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wdp" ContentType="image/vnd.ms-photo"/>
  <Default Extension="xlsb" ContentType="application/vnd.ms-excel.sheet.binary.macroEnabled.12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heme/theme3.xml" ContentType="application/vnd.openxmlformats-officedocument.theme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notesSlides/notesSlide1.xml" ContentType="application/vnd.openxmlformats-officedocument.presentationml.notesSlide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tags/tag59.xml" ContentType="application/vnd.openxmlformats-officedocument.presentationml.tags+xml"/>
  <Override PartName="/ppt/tags/tag60.xml" ContentType="application/vnd.openxmlformats-officedocument.presentationml.tags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tags/tag64.xml" ContentType="application/vnd.openxmlformats-officedocument.presentationml.tags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tags/tag73.xml" ContentType="application/vnd.openxmlformats-officedocument.presentationml.tags+xml"/>
  <Override PartName="/ppt/tags/tag74.xml" ContentType="application/vnd.openxmlformats-officedocument.presentationml.tags+xml"/>
  <Override PartName="/ppt/tags/tag75.xml" ContentType="application/vnd.openxmlformats-officedocument.presentationml.tags+xml"/>
  <Override PartName="/ppt/tags/tag76.xml" ContentType="application/vnd.openxmlformats-officedocument.presentationml.tags+xml"/>
  <Override PartName="/ppt/tags/tag77.xml" ContentType="application/vnd.openxmlformats-officedocument.presentationml.tags+xml"/>
  <Override PartName="/ppt/tags/tag78.xml" ContentType="application/vnd.openxmlformats-officedocument.presentationml.tags+xml"/>
  <Override PartName="/ppt/tags/tag79.xml" ContentType="application/vnd.openxmlformats-officedocument.presentationml.tags+xml"/>
  <Override PartName="/ppt/tags/tag80.xml" ContentType="application/vnd.openxmlformats-officedocument.presentationml.tags+xml"/>
  <Override PartName="/ppt/tags/tag81.xml" ContentType="application/vnd.openxmlformats-officedocument.presentationml.tags+xml"/>
  <Override PartName="/ppt/tags/tag82.xml" ContentType="application/vnd.openxmlformats-officedocument.presentationml.tags+xml"/>
  <Override PartName="/ppt/tags/tag83.xml" ContentType="application/vnd.openxmlformats-officedocument.presentationml.tags+xml"/>
  <Override PartName="/ppt/tags/tag84.xml" ContentType="application/vnd.openxmlformats-officedocument.presentationml.tags+xml"/>
  <Override PartName="/ppt/tags/tag85.xml" ContentType="application/vnd.openxmlformats-officedocument.presentationml.tags+xml"/>
  <Override PartName="/ppt/tags/tag86.xml" ContentType="application/vnd.openxmlformats-officedocument.presentationml.tags+xml"/>
  <Override PartName="/ppt/tags/tag87.xml" ContentType="application/vnd.openxmlformats-officedocument.presentationml.tags+xml"/>
  <Override PartName="/ppt/tags/tag88.xml" ContentType="application/vnd.openxmlformats-officedocument.presentationml.tags+xml"/>
  <Override PartName="/ppt/tags/tag89.xml" ContentType="application/vnd.openxmlformats-officedocument.presentationml.tags+xml"/>
  <Override PartName="/ppt/tags/tag90.xml" ContentType="application/vnd.openxmlformats-officedocument.presentationml.tags+xml"/>
  <Override PartName="/ppt/tags/tag91.xml" ContentType="application/vnd.openxmlformats-officedocument.presentationml.tags+xml"/>
  <Override PartName="/ppt/tags/tag92.xml" ContentType="application/vnd.openxmlformats-officedocument.presentationml.tags+xml"/>
  <Override PartName="/ppt/tags/tag93.xml" ContentType="application/vnd.openxmlformats-officedocument.presentationml.tags+xml"/>
  <Override PartName="/ppt/tags/tag94.xml" ContentType="application/vnd.openxmlformats-officedocument.presentationml.tags+xml"/>
  <Override PartName="/ppt/tags/tag95.xml" ContentType="application/vnd.openxmlformats-officedocument.presentationml.tags+xml"/>
  <Override PartName="/ppt/tags/tag96.xml" ContentType="application/vnd.openxmlformats-officedocument.presentationml.tags+xml"/>
  <Override PartName="/ppt/tags/tag97.xml" ContentType="application/vnd.openxmlformats-officedocument.presentationml.tags+xml"/>
  <Override PartName="/ppt/tags/tag98.xml" ContentType="application/vnd.openxmlformats-officedocument.presentationml.tags+xml"/>
  <Override PartName="/ppt/tags/tag99.xml" ContentType="application/vnd.openxmlformats-officedocument.presentationml.tags+xml"/>
  <Override PartName="/ppt/tags/tag100.xml" ContentType="application/vnd.openxmlformats-officedocument.presentationml.tags+xml"/>
  <Override PartName="/ppt/tags/tag101.xml" ContentType="application/vnd.openxmlformats-officedocument.presentationml.tags+xml"/>
  <Override PartName="/ppt/tags/tag102.xml" ContentType="application/vnd.openxmlformats-officedocument.presentationml.tags+xml"/>
  <Override PartName="/ppt/tags/tag103.xml" ContentType="application/vnd.openxmlformats-officedocument.presentationml.tags+xml"/>
  <Override PartName="/ppt/tags/tag104.xml" ContentType="application/vnd.openxmlformats-officedocument.presentationml.tags+xml"/>
  <Override PartName="/ppt/tags/tag105.xml" ContentType="application/vnd.openxmlformats-officedocument.presentationml.tags+xml"/>
  <Override PartName="/ppt/tags/tag106.xml" ContentType="application/vnd.openxmlformats-officedocument.presentationml.tags+xml"/>
  <Override PartName="/ppt/tags/tag107.xml" ContentType="application/vnd.openxmlformats-officedocument.presentationml.tags+xml"/>
  <Override PartName="/ppt/tags/tag108.xml" ContentType="application/vnd.openxmlformats-officedocument.presentationml.tags+xml"/>
  <Override PartName="/ppt/tags/tag109.xml" ContentType="application/vnd.openxmlformats-officedocument.presentationml.tags+xml"/>
  <Override PartName="/ppt/tags/tag110.xml" ContentType="application/vnd.openxmlformats-officedocument.presentationml.tags+xml"/>
  <Override PartName="/ppt/tags/tag111.xml" ContentType="application/vnd.openxmlformats-officedocument.presentationml.tags+xml"/>
  <Override PartName="/ppt/tags/tag112.xml" ContentType="application/vnd.openxmlformats-officedocument.presentationml.tags+xml"/>
  <Override PartName="/ppt/tags/tag113.xml" ContentType="application/vnd.openxmlformats-officedocument.presentationml.tags+xml"/>
  <Override PartName="/ppt/tags/tag114.xml" ContentType="application/vnd.openxmlformats-officedocument.presentationml.tags+xml"/>
  <Override PartName="/ppt/tags/tag115.xml" ContentType="application/vnd.openxmlformats-officedocument.presentationml.tags+xml"/>
  <Override PartName="/ppt/tags/tag116.xml" ContentType="application/vnd.openxmlformats-officedocument.presentationml.tags+xml"/>
  <Override PartName="/ppt/tags/tag117.xml" ContentType="application/vnd.openxmlformats-officedocument.presentationml.tags+xml"/>
  <Override PartName="/ppt/tags/tag118.xml" ContentType="application/vnd.openxmlformats-officedocument.presentationml.tags+xml"/>
  <Override PartName="/ppt/tags/tag119.xml" ContentType="application/vnd.openxmlformats-officedocument.presentationml.tags+xml"/>
  <Override PartName="/ppt/tags/tag120.xml" ContentType="application/vnd.openxmlformats-officedocument.presentationml.tags+xml"/>
  <Override PartName="/ppt/tags/tag121.xml" ContentType="application/vnd.openxmlformats-officedocument.presentationml.tags+xml"/>
  <Override PartName="/ppt/tags/tag122.xml" ContentType="application/vnd.openxmlformats-officedocument.presentationml.tags+xml"/>
  <Override PartName="/ppt/tags/tag123.xml" ContentType="application/vnd.openxmlformats-officedocument.presentationml.tags+xml"/>
  <Override PartName="/ppt/tags/tag124.xml" ContentType="application/vnd.openxmlformats-officedocument.presentationml.tags+xml"/>
  <Override PartName="/ppt/tags/tag125.xml" ContentType="application/vnd.openxmlformats-officedocument.presentationml.tags+xml"/>
  <Override PartName="/ppt/tags/tag126.xml" ContentType="application/vnd.openxmlformats-officedocument.presentationml.tags+xml"/>
  <Override PartName="/ppt/tags/tag127.xml" ContentType="application/vnd.openxmlformats-officedocument.presentationml.tags+xml"/>
  <Override PartName="/ppt/tags/tag128.xml" ContentType="application/vnd.openxmlformats-officedocument.presentationml.tags+xml"/>
  <Override PartName="/ppt/tags/tag129.xml" ContentType="application/vnd.openxmlformats-officedocument.presentationml.tags+xml"/>
  <Override PartName="/ppt/tags/tag130.xml" ContentType="application/vnd.openxmlformats-officedocument.presentationml.tags+xml"/>
  <Override PartName="/ppt/tags/tag131.xml" ContentType="application/vnd.openxmlformats-officedocument.presentationml.tags+xml"/>
  <Override PartName="/ppt/tags/tag132.xml" ContentType="application/vnd.openxmlformats-officedocument.presentationml.tags+xml"/>
  <Override PartName="/ppt/tags/tag133.xml" ContentType="application/vnd.openxmlformats-officedocument.presentationml.tags+xml"/>
  <Override PartName="/ppt/tags/tag134.xml" ContentType="application/vnd.openxmlformats-officedocument.presentationml.tags+xml"/>
  <Override PartName="/ppt/tags/tag135.xml" ContentType="application/vnd.openxmlformats-officedocument.presentationml.tags+xml"/>
  <Override PartName="/ppt/tags/tag136.xml" ContentType="application/vnd.openxmlformats-officedocument.presentationml.tags+xml"/>
  <Override PartName="/ppt/tags/tag137.xml" ContentType="application/vnd.openxmlformats-officedocument.presentationml.tags+xml"/>
  <Override PartName="/ppt/tags/tag138.xml" ContentType="application/vnd.openxmlformats-officedocument.presentationml.tags+xml"/>
  <Override PartName="/ppt/tags/tag139.xml" ContentType="application/vnd.openxmlformats-officedocument.presentationml.tags+xml"/>
  <Override PartName="/ppt/tags/tag140.xml" ContentType="application/vnd.openxmlformats-officedocument.presentationml.tags+xml"/>
  <Override PartName="/ppt/tags/tag141.xml" ContentType="application/vnd.openxmlformats-officedocument.presentationml.tags+xml"/>
  <Override PartName="/ppt/tags/tag142.xml" ContentType="application/vnd.openxmlformats-officedocument.presentationml.tags+xml"/>
  <Override PartName="/ppt/tags/tag143.xml" ContentType="application/vnd.openxmlformats-officedocument.presentationml.tags+xml"/>
  <Override PartName="/ppt/tags/tag144.xml" ContentType="application/vnd.openxmlformats-officedocument.presentationml.tags+xml"/>
  <Override PartName="/ppt/tags/tag145.xml" ContentType="application/vnd.openxmlformats-officedocument.presentationml.tags+xml"/>
  <Override PartName="/ppt/tags/tag146.xml" ContentType="application/vnd.openxmlformats-officedocument.presentationml.tags+xml"/>
  <Override PartName="/ppt/tags/tag147.xml" ContentType="application/vnd.openxmlformats-officedocument.presentationml.tags+xml"/>
  <Override PartName="/ppt/tags/tag148.xml" ContentType="application/vnd.openxmlformats-officedocument.presentationml.tags+xml"/>
  <Override PartName="/ppt/tags/tag149.xml" ContentType="application/vnd.openxmlformats-officedocument.presentationml.tags+xml"/>
  <Override PartName="/ppt/tags/tag150.xml" ContentType="application/vnd.openxmlformats-officedocument.presentationml.tags+xml"/>
  <Override PartName="/ppt/tags/tag151.xml" ContentType="application/vnd.openxmlformats-officedocument.presentationml.tags+xml"/>
  <Override PartName="/ppt/tags/tag152.xml" ContentType="application/vnd.openxmlformats-officedocument.presentationml.tags+xml"/>
  <Override PartName="/ppt/tags/tag153.xml" ContentType="application/vnd.openxmlformats-officedocument.presentationml.tags+xml"/>
  <Override PartName="/ppt/tags/tag154.xml" ContentType="application/vnd.openxmlformats-officedocument.presentationml.tags+xml"/>
  <Override PartName="/ppt/tags/tag155.xml" ContentType="application/vnd.openxmlformats-officedocument.presentationml.tags+xml"/>
  <Override PartName="/ppt/tags/tag156.xml" ContentType="application/vnd.openxmlformats-officedocument.presentationml.tags+xml"/>
  <Override PartName="/ppt/tags/tag157.xml" ContentType="application/vnd.openxmlformats-officedocument.presentationml.tags+xml"/>
  <Override PartName="/ppt/tags/tag158.xml" ContentType="application/vnd.openxmlformats-officedocument.presentationml.tags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tags/tag159.xml" ContentType="application/vnd.openxmlformats-officedocument.presentationml.tags+xml"/>
  <Override PartName="/ppt/tags/tag160.xml" ContentType="application/vnd.openxmlformats-officedocument.presentationml.tags+xml"/>
  <Override PartName="/ppt/tags/tag161.xml" ContentType="application/vnd.openxmlformats-officedocument.presentationml.tags+xml"/>
  <Override PartName="/ppt/tags/tag162.xml" ContentType="application/vnd.openxmlformats-officedocument.presentationml.tags+xml"/>
  <Override PartName="/ppt/tags/tag163.xml" ContentType="application/vnd.openxmlformats-officedocument.presentationml.tags+xml"/>
  <Override PartName="/ppt/tags/tag164.xml" ContentType="application/vnd.openxmlformats-officedocument.presentationml.tags+xml"/>
  <Override PartName="/ppt/tags/tag165.xml" ContentType="application/vnd.openxmlformats-officedocument.presentationml.tags+xml"/>
  <Override PartName="/ppt/tags/tag166.xml" ContentType="application/vnd.openxmlformats-officedocument.presentationml.tags+xml"/>
  <Override PartName="/ppt/tags/tag167.xml" ContentType="application/vnd.openxmlformats-officedocument.presentationml.tags+xml"/>
  <Override PartName="/ppt/tags/tag168.xml" ContentType="application/vnd.openxmlformats-officedocument.presentationml.tags+xml"/>
  <Override PartName="/ppt/tags/tag169.xml" ContentType="application/vnd.openxmlformats-officedocument.presentationml.tags+xml"/>
  <Override PartName="/ppt/tags/tag170.xml" ContentType="application/vnd.openxmlformats-officedocument.presentationml.tags+xml"/>
  <Override PartName="/ppt/tags/tag171.xml" ContentType="application/vnd.openxmlformats-officedocument.presentationml.tags+xml"/>
  <Override PartName="/ppt/notesSlides/notesSlide2.xml" ContentType="application/vnd.openxmlformats-officedocument.presentationml.notesSlide+xml"/>
  <Override PartName="/ppt/charts/chart3.xml" ContentType="application/vnd.openxmlformats-officedocument.drawingml.chart+xml"/>
  <Override PartName="/ppt/tags/tag172.xml" ContentType="application/vnd.openxmlformats-officedocument.presentationml.tags+xml"/>
  <Override PartName="/ppt/tags/tag173.xml" ContentType="application/vnd.openxmlformats-officedocument.presentationml.tags+xml"/>
  <Override PartName="/ppt/tags/tag174.xml" ContentType="application/vnd.openxmlformats-officedocument.presentationml.tags+xml"/>
  <Override PartName="/ppt/tags/tag175.xml" ContentType="application/vnd.openxmlformats-officedocument.presentationml.tags+xml"/>
  <Override PartName="/ppt/tags/tag176.xml" ContentType="application/vnd.openxmlformats-officedocument.presentationml.tags+xml"/>
  <Override PartName="/ppt/tags/tag177.xml" ContentType="application/vnd.openxmlformats-officedocument.presentationml.tags+xml"/>
  <Override PartName="/ppt/tags/tag178.xml" ContentType="application/vnd.openxmlformats-officedocument.presentationml.tags+xml"/>
  <Override PartName="/ppt/charts/chart4.xml" ContentType="application/vnd.openxmlformats-officedocument.drawingml.chart+xml"/>
  <Override PartName="/ppt/tags/tag179.xml" ContentType="application/vnd.openxmlformats-officedocument.presentationml.tags+xml"/>
  <Override PartName="/ppt/tags/tag180.xml" ContentType="application/vnd.openxmlformats-officedocument.presentationml.tags+xml"/>
  <Override PartName="/ppt/tags/tag181.xml" ContentType="application/vnd.openxmlformats-officedocument.presentationml.tags+xml"/>
  <Override PartName="/ppt/tags/tag182.xml" ContentType="application/vnd.openxmlformats-officedocument.presentationml.tags+xml"/>
  <Override PartName="/ppt/tags/tag183.xml" ContentType="application/vnd.openxmlformats-officedocument.presentationml.tags+xml"/>
  <Override PartName="/ppt/tags/tag184.xml" ContentType="application/vnd.openxmlformats-officedocument.presentationml.tags+xml"/>
  <Override PartName="/ppt/tags/tag185.xml" ContentType="application/vnd.openxmlformats-officedocument.presentationml.tags+xml"/>
  <Override PartName="/ppt/charts/chart5.xml" ContentType="application/vnd.openxmlformats-officedocument.drawingml.chart+xml"/>
  <Override PartName="/ppt/tags/tag186.xml" ContentType="application/vnd.openxmlformats-officedocument.presentationml.tags+xml"/>
  <Override PartName="/ppt/tags/tag187.xml" ContentType="application/vnd.openxmlformats-officedocument.presentationml.tags+xml"/>
  <Override PartName="/ppt/tags/tag188.xml" ContentType="application/vnd.openxmlformats-officedocument.presentationml.tags+xml"/>
  <Override PartName="/ppt/tags/tag189.xml" ContentType="application/vnd.openxmlformats-officedocument.presentationml.tags+xml"/>
  <Override PartName="/ppt/tags/tag190.xml" ContentType="application/vnd.openxmlformats-officedocument.presentationml.tags+xml"/>
  <Override PartName="/ppt/tags/tag191.xml" ContentType="application/vnd.openxmlformats-officedocument.presentationml.tags+xml"/>
  <Override PartName="/ppt/tags/tag192.xml" ContentType="application/vnd.openxmlformats-officedocument.presentationml.tags+xml"/>
  <Override PartName="/ppt/tags/tag193.xml" ContentType="application/vnd.openxmlformats-officedocument.presentationml.tags+xml"/>
  <Override PartName="/ppt/tags/tag194.xml" ContentType="application/vnd.openxmlformats-officedocument.presentationml.tags+xml"/>
  <Override PartName="/ppt/tags/tag195.xml" ContentType="application/vnd.openxmlformats-officedocument.presentationml.tags+xml"/>
  <Override PartName="/ppt/tags/tag196.xml" ContentType="application/vnd.openxmlformats-officedocument.presentationml.tags+xml"/>
  <Override PartName="/ppt/tags/tag197.xml" ContentType="application/vnd.openxmlformats-officedocument.presentationml.tags+xml"/>
  <Override PartName="/ppt/tags/tag198.xml" ContentType="application/vnd.openxmlformats-officedocument.presentationml.tags+xml"/>
  <Override PartName="/ppt/tags/tag199.xml" ContentType="application/vnd.openxmlformats-officedocument.presentationml.tags+xml"/>
  <Override PartName="/ppt/tags/tag200.xml" ContentType="application/vnd.openxmlformats-officedocument.presentationml.tags+xml"/>
  <Override PartName="/ppt/tags/tag201.xml" ContentType="application/vnd.openxmlformats-officedocument.presentationml.tags+xml"/>
  <Override PartName="/ppt/notesSlides/notesSlide3.xml" ContentType="application/vnd.openxmlformats-officedocument.presentationml.notesSlide+xml"/>
  <Override PartName="/ppt/tags/tag202.xml" ContentType="application/vnd.openxmlformats-officedocument.presentationml.tags+xml"/>
  <Override PartName="/ppt/tags/tag203.xml" ContentType="application/vnd.openxmlformats-officedocument.presentationml.tags+xml"/>
  <Override PartName="/ppt/tags/tag204.xml" ContentType="application/vnd.openxmlformats-officedocument.presentationml.tags+xml"/>
  <Override PartName="/ppt/tags/tag205.xml" ContentType="application/vnd.openxmlformats-officedocument.presentationml.tags+xml"/>
  <Override PartName="/ppt/tags/tag206.xml" ContentType="application/vnd.openxmlformats-officedocument.presentationml.tags+xml"/>
  <Override PartName="/ppt/tags/tag207.xml" ContentType="application/vnd.openxmlformats-officedocument.presentationml.tags+xml"/>
  <Override PartName="/ppt/tags/tag208.xml" ContentType="application/vnd.openxmlformats-officedocument.presentationml.tags+xml"/>
  <Override PartName="/ppt/tags/tag209.xml" ContentType="application/vnd.openxmlformats-officedocument.presentationml.tags+xml"/>
  <Override PartName="/ppt/tags/tag210.xml" ContentType="application/vnd.openxmlformats-officedocument.presentationml.tags+xml"/>
  <Override PartName="/ppt/tags/tag211.xml" ContentType="application/vnd.openxmlformats-officedocument.presentationml.tags+xml"/>
  <Override PartName="/ppt/tags/tag212.xml" ContentType="application/vnd.openxmlformats-officedocument.presentationml.tags+xml"/>
  <Override PartName="/ppt/tags/tag213.xml" ContentType="application/vnd.openxmlformats-officedocument.presentationml.tags+xml"/>
  <Override PartName="/ppt/tags/tag214.xml" ContentType="application/vnd.openxmlformats-officedocument.presentationml.tags+xml"/>
  <Override PartName="/ppt/tags/tag215.xml" ContentType="application/vnd.openxmlformats-officedocument.presentationml.tags+xml"/>
  <Override PartName="/ppt/tags/tag216.xml" ContentType="application/vnd.openxmlformats-officedocument.presentationml.tags+xml"/>
  <Override PartName="/ppt/tags/tag217.xml" ContentType="application/vnd.openxmlformats-officedocument.presentationml.tags+xml"/>
  <Override PartName="/ppt/tags/tag218.xml" ContentType="application/vnd.openxmlformats-officedocument.presentationml.tags+xml"/>
  <Override PartName="/ppt/tags/tag219.xml" ContentType="application/vnd.openxmlformats-officedocument.presentationml.tags+xml"/>
  <Override PartName="/ppt/tags/tag220.xml" ContentType="application/vnd.openxmlformats-officedocument.presentationml.tags+xml"/>
  <Override PartName="/ppt/tags/tag221.xml" ContentType="application/vnd.openxmlformats-officedocument.presentationml.tags+xml"/>
  <Override PartName="/ppt/tags/tag222.xml" ContentType="application/vnd.openxmlformats-officedocument.presentationml.tags+xml"/>
  <Override PartName="/ppt/tags/tag223.xml" ContentType="application/vnd.openxmlformats-officedocument.presentationml.tags+xml"/>
  <Override PartName="/ppt/tags/tag224.xml" ContentType="application/vnd.openxmlformats-officedocument.presentationml.tags+xml"/>
  <Override PartName="/ppt/tags/tag225.xml" ContentType="application/vnd.openxmlformats-officedocument.presentationml.tags+xml"/>
  <Override PartName="/ppt/tags/tag226.xml" ContentType="application/vnd.openxmlformats-officedocument.presentationml.tags+xml"/>
  <Override PartName="/ppt/tags/tag227.xml" ContentType="application/vnd.openxmlformats-officedocument.presentationml.tags+xml"/>
  <Override PartName="/ppt/tags/tag228.xml" ContentType="application/vnd.openxmlformats-officedocument.presentationml.tags+xml"/>
  <Override PartName="/ppt/tags/tag229.xml" ContentType="application/vnd.openxmlformats-officedocument.presentationml.tags+xml"/>
  <Override PartName="/ppt/tags/tag230.xml" ContentType="application/vnd.openxmlformats-officedocument.presentationml.tags+xml"/>
  <Override PartName="/ppt/tags/tag231.xml" ContentType="application/vnd.openxmlformats-officedocument.presentationml.tags+xml"/>
  <Override PartName="/ppt/tags/tag232.xml" ContentType="application/vnd.openxmlformats-officedocument.presentationml.tags+xml"/>
  <Override PartName="/ppt/tags/tag233.xml" ContentType="application/vnd.openxmlformats-officedocument.presentationml.tags+xml"/>
  <Override PartName="/ppt/tags/tag234.xml" ContentType="application/vnd.openxmlformats-officedocument.presentationml.tags+xml"/>
  <Override PartName="/ppt/tags/tag235.xml" ContentType="application/vnd.openxmlformats-officedocument.presentationml.tags+xml"/>
  <Override PartName="/ppt/tags/tag236.xml" ContentType="application/vnd.openxmlformats-officedocument.presentationml.tags+xml"/>
  <Override PartName="/ppt/tags/tag237.xml" ContentType="application/vnd.openxmlformats-officedocument.presentationml.tags+xml"/>
  <Override PartName="/ppt/tags/tag238.xml" ContentType="application/vnd.openxmlformats-officedocument.presentationml.tags+xml"/>
  <Override PartName="/ppt/tags/tag239.xml" ContentType="application/vnd.openxmlformats-officedocument.presentationml.tags+xml"/>
  <Override PartName="/ppt/tags/tag240.xml" ContentType="application/vnd.openxmlformats-officedocument.presentationml.tags+xml"/>
  <Override PartName="/ppt/tags/tag241.xml" ContentType="application/vnd.openxmlformats-officedocument.presentationml.tags+xml"/>
  <Override PartName="/ppt/tags/tag242.xml" ContentType="application/vnd.openxmlformats-officedocument.presentationml.tags+xml"/>
  <Override PartName="/ppt/tags/tag243.xml" ContentType="application/vnd.openxmlformats-officedocument.presentationml.tags+xml"/>
  <Override PartName="/ppt/tags/tag244.xml" ContentType="application/vnd.openxmlformats-officedocument.presentationml.tags+xml"/>
  <Override PartName="/ppt/tags/tag245.xml" ContentType="application/vnd.openxmlformats-officedocument.presentationml.tags+xml"/>
  <Override PartName="/ppt/tags/tag246.xml" ContentType="application/vnd.openxmlformats-officedocument.presentationml.tags+xml"/>
  <Override PartName="/ppt/tags/tag247.xml" ContentType="application/vnd.openxmlformats-officedocument.presentationml.tags+xml"/>
  <Override PartName="/ppt/tags/tag248.xml" ContentType="application/vnd.openxmlformats-officedocument.presentationml.tags+xml"/>
  <Override PartName="/ppt/tags/tag249.xml" ContentType="application/vnd.openxmlformats-officedocument.presentationml.tags+xml"/>
  <Override PartName="/ppt/tags/tag250.xml" ContentType="application/vnd.openxmlformats-officedocument.presentationml.tags+xml"/>
  <Override PartName="/ppt/tags/tag251.xml" ContentType="application/vnd.openxmlformats-officedocument.presentationml.tags+xml"/>
  <Override PartName="/ppt/tags/tag252.xml" ContentType="application/vnd.openxmlformats-officedocument.presentationml.tags+xml"/>
  <Override PartName="/ppt/tags/tag253.xml" ContentType="application/vnd.openxmlformats-officedocument.presentationml.tags+xml"/>
  <Override PartName="/ppt/tags/tag254.xml" ContentType="application/vnd.openxmlformats-officedocument.presentationml.tags+xml"/>
  <Override PartName="/ppt/tags/tag255.xml" ContentType="application/vnd.openxmlformats-officedocument.presentationml.tags+xml"/>
  <Override PartName="/ppt/tags/tag256.xml" ContentType="application/vnd.openxmlformats-officedocument.presentationml.tags+xml"/>
  <Override PartName="/ppt/tags/tag257.xml" ContentType="application/vnd.openxmlformats-officedocument.presentationml.tags+xml"/>
  <Override PartName="/ppt/tags/tag258.xml" ContentType="application/vnd.openxmlformats-officedocument.presentationml.tags+xml"/>
  <Override PartName="/ppt/tags/tag259.xml" ContentType="application/vnd.openxmlformats-officedocument.presentationml.tags+xml"/>
  <Override PartName="/ppt/tags/tag260.xml" ContentType="application/vnd.openxmlformats-officedocument.presentationml.tags+xml"/>
  <Override PartName="/ppt/tags/tag261.xml" ContentType="application/vnd.openxmlformats-officedocument.presentationml.tags+xml"/>
  <Override PartName="/ppt/tags/tag262.xml" ContentType="application/vnd.openxmlformats-officedocument.presentationml.tags+xml"/>
  <Override PartName="/ppt/tags/tag263.xml" ContentType="application/vnd.openxmlformats-officedocument.presentationml.tags+xml"/>
  <Override PartName="/ppt/tags/tag264.xml" ContentType="application/vnd.openxmlformats-officedocument.presentationml.tags+xml"/>
  <Override PartName="/ppt/tags/tag265.xml" ContentType="application/vnd.openxmlformats-officedocument.presentationml.tags+xml"/>
  <Override PartName="/ppt/tags/tag266.xml" ContentType="application/vnd.openxmlformats-officedocument.presentationml.tags+xml"/>
  <Override PartName="/ppt/tags/tag267.xml" ContentType="application/vnd.openxmlformats-officedocument.presentationml.tags+xml"/>
  <Override PartName="/ppt/tags/tag268.xml" ContentType="application/vnd.openxmlformats-officedocument.presentationml.tags+xml"/>
  <Override PartName="/ppt/tags/tag269.xml" ContentType="application/vnd.openxmlformats-officedocument.presentationml.tags+xml"/>
  <Override PartName="/ppt/tags/tag270.xml" ContentType="application/vnd.openxmlformats-officedocument.presentationml.tags+xml"/>
  <Override PartName="/ppt/tags/tag271.xml" ContentType="application/vnd.openxmlformats-officedocument.presentationml.tags+xml"/>
  <Override PartName="/ppt/tags/tag272.xml" ContentType="application/vnd.openxmlformats-officedocument.presentationml.tags+xml"/>
  <Override PartName="/ppt/tags/tag273.xml" ContentType="application/vnd.openxmlformats-officedocument.presentationml.tags+xml"/>
  <Override PartName="/ppt/tags/tag274.xml" ContentType="application/vnd.openxmlformats-officedocument.presentationml.tags+xml"/>
  <Override PartName="/ppt/tags/tag275.xml" ContentType="application/vnd.openxmlformats-officedocument.presentationml.tags+xml"/>
  <Override PartName="/ppt/tags/tag276.xml" ContentType="application/vnd.openxmlformats-officedocument.presentationml.tags+xml"/>
  <Override PartName="/ppt/tags/tag277.xml" ContentType="application/vnd.openxmlformats-officedocument.presentationml.tags+xml"/>
  <Override PartName="/ppt/tags/tag278.xml" ContentType="application/vnd.openxmlformats-officedocument.presentationml.tags+xml"/>
  <Override PartName="/ppt/tags/tag279.xml" ContentType="application/vnd.openxmlformats-officedocument.presentationml.tags+xml"/>
  <Override PartName="/ppt/tags/tag280.xml" ContentType="application/vnd.openxmlformats-officedocument.presentationml.tags+xml"/>
  <Override PartName="/ppt/tags/tag281.xml" ContentType="application/vnd.openxmlformats-officedocument.presentationml.tags+xml"/>
  <Override PartName="/ppt/tags/tag282.xml" ContentType="application/vnd.openxmlformats-officedocument.presentationml.tags+xml"/>
  <Override PartName="/ppt/tags/tag283.xml" ContentType="application/vnd.openxmlformats-officedocument.presentationml.tags+xml"/>
  <Override PartName="/ppt/tags/tag284.xml" ContentType="application/vnd.openxmlformats-officedocument.presentationml.tags+xml"/>
  <Override PartName="/ppt/tags/tag285.xml" ContentType="application/vnd.openxmlformats-officedocument.presentationml.tags+xml"/>
  <Override PartName="/ppt/tags/tag286.xml" ContentType="application/vnd.openxmlformats-officedocument.presentationml.tags+xml"/>
  <Override PartName="/ppt/tags/tag287.xml" ContentType="application/vnd.openxmlformats-officedocument.presentationml.tags+xml"/>
  <Override PartName="/ppt/tags/tag288.xml" ContentType="application/vnd.openxmlformats-officedocument.presentationml.tags+xml"/>
  <Override PartName="/ppt/tags/tag289.xml" ContentType="application/vnd.openxmlformats-officedocument.presentationml.tags+xml"/>
  <Override PartName="/ppt/tags/tag290.xml" ContentType="application/vnd.openxmlformats-officedocument.presentationml.tags+xml"/>
  <Override PartName="/ppt/tags/tag291.xml" ContentType="application/vnd.openxmlformats-officedocument.presentationml.tags+xml"/>
  <Override PartName="/ppt/tags/tag292.xml" ContentType="application/vnd.openxmlformats-officedocument.presentationml.tags+xml"/>
  <Override PartName="/ppt/tags/tag293.xml" ContentType="application/vnd.openxmlformats-officedocument.presentationml.tags+xml"/>
  <Override PartName="/ppt/tags/tag294.xml" ContentType="application/vnd.openxmlformats-officedocument.presentationml.tags+xml"/>
  <Override PartName="/ppt/tags/tag295.xml" ContentType="application/vnd.openxmlformats-officedocument.presentationml.tags+xml"/>
  <Override PartName="/ppt/tags/tag296.xml" ContentType="application/vnd.openxmlformats-officedocument.presentationml.tags+xml"/>
  <Override PartName="/ppt/tags/tag297.xml" ContentType="application/vnd.openxmlformats-officedocument.presentationml.tags+xml"/>
  <Override PartName="/ppt/tags/tag298.xml" ContentType="application/vnd.openxmlformats-officedocument.presentationml.tags+xml"/>
  <Override PartName="/ppt/tags/tag299.xml" ContentType="application/vnd.openxmlformats-officedocument.presentationml.tags+xml"/>
  <Override PartName="/ppt/tags/tag300.xml" ContentType="application/vnd.openxmlformats-officedocument.presentationml.tags+xml"/>
  <Override PartName="/ppt/tags/tag301.xml" ContentType="application/vnd.openxmlformats-officedocument.presentationml.tags+xml"/>
  <Override PartName="/ppt/tags/tag302.xml" ContentType="application/vnd.openxmlformats-officedocument.presentationml.tags+xml"/>
  <Override PartName="/ppt/tags/tag303.xml" ContentType="application/vnd.openxmlformats-officedocument.presentationml.tags+xml"/>
  <Override PartName="/ppt/tags/tag304.xml" ContentType="application/vnd.openxmlformats-officedocument.presentationml.tags+xml"/>
  <Override PartName="/ppt/tags/tag305.xml" ContentType="application/vnd.openxmlformats-officedocument.presentationml.tags+xml"/>
  <Override PartName="/ppt/tags/tag306.xml" ContentType="application/vnd.openxmlformats-officedocument.presentationml.tags+xml"/>
  <Override PartName="/ppt/tags/tag307.xml" ContentType="application/vnd.openxmlformats-officedocument.presentationml.tags+xml"/>
  <Override PartName="/ppt/tags/tag308.xml" ContentType="application/vnd.openxmlformats-officedocument.presentationml.tags+xml"/>
  <Override PartName="/ppt/tags/tag309.xml" ContentType="application/vnd.openxmlformats-officedocument.presentationml.tags+xml"/>
  <Override PartName="/ppt/tags/tag310.xml" ContentType="application/vnd.openxmlformats-officedocument.presentationml.tags+xml"/>
  <Override PartName="/ppt/tags/tag311.xml" ContentType="application/vnd.openxmlformats-officedocument.presentationml.tags+xml"/>
  <Override PartName="/ppt/tags/tag312.xml" ContentType="application/vnd.openxmlformats-officedocument.presentationml.tags+xml"/>
  <Override PartName="/ppt/tags/tag313.xml" ContentType="application/vnd.openxmlformats-officedocument.presentationml.tags+xml"/>
  <Override PartName="/ppt/tags/tag314.xml" ContentType="application/vnd.openxmlformats-officedocument.presentationml.tags+xml"/>
  <Override PartName="/ppt/tags/tag315.xml" ContentType="application/vnd.openxmlformats-officedocument.presentationml.tags+xml"/>
  <Override PartName="/ppt/tags/tag316.xml" ContentType="application/vnd.openxmlformats-officedocument.presentationml.tags+xml"/>
  <Override PartName="/ppt/tags/tag317.xml" ContentType="application/vnd.openxmlformats-officedocument.presentationml.tags+xml"/>
  <Override PartName="/ppt/tags/tag318.xml" ContentType="application/vnd.openxmlformats-officedocument.presentationml.tags+xml"/>
  <Override PartName="/ppt/tags/tag319.xml" ContentType="application/vnd.openxmlformats-officedocument.presentationml.tags+xml"/>
  <Override PartName="/ppt/tags/tag320.xml" ContentType="application/vnd.openxmlformats-officedocument.presentationml.tags+xml"/>
  <Override PartName="/ppt/tags/tag321.xml" ContentType="application/vnd.openxmlformats-officedocument.presentationml.tags+xml"/>
  <Override PartName="/ppt/tags/tag322.xml" ContentType="application/vnd.openxmlformats-officedocument.presentationml.tags+xml"/>
  <Override PartName="/ppt/tags/tag323.xml" ContentType="application/vnd.openxmlformats-officedocument.presentationml.tags+xml"/>
  <Override PartName="/ppt/tags/tag324.xml" ContentType="application/vnd.openxmlformats-officedocument.presentationml.tags+xml"/>
  <Override PartName="/ppt/tags/tag325.xml" ContentType="application/vnd.openxmlformats-officedocument.presentationml.tags+xml"/>
  <Override PartName="/ppt/tags/tag326.xml" ContentType="application/vnd.openxmlformats-officedocument.presentationml.tags+xml"/>
  <Override PartName="/ppt/tags/tag327.xml" ContentType="application/vnd.openxmlformats-officedocument.presentationml.tags+xml"/>
  <Override PartName="/ppt/tags/tag328.xml" ContentType="application/vnd.openxmlformats-officedocument.presentationml.tags+xml"/>
  <Override PartName="/ppt/tags/tag329.xml" ContentType="application/vnd.openxmlformats-officedocument.presentationml.tags+xml"/>
  <Override PartName="/ppt/tags/tag330.xml" ContentType="application/vnd.openxmlformats-officedocument.presentationml.tags+xml"/>
  <Override PartName="/ppt/tags/tag331.xml" ContentType="application/vnd.openxmlformats-officedocument.presentationml.tags+xml"/>
  <Override PartName="/ppt/tags/tag332.xml" ContentType="application/vnd.openxmlformats-officedocument.presentationml.tags+xml"/>
  <Override PartName="/ppt/tags/tag333.xml" ContentType="application/vnd.openxmlformats-officedocument.presentationml.tags+xml"/>
  <Override PartName="/ppt/tags/tag334.xml" ContentType="application/vnd.openxmlformats-officedocument.presentationml.tags+xml"/>
  <Override PartName="/ppt/tags/tag335.xml" ContentType="application/vnd.openxmlformats-officedocument.presentationml.tags+xml"/>
  <Override PartName="/ppt/tags/tag336.xml" ContentType="application/vnd.openxmlformats-officedocument.presentationml.tags+xml"/>
  <Override PartName="/ppt/tags/tag337.xml" ContentType="application/vnd.openxmlformats-officedocument.presentationml.tags+xml"/>
  <Override PartName="/ppt/tags/tag338.xml" ContentType="application/vnd.openxmlformats-officedocument.presentationml.tags+xml"/>
  <Override PartName="/ppt/tags/tag339.xml" ContentType="application/vnd.openxmlformats-officedocument.presentationml.tags+xml"/>
  <Override PartName="/ppt/tags/tag340.xml" ContentType="application/vnd.openxmlformats-officedocument.presentationml.tags+xml"/>
  <Override PartName="/ppt/tags/tag341.xml" ContentType="application/vnd.openxmlformats-officedocument.presentationml.tags+xml"/>
  <Override PartName="/ppt/tags/tag342.xml" ContentType="application/vnd.openxmlformats-officedocument.presentationml.tags+xml"/>
  <Override PartName="/ppt/tags/tag343.xml" ContentType="application/vnd.openxmlformats-officedocument.presentationml.tags+xml"/>
  <Override PartName="/ppt/notesSlides/notesSlide4.xml" ContentType="application/vnd.openxmlformats-officedocument.presentationml.notesSlide+xml"/>
  <Override PartName="/ppt/tags/tag344.xml" ContentType="application/vnd.openxmlformats-officedocument.presentationml.tags+xml"/>
  <Override PartName="/ppt/tags/tag345.xml" ContentType="application/vnd.openxmlformats-officedocument.presentationml.tags+xml"/>
  <Override PartName="/ppt/tags/tag346.xml" ContentType="application/vnd.openxmlformats-officedocument.presentationml.tags+xml"/>
  <Override PartName="/ppt/tags/tag347.xml" ContentType="application/vnd.openxmlformats-officedocument.presentationml.tags+xml"/>
  <Override PartName="/ppt/tags/tag348.xml" ContentType="application/vnd.openxmlformats-officedocument.presentationml.tags+xml"/>
  <Override PartName="/ppt/tags/tag349.xml" ContentType="application/vnd.openxmlformats-officedocument.presentationml.tags+xml"/>
  <Override PartName="/ppt/tags/tag350.xml" ContentType="application/vnd.openxmlformats-officedocument.presentationml.tags+xml"/>
  <Override PartName="/ppt/tags/tag351.xml" ContentType="application/vnd.openxmlformats-officedocument.presentationml.tags+xml"/>
  <Override PartName="/ppt/tags/tag352.xml" ContentType="application/vnd.openxmlformats-officedocument.presentationml.tags+xml"/>
  <Override PartName="/ppt/tags/tag353.xml" ContentType="application/vnd.openxmlformats-officedocument.presentationml.tags+xml"/>
  <Override PartName="/ppt/tags/tag354.xml" ContentType="application/vnd.openxmlformats-officedocument.presentationml.tags+xml"/>
  <Override PartName="/ppt/tags/tag355.xml" ContentType="application/vnd.openxmlformats-officedocument.presentationml.tags+xml"/>
  <Override PartName="/ppt/tags/tag356.xml" ContentType="application/vnd.openxmlformats-officedocument.presentationml.tags+xml"/>
  <Override PartName="/ppt/tags/tag357.xml" ContentType="application/vnd.openxmlformats-officedocument.presentationml.tags+xml"/>
  <Override PartName="/ppt/tags/tag358.xml" ContentType="application/vnd.openxmlformats-officedocument.presentationml.tags+xml"/>
  <Override PartName="/ppt/tags/tag359.xml" ContentType="application/vnd.openxmlformats-officedocument.presentationml.tags+xml"/>
  <Override PartName="/ppt/tags/tag360.xml" ContentType="application/vnd.openxmlformats-officedocument.presentationml.tags+xml"/>
  <Override PartName="/ppt/tags/tag361.xml" ContentType="application/vnd.openxmlformats-officedocument.presentationml.tags+xml"/>
  <Override PartName="/ppt/tags/tag362.xml" ContentType="application/vnd.openxmlformats-officedocument.presentationml.tags+xml"/>
  <Override PartName="/ppt/tags/tag363.xml" ContentType="application/vnd.openxmlformats-officedocument.presentationml.tags+xml"/>
  <Override PartName="/ppt/tags/tag364.xml" ContentType="application/vnd.openxmlformats-officedocument.presentationml.tags+xml"/>
  <Override PartName="/ppt/tags/tag365.xml" ContentType="application/vnd.openxmlformats-officedocument.presentationml.tags+xml"/>
  <Override PartName="/ppt/tags/tag366.xml" ContentType="application/vnd.openxmlformats-officedocument.presentationml.tags+xml"/>
  <Override PartName="/ppt/tags/tag367.xml" ContentType="application/vnd.openxmlformats-officedocument.presentationml.tags+xml"/>
  <Override PartName="/ppt/tags/tag368.xml" ContentType="application/vnd.openxmlformats-officedocument.presentationml.tags+xml"/>
  <Override PartName="/ppt/tags/tag369.xml" ContentType="application/vnd.openxmlformats-officedocument.presentationml.tags+xml"/>
  <Override PartName="/ppt/tags/tag370.xml" ContentType="application/vnd.openxmlformats-officedocument.presentationml.tags+xml"/>
  <Override PartName="/ppt/tags/tag371.xml" ContentType="application/vnd.openxmlformats-officedocument.presentationml.tags+xml"/>
  <Override PartName="/ppt/tags/tag372.xml" ContentType="application/vnd.openxmlformats-officedocument.presentationml.tags+xml"/>
  <Override PartName="/ppt/tags/tag373.xml" ContentType="application/vnd.openxmlformats-officedocument.presentationml.tags+xml"/>
  <Override PartName="/ppt/tags/tag374.xml" ContentType="application/vnd.openxmlformats-officedocument.presentationml.tags+xml"/>
  <Override PartName="/ppt/tags/tag375.xml" ContentType="application/vnd.openxmlformats-officedocument.presentationml.tags+xml"/>
  <Override PartName="/ppt/tags/tag376.xml" ContentType="application/vnd.openxmlformats-officedocument.presentationml.tags+xml"/>
  <Override PartName="/ppt/tags/tag377.xml" ContentType="application/vnd.openxmlformats-officedocument.presentationml.tags+xml"/>
  <Override PartName="/ppt/tags/tag378.xml" ContentType="application/vnd.openxmlformats-officedocument.presentationml.tags+xml"/>
  <Override PartName="/ppt/tags/tag379.xml" ContentType="application/vnd.openxmlformats-officedocument.presentationml.tags+xml"/>
  <Override PartName="/ppt/tags/tag380.xml" ContentType="application/vnd.openxmlformats-officedocument.presentationml.tags+xml"/>
  <Override PartName="/ppt/tags/tag381.xml" ContentType="application/vnd.openxmlformats-officedocument.presentationml.tags+xml"/>
  <Override PartName="/ppt/tags/tag382.xml" ContentType="application/vnd.openxmlformats-officedocument.presentationml.tags+xml"/>
  <Override PartName="/ppt/charts/chart6.xml" ContentType="application/vnd.openxmlformats-officedocument.drawingml.chart+xml"/>
  <Override PartName="/ppt/tags/tag383.xml" ContentType="application/vnd.openxmlformats-officedocument.presentationml.tags+xml"/>
  <Override PartName="/ppt/tags/tag384.xml" ContentType="application/vnd.openxmlformats-officedocument.presentationml.tags+xml"/>
  <Override PartName="/ppt/tags/tag385.xml" ContentType="application/vnd.openxmlformats-officedocument.presentationml.tags+xml"/>
  <Override PartName="/ppt/tags/tag386.xml" ContentType="application/vnd.openxmlformats-officedocument.presentationml.tags+xml"/>
  <Override PartName="/ppt/tags/tag387.xml" ContentType="application/vnd.openxmlformats-officedocument.presentationml.tags+xml"/>
  <Override PartName="/ppt/tags/tag388.xml" ContentType="application/vnd.openxmlformats-officedocument.presentationml.tags+xml"/>
  <Override PartName="/ppt/tags/tag389.xml" ContentType="application/vnd.openxmlformats-officedocument.presentationml.tags+xml"/>
  <Override PartName="/ppt/tags/tag390.xml" ContentType="application/vnd.openxmlformats-officedocument.presentationml.tags+xml"/>
  <Override PartName="/ppt/tags/tag391.xml" ContentType="application/vnd.openxmlformats-officedocument.presentationml.tags+xml"/>
  <Override PartName="/ppt/tags/tag392.xml" ContentType="application/vnd.openxmlformats-officedocument.presentationml.tags+xml"/>
  <Override PartName="/ppt/tags/tag393.xml" ContentType="application/vnd.openxmlformats-officedocument.presentationml.tags+xml"/>
  <Override PartName="/ppt/tags/tag394.xml" ContentType="application/vnd.openxmlformats-officedocument.presentationml.tags+xml"/>
  <Override PartName="/ppt/tags/tag395.xml" ContentType="application/vnd.openxmlformats-officedocument.presentationml.tags+xml"/>
  <Override PartName="/ppt/tags/tag396.xml" ContentType="application/vnd.openxmlformats-officedocument.presentationml.tags+xml"/>
  <Override PartName="/ppt/tags/tag397.xml" ContentType="application/vnd.openxmlformats-officedocument.presentationml.tags+xml"/>
  <Override PartName="/ppt/tags/tag398.xml" ContentType="application/vnd.openxmlformats-officedocument.presentationml.tags+xml"/>
  <Override PartName="/ppt/tags/tag399.xml" ContentType="application/vnd.openxmlformats-officedocument.presentationml.tags+xml"/>
  <Override PartName="/ppt/tags/tag400.xml" ContentType="application/vnd.openxmlformats-officedocument.presentationml.tags+xml"/>
  <Override PartName="/ppt/tags/tag401.xml" ContentType="application/vnd.openxmlformats-officedocument.presentationml.tags+xml"/>
  <Override PartName="/ppt/tags/tag402.xml" ContentType="application/vnd.openxmlformats-officedocument.presentationml.tags+xml"/>
  <Override PartName="/ppt/tags/tag403.xml" ContentType="application/vnd.openxmlformats-officedocument.presentationml.tags+xml"/>
  <Override PartName="/ppt/tags/tag404.xml" ContentType="application/vnd.openxmlformats-officedocument.presentationml.tags+xml"/>
  <Override PartName="/ppt/tags/tag405.xml" ContentType="application/vnd.openxmlformats-officedocument.presentationml.tags+xml"/>
  <Override PartName="/ppt/tags/tag406.xml" ContentType="application/vnd.openxmlformats-officedocument.presentationml.tags+xml"/>
  <Override PartName="/ppt/tags/tag407.xml" ContentType="application/vnd.openxmlformats-officedocument.presentationml.tags+xml"/>
  <Override PartName="/ppt/tags/tag408.xml" ContentType="application/vnd.openxmlformats-officedocument.presentationml.tags+xml"/>
  <Override PartName="/ppt/tags/tag409.xml" ContentType="application/vnd.openxmlformats-officedocument.presentationml.tags+xml"/>
  <Override PartName="/ppt/tags/tag410.xml" ContentType="application/vnd.openxmlformats-officedocument.presentationml.tags+xml"/>
  <Override PartName="/ppt/tags/tag411.xml" ContentType="application/vnd.openxmlformats-officedocument.presentationml.tags+xml"/>
  <Override PartName="/ppt/tags/tag412.xml" ContentType="application/vnd.openxmlformats-officedocument.presentationml.tags+xml"/>
  <Override PartName="/ppt/tags/tag413.xml" ContentType="application/vnd.openxmlformats-officedocument.presentationml.tags+xml"/>
  <Override PartName="/ppt/tags/tag414.xml" ContentType="application/vnd.openxmlformats-officedocument.presentationml.tags+xml"/>
  <Override PartName="/ppt/tags/tag415.xml" ContentType="application/vnd.openxmlformats-officedocument.presentationml.tags+xml"/>
  <Override PartName="/ppt/tags/tag416.xml" ContentType="application/vnd.openxmlformats-officedocument.presentationml.tags+xml"/>
  <Override PartName="/ppt/tags/tag417.xml" ContentType="application/vnd.openxmlformats-officedocument.presentationml.tags+xml"/>
  <Override PartName="/ppt/tags/tag418.xml" ContentType="application/vnd.openxmlformats-officedocument.presentationml.tags+xml"/>
  <Override PartName="/ppt/tags/tag419.xml" ContentType="application/vnd.openxmlformats-officedocument.presentationml.tags+xml"/>
  <Override PartName="/ppt/tags/tag420.xml" ContentType="application/vnd.openxmlformats-officedocument.presentationml.tags+xml"/>
  <Override PartName="/ppt/tags/tag421.xml" ContentType="application/vnd.openxmlformats-officedocument.presentationml.tags+xml"/>
  <Override PartName="/ppt/tags/tag422.xml" ContentType="application/vnd.openxmlformats-officedocument.presentationml.tags+xml"/>
  <Override PartName="/ppt/tags/tag423.xml" ContentType="application/vnd.openxmlformats-officedocument.presentationml.tags+xml"/>
  <Override PartName="/ppt/tags/tag424.xml" ContentType="application/vnd.openxmlformats-officedocument.presentationml.tags+xml"/>
  <Override PartName="/ppt/tags/tag425.xml" ContentType="application/vnd.openxmlformats-officedocument.presentationml.tags+xml"/>
  <Override PartName="/ppt/tags/tag426.xml" ContentType="application/vnd.openxmlformats-officedocument.presentationml.tags+xml"/>
  <Override PartName="/ppt/tags/tag427.xml" ContentType="application/vnd.openxmlformats-officedocument.presentationml.tags+xml"/>
  <Override PartName="/ppt/tags/tag428.xml" ContentType="application/vnd.openxmlformats-officedocument.presentationml.tags+xml"/>
  <Override PartName="/ppt/tags/tag429.xml" ContentType="application/vnd.openxmlformats-officedocument.presentationml.tags+xml"/>
  <Override PartName="/ppt/tags/tag430.xml" ContentType="application/vnd.openxmlformats-officedocument.presentationml.tags+xml"/>
  <Override PartName="/ppt/tags/tag431.xml" ContentType="application/vnd.openxmlformats-officedocument.presentationml.tags+xml"/>
  <Override PartName="/ppt/tags/tag432.xml" ContentType="application/vnd.openxmlformats-officedocument.presentationml.tags+xml"/>
  <Override PartName="/ppt/tags/tag433.xml" ContentType="application/vnd.openxmlformats-officedocument.presentationml.tags+xml"/>
  <Override PartName="/ppt/tags/tag434.xml" ContentType="application/vnd.openxmlformats-officedocument.presentationml.tags+xml"/>
  <Override PartName="/ppt/tags/tag435.xml" ContentType="application/vnd.openxmlformats-officedocument.presentationml.tags+xml"/>
  <Override PartName="/ppt/tags/tag436.xml" ContentType="application/vnd.openxmlformats-officedocument.presentationml.tags+xml"/>
  <Override PartName="/ppt/tags/tag437.xml" ContentType="application/vnd.openxmlformats-officedocument.presentationml.tags+xml"/>
  <Override PartName="/ppt/tags/tag438.xml" ContentType="application/vnd.openxmlformats-officedocument.presentationml.tags+xml"/>
  <Override PartName="/ppt/tags/tag439.xml" ContentType="application/vnd.openxmlformats-officedocument.presentationml.tags+xml"/>
  <Override PartName="/ppt/tags/tag440.xml" ContentType="application/vnd.openxmlformats-officedocument.presentationml.tags+xml"/>
  <Override PartName="/ppt/tags/tag441.xml" ContentType="application/vnd.openxmlformats-officedocument.presentationml.tags+xml"/>
  <Override PartName="/ppt/tags/tag442.xml" ContentType="application/vnd.openxmlformats-officedocument.presentationml.tags+xml"/>
  <Override PartName="/ppt/tags/tag443.xml" ContentType="application/vnd.openxmlformats-officedocument.presentationml.tags+xml"/>
  <Override PartName="/ppt/tags/tag444.xml" ContentType="application/vnd.openxmlformats-officedocument.presentationml.tags+xml"/>
  <Override PartName="/ppt/tags/tag445.xml" ContentType="application/vnd.openxmlformats-officedocument.presentationml.tags+xml"/>
  <Override PartName="/ppt/tags/tag446.xml" ContentType="application/vnd.openxmlformats-officedocument.presentationml.tags+xml"/>
  <Override PartName="/ppt/tags/tag447.xml" ContentType="application/vnd.openxmlformats-officedocument.presentationml.tags+xml"/>
  <Override PartName="/ppt/tags/tag448.xml" ContentType="application/vnd.openxmlformats-officedocument.presentationml.tags+xml"/>
  <Override PartName="/ppt/tags/tag449.xml" ContentType="application/vnd.openxmlformats-officedocument.presentationml.tags+xml"/>
  <Override PartName="/ppt/tags/tag450.xml" ContentType="application/vnd.openxmlformats-officedocument.presentationml.tags+xml"/>
  <Override PartName="/ppt/tags/tag451.xml" ContentType="application/vnd.openxmlformats-officedocument.presentationml.tags+xml"/>
  <Override PartName="/ppt/tags/tag452.xml" ContentType="application/vnd.openxmlformats-officedocument.presentationml.tags+xml"/>
  <Override PartName="/ppt/tags/tag453.xml" ContentType="application/vnd.openxmlformats-officedocument.presentationml.tags+xml"/>
  <Override PartName="/ppt/tags/tag454.xml" ContentType="application/vnd.openxmlformats-officedocument.presentationml.tags+xml"/>
  <Override PartName="/ppt/tags/tag455.xml" ContentType="application/vnd.openxmlformats-officedocument.presentationml.tags+xml"/>
  <Override PartName="/ppt/tags/tag456.xml" ContentType="application/vnd.openxmlformats-officedocument.presentationml.tags+xml"/>
  <Override PartName="/ppt/tags/tag457.xml" ContentType="application/vnd.openxmlformats-officedocument.presentationml.tags+xml"/>
  <Override PartName="/ppt/tags/tag458.xml" ContentType="application/vnd.openxmlformats-officedocument.presentationml.tags+xml"/>
  <Override PartName="/ppt/tags/tag459.xml" ContentType="application/vnd.openxmlformats-officedocument.presentationml.tags+xml"/>
  <Override PartName="/ppt/tags/tag460.xml" ContentType="application/vnd.openxmlformats-officedocument.presentationml.tags+xml"/>
  <Override PartName="/ppt/tags/tag461.xml" ContentType="application/vnd.openxmlformats-officedocument.presentationml.tags+xml"/>
  <Override PartName="/ppt/tags/tag462.xml" ContentType="application/vnd.openxmlformats-officedocument.presentationml.tags+xml"/>
  <Override PartName="/ppt/tags/tag463.xml" ContentType="application/vnd.openxmlformats-officedocument.presentationml.tags+xml"/>
  <Override PartName="/ppt/tags/tag464.xml" ContentType="application/vnd.openxmlformats-officedocument.presentationml.tags+xml"/>
  <Override PartName="/ppt/charts/chart7.xml" ContentType="application/vnd.openxmlformats-officedocument.drawingml.chart+xml"/>
  <Override PartName="/ppt/charts/chart8.xml" ContentType="application/vnd.openxmlformats-officedocument.drawingml.chart+xml"/>
  <Override PartName="/ppt/tags/tag465.xml" ContentType="application/vnd.openxmlformats-officedocument.presentationml.tags+xml"/>
  <Override PartName="/ppt/tags/tag466.xml" ContentType="application/vnd.openxmlformats-officedocument.presentationml.tags+xml"/>
  <Override PartName="/ppt/tags/tag467.xml" ContentType="application/vnd.openxmlformats-officedocument.presentationml.tags+xml"/>
  <Override PartName="/ppt/tags/tag468.xml" ContentType="application/vnd.openxmlformats-officedocument.presentationml.tags+xml"/>
  <Override PartName="/ppt/tags/tag469.xml" ContentType="application/vnd.openxmlformats-officedocument.presentationml.tags+xml"/>
  <Override PartName="/ppt/tags/tag470.xml" ContentType="application/vnd.openxmlformats-officedocument.presentationml.tags+xml"/>
  <Override PartName="/ppt/tags/tag471.xml" ContentType="application/vnd.openxmlformats-officedocument.presentationml.tags+xml"/>
  <Override PartName="/ppt/tags/tag472.xml" ContentType="application/vnd.openxmlformats-officedocument.presentationml.tags+xml"/>
  <Override PartName="/ppt/tags/tag473.xml" ContentType="application/vnd.openxmlformats-officedocument.presentationml.tags+xml"/>
  <Override PartName="/ppt/tags/tag474.xml" ContentType="application/vnd.openxmlformats-officedocument.presentationml.tags+xml"/>
  <Override PartName="/ppt/tags/tag475.xml" ContentType="application/vnd.openxmlformats-officedocument.presentationml.tags+xml"/>
  <Override PartName="/ppt/tags/tag476.xml" ContentType="application/vnd.openxmlformats-officedocument.presentationml.tags+xml"/>
  <Override PartName="/ppt/tags/tag477.xml" ContentType="application/vnd.openxmlformats-officedocument.presentationml.tags+xml"/>
  <Override PartName="/ppt/tags/tag478.xml" ContentType="application/vnd.openxmlformats-officedocument.presentationml.tags+xml"/>
  <Override PartName="/ppt/tags/tag479.xml" ContentType="application/vnd.openxmlformats-officedocument.presentationml.tags+xml"/>
  <Override PartName="/ppt/tags/tag480.xml" ContentType="application/vnd.openxmlformats-officedocument.presentationml.tags+xml"/>
  <Override PartName="/ppt/tags/tag481.xml" ContentType="application/vnd.openxmlformats-officedocument.presentationml.tags+xml"/>
  <Override PartName="/ppt/tags/tag482.xml" ContentType="application/vnd.openxmlformats-officedocument.presentationml.tags+xml"/>
  <Override PartName="/ppt/tags/tag483.xml" ContentType="application/vnd.openxmlformats-officedocument.presentationml.tags+xml"/>
  <Override PartName="/ppt/tags/tag484.xml" ContentType="application/vnd.openxmlformats-officedocument.presentationml.tags+xml"/>
  <Override PartName="/ppt/tags/tag485.xml" ContentType="application/vnd.openxmlformats-officedocument.presentationml.tags+xml"/>
  <Override PartName="/ppt/charts/chart9.xml" ContentType="application/vnd.openxmlformats-officedocument.drawingml.chart+xml"/>
  <Override PartName="/ppt/changesInfos/changesInfo1.xml" ContentType="application/vnd.ms-powerpoint.changesinfo+xml"/>
  <Override PartName="/ppt/revisionInfo.xml" ContentType="application/vnd.ms-powerpoint.revisioninfo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 autoCompressPictures="0">
  <p:sldMasterIdLst>
    <p:sldMasterId id="2147483759" r:id="rId1"/>
    <p:sldMasterId id="2147483767" r:id="rId2"/>
  </p:sldMasterIdLst>
  <p:notesMasterIdLst>
    <p:notesMasterId r:id="rId22"/>
  </p:notesMasterIdLst>
  <p:sldIdLst>
    <p:sldId id="492" r:id="rId3"/>
    <p:sldId id="2147480170" r:id="rId4"/>
    <p:sldId id="2147480171" r:id="rId5"/>
    <p:sldId id="2147480172" r:id="rId6"/>
    <p:sldId id="2147480173" r:id="rId7"/>
    <p:sldId id="2147480174" r:id="rId8"/>
    <p:sldId id="2147480175" r:id="rId9"/>
    <p:sldId id="2147480176" r:id="rId10"/>
    <p:sldId id="2147480177" r:id="rId11"/>
    <p:sldId id="2147480178" r:id="rId12"/>
    <p:sldId id="2147480179" r:id="rId13"/>
    <p:sldId id="2147480180" r:id="rId14"/>
    <p:sldId id="2147480181" r:id="rId15"/>
    <p:sldId id="2147480182" r:id="rId16"/>
    <p:sldId id="2147480183" r:id="rId17"/>
    <p:sldId id="2147480184" r:id="rId18"/>
    <p:sldId id="2147480185" r:id="rId19"/>
    <p:sldId id="2147480186" r:id="rId20"/>
    <p:sldId id="2147480187" r:id="rId21"/>
  </p:sldIdLst>
  <p:sldSz cx="12192000" cy="6858000"/>
  <p:notesSz cx="6858000" cy="9144000"/>
  <p:custDataLst>
    <p:tags r:id="rId23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Title" id="{3E8AE64E-B899-4F66-808E-7336667BEE30}">
          <p14:sldIdLst>
            <p14:sldId id="492"/>
          </p14:sldIdLst>
        </p14:section>
        <p14:section name="Industry Overview" id="{C75461C6-38BA-4EDE-8ED8-561EB6DB53FD}">
          <p14:sldIdLst>
            <p14:sldId id="2147480170"/>
            <p14:sldId id="2147480171"/>
            <p14:sldId id="2147480172"/>
            <p14:sldId id="2147480173"/>
            <p14:sldId id="2147480174"/>
          </p14:sldIdLst>
        </p14:section>
        <p14:section name="Decarbonization Technologies" id="{2C7AC130-44B8-4848-9FAF-8E4E12A4FF6F}">
          <p14:sldIdLst>
            <p14:sldId id="2147480175"/>
            <p14:sldId id="2147480176"/>
            <p14:sldId id="2147480177"/>
          </p14:sldIdLst>
        </p14:section>
        <p14:section name="Decarbonization Levers" id="{6A441CC9-5379-415E-9BBA-372DD6BF3F67}">
          <p14:sldIdLst>
            <p14:sldId id="2147480178"/>
            <p14:sldId id="2147480179"/>
            <p14:sldId id="2147480180"/>
            <p14:sldId id="2147480181"/>
            <p14:sldId id="2147480182"/>
            <p14:sldId id="2147480183"/>
            <p14:sldId id="2147480184"/>
            <p14:sldId id="2147480185"/>
          </p14:sldIdLst>
        </p14:section>
        <p14:section name="Team Profile" id="{F28F9D6C-157B-4286-B498-6F81B6481235}">
          <p14:sldIdLst>
            <p14:sldId id="2147480186"/>
            <p14:sldId id="2147480187"/>
          </p14:sldIdLst>
        </p14:section>
      </p14:sectionLst>
    </p:ext>
    <p:ext uri="{EFAFB233-063F-42B5-8137-9DF3F51BA10A}">
      <p15:sldGuideLst xmlns:p15="http://schemas.microsoft.com/office/powerpoint/2012/main">
        <p15:guide id="1" orient="horz" pos="108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0075010A-C945-AD21-3E5D-022A6FF92A1F}" name="Monica Sambataro" initials="MS" userId="1dbdc88c86a000e4" providerId="Windows Live"/>
  <p188:author id="{1E9C9F17-05C8-2077-67BE-77161B493794}" name="Isabel Hoyos" initials="IH" userId="R5eVIiNu+G3RtUhixS3Ma/YW1PnaDPM4b2qCIjSgG/c=" providerId="None"/>
  <p188:author id="{15114D1D-1162-D01F-4DE9-B5E951AFA525}" name="Hoyos Arango, Isabel" initials="IH" userId="S::ih2428@gsb.columbia.edu::2eb9eb3d-728e-4687-aac9-9fb314f3da00" providerId="AD"/>
  <p188:author id="{D421BC1F-E49A-E435-1703-C476840F3EC9}" name="Jessica Cong" initials="JC" userId="EdNxCSQ/8wwF0RxV9S4v0NBsuIaBQcpR9VDYyO9EWnU=" providerId="None"/>
  <p188:author id="{1B16E22B-C96D-B991-7A34-CBF18D67AA48}" name="Soraya van Beek" initials="SB" userId="FF5zR9LadalsqxX2U+V0ytUxvZnfDW1bGx964Ad+fNY=" providerId="None"/>
  <p188:author id="{63E0E339-2211-58FC-7A16-929C3F0EC403}" name="Multi User 2" initials="MU2" userId="S::admin2@karbone.onmicrosoft.com::bd802b5f-c507-4f34-a1fb-991d77d734eb" providerId="AD"/>
  <p188:author id="{A7438A43-724C-5502-986F-261F34981E3D}" name="Cong, Jessica" initials="JC" userId="S::jjc2323@gsb.columbia.edu::4cef9f2e-aeab-49d1-9084-99542230a12b" providerId="AD"/>
  <p188:author id="{4BC26953-070F-BEDE-F061-1AD48B1D7787}" name="Soraya van Beek" initials="Sv" userId="acd78baee02f8051" providerId="Windows Live"/>
  <p188:author id="{E50DC855-6CC8-E980-5EB8-26988D782745}" name="Ariela Farchi Behar" initials="AB" userId="tkdxAGBjRcajtIKKnJSE1WMOTEw64DaBxMWq1bZcZvs=" providerId="None"/>
  <p188:author id="{B5FB0362-B61E-5A4B-4E29-675E7DA9B7A3}" name="Hyae Ryung" initials="HR" userId="S::hk2901@adcu.columbia.edu::98652124-d7bd-4e60-8447-ffbea6868795" providerId="AD"/>
  <p188:author id="{0C7F1F63-77EA-F3D3-E206-E01F72E544C6}" name="ih2428" initials="i" userId="S-1-5-21-1423485556-2532401405-1673821462-336792" providerId="AD"/>
  <p188:author id="{55E9AE6E-11FD-A650-EA76-BD642BFA8BDE}" name="Adele Teh" initials="AT" userId="7cdb2ac7c526b96e" providerId="Windows Live"/>
  <p188:author id="{705F0D85-8BB9-32CF-1BBF-9A91217B36C3}" name="Wagner, Gernot" initials="GW" userId="S::gw2245@gsb.columbia.edu::85791fa1-7c7a-445e-be8a-2777572de9b0" providerId="AD"/>
  <p188:author id="{BA140B93-B801-D043-8D6E-9DA7F471E51F}" name="Wang Anda" initials="WA" userId="POKCse91UzBHc6kd/8x8zxtGtH7GfyNmvB+OzAYUnZI=" providerId="None"/>
  <p188:author id="{561BD1B0-E1A8-8641-24CF-F6B6315656DE}" name="Wang, Anda" initials="WA" userId="S::aw3703@gsb.columbia.edu::a13ebcfa-2c59-49b4-8e72-d916c89ff470" providerId="AD"/>
  <p188:author id="{83F00EBA-BAFF-D61B-E0DF-498E7C6EAE78}" name="Nicolas Herrera Isaza" initials="NH" userId="S::n.herrera306@uniandes.edu.co::b0a84240-6ce7-49f8-95be-aa0d63e27b13" providerId="AD"/>
  <p188:author id="{5A034CE6-0512-3647-39BA-554856A9C3D1}" name="Helen Kim" initials="HK" userId="n1H8ZmGiKeGHwzxt24x1V8SczUGaTjzTyag75aCzgnE=" providerId="None"/>
  <p188:author id="{A9B005EB-5525-8653-86DB-7FF7BDA9024F}" name="Gernot Wagner" initials="GW" userId="OVbcNIsJqkepRvkUnLynhQ7QrcHjvSyJJ8O9qHeWIMM=" providerId="None"/>
  <p188:author id="{C63D00FD-7FF7-7784-3CF6-420DCDBAAFDD}" name="Nicolas Herrera Isaza" initials="NI" userId="IBL71BhepIrZbhnTrLZ9zI2lHA5azB4rZfXh6mQyF74=" providerId="None"/>
  <p188:author id="{38B61DFF-B163-2293-086C-06C88C5D27E7}" name="Shiho Kawashima" initials="SK" userId="4f0a35897005bef3" providerId="Windows Live"/>
</p188:authorLst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ih2428" initials="i" lastIdx="36" clrIdx="0">
    <p:extLst>
      <p:ext uri="{19B8F6BF-5375-455C-9EA6-DF929625EA0E}">
        <p15:presenceInfo xmlns:p15="http://schemas.microsoft.com/office/powerpoint/2012/main" userId="S-1-5-21-1423485556-2532401405-1673821462-336792" providerId="AD"/>
      </p:ext>
    </p:extLst>
  </p:cmAuthor>
  <p:cmAuthor id="2" name="Isabel Hoyos" initials="IH" lastIdx="7" clrIdx="1">
    <p:extLst>
      <p:ext uri="{19B8F6BF-5375-455C-9EA6-DF929625EA0E}">
        <p15:presenceInfo xmlns:p15="http://schemas.microsoft.com/office/powerpoint/2012/main" userId="R5eVIiNu+G3RtUhixS3Ma/YW1PnaDPM4b2qCIjSgG/c=" providerId="None"/>
      </p:ext>
    </p:extLst>
  </p:cmAuthor>
  <p:cmAuthor id="3" name="Hyae Ryung" initials="HR" lastIdx="7" clrIdx="2">
    <p:extLst>
      <p:ext uri="{19B8F6BF-5375-455C-9EA6-DF929625EA0E}">
        <p15:presenceInfo xmlns:p15="http://schemas.microsoft.com/office/powerpoint/2012/main" userId="S::hk2901@adcu.columbia.edu::98652124-d7bd-4e60-8447-ffbea6868795" providerId="AD"/>
      </p:ext>
    </p:extLst>
  </p:cmAuthor>
  <p:cmAuthor id="4" name="Adele Teh" initials="AT" lastIdx="10" clrIdx="3">
    <p:extLst>
      <p:ext uri="{19B8F6BF-5375-455C-9EA6-DF929625EA0E}">
        <p15:presenceInfo xmlns:p15="http://schemas.microsoft.com/office/powerpoint/2012/main" userId="7cdb2ac7c526b96e" providerId="Windows Liv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E5E8F0"/>
    <a:srgbClr val="7D7D7D"/>
    <a:srgbClr val="FFFFFF"/>
    <a:srgbClr val="004E6D"/>
    <a:srgbClr val="009BDB"/>
    <a:srgbClr val="000000"/>
    <a:srgbClr val="F2F2F2"/>
    <a:srgbClr val="BDDFED"/>
    <a:srgbClr val="78C6E6"/>
    <a:srgbClr val="3BB0E1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6F934AED-2413-4D53-BC79-D5760E4F885D}" v="166" dt="2026-05-15T00:00:56.140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8FD4443E-F989-4FC4-A0C8-D5A2AF1F390B}" styleName="Dark Style 1 - Accent 5">
    <a:wholeTbl>
      <a:tcTxStyle>
        <a:fontRef idx="minor">
          <a:scrgbClr r="0" g="0" b="0"/>
        </a:fontRef>
        <a:schemeClr val="lt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5"/>
          </a:solidFill>
        </a:fill>
      </a:tcStyle>
    </a:wholeTbl>
    <a:band1H>
      <a:tcStyle>
        <a:tcBdr/>
        <a:fill>
          <a:solidFill>
            <a:schemeClr val="accent5">
              <a:shade val="60000"/>
            </a:schemeClr>
          </a:solidFill>
        </a:fill>
      </a:tcStyle>
    </a:band1H>
    <a:band1V>
      <a:tcStyle>
        <a:tcBdr/>
        <a:fill>
          <a:solidFill>
            <a:schemeClr val="accent5">
              <a:shade val="60000"/>
            </a:schemeClr>
          </a:solidFill>
        </a:fill>
      </a:tcStyle>
    </a:band1V>
    <a:lastCol>
      <a:tcTxStyle b="on"/>
      <a:tcStyle>
        <a:tcBdr>
          <a:left>
            <a:ln w="25400" cmpd="sng">
              <a:solidFill>
                <a:schemeClr val="lt1"/>
              </a:solidFill>
            </a:ln>
          </a:left>
        </a:tcBdr>
        <a:fill>
          <a:solidFill>
            <a:schemeClr val="accent5">
              <a:shade val="60000"/>
            </a:schemeClr>
          </a:solidFill>
        </a:fill>
      </a:tcStyle>
    </a:lastCol>
    <a:firstCol>
      <a:tcTxStyle b="on"/>
      <a:tcStyle>
        <a:tcBdr>
          <a:right>
            <a:ln w="25400" cmpd="sng">
              <a:solidFill>
                <a:schemeClr val="lt1"/>
              </a:solidFill>
            </a:ln>
          </a:right>
        </a:tcBdr>
        <a:fill>
          <a:solidFill>
            <a:schemeClr val="accent5">
              <a:shade val="60000"/>
            </a:schemeClr>
          </a:solidFill>
        </a:fill>
      </a:tcStyle>
    </a:firstCol>
    <a:lastRow>
      <a:tcTxStyle b="on"/>
      <a:tcStyle>
        <a:tcBdr>
          <a:top>
            <a:ln w="25400" cmpd="sng">
              <a:solidFill>
                <a:schemeClr val="lt1"/>
              </a:solidFill>
            </a:ln>
          </a:top>
        </a:tcBdr>
        <a:fill>
          <a:solidFill>
            <a:schemeClr val="accent5">
              <a:shade val="40000"/>
            </a:schemeClr>
          </a:solidFill>
        </a:fill>
      </a:tcStyle>
    </a:lastRow>
    <a:seCell>
      <a:tcStyle>
        <a:tcBdr>
          <a:left>
            <a:ln>
              <a:noFill/>
            </a:ln>
          </a:left>
        </a:tcBdr>
      </a:tcStyle>
    </a:seCell>
    <a:swCell>
      <a:tcStyle>
        <a:tcBdr>
          <a:right>
            <a:ln>
              <a:noFill/>
            </a:ln>
          </a:right>
        </a:tcBdr>
      </a:tcStyle>
    </a:swCell>
    <a:firstRow>
      <a:tcTxStyle b="on"/>
      <a:tcStyle>
        <a:tcBdr>
          <a:bottom>
            <a:ln w="254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  <a:neCell>
      <a:tcStyle>
        <a:tcBdr>
          <a:left>
            <a:ln>
              <a:noFill/>
            </a:ln>
          </a:left>
        </a:tcBdr>
      </a:tcStyle>
    </a:neCell>
    <a:nwCell>
      <a:tcStyle>
        <a:tcBdr>
          <a:right>
            <a:ln>
              <a:noFill/>
            </a:ln>
          </a:right>
        </a:tcBdr>
      </a:tcStyle>
    </a:nwCell>
  </a:tblStyle>
  <a:tblStyle styleId="{E8034E78-7F5D-4C2E-B375-FC64B27BC917}" styleName="Dark Style 1">
    <a:wholeTbl>
      <a:tcTxStyle>
        <a:fontRef idx="minor">
          <a:scrgbClr r="0" g="0" b="0"/>
        </a:fontRef>
        <a:schemeClr val="lt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lastCol>
      <a:tcTxStyle b="on"/>
      <a:tcStyle>
        <a:tcBdr>
          <a:left>
            <a:ln w="25400" cmpd="sng">
              <a:solidFill>
                <a:schemeClr val="lt1"/>
              </a:solidFill>
            </a:ln>
          </a:left>
        </a:tcBdr>
        <a:fill>
          <a:solidFill>
            <a:schemeClr val="dk1">
              <a:tint val="60000"/>
            </a:schemeClr>
          </a:solidFill>
        </a:fill>
      </a:tcStyle>
    </a:lastCol>
    <a:firstCol>
      <a:tcTxStyle b="on"/>
      <a:tcStyle>
        <a:tcBdr>
          <a:right>
            <a:ln w="25400" cmpd="sng">
              <a:solidFill>
                <a:schemeClr val="lt1"/>
              </a:solidFill>
            </a:ln>
          </a:right>
        </a:tcBdr>
        <a:fill>
          <a:solidFill>
            <a:schemeClr val="dk1">
              <a:tint val="60000"/>
            </a:schemeClr>
          </a:solidFill>
        </a:fill>
      </a:tcStyle>
    </a:firstCol>
    <a:lastRow>
      <a:tcTxStyle b="on"/>
      <a:tcStyle>
        <a:tcBdr>
          <a:top>
            <a:ln w="25400" cmpd="sng">
              <a:solidFill>
                <a:schemeClr val="lt1"/>
              </a:solidFill>
            </a:ln>
          </a:top>
        </a:tcBdr>
        <a:fill>
          <a:solidFill>
            <a:schemeClr val="dk1">
              <a:tint val="60000"/>
            </a:schemeClr>
          </a:solidFill>
        </a:fill>
      </a:tcStyle>
    </a:lastRow>
    <a:seCell>
      <a:tcStyle>
        <a:tcBdr>
          <a:left>
            <a:ln>
              <a:noFill/>
            </a:ln>
          </a:left>
        </a:tcBdr>
      </a:tcStyle>
    </a:seCell>
    <a:swCell>
      <a:tcStyle>
        <a:tcBdr>
          <a:right>
            <a:ln>
              <a:noFill/>
            </a:ln>
          </a:right>
        </a:tcBdr>
      </a:tcStyle>
    </a:swCell>
    <a:firstRow>
      <a:tcTxStyle b="on"/>
      <a:tcStyle>
        <a:tcBdr>
          <a:bottom>
            <a:ln w="254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  <a:neCell>
      <a:tcStyle>
        <a:tcBdr>
          <a:left>
            <a:ln>
              <a:noFill/>
            </a:ln>
          </a:left>
        </a:tcBdr>
      </a:tcStyle>
    </a:neCell>
    <a:nwCell>
      <a:tcStyle>
        <a:tcBdr>
          <a:right>
            <a:ln>
              <a:noFill/>
            </a:ln>
          </a:right>
        </a:tcBdr>
      </a:tcStyle>
    </a:nwCell>
  </a:tblStyle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5940675A-B579-460E-94D1-54222C63F5DA}" styleName="No Style, Table Grid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8799B23B-EC83-4686-B30A-512413B5E67A}" styleName="Light Style 3 - Accent 3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3"/>
              </a:solidFill>
            </a:ln>
          </a:left>
          <a:right>
            <a:ln w="12700" cmpd="sng">
              <a:solidFill>
                <a:schemeClr val="accent3"/>
              </a:solidFill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 w="12700" cmpd="sng">
              <a:solidFill>
                <a:schemeClr val="accent3"/>
              </a:solidFill>
            </a:ln>
          </a:insideH>
          <a:insideV>
            <a:ln w="12700" cmpd="sng">
              <a:solidFill>
                <a:schemeClr val="accent3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20000"/>
            </a:schemeClr>
          </a:solidFill>
        </a:fill>
      </a:tcStyle>
    </a:band1H>
    <a:band1V>
      <a:tcStyle>
        <a:tcBdr/>
        <a:fill>
          <a:solidFill>
            <a:schemeClr val="accent3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3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3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20190" autoAdjust="0"/>
    <p:restoredTop sz="94667"/>
  </p:normalViewPr>
  <p:slideViewPr>
    <p:cSldViewPr snapToGrid="0">
      <p:cViewPr varScale="1">
        <p:scale>
          <a:sx n="90" d="100"/>
          <a:sy n="90" d="100"/>
        </p:scale>
        <p:origin x="90" y="174"/>
      </p:cViewPr>
      <p:guideLst>
        <p:guide orient="horz" pos="1080"/>
        <p:guide pos="3840"/>
      </p:guideLst>
    </p:cSldViewPr>
  </p:slideViewPr>
  <p:notesTextViewPr>
    <p:cViewPr>
      <p:scale>
        <a:sx n="3" d="2"/>
        <a:sy n="3" d="2"/>
      </p:scale>
      <p:origin x="0" y="0"/>
    </p:cViewPr>
  </p:notesTextViewPr>
  <p:sorterViewPr>
    <p:cViewPr>
      <p:scale>
        <a:sx n="150" d="100"/>
        <a:sy n="150" d="100"/>
      </p:scale>
      <p:origin x="0" y="-2478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6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26" Type="http://schemas.openxmlformats.org/officeDocument/2006/relationships/viewProps" Target="viewProps.xml"/><Relationship Id="rId3" Type="http://schemas.openxmlformats.org/officeDocument/2006/relationships/slide" Target="slides/slide1.xml"/><Relationship Id="rId21" Type="http://schemas.openxmlformats.org/officeDocument/2006/relationships/slide" Target="slides/slide19.xml"/><Relationship Id="rId7" Type="http://schemas.openxmlformats.org/officeDocument/2006/relationships/slide" Target="slides/slide5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presProps" Target="presProps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0" Type="http://schemas.openxmlformats.org/officeDocument/2006/relationships/slide" Target="slides/slide18.xml"/><Relationship Id="rId29" Type="http://schemas.microsoft.com/office/2016/11/relationships/changesInfo" Target="changesInfos/changesInfo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slide" Target="slides/slide9.xml"/><Relationship Id="rId24" Type="http://schemas.openxmlformats.org/officeDocument/2006/relationships/commentAuthors" Target="commentAuthors.xml"/><Relationship Id="rId5" Type="http://schemas.openxmlformats.org/officeDocument/2006/relationships/slide" Target="slides/slide3.xml"/><Relationship Id="rId15" Type="http://schemas.openxmlformats.org/officeDocument/2006/relationships/slide" Target="slides/slide13.xml"/><Relationship Id="rId23" Type="http://schemas.openxmlformats.org/officeDocument/2006/relationships/tags" Target="tags/tag1.xml"/><Relationship Id="rId28" Type="http://schemas.openxmlformats.org/officeDocument/2006/relationships/tableStyles" Target="tableStyles.xml"/><Relationship Id="rId10" Type="http://schemas.openxmlformats.org/officeDocument/2006/relationships/slide" Target="slides/slide8.xml"/><Relationship Id="rId19" Type="http://schemas.openxmlformats.org/officeDocument/2006/relationships/slide" Target="slides/slide17.xml"/><Relationship Id="rId31" Type="http://schemas.microsoft.com/office/2018/10/relationships/authors" Target="authors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Relationship Id="rId22" Type="http://schemas.openxmlformats.org/officeDocument/2006/relationships/notesMaster" Target="notesMasters/notesMaster1.xml"/><Relationship Id="rId27" Type="http://schemas.openxmlformats.org/officeDocument/2006/relationships/theme" Target="theme/theme1.xml"/><Relationship Id="rId30" Type="http://schemas.microsoft.com/office/2015/10/relationships/revisionInfo" Target="revisionInfo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Isabel Hoyos" userId="R5eVIiNu+G3RtUhixS3Ma/YW1PnaDPM4b2qCIjSgG/c=" providerId="None" clId="Web-{6F934AED-2413-4D53-BC79-D5760E4F885D}"/>
    <pc:docChg chg="addSld delSld modSld modSection">
      <pc:chgData name="Isabel Hoyos" userId="R5eVIiNu+G3RtUhixS3Ma/YW1PnaDPM4b2qCIjSgG/c=" providerId="None" clId="Web-{6F934AED-2413-4D53-BC79-D5760E4F885D}" dt="2026-05-15T00:00:56.140" v="70"/>
      <pc:docMkLst>
        <pc:docMk/>
      </pc:docMkLst>
      <pc:sldChg chg="del">
        <pc:chgData name="Isabel Hoyos" userId="R5eVIiNu+G3RtUhixS3Ma/YW1PnaDPM4b2qCIjSgG/c=" providerId="None" clId="Web-{6F934AED-2413-4D53-BC79-D5760E4F885D}" dt="2026-05-14T23:58:50.230" v="52"/>
        <pc:sldMkLst>
          <pc:docMk/>
          <pc:sldMk cId="714821784" sldId="354"/>
        </pc:sldMkLst>
      </pc:sldChg>
      <pc:sldChg chg="del">
        <pc:chgData name="Isabel Hoyos" userId="R5eVIiNu+G3RtUhixS3Ma/YW1PnaDPM4b2qCIjSgG/c=" providerId="None" clId="Web-{6F934AED-2413-4D53-BC79-D5760E4F885D}" dt="2026-05-14T23:57:32.633" v="45"/>
        <pc:sldMkLst>
          <pc:docMk/>
          <pc:sldMk cId="2082221948" sldId="491"/>
        </pc:sldMkLst>
      </pc:sldChg>
      <pc:sldChg chg="del">
        <pc:chgData name="Isabel Hoyos" userId="R5eVIiNu+G3RtUhixS3Ma/YW1PnaDPM4b2qCIjSgG/c=" providerId="None" clId="Web-{6F934AED-2413-4D53-BC79-D5760E4F885D}" dt="2026-05-14T23:51:34.701" v="0"/>
        <pc:sldMkLst>
          <pc:docMk/>
          <pc:sldMk cId="3164745711" sldId="543"/>
        </pc:sldMkLst>
      </pc:sldChg>
      <pc:sldChg chg="del">
        <pc:chgData name="Isabel Hoyos" userId="R5eVIiNu+G3RtUhixS3Ma/YW1PnaDPM4b2qCIjSgG/c=" providerId="None" clId="Web-{6F934AED-2413-4D53-BC79-D5760E4F885D}" dt="2026-05-14T23:54:36.550" v="9"/>
        <pc:sldMkLst>
          <pc:docMk/>
          <pc:sldMk cId="892537797" sldId="565"/>
        </pc:sldMkLst>
      </pc:sldChg>
      <pc:sldChg chg="del">
        <pc:chgData name="Isabel Hoyos" userId="R5eVIiNu+G3RtUhixS3Ma/YW1PnaDPM4b2qCIjSgG/c=" providerId="None" clId="Web-{6F934AED-2413-4D53-BC79-D5760E4F885D}" dt="2026-05-14T23:59:01.308" v="59"/>
        <pc:sldMkLst>
          <pc:docMk/>
          <pc:sldMk cId="4068654030" sldId="659"/>
        </pc:sldMkLst>
      </pc:sldChg>
      <pc:sldChg chg="del">
        <pc:chgData name="Isabel Hoyos" userId="R5eVIiNu+G3RtUhixS3Ma/YW1PnaDPM4b2qCIjSgG/c=" providerId="None" clId="Web-{6F934AED-2413-4D53-BC79-D5760E4F885D}" dt="2026-05-14T23:59:02.933" v="61"/>
        <pc:sldMkLst>
          <pc:docMk/>
          <pc:sldMk cId="3513563480" sldId="666"/>
        </pc:sldMkLst>
      </pc:sldChg>
      <pc:sldChg chg="del">
        <pc:chgData name="Isabel Hoyos" userId="R5eVIiNu+G3RtUhixS3Ma/YW1PnaDPM4b2qCIjSgG/c=" providerId="None" clId="Web-{6F934AED-2413-4D53-BC79-D5760E4F885D}" dt="2026-05-14T23:59:01.964" v="60"/>
        <pc:sldMkLst>
          <pc:docMk/>
          <pc:sldMk cId="4017686731" sldId="683"/>
        </pc:sldMkLst>
      </pc:sldChg>
      <pc:sldChg chg="del">
        <pc:chgData name="Isabel Hoyos" userId="R5eVIiNu+G3RtUhixS3Ma/YW1PnaDPM4b2qCIjSgG/c=" providerId="None" clId="Web-{6F934AED-2413-4D53-BC79-D5760E4F885D}" dt="2026-05-14T23:58:12.353" v="49"/>
        <pc:sldMkLst>
          <pc:docMk/>
          <pc:sldMk cId="1824890251" sldId="685"/>
        </pc:sldMkLst>
      </pc:sldChg>
      <pc:sldChg chg="del">
        <pc:chgData name="Isabel Hoyos" userId="R5eVIiNu+G3RtUhixS3Ma/YW1PnaDPM4b2qCIjSgG/c=" providerId="None" clId="Web-{6F934AED-2413-4D53-BC79-D5760E4F885D}" dt="2026-05-14T23:58:54.527" v="56"/>
        <pc:sldMkLst>
          <pc:docMk/>
          <pc:sldMk cId="2396078454" sldId="687"/>
        </pc:sldMkLst>
      </pc:sldChg>
      <pc:sldChg chg="del">
        <pc:chgData name="Isabel Hoyos" userId="R5eVIiNu+G3RtUhixS3Ma/YW1PnaDPM4b2qCIjSgG/c=" providerId="None" clId="Web-{6F934AED-2413-4D53-BC79-D5760E4F885D}" dt="2026-05-14T23:58:53.792" v="55"/>
        <pc:sldMkLst>
          <pc:docMk/>
          <pc:sldMk cId="2132138344" sldId="688"/>
        </pc:sldMkLst>
      </pc:sldChg>
      <pc:sldChg chg="del">
        <pc:chgData name="Isabel Hoyos" userId="R5eVIiNu+G3RtUhixS3Ma/YW1PnaDPM4b2qCIjSgG/c=" providerId="None" clId="Web-{6F934AED-2413-4D53-BC79-D5760E4F885D}" dt="2026-05-14T23:55:48.208" v="18"/>
        <pc:sldMkLst>
          <pc:docMk/>
          <pc:sldMk cId="2261483650" sldId="707"/>
        </pc:sldMkLst>
      </pc:sldChg>
      <pc:sldChg chg="add del">
        <pc:chgData name="Isabel Hoyos" userId="R5eVIiNu+G3RtUhixS3Ma/YW1PnaDPM4b2qCIjSgG/c=" providerId="None" clId="Web-{6F934AED-2413-4D53-BC79-D5760E4F885D}" dt="2026-05-14T23:53:21.423" v="5"/>
        <pc:sldMkLst>
          <pc:docMk/>
          <pc:sldMk cId="3238684428" sldId="728"/>
        </pc:sldMkLst>
      </pc:sldChg>
      <pc:sldChg chg="del">
        <pc:chgData name="Isabel Hoyos" userId="R5eVIiNu+G3RtUhixS3Ma/YW1PnaDPM4b2qCIjSgG/c=" providerId="None" clId="Web-{6F934AED-2413-4D53-BC79-D5760E4F885D}" dt="2026-05-14T23:55:49.333" v="20"/>
        <pc:sldMkLst>
          <pc:docMk/>
          <pc:sldMk cId="3778427997" sldId="745"/>
        </pc:sldMkLst>
      </pc:sldChg>
      <pc:sldChg chg="del">
        <pc:chgData name="Isabel Hoyos" userId="R5eVIiNu+G3RtUhixS3Ma/YW1PnaDPM4b2qCIjSgG/c=" providerId="None" clId="Web-{6F934AED-2413-4D53-BC79-D5760E4F885D}" dt="2026-05-14T23:55:53.724" v="23"/>
        <pc:sldMkLst>
          <pc:docMk/>
          <pc:sldMk cId="1004818795" sldId="2147479999"/>
        </pc:sldMkLst>
      </pc:sldChg>
      <pc:sldChg chg="del">
        <pc:chgData name="Isabel Hoyos" userId="R5eVIiNu+G3RtUhixS3Ma/YW1PnaDPM4b2qCIjSgG/c=" providerId="None" clId="Web-{6F934AED-2413-4D53-BC79-D5760E4F885D}" dt="2026-05-14T23:51:50.920" v="2"/>
        <pc:sldMkLst>
          <pc:docMk/>
          <pc:sldMk cId="3731080080" sldId="2147480025"/>
        </pc:sldMkLst>
      </pc:sldChg>
      <pc:sldChg chg="del">
        <pc:chgData name="Isabel Hoyos" userId="R5eVIiNu+G3RtUhixS3Ma/YW1PnaDPM4b2qCIjSgG/c=" providerId="None" clId="Web-{6F934AED-2413-4D53-BC79-D5760E4F885D}" dt="2026-05-14T23:55:52.740" v="22"/>
        <pc:sldMkLst>
          <pc:docMk/>
          <pc:sldMk cId="773772072" sldId="2147480035"/>
        </pc:sldMkLst>
      </pc:sldChg>
      <pc:sldChg chg="del">
        <pc:chgData name="Isabel Hoyos" userId="R5eVIiNu+G3RtUhixS3Ma/YW1PnaDPM4b2qCIjSgG/c=" providerId="None" clId="Web-{6F934AED-2413-4D53-BC79-D5760E4F885D}" dt="2026-05-14T23:58:51.823" v="53"/>
        <pc:sldMkLst>
          <pc:docMk/>
          <pc:sldMk cId="1499275242" sldId="2147480048"/>
        </pc:sldMkLst>
      </pc:sldChg>
      <pc:sldChg chg="del">
        <pc:chgData name="Isabel Hoyos" userId="R5eVIiNu+G3RtUhixS3Ma/YW1PnaDPM4b2qCIjSgG/c=" providerId="None" clId="Web-{6F934AED-2413-4D53-BC79-D5760E4F885D}" dt="2026-05-14T23:58:55.011" v="57"/>
        <pc:sldMkLst>
          <pc:docMk/>
          <pc:sldMk cId="3947338343" sldId="2147480054"/>
        </pc:sldMkLst>
      </pc:sldChg>
      <pc:sldChg chg="del">
        <pc:chgData name="Isabel Hoyos" userId="R5eVIiNu+G3RtUhixS3Ma/YW1PnaDPM4b2qCIjSgG/c=" providerId="None" clId="Web-{6F934AED-2413-4D53-BC79-D5760E4F885D}" dt="2026-05-14T23:55:48.349" v="19"/>
        <pc:sldMkLst>
          <pc:docMk/>
          <pc:sldMk cId="1557162740" sldId="2147480060"/>
        </pc:sldMkLst>
      </pc:sldChg>
      <pc:sldChg chg="del">
        <pc:chgData name="Isabel Hoyos" userId="R5eVIiNu+G3RtUhixS3Ma/YW1PnaDPM4b2qCIjSgG/c=" providerId="None" clId="Web-{6F934AED-2413-4D53-BC79-D5760E4F885D}" dt="2026-05-14T23:55:50.771" v="21"/>
        <pc:sldMkLst>
          <pc:docMk/>
          <pc:sldMk cId="3843587431" sldId="2147480076"/>
        </pc:sldMkLst>
      </pc:sldChg>
      <pc:sldChg chg="del">
        <pc:chgData name="Isabel Hoyos" userId="R5eVIiNu+G3RtUhixS3Ma/YW1PnaDPM4b2qCIjSgG/c=" providerId="None" clId="Web-{6F934AED-2413-4D53-BC79-D5760E4F885D}" dt="2026-05-14T23:59:04.246" v="62"/>
        <pc:sldMkLst>
          <pc:docMk/>
          <pc:sldMk cId="2153913063" sldId="2147480077"/>
        </pc:sldMkLst>
      </pc:sldChg>
      <pc:sldChg chg="add del">
        <pc:chgData name="Isabel Hoyos" userId="R5eVIiNu+G3RtUhixS3Ma/YW1PnaDPM4b2qCIjSgG/c=" providerId="None" clId="Web-{6F934AED-2413-4D53-BC79-D5760E4F885D}" dt="2026-05-14T23:54:16.831" v="7"/>
        <pc:sldMkLst>
          <pc:docMk/>
          <pc:sldMk cId="2696049413" sldId="2147480094"/>
        </pc:sldMkLst>
      </pc:sldChg>
      <pc:sldChg chg="del">
        <pc:chgData name="Isabel Hoyos" userId="R5eVIiNu+G3RtUhixS3Ma/YW1PnaDPM4b2qCIjSgG/c=" providerId="None" clId="Web-{6F934AED-2413-4D53-BC79-D5760E4F885D}" dt="2026-05-14T23:56:10.068" v="25"/>
        <pc:sldMkLst>
          <pc:docMk/>
          <pc:sldMk cId="522816302" sldId="2147480115"/>
        </pc:sldMkLst>
      </pc:sldChg>
      <pc:sldChg chg="del">
        <pc:chgData name="Isabel Hoyos" userId="R5eVIiNu+G3RtUhixS3Ma/YW1PnaDPM4b2qCIjSgG/c=" providerId="None" clId="Web-{6F934AED-2413-4D53-BC79-D5760E4F885D}" dt="2026-05-14T23:58:53.277" v="54"/>
        <pc:sldMkLst>
          <pc:docMk/>
          <pc:sldMk cId="2696682077" sldId="2147480117"/>
        </pc:sldMkLst>
      </pc:sldChg>
      <pc:sldChg chg="modSp add del">
        <pc:chgData name="Isabel Hoyos" userId="R5eVIiNu+G3RtUhixS3Ma/YW1PnaDPM4b2qCIjSgG/c=" providerId="None" clId="Web-{6F934AED-2413-4D53-BC79-D5760E4F885D}" dt="2026-05-14T23:57:28.508" v="43"/>
        <pc:sldMkLst>
          <pc:docMk/>
          <pc:sldMk cId="3997867999" sldId="2147480118"/>
        </pc:sldMkLst>
        <pc:spChg chg="mod">
          <ac:chgData name="Isabel Hoyos" userId="R5eVIiNu+G3RtUhixS3Ma/YW1PnaDPM4b2qCIjSgG/c=" providerId="None" clId="Web-{6F934AED-2413-4D53-BC79-D5760E4F885D}" dt="2026-05-14T23:56:42.804" v="35" actId="20577"/>
          <ac:spMkLst>
            <pc:docMk/>
            <pc:sldMk cId="3997867999" sldId="2147480118"/>
            <ac:spMk id="2" creationId="{2035AF06-3B11-9351-F927-984572F790CC}"/>
          </ac:spMkLst>
        </pc:spChg>
        <pc:spChg chg="mod">
          <ac:chgData name="Isabel Hoyos" userId="R5eVIiNu+G3RtUhixS3Ma/YW1PnaDPM4b2qCIjSgG/c=" providerId="None" clId="Web-{6F934AED-2413-4D53-BC79-D5760E4F885D}" dt="2026-05-14T23:56:43.788" v="41" actId="20577"/>
          <ac:spMkLst>
            <pc:docMk/>
            <pc:sldMk cId="3997867999" sldId="2147480118"/>
            <ac:spMk id="6" creationId="{3DB77A8C-5A82-1630-DAC7-0A46BDF6F587}"/>
          </ac:spMkLst>
        </pc:spChg>
      </pc:sldChg>
      <pc:sldChg chg="del">
        <pc:chgData name="Isabel Hoyos" userId="R5eVIiNu+G3RtUhixS3Ma/YW1PnaDPM4b2qCIjSgG/c=" providerId="None" clId="Web-{6F934AED-2413-4D53-BC79-D5760E4F885D}" dt="2026-05-14T23:57:52.884" v="47"/>
        <pc:sldMkLst>
          <pc:docMk/>
          <pc:sldMk cId="1289453480" sldId="2147480121"/>
        </pc:sldMkLst>
      </pc:sldChg>
      <pc:sldChg chg="del">
        <pc:chgData name="Isabel Hoyos" userId="R5eVIiNu+G3RtUhixS3Ma/YW1PnaDPM4b2qCIjSgG/c=" providerId="None" clId="Web-{6F934AED-2413-4D53-BC79-D5760E4F885D}" dt="2026-05-14T23:59:05.339" v="63"/>
        <pc:sldMkLst>
          <pc:docMk/>
          <pc:sldMk cId="1371265652" sldId="2147480128"/>
        </pc:sldMkLst>
      </pc:sldChg>
      <pc:sldChg chg="del">
        <pc:chgData name="Isabel Hoyos" userId="R5eVIiNu+G3RtUhixS3Ma/YW1PnaDPM4b2qCIjSgG/c=" providerId="None" clId="Web-{6F934AED-2413-4D53-BC79-D5760E4F885D}" dt="2026-05-15T00:00:44.014" v="66"/>
        <pc:sldMkLst>
          <pc:docMk/>
          <pc:sldMk cId="2689869234" sldId="2147480132"/>
        </pc:sldMkLst>
      </pc:sldChg>
      <pc:sldChg chg="del">
        <pc:chgData name="Isabel Hoyos" userId="R5eVIiNu+G3RtUhixS3Ma/YW1PnaDPM4b2qCIjSgG/c=" providerId="None" clId="Web-{6F934AED-2413-4D53-BC79-D5760E4F885D}" dt="2026-05-14T23:58:36.573" v="50"/>
        <pc:sldMkLst>
          <pc:docMk/>
          <pc:sldMk cId="2116729063" sldId="2147480135"/>
        </pc:sldMkLst>
      </pc:sldChg>
      <pc:sldChg chg="del">
        <pc:chgData name="Isabel Hoyos" userId="R5eVIiNu+G3RtUhixS3Ma/YW1PnaDPM4b2qCIjSgG/c=" providerId="None" clId="Web-{6F934AED-2413-4D53-BC79-D5760E4F885D}" dt="2026-05-15T00:00:47.999" v="67"/>
        <pc:sldMkLst>
          <pc:docMk/>
          <pc:sldMk cId="328249374" sldId="2147480136"/>
        </pc:sldMkLst>
      </pc:sldChg>
      <pc:sldChg chg="del">
        <pc:chgData name="Isabel Hoyos" userId="R5eVIiNu+G3RtUhixS3Ma/YW1PnaDPM4b2qCIjSgG/c=" providerId="None" clId="Web-{6F934AED-2413-4D53-BC79-D5760E4F885D}" dt="2026-05-15T00:00:51.483" v="68"/>
        <pc:sldMkLst>
          <pc:docMk/>
          <pc:sldMk cId="1835867946" sldId="2147480137"/>
        </pc:sldMkLst>
      </pc:sldChg>
      <pc:sldChg chg="del">
        <pc:chgData name="Isabel Hoyos" userId="R5eVIiNu+G3RtUhixS3Ma/YW1PnaDPM4b2qCIjSgG/c=" providerId="None" clId="Web-{6F934AED-2413-4D53-BC79-D5760E4F885D}" dt="2026-05-15T00:00:53.874" v="69"/>
        <pc:sldMkLst>
          <pc:docMk/>
          <pc:sldMk cId="4060735762" sldId="2147480138"/>
        </pc:sldMkLst>
      </pc:sldChg>
      <pc:sldChg chg="del">
        <pc:chgData name="Isabel Hoyos" userId="R5eVIiNu+G3RtUhixS3Ma/YW1PnaDPM4b2qCIjSgG/c=" providerId="None" clId="Web-{6F934AED-2413-4D53-BC79-D5760E4F885D}" dt="2026-05-15T00:00:56.140" v="70"/>
        <pc:sldMkLst>
          <pc:docMk/>
          <pc:sldMk cId="3687361631" sldId="2147480139"/>
        </pc:sldMkLst>
      </pc:sldChg>
      <pc:sldChg chg="del">
        <pc:chgData name="Isabel Hoyos" userId="R5eVIiNu+G3RtUhixS3Ma/YW1PnaDPM4b2qCIjSgG/c=" providerId="None" clId="Web-{6F934AED-2413-4D53-BC79-D5760E4F885D}" dt="2026-05-14T23:58:45.511" v="51"/>
        <pc:sldMkLst>
          <pc:docMk/>
          <pc:sldMk cId="2129260923" sldId="2147480140"/>
        </pc:sldMkLst>
      </pc:sldChg>
      <pc:sldChg chg="del">
        <pc:chgData name="Isabel Hoyos" userId="R5eVIiNu+G3RtUhixS3Ma/YW1PnaDPM4b2qCIjSgG/c=" providerId="None" clId="Web-{6F934AED-2413-4D53-BC79-D5760E4F885D}" dt="2026-05-14T23:58:55.636" v="58"/>
        <pc:sldMkLst>
          <pc:docMk/>
          <pc:sldMk cId="2248068791" sldId="2147480142"/>
        </pc:sldMkLst>
      </pc:sldChg>
      <pc:sldChg chg="del">
        <pc:chgData name="Isabel Hoyos" userId="R5eVIiNu+G3RtUhixS3Ma/YW1PnaDPM4b2qCIjSgG/c=" providerId="None" clId="Web-{6F934AED-2413-4D53-BC79-D5760E4F885D}" dt="2026-05-14T23:54:34.441" v="8"/>
        <pc:sldMkLst>
          <pc:docMk/>
          <pc:sldMk cId="1218434605" sldId="2147480145"/>
        </pc:sldMkLst>
      </pc:sldChg>
      <pc:sldChg chg="del">
        <pc:chgData name="Isabel Hoyos" userId="R5eVIiNu+G3RtUhixS3Ma/YW1PnaDPM4b2qCIjSgG/c=" providerId="None" clId="Web-{6F934AED-2413-4D53-BC79-D5760E4F885D}" dt="2026-05-14T23:54:48.285" v="11"/>
        <pc:sldMkLst>
          <pc:docMk/>
          <pc:sldMk cId="4000729642" sldId="2147480146"/>
        </pc:sldMkLst>
      </pc:sldChg>
      <pc:sldChg chg="del">
        <pc:chgData name="Isabel Hoyos" userId="R5eVIiNu+G3RtUhixS3Ma/YW1PnaDPM4b2qCIjSgG/c=" providerId="None" clId="Web-{6F934AED-2413-4D53-BC79-D5760E4F885D}" dt="2026-05-14T23:54:54.644" v="12"/>
        <pc:sldMkLst>
          <pc:docMk/>
          <pc:sldMk cId="1180154443" sldId="2147480147"/>
        </pc:sldMkLst>
      </pc:sldChg>
      <pc:sldChg chg="del">
        <pc:chgData name="Isabel Hoyos" userId="R5eVIiNu+G3RtUhixS3Ma/YW1PnaDPM4b2qCIjSgG/c=" providerId="None" clId="Web-{6F934AED-2413-4D53-BC79-D5760E4F885D}" dt="2026-05-14T23:55:12.723" v="13"/>
        <pc:sldMkLst>
          <pc:docMk/>
          <pc:sldMk cId="298862043" sldId="2147480148"/>
        </pc:sldMkLst>
      </pc:sldChg>
      <pc:sldChg chg="del">
        <pc:chgData name="Isabel Hoyos" userId="R5eVIiNu+G3RtUhixS3Ma/YW1PnaDPM4b2qCIjSgG/c=" providerId="None" clId="Web-{6F934AED-2413-4D53-BC79-D5760E4F885D}" dt="2026-05-14T23:55:21.598" v="14"/>
        <pc:sldMkLst>
          <pc:docMk/>
          <pc:sldMk cId="2703880349" sldId="2147480149"/>
        </pc:sldMkLst>
      </pc:sldChg>
      <pc:sldChg chg="del">
        <pc:chgData name="Isabel Hoyos" userId="R5eVIiNu+G3RtUhixS3Ma/YW1PnaDPM4b2qCIjSgG/c=" providerId="None" clId="Web-{6F934AED-2413-4D53-BC79-D5760E4F885D}" dt="2026-05-14T23:55:39.755" v="15"/>
        <pc:sldMkLst>
          <pc:docMk/>
          <pc:sldMk cId="4207521261" sldId="2147480150"/>
        </pc:sldMkLst>
      </pc:sldChg>
      <pc:sldChg chg="del">
        <pc:chgData name="Isabel Hoyos" userId="R5eVIiNu+G3RtUhixS3Ma/YW1PnaDPM4b2qCIjSgG/c=" providerId="None" clId="Web-{6F934AED-2413-4D53-BC79-D5760E4F885D}" dt="2026-05-14T23:55:43.786" v="16"/>
        <pc:sldMkLst>
          <pc:docMk/>
          <pc:sldMk cId="2597550658" sldId="2147480151"/>
        </pc:sldMkLst>
      </pc:sldChg>
      <pc:sldChg chg="del">
        <pc:chgData name="Isabel Hoyos" userId="R5eVIiNu+G3RtUhixS3Ma/YW1PnaDPM4b2qCIjSgG/c=" providerId="None" clId="Web-{6F934AED-2413-4D53-BC79-D5760E4F885D}" dt="2026-05-14T23:55:46.724" v="17"/>
        <pc:sldMkLst>
          <pc:docMk/>
          <pc:sldMk cId="759188009" sldId="2147480152"/>
        </pc:sldMkLst>
      </pc:sldChg>
      <pc:sldChg chg="del">
        <pc:chgData name="Isabel Hoyos" userId="R5eVIiNu+G3RtUhixS3Ma/YW1PnaDPM4b2qCIjSgG/c=" providerId="None" clId="Web-{6F934AED-2413-4D53-BC79-D5760E4F885D}" dt="2026-05-14T23:55:54.756" v="24"/>
        <pc:sldMkLst>
          <pc:docMk/>
          <pc:sldMk cId="3097511036" sldId="2147480153"/>
        </pc:sldMkLst>
      </pc:sldChg>
      <pc:sldChg chg="del">
        <pc:chgData name="Isabel Hoyos" userId="R5eVIiNu+G3RtUhixS3Ma/YW1PnaDPM4b2qCIjSgG/c=" providerId="None" clId="Web-{6F934AED-2413-4D53-BC79-D5760E4F885D}" dt="2026-05-14T23:56:20.506" v="26"/>
        <pc:sldMkLst>
          <pc:docMk/>
          <pc:sldMk cId="3156937520" sldId="2147480154"/>
        </pc:sldMkLst>
      </pc:sldChg>
      <pc:sldChg chg="add del">
        <pc:chgData name="Isabel Hoyos" userId="R5eVIiNu+G3RtUhixS3Ma/YW1PnaDPM4b2qCIjSgG/c=" providerId="None" clId="Web-{6F934AED-2413-4D53-BC79-D5760E4F885D}" dt="2026-05-15T00:00:06.951" v="64"/>
        <pc:sldMkLst>
          <pc:docMk/>
          <pc:sldMk cId="3444297525" sldId="2147480155"/>
        </pc:sldMkLst>
      </pc:sldChg>
      <pc:sldChg chg="add del">
        <pc:chgData name="Isabel Hoyos" userId="R5eVIiNu+G3RtUhixS3Ma/YW1PnaDPM4b2qCIjSgG/c=" providerId="None" clId="Web-{6F934AED-2413-4D53-BC79-D5760E4F885D}" dt="2026-05-14T23:57:30.149" v="44"/>
        <pc:sldMkLst>
          <pc:docMk/>
          <pc:sldMk cId="4117764693" sldId="2147480156"/>
        </pc:sldMkLst>
      </pc:sldChg>
      <pc:sldChg chg="add del">
        <pc:chgData name="Isabel Hoyos" userId="R5eVIiNu+G3RtUhixS3Ma/YW1PnaDPM4b2qCIjSgG/c=" providerId="None" clId="Web-{6F934AED-2413-4D53-BC79-D5760E4F885D}" dt="2026-05-15T00:00:10.294" v="65"/>
        <pc:sldMkLst>
          <pc:docMk/>
          <pc:sldMk cId="2418844985" sldId="2147480157"/>
        </pc:sldMkLst>
      </pc:sldChg>
      <pc:sldChg chg="del">
        <pc:chgData name="Isabel Hoyos" userId="R5eVIiNu+G3RtUhixS3Ma/YW1PnaDPM4b2qCIjSgG/c=" providerId="None" clId="Web-{6F934AED-2413-4D53-BC79-D5760E4F885D}" dt="2026-05-14T23:57:06.680" v="42"/>
        <pc:sldMkLst>
          <pc:docMk/>
          <pc:sldMk cId="2064022384" sldId="2147480158"/>
        </pc:sldMkLst>
      </pc:sldChg>
      <pc:sldChg chg="del">
        <pc:chgData name="Isabel Hoyos" userId="R5eVIiNu+G3RtUhixS3Ma/YW1PnaDPM4b2qCIjSgG/c=" providerId="None" clId="Web-{6F934AED-2413-4D53-BC79-D5760E4F885D}" dt="2026-05-14T23:51:36.748" v="1"/>
        <pc:sldMkLst>
          <pc:docMk/>
          <pc:sldMk cId="351048237" sldId="2147480165"/>
        </pc:sldMkLst>
      </pc:sldChg>
      <pc:sldChg chg="del">
        <pc:chgData name="Isabel Hoyos" userId="R5eVIiNu+G3RtUhixS3Ma/YW1PnaDPM4b2qCIjSgG/c=" providerId="None" clId="Web-{6F934AED-2413-4D53-BC79-D5760E4F885D}" dt="2026-05-14T23:54:36.675" v="10"/>
        <pc:sldMkLst>
          <pc:docMk/>
          <pc:sldMk cId="3147739511" sldId="2147480166"/>
        </pc:sldMkLst>
      </pc:sldChg>
      <pc:sldChg chg="del">
        <pc:chgData name="Isabel Hoyos" userId="R5eVIiNu+G3RtUhixS3Ma/YW1PnaDPM4b2qCIjSgG/c=" providerId="None" clId="Web-{6F934AED-2413-4D53-BC79-D5760E4F885D}" dt="2026-05-14T23:57:33.790" v="46"/>
        <pc:sldMkLst>
          <pc:docMk/>
          <pc:sldMk cId="624993758" sldId="2147480167"/>
        </pc:sldMkLst>
      </pc:sldChg>
      <pc:sldChg chg="del">
        <pc:chgData name="Isabel Hoyos" userId="R5eVIiNu+G3RtUhixS3Ma/YW1PnaDPM4b2qCIjSgG/c=" providerId="None" clId="Web-{6F934AED-2413-4D53-BC79-D5760E4F885D}" dt="2026-05-14T23:58:00.806" v="48"/>
        <pc:sldMkLst>
          <pc:docMk/>
          <pc:sldMk cId="3829395198" sldId="2147480170"/>
        </pc:sldMkLst>
      </pc:sldChg>
    </pc:docChg>
  </pc:docChgLst>
</pc:chgInfo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.xlsb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1.xlsb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2.xlsb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3.xlsb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4.xlsb"/></Relationships>
</file>

<file path=ppt/charts/_rels/chart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5.xlsb"/></Relationships>
</file>

<file path=ppt/charts/_rels/chart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6.xlsb"/></Relationships>
</file>

<file path=ppt/charts/_rels/chart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7.xlsb"/></Relationships>
</file>

<file path=ppt/charts/_rels/chart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Binary_Worksheet8.xlsb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9237883832778396E-2"/>
          <c:y val="6.9593647828117708E-2"/>
          <c:w val="0.9393266740658528"/>
          <c:h val="0.86081270434376456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969696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E6CE-4A85-ABF4-FA12E99E06D1}"/>
                </c:ext>
              </c:extLst>
            </c:dLbl>
            <c:dLbl>
              <c:idx val="1"/>
              <c:layout>
                <c:manualLayout>
                  <c:x val="0"/>
                  <c:y val="-4.6707146193367583E-4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E6CE-4A85-ABF4-FA12E99E06D1}"/>
                </c:ext>
              </c:extLst>
            </c:dLbl>
            <c:dLbl>
              <c:idx val="2"/>
              <c:layout>
                <c:manualLayout>
                  <c:x val="0"/>
                  <c:y val="-4.6707146193367583E-4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E6CE-4A85-ABF4-FA12E99E06D1}"/>
                </c:ext>
              </c:extLst>
            </c:dLbl>
            <c:dLbl>
              <c:idx val="3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E6CE-4A85-ABF4-FA12E99E06D1}"/>
                </c:ext>
              </c:extLst>
            </c:dLbl>
            <c:dLbl>
              <c:idx val="4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4-E6CE-4A85-ABF4-FA12E99E06D1}"/>
                </c:ext>
              </c:extLst>
            </c:dLbl>
            <c:dLbl>
              <c:idx val="5"/>
              <c:layout>
                <c:manualLayout>
                  <c:x val="0"/>
                  <c:y val="-4.6707146193367583E-4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5-E6CE-4A85-ABF4-FA12E99E06D1}"/>
                </c:ext>
              </c:extLst>
            </c:dLbl>
            <c:dLbl>
              <c:idx val="6"/>
              <c:layout>
                <c:manualLayout>
                  <c:x val="0"/>
                  <c:y val="-4.6707146193367583E-4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6-E6CE-4A85-ABF4-FA12E99E06D1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Sheet1!$A$1:$G$1</c:f>
              <c:numCache>
                <c:formatCode>General</c:formatCode>
                <c:ptCount val="7"/>
                <c:pt idx="0">
                  <c:v>32.020555555555553</c:v>
                </c:pt>
                <c:pt idx="1">
                  <c:v>29.566421568627455</c:v>
                </c:pt>
                <c:pt idx="2">
                  <c:v>30.425853658536571</c:v>
                </c:pt>
                <c:pt idx="3">
                  <c:v>29.39925925925926</c:v>
                </c:pt>
                <c:pt idx="4">
                  <c:v>28.511463414634143</c:v>
                </c:pt>
                <c:pt idx="5">
                  <c:v>32.694545454545462</c:v>
                </c:pt>
                <c:pt idx="6">
                  <c:v>34.430487804878055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E6CE-4A85-ABF4-FA12E99E06D1}"/>
            </c:ext>
          </c:extLst>
        </c:ser>
        <c:ser>
          <c:idx val="1"/>
          <c:order val="1"/>
          <c:spPr>
            <a:solidFill>
              <a:schemeClr val="accent5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0"/>
                  <c:y val="-4.6707146193367583E-4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8-E6CE-4A85-ABF4-FA12E99E06D1}"/>
                </c:ext>
              </c:extLst>
            </c:dLbl>
            <c:dLbl>
              <c:idx val="1"/>
              <c:layout>
                <c:manualLayout>
                  <c:x val="0"/>
                  <c:y val="-4.6707146193367583E-4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b="1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9-E6CE-4A85-ABF4-FA12E99E06D1}"/>
                </c:ext>
              </c:extLst>
            </c:dLbl>
            <c:dLbl>
              <c:idx val="2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A-E6CE-4A85-ABF4-FA12E99E06D1}"/>
                </c:ext>
              </c:extLst>
            </c:dLbl>
            <c:dLbl>
              <c:idx val="3"/>
              <c:layout>
                <c:manualLayout>
                  <c:x val="0"/>
                  <c:y val="-4.6707146193367583E-4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B-E6CE-4A85-ABF4-FA12E99E06D1}"/>
                </c:ext>
              </c:extLst>
            </c:dLbl>
            <c:dLbl>
              <c:idx val="4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C-E6CE-4A85-ABF4-FA12E99E06D1}"/>
                </c:ext>
              </c:extLst>
            </c:dLbl>
            <c:dLbl>
              <c:idx val="5"/>
              <c:layout>
                <c:manualLayout>
                  <c:x val="0"/>
                  <c:y val="-4.6707146193367583E-4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D-E6CE-4A85-ABF4-FA12E99E06D1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Sheet1!$A$2:$G$2</c:f>
              <c:numCache>
                <c:formatCode>General</c:formatCode>
                <c:ptCount val="7"/>
                <c:pt idx="0">
                  <c:v>58.312777777777782</c:v>
                </c:pt>
                <c:pt idx="1">
                  <c:v>59.295098039215688</c:v>
                </c:pt>
                <c:pt idx="2">
                  <c:v>57.54121951219512</c:v>
                </c:pt>
                <c:pt idx="3">
                  <c:v>57.551604938271609</c:v>
                </c:pt>
                <c:pt idx="4">
                  <c:v>57.178048780487813</c:v>
                </c:pt>
                <c:pt idx="5">
                  <c:v>54.028181818181807</c:v>
                </c:pt>
                <c:pt idx="6">
                  <c:v>49.253658536585363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E-E6CE-4A85-ABF4-FA12E99E06D1}"/>
            </c:ext>
          </c:extLst>
        </c:ser>
        <c:ser>
          <c:idx val="2"/>
          <c:order val="2"/>
          <c:spPr>
            <a:solidFill>
              <a:schemeClr val="accent6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dLbls>
            <c:dLbl>
              <c:idx val="0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F-E6CE-4A85-ABF4-FA12E99E06D1}"/>
                </c:ext>
              </c:extLst>
            </c:dLbl>
            <c:dLbl>
              <c:idx val="1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0-E6CE-4A85-ABF4-FA12E99E06D1}"/>
                </c:ext>
              </c:extLst>
            </c:dLbl>
            <c:dLbl>
              <c:idx val="2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1-E6CE-4A85-ABF4-FA12E99E06D1}"/>
                </c:ext>
              </c:extLst>
            </c:dLbl>
            <c:dLbl>
              <c:idx val="3"/>
              <c:layout>
                <c:manualLayout>
                  <c:x val="0"/>
                  <c:y val="-4.6707146193367583E-4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2-E6CE-4A85-ABF4-FA12E99E06D1}"/>
                </c:ext>
              </c:extLst>
            </c:dLbl>
            <c:dLbl>
              <c:idx val="4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3-E6CE-4A85-ABF4-FA12E99E06D1}"/>
                </c:ext>
              </c:extLst>
            </c:dLbl>
            <c:dLbl>
              <c:idx val="5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4-E6CE-4A85-ABF4-FA12E99E06D1}"/>
                </c:ext>
              </c:extLst>
            </c:dLbl>
            <c:dLbl>
              <c:idx val="6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5-E6CE-4A85-ABF4-FA12E99E06D1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Sheet1!$A$3:$G$3</c:f>
              <c:numCache>
                <c:formatCode>General</c:formatCode>
                <c:ptCount val="7"/>
                <c:pt idx="0">
                  <c:v>6.0000000000000053</c:v>
                </c:pt>
                <c:pt idx="1">
                  <c:v>6.0840686274509785</c:v>
                </c:pt>
                <c:pt idx="2">
                  <c:v>6.5853658536585424</c:v>
                </c:pt>
                <c:pt idx="3">
                  <c:v>6.9135802469135754</c:v>
                </c:pt>
                <c:pt idx="4">
                  <c:v>8.219512195121947</c:v>
                </c:pt>
                <c:pt idx="5">
                  <c:v>6.8181818181818121</c:v>
                </c:pt>
                <c:pt idx="6">
                  <c:v>9.5365853658536555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6-E6CE-4A85-ABF4-FA12E99E06D1}"/>
            </c:ext>
          </c:extLst>
        </c:ser>
        <c:ser>
          <c:idx val="3"/>
          <c:order val="3"/>
          <c:spPr>
            <a:solidFill>
              <a:schemeClr val="accent3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2"/>
              </a:solidFill>
              <a:ln w="3175" cmpd="sng" algn="ctr">
                <a:solidFill>
                  <a:srgbClr val="FFFFFF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17-E6CE-4A85-ABF4-FA12E99E06D1}"/>
              </c:ext>
            </c:extLst>
          </c:dPt>
          <c:dLbls>
            <c:dLbl>
              <c:idx val="6"/>
              <c:layout>
                <c:manualLayout>
                  <c:x val="7.5471698113207544E-2"/>
                  <c:y val="7.0527790751985051E-2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8-E6CE-4A85-ABF4-FA12E99E06D1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Sheet1!$A$4:$G$4</c:f>
              <c:numCache>
                <c:formatCode>General</c:formatCode>
                <c:ptCount val="7"/>
                <c:pt idx="0">
                  <c:v>1.9055555555555603</c:v>
                </c:pt>
                <c:pt idx="1">
                  <c:v>1.4098039215686309</c:v>
                </c:pt>
                <c:pt idx="2">
                  <c:v>1.6499999999999959</c:v>
                </c:pt>
                <c:pt idx="3">
                  <c:v>2.0120987654321021</c:v>
                </c:pt>
                <c:pt idx="4">
                  <c:v>2.5739024390243892</c:v>
                </c:pt>
                <c:pt idx="5">
                  <c:v>2.5272727272727225</c:v>
                </c:pt>
                <c:pt idx="6">
                  <c:v>2.6085365853658504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9-E6CE-4A85-ABF4-FA12E99E06D1}"/>
            </c:ext>
          </c:extLst>
        </c:ser>
        <c:ser>
          <c:idx val="4"/>
          <c:order val="4"/>
          <c:spPr>
            <a:solidFill>
              <a:schemeClr val="accent2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1"/>
              </a:solidFill>
              <a:ln w="3175" cmpd="sng" algn="ctr">
                <a:solidFill>
                  <a:srgbClr val="FFFFFF"/>
                </a:solidFill>
                <a:prstDash val="solid"/>
              </a:ln>
            </c:spPr>
            <c:extLst>
              <c:ext xmlns:c16="http://schemas.microsoft.com/office/drawing/2014/chart" uri="{C3380CC4-5D6E-409C-BE32-E72D297353CC}">
                <c16:uniqueId val="{0000001A-E6CE-4A85-ABF4-FA12E99E06D1}"/>
              </c:ext>
            </c:extLst>
          </c:dPt>
          <c:dLbls>
            <c:dLbl>
              <c:idx val="6"/>
              <c:layout>
                <c:manualLayout>
                  <c:x val="7.5471698113207544E-2"/>
                  <c:y val="4.3904717421765528E-2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B-E6CE-4A85-ABF4-FA12E99E06D1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Sheet1!$A$5:$G$5</c:f>
              <c:numCache>
                <c:formatCode>General</c:formatCode>
                <c:ptCount val="7"/>
                <c:pt idx="0">
                  <c:v>1.7611111111111022</c:v>
                </c:pt>
                <c:pt idx="1">
                  <c:v>1.8970588235294072</c:v>
                </c:pt>
                <c:pt idx="2">
                  <c:v>2.0560975609756116</c:v>
                </c:pt>
                <c:pt idx="3">
                  <c:v>2.1333333333333315</c:v>
                </c:pt>
                <c:pt idx="4">
                  <c:v>2.1268292682926848</c:v>
                </c:pt>
                <c:pt idx="5">
                  <c:v>2.0681818181818135</c:v>
                </c:pt>
                <c:pt idx="6">
                  <c:v>2.1951219512195141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C-E6CE-4A85-ABF4-FA12E99E06D1}"/>
            </c:ext>
          </c:extLst>
        </c:ser>
        <c:ser>
          <c:idx val="5"/>
          <c:order val="5"/>
          <c:spPr>
            <a:solidFill>
              <a:schemeClr val="accent1"/>
            </a:solidFill>
            <a:ln w="3175" cmpd="sng" algn="ctr">
              <a:solidFill>
                <a:srgbClr val="FFFFFF"/>
              </a:solidFill>
              <a:prstDash val="solid"/>
            </a:ln>
          </c:spPr>
          <c:invertIfNegative val="0"/>
          <c:dLbls>
            <c:dLbl>
              <c:idx val="6"/>
              <c:layout>
                <c:manualLayout>
                  <c:x val="7.5471698113207544E-2"/>
                  <c:y val="1.4946286781877626E-2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D-E6CE-4A85-ABF4-FA12E99E06D1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Sheet1!$A$6:$G$6</c:f>
              <c:numCache>
                <c:formatCode>General</c:formatCode>
                <c:ptCount val="7"/>
                <c:pt idx="1">
                  <c:v>1.7475490196078414</c:v>
                </c:pt>
                <c:pt idx="2">
                  <c:v>1.7414634146341479</c:v>
                </c:pt>
                <c:pt idx="3">
                  <c:v>1.9901234567901271</c:v>
                </c:pt>
                <c:pt idx="4">
                  <c:v>1.3902439024390256</c:v>
                </c:pt>
                <c:pt idx="5">
                  <c:v>1.8636363636363673</c:v>
                </c:pt>
                <c:pt idx="6">
                  <c:v>1.9756097560975627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E-E6CE-4A85-ABF4-FA12E99E06D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1514224128"/>
        <c:axId val="1"/>
      </c:barChart>
      <c:catAx>
        <c:axId val="1514224128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19050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00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1514224128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2.3328847016599371E-2"/>
          <c:y val="2.3402340234023402E-2"/>
          <c:w val="0.95334230596680125"/>
          <c:h val="0.95319531953195324"/>
        </c:manualLayout>
      </c:layout>
      <c:barChart>
        <c:barDir val="bar"/>
        <c:grouping val="stacked"/>
        <c:varyColors val="0"/>
        <c:ser>
          <c:idx val="0"/>
          <c:order val="0"/>
          <c:spPr>
            <a:solidFill>
              <a:srgbClr val="969696"/>
            </a:solidFill>
            <a:ln>
              <a:noFill/>
            </a:ln>
          </c:spPr>
          <c:invertIfNegative val="0"/>
          <c:dPt>
            <c:idx val="1"/>
            <c:invertIfNegative val="0"/>
            <c:bubble3D val="0"/>
            <c:spPr>
              <a:solidFill>
                <a:schemeClr val="accent6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0-8A58-4DBC-8F34-3BC105B8E548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2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1-8A58-4DBC-8F34-3BC105B8E548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3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2-8A58-4DBC-8F34-3BC105B8E548}"/>
              </c:ext>
            </c:extLst>
          </c:dPt>
          <c:dPt>
            <c:idx val="9"/>
            <c:invertIfNegative val="0"/>
            <c:bubble3D val="0"/>
            <c:spPr>
              <a:solidFill>
                <a:schemeClr val="accent1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3-8A58-4DBC-8F34-3BC105B8E548}"/>
              </c:ext>
            </c:extLst>
          </c:dPt>
          <c:dPt>
            <c:idx val="10"/>
            <c:invertIfNegative val="0"/>
            <c:bubble3D val="0"/>
            <c:spPr>
              <a:solidFill>
                <a:schemeClr val="accent1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4-8A58-4DBC-8F34-3BC105B8E548}"/>
              </c:ext>
            </c:extLst>
          </c:dPt>
          <c:dPt>
            <c:idx val="11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5-8A58-4DBC-8F34-3BC105B8E548}"/>
              </c:ext>
            </c:extLst>
          </c:dPt>
          <c:val>
            <c:numRef>
              <c:f>Sheet1!$A$1:$L$1</c:f>
              <c:numCache>
                <c:formatCode>General</c:formatCode>
                <c:ptCount val="12"/>
                <c:pt idx="0">
                  <c:v>77</c:v>
                </c:pt>
                <c:pt idx="1">
                  <c:v>42</c:v>
                </c:pt>
                <c:pt idx="2">
                  <c:v>39</c:v>
                </c:pt>
                <c:pt idx="3">
                  <c:v>21</c:v>
                </c:pt>
                <c:pt idx="4">
                  <c:v>20</c:v>
                </c:pt>
                <c:pt idx="5">
                  <c:v>15</c:v>
                </c:pt>
                <c:pt idx="6">
                  <c:v>10</c:v>
                </c:pt>
                <c:pt idx="7">
                  <c:v>9</c:v>
                </c:pt>
                <c:pt idx="8">
                  <c:v>1</c:v>
                </c:pt>
                <c:pt idx="9">
                  <c:v>0</c:v>
                </c:pt>
                <c:pt idx="10">
                  <c:v>-2</c:v>
                </c:pt>
                <c:pt idx="11">
                  <c:v>-28.000000000000004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8A58-4DBC-8F34-3BC105B8E54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020997360"/>
        <c:axId val="1"/>
      </c:barChart>
      <c:catAx>
        <c:axId val="1020997360"/>
        <c:scaling>
          <c:orientation val="maxMin"/>
        </c:scaling>
        <c:delete val="0"/>
        <c:axPos val="l"/>
        <c:majorGridlines>
          <c:spPr>
            <a:ln>
              <a:noFill/>
            </a:ln>
          </c:spPr>
        </c:majorGridlines>
        <c:majorTickMark val="out"/>
        <c:minorTickMark val="none"/>
        <c:tickLblPos val="none"/>
        <c:spPr>
          <a:ln w="19050" cmpd="sng" algn="ctr">
            <a:solidFill>
              <a:schemeClr val="tx1"/>
            </a:solidFill>
            <a:prstDash val="solid"/>
          </a:ln>
        </c:spPr>
        <c:txPr>
          <a:bodyPr wrap="none"/>
          <a:lstStyle/>
          <a:p>
            <a:pPr>
              <a:defRPr sz="1100" kern="1200">
                <a:latin typeface="+mn-lt"/>
                <a:ea typeface="+mn-ea"/>
                <a:cs typeface="+mn-cs"/>
              </a:defRPr>
            </a:pPr>
            <a:endParaRPr lang="en-US"/>
          </a:p>
        </c:txPr>
        <c:crossAx val="1"/>
        <c:crossesAt val="0"/>
        <c:auto val="0"/>
        <c:lblAlgn val="ctr"/>
        <c:lblOffset val="100"/>
        <c:noMultiLvlLbl val="0"/>
      </c:catAx>
      <c:valAx>
        <c:axId val="1"/>
        <c:scaling>
          <c:orientation val="minMax"/>
          <c:max val="80"/>
          <c:min val="-30"/>
        </c:scaling>
        <c:delete val="0"/>
        <c:axPos val="t"/>
        <c:majorGridlines>
          <c:spPr>
            <a:ln w="3175" cmpd="sng" algn="ctr">
              <a:solidFill>
                <a:srgbClr val="C0C0C0"/>
              </a:solidFill>
              <a:prstDash val="solid"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1020997360"/>
        <c:crosses val="min"/>
        <c:crossBetween val="between"/>
        <c:majorUnit val="10"/>
      </c:valAx>
    </c:plotArea>
    <c:plotVisOnly val="0"/>
    <c:dispBlanksAs val="gap"/>
    <c:showDLblsOverMax val="1"/>
  </c:chart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7373872368860673E-2"/>
          <c:y val="0.29128738621586475"/>
          <c:w val="0.96525225526227865"/>
          <c:h val="0.50715214564369315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0"/>
                  <c:y val="-0.34330299089726918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01E1-4C6F-B83D-2ECE20F389AD}"/>
                </c:ext>
              </c:extLst>
            </c:dLbl>
            <c:dLbl>
              <c:idx val="1"/>
              <c:layout>
                <c:manualLayout>
                  <c:x val="0"/>
                  <c:y val="-0.25357607282184658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01E1-4C6F-B83D-2ECE20F389AD}"/>
                </c:ext>
              </c:extLst>
            </c:dLbl>
            <c:dLbl>
              <c:idx val="2"/>
              <c:layout>
                <c:manualLayout>
                  <c:x val="0"/>
                  <c:y val="-0.22886866059817945"/>
                </c:manualLayout>
              </c:layout>
              <c:numFmt formatCode="#,##0.0;&quot;-&quot;#,##0.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01E1-4C6F-B83D-2ECE20F389AD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Sheet1!$A$1:$C$1</c:f>
              <c:numCache>
                <c:formatCode>General</c:formatCode>
                <c:ptCount val="3"/>
                <c:pt idx="0">
                  <c:v>5.29</c:v>
                </c:pt>
                <c:pt idx="1">
                  <c:v>3.4</c:v>
                </c:pt>
                <c:pt idx="2">
                  <c:v>2.9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1E1-4C6F-B83D-2ECE20F389A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862356880"/>
        <c:axId val="1"/>
      </c:barChart>
      <c:catAx>
        <c:axId val="862356880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19050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5.29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862356880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5050651230101303E-2"/>
          <c:y val="0.19922630560928434"/>
          <c:w val="0.96989869753979741"/>
          <c:h val="0.66344294003868476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</c:spPr>
          <c:invertIfNegative val="0"/>
          <c:dLbls>
            <c:dLbl>
              <c:idx val="0"/>
              <c:layout>
                <c:manualLayout>
                  <c:x val="0"/>
                  <c:y val="-0.39361702127659576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4052-4F0B-8259-38AD2EE4CA5D}"/>
                </c:ext>
              </c:extLst>
            </c:dLbl>
            <c:dLbl>
              <c:idx val="1"/>
              <c:layout>
                <c:manualLayout>
                  <c:x val="0"/>
                  <c:y val="-0.38297872340425532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4052-4F0B-8259-38AD2EE4CA5D}"/>
                </c:ext>
              </c:extLst>
            </c:dLbl>
            <c:dLbl>
              <c:idx val="2"/>
              <c:layout>
                <c:manualLayout>
                  <c:x val="0"/>
                  <c:y val="-0.34912959381044489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4052-4F0B-8259-38AD2EE4CA5D}"/>
                </c:ext>
              </c:extLst>
            </c:dLbl>
            <c:dLbl>
              <c:idx val="3"/>
              <c:layout>
                <c:manualLayout>
                  <c:x val="0"/>
                  <c:y val="-0.30367504835589942"/>
                </c:manualLayout>
              </c:layout>
              <c:numFmt formatCode="#,##0.00;&quot;-&quot;#,##0.0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4052-4F0B-8259-38AD2EE4CA5D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Sheet1!$A$1:$D$1</c:f>
              <c:numCache>
                <c:formatCode>General</c:formatCode>
                <c:ptCount val="4"/>
                <c:pt idx="0">
                  <c:v>0.89</c:v>
                </c:pt>
                <c:pt idx="1">
                  <c:v>0.86</c:v>
                </c:pt>
                <c:pt idx="2">
                  <c:v>0.77</c:v>
                </c:pt>
                <c:pt idx="3">
                  <c:v>0.65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4052-4F0B-8259-38AD2EE4CA5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overlap val="100"/>
        <c:axId val="343598592"/>
        <c:axId val="1"/>
      </c:barChart>
      <c:catAx>
        <c:axId val="343598592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0.89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343598592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2.2212729602733874E-2"/>
          <c:y val="0.17420066152149946"/>
          <c:w val="0.9555745407945323"/>
          <c:h val="0.65490628445424481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2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0-3661-4D0E-8D81-5E6832AF0C63}"/>
              </c:ext>
            </c:extLst>
          </c:dPt>
          <c:dLbls>
            <c:dLbl>
              <c:idx val="0"/>
              <c:layout>
                <c:manualLayout>
                  <c:x val="0"/>
                  <c:y val="-0.14884233737596472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3661-4D0E-8D81-5E6832AF0C63}"/>
                </c:ext>
              </c:extLst>
            </c:dLbl>
            <c:dLbl>
              <c:idx val="1"/>
              <c:layout>
                <c:manualLayout>
                  <c:x val="0"/>
                  <c:y val="-0.3671444321940463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1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3661-4D0E-8D81-5E6832AF0C63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Sheet1!$A$1:$B$1</c:f>
              <c:numCache>
                <c:formatCode>General</c:formatCode>
                <c:ptCount val="2"/>
                <c:pt idx="0">
                  <c:v>14</c:v>
                </c:pt>
                <c:pt idx="1">
                  <c:v>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3661-4D0E-8D81-5E6832AF0C6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299875520"/>
        <c:axId val="1"/>
      </c:barChart>
      <c:catAx>
        <c:axId val="299875520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19050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21"/>
          <c:min val="12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299875520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4722536806342015E-2"/>
          <c:y val="2.1775544388609715E-2"/>
          <c:w val="0.970554926387316"/>
          <c:h val="0.95644891122278053"/>
        </c:manualLayout>
      </c:layout>
      <c:scatterChart>
        <c:scatterStyle val="lineMarker"/>
        <c:varyColors val="0"/>
        <c:ser>
          <c:idx val="0"/>
          <c:order val="0"/>
          <c:spPr>
            <a:ln>
              <a:noFill/>
            </a:ln>
          </c:spPr>
          <c:marker>
            <c:symbol val="circle"/>
            <c:size val="14"/>
            <c:spPr>
              <a:solidFill>
                <a:schemeClr val="accent1"/>
              </a:solidFill>
              <a:ln w="9525" cmpd="sng" algn="ctr">
                <a:solidFill>
                  <a:schemeClr val="accent1"/>
                </a:solidFill>
                <a:prstDash val="solid"/>
              </a:ln>
            </c:spPr>
          </c:marker>
          <c:xVal>
            <c:numRef>
              <c:f>Sheet1!$A$1:$A$16</c:f>
              <c:numCache>
                <c:formatCode>General</c:formatCode>
                <c:ptCount val="16"/>
                <c:pt idx="0">
                  <c:v>4</c:v>
                </c:pt>
                <c:pt idx="1">
                  <c:v>2</c:v>
                </c:pt>
                <c:pt idx="2">
                  <c:v>2.97</c:v>
                </c:pt>
                <c:pt idx="3">
                  <c:v>2.1</c:v>
                </c:pt>
                <c:pt idx="4">
                  <c:v>2</c:v>
                </c:pt>
                <c:pt idx="5">
                  <c:v>2.1</c:v>
                </c:pt>
              </c:numCache>
            </c:numRef>
          </c:xVal>
          <c:yVal>
            <c:numRef>
              <c:f>Sheet1!$B$1:$B$16</c:f>
              <c:numCache>
                <c:formatCode>General</c:formatCode>
                <c:ptCount val="16"/>
                <c:pt idx="0">
                  <c:v>4.5999999999999996</c:v>
                </c:pt>
                <c:pt idx="1">
                  <c:v>4</c:v>
                </c:pt>
                <c:pt idx="2">
                  <c:v>3.1</c:v>
                </c:pt>
                <c:pt idx="3">
                  <c:v>2</c:v>
                </c:pt>
                <c:pt idx="4">
                  <c:v>1.2</c:v>
                </c:pt>
                <c:pt idx="5">
                  <c:v>1.2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064C-43E6-8721-060EDDA91648}"/>
            </c:ext>
          </c:extLst>
        </c:ser>
        <c:ser>
          <c:idx val="1"/>
          <c:order val="1"/>
          <c:spPr>
            <a:ln>
              <a:noFill/>
            </a:ln>
          </c:spPr>
          <c:marker>
            <c:symbol val="circle"/>
            <c:size val="14"/>
            <c:spPr>
              <a:solidFill>
                <a:schemeClr val="accent6"/>
              </a:solidFill>
              <a:ln w="9525" cmpd="sng" algn="ctr">
                <a:solidFill>
                  <a:schemeClr val="accent6"/>
                </a:solidFill>
                <a:prstDash val="solid"/>
              </a:ln>
            </c:spPr>
          </c:marker>
          <c:xVal>
            <c:numRef>
              <c:f>Sheet1!$A$1:$A$16</c:f>
              <c:numCache>
                <c:formatCode>General</c:formatCode>
                <c:ptCount val="16"/>
                <c:pt idx="6">
                  <c:v>3</c:v>
                </c:pt>
                <c:pt idx="7">
                  <c:v>3</c:v>
                </c:pt>
                <c:pt idx="8">
                  <c:v>3</c:v>
                </c:pt>
                <c:pt idx="9">
                  <c:v>4.5</c:v>
                </c:pt>
                <c:pt idx="10">
                  <c:v>4</c:v>
                </c:pt>
              </c:numCache>
            </c:numRef>
          </c:xVal>
          <c:yVal>
            <c:numRef>
              <c:f>Sheet1!$C$1:$C$16</c:f>
              <c:numCache>
                <c:formatCode>General</c:formatCode>
                <c:ptCount val="16"/>
                <c:pt idx="6">
                  <c:v>4.5999999999999996</c:v>
                </c:pt>
                <c:pt idx="7">
                  <c:v>4</c:v>
                </c:pt>
                <c:pt idx="8">
                  <c:v>3</c:v>
                </c:pt>
                <c:pt idx="9">
                  <c:v>2</c:v>
                </c:pt>
                <c:pt idx="10">
                  <c:v>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064C-43E6-8721-060EDDA91648}"/>
            </c:ext>
          </c:extLst>
        </c:ser>
        <c:ser>
          <c:idx val="2"/>
          <c:order val="2"/>
          <c:spPr>
            <a:ln>
              <a:noFill/>
            </a:ln>
          </c:spPr>
          <c:marker>
            <c:symbol val="circle"/>
            <c:size val="14"/>
            <c:spPr>
              <a:solidFill>
                <a:srgbClr val="C30C3E"/>
              </a:solidFill>
              <a:ln w="9525" cmpd="sng" algn="ctr">
                <a:solidFill>
                  <a:srgbClr val="C30C3E"/>
                </a:solidFill>
                <a:prstDash val="solid"/>
              </a:ln>
            </c:spPr>
          </c:marker>
          <c:xVal>
            <c:numRef>
              <c:f>Sheet1!$A$1:$A$16</c:f>
              <c:numCache>
                <c:formatCode>General</c:formatCode>
                <c:ptCount val="16"/>
                <c:pt idx="11">
                  <c:v>2</c:v>
                </c:pt>
                <c:pt idx="12">
                  <c:v>1.9</c:v>
                </c:pt>
                <c:pt idx="13">
                  <c:v>2.97</c:v>
                </c:pt>
                <c:pt idx="14">
                  <c:v>2</c:v>
                </c:pt>
                <c:pt idx="15">
                  <c:v>4.9000000000000004</c:v>
                </c:pt>
              </c:numCache>
            </c:numRef>
          </c:xVal>
          <c:yVal>
            <c:numRef>
              <c:f>Sheet1!$D$1:$D$16</c:f>
              <c:numCache>
                <c:formatCode>General</c:formatCode>
                <c:ptCount val="16"/>
                <c:pt idx="11">
                  <c:v>4.5999999999999996</c:v>
                </c:pt>
                <c:pt idx="12">
                  <c:v>4</c:v>
                </c:pt>
                <c:pt idx="13">
                  <c:v>2.9</c:v>
                </c:pt>
                <c:pt idx="14">
                  <c:v>2</c:v>
                </c:pt>
                <c:pt idx="15">
                  <c:v>1.2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064C-43E6-8721-060EDDA9164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657029311"/>
        <c:axId val="1"/>
      </c:scatterChart>
      <c:valAx>
        <c:axId val="1657029311"/>
        <c:scaling>
          <c:orientation val="minMax"/>
          <c:max val="5"/>
          <c:min val="1"/>
        </c:scaling>
        <c:delete val="0"/>
        <c:axPos val="b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 w="9525" cmpd="sng" algn="ctr">
            <a:solidFill>
              <a:srgbClr val="000000"/>
            </a:solidFill>
            <a:prstDash val="solid"/>
          </a:ln>
        </c:spPr>
        <c:crossAx val="1"/>
        <c:crosses val="min"/>
        <c:crossBetween val="midCat"/>
      </c:valAx>
      <c:valAx>
        <c:axId val="1"/>
        <c:scaling>
          <c:orientation val="minMax"/>
          <c:max val="5"/>
          <c:min val="1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657029311"/>
        <c:crosses val="min"/>
        <c:crossBetween val="midCat"/>
      </c:valAx>
      <c:spPr>
        <a:noFill/>
        <a:ln w="9525" cmpd="sng" algn="ctr">
          <a:solidFill>
            <a:schemeClr val="tx1"/>
          </a:solidFill>
          <a:prstDash val="solid"/>
        </a:ln>
      </c:spPr>
    </c:plotArea>
    <c:plotVisOnly val="0"/>
    <c:dispBlanksAs val="gap"/>
    <c:showDLblsOverMax val="1"/>
  </c:chart>
  <c:externalData r:id="rId1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2619857717290442"/>
          <c:y val="7.4425574425574431E-2"/>
          <c:w val="0.8577172904423136"/>
          <c:h val="0.85114885114885119"/>
        </c:manualLayout>
      </c:layout>
      <c:areaChart>
        <c:grouping val="stacked"/>
        <c:varyColors val="0"/>
        <c:ser>
          <c:idx val="0"/>
          <c:order val="0"/>
          <c:spPr>
            <a:solidFill>
              <a:schemeClr val="bg1"/>
            </a:solidFill>
            <a:ln>
              <a:noFill/>
            </a:ln>
          </c:spPr>
          <c:dLbls>
            <c:dLbl>
              <c:idx val="1"/>
              <c:layout>
                <c:manualLayout>
                  <c:x val="-4.2375502629137023E-2"/>
                  <c:y val="-7.3426573426573424E-2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02C6-4678-A5AD-F046E2021CF1}"/>
                </c:ext>
              </c:extLst>
            </c:dLbl>
            <c:dLbl>
              <c:idx val="5"/>
              <c:layout>
                <c:manualLayout>
                  <c:x val="0"/>
                  <c:y val="0"/>
                </c:manualLayout>
              </c:layout>
              <c:numFmt formatCode="#,##0;&quot;-&quot;#,##0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5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1-02C6-4678-A5AD-F046E2021CF1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Sheet1!$A$1:$J$1</c:f>
              <c:numCache>
                <c:formatCode>General</c:formatCode>
                <c:ptCount val="10"/>
                <c:pt idx="0">
                  <c:v>0</c:v>
                </c:pt>
                <c:pt idx="1">
                  <c:v>53.339999999999037</c:v>
                </c:pt>
                <c:pt idx="2">
                  <c:v>216.7899999999986</c:v>
                </c:pt>
                <c:pt idx="3">
                  <c:v>543.68999999999869</c:v>
                </c:pt>
                <c:pt idx="4">
                  <c:v>1360.9399999999985</c:v>
                </c:pt>
                <c:pt idx="5">
                  <c:v>3060.8199999999983</c:v>
                </c:pt>
                <c:pt idx="6">
                  <c:v>3878.0699999999988</c:v>
                </c:pt>
                <c:pt idx="7">
                  <c:v>4695.3199999999988</c:v>
                </c:pt>
                <c:pt idx="8">
                  <c:v>5512.5699999999979</c:v>
                </c:pt>
                <c:pt idx="9">
                  <c:v>6427.8899999999985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2C6-4678-A5AD-F046E2021CF1}"/>
            </c:ext>
          </c:extLst>
        </c:ser>
        <c:ser>
          <c:idx val="1"/>
          <c:order val="1"/>
          <c:spPr>
            <a:solidFill>
              <a:srgbClr val="DFE5EF"/>
            </a:solidFill>
            <a:ln w="12700" cmpd="sng" algn="ctr">
              <a:solidFill>
                <a:schemeClr val="bg1"/>
              </a:solidFill>
              <a:prstDash val="solid"/>
            </a:ln>
          </c:spPr>
          <c:val>
            <c:numRef>
              <c:f>Sheet1!$A$2:$J$2</c:f>
              <c:numCache>
                <c:formatCode>General</c:formatCode>
                <c:ptCount val="10"/>
                <c:pt idx="0">
                  <c:v>0</c:v>
                </c:pt>
                <c:pt idx="1">
                  <c:v>15.239999999999725</c:v>
                </c:pt>
                <c:pt idx="2">
                  <c:v>61.9399999999996</c:v>
                </c:pt>
                <c:pt idx="3">
                  <c:v>155.33999999999969</c:v>
                </c:pt>
                <c:pt idx="4">
                  <c:v>388.83999999999969</c:v>
                </c:pt>
                <c:pt idx="5">
                  <c:v>874.51999999999953</c:v>
                </c:pt>
                <c:pt idx="6">
                  <c:v>1108.0199999999995</c:v>
                </c:pt>
                <c:pt idx="7">
                  <c:v>1341.5199999999995</c:v>
                </c:pt>
                <c:pt idx="8">
                  <c:v>1575.0200000000004</c:v>
                </c:pt>
                <c:pt idx="9">
                  <c:v>1836.54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2C6-4678-A5AD-F046E2021CF1}"/>
            </c:ext>
          </c:extLst>
        </c:ser>
        <c:ser>
          <c:idx val="2"/>
          <c:order val="2"/>
          <c:spPr>
            <a:solidFill>
              <a:srgbClr val="9DB1CF"/>
            </a:solidFill>
            <a:ln w="6350" cmpd="sng" algn="ctr">
              <a:solidFill>
                <a:schemeClr val="bg1"/>
              </a:solidFill>
              <a:prstDash val="solid"/>
            </a:ln>
          </c:spPr>
          <c:val>
            <c:numRef>
              <c:f>Sheet1!$A$3:$J$3</c:f>
              <c:numCache>
                <c:formatCode>General</c:formatCode>
                <c:ptCount val="10"/>
                <c:pt idx="0">
                  <c:v>0</c:v>
                </c:pt>
                <c:pt idx="1">
                  <c:v>15.239999999999725</c:v>
                </c:pt>
                <c:pt idx="2">
                  <c:v>61.9399999999996</c:v>
                </c:pt>
                <c:pt idx="3">
                  <c:v>155.33999999999958</c:v>
                </c:pt>
                <c:pt idx="4">
                  <c:v>388.83999999999946</c:v>
                </c:pt>
                <c:pt idx="5">
                  <c:v>874.52</c:v>
                </c:pt>
                <c:pt idx="6">
                  <c:v>1108.0199999999995</c:v>
                </c:pt>
                <c:pt idx="7">
                  <c:v>1341.5199999999995</c:v>
                </c:pt>
                <c:pt idx="8">
                  <c:v>1575.0199999999986</c:v>
                </c:pt>
                <c:pt idx="9">
                  <c:v>1836.5399999999991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2C6-4678-A5AD-F046E2021CF1}"/>
            </c:ext>
          </c:extLst>
        </c:ser>
        <c:ser>
          <c:idx val="3"/>
          <c:order val="3"/>
          <c:spPr>
            <a:solidFill>
              <a:srgbClr val="4C6C9C"/>
            </a:solidFill>
            <a:ln w="6350" cmpd="sng" algn="ctr">
              <a:solidFill>
                <a:schemeClr val="bg1"/>
              </a:solidFill>
              <a:prstDash val="solid"/>
            </a:ln>
          </c:spPr>
          <c:val>
            <c:numRef>
              <c:f>Sheet1!$A$4:$J$4</c:f>
              <c:numCache>
                <c:formatCode>General</c:formatCode>
                <c:ptCount val="10"/>
                <c:pt idx="0">
                  <c:v>0</c:v>
                </c:pt>
                <c:pt idx="1">
                  <c:v>15.239999999999725</c:v>
                </c:pt>
                <c:pt idx="2">
                  <c:v>61.9399999999996</c:v>
                </c:pt>
                <c:pt idx="3">
                  <c:v>155.33999999999969</c:v>
                </c:pt>
                <c:pt idx="4">
                  <c:v>388.83999999999969</c:v>
                </c:pt>
                <c:pt idx="5">
                  <c:v>874.51999999999953</c:v>
                </c:pt>
                <c:pt idx="6">
                  <c:v>1108.0199999999995</c:v>
                </c:pt>
                <c:pt idx="7">
                  <c:v>1341.5199999999995</c:v>
                </c:pt>
                <c:pt idx="8">
                  <c:v>1575.0200000000004</c:v>
                </c:pt>
                <c:pt idx="9">
                  <c:v>1836.5400000000009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02C6-4678-A5AD-F046E2021CF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63290912"/>
        <c:axId val="1"/>
      </c:areaChart>
      <c:catAx>
        <c:axId val="363290912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out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txPr>
          <a:bodyPr wrap="none"/>
          <a:lstStyle/>
          <a:p>
            <a:pPr>
              <a:defRPr sz="1050" kern="1200">
                <a:latin typeface="+mn-lt"/>
                <a:ea typeface="+mn-ea"/>
                <a:cs typeface="+mn-cs"/>
              </a:defRPr>
            </a:pPr>
            <a:endParaRPr lang="en-US"/>
          </a:p>
        </c:tx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3000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#,##0;&quot;-&quot;#,##0" sourceLinked="0"/>
        <c:majorTickMark val="out"/>
        <c:minorTickMark val="none"/>
        <c:tickLblPos val="nextTo"/>
        <c:spPr>
          <a:ln w="9525" cmpd="sng" algn="ctr">
            <a:solidFill>
              <a:schemeClr val="tx1"/>
            </a:solidFill>
            <a:prstDash val="solid"/>
          </a:ln>
        </c:spPr>
        <c:txPr>
          <a:bodyPr wrap="none"/>
          <a:lstStyle/>
          <a:p>
            <a:pPr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63290912"/>
        <c:crosses val="min"/>
        <c:crossBetween val="midCat"/>
        <c:majorUnit val="1000"/>
      </c:valAx>
    </c:plotArea>
    <c:plotVisOnly val="0"/>
    <c:dispBlanksAs val="zero"/>
    <c:showDLblsOverMax val="1"/>
  </c:chart>
  <c:externalData r:id="rId1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1.4172799127827746E-2"/>
          <c:y val="3.591160220994475E-2"/>
          <c:w val="0.97165440174434448"/>
          <c:h val="0.92817679558011046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rgbClr val="D6D7D9"/>
            </a:solidFill>
            <a:ln w="317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Sheet1!$A$1:$F$1</c:f>
              <c:numCache>
                <c:formatCode>General</c:formatCode>
                <c:ptCount val="6"/>
                <c:pt idx="0">
                  <c:v>37.17211328976029</c:v>
                </c:pt>
                <c:pt idx="1">
                  <c:v>37.17211328976029</c:v>
                </c:pt>
                <c:pt idx="2">
                  <c:v>37.17211328976029</c:v>
                </c:pt>
                <c:pt idx="3">
                  <c:v>37.17211328976029</c:v>
                </c:pt>
                <c:pt idx="4">
                  <c:v>37.17211328976029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DA2-4C5E-993E-15E2FE362844}"/>
            </c:ext>
          </c:extLst>
        </c:ser>
        <c:ser>
          <c:idx val="1"/>
          <c:order val="1"/>
          <c:spPr>
            <a:solidFill>
              <a:srgbClr val="C3CFE1"/>
            </a:solidFill>
            <a:ln w="317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Sheet1!$A$2:$F$2</c:f>
              <c:numCache>
                <c:formatCode>General</c:formatCode>
                <c:ptCount val="6"/>
                <c:pt idx="0">
                  <c:v>0.33109869646182233</c:v>
                </c:pt>
                <c:pt idx="1">
                  <c:v>3.3748603351955211</c:v>
                </c:pt>
                <c:pt idx="2">
                  <c:v>18.999503414028538</c:v>
                </c:pt>
                <c:pt idx="3">
                  <c:v>29.145375543140901</c:v>
                </c:pt>
                <c:pt idx="4">
                  <c:v>39.899999999999991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BDA2-4C5E-993E-15E2FE362844}"/>
            </c:ext>
          </c:extLst>
        </c:ser>
        <c:ser>
          <c:idx val="2"/>
          <c:order val="2"/>
          <c:spPr>
            <a:solidFill>
              <a:srgbClr val="9DB1CF"/>
            </a:solidFill>
            <a:ln w="317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Sheet1!$A$3:$F$3</c:f>
              <c:numCache>
                <c:formatCode>General</c:formatCode>
                <c:ptCount val="6"/>
                <c:pt idx="0">
                  <c:v>9.4599627560526756E-2</c:v>
                </c:pt>
                <c:pt idx="1">
                  <c:v>0.96424581005585708</c:v>
                </c:pt>
                <c:pt idx="2">
                  <c:v>5.4284295468652886</c:v>
                </c:pt>
                <c:pt idx="3">
                  <c:v>8.3272501551831084</c:v>
                </c:pt>
                <c:pt idx="4">
                  <c:v>11.399999999999991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BDA2-4C5E-993E-15E2FE362844}"/>
            </c:ext>
          </c:extLst>
        </c:ser>
        <c:ser>
          <c:idx val="3"/>
          <c:order val="3"/>
          <c:spPr>
            <a:solidFill>
              <a:srgbClr val="6F8DB9"/>
            </a:solidFill>
            <a:ln w="317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Sheet1!$A$4:$F$4</c:f>
              <c:numCache>
                <c:formatCode>General</c:formatCode>
                <c:ptCount val="6"/>
                <c:pt idx="0">
                  <c:v>9.4599627560526756E-2</c:v>
                </c:pt>
                <c:pt idx="1">
                  <c:v>0.96424581005585708</c:v>
                </c:pt>
                <c:pt idx="2">
                  <c:v>5.4284295468653028</c:v>
                </c:pt>
                <c:pt idx="3">
                  <c:v>8.3272501551831084</c:v>
                </c:pt>
                <c:pt idx="4">
                  <c:v>11.400000000000006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BDA2-4C5E-993E-15E2FE362844}"/>
            </c:ext>
          </c:extLst>
        </c:ser>
        <c:ser>
          <c:idx val="4"/>
          <c:order val="4"/>
          <c:spPr>
            <a:solidFill>
              <a:srgbClr val="4C6C9C"/>
            </a:solidFill>
            <a:ln w="3175" cmpd="sng" algn="ctr">
              <a:solidFill>
                <a:schemeClr val="bg1"/>
              </a:solidFill>
              <a:prstDash val="solid"/>
            </a:ln>
          </c:spPr>
          <c:invertIfNegative val="0"/>
          <c:val>
            <c:numRef>
              <c:f>Sheet1!$A$5:$F$5</c:f>
              <c:numCache>
                <c:formatCode>General</c:formatCode>
                <c:ptCount val="6"/>
                <c:pt idx="0">
                  <c:v>9.4599627560526756E-2</c:v>
                </c:pt>
                <c:pt idx="1">
                  <c:v>0.96424581005585708</c:v>
                </c:pt>
                <c:pt idx="2">
                  <c:v>5.4284295468653028</c:v>
                </c:pt>
                <c:pt idx="3">
                  <c:v>8.3272501551831084</c:v>
                </c:pt>
                <c:pt idx="4">
                  <c:v>11.400000000000006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BDA2-4C5E-993E-15E2FE36284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1884163264"/>
        <c:axId val="1"/>
      </c:barChart>
      <c:catAx>
        <c:axId val="1884163264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out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txPr>
          <a:bodyPr wrap="none"/>
          <a:lstStyle/>
          <a:p>
            <a:pPr>
              <a:defRPr sz="1050" kern="1200">
                <a:latin typeface="+mn-lt"/>
                <a:ea typeface="+mn-ea"/>
                <a:cs typeface="+mn-cs"/>
              </a:defRPr>
            </a:pPr>
            <a:endParaRPr lang="en-US"/>
          </a:p>
        </c:tx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11.27211328976028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1884163264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9.3845876195632564E-3"/>
          <c:y val="6.8466730954676952E-2"/>
          <c:w val="0.98123082476087353"/>
          <c:h val="0.86306653809064604"/>
        </c:manualLayout>
      </c:layout>
      <c:barChart>
        <c:barDir val="col"/>
        <c:grouping val="stacked"/>
        <c:varyColors val="0"/>
        <c:ser>
          <c:idx val="0"/>
          <c:order val="0"/>
          <c:spPr>
            <a:solidFill>
              <a:schemeClr val="accent6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0-AB90-4A31-822E-7904BB22737F}"/>
              </c:ext>
            </c:extLst>
          </c:dPt>
          <c:dPt>
            <c:idx val="3"/>
            <c:invertIfNegative val="0"/>
            <c:bubble3D val="0"/>
            <c:spPr>
              <a:pattFill prst="ltDnDiag">
                <a:fgClr>
                  <a:schemeClr val="tx1"/>
                </a:fgClr>
                <a:bgClr>
                  <a:schemeClr val="bg1"/>
                </a:bgClr>
              </a:patt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1-AB90-4A31-822E-7904BB22737F}"/>
              </c:ext>
            </c:extLst>
          </c:dPt>
          <c:dLbls>
            <c:dLbl>
              <c:idx val="0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0-AB90-4A31-822E-7904BB22737F}"/>
                </c:ext>
              </c:extLst>
            </c:dLbl>
            <c:dLbl>
              <c:idx val="1"/>
              <c:layout>
                <c:manualLayout>
                  <c:x val="0"/>
                  <c:y val="-4.8216007714561236E-4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2-AB90-4A31-822E-7904BB22737F}"/>
                </c:ext>
              </c:extLst>
            </c:dLbl>
            <c:dLbl>
              <c:idx val="2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3-AB90-4A31-822E-7904BB22737F}"/>
                </c:ext>
              </c:extLst>
            </c:dLbl>
            <c:dLbl>
              <c:idx val="4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4-AB90-4A31-822E-7904BB22737F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Sheet1!$A$1:$E$1</c:f>
              <c:numCache>
                <c:formatCode>General</c:formatCode>
                <c:ptCount val="5"/>
                <c:pt idx="0">
                  <c:v>47</c:v>
                </c:pt>
                <c:pt idx="1">
                  <c:v>44</c:v>
                </c:pt>
                <c:pt idx="2">
                  <c:v>42.5</c:v>
                </c:pt>
                <c:pt idx="3">
                  <c:v>24</c:v>
                </c:pt>
                <c:pt idx="4">
                  <c:v>20.39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AB90-4A31-822E-7904BB22737F}"/>
            </c:ext>
          </c:extLst>
        </c:ser>
        <c:ser>
          <c:idx val="1"/>
          <c:order val="1"/>
          <c:spPr>
            <a:solidFill>
              <a:schemeClr val="accent5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3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6-AB90-4A31-822E-7904BB22737F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6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7-AB90-4A31-822E-7904BB22737F}"/>
              </c:ext>
            </c:extLst>
          </c:dPt>
          <c:dLbls>
            <c:dLbl>
              <c:idx val="0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6-AB90-4A31-822E-7904BB22737F}"/>
                </c:ext>
              </c:extLst>
            </c:dLbl>
            <c:dLbl>
              <c:idx val="1"/>
              <c:layout>
                <c:manualLayout>
                  <c:x val="0"/>
                  <c:y val="-4.8216007714561236E-4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8-AB90-4A31-822E-7904BB22737F}"/>
                </c:ext>
              </c:extLst>
            </c:dLbl>
            <c:dLbl>
              <c:idx val="2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9-AB90-4A31-822E-7904BB22737F}"/>
                </c:ext>
              </c:extLst>
            </c:dLbl>
            <c:dLbl>
              <c:idx val="3"/>
              <c:layout>
                <c:manualLayout>
                  <c:x val="0"/>
                  <c:y val="-4.8216007714561236E-4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7-AB90-4A31-822E-7904BB22737F}"/>
                </c:ext>
              </c:extLst>
            </c:dLbl>
            <c:dLbl>
              <c:idx val="4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A-AB90-4A31-822E-7904BB22737F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Sheet1!$A$2:$E$2</c:f>
              <c:numCache>
                <c:formatCode>General</c:formatCode>
                <c:ptCount val="5"/>
                <c:pt idx="0">
                  <c:v>37</c:v>
                </c:pt>
                <c:pt idx="1">
                  <c:v>36.000000000000007</c:v>
                </c:pt>
                <c:pt idx="2">
                  <c:v>37.999999999999993</c:v>
                </c:pt>
                <c:pt idx="3">
                  <c:v>7.0000000000000009</c:v>
                </c:pt>
                <c:pt idx="4">
                  <c:v>56.93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B-AB90-4A31-822E-7904BB22737F}"/>
            </c:ext>
          </c:extLst>
        </c:ser>
        <c:ser>
          <c:idx val="2"/>
          <c:order val="2"/>
          <c:spPr>
            <a:solidFill>
              <a:schemeClr val="accent3"/>
            </a:solidFill>
            <a:ln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1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C-AB90-4A31-822E-7904BB22737F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5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0D-AB90-4A31-822E-7904BB22737F}"/>
              </c:ext>
            </c:extLst>
          </c:dPt>
          <c:dLbls>
            <c:dLbl>
              <c:idx val="0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C-AB90-4A31-822E-7904BB22737F}"/>
                </c:ext>
              </c:extLst>
            </c:dLbl>
            <c:dLbl>
              <c:idx val="1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E-AB90-4A31-822E-7904BB22737F}"/>
                </c:ext>
              </c:extLst>
            </c:dLbl>
            <c:dLbl>
              <c:idx val="2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0F-AB90-4A31-822E-7904BB22737F}"/>
                </c:ext>
              </c:extLst>
            </c:dLbl>
            <c:dLbl>
              <c:idx val="4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0-AB90-4A31-822E-7904BB22737F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Sheet1!$A$3:$E$3</c:f>
              <c:numCache>
                <c:formatCode>General</c:formatCode>
                <c:ptCount val="5"/>
                <c:pt idx="0">
                  <c:v>16.000000000000004</c:v>
                </c:pt>
                <c:pt idx="1">
                  <c:v>8.9999999999999964</c:v>
                </c:pt>
                <c:pt idx="2">
                  <c:v>12.5</c:v>
                </c:pt>
                <c:pt idx="3">
                  <c:v>45</c:v>
                </c:pt>
                <c:pt idx="4">
                  <c:v>23.440000000000005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1-AB90-4A31-822E-7904BB22737F}"/>
            </c:ext>
          </c:extLst>
        </c:ser>
        <c:ser>
          <c:idx val="3"/>
          <c:order val="3"/>
          <c:spPr>
            <a:solidFill>
              <a:schemeClr val="accent1"/>
            </a:solidFill>
            <a:ln>
              <a:noFill/>
            </a:ln>
          </c:spPr>
          <c:invertIfNegative val="0"/>
          <c:dPt>
            <c:idx val="3"/>
            <c:invertIfNegative val="0"/>
            <c:bubble3D val="0"/>
            <c:spPr>
              <a:solidFill>
                <a:schemeClr val="accent3"/>
              </a:solidFill>
              <a:ln>
                <a:noFill/>
              </a:ln>
            </c:spPr>
            <c:extLst>
              <c:ext xmlns:c16="http://schemas.microsoft.com/office/drawing/2014/chart" uri="{C3380CC4-5D6E-409C-BE32-E72D297353CC}">
                <c16:uniqueId val="{00000012-AB90-4A31-822E-7904BB22737F}"/>
              </c:ext>
            </c:extLst>
          </c:dPt>
          <c:dLbls>
            <c:dLbl>
              <c:idx val="1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3-AB90-4A31-822E-7904BB22737F}"/>
                </c:ext>
              </c:extLst>
            </c:dLbl>
            <c:dLbl>
              <c:idx val="2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4-AB90-4A31-822E-7904BB22737F}"/>
                </c:ext>
              </c:extLst>
            </c:dLbl>
            <c:dLbl>
              <c:idx val="3"/>
              <c:layout>
                <c:manualLayout>
                  <c:x val="0"/>
                  <c:y val="-4.8216007714561236E-4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2-AB90-4A31-822E-7904BB22737F}"/>
                </c:ext>
              </c:extLst>
            </c:dLbl>
            <c:dLbl>
              <c:idx val="4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5-AB90-4A31-822E-7904BB22737F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Sheet1!$A$4:$E$4</c:f>
              <c:numCache>
                <c:formatCode>General</c:formatCode>
                <c:ptCount val="5"/>
                <c:pt idx="1">
                  <c:v>10.999999999999998</c:v>
                </c:pt>
                <c:pt idx="2">
                  <c:v>7.0000000000000062</c:v>
                </c:pt>
                <c:pt idx="3">
                  <c:v>7.0000000000000062</c:v>
                </c:pt>
                <c:pt idx="4">
                  <c:v>19.179999999999996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6-AB90-4A31-822E-7904BB22737F}"/>
            </c:ext>
          </c:extLst>
        </c:ser>
        <c:ser>
          <c:idx val="4"/>
          <c:order val="4"/>
          <c:spPr>
            <a:solidFill>
              <a:schemeClr val="accent1"/>
            </a:solidFill>
            <a:ln>
              <a:noFill/>
            </a:ln>
          </c:spPr>
          <c:invertIfNegative val="0"/>
          <c:dLbls>
            <c:dLbl>
              <c:idx val="3"/>
              <c:layout>
                <c:manualLayout>
                  <c:x val="0"/>
                  <c:y val="0"/>
                </c:manualLayout>
              </c:layout>
              <c:numFmt formatCode="#,##0&quot;%&quot;;&quot;-&quot;#,##0&quot;%&quot;" sourceLinked="0"/>
              <c:spPr>
                <a:noFill/>
                <a:ln>
                  <a:noFill/>
                </a:ln>
              </c:spPr>
              <c:txPr>
                <a:bodyPr wrap="none"/>
                <a:lstStyle/>
                <a:p>
                  <a:pPr>
                    <a:defRPr sz="1000" kern="1200">
                      <a:solidFill>
                        <a:schemeClr val="bg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</c:ext>
                <c:ext xmlns:c16="http://schemas.microsoft.com/office/drawing/2014/chart" uri="{C3380CC4-5D6E-409C-BE32-E72D297353CC}">
                  <c16:uniqueId val="{00000017-AB90-4A31-822E-7904BB22737F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val>
            <c:numRef>
              <c:f>Sheet1!$A$5:$E$5</c:f>
              <c:numCache>
                <c:formatCode>General</c:formatCode>
                <c:ptCount val="5"/>
                <c:pt idx="3">
                  <c:v>16.999999999999993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8-AB90-4A31-822E-7904BB22737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80"/>
        <c:overlap val="100"/>
        <c:axId val="246888608"/>
        <c:axId val="1"/>
      </c:barChart>
      <c:catAx>
        <c:axId val="246888608"/>
        <c:scaling>
          <c:orientation val="minMax"/>
        </c:scaling>
        <c:delete val="0"/>
        <c:axPos val="b"/>
        <c:majorGridlines>
          <c:spPr>
            <a:ln>
              <a:noFill/>
            </a:ln>
          </c:spPr>
        </c:majorGridlines>
        <c:majorTickMark val="none"/>
        <c:minorTickMark val="none"/>
        <c:tickLblPos val="none"/>
        <c:spPr>
          <a:ln w="9525" cmpd="sng" algn="ctr">
            <a:solidFill>
              <a:schemeClr val="tx1"/>
            </a:solidFill>
            <a:prstDash val="solid"/>
          </a:ln>
        </c:spPr>
        <c:crossAx val="1"/>
        <c:crosses val="min"/>
        <c:auto val="0"/>
        <c:lblAlgn val="ctr"/>
        <c:lblOffset val="100"/>
        <c:noMultiLvlLbl val="0"/>
      </c:catAx>
      <c:valAx>
        <c:axId val="1"/>
        <c:scaling>
          <c:orientation val="minMax"/>
          <c:max val="119.94"/>
          <c:min val="0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none"/>
        <c:minorTickMark val="none"/>
        <c:tickLblPos val="none"/>
        <c:spPr>
          <a:ln>
            <a:noFill/>
          </a:ln>
        </c:spPr>
        <c:crossAx val="246888608"/>
        <c:crosses val="min"/>
        <c:crossBetween val="between"/>
      </c:valAx>
    </c:plotArea>
    <c:plotVisOnly val="0"/>
    <c:dispBlanksAs val="gap"/>
    <c:showDLblsOverMax val="1"/>
  </c:chart>
  <c:externalData r:id="rId1">
    <c:autoUpdate val="0"/>
  </c:externalData>
</c:chartSpac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8AEEFA8-5906-8A45-90C6-4B0BF60571F8}" type="datetimeFigureOut">
              <a:rPr lang="en-US" smtClean="0"/>
              <a:t>260716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F2AB725-31BF-F144-876B-0037EA85E3F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6964822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7C7120ED-20B9-4CC8-A606-12D10436DCAF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3927589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177800" marR="0" lvl="0" indent="-177800" algn="r" defTabSz="711200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Char char="•"/>
              <a:tabLst/>
              <a:defRPr/>
            </a:pPr>
            <a:fld id="{7C7120ED-20B9-4CC8-A606-12D10436DCA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177800" marR="0" lvl="0" indent="-177800" algn="r" defTabSz="711200" rtl="0" eaLnBrk="1" fontAlgn="auto" latinLnBrk="0" hangingPunct="1">
                <a:lnSpc>
                  <a:spcPct val="100000"/>
                </a:lnSpc>
                <a:spcBef>
                  <a:spcPts val="1200"/>
                </a:spcBef>
                <a:spcAft>
                  <a:spcPts val="0"/>
                </a:spcAft>
                <a:buClrTx/>
                <a:buSzTx/>
                <a:buFontTx/>
                <a:buChar char="•"/>
                <a:tabLst/>
                <a:defRPr/>
              </a:pPr>
              <a:t>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03071018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F2AB725-31BF-F144-876B-0037EA85E3FC}" type="slidenum">
              <a:rPr lang="en-US" smtClean="0"/>
              <a:t>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9874455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F2AB725-31BF-F144-876B-0037EA85E3FC}" type="slidenum">
              <a:rPr lang="en-US" smtClean="0"/>
              <a:t>14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0042790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4.xml"/><Relationship Id="rId5" Type="http://schemas.openxmlformats.org/officeDocument/2006/relationships/image" Target="../media/image3.png"/><Relationship Id="rId4" Type="http://schemas.openxmlformats.org/officeDocument/2006/relationships/image" Target="../media/image2.emf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5.xml"/><Relationship Id="rId6" Type="http://schemas.openxmlformats.org/officeDocument/2006/relationships/hyperlink" Target="https://business.columbia.edu/insights/climate/cki" TargetMode="External"/><Relationship Id="rId5" Type="http://schemas.openxmlformats.org/officeDocument/2006/relationships/hyperlink" Target="https://business.columbia.edu/faculty/people/gernot-wagner" TargetMode="External"/><Relationship Id="rId4" Type="http://schemas.openxmlformats.org/officeDocument/2006/relationships/image" Target="../media/image8.emf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6.xml"/><Relationship Id="rId6" Type="http://schemas.openxmlformats.org/officeDocument/2006/relationships/hyperlink" Target="https://business.columbia.edu/insights/climate/cki" TargetMode="External"/><Relationship Id="rId5" Type="http://schemas.openxmlformats.org/officeDocument/2006/relationships/hyperlink" Target="https://business.columbia.edu/faculty/people/gernot-wagner" TargetMode="External"/><Relationship Id="rId4" Type="http://schemas.openxmlformats.org/officeDocument/2006/relationships/image" Target="../media/image8.emf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7.xml"/><Relationship Id="rId6" Type="http://schemas.openxmlformats.org/officeDocument/2006/relationships/hyperlink" Target="https://business.columbia.edu/insights/climate/cki" TargetMode="External"/><Relationship Id="rId5" Type="http://schemas.openxmlformats.org/officeDocument/2006/relationships/hyperlink" Target="https://business.columbia.edu/faculty/people/gernot-wagner" TargetMode="External"/><Relationship Id="rId4" Type="http://schemas.openxmlformats.org/officeDocument/2006/relationships/image" Target="../media/image8.emf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8.xml"/><Relationship Id="rId6" Type="http://schemas.openxmlformats.org/officeDocument/2006/relationships/hyperlink" Target="https://business.columbia.edu/insights/climate/cki" TargetMode="External"/><Relationship Id="rId5" Type="http://schemas.openxmlformats.org/officeDocument/2006/relationships/hyperlink" Target="https://business.columbia.edu/faculty/people/gernot-wagner" TargetMode="External"/><Relationship Id="rId4" Type="http://schemas.openxmlformats.org/officeDocument/2006/relationships/image" Target="../media/image8.emf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9.xml"/><Relationship Id="rId6" Type="http://schemas.openxmlformats.org/officeDocument/2006/relationships/hyperlink" Target="https://business.columbia.edu/insights/climate/cki" TargetMode="External"/><Relationship Id="rId5" Type="http://schemas.openxmlformats.org/officeDocument/2006/relationships/hyperlink" Target="https://business.columbia.edu/faculty/people/gernot-wagner" TargetMode="External"/><Relationship Id="rId4" Type="http://schemas.openxmlformats.org/officeDocument/2006/relationships/image" Target="../media/image8.emf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20.xml"/><Relationship Id="rId6" Type="http://schemas.openxmlformats.org/officeDocument/2006/relationships/hyperlink" Target="https://business.columbia.edu/insights/climate/cki" TargetMode="External"/><Relationship Id="rId5" Type="http://schemas.openxmlformats.org/officeDocument/2006/relationships/hyperlink" Target="https://business.columbia.edu/faculty/people/gernot-wagner" TargetMode="External"/><Relationship Id="rId4" Type="http://schemas.openxmlformats.org/officeDocument/2006/relationships/image" Target="../media/image8.emf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21.xml"/><Relationship Id="rId6" Type="http://schemas.openxmlformats.org/officeDocument/2006/relationships/hyperlink" Target="https://business.columbia.edu/insights/climate/cki" TargetMode="External"/><Relationship Id="rId5" Type="http://schemas.openxmlformats.org/officeDocument/2006/relationships/hyperlink" Target="https://business.columbia.edu/faculty/people/gernot-wagner" TargetMode="External"/><Relationship Id="rId4" Type="http://schemas.openxmlformats.org/officeDocument/2006/relationships/image" Target="../media/image8.emf"/></Relationships>
</file>

<file path=ppt/slideLayouts/_rels/slideLayout1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22.xml"/><Relationship Id="rId6" Type="http://schemas.openxmlformats.org/officeDocument/2006/relationships/hyperlink" Target="https://business.columbia.edu/insights/climate/cki" TargetMode="External"/><Relationship Id="rId5" Type="http://schemas.openxmlformats.org/officeDocument/2006/relationships/hyperlink" Target="https://business.columbia.edu/faculty/people/gernot-wagner" TargetMode="External"/><Relationship Id="rId4" Type="http://schemas.openxmlformats.org/officeDocument/2006/relationships/image" Target="../media/image8.emf"/></Relationships>
</file>

<file path=ppt/slideLayouts/_rels/slideLayout1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23.xml"/><Relationship Id="rId6" Type="http://schemas.openxmlformats.org/officeDocument/2006/relationships/hyperlink" Target="https://business.columbia.edu/insights/climate/cki" TargetMode="External"/><Relationship Id="rId5" Type="http://schemas.openxmlformats.org/officeDocument/2006/relationships/hyperlink" Target="https://business.columbia.edu/faculty/people/gernot-wagner" TargetMode="External"/><Relationship Id="rId4" Type="http://schemas.openxmlformats.org/officeDocument/2006/relationships/image" Target="../media/image8.emf"/></Relationships>
</file>

<file path=ppt/slideLayouts/_rels/slideLayout1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24.xml"/><Relationship Id="rId6" Type="http://schemas.openxmlformats.org/officeDocument/2006/relationships/hyperlink" Target="https://business.columbia.edu/insights/climate/cki" TargetMode="External"/><Relationship Id="rId5" Type="http://schemas.openxmlformats.org/officeDocument/2006/relationships/hyperlink" Target="https://business.columbia.edu/faculty/people/gernot-wagner" TargetMode="External"/><Relationship Id="rId4" Type="http://schemas.openxmlformats.org/officeDocument/2006/relationships/image" Target="../media/image8.emf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5.xml"/><Relationship Id="rId5" Type="http://schemas.openxmlformats.org/officeDocument/2006/relationships/image" Target="../media/image3.png"/><Relationship Id="rId4" Type="http://schemas.openxmlformats.org/officeDocument/2006/relationships/image" Target="../media/image4.emf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7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25.xml"/><Relationship Id="rId6" Type="http://schemas.openxmlformats.org/officeDocument/2006/relationships/hyperlink" Target="https://business.columbia.edu/insights/climate/cki" TargetMode="External"/><Relationship Id="rId5" Type="http://schemas.openxmlformats.org/officeDocument/2006/relationships/hyperlink" Target="https://business.columbia.edu/faculty/people/gernot-wagner" TargetMode="External"/><Relationship Id="rId4" Type="http://schemas.openxmlformats.org/officeDocument/2006/relationships/image" Target="../media/image8.emf"/></Relationships>
</file>

<file path=ppt/slideLayouts/_rels/slideLayout2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26.xml"/><Relationship Id="rId6" Type="http://schemas.openxmlformats.org/officeDocument/2006/relationships/hyperlink" Target="mailto:gwagner@columbia.edu" TargetMode="External"/><Relationship Id="rId5" Type="http://schemas.openxmlformats.org/officeDocument/2006/relationships/hyperlink" Target="https://creativecommons.org/licenses/by/4.0/" TargetMode="External"/><Relationship Id="rId4" Type="http://schemas.openxmlformats.org/officeDocument/2006/relationships/image" Target="../media/image8.emf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2.xml"/><Relationship Id="rId1" Type="http://schemas.openxmlformats.org/officeDocument/2006/relationships/tags" Target="../tags/tag27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6.xml"/><Relationship Id="rId6" Type="http://schemas.openxmlformats.org/officeDocument/2006/relationships/image" Target="../media/image7.png"/><Relationship Id="rId5" Type="http://schemas.openxmlformats.org/officeDocument/2006/relationships/image" Target="../media/image6.png"/><Relationship Id="rId4" Type="http://schemas.openxmlformats.org/officeDocument/2006/relationships/image" Target="../media/image5.emf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7.xml"/><Relationship Id="rId5" Type="http://schemas.openxmlformats.org/officeDocument/2006/relationships/image" Target="../media/image3.png"/><Relationship Id="rId4" Type="http://schemas.openxmlformats.org/officeDocument/2006/relationships/image" Target="../media/image4.emf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7" Type="http://schemas.openxmlformats.org/officeDocument/2006/relationships/hyperlink" Target="https://business.columbia.edu/insights/climate/cki" TargetMode="External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8.xml"/><Relationship Id="rId6" Type="http://schemas.openxmlformats.org/officeDocument/2006/relationships/hyperlink" Target="https://business.columbia.edu/faculty/people/gernot-wagner" TargetMode="External"/><Relationship Id="rId5" Type="http://schemas.openxmlformats.org/officeDocument/2006/relationships/image" Target="../media/image7.png"/><Relationship Id="rId4" Type="http://schemas.openxmlformats.org/officeDocument/2006/relationships/image" Target="../media/image8.emf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7" Type="http://schemas.openxmlformats.org/officeDocument/2006/relationships/hyperlink" Target="https://business.columbia.edu/insights/climate/cki" TargetMode="External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9.xml"/><Relationship Id="rId6" Type="http://schemas.openxmlformats.org/officeDocument/2006/relationships/hyperlink" Target="https://business.columbia.edu/faculty/people/gernot-wagner" TargetMode="External"/><Relationship Id="rId5" Type="http://schemas.openxmlformats.org/officeDocument/2006/relationships/image" Target="../media/image7.png"/><Relationship Id="rId4" Type="http://schemas.openxmlformats.org/officeDocument/2006/relationships/image" Target="../media/image8.emf"/></Relationships>
</file>

<file path=ppt/slideLayouts/_rels/slideLayout7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jpeg"/><Relationship Id="rId3" Type="http://schemas.openxmlformats.org/officeDocument/2006/relationships/oleObject" Target="../embeddings/oleObject3.bin"/><Relationship Id="rId7" Type="http://schemas.openxmlformats.org/officeDocument/2006/relationships/hyperlink" Target="https://business.columbia.edu/insights/climate/cki" TargetMode="External"/><Relationship Id="rId12" Type="http://schemas.openxmlformats.org/officeDocument/2006/relationships/hyperlink" Target="mailto:gwagner@columbia.edu" TargetMode="External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10.xml"/><Relationship Id="rId6" Type="http://schemas.openxmlformats.org/officeDocument/2006/relationships/hyperlink" Target="https://business.columbia.edu/faculty/people/gernot-wagner" TargetMode="External"/><Relationship Id="rId11" Type="http://schemas.openxmlformats.org/officeDocument/2006/relationships/hyperlink" Target="mailto:af3487@columbia.edu" TargetMode="External"/><Relationship Id="rId5" Type="http://schemas.openxmlformats.org/officeDocument/2006/relationships/image" Target="../media/image7.png"/><Relationship Id="rId10" Type="http://schemas.openxmlformats.org/officeDocument/2006/relationships/image" Target="../media/image11.png"/><Relationship Id="rId4" Type="http://schemas.openxmlformats.org/officeDocument/2006/relationships/image" Target="../media/image8.emf"/><Relationship Id="rId9" Type="http://schemas.openxmlformats.org/officeDocument/2006/relationships/image" Target="../media/image10.png"/></Relationships>
</file>

<file path=ppt/slideLayouts/_rels/slideLayout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3.xml"/><Relationship Id="rId6" Type="http://schemas.openxmlformats.org/officeDocument/2006/relationships/hyperlink" Target="https://business.columbia.edu/insights/climate/cki" TargetMode="External"/><Relationship Id="rId5" Type="http://schemas.openxmlformats.org/officeDocument/2006/relationships/hyperlink" Target="https://business.columbia.edu/faculty/people/gernot-wagner" TargetMode="External"/><Relationship Id="rId4" Type="http://schemas.openxmlformats.org/officeDocument/2006/relationships/image" Target="../media/image12.emf"/></Relationships>
</file>

<file path=ppt/slideLayouts/_rels/slideLayout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4.xml"/><Relationship Id="rId6" Type="http://schemas.openxmlformats.org/officeDocument/2006/relationships/hyperlink" Target="https://business.columbia.edu/insights/climate/cki" TargetMode="External"/><Relationship Id="rId5" Type="http://schemas.openxmlformats.org/officeDocument/2006/relationships/hyperlink" Target="https://business.columbia.edu/faculty/people/gernot-wagner" TargetMode="External"/><Relationship Id="rId4" Type="http://schemas.openxmlformats.org/officeDocument/2006/relationships/image" Target="../media/image8.emf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page">
    <p:bg>
      <p:bgPr>
        <a:solidFill>
          <a:srgbClr val="009BDB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15BEEFE8-08DB-4323-1C3F-1B2713BA00FD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090282459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15BEEFE8-08DB-4323-1C3F-1B2713BA00F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0" name="Picture 9"/>
          <p:cNvPicPr>
            <a:picLocks noChangeAspect="1"/>
          </p:cNvPicPr>
          <p:nvPr userDrawn="1"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11272" y="342685"/>
            <a:ext cx="2850036" cy="477381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8B7FC975-48D4-E344-AA0E-6BF906D04B8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280951" y="3302241"/>
            <a:ext cx="6432630" cy="1605426"/>
          </a:xfrm>
          <a:prstGeom prst="rect">
            <a:avLst/>
          </a:prstGeom>
        </p:spPr>
        <p:txBody>
          <a:bodyPr vert="horz" lIns="0" tIns="91440" rIns="0" bIns="0" anchor="t" anchorCtr="0">
            <a:noAutofit/>
          </a:bodyPr>
          <a:lstStyle>
            <a:lvl1pPr>
              <a:lnSpc>
                <a:spcPts val="3600"/>
              </a:lnSpc>
              <a:defRPr sz="4800">
                <a:solidFill>
                  <a:srgbClr val="F1F4F7"/>
                </a:solidFill>
              </a:defRPr>
            </a:lvl1pPr>
          </a:lstStyle>
          <a:p>
            <a:r>
              <a:rPr lang="en-US"/>
              <a:t>Deck Title 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25822FE9-D507-C840-A53B-A87F0DAB04F1}"/>
              </a:ext>
            </a:extLst>
          </p:cNvPr>
          <p:cNvCxnSpPr/>
          <p:nvPr userDrawn="1"/>
        </p:nvCxnSpPr>
        <p:spPr>
          <a:xfrm>
            <a:off x="0" y="3277363"/>
            <a:ext cx="12192000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D3040F0-F99F-E542-942E-C6B8AD8A7537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280951" y="5184774"/>
            <a:ext cx="6432630" cy="1330541"/>
          </a:xfrm>
          <a:prstGeom prst="rect">
            <a:avLst/>
          </a:prstGeom>
        </p:spPr>
        <p:txBody>
          <a:bodyPr lIns="0">
            <a:noAutofit/>
          </a:bodyPr>
          <a:lstStyle>
            <a:lvl1pPr marL="0" indent="0">
              <a:lnSpc>
                <a:spcPts val="2400"/>
              </a:lnSpc>
              <a:buNone/>
              <a:defRPr sz="2000" b="1" i="0">
                <a:solidFill>
                  <a:srgbClr val="F1F4F7"/>
                </a:solidFill>
                <a:latin typeface="Arial" panose="020B0604020202020204" pitchFamily="34" charset="0"/>
              </a:defRPr>
            </a:lvl1pPr>
          </a:lstStyle>
          <a:p>
            <a:pPr lvl="0"/>
            <a:r>
              <a:rPr lang="en-US"/>
              <a:t>Authors in form of “Lead author et al.”</a:t>
            </a:r>
          </a:p>
        </p:txBody>
      </p:sp>
      <p:sp>
        <p:nvSpPr>
          <p:cNvPr id="8" name="Text Placeholder 8">
            <a:extLst>
              <a:ext uri="{FF2B5EF4-FFF2-40B4-BE49-F238E27FC236}">
                <a16:creationId xmlns:a16="http://schemas.microsoft.com/office/drawing/2014/main" id="{B1A05A3F-1493-B94B-8610-C082B2A031E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280951" y="493776"/>
            <a:ext cx="2699675" cy="477345"/>
          </a:xfrm>
          <a:prstGeom prst="rect">
            <a:avLst/>
          </a:prstGeom>
        </p:spPr>
        <p:txBody>
          <a:bodyPr wrap="square">
            <a:noAutofit/>
          </a:bodyPr>
          <a:lstStyle>
            <a:lvl1pPr marL="0" indent="0">
              <a:buNone/>
              <a:defRPr sz="1800" b="1" i="0">
                <a:solidFill>
                  <a:schemeClr val="bg1"/>
                </a:solidFill>
                <a:latin typeface="Arial" panose="020B0604020202020204" pitchFamily="34" charset="0"/>
              </a:defRPr>
            </a:lvl1pPr>
          </a:lstStyle>
          <a:p>
            <a:pPr lvl="0"/>
            <a:r>
              <a:rPr lang="en-US"/>
              <a:t>Date</a:t>
            </a:r>
          </a:p>
        </p:txBody>
      </p:sp>
      <p:sp>
        <p:nvSpPr>
          <p:cNvPr id="9" name="Rectangle 8"/>
          <p:cNvSpPr/>
          <p:nvPr userDrawn="1"/>
        </p:nvSpPr>
        <p:spPr bwMode="gray">
          <a:xfrm>
            <a:off x="6972300" y="6590007"/>
            <a:ext cx="2819400" cy="240711"/>
          </a:xfrm>
          <a:prstGeom prst="rect">
            <a:avLst/>
          </a:prstGeom>
          <a:solidFill>
            <a:srgbClr val="009BDB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err="1">
              <a:solidFill>
                <a:schemeClr val="tx1"/>
              </a:solidFill>
            </a:endParaRPr>
          </a:p>
        </p:txBody>
      </p:sp>
      <p:sp>
        <p:nvSpPr>
          <p:cNvPr id="6" name="Text Placeholder 8">
            <a:extLst>
              <a:ext uri="{FF2B5EF4-FFF2-40B4-BE49-F238E27FC236}">
                <a16:creationId xmlns:a16="http://schemas.microsoft.com/office/drawing/2014/main" id="{BA2289A3-013E-4D53-1C0B-46D992933E0B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280951" y="1046371"/>
            <a:ext cx="6580849" cy="647164"/>
          </a:xfrm>
          <a:prstGeom prst="rect">
            <a:avLst/>
          </a:prstGeom>
        </p:spPr>
        <p:txBody>
          <a:bodyPr wrap="square">
            <a:noAutofit/>
          </a:bodyPr>
          <a:lstStyle>
            <a:lvl1pPr marL="0" indent="0">
              <a:buNone/>
              <a:defRPr sz="1400" b="1" i="0">
                <a:solidFill>
                  <a:schemeClr val="bg1"/>
                </a:solidFill>
                <a:latin typeface="Arial" panose="020B0604020202020204" pitchFamily="34" charset="0"/>
              </a:defRPr>
            </a:lvl1pPr>
          </a:lstStyle>
          <a:p>
            <a:pPr lvl="0"/>
            <a:r>
              <a:rPr lang="en-US"/>
              <a:t>Originally Published: </a:t>
            </a:r>
            <a:r>
              <a:rPr lang="en-US" i="1"/>
              <a:t>Insert date of originally published deck</a:t>
            </a:r>
            <a:endParaRPr lang="en-US"/>
          </a:p>
        </p:txBody>
      </p:sp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6FFBB5DA-1299-663D-F35D-52A8B19F248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91451" y="5868151"/>
            <a:ext cx="4703063" cy="647164"/>
          </a:xfrm>
          <a:prstGeom prst="rect">
            <a:avLst/>
          </a:prstGeom>
        </p:spPr>
        <p:txBody>
          <a:bodyPr wrap="square">
            <a:noAutofit/>
          </a:bodyPr>
          <a:lstStyle>
            <a:lvl1pPr marL="0" indent="0">
              <a:buNone/>
              <a:defRPr sz="1400" b="1" i="0">
                <a:solidFill>
                  <a:schemeClr val="bg1"/>
                </a:solidFill>
                <a:latin typeface="Arial" panose="020B0604020202020204" pitchFamily="34" charset="0"/>
              </a:defRPr>
            </a:lvl1pPr>
          </a:lstStyle>
          <a:p>
            <a:r>
              <a:rPr lang="en-US" sz="1400" dirty="0">
                <a:latin typeface="Arial"/>
                <a:cs typeface="Arial"/>
              </a:rPr>
              <a:t>Cite as:</a:t>
            </a:r>
            <a:r>
              <a:rPr lang="en-US" sz="1400" i="1" dirty="0">
                <a:latin typeface="Arial"/>
                <a:cs typeface="Arial"/>
              </a:rPr>
              <a:t> Lead author et al</a:t>
            </a:r>
            <a:r>
              <a:rPr lang="en-US" sz="1400" dirty="0">
                <a:latin typeface="Arial"/>
                <a:cs typeface="Arial"/>
              </a:rPr>
              <a:t>. ”Deck Title," Columbia Business School Climate Knowledge Initiative (Date).</a:t>
            </a:r>
            <a:endParaRPr lang="en-US" sz="1400" b="0" dirty="0">
              <a:solidFill>
                <a:srgbClr val="000000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5980031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08">
          <p15:clr>
            <a:srgbClr val="CCCCCC"/>
          </p15:clr>
        </p15:guide>
        <p15:guide id="2" pos="7472">
          <p15:clr>
            <a:srgbClr val="CCCCCC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B43B131C-746B-39C7-7312-75C7B13BBCEF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915706324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43B131C-746B-39C7-7312-75C7B13BBCE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F98225C8-4915-8CC0-16E1-F4360ABECE6A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334963" y="1549400"/>
            <a:ext cx="11522075" cy="45466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3224D32E-A984-55C4-82E1-CC1C751DA31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34963" y="513568"/>
            <a:ext cx="11522076" cy="754846"/>
          </a:xfrm>
          <a:prstGeom prst="rect">
            <a:avLst/>
          </a:prstGeom>
        </p:spPr>
        <p:txBody>
          <a:bodyPr vert="horz" wrap="square" tIns="0" rIns="91440" bIns="0" anchor="t">
            <a:noAutofit/>
          </a:bodyPr>
          <a:lstStyle>
            <a:lvl1pPr>
              <a:spcBef>
                <a:spcPts val="0"/>
              </a:spcBef>
              <a:defRPr sz="2800" baseline="0"/>
            </a:lvl1pPr>
          </a:lstStyle>
          <a:p>
            <a:r>
              <a:rPr lang="en-US"/>
              <a:t>Slide title: key message in 1-2 lines</a:t>
            </a:r>
          </a:p>
        </p:txBody>
      </p:sp>
      <p:sp>
        <p:nvSpPr>
          <p:cNvPr id="7" name="Footer Placeholder 4">
            <a:extLst>
              <a:ext uri="{FF2B5EF4-FFF2-40B4-BE49-F238E27FC236}">
                <a16:creationId xmlns:a16="http://schemas.microsoft.com/office/drawing/2014/main" id="{280FCD16-E095-44F9-ED74-4697D5240FD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34962" y="6344432"/>
            <a:ext cx="9147241" cy="216706"/>
          </a:xfrm>
          <a:prstGeom prst="rect">
            <a:avLst/>
          </a:prstGeom>
        </p:spPr>
        <p:txBody>
          <a:bodyPr vert="horz" lIns="0" tIns="0" rIns="0" bIns="0" rtlCol="0" anchor="t"/>
          <a:lstStyle>
            <a:lvl1pPr algn="l">
              <a:defRPr sz="8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r>
              <a:rPr lang="en-US">
                <a:solidFill>
                  <a:srgbClr val="000000"/>
                </a:solidFill>
              </a:rPr>
              <a:t>Sources: Source title [with link] (Source name, year); Source title [with link] (Source name, year).</a:t>
            </a:r>
          </a:p>
          <a:p>
            <a:r>
              <a:rPr lang="en-US">
                <a:solidFill>
                  <a:srgbClr val="000000"/>
                </a:solidFill>
              </a:rPr>
              <a:t>Credit: Names, and </a:t>
            </a:r>
            <a:r>
              <a:rPr lang="en-US" u="sng">
                <a:hlinkClick r:id="rId5"/>
              </a:rPr>
              <a:t>Gernot Wagner</a:t>
            </a:r>
            <a:r>
              <a:rPr lang="en-US"/>
              <a:t>. </a:t>
            </a:r>
            <a:r>
              <a:rPr lang="en-US">
                <a:solidFill>
                  <a:schemeClr val="tx1"/>
                </a:solidFill>
              </a:rPr>
              <a:t>Share with </a:t>
            </a:r>
            <a:r>
              <a:rPr lang="en-US" u="sng">
                <a:solidFill>
                  <a:schemeClr val="tx1"/>
                </a:solidFill>
                <a:hlinkClick r:id="rId6"/>
              </a:rPr>
              <a:t>attribution</a:t>
            </a:r>
            <a:r>
              <a:rPr lang="en-US">
                <a:solidFill>
                  <a:schemeClr val="tx1"/>
                </a:solidFill>
              </a:rPr>
              <a:t>: Name of lead author </a:t>
            </a:r>
            <a:r>
              <a:rPr lang="en-US" i="1">
                <a:solidFill>
                  <a:schemeClr val="tx1"/>
                </a:solidFill>
              </a:rPr>
              <a:t>et al.</a:t>
            </a:r>
            <a:r>
              <a:rPr lang="en-US">
                <a:solidFill>
                  <a:schemeClr val="tx1"/>
                </a:solidFill>
              </a:rPr>
              <a:t>, “</a:t>
            </a:r>
            <a:r>
              <a:rPr lang="en-US" u="sng">
                <a:solidFill>
                  <a:schemeClr val="tx1"/>
                </a:solidFill>
              </a:rPr>
              <a:t>Title of the deck [linked to website]</a:t>
            </a:r>
            <a:r>
              <a:rPr lang="en-US">
                <a:solidFill>
                  <a:schemeClr val="tx1"/>
                </a:solidFill>
              </a:rPr>
              <a:t>” (Day Month [spelled out] Year).​</a:t>
            </a:r>
          </a:p>
        </p:txBody>
      </p:sp>
    </p:spTree>
    <p:extLst>
      <p:ext uri="{BB962C8B-B14F-4D97-AF65-F5344CB8AC3E}">
        <p14:creationId xmlns:p14="http://schemas.microsoft.com/office/powerpoint/2010/main" val="123951476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+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D45A0740-5308-CBF0-81F8-92FACC0E5FD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29184" y="1498005"/>
            <a:ext cx="8705088" cy="548640"/>
          </a:xfrm>
          <a:prstGeom prst="rect">
            <a:avLst/>
          </a:prstGeo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1600" b="1"/>
            </a:lvl1pPr>
            <a:lvl2pPr>
              <a:buNone/>
              <a:defRPr sz="1600" b="1"/>
            </a:lvl2pPr>
            <a:lvl3pPr>
              <a:buNone/>
              <a:defRPr sz="16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</a:lstStyle>
          <a:p>
            <a:pPr lvl="0"/>
            <a:r>
              <a:rPr lang="en-US"/>
              <a:t>Subtitle (1 line preferred, 2 lines if necessary)</a:t>
            </a:r>
          </a:p>
        </p:txBody>
      </p:sp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B43B131C-746B-39C7-7312-75C7B13BBCEF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915706324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43B131C-746B-39C7-7312-75C7B13BBCE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" name="Title 1">
            <a:extLst>
              <a:ext uri="{FF2B5EF4-FFF2-40B4-BE49-F238E27FC236}">
                <a16:creationId xmlns:a16="http://schemas.microsoft.com/office/drawing/2014/main" id="{1C78BD8F-C645-A2A2-1872-C72128CDC9D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34963" y="513568"/>
            <a:ext cx="11522076" cy="754846"/>
          </a:xfrm>
          <a:prstGeom prst="rect">
            <a:avLst/>
          </a:prstGeom>
        </p:spPr>
        <p:txBody>
          <a:bodyPr vert="horz" wrap="square" tIns="0" rIns="91440" bIns="0" anchor="t">
            <a:noAutofit/>
          </a:bodyPr>
          <a:lstStyle>
            <a:lvl1pPr>
              <a:spcBef>
                <a:spcPts val="0"/>
              </a:spcBef>
              <a:defRPr sz="2800" baseline="0"/>
            </a:lvl1pPr>
          </a:lstStyle>
          <a:p>
            <a:r>
              <a:rPr lang="en-US"/>
              <a:t>Slide title: key message in 1-2 lines</a:t>
            </a:r>
          </a:p>
        </p:txBody>
      </p:sp>
      <p:sp>
        <p:nvSpPr>
          <p:cNvPr id="8" name="Content Placeholder 7">
            <a:extLst>
              <a:ext uri="{FF2B5EF4-FFF2-40B4-BE49-F238E27FC236}">
                <a16:creationId xmlns:a16="http://schemas.microsoft.com/office/drawing/2014/main" id="{F98225C8-4915-8CC0-16E1-F4360ABECE6A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334963" y="2195551"/>
            <a:ext cx="11522075" cy="3900449"/>
          </a:xfrm>
          <a:prstGeom prst="rect">
            <a:avLst/>
          </a:prstGeom>
        </p:spPr>
        <p:txBody>
          <a:bodyPr/>
          <a:lstStyle>
            <a:lvl1pPr>
              <a:spcBef>
                <a:spcPts val="0"/>
              </a:spcBef>
              <a:defRPr/>
            </a:lvl1pPr>
            <a:lvl2pPr>
              <a:spcBef>
                <a:spcPts val="0"/>
              </a:spcBef>
              <a:defRPr/>
            </a:lvl2pPr>
            <a:lvl3pPr>
              <a:spcBef>
                <a:spcPts val="0"/>
              </a:spcBef>
              <a:defRPr/>
            </a:lvl3pPr>
            <a:lvl4pPr>
              <a:spcBef>
                <a:spcPts val="0"/>
              </a:spcBef>
              <a:defRPr/>
            </a:lvl4pPr>
            <a:lvl5pPr>
              <a:spcBef>
                <a:spcPts val="0"/>
              </a:spcBef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cxnSp>
        <p:nvCxnSpPr>
          <p:cNvPr id="4" name="btfpColumnHeaderBoxLine984923">
            <a:extLst>
              <a:ext uri="{FF2B5EF4-FFF2-40B4-BE49-F238E27FC236}">
                <a16:creationId xmlns:a16="http://schemas.microsoft.com/office/drawing/2014/main" id="{E72DFAE3-4892-5F57-4AB8-649E2B0A9BE4}"/>
              </a:ext>
            </a:extLst>
          </p:cNvPr>
          <p:cNvCxnSpPr>
            <a:cxnSpLocks/>
          </p:cNvCxnSpPr>
          <p:nvPr userDrawn="1"/>
        </p:nvCxnSpPr>
        <p:spPr bwMode="gray">
          <a:xfrm flipV="1">
            <a:off x="323332" y="2046377"/>
            <a:ext cx="8705088" cy="26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Footer Placeholder 4">
            <a:extLst>
              <a:ext uri="{FF2B5EF4-FFF2-40B4-BE49-F238E27FC236}">
                <a16:creationId xmlns:a16="http://schemas.microsoft.com/office/drawing/2014/main" id="{D5CF8F52-E9D4-90AB-9F09-6D9707D6F69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34962" y="6344432"/>
            <a:ext cx="9147241" cy="216706"/>
          </a:xfrm>
          <a:prstGeom prst="rect">
            <a:avLst/>
          </a:prstGeom>
        </p:spPr>
        <p:txBody>
          <a:bodyPr vert="horz" lIns="0" tIns="0" rIns="0" bIns="0" rtlCol="0" anchor="t"/>
          <a:lstStyle>
            <a:lvl1pPr algn="l">
              <a:defRPr sz="8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r>
              <a:rPr lang="en-US">
                <a:solidFill>
                  <a:srgbClr val="000000"/>
                </a:solidFill>
              </a:rPr>
              <a:t>Sources: Source title [with link] (Source name, year); Source title [with link] (Source name, year).</a:t>
            </a:r>
          </a:p>
          <a:p>
            <a:r>
              <a:rPr lang="en-US">
                <a:solidFill>
                  <a:srgbClr val="000000"/>
                </a:solidFill>
              </a:rPr>
              <a:t>Credit: Names, and </a:t>
            </a:r>
            <a:r>
              <a:rPr lang="en-US" u="sng">
                <a:hlinkClick r:id="rId5"/>
              </a:rPr>
              <a:t>Gernot Wagner</a:t>
            </a:r>
            <a:r>
              <a:rPr lang="en-US"/>
              <a:t>. </a:t>
            </a:r>
            <a:r>
              <a:rPr lang="en-US">
                <a:solidFill>
                  <a:schemeClr val="tx1"/>
                </a:solidFill>
              </a:rPr>
              <a:t>Share with </a:t>
            </a:r>
            <a:r>
              <a:rPr lang="en-US" u="sng">
                <a:solidFill>
                  <a:schemeClr val="tx1"/>
                </a:solidFill>
                <a:hlinkClick r:id="rId6"/>
              </a:rPr>
              <a:t>attribution</a:t>
            </a:r>
            <a:r>
              <a:rPr lang="en-US">
                <a:solidFill>
                  <a:schemeClr val="tx1"/>
                </a:solidFill>
              </a:rPr>
              <a:t>: Name of lead author </a:t>
            </a:r>
            <a:r>
              <a:rPr lang="en-US" i="1">
                <a:solidFill>
                  <a:schemeClr val="tx1"/>
                </a:solidFill>
              </a:rPr>
              <a:t>et al.</a:t>
            </a:r>
            <a:r>
              <a:rPr lang="en-US">
                <a:solidFill>
                  <a:schemeClr val="tx1"/>
                </a:solidFill>
              </a:rPr>
              <a:t>, “</a:t>
            </a:r>
            <a:r>
              <a:rPr lang="en-US" u="sng">
                <a:solidFill>
                  <a:schemeClr val="tx1"/>
                </a:solidFill>
              </a:rPr>
              <a:t>Title of the deck [linked to website]</a:t>
            </a:r>
            <a:r>
              <a:rPr lang="en-US">
                <a:solidFill>
                  <a:schemeClr val="tx1"/>
                </a:solidFill>
              </a:rPr>
              <a:t>” (Day Month [spelled out] Year).​</a:t>
            </a:r>
          </a:p>
        </p:txBody>
      </p:sp>
    </p:spTree>
    <p:extLst>
      <p:ext uri="{BB962C8B-B14F-4D97-AF65-F5344CB8AC3E}">
        <p14:creationId xmlns:p14="http://schemas.microsoft.com/office/powerpoint/2010/main" val="18843915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+ observation box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B43B131C-746B-39C7-7312-75C7B13BBCEF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915706324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43B131C-746B-39C7-7312-75C7B13BBCE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Content Placeholder 7">
            <a:extLst>
              <a:ext uri="{FF2B5EF4-FFF2-40B4-BE49-F238E27FC236}">
                <a16:creationId xmlns:a16="http://schemas.microsoft.com/office/drawing/2014/main" id="{AE98D010-549A-A025-29B5-49A6F329B63C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334963" y="1549400"/>
            <a:ext cx="8707437" cy="4546600"/>
          </a:xfrm>
          <a:prstGeom prst="rect">
            <a:avLst/>
          </a:prstGeom>
        </p:spPr>
        <p:txBody>
          <a:bodyPr/>
          <a:lstStyle>
            <a:lvl1pPr>
              <a:spcBef>
                <a:spcPts val="0"/>
              </a:spcBef>
              <a:defRPr/>
            </a:lvl1pPr>
            <a:lvl2pPr>
              <a:spcBef>
                <a:spcPts val="0"/>
              </a:spcBef>
              <a:defRPr/>
            </a:lvl2pPr>
            <a:lvl3pPr>
              <a:spcBef>
                <a:spcPts val="0"/>
              </a:spcBef>
              <a:defRPr/>
            </a:lvl3pPr>
            <a:lvl4pPr>
              <a:spcBef>
                <a:spcPts val="0"/>
              </a:spcBef>
              <a:defRPr/>
            </a:lvl4pPr>
            <a:lvl5pPr>
              <a:spcBef>
                <a:spcPts val="0"/>
              </a:spcBef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2">
            <a:extLst>
              <a:ext uri="{FF2B5EF4-FFF2-40B4-BE49-F238E27FC236}">
                <a16:creationId xmlns:a16="http://schemas.microsoft.com/office/drawing/2014/main" id="{B3271FAA-0686-C771-4C7B-680159526E9D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9308592" y="1549400"/>
            <a:ext cx="2551176" cy="4546600"/>
          </a:xfrm>
          <a:prstGeom prst="rect">
            <a:avLst/>
          </a:prstGeom>
          <a:solidFill>
            <a:srgbClr val="E4E8EF"/>
          </a:solidFill>
        </p:spPr>
        <p:txBody>
          <a:bodyPr lIns="137160" tIns="137160" rIns="274320" bIns="137160">
            <a:noAutofit/>
          </a:bodyPr>
          <a:lstStyle>
            <a:lvl1pPr>
              <a:spcBef>
                <a:spcPts val="0"/>
              </a:spcBef>
              <a:defRPr sz="1250"/>
            </a:lvl1pPr>
            <a:lvl2pPr>
              <a:spcBef>
                <a:spcPts val="0"/>
              </a:spcBef>
              <a:defRPr sz="850"/>
            </a:lvl2pPr>
            <a:lvl3pPr>
              <a:spcBef>
                <a:spcPts val="0"/>
              </a:spcBef>
              <a:defRPr sz="850"/>
            </a:lvl3pPr>
            <a:lvl4pPr>
              <a:spcBef>
                <a:spcPts val="0"/>
              </a:spcBef>
              <a:defRPr sz="850"/>
            </a:lvl4pPr>
            <a:lvl5pPr>
              <a:spcBef>
                <a:spcPts val="0"/>
              </a:spcBef>
              <a:defRPr sz="85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8EFBAF13-868F-823F-B62A-D77B0C5CA19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34963" y="513568"/>
            <a:ext cx="11522076" cy="754846"/>
          </a:xfrm>
          <a:prstGeom prst="rect">
            <a:avLst/>
          </a:prstGeom>
        </p:spPr>
        <p:txBody>
          <a:bodyPr vert="horz" wrap="square" tIns="0" rIns="91440" bIns="0" anchor="t">
            <a:noAutofit/>
          </a:bodyPr>
          <a:lstStyle>
            <a:lvl1pPr>
              <a:spcBef>
                <a:spcPts val="0"/>
              </a:spcBef>
              <a:defRPr sz="2800" baseline="0"/>
            </a:lvl1pPr>
          </a:lstStyle>
          <a:p>
            <a:r>
              <a:rPr lang="en-US"/>
              <a:t>Slide title: key message in 1-2 lines</a:t>
            </a:r>
          </a:p>
        </p:txBody>
      </p:sp>
      <p:sp>
        <p:nvSpPr>
          <p:cNvPr id="12" name="Footer Placeholder 4">
            <a:extLst>
              <a:ext uri="{FF2B5EF4-FFF2-40B4-BE49-F238E27FC236}">
                <a16:creationId xmlns:a16="http://schemas.microsoft.com/office/drawing/2014/main" id="{632ABF13-B84D-B6C8-EE75-A4EACBD400F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34962" y="6344432"/>
            <a:ext cx="9147241" cy="216706"/>
          </a:xfrm>
          <a:prstGeom prst="rect">
            <a:avLst/>
          </a:prstGeom>
        </p:spPr>
        <p:txBody>
          <a:bodyPr vert="horz" lIns="0" tIns="0" rIns="0" bIns="0" rtlCol="0" anchor="t"/>
          <a:lstStyle>
            <a:lvl1pPr algn="l">
              <a:defRPr sz="8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r>
              <a:rPr lang="en-US">
                <a:solidFill>
                  <a:srgbClr val="000000"/>
                </a:solidFill>
              </a:rPr>
              <a:t>Sources: Source title [with link] (Source name, year); Source title [with link] (Source name, year).</a:t>
            </a:r>
          </a:p>
          <a:p>
            <a:r>
              <a:rPr lang="en-US">
                <a:solidFill>
                  <a:srgbClr val="000000"/>
                </a:solidFill>
              </a:rPr>
              <a:t>Credit: Names, and </a:t>
            </a:r>
            <a:r>
              <a:rPr lang="en-US" u="sng">
                <a:hlinkClick r:id="rId5"/>
              </a:rPr>
              <a:t>Gernot Wagner</a:t>
            </a:r>
            <a:r>
              <a:rPr lang="en-US"/>
              <a:t>. </a:t>
            </a:r>
            <a:r>
              <a:rPr lang="en-US">
                <a:solidFill>
                  <a:schemeClr val="tx1"/>
                </a:solidFill>
              </a:rPr>
              <a:t>Share with </a:t>
            </a:r>
            <a:r>
              <a:rPr lang="en-US" u="sng">
                <a:solidFill>
                  <a:schemeClr val="tx1"/>
                </a:solidFill>
                <a:hlinkClick r:id="rId6"/>
              </a:rPr>
              <a:t>attribution</a:t>
            </a:r>
            <a:r>
              <a:rPr lang="en-US">
                <a:solidFill>
                  <a:schemeClr val="tx1"/>
                </a:solidFill>
              </a:rPr>
              <a:t>: Name of lead author </a:t>
            </a:r>
            <a:r>
              <a:rPr lang="en-US" i="1">
                <a:solidFill>
                  <a:schemeClr val="tx1"/>
                </a:solidFill>
              </a:rPr>
              <a:t>et al.</a:t>
            </a:r>
            <a:r>
              <a:rPr lang="en-US">
                <a:solidFill>
                  <a:schemeClr val="tx1"/>
                </a:solidFill>
              </a:rPr>
              <a:t>, “</a:t>
            </a:r>
            <a:r>
              <a:rPr lang="en-US" u="sng">
                <a:solidFill>
                  <a:schemeClr val="tx1"/>
                </a:solidFill>
              </a:rPr>
              <a:t>Title of the deck [linked to website]</a:t>
            </a:r>
            <a:r>
              <a:rPr lang="en-US">
                <a:solidFill>
                  <a:schemeClr val="tx1"/>
                </a:solidFill>
              </a:rPr>
              <a:t>” (Day Month [spelled out] Year).​</a:t>
            </a:r>
          </a:p>
        </p:txBody>
      </p:sp>
    </p:spTree>
    <p:extLst>
      <p:ext uri="{BB962C8B-B14F-4D97-AF65-F5344CB8AC3E}">
        <p14:creationId xmlns:p14="http://schemas.microsoft.com/office/powerpoint/2010/main" val="1049240851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+ subtitle + observation box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B43B131C-746B-39C7-7312-75C7B13BBCEF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915706324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43B131C-746B-39C7-7312-75C7B13BBCE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Text Placeholder 2">
            <a:extLst>
              <a:ext uri="{FF2B5EF4-FFF2-40B4-BE49-F238E27FC236}">
                <a16:creationId xmlns:a16="http://schemas.microsoft.com/office/drawing/2014/main" id="{1BB0C580-AC9F-ECD5-99CE-AEC9A368329A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9308592" y="1549400"/>
            <a:ext cx="2551176" cy="4546600"/>
          </a:xfrm>
          <a:prstGeom prst="rect">
            <a:avLst/>
          </a:prstGeom>
          <a:solidFill>
            <a:srgbClr val="E4E8EF"/>
          </a:solidFill>
        </p:spPr>
        <p:txBody>
          <a:bodyPr lIns="137160" tIns="137160" rIns="274320" bIns="137160">
            <a:noAutofit/>
          </a:bodyPr>
          <a:lstStyle>
            <a:lvl1pPr>
              <a:defRPr sz="1250"/>
            </a:lvl1pPr>
            <a:lvl2pPr>
              <a:defRPr sz="850"/>
            </a:lvl2pPr>
            <a:lvl3pPr>
              <a:defRPr sz="850"/>
            </a:lvl3pPr>
            <a:lvl4pPr>
              <a:defRPr sz="850"/>
            </a:lvl4pPr>
            <a:lvl5pPr>
              <a:defRPr sz="85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FFF6FD58-FC49-7EB0-3AEE-3FEA7DD44A5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34963" y="513568"/>
            <a:ext cx="11522076" cy="754846"/>
          </a:xfrm>
          <a:prstGeom prst="rect">
            <a:avLst/>
          </a:prstGeom>
        </p:spPr>
        <p:txBody>
          <a:bodyPr vert="horz" wrap="square" tIns="0" rIns="91440" bIns="0" anchor="t">
            <a:noAutofit/>
          </a:bodyPr>
          <a:lstStyle>
            <a:lvl1pPr>
              <a:spcBef>
                <a:spcPts val="0"/>
              </a:spcBef>
              <a:defRPr sz="2800" baseline="0"/>
            </a:lvl1pPr>
          </a:lstStyle>
          <a:p>
            <a:r>
              <a:rPr lang="en-US"/>
              <a:t>Slide title: key message in 1-2 lines</a:t>
            </a:r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E958387B-91EE-08AB-952A-D9B8293F4CD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34962" y="6344432"/>
            <a:ext cx="9147241" cy="216706"/>
          </a:xfrm>
          <a:prstGeom prst="rect">
            <a:avLst/>
          </a:prstGeom>
        </p:spPr>
        <p:txBody>
          <a:bodyPr vert="horz" lIns="0" tIns="0" rIns="0" bIns="0" rtlCol="0" anchor="t"/>
          <a:lstStyle>
            <a:lvl1pPr algn="l">
              <a:defRPr sz="8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r>
              <a:rPr lang="en-US">
                <a:solidFill>
                  <a:srgbClr val="000000"/>
                </a:solidFill>
              </a:rPr>
              <a:t>Sources: Source title [with link] (Source name, year); Source title [with link] (Source name, year).</a:t>
            </a:r>
          </a:p>
          <a:p>
            <a:r>
              <a:rPr lang="en-US">
                <a:solidFill>
                  <a:srgbClr val="000000"/>
                </a:solidFill>
              </a:rPr>
              <a:t>Credit: Names, and </a:t>
            </a:r>
            <a:r>
              <a:rPr lang="en-US" u="sng">
                <a:hlinkClick r:id="rId5"/>
              </a:rPr>
              <a:t>Gernot Wagner</a:t>
            </a:r>
            <a:r>
              <a:rPr lang="en-US"/>
              <a:t>. </a:t>
            </a:r>
            <a:r>
              <a:rPr lang="en-US">
                <a:solidFill>
                  <a:schemeClr val="tx1"/>
                </a:solidFill>
              </a:rPr>
              <a:t>Share with </a:t>
            </a:r>
            <a:r>
              <a:rPr lang="en-US" u="sng">
                <a:solidFill>
                  <a:schemeClr val="tx1"/>
                </a:solidFill>
                <a:hlinkClick r:id="rId6"/>
              </a:rPr>
              <a:t>attribution</a:t>
            </a:r>
            <a:r>
              <a:rPr lang="en-US">
                <a:solidFill>
                  <a:schemeClr val="tx1"/>
                </a:solidFill>
              </a:rPr>
              <a:t>: Name of lead author </a:t>
            </a:r>
            <a:r>
              <a:rPr lang="en-US" i="1">
                <a:solidFill>
                  <a:schemeClr val="tx1"/>
                </a:solidFill>
              </a:rPr>
              <a:t>et al.</a:t>
            </a:r>
            <a:r>
              <a:rPr lang="en-US">
                <a:solidFill>
                  <a:schemeClr val="tx1"/>
                </a:solidFill>
              </a:rPr>
              <a:t>, “</a:t>
            </a:r>
            <a:r>
              <a:rPr lang="en-US" u="sng">
                <a:solidFill>
                  <a:schemeClr val="tx1"/>
                </a:solidFill>
              </a:rPr>
              <a:t>Title of the deck [linked to website]</a:t>
            </a:r>
            <a:r>
              <a:rPr lang="en-US">
                <a:solidFill>
                  <a:schemeClr val="tx1"/>
                </a:solidFill>
              </a:rPr>
              <a:t>” (Day Month [spelled out] Year).​</a:t>
            </a:r>
          </a:p>
        </p:txBody>
      </p:sp>
      <p:sp>
        <p:nvSpPr>
          <p:cNvPr id="14" name="Text Placeholder 6">
            <a:extLst>
              <a:ext uri="{FF2B5EF4-FFF2-40B4-BE49-F238E27FC236}">
                <a16:creationId xmlns:a16="http://schemas.microsoft.com/office/drawing/2014/main" id="{F68152B3-A76C-656C-D2A8-3EDB6FD9FA9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29184" y="1498005"/>
            <a:ext cx="8705088" cy="548640"/>
          </a:xfrm>
          <a:prstGeom prst="rect">
            <a:avLst/>
          </a:prstGeo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1600" b="1"/>
            </a:lvl1pPr>
            <a:lvl2pPr>
              <a:buNone/>
              <a:defRPr sz="1600" b="1"/>
            </a:lvl2pPr>
            <a:lvl3pPr>
              <a:buNone/>
              <a:defRPr sz="16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</a:lstStyle>
          <a:p>
            <a:pPr lvl="0"/>
            <a:r>
              <a:rPr lang="en-US"/>
              <a:t>Subtitle (1 line preferred, 2 lines if necessary)</a:t>
            </a:r>
          </a:p>
        </p:txBody>
      </p:sp>
      <p:cxnSp>
        <p:nvCxnSpPr>
          <p:cNvPr id="15" name="btfpColumnHeaderBoxLine984923">
            <a:extLst>
              <a:ext uri="{FF2B5EF4-FFF2-40B4-BE49-F238E27FC236}">
                <a16:creationId xmlns:a16="http://schemas.microsoft.com/office/drawing/2014/main" id="{BC58DB62-0D37-3013-F7F2-3C333396ABC5}"/>
              </a:ext>
            </a:extLst>
          </p:cNvPr>
          <p:cNvCxnSpPr>
            <a:cxnSpLocks/>
          </p:cNvCxnSpPr>
          <p:nvPr userDrawn="1"/>
        </p:nvCxnSpPr>
        <p:spPr bwMode="gray">
          <a:xfrm flipV="1">
            <a:off x="323332" y="2046377"/>
            <a:ext cx="8705088" cy="26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Content Placeholder 7">
            <a:extLst>
              <a:ext uri="{FF2B5EF4-FFF2-40B4-BE49-F238E27FC236}">
                <a16:creationId xmlns:a16="http://schemas.microsoft.com/office/drawing/2014/main" id="{7EA99EA0-90F1-5D82-C56B-2EBDE2D41DE3}"/>
              </a:ext>
            </a:extLst>
          </p:cNvPr>
          <p:cNvSpPr>
            <a:spLocks noGrp="1"/>
          </p:cNvSpPr>
          <p:nvPr>
            <p:ph sz="quarter" idx="15"/>
          </p:nvPr>
        </p:nvSpPr>
        <p:spPr>
          <a:xfrm>
            <a:off x="334963" y="2195551"/>
            <a:ext cx="8707437" cy="3900449"/>
          </a:xfrm>
          <a:prstGeom prst="rect">
            <a:avLst/>
          </a:prstGeom>
        </p:spPr>
        <p:txBody>
          <a:bodyPr/>
          <a:lstStyle>
            <a:lvl1pPr>
              <a:spcBef>
                <a:spcPts val="0"/>
              </a:spcBef>
              <a:defRPr/>
            </a:lvl1pPr>
            <a:lvl2pPr>
              <a:spcBef>
                <a:spcPts val="0"/>
              </a:spcBef>
              <a:defRPr/>
            </a:lvl2pPr>
            <a:lvl3pPr>
              <a:spcBef>
                <a:spcPts val="0"/>
              </a:spcBef>
              <a:defRPr/>
            </a:lvl3pPr>
            <a:lvl4pPr>
              <a:spcBef>
                <a:spcPts val="0"/>
              </a:spcBef>
              <a:defRPr/>
            </a:lvl4pPr>
            <a:lvl5pPr>
              <a:spcBef>
                <a:spcPts val="0"/>
              </a:spcBef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192400397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+ subtitle + three graphs + observation box 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B43B131C-746B-39C7-7312-75C7B13BBCEF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915706324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43B131C-746B-39C7-7312-75C7B13BBCE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Content Placeholder 7">
            <a:extLst>
              <a:ext uri="{FF2B5EF4-FFF2-40B4-BE49-F238E27FC236}">
                <a16:creationId xmlns:a16="http://schemas.microsoft.com/office/drawing/2014/main" id="{3DB436DE-44C6-3373-1E4E-2049E92BC53B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323332" y="2195551"/>
            <a:ext cx="4172467" cy="3897769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Content Placeholder 7">
            <a:extLst>
              <a:ext uri="{FF2B5EF4-FFF2-40B4-BE49-F238E27FC236}">
                <a16:creationId xmlns:a16="http://schemas.microsoft.com/office/drawing/2014/main" id="{25239D60-50FE-4A30-C6B8-FE10B4E81680}"/>
              </a:ext>
            </a:extLst>
          </p:cNvPr>
          <p:cNvSpPr>
            <a:spLocks noGrp="1"/>
          </p:cNvSpPr>
          <p:nvPr>
            <p:ph sz="quarter" idx="17"/>
          </p:nvPr>
        </p:nvSpPr>
        <p:spPr>
          <a:xfrm>
            <a:off x="4815962" y="2195551"/>
            <a:ext cx="4172467" cy="3897769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5" name="Title 1">
            <a:extLst>
              <a:ext uri="{FF2B5EF4-FFF2-40B4-BE49-F238E27FC236}">
                <a16:creationId xmlns:a16="http://schemas.microsoft.com/office/drawing/2014/main" id="{C60FB955-EE9C-6621-EAC9-55D90C6C70C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34963" y="513568"/>
            <a:ext cx="11522076" cy="754846"/>
          </a:xfrm>
          <a:prstGeom prst="rect">
            <a:avLst/>
          </a:prstGeom>
        </p:spPr>
        <p:txBody>
          <a:bodyPr vert="horz" wrap="square" tIns="0" rIns="91440" bIns="0" anchor="t">
            <a:noAutofit/>
          </a:bodyPr>
          <a:lstStyle>
            <a:lvl1pPr>
              <a:spcBef>
                <a:spcPts val="0"/>
              </a:spcBef>
              <a:defRPr sz="2800" baseline="0"/>
            </a:lvl1pPr>
          </a:lstStyle>
          <a:p>
            <a:r>
              <a:rPr lang="en-US"/>
              <a:t>Slide title: key message in 1-2 lines</a:t>
            </a:r>
          </a:p>
        </p:txBody>
      </p:sp>
      <p:sp>
        <p:nvSpPr>
          <p:cNvPr id="16" name="Footer Placeholder 4">
            <a:extLst>
              <a:ext uri="{FF2B5EF4-FFF2-40B4-BE49-F238E27FC236}">
                <a16:creationId xmlns:a16="http://schemas.microsoft.com/office/drawing/2014/main" id="{ECF87FD3-FC5B-1DDD-9FB2-38F871EE2E9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34962" y="6344432"/>
            <a:ext cx="9147241" cy="216706"/>
          </a:xfrm>
          <a:prstGeom prst="rect">
            <a:avLst/>
          </a:prstGeom>
        </p:spPr>
        <p:txBody>
          <a:bodyPr vert="horz" lIns="0" tIns="0" rIns="0" bIns="0" rtlCol="0" anchor="t"/>
          <a:lstStyle>
            <a:lvl1pPr algn="l">
              <a:defRPr sz="8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r>
              <a:rPr lang="en-US">
                <a:solidFill>
                  <a:srgbClr val="000000"/>
                </a:solidFill>
              </a:rPr>
              <a:t>Sources: Source title [with link] (Source name, year); Source title [with link] (Source name, year).</a:t>
            </a:r>
          </a:p>
          <a:p>
            <a:r>
              <a:rPr lang="en-US">
                <a:solidFill>
                  <a:srgbClr val="000000"/>
                </a:solidFill>
              </a:rPr>
              <a:t>Credit: Names, and </a:t>
            </a:r>
            <a:r>
              <a:rPr lang="en-US" u="sng">
                <a:hlinkClick r:id="rId5"/>
              </a:rPr>
              <a:t>Gernot Wagner</a:t>
            </a:r>
            <a:r>
              <a:rPr lang="en-US"/>
              <a:t>. </a:t>
            </a:r>
            <a:r>
              <a:rPr lang="en-US">
                <a:solidFill>
                  <a:schemeClr val="tx1"/>
                </a:solidFill>
              </a:rPr>
              <a:t>Share with </a:t>
            </a:r>
            <a:r>
              <a:rPr lang="en-US" u="sng">
                <a:solidFill>
                  <a:schemeClr val="tx1"/>
                </a:solidFill>
                <a:hlinkClick r:id="rId6"/>
              </a:rPr>
              <a:t>attribution</a:t>
            </a:r>
            <a:r>
              <a:rPr lang="en-US">
                <a:solidFill>
                  <a:schemeClr val="tx1"/>
                </a:solidFill>
              </a:rPr>
              <a:t>: Name of lead author </a:t>
            </a:r>
            <a:r>
              <a:rPr lang="en-US" i="1">
                <a:solidFill>
                  <a:schemeClr val="tx1"/>
                </a:solidFill>
              </a:rPr>
              <a:t>et al.</a:t>
            </a:r>
            <a:r>
              <a:rPr lang="en-US">
                <a:solidFill>
                  <a:schemeClr val="tx1"/>
                </a:solidFill>
              </a:rPr>
              <a:t>, “</a:t>
            </a:r>
            <a:r>
              <a:rPr lang="en-US" u="sng">
                <a:solidFill>
                  <a:schemeClr val="tx1"/>
                </a:solidFill>
              </a:rPr>
              <a:t>Title of the deck [linked to website]</a:t>
            </a:r>
            <a:r>
              <a:rPr lang="en-US">
                <a:solidFill>
                  <a:schemeClr val="tx1"/>
                </a:solidFill>
              </a:rPr>
              <a:t>” (Day Month [spelled out] Year).​</a:t>
            </a:r>
          </a:p>
        </p:txBody>
      </p:sp>
      <p:sp>
        <p:nvSpPr>
          <p:cNvPr id="18" name="Text Placeholder 6">
            <a:extLst>
              <a:ext uri="{FF2B5EF4-FFF2-40B4-BE49-F238E27FC236}">
                <a16:creationId xmlns:a16="http://schemas.microsoft.com/office/drawing/2014/main" id="{52873BC6-DC55-7609-4EB2-5EB33516EC9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29183" y="1498005"/>
            <a:ext cx="4172467" cy="548640"/>
          </a:xfrm>
          <a:prstGeom prst="rect">
            <a:avLst/>
          </a:prstGeo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1600" b="1"/>
            </a:lvl1pPr>
            <a:lvl2pPr>
              <a:buNone/>
              <a:defRPr sz="1600" b="1"/>
            </a:lvl2pPr>
            <a:lvl3pPr>
              <a:buNone/>
              <a:defRPr sz="16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</a:lstStyle>
          <a:p>
            <a:pPr lvl="0"/>
            <a:r>
              <a:rPr lang="en-US"/>
              <a:t>Subtitle (1 line preferred, 2 lines if necessary)</a:t>
            </a:r>
          </a:p>
        </p:txBody>
      </p:sp>
      <p:cxnSp>
        <p:nvCxnSpPr>
          <p:cNvPr id="19" name="btfpColumnHeaderBoxLine984923">
            <a:extLst>
              <a:ext uri="{FF2B5EF4-FFF2-40B4-BE49-F238E27FC236}">
                <a16:creationId xmlns:a16="http://schemas.microsoft.com/office/drawing/2014/main" id="{7739A47F-AF1A-3FB5-50F0-7DDCA0CB28B1}"/>
              </a:ext>
            </a:extLst>
          </p:cNvPr>
          <p:cNvCxnSpPr>
            <a:cxnSpLocks/>
          </p:cNvCxnSpPr>
          <p:nvPr userDrawn="1"/>
        </p:nvCxnSpPr>
        <p:spPr bwMode="gray">
          <a:xfrm flipV="1">
            <a:off x="323332" y="2046243"/>
            <a:ext cx="4172467" cy="402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 Placeholder 6">
            <a:extLst>
              <a:ext uri="{FF2B5EF4-FFF2-40B4-BE49-F238E27FC236}">
                <a16:creationId xmlns:a16="http://schemas.microsoft.com/office/drawing/2014/main" id="{1B043F75-ADAD-E3F4-AC3B-0934B1377C04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818888" y="1498005"/>
            <a:ext cx="4172467" cy="548640"/>
          </a:xfrm>
          <a:prstGeom prst="rect">
            <a:avLst/>
          </a:prstGeo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1600" b="1"/>
            </a:lvl1pPr>
            <a:lvl2pPr>
              <a:buNone/>
              <a:defRPr sz="1600" b="1"/>
            </a:lvl2pPr>
            <a:lvl3pPr>
              <a:buNone/>
              <a:defRPr sz="16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</a:lstStyle>
          <a:p>
            <a:pPr lvl="0"/>
            <a:r>
              <a:rPr lang="en-US"/>
              <a:t>Subtitle (1 line preferred, 2 lines if necessary)</a:t>
            </a:r>
          </a:p>
        </p:txBody>
      </p:sp>
      <p:cxnSp>
        <p:nvCxnSpPr>
          <p:cNvPr id="23" name="btfpColumnHeaderBoxLine984923">
            <a:extLst>
              <a:ext uri="{FF2B5EF4-FFF2-40B4-BE49-F238E27FC236}">
                <a16:creationId xmlns:a16="http://schemas.microsoft.com/office/drawing/2014/main" id="{EBA42865-E9BF-9021-F00F-FEDE0073E8FE}"/>
              </a:ext>
            </a:extLst>
          </p:cNvPr>
          <p:cNvCxnSpPr>
            <a:cxnSpLocks/>
          </p:cNvCxnSpPr>
          <p:nvPr userDrawn="1"/>
        </p:nvCxnSpPr>
        <p:spPr bwMode="gray">
          <a:xfrm flipV="1">
            <a:off x="4815962" y="2046243"/>
            <a:ext cx="4172467" cy="402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ext Placeholder 2">
            <a:extLst>
              <a:ext uri="{FF2B5EF4-FFF2-40B4-BE49-F238E27FC236}">
                <a16:creationId xmlns:a16="http://schemas.microsoft.com/office/drawing/2014/main" id="{84E519E3-5A3C-AE16-2EA0-D7C52ADA84BA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9308592" y="1549400"/>
            <a:ext cx="2551176" cy="4546600"/>
          </a:xfrm>
          <a:prstGeom prst="rect">
            <a:avLst/>
          </a:prstGeom>
          <a:solidFill>
            <a:srgbClr val="E4E8EF"/>
          </a:solidFill>
        </p:spPr>
        <p:txBody>
          <a:bodyPr lIns="137160" tIns="137160" rIns="274320" bIns="137160">
            <a:noAutofit/>
          </a:bodyPr>
          <a:lstStyle>
            <a:lvl1pPr>
              <a:defRPr sz="1250"/>
            </a:lvl1pPr>
            <a:lvl2pPr>
              <a:defRPr sz="850"/>
            </a:lvl2pPr>
            <a:lvl3pPr>
              <a:defRPr sz="850"/>
            </a:lvl3pPr>
            <a:lvl4pPr>
              <a:defRPr sz="850"/>
            </a:lvl4pPr>
            <a:lvl5pPr>
              <a:defRPr sz="85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974228687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+ subtitle + two graphs + observation box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B43B131C-746B-39C7-7312-75C7B13BBCEF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915706324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43B131C-746B-39C7-7312-75C7B13BBCE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Content Placeholder 7">
            <a:extLst>
              <a:ext uri="{FF2B5EF4-FFF2-40B4-BE49-F238E27FC236}">
                <a16:creationId xmlns:a16="http://schemas.microsoft.com/office/drawing/2014/main" id="{3DB436DE-44C6-3373-1E4E-2049E92BC53B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334963" y="2195551"/>
            <a:ext cx="5659437" cy="31886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Text Placeholder 2">
            <a:extLst>
              <a:ext uri="{FF2B5EF4-FFF2-40B4-BE49-F238E27FC236}">
                <a16:creationId xmlns:a16="http://schemas.microsoft.com/office/drawing/2014/main" id="{216EE3A2-4F02-E93C-91EF-02A57A2B4630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330199" y="5498912"/>
            <a:ext cx="11526837" cy="698655"/>
          </a:xfrm>
          <a:prstGeom prst="rect">
            <a:avLst/>
          </a:prstGeom>
          <a:solidFill>
            <a:srgbClr val="E4E8EF"/>
          </a:solidFill>
        </p:spPr>
        <p:txBody>
          <a:bodyPr lIns="137160" tIns="137160" rIns="274320" bIns="137160">
            <a:noAutofit/>
          </a:bodyPr>
          <a:lstStyle>
            <a:lvl1pPr>
              <a:defRPr sz="1050"/>
            </a:lvl1pPr>
            <a:lvl2pPr>
              <a:defRPr sz="850"/>
            </a:lvl2pPr>
            <a:lvl3pPr>
              <a:defRPr sz="850"/>
            </a:lvl3pPr>
            <a:lvl4pPr>
              <a:defRPr sz="850"/>
            </a:lvl4pPr>
            <a:lvl5pPr>
              <a:defRPr sz="85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3" name="Content Placeholder 7">
            <a:extLst>
              <a:ext uri="{FF2B5EF4-FFF2-40B4-BE49-F238E27FC236}">
                <a16:creationId xmlns:a16="http://schemas.microsoft.com/office/drawing/2014/main" id="{15EF536B-BA5E-E2BD-5DC0-2D1FC45CE2A8}"/>
              </a:ext>
            </a:extLst>
          </p:cNvPr>
          <p:cNvSpPr>
            <a:spLocks noGrp="1"/>
          </p:cNvSpPr>
          <p:nvPr>
            <p:ph sz="quarter" idx="15"/>
          </p:nvPr>
        </p:nvSpPr>
        <p:spPr>
          <a:xfrm>
            <a:off x="6197600" y="2195551"/>
            <a:ext cx="5659437" cy="31886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47B89370-0262-673C-4390-4D6F6ECB848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34963" y="513568"/>
            <a:ext cx="11522076" cy="754846"/>
          </a:xfrm>
          <a:prstGeom prst="rect">
            <a:avLst/>
          </a:prstGeom>
        </p:spPr>
        <p:txBody>
          <a:bodyPr vert="horz" wrap="square" tIns="0" rIns="91440" bIns="0" anchor="t">
            <a:noAutofit/>
          </a:bodyPr>
          <a:lstStyle>
            <a:lvl1pPr>
              <a:spcBef>
                <a:spcPts val="0"/>
              </a:spcBef>
              <a:defRPr sz="2800" baseline="0"/>
            </a:lvl1pPr>
          </a:lstStyle>
          <a:p>
            <a:r>
              <a:rPr lang="en-US"/>
              <a:t>Slide title: key message in 1-2 lines</a:t>
            </a:r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89F895AC-DA10-B557-FEC7-3A2279464D1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34962" y="6344432"/>
            <a:ext cx="9147241" cy="216706"/>
          </a:xfrm>
          <a:prstGeom prst="rect">
            <a:avLst/>
          </a:prstGeom>
        </p:spPr>
        <p:txBody>
          <a:bodyPr vert="horz" lIns="0" tIns="0" rIns="0" bIns="0" rtlCol="0" anchor="t"/>
          <a:lstStyle>
            <a:lvl1pPr algn="l">
              <a:defRPr sz="8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r>
              <a:rPr lang="en-US">
                <a:solidFill>
                  <a:srgbClr val="000000"/>
                </a:solidFill>
              </a:rPr>
              <a:t>Sources: Source title [with link] (Source name, year); Source title [with link] (Source name, year).</a:t>
            </a:r>
          </a:p>
          <a:p>
            <a:r>
              <a:rPr lang="en-US">
                <a:solidFill>
                  <a:srgbClr val="000000"/>
                </a:solidFill>
              </a:rPr>
              <a:t>Credit: Names, and </a:t>
            </a:r>
            <a:r>
              <a:rPr lang="en-US" u="sng">
                <a:hlinkClick r:id="rId5"/>
              </a:rPr>
              <a:t>Gernot Wagner</a:t>
            </a:r>
            <a:r>
              <a:rPr lang="en-US"/>
              <a:t>. </a:t>
            </a:r>
            <a:r>
              <a:rPr lang="en-US">
                <a:solidFill>
                  <a:schemeClr val="tx1"/>
                </a:solidFill>
              </a:rPr>
              <a:t>Share with </a:t>
            </a:r>
            <a:r>
              <a:rPr lang="en-US" u="sng">
                <a:solidFill>
                  <a:schemeClr val="tx1"/>
                </a:solidFill>
                <a:hlinkClick r:id="rId6"/>
              </a:rPr>
              <a:t>attribution</a:t>
            </a:r>
            <a:r>
              <a:rPr lang="en-US">
                <a:solidFill>
                  <a:schemeClr val="tx1"/>
                </a:solidFill>
              </a:rPr>
              <a:t>: Name of lead author </a:t>
            </a:r>
            <a:r>
              <a:rPr lang="en-US" i="1">
                <a:solidFill>
                  <a:schemeClr val="tx1"/>
                </a:solidFill>
              </a:rPr>
              <a:t>et al.</a:t>
            </a:r>
            <a:r>
              <a:rPr lang="en-US">
                <a:solidFill>
                  <a:schemeClr val="tx1"/>
                </a:solidFill>
              </a:rPr>
              <a:t>, “</a:t>
            </a:r>
            <a:r>
              <a:rPr lang="en-US" u="sng">
                <a:solidFill>
                  <a:schemeClr val="tx1"/>
                </a:solidFill>
              </a:rPr>
              <a:t>Title of the deck [linked to website]</a:t>
            </a:r>
            <a:r>
              <a:rPr lang="en-US">
                <a:solidFill>
                  <a:schemeClr val="tx1"/>
                </a:solidFill>
              </a:rPr>
              <a:t>” (Day Month [spelled out] Year).​</a:t>
            </a:r>
          </a:p>
        </p:txBody>
      </p:sp>
      <p:sp>
        <p:nvSpPr>
          <p:cNvPr id="12" name="Text Placeholder 6">
            <a:extLst>
              <a:ext uri="{FF2B5EF4-FFF2-40B4-BE49-F238E27FC236}">
                <a16:creationId xmlns:a16="http://schemas.microsoft.com/office/drawing/2014/main" id="{136C0F39-69D0-8082-884C-B96604981F8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29184" y="1498005"/>
            <a:ext cx="5660136" cy="548640"/>
          </a:xfrm>
          <a:prstGeom prst="rect">
            <a:avLst/>
          </a:prstGeo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1600" b="1"/>
            </a:lvl1pPr>
            <a:lvl2pPr>
              <a:buNone/>
              <a:defRPr sz="1600" b="1"/>
            </a:lvl2pPr>
            <a:lvl3pPr>
              <a:buNone/>
              <a:defRPr sz="16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</a:lstStyle>
          <a:p>
            <a:pPr lvl="0"/>
            <a:r>
              <a:rPr lang="en-US"/>
              <a:t>Subtitle (1 line preferred, 2 lines if necessary)</a:t>
            </a:r>
          </a:p>
        </p:txBody>
      </p:sp>
      <p:cxnSp>
        <p:nvCxnSpPr>
          <p:cNvPr id="14" name="btfpColumnHeaderBoxLine984923">
            <a:extLst>
              <a:ext uri="{FF2B5EF4-FFF2-40B4-BE49-F238E27FC236}">
                <a16:creationId xmlns:a16="http://schemas.microsoft.com/office/drawing/2014/main" id="{B4A14286-A8E6-6C25-EA20-6C2C4DF0A514}"/>
              </a:ext>
            </a:extLst>
          </p:cNvPr>
          <p:cNvCxnSpPr>
            <a:cxnSpLocks/>
          </p:cNvCxnSpPr>
          <p:nvPr userDrawn="1"/>
        </p:nvCxnSpPr>
        <p:spPr bwMode="gray">
          <a:xfrm flipV="1">
            <a:off x="323332" y="2046377"/>
            <a:ext cx="5660136" cy="26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 Placeholder 6">
            <a:extLst>
              <a:ext uri="{FF2B5EF4-FFF2-40B4-BE49-F238E27FC236}">
                <a16:creationId xmlns:a16="http://schemas.microsoft.com/office/drawing/2014/main" id="{88D35EC9-D7E8-0768-C34D-1B9BD2692793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197600" y="1498005"/>
            <a:ext cx="5660136" cy="548640"/>
          </a:xfrm>
          <a:prstGeom prst="rect">
            <a:avLst/>
          </a:prstGeo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1600" b="1"/>
            </a:lvl1pPr>
            <a:lvl2pPr>
              <a:buNone/>
              <a:defRPr sz="1600" b="1"/>
            </a:lvl2pPr>
            <a:lvl3pPr>
              <a:buNone/>
              <a:defRPr sz="16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</a:lstStyle>
          <a:p>
            <a:pPr lvl="0"/>
            <a:r>
              <a:rPr lang="en-US"/>
              <a:t>Subtitle (1 line preferred, 2 lines if necessary)</a:t>
            </a:r>
          </a:p>
        </p:txBody>
      </p:sp>
      <p:cxnSp>
        <p:nvCxnSpPr>
          <p:cNvPr id="18" name="btfpColumnHeaderBoxLine984923">
            <a:extLst>
              <a:ext uri="{FF2B5EF4-FFF2-40B4-BE49-F238E27FC236}">
                <a16:creationId xmlns:a16="http://schemas.microsoft.com/office/drawing/2014/main" id="{DA240AAE-F7E0-B45E-27F6-B687731CB1B0}"/>
              </a:ext>
            </a:extLst>
          </p:cNvPr>
          <p:cNvCxnSpPr>
            <a:cxnSpLocks/>
          </p:cNvCxnSpPr>
          <p:nvPr userDrawn="1"/>
        </p:nvCxnSpPr>
        <p:spPr bwMode="gray">
          <a:xfrm flipV="1">
            <a:off x="6197600" y="2046377"/>
            <a:ext cx="5660136" cy="26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26089432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+ subtitle + two graphs (irregular) + observation box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B43B131C-746B-39C7-7312-75C7B13BBCEF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915706324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43B131C-746B-39C7-7312-75C7B13BBCE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Content Placeholder 7">
            <a:extLst>
              <a:ext uri="{FF2B5EF4-FFF2-40B4-BE49-F238E27FC236}">
                <a16:creationId xmlns:a16="http://schemas.microsoft.com/office/drawing/2014/main" id="{3DB436DE-44C6-3373-1E4E-2049E92BC53B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323332" y="2195551"/>
            <a:ext cx="7595651" cy="31886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Text Placeholder 2">
            <a:extLst>
              <a:ext uri="{FF2B5EF4-FFF2-40B4-BE49-F238E27FC236}">
                <a16:creationId xmlns:a16="http://schemas.microsoft.com/office/drawing/2014/main" id="{216EE3A2-4F02-E93C-91EF-02A57A2B4630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330199" y="5498912"/>
            <a:ext cx="11526837" cy="698655"/>
          </a:xfrm>
          <a:prstGeom prst="rect">
            <a:avLst/>
          </a:prstGeom>
          <a:solidFill>
            <a:srgbClr val="E4E8EF"/>
          </a:solidFill>
        </p:spPr>
        <p:txBody>
          <a:bodyPr lIns="137160" tIns="137160" rIns="274320" bIns="137160">
            <a:noAutofit/>
          </a:bodyPr>
          <a:lstStyle>
            <a:lvl1pPr>
              <a:spcBef>
                <a:spcPts val="0"/>
              </a:spcBef>
              <a:defRPr sz="1050"/>
            </a:lvl1pPr>
            <a:lvl2pPr>
              <a:spcBef>
                <a:spcPts val="0"/>
              </a:spcBef>
              <a:defRPr sz="850"/>
            </a:lvl2pPr>
            <a:lvl3pPr>
              <a:spcBef>
                <a:spcPts val="0"/>
              </a:spcBef>
              <a:defRPr sz="850"/>
            </a:lvl3pPr>
            <a:lvl4pPr>
              <a:spcBef>
                <a:spcPts val="0"/>
              </a:spcBef>
              <a:defRPr sz="850"/>
            </a:lvl4pPr>
            <a:lvl5pPr>
              <a:spcBef>
                <a:spcPts val="0"/>
              </a:spcBef>
              <a:defRPr sz="85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3" name="Content Placeholder 7">
            <a:extLst>
              <a:ext uri="{FF2B5EF4-FFF2-40B4-BE49-F238E27FC236}">
                <a16:creationId xmlns:a16="http://schemas.microsoft.com/office/drawing/2014/main" id="{15EF536B-BA5E-E2BD-5DC0-2D1FC45CE2A8}"/>
              </a:ext>
            </a:extLst>
          </p:cNvPr>
          <p:cNvSpPr>
            <a:spLocks noGrp="1"/>
          </p:cNvSpPr>
          <p:nvPr>
            <p:ph sz="quarter" idx="15"/>
          </p:nvPr>
        </p:nvSpPr>
        <p:spPr>
          <a:xfrm>
            <a:off x="8199436" y="2195551"/>
            <a:ext cx="3657600" cy="31886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5" name="Title 1">
            <a:extLst>
              <a:ext uri="{FF2B5EF4-FFF2-40B4-BE49-F238E27FC236}">
                <a16:creationId xmlns:a16="http://schemas.microsoft.com/office/drawing/2014/main" id="{C60FB955-EE9C-6621-EAC9-55D90C6C70C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34963" y="513568"/>
            <a:ext cx="11522076" cy="754846"/>
          </a:xfrm>
          <a:prstGeom prst="rect">
            <a:avLst/>
          </a:prstGeom>
        </p:spPr>
        <p:txBody>
          <a:bodyPr vert="horz" wrap="square" tIns="0" rIns="91440" bIns="0" anchor="t">
            <a:noAutofit/>
          </a:bodyPr>
          <a:lstStyle>
            <a:lvl1pPr>
              <a:spcBef>
                <a:spcPts val="0"/>
              </a:spcBef>
              <a:defRPr sz="2800" baseline="0"/>
            </a:lvl1pPr>
          </a:lstStyle>
          <a:p>
            <a:r>
              <a:rPr lang="en-US"/>
              <a:t>Slide title: key message in 1-2 lines</a:t>
            </a:r>
          </a:p>
        </p:txBody>
      </p:sp>
      <p:sp>
        <p:nvSpPr>
          <p:cNvPr id="16" name="Footer Placeholder 4">
            <a:extLst>
              <a:ext uri="{FF2B5EF4-FFF2-40B4-BE49-F238E27FC236}">
                <a16:creationId xmlns:a16="http://schemas.microsoft.com/office/drawing/2014/main" id="{ECF87FD3-FC5B-1DDD-9FB2-38F871EE2E9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34962" y="6344432"/>
            <a:ext cx="9147241" cy="216706"/>
          </a:xfrm>
          <a:prstGeom prst="rect">
            <a:avLst/>
          </a:prstGeom>
        </p:spPr>
        <p:txBody>
          <a:bodyPr vert="horz" lIns="0" tIns="0" rIns="0" bIns="0" rtlCol="0" anchor="t"/>
          <a:lstStyle>
            <a:lvl1pPr algn="l">
              <a:defRPr sz="8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r>
              <a:rPr lang="en-US">
                <a:solidFill>
                  <a:srgbClr val="000000"/>
                </a:solidFill>
              </a:rPr>
              <a:t>Sources: Source title [with link] (Source name, year); Source title [with link] (Source name, year).</a:t>
            </a:r>
          </a:p>
          <a:p>
            <a:r>
              <a:rPr lang="en-US">
                <a:solidFill>
                  <a:srgbClr val="000000"/>
                </a:solidFill>
              </a:rPr>
              <a:t>Credit: Names, and </a:t>
            </a:r>
            <a:r>
              <a:rPr lang="en-US" u="sng">
                <a:hlinkClick r:id="rId5"/>
              </a:rPr>
              <a:t>Gernot Wagner</a:t>
            </a:r>
            <a:r>
              <a:rPr lang="en-US"/>
              <a:t>. </a:t>
            </a:r>
            <a:r>
              <a:rPr lang="en-US">
                <a:solidFill>
                  <a:schemeClr val="tx1"/>
                </a:solidFill>
              </a:rPr>
              <a:t>Share with </a:t>
            </a:r>
            <a:r>
              <a:rPr lang="en-US" u="sng">
                <a:solidFill>
                  <a:schemeClr val="tx1"/>
                </a:solidFill>
                <a:hlinkClick r:id="rId6"/>
              </a:rPr>
              <a:t>attribution</a:t>
            </a:r>
            <a:r>
              <a:rPr lang="en-US">
                <a:solidFill>
                  <a:schemeClr val="tx1"/>
                </a:solidFill>
              </a:rPr>
              <a:t>: Name of lead author </a:t>
            </a:r>
            <a:r>
              <a:rPr lang="en-US" i="1">
                <a:solidFill>
                  <a:schemeClr val="tx1"/>
                </a:solidFill>
              </a:rPr>
              <a:t>et al.</a:t>
            </a:r>
            <a:r>
              <a:rPr lang="en-US">
                <a:solidFill>
                  <a:schemeClr val="tx1"/>
                </a:solidFill>
              </a:rPr>
              <a:t>, “</a:t>
            </a:r>
            <a:r>
              <a:rPr lang="en-US" u="sng">
                <a:solidFill>
                  <a:schemeClr val="tx1"/>
                </a:solidFill>
              </a:rPr>
              <a:t>Title of the deck [linked to website]</a:t>
            </a:r>
            <a:r>
              <a:rPr lang="en-US">
                <a:solidFill>
                  <a:schemeClr val="tx1"/>
                </a:solidFill>
              </a:rPr>
              <a:t>” (Day Month [spelled out] Year).​</a:t>
            </a:r>
          </a:p>
        </p:txBody>
      </p:sp>
      <p:sp>
        <p:nvSpPr>
          <p:cNvPr id="18" name="Text Placeholder 6">
            <a:extLst>
              <a:ext uri="{FF2B5EF4-FFF2-40B4-BE49-F238E27FC236}">
                <a16:creationId xmlns:a16="http://schemas.microsoft.com/office/drawing/2014/main" id="{52873BC6-DC55-7609-4EB2-5EB33516EC9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29183" y="1498005"/>
            <a:ext cx="7589799" cy="548640"/>
          </a:xfrm>
          <a:prstGeom prst="rect">
            <a:avLst/>
          </a:prstGeo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1600" b="1"/>
            </a:lvl1pPr>
            <a:lvl2pPr>
              <a:buNone/>
              <a:defRPr sz="1600" b="1"/>
            </a:lvl2pPr>
            <a:lvl3pPr>
              <a:buNone/>
              <a:defRPr sz="16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</a:lstStyle>
          <a:p>
            <a:pPr lvl="0"/>
            <a:r>
              <a:rPr lang="en-US"/>
              <a:t>Subtitle (1 line preferred, 2 lines if necessary)</a:t>
            </a:r>
          </a:p>
        </p:txBody>
      </p:sp>
      <p:cxnSp>
        <p:nvCxnSpPr>
          <p:cNvPr id="19" name="btfpColumnHeaderBoxLine984923">
            <a:extLst>
              <a:ext uri="{FF2B5EF4-FFF2-40B4-BE49-F238E27FC236}">
                <a16:creationId xmlns:a16="http://schemas.microsoft.com/office/drawing/2014/main" id="{7739A47F-AF1A-3FB5-50F0-7DDCA0CB28B1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323332" y="2046645"/>
            <a:ext cx="7595652" cy="0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 Placeholder 6">
            <a:extLst>
              <a:ext uri="{FF2B5EF4-FFF2-40B4-BE49-F238E27FC236}">
                <a16:creationId xmlns:a16="http://schemas.microsoft.com/office/drawing/2014/main" id="{8F1A2756-D84F-147B-D478-53700C7415D2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199436" y="1498005"/>
            <a:ext cx="3657600" cy="548640"/>
          </a:xfrm>
          <a:prstGeom prst="rect">
            <a:avLst/>
          </a:prstGeo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1600" b="1"/>
            </a:lvl1pPr>
            <a:lvl2pPr>
              <a:buNone/>
              <a:defRPr sz="1600" b="1"/>
            </a:lvl2pPr>
            <a:lvl3pPr>
              <a:buNone/>
              <a:defRPr sz="16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</a:lstStyle>
          <a:p>
            <a:pPr lvl="0"/>
            <a:r>
              <a:rPr lang="en-US"/>
              <a:t>Subtitle (1 line preferred, 2 lines if necessary)</a:t>
            </a:r>
          </a:p>
        </p:txBody>
      </p:sp>
      <p:cxnSp>
        <p:nvCxnSpPr>
          <p:cNvPr id="21" name="btfpColumnHeaderBoxLine984923">
            <a:extLst>
              <a:ext uri="{FF2B5EF4-FFF2-40B4-BE49-F238E27FC236}">
                <a16:creationId xmlns:a16="http://schemas.microsoft.com/office/drawing/2014/main" id="{36C47CE2-4205-71BE-9E78-12F39711319E}"/>
              </a:ext>
            </a:extLst>
          </p:cNvPr>
          <p:cNvCxnSpPr>
            <a:cxnSpLocks/>
          </p:cNvCxnSpPr>
          <p:nvPr userDrawn="1"/>
        </p:nvCxnSpPr>
        <p:spPr bwMode="gray">
          <a:xfrm flipV="1">
            <a:off x="8199436" y="2046377"/>
            <a:ext cx="3657600" cy="26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39281041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+ subtitle + three graphs + observation box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B43B131C-746B-39C7-7312-75C7B13BBCEF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915706324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43B131C-746B-39C7-7312-75C7B13BBCE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Content Placeholder 7">
            <a:extLst>
              <a:ext uri="{FF2B5EF4-FFF2-40B4-BE49-F238E27FC236}">
                <a16:creationId xmlns:a16="http://schemas.microsoft.com/office/drawing/2014/main" id="{3DB436DE-44C6-3373-1E4E-2049E92BC53B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323333" y="2195551"/>
            <a:ext cx="3657600" cy="31886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Text Placeholder 2">
            <a:extLst>
              <a:ext uri="{FF2B5EF4-FFF2-40B4-BE49-F238E27FC236}">
                <a16:creationId xmlns:a16="http://schemas.microsoft.com/office/drawing/2014/main" id="{216EE3A2-4F02-E93C-91EF-02A57A2B4630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330199" y="5498912"/>
            <a:ext cx="11526837" cy="698655"/>
          </a:xfrm>
          <a:prstGeom prst="rect">
            <a:avLst/>
          </a:prstGeom>
          <a:solidFill>
            <a:srgbClr val="E4E8EF"/>
          </a:solidFill>
        </p:spPr>
        <p:txBody>
          <a:bodyPr lIns="137160" tIns="137160" rIns="274320" bIns="137160">
            <a:noAutofit/>
          </a:bodyPr>
          <a:lstStyle>
            <a:lvl1pPr>
              <a:spcBef>
                <a:spcPts val="0"/>
              </a:spcBef>
              <a:defRPr sz="1050"/>
            </a:lvl1pPr>
            <a:lvl2pPr>
              <a:spcBef>
                <a:spcPts val="0"/>
              </a:spcBef>
              <a:defRPr sz="850"/>
            </a:lvl2pPr>
            <a:lvl3pPr>
              <a:spcBef>
                <a:spcPts val="0"/>
              </a:spcBef>
              <a:defRPr sz="850"/>
            </a:lvl3pPr>
            <a:lvl4pPr>
              <a:spcBef>
                <a:spcPts val="0"/>
              </a:spcBef>
              <a:defRPr sz="850"/>
            </a:lvl4pPr>
            <a:lvl5pPr>
              <a:spcBef>
                <a:spcPts val="0"/>
              </a:spcBef>
              <a:defRPr sz="85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3" name="Content Placeholder 7">
            <a:extLst>
              <a:ext uri="{FF2B5EF4-FFF2-40B4-BE49-F238E27FC236}">
                <a16:creationId xmlns:a16="http://schemas.microsoft.com/office/drawing/2014/main" id="{15EF536B-BA5E-E2BD-5DC0-2D1FC45CE2A8}"/>
              </a:ext>
            </a:extLst>
          </p:cNvPr>
          <p:cNvSpPr>
            <a:spLocks noGrp="1"/>
          </p:cNvSpPr>
          <p:nvPr>
            <p:ph sz="quarter" idx="15"/>
          </p:nvPr>
        </p:nvSpPr>
        <p:spPr>
          <a:xfrm>
            <a:off x="8199436" y="2195551"/>
            <a:ext cx="3657600" cy="31886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Content Placeholder 7">
            <a:extLst>
              <a:ext uri="{FF2B5EF4-FFF2-40B4-BE49-F238E27FC236}">
                <a16:creationId xmlns:a16="http://schemas.microsoft.com/office/drawing/2014/main" id="{25239D60-50FE-4A30-C6B8-FE10B4E81680}"/>
              </a:ext>
            </a:extLst>
          </p:cNvPr>
          <p:cNvSpPr>
            <a:spLocks noGrp="1"/>
          </p:cNvSpPr>
          <p:nvPr>
            <p:ph sz="quarter" idx="17"/>
          </p:nvPr>
        </p:nvSpPr>
        <p:spPr>
          <a:xfrm>
            <a:off x="4261384" y="2195551"/>
            <a:ext cx="3657600" cy="3188647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5" name="Title 1">
            <a:extLst>
              <a:ext uri="{FF2B5EF4-FFF2-40B4-BE49-F238E27FC236}">
                <a16:creationId xmlns:a16="http://schemas.microsoft.com/office/drawing/2014/main" id="{C60FB955-EE9C-6621-EAC9-55D90C6C70C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34963" y="513568"/>
            <a:ext cx="11522076" cy="754846"/>
          </a:xfrm>
          <a:prstGeom prst="rect">
            <a:avLst/>
          </a:prstGeom>
        </p:spPr>
        <p:txBody>
          <a:bodyPr vert="horz" wrap="square" tIns="0" rIns="91440" bIns="0" anchor="t">
            <a:noAutofit/>
          </a:bodyPr>
          <a:lstStyle>
            <a:lvl1pPr>
              <a:spcBef>
                <a:spcPts val="0"/>
              </a:spcBef>
              <a:defRPr sz="2800" baseline="0"/>
            </a:lvl1pPr>
          </a:lstStyle>
          <a:p>
            <a:r>
              <a:rPr lang="en-US"/>
              <a:t>Slide title: key message in 1-2 lines</a:t>
            </a:r>
          </a:p>
        </p:txBody>
      </p:sp>
      <p:sp>
        <p:nvSpPr>
          <p:cNvPr id="16" name="Footer Placeholder 4">
            <a:extLst>
              <a:ext uri="{FF2B5EF4-FFF2-40B4-BE49-F238E27FC236}">
                <a16:creationId xmlns:a16="http://schemas.microsoft.com/office/drawing/2014/main" id="{ECF87FD3-FC5B-1DDD-9FB2-38F871EE2E9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34962" y="6344432"/>
            <a:ext cx="9147241" cy="216706"/>
          </a:xfrm>
          <a:prstGeom prst="rect">
            <a:avLst/>
          </a:prstGeom>
        </p:spPr>
        <p:txBody>
          <a:bodyPr vert="horz" lIns="0" tIns="0" rIns="0" bIns="0" rtlCol="0" anchor="t"/>
          <a:lstStyle>
            <a:lvl1pPr algn="l">
              <a:defRPr sz="8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r>
              <a:rPr lang="en-US">
                <a:solidFill>
                  <a:srgbClr val="000000"/>
                </a:solidFill>
              </a:rPr>
              <a:t>Sources: Source title [with link] (Source name, year); Source title [with link] (Source name, year).</a:t>
            </a:r>
          </a:p>
          <a:p>
            <a:r>
              <a:rPr lang="en-US">
                <a:solidFill>
                  <a:srgbClr val="000000"/>
                </a:solidFill>
              </a:rPr>
              <a:t>Credit: Names, and </a:t>
            </a:r>
            <a:r>
              <a:rPr lang="en-US" u="sng">
                <a:hlinkClick r:id="rId5"/>
              </a:rPr>
              <a:t>Gernot Wagner</a:t>
            </a:r>
            <a:r>
              <a:rPr lang="en-US"/>
              <a:t>. </a:t>
            </a:r>
            <a:r>
              <a:rPr lang="en-US">
                <a:solidFill>
                  <a:schemeClr val="tx1"/>
                </a:solidFill>
              </a:rPr>
              <a:t>Share with </a:t>
            </a:r>
            <a:r>
              <a:rPr lang="en-US" u="sng">
                <a:solidFill>
                  <a:schemeClr val="tx1"/>
                </a:solidFill>
                <a:hlinkClick r:id="rId6"/>
              </a:rPr>
              <a:t>attribution</a:t>
            </a:r>
            <a:r>
              <a:rPr lang="en-US">
                <a:solidFill>
                  <a:schemeClr val="tx1"/>
                </a:solidFill>
              </a:rPr>
              <a:t>: Name of lead author </a:t>
            </a:r>
            <a:r>
              <a:rPr lang="en-US" i="1">
                <a:solidFill>
                  <a:schemeClr val="tx1"/>
                </a:solidFill>
              </a:rPr>
              <a:t>et al.</a:t>
            </a:r>
            <a:r>
              <a:rPr lang="en-US">
                <a:solidFill>
                  <a:schemeClr val="tx1"/>
                </a:solidFill>
              </a:rPr>
              <a:t>, “</a:t>
            </a:r>
            <a:r>
              <a:rPr lang="en-US" u="sng">
                <a:solidFill>
                  <a:schemeClr val="tx1"/>
                </a:solidFill>
              </a:rPr>
              <a:t>Title of the deck [linked to website]</a:t>
            </a:r>
            <a:r>
              <a:rPr lang="en-US">
                <a:solidFill>
                  <a:schemeClr val="tx1"/>
                </a:solidFill>
              </a:rPr>
              <a:t>” (Day Month [spelled out] Year).​</a:t>
            </a:r>
          </a:p>
        </p:txBody>
      </p:sp>
      <p:sp>
        <p:nvSpPr>
          <p:cNvPr id="18" name="Text Placeholder 6">
            <a:extLst>
              <a:ext uri="{FF2B5EF4-FFF2-40B4-BE49-F238E27FC236}">
                <a16:creationId xmlns:a16="http://schemas.microsoft.com/office/drawing/2014/main" id="{52873BC6-DC55-7609-4EB2-5EB33516EC9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29184" y="1498005"/>
            <a:ext cx="3657600" cy="548640"/>
          </a:xfrm>
          <a:prstGeom prst="rect">
            <a:avLst/>
          </a:prstGeo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1600" b="1"/>
            </a:lvl1pPr>
            <a:lvl2pPr>
              <a:buNone/>
              <a:defRPr sz="1600" b="1"/>
            </a:lvl2pPr>
            <a:lvl3pPr>
              <a:buNone/>
              <a:defRPr sz="16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</a:lstStyle>
          <a:p>
            <a:pPr lvl="0"/>
            <a:r>
              <a:rPr lang="en-US"/>
              <a:t>Subtitle (1 line preferred, 2 lines if necessary)</a:t>
            </a:r>
          </a:p>
        </p:txBody>
      </p:sp>
      <p:cxnSp>
        <p:nvCxnSpPr>
          <p:cNvPr id="19" name="btfpColumnHeaderBoxLine984923">
            <a:extLst>
              <a:ext uri="{FF2B5EF4-FFF2-40B4-BE49-F238E27FC236}">
                <a16:creationId xmlns:a16="http://schemas.microsoft.com/office/drawing/2014/main" id="{7739A47F-AF1A-3FB5-50F0-7DDCA0CB28B1}"/>
              </a:ext>
            </a:extLst>
          </p:cNvPr>
          <p:cNvCxnSpPr>
            <a:cxnSpLocks/>
          </p:cNvCxnSpPr>
          <p:nvPr userDrawn="1"/>
        </p:nvCxnSpPr>
        <p:spPr bwMode="gray">
          <a:xfrm flipV="1">
            <a:off x="323332" y="2046377"/>
            <a:ext cx="3657600" cy="26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 Placeholder 6">
            <a:extLst>
              <a:ext uri="{FF2B5EF4-FFF2-40B4-BE49-F238E27FC236}">
                <a16:creationId xmlns:a16="http://schemas.microsoft.com/office/drawing/2014/main" id="{8F1A2756-D84F-147B-D478-53700C7415D2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199436" y="1498005"/>
            <a:ext cx="3657600" cy="548640"/>
          </a:xfrm>
          <a:prstGeom prst="rect">
            <a:avLst/>
          </a:prstGeo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1600" b="1"/>
            </a:lvl1pPr>
            <a:lvl2pPr>
              <a:buNone/>
              <a:defRPr sz="1600" b="1"/>
            </a:lvl2pPr>
            <a:lvl3pPr>
              <a:buNone/>
              <a:defRPr sz="16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</a:lstStyle>
          <a:p>
            <a:pPr lvl="0"/>
            <a:r>
              <a:rPr lang="en-US"/>
              <a:t>Subtitle (1 line preferred, 2 lines if necessary)</a:t>
            </a:r>
          </a:p>
        </p:txBody>
      </p:sp>
      <p:cxnSp>
        <p:nvCxnSpPr>
          <p:cNvPr id="21" name="btfpColumnHeaderBoxLine984923">
            <a:extLst>
              <a:ext uri="{FF2B5EF4-FFF2-40B4-BE49-F238E27FC236}">
                <a16:creationId xmlns:a16="http://schemas.microsoft.com/office/drawing/2014/main" id="{36C47CE2-4205-71BE-9E78-12F39711319E}"/>
              </a:ext>
            </a:extLst>
          </p:cNvPr>
          <p:cNvCxnSpPr>
            <a:cxnSpLocks/>
          </p:cNvCxnSpPr>
          <p:nvPr userDrawn="1"/>
        </p:nvCxnSpPr>
        <p:spPr bwMode="gray">
          <a:xfrm flipV="1">
            <a:off x="8199436" y="2046377"/>
            <a:ext cx="3657600" cy="26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 Placeholder 6">
            <a:extLst>
              <a:ext uri="{FF2B5EF4-FFF2-40B4-BE49-F238E27FC236}">
                <a16:creationId xmlns:a16="http://schemas.microsoft.com/office/drawing/2014/main" id="{1B043F75-ADAD-E3F4-AC3B-0934B1377C04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261384" y="1498005"/>
            <a:ext cx="3657600" cy="548640"/>
          </a:xfrm>
          <a:prstGeom prst="rect">
            <a:avLst/>
          </a:prstGeo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1600" b="1"/>
            </a:lvl1pPr>
            <a:lvl2pPr>
              <a:buNone/>
              <a:defRPr sz="1600" b="1"/>
            </a:lvl2pPr>
            <a:lvl3pPr>
              <a:buNone/>
              <a:defRPr sz="16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</a:lstStyle>
          <a:p>
            <a:pPr lvl="0"/>
            <a:r>
              <a:rPr lang="en-US"/>
              <a:t>Subtitle (1 line preferred, 2 lines if necessary)</a:t>
            </a:r>
          </a:p>
        </p:txBody>
      </p:sp>
      <p:cxnSp>
        <p:nvCxnSpPr>
          <p:cNvPr id="23" name="btfpColumnHeaderBoxLine984923">
            <a:extLst>
              <a:ext uri="{FF2B5EF4-FFF2-40B4-BE49-F238E27FC236}">
                <a16:creationId xmlns:a16="http://schemas.microsoft.com/office/drawing/2014/main" id="{EBA42865-E9BF-9021-F00F-FEDE0073E8FE}"/>
              </a:ext>
            </a:extLst>
          </p:cNvPr>
          <p:cNvCxnSpPr>
            <a:cxnSpLocks/>
          </p:cNvCxnSpPr>
          <p:nvPr userDrawn="1"/>
        </p:nvCxnSpPr>
        <p:spPr bwMode="gray">
          <a:xfrm flipV="1">
            <a:off x="4261384" y="2046377"/>
            <a:ext cx="3657600" cy="26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83671496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se study l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B43B131C-746B-39C7-7312-75C7B13BBCEF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915706324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43B131C-746B-39C7-7312-75C7B13BBCE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70FE3CE2-F5EA-5AAC-D0C3-977F6C440E2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0" y="0"/>
            <a:ext cx="3886200" cy="32004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</p:spPr>
        <p:txBody>
          <a:bodyPr anchor="ctr"/>
          <a:lstStyle>
            <a:lvl1pPr marL="0" algn="ctr">
              <a:buNone/>
              <a:defRPr sz="1600" b="1"/>
            </a:lvl1pPr>
            <a:lvl2pPr marL="0" algn="ctr">
              <a:buNone/>
              <a:defRPr sz="1600" b="1"/>
            </a:lvl2pPr>
            <a:lvl3pPr marL="0" algn="ctr">
              <a:buNone/>
              <a:defRPr sz="1600" b="1"/>
            </a:lvl3pPr>
            <a:lvl4pPr marL="0" algn="ctr">
              <a:buNone/>
              <a:defRPr sz="1600" b="1"/>
            </a:lvl4pPr>
            <a:lvl5pPr marL="0" algn="ctr">
              <a:buNone/>
              <a:defRPr sz="1600" b="1"/>
            </a:lvl5pPr>
          </a:lstStyle>
          <a:p>
            <a:pPr lvl="1"/>
            <a:r>
              <a:rPr lang="en-US"/>
              <a:t>Case study: [Title]</a:t>
            </a: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D945D548-844D-AF2E-E504-2AD04B308E0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34963" y="513568"/>
            <a:ext cx="11522076" cy="754846"/>
          </a:xfrm>
          <a:prstGeom prst="rect">
            <a:avLst/>
          </a:prstGeom>
        </p:spPr>
        <p:txBody>
          <a:bodyPr vert="horz" wrap="square" tIns="0" rIns="91440" bIns="0" anchor="t">
            <a:noAutofit/>
          </a:bodyPr>
          <a:lstStyle>
            <a:lvl1pPr>
              <a:spcBef>
                <a:spcPts val="0"/>
              </a:spcBef>
              <a:defRPr sz="2800" baseline="0"/>
            </a:lvl1pPr>
          </a:lstStyle>
          <a:p>
            <a:r>
              <a:rPr lang="en-US"/>
              <a:t>Slide title: key message in 1-2 lines</a:t>
            </a:r>
          </a:p>
        </p:txBody>
      </p:sp>
      <p:sp>
        <p:nvSpPr>
          <p:cNvPr id="11" name="Content Placeholder 7">
            <a:extLst>
              <a:ext uri="{FF2B5EF4-FFF2-40B4-BE49-F238E27FC236}">
                <a16:creationId xmlns:a16="http://schemas.microsoft.com/office/drawing/2014/main" id="{1A8FF605-FCA8-C618-E525-9FB2DAC5FBE2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334963" y="1549400"/>
            <a:ext cx="11522075" cy="45466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2" name="Footer Placeholder 4">
            <a:extLst>
              <a:ext uri="{FF2B5EF4-FFF2-40B4-BE49-F238E27FC236}">
                <a16:creationId xmlns:a16="http://schemas.microsoft.com/office/drawing/2014/main" id="{323827EC-3F8A-3555-30A8-C7F9A0ABB5AE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34962" y="6344432"/>
            <a:ext cx="9147241" cy="216706"/>
          </a:xfrm>
          <a:prstGeom prst="rect">
            <a:avLst/>
          </a:prstGeom>
        </p:spPr>
        <p:txBody>
          <a:bodyPr vert="horz" lIns="0" tIns="0" rIns="0" bIns="0" rtlCol="0" anchor="t"/>
          <a:lstStyle>
            <a:lvl1pPr algn="l">
              <a:defRPr sz="8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r>
              <a:rPr lang="en-US">
                <a:solidFill>
                  <a:srgbClr val="000000"/>
                </a:solidFill>
              </a:rPr>
              <a:t>Sources: Source title [with link] (Source name, year); Source title [with link] (Source name, year).</a:t>
            </a:r>
          </a:p>
          <a:p>
            <a:r>
              <a:rPr lang="en-US">
                <a:solidFill>
                  <a:srgbClr val="000000"/>
                </a:solidFill>
              </a:rPr>
              <a:t>Credit: Names, and </a:t>
            </a:r>
            <a:r>
              <a:rPr lang="en-US" u="sng">
                <a:hlinkClick r:id="rId5"/>
              </a:rPr>
              <a:t>Gernot Wagner</a:t>
            </a:r>
            <a:r>
              <a:rPr lang="en-US"/>
              <a:t>. </a:t>
            </a:r>
            <a:r>
              <a:rPr lang="en-US">
                <a:solidFill>
                  <a:schemeClr val="tx1"/>
                </a:solidFill>
              </a:rPr>
              <a:t>Share with </a:t>
            </a:r>
            <a:r>
              <a:rPr lang="en-US" u="sng">
                <a:solidFill>
                  <a:schemeClr val="tx1"/>
                </a:solidFill>
                <a:hlinkClick r:id="rId6"/>
              </a:rPr>
              <a:t>attribution</a:t>
            </a:r>
            <a:r>
              <a:rPr lang="en-US">
                <a:solidFill>
                  <a:schemeClr val="tx1"/>
                </a:solidFill>
              </a:rPr>
              <a:t>: Name of lead author </a:t>
            </a:r>
            <a:r>
              <a:rPr lang="en-US" i="1">
                <a:solidFill>
                  <a:schemeClr val="tx1"/>
                </a:solidFill>
              </a:rPr>
              <a:t>et al.</a:t>
            </a:r>
            <a:r>
              <a:rPr lang="en-US">
                <a:solidFill>
                  <a:schemeClr val="tx1"/>
                </a:solidFill>
              </a:rPr>
              <a:t>, “</a:t>
            </a:r>
            <a:r>
              <a:rPr lang="en-US" u="sng">
                <a:solidFill>
                  <a:schemeClr val="tx1"/>
                </a:solidFill>
              </a:rPr>
              <a:t>Title of the deck [linked to website]</a:t>
            </a:r>
            <a:r>
              <a:rPr lang="en-US">
                <a:solidFill>
                  <a:schemeClr val="tx1"/>
                </a:solidFill>
              </a:rPr>
              <a:t>” (Day Month [spelled out] Year).​</a:t>
            </a:r>
          </a:p>
        </p:txBody>
      </p:sp>
    </p:spTree>
    <p:extLst>
      <p:ext uri="{BB962C8B-B14F-4D97-AF65-F5344CB8AC3E}">
        <p14:creationId xmlns:p14="http://schemas.microsoft.com/office/powerpoint/2010/main" val="4174090132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tegorization l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B43B131C-746B-39C7-7312-75C7B13BBCEF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915706324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43B131C-746B-39C7-7312-75C7B13BBCE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ext Placeholder 5">
            <a:extLst>
              <a:ext uri="{FF2B5EF4-FFF2-40B4-BE49-F238E27FC236}">
                <a16:creationId xmlns:a16="http://schemas.microsoft.com/office/drawing/2014/main" id="{6DFBE172-0623-1731-5367-7D1F9B8DBC0F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0" y="0"/>
            <a:ext cx="3886200" cy="320040"/>
          </a:xfrm>
          <a:prstGeom prst="rect">
            <a:avLst/>
          </a:prstGeom>
          <a:solidFill>
            <a:schemeClr val="accent6"/>
          </a:solidFill>
        </p:spPr>
        <p:txBody>
          <a:bodyPr anchor="ctr"/>
          <a:lstStyle>
            <a:lvl1pPr marL="0" algn="ctr">
              <a:buNone/>
              <a:defRPr sz="1600" b="1"/>
            </a:lvl1pPr>
            <a:lvl2pPr marL="0" algn="ctr">
              <a:buNone/>
              <a:defRPr sz="1600" b="1">
                <a:solidFill>
                  <a:schemeClr val="bg1"/>
                </a:solidFill>
              </a:defRPr>
            </a:lvl2pPr>
            <a:lvl3pPr marL="0" algn="ctr">
              <a:buNone/>
              <a:defRPr sz="1600" b="1"/>
            </a:lvl3pPr>
            <a:lvl4pPr marL="0" algn="ctr">
              <a:buNone/>
              <a:defRPr sz="1600" b="1"/>
            </a:lvl4pPr>
            <a:lvl5pPr marL="0" algn="ctr">
              <a:buNone/>
              <a:defRPr sz="1600" b="1"/>
            </a:lvl5pPr>
          </a:lstStyle>
          <a:p>
            <a:pPr lvl="1"/>
            <a:r>
              <a:rPr lang="en-US"/>
              <a:t>Categorization</a:t>
            </a: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A2B1C33E-CE88-B7EB-F37D-FDFC37E87FB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34963" y="513568"/>
            <a:ext cx="11522076" cy="754846"/>
          </a:xfrm>
          <a:prstGeom prst="rect">
            <a:avLst/>
          </a:prstGeom>
        </p:spPr>
        <p:txBody>
          <a:bodyPr vert="horz" wrap="square" tIns="0" rIns="91440" bIns="0" anchor="t">
            <a:noAutofit/>
          </a:bodyPr>
          <a:lstStyle>
            <a:lvl1pPr>
              <a:spcBef>
                <a:spcPts val="0"/>
              </a:spcBef>
              <a:defRPr sz="2800" baseline="0"/>
            </a:lvl1pPr>
          </a:lstStyle>
          <a:p>
            <a:r>
              <a:rPr lang="en-US"/>
              <a:t>Slide title: key message in 1-2 lines</a:t>
            </a:r>
          </a:p>
        </p:txBody>
      </p:sp>
      <p:sp>
        <p:nvSpPr>
          <p:cNvPr id="7" name="Content Placeholder 7">
            <a:extLst>
              <a:ext uri="{FF2B5EF4-FFF2-40B4-BE49-F238E27FC236}">
                <a16:creationId xmlns:a16="http://schemas.microsoft.com/office/drawing/2014/main" id="{B9F17211-F61F-9B5F-C555-8C53CDF2D3E5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334963" y="1549400"/>
            <a:ext cx="11522075" cy="45466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Footer Placeholder 4">
            <a:extLst>
              <a:ext uri="{FF2B5EF4-FFF2-40B4-BE49-F238E27FC236}">
                <a16:creationId xmlns:a16="http://schemas.microsoft.com/office/drawing/2014/main" id="{633926D0-42C6-B9FE-790A-4FB9F3B8A5EE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34962" y="6344432"/>
            <a:ext cx="9147241" cy="216706"/>
          </a:xfrm>
          <a:prstGeom prst="rect">
            <a:avLst/>
          </a:prstGeom>
        </p:spPr>
        <p:txBody>
          <a:bodyPr vert="horz" lIns="0" tIns="0" rIns="0" bIns="0" rtlCol="0" anchor="t"/>
          <a:lstStyle>
            <a:lvl1pPr algn="l">
              <a:defRPr sz="8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r>
              <a:rPr lang="en-US">
                <a:solidFill>
                  <a:srgbClr val="000000"/>
                </a:solidFill>
              </a:rPr>
              <a:t>Sources: Source title [with link] (Source name, year); Source title [with link] (Source name, year).</a:t>
            </a:r>
          </a:p>
          <a:p>
            <a:r>
              <a:rPr lang="en-US">
                <a:solidFill>
                  <a:srgbClr val="000000"/>
                </a:solidFill>
              </a:rPr>
              <a:t>Credit: Names, and </a:t>
            </a:r>
            <a:r>
              <a:rPr lang="en-US" u="sng">
                <a:hlinkClick r:id="rId5"/>
              </a:rPr>
              <a:t>Gernot Wagner</a:t>
            </a:r>
            <a:r>
              <a:rPr lang="en-US"/>
              <a:t>. </a:t>
            </a:r>
            <a:r>
              <a:rPr lang="en-US">
                <a:solidFill>
                  <a:schemeClr val="tx1"/>
                </a:solidFill>
              </a:rPr>
              <a:t>Share with </a:t>
            </a:r>
            <a:r>
              <a:rPr lang="en-US" u="sng">
                <a:solidFill>
                  <a:schemeClr val="tx1"/>
                </a:solidFill>
                <a:hlinkClick r:id="rId6"/>
              </a:rPr>
              <a:t>attribution</a:t>
            </a:r>
            <a:r>
              <a:rPr lang="en-US">
                <a:solidFill>
                  <a:schemeClr val="tx1"/>
                </a:solidFill>
              </a:rPr>
              <a:t>: Name of lead author </a:t>
            </a:r>
            <a:r>
              <a:rPr lang="en-US" i="1">
                <a:solidFill>
                  <a:schemeClr val="tx1"/>
                </a:solidFill>
              </a:rPr>
              <a:t>et al.</a:t>
            </a:r>
            <a:r>
              <a:rPr lang="en-US">
                <a:solidFill>
                  <a:schemeClr val="tx1"/>
                </a:solidFill>
              </a:rPr>
              <a:t>, “</a:t>
            </a:r>
            <a:r>
              <a:rPr lang="en-US" u="sng">
                <a:solidFill>
                  <a:schemeClr val="tx1"/>
                </a:solidFill>
              </a:rPr>
              <a:t>Title of the deck [linked to website]</a:t>
            </a:r>
            <a:r>
              <a:rPr lang="en-US">
                <a:solidFill>
                  <a:schemeClr val="tx1"/>
                </a:solidFill>
              </a:rPr>
              <a:t>” (Day Month [spelled out] Year).​</a:t>
            </a:r>
          </a:p>
        </p:txBody>
      </p:sp>
    </p:spTree>
    <p:extLst>
      <p:ext uri="{BB962C8B-B14F-4D97-AF65-F5344CB8AC3E}">
        <p14:creationId xmlns:p14="http://schemas.microsoft.com/office/powerpoint/2010/main" val="127603742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dividers">
    <p:bg>
      <p:bgPr>
        <a:solidFill>
          <a:srgbClr val="009BDB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hink-cell data - do not delete" hidden="1">
            <a:extLst>
              <a:ext uri="{FF2B5EF4-FFF2-40B4-BE49-F238E27FC236}">
                <a16:creationId xmlns:a16="http://schemas.microsoft.com/office/drawing/2014/main" id="{B33C4170-CB53-6C4B-961F-E3486FD41555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306640878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33C4170-CB53-6C4B-961F-E3486FD4155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1210A01E-DF31-B94D-94BE-4ECDF48E0CA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1850" y="3362700"/>
            <a:ext cx="10515600" cy="2436792"/>
          </a:xfrm>
          <a:prstGeom prst="rect">
            <a:avLst/>
          </a:prstGeom>
        </p:spPr>
        <p:txBody>
          <a:bodyPr vert="horz" lIns="0" bIns="0" anchor="b">
            <a:noAutofit/>
          </a:bodyPr>
          <a:lstStyle>
            <a:lvl1pPr>
              <a:defRPr sz="4800">
                <a:solidFill>
                  <a:schemeClr val="bg1"/>
                </a:solidFill>
              </a:defRPr>
            </a:lvl1pPr>
          </a:lstStyle>
          <a:p>
            <a:r>
              <a:rPr lang="en-US"/>
              <a:t>Section title slide:</a:t>
            </a:r>
            <a:br>
              <a:rPr lang="en-US"/>
            </a:br>
            <a:r>
              <a:rPr lang="en-US"/>
              <a:t>Use a representative photo for the background</a:t>
            </a:r>
          </a:p>
        </p:txBody>
      </p:sp>
      <p:pic>
        <p:nvPicPr>
          <p:cNvPr id="5" name="Picture 4"/>
          <p:cNvPicPr>
            <a:picLocks noChangeAspect="1"/>
          </p:cNvPicPr>
          <p:nvPr userDrawn="1"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11272" y="342685"/>
            <a:ext cx="2850036" cy="47738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622414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08">
          <p15:clr>
            <a:srgbClr val="CCCCCC"/>
          </p15:clr>
        </p15:guide>
        <p15:guide id="2" pos="7472">
          <p15:clr>
            <a:srgbClr val="CCCCCC"/>
          </p15:clr>
        </p15:guide>
      </p15:sldGuideLst>
    </p:ext>
  </p:extLs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ategorization + deep dive l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B43B131C-746B-39C7-7312-75C7B13BBCEF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536433048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43B131C-746B-39C7-7312-75C7B13BBCE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9" name="Oval 8">
            <a:extLst>
              <a:ext uri="{FF2B5EF4-FFF2-40B4-BE49-F238E27FC236}">
                <a16:creationId xmlns:a16="http://schemas.microsoft.com/office/drawing/2014/main" id="{B6A2BC62-EE2B-093C-9005-0521D19B9612}"/>
              </a:ext>
            </a:extLst>
          </p:cNvPr>
          <p:cNvSpPr/>
          <p:nvPr userDrawn="1"/>
        </p:nvSpPr>
        <p:spPr bwMode="gray">
          <a:xfrm>
            <a:off x="54864" y="552234"/>
            <a:ext cx="274320" cy="274320"/>
          </a:xfrm>
          <a:prstGeom prst="ellipse">
            <a:avLst/>
          </a:prstGeom>
          <a:solidFill>
            <a:schemeClr val="accent6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err="1">
              <a:solidFill>
                <a:schemeClr val="tx1"/>
              </a:solidFill>
            </a:endParaRPr>
          </a:p>
        </p:txBody>
      </p:sp>
      <p:sp>
        <p:nvSpPr>
          <p:cNvPr id="2" name="Text Placeholder 5">
            <a:extLst>
              <a:ext uri="{FF2B5EF4-FFF2-40B4-BE49-F238E27FC236}">
                <a16:creationId xmlns:a16="http://schemas.microsoft.com/office/drawing/2014/main" id="{E13B7D00-51B3-15AC-93A3-D0ECB74B4F02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0" y="0"/>
            <a:ext cx="3886200" cy="320040"/>
          </a:xfrm>
          <a:prstGeom prst="rect">
            <a:avLst/>
          </a:prstGeom>
          <a:solidFill>
            <a:schemeClr val="accent6"/>
          </a:solidFill>
        </p:spPr>
        <p:txBody>
          <a:bodyPr anchor="ctr"/>
          <a:lstStyle>
            <a:lvl1pPr marL="0" algn="ctr">
              <a:buNone/>
              <a:defRPr sz="1600" b="1"/>
            </a:lvl1pPr>
            <a:lvl2pPr marL="0" algn="ctr">
              <a:buNone/>
              <a:defRPr sz="1600" b="1">
                <a:solidFill>
                  <a:schemeClr val="bg1"/>
                </a:solidFill>
              </a:defRPr>
            </a:lvl2pPr>
            <a:lvl3pPr marL="0" algn="ctr">
              <a:buNone/>
              <a:defRPr sz="1600" b="1"/>
            </a:lvl3pPr>
            <a:lvl4pPr marL="0" algn="ctr">
              <a:buNone/>
              <a:defRPr sz="1600" b="1"/>
            </a:lvl4pPr>
            <a:lvl5pPr marL="0" algn="ctr">
              <a:buNone/>
              <a:defRPr sz="1600" b="1"/>
            </a:lvl5pPr>
          </a:lstStyle>
          <a:p>
            <a:pPr lvl="1"/>
            <a:r>
              <a:rPr lang="en-US"/>
              <a:t>Categorization + Deep Dive</a:t>
            </a: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28633F30-8062-8C93-AF78-0F6592B36BF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4864" y="552234"/>
            <a:ext cx="274320" cy="274320"/>
          </a:xfrm>
          <a:prstGeom prst="rect">
            <a:avLst/>
          </a:prstGeom>
        </p:spPr>
        <p:txBody>
          <a:bodyPr anchor="ctr"/>
          <a:lstStyle>
            <a:lvl1pPr algn="ctr">
              <a:buNone/>
              <a:defRPr sz="1200" b="1">
                <a:solidFill>
                  <a:schemeClr val="bg1"/>
                </a:solidFill>
              </a:defRPr>
            </a:lvl1pPr>
            <a:lvl2pPr>
              <a:buNone/>
              <a:defRPr sz="1200" b="1"/>
            </a:lvl2pPr>
            <a:lvl3pPr>
              <a:buNone/>
              <a:defRPr sz="1200" b="1"/>
            </a:lvl3pPr>
            <a:lvl4pPr>
              <a:buNone/>
              <a:defRPr sz="1200" b="1"/>
            </a:lvl4pPr>
            <a:lvl5pPr>
              <a:buNone/>
              <a:defRPr sz="1200" b="1"/>
            </a:lvl5pPr>
          </a:lstStyle>
          <a:p>
            <a:pPr lvl="0"/>
            <a:r>
              <a:rPr lang="en-US"/>
              <a:t>A</a:t>
            </a:r>
          </a:p>
        </p:txBody>
      </p:sp>
      <p:sp>
        <p:nvSpPr>
          <p:cNvPr id="14" name="Title 1">
            <a:extLst>
              <a:ext uri="{FF2B5EF4-FFF2-40B4-BE49-F238E27FC236}">
                <a16:creationId xmlns:a16="http://schemas.microsoft.com/office/drawing/2014/main" id="{4A5DA9AF-2E21-26EA-3767-A3E69A3972E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34963" y="513568"/>
            <a:ext cx="11522076" cy="754846"/>
          </a:xfrm>
          <a:prstGeom prst="rect">
            <a:avLst/>
          </a:prstGeom>
        </p:spPr>
        <p:txBody>
          <a:bodyPr vert="horz" wrap="square" tIns="0" rIns="91440" bIns="0" anchor="t">
            <a:noAutofit/>
          </a:bodyPr>
          <a:lstStyle>
            <a:lvl1pPr>
              <a:spcBef>
                <a:spcPts val="0"/>
              </a:spcBef>
              <a:defRPr sz="2800" baseline="0"/>
            </a:lvl1pPr>
          </a:lstStyle>
          <a:p>
            <a:r>
              <a:rPr lang="en-US"/>
              <a:t>Slide title: key message in 1-2 lines</a:t>
            </a:r>
          </a:p>
        </p:txBody>
      </p:sp>
      <p:sp>
        <p:nvSpPr>
          <p:cNvPr id="15" name="Content Placeholder 7">
            <a:extLst>
              <a:ext uri="{FF2B5EF4-FFF2-40B4-BE49-F238E27FC236}">
                <a16:creationId xmlns:a16="http://schemas.microsoft.com/office/drawing/2014/main" id="{DEFE85CD-E31A-5D43-0B84-9BE5C90FF1E2}"/>
              </a:ext>
            </a:extLst>
          </p:cNvPr>
          <p:cNvSpPr>
            <a:spLocks noGrp="1"/>
          </p:cNvSpPr>
          <p:nvPr>
            <p:ph sz="quarter" idx="10"/>
          </p:nvPr>
        </p:nvSpPr>
        <p:spPr>
          <a:xfrm>
            <a:off x="334963" y="1549400"/>
            <a:ext cx="11522075" cy="45466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7" name="Footer Placeholder 4">
            <a:extLst>
              <a:ext uri="{FF2B5EF4-FFF2-40B4-BE49-F238E27FC236}">
                <a16:creationId xmlns:a16="http://schemas.microsoft.com/office/drawing/2014/main" id="{1B6516F5-4F27-D74B-7043-01C691494662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34962" y="6344432"/>
            <a:ext cx="9147241" cy="216706"/>
          </a:xfrm>
          <a:prstGeom prst="rect">
            <a:avLst/>
          </a:prstGeom>
        </p:spPr>
        <p:txBody>
          <a:bodyPr vert="horz" lIns="0" tIns="0" rIns="0" bIns="0" rtlCol="0" anchor="t"/>
          <a:lstStyle>
            <a:lvl1pPr algn="l">
              <a:defRPr sz="8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r>
              <a:rPr lang="en-US">
                <a:solidFill>
                  <a:srgbClr val="000000"/>
                </a:solidFill>
              </a:rPr>
              <a:t>Sources: Source title [with link] (Source name, year); Source title [with link] (Source name, year).</a:t>
            </a:r>
          </a:p>
          <a:p>
            <a:r>
              <a:rPr lang="en-US">
                <a:solidFill>
                  <a:srgbClr val="000000"/>
                </a:solidFill>
              </a:rPr>
              <a:t>Credit: Names, and </a:t>
            </a:r>
            <a:r>
              <a:rPr lang="en-US" u="sng">
                <a:hlinkClick r:id="rId5"/>
              </a:rPr>
              <a:t>Gernot Wagner</a:t>
            </a:r>
            <a:r>
              <a:rPr lang="en-US"/>
              <a:t>. </a:t>
            </a:r>
            <a:r>
              <a:rPr lang="en-US">
                <a:solidFill>
                  <a:schemeClr val="tx1"/>
                </a:solidFill>
              </a:rPr>
              <a:t>Share with </a:t>
            </a:r>
            <a:r>
              <a:rPr lang="en-US" u="sng">
                <a:solidFill>
                  <a:schemeClr val="tx1"/>
                </a:solidFill>
                <a:hlinkClick r:id="rId6"/>
              </a:rPr>
              <a:t>attribution</a:t>
            </a:r>
            <a:r>
              <a:rPr lang="en-US">
                <a:solidFill>
                  <a:schemeClr val="tx1"/>
                </a:solidFill>
              </a:rPr>
              <a:t>: Name of lead author </a:t>
            </a:r>
            <a:r>
              <a:rPr lang="en-US" i="1">
                <a:solidFill>
                  <a:schemeClr val="tx1"/>
                </a:solidFill>
              </a:rPr>
              <a:t>et al.</a:t>
            </a:r>
            <a:r>
              <a:rPr lang="en-US">
                <a:solidFill>
                  <a:schemeClr val="tx1"/>
                </a:solidFill>
              </a:rPr>
              <a:t>, “</a:t>
            </a:r>
            <a:r>
              <a:rPr lang="en-US" u="sng">
                <a:solidFill>
                  <a:schemeClr val="tx1"/>
                </a:solidFill>
              </a:rPr>
              <a:t>Title of the deck [linked to website]</a:t>
            </a:r>
            <a:r>
              <a:rPr lang="en-US">
                <a:solidFill>
                  <a:schemeClr val="tx1"/>
                </a:solidFill>
              </a:rPr>
              <a:t>” (Day Month [spelled out] Year).​</a:t>
            </a:r>
          </a:p>
        </p:txBody>
      </p:sp>
    </p:spTree>
    <p:extLst>
      <p:ext uri="{BB962C8B-B14F-4D97-AF65-F5344CB8AC3E}">
        <p14:creationId xmlns:p14="http://schemas.microsoft.com/office/powerpoint/2010/main" val="3524843774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DELETE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B43B131C-746B-39C7-7312-75C7B13BBCEF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43B131C-746B-39C7-7312-75C7B13BBCE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C264867-586E-1C64-451B-C7C39742C700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pPr marL="0" indent="0">
              <a:spcBef>
                <a:spcPts val="0"/>
              </a:spcBef>
              <a:buNone/>
            </a:pPr>
            <a:r>
              <a:rPr lang="en-US" sz="800">
                <a:solidFill>
                  <a:srgbClr val="000000"/>
                </a:solidFill>
              </a:rPr>
              <a:t>Sources: Name with link (year)</a:t>
            </a:r>
          </a:p>
          <a:p>
            <a:pPr marL="0" indent="0">
              <a:spcBef>
                <a:spcPts val="0"/>
              </a:spcBef>
              <a:buNone/>
            </a:pPr>
            <a:r>
              <a:rPr lang="en-US" sz="800">
                <a:solidFill>
                  <a:srgbClr val="000000"/>
                </a:solidFill>
              </a:rPr>
              <a:t>Credit: Names (date); share/adapt </a:t>
            </a:r>
            <a:r>
              <a:rPr lang="en-US" sz="800">
                <a:solidFill>
                  <a:srgbClr val="000000"/>
                </a:solidFill>
                <a:hlinkClick r:id="rId5"/>
              </a:rPr>
              <a:t>with attribution</a:t>
            </a:r>
            <a:r>
              <a:rPr lang="en-US" sz="800">
                <a:solidFill>
                  <a:srgbClr val="000000"/>
                </a:solidFill>
              </a:rPr>
              <a:t>. Contact: </a:t>
            </a:r>
            <a:r>
              <a:rPr lang="en-US" sz="800">
                <a:solidFill>
                  <a:srgbClr val="000000"/>
                </a:solidFill>
                <a:hlinkClick r:id="rId6"/>
              </a:rPr>
              <a:t>gwagner@columbia.edu</a:t>
            </a:r>
            <a:r>
              <a:rPr lang="en-US" sz="800">
                <a:solidFill>
                  <a:srgbClr val="000000"/>
                </a:solidFill>
              </a:rPr>
              <a:t> </a:t>
            </a:r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54F8E7B7-198F-4CAB-9547-888AF75277E4}"/>
              </a:ext>
            </a:extLst>
          </p:cNvPr>
          <p:cNvSpPr>
            <a:spLocks noGrp="1"/>
          </p:cNvSpPr>
          <p:nvPr>
            <p:ph sz="quarter" idx="12" hasCustomPrompt="1"/>
          </p:nvPr>
        </p:nvSpPr>
        <p:spPr>
          <a:xfrm>
            <a:off x="329184" y="1554480"/>
            <a:ext cx="8979408" cy="274320"/>
          </a:xfrm>
        </p:spPr>
        <p:txBody>
          <a:bodyPr lIns="36576" tIns="36576" rIns="36576" bIns="36576"/>
          <a:lstStyle/>
          <a:p>
            <a:pPr marL="0" indent="0">
              <a:spcBef>
                <a:spcPts val="0"/>
              </a:spcBef>
              <a:buNone/>
            </a:pPr>
            <a:r>
              <a:rPr lang="en-US" sz="1600" b="1">
                <a:solidFill>
                  <a:srgbClr val="000000"/>
                </a:solidFill>
              </a:rPr>
              <a:t>Subtitle</a:t>
            </a:r>
          </a:p>
        </p:txBody>
      </p:sp>
      <p:sp>
        <p:nvSpPr>
          <p:cNvPr id="10" name="Title 1">
            <a:extLst>
              <a:ext uri="{FF2B5EF4-FFF2-40B4-BE49-F238E27FC236}">
                <a16:creationId xmlns:a16="http://schemas.microsoft.com/office/drawing/2014/main" id="{1C78BD8F-C645-A2A2-1872-C72128CDC9D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30200" y="523318"/>
            <a:ext cx="11531600" cy="882788"/>
          </a:xfrm>
          <a:prstGeom prst="rect">
            <a:avLst/>
          </a:prstGeom>
        </p:spPr>
        <p:txBody>
          <a:bodyPr vert="horz" tIns="0" anchor="t">
            <a:noAutofit/>
          </a:bodyPr>
          <a:lstStyle>
            <a:lvl1pPr>
              <a:defRPr sz="2800" baseline="0"/>
            </a:lvl1pPr>
          </a:lstStyle>
          <a:p>
            <a:r>
              <a:rPr lang="en-US"/>
              <a:t>Slide title: key message in 1-2 lines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309A90EF-FF8B-AFA1-8B21-8596D5C804A2}"/>
              </a:ext>
            </a:extLst>
          </p:cNvPr>
          <p:cNvSpPr>
            <a:spLocks noGrp="1"/>
          </p:cNvSpPr>
          <p:nvPr>
            <p:ph sz="quarter" idx="14" hasCustomPrompt="1"/>
          </p:nvPr>
        </p:nvSpPr>
        <p:spPr>
          <a:xfrm>
            <a:off x="-1" y="0"/>
            <a:ext cx="3886200" cy="320040"/>
          </a:xfrm>
          <a:solidFill>
            <a:schemeClr val="accent6"/>
          </a:solidFill>
        </p:spPr>
        <p:txBody>
          <a:bodyPr lIns="36576" tIns="36576" rIns="36576" bIns="36576">
            <a:noAutofit/>
          </a:bodyPr>
          <a:lstStyle>
            <a:lvl2pPr marL="180975" indent="0" algn="ctr">
              <a:buNone/>
              <a:defRPr sz="1600" b="1">
                <a:solidFill>
                  <a:schemeClr val="bg1"/>
                </a:solidFill>
              </a:defRPr>
            </a:lvl2pPr>
          </a:lstStyle>
          <a:p>
            <a:pPr lvl="1"/>
            <a:r>
              <a:rPr lang="en-US" b="1"/>
              <a:t>Category 1</a:t>
            </a:r>
            <a:endParaRPr lang="en-US"/>
          </a:p>
        </p:txBody>
      </p:sp>
      <p:sp>
        <p:nvSpPr>
          <p:cNvPr id="2" name="Text Placeholder 3">
            <a:extLst>
              <a:ext uri="{FF2B5EF4-FFF2-40B4-BE49-F238E27FC236}">
                <a16:creationId xmlns:a16="http://schemas.microsoft.com/office/drawing/2014/main" id="{3555DD60-3882-6A30-3407-7BD644779693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9308592" y="1554480"/>
            <a:ext cx="2551176" cy="4579034"/>
          </a:xfrm>
          <a:solidFill>
            <a:srgbClr val="E5E8F0"/>
          </a:solidFill>
        </p:spPr>
        <p:txBody>
          <a:bodyPr lIns="137160" tIns="137160" rIns="274320" bIns="137160">
            <a:noAutofit/>
          </a:bodyPr>
          <a:lstStyle>
            <a:lvl1pPr>
              <a:spcBef>
                <a:spcPts val="600"/>
              </a:spcBef>
              <a:defRPr sz="1050"/>
            </a:lvl1pPr>
            <a:lvl2pPr>
              <a:spcBef>
                <a:spcPts val="600"/>
              </a:spcBef>
              <a:defRPr sz="1050"/>
            </a:lvl2pPr>
            <a:lvl3pPr>
              <a:spcBef>
                <a:spcPts val="600"/>
              </a:spcBef>
              <a:defRPr sz="1050"/>
            </a:lvl3pPr>
            <a:lvl4pPr>
              <a:spcBef>
                <a:spcPts val="600"/>
              </a:spcBef>
              <a:defRPr sz="1050"/>
            </a:lvl4pPr>
            <a:lvl5pPr>
              <a:spcBef>
                <a:spcPts val="600"/>
              </a:spcBef>
              <a:defRPr sz="105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809274035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tandar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CFF5ED-9D6E-DB42-A3F6-02AFC2E5B88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0200" y="523318"/>
            <a:ext cx="11531600" cy="882788"/>
          </a:xfrm>
          <a:prstGeom prst="rect">
            <a:avLst/>
          </a:prstGeom>
        </p:spPr>
        <p:txBody>
          <a:bodyPr tIns="0" anchor="t">
            <a:normAutofit/>
          </a:bodyPr>
          <a:lstStyle>
            <a:lvl1pPr>
              <a:defRPr sz="2800" baseline="0"/>
            </a:lvl1pPr>
          </a:lstStyle>
          <a:p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FE0F6C81-D090-2241-80CE-63094035FC9A}"/>
              </a:ext>
            </a:extLst>
          </p:cNvPr>
          <p:cNvCxnSpPr/>
          <p:nvPr userDrawn="1"/>
        </p:nvCxnSpPr>
        <p:spPr>
          <a:xfrm>
            <a:off x="0" y="513379"/>
            <a:ext cx="12192000" cy="0"/>
          </a:xfrm>
          <a:prstGeom prst="line">
            <a:avLst/>
          </a:prstGeom>
          <a:ln>
            <a:solidFill>
              <a:srgbClr val="181A1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custDataLst>
      <p:tags r:id="rId1"/>
    </p:custDataLst>
    <p:extLst>
      <p:ext uri="{BB962C8B-B14F-4D97-AF65-F5344CB8AC3E}">
        <p14:creationId xmlns:p14="http://schemas.microsoft.com/office/powerpoint/2010/main" val="261542254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08">
          <p15:clr>
            <a:srgbClr val="CCCCCC"/>
          </p15:clr>
        </p15:guide>
        <p15:guide id="2" pos="2402">
          <p15:clr>
            <a:srgbClr val="CCCCCC"/>
          </p15:clr>
        </p15:guide>
        <p15:guide id="3" pos="2742">
          <p15:clr>
            <a:srgbClr val="CCCCCC"/>
          </p15:clr>
        </p15:guide>
        <p15:guide id="4" pos="4937">
          <p15:clr>
            <a:srgbClr val="CCCCCC"/>
          </p15:clr>
        </p15:guide>
        <p15:guide id="5" pos="5277">
          <p15:clr>
            <a:srgbClr val="CCCCCC"/>
          </p15:clr>
        </p15:guide>
        <p15:guide id="6" pos="7472">
          <p15:clr>
            <a:srgbClr val="CCCCCC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ingle Talking Poin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3B67B3B-0E9A-5C17-0EEA-5D0883E7FB35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146285007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3B67B3B-0E9A-5C17-0EEA-5D0883E7FB3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7B920ED7-C5A1-2544-9572-F2AF41CB5A8C}"/>
              </a:ext>
            </a:extLst>
          </p:cNvPr>
          <p:cNvSpPr/>
          <p:nvPr userDrawn="1"/>
        </p:nvSpPr>
        <p:spPr>
          <a:xfrm>
            <a:off x="0" y="0"/>
            <a:ext cx="12192000" cy="6145823"/>
          </a:xfrm>
          <a:prstGeom prst="rect">
            <a:avLst/>
          </a:prstGeom>
          <a:solidFill>
            <a:srgbClr val="F1F4F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B4B70EEE-40E6-C540-A277-FA92F80A0C99}"/>
              </a:ext>
            </a:extLst>
          </p:cNvPr>
          <p:cNvCxnSpPr/>
          <p:nvPr userDrawn="1"/>
        </p:nvCxnSpPr>
        <p:spPr>
          <a:xfrm>
            <a:off x="0" y="6142367"/>
            <a:ext cx="12192000" cy="0"/>
          </a:xfrm>
          <a:prstGeom prst="line">
            <a:avLst/>
          </a:prstGeom>
          <a:ln>
            <a:solidFill>
              <a:srgbClr val="181A1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8" name="Picture 7">
            <a:extLst>
              <a:ext uri="{FF2B5EF4-FFF2-40B4-BE49-F238E27FC236}">
                <a16:creationId xmlns:a16="http://schemas.microsoft.com/office/drawing/2014/main" id="{9DE8D747-B65F-8E49-AC3E-DDF6EDC1E523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554655" y="214005"/>
            <a:ext cx="3429000" cy="3429000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81E98BC0-8AD9-CE70-E7E5-85E56971ABB8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59473" y="6392206"/>
            <a:ext cx="2302327" cy="385640"/>
          </a:xfrm>
          <a:prstGeom prst="rect">
            <a:avLst/>
          </a:prstGeom>
        </p:spPr>
      </p:pic>
      <p:sp>
        <p:nvSpPr>
          <p:cNvPr id="9" name="Content Placeholder 7">
            <a:extLst>
              <a:ext uri="{FF2B5EF4-FFF2-40B4-BE49-F238E27FC236}">
                <a16:creationId xmlns:a16="http://schemas.microsoft.com/office/drawing/2014/main" id="{AB0FB424-AEAA-0694-F370-78FFA842F81D}"/>
              </a:ext>
            </a:extLst>
          </p:cNvPr>
          <p:cNvSpPr>
            <a:spLocks noGrp="1"/>
          </p:cNvSpPr>
          <p:nvPr>
            <p:ph sz="quarter" idx="10" hasCustomPrompt="1"/>
          </p:nvPr>
        </p:nvSpPr>
        <p:spPr>
          <a:xfrm>
            <a:off x="334964" y="1549400"/>
            <a:ext cx="8219692" cy="4546600"/>
          </a:xfrm>
          <a:prstGeom prst="rect">
            <a:avLst/>
          </a:prstGeom>
        </p:spPr>
        <p:txBody>
          <a:bodyPr/>
          <a:lstStyle>
            <a:lvl1pPr>
              <a:defRPr sz="1800"/>
            </a:lvl1pPr>
          </a:lstStyle>
          <a:p>
            <a:pPr lvl="0"/>
            <a:r>
              <a:rPr lang="en-US"/>
              <a:t>Single talking points</a:t>
            </a:r>
          </a:p>
        </p:txBody>
      </p:sp>
      <p:sp>
        <p:nvSpPr>
          <p:cNvPr id="10" name="Title 1">
            <a:extLst>
              <a:ext uri="{FF2B5EF4-FFF2-40B4-BE49-F238E27FC236}">
                <a16:creationId xmlns:a16="http://schemas.microsoft.com/office/drawing/2014/main" id="{38707BE8-B042-8868-9EE1-7EF563E1D33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34963" y="513568"/>
            <a:ext cx="8219692" cy="754846"/>
          </a:xfrm>
          <a:prstGeom prst="rect">
            <a:avLst/>
          </a:prstGeom>
        </p:spPr>
        <p:txBody>
          <a:bodyPr vert="horz" wrap="square" tIns="0" rIns="91440" bIns="0" anchor="t">
            <a:noAutofit/>
          </a:bodyPr>
          <a:lstStyle>
            <a:lvl1pPr>
              <a:spcBef>
                <a:spcPts val="0"/>
              </a:spcBef>
              <a:defRPr sz="2800" baseline="0"/>
            </a:lvl1pPr>
          </a:lstStyle>
          <a:p>
            <a:r>
              <a:rPr lang="en-US"/>
              <a:t>Slide title: key message in 1-2 lines</a:t>
            </a:r>
          </a:p>
        </p:txBody>
      </p:sp>
    </p:spTree>
    <p:extLst>
      <p:ext uri="{BB962C8B-B14F-4D97-AF65-F5344CB8AC3E}">
        <p14:creationId xmlns:p14="http://schemas.microsoft.com/office/powerpoint/2010/main" val="197864771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Appendix">
    <p:bg>
      <p:bgPr>
        <a:solidFill>
          <a:srgbClr val="68707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hink-cell data - do not delete" hidden="1">
            <a:extLst>
              <a:ext uri="{FF2B5EF4-FFF2-40B4-BE49-F238E27FC236}">
                <a16:creationId xmlns:a16="http://schemas.microsoft.com/office/drawing/2014/main" id="{B33C4170-CB53-6C4B-961F-E3486FD41555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529033267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33C4170-CB53-6C4B-961F-E3486FD4155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Text Placeholder 5">
            <a:extLst>
              <a:ext uri="{FF2B5EF4-FFF2-40B4-BE49-F238E27FC236}">
                <a16:creationId xmlns:a16="http://schemas.microsoft.com/office/drawing/2014/main" id="{FCAC3596-1183-E1C5-279E-EF9E70AF08E9}"/>
              </a:ext>
            </a:extLst>
          </p:cNvPr>
          <p:cNvSpPr>
            <a:spLocks noGrp="1"/>
          </p:cNvSpPr>
          <p:nvPr>
            <p:ph type="title" idx="4294967295" hasCustomPrompt="1"/>
          </p:nvPr>
        </p:nvSpPr>
        <p:spPr>
          <a:xfrm>
            <a:off x="682625" y="5278438"/>
            <a:ext cx="9421813" cy="1065212"/>
          </a:xfrm>
          <a:prstGeom prst="rect">
            <a:avLst/>
          </a:prstGeom>
          <a:noFill/>
          <a:ln>
            <a:noFill/>
            <a:prstDash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b" anchorCtr="0" forceAA="0" compatLnSpc="1">
            <a:prstTxWarp prst="textNoShape">
              <a:avLst/>
            </a:prstTxWarp>
            <a:noAutofit/>
          </a:bodyPr>
          <a:lstStyle>
            <a:lvl1pPr>
              <a:defRPr sz="4800"/>
            </a:lvl1pPr>
          </a:lstStyle>
          <a:p>
            <a:pPr marL="0" marR="0" lvl="0" indent="0" algn="l" defTabSz="914354" rtl="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60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Appendix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86459B82-446C-127A-714D-2EFB0B9A0601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11272" y="342685"/>
            <a:ext cx="2850036" cy="47738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9688536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08">
          <p15:clr>
            <a:srgbClr val="CCCCCC"/>
          </p15:clr>
        </p15:guide>
        <p15:guide id="2" pos="7472">
          <p15:clr>
            <a:srgbClr val="CCCCCC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KI Team Slide - Current Fellow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B43B131C-746B-39C7-7312-75C7B13BBCEF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702185575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43B131C-746B-39C7-7312-75C7B13BBCE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741F8AE6-581A-30AA-AA06-08B8AED4B07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29184" y="1914531"/>
            <a:ext cx="914400" cy="914400"/>
          </a:xfrm>
          <a:prstGeom prst="ellipse">
            <a:avLst/>
          </a:prstGeom>
        </p:spPr>
        <p:txBody>
          <a:bodyPr>
            <a:noAutofit/>
          </a:bodyPr>
          <a:lstStyle/>
          <a:p>
            <a:r>
              <a:rPr lang="en-US"/>
              <a:t>Click icon to add picture</a:t>
            </a:r>
          </a:p>
        </p:txBody>
      </p:sp>
      <p:sp>
        <p:nvSpPr>
          <p:cNvPr id="9" name="Picture Placeholder 6">
            <a:extLst>
              <a:ext uri="{FF2B5EF4-FFF2-40B4-BE49-F238E27FC236}">
                <a16:creationId xmlns:a16="http://schemas.microsoft.com/office/drawing/2014/main" id="{13629702-4080-C823-995E-94BE1E14C3D5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329184" y="3045360"/>
            <a:ext cx="914400" cy="914400"/>
          </a:xfrm>
          <a:prstGeom prst="ellipse">
            <a:avLst/>
          </a:prstGeom>
        </p:spPr>
        <p:txBody>
          <a:bodyPr>
            <a:noAutofit/>
          </a:bodyPr>
          <a:lstStyle/>
          <a:p>
            <a:r>
              <a:rPr lang="en-US"/>
              <a:t>Click icon to add picture</a:t>
            </a:r>
          </a:p>
        </p:txBody>
      </p:sp>
      <p:sp>
        <p:nvSpPr>
          <p:cNvPr id="11" name="Picture Placeholder 6">
            <a:extLst>
              <a:ext uri="{FF2B5EF4-FFF2-40B4-BE49-F238E27FC236}">
                <a16:creationId xmlns:a16="http://schemas.microsoft.com/office/drawing/2014/main" id="{8C9F17B6-05FB-252B-76B9-BECC4960DE4E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329184" y="4176189"/>
            <a:ext cx="914400" cy="914400"/>
          </a:xfrm>
          <a:prstGeom prst="ellipse">
            <a:avLst/>
          </a:prstGeom>
        </p:spPr>
        <p:txBody>
          <a:bodyPr>
            <a:noAutofit/>
          </a:bodyPr>
          <a:lstStyle/>
          <a:p>
            <a:r>
              <a:rPr lang="en-US"/>
              <a:t>Click icon to add picture</a:t>
            </a:r>
          </a:p>
        </p:txBody>
      </p:sp>
      <p:sp>
        <p:nvSpPr>
          <p:cNvPr id="12" name="Picture Placeholder 6">
            <a:extLst>
              <a:ext uri="{FF2B5EF4-FFF2-40B4-BE49-F238E27FC236}">
                <a16:creationId xmlns:a16="http://schemas.microsoft.com/office/drawing/2014/main" id="{8BF6829A-3EC4-7C5F-C708-B35AE8BA613B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329184" y="5307018"/>
            <a:ext cx="914400" cy="914400"/>
          </a:xfrm>
          <a:prstGeom prst="ellipse">
            <a:avLst/>
          </a:prstGeom>
        </p:spPr>
        <p:txBody>
          <a:bodyPr>
            <a:noAutofit/>
          </a:bodyPr>
          <a:lstStyle/>
          <a:p>
            <a:r>
              <a:rPr lang="en-US"/>
              <a:t>Click icon to add picture</a:t>
            </a:r>
          </a:p>
        </p:txBody>
      </p:sp>
      <p:sp>
        <p:nvSpPr>
          <p:cNvPr id="14" name="Text Placeholder 13">
            <a:extLst>
              <a:ext uri="{FF2B5EF4-FFF2-40B4-BE49-F238E27FC236}">
                <a16:creationId xmlns:a16="http://schemas.microsoft.com/office/drawing/2014/main" id="{35C15EAF-8CDC-4BD1-E87B-37294408901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50982" y="1914531"/>
            <a:ext cx="3886200" cy="914400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>
              <a:spcBef>
                <a:spcPts val="0"/>
              </a:spcBef>
              <a:buNone/>
              <a:defRPr sz="1200" b="0"/>
            </a:lvl1pPr>
            <a:lvl2pPr>
              <a:buNone/>
              <a:defRPr sz="1200"/>
            </a:lvl2pPr>
            <a:lvl3pPr>
              <a:buNone/>
              <a:defRPr sz="1200"/>
            </a:lvl3pPr>
            <a:lvl4pPr>
              <a:buNone/>
              <a:defRPr sz="1200"/>
            </a:lvl4pPr>
            <a:lvl5pPr>
              <a:buNone/>
              <a:defRPr sz="1200"/>
            </a:lvl5pPr>
          </a:lstStyle>
          <a:p>
            <a:pPr lvl="0"/>
            <a:r>
              <a:rPr lang="en-US" b="0"/>
              <a:t>Insert </a:t>
            </a:r>
            <a:r>
              <a:rPr lang="en-US" b="1"/>
              <a:t>name</a:t>
            </a:r>
            <a:r>
              <a:rPr lang="en-US" b="0"/>
              <a:t> (bold text), </a:t>
            </a:r>
            <a:r>
              <a:rPr lang="en-US"/>
              <a:t>CKI position (Team Lead or Fellow), email address</a:t>
            </a:r>
          </a:p>
        </p:txBody>
      </p:sp>
      <p:pic>
        <p:nvPicPr>
          <p:cNvPr id="35" name="Picture 34">
            <a:extLst>
              <a:ext uri="{FF2B5EF4-FFF2-40B4-BE49-F238E27FC236}">
                <a16:creationId xmlns:a16="http://schemas.microsoft.com/office/drawing/2014/main" id="{348C59F6-BB56-32BD-73C9-FC3B431672AF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59473" y="6392206"/>
            <a:ext cx="2302327" cy="385640"/>
          </a:xfrm>
          <a:prstGeom prst="rect">
            <a:avLst/>
          </a:prstGeom>
        </p:spPr>
      </p:pic>
      <p:sp>
        <p:nvSpPr>
          <p:cNvPr id="36" name="Footer Placeholder 4">
            <a:extLst>
              <a:ext uri="{FF2B5EF4-FFF2-40B4-BE49-F238E27FC236}">
                <a16:creationId xmlns:a16="http://schemas.microsoft.com/office/drawing/2014/main" id="{A5AC5E75-B51E-67FA-A7BD-C91C8AEBE91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34962" y="6344432"/>
            <a:ext cx="9147241" cy="216706"/>
          </a:xfrm>
          <a:prstGeom prst="rect">
            <a:avLst/>
          </a:prstGeom>
        </p:spPr>
        <p:txBody>
          <a:bodyPr vert="horz" lIns="0" tIns="0" rIns="0" bIns="0" rtlCol="0" anchor="t"/>
          <a:lstStyle>
            <a:lvl1pPr algn="l">
              <a:defRPr sz="8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r>
              <a:rPr lang="en-US">
                <a:solidFill>
                  <a:srgbClr val="000000"/>
                </a:solidFill>
              </a:rPr>
              <a:t>Sources: Source title [with link] (Source name, year); Source title [with link] (Source name, year).</a:t>
            </a:r>
          </a:p>
          <a:p>
            <a:r>
              <a:rPr lang="en-US">
                <a:solidFill>
                  <a:srgbClr val="000000"/>
                </a:solidFill>
              </a:rPr>
              <a:t>Credit: Names, and </a:t>
            </a:r>
            <a:r>
              <a:rPr lang="en-US" u="sng">
                <a:hlinkClick r:id="rId6"/>
              </a:rPr>
              <a:t>Gernot Wagner</a:t>
            </a:r>
            <a:r>
              <a:rPr lang="en-US"/>
              <a:t>. </a:t>
            </a:r>
            <a:r>
              <a:rPr lang="en-US">
                <a:solidFill>
                  <a:schemeClr val="tx1"/>
                </a:solidFill>
              </a:rPr>
              <a:t>Share with </a:t>
            </a:r>
            <a:r>
              <a:rPr lang="en-US" u="sng">
                <a:solidFill>
                  <a:schemeClr val="tx1"/>
                </a:solidFill>
                <a:hlinkClick r:id="rId7"/>
              </a:rPr>
              <a:t>attribution</a:t>
            </a:r>
            <a:r>
              <a:rPr lang="en-US">
                <a:solidFill>
                  <a:schemeClr val="tx1"/>
                </a:solidFill>
              </a:rPr>
              <a:t>: Name of lead author </a:t>
            </a:r>
            <a:r>
              <a:rPr lang="en-US" i="1">
                <a:solidFill>
                  <a:schemeClr val="tx1"/>
                </a:solidFill>
              </a:rPr>
              <a:t>et al.</a:t>
            </a:r>
            <a:r>
              <a:rPr lang="en-US">
                <a:solidFill>
                  <a:schemeClr val="tx1"/>
                </a:solidFill>
              </a:rPr>
              <a:t>, “</a:t>
            </a:r>
            <a:r>
              <a:rPr lang="en-US" u="sng">
                <a:solidFill>
                  <a:schemeClr val="tx1"/>
                </a:solidFill>
              </a:rPr>
              <a:t>Title of the deck [linked to website]</a:t>
            </a:r>
            <a:r>
              <a:rPr lang="en-US">
                <a:solidFill>
                  <a:schemeClr val="tx1"/>
                </a:solidFill>
              </a:rPr>
              <a:t>” (Day Month [spelled out] Year).​</a:t>
            </a:r>
          </a:p>
        </p:txBody>
      </p:sp>
      <p:sp>
        <p:nvSpPr>
          <p:cNvPr id="37" name="Text Placeholder 13">
            <a:extLst>
              <a:ext uri="{FF2B5EF4-FFF2-40B4-BE49-F238E27FC236}">
                <a16:creationId xmlns:a16="http://schemas.microsoft.com/office/drawing/2014/main" id="{DCC3303C-D010-D5E3-ABE5-C8752D95FE12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550982" y="3045360"/>
            <a:ext cx="3886200" cy="914400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>
              <a:spcBef>
                <a:spcPts val="0"/>
              </a:spcBef>
              <a:buNone/>
              <a:defRPr sz="1200" b="0"/>
            </a:lvl1pPr>
            <a:lvl2pPr>
              <a:buNone/>
              <a:defRPr sz="1200"/>
            </a:lvl2pPr>
            <a:lvl3pPr>
              <a:buNone/>
              <a:defRPr sz="1200"/>
            </a:lvl3pPr>
            <a:lvl4pPr>
              <a:buNone/>
              <a:defRPr sz="1200"/>
            </a:lvl4pPr>
            <a:lvl5pPr>
              <a:buNone/>
              <a:defRPr sz="1200"/>
            </a:lvl5pPr>
          </a:lstStyle>
          <a:p>
            <a:pPr lvl="0"/>
            <a:r>
              <a:rPr lang="en-US" b="0"/>
              <a:t>Insert </a:t>
            </a:r>
            <a:r>
              <a:rPr lang="en-US" b="1"/>
              <a:t>name</a:t>
            </a:r>
            <a:r>
              <a:rPr lang="en-US" b="0"/>
              <a:t> (bold text), </a:t>
            </a:r>
            <a:r>
              <a:rPr lang="en-US"/>
              <a:t>CKI position (Team Lead or Fellow), email address</a:t>
            </a:r>
          </a:p>
        </p:txBody>
      </p:sp>
      <p:sp>
        <p:nvSpPr>
          <p:cNvPr id="38" name="Text Placeholder 13">
            <a:extLst>
              <a:ext uri="{FF2B5EF4-FFF2-40B4-BE49-F238E27FC236}">
                <a16:creationId xmlns:a16="http://schemas.microsoft.com/office/drawing/2014/main" id="{5827FC00-26DE-AE5B-3CD8-50528793268B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550982" y="4176189"/>
            <a:ext cx="3886200" cy="914400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>
              <a:spcBef>
                <a:spcPts val="0"/>
              </a:spcBef>
              <a:buNone/>
              <a:defRPr sz="1200" b="0"/>
            </a:lvl1pPr>
            <a:lvl2pPr>
              <a:buNone/>
              <a:defRPr sz="1200"/>
            </a:lvl2pPr>
            <a:lvl3pPr>
              <a:buNone/>
              <a:defRPr sz="1200"/>
            </a:lvl3pPr>
            <a:lvl4pPr>
              <a:buNone/>
              <a:defRPr sz="1200"/>
            </a:lvl4pPr>
            <a:lvl5pPr>
              <a:buNone/>
              <a:defRPr sz="1200"/>
            </a:lvl5pPr>
          </a:lstStyle>
          <a:p>
            <a:pPr lvl="0"/>
            <a:r>
              <a:rPr lang="en-US" b="0"/>
              <a:t>Insert </a:t>
            </a:r>
            <a:r>
              <a:rPr lang="en-US" b="1"/>
              <a:t>name</a:t>
            </a:r>
            <a:r>
              <a:rPr lang="en-US" b="0"/>
              <a:t> (bold text), </a:t>
            </a:r>
            <a:r>
              <a:rPr lang="en-US"/>
              <a:t>CKI position (Team Lead or Fellow), email address</a:t>
            </a:r>
          </a:p>
        </p:txBody>
      </p:sp>
      <p:sp>
        <p:nvSpPr>
          <p:cNvPr id="39" name="Text Placeholder 13">
            <a:extLst>
              <a:ext uri="{FF2B5EF4-FFF2-40B4-BE49-F238E27FC236}">
                <a16:creationId xmlns:a16="http://schemas.microsoft.com/office/drawing/2014/main" id="{3EAAED9A-2960-962F-5668-41C3B4F6B32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550982" y="5307018"/>
            <a:ext cx="3886200" cy="914400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>
              <a:spcBef>
                <a:spcPts val="0"/>
              </a:spcBef>
              <a:buNone/>
              <a:defRPr sz="1200" b="0"/>
            </a:lvl1pPr>
            <a:lvl2pPr>
              <a:buNone/>
              <a:defRPr sz="1200"/>
            </a:lvl2pPr>
            <a:lvl3pPr>
              <a:buNone/>
              <a:defRPr sz="1200"/>
            </a:lvl3pPr>
            <a:lvl4pPr>
              <a:buNone/>
              <a:defRPr sz="1200"/>
            </a:lvl4pPr>
            <a:lvl5pPr>
              <a:buNone/>
              <a:defRPr sz="1200"/>
            </a:lvl5pPr>
          </a:lstStyle>
          <a:p>
            <a:pPr lvl="0"/>
            <a:r>
              <a:rPr lang="en-US" b="0"/>
              <a:t>Insert </a:t>
            </a:r>
            <a:r>
              <a:rPr lang="en-US" b="1"/>
              <a:t>name</a:t>
            </a:r>
            <a:r>
              <a:rPr lang="en-US" b="0"/>
              <a:t> (bold text), </a:t>
            </a:r>
            <a:r>
              <a:rPr lang="en-US"/>
              <a:t>CKI position (Team Lead or Fellow), email address</a:t>
            </a:r>
          </a:p>
        </p:txBody>
      </p:sp>
      <p:sp>
        <p:nvSpPr>
          <p:cNvPr id="40" name="Picture Placeholder 6">
            <a:extLst>
              <a:ext uri="{FF2B5EF4-FFF2-40B4-BE49-F238E27FC236}">
                <a16:creationId xmlns:a16="http://schemas.microsoft.com/office/drawing/2014/main" id="{24B64638-7721-4951-FB7F-701E7B120C20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6208567" y="1914531"/>
            <a:ext cx="914400" cy="914400"/>
          </a:xfrm>
          <a:prstGeom prst="ellipse">
            <a:avLst/>
          </a:prstGeom>
        </p:spPr>
        <p:txBody>
          <a:bodyPr>
            <a:noAutofit/>
          </a:bodyPr>
          <a:lstStyle/>
          <a:p>
            <a:r>
              <a:rPr lang="en-US"/>
              <a:t>Click icon to add picture</a:t>
            </a:r>
          </a:p>
        </p:txBody>
      </p:sp>
      <p:sp>
        <p:nvSpPr>
          <p:cNvPr id="41" name="Text Placeholder 13">
            <a:extLst>
              <a:ext uri="{FF2B5EF4-FFF2-40B4-BE49-F238E27FC236}">
                <a16:creationId xmlns:a16="http://schemas.microsoft.com/office/drawing/2014/main" id="{32E612F5-971B-1A26-6514-82480D997351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443127" y="1914531"/>
            <a:ext cx="3886200" cy="914400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>
              <a:spcBef>
                <a:spcPts val="0"/>
              </a:spcBef>
              <a:buNone/>
              <a:defRPr sz="1200" b="0"/>
            </a:lvl1pPr>
            <a:lvl2pPr>
              <a:buNone/>
              <a:defRPr sz="1200"/>
            </a:lvl2pPr>
            <a:lvl3pPr>
              <a:buNone/>
              <a:defRPr sz="1200"/>
            </a:lvl3pPr>
            <a:lvl4pPr>
              <a:buNone/>
              <a:defRPr sz="1200"/>
            </a:lvl4pPr>
            <a:lvl5pPr>
              <a:buNone/>
              <a:defRPr sz="1200"/>
            </a:lvl5pPr>
          </a:lstStyle>
          <a:p>
            <a:pPr lvl="0"/>
            <a:r>
              <a:rPr lang="en-US" b="0"/>
              <a:t>Insert </a:t>
            </a:r>
            <a:r>
              <a:rPr lang="en-US" b="1"/>
              <a:t>name</a:t>
            </a:r>
            <a:r>
              <a:rPr lang="en-US" b="0"/>
              <a:t> (bold text), </a:t>
            </a:r>
            <a:r>
              <a:rPr lang="en-US"/>
              <a:t>CKI position (Team Lead or Fellow), email address</a:t>
            </a:r>
          </a:p>
        </p:txBody>
      </p:sp>
      <p:sp>
        <p:nvSpPr>
          <p:cNvPr id="42" name="Picture Placeholder 6">
            <a:extLst>
              <a:ext uri="{FF2B5EF4-FFF2-40B4-BE49-F238E27FC236}">
                <a16:creationId xmlns:a16="http://schemas.microsoft.com/office/drawing/2014/main" id="{B9F1A9D9-3D2C-BED8-00AB-668724DAA849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6208567" y="3045360"/>
            <a:ext cx="914400" cy="914400"/>
          </a:xfrm>
          <a:prstGeom prst="ellipse">
            <a:avLst/>
          </a:prstGeom>
        </p:spPr>
        <p:txBody>
          <a:bodyPr>
            <a:noAutofit/>
          </a:bodyPr>
          <a:lstStyle/>
          <a:p>
            <a:r>
              <a:rPr lang="en-US"/>
              <a:t>Click icon to add picture</a:t>
            </a:r>
          </a:p>
        </p:txBody>
      </p:sp>
      <p:sp>
        <p:nvSpPr>
          <p:cNvPr id="43" name="Text Placeholder 13">
            <a:extLst>
              <a:ext uri="{FF2B5EF4-FFF2-40B4-BE49-F238E27FC236}">
                <a16:creationId xmlns:a16="http://schemas.microsoft.com/office/drawing/2014/main" id="{E4EAB22A-A509-F748-704D-B66D4BA1B81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7443127" y="3045360"/>
            <a:ext cx="3886200" cy="914400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>
              <a:spcBef>
                <a:spcPts val="0"/>
              </a:spcBef>
              <a:buNone/>
              <a:defRPr sz="1200" b="0"/>
            </a:lvl1pPr>
            <a:lvl2pPr>
              <a:buNone/>
              <a:defRPr sz="1200"/>
            </a:lvl2pPr>
            <a:lvl3pPr>
              <a:buNone/>
              <a:defRPr sz="1200"/>
            </a:lvl3pPr>
            <a:lvl4pPr>
              <a:buNone/>
              <a:defRPr sz="1200"/>
            </a:lvl4pPr>
            <a:lvl5pPr>
              <a:buNone/>
              <a:defRPr sz="1200"/>
            </a:lvl5pPr>
          </a:lstStyle>
          <a:p>
            <a:pPr lvl="0"/>
            <a:r>
              <a:rPr lang="en-US" b="0"/>
              <a:t>Insert </a:t>
            </a:r>
            <a:r>
              <a:rPr lang="en-US" b="1"/>
              <a:t>name</a:t>
            </a:r>
            <a:r>
              <a:rPr lang="en-US" b="0"/>
              <a:t> (bold text), </a:t>
            </a:r>
            <a:r>
              <a:rPr lang="en-US"/>
              <a:t>CKI position (Team Lead or Fellow), email address</a:t>
            </a:r>
          </a:p>
        </p:txBody>
      </p:sp>
      <p:sp>
        <p:nvSpPr>
          <p:cNvPr id="44" name="Picture Placeholder 6">
            <a:extLst>
              <a:ext uri="{FF2B5EF4-FFF2-40B4-BE49-F238E27FC236}">
                <a16:creationId xmlns:a16="http://schemas.microsoft.com/office/drawing/2014/main" id="{E4725DF5-F34E-BBF2-D98C-8A20EF294F6D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6208567" y="4176189"/>
            <a:ext cx="914400" cy="914400"/>
          </a:xfrm>
          <a:prstGeom prst="ellipse">
            <a:avLst/>
          </a:prstGeom>
        </p:spPr>
        <p:txBody>
          <a:bodyPr>
            <a:noAutofit/>
          </a:bodyPr>
          <a:lstStyle/>
          <a:p>
            <a:r>
              <a:rPr lang="en-US"/>
              <a:t>Click icon to add picture</a:t>
            </a:r>
          </a:p>
        </p:txBody>
      </p:sp>
      <p:sp>
        <p:nvSpPr>
          <p:cNvPr id="45" name="Text Placeholder 13">
            <a:extLst>
              <a:ext uri="{FF2B5EF4-FFF2-40B4-BE49-F238E27FC236}">
                <a16:creationId xmlns:a16="http://schemas.microsoft.com/office/drawing/2014/main" id="{63A7841B-F2C6-630C-8DA3-BACF3BE942F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443127" y="4176189"/>
            <a:ext cx="3886200" cy="914400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>
              <a:spcBef>
                <a:spcPts val="0"/>
              </a:spcBef>
              <a:buNone/>
              <a:defRPr sz="1200" b="0"/>
            </a:lvl1pPr>
            <a:lvl2pPr>
              <a:buNone/>
              <a:defRPr sz="1200"/>
            </a:lvl2pPr>
            <a:lvl3pPr>
              <a:buNone/>
              <a:defRPr sz="1200"/>
            </a:lvl3pPr>
            <a:lvl4pPr>
              <a:buNone/>
              <a:defRPr sz="1200"/>
            </a:lvl4pPr>
            <a:lvl5pPr>
              <a:buNone/>
              <a:defRPr sz="1200"/>
            </a:lvl5pPr>
          </a:lstStyle>
          <a:p>
            <a:pPr lvl="0"/>
            <a:r>
              <a:rPr lang="en-US" b="0"/>
              <a:t>Insert </a:t>
            </a:r>
            <a:r>
              <a:rPr lang="en-US" b="1"/>
              <a:t>name</a:t>
            </a:r>
            <a:r>
              <a:rPr lang="en-US" b="0"/>
              <a:t> (bold text), </a:t>
            </a:r>
            <a:r>
              <a:rPr lang="en-US"/>
              <a:t>CKI position (Team Lead or Fellow), email address</a:t>
            </a:r>
          </a:p>
        </p:txBody>
      </p:sp>
      <p:sp>
        <p:nvSpPr>
          <p:cNvPr id="46" name="Picture Placeholder 6">
            <a:extLst>
              <a:ext uri="{FF2B5EF4-FFF2-40B4-BE49-F238E27FC236}">
                <a16:creationId xmlns:a16="http://schemas.microsoft.com/office/drawing/2014/main" id="{37370BA6-E711-59AC-8C29-F68BC1C5A20B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6208567" y="5307018"/>
            <a:ext cx="914400" cy="914400"/>
          </a:xfrm>
          <a:prstGeom prst="ellipse">
            <a:avLst/>
          </a:prstGeom>
        </p:spPr>
        <p:txBody>
          <a:bodyPr>
            <a:noAutofit/>
          </a:bodyPr>
          <a:lstStyle/>
          <a:p>
            <a:r>
              <a:rPr lang="en-US"/>
              <a:t>Click icon to add picture</a:t>
            </a:r>
          </a:p>
        </p:txBody>
      </p:sp>
      <p:sp>
        <p:nvSpPr>
          <p:cNvPr id="47" name="Text Placeholder 13">
            <a:extLst>
              <a:ext uri="{FF2B5EF4-FFF2-40B4-BE49-F238E27FC236}">
                <a16:creationId xmlns:a16="http://schemas.microsoft.com/office/drawing/2014/main" id="{304AF62E-5A7B-9AA0-EC7D-CFE5263161CA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443127" y="5307018"/>
            <a:ext cx="3886200" cy="914400"/>
          </a:xfrm>
          <a:prstGeom prst="rect">
            <a:avLst/>
          </a:prstGeom>
        </p:spPr>
        <p:txBody>
          <a:bodyPr anchor="ctr">
            <a:noAutofit/>
          </a:bodyPr>
          <a:lstStyle>
            <a:lvl1pPr marL="0">
              <a:spcBef>
                <a:spcPts val="0"/>
              </a:spcBef>
              <a:buNone/>
              <a:defRPr sz="1200" b="0"/>
            </a:lvl1pPr>
            <a:lvl2pPr>
              <a:buNone/>
              <a:defRPr sz="1200"/>
            </a:lvl2pPr>
            <a:lvl3pPr>
              <a:buNone/>
              <a:defRPr sz="1200"/>
            </a:lvl3pPr>
            <a:lvl4pPr>
              <a:buNone/>
              <a:defRPr sz="1200"/>
            </a:lvl4pPr>
            <a:lvl5pPr>
              <a:buNone/>
              <a:defRPr sz="1200"/>
            </a:lvl5pPr>
          </a:lstStyle>
          <a:p>
            <a:pPr lvl="0"/>
            <a:r>
              <a:rPr lang="en-US" b="0"/>
              <a:t>Insert </a:t>
            </a:r>
            <a:r>
              <a:rPr lang="en-US" b="1"/>
              <a:t>name</a:t>
            </a:r>
            <a:r>
              <a:rPr lang="en-US" b="0"/>
              <a:t> (bold text), </a:t>
            </a:r>
            <a:r>
              <a:rPr lang="en-US"/>
              <a:t>CKI position (Team Lead or Fellow), email address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1CBAE2D7-047A-C286-763B-337220080C81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334963" y="509462"/>
            <a:ext cx="11522076" cy="758952"/>
          </a:xfrm>
        </p:spPr>
        <p:txBody>
          <a:bodyPr/>
          <a:lstStyle>
            <a:lvl1pPr marL="0">
              <a:spcBef>
                <a:spcPts val="0"/>
              </a:spcBef>
              <a:buNone/>
              <a:defRPr sz="2800" b="1"/>
            </a:lvl1pPr>
          </a:lstStyle>
          <a:p>
            <a:pPr lvl="0"/>
            <a:r>
              <a:rPr lang="en-US" dirty="0"/>
              <a:t>CKI Team Slide –Fellows</a:t>
            </a:r>
          </a:p>
        </p:txBody>
      </p:sp>
      <p:sp>
        <p:nvSpPr>
          <p:cNvPr id="2" name="Text Placeholder 6">
            <a:extLst>
              <a:ext uri="{FF2B5EF4-FFF2-40B4-BE49-F238E27FC236}">
                <a16:creationId xmlns:a16="http://schemas.microsoft.com/office/drawing/2014/main" id="{CD1ADA3E-18B2-8797-481C-C7E1B015EB2C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329184" y="1391428"/>
            <a:ext cx="5660136" cy="340886"/>
          </a:xfrm>
          <a:prstGeom prst="rect">
            <a:avLst/>
          </a:prstGeo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1600" b="1"/>
            </a:lvl1pPr>
            <a:lvl2pPr>
              <a:buNone/>
              <a:defRPr sz="1600" b="1"/>
            </a:lvl2pPr>
            <a:lvl3pPr>
              <a:buNone/>
              <a:defRPr sz="16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</a:lstStyle>
          <a:p>
            <a:pPr lvl="0"/>
            <a:r>
              <a:rPr lang="en-US" dirty="0"/>
              <a:t>Fellows</a:t>
            </a:r>
          </a:p>
        </p:txBody>
      </p:sp>
      <p:cxnSp>
        <p:nvCxnSpPr>
          <p:cNvPr id="3" name="btfpColumnHeaderBoxLine984923">
            <a:extLst>
              <a:ext uri="{FF2B5EF4-FFF2-40B4-BE49-F238E27FC236}">
                <a16:creationId xmlns:a16="http://schemas.microsoft.com/office/drawing/2014/main" id="{80D2438C-A653-3790-887F-A380597A30D9}"/>
              </a:ext>
            </a:extLst>
          </p:cNvPr>
          <p:cNvCxnSpPr>
            <a:cxnSpLocks/>
          </p:cNvCxnSpPr>
          <p:nvPr userDrawn="1"/>
        </p:nvCxnSpPr>
        <p:spPr bwMode="gray">
          <a:xfrm flipV="1">
            <a:off x="323332" y="1732046"/>
            <a:ext cx="5660136" cy="26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63495798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KI Team Slide - Alumn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B43B131C-746B-39C7-7312-75C7B13BBCEF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702185575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43B131C-746B-39C7-7312-75C7B13BBCE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35" name="Picture 34">
            <a:extLst>
              <a:ext uri="{FF2B5EF4-FFF2-40B4-BE49-F238E27FC236}">
                <a16:creationId xmlns:a16="http://schemas.microsoft.com/office/drawing/2014/main" id="{348C59F6-BB56-32BD-73C9-FC3B431672AF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59473" y="6392206"/>
            <a:ext cx="2302327" cy="385640"/>
          </a:xfrm>
          <a:prstGeom prst="rect">
            <a:avLst/>
          </a:prstGeom>
        </p:spPr>
      </p:pic>
      <p:sp>
        <p:nvSpPr>
          <p:cNvPr id="36" name="Footer Placeholder 4">
            <a:extLst>
              <a:ext uri="{FF2B5EF4-FFF2-40B4-BE49-F238E27FC236}">
                <a16:creationId xmlns:a16="http://schemas.microsoft.com/office/drawing/2014/main" id="{A5AC5E75-B51E-67FA-A7BD-C91C8AEBE91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34962" y="6344432"/>
            <a:ext cx="9147241" cy="216706"/>
          </a:xfrm>
          <a:prstGeom prst="rect">
            <a:avLst/>
          </a:prstGeom>
        </p:spPr>
        <p:txBody>
          <a:bodyPr vert="horz" lIns="0" tIns="0" rIns="0" bIns="0" rtlCol="0" anchor="t"/>
          <a:lstStyle>
            <a:lvl1pPr algn="l">
              <a:defRPr sz="8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r>
              <a:rPr lang="en-US">
                <a:solidFill>
                  <a:srgbClr val="000000"/>
                </a:solidFill>
              </a:rPr>
              <a:t>Sources: Source title [with link] (Source name, year); Source title [with link] (Source name, year).</a:t>
            </a:r>
          </a:p>
          <a:p>
            <a:r>
              <a:rPr lang="en-US">
                <a:solidFill>
                  <a:srgbClr val="000000"/>
                </a:solidFill>
              </a:rPr>
              <a:t>Credit: Names, and </a:t>
            </a:r>
            <a:r>
              <a:rPr lang="en-US" u="sng">
                <a:hlinkClick r:id="rId6"/>
              </a:rPr>
              <a:t>Gernot Wagner</a:t>
            </a:r>
            <a:r>
              <a:rPr lang="en-US"/>
              <a:t>. </a:t>
            </a:r>
            <a:r>
              <a:rPr lang="en-US">
                <a:solidFill>
                  <a:schemeClr val="tx1"/>
                </a:solidFill>
              </a:rPr>
              <a:t>Share with </a:t>
            </a:r>
            <a:r>
              <a:rPr lang="en-US" u="sng">
                <a:solidFill>
                  <a:schemeClr val="tx1"/>
                </a:solidFill>
                <a:hlinkClick r:id="rId7"/>
              </a:rPr>
              <a:t>attribution</a:t>
            </a:r>
            <a:r>
              <a:rPr lang="en-US">
                <a:solidFill>
                  <a:schemeClr val="tx1"/>
                </a:solidFill>
              </a:rPr>
              <a:t>: Name of lead author </a:t>
            </a:r>
            <a:r>
              <a:rPr lang="en-US" i="1">
                <a:solidFill>
                  <a:schemeClr val="tx1"/>
                </a:solidFill>
              </a:rPr>
              <a:t>et al.</a:t>
            </a:r>
            <a:r>
              <a:rPr lang="en-US">
                <a:solidFill>
                  <a:schemeClr val="tx1"/>
                </a:solidFill>
              </a:rPr>
              <a:t>, “</a:t>
            </a:r>
            <a:r>
              <a:rPr lang="en-US" u="sng">
                <a:solidFill>
                  <a:schemeClr val="tx1"/>
                </a:solidFill>
              </a:rPr>
              <a:t>Title of the deck [linked to website]</a:t>
            </a:r>
            <a:r>
              <a:rPr lang="en-US">
                <a:solidFill>
                  <a:schemeClr val="tx1"/>
                </a:solidFill>
              </a:rPr>
              <a:t>” (Day Month [spelled out] Year).​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1CBAE2D7-047A-C286-763B-337220080C81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334963" y="509462"/>
            <a:ext cx="11522076" cy="758952"/>
          </a:xfrm>
        </p:spPr>
        <p:txBody>
          <a:bodyPr/>
          <a:lstStyle>
            <a:lvl1pPr marL="0">
              <a:spcBef>
                <a:spcPts val="0"/>
              </a:spcBef>
              <a:buNone/>
              <a:defRPr sz="2800" b="1"/>
            </a:lvl1pPr>
          </a:lstStyle>
          <a:p>
            <a:pPr lvl="0"/>
            <a:r>
              <a:rPr lang="en-US" dirty="0"/>
              <a:t>CKI Team Slide – Fellows and Alumni</a:t>
            </a:r>
          </a:p>
        </p:txBody>
      </p:sp>
      <p:sp>
        <p:nvSpPr>
          <p:cNvPr id="2" name="Text Placeholder 6">
            <a:extLst>
              <a:ext uri="{FF2B5EF4-FFF2-40B4-BE49-F238E27FC236}">
                <a16:creationId xmlns:a16="http://schemas.microsoft.com/office/drawing/2014/main" id="{CD1ADA3E-18B2-8797-481C-C7E1B015EB2C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334962" y="2818967"/>
            <a:ext cx="5660136" cy="340886"/>
          </a:xfrm>
          <a:prstGeom prst="rect">
            <a:avLst/>
          </a:prstGeo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1600" b="1"/>
            </a:lvl1pPr>
            <a:lvl2pPr>
              <a:buNone/>
              <a:defRPr sz="1600" b="1"/>
            </a:lvl2pPr>
            <a:lvl3pPr>
              <a:buNone/>
              <a:defRPr sz="16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</a:lstStyle>
          <a:p>
            <a:pPr lvl="0"/>
            <a:r>
              <a:rPr lang="en-US" dirty="0"/>
              <a:t>Alumni</a:t>
            </a:r>
          </a:p>
        </p:txBody>
      </p:sp>
      <p:sp>
        <p:nvSpPr>
          <p:cNvPr id="6" name="Text Placeholder 6">
            <a:extLst>
              <a:ext uri="{FF2B5EF4-FFF2-40B4-BE49-F238E27FC236}">
                <a16:creationId xmlns:a16="http://schemas.microsoft.com/office/drawing/2014/main" id="{6AAD73DD-7B8E-9E3E-3A7D-DCA5895565EA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329184" y="1391428"/>
            <a:ext cx="5660136" cy="340886"/>
          </a:xfrm>
          <a:prstGeom prst="rect">
            <a:avLst/>
          </a:prstGeo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1600" b="1"/>
            </a:lvl1pPr>
            <a:lvl2pPr>
              <a:buNone/>
              <a:defRPr sz="1600" b="1"/>
            </a:lvl2pPr>
            <a:lvl3pPr>
              <a:buNone/>
              <a:defRPr sz="16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</a:lstStyle>
          <a:p>
            <a:pPr lvl="0"/>
            <a:r>
              <a:rPr lang="en-US" dirty="0"/>
              <a:t>Current Fellows</a:t>
            </a:r>
          </a:p>
        </p:txBody>
      </p:sp>
      <p:cxnSp>
        <p:nvCxnSpPr>
          <p:cNvPr id="8" name="btfpColumnHeaderBoxLine984923">
            <a:extLst>
              <a:ext uri="{FF2B5EF4-FFF2-40B4-BE49-F238E27FC236}">
                <a16:creationId xmlns:a16="http://schemas.microsoft.com/office/drawing/2014/main" id="{169FEF33-7E9F-3AF2-C4DB-A64971CB26AA}"/>
              </a:ext>
            </a:extLst>
          </p:cNvPr>
          <p:cNvCxnSpPr>
            <a:cxnSpLocks/>
          </p:cNvCxnSpPr>
          <p:nvPr userDrawn="1"/>
        </p:nvCxnSpPr>
        <p:spPr bwMode="gray">
          <a:xfrm flipV="1">
            <a:off x="323332" y="1732046"/>
            <a:ext cx="5660136" cy="26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btfpColumnHeaderBoxLine984923">
            <a:extLst>
              <a:ext uri="{FF2B5EF4-FFF2-40B4-BE49-F238E27FC236}">
                <a16:creationId xmlns:a16="http://schemas.microsoft.com/office/drawing/2014/main" id="{B6CAE454-65AA-CD77-2C04-DA19EE06DB26}"/>
              </a:ext>
            </a:extLst>
          </p:cNvPr>
          <p:cNvCxnSpPr>
            <a:cxnSpLocks/>
          </p:cNvCxnSpPr>
          <p:nvPr userDrawn="1"/>
        </p:nvCxnSpPr>
        <p:spPr bwMode="gray">
          <a:xfrm flipV="1">
            <a:off x="334963" y="3163449"/>
            <a:ext cx="5660136" cy="26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2DDAD8F6-6437-50B4-6388-BA0627EC282B}"/>
              </a:ext>
            </a:extLst>
          </p:cNvPr>
          <p:cNvSpPr txBox="1"/>
          <p:nvPr userDrawn="1"/>
        </p:nvSpPr>
        <p:spPr bwMode="gray">
          <a:xfrm>
            <a:off x="10777929" y="272597"/>
            <a:ext cx="1079110" cy="215444"/>
          </a:xfrm>
          <a:prstGeom prst="rect">
            <a:avLst/>
          </a:prstGeom>
          <a:noFill/>
        </p:spPr>
        <p:txBody>
          <a:bodyPr wrap="square" lIns="91440" tIns="45720" rIns="91440" bIns="45720" rtlCol="0" anchor="ctr">
            <a:spAutoFit/>
          </a:bodyPr>
          <a:lstStyle/>
          <a:p>
            <a:pPr marL="0" indent="0" algn="r">
              <a:spcBef>
                <a:spcPts val="600"/>
              </a:spcBef>
              <a:spcAft>
                <a:spcPts val="600"/>
              </a:spcAft>
              <a:buNone/>
            </a:pPr>
            <a:fld id="{DBBFD4BF-CE92-6F42-B836-6FA9C3EC13F8}" type="slidenum">
              <a:rPr lang="en-US" sz="800" b="0" smtClean="0">
                <a:latin typeface="+mn-lt"/>
              </a:rPr>
              <a:pPr marL="0" indent="0" algn="r">
                <a:spcBef>
                  <a:spcPts val="600"/>
                </a:spcBef>
                <a:spcAft>
                  <a:spcPts val="600"/>
                </a:spcAft>
                <a:buNone/>
              </a:pPr>
              <a:t>‹#›</a:t>
            </a:fld>
            <a:r>
              <a:rPr lang="en-US" sz="800" b="0" dirty="0">
                <a:latin typeface="+mn-lt"/>
              </a:rPr>
              <a:t> of 19</a:t>
            </a:r>
          </a:p>
        </p:txBody>
      </p:sp>
    </p:spTree>
    <p:extLst>
      <p:ext uri="{BB962C8B-B14F-4D97-AF65-F5344CB8AC3E}">
        <p14:creationId xmlns:p14="http://schemas.microsoft.com/office/powerpoint/2010/main" val="70925483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KI Team Slide - Staff, Faculty, Advisor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B43B131C-746B-39C7-7312-75C7B13BBCEF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702185575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43B131C-746B-39C7-7312-75C7B13BBCE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35" name="Picture 34">
            <a:extLst>
              <a:ext uri="{FF2B5EF4-FFF2-40B4-BE49-F238E27FC236}">
                <a16:creationId xmlns:a16="http://schemas.microsoft.com/office/drawing/2014/main" id="{348C59F6-BB56-32BD-73C9-FC3B431672AF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59473" y="6392206"/>
            <a:ext cx="2302327" cy="385640"/>
          </a:xfrm>
          <a:prstGeom prst="rect">
            <a:avLst/>
          </a:prstGeom>
        </p:spPr>
      </p:pic>
      <p:sp>
        <p:nvSpPr>
          <p:cNvPr id="36" name="Footer Placeholder 4">
            <a:extLst>
              <a:ext uri="{FF2B5EF4-FFF2-40B4-BE49-F238E27FC236}">
                <a16:creationId xmlns:a16="http://schemas.microsoft.com/office/drawing/2014/main" id="{A5AC5E75-B51E-67FA-A7BD-C91C8AEBE91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34962" y="6344432"/>
            <a:ext cx="9147241" cy="216706"/>
          </a:xfrm>
          <a:prstGeom prst="rect">
            <a:avLst/>
          </a:prstGeom>
        </p:spPr>
        <p:txBody>
          <a:bodyPr vert="horz" lIns="0" tIns="0" rIns="0" bIns="0" rtlCol="0" anchor="t"/>
          <a:lstStyle>
            <a:lvl1pPr algn="l">
              <a:defRPr sz="8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r>
              <a:rPr lang="en-US">
                <a:solidFill>
                  <a:srgbClr val="000000"/>
                </a:solidFill>
              </a:rPr>
              <a:t>Sources: Source title [with link] (Source name, year); Source title [with link] (Source name, year).</a:t>
            </a:r>
          </a:p>
          <a:p>
            <a:r>
              <a:rPr lang="en-US">
                <a:solidFill>
                  <a:srgbClr val="000000"/>
                </a:solidFill>
              </a:rPr>
              <a:t>Credit: Names, and </a:t>
            </a:r>
            <a:r>
              <a:rPr lang="en-US" u="sng">
                <a:hlinkClick r:id="rId6"/>
              </a:rPr>
              <a:t>Gernot Wagner</a:t>
            </a:r>
            <a:r>
              <a:rPr lang="en-US"/>
              <a:t>. </a:t>
            </a:r>
            <a:r>
              <a:rPr lang="en-US">
                <a:solidFill>
                  <a:schemeClr val="tx1"/>
                </a:solidFill>
              </a:rPr>
              <a:t>Share with </a:t>
            </a:r>
            <a:r>
              <a:rPr lang="en-US" u="sng">
                <a:solidFill>
                  <a:schemeClr val="tx1"/>
                </a:solidFill>
                <a:hlinkClick r:id="rId7"/>
              </a:rPr>
              <a:t>attribution</a:t>
            </a:r>
            <a:r>
              <a:rPr lang="en-US">
                <a:solidFill>
                  <a:schemeClr val="tx1"/>
                </a:solidFill>
              </a:rPr>
              <a:t>: Name of lead author </a:t>
            </a:r>
            <a:r>
              <a:rPr lang="en-US" i="1">
                <a:solidFill>
                  <a:schemeClr val="tx1"/>
                </a:solidFill>
              </a:rPr>
              <a:t>et al.</a:t>
            </a:r>
            <a:r>
              <a:rPr lang="en-US">
                <a:solidFill>
                  <a:schemeClr val="tx1"/>
                </a:solidFill>
              </a:rPr>
              <a:t>, “</a:t>
            </a:r>
            <a:r>
              <a:rPr lang="en-US" u="sng">
                <a:solidFill>
                  <a:schemeClr val="tx1"/>
                </a:solidFill>
              </a:rPr>
              <a:t>Title of the deck [linked to website]</a:t>
            </a:r>
            <a:r>
              <a:rPr lang="en-US">
                <a:solidFill>
                  <a:schemeClr val="tx1"/>
                </a:solidFill>
              </a:rPr>
              <a:t>” (Day Month [spelled out] Year).​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1CBAE2D7-047A-C286-763B-337220080C81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334963" y="509462"/>
            <a:ext cx="11522076" cy="758952"/>
          </a:xfrm>
        </p:spPr>
        <p:txBody>
          <a:bodyPr/>
          <a:lstStyle>
            <a:lvl1pPr marL="0">
              <a:spcBef>
                <a:spcPts val="0"/>
              </a:spcBef>
              <a:buNone/>
              <a:defRPr sz="2800" b="1"/>
            </a:lvl1pPr>
          </a:lstStyle>
          <a:p>
            <a:pPr lvl="0"/>
            <a:r>
              <a:rPr lang="en-US"/>
              <a:t>CKI Team Staff, Faculty, and Advisors</a:t>
            </a:r>
          </a:p>
        </p:txBody>
      </p:sp>
      <p:cxnSp>
        <p:nvCxnSpPr>
          <p:cNvPr id="3" name="btfpColumnHeaderBoxLine984923">
            <a:extLst>
              <a:ext uri="{FF2B5EF4-FFF2-40B4-BE49-F238E27FC236}">
                <a16:creationId xmlns:a16="http://schemas.microsoft.com/office/drawing/2014/main" id="{80D2438C-A653-3790-887F-A380597A30D9}"/>
              </a:ext>
            </a:extLst>
          </p:cNvPr>
          <p:cNvCxnSpPr>
            <a:cxnSpLocks/>
          </p:cNvCxnSpPr>
          <p:nvPr userDrawn="1"/>
        </p:nvCxnSpPr>
        <p:spPr bwMode="gray">
          <a:xfrm flipV="1">
            <a:off x="323332" y="1732046"/>
            <a:ext cx="5660136" cy="26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btfpColumnHeaderBoxLine984923">
            <a:extLst>
              <a:ext uri="{FF2B5EF4-FFF2-40B4-BE49-F238E27FC236}">
                <a16:creationId xmlns:a16="http://schemas.microsoft.com/office/drawing/2014/main" id="{C714D6AB-730F-2DF2-786C-43BBB98D867F}"/>
              </a:ext>
            </a:extLst>
          </p:cNvPr>
          <p:cNvCxnSpPr>
            <a:cxnSpLocks/>
          </p:cNvCxnSpPr>
          <p:nvPr userDrawn="1"/>
        </p:nvCxnSpPr>
        <p:spPr bwMode="gray">
          <a:xfrm flipV="1">
            <a:off x="6202680" y="1731778"/>
            <a:ext cx="5660136" cy="26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" name="Picture 2">
            <a:extLst>
              <a:ext uri="{FF2B5EF4-FFF2-40B4-BE49-F238E27FC236}">
                <a16:creationId xmlns:a16="http://schemas.microsoft.com/office/drawing/2014/main" id="{A51E28CC-9957-0EC1-2A1E-F5100D6F278D}"/>
              </a:ext>
            </a:extLst>
          </p:cNvPr>
          <p:cNvPicPr>
            <a:picLocks noChangeAspect="1" noChangeArrowheads="1"/>
          </p:cNvPicPr>
          <p:nvPr userDrawn="1"/>
        </p:nvPicPr>
        <p:blipFill rotWithShape="1"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329184" y="1914531"/>
            <a:ext cx="915279" cy="914400"/>
          </a:xfrm>
          <a:prstGeom prst="ellipse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1" name="Picture 12" descr="A person standing in front of a window&#10;&#10;Description automatically generated">
            <a:extLst>
              <a:ext uri="{FF2B5EF4-FFF2-40B4-BE49-F238E27FC236}">
                <a16:creationId xmlns:a16="http://schemas.microsoft.com/office/drawing/2014/main" id="{031E0AC8-304A-84AD-F22A-A01DEF9F1BD5}"/>
              </a:ext>
            </a:extLst>
          </p:cNvPr>
          <p:cNvPicPr>
            <a:picLocks noChangeAspect="1" noChangeArrowheads="1"/>
          </p:cNvPicPr>
          <p:nvPr userDrawn="1"/>
        </p:nvPicPr>
        <p:blipFill rotWithShape="1">
          <a:blip r:embed="rId9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6208567" y="1914531"/>
            <a:ext cx="914365" cy="914400"/>
          </a:xfrm>
          <a:prstGeom prst="ellips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3" name="Picture 4" descr="Profile photo of Ariela Farchi Behar">
            <a:extLst>
              <a:ext uri="{FF2B5EF4-FFF2-40B4-BE49-F238E27FC236}">
                <a16:creationId xmlns:a16="http://schemas.microsoft.com/office/drawing/2014/main" id="{646A9B96-6A20-B2A3-2932-22C3FCE5FB7E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329184" y="3045360"/>
            <a:ext cx="914400" cy="914400"/>
          </a:xfrm>
          <a:prstGeom prst="ellipse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4" name="TextBox 23">
            <a:extLst>
              <a:ext uri="{FF2B5EF4-FFF2-40B4-BE49-F238E27FC236}">
                <a16:creationId xmlns:a16="http://schemas.microsoft.com/office/drawing/2014/main" id="{B1B273A4-5A9D-7C6E-B017-05CB3DE98CE8}"/>
              </a:ext>
            </a:extLst>
          </p:cNvPr>
          <p:cNvSpPr txBox="1"/>
          <p:nvPr userDrawn="1"/>
        </p:nvSpPr>
        <p:spPr bwMode="gray">
          <a:xfrm>
            <a:off x="1550982" y="1914531"/>
            <a:ext cx="3886200" cy="914400"/>
          </a:xfrm>
          <a:prstGeom prst="rect">
            <a:avLst/>
          </a:prstGeom>
          <a:noFill/>
        </p:spPr>
        <p:txBody>
          <a:bodyPr wrap="none" lIns="91440" tIns="45720" rIns="91440" bIns="45720" rtlCol="0" anchor="ctr">
            <a:noAutofit/>
          </a:bodyPr>
          <a:lstStyle/>
          <a:p>
            <a:pPr marL="0" indent="-18288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b="1" dirty="0">
                <a:solidFill>
                  <a:schemeClr val="tx1"/>
                </a:solidFill>
              </a:rPr>
              <a:t>Isabel Hoyos</a:t>
            </a:r>
          </a:p>
          <a:p>
            <a:pPr marL="0" indent="-18288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b="0" dirty="0">
                <a:solidFill>
                  <a:schemeClr val="tx1"/>
                </a:solidFill>
              </a:rPr>
              <a:t>M.S. in Sustainability Management</a:t>
            </a:r>
          </a:p>
          <a:p>
            <a:pPr marL="0" indent="-18288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b="0" dirty="0">
                <a:solidFill>
                  <a:schemeClr val="tx1"/>
                </a:solidFill>
              </a:rPr>
              <a:t>Senior Staff Associate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317C8EA1-C3B7-C509-984F-3A573B86C699}"/>
              </a:ext>
            </a:extLst>
          </p:cNvPr>
          <p:cNvSpPr txBox="1"/>
          <p:nvPr userDrawn="1"/>
        </p:nvSpPr>
        <p:spPr bwMode="gray">
          <a:xfrm>
            <a:off x="1550982" y="3045360"/>
            <a:ext cx="3886200" cy="914400"/>
          </a:xfrm>
          <a:prstGeom prst="rect">
            <a:avLst/>
          </a:prstGeom>
          <a:noFill/>
        </p:spPr>
        <p:txBody>
          <a:bodyPr wrap="none" lIns="91440" tIns="45720" rIns="91440" bIns="45720" rtlCol="0" anchor="ctr">
            <a:noAutofit/>
          </a:bodyPr>
          <a:lstStyle/>
          <a:p>
            <a:pPr marL="0" indent="-18288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b="1">
                <a:solidFill>
                  <a:schemeClr val="tx1"/>
                </a:solidFill>
              </a:rPr>
              <a:t>Ariela Farchi Behar</a:t>
            </a:r>
          </a:p>
          <a:p>
            <a:pPr marL="0" indent="-18288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b="0">
                <a:solidFill>
                  <a:schemeClr val="tx1"/>
                </a:solidFill>
              </a:rPr>
              <a:t>M.S. in Sustainability Management</a:t>
            </a:r>
          </a:p>
          <a:p>
            <a:pPr marL="0" indent="-18288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b="0">
                <a:solidFill>
                  <a:schemeClr val="tx1"/>
                </a:solidFill>
              </a:rPr>
              <a:t>Staff Associate</a:t>
            </a:r>
          </a:p>
          <a:p>
            <a:pPr marL="0" indent="-18288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b="0">
                <a:solidFill>
                  <a:schemeClr val="tx1"/>
                </a:solidFill>
                <a:hlinkClick r:id="rId11"/>
              </a:rPr>
              <a:t>af3487@columbia.edu</a:t>
            </a:r>
            <a:r>
              <a:rPr lang="en-US" sz="1200" b="0">
                <a:solidFill>
                  <a:schemeClr val="tx1"/>
                </a:solidFill>
              </a:rPr>
              <a:t> 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5F1CB1F0-0A9D-D8FB-46BB-159BFB41E1F8}"/>
              </a:ext>
            </a:extLst>
          </p:cNvPr>
          <p:cNvSpPr txBox="1"/>
          <p:nvPr userDrawn="1"/>
        </p:nvSpPr>
        <p:spPr bwMode="gray">
          <a:xfrm>
            <a:off x="7443127" y="1914531"/>
            <a:ext cx="3886200" cy="914400"/>
          </a:xfrm>
          <a:prstGeom prst="rect">
            <a:avLst/>
          </a:prstGeom>
          <a:noFill/>
        </p:spPr>
        <p:txBody>
          <a:bodyPr wrap="none" lIns="91440" tIns="45720" rIns="91440" bIns="45720" rtlCol="0" anchor="ctr">
            <a:noAutofit/>
          </a:bodyPr>
          <a:lstStyle/>
          <a:p>
            <a:pPr marL="0" indent="-18288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b="1">
                <a:solidFill>
                  <a:schemeClr val="tx1"/>
                </a:solidFill>
              </a:rPr>
              <a:t>Gernot Wagner</a:t>
            </a:r>
          </a:p>
          <a:p>
            <a:pPr marL="0" indent="-18288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b="0">
                <a:solidFill>
                  <a:schemeClr val="tx1"/>
                </a:solidFill>
              </a:rPr>
              <a:t>Senior Lecturer, Columbia Business School</a:t>
            </a:r>
          </a:p>
          <a:p>
            <a:pPr marL="0" indent="-18288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b="0">
                <a:solidFill>
                  <a:schemeClr val="tx1"/>
                </a:solidFill>
              </a:rPr>
              <a:t>Faculty Director, Climate Knowledge Initiative</a:t>
            </a:r>
          </a:p>
          <a:p>
            <a:pPr marL="0" indent="-18288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b="0">
                <a:solidFill>
                  <a:schemeClr val="tx1"/>
                </a:solidFill>
                <a:hlinkClick r:id="rId12"/>
              </a:rPr>
              <a:t>gwagner@columbia.edu</a:t>
            </a:r>
            <a:r>
              <a:rPr lang="en-US" sz="1200" b="0">
                <a:solidFill>
                  <a:schemeClr val="tx1"/>
                </a:solidFill>
              </a:rPr>
              <a:t> 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C319F614-7E26-71B1-D83F-03AE007BA1EB}"/>
              </a:ext>
            </a:extLst>
          </p:cNvPr>
          <p:cNvSpPr txBox="1"/>
          <p:nvPr userDrawn="1"/>
        </p:nvSpPr>
        <p:spPr bwMode="gray">
          <a:xfrm>
            <a:off x="329184" y="1391428"/>
            <a:ext cx="5660136" cy="338328"/>
          </a:xfrm>
          <a:prstGeom prst="rect">
            <a:avLst/>
          </a:prstGeom>
          <a:noFill/>
        </p:spPr>
        <p:txBody>
          <a:bodyPr wrap="none" lIns="91440" tIns="45720" rIns="91440" bIns="45720" rtlCol="0" anchor="ctr">
            <a:noAutofit/>
          </a:bodyPr>
          <a:lstStyle/>
          <a:p>
            <a:pPr marL="0" indent="-18288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600" b="1">
                <a:solidFill>
                  <a:schemeClr val="tx1"/>
                </a:solidFill>
              </a:rPr>
              <a:t>Staff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2611D1C8-DA89-34DF-F0CD-0C465B26CAD5}"/>
              </a:ext>
            </a:extLst>
          </p:cNvPr>
          <p:cNvSpPr txBox="1"/>
          <p:nvPr userDrawn="1"/>
        </p:nvSpPr>
        <p:spPr bwMode="gray">
          <a:xfrm>
            <a:off x="6208532" y="1391160"/>
            <a:ext cx="5660136" cy="338328"/>
          </a:xfrm>
          <a:prstGeom prst="rect">
            <a:avLst/>
          </a:prstGeom>
          <a:noFill/>
        </p:spPr>
        <p:txBody>
          <a:bodyPr wrap="none" lIns="91440" tIns="45720" rIns="91440" bIns="45720" rtlCol="0" anchor="ctr">
            <a:noAutofit/>
          </a:bodyPr>
          <a:lstStyle/>
          <a:p>
            <a:pPr marL="0" indent="-18288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600" b="1">
                <a:solidFill>
                  <a:schemeClr val="tx1"/>
                </a:solidFill>
              </a:rPr>
              <a:t>Faculty and Advisors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B595D51D-E31D-2915-3780-FCDAECC3301B}"/>
              </a:ext>
            </a:extLst>
          </p:cNvPr>
          <p:cNvSpPr txBox="1"/>
          <p:nvPr userDrawn="1"/>
        </p:nvSpPr>
        <p:spPr bwMode="gray">
          <a:xfrm>
            <a:off x="10777929" y="272597"/>
            <a:ext cx="1079110" cy="215444"/>
          </a:xfrm>
          <a:prstGeom prst="rect">
            <a:avLst/>
          </a:prstGeom>
          <a:noFill/>
        </p:spPr>
        <p:txBody>
          <a:bodyPr wrap="square" lIns="91440" tIns="45720" rIns="91440" bIns="45720" rtlCol="0" anchor="ctr">
            <a:spAutoFit/>
          </a:bodyPr>
          <a:lstStyle/>
          <a:p>
            <a:pPr marL="0" indent="0" algn="r">
              <a:spcBef>
                <a:spcPts val="600"/>
              </a:spcBef>
              <a:spcAft>
                <a:spcPts val="600"/>
              </a:spcAft>
              <a:buNone/>
            </a:pPr>
            <a:fld id="{DBBFD4BF-CE92-6F42-B836-6FA9C3EC13F8}" type="slidenum">
              <a:rPr lang="en-US" sz="800" b="0" smtClean="0">
                <a:latin typeface="+mn-lt"/>
              </a:rPr>
              <a:pPr marL="0" indent="0" algn="r">
                <a:spcBef>
                  <a:spcPts val="600"/>
                </a:spcBef>
                <a:spcAft>
                  <a:spcPts val="600"/>
                </a:spcAft>
                <a:buNone/>
              </a:pPr>
              <a:t>‹#›</a:t>
            </a:fld>
            <a:r>
              <a:rPr lang="en-US" sz="800" b="0" dirty="0">
                <a:latin typeface="+mn-lt"/>
              </a:rPr>
              <a:t> of 19</a:t>
            </a:r>
          </a:p>
        </p:txBody>
      </p:sp>
    </p:spTree>
    <p:extLst>
      <p:ext uri="{BB962C8B-B14F-4D97-AF65-F5344CB8AC3E}">
        <p14:creationId xmlns:p14="http://schemas.microsoft.com/office/powerpoint/2010/main" val="401922641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y mess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A95B8BD8-E431-D455-1ED2-406291B065BB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810513497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A95B8BD8-E431-D455-1ED2-406291B065B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Picture Placeholder 28">
            <a:extLst>
              <a:ext uri="{FF2B5EF4-FFF2-40B4-BE49-F238E27FC236}">
                <a16:creationId xmlns:a16="http://schemas.microsoft.com/office/drawing/2014/main" id="{8D15BC06-EE81-73BA-5732-C5A6FE9E4950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330200" y="768350"/>
            <a:ext cx="3510784" cy="4981062"/>
          </a:xfrm>
          <a:prstGeom prst="rect">
            <a:avLst/>
          </a:prstGeom>
        </p:spPr>
        <p:txBody>
          <a:bodyPr/>
          <a:lstStyle>
            <a:lvl1pPr marL="0">
              <a:defRPr/>
            </a:lvl1pPr>
          </a:lstStyle>
          <a:p>
            <a:r>
              <a:rPr lang="en-US"/>
              <a:t>Click icon to add picture</a:t>
            </a:r>
          </a:p>
        </p:txBody>
      </p:sp>
      <p:sp>
        <p:nvSpPr>
          <p:cNvPr id="8" name="Text Placeholder 2">
            <a:extLst>
              <a:ext uri="{FF2B5EF4-FFF2-40B4-BE49-F238E27FC236}">
                <a16:creationId xmlns:a16="http://schemas.microsoft.com/office/drawing/2014/main" id="{1BB0C580-AC9F-ECD5-99CE-AEC9A368329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4183267" y="768350"/>
            <a:ext cx="7502525" cy="4981062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" name="Footer Placeholder 4">
            <a:extLst>
              <a:ext uri="{FF2B5EF4-FFF2-40B4-BE49-F238E27FC236}">
                <a16:creationId xmlns:a16="http://schemas.microsoft.com/office/drawing/2014/main" id="{F8E3FE2A-C8FA-E15E-73E2-8DCE607136B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34962" y="6344432"/>
            <a:ext cx="9147241" cy="216706"/>
          </a:xfrm>
          <a:prstGeom prst="rect">
            <a:avLst/>
          </a:prstGeom>
        </p:spPr>
        <p:txBody>
          <a:bodyPr vert="horz" lIns="0" tIns="0" rIns="0" bIns="0" rtlCol="0" anchor="t"/>
          <a:lstStyle>
            <a:lvl1pPr algn="l">
              <a:defRPr sz="8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r>
              <a:rPr lang="en-US">
                <a:solidFill>
                  <a:srgbClr val="000000"/>
                </a:solidFill>
              </a:rPr>
              <a:t>Sources: Source title [with link] (Source name, year); Source title [with link] (Source name, year).</a:t>
            </a:r>
          </a:p>
          <a:p>
            <a:r>
              <a:rPr lang="en-US">
                <a:solidFill>
                  <a:srgbClr val="000000"/>
                </a:solidFill>
              </a:rPr>
              <a:t>Credit: Names, and </a:t>
            </a:r>
            <a:r>
              <a:rPr lang="en-US" u="sng">
                <a:hlinkClick r:id="rId5"/>
              </a:rPr>
              <a:t>Gernot Wagner</a:t>
            </a:r>
            <a:r>
              <a:rPr lang="en-US"/>
              <a:t>. </a:t>
            </a:r>
            <a:r>
              <a:rPr lang="en-US">
                <a:solidFill>
                  <a:schemeClr val="tx1"/>
                </a:solidFill>
              </a:rPr>
              <a:t>Share with </a:t>
            </a:r>
            <a:r>
              <a:rPr lang="en-US" u="sng">
                <a:solidFill>
                  <a:schemeClr val="tx1"/>
                </a:solidFill>
                <a:hlinkClick r:id="rId6"/>
              </a:rPr>
              <a:t>attribution</a:t>
            </a:r>
            <a:r>
              <a:rPr lang="en-US">
                <a:solidFill>
                  <a:schemeClr val="tx1"/>
                </a:solidFill>
              </a:rPr>
              <a:t>: Name of lead author </a:t>
            </a:r>
            <a:r>
              <a:rPr lang="en-US" i="1">
                <a:solidFill>
                  <a:schemeClr val="tx1"/>
                </a:solidFill>
              </a:rPr>
              <a:t>et al.</a:t>
            </a:r>
            <a:r>
              <a:rPr lang="en-US">
                <a:solidFill>
                  <a:schemeClr val="tx1"/>
                </a:solidFill>
              </a:rPr>
              <a:t>, “</a:t>
            </a:r>
            <a:r>
              <a:rPr lang="en-US" u="sng">
                <a:solidFill>
                  <a:schemeClr val="tx1"/>
                </a:solidFill>
              </a:rPr>
              <a:t>Title of the deck [linked to website]</a:t>
            </a:r>
            <a:r>
              <a:rPr lang="en-US">
                <a:solidFill>
                  <a:schemeClr val="tx1"/>
                </a:solidFill>
              </a:rPr>
              <a:t>” (Day Month [spelled out] Year).​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CE74C9EC-1A5B-0243-D83E-2EB318287464}"/>
              </a:ext>
            </a:extLst>
          </p:cNvPr>
          <p:cNvSpPr>
            <a:spLocks noGrp="1"/>
          </p:cNvSpPr>
          <p:nvPr>
            <p:ph sz="quarter" idx="14" hasCustomPrompt="1"/>
          </p:nvPr>
        </p:nvSpPr>
        <p:spPr>
          <a:xfrm>
            <a:off x="501445" y="4305300"/>
            <a:ext cx="3165987" cy="1295400"/>
          </a:xfrm>
          <a:prstGeom prst="rect">
            <a:avLst/>
          </a:prstGeom>
        </p:spPr>
        <p:txBody>
          <a:bodyPr>
            <a:noAutofit/>
          </a:bodyPr>
          <a:lstStyle>
            <a:lvl1pPr marL="0">
              <a:buNone/>
              <a:defRPr sz="2800" b="1"/>
            </a:lvl1pPr>
          </a:lstStyle>
          <a:p>
            <a:pPr lvl="0"/>
            <a:r>
              <a:rPr lang="en-US"/>
              <a:t>Key message title</a:t>
            </a:r>
          </a:p>
        </p:txBody>
      </p:sp>
    </p:spTree>
    <p:extLst>
      <p:ext uri="{BB962C8B-B14F-4D97-AF65-F5344CB8AC3E}">
        <p14:creationId xmlns:p14="http://schemas.microsoft.com/office/powerpoint/2010/main" val="7328548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ctions Items Li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B43B131C-746B-39C7-7312-75C7B13BBCEF}"/>
              </a:ext>
            </a:extLst>
          </p:cNvPr>
          <p:cNvGraphicFramePr>
            <a:graphicFrameLocks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976044077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43B131C-746B-39C7-7312-75C7B13BBCE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Table Placeholder 2">
            <a:extLst>
              <a:ext uri="{FF2B5EF4-FFF2-40B4-BE49-F238E27FC236}">
                <a16:creationId xmlns:a16="http://schemas.microsoft.com/office/drawing/2014/main" id="{912BC789-652B-24D3-1691-9FE570C848A0}"/>
              </a:ext>
            </a:extLst>
          </p:cNvPr>
          <p:cNvSpPr>
            <a:spLocks noGrp="1"/>
          </p:cNvSpPr>
          <p:nvPr>
            <p:ph type="tbl" sz="quarter" idx="11"/>
          </p:nvPr>
        </p:nvSpPr>
        <p:spPr>
          <a:xfrm>
            <a:off x="334963" y="2195551"/>
            <a:ext cx="11521440" cy="3904488"/>
          </a:xfrm>
        </p:spPr>
        <p:txBody>
          <a:bodyPr/>
          <a:lstStyle/>
          <a:p>
            <a:endParaRPr lang="en-US"/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3224D32E-A984-55C4-82E1-CC1C751DA31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34963" y="513568"/>
            <a:ext cx="11522076" cy="754846"/>
          </a:xfrm>
          <a:prstGeom prst="rect">
            <a:avLst/>
          </a:prstGeom>
        </p:spPr>
        <p:txBody>
          <a:bodyPr vert="horz" wrap="square" tIns="0" rIns="91440" bIns="0" anchor="t">
            <a:noAutofit/>
          </a:bodyPr>
          <a:lstStyle>
            <a:lvl1pPr>
              <a:spcBef>
                <a:spcPts val="0"/>
              </a:spcBef>
              <a:defRPr sz="2800" baseline="0"/>
            </a:lvl1pPr>
          </a:lstStyle>
          <a:p>
            <a:r>
              <a:rPr lang="en-US"/>
              <a:t>Action Items List – Team [insert topic]</a:t>
            </a:r>
          </a:p>
        </p:txBody>
      </p:sp>
      <p:sp>
        <p:nvSpPr>
          <p:cNvPr id="7" name="Footer Placeholder 4">
            <a:extLst>
              <a:ext uri="{FF2B5EF4-FFF2-40B4-BE49-F238E27FC236}">
                <a16:creationId xmlns:a16="http://schemas.microsoft.com/office/drawing/2014/main" id="{280FCD16-E095-44F9-ED74-4697D5240FD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34962" y="6344432"/>
            <a:ext cx="9147241" cy="216706"/>
          </a:xfrm>
          <a:prstGeom prst="rect">
            <a:avLst/>
          </a:prstGeom>
        </p:spPr>
        <p:txBody>
          <a:bodyPr vert="horz" lIns="0" tIns="0" rIns="0" bIns="0" rtlCol="0" anchor="t"/>
          <a:lstStyle>
            <a:lvl1pPr algn="l">
              <a:defRPr sz="8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r>
              <a:rPr lang="en-US">
                <a:solidFill>
                  <a:srgbClr val="000000"/>
                </a:solidFill>
              </a:rPr>
              <a:t>Sources: Source title [with link] (Source name, year); Source title [with link] (Source name, year).</a:t>
            </a:r>
          </a:p>
          <a:p>
            <a:r>
              <a:rPr lang="en-US">
                <a:solidFill>
                  <a:srgbClr val="000000"/>
                </a:solidFill>
              </a:rPr>
              <a:t>Credit: Names, and </a:t>
            </a:r>
            <a:r>
              <a:rPr lang="en-US" u="sng">
                <a:hlinkClick r:id="rId5"/>
              </a:rPr>
              <a:t>Gernot Wagner</a:t>
            </a:r>
            <a:r>
              <a:rPr lang="en-US"/>
              <a:t>. </a:t>
            </a:r>
            <a:r>
              <a:rPr lang="en-US">
                <a:solidFill>
                  <a:schemeClr val="tx1"/>
                </a:solidFill>
              </a:rPr>
              <a:t>Share with </a:t>
            </a:r>
            <a:r>
              <a:rPr lang="en-US" u="sng">
                <a:solidFill>
                  <a:schemeClr val="tx1"/>
                </a:solidFill>
                <a:hlinkClick r:id="rId6"/>
              </a:rPr>
              <a:t>attribution</a:t>
            </a:r>
            <a:r>
              <a:rPr lang="en-US">
                <a:solidFill>
                  <a:schemeClr val="tx1"/>
                </a:solidFill>
              </a:rPr>
              <a:t>: Name of lead author </a:t>
            </a:r>
            <a:r>
              <a:rPr lang="en-US" i="1">
                <a:solidFill>
                  <a:schemeClr val="tx1"/>
                </a:solidFill>
              </a:rPr>
              <a:t>et al.</a:t>
            </a:r>
            <a:r>
              <a:rPr lang="en-US">
                <a:solidFill>
                  <a:schemeClr val="tx1"/>
                </a:solidFill>
              </a:rPr>
              <a:t>, “</a:t>
            </a:r>
            <a:r>
              <a:rPr lang="en-US" u="sng">
                <a:solidFill>
                  <a:schemeClr val="tx1"/>
                </a:solidFill>
              </a:rPr>
              <a:t>Title of the deck [linked to website]</a:t>
            </a:r>
            <a:r>
              <a:rPr lang="en-US">
                <a:solidFill>
                  <a:schemeClr val="tx1"/>
                </a:solidFill>
              </a:rPr>
              <a:t>” (Day Month [spelled out] Year).​</a:t>
            </a:r>
          </a:p>
        </p:txBody>
      </p:sp>
      <p:sp>
        <p:nvSpPr>
          <p:cNvPr id="6" name="Text Placeholder 6">
            <a:extLst>
              <a:ext uri="{FF2B5EF4-FFF2-40B4-BE49-F238E27FC236}">
                <a16:creationId xmlns:a16="http://schemas.microsoft.com/office/drawing/2014/main" id="{7B0532E4-3B5D-F9C8-81C4-3E089BD7EF1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29184" y="1498005"/>
            <a:ext cx="8705088" cy="548640"/>
          </a:xfrm>
          <a:prstGeom prst="rect">
            <a:avLst/>
          </a:prstGeom>
        </p:spPr>
        <p:txBody>
          <a:bodyPr anchor="b"/>
          <a:lstStyle>
            <a:lvl1pPr marL="0" indent="0">
              <a:spcBef>
                <a:spcPts val="0"/>
              </a:spcBef>
              <a:buNone/>
              <a:defRPr sz="1600" b="1"/>
            </a:lvl1pPr>
            <a:lvl2pPr>
              <a:buNone/>
              <a:defRPr sz="1600" b="1"/>
            </a:lvl2pPr>
            <a:lvl3pPr>
              <a:buNone/>
              <a:defRPr sz="1600" b="1"/>
            </a:lvl3pPr>
            <a:lvl4pPr>
              <a:buNone/>
              <a:defRPr sz="1600" b="1"/>
            </a:lvl4pPr>
            <a:lvl5pPr>
              <a:buNone/>
              <a:defRPr sz="1600" b="1"/>
            </a:lvl5pPr>
          </a:lstStyle>
          <a:p>
            <a:pPr lvl="0"/>
            <a:r>
              <a:rPr lang="en-US"/>
              <a:t>Week of [insert date]</a:t>
            </a:r>
          </a:p>
        </p:txBody>
      </p:sp>
      <p:cxnSp>
        <p:nvCxnSpPr>
          <p:cNvPr id="9" name="btfpColumnHeaderBoxLine984923">
            <a:extLst>
              <a:ext uri="{FF2B5EF4-FFF2-40B4-BE49-F238E27FC236}">
                <a16:creationId xmlns:a16="http://schemas.microsoft.com/office/drawing/2014/main" id="{C98100D3-07F0-A4A3-F359-C34DFF8A2942}"/>
              </a:ext>
            </a:extLst>
          </p:cNvPr>
          <p:cNvCxnSpPr>
            <a:cxnSpLocks/>
          </p:cNvCxnSpPr>
          <p:nvPr userDrawn="1"/>
        </p:nvCxnSpPr>
        <p:spPr bwMode="gray">
          <a:xfrm flipV="1">
            <a:off x="323332" y="2046377"/>
            <a:ext cx="8705088" cy="26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1355591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image" Target="../media/image1.emf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oleObject" Target="../embeddings/oleObject1.bin"/><Relationship Id="rId5" Type="http://schemas.openxmlformats.org/officeDocument/2006/relationships/slideLayout" Target="../slideLayouts/slideLayout5.xml"/><Relationship Id="rId10" Type="http://schemas.openxmlformats.org/officeDocument/2006/relationships/tags" Target="../tags/tag3.xml"/><Relationship Id="rId4" Type="http://schemas.openxmlformats.org/officeDocument/2006/relationships/slideLayout" Target="../slideLayouts/slideLayout4.xml"/><Relationship Id="rId9" Type="http://schemas.openxmlformats.org/officeDocument/2006/relationships/tags" Target="../tags/tag2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.xml"/><Relationship Id="rId13" Type="http://schemas.openxmlformats.org/officeDocument/2006/relationships/slideLayout" Target="../slideLayouts/slideLayout20.xml"/><Relationship Id="rId18" Type="http://schemas.openxmlformats.org/officeDocument/2006/relationships/tags" Target="../tags/tag12.xml"/><Relationship Id="rId3" Type="http://schemas.openxmlformats.org/officeDocument/2006/relationships/slideLayout" Target="../slideLayouts/slideLayout10.xml"/><Relationship Id="rId21" Type="http://schemas.openxmlformats.org/officeDocument/2006/relationships/image" Target="../media/image7.png"/><Relationship Id="rId7" Type="http://schemas.openxmlformats.org/officeDocument/2006/relationships/slideLayout" Target="../slideLayouts/slideLayout14.xml"/><Relationship Id="rId12" Type="http://schemas.openxmlformats.org/officeDocument/2006/relationships/slideLayout" Target="../slideLayouts/slideLayout19.xml"/><Relationship Id="rId17" Type="http://schemas.openxmlformats.org/officeDocument/2006/relationships/tags" Target="../tags/tag11.xml"/><Relationship Id="rId2" Type="http://schemas.openxmlformats.org/officeDocument/2006/relationships/slideLayout" Target="../slideLayouts/slideLayout9.xml"/><Relationship Id="rId16" Type="http://schemas.openxmlformats.org/officeDocument/2006/relationships/theme" Target="../theme/theme2.xml"/><Relationship Id="rId20" Type="http://schemas.openxmlformats.org/officeDocument/2006/relationships/image" Target="../media/image1.emf"/><Relationship Id="rId1" Type="http://schemas.openxmlformats.org/officeDocument/2006/relationships/slideLayout" Target="../slideLayouts/slideLayout8.xml"/><Relationship Id="rId6" Type="http://schemas.openxmlformats.org/officeDocument/2006/relationships/slideLayout" Target="../slideLayouts/slideLayout13.xml"/><Relationship Id="rId11" Type="http://schemas.openxmlformats.org/officeDocument/2006/relationships/slideLayout" Target="../slideLayouts/slideLayout18.xml"/><Relationship Id="rId5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22.xml"/><Relationship Id="rId23" Type="http://schemas.openxmlformats.org/officeDocument/2006/relationships/hyperlink" Target="https://business.columbia.edu/insights/climate/cki" TargetMode="External"/><Relationship Id="rId10" Type="http://schemas.openxmlformats.org/officeDocument/2006/relationships/slideLayout" Target="../slideLayouts/slideLayout17.xml"/><Relationship Id="rId19" Type="http://schemas.openxmlformats.org/officeDocument/2006/relationships/oleObject" Target="../embeddings/oleObject5.bin"/><Relationship Id="rId4" Type="http://schemas.openxmlformats.org/officeDocument/2006/relationships/slideLayout" Target="../slideLayouts/slideLayout11.xml"/><Relationship Id="rId9" Type="http://schemas.openxmlformats.org/officeDocument/2006/relationships/slideLayout" Target="../slideLayouts/slideLayout16.xml"/><Relationship Id="rId14" Type="http://schemas.openxmlformats.org/officeDocument/2006/relationships/slideLayout" Target="../slideLayouts/slideLayout21.xml"/><Relationship Id="rId22" Type="http://schemas.openxmlformats.org/officeDocument/2006/relationships/hyperlink" Target="https://business.columbia.edu/faculty/people/gernot-wagner" TargetMode="Externa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hink-cell data - do not delete" hidden="1">
            <a:extLst>
              <a:ext uri="{FF2B5EF4-FFF2-40B4-BE49-F238E27FC236}">
                <a16:creationId xmlns:a16="http://schemas.microsoft.com/office/drawing/2014/main" id="{C3EEFE3C-04B9-AB3C-EAE9-80904F3FD8AA}"/>
              </a:ext>
            </a:extLst>
          </p:cNvPr>
          <p:cNvGraphicFramePr>
            <a:graphicFrameLocks/>
          </p:cNvGraphicFramePr>
          <p:nvPr userDrawn="1">
            <p:custDataLst>
              <p:tags r:id="rId10"/>
            </p:custDataLst>
            <p:extLst>
              <p:ext uri="{D42A27DB-BD31-4B8C-83A1-F6EECF244321}">
                <p14:modId xmlns:p14="http://schemas.microsoft.com/office/powerpoint/2010/main" val="294635394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1" imgW="503" imgH="503" progId="TCLayout.ActiveDocument.1">
                  <p:embed/>
                </p:oleObj>
              </mc:Choice>
              <mc:Fallback>
                <p:oleObj name="think-cell Slide" r:id="rId11" imgW="503" imgH="503" progId="TCLayout.ActiveDocument.1">
                  <p:embed/>
                  <p:pic>
                    <p:nvPicPr>
                      <p:cNvPr id="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C3EEFE3C-04B9-AB3C-EAE9-80904F3FD8A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2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BtfpConfiguration" hidden="1"/>
          <p:cNvSpPr txBox="1"/>
          <p:nvPr userDrawn="1"/>
        </p:nvSpPr>
        <p:spPr bwMode="hidden">
          <a:xfrm>
            <a:off x="0" y="0"/>
            <a:ext cx="36000" cy="36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indent="0">
              <a:buNone/>
            </a:pPr>
            <a:r>
              <a:rPr lang="en-US" sz="100">
                <a:solidFill>
                  <a:schemeClr val="bg1">
                    <a:alpha val="0"/>
                  </a:schemeClr>
                </a:solidFill>
              </a:rPr>
              <a:t>&lt;btfp&gt;</a:t>
            </a:r>
          </a:p>
          <a:p>
            <a:pPr marL="0" indent="0">
              <a:buNone/>
            </a:pPr>
            <a:r>
              <a:rPr lang="en-US" sz="100">
                <a:solidFill>
                  <a:schemeClr val="bg1">
                    <a:alpha val="0"/>
                  </a:schemeClr>
                </a:solidFill>
              </a:rPr>
              <a:t>  &lt;template version="2.3.3" type="branded" pageSize="widescreen" /&gt;</a:t>
            </a:r>
          </a:p>
          <a:p>
            <a:pPr marL="0" indent="0">
              <a:buNone/>
            </a:pPr>
            <a:r>
              <a:rPr lang="en-US" sz="100">
                <a:solidFill>
                  <a:schemeClr val="bg1">
                    <a:alpha val="0"/>
                  </a:schemeClr>
                </a:solidFill>
              </a:rPr>
              <a:t>  &lt;!--BTFPCONFIGURATION:3C627466703E0D0A20203C74656D706C6174652076657273696F6E3D22322E332E342220747970653D226272616E64656422207061676553697A653D227769646573637265656E22202F3E0D0A3C2F627466703E--&gt;</a:t>
            </a:r>
          </a:p>
          <a:p>
            <a:pPr marL="0" indent="0">
              <a:buNone/>
            </a:pPr>
            <a:r>
              <a:rPr lang="en-US" sz="100">
                <a:solidFill>
                  <a:schemeClr val="bg1">
                    <a:alpha val="0"/>
                  </a:schemeClr>
                </a:solidFill>
              </a:rPr>
              <a:t>&lt;/btfp&gt;</a:t>
            </a:r>
          </a:p>
        </p:txBody>
      </p:sp>
      <p:sp>
        <p:nvSpPr>
          <p:cNvPr id="8" name="CreatedFooter"/>
          <p:cNvSpPr/>
          <p:nvPr userDrawn="1"/>
        </p:nvSpPr>
        <p:spPr>
          <a:xfrm>
            <a:off x="8263033" y="6642830"/>
            <a:ext cx="1368171" cy="165036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0" indent="0" algn="ctr" defTabSz="711200" rtl="0" eaLnBrk="1" latinLnBrk="0" hangingPunct="1">
              <a:spcBef>
                <a:spcPts val="1200"/>
              </a:spcBef>
              <a:buNone/>
            </a:pPr>
            <a:r>
              <a:rPr lang="en-US" sz="600">
                <a:solidFill>
                  <a:srgbClr val="FFFFFF"/>
                </a:solidFill>
              </a:rPr>
              <a:t>CKI Steel Background v231101-GF</a:t>
            </a:r>
          </a:p>
        </p:txBody>
      </p:sp>
      <p:sp>
        <p:nvSpPr>
          <p:cNvPr id="7" name="OfficeCode"/>
          <p:cNvSpPr/>
          <p:nvPr userDrawn="1"/>
        </p:nvSpPr>
        <p:spPr>
          <a:xfrm>
            <a:off x="7348519" y="6642830"/>
            <a:ext cx="288036" cy="165036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0" indent="0" algn="ctr" defTabSz="711200" rtl="0" eaLnBrk="1" latinLnBrk="0" hangingPunct="1">
              <a:spcBef>
                <a:spcPts val="1200"/>
              </a:spcBef>
              <a:buNone/>
            </a:pPr>
            <a:r>
              <a:rPr lang="en-US" sz="600">
                <a:solidFill>
                  <a:srgbClr val="FFFFFF"/>
                </a:solidFill>
              </a:rPr>
              <a:t>BOS</a:t>
            </a:r>
          </a:p>
        </p:txBody>
      </p:sp>
      <p:sp>
        <p:nvSpPr>
          <p:cNvPr id="2" name="Text Placeholder 10">
            <a:extLst>
              <a:ext uri="{FF2B5EF4-FFF2-40B4-BE49-F238E27FC236}">
                <a16:creationId xmlns:a16="http://schemas.microsoft.com/office/drawing/2014/main" id="{6F76E689-2599-906D-6418-FF0DB8B678E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34963" y="1825625"/>
            <a:ext cx="11522075" cy="43513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en-US"/>
              <a:t> Click to edit Master text styles</a:t>
            </a:r>
          </a:p>
          <a:p>
            <a:pPr lvl="1"/>
            <a:r>
              <a:rPr lang="en-US"/>
              <a:t> 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custDataLst>
      <p:tags r:id="rId9"/>
    </p:custDataLst>
    <p:extLst>
      <p:ext uri="{BB962C8B-B14F-4D97-AF65-F5344CB8AC3E}">
        <p14:creationId xmlns:p14="http://schemas.microsoft.com/office/powerpoint/2010/main" val="346406732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60" r:id="rId1"/>
    <p:sldLayoutId id="2147483761" r:id="rId2"/>
    <p:sldLayoutId id="2147483762" r:id="rId3"/>
    <p:sldLayoutId id="2147483763" r:id="rId4"/>
    <p:sldLayoutId id="2147483764" r:id="rId5"/>
    <p:sldLayoutId id="2147483765" r:id="rId6"/>
    <p:sldLayoutId id="2147483766" r:id="rId7"/>
  </p:sldLayoutIdLst>
  <p:hf hdr="0" dt="0"/>
  <p:txStyles>
    <p:titleStyle>
      <a:lvl1pPr algn="l" defTabSz="711200" rtl="0" eaLnBrk="1" latinLnBrk="0" hangingPunct="1">
        <a:lnSpc>
          <a:spcPct val="100000"/>
        </a:lnSpc>
        <a:spcBef>
          <a:spcPct val="0"/>
        </a:spcBef>
        <a:buNone/>
        <a:defRPr sz="3600" b="1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80975" indent="-180975" algn="l" defTabSz="914354" rtl="0" eaLnBrk="1" latinLnBrk="0" hangingPunct="1">
        <a:lnSpc>
          <a:spcPct val="100000"/>
        </a:lnSpc>
        <a:spcBef>
          <a:spcPts val="0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1pPr>
      <a:lvl2pPr marL="361950" indent="-180975" algn="l" defTabSz="914354" rtl="0" eaLnBrk="1" latinLnBrk="0" hangingPunct="1">
        <a:lnSpc>
          <a:spcPct val="100000"/>
        </a:lnSpc>
        <a:spcBef>
          <a:spcPts val="0"/>
        </a:spcBef>
        <a:buFont typeface="Arial" panose="020B0604020202020204" pitchFamily="34" charset="0"/>
        <a:buChar char="–"/>
        <a:defRPr sz="1200" kern="1200">
          <a:solidFill>
            <a:schemeClr val="tx1"/>
          </a:solidFill>
          <a:latin typeface="+mn-lt"/>
          <a:ea typeface="+mn-ea"/>
          <a:cs typeface="+mn-cs"/>
        </a:defRPr>
      </a:lvl2pPr>
      <a:lvl3pPr marL="534988" indent="-173038" algn="l" defTabSz="914354" rtl="0" eaLnBrk="1" latinLnBrk="0" hangingPunct="1">
        <a:lnSpc>
          <a:spcPct val="100000"/>
        </a:lnSpc>
        <a:spcBef>
          <a:spcPts val="0"/>
        </a:spcBef>
        <a:buFont typeface="Arial" panose="020B0604020202020204" pitchFamily="34" charset="0"/>
        <a:buChar char="&gt;"/>
        <a:defRPr sz="1200" kern="1200">
          <a:solidFill>
            <a:schemeClr val="tx1"/>
          </a:solidFill>
          <a:latin typeface="+mn-lt"/>
          <a:ea typeface="+mn-ea"/>
          <a:cs typeface="+mn-cs"/>
        </a:defRPr>
      </a:lvl3pPr>
      <a:lvl4pPr marL="715963" indent="-180975" algn="l" defTabSz="914354" rtl="0" eaLnBrk="1" latinLnBrk="0" hangingPunct="1">
        <a:lnSpc>
          <a:spcPct val="100000"/>
        </a:lnSpc>
        <a:spcBef>
          <a:spcPts val="0"/>
        </a:spcBef>
        <a:buFont typeface="Arial" panose="020B0604020202020204" pitchFamily="34" charset="0"/>
        <a:buChar char="–"/>
        <a:defRPr sz="1200" kern="1200">
          <a:solidFill>
            <a:schemeClr val="tx1"/>
          </a:solidFill>
          <a:latin typeface="+mn-lt"/>
          <a:ea typeface="+mn-ea"/>
          <a:cs typeface="+mn-cs"/>
        </a:defRPr>
      </a:lvl4pPr>
      <a:lvl5pPr marL="898525" indent="-182563" algn="l" defTabSz="914354" rtl="0" eaLnBrk="1" latinLnBrk="0" hangingPunct="1">
        <a:lnSpc>
          <a:spcPct val="100000"/>
        </a:lnSpc>
        <a:spcBef>
          <a:spcPts val="0"/>
        </a:spcBef>
        <a:buFont typeface="Arial" panose="020B0604020202020204" pitchFamily="34" charset="0"/>
        <a:buChar char="&gt;"/>
        <a:defRPr sz="12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474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652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829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006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177800" indent="-177800" algn="l" defTabSz="711200" rtl="0" eaLnBrk="1" latinLnBrk="0" hangingPunct="1">
        <a:spcBef>
          <a:spcPts val="1200"/>
        </a:spcBef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1pPr>
      <a:lvl2pPr marL="355600" indent="-177800" algn="l" defTabSz="711200" rtl="0" eaLnBrk="1" latinLnBrk="0" hangingPunct="1">
        <a:spcBef>
          <a:spcPts val="600"/>
        </a:spcBef>
        <a:buChar char="–"/>
        <a:defRPr sz="1400" kern="1200">
          <a:solidFill>
            <a:schemeClr val="tx1"/>
          </a:solidFill>
          <a:latin typeface="+mn-lt"/>
          <a:ea typeface="+mn-ea"/>
          <a:cs typeface="+mn-cs"/>
        </a:defRPr>
      </a:lvl2pPr>
      <a:lvl3pPr marL="533400" indent="-177800" algn="l" defTabSz="711200" rtl="0" eaLnBrk="1" latinLnBrk="0" hangingPunct="1">
        <a:spcBef>
          <a:spcPts val="600"/>
        </a:spcBef>
        <a:buChar char="&gt;"/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711200" indent="-177800" algn="l" defTabSz="711200" rtl="0" eaLnBrk="1" latinLnBrk="0" hangingPunct="1">
        <a:spcBef>
          <a:spcPts val="600"/>
        </a:spcBef>
        <a:buChar char="–"/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889000" indent="-177800" algn="l" defTabSz="711200" rtl="0" eaLnBrk="1" latinLnBrk="0" hangingPunct="1">
        <a:spcBef>
          <a:spcPts val="600"/>
        </a:spcBef>
        <a:buChar char="&gt;"/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066800" algn="l" defTabSz="711200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1244600" algn="l" defTabSz="711200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1422400" algn="l" defTabSz="711200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1600200" algn="l" defTabSz="711200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550">
          <p15:clr>
            <a:srgbClr val="D1D1D1"/>
          </p15:clr>
        </p15:guide>
        <p15:guide id="2" pos="211">
          <p15:clr>
            <a:srgbClr val="D1D1D1"/>
          </p15:clr>
        </p15:guide>
        <p15:guide id="4" orient="horz" pos="799">
          <p15:clr>
            <a:srgbClr val="D1D1D1"/>
          </p15:clr>
        </p15:guide>
        <p15:guide id="7" orient="horz" pos="4133">
          <p15:clr>
            <a:srgbClr val="D1D1D1"/>
          </p15:clr>
        </p15:guide>
        <p15:guide id="8" pos="7469">
          <p15:clr>
            <a:srgbClr val="D1D1D1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hink-cell data - do not delete" hidden="1">
            <a:extLst>
              <a:ext uri="{FF2B5EF4-FFF2-40B4-BE49-F238E27FC236}">
                <a16:creationId xmlns:a16="http://schemas.microsoft.com/office/drawing/2014/main" id="{C3EEFE3C-04B9-AB3C-EAE9-80904F3FD8AA}"/>
              </a:ext>
            </a:extLst>
          </p:cNvPr>
          <p:cNvGraphicFramePr>
            <a:graphicFrameLocks/>
          </p:cNvGraphicFramePr>
          <p:nvPr userDrawn="1">
            <p:custDataLst>
              <p:tags r:id="rId18"/>
            </p:custDataLst>
            <p:extLst>
              <p:ext uri="{D42A27DB-BD31-4B8C-83A1-F6EECF244321}">
                <p14:modId xmlns:p14="http://schemas.microsoft.com/office/powerpoint/2010/main" val="105795684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9" imgW="503" imgH="503" progId="TCLayout.ActiveDocument.1">
                  <p:embed/>
                </p:oleObj>
              </mc:Choice>
              <mc:Fallback>
                <p:oleObj name="think-cell Slide" r:id="rId19" imgW="503" imgH="503" progId="TCLayout.ActiveDocument.1">
                  <p:embed/>
                  <p:pic>
                    <p:nvPicPr>
                      <p:cNvPr id="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C3EEFE3C-04B9-AB3C-EAE9-80904F3FD8A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20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BtfpConfiguration" hidden="1"/>
          <p:cNvSpPr txBox="1"/>
          <p:nvPr userDrawn="1"/>
        </p:nvSpPr>
        <p:spPr bwMode="hidden">
          <a:xfrm>
            <a:off x="0" y="0"/>
            <a:ext cx="36000" cy="3600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marL="0" indent="0">
              <a:buNone/>
            </a:pPr>
            <a:r>
              <a:rPr lang="en-US" sz="100">
                <a:solidFill>
                  <a:schemeClr val="bg1">
                    <a:alpha val="0"/>
                  </a:schemeClr>
                </a:solidFill>
              </a:rPr>
              <a:t>&lt;btfp&gt;</a:t>
            </a:r>
          </a:p>
          <a:p>
            <a:pPr marL="0" indent="0">
              <a:buNone/>
            </a:pPr>
            <a:r>
              <a:rPr lang="en-US" sz="100">
                <a:solidFill>
                  <a:schemeClr val="bg1">
                    <a:alpha val="0"/>
                  </a:schemeClr>
                </a:solidFill>
              </a:rPr>
              <a:t>  &lt;template version="2.3.3" type="branded" pageSize="widescreen" /&gt;</a:t>
            </a:r>
          </a:p>
          <a:p>
            <a:pPr marL="0" indent="0">
              <a:buNone/>
            </a:pPr>
            <a:r>
              <a:rPr lang="en-US" sz="100">
                <a:solidFill>
                  <a:schemeClr val="bg1">
                    <a:alpha val="0"/>
                  </a:schemeClr>
                </a:solidFill>
              </a:rPr>
              <a:t>  &lt;!--BTFPCONFIGURATION:3C627466703E0D0A20203C74656D706C6174652076657273696F6E3D22322E332E342220747970653D226272616E64656422207061676553697A653D227769646573637265656E22202F3E0D0A3C2F627466703E--&gt;</a:t>
            </a:r>
          </a:p>
          <a:p>
            <a:pPr marL="0" indent="0">
              <a:buNone/>
            </a:pPr>
            <a:r>
              <a:rPr lang="en-US" sz="100">
                <a:solidFill>
                  <a:schemeClr val="bg1">
                    <a:alpha val="0"/>
                  </a:schemeClr>
                </a:solidFill>
              </a:rPr>
              <a:t>&lt;/btfp&gt;</a:t>
            </a:r>
          </a:p>
        </p:txBody>
      </p:sp>
      <p:sp>
        <p:nvSpPr>
          <p:cNvPr id="7" name="OfficeCode"/>
          <p:cNvSpPr/>
          <p:nvPr userDrawn="1"/>
        </p:nvSpPr>
        <p:spPr>
          <a:xfrm>
            <a:off x="7348519" y="6642830"/>
            <a:ext cx="288036" cy="165036"/>
          </a:xfrm>
          <a:prstGeom prst="rect">
            <a:avLst/>
          </a:prstGeom>
        </p:spPr>
        <p:txBody>
          <a:bodyPr wrap="square" lIns="36000" tIns="36000" rIns="36000" bIns="36000">
            <a:spAutoFit/>
          </a:bodyPr>
          <a:lstStyle/>
          <a:p>
            <a:pPr marL="0" indent="0" algn="ctr" defTabSz="711200" rtl="0" eaLnBrk="1" latinLnBrk="0" hangingPunct="1">
              <a:spcBef>
                <a:spcPts val="1200"/>
              </a:spcBef>
              <a:buNone/>
            </a:pPr>
            <a:r>
              <a:rPr lang="en-US" sz="600">
                <a:solidFill>
                  <a:srgbClr val="FFFFFF"/>
                </a:solidFill>
              </a:rPr>
              <a:t>BOS</a:t>
            </a:r>
          </a:p>
        </p:txBody>
      </p:sp>
      <p:sp>
        <p:nvSpPr>
          <p:cNvPr id="15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34963" y="1825625"/>
            <a:ext cx="11522075" cy="43513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en-US"/>
              <a:t> Click to edit Master text styles</a:t>
            </a:r>
          </a:p>
          <a:p>
            <a:pPr lvl="1"/>
            <a:r>
              <a:rPr lang="en-US"/>
              <a:t> 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7395F338-471E-FA38-41D0-3375145984BA}"/>
              </a:ext>
            </a:extLst>
          </p:cNvPr>
          <p:cNvCxnSpPr/>
          <p:nvPr userDrawn="1"/>
        </p:nvCxnSpPr>
        <p:spPr>
          <a:xfrm>
            <a:off x="0" y="513379"/>
            <a:ext cx="12192000" cy="0"/>
          </a:xfrm>
          <a:prstGeom prst="line">
            <a:avLst/>
          </a:prstGeom>
          <a:ln>
            <a:solidFill>
              <a:srgbClr val="181A1C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B81021E2-9353-F5D6-4831-71C13B1AC983}"/>
              </a:ext>
            </a:extLst>
          </p:cNvPr>
          <p:cNvSpPr txBox="1"/>
          <p:nvPr userDrawn="1"/>
        </p:nvSpPr>
        <p:spPr bwMode="gray">
          <a:xfrm>
            <a:off x="10777929" y="272597"/>
            <a:ext cx="1079110" cy="215444"/>
          </a:xfrm>
          <a:prstGeom prst="rect">
            <a:avLst/>
          </a:prstGeom>
          <a:noFill/>
        </p:spPr>
        <p:txBody>
          <a:bodyPr wrap="square" lIns="91440" tIns="45720" rIns="91440" bIns="45720" rtlCol="0" anchor="ctr">
            <a:spAutoFit/>
          </a:bodyPr>
          <a:lstStyle/>
          <a:p>
            <a:pPr marL="0" indent="0" algn="r">
              <a:spcBef>
                <a:spcPts val="600"/>
              </a:spcBef>
              <a:spcAft>
                <a:spcPts val="600"/>
              </a:spcAft>
              <a:buNone/>
            </a:pPr>
            <a:fld id="{DBBFD4BF-CE92-6F42-B836-6FA9C3EC13F8}" type="slidenum">
              <a:rPr lang="en-US" sz="800" b="0" smtClean="0">
                <a:latin typeface="+mn-lt"/>
              </a:rPr>
              <a:pPr marL="0" indent="0" algn="r">
                <a:spcBef>
                  <a:spcPts val="600"/>
                </a:spcBef>
                <a:spcAft>
                  <a:spcPts val="600"/>
                </a:spcAft>
                <a:buNone/>
              </a:pPr>
              <a:t>‹#›</a:t>
            </a:fld>
            <a:r>
              <a:rPr lang="en-US" sz="800" b="0" dirty="0">
                <a:latin typeface="+mn-lt"/>
              </a:rPr>
              <a:t> of 19</a:t>
            </a:r>
          </a:p>
        </p:txBody>
      </p:sp>
      <p:pic>
        <p:nvPicPr>
          <p:cNvPr id="12" name="Picture 11"/>
          <p:cNvPicPr>
            <a:picLocks noChangeAspect="1"/>
          </p:cNvPicPr>
          <p:nvPr userDrawn="1"/>
        </p:nvPicPr>
        <p:blipFill>
          <a:blip r:embed="rId21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59473" y="6392206"/>
            <a:ext cx="2302327" cy="385640"/>
          </a:xfrm>
          <a:prstGeom prst="rect">
            <a:avLst/>
          </a:prstGeom>
        </p:spPr>
      </p:pic>
      <p:sp>
        <p:nvSpPr>
          <p:cNvPr id="4" name="Footer Placeholder 4">
            <a:extLst>
              <a:ext uri="{FF2B5EF4-FFF2-40B4-BE49-F238E27FC236}">
                <a16:creationId xmlns:a16="http://schemas.microsoft.com/office/drawing/2014/main" id="{81ECB5BF-3801-F73D-99D7-E439D56BCDF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34962" y="6344432"/>
            <a:ext cx="9147241" cy="216706"/>
          </a:xfrm>
          <a:prstGeom prst="rect">
            <a:avLst/>
          </a:prstGeom>
        </p:spPr>
        <p:txBody>
          <a:bodyPr vert="horz" lIns="0" tIns="0" rIns="0" bIns="0" rtlCol="0" anchor="t"/>
          <a:lstStyle>
            <a:lvl1pPr algn="l">
              <a:defRPr sz="8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r>
              <a:rPr lang="en-US">
                <a:solidFill>
                  <a:srgbClr val="000000"/>
                </a:solidFill>
              </a:rPr>
              <a:t>Sources: Source title [with link] (Source name, year); Source title [with link] (Source name, year).</a:t>
            </a:r>
          </a:p>
          <a:p>
            <a:r>
              <a:rPr lang="en-US">
                <a:solidFill>
                  <a:srgbClr val="000000"/>
                </a:solidFill>
              </a:rPr>
              <a:t>Credit: Names, and </a:t>
            </a:r>
            <a:r>
              <a:rPr lang="en-US" u="sng">
                <a:hlinkClick r:id="rId22"/>
              </a:rPr>
              <a:t>Gernot Wagner</a:t>
            </a:r>
            <a:r>
              <a:rPr lang="en-US"/>
              <a:t>. </a:t>
            </a:r>
            <a:r>
              <a:rPr lang="en-US">
                <a:solidFill>
                  <a:schemeClr val="tx1"/>
                </a:solidFill>
              </a:rPr>
              <a:t>Share with </a:t>
            </a:r>
            <a:r>
              <a:rPr lang="en-US" u="sng">
                <a:solidFill>
                  <a:schemeClr val="tx1"/>
                </a:solidFill>
                <a:hlinkClick r:id="rId23"/>
              </a:rPr>
              <a:t>attribution</a:t>
            </a:r>
            <a:r>
              <a:rPr lang="en-US">
                <a:solidFill>
                  <a:schemeClr val="tx1"/>
                </a:solidFill>
              </a:rPr>
              <a:t>: Name of lead author </a:t>
            </a:r>
            <a:r>
              <a:rPr lang="en-US" i="1">
                <a:solidFill>
                  <a:schemeClr val="tx1"/>
                </a:solidFill>
              </a:rPr>
              <a:t>et al.</a:t>
            </a:r>
            <a:r>
              <a:rPr lang="en-US">
                <a:solidFill>
                  <a:schemeClr val="tx1"/>
                </a:solidFill>
              </a:rPr>
              <a:t>, “</a:t>
            </a:r>
            <a:r>
              <a:rPr lang="en-US" u="sng">
                <a:solidFill>
                  <a:schemeClr val="tx1"/>
                </a:solidFill>
              </a:rPr>
              <a:t>Title of the deck [linked to website]</a:t>
            </a:r>
            <a:r>
              <a:rPr lang="en-US">
                <a:solidFill>
                  <a:schemeClr val="tx1"/>
                </a:solidFill>
              </a:rPr>
              <a:t>” (Day Month [spelled out] Year).​</a:t>
            </a:r>
          </a:p>
        </p:txBody>
      </p:sp>
    </p:spTree>
    <p:custDataLst>
      <p:tags r:id="rId17"/>
    </p:custDataLst>
    <p:extLst>
      <p:ext uri="{BB962C8B-B14F-4D97-AF65-F5344CB8AC3E}">
        <p14:creationId xmlns:p14="http://schemas.microsoft.com/office/powerpoint/2010/main" val="300167829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68" r:id="rId1"/>
    <p:sldLayoutId id="2147483769" r:id="rId2"/>
    <p:sldLayoutId id="2147483770" r:id="rId3"/>
    <p:sldLayoutId id="2147483771" r:id="rId4"/>
    <p:sldLayoutId id="2147483772" r:id="rId5"/>
    <p:sldLayoutId id="2147483773" r:id="rId6"/>
    <p:sldLayoutId id="2147483774" r:id="rId7"/>
    <p:sldLayoutId id="2147483775" r:id="rId8"/>
    <p:sldLayoutId id="2147483776" r:id="rId9"/>
    <p:sldLayoutId id="2147483777" r:id="rId10"/>
    <p:sldLayoutId id="2147483778" r:id="rId11"/>
    <p:sldLayoutId id="2147483779" r:id="rId12"/>
    <p:sldLayoutId id="2147483780" r:id="rId13"/>
    <p:sldLayoutId id="2147483781" r:id="rId14"/>
    <p:sldLayoutId id="2147483782" r:id="rId15"/>
  </p:sldLayoutIdLst>
  <p:hf hdr="0" dt="0"/>
  <p:txStyles>
    <p:titleStyle>
      <a:lvl1pPr algn="l" defTabSz="711200" rtl="0" eaLnBrk="1" latinLnBrk="0" hangingPunct="1">
        <a:lnSpc>
          <a:spcPct val="100000"/>
        </a:lnSpc>
        <a:spcBef>
          <a:spcPct val="0"/>
        </a:spcBef>
        <a:buNone/>
        <a:defRPr sz="3600" b="1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80975" indent="-180975" algn="l" defTabSz="914354" rtl="0" eaLnBrk="1" latinLnBrk="0" hangingPunct="1">
        <a:lnSpc>
          <a:spcPct val="100000"/>
        </a:lnSpc>
        <a:spcBef>
          <a:spcPts val="0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1pPr>
      <a:lvl2pPr marL="361950" indent="-180975" algn="l" defTabSz="914354" rtl="0" eaLnBrk="1" latinLnBrk="0" hangingPunct="1">
        <a:lnSpc>
          <a:spcPct val="100000"/>
        </a:lnSpc>
        <a:spcBef>
          <a:spcPts val="0"/>
        </a:spcBef>
        <a:buFont typeface="Arial" panose="020B0604020202020204" pitchFamily="34" charset="0"/>
        <a:buChar char="–"/>
        <a:defRPr sz="1200" kern="1200">
          <a:solidFill>
            <a:schemeClr val="tx1"/>
          </a:solidFill>
          <a:latin typeface="+mn-lt"/>
          <a:ea typeface="+mn-ea"/>
          <a:cs typeface="+mn-cs"/>
        </a:defRPr>
      </a:lvl2pPr>
      <a:lvl3pPr marL="534988" indent="-173038" algn="l" defTabSz="914354" rtl="0" eaLnBrk="1" latinLnBrk="0" hangingPunct="1">
        <a:lnSpc>
          <a:spcPct val="100000"/>
        </a:lnSpc>
        <a:spcBef>
          <a:spcPts val="0"/>
        </a:spcBef>
        <a:buFont typeface="Arial" panose="020B0604020202020204" pitchFamily="34" charset="0"/>
        <a:buChar char="&gt;"/>
        <a:defRPr sz="1200" kern="1200">
          <a:solidFill>
            <a:schemeClr val="tx1"/>
          </a:solidFill>
          <a:latin typeface="+mn-lt"/>
          <a:ea typeface="+mn-ea"/>
          <a:cs typeface="+mn-cs"/>
        </a:defRPr>
      </a:lvl3pPr>
      <a:lvl4pPr marL="715963" indent="-180975" algn="l" defTabSz="914354" rtl="0" eaLnBrk="1" latinLnBrk="0" hangingPunct="1">
        <a:lnSpc>
          <a:spcPct val="100000"/>
        </a:lnSpc>
        <a:spcBef>
          <a:spcPts val="0"/>
        </a:spcBef>
        <a:buFont typeface="Arial" panose="020B0604020202020204" pitchFamily="34" charset="0"/>
        <a:buChar char="–"/>
        <a:defRPr sz="1200" kern="1200">
          <a:solidFill>
            <a:schemeClr val="tx1"/>
          </a:solidFill>
          <a:latin typeface="+mn-lt"/>
          <a:ea typeface="+mn-ea"/>
          <a:cs typeface="+mn-cs"/>
        </a:defRPr>
      </a:lvl4pPr>
      <a:lvl5pPr marL="898525" indent="-182563" algn="l" defTabSz="914354" rtl="0" eaLnBrk="1" latinLnBrk="0" hangingPunct="1">
        <a:lnSpc>
          <a:spcPct val="100000"/>
        </a:lnSpc>
        <a:spcBef>
          <a:spcPts val="0"/>
        </a:spcBef>
        <a:buFont typeface="Arial" panose="020B0604020202020204" pitchFamily="34" charset="0"/>
        <a:buChar char="&gt;"/>
        <a:defRPr sz="12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474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652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829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006" indent="-228589" algn="l" defTabSz="914354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177800" indent="-177800" algn="l" defTabSz="711200" rtl="0" eaLnBrk="1" latinLnBrk="0" hangingPunct="1">
        <a:spcBef>
          <a:spcPts val="1200"/>
        </a:spcBef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1pPr>
      <a:lvl2pPr marL="355600" indent="-177800" algn="l" defTabSz="711200" rtl="0" eaLnBrk="1" latinLnBrk="0" hangingPunct="1">
        <a:spcBef>
          <a:spcPts val="600"/>
        </a:spcBef>
        <a:buChar char="–"/>
        <a:defRPr sz="1400" kern="1200">
          <a:solidFill>
            <a:schemeClr val="tx1"/>
          </a:solidFill>
          <a:latin typeface="+mn-lt"/>
          <a:ea typeface="+mn-ea"/>
          <a:cs typeface="+mn-cs"/>
        </a:defRPr>
      </a:lvl2pPr>
      <a:lvl3pPr marL="533400" indent="-177800" algn="l" defTabSz="711200" rtl="0" eaLnBrk="1" latinLnBrk="0" hangingPunct="1">
        <a:spcBef>
          <a:spcPts val="600"/>
        </a:spcBef>
        <a:buChar char="&gt;"/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711200" indent="-177800" algn="l" defTabSz="711200" rtl="0" eaLnBrk="1" latinLnBrk="0" hangingPunct="1">
        <a:spcBef>
          <a:spcPts val="600"/>
        </a:spcBef>
        <a:buChar char="–"/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889000" indent="-177800" algn="l" defTabSz="711200" rtl="0" eaLnBrk="1" latinLnBrk="0" hangingPunct="1">
        <a:spcBef>
          <a:spcPts val="600"/>
        </a:spcBef>
        <a:buChar char="&gt;"/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066800" algn="l" defTabSz="711200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1244600" algn="l" defTabSz="711200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1422400" algn="l" defTabSz="711200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1600200" algn="l" defTabSz="711200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550">
          <p15:clr>
            <a:srgbClr val="D1D1D1"/>
          </p15:clr>
        </p15:guide>
        <p15:guide id="2" pos="192">
          <p15:clr>
            <a:srgbClr val="D1D1D1"/>
          </p15:clr>
        </p15:guide>
        <p15:guide id="4" orient="horz" pos="799">
          <p15:clr>
            <a:srgbClr val="D1D1D1"/>
          </p15:clr>
        </p15:guide>
        <p15:guide id="7" orient="horz" pos="4133">
          <p15:clr>
            <a:srgbClr val="D1D1D1"/>
          </p15:clr>
        </p15:guide>
        <p15:guide id="8" pos="7469">
          <p15:clr>
            <a:srgbClr val="D1D1D1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.xml"/><Relationship Id="rId2" Type="http://schemas.openxmlformats.org/officeDocument/2006/relationships/tags" Target="../tags/tag29.xml"/><Relationship Id="rId1" Type="http://schemas.openxmlformats.org/officeDocument/2006/relationships/tags" Target="../tags/tag28.xml"/><Relationship Id="rId6" Type="http://schemas.openxmlformats.org/officeDocument/2006/relationships/image" Target="../media/image1.emf"/><Relationship Id="rId5" Type="http://schemas.openxmlformats.org/officeDocument/2006/relationships/oleObject" Target="../embeddings/oleObject9.bin"/><Relationship Id="rId4" Type="http://schemas.openxmlformats.org/officeDocument/2006/relationships/notesSlide" Target="../notesSlides/notesSlide1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hyperlink" Target="https://business.columbia.edu/insights/climate/cki" TargetMode="External"/><Relationship Id="rId3" Type="http://schemas.openxmlformats.org/officeDocument/2006/relationships/slideLayout" Target="../slideLayouts/slideLayout17.xml"/><Relationship Id="rId7" Type="http://schemas.openxmlformats.org/officeDocument/2006/relationships/hyperlink" Target="https://business.columbia.edu/faculty/people/gernot-wagner" TargetMode="External"/><Relationship Id="rId2" Type="http://schemas.openxmlformats.org/officeDocument/2006/relationships/tags" Target="../tags/tag335.xml"/><Relationship Id="rId1" Type="http://schemas.openxmlformats.org/officeDocument/2006/relationships/tags" Target="../tags/tag334.xml"/><Relationship Id="rId6" Type="http://schemas.openxmlformats.org/officeDocument/2006/relationships/hyperlink" Target="https://climateprogramportal.org/resource/pathways-to-commercial-liftoff/" TargetMode="External"/><Relationship Id="rId5" Type="http://schemas.openxmlformats.org/officeDocument/2006/relationships/image" Target="../media/image13.emf"/><Relationship Id="rId4" Type="http://schemas.openxmlformats.org/officeDocument/2006/relationships/oleObject" Target="../embeddings/oleObject18.bin"/><Relationship Id="rId9" Type="http://schemas.openxmlformats.org/officeDocument/2006/relationships/hyperlink" Target="https://business.columbia.edu/insights/climate/cement" TargetMode="Externa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energy.gov/sites/default/files/2024-11/FOAK%20Financing%20and%20Development%20Approaches_112024_vf.pdf" TargetMode="External"/><Relationship Id="rId13" Type="http://schemas.openxmlformats.org/officeDocument/2006/relationships/hyperlink" Target="https://business.columbia.edu/insights/climate/cement" TargetMode="External"/><Relationship Id="rId3" Type="http://schemas.openxmlformats.org/officeDocument/2006/relationships/slideLayout" Target="../slideLayouts/slideLayout13.xml"/><Relationship Id="rId7" Type="http://schemas.openxmlformats.org/officeDocument/2006/relationships/image" Target="../media/image24.png"/><Relationship Id="rId12" Type="http://schemas.openxmlformats.org/officeDocument/2006/relationships/hyperlink" Target="https://business.columbia.edu/insights/climate/cki" TargetMode="External"/><Relationship Id="rId2" Type="http://schemas.openxmlformats.org/officeDocument/2006/relationships/tags" Target="../tags/tag337.xml"/><Relationship Id="rId1" Type="http://schemas.openxmlformats.org/officeDocument/2006/relationships/tags" Target="../tags/tag336.xml"/><Relationship Id="rId6" Type="http://schemas.openxmlformats.org/officeDocument/2006/relationships/image" Target="../media/image23.png"/><Relationship Id="rId11" Type="http://schemas.openxmlformats.org/officeDocument/2006/relationships/hyperlink" Target="https://business.columbia.edu/faculty/people/gernot-wagner" TargetMode="External"/><Relationship Id="rId5" Type="http://schemas.openxmlformats.org/officeDocument/2006/relationships/image" Target="../media/image13.emf"/><Relationship Id="rId10" Type="http://schemas.openxmlformats.org/officeDocument/2006/relationships/hyperlink" Target="https://medium.com/extantia-capital/breaking-new-ground-all-you-need-to-know-about-foaks-7c536c347960" TargetMode="External"/><Relationship Id="rId4" Type="http://schemas.openxmlformats.org/officeDocument/2006/relationships/oleObject" Target="../embeddings/oleObject19.bin"/><Relationship Id="rId9" Type="http://schemas.openxmlformats.org/officeDocument/2006/relationships/hyperlink" Target="https://www.ctvc.co/meet-the-foak-folks/" TargetMode="Externa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hyperlink" Target="https://medium.com/extantia-capital/breaking-new-ground-all-you-need-to-know-about-foaks-7c536c347960" TargetMode="External"/><Relationship Id="rId3" Type="http://schemas.openxmlformats.org/officeDocument/2006/relationships/slideLayout" Target="../slideLayouts/slideLayout13.xml"/><Relationship Id="rId7" Type="http://schemas.openxmlformats.org/officeDocument/2006/relationships/hyperlink" Target="https://www.ctvc.co/meet-the-foak-folks/" TargetMode="External"/><Relationship Id="rId2" Type="http://schemas.openxmlformats.org/officeDocument/2006/relationships/tags" Target="../tags/tag339.xml"/><Relationship Id="rId1" Type="http://schemas.openxmlformats.org/officeDocument/2006/relationships/tags" Target="../tags/tag338.xml"/><Relationship Id="rId6" Type="http://schemas.openxmlformats.org/officeDocument/2006/relationships/hyperlink" Target="https://www.energy.gov/sites/default/files/2024-11/FOAK%20Financing%20and%20Development%20Approaches_112024_vf.pdf" TargetMode="External"/><Relationship Id="rId11" Type="http://schemas.openxmlformats.org/officeDocument/2006/relationships/hyperlink" Target="https://business.columbia.edu/insights/climate/cement" TargetMode="External"/><Relationship Id="rId5" Type="http://schemas.openxmlformats.org/officeDocument/2006/relationships/image" Target="../media/image13.emf"/><Relationship Id="rId10" Type="http://schemas.openxmlformats.org/officeDocument/2006/relationships/hyperlink" Target="https://business.columbia.edu/insights/climate/cki" TargetMode="External"/><Relationship Id="rId4" Type="http://schemas.openxmlformats.org/officeDocument/2006/relationships/oleObject" Target="../embeddings/oleObject20.bin"/><Relationship Id="rId9" Type="http://schemas.openxmlformats.org/officeDocument/2006/relationships/hyperlink" Target="https://business.columbia.edu/faculty/people/gernot-wagner" TargetMode="External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hyperlink" Target="https://business.columbia.edu/faculty/people/gernot-wagner" TargetMode="External"/><Relationship Id="rId3" Type="http://schemas.openxmlformats.org/officeDocument/2006/relationships/slideLayout" Target="../slideLayouts/slideLayout15.xml"/><Relationship Id="rId7" Type="http://schemas.openxmlformats.org/officeDocument/2006/relationships/hyperlink" Target="https://www.industrytransition.org/green-cement-technology-tracker/" TargetMode="External"/><Relationship Id="rId2" Type="http://schemas.openxmlformats.org/officeDocument/2006/relationships/tags" Target="../tags/tag341.xml"/><Relationship Id="rId1" Type="http://schemas.openxmlformats.org/officeDocument/2006/relationships/tags" Target="../tags/tag340.xml"/><Relationship Id="rId6" Type="http://schemas.openxmlformats.org/officeDocument/2006/relationships/hyperlink" Target="https://www.energy.gov/eere/solar/federal-solar-tax-credits-businesses#:~:text=Solar%20systems%20that%20are%20placed,)%5B5%5D%20in%20size." TargetMode="External"/><Relationship Id="rId5" Type="http://schemas.openxmlformats.org/officeDocument/2006/relationships/image" Target="../media/image13.emf"/><Relationship Id="rId10" Type="http://schemas.openxmlformats.org/officeDocument/2006/relationships/hyperlink" Target="https://business.columbia.edu/insights/climate/cement" TargetMode="External"/><Relationship Id="rId4" Type="http://schemas.openxmlformats.org/officeDocument/2006/relationships/oleObject" Target="../embeddings/oleObject21.bin"/><Relationship Id="rId9" Type="http://schemas.openxmlformats.org/officeDocument/2006/relationships/hyperlink" Target="https://business.columbia.edu/insights/climate/cki" TargetMode="Externa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.png"/><Relationship Id="rId13" Type="http://schemas.openxmlformats.org/officeDocument/2006/relationships/hyperlink" Target="https://single-market-economy.ec.europa.eu/industry/sustainability/net-zero-industry-act_en" TargetMode="External"/><Relationship Id="rId18" Type="http://schemas.openxmlformats.org/officeDocument/2006/relationships/hyperlink" Target="https://www.sustainability.gov/buyclean/" TargetMode="External"/><Relationship Id="rId26" Type="http://schemas.openxmlformats.org/officeDocument/2006/relationships/hyperlink" Target="https://www.codot.gov/business/designsupport/materials-and-geotechnical/epd-documents/final-cdot-buy-clean-colorado_limits_1-1-25_accessibility_updates_4_15.pdf?.com" TargetMode="External"/><Relationship Id="rId3" Type="http://schemas.openxmlformats.org/officeDocument/2006/relationships/slideLayout" Target="../slideLayouts/slideLayout10.xml"/><Relationship Id="rId21" Type="http://schemas.openxmlformats.org/officeDocument/2006/relationships/hyperlink" Target="https://www.energy.gov/oced/industrial-demonstrations-program-0" TargetMode="External"/><Relationship Id="rId7" Type="http://schemas.openxmlformats.org/officeDocument/2006/relationships/image" Target="../media/image25.png"/><Relationship Id="rId12" Type="http://schemas.openxmlformats.org/officeDocument/2006/relationships/hyperlink" Target="https://cinea.ec.europa.eu/programmes/innovation-fund_en" TargetMode="External"/><Relationship Id="rId17" Type="http://schemas.openxmlformats.org/officeDocument/2006/relationships/hyperlink" Target="https://www.industrialenergyaccelerator.org/wp-content/uploads/FINAL-The-GPP-Pledge-brochure-2023-update.pdf" TargetMode="External"/><Relationship Id="rId25" Type="http://schemas.openxmlformats.org/officeDocument/2006/relationships/hyperlink" Target="https://www.reuters.com/sustainability/climate-energy/chinas-central-bank-extend-low-carbon-lending-tool-end-2027-2024-08-11/?.com" TargetMode="External"/><Relationship Id="rId2" Type="http://schemas.openxmlformats.org/officeDocument/2006/relationships/tags" Target="../tags/tag343.xml"/><Relationship Id="rId16" Type="http://schemas.openxmlformats.org/officeDocument/2006/relationships/hyperlink" Target="https://taxation-customs.ec.europa.eu/carbon-border-adjustment-mechanism_en" TargetMode="External"/><Relationship Id="rId20" Type="http://schemas.openxmlformats.org/officeDocument/2006/relationships/hyperlink" Target="https://www.catf.us/resource/designing-carbon-contracts-for-difference/" TargetMode="External"/><Relationship Id="rId29" Type="http://schemas.openxmlformats.org/officeDocument/2006/relationships/hyperlink" Target="https://business.columbia.edu/insights/climate/cki" TargetMode="External"/><Relationship Id="rId1" Type="http://schemas.openxmlformats.org/officeDocument/2006/relationships/tags" Target="../tags/tag342.xml"/><Relationship Id="rId6" Type="http://schemas.openxmlformats.org/officeDocument/2006/relationships/image" Target="../media/image14.emf"/><Relationship Id="rId11" Type="http://schemas.openxmlformats.org/officeDocument/2006/relationships/hyperlink" Target="https://www3.weforum.org/docs/WEF_Net_Zero_Tracker_2023_REPORT.pdf" TargetMode="External"/><Relationship Id="rId24" Type="http://schemas.openxmlformats.org/officeDocument/2006/relationships/hyperlink" Target="https://icapcarbonaction.com/en/news/china-officially-expands-national-ets-cement-steel-and-aluminum-sectors?utm.com" TargetMode="External"/><Relationship Id="rId5" Type="http://schemas.openxmlformats.org/officeDocument/2006/relationships/oleObject" Target="../embeddings/oleObject22.bin"/><Relationship Id="rId15" Type="http://schemas.openxmlformats.org/officeDocument/2006/relationships/hyperlink" Target="https://icapcarbonaction.com/en/ets/usa-california-cap-and-trade-program" TargetMode="External"/><Relationship Id="rId23" Type="http://schemas.openxmlformats.org/officeDocument/2006/relationships/hyperlink" Target="https://globalcarbonatlas.org/emissions/carbon-emissions/" TargetMode="External"/><Relationship Id="rId28" Type="http://schemas.openxmlformats.org/officeDocument/2006/relationships/hyperlink" Target="https://business.columbia.edu/faculty/people/gernot-wagner" TargetMode="External"/><Relationship Id="rId10" Type="http://schemas.openxmlformats.org/officeDocument/2006/relationships/image" Target="../media/image28.png"/><Relationship Id="rId19" Type="http://schemas.openxmlformats.org/officeDocument/2006/relationships/hyperlink" Target="https://www.spglobal.com/commodityinsights/en/market-insights/latest-news/energy-transition/072523-ira-turbocharged-carbon-capture-tax-credit-but-challenges-persist-experts" TargetMode="External"/><Relationship Id="rId4" Type="http://schemas.openxmlformats.org/officeDocument/2006/relationships/notesSlide" Target="../notesSlides/notesSlide4.xml"/><Relationship Id="rId9" Type="http://schemas.openxmlformats.org/officeDocument/2006/relationships/image" Target="../media/image27.png"/><Relationship Id="rId14" Type="http://schemas.openxmlformats.org/officeDocument/2006/relationships/hyperlink" Target="https://climate.ec.europa.eu/eu-action/eu-emissions-trading-system-eu-ets_en" TargetMode="External"/><Relationship Id="rId22" Type="http://schemas.openxmlformats.org/officeDocument/2006/relationships/hyperlink" Target="https://www.chinesestandard.net/PDF.aspx/GB175-2023?utm.com" TargetMode="External"/><Relationship Id="rId27" Type="http://schemas.openxmlformats.org/officeDocument/2006/relationships/hyperlink" Target="https://icapcarbonaction.com/en/ets/usa-regional-greenhouse-gas-initiative-rggi" TargetMode="External"/><Relationship Id="rId30" Type="http://schemas.openxmlformats.org/officeDocument/2006/relationships/hyperlink" Target="https://business.columbia.edu/insights/climate/cement" TargetMode="External"/></Relationships>
</file>

<file path=ppt/slides/_rels/slide15.xml.rels><?xml version="1.0" encoding="UTF-8" standalone="yes"?>
<Relationships xmlns="http://schemas.openxmlformats.org/package/2006/relationships"><Relationship Id="rId26" Type="http://schemas.openxmlformats.org/officeDocument/2006/relationships/tags" Target="../tags/tag369.xml"/><Relationship Id="rId21" Type="http://schemas.openxmlformats.org/officeDocument/2006/relationships/tags" Target="../tags/tag364.xml"/><Relationship Id="rId42" Type="http://schemas.openxmlformats.org/officeDocument/2006/relationships/image" Target="../media/image14.emf"/><Relationship Id="rId47" Type="http://schemas.openxmlformats.org/officeDocument/2006/relationships/image" Target="../media/image25.png"/><Relationship Id="rId63" Type="http://schemas.openxmlformats.org/officeDocument/2006/relationships/hyperlink" Target="https://www.reuters.com/sustainability/climate-energy/chinas-central-bank-extend-low-carbon-lending-tool-end-2027-2024-08-11/?.com" TargetMode="External"/><Relationship Id="rId68" Type="http://schemas.openxmlformats.org/officeDocument/2006/relationships/hyperlink" Target="https://www.china-briefing.com/news/china-energy-conservation-and-co2-reduction-plan-compliance-considerations-for-businesses/#:~:text=,clinker%20capacity%20in%20key%20regions" TargetMode="External"/><Relationship Id="rId2" Type="http://schemas.openxmlformats.org/officeDocument/2006/relationships/tags" Target="../tags/tag345.xml"/><Relationship Id="rId16" Type="http://schemas.openxmlformats.org/officeDocument/2006/relationships/tags" Target="../tags/tag359.xml"/><Relationship Id="rId29" Type="http://schemas.openxmlformats.org/officeDocument/2006/relationships/tags" Target="../tags/tag372.xml"/><Relationship Id="rId11" Type="http://schemas.openxmlformats.org/officeDocument/2006/relationships/tags" Target="../tags/tag354.xml"/><Relationship Id="rId24" Type="http://schemas.openxmlformats.org/officeDocument/2006/relationships/tags" Target="../tags/tag367.xml"/><Relationship Id="rId32" Type="http://schemas.openxmlformats.org/officeDocument/2006/relationships/tags" Target="../tags/tag375.xml"/><Relationship Id="rId37" Type="http://schemas.openxmlformats.org/officeDocument/2006/relationships/tags" Target="../tags/tag380.xml"/><Relationship Id="rId40" Type="http://schemas.openxmlformats.org/officeDocument/2006/relationships/slideLayout" Target="../slideLayouts/slideLayout10.xml"/><Relationship Id="rId45" Type="http://schemas.openxmlformats.org/officeDocument/2006/relationships/image" Target="../media/image30.png"/><Relationship Id="rId53" Type="http://schemas.openxmlformats.org/officeDocument/2006/relationships/hyperlink" Target="https://icapcarbonaction.com/en/ets/usa-california-cap-and-trade-program" TargetMode="External"/><Relationship Id="rId58" Type="http://schemas.openxmlformats.org/officeDocument/2006/relationships/hyperlink" Target="https://www.catf.us/resource/designing-carbon-contracts-for-difference/" TargetMode="External"/><Relationship Id="rId66" Type="http://schemas.openxmlformats.org/officeDocument/2006/relationships/hyperlink" Target="https://www.globalcement.com/news/item/18530-eu-funds-14-cement-decarbonisation-projects-with-innovation-fund-grants" TargetMode="External"/><Relationship Id="rId74" Type="http://schemas.openxmlformats.org/officeDocument/2006/relationships/image" Target="../media/image27.png"/><Relationship Id="rId5" Type="http://schemas.openxmlformats.org/officeDocument/2006/relationships/tags" Target="../tags/tag348.xml"/><Relationship Id="rId61" Type="http://schemas.openxmlformats.org/officeDocument/2006/relationships/hyperlink" Target="https://globalcarbonatlas.org/emissions/carbon-emissions/" TargetMode="External"/><Relationship Id="rId19" Type="http://schemas.openxmlformats.org/officeDocument/2006/relationships/tags" Target="../tags/tag362.xml"/><Relationship Id="rId14" Type="http://schemas.openxmlformats.org/officeDocument/2006/relationships/tags" Target="../tags/tag357.xml"/><Relationship Id="rId22" Type="http://schemas.openxmlformats.org/officeDocument/2006/relationships/tags" Target="../tags/tag365.xml"/><Relationship Id="rId27" Type="http://schemas.openxmlformats.org/officeDocument/2006/relationships/tags" Target="../tags/tag370.xml"/><Relationship Id="rId30" Type="http://schemas.openxmlformats.org/officeDocument/2006/relationships/tags" Target="../tags/tag373.xml"/><Relationship Id="rId35" Type="http://schemas.openxmlformats.org/officeDocument/2006/relationships/tags" Target="../tags/tag378.xml"/><Relationship Id="rId43" Type="http://schemas.openxmlformats.org/officeDocument/2006/relationships/chart" Target="../charts/chart6.xml"/><Relationship Id="rId48" Type="http://schemas.openxmlformats.org/officeDocument/2006/relationships/hyperlink" Target="https://www3.weforum.org/docs/WEF_Net_Zero_Tracker_2023_REPORT.pdf" TargetMode="External"/><Relationship Id="rId56" Type="http://schemas.openxmlformats.org/officeDocument/2006/relationships/hyperlink" Target="https://www.sustainability.gov/buyclean/" TargetMode="External"/><Relationship Id="rId64" Type="http://schemas.openxmlformats.org/officeDocument/2006/relationships/hyperlink" Target="https://www.codot.gov/business/designsupport/materials-and-geotechnical/epd-documents/final-cdot-buy-clean-colorado_limits_1-1-25_accessibility_updates_4_15.pdf?.com" TargetMode="External"/><Relationship Id="rId69" Type="http://schemas.openxmlformats.org/officeDocument/2006/relationships/hyperlink" Target="https://www.climatebonds.net/news-events/blog/chinas-new-green-finance-catalogue-brings-clarity-confidence-market" TargetMode="External"/><Relationship Id="rId8" Type="http://schemas.openxmlformats.org/officeDocument/2006/relationships/tags" Target="../tags/tag351.xml"/><Relationship Id="rId51" Type="http://schemas.openxmlformats.org/officeDocument/2006/relationships/hyperlink" Target="https://single-market-economy.ec.europa.eu/industry/sustainability/net-zero-industry-act_en" TargetMode="External"/><Relationship Id="rId72" Type="http://schemas.openxmlformats.org/officeDocument/2006/relationships/hyperlink" Target="https://business.columbia.edu/insights/climate/cement" TargetMode="External"/><Relationship Id="rId3" Type="http://schemas.openxmlformats.org/officeDocument/2006/relationships/tags" Target="../tags/tag346.xml"/><Relationship Id="rId12" Type="http://schemas.openxmlformats.org/officeDocument/2006/relationships/tags" Target="../tags/tag355.xml"/><Relationship Id="rId17" Type="http://schemas.openxmlformats.org/officeDocument/2006/relationships/tags" Target="../tags/tag360.xml"/><Relationship Id="rId25" Type="http://schemas.openxmlformats.org/officeDocument/2006/relationships/tags" Target="../tags/tag368.xml"/><Relationship Id="rId33" Type="http://schemas.openxmlformats.org/officeDocument/2006/relationships/tags" Target="../tags/tag376.xml"/><Relationship Id="rId38" Type="http://schemas.openxmlformats.org/officeDocument/2006/relationships/tags" Target="../tags/tag381.xml"/><Relationship Id="rId46" Type="http://schemas.openxmlformats.org/officeDocument/2006/relationships/image" Target="../media/image28.png"/><Relationship Id="rId59" Type="http://schemas.openxmlformats.org/officeDocument/2006/relationships/hyperlink" Target="https://www.energy.gov/oced/industrial-demonstrations-program-0" TargetMode="External"/><Relationship Id="rId67" Type="http://schemas.openxmlformats.org/officeDocument/2006/relationships/hyperlink" Target="https://icapcarbonaction.com/en/ets/eu-emissions-trading-system-eu-ets" TargetMode="External"/><Relationship Id="rId20" Type="http://schemas.openxmlformats.org/officeDocument/2006/relationships/tags" Target="../tags/tag363.xml"/><Relationship Id="rId41" Type="http://schemas.openxmlformats.org/officeDocument/2006/relationships/oleObject" Target="../embeddings/oleObject23.bin"/><Relationship Id="rId54" Type="http://schemas.openxmlformats.org/officeDocument/2006/relationships/hyperlink" Target="https://taxation-customs.ec.europa.eu/carbon-border-adjustment-mechanism_en" TargetMode="External"/><Relationship Id="rId62" Type="http://schemas.openxmlformats.org/officeDocument/2006/relationships/hyperlink" Target="https://icapcarbonaction.com/en/news/china-officially-expands-national-ets-cement-steel-and-aluminum-sectors?utm.com" TargetMode="External"/><Relationship Id="rId70" Type="http://schemas.openxmlformats.org/officeDocument/2006/relationships/hyperlink" Target="https://business.columbia.edu/faculty/people/gernot-wagner" TargetMode="External"/><Relationship Id="rId1" Type="http://schemas.openxmlformats.org/officeDocument/2006/relationships/tags" Target="../tags/tag344.xml"/><Relationship Id="rId6" Type="http://schemas.openxmlformats.org/officeDocument/2006/relationships/tags" Target="../tags/tag349.xml"/><Relationship Id="rId15" Type="http://schemas.openxmlformats.org/officeDocument/2006/relationships/tags" Target="../tags/tag358.xml"/><Relationship Id="rId23" Type="http://schemas.openxmlformats.org/officeDocument/2006/relationships/tags" Target="../tags/tag366.xml"/><Relationship Id="rId28" Type="http://schemas.openxmlformats.org/officeDocument/2006/relationships/tags" Target="../tags/tag371.xml"/><Relationship Id="rId36" Type="http://schemas.openxmlformats.org/officeDocument/2006/relationships/tags" Target="../tags/tag379.xml"/><Relationship Id="rId49" Type="http://schemas.openxmlformats.org/officeDocument/2006/relationships/hyperlink" Target="https://www.climatebonds.net/files/documents/Climate-Bonds_Cement-Criteria_Criteria-document_EN_Apr-2023.pdf" TargetMode="External"/><Relationship Id="rId57" Type="http://schemas.openxmlformats.org/officeDocument/2006/relationships/hyperlink" Target="https://www.spglobal.com/commodityinsights/en/market-insights/latest-news/energy-transition/072523-ira-turbocharged-carbon-capture-tax-credit-but-challenges-persist-experts" TargetMode="External"/><Relationship Id="rId10" Type="http://schemas.openxmlformats.org/officeDocument/2006/relationships/tags" Target="../tags/tag353.xml"/><Relationship Id="rId31" Type="http://schemas.openxmlformats.org/officeDocument/2006/relationships/tags" Target="../tags/tag374.xml"/><Relationship Id="rId44" Type="http://schemas.openxmlformats.org/officeDocument/2006/relationships/image" Target="../media/image29.png"/><Relationship Id="rId52" Type="http://schemas.openxmlformats.org/officeDocument/2006/relationships/hyperlink" Target="https://climate.ec.europa.eu/eu-action/eu-emissions-trading-system-eu-ets_en" TargetMode="External"/><Relationship Id="rId60" Type="http://schemas.openxmlformats.org/officeDocument/2006/relationships/hyperlink" Target="https://www.chinesestandard.net/PDF.aspx/GB175-2023?utm.com" TargetMode="External"/><Relationship Id="rId65" Type="http://schemas.openxmlformats.org/officeDocument/2006/relationships/hyperlink" Target="https://www.c2es.org/document/us-state-carbon-pricing-policies/#:~:text=Compared%20to%20command%2Dand%2Dcontrol,but%20extends%20out%20to%202050." TargetMode="External"/><Relationship Id="rId73" Type="http://schemas.openxmlformats.org/officeDocument/2006/relationships/image" Target="../media/image26.png"/><Relationship Id="rId4" Type="http://schemas.openxmlformats.org/officeDocument/2006/relationships/tags" Target="../tags/tag347.xml"/><Relationship Id="rId9" Type="http://schemas.openxmlformats.org/officeDocument/2006/relationships/tags" Target="../tags/tag352.xml"/><Relationship Id="rId13" Type="http://schemas.openxmlformats.org/officeDocument/2006/relationships/tags" Target="../tags/tag356.xml"/><Relationship Id="rId18" Type="http://schemas.openxmlformats.org/officeDocument/2006/relationships/tags" Target="../tags/tag361.xml"/><Relationship Id="rId39" Type="http://schemas.openxmlformats.org/officeDocument/2006/relationships/tags" Target="../tags/tag382.xml"/><Relationship Id="rId34" Type="http://schemas.openxmlformats.org/officeDocument/2006/relationships/tags" Target="../tags/tag377.xml"/><Relationship Id="rId50" Type="http://schemas.openxmlformats.org/officeDocument/2006/relationships/hyperlink" Target="https://cinea.ec.europa.eu/programmes/innovation-fund_en" TargetMode="External"/><Relationship Id="rId55" Type="http://schemas.openxmlformats.org/officeDocument/2006/relationships/hyperlink" Target="https://www.industrialenergyaccelerator.org/wp-content/uploads/FINAL-The-GPP-Pledge-brochure-2023-update.pdf" TargetMode="External"/><Relationship Id="rId7" Type="http://schemas.openxmlformats.org/officeDocument/2006/relationships/tags" Target="../tags/tag350.xml"/><Relationship Id="rId71" Type="http://schemas.openxmlformats.org/officeDocument/2006/relationships/hyperlink" Target="https://business.columbia.edu/insights/climate/cki" TargetMode="External"/></Relationships>
</file>

<file path=ppt/slides/_rels/slide16.xml.rels><?xml version="1.0" encoding="UTF-8" standalone="yes"?>
<Relationships xmlns="http://schemas.openxmlformats.org/package/2006/relationships"><Relationship Id="rId26" Type="http://schemas.openxmlformats.org/officeDocument/2006/relationships/tags" Target="../tags/tag408.xml"/><Relationship Id="rId21" Type="http://schemas.openxmlformats.org/officeDocument/2006/relationships/tags" Target="../tags/tag403.xml"/><Relationship Id="rId42" Type="http://schemas.openxmlformats.org/officeDocument/2006/relationships/tags" Target="../tags/tag424.xml"/><Relationship Id="rId47" Type="http://schemas.openxmlformats.org/officeDocument/2006/relationships/tags" Target="../tags/tag429.xml"/><Relationship Id="rId63" Type="http://schemas.openxmlformats.org/officeDocument/2006/relationships/tags" Target="../tags/tag445.xml"/><Relationship Id="rId68" Type="http://schemas.openxmlformats.org/officeDocument/2006/relationships/tags" Target="../tags/tag450.xml"/><Relationship Id="rId84" Type="http://schemas.openxmlformats.org/officeDocument/2006/relationships/oleObject" Target="../embeddings/oleObject24.bin"/><Relationship Id="rId89" Type="http://schemas.openxmlformats.org/officeDocument/2006/relationships/hyperlink" Target="https://business.columbia.edu/insights/climate/cki" TargetMode="External"/><Relationship Id="rId16" Type="http://schemas.openxmlformats.org/officeDocument/2006/relationships/tags" Target="../tags/tag398.xml"/><Relationship Id="rId11" Type="http://schemas.openxmlformats.org/officeDocument/2006/relationships/tags" Target="../tags/tag393.xml"/><Relationship Id="rId32" Type="http://schemas.openxmlformats.org/officeDocument/2006/relationships/tags" Target="../tags/tag414.xml"/><Relationship Id="rId37" Type="http://schemas.openxmlformats.org/officeDocument/2006/relationships/tags" Target="../tags/tag419.xml"/><Relationship Id="rId53" Type="http://schemas.openxmlformats.org/officeDocument/2006/relationships/tags" Target="../tags/tag435.xml"/><Relationship Id="rId58" Type="http://schemas.openxmlformats.org/officeDocument/2006/relationships/tags" Target="../tags/tag440.xml"/><Relationship Id="rId74" Type="http://schemas.openxmlformats.org/officeDocument/2006/relationships/tags" Target="../tags/tag456.xml"/><Relationship Id="rId79" Type="http://schemas.openxmlformats.org/officeDocument/2006/relationships/tags" Target="../tags/tag461.xml"/><Relationship Id="rId5" Type="http://schemas.openxmlformats.org/officeDocument/2006/relationships/tags" Target="../tags/tag387.xml"/><Relationship Id="rId90" Type="http://schemas.openxmlformats.org/officeDocument/2006/relationships/hyperlink" Target="https://business.columbia.edu/insights/climate/cement" TargetMode="External"/><Relationship Id="rId14" Type="http://schemas.openxmlformats.org/officeDocument/2006/relationships/tags" Target="../tags/tag396.xml"/><Relationship Id="rId22" Type="http://schemas.openxmlformats.org/officeDocument/2006/relationships/tags" Target="../tags/tag404.xml"/><Relationship Id="rId27" Type="http://schemas.openxmlformats.org/officeDocument/2006/relationships/tags" Target="../tags/tag409.xml"/><Relationship Id="rId30" Type="http://schemas.openxmlformats.org/officeDocument/2006/relationships/tags" Target="../tags/tag412.xml"/><Relationship Id="rId35" Type="http://schemas.openxmlformats.org/officeDocument/2006/relationships/tags" Target="../tags/tag417.xml"/><Relationship Id="rId43" Type="http://schemas.openxmlformats.org/officeDocument/2006/relationships/tags" Target="../tags/tag425.xml"/><Relationship Id="rId48" Type="http://schemas.openxmlformats.org/officeDocument/2006/relationships/tags" Target="../tags/tag430.xml"/><Relationship Id="rId56" Type="http://schemas.openxmlformats.org/officeDocument/2006/relationships/tags" Target="../tags/tag438.xml"/><Relationship Id="rId64" Type="http://schemas.openxmlformats.org/officeDocument/2006/relationships/tags" Target="../tags/tag446.xml"/><Relationship Id="rId69" Type="http://schemas.openxmlformats.org/officeDocument/2006/relationships/tags" Target="../tags/tag451.xml"/><Relationship Id="rId77" Type="http://schemas.openxmlformats.org/officeDocument/2006/relationships/tags" Target="../tags/tag459.xml"/><Relationship Id="rId8" Type="http://schemas.openxmlformats.org/officeDocument/2006/relationships/tags" Target="../tags/tag390.xml"/><Relationship Id="rId51" Type="http://schemas.openxmlformats.org/officeDocument/2006/relationships/tags" Target="../tags/tag433.xml"/><Relationship Id="rId72" Type="http://schemas.openxmlformats.org/officeDocument/2006/relationships/tags" Target="../tags/tag454.xml"/><Relationship Id="rId80" Type="http://schemas.openxmlformats.org/officeDocument/2006/relationships/tags" Target="../tags/tag462.xml"/><Relationship Id="rId85" Type="http://schemas.openxmlformats.org/officeDocument/2006/relationships/image" Target="../media/image13.emf"/><Relationship Id="rId3" Type="http://schemas.openxmlformats.org/officeDocument/2006/relationships/tags" Target="../tags/tag385.xml"/><Relationship Id="rId12" Type="http://schemas.openxmlformats.org/officeDocument/2006/relationships/tags" Target="../tags/tag394.xml"/><Relationship Id="rId17" Type="http://schemas.openxmlformats.org/officeDocument/2006/relationships/tags" Target="../tags/tag399.xml"/><Relationship Id="rId25" Type="http://schemas.openxmlformats.org/officeDocument/2006/relationships/tags" Target="../tags/tag407.xml"/><Relationship Id="rId33" Type="http://schemas.openxmlformats.org/officeDocument/2006/relationships/tags" Target="../tags/tag415.xml"/><Relationship Id="rId38" Type="http://schemas.openxmlformats.org/officeDocument/2006/relationships/tags" Target="../tags/tag420.xml"/><Relationship Id="rId46" Type="http://schemas.openxmlformats.org/officeDocument/2006/relationships/tags" Target="../tags/tag428.xml"/><Relationship Id="rId59" Type="http://schemas.openxmlformats.org/officeDocument/2006/relationships/tags" Target="../tags/tag441.xml"/><Relationship Id="rId67" Type="http://schemas.openxmlformats.org/officeDocument/2006/relationships/tags" Target="../tags/tag449.xml"/><Relationship Id="rId20" Type="http://schemas.openxmlformats.org/officeDocument/2006/relationships/tags" Target="../tags/tag402.xml"/><Relationship Id="rId41" Type="http://schemas.openxmlformats.org/officeDocument/2006/relationships/tags" Target="../tags/tag423.xml"/><Relationship Id="rId54" Type="http://schemas.openxmlformats.org/officeDocument/2006/relationships/tags" Target="../tags/tag436.xml"/><Relationship Id="rId62" Type="http://schemas.openxmlformats.org/officeDocument/2006/relationships/tags" Target="../tags/tag444.xml"/><Relationship Id="rId70" Type="http://schemas.openxmlformats.org/officeDocument/2006/relationships/tags" Target="../tags/tag452.xml"/><Relationship Id="rId75" Type="http://schemas.openxmlformats.org/officeDocument/2006/relationships/tags" Target="../tags/tag457.xml"/><Relationship Id="rId83" Type="http://schemas.openxmlformats.org/officeDocument/2006/relationships/slideLayout" Target="../slideLayouts/slideLayout15.xml"/><Relationship Id="rId88" Type="http://schemas.openxmlformats.org/officeDocument/2006/relationships/hyperlink" Target="https://business.columbia.edu/faculty/people/gernot-wagner" TargetMode="External"/><Relationship Id="rId91" Type="http://schemas.openxmlformats.org/officeDocument/2006/relationships/chart" Target="../charts/chart7.xml"/><Relationship Id="rId1" Type="http://schemas.openxmlformats.org/officeDocument/2006/relationships/tags" Target="../tags/tag383.xml"/><Relationship Id="rId6" Type="http://schemas.openxmlformats.org/officeDocument/2006/relationships/tags" Target="../tags/tag388.xml"/><Relationship Id="rId15" Type="http://schemas.openxmlformats.org/officeDocument/2006/relationships/tags" Target="../tags/tag397.xml"/><Relationship Id="rId23" Type="http://schemas.openxmlformats.org/officeDocument/2006/relationships/tags" Target="../tags/tag405.xml"/><Relationship Id="rId28" Type="http://schemas.openxmlformats.org/officeDocument/2006/relationships/tags" Target="../tags/tag410.xml"/><Relationship Id="rId36" Type="http://schemas.openxmlformats.org/officeDocument/2006/relationships/tags" Target="../tags/tag418.xml"/><Relationship Id="rId49" Type="http://schemas.openxmlformats.org/officeDocument/2006/relationships/tags" Target="../tags/tag431.xml"/><Relationship Id="rId57" Type="http://schemas.openxmlformats.org/officeDocument/2006/relationships/tags" Target="../tags/tag439.xml"/><Relationship Id="rId10" Type="http://schemas.openxmlformats.org/officeDocument/2006/relationships/tags" Target="../tags/tag392.xml"/><Relationship Id="rId31" Type="http://schemas.openxmlformats.org/officeDocument/2006/relationships/tags" Target="../tags/tag413.xml"/><Relationship Id="rId44" Type="http://schemas.openxmlformats.org/officeDocument/2006/relationships/tags" Target="../tags/tag426.xml"/><Relationship Id="rId52" Type="http://schemas.openxmlformats.org/officeDocument/2006/relationships/tags" Target="../tags/tag434.xml"/><Relationship Id="rId60" Type="http://schemas.openxmlformats.org/officeDocument/2006/relationships/tags" Target="../tags/tag442.xml"/><Relationship Id="rId65" Type="http://schemas.openxmlformats.org/officeDocument/2006/relationships/tags" Target="../tags/tag447.xml"/><Relationship Id="rId73" Type="http://schemas.openxmlformats.org/officeDocument/2006/relationships/tags" Target="../tags/tag455.xml"/><Relationship Id="rId78" Type="http://schemas.openxmlformats.org/officeDocument/2006/relationships/tags" Target="../tags/tag460.xml"/><Relationship Id="rId81" Type="http://schemas.openxmlformats.org/officeDocument/2006/relationships/tags" Target="../tags/tag463.xml"/><Relationship Id="rId86" Type="http://schemas.openxmlformats.org/officeDocument/2006/relationships/hyperlink" Target="https://www.bcg.com/publications/2025/germany-decoding-ets-and-cbam-strategic-insights-for-materials-and-process-industries-focus-cement-and-steel" TargetMode="External"/><Relationship Id="rId4" Type="http://schemas.openxmlformats.org/officeDocument/2006/relationships/tags" Target="../tags/tag386.xml"/><Relationship Id="rId9" Type="http://schemas.openxmlformats.org/officeDocument/2006/relationships/tags" Target="../tags/tag391.xml"/><Relationship Id="rId13" Type="http://schemas.openxmlformats.org/officeDocument/2006/relationships/tags" Target="../tags/tag395.xml"/><Relationship Id="rId18" Type="http://schemas.openxmlformats.org/officeDocument/2006/relationships/tags" Target="../tags/tag400.xml"/><Relationship Id="rId39" Type="http://schemas.openxmlformats.org/officeDocument/2006/relationships/tags" Target="../tags/tag421.xml"/><Relationship Id="rId34" Type="http://schemas.openxmlformats.org/officeDocument/2006/relationships/tags" Target="../tags/tag416.xml"/><Relationship Id="rId50" Type="http://schemas.openxmlformats.org/officeDocument/2006/relationships/tags" Target="../tags/tag432.xml"/><Relationship Id="rId55" Type="http://schemas.openxmlformats.org/officeDocument/2006/relationships/tags" Target="../tags/tag437.xml"/><Relationship Id="rId76" Type="http://schemas.openxmlformats.org/officeDocument/2006/relationships/tags" Target="../tags/tag458.xml"/><Relationship Id="rId7" Type="http://schemas.openxmlformats.org/officeDocument/2006/relationships/tags" Target="../tags/tag389.xml"/><Relationship Id="rId71" Type="http://schemas.openxmlformats.org/officeDocument/2006/relationships/tags" Target="../tags/tag453.xml"/><Relationship Id="rId92" Type="http://schemas.openxmlformats.org/officeDocument/2006/relationships/chart" Target="../charts/chart8.xml"/><Relationship Id="rId2" Type="http://schemas.openxmlformats.org/officeDocument/2006/relationships/tags" Target="../tags/tag384.xml"/><Relationship Id="rId29" Type="http://schemas.openxmlformats.org/officeDocument/2006/relationships/tags" Target="../tags/tag411.xml"/><Relationship Id="rId24" Type="http://schemas.openxmlformats.org/officeDocument/2006/relationships/tags" Target="../tags/tag406.xml"/><Relationship Id="rId40" Type="http://schemas.openxmlformats.org/officeDocument/2006/relationships/tags" Target="../tags/tag422.xml"/><Relationship Id="rId45" Type="http://schemas.openxmlformats.org/officeDocument/2006/relationships/tags" Target="../tags/tag427.xml"/><Relationship Id="rId66" Type="http://schemas.openxmlformats.org/officeDocument/2006/relationships/tags" Target="../tags/tag448.xml"/><Relationship Id="rId87" Type="http://schemas.openxmlformats.org/officeDocument/2006/relationships/hyperlink" Target="https://climate-energy.eea.europa.eu/topics/climate-finance/use-of-ets-auctioning-revenues/data" TargetMode="External"/><Relationship Id="rId61" Type="http://schemas.openxmlformats.org/officeDocument/2006/relationships/tags" Target="../tags/tag443.xml"/><Relationship Id="rId82" Type="http://schemas.openxmlformats.org/officeDocument/2006/relationships/tags" Target="../tags/tag464.xml"/><Relationship Id="rId19" Type="http://schemas.openxmlformats.org/officeDocument/2006/relationships/tags" Target="../tags/tag401.xml"/></Relationships>
</file>

<file path=ppt/slides/_rels/slide17.xml.rels><?xml version="1.0" encoding="UTF-8" standalone="yes"?>
<Relationships xmlns="http://schemas.openxmlformats.org/package/2006/relationships"><Relationship Id="rId13" Type="http://schemas.openxmlformats.org/officeDocument/2006/relationships/tags" Target="../tags/tag477.xml"/><Relationship Id="rId18" Type="http://schemas.openxmlformats.org/officeDocument/2006/relationships/tags" Target="../tags/tag482.xml"/><Relationship Id="rId26" Type="http://schemas.openxmlformats.org/officeDocument/2006/relationships/hyperlink" Target="https://climateprogramportal.org/resource/pathways-to-commercial-liftoff/" TargetMode="External"/><Relationship Id="rId3" Type="http://schemas.openxmlformats.org/officeDocument/2006/relationships/tags" Target="../tags/tag467.xml"/><Relationship Id="rId21" Type="http://schemas.openxmlformats.org/officeDocument/2006/relationships/tags" Target="../tags/tag485.xml"/><Relationship Id="rId7" Type="http://schemas.openxmlformats.org/officeDocument/2006/relationships/tags" Target="../tags/tag471.xml"/><Relationship Id="rId12" Type="http://schemas.openxmlformats.org/officeDocument/2006/relationships/tags" Target="../tags/tag476.xml"/><Relationship Id="rId17" Type="http://schemas.openxmlformats.org/officeDocument/2006/relationships/tags" Target="../tags/tag481.xml"/><Relationship Id="rId25" Type="http://schemas.openxmlformats.org/officeDocument/2006/relationships/chart" Target="../charts/chart9.xml"/><Relationship Id="rId33" Type="http://schemas.openxmlformats.org/officeDocument/2006/relationships/hyperlink" Target="https://business.columbia.edu/insights/climate/cement" TargetMode="External"/><Relationship Id="rId2" Type="http://schemas.openxmlformats.org/officeDocument/2006/relationships/tags" Target="../tags/tag466.xml"/><Relationship Id="rId16" Type="http://schemas.openxmlformats.org/officeDocument/2006/relationships/tags" Target="../tags/tag480.xml"/><Relationship Id="rId20" Type="http://schemas.openxmlformats.org/officeDocument/2006/relationships/tags" Target="../tags/tag484.xml"/><Relationship Id="rId29" Type="http://schemas.openxmlformats.org/officeDocument/2006/relationships/hyperlink" Target="https://www.climateworks.org/report/decarbonizing-concrete/" TargetMode="External"/><Relationship Id="rId1" Type="http://schemas.openxmlformats.org/officeDocument/2006/relationships/tags" Target="../tags/tag465.xml"/><Relationship Id="rId6" Type="http://schemas.openxmlformats.org/officeDocument/2006/relationships/tags" Target="../tags/tag470.xml"/><Relationship Id="rId11" Type="http://schemas.openxmlformats.org/officeDocument/2006/relationships/tags" Target="../tags/tag475.xml"/><Relationship Id="rId24" Type="http://schemas.openxmlformats.org/officeDocument/2006/relationships/image" Target="../media/image13.emf"/><Relationship Id="rId32" Type="http://schemas.openxmlformats.org/officeDocument/2006/relationships/hyperlink" Target="https://business.columbia.edu/insights/climate/cki" TargetMode="External"/><Relationship Id="rId5" Type="http://schemas.openxmlformats.org/officeDocument/2006/relationships/tags" Target="../tags/tag469.xml"/><Relationship Id="rId15" Type="http://schemas.openxmlformats.org/officeDocument/2006/relationships/tags" Target="../tags/tag479.xml"/><Relationship Id="rId23" Type="http://schemas.openxmlformats.org/officeDocument/2006/relationships/oleObject" Target="../embeddings/oleObject25.bin"/><Relationship Id="rId28" Type="http://schemas.openxmlformats.org/officeDocument/2006/relationships/hyperlink" Target="https://www.mckinsey.com/~/media/McKinsey/Industries/Chemicals/Our%20Insights/Laying%20the%20foundation%20for%20zero%20carbon%20cement/Laying-the-foundation-for-zero-carbon-cement-v3.pdf" TargetMode="External"/><Relationship Id="rId10" Type="http://schemas.openxmlformats.org/officeDocument/2006/relationships/tags" Target="../tags/tag474.xml"/><Relationship Id="rId19" Type="http://schemas.openxmlformats.org/officeDocument/2006/relationships/tags" Target="../tags/tag483.xml"/><Relationship Id="rId31" Type="http://schemas.openxmlformats.org/officeDocument/2006/relationships/hyperlink" Target="https://business.columbia.edu/faculty/people/gernot-wagner" TargetMode="External"/><Relationship Id="rId4" Type="http://schemas.openxmlformats.org/officeDocument/2006/relationships/tags" Target="../tags/tag468.xml"/><Relationship Id="rId9" Type="http://schemas.openxmlformats.org/officeDocument/2006/relationships/tags" Target="../tags/tag473.xml"/><Relationship Id="rId14" Type="http://schemas.openxmlformats.org/officeDocument/2006/relationships/tags" Target="../tags/tag478.xml"/><Relationship Id="rId22" Type="http://schemas.openxmlformats.org/officeDocument/2006/relationships/slideLayout" Target="../slideLayouts/slideLayout11.xml"/><Relationship Id="rId27" Type="http://schemas.openxmlformats.org/officeDocument/2006/relationships/hyperlink" Target="https://gccassociation.org/concretefuture/wp-content/uploads/2022/10/GCCA-Concrete-Future-Roadmap-Document-AW-2022.pdf" TargetMode="External"/><Relationship Id="rId30" Type="http://schemas.openxmlformats.org/officeDocument/2006/relationships/hyperlink" Target="https://www.atic.pt/wp-content/uploads/2024/06/2024.05.21-cembureau-net-zero-roadmap.pdf" TargetMode="External"/><Relationship Id="rId8" Type="http://schemas.openxmlformats.org/officeDocument/2006/relationships/tags" Target="../tags/tag472.xml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jpeg"/><Relationship Id="rId3" Type="http://schemas.openxmlformats.org/officeDocument/2006/relationships/image" Target="../media/image32.jpeg"/><Relationship Id="rId7" Type="http://schemas.openxmlformats.org/officeDocument/2006/relationships/hyperlink" Target="mailto:hk2901@Columbia.edu" TargetMode="External"/><Relationship Id="rId12" Type="http://schemas.openxmlformats.org/officeDocument/2006/relationships/image" Target="../media/image40.jpeg"/><Relationship Id="rId2" Type="http://schemas.openxmlformats.org/officeDocument/2006/relationships/image" Target="../media/image31.jpe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35.jpeg"/><Relationship Id="rId11" Type="http://schemas.openxmlformats.org/officeDocument/2006/relationships/image" Target="../media/image39.jpeg"/><Relationship Id="rId5" Type="http://schemas.openxmlformats.org/officeDocument/2006/relationships/image" Target="../media/image34.jpeg"/><Relationship Id="rId10" Type="http://schemas.openxmlformats.org/officeDocument/2006/relationships/image" Target="../media/image38.jpeg"/><Relationship Id="rId4" Type="http://schemas.openxmlformats.org/officeDocument/2006/relationships/image" Target="../media/image33.jpeg"/><Relationship Id="rId9" Type="http://schemas.openxmlformats.org/officeDocument/2006/relationships/image" Target="../media/image37.jpe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jpeg"/><Relationship Id="rId7" Type="http://schemas.openxmlformats.org/officeDocument/2006/relationships/hyperlink" Target="mailto:sb5151@columbia.edu" TargetMode="External"/><Relationship Id="rId2" Type="http://schemas.openxmlformats.org/officeDocument/2006/relationships/image" Target="../media/image41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4.png"/><Relationship Id="rId5" Type="http://schemas.openxmlformats.org/officeDocument/2006/relationships/hyperlink" Target="mailto:pm3346@columbia.edu" TargetMode="External"/><Relationship Id="rId4" Type="http://schemas.openxmlformats.org/officeDocument/2006/relationships/image" Target="../media/image43.jpeg"/></Relationships>
</file>

<file path=ppt/slides/_rels/slide2.xml.rels><?xml version="1.0" encoding="UTF-8" standalone="yes"?>
<Relationships xmlns="http://schemas.openxmlformats.org/package/2006/relationships"><Relationship Id="rId13" Type="http://schemas.openxmlformats.org/officeDocument/2006/relationships/tags" Target="../tags/tag42.xml"/><Relationship Id="rId18" Type="http://schemas.openxmlformats.org/officeDocument/2006/relationships/tags" Target="../tags/tag47.xml"/><Relationship Id="rId26" Type="http://schemas.openxmlformats.org/officeDocument/2006/relationships/tags" Target="../tags/tag55.xml"/><Relationship Id="rId39" Type="http://schemas.openxmlformats.org/officeDocument/2006/relationships/tags" Target="../tags/tag68.xml"/><Relationship Id="rId21" Type="http://schemas.openxmlformats.org/officeDocument/2006/relationships/tags" Target="../tags/tag50.xml"/><Relationship Id="rId34" Type="http://schemas.openxmlformats.org/officeDocument/2006/relationships/tags" Target="../tags/tag63.xml"/><Relationship Id="rId42" Type="http://schemas.openxmlformats.org/officeDocument/2006/relationships/tags" Target="../tags/tag71.xml"/><Relationship Id="rId47" Type="http://schemas.openxmlformats.org/officeDocument/2006/relationships/tags" Target="../tags/tag76.xml"/><Relationship Id="rId50" Type="http://schemas.openxmlformats.org/officeDocument/2006/relationships/tags" Target="../tags/tag79.xml"/><Relationship Id="rId55" Type="http://schemas.openxmlformats.org/officeDocument/2006/relationships/tags" Target="../tags/tag84.xml"/><Relationship Id="rId7" Type="http://schemas.openxmlformats.org/officeDocument/2006/relationships/tags" Target="../tags/tag36.xml"/><Relationship Id="rId2" Type="http://schemas.openxmlformats.org/officeDocument/2006/relationships/tags" Target="../tags/tag31.xml"/><Relationship Id="rId16" Type="http://schemas.openxmlformats.org/officeDocument/2006/relationships/tags" Target="../tags/tag45.xml"/><Relationship Id="rId29" Type="http://schemas.openxmlformats.org/officeDocument/2006/relationships/tags" Target="../tags/tag58.xml"/><Relationship Id="rId11" Type="http://schemas.openxmlformats.org/officeDocument/2006/relationships/tags" Target="../tags/tag40.xml"/><Relationship Id="rId24" Type="http://schemas.openxmlformats.org/officeDocument/2006/relationships/tags" Target="../tags/tag53.xml"/><Relationship Id="rId32" Type="http://schemas.openxmlformats.org/officeDocument/2006/relationships/tags" Target="../tags/tag61.xml"/><Relationship Id="rId37" Type="http://schemas.openxmlformats.org/officeDocument/2006/relationships/tags" Target="../tags/tag66.xml"/><Relationship Id="rId40" Type="http://schemas.openxmlformats.org/officeDocument/2006/relationships/tags" Target="../tags/tag69.xml"/><Relationship Id="rId45" Type="http://schemas.openxmlformats.org/officeDocument/2006/relationships/tags" Target="../tags/tag74.xml"/><Relationship Id="rId53" Type="http://schemas.openxmlformats.org/officeDocument/2006/relationships/tags" Target="../tags/tag82.xml"/><Relationship Id="rId58" Type="http://schemas.openxmlformats.org/officeDocument/2006/relationships/slideLayout" Target="../slideLayouts/slideLayout10.xml"/><Relationship Id="rId5" Type="http://schemas.openxmlformats.org/officeDocument/2006/relationships/tags" Target="../tags/tag34.xml"/><Relationship Id="rId61" Type="http://schemas.openxmlformats.org/officeDocument/2006/relationships/hyperlink" Target="https://business.columbia.edu/insights/climate/cki" TargetMode="External"/><Relationship Id="rId19" Type="http://schemas.openxmlformats.org/officeDocument/2006/relationships/tags" Target="../tags/tag48.xml"/><Relationship Id="rId14" Type="http://schemas.openxmlformats.org/officeDocument/2006/relationships/tags" Target="../tags/tag43.xml"/><Relationship Id="rId22" Type="http://schemas.openxmlformats.org/officeDocument/2006/relationships/tags" Target="../tags/tag51.xml"/><Relationship Id="rId27" Type="http://schemas.openxmlformats.org/officeDocument/2006/relationships/tags" Target="../tags/tag56.xml"/><Relationship Id="rId30" Type="http://schemas.openxmlformats.org/officeDocument/2006/relationships/tags" Target="../tags/tag59.xml"/><Relationship Id="rId35" Type="http://schemas.openxmlformats.org/officeDocument/2006/relationships/tags" Target="../tags/tag64.xml"/><Relationship Id="rId43" Type="http://schemas.openxmlformats.org/officeDocument/2006/relationships/tags" Target="../tags/tag72.xml"/><Relationship Id="rId48" Type="http://schemas.openxmlformats.org/officeDocument/2006/relationships/tags" Target="../tags/tag77.xml"/><Relationship Id="rId56" Type="http://schemas.openxmlformats.org/officeDocument/2006/relationships/tags" Target="../tags/tag85.xml"/><Relationship Id="rId8" Type="http://schemas.openxmlformats.org/officeDocument/2006/relationships/tags" Target="../tags/tag37.xml"/><Relationship Id="rId51" Type="http://schemas.openxmlformats.org/officeDocument/2006/relationships/tags" Target="../tags/tag80.xml"/><Relationship Id="rId3" Type="http://schemas.openxmlformats.org/officeDocument/2006/relationships/tags" Target="../tags/tag32.xml"/><Relationship Id="rId12" Type="http://schemas.openxmlformats.org/officeDocument/2006/relationships/tags" Target="../tags/tag41.xml"/><Relationship Id="rId17" Type="http://schemas.openxmlformats.org/officeDocument/2006/relationships/tags" Target="../tags/tag46.xml"/><Relationship Id="rId25" Type="http://schemas.openxmlformats.org/officeDocument/2006/relationships/tags" Target="../tags/tag54.xml"/><Relationship Id="rId33" Type="http://schemas.openxmlformats.org/officeDocument/2006/relationships/tags" Target="../tags/tag62.xml"/><Relationship Id="rId38" Type="http://schemas.openxmlformats.org/officeDocument/2006/relationships/tags" Target="../tags/tag67.xml"/><Relationship Id="rId46" Type="http://schemas.openxmlformats.org/officeDocument/2006/relationships/tags" Target="../tags/tag75.xml"/><Relationship Id="rId59" Type="http://schemas.openxmlformats.org/officeDocument/2006/relationships/oleObject" Target="../embeddings/oleObject10.bin"/><Relationship Id="rId20" Type="http://schemas.openxmlformats.org/officeDocument/2006/relationships/tags" Target="../tags/tag49.xml"/><Relationship Id="rId41" Type="http://schemas.openxmlformats.org/officeDocument/2006/relationships/tags" Target="../tags/tag70.xml"/><Relationship Id="rId54" Type="http://schemas.openxmlformats.org/officeDocument/2006/relationships/tags" Target="../tags/tag83.xml"/><Relationship Id="rId62" Type="http://schemas.openxmlformats.org/officeDocument/2006/relationships/hyperlink" Target="https://business.columbia.edu/insights/climate/cement" TargetMode="External"/><Relationship Id="rId1" Type="http://schemas.openxmlformats.org/officeDocument/2006/relationships/tags" Target="../tags/tag30.xml"/><Relationship Id="rId6" Type="http://schemas.openxmlformats.org/officeDocument/2006/relationships/tags" Target="../tags/tag35.xml"/><Relationship Id="rId15" Type="http://schemas.openxmlformats.org/officeDocument/2006/relationships/tags" Target="../tags/tag44.xml"/><Relationship Id="rId23" Type="http://schemas.openxmlformats.org/officeDocument/2006/relationships/tags" Target="../tags/tag52.xml"/><Relationship Id="rId28" Type="http://schemas.openxmlformats.org/officeDocument/2006/relationships/tags" Target="../tags/tag57.xml"/><Relationship Id="rId36" Type="http://schemas.openxmlformats.org/officeDocument/2006/relationships/tags" Target="../tags/tag65.xml"/><Relationship Id="rId49" Type="http://schemas.openxmlformats.org/officeDocument/2006/relationships/tags" Target="../tags/tag78.xml"/><Relationship Id="rId57" Type="http://schemas.openxmlformats.org/officeDocument/2006/relationships/tags" Target="../tags/tag86.xml"/><Relationship Id="rId10" Type="http://schemas.openxmlformats.org/officeDocument/2006/relationships/tags" Target="../tags/tag39.xml"/><Relationship Id="rId31" Type="http://schemas.openxmlformats.org/officeDocument/2006/relationships/tags" Target="../tags/tag60.xml"/><Relationship Id="rId44" Type="http://schemas.openxmlformats.org/officeDocument/2006/relationships/tags" Target="../tags/tag73.xml"/><Relationship Id="rId52" Type="http://schemas.openxmlformats.org/officeDocument/2006/relationships/tags" Target="../tags/tag81.xml"/><Relationship Id="rId60" Type="http://schemas.openxmlformats.org/officeDocument/2006/relationships/image" Target="../media/image13.emf"/><Relationship Id="rId4" Type="http://schemas.openxmlformats.org/officeDocument/2006/relationships/tags" Target="../tags/tag33.xml"/><Relationship Id="rId9" Type="http://schemas.openxmlformats.org/officeDocument/2006/relationships/tags" Target="../tags/tag38.xml"/></Relationships>
</file>

<file path=ppt/slides/_rels/slide3.xml.rels><?xml version="1.0" encoding="UTF-8" standalone="yes"?>
<Relationships xmlns="http://schemas.openxmlformats.org/package/2006/relationships"><Relationship Id="rId26" Type="http://schemas.openxmlformats.org/officeDocument/2006/relationships/tags" Target="../tags/tag112.xml"/><Relationship Id="rId21" Type="http://schemas.openxmlformats.org/officeDocument/2006/relationships/tags" Target="../tags/tag107.xml"/><Relationship Id="rId42" Type="http://schemas.openxmlformats.org/officeDocument/2006/relationships/tags" Target="../tags/tag128.xml"/><Relationship Id="rId47" Type="http://schemas.openxmlformats.org/officeDocument/2006/relationships/tags" Target="../tags/tag133.xml"/><Relationship Id="rId63" Type="http://schemas.openxmlformats.org/officeDocument/2006/relationships/tags" Target="../tags/tag149.xml"/><Relationship Id="rId68" Type="http://schemas.openxmlformats.org/officeDocument/2006/relationships/tags" Target="../tags/tag154.xml"/><Relationship Id="rId16" Type="http://schemas.openxmlformats.org/officeDocument/2006/relationships/tags" Target="../tags/tag102.xml"/><Relationship Id="rId11" Type="http://schemas.openxmlformats.org/officeDocument/2006/relationships/tags" Target="../tags/tag97.xml"/><Relationship Id="rId32" Type="http://schemas.openxmlformats.org/officeDocument/2006/relationships/tags" Target="../tags/tag118.xml"/><Relationship Id="rId37" Type="http://schemas.openxmlformats.org/officeDocument/2006/relationships/tags" Target="../tags/tag123.xml"/><Relationship Id="rId53" Type="http://schemas.openxmlformats.org/officeDocument/2006/relationships/tags" Target="../tags/tag139.xml"/><Relationship Id="rId58" Type="http://schemas.openxmlformats.org/officeDocument/2006/relationships/tags" Target="../tags/tag144.xml"/><Relationship Id="rId74" Type="http://schemas.openxmlformats.org/officeDocument/2006/relationships/oleObject" Target="../embeddings/oleObject11.bin"/><Relationship Id="rId79" Type="http://schemas.openxmlformats.org/officeDocument/2006/relationships/hyperlink" Target="https://www.worldcementassociation.org/blog/news/global-cement-industry-outlook-trends-and-forecasts" TargetMode="External"/><Relationship Id="rId5" Type="http://schemas.openxmlformats.org/officeDocument/2006/relationships/tags" Target="../tags/tag91.xml"/><Relationship Id="rId61" Type="http://schemas.openxmlformats.org/officeDocument/2006/relationships/tags" Target="../tags/tag147.xml"/><Relationship Id="rId82" Type="http://schemas.openxmlformats.org/officeDocument/2006/relationships/hyperlink" Target="https://business.columbia.edu/insights/climate/cement" TargetMode="External"/><Relationship Id="rId19" Type="http://schemas.openxmlformats.org/officeDocument/2006/relationships/tags" Target="../tags/tag105.xml"/><Relationship Id="rId14" Type="http://schemas.openxmlformats.org/officeDocument/2006/relationships/tags" Target="../tags/tag100.xml"/><Relationship Id="rId22" Type="http://schemas.openxmlformats.org/officeDocument/2006/relationships/tags" Target="../tags/tag108.xml"/><Relationship Id="rId27" Type="http://schemas.openxmlformats.org/officeDocument/2006/relationships/tags" Target="../tags/tag113.xml"/><Relationship Id="rId30" Type="http://schemas.openxmlformats.org/officeDocument/2006/relationships/tags" Target="../tags/tag116.xml"/><Relationship Id="rId35" Type="http://schemas.openxmlformats.org/officeDocument/2006/relationships/tags" Target="../tags/tag121.xml"/><Relationship Id="rId43" Type="http://schemas.openxmlformats.org/officeDocument/2006/relationships/tags" Target="../tags/tag129.xml"/><Relationship Id="rId48" Type="http://schemas.openxmlformats.org/officeDocument/2006/relationships/tags" Target="../tags/tag134.xml"/><Relationship Id="rId56" Type="http://schemas.openxmlformats.org/officeDocument/2006/relationships/tags" Target="../tags/tag142.xml"/><Relationship Id="rId64" Type="http://schemas.openxmlformats.org/officeDocument/2006/relationships/tags" Target="../tags/tag150.xml"/><Relationship Id="rId69" Type="http://schemas.openxmlformats.org/officeDocument/2006/relationships/tags" Target="../tags/tag155.xml"/><Relationship Id="rId77" Type="http://schemas.openxmlformats.org/officeDocument/2006/relationships/chart" Target="../charts/chart2.xml"/><Relationship Id="rId8" Type="http://schemas.openxmlformats.org/officeDocument/2006/relationships/tags" Target="../tags/tag94.xml"/><Relationship Id="rId51" Type="http://schemas.openxmlformats.org/officeDocument/2006/relationships/tags" Target="../tags/tag137.xml"/><Relationship Id="rId72" Type="http://schemas.openxmlformats.org/officeDocument/2006/relationships/tags" Target="../tags/tag158.xml"/><Relationship Id="rId80" Type="http://schemas.openxmlformats.org/officeDocument/2006/relationships/hyperlink" Target="https://business.columbia.edu/faculty/people/gernot-wagner" TargetMode="External"/><Relationship Id="rId3" Type="http://schemas.openxmlformats.org/officeDocument/2006/relationships/tags" Target="../tags/tag89.xml"/><Relationship Id="rId12" Type="http://schemas.openxmlformats.org/officeDocument/2006/relationships/tags" Target="../tags/tag98.xml"/><Relationship Id="rId17" Type="http://schemas.openxmlformats.org/officeDocument/2006/relationships/tags" Target="../tags/tag103.xml"/><Relationship Id="rId25" Type="http://schemas.openxmlformats.org/officeDocument/2006/relationships/tags" Target="../tags/tag111.xml"/><Relationship Id="rId33" Type="http://schemas.openxmlformats.org/officeDocument/2006/relationships/tags" Target="../tags/tag119.xml"/><Relationship Id="rId38" Type="http://schemas.openxmlformats.org/officeDocument/2006/relationships/tags" Target="../tags/tag124.xml"/><Relationship Id="rId46" Type="http://schemas.openxmlformats.org/officeDocument/2006/relationships/tags" Target="../tags/tag132.xml"/><Relationship Id="rId59" Type="http://schemas.openxmlformats.org/officeDocument/2006/relationships/tags" Target="../tags/tag145.xml"/><Relationship Id="rId67" Type="http://schemas.openxmlformats.org/officeDocument/2006/relationships/tags" Target="../tags/tag153.xml"/><Relationship Id="rId20" Type="http://schemas.openxmlformats.org/officeDocument/2006/relationships/tags" Target="../tags/tag106.xml"/><Relationship Id="rId41" Type="http://schemas.openxmlformats.org/officeDocument/2006/relationships/tags" Target="../tags/tag127.xml"/><Relationship Id="rId54" Type="http://schemas.openxmlformats.org/officeDocument/2006/relationships/tags" Target="../tags/tag140.xml"/><Relationship Id="rId62" Type="http://schemas.openxmlformats.org/officeDocument/2006/relationships/tags" Target="../tags/tag148.xml"/><Relationship Id="rId70" Type="http://schemas.openxmlformats.org/officeDocument/2006/relationships/tags" Target="../tags/tag156.xml"/><Relationship Id="rId75" Type="http://schemas.openxmlformats.org/officeDocument/2006/relationships/image" Target="../media/image14.emf"/><Relationship Id="rId1" Type="http://schemas.openxmlformats.org/officeDocument/2006/relationships/tags" Target="../tags/tag87.xml"/><Relationship Id="rId6" Type="http://schemas.openxmlformats.org/officeDocument/2006/relationships/tags" Target="../tags/tag92.xml"/><Relationship Id="rId15" Type="http://schemas.openxmlformats.org/officeDocument/2006/relationships/tags" Target="../tags/tag101.xml"/><Relationship Id="rId23" Type="http://schemas.openxmlformats.org/officeDocument/2006/relationships/tags" Target="../tags/tag109.xml"/><Relationship Id="rId28" Type="http://schemas.openxmlformats.org/officeDocument/2006/relationships/tags" Target="../tags/tag114.xml"/><Relationship Id="rId36" Type="http://schemas.openxmlformats.org/officeDocument/2006/relationships/tags" Target="../tags/tag122.xml"/><Relationship Id="rId49" Type="http://schemas.openxmlformats.org/officeDocument/2006/relationships/tags" Target="../tags/tag135.xml"/><Relationship Id="rId57" Type="http://schemas.openxmlformats.org/officeDocument/2006/relationships/tags" Target="../tags/tag143.xml"/><Relationship Id="rId10" Type="http://schemas.openxmlformats.org/officeDocument/2006/relationships/tags" Target="../tags/tag96.xml"/><Relationship Id="rId31" Type="http://schemas.openxmlformats.org/officeDocument/2006/relationships/tags" Target="../tags/tag117.xml"/><Relationship Id="rId44" Type="http://schemas.openxmlformats.org/officeDocument/2006/relationships/tags" Target="../tags/tag130.xml"/><Relationship Id="rId52" Type="http://schemas.openxmlformats.org/officeDocument/2006/relationships/tags" Target="../tags/tag138.xml"/><Relationship Id="rId60" Type="http://schemas.openxmlformats.org/officeDocument/2006/relationships/tags" Target="../tags/tag146.xml"/><Relationship Id="rId65" Type="http://schemas.openxmlformats.org/officeDocument/2006/relationships/tags" Target="../tags/tag151.xml"/><Relationship Id="rId73" Type="http://schemas.openxmlformats.org/officeDocument/2006/relationships/slideLayout" Target="../slideLayouts/slideLayout15.xml"/><Relationship Id="rId78" Type="http://schemas.openxmlformats.org/officeDocument/2006/relationships/hyperlink" Target="https://www.usgs.gov/centers/national-minerals-information-center/mineral-commodity-summaries" TargetMode="External"/><Relationship Id="rId81" Type="http://schemas.openxmlformats.org/officeDocument/2006/relationships/hyperlink" Target="https://business.columbia.edu/insights/climate/cki" TargetMode="External"/><Relationship Id="rId4" Type="http://schemas.openxmlformats.org/officeDocument/2006/relationships/tags" Target="../tags/tag90.xml"/><Relationship Id="rId9" Type="http://schemas.openxmlformats.org/officeDocument/2006/relationships/tags" Target="../tags/tag95.xml"/><Relationship Id="rId13" Type="http://schemas.openxmlformats.org/officeDocument/2006/relationships/tags" Target="../tags/tag99.xml"/><Relationship Id="rId18" Type="http://schemas.openxmlformats.org/officeDocument/2006/relationships/tags" Target="../tags/tag104.xml"/><Relationship Id="rId39" Type="http://schemas.openxmlformats.org/officeDocument/2006/relationships/tags" Target="../tags/tag125.xml"/><Relationship Id="rId34" Type="http://schemas.openxmlformats.org/officeDocument/2006/relationships/tags" Target="../tags/tag120.xml"/><Relationship Id="rId50" Type="http://schemas.openxmlformats.org/officeDocument/2006/relationships/tags" Target="../tags/tag136.xml"/><Relationship Id="rId55" Type="http://schemas.openxmlformats.org/officeDocument/2006/relationships/tags" Target="../tags/tag141.xml"/><Relationship Id="rId76" Type="http://schemas.openxmlformats.org/officeDocument/2006/relationships/chart" Target="../charts/chart1.xml"/><Relationship Id="rId7" Type="http://schemas.openxmlformats.org/officeDocument/2006/relationships/tags" Target="../tags/tag93.xml"/><Relationship Id="rId71" Type="http://schemas.openxmlformats.org/officeDocument/2006/relationships/tags" Target="../tags/tag157.xml"/><Relationship Id="rId2" Type="http://schemas.openxmlformats.org/officeDocument/2006/relationships/tags" Target="../tags/tag88.xml"/><Relationship Id="rId29" Type="http://schemas.openxmlformats.org/officeDocument/2006/relationships/tags" Target="../tags/tag115.xml"/><Relationship Id="rId24" Type="http://schemas.openxmlformats.org/officeDocument/2006/relationships/tags" Target="../tags/tag110.xml"/><Relationship Id="rId40" Type="http://schemas.openxmlformats.org/officeDocument/2006/relationships/tags" Target="../tags/tag126.xml"/><Relationship Id="rId45" Type="http://schemas.openxmlformats.org/officeDocument/2006/relationships/tags" Target="../tags/tag131.xml"/><Relationship Id="rId66" Type="http://schemas.openxmlformats.org/officeDocument/2006/relationships/tags" Target="../tags/tag152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tags" Target="../tags/tag166.xml"/><Relationship Id="rId13" Type="http://schemas.openxmlformats.org/officeDocument/2006/relationships/tags" Target="../tags/tag171.xml"/><Relationship Id="rId18" Type="http://schemas.openxmlformats.org/officeDocument/2006/relationships/hyperlink" Target="https://www.sciencedirect.com/science/article/abs/pii/S2211464522000690?" TargetMode="External"/><Relationship Id="rId26" Type="http://schemas.openxmlformats.org/officeDocument/2006/relationships/image" Target="../media/image16.jpeg"/><Relationship Id="rId3" Type="http://schemas.openxmlformats.org/officeDocument/2006/relationships/tags" Target="../tags/tag161.xml"/><Relationship Id="rId21" Type="http://schemas.openxmlformats.org/officeDocument/2006/relationships/hyperlink" Target="https://3stepsolutions.s3-accelerate.amazonaws.com/assets/custom/010856/downloads/Making-Net-Zero-Concrete-and-Cement-Possible-Executive-Summary.pdf" TargetMode="External"/><Relationship Id="rId7" Type="http://schemas.openxmlformats.org/officeDocument/2006/relationships/tags" Target="../tags/tag165.xml"/><Relationship Id="rId12" Type="http://schemas.openxmlformats.org/officeDocument/2006/relationships/tags" Target="../tags/tag170.xml"/><Relationship Id="rId17" Type="http://schemas.openxmlformats.org/officeDocument/2006/relationships/image" Target="../media/image14.emf"/><Relationship Id="rId25" Type="http://schemas.openxmlformats.org/officeDocument/2006/relationships/image" Target="../media/image15.jpeg"/><Relationship Id="rId2" Type="http://schemas.openxmlformats.org/officeDocument/2006/relationships/tags" Target="../tags/tag160.xml"/><Relationship Id="rId16" Type="http://schemas.openxmlformats.org/officeDocument/2006/relationships/oleObject" Target="../embeddings/oleObject12.bin"/><Relationship Id="rId20" Type="http://schemas.openxmlformats.org/officeDocument/2006/relationships/hyperlink" Target="https://cementeurope.eu/media/i2ne1qky/manufacturing-process-factsheet_update-jan2021.pdf" TargetMode="External"/><Relationship Id="rId1" Type="http://schemas.openxmlformats.org/officeDocument/2006/relationships/tags" Target="../tags/tag159.xml"/><Relationship Id="rId6" Type="http://schemas.openxmlformats.org/officeDocument/2006/relationships/tags" Target="../tags/tag164.xml"/><Relationship Id="rId11" Type="http://schemas.openxmlformats.org/officeDocument/2006/relationships/tags" Target="../tags/tag169.xml"/><Relationship Id="rId24" Type="http://schemas.openxmlformats.org/officeDocument/2006/relationships/hyperlink" Target="https://business.columbia.edu/insights/climate/cement" TargetMode="External"/><Relationship Id="rId5" Type="http://schemas.openxmlformats.org/officeDocument/2006/relationships/tags" Target="../tags/tag163.xml"/><Relationship Id="rId15" Type="http://schemas.openxmlformats.org/officeDocument/2006/relationships/notesSlide" Target="../notesSlides/notesSlide2.xml"/><Relationship Id="rId23" Type="http://schemas.openxmlformats.org/officeDocument/2006/relationships/hyperlink" Target="https://business.columbia.edu/insights/climate/cki" TargetMode="External"/><Relationship Id="rId28" Type="http://schemas.openxmlformats.org/officeDocument/2006/relationships/chart" Target="../charts/chart3.xml"/><Relationship Id="rId10" Type="http://schemas.openxmlformats.org/officeDocument/2006/relationships/tags" Target="../tags/tag168.xml"/><Relationship Id="rId19" Type="http://schemas.openxmlformats.org/officeDocument/2006/relationships/hyperlink" Target="https://www.cement.org/wp-content/uploads/2024/05/Roadmap_Jan2024.pdf" TargetMode="External"/><Relationship Id="rId4" Type="http://schemas.openxmlformats.org/officeDocument/2006/relationships/tags" Target="../tags/tag162.xml"/><Relationship Id="rId9" Type="http://schemas.openxmlformats.org/officeDocument/2006/relationships/tags" Target="../tags/tag167.xml"/><Relationship Id="rId14" Type="http://schemas.openxmlformats.org/officeDocument/2006/relationships/slideLayout" Target="../slideLayouts/slideLayout15.xml"/><Relationship Id="rId22" Type="http://schemas.openxmlformats.org/officeDocument/2006/relationships/hyperlink" Target="https://business.columbia.edu/faculty/people/gernot-wagner" TargetMode="External"/><Relationship Id="rId27" Type="http://schemas.openxmlformats.org/officeDocument/2006/relationships/image" Target="../media/image17.jpe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.xml"/><Relationship Id="rId13" Type="http://schemas.openxmlformats.org/officeDocument/2006/relationships/hyperlink" Target="https://www.cement.org/wp-content/uploads/2024/05/Roadmap_Jan2024.pdf" TargetMode="External"/><Relationship Id="rId18" Type="http://schemas.openxmlformats.org/officeDocument/2006/relationships/hyperlink" Target="https://business.columbia.edu/insights/climate/cement" TargetMode="External"/><Relationship Id="rId3" Type="http://schemas.openxmlformats.org/officeDocument/2006/relationships/tags" Target="../tags/tag174.xml"/><Relationship Id="rId21" Type="http://schemas.openxmlformats.org/officeDocument/2006/relationships/image" Target="../media/image17.jpeg"/><Relationship Id="rId7" Type="http://schemas.openxmlformats.org/officeDocument/2006/relationships/tags" Target="../tags/tag178.xml"/><Relationship Id="rId12" Type="http://schemas.openxmlformats.org/officeDocument/2006/relationships/hyperlink" Target="https://www.cementeurope.eu/resources/reports/2050-carbon-neutrality-roadmap/" TargetMode="External"/><Relationship Id="rId17" Type="http://schemas.openxmlformats.org/officeDocument/2006/relationships/hyperlink" Target="https://business.columbia.edu/insights/climate/cki" TargetMode="External"/><Relationship Id="rId2" Type="http://schemas.openxmlformats.org/officeDocument/2006/relationships/tags" Target="../tags/tag173.xml"/><Relationship Id="rId16" Type="http://schemas.openxmlformats.org/officeDocument/2006/relationships/hyperlink" Target="https://business.columbia.edu/faculty/people/gernot-wagner" TargetMode="External"/><Relationship Id="rId20" Type="http://schemas.microsoft.com/office/2007/relationships/hdphoto" Target="../media/hdphoto1.wdp"/><Relationship Id="rId1" Type="http://schemas.openxmlformats.org/officeDocument/2006/relationships/tags" Target="../tags/tag172.xml"/><Relationship Id="rId6" Type="http://schemas.openxmlformats.org/officeDocument/2006/relationships/tags" Target="../tags/tag177.xml"/><Relationship Id="rId11" Type="http://schemas.openxmlformats.org/officeDocument/2006/relationships/chart" Target="../charts/chart4.xml"/><Relationship Id="rId5" Type="http://schemas.openxmlformats.org/officeDocument/2006/relationships/tags" Target="../tags/tag176.xml"/><Relationship Id="rId15" Type="http://schemas.openxmlformats.org/officeDocument/2006/relationships/hyperlink" Target="https://3stepsolutions.s3-accelerate.amazonaws.com/assets/custom/010856/downloads/Making-Net-Zero-Concrete-and-Cement-Possible-Executive-Summary.pdf" TargetMode="External"/><Relationship Id="rId10" Type="http://schemas.openxmlformats.org/officeDocument/2006/relationships/image" Target="../media/image13.emf"/><Relationship Id="rId19" Type="http://schemas.openxmlformats.org/officeDocument/2006/relationships/image" Target="../media/image18.png"/><Relationship Id="rId4" Type="http://schemas.openxmlformats.org/officeDocument/2006/relationships/tags" Target="../tags/tag175.xml"/><Relationship Id="rId9" Type="http://schemas.openxmlformats.org/officeDocument/2006/relationships/oleObject" Target="../embeddings/oleObject13.bin"/><Relationship Id="rId14" Type="http://schemas.openxmlformats.org/officeDocument/2006/relationships/hyperlink" Target="https://cementeurope.eu/media/i2ne1qky/manufacturing-process-factsheet_update-jan2021.pdf" TargetMode="External"/><Relationship Id="rId22" Type="http://schemas.openxmlformats.org/officeDocument/2006/relationships/image" Target="../media/image16.jpe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.xml"/><Relationship Id="rId13" Type="http://schemas.openxmlformats.org/officeDocument/2006/relationships/image" Target="../media/image17.jpeg"/><Relationship Id="rId18" Type="http://schemas.openxmlformats.org/officeDocument/2006/relationships/hyperlink" Target="https://cembureau.eu/media/drylkjo0/manufacturing-process-factsheet_update-jan2021.pdf" TargetMode="External"/><Relationship Id="rId3" Type="http://schemas.openxmlformats.org/officeDocument/2006/relationships/tags" Target="../tags/tag181.xml"/><Relationship Id="rId21" Type="http://schemas.openxmlformats.org/officeDocument/2006/relationships/hyperlink" Target="https://business.columbia.edu/insights/climate/cki" TargetMode="External"/><Relationship Id="rId7" Type="http://schemas.openxmlformats.org/officeDocument/2006/relationships/tags" Target="../tags/tag185.xml"/><Relationship Id="rId12" Type="http://schemas.microsoft.com/office/2007/relationships/hdphoto" Target="../media/hdphoto1.wdp"/><Relationship Id="rId17" Type="http://schemas.openxmlformats.org/officeDocument/2006/relationships/hyperlink" Target="https://www.cement.org/wp-content/uploads/2024/05/Roadmap_Jan2024.pdf" TargetMode="External"/><Relationship Id="rId2" Type="http://schemas.openxmlformats.org/officeDocument/2006/relationships/tags" Target="../tags/tag180.xml"/><Relationship Id="rId16" Type="http://schemas.openxmlformats.org/officeDocument/2006/relationships/hyperlink" Target="https://gccassociation.org/concretefuture/societal-demand-for-cement-and-concrete/" TargetMode="External"/><Relationship Id="rId20" Type="http://schemas.openxmlformats.org/officeDocument/2006/relationships/hyperlink" Target="https://business.columbia.edu/faculty/people/gernot-wagner" TargetMode="External"/><Relationship Id="rId1" Type="http://schemas.openxmlformats.org/officeDocument/2006/relationships/tags" Target="../tags/tag179.xml"/><Relationship Id="rId6" Type="http://schemas.openxmlformats.org/officeDocument/2006/relationships/tags" Target="../tags/tag184.xml"/><Relationship Id="rId11" Type="http://schemas.openxmlformats.org/officeDocument/2006/relationships/image" Target="../media/image18.png"/><Relationship Id="rId5" Type="http://schemas.openxmlformats.org/officeDocument/2006/relationships/tags" Target="../tags/tag183.xml"/><Relationship Id="rId15" Type="http://schemas.openxmlformats.org/officeDocument/2006/relationships/chart" Target="../charts/chart5.xml"/><Relationship Id="rId10" Type="http://schemas.openxmlformats.org/officeDocument/2006/relationships/image" Target="../media/image13.emf"/><Relationship Id="rId19" Type="http://schemas.openxmlformats.org/officeDocument/2006/relationships/hyperlink" Target="https://3stepsolutions.s3-accelerate.amazonaws.com/assets/custom/010856/downloads/Making-Net-Zero-Concrete-and-Cement-Possible-Executive-Summary.pdf" TargetMode="External"/><Relationship Id="rId4" Type="http://schemas.openxmlformats.org/officeDocument/2006/relationships/tags" Target="../tags/tag182.xml"/><Relationship Id="rId9" Type="http://schemas.openxmlformats.org/officeDocument/2006/relationships/oleObject" Target="../embeddings/oleObject14.bin"/><Relationship Id="rId14" Type="http://schemas.openxmlformats.org/officeDocument/2006/relationships/image" Target="../media/image16.jpeg"/><Relationship Id="rId22" Type="http://schemas.openxmlformats.org/officeDocument/2006/relationships/hyperlink" Target="https://business.columbia.edu/insights/climate/cement" TargetMode="External"/></Relationships>
</file>

<file path=ppt/slides/_rels/slide7.xml.rels><?xml version="1.0" encoding="UTF-8" standalone="yes"?>
<Relationships xmlns="http://schemas.openxmlformats.org/package/2006/relationships"><Relationship Id="rId13" Type="http://schemas.openxmlformats.org/officeDocument/2006/relationships/tags" Target="../tags/tag198.xml"/><Relationship Id="rId18" Type="http://schemas.openxmlformats.org/officeDocument/2006/relationships/notesSlide" Target="../notesSlides/notesSlide3.xml"/><Relationship Id="rId26" Type="http://schemas.openxmlformats.org/officeDocument/2006/relationships/hyperlink" Target="https://www.climateworks.org/blog/how-low-carbon-cement-can-benefit-emerging-economies-and-the-planet/#:~:text=LC3%20can%20reduce%20CO,with%20calcined%20clay%20and%20limestone." TargetMode="External"/><Relationship Id="rId21" Type="http://schemas.openxmlformats.org/officeDocument/2006/relationships/hyperlink" Target="https://climateprogramportal.org/resource/pathways-to-commercial-liftoff/" TargetMode="External"/><Relationship Id="rId34" Type="http://schemas.openxmlformats.org/officeDocument/2006/relationships/hyperlink" Target="https://business.columbia.edu/insights/climate/cement" TargetMode="External"/><Relationship Id="rId7" Type="http://schemas.openxmlformats.org/officeDocument/2006/relationships/tags" Target="../tags/tag192.xml"/><Relationship Id="rId12" Type="http://schemas.openxmlformats.org/officeDocument/2006/relationships/tags" Target="../tags/tag197.xml"/><Relationship Id="rId17" Type="http://schemas.openxmlformats.org/officeDocument/2006/relationships/slideLayout" Target="../slideLayouts/slideLayout10.xml"/><Relationship Id="rId25" Type="http://schemas.openxmlformats.org/officeDocument/2006/relationships/hyperlink" Target="https://gccassociation.org/concretefuture/" TargetMode="External"/><Relationship Id="rId33" Type="http://schemas.openxmlformats.org/officeDocument/2006/relationships/hyperlink" Target="https://business.columbia.edu/insights/climate/cki" TargetMode="External"/><Relationship Id="rId2" Type="http://schemas.openxmlformats.org/officeDocument/2006/relationships/tags" Target="../tags/tag187.xml"/><Relationship Id="rId16" Type="http://schemas.openxmlformats.org/officeDocument/2006/relationships/tags" Target="../tags/tag201.xml"/><Relationship Id="rId20" Type="http://schemas.openxmlformats.org/officeDocument/2006/relationships/image" Target="../media/image14.emf"/><Relationship Id="rId29" Type="http://schemas.openxmlformats.org/officeDocument/2006/relationships/hyperlink" Target="https://www.ieabioenergy.com/blog/publications/iea-bioenergy-annual-report-2023/" TargetMode="External"/><Relationship Id="rId1" Type="http://schemas.openxmlformats.org/officeDocument/2006/relationships/tags" Target="../tags/tag186.xml"/><Relationship Id="rId6" Type="http://schemas.openxmlformats.org/officeDocument/2006/relationships/tags" Target="../tags/tag191.xml"/><Relationship Id="rId11" Type="http://schemas.openxmlformats.org/officeDocument/2006/relationships/tags" Target="../tags/tag196.xml"/><Relationship Id="rId24" Type="http://schemas.openxmlformats.org/officeDocument/2006/relationships/hyperlink" Target="https://www.cement.org/a-sustainable-future/roadmap-to-carbon-neutrality/" TargetMode="External"/><Relationship Id="rId32" Type="http://schemas.openxmlformats.org/officeDocument/2006/relationships/hyperlink" Target="https://business.columbia.edu/faculty/people/gernot-wagner" TargetMode="External"/><Relationship Id="rId37" Type="http://schemas.openxmlformats.org/officeDocument/2006/relationships/image" Target="../media/image21.png"/><Relationship Id="rId5" Type="http://schemas.openxmlformats.org/officeDocument/2006/relationships/tags" Target="../tags/tag190.xml"/><Relationship Id="rId15" Type="http://schemas.openxmlformats.org/officeDocument/2006/relationships/tags" Target="../tags/tag200.xml"/><Relationship Id="rId23" Type="http://schemas.openxmlformats.org/officeDocument/2006/relationships/hyperlink" Target="https://www.catf.us/resource/recasting-future-policy-approaches-drive-cement-decarbonization/" TargetMode="External"/><Relationship Id="rId28" Type="http://schemas.openxmlformats.org/officeDocument/2006/relationships/hyperlink" Target="https://doi.org/10.1016/j.ijggc.2023.103864" TargetMode="External"/><Relationship Id="rId36" Type="http://schemas.openxmlformats.org/officeDocument/2006/relationships/image" Target="../media/image20.png"/><Relationship Id="rId10" Type="http://schemas.openxmlformats.org/officeDocument/2006/relationships/tags" Target="../tags/tag195.xml"/><Relationship Id="rId19" Type="http://schemas.openxmlformats.org/officeDocument/2006/relationships/oleObject" Target="../embeddings/oleObject15.bin"/><Relationship Id="rId31" Type="http://schemas.openxmlformats.org/officeDocument/2006/relationships/hyperlink" Target="https://energyinnovation.org/wp-content/uploads/2023/07/2023-07-13-Industrial-Thermal-Batteries-Report-v133.pdf" TargetMode="External"/><Relationship Id="rId4" Type="http://schemas.openxmlformats.org/officeDocument/2006/relationships/tags" Target="../tags/tag189.xml"/><Relationship Id="rId9" Type="http://schemas.openxmlformats.org/officeDocument/2006/relationships/tags" Target="../tags/tag194.xml"/><Relationship Id="rId14" Type="http://schemas.openxmlformats.org/officeDocument/2006/relationships/tags" Target="../tags/tag199.xml"/><Relationship Id="rId22" Type="http://schemas.openxmlformats.org/officeDocument/2006/relationships/hyperlink" Target="https://www.missionpossiblepartnership.org/cc-report-get-the-report/" TargetMode="External"/><Relationship Id="rId27" Type="http://schemas.openxmlformats.org/officeDocument/2006/relationships/hyperlink" Target="https://doi.org/10.3390/en16083533" TargetMode="External"/><Relationship Id="rId30" Type="http://schemas.openxmlformats.org/officeDocument/2006/relationships/hyperlink" Target="https://rmi.org/wp-content/uploads/dlm_uploads/2024/12/the_business_case_for_LC3_report.pdf" TargetMode="External"/><Relationship Id="rId35" Type="http://schemas.openxmlformats.org/officeDocument/2006/relationships/image" Target="../media/image19.png"/><Relationship Id="rId8" Type="http://schemas.openxmlformats.org/officeDocument/2006/relationships/tags" Target="../tags/tag193.xml"/><Relationship Id="rId3" Type="http://schemas.openxmlformats.org/officeDocument/2006/relationships/tags" Target="../tags/tag188.xml"/></Relationships>
</file>

<file path=ppt/slides/_rels/slide8.xml.rels><?xml version="1.0" encoding="UTF-8" standalone="yes"?>
<Relationships xmlns="http://schemas.openxmlformats.org/package/2006/relationships"><Relationship Id="rId26" Type="http://schemas.openxmlformats.org/officeDocument/2006/relationships/tags" Target="../tags/tag227.xml"/><Relationship Id="rId117" Type="http://schemas.openxmlformats.org/officeDocument/2006/relationships/hyperlink" Target="https://energyinnovation.org/wp-content/uploads/2023/07/2023-07-13-Industrial-Thermal-Batteries-Report-v133.pdf" TargetMode="External"/><Relationship Id="rId21" Type="http://schemas.openxmlformats.org/officeDocument/2006/relationships/tags" Target="../tags/tag222.xml"/><Relationship Id="rId42" Type="http://schemas.openxmlformats.org/officeDocument/2006/relationships/tags" Target="../tags/tag243.xml"/><Relationship Id="rId47" Type="http://schemas.openxmlformats.org/officeDocument/2006/relationships/tags" Target="../tags/tag248.xml"/><Relationship Id="rId63" Type="http://schemas.openxmlformats.org/officeDocument/2006/relationships/tags" Target="../tags/tag264.xml"/><Relationship Id="rId68" Type="http://schemas.openxmlformats.org/officeDocument/2006/relationships/tags" Target="../tags/tag269.xml"/><Relationship Id="rId84" Type="http://schemas.openxmlformats.org/officeDocument/2006/relationships/tags" Target="../tags/tag285.xml"/><Relationship Id="rId89" Type="http://schemas.openxmlformats.org/officeDocument/2006/relationships/tags" Target="../tags/tag290.xml"/><Relationship Id="rId112" Type="http://schemas.openxmlformats.org/officeDocument/2006/relationships/hyperlink" Target="https://www.climateworks.org/blog/how-low-carbon-cement-can-benefit-emerging-economies-and-the-planet/#:~:text=LC3%20can%20reduce%20CO,with%20calcined%20clay%20and%20limestone." TargetMode="External"/><Relationship Id="rId16" Type="http://schemas.openxmlformats.org/officeDocument/2006/relationships/tags" Target="../tags/tag217.xml"/><Relationship Id="rId107" Type="http://schemas.openxmlformats.org/officeDocument/2006/relationships/hyperlink" Target="https://climateprogramportal.org/wp-content/uploads/2025/02/20230921-Pathways-to-Commercial-Liftoff-Cement.pdf" TargetMode="External"/><Relationship Id="rId11" Type="http://schemas.openxmlformats.org/officeDocument/2006/relationships/tags" Target="../tags/tag212.xml"/><Relationship Id="rId32" Type="http://schemas.openxmlformats.org/officeDocument/2006/relationships/tags" Target="../tags/tag233.xml"/><Relationship Id="rId37" Type="http://schemas.openxmlformats.org/officeDocument/2006/relationships/tags" Target="../tags/tag238.xml"/><Relationship Id="rId53" Type="http://schemas.openxmlformats.org/officeDocument/2006/relationships/tags" Target="../tags/tag254.xml"/><Relationship Id="rId58" Type="http://schemas.openxmlformats.org/officeDocument/2006/relationships/tags" Target="../tags/tag259.xml"/><Relationship Id="rId74" Type="http://schemas.openxmlformats.org/officeDocument/2006/relationships/tags" Target="../tags/tag275.xml"/><Relationship Id="rId79" Type="http://schemas.openxmlformats.org/officeDocument/2006/relationships/tags" Target="../tags/tag280.xml"/><Relationship Id="rId102" Type="http://schemas.openxmlformats.org/officeDocument/2006/relationships/tags" Target="../tags/tag303.xml"/><Relationship Id="rId5" Type="http://schemas.openxmlformats.org/officeDocument/2006/relationships/tags" Target="../tags/tag206.xml"/><Relationship Id="rId90" Type="http://schemas.openxmlformats.org/officeDocument/2006/relationships/tags" Target="../tags/tag291.xml"/><Relationship Id="rId95" Type="http://schemas.openxmlformats.org/officeDocument/2006/relationships/tags" Target="../tags/tag296.xml"/><Relationship Id="rId22" Type="http://schemas.openxmlformats.org/officeDocument/2006/relationships/tags" Target="../tags/tag223.xml"/><Relationship Id="rId27" Type="http://schemas.openxmlformats.org/officeDocument/2006/relationships/tags" Target="../tags/tag228.xml"/><Relationship Id="rId43" Type="http://schemas.openxmlformats.org/officeDocument/2006/relationships/tags" Target="../tags/tag244.xml"/><Relationship Id="rId48" Type="http://schemas.openxmlformats.org/officeDocument/2006/relationships/tags" Target="../tags/tag249.xml"/><Relationship Id="rId64" Type="http://schemas.openxmlformats.org/officeDocument/2006/relationships/tags" Target="../tags/tag265.xml"/><Relationship Id="rId69" Type="http://schemas.openxmlformats.org/officeDocument/2006/relationships/tags" Target="../tags/tag270.xml"/><Relationship Id="rId113" Type="http://schemas.openxmlformats.org/officeDocument/2006/relationships/hyperlink" Target="https://doi.org/10.3390/en16083533" TargetMode="External"/><Relationship Id="rId118" Type="http://schemas.openxmlformats.org/officeDocument/2006/relationships/hyperlink" Target="https://business.columbia.edu/faculty/people/gernot-wagner" TargetMode="External"/><Relationship Id="rId80" Type="http://schemas.openxmlformats.org/officeDocument/2006/relationships/tags" Target="../tags/tag281.xml"/><Relationship Id="rId85" Type="http://schemas.openxmlformats.org/officeDocument/2006/relationships/tags" Target="../tags/tag286.xml"/><Relationship Id="rId12" Type="http://schemas.openxmlformats.org/officeDocument/2006/relationships/tags" Target="../tags/tag213.xml"/><Relationship Id="rId17" Type="http://schemas.openxmlformats.org/officeDocument/2006/relationships/tags" Target="../tags/tag218.xml"/><Relationship Id="rId33" Type="http://schemas.openxmlformats.org/officeDocument/2006/relationships/tags" Target="../tags/tag234.xml"/><Relationship Id="rId38" Type="http://schemas.openxmlformats.org/officeDocument/2006/relationships/tags" Target="../tags/tag239.xml"/><Relationship Id="rId59" Type="http://schemas.openxmlformats.org/officeDocument/2006/relationships/tags" Target="../tags/tag260.xml"/><Relationship Id="rId103" Type="http://schemas.openxmlformats.org/officeDocument/2006/relationships/tags" Target="../tags/tag304.xml"/><Relationship Id="rId108" Type="http://schemas.openxmlformats.org/officeDocument/2006/relationships/hyperlink" Target="https://www.missionpossiblepartnership.org/cc-report-get-the-report/" TargetMode="External"/><Relationship Id="rId54" Type="http://schemas.openxmlformats.org/officeDocument/2006/relationships/tags" Target="../tags/tag255.xml"/><Relationship Id="rId70" Type="http://schemas.openxmlformats.org/officeDocument/2006/relationships/tags" Target="../tags/tag271.xml"/><Relationship Id="rId75" Type="http://schemas.openxmlformats.org/officeDocument/2006/relationships/tags" Target="../tags/tag276.xml"/><Relationship Id="rId91" Type="http://schemas.openxmlformats.org/officeDocument/2006/relationships/tags" Target="../tags/tag292.xml"/><Relationship Id="rId96" Type="http://schemas.openxmlformats.org/officeDocument/2006/relationships/tags" Target="../tags/tag297.xml"/><Relationship Id="rId1" Type="http://schemas.openxmlformats.org/officeDocument/2006/relationships/tags" Target="../tags/tag202.xml"/><Relationship Id="rId6" Type="http://schemas.openxmlformats.org/officeDocument/2006/relationships/tags" Target="../tags/tag207.xml"/><Relationship Id="rId23" Type="http://schemas.openxmlformats.org/officeDocument/2006/relationships/tags" Target="../tags/tag224.xml"/><Relationship Id="rId28" Type="http://schemas.openxmlformats.org/officeDocument/2006/relationships/tags" Target="../tags/tag229.xml"/><Relationship Id="rId49" Type="http://schemas.openxmlformats.org/officeDocument/2006/relationships/tags" Target="../tags/tag250.xml"/><Relationship Id="rId114" Type="http://schemas.openxmlformats.org/officeDocument/2006/relationships/hyperlink" Target="https://doi.org/10.1016/j.ijggc.2023.103864" TargetMode="External"/><Relationship Id="rId119" Type="http://schemas.openxmlformats.org/officeDocument/2006/relationships/hyperlink" Target="https://business.columbia.edu/insights/climate/cki" TargetMode="External"/><Relationship Id="rId10" Type="http://schemas.openxmlformats.org/officeDocument/2006/relationships/tags" Target="../tags/tag211.xml"/><Relationship Id="rId31" Type="http://schemas.openxmlformats.org/officeDocument/2006/relationships/tags" Target="../tags/tag232.xml"/><Relationship Id="rId44" Type="http://schemas.openxmlformats.org/officeDocument/2006/relationships/tags" Target="../tags/tag245.xml"/><Relationship Id="rId52" Type="http://schemas.openxmlformats.org/officeDocument/2006/relationships/tags" Target="../tags/tag253.xml"/><Relationship Id="rId60" Type="http://schemas.openxmlformats.org/officeDocument/2006/relationships/tags" Target="../tags/tag261.xml"/><Relationship Id="rId65" Type="http://schemas.openxmlformats.org/officeDocument/2006/relationships/tags" Target="../tags/tag266.xml"/><Relationship Id="rId73" Type="http://schemas.openxmlformats.org/officeDocument/2006/relationships/tags" Target="../tags/tag274.xml"/><Relationship Id="rId78" Type="http://schemas.openxmlformats.org/officeDocument/2006/relationships/tags" Target="../tags/tag279.xml"/><Relationship Id="rId81" Type="http://schemas.openxmlformats.org/officeDocument/2006/relationships/tags" Target="../tags/tag282.xml"/><Relationship Id="rId86" Type="http://schemas.openxmlformats.org/officeDocument/2006/relationships/tags" Target="../tags/tag287.xml"/><Relationship Id="rId94" Type="http://schemas.openxmlformats.org/officeDocument/2006/relationships/tags" Target="../tags/tag295.xml"/><Relationship Id="rId99" Type="http://schemas.openxmlformats.org/officeDocument/2006/relationships/tags" Target="../tags/tag300.xml"/><Relationship Id="rId101" Type="http://schemas.openxmlformats.org/officeDocument/2006/relationships/tags" Target="../tags/tag302.xml"/><Relationship Id="rId4" Type="http://schemas.openxmlformats.org/officeDocument/2006/relationships/tags" Target="../tags/tag205.xml"/><Relationship Id="rId9" Type="http://schemas.openxmlformats.org/officeDocument/2006/relationships/tags" Target="../tags/tag210.xml"/><Relationship Id="rId13" Type="http://schemas.openxmlformats.org/officeDocument/2006/relationships/tags" Target="../tags/tag214.xml"/><Relationship Id="rId18" Type="http://schemas.openxmlformats.org/officeDocument/2006/relationships/tags" Target="../tags/tag219.xml"/><Relationship Id="rId39" Type="http://schemas.openxmlformats.org/officeDocument/2006/relationships/tags" Target="../tags/tag240.xml"/><Relationship Id="rId109" Type="http://schemas.openxmlformats.org/officeDocument/2006/relationships/hyperlink" Target="https://www.catf.us/resource/recasting-future-policy-approaches-drive-cement-decarbonization/" TargetMode="External"/><Relationship Id="rId34" Type="http://schemas.openxmlformats.org/officeDocument/2006/relationships/tags" Target="../tags/tag235.xml"/><Relationship Id="rId50" Type="http://schemas.openxmlformats.org/officeDocument/2006/relationships/tags" Target="../tags/tag251.xml"/><Relationship Id="rId55" Type="http://schemas.openxmlformats.org/officeDocument/2006/relationships/tags" Target="../tags/tag256.xml"/><Relationship Id="rId76" Type="http://schemas.openxmlformats.org/officeDocument/2006/relationships/tags" Target="../tags/tag277.xml"/><Relationship Id="rId97" Type="http://schemas.openxmlformats.org/officeDocument/2006/relationships/tags" Target="../tags/tag298.xml"/><Relationship Id="rId104" Type="http://schemas.openxmlformats.org/officeDocument/2006/relationships/slideLayout" Target="../slideLayouts/slideLayout13.xml"/><Relationship Id="rId120" Type="http://schemas.openxmlformats.org/officeDocument/2006/relationships/hyperlink" Target="https://business.columbia.edu/insights/climate/cement" TargetMode="External"/><Relationship Id="rId7" Type="http://schemas.openxmlformats.org/officeDocument/2006/relationships/tags" Target="../tags/tag208.xml"/><Relationship Id="rId71" Type="http://schemas.openxmlformats.org/officeDocument/2006/relationships/tags" Target="../tags/tag272.xml"/><Relationship Id="rId92" Type="http://schemas.openxmlformats.org/officeDocument/2006/relationships/tags" Target="../tags/tag293.xml"/><Relationship Id="rId2" Type="http://schemas.openxmlformats.org/officeDocument/2006/relationships/tags" Target="../tags/tag203.xml"/><Relationship Id="rId29" Type="http://schemas.openxmlformats.org/officeDocument/2006/relationships/tags" Target="../tags/tag230.xml"/><Relationship Id="rId24" Type="http://schemas.openxmlformats.org/officeDocument/2006/relationships/tags" Target="../tags/tag225.xml"/><Relationship Id="rId40" Type="http://schemas.openxmlformats.org/officeDocument/2006/relationships/tags" Target="../tags/tag241.xml"/><Relationship Id="rId45" Type="http://schemas.openxmlformats.org/officeDocument/2006/relationships/tags" Target="../tags/tag246.xml"/><Relationship Id="rId66" Type="http://schemas.openxmlformats.org/officeDocument/2006/relationships/tags" Target="../tags/tag267.xml"/><Relationship Id="rId87" Type="http://schemas.openxmlformats.org/officeDocument/2006/relationships/tags" Target="../tags/tag288.xml"/><Relationship Id="rId110" Type="http://schemas.openxmlformats.org/officeDocument/2006/relationships/hyperlink" Target="https://www.cement.org/a-sustainable-future/roadmap-to-carbon-neutrality/" TargetMode="External"/><Relationship Id="rId115" Type="http://schemas.openxmlformats.org/officeDocument/2006/relationships/hyperlink" Target="https://www.ieabioenergy.com/blog/publications/iea-bioenergy-annual-report-2023/" TargetMode="External"/><Relationship Id="rId61" Type="http://schemas.openxmlformats.org/officeDocument/2006/relationships/tags" Target="../tags/tag262.xml"/><Relationship Id="rId82" Type="http://schemas.openxmlformats.org/officeDocument/2006/relationships/tags" Target="../tags/tag283.xml"/><Relationship Id="rId19" Type="http://schemas.openxmlformats.org/officeDocument/2006/relationships/tags" Target="../tags/tag220.xml"/><Relationship Id="rId14" Type="http://schemas.openxmlformats.org/officeDocument/2006/relationships/tags" Target="../tags/tag215.xml"/><Relationship Id="rId30" Type="http://schemas.openxmlformats.org/officeDocument/2006/relationships/tags" Target="../tags/tag231.xml"/><Relationship Id="rId35" Type="http://schemas.openxmlformats.org/officeDocument/2006/relationships/tags" Target="../tags/tag236.xml"/><Relationship Id="rId56" Type="http://schemas.openxmlformats.org/officeDocument/2006/relationships/tags" Target="../tags/tag257.xml"/><Relationship Id="rId77" Type="http://schemas.openxmlformats.org/officeDocument/2006/relationships/tags" Target="../tags/tag278.xml"/><Relationship Id="rId100" Type="http://schemas.openxmlformats.org/officeDocument/2006/relationships/tags" Target="../tags/tag301.xml"/><Relationship Id="rId105" Type="http://schemas.openxmlformats.org/officeDocument/2006/relationships/oleObject" Target="../embeddings/oleObject16.bin"/><Relationship Id="rId8" Type="http://schemas.openxmlformats.org/officeDocument/2006/relationships/tags" Target="../tags/tag209.xml"/><Relationship Id="rId51" Type="http://schemas.openxmlformats.org/officeDocument/2006/relationships/tags" Target="../tags/tag252.xml"/><Relationship Id="rId72" Type="http://schemas.openxmlformats.org/officeDocument/2006/relationships/tags" Target="../tags/tag273.xml"/><Relationship Id="rId93" Type="http://schemas.openxmlformats.org/officeDocument/2006/relationships/tags" Target="../tags/tag294.xml"/><Relationship Id="rId98" Type="http://schemas.openxmlformats.org/officeDocument/2006/relationships/tags" Target="../tags/tag299.xml"/><Relationship Id="rId3" Type="http://schemas.openxmlformats.org/officeDocument/2006/relationships/tags" Target="../tags/tag204.xml"/><Relationship Id="rId25" Type="http://schemas.openxmlformats.org/officeDocument/2006/relationships/tags" Target="../tags/tag226.xml"/><Relationship Id="rId46" Type="http://schemas.openxmlformats.org/officeDocument/2006/relationships/tags" Target="../tags/tag247.xml"/><Relationship Id="rId67" Type="http://schemas.openxmlformats.org/officeDocument/2006/relationships/tags" Target="../tags/tag268.xml"/><Relationship Id="rId116" Type="http://schemas.openxmlformats.org/officeDocument/2006/relationships/hyperlink" Target="https://rmi.org/wp-content/uploads/dlm_uploads/2024/12/the_business_case_for_LC3_report.pdf" TargetMode="External"/><Relationship Id="rId20" Type="http://schemas.openxmlformats.org/officeDocument/2006/relationships/tags" Target="../tags/tag221.xml"/><Relationship Id="rId41" Type="http://schemas.openxmlformats.org/officeDocument/2006/relationships/tags" Target="../tags/tag242.xml"/><Relationship Id="rId62" Type="http://schemas.openxmlformats.org/officeDocument/2006/relationships/tags" Target="../tags/tag263.xml"/><Relationship Id="rId83" Type="http://schemas.openxmlformats.org/officeDocument/2006/relationships/tags" Target="../tags/tag284.xml"/><Relationship Id="rId88" Type="http://schemas.openxmlformats.org/officeDocument/2006/relationships/tags" Target="../tags/tag289.xml"/><Relationship Id="rId111" Type="http://schemas.openxmlformats.org/officeDocument/2006/relationships/hyperlink" Target="https://gccassociation.org/concretefuture/" TargetMode="External"/><Relationship Id="rId15" Type="http://schemas.openxmlformats.org/officeDocument/2006/relationships/tags" Target="../tags/tag216.xml"/><Relationship Id="rId36" Type="http://schemas.openxmlformats.org/officeDocument/2006/relationships/tags" Target="../tags/tag237.xml"/><Relationship Id="rId57" Type="http://schemas.openxmlformats.org/officeDocument/2006/relationships/tags" Target="../tags/tag258.xml"/><Relationship Id="rId106" Type="http://schemas.openxmlformats.org/officeDocument/2006/relationships/image" Target="../media/image22.emf"/></Relationships>
</file>

<file path=ppt/slides/_rels/slide9.xml.rels><?xml version="1.0" encoding="UTF-8" standalone="yes"?>
<Relationships xmlns="http://schemas.openxmlformats.org/package/2006/relationships"><Relationship Id="rId13" Type="http://schemas.openxmlformats.org/officeDocument/2006/relationships/tags" Target="../tags/tag317.xml"/><Relationship Id="rId18" Type="http://schemas.openxmlformats.org/officeDocument/2006/relationships/tags" Target="../tags/tag322.xml"/><Relationship Id="rId26" Type="http://schemas.openxmlformats.org/officeDocument/2006/relationships/tags" Target="../tags/tag330.xml"/><Relationship Id="rId39" Type="http://schemas.openxmlformats.org/officeDocument/2006/relationships/hyperlink" Target="https://business.columbia.edu/insights/climate/cement" TargetMode="External"/><Relationship Id="rId21" Type="http://schemas.openxmlformats.org/officeDocument/2006/relationships/tags" Target="../tags/tag325.xml"/><Relationship Id="rId34" Type="http://schemas.openxmlformats.org/officeDocument/2006/relationships/hyperlink" Target="https://rmi.org/wp-content/uploads/dlm_uploads/2024/12/the_business_case_for_LC3_report.pdf" TargetMode="External"/><Relationship Id="rId7" Type="http://schemas.openxmlformats.org/officeDocument/2006/relationships/tags" Target="../tags/tag311.xml"/><Relationship Id="rId12" Type="http://schemas.openxmlformats.org/officeDocument/2006/relationships/tags" Target="../tags/tag316.xml"/><Relationship Id="rId17" Type="http://schemas.openxmlformats.org/officeDocument/2006/relationships/tags" Target="../tags/tag321.xml"/><Relationship Id="rId25" Type="http://schemas.openxmlformats.org/officeDocument/2006/relationships/tags" Target="../tags/tag329.xml"/><Relationship Id="rId33" Type="http://schemas.openxmlformats.org/officeDocument/2006/relationships/hyperlink" Target="https://climateprogramportal.org/resource/pathways-to-commercial-liftoff/" TargetMode="External"/><Relationship Id="rId38" Type="http://schemas.openxmlformats.org/officeDocument/2006/relationships/hyperlink" Target="https://business.columbia.edu/insights/climate/cki" TargetMode="External"/><Relationship Id="rId2" Type="http://schemas.openxmlformats.org/officeDocument/2006/relationships/tags" Target="../tags/tag306.xml"/><Relationship Id="rId16" Type="http://schemas.openxmlformats.org/officeDocument/2006/relationships/tags" Target="../tags/tag320.xml"/><Relationship Id="rId20" Type="http://schemas.openxmlformats.org/officeDocument/2006/relationships/tags" Target="../tags/tag324.xml"/><Relationship Id="rId29" Type="http://schemas.openxmlformats.org/officeDocument/2006/relationships/tags" Target="../tags/tag333.xml"/><Relationship Id="rId1" Type="http://schemas.openxmlformats.org/officeDocument/2006/relationships/tags" Target="../tags/tag305.xml"/><Relationship Id="rId6" Type="http://schemas.openxmlformats.org/officeDocument/2006/relationships/tags" Target="../tags/tag310.xml"/><Relationship Id="rId11" Type="http://schemas.openxmlformats.org/officeDocument/2006/relationships/tags" Target="../tags/tag315.xml"/><Relationship Id="rId24" Type="http://schemas.openxmlformats.org/officeDocument/2006/relationships/tags" Target="../tags/tag328.xml"/><Relationship Id="rId32" Type="http://schemas.openxmlformats.org/officeDocument/2006/relationships/image" Target="../media/image14.emf"/><Relationship Id="rId37" Type="http://schemas.openxmlformats.org/officeDocument/2006/relationships/hyperlink" Target="https://business.columbia.edu/faculty/people/gernot-wagner" TargetMode="External"/><Relationship Id="rId5" Type="http://schemas.openxmlformats.org/officeDocument/2006/relationships/tags" Target="../tags/tag309.xml"/><Relationship Id="rId15" Type="http://schemas.openxmlformats.org/officeDocument/2006/relationships/tags" Target="../tags/tag319.xml"/><Relationship Id="rId23" Type="http://schemas.openxmlformats.org/officeDocument/2006/relationships/tags" Target="../tags/tag327.xml"/><Relationship Id="rId28" Type="http://schemas.openxmlformats.org/officeDocument/2006/relationships/tags" Target="../tags/tag332.xml"/><Relationship Id="rId36" Type="http://schemas.openxmlformats.org/officeDocument/2006/relationships/hyperlink" Target="https://gccassociation.org/concretefuture/" TargetMode="External"/><Relationship Id="rId10" Type="http://schemas.openxmlformats.org/officeDocument/2006/relationships/tags" Target="../tags/tag314.xml"/><Relationship Id="rId19" Type="http://schemas.openxmlformats.org/officeDocument/2006/relationships/tags" Target="../tags/tag323.xml"/><Relationship Id="rId31" Type="http://schemas.openxmlformats.org/officeDocument/2006/relationships/oleObject" Target="../embeddings/oleObject17.bin"/><Relationship Id="rId4" Type="http://schemas.openxmlformats.org/officeDocument/2006/relationships/tags" Target="../tags/tag308.xml"/><Relationship Id="rId9" Type="http://schemas.openxmlformats.org/officeDocument/2006/relationships/tags" Target="../tags/tag313.xml"/><Relationship Id="rId14" Type="http://schemas.openxmlformats.org/officeDocument/2006/relationships/tags" Target="../tags/tag318.xml"/><Relationship Id="rId22" Type="http://schemas.openxmlformats.org/officeDocument/2006/relationships/tags" Target="../tags/tag326.xml"/><Relationship Id="rId27" Type="http://schemas.openxmlformats.org/officeDocument/2006/relationships/tags" Target="../tags/tag331.xml"/><Relationship Id="rId30" Type="http://schemas.openxmlformats.org/officeDocument/2006/relationships/slideLayout" Target="../slideLayouts/slideLayout12.xml"/><Relationship Id="rId35" Type="http://schemas.openxmlformats.org/officeDocument/2006/relationships/hyperlink" Target="https://iea.blob.core.windows.net/assets/deebef5d-0c34-4539-9d0c-10b13d840027/NetZeroby2050-ARoadmapfortheGlobalEnergySector_CORR.pdf" TargetMode="External"/><Relationship Id="rId8" Type="http://schemas.openxmlformats.org/officeDocument/2006/relationships/tags" Target="../tags/tag312.xml"/><Relationship Id="rId3" Type="http://schemas.openxmlformats.org/officeDocument/2006/relationships/tags" Target="../tags/tag30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hink-cell data - do not delete" hidden="1">
            <a:extLst>
              <a:ext uri="{FF2B5EF4-FFF2-40B4-BE49-F238E27FC236}">
                <a16:creationId xmlns:a16="http://schemas.microsoft.com/office/drawing/2014/main" id="{8373C9B1-D482-A9EE-B213-50BDA6EC6008}"/>
              </a:ext>
            </a:extLst>
          </p:cNvPr>
          <p:cNvGraphicFramePr>
            <a:graphicFrameLocks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297437894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503" imgH="503" progId="TCLayout.ActiveDocument.1">
                  <p:embed/>
                </p:oleObj>
              </mc:Choice>
              <mc:Fallback>
                <p:oleObj name="think-cell Slide" r:id="rId5" imgW="503" imgH="503" progId="TCLayout.ActiveDocument.1">
                  <p:embed/>
                  <p:pic>
                    <p:nvPicPr>
                      <p:cNvPr id="7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8373C9B1-D482-A9EE-B213-50BDA6EC600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362A7501-57ED-42A1-A874-B8B05F13756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0">
            <a:normAutofit/>
          </a:bodyPr>
          <a:lstStyle/>
          <a:p>
            <a:pPr>
              <a:lnSpc>
                <a:spcPts val="5000"/>
              </a:lnSpc>
              <a:spcBef>
                <a:spcPts val="600"/>
              </a:spcBef>
            </a:pPr>
            <a:r>
              <a:rPr lang="en-US" sz="4800"/>
              <a:t>Decarbonizing Cement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BF6853DA-26B4-912B-BDE2-31A8244F8A9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 vert="horz" lIns="0" tIns="45720" rIns="91440" bIns="45720" rtlCol="0" anchor="t">
            <a:normAutofit fontScale="92500"/>
          </a:bodyPr>
          <a:lstStyle/>
          <a:p>
            <a:r>
              <a:rPr lang="en-US" dirty="0">
                <a:latin typeface="Arial"/>
                <a:cs typeface="Arial"/>
              </a:rPr>
              <a:t>Gernot Wagner, </a:t>
            </a:r>
            <a:r>
              <a:rPr lang="en-US" dirty="0"/>
              <a:t>Isabel Hoyos, Camilo Avilés, Jessica Cong, </a:t>
            </a:r>
            <a:r>
              <a:rPr lang="en-US" dirty="0" err="1"/>
              <a:t>Ariela</a:t>
            </a:r>
            <a:r>
              <a:rPr lang="en-US" dirty="0"/>
              <a:t> </a:t>
            </a:r>
            <a:r>
              <a:rPr lang="en-US" dirty="0" err="1"/>
              <a:t>Farchi</a:t>
            </a:r>
            <a:r>
              <a:rPr lang="en-US" dirty="0"/>
              <a:t>, Nicolas Herrera </a:t>
            </a:r>
            <a:r>
              <a:rPr lang="en-US" dirty="0" err="1"/>
              <a:t>Isaza</a:t>
            </a:r>
            <a:r>
              <a:rPr lang="en-US" dirty="0"/>
              <a:t>, </a:t>
            </a:r>
            <a:r>
              <a:rPr lang="en-US" dirty="0" err="1"/>
              <a:t>Hyae</a:t>
            </a:r>
            <a:r>
              <a:rPr lang="en-US" dirty="0"/>
              <a:t> Ryung Kim, Shailesh Mishra, Hoshi Ogawa, Hassan Riaz, Sho </a:t>
            </a:r>
            <a:r>
              <a:rPr lang="en-US" dirty="0" err="1"/>
              <a:t>Tatsuno</a:t>
            </a:r>
            <a:r>
              <a:rPr lang="en-US" dirty="0"/>
              <a:t>, Adele </a:t>
            </a:r>
            <a:r>
              <a:rPr lang="en-US" dirty="0" err="1"/>
              <a:t>Teh</a:t>
            </a:r>
            <a:r>
              <a:rPr lang="en-US" dirty="0">
                <a:latin typeface="Arial"/>
                <a:cs typeface="Arial"/>
              </a:rPr>
              <a:t>, and Soraya van Beek</a:t>
            </a:r>
          </a:p>
        </p:txBody>
      </p:sp>
      <p:sp>
        <p:nvSpPr>
          <p:cNvPr id="5" name="Text Placeholder 2">
            <a:extLst>
              <a:ext uri="{FF2B5EF4-FFF2-40B4-BE49-F238E27FC236}">
                <a16:creationId xmlns:a16="http://schemas.microsoft.com/office/drawing/2014/main" id="{BF6853DA-26B4-912B-BDE2-31A8244F8A97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5280951" y="342685"/>
            <a:ext cx="2699675" cy="477345"/>
          </a:xfrm>
        </p:spPr>
        <p:txBody>
          <a:bodyPr vert="horz" lIns="0" tIns="45720" rIns="91440" bIns="45720" rtlCol="0" anchor="t">
            <a:normAutofit/>
          </a:bodyPr>
          <a:lstStyle/>
          <a:p>
            <a:r>
              <a:rPr lang="en-US" dirty="0">
                <a:latin typeface="Arial"/>
                <a:cs typeface="Arial"/>
              </a:rPr>
              <a:t>16 July 2026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58F2DCBA-F969-AA71-0047-475D093DF6C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lIns="0" rIns="0"/>
          <a:lstStyle/>
          <a:p>
            <a:r>
              <a:rPr lang="en-US" dirty="0"/>
              <a:t>First published: 17 October 2024</a:t>
            </a:r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5EFDD2BE-61B4-FF89-6B38-846047B87C21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Cite as: Wagner </a:t>
            </a:r>
            <a:r>
              <a:rPr lang="en-US" i="1" dirty="0"/>
              <a:t>et al</a:t>
            </a:r>
            <a:r>
              <a:rPr lang="en-US" dirty="0"/>
              <a:t>. “Decarbonizing Cement,” </a:t>
            </a:r>
            <a:r>
              <a:rPr lang="en-US" sz="1400" dirty="0">
                <a:latin typeface="Arial"/>
                <a:cs typeface="Arial"/>
              </a:rPr>
              <a:t>Columbia Business School Climate Knowledge Initiative (</a:t>
            </a:r>
            <a:r>
              <a:rPr lang="en-US" dirty="0">
                <a:latin typeface="Arial"/>
                <a:cs typeface="Arial"/>
              </a:rPr>
              <a:t>16 July 2026</a:t>
            </a:r>
            <a:r>
              <a:rPr lang="en-US" sz="1400" dirty="0">
                <a:latin typeface="Arial"/>
                <a:cs typeface="Arial"/>
              </a:rPr>
              <a:t>).</a:t>
            </a:r>
            <a:r>
              <a:rPr lang="en-US" dirty="0"/>
              <a:t> 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77189938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think-cell data - do not delete" hidden="1">
            <a:extLst>
              <a:ext uri="{FF2B5EF4-FFF2-40B4-BE49-F238E27FC236}">
                <a16:creationId xmlns:a16="http://schemas.microsoft.com/office/drawing/2014/main" id="{40FCA9AE-EFAA-B8E2-14A7-6DA4AA6D798A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426" imgH="428" progId="TCLayout.ActiveDocument.1">
                  <p:embed/>
                </p:oleObj>
              </mc:Choice>
              <mc:Fallback>
                <p:oleObj name="think-cell Slide" r:id="rId4" imgW="426" imgH="428" progId="TCLayout.ActiveDocument.1">
                  <p:embed/>
                  <p:pic>
                    <p:nvPicPr>
                      <p:cNvPr id="11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40FCA9AE-EFAA-B8E2-14A7-6DA4AA6D798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Title 2">
            <a:extLst>
              <a:ext uri="{FF2B5EF4-FFF2-40B4-BE49-F238E27FC236}">
                <a16:creationId xmlns:a16="http://schemas.microsoft.com/office/drawing/2014/main" id="{0C772170-E181-F7C1-0EB7-8F4B3CDCCFC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>
                <a:cs typeface="Arial"/>
              </a:rPr>
              <a:t>Financing, operating, and stakeholder barriers are preventing the adoption of low-carbon cement and concrete</a:t>
            </a:r>
            <a:endParaRPr lang="en-GB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8AF20DB2-BB6F-A0D4-E91A-4B3359B9B66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sz="1600" b="1">
                <a:solidFill>
                  <a:srgbClr val="000000"/>
                </a:solidFill>
              </a:rPr>
              <a:t>Financing</a:t>
            </a:r>
            <a:endParaRPr lang="en-US" sz="1600" b="1" baseline="-25000">
              <a:solidFill>
                <a:srgbClr val="000000"/>
              </a:solidFill>
            </a:endParaRP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83503DBA-ED80-E137-110C-DC86F4488F73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en-GB" dirty="0"/>
              <a:t>Stakeholder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07A9613F-6F19-5EA4-E6FC-5C4B664A738B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/>
        <p:txBody>
          <a:bodyPr/>
          <a:lstStyle/>
          <a:p>
            <a:r>
              <a:rPr lang="en-GB"/>
              <a:t>Operating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AEE660F2-7FA6-1DA3-C894-B7397CF6E153}"/>
              </a:ext>
            </a:extLst>
          </p:cNvPr>
          <p:cNvSpPr/>
          <p:nvPr/>
        </p:nvSpPr>
        <p:spPr bwMode="gray">
          <a:xfrm>
            <a:off x="329184" y="2110713"/>
            <a:ext cx="3481303" cy="274320"/>
          </a:xfrm>
          <a:prstGeom prst="rect">
            <a:avLst/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200" b="1">
                <a:solidFill>
                  <a:schemeClr val="bg1"/>
                </a:solidFill>
              </a:rPr>
              <a:t>High CapEx and limited financing options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D216BC8A-176D-2EC9-1B84-E8902D0369AB}"/>
              </a:ext>
            </a:extLst>
          </p:cNvPr>
          <p:cNvSpPr/>
          <p:nvPr/>
        </p:nvSpPr>
        <p:spPr bwMode="gray">
          <a:xfrm>
            <a:off x="8201109" y="4102989"/>
            <a:ext cx="3421483" cy="274320"/>
          </a:xfrm>
          <a:prstGeom prst="rect">
            <a:avLst/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200" b="1">
                <a:solidFill>
                  <a:schemeClr val="bg1"/>
                </a:solidFill>
              </a:rPr>
              <a:t>Complex intermediaries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D103AA25-9901-1775-4717-8D28CC496DD3}"/>
              </a:ext>
            </a:extLst>
          </p:cNvPr>
          <p:cNvSpPr txBox="1"/>
          <p:nvPr/>
        </p:nvSpPr>
        <p:spPr bwMode="gray">
          <a:xfrm>
            <a:off x="329184" y="2388765"/>
            <a:ext cx="3481303" cy="1626975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200" dirty="0">
                <a:ea typeface="+mj-lt"/>
                <a:cs typeface="+mj-lt"/>
              </a:rPr>
              <a:t>- </a:t>
            </a:r>
            <a:r>
              <a:rPr lang="en-US" sz="1200" b="1" dirty="0">
                <a:ea typeface="+mj-lt"/>
                <a:cs typeface="+mj-lt"/>
              </a:rPr>
              <a:t>Greenfield plants will be capital intensive.</a:t>
            </a:r>
            <a:r>
              <a:rPr lang="en-US" sz="1200" b="0" dirty="0">
                <a:ea typeface="+mj-lt"/>
                <a:cs typeface="+mj-lt"/>
              </a:rPr>
              <a:t> A new U</a:t>
            </a:r>
            <a:r>
              <a:rPr lang="en-US" sz="1200" dirty="0">
                <a:ea typeface="+mj-lt"/>
                <a:cs typeface="+mj-lt"/>
              </a:rPr>
              <a:t>.</a:t>
            </a:r>
            <a:r>
              <a:rPr lang="en-US" sz="1200" b="0" dirty="0">
                <a:ea typeface="+mj-lt"/>
                <a:cs typeface="+mj-lt"/>
              </a:rPr>
              <a:t>S. cement plant at 1+ MTPA commercial scale can require ~$0.5 billion to $1 billion in </a:t>
            </a:r>
            <a:r>
              <a:rPr lang="en-US" sz="1200" b="0" dirty="0" err="1">
                <a:ea typeface="+mj-lt"/>
                <a:cs typeface="+mj-lt"/>
              </a:rPr>
              <a:t>CapEx</a:t>
            </a:r>
            <a:r>
              <a:rPr lang="en-US" sz="1200" b="0" dirty="0">
                <a:ea typeface="+mj-lt"/>
                <a:cs typeface="+mj-lt"/>
              </a:rPr>
              <a:t> per deployment.</a:t>
            </a:r>
          </a:p>
          <a:p>
            <a:pPr>
              <a:spcBef>
                <a:spcPts val="300"/>
              </a:spcBef>
            </a:pPr>
            <a:r>
              <a:rPr lang="en-US" sz="1200" b="0" dirty="0">
                <a:ea typeface="+mj-lt"/>
                <a:cs typeface="+mj-lt"/>
              </a:rPr>
              <a:t>- Major investments are typically financed on the balance sheet with </a:t>
            </a:r>
            <a:r>
              <a:rPr lang="en-US" sz="1200" b="1" dirty="0">
                <a:ea typeface="+mj-lt"/>
                <a:cs typeface="+mj-lt"/>
              </a:rPr>
              <a:t>limited use of project finance.</a:t>
            </a:r>
          </a:p>
          <a:p>
            <a:pPr>
              <a:spcBef>
                <a:spcPts val="300"/>
              </a:spcBef>
            </a:pPr>
            <a:endParaRPr lang="en-US" sz="1200" b="0" dirty="0">
              <a:ea typeface="+mj-lt"/>
              <a:cs typeface="+mj-lt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75184303-1924-1338-E352-DF4F90D2FFB2}"/>
              </a:ext>
            </a:extLst>
          </p:cNvPr>
          <p:cNvSpPr/>
          <p:nvPr/>
        </p:nvSpPr>
        <p:spPr bwMode="gray">
          <a:xfrm>
            <a:off x="329184" y="4102989"/>
            <a:ext cx="3481303" cy="274320"/>
          </a:xfrm>
          <a:prstGeom prst="rect">
            <a:avLst/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200" b="1">
                <a:solidFill>
                  <a:schemeClr val="bg1"/>
                </a:solidFill>
              </a:rPr>
              <a:t>Lack of long-term offtake agreements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B5C8D086-0C2F-B98E-3598-63A958731611}"/>
              </a:ext>
            </a:extLst>
          </p:cNvPr>
          <p:cNvSpPr/>
          <p:nvPr/>
        </p:nvSpPr>
        <p:spPr bwMode="gray">
          <a:xfrm>
            <a:off x="4260654" y="2110713"/>
            <a:ext cx="3481303" cy="274320"/>
          </a:xfrm>
          <a:prstGeom prst="rect">
            <a:avLst/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200" b="1">
                <a:solidFill>
                  <a:schemeClr val="bg1"/>
                </a:solidFill>
              </a:rPr>
              <a:t>Technological uncertainty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A66916D5-42C1-1C39-F1CF-5E7030FFC603}"/>
              </a:ext>
            </a:extLst>
          </p:cNvPr>
          <p:cNvSpPr txBox="1"/>
          <p:nvPr/>
        </p:nvSpPr>
        <p:spPr bwMode="gray">
          <a:xfrm>
            <a:off x="8201109" y="4382127"/>
            <a:ext cx="3481303" cy="1219171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200" b="0">
                <a:ea typeface="+mj-lt"/>
                <a:cs typeface="+mj-lt"/>
              </a:rPr>
              <a:t>- Approximately </a:t>
            </a:r>
            <a:r>
              <a:rPr lang="en-US" sz="1200" b="1">
                <a:ea typeface="+mj-lt"/>
                <a:cs typeface="+mj-lt"/>
              </a:rPr>
              <a:t>96% of all cement shipped goes through intermediaries.</a:t>
            </a:r>
          </a:p>
          <a:p>
            <a:pPr>
              <a:spcBef>
                <a:spcPts val="300"/>
              </a:spcBef>
            </a:pPr>
            <a:r>
              <a:rPr lang="en-US" sz="1200">
                <a:ea typeface="+mj-lt"/>
                <a:cs typeface="+mj-lt"/>
              </a:rPr>
              <a:t>- The value chain is </a:t>
            </a:r>
            <a:r>
              <a:rPr lang="en-US" sz="1200" b="1">
                <a:ea typeface="+mj-lt"/>
                <a:cs typeface="+mj-lt"/>
              </a:rPr>
              <a:t>highly fragmented at intermediary tiers</a:t>
            </a:r>
            <a:r>
              <a:rPr lang="en-US" sz="1200">
                <a:ea typeface="+mj-lt"/>
                <a:cs typeface="+mj-lt"/>
              </a:rPr>
              <a:t> between cement manufacturers and large buyers such as government procurement.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DB5109F7-4490-09F2-D854-C55163A3694C}"/>
              </a:ext>
            </a:extLst>
          </p:cNvPr>
          <p:cNvSpPr txBox="1"/>
          <p:nvPr/>
        </p:nvSpPr>
        <p:spPr bwMode="gray">
          <a:xfrm>
            <a:off x="4260654" y="2388765"/>
            <a:ext cx="3481303" cy="1588503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200" b="0">
                <a:ea typeface="+mj-lt"/>
                <a:cs typeface="+mj-lt"/>
              </a:rPr>
              <a:t>- Measures such as CCUS or alternative production methods for low-carbon cement have </a:t>
            </a:r>
            <a:r>
              <a:rPr lang="en-US" sz="1200" b="1">
                <a:ea typeface="+mj-lt"/>
                <a:cs typeface="+mj-lt"/>
              </a:rPr>
              <a:t>not been tested at commercial project scale </a:t>
            </a:r>
            <a:r>
              <a:rPr lang="en-US" sz="1200" b="0">
                <a:ea typeface="+mj-lt"/>
                <a:cs typeface="+mj-lt"/>
              </a:rPr>
              <a:t>in the U.S.</a:t>
            </a:r>
          </a:p>
          <a:p>
            <a:pPr>
              <a:spcBef>
                <a:spcPts val="300"/>
              </a:spcBef>
            </a:pPr>
            <a:r>
              <a:rPr lang="en-US" sz="1200">
                <a:ea typeface="+mj-lt"/>
                <a:cs typeface="+mj-lt"/>
              </a:rPr>
              <a:t>- C</a:t>
            </a:r>
            <a:r>
              <a:rPr lang="en-US" sz="1200" b="0">
                <a:ea typeface="+mj-lt"/>
                <a:cs typeface="+mj-lt"/>
              </a:rPr>
              <a:t>ement companies and investors will </a:t>
            </a:r>
            <a:r>
              <a:rPr lang="en-US" sz="1200" b="1">
                <a:ea typeface="+mj-lt"/>
                <a:cs typeface="+mj-lt"/>
              </a:rPr>
              <a:t>need to see technologies and business models de-risked</a:t>
            </a:r>
            <a:r>
              <a:rPr lang="en-US" sz="1200" b="0">
                <a:ea typeface="+mj-lt"/>
                <a:cs typeface="+mj-lt"/>
              </a:rPr>
              <a:t> before they pursue the substantial capital investments required for deployment at scale.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0880368E-230B-3AA1-BD33-A3722D43B1A6}"/>
              </a:ext>
            </a:extLst>
          </p:cNvPr>
          <p:cNvSpPr txBox="1"/>
          <p:nvPr/>
        </p:nvSpPr>
        <p:spPr bwMode="gray">
          <a:xfrm>
            <a:off x="329184" y="4382127"/>
            <a:ext cx="3481303" cy="1588503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200" b="0">
                <a:ea typeface="+mj-lt"/>
                <a:cs typeface="+mj-lt"/>
              </a:rPr>
              <a:t>- Ready-mix companies and contractors purchase on an as-needed basis and are </a:t>
            </a:r>
            <a:r>
              <a:rPr lang="en-US" sz="1200" b="1">
                <a:ea typeface="+mj-lt"/>
                <a:cs typeface="+mj-lt"/>
              </a:rPr>
              <a:t>reluctant to commit to longer term offtake </a:t>
            </a:r>
            <a:r>
              <a:rPr lang="en-US" sz="1200">
                <a:ea typeface="+mj-lt"/>
                <a:cs typeface="+mj-lt"/>
              </a:rPr>
              <a:t>due to </a:t>
            </a:r>
            <a:r>
              <a:rPr lang="en-US" sz="1200" b="0">
                <a:ea typeface="+mj-lt"/>
                <a:cs typeface="+mj-lt"/>
              </a:rPr>
              <a:t>uncertainty about long-term </a:t>
            </a:r>
            <a:r>
              <a:rPr lang="en-US" sz="1200">
                <a:ea typeface="+mj-lt"/>
                <a:cs typeface="+mj-lt"/>
              </a:rPr>
              <a:t>demand</a:t>
            </a:r>
            <a:r>
              <a:rPr lang="en-US" sz="1200" b="1">
                <a:ea typeface="+mj-lt"/>
                <a:cs typeface="+mj-lt"/>
              </a:rPr>
              <a:t> amidst boom-and-bust construction market cycles.</a:t>
            </a:r>
          </a:p>
          <a:p>
            <a:pPr>
              <a:spcBef>
                <a:spcPts val="300"/>
              </a:spcBef>
            </a:pPr>
            <a:r>
              <a:rPr lang="en-US" sz="1200">
                <a:ea typeface="+mj-lt"/>
                <a:cs typeface="+mj-lt"/>
              </a:rPr>
              <a:t>- </a:t>
            </a:r>
            <a:r>
              <a:rPr lang="en-US" sz="1200" b="0">
                <a:ea typeface="+mj-lt"/>
                <a:cs typeface="+mj-lt"/>
              </a:rPr>
              <a:t>This makes it </a:t>
            </a:r>
            <a:r>
              <a:rPr lang="en-US" sz="1200" b="1">
                <a:ea typeface="+mj-lt"/>
                <a:cs typeface="+mj-lt"/>
              </a:rPr>
              <a:t>challenging to create a credible long-term demand signal </a:t>
            </a:r>
            <a:r>
              <a:rPr lang="en-US" sz="1200" b="0">
                <a:ea typeface="+mj-lt"/>
                <a:cs typeface="+mj-lt"/>
              </a:rPr>
              <a:t>for the scale-up of new technologies for low-carbon cement.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9D0CA5E-7061-2C9F-ADDB-C61F7180EB71}"/>
              </a:ext>
            </a:extLst>
          </p:cNvPr>
          <p:cNvSpPr/>
          <p:nvPr/>
        </p:nvSpPr>
        <p:spPr bwMode="gray">
          <a:xfrm>
            <a:off x="4255014" y="4102989"/>
            <a:ext cx="3421483" cy="274320"/>
          </a:xfrm>
          <a:prstGeom prst="rect">
            <a:avLst/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200" b="1">
                <a:solidFill>
                  <a:schemeClr val="bg1"/>
                </a:solidFill>
              </a:rPr>
              <a:t>Lack of standard process and limited data</a:t>
            </a: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F906CFB8-D8CC-B222-8157-0368FC8ECC57}"/>
              </a:ext>
            </a:extLst>
          </p:cNvPr>
          <p:cNvSpPr/>
          <p:nvPr/>
        </p:nvSpPr>
        <p:spPr bwMode="gray">
          <a:xfrm>
            <a:off x="8199436" y="2110712"/>
            <a:ext cx="3481303" cy="274320"/>
          </a:xfrm>
          <a:prstGeom prst="rect">
            <a:avLst/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200" b="1" dirty="0">
                <a:solidFill>
                  <a:schemeClr val="bg1"/>
                </a:solidFill>
              </a:rPr>
              <a:t>Risk aversion and long adoption cycles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3106A3AA-C12A-39F3-A2F1-CCBFF825EEEE}"/>
              </a:ext>
            </a:extLst>
          </p:cNvPr>
          <p:cNvSpPr txBox="1"/>
          <p:nvPr/>
        </p:nvSpPr>
        <p:spPr bwMode="gray">
          <a:xfrm>
            <a:off x="4255014" y="4382127"/>
            <a:ext cx="3481303" cy="1773169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200" b="0">
                <a:ea typeface="+mj-lt"/>
                <a:cs typeface="+mj-lt"/>
              </a:rPr>
              <a:t>- There is </a:t>
            </a:r>
            <a:r>
              <a:rPr lang="en-US" sz="1200" b="1">
                <a:ea typeface="+mj-lt"/>
                <a:cs typeface="+mj-lt"/>
              </a:rPr>
              <a:t>no single standard methodology </a:t>
            </a:r>
            <a:r>
              <a:rPr lang="en-US" sz="1200">
                <a:ea typeface="+mj-lt"/>
                <a:cs typeface="+mj-lt"/>
              </a:rPr>
              <a:t>to assess the embodied carbon of products</a:t>
            </a:r>
            <a:r>
              <a:rPr lang="en-US" sz="1200" b="0">
                <a:ea typeface="+mj-lt"/>
                <a:cs typeface="+mj-lt"/>
              </a:rPr>
              <a:t>, making it </a:t>
            </a:r>
            <a:r>
              <a:rPr lang="en-US" sz="1200" b="1">
                <a:ea typeface="+mj-lt"/>
                <a:cs typeface="+mj-lt"/>
              </a:rPr>
              <a:t>challenging to compare cements and concretes during a competitive procurement process.</a:t>
            </a:r>
          </a:p>
          <a:p>
            <a:pPr>
              <a:spcBef>
                <a:spcPts val="300"/>
              </a:spcBef>
            </a:pPr>
            <a:r>
              <a:rPr lang="en-US" sz="1200">
                <a:ea typeface="+mj-lt"/>
                <a:cs typeface="+mj-lt"/>
              </a:rPr>
              <a:t>-</a:t>
            </a:r>
            <a:r>
              <a:rPr lang="en-US" sz="1200" b="1">
                <a:ea typeface="+mj-lt"/>
                <a:cs typeface="+mj-lt"/>
              </a:rPr>
              <a:t> Lack of robust emissions data </a:t>
            </a:r>
            <a:r>
              <a:rPr lang="en-US" sz="1200" b="0">
                <a:ea typeface="+mj-lt"/>
                <a:cs typeface="+mj-lt"/>
              </a:rPr>
              <a:t>for specific inputs and production makes it </a:t>
            </a:r>
            <a:r>
              <a:rPr lang="en-US" sz="1200">
                <a:ea typeface="+mj-lt"/>
                <a:cs typeface="+mj-lt"/>
              </a:rPr>
              <a:t>challenging to conduct standardized environmental product declarations.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0BA7C876-BEBF-6723-0821-65543C8C510B}"/>
              </a:ext>
            </a:extLst>
          </p:cNvPr>
          <p:cNvSpPr txBox="1"/>
          <p:nvPr/>
        </p:nvSpPr>
        <p:spPr bwMode="gray">
          <a:xfrm>
            <a:off x="8199436" y="2388765"/>
            <a:ext cx="3481303" cy="1588503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>
              <a:spcBef>
                <a:spcPts val="300"/>
              </a:spcBef>
            </a:pPr>
            <a:r>
              <a:rPr lang="en-US" sz="1200">
                <a:ea typeface="+mj-lt"/>
                <a:cs typeface="+mj-lt"/>
              </a:rPr>
              <a:t>- The cement sector </a:t>
            </a:r>
            <a:r>
              <a:rPr lang="en-US" sz="1200" b="0">
                <a:ea typeface="+mj-lt"/>
                <a:cs typeface="+mj-lt"/>
              </a:rPr>
              <a:t>has a </a:t>
            </a:r>
            <a:r>
              <a:rPr lang="en-US" sz="1200" b="1">
                <a:ea typeface="+mj-lt"/>
                <a:cs typeface="+mj-lt"/>
              </a:rPr>
              <a:t>~10- to 20-year adoption cycle</a:t>
            </a:r>
            <a:r>
              <a:rPr lang="en-US" sz="1200" b="0">
                <a:ea typeface="+mj-lt"/>
                <a:cs typeface="+mj-lt"/>
              </a:rPr>
              <a:t> for new blends and materials ― both from the </a:t>
            </a:r>
            <a:r>
              <a:rPr lang="en-US" sz="1200" b="1">
                <a:ea typeface="+mj-lt"/>
                <a:cs typeface="+mj-lt"/>
              </a:rPr>
              <a:t>long lead time to update standards </a:t>
            </a:r>
            <a:r>
              <a:rPr lang="en-US" sz="1200" b="0">
                <a:ea typeface="+mj-lt"/>
                <a:cs typeface="+mj-lt"/>
              </a:rPr>
              <a:t>and a </a:t>
            </a:r>
            <a:r>
              <a:rPr lang="en-US" sz="1200" b="1">
                <a:ea typeface="+mj-lt"/>
                <a:cs typeface="+mj-lt"/>
              </a:rPr>
              <a:t>long customer adoption cycle.</a:t>
            </a:r>
          </a:p>
          <a:p>
            <a:pPr>
              <a:spcBef>
                <a:spcPts val="300"/>
              </a:spcBef>
            </a:pPr>
            <a:r>
              <a:rPr lang="en-US" sz="1200" b="0">
                <a:ea typeface="+mj-lt"/>
                <a:cs typeface="+mj-lt"/>
              </a:rPr>
              <a:t>- Contractors, engineers, and ready-mix companies are </a:t>
            </a:r>
            <a:r>
              <a:rPr lang="en-US" sz="1200" b="1">
                <a:ea typeface="+mj-lt"/>
                <a:cs typeface="+mj-lt"/>
              </a:rPr>
              <a:t>risk-averse to adopting new technologies </a:t>
            </a:r>
            <a:r>
              <a:rPr lang="en-US" sz="1200" b="0">
                <a:ea typeface="+mj-lt"/>
                <a:cs typeface="+mj-lt"/>
              </a:rPr>
              <a:t>that may lead to budget </a:t>
            </a:r>
            <a:r>
              <a:rPr lang="en-US" sz="1200">
                <a:ea typeface="+mj-lt"/>
                <a:cs typeface="+mj-lt"/>
              </a:rPr>
              <a:t>and </a:t>
            </a:r>
            <a:r>
              <a:rPr lang="en-US" sz="1200" b="0">
                <a:ea typeface="+mj-lt"/>
                <a:cs typeface="+mj-lt"/>
              </a:rPr>
              <a:t>schedule overruns or safety risks.</a:t>
            </a:r>
          </a:p>
        </p:txBody>
      </p:sp>
      <p:sp>
        <p:nvSpPr>
          <p:cNvPr id="24" name="btfpNotesBox967513">
            <a:extLst>
              <a:ext uri="{FF2B5EF4-FFF2-40B4-BE49-F238E27FC236}">
                <a16:creationId xmlns:a16="http://schemas.microsoft.com/office/drawing/2014/main" id="{8FBA7775-F513-1A29-C298-FECB48E4495E}"/>
              </a:ext>
            </a:extLst>
          </p:cNvPr>
          <p:cNvSpPr txBox="1"/>
          <p:nvPr>
            <p:custDataLst>
              <p:tags r:id="rId2"/>
            </p:custDataLst>
          </p:nvPr>
        </p:nvSpPr>
        <p:spPr bwMode="gray">
          <a:xfrm>
            <a:off x="330199" y="6280387"/>
            <a:ext cx="11531600" cy="246221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 marL="0" indent="0">
              <a:spcBef>
                <a:spcPts val="0"/>
              </a:spcBef>
              <a:buNone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Source:</a:t>
            </a:r>
            <a:r>
              <a:rPr lang="en-AU" altLang="ja-JP" sz="800" dirty="0">
                <a:solidFill>
                  <a:srgbClr val="000000"/>
                </a:solidFill>
                <a:latin typeface="Arial"/>
              </a:rPr>
              <a:t> 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DOE Liftoff Report, </a:t>
            </a:r>
            <a:r>
              <a:rPr lang="en-US" sz="800" dirty="0">
                <a:solidFill>
                  <a:srgbClr val="000000"/>
                </a:solidFill>
                <a:latin typeface="Arial"/>
                <a:hlinkClick r:id="rId6"/>
              </a:rPr>
              <a:t>Low carbon cement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 (2023).</a:t>
            </a:r>
            <a:endParaRPr lang="en-US" altLang="ja-JP" sz="800" dirty="0">
              <a:solidFill>
                <a:srgbClr val="000000"/>
              </a:solidFill>
              <a:latin typeface="Arial"/>
            </a:endParaRPr>
          </a:p>
          <a:p>
            <a:pPr marL="0" indent="0">
              <a:spcBef>
                <a:spcPts val="0"/>
              </a:spcBef>
              <a:buNone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Hoshi Ogawa, Sho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Tatsuno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Jessica Cong,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</a:t>
            </a:r>
            <a:r>
              <a:rPr lang="en-US" sz="800" dirty="0">
                <a:solidFill>
                  <a:srgbClr val="000000"/>
                </a:solidFill>
              </a:rPr>
              <a:t>, and </a:t>
            </a:r>
            <a:r>
              <a:rPr lang="en-US" sz="800" dirty="0">
                <a:solidFill>
                  <a:srgbClr val="000000"/>
                </a:solidFill>
                <a:hlinkClick r:id="rId7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8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/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9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26000445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hink-cell data - do not delete" hidden="1">
            <a:extLst>
              <a:ext uri="{FF2B5EF4-FFF2-40B4-BE49-F238E27FC236}">
                <a16:creationId xmlns:a16="http://schemas.microsoft.com/office/drawing/2014/main" id="{EB26599E-D76A-AEF3-9D56-54CAEAE9CC63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426" imgH="428" progId="TCLayout.ActiveDocument.1">
                  <p:embed/>
                </p:oleObj>
              </mc:Choice>
              <mc:Fallback>
                <p:oleObj name="think-cell Slide" r:id="rId4" imgW="426" imgH="428" progId="TCLayout.ActiveDocument.1">
                  <p:embed/>
                  <p:pic>
                    <p:nvPicPr>
                      <p:cNvPr id="7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B26599E-D76A-AEF3-9D56-54CAEAE9CC6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22" name="Rectangle 121">
            <a:extLst>
              <a:ext uri="{FF2B5EF4-FFF2-40B4-BE49-F238E27FC236}">
                <a16:creationId xmlns:a16="http://schemas.microsoft.com/office/drawing/2014/main" id="{78B41001-1545-12E5-B211-65CE1FFB4BA7}"/>
              </a:ext>
            </a:extLst>
          </p:cNvPr>
          <p:cNvSpPr/>
          <p:nvPr/>
        </p:nvSpPr>
        <p:spPr bwMode="gray">
          <a:xfrm>
            <a:off x="5734162" y="2096660"/>
            <a:ext cx="1593856" cy="411850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NL" sz="1600" dirty="0" err="1">
              <a:solidFill>
                <a:schemeClr val="tx1"/>
              </a:solidFill>
            </a:endParaRPr>
          </a:p>
        </p:txBody>
      </p:sp>
      <p:sp>
        <p:nvSpPr>
          <p:cNvPr id="123" name="Rectangle 122">
            <a:extLst>
              <a:ext uri="{FF2B5EF4-FFF2-40B4-BE49-F238E27FC236}">
                <a16:creationId xmlns:a16="http://schemas.microsoft.com/office/drawing/2014/main" id="{649E21C2-0A48-8303-AAD2-472327828FB8}"/>
              </a:ext>
            </a:extLst>
          </p:cNvPr>
          <p:cNvSpPr/>
          <p:nvPr/>
        </p:nvSpPr>
        <p:spPr bwMode="gray">
          <a:xfrm>
            <a:off x="2478496" y="2098765"/>
            <a:ext cx="1603119" cy="409199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NL" sz="1600" dirty="0" err="1">
              <a:solidFill>
                <a:schemeClr val="tx1"/>
              </a:solidFill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B7B76CFC-C23C-2F0C-73F9-49C8E2B2E937}"/>
              </a:ext>
            </a:extLst>
          </p:cNvPr>
          <p:cNvSpPr txBox="1"/>
          <p:nvPr/>
        </p:nvSpPr>
        <p:spPr>
          <a:xfrm>
            <a:off x="2558498" y="2136470"/>
            <a:ext cx="1422713" cy="390669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r>
              <a:rPr lang="en-GB" sz="1200" b="1" i="1" dirty="0"/>
              <a:t>Technological </a:t>
            </a:r>
          </a:p>
          <a:p>
            <a:r>
              <a:rPr lang="en-GB" sz="1200" b="1" i="1" dirty="0"/>
              <a:t>Valley of Death</a:t>
            </a:r>
            <a:endParaRPr lang="en-GB" sz="1200" i="1" dirty="0"/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A03B23B1-D561-7C6D-D00E-E9D59002FDC1}"/>
              </a:ext>
            </a:extLst>
          </p:cNvPr>
          <p:cNvSpPr txBox="1"/>
          <p:nvPr/>
        </p:nvSpPr>
        <p:spPr>
          <a:xfrm>
            <a:off x="5845175" y="2137261"/>
            <a:ext cx="1360521" cy="389878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r>
              <a:rPr lang="en-GB" sz="1200" b="1" i="1" dirty="0"/>
              <a:t>Commercial </a:t>
            </a:r>
          </a:p>
          <a:p>
            <a:r>
              <a:rPr lang="en-GB" sz="1200" b="1" i="1" dirty="0"/>
              <a:t>Valley of Death</a:t>
            </a:r>
            <a:endParaRPr lang="en-GB" sz="1200" i="1" dirty="0"/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BC372FB-6E2C-0F04-EAC3-DAB1271FCA8E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9308591" y="1549400"/>
            <a:ext cx="2560151" cy="4795032"/>
          </a:xfrm>
        </p:spPr>
        <p:txBody>
          <a:bodyPr/>
          <a:lstStyle/>
          <a:p>
            <a:pPr marL="0" indent="0">
              <a:buNone/>
            </a:pPr>
            <a:r>
              <a:rPr lang="en-GB" sz="1200" b="1" dirty="0"/>
              <a:t>Observations</a:t>
            </a:r>
          </a:p>
          <a:p>
            <a:r>
              <a:rPr lang="en-GB" sz="1050" dirty="0"/>
              <a:t>The two valleys are qualitatively different: the technological valley is a capital availability problem (negative IRR, no debt possible); the commercial valley is a risk-return mismatch (VC-level risk, infra-level returns).</a:t>
            </a:r>
          </a:p>
          <a:p>
            <a:r>
              <a:rPr lang="en-GB" sz="1050" dirty="0"/>
              <a:t>Have elaborate development and testing process with high capital costs due to the hard-tech character of climate start-ups.</a:t>
            </a:r>
          </a:p>
          <a:p>
            <a:r>
              <a:rPr lang="en-GB" sz="1050" dirty="0"/>
              <a:t>Capital scales ~5x to 10x at each stage; the largest absolute jump is to FOAK ($80M-$900M in a single step), when project finance is often not available yet.</a:t>
            </a:r>
          </a:p>
          <a:p>
            <a:r>
              <a:rPr lang="en-GB" sz="1050" dirty="0"/>
              <a:t>The FOAK range ($100M-$1B) is the widest of any stage, reflecting sector variation.</a:t>
            </a:r>
          </a:p>
          <a:p>
            <a:r>
              <a:rPr lang="en-GB" sz="1050" dirty="0"/>
              <a:t>Stages 1 and 3 show no IRR because they are funded from the corporate balance sheet: no standalone investment case yet.</a:t>
            </a:r>
          </a:p>
          <a:p>
            <a:r>
              <a:rPr lang="en-GB" sz="1050" dirty="0"/>
              <a:t>"High teens to 25%" at FOAK reflects investor required rates, not realized returns — often a hurdle to obtaining investments.</a:t>
            </a:r>
          </a:p>
          <a:p>
            <a:endParaRPr lang="en-GB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0811E20C-B53D-A5A3-618F-8A24E5CEE2B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dirty="0"/>
              <a:t>High </a:t>
            </a:r>
            <a:r>
              <a:rPr lang="en-US" dirty="0" err="1"/>
              <a:t>CapEx</a:t>
            </a:r>
            <a:r>
              <a:rPr lang="en-US" dirty="0"/>
              <a:t> and long horizons mean c</a:t>
            </a:r>
            <a:r>
              <a:rPr lang="en-NL" dirty="0"/>
              <a:t>limate</a:t>
            </a:r>
            <a:r>
              <a:rPr lang="en-US" dirty="0"/>
              <a:t> hard-</a:t>
            </a:r>
            <a:r>
              <a:rPr lang="en-NL" dirty="0"/>
              <a:t>tech startups </a:t>
            </a:r>
            <a:r>
              <a:rPr lang="en-US" dirty="0"/>
              <a:t>must overcome technological and commercial ‘Valleys of Death’</a:t>
            </a:r>
            <a:endParaRPr lang="en-GB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4F0681DD-6101-3D12-B1FE-B5535495612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zh-CN" sz="1600" b="1" dirty="0"/>
              <a:t>Overcoming the first valley involves technological de-risking; the second requires proof of commercial viability and bankability of hard-tech solutions</a:t>
            </a:r>
            <a:endParaRPr lang="en-US" sz="1600" b="1" dirty="0"/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1EA4A7C0-45BA-C30B-D53D-0CF497829B39}"/>
              </a:ext>
            </a:extLst>
          </p:cNvPr>
          <p:cNvGrpSpPr/>
          <p:nvPr/>
        </p:nvGrpSpPr>
        <p:grpSpPr>
          <a:xfrm>
            <a:off x="323257" y="2517857"/>
            <a:ext cx="8750257" cy="3697304"/>
            <a:chOff x="323257" y="2517857"/>
            <a:chExt cx="8750257" cy="3697304"/>
          </a:xfrm>
        </p:grpSpPr>
        <p:sp>
          <p:nvSpPr>
            <p:cNvPr id="65" name="Arrow: Pentagon 4">
              <a:extLst>
                <a:ext uri="{FF2B5EF4-FFF2-40B4-BE49-F238E27FC236}">
                  <a16:creationId xmlns:a16="http://schemas.microsoft.com/office/drawing/2014/main" id="{79663139-ED50-E690-0169-8D4C3A510764}"/>
                </a:ext>
              </a:extLst>
            </p:cNvPr>
            <p:cNvSpPr/>
            <p:nvPr/>
          </p:nvSpPr>
          <p:spPr bwMode="gray">
            <a:xfrm>
              <a:off x="1112472" y="2568220"/>
              <a:ext cx="1582328" cy="540895"/>
            </a:xfrm>
            <a:prstGeom prst="homePlate">
              <a:avLst/>
            </a:prstGeom>
            <a:solidFill>
              <a:schemeClr val="accent1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1440" indent="0">
                <a:buNone/>
              </a:pPr>
              <a:r>
                <a:rPr lang="en-US" sz="1100" b="1" dirty="0">
                  <a:solidFill>
                    <a:schemeClr val="bg1"/>
                  </a:solidFill>
                </a:rPr>
                <a:t>Lab development</a:t>
              </a:r>
            </a:p>
          </p:txBody>
        </p:sp>
        <p:sp>
          <p:nvSpPr>
            <p:cNvPr id="66" name="Arrow: Chevron 12">
              <a:extLst>
                <a:ext uri="{FF2B5EF4-FFF2-40B4-BE49-F238E27FC236}">
                  <a16:creationId xmlns:a16="http://schemas.microsoft.com/office/drawing/2014/main" id="{17386791-AEB1-BC6A-4CE2-A066CFEB0F8F}"/>
                </a:ext>
              </a:extLst>
            </p:cNvPr>
            <p:cNvSpPr/>
            <p:nvPr/>
          </p:nvSpPr>
          <p:spPr bwMode="gray">
            <a:xfrm>
              <a:off x="2479576" y="2570645"/>
              <a:ext cx="1863047" cy="540895"/>
            </a:xfrm>
            <a:prstGeom prst="chevron">
              <a:avLst/>
            </a:prstGeom>
            <a:solidFill>
              <a:schemeClr val="accent1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1440"/>
              <a:r>
                <a:rPr lang="en-US" sz="1100" b="1" dirty="0">
                  <a:solidFill>
                    <a:schemeClr val="bg1"/>
                  </a:solidFill>
                </a:rPr>
                <a:t>Pilot factory</a:t>
              </a:r>
            </a:p>
          </p:txBody>
        </p:sp>
        <p:sp>
          <p:nvSpPr>
            <p:cNvPr id="67" name="Arrow: Chevron 40">
              <a:extLst>
                <a:ext uri="{FF2B5EF4-FFF2-40B4-BE49-F238E27FC236}">
                  <a16:creationId xmlns:a16="http://schemas.microsoft.com/office/drawing/2014/main" id="{6A5299EE-3B11-8EF7-21EA-EFC33BC1B568}"/>
                </a:ext>
              </a:extLst>
            </p:cNvPr>
            <p:cNvSpPr/>
            <p:nvPr/>
          </p:nvSpPr>
          <p:spPr bwMode="gray">
            <a:xfrm>
              <a:off x="4107146" y="2571502"/>
              <a:ext cx="1847550" cy="540895"/>
            </a:xfrm>
            <a:prstGeom prst="chevron">
              <a:avLst/>
            </a:prstGeom>
            <a:solidFill>
              <a:schemeClr val="accent1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1440"/>
              <a:r>
                <a:rPr lang="en-US" sz="1100" b="1" dirty="0">
                  <a:solidFill>
                    <a:schemeClr val="bg1"/>
                  </a:solidFill>
                </a:rPr>
                <a:t>Commercial-scale testing</a:t>
              </a:r>
            </a:p>
          </p:txBody>
        </p:sp>
        <p:sp>
          <p:nvSpPr>
            <p:cNvPr id="68" name="Arrow: Chevron 41">
              <a:extLst>
                <a:ext uri="{FF2B5EF4-FFF2-40B4-BE49-F238E27FC236}">
                  <a16:creationId xmlns:a16="http://schemas.microsoft.com/office/drawing/2014/main" id="{FE82C590-F8BE-1BB1-EF0E-694227D89D32}"/>
                </a:ext>
              </a:extLst>
            </p:cNvPr>
            <p:cNvSpPr/>
            <p:nvPr/>
          </p:nvSpPr>
          <p:spPr bwMode="gray">
            <a:xfrm>
              <a:off x="5731953" y="2567888"/>
              <a:ext cx="1863047" cy="540895"/>
            </a:xfrm>
            <a:prstGeom prst="chevron">
              <a:avLst/>
            </a:prstGeom>
            <a:solidFill>
              <a:schemeClr val="accent1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1440"/>
              <a:r>
                <a:rPr lang="en-US" sz="1100" b="1" dirty="0">
                  <a:solidFill>
                    <a:schemeClr val="bg1"/>
                  </a:solidFill>
                </a:rPr>
                <a:t>FOAK</a:t>
              </a:r>
              <a:r>
                <a:rPr lang="en-US" sz="1100" b="1" baseline="30000" dirty="0">
                  <a:solidFill>
                    <a:schemeClr val="bg1"/>
                  </a:solidFill>
                </a:rPr>
                <a:t>1</a:t>
              </a:r>
              <a:r>
                <a:rPr lang="en-US" sz="1100" b="1" dirty="0">
                  <a:solidFill>
                    <a:schemeClr val="bg1"/>
                  </a:solidFill>
                </a:rPr>
                <a:t> plant</a:t>
              </a:r>
            </a:p>
          </p:txBody>
        </p:sp>
        <p:sp>
          <p:nvSpPr>
            <p:cNvPr id="69" name="Oval 68">
              <a:extLst>
                <a:ext uri="{FF2B5EF4-FFF2-40B4-BE49-F238E27FC236}">
                  <a16:creationId xmlns:a16="http://schemas.microsoft.com/office/drawing/2014/main" id="{F72F0939-7190-C28F-B9FE-2EE68C60918F}"/>
                </a:ext>
              </a:extLst>
            </p:cNvPr>
            <p:cNvSpPr/>
            <p:nvPr/>
          </p:nvSpPr>
          <p:spPr bwMode="gray">
            <a:xfrm>
              <a:off x="1042834" y="2520614"/>
              <a:ext cx="228600" cy="228600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1200" dirty="0">
                  <a:solidFill>
                    <a:schemeClr val="bg1"/>
                  </a:solidFill>
                </a:rPr>
                <a:t>1</a:t>
              </a:r>
            </a:p>
          </p:txBody>
        </p:sp>
        <p:sp>
          <p:nvSpPr>
            <p:cNvPr id="70" name="Oval 69">
              <a:extLst>
                <a:ext uri="{FF2B5EF4-FFF2-40B4-BE49-F238E27FC236}">
                  <a16:creationId xmlns:a16="http://schemas.microsoft.com/office/drawing/2014/main" id="{B912D423-1C7D-3032-0F1E-A64D1DAC6AB7}"/>
                </a:ext>
              </a:extLst>
            </p:cNvPr>
            <p:cNvSpPr/>
            <p:nvPr/>
          </p:nvSpPr>
          <p:spPr bwMode="gray">
            <a:xfrm>
              <a:off x="2588522" y="2520614"/>
              <a:ext cx="228600" cy="228600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1200" dirty="0">
                  <a:solidFill>
                    <a:schemeClr val="bg1"/>
                  </a:solidFill>
                </a:rPr>
                <a:t>2</a:t>
              </a:r>
            </a:p>
          </p:txBody>
        </p:sp>
        <p:sp>
          <p:nvSpPr>
            <p:cNvPr id="71" name="Oval 70">
              <a:extLst>
                <a:ext uri="{FF2B5EF4-FFF2-40B4-BE49-F238E27FC236}">
                  <a16:creationId xmlns:a16="http://schemas.microsoft.com/office/drawing/2014/main" id="{2EBC2064-17D4-0856-CEDB-F19C7FE0A9CC}"/>
                </a:ext>
              </a:extLst>
            </p:cNvPr>
            <p:cNvSpPr/>
            <p:nvPr/>
          </p:nvSpPr>
          <p:spPr bwMode="gray">
            <a:xfrm>
              <a:off x="4216289" y="2521471"/>
              <a:ext cx="228600" cy="228600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1200" dirty="0">
                  <a:solidFill>
                    <a:schemeClr val="bg1"/>
                  </a:solidFill>
                </a:rPr>
                <a:t>3</a:t>
              </a:r>
            </a:p>
          </p:txBody>
        </p:sp>
        <p:sp>
          <p:nvSpPr>
            <p:cNvPr id="72" name="Oval 71">
              <a:extLst>
                <a:ext uri="{FF2B5EF4-FFF2-40B4-BE49-F238E27FC236}">
                  <a16:creationId xmlns:a16="http://schemas.microsoft.com/office/drawing/2014/main" id="{DC7CB133-14DF-0B02-E12D-A70AA02960B0}"/>
                </a:ext>
              </a:extLst>
            </p:cNvPr>
            <p:cNvSpPr/>
            <p:nvPr/>
          </p:nvSpPr>
          <p:spPr bwMode="gray">
            <a:xfrm>
              <a:off x="5845175" y="2517857"/>
              <a:ext cx="228600" cy="228600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1200" dirty="0">
                  <a:solidFill>
                    <a:schemeClr val="bg1"/>
                  </a:solidFill>
                </a:rPr>
                <a:t>4</a:t>
              </a:r>
            </a:p>
          </p:txBody>
        </p:sp>
        <p:sp>
          <p:nvSpPr>
            <p:cNvPr id="73" name="Arrow: Chevron 41">
              <a:extLst>
                <a:ext uri="{FF2B5EF4-FFF2-40B4-BE49-F238E27FC236}">
                  <a16:creationId xmlns:a16="http://schemas.microsoft.com/office/drawing/2014/main" id="{2215A436-C100-CE3F-A463-7323AB41B9B8}"/>
                </a:ext>
              </a:extLst>
            </p:cNvPr>
            <p:cNvSpPr/>
            <p:nvPr/>
          </p:nvSpPr>
          <p:spPr bwMode="gray">
            <a:xfrm>
              <a:off x="7355985" y="2567888"/>
              <a:ext cx="1717529" cy="540895"/>
            </a:xfrm>
            <a:prstGeom prst="chevron">
              <a:avLst/>
            </a:prstGeom>
            <a:solidFill>
              <a:schemeClr val="accent1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1440"/>
              <a:r>
                <a:rPr lang="en-US" sz="1100" b="1" dirty="0">
                  <a:solidFill>
                    <a:schemeClr val="bg1"/>
                  </a:solidFill>
                </a:rPr>
                <a:t>SOAK* plant</a:t>
              </a:r>
            </a:p>
          </p:txBody>
        </p:sp>
        <p:sp>
          <p:nvSpPr>
            <p:cNvPr id="74" name="Oval 73">
              <a:extLst>
                <a:ext uri="{FF2B5EF4-FFF2-40B4-BE49-F238E27FC236}">
                  <a16:creationId xmlns:a16="http://schemas.microsoft.com/office/drawing/2014/main" id="{BB9D572B-828D-305B-75C2-78ED7FE67403}"/>
                </a:ext>
              </a:extLst>
            </p:cNvPr>
            <p:cNvSpPr/>
            <p:nvPr/>
          </p:nvSpPr>
          <p:spPr bwMode="gray">
            <a:xfrm>
              <a:off x="7465314" y="2517857"/>
              <a:ext cx="228600" cy="228600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1200" dirty="0">
                  <a:solidFill>
                    <a:schemeClr val="bg1"/>
                  </a:solidFill>
                </a:rPr>
                <a:t>5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1D753F0A-99C8-6E36-650B-71677E3538D3}"/>
                </a:ext>
              </a:extLst>
            </p:cNvPr>
            <p:cNvSpPr txBox="1"/>
            <p:nvPr/>
          </p:nvSpPr>
          <p:spPr>
            <a:xfrm>
              <a:off x="334963" y="2567888"/>
              <a:ext cx="682340" cy="6400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200" b="1" dirty="0"/>
                <a:t>Product stage</a:t>
              </a:r>
              <a:endParaRPr lang="en-GB" sz="1200" dirty="0"/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14E830AD-D745-8B6F-F754-5A1E7F665CB3}"/>
                </a:ext>
              </a:extLst>
            </p:cNvPr>
            <p:cNvSpPr txBox="1"/>
            <p:nvPr/>
          </p:nvSpPr>
          <p:spPr>
            <a:xfrm>
              <a:off x="332232" y="3208749"/>
              <a:ext cx="682340" cy="6400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200" b="1" dirty="0"/>
                <a:t>Size of tech</a:t>
              </a:r>
              <a:endParaRPr lang="en-GB" sz="1200" dirty="0"/>
            </a:p>
          </p:txBody>
        </p:sp>
        <p:pic>
          <p:nvPicPr>
            <p:cNvPr id="77" name="Picture 2" descr="Reactor - Free industry icons">
              <a:extLst>
                <a:ext uri="{FF2B5EF4-FFF2-40B4-BE49-F238E27FC236}">
                  <a16:creationId xmlns:a16="http://schemas.microsoft.com/office/drawing/2014/main" id="{3BA8CC5D-9795-4E5F-B8FA-3FDB713F9A7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 rot="5400000">
              <a:off x="1213493" y="3309955"/>
              <a:ext cx="373394" cy="37339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A3C3F853-B5CE-BF81-A53C-998AAF4C9FEE}"/>
                </a:ext>
              </a:extLst>
            </p:cNvPr>
            <p:cNvSpPr txBox="1"/>
            <p:nvPr/>
          </p:nvSpPr>
          <p:spPr>
            <a:xfrm>
              <a:off x="1797236" y="3176616"/>
              <a:ext cx="682340" cy="6400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1 small reactor</a:t>
              </a:r>
            </a:p>
          </p:txBody>
        </p:sp>
        <p:pic>
          <p:nvPicPr>
            <p:cNvPr id="79" name="Picture 2" descr="Reactor - Free industry icons">
              <a:extLst>
                <a:ext uri="{FF2B5EF4-FFF2-40B4-BE49-F238E27FC236}">
                  <a16:creationId xmlns:a16="http://schemas.microsoft.com/office/drawing/2014/main" id="{FB736EA8-CEF0-268B-3458-770ADC7A6D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 rot="5400000">
              <a:off x="2678497" y="3201414"/>
              <a:ext cx="373394" cy="37339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844EADCD-94BA-D35A-E0E2-A572ADC5D5BC}"/>
                </a:ext>
              </a:extLst>
            </p:cNvPr>
            <p:cNvSpPr txBox="1"/>
            <p:nvPr/>
          </p:nvSpPr>
          <p:spPr>
            <a:xfrm>
              <a:off x="3262240" y="3208749"/>
              <a:ext cx="682340" cy="6400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Multiple small reactors </a:t>
              </a:r>
              <a:r>
                <a:rPr lang="en-GB" sz="1050" i="1" dirty="0"/>
                <a:t>(e.g., 5x)</a:t>
              </a:r>
            </a:p>
          </p:txBody>
        </p:sp>
        <p:pic>
          <p:nvPicPr>
            <p:cNvPr id="81" name="Picture 2" descr="Reactor - Free industry icons">
              <a:extLst>
                <a:ext uri="{FF2B5EF4-FFF2-40B4-BE49-F238E27FC236}">
                  <a16:creationId xmlns:a16="http://schemas.microsoft.com/office/drawing/2014/main" id="{FA9571B5-BA97-2C60-1076-0DFB7C3342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 rot="5400000">
              <a:off x="4332109" y="3232326"/>
              <a:ext cx="583743" cy="58374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DEABEE49-CF1C-7D0D-52E9-767A878A177B}"/>
                </a:ext>
              </a:extLst>
            </p:cNvPr>
            <p:cNvSpPr txBox="1"/>
            <p:nvPr/>
          </p:nvSpPr>
          <p:spPr>
            <a:xfrm>
              <a:off x="4977503" y="3230506"/>
              <a:ext cx="682340" cy="6400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1 big reactor</a:t>
              </a:r>
            </a:p>
          </p:txBody>
        </p:sp>
        <p:pic>
          <p:nvPicPr>
            <p:cNvPr id="83" name="Picture 2" descr="Reactor - Free industry icons">
              <a:extLst>
                <a:ext uri="{FF2B5EF4-FFF2-40B4-BE49-F238E27FC236}">
                  <a16:creationId xmlns:a16="http://schemas.microsoft.com/office/drawing/2014/main" id="{92C0512E-F158-9395-231A-4DC4EC90272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 rot="5400000">
              <a:off x="2672635" y="3462652"/>
              <a:ext cx="373394" cy="37339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4" name="Picture 2" descr="Reactor - Free industry icons">
              <a:extLst>
                <a:ext uri="{FF2B5EF4-FFF2-40B4-BE49-F238E27FC236}">
                  <a16:creationId xmlns:a16="http://schemas.microsoft.com/office/drawing/2014/main" id="{53D47FC0-80A1-FEB3-7AC4-38A75B8A0D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 rot="5400000">
              <a:off x="5907836" y="3035061"/>
              <a:ext cx="583743" cy="58374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62848B8A-680B-906C-2E39-BA40EAABAC1C}"/>
                </a:ext>
              </a:extLst>
            </p:cNvPr>
            <p:cNvSpPr txBox="1"/>
            <p:nvPr/>
          </p:nvSpPr>
          <p:spPr>
            <a:xfrm>
              <a:off x="6559092" y="3197250"/>
              <a:ext cx="682340" cy="6400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Multiple big reactors </a:t>
              </a:r>
              <a:r>
                <a:rPr lang="en-GB" sz="1050" i="1" dirty="0"/>
                <a:t>(e.g., 20x)</a:t>
              </a:r>
            </a:p>
          </p:txBody>
        </p:sp>
        <p:pic>
          <p:nvPicPr>
            <p:cNvPr id="86" name="Picture 2" descr="Reactor - Free industry icons">
              <a:extLst>
                <a:ext uri="{FF2B5EF4-FFF2-40B4-BE49-F238E27FC236}">
                  <a16:creationId xmlns:a16="http://schemas.microsoft.com/office/drawing/2014/main" id="{4AD5D2EC-C619-3D6C-C5C9-9FE488DE4F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 rot="5400000">
              <a:off x="5907836" y="3457338"/>
              <a:ext cx="583743" cy="58374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7" name="Picture 2" descr="Reactor - Free industry icons">
              <a:extLst>
                <a:ext uri="{FF2B5EF4-FFF2-40B4-BE49-F238E27FC236}">
                  <a16:creationId xmlns:a16="http://schemas.microsoft.com/office/drawing/2014/main" id="{5603B494-F33C-3C45-A6EE-1A8ACC1EA3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 rot="5400000">
              <a:off x="7493165" y="3035061"/>
              <a:ext cx="583743" cy="58374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C6492D2B-05BC-288A-567C-648D046A0EE4}"/>
                </a:ext>
              </a:extLst>
            </p:cNvPr>
            <p:cNvSpPr txBox="1"/>
            <p:nvPr/>
          </p:nvSpPr>
          <p:spPr>
            <a:xfrm>
              <a:off x="8144421" y="3230506"/>
              <a:ext cx="682340" cy="6400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Multiple big reactors</a:t>
              </a:r>
            </a:p>
            <a:p>
              <a:r>
                <a:rPr lang="en-GB" sz="1050" i="1" dirty="0"/>
                <a:t>(e.g., 100x)</a:t>
              </a:r>
            </a:p>
          </p:txBody>
        </p:sp>
        <p:pic>
          <p:nvPicPr>
            <p:cNvPr id="89" name="Picture 2" descr="Reactor - Free industry icons">
              <a:extLst>
                <a:ext uri="{FF2B5EF4-FFF2-40B4-BE49-F238E27FC236}">
                  <a16:creationId xmlns:a16="http://schemas.microsoft.com/office/drawing/2014/main" id="{CBD56C76-BA79-4676-D9C9-5182F79761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 rot="5400000">
              <a:off x="7493165" y="3490594"/>
              <a:ext cx="583743" cy="58374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A9D7DE50-72B9-1467-AAE8-40D8255E61B3}"/>
                </a:ext>
              </a:extLst>
            </p:cNvPr>
            <p:cNvSpPr txBox="1"/>
            <p:nvPr/>
          </p:nvSpPr>
          <p:spPr>
            <a:xfrm>
              <a:off x="323257" y="4510875"/>
              <a:ext cx="682340" cy="6400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200" b="1" dirty="0"/>
                <a:t>Proof of concept</a:t>
              </a:r>
              <a:endParaRPr lang="en-GB" sz="1200" dirty="0"/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34EEACA2-A43E-4A8E-1D75-13B0EFCD27D7}"/>
                </a:ext>
              </a:extLst>
            </p:cNvPr>
            <p:cNvSpPr txBox="1"/>
            <p:nvPr/>
          </p:nvSpPr>
          <p:spPr>
            <a:xfrm>
              <a:off x="1213493" y="4510875"/>
              <a:ext cx="1266082" cy="6400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Technology</a:t>
              </a: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8574DD75-9127-4AB9-A856-2E7C6F173E73}"/>
                </a:ext>
              </a:extLst>
            </p:cNvPr>
            <p:cNvSpPr txBox="1"/>
            <p:nvPr/>
          </p:nvSpPr>
          <p:spPr>
            <a:xfrm>
              <a:off x="2650234" y="4510875"/>
              <a:ext cx="1266082" cy="6400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b="1" dirty="0"/>
                <a:t>Technical scalability</a:t>
              </a:r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0CB5F33C-7FE5-F496-E262-F133E29EBD40}"/>
                </a:ext>
              </a:extLst>
            </p:cNvPr>
            <p:cNvSpPr txBox="1"/>
            <p:nvPr/>
          </p:nvSpPr>
          <p:spPr>
            <a:xfrm>
              <a:off x="4332109" y="4510875"/>
              <a:ext cx="1266082" cy="6400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Commercial size technology</a:t>
              </a:r>
            </a:p>
          </p:txBody>
        </p:sp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E985C1FC-F172-1F07-1961-C2F52FE69424}"/>
                </a:ext>
              </a:extLst>
            </p:cNvPr>
            <p:cNvSpPr txBox="1"/>
            <p:nvPr/>
          </p:nvSpPr>
          <p:spPr>
            <a:xfrm>
              <a:off x="5944182" y="4510875"/>
              <a:ext cx="1266082" cy="6400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b="1" dirty="0"/>
                <a:t>Commercial scalability and profitability</a:t>
              </a: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D172A6D3-8211-D7E8-0B6E-0296BA57D280}"/>
                </a:ext>
              </a:extLst>
            </p:cNvPr>
            <p:cNvSpPr txBox="1"/>
            <p:nvPr/>
          </p:nvSpPr>
          <p:spPr>
            <a:xfrm>
              <a:off x="7511380" y="4510875"/>
              <a:ext cx="1266082" cy="6400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Commercial returns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6824619B-EF3A-EFE5-3A59-4A1171C59A56}"/>
                </a:ext>
              </a:extLst>
            </p:cNvPr>
            <p:cNvSpPr txBox="1"/>
            <p:nvPr/>
          </p:nvSpPr>
          <p:spPr>
            <a:xfrm>
              <a:off x="7493165" y="5744988"/>
              <a:ext cx="1266082" cy="4701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Similar to FOAK but lower unit costs</a:t>
              </a: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1B35A896-2DEB-A705-91E0-8763B1195DFC}"/>
                </a:ext>
              </a:extLst>
            </p:cNvPr>
            <p:cNvSpPr txBox="1"/>
            <p:nvPr/>
          </p:nvSpPr>
          <p:spPr>
            <a:xfrm>
              <a:off x="334963" y="5744988"/>
              <a:ext cx="682340" cy="4701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200" b="1" dirty="0"/>
                <a:t>Capital costs</a:t>
              </a:r>
              <a:r>
                <a:rPr lang="en-GB" sz="1200" b="1" baseline="30000" dirty="0"/>
                <a:t>2</a:t>
              </a:r>
              <a:endParaRPr lang="en-GB" sz="1200" dirty="0"/>
            </a:p>
          </p:txBody>
        </p:sp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541E0C4B-9960-1C3A-9238-C13A465B8A9B}"/>
                </a:ext>
              </a:extLst>
            </p:cNvPr>
            <p:cNvSpPr txBox="1"/>
            <p:nvPr/>
          </p:nvSpPr>
          <p:spPr>
            <a:xfrm>
              <a:off x="1213493" y="5744988"/>
              <a:ext cx="1266082" cy="4701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$1M-$20M</a:t>
              </a: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E748AE44-D8EB-C2F6-92B3-443534A9D253}"/>
                </a:ext>
              </a:extLst>
            </p:cNvPr>
            <p:cNvSpPr txBox="1"/>
            <p:nvPr/>
          </p:nvSpPr>
          <p:spPr>
            <a:xfrm>
              <a:off x="2650234" y="5744988"/>
              <a:ext cx="1266082" cy="4701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$5-$40M</a:t>
              </a: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DE067F87-5718-3A2A-42EE-B65BFE7FA85E}"/>
                </a:ext>
              </a:extLst>
            </p:cNvPr>
            <p:cNvSpPr txBox="1"/>
            <p:nvPr/>
          </p:nvSpPr>
          <p:spPr>
            <a:xfrm>
              <a:off x="4332109" y="5744988"/>
              <a:ext cx="1266082" cy="4701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$20-$100M</a:t>
              </a:r>
            </a:p>
          </p:txBody>
        </p:sp>
        <p:sp>
          <p:nvSpPr>
            <p:cNvPr id="113" name="TextBox 112">
              <a:extLst>
                <a:ext uri="{FF2B5EF4-FFF2-40B4-BE49-F238E27FC236}">
                  <a16:creationId xmlns:a16="http://schemas.microsoft.com/office/drawing/2014/main" id="{19E3BC9A-8B18-A5D4-B712-A83F6B781BBE}"/>
                </a:ext>
              </a:extLst>
            </p:cNvPr>
            <p:cNvSpPr txBox="1"/>
            <p:nvPr/>
          </p:nvSpPr>
          <p:spPr>
            <a:xfrm>
              <a:off x="5944182" y="5744988"/>
              <a:ext cx="1266082" cy="470173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$100M-$1B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FD54926D-853F-AE51-4017-8F9264B5DD3E}"/>
                </a:ext>
              </a:extLst>
            </p:cNvPr>
            <p:cNvSpPr txBox="1"/>
            <p:nvPr/>
          </p:nvSpPr>
          <p:spPr>
            <a:xfrm>
              <a:off x="334963" y="5203168"/>
              <a:ext cx="682340" cy="489600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200" b="1" dirty="0"/>
                <a:t>Expected</a:t>
              </a:r>
            </a:p>
            <a:p>
              <a:r>
                <a:rPr lang="en-GB" sz="1200" b="1" dirty="0"/>
                <a:t>IRR</a:t>
              </a:r>
              <a:endParaRPr lang="en-GB" sz="1200" dirty="0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CDB9DEF9-AA14-3984-4D4B-074841A2BB4C}"/>
                </a:ext>
              </a:extLst>
            </p:cNvPr>
            <p:cNvSpPr txBox="1"/>
            <p:nvPr/>
          </p:nvSpPr>
          <p:spPr>
            <a:xfrm>
              <a:off x="1213493" y="5203168"/>
              <a:ext cx="1266082" cy="489600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n/a</a:t>
              </a: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F5CB3F70-9819-278D-E10E-DB863FE2A165}"/>
                </a:ext>
              </a:extLst>
            </p:cNvPr>
            <p:cNvSpPr txBox="1"/>
            <p:nvPr/>
          </p:nvSpPr>
          <p:spPr>
            <a:xfrm>
              <a:off x="2650234" y="5203168"/>
              <a:ext cx="1266082" cy="489600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Negative IRR</a:t>
              </a: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A928EE61-2DC2-CCE7-1FB3-FAC195D51EBD}"/>
                </a:ext>
              </a:extLst>
            </p:cNvPr>
            <p:cNvSpPr txBox="1"/>
            <p:nvPr/>
          </p:nvSpPr>
          <p:spPr>
            <a:xfrm>
              <a:off x="4332109" y="5203168"/>
              <a:ext cx="1266082" cy="489600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n/a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DC2DE9DE-C560-F42E-4FC2-6A695F1CEEAE}"/>
                </a:ext>
              </a:extLst>
            </p:cNvPr>
            <p:cNvSpPr txBox="1"/>
            <p:nvPr/>
          </p:nvSpPr>
          <p:spPr>
            <a:xfrm>
              <a:off x="5944182" y="5203168"/>
              <a:ext cx="1266082" cy="489600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High teens to 25%</a:t>
              </a: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DEF82F02-820D-9A21-3A6F-01D40E35DD24}"/>
                </a:ext>
              </a:extLst>
            </p:cNvPr>
            <p:cNvSpPr txBox="1"/>
            <p:nvPr/>
          </p:nvSpPr>
          <p:spPr>
            <a:xfrm>
              <a:off x="7510233" y="5203168"/>
              <a:ext cx="1266082" cy="489600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n/a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2A3030AD-B8DD-BB0A-AFDA-C1C36BA7405B}"/>
                </a:ext>
              </a:extLst>
            </p:cNvPr>
            <p:cNvSpPr txBox="1"/>
            <p:nvPr/>
          </p:nvSpPr>
          <p:spPr>
            <a:xfrm>
              <a:off x="345477" y="3969055"/>
              <a:ext cx="682340" cy="489600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200" b="1" dirty="0"/>
                <a:t>System layout</a:t>
              </a:r>
              <a:endParaRPr lang="en-GB" sz="1200" dirty="0"/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2C0501CA-ECC8-78B3-5759-046125CB6B2F}"/>
                </a:ext>
              </a:extLst>
            </p:cNvPr>
            <p:cNvSpPr txBox="1"/>
            <p:nvPr/>
          </p:nvSpPr>
          <p:spPr>
            <a:xfrm>
              <a:off x="1224007" y="3969055"/>
              <a:ext cx="1266082" cy="489600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Small system, </a:t>
              </a:r>
              <a:br>
                <a:rPr lang="en-GB" sz="1050" dirty="0"/>
              </a:br>
              <a:r>
                <a:rPr lang="en-GB" sz="1050" dirty="0"/>
                <a:t>testing technology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2BAAC48C-71D8-F587-5D99-B57BAAA2F770}"/>
                </a:ext>
              </a:extLst>
            </p:cNvPr>
            <p:cNvSpPr txBox="1"/>
            <p:nvPr/>
          </p:nvSpPr>
          <p:spPr>
            <a:xfrm>
              <a:off x="2660748" y="3969055"/>
              <a:ext cx="1266082" cy="489600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Integrated system with real process conditions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E1F155D4-583E-4544-C955-40230D1BE83E}"/>
                </a:ext>
              </a:extLst>
            </p:cNvPr>
            <p:cNvSpPr txBox="1"/>
            <p:nvPr/>
          </p:nvSpPr>
          <p:spPr>
            <a:xfrm>
              <a:off x="4342623" y="3969055"/>
              <a:ext cx="1266082" cy="489600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Larger engineering validation</a:t>
              </a: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A63E41B1-A58B-F6BD-2495-5F550B23A93B}"/>
                </a:ext>
              </a:extLst>
            </p:cNvPr>
            <p:cNvSpPr txBox="1"/>
            <p:nvPr/>
          </p:nvSpPr>
          <p:spPr>
            <a:xfrm>
              <a:off x="5954696" y="3969055"/>
              <a:ext cx="1266082" cy="489600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Full integrated commercial plant</a:t>
              </a: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75A02B65-5D63-1460-B375-2DC2373EC15E}"/>
                </a:ext>
              </a:extLst>
            </p:cNvPr>
            <p:cNvSpPr txBox="1"/>
            <p:nvPr/>
          </p:nvSpPr>
          <p:spPr>
            <a:xfrm>
              <a:off x="7520747" y="3969055"/>
              <a:ext cx="1266082" cy="489600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GB" sz="1050" dirty="0"/>
                <a:t>Replicated commercial plant</a:t>
              </a:r>
            </a:p>
          </p:txBody>
        </p:sp>
      </p:grpSp>
      <p:sp>
        <p:nvSpPr>
          <p:cNvPr id="8" name="Content Placeholder 4">
            <a:extLst>
              <a:ext uri="{FF2B5EF4-FFF2-40B4-BE49-F238E27FC236}">
                <a16:creationId xmlns:a16="http://schemas.microsoft.com/office/drawing/2014/main" id="{0E08F398-7757-8640-7590-EF5BEBF24B15}"/>
              </a:ext>
            </a:extLst>
          </p:cNvPr>
          <p:cNvSpPr txBox="1">
            <a:spLocks/>
          </p:cNvSpPr>
          <p:nvPr/>
        </p:nvSpPr>
        <p:spPr>
          <a:xfrm>
            <a:off x="-11723" y="-9218"/>
            <a:ext cx="3886200" cy="320040"/>
          </a:xfrm>
          <a:prstGeom prst="rect">
            <a:avLst/>
          </a:prstGeom>
          <a:solidFill>
            <a:schemeClr val="tx2">
              <a:lumMod val="75000"/>
            </a:schemeClr>
          </a:solidFill>
        </p:spPr>
        <p:txBody>
          <a:bodyPr vert="horz" lIns="36576" tIns="36576" rIns="36576" bIns="36576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0975" indent="0" algn="ctr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  <a:defRPr sz="16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b="1" dirty="0">
                <a:solidFill>
                  <a:schemeClr val="bg1"/>
                </a:solidFill>
              </a:rPr>
              <a:t>Deep Dive: FOAK Valleys of Death</a:t>
            </a:r>
            <a:endParaRPr lang="en-US" sz="1400" b="1" dirty="0">
              <a:solidFill>
                <a:schemeClr val="bg1"/>
              </a:solidFill>
            </a:endParaRPr>
          </a:p>
          <a:p>
            <a:pPr marL="0" indent="0" algn="ctr">
              <a:buFont typeface="Arial" panose="020B0604020202020204" pitchFamily="34" charset="0"/>
              <a:buNone/>
            </a:pPr>
            <a:endParaRPr lang="en-US" dirty="0"/>
          </a:p>
        </p:txBody>
      </p:sp>
      <p:sp>
        <p:nvSpPr>
          <p:cNvPr id="9" name="btfpNotesBox967513">
            <a:extLst>
              <a:ext uri="{FF2B5EF4-FFF2-40B4-BE49-F238E27FC236}">
                <a16:creationId xmlns:a16="http://schemas.microsoft.com/office/drawing/2014/main" id="{B696F7D3-56DF-1BEF-BBEB-F8799681F9D1}"/>
              </a:ext>
            </a:extLst>
          </p:cNvPr>
          <p:cNvSpPr txBox="1"/>
          <p:nvPr>
            <p:custDataLst>
              <p:tags r:id="rId2"/>
            </p:custDataLst>
          </p:nvPr>
        </p:nvSpPr>
        <p:spPr bwMode="gray">
          <a:xfrm>
            <a:off x="345477" y="6289124"/>
            <a:ext cx="8963115" cy="492443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r>
              <a:rPr lang="en-US" sz="800" baseline="30000" dirty="0">
                <a:solidFill>
                  <a:srgbClr val="000000"/>
                </a:solidFill>
              </a:rPr>
              <a:t>1</a:t>
            </a:r>
            <a:r>
              <a:rPr lang="en-US" sz="800" dirty="0">
                <a:solidFill>
                  <a:srgbClr val="000000"/>
                </a:solidFill>
              </a:rPr>
              <a:t>FOAK = first of a kind; SOAK = second of a kind. </a:t>
            </a:r>
            <a:r>
              <a:rPr lang="en-US" sz="800" baseline="30000" dirty="0">
                <a:solidFill>
                  <a:srgbClr val="000000"/>
                </a:solidFill>
              </a:rPr>
              <a:t>2</a:t>
            </a:r>
            <a:r>
              <a:rPr lang="en-US" sz="800" dirty="0">
                <a:solidFill>
                  <a:srgbClr val="000000"/>
                </a:solidFill>
              </a:rPr>
              <a:t>Capital costs refer to construction </a:t>
            </a:r>
            <a:r>
              <a:rPr lang="en-US" sz="800" dirty="0" err="1">
                <a:solidFill>
                  <a:srgbClr val="000000"/>
                </a:solidFill>
              </a:rPr>
              <a:t>CapEx</a:t>
            </a:r>
            <a:r>
              <a:rPr lang="en-US" sz="800" dirty="0">
                <a:solidFill>
                  <a:srgbClr val="000000"/>
                </a:solidFill>
              </a:rPr>
              <a:t> only; excludes </a:t>
            </a:r>
            <a:r>
              <a:rPr lang="en-US" sz="800" dirty="0" err="1">
                <a:solidFill>
                  <a:srgbClr val="000000"/>
                </a:solidFill>
              </a:rPr>
              <a:t>OpEx</a:t>
            </a:r>
            <a:r>
              <a:rPr lang="en-US" sz="800" dirty="0">
                <a:solidFill>
                  <a:srgbClr val="000000"/>
                </a:solidFill>
              </a:rPr>
              <a:t>, financing costs, and pre-FID development expenditure.</a:t>
            </a:r>
          </a:p>
          <a:p>
            <a:r>
              <a:rPr lang="en-US" sz="800" dirty="0">
                <a:solidFill>
                  <a:srgbClr val="000000"/>
                </a:solidFill>
              </a:rPr>
              <a:t>Sources: DOE, </a:t>
            </a:r>
            <a:r>
              <a:rPr lang="en-US" sz="800" dirty="0">
                <a:solidFill>
                  <a:srgbClr val="000000"/>
                </a:solidFill>
                <a:hlinkClick r:id="rId8"/>
              </a:rPr>
              <a:t>Learning from Case Studies: Financing and Development Approaches from Recent First-of-a-Kind Projects</a:t>
            </a:r>
            <a:r>
              <a:rPr lang="en-US" sz="800" dirty="0">
                <a:solidFill>
                  <a:srgbClr val="000000"/>
                </a:solidFill>
              </a:rPr>
              <a:t> (2024); Sightline Climate, </a:t>
            </a:r>
            <a:r>
              <a:rPr lang="en-US" sz="800" dirty="0">
                <a:solidFill>
                  <a:srgbClr val="000000"/>
                </a:solidFill>
                <a:hlinkClick r:id="rId9"/>
              </a:rPr>
              <a:t>Meet the FOAK folks </a:t>
            </a:r>
            <a:r>
              <a:rPr lang="en-US" sz="800" dirty="0">
                <a:solidFill>
                  <a:srgbClr val="000000"/>
                </a:solidFill>
              </a:rPr>
              <a:t>(2025); </a:t>
            </a:r>
            <a:r>
              <a:rPr lang="en-US" sz="800" dirty="0" err="1">
                <a:solidFill>
                  <a:srgbClr val="000000"/>
                </a:solidFill>
              </a:rPr>
              <a:t>Extantia</a:t>
            </a:r>
            <a:r>
              <a:rPr lang="en-US" sz="800" dirty="0">
                <a:solidFill>
                  <a:srgbClr val="000000"/>
                </a:solidFill>
              </a:rPr>
              <a:t> Capital, </a:t>
            </a:r>
            <a:r>
              <a:rPr lang="en-US" sz="800" dirty="0">
                <a:solidFill>
                  <a:srgbClr val="000000"/>
                </a:solidFill>
                <a:hlinkClick r:id="rId10"/>
              </a:rPr>
              <a:t>The FOAK Question: Essential Insights for Financing and Planning First-Of-A-Kind plants</a:t>
            </a:r>
            <a:r>
              <a:rPr lang="en-US" sz="800" dirty="0">
                <a:solidFill>
                  <a:srgbClr val="000000"/>
                </a:solidFill>
              </a:rPr>
              <a:t> (2023).</a:t>
            </a:r>
          </a:p>
          <a:p>
            <a:pPr marL="0" indent="0">
              <a:spcBef>
                <a:spcPts val="0"/>
              </a:spcBef>
              <a:buNone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+mn-cs"/>
              </a:rPr>
              <a:t>Credit: </a:t>
            </a:r>
            <a:r>
              <a:rPr lang="en-US" sz="800" dirty="0">
                <a:solidFill>
                  <a:srgbClr val="000000"/>
                </a:solidFill>
              </a:rPr>
              <a:t>Soraya van Beek, Isabel Hoyos, and </a:t>
            </a:r>
            <a:r>
              <a:rPr lang="en-US" sz="800" dirty="0">
                <a:solidFill>
                  <a:srgbClr val="000000"/>
                </a:solidFill>
                <a:hlinkClick r:id="rId11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12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/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13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27027950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hink-cell data - do not delete" hidden="1">
            <a:extLst>
              <a:ext uri="{FF2B5EF4-FFF2-40B4-BE49-F238E27FC236}">
                <a16:creationId xmlns:a16="http://schemas.microsoft.com/office/drawing/2014/main" id="{5B9C58BB-91E0-347B-4768-2DAAAC5EACFB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426" imgH="428" progId="TCLayout.ActiveDocument.1">
                  <p:embed/>
                </p:oleObj>
              </mc:Choice>
              <mc:Fallback>
                <p:oleObj name="think-cell Slide" r:id="rId4" imgW="426" imgH="428" progId="TCLayout.ActiveDocument.1">
                  <p:embed/>
                  <p:pic>
                    <p:nvPicPr>
                      <p:cNvPr id="7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B9C58BB-91E0-347B-4768-2DAAAC5EACF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45" name="Group 44">
            <a:extLst>
              <a:ext uri="{FF2B5EF4-FFF2-40B4-BE49-F238E27FC236}">
                <a16:creationId xmlns:a16="http://schemas.microsoft.com/office/drawing/2014/main" id="{1C9D741E-9FA2-3C5E-BCCD-1227B3D680E5}"/>
              </a:ext>
            </a:extLst>
          </p:cNvPr>
          <p:cNvGrpSpPr/>
          <p:nvPr/>
        </p:nvGrpSpPr>
        <p:grpSpPr>
          <a:xfrm>
            <a:off x="1767840" y="2098766"/>
            <a:ext cx="3029856" cy="3997234"/>
            <a:chOff x="1767840" y="2098766"/>
            <a:chExt cx="3029856" cy="3997234"/>
          </a:xfrm>
          <a:solidFill>
            <a:schemeClr val="bg1">
              <a:lumMod val="75000"/>
            </a:schemeClr>
          </a:solidFill>
        </p:grpSpPr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3AD0CAC6-A0B4-8E3E-2E46-CE0FA9241478}"/>
                </a:ext>
              </a:extLst>
            </p:cNvPr>
            <p:cNvSpPr/>
            <p:nvPr/>
          </p:nvSpPr>
          <p:spPr bwMode="gray">
            <a:xfrm>
              <a:off x="2478496" y="2098766"/>
              <a:ext cx="1603119" cy="1124482"/>
            </a:xfrm>
            <a:prstGeom prst="rect">
              <a:avLst/>
            </a:prstGeom>
            <a:grp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NL" sz="1600" dirty="0" err="1">
                <a:solidFill>
                  <a:schemeClr val="tx1"/>
                </a:solidFill>
              </a:endParaRPr>
            </a:p>
          </p:txBody>
        </p:sp>
        <p:sp>
          <p:nvSpPr>
            <p:cNvPr id="38" name="Trapezium 2">
              <a:extLst>
                <a:ext uri="{FF2B5EF4-FFF2-40B4-BE49-F238E27FC236}">
                  <a16:creationId xmlns:a16="http://schemas.microsoft.com/office/drawing/2014/main" id="{68E6BBA0-0C58-BB0D-8247-0E93916802F0}"/>
                </a:ext>
              </a:extLst>
            </p:cNvPr>
            <p:cNvSpPr/>
            <p:nvPr/>
          </p:nvSpPr>
          <p:spPr bwMode="gray">
            <a:xfrm>
              <a:off x="1767840" y="3224848"/>
              <a:ext cx="3029856" cy="501466"/>
            </a:xfrm>
            <a:prstGeom prst="trapezoid">
              <a:avLst>
                <a:gd name="adj" fmla="val 141902"/>
              </a:avLst>
            </a:prstGeom>
            <a:grp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GB" sz="1600" dirty="0" err="1">
                <a:solidFill>
                  <a:schemeClr val="tx1"/>
                </a:solidFill>
              </a:endParaRPr>
            </a:p>
          </p:txBody>
        </p:sp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12D587DA-8DB9-CCDF-0A8B-AC02450707D4}"/>
                </a:ext>
              </a:extLst>
            </p:cNvPr>
            <p:cNvSpPr/>
            <p:nvPr/>
          </p:nvSpPr>
          <p:spPr bwMode="gray">
            <a:xfrm>
              <a:off x="1767840" y="3724215"/>
              <a:ext cx="3029856" cy="2371785"/>
            </a:xfrm>
            <a:prstGeom prst="rect">
              <a:avLst/>
            </a:prstGeom>
            <a:grp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NL" sz="1600" dirty="0" err="1">
                <a:solidFill>
                  <a:schemeClr val="tx1"/>
                </a:solidFill>
              </a:endParaRPr>
            </a:p>
          </p:txBody>
        </p:sp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04D4BF80-DC9B-9740-44DE-AC79520C3512}"/>
              </a:ext>
            </a:extLst>
          </p:cNvPr>
          <p:cNvGrpSpPr/>
          <p:nvPr/>
        </p:nvGrpSpPr>
        <p:grpSpPr>
          <a:xfrm>
            <a:off x="4994116" y="2096660"/>
            <a:ext cx="3080139" cy="3999340"/>
            <a:chOff x="4994116" y="2096660"/>
            <a:chExt cx="3080139" cy="3999340"/>
          </a:xfrm>
          <a:solidFill>
            <a:schemeClr val="bg1">
              <a:lumMod val="75000"/>
            </a:schemeClr>
          </a:solidFill>
        </p:grpSpPr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94285C37-DD42-AAE5-66EE-57D6B39DB4C3}"/>
                </a:ext>
              </a:extLst>
            </p:cNvPr>
            <p:cNvSpPr/>
            <p:nvPr/>
          </p:nvSpPr>
          <p:spPr bwMode="gray">
            <a:xfrm>
              <a:off x="5734162" y="2096660"/>
              <a:ext cx="1593856" cy="1131767"/>
            </a:xfrm>
            <a:prstGeom prst="rect">
              <a:avLst/>
            </a:prstGeom>
            <a:grp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NL" sz="1600" dirty="0" err="1">
                <a:solidFill>
                  <a:schemeClr val="tx1"/>
                </a:solidFill>
              </a:endParaRPr>
            </a:p>
          </p:txBody>
        </p:sp>
        <p:sp>
          <p:nvSpPr>
            <p:cNvPr id="40" name="Trapezium 6">
              <a:extLst>
                <a:ext uri="{FF2B5EF4-FFF2-40B4-BE49-F238E27FC236}">
                  <a16:creationId xmlns:a16="http://schemas.microsoft.com/office/drawing/2014/main" id="{8AF5EC6B-657E-BC9C-51B2-F00E1C353312}"/>
                </a:ext>
              </a:extLst>
            </p:cNvPr>
            <p:cNvSpPr/>
            <p:nvPr/>
          </p:nvSpPr>
          <p:spPr bwMode="gray">
            <a:xfrm>
              <a:off x="4994116" y="3224848"/>
              <a:ext cx="3080139" cy="501466"/>
            </a:xfrm>
            <a:prstGeom prst="trapezoid">
              <a:avLst>
                <a:gd name="adj" fmla="val 148580"/>
              </a:avLst>
            </a:prstGeom>
            <a:grp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GB" sz="1600" dirty="0" err="1">
                <a:solidFill>
                  <a:schemeClr val="tx1"/>
                </a:solidFill>
              </a:endParaRPr>
            </a:p>
          </p:txBody>
        </p:sp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1C14B3AE-0F87-B6ED-95E6-69AE1DCEF740}"/>
                </a:ext>
              </a:extLst>
            </p:cNvPr>
            <p:cNvSpPr/>
            <p:nvPr/>
          </p:nvSpPr>
          <p:spPr bwMode="gray">
            <a:xfrm>
              <a:off x="4994116" y="3724067"/>
              <a:ext cx="3080139" cy="2371933"/>
            </a:xfrm>
            <a:prstGeom prst="rect">
              <a:avLst/>
            </a:prstGeom>
            <a:grpFill/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NL" sz="1600" dirty="0" err="1">
                <a:solidFill>
                  <a:schemeClr val="tx1"/>
                </a:solidFill>
              </a:endParaRPr>
            </a:p>
          </p:txBody>
        </p:sp>
      </p:grpSp>
      <p:sp>
        <p:nvSpPr>
          <p:cNvPr id="36" name="TextBox 35">
            <a:extLst>
              <a:ext uri="{FF2B5EF4-FFF2-40B4-BE49-F238E27FC236}">
                <a16:creationId xmlns:a16="http://schemas.microsoft.com/office/drawing/2014/main" id="{EA70848B-44BC-F216-F056-3CF12578F100}"/>
              </a:ext>
            </a:extLst>
          </p:cNvPr>
          <p:cNvSpPr txBox="1"/>
          <p:nvPr/>
        </p:nvSpPr>
        <p:spPr>
          <a:xfrm>
            <a:off x="2558498" y="2136470"/>
            <a:ext cx="1422713" cy="390669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r>
              <a:rPr lang="en-GB" sz="1200" b="1" i="1" dirty="0"/>
              <a:t>Technological </a:t>
            </a:r>
          </a:p>
          <a:p>
            <a:r>
              <a:rPr lang="en-GB" sz="1200" b="1" i="1" dirty="0"/>
              <a:t>Valley of Death</a:t>
            </a:r>
            <a:endParaRPr lang="en-GB" sz="1200" i="1" dirty="0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93E7F6EA-40B1-B87E-5763-C15E6068C7B2}"/>
              </a:ext>
            </a:extLst>
          </p:cNvPr>
          <p:cNvSpPr txBox="1"/>
          <p:nvPr/>
        </p:nvSpPr>
        <p:spPr>
          <a:xfrm>
            <a:off x="5845175" y="2137261"/>
            <a:ext cx="1360521" cy="389878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r>
              <a:rPr lang="en-GB" sz="1200" b="1" i="1" dirty="0"/>
              <a:t>Commercial </a:t>
            </a:r>
          </a:p>
          <a:p>
            <a:r>
              <a:rPr lang="en-GB" sz="1200" b="1" i="1" dirty="0"/>
              <a:t>Valley of Death</a:t>
            </a:r>
            <a:endParaRPr lang="en-GB" sz="1200" i="1" dirty="0"/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3AC50ED0-14CF-A005-42BF-EAB9392337DB}"/>
              </a:ext>
            </a:extLst>
          </p:cNvPr>
          <p:cNvSpPr txBox="1"/>
          <p:nvPr/>
        </p:nvSpPr>
        <p:spPr>
          <a:xfrm>
            <a:off x="1863633" y="3674412"/>
            <a:ext cx="2838995" cy="2115618"/>
          </a:xfrm>
          <a:prstGeom prst="rect">
            <a:avLst/>
          </a:prstGeom>
          <a:noFill/>
        </p:spPr>
        <p:txBody>
          <a:bodyPr wrap="square" lIns="0" tIns="0" rIns="0" bIns="0" rtlCol="0" anchor="t">
            <a:noAutofit/>
          </a:bodyPr>
          <a:lstStyle/>
          <a:p>
            <a:pPr marL="171450" indent="-171450" defTabSz="711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200" b="1" dirty="0"/>
              <a:t>Reduction of capital needs </a:t>
            </a:r>
            <a:r>
              <a:rPr lang="en-US" sz="1200" dirty="0"/>
              <a:t>by keeping team light and using existing equipment and materials (not reinventing every step in process).</a:t>
            </a:r>
          </a:p>
          <a:p>
            <a:pPr marL="171450" indent="-171450" defTabSz="711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200" b="1" dirty="0"/>
              <a:t>Partnerships without equity</a:t>
            </a:r>
            <a:r>
              <a:rPr lang="en-US" sz="1200" dirty="0"/>
              <a:t>,</a:t>
            </a:r>
            <a:r>
              <a:rPr lang="en-US" sz="1200" b="1" dirty="0"/>
              <a:t> </a:t>
            </a:r>
            <a:r>
              <a:rPr lang="en-US" sz="1200" dirty="0"/>
              <a:t>to develop pilot scale and establish first relationships for offtake agreements (</a:t>
            </a:r>
            <a:r>
              <a:rPr lang="en-US" sz="1200" dirty="0" err="1"/>
              <a:t>hyperscalers</a:t>
            </a:r>
            <a:r>
              <a:rPr lang="en-US" sz="1200" dirty="0"/>
              <a:t> often have the capital and risk appetite).</a:t>
            </a:r>
          </a:p>
          <a:p>
            <a:pPr marL="171450" indent="-171450" defTabSz="711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200" b="1" dirty="0"/>
              <a:t>Government grants/loans</a:t>
            </a:r>
            <a:r>
              <a:rPr lang="en-US" sz="1200" dirty="0"/>
              <a:t>,</a:t>
            </a:r>
            <a:r>
              <a:rPr lang="en-US" sz="1200" b="1" dirty="0"/>
              <a:t> </a:t>
            </a:r>
            <a:r>
              <a:rPr lang="en-US" sz="1200" dirty="0"/>
              <a:t>which should be politically agnostic (e.g., independence rather than climate).</a:t>
            </a:r>
            <a:endParaRPr lang="en-US" sz="1200" b="1" dirty="0"/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AF4B028E-5497-30C1-2A83-96A04C6F3253}"/>
              </a:ext>
            </a:extLst>
          </p:cNvPr>
          <p:cNvSpPr txBox="1"/>
          <p:nvPr/>
        </p:nvSpPr>
        <p:spPr>
          <a:xfrm>
            <a:off x="5072016" y="3674412"/>
            <a:ext cx="2913744" cy="2115618"/>
          </a:xfrm>
          <a:prstGeom prst="rect">
            <a:avLst/>
          </a:prstGeom>
          <a:noFill/>
        </p:spPr>
        <p:txBody>
          <a:bodyPr wrap="square" lIns="0" tIns="0" rIns="0" bIns="0" rtlCol="0" anchor="t">
            <a:noAutofit/>
          </a:bodyPr>
          <a:lstStyle/>
          <a:p>
            <a:pPr marL="171450" lvl="0" indent="-171450" defTabSz="711200">
              <a:spcAft>
                <a:spcPts val="600"/>
              </a:spcAft>
              <a:buFont typeface="Arial" panose="020B0604020202020204" pitchFamily="34" charset="0"/>
              <a:buChar char="•"/>
              <a:defRPr/>
            </a:pPr>
            <a:r>
              <a:rPr lang="en-US" sz="1200" b="1" dirty="0"/>
              <a:t>Offtake agreements</a:t>
            </a:r>
            <a:r>
              <a:rPr lang="en-US" sz="1200" dirty="0"/>
              <a:t>, to prove demand to secure potential project finance.</a:t>
            </a:r>
            <a:endParaRPr lang="en-US" sz="1200" b="1" dirty="0"/>
          </a:p>
          <a:p>
            <a:pPr marL="171450" indent="-171450" defTabSz="711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200" b="1" dirty="0"/>
              <a:t>Tailored niche product </a:t>
            </a:r>
            <a:r>
              <a:rPr lang="en-US" sz="1200" dirty="0"/>
              <a:t>instead of diversification (e.g., high-quality iron instead of high-volume steel)</a:t>
            </a:r>
          </a:p>
          <a:p>
            <a:pPr marL="171450" indent="-171450" defTabSz="711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200" b="1" dirty="0"/>
              <a:t>Integration in established value chain </a:t>
            </a:r>
            <a:r>
              <a:rPr lang="en-US" sz="1200" dirty="0"/>
              <a:t>with experienced partners for supply and construction.</a:t>
            </a:r>
          </a:p>
          <a:p>
            <a:pPr marL="171450" indent="-171450" defTabSz="711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200" b="1" dirty="0"/>
              <a:t>Government grants and loans.</a:t>
            </a:r>
            <a:endParaRPr lang="en-US" sz="1200" dirty="0"/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07732F9E-C827-2219-5FA0-3C03B5A86439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pPr marL="0" indent="0">
              <a:buNone/>
            </a:pPr>
            <a:r>
              <a:rPr lang="en-GB" sz="1200" b="1" dirty="0"/>
              <a:t>Observations</a:t>
            </a:r>
          </a:p>
          <a:p>
            <a:r>
              <a:rPr lang="en-GB" sz="1050" dirty="0"/>
              <a:t>The technological valley solutions are primarily about capital efficiency: reducing what you need to spend; the commercial valley solutions are about risk transfer: shifting risk onto counterparties (</a:t>
            </a:r>
            <a:r>
              <a:rPr lang="en-GB" sz="1050" dirty="0" err="1"/>
              <a:t>offtakers</a:t>
            </a:r>
            <a:r>
              <a:rPr lang="en-GB" sz="1050" dirty="0"/>
              <a:t>, value chain).</a:t>
            </a:r>
          </a:p>
          <a:p>
            <a:r>
              <a:rPr lang="en-GB" sz="1050" dirty="0"/>
              <a:t>Government grants are equally critical at the commercial valley: DOE/EU funding has been an enabler of FOAK project debt in recent cases (e.g. </a:t>
            </a:r>
            <a:r>
              <a:rPr lang="en-GB" sz="1050" dirty="0" err="1"/>
              <a:t>Stegra</a:t>
            </a:r>
            <a:r>
              <a:rPr lang="en-GB" sz="1050" dirty="0"/>
              <a:t>, </a:t>
            </a:r>
            <a:r>
              <a:rPr lang="en-GB" sz="1050" dirty="0" err="1"/>
              <a:t>LanzaJet</a:t>
            </a:r>
            <a:r>
              <a:rPr lang="en-GB" sz="1050" dirty="0"/>
              <a:t>).</a:t>
            </a:r>
          </a:p>
          <a:p>
            <a:r>
              <a:rPr lang="en-GB" sz="1050" dirty="0"/>
              <a:t>"Tailored niche product" is a highest risk commercial strategy:  It narrows the customer base, but protects margin if it works.</a:t>
            </a:r>
          </a:p>
          <a:p>
            <a:r>
              <a:rPr lang="en-GB" sz="1050" dirty="0"/>
              <a:t>High-risk construction often leads to companies turning to in-house development.</a:t>
            </a:r>
          </a:p>
          <a:p>
            <a:r>
              <a:rPr lang="en-GB" sz="1050" dirty="0"/>
              <a:t>The two solution sets are sequentially dependent.</a:t>
            </a:r>
            <a:endParaRPr lang="en-GB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8977B3AE-0766-84BD-63F8-8CA1134A35D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dirty="0"/>
              <a:t>Capital efficiency key to overcoming technological Valley of Death; risk transfer across value chain key for commercial valley</a:t>
            </a:r>
            <a:endParaRPr lang="en-GB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CA280DB8-B837-591C-FF75-95E7D8323A0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altLang="zh-CN" sz="1600" b="1" dirty="0"/>
              <a:t>Climate-tech startups must de-risk demand </a:t>
            </a:r>
            <a:r>
              <a:rPr lang="en-US" dirty="0"/>
              <a:t>and often leverage public, concessional, or philanthropic capital to finance FOAK* commercial plants</a:t>
            </a:r>
            <a:endParaRPr lang="en-US" sz="1600" b="1" dirty="0"/>
          </a:p>
        </p:txBody>
      </p:sp>
      <p:grpSp>
        <p:nvGrpSpPr>
          <p:cNvPr id="47" name="Group 46">
            <a:extLst>
              <a:ext uri="{FF2B5EF4-FFF2-40B4-BE49-F238E27FC236}">
                <a16:creationId xmlns:a16="http://schemas.microsoft.com/office/drawing/2014/main" id="{D8380640-083F-CE3D-1B9E-B9E09717C388}"/>
              </a:ext>
            </a:extLst>
          </p:cNvPr>
          <p:cNvGrpSpPr/>
          <p:nvPr/>
        </p:nvGrpSpPr>
        <p:grpSpPr>
          <a:xfrm>
            <a:off x="1042834" y="2517857"/>
            <a:ext cx="8030680" cy="594540"/>
            <a:chOff x="1042834" y="2517857"/>
            <a:chExt cx="8030680" cy="594540"/>
          </a:xfrm>
        </p:grpSpPr>
        <p:sp>
          <p:nvSpPr>
            <p:cNvPr id="19" name="Arrow: Pentagon 4">
              <a:extLst>
                <a:ext uri="{FF2B5EF4-FFF2-40B4-BE49-F238E27FC236}">
                  <a16:creationId xmlns:a16="http://schemas.microsoft.com/office/drawing/2014/main" id="{6AF3A6BE-89B6-CEAA-3F8F-58821874B056}"/>
                </a:ext>
              </a:extLst>
            </p:cNvPr>
            <p:cNvSpPr/>
            <p:nvPr/>
          </p:nvSpPr>
          <p:spPr bwMode="gray">
            <a:xfrm>
              <a:off x="1112472" y="2568220"/>
              <a:ext cx="1582328" cy="540895"/>
            </a:xfrm>
            <a:prstGeom prst="homePlate">
              <a:avLst/>
            </a:prstGeom>
            <a:solidFill>
              <a:srgbClr val="009BDB">
                <a:alpha val="30196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1440" indent="0">
                <a:buNone/>
              </a:pPr>
              <a:r>
                <a:rPr lang="en-US" sz="1100" b="1" dirty="0">
                  <a:solidFill>
                    <a:schemeClr val="bg1"/>
                  </a:solidFill>
                </a:rPr>
                <a:t>Bench-scale testing</a:t>
              </a:r>
            </a:p>
          </p:txBody>
        </p:sp>
        <p:sp>
          <p:nvSpPr>
            <p:cNvPr id="20" name="Arrow: Chevron 12">
              <a:extLst>
                <a:ext uri="{FF2B5EF4-FFF2-40B4-BE49-F238E27FC236}">
                  <a16:creationId xmlns:a16="http://schemas.microsoft.com/office/drawing/2014/main" id="{C9F968E8-AFA8-6C1C-F695-3BDCC185E34C}"/>
                </a:ext>
              </a:extLst>
            </p:cNvPr>
            <p:cNvSpPr/>
            <p:nvPr/>
          </p:nvSpPr>
          <p:spPr bwMode="gray">
            <a:xfrm>
              <a:off x="2479576" y="2570645"/>
              <a:ext cx="1863047" cy="540895"/>
            </a:xfrm>
            <a:prstGeom prst="chevron">
              <a:avLst/>
            </a:prstGeom>
            <a:solidFill>
              <a:schemeClr val="accent1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1440"/>
              <a:r>
                <a:rPr lang="en-US" sz="1100" b="1" dirty="0">
                  <a:solidFill>
                    <a:schemeClr val="bg1"/>
                  </a:solidFill>
                </a:rPr>
                <a:t>Pilot factory</a:t>
              </a:r>
            </a:p>
          </p:txBody>
        </p:sp>
        <p:sp>
          <p:nvSpPr>
            <p:cNvPr id="21" name="Arrow: Chevron 40">
              <a:extLst>
                <a:ext uri="{FF2B5EF4-FFF2-40B4-BE49-F238E27FC236}">
                  <a16:creationId xmlns:a16="http://schemas.microsoft.com/office/drawing/2014/main" id="{FDC719D8-EDC0-777D-2F7D-F926604D8935}"/>
                </a:ext>
              </a:extLst>
            </p:cNvPr>
            <p:cNvSpPr/>
            <p:nvPr/>
          </p:nvSpPr>
          <p:spPr bwMode="gray">
            <a:xfrm>
              <a:off x="4107146" y="2571502"/>
              <a:ext cx="1847550" cy="540895"/>
            </a:xfrm>
            <a:prstGeom prst="chevron">
              <a:avLst/>
            </a:prstGeom>
            <a:solidFill>
              <a:srgbClr val="009BDB">
                <a:alpha val="30196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1440"/>
              <a:r>
                <a:rPr lang="en-US" sz="1100" b="1" dirty="0">
                  <a:solidFill>
                    <a:schemeClr val="bg1"/>
                  </a:solidFill>
                </a:rPr>
                <a:t>Commercial-scale testing</a:t>
              </a:r>
            </a:p>
          </p:txBody>
        </p:sp>
        <p:sp>
          <p:nvSpPr>
            <p:cNvPr id="22" name="Arrow: Chevron 41">
              <a:extLst>
                <a:ext uri="{FF2B5EF4-FFF2-40B4-BE49-F238E27FC236}">
                  <a16:creationId xmlns:a16="http://schemas.microsoft.com/office/drawing/2014/main" id="{6AD84204-2219-CB1B-3A92-68B4B443BF7E}"/>
                </a:ext>
              </a:extLst>
            </p:cNvPr>
            <p:cNvSpPr/>
            <p:nvPr/>
          </p:nvSpPr>
          <p:spPr bwMode="gray">
            <a:xfrm>
              <a:off x="5731953" y="2567888"/>
              <a:ext cx="1863047" cy="540895"/>
            </a:xfrm>
            <a:prstGeom prst="chevron">
              <a:avLst/>
            </a:prstGeom>
            <a:solidFill>
              <a:schemeClr val="accent1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1440"/>
              <a:r>
                <a:rPr lang="en-US" sz="1100" b="1" dirty="0">
                  <a:solidFill>
                    <a:schemeClr val="bg1"/>
                  </a:solidFill>
                </a:rPr>
                <a:t>FOAK* plant</a:t>
              </a:r>
            </a:p>
          </p:txBody>
        </p:sp>
        <p:sp>
          <p:nvSpPr>
            <p:cNvPr id="27" name="Arrow: Chevron 41">
              <a:extLst>
                <a:ext uri="{FF2B5EF4-FFF2-40B4-BE49-F238E27FC236}">
                  <a16:creationId xmlns:a16="http://schemas.microsoft.com/office/drawing/2014/main" id="{6034D55B-21F7-A07F-2157-19699237BF9D}"/>
                </a:ext>
              </a:extLst>
            </p:cNvPr>
            <p:cNvSpPr/>
            <p:nvPr/>
          </p:nvSpPr>
          <p:spPr bwMode="gray">
            <a:xfrm>
              <a:off x="7355985" y="2567888"/>
              <a:ext cx="1717529" cy="540895"/>
            </a:xfrm>
            <a:prstGeom prst="chevron">
              <a:avLst/>
            </a:prstGeom>
            <a:solidFill>
              <a:srgbClr val="009BDB">
                <a:alpha val="30196"/>
              </a:srgbClr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91440"/>
              <a:r>
                <a:rPr lang="en-US" sz="1100" b="1" dirty="0">
                  <a:solidFill>
                    <a:schemeClr val="bg1"/>
                  </a:solidFill>
                </a:rPr>
                <a:t>SOAK* plant</a:t>
              </a:r>
            </a:p>
          </p:txBody>
        </p:sp>
        <p:sp>
          <p:nvSpPr>
            <p:cNvPr id="29" name="Oval 28">
              <a:extLst>
                <a:ext uri="{FF2B5EF4-FFF2-40B4-BE49-F238E27FC236}">
                  <a16:creationId xmlns:a16="http://schemas.microsoft.com/office/drawing/2014/main" id="{970ABCCB-39A2-326B-947C-489AA5E712A3}"/>
                </a:ext>
              </a:extLst>
            </p:cNvPr>
            <p:cNvSpPr/>
            <p:nvPr/>
          </p:nvSpPr>
          <p:spPr bwMode="gray">
            <a:xfrm>
              <a:off x="1042834" y="2520614"/>
              <a:ext cx="228600" cy="228600"/>
            </a:xfrm>
            <a:prstGeom prst="ellipse">
              <a:avLst/>
            </a:prstGeom>
            <a:solidFill>
              <a:srgbClr val="004E6D">
                <a:alpha val="30196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1200" dirty="0">
                  <a:solidFill>
                    <a:schemeClr val="bg1"/>
                  </a:solidFill>
                </a:rPr>
                <a:t>1</a:t>
              </a:r>
            </a:p>
          </p:txBody>
        </p:sp>
        <p:sp>
          <p:nvSpPr>
            <p:cNvPr id="30" name="Oval 29">
              <a:extLst>
                <a:ext uri="{FF2B5EF4-FFF2-40B4-BE49-F238E27FC236}">
                  <a16:creationId xmlns:a16="http://schemas.microsoft.com/office/drawing/2014/main" id="{A0A06E46-7E4D-B5C3-F72C-0E3DB2C163A1}"/>
                </a:ext>
              </a:extLst>
            </p:cNvPr>
            <p:cNvSpPr/>
            <p:nvPr/>
          </p:nvSpPr>
          <p:spPr bwMode="gray">
            <a:xfrm>
              <a:off x="2588522" y="2520614"/>
              <a:ext cx="228600" cy="228600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1200" dirty="0">
                  <a:solidFill>
                    <a:schemeClr val="bg1"/>
                  </a:solidFill>
                </a:rPr>
                <a:t>2</a:t>
              </a:r>
            </a:p>
          </p:txBody>
        </p:sp>
        <p:sp>
          <p:nvSpPr>
            <p:cNvPr id="31" name="Oval 30">
              <a:extLst>
                <a:ext uri="{FF2B5EF4-FFF2-40B4-BE49-F238E27FC236}">
                  <a16:creationId xmlns:a16="http://schemas.microsoft.com/office/drawing/2014/main" id="{E194A213-0362-B8D9-AB01-77BCED6C3BBB}"/>
                </a:ext>
              </a:extLst>
            </p:cNvPr>
            <p:cNvSpPr/>
            <p:nvPr/>
          </p:nvSpPr>
          <p:spPr bwMode="gray">
            <a:xfrm>
              <a:off x="4216289" y="2521471"/>
              <a:ext cx="228600" cy="228600"/>
            </a:xfrm>
            <a:prstGeom prst="ellipse">
              <a:avLst/>
            </a:prstGeom>
            <a:solidFill>
              <a:srgbClr val="004E6D">
                <a:alpha val="30196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1200" dirty="0">
                  <a:solidFill>
                    <a:schemeClr val="bg1"/>
                  </a:solidFill>
                </a:rPr>
                <a:t>3</a:t>
              </a:r>
            </a:p>
          </p:txBody>
        </p:sp>
        <p:sp>
          <p:nvSpPr>
            <p:cNvPr id="32" name="Oval 31">
              <a:extLst>
                <a:ext uri="{FF2B5EF4-FFF2-40B4-BE49-F238E27FC236}">
                  <a16:creationId xmlns:a16="http://schemas.microsoft.com/office/drawing/2014/main" id="{98124C6D-DBBF-67D0-691C-3D63B847536A}"/>
                </a:ext>
              </a:extLst>
            </p:cNvPr>
            <p:cNvSpPr/>
            <p:nvPr/>
          </p:nvSpPr>
          <p:spPr bwMode="gray">
            <a:xfrm>
              <a:off x="5845175" y="2517857"/>
              <a:ext cx="228600" cy="228600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1200" dirty="0">
                  <a:solidFill>
                    <a:schemeClr val="bg1"/>
                  </a:solidFill>
                </a:rPr>
                <a:t>4</a:t>
              </a:r>
            </a:p>
          </p:txBody>
        </p:sp>
        <p:sp>
          <p:nvSpPr>
            <p:cNvPr id="33" name="Oval 32">
              <a:extLst>
                <a:ext uri="{FF2B5EF4-FFF2-40B4-BE49-F238E27FC236}">
                  <a16:creationId xmlns:a16="http://schemas.microsoft.com/office/drawing/2014/main" id="{F967E0EA-D3A7-B0B0-59F6-E2F3D2A1DFED}"/>
                </a:ext>
              </a:extLst>
            </p:cNvPr>
            <p:cNvSpPr/>
            <p:nvPr/>
          </p:nvSpPr>
          <p:spPr bwMode="gray">
            <a:xfrm>
              <a:off x="7465314" y="2517857"/>
              <a:ext cx="228600" cy="228600"/>
            </a:xfrm>
            <a:prstGeom prst="ellipse">
              <a:avLst/>
            </a:prstGeom>
            <a:solidFill>
              <a:srgbClr val="004E6D">
                <a:alpha val="30196"/>
              </a:srgbClr>
            </a:solid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r>
                <a:rPr lang="en-US" sz="1200" dirty="0">
                  <a:solidFill>
                    <a:schemeClr val="bg1"/>
                  </a:solidFill>
                </a:rPr>
                <a:t>5</a:t>
              </a:r>
            </a:p>
          </p:txBody>
        </p:sp>
      </p:grpSp>
      <p:sp>
        <p:nvSpPr>
          <p:cNvPr id="9" name="Rectangular Callout 2055">
            <a:extLst>
              <a:ext uri="{FF2B5EF4-FFF2-40B4-BE49-F238E27FC236}">
                <a16:creationId xmlns:a16="http://schemas.microsoft.com/office/drawing/2014/main" id="{63DB3BA4-AF23-6FB8-BAD0-AA5562BF64B3}"/>
              </a:ext>
            </a:extLst>
          </p:cNvPr>
          <p:cNvSpPr/>
          <p:nvPr/>
        </p:nvSpPr>
        <p:spPr bwMode="gray">
          <a:xfrm>
            <a:off x="5731952" y="5648845"/>
            <a:ext cx="6125085" cy="562348"/>
          </a:xfrm>
          <a:prstGeom prst="wedgeRectCallout">
            <a:avLst>
              <a:gd name="adj1" fmla="val -36642"/>
              <a:gd name="adj2" fmla="val -63648"/>
            </a:avLst>
          </a:prstGeom>
          <a:solidFill>
            <a:schemeClr val="accent1"/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GB" sz="1000" dirty="0"/>
              <a:t>Climate-tech start-ups are </a:t>
            </a:r>
            <a:r>
              <a:rPr lang="en-GB" sz="1000" b="1" dirty="0"/>
              <a:t>forced to self-develop and build their own plants </a:t>
            </a:r>
            <a:r>
              <a:rPr lang="en-GB" sz="1000" dirty="0"/>
              <a:t>because unproven technology and high construction risk make it impossible to find a licensing partner; only once commercial viability is demonstrated can they transition to the higher margin role of equipment provider or licensor.</a:t>
            </a:r>
            <a:endParaRPr lang="en-US" sz="1000" b="1" dirty="0">
              <a:solidFill>
                <a:schemeClr val="bg1"/>
              </a:solidFill>
            </a:endParaRPr>
          </a:p>
        </p:txBody>
      </p:sp>
      <p:sp>
        <p:nvSpPr>
          <p:cNvPr id="8" name="Content Placeholder 4">
            <a:extLst>
              <a:ext uri="{FF2B5EF4-FFF2-40B4-BE49-F238E27FC236}">
                <a16:creationId xmlns:a16="http://schemas.microsoft.com/office/drawing/2014/main" id="{71A567DE-81A5-7C7E-AF60-23764C56B061}"/>
              </a:ext>
            </a:extLst>
          </p:cNvPr>
          <p:cNvSpPr txBox="1">
            <a:spLocks/>
          </p:cNvSpPr>
          <p:nvPr/>
        </p:nvSpPr>
        <p:spPr>
          <a:xfrm>
            <a:off x="-11723" y="-9218"/>
            <a:ext cx="3886200" cy="320040"/>
          </a:xfrm>
          <a:prstGeom prst="rect">
            <a:avLst/>
          </a:prstGeom>
          <a:solidFill>
            <a:schemeClr val="tx2">
              <a:lumMod val="75000"/>
            </a:schemeClr>
          </a:solidFill>
        </p:spPr>
        <p:txBody>
          <a:bodyPr vert="horz" lIns="36576" tIns="36576" rIns="36576" bIns="36576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0975" indent="0" algn="ctr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None/>
              <a:defRPr sz="16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b="1" dirty="0">
                <a:solidFill>
                  <a:schemeClr val="bg1"/>
                </a:solidFill>
              </a:rPr>
              <a:t>Deep Dive: FOAK Valleys of Death</a:t>
            </a:r>
            <a:endParaRPr lang="en-US" sz="1400" b="1" dirty="0">
              <a:solidFill>
                <a:schemeClr val="bg1"/>
              </a:solidFill>
            </a:endParaRPr>
          </a:p>
          <a:p>
            <a:pPr marL="0" indent="0" algn="ctr">
              <a:buFont typeface="Arial" panose="020B0604020202020204" pitchFamily="34" charset="0"/>
              <a:buNone/>
            </a:pPr>
            <a:endParaRPr lang="en-US" dirty="0"/>
          </a:p>
        </p:txBody>
      </p:sp>
      <p:sp>
        <p:nvSpPr>
          <p:cNvPr id="10" name="btfpNotesBox967513">
            <a:extLst>
              <a:ext uri="{FF2B5EF4-FFF2-40B4-BE49-F238E27FC236}">
                <a16:creationId xmlns:a16="http://schemas.microsoft.com/office/drawing/2014/main" id="{AD8B52EA-436C-D2FB-8C0F-D117F393A12E}"/>
              </a:ext>
            </a:extLst>
          </p:cNvPr>
          <p:cNvSpPr txBox="1"/>
          <p:nvPr>
            <p:custDataLst>
              <p:tags r:id="rId2"/>
            </p:custDataLst>
          </p:nvPr>
        </p:nvSpPr>
        <p:spPr bwMode="gray">
          <a:xfrm>
            <a:off x="345477" y="6289124"/>
            <a:ext cx="8963115" cy="492443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r>
              <a:rPr lang="en-US" sz="800" baseline="30000" dirty="0">
                <a:solidFill>
                  <a:srgbClr val="000000"/>
                </a:solidFill>
              </a:rPr>
              <a:t>1</a:t>
            </a:r>
            <a:r>
              <a:rPr lang="en-US" sz="800" dirty="0">
                <a:solidFill>
                  <a:srgbClr val="000000"/>
                </a:solidFill>
              </a:rPr>
              <a:t>FOAK = first of a kind; SOAK = second of a kind. </a:t>
            </a:r>
            <a:r>
              <a:rPr lang="en-US" sz="800" baseline="30000" dirty="0">
                <a:solidFill>
                  <a:srgbClr val="000000"/>
                </a:solidFill>
              </a:rPr>
              <a:t>2</a:t>
            </a:r>
            <a:r>
              <a:rPr lang="en-US" sz="800" dirty="0">
                <a:solidFill>
                  <a:srgbClr val="000000"/>
                </a:solidFill>
              </a:rPr>
              <a:t>Capital costs refer to construction </a:t>
            </a:r>
            <a:r>
              <a:rPr lang="en-US" sz="800" dirty="0" err="1">
                <a:solidFill>
                  <a:srgbClr val="000000"/>
                </a:solidFill>
              </a:rPr>
              <a:t>CapEx</a:t>
            </a:r>
            <a:r>
              <a:rPr lang="en-US" sz="800" dirty="0">
                <a:solidFill>
                  <a:srgbClr val="000000"/>
                </a:solidFill>
              </a:rPr>
              <a:t> only; excludes </a:t>
            </a:r>
            <a:r>
              <a:rPr lang="en-US" sz="800" dirty="0" err="1">
                <a:solidFill>
                  <a:srgbClr val="000000"/>
                </a:solidFill>
              </a:rPr>
              <a:t>OpEx</a:t>
            </a:r>
            <a:r>
              <a:rPr lang="en-US" sz="800" dirty="0">
                <a:solidFill>
                  <a:srgbClr val="000000"/>
                </a:solidFill>
              </a:rPr>
              <a:t>, financing costs, and pre-FID development expenditure.</a:t>
            </a:r>
          </a:p>
          <a:p>
            <a:r>
              <a:rPr lang="en-US" sz="800" dirty="0">
                <a:solidFill>
                  <a:srgbClr val="000000"/>
                </a:solidFill>
              </a:rPr>
              <a:t>Sources: DOE, </a:t>
            </a:r>
            <a:r>
              <a:rPr lang="en-US" sz="800" dirty="0">
                <a:solidFill>
                  <a:srgbClr val="000000"/>
                </a:solidFill>
                <a:hlinkClick r:id="rId6"/>
              </a:rPr>
              <a:t>Learning from Case Studies: Financing and Development Approaches from Recent First-of-a-Kind Projects</a:t>
            </a:r>
            <a:r>
              <a:rPr lang="en-US" sz="800" dirty="0">
                <a:solidFill>
                  <a:srgbClr val="000000"/>
                </a:solidFill>
              </a:rPr>
              <a:t> (2024); Sightline Climate, </a:t>
            </a:r>
            <a:r>
              <a:rPr lang="en-US" sz="800" dirty="0">
                <a:solidFill>
                  <a:srgbClr val="000000"/>
                </a:solidFill>
                <a:hlinkClick r:id="rId7"/>
              </a:rPr>
              <a:t>Meet the FOAK folks </a:t>
            </a:r>
            <a:r>
              <a:rPr lang="en-US" sz="800" dirty="0">
                <a:solidFill>
                  <a:srgbClr val="000000"/>
                </a:solidFill>
              </a:rPr>
              <a:t>(2025); </a:t>
            </a:r>
            <a:r>
              <a:rPr lang="en-US" sz="800" dirty="0" err="1">
                <a:solidFill>
                  <a:srgbClr val="000000"/>
                </a:solidFill>
              </a:rPr>
              <a:t>Extantia</a:t>
            </a:r>
            <a:r>
              <a:rPr lang="en-US" sz="800" dirty="0">
                <a:solidFill>
                  <a:srgbClr val="000000"/>
                </a:solidFill>
              </a:rPr>
              <a:t> Capital, </a:t>
            </a:r>
            <a:r>
              <a:rPr lang="en-US" sz="800" dirty="0">
                <a:solidFill>
                  <a:srgbClr val="000000"/>
                </a:solidFill>
                <a:hlinkClick r:id="rId8"/>
              </a:rPr>
              <a:t>The FOAK Question: Essential Insights for Financing and Planning First-Of-A-Kind Plants</a:t>
            </a:r>
            <a:r>
              <a:rPr lang="en-US" sz="800" dirty="0">
                <a:solidFill>
                  <a:srgbClr val="000000"/>
                </a:solidFill>
              </a:rPr>
              <a:t> (2023).</a:t>
            </a:r>
          </a:p>
          <a:p>
            <a:pPr marL="0" indent="0">
              <a:spcBef>
                <a:spcPts val="0"/>
              </a:spcBef>
              <a:buNone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+mn-cs"/>
              </a:rPr>
              <a:t>Credit: </a:t>
            </a:r>
            <a:r>
              <a:rPr lang="en-US" sz="800" dirty="0">
                <a:solidFill>
                  <a:srgbClr val="000000"/>
                </a:solidFill>
              </a:rPr>
              <a:t>Soraya van Beek, Isabel Hoyos, and </a:t>
            </a:r>
            <a:r>
              <a:rPr lang="en-US" sz="800" dirty="0">
                <a:solidFill>
                  <a:srgbClr val="000000"/>
                </a:solidFill>
                <a:hlinkClick r:id="rId9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10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/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11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60570687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hink-cell data - do not delete" hidden="1">
            <a:extLst>
              <a:ext uri="{FF2B5EF4-FFF2-40B4-BE49-F238E27FC236}">
                <a16:creationId xmlns:a16="http://schemas.microsoft.com/office/drawing/2014/main" id="{2CADC267-FB77-4154-DC99-009C47142147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426" imgH="428" progId="TCLayout.ActiveDocument.1">
                  <p:embed/>
                </p:oleObj>
              </mc:Choice>
              <mc:Fallback>
                <p:oleObj name="think-cell Slide" r:id="rId4" imgW="426" imgH="428" progId="TCLayout.ActiveDocument.1">
                  <p:embed/>
                  <p:pic>
                    <p:nvPicPr>
                      <p:cNvPr id="9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2CADC267-FB77-4154-DC99-009C4714214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4E229EB5-4C67-13C7-7200-0D6283FDA714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330199" y="5137030"/>
            <a:ext cx="5659121" cy="1244720"/>
          </a:xfrm>
        </p:spPr>
        <p:txBody>
          <a:bodyPr/>
          <a:lstStyle/>
          <a:p>
            <a:pPr>
              <a:spcAft>
                <a:spcPts val="200"/>
              </a:spcAft>
            </a:pPr>
            <a:r>
              <a:rPr lang="en-US" sz="900" b="1"/>
              <a:t>North America and the EU account for 92% </a:t>
            </a:r>
            <a:r>
              <a:rPr lang="en-US" sz="900"/>
              <a:t>of stated capacity from announced cement CCUS projects.</a:t>
            </a:r>
          </a:p>
          <a:p>
            <a:pPr marL="171450" indent="-171450">
              <a:spcBef>
                <a:spcPts val="0"/>
              </a:spcBef>
              <a:spcAft>
                <a:spcPts val="200"/>
              </a:spcAft>
              <a:buFont typeface="Arial" panose="020B0604020202020204" pitchFamily="34" charset="0"/>
              <a:buChar char="•"/>
            </a:pPr>
            <a:r>
              <a:rPr lang="en-US" sz="900" b="1"/>
              <a:t>High capital needs and strong policy support </a:t>
            </a:r>
            <a:r>
              <a:rPr lang="en-US" sz="900"/>
              <a:t>(e.g., U.S. 45Q tax credit) drive CCUS deployment in high-income countries.</a:t>
            </a:r>
          </a:p>
          <a:p>
            <a:pPr marL="171450" indent="-171450">
              <a:spcBef>
                <a:spcPts val="0"/>
              </a:spcBef>
              <a:spcAft>
                <a:spcPts val="200"/>
              </a:spcAft>
              <a:buFont typeface="Arial" panose="020B0604020202020204" pitchFamily="34" charset="0"/>
              <a:buChar char="•"/>
            </a:pPr>
            <a:r>
              <a:rPr lang="en-US" sz="900" b="1"/>
              <a:t>Existing oil and gas infrastructure </a:t>
            </a:r>
            <a:r>
              <a:rPr lang="en-US" sz="900"/>
              <a:t>in developed markets (e.g., pipelines, storage facilities, geological data) enable faster rollout. For example, Norway’s Northern Lights project uses existing North Sea oil infrastructure to store CO</a:t>
            </a:r>
            <a:r>
              <a:rPr lang="en-US" sz="900" baseline="-25000"/>
              <a:t>2.</a:t>
            </a:r>
            <a:r>
              <a:rPr lang="en-US" sz="900"/>
              <a:t>.</a:t>
            </a:r>
            <a:endParaRPr lang="en-US" sz="900" baseline="-25000"/>
          </a:p>
          <a:p>
            <a:endParaRPr lang="en-US" sz="900" dirty="0"/>
          </a:p>
        </p:txBody>
      </p:sp>
      <p:sp>
        <p:nvSpPr>
          <p:cNvPr id="5" name="Title 4">
            <a:extLst>
              <a:ext uri="{FF2B5EF4-FFF2-40B4-BE49-F238E27FC236}">
                <a16:creationId xmlns:a16="http://schemas.microsoft.com/office/drawing/2014/main" id="{8F707D09-202A-2A0B-0569-8FEB4272273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/>
              <a:t>Investment capacity and infrastructure drive CCUS in Global North; clay reserves and capital constraints drive LC3 in South </a:t>
            </a:r>
            <a:endParaRPr lang="en-US" dirty="0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4101FEE6-88D4-205E-6463-6DFFCFD363E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sz="1600" b="1">
                <a:solidFill>
                  <a:srgbClr val="000000"/>
                </a:solidFill>
              </a:rPr>
              <a:t>Cement CCUS capacity</a:t>
            </a:r>
            <a:r>
              <a:rPr lang="en-US" sz="1600" b="1" baseline="30000">
                <a:solidFill>
                  <a:srgbClr val="000000"/>
                </a:solidFill>
              </a:rPr>
              <a:t>1</a:t>
            </a:r>
            <a:r>
              <a:rPr lang="en-US" sz="1600" b="1">
                <a:solidFill>
                  <a:srgbClr val="000000"/>
                </a:solidFill>
              </a:rPr>
              <a:t>, global distribution, </a:t>
            </a:r>
            <a:r>
              <a:rPr lang="en-US" sz="1600" i="1">
                <a:solidFill>
                  <a:srgbClr val="000000"/>
                </a:solidFill>
              </a:rPr>
              <a:t>Dec. 2024</a:t>
            </a:r>
            <a:endParaRPr lang="en-US" sz="1600" i="1" dirty="0">
              <a:solidFill>
                <a:srgbClr val="000000"/>
              </a:solidFill>
            </a:endParaRP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D41F7E1A-D067-F087-B143-F365C52477B8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r>
              <a:rPr lang="en-US" sz="1600" b="1">
                <a:solidFill>
                  <a:srgbClr val="000000"/>
                </a:solidFill>
              </a:rPr>
              <a:t>Clay calciner capacity</a:t>
            </a:r>
            <a:r>
              <a:rPr lang="en-US" sz="1600" b="1" baseline="30000">
                <a:solidFill>
                  <a:srgbClr val="000000"/>
                </a:solidFill>
              </a:rPr>
              <a:t>1</a:t>
            </a:r>
            <a:r>
              <a:rPr lang="en-US" sz="1600" b="1">
                <a:solidFill>
                  <a:srgbClr val="000000"/>
                </a:solidFill>
              </a:rPr>
              <a:t>, global distribution, </a:t>
            </a:r>
            <a:r>
              <a:rPr lang="en-US" sz="1600" i="1">
                <a:solidFill>
                  <a:srgbClr val="000000"/>
                </a:solidFill>
              </a:rPr>
              <a:t>Dec. 2024</a:t>
            </a:r>
            <a:endParaRPr lang="en-US" sz="1600" i="1" dirty="0">
              <a:solidFill>
                <a:srgbClr val="000000"/>
              </a:solidFill>
            </a:endParaRPr>
          </a:p>
        </p:txBody>
      </p:sp>
      <p:sp>
        <p:nvSpPr>
          <p:cNvPr id="10" name="Greenland">
            <a:extLst>
              <a:ext uri="{FF2B5EF4-FFF2-40B4-BE49-F238E27FC236}">
                <a16:creationId xmlns:a16="http://schemas.microsoft.com/office/drawing/2014/main" id="{21F0C003-113C-87E3-810B-3012AD1080DE}"/>
              </a:ext>
            </a:extLst>
          </p:cNvPr>
          <p:cNvSpPr>
            <a:spLocks noEditPoints="1"/>
          </p:cNvSpPr>
          <p:nvPr/>
        </p:nvSpPr>
        <p:spPr bwMode="auto">
          <a:xfrm>
            <a:off x="2039251" y="2069460"/>
            <a:ext cx="883883" cy="1146487"/>
          </a:xfrm>
          <a:custGeom>
            <a:avLst/>
            <a:gdLst>
              <a:gd name="T0" fmla="*/ 372 w 414"/>
              <a:gd name="T1" fmla="*/ 146 h 608"/>
              <a:gd name="T2" fmla="*/ 380 w 414"/>
              <a:gd name="T3" fmla="*/ 163 h 608"/>
              <a:gd name="T4" fmla="*/ 362 w 414"/>
              <a:gd name="T5" fmla="*/ 204 h 608"/>
              <a:gd name="T6" fmla="*/ 353 w 414"/>
              <a:gd name="T7" fmla="*/ 248 h 608"/>
              <a:gd name="T8" fmla="*/ 351 w 414"/>
              <a:gd name="T9" fmla="*/ 277 h 608"/>
              <a:gd name="T10" fmla="*/ 358 w 414"/>
              <a:gd name="T11" fmla="*/ 310 h 608"/>
              <a:gd name="T12" fmla="*/ 357 w 414"/>
              <a:gd name="T13" fmla="*/ 342 h 608"/>
              <a:gd name="T14" fmla="*/ 352 w 414"/>
              <a:gd name="T15" fmla="*/ 366 h 608"/>
              <a:gd name="T16" fmla="*/ 312 w 414"/>
              <a:gd name="T17" fmla="*/ 377 h 608"/>
              <a:gd name="T18" fmla="*/ 341 w 414"/>
              <a:gd name="T19" fmla="*/ 410 h 608"/>
              <a:gd name="T20" fmla="*/ 302 w 414"/>
              <a:gd name="T21" fmla="*/ 403 h 608"/>
              <a:gd name="T22" fmla="*/ 296 w 414"/>
              <a:gd name="T23" fmla="*/ 434 h 608"/>
              <a:gd name="T24" fmla="*/ 317 w 414"/>
              <a:gd name="T25" fmla="*/ 438 h 608"/>
              <a:gd name="T26" fmla="*/ 304 w 414"/>
              <a:gd name="T27" fmla="*/ 472 h 608"/>
              <a:gd name="T28" fmla="*/ 262 w 414"/>
              <a:gd name="T29" fmla="*/ 502 h 608"/>
              <a:gd name="T30" fmla="*/ 227 w 414"/>
              <a:gd name="T31" fmla="*/ 521 h 608"/>
              <a:gd name="T32" fmla="*/ 208 w 414"/>
              <a:gd name="T33" fmla="*/ 566 h 608"/>
              <a:gd name="T34" fmla="*/ 201 w 414"/>
              <a:gd name="T35" fmla="*/ 601 h 608"/>
              <a:gd name="T36" fmla="*/ 159 w 414"/>
              <a:gd name="T37" fmla="*/ 583 h 608"/>
              <a:gd name="T38" fmla="*/ 142 w 414"/>
              <a:gd name="T39" fmla="*/ 534 h 608"/>
              <a:gd name="T40" fmla="*/ 134 w 414"/>
              <a:gd name="T41" fmla="*/ 479 h 608"/>
              <a:gd name="T42" fmla="*/ 151 w 414"/>
              <a:gd name="T43" fmla="*/ 461 h 608"/>
              <a:gd name="T44" fmla="*/ 148 w 414"/>
              <a:gd name="T45" fmla="*/ 437 h 608"/>
              <a:gd name="T46" fmla="*/ 143 w 414"/>
              <a:gd name="T47" fmla="*/ 409 h 608"/>
              <a:gd name="T48" fmla="*/ 122 w 414"/>
              <a:gd name="T49" fmla="*/ 404 h 608"/>
              <a:gd name="T50" fmla="*/ 113 w 414"/>
              <a:gd name="T51" fmla="*/ 386 h 608"/>
              <a:gd name="T52" fmla="*/ 115 w 414"/>
              <a:gd name="T53" fmla="*/ 361 h 608"/>
              <a:gd name="T54" fmla="*/ 100 w 414"/>
              <a:gd name="T55" fmla="*/ 318 h 608"/>
              <a:gd name="T56" fmla="*/ 27 w 414"/>
              <a:gd name="T57" fmla="*/ 298 h 608"/>
              <a:gd name="T58" fmla="*/ 31 w 414"/>
              <a:gd name="T59" fmla="*/ 265 h 608"/>
              <a:gd name="T60" fmla="*/ 11 w 414"/>
              <a:gd name="T61" fmla="*/ 249 h 608"/>
              <a:gd name="T62" fmla="*/ 60 w 414"/>
              <a:gd name="T63" fmla="*/ 167 h 608"/>
              <a:gd name="T64" fmla="*/ 66 w 414"/>
              <a:gd name="T65" fmla="*/ 127 h 608"/>
              <a:gd name="T66" fmla="*/ 92 w 414"/>
              <a:gd name="T67" fmla="*/ 96 h 608"/>
              <a:gd name="T68" fmla="*/ 141 w 414"/>
              <a:gd name="T69" fmla="*/ 100 h 608"/>
              <a:gd name="T70" fmla="*/ 173 w 414"/>
              <a:gd name="T71" fmla="*/ 90 h 608"/>
              <a:gd name="T72" fmla="*/ 206 w 414"/>
              <a:gd name="T73" fmla="*/ 70 h 608"/>
              <a:gd name="T74" fmla="*/ 180 w 414"/>
              <a:gd name="T75" fmla="*/ 48 h 608"/>
              <a:gd name="T76" fmla="*/ 205 w 414"/>
              <a:gd name="T77" fmla="*/ 32 h 608"/>
              <a:gd name="T78" fmla="*/ 229 w 414"/>
              <a:gd name="T79" fmla="*/ 8 h 608"/>
              <a:gd name="T80" fmla="*/ 302 w 414"/>
              <a:gd name="T81" fmla="*/ 25 h 608"/>
              <a:gd name="T82" fmla="*/ 284 w 414"/>
              <a:gd name="T83" fmla="*/ 30 h 608"/>
              <a:gd name="T84" fmla="*/ 330 w 414"/>
              <a:gd name="T85" fmla="*/ 75 h 608"/>
              <a:gd name="T86" fmla="*/ 322 w 414"/>
              <a:gd name="T87" fmla="*/ 89 h 608"/>
              <a:gd name="T88" fmla="*/ 330 w 414"/>
              <a:gd name="T89" fmla="*/ 148 h 608"/>
              <a:gd name="T90" fmla="*/ 377 w 414"/>
              <a:gd name="T91" fmla="*/ 106 h 608"/>
              <a:gd name="T92" fmla="*/ 301 w 414"/>
              <a:gd name="T93" fmla="*/ 426 h 608"/>
              <a:gd name="T94" fmla="*/ 326 w 414"/>
              <a:gd name="T95" fmla="*/ 386 h 608"/>
              <a:gd name="T96" fmla="*/ 225 w 414"/>
              <a:gd name="T97" fmla="*/ 29 h 608"/>
              <a:gd name="T98" fmla="*/ 364 w 414"/>
              <a:gd name="T99" fmla="*/ 169 h 608"/>
              <a:gd name="T100" fmla="*/ 11 w 414"/>
              <a:gd name="T101" fmla="*/ 266 h 608"/>
              <a:gd name="T102" fmla="*/ 129 w 414"/>
              <a:gd name="T103" fmla="*/ 423 h 608"/>
              <a:gd name="T104" fmla="*/ 137 w 414"/>
              <a:gd name="T105" fmla="*/ 446 h 608"/>
              <a:gd name="T106" fmla="*/ 136 w 414"/>
              <a:gd name="T107" fmla="*/ 80 h 608"/>
              <a:gd name="T108" fmla="*/ 112 w 414"/>
              <a:gd name="T109" fmla="*/ 360 h 608"/>
              <a:gd name="T110" fmla="*/ 207 w 414"/>
              <a:gd name="T111" fmla="*/ 22 h 608"/>
              <a:gd name="T112" fmla="*/ 366 w 414"/>
              <a:gd name="T113" fmla="*/ 225 h 608"/>
              <a:gd name="T114" fmla="*/ 117 w 414"/>
              <a:gd name="T115" fmla="*/ 406 h 608"/>
              <a:gd name="T116" fmla="*/ 352 w 414"/>
              <a:gd name="T117" fmla="*/ 239 h 608"/>
              <a:gd name="T118" fmla="*/ 132 w 414"/>
              <a:gd name="T119" fmla="*/ 476 h 608"/>
              <a:gd name="T120" fmla="*/ 363 w 414"/>
              <a:gd name="T121" fmla="*/ 243 h 608"/>
              <a:gd name="T122" fmla="*/ 346 w 414"/>
              <a:gd name="T123" fmla="*/ 291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14" h="608">
                <a:moveTo>
                  <a:pt x="119" y="395"/>
                </a:moveTo>
                <a:cubicBezTo>
                  <a:pt x="119" y="395"/>
                  <a:pt x="119" y="395"/>
                  <a:pt x="119" y="395"/>
                </a:cubicBezTo>
                <a:cubicBezTo>
                  <a:pt x="119" y="395"/>
                  <a:pt x="119" y="395"/>
                  <a:pt x="119" y="395"/>
                </a:cubicBezTo>
                <a:close/>
                <a:moveTo>
                  <a:pt x="313" y="33"/>
                </a:moveTo>
                <a:cubicBezTo>
                  <a:pt x="313" y="33"/>
                  <a:pt x="313" y="33"/>
                  <a:pt x="313" y="33"/>
                </a:cubicBezTo>
                <a:cubicBezTo>
                  <a:pt x="313" y="33"/>
                  <a:pt x="313" y="33"/>
                  <a:pt x="313" y="33"/>
                </a:cubicBezTo>
                <a:close/>
                <a:moveTo>
                  <a:pt x="201" y="567"/>
                </a:moveTo>
                <a:cubicBezTo>
                  <a:pt x="201" y="568"/>
                  <a:pt x="201" y="568"/>
                  <a:pt x="201" y="568"/>
                </a:cubicBezTo>
                <a:cubicBezTo>
                  <a:pt x="201" y="568"/>
                  <a:pt x="201" y="568"/>
                  <a:pt x="201" y="567"/>
                </a:cubicBezTo>
                <a:close/>
                <a:moveTo>
                  <a:pt x="297" y="433"/>
                </a:moveTo>
                <a:cubicBezTo>
                  <a:pt x="297" y="433"/>
                  <a:pt x="298" y="433"/>
                  <a:pt x="298" y="433"/>
                </a:cubicBezTo>
                <a:cubicBezTo>
                  <a:pt x="297" y="433"/>
                  <a:pt x="297" y="433"/>
                  <a:pt x="297" y="433"/>
                </a:cubicBezTo>
                <a:close/>
                <a:moveTo>
                  <a:pt x="63" y="129"/>
                </a:moveTo>
                <a:cubicBezTo>
                  <a:pt x="63" y="129"/>
                  <a:pt x="63" y="128"/>
                  <a:pt x="63" y="128"/>
                </a:cubicBezTo>
                <a:cubicBezTo>
                  <a:pt x="63" y="129"/>
                  <a:pt x="63" y="129"/>
                  <a:pt x="63" y="129"/>
                </a:cubicBezTo>
                <a:close/>
                <a:moveTo>
                  <a:pt x="326" y="151"/>
                </a:moveTo>
                <a:cubicBezTo>
                  <a:pt x="326" y="151"/>
                  <a:pt x="326" y="151"/>
                  <a:pt x="326" y="151"/>
                </a:cubicBezTo>
                <a:cubicBezTo>
                  <a:pt x="326" y="151"/>
                  <a:pt x="326" y="151"/>
                  <a:pt x="326" y="151"/>
                </a:cubicBezTo>
                <a:close/>
                <a:moveTo>
                  <a:pt x="301" y="426"/>
                </a:moveTo>
                <a:cubicBezTo>
                  <a:pt x="301" y="426"/>
                  <a:pt x="301" y="426"/>
                  <a:pt x="301" y="426"/>
                </a:cubicBezTo>
                <a:cubicBezTo>
                  <a:pt x="301" y="426"/>
                  <a:pt x="301" y="426"/>
                  <a:pt x="301" y="426"/>
                </a:cubicBezTo>
                <a:close/>
                <a:moveTo>
                  <a:pt x="136" y="405"/>
                </a:moveTo>
                <a:cubicBezTo>
                  <a:pt x="136" y="405"/>
                  <a:pt x="136" y="405"/>
                  <a:pt x="136" y="405"/>
                </a:cubicBezTo>
                <a:cubicBezTo>
                  <a:pt x="136" y="405"/>
                  <a:pt x="136" y="405"/>
                  <a:pt x="136" y="405"/>
                </a:cubicBezTo>
                <a:cubicBezTo>
                  <a:pt x="136" y="405"/>
                  <a:pt x="136" y="405"/>
                  <a:pt x="136" y="405"/>
                </a:cubicBezTo>
                <a:close/>
                <a:moveTo>
                  <a:pt x="122" y="401"/>
                </a:moveTo>
                <a:cubicBezTo>
                  <a:pt x="122" y="401"/>
                  <a:pt x="122" y="401"/>
                  <a:pt x="122" y="401"/>
                </a:cubicBezTo>
                <a:cubicBezTo>
                  <a:pt x="122" y="401"/>
                  <a:pt x="122" y="401"/>
                  <a:pt x="122" y="401"/>
                </a:cubicBezTo>
                <a:close/>
                <a:moveTo>
                  <a:pt x="372" y="146"/>
                </a:moveTo>
                <a:cubicBezTo>
                  <a:pt x="372" y="146"/>
                  <a:pt x="372" y="146"/>
                  <a:pt x="373" y="146"/>
                </a:cubicBezTo>
                <a:cubicBezTo>
                  <a:pt x="372" y="146"/>
                  <a:pt x="372" y="146"/>
                  <a:pt x="372" y="146"/>
                </a:cubicBezTo>
                <a:close/>
                <a:moveTo>
                  <a:pt x="413" y="115"/>
                </a:moveTo>
                <a:cubicBezTo>
                  <a:pt x="413" y="117"/>
                  <a:pt x="411" y="120"/>
                  <a:pt x="409" y="121"/>
                </a:cubicBezTo>
                <a:cubicBezTo>
                  <a:pt x="407" y="121"/>
                  <a:pt x="406" y="123"/>
                  <a:pt x="406" y="124"/>
                </a:cubicBezTo>
                <a:cubicBezTo>
                  <a:pt x="406" y="126"/>
                  <a:pt x="405" y="127"/>
                  <a:pt x="403" y="127"/>
                </a:cubicBezTo>
                <a:cubicBezTo>
                  <a:pt x="403" y="129"/>
                  <a:pt x="400" y="131"/>
                  <a:pt x="400" y="133"/>
                </a:cubicBezTo>
                <a:cubicBezTo>
                  <a:pt x="399" y="134"/>
                  <a:pt x="398" y="134"/>
                  <a:pt x="397" y="133"/>
                </a:cubicBezTo>
                <a:cubicBezTo>
                  <a:pt x="395" y="133"/>
                  <a:pt x="394" y="134"/>
                  <a:pt x="393" y="135"/>
                </a:cubicBezTo>
                <a:cubicBezTo>
                  <a:pt x="392" y="135"/>
                  <a:pt x="392" y="136"/>
                  <a:pt x="393" y="136"/>
                </a:cubicBezTo>
                <a:cubicBezTo>
                  <a:pt x="393" y="137"/>
                  <a:pt x="393" y="136"/>
                  <a:pt x="394" y="136"/>
                </a:cubicBezTo>
                <a:cubicBezTo>
                  <a:pt x="395" y="134"/>
                  <a:pt x="397" y="136"/>
                  <a:pt x="399" y="136"/>
                </a:cubicBezTo>
                <a:cubicBezTo>
                  <a:pt x="399" y="136"/>
                  <a:pt x="399" y="136"/>
                  <a:pt x="399" y="137"/>
                </a:cubicBezTo>
                <a:cubicBezTo>
                  <a:pt x="397" y="138"/>
                  <a:pt x="397" y="141"/>
                  <a:pt x="394" y="142"/>
                </a:cubicBezTo>
                <a:cubicBezTo>
                  <a:pt x="394" y="142"/>
                  <a:pt x="394" y="143"/>
                  <a:pt x="393" y="143"/>
                </a:cubicBezTo>
                <a:cubicBezTo>
                  <a:pt x="392" y="146"/>
                  <a:pt x="390" y="146"/>
                  <a:pt x="387" y="146"/>
                </a:cubicBezTo>
                <a:cubicBezTo>
                  <a:pt x="387" y="146"/>
                  <a:pt x="387" y="146"/>
                  <a:pt x="387" y="147"/>
                </a:cubicBezTo>
                <a:cubicBezTo>
                  <a:pt x="387" y="149"/>
                  <a:pt x="385" y="150"/>
                  <a:pt x="383" y="150"/>
                </a:cubicBezTo>
                <a:cubicBezTo>
                  <a:pt x="383" y="150"/>
                  <a:pt x="382" y="150"/>
                  <a:pt x="382" y="150"/>
                </a:cubicBezTo>
                <a:cubicBezTo>
                  <a:pt x="381" y="150"/>
                  <a:pt x="380" y="149"/>
                  <a:pt x="379" y="149"/>
                </a:cubicBezTo>
                <a:cubicBezTo>
                  <a:pt x="377" y="149"/>
                  <a:pt x="375" y="149"/>
                  <a:pt x="374" y="146"/>
                </a:cubicBezTo>
                <a:cubicBezTo>
                  <a:pt x="374" y="146"/>
                  <a:pt x="373" y="146"/>
                  <a:pt x="373" y="146"/>
                </a:cubicBezTo>
                <a:cubicBezTo>
                  <a:pt x="374" y="149"/>
                  <a:pt x="372" y="150"/>
                  <a:pt x="370" y="151"/>
                </a:cubicBezTo>
                <a:cubicBezTo>
                  <a:pt x="369" y="152"/>
                  <a:pt x="368" y="153"/>
                  <a:pt x="366" y="152"/>
                </a:cubicBezTo>
                <a:cubicBezTo>
                  <a:pt x="365" y="152"/>
                  <a:pt x="365" y="151"/>
                  <a:pt x="364" y="152"/>
                </a:cubicBezTo>
                <a:cubicBezTo>
                  <a:pt x="365" y="155"/>
                  <a:pt x="370" y="157"/>
                  <a:pt x="373" y="155"/>
                </a:cubicBezTo>
                <a:cubicBezTo>
                  <a:pt x="373" y="155"/>
                  <a:pt x="374" y="154"/>
                  <a:pt x="375" y="154"/>
                </a:cubicBezTo>
                <a:cubicBezTo>
                  <a:pt x="376" y="153"/>
                  <a:pt x="377" y="153"/>
                  <a:pt x="378" y="154"/>
                </a:cubicBezTo>
                <a:cubicBezTo>
                  <a:pt x="379" y="156"/>
                  <a:pt x="381" y="157"/>
                  <a:pt x="382" y="157"/>
                </a:cubicBezTo>
                <a:cubicBezTo>
                  <a:pt x="384" y="157"/>
                  <a:pt x="385" y="158"/>
                  <a:pt x="383" y="160"/>
                </a:cubicBezTo>
                <a:cubicBezTo>
                  <a:pt x="383" y="160"/>
                  <a:pt x="383" y="161"/>
                  <a:pt x="382" y="162"/>
                </a:cubicBezTo>
                <a:cubicBezTo>
                  <a:pt x="382" y="162"/>
                  <a:pt x="381" y="164"/>
                  <a:pt x="380" y="162"/>
                </a:cubicBezTo>
                <a:cubicBezTo>
                  <a:pt x="380" y="162"/>
                  <a:pt x="380" y="163"/>
                  <a:pt x="380" y="163"/>
                </a:cubicBezTo>
                <a:cubicBezTo>
                  <a:pt x="380" y="166"/>
                  <a:pt x="379" y="168"/>
                  <a:pt x="376" y="168"/>
                </a:cubicBezTo>
                <a:cubicBezTo>
                  <a:pt x="375" y="168"/>
                  <a:pt x="374" y="168"/>
                  <a:pt x="373" y="168"/>
                </a:cubicBezTo>
                <a:cubicBezTo>
                  <a:pt x="372" y="168"/>
                  <a:pt x="372" y="168"/>
                  <a:pt x="371" y="168"/>
                </a:cubicBezTo>
                <a:cubicBezTo>
                  <a:pt x="370" y="167"/>
                  <a:pt x="369" y="169"/>
                  <a:pt x="368" y="168"/>
                </a:cubicBezTo>
                <a:cubicBezTo>
                  <a:pt x="367" y="168"/>
                  <a:pt x="366" y="168"/>
                  <a:pt x="366" y="167"/>
                </a:cubicBezTo>
                <a:cubicBezTo>
                  <a:pt x="364" y="167"/>
                  <a:pt x="363" y="165"/>
                  <a:pt x="361" y="165"/>
                </a:cubicBezTo>
                <a:cubicBezTo>
                  <a:pt x="360" y="165"/>
                  <a:pt x="360" y="165"/>
                  <a:pt x="359" y="164"/>
                </a:cubicBezTo>
                <a:cubicBezTo>
                  <a:pt x="359" y="165"/>
                  <a:pt x="358" y="166"/>
                  <a:pt x="358" y="167"/>
                </a:cubicBezTo>
                <a:cubicBezTo>
                  <a:pt x="357" y="169"/>
                  <a:pt x="356" y="171"/>
                  <a:pt x="354" y="171"/>
                </a:cubicBezTo>
                <a:cubicBezTo>
                  <a:pt x="356" y="172"/>
                  <a:pt x="356" y="172"/>
                  <a:pt x="355" y="174"/>
                </a:cubicBezTo>
                <a:cubicBezTo>
                  <a:pt x="353" y="175"/>
                  <a:pt x="355" y="176"/>
                  <a:pt x="354" y="176"/>
                </a:cubicBezTo>
                <a:cubicBezTo>
                  <a:pt x="354" y="177"/>
                  <a:pt x="354" y="178"/>
                  <a:pt x="354" y="179"/>
                </a:cubicBezTo>
                <a:cubicBezTo>
                  <a:pt x="353" y="180"/>
                  <a:pt x="352" y="181"/>
                  <a:pt x="355" y="181"/>
                </a:cubicBezTo>
                <a:cubicBezTo>
                  <a:pt x="356" y="181"/>
                  <a:pt x="355" y="183"/>
                  <a:pt x="355" y="184"/>
                </a:cubicBezTo>
                <a:cubicBezTo>
                  <a:pt x="356" y="184"/>
                  <a:pt x="356" y="183"/>
                  <a:pt x="356" y="182"/>
                </a:cubicBezTo>
                <a:cubicBezTo>
                  <a:pt x="356" y="178"/>
                  <a:pt x="359" y="175"/>
                  <a:pt x="362" y="173"/>
                </a:cubicBezTo>
                <a:cubicBezTo>
                  <a:pt x="363" y="173"/>
                  <a:pt x="363" y="173"/>
                  <a:pt x="364" y="173"/>
                </a:cubicBezTo>
                <a:cubicBezTo>
                  <a:pt x="366" y="174"/>
                  <a:pt x="367" y="172"/>
                  <a:pt x="368" y="172"/>
                </a:cubicBezTo>
                <a:cubicBezTo>
                  <a:pt x="368" y="172"/>
                  <a:pt x="369" y="172"/>
                  <a:pt x="369" y="172"/>
                </a:cubicBezTo>
                <a:cubicBezTo>
                  <a:pt x="371" y="171"/>
                  <a:pt x="372" y="172"/>
                  <a:pt x="374" y="173"/>
                </a:cubicBezTo>
                <a:cubicBezTo>
                  <a:pt x="375" y="175"/>
                  <a:pt x="374" y="176"/>
                  <a:pt x="373" y="176"/>
                </a:cubicBezTo>
                <a:cubicBezTo>
                  <a:pt x="373" y="178"/>
                  <a:pt x="373" y="179"/>
                  <a:pt x="372" y="180"/>
                </a:cubicBezTo>
                <a:cubicBezTo>
                  <a:pt x="372" y="182"/>
                  <a:pt x="371" y="183"/>
                  <a:pt x="370" y="185"/>
                </a:cubicBezTo>
                <a:cubicBezTo>
                  <a:pt x="369" y="187"/>
                  <a:pt x="368" y="187"/>
                  <a:pt x="366" y="186"/>
                </a:cubicBezTo>
                <a:cubicBezTo>
                  <a:pt x="366" y="186"/>
                  <a:pt x="365" y="186"/>
                  <a:pt x="365" y="186"/>
                </a:cubicBezTo>
                <a:cubicBezTo>
                  <a:pt x="362" y="185"/>
                  <a:pt x="360" y="186"/>
                  <a:pt x="360" y="188"/>
                </a:cubicBezTo>
                <a:cubicBezTo>
                  <a:pt x="360" y="191"/>
                  <a:pt x="359" y="194"/>
                  <a:pt x="358" y="196"/>
                </a:cubicBezTo>
                <a:cubicBezTo>
                  <a:pt x="358" y="197"/>
                  <a:pt x="358" y="198"/>
                  <a:pt x="359" y="198"/>
                </a:cubicBezTo>
                <a:cubicBezTo>
                  <a:pt x="360" y="199"/>
                  <a:pt x="359" y="201"/>
                  <a:pt x="359" y="202"/>
                </a:cubicBezTo>
                <a:cubicBezTo>
                  <a:pt x="361" y="201"/>
                  <a:pt x="362" y="202"/>
                  <a:pt x="363" y="202"/>
                </a:cubicBezTo>
                <a:cubicBezTo>
                  <a:pt x="363" y="203"/>
                  <a:pt x="362" y="204"/>
                  <a:pt x="362" y="204"/>
                </a:cubicBezTo>
                <a:cubicBezTo>
                  <a:pt x="362" y="204"/>
                  <a:pt x="363" y="205"/>
                  <a:pt x="363" y="205"/>
                </a:cubicBezTo>
                <a:cubicBezTo>
                  <a:pt x="363" y="206"/>
                  <a:pt x="362" y="207"/>
                  <a:pt x="361" y="207"/>
                </a:cubicBezTo>
                <a:cubicBezTo>
                  <a:pt x="360" y="208"/>
                  <a:pt x="360" y="206"/>
                  <a:pt x="360" y="206"/>
                </a:cubicBezTo>
                <a:cubicBezTo>
                  <a:pt x="360" y="207"/>
                  <a:pt x="360" y="209"/>
                  <a:pt x="358" y="208"/>
                </a:cubicBezTo>
                <a:cubicBezTo>
                  <a:pt x="358" y="208"/>
                  <a:pt x="357" y="208"/>
                  <a:pt x="357" y="208"/>
                </a:cubicBezTo>
                <a:cubicBezTo>
                  <a:pt x="356" y="210"/>
                  <a:pt x="356" y="212"/>
                  <a:pt x="357" y="214"/>
                </a:cubicBezTo>
                <a:cubicBezTo>
                  <a:pt x="358" y="216"/>
                  <a:pt x="356" y="218"/>
                  <a:pt x="354" y="217"/>
                </a:cubicBezTo>
                <a:cubicBezTo>
                  <a:pt x="351" y="217"/>
                  <a:pt x="351" y="217"/>
                  <a:pt x="352" y="220"/>
                </a:cubicBezTo>
                <a:cubicBezTo>
                  <a:pt x="351" y="220"/>
                  <a:pt x="351" y="219"/>
                  <a:pt x="350" y="219"/>
                </a:cubicBezTo>
                <a:cubicBezTo>
                  <a:pt x="349" y="218"/>
                  <a:pt x="349" y="219"/>
                  <a:pt x="349" y="220"/>
                </a:cubicBezTo>
                <a:cubicBezTo>
                  <a:pt x="349" y="221"/>
                  <a:pt x="349" y="222"/>
                  <a:pt x="349" y="223"/>
                </a:cubicBezTo>
                <a:cubicBezTo>
                  <a:pt x="349" y="223"/>
                  <a:pt x="350" y="223"/>
                  <a:pt x="350" y="224"/>
                </a:cubicBezTo>
                <a:cubicBezTo>
                  <a:pt x="350" y="224"/>
                  <a:pt x="350" y="224"/>
                  <a:pt x="349" y="224"/>
                </a:cubicBezTo>
                <a:cubicBezTo>
                  <a:pt x="349" y="224"/>
                  <a:pt x="349" y="224"/>
                  <a:pt x="349" y="224"/>
                </a:cubicBezTo>
                <a:cubicBezTo>
                  <a:pt x="348" y="225"/>
                  <a:pt x="347" y="224"/>
                  <a:pt x="347" y="225"/>
                </a:cubicBezTo>
                <a:cubicBezTo>
                  <a:pt x="347" y="226"/>
                  <a:pt x="348" y="225"/>
                  <a:pt x="349" y="225"/>
                </a:cubicBezTo>
                <a:cubicBezTo>
                  <a:pt x="350" y="225"/>
                  <a:pt x="351" y="226"/>
                  <a:pt x="350" y="227"/>
                </a:cubicBezTo>
                <a:cubicBezTo>
                  <a:pt x="350" y="228"/>
                  <a:pt x="349" y="228"/>
                  <a:pt x="348" y="228"/>
                </a:cubicBezTo>
                <a:cubicBezTo>
                  <a:pt x="348" y="229"/>
                  <a:pt x="349" y="229"/>
                  <a:pt x="348" y="230"/>
                </a:cubicBezTo>
                <a:cubicBezTo>
                  <a:pt x="349" y="233"/>
                  <a:pt x="347" y="235"/>
                  <a:pt x="347" y="238"/>
                </a:cubicBezTo>
                <a:cubicBezTo>
                  <a:pt x="348" y="239"/>
                  <a:pt x="347" y="240"/>
                  <a:pt x="347" y="241"/>
                </a:cubicBezTo>
                <a:cubicBezTo>
                  <a:pt x="346" y="244"/>
                  <a:pt x="344" y="246"/>
                  <a:pt x="344" y="250"/>
                </a:cubicBezTo>
                <a:cubicBezTo>
                  <a:pt x="344" y="251"/>
                  <a:pt x="344" y="253"/>
                  <a:pt x="342" y="255"/>
                </a:cubicBezTo>
                <a:cubicBezTo>
                  <a:pt x="342" y="255"/>
                  <a:pt x="342" y="255"/>
                  <a:pt x="342" y="255"/>
                </a:cubicBezTo>
                <a:cubicBezTo>
                  <a:pt x="342" y="255"/>
                  <a:pt x="342" y="256"/>
                  <a:pt x="342" y="256"/>
                </a:cubicBezTo>
                <a:cubicBezTo>
                  <a:pt x="344" y="256"/>
                  <a:pt x="345" y="256"/>
                  <a:pt x="346" y="256"/>
                </a:cubicBezTo>
                <a:cubicBezTo>
                  <a:pt x="346" y="253"/>
                  <a:pt x="348" y="250"/>
                  <a:pt x="349" y="247"/>
                </a:cubicBezTo>
                <a:cubicBezTo>
                  <a:pt x="350" y="246"/>
                  <a:pt x="351" y="246"/>
                  <a:pt x="351" y="247"/>
                </a:cubicBezTo>
                <a:cubicBezTo>
                  <a:pt x="351" y="249"/>
                  <a:pt x="352" y="249"/>
                  <a:pt x="353" y="250"/>
                </a:cubicBezTo>
                <a:cubicBezTo>
                  <a:pt x="354" y="251"/>
                  <a:pt x="355" y="252"/>
                  <a:pt x="356" y="252"/>
                </a:cubicBezTo>
                <a:cubicBezTo>
                  <a:pt x="355" y="250"/>
                  <a:pt x="354" y="249"/>
                  <a:pt x="353" y="248"/>
                </a:cubicBezTo>
                <a:cubicBezTo>
                  <a:pt x="355" y="247"/>
                  <a:pt x="356" y="248"/>
                  <a:pt x="357" y="249"/>
                </a:cubicBezTo>
                <a:cubicBezTo>
                  <a:pt x="357" y="249"/>
                  <a:pt x="358" y="250"/>
                  <a:pt x="359" y="250"/>
                </a:cubicBezTo>
                <a:cubicBezTo>
                  <a:pt x="360" y="250"/>
                  <a:pt x="361" y="251"/>
                  <a:pt x="361" y="252"/>
                </a:cubicBezTo>
                <a:cubicBezTo>
                  <a:pt x="360" y="253"/>
                  <a:pt x="359" y="253"/>
                  <a:pt x="359" y="252"/>
                </a:cubicBezTo>
                <a:cubicBezTo>
                  <a:pt x="358" y="252"/>
                  <a:pt x="358" y="252"/>
                  <a:pt x="358" y="253"/>
                </a:cubicBezTo>
                <a:cubicBezTo>
                  <a:pt x="358" y="253"/>
                  <a:pt x="358" y="253"/>
                  <a:pt x="358" y="253"/>
                </a:cubicBezTo>
                <a:cubicBezTo>
                  <a:pt x="360" y="254"/>
                  <a:pt x="361" y="254"/>
                  <a:pt x="361" y="256"/>
                </a:cubicBezTo>
                <a:cubicBezTo>
                  <a:pt x="362" y="257"/>
                  <a:pt x="363" y="258"/>
                  <a:pt x="362" y="259"/>
                </a:cubicBezTo>
                <a:cubicBezTo>
                  <a:pt x="361" y="259"/>
                  <a:pt x="361" y="261"/>
                  <a:pt x="359" y="259"/>
                </a:cubicBezTo>
                <a:cubicBezTo>
                  <a:pt x="358" y="259"/>
                  <a:pt x="358" y="258"/>
                  <a:pt x="358" y="258"/>
                </a:cubicBezTo>
                <a:cubicBezTo>
                  <a:pt x="356" y="257"/>
                  <a:pt x="355" y="255"/>
                  <a:pt x="353" y="256"/>
                </a:cubicBezTo>
                <a:cubicBezTo>
                  <a:pt x="352" y="256"/>
                  <a:pt x="352" y="256"/>
                  <a:pt x="351" y="256"/>
                </a:cubicBezTo>
                <a:cubicBezTo>
                  <a:pt x="351" y="256"/>
                  <a:pt x="350" y="256"/>
                  <a:pt x="350" y="257"/>
                </a:cubicBezTo>
                <a:cubicBezTo>
                  <a:pt x="350" y="258"/>
                  <a:pt x="351" y="258"/>
                  <a:pt x="351" y="259"/>
                </a:cubicBezTo>
                <a:cubicBezTo>
                  <a:pt x="354" y="259"/>
                  <a:pt x="354" y="259"/>
                  <a:pt x="353" y="261"/>
                </a:cubicBezTo>
                <a:cubicBezTo>
                  <a:pt x="353" y="262"/>
                  <a:pt x="352" y="262"/>
                  <a:pt x="351" y="262"/>
                </a:cubicBezTo>
                <a:cubicBezTo>
                  <a:pt x="351" y="261"/>
                  <a:pt x="350" y="261"/>
                  <a:pt x="350" y="262"/>
                </a:cubicBezTo>
                <a:cubicBezTo>
                  <a:pt x="350" y="263"/>
                  <a:pt x="351" y="263"/>
                  <a:pt x="352" y="263"/>
                </a:cubicBezTo>
                <a:cubicBezTo>
                  <a:pt x="353" y="263"/>
                  <a:pt x="354" y="264"/>
                  <a:pt x="355" y="264"/>
                </a:cubicBezTo>
                <a:cubicBezTo>
                  <a:pt x="355" y="264"/>
                  <a:pt x="355" y="264"/>
                  <a:pt x="355" y="265"/>
                </a:cubicBezTo>
                <a:cubicBezTo>
                  <a:pt x="354" y="265"/>
                  <a:pt x="352" y="264"/>
                  <a:pt x="353" y="265"/>
                </a:cubicBezTo>
                <a:cubicBezTo>
                  <a:pt x="353" y="267"/>
                  <a:pt x="354" y="266"/>
                  <a:pt x="355" y="266"/>
                </a:cubicBezTo>
                <a:cubicBezTo>
                  <a:pt x="358" y="265"/>
                  <a:pt x="359" y="267"/>
                  <a:pt x="359" y="269"/>
                </a:cubicBezTo>
                <a:cubicBezTo>
                  <a:pt x="359" y="270"/>
                  <a:pt x="360" y="270"/>
                  <a:pt x="361" y="270"/>
                </a:cubicBezTo>
                <a:cubicBezTo>
                  <a:pt x="362" y="270"/>
                  <a:pt x="361" y="269"/>
                  <a:pt x="361" y="269"/>
                </a:cubicBezTo>
                <a:cubicBezTo>
                  <a:pt x="362" y="267"/>
                  <a:pt x="365" y="266"/>
                  <a:pt x="366" y="268"/>
                </a:cubicBezTo>
                <a:cubicBezTo>
                  <a:pt x="367" y="269"/>
                  <a:pt x="368" y="271"/>
                  <a:pt x="367" y="273"/>
                </a:cubicBezTo>
                <a:cubicBezTo>
                  <a:pt x="368" y="276"/>
                  <a:pt x="367" y="279"/>
                  <a:pt x="366" y="282"/>
                </a:cubicBezTo>
                <a:cubicBezTo>
                  <a:pt x="366" y="283"/>
                  <a:pt x="365" y="284"/>
                  <a:pt x="363" y="283"/>
                </a:cubicBezTo>
                <a:cubicBezTo>
                  <a:pt x="362" y="282"/>
                  <a:pt x="361" y="282"/>
                  <a:pt x="360" y="281"/>
                </a:cubicBezTo>
                <a:cubicBezTo>
                  <a:pt x="357" y="279"/>
                  <a:pt x="354" y="279"/>
                  <a:pt x="351" y="277"/>
                </a:cubicBezTo>
                <a:cubicBezTo>
                  <a:pt x="350" y="278"/>
                  <a:pt x="349" y="277"/>
                  <a:pt x="349" y="278"/>
                </a:cubicBezTo>
                <a:cubicBezTo>
                  <a:pt x="349" y="278"/>
                  <a:pt x="349" y="279"/>
                  <a:pt x="349" y="279"/>
                </a:cubicBezTo>
                <a:cubicBezTo>
                  <a:pt x="350" y="279"/>
                  <a:pt x="351" y="278"/>
                  <a:pt x="351" y="279"/>
                </a:cubicBezTo>
                <a:cubicBezTo>
                  <a:pt x="351" y="280"/>
                  <a:pt x="351" y="280"/>
                  <a:pt x="351" y="280"/>
                </a:cubicBezTo>
                <a:cubicBezTo>
                  <a:pt x="350" y="281"/>
                  <a:pt x="349" y="281"/>
                  <a:pt x="349" y="280"/>
                </a:cubicBezTo>
                <a:cubicBezTo>
                  <a:pt x="348" y="280"/>
                  <a:pt x="347" y="280"/>
                  <a:pt x="347" y="280"/>
                </a:cubicBezTo>
                <a:cubicBezTo>
                  <a:pt x="346" y="280"/>
                  <a:pt x="345" y="280"/>
                  <a:pt x="344" y="280"/>
                </a:cubicBezTo>
                <a:cubicBezTo>
                  <a:pt x="346" y="281"/>
                  <a:pt x="347" y="281"/>
                  <a:pt x="349" y="281"/>
                </a:cubicBezTo>
                <a:cubicBezTo>
                  <a:pt x="349" y="283"/>
                  <a:pt x="345" y="286"/>
                  <a:pt x="344" y="286"/>
                </a:cubicBezTo>
                <a:cubicBezTo>
                  <a:pt x="344" y="286"/>
                  <a:pt x="343" y="285"/>
                  <a:pt x="343" y="285"/>
                </a:cubicBezTo>
                <a:cubicBezTo>
                  <a:pt x="343" y="284"/>
                  <a:pt x="342" y="283"/>
                  <a:pt x="341" y="282"/>
                </a:cubicBezTo>
                <a:cubicBezTo>
                  <a:pt x="341" y="282"/>
                  <a:pt x="341" y="281"/>
                  <a:pt x="340" y="281"/>
                </a:cubicBezTo>
                <a:cubicBezTo>
                  <a:pt x="340" y="282"/>
                  <a:pt x="339" y="282"/>
                  <a:pt x="340" y="283"/>
                </a:cubicBezTo>
                <a:cubicBezTo>
                  <a:pt x="340" y="283"/>
                  <a:pt x="340" y="283"/>
                  <a:pt x="340" y="283"/>
                </a:cubicBezTo>
                <a:cubicBezTo>
                  <a:pt x="336" y="285"/>
                  <a:pt x="339" y="287"/>
                  <a:pt x="339" y="289"/>
                </a:cubicBezTo>
                <a:cubicBezTo>
                  <a:pt x="340" y="287"/>
                  <a:pt x="342" y="287"/>
                  <a:pt x="343" y="288"/>
                </a:cubicBezTo>
                <a:cubicBezTo>
                  <a:pt x="344" y="289"/>
                  <a:pt x="343" y="291"/>
                  <a:pt x="342" y="292"/>
                </a:cubicBezTo>
                <a:cubicBezTo>
                  <a:pt x="345" y="293"/>
                  <a:pt x="345" y="294"/>
                  <a:pt x="344" y="298"/>
                </a:cubicBezTo>
                <a:cubicBezTo>
                  <a:pt x="345" y="298"/>
                  <a:pt x="346" y="299"/>
                  <a:pt x="346" y="299"/>
                </a:cubicBezTo>
                <a:cubicBezTo>
                  <a:pt x="347" y="299"/>
                  <a:pt x="347" y="299"/>
                  <a:pt x="348" y="299"/>
                </a:cubicBezTo>
                <a:cubicBezTo>
                  <a:pt x="348" y="296"/>
                  <a:pt x="349" y="296"/>
                  <a:pt x="351" y="298"/>
                </a:cubicBezTo>
                <a:cubicBezTo>
                  <a:pt x="352" y="299"/>
                  <a:pt x="352" y="299"/>
                  <a:pt x="354" y="298"/>
                </a:cubicBezTo>
                <a:cubicBezTo>
                  <a:pt x="355" y="298"/>
                  <a:pt x="356" y="298"/>
                  <a:pt x="356" y="299"/>
                </a:cubicBezTo>
                <a:cubicBezTo>
                  <a:pt x="356" y="300"/>
                  <a:pt x="359" y="302"/>
                  <a:pt x="356" y="303"/>
                </a:cubicBezTo>
                <a:cubicBezTo>
                  <a:pt x="355" y="303"/>
                  <a:pt x="355" y="303"/>
                  <a:pt x="354" y="304"/>
                </a:cubicBezTo>
                <a:cubicBezTo>
                  <a:pt x="354" y="305"/>
                  <a:pt x="352" y="305"/>
                  <a:pt x="351" y="305"/>
                </a:cubicBezTo>
                <a:cubicBezTo>
                  <a:pt x="348" y="304"/>
                  <a:pt x="346" y="305"/>
                  <a:pt x="343" y="306"/>
                </a:cubicBezTo>
                <a:cubicBezTo>
                  <a:pt x="345" y="306"/>
                  <a:pt x="347" y="306"/>
                  <a:pt x="349" y="306"/>
                </a:cubicBezTo>
                <a:cubicBezTo>
                  <a:pt x="350" y="306"/>
                  <a:pt x="352" y="306"/>
                  <a:pt x="353" y="307"/>
                </a:cubicBezTo>
                <a:cubicBezTo>
                  <a:pt x="353" y="307"/>
                  <a:pt x="354" y="307"/>
                  <a:pt x="354" y="307"/>
                </a:cubicBezTo>
                <a:cubicBezTo>
                  <a:pt x="356" y="306"/>
                  <a:pt x="357" y="308"/>
                  <a:pt x="358" y="310"/>
                </a:cubicBezTo>
                <a:cubicBezTo>
                  <a:pt x="358" y="310"/>
                  <a:pt x="358" y="310"/>
                  <a:pt x="358" y="311"/>
                </a:cubicBezTo>
                <a:cubicBezTo>
                  <a:pt x="359" y="312"/>
                  <a:pt x="358" y="313"/>
                  <a:pt x="358" y="314"/>
                </a:cubicBezTo>
                <a:cubicBezTo>
                  <a:pt x="358" y="315"/>
                  <a:pt x="359" y="316"/>
                  <a:pt x="359" y="317"/>
                </a:cubicBezTo>
                <a:cubicBezTo>
                  <a:pt x="360" y="319"/>
                  <a:pt x="360" y="322"/>
                  <a:pt x="359" y="324"/>
                </a:cubicBezTo>
                <a:cubicBezTo>
                  <a:pt x="360" y="327"/>
                  <a:pt x="359" y="327"/>
                  <a:pt x="357" y="328"/>
                </a:cubicBezTo>
                <a:cubicBezTo>
                  <a:pt x="356" y="327"/>
                  <a:pt x="356" y="326"/>
                  <a:pt x="356" y="326"/>
                </a:cubicBezTo>
                <a:cubicBezTo>
                  <a:pt x="356" y="324"/>
                  <a:pt x="355" y="324"/>
                  <a:pt x="354" y="323"/>
                </a:cubicBezTo>
                <a:cubicBezTo>
                  <a:pt x="353" y="323"/>
                  <a:pt x="351" y="325"/>
                  <a:pt x="350" y="323"/>
                </a:cubicBezTo>
                <a:cubicBezTo>
                  <a:pt x="349" y="322"/>
                  <a:pt x="348" y="321"/>
                  <a:pt x="347" y="319"/>
                </a:cubicBezTo>
                <a:cubicBezTo>
                  <a:pt x="347" y="319"/>
                  <a:pt x="346" y="318"/>
                  <a:pt x="345" y="317"/>
                </a:cubicBezTo>
                <a:cubicBezTo>
                  <a:pt x="345" y="317"/>
                  <a:pt x="344" y="316"/>
                  <a:pt x="344" y="316"/>
                </a:cubicBezTo>
                <a:cubicBezTo>
                  <a:pt x="343" y="315"/>
                  <a:pt x="342" y="315"/>
                  <a:pt x="341" y="314"/>
                </a:cubicBezTo>
                <a:cubicBezTo>
                  <a:pt x="340" y="314"/>
                  <a:pt x="342" y="315"/>
                  <a:pt x="341" y="315"/>
                </a:cubicBezTo>
                <a:cubicBezTo>
                  <a:pt x="342" y="315"/>
                  <a:pt x="343" y="316"/>
                  <a:pt x="343" y="317"/>
                </a:cubicBezTo>
                <a:cubicBezTo>
                  <a:pt x="345" y="318"/>
                  <a:pt x="346" y="318"/>
                  <a:pt x="344" y="320"/>
                </a:cubicBezTo>
                <a:cubicBezTo>
                  <a:pt x="344" y="320"/>
                  <a:pt x="344" y="320"/>
                  <a:pt x="344" y="320"/>
                </a:cubicBezTo>
                <a:cubicBezTo>
                  <a:pt x="346" y="320"/>
                  <a:pt x="346" y="322"/>
                  <a:pt x="346" y="323"/>
                </a:cubicBezTo>
                <a:cubicBezTo>
                  <a:pt x="348" y="323"/>
                  <a:pt x="349" y="324"/>
                  <a:pt x="349" y="325"/>
                </a:cubicBezTo>
                <a:cubicBezTo>
                  <a:pt x="350" y="325"/>
                  <a:pt x="350" y="326"/>
                  <a:pt x="350" y="326"/>
                </a:cubicBezTo>
                <a:cubicBezTo>
                  <a:pt x="351" y="327"/>
                  <a:pt x="352" y="327"/>
                  <a:pt x="352" y="328"/>
                </a:cubicBezTo>
                <a:cubicBezTo>
                  <a:pt x="351" y="329"/>
                  <a:pt x="350" y="329"/>
                  <a:pt x="349" y="328"/>
                </a:cubicBezTo>
                <a:cubicBezTo>
                  <a:pt x="349" y="328"/>
                  <a:pt x="348" y="328"/>
                  <a:pt x="348" y="329"/>
                </a:cubicBezTo>
                <a:cubicBezTo>
                  <a:pt x="347" y="330"/>
                  <a:pt x="345" y="331"/>
                  <a:pt x="344" y="333"/>
                </a:cubicBezTo>
                <a:cubicBezTo>
                  <a:pt x="345" y="333"/>
                  <a:pt x="346" y="332"/>
                  <a:pt x="347" y="331"/>
                </a:cubicBezTo>
                <a:cubicBezTo>
                  <a:pt x="347" y="330"/>
                  <a:pt x="348" y="330"/>
                  <a:pt x="349" y="331"/>
                </a:cubicBezTo>
                <a:cubicBezTo>
                  <a:pt x="350" y="330"/>
                  <a:pt x="351" y="331"/>
                  <a:pt x="351" y="331"/>
                </a:cubicBezTo>
                <a:cubicBezTo>
                  <a:pt x="351" y="333"/>
                  <a:pt x="351" y="334"/>
                  <a:pt x="350" y="335"/>
                </a:cubicBezTo>
                <a:cubicBezTo>
                  <a:pt x="351" y="336"/>
                  <a:pt x="351" y="338"/>
                  <a:pt x="351" y="339"/>
                </a:cubicBezTo>
                <a:cubicBezTo>
                  <a:pt x="351" y="340"/>
                  <a:pt x="351" y="340"/>
                  <a:pt x="351" y="340"/>
                </a:cubicBezTo>
                <a:cubicBezTo>
                  <a:pt x="352" y="340"/>
                  <a:pt x="353" y="340"/>
                  <a:pt x="354" y="340"/>
                </a:cubicBezTo>
                <a:cubicBezTo>
                  <a:pt x="355" y="341"/>
                  <a:pt x="356" y="341"/>
                  <a:pt x="357" y="342"/>
                </a:cubicBezTo>
                <a:cubicBezTo>
                  <a:pt x="357" y="342"/>
                  <a:pt x="357" y="342"/>
                  <a:pt x="357" y="342"/>
                </a:cubicBezTo>
                <a:cubicBezTo>
                  <a:pt x="358" y="341"/>
                  <a:pt x="359" y="340"/>
                  <a:pt x="360" y="340"/>
                </a:cubicBezTo>
                <a:cubicBezTo>
                  <a:pt x="361" y="341"/>
                  <a:pt x="360" y="342"/>
                  <a:pt x="360" y="343"/>
                </a:cubicBezTo>
                <a:cubicBezTo>
                  <a:pt x="362" y="346"/>
                  <a:pt x="362" y="346"/>
                  <a:pt x="360" y="349"/>
                </a:cubicBezTo>
                <a:cubicBezTo>
                  <a:pt x="359" y="350"/>
                  <a:pt x="358" y="352"/>
                  <a:pt x="356" y="350"/>
                </a:cubicBezTo>
                <a:cubicBezTo>
                  <a:pt x="354" y="350"/>
                  <a:pt x="354" y="349"/>
                  <a:pt x="354" y="347"/>
                </a:cubicBezTo>
                <a:cubicBezTo>
                  <a:pt x="353" y="346"/>
                  <a:pt x="351" y="345"/>
                  <a:pt x="349" y="345"/>
                </a:cubicBezTo>
                <a:cubicBezTo>
                  <a:pt x="349" y="345"/>
                  <a:pt x="349" y="346"/>
                  <a:pt x="349" y="346"/>
                </a:cubicBezTo>
                <a:cubicBezTo>
                  <a:pt x="349" y="346"/>
                  <a:pt x="349" y="346"/>
                  <a:pt x="349" y="346"/>
                </a:cubicBezTo>
                <a:cubicBezTo>
                  <a:pt x="351" y="346"/>
                  <a:pt x="352" y="347"/>
                  <a:pt x="352" y="349"/>
                </a:cubicBezTo>
                <a:cubicBezTo>
                  <a:pt x="353" y="350"/>
                  <a:pt x="355" y="351"/>
                  <a:pt x="354" y="352"/>
                </a:cubicBezTo>
                <a:cubicBezTo>
                  <a:pt x="353" y="354"/>
                  <a:pt x="351" y="354"/>
                  <a:pt x="349" y="354"/>
                </a:cubicBezTo>
                <a:cubicBezTo>
                  <a:pt x="348" y="354"/>
                  <a:pt x="348" y="354"/>
                  <a:pt x="347" y="354"/>
                </a:cubicBezTo>
                <a:cubicBezTo>
                  <a:pt x="347" y="354"/>
                  <a:pt x="347" y="354"/>
                  <a:pt x="347" y="354"/>
                </a:cubicBezTo>
                <a:cubicBezTo>
                  <a:pt x="346" y="354"/>
                  <a:pt x="345" y="354"/>
                  <a:pt x="345" y="353"/>
                </a:cubicBezTo>
                <a:cubicBezTo>
                  <a:pt x="344" y="352"/>
                  <a:pt x="340" y="352"/>
                  <a:pt x="343" y="349"/>
                </a:cubicBezTo>
                <a:cubicBezTo>
                  <a:pt x="343" y="349"/>
                  <a:pt x="343" y="349"/>
                  <a:pt x="342" y="349"/>
                </a:cubicBezTo>
                <a:cubicBezTo>
                  <a:pt x="342" y="349"/>
                  <a:pt x="341" y="349"/>
                  <a:pt x="341" y="349"/>
                </a:cubicBezTo>
                <a:cubicBezTo>
                  <a:pt x="340" y="349"/>
                  <a:pt x="341" y="349"/>
                  <a:pt x="341" y="350"/>
                </a:cubicBezTo>
                <a:cubicBezTo>
                  <a:pt x="341" y="350"/>
                  <a:pt x="342" y="351"/>
                  <a:pt x="341" y="351"/>
                </a:cubicBezTo>
                <a:cubicBezTo>
                  <a:pt x="340" y="352"/>
                  <a:pt x="341" y="354"/>
                  <a:pt x="340" y="355"/>
                </a:cubicBezTo>
                <a:cubicBezTo>
                  <a:pt x="339" y="356"/>
                  <a:pt x="340" y="356"/>
                  <a:pt x="340" y="356"/>
                </a:cubicBezTo>
                <a:cubicBezTo>
                  <a:pt x="342" y="357"/>
                  <a:pt x="342" y="358"/>
                  <a:pt x="342" y="359"/>
                </a:cubicBezTo>
                <a:cubicBezTo>
                  <a:pt x="342" y="357"/>
                  <a:pt x="343" y="356"/>
                  <a:pt x="344" y="356"/>
                </a:cubicBezTo>
                <a:cubicBezTo>
                  <a:pt x="346" y="355"/>
                  <a:pt x="346" y="357"/>
                  <a:pt x="347" y="358"/>
                </a:cubicBezTo>
                <a:cubicBezTo>
                  <a:pt x="348" y="358"/>
                  <a:pt x="350" y="359"/>
                  <a:pt x="350" y="360"/>
                </a:cubicBezTo>
                <a:cubicBezTo>
                  <a:pt x="351" y="360"/>
                  <a:pt x="351" y="360"/>
                  <a:pt x="351" y="360"/>
                </a:cubicBezTo>
                <a:cubicBezTo>
                  <a:pt x="352" y="360"/>
                  <a:pt x="353" y="359"/>
                  <a:pt x="354" y="360"/>
                </a:cubicBezTo>
                <a:cubicBezTo>
                  <a:pt x="354" y="361"/>
                  <a:pt x="353" y="362"/>
                  <a:pt x="353" y="362"/>
                </a:cubicBezTo>
                <a:cubicBezTo>
                  <a:pt x="352" y="363"/>
                  <a:pt x="352" y="364"/>
                  <a:pt x="352" y="365"/>
                </a:cubicBezTo>
                <a:cubicBezTo>
                  <a:pt x="352" y="365"/>
                  <a:pt x="352" y="365"/>
                  <a:pt x="352" y="366"/>
                </a:cubicBezTo>
                <a:cubicBezTo>
                  <a:pt x="352" y="365"/>
                  <a:pt x="352" y="365"/>
                  <a:pt x="352" y="365"/>
                </a:cubicBezTo>
                <a:cubicBezTo>
                  <a:pt x="352" y="366"/>
                  <a:pt x="352" y="367"/>
                  <a:pt x="353" y="368"/>
                </a:cubicBezTo>
                <a:cubicBezTo>
                  <a:pt x="353" y="368"/>
                  <a:pt x="353" y="369"/>
                  <a:pt x="352" y="369"/>
                </a:cubicBezTo>
                <a:cubicBezTo>
                  <a:pt x="351" y="371"/>
                  <a:pt x="349" y="370"/>
                  <a:pt x="347" y="370"/>
                </a:cubicBezTo>
                <a:cubicBezTo>
                  <a:pt x="346" y="370"/>
                  <a:pt x="345" y="370"/>
                  <a:pt x="345" y="371"/>
                </a:cubicBezTo>
                <a:cubicBezTo>
                  <a:pt x="344" y="372"/>
                  <a:pt x="343" y="372"/>
                  <a:pt x="341" y="373"/>
                </a:cubicBezTo>
                <a:cubicBezTo>
                  <a:pt x="341" y="373"/>
                  <a:pt x="341" y="373"/>
                  <a:pt x="341" y="373"/>
                </a:cubicBezTo>
                <a:cubicBezTo>
                  <a:pt x="341" y="374"/>
                  <a:pt x="340" y="374"/>
                  <a:pt x="339" y="374"/>
                </a:cubicBezTo>
                <a:cubicBezTo>
                  <a:pt x="335" y="372"/>
                  <a:pt x="332" y="370"/>
                  <a:pt x="329" y="367"/>
                </a:cubicBezTo>
                <a:cubicBezTo>
                  <a:pt x="328" y="366"/>
                  <a:pt x="328" y="365"/>
                  <a:pt x="328" y="364"/>
                </a:cubicBezTo>
                <a:cubicBezTo>
                  <a:pt x="329" y="363"/>
                  <a:pt x="330" y="364"/>
                  <a:pt x="331" y="364"/>
                </a:cubicBezTo>
                <a:cubicBezTo>
                  <a:pt x="331" y="364"/>
                  <a:pt x="332" y="364"/>
                  <a:pt x="332" y="364"/>
                </a:cubicBezTo>
                <a:cubicBezTo>
                  <a:pt x="332" y="364"/>
                  <a:pt x="332" y="363"/>
                  <a:pt x="332" y="363"/>
                </a:cubicBezTo>
                <a:cubicBezTo>
                  <a:pt x="331" y="363"/>
                  <a:pt x="329" y="364"/>
                  <a:pt x="328" y="361"/>
                </a:cubicBezTo>
                <a:cubicBezTo>
                  <a:pt x="328" y="362"/>
                  <a:pt x="327" y="362"/>
                  <a:pt x="326" y="362"/>
                </a:cubicBezTo>
                <a:cubicBezTo>
                  <a:pt x="326" y="363"/>
                  <a:pt x="326" y="363"/>
                  <a:pt x="326" y="364"/>
                </a:cubicBezTo>
                <a:cubicBezTo>
                  <a:pt x="325" y="367"/>
                  <a:pt x="325" y="367"/>
                  <a:pt x="322" y="366"/>
                </a:cubicBezTo>
                <a:cubicBezTo>
                  <a:pt x="322" y="366"/>
                  <a:pt x="322" y="367"/>
                  <a:pt x="322" y="367"/>
                </a:cubicBezTo>
                <a:cubicBezTo>
                  <a:pt x="323" y="367"/>
                  <a:pt x="324" y="368"/>
                  <a:pt x="323" y="369"/>
                </a:cubicBezTo>
                <a:cubicBezTo>
                  <a:pt x="323" y="369"/>
                  <a:pt x="322" y="370"/>
                  <a:pt x="321" y="370"/>
                </a:cubicBezTo>
                <a:cubicBezTo>
                  <a:pt x="320" y="369"/>
                  <a:pt x="319" y="370"/>
                  <a:pt x="319" y="372"/>
                </a:cubicBezTo>
                <a:cubicBezTo>
                  <a:pt x="318" y="372"/>
                  <a:pt x="318" y="373"/>
                  <a:pt x="318" y="373"/>
                </a:cubicBezTo>
                <a:cubicBezTo>
                  <a:pt x="317" y="375"/>
                  <a:pt x="316" y="376"/>
                  <a:pt x="314" y="375"/>
                </a:cubicBezTo>
                <a:cubicBezTo>
                  <a:pt x="314" y="374"/>
                  <a:pt x="313" y="374"/>
                  <a:pt x="313" y="374"/>
                </a:cubicBezTo>
                <a:cubicBezTo>
                  <a:pt x="313" y="374"/>
                  <a:pt x="313" y="374"/>
                  <a:pt x="313" y="374"/>
                </a:cubicBezTo>
                <a:cubicBezTo>
                  <a:pt x="311" y="377"/>
                  <a:pt x="310" y="377"/>
                  <a:pt x="308" y="376"/>
                </a:cubicBezTo>
                <a:cubicBezTo>
                  <a:pt x="307" y="376"/>
                  <a:pt x="306" y="376"/>
                  <a:pt x="306" y="377"/>
                </a:cubicBezTo>
                <a:cubicBezTo>
                  <a:pt x="306" y="377"/>
                  <a:pt x="305" y="377"/>
                  <a:pt x="305" y="378"/>
                </a:cubicBezTo>
                <a:cubicBezTo>
                  <a:pt x="306" y="378"/>
                  <a:pt x="306" y="378"/>
                  <a:pt x="306" y="379"/>
                </a:cubicBezTo>
                <a:cubicBezTo>
                  <a:pt x="307" y="377"/>
                  <a:pt x="308" y="377"/>
                  <a:pt x="309" y="378"/>
                </a:cubicBezTo>
                <a:cubicBezTo>
                  <a:pt x="311" y="378"/>
                  <a:pt x="311" y="378"/>
                  <a:pt x="312" y="377"/>
                </a:cubicBezTo>
                <a:cubicBezTo>
                  <a:pt x="313" y="375"/>
                  <a:pt x="315" y="376"/>
                  <a:pt x="317" y="377"/>
                </a:cubicBezTo>
                <a:cubicBezTo>
                  <a:pt x="318" y="378"/>
                  <a:pt x="318" y="378"/>
                  <a:pt x="320" y="379"/>
                </a:cubicBezTo>
                <a:cubicBezTo>
                  <a:pt x="321" y="379"/>
                  <a:pt x="322" y="379"/>
                  <a:pt x="322" y="380"/>
                </a:cubicBezTo>
                <a:cubicBezTo>
                  <a:pt x="321" y="381"/>
                  <a:pt x="321" y="382"/>
                  <a:pt x="319" y="382"/>
                </a:cubicBezTo>
                <a:cubicBezTo>
                  <a:pt x="318" y="383"/>
                  <a:pt x="317" y="383"/>
                  <a:pt x="316" y="384"/>
                </a:cubicBezTo>
                <a:cubicBezTo>
                  <a:pt x="315" y="386"/>
                  <a:pt x="314" y="386"/>
                  <a:pt x="312" y="385"/>
                </a:cubicBezTo>
                <a:cubicBezTo>
                  <a:pt x="312" y="385"/>
                  <a:pt x="312" y="386"/>
                  <a:pt x="311" y="386"/>
                </a:cubicBezTo>
                <a:cubicBezTo>
                  <a:pt x="313" y="387"/>
                  <a:pt x="313" y="387"/>
                  <a:pt x="313" y="389"/>
                </a:cubicBezTo>
                <a:cubicBezTo>
                  <a:pt x="313" y="388"/>
                  <a:pt x="314" y="388"/>
                  <a:pt x="314" y="387"/>
                </a:cubicBezTo>
                <a:cubicBezTo>
                  <a:pt x="314" y="386"/>
                  <a:pt x="315" y="387"/>
                  <a:pt x="315" y="387"/>
                </a:cubicBezTo>
                <a:cubicBezTo>
                  <a:pt x="317" y="386"/>
                  <a:pt x="318" y="383"/>
                  <a:pt x="320" y="385"/>
                </a:cubicBezTo>
                <a:cubicBezTo>
                  <a:pt x="320" y="386"/>
                  <a:pt x="321" y="386"/>
                  <a:pt x="321" y="386"/>
                </a:cubicBezTo>
                <a:cubicBezTo>
                  <a:pt x="323" y="387"/>
                  <a:pt x="324" y="388"/>
                  <a:pt x="324" y="390"/>
                </a:cubicBezTo>
                <a:cubicBezTo>
                  <a:pt x="324" y="392"/>
                  <a:pt x="323" y="392"/>
                  <a:pt x="321" y="393"/>
                </a:cubicBezTo>
                <a:cubicBezTo>
                  <a:pt x="321" y="393"/>
                  <a:pt x="321" y="394"/>
                  <a:pt x="321" y="394"/>
                </a:cubicBezTo>
                <a:cubicBezTo>
                  <a:pt x="321" y="394"/>
                  <a:pt x="321" y="394"/>
                  <a:pt x="321" y="394"/>
                </a:cubicBezTo>
                <a:cubicBezTo>
                  <a:pt x="323" y="393"/>
                  <a:pt x="325" y="393"/>
                  <a:pt x="327" y="395"/>
                </a:cubicBezTo>
                <a:cubicBezTo>
                  <a:pt x="327" y="396"/>
                  <a:pt x="328" y="397"/>
                  <a:pt x="329" y="397"/>
                </a:cubicBezTo>
                <a:cubicBezTo>
                  <a:pt x="330" y="397"/>
                  <a:pt x="331" y="398"/>
                  <a:pt x="330" y="399"/>
                </a:cubicBezTo>
                <a:cubicBezTo>
                  <a:pt x="331" y="399"/>
                  <a:pt x="332" y="400"/>
                  <a:pt x="332" y="400"/>
                </a:cubicBezTo>
                <a:cubicBezTo>
                  <a:pt x="334" y="401"/>
                  <a:pt x="336" y="403"/>
                  <a:pt x="337" y="404"/>
                </a:cubicBezTo>
                <a:cubicBezTo>
                  <a:pt x="338" y="404"/>
                  <a:pt x="338" y="405"/>
                  <a:pt x="338" y="405"/>
                </a:cubicBezTo>
                <a:cubicBezTo>
                  <a:pt x="337" y="405"/>
                  <a:pt x="338" y="407"/>
                  <a:pt x="336" y="407"/>
                </a:cubicBezTo>
                <a:cubicBezTo>
                  <a:pt x="336" y="408"/>
                  <a:pt x="336" y="408"/>
                  <a:pt x="335" y="408"/>
                </a:cubicBezTo>
                <a:cubicBezTo>
                  <a:pt x="335" y="409"/>
                  <a:pt x="334" y="410"/>
                  <a:pt x="334" y="410"/>
                </a:cubicBezTo>
                <a:cubicBezTo>
                  <a:pt x="337" y="411"/>
                  <a:pt x="337" y="408"/>
                  <a:pt x="338" y="408"/>
                </a:cubicBezTo>
                <a:cubicBezTo>
                  <a:pt x="339" y="409"/>
                  <a:pt x="337" y="410"/>
                  <a:pt x="339" y="411"/>
                </a:cubicBezTo>
                <a:cubicBezTo>
                  <a:pt x="339" y="411"/>
                  <a:pt x="340" y="410"/>
                  <a:pt x="340" y="409"/>
                </a:cubicBezTo>
                <a:cubicBezTo>
                  <a:pt x="340" y="409"/>
                  <a:pt x="340" y="408"/>
                  <a:pt x="341" y="408"/>
                </a:cubicBezTo>
                <a:cubicBezTo>
                  <a:pt x="341" y="408"/>
                  <a:pt x="342" y="409"/>
                  <a:pt x="342" y="409"/>
                </a:cubicBezTo>
                <a:cubicBezTo>
                  <a:pt x="342" y="410"/>
                  <a:pt x="341" y="410"/>
                  <a:pt x="341" y="410"/>
                </a:cubicBezTo>
                <a:cubicBezTo>
                  <a:pt x="341" y="411"/>
                  <a:pt x="340" y="411"/>
                  <a:pt x="339" y="412"/>
                </a:cubicBezTo>
                <a:cubicBezTo>
                  <a:pt x="338" y="414"/>
                  <a:pt x="338" y="416"/>
                  <a:pt x="339" y="418"/>
                </a:cubicBezTo>
                <a:cubicBezTo>
                  <a:pt x="340" y="417"/>
                  <a:pt x="339" y="416"/>
                  <a:pt x="340" y="415"/>
                </a:cubicBezTo>
                <a:cubicBezTo>
                  <a:pt x="341" y="415"/>
                  <a:pt x="341" y="413"/>
                  <a:pt x="343" y="414"/>
                </a:cubicBezTo>
                <a:cubicBezTo>
                  <a:pt x="344" y="414"/>
                  <a:pt x="344" y="415"/>
                  <a:pt x="344" y="416"/>
                </a:cubicBezTo>
                <a:cubicBezTo>
                  <a:pt x="344" y="417"/>
                  <a:pt x="344" y="417"/>
                  <a:pt x="344" y="418"/>
                </a:cubicBezTo>
                <a:cubicBezTo>
                  <a:pt x="344" y="419"/>
                  <a:pt x="345" y="420"/>
                  <a:pt x="344" y="421"/>
                </a:cubicBezTo>
                <a:cubicBezTo>
                  <a:pt x="344" y="423"/>
                  <a:pt x="343" y="426"/>
                  <a:pt x="345" y="429"/>
                </a:cubicBezTo>
                <a:cubicBezTo>
                  <a:pt x="345" y="431"/>
                  <a:pt x="343" y="432"/>
                  <a:pt x="345" y="433"/>
                </a:cubicBezTo>
                <a:cubicBezTo>
                  <a:pt x="345" y="434"/>
                  <a:pt x="345" y="435"/>
                  <a:pt x="344" y="435"/>
                </a:cubicBezTo>
                <a:cubicBezTo>
                  <a:pt x="344" y="435"/>
                  <a:pt x="343" y="436"/>
                  <a:pt x="342" y="435"/>
                </a:cubicBezTo>
                <a:cubicBezTo>
                  <a:pt x="342" y="435"/>
                  <a:pt x="342" y="434"/>
                  <a:pt x="342" y="434"/>
                </a:cubicBezTo>
                <a:cubicBezTo>
                  <a:pt x="338" y="436"/>
                  <a:pt x="339" y="432"/>
                  <a:pt x="339" y="431"/>
                </a:cubicBezTo>
                <a:cubicBezTo>
                  <a:pt x="339" y="430"/>
                  <a:pt x="339" y="428"/>
                  <a:pt x="339" y="427"/>
                </a:cubicBezTo>
                <a:cubicBezTo>
                  <a:pt x="339" y="427"/>
                  <a:pt x="339" y="427"/>
                  <a:pt x="338" y="427"/>
                </a:cubicBezTo>
                <a:cubicBezTo>
                  <a:pt x="337" y="429"/>
                  <a:pt x="338" y="431"/>
                  <a:pt x="338" y="433"/>
                </a:cubicBezTo>
                <a:cubicBezTo>
                  <a:pt x="338" y="434"/>
                  <a:pt x="339" y="436"/>
                  <a:pt x="336" y="436"/>
                </a:cubicBezTo>
                <a:cubicBezTo>
                  <a:pt x="335" y="436"/>
                  <a:pt x="334" y="436"/>
                  <a:pt x="332" y="435"/>
                </a:cubicBezTo>
                <a:cubicBezTo>
                  <a:pt x="330" y="433"/>
                  <a:pt x="329" y="432"/>
                  <a:pt x="329" y="430"/>
                </a:cubicBezTo>
                <a:cubicBezTo>
                  <a:pt x="327" y="428"/>
                  <a:pt x="327" y="425"/>
                  <a:pt x="327" y="423"/>
                </a:cubicBezTo>
                <a:cubicBezTo>
                  <a:pt x="327" y="421"/>
                  <a:pt x="325" y="420"/>
                  <a:pt x="324" y="418"/>
                </a:cubicBezTo>
                <a:cubicBezTo>
                  <a:pt x="324" y="418"/>
                  <a:pt x="324" y="417"/>
                  <a:pt x="324" y="416"/>
                </a:cubicBezTo>
                <a:cubicBezTo>
                  <a:pt x="322" y="418"/>
                  <a:pt x="321" y="418"/>
                  <a:pt x="320" y="416"/>
                </a:cubicBezTo>
                <a:cubicBezTo>
                  <a:pt x="319" y="414"/>
                  <a:pt x="318" y="412"/>
                  <a:pt x="316" y="413"/>
                </a:cubicBezTo>
                <a:cubicBezTo>
                  <a:pt x="315" y="413"/>
                  <a:pt x="315" y="412"/>
                  <a:pt x="315" y="412"/>
                </a:cubicBezTo>
                <a:cubicBezTo>
                  <a:pt x="314" y="412"/>
                  <a:pt x="312" y="411"/>
                  <a:pt x="311" y="412"/>
                </a:cubicBezTo>
                <a:cubicBezTo>
                  <a:pt x="310" y="413"/>
                  <a:pt x="309" y="412"/>
                  <a:pt x="309" y="411"/>
                </a:cubicBezTo>
                <a:cubicBezTo>
                  <a:pt x="308" y="411"/>
                  <a:pt x="308" y="410"/>
                  <a:pt x="307" y="409"/>
                </a:cubicBezTo>
                <a:cubicBezTo>
                  <a:pt x="307" y="409"/>
                  <a:pt x="307" y="408"/>
                  <a:pt x="307" y="408"/>
                </a:cubicBezTo>
                <a:cubicBezTo>
                  <a:pt x="306" y="407"/>
                  <a:pt x="305" y="407"/>
                  <a:pt x="304" y="405"/>
                </a:cubicBezTo>
                <a:cubicBezTo>
                  <a:pt x="304" y="404"/>
                  <a:pt x="303" y="404"/>
                  <a:pt x="302" y="403"/>
                </a:cubicBezTo>
                <a:cubicBezTo>
                  <a:pt x="301" y="403"/>
                  <a:pt x="301" y="403"/>
                  <a:pt x="300" y="403"/>
                </a:cubicBezTo>
                <a:cubicBezTo>
                  <a:pt x="299" y="402"/>
                  <a:pt x="298" y="401"/>
                  <a:pt x="298" y="401"/>
                </a:cubicBezTo>
                <a:cubicBezTo>
                  <a:pt x="297" y="402"/>
                  <a:pt x="299" y="402"/>
                  <a:pt x="298" y="403"/>
                </a:cubicBezTo>
                <a:cubicBezTo>
                  <a:pt x="298" y="403"/>
                  <a:pt x="298" y="403"/>
                  <a:pt x="298" y="403"/>
                </a:cubicBezTo>
                <a:cubicBezTo>
                  <a:pt x="298" y="405"/>
                  <a:pt x="300" y="404"/>
                  <a:pt x="300" y="404"/>
                </a:cubicBezTo>
                <a:cubicBezTo>
                  <a:pt x="301" y="404"/>
                  <a:pt x="302" y="404"/>
                  <a:pt x="301" y="405"/>
                </a:cubicBezTo>
                <a:cubicBezTo>
                  <a:pt x="303" y="405"/>
                  <a:pt x="303" y="406"/>
                  <a:pt x="304" y="407"/>
                </a:cubicBezTo>
                <a:cubicBezTo>
                  <a:pt x="304" y="407"/>
                  <a:pt x="304" y="408"/>
                  <a:pt x="304" y="408"/>
                </a:cubicBezTo>
                <a:cubicBezTo>
                  <a:pt x="305" y="408"/>
                  <a:pt x="306" y="408"/>
                  <a:pt x="306" y="409"/>
                </a:cubicBezTo>
                <a:cubicBezTo>
                  <a:pt x="306" y="410"/>
                  <a:pt x="305" y="410"/>
                  <a:pt x="304" y="410"/>
                </a:cubicBezTo>
                <a:cubicBezTo>
                  <a:pt x="304" y="411"/>
                  <a:pt x="303" y="411"/>
                  <a:pt x="303" y="411"/>
                </a:cubicBezTo>
                <a:cubicBezTo>
                  <a:pt x="303" y="411"/>
                  <a:pt x="304" y="411"/>
                  <a:pt x="304" y="411"/>
                </a:cubicBezTo>
                <a:cubicBezTo>
                  <a:pt x="305" y="411"/>
                  <a:pt x="307" y="411"/>
                  <a:pt x="307" y="413"/>
                </a:cubicBezTo>
                <a:cubicBezTo>
                  <a:pt x="307" y="413"/>
                  <a:pt x="307" y="414"/>
                  <a:pt x="307" y="414"/>
                </a:cubicBezTo>
                <a:cubicBezTo>
                  <a:pt x="307" y="414"/>
                  <a:pt x="308" y="414"/>
                  <a:pt x="308" y="414"/>
                </a:cubicBezTo>
                <a:cubicBezTo>
                  <a:pt x="309" y="412"/>
                  <a:pt x="310" y="414"/>
                  <a:pt x="311" y="414"/>
                </a:cubicBezTo>
                <a:cubicBezTo>
                  <a:pt x="312" y="414"/>
                  <a:pt x="312" y="413"/>
                  <a:pt x="313" y="414"/>
                </a:cubicBezTo>
                <a:cubicBezTo>
                  <a:pt x="316" y="413"/>
                  <a:pt x="317" y="415"/>
                  <a:pt x="319" y="417"/>
                </a:cubicBezTo>
                <a:cubicBezTo>
                  <a:pt x="319" y="418"/>
                  <a:pt x="319" y="419"/>
                  <a:pt x="318" y="419"/>
                </a:cubicBezTo>
                <a:cubicBezTo>
                  <a:pt x="317" y="421"/>
                  <a:pt x="316" y="423"/>
                  <a:pt x="313" y="423"/>
                </a:cubicBezTo>
                <a:cubicBezTo>
                  <a:pt x="312" y="425"/>
                  <a:pt x="307" y="426"/>
                  <a:pt x="305" y="424"/>
                </a:cubicBezTo>
                <a:cubicBezTo>
                  <a:pt x="305" y="424"/>
                  <a:pt x="304" y="424"/>
                  <a:pt x="304" y="424"/>
                </a:cubicBezTo>
                <a:cubicBezTo>
                  <a:pt x="303" y="425"/>
                  <a:pt x="302" y="425"/>
                  <a:pt x="301" y="424"/>
                </a:cubicBezTo>
                <a:cubicBezTo>
                  <a:pt x="301" y="424"/>
                  <a:pt x="300" y="424"/>
                  <a:pt x="300" y="424"/>
                </a:cubicBezTo>
                <a:cubicBezTo>
                  <a:pt x="299" y="424"/>
                  <a:pt x="299" y="425"/>
                  <a:pt x="299" y="425"/>
                </a:cubicBezTo>
                <a:cubicBezTo>
                  <a:pt x="300" y="425"/>
                  <a:pt x="300" y="425"/>
                  <a:pt x="301" y="426"/>
                </a:cubicBezTo>
                <a:cubicBezTo>
                  <a:pt x="303" y="427"/>
                  <a:pt x="302" y="430"/>
                  <a:pt x="300" y="432"/>
                </a:cubicBezTo>
                <a:cubicBezTo>
                  <a:pt x="300" y="434"/>
                  <a:pt x="298" y="433"/>
                  <a:pt x="297" y="433"/>
                </a:cubicBezTo>
                <a:cubicBezTo>
                  <a:pt x="297" y="433"/>
                  <a:pt x="298" y="433"/>
                  <a:pt x="298" y="433"/>
                </a:cubicBezTo>
                <a:cubicBezTo>
                  <a:pt x="297" y="433"/>
                  <a:pt x="297" y="433"/>
                  <a:pt x="297" y="433"/>
                </a:cubicBezTo>
                <a:cubicBezTo>
                  <a:pt x="297" y="434"/>
                  <a:pt x="296" y="434"/>
                  <a:pt x="296" y="434"/>
                </a:cubicBezTo>
                <a:cubicBezTo>
                  <a:pt x="296" y="435"/>
                  <a:pt x="293" y="434"/>
                  <a:pt x="294" y="436"/>
                </a:cubicBezTo>
                <a:cubicBezTo>
                  <a:pt x="295" y="436"/>
                  <a:pt x="297" y="435"/>
                  <a:pt x="298" y="435"/>
                </a:cubicBezTo>
                <a:cubicBezTo>
                  <a:pt x="299" y="434"/>
                  <a:pt x="299" y="434"/>
                  <a:pt x="300" y="435"/>
                </a:cubicBezTo>
                <a:cubicBezTo>
                  <a:pt x="300" y="436"/>
                  <a:pt x="300" y="436"/>
                  <a:pt x="301" y="437"/>
                </a:cubicBezTo>
                <a:cubicBezTo>
                  <a:pt x="302" y="436"/>
                  <a:pt x="303" y="436"/>
                  <a:pt x="303" y="436"/>
                </a:cubicBezTo>
                <a:cubicBezTo>
                  <a:pt x="302" y="435"/>
                  <a:pt x="301" y="436"/>
                  <a:pt x="302" y="434"/>
                </a:cubicBezTo>
                <a:cubicBezTo>
                  <a:pt x="301" y="432"/>
                  <a:pt x="302" y="431"/>
                  <a:pt x="304" y="432"/>
                </a:cubicBezTo>
                <a:cubicBezTo>
                  <a:pt x="305" y="429"/>
                  <a:pt x="307" y="426"/>
                  <a:pt x="311" y="426"/>
                </a:cubicBezTo>
                <a:cubicBezTo>
                  <a:pt x="312" y="426"/>
                  <a:pt x="313" y="425"/>
                  <a:pt x="314" y="425"/>
                </a:cubicBezTo>
                <a:cubicBezTo>
                  <a:pt x="315" y="424"/>
                  <a:pt x="316" y="423"/>
                  <a:pt x="317" y="422"/>
                </a:cubicBezTo>
                <a:cubicBezTo>
                  <a:pt x="317" y="423"/>
                  <a:pt x="317" y="424"/>
                  <a:pt x="317" y="424"/>
                </a:cubicBezTo>
                <a:cubicBezTo>
                  <a:pt x="320" y="425"/>
                  <a:pt x="319" y="428"/>
                  <a:pt x="320" y="430"/>
                </a:cubicBezTo>
                <a:cubicBezTo>
                  <a:pt x="320" y="431"/>
                  <a:pt x="320" y="431"/>
                  <a:pt x="319" y="431"/>
                </a:cubicBezTo>
                <a:cubicBezTo>
                  <a:pt x="317" y="432"/>
                  <a:pt x="315" y="433"/>
                  <a:pt x="314" y="434"/>
                </a:cubicBezTo>
                <a:cubicBezTo>
                  <a:pt x="314" y="435"/>
                  <a:pt x="313" y="435"/>
                  <a:pt x="313" y="435"/>
                </a:cubicBezTo>
                <a:cubicBezTo>
                  <a:pt x="313" y="432"/>
                  <a:pt x="311" y="433"/>
                  <a:pt x="310" y="433"/>
                </a:cubicBezTo>
                <a:cubicBezTo>
                  <a:pt x="310" y="433"/>
                  <a:pt x="310" y="433"/>
                  <a:pt x="310" y="434"/>
                </a:cubicBezTo>
                <a:cubicBezTo>
                  <a:pt x="311" y="434"/>
                  <a:pt x="311" y="434"/>
                  <a:pt x="311" y="435"/>
                </a:cubicBezTo>
                <a:cubicBezTo>
                  <a:pt x="312" y="435"/>
                  <a:pt x="313" y="436"/>
                  <a:pt x="312" y="437"/>
                </a:cubicBezTo>
                <a:cubicBezTo>
                  <a:pt x="312" y="438"/>
                  <a:pt x="311" y="438"/>
                  <a:pt x="310" y="438"/>
                </a:cubicBezTo>
                <a:cubicBezTo>
                  <a:pt x="308" y="438"/>
                  <a:pt x="307" y="439"/>
                  <a:pt x="306" y="440"/>
                </a:cubicBezTo>
                <a:cubicBezTo>
                  <a:pt x="305" y="441"/>
                  <a:pt x="304" y="441"/>
                  <a:pt x="303" y="441"/>
                </a:cubicBezTo>
                <a:cubicBezTo>
                  <a:pt x="303" y="442"/>
                  <a:pt x="302" y="442"/>
                  <a:pt x="302" y="442"/>
                </a:cubicBezTo>
                <a:cubicBezTo>
                  <a:pt x="301" y="441"/>
                  <a:pt x="300" y="441"/>
                  <a:pt x="299" y="442"/>
                </a:cubicBezTo>
                <a:cubicBezTo>
                  <a:pt x="299" y="442"/>
                  <a:pt x="298" y="443"/>
                  <a:pt x="299" y="442"/>
                </a:cubicBezTo>
                <a:cubicBezTo>
                  <a:pt x="301" y="442"/>
                  <a:pt x="302" y="444"/>
                  <a:pt x="304" y="443"/>
                </a:cubicBezTo>
                <a:cubicBezTo>
                  <a:pt x="305" y="443"/>
                  <a:pt x="305" y="444"/>
                  <a:pt x="305" y="444"/>
                </a:cubicBezTo>
                <a:cubicBezTo>
                  <a:pt x="305" y="444"/>
                  <a:pt x="306" y="445"/>
                  <a:pt x="307" y="444"/>
                </a:cubicBezTo>
                <a:cubicBezTo>
                  <a:pt x="307" y="442"/>
                  <a:pt x="307" y="440"/>
                  <a:pt x="309" y="439"/>
                </a:cubicBezTo>
                <a:cubicBezTo>
                  <a:pt x="311" y="439"/>
                  <a:pt x="312" y="440"/>
                  <a:pt x="314" y="440"/>
                </a:cubicBezTo>
                <a:cubicBezTo>
                  <a:pt x="314" y="439"/>
                  <a:pt x="315" y="438"/>
                  <a:pt x="317" y="438"/>
                </a:cubicBezTo>
                <a:cubicBezTo>
                  <a:pt x="317" y="437"/>
                  <a:pt x="318" y="437"/>
                  <a:pt x="319" y="437"/>
                </a:cubicBezTo>
                <a:cubicBezTo>
                  <a:pt x="320" y="437"/>
                  <a:pt x="320" y="437"/>
                  <a:pt x="320" y="438"/>
                </a:cubicBezTo>
                <a:cubicBezTo>
                  <a:pt x="321" y="438"/>
                  <a:pt x="321" y="436"/>
                  <a:pt x="323" y="438"/>
                </a:cubicBezTo>
                <a:cubicBezTo>
                  <a:pt x="324" y="438"/>
                  <a:pt x="325" y="439"/>
                  <a:pt x="327" y="440"/>
                </a:cubicBezTo>
                <a:cubicBezTo>
                  <a:pt x="328" y="441"/>
                  <a:pt x="330" y="442"/>
                  <a:pt x="332" y="442"/>
                </a:cubicBezTo>
                <a:cubicBezTo>
                  <a:pt x="335" y="442"/>
                  <a:pt x="338" y="443"/>
                  <a:pt x="340" y="441"/>
                </a:cubicBezTo>
                <a:cubicBezTo>
                  <a:pt x="340" y="441"/>
                  <a:pt x="341" y="441"/>
                  <a:pt x="341" y="441"/>
                </a:cubicBezTo>
                <a:cubicBezTo>
                  <a:pt x="341" y="442"/>
                  <a:pt x="341" y="442"/>
                  <a:pt x="341" y="443"/>
                </a:cubicBezTo>
                <a:cubicBezTo>
                  <a:pt x="340" y="444"/>
                  <a:pt x="338" y="446"/>
                  <a:pt x="336" y="445"/>
                </a:cubicBezTo>
                <a:cubicBezTo>
                  <a:pt x="336" y="445"/>
                  <a:pt x="335" y="445"/>
                  <a:pt x="335" y="445"/>
                </a:cubicBezTo>
                <a:cubicBezTo>
                  <a:pt x="335" y="446"/>
                  <a:pt x="335" y="446"/>
                  <a:pt x="335" y="447"/>
                </a:cubicBezTo>
                <a:cubicBezTo>
                  <a:pt x="335" y="448"/>
                  <a:pt x="335" y="448"/>
                  <a:pt x="334" y="448"/>
                </a:cubicBezTo>
                <a:cubicBezTo>
                  <a:pt x="334" y="448"/>
                  <a:pt x="333" y="448"/>
                  <a:pt x="333" y="448"/>
                </a:cubicBezTo>
                <a:cubicBezTo>
                  <a:pt x="333" y="449"/>
                  <a:pt x="335" y="451"/>
                  <a:pt x="332" y="450"/>
                </a:cubicBezTo>
                <a:cubicBezTo>
                  <a:pt x="331" y="449"/>
                  <a:pt x="332" y="451"/>
                  <a:pt x="331" y="451"/>
                </a:cubicBezTo>
                <a:cubicBezTo>
                  <a:pt x="331" y="454"/>
                  <a:pt x="330" y="453"/>
                  <a:pt x="329" y="452"/>
                </a:cubicBezTo>
                <a:cubicBezTo>
                  <a:pt x="328" y="453"/>
                  <a:pt x="329" y="455"/>
                  <a:pt x="327" y="455"/>
                </a:cubicBezTo>
                <a:cubicBezTo>
                  <a:pt x="326" y="455"/>
                  <a:pt x="326" y="456"/>
                  <a:pt x="325" y="456"/>
                </a:cubicBezTo>
                <a:cubicBezTo>
                  <a:pt x="324" y="456"/>
                  <a:pt x="324" y="457"/>
                  <a:pt x="324" y="457"/>
                </a:cubicBezTo>
                <a:cubicBezTo>
                  <a:pt x="324" y="459"/>
                  <a:pt x="323" y="459"/>
                  <a:pt x="322" y="458"/>
                </a:cubicBezTo>
                <a:cubicBezTo>
                  <a:pt x="322" y="458"/>
                  <a:pt x="321" y="457"/>
                  <a:pt x="321" y="457"/>
                </a:cubicBezTo>
                <a:cubicBezTo>
                  <a:pt x="321" y="457"/>
                  <a:pt x="321" y="457"/>
                  <a:pt x="321" y="457"/>
                </a:cubicBezTo>
                <a:cubicBezTo>
                  <a:pt x="320" y="459"/>
                  <a:pt x="321" y="459"/>
                  <a:pt x="322" y="460"/>
                </a:cubicBezTo>
                <a:cubicBezTo>
                  <a:pt x="321" y="461"/>
                  <a:pt x="319" y="462"/>
                  <a:pt x="318" y="464"/>
                </a:cubicBezTo>
                <a:cubicBezTo>
                  <a:pt x="318" y="465"/>
                  <a:pt x="318" y="466"/>
                  <a:pt x="317" y="466"/>
                </a:cubicBezTo>
                <a:cubicBezTo>
                  <a:pt x="316" y="467"/>
                  <a:pt x="315" y="467"/>
                  <a:pt x="315" y="467"/>
                </a:cubicBezTo>
                <a:cubicBezTo>
                  <a:pt x="313" y="466"/>
                  <a:pt x="313" y="468"/>
                  <a:pt x="313" y="469"/>
                </a:cubicBezTo>
                <a:cubicBezTo>
                  <a:pt x="312" y="470"/>
                  <a:pt x="309" y="469"/>
                  <a:pt x="308" y="471"/>
                </a:cubicBezTo>
                <a:cubicBezTo>
                  <a:pt x="308" y="471"/>
                  <a:pt x="308" y="471"/>
                  <a:pt x="308" y="471"/>
                </a:cubicBezTo>
                <a:cubicBezTo>
                  <a:pt x="307" y="471"/>
                  <a:pt x="307" y="471"/>
                  <a:pt x="306" y="472"/>
                </a:cubicBezTo>
                <a:cubicBezTo>
                  <a:pt x="305" y="471"/>
                  <a:pt x="305" y="471"/>
                  <a:pt x="304" y="472"/>
                </a:cubicBezTo>
                <a:cubicBezTo>
                  <a:pt x="304" y="472"/>
                  <a:pt x="304" y="472"/>
                  <a:pt x="304" y="472"/>
                </a:cubicBezTo>
                <a:cubicBezTo>
                  <a:pt x="303" y="473"/>
                  <a:pt x="302" y="472"/>
                  <a:pt x="302" y="472"/>
                </a:cubicBezTo>
                <a:cubicBezTo>
                  <a:pt x="301" y="472"/>
                  <a:pt x="301" y="473"/>
                  <a:pt x="300" y="473"/>
                </a:cubicBezTo>
                <a:cubicBezTo>
                  <a:pt x="299" y="473"/>
                  <a:pt x="298" y="475"/>
                  <a:pt x="296" y="475"/>
                </a:cubicBezTo>
                <a:cubicBezTo>
                  <a:pt x="295" y="475"/>
                  <a:pt x="295" y="475"/>
                  <a:pt x="295" y="475"/>
                </a:cubicBezTo>
                <a:cubicBezTo>
                  <a:pt x="292" y="477"/>
                  <a:pt x="292" y="477"/>
                  <a:pt x="289" y="474"/>
                </a:cubicBezTo>
                <a:cubicBezTo>
                  <a:pt x="289" y="474"/>
                  <a:pt x="288" y="475"/>
                  <a:pt x="288" y="475"/>
                </a:cubicBezTo>
                <a:cubicBezTo>
                  <a:pt x="288" y="476"/>
                  <a:pt x="288" y="476"/>
                  <a:pt x="288" y="476"/>
                </a:cubicBezTo>
                <a:cubicBezTo>
                  <a:pt x="288" y="477"/>
                  <a:pt x="287" y="478"/>
                  <a:pt x="288" y="479"/>
                </a:cubicBezTo>
                <a:cubicBezTo>
                  <a:pt x="287" y="480"/>
                  <a:pt x="286" y="480"/>
                  <a:pt x="286" y="478"/>
                </a:cubicBezTo>
                <a:cubicBezTo>
                  <a:pt x="286" y="477"/>
                  <a:pt x="285" y="477"/>
                  <a:pt x="284" y="477"/>
                </a:cubicBezTo>
                <a:cubicBezTo>
                  <a:pt x="286" y="480"/>
                  <a:pt x="286" y="480"/>
                  <a:pt x="283" y="480"/>
                </a:cubicBezTo>
                <a:cubicBezTo>
                  <a:pt x="281" y="480"/>
                  <a:pt x="279" y="480"/>
                  <a:pt x="277" y="479"/>
                </a:cubicBezTo>
                <a:cubicBezTo>
                  <a:pt x="276" y="479"/>
                  <a:pt x="276" y="478"/>
                  <a:pt x="276" y="478"/>
                </a:cubicBezTo>
                <a:cubicBezTo>
                  <a:pt x="276" y="477"/>
                  <a:pt x="277" y="477"/>
                  <a:pt x="277" y="477"/>
                </a:cubicBezTo>
                <a:cubicBezTo>
                  <a:pt x="278" y="477"/>
                  <a:pt x="278" y="477"/>
                  <a:pt x="278" y="477"/>
                </a:cubicBezTo>
                <a:cubicBezTo>
                  <a:pt x="277" y="477"/>
                  <a:pt x="275" y="477"/>
                  <a:pt x="275" y="475"/>
                </a:cubicBezTo>
                <a:cubicBezTo>
                  <a:pt x="273" y="474"/>
                  <a:pt x="273" y="472"/>
                  <a:pt x="272" y="470"/>
                </a:cubicBezTo>
                <a:cubicBezTo>
                  <a:pt x="271" y="470"/>
                  <a:pt x="273" y="472"/>
                  <a:pt x="271" y="473"/>
                </a:cubicBezTo>
                <a:cubicBezTo>
                  <a:pt x="272" y="473"/>
                  <a:pt x="272" y="474"/>
                  <a:pt x="272" y="474"/>
                </a:cubicBezTo>
                <a:cubicBezTo>
                  <a:pt x="272" y="475"/>
                  <a:pt x="276" y="476"/>
                  <a:pt x="273" y="478"/>
                </a:cubicBezTo>
                <a:cubicBezTo>
                  <a:pt x="272" y="478"/>
                  <a:pt x="273" y="479"/>
                  <a:pt x="274" y="479"/>
                </a:cubicBezTo>
                <a:cubicBezTo>
                  <a:pt x="275" y="479"/>
                  <a:pt x="275" y="479"/>
                  <a:pt x="275" y="480"/>
                </a:cubicBezTo>
                <a:cubicBezTo>
                  <a:pt x="274" y="481"/>
                  <a:pt x="274" y="481"/>
                  <a:pt x="274" y="482"/>
                </a:cubicBezTo>
                <a:cubicBezTo>
                  <a:pt x="274" y="483"/>
                  <a:pt x="274" y="483"/>
                  <a:pt x="274" y="483"/>
                </a:cubicBezTo>
                <a:cubicBezTo>
                  <a:pt x="271" y="482"/>
                  <a:pt x="271" y="487"/>
                  <a:pt x="268" y="487"/>
                </a:cubicBezTo>
                <a:cubicBezTo>
                  <a:pt x="268" y="487"/>
                  <a:pt x="266" y="489"/>
                  <a:pt x="266" y="491"/>
                </a:cubicBezTo>
                <a:cubicBezTo>
                  <a:pt x="267" y="492"/>
                  <a:pt x="267" y="493"/>
                  <a:pt x="265" y="493"/>
                </a:cubicBezTo>
                <a:cubicBezTo>
                  <a:pt x="265" y="493"/>
                  <a:pt x="265" y="494"/>
                  <a:pt x="265" y="494"/>
                </a:cubicBezTo>
                <a:cubicBezTo>
                  <a:pt x="265" y="496"/>
                  <a:pt x="265" y="498"/>
                  <a:pt x="262" y="499"/>
                </a:cubicBezTo>
                <a:cubicBezTo>
                  <a:pt x="262" y="500"/>
                  <a:pt x="261" y="501"/>
                  <a:pt x="262" y="502"/>
                </a:cubicBezTo>
                <a:cubicBezTo>
                  <a:pt x="261" y="503"/>
                  <a:pt x="261" y="504"/>
                  <a:pt x="260" y="505"/>
                </a:cubicBezTo>
                <a:cubicBezTo>
                  <a:pt x="260" y="505"/>
                  <a:pt x="260" y="505"/>
                  <a:pt x="260" y="505"/>
                </a:cubicBezTo>
                <a:cubicBezTo>
                  <a:pt x="259" y="506"/>
                  <a:pt x="259" y="506"/>
                  <a:pt x="259" y="506"/>
                </a:cubicBezTo>
                <a:cubicBezTo>
                  <a:pt x="259" y="507"/>
                  <a:pt x="258" y="508"/>
                  <a:pt x="257" y="508"/>
                </a:cubicBezTo>
                <a:cubicBezTo>
                  <a:pt x="256" y="511"/>
                  <a:pt x="254" y="512"/>
                  <a:pt x="251" y="510"/>
                </a:cubicBezTo>
                <a:cubicBezTo>
                  <a:pt x="251" y="511"/>
                  <a:pt x="251" y="511"/>
                  <a:pt x="251" y="512"/>
                </a:cubicBezTo>
                <a:cubicBezTo>
                  <a:pt x="250" y="513"/>
                  <a:pt x="249" y="514"/>
                  <a:pt x="249" y="516"/>
                </a:cubicBezTo>
                <a:cubicBezTo>
                  <a:pt x="248" y="517"/>
                  <a:pt x="247" y="517"/>
                  <a:pt x="246" y="517"/>
                </a:cubicBezTo>
                <a:cubicBezTo>
                  <a:pt x="244" y="517"/>
                  <a:pt x="246" y="515"/>
                  <a:pt x="245" y="515"/>
                </a:cubicBezTo>
                <a:cubicBezTo>
                  <a:pt x="244" y="515"/>
                  <a:pt x="246" y="520"/>
                  <a:pt x="242" y="517"/>
                </a:cubicBezTo>
                <a:cubicBezTo>
                  <a:pt x="242" y="517"/>
                  <a:pt x="243" y="518"/>
                  <a:pt x="243" y="518"/>
                </a:cubicBezTo>
                <a:cubicBezTo>
                  <a:pt x="243" y="519"/>
                  <a:pt x="243" y="520"/>
                  <a:pt x="242" y="521"/>
                </a:cubicBezTo>
                <a:cubicBezTo>
                  <a:pt x="241" y="520"/>
                  <a:pt x="242" y="519"/>
                  <a:pt x="242" y="518"/>
                </a:cubicBezTo>
                <a:cubicBezTo>
                  <a:pt x="241" y="518"/>
                  <a:pt x="242" y="517"/>
                  <a:pt x="241" y="516"/>
                </a:cubicBezTo>
                <a:cubicBezTo>
                  <a:pt x="240" y="517"/>
                  <a:pt x="242" y="519"/>
                  <a:pt x="239" y="519"/>
                </a:cubicBezTo>
                <a:cubicBezTo>
                  <a:pt x="239" y="520"/>
                  <a:pt x="239" y="521"/>
                  <a:pt x="239" y="521"/>
                </a:cubicBezTo>
                <a:cubicBezTo>
                  <a:pt x="238" y="522"/>
                  <a:pt x="236" y="523"/>
                  <a:pt x="235" y="522"/>
                </a:cubicBezTo>
                <a:cubicBezTo>
                  <a:pt x="234" y="521"/>
                  <a:pt x="234" y="520"/>
                  <a:pt x="235" y="519"/>
                </a:cubicBezTo>
                <a:cubicBezTo>
                  <a:pt x="235" y="519"/>
                  <a:pt x="236" y="518"/>
                  <a:pt x="236" y="518"/>
                </a:cubicBezTo>
                <a:cubicBezTo>
                  <a:pt x="235" y="515"/>
                  <a:pt x="238" y="513"/>
                  <a:pt x="240" y="511"/>
                </a:cubicBezTo>
                <a:cubicBezTo>
                  <a:pt x="238" y="510"/>
                  <a:pt x="236" y="510"/>
                  <a:pt x="233" y="509"/>
                </a:cubicBezTo>
                <a:cubicBezTo>
                  <a:pt x="233" y="510"/>
                  <a:pt x="234" y="510"/>
                  <a:pt x="235" y="510"/>
                </a:cubicBezTo>
                <a:cubicBezTo>
                  <a:pt x="235" y="511"/>
                  <a:pt x="235" y="511"/>
                  <a:pt x="235" y="511"/>
                </a:cubicBezTo>
                <a:cubicBezTo>
                  <a:pt x="235" y="511"/>
                  <a:pt x="235" y="511"/>
                  <a:pt x="235" y="510"/>
                </a:cubicBezTo>
                <a:cubicBezTo>
                  <a:pt x="237" y="511"/>
                  <a:pt x="235" y="512"/>
                  <a:pt x="235" y="513"/>
                </a:cubicBezTo>
                <a:cubicBezTo>
                  <a:pt x="235" y="513"/>
                  <a:pt x="235" y="515"/>
                  <a:pt x="235" y="516"/>
                </a:cubicBezTo>
                <a:cubicBezTo>
                  <a:pt x="235" y="517"/>
                  <a:pt x="234" y="518"/>
                  <a:pt x="233" y="517"/>
                </a:cubicBezTo>
                <a:cubicBezTo>
                  <a:pt x="233" y="519"/>
                  <a:pt x="233" y="519"/>
                  <a:pt x="233" y="521"/>
                </a:cubicBezTo>
                <a:cubicBezTo>
                  <a:pt x="233" y="521"/>
                  <a:pt x="233" y="522"/>
                  <a:pt x="232" y="522"/>
                </a:cubicBezTo>
                <a:cubicBezTo>
                  <a:pt x="231" y="520"/>
                  <a:pt x="230" y="522"/>
                  <a:pt x="229" y="522"/>
                </a:cubicBezTo>
                <a:cubicBezTo>
                  <a:pt x="227" y="523"/>
                  <a:pt x="228" y="521"/>
                  <a:pt x="227" y="521"/>
                </a:cubicBezTo>
                <a:cubicBezTo>
                  <a:pt x="226" y="523"/>
                  <a:pt x="226" y="524"/>
                  <a:pt x="224" y="522"/>
                </a:cubicBezTo>
                <a:cubicBezTo>
                  <a:pt x="224" y="522"/>
                  <a:pt x="223" y="522"/>
                  <a:pt x="223" y="522"/>
                </a:cubicBezTo>
                <a:cubicBezTo>
                  <a:pt x="223" y="525"/>
                  <a:pt x="222" y="523"/>
                  <a:pt x="221" y="523"/>
                </a:cubicBezTo>
                <a:cubicBezTo>
                  <a:pt x="221" y="525"/>
                  <a:pt x="222" y="525"/>
                  <a:pt x="222" y="527"/>
                </a:cubicBezTo>
                <a:cubicBezTo>
                  <a:pt x="223" y="529"/>
                  <a:pt x="220" y="530"/>
                  <a:pt x="220" y="531"/>
                </a:cubicBezTo>
                <a:cubicBezTo>
                  <a:pt x="219" y="532"/>
                  <a:pt x="218" y="530"/>
                  <a:pt x="217" y="530"/>
                </a:cubicBezTo>
                <a:cubicBezTo>
                  <a:pt x="217" y="530"/>
                  <a:pt x="217" y="530"/>
                  <a:pt x="217" y="530"/>
                </a:cubicBezTo>
                <a:cubicBezTo>
                  <a:pt x="217" y="530"/>
                  <a:pt x="217" y="530"/>
                  <a:pt x="217" y="530"/>
                </a:cubicBezTo>
                <a:cubicBezTo>
                  <a:pt x="217" y="530"/>
                  <a:pt x="216" y="531"/>
                  <a:pt x="216" y="531"/>
                </a:cubicBezTo>
                <a:cubicBezTo>
                  <a:pt x="214" y="530"/>
                  <a:pt x="214" y="532"/>
                  <a:pt x="214" y="534"/>
                </a:cubicBezTo>
                <a:cubicBezTo>
                  <a:pt x="215" y="534"/>
                  <a:pt x="215" y="536"/>
                  <a:pt x="216" y="534"/>
                </a:cubicBezTo>
                <a:cubicBezTo>
                  <a:pt x="216" y="533"/>
                  <a:pt x="217" y="534"/>
                  <a:pt x="217" y="534"/>
                </a:cubicBezTo>
                <a:cubicBezTo>
                  <a:pt x="218" y="536"/>
                  <a:pt x="219" y="537"/>
                  <a:pt x="218" y="539"/>
                </a:cubicBezTo>
                <a:cubicBezTo>
                  <a:pt x="219" y="539"/>
                  <a:pt x="219" y="539"/>
                  <a:pt x="220" y="540"/>
                </a:cubicBezTo>
                <a:cubicBezTo>
                  <a:pt x="218" y="540"/>
                  <a:pt x="216" y="542"/>
                  <a:pt x="216" y="543"/>
                </a:cubicBezTo>
                <a:cubicBezTo>
                  <a:pt x="216" y="544"/>
                  <a:pt x="216" y="544"/>
                  <a:pt x="216" y="544"/>
                </a:cubicBezTo>
                <a:cubicBezTo>
                  <a:pt x="215" y="544"/>
                  <a:pt x="215" y="544"/>
                  <a:pt x="215" y="543"/>
                </a:cubicBezTo>
                <a:cubicBezTo>
                  <a:pt x="214" y="542"/>
                  <a:pt x="212" y="542"/>
                  <a:pt x="211" y="543"/>
                </a:cubicBezTo>
                <a:cubicBezTo>
                  <a:pt x="211" y="545"/>
                  <a:pt x="213" y="545"/>
                  <a:pt x="215" y="545"/>
                </a:cubicBezTo>
                <a:cubicBezTo>
                  <a:pt x="217" y="545"/>
                  <a:pt x="218" y="546"/>
                  <a:pt x="217" y="548"/>
                </a:cubicBezTo>
                <a:cubicBezTo>
                  <a:pt x="216" y="548"/>
                  <a:pt x="216" y="549"/>
                  <a:pt x="217" y="549"/>
                </a:cubicBezTo>
                <a:cubicBezTo>
                  <a:pt x="218" y="552"/>
                  <a:pt x="217" y="554"/>
                  <a:pt x="214" y="555"/>
                </a:cubicBezTo>
                <a:cubicBezTo>
                  <a:pt x="212" y="556"/>
                  <a:pt x="214" y="556"/>
                  <a:pt x="214" y="557"/>
                </a:cubicBezTo>
                <a:cubicBezTo>
                  <a:pt x="213" y="557"/>
                  <a:pt x="213" y="556"/>
                  <a:pt x="212" y="556"/>
                </a:cubicBezTo>
                <a:cubicBezTo>
                  <a:pt x="212" y="556"/>
                  <a:pt x="211" y="556"/>
                  <a:pt x="211" y="556"/>
                </a:cubicBezTo>
                <a:cubicBezTo>
                  <a:pt x="211" y="557"/>
                  <a:pt x="212" y="557"/>
                  <a:pt x="212" y="557"/>
                </a:cubicBezTo>
                <a:cubicBezTo>
                  <a:pt x="212" y="558"/>
                  <a:pt x="214" y="557"/>
                  <a:pt x="213" y="559"/>
                </a:cubicBezTo>
                <a:cubicBezTo>
                  <a:pt x="212" y="560"/>
                  <a:pt x="212" y="559"/>
                  <a:pt x="211" y="558"/>
                </a:cubicBezTo>
                <a:cubicBezTo>
                  <a:pt x="211" y="559"/>
                  <a:pt x="211" y="559"/>
                  <a:pt x="211" y="559"/>
                </a:cubicBezTo>
                <a:cubicBezTo>
                  <a:pt x="213" y="561"/>
                  <a:pt x="212" y="562"/>
                  <a:pt x="210" y="564"/>
                </a:cubicBezTo>
                <a:cubicBezTo>
                  <a:pt x="209" y="565"/>
                  <a:pt x="209" y="565"/>
                  <a:pt x="208" y="566"/>
                </a:cubicBezTo>
                <a:cubicBezTo>
                  <a:pt x="207" y="567"/>
                  <a:pt x="206" y="567"/>
                  <a:pt x="205" y="566"/>
                </a:cubicBezTo>
                <a:cubicBezTo>
                  <a:pt x="205" y="566"/>
                  <a:pt x="206" y="566"/>
                  <a:pt x="206" y="565"/>
                </a:cubicBezTo>
                <a:cubicBezTo>
                  <a:pt x="206" y="565"/>
                  <a:pt x="206" y="565"/>
                  <a:pt x="206" y="565"/>
                </a:cubicBezTo>
                <a:cubicBezTo>
                  <a:pt x="205" y="565"/>
                  <a:pt x="205" y="565"/>
                  <a:pt x="205" y="564"/>
                </a:cubicBezTo>
                <a:cubicBezTo>
                  <a:pt x="205" y="564"/>
                  <a:pt x="204" y="564"/>
                  <a:pt x="204" y="564"/>
                </a:cubicBezTo>
                <a:cubicBezTo>
                  <a:pt x="204" y="566"/>
                  <a:pt x="203" y="568"/>
                  <a:pt x="201" y="566"/>
                </a:cubicBezTo>
                <a:cubicBezTo>
                  <a:pt x="201" y="567"/>
                  <a:pt x="201" y="567"/>
                  <a:pt x="201" y="567"/>
                </a:cubicBezTo>
                <a:cubicBezTo>
                  <a:pt x="201" y="568"/>
                  <a:pt x="201" y="568"/>
                  <a:pt x="201" y="568"/>
                </a:cubicBezTo>
                <a:cubicBezTo>
                  <a:pt x="201" y="568"/>
                  <a:pt x="201" y="568"/>
                  <a:pt x="201" y="567"/>
                </a:cubicBezTo>
                <a:cubicBezTo>
                  <a:pt x="201" y="567"/>
                  <a:pt x="202" y="567"/>
                  <a:pt x="203" y="568"/>
                </a:cubicBezTo>
                <a:cubicBezTo>
                  <a:pt x="203" y="568"/>
                  <a:pt x="203" y="568"/>
                  <a:pt x="203" y="568"/>
                </a:cubicBezTo>
                <a:cubicBezTo>
                  <a:pt x="204" y="568"/>
                  <a:pt x="205" y="568"/>
                  <a:pt x="205" y="569"/>
                </a:cubicBezTo>
                <a:cubicBezTo>
                  <a:pt x="205" y="569"/>
                  <a:pt x="207" y="569"/>
                  <a:pt x="206" y="570"/>
                </a:cubicBezTo>
                <a:cubicBezTo>
                  <a:pt x="206" y="572"/>
                  <a:pt x="205" y="572"/>
                  <a:pt x="204" y="571"/>
                </a:cubicBezTo>
                <a:cubicBezTo>
                  <a:pt x="204" y="571"/>
                  <a:pt x="203" y="571"/>
                  <a:pt x="203" y="571"/>
                </a:cubicBezTo>
                <a:cubicBezTo>
                  <a:pt x="205" y="572"/>
                  <a:pt x="206" y="574"/>
                  <a:pt x="205" y="576"/>
                </a:cubicBezTo>
                <a:cubicBezTo>
                  <a:pt x="207" y="577"/>
                  <a:pt x="205" y="579"/>
                  <a:pt x="207" y="579"/>
                </a:cubicBezTo>
                <a:cubicBezTo>
                  <a:pt x="207" y="579"/>
                  <a:pt x="206" y="580"/>
                  <a:pt x="206" y="580"/>
                </a:cubicBezTo>
                <a:cubicBezTo>
                  <a:pt x="205" y="581"/>
                  <a:pt x="205" y="581"/>
                  <a:pt x="204" y="581"/>
                </a:cubicBezTo>
                <a:cubicBezTo>
                  <a:pt x="204" y="582"/>
                  <a:pt x="205" y="582"/>
                  <a:pt x="205" y="583"/>
                </a:cubicBezTo>
                <a:cubicBezTo>
                  <a:pt x="205" y="584"/>
                  <a:pt x="203" y="583"/>
                  <a:pt x="203" y="584"/>
                </a:cubicBezTo>
                <a:cubicBezTo>
                  <a:pt x="203" y="584"/>
                  <a:pt x="204" y="584"/>
                  <a:pt x="204" y="584"/>
                </a:cubicBezTo>
                <a:cubicBezTo>
                  <a:pt x="205" y="585"/>
                  <a:pt x="205" y="585"/>
                  <a:pt x="204" y="586"/>
                </a:cubicBezTo>
                <a:cubicBezTo>
                  <a:pt x="203" y="587"/>
                  <a:pt x="202" y="586"/>
                  <a:pt x="201" y="587"/>
                </a:cubicBezTo>
                <a:cubicBezTo>
                  <a:pt x="203" y="588"/>
                  <a:pt x="203" y="588"/>
                  <a:pt x="200" y="590"/>
                </a:cubicBezTo>
                <a:cubicBezTo>
                  <a:pt x="201" y="591"/>
                  <a:pt x="203" y="590"/>
                  <a:pt x="203" y="592"/>
                </a:cubicBezTo>
                <a:cubicBezTo>
                  <a:pt x="203" y="593"/>
                  <a:pt x="202" y="593"/>
                  <a:pt x="202" y="593"/>
                </a:cubicBezTo>
                <a:cubicBezTo>
                  <a:pt x="202" y="594"/>
                  <a:pt x="202" y="594"/>
                  <a:pt x="202" y="595"/>
                </a:cubicBezTo>
                <a:cubicBezTo>
                  <a:pt x="201" y="596"/>
                  <a:pt x="202" y="598"/>
                  <a:pt x="200" y="598"/>
                </a:cubicBezTo>
                <a:cubicBezTo>
                  <a:pt x="199" y="598"/>
                  <a:pt x="199" y="599"/>
                  <a:pt x="198" y="600"/>
                </a:cubicBezTo>
                <a:cubicBezTo>
                  <a:pt x="199" y="600"/>
                  <a:pt x="200" y="599"/>
                  <a:pt x="201" y="601"/>
                </a:cubicBezTo>
                <a:cubicBezTo>
                  <a:pt x="201" y="603"/>
                  <a:pt x="201" y="604"/>
                  <a:pt x="200" y="605"/>
                </a:cubicBezTo>
                <a:cubicBezTo>
                  <a:pt x="199" y="606"/>
                  <a:pt x="198" y="605"/>
                  <a:pt x="197" y="605"/>
                </a:cubicBezTo>
                <a:cubicBezTo>
                  <a:pt x="195" y="608"/>
                  <a:pt x="194" y="607"/>
                  <a:pt x="192" y="606"/>
                </a:cubicBezTo>
                <a:cubicBezTo>
                  <a:pt x="191" y="604"/>
                  <a:pt x="188" y="605"/>
                  <a:pt x="188" y="603"/>
                </a:cubicBezTo>
                <a:cubicBezTo>
                  <a:pt x="188" y="602"/>
                  <a:pt x="187" y="602"/>
                  <a:pt x="187" y="602"/>
                </a:cubicBezTo>
                <a:cubicBezTo>
                  <a:pt x="186" y="602"/>
                  <a:pt x="188" y="601"/>
                  <a:pt x="187" y="601"/>
                </a:cubicBezTo>
                <a:cubicBezTo>
                  <a:pt x="186" y="601"/>
                  <a:pt x="186" y="601"/>
                  <a:pt x="186" y="603"/>
                </a:cubicBezTo>
                <a:cubicBezTo>
                  <a:pt x="185" y="600"/>
                  <a:pt x="188" y="600"/>
                  <a:pt x="188" y="598"/>
                </a:cubicBezTo>
                <a:cubicBezTo>
                  <a:pt x="185" y="597"/>
                  <a:pt x="183" y="597"/>
                  <a:pt x="182" y="593"/>
                </a:cubicBezTo>
                <a:cubicBezTo>
                  <a:pt x="182" y="592"/>
                  <a:pt x="181" y="592"/>
                  <a:pt x="180" y="591"/>
                </a:cubicBezTo>
                <a:cubicBezTo>
                  <a:pt x="180" y="593"/>
                  <a:pt x="179" y="594"/>
                  <a:pt x="177" y="594"/>
                </a:cubicBezTo>
                <a:cubicBezTo>
                  <a:pt x="177" y="593"/>
                  <a:pt x="178" y="593"/>
                  <a:pt x="179" y="592"/>
                </a:cubicBezTo>
                <a:cubicBezTo>
                  <a:pt x="179" y="592"/>
                  <a:pt x="179" y="591"/>
                  <a:pt x="179" y="591"/>
                </a:cubicBezTo>
                <a:cubicBezTo>
                  <a:pt x="179" y="591"/>
                  <a:pt x="179" y="590"/>
                  <a:pt x="178" y="590"/>
                </a:cubicBezTo>
                <a:cubicBezTo>
                  <a:pt x="178" y="590"/>
                  <a:pt x="178" y="591"/>
                  <a:pt x="178" y="591"/>
                </a:cubicBezTo>
                <a:cubicBezTo>
                  <a:pt x="177" y="592"/>
                  <a:pt x="176" y="593"/>
                  <a:pt x="175" y="594"/>
                </a:cubicBezTo>
                <a:cubicBezTo>
                  <a:pt x="175" y="594"/>
                  <a:pt x="174" y="594"/>
                  <a:pt x="174" y="593"/>
                </a:cubicBezTo>
                <a:cubicBezTo>
                  <a:pt x="173" y="593"/>
                  <a:pt x="175" y="593"/>
                  <a:pt x="174" y="592"/>
                </a:cubicBezTo>
                <a:cubicBezTo>
                  <a:pt x="173" y="594"/>
                  <a:pt x="170" y="593"/>
                  <a:pt x="169" y="595"/>
                </a:cubicBezTo>
                <a:cubicBezTo>
                  <a:pt x="169" y="595"/>
                  <a:pt x="168" y="595"/>
                  <a:pt x="167" y="595"/>
                </a:cubicBezTo>
                <a:cubicBezTo>
                  <a:pt x="167" y="595"/>
                  <a:pt x="166" y="594"/>
                  <a:pt x="166" y="594"/>
                </a:cubicBezTo>
                <a:cubicBezTo>
                  <a:pt x="166" y="593"/>
                  <a:pt x="167" y="592"/>
                  <a:pt x="168" y="592"/>
                </a:cubicBezTo>
                <a:cubicBezTo>
                  <a:pt x="168" y="592"/>
                  <a:pt x="168" y="591"/>
                  <a:pt x="168" y="591"/>
                </a:cubicBezTo>
                <a:cubicBezTo>
                  <a:pt x="167" y="591"/>
                  <a:pt x="166" y="591"/>
                  <a:pt x="165" y="591"/>
                </a:cubicBezTo>
                <a:cubicBezTo>
                  <a:pt x="165" y="590"/>
                  <a:pt x="165" y="590"/>
                  <a:pt x="164" y="589"/>
                </a:cubicBezTo>
                <a:cubicBezTo>
                  <a:pt x="164" y="589"/>
                  <a:pt x="164" y="589"/>
                  <a:pt x="164" y="588"/>
                </a:cubicBezTo>
                <a:cubicBezTo>
                  <a:pt x="164" y="588"/>
                  <a:pt x="164" y="588"/>
                  <a:pt x="164" y="587"/>
                </a:cubicBezTo>
                <a:cubicBezTo>
                  <a:pt x="164" y="587"/>
                  <a:pt x="163" y="587"/>
                  <a:pt x="162" y="587"/>
                </a:cubicBezTo>
                <a:cubicBezTo>
                  <a:pt x="162" y="587"/>
                  <a:pt x="162" y="586"/>
                  <a:pt x="161" y="586"/>
                </a:cubicBezTo>
                <a:cubicBezTo>
                  <a:pt x="161" y="585"/>
                  <a:pt x="162" y="585"/>
                  <a:pt x="162" y="585"/>
                </a:cubicBezTo>
                <a:cubicBezTo>
                  <a:pt x="161" y="584"/>
                  <a:pt x="160" y="584"/>
                  <a:pt x="159" y="583"/>
                </a:cubicBezTo>
                <a:cubicBezTo>
                  <a:pt x="161" y="582"/>
                  <a:pt x="160" y="579"/>
                  <a:pt x="162" y="578"/>
                </a:cubicBezTo>
                <a:cubicBezTo>
                  <a:pt x="160" y="578"/>
                  <a:pt x="160" y="580"/>
                  <a:pt x="159" y="581"/>
                </a:cubicBezTo>
                <a:cubicBezTo>
                  <a:pt x="159" y="579"/>
                  <a:pt x="159" y="579"/>
                  <a:pt x="162" y="576"/>
                </a:cubicBezTo>
                <a:cubicBezTo>
                  <a:pt x="161" y="576"/>
                  <a:pt x="160" y="575"/>
                  <a:pt x="160" y="576"/>
                </a:cubicBezTo>
                <a:cubicBezTo>
                  <a:pt x="159" y="577"/>
                  <a:pt x="159" y="577"/>
                  <a:pt x="158" y="576"/>
                </a:cubicBezTo>
                <a:cubicBezTo>
                  <a:pt x="158" y="577"/>
                  <a:pt x="158" y="577"/>
                  <a:pt x="157" y="577"/>
                </a:cubicBezTo>
                <a:cubicBezTo>
                  <a:pt x="157" y="577"/>
                  <a:pt x="157" y="577"/>
                  <a:pt x="157" y="577"/>
                </a:cubicBezTo>
                <a:cubicBezTo>
                  <a:pt x="157" y="576"/>
                  <a:pt x="158" y="576"/>
                  <a:pt x="158" y="576"/>
                </a:cubicBezTo>
                <a:cubicBezTo>
                  <a:pt x="158" y="575"/>
                  <a:pt x="160" y="574"/>
                  <a:pt x="158" y="573"/>
                </a:cubicBezTo>
                <a:cubicBezTo>
                  <a:pt x="157" y="573"/>
                  <a:pt x="157" y="573"/>
                  <a:pt x="157" y="573"/>
                </a:cubicBezTo>
                <a:cubicBezTo>
                  <a:pt x="157" y="574"/>
                  <a:pt x="157" y="574"/>
                  <a:pt x="157" y="574"/>
                </a:cubicBezTo>
                <a:cubicBezTo>
                  <a:pt x="157" y="574"/>
                  <a:pt x="158" y="574"/>
                  <a:pt x="158" y="574"/>
                </a:cubicBezTo>
                <a:cubicBezTo>
                  <a:pt x="158" y="575"/>
                  <a:pt x="157" y="575"/>
                  <a:pt x="157" y="575"/>
                </a:cubicBezTo>
                <a:cubicBezTo>
                  <a:pt x="156" y="574"/>
                  <a:pt x="156" y="574"/>
                  <a:pt x="156" y="573"/>
                </a:cubicBezTo>
                <a:cubicBezTo>
                  <a:pt x="155" y="573"/>
                  <a:pt x="155" y="573"/>
                  <a:pt x="155" y="573"/>
                </a:cubicBezTo>
                <a:cubicBezTo>
                  <a:pt x="153" y="572"/>
                  <a:pt x="152" y="571"/>
                  <a:pt x="152" y="569"/>
                </a:cubicBezTo>
                <a:cubicBezTo>
                  <a:pt x="153" y="567"/>
                  <a:pt x="153" y="565"/>
                  <a:pt x="151" y="563"/>
                </a:cubicBezTo>
                <a:cubicBezTo>
                  <a:pt x="151" y="563"/>
                  <a:pt x="149" y="562"/>
                  <a:pt x="150" y="561"/>
                </a:cubicBezTo>
                <a:cubicBezTo>
                  <a:pt x="150" y="561"/>
                  <a:pt x="150" y="560"/>
                  <a:pt x="150" y="560"/>
                </a:cubicBezTo>
                <a:cubicBezTo>
                  <a:pt x="147" y="561"/>
                  <a:pt x="147" y="559"/>
                  <a:pt x="147" y="558"/>
                </a:cubicBezTo>
                <a:cubicBezTo>
                  <a:pt x="147" y="557"/>
                  <a:pt x="147" y="557"/>
                  <a:pt x="147" y="556"/>
                </a:cubicBezTo>
                <a:cubicBezTo>
                  <a:pt x="146" y="556"/>
                  <a:pt x="146" y="555"/>
                  <a:pt x="145" y="554"/>
                </a:cubicBezTo>
                <a:cubicBezTo>
                  <a:pt x="144" y="553"/>
                  <a:pt x="144" y="552"/>
                  <a:pt x="146" y="551"/>
                </a:cubicBezTo>
                <a:cubicBezTo>
                  <a:pt x="146" y="550"/>
                  <a:pt x="145" y="550"/>
                  <a:pt x="145" y="550"/>
                </a:cubicBezTo>
                <a:cubicBezTo>
                  <a:pt x="144" y="548"/>
                  <a:pt x="144" y="546"/>
                  <a:pt x="143" y="544"/>
                </a:cubicBezTo>
                <a:cubicBezTo>
                  <a:pt x="143" y="544"/>
                  <a:pt x="143" y="544"/>
                  <a:pt x="143" y="544"/>
                </a:cubicBezTo>
                <a:cubicBezTo>
                  <a:pt x="141" y="545"/>
                  <a:pt x="140" y="544"/>
                  <a:pt x="140" y="542"/>
                </a:cubicBezTo>
                <a:cubicBezTo>
                  <a:pt x="140" y="540"/>
                  <a:pt x="141" y="539"/>
                  <a:pt x="140" y="537"/>
                </a:cubicBezTo>
                <a:cubicBezTo>
                  <a:pt x="140" y="536"/>
                  <a:pt x="142" y="535"/>
                  <a:pt x="144" y="534"/>
                </a:cubicBezTo>
                <a:cubicBezTo>
                  <a:pt x="144" y="534"/>
                  <a:pt x="144" y="534"/>
                  <a:pt x="144" y="533"/>
                </a:cubicBezTo>
                <a:cubicBezTo>
                  <a:pt x="143" y="532"/>
                  <a:pt x="142" y="532"/>
                  <a:pt x="142" y="534"/>
                </a:cubicBezTo>
                <a:cubicBezTo>
                  <a:pt x="142" y="535"/>
                  <a:pt x="141" y="535"/>
                  <a:pt x="140" y="535"/>
                </a:cubicBezTo>
                <a:cubicBezTo>
                  <a:pt x="139" y="535"/>
                  <a:pt x="139" y="534"/>
                  <a:pt x="140" y="533"/>
                </a:cubicBezTo>
                <a:cubicBezTo>
                  <a:pt x="140" y="532"/>
                  <a:pt x="140" y="530"/>
                  <a:pt x="139" y="528"/>
                </a:cubicBezTo>
                <a:cubicBezTo>
                  <a:pt x="137" y="527"/>
                  <a:pt x="138" y="526"/>
                  <a:pt x="139" y="525"/>
                </a:cubicBezTo>
                <a:cubicBezTo>
                  <a:pt x="137" y="526"/>
                  <a:pt x="137" y="525"/>
                  <a:pt x="136" y="524"/>
                </a:cubicBezTo>
                <a:cubicBezTo>
                  <a:pt x="135" y="522"/>
                  <a:pt x="136" y="520"/>
                  <a:pt x="133" y="521"/>
                </a:cubicBezTo>
                <a:cubicBezTo>
                  <a:pt x="134" y="519"/>
                  <a:pt x="134" y="517"/>
                  <a:pt x="132" y="517"/>
                </a:cubicBezTo>
                <a:cubicBezTo>
                  <a:pt x="131" y="516"/>
                  <a:pt x="133" y="515"/>
                  <a:pt x="132" y="514"/>
                </a:cubicBezTo>
                <a:cubicBezTo>
                  <a:pt x="129" y="514"/>
                  <a:pt x="130" y="512"/>
                  <a:pt x="130" y="511"/>
                </a:cubicBezTo>
                <a:cubicBezTo>
                  <a:pt x="129" y="509"/>
                  <a:pt x="130" y="507"/>
                  <a:pt x="132" y="507"/>
                </a:cubicBezTo>
                <a:cubicBezTo>
                  <a:pt x="132" y="506"/>
                  <a:pt x="131" y="506"/>
                  <a:pt x="132" y="505"/>
                </a:cubicBezTo>
                <a:cubicBezTo>
                  <a:pt x="132" y="504"/>
                  <a:pt x="133" y="504"/>
                  <a:pt x="134" y="504"/>
                </a:cubicBezTo>
                <a:cubicBezTo>
                  <a:pt x="134" y="505"/>
                  <a:pt x="135" y="504"/>
                  <a:pt x="135" y="504"/>
                </a:cubicBezTo>
                <a:cubicBezTo>
                  <a:pt x="135" y="503"/>
                  <a:pt x="134" y="504"/>
                  <a:pt x="134" y="504"/>
                </a:cubicBezTo>
                <a:cubicBezTo>
                  <a:pt x="135" y="503"/>
                  <a:pt x="135" y="503"/>
                  <a:pt x="136" y="503"/>
                </a:cubicBezTo>
                <a:cubicBezTo>
                  <a:pt x="136" y="503"/>
                  <a:pt x="136" y="503"/>
                  <a:pt x="136" y="502"/>
                </a:cubicBezTo>
                <a:cubicBezTo>
                  <a:pt x="136" y="502"/>
                  <a:pt x="135" y="502"/>
                  <a:pt x="135" y="502"/>
                </a:cubicBezTo>
                <a:cubicBezTo>
                  <a:pt x="134" y="503"/>
                  <a:pt x="133" y="503"/>
                  <a:pt x="133" y="501"/>
                </a:cubicBezTo>
                <a:cubicBezTo>
                  <a:pt x="134" y="501"/>
                  <a:pt x="135" y="502"/>
                  <a:pt x="136" y="501"/>
                </a:cubicBezTo>
                <a:cubicBezTo>
                  <a:pt x="135" y="501"/>
                  <a:pt x="133" y="500"/>
                  <a:pt x="132" y="500"/>
                </a:cubicBezTo>
                <a:cubicBezTo>
                  <a:pt x="131" y="501"/>
                  <a:pt x="130" y="500"/>
                  <a:pt x="130" y="499"/>
                </a:cubicBezTo>
                <a:cubicBezTo>
                  <a:pt x="129" y="498"/>
                  <a:pt x="131" y="498"/>
                  <a:pt x="131" y="497"/>
                </a:cubicBezTo>
                <a:cubicBezTo>
                  <a:pt x="130" y="497"/>
                  <a:pt x="129" y="498"/>
                  <a:pt x="129" y="497"/>
                </a:cubicBezTo>
                <a:cubicBezTo>
                  <a:pt x="128" y="496"/>
                  <a:pt x="130" y="496"/>
                  <a:pt x="131" y="495"/>
                </a:cubicBezTo>
                <a:cubicBezTo>
                  <a:pt x="131" y="495"/>
                  <a:pt x="132" y="495"/>
                  <a:pt x="132" y="495"/>
                </a:cubicBezTo>
                <a:cubicBezTo>
                  <a:pt x="131" y="494"/>
                  <a:pt x="129" y="496"/>
                  <a:pt x="128" y="495"/>
                </a:cubicBezTo>
                <a:cubicBezTo>
                  <a:pt x="128" y="494"/>
                  <a:pt x="129" y="492"/>
                  <a:pt x="129" y="491"/>
                </a:cubicBezTo>
                <a:cubicBezTo>
                  <a:pt x="129" y="490"/>
                  <a:pt x="129" y="488"/>
                  <a:pt x="130" y="487"/>
                </a:cubicBezTo>
                <a:cubicBezTo>
                  <a:pt x="130" y="486"/>
                  <a:pt x="129" y="484"/>
                  <a:pt x="131" y="485"/>
                </a:cubicBezTo>
                <a:cubicBezTo>
                  <a:pt x="131" y="485"/>
                  <a:pt x="132" y="485"/>
                  <a:pt x="132" y="484"/>
                </a:cubicBezTo>
                <a:cubicBezTo>
                  <a:pt x="132" y="482"/>
                  <a:pt x="133" y="481"/>
                  <a:pt x="134" y="479"/>
                </a:cubicBezTo>
                <a:cubicBezTo>
                  <a:pt x="133" y="479"/>
                  <a:pt x="132" y="479"/>
                  <a:pt x="133" y="478"/>
                </a:cubicBezTo>
                <a:cubicBezTo>
                  <a:pt x="133" y="477"/>
                  <a:pt x="134" y="478"/>
                  <a:pt x="134" y="478"/>
                </a:cubicBezTo>
                <a:cubicBezTo>
                  <a:pt x="134" y="478"/>
                  <a:pt x="135" y="478"/>
                  <a:pt x="135" y="479"/>
                </a:cubicBezTo>
                <a:cubicBezTo>
                  <a:pt x="136" y="479"/>
                  <a:pt x="137" y="478"/>
                  <a:pt x="138" y="478"/>
                </a:cubicBezTo>
                <a:cubicBezTo>
                  <a:pt x="137" y="478"/>
                  <a:pt x="137" y="477"/>
                  <a:pt x="137" y="477"/>
                </a:cubicBezTo>
                <a:cubicBezTo>
                  <a:pt x="136" y="478"/>
                  <a:pt x="135" y="477"/>
                  <a:pt x="135" y="476"/>
                </a:cubicBezTo>
                <a:cubicBezTo>
                  <a:pt x="135" y="476"/>
                  <a:pt x="134" y="476"/>
                  <a:pt x="134" y="476"/>
                </a:cubicBezTo>
                <a:cubicBezTo>
                  <a:pt x="134" y="475"/>
                  <a:pt x="134" y="475"/>
                  <a:pt x="134" y="475"/>
                </a:cubicBezTo>
                <a:cubicBezTo>
                  <a:pt x="133" y="474"/>
                  <a:pt x="132" y="474"/>
                  <a:pt x="133" y="473"/>
                </a:cubicBezTo>
                <a:cubicBezTo>
                  <a:pt x="134" y="473"/>
                  <a:pt x="135" y="472"/>
                  <a:pt x="135" y="474"/>
                </a:cubicBezTo>
                <a:cubicBezTo>
                  <a:pt x="136" y="473"/>
                  <a:pt x="136" y="473"/>
                  <a:pt x="137" y="473"/>
                </a:cubicBezTo>
                <a:cubicBezTo>
                  <a:pt x="136" y="472"/>
                  <a:pt x="136" y="471"/>
                  <a:pt x="137" y="471"/>
                </a:cubicBezTo>
                <a:cubicBezTo>
                  <a:pt x="138" y="471"/>
                  <a:pt x="138" y="470"/>
                  <a:pt x="138" y="470"/>
                </a:cubicBezTo>
                <a:cubicBezTo>
                  <a:pt x="136" y="469"/>
                  <a:pt x="135" y="471"/>
                  <a:pt x="133" y="470"/>
                </a:cubicBezTo>
                <a:cubicBezTo>
                  <a:pt x="134" y="469"/>
                  <a:pt x="136" y="470"/>
                  <a:pt x="136" y="469"/>
                </a:cubicBezTo>
                <a:cubicBezTo>
                  <a:pt x="137" y="468"/>
                  <a:pt x="138" y="468"/>
                  <a:pt x="139" y="469"/>
                </a:cubicBezTo>
                <a:cubicBezTo>
                  <a:pt x="139" y="469"/>
                  <a:pt x="139" y="469"/>
                  <a:pt x="139" y="470"/>
                </a:cubicBezTo>
                <a:cubicBezTo>
                  <a:pt x="139" y="470"/>
                  <a:pt x="140" y="470"/>
                  <a:pt x="140" y="470"/>
                </a:cubicBezTo>
                <a:cubicBezTo>
                  <a:pt x="141" y="470"/>
                  <a:pt x="142" y="470"/>
                  <a:pt x="142" y="471"/>
                </a:cubicBezTo>
                <a:cubicBezTo>
                  <a:pt x="142" y="472"/>
                  <a:pt x="142" y="472"/>
                  <a:pt x="143" y="472"/>
                </a:cubicBezTo>
                <a:cubicBezTo>
                  <a:pt x="144" y="472"/>
                  <a:pt x="145" y="471"/>
                  <a:pt x="146" y="471"/>
                </a:cubicBezTo>
                <a:cubicBezTo>
                  <a:pt x="147" y="471"/>
                  <a:pt x="148" y="471"/>
                  <a:pt x="148" y="470"/>
                </a:cubicBezTo>
                <a:cubicBezTo>
                  <a:pt x="145" y="470"/>
                  <a:pt x="148" y="469"/>
                  <a:pt x="147" y="468"/>
                </a:cubicBezTo>
                <a:cubicBezTo>
                  <a:pt x="146" y="468"/>
                  <a:pt x="145" y="468"/>
                  <a:pt x="146" y="467"/>
                </a:cubicBezTo>
                <a:cubicBezTo>
                  <a:pt x="147" y="465"/>
                  <a:pt x="147" y="464"/>
                  <a:pt x="147" y="462"/>
                </a:cubicBezTo>
                <a:cubicBezTo>
                  <a:pt x="147" y="462"/>
                  <a:pt x="147" y="461"/>
                  <a:pt x="148" y="461"/>
                </a:cubicBezTo>
                <a:cubicBezTo>
                  <a:pt x="148" y="461"/>
                  <a:pt x="148" y="461"/>
                  <a:pt x="149" y="461"/>
                </a:cubicBezTo>
                <a:cubicBezTo>
                  <a:pt x="150" y="462"/>
                  <a:pt x="151" y="464"/>
                  <a:pt x="152" y="465"/>
                </a:cubicBezTo>
                <a:cubicBezTo>
                  <a:pt x="152" y="465"/>
                  <a:pt x="152" y="464"/>
                  <a:pt x="152" y="464"/>
                </a:cubicBezTo>
                <a:cubicBezTo>
                  <a:pt x="152" y="463"/>
                  <a:pt x="151" y="463"/>
                  <a:pt x="152" y="462"/>
                </a:cubicBezTo>
                <a:cubicBezTo>
                  <a:pt x="152" y="461"/>
                  <a:pt x="151" y="462"/>
                  <a:pt x="151" y="461"/>
                </a:cubicBezTo>
                <a:cubicBezTo>
                  <a:pt x="152" y="461"/>
                  <a:pt x="153" y="460"/>
                  <a:pt x="154" y="461"/>
                </a:cubicBezTo>
                <a:cubicBezTo>
                  <a:pt x="154" y="461"/>
                  <a:pt x="155" y="461"/>
                  <a:pt x="155" y="460"/>
                </a:cubicBezTo>
                <a:cubicBezTo>
                  <a:pt x="155" y="460"/>
                  <a:pt x="156" y="460"/>
                  <a:pt x="155" y="459"/>
                </a:cubicBezTo>
                <a:cubicBezTo>
                  <a:pt x="154" y="459"/>
                  <a:pt x="154" y="459"/>
                  <a:pt x="154" y="458"/>
                </a:cubicBezTo>
                <a:cubicBezTo>
                  <a:pt x="152" y="459"/>
                  <a:pt x="150" y="459"/>
                  <a:pt x="148" y="460"/>
                </a:cubicBezTo>
                <a:cubicBezTo>
                  <a:pt x="148" y="460"/>
                  <a:pt x="147" y="459"/>
                  <a:pt x="147" y="459"/>
                </a:cubicBezTo>
                <a:cubicBezTo>
                  <a:pt x="148" y="457"/>
                  <a:pt x="148" y="456"/>
                  <a:pt x="149" y="454"/>
                </a:cubicBezTo>
                <a:cubicBezTo>
                  <a:pt x="149" y="454"/>
                  <a:pt x="149" y="454"/>
                  <a:pt x="149" y="453"/>
                </a:cubicBezTo>
                <a:cubicBezTo>
                  <a:pt x="148" y="451"/>
                  <a:pt x="149" y="451"/>
                  <a:pt x="151" y="451"/>
                </a:cubicBezTo>
                <a:cubicBezTo>
                  <a:pt x="151" y="450"/>
                  <a:pt x="149" y="451"/>
                  <a:pt x="149" y="450"/>
                </a:cubicBezTo>
                <a:cubicBezTo>
                  <a:pt x="149" y="448"/>
                  <a:pt x="151" y="448"/>
                  <a:pt x="153" y="448"/>
                </a:cubicBezTo>
                <a:cubicBezTo>
                  <a:pt x="153" y="448"/>
                  <a:pt x="153" y="448"/>
                  <a:pt x="153" y="448"/>
                </a:cubicBezTo>
                <a:cubicBezTo>
                  <a:pt x="152" y="447"/>
                  <a:pt x="151" y="446"/>
                  <a:pt x="151" y="445"/>
                </a:cubicBezTo>
                <a:cubicBezTo>
                  <a:pt x="151" y="445"/>
                  <a:pt x="151" y="444"/>
                  <a:pt x="152" y="444"/>
                </a:cubicBezTo>
                <a:cubicBezTo>
                  <a:pt x="151" y="444"/>
                  <a:pt x="150" y="444"/>
                  <a:pt x="150" y="444"/>
                </a:cubicBezTo>
                <a:cubicBezTo>
                  <a:pt x="148" y="444"/>
                  <a:pt x="147" y="445"/>
                  <a:pt x="146" y="444"/>
                </a:cubicBezTo>
                <a:cubicBezTo>
                  <a:pt x="145" y="444"/>
                  <a:pt x="144" y="444"/>
                  <a:pt x="144" y="443"/>
                </a:cubicBezTo>
                <a:cubicBezTo>
                  <a:pt x="144" y="443"/>
                  <a:pt x="144" y="443"/>
                  <a:pt x="144" y="443"/>
                </a:cubicBezTo>
                <a:cubicBezTo>
                  <a:pt x="141" y="445"/>
                  <a:pt x="138" y="443"/>
                  <a:pt x="137" y="440"/>
                </a:cubicBezTo>
                <a:cubicBezTo>
                  <a:pt x="136" y="439"/>
                  <a:pt x="135" y="438"/>
                  <a:pt x="133" y="437"/>
                </a:cubicBezTo>
                <a:cubicBezTo>
                  <a:pt x="133" y="437"/>
                  <a:pt x="133" y="437"/>
                  <a:pt x="132" y="437"/>
                </a:cubicBezTo>
                <a:cubicBezTo>
                  <a:pt x="131" y="437"/>
                  <a:pt x="130" y="437"/>
                  <a:pt x="129" y="437"/>
                </a:cubicBezTo>
                <a:cubicBezTo>
                  <a:pt x="127" y="436"/>
                  <a:pt x="127" y="435"/>
                  <a:pt x="126" y="434"/>
                </a:cubicBezTo>
                <a:cubicBezTo>
                  <a:pt x="126" y="433"/>
                  <a:pt x="126" y="433"/>
                  <a:pt x="126" y="433"/>
                </a:cubicBezTo>
                <a:cubicBezTo>
                  <a:pt x="123" y="430"/>
                  <a:pt x="123" y="429"/>
                  <a:pt x="126" y="428"/>
                </a:cubicBezTo>
                <a:cubicBezTo>
                  <a:pt x="127" y="427"/>
                  <a:pt x="127" y="427"/>
                  <a:pt x="128" y="427"/>
                </a:cubicBezTo>
                <a:cubicBezTo>
                  <a:pt x="129" y="429"/>
                  <a:pt x="132" y="428"/>
                  <a:pt x="134" y="429"/>
                </a:cubicBezTo>
                <a:cubicBezTo>
                  <a:pt x="135" y="429"/>
                  <a:pt x="135" y="429"/>
                  <a:pt x="136" y="429"/>
                </a:cubicBezTo>
                <a:cubicBezTo>
                  <a:pt x="137" y="429"/>
                  <a:pt x="138" y="431"/>
                  <a:pt x="139" y="432"/>
                </a:cubicBezTo>
                <a:cubicBezTo>
                  <a:pt x="140" y="432"/>
                  <a:pt x="140" y="432"/>
                  <a:pt x="141" y="433"/>
                </a:cubicBezTo>
                <a:cubicBezTo>
                  <a:pt x="143" y="435"/>
                  <a:pt x="146" y="436"/>
                  <a:pt x="148" y="437"/>
                </a:cubicBezTo>
                <a:cubicBezTo>
                  <a:pt x="149" y="437"/>
                  <a:pt x="149" y="437"/>
                  <a:pt x="149" y="437"/>
                </a:cubicBezTo>
                <a:cubicBezTo>
                  <a:pt x="151" y="437"/>
                  <a:pt x="149" y="435"/>
                  <a:pt x="150" y="434"/>
                </a:cubicBezTo>
                <a:cubicBezTo>
                  <a:pt x="149" y="436"/>
                  <a:pt x="148" y="436"/>
                  <a:pt x="147" y="434"/>
                </a:cubicBezTo>
                <a:cubicBezTo>
                  <a:pt x="147" y="434"/>
                  <a:pt x="146" y="434"/>
                  <a:pt x="146" y="433"/>
                </a:cubicBezTo>
                <a:cubicBezTo>
                  <a:pt x="146" y="433"/>
                  <a:pt x="146" y="433"/>
                  <a:pt x="146" y="433"/>
                </a:cubicBezTo>
                <a:cubicBezTo>
                  <a:pt x="147" y="433"/>
                  <a:pt x="147" y="433"/>
                  <a:pt x="147" y="434"/>
                </a:cubicBezTo>
                <a:cubicBezTo>
                  <a:pt x="148" y="433"/>
                  <a:pt x="149" y="434"/>
                  <a:pt x="148" y="433"/>
                </a:cubicBezTo>
                <a:cubicBezTo>
                  <a:pt x="147" y="431"/>
                  <a:pt x="149" y="432"/>
                  <a:pt x="149" y="431"/>
                </a:cubicBezTo>
                <a:cubicBezTo>
                  <a:pt x="149" y="431"/>
                  <a:pt x="149" y="430"/>
                  <a:pt x="149" y="430"/>
                </a:cubicBezTo>
                <a:cubicBezTo>
                  <a:pt x="148" y="430"/>
                  <a:pt x="147" y="431"/>
                  <a:pt x="147" y="429"/>
                </a:cubicBezTo>
                <a:cubicBezTo>
                  <a:pt x="148" y="429"/>
                  <a:pt x="149" y="429"/>
                  <a:pt x="150" y="430"/>
                </a:cubicBezTo>
                <a:cubicBezTo>
                  <a:pt x="149" y="428"/>
                  <a:pt x="149" y="427"/>
                  <a:pt x="148" y="426"/>
                </a:cubicBezTo>
                <a:cubicBezTo>
                  <a:pt x="146" y="427"/>
                  <a:pt x="145" y="426"/>
                  <a:pt x="143" y="425"/>
                </a:cubicBezTo>
                <a:cubicBezTo>
                  <a:pt x="143" y="425"/>
                  <a:pt x="142" y="424"/>
                  <a:pt x="141" y="423"/>
                </a:cubicBezTo>
                <a:cubicBezTo>
                  <a:pt x="143" y="422"/>
                  <a:pt x="144" y="424"/>
                  <a:pt x="146" y="424"/>
                </a:cubicBezTo>
                <a:cubicBezTo>
                  <a:pt x="145" y="423"/>
                  <a:pt x="145" y="422"/>
                  <a:pt x="145" y="422"/>
                </a:cubicBezTo>
                <a:cubicBezTo>
                  <a:pt x="144" y="422"/>
                  <a:pt x="143" y="422"/>
                  <a:pt x="143" y="421"/>
                </a:cubicBezTo>
                <a:cubicBezTo>
                  <a:pt x="142" y="421"/>
                  <a:pt x="142" y="421"/>
                  <a:pt x="142" y="421"/>
                </a:cubicBezTo>
                <a:cubicBezTo>
                  <a:pt x="141" y="422"/>
                  <a:pt x="140" y="422"/>
                  <a:pt x="140" y="422"/>
                </a:cubicBezTo>
                <a:cubicBezTo>
                  <a:pt x="139" y="421"/>
                  <a:pt x="140" y="420"/>
                  <a:pt x="140" y="420"/>
                </a:cubicBezTo>
                <a:cubicBezTo>
                  <a:pt x="140" y="420"/>
                  <a:pt x="140" y="420"/>
                  <a:pt x="140" y="420"/>
                </a:cubicBezTo>
                <a:cubicBezTo>
                  <a:pt x="139" y="420"/>
                  <a:pt x="138" y="420"/>
                  <a:pt x="138" y="421"/>
                </a:cubicBezTo>
                <a:cubicBezTo>
                  <a:pt x="137" y="421"/>
                  <a:pt x="137" y="420"/>
                  <a:pt x="137" y="420"/>
                </a:cubicBezTo>
                <a:cubicBezTo>
                  <a:pt x="136" y="420"/>
                  <a:pt x="136" y="420"/>
                  <a:pt x="135" y="420"/>
                </a:cubicBezTo>
                <a:cubicBezTo>
                  <a:pt x="134" y="420"/>
                  <a:pt x="133" y="420"/>
                  <a:pt x="133" y="418"/>
                </a:cubicBezTo>
                <a:cubicBezTo>
                  <a:pt x="133" y="417"/>
                  <a:pt x="134" y="416"/>
                  <a:pt x="135" y="416"/>
                </a:cubicBezTo>
                <a:cubicBezTo>
                  <a:pt x="135" y="416"/>
                  <a:pt x="135" y="416"/>
                  <a:pt x="135" y="416"/>
                </a:cubicBezTo>
                <a:cubicBezTo>
                  <a:pt x="134" y="415"/>
                  <a:pt x="134" y="415"/>
                  <a:pt x="135" y="414"/>
                </a:cubicBezTo>
                <a:cubicBezTo>
                  <a:pt x="136" y="413"/>
                  <a:pt x="137" y="413"/>
                  <a:pt x="138" y="412"/>
                </a:cubicBezTo>
                <a:cubicBezTo>
                  <a:pt x="138" y="412"/>
                  <a:pt x="139" y="412"/>
                  <a:pt x="139" y="412"/>
                </a:cubicBezTo>
                <a:cubicBezTo>
                  <a:pt x="141" y="412"/>
                  <a:pt x="143" y="411"/>
                  <a:pt x="143" y="409"/>
                </a:cubicBezTo>
                <a:cubicBezTo>
                  <a:pt x="143" y="408"/>
                  <a:pt x="143" y="408"/>
                  <a:pt x="142" y="408"/>
                </a:cubicBezTo>
                <a:cubicBezTo>
                  <a:pt x="142" y="410"/>
                  <a:pt x="141" y="410"/>
                  <a:pt x="140" y="411"/>
                </a:cubicBezTo>
                <a:cubicBezTo>
                  <a:pt x="139" y="411"/>
                  <a:pt x="138" y="411"/>
                  <a:pt x="137" y="410"/>
                </a:cubicBezTo>
                <a:cubicBezTo>
                  <a:pt x="136" y="409"/>
                  <a:pt x="136" y="409"/>
                  <a:pt x="136" y="409"/>
                </a:cubicBezTo>
                <a:cubicBezTo>
                  <a:pt x="135" y="409"/>
                  <a:pt x="135" y="409"/>
                  <a:pt x="134" y="409"/>
                </a:cubicBezTo>
                <a:cubicBezTo>
                  <a:pt x="135" y="409"/>
                  <a:pt x="135" y="409"/>
                  <a:pt x="135" y="410"/>
                </a:cubicBezTo>
                <a:cubicBezTo>
                  <a:pt x="135" y="410"/>
                  <a:pt x="135" y="411"/>
                  <a:pt x="135" y="411"/>
                </a:cubicBezTo>
                <a:cubicBezTo>
                  <a:pt x="134" y="412"/>
                  <a:pt x="134" y="412"/>
                  <a:pt x="132" y="412"/>
                </a:cubicBezTo>
                <a:cubicBezTo>
                  <a:pt x="132" y="412"/>
                  <a:pt x="132" y="411"/>
                  <a:pt x="132" y="411"/>
                </a:cubicBezTo>
                <a:cubicBezTo>
                  <a:pt x="131" y="408"/>
                  <a:pt x="133" y="410"/>
                  <a:pt x="133" y="410"/>
                </a:cubicBezTo>
                <a:cubicBezTo>
                  <a:pt x="133" y="410"/>
                  <a:pt x="133" y="410"/>
                  <a:pt x="133" y="410"/>
                </a:cubicBezTo>
                <a:cubicBezTo>
                  <a:pt x="133" y="409"/>
                  <a:pt x="133" y="409"/>
                  <a:pt x="133" y="409"/>
                </a:cubicBezTo>
                <a:cubicBezTo>
                  <a:pt x="132" y="408"/>
                  <a:pt x="133" y="407"/>
                  <a:pt x="134" y="407"/>
                </a:cubicBezTo>
                <a:cubicBezTo>
                  <a:pt x="135" y="406"/>
                  <a:pt x="135" y="406"/>
                  <a:pt x="135" y="404"/>
                </a:cubicBezTo>
                <a:cubicBezTo>
                  <a:pt x="133" y="404"/>
                  <a:pt x="134" y="407"/>
                  <a:pt x="132" y="407"/>
                </a:cubicBezTo>
                <a:cubicBezTo>
                  <a:pt x="132" y="407"/>
                  <a:pt x="132" y="406"/>
                  <a:pt x="131" y="406"/>
                </a:cubicBezTo>
                <a:cubicBezTo>
                  <a:pt x="131" y="407"/>
                  <a:pt x="131" y="407"/>
                  <a:pt x="130" y="407"/>
                </a:cubicBezTo>
                <a:cubicBezTo>
                  <a:pt x="130" y="408"/>
                  <a:pt x="129" y="408"/>
                  <a:pt x="129" y="409"/>
                </a:cubicBezTo>
                <a:cubicBezTo>
                  <a:pt x="130" y="411"/>
                  <a:pt x="128" y="410"/>
                  <a:pt x="127" y="410"/>
                </a:cubicBezTo>
                <a:cubicBezTo>
                  <a:pt x="129" y="413"/>
                  <a:pt x="129" y="413"/>
                  <a:pt x="126" y="415"/>
                </a:cubicBezTo>
                <a:cubicBezTo>
                  <a:pt x="126" y="415"/>
                  <a:pt x="126" y="415"/>
                  <a:pt x="126" y="415"/>
                </a:cubicBezTo>
                <a:cubicBezTo>
                  <a:pt x="126" y="415"/>
                  <a:pt x="126" y="415"/>
                  <a:pt x="125" y="415"/>
                </a:cubicBezTo>
                <a:cubicBezTo>
                  <a:pt x="125" y="415"/>
                  <a:pt x="126" y="415"/>
                  <a:pt x="126" y="415"/>
                </a:cubicBezTo>
                <a:cubicBezTo>
                  <a:pt x="124" y="416"/>
                  <a:pt x="123" y="417"/>
                  <a:pt x="121" y="415"/>
                </a:cubicBezTo>
                <a:cubicBezTo>
                  <a:pt x="121" y="415"/>
                  <a:pt x="121" y="414"/>
                  <a:pt x="120" y="415"/>
                </a:cubicBezTo>
                <a:cubicBezTo>
                  <a:pt x="119" y="416"/>
                  <a:pt x="118" y="415"/>
                  <a:pt x="117" y="414"/>
                </a:cubicBezTo>
                <a:cubicBezTo>
                  <a:pt x="117" y="413"/>
                  <a:pt x="117" y="411"/>
                  <a:pt x="115" y="409"/>
                </a:cubicBezTo>
                <a:cubicBezTo>
                  <a:pt x="115" y="409"/>
                  <a:pt x="115" y="408"/>
                  <a:pt x="116" y="408"/>
                </a:cubicBezTo>
                <a:cubicBezTo>
                  <a:pt x="117" y="408"/>
                  <a:pt x="117" y="407"/>
                  <a:pt x="118" y="407"/>
                </a:cubicBezTo>
                <a:cubicBezTo>
                  <a:pt x="118" y="406"/>
                  <a:pt x="118" y="406"/>
                  <a:pt x="119" y="405"/>
                </a:cubicBezTo>
                <a:cubicBezTo>
                  <a:pt x="120" y="404"/>
                  <a:pt x="121" y="405"/>
                  <a:pt x="122" y="404"/>
                </a:cubicBezTo>
                <a:cubicBezTo>
                  <a:pt x="122" y="404"/>
                  <a:pt x="122" y="404"/>
                  <a:pt x="122" y="404"/>
                </a:cubicBezTo>
                <a:cubicBezTo>
                  <a:pt x="122" y="404"/>
                  <a:pt x="122" y="403"/>
                  <a:pt x="122" y="403"/>
                </a:cubicBezTo>
                <a:cubicBezTo>
                  <a:pt x="121" y="404"/>
                  <a:pt x="120" y="405"/>
                  <a:pt x="119" y="404"/>
                </a:cubicBezTo>
                <a:cubicBezTo>
                  <a:pt x="118" y="404"/>
                  <a:pt x="117" y="403"/>
                  <a:pt x="117" y="402"/>
                </a:cubicBezTo>
                <a:cubicBezTo>
                  <a:pt x="117" y="401"/>
                  <a:pt x="118" y="400"/>
                  <a:pt x="119" y="400"/>
                </a:cubicBezTo>
                <a:cubicBezTo>
                  <a:pt x="120" y="399"/>
                  <a:pt x="121" y="398"/>
                  <a:pt x="121" y="397"/>
                </a:cubicBezTo>
                <a:cubicBezTo>
                  <a:pt x="121" y="395"/>
                  <a:pt x="120" y="396"/>
                  <a:pt x="120" y="397"/>
                </a:cubicBezTo>
                <a:cubicBezTo>
                  <a:pt x="120" y="397"/>
                  <a:pt x="119" y="398"/>
                  <a:pt x="119" y="398"/>
                </a:cubicBezTo>
                <a:cubicBezTo>
                  <a:pt x="118" y="398"/>
                  <a:pt x="118" y="399"/>
                  <a:pt x="117" y="399"/>
                </a:cubicBezTo>
                <a:cubicBezTo>
                  <a:pt x="116" y="399"/>
                  <a:pt x="116" y="398"/>
                  <a:pt x="117" y="398"/>
                </a:cubicBezTo>
                <a:cubicBezTo>
                  <a:pt x="117" y="397"/>
                  <a:pt x="117" y="396"/>
                  <a:pt x="118" y="396"/>
                </a:cubicBezTo>
                <a:cubicBezTo>
                  <a:pt x="119" y="396"/>
                  <a:pt x="119" y="396"/>
                  <a:pt x="119" y="395"/>
                </a:cubicBezTo>
                <a:cubicBezTo>
                  <a:pt x="119" y="395"/>
                  <a:pt x="119" y="395"/>
                  <a:pt x="119" y="395"/>
                </a:cubicBezTo>
                <a:cubicBezTo>
                  <a:pt x="119" y="395"/>
                  <a:pt x="119" y="394"/>
                  <a:pt x="119" y="394"/>
                </a:cubicBezTo>
                <a:cubicBezTo>
                  <a:pt x="119" y="394"/>
                  <a:pt x="119" y="394"/>
                  <a:pt x="118" y="394"/>
                </a:cubicBezTo>
                <a:cubicBezTo>
                  <a:pt x="117" y="394"/>
                  <a:pt x="116" y="393"/>
                  <a:pt x="116" y="393"/>
                </a:cubicBezTo>
                <a:cubicBezTo>
                  <a:pt x="117" y="392"/>
                  <a:pt x="118" y="391"/>
                  <a:pt x="119" y="390"/>
                </a:cubicBezTo>
                <a:cubicBezTo>
                  <a:pt x="119" y="390"/>
                  <a:pt x="119" y="392"/>
                  <a:pt x="120" y="391"/>
                </a:cubicBezTo>
                <a:cubicBezTo>
                  <a:pt x="120" y="391"/>
                  <a:pt x="120" y="391"/>
                  <a:pt x="120" y="391"/>
                </a:cubicBezTo>
                <a:cubicBezTo>
                  <a:pt x="121" y="391"/>
                  <a:pt x="121" y="391"/>
                  <a:pt x="121" y="391"/>
                </a:cubicBezTo>
                <a:cubicBezTo>
                  <a:pt x="121" y="390"/>
                  <a:pt x="121" y="389"/>
                  <a:pt x="122" y="389"/>
                </a:cubicBezTo>
                <a:cubicBezTo>
                  <a:pt x="122" y="389"/>
                  <a:pt x="122" y="389"/>
                  <a:pt x="122" y="389"/>
                </a:cubicBezTo>
                <a:cubicBezTo>
                  <a:pt x="122" y="389"/>
                  <a:pt x="122" y="389"/>
                  <a:pt x="122" y="388"/>
                </a:cubicBezTo>
                <a:cubicBezTo>
                  <a:pt x="121" y="388"/>
                  <a:pt x="121" y="388"/>
                  <a:pt x="121" y="388"/>
                </a:cubicBezTo>
                <a:cubicBezTo>
                  <a:pt x="120" y="389"/>
                  <a:pt x="120" y="389"/>
                  <a:pt x="120" y="387"/>
                </a:cubicBezTo>
                <a:cubicBezTo>
                  <a:pt x="120" y="386"/>
                  <a:pt x="119" y="387"/>
                  <a:pt x="119" y="388"/>
                </a:cubicBezTo>
                <a:cubicBezTo>
                  <a:pt x="118" y="389"/>
                  <a:pt x="118" y="389"/>
                  <a:pt x="117" y="389"/>
                </a:cubicBezTo>
                <a:cubicBezTo>
                  <a:pt x="115" y="389"/>
                  <a:pt x="115" y="389"/>
                  <a:pt x="116" y="387"/>
                </a:cubicBezTo>
                <a:cubicBezTo>
                  <a:pt x="116" y="387"/>
                  <a:pt x="115" y="386"/>
                  <a:pt x="114" y="387"/>
                </a:cubicBezTo>
                <a:cubicBezTo>
                  <a:pt x="114" y="388"/>
                  <a:pt x="113" y="388"/>
                  <a:pt x="113" y="388"/>
                </a:cubicBezTo>
                <a:cubicBezTo>
                  <a:pt x="112" y="387"/>
                  <a:pt x="113" y="387"/>
                  <a:pt x="113" y="386"/>
                </a:cubicBezTo>
                <a:cubicBezTo>
                  <a:pt x="114" y="386"/>
                  <a:pt x="114" y="385"/>
                  <a:pt x="115" y="384"/>
                </a:cubicBezTo>
                <a:cubicBezTo>
                  <a:pt x="116" y="386"/>
                  <a:pt x="117" y="387"/>
                  <a:pt x="118" y="385"/>
                </a:cubicBezTo>
                <a:cubicBezTo>
                  <a:pt x="119" y="383"/>
                  <a:pt x="119" y="383"/>
                  <a:pt x="121" y="385"/>
                </a:cubicBezTo>
                <a:cubicBezTo>
                  <a:pt x="122" y="385"/>
                  <a:pt x="122" y="385"/>
                  <a:pt x="123" y="384"/>
                </a:cubicBezTo>
                <a:cubicBezTo>
                  <a:pt x="123" y="383"/>
                  <a:pt x="123" y="382"/>
                  <a:pt x="123" y="381"/>
                </a:cubicBezTo>
                <a:cubicBezTo>
                  <a:pt x="122" y="380"/>
                  <a:pt x="121" y="380"/>
                  <a:pt x="120" y="380"/>
                </a:cubicBezTo>
                <a:cubicBezTo>
                  <a:pt x="120" y="381"/>
                  <a:pt x="120" y="383"/>
                  <a:pt x="118" y="381"/>
                </a:cubicBezTo>
                <a:cubicBezTo>
                  <a:pt x="117" y="382"/>
                  <a:pt x="117" y="381"/>
                  <a:pt x="116" y="381"/>
                </a:cubicBezTo>
                <a:cubicBezTo>
                  <a:pt x="116" y="380"/>
                  <a:pt x="116" y="380"/>
                  <a:pt x="116" y="380"/>
                </a:cubicBezTo>
                <a:cubicBezTo>
                  <a:pt x="117" y="379"/>
                  <a:pt x="117" y="379"/>
                  <a:pt x="118" y="380"/>
                </a:cubicBezTo>
                <a:cubicBezTo>
                  <a:pt x="119" y="379"/>
                  <a:pt x="117" y="379"/>
                  <a:pt x="117" y="379"/>
                </a:cubicBezTo>
                <a:cubicBezTo>
                  <a:pt x="117" y="379"/>
                  <a:pt x="116" y="379"/>
                  <a:pt x="116" y="378"/>
                </a:cubicBezTo>
                <a:cubicBezTo>
                  <a:pt x="116" y="377"/>
                  <a:pt x="117" y="378"/>
                  <a:pt x="118" y="377"/>
                </a:cubicBezTo>
                <a:cubicBezTo>
                  <a:pt x="118" y="376"/>
                  <a:pt x="119" y="376"/>
                  <a:pt x="120" y="376"/>
                </a:cubicBezTo>
                <a:cubicBezTo>
                  <a:pt x="120" y="376"/>
                  <a:pt x="120" y="375"/>
                  <a:pt x="119" y="375"/>
                </a:cubicBezTo>
                <a:cubicBezTo>
                  <a:pt x="117" y="374"/>
                  <a:pt x="118" y="373"/>
                  <a:pt x="119" y="372"/>
                </a:cubicBezTo>
                <a:cubicBezTo>
                  <a:pt x="120" y="369"/>
                  <a:pt x="118" y="370"/>
                  <a:pt x="117" y="370"/>
                </a:cubicBezTo>
                <a:cubicBezTo>
                  <a:pt x="117" y="370"/>
                  <a:pt x="117" y="371"/>
                  <a:pt x="117" y="371"/>
                </a:cubicBezTo>
                <a:cubicBezTo>
                  <a:pt x="117" y="371"/>
                  <a:pt x="117" y="372"/>
                  <a:pt x="117" y="372"/>
                </a:cubicBezTo>
                <a:cubicBezTo>
                  <a:pt x="117" y="372"/>
                  <a:pt x="118" y="371"/>
                  <a:pt x="118" y="372"/>
                </a:cubicBezTo>
                <a:cubicBezTo>
                  <a:pt x="118" y="373"/>
                  <a:pt x="117" y="373"/>
                  <a:pt x="117" y="373"/>
                </a:cubicBezTo>
                <a:cubicBezTo>
                  <a:pt x="116" y="374"/>
                  <a:pt x="115" y="374"/>
                  <a:pt x="115" y="373"/>
                </a:cubicBezTo>
                <a:cubicBezTo>
                  <a:pt x="115" y="373"/>
                  <a:pt x="115" y="373"/>
                  <a:pt x="114" y="373"/>
                </a:cubicBezTo>
                <a:cubicBezTo>
                  <a:pt x="114" y="373"/>
                  <a:pt x="113" y="373"/>
                  <a:pt x="113" y="372"/>
                </a:cubicBezTo>
                <a:cubicBezTo>
                  <a:pt x="113" y="371"/>
                  <a:pt x="114" y="371"/>
                  <a:pt x="114" y="371"/>
                </a:cubicBezTo>
                <a:cubicBezTo>
                  <a:pt x="115" y="372"/>
                  <a:pt x="115" y="371"/>
                  <a:pt x="116" y="371"/>
                </a:cubicBezTo>
                <a:cubicBezTo>
                  <a:pt x="116" y="370"/>
                  <a:pt x="115" y="369"/>
                  <a:pt x="115" y="368"/>
                </a:cubicBezTo>
                <a:cubicBezTo>
                  <a:pt x="116" y="368"/>
                  <a:pt x="116" y="369"/>
                  <a:pt x="117" y="369"/>
                </a:cubicBezTo>
                <a:cubicBezTo>
                  <a:pt x="118" y="368"/>
                  <a:pt x="116" y="367"/>
                  <a:pt x="116" y="366"/>
                </a:cubicBezTo>
                <a:cubicBezTo>
                  <a:pt x="115" y="365"/>
                  <a:pt x="114" y="365"/>
                  <a:pt x="114" y="364"/>
                </a:cubicBezTo>
                <a:cubicBezTo>
                  <a:pt x="114" y="363"/>
                  <a:pt x="115" y="362"/>
                  <a:pt x="115" y="361"/>
                </a:cubicBezTo>
                <a:cubicBezTo>
                  <a:pt x="117" y="361"/>
                  <a:pt x="117" y="360"/>
                  <a:pt x="116" y="359"/>
                </a:cubicBezTo>
                <a:cubicBezTo>
                  <a:pt x="114" y="358"/>
                  <a:pt x="113" y="356"/>
                  <a:pt x="112" y="355"/>
                </a:cubicBezTo>
                <a:cubicBezTo>
                  <a:pt x="112" y="354"/>
                  <a:pt x="112" y="353"/>
                  <a:pt x="113" y="352"/>
                </a:cubicBezTo>
                <a:cubicBezTo>
                  <a:pt x="113" y="352"/>
                  <a:pt x="114" y="351"/>
                  <a:pt x="112" y="350"/>
                </a:cubicBezTo>
                <a:cubicBezTo>
                  <a:pt x="111" y="353"/>
                  <a:pt x="109" y="354"/>
                  <a:pt x="106" y="354"/>
                </a:cubicBezTo>
                <a:cubicBezTo>
                  <a:pt x="107" y="353"/>
                  <a:pt x="108" y="352"/>
                  <a:pt x="109" y="352"/>
                </a:cubicBezTo>
                <a:cubicBezTo>
                  <a:pt x="111" y="351"/>
                  <a:pt x="112" y="350"/>
                  <a:pt x="110" y="348"/>
                </a:cubicBezTo>
                <a:cubicBezTo>
                  <a:pt x="111" y="348"/>
                  <a:pt x="112" y="348"/>
                  <a:pt x="112" y="348"/>
                </a:cubicBezTo>
                <a:cubicBezTo>
                  <a:pt x="113" y="348"/>
                  <a:pt x="113" y="347"/>
                  <a:pt x="112" y="346"/>
                </a:cubicBezTo>
                <a:cubicBezTo>
                  <a:pt x="112" y="346"/>
                  <a:pt x="112" y="346"/>
                  <a:pt x="112" y="346"/>
                </a:cubicBezTo>
                <a:cubicBezTo>
                  <a:pt x="111" y="347"/>
                  <a:pt x="110" y="347"/>
                  <a:pt x="110" y="346"/>
                </a:cubicBezTo>
                <a:cubicBezTo>
                  <a:pt x="109" y="345"/>
                  <a:pt x="111" y="346"/>
                  <a:pt x="111" y="345"/>
                </a:cubicBezTo>
                <a:cubicBezTo>
                  <a:pt x="110" y="345"/>
                  <a:pt x="109" y="345"/>
                  <a:pt x="108" y="344"/>
                </a:cubicBezTo>
                <a:cubicBezTo>
                  <a:pt x="107" y="345"/>
                  <a:pt x="106" y="345"/>
                  <a:pt x="104" y="344"/>
                </a:cubicBezTo>
                <a:cubicBezTo>
                  <a:pt x="106" y="344"/>
                  <a:pt x="108" y="343"/>
                  <a:pt x="109" y="343"/>
                </a:cubicBezTo>
                <a:cubicBezTo>
                  <a:pt x="110" y="343"/>
                  <a:pt x="111" y="344"/>
                  <a:pt x="112" y="344"/>
                </a:cubicBezTo>
                <a:cubicBezTo>
                  <a:pt x="113" y="344"/>
                  <a:pt x="113" y="344"/>
                  <a:pt x="113" y="344"/>
                </a:cubicBezTo>
                <a:cubicBezTo>
                  <a:pt x="112" y="343"/>
                  <a:pt x="110" y="343"/>
                  <a:pt x="111" y="341"/>
                </a:cubicBezTo>
                <a:cubicBezTo>
                  <a:pt x="110" y="341"/>
                  <a:pt x="109" y="340"/>
                  <a:pt x="108" y="339"/>
                </a:cubicBezTo>
                <a:cubicBezTo>
                  <a:pt x="107" y="339"/>
                  <a:pt x="106" y="338"/>
                  <a:pt x="107" y="337"/>
                </a:cubicBezTo>
                <a:cubicBezTo>
                  <a:pt x="108" y="337"/>
                  <a:pt x="108" y="336"/>
                  <a:pt x="108" y="335"/>
                </a:cubicBezTo>
                <a:cubicBezTo>
                  <a:pt x="107" y="334"/>
                  <a:pt x="106" y="334"/>
                  <a:pt x="106" y="334"/>
                </a:cubicBezTo>
                <a:cubicBezTo>
                  <a:pt x="105" y="333"/>
                  <a:pt x="103" y="332"/>
                  <a:pt x="102" y="331"/>
                </a:cubicBezTo>
                <a:cubicBezTo>
                  <a:pt x="101" y="330"/>
                  <a:pt x="100" y="330"/>
                  <a:pt x="100" y="329"/>
                </a:cubicBezTo>
                <a:cubicBezTo>
                  <a:pt x="101" y="328"/>
                  <a:pt x="102" y="327"/>
                  <a:pt x="99" y="326"/>
                </a:cubicBezTo>
                <a:cubicBezTo>
                  <a:pt x="98" y="326"/>
                  <a:pt x="98" y="323"/>
                  <a:pt x="98" y="322"/>
                </a:cubicBezTo>
                <a:cubicBezTo>
                  <a:pt x="98" y="322"/>
                  <a:pt x="97" y="322"/>
                  <a:pt x="97" y="322"/>
                </a:cubicBezTo>
                <a:cubicBezTo>
                  <a:pt x="96" y="322"/>
                  <a:pt x="97" y="321"/>
                  <a:pt x="97" y="321"/>
                </a:cubicBezTo>
                <a:cubicBezTo>
                  <a:pt x="98" y="320"/>
                  <a:pt x="98" y="320"/>
                  <a:pt x="99" y="320"/>
                </a:cubicBezTo>
                <a:cubicBezTo>
                  <a:pt x="99" y="320"/>
                  <a:pt x="99" y="320"/>
                  <a:pt x="99" y="320"/>
                </a:cubicBezTo>
                <a:cubicBezTo>
                  <a:pt x="99" y="319"/>
                  <a:pt x="99" y="318"/>
                  <a:pt x="100" y="318"/>
                </a:cubicBezTo>
                <a:cubicBezTo>
                  <a:pt x="99" y="317"/>
                  <a:pt x="97" y="317"/>
                  <a:pt x="98" y="315"/>
                </a:cubicBezTo>
                <a:cubicBezTo>
                  <a:pt x="97" y="315"/>
                  <a:pt x="98" y="310"/>
                  <a:pt x="95" y="313"/>
                </a:cubicBezTo>
                <a:cubicBezTo>
                  <a:pt x="94" y="313"/>
                  <a:pt x="92" y="311"/>
                  <a:pt x="93" y="310"/>
                </a:cubicBezTo>
                <a:cubicBezTo>
                  <a:pt x="93" y="309"/>
                  <a:pt x="93" y="309"/>
                  <a:pt x="93" y="308"/>
                </a:cubicBezTo>
                <a:cubicBezTo>
                  <a:pt x="92" y="308"/>
                  <a:pt x="92" y="308"/>
                  <a:pt x="91" y="308"/>
                </a:cubicBezTo>
                <a:cubicBezTo>
                  <a:pt x="90" y="310"/>
                  <a:pt x="90" y="309"/>
                  <a:pt x="89" y="308"/>
                </a:cubicBezTo>
                <a:cubicBezTo>
                  <a:pt x="86" y="304"/>
                  <a:pt x="82" y="301"/>
                  <a:pt x="77" y="300"/>
                </a:cubicBezTo>
                <a:cubicBezTo>
                  <a:pt x="75" y="299"/>
                  <a:pt x="73" y="299"/>
                  <a:pt x="73" y="297"/>
                </a:cubicBezTo>
                <a:cubicBezTo>
                  <a:pt x="73" y="297"/>
                  <a:pt x="72" y="297"/>
                  <a:pt x="72" y="297"/>
                </a:cubicBezTo>
                <a:cubicBezTo>
                  <a:pt x="71" y="298"/>
                  <a:pt x="69" y="297"/>
                  <a:pt x="68" y="298"/>
                </a:cubicBezTo>
                <a:cubicBezTo>
                  <a:pt x="69" y="295"/>
                  <a:pt x="66" y="296"/>
                  <a:pt x="65" y="295"/>
                </a:cubicBezTo>
                <a:cubicBezTo>
                  <a:pt x="63" y="297"/>
                  <a:pt x="63" y="300"/>
                  <a:pt x="60" y="302"/>
                </a:cubicBezTo>
                <a:cubicBezTo>
                  <a:pt x="60" y="300"/>
                  <a:pt x="58" y="298"/>
                  <a:pt x="59" y="296"/>
                </a:cubicBezTo>
                <a:cubicBezTo>
                  <a:pt x="59" y="296"/>
                  <a:pt x="59" y="295"/>
                  <a:pt x="59" y="295"/>
                </a:cubicBezTo>
                <a:cubicBezTo>
                  <a:pt x="58" y="295"/>
                  <a:pt x="58" y="296"/>
                  <a:pt x="58" y="296"/>
                </a:cubicBezTo>
                <a:cubicBezTo>
                  <a:pt x="59" y="298"/>
                  <a:pt x="55" y="298"/>
                  <a:pt x="56" y="300"/>
                </a:cubicBezTo>
                <a:cubicBezTo>
                  <a:pt x="55" y="300"/>
                  <a:pt x="54" y="300"/>
                  <a:pt x="53" y="300"/>
                </a:cubicBezTo>
                <a:cubicBezTo>
                  <a:pt x="52" y="301"/>
                  <a:pt x="51" y="301"/>
                  <a:pt x="52" y="302"/>
                </a:cubicBezTo>
                <a:cubicBezTo>
                  <a:pt x="52" y="303"/>
                  <a:pt x="52" y="305"/>
                  <a:pt x="50" y="304"/>
                </a:cubicBezTo>
                <a:cubicBezTo>
                  <a:pt x="49" y="304"/>
                  <a:pt x="48" y="303"/>
                  <a:pt x="48" y="301"/>
                </a:cubicBezTo>
                <a:cubicBezTo>
                  <a:pt x="48" y="301"/>
                  <a:pt x="49" y="300"/>
                  <a:pt x="49" y="300"/>
                </a:cubicBezTo>
                <a:cubicBezTo>
                  <a:pt x="49" y="299"/>
                  <a:pt x="51" y="298"/>
                  <a:pt x="49" y="297"/>
                </a:cubicBezTo>
                <a:cubicBezTo>
                  <a:pt x="47" y="297"/>
                  <a:pt x="46" y="297"/>
                  <a:pt x="45" y="299"/>
                </a:cubicBezTo>
                <a:cubicBezTo>
                  <a:pt x="45" y="299"/>
                  <a:pt x="45" y="300"/>
                  <a:pt x="45" y="301"/>
                </a:cubicBezTo>
                <a:cubicBezTo>
                  <a:pt x="45" y="301"/>
                  <a:pt x="45" y="302"/>
                  <a:pt x="44" y="302"/>
                </a:cubicBezTo>
                <a:cubicBezTo>
                  <a:pt x="43" y="302"/>
                  <a:pt x="43" y="301"/>
                  <a:pt x="43" y="301"/>
                </a:cubicBezTo>
                <a:cubicBezTo>
                  <a:pt x="42" y="300"/>
                  <a:pt x="43" y="299"/>
                  <a:pt x="42" y="299"/>
                </a:cubicBezTo>
                <a:cubicBezTo>
                  <a:pt x="41" y="298"/>
                  <a:pt x="41" y="297"/>
                  <a:pt x="40" y="298"/>
                </a:cubicBezTo>
                <a:cubicBezTo>
                  <a:pt x="39" y="299"/>
                  <a:pt x="38" y="300"/>
                  <a:pt x="39" y="301"/>
                </a:cubicBezTo>
                <a:cubicBezTo>
                  <a:pt x="41" y="302"/>
                  <a:pt x="40" y="304"/>
                  <a:pt x="43" y="304"/>
                </a:cubicBezTo>
                <a:cubicBezTo>
                  <a:pt x="37" y="305"/>
                  <a:pt x="31" y="303"/>
                  <a:pt x="27" y="298"/>
                </a:cubicBezTo>
                <a:cubicBezTo>
                  <a:pt x="26" y="297"/>
                  <a:pt x="25" y="296"/>
                  <a:pt x="24" y="296"/>
                </a:cubicBezTo>
                <a:cubicBezTo>
                  <a:pt x="22" y="294"/>
                  <a:pt x="22" y="293"/>
                  <a:pt x="25" y="292"/>
                </a:cubicBezTo>
                <a:cubicBezTo>
                  <a:pt x="25" y="292"/>
                  <a:pt x="26" y="292"/>
                  <a:pt x="26" y="292"/>
                </a:cubicBezTo>
                <a:cubicBezTo>
                  <a:pt x="27" y="289"/>
                  <a:pt x="29" y="288"/>
                  <a:pt x="32" y="288"/>
                </a:cubicBezTo>
                <a:cubicBezTo>
                  <a:pt x="33" y="288"/>
                  <a:pt x="34" y="288"/>
                  <a:pt x="33" y="286"/>
                </a:cubicBezTo>
                <a:cubicBezTo>
                  <a:pt x="33" y="286"/>
                  <a:pt x="34" y="286"/>
                  <a:pt x="34" y="285"/>
                </a:cubicBezTo>
                <a:cubicBezTo>
                  <a:pt x="33" y="285"/>
                  <a:pt x="33" y="285"/>
                  <a:pt x="32" y="285"/>
                </a:cubicBezTo>
                <a:cubicBezTo>
                  <a:pt x="29" y="286"/>
                  <a:pt x="26" y="286"/>
                  <a:pt x="23" y="284"/>
                </a:cubicBezTo>
                <a:cubicBezTo>
                  <a:pt x="23" y="284"/>
                  <a:pt x="23" y="284"/>
                  <a:pt x="23" y="284"/>
                </a:cubicBezTo>
                <a:cubicBezTo>
                  <a:pt x="20" y="283"/>
                  <a:pt x="20" y="282"/>
                  <a:pt x="21" y="280"/>
                </a:cubicBezTo>
                <a:cubicBezTo>
                  <a:pt x="21" y="279"/>
                  <a:pt x="21" y="279"/>
                  <a:pt x="21" y="278"/>
                </a:cubicBezTo>
                <a:cubicBezTo>
                  <a:pt x="19" y="279"/>
                  <a:pt x="19" y="282"/>
                  <a:pt x="17" y="282"/>
                </a:cubicBezTo>
                <a:cubicBezTo>
                  <a:pt x="16" y="282"/>
                  <a:pt x="16" y="282"/>
                  <a:pt x="16" y="281"/>
                </a:cubicBezTo>
                <a:cubicBezTo>
                  <a:pt x="15" y="281"/>
                  <a:pt x="15" y="281"/>
                  <a:pt x="15" y="280"/>
                </a:cubicBezTo>
                <a:cubicBezTo>
                  <a:pt x="14" y="280"/>
                  <a:pt x="13" y="280"/>
                  <a:pt x="15" y="279"/>
                </a:cubicBezTo>
                <a:cubicBezTo>
                  <a:pt x="16" y="278"/>
                  <a:pt x="14" y="278"/>
                  <a:pt x="14" y="278"/>
                </a:cubicBezTo>
                <a:cubicBezTo>
                  <a:pt x="14" y="277"/>
                  <a:pt x="14" y="277"/>
                  <a:pt x="13" y="277"/>
                </a:cubicBezTo>
                <a:cubicBezTo>
                  <a:pt x="13" y="277"/>
                  <a:pt x="13" y="277"/>
                  <a:pt x="13" y="277"/>
                </a:cubicBezTo>
                <a:cubicBezTo>
                  <a:pt x="12" y="276"/>
                  <a:pt x="13" y="274"/>
                  <a:pt x="12" y="273"/>
                </a:cubicBezTo>
                <a:cubicBezTo>
                  <a:pt x="12" y="272"/>
                  <a:pt x="13" y="271"/>
                  <a:pt x="14" y="272"/>
                </a:cubicBezTo>
                <a:cubicBezTo>
                  <a:pt x="14" y="272"/>
                  <a:pt x="15" y="272"/>
                  <a:pt x="15" y="272"/>
                </a:cubicBezTo>
                <a:cubicBezTo>
                  <a:pt x="14" y="270"/>
                  <a:pt x="15" y="270"/>
                  <a:pt x="16" y="270"/>
                </a:cubicBezTo>
                <a:cubicBezTo>
                  <a:pt x="16" y="270"/>
                  <a:pt x="17" y="270"/>
                  <a:pt x="17" y="269"/>
                </a:cubicBezTo>
                <a:cubicBezTo>
                  <a:pt x="21" y="268"/>
                  <a:pt x="24" y="270"/>
                  <a:pt x="28" y="271"/>
                </a:cubicBezTo>
                <a:cubicBezTo>
                  <a:pt x="29" y="271"/>
                  <a:pt x="31" y="271"/>
                  <a:pt x="32" y="271"/>
                </a:cubicBezTo>
                <a:cubicBezTo>
                  <a:pt x="32" y="271"/>
                  <a:pt x="32" y="271"/>
                  <a:pt x="33" y="271"/>
                </a:cubicBezTo>
                <a:cubicBezTo>
                  <a:pt x="33" y="271"/>
                  <a:pt x="33" y="271"/>
                  <a:pt x="33" y="271"/>
                </a:cubicBezTo>
                <a:cubicBezTo>
                  <a:pt x="33" y="270"/>
                  <a:pt x="32" y="270"/>
                  <a:pt x="31" y="270"/>
                </a:cubicBezTo>
                <a:cubicBezTo>
                  <a:pt x="30" y="270"/>
                  <a:pt x="28" y="269"/>
                  <a:pt x="27" y="268"/>
                </a:cubicBezTo>
                <a:cubicBezTo>
                  <a:pt x="26" y="268"/>
                  <a:pt x="27" y="268"/>
                  <a:pt x="27" y="268"/>
                </a:cubicBezTo>
                <a:cubicBezTo>
                  <a:pt x="28" y="267"/>
                  <a:pt x="29" y="265"/>
                  <a:pt x="31" y="265"/>
                </a:cubicBezTo>
                <a:cubicBezTo>
                  <a:pt x="32" y="264"/>
                  <a:pt x="34" y="265"/>
                  <a:pt x="36" y="265"/>
                </a:cubicBezTo>
                <a:cubicBezTo>
                  <a:pt x="38" y="263"/>
                  <a:pt x="40" y="265"/>
                  <a:pt x="42" y="266"/>
                </a:cubicBezTo>
                <a:cubicBezTo>
                  <a:pt x="43" y="266"/>
                  <a:pt x="43" y="268"/>
                  <a:pt x="45" y="268"/>
                </a:cubicBezTo>
                <a:cubicBezTo>
                  <a:pt x="45" y="267"/>
                  <a:pt x="45" y="267"/>
                  <a:pt x="44" y="266"/>
                </a:cubicBezTo>
                <a:cubicBezTo>
                  <a:pt x="43" y="266"/>
                  <a:pt x="43" y="265"/>
                  <a:pt x="43" y="264"/>
                </a:cubicBezTo>
                <a:cubicBezTo>
                  <a:pt x="43" y="263"/>
                  <a:pt x="45" y="263"/>
                  <a:pt x="45" y="263"/>
                </a:cubicBezTo>
                <a:cubicBezTo>
                  <a:pt x="46" y="263"/>
                  <a:pt x="46" y="263"/>
                  <a:pt x="47" y="262"/>
                </a:cubicBezTo>
                <a:cubicBezTo>
                  <a:pt x="47" y="260"/>
                  <a:pt x="44" y="255"/>
                  <a:pt x="41" y="255"/>
                </a:cubicBezTo>
                <a:cubicBezTo>
                  <a:pt x="40" y="255"/>
                  <a:pt x="39" y="255"/>
                  <a:pt x="40" y="257"/>
                </a:cubicBezTo>
                <a:cubicBezTo>
                  <a:pt x="39" y="258"/>
                  <a:pt x="38" y="260"/>
                  <a:pt x="36" y="260"/>
                </a:cubicBezTo>
                <a:cubicBezTo>
                  <a:pt x="34" y="261"/>
                  <a:pt x="33" y="261"/>
                  <a:pt x="31" y="260"/>
                </a:cubicBezTo>
                <a:cubicBezTo>
                  <a:pt x="31" y="259"/>
                  <a:pt x="30" y="258"/>
                  <a:pt x="30" y="257"/>
                </a:cubicBezTo>
                <a:cubicBezTo>
                  <a:pt x="30" y="256"/>
                  <a:pt x="29" y="256"/>
                  <a:pt x="28" y="256"/>
                </a:cubicBezTo>
                <a:cubicBezTo>
                  <a:pt x="29" y="257"/>
                  <a:pt x="30" y="258"/>
                  <a:pt x="30" y="260"/>
                </a:cubicBezTo>
                <a:cubicBezTo>
                  <a:pt x="28" y="262"/>
                  <a:pt x="26" y="263"/>
                  <a:pt x="23" y="261"/>
                </a:cubicBezTo>
                <a:cubicBezTo>
                  <a:pt x="22" y="260"/>
                  <a:pt x="21" y="260"/>
                  <a:pt x="20" y="260"/>
                </a:cubicBezTo>
                <a:cubicBezTo>
                  <a:pt x="20" y="260"/>
                  <a:pt x="19" y="260"/>
                  <a:pt x="19" y="259"/>
                </a:cubicBezTo>
                <a:cubicBezTo>
                  <a:pt x="19" y="258"/>
                  <a:pt x="19" y="258"/>
                  <a:pt x="20" y="258"/>
                </a:cubicBezTo>
                <a:cubicBezTo>
                  <a:pt x="21" y="257"/>
                  <a:pt x="21" y="257"/>
                  <a:pt x="22" y="257"/>
                </a:cubicBezTo>
                <a:cubicBezTo>
                  <a:pt x="22" y="256"/>
                  <a:pt x="23" y="256"/>
                  <a:pt x="24" y="255"/>
                </a:cubicBezTo>
                <a:cubicBezTo>
                  <a:pt x="24" y="255"/>
                  <a:pt x="24" y="254"/>
                  <a:pt x="24" y="254"/>
                </a:cubicBezTo>
                <a:cubicBezTo>
                  <a:pt x="22" y="254"/>
                  <a:pt x="21" y="255"/>
                  <a:pt x="19" y="255"/>
                </a:cubicBezTo>
                <a:cubicBezTo>
                  <a:pt x="17" y="256"/>
                  <a:pt x="16" y="255"/>
                  <a:pt x="17" y="254"/>
                </a:cubicBezTo>
                <a:cubicBezTo>
                  <a:pt x="18" y="252"/>
                  <a:pt x="19" y="251"/>
                  <a:pt x="21" y="250"/>
                </a:cubicBezTo>
                <a:cubicBezTo>
                  <a:pt x="21" y="250"/>
                  <a:pt x="21" y="249"/>
                  <a:pt x="20" y="249"/>
                </a:cubicBezTo>
                <a:cubicBezTo>
                  <a:pt x="18" y="249"/>
                  <a:pt x="17" y="251"/>
                  <a:pt x="16" y="252"/>
                </a:cubicBezTo>
                <a:cubicBezTo>
                  <a:pt x="15" y="252"/>
                  <a:pt x="14" y="252"/>
                  <a:pt x="14" y="253"/>
                </a:cubicBezTo>
                <a:cubicBezTo>
                  <a:pt x="13" y="253"/>
                  <a:pt x="12" y="253"/>
                  <a:pt x="11" y="252"/>
                </a:cubicBezTo>
                <a:cubicBezTo>
                  <a:pt x="10" y="251"/>
                  <a:pt x="11" y="251"/>
                  <a:pt x="12" y="250"/>
                </a:cubicBezTo>
                <a:cubicBezTo>
                  <a:pt x="12" y="250"/>
                  <a:pt x="12" y="249"/>
                  <a:pt x="12" y="249"/>
                </a:cubicBezTo>
                <a:cubicBezTo>
                  <a:pt x="12" y="249"/>
                  <a:pt x="12" y="249"/>
                  <a:pt x="11" y="249"/>
                </a:cubicBezTo>
                <a:cubicBezTo>
                  <a:pt x="10" y="250"/>
                  <a:pt x="9" y="249"/>
                  <a:pt x="9" y="248"/>
                </a:cubicBezTo>
                <a:cubicBezTo>
                  <a:pt x="6" y="248"/>
                  <a:pt x="5" y="247"/>
                  <a:pt x="5" y="244"/>
                </a:cubicBezTo>
                <a:cubicBezTo>
                  <a:pt x="5" y="242"/>
                  <a:pt x="3" y="244"/>
                  <a:pt x="2" y="242"/>
                </a:cubicBezTo>
                <a:cubicBezTo>
                  <a:pt x="1" y="242"/>
                  <a:pt x="0" y="241"/>
                  <a:pt x="0" y="240"/>
                </a:cubicBezTo>
                <a:cubicBezTo>
                  <a:pt x="0" y="237"/>
                  <a:pt x="0" y="235"/>
                  <a:pt x="1" y="233"/>
                </a:cubicBezTo>
                <a:cubicBezTo>
                  <a:pt x="1" y="231"/>
                  <a:pt x="2" y="230"/>
                  <a:pt x="2" y="228"/>
                </a:cubicBezTo>
                <a:cubicBezTo>
                  <a:pt x="4" y="227"/>
                  <a:pt x="6" y="227"/>
                  <a:pt x="7" y="227"/>
                </a:cubicBezTo>
                <a:cubicBezTo>
                  <a:pt x="8" y="226"/>
                  <a:pt x="9" y="226"/>
                  <a:pt x="10" y="225"/>
                </a:cubicBezTo>
                <a:cubicBezTo>
                  <a:pt x="11" y="224"/>
                  <a:pt x="12" y="224"/>
                  <a:pt x="13" y="224"/>
                </a:cubicBezTo>
                <a:cubicBezTo>
                  <a:pt x="14" y="224"/>
                  <a:pt x="15" y="224"/>
                  <a:pt x="15" y="224"/>
                </a:cubicBezTo>
                <a:cubicBezTo>
                  <a:pt x="16" y="221"/>
                  <a:pt x="19" y="221"/>
                  <a:pt x="21" y="219"/>
                </a:cubicBezTo>
                <a:cubicBezTo>
                  <a:pt x="21" y="219"/>
                  <a:pt x="22" y="218"/>
                  <a:pt x="22" y="218"/>
                </a:cubicBezTo>
                <a:cubicBezTo>
                  <a:pt x="24" y="219"/>
                  <a:pt x="26" y="217"/>
                  <a:pt x="27" y="216"/>
                </a:cubicBezTo>
                <a:cubicBezTo>
                  <a:pt x="28" y="216"/>
                  <a:pt x="28" y="215"/>
                  <a:pt x="27" y="215"/>
                </a:cubicBezTo>
                <a:cubicBezTo>
                  <a:pt x="26" y="214"/>
                  <a:pt x="26" y="214"/>
                  <a:pt x="27" y="213"/>
                </a:cubicBezTo>
                <a:cubicBezTo>
                  <a:pt x="29" y="211"/>
                  <a:pt x="31" y="209"/>
                  <a:pt x="34" y="209"/>
                </a:cubicBezTo>
                <a:cubicBezTo>
                  <a:pt x="35" y="209"/>
                  <a:pt x="36" y="208"/>
                  <a:pt x="37" y="208"/>
                </a:cubicBezTo>
                <a:cubicBezTo>
                  <a:pt x="39" y="206"/>
                  <a:pt x="42" y="205"/>
                  <a:pt x="44" y="207"/>
                </a:cubicBezTo>
                <a:cubicBezTo>
                  <a:pt x="45" y="207"/>
                  <a:pt x="45" y="208"/>
                  <a:pt x="46" y="208"/>
                </a:cubicBezTo>
                <a:cubicBezTo>
                  <a:pt x="47" y="207"/>
                  <a:pt x="48" y="206"/>
                  <a:pt x="48" y="205"/>
                </a:cubicBezTo>
                <a:cubicBezTo>
                  <a:pt x="51" y="201"/>
                  <a:pt x="53" y="197"/>
                  <a:pt x="55" y="193"/>
                </a:cubicBezTo>
                <a:cubicBezTo>
                  <a:pt x="55" y="192"/>
                  <a:pt x="55" y="190"/>
                  <a:pt x="55" y="189"/>
                </a:cubicBezTo>
                <a:cubicBezTo>
                  <a:pt x="54" y="187"/>
                  <a:pt x="55" y="185"/>
                  <a:pt x="54" y="184"/>
                </a:cubicBezTo>
                <a:cubicBezTo>
                  <a:pt x="53" y="181"/>
                  <a:pt x="54" y="178"/>
                  <a:pt x="54" y="176"/>
                </a:cubicBezTo>
                <a:cubicBezTo>
                  <a:pt x="54" y="175"/>
                  <a:pt x="54" y="175"/>
                  <a:pt x="54" y="175"/>
                </a:cubicBezTo>
                <a:cubicBezTo>
                  <a:pt x="54" y="174"/>
                  <a:pt x="56" y="175"/>
                  <a:pt x="57" y="174"/>
                </a:cubicBezTo>
                <a:cubicBezTo>
                  <a:pt x="58" y="173"/>
                  <a:pt x="60" y="173"/>
                  <a:pt x="60" y="171"/>
                </a:cubicBezTo>
                <a:cubicBezTo>
                  <a:pt x="61" y="170"/>
                  <a:pt x="61" y="170"/>
                  <a:pt x="62" y="170"/>
                </a:cubicBezTo>
                <a:cubicBezTo>
                  <a:pt x="61" y="169"/>
                  <a:pt x="60" y="169"/>
                  <a:pt x="60" y="167"/>
                </a:cubicBezTo>
                <a:cubicBezTo>
                  <a:pt x="60" y="167"/>
                  <a:pt x="60" y="167"/>
                  <a:pt x="60" y="167"/>
                </a:cubicBezTo>
                <a:cubicBezTo>
                  <a:pt x="60" y="167"/>
                  <a:pt x="60" y="167"/>
                  <a:pt x="60" y="167"/>
                </a:cubicBezTo>
                <a:cubicBezTo>
                  <a:pt x="60" y="167"/>
                  <a:pt x="60" y="167"/>
                  <a:pt x="59" y="167"/>
                </a:cubicBezTo>
                <a:cubicBezTo>
                  <a:pt x="60" y="169"/>
                  <a:pt x="59" y="171"/>
                  <a:pt x="58" y="172"/>
                </a:cubicBezTo>
                <a:cubicBezTo>
                  <a:pt x="57" y="173"/>
                  <a:pt x="55" y="173"/>
                  <a:pt x="53" y="172"/>
                </a:cubicBezTo>
                <a:cubicBezTo>
                  <a:pt x="52" y="171"/>
                  <a:pt x="52" y="172"/>
                  <a:pt x="51" y="173"/>
                </a:cubicBezTo>
                <a:cubicBezTo>
                  <a:pt x="50" y="174"/>
                  <a:pt x="48" y="175"/>
                  <a:pt x="47" y="174"/>
                </a:cubicBezTo>
                <a:cubicBezTo>
                  <a:pt x="46" y="173"/>
                  <a:pt x="46" y="171"/>
                  <a:pt x="45" y="171"/>
                </a:cubicBezTo>
                <a:cubicBezTo>
                  <a:pt x="44" y="171"/>
                  <a:pt x="43" y="172"/>
                  <a:pt x="42" y="172"/>
                </a:cubicBezTo>
                <a:cubicBezTo>
                  <a:pt x="40" y="172"/>
                  <a:pt x="39" y="171"/>
                  <a:pt x="40" y="170"/>
                </a:cubicBezTo>
                <a:cubicBezTo>
                  <a:pt x="40" y="169"/>
                  <a:pt x="39" y="169"/>
                  <a:pt x="39" y="168"/>
                </a:cubicBezTo>
                <a:cubicBezTo>
                  <a:pt x="36" y="166"/>
                  <a:pt x="37" y="162"/>
                  <a:pt x="39" y="159"/>
                </a:cubicBezTo>
                <a:cubicBezTo>
                  <a:pt x="41" y="158"/>
                  <a:pt x="43" y="156"/>
                  <a:pt x="42" y="153"/>
                </a:cubicBezTo>
                <a:cubicBezTo>
                  <a:pt x="44" y="152"/>
                  <a:pt x="46" y="150"/>
                  <a:pt x="48" y="148"/>
                </a:cubicBezTo>
                <a:cubicBezTo>
                  <a:pt x="48" y="148"/>
                  <a:pt x="49" y="148"/>
                  <a:pt x="50" y="149"/>
                </a:cubicBezTo>
                <a:cubicBezTo>
                  <a:pt x="48" y="146"/>
                  <a:pt x="48" y="146"/>
                  <a:pt x="51" y="145"/>
                </a:cubicBezTo>
                <a:cubicBezTo>
                  <a:pt x="52" y="145"/>
                  <a:pt x="52" y="144"/>
                  <a:pt x="52" y="144"/>
                </a:cubicBezTo>
                <a:cubicBezTo>
                  <a:pt x="53" y="142"/>
                  <a:pt x="53" y="141"/>
                  <a:pt x="53" y="139"/>
                </a:cubicBezTo>
                <a:cubicBezTo>
                  <a:pt x="53" y="138"/>
                  <a:pt x="55" y="138"/>
                  <a:pt x="54" y="137"/>
                </a:cubicBezTo>
                <a:cubicBezTo>
                  <a:pt x="54" y="135"/>
                  <a:pt x="55" y="134"/>
                  <a:pt x="56" y="134"/>
                </a:cubicBezTo>
                <a:cubicBezTo>
                  <a:pt x="57" y="134"/>
                  <a:pt x="57" y="134"/>
                  <a:pt x="57" y="134"/>
                </a:cubicBezTo>
                <a:cubicBezTo>
                  <a:pt x="58" y="133"/>
                  <a:pt x="59" y="132"/>
                  <a:pt x="59" y="131"/>
                </a:cubicBezTo>
                <a:cubicBezTo>
                  <a:pt x="59" y="130"/>
                  <a:pt x="60" y="129"/>
                  <a:pt x="61" y="129"/>
                </a:cubicBezTo>
                <a:cubicBezTo>
                  <a:pt x="61" y="129"/>
                  <a:pt x="61" y="130"/>
                  <a:pt x="61" y="131"/>
                </a:cubicBezTo>
                <a:cubicBezTo>
                  <a:pt x="62" y="133"/>
                  <a:pt x="62" y="136"/>
                  <a:pt x="63" y="138"/>
                </a:cubicBezTo>
                <a:cubicBezTo>
                  <a:pt x="64" y="138"/>
                  <a:pt x="64" y="139"/>
                  <a:pt x="64" y="139"/>
                </a:cubicBezTo>
                <a:cubicBezTo>
                  <a:pt x="65" y="139"/>
                  <a:pt x="65" y="139"/>
                  <a:pt x="65" y="139"/>
                </a:cubicBezTo>
                <a:cubicBezTo>
                  <a:pt x="64" y="138"/>
                  <a:pt x="64" y="137"/>
                  <a:pt x="64" y="136"/>
                </a:cubicBezTo>
                <a:cubicBezTo>
                  <a:pt x="63" y="135"/>
                  <a:pt x="63" y="133"/>
                  <a:pt x="62" y="131"/>
                </a:cubicBezTo>
                <a:cubicBezTo>
                  <a:pt x="62" y="131"/>
                  <a:pt x="62" y="131"/>
                  <a:pt x="62" y="131"/>
                </a:cubicBezTo>
                <a:cubicBezTo>
                  <a:pt x="62" y="131"/>
                  <a:pt x="62" y="131"/>
                  <a:pt x="62" y="131"/>
                </a:cubicBezTo>
                <a:cubicBezTo>
                  <a:pt x="61" y="128"/>
                  <a:pt x="62" y="127"/>
                  <a:pt x="64" y="125"/>
                </a:cubicBezTo>
                <a:cubicBezTo>
                  <a:pt x="65" y="124"/>
                  <a:pt x="66" y="126"/>
                  <a:pt x="66" y="127"/>
                </a:cubicBezTo>
                <a:cubicBezTo>
                  <a:pt x="67" y="127"/>
                  <a:pt x="67" y="127"/>
                  <a:pt x="67" y="127"/>
                </a:cubicBezTo>
                <a:cubicBezTo>
                  <a:pt x="67" y="127"/>
                  <a:pt x="68" y="127"/>
                  <a:pt x="68" y="127"/>
                </a:cubicBezTo>
                <a:cubicBezTo>
                  <a:pt x="70" y="127"/>
                  <a:pt x="71" y="128"/>
                  <a:pt x="71" y="130"/>
                </a:cubicBezTo>
                <a:cubicBezTo>
                  <a:pt x="71" y="130"/>
                  <a:pt x="71" y="130"/>
                  <a:pt x="71" y="130"/>
                </a:cubicBezTo>
                <a:cubicBezTo>
                  <a:pt x="72" y="130"/>
                  <a:pt x="72" y="130"/>
                  <a:pt x="73" y="130"/>
                </a:cubicBezTo>
                <a:cubicBezTo>
                  <a:pt x="74" y="133"/>
                  <a:pt x="76" y="136"/>
                  <a:pt x="76" y="139"/>
                </a:cubicBezTo>
                <a:cubicBezTo>
                  <a:pt x="78" y="139"/>
                  <a:pt x="79" y="138"/>
                  <a:pt x="81" y="138"/>
                </a:cubicBezTo>
                <a:cubicBezTo>
                  <a:pt x="83" y="138"/>
                  <a:pt x="83" y="136"/>
                  <a:pt x="82" y="135"/>
                </a:cubicBezTo>
                <a:cubicBezTo>
                  <a:pt x="82" y="134"/>
                  <a:pt x="82" y="134"/>
                  <a:pt x="81" y="133"/>
                </a:cubicBezTo>
                <a:cubicBezTo>
                  <a:pt x="80" y="131"/>
                  <a:pt x="79" y="130"/>
                  <a:pt x="78" y="128"/>
                </a:cubicBezTo>
                <a:cubicBezTo>
                  <a:pt x="78" y="127"/>
                  <a:pt x="77" y="126"/>
                  <a:pt x="77" y="125"/>
                </a:cubicBezTo>
                <a:cubicBezTo>
                  <a:pt x="76" y="123"/>
                  <a:pt x="76" y="122"/>
                  <a:pt x="76" y="120"/>
                </a:cubicBezTo>
                <a:cubicBezTo>
                  <a:pt x="74" y="119"/>
                  <a:pt x="75" y="118"/>
                  <a:pt x="76" y="117"/>
                </a:cubicBezTo>
                <a:cubicBezTo>
                  <a:pt x="77" y="115"/>
                  <a:pt x="78" y="114"/>
                  <a:pt x="79" y="111"/>
                </a:cubicBezTo>
                <a:cubicBezTo>
                  <a:pt x="76" y="111"/>
                  <a:pt x="77" y="109"/>
                  <a:pt x="76" y="107"/>
                </a:cubicBezTo>
                <a:cubicBezTo>
                  <a:pt x="75" y="105"/>
                  <a:pt x="73" y="102"/>
                  <a:pt x="75" y="99"/>
                </a:cubicBezTo>
                <a:cubicBezTo>
                  <a:pt x="76" y="97"/>
                  <a:pt x="77" y="96"/>
                  <a:pt x="79" y="95"/>
                </a:cubicBezTo>
                <a:cubicBezTo>
                  <a:pt x="81" y="93"/>
                  <a:pt x="83" y="93"/>
                  <a:pt x="85" y="94"/>
                </a:cubicBezTo>
                <a:cubicBezTo>
                  <a:pt x="86" y="94"/>
                  <a:pt x="87" y="95"/>
                  <a:pt x="88" y="95"/>
                </a:cubicBezTo>
                <a:cubicBezTo>
                  <a:pt x="90" y="96"/>
                  <a:pt x="91" y="99"/>
                  <a:pt x="91" y="100"/>
                </a:cubicBezTo>
                <a:cubicBezTo>
                  <a:pt x="91" y="104"/>
                  <a:pt x="93" y="106"/>
                  <a:pt x="96" y="108"/>
                </a:cubicBezTo>
                <a:cubicBezTo>
                  <a:pt x="96" y="108"/>
                  <a:pt x="97" y="108"/>
                  <a:pt x="97" y="108"/>
                </a:cubicBezTo>
                <a:cubicBezTo>
                  <a:pt x="99" y="109"/>
                  <a:pt x="99" y="112"/>
                  <a:pt x="101" y="113"/>
                </a:cubicBezTo>
                <a:cubicBezTo>
                  <a:pt x="101" y="115"/>
                  <a:pt x="101" y="117"/>
                  <a:pt x="103" y="117"/>
                </a:cubicBezTo>
                <a:cubicBezTo>
                  <a:pt x="104" y="117"/>
                  <a:pt x="104" y="119"/>
                  <a:pt x="106" y="119"/>
                </a:cubicBezTo>
                <a:cubicBezTo>
                  <a:pt x="106" y="119"/>
                  <a:pt x="105" y="118"/>
                  <a:pt x="105" y="118"/>
                </a:cubicBezTo>
                <a:cubicBezTo>
                  <a:pt x="103" y="116"/>
                  <a:pt x="101" y="115"/>
                  <a:pt x="101" y="111"/>
                </a:cubicBezTo>
                <a:cubicBezTo>
                  <a:pt x="100" y="111"/>
                  <a:pt x="100" y="109"/>
                  <a:pt x="99" y="108"/>
                </a:cubicBezTo>
                <a:cubicBezTo>
                  <a:pt x="98" y="107"/>
                  <a:pt x="98" y="105"/>
                  <a:pt x="96" y="105"/>
                </a:cubicBezTo>
                <a:cubicBezTo>
                  <a:pt x="95" y="105"/>
                  <a:pt x="95" y="105"/>
                  <a:pt x="95" y="104"/>
                </a:cubicBezTo>
                <a:cubicBezTo>
                  <a:pt x="94" y="101"/>
                  <a:pt x="93" y="99"/>
                  <a:pt x="92" y="96"/>
                </a:cubicBezTo>
                <a:cubicBezTo>
                  <a:pt x="92" y="94"/>
                  <a:pt x="90" y="93"/>
                  <a:pt x="88" y="92"/>
                </a:cubicBezTo>
                <a:cubicBezTo>
                  <a:pt x="87" y="91"/>
                  <a:pt x="86" y="91"/>
                  <a:pt x="86" y="89"/>
                </a:cubicBezTo>
                <a:cubicBezTo>
                  <a:pt x="86" y="88"/>
                  <a:pt x="87" y="87"/>
                  <a:pt x="88" y="86"/>
                </a:cubicBezTo>
                <a:cubicBezTo>
                  <a:pt x="91" y="84"/>
                  <a:pt x="93" y="83"/>
                  <a:pt x="96" y="82"/>
                </a:cubicBezTo>
                <a:cubicBezTo>
                  <a:pt x="97" y="81"/>
                  <a:pt x="98" y="81"/>
                  <a:pt x="99" y="81"/>
                </a:cubicBezTo>
                <a:cubicBezTo>
                  <a:pt x="101" y="80"/>
                  <a:pt x="103" y="80"/>
                  <a:pt x="105" y="79"/>
                </a:cubicBezTo>
                <a:cubicBezTo>
                  <a:pt x="105" y="78"/>
                  <a:pt x="107" y="79"/>
                  <a:pt x="106" y="80"/>
                </a:cubicBezTo>
                <a:cubicBezTo>
                  <a:pt x="106" y="81"/>
                  <a:pt x="106" y="82"/>
                  <a:pt x="107" y="82"/>
                </a:cubicBezTo>
                <a:cubicBezTo>
                  <a:pt x="107" y="80"/>
                  <a:pt x="108" y="79"/>
                  <a:pt x="108" y="78"/>
                </a:cubicBezTo>
                <a:cubicBezTo>
                  <a:pt x="108" y="77"/>
                  <a:pt x="109" y="77"/>
                  <a:pt x="109" y="77"/>
                </a:cubicBezTo>
                <a:cubicBezTo>
                  <a:pt x="110" y="77"/>
                  <a:pt x="112" y="78"/>
                  <a:pt x="113" y="78"/>
                </a:cubicBezTo>
                <a:cubicBezTo>
                  <a:pt x="114" y="78"/>
                  <a:pt x="113" y="80"/>
                  <a:pt x="113" y="81"/>
                </a:cubicBezTo>
                <a:cubicBezTo>
                  <a:pt x="114" y="81"/>
                  <a:pt x="114" y="81"/>
                  <a:pt x="115" y="81"/>
                </a:cubicBezTo>
                <a:cubicBezTo>
                  <a:pt x="115" y="81"/>
                  <a:pt x="115" y="80"/>
                  <a:pt x="115" y="80"/>
                </a:cubicBezTo>
                <a:cubicBezTo>
                  <a:pt x="114" y="80"/>
                  <a:pt x="114" y="80"/>
                  <a:pt x="114" y="79"/>
                </a:cubicBezTo>
                <a:cubicBezTo>
                  <a:pt x="115" y="78"/>
                  <a:pt x="114" y="77"/>
                  <a:pt x="113" y="76"/>
                </a:cubicBezTo>
                <a:cubicBezTo>
                  <a:pt x="118" y="71"/>
                  <a:pt x="120" y="71"/>
                  <a:pt x="122" y="77"/>
                </a:cubicBezTo>
                <a:cubicBezTo>
                  <a:pt x="122" y="77"/>
                  <a:pt x="123" y="78"/>
                  <a:pt x="123" y="79"/>
                </a:cubicBezTo>
                <a:cubicBezTo>
                  <a:pt x="124" y="82"/>
                  <a:pt x="125" y="85"/>
                  <a:pt x="124" y="89"/>
                </a:cubicBezTo>
                <a:cubicBezTo>
                  <a:pt x="124" y="91"/>
                  <a:pt x="124" y="94"/>
                  <a:pt x="124" y="96"/>
                </a:cubicBezTo>
                <a:cubicBezTo>
                  <a:pt x="124" y="97"/>
                  <a:pt x="125" y="98"/>
                  <a:pt x="124" y="99"/>
                </a:cubicBezTo>
                <a:cubicBezTo>
                  <a:pt x="123" y="101"/>
                  <a:pt x="123" y="103"/>
                  <a:pt x="122" y="105"/>
                </a:cubicBezTo>
                <a:cubicBezTo>
                  <a:pt x="122" y="105"/>
                  <a:pt x="123" y="106"/>
                  <a:pt x="123" y="106"/>
                </a:cubicBezTo>
                <a:cubicBezTo>
                  <a:pt x="123" y="106"/>
                  <a:pt x="124" y="107"/>
                  <a:pt x="124" y="106"/>
                </a:cubicBezTo>
                <a:cubicBezTo>
                  <a:pt x="125" y="104"/>
                  <a:pt x="126" y="103"/>
                  <a:pt x="127" y="101"/>
                </a:cubicBezTo>
                <a:cubicBezTo>
                  <a:pt x="129" y="98"/>
                  <a:pt x="129" y="95"/>
                  <a:pt x="129" y="92"/>
                </a:cubicBezTo>
                <a:cubicBezTo>
                  <a:pt x="129" y="91"/>
                  <a:pt x="129" y="90"/>
                  <a:pt x="129" y="90"/>
                </a:cubicBezTo>
                <a:cubicBezTo>
                  <a:pt x="130" y="89"/>
                  <a:pt x="130" y="90"/>
                  <a:pt x="131" y="91"/>
                </a:cubicBezTo>
                <a:cubicBezTo>
                  <a:pt x="132" y="92"/>
                  <a:pt x="134" y="93"/>
                  <a:pt x="135" y="95"/>
                </a:cubicBezTo>
                <a:cubicBezTo>
                  <a:pt x="135" y="95"/>
                  <a:pt x="136" y="95"/>
                  <a:pt x="136" y="96"/>
                </a:cubicBezTo>
                <a:cubicBezTo>
                  <a:pt x="139" y="96"/>
                  <a:pt x="140" y="99"/>
                  <a:pt x="141" y="100"/>
                </a:cubicBezTo>
                <a:cubicBezTo>
                  <a:pt x="143" y="103"/>
                  <a:pt x="144" y="105"/>
                  <a:pt x="146" y="107"/>
                </a:cubicBezTo>
                <a:cubicBezTo>
                  <a:pt x="146" y="108"/>
                  <a:pt x="146" y="109"/>
                  <a:pt x="146" y="110"/>
                </a:cubicBezTo>
                <a:cubicBezTo>
                  <a:pt x="146" y="111"/>
                  <a:pt x="147" y="111"/>
                  <a:pt x="148" y="112"/>
                </a:cubicBezTo>
                <a:cubicBezTo>
                  <a:pt x="148" y="112"/>
                  <a:pt x="149" y="112"/>
                  <a:pt x="149" y="112"/>
                </a:cubicBezTo>
                <a:cubicBezTo>
                  <a:pt x="149" y="112"/>
                  <a:pt x="150" y="111"/>
                  <a:pt x="149" y="110"/>
                </a:cubicBezTo>
                <a:cubicBezTo>
                  <a:pt x="147" y="109"/>
                  <a:pt x="148" y="107"/>
                  <a:pt x="148" y="105"/>
                </a:cubicBezTo>
                <a:cubicBezTo>
                  <a:pt x="145" y="104"/>
                  <a:pt x="143" y="103"/>
                  <a:pt x="144" y="100"/>
                </a:cubicBezTo>
                <a:cubicBezTo>
                  <a:pt x="144" y="100"/>
                  <a:pt x="143" y="99"/>
                  <a:pt x="143" y="99"/>
                </a:cubicBezTo>
                <a:cubicBezTo>
                  <a:pt x="142" y="99"/>
                  <a:pt x="142" y="98"/>
                  <a:pt x="142" y="97"/>
                </a:cubicBezTo>
                <a:cubicBezTo>
                  <a:pt x="141" y="96"/>
                  <a:pt x="141" y="96"/>
                  <a:pt x="141" y="95"/>
                </a:cubicBezTo>
                <a:cubicBezTo>
                  <a:pt x="142" y="95"/>
                  <a:pt x="143" y="96"/>
                  <a:pt x="144" y="97"/>
                </a:cubicBezTo>
                <a:cubicBezTo>
                  <a:pt x="146" y="96"/>
                  <a:pt x="147" y="98"/>
                  <a:pt x="148" y="98"/>
                </a:cubicBezTo>
                <a:cubicBezTo>
                  <a:pt x="149" y="98"/>
                  <a:pt x="149" y="96"/>
                  <a:pt x="150" y="97"/>
                </a:cubicBezTo>
                <a:cubicBezTo>
                  <a:pt x="151" y="97"/>
                  <a:pt x="151" y="96"/>
                  <a:pt x="151" y="96"/>
                </a:cubicBezTo>
                <a:cubicBezTo>
                  <a:pt x="151" y="95"/>
                  <a:pt x="151" y="95"/>
                  <a:pt x="151" y="95"/>
                </a:cubicBezTo>
                <a:cubicBezTo>
                  <a:pt x="151" y="95"/>
                  <a:pt x="151" y="95"/>
                  <a:pt x="151" y="94"/>
                </a:cubicBezTo>
                <a:cubicBezTo>
                  <a:pt x="149" y="93"/>
                  <a:pt x="148" y="92"/>
                  <a:pt x="148" y="90"/>
                </a:cubicBezTo>
                <a:cubicBezTo>
                  <a:pt x="147" y="89"/>
                  <a:pt x="146" y="88"/>
                  <a:pt x="146" y="86"/>
                </a:cubicBezTo>
                <a:cubicBezTo>
                  <a:pt x="144" y="82"/>
                  <a:pt x="143" y="78"/>
                  <a:pt x="143" y="74"/>
                </a:cubicBezTo>
                <a:cubicBezTo>
                  <a:pt x="143" y="72"/>
                  <a:pt x="141" y="70"/>
                  <a:pt x="142" y="68"/>
                </a:cubicBezTo>
                <a:cubicBezTo>
                  <a:pt x="142" y="67"/>
                  <a:pt x="142" y="66"/>
                  <a:pt x="144" y="66"/>
                </a:cubicBezTo>
                <a:cubicBezTo>
                  <a:pt x="146" y="65"/>
                  <a:pt x="148" y="66"/>
                  <a:pt x="150" y="66"/>
                </a:cubicBezTo>
                <a:cubicBezTo>
                  <a:pt x="151" y="67"/>
                  <a:pt x="153" y="67"/>
                  <a:pt x="154" y="68"/>
                </a:cubicBezTo>
                <a:cubicBezTo>
                  <a:pt x="154" y="68"/>
                  <a:pt x="155" y="69"/>
                  <a:pt x="155" y="70"/>
                </a:cubicBezTo>
                <a:cubicBezTo>
                  <a:pt x="156" y="71"/>
                  <a:pt x="157" y="73"/>
                  <a:pt x="157" y="74"/>
                </a:cubicBezTo>
                <a:cubicBezTo>
                  <a:pt x="157" y="75"/>
                  <a:pt x="158" y="76"/>
                  <a:pt x="158" y="77"/>
                </a:cubicBezTo>
                <a:cubicBezTo>
                  <a:pt x="158" y="77"/>
                  <a:pt x="158" y="77"/>
                  <a:pt x="159" y="77"/>
                </a:cubicBezTo>
                <a:cubicBezTo>
                  <a:pt x="159" y="77"/>
                  <a:pt x="159" y="78"/>
                  <a:pt x="160" y="78"/>
                </a:cubicBezTo>
                <a:cubicBezTo>
                  <a:pt x="161" y="78"/>
                  <a:pt x="163" y="80"/>
                  <a:pt x="163" y="81"/>
                </a:cubicBezTo>
                <a:cubicBezTo>
                  <a:pt x="164" y="83"/>
                  <a:pt x="166" y="85"/>
                  <a:pt x="167" y="86"/>
                </a:cubicBezTo>
                <a:cubicBezTo>
                  <a:pt x="170" y="87"/>
                  <a:pt x="172" y="88"/>
                  <a:pt x="173" y="90"/>
                </a:cubicBezTo>
                <a:cubicBezTo>
                  <a:pt x="174" y="92"/>
                  <a:pt x="176" y="94"/>
                  <a:pt x="175" y="97"/>
                </a:cubicBezTo>
                <a:cubicBezTo>
                  <a:pt x="175" y="98"/>
                  <a:pt x="176" y="98"/>
                  <a:pt x="176" y="99"/>
                </a:cubicBezTo>
                <a:cubicBezTo>
                  <a:pt x="177" y="100"/>
                  <a:pt x="178" y="101"/>
                  <a:pt x="178" y="102"/>
                </a:cubicBezTo>
                <a:cubicBezTo>
                  <a:pt x="179" y="102"/>
                  <a:pt x="179" y="102"/>
                  <a:pt x="179" y="102"/>
                </a:cubicBezTo>
                <a:cubicBezTo>
                  <a:pt x="184" y="101"/>
                  <a:pt x="184" y="101"/>
                  <a:pt x="183" y="96"/>
                </a:cubicBezTo>
                <a:cubicBezTo>
                  <a:pt x="182" y="94"/>
                  <a:pt x="182" y="93"/>
                  <a:pt x="184" y="93"/>
                </a:cubicBezTo>
                <a:cubicBezTo>
                  <a:pt x="186" y="91"/>
                  <a:pt x="185" y="89"/>
                  <a:pt x="185" y="87"/>
                </a:cubicBezTo>
                <a:cubicBezTo>
                  <a:pt x="183" y="84"/>
                  <a:pt x="184" y="82"/>
                  <a:pt x="186" y="80"/>
                </a:cubicBezTo>
                <a:cubicBezTo>
                  <a:pt x="188" y="78"/>
                  <a:pt x="189" y="79"/>
                  <a:pt x="191" y="80"/>
                </a:cubicBezTo>
                <a:cubicBezTo>
                  <a:pt x="192" y="80"/>
                  <a:pt x="193" y="81"/>
                  <a:pt x="194" y="82"/>
                </a:cubicBezTo>
                <a:cubicBezTo>
                  <a:pt x="195" y="82"/>
                  <a:pt x="196" y="82"/>
                  <a:pt x="197" y="83"/>
                </a:cubicBezTo>
                <a:cubicBezTo>
                  <a:pt x="198" y="82"/>
                  <a:pt x="199" y="84"/>
                  <a:pt x="199" y="85"/>
                </a:cubicBezTo>
                <a:cubicBezTo>
                  <a:pt x="199" y="85"/>
                  <a:pt x="199" y="85"/>
                  <a:pt x="200" y="85"/>
                </a:cubicBezTo>
                <a:cubicBezTo>
                  <a:pt x="201" y="84"/>
                  <a:pt x="202" y="84"/>
                  <a:pt x="203" y="83"/>
                </a:cubicBezTo>
                <a:cubicBezTo>
                  <a:pt x="200" y="83"/>
                  <a:pt x="198" y="80"/>
                  <a:pt x="194" y="80"/>
                </a:cubicBezTo>
                <a:cubicBezTo>
                  <a:pt x="193" y="80"/>
                  <a:pt x="192" y="79"/>
                  <a:pt x="191" y="78"/>
                </a:cubicBezTo>
                <a:cubicBezTo>
                  <a:pt x="191" y="77"/>
                  <a:pt x="191" y="76"/>
                  <a:pt x="192" y="75"/>
                </a:cubicBezTo>
                <a:cubicBezTo>
                  <a:pt x="192" y="75"/>
                  <a:pt x="193" y="74"/>
                  <a:pt x="193" y="74"/>
                </a:cubicBezTo>
                <a:cubicBezTo>
                  <a:pt x="189" y="72"/>
                  <a:pt x="186" y="69"/>
                  <a:pt x="186" y="64"/>
                </a:cubicBezTo>
                <a:cubicBezTo>
                  <a:pt x="184" y="64"/>
                  <a:pt x="184" y="63"/>
                  <a:pt x="183" y="61"/>
                </a:cubicBezTo>
                <a:cubicBezTo>
                  <a:pt x="182" y="61"/>
                  <a:pt x="183" y="59"/>
                  <a:pt x="182" y="58"/>
                </a:cubicBezTo>
                <a:cubicBezTo>
                  <a:pt x="181" y="58"/>
                  <a:pt x="180" y="58"/>
                  <a:pt x="179" y="57"/>
                </a:cubicBezTo>
                <a:cubicBezTo>
                  <a:pt x="179" y="56"/>
                  <a:pt x="178" y="55"/>
                  <a:pt x="178" y="55"/>
                </a:cubicBezTo>
                <a:cubicBezTo>
                  <a:pt x="178" y="53"/>
                  <a:pt x="179" y="52"/>
                  <a:pt x="181" y="52"/>
                </a:cubicBezTo>
                <a:cubicBezTo>
                  <a:pt x="185" y="52"/>
                  <a:pt x="190" y="52"/>
                  <a:pt x="194" y="52"/>
                </a:cubicBezTo>
                <a:cubicBezTo>
                  <a:pt x="195" y="52"/>
                  <a:pt x="196" y="52"/>
                  <a:pt x="197" y="52"/>
                </a:cubicBezTo>
                <a:cubicBezTo>
                  <a:pt x="197" y="52"/>
                  <a:pt x="198" y="52"/>
                  <a:pt x="198" y="52"/>
                </a:cubicBezTo>
                <a:cubicBezTo>
                  <a:pt x="202" y="52"/>
                  <a:pt x="203" y="53"/>
                  <a:pt x="203" y="56"/>
                </a:cubicBezTo>
                <a:cubicBezTo>
                  <a:pt x="203" y="57"/>
                  <a:pt x="204" y="58"/>
                  <a:pt x="204" y="58"/>
                </a:cubicBezTo>
                <a:cubicBezTo>
                  <a:pt x="205" y="60"/>
                  <a:pt x="205" y="61"/>
                  <a:pt x="205" y="62"/>
                </a:cubicBezTo>
                <a:cubicBezTo>
                  <a:pt x="204" y="65"/>
                  <a:pt x="206" y="67"/>
                  <a:pt x="206" y="70"/>
                </a:cubicBezTo>
                <a:cubicBezTo>
                  <a:pt x="206" y="71"/>
                  <a:pt x="207" y="71"/>
                  <a:pt x="208" y="70"/>
                </a:cubicBezTo>
                <a:cubicBezTo>
                  <a:pt x="208" y="69"/>
                  <a:pt x="208" y="69"/>
                  <a:pt x="208" y="69"/>
                </a:cubicBezTo>
                <a:cubicBezTo>
                  <a:pt x="207" y="68"/>
                  <a:pt x="206" y="66"/>
                  <a:pt x="207" y="65"/>
                </a:cubicBezTo>
                <a:cubicBezTo>
                  <a:pt x="207" y="63"/>
                  <a:pt x="207" y="60"/>
                  <a:pt x="205" y="58"/>
                </a:cubicBezTo>
                <a:cubicBezTo>
                  <a:pt x="205" y="57"/>
                  <a:pt x="204" y="55"/>
                  <a:pt x="205" y="54"/>
                </a:cubicBezTo>
                <a:cubicBezTo>
                  <a:pt x="206" y="54"/>
                  <a:pt x="208" y="55"/>
                  <a:pt x="208" y="56"/>
                </a:cubicBezTo>
                <a:cubicBezTo>
                  <a:pt x="209" y="56"/>
                  <a:pt x="209" y="57"/>
                  <a:pt x="209" y="57"/>
                </a:cubicBezTo>
                <a:cubicBezTo>
                  <a:pt x="211" y="59"/>
                  <a:pt x="213" y="61"/>
                  <a:pt x="215" y="63"/>
                </a:cubicBezTo>
                <a:cubicBezTo>
                  <a:pt x="215" y="64"/>
                  <a:pt x="218" y="64"/>
                  <a:pt x="217" y="66"/>
                </a:cubicBezTo>
                <a:cubicBezTo>
                  <a:pt x="218" y="67"/>
                  <a:pt x="218" y="68"/>
                  <a:pt x="218" y="69"/>
                </a:cubicBezTo>
                <a:cubicBezTo>
                  <a:pt x="218" y="71"/>
                  <a:pt x="218" y="73"/>
                  <a:pt x="219" y="74"/>
                </a:cubicBezTo>
                <a:cubicBezTo>
                  <a:pt x="220" y="75"/>
                  <a:pt x="220" y="75"/>
                  <a:pt x="220" y="75"/>
                </a:cubicBezTo>
                <a:cubicBezTo>
                  <a:pt x="221" y="75"/>
                  <a:pt x="220" y="74"/>
                  <a:pt x="221" y="74"/>
                </a:cubicBezTo>
                <a:cubicBezTo>
                  <a:pt x="221" y="73"/>
                  <a:pt x="221" y="73"/>
                  <a:pt x="221" y="72"/>
                </a:cubicBezTo>
                <a:cubicBezTo>
                  <a:pt x="220" y="71"/>
                  <a:pt x="219" y="69"/>
                  <a:pt x="220" y="68"/>
                </a:cubicBezTo>
                <a:cubicBezTo>
                  <a:pt x="221" y="67"/>
                  <a:pt x="221" y="67"/>
                  <a:pt x="220" y="67"/>
                </a:cubicBezTo>
                <a:cubicBezTo>
                  <a:pt x="219" y="67"/>
                  <a:pt x="219" y="66"/>
                  <a:pt x="219" y="65"/>
                </a:cubicBezTo>
                <a:cubicBezTo>
                  <a:pt x="219" y="65"/>
                  <a:pt x="219" y="65"/>
                  <a:pt x="219" y="64"/>
                </a:cubicBezTo>
                <a:cubicBezTo>
                  <a:pt x="218" y="64"/>
                  <a:pt x="218" y="63"/>
                  <a:pt x="218" y="62"/>
                </a:cubicBezTo>
                <a:cubicBezTo>
                  <a:pt x="218" y="60"/>
                  <a:pt x="218" y="58"/>
                  <a:pt x="218" y="57"/>
                </a:cubicBezTo>
                <a:cubicBezTo>
                  <a:pt x="217" y="55"/>
                  <a:pt x="217" y="55"/>
                  <a:pt x="216" y="54"/>
                </a:cubicBezTo>
                <a:cubicBezTo>
                  <a:pt x="214" y="55"/>
                  <a:pt x="213" y="56"/>
                  <a:pt x="212" y="53"/>
                </a:cubicBezTo>
                <a:cubicBezTo>
                  <a:pt x="212" y="53"/>
                  <a:pt x="211" y="52"/>
                  <a:pt x="211" y="52"/>
                </a:cubicBezTo>
                <a:cubicBezTo>
                  <a:pt x="211" y="52"/>
                  <a:pt x="210" y="52"/>
                  <a:pt x="210" y="51"/>
                </a:cubicBezTo>
                <a:cubicBezTo>
                  <a:pt x="209" y="51"/>
                  <a:pt x="208" y="52"/>
                  <a:pt x="208" y="51"/>
                </a:cubicBezTo>
                <a:cubicBezTo>
                  <a:pt x="206" y="51"/>
                  <a:pt x="205" y="50"/>
                  <a:pt x="204" y="48"/>
                </a:cubicBezTo>
                <a:cubicBezTo>
                  <a:pt x="202" y="48"/>
                  <a:pt x="200" y="48"/>
                  <a:pt x="198" y="48"/>
                </a:cubicBezTo>
                <a:cubicBezTo>
                  <a:pt x="195" y="49"/>
                  <a:pt x="192" y="49"/>
                  <a:pt x="190" y="49"/>
                </a:cubicBezTo>
                <a:cubicBezTo>
                  <a:pt x="189" y="49"/>
                  <a:pt x="189" y="49"/>
                  <a:pt x="188" y="49"/>
                </a:cubicBezTo>
                <a:cubicBezTo>
                  <a:pt x="187" y="49"/>
                  <a:pt x="186" y="49"/>
                  <a:pt x="186" y="48"/>
                </a:cubicBezTo>
                <a:cubicBezTo>
                  <a:pt x="184" y="48"/>
                  <a:pt x="182" y="48"/>
                  <a:pt x="180" y="48"/>
                </a:cubicBezTo>
                <a:cubicBezTo>
                  <a:pt x="179" y="48"/>
                  <a:pt x="178" y="48"/>
                  <a:pt x="177" y="48"/>
                </a:cubicBezTo>
                <a:cubicBezTo>
                  <a:pt x="175" y="50"/>
                  <a:pt x="173" y="50"/>
                  <a:pt x="171" y="49"/>
                </a:cubicBezTo>
                <a:cubicBezTo>
                  <a:pt x="170" y="48"/>
                  <a:pt x="169" y="48"/>
                  <a:pt x="169" y="47"/>
                </a:cubicBezTo>
                <a:cubicBezTo>
                  <a:pt x="168" y="46"/>
                  <a:pt x="168" y="45"/>
                  <a:pt x="169" y="44"/>
                </a:cubicBezTo>
                <a:cubicBezTo>
                  <a:pt x="170" y="43"/>
                  <a:pt x="170" y="41"/>
                  <a:pt x="171" y="41"/>
                </a:cubicBezTo>
                <a:cubicBezTo>
                  <a:pt x="172" y="38"/>
                  <a:pt x="174" y="36"/>
                  <a:pt x="176" y="36"/>
                </a:cubicBezTo>
                <a:cubicBezTo>
                  <a:pt x="177" y="36"/>
                  <a:pt x="178" y="37"/>
                  <a:pt x="178" y="38"/>
                </a:cubicBezTo>
                <a:cubicBezTo>
                  <a:pt x="179" y="38"/>
                  <a:pt x="179" y="38"/>
                  <a:pt x="179" y="38"/>
                </a:cubicBezTo>
                <a:cubicBezTo>
                  <a:pt x="180" y="39"/>
                  <a:pt x="181" y="39"/>
                  <a:pt x="181" y="37"/>
                </a:cubicBezTo>
                <a:cubicBezTo>
                  <a:pt x="181" y="35"/>
                  <a:pt x="179" y="35"/>
                  <a:pt x="179" y="33"/>
                </a:cubicBezTo>
                <a:cubicBezTo>
                  <a:pt x="180" y="31"/>
                  <a:pt x="180" y="31"/>
                  <a:pt x="182" y="32"/>
                </a:cubicBezTo>
                <a:cubicBezTo>
                  <a:pt x="182" y="32"/>
                  <a:pt x="182" y="32"/>
                  <a:pt x="182" y="33"/>
                </a:cubicBezTo>
                <a:cubicBezTo>
                  <a:pt x="183" y="33"/>
                  <a:pt x="184" y="34"/>
                  <a:pt x="185" y="34"/>
                </a:cubicBezTo>
                <a:cubicBezTo>
                  <a:pt x="185" y="34"/>
                  <a:pt x="185" y="34"/>
                  <a:pt x="185" y="33"/>
                </a:cubicBezTo>
                <a:cubicBezTo>
                  <a:pt x="185" y="33"/>
                  <a:pt x="184" y="32"/>
                  <a:pt x="185" y="31"/>
                </a:cubicBezTo>
                <a:cubicBezTo>
                  <a:pt x="186" y="30"/>
                  <a:pt x="187" y="31"/>
                  <a:pt x="188" y="31"/>
                </a:cubicBezTo>
                <a:cubicBezTo>
                  <a:pt x="189" y="32"/>
                  <a:pt x="191" y="34"/>
                  <a:pt x="193" y="31"/>
                </a:cubicBezTo>
                <a:cubicBezTo>
                  <a:pt x="192" y="30"/>
                  <a:pt x="191" y="31"/>
                  <a:pt x="191" y="30"/>
                </a:cubicBezTo>
                <a:cubicBezTo>
                  <a:pt x="190" y="29"/>
                  <a:pt x="190" y="29"/>
                  <a:pt x="189" y="29"/>
                </a:cubicBezTo>
                <a:cubicBezTo>
                  <a:pt x="189" y="28"/>
                  <a:pt x="188" y="27"/>
                  <a:pt x="190" y="28"/>
                </a:cubicBezTo>
                <a:cubicBezTo>
                  <a:pt x="190" y="28"/>
                  <a:pt x="191" y="27"/>
                  <a:pt x="192" y="28"/>
                </a:cubicBezTo>
                <a:cubicBezTo>
                  <a:pt x="192" y="28"/>
                  <a:pt x="192" y="28"/>
                  <a:pt x="193" y="28"/>
                </a:cubicBezTo>
                <a:cubicBezTo>
                  <a:pt x="193" y="28"/>
                  <a:pt x="194" y="28"/>
                  <a:pt x="195" y="28"/>
                </a:cubicBezTo>
                <a:cubicBezTo>
                  <a:pt x="195" y="28"/>
                  <a:pt x="195" y="27"/>
                  <a:pt x="194" y="27"/>
                </a:cubicBezTo>
                <a:cubicBezTo>
                  <a:pt x="193" y="27"/>
                  <a:pt x="192" y="26"/>
                  <a:pt x="192" y="25"/>
                </a:cubicBezTo>
                <a:cubicBezTo>
                  <a:pt x="192" y="24"/>
                  <a:pt x="194" y="25"/>
                  <a:pt x="195" y="24"/>
                </a:cubicBezTo>
                <a:cubicBezTo>
                  <a:pt x="195" y="24"/>
                  <a:pt x="196" y="24"/>
                  <a:pt x="197" y="24"/>
                </a:cubicBezTo>
                <a:cubicBezTo>
                  <a:pt x="198" y="24"/>
                  <a:pt x="199" y="24"/>
                  <a:pt x="199" y="24"/>
                </a:cubicBezTo>
                <a:cubicBezTo>
                  <a:pt x="200" y="24"/>
                  <a:pt x="202" y="24"/>
                  <a:pt x="202" y="25"/>
                </a:cubicBezTo>
                <a:cubicBezTo>
                  <a:pt x="202" y="27"/>
                  <a:pt x="204" y="29"/>
                  <a:pt x="204" y="32"/>
                </a:cubicBezTo>
                <a:cubicBezTo>
                  <a:pt x="204" y="32"/>
                  <a:pt x="204" y="32"/>
                  <a:pt x="205" y="32"/>
                </a:cubicBezTo>
                <a:cubicBezTo>
                  <a:pt x="208" y="33"/>
                  <a:pt x="210" y="36"/>
                  <a:pt x="211" y="39"/>
                </a:cubicBezTo>
                <a:cubicBezTo>
                  <a:pt x="212" y="41"/>
                  <a:pt x="214" y="40"/>
                  <a:pt x="216" y="41"/>
                </a:cubicBezTo>
                <a:cubicBezTo>
                  <a:pt x="218" y="41"/>
                  <a:pt x="221" y="40"/>
                  <a:pt x="222" y="44"/>
                </a:cubicBezTo>
                <a:cubicBezTo>
                  <a:pt x="224" y="46"/>
                  <a:pt x="225" y="48"/>
                  <a:pt x="227" y="50"/>
                </a:cubicBezTo>
                <a:cubicBezTo>
                  <a:pt x="227" y="50"/>
                  <a:pt x="228" y="51"/>
                  <a:pt x="228" y="51"/>
                </a:cubicBezTo>
                <a:cubicBezTo>
                  <a:pt x="228" y="49"/>
                  <a:pt x="230" y="50"/>
                  <a:pt x="231" y="49"/>
                </a:cubicBezTo>
                <a:cubicBezTo>
                  <a:pt x="231" y="48"/>
                  <a:pt x="230" y="47"/>
                  <a:pt x="228" y="47"/>
                </a:cubicBezTo>
                <a:cubicBezTo>
                  <a:pt x="226" y="48"/>
                  <a:pt x="226" y="46"/>
                  <a:pt x="226" y="45"/>
                </a:cubicBezTo>
                <a:cubicBezTo>
                  <a:pt x="226" y="45"/>
                  <a:pt x="226" y="45"/>
                  <a:pt x="226" y="45"/>
                </a:cubicBezTo>
                <a:cubicBezTo>
                  <a:pt x="226" y="44"/>
                  <a:pt x="226" y="44"/>
                  <a:pt x="225" y="43"/>
                </a:cubicBezTo>
                <a:cubicBezTo>
                  <a:pt x="225" y="43"/>
                  <a:pt x="225" y="43"/>
                  <a:pt x="225" y="42"/>
                </a:cubicBezTo>
                <a:cubicBezTo>
                  <a:pt x="224" y="41"/>
                  <a:pt x="222" y="41"/>
                  <a:pt x="223" y="39"/>
                </a:cubicBezTo>
                <a:cubicBezTo>
                  <a:pt x="224" y="37"/>
                  <a:pt x="226" y="37"/>
                  <a:pt x="227" y="37"/>
                </a:cubicBezTo>
                <a:cubicBezTo>
                  <a:pt x="228" y="37"/>
                  <a:pt x="229" y="37"/>
                  <a:pt x="230" y="37"/>
                </a:cubicBezTo>
                <a:cubicBezTo>
                  <a:pt x="231" y="37"/>
                  <a:pt x="232" y="37"/>
                  <a:pt x="233" y="37"/>
                </a:cubicBezTo>
                <a:cubicBezTo>
                  <a:pt x="232" y="35"/>
                  <a:pt x="231" y="37"/>
                  <a:pt x="230" y="36"/>
                </a:cubicBezTo>
                <a:cubicBezTo>
                  <a:pt x="229" y="36"/>
                  <a:pt x="227" y="36"/>
                  <a:pt x="226" y="36"/>
                </a:cubicBezTo>
                <a:cubicBezTo>
                  <a:pt x="225" y="35"/>
                  <a:pt x="225" y="35"/>
                  <a:pt x="225" y="34"/>
                </a:cubicBezTo>
                <a:cubicBezTo>
                  <a:pt x="226" y="33"/>
                  <a:pt x="228" y="32"/>
                  <a:pt x="229" y="32"/>
                </a:cubicBezTo>
                <a:cubicBezTo>
                  <a:pt x="231" y="30"/>
                  <a:pt x="233" y="31"/>
                  <a:pt x="236" y="31"/>
                </a:cubicBezTo>
                <a:cubicBezTo>
                  <a:pt x="236" y="31"/>
                  <a:pt x="236" y="30"/>
                  <a:pt x="236" y="30"/>
                </a:cubicBezTo>
                <a:cubicBezTo>
                  <a:pt x="236" y="30"/>
                  <a:pt x="235" y="29"/>
                  <a:pt x="235" y="29"/>
                </a:cubicBezTo>
                <a:cubicBezTo>
                  <a:pt x="234" y="29"/>
                  <a:pt x="233" y="29"/>
                  <a:pt x="232" y="28"/>
                </a:cubicBezTo>
                <a:cubicBezTo>
                  <a:pt x="232" y="28"/>
                  <a:pt x="231" y="27"/>
                  <a:pt x="231" y="26"/>
                </a:cubicBezTo>
                <a:cubicBezTo>
                  <a:pt x="231" y="26"/>
                  <a:pt x="230" y="26"/>
                  <a:pt x="229" y="26"/>
                </a:cubicBezTo>
                <a:cubicBezTo>
                  <a:pt x="226" y="27"/>
                  <a:pt x="225" y="27"/>
                  <a:pt x="224" y="24"/>
                </a:cubicBezTo>
                <a:cubicBezTo>
                  <a:pt x="223" y="23"/>
                  <a:pt x="223" y="22"/>
                  <a:pt x="222" y="22"/>
                </a:cubicBezTo>
                <a:cubicBezTo>
                  <a:pt x="221" y="21"/>
                  <a:pt x="220" y="21"/>
                  <a:pt x="219" y="20"/>
                </a:cubicBezTo>
                <a:cubicBezTo>
                  <a:pt x="217" y="18"/>
                  <a:pt x="218" y="17"/>
                  <a:pt x="219" y="15"/>
                </a:cubicBezTo>
                <a:cubicBezTo>
                  <a:pt x="222" y="12"/>
                  <a:pt x="226" y="11"/>
                  <a:pt x="229" y="15"/>
                </a:cubicBezTo>
                <a:cubicBezTo>
                  <a:pt x="229" y="12"/>
                  <a:pt x="228" y="10"/>
                  <a:pt x="229" y="8"/>
                </a:cubicBezTo>
                <a:cubicBezTo>
                  <a:pt x="229" y="7"/>
                  <a:pt x="229" y="6"/>
                  <a:pt x="230" y="6"/>
                </a:cubicBezTo>
                <a:cubicBezTo>
                  <a:pt x="232" y="7"/>
                  <a:pt x="233" y="9"/>
                  <a:pt x="235" y="7"/>
                </a:cubicBezTo>
                <a:cubicBezTo>
                  <a:pt x="236" y="6"/>
                  <a:pt x="237" y="6"/>
                  <a:pt x="238" y="5"/>
                </a:cubicBezTo>
                <a:cubicBezTo>
                  <a:pt x="239" y="5"/>
                  <a:pt x="239" y="4"/>
                  <a:pt x="240" y="4"/>
                </a:cubicBezTo>
                <a:cubicBezTo>
                  <a:pt x="241" y="3"/>
                  <a:pt x="241" y="3"/>
                  <a:pt x="242" y="3"/>
                </a:cubicBezTo>
                <a:cubicBezTo>
                  <a:pt x="243" y="3"/>
                  <a:pt x="245" y="2"/>
                  <a:pt x="246" y="2"/>
                </a:cubicBezTo>
                <a:cubicBezTo>
                  <a:pt x="247" y="2"/>
                  <a:pt x="248" y="3"/>
                  <a:pt x="248" y="4"/>
                </a:cubicBezTo>
                <a:cubicBezTo>
                  <a:pt x="248" y="4"/>
                  <a:pt x="248" y="4"/>
                  <a:pt x="248" y="4"/>
                </a:cubicBezTo>
                <a:cubicBezTo>
                  <a:pt x="249" y="4"/>
                  <a:pt x="249" y="4"/>
                  <a:pt x="249" y="3"/>
                </a:cubicBezTo>
                <a:cubicBezTo>
                  <a:pt x="250" y="1"/>
                  <a:pt x="252" y="1"/>
                  <a:pt x="254" y="2"/>
                </a:cubicBezTo>
                <a:cubicBezTo>
                  <a:pt x="254" y="2"/>
                  <a:pt x="254" y="2"/>
                  <a:pt x="255" y="3"/>
                </a:cubicBezTo>
                <a:cubicBezTo>
                  <a:pt x="256" y="3"/>
                  <a:pt x="257" y="2"/>
                  <a:pt x="258" y="1"/>
                </a:cubicBezTo>
                <a:cubicBezTo>
                  <a:pt x="259" y="0"/>
                  <a:pt x="263" y="0"/>
                  <a:pt x="265" y="1"/>
                </a:cubicBezTo>
                <a:cubicBezTo>
                  <a:pt x="265" y="2"/>
                  <a:pt x="265" y="2"/>
                  <a:pt x="266" y="2"/>
                </a:cubicBezTo>
                <a:cubicBezTo>
                  <a:pt x="266" y="2"/>
                  <a:pt x="266" y="2"/>
                  <a:pt x="267" y="2"/>
                </a:cubicBezTo>
                <a:cubicBezTo>
                  <a:pt x="267" y="1"/>
                  <a:pt x="268" y="1"/>
                  <a:pt x="269" y="2"/>
                </a:cubicBezTo>
                <a:cubicBezTo>
                  <a:pt x="270" y="3"/>
                  <a:pt x="271" y="3"/>
                  <a:pt x="273" y="3"/>
                </a:cubicBezTo>
                <a:cubicBezTo>
                  <a:pt x="276" y="1"/>
                  <a:pt x="278" y="2"/>
                  <a:pt x="283" y="5"/>
                </a:cubicBezTo>
                <a:cubicBezTo>
                  <a:pt x="284" y="5"/>
                  <a:pt x="284" y="5"/>
                  <a:pt x="284" y="5"/>
                </a:cubicBezTo>
                <a:cubicBezTo>
                  <a:pt x="285" y="6"/>
                  <a:pt x="285" y="7"/>
                  <a:pt x="285" y="8"/>
                </a:cubicBezTo>
                <a:cubicBezTo>
                  <a:pt x="286" y="8"/>
                  <a:pt x="286" y="7"/>
                  <a:pt x="287" y="7"/>
                </a:cubicBezTo>
                <a:cubicBezTo>
                  <a:pt x="288" y="6"/>
                  <a:pt x="288" y="6"/>
                  <a:pt x="289" y="7"/>
                </a:cubicBezTo>
                <a:cubicBezTo>
                  <a:pt x="290" y="7"/>
                  <a:pt x="290" y="7"/>
                  <a:pt x="290" y="7"/>
                </a:cubicBezTo>
                <a:cubicBezTo>
                  <a:pt x="291" y="7"/>
                  <a:pt x="291" y="7"/>
                  <a:pt x="291" y="8"/>
                </a:cubicBezTo>
                <a:cubicBezTo>
                  <a:pt x="292" y="8"/>
                  <a:pt x="293" y="8"/>
                  <a:pt x="294" y="9"/>
                </a:cubicBezTo>
                <a:cubicBezTo>
                  <a:pt x="297" y="9"/>
                  <a:pt x="298" y="9"/>
                  <a:pt x="300" y="11"/>
                </a:cubicBezTo>
                <a:cubicBezTo>
                  <a:pt x="303" y="12"/>
                  <a:pt x="306" y="14"/>
                  <a:pt x="308" y="16"/>
                </a:cubicBezTo>
                <a:cubicBezTo>
                  <a:pt x="309" y="16"/>
                  <a:pt x="309" y="16"/>
                  <a:pt x="309" y="17"/>
                </a:cubicBezTo>
                <a:cubicBezTo>
                  <a:pt x="311" y="19"/>
                  <a:pt x="311" y="20"/>
                  <a:pt x="310" y="22"/>
                </a:cubicBezTo>
                <a:cubicBezTo>
                  <a:pt x="309" y="24"/>
                  <a:pt x="308" y="25"/>
                  <a:pt x="306" y="25"/>
                </a:cubicBezTo>
                <a:cubicBezTo>
                  <a:pt x="305" y="25"/>
                  <a:pt x="303" y="25"/>
                  <a:pt x="302" y="25"/>
                </a:cubicBezTo>
                <a:cubicBezTo>
                  <a:pt x="302" y="25"/>
                  <a:pt x="302" y="25"/>
                  <a:pt x="302" y="25"/>
                </a:cubicBezTo>
                <a:cubicBezTo>
                  <a:pt x="299" y="25"/>
                  <a:pt x="296" y="24"/>
                  <a:pt x="294" y="24"/>
                </a:cubicBezTo>
                <a:cubicBezTo>
                  <a:pt x="293" y="24"/>
                  <a:pt x="293" y="24"/>
                  <a:pt x="292" y="24"/>
                </a:cubicBezTo>
                <a:cubicBezTo>
                  <a:pt x="288" y="24"/>
                  <a:pt x="284" y="25"/>
                  <a:pt x="280" y="26"/>
                </a:cubicBezTo>
                <a:cubicBezTo>
                  <a:pt x="280" y="27"/>
                  <a:pt x="280" y="28"/>
                  <a:pt x="279" y="29"/>
                </a:cubicBezTo>
                <a:cubicBezTo>
                  <a:pt x="277" y="30"/>
                  <a:pt x="275" y="31"/>
                  <a:pt x="274" y="32"/>
                </a:cubicBezTo>
                <a:cubicBezTo>
                  <a:pt x="273" y="33"/>
                  <a:pt x="272" y="33"/>
                  <a:pt x="271" y="32"/>
                </a:cubicBezTo>
                <a:cubicBezTo>
                  <a:pt x="268" y="31"/>
                  <a:pt x="266" y="29"/>
                  <a:pt x="264" y="28"/>
                </a:cubicBezTo>
                <a:cubicBezTo>
                  <a:pt x="263" y="27"/>
                  <a:pt x="262" y="27"/>
                  <a:pt x="260" y="27"/>
                </a:cubicBezTo>
                <a:cubicBezTo>
                  <a:pt x="261" y="29"/>
                  <a:pt x="263" y="28"/>
                  <a:pt x="264" y="29"/>
                </a:cubicBezTo>
                <a:cubicBezTo>
                  <a:pt x="264" y="30"/>
                  <a:pt x="265" y="30"/>
                  <a:pt x="266" y="30"/>
                </a:cubicBezTo>
                <a:cubicBezTo>
                  <a:pt x="268" y="31"/>
                  <a:pt x="268" y="33"/>
                  <a:pt x="267" y="35"/>
                </a:cubicBezTo>
                <a:cubicBezTo>
                  <a:pt x="265" y="36"/>
                  <a:pt x="263" y="36"/>
                  <a:pt x="261" y="37"/>
                </a:cubicBezTo>
                <a:cubicBezTo>
                  <a:pt x="259" y="38"/>
                  <a:pt x="259" y="39"/>
                  <a:pt x="258" y="40"/>
                </a:cubicBezTo>
                <a:cubicBezTo>
                  <a:pt x="256" y="40"/>
                  <a:pt x="254" y="40"/>
                  <a:pt x="252" y="41"/>
                </a:cubicBezTo>
                <a:cubicBezTo>
                  <a:pt x="251" y="41"/>
                  <a:pt x="251" y="41"/>
                  <a:pt x="251" y="41"/>
                </a:cubicBezTo>
                <a:cubicBezTo>
                  <a:pt x="250" y="42"/>
                  <a:pt x="249" y="42"/>
                  <a:pt x="248" y="43"/>
                </a:cubicBezTo>
                <a:cubicBezTo>
                  <a:pt x="249" y="43"/>
                  <a:pt x="248" y="45"/>
                  <a:pt x="250" y="46"/>
                </a:cubicBezTo>
                <a:cubicBezTo>
                  <a:pt x="251" y="46"/>
                  <a:pt x="251" y="44"/>
                  <a:pt x="252" y="44"/>
                </a:cubicBezTo>
                <a:cubicBezTo>
                  <a:pt x="254" y="42"/>
                  <a:pt x="255" y="41"/>
                  <a:pt x="258" y="42"/>
                </a:cubicBezTo>
                <a:cubicBezTo>
                  <a:pt x="258" y="42"/>
                  <a:pt x="259" y="42"/>
                  <a:pt x="260" y="43"/>
                </a:cubicBezTo>
                <a:cubicBezTo>
                  <a:pt x="260" y="43"/>
                  <a:pt x="260" y="44"/>
                  <a:pt x="261" y="44"/>
                </a:cubicBezTo>
                <a:cubicBezTo>
                  <a:pt x="262" y="43"/>
                  <a:pt x="259" y="41"/>
                  <a:pt x="262" y="40"/>
                </a:cubicBezTo>
                <a:cubicBezTo>
                  <a:pt x="262" y="40"/>
                  <a:pt x="263" y="39"/>
                  <a:pt x="264" y="39"/>
                </a:cubicBezTo>
                <a:cubicBezTo>
                  <a:pt x="264" y="39"/>
                  <a:pt x="264" y="39"/>
                  <a:pt x="265" y="39"/>
                </a:cubicBezTo>
                <a:cubicBezTo>
                  <a:pt x="265" y="38"/>
                  <a:pt x="265" y="38"/>
                  <a:pt x="266" y="38"/>
                </a:cubicBezTo>
                <a:cubicBezTo>
                  <a:pt x="268" y="38"/>
                  <a:pt x="270" y="37"/>
                  <a:pt x="273" y="37"/>
                </a:cubicBezTo>
                <a:cubicBezTo>
                  <a:pt x="273" y="37"/>
                  <a:pt x="273" y="37"/>
                  <a:pt x="274" y="37"/>
                </a:cubicBezTo>
                <a:cubicBezTo>
                  <a:pt x="275" y="38"/>
                  <a:pt x="276" y="36"/>
                  <a:pt x="277" y="35"/>
                </a:cubicBezTo>
                <a:cubicBezTo>
                  <a:pt x="278" y="34"/>
                  <a:pt x="279" y="32"/>
                  <a:pt x="281" y="31"/>
                </a:cubicBezTo>
                <a:cubicBezTo>
                  <a:pt x="282" y="30"/>
                  <a:pt x="283" y="30"/>
                  <a:pt x="284" y="30"/>
                </a:cubicBezTo>
                <a:cubicBezTo>
                  <a:pt x="284" y="29"/>
                  <a:pt x="285" y="29"/>
                  <a:pt x="285" y="29"/>
                </a:cubicBezTo>
                <a:cubicBezTo>
                  <a:pt x="286" y="28"/>
                  <a:pt x="287" y="28"/>
                  <a:pt x="289" y="28"/>
                </a:cubicBezTo>
                <a:cubicBezTo>
                  <a:pt x="291" y="27"/>
                  <a:pt x="292" y="28"/>
                  <a:pt x="294" y="28"/>
                </a:cubicBezTo>
                <a:cubicBezTo>
                  <a:pt x="296" y="28"/>
                  <a:pt x="299" y="29"/>
                  <a:pt x="300" y="31"/>
                </a:cubicBezTo>
                <a:cubicBezTo>
                  <a:pt x="301" y="30"/>
                  <a:pt x="302" y="29"/>
                  <a:pt x="304" y="30"/>
                </a:cubicBezTo>
                <a:cubicBezTo>
                  <a:pt x="305" y="30"/>
                  <a:pt x="306" y="30"/>
                  <a:pt x="307" y="30"/>
                </a:cubicBezTo>
                <a:cubicBezTo>
                  <a:pt x="307" y="30"/>
                  <a:pt x="308" y="30"/>
                  <a:pt x="309" y="30"/>
                </a:cubicBezTo>
                <a:cubicBezTo>
                  <a:pt x="310" y="30"/>
                  <a:pt x="311" y="30"/>
                  <a:pt x="312" y="30"/>
                </a:cubicBezTo>
                <a:cubicBezTo>
                  <a:pt x="312" y="30"/>
                  <a:pt x="312" y="29"/>
                  <a:pt x="313" y="29"/>
                </a:cubicBezTo>
                <a:cubicBezTo>
                  <a:pt x="314" y="28"/>
                  <a:pt x="314" y="27"/>
                  <a:pt x="315" y="27"/>
                </a:cubicBezTo>
                <a:cubicBezTo>
                  <a:pt x="317" y="28"/>
                  <a:pt x="316" y="29"/>
                  <a:pt x="316" y="30"/>
                </a:cubicBezTo>
                <a:cubicBezTo>
                  <a:pt x="317" y="30"/>
                  <a:pt x="317" y="31"/>
                  <a:pt x="317" y="31"/>
                </a:cubicBezTo>
                <a:cubicBezTo>
                  <a:pt x="316" y="32"/>
                  <a:pt x="316" y="32"/>
                  <a:pt x="316" y="33"/>
                </a:cubicBezTo>
                <a:cubicBezTo>
                  <a:pt x="316" y="34"/>
                  <a:pt x="317" y="34"/>
                  <a:pt x="317" y="35"/>
                </a:cubicBezTo>
                <a:cubicBezTo>
                  <a:pt x="318" y="36"/>
                  <a:pt x="318" y="36"/>
                  <a:pt x="319" y="37"/>
                </a:cubicBezTo>
                <a:cubicBezTo>
                  <a:pt x="321" y="39"/>
                  <a:pt x="323" y="40"/>
                  <a:pt x="324" y="42"/>
                </a:cubicBezTo>
                <a:cubicBezTo>
                  <a:pt x="326" y="43"/>
                  <a:pt x="324" y="44"/>
                  <a:pt x="324" y="45"/>
                </a:cubicBezTo>
                <a:cubicBezTo>
                  <a:pt x="325" y="45"/>
                  <a:pt x="327" y="43"/>
                  <a:pt x="328" y="45"/>
                </a:cubicBezTo>
                <a:cubicBezTo>
                  <a:pt x="328" y="45"/>
                  <a:pt x="329" y="45"/>
                  <a:pt x="329" y="45"/>
                </a:cubicBezTo>
                <a:cubicBezTo>
                  <a:pt x="329" y="45"/>
                  <a:pt x="329" y="46"/>
                  <a:pt x="330" y="46"/>
                </a:cubicBezTo>
                <a:cubicBezTo>
                  <a:pt x="330" y="45"/>
                  <a:pt x="331" y="46"/>
                  <a:pt x="331" y="46"/>
                </a:cubicBezTo>
                <a:cubicBezTo>
                  <a:pt x="332" y="46"/>
                  <a:pt x="333" y="46"/>
                  <a:pt x="333" y="47"/>
                </a:cubicBezTo>
                <a:cubicBezTo>
                  <a:pt x="335" y="49"/>
                  <a:pt x="335" y="49"/>
                  <a:pt x="333" y="51"/>
                </a:cubicBezTo>
                <a:cubicBezTo>
                  <a:pt x="333" y="52"/>
                  <a:pt x="333" y="52"/>
                  <a:pt x="333" y="53"/>
                </a:cubicBezTo>
                <a:cubicBezTo>
                  <a:pt x="334" y="53"/>
                  <a:pt x="335" y="54"/>
                  <a:pt x="335" y="55"/>
                </a:cubicBezTo>
                <a:cubicBezTo>
                  <a:pt x="336" y="56"/>
                  <a:pt x="337" y="57"/>
                  <a:pt x="337" y="58"/>
                </a:cubicBezTo>
                <a:cubicBezTo>
                  <a:pt x="338" y="58"/>
                  <a:pt x="339" y="59"/>
                  <a:pt x="339" y="60"/>
                </a:cubicBezTo>
                <a:cubicBezTo>
                  <a:pt x="340" y="60"/>
                  <a:pt x="340" y="60"/>
                  <a:pt x="340" y="60"/>
                </a:cubicBezTo>
                <a:cubicBezTo>
                  <a:pt x="341" y="62"/>
                  <a:pt x="341" y="64"/>
                  <a:pt x="339" y="65"/>
                </a:cubicBezTo>
                <a:cubicBezTo>
                  <a:pt x="338" y="66"/>
                  <a:pt x="337" y="66"/>
                  <a:pt x="336" y="67"/>
                </a:cubicBezTo>
                <a:cubicBezTo>
                  <a:pt x="336" y="72"/>
                  <a:pt x="335" y="74"/>
                  <a:pt x="330" y="75"/>
                </a:cubicBezTo>
                <a:cubicBezTo>
                  <a:pt x="329" y="76"/>
                  <a:pt x="328" y="77"/>
                  <a:pt x="327" y="77"/>
                </a:cubicBezTo>
                <a:cubicBezTo>
                  <a:pt x="327" y="78"/>
                  <a:pt x="326" y="78"/>
                  <a:pt x="326" y="78"/>
                </a:cubicBezTo>
                <a:cubicBezTo>
                  <a:pt x="325" y="79"/>
                  <a:pt x="324" y="79"/>
                  <a:pt x="323" y="79"/>
                </a:cubicBezTo>
                <a:cubicBezTo>
                  <a:pt x="321" y="79"/>
                  <a:pt x="319" y="79"/>
                  <a:pt x="318" y="80"/>
                </a:cubicBezTo>
                <a:cubicBezTo>
                  <a:pt x="317" y="81"/>
                  <a:pt x="316" y="81"/>
                  <a:pt x="315" y="81"/>
                </a:cubicBezTo>
                <a:cubicBezTo>
                  <a:pt x="309" y="79"/>
                  <a:pt x="303" y="79"/>
                  <a:pt x="297" y="80"/>
                </a:cubicBezTo>
                <a:cubicBezTo>
                  <a:pt x="296" y="81"/>
                  <a:pt x="294" y="82"/>
                  <a:pt x="292" y="81"/>
                </a:cubicBezTo>
                <a:cubicBezTo>
                  <a:pt x="291" y="81"/>
                  <a:pt x="290" y="82"/>
                  <a:pt x="289" y="82"/>
                </a:cubicBezTo>
                <a:cubicBezTo>
                  <a:pt x="289" y="80"/>
                  <a:pt x="287" y="80"/>
                  <a:pt x="286" y="80"/>
                </a:cubicBezTo>
                <a:cubicBezTo>
                  <a:pt x="286" y="81"/>
                  <a:pt x="287" y="81"/>
                  <a:pt x="287" y="82"/>
                </a:cubicBezTo>
                <a:cubicBezTo>
                  <a:pt x="289" y="83"/>
                  <a:pt x="289" y="84"/>
                  <a:pt x="287" y="85"/>
                </a:cubicBezTo>
                <a:cubicBezTo>
                  <a:pt x="285" y="87"/>
                  <a:pt x="282" y="88"/>
                  <a:pt x="280" y="90"/>
                </a:cubicBezTo>
                <a:cubicBezTo>
                  <a:pt x="279" y="91"/>
                  <a:pt x="278" y="91"/>
                  <a:pt x="277" y="92"/>
                </a:cubicBezTo>
                <a:cubicBezTo>
                  <a:pt x="274" y="93"/>
                  <a:pt x="272" y="95"/>
                  <a:pt x="270" y="98"/>
                </a:cubicBezTo>
                <a:cubicBezTo>
                  <a:pt x="270" y="98"/>
                  <a:pt x="269" y="99"/>
                  <a:pt x="270" y="100"/>
                </a:cubicBezTo>
                <a:cubicBezTo>
                  <a:pt x="272" y="101"/>
                  <a:pt x="270" y="103"/>
                  <a:pt x="271" y="105"/>
                </a:cubicBezTo>
                <a:cubicBezTo>
                  <a:pt x="273" y="105"/>
                  <a:pt x="274" y="105"/>
                  <a:pt x="275" y="102"/>
                </a:cubicBezTo>
                <a:cubicBezTo>
                  <a:pt x="275" y="101"/>
                  <a:pt x="276" y="100"/>
                  <a:pt x="277" y="100"/>
                </a:cubicBezTo>
                <a:cubicBezTo>
                  <a:pt x="279" y="97"/>
                  <a:pt x="282" y="96"/>
                  <a:pt x="285" y="95"/>
                </a:cubicBezTo>
                <a:cubicBezTo>
                  <a:pt x="286" y="94"/>
                  <a:pt x="286" y="94"/>
                  <a:pt x="286" y="94"/>
                </a:cubicBezTo>
                <a:cubicBezTo>
                  <a:pt x="287" y="93"/>
                  <a:pt x="289" y="93"/>
                  <a:pt x="290" y="92"/>
                </a:cubicBezTo>
                <a:cubicBezTo>
                  <a:pt x="290" y="92"/>
                  <a:pt x="291" y="91"/>
                  <a:pt x="291" y="92"/>
                </a:cubicBezTo>
                <a:cubicBezTo>
                  <a:pt x="292" y="92"/>
                  <a:pt x="292" y="93"/>
                  <a:pt x="292" y="93"/>
                </a:cubicBezTo>
                <a:cubicBezTo>
                  <a:pt x="291" y="94"/>
                  <a:pt x="291" y="94"/>
                  <a:pt x="291" y="95"/>
                </a:cubicBezTo>
                <a:cubicBezTo>
                  <a:pt x="292" y="95"/>
                  <a:pt x="292" y="94"/>
                  <a:pt x="293" y="94"/>
                </a:cubicBezTo>
                <a:cubicBezTo>
                  <a:pt x="293" y="94"/>
                  <a:pt x="293" y="93"/>
                  <a:pt x="293" y="93"/>
                </a:cubicBezTo>
                <a:cubicBezTo>
                  <a:pt x="294" y="90"/>
                  <a:pt x="296" y="89"/>
                  <a:pt x="299" y="89"/>
                </a:cubicBezTo>
                <a:cubicBezTo>
                  <a:pt x="301" y="87"/>
                  <a:pt x="303" y="88"/>
                  <a:pt x="305" y="87"/>
                </a:cubicBezTo>
                <a:cubicBezTo>
                  <a:pt x="306" y="87"/>
                  <a:pt x="307" y="87"/>
                  <a:pt x="308" y="87"/>
                </a:cubicBezTo>
                <a:cubicBezTo>
                  <a:pt x="310" y="87"/>
                  <a:pt x="313" y="87"/>
                  <a:pt x="315" y="88"/>
                </a:cubicBezTo>
                <a:cubicBezTo>
                  <a:pt x="317" y="89"/>
                  <a:pt x="320" y="89"/>
                  <a:pt x="322" y="89"/>
                </a:cubicBezTo>
                <a:cubicBezTo>
                  <a:pt x="324" y="89"/>
                  <a:pt x="326" y="88"/>
                  <a:pt x="324" y="91"/>
                </a:cubicBezTo>
                <a:cubicBezTo>
                  <a:pt x="324" y="92"/>
                  <a:pt x="326" y="94"/>
                  <a:pt x="325" y="96"/>
                </a:cubicBezTo>
                <a:cubicBezTo>
                  <a:pt x="325" y="99"/>
                  <a:pt x="324" y="102"/>
                  <a:pt x="321" y="103"/>
                </a:cubicBezTo>
                <a:cubicBezTo>
                  <a:pt x="320" y="105"/>
                  <a:pt x="318" y="105"/>
                  <a:pt x="316" y="106"/>
                </a:cubicBezTo>
                <a:cubicBezTo>
                  <a:pt x="315" y="108"/>
                  <a:pt x="312" y="109"/>
                  <a:pt x="311" y="110"/>
                </a:cubicBezTo>
                <a:cubicBezTo>
                  <a:pt x="311" y="111"/>
                  <a:pt x="311" y="112"/>
                  <a:pt x="311" y="112"/>
                </a:cubicBezTo>
                <a:cubicBezTo>
                  <a:pt x="310" y="114"/>
                  <a:pt x="311" y="114"/>
                  <a:pt x="312" y="115"/>
                </a:cubicBezTo>
                <a:cubicBezTo>
                  <a:pt x="314" y="115"/>
                  <a:pt x="314" y="114"/>
                  <a:pt x="315" y="113"/>
                </a:cubicBezTo>
                <a:cubicBezTo>
                  <a:pt x="316" y="112"/>
                  <a:pt x="316" y="111"/>
                  <a:pt x="317" y="111"/>
                </a:cubicBezTo>
                <a:cubicBezTo>
                  <a:pt x="317" y="111"/>
                  <a:pt x="318" y="111"/>
                  <a:pt x="318" y="111"/>
                </a:cubicBezTo>
                <a:cubicBezTo>
                  <a:pt x="321" y="109"/>
                  <a:pt x="325" y="107"/>
                  <a:pt x="327" y="104"/>
                </a:cubicBezTo>
                <a:cubicBezTo>
                  <a:pt x="328" y="103"/>
                  <a:pt x="329" y="103"/>
                  <a:pt x="330" y="103"/>
                </a:cubicBezTo>
                <a:cubicBezTo>
                  <a:pt x="331" y="102"/>
                  <a:pt x="332" y="103"/>
                  <a:pt x="333" y="102"/>
                </a:cubicBezTo>
                <a:cubicBezTo>
                  <a:pt x="333" y="101"/>
                  <a:pt x="333" y="100"/>
                  <a:pt x="334" y="99"/>
                </a:cubicBezTo>
                <a:cubicBezTo>
                  <a:pt x="332" y="96"/>
                  <a:pt x="333" y="94"/>
                  <a:pt x="333" y="91"/>
                </a:cubicBezTo>
                <a:cubicBezTo>
                  <a:pt x="332" y="90"/>
                  <a:pt x="334" y="89"/>
                  <a:pt x="335" y="89"/>
                </a:cubicBezTo>
                <a:cubicBezTo>
                  <a:pt x="337" y="87"/>
                  <a:pt x="340" y="86"/>
                  <a:pt x="343" y="85"/>
                </a:cubicBezTo>
                <a:cubicBezTo>
                  <a:pt x="347" y="84"/>
                  <a:pt x="348" y="85"/>
                  <a:pt x="348" y="89"/>
                </a:cubicBezTo>
                <a:cubicBezTo>
                  <a:pt x="348" y="91"/>
                  <a:pt x="349" y="92"/>
                  <a:pt x="349" y="95"/>
                </a:cubicBezTo>
                <a:cubicBezTo>
                  <a:pt x="349" y="96"/>
                  <a:pt x="349" y="97"/>
                  <a:pt x="348" y="98"/>
                </a:cubicBezTo>
                <a:cubicBezTo>
                  <a:pt x="348" y="98"/>
                  <a:pt x="348" y="99"/>
                  <a:pt x="348" y="99"/>
                </a:cubicBezTo>
                <a:cubicBezTo>
                  <a:pt x="349" y="102"/>
                  <a:pt x="348" y="104"/>
                  <a:pt x="348" y="107"/>
                </a:cubicBezTo>
                <a:cubicBezTo>
                  <a:pt x="348" y="108"/>
                  <a:pt x="348" y="110"/>
                  <a:pt x="347" y="111"/>
                </a:cubicBezTo>
                <a:cubicBezTo>
                  <a:pt x="346" y="114"/>
                  <a:pt x="346" y="116"/>
                  <a:pt x="345" y="118"/>
                </a:cubicBezTo>
                <a:cubicBezTo>
                  <a:pt x="345" y="119"/>
                  <a:pt x="345" y="120"/>
                  <a:pt x="344" y="121"/>
                </a:cubicBezTo>
                <a:cubicBezTo>
                  <a:pt x="342" y="122"/>
                  <a:pt x="342" y="124"/>
                  <a:pt x="341" y="126"/>
                </a:cubicBezTo>
                <a:cubicBezTo>
                  <a:pt x="339" y="129"/>
                  <a:pt x="339" y="133"/>
                  <a:pt x="335" y="135"/>
                </a:cubicBezTo>
                <a:cubicBezTo>
                  <a:pt x="335" y="136"/>
                  <a:pt x="334" y="137"/>
                  <a:pt x="333" y="138"/>
                </a:cubicBezTo>
                <a:cubicBezTo>
                  <a:pt x="334" y="140"/>
                  <a:pt x="334" y="142"/>
                  <a:pt x="333" y="144"/>
                </a:cubicBezTo>
                <a:cubicBezTo>
                  <a:pt x="333" y="145"/>
                  <a:pt x="331" y="145"/>
                  <a:pt x="331" y="146"/>
                </a:cubicBezTo>
                <a:cubicBezTo>
                  <a:pt x="332" y="147"/>
                  <a:pt x="331" y="148"/>
                  <a:pt x="330" y="148"/>
                </a:cubicBezTo>
                <a:cubicBezTo>
                  <a:pt x="329" y="148"/>
                  <a:pt x="329" y="149"/>
                  <a:pt x="330" y="150"/>
                </a:cubicBezTo>
                <a:cubicBezTo>
                  <a:pt x="330" y="151"/>
                  <a:pt x="330" y="151"/>
                  <a:pt x="331" y="150"/>
                </a:cubicBezTo>
                <a:cubicBezTo>
                  <a:pt x="331" y="149"/>
                  <a:pt x="332" y="149"/>
                  <a:pt x="333" y="148"/>
                </a:cubicBezTo>
                <a:cubicBezTo>
                  <a:pt x="335" y="145"/>
                  <a:pt x="336" y="143"/>
                  <a:pt x="336" y="140"/>
                </a:cubicBezTo>
                <a:cubicBezTo>
                  <a:pt x="336" y="139"/>
                  <a:pt x="336" y="139"/>
                  <a:pt x="337" y="139"/>
                </a:cubicBezTo>
                <a:cubicBezTo>
                  <a:pt x="338" y="138"/>
                  <a:pt x="339" y="137"/>
                  <a:pt x="340" y="136"/>
                </a:cubicBezTo>
                <a:cubicBezTo>
                  <a:pt x="342" y="135"/>
                  <a:pt x="342" y="134"/>
                  <a:pt x="342" y="132"/>
                </a:cubicBezTo>
                <a:cubicBezTo>
                  <a:pt x="343" y="131"/>
                  <a:pt x="344" y="131"/>
                  <a:pt x="344" y="130"/>
                </a:cubicBezTo>
                <a:cubicBezTo>
                  <a:pt x="344" y="130"/>
                  <a:pt x="345" y="129"/>
                  <a:pt x="345" y="129"/>
                </a:cubicBezTo>
                <a:cubicBezTo>
                  <a:pt x="345" y="127"/>
                  <a:pt x="347" y="126"/>
                  <a:pt x="348" y="125"/>
                </a:cubicBezTo>
                <a:cubicBezTo>
                  <a:pt x="349" y="125"/>
                  <a:pt x="349" y="124"/>
                  <a:pt x="350" y="124"/>
                </a:cubicBezTo>
                <a:cubicBezTo>
                  <a:pt x="348" y="122"/>
                  <a:pt x="351" y="122"/>
                  <a:pt x="351" y="121"/>
                </a:cubicBezTo>
                <a:cubicBezTo>
                  <a:pt x="350" y="117"/>
                  <a:pt x="353" y="116"/>
                  <a:pt x="355" y="113"/>
                </a:cubicBezTo>
                <a:cubicBezTo>
                  <a:pt x="356" y="112"/>
                  <a:pt x="356" y="111"/>
                  <a:pt x="358" y="110"/>
                </a:cubicBezTo>
                <a:cubicBezTo>
                  <a:pt x="358" y="110"/>
                  <a:pt x="358" y="109"/>
                  <a:pt x="358" y="109"/>
                </a:cubicBezTo>
                <a:cubicBezTo>
                  <a:pt x="356" y="109"/>
                  <a:pt x="357" y="107"/>
                  <a:pt x="356" y="106"/>
                </a:cubicBezTo>
                <a:cubicBezTo>
                  <a:pt x="356" y="105"/>
                  <a:pt x="356" y="105"/>
                  <a:pt x="356" y="105"/>
                </a:cubicBezTo>
                <a:cubicBezTo>
                  <a:pt x="357" y="104"/>
                  <a:pt x="358" y="105"/>
                  <a:pt x="358" y="105"/>
                </a:cubicBezTo>
                <a:cubicBezTo>
                  <a:pt x="358" y="107"/>
                  <a:pt x="359" y="108"/>
                  <a:pt x="360" y="107"/>
                </a:cubicBezTo>
                <a:cubicBezTo>
                  <a:pt x="361" y="108"/>
                  <a:pt x="360" y="108"/>
                  <a:pt x="360" y="109"/>
                </a:cubicBezTo>
                <a:cubicBezTo>
                  <a:pt x="361" y="109"/>
                  <a:pt x="361" y="107"/>
                  <a:pt x="363" y="108"/>
                </a:cubicBezTo>
                <a:cubicBezTo>
                  <a:pt x="360" y="110"/>
                  <a:pt x="361" y="114"/>
                  <a:pt x="359" y="118"/>
                </a:cubicBezTo>
                <a:cubicBezTo>
                  <a:pt x="361" y="118"/>
                  <a:pt x="361" y="117"/>
                  <a:pt x="362" y="116"/>
                </a:cubicBezTo>
                <a:cubicBezTo>
                  <a:pt x="365" y="112"/>
                  <a:pt x="367" y="112"/>
                  <a:pt x="370" y="116"/>
                </a:cubicBezTo>
                <a:cubicBezTo>
                  <a:pt x="371" y="116"/>
                  <a:pt x="370" y="114"/>
                  <a:pt x="371" y="115"/>
                </a:cubicBezTo>
                <a:cubicBezTo>
                  <a:pt x="372" y="115"/>
                  <a:pt x="372" y="116"/>
                  <a:pt x="372" y="116"/>
                </a:cubicBezTo>
                <a:cubicBezTo>
                  <a:pt x="372" y="117"/>
                  <a:pt x="372" y="118"/>
                  <a:pt x="373" y="118"/>
                </a:cubicBezTo>
                <a:cubicBezTo>
                  <a:pt x="374" y="118"/>
                  <a:pt x="375" y="118"/>
                  <a:pt x="375" y="116"/>
                </a:cubicBezTo>
                <a:cubicBezTo>
                  <a:pt x="375" y="114"/>
                  <a:pt x="377" y="113"/>
                  <a:pt x="378" y="111"/>
                </a:cubicBezTo>
                <a:cubicBezTo>
                  <a:pt x="377" y="111"/>
                  <a:pt x="377" y="110"/>
                  <a:pt x="377" y="110"/>
                </a:cubicBezTo>
                <a:cubicBezTo>
                  <a:pt x="376" y="109"/>
                  <a:pt x="376" y="106"/>
                  <a:pt x="377" y="106"/>
                </a:cubicBezTo>
                <a:cubicBezTo>
                  <a:pt x="379" y="105"/>
                  <a:pt x="378" y="107"/>
                  <a:pt x="379" y="107"/>
                </a:cubicBezTo>
                <a:cubicBezTo>
                  <a:pt x="379" y="107"/>
                  <a:pt x="379" y="107"/>
                  <a:pt x="380" y="107"/>
                </a:cubicBezTo>
                <a:cubicBezTo>
                  <a:pt x="379" y="105"/>
                  <a:pt x="380" y="103"/>
                  <a:pt x="379" y="101"/>
                </a:cubicBezTo>
                <a:cubicBezTo>
                  <a:pt x="379" y="99"/>
                  <a:pt x="381" y="100"/>
                  <a:pt x="381" y="99"/>
                </a:cubicBezTo>
                <a:cubicBezTo>
                  <a:pt x="383" y="101"/>
                  <a:pt x="383" y="99"/>
                  <a:pt x="383" y="98"/>
                </a:cubicBezTo>
                <a:cubicBezTo>
                  <a:pt x="384" y="97"/>
                  <a:pt x="385" y="96"/>
                  <a:pt x="386" y="98"/>
                </a:cubicBezTo>
                <a:cubicBezTo>
                  <a:pt x="389" y="96"/>
                  <a:pt x="392" y="100"/>
                  <a:pt x="395" y="98"/>
                </a:cubicBezTo>
                <a:cubicBezTo>
                  <a:pt x="396" y="97"/>
                  <a:pt x="398" y="98"/>
                  <a:pt x="399" y="99"/>
                </a:cubicBezTo>
                <a:cubicBezTo>
                  <a:pt x="401" y="102"/>
                  <a:pt x="405" y="103"/>
                  <a:pt x="408" y="106"/>
                </a:cubicBezTo>
                <a:cubicBezTo>
                  <a:pt x="409" y="107"/>
                  <a:pt x="410" y="108"/>
                  <a:pt x="410" y="109"/>
                </a:cubicBezTo>
                <a:cubicBezTo>
                  <a:pt x="411" y="111"/>
                  <a:pt x="411" y="112"/>
                  <a:pt x="413" y="113"/>
                </a:cubicBezTo>
                <a:cubicBezTo>
                  <a:pt x="414" y="113"/>
                  <a:pt x="413" y="114"/>
                  <a:pt x="413" y="115"/>
                </a:cubicBezTo>
                <a:close/>
                <a:moveTo>
                  <a:pt x="313" y="33"/>
                </a:moveTo>
                <a:cubicBezTo>
                  <a:pt x="313" y="33"/>
                  <a:pt x="313" y="33"/>
                  <a:pt x="313" y="33"/>
                </a:cubicBezTo>
                <a:cubicBezTo>
                  <a:pt x="313" y="33"/>
                  <a:pt x="313" y="33"/>
                  <a:pt x="313" y="33"/>
                </a:cubicBezTo>
                <a:close/>
                <a:moveTo>
                  <a:pt x="63" y="129"/>
                </a:moveTo>
                <a:cubicBezTo>
                  <a:pt x="63" y="129"/>
                  <a:pt x="63" y="128"/>
                  <a:pt x="63" y="128"/>
                </a:cubicBezTo>
                <a:cubicBezTo>
                  <a:pt x="63" y="129"/>
                  <a:pt x="63" y="129"/>
                  <a:pt x="63" y="129"/>
                </a:cubicBezTo>
                <a:close/>
                <a:moveTo>
                  <a:pt x="119" y="395"/>
                </a:moveTo>
                <a:cubicBezTo>
                  <a:pt x="119" y="395"/>
                  <a:pt x="119" y="395"/>
                  <a:pt x="119" y="395"/>
                </a:cubicBezTo>
                <a:cubicBezTo>
                  <a:pt x="119" y="395"/>
                  <a:pt x="119" y="395"/>
                  <a:pt x="119" y="395"/>
                </a:cubicBezTo>
                <a:close/>
                <a:moveTo>
                  <a:pt x="122" y="401"/>
                </a:moveTo>
                <a:cubicBezTo>
                  <a:pt x="122" y="401"/>
                  <a:pt x="122" y="401"/>
                  <a:pt x="122" y="401"/>
                </a:cubicBezTo>
                <a:cubicBezTo>
                  <a:pt x="122" y="401"/>
                  <a:pt x="122" y="401"/>
                  <a:pt x="122" y="401"/>
                </a:cubicBezTo>
                <a:close/>
                <a:moveTo>
                  <a:pt x="136" y="405"/>
                </a:moveTo>
                <a:cubicBezTo>
                  <a:pt x="136" y="405"/>
                  <a:pt x="136" y="405"/>
                  <a:pt x="136" y="405"/>
                </a:cubicBezTo>
                <a:cubicBezTo>
                  <a:pt x="136" y="405"/>
                  <a:pt x="136" y="405"/>
                  <a:pt x="136" y="405"/>
                </a:cubicBezTo>
                <a:cubicBezTo>
                  <a:pt x="136" y="405"/>
                  <a:pt x="136" y="405"/>
                  <a:pt x="136" y="405"/>
                </a:cubicBezTo>
                <a:close/>
                <a:moveTo>
                  <a:pt x="301" y="426"/>
                </a:moveTo>
                <a:cubicBezTo>
                  <a:pt x="301" y="426"/>
                  <a:pt x="301" y="426"/>
                  <a:pt x="301" y="426"/>
                </a:cubicBezTo>
                <a:cubicBezTo>
                  <a:pt x="301" y="426"/>
                  <a:pt x="301" y="426"/>
                  <a:pt x="301" y="426"/>
                </a:cubicBezTo>
                <a:close/>
                <a:moveTo>
                  <a:pt x="326" y="151"/>
                </a:moveTo>
                <a:cubicBezTo>
                  <a:pt x="326" y="151"/>
                  <a:pt x="326" y="151"/>
                  <a:pt x="326" y="151"/>
                </a:cubicBezTo>
                <a:cubicBezTo>
                  <a:pt x="326" y="151"/>
                  <a:pt x="326" y="151"/>
                  <a:pt x="326" y="151"/>
                </a:cubicBezTo>
                <a:close/>
                <a:moveTo>
                  <a:pt x="373" y="146"/>
                </a:moveTo>
                <a:cubicBezTo>
                  <a:pt x="372" y="146"/>
                  <a:pt x="372" y="146"/>
                  <a:pt x="372" y="146"/>
                </a:cubicBezTo>
                <a:cubicBezTo>
                  <a:pt x="372" y="146"/>
                  <a:pt x="372" y="146"/>
                  <a:pt x="373" y="146"/>
                </a:cubicBezTo>
                <a:close/>
                <a:moveTo>
                  <a:pt x="373" y="329"/>
                </a:moveTo>
                <a:cubicBezTo>
                  <a:pt x="372" y="328"/>
                  <a:pt x="372" y="329"/>
                  <a:pt x="372" y="329"/>
                </a:cubicBezTo>
                <a:cubicBezTo>
                  <a:pt x="371" y="330"/>
                  <a:pt x="371" y="330"/>
                  <a:pt x="370" y="329"/>
                </a:cubicBezTo>
                <a:cubicBezTo>
                  <a:pt x="369" y="328"/>
                  <a:pt x="369" y="327"/>
                  <a:pt x="368" y="325"/>
                </a:cubicBezTo>
                <a:cubicBezTo>
                  <a:pt x="368" y="325"/>
                  <a:pt x="369" y="325"/>
                  <a:pt x="369" y="324"/>
                </a:cubicBezTo>
                <a:cubicBezTo>
                  <a:pt x="370" y="324"/>
                  <a:pt x="370" y="323"/>
                  <a:pt x="370" y="323"/>
                </a:cubicBezTo>
                <a:cubicBezTo>
                  <a:pt x="369" y="322"/>
                  <a:pt x="369" y="321"/>
                  <a:pt x="369" y="321"/>
                </a:cubicBezTo>
                <a:cubicBezTo>
                  <a:pt x="368" y="321"/>
                  <a:pt x="368" y="322"/>
                  <a:pt x="368" y="322"/>
                </a:cubicBezTo>
                <a:cubicBezTo>
                  <a:pt x="367" y="323"/>
                  <a:pt x="367" y="324"/>
                  <a:pt x="366" y="323"/>
                </a:cubicBezTo>
                <a:cubicBezTo>
                  <a:pt x="365" y="322"/>
                  <a:pt x="363" y="323"/>
                  <a:pt x="363" y="324"/>
                </a:cubicBezTo>
                <a:cubicBezTo>
                  <a:pt x="363" y="326"/>
                  <a:pt x="363" y="327"/>
                  <a:pt x="363" y="328"/>
                </a:cubicBezTo>
                <a:cubicBezTo>
                  <a:pt x="363" y="330"/>
                  <a:pt x="362" y="331"/>
                  <a:pt x="363" y="332"/>
                </a:cubicBezTo>
                <a:cubicBezTo>
                  <a:pt x="364" y="332"/>
                  <a:pt x="366" y="333"/>
                  <a:pt x="367" y="332"/>
                </a:cubicBezTo>
                <a:cubicBezTo>
                  <a:pt x="368" y="331"/>
                  <a:pt x="370" y="331"/>
                  <a:pt x="371" y="332"/>
                </a:cubicBezTo>
                <a:cubicBezTo>
                  <a:pt x="372" y="332"/>
                  <a:pt x="373" y="332"/>
                  <a:pt x="373" y="330"/>
                </a:cubicBezTo>
                <a:cubicBezTo>
                  <a:pt x="373" y="329"/>
                  <a:pt x="373" y="329"/>
                  <a:pt x="373" y="329"/>
                </a:cubicBezTo>
                <a:close/>
                <a:moveTo>
                  <a:pt x="340" y="393"/>
                </a:moveTo>
                <a:cubicBezTo>
                  <a:pt x="340" y="393"/>
                  <a:pt x="340" y="393"/>
                  <a:pt x="340" y="393"/>
                </a:cubicBezTo>
                <a:cubicBezTo>
                  <a:pt x="341" y="394"/>
                  <a:pt x="342" y="394"/>
                  <a:pt x="342" y="393"/>
                </a:cubicBezTo>
                <a:cubicBezTo>
                  <a:pt x="343" y="393"/>
                  <a:pt x="342" y="392"/>
                  <a:pt x="342" y="391"/>
                </a:cubicBezTo>
                <a:cubicBezTo>
                  <a:pt x="340" y="390"/>
                  <a:pt x="338" y="389"/>
                  <a:pt x="337" y="388"/>
                </a:cubicBezTo>
                <a:cubicBezTo>
                  <a:pt x="336" y="387"/>
                  <a:pt x="335" y="386"/>
                  <a:pt x="335" y="385"/>
                </a:cubicBezTo>
                <a:cubicBezTo>
                  <a:pt x="334" y="384"/>
                  <a:pt x="333" y="383"/>
                  <a:pt x="331" y="384"/>
                </a:cubicBezTo>
                <a:cubicBezTo>
                  <a:pt x="330" y="383"/>
                  <a:pt x="330" y="383"/>
                  <a:pt x="329" y="383"/>
                </a:cubicBezTo>
                <a:cubicBezTo>
                  <a:pt x="326" y="382"/>
                  <a:pt x="325" y="383"/>
                  <a:pt x="326" y="386"/>
                </a:cubicBezTo>
                <a:cubicBezTo>
                  <a:pt x="326" y="387"/>
                  <a:pt x="326" y="388"/>
                  <a:pt x="326" y="389"/>
                </a:cubicBezTo>
                <a:cubicBezTo>
                  <a:pt x="328" y="391"/>
                  <a:pt x="329" y="393"/>
                  <a:pt x="332" y="394"/>
                </a:cubicBezTo>
                <a:cubicBezTo>
                  <a:pt x="333" y="395"/>
                  <a:pt x="334" y="395"/>
                  <a:pt x="335" y="396"/>
                </a:cubicBezTo>
                <a:cubicBezTo>
                  <a:pt x="336" y="398"/>
                  <a:pt x="337" y="399"/>
                  <a:pt x="339" y="399"/>
                </a:cubicBezTo>
                <a:cubicBezTo>
                  <a:pt x="339" y="400"/>
                  <a:pt x="340" y="401"/>
                  <a:pt x="340" y="400"/>
                </a:cubicBezTo>
                <a:cubicBezTo>
                  <a:pt x="341" y="400"/>
                  <a:pt x="341" y="399"/>
                  <a:pt x="341" y="398"/>
                </a:cubicBezTo>
                <a:cubicBezTo>
                  <a:pt x="341" y="396"/>
                  <a:pt x="340" y="396"/>
                  <a:pt x="339" y="395"/>
                </a:cubicBezTo>
                <a:cubicBezTo>
                  <a:pt x="338" y="395"/>
                  <a:pt x="337" y="394"/>
                  <a:pt x="338" y="393"/>
                </a:cubicBezTo>
                <a:cubicBezTo>
                  <a:pt x="338" y="392"/>
                  <a:pt x="339" y="393"/>
                  <a:pt x="340" y="393"/>
                </a:cubicBezTo>
                <a:close/>
                <a:moveTo>
                  <a:pt x="129" y="86"/>
                </a:moveTo>
                <a:cubicBezTo>
                  <a:pt x="129" y="87"/>
                  <a:pt x="130" y="87"/>
                  <a:pt x="131" y="88"/>
                </a:cubicBezTo>
                <a:cubicBezTo>
                  <a:pt x="131" y="88"/>
                  <a:pt x="131" y="88"/>
                  <a:pt x="131" y="88"/>
                </a:cubicBezTo>
                <a:cubicBezTo>
                  <a:pt x="132" y="89"/>
                  <a:pt x="132" y="89"/>
                  <a:pt x="133" y="90"/>
                </a:cubicBezTo>
                <a:cubicBezTo>
                  <a:pt x="134" y="91"/>
                  <a:pt x="135" y="92"/>
                  <a:pt x="137" y="93"/>
                </a:cubicBezTo>
                <a:cubicBezTo>
                  <a:pt x="138" y="93"/>
                  <a:pt x="139" y="93"/>
                  <a:pt x="139" y="92"/>
                </a:cubicBezTo>
                <a:cubicBezTo>
                  <a:pt x="140" y="92"/>
                  <a:pt x="139" y="91"/>
                  <a:pt x="139" y="90"/>
                </a:cubicBezTo>
                <a:cubicBezTo>
                  <a:pt x="138" y="90"/>
                  <a:pt x="138" y="89"/>
                  <a:pt x="137" y="88"/>
                </a:cubicBezTo>
                <a:cubicBezTo>
                  <a:pt x="137" y="86"/>
                  <a:pt x="136" y="83"/>
                  <a:pt x="133" y="83"/>
                </a:cubicBezTo>
                <a:cubicBezTo>
                  <a:pt x="132" y="82"/>
                  <a:pt x="132" y="80"/>
                  <a:pt x="131" y="79"/>
                </a:cubicBezTo>
                <a:cubicBezTo>
                  <a:pt x="132" y="78"/>
                  <a:pt x="132" y="78"/>
                  <a:pt x="131" y="77"/>
                </a:cubicBezTo>
                <a:cubicBezTo>
                  <a:pt x="131" y="76"/>
                  <a:pt x="130" y="75"/>
                  <a:pt x="129" y="75"/>
                </a:cubicBezTo>
                <a:cubicBezTo>
                  <a:pt x="129" y="74"/>
                  <a:pt x="128" y="74"/>
                  <a:pt x="127" y="75"/>
                </a:cubicBezTo>
                <a:cubicBezTo>
                  <a:pt x="126" y="78"/>
                  <a:pt x="126" y="82"/>
                  <a:pt x="127" y="85"/>
                </a:cubicBezTo>
                <a:cubicBezTo>
                  <a:pt x="128" y="86"/>
                  <a:pt x="128" y="86"/>
                  <a:pt x="129" y="86"/>
                </a:cubicBezTo>
                <a:close/>
                <a:moveTo>
                  <a:pt x="216" y="27"/>
                </a:moveTo>
                <a:cubicBezTo>
                  <a:pt x="217" y="27"/>
                  <a:pt x="217" y="27"/>
                  <a:pt x="218" y="27"/>
                </a:cubicBezTo>
                <a:cubicBezTo>
                  <a:pt x="218" y="27"/>
                  <a:pt x="218" y="27"/>
                  <a:pt x="219" y="28"/>
                </a:cubicBezTo>
                <a:cubicBezTo>
                  <a:pt x="219" y="28"/>
                  <a:pt x="219" y="28"/>
                  <a:pt x="219" y="28"/>
                </a:cubicBezTo>
                <a:cubicBezTo>
                  <a:pt x="221" y="29"/>
                  <a:pt x="222" y="30"/>
                  <a:pt x="223" y="31"/>
                </a:cubicBezTo>
                <a:cubicBezTo>
                  <a:pt x="224" y="32"/>
                  <a:pt x="225" y="32"/>
                  <a:pt x="225" y="31"/>
                </a:cubicBezTo>
                <a:cubicBezTo>
                  <a:pt x="226" y="31"/>
                  <a:pt x="226" y="30"/>
                  <a:pt x="225" y="29"/>
                </a:cubicBezTo>
                <a:cubicBezTo>
                  <a:pt x="225" y="29"/>
                  <a:pt x="224" y="29"/>
                  <a:pt x="224" y="28"/>
                </a:cubicBezTo>
                <a:cubicBezTo>
                  <a:pt x="223" y="27"/>
                  <a:pt x="222" y="28"/>
                  <a:pt x="221" y="28"/>
                </a:cubicBezTo>
                <a:cubicBezTo>
                  <a:pt x="221" y="27"/>
                  <a:pt x="221" y="27"/>
                  <a:pt x="220" y="27"/>
                </a:cubicBezTo>
                <a:cubicBezTo>
                  <a:pt x="220" y="23"/>
                  <a:pt x="217" y="21"/>
                  <a:pt x="214" y="19"/>
                </a:cubicBezTo>
                <a:cubicBezTo>
                  <a:pt x="213" y="18"/>
                  <a:pt x="212" y="19"/>
                  <a:pt x="211" y="20"/>
                </a:cubicBezTo>
                <a:cubicBezTo>
                  <a:pt x="211" y="23"/>
                  <a:pt x="211" y="27"/>
                  <a:pt x="216" y="27"/>
                </a:cubicBezTo>
                <a:close/>
                <a:moveTo>
                  <a:pt x="208" y="32"/>
                </a:moveTo>
                <a:cubicBezTo>
                  <a:pt x="209" y="34"/>
                  <a:pt x="211" y="36"/>
                  <a:pt x="212" y="38"/>
                </a:cubicBezTo>
                <a:cubicBezTo>
                  <a:pt x="212" y="38"/>
                  <a:pt x="213" y="39"/>
                  <a:pt x="213" y="39"/>
                </a:cubicBezTo>
                <a:cubicBezTo>
                  <a:pt x="214" y="40"/>
                  <a:pt x="216" y="41"/>
                  <a:pt x="217" y="40"/>
                </a:cubicBezTo>
                <a:cubicBezTo>
                  <a:pt x="218" y="39"/>
                  <a:pt x="216" y="38"/>
                  <a:pt x="216" y="37"/>
                </a:cubicBezTo>
                <a:cubicBezTo>
                  <a:pt x="214" y="35"/>
                  <a:pt x="212" y="32"/>
                  <a:pt x="210" y="29"/>
                </a:cubicBezTo>
                <a:cubicBezTo>
                  <a:pt x="209" y="28"/>
                  <a:pt x="209" y="29"/>
                  <a:pt x="208" y="29"/>
                </a:cubicBezTo>
                <a:cubicBezTo>
                  <a:pt x="206" y="30"/>
                  <a:pt x="207" y="31"/>
                  <a:pt x="208" y="32"/>
                </a:cubicBezTo>
                <a:close/>
                <a:moveTo>
                  <a:pt x="336" y="377"/>
                </a:moveTo>
                <a:cubicBezTo>
                  <a:pt x="334" y="375"/>
                  <a:pt x="332" y="377"/>
                  <a:pt x="330" y="376"/>
                </a:cubicBezTo>
                <a:cubicBezTo>
                  <a:pt x="330" y="375"/>
                  <a:pt x="330" y="375"/>
                  <a:pt x="330" y="375"/>
                </a:cubicBezTo>
                <a:cubicBezTo>
                  <a:pt x="330" y="375"/>
                  <a:pt x="331" y="375"/>
                  <a:pt x="331" y="375"/>
                </a:cubicBezTo>
                <a:cubicBezTo>
                  <a:pt x="332" y="375"/>
                  <a:pt x="332" y="376"/>
                  <a:pt x="333" y="375"/>
                </a:cubicBezTo>
                <a:cubicBezTo>
                  <a:pt x="333" y="374"/>
                  <a:pt x="332" y="374"/>
                  <a:pt x="332" y="373"/>
                </a:cubicBezTo>
                <a:cubicBezTo>
                  <a:pt x="331" y="372"/>
                  <a:pt x="330" y="372"/>
                  <a:pt x="329" y="372"/>
                </a:cubicBezTo>
                <a:cubicBezTo>
                  <a:pt x="326" y="370"/>
                  <a:pt x="323" y="370"/>
                  <a:pt x="320" y="371"/>
                </a:cubicBezTo>
                <a:cubicBezTo>
                  <a:pt x="320" y="372"/>
                  <a:pt x="320" y="372"/>
                  <a:pt x="320" y="373"/>
                </a:cubicBezTo>
                <a:cubicBezTo>
                  <a:pt x="319" y="374"/>
                  <a:pt x="318" y="375"/>
                  <a:pt x="318" y="376"/>
                </a:cubicBezTo>
                <a:cubicBezTo>
                  <a:pt x="317" y="378"/>
                  <a:pt x="319" y="377"/>
                  <a:pt x="320" y="377"/>
                </a:cubicBezTo>
                <a:cubicBezTo>
                  <a:pt x="321" y="378"/>
                  <a:pt x="322" y="378"/>
                  <a:pt x="323" y="379"/>
                </a:cubicBezTo>
                <a:cubicBezTo>
                  <a:pt x="326" y="380"/>
                  <a:pt x="333" y="379"/>
                  <a:pt x="336" y="377"/>
                </a:cubicBezTo>
                <a:close/>
                <a:moveTo>
                  <a:pt x="358" y="173"/>
                </a:moveTo>
                <a:cubicBezTo>
                  <a:pt x="358" y="174"/>
                  <a:pt x="359" y="173"/>
                  <a:pt x="360" y="173"/>
                </a:cubicBezTo>
                <a:cubicBezTo>
                  <a:pt x="361" y="172"/>
                  <a:pt x="362" y="171"/>
                  <a:pt x="364" y="170"/>
                </a:cubicBezTo>
                <a:cubicBezTo>
                  <a:pt x="364" y="170"/>
                  <a:pt x="364" y="170"/>
                  <a:pt x="364" y="169"/>
                </a:cubicBezTo>
                <a:cubicBezTo>
                  <a:pt x="363" y="168"/>
                  <a:pt x="362" y="167"/>
                  <a:pt x="361" y="167"/>
                </a:cubicBezTo>
                <a:cubicBezTo>
                  <a:pt x="359" y="166"/>
                  <a:pt x="359" y="168"/>
                  <a:pt x="359" y="168"/>
                </a:cubicBezTo>
                <a:cubicBezTo>
                  <a:pt x="358" y="169"/>
                  <a:pt x="359" y="171"/>
                  <a:pt x="358" y="172"/>
                </a:cubicBezTo>
                <a:cubicBezTo>
                  <a:pt x="358" y="172"/>
                  <a:pt x="357" y="173"/>
                  <a:pt x="358" y="173"/>
                </a:cubicBezTo>
                <a:close/>
                <a:moveTo>
                  <a:pt x="371" y="108"/>
                </a:moveTo>
                <a:cubicBezTo>
                  <a:pt x="371" y="109"/>
                  <a:pt x="372" y="109"/>
                  <a:pt x="373" y="109"/>
                </a:cubicBezTo>
                <a:cubicBezTo>
                  <a:pt x="373" y="108"/>
                  <a:pt x="373" y="107"/>
                  <a:pt x="373" y="107"/>
                </a:cubicBezTo>
                <a:cubicBezTo>
                  <a:pt x="372" y="105"/>
                  <a:pt x="372" y="104"/>
                  <a:pt x="371" y="102"/>
                </a:cubicBezTo>
                <a:cubicBezTo>
                  <a:pt x="370" y="102"/>
                  <a:pt x="370" y="102"/>
                  <a:pt x="369" y="102"/>
                </a:cubicBezTo>
                <a:cubicBezTo>
                  <a:pt x="369" y="102"/>
                  <a:pt x="367" y="102"/>
                  <a:pt x="368" y="103"/>
                </a:cubicBezTo>
                <a:cubicBezTo>
                  <a:pt x="368" y="105"/>
                  <a:pt x="369" y="107"/>
                  <a:pt x="371" y="108"/>
                </a:cubicBezTo>
                <a:close/>
                <a:moveTo>
                  <a:pt x="369" y="257"/>
                </a:moveTo>
                <a:cubicBezTo>
                  <a:pt x="369" y="257"/>
                  <a:pt x="370" y="257"/>
                  <a:pt x="370" y="256"/>
                </a:cubicBezTo>
                <a:cubicBezTo>
                  <a:pt x="371" y="255"/>
                  <a:pt x="371" y="253"/>
                  <a:pt x="371" y="252"/>
                </a:cubicBezTo>
                <a:cubicBezTo>
                  <a:pt x="372" y="251"/>
                  <a:pt x="371" y="250"/>
                  <a:pt x="370" y="249"/>
                </a:cubicBezTo>
                <a:cubicBezTo>
                  <a:pt x="370" y="249"/>
                  <a:pt x="369" y="249"/>
                  <a:pt x="369" y="250"/>
                </a:cubicBezTo>
                <a:cubicBezTo>
                  <a:pt x="370" y="252"/>
                  <a:pt x="368" y="253"/>
                  <a:pt x="368" y="256"/>
                </a:cubicBezTo>
                <a:cubicBezTo>
                  <a:pt x="368" y="256"/>
                  <a:pt x="368" y="257"/>
                  <a:pt x="369" y="257"/>
                </a:cubicBezTo>
                <a:close/>
                <a:moveTo>
                  <a:pt x="361" y="292"/>
                </a:moveTo>
                <a:cubicBezTo>
                  <a:pt x="363" y="295"/>
                  <a:pt x="363" y="297"/>
                  <a:pt x="364" y="300"/>
                </a:cubicBezTo>
                <a:cubicBezTo>
                  <a:pt x="364" y="302"/>
                  <a:pt x="365" y="304"/>
                  <a:pt x="365" y="305"/>
                </a:cubicBezTo>
                <a:cubicBezTo>
                  <a:pt x="366" y="303"/>
                  <a:pt x="365" y="300"/>
                  <a:pt x="365" y="297"/>
                </a:cubicBezTo>
                <a:cubicBezTo>
                  <a:pt x="364" y="295"/>
                  <a:pt x="364" y="293"/>
                  <a:pt x="364" y="291"/>
                </a:cubicBezTo>
                <a:cubicBezTo>
                  <a:pt x="364" y="290"/>
                  <a:pt x="363" y="289"/>
                  <a:pt x="362" y="289"/>
                </a:cubicBezTo>
                <a:cubicBezTo>
                  <a:pt x="361" y="289"/>
                  <a:pt x="361" y="290"/>
                  <a:pt x="361" y="291"/>
                </a:cubicBezTo>
                <a:cubicBezTo>
                  <a:pt x="361" y="291"/>
                  <a:pt x="361" y="292"/>
                  <a:pt x="361" y="292"/>
                </a:cubicBezTo>
                <a:close/>
                <a:moveTo>
                  <a:pt x="11" y="264"/>
                </a:moveTo>
                <a:cubicBezTo>
                  <a:pt x="9" y="264"/>
                  <a:pt x="8" y="263"/>
                  <a:pt x="6" y="263"/>
                </a:cubicBezTo>
                <a:cubicBezTo>
                  <a:pt x="5" y="263"/>
                  <a:pt x="4" y="264"/>
                  <a:pt x="4" y="264"/>
                </a:cubicBezTo>
                <a:cubicBezTo>
                  <a:pt x="5" y="265"/>
                  <a:pt x="6" y="267"/>
                  <a:pt x="7" y="267"/>
                </a:cubicBezTo>
                <a:cubicBezTo>
                  <a:pt x="9" y="267"/>
                  <a:pt x="10" y="266"/>
                  <a:pt x="11" y="266"/>
                </a:cubicBezTo>
                <a:cubicBezTo>
                  <a:pt x="11" y="265"/>
                  <a:pt x="11" y="265"/>
                  <a:pt x="11" y="264"/>
                </a:cubicBezTo>
                <a:close/>
                <a:moveTo>
                  <a:pt x="219" y="32"/>
                </a:moveTo>
                <a:cubicBezTo>
                  <a:pt x="218" y="31"/>
                  <a:pt x="217" y="32"/>
                  <a:pt x="216" y="31"/>
                </a:cubicBezTo>
                <a:cubicBezTo>
                  <a:pt x="216" y="29"/>
                  <a:pt x="215" y="28"/>
                  <a:pt x="213" y="29"/>
                </a:cubicBezTo>
                <a:cubicBezTo>
                  <a:pt x="212" y="30"/>
                  <a:pt x="213" y="32"/>
                  <a:pt x="214" y="33"/>
                </a:cubicBezTo>
                <a:cubicBezTo>
                  <a:pt x="214" y="33"/>
                  <a:pt x="214" y="33"/>
                  <a:pt x="214" y="33"/>
                </a:cubicBezTo>
                <a:cubicBezTo>
                  <a:pt x="215" y="34"/>
                  <a:pt x="217" y="36"/>
                  <a:pt x="218" y="37"/>
                </a:cubicBezTo>
                <a:cubicBezTo>
                  <a:pt x="218" y="38"/>
                  <a:pt x="218" y="38"/>
                  <a:pt x="218" y="38"/>
                </a:cubicBezTo>
                <a:cubicBezTo>
                  <a:pt x="219" y="39"/>
                  <a:pt x="220" y="38"/>
                  <a:pt x="220" y="38"/>
                </a:cubicBezTo>
                <a:cubicBezTo>
                  <a:pt x="221" y="37"/>
                  <a:pt x="222" y="37"/>
                  <a:pt x="222" y="36"/>
                </a:cubicBezTo>
                <a:cubicBezTo>
                  <a:pt x="222" y="33"/>
                  <a:pt x="220" y="33"/>
                  <a:pt x="219" y="32"/>
                </a:cubicBezTo>
                <a:close/>
                <a:moveTo>
                  <a:pt x="361" y="221"/>
                </a:moveTo>
                <a:cubicBezTo>
                  <a:pt x="361" y="219"/>
                  <a:pt x="362" y="217"/>
                  <a:pt x="361" y="215"/>
                </a:cubicBezTo>
                <a:cubicBezTo>
                  <a:pt x="360" y="216"/>
                  <a:pt x="359" y="218"/>
                  <a:pt x="358" y="219"/>
                </a:cubicBezTo>
                <a:cubicBezTo>
                  <a:pt x="357" y="221"/>
                  <a:pt x="359" y="222"/>
                  <a:pt x="360" y="222"/>
                </a:cubicBezTo>
                <a:cubicBezTo>
                  <a:pt x="361" y="223"/>
                  <a:pt x="361" y="222"/>
                  <a:pt x="361" y="221"/>
                </a:cubicBezTo>
                <a:close/>
                <a:moveTo>
                  <a:pt x="370" y="212"/>
                </a:moveTo>
                <a:cubicBezTo>
                  <a:pt x="370" y="212"/>
                  <a:pt x="370" y="212"/>
                  <a:pt x="371" y="212"/>
                </a:cubicBezTo>
                <a:cubicBezTo>
                  <a:pt x="373" y="210"/>
                  <a:pt x="374" y="209"/>
                  <a:pt x="372" y="205"/>
                </a:cubicBezTo>
                <a:cubicBezTo>
                  <a:pt x="370" y="207"/>
                  <a:pt x="370" y="209"/>
                  <a:pt x="369" y="211"/>
                </a:cubicBezTo>
                <a:cubicBezTo>
                  <a:pt x="369" y="212"/>
                  <a:pt x="369" y="212"/>
                  <a:pt x="370" y="212"/>
                </a:cubicBezTo>
                <a:close/>
                <a:moveTo>
                  <a:pt x="14" y="265"/>
                </a:moveTo>
                <a:cubicBezTo>
                  <a:pt x="16" y="265"/>
                  <a:pt x="17" y="264"/>
                  <a:pt x="19" y="264"/>
                </a:cubicBezTo>
                <a:cubicBezTo>
                  <a:pt x="17" y="263"/>
                  <a:pt x="16" y="261"/>
                  <a:pt x="14" y="262"/>
                </a:cubicBezTo>
                <a:cubicBezTo>
                  <a:pt x="13" y="262"/>
                  <a:pt x="12" y="262"/>
                  <a:pt x="12" y="263"/>
                </a:cubicBezTo>
                <a:cubicBezTo>
                  <a:pt x="12" y="264"/>
                  <a:pt x="13" y="265"/>
                  <a:pt x="14" y="265"/>
                </a:cubicBezTo>
                <a:close/>
                <a:moveTo>
                  <a:pt x="131" y="423"/>
                </a:moveTo>
                <a:cubicBezTo>
                  <a:pt x="131" y="422"/>
                  <a:pt x="132" y="422"/>
                  <a:pt x="132" y="421"/>
                </a:cubicBezTo>
                <a:cubicBezTo>
                  <a:pt x="131" y="420"/>
                  <a:pt x="131" y="419"/>
                  <a:pt x="130" y="418"/>
                </a:cubicBezTo>
                <a:cubicBezTo>
                  <a:pt x="129" y="418"/>
                  <a:pt x="128" y="419"/>
                  <a:pt x="128" y="420"/>
                </a:cubicBezTo>
                <a:cubicBezTo>
                  <a:pt x="127" y="422"/>
                  <a:pt x="128" y="422"/>
                  <a:pt x="129" y="423"/>
                </a:cubicBezTo>
                <a:cubicBezTo>
                  <a:pt x="130" y="423"/>
                  <a:pt x="130" y="423"/>
                  <a:pt x="131" y="423"/>
                </a:cubicBezTo>
                <a:close/>
                <a:moveTo>
                  <a:pt x="149" y="447"/>
                </a:moveTo>
                <a:cubicBezTo>
                  <a:pt x="148" y="446"/>
                  <a:pt x="147" y="445"/>
                  <a:pt x="146" y="446"/>
                </a:cubicBezTo>
                <a:cubicBezTo>
                  <a:pt x="145" y="446"/>
                  <a:pt x="145" y="447"/>
                  <a:pt x="146" y="447"/>
                </a:cubicBezTo>
                <a:cubicBezTo>
                  <a:pt x="146" y="447"/>
                  <a:pt x="146" y="448"/>
                  <a:pt x="146" y="448"/>
                </a:cubicBezTo>
                <a:cubicBezTo>
                  <a:pt x="145" y="450"/>
                  <a:pt x="146" y="451"/>
                  <a:pt x="146" y="453"/>
                </a:cubicBezTo>
                <a:cubicBezTo>
                  <a:pt x="148" y="453"/>
                  <a:pt x="148" y="452"/>
                  <a:pt x="148" y="451"/>
                </a:cubicBezTo>
                <a:cubicBezTo>
                  <a:pt x="148" y="450"/>
                  <a:pt x="148" y="449"/>
                  <a:pt x="148" y="448"/>
                </a:cubicBezTo>
                <a:cubicBezTo>
                  <a:pt x="149" y="448"/>
                  <a:pt x="150" y="448"/>
                  <a:pt x="149" y="447"/>
                </a:cubicBezTo>
                <a:close/>
                <a:moveTo>
                  <a:pt x="326" y="383"/>
                </a:moveTo>
                <a:cubicBezTo>
                  <a:pt x="328" y="383"/>
                  <a:pt x="329" y="382"/>
                  <a:pt x="331" y="383"/>
                </a:cubicBezTo>
                <a:cubicBezTo>
                  <a:pt x="333" y="383"/>
                  <a:pt x="335" y="383"/>
                  <a:pt x="337" y="386"/>
                </a:cubicBezTo>
                <a:cubicBezTo>
                  <a:pt x="337" y="387"/>
                  <a:pt x="338" y="387"/>
                  <a:pt x="339" y="386"/>
                </a:cubicBezTo>
                <a:cubicBezTo>
                  <a:pt x="340" y="386"/>
                  <a:pt x="341" y="387"/>
                  <a:pt x="342" y="387"/>
                </a:cubicBezTo>
                <a:cubicBezTo>
                  <a:pt x="342" y="386"/>
                  <a:pt x="341" y="385"/>
                  <a:pt x="342" y="383"/>
                </a:cubicBezTo>
                <a:cubicBezTo>
                  <a:pt x="342" y="383"/>
                  <a:pt x="342" y="382"/>
                  <a:pt x="342" y="382"/>
                </a:cubicBezTo>
                <a:cubicBezTo>
                  <a:pt x="340" y="382"/>
                  <a:pt x="340" y="381"/>
                  <a:pt x="338" y="380"/>
                </a:cubicBezTo>
                <a:cubicBezTo>
                  <a:pt x="335" y="379"/>
                  <a:pt x="332" y="380"/>
                  <a:pt x="329" y="380"/>
                </a:cubicBezTo>
                <a:cubicBezTo>
                  <a:pt x="328" y="380"/>
                  <a:pt x="327" y="380"/>
                  <a:pt x="326" y="380"/>
                </a:cubicBezTo>
                <a:cubicBezTo>
                  <a:pt x="326" y="381"/>
                  <a:pt x="325" y="381"/>
                  <a:pt x="325" y="382"/>
                </a:cubicBezTo>
                <a:cubicBezTo>
                  <a:pt x="325" y="382"/>
                  <a:pt x="326" y="382"/>
                  <a:pt x="326" y="383"/>
                </a:cubicBezTo>
                <a:close/>
                <a:moveTo>
                  <a:pt x="363" y="237"/>
                </a:moveTo>
                <a:cubicBezTo>
                  <a:pt x="362" y="236"/>
                  <a:pt x="362" y="235"/>
                  <a:pt x="361" y="234"/>
                </a:cubicBezTo>
                <a:cubicBezTo>
                  <a:pt x="360" y="235"/>
                  <a:pt x="361" y="236"/>
                  <a:pt x="361" y="238"/>
                </a:cubicBezTo>
                <a:cubicBezTo>
                  <a:pt x="361" y="238"/>
                  <a:pt x="361" y="239"/>
                  <a:pt x="362" y="239"/>
                </a:cubicBezTo>
                <a:cubicBezTo>
                  <a:pt x="363" y="239"/>
                  <a:pt x="363" y="238"/>
                  <a:pt x="363" y="237"/>
                </a:cubicBezTo>
                <a:close/>
                <a:moveTo>
                  <a:pt x="131" y="458"/>
                </a:moveTo>
                <a:cubicBezTo>
                  <a:pt x="133" y="457"/>
                  <a:pt x="135" y="457"/>
                  <a:pt x="136" y="455"/>
                </a:cubicBezTo>
                <a:cubicBezTo>
                  <a:pt x="138" y="455"/>
                  <a:pt x="140" y="455"/>
                  <a:pt x="140" y="453"/>
                </a:cubicBezTo>
                <a:cubicBezTo>
                  <a:pt x="143" y="451"/>
                  <a:pt x="141" y="450"/>
                  <a:pt x="141" y="448"/>
                </a:cubicBezTo>
                <a:cubicBezTo>
                  <a:pt x="140" y="447"/>
                  <a:pt x="138" y="447"/>
                  <a:pt x="137" y="446"/>
                </a:cubicBezTo>
                <a:cubicBezTo>
                  <a:pt x="135" y="445"/>
                  <a:pt x="135" y="443"/>
                  <a:pt x="133" y="441"/>
                </a:cubicBezTo>
                <a:cubicBezTo>
                  <a:pt x="132" y="440"/>
                  <a:pt x="131" y="439"/>
                  <a:pt x="129" y="439"/>
                </a:cubicBezTo>
                <a:cubicBezTo>
                  <a:pt x="129" y="439"/>
                  <a:pt x="129" y="439"/>
                  <a:pt x="128" y="439"/>
                </a:cubicBezTo>
                <a:cubicBezTo>
                  <a:pt x="128" y="439"/>
                  <a:pt x="128" y="438"/>
                  <a:pt x="127" y="438"/>
                </a:cubicBezTo>
                <a:cubicBezTo>
                  <a:pt x="127" y="438"/>
                  <a:pt x="127" y="438"/>
                  <a:pt x="126" y="438"/>
                </a:cubicBezTo>
                <a:cubicBezTo>
                  <a:pt x="125" y="438"/>
                  <a:pt x="124" y="438"/>
                  <a:pt x="123" y="439"/>
                </a:cubicBezTo>
                <a:cubicBezTo>
                  <a:pt x="121" y="440"/>
                  <a:pt x="122" y="443"/>
                  <a:pt x="124" y="444"/>
                </a:cubicBezTo>
                <a:cubicBezTo>
                  <a:pt x="124" y="445"/>
                  <a:pt x="125" y="446"/>
                  <a:pt x="124" y="445"/>
                </a:cubicBezTo>
                <a:cubicBezTo>
                  <a:pt x="122" y="445"/>
                  <a:pt x="122" y="446"/>
                  <a:pt x="122" y="447"/>
                </a:cubicBezTo>
                <a:cubicBezTo>
                  <a:pt x="121" y="448"/>
                  <a:pt x="122" y="448"/>
                  <a:pt x="123" y="448"/>
                </a:cubicBezTo>
                <a:cubicBezTo>
                  <a:pt x="123" y="449"/>
                  <a:pt x="124" y="449"/>
                  <a:pt x="124" y="449"/>
                </a:cubicBezTo>
                <a:cubicBezTo>
                  <a:pt x="124" y="450"/>
                  <a:pt x="123" y="449"/>
                  <a:pt x="123" y="449"/>
                </a:cubicBezTo>
                <a:cubicBezTo>
                  <a:pt x="122" y="449"/>
                  <a:pt x="122" y="449"/>
                  <a:pt x="121" y="450"/>
                </a:cubicBezTo>
                <a:cubicBezTo>
                  <a:pt x="121" y="450"/>
                  <a:pt x="121" y="452"/>
                  <a:pt x="122" y="452"/>
                </a:cubicBezTo>
                <a:cubicBezTo>
                  <a:pt x="124" y="452"/>
                  <a:pt x="126" y="453"/>
                  <a:pt x="128" y="452"/>
                </a:cubicBezTo>
                <a:cubicBezTo>
                  <a:pt x="128" y="454"/>
                  <a:pt x="129" y="454"/>
                  <a:pt x="131" y="454"/>
                </a:cubicBezTo>
                <a:cubicBezTo>
                  <a:pt x="129" y="455"/>
                  <a:pt x="129" y="455"/>
                  <a:pt x="127" y="455"/>
                </a:cubicBezTo>
                <a:cubicBezTo>
                  <a:pt x="126" y="455"/>
                  <a:pt x="126" y="456"/>
                  <a:pt x="126" y="456"/>
                </a:cubicBezTo>
                <a:cubicBezTo>
                  <a:pt x="128" y="457"/>
                  <a:pt x="129" y="459"/>
                  <a:pt x="131" y="458"/>
                </a:cubicBezTo>
                <a:close/>
                <a:moveTo>
                  <a:pt x="351" y="298"/>
                </a:moveTo>
                <a:cubicBezTo>
                  <a:pt x="353" y="298"/>
                  <a:pt x="353" y="295"/>
                  <a:pt x="354" y="294"/>
                </a:cubicBezTo>
                <a:cubicBezTo>
                  <a:pt x="354" y="294"/>
                  <a:pt x="354" y="294"/>
                  <a:pt x="354" y="293"/>
                </a:cubicBezTo>
                <a:cubicBezTo>
                  <a:pt x="353" y="293"/>
                  <a:pt x="353" y="293"/>
                  <a:pt x="353" y="294"/>
                </a:cubicBezTo>
                <a:cubicBezTo>
                  <a:pt x="352" y="295"/>
                  <a:pt x="350" y="296"/>
                  <a:pt x="351" y="298"/>
                </a:cubicBezTo>
                <a:close/>
                <a:moveTo>
                  <a:pt x="207" y="25"/>
                </a:moveTo>
                <a:cubicBezTo>
                  <a:pt x="206" y="25"/>
                  <a:pt x="205" y="25"/>
                  <a:pt x="205" y="26"/>
                </a:cubicBezTo>
                <a:cubicBezTo>
                  <a:pt x="205" y="27"/>
                  <a:pt x="206" y="27"/>
                  <a:pt x="208" y="27"/>
                </a:cubicBezTo>
                <a:cubicBezTo>
                  <a:pt x="208" y="27"/>
                  <a:pt x="209" y="27"/>
                  <a:pt x="209" y="26"/>
                </a:cubicBezTo>
                <a:cubicBezTo>
                  <a:pt x="209" y="25"/>
                  <a:pt x="208" y="25"/>
                  <a:pt x="207" y="25"/>
                </a:cubicBezTo>
                <a:close/>
                <a:moveTo>
                  <a:pt x="135" y="81"/>
                </a:moveTo>
                <a:cubicBezTo>
                  <a:pt x="136" y="81"/>
                  <a:pt x="137" y="81"/>
                  <a:pt x="136" y="80"/>
                </a:cubicBezTo>
                <a:cubicBezTo>
                  <a:pt x="136" y="79"/>
                  <a:pt x="136" y="78"/>
                  <a:pt x="135" y="77"/>
                </a:cubicBezTo>
                <a:cubicBezTo>
                  <a:pt x="134" y="77"/>
                  <a:pt x="134" y="78"/>
                  <a:pt x="134" y="79"/>
                </a:cubicBezTo>
                <a:cubicBezTo>
                  <a:pt x="134" y="80"/>
                  <a:pt x="134" y="81"/>
                  <a:pt x="135" y="81"/>
                </a:cubicBezTo>
                <a:close/>
                <a:moveTo>
                  <a:pt x="176" y="60"/>
                </a:moveTo>
                <a:cubicBezTo>
                  <a:pt x="175" y="58"/>
                  <a:pt x="173" y="58"/>
                  <a:pt x="171" y="58"/>
                </a:cubicBezTo>
                <a:cubicBezTo>
                  <a:pt x="169" y="58"/>
                  <a:pt x="168" y="59"/>
                  <a:pt x="167" y="59"/>
                </a:cubicBezTo>
                <a:cubicBezTo>
                  <a:pt x="164" y="60"/>
                  <a:pt x="164" y="60"/>
                  <a:pt x="165" y="61"/>
                </a:cubicBezTo>
                <a:cubicBezTo>
                  <a:pt x="168" y="65"/>
                  <a:pt x="168" y="70"/>
                  <a:pt x="169" y="75"/>
                </a:cubicBezTo>
                <a:cubicBezTo>
                  <a:pt x="169" y="75"/>
                  <a:pt x="170" y="76"/>
                  <a:pt x="170" y="77"/>
                </a:cubicBezTo>
                <a:cubicBezTo>
                  <a:pt x="171" y="77"/>
                  <a:pt x="171" y="77"/>
                  <a:pt x="171" y="77"/>
                </a:cubicBezTo>
                <a:cubicBezTo>
                  <a:pt x="173" y="80"/>
                  <a:pt x="176" y="82"/>
                  <a:pt x="178" y="84"/>
                </a:cubicBezTo>
                <a:cubicBezTo>
                  <a:pt x="179" y="85"/>
                  <a:pt x="181" y="87"/>
                  <a:pt x="181" y="89"/>
                </a:cubicBezTo>
                <a:cubicBezTo>
                  <a:pt x="181" y="90"/>
                  <a:pt x="181" y="90"/>
                  <a:pt x="181" y="91"/>
                </a:cubicBezTo>
                <a:cubicBezTo>
                  <a:pt x="182" y="92"/>
                  <a:pt x="182" y="92"/>
                  <a:pt x="182" y="92"/>
                </a:cubicBezTo>
                <a:cubicBezTo>
                  <a:pt x="183" y="92"/>
                  <a:pt x="183" y="92"/>
                  <a:pt x="184" y="92"/>
                </a:cubicBezTo>
                <a:cubicBezTo>
                  <a:pt x="184" y="91"/>
                  <a:pt x="184" y="90"/>
                  <a:pt x="184" y="90"/>
                </a:cubicBezTo>
                <a:cubicBezTo>
                  <a:pt x="183" y="88"/>
                  <a:pt x="183" y="86"/>
                  <a:pt x="182" y="85"/>
                </a:cubicBezTo>
                <a:cubicBezTo>
                  <a:pt x="182" y="84"/>
                  <a:pt x="183" y="82"/>
                  <a:pt x="183" y="81"/>
                </a:cubicBezTo>
                <a:cubicBezTo>
                  <a:pt x="183" y="80"/>
                  <a:pt x="184" y="80"/>
                  <a:pt x="184" y="80"/>
                </a:cubicBezTo>
                <a:cubicBezTo>
                  <a:pt x="187" y="78"/>
                  <a:pt x="187" y="77"/>
                  <a:pt x="186" y="74"/>
                </a:cubicBezTo>
                <a:cubicBezTo>
                  <a:pt x="186" y="73"/>
                  <a:pt x="186" y="73"/>
                  <a:pt x="185" y="73"/>
                </a:cubicBezTo>
                <a:cubicBezTo>
                  <a:pt x="184" y="70"/>
                  <a:pt x="184" y="68"/>
                  <a:pt x="182" y="66"/>
                </a:cubicBezTo>
                <a:cubicBezTo>
                  <a:pt x="181" y="65"/>
                  <a:pt x="181" y="65"/>
                  <a:pt x="180" y="64"/>
                </a:cubicBezTo>
                <a:cubicBezTo>
                  <a:pt x="180" y="64"/>
                  <a:pt x="179" y="64"/>
                  <a:pt x="179" y="63"/>
                </a:cubicBezTo>
                <a:cubicBezTo>
                  <a:pt x="179" y="63"/>
                  <a:pt x="179" y="63"/>
                  <a:pt x="179" y="63"/>
                </a:cubicBezTo>
                <a:cubicBezTo>
                  <a:pt x="179" y="63"/>
                  <a:pt x="179" y="63"/>
                  <a:pt x="179" y="63"/>
                </a:cubicBezTo>
                <a:cubicBezTo>
                  <a:pt x="179" y="61"/>
                  <a:pt x="177" y="61"/>
                  <a:pt x="176" y="60"/>
                </a:cubicBezTo>
                <a:close/>
                <a:moveTo>
                  <a:pt x="110" y="361"/>
                </a:moveTo>
                <a:cubicBezTo>
                  <a:pt x="111" y="361"/>
                  <a:pt x="111" y="361"/>
                  <a:pt x="112" y="361"/>
                </a:cubicBezTo>
                <a:cubicBezTo>
                  <a:pt x="113" y="361"/>
                  <a:pt x="113" y="362"/>
                  <a:pt x="114" y="361"/>
                </a:cubicBezTo>
                <a:cubicBezTo>
                  <a:pt x="114" y="360"/>
                  <a:pt x="113" y="360"/>
                  <a:pt x="112" y="360"/>
                </a:cubicBezTo>
                <a:cubicBezTo>
                  <a:pt x="112" y="360"/>
                  <a:pt x="111" y="359"/>
                  <a:pt x="111" y="359"/>
                </a:cubicBezTo>
                <a:cubicBezTo>
                  <a:pt x="111" y="359"/>
                  <a:pt x="110" y="358"/>
                  <a:pt x="110" y="359"/>
                </a:cubicBezTo>
                <a:cubicBezTo>
                  <a:pt x="109" y="360"/>
                  <a:pt x="110" y="361"/>
                  <a:pt x="110" y="361"/>
                </a:cubicBezTo>
                <a:close/>
                <a:moveTo>
                  <a:pt x="364" y="289"/>
                </a:moveTo>
                <a:cubicBezTo>
                  <a:pt x="364" y="287"/>
                  <a:pt x="364" y="286"/>
                  <a:pt x="362" y="285"/>
                </a:cubicBezTo>
                <a:cubicBezTo>
                  <a:pt x="362" y="285"/>
                  <a:pt x="361" y="285"/>
                  <a:pt x="361" y="286"/>
                </a:cubicBezTo>
                <a:cubicBezTo>
                  <a:pt x="361" y="287"/>
                  <a:pt x="362" y="288"/>
                  <a:pt x="364" y="289"/>
                </a:cubicBezTo>
                <a:close/>
                <a:moveTo>
                  <a:pt x="230" y="29"/>
                </a:moveTo>
                <a:cubicBezTo>
                  <a:pt x="229" y="27"/>
                  <a:pt x="229" y="27"/>
                  <a:pt x="226" y="28"/>
                </a:cubicBezTo>
                <a:cubicBezTo>
                  <a:pt x="226" y="31"/>
                  <a:pt x="228" y="31"/>
                  <a:pt x="230" y="29"/>
                </a:cubicBezTo>
                <a:close/>
                <a:moveTo>
                  <a:pt x="350" y="291"/>
                </a:moveTo>
                <a:cubicBezTo>
                  <a:pt x="349" y="291"/>
                  <a:pt x="348" y="292"/>
                  <a:pt x="348" y="293"/>
                </a:cubicBezTo>
                <a:cubicBezTo>
                  <a:pt x="348" y="294"/>
                  <a:pt x="349" y="294"/>
                  <a:pt x="349" y="294"/>
                </a:cubicBezTo>
                <a:cubicBezTo>
                  <a:pt x="350" y="294"/>
                  <a:pt x="350" y="293"/>
                  <a:pt x="350" y="292"/>
                </a:cubicBezTo>
                <a:cubicBezTo>
                  <a:pt x="350" y="292"/>
                  <a:pt x="350" y="291"/>
                  <a:pt x="350" y="291"/>
                </a:cubicBezTo>
                <a:close/>
                <a:moveTo>
                  <a:pt x="363" y="341"/>
                </a:moveTo>
                <a:cubicBezTo>
                  <a:pt x="362" y="341"/>
                  <a:pt x="361" y="341"/>
                  <a:pt x="361" y="342"/>
                </a:cubicBezTo>
                <a:cubicBezTo>
                  <a:pt x="361" y="343"/>
                  <a:pt x="362" y="343"/>
                  <a:pt x="363" y="343"/>
                </a:cubicBezTo>
                <a:cubicBezTo>
                  <a:pt x="363" y="343"/>
                  <a:pt x="364" y="343"/>
                  <a:pt x="364" y="342"/>
                </a:cubicBezTo>
                <a:cubicBezTo>
                  <a:pt x="363" y="342"/>
                  <a:pt x="364" y="341"/>
                  <a:pt x="363" y="341"/>
                </a:cubicBezTo>
                <a:close/>
                <a:moveTo>
                  <a:pt x="320" y="384"/>
                </a:moveTo>
                <a:cubicBezTo>
                  <a:pt x="321" y="385"/>
                  <a:pt x="322" y="386"/>
                  <a:pt x="323" y="385"/>
                </a:cubicBezTo>
                <a:cubicBezTo>
                  <a:pt x="323" y="385"/>
                  <a:pt x="323" y="383"/>
                  <a:pt x="323" y="383"/>
                </a:cubicBezTo>
                <a:cubicBezTo>
                  <a:pt x="322" y="382"/>
                  <a:pt x="321" y="383"/>
                  <a:pt x="320" y="384"/>
                </a:cubicBezTo>
                <a:close/>
                <a:moveTo>
                  <a:pt x="140" y="424"/>
                </a:moveTo>
                <a:cubicBezTo>
                  <a:pt x="139" y="425"/>
                  <a:pt x="140" y="426"/>
                  <a:pt x="141" y="427"/>
                </a:cubicBezTo>
                <a:cubicBezTo>
                  <a:pt x="142" y="427"/>
                  <a:pt x="142" y="427"/>
                  <a:pt x="143" y="427"/>
                </a:cubicBezTo>
                <a:cubicBezTo>
                  <a:pt x="143" y="426"/>
                  <a:pt x="142" y="426"/>
                  <a:pt x="142" y="425"/>
                </a:cubicBezTo>
                <a:cubicBezTo>
                  <a:pt x="141" y="425"/>
                  <a:pt x="141" y="424"/>
                  <a:pt x="140" y="424"/>
                </a:cubicBezTo>
                <a:close/>
                <a:moveTo>
                  <a:pt x="206" y="22"/>
                </a:moveTo>
                <a:cubicBezTo>
                  <a:pt x="207" y="22"/>
                  <a:pt x="208" y="22"/>
                  <a:pt x="207" y="22"/>
                </a:cubicBezTo>
                <a:cubicBezTo>
                  <a:pt x="207" y="21"/>
                  <a:pt x="207" y="20"/>
                  <a:pt x="206" y="20"/>
                </a:cubicBezTo>
                <a:cubicBezTo>
                  <a:pt x="205" y="20"/>
                  <a:pt x="204" y="21"/>
                  <a:pt x="204" y="21"/>
                </a:cubicBezTo>
                <a:cubicBezTo>
                  <a:pt x="205" y="22"/>
                  <a:pt x="205" y="22"/>
                  <a:pt x="206" y="22"/>
                </a:cubicBezTo>
                <a:close/>
                <a:moveTo>
                  <a:pt x="24" y="289"/>
                </a:moveTo>
                <a:cubicBezTo>
                  <a:pt x="23" y="288"/>
                  <a:pt x="23" y="288"/>
                  <a:pt x="22" y="288"/>
                </a:cubicBezTo>
                <a:cubicBezTo>
                  <a:pt x="21" y="288"/>
                  <a:pt x="20" y="288"/>
                  <a:pt x="20" y="289"/>
                </a:cubicBezTo>
                <a:cubicBezTo>
                  <a:pt x="21" y="290"/>
                  <a:pt x="22" y="290"/>
                  <a:pt x="22" y="290"/>
                </a:cubicBezTo>
                <a:cubicBezTo>
                  <a:pt x="23" y="290"/>
                  <a:pt x="24" y="289"/>
                  <a:pt x="24" y="289"/>
                </a:cubicBezTo>
                <a:close/>
                <a:moveTo>
                  <a:pt x="159" y="68"/>
                </a:moveTo>
                <a:cubicBezTo>
                  <a:pt x="159" y="68"/>
                  <a:pt x="159" y="68"/>
                  <a:pt x="159" y="67"/>
                </a:cubicBezTo>
                <a:cubicBezTo>
                  <a:pt x="158" y="67"/>
                  <a:pt x="159" y="65"/>
                  <a:pt x="158" y="65"/>
                </a:cubicBezTo>
                <a:cubicBezTo>
                  <a:pt x="157" y="65"/>
                  <a:pt x="157" y="66"/>
                  <a:pt x="157" y="66"/>
                </a:cubicBezTo>
                <a:cubicBezTo>
                  <a:pt x="157" y="67"/>
                  <a:pt x="158" y="68"/>
                  <a:pt x="159" y="68"/>
                </a:cubicBezTo>
                <a:close/>
                <a:moveTo>
                  <a:pt x="151" y="49"/>
                </a:moveTo>
                <a:cubicBezTo>
                  <a:pt x="151" y="49"/>
                  <a:pt x="150" y="47"/>
                  <a:pt x="149" y="48"/>
                </a:cubicBezTo>
                <a:cubicBezTo>
                  <a:pt x="149" y="48"/>
                  <a:pt x="148" y="49"/>
                  <a:pt x="149" y="50"/>
                </a:cubicBezTo>
                <a:cubicBezTo>
                  <a:pt x="150" y="51"/>
                  <a:pt x="150" y="49"/>
                  <a:pt x="151" y="49"/>
                </a:cubicBezTo>
                <a:close/>
                <a:moveTo>
                  <a:pt x="348" y="289"/>
                </a:moveTo>
                <a:cubicBezTo>
                  <a:pt x="348" y="288"/>
                  <a:pt x="347" y="288"/>
                  <a:pt x="346" y="287"/>
                </a:cubicBezTo>
                <a:cubicBezTo>
                  <a:pt x="346" y="287"/>
                  <a:pt x="345" y="287"/>
                  <a:pt x="345" y="288"/>
                </a:cubicBezTo>
                <a:cubicBezTo>
                  <a:pt x="345" y="289"/>
                  <a:pt x="346" y="289"/>
                  <a:pt x="347" y="289"/>
                </a:cubicBezTo>
                <a:cubicBezTo>
                  <a:pt x="347" y="289"/>
                  <a:pt x="348" y="289"/>
                  <a:pt x="348" y="289"/>
                </a:cubicBezTo>
                <a:close/>
                <a:moveTo>
                  <a:pt x="304" y="427"/>
                </a:moveTo>
                <a:cubicBezTo>
                  <a:pt x="304" y="427"/>
                  <a:pt x="304" y="428"/>
                  <a:pt x="304" y="428"/>
                </a:cubicBezTo>
                <a:cubicBezTo>
                  <a:pt x="305" y="428"/>
                  <a:pt x="306" y="427"/>
                  <a:pt x="306" y="426"/>
                </a:cubicBezTo>
                <a:cubicBezTo>
                  <a:pt x="305" y="426"/>
                  <a:pt x="304" y="425"/>
                  <a:pt x="304" y="427"/>
                </a:cubicBezTo>
                <a:close/>
                <a:moveTo>
                  <a:pt x="366" y="225"/>
                </a:moveTo>
                <a:cubicBezTo>
                  <a:pt x="365" y="225"/>
                  <a:pt x="365" y="226"/>
                  <a:pt x="365" y="227"/>
                </a:cubicBezTo>
                <a:cubicBezTo>
                  <a:pt x="364" y="227"/>
                  <a:pt x="365" y="227"/>
                  <a:pt x="365" y="227"/>
                </a:cubicBezTo>
                <a:cubicBezTo>
                  <a:pt x="366" y="227"/>
                  <a:pt x="367" y="226"/>
                  <a:pt x="367" y="225"/>
                </a:cubicBezTo>
                <a:cubicBezTo>
                  <a:pt x="367" y="225"/>
                  <a:pt x="367" y="224"/>
                  <a:pt x="366" y="225"/>
                </a:cubicBezTo>
                <a:close/>
                <a:moveTo>
                  <a:pt x="346" y="250"/>
                </a:moveTo>
                <a:cubicBezTo>
                  <a:pt x="348" y="249"/>
                  <a:pt x="348" y="248"/>
                  <a:pt x="348" y="246"/>
                </a:cubicBezTo>
                <a:cubicBezTo>
                  <a:pt x="346" y="247"/>
                  <a:pt x="346" y="249"/>
                  <a:pt x="346" y="250"/>
                </a:cubicBezTo>
                <a:close/>
                <a:moveTo>
                  <a:pt x="42" y="151"/>
                </a:moveTo>
                <a:cubicBezTo>
                  <a:pt x="42" y="151"/>
                  <a:pt x="42" y="150"/>
                  <a:pt x="42" y="150"/>
                </a:cubicBezTo>
                <a:cubicBezTo>
                  <a:pt x="42" y="149"/>
                  <a:pt x="42" y="149"/>
                  <a:pt x="41" y="148"/>
                </a:cubicBezTo>
                <a:cubicBezTo>
                  <a:pt x="41" y="148"/>
                  <a:pt x="41" y="149"/>
                  <a:pt x="41" y="149"/>
                </a:cubicBezTo>
                <a:cubicBezTo>
                  <a:pt x="41" y="150"/>
                  <a:pt x="41" y="150"/>
                  <a:pt x="42" y="151"/>
                </a:cubicBezTo>
                <a:close/>
                <a:moveTo>
                  <a:pt x="359" y="235"/>
                </a:moveTo>
                <a:cubicBezTo>
                  <a:pt x="358" y="234"/>
                  <a:pt x="358" y="235"/>
                  <a:pt x="358" y="235"/>
                </a:cubicBezTo>
                <a:cubicBezTo>
                  <a:pt x="358" y="237"/>
                  <a:pt x="358" y="237"/>
                  <a:pt x="359" y="237"/>
                </a:cubicBezTo>
                <a:cubicBezTo>
                  <a:pt x="360" y="236"/>
                  <a:pt x="360" y="235"/>
                  <a:pt x="359" y="235"/>
                </a:cubicBezTo>
                <a:close/>
                <a:moveTo>
                  <a:pt x="353" y="338"/>
                </a:moveTo>
                <a:cubicBezTo>
                  <a:pt x="353" y="339"/>
                  <a:pt x="354" y="339"/>
                  <a:pt x="354" y="339"/>
                </a:cubicBezTo>
                <a:cubicBezTo>
                  <a:pt x="355" y="339"/>
                  <a:pt x="355" y="338"/>
                  <a:pt x="355" y="338"/>
                </a:cubicBezTo>
                <a:cubicBezTo>
                  <a:pt x="356" y="337"/>
                  <a:pt x="358" y="336"/>
                  <a:pt x="357" y="335"/>
                </a:cubicBezTo>
                <a:cubicBezTo>
                  <a:pt x="356" y="334"/>
                  <a:pt x="356" y="333"/>
                  <a:pt x="356" y="333"/>
                </a:cubicBezTo>
                <a:cubicBezTo>
                  <a:pt x="355" y="331"/>
                  <a:pt x="354" y="330"/>
                  <a:pt x="352" y="331"/>
                </a:cubicBezTo>
                <a:cubicBezTo>
                  <a:pt x="351" y="332"/>
                  <a:pt x="352" y="334"/>
                  <a:pt x="352" y="335"/>
                </a:cubicBezTo>
                <a:cubicBezTo>
                  <a:pt x="351" y="336"/>
                  <a:pt x="352" y="337"/>
                  <a:pt x="353" y="338"/>
                </a:cubicBezTo>
                <a:close/>
                <a:moveTo>
                  <a:pt x="123" y="436"/>
                </a:moveTo>
                <a:cubicBezTo>
                  <a:pt x="122" y="435"/>
                  <a:pt x="122" y="435"/>
                  <a:pt x="121" y="435"/>
                </a:cubicBezTo>
                <a:cubicBezTo>
                  <a:pt x="121" y="435"/>
                  <a:pt x="120" y="435"/>
                  <a:pt x="121" y="435"/>
                </a:cubicBezTo>
                <a:cubicBezTo>
                  <a:pt x="121" y="436"/>
                  <a:pt x="121" y="437"/>
                  <a:pt x="122" y="437"/>
                </a:cubicBezTo>
                <a:cubicBezTo>
                  <a:pt x="122" y="436"/>
                  <a:pt x="123" y="436"/>
                  <a:pt x="123" y="436"/>
                </a:cubicBezTo>
                <a:close/>
                <a:moveTo>
                  <a:pt x="368" y="219"/>
                </a:moveTo>
                <a:cubicBezTo>
                  <a:pt x="367" y="219"/>
                  <a:pt x="367" y="219"/>
                  <a:pt x="367" y="220"/>
                </a:cubicBezTo>
                <a:cubicBezTo>
                  <a:pt x="367" y="220"/>
                  <a:pt x="368" y="221"/>
                  <a:pt x="368" y="221"/>
                </a:cubicBezTo>
                <a:cubicBezTo>
                  <a:pt x="369" y="221"/>
                  <a:pt x="369" y="220"/>
                  <a:pt x="369" y="220"/>
                </a:cubicBezTo>
                <a:cubicBezTo>
                  <a:pt x="369" y="219"/>
                  <a:pt x="369" y="219"/>
                  <a:pt x="368" y="219"/>
                </a:cubicBezTo>
                <a:close/>
                <a:moveTo>
                  <a:pt x="117" y="406"/>
                </a:moveTo>
                <a:cubicBezTo>
                  <a:pt x="117" y="406"/>
                  <a:pt x="117" y="405"/>
                  <a:pt x="118" y="405"/>
                </a:cubicBezTo>
                <a:cubicBezTo>
                  <a:pt x="118" y="404"/>
                  <a:pt x="117" y="404"/>
                  <a:pt x="117" y="404"/>
                </a:cubicBezTo>
                <a:cubicBezTo>
                  <a:pt x="116" y="405"/>
                  <a:pt x="116" y="405"/>
                  <a:pt x="116" y="405"/>
                </a:cubicBezTo>
                <a:cubicBezTo>
                  <a:pt x="116" y="406"/>
                  <a:pt x="116" y="406"/>
                  <a:pt x="117" y="406"/>
                </a:cubicBezTo>
                <a:close/>
                <a:moveTo>
                  <a:pt x="112" y="364"/>
                </a:moveTo>
                <a:cubicBezTo>
                  <a:pt x="111" y="363"/>
                  <a:pt x="111" y="364"/>
                  <a:pt x="110" y="364"/>
                </a:cubicBezTo>
                <a:cubicBezTo>
                  <a:pt x="110" y="365"/>
                  <a:pt x="109" y="364"/>
                  <a:pt x="108" y="365"/>
                </a:cubicBezTo>
                <a:cubicBezTo>
                  <a:pt x="109" y="366"/>
                  <a:pt x="110" y="365"/>
                  <a:pt x="111" y="365"/>
                </a:cubicBezTo>
                <a:cubicBezTo>
                  <a:pt x="111" y="365"/>
                  <a:pt x="112" y="365"/>
                  <a:pt x="112" y="364"/>
                </a:cubicBezTo>
                <a:close/>
                <a:moveTo>
                  <a:pt x="166" y="50"/>
                </a:moveTo>
                <a:cubicBezTo>
                  <a:pt x="166" y="50"/>
                  <a:pt x="167" y="50"/>
                  <a:pt x="167" y="50"/>
                </a:cubicBezTo>
                <a:cubicBezTo>
                  <a:pt x="167" y="49"/>
                  <a:pt x="167" y="49"/>
                  <a:pt x="166" y="49"/>
                </a:cubicBezTo>
                <a:cubicBezTo>
                  <a:pt x="166" y="48"/>
                  <a:pt x="165" y="48"/>
                  <a:pt x="164" y="48"/>
                </a:cubicBezTo>
                <a:cubicBezTo>
                  <a:pt x="164" y="47"/>
                  <a:pt x="162" y="46"/>
                  <a:pt x="161" y="46"/>
                </a:cubicBezTo>
                <a:cubicBezTo>
                  <a:pt x="160" y="47"/>
                  <a:pt x="160" y="49"/>
                  <a:pt x="161" y="50"/>
                </a:cubicBezTo>
                <a:cubicBezTo>
                  <a:pt x="163" y="51"/>
                  <a:pt x="164" y="49"/>
                  <a:pt x="166" y="50"/>
                </a:cubicBezTo>
                <a:close/>
                <a:moveTo>
                  <a:pt x="216" y="58"/>
                </a:moveTo>
                <a:cubicBezTo>
                  <a:pt x="216" y="58"/>
                  <a:pt x="216" y="58"/>
                  <a:pt x="216" y="57"/>
                </a:cubicBezTo>
                <a:cubicBezTo>
                  <a:pt x="216" y="57"/>
                  <a:pt x="216" y="57"/>
                  <a:pt x="215" y="56"/>
                </a:cubicBezTo>
                <a:cubicBezTo>
                  <a:pt x="215" y="57"/>
                  <a:pt x="215" y="57"/>
                  <a:pt x="215" y="57"/>
                </a:cubicBezTo>
                <a:cubicBezTo>
                  <a:pt x="215" y="58"/>
                  <a:pt x="215" y="58"/>
                  <a:pt x="216" y="58"/>
                </a:cubicBezTo>
                <a:close/>
                <a:moveTo>
                  <a:pt x="142" y="431"/>
                </a:moveTo>
                <a:cubicBezTo>
                  <a:pt x="143" y="431"/>
                  <a:pt x="144" y="431"/>
                  <a:pt x="144" y="430"/>
                </a:cubicBezTo>
                <a:cubicBezTo>
                  <a:pt x="143" y="430"/>
                  <a:pt x="142" y="429"/>
                  <a:pt x="142" y="429"/>
                </a:cubicBezTo>
                <a:cubicBezTo>
                  <a:pt x="141" y="430"/>
                  <a:pt x="141" y="430"/>
                  <a:pt x="142" y="431"/>
                </a:cubicBezTo>
                <a:close/>
                <a:moveTo>
                  <a:pt x="54" y="303"/>
                </a:moveTo>
                <a:cubicBezTo>
                  <a:pt x="53" y="303"/>
                  <a:pt x="53" y="303"/>
                  <a:pt x="53" y="304"/>
                </a:cubicBezTo>
                <a:cubicBezTo>
                  <a:pt x="53" y="304"/>
                  <a:pt x="53" y="305"/>
                  <a:pt x="53" y="304"/>
                </a:cubicBezTo>
                <a:cubicBezTo>
                  <a:pt x="54" y="304"/>
                  <a:pt x="54" y="304"/>
                  <a:pt x="54" y="303"/>
                </a:cubicBezTo>
                <a:cubicBezTo>
                  <a:pt x="54" y="303"/>
                  <a:pt x="54" y="302"/>
                  <a:pt x="54" y="303"/>
                </a:cubicBezTo>
                <a:close/>
                <a:moveTo>
                  <a:pt x="352" y="239"/>
                </a:moveTo>
                <a:cubicBezTo>
                  <a:pt x="352" y="239"/>
                  <a:pt x="351" y="240"/>
                  <a:pt x="351" y="240"/>
                </a:cubicBezTo>
                <a:cubicBezTo>
                  <a:pt x="351" y="241"/>
                  <a:pt x="352" y="241"/>
                  <a:pt x="352" y="241"/>
                </a:cubicBezTo>
                <a:cubicBezTo>
                  <a:pt x="352" y="241"/>
                  <a:pt x="353" y="240"/>
                  <a:pt x="353" y="240"/>
                </a:cubicBezTo>
                <a:cubicBezTo>
                  <a:pt x="353" y="240"/>
                  <a:pt x="353" y="239"/>
                  <a:pt x="352" y="239"/>
                </a:cubicBezTo>
                <a:close/>
                <a:moveTo>
                  <a:pt x="134" y="522"/>
                </a:moveTo>
                <a:cubicBezTo>
                  <a:pt x="133" y="522"/>
                  <a:pt x="133" y="522"/>
                  <a:pt x="133" y="522"/>
                </a:cubicBezTo>
                <a:cubicBezTo>
                  <a:pt x="133" y="523"/>
                  <a:pt x="133" y="523"/>
                  <a:pt x="134" y="523"/>
                </a:cubicBezTo>
                <a:cubicBezTo>
                  <a:pt x="134" y="523"/>
                  <a:pt x="135" y="523"/>
                  <a:pt x="135" y="523"/>
                </a:cubicBezTo>
                <a:cubicBezTo>
                  <a:pt x="135" y="522"/>
                  <a:pt x="134" y="522"/>
                  <a:pt x="134" y="522"/>
                </a:cubicBezTo>
                <a:close/>
                <a:moveTo>
                  <a:pt x="366" y="340"/>
                </a:moveTo>
                <a:cubicBezTo>
                  <a:pt x="365" y="339"/>
                  <a:pt x="365" y="340"/>
                  <a:pt x="365" y="340"/>
                </a:cubicBezTo>
                <a:cubicBezTo>
                  <a:pt x="365" y="341"/>
                  <a:pt x="365" y="341"/>
                  <a:pt x="366" y="341"/>
                </a:cubicBezTo>
                <a:cubicBezTo>
                  <a:pt x="366" y="341"/>
                  <a:pt x="366" y="341"/>
                  <a:pt x="366" y="341"/>
                </a:cubicBezTo>
                <a:cubicBezTo>
                  <a:pt x="367" y="340"/>
                  <a:pt x="366" y="340"/>
                  <a:pt x="366" y="340"/>
                </a:cubicBezTo>
                <a:close/>
                <a:moveTo>
                  <a:pt x="145" y="429"/>
                </a:moveTo>
                <a:cubicBezTo>
                  <a:pt x="145" y="429"/>
                  <a:pt x="145" y="430"/>
                  <a:pt x="145" y="430"/>
                </a:cubicBezTo>
                <a:cubicBezTo>
                  <a:pt x="145" y="430"/>
                  <a:pt x="146" y="429"/>
                  <a:pt x="147" y="429"/>
                </a:cubicBezTo>
                <a:cubicBezTo>
                  <a:pt x="146" y="428"/>
                  <a:pt x="145" y="429"/>
                  <a:pt x="145" y="429"/>
                </a:cubicBezTo>
                <a:close/>
                <a:moveTo>
                  <a:pt x="353" y="307"/>
                </a:moveTo>
                <a:cubicBezTo>
                  <a:pt x="354" y="307"/>
                  <a:pt x="355" y="306"/>
                  <a:pt x="355" y="305"/>
                </a:cubicBezTo>
                <a:cubicBezTo>
                  <a:pt x="354" y="305"/>
                  <a:pt x="353" y="306"/>
                  <a:pt x="353" y="307"/>
                </a:cubicBezTo>
                <a:close/>
                <a:moveTo>
                  <a:pt x="216" y="62"/>
                </a:moveTo>
                <a:cubicBezTo>
                  <a:pt x="216" y="61"/>
                  <a:pt x="216" y="60"/>
                  <a:pt x="215" y="60"/>
                </a:cubicBezTo>
                <a:cubicBezTo>
                  <a:pt x="215" y="61"/>
                  <a:pt x="215" y="62"/>
                  <a:pt x="216" y="62"/>
                </a:cubicBezTo>
                <a:close/>
                <a:moveTo>
                  <a:pt x="359" y="238"/>
                </a:moveTo>
                <a:cubicBezTo>
                  <a:pt x="359" y="239"/>
                  <a:pt x="360" y="238"/>
                  <a:pt x="360" y="238"/>
                </a:cubicBezTo>
                <a:cubicBezTo>
                  <a:pt x="360" y="237"/>
                  <a:pt x="360" y="237"/>
                  <a:pt x="359" y="237"/>
                </a:cubicBezTo>
                <a:cubicBezTo>
                  <a:pt x="359" y="237"/>
                  <a:pt x="358" y="238"/>
                  <a:pt x="359" y="238"/>
                </a:cubicBezTo>
                <a:close/>
                <a:moveTo>
                  <a:pt x="132" y="476"/>
                </a:moveTo>
                <a:cubicBezTo>
                  <a:pt x="133" y="477"/>
                  <a:pt x="133" y="476"/>
                  <a:pt x="134" y="476"/>
                </a:cubicBezTo>
                <a:cubicBezTo>
                  <a:pt x="133" y="476"/>
                  <a:pt x="133" y="475"/>
                  <a:pt x="132" y="476"/>
                </a:cubicBezTo>
                <a:cubicBezTo>
                  <a:pt x="132" y="476"/>
                  <a:pt x="132" y="476"/>
                  <a:pt x="132" y="476"/>
                </a:cubicBezTo>
                <a:close/>
                <a:moveTo>
                  <a:pt x="346" y="377"/>
                </a:moveTo>
                <a:cubicBezTo>
                  <a:pt x="346" y="377"/>
                  <a:pt x="346" y="377"/>
                  <a:pt x="346" y="377"/>
                </a:cubicBezTo>
                <a:cubicBezTo>
                  <a:pt x="346" y="378"/>
                  <a:pt x="346" y="378"/>
                  <a:pt x="346" y="378"/>
                </a:cubicBezTo>
                <a:cubicBezTo>
                  <a:pt x="347" y="378"/>
                  <a:pt x="347" y="378"/>
                  <a:pt x="347" y="378"/>
                </a:cubicBezTo>
                <a:cubicBezTo>
                  <a:pt x="347" y="377"/>
                  <a:pt x="347" y="377"/>
                  <a:pt x="346" y="377"/>
                </a:cubicBezTo>
                <a:close/>
                <a:moveTo>
                  <a:pt x="115" y="374"/>
                </a:moveTo>
                <a:cubicBezTo>
                  <a:pt x="114" y="375"/>
                  <a:pt x="114" y="376"/>
                  <a:pt x="114" y="376"/>
                </a:cubicBezTo>
                <a:cubicBezTo>
                  <a:pt x="115" y="376"/>
                  <a:pt x="115" y="375"/>
                  <a:pt x="115" y="374"/>
                </a:cubicBezTo>
                <a:close/>
                <a:moveTo>
                  <a:pt x="133" y="501"/>
                </a:moveTo>
                <a:cubicBezTo>
                  <a:pt x="133" y="501"/>
                  <a:pt x="132" y="501"/>
                  <a:pt x="132" y="502"/>
                </a:cubicBezTo>
                <a:cubicBezTo>
                  <a:pt x="132" y="502"/>
                  <a:pt x="133" y="502"/>
                  <a:pt x="133" y="501"/>
                </a:cubicBezTo>
                <a:close/>
                <a:moveTo>
                  <a:pt x="111" y="366"/>
                </a:moveTo>
                <a:cubicBezTo>
                  <a:pt x="111" y="366"/>
                  <a:pt x="111" y="367"/>
                  <a:pt x="111" y="367"/>
                </a:cubicBezTo>
                <a:cubicBezTo>
                  <a:pt x="111" y="367"/>
                  <a:pt x="111" y="367"/>
                  <a:pt x="111" y="367"/>
                </a:cubicBezTo>
                <a:cubicBezTo>
                  <a:pt x="111" y="367"/>
                  <a:pt x="112" y="367"/>
                  <a:pt x="112" y="367"/>
                </a:cubicBezTo>
                <a:cubicBezTo>
                  <a:pt x="112" y="367"/>
                  <a:pt x="111" y="366"/>
                  <a:pt x="111" y="366"/>
                </a:cubicBezTo>
                <a:close/>
                <a:moveTo>
                  <a:pt x="349" y="295"/>
                </a:moveTo>
                <a:cubicBezTo>
                  <a:pt x="349" y="295"/>
                  <a:pt x="349" y="296"/>
                  <a:pt x="350" y="296"/>
                </a:cubicBezTo>
                <a:cubicBezTo>
                  <a:pt x="350" y="296"/>
                  <a:pt x="350" y="296"/>
                  <a:pt x="350" y="295"/>
                </a:cubicBezTo>
                <a:cubicBezTo>
                  <a:pt x="350" y="295"/>
                  <a:pt x="350" y="295"/>
                  <a:pt x="349" y="295"/>
                </a:cubicBezTo>
                <a:cubicBezTo>
                  <a:pt x="349" y="295"/>
                  <a:pt x="349" y="295"/>
                  <a:pt x="349" y="295"/>
                </a:cubicBezTo>
                <a:close/>
                <a:moveTo>
                  <a:pt x="352" y="245"/>
                </a:moveTo>
                <a:cubicBezTo>
                  <a:pt x="352" y="245"/>
                  <a:pt x="352" y="245"/>
                  <a:pt x="352" y="245"/>
                </a:cubicBezTo>
                <a:cubicBezTo>
                  <a:pt x="352" y="245"/>
                  <a:pt x="352" y="245"/>
                  <a:pt x="352" y="246"/>
                </a:cubicBezTo>
                <a:cubicBezTo>
                  <a:pt x="353" y="245"/>
                  <a:pt x="353" y="245"/>
                  <a:pt x="353" y="245"/>
                </a:cubicBezTo>
                <a:cubicBezTo>
                  <a:pt x="353" y="245"/>
                  <a:pt x="353" y="245"/>
                  <a:pt x="352" y="245"/>
                </a:cubicBezTo>
                <a:close/>
                <a:moveTo>
                  <a:pt x="362" y="242"/>
                </a:moveTo>
                <a:cubicBezTo>
                  <a:pt x="362" y="242"/>
                  <a:pt x="362" y="243"/>
                  <a:pt x="362" y="243"/>
                </a:cubicBezTo>
                <a:cubicBezTo>
                  <a:pt x="361" y="243"/>
                  <a:pt x="362" y="243"/>
                  <a:pt x="362" y="243"/>
                </a:cubicBezTo>
                <a:cubicBezTo>
                  <a:pt x="362" y="243"/>
                  <a:pt x="362" y="243"/>
                  <a:pt x="363" y="243"/>
                </a:cubicBezTo>
                <a:cubicBezTo>
                  <a:pt x="363" y="243"/>
                  <a:pt x="362" y="242"/>
                  <a:pt x="362" y="242"/>
                </a:cubicBezTo>
                <a:close/>
                <a:moveTo>
                  <a:pt x="357" y="282"/>
                </a:moveTo>
                <a:cubicBezTo>
                  <a:pt x="357" y="282"/>
                  <a:pt x="356" y="283"/>
                  <a:pt x="356" y="283"/>
                </a:cubicBezTo>
                <a:cubicBezTo>
                  <a:pt x="356" y="283"/>
                  <a:pt x="357" y="283"/>
                  <a:pt x="357" y="283"/>
                </a:cubicBezTo>
                <a:cubicBezTo>
                  <a:pt x="357" y="283"/>
                  <a:pt x="357" y="283"/>
                  <a:pt x="357" y="283"/>
                </a:cubicBezTo>
                <a:cubicBezTo>
                  <a:pt x="357" y="282"/>
                  <a:pt x="357" y="282"/>
                  <a:pt x="357" y="282"/>
                </a:cubicBezTo>
                <a:close/>
                <a:moveTo>
                  <a:pt x="181" y="597"/>
                </a:moveTo>
                <a:cubicBezTo>
                  <a:pt x="181" y="597"/>
                  <a:pt x="182" y="597"/>
                  <a:pt x="182" y="598"/>
                </a:cubicBezTo>
                <a:cubicBezTo>
                  <a:pt x="182" y="597"/>
                  <a:pt x="182" y="597"/>
                  <a:pt x="182" y="597"/>
                </a:cubicBezTo>
                <a:cubicBezTo>
                  <a:pt x="182" y="597"/>
                  <a:pt x="182" y="597"/>
                  <a:pt x="182" y="596"/>
                </a:cubicBezTo>
                <a:cubicBezTo>
                  <a:pt x="182" y="597"/>
                  <a:pt x="182" y="597"/>
                  <a:pt x="181" y="597"/>
                </a:cubicBezTo>
                <a:close/>
                <a:moveTo>
                  <a:pt x="180" y="594"/>
                </a:moveTo>
                <a:cubicBezTo>
                  <a:pt x="180" y="594"/>
                  <a:pt x="179" y="594"/>
                  <a:pt x="179" y="594"/>
                </a:cubicBezTo>
                <a:cubicBezTo>
                  <a:pt x="179" y="594"/>
                  <a:pt x="180" y="595"/>
                  <a:pt x="180" y="595"/>
                </a:cubicBezTo>
                <a:cubicBezTo>
                  <a:pt x="180" y="595"/>
                  <a:pt x="180" y="595"/>
                  <a:pt x="181" y="594"/>
                </a:cubicBezTo>
                <a:cubicBezTo>
                  <a:pt x="180" y="594"/>
                  <a:pt x="180" y="594"/>
                  <a:pt x="180" y="594"/>
                </a:cubicBezTo>
                <a:close/>
                <a:moveTo>
                  <a:pt x="353" y="292"/>
                </a:moveTo>
                <a:cubicBezTo>
                  <a:pt x="353" y="292"/>
                  <a:pt x="353" y="291"/>
                  <a:pt x="353" y="291"/>
                </a:cubicBezTo>
                <a:cubicBezTo>
                  <a:pt x="352" y="292"/>
                  <a:pt x="352" y="292"/>
                  <a:pt x="352" y="292"/>
                </a:cubicBezTo>
                <a:cubicBezTo>
                  <a:pt x="352" y="292"/>
                  <a:pt x="352" y="292"/>
                  <a:pt x="353" y="292"/>
                </a:cubicBezTo>
                <a:cubicBezTo>
                  <a:pt x="353" y="292"/>
                  <a:pt x="353" y="292"/>
                  <a:pt x="353" y="292"/>
                </a:cubicBezTo>
                <a:close/>
                <a:moveTo>
                  <a:pt x="356" y="261"/>
                </a:moveTo>
                <a:cubicBezTo>
                  <a:pt x="356" y="262"/>
                  <a:pt x="356" y="262"/>
                  <a:pt x="356" y="262"/>
                </a:cubicBezTo>
                <a:cubicBezTo>
                  <a:pt x="356" y="262"/>
                  <a:pt x="357" y="262"/>
                  <a:pt x="357" y="261"/>
                </a:cubicBezTo>
                <a:cubicBezTo>
                  <a:pt x="356" y="261"/>
                  <a:pt x="356" y="261"/>
                  <a:pt x="356" y="261"/>
                </a:cubicBezTo>
                <a:cubicBezTo>
                  <a:pt x="356" y="261"/>
                  <a:pt x="356" y="261"/>
                  <a:pt x="356" y="261"/>
                </a:cubicBezTo>
                <a:close/>
                <a:moveTo>
                  <a:pt x="346" y="291"/>
                </a:moveTo>
                <a:cubicBezTo>
                  <a:pt x="346" y="292"/>
                  <a:pt x="346" y="292"/>
                  <a:pt x="346" y="292"/>
                </a:cubicBezTo>
                <a:cubicBezTo>
                  <a:pt x="346" y="292"/>
                  <a:pt x="347" y="292"/>
                  <a:pt x="346" y="291"/>
                </a:cubicBezTo>
                <a:cubicBezTo>
                  <a:pt x="346" y="291"/>
                  <a:pt x="346" y="291"/>
                  <a:pt x="346" y="291"/>
                </a:cubicBezTo>
                <a:cubicBezTo>
                  <a:pt x="346" y="291"/>
                  <a:pt x="345" y="291"/>
                  <a:pt x="346" y="291"/>
                </a:cubicBezTo>
                <a:close/>
                <a:moveTo>
                  <a:pt x="288" y="479"/>
                </a:moveTo>
                <a:cubicBezTo>
                  <a:pt x="288" y="479"/>
                  <a:pt x="288" y="479"/>
                  <a:pt x="288" y="479"/>
                </a:cubicBezTo>
                <a:cubicBezTo>
                  <a:pt x="288" y="479"/>
                  <a:pt x="288" y="479"/>
                  <a:pt x="288" y="479"/>
                </a:cubicBezTo>
                <a:cubicBezTo>
                  <a:pt x="288" y="479"/>
                  <a:pt x="288" y="479"/>
                  <a:pt x="288" y="479"/>
                </a:cubicBezTo>
                <a:close/>
                <a:moveTo>
                  <a:pt x="288" y="479"/>
                </a:moveTo>
                <a:cubicBezTo>
                  <a:pt x="289" y="479"/>
                  <a:pt x="290" y="479"/>
                  <a:pt x="290" y="477"/>
                </a:cubicBezTo>
                <a:cubicBezTo>
                  <a:pt x="289" y="478"/>
                  <a:pt x="289" y="478"/>
                  <a:pt x="288" y="479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1" name="Svalbard">
            <a:extLst>
              <a:ext uri="{FF2B5EF4-FFF2-40B4-BE49-F238E27FC236}">
                <a16:creationId xmlns:a16="http://schemas.microsoft.com/office/drawing/2014/main" id="{9C8704A6-DFC1-061C-7F0E-9A3FB4496D05}"/>
              </a:ext>
            </a:extLst>
          </p:cNvPr>
          <p:cNvSpPr>
            <a:spLocks noEditPoints="1"/>
          </p:cNvSpPr>
          <p:nvPr/>
        </p:nvSpPr>
        <p:spPr bwMode="auto">
          <a:xfrm>
            <a:off x="3258765" y="2335416"/>
            <a:ext cx="333187" cy="281051"/>
          </a:xfrm>
          <a:custGeom>
            <a:avLst/>
            <a:gdLst>
              <a:gd name="T0" fmla="*/ 97 w 156"/>
              <a:gd name="T1" fmla="*/ 17 h 149"/>
              <a:gd name="T2" fmla="*/ 90 w 156"/>
              <a:gd name="T3" fmla="*/ 19 h 149"/>
              <a:gd name="T4" fmla="*/ 86 w 156"/>
              <a:gd name="T5" fmla="*/ 15 h 149"/>
              <a:gd name="T6" fmla="*/ 81 w 156"/>
              <a:gd name="T7" fmla="*/ 29 h 149"/>
              <a:gd name="T8" fmla="*/ 69 w 156"/>
              <a:gd name="T9" fmla="*/ 19 h 149"/>
              <a:gd name="T10" fmla="*/ 62 w 156"/>
              <a:gd name="T11" fmla="*/ 15 h 149"/>
              <a:gd name="T12" fmla="*/ 60 w 156"/>
              <a:gd name="T13" fmla="*/ 24 h 149"/>
              <a:gd name="T14" fmla="*/ 56 w 156"/>
              <a:gd name="T15" fmla="*/ 41 h 149"/>
              <a:gd name="T16" fmla="*/ 71 w 156"/>
              <a:gd name="T17" fmla="*/ 48 h 149"/>
              <a:gd name="T18" fmla="*/ 83 w 156"/>
              <a:gd name="T19" fmla="*/ 54 h 149"/>
              <a:gd name="T20" fmla="*/ 112 w 156"/>
              <a:gd name="T21" fmla="*/ 31 h 149"/>
              <a:gd name="T22" fmla="*/ 71 w 156"/>
              <a:gd name="T23" fmla="*/ 71 h 149"/>
              <a:gd name="T24" fmla="*/ 55 w 156"/>
              <a:gd name="T25" fmla="*/ 58 h 149"/>
              <a:gd name="T26" fmla="*/ 49 w 156"/>
              <a:gd name="T27" fmla="*/ 53 h 149"/>
              <a:gd name="T28" fmla="*/ 41 w 156"/>
              <a:gd name="T29" fmla="*/ 29 h 149"/>
              <a:gd name="T30" fmla="*/ 38 w 156"/>
              <a:gd name="T31" fmla="*/ 58 h 149"/>
              <a:gd name="T32" fmla="*/ 36 w 156"/>
              <a:gd name="T33" fmla="*/ 62 h 149"/>
              <a:gd name="T34" fmla="*/ 33 w 156"/>
              <a:gd name="T35" fmla="*/ 54 h 149"/>
              <a:gd name="T36" fmla="*/ 31 w 156"/>
              <a:gd name="T37" fmla="*/ 42 h 149"/>
              <a:gd name="T38" fmla="*/ 24 w 156"/>
              <a:gd name="T39" fmla="*/ 56 h 149"/>
              <a:gd name="T40" fmla="*/ 13 w 156"/>
              <a:gd name="T41" fmla="*/ 49 h 149"/>
              <a:gd name="T42" fmla="*/ 23 w 156"/>
              <a:gd name="T43" fmla="*/ 36 h 149"/>
              <a:gd name="T44" fmla="*/ 12 w 156"/>
              <a:gd name="T45" fmla="*/ 43 h 149"/>
              <a:gd name="T46" fmla="*/ 6 w 156"/>
              <a:gd name="T47" fmla="*/ 39 h 149"/>
              <a:gd name="T48" fmla="*/ 3 w 156"/>
              <a:gd name="T49" fmla="*/ 54 h 149"/>
              <a:gd name="T50" fmla="*/ 7 w 156"/>
              <a:gd name="T51" fmla="*/ 58 h 149"/>
              <a:gd name="T52" fmla="*/ 9 w 156"/>
              <a:gd name="T53" fmla="*/ 64 h 149"/>
              <a:gd name="T54" fmla="*/ 6 w 156"/>
              <a:gd name="T55" fmla="*/ 69 h 149"/>
              <a:gd name="T56" fmla="*/ 13 w 156"/>
              <a:gd name="T57" fmla="*/ 83 h 149"/>
              <a:gd name="T58" fmla="*/ 18 w 156"/>
              <a:gd name="T59" fmla="*/ 94 h 149"/>
              <a:gd name="T60" fmla="*/ 25 w 156"/>
              <a:gd name="T61" fmla="*/ 88 h 149"/>
              <a:gd name="T62" fmla="*/ 30 w 156"/>
              <a:gd name="T63" fmla="*/ 81 h 149"/>
              <a:gd name="T64" fmla="*/ 34 w 156"/>
              <a:gd name="T65" fmla="*/ 77 h 149"/>
              <a:gd name="T66" fmla="*/ 42 w 156"/>
              <a:gd name="T67" fmla="*/ 82 h 149"/>
              <a:gd name="T68" fmla="*/ 44 w 156"/>
              <a:gd name="T69" fmla="*/ 89 h 149"/>
              <a:gd name="T70" fmla="*/ 32 w 156"/>
              <a:gd name="T71" fmla="*/ 96 h 149"/>
              <a:gd name="T72" fmla="*/ 26 w 156"/>
              <a:gd name="T73" fmla="*/ 109 h 149"/>
              <a:gd name="T74" fmla="*/ 43 w 156"/>
              <a:gd name="T75" fmla="*/ 108 h 149"/>
              <a:gd name="T76" fmla="*/ 34 w 156"/>
              <a:gd name="T77" fmla="*/ 115 h 149"/>
              <a:gd name="T78" fmla="*/ 24 w 156"/>
              <a:gd name="T79" fmla="*/ 119 h 149"/>
              <a:gd name="T80" fmla="*/ 40 w 156"/>
              <a:gd name="T81" fmla="*/ 131 h 149"/>
              <a:gd name="T82" fmla="*/ 41 w 156"/>
              <a:gd name="T83" fmla="*/ 145 h 149"/>
              <a:gd name="T84" fmla="*/ 48 w 156"/>
              <a:gd name="T85" fmla="*/ 125 h 149"/>
              <a:gd name="T86" fmla="*/ 54 w 156"/>
              <a:gd name="T87" fmla="*/ 110 h 149"/>
              <a:gd name="T88" fmla="*/ 56 w 156"/>
              <a:gd name="T89" fmla="*/ 95 h 149"/>
              <a:gd name="T90" fmla="*/ 64 w 156"/>
              <a:gd name="T91" fmla="*/ 81 h 149"/>
              <a:gd name="T92" fmla="*/ 89 w 156"/>
              <a:gd name="T93" fmla="*/ 105 h 149"/>
              <a:gd name="T94" fmla="*/ 71 w 156"/>
              <a:gd name="T95" fmla="*/ 115 h 149"/>
              <a:gd name="T96" fmla="*/ 83 w 156"/>
              <a:gd name="T97" fmla="*/ 125 h 149"/>
              <a:gd name="T98" fmla="*/ 144 w 156"/>
              <a:gd name="T99" fmla="*/ 22 h 149"/>
              <a:gd name="T100" fmla="*/ 73 w 156"/>
              <a:gd name="T101" fmla="*/ 80 h 149"/>
              <a:gd name="T102" fmla="*/ 72 w 156"/>
              <a:gd name="T103" fmla="*/ 94 h 149"/>
              <a:gd name="T104" fmla="*/ 129 w 156"/>
              <a:gd name="T105" fmla="*/ 71 h 149"/>
              <a:gd name="T106" fmla="*/ 67 w 156"/>
              <a:gd name="T107" fmla="*/ 67 h 149"/>
              <a:gd name="T108" fmla="*/ 112 w 156"/>
              <a:gd name="T109" fmla="*/ 78 h 149"/>
              <a:gd name="T110" fmla="*/ 102 w 156"/>
              <a:gd name="T111" fmla="*/ 142 h 149"/>
              <a:gd name="T112" fmla="*/ 70 w 156"/>
              <a:gd name="T113" fmla="*/ 3 h 149"/>
              <a:gd name="T114" fmla="*/ 72 w 156"/>
              <a:gd name="T115" fmla="*/ 4 h 149"/>
              <a:gd name="T116" fmla="*/ 65 w 156"/>
              <a:gd name="T117" fmla="*/ 59 h 149"/>
              <a:gd name="T118" fmla="*/ 42 w 156"/>
              <a:gd name="T119" fmla="*/ 148 h 149"/>
              <a:gd name="T120" fmla="*/ 92 w 156"/>
              <a:gd name="T121" fmla="*/ 11 h 149"/>
              <a:gd name="T122" fmla="*/ 3 w 156"/>
              <a:gd name="T123" fmla="*/ 76 h 149"/>
              <a:gd name="T124" fmla="*/ 124 w 156"/>
              <a:gd name="T125" fmla="*/ 75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6" h="149">
                <a:moveTo>
                  <a:pt x="111" y="24"/>
                </a:moveTo>
                <a:cubicBezTo>
                  <a:pt x="109" y="23"/>
                  <a:pt x="107" y="23"/>
                  <a:pt x="105" y="24"/>
                </a:cubicBezTo>
                <a:cubicBezTo>
                  <a:pt x="104" y="24"/>
                  <a:pt x="104" y="24"/>
                  <a:pt x="104" y="24"/>
                </a:cubicBezTo>
                <a:cubicBezTo>
                  <a:pt x="103" y="23"/>
                  <a:pt x="104" y="23"/>
                  <a:pt x="104" y="23"/>
                </a:cubicBezTo>
                <a:cubicBezTo>
                  <a:pt x="104" y="23"/>
                  <a:pt x="104" y="22"/>
                  <a:pt x="104" y="22"/>
                </a:cubicBezTo>
                <a:cubicBezTo>
                  <a:pt x="104" y="22"/>
                  <a:pt x="104" y="22"/>
                  <a:pt x="103" y="22"/>
                </a:cubicBezTo>
                <a:cubicBezTo>
                  <a:pt x="103" y="22"/>
                  <a:pt x="103" y="22"/>
                  <a:pt x="102" y="23"/>
                </a:cubicBezTo>
                <a:cubicBezTo>
                  <a:pt x="103" y="22"/>
                  <a:pt x="102" y="21"/>
                  <a:pt x="102" y="21"/>
                </a:cubicBezTo>
                <a:cubicBezTo>
                  <a:pt x="100" y="21"/>
                  <a:pt x="100" y="20"/>
                  <a:pt x="101" y="19"/>
                </a:cubicBezTo>
                <a:cubicBezTo>
                  <a:pt x="100" y="19"/>
                  <a:pt x="100" y="20"/>
                  <a:pt x="99" y="20"/>
                </a:cubicBezTo>
                <a:cubicBezTo>
                  <a:pt x="99" y="20"/>
                  <a:pt x="99" y="20"/>
                  <a:pt x="98" y="20"/>
                </a:cubicBezTo>
                <a:cubicBezTo>
                  <a:pt x="98" y="20"/>
                  <a:pt x="98" y="20"/>
                  <a:pt x="98" y="19"/>
                </a:cubicBezTo>
                <a:cubicBezTo>
                  <a:pt x="98" y="19"/>
                  <a:pt x="98" y="18"/>
                  <a:pt x="98" y="18"/>
                </a:cubicBezTo>
                <a:cubicBezTo>
                  <a:pt x="98" y="17"/>
                  <a:pt x="97" y="17"/>
                  <a:pt x="97" y="17"/>
                </a:cubicBezTo>
                <a:cubicBezTo>
                  <a:pt x="97" y="18"/>
                  <a:pt x="97" y="19"/>
                  <a:pt x="95" y="20"/>
                </a:cubicBezTo>
                <a:cubicBezTo>
                  <a:pt x="95" y="19"/>
                  <a:pt x="95" y="18"/>
                  <a:pt x="95" y="18"/>
                </a:cubicBezTo>
                <a:cubicBezTo>
                  <a:pt x="96" y="17"/>
                  <a:pt x="95" y="16"/>
                  <a:pt x="94" y="16"/>
                </a:cubicBezTo>
                <a:cubicBezTo>
                  <a:pt x="94" y="16"/>
                  <a:pt x="93" y="16"/>
                  <a:pt x="93" y="16"/>
                </a:cubicBezTo>
                <a:cubicBezTo>
                  <a:pt x="93" y="17"/>
                  <a:pt x="93" y="17"/>
                  <a:pt x="94" y="17"/>
                </a:cubicBezTo>
                <a:cubicBezTo>
                  <a:pt x="94" y="18"/>
                  <a:pt x="95" y="18"/>
                  <a:pt x="94" y="18"/>
                </a:cubicBezTo>
                <a:cubicBezTo>
                  <a:pt x="94" y="18"/>
                  <a:pt x="94" y="19"/>
                  <a:pt x="94" y="19"/>
                </a:cubicBezTo>
                <a:cubicBezTo>
                  <a:pt x="93" y="18"/>
                  <a:pt x="93" y="20"/>
                  <a:pt x="93" y="20"/>
                </a:cubicBezTo>
                <a:cubicBezTo>
                  <a:pt x="93" y="20"/>
                  <a:pt x="92" y="19"/>
                  <a:pt x="92" y="19"/>
                </a:cubicBezTo>
                <a:cubicBezTo>
                  <a:pt x="92" y="19"/>
                  <a:pt x="92" y="18"/>
                  <a:pt x="92" y="18"/>
                </a:cubicBezTo>
                <a:cubicBezTo>
                  <a:pt x="91" y="18"/>
                  <a:pt x="91" y="19"/>
                  <a:pt x="91" y="19"/>
                </a:cubicBezTo>
                <a:cubicBezTo>
                  <a:pt x="91" y="19"/>
                  <a:pt x="91" y="19"/>
                  <a:pt x="91" y="19"/>
                </a:cubicBezTo>
                <a:cubicBezTo>
                  <a:pt x="91" y="19"/>
                  <a:pt x="91" y="19"/>
                  <a:pt x="91" y="19"/>
                </a:cubicBezTo>
                <a:cubicBezTo>
                  <a:pt x="91" y="19"/>
                  <a:pt x="91" y="19"/>
                  <a:pt x="90" y="19"/>
                </a:cubicBezTo>
                <a:cubicBezTo>
                  <a:pt x="90" y="20"/>
                  <a:pt x="90" y="20"/>
                  <a:pt x="90" y="21"/>
                </a:cubicBezTo>
                <a:cubicBezTo>
                  <a:pt x="90" y="21"/>
                  <a:pt x="90" y="21"/>
                  <a:pt x="90" y="21"/>
                </a:cubicBezTo>
                <a:cubicBezTo>
                  <a:pt x="90" y="21"/>
                  <a:pt x="90" y="21"/>
                  <a:pt x="90" y="22"/>
                </a:cubicBezTo>
                <a:cubicBezTo>
                  <a:pt x="90" y="23"/>
                  <a:pt x="89" y="24"/>
                  <a:pt x="89" y="24"/>
                </a:cubicBezTo>
                <a:cubicBezTo>
                  <a:pt x="88" y="24"/>
                  <a:pt x="89" y="23"/>
                  <a:pt x="88" y="23"/>
                </a:cubicBezTo>
                <a:cubicBezTo>
                  <a:pt x="88" y="23"/>
                  <a:pt x="88" y="23"/>
                  <a:pt x="88" y="23"/>
                </a:cubicBezTo>
                <a:cubicBezTo>
                  <a:pt x="87" y="23"/>
                  <a:pt x="88" y="24"/>
                  <a:pt x="88" y="25"/>
                </a:cubicBezTo>
                <a:cubicBezTo>
                  <a:pt x="87" y="24"/>
                  <a:pt x="87" y="24"/>
                  <a:pt x="87" y="23"/>
                </a:cubicBezTo>
                <a:cubicBezTo>
                  <a:pt x="86" y="24"/>
                  <a:pt x="86" y="25"/>
                  <a:pt x="86" y="26"/>
                </a:cubicBezTo>
                <a:cubicBezTo>
                  <a:pt x="86" y="26"/>
                  <a:pt x="86" y="26"/>
                  <a:pt x="86" y="25"/>
                </a:cubicBezTo>
                <a:cubicBezTo>
                  <a:pt x="85" y="24"/>
                  <a:pt x="85" y="21"/>
                  <a:pt x="86" y="20"/>
                </a:cubicBezTo>
                <a:cubicBezTo>
                  <a:pt x="87" y="20"/>
                  <a:pt x="87" y="19"/>
                  <a:pt x="87" y="19"/>
                </a:cubicBezTo>
                <a:cubicBezTo>
                  <a:pt x="87" y="18"/>
                  <a:pt x="87" y="17"/>
                  <a:pt x="86" y="15"/>
                </a:cubicBezTo>
                <a:cubicBezTo>
                  <a:pt x="86" y="15"/>
                  <a:pt x="86" y="15"/>
                  <a:pt x="86" y="15"/>
                </a:cubicBezTo>
                <a:cubicBezTo>
                  <a:pt x="86" y="15"/>
                  <a:pt x="86" y="15"/>
                  <a:pt x="86" y="15"/>
                </a:cubicBezTo>
                <a:cubicBezTo>
                  <a:pt x="87" y="14"/>
                  <a:pt x="87" y="13"/>
                  <a:pt x="86" y="12"/>
                </a:cubicBezTo>
                <a:cubicBezTo>
                  <a:pt x="85" y="12"/>
                  <a:pt x="85" y="11"/>
                  <a:pt x="84" y="10"/>
                </a:cubicBezTo>
                <a:cubicBezTo>
                  <a:pt x="83" y="12"/>
                  <a:pt x="84" y="13"/>
                  <a:pt x="84" y="14"/>
                </a:cubicBezTo>
                <a:cubicBezTo>
                  <a:pt x="84" y="14"/>
                  <a:pt x="84" y="14"/>
                  <a:pt x="84" y="14"/>
                </a:cubicBezTo>
                <a:cubicBezTo>
                  <a:pt x="83" y="15"/>
                  <a:pt x="83" y="15"/>
                  <a:pt x="83" y="16"/>
                </a:cubicBezTo>
                <a:cubicBezTo>
                  <a:pt x="82" y="15"/>
                  <a:pt x="83" y="15"/>
                  <a:pt x="83" y="15"/>
                </a:cubicBezTo>
                <a:cubicBezTo>
                  <a:pt x="83" y="14"/>
                  <a:pt x="83" y="13"/>
                  <a:pt x="82" y="14"/>
                </a:cubicBezTo>
                <a:cubicBezTo>
                  <a:pt x="82" y="14"/>
                  <a:pt x="81" y="14"/>
                  <a:pt x="81" y="15"/>
                </a:cubicBezTo>
                <a:cubicBezTo>
                  <a:pt x="80" y="16"/>
                  <a:pt x="80" y="17"/>
                  <a:pt x="82" y="18"/>
                </a:cubicBezTo>
                <a:cubicBezTo>
                  <a:pt x="82" y="18"/>
                  <a:pt x="82" y="18"/>
                  <a:pt x="82" y="18"/>
                </a:cubicBezTo>
                <a:cubicBezTo>
                  <a:pt x="81" y="20"/>
                  <a:pt x="82" y="21"/>
                  <a:pt x="81" y="23"/>
                </a:cubicBezTo>
                <a:cubicBezTo>
                  <a:pt x="81" y="25"/>
                  <a:pt x="81" y="27"/>
                  <a:pt x="81" y="29"/>
                </a:cubicBezTo>
                <a:cubicBezTo>
                  <a:pt x="81" y="30"/>
                  <a:pt x="81" y="29"/>
                  <a:pt x="81" y="29"/>
                </a:cubicBezTo>
                <a:cubicBezTo>
                  <a:pt x="79" y="30"/>
                  <a:pt x="79" y="29"/>
                  <a:pt x="79" y="28"/>
                </a:cubicBezTo>
                <a:cubicBezTo>
                  <a:pt x="79" y="28"/>
                  <a:pt x="79" y="28"/>
                  <a:pt x="79" y="27"/>
                </a:cubicBezTo>
                <a:cubicBezTo>
                  <a:pt x="79" y="26"/>
                  <a:pt x="77" y="24"/>
                  <a:pt x="76" y="25"/>
                </a:cubicBezTo>
                <a:cubicBezTo>
                  <a:pt x="76" y="24"/>
                  <a:pt x="77" y="23"/>
                  <a:pt x="77" y="21"/>
                </a:cubicBezTo>
                <a:cubicBezTo>
                  <a:pt x="77" y="20"/>
                  <a:pt x="77" y="20"/>
                  <a:pt x="77" y="20"/>
                </a:cubicBezTo>
                <a:cubicBezTo>
                  <a:pt x="76" y="20"/>
                  <a:pt x="76" y="20"/>
                  <a:pt x="76" y="21"/>
                </a:cubicBezTo>
                <a:cubicBezTo>
                  <a:pt x="76" y="21"/>
                  <a:pt x="76" y="21"/>
                  <a:pt x="76" y="21"/>
                </a:cubicBezTo>
                <a:cubicBezTo>
                  <a:pt x="75" y="21"/>
                  <a:pt x="75" y="20"/>
                  <a:pt x="75" y="20"/>
                </a:cubicBezTo>
                <a:cubicBezTo>
                  <a:pt x="74" y="20"/>
                  <a:pt x="74" y="22"/>
                  <a:pt x="74" y="21"/>
                </a:cubicBezTo>
                <a:cubicBezTo>
                  <a:pt x="73" y="21"/>
                  <a:pt x="73" y="21"/>
                  <a:pt x="73" y="22"/>
                </a:cubicBezTo>
                <a:cubicBezTo>
                  <a:pt x="72" y="22"/>
                  <a:pt x="71" y="22"/>
                  <a:pt x="71" y="22"/>
                </a:cubicBezTo>
                <a:cubicBezTo>
                  <a:pt x="70" y="22"/>
                  <a:pt x="70" y="21"/>
                  <a:pt x="70" y="21"/>
                </a:cubicBezTo>
                <a:cubicBezTo>
                  <a:pt x="70" y="20"/>
                  <a:pt x="70" y="20"/>
                  <a:pt x="70" y="19"/>
                </a:cubicBezTo>
                <a:cubicBezTo>
                  <a:pt x="70" y="19"/>
                  <a:pt x="70" y="18"/>
                  <a:pt x="69" y="19"/>
                </a:cubicBezTo>
                <a:cubicBezTo>
                  <a:pt x="68" y="19"/>
                  <a:pt x="68" y="19"/>
                  <a:pt x="68" y="18"/>
                </a:cubicBezTo>
                <a:cubicBezTo>
                  <a:pt x="68" y="17"/>
                  <a:pt x="68" y="15"/>
                  <a:pt x="67" y="14"/>
                </a:cubicBezTo>
                <a:cubicBezTo>
                  <a:pt x="67" y="14"/>
                  <a:pt x="67" y="14"/>
                  <a:pt x="66" y="14"/>
                </a:cubicBezTo>
                <a:cubicBezTo>
                  <a:pt x="65" y="14"/>
                  <a:pt x="65" y="13"/>
                  <a:pt x="65" y="12"/>
                </a:cubicBezTo>
                <a:cubicBezTo>
                  <a:pt x="65" y="12"/>
                  <a:pt x="64" y="13"/>
                  <a:pt x="64" y="13"/>
                </a:cubicBezTo>
                <a:cubicBezTo>
                  <a:pt x="64" y="12"/>
                  <a:pt x="64" y="12"/>
                  <a:pt x="65" y="12"/>
                </a:cubicBezTo>
                <a:cubicBezTo>
                  <a:pt x="65" y="12"/>
                  <a:pt x="65" y="11"/>
                  <a:pt x="64" y="12"/>
                </a:cubicBezTo>
                <a:cubicBezTo>
                  <a:pt x="63" y="12"/>
                  <a:pt x="63" y="11"/>
                  <a:pt x="63" y="11"/>
                </a:cubicBezTo>
                <a:cubicBezTo>
                  <a:pt x="63" y="11"/>
                  <a:pt x="63" y="10"/>
                  <a:pt x="62" y="10"/>
                </a:cubicBezTo>
                <a:cubicBezTo>
                  <a:pt x="62" y="10"/>
                  <a:pt x="62" y="11"/>
                  <a:pt x="62" y="11"/>
                </a:cubicBezTo>
                <a:cubicBezTo>
                  <a:pt x="62" y="12"/>
                  <a:pt x="62" y="12"/>
                  <a:pt x="62" y="12"/>
                </a:cubicBezTo>
                <a:cubicBezTo>
                  <a:pt x="61" y="12"/>
                  <a:pt x="61" y="13"/>
                  <a:pt x="61" y="13"/>
                </a:cubicBezTo>
                <a:cubicBezTo>
                  <a:pt x="61" y="14"/>
                  <a:pt x="61" y="15"/>
                  <a:pt x="62" y="15"/>
                </a:cubicBezTo>
                <a:cubicBezTo>
                  <a:pt x="62" y="15"/>
                  <a:pt x="62" y="15"/>
                  <a:pt x="62" y="15"/>
                </a:cubicBezTo>
                <a:cubicBezTo>
                  <a:pt x="63" y="15"/>
                  <a:pt x="64" y="15"/>
                  <a:pt x="64" y="16"/>
                </a:cubicBezTo>
                <a:cubicBezTo>
                  <a:pt x="63" y="16"/>
                  <a:pt x="63" y="17"/>
                  <a:pt x="63" y="18"/>
                </a:cubicBezTo>
                <a:cubicBezTo>
                  <a:pt x="63" y="18"/>
                  <a:pt x="63" y="18"/>
                  <a:pt x="63" y="18"/>
                </a:cubicBezTo>
                <a:cubicBezTo>
                  <a:pt x="63" y="19"/>
                  <a:pt x="62" y="20"/>
                  <a:pt x="63" y="21"/>
                </a:cubicBezTo>
                <a:cubicBezTo>
                  <a:pt x="63" y="21"/>
                  <a:pt x="63" y="21"/>
                  <a:pt x="62" y="22"/>
                </a:cubicBezTo>
                <a:cubicBezTo>
                  <a:pt x="62" y="21"/>
                  <a:pt x="62" y="21"/>
                  <a:pt x="61" y="21"/>
                </a:cubicBezTo>
                <a:cubicBezTo>
                  <a:pt x="61" y="19"/>
                  <a:pt x="60" y="18"/>
                  <a:pt x="59" y="17"/>
                </a:cubicBezTo>
                <a:cubicBezTo>
                  <a:pt x="59" y="17"/>
                  <a:pt x="59" y="16"/>
                  <a:pt x="58" y="17"/>
                </a:cubicBezTo>
                <a:cubicBezTo>
                  <a:pt x="58" y="17"/>
                  <a:pt x="58" y="17"/>
                  <a:pt x="58" y="18"/>
                </a:cubicBezTo>
                <a:cubicBezTo>
                  <a:pt x="58" y="19"/>
                  <a:pt x="58" y="20"/>
                  <a:pt x="59" y="21"/>
                </a:cubicBezTo>
                <a:cubicBezTo>
                  <a:pt x="59" y="22"/>
                  <a:pt x="59" y="22"/>
                  <a:pt x="59" y="22"/>
                </a:cubicBezTo>
                <a:cubicBezTo>
                  <a:pt x="59" y="22"/>
                  <a:pt x="59" y="22"/>
                  <a:pt x="59" y="22"/>
                </a:cubicBezTo>
                <a:cubicBezTo>
                  <a:pt x="59" y="22"/>
                  <a:pt x="59" y="22"/>
                  <a:pt x="59" y="22"/>
                </a:cubicBezTo>
                <a:cubicBezTo>
                  <a:pt x="59" y="23"/>
                  <a:pt x="60" y="23"/>
                  <a:pt x="60" y="24"/>
                </a:cubicBezTo>
                <a:cubicBezTo>
                  <a:pt x="61" y="24"/>
                  <a:pt x="61" y="24"/>
                  <a:pt x="61" y="24"/>
                </a:cubicBezTo>
                <a:cubicBezTo>
                  <a:pt x="60" y="25"/>
                  <a:pt x="61" y="26"/>
                  <a:pt x="60" y="27"/>
                </a:cubicBezTo>
                <a:cubicBezTo>
                  <a:pt x="59" y="26"/>
                  <a:pt x="58" y="24"/>
                  <a:pt x="57" y="23"/>
                </a:cubicBezTo>
                <a:cubicBezTo>
                  <a:pt x="57" y="22"/>
                  <a:pt x="57" y="22"/>
                  <a:pt x="56" y="23"/>
                </a:cubicBezTo>
                <a:cubicBezTo>
                  <a:pt x="56" y="23"/>
                  <a:pt x="56" y="24"/>
                  <a:pt x="55" y="23"/>
                </a:cubicBezTo>
                <a:cubicBezTo>
                  <a:pt x="54" y="22"/>
                  <a:pt x="51" y="23"/>
                  <a:pt x="49" y="25"/>
                </a:cubicBezTo>
                <a:cubicBezTo>
                  <a:pt x="50" y="24"/>
                  <a:pt x="51" y="25"/>
                  <a:pt x="51" y="25"/>
                </a:cubicBezTo>
                <a:cubicBezTo>
                  <a:pt x="51" y="27"/>
                  <a:pt x="52" y="28"/>
                  <a:pt x="52" y="30"/>
                </a:cubicBezTo>
                <a:cubicBezTo>
                  <a:pt x="52" y="30"/>
                  <a:pt x="52" y="30"/>
                  <a:pt x="52" y="30"/>
                </a:cubicBezTo>
                <a:cubicBezTo>
                  <a:pt x="51" y="30"/>
                  <a:pt x="50" y="31"/>
                  <a:pt x="51" y="32"/>
                </a:cubicBezTo>
                <a:cubicBezTo>
                  <a:pt x="51" y="33"/>
                  <a:pt x="51" y="34"/>
                  <a:pt x="52" y="35"/>
                </a:cubicBezTo>
                <a:cubicBezTo>
                  <a:pt x="52" y="35"/>
                  <a:pt x="52" y="35"/>
                  <a:pt x="52" y="35"/>
                </a:cubicBezTo>
                <a:cubicBezTo>
                  <a:pt x="53" y="36"/>
                  <a:pt x="53" y="38"/>
                  <a:pt x="54" y="39"/>
                </a:cubicBezTo>
                <a:cubicBezTo>
                  <a:pt x="55" y="39"/>
                  <a:pt x="56" y="40"/>
                  <a:pt x="56" y="41"/>
                </a:cubicBezTo>
                <a:cubicBezTo>
                  <a:pt x="56" y="41"/>
                  <a:pt x="56" y="41"/>
                  <a:pt x="57" y="41"/>
                </a:cubicBezTo>
                <a:cubicBezTo>
                  <a:pt x="58" y="40"/>
                  <a:pt x="59" y="40"/>
                  <a:pt x="60" y="41"/>
                </a:cubicBezTo>
                <a:cubicBezTo>
                  <a:pt x="61" y="41"/>
                  <a:pt x="63" y="41"/>
                  <a:pt x="64" y="41"/>
                </a:cubicBezTo>
                <a:cubicBezTo>
                  <a:pt x="65" y="40"/>
                  <a:pt x="66" y="40"/>
                  <a:pt x="67" y="39"/>
                </a:cubicBezTo>
                <a:cubicBezTo>
                  <a:pt x="69" y="38"/>
                  <a:pt x="72" y="38"/>
                  <a:pt x="74" y="37"/>
                </a:cubicBezTo>
                <a:cubicBezTo>
                  <a:pt x="75" y="37"/>
                  <a:pt x="76" y="37"/>
                  <a:pt x="76" y="38"/>
                </a:cubicBezTo>
                <a:cubicBezTo>
                  <a:pt x="75" y="39"/>
                  <a:pt x="75" y="40"/>
                  <a:pt x="75" y="41"/>
                </a:cubicBezTo>
                <a:cubicBezTo>
                  <a:pt x="75" y="42"/>
                  <a:pt x="75" y="42"/>
                  <a:pt x="74" y="42"/>
                </a:cubicBezTo>
                <a:cubicBezTo>
                  <a:pt x="72" y="41"/>
                  <a:pt x="71" y="42"/>
                  <a:pt x="69" y="42"/>
                </a:cubicBezTo>
                <a:cubicBezTo>
                  <a:pt x="69" y="42"/>
                  <a:pt x="68" y="43"/>
                  <a:pt x="68" y="43"/>
                </a:cubicBezTo>
                <a:cubicBezTo>
                  <a:pt x="68" y="44"/>
                  <a:pt x="68" y="45"/>
                  <a:pt x="69" y="45"/>
                </a:cubicBezTo>
                <a:cubicBezTo>
                  <a:pt x="70" y="45"/>
                  <a:pt x="71" y="46"/>
                  <a:pt x="72" y="46"/>
                </a:cubicBezTo>
                <a:cubicBezTo>
                  <a:pt x="72" y="47"/>
                  <a:pt x="73" y="46"/>
                  <a:pt x="73" y="47"/>
                </a:cubicBezTo>
                <a:cubicBezTo>
                  <a:pt x="73" y="48"/>
                  <a:pt x="72" y="48"/>
                  <a:pt x="71" y="48"/>
                </a:cubicBezTo>
                <a:cubicBezTo>
                  <a:pt x="71" y="47"/>
                  <a:pt x="70" y="47"/>
                  <a:pt x="69" y="47"/>
                </a:cubicBezTo>
                <a:cubicBezTo>
                  <a:pt x="68" y="46"/>
                  <a:pt x="67" y="46"/>
                  <a:pt x="66" y="45"/>
                </a:cubicBezTo>
                <a:cubicBezTo>
                  <a:pt x="66" y="45"/>
                  <a:pt x="66" y="44"/>
                  <a:pt x="65" y="44"/>
                </a:cubicBezTo>
                <a:cubicBezTo>
                  <a:pt x="64" y="44"/>
                  <a:pt x="63" y="44"/>
                  <a:pt x="62" y="45"/>
                </a:cubicBezTo>
                <a:cubicBezTo>
                  <a:pt x="62" y="45"/>
                  <a:pt x="62" y="46"/>
                  <a:pt x="62" y="46"/>
                </a:cubicBezTo>
                <a:cubicBezTo>
                  <a:pt x="64" y="48"/>
                  <a:pt x="65" y="51"/>
                  <a:pt x="67" y="51"/>
                </a:cubicBezTo>
                <a:cubicBezTo>
                  <a:pt x="68" y="52"/>
                  <a:pt x="68" y="52"/>
                  <a:pt x="69" y="52"/>
                </a:cubicBezTo>
                <a:cubicBezTo>
                  <a:pt x="69" y="52"/>
                  <a:pt x="69" y="52"/>
                  <a:pt x="69" y="52"/>
                </a:cubicBezTo>
                <a:cubicBezTo>
                  <a:pt x="69" y="52"/>
                  <a:pt x="70" y="52"/>
                  <a:pt x="70" y="53"/>
                </a:cubicBezTo>
                <a:cubicBezTo>
                  <a:pt x="70" y="55"/>
                  <a:pt x="71" y="55"/>
                  <a:pt x="73" y="54"/>
                </a:cubicBezTo>
                <a:cubicBezTo>
                  <a:pt x="74" y="54"/>
                  <a:pt x="75" y="54"/>
                  <a:pt x="76" y="54"/>
                </a:cubicBezTo>
                <a:cubicBezTo>
                  <a:pt x="77" y="55"/>
                  <a:pt x="78" y="55"/>
                  <a:pt x="78" y="54"/>
                </a:cubicBezTo>
                <a:cubicBezTo>
                  <a:pt x="80" y="53"/>
                  <a:pt x="81" y="53"/>
                  <a:pt x="82" y="53"/>
                </a:cubicBezTo>
                <a:cubicBezTo>
                  <a:pt x="83" y="53"/>
                  <a:pt x="83" y="53"/>
                  <a:pt x="83" y="54"/>
                </a:cubicBezTo>
                <a:cubicBezTo>
                  <a:pt x="83" y="56"/>
                  <a:pt x="83" y="57"/>
                  <a:pt x="85" y="58"/>
                </a:cubicBezTo>
                <a:cubicBezTo>
                  <a:pt x="87" y="60"/>
                  <a:pt x="90" y="60"/>
                  <a:pt x="92" y="59"/>
                </a:cubicBezTo>
                <a:cubicBezTo>
                  <a:pt x="93" y="59"/>
                  <a:pt x="93" y="59"/>
                  <a:pt x="93" y="58"/>
                </a:cubicBezTo>
                <a:cubicBezTo>
                  <a:pt x="93" y="57"/>
                  <a:pt x="94" y="56"/>
                  <a:pt x="95" y="56"/>
                </a:cubicBezTo>
                <a:cubicBezTo>
                  <a:pt x="95" y="55"/>
                  <a:pt x="96" y="55"/>
                  <a:pt x="96" y="55"/>
                </a:cubicBezTo>
                <a:cubicBezTo>
                  <a:pt x="97" y="54"/>
                  <a:pt x="97" y="53"/>
                  <a:pt x="98" y="55"/>
                </a:cubicBezTo>
                <a:cubicBezTo>
                  <a:pt x="98" y="56"/>
                  <a:pt x="99" y="56"/>
                  <a:pt x="100" y="55"/>
                </a:cubicBezTo>
                <a:cubicBezTo>
                  <a:pt x="101" y="54"/>
                  <a:pt x="103" y="53"/>
                  <a:pt x="104" y="50"/>
                </a:cubicBezTo>
                <a:cubicBezTo>
                  <a:pt x="104" y="49"/>
                  <a:pt x="105" y="47"/>
                  <a:pt x="104" y="46"/>
                </a:cubicBezTo>
                <a:cubicBezTo>
                  <a:pt x="103" y="45"/>
                  <a:pt x="104" y="44"/>
                  <a:pt x="105" y="44"/>
                </a:cubicBezTo>
                <a:cubicBezTo>
                  <a:pt x="107" y="43"/>
                  <a:pt x="108" y="41"/>
                  <a:pt x="109" y="39"/>
                </a:cubicBezTo>
                <a:cubicBezTo>
                  <a:pt x="110" y="38"/>
                  <a:pt x="110" y="37"/>
                  <a:pt x="111" y="36"/>
                </a:cubicBezTo>
                <a:cubicBezTo>
                  <a:pt x="113" y="35"/>
                  <a:pt x="113" y="34"/>
                  <a:pt x="112" y="32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14" y="30"/>
                  <a:pt x="114" y="29"/>
                  <a:pt x="114" y="28"/>
                </a:cubicBezTo>
                <a:cubicBezTo>
                  <a:pt x="113" y="27"/>
                  <a:pt x="112" y="25"/>
                  <a:pt x="111" y="24"/>
                </a:cubicBezTo>
                <a:close/>
                <a:moveTo>
                  <a:pt x="62" y="15"/>
                </a:moveTo>
                <a:cubicBezTo>
                  <a:pt x="62" y="14"/>
                  <a:pt x="62" y="14"/>
                  <a:pt x="63" y="14"/>
                </a:cubicBezTo>
                <a:cubicBezTo>
                  <a:pt x="62" y="14"/>
                  <a:pt x="62" y="14"/>
                  <a:pt x="62" y="15"/>
                </a:cubicBezTo>
                <a:close/>
                <a:moveTo>
                  <a:pt x="68" y="78"/>
                </a:moveTo>
                <a:cubicBezTo>
                  <a:pt x="69" y="78"/>
                  <a:pt x="70" y="78"/>
                  <a:pt x="71" y="78"/>
                </a:cubicBezTo>
                <a:cubicBezTo>
                  <a:pt x="71" y="78"/>
                  <a:pt x="71" y="78"/>
                  <a:pt x="71" y="78"/>
                </a:cubicBezTo>
                <a:cubicBezTo>
                  <a:pt x="71" y="78"/>
                  <a:pt x="71" y="80"/>
                  <a:pt x="72" y="79"/>
                </a:cubicBezTo>
                <a:cubicBezTo>
                  <a:pt x="73" y="79"/>
                  <a:pt x="74" y="79"/>
                  <a:pt x="74" y="78"/>
                </a:cubicBezTo>
                <a:cubicBezTo>
                  <a:pt x="74" y="77"/>
                  <a:pt x="75" y="75"/>
                  <a:pt x="75" y="74"/>
                </a:cubicBezTo>
                <a:cubicBezTo>
                  <a:pt x="75" y="73"/>
                  <a:pt x="74" y="72"/>
                  <a:pt x="73" y="73"/>
                </a:cubicBezTo>
                <a:cubicBezTo>
                  <a:pt x="73" y="73"/>
                  <a:pt x="72" y="72"/>
                  <a:pt x="72" y="72"/>
                </a:cubicBezTo>
                <a:cubicBezTo>
                  <a:pt x="72" y="72"/>
                  <a:pt x="71" y="71"/>
                  <a:pt x="71" y="71"/>
                </a:cubicBezTo>
                <a:cubicBezTo>
                  <a:pt x="69" y="71"/>
                  <a:pt x="68" y="70"/>
                  <a:pt x="67" y="68"/>
                </a:cubicBezTo>
                <a:cubicBezTo>
                  <a:pt x="67" y="68"/>
                  <a:pt x="66" y="67"/>
                  <a:pt x="66" y="68"/>
                </a:cubicBezTo>
                <a:cubicBezTo>
                  <a:pt x="64" y="68"/>
                  <a:pt x="64" y="67"/>
                  <a:pt x="64" y="66"/>
                </a:cubicBezTo>
                <a:cubicBezTo>
                  <a:pt x="64" y="66"/>
                  <a:pt x="64" y="66"/>
                  <a:pt x="64" y="65"/>
                </a:cubicBezTo>
                <a:cubicBezTo>
                  <a:pt x="63" y="64"/>
                  <a:pt x="63" y="61"/>
                  <a:pt x="61" y="61"/>
                </a:cubicBezTo>
                <a:cubicBezTo>
                  <a:pt x="61" y="61"/>
                  <a:pt x="60" y="61"/>
                  <a:pt x="60" y="61"/>
                </a:cubicBezTo>
                <a:cubicBezTo>
                  <a:pt x="60" y="60"/>
                  <a:pt x="60" y="60"/>
                  <a:pt x="59" y="61"/>
                </a:cubicBezTo>
                <a:cubicBezTo>
                  <a:pt x="59" y="63"/>
                  <a:pt x="58" y="62"/>
                  <a:pt x="57" y="61"/>
                </a:cubicBezTo>
                <a:cubicBezTo>
                  <a:pt x="57" y="61"/>
                  <a:pt x="57" y="61"/>
                  <a:pt x="57" y="61"/>
                </a:cubicBezTo>
                <a:cubicBezTo>
                  <a:pt x="57" y="61"/>
                  <a:pt x="57" y="61"/>
                  <a:pt x="57" y="61"/>
                </a:cubicBezTo>
                <a:cubicBezTo>
                  <a:pt x="57" y="61"/>
                  <a:pt x="57" y="61"/>
                  <a:pt x="57" y="61"/>
                </a:cubicBezTo>
                <a:cubicBezTo>
                  <a:pt x="57" y="61"/>
                  <a:pt x="57" y="61"/>
                  <a:pt x="57" y="61"/>
                </a:cubicBezTo>
                <a:cubicBezTo>
                  <a:pt x="57" y="60"/>
                  <a:pt x="57" y="59"/>
                  <a:pt x="56" y="59"/>
                </a:cubicBezTo>
                <a:cubicBezTo>
                  <a:pt x="55" y="59"/>
                  <a:pt x="55" y="58"/>
                  <a:pt x="55" y="58"/>
                </a:cubicBezTo>
                <a:cubicBezTo>
                  <a:pt x="56" y="58"/>
                  <a:pt x="56" y="57"/>
                  <a:pt x="56" y="57"/>
                </a:cubicBezTo>
                <a:cubicBezTo>
                  <a:pt x="57" y="55"/>
                  <a:pt x="57" y="54"/>
                  <a:pt x="57" y="52"/>
                </a:cubicBezTo>
                <a:cubicBezTo>
                  <a:pt x="56" y="51"/>
                  <a:pt x="57" y="50"/>
                  <a:pt x="56" y="49"/>
                </a:cubicBezTo>
                <a:cubicBezTo>
                  <a:pt x="56" y="49"/>
                  <a:pt x="56" y="48"/>
                  <a:pt x="55" y="47"/>
                </a:cubicBezTo>
                <a:cubicBezTo>
                  <a:pt x="55" y="47"/>
                  <a:pt x="55" y="47"/>
                  <a:pt x="55" y="47"/>
                </a:cubicBezTo>
                <a:cubicBezTo>
                  <a:pt x="55" y="47"/>
                  <a:pt x="55" y="47"/>
                  <a:pt x="55" y="47"/>
                </a:cubicBezTo>
                <a:cubicBezTo>
                  <a:pt x="55" y="47"/>
                  <a:pt x="55" y="47"/>
                  <a:pt x="55" y="47"/>
                </a:cubicBezTo>
                <a:cubicBezTo>
                  <a:pt x="55" y="47"/>
                  <a:pt x="54" y="46"/>
                  <a:pt x="54" y="46"/>
                </a:cubicBezTo>
                <a:cubicBezTo>
                  <a:pt x="54" y="46"/>
                  <a:pt x="54" y="46"/>
                  <a:pt x="54" y="46"/>
                </a:cubicBezTo>
                <a:cubicBezTo>
                  <a:pt x="54" y="45"/>
                  <a:pt x="53" y="45"/>
                  <a:pt x="53" y="45"/>
                </a:cubicBezTo>
                <a:cubicBezTo>
                  <a:pt x="52" y="45"/>
                  <a:pt x="52" y="46"/>
                  <a:pt x="52" y="46"/>
                </a:cubicBezTo>
                <a:cubicBezTo>
                  <a:pt x="51" y="47"/>
                  <a:pt x="51" y="48"/>
                  <a:pt x="51" y="49"/>
                </a:cubicBezTo>
                <a:cubicBezTo>
                  <a:pt x="52" y="51"/>
                  <a:pt x="50" y="53"/>
                  <a:pt x="49" y="54"/>
                </a:cubicBezTo>
                <a:cubicBezTo>
                  <a:pt x="49" y="54"/>
                  <a:pt x="49" y="53"/>
                  <a:pt x="49" y="53"/>
                </a:cubicBezTo>
                <a:cubicBezTo>
                  <a:pt x="50" y="51"/>
                  <a:pt x="50" y="49"/>
                  <a:pt x="49" y="47"/>
                </a:cubicBezTo>
                <a:cubicBezTo>
                  <a:pt x="49" y="47"/>
                  <a:pt x="49" y="47"/>
                  <a:pt x="49" y="47"/>
                </a:cubicBezTo>
                <a:cubicBezTo>
                  <a:pt x="49" y="47"/>
                  <a:pt x="49" y="47"/>
                  <a:pt x="49" y="47"/>
                </a:cubicBezTo>
                <a:cubicBezTo>
                  <a:pt x="49" y="46"/>
                  <a:pt x="49" y="45"/>
                  <a:pt x="50" y="44"/>
                </a:cubicBezTo>
                <a:cubicBezTo>
                  <a:pt x="51" y="42"/>
                  <a:pt x="52" y="40"/>
                  <a:pt x="50" y="38"/>
                </a:cubicBezTo>
                <a:cubicBezTo>
                  <a:pt x="50" y="38"/>
                  <a:pt x="49" y="37"/>
                  <a:pt x="49" y="37"/>
                </a:cubicBezTo>
                <a:cubicBezTo>
                  <a:pt x="49" y="35"/>
                  <a:pt x="47" y="34"/>
                  <a:pt x="46" y="33"/>
                </a:cubicBezTo>
                <a:cubicBezTo>
                  <a:pt x="44" y="31"/>
                  <a:pt x="44" y="32"/>
                  <a:pt x="44" y="33"/>
                </a:cubicBezTo>
                <a:cubicBezTo>
                  <a:pt x="43" y="34"/>
                  <a:pt x="44" y="35"/>
                  <a:pt x="44" y="35"/>
                </a:cubicBezTo>
                <a:cubicBezTo>
                  <a:pt x="43" y="35"/>
                  <a:pt x="43" y="35"/>
                  <a:pt x="42" y="34"/>
                </a:cubicBezTo>
                <a:cubicBezTo>
                  <a:pt x="42" y="34"/>
                  <a:pt x="42" y="34"/>
                  <a:pt x="42" y="34"/>
                </a:cubicBezTo>
                <a:cubicBezTo>
                  <a:pt x="42" y="34"/>
                  <a:pt x="42" y="34"/>
                  <a:pt x="42" y="34"/>
                </a:cubicBezTo>
                <a:cubicBezTo>
                  <a:pt x="42" y="33"/>
                  <a:pt x="43" y="33"/>
                  <a:pt x="42" y="32"/>
                </a:cubicBezTo>
                <a:cubicBezTo>
                  <a:pt x="41" y="31"/>
                  <a:pt x="41" y="30"/>
                  <a:pt x="41" y="29"/>
                </a:cubicBezTo>
                <a:cubicBezTo>
                  <a:pt x="41" y="29"/>
                  <a:pt x="39" y="28"/>
                  <a:pt x="39" y="28"/>
                </a:cubicBezTo>
                <a:cubicBezTo>
                  <a:pt x="38" y="29"/>
                  <a:pt x="36" y="32"/>
                  <a:pt x="37" y="34"/>
                </a:cubicBezTo>
                <a:cubicBezTo>
                  <a:pt x="38" y="34"/>
                  <a:pt x="38" y="35"/>
                  <a:pt x="38" y="35"/>
                </a:cubicBezTo>
                <a:cubicBezTo>
                  <a:pt x="37" y="36"/>
                  <a:pt x="37" y="35"/>
                  <a:pt x="37" y="35"/>
                </a:cubicBezTo>
                <a:cubicBezTo>
                  <a:pt x="36" y="35"/>
                  <a:pt x="35" y="35"/>
                  <a:pt x="35" y="36"/>
                </a:cubicBezTo>
                <a:cubicBezTo>
                  <a:pt x="35" y="38"/>
                  <a:pt x="35" y="39"/>
                  <a:pt x="35" y="41"/>
                </a:cubicBezTo>
                <a:cubicBezTo>
                  <a:pt x="35" y="41"/>
                  <a:pt x="35" y="41"/>
                  <a:pt x="35" y="41"/>
                </a:cubicBezTo>
                <a:cubicBezTo>
                  <a:pt x="36" y="44"/>
                  <a:pt x="36" y="46"/>
                  <a:pt x="37" y="49"/>
                </a:cubicBezTo>
                <a:cubicBezTo>
                  <a:pt x="37" y="50"/>
                  <a:pt x="36" y="51"/>
                  <a:pt x="37" y="52"/>
                </a:cubicBezTo>
                <a:cubicBezTo>
                  <a:pt x="37" y="52"/>
                  <a:pt x="37" y="52"/>
                  <a:pt x="37" y="52"/>
                </a:cubicBezTo>
                <a:cubicBezTo>
                  <a:pt x="37" y="52"/>
                  <a:pt x="37" y="52"/>
                  <a:pt x="37" y="52"/>
                </a:cubicBezTo>
                <a:cubicBezTo>
                  <a:pt x="37" y="54"/>
                  <a:pt x="37" y="55"/>
                  <a:pt x="37" y="56"/>
                </a:cubicBezTo>
                <a:cubicBezTo>
                  <a:pt x="37" y="57"/>
                  <a:pt x="37" y="57"/>
                  <a:pt x="38" y="58"/>
                </a:cubicBezTo>
                <a:cubicBezTo>
                  <a:pt x="38" y="58"/>
                  <a:pt x="38" y="58"/>
                  <a:pt x="38" y="58"/>
                </a:cubicBezTo>
                <a:cubicBezTo>
                  <a:pt x="38" y="58"/>
                  <a:pt x="38" y="59"/>
                  <a:pt x="38" y="59"/>
                </a:cubicBezTo>
                <a:cubicBezTo>
                  <a:pt x="38" y="59"/>
                  <a:pt x="38" y="59"/>
                  <a:pt x="38" y="59"/>
                </a:cubicBezTo>
                <a:cubicBezTo>
                  <a:pt x="38" y="59"/>
                  <a:pt x="38" y="59"/>
                  <a:pt x="38" y="59"/>
                </a:cubicBezTo>
                <a:cubicBezTo>
                  <a:pt x="38" y="59"/>
                  <a:pt x="38" y="59"/>
                  <a:pt x="38" y="59"/>
                </a:cubicBezTo>
                <a:cubicBezTo>
                  <a:pt x="38" y="60"/>
                  <a:pt x="38" y="61"/>
                  <a:pt x="39" y="62"/>
                </a:cubicBezTo>
                <a:cubicBezTo>
                  <a:pt x="39" y="65"/>
                  <a:pt x="40" y="69"/>
                  <a:pt x="41" y="72"/>
                </a:cubicBezTo>
                <a:cubicBezTo>
                  <a:pt x="41" y="72"/>
                  <a:pt x="41" y="72"/>
                  <a:pt x="41" y="72"/>
                </a:cubicBezTo>
                <a:cubicBezTo>
                  <a:pt x="41" y="72"/>
                  <a:pt x="41" y="72"/>
                  <a:pt x="41" y="72"/>
                </a:cubicBezTo>
                <a:cubicBezTo>
                  <a:pt x="41" y="72"/>
                  <a:pt x="41" y="72"/>
                  <a:pt x="41" y="72"/>
                </a:cubicBezTo>
                <a:cubicBezTo>
                  <a:pt x="41" y="72"/>
                  <a:pt x="41" y="72"/>
                  <a:pt x="41" y="72"/>
                </a:cubicBezTo>
                <a:cubicBezTo>
                  <a:pt x="40" y="71"/>
                  <a:pt x="40" y="70"/>
                  <a:pt x="39" y="70"/>
                </a:cubicBezTo>
                <a:cubicBezTo>
                  <a:pt x="39" y="69"/>
                  <a:pt x="39" y="68"/>
                  <a:pt x="38" y="67"/>
                </a:cubicBezTo>
                <a:cubicBezTo>
                  <a:pt x="38" y="67"/>
                  <a:pt x="38" y="67"/>
                  <a:pt x="38" y="67"/>
                </a:cubicBezTo>
                <a:cubicBezTo>
                  <a:pt x="38" y="65"/>
                  <a:pt x="37" y="63"/>
                  <a:pt x="36" y="62"/>
                </a:cubicBezTo>
                <a:cubicBezTo>
                  <a:pt x="36" y="62"/>
                  <a:pt x="35" y="63"/>
                  <a:pt x="35" y="64"/>
                </a:cubicBezTo>
                <a:cubicBezTo>
                  <a:pt x="35" y="64"/>
                  <a:pt x="35" y="64"/>
                  <a:pt x="35" y="64"/>
                </a:cubicBezTo>
                <a:cubicBezTo>
                  <a:pt x="35" y="64"/>
                  <a:pt x="35" y="64"/>
                  <a:pt x="35" y="64"/>
                </a:cubicBezTo>
                <a:cubicBezTo>
                  <a:pt x="35" y="64"/>
                  <a:pt x="35" y="63"/>
                  <a:pt x="35" y="63"/>
                </a:cubicBezTo>
                <a:cubicBezTo>
                  <a:pt x="35" y="62"/>
                  <a:pt x="35" y="61"/>
                  <a:pt x="36" y="60"/>
                </a:cubicBezTo>
                <a:cubicBezTo>
                  <a:pt x="36" y="59"/>
                  <a:pt x="36" y="59"/>
                  <a:pt x="35" y="58"/>
                </a:cubicBezTo>
                <a:cubicBezTo>
                  <a:pt x="35" y="58"/>
                  <a:pt x="35" y="58"/>
                  <a:pt x="35" y="58"/>
                </a:cubicBezTo>
                <a:cubicBezTo>
                  <a:pt x="35" y="58"/>
                  <a:pt x="35" y="58"/>
                  <a:pt x="35" y="58"/>
                </a:cubicBezTo>
                <a:cubicBezTo>
                  <a:pt x="35" y="58"/>
                  <a:pt x="34" y="57"/>
                  <a:pt x="34" y="56"/>
                </a:cubicBezTo>
                <a:cubicBezTo>
                  <a:pt x="34" y="56"/>
                  <a:pt x="34" y="56"/>
                  <a:pt x="34" y="56"/>
                </a:cubicBezTo>
                <a:cubicBezTo>
                  <a:pt x="34" y="56"/>
                  <a:pt x="34" y="56"/>
                  <a:pt x="34" y="56"/>
                </a:cubicBezTo>
                <a:cubicBezTo>
                  <a:pt x="34" y="55"/>
                  <a:pt x="34" y="55"/>
                  <a:pt x="33" y="55"/>
                </a:cubicBezTo>
                <a:cubicBezTo>
                  <a:pt x="33" y="55"/>
                  <a:pt x="33" y="55"/>
                  <a:pt x="33" y="55"/>
                </a:cubicBezTo>
                <a:cubicBezTo>
                  <a:pt x="33" y="54"/>
                  <a:pt x="33" y="54"/>
                  <a:pt x="33" y="54"/>
                </a:cubicBezTo>
                <a:cubicBezTo>
                  <a:pt x="33" y="54"/>
                  <a:pt x="33" y="54"/>
                  <a:pt x="33" y="54"/>
                </a:cubicBezTo>
                <a:cubicBezTo>
                  <a:pt x="34" y="53"/>
                  <a:pt x="33" y="51"/>
                  <a:pt x="33" y="50"/>
                </a:cubicBezTo>
                <a:cubicBezTo>
                  <a:pt x="33" y="50"/>
                  <a:pt x="33" y="49"/>
                  <a:pt x="32" y="49"/>
                </a:cubicBezTo>
                <a:cubicBezTo>
                  <a:pt x="32" y="49"/>
                  <a:pt x="32" y="49"/>
                  <a:pt x="32" y="49"/>
                </a:cubicBezTo>
                <a:cubicBezTo>
                  <a:pt x="32" y="48"/>
                  <a:pt x="32" y="48"/>
                  <a:pt x="32" y="48"/>
                </a:cubicBezTo>
                <a:cubicBezTo>
                  <a:pt x="32" y="48"/>
                  <a:pt x="32" y="48"/>
                  <a:pt x="32" y="48"/>
                </a:cubicBezTo>
                <a:cubicBezTo>
                  <a:pt x="32" y="47"/>
                  <a:pt x="32" y="47"/>
                  <a:pt x="32" y="47"/>
                </a:cubicBezTo>
                <a:cubicBezTo>
                  <a:pt x="32" y="46"/>
                  <a:pt x="32" y="46"/>
                  <a:pt x="32" y="46"/>
                </a:cubicBezTo>
                <a:cubicBezTo>
                  <a:pt x="32" y="46"/>
                  <a:pt x="32" y="46"/>
                  <a:pt x="32" y="47"/>
                </a:cubicBezTo>
                <a:cubicBezTo>
                  <a:pt x="32" y="46"/>
                  <a:pt x="32" y="45"/>
                  <a:pt x="32" y="45"/>
                </a:cubicBezTo>
                <a:cubicBezTo>
                  <a:pt x="31" y="44"/>
                  <a:pt x="31" y="44"/>
                  <a:pt x="31" y="44"/>
                </a:cubicBezTo>
                <a:cubicBezTo>
                  <a:pt x="31" y="44"/>
                  <a:pt x="31" y="44"/>
                  <a:pt x="31" y="44"/>
                </a:cubicBezTo>
                <a:cubicBezTo>
                  <a:pt x="31" y="43"/>
                  <a:pt x="31" y="43"/>
                  <a:pt x="31" y="43"/>
                </a:cubicBezTo>
                <a:cubicBezTo>
                  <a:pt x="31" y="43"/>
                  <a:pt x="31" y="42"/>
                  <a:pt x="31" y="42"/>
                </a:cubicBezTo>
                <a:cubicBezTo>
                  <a:pt x="31" y="42"/>
                  <a:pt x="31" y="42"/>
                  <a:pt x="31" y="42"/>
                </a:cubicBezTo>
                <a:cubicBezTo>
                  <a:pt x="31" y="42"/>
                  <a:pt x="30" y="41"/>
                  <a:pt x="30" y="41"/>
                </a:cubicBezTo>
                <a:cubicBezTo>
                  <a:pt x="30" y="40"/>
                  <a:pt x="30" y="39"/>
                  <a:pt x="29" y="38"/>
                </a:cubicBezTo>
                <a:cubicBezTo>
                  <a:pt x="28" y="38"/>
                  <a:pt x="27" y="38"/>
                  <a:pt x="27" y="39"/>
                </a:cubicBezTo>
                <a:cubicBezTo>
                  <a:pt x="26" y="41"/>
                  <a:pt x="25" y="43"/>
                  <a:pt x="25" y="45"/>
                </a:cubicBezTo>
                <a:cubicBezTo>
                  <a:pt x="25" y="45"/>
                  <a:pt x="24" y="45"/>
                  <a:pt x="24" y="46"/>
                </a:cubicBezTo>
                <a:cubicBezTo>
                  <a:pt x="24" y="46"/>
                  <a:pt x="24" y="46"/>
                  <a:pt x="24" y="46"/>
                </a:cubicBezTo>
                <a:cubicBezTo>
                  <a:pt x="24" y="46"/>
                  <a:pt x="24" y="46"/>
                  <a:pt x="24" y="46"/>
                </a:cubicBezTo>
                <a:cubicBezTo>
                  <a:pt x="23" y="47"/>
                  <a:pt x="23" y="48"/>
                  <a:pt x="23" y="49"/>
                </a:cubicBezTo>
                <a:cubicBezTo>
                  <a:pt x="24" y="51"/>
                  <a:pt x="24" y="53"/>
                  <a:pt x="25" y="55"/>
                </a:cubicBezTo>
                <a:cubicBezTo>
                  <a:pt x="25" y="55"/>
                  <a:pt x="25" y="55"/>
                  <a:pt x="25" y="55"/>
                </a:cubicBezTo>
                <a:cubicBezTo>
                  <a:pt x="25" y="56"/>
                  <a:pt x="25" y="56"/>
                  <a:pt x="24" y="56"/>
                </a:cubicBezTo>
                <a:cubicBezTo>
                  <a:pt x="24" y="56"/>
                  <a:pt x="24" y="56"/>
                  <a:pt x="24" y="56"/>
                </a:cubicBezTo>
                <a:cubicBezTo>
                  <a:pt x="24" y="56"/>
                  <a:pt x="24" y="56"/>
                  <a:pt x="24" y="56"/>
                </a:cubicBezTo>
                <a:cubicBezTo>
                  <a:pt x="24" y="56"/>
                  <a:pt x="24" y="58"/>
                  <a:pt x="23" y="57"/>
                </a:cubicBezTo>
                <a:cubicBezTo>
                  <a:pt x="23" y="55"/>
                  <a:pt x="23" y="52"/>
                  <a:pt x="21" y="50"/>
                </a:cubicBezTo>
                <a:cubicBezTo>
                  <a:pt x="20" y="50"/>
                  <a:pt x="20" y="50"/>
                  <a:pt x="20" y="52"/>
                </a:cubicBezTo>
                <a:cubicBezTo>
                  <a:pt x="20" y="52"/>
                  <a:pt x="20" y="52"/>
                  <a:pt x="20" y="52"/>
                </a:cubicBezTo>
                <a:cubicBezTo>
                  <a:pt x="20" y="52"/>
                  <a:pt x="19" y="51"/>
                  <a:pt x="19" y="51"/>
                </a:cubicBezTo>
                <a:cubicBezTo>
                  <a:pt x="19" y="51"/>
                  <a:pt x="19" y="51"/>
                  <a:pt x="19" y="51"/>
                </a:cubicBezTo>
                <a:cubicBezTo>
                  <a:pt x="19" y="51"/>
                  <a:pt x="19" y="51"/>
                  <a:pt x="19" y="51"/>
                </a:cubicBezTo>
                <a:cubicBezTo>
                  <a:pt x="19" y="51"/>
                  <a:pt x="19" y="51"/>
                  <a:pt x="19" y="51"/>
                </a:cubicBezTo>
                <a:cubicBezTo>
                  <a:pt x="19" y="50"/>
                  <a:pt x="19" y="50"/>
                  <a:pt x="19" y="49"/>
                </a:cubicBezTo>
                <a:cubicBezTo>
                  <a:pt x="20" y="48"/>
                  <a:pt x="20" y="47"/>
                  <a:pt x="20" y="46"/>
                </a:cubicBezTo>
                <a:cubicBezTo>
                  <a:pt x="20" y="46"/>
                  <a:pt x="20" y="46"/>
                  <a:pt x="20" y="46"/>
                </a:cubicBezTo>
                <a:cubicBezTo>
                  <a:pt x="20" y="46"/>
                  <a:pt x="19" y="46"/>
                  <a:pt x="18" y="46"/>
                </a:cubicBezTo>
                <a:cubicBezTo>
                  <a:pt x="17" y="46"/>
                  <a:pt x="15" y="47"/>
                  <a:pt x="14" y="49"/>
                </a:cubicBezTo>
                <a:cubicBezTo>
                  <a:pt x="14" y="49"/>
                  <a:pt x="14" y="49"/>
                  <a:pt x="13" y="49"/>
                </a:cubicBezTo>
                <a:cubicBezTo>
                  <a:pt x="13" y="49"/>
                  <a:pt x="13" y="49"/>
                  <a:pt x="13" y="48"/>
                </a:cubicBezTo>
                <a:cubicBezTo>
                  <a:pt x="13" y="48"/>
                  <a:pt x="13" y="47"/>
                  <a:pt x="13" y="46"/>
                </a:cubicBezTo>
                <a:cubicBezTo>
                  <a:pt x="13" y="46"/>
                  <a:pt x="13" y="46"/>
                  <a:pt x="13" y="46"/>
                </a:cubicBezTo>
                <a:cubicBezTo>
                  <a:pt x="13" y="46"/>
                  <a:pt x="13" y="46"/>
                  <a:pt x="13" y="46"/>
                </a:cubicBezTo>
                <a:cubicBezTo>
                  <a:pt x="13" y="46"/>
                  <a:pt x="13" y="46"/>
                  <a:pt x="13" y="46"/>
                </a:cubicBezTo>
                <a:cubicBezTo>
                  <a:pt x="14" y="46"/>
                  <a:pt x="15" y="46"/>
                  <a:pt x="15" y="45"/>
                </a:cubicBezTo>
                <a:cubicBezTo>
                  <a:pt x="15" y="45"/>
                  <a:pt x="15" y="45"/>
                  <a:pt x="15" y="45"/>
                </a:cubicBezTo>
                <a:cubicBezTo>
                  <a:pt x="16" y="44"/>
                  <a:pt x="16" y="43"/>
                  <a:pt x="17" y="43"/>
                </a:cubicBezTo>
                <a:cubicBezTo>
                  <a:pt x="17" y="42"/>
                  <a:pt x="18" y="42"/>
                  <a:pt x="18" y="42"/>
                </a:cubicBezTo>
                <a:cubicBezTo>
                  <a:pt x="19" y="42"/>
                  <a:pt x="19" y="42"/>
                  <a:pt x="19" y="42"/>
                </a:cubicBezTo>
                <a:cubicBezTo>
                  <a:pt x="22" y="42"/>
                  <a:pt x="22" y="42"/>
                  <a:pt x="23" y="40"/>
                </a:cubicBezTo>
                <a:cubicBezTo>
                  <a:pt x="23" y="40"/>
                  <a:pt x="23" y="40"/>
                  <a:pt x="23" y="40"/>
                </a:cubicBezTo>
                <a:cubicBezTo>
                  <a:pt x="23" y="40"/>
                  <a:pt x="23" y="40"/>
                  <a:pt x="23" y="40"/>
                </a:cubicBezTo>
                <a:cubicBezTo>
                  <a:pt x="23" y="39"/>
                  <a:pt x="23" y="37"/>
                  <a:pt x="23" y="36"/>
                </a:cubicBezTo>
                <a:cubicBezTo>
                  <a:pt x="23" y="36"/>
                  <a:pt x="23" y="35"/>
                  <a:pt x="22" y="35"/>
                </a:cubicBezTo>
                <a:cubicBezTo>
                  <a:pt x="20" y="36"/>
                  <a:pt x="18" y="37"/>
                  <a:pt x="17" y="38"/>
                </a:cubicBezTo>
                <a:cubicBezTo>
                  <a:pt x="16" y="38"/>
                  <a:pt x="15" y="39"/>
                  <a:pt x="15" y="39"/>
                </a:cubicBezTo>
                <a:cubicBezTo>
                  <a:pt x="15" y="39"/>
                  <a:pt x="15" y="39"/>
                  <a:pt x="15" y="39"/>
                </a:cubicBezTo>
                <a:cubicBezTo>
                  <a:pt x="15" y="39"/>
                  <a:pt x="15" y="39"/>
                  <a:pt x="15" y="39"/>
                </a:cubicBezTo>
                <a:cubicBezTo>
                  <a:pt x="14" y="39"/>
                  <a:pt x="14" y="39"/>
                  <a:pt x="14" y="39"/>
                </a:cubicBezTo>
                <a:cubicBezTo>
                  <a:pt x="14" y="39"/>
                  <a:pt x="14" y="39"/>
                  <a:pt x="14" y="39"/>
                </a:cubicBezTo>
                <a:cubicBezTo>
                  <a:pt x="14" y="38"/>
                  <a:pt x="14" y="37"/>
                  <a:pt x="12" y="36"/>
                </a:cubicBezTo>
                <a:cubicBezTo>
                  <a:pt x="11" y="38"/>
                  <a:pt x="11" y="39"/>
                  <a:pt x="12" y="41"/>
                </a:cubicBezTo>
                <a:cubicBezTo>
                  <a:pt x="12" y="41"/>
                  <a:pt x="12" y="41"/>
                  <a:pt x="12" y="41"/>
                </a:cubicBezTo>
                <a:cubicBezTo>
                  <a:pt x="12" y="41"/>
                  <a:pt x="12" y="41"/>
                  <a:pt x="12" y="41"/>
                </a:cubicBezTo>
                <a:cubicBezTo>
                  <a:pt x="12" y="41"/>
                  <a:pt x="12" y="42"/>
                  <a:pt x="13" y="42"/>
                </a:cubicBezTo>
                <a:cubicBezTo>
                  <a:pt x="12" y="42"/>
                  <a:pt x="13" y="43"/>
                  <a:pt x="12" y="43"/>
                </a:cubicBezTo>
                <a:cubicBezTo>
                  <a:pt x="12" y="43"/>
                  <a:pt x="12" y="43"/>
                  <a:pt x="12" y="43"/>
                </a:cubicBezTo>
                <a:cubicBezTo>
                  <a:pt x="12" y="43"/>
                  <a:pt x="12" y="41"/>
                  <a:pt x="11" y="43"/>
                </a:cubicBezTo>
                <a:cubicBezTo>
                  <a:pt x="11" y="43"/>
                  <a:pt x="11" y="43"/>
                  <a:pt x="11" y="43"/>
                </a:cubicBezTo>
                <a:cubicBezTo>
                  <a:pt x="11" y="43"/>
                  <a:pt x="11" y="43"/>
                  <a:pt x="11" y="43"/>
                </a:cubicBezTo>
                <a:cubicBezTo>
                  <a:pt x="11" y="42"/>
                  <a:pt x="11" y="41"/>
                  <a:pt x="11" y="41"/>
                </a:cubicBezTo>
                <a:cubicBezTo>
                  <a:pt x="10" y="40"/>
                  <a:pt x="11" y="39"/>
                  <a:pt x="10" y="38"/>
                </a:cubicBezTo>
                <a:cubicBezTo>
                  <a:pt x="10" y="38"/>
                  <a:pt x="10" y="38"/>
                  <a:pt x="10" y="38"/>
                </a:cubicBezTo>
                <a:cubicBezTo>
                  <a:pt x="10" y="38"/>
                  <a:pt x="10" y="38"/>
                  <a:pt x="10" y="38"/>
                </a:cubicBezTo>
                <a:cubicBezTo>
                  <a:pt x="9" y="38"/>
                  <a:pt x="9" y="38"/>
                  <a:pt x="9" y="38"/>
                </a:cubicBezTo>
                <a:cubicBezTo>
                  <a:pt x="10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8" y="37"/>
                  <a:pt x="8" y="37"/>
                </a:cubicBezTo>
                <a:cubicBezTo>
                  <a:pt x="8" y="37"/>
                  <a:pt x="8" y="37"/>
                  <a:pt x="8" y="37"/>
                </a:cubicBezTo>
                <a:cubicBezTo>
                  <a:pt x="7" y="37"/>
                  <a:pt x="7" y="38"/>
                  <a:pt x="7" y="39"/>
                </a:cubicBezTo>
                <a:cubicBezTo>
                  <a:pt x="6" y="39"/>
                  <a:pt x="6" y="39"/>
                  <a:pt x="6" y="39"/>
                </a:cubicBezTo>
                <a:cubicBezTo>
                  <a:pt x="6" y="39"/>
                  <a:pt x="6" y="39"/>
                  <a:pt x="6" y="39"/>
                </a:cubicBezTo>
                <a:cubicBezTo>
                  <a:pt x="5" y="38"/>
                  <a:pt x="5" y="38"/>
                  <a:pt x="5" y="39"/>
                </a:cubicBezTo>
                <a:cubicBezTo>
                  <a:pt x="5" y="40"/>
                  <a:pt x="5" y="42"/>
                  <a:pt x="6" y="43"/>
                </a:cubicBezTo>
                <a:cubicBezTo>
                  <a:pt x="6" y="43"/>
                  <a:pt x="6" y="44"/>
                  <a:pt x="6" y="44"/>
                </a:cubicBezTo>
                <a:cubicBezTo>
                  <a:pt x="6" y="44"/>
                  <a:pt x="5" y="44"/>
                  <a:pt x="5" y="44"/>
                </a:cubicBezTo>
                <a:cubicBezTo>
                  <a:pt x="5" y="44"/>
                  <a:pt x="4" y="44"/>
                  <a:pt x="4" y="44"/>
                </a:cubicBezTo>
                <a:cubicBezTo>
                  <a:pt x="3" y="44"/>
                  <a:pt x="3" y="44"/>
                  <a:pt x="3" y="45"/>
                </a:cubicBezTo>
                <a:cubicBezTo>
                  <a:pt x="2" y="46"/>
                  <a:pt x="3" y="46"/>
                  <a:pt x="3" y="46"/>
                </a:cubicBezTo>
                <a:cubicBezTo>
                  <a:pt x="4" y="46"/>
                  <a:pt x="4" y="46"/>
                  <a:pt x="4" y="47"/>
                </a:cubicBezTo>
                <a:cubicBezTo>
                  <a:pt x="4" y="47"/>
                  <a:pt x="3" y="47"/>
                  <a:pt x="3" y="47"/>
                </a:cubicBezTo>
                <a:cubicBezTo>
                  <a:pt x="2" y="47"/>
                  <a:pt x="1" y="47"/>
                  <a:pt x="2" y="49"/>
                </a:cubicBezTo>
                <a:cubicBezTo>
                  <a:pt x="2" y="49"/>
                  <a:pt x="2" y="49"/>
                  <a:pt x="2" y="50"/>
                </a:cubicBezTo>
                <a:cubicBezTo>
                  <a:pt x="3" y="50"/>
                  <a:pt x="3" y="51"/>
                  <a:pt x="3" y="52"/>
                </a:cubicBezTo>
                <a:cubicBezTo>
                  <a:pt x="3" y="53"/>
                  <a:pt x="3" y="53"/>
                  <a:pt x="3" y="54"/>
                </a:cubicBezTo>
                <a:cubicBezTo>
                  <a:pt x="2" y="55"/>
                  <a:pt x="2" y="55"/>
                  <a:pt x="4" y="56"/>
                </a:cubicBezTo>
                <a:cubicBezTo>
                  <a:pt x="4" y="56"/>
                  <a:pt x="4" y="56"/>
                  <a:pt x="4" y="56"/>
                </a:cubicBezTo>
                <a:cubicBezTo>
                  <a:pt x="4" y="56"/>
                  <a:pt x="4" y="56"/>
                  <a:pt x="4" y="56"/>
                </a:cubicBezTo>
                <a:cubicBezTo>
                  <a:pt x="4" y="56"/>
                  <a:pt x="4" y="56"/>
                  <a:pt x="4" y="56"/>
                </a:cubicBezTo>
                <a:cubicBezTo>
                  <a:pt x="4" y="56"/>
                  <a:pt x="4" y="56"/>
                  <a:pt x="4" y="56"/>
                </a:cubicBezTo>
                <a:cubicBezTo>
                  <a:pt x="4" y="56"/>
                  <a:pt x="4" y="56"/>
                  <a:pt x="4" y="56"/>
                </a:cubicBezTo>
                <a:cubicBezTo>
                  <a:pt x="4" y="56"/>
                  <a:pt x="3" y="57"/>
                  <a:pt x="4" y="57"/>
                </a:cubicBezTo>
                <a:cubicBezTo>
                  <a:pt x="4" y="59"/>
                  <a:pt x="5" y="61"/>
                  <a:pt x="5" y="63"/>
                </a:cubicBezTo>
                <a:cubicBezTo>
                  <a:pt x="5" y="64"/>
                  <a:pt x="6" y="64"/>
                  <a:pt x="6" y="63"/>
                </a:cubicBezTo>
                <a:cubicBezTo>
                  <a:pt x="7" y="63"/>
                  <a:pt x="8" y="61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59"/>
                  <a:pt x="8" y="58"/>
                  <a:pt x="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57"/>
                  <a:pt x="7" y="56"/>
                  <a:pt x="8" y="57"/>
                </a:cubicBezTo>
                <a:cubicBezTo>
                  <a:pt x="9" y="58"/>
                  <a:pt x="8" y="59"/>
                  <a:pt x="9" y="59"/>
                </a:cubicBezTo>
                <a:cubicBezTo>
                  <a:pt x="10" y="59"/>
                  <a:pt x="10" y="59"/>
                  <a:pt x="9" y="58"/>
                </a:cubicBezTo>
                <a:cubicBezTo>
                  <a:pt x="9" y="58"/>
                  <a:pt x="9" y="58"/>
                  <a:pt x="9" y="58"/>
                </a:cubicBezTo>
                <a:cubicBezTo>
                  <a:pt x="9" y="57"/>
                  <a:pt x="11" y="57"/>
                  <a:pt x="11" y="56"/>
                </a:cubicBezTo>
                <a:cubicBezTo>
                  <a:pt x="11" y="58"/>
                  <a:pt x="10" y="59"/>
                  <a:pt x="11" y="60"/>
                </a:cubicBezTo>
                <a:cubicBezTo>
                  <a:pt x="11" y="60"/>
                  <a:pt x="11" y="60"/>
                  <a:pt x="11" y="60"/>
                </a:cubicBezTo>
                <a:cubicBezTo>
                  <a:pt x="11" y="60"/>
                  <a:pt x="11" y="60"/>
                  <a:pt x="11" y="60"/>
                </a:cubicBezTo>
                <a:cubicBezTo>
                  <a:pt x="11" y="60"/>
                  <a:pt x="10" y="60"/>
                  <a:pt x="10" y="60"/>
                </a:cubicBezTo>
                <a:cubicBezTo>
                  <a:pt x="9" y="60"/>
                  <a:pt x="10" y="61"/>
                  <a:pt x="10" y="62"/>
                </a:cubicBezTo>
                <a:cubicBezTo>
                  <a:pt x="10" y="62"/>
                  <a:pt x="10" y="62"/>
                  <a:pt x="10" y="62"/>
                </a:cubicBezTo>
                <a:cubicBezTo>
                  <a:pt x="9" y="62"/>
                  <a:pt x="9" y="62"/>
                  <a:pt x="9" y="62"/>
                </a:cubicBezTo>
                <a:cubicBezTo>
                  <a:pt x="9" y="63"/>
                  <a:pt x="9" y="63"/>
                  <a:pt x="9" y="64"/>
                </a:cubicBezTo>
                <a:cubicBezTo>
                  <a:pt x="9" y="64"/>
                  <a:pt x="9" y="64"/>
                  <a:pt x="9" y="64"/>
                </a:cubicBezTo>
                <a:cubicBezTo>
                  <a:pt x="8" y="65"/>
                  <a:pt x="8" y="65"/>
                  <a:pt x="9" y="66"/>
                </a:cubicBezTo>
                <a:cubicBezTo>
                  <a:pt x="10" y="67"/>
                  <a:pt x="10" y="67"/>
                  <a:pt x="11" y="67"/>
                </a:cubicBezTo>
                <a:cubicBezTo>
                  <a:pt x="11" y="67"/>
                  <a:pt x="11" y="67"/>
                  <a:pt x="11" y="67"/>
                </a:cubicBezTo>
                <a:cubicBezTo>
                  <a:pt x="10" y="68"/>
                  <a:pt x="10" y="68"/>
                  <a:pt x="10" y="68"/>
                </a:cubicBezTo>
                <a:cubicBezTo>
                  <a:pt x="11" y="69"/>
                  <a:pt x="11" y="68"/>
                  <a:pt x="12" y="68"/>
                </a:cubicBezTo>
                <a:cubicBezTo>
                  <a:pt x="12" y="68"/>
                  <a:pt x="12" y="68"/>
                  <a:pt x="12" y="67"/>
                </a:cubicBezTo>
                <a:cubicBezTo>
                  <a:pt x="13" y="68"/>
                  <a:pt x="13" y="68"/>
                  <a:pt x="13" y="68"/>
                </a:cubicBezTo>
                <a:cubicBezTo>
                  <a:pt x="13" y="68"/>
                  <a:pt x="13" y="68"/>
                  <a:pt x="13" y="68"/>
                </a:cubicBezTo>
                <a:cubicBezTo>
                  <a:pt x="13" y="68"/>
                  <a:pt x="13" y="69"/>
                  <a:pt x="13" y="70"/>
                </a:cubicBezTo>
                <a:cubicBezTo>
                  <a:pt x="13" y="70"/>
                  <a:pt x="14" y="70"/>
                  <a:pt x="13" y="71"/>
                </a:cubicBezTo>
                <a:cubicBezTo>
                  <a:pt x="13" y="71"/>
                  <a:pt x="12" y="71"/>
                  <a:pt x="12" y="71"/>
                </a:cubicBezTo>
                <a:cubicBezTo>
                  <a:pt x="11" y="70"/>
                  <a:pt x="10" y="70"/>
                  <a:pt x="10" y="70"/>
                </a:cubicBezTo>
                <a:cubicBezTo>
                  <a:pt x="9" y="69"/>
                  <a:pt x="8" y="69"/>
                  <a:pt x="7" y="68"/>
                </a:cubicBezTo>
                <a:cubicBezTo>
                  <a:pt x="7" y="68"/>
                  <a:pt x="6" y="68"/>
                  <a:pt x="6" y="69"/>
                </a:cubicBezTo>
                <a:cubicBezTo>
                  <a:pt x="6" y="69"/>
                  <a:pt x="6" y="70"/>
                  <a:pt x="6" y="70"/>
                </a:cubicBezTo>
                <a:cubicBezTo>
                  <a:pt x="7" y="71"/>
                  <a:pt x="7" y="72"/>
                  <a:pt x="9" y="73"/>
                </a:cubicBezTo>
                <a:cubicBezTo>
                  <a:pt x="9" y="73"/>
                  <a:pt x="10" y="73"/>
                  <a:pt x="10" y="74"/>
                </a:cubicBezTo>
                <a:cubicBezTo>
                  <a:pt x="9" y="74"/>
                  <a:pt x="8" y="74"/>
                  <a:pt x="8" y="75"/>
                </a:cubicBezTo>
                <a:cubicBezTo>
                  <a:pt x="8" y="76"/>
                  <a:pt x="8" y="76"/>
                  <a:pt x="8" y="77"/>
                </a:cubicBezTo>
                <a:cubicBezTo>
                  <a:pt x="8" y="77"/>
                  <a:pt x="9" y="78"/>
                  <a:pt x="10" y="78"/>
                </a:cubicBezTo>
                <a:cubicBezTo>
                  <a:pt x="10" y="78"/>
                  <a:pt x="10" y="78"/>
                  <a:pt x="10" y="78"/>
                </a:cubicBezTo>
                <a:cubicBezTo>
                  <a:pt x="10" y="78"/>
                  <a:pt x="10" y="78"/>
                  <a:pt x="10" y="78"/>
                </a:cubicBezTo>
                <a:cubicBezTo>
                  <a:pt x="10" y="79"/>
                  <a:pt x="9" y="79"/>
                  <a:pt x="10" y="80"/>
                </a:cubicBezTo>
                <a:cubicBezTo>
                  <a:pt x="10" y="81"/>
                  <a:pt x="10" y="81"/>
                  <a:pt x="11" y="81"/>
                </a:cubicBezTo>
                <a:cubicBezTo>
                  <a:pt x="11" y="81"/>
                  <a:pt x="11" y="81"/>
                  <a:pt x="11" y="81"/>
                </a:cubicBezTo>
                <a:cubicBezTo>
                  <a:pt x="12" y="82"/>
                  <a:pt x="13" y="82"/>
                  <a:pt x="13" y="82"/>
                </a:cubicBezTo>
                <a:cubicBezTo>
                  <a:pt x="13" y="82"/>
                  <a:pt x="13" y="82"/>
                  <a:pt x="13" y="82"/>
                </a:cubicBezTo>
                <a:cubicBezTo>
                  <a:pt x="13" y="82"/>
                  <a:pt x="13" y="83"/>
                  <a:pt x="13" y="83"/>
                </a:cubicBezTo>
                <a:cubicBezTo>
                  <a:pt x="14" y="84"/>
                  <a:pt x="17" y="84"/>
                  <a:pt x="18" y="83"/>
                </a:cubicBezTo>
                <a:cubicBezTo>
                  <a:pt x="18" y="83"/>
                  <a:pt x="18" y="83"/>
                  <a:pt x="18" y="83"/>
                </a:cubicBezTo>
                <a:cubicBezTo>
                  <a:pt x="18" y="83"/>
                  <a:pt x="18" y="82"/>
                  <a:pt x="19" y="83"/>
                </a:cubicBezTo>
                <a:cubicBezTo>
                  <a:pt x="19" y="83"/>
                  <a:pt x="19" y="84"/>
                  <a:pt x="18" y="84"/>
                </a:cubicBezTo>
                <a:cubicBezTo>
                  <a:pt x="17" y="85"/>
                  <a:pt x="15" y="85"/>
                  <a:pt x="14" y="85"/>
                </a:cubicBezTo>
                <a:cubicBezTo>
                  <a:pt x="14" y="85"/>
                  <a:pt x="14" y="85"/>
                  <a:pt x="14" y="85"/>
                </a:cubicBezTo>
                <a:cubicBezTo>
                  <a:pt x="13" y="86"/>
                  <a:pt x="13" y="87"/>
                  <a:pt x="14" y="88"/>
                </a:cubicBezTo>
                <a:cubicBezTo>
                  <a:pt x="15" y="89"/>
                  <a:pt x="16" y="90"/>
                  <a:pt x="16" y="91"/>
                </a:cubicBezTo>
                <a:cubicBezTo>
                  <a:pt x="17" y="91"/>
                  <a:pt x="17" y="91"/>
                  <a:pt x="17" y="92"/>
                </a:cubicBezTo>
                <a:cubicBezTo>
                  <a:pt x="17" y="92"/>
                  <a:pt x="17" y="92"/>
                  <a:pt x="17" y="92"/>
                </a:cubicBezTo>
                <a:cubicBezTo>
                  <a:pt x="17" y="92"/>
                  <a:pt x="17" y="92"/>
                  <a:pt x="17" y="92"/>
                </a:cubicBezTo>
                <a:cubicBezTo>
                  <a:pt x="17" y="92"/>
                  <a:pt x="17" y="92"/>
                  <a:pt x="17" y="92"/>
                </a:cubicBezTo>
                <a:cubicBezTo>
                  <a:pt x="17" y="92"/>
                  <a:pt x="17" y="93"/>
                  <a:pt x="17" y="94"/>
                </a:cubicBezTo>
                <a:cubicBezTo>
                  <a:pt x="17" y="95"/>
                  <a:pt x="17" y="94"/>
                  <a:pt x="18" y="94"/>
                </a:cubicBezTo>
                <a:cubicBezTo>
                  <a:pt x="19" y="94"/>
                  <a:pt x="20" y="95"/>
                  <a:pt x="21" y="95"/>
                </a:cubicBezTo>
                <a:cubicBezTo>
                  <a:pt x="21" y="95"/>
                  <a:pt x="22" y="95"/>
                  <a:pt x="23" y="94"/>
                </a:cubicBezTo>
                <a:cubicBezTo>
                  <a:pt x="23" y="94"/>
                  <a:pt x="23" y="94"/>
                  <a:pt x="23" y="94"/>
                </a:cubicBezTo>
                <a:cubicBezTo>
                  <a:pt x="23" y="94"/>
                  <a:pt x="23" y="94"/>
                  <a:pt x="23" y="94"/>
                </a:cubicBezTo>
                <a:cubicBezTo>
                  <a:pt x="23" y="94"/>
                  <a:pt x="22" y="93"/>
                  <a:pt x="23" y="93"/>
                </a:cubicBezTo>
                <a:cubicBezTo>
                  <a:pt x="24" y="94"/>
                  <a:pt x="23" y="93"/>
                  <a:pt x="23" y="92"/>
                </a:cubicBezTo>
                <a:cubicBezTo>
                  <a:pt x="23" y="92"/>
                  <a:pt x="24" y="92"/>
                  <a:pt x="24" y="92"/>
                </a:cubicBezTo>
                <a:cubicBezTo>
                  <a:pt x="24" y="92"/>
                  <a:pt x="24" y="92"/>
                  <a:pt x="24" y="93"/>
                </a:cubicBezTo>
                <a:cubicBezTo>
                  <a:pt x="24" y="92"/>
                  <a:pt x="26" y="92"/>
                  <a:pt x="26" y="91"/>
                </a:cubicBezTo>
                <a:cubicBezTo>
                  <a:pt x="26" y="91"/>
                  <a:pt x="26" y="91"/>
                  <a:pt x="26" y="91"/>
                </a:cubicBezTo>
                <a:cubicBezTo>
                  <a:pt x="26" y="90"/>
                  <a:pt x="25" y="90"/>
                  <a:pt x="25" y="90"/>
                </a:cubicBezTo>
                <a:cubicBezTo>
                  <a:pt x="25" y="90"/>
                  <a:pt x="24" y="90"/>
                  <a:pt x="25" y="90"/>
                </a:cubicBezTo>
                <a:cubicBezTo>
                  <a:pt x="26" y="89"/>
                  <a:pt x="25" y="89"/>
                  <a:pt x="25" y="89"/>
                </a:cubicBezTo>
                <a:cubicBezTo>
                  <a:pt x="25" y="88"/>
                  <a:pt x="24" y="88"/>
                  <a:pt x="25" y="88"/>
                </a:cubicBezTo>
                <a:cubicBezTo>
                  <a:pt x="25" y="87"/>
                  <a:pt x="25" y="88"/>
                  <a:pt x="26" y="88"/>
                </a:cubicBezTo>
                <a:cubicBezTo>
                  <a:pt x="26" y="89"/>
                  <a:pt x="28" y="88"/>
                  <a:pt x="28" y="89"/>
                </a:cubicBezTo>
                <a:cubicBezTo>
                  <a:pt x="28" y="89"/>
                  <a:pt x="29" y="89"/>
                  <a:pt x="29" y="88"/>
                </a:cubicBezTo>
                <a:cubicBezTo>
                  <a:pt x="29" y="88"/>
                  <a:pt x="28" y="86"/>
                  <a:pt x="27" y="86"/>
                </a:cubicBezTo>
                <a:cubicBezTo>
                  <a:pt x="26" y="86"/>
                  <a:pt x="25" y="86"/>
                  <a:pt x="26" y="85"/>
                </a:cubicBezTo>
                <a:cubicBezTo>
                  <a:pt x="26" y="84"/>
                  <a:pt x="26" y="84"/>
                  <a:pt x="26" y="84"/>
                </a:cubicBezTo>
                <a:cubicBezTo>
                  <a:pt x="26" y="83"/>
                  <a:pt x="26" y="83"/>
                  <a:pt x="27" y="83"/>
                </a:cubicBezTo>
                <a:cubicBezTo>
                  <a:pt x="27" y="83"/>
                  <a:pt x="28" y="83"/>
                  <a:pt x="28" y="83"/>
                </a:cubicBezTo>
                <a:cubicBezTo>
                  <a:pt x="27" y="81"/>
                  <a:pt x="27" y="79"/>
                  <a:pt x="26" y="78"/>
                </a:cubicBezTo>
                <a:cubicBezTo>
                  <a:pt x="26" y="78"/>
                  <a:pt x="26" y="78"/>
                  <a:pt x="26" y="77"/>
                </a:cubicBezTo>
                <a:cubicBezTo>
                  <a:pt x="27" y="78"/>
                  <a:pt x="27" y="78"/>
                  <a:pt x="28" y="77"/>
                </a:cubicBezTo>
                <a:cubicBezTo>
                  <a:pt x="29" y="77"/>
                  <a:pt x="29" y="77"/>
                  <a:pt x="29" y="77"/>
                </a:cubicBezTo>
                <a:cubicBezTo>
                  <a:pt x="29" y="78"/>
                  <a:pt x="30" y="79"/>
                  <a:pt x="29" y="80"/>
                </a:cubicBezTo>
                <a:cubicBezTo>
                  <a:pt x="29" y="80"/>
                  <a:pt x="30" y="81"/>
                  <a:pt x="30" y="81"/>
                </a:cubicBezTo>
                <a:cubicBezTo>
                  <a:pt x="30" y="81"/>
                  <a:pt x="30" y="81"/>
                  <a:pt x="30" y="81"/>
                </a:cubicBezTo>
                <a:cubicBezTo>
                  <a:pt x="31" y="80"/>
                  <a:pt x="32" y="79"/>
                  <a:pt x="32" y="78"/>
                </a:cubicBezTo>
                <a:cubicBezTo>
                  <a:pt x="32" y="78"/>
                  <a:pt x="32" y="78"/>
                  <a:pt x="32" y="78"/>
                </a:cubicBezTo>
                <a:cubicBezTo>
                  <a:pt x="32" y="78"/>
                  <a:pt x="32" y="78"/>
                  <a:pt x="32" y="78"/>
                </a:cubicBezTo>
                <a:cubicBezTo>
                  <a:pt x="32" y="77"/>
                  <a:pt x="32" y="76"/>
                  <a:pt x="32" y="75"/>
                </a:cubicBezTo>
                <a:cubicBezTo>
                  <a:pt x="32" y="75"/>
                  <a:pt x="32" y="75"/>
                  <a:pt x="32" y="75"/>
                </a:cubicBezTo>
                <a:cubicBezTo>
                  <a:pt x="32" y="75"/>
                  <a:pt x="32" y="75"/>
                  <a:pt x="32" y="74"/>
                </a:cubicBezTo>
                <a:cubicBezTo>
                  <a:pt x="33" y="74"/>
                  <a:pt x="33" y="73"/>
                  <a:pt x="34" y="74"/>
                </a:cubicBezTo>
                <a:cubicBezTo>
                  <a:pt x="34" y="74"/>
                  <a:pt x="34" y="74"/>
                  <a:pt x="34" y="74"/>
                </a:cubicBezTo>
                <a:cubicBezTo>
                  <a:pt x="34" y="74"/>
                  <a:pt x="34" y="74"/>
                  <a:pt x="34" y="74"/>
                </a:cubicBezTo>
                <a:cubicBezTo>
                  <a:pt x="34" y="75"/>
                  <a:pt x="33" y="75"/>
                  <a:pt x="34" y="75"/>
                </a:cubicBezTo>
                <a:cubicBezTo>
                  <a:pt x="34" y="75"/>
                  <a:pt x="34" y="75"/>
                  <a:pt x="34" y="75"/>
                </a:cubicBezTo>
                <a:cubicBezTo>
                  <a:pt x="34" y="75"/>
                  <a:pt x="34" y="75"/>
                  <a:pt x="34" y="75"/>
                </a:cubicBezTo>
                <a:cubicBezTo>
                  <a:pt x="34" y="76"/>
                  <a:pt x="34" y="76"/>
                  <a:pt x="34" y="77"/>
                </a:cubicBezTo>
                <a:cubicBezTo>
                  <a:pt x="34" y="77"/>
                  <a:pt x="34" y="77"/>
                  <a:pt x="34" y="77"/>
                </a:cubicBezTo>
                <a:cubicBezTo>
                  <a:pt x="34" y="77"/>
                  <a:pt x="34" y="78"/>
                  <a:pt x="34" y="78"/>
                </a:cubicBezTo>
                <a:cubicBezTo>
                  <a:pt x="34" y="79"/>
                  <a:pt x="34" y="80"/>
                  <a:pt x="33" y="81"/>
                </a:cubicBezTo>
                <a:cubicBezTo>
                  <a:pt x="33" y="81"/>
                  <a:pt x="32" y="82"/>
                  <a:pt x="32" y="83"/>
                </a:cubicBezTo>
                <a:cubicBezTo>
                  <a:pt x="33" y="84"/>
                  <a:pt x="32" y="85"/>
                  <a:pt x="33" y="85"/>
                </a:cubicBezTo>
                <a:cubicBezTo>
                  <a:pt x="34" y="86"/>
                  <a:pt x="35" y="86"/>
                  <a:pt x="35" y="86"/>
                </a:cubicBezTo>
                <a:cubicBezTo>
                  <a:pt x="35" y="86"/>
                  <a:pt x="35" y="86"/>
                  <a:pt x="35" y="86"/>
                </a:cubicBezTo>
                <a:cubicBezTo>
                  <a:pt x="36" y="86"/>
                  <a:pt x="37" y="86"/>
                  <a:pt x="37" y="85"/>
                </a:cubicBezTo>
                <a:cubicBezTo>
                  <a:pt x="38" y="84"/>
                  <a:pt x="40" y="83"/>
                  <a:pt x="40" y="81"/>
                </a:cubicBezTo>
                <a:cubicBezTo>
                  <a:pt x="40" y="81"/>
                  <a:pt x="40" y="81"/>
                  <a:pt x="40" y="81"/>
                </a:cubicBezTo>
                <a:cubicBezTo>
                  <a:pt x="41" y="81"/>
                  <a:pt x="41" y="81"/>
                  <a:pt x="42" y="81"/>
                </a:cubicBezTo>
                <a:cubicBezTo>
                  <a:pt x="42" y="81"/>
                  <a:pt x="42" y="81"/>
                  <a:pt x="42" y="81"/>
                </a:cubicBezTo>
                <a:cubicBezTo>
                  <a:pt x="42" y="81"/>
                  <a:pt x="42" y="81"/>
                  <a:pt x="42" y="81"/>
                </a:cubicBezTo>
                <a:cubicBezTo>
                  <a:pt x="42" y="81"/>
                  <a:pt x="42" y="82"/>
                  <a:pt x="42" y="82"/>
                </a:cubicBezTo>
                <a:cubicBezTo>
                  <a:pt x="41" y="83"/>
                  <a:pt x="41" y="84"/>
                  <a:pt x="41" y="86"/>
                </a:cubicBezTo>
                <a:cubicBezTo>
                  <a:pt x="40" y="86"/>
                  <a:pt x="40" y="86"/>
                  <a:pt x="40" y="87"/>
                </a:cubicBezTo>
                <a:cubicBezTo>
                  <a:pt x="40" y="87"/>
                  <a:pt x="41" y="87"/>
                  <a:pt x="41" y="87"/>
                </a:cubicBezTo>
                <a:cubicBezTo>
                  <a:pt x="41" y="87"/>
                  <a:pt x="41" y="87"/>
                  <a:pt x="41" y="87"/>
                </a:cubicBezTo>
                <a:cubicBezTo>
                  <a:pt x="41" y="87"/>
                  <a:pt x="41" y="87"/>
                  <a:pt x="41" y="87"/>
                </a:cubicBezTo>
                <a:cubicBezTo>
                  <a:pt x="41" y="87"/>
                  <a:pt x="41" y="87"/>
                  <a:pt x="41" y="87"/>
                </a:cubicBezTo>
                <a:cubicBezTo>
                  <a:pt x="41" y="88"/>
                  <a:pt x="42" y="88"/>
                  <a:pt x="43" y="89"/>
                </a:cubicBezTo>
                <a:cubicBezTo>
                  <a:pt x="43" y="89"/>
                  <a:pt x="43" y="89"/>
                  <a:pt x="43" y="89"/>
                </a:cubicBezTo>
                <a:cubicBezTo>
                  <a:pt x="43" y="89"/>
                  <a:pt x="44" y="88"/>
                  <a:pt x="44" y="88"/>
                </a:cubicBezTo>
                <a:cubicBezTo>
                  <a:pt x="44" y="88"/>
                  <a:pt x="44" y="88"/>
                  <a:pt x="44" y="88"/>
                </a:cubicBezTo>
                <a:cubicBezTo>
                  <a:pt x="44" y="88"/>
                  <a:pt x="44" y="88"/>
                  <a:pt x="44" y="88"/>
                </a:cubicBezTo>
                <a:cubicBezTo>
                  <a:pt x="44" y="88"/>
                  <a:pt x="44" y="89"/>
                  <a:pt x="44" y="89"/>
                </a:cubicBezTo>
                <a:cubicBezTo>
                  <a:pt x="44" y="89"/>
                  <a:pt x="44" y="89"/>
                  <a:pt x="44" y="89"/>
                </a:cubicBezTo>
                <a:cubicBezTo>
                  <a:pt x="44" y="89"/>
                  <a:pt x="44" y="89"/>
                  <a:pt x="44" y="89"/>
                </a:cubicBezTo>
                <a:cubicBezTo>
                  <a:pt x="44" y="90"/>
                  <a:pt x="43" y="90"/>
                  <a:pt x="43" y="90"/>
                </a:cubicBezTo>
                <a:cubicBezTo>
                  <a:pt x="42" y="90"/>
                  <a:pt x="40" y="90"/>
                  <a:pt x="39" y="90"/>
                </a:cubicBezTo>
                <a:cubicBezTo>
                  <a:pt x="38" y="89"/>
                  <a:pt x="37" y="90"/>
                  <a:pt x="36" y="90"/>
                </a:cubicBezTo>
                <a:cubicBezTo>
                  <a:pt x="35" y="91"/>
                  <a:pt x="34" y="92"/>
                  <a:pt x="35" y="93"/>
                </a:cubicBezTo>
                <a:cubicBezTo>
                  <a:pt x="36" y="93"/>
                  <a:pt x="36" y="94"/>
                  <a:pt x="35" y="94"/>
                </a:cubicBezTo>
                <a:cubicBezTo>
                  <a:pt x="33" y="93"/>
                  <a:pt x="33" y="93"/>
                  <a:pt x="32" y="95"/>
                </a:cubicBezTo>
                <a:cubicBezTo>
                  <a:pt x="32" y="95"/>
                  <a:pt x="32" y="95"/>
                  <a:pt x="32" y="95"/>
                </a:cubicBezTo>
                <a:cubicBezTo>
                  <a:pt x="32" y="95"/>
                  <a:pt x="32" y="95"/>
                  <a:pt x="32" y="95"/>
                </a:cubicBezTo>
                <a:cubicBezTo>
                  <a:pt x="32" y="95"/>
                  <a:pt x="32" y="95"/>
                  <a:pt x="32" y="95"/>
                </a:cubicBezTo>
                <a:cubicBezTo>
                  <a:pt x="32" y="95"/>
                  <a:pt x="32" y="95"/>
                  <a:pt x="32" y="95"/>
                </a:cubicBezTo>
                <a:cubicBezTo>
                  <a:pt x="32" y="95"/>
                  <a:pt x="32" y="95"/>
                  <a:pt x="32" y="95"/>
                </a:cubicBezTo>
                <a:cubicBezTo>
                  <a:pt x="32" y="95"/>
                  <a:pt x="32" y="95"/>
                  <a:pt x="32" y="95"/>
                </a:cubicBezTo>
                <a:cubicBezTo>
                  <a:pt x="32" y="96"/>
                  <a:pt x="32" y="96"/>
                  <a:pt x="32" y="96"/>
                </a:cubicBezTo>
                <a:cubicBezTo>
                  <a:pt x="32" y="96"/>
                  <a:pt x="32" y="96"/>
                  <a:pt x="32" y="96"/>
                </a:cubicBezTo>
                <a:cubicBezTo>
                  <a:pt x="32" y="96"/>
                  <a:pt x="32" y="96"/>
                  <a:pt x="32" y="96"/>
                </a:cubicBezTo>
                <a:cubicBezTo>
                  <a:pt x="31" y="96"/>
                  <a:pt x="31" y="97"/>
                  <a:pt x="31" y="97"/>
                </a:cubicBezTo>
                <a:cubicBezTo>
                  <a:pt x="31" y="98"/>
                  <a:pt x="30" y="98"/>
                  <a:pt x="30" y="98"/>
                </a:cubicBezTo>
                <a:cubicBezTo>
                  <a:pt x="29" y="97"/>
                  <a:pt x="27" y="98"/>
                  <a:pt x="26" y="98"/>
                </a:cubicBezTo>
                <a:cubicBezTo>
                  <a:pt x="26" y="98"/>
                  <a:pt x="25" y="98"/>
                  <a:pt x="25" y="99"/>
                </a:cubicBezTo>
                <a:cubicBezTo>
                  <a:pt x="25" y="100"/>
                  <a:pt x="24" y="99"/>
                  <a:pt x="24" y="99"/>
                </a:cubicBezTo>
                <a:cubicBezTo>
                  <a:pt x="24" y="98"/>
                  <a:pt x="23" y="98"/>
                  <a:pt x="23" y="98"/>
                </a:cubicBezTo>
                <a:cubicBezTo>
                  <a:pt x="22" y="99"/>
                  <a:pt x="21" y="100"/>
                  <a:pt x="21" y="101"/>
                </a:cubicBezTo>
                <a:cubicBezTo>
                  <a:pt x="21" y="102"/>
                  <a:pt x="21" y="104"/>
                  <a:pt x="22" y="105"/>
                </a:cubicBezTo>
                <a:cubicBezTo>
                  <a:pt x="22" y="106"/>
                  <a:pt x="22" y="106"/>
                  <a:pt x="22" y="107"/>
                </a:cubicBezTo>
                <a:cubicBezTo>
                  <a:pt x="22" y="107"/>
                  <a:pt x="23" y="108"/>
                  <a:pt x="22" y="109"/>
                </a:cubicBezTo>
                <a:cubicBezTo>
                  <a:pt x="22" y="109"/>
                  <a:pt x="22" y="110"/>
                  <a:pt x="23" y="110"/>
                </a:cubicBezTo>
                <a:cubicBezTo>
                  <a:pt x="23" y="110"/>
                  <a:pt x="23" y="110"/>
                  <a:pt x="24" y="110"/>
                </a:cubicBezTo>
                <a:cubicBezTo>
                  <a:pt x="24" y="109"/>
                  <a:pt x="25" y="109"/>
                  <a:pt x="26" y="109"/>
                </a:cubicBezTo>
                <a:cubicBezTo>
                  <a:pt x="27" y="110"/>
                  <a:pt x="27" y="109"/>
                  <a:pt x="27" y="109"/>
                </a:cubicBezTo>
                <a:cubicBezTo>
                  <a:pt x="28" y="109"/>
                  <a:pt x="29" y="109"/>
                  <a:pt x="30" y="108"/>
                </a:cubicBezTo>
                <a:cubicBezTo>
                  <a:pt x="30" y="108"/>
                  <a:pt x="31" y="108"/>
                  <a:pt x="31" y="108"/>
                </a:cubicBezTo>
                <a:cubicBezTo>
                  <a:pt x="31" y="108"/>
                  <a:pt x="31" y="108"/>
                  <a:pt x="31" y="108"/>
                </a:cubicBezTo>
                <a:cubicBezTo>
                  <a:pt x="32" y="106"/>
                  <a:pt x="34" y="105"/>
                  <a:pt x="36" y="107"/>
                </a:cubicBezTo>
                <a:cubicBezTo>
                  <a:pt x="36" y="107"/>
                  <a:pt x="36" y="107"/>
                  <a:pt x="36" y="107"/>
                </a:cubicBezTo>
                <a:cubicBezTo>
                  <a:pt x="36" y="107"/>
                  <a:pt x="36" y="107"/>
                  <a:pt x="36" y="107"/>
                </a:cubicBezTo>
                <a:cubicBezTo>
                  <a:pt x="36" y="107"/>
                  <a:pt x="36" y="107"/>
                  <a:pt x="36" y="107"/>
                </a:cubicBezTo>
                <a:cubicBezTo>
                  <a:pt x="37" y="107"/>
                  <a:pt x="38" y="106"/>
                  <a:pt x="39" y="106"/>
                </a:cubicBezTo>
                <a:cubicBezTo>
                  <a:pt x="39" y="106"/>
                  <a:pt x="39" y="106"/>
                  <a:pt x="39" y="106"/>
                </a:cubicBezTo>
                <a:cubicBezTo>
                  <a:pt x="40" y="107"/>
                  <a:pt x="41" y="106"/>
                  <a:pt x="42" y="106"/>
                </a:cubicBezTo>
                <a:cubicBezTo>
                  <a:pt x="42" y="106"/>
                  <a:pt x="42" y="105"/>
                  <a:pt x="43" y="106"/>
                </a:cubicBezTo>
                <a:cubicBezTo>
                  <a:pt x="43" y="106"/>
                  <a:pt x="43" y="107"/>
                  <a:pt x="43" y="107"/>
                </a:cubicBezTo>
                <a:cubicBezTo>
                  <a:pt x="43" y="108"/>
                  <a:pt x="43" y="108"/>
                  <a:pt x="43" y="108"/>
                </a:cubicBezTo>
                <a:cubicBezTo>
                  <a:pt x="41" y="108"/>
                  <a:pt x="40" y="108"/>
                  <a:pt x="39" y="109"/>
                </a:cubicBezTo>
                <a:cubicBezTo>
                  <a:pt x="38" y="109"/>
                  <a:pt x="38" y="109"/>
                  <a:pt x="37" y="110"/>
                </a:cubicBezTo>
                <a:cubicBezTo>
                  <a:pt x="37" y="110"/>
                  <a:pt x="37" y="110"/>
                  <a:pt x="37" y="110"/>
                </a:cubicBezTo>
                <a:cubicBezTo>
                  <a:pt x="37" y="110"/>
                  <a:pt x="37" y="110"/>
                  <a:pt x="37" y="110"/>
                </a:cubicBezTo>
                <a:cubicBezTo>
                  <a:pt x="37" y="109"/>
                  <a:pt x="36" y="109"/>
                  <a:pt x="36" y="110"/>
                </a:cubicBezTo>
                <a:cubicBezTo>
                  <a:pt x="36" y="110"/>
                  <a:pt x="36" y="110"/>
                  <a:pt x="36" y="110"/>
                </a:cubicBezTo>
                <a:cubicBezTo>
                  <a:pt x="36" y="110"/>
                  <a:pt x="36" y="110"/>
                  <a:pt x="36" y="110"/>
                </a:cubicBezTo>
                <a:cubicBezTo>
                  <a:pt x="35" y="110"/>
                  <a:pt x="35" y="110"/>
                  <a:pt x="35" y="110"/>
                </a:cubicBezTo>
                <a:cubicBezTo>
                  <a:pt x="33" y="110"/>
                  <a:pt x="32" y="111"/>
                  <a:pt x="30" y="112"/>
                </a:cubicBezTo>
                <a:cubicBezTo>
                  <a:pt x="30" y="112"/>
                  <a:pt x="29" y="112"/>
                  <a:pt x="29" y="113"/>
                </a:cubicBezTo>
                <a:cubicBezTo>
                  <a:pt x="29" y="113"/>
                  <a:pt x="30" y="114"/>
                  <a:pt x="30" y="114"/>
                </a:cubicBezTo>
                <a:cubicBezTo>
                  <a:pt x="31" y="114"/>
                  <a:pt x="33" y="114"/>
                  <a:pt x="34" y="115"/>
                </a:cubicBezTo>
                <a:cubicBezTo>
                  <a:pt x="34" y="115"/>
                  <a:pt x="34" y="115"/>
                  <a:pt x="34" y="115"/>
                </a:cubicBezTo>
                <a:cubicBezTo>
                  <a:pt x="34" y="115"/>
                  <a:pt x="34" y="115"/>
                  <a:pt x="34" y="115"/>
                </a:cubicBezTo>
                <a:cubicBezTo>
                  <a:pt x="34" y="115"/>
                  <a:pt x="34" y="115"/>
                  <a:pt x="34" y="115"/>
                </a:cubicBezTo>
                <a:cubicBezTo>
                  <a:pt x="36" y="115"/>
                  <a:pt x="37" y="116"/>
                  <a:pt x="38" y="117"/>
                </a:cubicBezTo>
                <a:cubicBezTo>
                  <a:pt x="38" y="117"/>
                  <a:pt x="38" y="117"/>
                  <a:pt x="38" y="117"/>
                </a:cubicBezTo>
                <a:cubicBezTo>
                  <a:pt x="37" y="117"/>
                  <a:pt x="37" y="118"/>
                  <a:pt x="36" y="117"/>
                </a:cubicBezTo>
                <a:cubicBezTo>
                  <a:pt x="36" y="116"/>
                  <a:pt x="36" y="117"/>
                  <a:pt x="35" y="117"/>
                </a:cubicBezTo>
                <a:cubicBezTo>
                  <a:pt x="34" y="117"/>
                  <a:pt x="33" y="116"/>
                  <a:pt x="31" y="116"/>
                </a:cubicBezTo>
                <a:cubicBezTo>
                  <a:pt x="30" y="116"/>
                  <a:pt x="30" y="116"/>
                  <a:pt x="29" y="117"/>
                </a:cubicBezTo>
                <a:cubicBezTo>
                  <a:pt x="29" y="118"/>
                  <a:pt x="28" y="118"/>
                  <a:pt x="27" y="118"/>
                </a:cubicBezTo>
                <a:cubicBezTo>
                  <a:pt x="27" y="117"/>
                  <a:pt x="27" y="117"/>
                  <a:pt x="27" y="117"/>
                </a:cubicBezTo>
                <a:cubicBezTo>
                  <a:pt x="27" y="117"/>
                  <a:pt x="27" y="117"/>
                  <a:pt x="27" y="117"/>
                </a:cubicBezTo>
                <a:cubicBezTo>
                  <a:pt x="28" y="116"/>
                  <a:pt x="28" y="115"/>
                  <a:pt x="26" y="115"/>
                </a:cubicBezTo>
                <a:cubicBezTo>
                  <a:pt x="25" y="115"/>
                  <a:pt x="24" y="116"/>
                  <a:pt x="24" y="116"/>
                </a:cubicBezTo>
                <a:cubicBezTo>
                  <a:pt x="23" y="117"/>
                  <a:pt x="23" y="117"/>
                  <a:pt x="24" y="118"/>
                </a:cubicBezTo>
                <a:cubicBezTo>
                  <a:pt x="24" y="118"/>
                  <a:pt x="24" y="119"/>
                  <a:pt x="24" y="119"/>
                </a:cubicBezTo>
                <a:cubicBezTo>
                  <a:pt x="24" y="120"/>
                  <a:pt x="24" y="120"/>
                  <a:pt x="24" y="120"/>
                </a:cubicBezTo>
                <a:cubicBezTo>
                  <a:pt x="25" y="122"/>
                  <a:pt x="26" y="124"/>
                  <a:pt x="26" y="126"/>
                </a:cubicBezTo>
                <a:cubicBezTo>
                  <a:pt x="26" y="127"/>
                  <a:pt x="27" y="127"/>
                  <a:pt x="27" y="127"/>
                </a:cubicBezTo>
                <a:cubicBezTo>
                  <a:pt x="29" y="127"/>
                  <a:pt x="29" y="128"/>
                  <a:pt x="30" y="128"/>
                </a:cubicBezTo>
                <a:cubicBezTo>
                  <a:pt x="31" y="129"/>
                  <a:pt x="31" y="129"/>
                  <a:pt x="31" y="130"/>
                </a:cubicBezTo>
                <a:cubicBezTo>
                  <a:pt x="31" y="131"/>
                  <a:pt x="32" y="132"/>
                  <a:pt x="33" y="133"/>
                </a:cubicBezTo>
                <a:cubicBezTo>
                  <a:pt x="34" y="133"/>
                  <a:pt x="36" y="133"/>
                  <a:pt x="37" y="132"/>
                </a:cubicBezTo>
                <a:cubicBezTo>
                  <a:pt x="37" y="132"/>
                  <a:pt x="37" y="131"/>
                  <a:pt x="37" y="131"/>
                </a:cubicBezTo>
                <a:cubicBezTo>
                  <a:pt x="37" y="131"/>
                  <a:pt x="37" y="131"/>
                  <a:pt x="37" y="131"/>
                </a:cubicBezTo>
                <a:cubicBezTo>
                  <a:pt x="37" y="131"/>
                  <a:pt x="37" y="131"/>
                  <a:pt x="37" y="131"/>
                </a:cubicBezTo>
                <a:cubicBezTo>
                  <a:pt x="37" y="131"/>
                  <a:pt x="38" y="131"/>
                  <a:pt x="38" y="131"/>
                </a:cubicBezTo>
                <a:cubicBezTo>
                  <a:pt x="38" y="132"/>
                  <a:pt x="39" y="133"/>
                  <a:pt x="40" y="132"/>
                </a:cubicBezTo>
                <a:cubicBezTo>
                  <a:pt x="40" y="132"/>
                  <a:pt x="40" y="131"/>
                  <a:pt x="40" y="131"/>
                </a:cubicBezTo>
                <a:cubicBezTo>
                  <a:pt x="40" y="131"/>
                  <a:pt x="40" y="130"/>
                  <a:pt x="40" y="131"/>
                </a:cubicBezTo>
                <a:cubicBezTo>
                  <a:pt x="41" y="131"/>
                  <a:pt x="43" y="130"/>
                  <a:pt x="42" y="132"/>
                </a:cubicBezTo>
                <a:cubicBezTo>
                  <a:pt x="41" y="133"/>
                  <a:pt x="42" y="133"/>
                  <a:pt x="42" y="133"/>
                </a:cubicBezTo>
                <a:cubicBezTo>
                  <a:pt x="41" y="134"/>
                  <a:pt x="39" y="133"/>
                  <a:pt x="40" y="136"/>
                </a:cubicBezTo>
                <a:cubicBezTo>
                  <a:pt x="39" y="135"/>
                  <a:pt x="39" y="135"/>
                  <a:pt x="39" y="135"/>
                </a:cubicBezTo>
                <a:cubicBezTo>
                  <a:pt x="39" y="135"/>
                  <a:pt x="39" y="135"/>
                  <a:pt x="39" y="135"/>
                </a:cubicBezTo>
                <a:cubicBezTo>
                  <a:pt x="39" y="135"/>
                  <a:pt x="39" y="135"/>
                  <a:pt x="39" y="135"/>
                </a:cubicBezTo>
                <a:cubicBezTo>
                  <a:pt x="39" y="135"/>
                  <a:pt x="39" y="134"/>
                  <a:pt x="38" y="134"/>
                </a:cubicBezTo>
                <a:cubicBezTo>
                  <a:pt x="38" y="134"/>
                  <a:pt x="38" y="134"/>
                  <a:pt x="38" y="134"/>
                </a:cubicBezTo>
                <a:cubicBezTo>
                  <a:pt x="37" y="134"/>
                  <a:pt x="35" y="135"/>
                  <a:pt x="34" y="136"/>
                </a:cubicBezTo>
                <a:cubicBezTo>
                  <a:pt x="35" y="138"/>
                  <a:pt x="37" y="140"/>
                  <a:pt x="38" y="141"/>
                </a:cubicBezTo>
                <a:cubicBezTo>
                  <a:pt x="38" y="141"/>
                  <a:pt x="39" y="141"/>
                  <a:pt x="39" y="141"/>
                </a:cubicBezTo>
                <a:cubicBezTo>
                  <a:pt x="40" y="142"/>
                  <a:pt x="41" y="142"/>
                  <a:pt x="40" y="142"/>
                </a:cubicBezTo>
                <a:cubicBezTo>
                  <a:pt x="39" y="143"/>
                  <a:pt x="40" y="145"/>
                  <a:pt x="39" y="146"/>
                </a:cubicBezTo>
                <a:cubicBezTo>
                  <a:pt x="40" y="146"/>
                  <a:pt x="40" y="144"/>
                  <a:pt x="41" y="145"/>
                </a:cubicBezTo>
                <a:cubicBezTo>
                  <a:pt x="42" y="146"/>
                  <a:pt x="42" y="146"/>
                  <a:pt x="43" y="146"/>
                </a:cubicBezTo>
                <a:cubicBezTo>
                  <a:pt x="44" y="145"/>
                  <a:pt x="45" y="144"/>
                  <a:pt x="45" y="143"/>
                </a:cubicBezTo>
                <a:cubicBezTo>
                  <a:pt x="45" y="142"/>
                  <a:pt x="46" y="142"/>
                  <a:pt x="45" y="141"/>
                </a:cubicBezTo>
                <a:cubicBezTo>
                  <a:pt x="45" y="140"/>
                  <a:pt x="45" y="140"/>
                  <a:pt x="44" y="140"/>
                </a:cubicBezTo>
                <a:cubicBezTo>
                  <a:pt x="44" y="140"/>
                  <a:pt x="44" y="140"/>
                  <a:pt x="44" y="140"/>
                </a:cubicBezTo>
                <a:cubicBezTo>
                  <a:pt x="44" y="140"/>
                  <a:pt x="44" y="140"/>
                  <a:pt x="44" y="140"/>
                </a:cubicBezTo>
                <a:cubicBezTo>
                  <a:pt x="44" y="140"/>
                  <a:pt x="44" y="139"/>
                  <a:pt x="44" y="139"/>
                </a:cubicBezTo>
                <a:cubicBezTo>
                  <a:pt x="45" y="138"/>
                  <a:pt x="45" y="137"/>
                  <a:pt x="46" y="135"/>
                </a:cubicBezTo>
                <a:cubicBezTo>
                  <a:pt x="47" y="133"/>
                  <a:pt x="47" y="133"/>
                  <a:pt x="45" y="132"/>
                </a:cubicBezTo>
                <a:cubicBezTo>
                  <a:pt x="45" y="132"/>
                  <a:pt x="45" y="132"/>
                  <a:pt x="45" y="132"/>
                </a:cubicBezTo>
                <a:cubicBezTo>
                  <a:pt x="45" y="132"/>
                  <a:pt x="45" y="132"/>
                  <a:pt x="45" y="132"/>
                </a:cubicBezTo>
                <a:cubicBezTo>
                  <a:pt x="45" y="132"/>
                  <a:pt x="45" y="132"/>
                  <a:pt x="45" y="132"/>
                </a:cubicBezTo>
                <a:cubicBezTo>
                  <a:pt x="45" y="131"/>
                  <a:pt x="47" y="132"/>
                  <a:pt x="47" y="131"/>
                </a:cubicBezTo>
                <a:cubicBezTo>
                  <a:pt x="47" y="129"/>
                  <a:pt x="47" y="127"/>
                  <a:pt x="48" y="125"/>
                </a:cubicBezTo>
                <a:cubicBezTo>
                  <a:pt x="48" y="124"/>
                  <a:pt x="47" y="124"/>
                  <a:pt x="47" y="124"/>
                </a:cubicBezTo>
                <a:cubicBezTo>
                  <a:pt x="47" y="124"/>
                  <a:pt x="47" y="124"/>
                  <a:pt x="47" y="124"/>
                </a:cubicBezTo>
                <a:cubicBezTo>
                  <a:pt x="47" y="124"/>
                  <a:pt x="47" y="124"/>
                  <a:pt x="47" y="123"/>
                </a:cubicBezTo>
                <a:cubicBezTo>
                  <a:pt x="48" y="123"/>
                  <a:pt x="48" y="123"/>
                  <a:pt x="48" y="122"/>
                </a:cubicBezTo>
                <a:cubicBezTo>
                  <a:pt x="48" y="121"/>
                  <a:pt x="48" y="121"/>
                  <a:pt x="47" y="121"/>
                </a:cubicBezTo>
                <a:cubicBezTo>
                  <a:pt x="46" y="121"/>
                  <a:pt x="47" y="121"/>
                  <a:pt x="48" y="120"/>
                </a:cubicBezTo>
                <a:cubicBezTo>
                  <a:pt x="49" y="119"/>
                  <a:pt x="49" y="118"/>
                  <a:pt x="48" y="116"/>
                </a:cubicBezTo>
                <a:cubicBezTo>
                  <a:pt x="48" y="116"/>
                  <a:pt x="48" y="115"/>
                  <a:pt x="48" y="115"/>
                </a:cubicBezTo>
                <a:cubicBezTo>
                  <a:pt x="49" y="115"/>
                  <a:pt x="49" y="115"/>
                  <a:pt x="49" y="115"/>
                </a:cubicBezTo>
                <a:cubicBezTo>
                  <a:pt x="50" y="116"/>
                  <a:pt x="50" y="116"/>
                  <a:pt x="51" y="117"/>
                </a:cubicBezTo>
                <a:cubicBezTo>
                  <a:pt x="51" y="117"/>
                  <a:pt x="52" y="118"/>
                  <a:pt x="53" y="117"/>
                </a:cubicBezTo>
                <a:cubicBezTo>
                  <a:pt x="53" y="116"/>
                  <a:pt x="53" y="114"/>
                  <a:pt x="53" y="113"/>
                </a:cubicBezTo>
                <a:cubicBezTo>
                  <a:pt x="53" y="112"/>
                  <a:pt x="53" y="111"/>
                  <a:pt x="53" y="111"/>
                </a:cubicBezTo>
                <a:cubicBezTo>
                  <a:pt x="53" y="111"/>
                  <a:pt x="54" y="110"/>
                  <a:pt x="54" y="110"/>
                </a:cubicBezTo>
                <a:cubicBezTo>
                  <a:pt x="54" y="109"/>
                  <a:pt x="55" y="108"/>
                  <a:pt x="53" y="107"/>
                </a:cubicBezTo>
                <a:cubicBezTo>
                  <a:pt x="53" y="107"/>
                  <a:pt x="53" y="107"/>
                  <a:pt x="53" y="107"/>
                </a:cubicBezTo>
                <a:cubicBezTo>
                  <a:pt x="53" y="107"/>
                  <a:pt x="53" y="106"/>
                  <a:pt x="53" y="106"/>
                </a:cubicBezTo>
                <a:cubicBezTo>
                  <a:pt x="53" y="106"/>
                  <a:pt x="53" y="106"/>
                  <a:pt x="53" y="106"/>
                </a:cubicBezTo>
                <a:cubicBezTo>
                  <a:pt x="53" y="106"/>
                  <a:pt x="54" y="106"/>
                  <a:pt x="53" y="106"/>
                </a:cubicBezTo>
                <a:cubicBezTo>
                  <a:pt x="53" y="105"/>
                  <a:pt x="53" y="105"/>
                  <a:pt x="53" y="105"/>
                </a:cubicBezTo>
                <a:cubicBezTo>
                  <a:pt x="52" y="105"/>
                  <a:pt x="52" y="105"/>
                  <a:pt x="52" y="105"/>
                </a:cubicBezTo>
                <a:cubicBezTo>
                  <a:pt x="52" y="104"/>
                  <a:pt x="52" y="104"/>
                  <a:pt x="53" y="104"/>
                </a:cubicBezTo>
                <a:cubicBezTo>
                  <a:pt x="54" y="104"/>
                  <a:pt x="54" y="103"/>
                  <a:pt x="54" y="102"/>
                </a:cubicBezTo>
                <a:cubicBezTo>
                  <a:pt x="54" y="101"/>
                  <a:pt x="53" y="101"/>
                  <a:pt x="54" y="100"/>
                </a:cubicBezTo>
                <a:cubicBezTo>
                  <a:pt x="54" y="100"/>
                  <a:pt x="55" y="100"/>
                  <a:pt x="56" y="100"/>
                </a:cubicBezTo>
                <a:cubicBezTo>
                  <a:pt x="56" y="101"/>
                  <a:pt x="57" y="100"/>
                  <a:pt x="57" y="100"/>
                </a:cubicBezTo>
                <a:cubicBezTo>
                  <a:pt x="59" y="98"/>
                  <a:pt x="58" y="96"/>
                  <a:pt x="56" y="95"/>
                </a:cubicBezTo>
                <a:cubicBezTo>
                  <a:pt x="56" y="95"/>
                  <a:pt x="56" y="95"/>
                  <a:pt x="56" y="95"/>
                </a:cubicBezTo>
                <a:cubicBezTo>
                  <a:pt x="56" y="95"/>
                  <a:pt x="57" y="95"/>
                  <a:pt x="57" y="95"/>
                </a:cubicBezTo>
                <a:cubicBezTo>
                  <a:pt x="57" y="95"/>
                  <a:pt x="58" y="95"/>
                  <a:pt x="58" y="95"/>
                </a:cubicBezTo>
                <a:cubicBezTo>
                  <a:pt x="59" y="94"/>
                  <a:pt x="58" y="93"/>
                  <a:pt x="58" y="93"/>
                </a:cubicBezTo>
                <a:cubicBezTo>
                  <a:pt x="58" y="93"/>
                  <a:pt x="58" y="93"/>
                  <a:pt x="58" y="93"/>
                </a:cubicBezTo>
                <a:cubicBezTo>
                  <a:pt x="58" y="92"/>
                  <a:pt x="57" y="92"/>
                  <a:pt x="57" y="91"/>
                </a:cubicBezTo>
                <a:cubicBezTo>
                  <a:pt x="56" y="91"/>
                  <a:pt x="56" y="91"/>
                  <a:pt x="57" y="90"/>
                </a:cubicBezTo>
                <a:cubicBezTo>
                  <a:pt x="57" y="90"/>
                  <a:pt x="57" y="90"/>
                  <a:pt x="57" y="90"/>
                </a:cubicBezTo>
                <a:cubicBezTo>
                  <a:pt x="58" y="91"/>
                  <a:pt x="58" y="90"/>
                  <a:pt x="58" y="89"/>
                </a:cubicBezTo>
                <a:cubicBezTo>
                  <a:pt x="58" y="88"/>
                  <a:pt x="58" y="88"/>
                  <a:pt x="58" y="87"/>
                </a:cubicBezTo>
                <a:cubicBezTo>
                  <a:pt x="58" y="86"/>
                  <a:pt x="58" y="86"/>
                  <a:pt x="58" y="86"/>
                </a:cubicBezTo>
                <a:cubicBezTo>
                  <a:pt x="59" y="86"/>
                  <a:pt x="60" y="85"/>
                  <a:pt x="61" y="85"/>
                </a:cubicBezTo>
                <a:cubicBezTo>
                  <a:pt x="62" y="84"/>
                  <a:pt x="63" y="84"/>
                  <a:pt x="62" y="83"/>
                </a:cubicBezTo>
                <a:cubicBezTo>
                  <a:pt x="62" y="83"/>
                  <a:pt x="62" y="83"/>
                  <a:pt x="62" y="82"/>
                </a:cubicBezTo>
                <a:cubicBezTo>
                  <a:pt x="62" y="81"/>
                  <a:pt x="63" y="81"/>
                  <a:pt x="64" y="81"/>
                </a:cubicBezTo>
                <a:cubicBezTo>
                  <a:pt x="65" y="81"/>
                  <a:pt x="65" y="81"/>
                  <a:pt x="65" y="81"/>
                </a:cubicBezTo>
                <a:cubicBezTo>
                  <a:pt x="66" y="79"/>
                  <a:pt x="67" y="79"/>
                  <a:pt x="68" y="78"/>
                </a:cubicBezTo>
                <a:close/>
                <a:moveTo>
                  <a:pt x="56" y="53"/>
                </a:moveTo>
                <a:cubicBezTo>
                  <a:pt x="56" y="53"/>
                  <a:pt x="56" y="53"/>
                  <a:pt x="56" y="53"/>
                </a:cubicBezTo>
                <a:cubicBezTo>
                  <a:pt x="56" y="53"/>
                  <a:pt x="56" y="53"/>
                  <a:pt x="56" y="53"/>
                </a:cubicBezTo>
                <a:cubicBezTo>
                  <a:pt x="56" y="53"/>
                  <a:pt x="56" y="53"/>
                  <a:pt x="56" y="53"/>
                </a:cubicBezTo>
                <a:close/>
                <a:moveTo>
                  <a:pt x="32" y="75"/>
                </a:moveTo>
                <a:cubicBezTo>
                  <a:pt x="32" y="75"/>
                  <a:pt x="32" y="75"/>
                  <a:pt x="32" y="75"/>
                </a:cubicBezTo>
                <a:cubicBezTo>
                  <a:pt x="32" y="75"/>
                  <a:pt x="32" y="75"/>
                  <a:pt x="32" y="75"/>
                </a:cubicBezTo>
                <a:cubicBezTo>
                  <a:pt x="32" y="75"/>
                  <a:pt x="32" y="75"/>
                  <a:pt x="32" y="75"/>
                </a:cubicBezTo>
                <a:close/>
                <a:moveTo>
                  <a:pt x="94" y="107"/>
                </a:moveTo>
                <a:cubicBezTo>
                  <a:pt x="94" y="106"/>
                  <a:pt x="92" y="105"/>
                  <a:pt x="91" y="106"/>
                </a:cubicBezTo>
                <a:cubicBezTo>
                  <a:pt x="90" y="107"/>
                  <a:pt x="89" y="106"/>
                  <a:pt x="89" y="105"/>
                </a:cubicBezTo>
                <a:cubicBezTo>
                  <a:pt x="89" y="105"/>
                  <a:pt x="89" y="105"/>
                  <a:pt x="89" y="105"/>
                </a:cubicBezTo>
                <a:cubicBezTo>
                  <a:pt x="89" y="105"/>
                  <a:pt x="89" y="105"/>
                  <a:pt x="89" y="105"/>
                </a:cubicBezTo>
                <a:cubicBezTo>
                  <a:pt x="88" y="103"/>
                  <a:pt x="87" y="102"/>
                  <a:pt x="87" y="101"/>
                </a:cubicBezTo>
                <a:cubicBezTo>
                  <a:pt x="86" y="99"/>
                  <a:pt x="86" y="98"/>
                  <a:pt x="87" y="97"/>
                </a:cubicBezTo>
                <a:cubicBezTo>
                  <a:pt x="87" y="96"/>
                  <a:pt x="85" y="93"/>
                  <a:pt x="84" y="93"/>
                </a:cubicBezTo>
                <a:cubicBezTo>
                  <a:pt x="83" y="93"/>
                  <a:pt x="83" y="93"/>
                  <a:pt x="83" y="93"/>
                </a:cubicBezTo>
                <a:cubicBezTo>
                  <a:pt x="83" y="94"/>
                  <a:pt x="82" y="94"/>
                  <a:pt x="81" y="95"/>
                </a:cubicBezTo>
                <a:cubicBezTo>
                  <a:pt x="80" y="95"/>
                  <a:pt x="79" y="95"/>
                  <a:pt x="79" y="95"/>
                </a:cubicBezTo>
                <a:cubicBezTo>
                  <a:pt x="76" y="94"/>
                  <a:pt x="72" y="96"/>
                  <a:pt x="71" y="97"/>
                </a:cubicBezTo>
                <a:cubicBezTo>
                  <a:pt x="70" y="98"/>
                  <a:pt x="70" y="98"/>
                  <a:pt x="70" y="99"/>
                </a:cubicBezTo>
                <a:cubicBezTo>
                  <a:pt x="71" y="100"/>
                  <a:pt x="72" y="102"/>
                  <a:pt x="73" y="103"/>
                </a:cubicBezTo>
                <a:cubicBezTo>
                  <a:pt x="75" y="104"/>
                  <a:pt x="75" y="104"/>
                  <a:pt x="75" y="106"/>
                </a:cubicBezTo>
                <a:cubicBezTo>
                  <a:pt x="74" y="106"/>
                  <a:pt x="74" y="107"/>
                  <a:pt x="74" y="107"/>
                </a:cubicBezTo>
                <a:cubicBezTo>
                  <a:pt x="74" y="109"/>
                  <a:pt x="72" y="110"/>
                  <a:pt x="73" y="112"/>
                </a:cubicBezTo>
                <a:cubicBezTo>
                  <a:pt x="73" y="113"/>
                  <a:pt x="73" y="114"/>
                  <a:pt x="71" y="115"/>
                </a:cubicBezTo>
                <a:cubicBezTo>
                  <a:pt x="71" y="115"/>
                  <a:pt x="71" y="115"/>
                  <a:pt x="71" y="115"/>
                </a:cubicBezTo>
                <a:cubicBezTo>
                  <a:pt x="70" y="116"/>
                  <a:pt x="71" y="117"/>
                  <a:pt x="70" y="119"/>
                </a:cubicBezTo>
                <a:cubicBezTo>
                  <a:pt x="70" y="119"/>
                  <a:pt x="71" y="119"/>
                  <a:pt x="71" y="119"/>
                </a:cubicBezTo>
                <a:cubicBezTo>
                  <a:pt x="72" y="119"/>
                  <a:pt x="72" y="119"/>
                  <a:pt x="73" y="119"/>
                </a:cubicBezTo>
                <a:cubicBezTo>
                  <a:pt x="74" y="118"/>
                  <a:pt x="75" y="117"/>
                  <a:pt x="76" y="118"/>
                </a:cubicBezTo>
                <a:cubicBezTo>
                  <a:pt x="77" y="118"/>
                  <a:pt x="78" y="117"/>
                  <a:pt x="79" y="116"/>
                </a:cubicBezTo>
                <a:cubicBezTo>
                  <a:pt x="80" y="115"/>
                  <a:pt x="80" y="114"/>
                  <a:pt x="82" y="114"/>
                </a:cubicBezTo>
                <a:cubicBezTo>
                  <a:pt x="82" y="114"/>
                  <a:pt x="82" y="114"/>
                  <a:pt x="82" y="114"/>
                </a:cubicBezTo>
                <a:cubicBezTo>
                  <a:pt x="83" y="116"/>
                  <a:pt x="83" y="117"/>
                  <a:pt x="83" y="118"/>
                </a:cubicBezTo>
                <a:cubicBezTo>
                  <a:pt x="84" y="119"/>
                  <a:pt x="84" y="119"/>
                  <a:pt x="83" y="119"/>
                </a:cubicBezTo>
                <a:cubicBezTo>
                  <a:pt x="82" y="120"/>
                  <a:pt x="83" y="121"/>
                  <a:pt x="83" y="122"/>
                </a:cubicBezTo>
                <a:cubicBezTo>
                  <a:pt x="83" y="123"/>
                  <a:pt x="82" y="123"/>
                  <a:pt x="82" y="124"/>
                </a:cubicBezTo>
                <a:cubicBezTo>
                  <a:pt x="82" y="124"/>
                  <a:pt x="82" y="125"/>
                  <a:pt x="82" y="125"/>
                </a:cubicBezTo>
                <a:cubicBezTo>
                  <a:pt x="83" y="126"/>
                  <a:pt x="83" y="125"/>
                  <a:pt x="83" y="125"/>
                </a:cubicBezTo>
                <a:cubicBezTo>
                  <a:pt x="85" y="124"/>
                  <a:pt x="86" y="122"/>
                  <a:pt x="87" y="121"/>
                </a:cubicBezTo>
                <a:cubicBezTo>
                  <a:pt x="88" y="120"/>
                  <a:pt x="89" y="119"/>
                  <a:pt x="90" y="117"/>
                </a:cubicBezTo>
                <a:cubicBezTo>
                  <a:pt x="90" y="116"/>
                  <a:pt x="91" y="116"/>
                  <a:pt x="92" y="115"/>
                </a:cubicBezTo>
                <a:cubicBezTo>
                  <a:pt x="92" y="115"/>
                  <a:pt x="92" y="115"/>
                  <a:pt x="92" y="115"/>
                </a:cubicBezTo>
                <a:cubicBezTo>
                  <a:pt x="93" y="115"/>
                  <a:pt x="93" y="115"/>
                  <a:pt x="92" y="113"/>
                </a:cubicBezTo>
                <a:cubicBezTo>
                  <a:pt x="94" y="113"/>
                  <a:pt x="94" y="112"/>
                  <a:pt x="93" y="111"/>
                </a:cubicBezTo>
                <a:cubicBezTo>
                  <a:pt x="93" y="110"/>
                  <a:pt x="93" y="109"/>
                  <a:pt x="94" y="108"/>
                </a:cubicBezTo>
                <a:cubicBezTo>
                  <a:pt x="94" y="107"/>
                  <a:pt x="94" y="107"/>
                  <a:pt x="94" y="107"/>
                </a:cubicBezTo>
                <a:close/>
                <a:moveTo>
                  <a:pt x="156" y="22"/>
                </a:moveTo>
                <a:cubicBezTo>
                  <a:pt x="156" y="23"/>
                  <a:pt x="156" y="24"/>
                  <a:pt x="154" y="24"/>
                </a:cubicBezTo>
                <a:cubicBezTo>
                  <a:pt x="152" y="25"/>
                  <a:pt x="150" y="26"/>
                  <a:pt x="148" y="26"/>
                </a:cubicBezTo>
                <a:cubicBezTo>
                  <a:pt x="147" y="26"/>
                  <a:pt x="146" y="28"/>
                  <a:pt x="145" y="28"/>
                </a:cubicBezTo>
                <a:cubicBezTo>
                  <a:pt x="144" y="28"/>
                  <a:pt x="143" y="28"/>
                  <a:pt x="143" y="27"/>
                </a:cubicBezTo>
                <a:cubicBezTo>
                  <a:pt x="142" y="25"/>
                  <a:pt x="143" y="23"/>
                  <a:pt x="144" y="22"/>
                </a:cubicBezTo>
                <a:cubicBezTo>
                  <a:pt x="146" y="21"/>
                  <a:pt x="147" y="20"/>
                  <a:pt x="148" y="19"/>
                </a:cubicBezTo>
                <a:cubicBezTo>
                  <a:pt x="149" y="18"/>
                  <a:pt x="150" y="18"/>
                  <a:pt x="152" y="17"/>
                </a:cubicBezTo>
                <a:cubicBezTo>
                  <a:pt x="152" y="17"/>
                  <a:pt x="153" y="17"/>
                  <a:pt x="154" y="18"/>
                </a:cubicBezTo>
                <a:cubicBezTo>
                  <a:pt x="155" y="19"/>
                  <a:pt x="156" y="20"/>
                  <a:pt x="156" y="22"/>
                </a:cubicBezTo>
                <a:close/>
                <a:moveTo>
                  <a:pt x="70" y="94"/>
                </a:moveTo>
                <a:cubicBezTo>
                  <a:pt x="69" y="94"/>
                  <a:pt x="70" y="93"/>
                  <a:pt x="70" y="93"/>
                </a:cubicBezTo>
                <a:cubicBezTo>
                  <a:pt x="70" y="92"/>
                  <a:pt x="69" y="91"/>
                  <a:pt x="69" y="91"/>
                </a:cubicBezTo>
                <a:cubicBezTo>
                  <a:pt x="69" y="90"/>
                  <a:pt x="69" y="89"/>
                  <a:pt x="69" y="88"/>
                </a:cubicBezTo>
                <a:cubicBezTo>
                  <a:pt x="69" y="87"/>
                  <a:pt x="68" y="86"/>
                  <a:pt x="67" y="86"/>
                </a:cubicBezTo>
                <a:cubicBezTo>
                  <a:pt x="67" y="86"/>
                  <a:pt x="66" y="86"/>
                  <a:pt x="66" y="85"/>
                </a:cubicBezTo>
                <a:cubicBezTo>
                  <a:pt x="66" y="85"/>
                  <a:pt x="66" y="84"/>
                  <a:pt x="67" y="84"/>
                </a:cubicBezTo>
                <a:cubicBezTo>
                  <a:pt x="68" y="84"/>
                  <a:pt x="70" y="83"/>
                  <a:pt x="71" y="83"/>
                </a:cubicBezTo>
                <a:cubicBezTo>
                  <a:pt x="72" y="83"/>
                  <a:pt x="72" y="82"/>
                  <a:pt x="72" y="82"/>
                </a:cubicBezTo>
                <a:cubicBezTo>
                  <a:pt x="72" y="81"/>
                  <a:pt x="72" y="80"/>
                  <a:pt x="73" y="80"/>
                </a:cubicBezTo>
                <a:cubicBezTo>
                  <a:pt x="74" y="80"/>
                  <a:pt x="74" y="81"/>
                  <a:pt x="74" y="81"/>
                </a:cubicBezTo>
                <a:cubicBezTo>
                  <a:pt x="74" y="82"/>
                  <a:pt x="74" y="82"/>
                  <a:pt x="74" y="82"/>
                </a:cubicBezTo>
                <a:cubicBezTo>
                  <a:pt x="75" y="81"/>
                  <a:pt x="75" y="80"/>
                  <a:pt x="76" y="81"/>
                </a:cubicBezTo>
                <a:cubicBezTo>
                  <a:pt x="77" y="82"/>
                  <a:pt x="78" y="82"/>
                  <a:pt x="78" y="83"/>
                </a:cubicBezTo>
                <a:cubicBezTo>
                  <a:pt x="78" y="84"/>
                  <a:pt x="78" y="84"/>
                  <a:pt x="78" y="84"/>
                </a:cubicBezTo>
                <a:cubicBezTo>
                  <a:pt x="78" y="84"/>
                  <a:pt x="78" y="84"/>
                  <a:pt x="78" y="84"/>
                </a:cubicBezTo>
                <a:cubicBezTo>
                  <a:pt x="78" y="84"/>
                  <a:pt x="78" y="84"/>
                  <a:pt x="78" y="84"/>
                </a:cubicBezTo>
                <a:cubicBezTo>
                  <a:pt x="79" y="85"/>
                  <a:pt x="79" y="85"/>
                  <a:pt x="79" y="86"/>
                </a:cubicBezTo>
                <a:cubicBezTo>
                  <a:pt x="79" y="86"/>
                  <a:pt x="79" y="86"/>
                  <a:pt x="79" y="86"/>
                </a:cubicBezTo>
                <a:cubicBezTo>
                  <a:pt x="79" y="87"/>
                  <a:pt x="79" y="87"/>
                  <a:pt x="79" y="88"/>
                </a:cubicBezTo>
                <a:cubicBezTo>
                  <a:pt x="80" y="90"/>
                  <a:pt x="79" y="91"/>
                  <a:pt x="79" y="92"/>
                </a:cubicBezTo>
                <a:cubicBezTo>
                  <a:pt x="79" y="93"/>
                  <a:pt x="78" y="93"/>
                  <a:pt x="77" y="93"/>
                </a:cubicBezTo>
                <a:cubicBezTo>
                  <a:pt x="77" y="94"/>
                  <a:pt x="76" y="93"/>
                  <a:pt x="76" y="93"/>
                </a:cubicBezTo>
                <a:cubicBezTo>
                  <a:pt x="75" y="93"/>
                  <a:pt x="73" y="94"/>
                  <a:pt x="72" y="94"/>
                </a:cubicBezTo>
                <a:cubicBezTo>
                  <a:pt x="71" y="95"/>
                  <a:pt x="71" y="93"/>
                  <a:pt x="70" y="94"/>
                </a:cubicBezTo>
                <a:close/>
                <a:moveTo>
                  <a:pt x="130" y="71"/>
                </a:moveTo>
                <a:cubicBezTo>
                  <a:pt x="130" y="71"/>
                  <a:pt x="130" y="71"/>
                  <a:pt x="130" y="71"/>
                </a:cubicBezTo>
                <a:cubicBezTo>
                  <a:pt x="129" y="71"/>
                  <a:pt x="129" y="72"/>
                  <a:pt x="129" y="72"/>
                </a:cubicBezTo>
                <a:cubicBezTo>
                  <a:pt x="128" y="73"/>
                  <a:pt x="127" y="73"/>
                  <a:pt x="126" y="72"/>
                </a:cubicBezTo>
                <a:cubicBezTo>
                  <a:pt x="125" y="71"/>
                  <a:pt x="124" y="71"/>
                  <a:pt x="123" y="71"/>
                </a:cubicBezTo>
                <a:cubicBezTo>
                  <a:pt x="122" y="72"/>
                  <a:pt x="121" y="72"/>
                  <a:pt x="120" y="73"/>
                </a:cubicBezTo>
                <a:cubicBezTo>
                  <a:pt x="120" y="73"/>
                  <a:pt x="120" y="73"/>
                  <a:pt x="120" y="73"/>
                </a:cubicBezTo>
                <a:cubicBezTo>
                  <a:pt x="120" y="74"/>
                  <a:pt x="120" y="74"/>
                  <a:pt x="119" y="74"/>
                </a:cubicBezTo>
                <a:cubicBezTo>
                  <a:pt x="119" y="74"/>
                  <a:pt x="119" y="74"/>
                  <a:pt x="119" y="74"/>
                </a:cubicBezTo>
                <a:cubicBezTo>
                  <a:pt x="118" y="73"/>
                  <a:pt x="118" y="73"/>
                  <a:pt x="119" y="72"/>
                </a:cubicBezTo>
                <a:cubicBezTo>
                  <a:pt x="120" y="70"/>
                  <a:pt x="122" y="71"/>
                  <a:pt x="122" y="69"/>
                </a:cubicBezTo>
                <a:cubicBezTo>
                  <a:pt x="122" y="69"/>
                  <a:pt x="125" y="69"/>
                  <a:pt x="125" y="69"/>
                </a:cubicBezTo>
                <a:cubicBezTo>
                  <a:pt x="127" y="71"/>
                  <a:pt x="128" y="71"/>
                  <a:pt x="129" y="71"/>
                </a:cubicBezTo>
                <a:cubicBezTo>
                  <a:pt x="130" y="71"/>
                  <a:pt x="130" y="70"/>
                  <a:pt x="130" y="71"/>
                </a:cubicBezTo>
                <a:close/>
                <a:moveTo>
                  <a:pt x="118" y="27"/>
                </a:moveTo>
                <a:cubicBezTo>
                  <a:pt x="117" y="26"/>
                  <a:pt x="117" y="25"/>
                  <a:pt x="117" y="24"/>
                </a:cubicBezTo>
                <a:cubicBezTo>
                  <a:pt x="117" y="23"/>
                  <a:pt x="117" y="22"/>
                  <a:pt x="118" y="22"/>
                </a:cubicBezTo>
                <a:cubicBezTo>
                  <a:pt x="118" y="22"/>
                  <a:pt x="119" y="22"/>
                  <a:pt x="119" y="23"/>
                </a:cubicBezTo>
                <a:cubicBezTo>
                  <a:pt x="120" y="24"/>
                  <a:pt x="121" y="24"/>
                  <a:pt x="121" y="25"/>
                </a:cubicBezTo>
                <a:cubicBezTo>
                  <a:pt x="121" y="25"/>
                  <a:pt x="121" y="25"/>
                  <a:pt x="121" y="25"/>
                </a:cubicBezTo>
                <a:cubicBezTo>
                  <a:pt x="122" y="26"/>
                  <a:pt x="122" y="26"/>
                  <a:pt x="121" y="27"/>
                </a:cubicBezTo>
                <a:cubicBezTo>
                  <a:pt x="121" y="27"/>
                  <a:pt x="121" y="27"/>
                  <a:pt x="120" y="28"/>
                </a:cubicBezTo>
                <a:cubicBezTo>
                  <a:pt x="119" y="28"/>
                  <a:pt x="118" y="28"/>
                  <a:pt x="118" y="27"/>
                </a:cubicBezTo>
                <a:close/>
                <a:moveTo>
                  <a:pt x="65" y="65"/>
                </a:moveTo>
                <a:cubicBezTo>
                  <a:pt x="65" y="63"/>
                  <a:pt x="66" y="63"/>
                  <a:pt x="68" y="64"/>
                </a:cubicBezTo>
                <a:cubicBezTo>
                  <a:pt x="70" y="64"/>
                  <a:pt x="70" y="65"/>
                  <a:pt x="70" y="66"/>
                </a:cubicBezTo>
                <a:cubicBezTo>
                  <a:pt x="69" y="67"/>
                  <a:pt x="68" y="67"/>
                  <a:pt x="67" y="67"/>
                </a:cubicBezTo>
                <a:cubicBezTo>
                  <a:pt x="66" y="67"/>
                  <a:pt x="65" y="66"/>
                  <a:pt x="65" y="65"/>
                </a:cubicBezTo>
                <a:close/>
                <a:moveTo>
                  <a:pt x="52" y="16"/>
                </a:moveTo>
                <a:cubicBezTo>
                  <a:pt x="52" y="16"/>
                  <a:pt x="53" y="15"/>
                  <a:pt x="53" y="15"/>
                </a:cubicBezTo>
                <a:cubicBezTo>
                  <a:pt x="54" y="16"/>
                  <a:pt x="55" y="16"/>
                  <a:pt x="55" y="17"/>
                </a:cubicBezTo>
                <a:cubicBezTo>
                  <a:pt x="55" y="18"/>
                  <a:pt x="55" y="18"/>
                  <a:pt x="56" y="18"/>
                </a:cubicBezTo>
                <a:cubicBezTo>
                  <a:pt x="56" y="19"/>
                  <a:pt x="55" y="19"/>
                  <a:pt x="55" y="19"/>
                </a:cubicBezTo>
                <a:cubicBezTo>
                  <a:pt x="55" y="20"/>
                  <a:pt x="54" y="20"/>
                  <a:pt x="53" y="20"/>
                </a:cubicBezTo>
                <a:cubicBezTo>
                  <a:pt x="52" y="19"/>
                  <a:pt x="51" y="18"/>
                  <a:pt x="52" y="16"/>
                </a:cubicBezTo>
                <a:close/>
                <a:moveTo>
                  <a:pt x="112" y="79"/>
                </a:moveTo>
                <a:cubicBezTo>
                  <a:pt x="111" y="80"/>
                  <a:pt x="111" y="80"/>
                  <a:pt x="110" y="80"/>
                </a:cubicBezTo>
                <a:cubicBezTo>
                  <a:pt x="109" y="79"/>
                  <a:pt x="108" y="77"/>
                  <a:pt x="108" y="75"/>
                </a:cubicBezTo>
                <a:cubicBezTo>
                  <a:pt x="108" y="75"/>
                  <a:pt x="108" y="74"/>
                  <a:pt x="109" y="74"/>
                </a:cubicBezTo>
                <a:cubicBezTo>
                  <a:pt x="109" y="74"/>
                  <a:pt x="109" y="75"/>
                  <a:pt x="110" y="75"/>
                </a:cubicBezTo>
                <a:cubicBezTo>
                  <a:pt x="110" y="76"/>
                  <a:pt x="110" y="77"/>
                  <a:pt x="112" y="78"/>
                </a:cubicBezTo>
                <a:cubicBezTo>
                  <a:pt x="112" y="78"/>
                  <a:pt x="112" y="79"/>
                  <a:pt x="112" y="79"/>
                </a:cubicBezTo>
                <a:close/>
                <a:moveTo>
                  <a:pt x="135" y="67"/>
                </a:moveTo>
                <a:cubicBezTo>
                  <a:pt x="135" y="68"/>
                  <a:pt x="134" y="69"/>
                  <a:pt x="133" y="69"/>
                </a:cubicBezTo>
                <a:cubicBezTo>
                  <a:pt x="133" y="69"/>
                  <a:pt x="132" y="68"/>
                  <a:pt x="132" y="68"/>
                </a:cubicBezTo>
                <a:cubicBezTo>
                  <a:pt x="132" y="67"/>
                  <a:pt x="133" y="66"/>
                  <a:pt x="134" y="66"/>
                </a:cubicBezTo>
                <a:cubicBezTo>
                  <a:pt x="134" y="66"/>
                  <a:pt x="135" y="66"/>
                  <a:pt x="135" y="67"/>
                </a:cubicBezTo>
                <a:close/>
                <a:moveTo>
                  <a:pt x="65" y="55"/>
                </a:moveTo>
                <a:cubicBezTo>
                  <a:pt x="65" y="55"/>
                  <a:pt x="64" y="55"/>
                  <a:pt x="63" y="55"/>
                </a:cubicBezTo>
                <a:cubicBezTo>
                  <a:pt x="63" y="55"/>
                  <a:pt x="63" y="55"/>
                  <a:pt x="62" y="55"/>
                </a:cubicBezTo>
                <a:cubicBezTo>
                  <a:pt x="62" y="54"/>
                  <a:pt x="62" y="54"/>
                  <a:pt x="62" y="53"/>
                </a:cubicBezTo>
                <a:cubicBezTo>
                  <a:pt x="62" y="52"/>
                  <a:pt x="63" y="53"/>
                  <a:pt x="63" y="53"/>
                </a:cubicBezTo>
                <a:cubicBezTo>
                  <a:pt x="64" y="53"/>
                  <a:pt x="65" y="54"/>
                  <a:pt x="65" y="55"/>
                </a:cubicBezTo>
                <a:close/>
                <a:moveTo>
                  <a:pt x="102" y="142"/>
                </a:moveTo>
                <a:cubicBezTo>
                  <a:pt x="102" y="142"/>
                  <a:pt x="102" y="142"/>
                  <a:pt x="102" y="142"/>
                </a:cubicBezTo>
                <a:cubicBezTo>
                  <a:pt x="101" y="145"/>
                  <a:pt x="100" y="147"/>
                  <a:pt x="98" y="149"/>
                </a:cubicBezTo>
                <a:cubicBezTo>
                  <a:pt x="99" y="146"/>
                  <a:pt x="101" y="144"/>
                  <a:pt x="102" y="142"/>
                </a:cubicBezTo>
                <a:close/>
                <a:moveTo>
                  <a:pt x="4" y="43"/>
                </a:moveTo>
                <a:cubicBezTo>
                  <a:pt x="4" y="43"/>
                  <a:pt x="3" y="43"/>
                  <a:pt x="3" y="44"/>
                </a:cubicBezTo>
                <a:cubicBezTo>
                  <a:pt x="2" y="43"/>
                  <a:pt x="2" y="43"/>
                  <a:pt x="2" y="43"/>
                </a:cubicBezTo>
                <a:cubicBezTo>
                  <a:pt x="2" y="42"/>
                  <a:pt x="3" y="42"/>
                  <a:pt x="2" y="41"/>
                </a:cubicBezTo>
                <a:cubicBezTo>
                  <a:pt x="2" y="41"/>
                  <a:pt x="2" y="41"/>
                  <a:pt x="3" y="41"/>
                </a:cubicBezTo>
                <a:cubicBezTo>
                  <a:pt x="4" y="41"/>
                  <a:pt x="4" y="42"/>
                  <a:pt x="4" y="43"/>
                </a:cubicBezTo>
                <a:close/>
                <a:moveTo>
                  <a:pt x="68" y="4"/>
                </a:moveTo>
                <a:cubicBezTo>
                  <a:pt x="68" y="3"/>
                  <a:pt x="68" y="3"/>
                  <a:pt x="69" y="3"/>
                </a:cubicBezTo>
                <a:cubicBezTo>
                  <a:pt x="69" y="3"/>
                  <a:pt x="70" y="3"/>
                  <a:pt x="70" y="4"/>
                </a:cubicBezTo>
                <a:cubicBezTo>
                  <a:pt x="70" y="4"/>
                  <a:pt x="70" y="5"/>
                  <a:pt x="70" y="5"/>
                </a:cubicBezTo>
                <a:cubicBezTo>
                  <a:pt x="69" y="5"/>
                  <a:pt x="68" y="4"/>
                  <a:pt x="68" y="4"/>
                </a:cubicBezTo>
                <a:close/>
                <a:moveTo>
                  <a:pt x="70" y="3"/>
                </a:moveTo>
                <a:cubicBezTo>
                  <a:pt x="70" y="1"/>
                  <a:pt x="69" y="1"/>
                  <a:pt x="69" y="0"/>
                </a:cubicBezTo>
                <a:cubicBezTo>
                  <a:pt x="69" y="0"/>
                  <a:pt x="69" y="0"/>
                  <a:pt x="70" y="0"/>
                </a:cubicBezTo>
                <a:cubicBezTo>
                  <a:pt x="70" y="1"/>
                  <a:pt x="70" y="1"/>
                  <a:pt x="70" y="1"/>
                </a:cubicBezTo>
                <a:cubicBezTo>
                  <a:pt x="71" y="1"/>
                  <a:pt x="71" y="0"/>
                  <a:pt x="71" y="1"/>
                </a:cubicBezTo>
                <a:cubicBezTo>
                  <a:pt x="71" y="2"/>
                  <a:pt x="71" y="2"/>
                  <a:pt x="70" y="3"/>
                </a:cubicBezTo>
                <a:close/>
                <a:moveTo>
                  <a:pt x="2" y="40"/>
                </a:moveTo>
                <a:cubicBezTo>
                  <a:pt x="2" y="39"/>
                  <a:pt x="2" y="39"/>
                  <a:pt x="2" y="39"/>
                </a:cubicBezTo>
                <a:cubicBezTo>
                  <a:pt x="3" y="39"/>
                  <a:pt x="3" y="39"/>
                  <a:pt x="3" y="40"/>
                </a:cubicBezTo>
                <a:cubicBezTo>
                  <a:pt x="4" y="40"/>
                  <a:pt x="3" y="40"/>
                  <a:pt x="3" y="40"/>
                </a:cubicBezTo>
                <a:cubicBezTo>
                  <a:pt x="2" y="40"/>
                  <a:pt x="2" y="40"/>
                  <a:pt x="2" y="40"/>
                </a:cubicBezTo>
                <a:close/>
                <a:moveTo>
                  <a:pt x="72" y="3"/>
                </a:moveTo>
                <a:cubicBezTo>
                  <a:pt x="72" y="2"/>
                  <a:pt x="73" y="2"/>
                  <a:pt x="73" y="2"/>
                </a:cubicBezTo>
                <a:cubicBezTo>
                  <a:pt x="74" y="2"/>
                  <a:pt x="74" y="2"/>
                  <a:pt x="74" y="3"/>
                </a:cubicBezTo>
                <a:cubicBezTo>
                  <a:pt x="73" y="3"/>
                  <a:pt x="73" y="3"/>
                  <a:pt x="72" y="4"/>
                </a:cubicBezTo>
                <a:cubicBezTo>
                  <a:pt x="72" y="4"/>
                  <a:pt x="72" y="3"/>
                  <a:pt x="72" y="3"/>
                </a:cubicBezTo>
                <a:close/>
                <a:moveTo>
                  <a:pt x="93" y="14"/>
                </a:moveTo>
                <a:cubicBezTo>
                  <a:pt x="93" y="14"/>
                  <a:pt x="92" y="13"/>
                  <a:pt x="93" y="13"/>
                </a:cubicBezTo>
                <a:cubicBezTo>
                  <a:pt x="94" y="13"/>
                  <a:pt x="94" y="14"/>
                  <a:pt x="94" y="14"/>
                </a:cubicBezTo>
                <a:cubicBezTo>
                  <a:pt x="94" y="15"/>
                  <a:pt x="94" y="15"/>
                  <a:pt x="93" y="15"/>
                </a:cubicBezTo>
                <a:cubicBezTo>
                  <a:pt x="93" y="15"/>
                  <a:pt x="92" y="15"/>
                  <a:pt x="93" y="14"/>
                </a:cubicBezTo>
                <a:close/>
                <a:moveTo>
                  <a:pt x="64" y="11"/>
                </a:moveTo>
                <a:cubicBezTo>
                  <a:pt x="63" y="10"/>
                  <a:pt x="64" y="9"/>
                  <a:pt x="65" y="8"/>
                </a:cubicBezTo>
                <a:cubicBezTo>
                  <a:pt x="65" y="9"/>
                  <a:pt x="66" y="10"/>
                  <a:pt x="65" y="11"/>
                </a:cubicBezTo>
                <a:cubicBezTo>
                  <a:pt x="64" y="11"/>
                  <a:pt x="64" y="11"/>
                  <a:pt x="64" y="11"/>
                </a:cubicBezTo>
                <a:close/>
                <a:moveTo>
                  <a:pt x="65" y="58"/>
                </a:moveTo>
                <a:cubicBezTo>
                  <a:pt x="65" y="57"/>
                  <a:pt x="64" y="57"/>
                  <a:pt x="65" y="57"/>
                </a:cubicBezTo>
                <a:cubicBezTo>
                  <a:pt x="65" y="57"/>
                  <a:pt x="65" y="57"/>
                  <a:pt x="65" y="58"/>
                </a:cubicBezTo>
                <a:cubicBezTo>
                  <a:pt x="65" y="58"/>
                  <a:pt x="65" y="59"/>
                  <a:pt x="65" y="59"/>
                </a:cubicBezTo>
                <a:cubicBezTo>
                  <a:pt x="64" y="59"/>
                  <a:pt x="64" y="58"/>
                  <a:pt x="65" y="58"/>
                </a:cubicBezTo>
                <a:close/>
                <a:moveTo>
                  <a:pt x="27" y="29"/>
                </a:moveTo>
                <a:cubicBezTo>
                  <a:pt x="27" y="29"/>
                  <a:pt x="27" y="29"/>
                  <a:pt x="27" y="29"/>
                </a:cubicBezTo>
                <a:cubicBezTo>
                  <a:pt x="28" y="29"/>
                  <a:pt x="28" y="29"/>
                  <a:pt x="28" y="29"/>
                </a:cubicBezTo>
                <a:cubicBezTo>
                  <a:pt x="28" y="29"/>
                  <a:pt x="27" y="30"/>
                  <a:pt x="27" y="30"/>
                </a:cubicBezTo>
                <a:cubicBezTo>
                  <a:pt x="27" y="30"/>
                  <a:pt x="27" y="29"/>
                  <a:pt x="27" y="29"/>
                </a:cubicBezTo>
                <a:close/>
                <a:moveTo>
                  <a:pt x="75" y="16"/>
                </a:moveTo>
                <a:cubicBezTo>
                  <a:pt x="75" y="16"/>
                  <a:pt x="74" y="17"/>
                  <a:pt x="74" y="17"/>
                </a:cubicBezTo>
                <a:cubicBezTo>
                  <a:pt x="74" y="16"/>
                  <a:pt x="74" y="16"/>
                  <a:pt x="75" y="16"/>
                </a:cubicBezTo>
                <a:close/>
                <a:moveTo>
                  <a:pt x="42" y="148"/>
                </a:moveTo>
                <a:cubicBezTo>
                  <a:pt x="42" y="148"/>
                  <a:pt x="42" y="148"/>
                  <a:pt x="42" y="148"/>
                </a:cubicBezTo>
                <a:cubicBezTo>
                  <a:pt x="41" y="148"/>
                  <a:pt x="41" y="148"/>
                  <a:pt x="41" y="148"/>
                </a:cubicBezTo>
                <a:cubicBezTo>
                  <a:pt x="41" y="148"/>
                  <a:pt x="41" y="147"/>
                  <a:pt x="42" y="147"/>
                </a:cubicBezTo>
                <a:cubicBezTo>
                  <a:pt x="42" y="148"/>
                  <a:pt x="42" y="148"/>
                  <a:pt x="42" y="148"/>
                </a:cubicBezTo>
                <a:close/>
                <a:moveTo>
                  <a:pt x="29" y="79"/>
                </a:moveTo>
                <a:cubicBezTo>
                  <a:pt x="29" y="79"/>
                  <a:pt x="28" y="79"/>
                  <a:pt x="29" y="79"/>
                </a:cubicBezTo>
                <a:cubicBezTo>
                  <a:pt x="29" y="78"/>
                  <a:pt x="29" y="78"/>
                  <a:pt x="29" y="78"/>
                </a:cubicBezTo>
                <a:cubicBezTo>
                  <a:pt x="29" y="78"/>
                  <a:pt x="29" y="78"/>
                  <a:pt x="29" y="79"/>
                </a:cubicBezTo>
                <a:cubicBezTo>
                  <a:pt x="29" y="79"/>
                  <a:pt x="29" y="79"/>
                  <a:pt x="29" y="79"/>
                </a:cubicBezTo>
                <a:close/>
                <a:moveTo>
                  <a:pt x="86" y="124"/>
                </a:moveTo>
                <a:cubicBezTo>
                  <a:pt x="86" y="124"/>
                  <a:pt x="86" y="125"/>
                  <a:pt x="86" y="125"/>
                </a:cubicBezTo>
                <a:cubicBezTo>
                  <a:pt x="86" y="125"/>
                  <a:pt x="86" y="125"/>
                  <a:pt x="86" y="125"/>
                </a:cubicBezTo>
                <a:cubicBezTo>
                  <a:pt x="86" y="125"/>
                  <a:pt x="85" y="125"/>
                  <a:pt x="85" y="125"/>
                </a:cubicBezTo>
                <a:cubicBezTo>
                  <a:pt x="85" y="125"/>
                  <a:pt x="86" y="124"/>
                  <a:pt x="86" y="124"/>
                </a:cubicBezTo>
                <a:close/>
                <a:moveTo>
                  <a:pt x="92" y="11"/>
                </a:moveTo>
                <a:cubicBezTo>
                  <a:pt x="92" y="11"/>
                  <a:pt x="92" y="11"/>
                  <a:pt x="92" y="11"/>
                </a:cubicBezTo>
                <a:cubicBezTo>
                  <a:pt x="92" y="10"/>
                  <a:pt x="92" y="10"/>
                  <a:pt x="93" y="11"/>
                </a:cubicBezTo>
                <a:cubicBezTo>
                  <a:pt x="93" y="11"/>
                  <a:pt x="92" y="11"/>
                  <a:pt x="92" y="11"/>
                </a:cubicBezTo>
                <a:close/>
                <a:moveTo>
                  <a:pt x="11" y="93"/>
                </a:moveTo>
                <a:cubicBezTo>
                  <a:pt x="11" y="93"/>
                  <a:pt x="11" y="94"/>
                  <a:pt x="11" y="95"/>
                </a:cubicBezTo>
                <a:cubicBezTo>
                  <a:pt x="11" y="94"/>
                  <a:pt x="10" y="94"/>
                  <a:pt x="10" y="94"/>
                </a:cubicBezTo>
                <a:cubicBezTo>
                  <a:pt x="9" y="93"/>
                  <a:pt x="9" y="93"/>
                  <a:pt x="9" y="93"/>
                </a:cubicBezTo>
                <a:cubicBezTo>
                  <a:pt x="9" y="91"/>
                  <a:pt x="7" y="89"/>
                  <a:pt x="6" y="87"/>
                </a:cubicBezTo>
                <a:cubicBezTo>
                  <a:pt x="6" y="87"/>
                  <a:pt x="6" y="86"/>
                  <a:pt x="6" y="87"/>
                </a:cubicBezTo>
                <a:cubicBezTo>
                  <a:pt x="3" y="87"/>
                  <a:pt x="3" y="85"/>
                  <a:pt x="3" y="84"/>
                </a:cubicBezTo>
                <a:cubicBezTo>
                  <a:pt x="3" y="81"/>
                  <a:pt x="2" y="79"/>
                  <a:pt x="1" y="76"/>
                </a:cubicBezTo>
                <a:cubicBezTo>
                  <a:pt x="0" y="75"/>
                  <a:pt x="1" y="73"/>
                  <a:pt x="0" y="72"/>
                </a:cubicBezTo>
                <a:cubicBezTo>
                  <a:pt x="0" y="71"/>
                  <a:pt x="1" y="71"/>
                  <a:pt x="1" y="71"/>
                </a:cubicBezTo>
                <a:cubicBezTo>
                  <a:pt x="2" y="72"/>
                  <a:pt x="3" y="72"/>
                  <a:pt x="3" y="73"/>
                </a:cubicBezTo>
                <a:cubicBezTo>
                  <a:pt x="3" y="73"/>
                  <a:pt x="3" y="73"/>
                  <a:pt x="3" y="73"/>
                </a:cubicBezTo>
                <a:cubicBezTo>
                  <a:pt x="4" y="73"/>
                  <a:pt x="4" y="74"/>
                  <a:pt x="3" y="74"/>
                </a:cubicBezTo>
                <a:cubicBezTo>
                  <a:pt x="3" y="75"/>
                  <a:pt x="3" y="75"/>
                  <a:pt x="3" y="76"/>
                </a:cubicBezTo>
                <a:cubicBezTo>
                  <a:pt x="5" y="76"/>
                  <a:pt x="4" y="77"/>
                  <a:pt x="4" y="77"/>
                </a:cubicBezTo>
                <a:cubicBezTo>
                  <a:pt x="4" y="78"/>
                  <a:pt x="4" y="79"/>
                  <a:pt x="4" y="79"/>
                </a:cubicBezTo>
                <a:cubicBezTo>
                  <a:pt x="5" y="79"/>
                  <a:pt x="4" y="80"/>
                  <a:pt x="4" y="80"/>
                </a:cubicBezTo>
                <a:cubicBezTo>
                  <a:pt x="4" y="81"/>
                  <a:pt x="4" y="81"/>
                  <a:pt x="5" y="81"/>
                </a:cubicBezTo>
                <a:cubicBezTo>
                  <a:pt x="5" y="81"/>
                  <a:pt x="5" y="81"/>
                  <a:pt x="5" y="82"/>
                </a:cubicBezTo>
                <a:cubicBezTo>
                  <a:pt x="5" y="82"/>
                  <a:pt x="5" y="83"/>
                  <a:pt x="6" y="83"/>
                </a:cubicBezTo>
                <a:cubicBezTo>
                  <a:pt x="6" y="83"/>
                  <a:pt x="7" y="84"/>
                  <a:pt x="7" y="84"/>
                </a:cubicBezTo>
                <a:cubicBezTo>
                  <a:pt x="7" y="85"/>
                  <a:pt x="8" y="86"/>
                  <a:pt x="9" y="87"/>
                </a:cubicBezTo>
                <a:cubicBezTo>
                  <a:pt x="9" y="87"/>
                  <a:pt x="10" y="87"/>
                  <a:pt x="9" y="87"/>
                </a:cubicBezTo>
                <a:cubicBezTo>
                  <a:pt x="9" y="89"/>
                  <a:pt x="10" y="90"/>
                  <a:pt x="10" y="92"/>
                </a:cubicBezTo>
                <a:cubicBezTo>
                  <a:pt x="10" y="92"/>
                  <a:pt x="10" y="92"/>
                  <a:pt x="10" y="92"/>
                </a:cubicBezTo>
                <a:cubicBezTo>
                  <a:pt x="11" y="92"/>
                  <a:pt x="11" y="93"/>
                  <a:pt x="11" y="93"/>
                </a:cubicBezTo>
                <a:close/>
                <a:moveTo>
                  <a:pt x="124" y="75"/>
                </a:moveTo>
                <a:cubicBezTo>
                  <a:pt x="124" y="75"/>
                  <a:pt x="124" y="75"/>
                  <a:pt x="124" y="75"/>
                </a:cubicBezTo>
                <a:cubicBezTo>
                  <a:pt x="124" y="75"/>
                  <a:pt x="123" y="75"/>
                  <a:pt x="123" y="75"/>
                </a:cubicBezTo>
                <a:cubicBezTo>
                  <a:pt x="124" y="75"/>
                  <a:pt x="124" y="75"/>
                  <a:pt x="124" y="75"/>
                </a:cubicBezTo>
                <a:cubicBezTo>
                  <a:pt x="124" y="75"/>
                  <a:pt x="124" y="75"/>
                  <a:pt x="124" y="75"/>
                </a:cubicBezTo>
                <a:close/>
                <a:moveTo>
                  <a:pt x="62" y="52"/>
                </a:moveTo>
                <a:cubicBezTo>
                  <a:pt x="62" y="52"/>
                  <a:pt x="62" y="51"/>
                  <a:pt x="62" y="51"/>
                </a:cubicBezTo>
                <a:cubicBezTo>
                  <a:pt x="62" y="51"/>
                  <a:pt x="62" y="52"/>
                  <a:pt x="62" y="52"/>
                </a:cubicBezTo>
                <a:cubicBezTo>
                  <a:pt x="62" y="52"/>
                  <a:pt x="62" y="52"/>
                  <a:pt x="62" y="52"/>
                </a:cubicBezTo>
                <a:cubicBezTo>
                  <a:pt x="62" y="52"/>
                  <a:pt x="62" y="52"/>
                  <a:pt x="62" y="52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2" name="Freeform 703">
            <a:extLst>
              <a:ext uri="{FF2B5EF4-FFF2-40B4-BE49-F238E27FC236}">
                <a16:creationId xmlns:a16="http://schemas.microsoft.com/office/drawing/2014/main" id="{7EFE9D07-2197-B183-7F59-3A435AA364F6}"/>
              </a:ext>
            </a:extLst>
          </p:cNvPr>
          <p:cNvSpPr>
            <a:spLocks noEditPoints="1"/>
          </p:cNvSpPr>
          <p:nvPr/>
        </p:nvSpPr>
        <p:spPr bwMode="auto">
          <a:xfrm>
            <a:off x="5340981" y="4238800"/>
            <a:ext cx="26068" cy="30190"/>
          </a:xfrm>
          <a:custGeom>
            <a:avLst/>
            <a:gdLst>
              <a:gd name="T0" fmla="*/ 1 w 12"/>
              <a:gd name="T1" fmla="*/ 0 h 16"/>
              <a:gd name="T2" fmla="*/ 1 w 12"/>
              <a:gd name="T3" fmla="*/ 0 h 16"/>
              <a:gd name="T4" fmla="*/ 0 w 12"/>
              <a:gd name="T5" fmla="*/ 0 h 16"/>
              <a:gd name="T6" fmla="*/ 4 w 12"/>
              <a:gd name="T7" fmla="*/ 7 h 16"/>
              <a:gd name="T8" fmla="*/ 4 w 12"/>
              <a:gd name="T9" fmla="*/ 9 h 16"/>
              <a:gd name="T10" fmla="*/ 5 w 12"/>
              <a:gd name="T11" fmla="*/ 11 h 16"/>
              <a:gd name="T12" fmla="*/ 6 w 12"/>
              <a:gd name="T13" fmla="*/ 12 h 16"/>
              <a:gd name="T14" fmla="*/ 7 w 12"/>
              <a:gd name="T15" fmla="*/ 13 h 16"/>
              <a:gd name="T16" fmla="*/ 7 w 12"/>
              <a:gd name="T17" fmla="*/ 14 h 16"/>
              <a:gd name="T18" fmla="*/ 8 w 12"/>
              <a:gd name="T19" fmla="*/ 15 h 16"/>
              <a:gd name="T20" fmla="*/ 11 w 12"/>
              <a:gd name="T21" fmla="*/ 16 h 16"/>
              <a:gd name="T22" fmla="*/ 11 w 12"/>
              <a:gd name="T23" fmla="*/ 15 h 16"/>
              <a:gd name="T24" fmla="*/ 12 w 12"/>
              <a:gd name="T25" fmla="*/ 16 h 16"/>
              <a:gd name="T26" fmla="*/ 12 w 12"/>
              <a:gd name="T27" fmla="*/ 14 h 16"/>
              <a:gd name="T28" fmla="*/ 11 w 12"/>
              <a:gd name="T29" fmla="*/ 13 h 16"/>
              <a:gd name="T30" fmla="*/ 10 w 12"/>
              <a:gd name="T31" fmla="*/ 12 h 16"/>
              <a:gd name="T32" fmla="*/ 9 w 12"/>
              <a:gd name="T33" fmla="*/ 10 h 16"/>
              <a:gd name="T34" fmla="*/ 8 w 12"/>
              <a:gd name="T35" fmla="*/ 10 h 16"/>
              <a:gd name="T36" fmla="*/ 7 w 12"/>
              <a:gd name="T37" fmla="*/ 9 h 16"/>
              <a:gd name="T38" fmla="*/ 7 w 12"/>
              <a:gd name="T39" fmla="*/ 8 h 16"/>
              <a:gd name="T40" fmla="*/ 6 w 12"/>
              <a:gd name="T41" fmla="*/ 7 h 16"/>
              <a:gd name="T42" fmla="*/ 6 w 12"/>
              <a:gd name="T43" fmla="*/ 7 h 16"/>
              <a:gd name="T44" fmla="*/ 6 w 12"/>
              <a:gd name="T45" fmla="*/ 7 h 16"/>
              <a:gd name="T46" fmla="*/ 5 w 12"/>
              <a:gd name="T47" fmla="*/ 7 h 16"/>
              <a:gd name="T48" fmla="*/ 4 w 12"/>
              <a:gd name="T49" fmla="*/ 6 h 16"/>
              <a:gd name="T50" fmla="*/ 4 w 12"/>
              <a:gd name="T51" fmla="*/ 6 h 16"/>
              <a:gd name="T52" fmla="*/ 4 w 12"/>
              <a:gd name="T53" fmla="*/ 7 h 16"/>
              <a:gd name="T54" fmla="*/ 3 w 12"/>
              <a:gd name="T55" fmla="*/ 7 h 16"/>
              <a:gd name="T56" fmla="*/ 4 w 12"/>
              <a:gd name="T57" fmla="*/ 7 h 16"/>
              <a:gd name="T58" fmla="*/ 4 w 12"/>
              <a:gd name="T59" fmla="*/ 7 h 16"/>
              <a:gd name="T60" fmla="*/ 4 w 12"/>
              <a:gd name="T61" fmla="*/ 7 h 16"/>
              <a:gd name="T62" fmla="*/ 3 w 12"/>
              <a:gd name="T63" fmla="*/ 7 h 16"/>
              <a:gd name="T64" fmla="*/ 3 w 12"/>
              <a:gd name="T65" fmla="*/ 7 h 16"/>
              <a:gd name="T66" fmla="*/ 3 w 12"/>
              <a:gd name="T67" fmla="*/ 7 h 16"/>
              <a:gd name="T68" fmla="*/ 4 w 12"/>
              <a:gd name="T69" fmla="*/ 6 h 16"/>
              <a:gd name="T70" fmla="*/ 4 w 12"/>
              <a:gd name="T71" fmla="*/ 5 h 16"/>
              <a:gd name="T72" fmla="*/ 4 w 12"/>
              <a:gd name="T73" fmla="*/ 5 h 16"/>
              <a:gd name="T74" fmla="*/ 4 w 12"/>
              <a:gd name="T75" fmla="*/ 4 h 16"/>
              <a:gd name="T76" fmla="*/ 3 w 12"/>
              <a:gd name="T77" fmla="*/ 3 h 16"/>
              <a:gd name="T78" fmla="*/ 3 w 12"/>
              <a:gd name="T79" fmla="*/ 4 h 16"/>
              <a:gd name="T80" fmla="*/ 3 w 12"/>
              <a:gd name="T81" fmla="*/ 4 h 16"/>
              <a:gd name="T82" fmla="*/ 3 w 12"/>
              <a:gd name="T83" fmla="*/ 4 h 16"/>
              <a:gd name="T84" fmla="*/ 3 w 12"/>
              <a:gd name="T85" fmla="*/ 4 h 16"/>
              <a:gd name="T86" fmla="*/ 3 w 12"/>
              <a:gd name="T87" fmla="*/ 5 h 16"/>
              <a:gd name="T88" fmla="*/ 3 w 12"/>
              <a:gd name="T89" fmla="*/ 6 h 16"/>
              <a:gd name="T90" fmla="*/ 3 w 12"/>
              <a:gd name="T91" fmla="*/ 6 h 16"/>
              <a:gd name="T92" fmla="*/ 3 w 12"/>
              <a:gd name="T93" fmla="*/ 6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2" h="16">
                <a:moveTo>
                  <a:pt x="1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1" y="0"/>
                  <a:pt x="1" y="0"/>
                </a:cubicBezTo>
                <a:close/>
                <a:moveTo>
                  <a:pt x="4" y="7"/>
                </a:moveTo>
                <a:cubicBezTo>
                  <a:pt x="4" y="8"/>
                  <a:pt x="4" y="8"/>
                  <a:pt x="4" y="8"/>
                </a:cubicBezTo>
                <a:cubicBezTo>
                  <a:pt x="4" y="8"/>
                  <a:pt x="4" y="9"/>
                  <a:pt x="4" y="9"/>
                </a:cubicBezTo>
                <a:cubicBezTo>
                  <a:pt x="4" y="9"/>
                  <a:pt x="4" y="9"/>
                  <a:pt x="4" y="9"/>
                </a:cubicBezTo>
                <a:cubicBezTo>
                  <a:pt x="4" y="9"/>
                  <a:pt x="4" y="10"/>
                  <a:pt x="4" y="10"/>
                </a:cubicBezTo>
                <a:cubicBezTo>
                  <a:pt x="4" y="10"/>
                  <a:pt x="4" y="10"/>
                  <a:pt x="4" y="10"/>
                </a:cubicBezTo>
                <a:cubicBezTo>
                  <a:pt x="5" y="10"/>
                  <a:pt x="5" y="10"/>
                  <a:pt x="5" y="11"/>
                </a:cubicBezTo>
                <a:cubicBezTo>
                  <a:pt x="5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2"/>
                  <a:pt x="6" y="12"/>
                  <a:pt x="6" y="12"/>
                </a:cubicBezTo>
                <a:cubicBezTo>
                  <a:pt x="6" y="12"/>
                  <a:pt x="6" y="12"/>
                  <a:pt x="6" y="12"/>
                </a:cubicBezTo>
                <a:cubicBezTo>
                  <a:pt x="6" y="12"/>
                  <a:pt x="7" y="12"/>
                  <a:pt x="7" y="12"/>
                </a:cubicBezTo>
                <a:cubicBezTo>
                  <a:pt x="7" y="12"/>
                  <a:pt x="7" y="12"/>
                  <a:pt x="7" y="13"/>
                </a:cubicBezTo>
                <a:cubicBezTo>
                  <a:pt x="7" y="13"/>
                  <a:pt x="7" y="13"/>
                  <a:pt x="7" y="13"/>
                </a:cubicBezTo>
                <a:cubicBezTo>
                  <a:pt x="7" y="13"/>
                  <a:pt x="7" y="13"/>
                  <a:pt x="7" y="13"/>
                </a:cubicBezTo>
                <a:cubicBezTo>
                  <a:pt x="7" y="13"/>
                  <a:pt x="7" y="14"/>
                  <a:pt x="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8" y="14"/>
                  <a:pt x="8" y="15"/>
                  <a:pt x="8" y="15"/>
                </a:cubicBezTo>
                <a:cubicBezTo>
                  <a:pt x="8" y="15"/>
                  <a:pt x="8" y="15"/>
                  <a:pt x="8" y="15"/>
                </a:cubicBezTo>
                <a:cubicBezTo>
                  <a:pt x="8" y="15"/>
                  <a:pt x="8" y="15"/>
                  <a:pt x="8" y="15"/>
                </a:cubicBezTo>
                <a:cubicBezTo>
                  <a:pt x="9" y="16"/>
                  <a:pt x="10" y="16"/>
                  <a:pt x="10" y="16"/>
                </a:cubicBezTo>
                <a:cubicBezTo>
                  <a:pt x="10" y="16"/>
                  <a:pt x="11" y="16"/>
                  <a:pt x="11" y="16"/>
                </a:cubicBezTo>
                <a:cubicBezTo>
                  <a:pt x="11" y="16"/>
                  <a:pt x="11" y="16"/>
                  <a:pt x="11" y="16"/>
                </a:cubicBezTo>
                <a:cubicBezTo>
                  <a:pt x="11" y="16"/>
                  <a:pt x="11" y="16"/>
                  <a:pt x="11" y="16"/>
                </a:cubicBezTo>
                <a:cubicBezTo>
                  <a:pt x="11" y="16"/>
                  <a:pt x="11" y="16"/>
                  <a:pt x="11" y="15"/>
                </a:cubicBezTo>
                <a:cubicBezTo>
                  <a:pt x="12" y="15"/>
                  <a:pt x="12" y="15"/>
                  <a:pt x="12" y="15"/>
                </a:cubicBezTo>
                <a:cubicBezTo>
                  <a:pt x="12" y="15"/>
                  <a:pt x="12" y="15"/>
                  <a:pt x="12" y="15"/>
                </a:cubicBezTo>
                <a:cubicBezTo>
                  <a:pt x="12" y="15"/>
                  <a:pt x="12" y="15"/>
                  <a:pt x="12" y="16"/>
                </a:cubicBezTo>
                <a:cubicBezTo>
                  <a:pt x="12" y="15"/>
                  <a:pt x="12" y="15"/>
                  <a:pt x="12" y="15"/>
                </a:cubicBezTo>
                <a:cubicBezTo>
                  <a:pt x="12" y="15"/>
                  <a:pt x="12" y="15"/>
                  <a:pt x="12" y="14"/>
                </a:cubicBezTo>
                <a:cubicBezTo>
                  <a:pt x="12" y="14"/>
                  <a:pt x="12" y="14"/>
                  <a:pt x="12" y="14"/>
                </a:cubicBezTo>
                <a:cubicBezTo>
                  <a:pt x="12" y="14"/>
                  <a:pt x="12" y="14"/>
                  <a:pt x="12" y="14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2"/>
                  <a:pt x="10" y="12"/>
                  <a:pt x="10" y="11"/>
                </a:cubicBezTo>
                <a:cubicBezTo>
                  <a:pt x="10" y="12"/>
                  <a:pt x="10" y="12"/>
                  <a:pt x="10" y="12"/>
                </a:cubicBezTo>
                <a:cubicBezTo>
                  <a:pt x="10" y="11"/>
                  <a:pt x="10" y="11"/>
                  <a:pt x="9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1"/>
                  <a:pt x="9" y="11"/>
                  <a:pt x="9" y="10"/>
                </a:cubicBezTo>
                <a:cubicBezTo>
                  <a:pt x="9" y="10"/>
                  <a:pt x="8" y="10"/>
                  <a:pt x="8" y="10"/>
                </a:cubicBezTo>
                <a:cubicBezTo>
                  <a:pt x="8" y="10"/>
                  <a:pt x="8" y="10"/>
                  <a:pt x="8" y="10"/>
                </a:cubicBezTo>
                <a:cubicBezTo>
                  <a:pt x="8" y="10"/>
                  <a:pt x="8" y="10"/>
                  <a:pt x="8" y="10"/>
                </a:cubicBezTo>
                <a:cubicBezTo>
                  <a:pt x="8" y="9"/>
                  <a:pt x="8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6" y="8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4" y="7"/>
                </a:cubicBezTo>
                <a:cubicBezTo>
                  <a:pt x="4" y="7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7"/>
                  <a:pt x="4" y="7"/>
                  <a:pt x="4" y="7"/>
                </a:cubicBezTo>
                <a:cubicBezTo>
                  <a:pt x="4" y="7"/>
                  <a:pt x="4" y="7"/>
                  <a:pt x="4" y="7"/>
                </a:cubicBezTo>
                <a:cubicBezTo>
                  <a:pt x="4" y="7"/>
                  <a:pt x="4" y="7"/>
                  <a:pt x="4" y="7"/>
                </a:cubicBezTo>
                <a:cubicBezTo>
                  <a:pt x="4" y="7"/>
                  <a:pt x="4" y="7"/>
                  <a:pt x="4" y="7"/>
                </a:cubicBezTo>
                <a:close/>
                <a:moveTo>
                  <a:pt x="3" y="7"/>
                </a:moveTo>
                <a:cubicBezTo>
                  <a:pt x="3" y="7"/>
                  <a:pt x="3" y="7"/>
                  <a:pt x="3" y="7"/>
                </a:cubicBezTo>
                <a:cubicBezTo>
                  <a:pt x="4" y="7"/>
                  <a:pt x="4" y="7"/>
                  <a:pt x="4" y="7"/>
                </a:cubicBezTo>
                <a:cubicBezTo>
                  <a:pt x="4" y="7"/>
                  <a:pt x="4" y="7"/>
                  <a:pt x="4" y="7"/>
                </a:cubicBezTo>
                <a:cubicBezTo>
                  <a:pt x="4" y="7"/>
                  <a:pt x="4" y="7"/>
                  <a:pt x="4" y="7"/>
                </a:cubicBezTo>
                <a:cubicBezTo>
                  <a:pt x="4" y="7"/>
                  <a:pt x="4" y="7"/>
                  <a:pt x="4" y="7"/>
                </a:cubicBezTo>
                <a:cubicBezTo>
                  <a:pt x="4" y="7"/>
                  <a:pt x="4" y="7"/>
                  <a:pt x="4" y="7"/>
                </a:cubicBezTo>
                <a:cubicBezTo>
                  <a:pt x="4" y="7"/>
                  <a:pt x="4" y="7"/>
                  <a:pt x="4" y="7"/>
                </a:cubicBezTo>
                <a:cubicBezTo>
                  <a:pt x="4" y="7"/>
                  <a:pt x="4" y="7"/>
                  <a:pt x="4" y="7"/>
                </a:cubicBezTo>
                <a:cubicBezTo>
                  <a:pt x="4" y="7"/>
                  <a:pt x="4" y="7"/>
                  <a:pt x="4" y="7"/>
                </a:cubicBezTo>
                <a:cubicBezTo>
                  <a:pt x="4" y="7"/>
                  <a:pt x="4" y="7"/>
                  <a:pt x="4" y="7"/>
                </a:cubicBezTo>
                <a:cubicBezTo>
                  <a:pt x="4" y="7"/>
                  <a:pt x="4" y="7"/>
                  <a:pt x="4" y="7"/>
                </a:cubicBezTo>
                <a:cubicBezTo>
                  <a:pt x="3" y="7"/>
                  <a:pt x="3" y="7"/>
                  <a:pt x="3" y="7"/>
                </a:cubicBezTo>
                <a:cubicBezTo>
                  <a:pt x="3" y="7"/>
                  <a:pt x="3" y="7"/>
                  <a:pt x="3" y="7"/>
                </a:cubicBezTo>
                <a:cubicBezTo>
                  <a:pt x="3" y="7"/>
                  <a:pt x="3" y="7"/>
                  <a:pt x="3" y="7"/>
                </a:cubicBezTo>
                <a:cubicBezTo>
                  <a:pt x="3" y="7"/>
                  <a:pt x="3" y="7"/>
                  <a:pt x="3" y="7"/>
                </a:cubicBezTo>
                <a:cubicBezTo>
                  <a:pt x="3" y="7"/>
                  <a:pt x="3" y="7"/>
                  <a:pt x="3" y="7"/>
                </a:cubicBezTo>
                <a:cubicBezTo>
                  <a:pt x="3" y="7"/>
                  <a:pt x="3" y="7"/>
                  <a:pt x="3" y="7"/>
                </a:cubicBezTo>
                <a:cubicBezTo>
                  <a:pt x="3" y="7"/>
                  <a:pt x="3" y="7"/>
                  <a:pt x="3" y="7"/>
                </a:cubicBezTo>
                <a:cubicBezTo>
                  <a:pt x="3" y="7"/>
                  <a:pt x="3" y="7"/>
                  <a:pt x="3" y="7"/>
                </a:cubicBezTo>
                <a:cubicBezTo>
                  <a:pt x="3" y="7"/>
                  <a:pt x="3" y="7"/>
                  <a:pt x="3" y="7"/>
                </a:cubicBezTo>
                <a:close/>
                <a:moveTo>
                  <a:pt x="4" y="6"/>
                </a:move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5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4" y="5"/>
                  <a:pt x="4" y="5"/>
                  <a:pt x="4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4"/>
                  <a:pt x="3" y="4"/>
                  <a:pt x="3" y="3"/>
                </a:cubicBezTo>
                <a:cubicBezTo>
                  <a:pt x="3" y="3"/>
                  <a:pt x="3" y="3"/>
                  <a:pt x="3" y="3"/>
                </a:cubicBezTo>
                <a:cubicBezTo>
                  <a:pt x="3" y="3"/>
                  <a:pt x="3" y="3"/>
                  <a:pt x="3" y="3"/>
                </a:cubicBezTo>
                <a:cubicBezTo>
                  <a:pt x="3" y="3"/>
                  <a:pt x="3" y="3"/>
                  <a:pt x="3" y="3"/>
                </a:cubicBezTo>
                <a:cubicBezTo>
                  <a:pt x="3" y="3"/>
                  <a:pt x="3" y="3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5"/>
                  <a:pt x="3" y="5"/>
                  <a:pt x="3" y="5"/>
                </a:cubicBezTo>
                <a:cubicBezTo>
                  <a:pt x="3" y="5"/>
                  <a:pt x="3" y="5"/>
                  <a:pt x="3" y="5"/>
                </a:cubicBezTo>
                <a:cubicBezTo>
                  <a:pt x="3" y="5"/>
                  <a:pt x="3" y="5"/>
                  <a:pt x="3" y="5"/>
                </a:cubicBezTo>
                <a:cubicBezTo>
                  <a:pt x="3" y="5"/>
                  <a:pt x="3" y="5"/>
                  <a:pt x="3" y="6"/>
                </a:cubicBezTo>
                <a:cubicBezTo>
                  <a:pt x="3" y="6"/>
                  <a:pt x="3" y="6"/>
                  <a:pt x="3" y="6"/>
                </a:cubicBezTo>
                <a:cubicBezTo>
                  <a:pt x="3" y="6"/>
                  <a:pt x="3" y="6"/>
                  <a:pt x="3" y="6"/>
                </a:cubicBezTo>
                <a:cubicBezTo>
                  <a:pt x="3" y="6"/>
                  <a:pt x="3" y="6"/>
                  <a:pt x="3" y="6"/>
                </a:cubicBezTo>
                <a:cubicBezTo>
                  <a:pt x="3" y="6"/>
                  <a:pt x="3" y="6"/>
                  <a:pt x="3" y="6"/>
                </a:cubicBezTo>
                <a:cubicBezTo>
                  <a:pt x="3" y="6"/>
                  <a:pt x="3" y="6"/>
                  <a:pt x="3" y="6"/>
                </a:cubicBezTo>
                <a:cubicBezTo>
                  <a:pt x="3" y="6"/>
                  <a:pt x="3" y="6"/>
                  <a:pt x="3" y="6"/>
                </a:cubicBezTo>
                <a:cubicBezTo>
                  <a:pt x="3" y="6"/>
                  <a:pt x="3" y="6"/>
                  <a:pt x="3" y="6"/>
                </a:cubicBezTo>
                <a:cubicBezTo>
                  <a:pt x="3" y="6"/>
                  <a:pt x="3" y="6"/>
                  <a:pt x="3" y="6"/>
                </a:cubicBezTo>
                <a:cubicBezTo>
                  <a:pt x="3" y="6"/>
                  <a:pt x="4" y="6"/>
                  <a:pt x="4" y="6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3" name="Freeform 707">
            <a:extLst>
              <a:ext uri="{FF2B5EF4-FFF2-40B4-BE49-F238E27FC236}">
                <a16:creationId xmlns:a16="http://schemas.microsoft.com/office/drawing/2014/main" id="{5544B334-8B89-85C9-CCB8-AAF0F80EF16B}"/>
              </a:ext>
            </a:extLst>
          </p:cNvPr>
          <p:cNvSpPr>
            <a:spLocks noEditPoints="1"/>
          </p:cNvSpPr>
          <p:nvPr/>
        </p:nvSpPr>
        <p:spPr bwMode="auto">
          <a:xfrm>
            <a:off x="5266035" y="4289116"/>
            <a:ext cx="77390" cy="41690"/>
          </a:xfrm>
          <a:custGeom>
            <a:avLst/>
            <a:gdLst>
              <a:gd name="T0" fmla="*/ 8 w 36"/>
              <a:gd name="T1" fmla="*/ 5 h 22"/>
              <a:gd name="T2" fmla="*/ 9 w 36"/>
              <a:gd name="T3" fmla="*/ 7 h 22"/>
              <a:gd name="T4" fmla="*/ 10 w 36"/>
              <a:gd name="T5" fmla="*/ 8 h 22"/>
              <a:gd name="T6" fmla="*/ 12 w 36"/>
              <a:gd name="T7" fmla="*/ 8 h 22"/>
              <a:gd name="T8" fmla="*/ 13 w 36"/>
              <a:gd name="T9" fmla="*/ 8 h 22"/>
              <a:gd name="T10" fmla="*/ 11 w 36"/>
              <a:gd name="T11" fmla="*/ 7 h 22"/>
              <a:gd name="T12" fmla="*/ 14 w 36"/>
              <a:gd name="T13" fmla="*/ 10 h 22"/>
              <a:gd name="T14" fmla="*/ 13 w 36"/>
              <a:gd name="T15" fmla="*/ 10 h 22"/>
              <a:gd name="T16" fmla="*/ 14 w 36"/>
              <a:gd name="T17" fmla="*/ 12 h 22"/>
              <a:gd name="T18" fmla="*/ 15 w 36"/>
              <a:gd name="T19" fmla="*/ 11 h 22"/>
              <a:gd name="T20" fmla="*/ 13 w 36"/>
              <a:gd name="T21" fmla="*/ 8 h 22"/>
              <a:gd name="T22" fmla="*/ 13 w 36"/>
              <a:gd name="T23" fmla="*/ 15 h 22"/>
              <a:gd name="T24" fmla="*/ 12 w 36"/>
              <a:gd name="T25" fmla="*/ 15 h 22"/>
              <a:gd name="T26" fmla="*/ 14 w 36"/>
              <a:gd name="T27" fmla="*/ 15 h 22"/>
              <a:gd name="T28" fmla="*/ 14 w 36"/>
              <a:gd name="T29" fmla="*/ 15 h 22"/>
              <a:gd name="T30" fmla="*/ 13 w 36"/>
              <a:gd name="T31" fmla="*/ 15 h 22"/>
              <a:gd name="T32" fmla="*/ 23 w 36"/>
              <a:gd name="T33" fmla="*/ 15 h 22"/>
              <a:gd name="T34" fmla="*/ 24 w 36"/>
              <a:gd name="T35" fmla="*/ 15 h 22"/>
              <a:gd name="T36" fmla="*/ 25 w 36"/>
              <a:gd name="T37" fmla="*/ 16 h 22"/>
              <a:gd name="T38" fmla="*/ 26 w 36"/>
              <a:gd name="T39" fmla="*/ 15 h 22"/>
              <a:gd name="T40" fmla="*/ 24 w 36"/>
              <a:gd name="T41" fmla="*/ 15 h 22"/>
              <a:gd name="T42" fmla="*/ 27 w 36"/>
              <a:gd name="T43" fmla="*/ 19 h 22"/>
              <a:gd name="T44" fmla="*/ 29 w 36"/>
              <a:gd name="T45" fmla="*/ 19 h 22"/>
              <a:gd name="T46" fmla="*/ 28 w 36"/>
              <a:gd name="T47" fmla="*/ 19 h 22"/>
              <a:gd name="T48" fmla="*/ 28 w 36"/>
              <a:gd name="T49" fmla="*/ 20 h 22"/>
              <a:gd name="T50" fmla="*/ 29 w 36"/>
              <a:gd name="T51" fmla="*/ 21 h 22"/>
              <a:gd name="T52" fmla="*/ 30 w 36"/>
              <a:gd name="T53" fmla="*/ 21 h 22"/>
              <a:gd name="T54" fmla="*/ 32 w 36"/>
              <a:gd name="T55" fmla="*/ 22 h 22"/>
              <a:gd name="T56" fmla="*/ 31 w 36"/>
              <a:gd name="T57" fmla="*/ 21 h 22"/>
              <a:gd name="T58" fmla="*/ 29 w 36"/>
              <a:gd name="T59" fmla="*/ 20 h 22"/>
              <a:gd name="T60" fmla="*/ 35 w 36"/>
              <a:gd name="T61" fmla="*/ 20 h 22"/>
              <a:gd name="T62" fmla="*/ 36 w 36"/>
              <a:gd name="T63" fmla="*/ 20 h 22"/>
              <a:gd name="T64" fmla="*/ 35 w 36"/>
              <a:gd name="T65" fmla="*/ 20 h 22"/>
              <a:gd name="T66" fmla="*/ 34 w 36"/>
              <a:gd name="T67" fmla="*/ 20 h 22"/>
              <a:gd name="T68" fmla="*/ 27 w 36"/>
              <a:gd name="T69" fmla="*/ 5 h 22"/>
              <a:gd name="T70" fmla="*/ 27 w 36"/>
              <a:gd name="T71" fmla="*/ 5 h 22"/>
              <a:gd name="T72" fmla="*/ 25 w 36"/>
              <a:gd name="T73" fmla="*/ 4 h 22"/>
              <a:gd name="T74" fmla="*/ 25 w 36"/>
              <a:gd name="T75" fmla="*/ 5 h 22"/>
              <a:gd name="T76" fmla="*/ 26 w 36"/>
              <a:gd name="T77" fmla="*/ 5 h 22"/>
              <a:gd name="T78" fmla="*/ 23 w 36"/>
              <a:gd name="T79" fmla="*/ 4 h 22"/>
              <a:gd name="T80" fmla="*/ 23 w 36"/>
              <a:gd name="T81" fmla="*/ 3 h 22"/>
              <a:gd name="T82" fmla="*/ 24 w 36"/>
              <a:gd name="T83" fmla="*/ 4 h 22"/>
              <a:gd name="T84" fmla="*/ 13 w 36"/>
              <a:gd name="T85" fmla="*/ 1 h 22"/>
              <a:gd name="T86" fmla="*/ 14 w 36"/>
              <a:gd name="T87" fmla="*/ 1 h 22"/>
              <a:gd name="T88" fmla="*/ 14 w 36"/>
              <a:gd name="T89" fmla="*/ 2 h 22"/>
              <a:gd name="T90" fmla="*/ 14 w 36"/>
              <a:gd name="T91" fmla="*/ 0 h 22"/>
              <a:gd name="T92" fmla="*/ 12 w 36"/>
              <a:gd name="T93" fmla="*/ 12 h 22"/>
              <a:gd name="T94" fmla="*/ 10 w 36"/>
              <a:gd name="T95" fmla="*/ 12 h 22"/>
              <a:gd name="T96" fmla="*/ 7 w 36"/>
              <a:gd name="T97" fmla="*/ 11 h 22"/>
              <a:gd name="T98" fmla="*/ 5 w 36"/>
              <a:gd name="T99" fmla="*/ 9 h 22"/>
              <a:gd name="T100" fmla="*/ 7 w 36"/>
              <a:gd name="T101" fmla="*/ 8 h 22"/>
              <a:gd name="T102" fmla="*/ 4 w 36"/>
              <a:gd name="T103" fmla="*/ 8 h 22"/>
              <a:gd name="T104" fmla="*/ 0 w 36"/>
              <a:gd name="T105" fmla="*/ 9 h 22"/>
              <a:gd name="T106" fmla="*/ 3 w 36"/>
              <a:gd name="T107" fmla="*/ 10 h 22"/>
              <a:gd name="T108" fmla="*/ 6 w 36"/>
              <a:gd name="T109" fmla="*/ 14 h 22"/>
              <a:gd name="T110" fmla="*/ 7 w 36"/>
              <a:gd name="T111" fmla="*/ 14 h 22"/>
              <a:gd name="T112" fmla="*/ 7 w 36"/>
              <a:gd name="T113" fmla="*/ 15 h 22"/>
              <a:gd name="T114" fmla="*/ 8 w 36"/>
              <a:gd name="T115" fmla="*/ 15 h 22"/>
              <a:gd name="T116" fmla="*/ 10 w 36"/>
              <a:gd name="T117" fmla="*/ 15 h 22"/>
              <a:gd name="T118" fmla="*/ 9 w 36"/>
              <a:gd name="T119" fmla="*/ 13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6" h="22">
                <a:moveTo>
                  <a:pt x="8" y="7"/>
                </a:move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6"/>
                </a:cubicBezTo>
                <a:cubicBezTo>
                  <a:pt x="7" y="6"/>
                  <a:pt x="7" y="6"/>
                  <a:pt x="7" y="6"/>
                </a:cubicBezTo>
                <a:cubicBezTo>
                  <a:pt x="7" y="6"/>
                  <a:pt x="8" y="6"/>
                  <a:pt x="8" y="5"/>
                </a:cubicBezTo>
                <a:cubicBezTo>
                  <a:pt x="8" y="5"/>
                  <a:pt x="8" y="5"/>
                  <a:pt x="8" y="5"/>
                </a:cubicBezTo>
                <a:cubicBezTo>
                  <a:pt x="8" y="5"/>
                  <a:pt x="8" y="5"/>
                  <a:pt x="8" y="5"/>
                </a:cubicBezTo>
                <a:cubicBezTo>
                  <a:pt x="8" y="5"/>
                  <a:pt x="8" y="5"/>
                  <a:pt x="8" y="5"/>
                </a:cubicBezTo>
                <a:cubicBezTo>
                  <a:pt x="8" y="5"/>
                  <a:pt x="8" y="5"/>
                  <a:pt x="8" y="5"/>
                </a:cubicBezTo>
                <a:cubicBezTo>
                  <a:pt x="8" y="5"/>
                  <a:pt x="8" y="5"/>
                  <a:pt x="8" y="5"/>
                </a:cubicBezTo>
                <a:cubicBezTo>
                  <a:pt x="8" y="5"/>
                  <a:pt x="8" y="5"/>
                  <a:pt x="8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6"/>
                  <a:pt x="9" y="6"/>
                  <a:pt x="9" y="6"/>
                </a:cubicBezTo>
                <a:cubicBezTo>
                  <a:pt x="9" y="6"/>
                  <a:pt x="9" y="6"/>
                  <a:pt x="9" y="6"/>
                </a:cubicBezTo>
                <a:cubicBezTo>
                  <a:pt x="9" y="6"/>
                  <a:pt x="9" y="6"/>
                  <a:pt x="9" y="6"/>
                </a:cubicBezTo>
                <a:cubicBezTo>
                  <a:pt x="9" y="6"/>
                  <a:pt x="9" y="6"/>
                  <a:pt x="9" y="7"/>
                </a:cubicBezTo>
                <a:cubicBezTo>
                  <a:pt x="9" y="7"/>
                  <a:pt x="9" y="7"/>
                  <a:pt x="9" y="7"/>
                </a:cubicBezTo>
                <a:cubicBezTo>
                  <a:pt x="9" y="7"/>
                  <a:pt x="9" y="7"/>
                  <a:pt x="9" y="7"/>
                </a:cubicBezTo>
                <a:cubicBezTo>
                  <a:pt x="9" y="7"/>
                  <a:pt x="9" y="7"/>
                  <a:pt x="9" y="7"/>
                </a:cubicBezTo>
                <a:cubicBezTo>
                  <a:pt x="9" y="7"/>
                  <a:pt x="9" y="7"/>
                  <a:pt x="9" y="7"/>
                </a:cubicBezTo>
                <a:cubicBezTo>
                  <a:pt x="9" y="7"/>
                  <a:pt x="9" y="7"/>
                  <a:pt x="9" y="7"/>
                </a:cubicBezTo>
                <a:cubicBezTo>
                  <a:pt x="9" y="7"/>
                  <a:pt x="9" y="7"/>
                  <a:pt x="9" y="7"/>
                </a:cubicBezTo>
                <a:cubicBezTo>
                  <a:pt x="9" y="7"/>
                  <a:pt x="9" y="7"/>
                  <a:pt x="9" y="7"/>
                </a:cubicBezTo>
                <a:cubicBezTo>
                  <a:pt x="9" y="7"/>
                  <a:pt x="9" y="7"/>
                  <a:pt x="9" y="7"/>
                </a:cubicBezTo>
                <a:cubicBezTo>
                  <a:pt x="9" y="7"/>
                  <a:pt x="9" y="7"/>
                  <a:pt x="9" y="7"/>
                </a:cubicBezTo>
                <a:cubicBezTo>
                  <a:pt x="9" y="7"/>
                  <a:pt x="9" y="7"/>
                  <a:pt x="8" y="7"/>
                </a:cubicBezTo>
                <a:cubicBezTo>
                  <a:pt x="8" y="7"/>
                  <a:pt x="8" y="7"/>
                  <a:pt x="8" y="7"/>
                </a:cubicBezTo>
                <a:close/>
                <a:moveTo>
                  <a:pt x="10" y="7"/>
                </a:moveTo>
                <a:cubicBezTo>
                  <a:pt x="10" y="7"/>
                  <a:pt x="10" y="7"/>
                  <a:pt x="10" y="7"/>
                </a:cubicBezTo>
                <a:cubicBezTo>
                  <a:pt x="10" y="7"/>
                  <a:pt x="10" y="7"/>
                  <a:pt x="10" y="7"/>
                </a:cubicBezTo>
                <a:cubicBezTo>
                  <a:pt x="10" y="7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1" y="8"/>
                  <a:pt x="11" y="8"/>
                </a:cubicBezTo>
                <a:cubicBezTo>
                  <a:pt x="11" y="8"/>
                  <a:pt x="11" y="8"/>
                  <a:pt x="11" y="8"/>
                </a:cubicBezTo>
                <a:cubicBezTo>
                  <a:pt x="11" y="8"/>
                  <a:pt x="11" y="8"/>
                  <a:pt x="11" y="8"/>
                </a:cubicBezTo>
                <a:cubicBezTo>
                  <a:pt x="11" y="8"/>
                  <a:pt x="11" y="8"/>
                  <a:pt x="11" y="8"/>
                </a:cubicBezTo>
                <a:cubicBezTo>
                  <a:pt x="11" y="8"/>
                  <a:pt x="11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3" y="8"/>
                  <a:pt x="13" y="8"/>
                </a:cubicBezTo>
                <a:cubicBezTo>
                  <a:pt x="13" y="8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8"/>
                  <a:pt x="13" y="8"/>
                </a:cubicBezTo>
                <a:cubicBezTo>
                  <a:pt x="13" y="8"/>
                  <a:pt x="13" y="8"/>
                  <a:pt x="13" y="8"/>
                </a:cubicBezTo>
                <a:cubicBezTo>
                  <a:pt x="13" y="8"/>
                  <a:pt x="13" y="8"/>
                  <a:pt x="13" y="8"/>
                </a:cubicBezTo>
                <a:cubicBezTo>
                  <a:pt x="13" y="8"/>
                  <a:pt x="13" y="8"/>
                  <a:pt x="13" y="8"/>
                </a:cubicBezTo>
                <a:cubicBezTo>
                  <a:pt x="13" y="8"/>
                  <a:pt x="13" y="8"/>
                  <a:pt x="13" y="8"/>
                </a:cubicBezTo>
                <a:cubicBezTo>
                  <a:pt x="13" y="8"/>
                  <a:pt x="13" y="8"/>
                  <a:pt x="13" y="8"/>
                </a:cubicBezTo>
                <a:cubicBezTo>
                  <a:pt x="13" y="7"/>
                  <a:pt x="13" y="7"/>
                  <a:pt x="13" y="7"/>
                </a:cubicBezTo>
                <a:cubicBezTo>
                  <a:pt x="13" y="7"/>
                  <a:pt x="13" y="7"/>
                  <a:pt x="13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1" y="7"/>
                  <a:pt x="11" y="7"/>
                  <a:pt x="11" y="7"/>
                </a:cubicBezTo>
                <a:cubicBezTo>
                  <a:pt x="11" y="7"/>
                  <a:pt x="11" y="6"/>
                  <a:pt x="11" y="6"/>
                </a:cubicBezTo>
                <a:cubicBezTo>
                  <a:pt x="11" y="6"/>
                  <a:pt x="11" y="6"/>
                  <a:pt x="11" y="6"/>
                </a:cubicBezTo>
                <a:cubicBezTo>
                  <a:pt x="11" y="6"/>
                  <a:pt x="11" y="6"/>
                  <a:pt x="11" y="6"/>
                </a:cubicBezTo>
                <a:cubicBezTo>
                  <a:pt x="11" y="6"/>
                  <a:pt x="10" y="6"/>
                  <a:pt x="10" y="6"/>
                </a:cubicBezTo>
                <a:cubicBezTo>
                  <a:pt x="10" y="6"/>
                  <a:pt x="10" y="6"/>
                  <a:pt x="10" y="6"/>
                </a:cubicBezTo>
                <a:cubicBezTo>
                  <a:pt x="10" y="6"/>
                  <a:pt x="10" y="6"/>
                  <a:pt x="10" y="6"/>
                </a:cubicBezTo>
                <a:cubicBezTo>
                  <a:pt x="10" y="6"/>
                  <a:pt x="10" y="6"/>
                  <a:pt x="10" y="6"/>
                </a:cubicBezTo>
                <a:cubicBezTo>
                  <a:pt x="10" y="6"/>
                  <a:pt x="10" y="6"/>
                  <a:pt x="10" y="6"/>
                </a:cubicBezTo>
                <a:cubicBezTo>
                  <a:pt x="10" y="6"/>
                  <a:pt x="10" y="6"/>
                  <a:pt x="10" y="7"/>
                </a:cubicBezTo>
                <a:close/>
                <a:moveTo>
                  <a:pt x="14" y="10"/>
                </a:moveTo>
                <a:cubicBezTo>
                  <a:pt x="14" y="10"/>
                  <a:pt x="14" y="10"/>
                  <a:pt x="14" y="10"/>
                </a:cubicBezTo>
                <a:cubicBezTo>
                  <a:pt x="14" y="10"/>
                  <a:pt x="14" y="10"/>
                  <a:pt x="14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9"/>
                  <a:pt x="13" y="9"/>
                  <a:pt x="13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10"/>
                </a:cubicBezTo>
                <a:cubicBezTo>
                  <a:pt x="12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1"/>
                  <a:pt x="13" y="11"/>
                </a:cubicBezTo>
                <a:cubicBezTo>
                  <a:pt x="13" y="11"/>
                  <a:pt x="13" y="11"/>
                  <a:pt x="13" y="11"/>
                </a:cubicBezTo>
                <a:cubicBezTo>
                  <a:pt x="13" y="11"/>
                  <a:pt x="13" y="11"/>
                  <a:pt x="13" y="11"/>
                </a:cubicBezTo>
                <a:cubicBezTo>
                  <a:pt x="13" y="11"/>
                  <a:pt x="13" y="11"/>
                  <a:pt x="13" y="11"/>
                </a:cubicBezTo>
                <a:cubicBezTo>
                  <a:pt x="13" y="11"/>
                  <a:pt x="13" y="11"/>
                  <a:pt x="13" y="11"/>
                </a:cubicBezTo>
                <a:cubicBezTo>
                  <a:pt x="13" y="11"/>
                  <a:pt x="13" y="11"/>
                  <a:pt x="13" y="11"/>
                </a:cubicBezTo>
                <a:cubicBezTo>
                  <a:pt x="13" y="11"/>
                  <a:pt x="13" y="11"/>
                  <a:pt x="13" y="11"/>
                </a:cubicBezTo>
                <a:cubicBezTo>
                  <a:pt x="13" y="11"/>
                  <a:pt x="13" y="11"/>
                  <a:pt x="13" y="11"/>
                </a:cubicBezTo>
                <a:cubicBezTo>
                  <a:pt x="13" y="11"/>
                  <a:pt x="14" y="11"/>
                  <a:pt x="14" y="11"/>
                </a:cubicBezTo>
                <a:cubicBezTo>
                  <a:pt x="14" y="11"/>
                  <a:pt x="14" y="11"/>
                  <a:pt x="14" y="12"/>
                </a:cubicBezTo>
                <a:cubicBezTo>
                  <a:pt x="14" y="12"/>
                  <a:pt x="14" y="12"/>
                  <a:pt x="14" y="12"/>
                </a:cubicBezTo>
                <a:cubicBezTo>
                  <a:pt x="14" y="12"/>
                  <a:pt x="15" y="12"/>
                  <a:pt x="15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6" y="11"/>
                  <a:pt x="16" y="11"/>
                  <a:pt x="16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0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4" y="11"/>
                  <a:pt x="14" y="11"/>
                  <a:pt x="14" y="11"/>
                </a:cubicBezTo>
                <a:cubicBezTo>
                  <a:pt x="14" y="11"/>
                  <a:pt x="14" y="11"/>
                  <a:pt x="14" y="11"/>
                </a:cubicBezTo>
                <a:cubicBezTo>
                  <a:pt x="14" y="11"/>
                  <a:pt x="14" y="10"/>
                  <a:pt x="14" y="10"/>
                </a:cubicBezTo>
                <a:close/>
                <a:moveTo>
                  <a:pt x="14" y="8"/>
                </a:move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3" y="8"/>
                  <a:pt x="13" y="8"/>
                </a:cubicBezTo>
                <a:cubicBezTo>
                  <a:pt x="13" y="8"/>
                  <a:pt x="13" y="8"/>
                  <a:pt x="13" y="8"/>
                </a:cubicBezTo>
                <a:cubicBezTo>
                  <a:pt x="13" y="8"/>
                  <a:pt x="13" y="8"/>
                  <a:pt x="13" y="8"/>
                </a:cubicBezTo>
                <a:cubicBezTo>
                  <a:pt x="13" y="8"/>
                  <a:pt x="13" y="8"/>
                  <a:pt x="13" y="8"/>
                </a:cubicBezTo>
                <a:cubicBezTo>
                  <a:pt x="13" y="8"/>
                  <a:pt x="13" y="8"/>
                  <a:pt x="13" y="8"/>
                </a:cubicBezTo>
                <a:cubicBezTo>
                  <a:pt x="13" y="8"/>
                  <a:pt x="13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lose/>
                <a:moveTo>
                  <a:pt x="13" y="15"/>
                </a:move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4"/>
                </a:cubicBezTo>
                <a:cubicBezTo>
                  <a:pt x="13" y="14"/>
                  <a:pt x="13" y="15"/>
                  <a:pt x="13" y="15"/>
                </a:cubicBezTo>
                <a:cubicBezTo>
                  <a:pt x="13" y="15"/>
                  <a:pt x="13" y="15"/>
                  <a:pt x="12" y="14"/>
                </a:cubicBezTo>
                <a:cubicBezTo>
                  <a:pt x="12" y="14"/>
                  <a:pt x="12" y="14"/>
                  <a:pt x="12" y="15"/>
                </a:cubicBezTo>
                <a:cubicBezTo>
                  <a:pt x="12" y="15"/>
                  <a:pt x="12" y="15"/>
                  <a:pt x="12" y="15"/>
                </a:cubicBezTo>
                <a:cubicBezTo>
                  <a:pt x="12" y="15"/>
                  <a:pt x="12" y="15"/>
                  <a:pt x="12" y="15"/>
                </a:cubicBezTo>
                <a:cubicBezTo>
                  <a:pt x="12" y="15"/>
                  <a:pt x="12" y="15"/>
                  <a:pt x="12" y="15"/>
                </a:cubicBezTo>
                <a:cubicBezTo>
                  <a:pt x="12" y="15"/>
                  <a:pt x="12" y="15"/>
                  <a:pt x="12" y="15"/>
                </a:cubicBezTo>
                <a:cubicBezTo>
                  <a:pt x="12" y="15"/>
                  <a:pt x="12" y="15"/>
                  <a:pt x="12" y="15"/>
                </a:cubicBezTo>
                <a:cubicBezTo>
                  <a:pt x="12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lose/>
                <a:moveTo>
                  <a:pt x="14" y="15"/>
                </a:move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4" y="15"/>
                  <a:pt x="14" y="15"/>
                  <a:pt x="14" y="15"/>
                </a:cubicBezTo>
                <a:close/>
                <a:moveTo>
                  <a:pt x="23" y="15"/>
                </a:moveTo>
                <a:cubicBezTo>
                  <a:pt x="23" y="15"/>
                  <a:pt x="23" y="15"/>
                  <a:pt x="23" y="15"/>
                </a:cubicBezTo>
                <a:cubicBezTo>
                  <a:pt x="23" y="15"/>
                  <a:pt x="23" y="15"/>
                  <a:pt x="23" y="15"/>
                </a:cubicBezTo>
                <a:cubicBezTo>
                  <a:pt x="23" y="15"/>
                  <a:pt x="23" y="15"/>
                  <a:pt x="23" y="15"/>
                </a:cubicBezTo>
                <a:cubicBezTo>
                  <a:pt x="23" y="15"/>
                  <a:pt x="23" y="15"/>
                  <a:pt x="23" y="15"/>
                </a:cubicBezTo>
                <a:cubicBezTo>
                  <a:pt x="23" y="15"/>
                  <a:pt x="23" y="15"/>
                  <a:pt x="23" y="15"/>
                </a:cubicBezTo>
                <a:cubicBezTo>
                  <a:pt x="23" y="15"/>
                  <a:pt x="23" y="15"/>
                  <a:pt x="23" y="15"/>
                </a:cubicBezTo>
                <a:cubicBezTo>
                  <a:pt x="23" y="15"/>
                  <a:pt x="23" y="15"/>
                  <a:pt x="23" y="15"/>
                </a:cubicBezTo>
                <a:cubicBezTo>
                  <a:pt x="23" y="15"/>
                  <a:pt x="23" y="15"/>
                  <a:pt x="23" y="15"/>
                </a:cubicBezTo>
                <a:cubicBezTo>
                  <a:pt x="23" y="16"/>
                  <a:pt x="23" y="16"/>
                  <a:pt x="23" y="16"/>
                </a:cubicBezTo>
                <a:cubicBezTo>
                  <a:pt x="23" y="16"/>
                  <a:pt x="23" y="16"/>
                  <a:pt x="23" y="16"/>
                </a:cubicBezTo>
                <a:cubicBezTo>
                  <a:pt x="23" y="16"/>
                  <a:pt x="23" y="16"/>
                  <a:pt x="23" y="16"/>
                </a:cubicBezTo>
                <a:cubicBezTo>
                  <a:pt x="23" y="16"/>
                  <a:pt x="23" y="16"/>
                  <a:pt x="23" y="16"/>
                </a:cubicBezTo>
                <a:cubicBezTo>
                  <a:pt x="23" y="16"/>
                  <a:pt x="23" y="16"/>
                  <a:pt x="23" y="16"/>
                </a:cubicBezTo>
                <a:cubicBezTo>
                  <a:pt x="23" y="16"/>
                  <a:pt x="23" y="16"/>
                  <a:pt x="23" y="16"/>
                </a:cubicBezTo>
                <a:cubicBezTo>
                  <a:pt x="23" y="16"/>
                  <a:pt x="23" y="16"/>
                  <a:pt x="23" y="16"/>
                </a:cubicBezTo>
                <a:cubicBezTo>
                  <a:pt x="23" y="16"/>
                  <a:pt x="23" y="15"/>
                  <a:pt x="23" y="15"/>
                </a:cubicBezTo>
                <a:cubicBezTo>
                  <a:pt x="23" y="15"/>
                  <a:pt x="23" y="15"/>
                  <a:pt x="23" y="15"/>
                </a:cubicBezTo>
                <a:cubicBezTo>
                  <a:pt x="23" y="15"/>
                  <a:pt x="23" y="15"/>
                  <a:pt x="23" y="15"/>
                </a:cubicBezTo>
                <a:close/>
                <a:moveTo>
                  <a:pt x="24" y="15"/>
                </a:moveTo>
                <a:cubicBezTo>
                  <a:pt x="24" y="15"/>
                  <a:pt x="24" y="15"/>
                  <a:pt x="24" y="15"/>
                </a:cubicBezTo>
                <a:cubicBezTo>
                  <a:pt x="24" y="15"/>
                  <a:pt x="24" y="15"/>
                  <a:pt x="24" y="15"/>
                </a:cubicBezTo>
                <a:cubicBezTo>
                  <a:pt x="24" y="15"/>
                  <a:pt x="24" y="15"/>
                  <a:pt x="24" y="15"/>
                </a:cubicBezTo>
                <a:cubicBezTo>
                  <a:pt x="24" y="15"/>
                  <a:pt x="24" y="15"/>
                  <a:pt x="24" y="15"/>
                </a:cubicBezTo>
                <a:cubicBezTo>
                  <a:pt x="24" y="15"/>
                  <a:pt x="24" y="15"/>
                  <a:pt x="24" y="15"/>
                </a:cubicBezTo>
                <a:cubicBezTo>
                  <a:pt x="24" y="15"/>
                  <a:pt x="24" y="15"/>
                  <a:pt x="24" y="15"/>
                </a:cubicBezTo>
                <a:cubicBezTo>
                  <a:pt x="24" y="15"/>
                  <a:pt x="25" y="15"/>
                  <a:pt x="25" y="15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5" y="16"/>
                  <a:pt x="25" y="16"/>
                </a:cubicBezTo>
                <a:cubicBezTo>
                  <a:pt x="25" y="16"/>
                  <a:pt x="25" y="16"/>
                  <a:pt x="25" y="16"/>
                </a:cubicBezTo>
                <a:cubicBezTo>
                  <a:pt x="25" y="16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4" y="15"/>
                  <a:pt x="24" y="15"/>
                </a:cubicBezTo>
                <a:cubicBezTo>
                  <a:pt x="24" y="15"/>
                  <a:pt x="24" y="15"/>
                  <a:pt x="24" y="15"/>
                </a:cubicBezTo>
                <a:cubicBezTo>
                  <a:pt x="24" y="15"/>
                  <a:pt x="24" y="15"/>
                  <a:pt x="24" y="15"/>
                </a:cubicBezTo>
                <a:cubicBezTo>
                  <a:pt x="24" y="15"/>
                  <a:pt x="24" y="15"/>
                  <a:pt x="24" y="15"/>
                </a:cubicBezTo>
                <a:close/>
                <a:moveTo>
                  <a:pt x="27" y="19"/>
                </a:move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7" y="19"/>
                </a:cubicBezTo>
                <a:close/>
                <a:moveTo>
                  <a:pt x="29" y="19"/>
                </a:moveTo>
                <a:cubicBezTo>
                  <a:pt x="29" y="19"/>
                  <a:pt x="29" y="19"/>
                  <a:pt x="29" y="19"/>
                </a:cubicBezTo>
                <a:cubicBezTo>
                  <a:pt x="29" y="19"/>
                  <a:pt x="29" y="19"/>
                  <a:pt x="29" y="19"/>
                </a:cubicBezTo>
                <a:cubicBezTo>
                  <a:pt x="29" y="19"/>
                  <a:pt x="29" y="19"/>
                  <a:pt x="29" y="19"/>
                </a:cubicBezTo>
                <a:cubicBezTo>
                  <a:pt x="29" y="19"/>
                  <a:pt x="29" y="19"/>
                  <a:pt x="29" y="19"/>
                </a:cubicBezTo>
                <a:cubicBezTo>
                  <a:pt x="29" y="19"/>
                  <a:pt x="29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8" y="20"/>
                  <a:pt x="28" y="20"/>
                </a:cubicBezTo>
                <a:cubicBezTo>
                  <a:pt x="28" y="20"/>
                  <a:pt x="28" y="20"/>
                  <a:pt x="28" y="20"/>
                </a:cubicBezTo>
                <a:cubicBezTo>
                  <a:pt x="29" y="20"/>
                  <a:pt x="29" y="20"/>
                  <a:pt x="29" y="19"/>
                </a:cubicBezTo>
                <a:cubicBezTo>
                  <a:pt x="29" y="19"/>
                  <a:pt x="29" y="19"/>
                  <a:pt x="29" y="19"/>
                </a:cubicBezTo>
                <a:cubicBezTo>
                  <a:pt x="29" y="19"/>
                  <a:pt x="29" y="19"/>
                  <a:pt x="29" y="19"/>
                </a:cubicBezTo>
                <a:cubicBezTo>
                  <a:pt x="29" y="19"/>
                  <a:pt x="29" y="19"/>
                  <a:pt x="29" y="19"/>
                </a:cubicBezTo>
                <a:cubicBezTo>
                  <a:pt x="29" y="19"/>
                  <a:pt x="29" y="19"/>
                  <a:pt x="29" y="19"/>
                </a:cubicBezTo>
                <a:close/>
                <a:moveTo>
                  <a:pt x="28" y="20"/>
                </a:moveTo>
                <a:cubicBezTo>
                  <a:pt x="28" y="20"/>
                  <a:pt x="29" y="20"/>
                  <a:pt x="29" y="20"/>
                </a:cubicBezTo>
                <a:cubicBezTo>
                  <a:pt x="29" y="20"/>
                  <a:pt x="29" y="20"/>
                  <a:pt x="29" y="20"/>
                </a:cubicBezTo>
                <a:cubicBezTo>
                  <a:pt x="29" y="20"/>
                  <a:pt x="29" y="20"/>
                  <a:pt x="29" y="20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1"/>
                  <a:pt x="29" y="21"/>
                  <a:pt x="30" y="21"/>
                </a:cubicBezTo>
                <a:cubicBezTo>
                  <a:pt x="30" y="21"/>
                  <a:pt x="30" y="21"/>
                  <a:pt x="30" y="21"/>
                </a:cubicBezTo>
                <a:cubicBezTo>
                  <a:pt x="30" y="21"/>
                  <a:pt x="30" y="21"/>
                  <a:pt x="30" y="21"/>
                </a:cubicBezTo>
                <a:cubicBezTo>
                  <a:pt x="30" y="21"/>
                  <a:pt x="30" y="22"/>
                  <a:pt x="30" y="22"/>
                </a:cubicBezTo>
                <a:cubicBezTo>
                  <a:pt x="30" y="22"/>
                  <a:pt x="30" y="22"/>
                  <a:pt x="30" y="22"/>
                </a:cubicBezTo>
                <a:cubicBezTo>
                  <a:pt x="30" y="22"/>
                  <a:pt x="30" y="22"/>
                  <a:pt x="30" y="21"/>
                </a:cubicBezTo>
                <a:cubicBezTo>
                  <a:pt x="30" y="21"/>
                  <a:pt x="30" y="21"/>
                  <a:pt x="30" y="21"/>
                </a:cubicBezTo>
                <a:cubicBezTo>
                  <a:pt x="30" y="21"/>
                  <a:pt x="30" y="21"/>
                  <a:pt x="30" y="21"/>
                </a:cubicBezTo>
                <a:cubicBezTo>
                  <a:pt x="30" y="21"/>
                  <a:pt x="30" y="21"/>
                  <a:pt x="30" y="21"/>
                </a:cubicBezTo>
                <a:cubicBezTo>
                  <a:pt x="30" y="22"/>
                  <a:pt x="30" y="22"/>
                  <a:pt x="31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21"/>
                  <a:pt x="32" y="21"/>
                  <a:pt x="32" y="21"/>
                </a:cubicBezTo>
                <a:cubicBezTo>
                  <a:pt x="32" y="21"/>
                  <a:pt x="32" y="21"/>
                  <a:pt x="32" y="21"/>
                </a:cubicBezTo>
                <a:cubicBezTo>
                  <a:pt x="32" y="21"/>
                  <a:pt x="32" y="21"/>
                  <a:pt x="32" y="21"/>
                </a:cubicBezTo>
                <a:cubicBezTo>
                  <a:pt x="32" y="21"/>
                  <a:pt x="31" y="21"/>
                  <a:pt x="31" y="21"/>
                </a:cubicBezTo>
                <a:cubicBezTo>
                  <a:pt x="31" y="21"/>
                  <a:pt x="31" y="21"/>
                  <a:pt x="31" y="21"/>
                </a:cubicBezTo>
                <a:cubicBezTo>
                  <a:pt x="31" y="21"/>
                  <a:pt x="31" y="21"/>
                  <a:pt x="31" y="21"/>
                </a:cubicBezTo>
                <a:cubicBezTo>
                  <a:pt x="31" y="21"/>
                  <a:pt x="31" y="21"/>
                  <a:pt x="31" y="21"/>
                </a:cubicBezTo>
                <a:cubicBezTo>
                  <a:pt x="31" y="21"/>
                  <a:pt x="31" y="21"/>
                  <a:pt x="30" y="21"/>
                </a:cubicBezTo>
                <a:cubicBezTo>
                  <a:pt x="30" y="21"/>
                  <a:pt x="30" y="21"/>
                  <a:pt x="30" y="21"/>
                </a:cubicBezTo>
                <a:cubicBezTo>
                  <a:pt x="30" y="21"/>
                  <a:pt x="30" y="20"/>
                  <a:pt x="30" y="20"/>
                </a:cubicBezTo>
                <a:cubicBezTo>
                  <a:pt x="30" y="20"/>
                  <a:pt x="30" y="20"/>
                  <a:pt x="30" y="20"/>
                </a:cubicBezTo>
                <a:cubicBezTo>
                  <a:pt x="30" y="20"/>
                  <a:pt x="30" y="20"/>
                  <a:pt x="29" y="20"/>
                </a:cubicBezTo>
                <a:cubicBezTo>
                  <a:pt x="29" y="20"/>
                  <a:pt x="29" y="20"/>
                  <a:pt x="29" y="20"/>
                </a:cubicBezTo>
                <a:cubicBezTo>
                  <a:pt x="29" y="20"/>
                  <a:pt x="29" y="20"/>
                  <a:pt x="29" y="20"/>
                </a:cubicBezTo>
                <a:cubicBezTo>
                  <a:pt x="29" y="20"/>
                  <a:pt x="29" y="20"/>
                  <a:pt x="29" y="20"/>
                </a:cubicBezTo>
                <a:cubicBezTo>
                  <a:pt x="29" y="20"/>
                  <a:pt x="29" y="20"/>
                  <a:pt x="29" y="20"/>
                </a:cubicBezTo>
                <a:cubicBezTo>
                  <a:pt x="29" y="20"/>
                  <a:pt x="29" y="20"/>
                  <a:pt x="29" y="20"/>
                </a:cubicBezTo>
                <a:cubicBezTo>
                  <a:pt x="29" y="20"/>
                  <a:pt x="29" y="20"/>
                  <a:pt x="29" y="20"/>
                </a:cubicBezTo>
                <a:cubicBezTo>
                  <a:pt x="29" y="20"/>
                  <a:pt x="29" y="20"/>
                  <a:pt x="28" y="20"/>
                </a:cubicBezTo>
                <a:cubicBezTo>
                  <a:pt x="28" y="20"/>
                  <a:pt x="28" y="20"/>
                  <a:pt x="28" y="20"/>
                </a:cubicBezTo>
                <a:cubicBezTo>
                  <a:pt x="28" y="20"/>
                  <a:pt x="28" y="20"/>
                  <a:pt x="29" y="20"/>
                </a:cubicBezTo>
                <a:cubicBezTo>
                  <a:pt x="29" y="20"/>
                  <a:pt x="28" y="20"/>
                  <a:pt x="28" y="20"/>
                </a:cubicBezTo>
                <a:close/>
                <a:moveTo>
                  <a:pt x="35" y="20"/>
                </a:move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6" y="20"/>
                  <a:pt x="36" y="20"/>
                </a:cubicBezTo>
                <a:cubicBezTo>
                  <a:pt x="36" y="20"/>
                  <a:pt x="36" y="20"/>
                  <a:pt x="36" y="21"/>
                </a:cubicBezTo>
                <a:cubicBezTo>
                  <a:pt x="36" y="21"/>
                  <a:pt x="36" y="21"/>
                  <a:pt x="36" y="21"/>
                </a:cubicBezTo>
                <a:cubicBezTo>
                  <a:pt x="36" y="21"/>
                  <a:pt x="36" y="21"/>
                  <a:pt x="36" y="21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5" y="21"/>
                  <a:pt x="35" y="21"/>
                </a:cubicBezTo>
                <a:cubicBezTo>
                  <a:pt x="35" y="21"/>
                  <a:pt x="35" y="21"/>
                  <a:pt x="35" y="20"/>
                </a:cubicBezTo>
                <a:cubicBezTo>
                  <a:pt x="35" y="20"/>
                  <a:pt x="35" y="20"/>
                  <a:pt x="35" y="20"/>
                </a:cubicBezTo>
                <a:cubicBezTo>
                  <a:pt x="35" y="20"/>
                  <a:pt x="35" y="20"/>
                  <a:pt x="35" y="20"/>
                </a:cubicBezTo>
                <a:close/>
                <a:moveTo>
                  <a:pt x="27" y="5"/>
                </a:moveTo>
                <a:cubicBezTo>
                  <a:pt x="27" y="5"/>
                  <a:pt x="27" y="5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5"/>
                  <a:pt x="27" y="5"/>
                  <a:pt x="27" y="4"/>
                </a:cubicBezTo>
                <a:cubicBezTo>
                  <a:pt x="27" y="4"/>
                  <a:pt x="27" y="4"/>
                  <a:pt x="27" y="4"/>
                </a:cubicBezTo>
                <a:cubicBezTo>
                  <a:pt x="27" y="4"/>
                  <a:pt x="27" y="4"/>
                  <a:pt x="27" y="4"/>
                </a:cubicBezTo>
                <a:cubicBezTo>
                  <a:pt x="26" y="4"/>
                  <a:pt x="26" y="4"/>
                  <a:pt x="26" y="4"/>
                </a:cubicBezTo>
                <a:cubicBezTo>
                  <a:pt x="26" y="4"/>
                  <a:pt x="26" y="4"/>
                  <a:pt x="26" y="4"/>
                </a:cubicBezTo>
                <a:cubicBezTo>
                  <a:pt x="26" y="4"/>
                  <a:pt x="26" y="4"/>
                  <a:pt x="26" y="4"/>
                </a:cubicBezTo>
                <a:cubicBezTo>
                  <a:pt x="26" y="4"/>
                  <a:pt x="26" y="4"/>
                  <a:pt x="26" y="4"/>
                </a:cubicBezTo>
                <a:cubicBezTo>
                  <a:pt x="26" y="4"/>
                  <a:pt x="26" y="4"/>
                  <a:pt x="26" y="4"/>
                </a:cubicBezTo>
                <a:cubicBezTo>
                  <a:pt x="26" y="4"/>
                  <a:pt x="26" y="4"/>
                  <a:pt x="26" y="4"/>
                </a:cubicBezTo>
                <a:cubicBezTo>
                  <a:pt x="26" y="4"/>
                  <a:pt x="25" y="4"/>
                  <a:pt x="25" y="4"/>
                </a:cubicBezTo>
                <a:cubicBezTo>
                  <a:pt x="25" y="4"/>
                  <a:pt x="25" y="4"/>
                  <a:pt x="25" y="4"/>
                </a:cubicBezTo>
                <a:cubicBezTo>
                  <a:pt x="25" y="4"/>
                  <a:pt x="25" y="4"/>
                  <a:pt x="25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5" y="4"/>
                  <a:pt x="25" y="4"/>
                  <a:pt x="25" y="4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6" y="5"/>
                  <a:pt x="26" y="5"/>
                  <a:pt x="26" y="5"/>
                </a:cubicBezTo>
                <a:cubicBezTo>
                  <a:pt x="26" y="5"/>
                  <a:pt x="26" y="5"/>
                  <a:pt x="26" y="5"/>
                </a:cubicBezTo>
                <a:cubicBezTo>
                  <a:pt x="26" y="5"/>
                  <a:pt x="26" y="5"/>
                  <a:pt x="26" y="6"/>
                </a:cubicBezTo>
                <a:cubicBezTo>
                  <a:pt x="26" y="6"/>
                  <a:pt x="26" y="6"/>
                  <a:pt x="26" y="6"/>
                </a:cubicBezTo>
                <a:cubicBezTo>
                  <a:pt x="26" y="6"/>
                  <a:pt x="26" y="6"/>
                  <a:pt x="26" y="6"/>
                </a:cubicBezTo>
                <a:cubicBezTo>
                  <a:pt x="26" y="5"/>
                  <a:pt x="26" y="6"/>
                  <a:pt x="27" y="5"/>
                </a:cubicBezTo>
                <a:cubicBezTo>
                  <a:pt x="27" y="5"/>
                  <a:pt x="27" y="5"/>
                  <a:pt x="27" y="5"/>
                </a:cubicBezTo>
                <a:close/>
                <a:moveTo>
                  <a:pt x="23" y="4"/>
                </a:move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lose/>
                <a:moveTo>
                  <a:pt x="24" y="4"/>
                </a:move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3"/>
                  <a:pt x="24" y="3"/>
                </a:cubicBezTo>
                <a:cubicBezTo>
                  <a:pt x="24" y="3"/>
                  <a:pt x="24" y="3"/>
                  <a:pt x="24" y="3"/>
                </a:cubicBezTo>
                <a:cubicBezTo>
                  <a:pt x="24" y="3"/>
                  <a:pt x="23" y="3"/>
                  <a:pt x="23" y="3"/>
                </a:cubicBezTo>
                <a:cubicBezTo>
                  <a:pt x="23" y="3"/>
                  <a:pt x="23" y="3"/>
                  <a:pt x="23" y="3"/>
                </a:cubicBezTo>
                <a:cubicBezTo>
                  <a:pt x="23" y="3"/>
                  <a:pt x="23" y="3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lose/>
                <a:moveTo>
                  <a:pt x="13" y="0"/>
                </a:moveTo>
                <a:cubicBezTo>
                  <a:pt x="13" y="0"/>
                  <a:pt x="13" y="0"/>
                  <a:pt x="13" y="0"/>
                </a:cubicBezTo>
                <a:cubicBezTo>
                  <a:pt x="13" y="0"/>
                  <a:pt x="13" y="0"/>
                  <a:pt x="13" y="1"/>
                </a:cubicBezTo>
                <a:cubicBezTo>
                  <a:pt x="13" y="1"/>
                  <a:pt x="13" y="1"/>
                  <a:pt x="13" y="1"/>
                </a:cubicBezTo>
                <a:cubicBezTo>
                  <a:pt x="13" y="1"/>
                  <a:pt x="13" y="1"/>
                  <a:pt x="13" y="1"/>
                </a:cubicBezTo>
                <a:cubicBezTo>
                  <a:pt x="13" y="1"/>
                  <a:pt x="13" y="1"/>
                  <a:pt x="13" y="1"/>
                </a:cubicBezTo>
                <a:cubicBezTo>
                  <a:pt x="13" y="1"/>
                  <a:pt x="13" y="1"/>
                  <a:pt x="13" y="1"/>
                </a:cubicBezTo>
                <a:cubicBezTo>
                  <a:pt x="13" y="1"/>
                  <a:pt x="13" y="1"/>
                  <a:pt x="13" y="1"/>
                </a:cubicBezTo>
                <a:cubicBezTo>
                  <a:pt x="13" y="1"/>
                  <a:pt x="13" y="1"/>
                  <a:pt x="13" y="1"/>
                </a:cubicBezTo>
                <a:cubicBezTo>
                  <a:pt x="13" y="1"/>
                  <a:pt x="13" y="1"/>
                  <a:pt x="13" y="1"/>
                </a:cubicBezTo>
                <a:cubicBezTo>
                  <a:pt x="13" y="1"/>
                  <a:pt x="13" y="1"/>
                  <a:pt x="13" y="1"/>
                </a:cubicBezTo>
                <a:cubicBezTo>
                  <a:pt x="13" y="1"/>
                  <a:pt x="13" y="1"/>
                  <a:pt x="13" y="1"/>
                </a:cubicBezTo>
                <a:cubicBezTo>
                  <a:pt x="13" y="1"/>
                  <a:pt x="13" y="1"/>
                  <a:pt x="13" y="1"/>
                </a:cubicBezTo>
                <a:cubicBezTo>
                  <a:pt x="13" y="1"/>
                  <a:pt x="13" y="0"/>
                  <a:pt x="13" y="0"/>
                </a:cubicBezTo>
                <a:cubicBezTo>
                  <a:pt x="13" y="0"/>
                  <a:pt x="13" y="0"/>
                  <a:pt x="13" y="0"/>
                </a:cubicBezTo>
                <a:cubicBezTo>
                  <a:pt x="13" y="0"/>
                  <a:pt x="13" y="0"/>
                  <a:pt x="13" y="0"/>
                </a:cubicBezTo>
                <a:cubicBezTo>
                  <a:pt x="13" y="0"/>
                  <a:pt x="13" y="0"/>
                  <a:pt x="13" y="0"/>
                </a:cubicBezTo>
                <a:close/>
                <a:moveTo>
                  <a:pt x="14" y="0"/>
                </a:move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1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1"/>
                  <a:pt x="14" y="1"/>
                  <a:pt x="14" y="2"/>
                </a:cubicBezTo>
                <a:cubicBezTo>
                  <a:pt x="14" y="2"/>
                  <a:pt x="14" y="2"/>
                  <a:pt x="14" y="2"/>
                </a:cubicBezTo>
                <a:cubicBezTo>
                  <a:pt x="14" y="2"/>
                  <a:pt x="14" y="2"/>
                  <a:pt x="14" y="2"/>
                </a:cubicBezTo>
                <a:cubicBezTo>
                  <a:pt x="14" y="2"/>
                  <a:pt x="14" y="2"/>
                  <a:pt x="14" y="2"/>
                </a:cubicBezTo>
                <a:cubicBezTo>
                  <a:pt x="14" y="2"/>
                  <a:pt x="14" y="2"/>
                  <a:pt x="14" y="2"/>
                </a:cubicBezTo>
                <a:cubicBezTo>
                  <a:pt x="14" y="2"/>
                  <a:pt x="14" y="2"/>
                  <a:pt x="14" y="2"/>
                </a:cubicBezTo>
                <a:cubicBezTo>
                  <a:pt x="14" y="2"/>
                  <a:pt x="14" y="2"/>
                  <a:pt x="14" y="2"/>
                </a:cubicBezTo>
                <a:cubicBezTo>
                  <a:pt x="14" y="2"/>
                  <a:pt x="14" y="2"/>
                  <a:pt x="14" y="2"/>
                </a:cubicBezTo>
                <a:cubicBezTo>
                  <a:pt x="14" y="2"/>
                  <a:pt x="14" y="2"/>
                  <a:pt x="14" y="2"/>
                </a:cubicBezTo>
                <a:cubicBezTo>
                  <a:pt x="14" y="2"/>
                  <a:pt x="14" y="2"/>
                  <a:pt x="14" y="2"/>
                </a:cubicBezTo>
                <a:cubicBezTo>
                  <a:pt x="14" y="2"/>
                  <a:pt x="14" y="2"/>
                  <a:pt x="14" y="2"/>
                </a:cubicBezTo>
                <a:cubicBezTo>
                  <a:pt x="14" y="2"/>
                  <a:pt x="14" y="2"/>
                  <a:pt x="14" y="2"/>
                </a:cubicBezTo>
                <a:cubicBezTo>
                  <a:pt x="14" y="1"/>
                  <a:pt x="14" y="1"/>
                  <a:pt x="15" y="1"/>
                </a:cubicBezTo>
                <a:cubicBezTo>
                  <a:pt x="15" y="1"/>
                  <a:pt x="15" y="1"/>
                  <a:pt x="15" y="1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14" y="0"/>
                </a:cubicBezTo>
                <a:close/>
                <a:moveTo>
                  <a:pt x="13" y="12"/>
                </a:moveTo>
                <a:cubicBezTo>
                  <a:pt x="12" y="13"/>
                  <a:pt x="12" y="13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2"/>
                  <a:pt x="10" y="12"/>
                  <a:pt x="10" y="12"/>
                </a:cubicBezTo>
                <a:cubicBezTo>
                  <a:pt x="10" y="12"/>
                  <a:pt x="10" y="12"/>
                  <a:pt x="10" y="12"/>
                </a:cubicBezTo>
                <a:cubicBezTo>
                  <a:pt x="10" y="12"/>
                  <a:pt x="10" y="12"/>
                  <a:pt x="10" y="12"/>
                </a:cubicBezTo>
                <a:cubicBezTo>
                  <a:pt x="10" y="12"/>
                  <a:pt x="10" y="12"/>
                  <a:pt x="10" y="12"/>
                </a:cubicBezTo>
                <a:cubicBezTo>
                  <a:pt x="10" y="12"/>
                  <a:pt x="10" y="12"/>
                  <a:pt x="10" y="12"/>
                </a:cubicBezTo>
                <a:cubicBezTo>
                  <a:pt x="9" y="12"/>
                  <a:pt x="9" y="12"/>
                  <a:pt x="9" y="12"/>
                </a:cubicBezTo>
                <a:cubicBezTo>
                  <a:pt x="9" y="12"/>
                  <a:pt x="9" y="12"/>
                  <a:pt x="9" y="12"/>
                </a:cubicBezTo>
                <a:cubicBezTo>
                  <a:pt x="9" y="12"/>
                  <a:pt x="9" y="12"/>
                  <a:pt x="8" y="12"/>
                </a:cubicBezTo>
                <a:cubicBezTo>
                  <a:pt x="8" y="12"/>
                  <a:pt x="8" y="12"/>
                  <a:pt x="8" y="12"/>
                </a:cubicBezTo>
                <a:cubicBezTo>
                  <a:pt x="8" y="12"/>
                  <a:pt x="8" y="12"/>
                  <a:pt x="8" y="11"/>
                </a:cubicBezTo>
                <a:cubicBezTo>
                  <a:pt x="8" y="11"/>
                  <a:pt x="8" y="11"/>
                  <a:pt x="8" y="11"/>
                </a:cubicBezTo>
                <a:cubicBezTo>
                  <a:pt x="8" y="11"/>
                  <a:pt x="8" y="11"/>
                  <a:pt x="8" y="11"/>
                </a:cubicBezTo>
                <a:cubicBezTo>
                  <a:pt x="8" y="11"/>
                  <a:pt x="8" y="11"/>
                  <a:pt x="8" y="12"/>
                </a:cubicBezTo>
                <a:cubicBezTo>
                  <a:pt x="8" y="12"/>
                  <a:pt x="8" y="11"/>
                  <a:pt x="8" y="11"/>
                </a:cubicBezTo>
                <a:cubicBezTo>
                  <a:pt x="8" y="11"/>
                  <a:pt x="7" y="11"/>
                  <a:pt x="7" y="11"/>
                </a:cubicBezTo>
                <a:cubicBezTo>
                  <a:pt x="7" y="11"/>
                  <a:pt x="7" y="11"/>
                  <a:pt x="7" y="11"/>
                </a:cubicBezTo>
                <a:cubicBezTo>
                  <a:pt x="7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5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5" y="10"/>
                  <a:pt x="5" y="10"/>
                  <a:pt x="5" y="9"/>
                </a:cubicBezTo>
                <a:cubicBezTo>
                  <a:pt x="5" y="9"/>
                  <a:pt x="5" y="9"/>
                  <a:pt x="5" y="9"/>
                </a:cubicBezTo>
                <a:cubicBezTo>
                  <a:pt x="5" y="9"/>
                  <a:pt x="5" y="9"/>
                  <a:pt x="5" y="9"/>
                </a:cubicBezTo>
                <a:cubicBezTo>
                  <a:pt x="5" y="9"/>
                  <a:pt x="5" y="9"/>
                  <a:pt x="5" y="9"/>
                </a:cubicBezTo>
                <a:cubicBezTo>
                  <a:pt x="5" y="9"/>
                  <a:pt x="5" y="9"/>
                  <a:pt x="5" y="9"/>
                </a:cubicBezTo>
                <a:cubicBezTo>
                  <a:pt x="5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4" y="8"/>
                </a:cubicBezTo>
                <a:cubicBezTo>
                  <a:pt x="4" y="8"/>
                  <a:pt x="4" y="8"/>
                  <a:pt x="4" y="8"/>
                </a:cubicBezTo>
                <a:cubicBezTo>
                  <a:pt x="4" y="8"/>
                  <a:pt x="4" y="8"/>
                  <a:pt x="4" y="8"/>
                </a:cubicBezTo>
                <a:cubicBezTo>
                  <a:pt x="4" y="8"/>
                  <a:pt x="4" y="8"/>
                  <a:pt x="4" y="8"/>
                </a:cubicBezTo>
                <a:cubicBezTo>
                  <a:pt x="4" y="8"/>
                  <a:pt x="4" y="8"/>
                  <a:pt x="4" y="8"/>
                </a:cubicBezTo>
                <a:cubicBezTo>
                  <a:pt x="3" y="8"/>
                  <a:pt x="3" y="8"/>
                  <a:pt x="3" y="8"/>
                </a:cubicBezTo>
                <a:cubicBezTo>
                  <a:pt x="3" y="8"/>
                  <a:pt x="3" y="8"/>
                  <a:pt x="3" y="8"/>
                </a:cubicBezTo>
                <a:cubicBezTo>
                  <a:pt x="3" y="8"/>
                  <a:pt x="3" y="8"/>
                  <a:pt x="3" y="8"/>
                </a:cubicBezTo>
                <a:cubicBezTo>
                  <a:pt x="3" y="8"/>
                  <a:pt x="3" y="8"/>
                  <a:pt x="3" y="8"/>
                </a:cubicBezTo>
                <a:cubicBezTo>
                  <a:pt x="3" y="8"/>
                  <a:pt x="3" y="8"/>
                  <a:pt x="3" y="8"/>
                </a:cubicBezTo>
                <a:cubicBezTo>
                  <a:pt x="3" y="8"/>
                  <a:pt x="2" y="8"/>
                  <a:pt x="2" y="8"/>
                </a:cubicBezTo>
                <a:cubicBezTo>
                  <a:pt x="2" y="8"/>
                  <a:pt x="1" y="8"/>
                  <a:pt x="1" y="8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2" y="9"/>
                  <a:pt x="2" y="9"/>
                </a:cubicBezTo>
                <a:cubicBezTo>
                  <a:pt x="2" y="9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3" y="10"/>
                  <a:pt x="3" y="10"/>
                </a:cubicBezTo>
                <a:cubicBezTo>
                  <a:pt x="3" y="11"/>
                  <a:pt x="3" y="11"/>
                  <a:pt x="3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4"/>
                  <a:pt x="6" y="14"/>
                  <a:pt x="6" y="14"/>
                </a:cubicBezTo>
                <a:cubicBezTo>
                  <a:pt x="6" y="14"/>
                  <a:pt x="6" y="14"/>
                  <a:pt x="6" y="14"/>
                </a:cubicBezTo>
                <a:cubicBezTo>
                  <a:pt x="6" y="14"/>
                  <a:pt x="6" y="14"/>
                  <a:pt x="6" y="14"/>
                </a:cubicBezTo>
                <a:cubicBezTo>
                  <a:pt x="6" y="14"/>
                  <a:pt x="6" y="14"/>
                  <a:pt x="6" y="14"/>
                </a:cubicBezTo>
                <a:cubicBezTo>
                  <a:pt x="6" y="14"/>
                  <a:pt x="6" y="14"/>
                  <a:pt x="6" y="14"/>
                </a:cubicBezTo>
                <a:cubicBezTo>
                  <a:pt x="6" y="14"/>
                  <a:pt x="6" y="14"/>
                  <a:pt x="6" y="14"/>
                </a:cubicBezTo>
                <a:cubicBezTo>
                  <a:pt x="6" y="14"/>
                  <a:pt x="6" y="14"/>
                  <a:pt x="6" y="14"/>
                </a:cubicBezTo>
                <a:cubicBezTo>
                  <a:pt x="6" y="14"/>
                  <a:pt x="7" y="14"/>
                  <a:pt x="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6" y="14"/>
                  <a:pt x="6" y="14"/>
                  <a:pt x="6" y="14"/>
                </a:cubicBezTo>
                <a:cubicBezTo>
                  <a:pt x="6" y="14"/>
                  <a:pt x="6" y="14"/>
                  <a:pt x="6" y="14"/>
                </a:cubicBezTo>
                <a:cubicBezTo>
                  <a:pt x="6" y="14"/>
                  <a:pt x="6" y="14"/>
                  <a:pt x="6" y="14"/>
                </a:cubicBezTo>
                <a:cubicBezTo>
                  <a:pt x="6" y="14"/>
                  <a:pt x="6" y="14"/>
                  <a:pt x="6" y="15"/>
                </a:cubicBezTo>
                <a:cubicBezTo>
                  <a:pt x="6" y="15"/>
                  <a:pt x="6" y="15"/>
                  <a:pt x="6" y="15"/>
                </a:cubicBezTo>
                <a:cubicBezTo>
                  <a:pt x="6" y="15"/>
                  <a:pt x="6" y="15"/>
                  <a:pt x="6" y="15"/>
                </a:cubicBezTo>
                <a:cubicBezTo>
                  <a:pt x="6" y="15"/>
                  <a:pt x="6" y="15"/>
                  <a:pt x="6" y="15"/>
                </a:cubicBezTo>
                <a:cubicBezTo>
                  <a:pt x="6" y="15"/>
                  <a:pt x="6" y="15"/>
                  <a:pt x="6" y="15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5"/>
                  <a:pt x="7" y="15"/>
                  <a:pt x="8" y="15"/>
                </a:cubicBezTo>
                <a:cubicBezTo>
                  <a:pt x="8" y="15"/>
                  <a:pt x="8" y="15"/>
                  <a:pt x="8" y="15"/>
                </a:cubicBezTo>
                <a:cubicBezTo>
                  <a:pt x="8" y="15"/>
                  <a:pt x="8" y="15"/>
                  <a:pt x="8" y="15"/>
                </a:cubicBezTo>
                <a:cubicBezTo>
                  <a:pt x="8" y="15"/>
                  <a:pt x="8" y="15"/>
                  <a:pt x="8" y="15"/>
                </a:cubicBezTo>
                <a:cubicBezTo>
                  <a:pt x="8" y="15"/>
                  <a:pt x="8" y="15"/>
                  <a:pt x="8" y="15"/>
                </a:cubicBezTo>
                <a:cubicBezTo>
                  <a:pt x="8" y="15"/>
                  <a:pt x="8" y="15"/>
                  <a:pt x="8" y="15"/>
                </a:cubicBezTo>
                <a:cubicBezTo>
                  <a:pt x="8" y="15"/>
                  <a:pt x="8" y="15"/>
                  <a:pt x="8" y="15"/>
                </a:cubicBezTo>
                <a:cubicBezTo>
                  <a:pt x="8" y="15"/>
                  <a:pt x="8" y="15"/>
                  <a:pt x="8" y="15"/>
                </a:cubicBezTo>
                <a:cubicBezTo>
                  <a:pt x="8" y="16"/>
                  <a:pt x="8" y="16"/>
                  <a:pt x="8" y="16"/>
                </a:cubicBezTo>
                <a:cubicBezTo>
                  <a:pt x="9" y="16"/>
                  <a:pt x="9" y="15"/>
                  <a:pt x="9" y="15"/>
                </a:cubicBezTo>
                <a:cubicBezTo>
                  <a:pt x="9" y="15"/>
                  <a:pt x="9" y="15"/>
                  <a:pt x="9" y="15"/>
                </a:cubicBezTo>
                <a:cubicBezTo>
                  <a:pt x="9" y="15"/>
                  <a:pt x="9" y="15"/>
                  <a:pt x="9" y="15"/>
                </a:cubicBezTo>
                <a:cubicBezTo>
                  <a:pt x="9" y="15"/>
                  <a:pt x="9" y="15"/>
                  <a:pt x="9" y="15"/>
                </a:cubicBezTo>
                <a:cubicBezTo>
                  <a:pt x="9" y="15"/>
                  <a:pt x="9" y="15"/>
                  <a:pt x="9" y="15"/>
                </a:cubicBezTo>
                <a:cubicBezTo>
                  <a:pt x="9" y="15"/>
                  <a:pt x="10" y="15"/>
                  <a:pt x="10" y="15"/>
                </a:cubicBezTo>
                <a:cubicBezTo>
                  <a:pt x="10" y="15"/>
                  <a:pt x="10" y="15"/>
                  <a:pt x="10" y="15"/>
                </a:cubicBezTo>
                <a:cubicBezTo>
                  <a:pt x="10" y="15"/>
                  <a:pt x="10" y="15"/>
                  <a:pt x="10" y="15"/>
                </a:cubicBezTo>
                <a:cubicBezTo>
                  <a:pt x="10" y="15"/>
                  <a:pt x="10" y="15"/>
                  <a:pt x="10" y="15"/>
                </a:cubicBezTo>
                <a:cubicBezTo>
                  <a:pt x="10" y="15"/>
                  <a:pt x="10" y="15"/>
                  <a:pt x="10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0" y="14"/>
                  <a:pt x="10" y="14"/>
                </a:cubicBezTo>
                <a:cubicBezTo>
                  <a:pt x="10" y="14"/>
                  <a:pt x="9" y="14"/>
                  <a:pt x="9" y="13"/>
                </a:cubicBezTo>
                <a:cubicBezTo>
                  <a:pt x="9" y="13"/>
                  <a:pt x="9" y="13"/>
                  <a:pt x="9" y="13"/>
                </a:cubicBezTo>
                <a:cubicBezTo>
                  <a:pt x="9" y="13"/>
                  <a:pt x="9" y="13"/>
                  <a:pt x="9" y="13"/>
                </a:cubicBezTo>
                <a:cubicBezTo>
                  <a:pt x="9" y="13"/>
                  <a:pt x="9" y="13"/>
                  <a:pt x="9" y="13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3"/>
                  <a:pt x="10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2"/>
                  <a:pt x="12" y="12"/>
                </a:cubicBezTo>
                <a:cubicBezTo>
                  <a:pt x="13" y="12"/>
                  <a:pt x="13" y="12"/>
                  <a:pt x="13" y="12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8DAC297E-53AC-7896-4CF3-C1742E53AB24}"/>
              </a:ext>
            </a:extLst>
          </p:cNvPr>
          <p:cNvGrpSpPr/>
          <p:nvPr/>
        </p:nvGrpSpPr>
        <p:grpSpPr>
          <a:xfrm>
            <a:off x="5147097" y="4206454"/>
            <a:ext cx="187367" cy="107101"/>
            <a:chOff x="9347200" y="4954588"/>
            <a:chExt cx="365125" cy="236538"/>
          </a:xfrm>
          <a:solidFill>
            <a:srgbClr val="A4A4A4"/>
          </a:solidFill>
        </p:grpSpPr>
        <p:sp>
          <p:nvSpPr>
            <p:cNvPr id="15" name="Freeform 697">
              <a:extLst>
                <a:ext uri="{FF2B5EF4-FFF2-40B4-BE49-F238E27FC236}">
                  <a16:creationId xmlns:a16="http://schemas.microsoft.com/office/drawing/2014/main" id="{4122C767-0835-08BB-45BB-2693E32F1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5000" y="5162550"/>
              <a:ext cx="4762" cy="4763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1 w 1"/>
                <a:gd name="T5" fmla="*/ 0 h 1"/>
                <a:gd name="T6" fmla="*/ 1 w 1"/>
                <a:gd name="T7" fmla="*/ 0 h 1"/>
                <a:gd name="T8" fmla="*/ 1 w 1"/>
                <a:gd name="T9" fmla="*/ 0 h 1"/>
                <a:gd name="T10" fmla="*/ 1 w 1"/>
                <a:gd name="T11" fmla="*/ 0 h 1"/>
                <a:gd name="T12" fmla="*/ 1 w 1"/>
                <a:gd name="T13" fmla="*/ 0 h 1"/>
                <a:gd name="T14" fmla="*/ 1 w 1"/>
                <a:gd name="T15" fmla="*/ 0 h 1"/>
                <a:gd name="T16" fmla="*/ 0 w 1"/>
                <a:gd name="T17" fmla="*/ 0 h 1"/>
                <a:gd name="T18" fmla="*/ 0 w 1"/>
                <a:gd name="T19" fmla="*/ 0 h 1"/>
                <a:gd name="T20" fmla="*/ 0 w 1"/>
                <a:gd name="T21" fmla="*/ 0 h 1"/>
                <a:gd name="T22" fmla="*/ 0 w 1"/>
                <a:gd name="T23" fmla="*/ 0 h 1"/>
                <a:gd name="T24" fmla="*/ 0 w 1"/>
                <a:gd name="T25" fmla="*/ 1 h 1"/>
                <a:gd name="T26" fmla="*/ 0 w 1"/>
                <a:gd name="T27" fmla="*/ 1 h 1"/>
                <a:gd name="T28" fmla="*/ 0 w 1"/>
                <a:gd name="T29" fmla="*/ 1 h 1"/>
                <a:gd name="T30" fmla="*/ 0 w 1"/>
                <a:gd name="T31" fmla="*/ 1 h 1"/>
                <a:gd name="T32" fmla="*/ 0 w 1"/>
                <a:gd name="T33" fmla="*/ 1 h 1"/>
                <a:gd name="T34" fmla="*/ 0 w 1"/>
                <a:gd name="T35" fmla="*/ 1 h 1"/>
                <a:gd name="T36" fmla="*/ 0 w 1"/>
                <a:gd name="T37" fmla="*/ 1 h 1"/>
                <a:gd name="T38" fmla="*/ 1 w 1"/>
                <a:gd name="T39" fmla="*/ 1 h 1"/>
                <a:gd name="T40" fmla="*/ 1 w 1"/>
                <a:gd name="T41" fmla="*/ 1 h 1"/>
                <a:gd name="T42" fmla="*/ 1 w 1"/>
                <a:gd name="T43" fmla="*/ 1 h 1"/>
                <a:gd name="T44" fmla="*/ 1 w 1"/>
                <a:gd name="T45" fmla="*/ 1 h 1"/>
                <a:gd name="T46" fmla="*/ 1 w 1"/>
                <a:gd name="T47" fmla="*/ 1 h 1"/>
                <a:gd name="T48" fmla="*/ 1 w 1"/>
                <a:gd name="T49" fmla="*/ 1 h 1"/>
                <a:gd name="T50" fmla="*/ 1 w 1"/>
                <a:gd name="T51" fmla="*/ 1 h 1"/>
                <a:gd name="T52" fmla="*/ 1 w 1"/>
                <a:gd name="T53" fmla="*/ 1 h 1"/>
                <a:gd name="T54" fmla="*/ 1 w 1"/>
                <a:gd name="T55" fmla="*/ 1 h 1"/>
                <a:gd name="T56" fmla="*/ 1 w 1"/>
                <a:gd name="T57" fmla="*/ 1 h 1"/>
                <a:gd name="T58" fmla="*/ 1 w 1"/>
                <a:gd name="T5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" name="Freeform 698">
              <a:extLst>
                <a:ext uri="{FF2B5EF4-FFF2-40B4-BE49-F238E27FC236}">
                  <a16:creationId xmlns:a16="http://schemas.microsoft.com/office/drawing/2014/main" id="{F15C37AD-9641-3B5D-FA9D-11FF16140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0375" y="4970463"/>
              <a:ext cx="63500" cy="79375"/>
            </a:xfrm>
            <a:custGeom>
              <a:avLst/>
              <a:gdLst>
                <a:gd name="T0" fmla="*/ 9 w 15"/>
                <a:gd name="T1" fmla="*/ 19 h 19"/>
                <a:gd name="T2" fmla="*/ 9 w 15"/>
                <a:gd name="T3" fmla="*/ 18 h 19"/>
                <a:gd name="T4" fmla="*/ 9 w 15"/>
                <a:gd name="T5" fmla="*/ 17 h 19"/>
                <a:gd name="T6" fmla="*/ 9 w 15"/>
                <a:gd name="T7" fmla="*/ 17 h 19"/>
                <a:gd name="T8" fmla="*/ 9 w 15"/>
                <a:gd name="T9" fmla="*/ 14 h 19"/>
                <a:gd name="T10" fmla="*/ 3 w 15"/>
                <a:gd name="T11" fmla="*/ 11 h 19"/>
                <a:gd name="T12" fmla="*/ 6 w 15"/>
                <a:gd name="T13" fmla="*/ 9 h 19"/>
                <a:gd name="T14" fmla="*/ 6 w 15"/>
                <a:gd name="T15" fmla="*/ 9 h 19"/>
                <a:gd name="T16" fmla="*/ 6 w 15"/>
                <a:gd name="T17" fmla="*/ 10 h 19"/>
                <a:gd name="T18" fmla="*/ 6 w 15"/>
                <a:gd name="T19" fmla="*/ 10 h 19"/>
                <a:gd name="T20" fmla="*/ 6 w 15"/>
                <a:gd name="T21" fmla="*/ 10 h 19"/>
                <a:gd name="T22" fmla="*/ 11 w 15"/>
                <a:gd name="T23" fmla="*/ 10 h 19"/>
                <a:gd name="T24" fmla="*/ 12 w 15"/>
                <a:gd name="T25" fmla="*/ 9 h 19"/>
                <a:gd name="T26" fmla="*/ 12 w 15"/>
                <a:gd name="T27" fmla="*/ 7 h 19"/>
                <a:gd name="T28" fmla="*/ 12 w 15"/>
                <a:gd name="T29" fmla="*/ 6 h 19"/>
                <a:gd name="T30" fmla="*/ 12 w 15"/>
                <a:gd name="T31" fmla="*/ 6 h 19"/>
                <a:gd name="T32" fmla="*/ 13 w 15"/>
                <a:gd name="T33" fmla="*/ 6 h 19"/>
                <a:gd name="T34" fmla="*/ 14 w 15"/>
                <a:gd name="T35" fmla="*/ 6 h 19"/>
                <a:gd name="T36" fmla="*/ 15 w 15"/>
                <a:gd name="T37" fmla="*/ 6 h 19"/>
                <a:gd name="T38" fmla="*/ 15 w 15"/>
                <a:gd name="T39" fmla="*/ 5 h 19"/>
                <a:gd name="T40" fmla="*/ 14 w 15"/>
                <a:gd name="T41" fmla="*/ 5 h 19"/>
                <a:gd name="T42" fmla="*/ 14 w 15"/>
                <a:gd name="T43" fmla="*/ 5 h 19"/>
                <a:gd name="T44" fmla="*/ 13 w 15"/>
                <a:gd name="T45" fmla="*/ 5 h 19"/>
                <a:gd name="T46" fmla="*/ 11 w 15"/>
                <a:gd name="T47" fmla="*/ 4 h 19"/>
                <a:gd name="T48" fmla="*/ 11 w 15"/>
                <a:gd name="T49" fmla="*/ 4 h 19"/>
                <a:gd name="T50" fmla="*/ 10 w 15"/>
                <a:gd name="T51" fmla="*/ 4 h 19"/>
                <a:gd name="T52" fmla="*/ 9 w 15"/>
                <a:gd name="T53" fmla="*/ 4 h 19"/>
                <a:gd name="T54" fmla="*/ 9 w 15"/>
                <a:gd name="T55" fmla="*/ 3 h 19"/>
                <a:gd name="T56" fmla="*/ 8 w 15"/>
                <a:gd name="T57" fmla="*/ 3 h 19"/>
                <a:gd name="T58" fmla="*/ 8 w 15"/>
                <a:gd name="T59" fmla="*/ 3 h 19"/>
                <a:gd name="T60" fmla="*/ 7 w 15"/>
                <a:gd name="T61" fmla="*/ 2 h 19"/>
                <a:gd name="T62" fmla="*/ 7 w 15"/>
                <a:gd name="T63" fmla="*/ 2 h 19"/>
                <a:gd name="T64" fmla="*/ 7 w 15"/>
                <a:gd name="T65" fmla="*/ 2 h 19"/>
                <a:gd name="T66" fmla="*/ 6 w 15"/>
                <a:gd name="T67" fmla="*/ 2 h 19"/>
                <a:gd name="T68" fmla="*/ 6 w 15"/>
                <a:gd name="T69" fmla="*/ 2 h 19"/>
                <a:gd name="T70" fmla="*/ 4 w 15"/>
                <a:gd name="T71" fmla="*/ 1 h 19"/>
                <a:gd name="T72" fmla="*/ 3 w 15"/>
                <a:gd name="T73" fmla="*/ 1 h 19"/>
                <a:gd name="T74" fmla="*/ 3 w 15"/>
                <a:gd name="T75" fmla="*/ 1 h 19"/>
                <a:gd name="T76" fmla="*/ 2 w 15"/>
                <a:gd name="T77" fmla="*/ 0 h 19"/>
                <a:gd name="T78" fmla="*/ 2 w 15"/>
                <a:gd name="T79" fmla="*/ 0 h 19"/>
                <a:gd name="T80" fmla="*/ 1 w 15"/>
                <a:gd name="T81" fmla="*/ 0 h 19"/>
                <a:gd name="T82" fmla="*/ 1 w 15"/>
                <a:gd name="T83" fmla="*/ 0 h 19"/>
                <a:gd name="T84" fmla="*/ 0 w 15"/>
                <a:gd name="T85" fmla="*/ 17 h 19"/>
                <a:gd name="T86" fmla="*/ 9 w 15"/>
                <a:gd name="T87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5" h="19">
                  <a:moveTo>
                    <a:pt x="9" y="19"/>
                  </a:moveTo>
                  <a:cubicBezTo>
                    <a:pt x="9" y="19"/>
                    <a:pt x="9" y="19"/>
                    <a:pt x="9" y="19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10" y="18"/>
                    <a:pt x="10" y="18"/>
                  </a:cubicBezTo>
                  <a:cubicBezTo>
                    <a:pt x="10" y="18"/>
                    <a:pt x="9" y="17"/>
                    <a:pt x="9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3" y="6"/>
                    <a:pt x="13" y="6"/>
                  </a:cubicBezTo>
                  <a:cubicBezTo>
                    <a:pt x="13" y="6"/>
                    <a:pt x="13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5"/>
                    <a:pt x="15" y="5"/>
                  </a:cubicBezTo>
                  <a:cubicBezTo>
                    <a:pt x="15" y="5"/>
                    <a:pt x="15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4"/>
                    <a:pt x="12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9" y="4"/>
                    <a:pt x="9" y="4"/>
                  </a:cubicBezTo>
                  <a:cubicBezTo>
                    <a:pt x="9" y="4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7" y="3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5" y="1"/>
                    <a:pt x="5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9" y="18"/>
                    <a:pt x="9" y="18"/>
                    <a:pt x="9" y="18"/>
                  </a:cubicBezTo>
                  <a:lnTo>
                    <a:pt x="9" y="19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" name="Freeform 699">
              <a:extLst>
                <a:ext uri="{FF2B5EF4-FFF2-40B4-BE49-F238E27FC236}">
                  <a16:creationId xmlns:a16="http://schemas.microsoft.com/office/drawing/2014/main" id="{7F1E5DFF-92B9-40B0-1D81-3AC84DAAD9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47200" y="5041900"/>
              <a:ext cx="87312" cy="120650"/>
            </a:xfrm>
            <a:custGeom>
              <a:avLst/>
              <a:gdLst>
                <a:gd name="T0" fmla="*/ 17 w 21"/>
                <a:gd name="T1" fmla="*/ 22 h 29"/>
                <a:gd name="T2" fmla="*/ 17 w 21"/>
                <a:gd name="T3" fmla="*/ 23 h 29"/>
                <a:gd name="T4" fmla="*/ 17 w 21"/>
                <a:gd name="T5" fmla="*/ 23 h 29"/>
                <a:gd name="T6" fmla="*/ 19 w 21"/>
                <a:gd name="T7" fmla="*/ 23 h 29"/>
                <a:gd name="T8" fmla="*/ 19 w 21"/>
                <a:gd name="T9" fmla="*/ 22 h 29"/>
                <a:gd name="T10" fmla="*/ 17 w 21"/>
                <a:gd name="T11" fmla="*/ 23 h 29"/>
                <a:gd name="T12" fmla="*/ 19 w 21"/>
                <a:gd name="T13" fmla="*/ 24 h 29"/>
                <a:gd name="T14" fmla="*/ 16 w 21"/>
                <a:gd name="T15" fmla="*/ 23 h 29"/>
                <a:gd name="T16" fmla="*/ 17 w 21"/>
                <a:gd name="T17" fmla="*/ 27 h 29"/>
                <a:gd name="T18" fmla="*/ 16 w 21"/>
                <a:gd name="T19" fmla="*/ 27 h 29"/>
                <a:gd name="T20" fmla="*/ 17 w 21"/>
                <a:gd name="T21" fmla="*/ 27 h 29"/>
                <a:gd name="T22" fmla="*/ 17 w 21"/>
                <a:gd name="T23" fmla="*/ 28 h 29"/>
                <a:gd name="T24" fmla="*/ 18 w 21"/>
                <a:gd name="T25" fmla="*/ 25 h 29"/>
                <a:gd name="T26" fmla="*/ 19 w 21"/>
                <a:gd name="T27" fmla="*/ 24 h 29"/>
                <a:gd name="T28" fmla="*/ 17 w 21"/>
                <a:gd name="T29" fmla="*/ 23 h 29"/>
                <a:gd name="T30" fmla="*/ 19 w 21"/>
                <a:gd name="T31" fmla="*/ 25 h 29"/>
                <a:gd name="T32" fmla="*/ 17 w 21"/>
                <a:gd name="T33" fmla="*/ 24 h 29"/>
                <a:gd name="T34" fmla="*/ 17 w 21"/>
                <a:gd name="T35" fmla="*/ 24 h 29"/>
                <a:gd name="T36" fmla="*/ 20 w 21"/>
                <a:gd name="T37" fmla="*/ 20 h 29"/>
                <a:gd name="T38" fmla="*/ 19 w 21"/>
                <a:gd name="T39" fmla="*/ 20 h 29"/>
                <a:gd name="T40" fmla="*/ 20 w 21"/>
                <a:gd name="T41" fmla="*/ 21 h 29"/>
                <a:gd name="T42" fmla="*/ 11 w 21"/>
                <a:gd name="T43" fmla="*/ 4 h 29"/>
                <a:gd name="T44" fmla="*/ 1 w 21"/>
                <a:gd name="T45" fmla="*/ 9 h 29"/>
                <a:gd name="T46" fmla="*/ 1 w 21"/>
                <a:gd name="T47" fmla="*/ 9 h 29"/>
                <a:gd name="T48" fmla="*/ 1 w 21"/>
                <a:gd name="T49" fmla="*/ 9 h 29"/>
                <a:gd name="T50" fmla="*/ 1 w 21"/>
                <a:gd name="T51" fmla="*/ 9 h 29"/>
                <a:gd name="T52" fmla="*/ 1 w 21"/>
                <a:gd name="T53" fmla="*/ 10 h 29"/>
                <a:gd name="T54" fmla="*/ 0 w 21"/>
                <a:gd name="T55" fmla="*/ 10 h 29"/>
                <a:gd name="T56" fmla="*/ 1 w 21"/>
                <a:gd name="T57" fmla="*/ 11 h 29"/>
                <a:gd name="T58" fmla="*/ 1 w 21"/>
                <a:gd name="T59" fmla="*/ 11 h 29"/>
                <a:gd name="T60" fmla="*/ 1 w 21"/>
                <a:gd name="T61" fmla="*/ 12 h 29"/>
                <a:gd name="T62" fmla="*/ 1 w 21"/>
                <a:gd name="T63" fmla="*/ 12 h 29"/>
                <a:gd name="T64" fmla="*/ 2 w 21"/>
                <a:gd name="T65" fmla="*/ 28 h 29"/>
                <a:gd name="T66" fmla="*/ 6 w 21"/>
                <a:gd name="T67" fmla="*/ 28 h 29"/>
                <a:gd name="T68" fmla="*/ 8 w 21"/>
                <a:gd name="T69" fmla="*/ 28 h 29"/>
                <a:gd name="T70" fmla="*/ 11 w 21"/>
                <a:gd name="T71" fmla="*/ 28 h 29"/>
                <a:gd name="T72" fmla="*/ 15 w 21"/>
                <a:gd name="T73" fmla="*/ 28 h 29"/>
                <a:gd name="T74" fmla="*/ 18 w 21"/>
                <a:gd name="T75" fmla="*/ 27 h 29"/>
                <a:gd name="T76" fmla="*/ 17 w 21"/>
                <a:gd name="T77" fmla="*/ 25 h 29"/>
                <a:gd name="T78" fmla="*/ 16 w 21"/>
                <a:gd name="T79" fmla="*/ 23 h 29"/>
                <a:gd name="T80" fmla="*/ 10 w 21"/>
                <a:gd name="T81" fmla="*/ 21 h 29"/>
                <a:gd name="T82" fmla="*/ 11 w 21"/>
                <a:gd name="T83" fmla="*/ 22 h 29"/>
                <a:gd name="T84" fmla="*/ 16 w 21"/>
                <a:gd name="T85" fmla="*/ 22 h 29"/>
                <a:gd name="T86" fmla="*/ 19 w 21"/>
                <a:gd name="T87" fmla="*/ 22 h 29"/>
                <a:gd name="T88" fmla="*/ 20 w 21"/>
                <a:gd name="T89" fmla="*/ 21 h 29"/>
                <a:gd name="T90" fmla="*/ 18 w 21"/>
                <a:gd name="T91" fmla="*/ 20 h 29"/>
                <a:gd name="T92" fmla="*/ 18 w 21"/>
                <a:gd name="T93" fmla="*/ 19 h 29"/>
                <a:gd name="T94" fmla="*/ 17 w 21"/>
                <a:gd name="T95" fmla="*/ 19 h 29"/>
                <a:gd name="T96" fmla="*/ 18 w 21"/>
                <a:gd name="T97" fmla="*/ 20 h 29"/>
                <a:gd name="T98" fmla="*/ 20 w 21"/>
                <a:gd name="T99" fmla="*/ 20 h 29"/>
                <a:gd name="T100" fmla="*/ 21 w 21"/>
                <a:gd name="T101" fmla="*/ 20 h 29"/>
                <a:gd name="T102" fmla="*/ 19 w 21"/>
                <a:gd name="T103" fmla="*/ 21 h 29"/>
                <a:gd name="T104" fmla="*/ 16 w 21"/>
                <a:gd name="T105" fmla="*/ 22 h 29"/>
                <a:gd name="T106" fmla="*/ 15 w 21"/>
                <a:gd name="T107" fmla="*/ 23 h 29"/>
                <a:gd name="T108" fmla="*/ 20 w 21"/>
                <a:gd name="T109" fmla="*/ 23 h 29"/>
                <a:gd name="T110" fmla="*/ 20 w 21"/>
                <a:gd name="T111" fmla="*/ 23 h 29"/>
                <a:gd name="T112" fmla="*/ 19 w 21"/>
                <a:gd name="T113" fmla="*/ 22 h 29"/>
                <a:gd name="T114" fmla="*/ 20 w 21"/>
                <a:gd name="T115" fmla="*/ 23 h 29"/>
                <a:gd name="T116" fmla="*/ 18 w 21"/>
                <a:gd name="T117" fmla="*/ 22 h 29"/>
                <a:gd name="T118" fmla="*/ 20 w 21"/>
                <a:gd name="T119" fmla="*/ 2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" h="29">
                  <a:moveTo>
                    <a:pt x="17" y="22"/>
                  </a:move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7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lose/>
                  <a:moveTo>
                    <a:pt x="17" y="23"/>
                  </a:move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lose/>
                  <a:moveTo>
                    <a:pt x="18" y="24"/>
                  </a:moveTo>
                  <a:cubicBezTo>
                    <a:pt x="18" y="24"/>
                    <a:pt x="18" y="24"/>
                    <a:pt x="18" y="24"/>
                  </a:cubicBezTo>
                  <a:cubicBezTo>
                    <a:pt x="18" y="24"/>
                    <a:pt x="18" y="24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4"/>
                    <a:pt x="18" y="24"/>
                  </a:cubicBezTo>
                  <a:cubicBezTo>
                    <a:pt x="18" y="24"/>
                    <a:pt x="18" y="24"/>
                    <a:pt x="18" y="24"/>
                  </a:cubicBezTo>
                  <a:close/>
                  <a:moveTo>
                    <a:pt x="19" y="23"/>
                  </a:move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2"/>
                    <a:pt x="19" y="2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2"/>
                    <a:pt x="18" y="22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8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3"/>
                    <a:pt x="19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19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19" y="23"/>
                  </a:cubicBezTo>
                  <a:close/>
                  <a:moveTo>
                    <a:pt x="16" y="23"/>
                  </a:moveTo>
                  <a:cubicBezTo>
                    <a:pt x="16" y="23"/>
                    <a:pt x="16" y="23"/>
                    <a:pt x="16" y="23"/>
                  </a:cubicBezTo>
                  <a:cubicBezTo>
                    <a:pt x="16" y="23"/>
                    <a:pt x="16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lose/>
                  <a:moveTo>
                    <a:pt x="17" y="27"/>
                  </a:move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7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lose/>
                  <a:moveTo>
                    <a:pt x="17" y="27"/>
                  </a:move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8"/>
                    <a:pt x="17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7" y="28"/>
                    <a:pt x="17" y="28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lose/>
                  <a:moveTo>
                    <a:pt x="18" y="25"/>
                  </a:move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lose/>
                  <a:moveTo>
                    <a:pt x="19" y="24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8" y="24"/>
                    <a:pt x="18" y="23"/>
                    <a:pt x="18" y="23"/>
                  </a:cubicBezTo>
                  <a:cubicBezTo>
                    <a:pt x="18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6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8" y="23"/>
                    <a:pt x="18" y="24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18" y="24"/>
                    <a:pt x="18" y="24"/>
                    <a:pt x="19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4"/>
                    <a:pt x="19" y="24"/>
                    <a:pt x="19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20" y="25"/>
                    <a:pt x="19" y="25"/>
                    <a:pt x="20" y="25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0" y="25"/>
                    <a:pt x="20" y="25"/>
                    <a:pt x="20" y="24"/>
                  </a:cubicBezTo>
                  <a:cubicBezTo>
                    <a:pt x="19" y="24"/>
                    <a:pt x="19" y="24"/>
                    <a:pt x="19" y="24"/>
                  </a:cubicBezTo>
                  <a:close/>
                  <a:moveTo>
                    <a:pt x="17" y="24"/>
                  </a:move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lose/>
                  <a:moveTo>
                    <a:pt x="20" y="20"/>
                  </a:move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1"/>
                    <a:pt x="20" y="20"/>
                    <a:pt x="20" y="20"/>
                  </a:cubicBezTo>
                  <a:close/>
                  <a:moveTo>
                    <a:pt x="21" y="20"/>
                  </a:move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2" y="12"/>
                    <a:pt x="2" y="12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2" y="28"/>
                    <a:pt x="3" y="28"/>
                    <a:pt x="3" y="28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4" y="28"/>
                    <a:pt x="5" y="28"/>
                    <a:pt x="5" y="28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5" y="28"/>
                    <a:pt x="5" y="28"/>
                    <a:pt x="6" y="28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6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9" y="28"/>
                    <a:pt x="9" y="28"/>
                    <a:pt x="10" y="28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0" y="28"/>
                    <a:pt x="11" y="28"/>
                    <a:pt x="11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3" y="29"/>
                    <a:pt x="13" y="29"/>
                    <a:pt x="14" y="29"/>
                  </a:cubicBezTo>
                  <a:cubicBezTo>
                    <a:pt x="14" y="28"/>
                    <a:pt x="14" y="28"/>
                    <a:pt x="15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28"/>
                    <a:pt x="15" y="27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6" y="27"/>
                    <a:pt x="17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7" y="27"/>
                    <a:pt x="18" y="27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7" y="25"/>
                    <a:pt x="17" y="25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6" y="24"/>
                    <a:pt x="16" y="24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4" y="23"/>
                    <a:pt x="14" y="22"/>
                    <a:pt x="14" y="22"/>
                  </a:cubicBezTo>
                  <a:cubicBezTo>
                    <a:pt x="14" y="22"/>
                    <a:pt x="13" y="22"/>
                    <a:pt x="13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22"/>
                    <a:pt x="11" y="22"/>
                    <a:pt x="11" y="22"/>
                  </a:cubicBezTo>
                  <a:cubicBezTo>
                    <a:pt x="11" y="22"/>
                    <a:pt x="11" y="22"/>
                    <a:pt x="11" y="21"/>
                  </a:cubicBezTo>
                  <a:cubicBezTo>
                    <a:pt x="11" y="21"/>
                    <a:pt x="10" y="21"/>
                    <a:pt x="10" y="21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9" y="22"/>
                    <a:pt x="9" y="21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1" y="21"/>
                    <a:pt x="11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12" y="22"/>
                    <a:pt x="1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3" y="22"/>
                    <a:pt x="14" y="22"/>
                    <a:pt x="14" y="22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4" y="22"/>
                    <a:pt x="14" y="22"/>
                    <a:pt x="15" y="22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1"/>
                    <a:pt x="18" y="22"/>
                    <a:pt x="18" y="22"/>
                  </a:cubicBezTo>
                  <a:cubicBezTo>
                    <a:pt x="18" y="22"/>
                    <a:pt x="19" y="22"/>
                    <a:pt x="19" y="2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2"/>
                    <a:pt x="19" y="22"/>
                  </a:cubicBezTo>
                  <a:cubicBezTo>
                    <a:pt x="19" y="22"/>
                    <a:pt x="19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1"/>
                    <a:pt x="20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20"/>
                    <a:pt x="18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8" y="20"/>
                    <a:pt x="18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9"/>
                    <a:pt x="18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lose/>
                  <a:moveTo>
                    <a:pt x="19" y="21"/>
                  </a:move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20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1"/>
                    <a:pt x="20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lose/>
                  <a:moveTo>
                    <a:pt x="16" y="22"/>
                  </a:move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lose/>
                  <a:moveTo>
                    <a:pt x="16" y="23"/>
                  </a:moveTo>
                  <a:cubicBezTo>
                    <a:pt x="16" y="23"/>
                    <a:pt x="16" y="23"/>
                    <a:pt x="16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6" y="23"/>
                    <a:pt x="16" y="23"/>
                    <a:pt x="16" y="23"/>
                  </a:cubicBezTo>
                  <a:close/>
                  <a:moveTo>
                    <a:pt x="20" y="23"/>
                  </a:move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lose/>
                  <a:moveTo>
                    <a:pt x="20" y="23"/>
                  </a:moveTo>
                  <a:cubicBezTo>
                    <a:pt x="20" y="23"/>
                    <a:pt x="20" y="22"/>
                    <a:pt x="20" y="22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2"/>
                    <a:pt x="19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lose/>
                  <a:moveTo>
                    <a:pt x="18" y="22"/>
                  </a:move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8" y="22"/>
                    <a:pt x="17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8" y="22"/>
                    <a:pt x="18" y="22"/>
                  </a:cubicBezTo>
                  <a:close/>
                  <a:moveTo>
                    <a:pt x="21" y="23"/>
                  </a:moveTo>
                  <a:cubicBezTo>
                    <a:pt x="21" y="23"/>
                    <a:pt x="21" y="23"/>
                    <a:pt x="21" y="23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1" y="23"/>
                    <a:pt x="21" y="23"/>
                    <a:pt x="20" y="23"/>
                  </a:cubicBezTo>
                  <a:cubicBezTo>
                    <a:pt x="20" y="23"/>
                    <a:pt x="20" y="23"/>
                    <a:pt x="20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1" y="24"/>
                    <a:pt x="21" y="24"/>
                    <a:pt x="21" y="23"/>
                  </a:cubicBezTo>
                  <a:cubicBezTo>
                    <a:pt x="21" y="23"/>
                    <a:pt x="21" y="23"/>
                    <a:pt x="21" y="2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" name="Freeform 700">
              <a:extLst>
                <a:ext uri="{FF2B5EF4-FFF2-40B4-BE49-F238E27FC236}">
                  <a16:creationId xmlns:a16="http://schemas.microsoft.com/office/drawing/2014/main" id="{B144F9F4-687B-DF28-B89C-6C5811AC3C7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558338" y="5029200"/>
              <a:ext cx="96837" cy="46038"/>
            </a:xfrm>
            <a:custGeom>
              <a:avLst/>
              <a:gdLst>
                <a:gd name="T0" fmla="*/ 6 w 23"/>
                <a:gd name="T1" fmla="*/ 1 h 11"/>
                <a:gd name="T2" fmla="*/ 6 w 23"/>
                <a:gd name="T3" fmla="*/ 2 h 11"/>
                <a:gd name="T4" fmla="*/ 8 w 23"/>
                <a:gd name="T5" fmla="*/ 0 h 11"/>
                <a:gd name="T6" fmla="*/ 8 w 23"/>
                <a:gd name="T7" fmla="*/ 0 h 11"/>
                <a:gd name="T8" fmla="*/ 9 w 23"/>
                <a:gd name="T9" fmla="*/ 0 h 11"/>
                <a:gd name="T10" fmla="*/ 8 w 23"/>
                <a:gd name="T11" fmla="*/ 0 h 11"/>
                <a:gd name="T12" fmla="*/ 8 w 23"/>
                <a:gd name="T13" fmla="*/ 0 h 11"/>
                <a:gd name="T14" fmla="*/ 20 w 23"/>
                <a:gd name="T15" fmla="*/ 2 h 11"/>
                <a:gd name="T16" fmla="*/ 20 w 23"/>
                <a:gd name="T17" fmla="*/ 2 h 11"/>
                <a:gd name="T18" fmla="*/ 19 w 23"/>
                <a:gd name="T19" fmla="*/ 2 h 11"/>
                <a:gd name="T20" fmla="*/ 20 w 23"/>
                <a:gd name="T21" fmla="*/ 2 h 11"/>
                <a:gd name="T22" fmla="*/ 16 w 23"/>
                <a:gd name="T23" fmla="*/ 7 h 11"/>
                <a:gd name="T24" fmla="*/ 19 w 23"/>
                <a:gd name="T25" fmla="*/ 6 h 11"/>
                <a:gd name="T26" fmla="*/ 20 w 23"/>
                <a:gd name="T27" fmla="*/ 5 h 11"/>
                <a:gd name="T28" fmla="*/ 23 w 23"/>
                <a:gd name="T29" fmla="*/ 2 h 11"/>
                <a:gd name="T30" fmla="*/ 22 w 23"/>
                <a:gd name="T31" fmla="*/ 2 h 11"/>
                <a:gd name="T32" fmla="*/ 21 w 23"/>
                <a:gd name="T33" fmla="*/ 2 h 11"/>
                <a:gd name="T34" fmla="*/ 19 w 23"/>
                <a:gd name="T35" fmla="*/ 5 h 11"/>
                <a:gd name="T36" fmla="*/ 17 w 23"/>
                <a:gd name="T37" fmla="*/ 6 h 11"/>
                <a:gd name="T38" fmla="*/ 16 w 23"/>
                <a:gd name="T39" fmla="*/ 6 h 11"/>
                <a:gd name="T40" fmla="*/ 15 w 23"/>
                <a:gd name="T41" fmla="*/ 5 h 11"/>
                <a:gd name="T42" fmla="*/ 13 w 23"/>
                <a:gd name="T43" fmla="*/ 6 h 11"/>
                <a:gd name="T44" fmla="*/ 12 w 23"/>
                <a:gd name="T45" fmla="*/ 5 h 11"/>
                <a:gd name="T46" fmla="*/ 12 w 23"/>
                <a:gd name="T47" fmla="*/ 4 h 11"/>
                <a:gd name="T48" fmla="*/ 12 w 23"/>
                <a:gd name="T49" fmla="*/ 4 h 11"/>
                <a:gd name="T50" fmla="*/ 13 w 23"/>
                <a:gd name="T51" fmla="*/ 3 h 11"/>
                <a:gd name="T52" fmla="*/ 13 w 23"/>
                <a:gd name="T53" fmla="*/ 2 h 11"/>
                <a:gd name="T54" fmla="*/ 12 w 23"/>
                <a:gd name="T55" fmla="*/ 3 h 11"/>
                <a:gd name="T56" fmla="*/ 12 w 23"/>
                <a:gd name="T57" fmla="*/ 4 h 11"/>
                <a:gd name="T58" fmla="*/ 11 w 23"/>
                <a:gd name="T59" fmla="*/ 5 h 11"/>
                <a:gd name="T60" fmla="*/ 10 w 23"/>
                <a:gd name="T61" fmla="*/ 6 h 11"/>
                <a:gd name="T62" fmla="*/ 10 w 23"/>
                <a:gd name="T63" fmla="*/ 5 h 11"/>
                <a:gd name="T64" fmla="*/ 8 w 23"/>
                <a:gd name="T65" fmla="*/ 6 h 11"/>
                <a:gd name="T66" fmla="*/ 8 w 23"/>
                <a:gd name="T67" fmla="*/ 6 h 11"/>
                <a:gd name="T68" fmla="*/ 7 w 23"/>
                <a:gd name="T69" fmla="*/ 6 h 11"/>
                <a:gd name="T70" fmla="*/ 6 w 23"/>
                <a:gd name="T71" fmla="*/ 6 h 11"/>
                <a:gd name="T72" fmla="*/ 5 w 23"/>
                <a:gd name="T73" fmla="*/ 5 h 11"/>
                <a:gd name="T74" fmla="*/ 4 w 23"/>
                <a:gd name="T75" fmla="*/ 6 h 11"/>
                <a:gd name="T76" fmla="*/ 3 w 23"/>
                <a:gd name="T77" fmla="*/ 6 h 11"/>
                <a:gd name="T78" fmla="*/ 1 w 23"/>
                <a:gd name="T79" fmla="*/ 5 h 11"/>
                <a:gd name="T80" fmla="*/ 0 w 23"/>
                <a:gd name="T81" fmla="*/ 6 h 11"/>
                <a:gd name="T82" fmla="*/ 2 w 23"/>
                <a:gd name="T83" fmla="*/ 8 h 11"/>
                <a:gd name="T84" fmla="*/ 3 w 23"/>
                <a:gd name="T85" fmla="*/ 8 h 11"/>
                <a:gd name="T86" fmla="*/ 3 w 23"/>
                <a:gd name="T87" fmla="*/ 8 h 11"/>
                <a:gd name="T88" fmla="*/ 4 w 23"/>
                <a:gd name="T89" fmla="*/ 9 h 11"/>
                <a:gd name="T90" fmla="*/ 4 w 23"/>
                <a:gd name="T91" fmla="*/ 9 h 11"/>
                <a:gd name="T92" fmla="*/ 5 w 23"/>
                <a:gd name="T93" fmla="*/ 10 h 11"/>
                <a:gd name="T94" fmla="*/ 6 w 23"/>
                <a:gd name="T95" fmla="*/ 10 h 11"/>
                <a:gd name="T96" fmla="*/ 7 w 23"/>
                <a:gd name="T97" fmla="*/ 10 h 11"/>
                <a:gd name="T98" fmla="*/ 9 w 23"/>
                <a:gd name="T99" fmla="*/ 10 h 11"/>
                <a:gd name="T100" fmla="*/ 11 w 23"/>
                <a:gd name="T101" fmla="*/ 11 h 11"/>
                <a:gd name="T102" fmla="*/ 12 w 23"/>
                <a:gd name="T103" fmla="*/ 11 h 11"/>
                <a:gd name="T104" fmla="*/ 13 w 23"/>
                <a:gd name="T105" fmla="*/ 11 h 11"/>
                <a:gd name="T106" fmla="*/ 15 w 23"/>
                <a:gd name="T107" fmla="*/ 11 h 11"/>
                <a:gd name="T108" fmla="*/ 17 w 23"/>
                <a:gd name="T10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" h="11">
                  <a:moveTo>
                    <a:pt x="6" y="1"/>
                  </a:move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1"/>
                    <a:pt x="6" y="1"/>
                  </a:cubicBezTo>
                  <a:close/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lose/>
                  <a:moveTo>
                    <a:pt x="20" y="2"/>
                  </a:move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lose/>
                  <a:moveTo>
                    <a:pt x="16" y="8"/>
                  </a:moveTo>
                  <a:cubicBezTo>
                    <a:pt x="16" y="8"/>
                    <a:pt x="16" y="7"/>
                    <a:pt x="16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2"/>
                    <a:pt x="22" y="2"/>
                    <a:pt x="23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19" y="3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7" y="6"/>
                  </a:cubicBezTo>
                  <a:cubicBezTo>
                    <a:pt x="17" y="6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7" y="6"/>
                    <a:pt x="17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4" y="5"/>
                    <a:pt x="14" y="5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1" y="4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2" y="5"/>
                  </a:cubicBezTo>
                  <a:cubicBezTo>
                    <a:pt x="12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5"/>
                  </a:cubicBezTo>
                  <a:cubicBezTo>
                    <a:pt x="10" y="6"/>
                    <a:pt x="10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5"/>
                  </a:cubicBezTo>
                  <a:cubicBezTo>
                    <a:pt x="5" y="5"/>
                    <a:pt x="5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1" y="6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1" y="8"/>
                    <a:pt x="1" y="8"/>
                  </a:cubicBezTo>
                  <a:cubicBezTo>
                    <a:pt x="1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7" y="10"/>
                  </a:cubicBezTo>
                  <a:cubicBezTo>
                    <a:pt x="7" y="10"/>
                    <a:pt x="7" y="10"/>
                    <a:pt x="7" y="9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9" y="10"/>
                    <a:pt x="9" y="10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8"/>
                    <a:pt x="16" y="8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" name="Freeform 701">
              <a:extLst>
                <a:ext uri="{FF2B5EF4-FFF2-40B4-BE49-F238E27FC236}">
                  <a16:creationId xmlns:a16="http://schemas.microsoft.com/office/drawing/2014/main" id="{DBAD9D69-B723-E5C3-DDC9-B964045B0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9750" y="5046663"/>
              <a:ext cx="25400" cy="33338"/>
            </a:xfrm>
            <a:custGeom>
              <a:avLst/>
              <a:gdLst>
                <a:gd name="T0" fmla="*/ 3 w 6"/>
                <a:gd name="T1" fmla="*/ 1 h 8"/>
                <a:gd name="T2" fmla="*/ 2 w 6"/>
                <a:gd name="T3" fmla="*/ 1 h 8"/>
                <a:gd name="T4" fmla="*/ 2 w 6"/>
                <a:gd name="T5" fmla="*/ 1 h 8"/>
                <a:gd name="T6" fmla="*/ 2 w 6"/>
                <a:gd name="T7" fmla="*/ 2 h 8"/>
                <a:gd name="T8" fmla="*/ 2 w 6"/>
                <a:gd name="T9" fmla="*/ 2 h 8"/>
                <a:gd name="T10" fmla="*/ 2 w 6"/>
                <a:gd name="T11" fmla="*/ 2 h 8"/>
                <a:gd name="T12" fmla="*/ 2 w 6"/>
                <a:gd name="T13" fmla="*/ 3 h 8"/>
                <a:gd name="T14" fmla="*/ 2 w 6"/>
                <a:gd name="T15" fmla="*/ 3 h 8"/>
                <a:gd name="T16" fmla="*/ 2 w 6"/>
                <a:gd name="T17" fmla="*/ 4 h 8"/>
                <a:gd name="T18" fmla="*/ 2 w 6"/>
                <a:gd name="T19" fmla="*/ 4 h 8"/>
                <a:gd name="T20" fmla="*/ 1 w 6"/>
                <a:gd name="T21" fmla="*/ 4 h 8"/>
                <a:gd name="T22" fmla="*/ 0 w 6"/>
                <a:gd name="T23" fmla="*/ 4 h 8"/>
                <a:gd name="T24" fmla="*/ 1 w 6"/>
                <a:gd name="T25" fmla="*/ 5 h 8"/>
                <a:gd name="T26" fmla="*/ 1 w 6"/>
                <a:gd name="T27" fmla="*/ 5 h 8"/>
                <a:gd name="T28" fmla="*/ 2 w 6"/>
                <a:gd name="T29" fmla="*/ 5 h 8"/>
                <a:gd name="T30" fmla="*/ 3 w 6"/>
                <a:gd name="T31" fmla="*/ 6 h 8"/>
                <a:gd name="T32" fmla="*/ 3 w 6"/>
                <a:gd name="T33" fmla="*/ 6 h 8"/>
                <a:gd name="T34" fmla="*/ 3 w 6"/>
                <a:gd name="T35" fmla="*/ 6 h 8"/>
                <a:gd name="T36" fmla="*/ 4 w 6"/>
                <a:gd name="T37" fmla="*/ 6 h 8"/>
                <a:gd name="T38" fmla="*/ 5 w 6"/>
                <a:gd name="T39" fmla="*/ 7 h 8"/>
                <a:gd name="T40" fmla="*/ 5 w 6"/>
                <a:gd name="T41" fmla="*/ 7 h 8"/>
                <a:gd name="T42" fmla="*/ 5 w 6"/>
                <a:gd name="T43" fmla="*/ 7 h 8"/>
                <a:gd name="T44" fmla="*/ 6 w 6"/>
                <a:gd name="T45" fmla="*/ 7 h 8"/>
                <a:gd name="T46" fmla="*/ 6 w 6"/>
                <a:gd name="T47" fmla="*/ 6 h 8"/>
                <a:gd name="T48" fmla="*/ 5 w 6"/>
                <a:gd name="T49" fmla="*/ 6 h 8"/>
                <a:gd name="T50" fmla="*/ 5 w 6"/>
                <a:gd name="T51" fmla="*/ 5 h 8"/>
                <a:gd name="T52" fmla="*/ 5 w 6"/>
                <a:gd name="T53" fmla="*/ 5 h 8"/>
                <a:gd name="T54" fmla="*/ 5 w 6"/>
                <a:gd name="T55" fmla="*/ 4 h 8"/>
                <a:gd name="T56" fmla="*/ 5 w 6"/>
                <a:gd name="T57" fmla="*/ 4 h 8"/>
                <a:gd name="T58" fmla="*/ 6 w 6"/>
                <a:gd name="T59" fmla="*/ 3 h 8"/>
                <a:gd name="T60" fmla="*/ 6 w 6"/>
                <a:gd name="T61" fmla="*/ 3 h 8"/>
                <a:gd name="T62" fmla="*/ 6 w 6"/>
                <a:gd name="T63" fmla="*/ 2 h 8"/>
                <a:gd name="T64" fmla="*/ 5 w 6"/>
                <a:gd name="T65" fmla="*/ 2 h 8"/>
                <a:gd name="T66" fmla="*/ 6 w 6"/>
                <a:gd name="T67" fmla="*/ 1 h 8"/>
                <a:gd name="T68" fmla="*/ 5 w 6"/>
                <a:gd name="T69" fmla="*/ 1 h 8"/>
                <a:gd name="T70" fmla="*/ 5 w 6"/>
                <a:gd name="T71" fmla="*/ 0 h 8"/>
                <a:gd name="T72" fmla="*/ 4 w 6"/>
                <a:gd name="T73" fmla="*/ 0 h 8"/>
                <a:gd name="T74" fmla="*/ 4 w 6"/>
                <a:gd name="T75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" h="8"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6" y="8"/>
                    <a:pt x="6" y="8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2"/>
                    <a:pt x="6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5" y="1"/>
                    <a:pt x="5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  <a:lnTo>
                    <a:pt x="3" y="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" name="Freeform 702">
              <a:extLst>
                <a:ext uri="{FF2B5EF4-FFF2-40B4-BE49-F238E27FC236}">
                  <a16:creationId xmlns:a16="http://schemas.microsoft.com/office/drawing/2014/main" id="{50EFBCC6-CC05-F940-DE98-89A99B9F1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3713" y="5037138"/>
              <a:ext cx="74612" cy="55563"/>
            </a:xfrm>
            <a:custGeom>
              <a:avLst/>
              <a:gdLst>
                <a:gd name="T0" fmla="*/ 17 w 18"/>
                <a:gd name="T1" fmla="*/ 12 h 13"/>
                <a:gd name="T2" fmla="*/ 17 w 18"/>
                <a:gd name="T3" fmla="*/ 11 h 13"/>
                <a:gd name="T4" fmla="*/ 16 w 18"/>
                <a:gd name="T5" fmla="*/ 11 h 13"/>
                <a:gd name="T6" fmla="*/ 16 w 18"/>
                <a:gd name="T7" fmla="*/ 10 h 13"/>
                <a:gd name="T8" fmla="*/ 17 w 18"/>
                <a:gd name="T9" fmla="*/ 10 h 13"/>
                <a:gd name="T10" fmla="*/ 16 w 18"/>
                <a:gd name="T11" fmla="*/ 9 h 13"/>
                <a:gd name="T12" fmla="*/ 16 w 18"/>
                <a:gd name="T13" fmla="*/ 9 h 13"/>
                <a:gd name="T14" fmla="*/ 15 w 18"/>
                <a:gd name="T15" fmla="*/ 9 h 13"/>
                <a:gd name="T16" fmla="*/ 15 w 18"/>
                <a:gd name="T17" fmla="*/ 8 h 13"/>
                <a:gd name="T18" fmla="*/ 14 w 18"/>
                <a:gd name="T19" fmla="*/ 8 h 13"/>
                <a:gd name="T20" fmla="*/ 14 w 18"/>
                <a:gd name="T21" fmla="*/ 8 h 13"/>
                <a:gd name="T22" fmla="*/ 13 w 18"/>
                <a:gd name="T23" fmla="*/ 7 h 13"/>
                <a:gd name="T24" fmla="*/ 13 w 18"/>
                <a:gd name="T25" fmla="*/ 7 h 13"/>
                <a:gd name="T26" fmla="*/ 12 w 18"/>
                <a:gd name="T27" fmla="*/ 7 h 13"/>
                <a:gd name="T28" fmla="*/ 12 w 18"/>
                <a:gd name="T29" fmla="*/ 7 h 13"/>
                <a:gd name="T30" fmla="*/ 10 w 18"/>
                <a:gd name="T31" fmla="*/ 7 h 13"/>
                <a:gd name="T32" fmla="*/ 9 w 18"/>
                <a:gd name="T33" fmla="*/ 6 h 13"/>
                <a:gd name="T34" fmla="*/ 8 w 18"/>
                <a:gd name="T35" fmla="*/ 6 h 13"/>
                <a:gd name="T36" fmla="*/ 8 w 18"/>
                <a:gd name="T37" fmla="*/ 5 h 13"/>
                <a:gd name="T38" fmla="*/ 4 w 18"/>
                <a:gd name="T39" fmla="*/ 4 h 13"/>
                <a:gd name="T40" fmla="*/ 4 w 18"/>
                <a:gd name="T41" fmla="*/ 0 h 13"/>
                <a:gd name="T42" fmla="*/ 2 w 18"/>
                <a:gd name="T43" fmla="*/ 0 h 13"/>
                <a:gd name="T44" fmla="*/ 1 w 18"/>
                <a:gd name="T45" fmla="*/ 1 h 13"/>
                <a:gd name="T46" fmla="*/ 1 w 18"/>
                <a:gd name="T47" fmla="*/ 1 h 13"/>
                <a:gd name="T48" fmla="*/ 1 w 18"/>
                <a:gd name="T49" fmla="*/ 2 h 13"/>
                <a:gd name="T50" fmla="*/ 1 w 18"/>
                <a:gd name="T51" fmla="*/ 3 h 13"/>
                <a:gd name="T52" fmla="*/ 1 w 18"/>
                <a:gd name="T53" fmla="*/ 2 h 13"/>
                <a:gd name="T54" fmla="*/ 0 w 18"/>
                <a:gd name="T55" fmla="*/ 4 h 13"/>
                <a:gd name="T56" fmla="*/ 2 w 18"/>
                <a:gd name="T57" fmla="*/ 5 h 13"/>
                <a:gd name="T58" fmla="*/ 4 w 18"/>
                <a:gd name="T59" fmla="*/ 6 h 13"/>
                <a:gd name="T60" fmla="*/ 6 w 18"/>
                <a:gd name="T61" fmla="*/ 13 h 13"/>
                <a:gd name="T62" fmla="*/ 17 w 18"/>
                <a:gd name="T63" fmla="*/ 12 h 13"/>
                <a:gd name="T64" fmla="*/ 17 w 18"/>
                <a:gd name="T6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" h="13">
                  <a:moveTo>
                    <a:pt x="17" y="12"/>
                  </a:move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5" y="9"/>
                    <a:pt x="15" y="9"/>
                  </a:cubicBezTo>
                  <a:cubicBezTo>
                    <a:pt x="15" y="9"/>
                    <a:pt x="15" y="9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2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8" y="12"/>
                    <a:pt x="18" y="12"/>
                    <a:pt x="18" y="12"/>
                  </a:cubicBezTo>
                  <a:lnTo>
                    <a:pt x="17" y="12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" name="Freeform 704">
              <a:extLst>
                <a:ext uri="{FF2B5EF4-FFF2-40B4-BE49-F238E27FC236}">
                  <a16:creationId xmlns:a16="http://schemas.microsoft.com/office/drawing/2014/main" id="{7FFD99E4-9F6F-27AA-AF51-A78C1C011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1825" y="5126038"/>
              <a:ext cx="69850" cy="53975"/>
            </a:xfrm>
            <a:custGeom>
              <a:avLst/>
              <a:gdLst>
                <a:gd name="T0" fmla="*/ 0 w 17"/>
                <a:gd name="T1" fmla="*/ 0 h 13"/>
                <a:gd name="T2" fmla="*/ 5 w 17"/>
                <a:gd name="T3" fmla="*/ 4 h 13"/>
                <a:gd name="T4" fmla="*/ 4 w 17"/>
                <a:gd name="T5" fmla="*/ 6 h 13"/>
                <a:gd name="T6" fmla="*/ 4 w 17"/>
                <a:gd name="T7" fmla="*/ 6 h 13"/>
                <a:gd name="T8" fmla="*/ 5 w 17"/>
                <a:gd name="T9" fmla="*/ 7 h 13"/>
                <a:gd name="T10" fmla="*/ 6 w 17"/>
                <a:gd name="T11" fmla="*/ 8 h 13"/>
                <a:gd name="T12" fmla="*/ 7 w 17"/>
                <a:gd name="T13" fmla="*/ 9 h 13"/>
                <a:gd name="T14" fmla="*/ 7 w 17"/>
                <a:gd name="T15" fmla="*/ 10 h 13"/>
                <a:gd name="T16" fmla="*/ 7 w 17"/>
                <a:gd name="T17" fmla="*/ 10 h 13"/>
                <a:gd name="T18" fmla="*/ 9 w 17"/>
                <a:gd name="T19" fmla="*/ 12 h 13"/>
                <a:gd name="T20" fmla="*/ 10 w 17"/>
                <a:gd name="T21" fmla="*/ 12 h 13"/>
                <a:gd name="T22" fmla="*/ 11 w 17"/>
                <a:gd name="T23" fmla="*/ 13 h 13"/>
                <a:gd name="T24" fmla="*/ 13 w 17"/>
                <a:gd name="T25" fmla="*/ 13 h 13"/>
                <a:gd name="T26" fmla="*/ 13 w 17"/>
                <a:gd name="T27" fmla="*/ 13 h 13"/>
                <a:gd name="T28" fmla="*/ 14 w 17"/>
                <a:gd name="T29" fmla="*/ 13 h 13"/>
                <a:gd name="T30" fmla="*/ 14 w 17"/>
                <a:gd name="T31" fmla="*/ 12 h 13"/>
                <a:gd name="T32" fmla="*/ 15 w 17"/>
                <a:gd name="T33" fmla="*/ 12 h 13"/>
                <a:gd name="T34" fmla="*/ 17 w 17"/>
                <a:gd name="T35" fmla="*/ 11 h 13"/>
                <a:gd name="T36" fmla="*/ 17 w 17"/>
                <a:gd name="T37" fmla="*/ 11 h 13"/>
                <a:gd name="T38" fmla="*/ 16 w 17"/>
                <a:gd name="T39" fmla="*/ 10 h 13"/>
                <a:gd name="T40" fmla="*/ 16 w 17"/>
                <a:gd name="T41" fmla="*/ 10 h 13"/>
                <a:gd name="T42" fmla="*/ 15 w 17"/>
                <a:gd name="T43" fmla="*/ 10 h 13"/>
                <a:gd name="T44" fmla="*/ 15 w 17"/>
                <a:gd name="T45" fmla="*/ 10 h 13"/>
                <a:gd name="T46" fmla="*/ 15 w 17"/>
                <a:gd name="T47" fmla="*/ 9 h 13"/>
                <a:gd name="T48" fmla="*/ 16 w 17"/>
                <a:gd name="T49" fmla="*/ 8 h 13"/>
                <a:gd name="T50" fmla="*/ 16 w 17"/>
                <a:gd name="T51" fmla="*/ 8 h 13"/>
                <a:gd name="T52" fmla="*/ 16 w 17"/>
                <a:gd name="T53" fmla="*/ 8 h 13"/>
                <a:gd name="T54" fmla="*/ 16 w 17"/>
                <a:gd name="T55" fmla="*/ 8 h 13"/>
                <a:gd name="T56" fmla="*/ 16 w 17"/>
                <a:gd name="T57" fmla="*/ 7 h 13"/>
                <a:gd name="T58" fmla="*/ 16 w 17"/>
                <a:gd name="T59" fmla="*/ 7 h 13"/>
                <a:gd name="T60" fmla="*/ 16 w 17"/>
                <a:gd name="T61" fmla="*/ 7 h 13"/>
                <a:gd name="T62" fmla="*/ 15 w 17"/>
                <a:gd name="T63" fmla="*/ 7 h 13"/>
                <a:gd name="T64" fmla="*/ 15 w 17"/>
                <a:gd name="T65" fmla="*/ 7 h 13"/>
                <a:gd name="T66" fmla="*/ 13 w 17"/>
                <a:gd name="T67" fmla="*/ 7 h 13"/>
                <a:gd name="T68" fmla="*/ 13 w 17"/>
                <a:gd name="T69" fmla="*/ 8 h 13"/>
                <a:gd name="T70" fmla="*/ 12 w 17"/>
                <a:gd name="T71" fmla="*/ 8 h 13"/>
                <a:gd name="T72" fmla="*/ 12 w 17"/>
                <a:gd name="T73" fmla="*/ 7 h 13"/>
                <a:gd name="T74" fmla="*/ 11 w 17"/>
                <a:gd name="T75" fmla="*/ 7 h 13"/>
                <a:gd name="T76" fmla="*/ 11 w 17"/>
                <a:gd name="T77" fmla="*/ 7 h 13"/>
                <a:gd name="T78" fmla="*/ 11 w 17"/>
                <a:gd name="T79" fmla="*/ 6 h 13"/>
                <a:gd name="T80" fmla="*/ 10 w 17"/>
                <a:gd name="T81" fmla="*/ 6 h 13"/>
                <a:gd name="T82" fmla="*/ 10 w 17"/>
                <a:gd name="T83" fmla="*/ 5 h 13"/>
                <a:gd name="T84" fmla="*/ 10 w 17"/>
                <a:gd name="T85" fmla="*/ 4 h 13"/>
                <a:gd name="T86" fmla="*/ 9 w 17"/>
                <a:gd name="T87" fmla="*/ 4 h 13"/>
                <a:gd name="T88" fmla="*/ 9 w 17"/>
                <a:gd name="T89" fmla="*/ 4 h 13"/>
                <a:gd name="T90" fmla="*/ 9 w 17"/>
                <a:gd name="T91" fmla="*/ 3 h 13"/>
                <a:gd name="T92" fmla="*/ 9 w 17"/>
                <a:gd name="T93" fmla="*/ 3 h 13"/>
                <a:gd name="T94" fmla="*/ 8 w 17"/>
                <a:gd name="T95" fmla="*/ 2 h 13"/>
                <a:gd name="T96" fmla="*/ 8 w 17"/>
                <a:gd name="T97" fmla="*/ 1 h 13"/>
                <a:gd name="T98" fmla="*/ 8 w 17"/>
                <a:gd name="T99" fmla="*/ 0 h 13"/>
                <a:gd name="T100" fmla="*/ 7 w 17"/>
                <a:gd name="T101" fmla="*/ 0 h 13"/>
                <a:gd name="T102" fmla="*/ 7 w 17"/>
                <a:gd name="T10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7" h="13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8"/>
                    <a:pt x="5" y="8"/>
                  </a:cubicBezTo>
                  <a:cubicBezTo>
                    <a:pt x="5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9"/>
                    <a:pt x="6" y="9"/>
                  </a:cubicBezTo>
                  <a:cubicBezTo>
                    <a:pt x="6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6" y="11"/>
                    <a:pt x="16" y="11"/>
                  </a:cubicBezTo>
                  <a:cubicBezTo>
                    <a:pt x="16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9"/>
                    <a:pt x="1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7"/>
                    <a:pt x="15" y="7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8"/>
                  </a:cubicBezTo>
                  <a:cubicBezTo>
                    <a:pt x="13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0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8" y="2"/>
                  </a:cubicBezTo>
                  <a:cubicBezTo>
                    <a:pt x="8" y="2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2" y="0"/>
                    <a:pt x="2" y="0"/>
                    <a:pt x="2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" name="Freeform 705">
              <a:extLst>
                <a:ext uri="{FF2B5EF4-FFF2-40B4-BE49-F238E27FC236}">
                  <a16:creationId xmlns:a16="http://schemas.microsoft.com/office/drawing/2014/main" id="{3C5FB285-48C1-1E7A-462F-2809CDC67E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604375" y="4962525"/>
              <a:ext cx="107950" cy="71438"/>
            </a:xfrm>
            <a:custGeom>
              <a:avLst/>
              <a:gdLst>
                <a:gd name="T0" fmla="*/ 2 w 26"/>
                <a:gd name="T1" fmla="*/ 2 h 17"/>
                <a:gd name="T2" fmla="*/ 1 w 26"/>
                <a:gd name="T3" fmla="*/ 1 h 17"/>
                <a:gd name="T4" fmla="*/ 2 w 26"/>
                <a:gd name="T5" fmla="*/ 1 h 17"/>
                <a:gd name="T6" fmla="*/ 3 w 26"/>
                <a:gd name="T7" fmla="*/ 1 h 17"/>
                <a:gd name="T8" fmla="*/ 4 w 26"/>
                <a:gd name="T9" fmla="*/ 2 h 17"/>
                <a:gd name="T10" fmla="*/ 3 w 26"/>
                <a:gd name="T11" fmla="*/ 2 h 17"/>
                <a:gd name="T12" fmla="*/ 5 w 26"/>
                <a:gd name="T13" fmla="*/ 3 h 17"/>
                <a:gd name="T14" fmla="*/ 5 w 26"/>
                <a:gd name="T15" fmla="*/ 2 h 17"/>
                <a:gd name="T16" fmla="*/ 6 w 26"/>
                <a:gd name="T17" fmla="*/ 3 h 17"/>
                <a:gd name="T18" fmla="*/ 9 w 26"/>
                <a:gd name="T19" fmla="*/ 4 h 17"/>
                <a:gd name="T20" fmla="*/ 14 w 26"/>
                <a:gd name="T21" fmla="*/ 8 h 17"/>
                <a:gd name="T22" fmla="*/ 16 w 26"/>
                <a:gd name="T23" fmla="*/ 8 h 17"/>
                <a:gd name="T24" fmla="*/ 17 w 26"/>
                <a:gd name="T25" fmla="*/ 9 h 17"/>
                <a:gd name="T26" fmla="*/ 19 w 26"/>
                <a:gd name="T27" fmla="*/ 12 h 17"/>
                <a:gd name="T28" fmla="*/ 19 w 26"/>
                <a:gd name="T29" fmla="*/ 15 h 17"/>
                <a:gd name="T30" fmla="*/ 19 w 26"/>
                <a:gd name="T31" fmla="*/ 16 h 17"/>
                <a:gd name="T32" fmla="*/ 21 w 26"/>
                <a:gd name="T33" fmla="*/ 17 h 17"/>
                <a:gd name="T34" fmla="*/ 22 w 26"/>
                <a:gd name="T35" fmla="*/ 16 h 17"/>
                <a:gd name="T36" fmla="*/ 21 w 26"/>
                <a:gd name="T37" fmla="*/ 15 h 17"/>
                <a:gd name="T38" fmla="*/ 22 w 26"/>
                <a:gd name="T39" fmla="*/ 13 h 17"/>
                <a:gd name="T40" fmla="*/ 21 w 26"/>
                <a:gd name="T41" fmla="*/ 12 h 17"/>
                <a:gd name="T42" fmla="*/ 19 w 26"/>
                <a:gd name="T43" fmla="*/ 11 h 17"/>
                <a:gd name="T44" fmla="*/ 18 w 26"/>
                <a:gd name="T45" fmla="*/ 9 h 17"/>
                <a:gd name="T46" fmla="*/ 16 w 26"/>
                <a:gd name="T47" fmla="*/ 8 h 17"/>
                <a:gd name="T48" fmla="*/ 14 w 26"/>
                <a:gd name="T49" fmla="*/ 6 h 17"/>
                <a:gd name="T50" fmla="*/ 12 w 26"/>
                <a:gd name="T51" fmla="*/ 5 h 17"/>
                <a:gd name="T52" fmla="*/ 10 w 26"/>
                <a:gd name="T53" fmla="*/ 4 h 17"/>
                <a:gd name="T54" fmla="*/ 8 w 26"/>
                <a:gd name="T55" fmla="*/ 3 h 17"/>
                <a:gd name="T56" fmla="*/ 6 w 26"/>
                <a:gd name="T57" fmla="*/ 2 h 17"/>
                <a:gd name="T58" fmla="*/ 6 w 26"/>
                <a:gd name="T59" fmla="*/ 3 h 17"/>
                <a:gd name="T60" fmla="*/ 5 w 26"/>
                <a:gd name="T61" fmla="*/ 3 h 17"/>
                <a:gd name="T62" fmla="*/ 7 w 26"/>
                <a:gd name="T63" fmla="*/ 4 h 17"/>
                <a:gd name="T64" fmla="*/ 6 w 26"/>
                <a:gd name="T65" fmla="*/ 4 h 17"/>
                <a:gd name="T66" fmla="*/ 6 w 26"/>
                <a:gd name="T67" fmla="*/ 5 h 17"/>
                <a:gd name="T68" fmla="*/ 6 w 26"/>
                <a:gd name="T69" fmla="*/ 4 h 17"/>
                <a:gd name="T70" fmla="*/ 7 w 26"/>
                <a:gd name="T71" fmla="*/ 4 h 17"/>
                <a:gd name="T72" fmla="*/ 14 w 26"/>
                <a:gd name="T73" fmla="*/ 3 h 17"/>
                <a:gd name="T74" fmla="*/ 14 w 26"/>
                <a:gd name="T75" fmla="*/ 3 h 17"/>
                <a:gd name="T76" fmla="*/ 14 w 26"/>
                <a:gd name="T77" fmla="*/ 4 h 17"/>
                <a:gd name="T78" fmla="*/ 14 w 26"/>
                <a:gd name="T79" fmla="*/ 3 h 17"/>
                <a:gd name="T80" fmla="*/ 14 w 26"/>
                <a:gd name="T81" fmla="*/ 4 h 17"/>
                <a:gd name="T82" fmla="*/ 14 w 26"/>
                <a:gd name="T83" fmla="*/ 4 h 17"/>
                <a:gd name="T84" fmla="*/ 15 w 26"/>
                <a:gd name="T85" fmla="*/ 5 h 17"/>
                <a:gd name="T86" fmla="*/ 14 w 26"/>
                <a:gd name="T87" fmla="*/ 2 h 17"/>
                <a:gd name="T88" fmla="*/ 14 w 26"/>
                <a:gd name="T89" fmla="*/ 2 h 17"/>
                <a:gd name="T90" fmla="*/ 15 w 26"/>
                <a:gd name="T91" fmla="*/ 2 h 17"/>
                <a:gd name="T92" fmla="*/ 18 w 26"/>
                <a:gd name="T93" fmla="*/ 5 h 17"/>
                <a:gd name="T94" fmla="*/ 19 w 26"/>
                <a:gd name="T95" fmla="*/ 6 h 17"/>
                <a:gd name="T96" fmla="*/ 19 w 26"/>
                <a:gd name="T97" fmla="*/ 5 h 17"/>
                <a:gd name="T98" fmla="*/ 22 w 26"/>
                <a:gd name="T99" fmla="*/ 8 h 17"/>
                <a:gd name="T100" fmla="*/ 23 w 26"/>
                <a:gd name="T101" fmla="*/ 8 h 17"/>
                <a:gd name="T102" fmla="*/ 23 w 26"/>
                <a:gd name="T103" fmla="*/ 7 h 17"/>
                <a:gd name="T104" fmla="*/ 23 w 26"/>
                <a:gd name="T105" fmla="*/ 7 h 17"/>
                <a:gd name="T106" fmla="*/ 26 w 26"/>
                <a:gd name="T107" fmla="*/ 12 h 17"/>
                <a:gd name="T108" fmla="*/ 25 w 26"/>
                <a:gd name="T109" fmla="*/ 12 h 17"/>
                <a:gd name="T110" fmla="*/ 26 w 26"/>
                <a:gd name="T111" fmla="*/ 1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" h="17">
                  <a:moveTo>
                    <a:pt x="3" y="2"/>
                  </a:move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0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lose/>
                  <a:moveTo>
                    <a:pt x="5" y="2"/>
                  </a:moveTo>
                  <a:cubicBezTo>
                    <a:pt x="5" y="2"/>
                    <a:pt x="4" y="2"/>
                    <a:pt x="4" y="2"/>
                  </a:cubicBezTo>
                  <a:cubicBezTo>
                    <a:pt x="4" y="2"/>
                    <a:pt x="5" y="2"/>
                    <a:pt x="5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lose/>
                  <a:moveTo>
                    <a:pt x="5" y="2"/>
                  </a:move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lose/>
                  <a:moveTo>
                    <a:pt x="6" y="3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7" y="3"/>
                    <a:pt x="7" y="3"/>
                  </a:cubicBezTo>
                  <a:cubicBezTo>
                    <a:pt x="7" y="3"/>
                    <a:pt x="7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5"/>
                    <a:pt x="10" y="5"/>
                    <a:pt x="10" y="5"/>
                  </a:cubicBezTo>
                  <a:cubicBezTo>
                    <a:pt x="11" y="5"/>
                    <a:pt x="11" y="5"/>
                    <a:pt x="11" y="6"/>
                  </a:cubicBezTo>
                  <a:cubicBezTo>
                    <a:pt x="11" y="6"/>
                    <a:pt x="12" y="6"/>
                    <a:pt x="12" y="6"/>
                  </a:cubicBezTo>
                  <a:cubicBezTo>
                    <a:pt x="12" y="6"/>
                    <a:pt x="12" y="6"/>
                    <a:pt x="12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4" y="7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8" y="10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3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5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6"/>
                    <a:pt x="19" y="16"/>
                    <a:pt x="20" y="16"/>
                  </a:cubicBezTo>
                  <a:cubicBezTo>
                    <a:pt x="20" y="16"/>
                    <a:pt x="20" y="16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1" y="16"/>
                    <a:pt x="21" y="16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15"/>
                    <a:pt x="21" y="15"/>
                    <a:pt x="21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2" y="15"/>
                    <a:pt x="22" y="15"/>
                    <a:pt x="22" y="1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2" y="14"/>
                    <a:pt x="22" y="14"/>
                    <a:pt x="22" y="13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1" y="13"/>
                    <a:pt x="22" y="13"/>
                    <a:pt x="21" y="13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21" y="12"/>
                    <a:pt x="21" y="12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0"/>
                    <a:pt x="19" y="10"/>
                  </a:cubicBezTo>
                  <a:cubicBezTo>
                    <a:pt x="19" y="10"/>
                    <a:pt x="19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8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7"/>
                    <a:pt x="15" y="7"/>
                    <a:pt x="15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5"/>
                  </a:cubicBezTo>
                  <a:cubicBezTo>
                    <a:pt x="13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7" y="2"/>
                    <a:pt x="7" y="2"/>
                  </a:cubicBezTo>
                  <a:cubicBezTo>
                    <a:pt x="7" y="2"/>
                    <a:pt x="7" y="3"/>
                    <a:pt x="7" y="3"/>
                  </a:cubicBezTo>
                  <a:cubicBezTo>
                    <a:pt x="7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6" y="3"/>
                    <a:pt x="6" y="3"/>
                    <a:pt x="6" y="3"/>
                  </a:cubicBezTo>
                  <a:close/>
                  <a:moveTo>
                    <a:pt x="8" y="4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5"/>
                    <a:pt x="7" y="4"/>
                    <a:pt x="7" y="4"/>
                  </a:cubicBezTo>
                  <a:cubicBezTo>
                    <a:pt x="7" y="4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8" y="4"/>
                    <a:pt x="8" y="4"/>
                  </a:cubicBezTo>
                  <a:close/>
                  <a:moveTo>
                    <a:pt x="14" y="3"/>
                  </a:move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lose/>
                  <a:moveTo>
                    <a:pt x="15" y="4"/>
                  </a:move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5" y="4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lose/>
                  <a:moveTo>
                    <a:pt x="14" y="2"/>
                  </a:move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lose/>
                  <a:moveTo>
                    <a:pt x="18" y="5"/>
                  </a:move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8" y="5"/>
                    <a:pt x="18" y="5"/>
                  </a:cubicBezTo>
                  <a:close/>
                  <a:moveTo>
                    <a:pt x="23" y="8"/>
                  </a:move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lose/>
                  <a:moveTo>
                    <a:pt x="23" y="7"/>
                  </a:move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4" y="7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23" y="7"/>
                    <a:pt x="23" y="7"/>
                  </a:cubicBezTo>
                  <a:close/>
                  <a:moveTo>
                    <a:pt x="25" y="12"/>
                  </a:move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lose/>
                  <a:moveTo>
                    <a:pt x="26" y="12"/>
                  </a:move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1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" name="Freeform 706">
              <a:extLst>
                <a:ext uri="{FF2B5EF4-FFF2-40B4-BE49-F238E27FC236}">
                  <a16:creationId xmlns:a16="http://schemas.microsoft.com/office/drawing/2014/main" id="{498599D9-54AD-39F7-86EE-34A2F0D9CE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88488" y="5046663"/>
              <a:ext cx="66675" cy="79375"/>
            </a:xfrm>
            <a:custGeom>
              <a:avLst/>
              <a:gdLst>
                <a:gd name="T0" fmla="*/ 12 w 16"/>
                <a:gd name="T1" fmla="*/ 0 h 19"/>
                <a:gd name="T2" fmla="*/ 12 w 16"/>
                <a:gd name="T3" fmla="*/ 0 h 19"/>
                <a:gd name="T4" fmla="*/ 13 w 16"/>
                <a:gd name="T5" fmla="*/ 0 h 19"/>
                <a:gd name="T6" fmla="*/ 13 w 16"/>
                <a:gd name="T7" fmla="*/ 0 h 19"/>
                <a:gd name="T8" fmla="*/ 12 w 16"/>
                <a:gd name="T9" fmla="*/ 1 h 19"/>
                <a:gd name="T10" fmla="*/ 14 w 16"/>
                <a:gd name="T11" fmla="*/ 2 h 19"/>
                <a:gd name="T12" fmla="*/ 14 w 16"/>
                <a:gd name="T13" fmla="*/ 2 h 19"/>
                <a:gd name="T14" fmla="*/ 14 w 16"/>
                <a:gd name="T15" fmla="*/ 3 h 19"/>
                <a:gd name="T16" fmla="*/ 14 w 16"/>
                <a:gd name="T17" fmla="*/ 3 h 19"/>
                <a:gd name="T18" fmla="*/ 15 w 16"/>
                <a:gd name="T19" fmla="*/ 4 h 19"/>
                <a:gd name="T20" fmla="*/ 16 w 16"/>
                <a:gd name="T21" fmla="*/ 3 h 19"/>
                <a:gd name="T22" fmla="*/ 15 w 16"/>
                <a:gd name="T23" fmla="*/ 2 h 19"/>
                <a:gd name="T24" fmla="*/ 16 w 16"/>
                <a:gd name="T25" fmla="*/ 1 h 19"/>
                <a:gd name="T26" fmla="*/ 16 w 16"/>
                <a:gd name="T27" fmla="*/ 1 h 19"/>
                <a:gd name="T28" fmla="*/ 16 w 16"/>
                <a:gd name="T29" fmla="*/ 1 h 19"/>
                <a:gd name="T30" fmla="*/ 16 w 16"/>
                <a:gd name="T31" fmla="*/ 1 h 19"/>
                <a:gd name="T32" fmla="*/ 16 w 16"/>
                <a:gd name="T33" fmla="*/ 1 h 19"/>
                <a:gd name="T34" fmla="*/ 15 w 16"/>
                <a:gd name="T35" fmla="*/ 19 h 19"/>
                <a:gd name="T36" fmla="*/ 14 w 16"/>
                <a:gd name="T37" fmla="*/ 19 h 19"/>
                <a:gd name="T38" fmla="*/ 13 w 16"/>
                <a:gd name="T39" fmla="*/ 19 h 19"/>
                <a:gd name="T40" fmla="*/ 13 w 16"/>
                <a:gd name="T41" fmla="*/ 18 h 19"/>
                <a:gd name="T42" fmla="*/ 12 w 16"/>
                <a:gd name="T43" fmla="*/ 17 h 19"/>
                <a:gd name="T44" fmla="*/ 12 w 16"/>
                <a:gd name="T45" fmla="*/ 17 h 19"/>
                <a:gd name="T46" fmla="*/ 12 w 16"/>
                <a:gd name="T47" fmla="*/ 17 h 19"/>
                <a:gd name="T48" fmla="*/ 11 w 16"/>
                <a:gd name="T49" fmla="*/ 16 h 19"/>
                <a:gd name="T50" fmla="*/ 10 w 16"/>
                <a:gd name="T51" fmla="*/ 15 h 19"/>
                <a:gd name="T52" fmla="*/ 10 w 16"/>
                <a:gd name="T53" fmla="*/ 15 h 19"/>
                <a:gd name="T54" fmla="*/ 10 w 16"/>
                <a:gd name="T55" fmla="*/ 15 h 19"/>
                <a:gd name="T56" fmla="*/ 9 w 16"/>
                <a:gd name="T57" fmla="*/ 14 h 19"/>
                <a:gd name="T58" fmla="*/ 9 w 16"/>
                <a:gd name="T59" fmla="*/ 14 h 19"/>
                <a:gd name="T60" fmla="*/ 9 w 16"/>
                <a:gd name="T61" fmla="*/ 13 h 19"/>
                <a:gd name="T62" fmla="*/ 8 w 16"/>
                <a:gd name="T63" fmla="*/ 12 h 19"/>
                <a:gd name="T64" fmla="*/ 8 w 16"/>
                <a:gd name="T65" fmla="*/ 11 h 19"/>
                <a:gd name="T66" fmla="*/ 8 w 16"/>
                <a:gd name="T67" fmla="*/ 10 h 19"/>
                <a:gd name="T68" fmla="*/ 9 w 16"/>
                <a:gd name="T69" fmla="*/ 10 h 19"/>
                <a:gd name="T70" fmla="*/ 10 w 16"/>
                <a:gd name="T71" fmla="*/ 10 h 19"/>
                <a:gd name="T72" fmla="*/ 12 w 16"/>
                <a:gd name="T73" fmla="*/ 10 h 19"/>
                <a:gd name="T74" fmla="*/ 12 w 16"/>
                <a:gd name="T75" fmla="*/ 10 h 19"/>
                <a:gd name="T76" fmla="*/ 14 w 16"/>
                <a:gd name="T77" fmla="*/ 10 h 19"/>
                <a:gd name="T78" fmla="*/ 14 w 16"/>
                <a:gd name="T79" fmla="*/ 9 h 19"/>
                <a:gd name="T80" fmla="*/ 14 w 16"/>
                <a:gd name="T81" fmla="*/ 8 h 19"/>
                <a:gd name="T82" fmla="*/ 14 w 16"/>
                <a:gd name="T83" fmla="*/ 7 h 19"/>
                <a:gd name="T84" fmla="*/ 13 w 16"/>
                <a:gd name="T85" fmla="*/ 6 h 19"/>
                <a:gd name="T86" fmla="*/ 12 w 16"/>
                <a:gd name="T87" fmla="*/ 5 h 19"/>
                <a:gd name="T88" fmla="*/ 11 w 16"/>
                <a:gd name="T89" fmla="*/ 5 h 19"/>
                <a:gd name="T90" fmla="*/ 10 w 16"/>
                <a:gd name="T91" fmla="*/ 5 h 19"/>
                <a:gd name="T92" fmla="*/ 9 w 16"/>
                <a:gd name="T93" fmla="*/ 5 h 19"/>
                <a:gd name="T94" fmla="*/ 8 w 16"/>
                <a:gd name="T95" fmla="*/ 5 h 19"/>
                <a:gd name="T96" fmla="*/ 8 w 16"/>
                <a:gd name="T97" fmla="*/ 4 h 19"/>
                <a:gd name="T98" fmla="*/ 7 w 16"/>
                <a:gd name="T99" fmla="*/ 4 h 19"/>
                <a:gd name="T100" fmla="*/ 1 w 16"/>
                <a:gd name="T101" fmla="*/ 5 h 19"/>
                <a:gd name="T102" fmla="*/ 1 w 16"/>
                <a:gd name="T103" fmla="*/ 6 h 19"/>
                <a:gd name="T104" fmla="*/ 2 w 16"/>
                <a:gd name="T105" fmla="*/ 7 h 19"/>
                <a:gd name="T106" fmla="*/ 1 w 16"/>
                <a:gd name="T107" fmla="*/ 11 h 19"/>
                <a:gd name="T108" fmla="*/ 1 w 16"/>
                <a:gd name="T109" fmla="*/ 13 h 19"/>
                <a:gd name="T110" fmla="*/ 0 w 16"/>
                <a:gd name="T111" fmla="*/ 13 h 19"/>
                <a:gd name="T112" fmla="*/ 3 w 16"/>
                <a:gd name="T113" fmla="*/ 16 h 19"/>
                <a:gd name="T114" fmla="*/ 6 w 16"/>
                <a:gd name="T115" fmla="*/ 18 h 19"/>
                <a:gd name="T116" fmla="*/ 7 w 16"/>
                <a:gd name="T117" fmla="*/ 18 h 19"/>
                <a:gd name="T118" fmla="*/ 8 w 16"/>
                <a:gd name="T119" fmla="*/ 19 h 19"/>
                <a:gd name="T120" fmla="*/ 10 w 16"/>
                <a:gd name="T121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6" h="19">
                  <a:moveTo>
                    <a:pt x="12" y="1"/>
                  </a:move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"/>
                    <a:pt x="13" y="0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lose/>
                  <a:moveTo>
                    <a:pt x="15" y="2"/>
                  </a:moveTo>
                  <a:cubicBezTo>
                    <a:pt x="15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4" y="2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6" y="4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2"/>
                    <a:pt x="16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lose/>
                  <a:moveTo>
                    <a:pt x="16" y="1"/>
                  </a:move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lose/>
                  <a:moveTo>
                    <a:pt x="15" y="19"/>
                  </a:moveTo>
                  <a:cubicBezTo>
                    <a:pt x="15" y="19"/>
                    <a:pt x="15" y="19"/>
                    <a:pt x="15" y="19"/>
                  </a:cubicBezTo>
                  <a:cubicBezTo>
                    <a:pt x="15" y="19"/>
                    <a:pt x="14" y="19"/>
                    <a:pt x="14" y="19"/>
                  </a:cubicBezTo>
                  <a:cubicBezTo>
                    <a:pt x="14" y="19"/>
                    <a:pt x="14" y="19"/>
                    <a:pt x="14" y="18"/>
                  </a:cubicBezTo>
                  <a:cubicBezTo>
                    <a:pt x="14" y="18"/>
                    <a:pt x="14" y="19"/>
                    <a:pt x="14" y="19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14" y="19"/>
                    <a:pt x="14" y="18"/>
                    <a:pt x="14" y="18"/>
                  </a:cubicBezTo>
                  <a:cubicBezTo>
                    <a:pt x="14" y="18"/>
                    <a:pt x="14" y="18"/>
                    <a:pt x="14" y="19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3" y="19"/>
                    <a:pt x="13" y="18"/>
                    <a:pt x="13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8"/>
                    <a:pt x="13" y="17"/>
                    <a:pt x="13" y="17"/>
                  </a:cubicBezTo>
                  <a:cubicBezTo>
                    <a:pt x="13" y="17"/>
                    <a:pt x="13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0" y="16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9" y="15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0" y="10"/>
                    <a:pt x="9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3" y="10"/>
                    <a:pt x="13" y="10"/>
                  </a:cubicBezTo>
                  <a:cubicBezTo>
                    <a:pt x="13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9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7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1" y="10"/>
                    <a:pt x="1" y="10"/>
                  </a:cubicBezTo>
                  <a:cubicBezTo>
                    <a:pt x="1" y="10"/>
                    <a:pt x="2" y="11"/>
                    <a:pt x="2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6" y="18"/>
                    <a:pt x="7" y="18"/>
                    <a:pt x="7" y="18"/>
                  </a:cubicBezTo>
                  <a:cubicBezTo>
                    <a:pt x="7" y="19"/>
                    <a:pt x="7" y="18"/>
                    <a:pt x="7" y="18"/>
                  </a:cubicBezTo>
                  <a:cubicBezTo>
                    <a:pt x="7" y="18"/>
                    <a:pt x="7" y="19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7" y="19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5" y="19"/>
                    <a:pt x="15" y="19"/>
                    <a:pt x="15" y="19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" name="Freeform 708">
              <a:extLst>
                <a:ext uri="{FF2B5EF4-FFF2-40B4-BE49-F238E27FC236}">
                  <a16:creationId xmlns:a16="http://schemas.microsoft.com/office/drawing/2014/main" id="{F82E4F17-C210-6220-BE2D-A3E3954E94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509125" y="4954588"/>
              <a:ext cx="36512" cy="7938"/>
            </a:xfrm>
            <a:custGeom>
              <a:avLst/>
              <a:gdLst>
                <a:gd name="T0" fmla="*/ 1 w 9"/>
                <a:gd name="T1" fmla="*/ 0 h 2"/>
                <a:gd name="T2" fmla="*/ 1 w 9"/>
                <a:gd name="T3" fmla="*/ 0 h 2"/>
                <a:gd name="T4" fmla="*/ 2 w 9"/>
                <a:gd name="T5" fmla="*/ 0 h 2"/>
                <a:gd name="T6" fmla="*/ 3 w 9"/>
                <a:gd name="T7" fmla="*/ 0 h 2"/>
                <a:gd name="T8" fmla="*/ 4 w 9"/>
                <a:gd name="T9" fmla="*/ 0 h 2"/>
                <a:gd name="T10" fmla="*/ 5 w 9"/>
                <a:gd name="T11" fmla="*/ 0 h 2"/>
                <a:gd name="T12" fmla="*/ 5 w 9"/>
                <a:gd name="T13" fmla="*/ 0 h 2"/>
                <a:gd name="T14" fmla="*/ 6 w 9"/>
                <a:gd name="T15" fmla="*/ 0 h 2"/>
                <a:gd name="T16" fmla="*/ 6 w 9"/>
                <a:gd name="T17" fmla="*/ 0 h 2"/>
                <a:gd name="T18" fmla="*/ 6 w 9"/>
                <a:gd name="T19" fmla="*/ 0 h 2"/>
                <a:gd name="T20" fmla="*/ 6 w 9"/>
                <a:gd name="T21" fmla="*/ 0 h 2"/>
                <a:gd name="T22" fmla="*/ 6 w 9"/>
                <a:gd name="T23" fmla="*/ 0 h 2"/>
                <a:gd name="T24" fmla="*/ 5 w 9"/>
                <a:gd name="T25" fmla="*/ 0 h 2"/>
                <a:gd name="T26" fmla="*/ 5 w 9"/>
                <a:gd name="T27" fmla="*/ 1 h 2"/>
                <a:gd name="T28" fmla="*/ 5 w 9"/>
                <a:gd name="T29" fmla="*/ 1 h 2"/>
                <a:gd name="T30" fmla="*/ 4 w 9"/>
                <a:gd name="T31" fmla="*/ 1 h 2"/>
                <a:gd name="T32" fmla="*/ 4 w 9"/>
                <a:gd name="T33" fmla="*/ 1 h 2"/>
                <a:gd name="T34" fmla="*/ 3 w 9"/>
                <a:gd name="T35" fmla="*/ 1 h 2"/>
                <a:gd name="T36" fmla="*/ 3 w 9"/>
                <a:gd name="T37" fmla="*/ 1 h 2"/>
                <a:gd name="T38" fmla="*/ 2 w 9"/>
                <a:gd name="T39" fmla="*/ 1 h 2"/>
                <a:gd name="T40" fmla="*/ 2 w 9"/>
                <a:gd name="T41" fmla="*/ 1 h 2"/>
                <a:gd name="T42" fmla="*/ 1 w 9"/>
                <a:gd name="T43" fmla="*/ 1 h 2"/>
                <a:gd name="T44" fmla="*/ 1 w 9"/>
                <a:gd name="T45" fmla="*/ 1 h 2"/>
                <a:gd name="T46" fmla="*/ 0 w 9"/>
                <a:gd name="T47" fmla="*/ 2 h 2"/>
                <a:gd name="T48" fmla="*/ 0 w 9"/>
                <a:gd name="T49" fmla="*/ 1 h 2"/>
                <a:gd name="T50" fmla="*/ 0 w 9"/>
                <a:gd name="T51" fmla="*/ 1 h 2"/>
                <a:gd name="T52" fmla="*/ 1 w 9"/>
                <a:gd name="T53" fmla="*/ 1 h 2"/>
                <a:gd name="T54" fmla="*/ 0 w 9"/>
                <a:gd name="T55" fmla="*/ 0 h 2"/>
                <a:gd name="T56" fmla="*/ 1 w 9"/>
                <a:gd name="T57" fmla="*/ 0 h 2"/>
                <a:gd name="T58" fmla="*/ 8 w 9"/>
                <a:gd name="T59" fmla="*/ 2 h 2"/>
                <a:gd name="T60" fmla="*/ 8 w 9"/>
                <a:gd name="T61" fmla="*/ 2 h 2"/>
                <a:gd name="T62" fmla="*/ 8 w 9"/>
                <a:gd name="T63" fmla="*/ 2 h 2"/>
                <a:gd name="T64" fmla="*/ 9 w 9"/>
                <a:gd name="T65" fmla="*/ 2 h 2"/>
                <a:gd name="T66" fmla="*/ 9 w 9"/>
                <a:gd name="T67" fmla="*/ 2 h 2"/>
                <a:gd name="T68" fmla="*/ 9 w 9"/>
                <a:gd name="T69" fmla="*/ 2 h 2"/>
                <a:gd name="T70" fmla="*/ 9 w 9"/>
                <a:gd name="T71" fmla="*/ 2 h 2"/>
                <a:gd name="T72" fmla="*/ 9 w 9"/>
                <a:gd name="T73" fmla="*/ 2 h 2"/>
                <a:gd name="T74" fmla="*/ 9 w 9"/>
                <a:gd name="T75" fmla="*/ 2 h 2"/>
                <a:gd name="T76" fmla="*/ 9 w 9"/>
                <a:gd name="T77" fmla="*/ 2 h 2"/>
                <a:gd name="T78" fmla="*/ 9 w 9"/>
                <a:gd name="T79" fmla="*/ 2 h 2"/>
                <a:gd name="T80" fmla="*/ 9 w 9"/>
                <a:gd name="T81" fmla="*/ 2 h 2"/>
                <a:gd name="T82" fmla="*/ 9 w 9"/>
                <a:gd name="T83" fmla="*/ 2 h 2"/>
                <a:gd name="T84" fmla="*/ 8 w 9"/>
                <a:gd name="T8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" h="2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  <a:moveTo>
                    <a:pt x="8" y="2"/>
                  </a:move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" name="Freeform 709">
              <a:extLst>
                <a:ext uri="{FF2B5EF4-FFF2-40B4-BE49-F238E27FC236}">
                  <a16:creationId xmlns:a16="http://schemas.microsoft.com/office/drawing/2014/main" id="{DAEDFD18-B546-1E7C-1911-A733C42E8F5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37688" y="5008563"/>
              <a:ext cx="92075" cy="58738"/>
            </a:xfrm>
            <a:custGeom>
              <a:avLst/>
              <a:gdLst>
                <a:gd name="T0" fmla="*/ 19 w 22"/>
                <a:gd name="T1" fmla="*/ 13 h 14"/>
                <a:gd name="T2" fmla="*/ 18 w 22"/>
                <a:gd name="T3" fmla="*/ 12 h 14"/>
                <a:gd name="T4" fmla="*/ 17 w 22"/>
                <a:gd name="T5" fmla="*/ 12 h 14"/>
                <a:gd name="T6" fmla="*/ 16 w 22"/>
                <a:gd name="T7" fmla="*/ 11 h 14"/>
                <a:gd name="T8" fmla="*/ 14 w 22"/>
                <a:gd name="T9" fmla="*/ 11 h 14"/>
                <a:gd name="T10" fmla="*/ 13 w 22"/>
                <a:gd name="T11" fmla="*/ 11 h 14"/>
                <a:gd name="T12" fmla="*/ 12 w 22"/>
                <a:gd name="T13" fmla="*/ 10 h 14"/>
                <a:gd name="T14" fmla="*/ 12 w 22"/>
                <a:gd name="T15" fmla="*/ 9 h 14"/>
                <a:gd name="T16" fmla="*/ 12 w 22"/>
                <a:gd name="T17" fmla="*/ 9 h 14"/>
                <a:gd name="T18" fmla="*/ 12 w 22"/>
                <a:gd name="T19" fmla="*/ 8 h 14"/>
                <a:gd name="T20" fmla="*/ 12 w 22"/>
                <a:gd name="T21" fmla="*/ 6 h 14"/>
                <a:gd name="T22" fmla="*/ 10 w 22"/>
                <a:gd name="T23" fmla="*/ 4 h 14"/>
                <a:gd name="T24" fmla="*/ 9 w 22"/>
                <a:gd name="T25" fmla="*/ 3 h 14"/>
                <a:gd name="T26" fmla="*/ 7 w 22"/>
                <a:gd name="T27" fmla="*/ 2 h 14"/>
                <a:gd name="T28" fmla="*/ 6 w 22"/>
                <a:gd name="T29" fmla="*/ 1 h 14"/>
                <a:gd name="T30" fmla="*/ 5 w 22"/>
                <a:gd name="T31" fmla="*/ 1 h 14"/>
                <a:gd name="T32" fmla="*/ 0 w 22"/>
                <a:gd name="T33" fmla="*/ 7 h 14"/>
                <a:gd name="T34" fmla="*/ 1 w 22"/>
                <a:gd name="T35" fmla="*/ 8 h 14"/>
                <a:gd name="T36" fmla="*/ 3 w 22"/>
                <a:gd name="T37" fmla="*/ 9 h 14"/>
                <a:gd name="T38" fmla="*/ 4 w 22"/>
                <a:gd name="T39" fmla="*/ 10 h 14"/>
                <a:gd name="T40" fmla="*/ 6 w 22"/>
                <a:gd name="T41" fmla="*/ 12 h 14"/>
                <a:gd name="T42" fmla="*/ 7 w 22"/>
                <a:gd name="T43" fmla="*/ 13 h 14"/>
                <a:gd name="T44" fmla="*/ 9 w 22"/>
                <a:gd name="T45" fmla="*/ 13 h 14"/>
                <a:gd name="T46" fmla="*/ 11 w 22"/>
                <a:gd name="T47" fmla="*/ 14 h 14"/>
                <a:gd name="T48" fmla="*/ 14 w 22"/>
                <a:gd name="T49" fmla="*/ 14 h 14"/>
                <a:gd name="T50" fmla="*/ 21 w 22"/>
                <a:gd name="T51" fmla="*/ 10 h 14"/>
                <a:gd name="T52" fmla="*/ 21 w 22"/>
                <a:gd name="T53" fmla="*/ 9 h 14"/>
                <a:gd name="T54" fmla="*/ 21 w 22"/>
                <a:gd name="T55" fmla="*/ 10 h 14"/>
                <a:gd name="T56" fmla="*/ 21 w 22"/>
                <a:gd name="T57" fmla="*/ 10 h 14"/>
                <a:gd name="T58" fmla="*/ 22 w 22"/>
                <a:gd name="T59" fmla="*/ 10 h 14"/>
                <a:gd name="T60" fmla="*/ 21 w 22"/>
                <a:gd name="T61" fmla="*/ 9 h 14"/>
                <a:gd name="T62" fmla="*/ 20 w 22"/>
                <a:gd name="T63" fmla="*/ 9 h 14"/>
                <a:gd name="T64" fmla="*/ 20 w 22"/>
                <a:gd name="T65" fmla="*/ 9 h 14"/>
                <a:gd name="T66" fmla="*/ 21 w 22"/>
                <a:gd name="T67" fmla="*/ 10 h 14"/>
                <a:gd name="T68" fmla="*/ 21 w 22"/>
                <a:gd name="T69" fmla="*/ 10 h 14"/>
                <a:gd name="T70" fmla="*/ 22 w 22"/>
                <a:gd name="T71" fmla="*/ 10 h 14"/>
                <a:gd name="T72" fmla="*/ 20 w 22"/>
                <a:gd name="T73" fmla="*/ 8 h 14"/>
                <a:gd name="T74" fmla="*/ 20 w 22"/>
                <a:gd name="T75" fmla="*/ 8 h 14"/>
                <a:gd name="T76" fmla="*/ 20 w 22"/>
                <a:gd name="T77" fmla="*/ 8 h 14"/>
                <a:gd name="T78" fmla="*/ 20 w 22"/>
                <a:gd name="T79" fmla="*/ 8 h 14"/>
                <a:gd name="T80" fmla="*/ 15 w 22"/>
                <a:gd name="T81" fmla="*/ 6 h 14"/>
                <a:gd name="T82" fmla="*/ 15 w 22"/>
                <a:gd name="T83" fmla="*/ 6 h 14"/>
                <a:gd name="T84" fmla="*/ 15 w 22"/>
                <a:gd name="T85" fmla="*/ 6 h 14"/>
                <a:gd name="T86" fmla="*/ 14 w 22"/>
                <a:gd name="T87" fmla="*/ 4 h 14"/>
                <a:gd name="T88" fmla="*/ 13 w 22"/>
                <a:gd name="T89" fmla="*/ 4 h 14"/>
                <a:gd name="T90" fmla="*/ 13 w 22"/>
                <a:gd name="T91" fmla="*/ 5 h 14"/>
                <a:gd name="T92" fmla="*/ 13 w 22"/>
                <a:gd name="T93" fmla="*/ 5 h 14"/>
                <a:gd name="T94" fmla="*/ 13 w 22"/>
                <a:gd name="T95" fmla="*/ 6 h 14"/>
                <a:gd name="T96" fmla="*/ 14 w 22"/>
                <a:gd name="T97" fmla="*/ 5 h 14"/>
                <a:gd name="T98" fmla="*/ 7 w 22"/>
                <a:gd name="T99" fmla="*/ 1 h 14"/>
                <a:gd name="T100" fmla="*/ 7 w 22"/>
                <a:gd name="T101" fmla="*/ 1 h 14"/>
                <a:gd name="T102" fmla="*/ 7 w 22"/>
                <a:gd name="T103" fmla="*/ 1 h 14"/>
                <a:gd name="T104" fmla="*/ 7 w 22"/>
                <a:gd name="T105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2" h="14">
                  <a:moveTo>
                    <a:pt x="3" y="9"/>
                  </a:move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4" y="9"/>
                    <a:pt x="4" y="9"/>
                  </a:cubicBezTo>
                  <a:lnTo>
                    <a:pt x="3" y="9"/>
                  </a:lnTo>
                  <a:close/>
                  <a:moveTo>
                    <a:pt x="19" y="13"/>
                  </a:moveTo>
                  <a:cubicBezTo>
                    <a:pt x="19" y="13"/>
                    <a:pt x="19" y="13"/>
                    <a:pt x="19" y="13"/>
                  </a:cubicBezTo>
                  <a:cubicBezTo>
                    <a:pt x="19" y="13"/>
                    <a:pt x="18" y="13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2"/>
                    <a:pt x="18" y="12"/>
                  </a:cubicBezTo>
                  <a:cubicBezTo>
                    <a:pt x="18" y="12"/>
                    <a:pt x="18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1"/>
                    <a:pt x="17" y="11"/>
                  </a:cubicBezTo>
                  <a:cubicBezTo>
                    <a:pt x="17" y="11"/>
                    <a:pt x="16" y="11"/>
                    <a:pt x="16" y="12"/>
                  </a:cubicBezTo>
                  <a:cubicBezTo>
                    <a:pt x="16" y="12"/>
                    <a:pt x="16" y="12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0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1" y="6"/>
                    <a:pt x="11" y="5"/>
                    <a:pt x="11" y="5"/>
                  </a:cubicBezTo>
                  <a:cubicBezTo>
                    <a:pt x="11" y="5"/>
                    <a:pt x="11" y="5"/>
                    <a:pt x="10" y="5"/>
                  </a:cubicBezTo>
                  <a:cubicBezTo>
                    <a:pt x="10" y="5"/>
                    <a:pt x="10" y="5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7" y="3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9"/>
                    <a:pt x="1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6" y="11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1" y="14"/>
                    <a:pt x="11" y="14"/>
                  </a:cubicBezTo>
                  <a:cubicBezTo>
                    <a:pt x="11" y="14"/>
                    <a:pt x="11" y="13"/>
                    <a:pt x="11" y="13"/>
                  </a:cubicBezTo>
                  <a:cubicBezTo>
                    <a:pt x="11" y="13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3"/>
                    <a:pt x="19" y="13"/>
                    <a:pt x="19" y="13"/>
                  </a:cubicBezTo>
                  <a:close/>
                  <a:moveTo>
                    <a:pt x="21" y="10"/>
                  </a:move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2" y="10"/>
                    <a:pt x="22" y="10"/>
                  </a:cubicBezTo>
                  <a:cubicBezTo>
                    <a:pt x="22" y="10"/>
                    <a:pt x="22" y="10"/>
                    <a:pt x="21" y="10"/>
                  </a:cubicBezTo>
                  <a:close/>
                  <a:moveTo>
                    <a:pt x="22" y="10"/>
                  </a:moveTo>
                  <a:cubicBezTo>
                    <a:pt x="22" y="10"/>
                    <a:pt x="22" y="10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10"/>
                    <a:pt x="22" y="10"/>
                    <a:pt x="22" y="10"/>
                  </a:cubicBezTo>
                  <a:close/>
                  <a:moveTo>
                    <a:pt x="20" y="8"/>
                  </a:move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lose/>
                  <a:moveTo>
                    <a:pt x="15" y="6"/>
                  </a:move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lose/>
                  <a:moveTo>
                    <a:pt x="14" y="5"/>
                  </a:moveTo>
                  <a:cubicBezTo>
                    <a:pt x="14" y="5"/>
                    <a:pt x="14" y="5"/>
                    <a:pt x="14" y="5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4" y="6"/>
                    <a:pt x="14" y="6"/>
                  </a:cubicBezTo>
                  <a:cubicBezTo>
                    <a:pt x="14" y="6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lose/>
                  <a:moveTo>
                    <a:pt x="7" y="1"/>
                  </a:move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" name="Freeform 710">
              <a:extLst>
                <a:ext uri="{FF2B5EF4-FFF2-40B4-BE49-F238E27FC236}">
                  <a16:creationId xmlns:a16="http://schemas.microsoft.com/office/drawing/2014/main" id="{49037B23-EB53-51A9-EB68-3B4D6A5BA6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50388" y="5046663"/>
              <a:ext cx="17462" cy="33338"/>
            </a:xfrm>
            <a:custGeom>
              <a:avLst/>
              <a:gdLst>
                <a:gd name="T0" fmla="*/ 4 w 4"/>
                <a:gd name="T1" fmla="*/ 3 h 8"/>
                <a:gd name="T2" fmla="*/ 3 w 4"/>
                <a:gd name="T3" fmla="*/ 3 h 8"/>
                <a:gd name="T4" fmla="*/ 3 w 4"/>
                <a:gd name="T5" fmla="*/ 2 h 8"/>
                <a:gd name="T6" fmla="*/ 2 w 4"/>
                <a:gd name="T7" fmla="*/ 1 h 8"/>
                <a:gd name="T8" fmla="*/ 1 w 4"/>
                <a:gd name="T9" fmla="*/ 1 h 8"/>
                <a:gd name="T10" fmla="*/ 1 w 4"/>
                <a:gd name="T11" fmla="*/ 0 h 8"/>
                <a:gd name="T12" fmla="*/ 0 w 4"/>
                <a:gd name="T13" fmla="*/ 0 h 8"/>
                <a:gd name="T14" fmla="*/ 1 w 4"/>
                <a:gd name="T15" fmla="*/ 1 h 8"/>
                <a:gd name="T16" fmla="*/ 1 w 4"/>
                <a:gd name="T17" fmla="*/ 1 h 8"/>
                <a:gd name="T18" fmla="*/ 0 w 4"/>
                <a:gd name="T19" fmla="*/ 2 h 8"/>
                <a:gd name="T20" fmla="*/ 1 w 4"/>
                <a:gd name="T21" fmla="*/ 3 h 8"/>
                <a:gd name="T22" fmla="*/ 1 w 4"/>
                <a:gd name="T23" fmla="*/ 3 h 8"/>
                <a:gd name="T24" fmla="*/ 0 w 4"/>
                <a:gd name="T25" fmla="*/ 4 h 8"/>
                <a:gd name="T26" fmla="*/ 0 w 4"/>
                <a:gd name="T27" fmla="*/ 4 h 8"/>
                <a:gd name="T28" fmla="*/ 0 w 4"/>
                <a:gd name="T29" fmla="*/ 4 h 8"/>
                <a:gd name="T30" fmla="*/ 0 w 4"/>
                <a:gd name="T31" fmla="*/ 5 h 8"/>
                <a:gd name="T32" fmla="*/ 0 w 4"/>
                <a:gd name="T33" fmla="*/ 6 h 8"/>
                <a:gd name="T34" fmla="*/ 1 w 4"/>
                <a:gd name="T35" fmla="*/ 6 h 8"/>
                <a:gd name="T36" fmla="*/ 0 w 4"/>
                <a:gd name="T37" fmla="*/ 7 h 8"/>
                <a:gd name="T38" fmla="*/ 1 w 4"/>
                <a:gd name="T39" fmla="*/ 8 h 8"/>
                <a:gd name="T40" fmla="*/ 1 w 4"/>
                <a:gd name="T41" fmla="*/ 7 h 8"/>
                <a:gd name="T42" fmla="*/ 1 w 4"/>
                <a:gd name="T43" fmla="*/ 7 h 8"/>
                <a:gd name="T44" fmla="*/ 2 w 4"/>
                <a:gd name="T45" fmla="*/ 7 h 8"/>
                <a:gd name="T46" fmla="*/ 2 w 4"/>
                <a:gd name="T47" fmla="*/ 6 h 8"/>
                <a:gd name="T48" fmla="*/ 2 w 4"/>
                <a:gd name="T49" fmla="*/ 6 h 8"/>
                <a:gd name="T50" fmla="*/ 2 w 4"/>
                <a:gd name="T51" fmla="*/ 5 h 8"/>
                <a:gd name="T52" fmla="*/ 2 w 4"/>
                <a:gd name="T53" fmla="*/ 4 h 8"/>
                <a:gd name="T54" fmla="*/ 2 w 4"/>
                <a:gd name="T55" fmla="*/ 4 h 8"/>
                <a:gd name="T56" fmla="*/ 3 w 4"/>
                <a:gd name="T57" fmla="*/ 4 h 8"/>
                <a:gd name="T58" fmla="*/ 3 w 4"/>
                <a:gd name="T59" fmla="*/ 4 h 8"/>
                <a:gd name="T60" fmla="*/ 4 w 4"/>
                <a:gd name="T61" fmla="*/ 4 h 8"/>
                <a:gd name="T62" fmla="*/ 0 w 4"/>
                <a:gd name="T63" fmla="*/ 0 h 8"/>
                <a:gd name="T64" fmla="*/ 1 w 4"/>
                <a:gd name="T6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" h="8">
                  <a:moveTo>
                    <a:pt x="4" y="3"/>
                  </a:move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0" y="7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lnTo>
                    <a:pt x="4" y="3"/>
                  </a:ln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" name="Freeform 711">
              <a:extLst>
                <a:ext uri="{FF2B5EF4-FFF2-40B4-BE49-F238E27FC236}">
                  <a16:creationId xmlns:a16="http://schemas.microsoft.com/office/drawing/2014/main" id="{2DA18F23-CECC-9238-78AC-B12244591E7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09113" y="5087938"/>
              <a:ext cx="103187" cy="53975"/>
            </a:xfrm>
            <a:custGeom>
              <a:avLst/>
              <a:gdLst>
                <a:gd name="T0" fmla="*/ 6 w 25"/>
                <a:gd name="T1" fmla="*/ 7 h 13"/>
                <a:gd name="T2" fmla="*/ 7 w 25"/>
                <a:gd name="T3" fmla="*/ 8 h 13"/>
                <a:gd name="T4" fmla="*/ 7 w 25"/>
                <a:gd name="T5" fmla="*/ 8 h 13"/>
                <a:gd name="T6" fmla="*/ 6 w 25"/>
                <a:gd name="T7" fmla="*/ 7 h 13"/>
                <a:gd name="T8" fmla="*/ 6 w 25"/>
                <a:gd name="T9" fmla="*/ 7 h 13"/>
                <a:gd name="T10" fmla="*/ 8 w 25"/>
                <a:gd name="T11" fmla="*/ 8 h 13"/>
                <a:gd name="T12" fmla="*/ 9 w 25"/>
                <a:gd name="T13" fmla="*/ 7 h 13"/>
                <a:gd name="T14" fmla="*/ 10 w 25"/>
                <a:gd name="T15" fmla="*/ 7 h 13"/>
                <a:gd name="T16" fmla="*/ 10 w 25"/>
                <a:gd name="T17" fmla="*/ 7 h 13"/>
                <a:gd name="T18" fmla="*/ 12 w 25"/>
                <a:gd name="T19" fmla="*/ 5 h 13"/>
                <a:gd name="T20" fmla="*/ 11 w 25"/>
                <a:gd name="T21" fmla="*/ 6 h 13"/>
                <a:gd name="T22" fmla="*/ 24 w 25"/>
                <a:gd name="T23" fmla="*/ 6 h 13"/>
                <a:gd name="T24" fmla="*/ 23 w 25"/>
                <a:gd name="T25" fmla="*/ 13 h 13"/>
                <a:gd name="T26" fmla="*/ 22 w 25"/>
                <a:gd name="T27" fmla="*/ 12 h 13"/>
                <a:gd name="T28" fmla="*/ 22 w 25"/>
                <a:gd name="T29" fmla="*/ 11 h 13"/>
                <a:gd name="T30" fmla="*/ 21 w 25"/>
                <a:gd name="T31" fmla="*/ 10 h 13"/>
                <a:gd name="T32" fmla="*/ 20 w 25"/>
                <a:gd name="T33" fmla="*/ 9 h 13"/>
                <a:gd name="T34" fmla="*/ 19 w 25"/>
                <a:gd name="T35" fmla="*/ 8 h 13"/>
                <a:gd name="T36" fmla="*/ 17 w 25"/>
                <a:gd name="T37" fmla="*/ 8 h 13"/>
                <a:gd name="T38" fmla="*/ 16 w 25"/>
                <a:gd name="T39" fmla="*/ 8 h 13"/>
                <a:gd name="T40" fmla="*/ 15 w 25"/>
                <a:gd name="T41" fmla="*/ 8 h 13"/>
                <a:gd name="T42" fmla="*/ 14 w 25"/>
                <a:gd name="T43" fmla="*/ 8 h 13"/>
                <a:gd name="T44" fmla="*/ 14 w 25"/>
                <a:gd name="T45" fmla="*/ 8 h 13"/>
                <a:gd name="T46" fmla="*/ 14 w 25"/>
                <a:gd name="T47" fmla="*/ 8 h 13"/>
                <a:gd name="T48" fmla="*/ 13 w 25"/>
                <a:gd name="T49" fmla="*/ 7 h 13"/>
                <a:gd name="T50" fmla="*/ 13 w 25"/>
                <a:gd name="T51" fmla="*/ 7 h 13"/>
                <a:gd name="T52" fmla="*/ 13 w 25"/>
                <a:gd name="T53" fmla="*/ 7 h 13"/>
                <a:gd name="T54" fmla="*/ 13 w 25"/>
                <a:gd name="T55" fmla="*/ 6 h 13"/>
                <a:gd name="T56" fmla="*/ 13 w 25"/>
                <a:gd name="T57" fmla="*/ 7 h 13"/>
                <a:gd name="T58" fmla="*/ 12 w 25"/>
                <a:gd name="T59" fmla="*/ 6 h 13"/>
                <a:gd name="T60" fmla="*/ 12 w 25"/>
                <a:gd name="T61" fmla="*/ 6 h 13"/>
                <a:gd name="T62" fmla="*/ 11 w 25"/>
                <a:gd name="T63" fmla="*/ 5 h 13"/>
                <a:gd name="T64" fmla="*/ 11 w 25"/>
                <a:gd name="T65" fmla="*/ 6 h 13"/>
                <a:gd name="T66" fmla="*/ 11 w 25"/>
                <a:gd name="T67" fmla="*/ 6 h 13"/>
                <a:gd name="T68" fmla="*/ 11 w 25"/>
                <a:gd name="T69" fmla="*/ 5 h 13"/>
                <a:gd name="T70" fmla="*/ 10 w 25"/>
                <a:gd name="T71" fmla="*/ 6 h 13"/>
                <a:gd name="T72" fmla="*/ 11 w 25"/>
                <a:gd name="T73" fmla="*/ 7 h 13"/>
                <a:gd name="T74" fmla="*/ 10 w 25"/>
                <a:gd name="T75" fmla="*/ 5 h 13"/>
                <a:gd name="T76" fmla="*/ 10 w 25"/>
                <a:gd name="T77" fmla="*/ 6 h 13"/>
                <a:gd name="T78" fmla="*/ 10 w 25"/>
                <a:gd name="T79" fmla="*/ 6 h 13"/>
                <a:gd name="T80" fmla="*/ 10 w 25"/>
                <a:gd name="T81" fmla="*/ 6 h 13"/>
                <a:gd name="T82" fmla="*/ 10 w 25"/>
                <a:gd name="T83" fmla="*/ 7 h 13"/>
                <a:gd name="T84" fmla="*/ 10 w 25"/>
                <a:gd name="T85" fmla="*/ 7 h 13"/>
                <a:gd name="T86" fmla="*/ 10 w 25"/>
                <a:gd name="T87" fmla="*/ 6 h 13"/>
                <a:gd name="T88" fmla="*/ 9 w 25"/>
                <a:gd name="T89" fmla="*/ 6 h 13"/>
                <a:gd name="T90" fmla="*/ 9 w 25"/>
                <a:gd name="T91" fmla="*/ 7 h 13"/>
                <a:gd name="T92" fmla="*/ 8 w 25"/>
                <a:gd name="T93" fmla="*/ 6 h 13"/>
                <a:gd name="T94" fmla="*/ 9 w 25"/>
                <a:gd name="T95" fmla="*/ 7 h 13"/>
                <a:gd name="T96" fmla="*/ 8 w 25"/>
                <a:gd name="T97" fmla="*/ 6 h 13"/>
                <a:gd name="T98" fmla="*/ 7 w 25"/>
                <a:gd name="T99" fmla="*/ 6 h 13"/>
                <a:gd name="T100" fmla="*/ 8 w 25"/>
                <a:gd name="T101" fmla="*/ 7 h 13"/>
                <a:gd name="T102" fmla="*/ 8 w 25"/>
                <a:gd name="T103" fmla="*/ 7 h 13"/>
                <a:gd name="T104" fmla="*/ 7 w 25"/>
                <a:gd name="T105" fmla="*/ 7 h 13"/>
                <a:gd name="T106" fmla="*/ 5 w 25"/>
                <a:gd name="T107" fmla="*/ 6 h 13"/>
                <a:gd name="T108" fmla="*/ 5 w 25"/>
                <a:gd name="T109" fmla="*/ 4 h 13"/>
                <a:gd name="T110" fmla="*/ 4 w 25"/>
                <a:gd name="T111" fmla="*/ 5 h 13"/>
                <a:gd name="T112" fmla="*/ 5 w 25"/>
                <a:gd name="T113" fmla="*/ 6 h 13"/>
                <a:gd name="T114" fmla="*/ 6 w 25"/>
                <a:gd name="T115" fmla="*/ 8 h 13"/>
                <a:gd name="T116" fmla="*/ 12 w 25"/>
                <a:gd name="T117" fmla="*/ 0 h 13"/>
                <a:gd name="T118" fmla="*/ 14 w 25"/>
                <a:gd name="T119" fmla="*/ 1 h 13"/>
                <a:gd name="T120" fmla="*/ 16 w 25"/>
                <a:gd name="T121" fmla="*/ 1 h 13"/>
                <a:gd name="T122" fmla="*/ 19 w 25"/>
                <a:gd name="T123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5" h="13">
                  <a:moveTo>
                    <a:pt x="6" y="8"/>
                  </a:move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lose/>
                  <a:moveTo>
                    <a:pt x="7" y="8"/>
                  </a:move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lose/>
                  <a:moveTo>
                    <a:pt x="8" y="7"/>
                  </a:moveTo>
                  <a:cubicBezTo>
                    <a:pt x="8" y="7"/>
                    <a:pt x="8" y="7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9" y="8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lose/>
                  <a:moveTo>
                    <a:pt x="10" y="7"/>
                  </a:move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lose/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lose/>
                  <a:moveTo>
                    <a:pt x="12" y="6"/>
                  </a:move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lose/>
                  <a:moveTo>
                    <a:pt x="24" y="6"/>
                  </a:moveTo>
                  <a:cubicBezTo>
                    <a:pt x="25" y="7"/>
                    <a:pt x="25" y="7"/>
                    <a:pt x="25" y="7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3"/>
                    <a:pt x="23" y="13"/>
                    <a:pt x="23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2"/>
                    <a:pt x="22" y="12"/>
                    <a:pt x="22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2" y="12"/>
                    <a:pt x="22" y="12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0"/>
                    <a:pt x="22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9" y="8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8"/>
                    <a:pt x="19" y="9"/>
                    <a:pt x="19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8" y="9"/>
                    <a:pt x="18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9"/>
                    <a:pt x="18" y="8"/>
                    <a:pt x="18" y="8"/>
                  </a:cubicBezTo>
                  <a:cubicBezTo>
                    <a:pt x="18" y="8"/>
                    <a:pt x="18" y="8"/>
                    <a:pt x="18" y="9"/>
                  </a:cubicBezTo>
                  <a:cubicBezTo>
                    <a:pt x="18" y="9"/>
                    <a:pt x="18" y="9"/>
                    <a:pt x="17" y="9"/>
                  </a:cubicBezTo>
                  <a:cubicBezTo>
                    <a:pt x="17" y="9"/>
                    <a:pt x="17" y="9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8"/>
                    <a:pt x="17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4" y="7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7"/>
                    <a:pt x="14" y="7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3" y="8"/>
                    <a:pt x="13" y="8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2" y="6"/>
                    <a:pt x="12" y="6"/>
                  </a:cubicBezTo>
                  <a:cubicBezTo>
                    <a:pt x="12" y="6"/>
                    <a:pt x="12" y="6"/>
                    <a:pt x="11" y="6"/>
                  </a:cubicBezTo>
                  <a:cubicBezTo>
                    <a:pt x="11" y="6"/>
                    <a:pt x="11" y="6"/>
                    <a:pt x="11" y="7"/>
                  </a:cubicBezTo>
                  <a:cubicBezTo>
                    <a:pt x="11" y="7"/>
                    <a:pt x="11" y="7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0" y="5"/>
                    <a:pt x="10" y="5"/>
                  </a:cubicBezTo>
                  <a:cubicBezTo>
                    <a:pt x="10" y="5"/>
                    <a:pt x="10" y="5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6"/>
                    <a:pt x="11" y="6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6"/>
                    <a:pt x="10" y="6"/>
                  </a:cubicBezTo>
                  <a:cubicBezTo>
                    <a:pt x="10" y="6"/>
                    <a:pt x="10" y="6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6"/>
                  </a:cubicBezTo>
                  <a:cubicBezTo>
                    <a:pt x="6" y="6"/>
                    <a:pt x="6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4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5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3" y="6"/>
                    <a:pt x="23" y="6"/>
                    <a:pt x="23" y="6"/>
                  </a:cubicBezTo>
                  <a:lnTo>
                    <a:pt x="24" y="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" name="Freeform 712">
              <a:extLst>
                <a:ext uri="{FF2B5EF4-FFF2-40B4-BE49-F238E27FC236}">
                  <a16:creationId xmlns:a16="http://schemas.microsoft.com/office/drawing/2014/main" id="{E6499AC5-E53C-92FE-4896-CD8419CF9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01175" y="5037138"/>
              <a:ext cx="46037" cy="30163"/>
            </a:xfrm>
            <a:custGeom>
              <a:avLst/>
              <a:gdLst>
                <a:gd name="T0" fmla="*/ 1 w 11"/>
                <a:gd name="T1" fmla="*/ 4 h 7"/>
                <a:gd name="T2" fmla="*/ 4 w 11"/>
                <a:gd name="T3" fmla="*/ 5 h 7"/>
                <a:gd name="T4" fmla="*/ 4 w 11"/>
                <a:gd name="T5" fmla="*/ 5 h 7"/>
                <a:gd name="T6" fmla="*/ 4 w 11"/>
                <a:gd name="T7" fmla="*/ 6 h 7"/>
                <a:gd name="T8" fmla="*/ 4 w 11"/>
                <a:gd name="T9" fmla="*/ 6 h 7"/>
                <a:gd name="T10" fmla="*/ 5 w 11"/>
                <a:gd name="T11" fmla="*/ 6 h 7"/>
                <a:gd name="T12" fmla="*/ 5 w 11"/>
                <a:gd name="T13" fmla="*/ 7 h 7"/>
                <a:gd name="T14" fmla="*/ 6 w 11"/>
                <a:gd name="T15" fmla="*/ 7 h 7"/>
                <a:gd name="T16" fmla="*/ 7 w 11"/>
                <a:gd name="T17" fmla="*/ 7 h 7"/>
                <a:gd name="T18" fmla="*/ 8 w 11"/>
                <a:gd name="T19" fmla="*/ 7 h 7"/>
                <a:gd name="T20" fmla="*/ 8 w 11"/>
                <a:gd name="T21" fmla="*/ 7 h 7"/>
                <a:gd name="T22" fmla="*/ 7 w 11"/>
                <a:gd name="T23" fmla="*/ 6 h 7"/>
                <a:gd name="T24" fmla="*/ 7 w 11"/>
                <a:gd name="T25" fmla="*/ 6 h 7"/>
                <a:gd name="T26" fmla="*/ 8 w 11"/>
                <a:gd name="T27" fmla="*/ 6 h 7"/>
                <a:gd name="T28" fmla="*/ 8 w 11"/>
                <a:gd name="T29" fmla="*/ 6 h 7"/>
                <a:gd name="T30" fmla="*/ 9 w 11"/>
                <a:gd name="T31" fmla="*/ 6 h 7"/>
                <a:gd name="T32" fmla="*/ 9 w 11"/>
                <a:gd name="T33" fmla="*/ 6 h 7"/>
                <a:gd name="T34" fmla="*/ 9 w 11"/>
                <a:gd name="T35" fmla="*/ 6 h 7"/>
                <a:gd name="T36" fmla="*/ 9 w 11"/>
                <a:gd name="T37" fmla="*/ 5 h 7"/>
                <a:gd name="T38" fmla="*/ 9 w 11"/>
                <a:gd name="T39" fmla="*/ 5 h 7"/>
                <a:gd name="T40" fmla="*/ 9 w 11"/>
                <a:gd name="T41" fmla="*/ 5 h 7"/>
                <a:gd name="T42" fmla="*/ 9 w 11"/>
                <a:gd name="T43" fmla="*/ 5 h 7"/>
                <a:gd name="T44" fmla="*/ 9 w 11"/>
                <a:gd name="T45" fmla="*/ 4 h 7"/>
                <a:gd name="T46" fmla="*/ 9 w 11"/>
                <a:gd name="T47" fmla="*/ 4 h 7"/>
                <a:gd name="T48" fmla="*/ 9 w 11"/>
                <a:gd name="T49" fmla="*/ 4 h 7"/>
                <a:gd name="T50" fmla="*/ 9 w 11"/>
                <a:gd name="T51" fmla="*/ 4 h 7"/>
                <a:gd name="T52" fmla="*/ 9 w 11"/>
                <a:gd name="T53" fmla="*/ 4 h 7"/>
                <a:gd name="T54" fmla="*/ 9 w 11"/>
                <a:gd name="T55" fmla="*/ 4 h 7"/>
                <a:gd name="T56" fmla="*/ 9 w 11"/>
                <a:gd name="T57" fmla="*/ 4 h 7"/>
                <a:gd name="T58" fmla="*/ 9 w 11"/>
                <a:gd name="T59" fmla="*/ 3 h 7"/>
                <a:gd name="T60" fmla="*/ 9 w 11"/>
                <a:gd name="T61" fmla="*/ 3 h 7"/>
                <a:gd name="T62" fmla="*/ 9 w 11"/>
                <a:gd name="T63" fmla="*/ 3 h 7"/>
                <a:gd name="T64" fmla="*/ 9 w 11"/>
                <a:gd name="T65" fmla="*/ 3 h 7"/>
                <a:gd name="T66" fmla="*/ 10 w 11"/>
                <a:gd name="T67" fmla="*/ 3 h 7"/>
                <a:gd name="T68" fmla="*/ 10 w 11"/>
                <a:gd name="T69" fmla="*/ 3 h 7"/>
                <a:gd name="T70" fmla="*/ 11 w 11"/>
                <a:gd name="T71" fmla="*/ 3 h 7"/>
                <a:gd name="T72" fmla="*/ 11 w 11"/>
                <a:gd name="T73" fmla="*/ 2 h 7"/>
                <a:gd name="T74" fmla="*/ 11 w 11"/>
                <a:gd name="T75" fmla="*/ 2 h 7"/>
                <a:gd name="T76" fmla="*/ 10 w 11"/>
                <a:gd name="T77" fmla="*/ 2 h 7"/>
                <a:gd name="T78" fmla="*/ 10 w 11"/>
                <a:gd name="T79" fmla="*/ 1 h 7"/>
                <a:gd name="T80" fmla="*/ 10 w 11"/>
                <a:gd name="T81" fmla="*/ 1 h 7"/>
                <a:gd name="T82" fmla="*/ 10 w 11"/>
                <a:gd name="T83" fmla="*/ 1 h 7"/>
                <a:gd name="T84" fmla="*/ 9 w 11"/>
                <a:gd name="T85" fmla="*/ 1 h 7"/>
                <a:gd name="T86" fmla="*/ 9 w 11"/>
                <a:gd name="T87" fmla="*/ 0 h 7"/>
                <a:gd name="T88" fmla="*/ 7 w 11"/>
                <a:gd name="T89" fmla="*/ 1 h 7"/>
                <a:gd name="T90" fmla="*/ 7 w 11"/>
                <a:gd name="T91" fmla="*/ 1 h 7"/>
                <a:gd name="T92" fmla="*/ 6 w 11"/>
                <a:gd name="T93" fmla="*/ 1 h 7"/>
                <a:gd name="T94" fmla="*/ 6 w 11"/>
                <a:gd name="T95" fmla="*/ 1 h 7"/>
                <a:gd name="T96" fmla="*/ 5 w 11"/>
                <a:gd name="T97" fmla="*/ 1 h 7"/>
                <a:gd name="T98" fmla="*/ 5 w 11"/>
                <a:gd name="T99" fmla="*/ 1 h 7"/>
                <a:gd name="T100" fmla="*/ 5 w 11"/>
                <a:gd name="T101" fmla="*/ 1 h 7"/>
                <a:gd name="T102" fmla="*/ 4 w 11"/>
                <a:gd name="T103" fmla="*/ 1 h 7"/>
                <a:gd name="T104" fmla="*/ 4 w 11"/>
                <a:gd name="T105" fmla="*/ 1 h 7"/>
                <a:gd name="T106" fmla="*/ 2 w 11"/>
                <a:gd name="T107" fmla="*/ 1 h 7"/>
                <a:gd name="T108" fmla="*/ 2 w 11"/>
                <a:gd name="T109" fmla="*/ 1 h 7"/>
                <a:gd name="T110" fmla="*/ 1 w 11"/>
                <a:gd name="T111" fmla="*/ 1 h 7"/>
                <a:gd name="T112" fmla="*/ 0 w 11"/>
                <a:gd name="T113" fmla="*/ 1 h 7"/>
                <a:gd name="T114" fmla="*/ 0 w 11"/>
                <a:gd name="T115" fmla="*/ 4 h 7"/>
                <a:gd name="T116" fmla="*/ 1 w 11"/>
                <a:gd name="T117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" h="7">
                  <a:moveTo>
                    <a:pt x="1" y="4"/>
                  </a:move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4"/>
                    <a:pt x="0" y="4"/>
                    <a:pt x="0" y="4"/>
                  </a:cubicBezTo>
                  <a:lnTo>
                    <a:pt x="1" y="4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" name="Freeform 713">
              <a:extLst>
                <a:ext uri="{FF2B5EF4-FFF2-40B4-BE49-F238E27FC236}">
                  <a16:creationId xmlns:a16="http://schemas.microsoft.com/office/drawing/2014/main" id="{2436D176-2981-627B-C47E-9B7A5633DD8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63075" y="4987925"/>
              <a:ext cx="92075" cy="53975"/>
            </a:xfrm>
            <a:custGeom>
              <a:avLst/>
              <a:gdLst>
                <a:gd name="T0" fmla="*/ 15 w 22"/>
                <a:gd name="T1" fmla="*/ 1 h 13"/>
                <a:gd name="T2" fmla="*/ 15 w 22"/>
                <a:gd name="T3" fmla="*/ 1 h 13"/>
                <a:gd name="T4" fmla="*/ 15 w 22"/>
                <a:gd name="T5" fmla="*/ 1 h 13"/>
                <a:gd name="T6" fmla="*/ 15 w 22"/>
                <a:gd name="T7" fmla="*/ 1 h 13"/>
                <a:gd name="T8" fmla="*/ 15 w 22"/>
                <a:gd name="T9" fmla="*/ 1 h 13"/>
                <a:gd name="T10" fmla="*/ 15 w 22"/>
                <a:gd name="T11" fmla="*/ 1 h 13"/>
                <a:gd name="T12" fmla="*/ 15 w 22"/>
                <a:gd name="T13" fmla="*/ 1 h 13"/>
                <a:gd name="T14" fmla="*/ 15 w 22"/>
                <a:gd name="T15" fmla="*/ 2 h 13"/>
                <a:gd name="T16" fmla="*/ 15 w 22"/>
                <a:gd name="T17" fmla="*/ 1 h 13"/>
                <a:gd name="T18" fmla="*/ 15 w 22"/>
                <a:gd name="T19" fmla="*/ 1 h 13"/>
                <a:gd name="T20" fmla="*/ 15 w 22"/>
                <a:gd name="T21" fmla="*/ 1 h 13"/>
                <a:gd name="T22" fmla="*/ 15 w 22"/>
                <a:gd name="T23" fmla="*/ 1 h 13"/>
                <a:gd name="T24" fmla="*/ 15 w 22"/>
                <a:gd name="T25" fmla="*/ 2 h 13"/>
                <a:gd name="T26" fmla="*/ 18 w 22"/>
                <a:gd name="T27" fmla="*/ 0 h 13"/>
                <a:gd name="T28" fmla="*/ 18 w 22"/>
                <a:gd name="T29" fmla="*/ 0 h 13"/>
                <a:gd name="T30" fmla="*/ 19 w 22"/>
                <a:gd name="T31" fmla="*/ 0 h 13"/>
                <a:gd name="T32" fmla="*/ 19 w 22"/>
                <a:gd name="T33" fmla="*/ 0 h 13"/>
                <a:gd name="T34" fmla="*/ 9 w 22"/>
                <a:gd name="T35" fmla="*/ 12 h 13"/>
                <a:gd name="T36" fmla="*/ 10 w 22"/>
                <a:gd name="T37" fmla="*/ 13 h 13"/>
                <a:gd name="T38" fmla="*/ 13 w 22"/>
                <a:gd name="T39" fmla="*/ 13 h 13"/>
                <a:gd name="T40" fmla="*/ 14 w 22"/>
                <a:gd name="T41" fmla="*/ 13 h 13"/>
                <a:gd name="T42" fmla="*/ 15 w 22"/>
                <a:gd name="T43" fmla="*/ 13 h 13"/>
                <a:gd name="T44" fmla="*/ 18 w 22"/>
                <a:gd name="T45" fmla="*/ 12 h 13"/>
                <a:gd name="T46" fmla="*/ 22 w 22"/>
                <a:gd name="T47" fmla="*/ 5 h 13"/>
                <a:gd name="T48" fmla="*/ 22 w 22"/>
                <a:gd name="T49" fmla="*/ 5 h 13"/>
                <a:gd name="T50" fmla="*/ 22 w 22"/>
                <a:gd name="T51" fmla="*/ 4 h 13"/>
                <a:gd name="T52" fmla="*/ 21 w 22"/>
                <a:gd name="T53" fmla="*/ 4 h 13"/>
                <a:gd name="T54" fmla="*/ 20 w 22"/>
                <a:gd name="T55" fmla="*/ 4 h 13"/>
                <a:gd name="T56" fmla="*/ 20 w 22"/>
                <a:gd name="T57" fmla="*/ 4 h 13"/>
                <a:gd name="T58" fmla="*/ 19 w 22"/>
                <a:gd name="T59" fmla="*/ 4 h 13"/>
                <a:gd name="T60" fmla="*/ 19 w 22"/>
                <a:gd name="T61" fmla="*/ 4 h 13"/>
                <a:gd name="T62" fmla="*/ 19 w 22"/>
                <a:gd name="T63" fmla="*/ 4 h 13"/>
                <a:gd name="T64" fmla="*/ 18 w 22"/>
                <a:gd name="T65" fmla="*/ 4 h 13"/>
                <a:gd name="T66" fmla="*/ 17 w 22"/>
                <a:gd name="T67" fmla="*/ 3 h 13"/>
                <a:gd name="T68" fmla="*/ 16 w 22"/>
                <a:gd name="T69" fmla="*/ 3 h 13"/>
                <a:gd name="T70" fmla="*/ 15 w 22"/>
                <a:gd name="T71" fmla="*/ 2 h 13"/>
                <a:gd name="T72" fmla="*/ 15 w 22"/>
                <a:gd name="T73" fmla="*/ 2 h 13"/>
                <a:gd name="T74" fmla="*/ 14 w 22"/>
                <a:gd name="T75" fmla="*/ 1 h 13"/>
                <a:gd name="T76" fmla="*/ 13 w 22"/>
                <a:gd name="T77" fmla="*/ 1 h 13"/>
                <a:gd name="T78" fmla="*/ 12 w 22"/>
                <a:gd name="T79" fmla="*/ 1 h 13"/>
                <a:gd name="T80" fmla="*/ 11 w 22"/>
                <a:gd name="T81" fmla="*/ 2 h 13"/>
                <a:gd name="T82" fmla="*/ 10 w 22"/>
                <a:gd name="T83" fmla="*/ 2 h 13"/>
                <a:gd name="T84" fmla="*/ 9 w 22"/>
                <a:gd name="T85" fmla="*/ 2 h 13"/>
                <a:gd name="T86" fmla="*/ 9 w 22"/>
                <a:gd name="T87" fmla="*/ 3 h 13"/>
                <a:gd name="T88" fmla="*/ 8 w 22"/>
                <a:gd name="T89" fmla="*/ 5 h 13"/>
                <a:gd name="T90" fmla="*/ 3 w 22"/>
                <a:gd name="T91" fmla="*/ 6 h 13"/>
                <a:gd name="T92" fmla="*/ 3 w 22"/>
                <a:gd name="T93" fmla="*/ 6 h 13"/>
                <a:gd name="T94" fmla="*/ 3 w 22"/>
                <a:gd name="T95" fmla="*/ 5 h 13"/>
                <a:gd name="T96" fmla="*/ 2 w 22"/>
                <a:gd name="T97" fmla="*/ 6 h 13"/>
                <a:gd name="T98" fmla="*/ 6 w 22"/>
                <a:gd name="T99" fmla="*/ 10 h 13"/>
                <a:gd name="T100" fmla="*/ 7 w 22"/>
                <a:gd name="T101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" h="13">
                  <a:moveTo>
                    <a:pt x="15" y="1"/>
                  </a:move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lose/>
                  <a:moveTo>
                    <a:pt x="15" y="2"/>
                  </a:move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lose/>
                  <a:moveTo>
                    <a:pt x="19" y="0"/>
                  </a:moveTo>
                  <a:cubicBezTo>
                    <a:pt x="19" y="0"/>
                    <a:pt x="19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lose/>
                  <a:moveTo>
                    <a:pt x="9" y="12"/>
                  </a:moveTo>
                  <a:cubicBezTo>
                    <a:pt x="9" y="12"/>
                    <a:pt x="9" y="12"/>
                    <a:pt x="9" y="12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5"/>
                    <a:pt x="22" y="5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8" y="4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4"/>
                    <a:pt x="17" y="4"/>
                    <a:pt x="17" y="4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7" y="12"/>
                    <a:pt x="7" y="12"/>
                    <a:pt x="7" y="12"/>
                  </a:cubicBezTo>
                  <a:lnTo>
                    <a:pt x="9" y="12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" name="Freeform 714">
              <a:extLst>
                <a:ext uri="{FF2B5EF4-FFF2-40B4-BE49-F238E27FC236}">
                  <a16:creationId xmlns:a16="http://schemas.microsoft.com/office/drawing/2014/main" id="{0477F4A8-A1D3-B4C9-F43D-1F4FAFF028F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625013" y="5013325"/>
              <a:ext cx="53975" cy="57150"/>
            </a:xfrm>
            <a:custGeom>
              <a:avLst/>
              <a:gdLst>
                <a:gd name="T0" fmla="*/ 12 w 13"/>
                <a:gd name="T1" fmla="*/ 0 h 14"/>
                <a:gd name="T2" fmla="*/ 13 w 13"/>
                <a:gd name="T3" fmla="*/ 1 h 14"/>
                <a:gd name="T4" fmla="*/ 12 w 13"/>
                <a:gd name="T5" fmla="*/ 1 h 14"/>
                <a:gd name="T6" fmla="*/ 12 w 13"/>
                <a:gd name="T7" fmla="*/ 1 h 14"/>
                <a:gd name="T8" fmla="*/ 12 w 13"/>
                <a:gd name="T9" fmla="*/ 2 h 14"/>
                <a:gd name="T10" fmla="*/ 11 w 13"/>
                <a:gd name="T11" fmla="*/ 2 h 14"/>
                <a:gd name="T12" fmla="*/ 11 w 13"/>
                <a:gd name="T13" fmla="*/ 1 h 14"/>
                <a:gd name="T14" fmla="*/ 11 w 13"/>
                <a:gd name="T15" fmla="*/ 1 h 14"/>
                <a:gd name="T16" fmla="*/ 11 w 13"/>
                <a:gd name="T17" fmla="*/ 1 h 14"/>
                <a:gd name="T18" fmla="*/ 11 w 13"/>
                <a:gd name="T19" fmla="*/ 1 h 14"/>
                <a:gd name="T20" fmla="*/ 11 w 13"/>
                <a:gd name="T21" fmla="*/ 0 h 14"/>
                <a:gd name="T22" fmla="*/ 10 w 13"/>
                <a:gd name="T23" fmla="*/ 1 h 14"/>
                <a:gd name="T24" fmla="*/ 9 w 13"/>
                <a:gd name="T25" fmla="*/ 1 h 14"/>
                <a:gd name="T26" fmla="*/ 9 w 13"/>
                <a:gd name="T27" fmla="*/ 2 h 14"/>
                <a:gd name="T28" fmla="*/ 9 w 13"/>
                <a:gd name="T29" fmla="*/ 2 h 14"/>
                <a:gd name="T30" fmla="*/ 8 w 13"/>
                <a:gd name="T31" fmla="*/ 1 h 14"/>
                <a:gd name="T32" fmla="*/ 6 w 13"/>
                <a:gd name="T33" fmla="*/ 1 h 14"/>
                <a:gd name="T34" fmla="*/ 6 w 13"/>
                <a:gd name="T35" fmla="*/ 1 h 14"/>
                <a:gd name="T36" fmla="*/ 6 w 13"/>
                <a:gd name="T37" fmla="*/ 2 h 14"/>
                <a:gd name="T38" fmla="*/ 6 w 13"/>
                <a:gd name="T39" fmla="*/ 2 h 14"/>
                <a:gd name="T40" fmla="*/ 7 w 13"/>
                <a:gd name="T41" fmla="*/ 3 h 14"/>
                <a:gd name="T42" fmla="*/ 7 w 13"/>
                <a:gd name="T43" fmla="*/ 4 h 14"/>
                <a:gd name="T44" fmla="*/ 7 w 13"/>
                <a:gd name="T45" fmla="*/ 5 h 14"/>
                <a:gd name="T46" fmla="*/ 7 w 13"/>
                <a:gd name="T47" fmla="*/ 5 h 14"/>
                <a:gd name="T48" fmla="*/ 7 w 13"/>
                <a:gd name="T49" fmla="*/ 6 h 14"/>
                <a:gd name="T50" fmla="*/ 6 w 13"/>
                <a:gd name="T51" fmla="*/ 6 h 14"/>
                <a:gd name="T52" fmla="*/ 4 w 13"/>
                <a:gd name="T53" fmla="*/ 8 h 14"/>
                <a:gd name="T54" fmla="*/ 4 w 13"/>
                <a:gd name="T55" fmla="*/ 9 h 14"/>
                <a:gd name="T56" fmla="*/ 3 w 13"/>
                <a:gd name="T57" fmla="*/ 10 h 14"/>
                <a:gd name="T58" fmla="*/ 2 w 13"/>
                <a:gd name="T59" fmla="*/ 11 h 14"/>
                <a:gd name="T60" fmla="*/ 2 w 13"/>
                <a:gd name="T61" fmla="*/ 11 h 14"/>
                <a:gd name="T62" fmla="*/ 0 w 13"/>
                <a:gd name="T63" fmla="*/ 13 h 14"/>
                <a:gd name="T64" fmla="*/ 1 w 13"/>
                <a:gd name="T65" fmla="*/ 13 h 14"/>
                <a:gd name="T66" fmla="*/ 2 w 13"/>
                <a:gd name="T67" fmla="*/ 13 h 14"/>
                <a:gd name="T68" fmla="*/ 3 w 13"/>
                <a:gd name="T69" fmla="*/ 13 h 14"/>
                <a:gd name="T70" fmla="*/ 3 w 13"/>
                <a:gd name="T71" fmla="*/ 13 h 14"/>
                <a:gd name="T72" fmla="*/ 4 w 13"/>
                <a:gd name="T73" fmla="*/ 13 h 14"/>
                <a:gd name="T74" fmla="*/ 4 w 13"/>
                <a:gd name="T75" fmla="*/ 13 h 14"/>
                <a:gd name="T76" fmla="*/ 5 w 13"/>
                <a:gd name="T77" fmla="*/ 12 h 14"/>
                <a:gd name="T78" fmla="*/ 6 w 13"/>
                <a:gd name="T79" fmla="*/ 11 h 14"/>
                <a:gd name="T80" fmla="*/ 6 w 13"/>
                <a:gd name="T81" fmla="*/ 11 h 14"/>
                <a:gd name="T82" fmla="*/ 6 w 13"/>
                <a:gd name="T83" fmla="*/ 10 h 14"/>
                <a:gd name="T84" fmla="*/ 7 w 13"/>
                <a:gd name="T85" fmla="*/ 10 h 14"/>
                <a:gd name="T86" fmla="*/ 7 w 13"/>
                <a:gd name="T87" fmla="*/ 10 h 14"/>
                <a:gd name="T88" fmla="*/ 8 w 13"/>
                <a:gd name="T89" fmla="*/ 10 h 14"/>
                <a:gd name="T90" fmla="*/ 10 w 13"/>
                <a:gd name="T91" fmla="*/ 10 h 14"/>
                <a:gd name="T92" fmla="*/ 10 w 13"/>
                <a:gd name="T93" fmla="*/ 9 h 14"/>
                <a:gd name="T94" fmla="*/ 10 w 13"/>
                <a:gd name="T95" fmla="*/ 8 h 14"/>
                <a:gd name="T96" fmla="*/ 9 w 13"/>
                <a:gd name="T97" fmla="*/ 7 h 14"/>
                <a:gd name="T98" fmla="*/ 9 w 13"/>
                <a:gd name="T99" fmla="*/ 7 h 14"/>
                <a:gd name="T100" fmla="*/ 10 w 13"/>
                <a:gd name="T101" fmla="*/ 6 h 14"/>
                <a:gd name="T102" fmla="*/ 11 w 13"/>
                <a:gd name="T103" fmla="*/ 6 h 14"/>
                <a:gd name="T104" fmla="*/ 11 w 13"/>
                <a:gd name="T105" fmla="*/ 6 h 14"/>
                <a:gd name="T106" fmla="*/ 12 w 13"/>
                <a:gd name="T107" fmla="*/ 4 h 14"/>
                <a:gd name="T108" fmla="*/ 12 w 13"/>
                <a:gd name="T109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" h="14">
                  <a:moveTo>
                    <a:pt x="12" y="1"/>
                  </a:moveTo>
                  <a:cubicBezTo>
                    <a:pt x="12" y="1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lose/>
                  <a:moveTo>
                    <a:pt x="12" y="2"/>
                  </a:move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2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1"/>
                    <a:pt x="10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0" y="1"/>
                    <a:pt x="10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0"/>
                    <a:pt x="11" y="0"/>
                  </a:cubicBezTo>
                  <a:cubicBezTo>
                    <a:pt x="10" y="0"/>
                    <a:pt x="10" y="0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10" y="1"/>
                    <a:pt x="10" y="1"/>
                  </a:cubicBezTo>
                  <a:cubicBezTo>
                    <a:pt x="10" y="1"/>
                    <a:pt x="10" y="1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8" y="2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7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7" y="2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2" y="10"/>
                    <a:pt x="2" y="10"/>
                  </a:cubicBezTo>
                  <a:cubicBezTo>
                    <a:pt x="2" y="10"/>
                    <a:pt x="2" y="10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2"/>
                    <a:pt x="0" y="12"/>
                  </a:cubicBezTo>
                  <a:cubicBezTo>
                    <a:pt x="0" y="12"/>
                    <a:pt x="0" y="13"/>
                    <a:pt x="0" y="13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2"/>
                    <a:pt x="4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1"/>
                    <a:pt x="5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10" y="10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9" y="8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5"/>
                    <a:pt x="11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" name="Freeform 715">
              <a:extLst>
                <a:ext uri="{FF2B5EF4-FFF2-40B4-BE49-F238E27FC236}">
                  <a16:creationId xmlns:a16="http://schemas.microsoft.com/office/drawing/2014/main" id="{5FB26BAE-C205-2380-98CD-44A43E432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7850" y="5062538"/>
              <a:ext cx="33337" cy="38100"/>
            </a:xfrm>
            <a:custGeom>
              <a:avLst/>
              <a:gdLst>
                <a:gd name="T0" fmla="*/ 4 w 8"/>
                <a:gd name="T1" fmla="*/ 1 h 9"/>
                <a:gd name="T2" fmla="*/ 4 w 8"/>
                <a:gd name="T3" fmla="*/ 1 h 9"/>
                <a:gd name="T4" fmla="*/ 4 w 8"/>
                <a:gd name="T5" fmla="*/ 0 h 9"/>
                <a:gd name="T6" fmla="*/ 4 w 8"/>
                <a:gd name="T7" fmla="*/ 1 h 9"/>
                <a:gd name="T8" fmla="*/ 3 w 8"/>
                <a:gd name="T9" fmla="*/ 1 h 9"/>
                <a:gd name="T10" fmla="*/ 2 w 8"/>
                <a:gd name="T11" fmla="*/ 1 h 9"/>
                <a:gd name="T12" fmla="*/ 2 w 8"/>
                <a:gd name="T13" fmla="*/ 0 h 9"/>
                <a:gd name="T14" fmla="*/ 2 w 8"/>
                <a:gd name="T15" fmla="*/ 0 h 9"/>
                <a:gd name="T16" fmla="*/ 1 w 8"/>
                <a:gd name="T17" fmla="*/ 0 h 9"/>
                <a:gd name="T18" fmla="*/ 1 w 8"/>
                <a:gd name="T19" fmla="*/ 0 h 9"/>
                <a:gd name="T20" fmla="*/ 1 w 8"/>
                <a:gd name="T21" fmla="*/ 1 h 9"/>
                <a:gd name="T22" fmla="*/ 1 w 8"/>
                <a:gd name="T23" fmla="*/ 2 h 9"/>
                <a:gd name="T24" fmla="*/ 1 w 8"/>
                <a:gd name="T25" fmla="*/ 2 h 9"/>
                <a:gd name="T26" fmla="*/ 1 w 8"/>
                <a:gd name="T27" fmla="*/ 2 h 9"/>
                <a:gd name="T28" fmla="*/ 1 w 8"/>
                <a:gd name="T29" fmla="*/ 3 h 9"/>
                <a:gd name="T30" fmla="*/ 2 w 8"/>
                <a:gd name="T31" fmla="*/ 3 h 9"/>
                <a:gd name="T32" fmla="*/ 1 w 8"/>
                <a:gd name="T33" fmla="*/ 3 h 9"/>
                <a:gd name="T34" fmla="*/ 1 w 8"/>
                <a:gd name="T35" fmla="*/ 4 h 9"/>
                <a:gd name="T36" fmla="*/ 1 w 8"/>
                <a:gd name="T37" fmla="*/ 4 h 9"/>
                <a:gd name="T38" fmla="*/ 1 w 8"/>
                <a:gd name="T39" fmla="*/ 4 h 9"/>
                <a:gd name="T40" fmla="*/ 0 w 8"/>
                <a:gd name="T41" fmla="*/ 4 h 9"/>
                <a:gd name="T42" fmla="*/ 0 w 8"/>
                <a:gd name="T43" fmla="*/ 4 h 9"/>
                <a:gd name="T44" fmla="*/ 0 w 8"/>
                <a:gd name="T45" fmla="*/ 5 h 9"/>
                <a:gd name="T46" fmla="*/ 0 w 8"/>
                <a:gd name="T47" fmla="*/ 5 h 9"/>
                <a:gd name="T48" fmla="*/ 0 w 8"/>
                <a:gd name="T49" fmla="*/ 5 h 9"/>
                <a:gd name="T50" fmla="*/ 1 w 8"/>
                <a:gd name="T51" fmla="*/ 6 h 9"/>
                <a:gd name="T52" fmla="*/ 2 w 8"/>
                <a:gd name="T53" fmla="*/ 6 h 9"/>
                <a:gd name="T54" fmla="*/ 2 w 8"/>
                <a:gd name="T55" fmla="*/ 6 h 9"/>
                <a:gd name="T56" fmla="*/ 2 w 8"/>
                <a:gd name="T57" fmla="*/ 7 h 9"/>
                <a:gd name="T58" fmla="*/ 2 w 8"/>
                <a:gd name="T59" fmla="*/ 7 h 9"/>
                <a:gd name="T60" fmla="*/ 4 w 8"/>
                <a:gd name="T61" fmla="*/ 8 h 9"/>
                <a:gd name="T62" fmla="*/ 4 w 8"/>
                <a:gd name="T63" fmla="*/ 9 h 9"/>
                <a:gd name="T64" fmla="*/ 4 w 8"/>
                <a:gd name="T65" fmla="*/ 9 h 9"/>
                <a:gd name="T66" fmla="*/ 4 w 8"/>
                <a:gd name="T67" fmla="*/ 9 h 9"/>
                <a:gd name="T68" fmla="*/ 4 w 8"/>
                <a:gd name="T69" fmla="*/ 9 h 9"/>
                <a:gd name="T70" fmla="*/ 4 w 8"/>
                <a:gd name="T71" fmla="*/ 9 h 9"/>
                <a:gd name="T72" fmla="*/ 4 w 8"/>
                <a:gd name="T73" fmla="*/ 9 h 9"/>
                <a:gd name="T74" fmla="*/ 5 w 8"/>
                <a:gd name="T75" fmla="*/ 9 h 9"/>
                <a:gd name="T76" fmla="*/ 5 w 8"/>
                <a:gd name="T77" fmla="*/ 9 h 9"/>
                <a:gd name="T78" fmla="*/ 5 w 8"/>
                <a:gd name="T79" fmla="*/ 9 h 9"/>
                <a:gd name="T80" fmla="*/ 5 w 8"/>
                <a:gd name="T81" fmla="*/ 9 h 9"/>
                <a:gd name="T82" fmla="*/ 5 w 8"/>
                <a:gd name="T83" fmla="*/ 9 h 9"/>
                <a:gd name="T84" fmla="*/ 6 w 8"/>
                <a:gd name="T85" fmla="*/ 9 h 9"/>
                <a:gd name="T86" fmla="*/ 6 w 8"/>
                <a:gd name="T87" fmla="*/ 9 h 9"/>
                <a:gd name="T88" fmla="*/ 6 w 8"/>
                <a:gd name="T89" fmla="*/ 8 h 9"/>
                <a:gd name="T90" fmla="*/ 6 w 8"/>
                <a:gd name="T91" fmla="*/ 8 h 9"/>
                <a:gd name="T92" fmla="*/ 6 w 8"/>
                <a:gd name="T93" fmla="*/ 7 h 9"/>
                <a:gd name="T94" fmla="*/ 7 w 8"/>
                <a:gd name="T95" fmla="*/ 7 h 9"/>
                <a:gd name="T96" fmla="*/ 6 w 8"/>
                <a:gd name="T97" fmla="*/ 6 h 9"/>
                <a:gd name="T98" fmla="*/ 7 w 8"/>
                <a:gd name="T99" fmla="*/ 6 h 9"/>
                <a:gd name="T100" fmla="*/ 7 w 8"/>
                <a:gd name="T101" fmla="*/ 3 h 9"/>
                <a:gd name="T102" fmla="*/ 8 w 8"/>
                <a:gd name="T103" fmla="*/ 3 h 9"/>
                <a:gd name="T104" fmla="*/ 7 w 8"/>
                <a:gd name="T105" fmla="*/ 2 h 9"/>
                <a:gd name="T106" fmla="*/ 7 w 8"/>
                <a:gd name="T107" fmla="*/ 2 h 9"/>
                <a:gd name="T108" fmla="*/ 6 w 8"/>
                <a:gd name="T109" fmla="*/ 2 h 9"/>
                <a:gd name="T110" fmla="*/ 6 w 8"/>
                <a:gd name="T111" fmla="*/ 2 h 9"/>
                <a:gd name="T112" fmla="*/ 6 w 8"/>
                <a:gd name="T113" fmla="*/ 2 h 9"/>
                <a:gd name="T114" fmla="*/ 6 w 8"/>
                <a:gd name="T115" fmla="*/ 1 h 9"/>
                <a:gd name="T116" fmla="*/ 6 w 8"/>
                <a:gd name="T117" fmla="*/ 1 h 9"/>
                <a:gd name="T118" fmla="*/ 5 w 8"/>
                <a:gd name="T119" fmla="*/ 1 h 9"/>
                <a:gd name="T120" fmla="*/ 4 w 8"/>
                <a:gd name="T121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" h="9"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4" y="0"/>
                    <a:pt x="4" y="1"/>
                    <a:pt x="4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6" y="6"/>
                    <a:pt x="6" y="6"/>
                  </a:cubicBezTo>
                  <a:cubicBezTo>
                    <a:pt x="6" y="6"/>
                    <a:pt x="7" y="6"/>
                    <a:pt x="7" y="6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lnTo>
                    <a:pt x="4" y="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" name="Freeform 716">
              <a:extLst>
                <a:ext uri="{FF2B5EF4-FFF2-40B4-BE49-F238E27FC236}">
                  <a16:creationId xmlns:a16="http://schemas.microsoft.com/office/drawing/2014/main" id="{E0A0D5DC-59F3-69AE-A35A-B65816989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0388" y="5062538"/>
              <a:ext cx="25400" cy="30163"/>
            </a:xfrm>
            <a:custGeom>
              <a:avLst/>
              <a:gdLst>
                <a:gd name="T0" fmla="*/ 4 w 6"/>
                <a:gd name="T1" fmla="*/ 0 h 7"/>
                <a:gd name="T2" fmla="*/ 3 w 6"/>
                <a:gd name="T3" fmla="*/ 0 h 7"/>
                <a:gd name="T4" fmla="*/ 3 w 6"/>
                <a:gd name="T5" fmla="*/ 0 h 7"/>
                <a:gd name="T6" fmla="*/ 2 w 6"/>
                <a:gd name="T7" fmla="*/ 0 h 7"/>
                <a:gd name="T8" fmla="*/ 2 w 6"/>
                <a:gd name="T9" fmla="*/ 1 h 7"/>
                <a:gd name="T10" fmla="*/ 2 w 6"/>
                <a:gd name="T11" fmla="*/ 2 h 7"/>
                <a:gd name="T12" fmla="*/ 2 w 6"/>
                <a:gd name="T13" fmla="*/ 2 h 7"/>
                <a:gd name="T14" fmla="*/ 2 w 6"/>
                <a:gd name="T15" fmla="*/ 3 h 7"/>
                <a:gd name="T16" fmla="*/ 2 w 6"/>
                <a:gd name="T17" fmla="*/ 3 h 7"/>
                <a:gd name="T18" fmla="*/ 1 w 6"/>
                <a:gd name="T19" fmla="*/ 3 h 7"/>
                <a:gd name="T20" fmla="*/ 1 w 6"/>
                <a:gd name="T21" fmla="*/ 4 h 7"/>
                <a:gd name="T22" fmla="*/ 1 w 6"/>
                <a:gd name="T23" fmla="*/ 4 h 7"/>
                <a:gd name="T24" fmla="*/ 0 w 6"/>
                <a:gd name="T25" fmla="*/ 4 h 7"/>
                <a:gd name="T26" fmla="*/ 0 w 6"/>
                <a:gd name="T27" fmla="*/ 5 h 7"/>
                <a:gd name="T28" fmla="*/ 1 w 6"/>
                <a:gd name="T29" fmla="*/ 6 h 7"/>
                <a:gd name="T30" fmla="*/ 1 w 6"/>
                <a:gd name="T31" fmla="*/ 6 h 7"/>
                <a:gd name="T32" fmla="*/ 2 w 6"/>
                <a:gd name="T33" fmla="*/ 6 h 7"/>
                <a:gd name="T34" fmla="*/ 2 w 6"/>
                <a:gd name="T35" fmla="*/ 6 h 7"/>
                <a:gd name="T36" fmla="*/ 3 w 6"/>
                <a:gd name="T37" fmla="*/ 6 h 7"/>
                <a:gd name="T38" fmla="*/ 3 w 6"/>
                <a:gd name="T39" fmla="*/ 6 h 7"/>
                <a:gd name="T40" fmla="*/ 3 w 6"/>
                <a:gd name="T41" fmla="*/ 6 h 7"/>
                <a:gd name="T42" fmla="*/ 4 w 6"/>
                <a:gd name="T43" fmla="*/ 7 h 7"/>
                <a:gd name="T44" fmla="*/ 4 w 6"/>
                <a:gd name="T45" fmla="*/ 7 h 7"/>
                <a:gd name="T46" fmla="*/ 5 w 6"/>
                <a:gd name="T47" fmla="*/ 7 h 7"/>
                <a:gd name="T48" fmla="*/ 5 w 6"/>
                <a:gd name="T49" fmla="*/ 7 h 7"/>
                <a:gd name="T50" fmla="*/ 5 w 6"/>
                <a:gd name="T51" fmla="*/ 7 h 7"/>
                <a:gd name="T52" fmla="*/ 6 w 6"/>
                <a:gd name="T53" fmla="*/ 6 h 7"/>
                <a:gd name="T54" fmla="*/ 5 w 6"/>
                <a:gd name="T55" fmla="*/ 6 h 7"/>
                <a:gd name="T56" fmla="*/ 4 w 6"/>
                <a:gd name="T57" fmla="*/ 5 h 7"/>
                <a:gd name="T58" fmla="*/ 4 w 6"/>
                <a:gd name="T59" fmla="*/ 4 h 7"/>
                <a:gd name="T60" fmla="*/ 5 w 6"/>
                <a:gd name="T61" fmla="*/ 4 h 7"/>
                <a:gd name="T62" fmla="*/ 5 w 6"/>
                <a:gd name="T63" fmla="*/ 4 h 7"/>
                <a:gd name="T64" fmla="*/ 6 w 6"/>
                <a:gd name="T65" fmla="*/ 3 h 7"/>
                <a:gd name="T66" fmla="*/ 5 w 6"/>
                <a:gd name="T67" fmla="*/ 2 h 7"/>
                <a:gd name="T68" fmla="*/ 5 w 6"/>
                <a:gd name="T69" fmla="*/ 2 h 7"/>
                <a:gd name="T70" fmla="*/ 5 w 6"/>
                <a:gd name="T7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1" y="5"/>
                    <a:pt x="1" y="5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" name="Freeform 717">
              <a:extLst>
                <a:ext uri="{FF2B5EF4-FFF2-40B4-BE49-F238E27FC236}">
                  <a16:creationId xmlns:a16="http://schemas.microsoft.com/office/drawing/2014/main" id="{D4A099A0-BB73-E467-1E28-AAAD23A5D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4363" y="5116513"/>
              <a:ext cx="96837" cy="74613"/>
            </a:xfrm>
            <a:custGeom>
              <a:avLst/>
              <a:gdLst>
                <a:gd name="T0" fmla="*/ 20 w 23"/>
                <a:gd name="T1" fmla="*/ 15 h 18"/>
                <a:gd name="T2" fmla="*/ 18 w 23"/>
                <a:gd name="T3" fmla="*/ 14 h 18"/>
                <a:gd name="T4" fmla="*/ 18 w 23"/>
                <a:gd name="T5" fmla="*/ 15 h 18"/>
                <a:gd name="T6" fmla="*/ 16 w 23"/>
                <a:gd name="T7" fmla="*/ 15 h 18"/>
                <a:gd name="T8" fmla="*/ 14 w 23"/>
                <a:gd name="T9" fmla="*/ 14 h 18"/>
                <a:gd name="T10" fmla="*/ 11 w 23"/>
                <a:gd name="T11" fmla="*/ 12 h 18"/>
                <a:gd name="T12" fmla="*/ 10 w 23"/>
                <a:gd name="T13" fmla="*/ 11 h 18"/>
                <a:gd name="T14" fmla="*/ 9 w 23"/>
                <a:gd name="T15" fmla="*/ 9 h 18"/>
                <a:gd name="T16" fmla="*/ 7 w 23"/>
                <a:gd name="T17" fmla="*/ 7 h 18"/>
                <a:gd name="T18" fmla="*/ 4 w 23"/>
                <a:gd name="T19" fmla="*/ 2 h 18"/>
                <a:gd name="T20" fmla="*/ 2 w 23"/>
                <a:gd name="T21" fmla="*/ 1 h 18"/>
                <a:gd name="T22" fmla="*/ 1 w 23"/>
                <a:gd name="T23" fmla="*/ 1 h 18"/>
                <a:gd name="T24" fmla="*/ 0 w 23"/>
                <a:gd name="T25" fmla="*/ 6 h 18"/>
                <a:gd name="T26" fmla="*/ 1 w 23"/>
                <a:gd name="T27" fmla="*/ 6 h 18"/>
                <a:gd name="T28" fmla="*/ 1 w 23"/>
                <a:gd name="T29" fmla="*/ 7 h 18"/>
                <a:gd name="T30" fmla="*/ 1 w 23"/>
                <a:gd name="T31" fmla="*/ 7 h 18"/>
                <a:gd name="T32" fmla="*/ 1 w 23"/>
                <a:gd name="T33" fmla="*/ 8 h 18"/>
                <a:gd name="T34" fmla="*/ 2 w 23"/>
                <a:gd name="T35" fmla="*/ 9 h 18"/>
                <a:gd name="T36" fmla="*/ 3 w 23"/>
                <a:gd name="T37" fmla="*/ 9 h 18"/>
                <a:gd name="T38" fmla="*/ 4 w 23"/>
                <a:gd name="T39" fmla="*/ 9 h 18"/>
                <a:gd name="T40" fmla="*/ 4 w 23"/>
                <a:gd name="T41" fmla="*/ 10 h 18"/>
                <a:gd name="T42" fmla="*/ 4 w 23"/>
                <a:gd name="T43" fmla="*/ 10 h 18"/>
                <a:gd name="T44" fmla="*/ 4 w 23"/>
                <a:gd name="T45" fmla="*/ 11 h 18"/>
                <a:gd name="T46" fmla="*/ 4 w 23"/>
                <a:gd name="T47" fmla="*/ 11 h 18"/>
                <a:gd name="T48" fmla="*/ 5 w 23"/>
                <a:gd name="T49" fmla="*/ 11 h 18"/>
                <a:gd name="T50" fmla="*/ 5 w 23"/>
                <a:gd name="T51" fmla="*/ 12 h 18"/>
                <a:gd name="T52" fmla="*/ 5 w 23"/>
                <a:gd name="T53" fmla="*/ 12 h 18"/>
                <a:gd name="T54" fmla="*/ 6 w 23"/>
                <a:gd name="T55" fmla="*/ 11 h 18"/>
                <a:gd name="T56" fmla="*/ 6 w 23"/>
                <a:gd name="T57" fmla="*/ 12 h 18"/>
                <a:gd name="T58" fmla="*/ 7 w 23"/>
                <a:gd name="T59" fmla="*/ 13 h 18"/>
                <a:gd name="T60" fmla="*/ 8 w 23"/>
                <a:gd name="T61" fmla="*/ 14 h 18"/>
                <a:gd name="T62" fmla="*/ 8 w 23"/>
                <a:gd name="T63" fmla="*/ 15 h 18"/>
                <a:gd name="T64" fmla="*/ 9 w 23"/>
                <a:gd name="T65" fmla="*/ 16 h 18"/>
                <a:gd name="T66" fmla="*/ 9 w 23"/>
                <a:gd name="T67" fmla="*/ 16 h 18"/>
                <a:gd name="T68" fmla="*/ 10 w 23"/>
                <a:gd name="T69" fmla="*/ 16 h 18"/>
                <a:gd name="T70" fmla="*/ 10 w 23"/>
                <a:gd name="T71" fmla="*/ 16 h 18"/>
                <a:gd name="T72" fmla="*/ 10 w 23"/>
                <a:gd name="T73" fmla="*/ 16 h 18"/>
                <a:gd name="T74" fmla="*/ 11 w 23"/>
                <a:gd name="T75" fmla="*/ 17 h 18"/>
                <a:gd name="T76" fmla="*/ 12 w 23"/>
                <a:gd name="T77" fmla="*/ 17 h 18"/>
                <a:gd name="T78" fmla="*/ 12 w 23"/>
                <a:gd name="T79" fmla="*/ 16 h 18"/>
                <a:gd name="T80" fmla="*/ 12 w 23"/>
                <a:gd name="T81" fmla="*/ 16 h 18"/>
                <a:gd name="T82" fmla="*/ 13 w 23"/>
                <a:gd name="T83" fmla="*/ 17 h 18"/>
                <a:gd name="T84" fmla="*/ 14 w 23"/>
                <a:gd name="T85" fmla="*/ 17 h 18"/>
                <a:gd name="T86" fmla="*/ 14 w 23"/>
                <a:gd name="T87" fmla="*/ 17 h 18"/>
                <a:gd name="T88" fmla="*/ 15 w 23"/>
                <a:gd name="T89" fmla="*/ 17 h 18"/>
                <a:gd name="T90" fmla="*/ 16 w 23"/>
                <a:gd name="T91" fmla="*/ 17 h 18"/>
                <a:gd name="T92" fmla="*/ 16 w 23"/>
                <a:gd name="T93" fmla="*/ 17 h 18"/>
                <a:gd name="T94" fmla="*/ 17 w 23"/>
                <a:gd name="T95" fmla="*/ 17 h 18"/>
                <a:gd name="T96" fmla="*/ 18 w 23"/>
                <a:gd name="T97" fmla="*/ 17 h 18"/>
                <a:gd name="T98" fmla="*/ 19 w 23"/>
                <a:gd name="T99" fmla="*/ 17 h 18"/>
                <a:gd name="T100" fmla="*/ 21 w 23"/>
                <a:gd name="T101" fmla="*/ 18 h 18"/>
                <a:gd name="T102" fmla="*/ 21 w 23"/>
                <a:gd name="T103" fmla="*/ 18 h 18"/>
                <a:gd name="T104" fmla="*/ 23 w 23"/>
                <a:gd name="T10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3" h="18">
                  <a:moveTo>
                    <a:pt x="22" y="16"/>
                  </a:moveTo>
                  <a:cubicBezTo>
                    <a:pt x="21" y="16"/>
                    <a:pt x="21" y="16"/>
                    <a:pt x="21" y="16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1" y="15"/>
                    <a:pt x="20" y="15"/>
                    <a:pt x="20" y="15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20" y="15"/>
                    <a:pt x="20" y="14"/>
                    <a:pt x="20" y="14"/>
                  </a:cubicBezTo>
                  <a:cubicBezTo>
                    <a:pt x="20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3"/>
                    <a:pt x="13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0" y="11"/>
                    <a:pt x="10" y="11"/>
                  </a:cubicBezTo>
                  <a:cubicBezTo>
                    <a:pt x="10" y="11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9" y="10"/>
                    <a:pt x="9" y="10"/>
                  </a:cubicBezTo>
                  <a:cubicBezTo>
                    <a:pt x="9" y="10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8" y="9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1"/>
                    <a:pt x="3" y="2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2" y="7"/>
                    <a:pt x="2" y="7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10"/>
                    <a:pt x="4" y="10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5" y="11"/>
                    <a:pt x="5" y="1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2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7" y="14"/>
                    <a:pt x="8" y="14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4"/>
                    <a:pt x="8" y="14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6"/>
                    <a:pt x="9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3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6"/>
                    <a:pt x="13" y="16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6" y="17"/>
                    <a:pt x="16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7"/>
                    <a:pt x="17" y="17"/>
                    <a:pt x="17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7"/>
                    <a:pt x="18" y="18"/>
                    <a:pt x="18" y="18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8" y="18"/>
                    <a:pt x="18" y="17"/>
                    <a:pt x="18" y="17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8" y="17"/>
                    <a:pt x="19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9" y="18"/>
                    <a:pt x="20" y="18"/>
                    <a:pt x="20" y="18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0" y="18"/>
                    <a:pt x="20" y="18"/>
                    <a:pt x="21" y="18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1" y="18"/>
                    <a:pt x="21" y="18"/>
                    <a:pt x="22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8"/>
                    <a:pt x="22" y="18"/>
                    <a:pt x="23" y="18"/>
                  </a:cubicBezTo>
                  <a:cubicBezTo>
                    <a:pt x="23" y="16"/>
                    <a:pt x="23" y="16"/>
                    <a:pt x="23" y="16"/>
                  </a:cubicBezTo>
                  <a:lnTo>
                    <a:pt x="22" y="1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BCA5680E-ACAA-4A45-C7B0-977D780DC35D}"/>
              </a:ext>
            </a:extLst>
          </p:cNvPr>
          <p:cNvGrpSpPr/>
          <p:nvPr/>
        </p:nvGrpSpPr>
        <p:grpSpPr>
          <a:xfrm>
            <a:off x="5516129" y="4653548"/>
            <a:ext cx="258240" cy="254455"/>
            <a:chOff x="10066338" y="5942013"/>
            <a:chExt cx="503237" cy="561975"/>
          </a:xfrm>
          <a:solidFill>
            <a:schemeClr val="tx2">
              <a:lumMod val="90000"/>
            </a:schemeClr>
          </a:solidFill>
        </p:grpSpPr>
        <p:sp>
          <p:nvSpPr>
            <p:cNvPr id="35" name="Freeform 718">
              <a:extLst>
                <a:ext uri="{FF2B5EF4-FFF2-40B4-BE49-F238E27FC236}">
                  <a16:creationId xmlns:a16="http://schemas.microsoft.com/office/drawing/2014/main" id="{F391541C-7A54-C2BD-59C2-41465B8FA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7138" y="6167438"/>
              <a:ext cx="133350" cy="149225"/>
            </a:xfrm>
            <a:custGeom>
              <a:avLst/>
              <a:gdLst>
                <a:gd name="T0" fmla="*/ 13 w 32"/>
                <a:gd name="T1" fmla="*/ 29 h 36"/>
                <a:gd name="T2" fmla="*/ 14 w 32"/>
                <a:gd name="T3" fmla="*/ 28 h 36"/>
                <a:gd name="T4" fmla="*/ 14 w 32"/>
                <a:gd name="T5" fmla="*/ 26 h 36"/>
                <a:gd name="T6" fmla="*/ 16 w 32"/>
                <a:gd name="T7" fmla="*/ 26 h 36"/>
                <a:gd name="T8" fmla="*/ 17 w 32"/>
                <a:gd name="T9" fmla="*/ 25 h 36"/>
                <a:gd name="T10" fmla="*/ 19 w 32"/>
                <a:gd name="T11" fmla="*/ 24 h 36"/>
                <a:gd name="T12" fmla="*/ 20 w 32"/>
                <a:gd name="T13" fmla="*/ 23 h 36"/>
                <a:gd name="T14" fmla="*/ 22 w 32"/>
                <a:gd name="T15" fmla="*/ 21 h 36"/>
                <a:gd name="T16" fmla="*/ 24 w 32"/>
                <a:gd name="T17" fmla="*/ 20 h 36"/>
                <a:gd name="T18" fmla="*/ 26 w 32"/>
                <a:gd name="T19" fmla="*/ 20 h 36"/>
                <a:gd name="T20" fmla="*/ 27 w 32"/>
                <a:gd name="T21" fmla="*/ 19 h 36"/>
                <a:gd name="T22" fmla="*/ 28 w 32"/>
                <a:gd name="T23" fmla="*/ 17 h 36"/>
                <a:gd name="T24" fmla="*/ 29 w 32"/>
                <a:gd name="T25" fmla="*/ 16 h 36"/>
                <a:gd name="T26" fmla="*/ 30 w 32"/>
                <a:gd name="T27" fmla="*/ 15 h 36"/>
                <a:gd name="T28" fmla="*/ 30 w 32"/>
                <a:gd name="T29" fmla="*/ 14 h 36"/>
                <a:gd name="T30" fmla="*/ 30 w 32"/>
                <a:gd name="T31" fmla="*/ 13 h 36"/>
                <a:gd name="T32" fmla="*/ 29 w 32"/>
                <a:gd name="T33" fmla="*/ 12 h 36"/>
                <a:gd name="T34" fmla="*/ 28 w 32"/>
                <a:gd name="T35" fmla="*/ 11 h 36"/>
                <a:gd name="T36" fmla="*/ 28 w 32"/>
                <a:gd name="T37" fmla="*/ 10 h 36"/>
                <a:gd name="T38" fmla="*/ 28 w 32"/>
                <a:gd name="T39" fmla="*/ 9 h 36"/>
                <a:gd name="T40" fmla="*/ 29 w 32"/>
                <a:gd name="T41" fmla="*/ 8 h 36"/>
                <a:gd name="T42" fmla="*/ 30 w 32"/>
                <a:gd name="T43" fmla="*/ 8 h 36"/>
                <a:gd name="T44" fmla="*/ 30 w 32"/>
                <a:gd name="T45" fmla="*/ 6 h 36"/>
                <a:gd name="T46" fmla="*/ 31 w 32"/>
                <a:gd name="T47" fmla="*/ 6 h 36"/>
                <a:gd name="T48" fmla="*/ 32 w 32"/>
                <a:gd name="T49" fmla="*/ 4 h 36"/>
                <a:gd name="T50" fmla="*/ 32 w 32"/>
                <a:gd name="T51" fmla="*/ 4 h 36"/>
                <a:gd name="T52" fmla="*/ 31 w 32"/>
                <a:gd name="T53" fmla="*/ 2 h 36"/>
                <a:gd name="T54" fmla="*/ 30 w 32"/>
                <a:gd name="T55" fmla="*/ 2 h 36"/>
                <a:gd name="T56" fmla="*/ 30 w 32"/>
                <a:gd name="T57" fmla="*/ 2 h 36"/>
                <a:gd name="T58" fmla="*/ 29 w 32"/>
                <a:gd name="T59" fmla="*/ 1 h 36"/>
                <a:gd name="T60" fmla="*/ 29 w 32"/>
                <a:gd name="T61" fmla="*/ 0 h 36"/>
                <a:gd name="T62" fmla="*/ 28 w 32"/>
                <a:gd name="T63" fmla="*/ 1 h 36"/>
                <a:gd name="T64" fmla="*/ 28 w 32"/>
                <a:gd name="T65" fmla="*/ 4 h 36"/>
                <a:gd name="T66" fmla="*/ 27 w 32"/>
                <a:gd name="T67" fmla="*/ 7 h 36"/>
                <a:gd name="T68" fmla="*/ 26 w 32"/>
                <a:gd name="T69" fmla="*/ 8 h 36"/>
                <a:gd name="T70" fmla="*/ 24 w 32"/>
                <a:gd name="T71" fmla="*/ 9 h 36"/>
                <a:gd name="T72" fmla="*/ 23 w 32"/>
                <a:gd name="T73" fmla="*/ 11 h 36"/>
                <a:gd name="T74" fmla="*/ 22 w 32"/>
                <a:gd name="T75" fmla="*/ 15 h 36"/>
                <a:gd name="T76" fmla="*/ 20 w 32"/>
                <a:gd name="T77" fmla="*/ 19 h 36"/>
                <a:gd name="T78" fmla="*/ 19 w 32"/>
                <a:gd name="T79" fmla="*/ 20 h 36"/>
                <a:gd name="T80" fmla="*/ 18 w 32"/>
                <a:gd name="T81" fmla="*/ 21 h 36"/>
                <a:gd name="T82" fmla="*/ 15 w 32"/>
                <a:gd name="T83" fmla="*/ 22 h 36"/>
                <a:gd name="T84" fmla="*/ 15 w 32"/>
                <a:gd name="T85" fmla="*/ 23 h 36"/>
                <a:gd name="T86" fmla="*/ 14 w 32"/>
                <a:gd name="T87" fmla="*/ 24 h 36"/>
                <a:gd name="T88" fmla="*/ 12 w 32"/>
                <a:gd name="T89" fmla="*/ 26 h 36"/>
                <a:gd name="T90" fmla="*/ 11 w 32"/>
                <a:gd name="T91" fmla="*/ 27 h 36"/>
                <a:gd name="T92" fmla="*/ 9 w 32"/>
                <a:gd name="T93" fmla="*/ 27 h 36"/>
                <a:gd name="T94" fmla="*/ 8 w 32"/>
                <a:gd name="T95" fmla="*/ 28 h 36"/>
                <a:gd name="T96" fmla="*/ 6 w 32"/>
                <a:gd name="T97" fmla="*/ 30 h 36"/>
                <a:gd name="T98" fmla="*/ 4 w 32"/>
                <a:gd name="T99" fmla="*/ 31 h 36"/>
                <a:gd name="T100" fmla="*/ 2 w 32"/>
                <a:gd name="T101" fmla="*/ 31 h 36"/>
                <a:gd name="T102" fmla="*/ 0 w 32"/>
                <a:gd name="T103" fmla="*/ 33 h 36"/>
                <a:gd name="T104" fmla="*/ 0 w 32"/>
                <a:gd name="T105" fmla="*/ 34 h 36"/>
                <a:gd name="T106" fmla="*/ 2 w 32"/>
                <a:gd name="T107" fmla="*/ 34 h 36"/>
                <a:gd name="T108" fmla="*/ 2 w 32"/>
                <a:gd name="T109" fmla="*/ 35 h 36"/>
                <a:gd name="T110" fmla="*/ 2 w 32"/>
                <a:gd name="T111" fmla="*/ 36 h 36"/>
                <a:gd name="T112" fmla="*/ 4 w 32"/>
                <a:gd name="T113" fmla="*/ 35 h 36"/>
                <a:gd name="T114" fmla="*/ 5 w 32"/>
                <a:gd name="T115" fmla="*/ 34 h 36"/>
                <a:gd name="T116" fmla="*/ 6 w 32"/>
                <a:gd name="T117" fmla="*/ 33 h 36"/>
                <a:gd name="T118" fmla="*/ 7 w 32"/>
                <a:gd name="T119" fmla="*/ 32 h 36"/>
                <a:gd name="T120" fmla="*/ 9 w 32"/>
                <a:gd name="T121" fmla="*/ 32 h 36"/>
                <a:gd name="T122" fmla="*/ 10 w 32"/>
                <a:gd name="T123" fmla="*/ 31 h 36"/>
                <a:gd name="T124" fmla="*/ 11 w 32"/>
                <a:gd name="T125" fmla="*/ 3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" h="36">
                  <a:moveTo>
                    <a:pt x="12" y="30"/>
                  </a:moveTo>
                  <a:cubicBezTo>
                    <a:pt x="12" y="29"/>
                    <a:pt x="12" y="29"/>
                    <a:pt x="12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3" y="29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4" y="26"/>
                  </a:cubicBezTo>
                  <a:cubicBezTo>
                    <a:pt x="14" y="26"/>
                    <a:pt x="15" y="26"/>
                    <a:pt x="15" y="26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6" y="26"/>
                    <a:pt x="16" y="25"/>
                    <a:pt x="16" y="25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27" y="18"/>
                    <a:pt x="27" y="17"/>
                    <a:pt x="27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5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0" y="15"/>
                    <a:pt x="31" y="15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1" y="14"/>
                    <a:pt x="31" y="14"/>
                  </a:cubicBezTo>
                  <a:cubicBezTo>
                    <a:pt x="31" y="14"/>
                    <a:pt x="30" y="14"/>
                    <a:pt x="30" y="14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8" y="12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2"/>
                    <a:pt x="28" y="12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0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0" y="6"/>
                    <a:pt x="30" y="6"/>
                    <a:pt x="30" y="6"/>
                  </a:cubicBezTo>
                  <a:cubicBezTo>
                    <a:pt x="30" y="6"/>
                    <a:pt x="30" y="6"/>
                    <a:pt x="30" y="6"/>
                  </a:cubicBezTo>
                  <a:cubicBezTo>
                    <a:pt x="30" y="6"/>
                    <a:pt x="30" y="6"/>
                    <a:pt x="30" y="6"/>
                  </a:cubicBezTo>
                  <a:cubicBezTo>
                    <a:pt x="30" y="6"/>
                    <a:pt x="31" y="6"/>
                    <a:pt x="31" y="6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1" y="6"/>
                    <a:pt x="32" y="5"/>
                    <a:pt x="32" y="5"/>
                  </a:cubicBezTo>
                  <a:cubicBezTo>
                    <a:pt x="32" y="5"/>
                    <a:pt x="32" y="5"/>
                    <a:pt x="32" y="5"/>
                  </a:cubicBezTo>
                  <a:cubicBezTo>
                    <a:pt x="32" y="5"/>
                    <a:pt x="32" y="4"/>
                    <a:pt x="32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2" y="3"/>
                    <a:pt x="32" y="3"/>
                  </a:cubicBezTo>
                  <a:cubicBezTo>
                    <a:pt x="32" y="3"/>
                    <a:pt x="31" y="3"/>
                    <a:pt x="31" y="3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31" y="3"/>
                    <a:pt x="31" y="2"/>
                    <a:pt x="31" y="2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2"/>
                    <a:pt x="30" y="2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0" y="2"/>
                    <a:pt x="30" y="1"/>
                    <a:pt x="30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1"/>
                    <a:pt x="29" y="1"/>
                    <a:pt x="29" y="1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9" y="1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8" y="5"/>
                    <a:pt x="28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6"/>
                    <a:pt x="27" y="6"/>
                    <a:pt x="27" y="7"/>
                  </a:cubicBezTo>
                  <a:cubicBezTo>
                    <a:pt x="27" y="7"/>
                    <a:pt x="27" y="7"/>
                    <a:pt x="27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9"/>
                    <a:pt x="25" y="9"/>
                    <a:pt x="25" y="9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9"/>
                    <a:pt x="25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10"/>
                    <a:pt x="24" y="10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4" y="10"/>
                    <a:pt x="23" y="11"/>
                    <a:pt x="23" y="11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23" y="12"/>
                    <a:pt x="23" y="12"/>
                    <a:pt x="23" y="13"/>
                  </a:cubicBezTo>
                  <a:cubicBezTo>
                    <a:pt x="23" y="13"/>
                    <a:pt x="23" y="14"/>
                    <a:pt x="23" y="14"/>
                  </a:cubicBezTo>
                  <a:cubicBezTo>
                    <a:pt x="22" y="14"/>
                    <a:pt x="22" y="15"/>
                    <a:pt x="2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22" y="17"/>
                    <a:pt x="21" y="17"/>
                    <a:pt x="21" y="18"/>
                  </a:cubicBezTo>
                  <a:cubicBezTo>
                    <a:pt x="20" y="18"/>
                    <a:pt x="20" y="19"/>
                    <a:pt x="20" y="19"/>
                  </a:cubicBezTo>
                  <a:cubicBezTo>
                    <a:pt x="20" y="19"/>
                    <a:pt x="20" y="19"/>
                    <a:pt x="19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9" y="19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8" y="20"/>
                    <a:pt x="18" y="21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8" y="21"/>
                    <a:pt x="17" y="21"/>
                    <a:pt x="17" y="21"/>
                  </a:cubicBezTo>
                  <a:cubicBezTo>
                    <a:pt x="17" y="21"/>
                    <a:pt x="16" y="21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5" y="22"/>
                    <a:pt x="15" y="22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3" y="24"/>
                    <a:pt x="13" y="24"/>
                  </a:cubicBezTo>
                  <a:cubicBezTo>
                    <a:pt x="13" y="25"/>
                    <a:pt x="13" y="25"/>
                    <a:pt x="12" y="25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2" y="25"/>
                    <a:pt x="12" y="25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1" y="27"/>
                    <a:pt x="10" y="27"/>
                    <a:pt x="10" y="2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8"/>
                    <a:pt x="7" y="28"/>
                    <a:pt x="7" y="28"/>
                  </a:cubicBezTo>
                  <a:cubicBezTo>
                    <a:pt x="7" y="29"/>
                    <a:pt x="7" y="29"/>
                    <a:pt x="7" y="29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6" y="29"/>
                    <a:pt x="6" y="30"/>
                    <a:pt x="6" y="30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5" y="30"/>
                    <a:pt x="5" y="31"/>
                    <a:pt x="4" y="31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3" y="30"/>
                    <a:pt x="3" y="30"/>
                    <a:pt x="3" y="31"/>
                  </a:cubicBezTo>
                  <a:cubicBezTo>
                    <a:pt x="3" y="31"/>
                    <a:pt x="3" y="31"/>
                    <a:pt x="2" y="31"/>
                  </a:cubicBezTo>
                  <a:cubicBezTo>
                    <a:pt x="2" y="31"/>
                    <a:pt x="2" y="31"/>
                    <a:pt x="1" y="31"/>
                  </a:cubicBezTo>
                  <a:cubicBezTo>
                    <a:pt x="1" y="32"/>
                    <a:pt x="2" y="32"/>
                    <a:pt x="1" y="32"/>
                  </a:cubicBezTo>
                  <a:cubicBezTo>
                    <a:pt x="1" y="32"/>
                    <a:pt x="1" y="32"/>
                    <a:pt x="1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0" y="34"/>
                    <a:pt x="0" y="34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33"/>
                    <a:pt x="1" y="34"/>
                    <a:pt x="1" y="34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2" y="34"/>
                    <a:pt x="2" y="35"/>
                    <a:pt x="2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2" y="35"/>
                    <a:pt x="1" y="36"/>
                    <a:pt x="1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2" y="36"/>
                    <a:pt x="3" y="36"/>
                    <a:pt x="3" y="36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3" y="35"/>
                    <a:pt x="4" y="35"/>
                    <a:pt x="4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5" y="35"/>
                    <a:pt x="5" y="34"/>
                    <a:pt x="5" y="34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6" y="33"/>
                    <a:pt x="6" y="33"/>
                  </a:cubicBezTo>
                  <a:cubicBezTo>
                    <a:pt x="6" y="33"/>
                    <a:pt x="6" y="32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30"/>
                    <a:pt x="11" y="30"/>
                    <a:pt x="11" y="30"/>
                  </a:cubicBezTo>
                  <a:lnTo>
                    <a:pt x="12" y="3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" name="Freeform 719">
              <a:extLst>
                <a:ext uri="{FF2B5EF4-FFF2-40B4-BE49-F238E27FC236}">
                  <a16:creationId xmlns:a16="http://schemas.microsoft.com/office/drawing/2014/main" id="{C7A3DF99-7D9F-4808-3806-5701FB5A8A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307638" y="6162675"/>
              <a:ext cx="50800" cy="36513"/>
            </a:xfrm>
            <a:custGeom>
              <a:avLst/>
              <a:gdLst>
                <a:gd name="T0" fmla="*/ 2 w 12"/>
                <a:gd name="T1" fmla="*/ 2 h 9"/>
                <a:gd name="T2" fmla="*/ 2 w 12"/>
                <a:gd name="T3" fmla="*/ 2 h 9"/>
                <a:gd name="T4" fmla="*/ 2 w 12"/>
                <a:gd name="T5" fmla="*/ 2 h 9"/>
                <a:gd name="T6" fmla="*/ 10 w 12"/>
                <a:gd name="T7" fmla="*/ 0 h 9"/>
                <a:gd name="T8" fmla="*/ 10 w 12"/>
                <a:gd name="T9" fmla="*/ 0 h 9"/>
                <a:gd name="T10" fmla="*/ 9 w 12"/>
                <a:gd name="T11" fmla="*/ 1 h 9"/>
                <a:gd name="T12" fmla="*/ 9 w 12"/>
                <a:gd name="T13" fmla="*/ 1 h 9"/>
                <a:gd name="T14" fmla="*/ 9 w 12"/>
                <a:gd name="T15" fmla="*/ 1 h 9"/>
                <a:gd name="T16" fmla="*/ 8 w 12"/>
                <a:gd name="T17" fmla="*/ 1 h 9"/>
                <a:gd name="T18" fmla="*/ 8 w 12"/>
                <a:gd name="T19" fmla="*/ 1 h 9"/>
                <a:gd name="T20" fmla="*/ 8 w 12"/>
                <a:gd name="T21" fmla="*/ 0 h 9"/>
                <a:gd name="T22" fmla="*/ 7 w 12"/>
                <a:gd name="T23" fmla="*/ 1 h 9"/>
                <a:gd name="T24" fmla="*/ 7 w 12"/>
                <a:gd name="T25" fmla="*/ 1 h 9"/>
                <a:gd name="T26" fmla="*/ 6 w 12"/>
                <a:gd name="T27" fmla="*/ 0 h 9"/>
                <a:gd name="T28" fmla="*/ 6 w 12"/>
                <a:gd name="T29" fmla="*/ 1 h 9"/>
                <a:gd name="T30" fmla="*/ 5 w 12"/>
                <a:gd name="T31" fmla="*/ 1 h 9"/>
                <a:gd name="T32" fmla="*/ 5 w 12"/>
                <a:gd name="T33" fmla="*/ 1 h 9"/>
                <a:gd name="T34" fmla="*/ 4 w 12"/>
                <a:gd name="T35" fmla="*/ 1 h 9"/>
                <a:gd name="T36" fmla="*/ 4 w 12"/>
                <a:gd name="T37" fmla="*/ 1 h 9"/>
                <a:gd name="T38" fmla="*/ 4 w 12"/>
                <a:gd name="T39" fmla="*/ 0 h 9"/>
                <a:gd name="T40" fmla="*/ 3 w 12"/>
                <a:gd name="T41" fmla="*/ 2 h 9"/>
                <a:gd name="T42" fmla="*/ 2 w 12"/>
                <a:gd name="T43" fmla="*/ 3 h 9"/>
                <a:gd name="T44" fmla="*/ 2 w 12"/>
                <a:gd name="T45" fmla="*/ 4 h 9"/>
                <a:gd name="T46" fmla="*/ 2 w 12"/>
                <a:gd name="T47" fmla="*/ 4 h 9"/>
                <a:gd name="T48" fmla="*/ 1 w 12"/>
                <a:gd name="T49" fmla="*/ 5 h 9"/>
                <a:gd name="T50" fmla="*/ 0 w 12"/>
                <a:gd name="T51" fmla="*/ 6 h 9"/>
                <a:gd name="T52" fmla="*/ 0 w 12"/>
                <a:gd name="T53" fmla="*/ 6 h 9"/>
                <a:gd name="T54" fmla="*/ 2 w 12"/>
                <a:gd name="T55" fmla="*/ 6 h 9"/>
                <a:gd name="T56" fmla="*/ 1 w 12"/>
                <a:gd name="T57" fmla="*/ 6 h 9"/>
                <a:gd name="T58" fmla="*/ 2 w 12"/>
                <a:gd name="T59" fmla="*/ 5 h 9"/>
                <a:gd name="T60" fmla="*/ 2 w 12"/>
                <a:gd name="T61" fmla="*/ 5 h 9"/>
                <a:gd name="T62" fmla="*/ 2 w 12"/>
                <a:gd name="T63" fmla="*/ 6 h 9"/>
                <a:gd name="T64" fmla="*/ 2 w 12"/>
                <a:gd name="T65" fmla="*/ 7 h 9"/>
                <a:gd name="T66" fmla="*/ 3 w 12"/>
                <a:gd name="T67" fmla="*/ 7 h 9"/>
                <a:gd name="T68" fmla="*/ 4 w 12"/>
                <a:gd name="T69" fmla="*/ 6 h 9"/>
                <a:gd name="T70" fmla="*/ 4 w 12"/>
                <a:gd name="T71" fmla="*/ 7 h 9"/>
                <a:gd name="T72" fmla="*/ 4 w 12"/>
                <a:gd name="T73" fmla="*/ 7 h 9"/>
                <a:gd name="T74" fmla="*/ 4 w 12"/>
                <a:gd name="T75" fmla="*/ 8 h 9"/>
                <a:gd name="T76" fmla="*/ 5 w 12"/>
                <a:gd name="T77" fmla="*/ 9 h 9"/>
                <a:gd name="T78" fmla="*/ 5 w 12"/>
                <a:gd name="T79" fmla="*/ 8 h 9"/>
                <a:gd name="T80" fmla="*/ 7 w 12"/>
                <a:gd name="T81" fmla="*/ 7 h 9"/>
                <a:gd name="T82" fmla="*/ 8 w 12"/>
                <a:gd name="T83" fmla="*/ 6 h 9"/>
                <a:gd name="T84" fmla="*/ 9 w 12"/>
                <a:gd name="T85" fmla="*/ 5 h 9"/>
                <a:gd name="T86" fmla="*/ 10 w 12"/>
                <a:gd name="T87" fmla="*/ 4 h 9"/>
                <a:gd name="T88" fmla="*/ 10 w 12"/>
                <a:gd name="T89" fmla="*/ 3 h 9"/>
                <a:gd name="T90" fmla="*/ 11 w 12"/>
                <a:gd name="T91" fmla="*/ 2 h 9"/>
                <a:gd name="T92" fmla="*/ 12 w 12"/>
                <a:gd name="T93" fmla="*/ 0 h 9"/>
                <a:gd name="T94" fmla="*/ 11 w 12"/>
                <a:gd name="T9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" h="9"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lose/>
                  <a:moveTo>
                    <a:pt x="10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0"/>
                    <a:pt x="8" y="0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6" y="1"/>
                    <a:pt x="6" y="1"/>
                  </a:cubicBezTo>
                  <a:cubicBezTo>
                    <a:pt x="6" y="1"/>
                    <a:pt x="6" y="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2"/>
                    <a:pt x="3" y="2"/>
                    <a:pt x="3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2" y="3"/>
                    <a:pt x="2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1" y="6"/>
                    <a:pt x="1" y="6"/>
                  </a:cubicBezTo>
                  <a:cubicBezTo>
                    <a:pt x="1" y="6"/>
                    <a:pt x="1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4" y="7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9"/>
                    <a:pt x="4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6" y="8"/>
                    <a:pt x="6" y="8"/>
                  </a:cubicBezTo>
                  <a:cubicBezTo>
                    <a:pt x="6" y="8"/>
                    <a:pt x="6" y="8"/>
                    <a:pt x="7" y="7"/>
                  </a:cubicBezTo>
                  <a:cubicBezTo>
                    <a:pt x="7" y="7"/>
                    <a:pt x="7" y="7"/>
                    <a:pt x="8" y="7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9" y="6"/>
                    <a:pt x="9" y="6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10" y="5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1"/>
                    <a:pt x="11" y="1"/>
                  </a:cubicBezTo>
                  <a:cubicBezTo>
                    <a:pt x="11" y="1"/>
                    <a:pt x="11" y="1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1" y="0"/>
                    <a:pt x="11" y="0"/>
                    <a:pt x="11" y="0"/>
                  </a:cubicBezTo>
                  <a:lnTo>
                    <a:pt x="10" y="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" name="Freeform 720">
              <a:extLst>
                <a:ext uri="{FF2B5EF4-FFF2-40B4-BE49-F238E27FC236}">
                  <a16:creationId xmlns:a16="http://schemas.microsoft.com/office/drawing/2014/main" id="{3D76DD7E-A946-1B2D-CBB3-1B50E3848C9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307638" y="6011863"/>
              <a:ext cx="53975" cy="100013"/>
            </a:xfrm>
            <a:custGeom>
              <a:avLst/>
              <a:gdLst>
                <a:gd name="T0" fmla="*/ 8 w 13"/>
                <a:gd name="T1" fmla="*/ 2 h 24"/>
                <a:gd name="T2" fmla="*/ 8 w 13"/>
                <a:gd name="T3" fmla="*/ 1 h 24"/>
                <a:gd name="T4" fmla="*/ 12 w 13"/>
                <a:gd name="T5" fmla="*/ 16 h 24"/>
                <a:gd name="T6" fmla="*/ 11 w 13"/>
                <a:gd name="T7" fmla="*/ 15 h 24"/>
                <a:gd name="T8" fmla="*/ 10 w 13"/>
                <a:gd name="T9" fmla="*/ 13 h 24"/>
                <a:gd name="T10" fmla="*/ 9 w 13"/>
                <a:gd name="T11" fmla="*/ 12 h 24"/>
                <a:gd name="T12" fmla="*/ 9 w 13"/>
                <a:gd name="T13" fmla="*/ 11 h 24"/>
                <a:gd name="T14" fmla="*/ 8 w 13"/>
                <a:gd name="T15" fmla="*/ 10 h 24"/>
                <a:gd name="T16" fmla="*/ 8 w 13"/>
                <a:gd name="T17" fmla="*/ 8 h 24"/>
                <a:gd name="T18" fmla="*/ 9 w 13"/>
                <a:gd name="T19" fmla="*/ 8 h 24"/>
                <a:gd name="T20" fmla="*/ 9 w 13"/>
                <a:gd name="T21" fmla="*/ 7 h 24"/>
                <a:gd name="T22" fmla="*/ 9 w 13"/>
                <a:gd name="T23" fmla="*/ 5 h 24"/>
                <a:gd name="T24" fmla="*/ 8 w 13"/>
                <a:gd name="T25" fmla="*/ 5 h 24"/>
                <a:gd name="T26" fmla="*/ 8 w 13"/>
                <a:gd name="T27" fmla="*/ 3 h 24"/>
                <a:gd name="T28" fmla="*/ 8 w 13"/>
                <a:gd name="T29" fmla="*/ 2 h 24"/>
                <a:gd name="T30" fmla="*/ 7 w 13"/>
                <a:gd name="T31" fmla="*/ 2 h 24"/>
                <a:gd name="T32" fmla="*/ 6 w 13"/>
                <a:gd name="T33" fmla="*/ 2 h 24"/>
                <a:gd name="T34" fmla="*/ 6 w 13"/>
                <a:gd name="T35" fmla="*/ 1 h 24"/>
                <a:gd name="T36" fmla="*/ 5 w 13"/>
                <a:gd name="T37" fmla="*/ 0 h 24"/>
                <a:gd name="T38" fmla="*/ 6 w 13"/>
                <a:gd name="T39" fmla="*/ 1 h 24"/>
                <a:gd name="T40" fmla="*/ 6 w 13"/>
                <a:gd name="T41" fmla="*/ 3 h 24"/>
                <a:gd name="T42" fmla="*/ 6 w 13"/>
                <a:gd name="T43" fmla="*/ 4 h 24"/>
                <a:gd name="T44" fmla="*/ 6 w 13"/>
                <a:gd name="T45" fmla="*/ 6 h 24"/>
                <a:gd name="T46" fmla="*/ 6 w 13"/>
                <a:gd name="T47" fmla="*/ 6 h 24"/>
                <a:gd name="T48" fmla="*/ 5 w 13"/>
                <a:gd name="T49" fmla="*/ 5 h 24"/>
                <a:gd name="T50" fmla="*/ 4 w 13"/>
                <a:gd name="T51" fmla="*/ 6 h 24"/>
                <a:gd name="T52" fmla="*/ 2 w 13"/>
                <a:gd name="T53" fmla="*/ 6 h 24"/>
                <a:gd name="T54" fmla="*/ 1 w 13"/>
                <a:gd name="T55" fmla="*/ 7 h 24"/>
                <a:gd name="T56" fmla="*/ 1 w 13"/>
                <a:gd name="T57" fmla="*/ 8 h 24"/>
                <a:gd name="T58" fmla="*/ 2 w 13"/>
                <a:gd name="T59" fmla="*/ 11 h 24"/>
                <a:gd name="T60" fmla="*/ 2 w 13"/>
                <a:gd name="T61" fmla="*/ 11 h 24"/>
                <a:gd name="T62" fmla="*/ 1 w 13"/>
                <a:gd name="T63" fmla="*/ 12 h 24"/>
                <a:gd name="T64" fmla="*/ 2 w 13"/>
                <a:gd name="T65" fmla="*/ 13 h 24"/>
                <a:gd name="T66" fmla="*/ 1 w 13"/>
                <a:gd name="T67" fmla="*/ 14 h 24"/>
                <a:gd name="T68" fmla="*/ 2 w 13"/>
                <a:gd name="T69" fmla="*/ 14 h 24"/>
                <a:gd name="T70" fmla="*/ 1 w 13"/>
                <a:gd name="T71" fmla="*/ 14 h 24"/>
                <a:gd name="T72" fmla="*/ 1 w 13"/>
                <a:gd name="T73" fmla="*/ 15 h 24"/>
                <a:gd name="T74" fmla="*/ 1 w 13"/>
                <a:gd name="T75" fmla="*/ 16 h 24"/>
                <a:gd name="T76" fmla="*/ 0 w 13"/>
                <a:gd name="T77" fmla="*/ 17 h 24"/>
                <a:gd name="T78" fmla="*/ 0 w 13"/>
                <a:gd name="T79" fmla="*/ 19 h 24"/>
                <a:gd name="T80" fmla="*/ 2 w 13"/>
                <a:gd name="T81" fmla="*/ 19 h 24"/>
                <a:gd name="T82" fmla="*/ 3 w 13"/>
                <a:gd name="T83" fmla="*/ 19 h 24"/>
                <a:gd name="T84" fmla="*/ 5 w 13"/>
                <a:gd name="T85" fmla="*/ 18 h 24"/>
                <a:gd name="T86" fmla="*/ 5 w 13"/>
                <a:gd name="T87" fmla="*/ 18 h 24"/>
                <a:gd name="T88" fmla="*/ 6 w 13"/>
                <a:gd name="T89" fmla="*/ 17 h 24"/>
                <a:gd name="T90" fmla="*/ 7 w 13"/>
                <a:gd name="T91" fmla="*/ 18 h 24"/>
                <a:gd name="T92" fmla="*/ 6 w 13"/>
                <a:gd name="T93" fmla="*/ 20 h 24"/>
                <a:gd name="T94" fmla="*/ 7 w 13"/>
                <a:gd name="T95" fmla="*/ 21 h 24"/>
                <a:gd name="T96" fmla="*/ 6 w 13"/>
                <a:gd name="T97" fmla="*/ 24 h 24"/>
                <a:gd name="T98" fmla="*/ 8 w 13"/>
                <a:gd name="T99" fmla="*/ 24 h 24"/>
                <a:gd name="T100" fmla="*/ 9 w 13"/>
                <a:gd name="T101" fmla="*/ 23 h 24"/>
                <a:gd name="T102" fmla="*/ 10 w 13"/>
                <a:gd name="T103" fmla="*/ 22 h 24"/>
                <a:gd name="T104" fmla="*/ 11 w 13"/>
                <a:gd name="T105" fmla="*/ 21 h 24"/>
                <a:gd name="T106" fmla="*/ 12 w 13"/>
                <a:gd name="T107" fmla="*/ 19 h 24"/>
                <a:gd name="T108" fmla="*/ 13 w 13"/>
                <a:gd name="T109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" h="24">
                  <a:moveTo>
                    <a:pt x="8" y="1"/>
                  </a:move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lose/>
                  <a:moveTo>
                    <a:pt x="13" y="16"/>
                  </a:moveTo>
                  <a:cubicBezTo>
                    <a:pt x="13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5"/>
                    <a:pt x="12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0" y="15"/>
                    <a:pt x="10" y="15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2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9"/>
                    <a:pt x="8" y="9"/>
                  </a:cubicBezTo>
                  <a:cubicBezTo>
                    <a:pt x="8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6"/>
                    <a:pt x="9" y="6"/>
                  </a:cubicBezTo>
                  <a:cubicBezTo>
                    <a:pt x="9" y="6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9" y="4"/>
                    <a:pt x="8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7" y="3"/>
                    <a:pt x="7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7" y="2"/>
                    <a:pt x="7" y="2"/>
                  </a:cubicBezTo>
                  <a:cubicBezTo>
                    <a:pt x="7" y="2"/>
                    <a:pt x="7" y="3"/>
                    <a:pt x="7" y="3"/>
                  </a:cubicBezTo>
                  <a:cubicBezTo>
                    <a:pt x="7" y="3"/>
                    <a:pt x="7" y="3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6" y="2"/>
                    <a:pt x="6" y="2"/>
                  </a:cubicBezTo>
                  <a:cubicBezTo>
                    <a:pt x="7" y="2"/>
                    <a:pt x="7" y="2"/>
                    <a:pt x="7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5" y="6"/>
                    <a:pt x="5" y="6"/>
                  </a:cubicBezTo>
                  <a:cubicBezTo>
                    <a:pt x="5" y="6"/>
                    <a:pt x="5" y="7"/>
                    <a:pt x="5" y="6"/>
                  </a:cubicBezTo>
                  <a:cubicBezTo>
                    <a:pt x="5" y="6"/>
                    <a:pt x="5" y="6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1" y="7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10"/>
                    <a:pt x="1" y="10"/>
                  </a:cubicBezTo>
                  <a:cubicBezTo>
                    <a:pt x="1" y="10"/>
                    <a:pt x="1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2"/>
                    <a:pt x="2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3"/>
                    <a:pt x="1" y="13"/>
                  </a:cubicBezTo>
                  <a:cubicBezTo>
                    <a:pt x="1" y="13"/>
                    <a:pt x="2" y="13"/>
                    <a:pt x="2" y="13"/>
                  </a:cubicBezTo>
                  <a:cubicBezTo>
                    <a:pt x="1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1" y="13"/>
                  </a:cubicBezTo>
                  <a:cubicBezTo>
                    <a:pt x="1" y="13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" y="15"/>
                    <a:pt x="1" y="15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1" y="15"/>
                    <a:pt x="1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6"/>
                    <a:pt x="1" y="16"/>
                    <a:pt x="0" y="16"/>
                  </a:cubicBezTo>
                  <a:cubicBezTo>
                    <a:pt x="0" y="16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0" y="1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1" y="19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8"/>
                    <a:pt x="5" y="17"/>
                    <a:pt x="5" y="1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19"/>
                    <a:pt x="6" y="20"/>
                    <a:pt x="6" y="20"/>
                  </a:cubicBezTo>
                  <a:cubicBezTo>
                    <a:pt x="6" y="20"/>
                    <a:pt x="7" y="20"/>
                    <a:pt x="7" y="20"/>
                  </a:cubicBezTo>
                  <a:cubicBezTo>
                    <a:pt x="7" y="20"/>
                    <a:pt x="6" y="20"/>
                    <a:pt x="6" y="20"/>
                  </a:cubicBezTo>
                  <a:cubicBezTo>
                    <a:pt x="6" y="20"/>
                    <a:pt x="6" y="21"/>
                    <a:pt x="6" y="21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23"/>
                    <a:pt x="10" y="23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6"/>
                    <a:pt x="13" y="16"/>
                    <a:pt x="13" y="16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" name="Freeform 721">
              <a:extLst>
                <a:ext uri="{FF2B5EF4-FFF2-40B4-BE49-F238E27FC236}">
                  <a16:creationId xmlns:a16="http://schemas.microsoft.com/office/drawing/2014/main" id="{F67CF281-41B3-7E8E-5E5C-4AA43839D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3825" y="6091238"/>
              <a:ext cx="36512" cy="42863"/>
            </a:xfrm>
            <a:custGeom>
              <a:avLst/>
              <a:gdLst>
                <a:gd name="T0" fmla="*/ 7 w 9"/>
                <a:gd name="T1" fmla="*/ 10 h 10"/>
                <a:gd name="T2" fmla="*/ 8 w 9"/>
                <a:gd name="T3" fmla="*/ 9 h 10"/>
                <a:gd name="T4" fmla="*/ 8 w 9"/>
                <a:gd name="T5" fmla="*/ 9 h 10"/>
                <a:gd name="T6" fmla="*/ 8 w 9"/>
                <a:gd name="T7" fmla="*/ 8 h 10"/>
                <a:gd name="T8" fmla="*/ 8 w 9"/>
                <a:gd name="T9" fmla="*/ 8 h 10"/>
                <a:gd name="T10" fmla="*/ 9 w 9"/>
                <a:gd name="T11" fmla="*/ 8 h 10"/>
                <a:gd name="T12" fmla="*/ 9 w 9"/>
                <a:gd name="T13" fmla="*/ 8 h 10"/>
                <a:gd name="T14" fmla="*/ 9 w 9"/>
                <a:gd name="T15" fmla="*/ 8 h 10"/>
                <a:gd name="T16" fmla="*/ 9 w 9"/>
                <a:gd name="T17" fmla="*/ 7 h 10"/>
                <a:gd name="T18" fmla="*/ 9 w 9"/>
                <a:gd name="T19" fmla="*/ 7 h 10"/>
                <a:gd name="T20" fmla="*/ 8 w 9"/>
                <a:gd name="T21" fmla="*/ 7 h 10"/>
                <a:gd name="T22" fmla="*/ 8 w 9"/>
                <a:gd name="T23" fmla="*/ 6 h 10"/>
                <a:gd name="T24" fmla="*/ 8 w 9"/>
                <a:gd name="T25" fmla="*/ 6 h 10"/>
                <a:gd name="T26" fmla="*/ 8 w 9"/>
                <a:gd name="T27" fmla="*/ 5 h 10"/>
                <a:gd name="T28" fmla="*/ 7 w 9"/>
                <a:gd name="T29" fmla="*/ 5 h 10"/>
                <a:gd name="T30" fmla="*/ 7 w 9"/>
                <a:gd name="T31" fmla="*/ 5 h 10"/>
                <a:gd name="T32" fmla="*/ 7 w 9"/>
                <a:gd name="T33" fmla="*/ 5 h 10"/>
                <a:gd name="T34" fmla="*/ 7 w 9"/>
                <a:gd name="T35" fmla="*/ 4 h 10"/>
                <a:gd name="T36" fmla="*/ 7 w 9"/>
                <a:gd name="T37" fmla="*/ 4 h 10"/>
                <a:gd name="T38" fmla="*/ 7 w 9"/>
                <a:gd name="T39" fmla="*/ 3 h 10"/>
                <a:gd name="T40" fmla="*/ 7 w 9"/>
                <a:gd name="T41" fmla="*/ 3 h 10"/>
                <a:gd name="T42" fmla="*/ 7 w 9"/>
                <a:gd name="T43" fmla="*/ 2 h 10"/>
                <a:gd name="T44" fmla="*/ 7 w 9"/>
                <a:gd name="T45" fmla="*/ 2 h 10"/>
                <a:gd name="T46" fmla="*/ 7 w 9"/>
                <a:gd name="T47" fmla="*/ 2 h 10"/>
                <a:gd name="T48" fmla="*/ 7 w 9"/>
                <a:gd name="T49" fmla="*/ 2 h 10"/>
                <a:gd name="T50" fmla="*/ 8 w 9"/>
                <a:gd name="T51" fmla="*/ 2 h 10"/>
                <a:gd name="T52" fmla="*/ 7 w 9"/>
                <a:gd name="T53" fmla="*/ 2 h 10"/>
                <a:gd name="T54" fmla="*/ 7 w 9"/>
                <a:gd name="T55" fmla="*/ 1 h 10"/>
                <a:gd name="T56" fmla="*/ 8 w 9"/>
                <a:gd name="T57" fmla="*/ 1 h 10"/>
                <a:gd name="T58" fmla="*/ 7 w 9"/>
                <a:gd name="T59" fmla="*/ 0 h 10"/>
                <a:gd name="T60" fmla="*/ 7 w 9"/>
                <a:gd name="T61" fmla="*/ 0 h 10"/>
                <a:gd name="T62" fmla="*/ 6 w 9"/>
                <a:gd name="T63" fmla="*/ 0 h 10"/>
                <a:gd name="T64" fmla="*/ 6 w 9"/>
                <a:gd name="T65" fmla="*/ 0 h 10"/>
                <a:gd name="T66" fmla="*/ 6 w 9"/>
                <a:gd name="T67" fmla="*/ 0 h 10"/>
                <a:gd name="T68" fmla="*/ 6 w 9"/>
                <a:gd name="T69" fmla="*/ 1 h 10"/>
                <a:gd name="T70" fmla="*/ 6 w 9"/>
                <a:gd name="T71" fmla="*/ 1 h 10"/>
                <a:gd name="T72" fmla="*/ 5 w 9"/>
                <a:gd name="T73" fmla="*/ 2 h 10"/>
                <a:gd name="T74" fmla="*/ 5 w 9"/>
                <a:gd name="T75" fmla="*/ 2 h 10"/>
                <a:gd name="T76" fmla="*/ 4 w 9"/>
                <a:gd name="T77" fmla="*/ 3 h 10"/>
                <a:gd name="T78" fmla="*/ 4 w 9"/>
                <a:gd name="T79" fmla="*/ 3 h 10"/>
                <a:gd name="T80" fmla="*/ 4 w 9"/>
                <a:gd name="T81" fmla="*/ 3 h 10"/>
                <a:gd name="T82" fmla="*/ 3 w 9"/>
                <a:gd name="T83" fmla="*/ 3 h 10"/>
                <a:gd name="T84" fmla="*/ 2 w 9"/>
                <a:gd name="T85" fmla="*/ 3 h 10"/>
                <a:gd name="T86" fmla="*/ 2 w 9"/>
                <a:gd name="T87" fmla="*/ 4 h 10"/>
                <a:gd name="T88" fmla="*/ 1 w 9"/>
                <a:gd name="T89" fmla="*/ 4 h 10"/>
                <a:gd name="T90" fmla="*/ 0 w 9"/>
                <a:gd name="T91" fmla="*/ 5 h 10"/>
                <a:gd name="T92" fmla="*/ 0 w 9"/>
                <a:gd name="T93" fmla="*/ 6 h 10"/>
                <a:gd name="T94" fmla="*/ 1 w 9"/>
                <a:gd name="T95" fmla="*/ 6 h 10"/>
                <a:gd name="T96" fmla="*/ 1 w 9"/>
                <a:gd name="T97" fmla="*/ 7 h 10"/>
                <a:gd name="T98" fmla="*/ 2 w 9"/>
                <a:gd name="T99" fmla="*/ 7 h 10"/>
                <a:gd name="T100" fmla="*/ 3 w 9"/>
                <a:gd name="T101" fmla="*/ 8 h 10"/>
                <a:gd name="T102" fmla="*/ 4 w 9"/>
                <a:gd name="T103" fmla="*/ 8 h 10"/>
                <a:gd name="T104" fmla="*/ 4 w 9"/>
                <a:gd name="T105" fmla="*/ 9 h 10"/>
                <a:gd name="T106" fmla="*/ 5 w 9"/>
                <a:gd name="T107" fmla="*/ 9 h 10"/>
                <a:gd name="T108" fmla="*/ 6 w 9"/>
                <a:gd name="T109" fmla="*/ 10 h 10"/>
                <a:gd name="T110" fmla="*/ 7 w 9"/>
                <a:gd name="T111" fmla="*/ 10 h 10"/>
                <a:gd name="T112" fmla="*/ 7 w 9"/>
                <a:gd name="T113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" h="10">
                  <a:moveTo>
                    <a:pt x="7" y="10"/>
                  </a:move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8" y="7"/>
                    <a:pt x="8" y="7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5"/>
                    <a:pt x="8" y="5"/>
                  </a:cubicBezTo>
                  <a:cubicBezTo>
                    <a:pt x="8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2"/>
                    <a:pt x="3" y="3"/>
                    <a:pt x="3" y="3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2" y="3"/>
                    <a:pt x="2" y="4"/>
                    <a:pt x="2" y="4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1" y="4"/>
                    <a:pt x="1" y="4"/>
                    <a:pt x="0" y="5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1" y="6"/>
                    <a:pt x="0" y="6"/>
                    <a:pt x="1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2" y="7"/>
                    <a:pt x="2" y="7"/>
                  </a:cubicBezTo>
                  <a:cubicBezTo>
                    <a:pt x="2" y="8"/>
                    <a:pt x="2" y="8"/>
                    <a:pt x="3" y="8"/>
                  </a:cubicBezTo>
                  <a:cubicBezTo>
                    <a:pt x="3" y="8"/>
                    <a:pt x="4" y="8"/>
                    <a:pt x="4" y="8"/>
                  </a:cubicBezTo>
                  <a:cubicBezTo>
                    <a:pt x="4" y="8"/>
                    <a:pt x="4" y="8"/>
                    <a:pt x="4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10"/>
                    <a:pt x="6" y="10"/>
                    <a:pt x="6" y="10"/>
                  </a:cubicBezTo>
                  <a:cubicBezTo>
                    <a:pt x="6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" name="Freeform 722">
              <a:extLst>
                <a:ext uri="{FF2B5EF4-FFF2-40B4-BE49-F238E27FC236}">
                  <a16:creationId xmlns:a16="http://schemas.microsoft.com/office/drawing/2014/main" id="{06210CE6-72E7-7D53-DBEF-106807DC46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233025" y="6154738"/>
              <a:ext cx="38100" cy="69850"/>
            </a:xfrm>
            <a:custGeom>
              <a:avLst/>
              <a:gdLst>
                <a:gd name="T0" fmla="*/ 6 w 9"/>
                <a:gd name="T1" fmla="*/ 0 h 17"/>
                <a:gd name="T2" fmla="*/ 5 w 9"/>
                <a:gd name="T3" fmla="*/ 14 h 17"/>
                <a:gd name="T4" fmla="*/ 5 w 9"/>
                <a:gd name="T5" fmla="*/ 13 h 17"/>
                <a:gd name="T6" fmla="*/ 6 w 9"/>
                <a:gd name="T7" fmla="*/ 12 h 17"/>
                <a:gd name="T8" fmla="*/ 7 w 9"/>
                <a:gd name="T9" fmla="*/ 11 h 17"/>
                <a:gd name="T10" fmla="*/ 8 w 9"/>
                <a:gd name="T11" fmla="*/ 10 h 17"/>
                <a:gd name="T12" fmla="*/ 8 w 9"/>
                <a:gd name="T13" fmla="*/ 9 h 17"/>
                <a:gd name="T14" fmla="*/ 8 w 9"/>
                <a:gd name="T15" fmla="*/ 8 h 17"/>
                <a:gd name="T16" fmla="*/ 7 w 9"/>
                <a:gd name="T17" fmla="*/ 7 h 17"/>
                <a:gd name="T18" fmla="*/ 8 w 9"/>
                <a:gd name="T19" fmla="*/ 7 h 17"/>
                <a:gd name="T20" fmla="*/ 7 w 9"/>
                <a:gd name="T21" fmla="*/ 7 h 17"/>
                <a:gd name="T22" fmla="*/ 7 w 9"/>
                <a:gd name="T23" fmla="*/ 6 h 17"/>
                <a:gd name="T24" fmla="*/ 7 w 9"/>
                <a:gd name="T25" fmla="*/ 6 h 17"/>
                <a:gd name="T26" fmla="*/ 7 w 9"/>
                <a:gd name="T27" fmla="*/ 5 h 17"/>
                <a:gd name="T28" fmla="*/ 7 w 9"/>
                <a:gd name="T29" fmla="*/ 4 h 17"/>
                <a:gd name="T30" fmla="*/ 7 w 9"/>
                <a:gd name="T31" fmla="*/ 3 h 17"/>
                <a:gd name="T32" fmla="*/ 6 w 9"/>
                <a:gd name="T33" fmla="*/ 3 h 17"/>
                <a:gd name="T34" fmla="*/ 5 w 9"/>
                <a:gd name="T35" fmla="*/ 3 h 17"/>
                <a:gd name="T36" fmla="*/ 4 w 9"/>
                <a:gd name="T37" fmla="*/ 2 h 17"/>
                <a:gd name="T38" fmla="*/ 4 w 9"/>
                <a:gd name="T39" fmla="*/ 1 h 17"/>
                <a:gd name="T40" fmla="*/ 6 w 9"/>
                <a:gd name="T41" fmla="*/ 0 h 17"/>
                <a:gd name="T42" fmla="*/ 4 w 9"/>
                <a:gd name="T43" fmla="*/ 0 h 17"/>
                <a:gd name="T44" fmla="*/ 4 w 9"/>
                <a:gd name="T45" fmla="*/ 1 h 17"/>
                <a:gd name="T46" fmla="*/ 3 w 9"/>
                <a:gd name="T47" fmla="*/ 1 h 17"/>
                <a:gd name="T48" fmla="*/ 3 w 9"/>
                <a:gd name="T49" fmla="*/ 1 h 17"/>
                <a:gd name="T50" fmla="*/ 3 w 9"/>
                <a:gd name="T51" fmla="*/ 2 h 17"/>
                <a:gd name="T52" fmla="*/ 2 w 9"/>
                <a:gd name="T53" fmla="*/ 2 h 17"/>
                <a:gd name="T54" fmla="*/ 1 w 9"/>
                <a:gd name="T55" fmla="*/ 3 h 17"/>
                <a:gd name="T56" fmla="*/ 1 w 9"/>
                <a:gd name="T57" fmla="*/ 4 h 17"/>
                <a:gd name="T58" fmla="*/ 2 w 9"/>
                <a:gd name="T59" fmla="*/ 4 h 17"/>
                <a:gd name="T60" fmla="*/ 2 w 9"/>
                <a:gd name="T61" fmla="*/ 5 h 17"/>
                <a:gd name="T62" fmla="*/ 2 w 9"/>
                <a:gd name="T63" fmla="*/ 5 h 17"/>
                <a:gd name="T64" fmla="*/ 3 w 9"/>
                <a:gd name="T65" fmla="*/ 5 h 17"/>
                <a:gd name="T66" fmla="*/ 3 w 9"/>
                <a:gd name="T67" fmla="*/ 6 h 17"/>
                <a:gd name="T68" fmla="*/ 4 w 9"/>
                <a:gd name="T69" fmla="*/ 7 h 17"/>
                <a:gd name="T70" fmla="*/ 4 w 9"/>
                <a:gd name="T71" fmla="*/ 7 h 17"/>
                <a:gd name="T72" fmla="*/ 4 w 9"/>
                <a:gd name="T73" fmla="*/ 8 h 17"/>
                <a:gd name="T74" fmla="*/ 3 w 9"/>
                <a:gd name="T75" fmla="*/ 9 h 17"/>
                <a:gd name="T76" fmla="*/ 2 w 9"/>
                <a:gd name="T77" fmla="*/ 9 h 17"/>
                <a:gd name="T78" fmla="*/ 2 w 9"/>
                <a:gd name="T79" fmla="*/ 11 h 17"/>
                <a:gd name="T80" fmla="*/ 1 w 9"/>
                <a:gd name="T81" fmla="*/ 11 h 17"/>
                <a:gd name="T82" fmla="*/ 1 w 9"/>
                <a:gd name="T83" fmla="*/ 11 h 17"/>
                <a:gd name="T84" fmla="*/ 0 w 9"/>
                <a:gd name="T85" fmla="*/ 12 h 17"/>
                <a:gd name="T86" fmla="*/ 0 w 9"/>
                <a:gd name="T87" fmla="*/ 13 h 17"/>
                <a:gd name="T88" fmla="*/ 0 w 9"/>
                <a:gd name="T89" fmla="*/ 14 h 17"/>
                <a:gd name="T90" fmla="*/ 0 w 9"/>
                <a:gd name="T91" fmla="*/ 15 h 17"/>
                <a:gd name="T92" fmla="*/ 1 w 9"/>
                <a:gd name="T93" fmla="*/ 15 h 17"/>
                <a:gd name="T94" fmla="*/ 2 w 9"/>
                <a:gd name="T95" fmla="*/ 16 h 17"/>
                <a:gd name="T96" fmla="*/ 2 w 9"/>
                <a:gd name="T97" fmla="*/ 17 h 17"/>
                <a:gd name="T98" fmla="*/ 3 w 9"/>
                <a:gd name="T99" fmla="*/ 17 h 17"/>
                <a:gd name="T100" fmla="*/ 3 w 9"/>
                <a:gd name="T101" fmla="*/ 17 h 17"/>
                <a:gd name="T102" fmla="*/ 4 w 9"/>
                <a:gd name="T103" fmla="*/ 16 h 17"/>
                <a:gd name="T104" fmla="*/ 5 w 9"/>
                <a:gd name="T105" fmla="*/ 1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" h="17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1"/>
                    <a:pt x="6" y="0"/>
                    <a:pt x="6" y="0"/>
                  </a:cubicBezTo>
                  <a:close/>
                  <a:moveTo>
                    <a:pt x="5" y="15"/>
                  </a:move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3"/>
                    <a:pt x="5" y="13"/>
                  </a:cubicBezTo>
                  <a:cubicBezTo>
                    <a:pt x="5" y="13"/>
                    <a:pt x="6" y="13"/>
                    <a:pt x="6" y="13"/>
                  </a:cubicBezTo>
                  <a:cubicBezTo>
                    <a:pt x="6" y="13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7" y="12"/>
                    <a:pt x="7" y="12"/>
                  </a:cubicBezTo>
                  <a:cubicBezTo>
                    <a:pt x="7" y="12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7" y="8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8"/>
                    <a:pt x="8" y="8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3"/>
                    <a:pt x="7" y="4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5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5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4" y="0"/>
                    <a:pt x="4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4" y="6"/>
                    <a:pt x="4" y="6"/>
                  </a:cubicBezTo>
                  <a:cubicBezTo>
                    <a:pt x="4" y="6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1" y="15"/>
                    <a:pt x="1" y="15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1" y="16"/>
                    <a:pt x="1" y="16"/>
                  </a:cubicBezTo>
                  <a:cubicBezTo>
                    <a:pt x="1" y="16"/>
                    <a:pt x="1" y="16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" name="Freeform 723">
              <a:extLst>
                <a:ext uri="{FF2B5EF4-FFF2-40B4-BE49-F238E27FC236}">
                  <a16:creationId xmlns:a16="http://schemas.microsoft.com/office/drawing/2014/main" id="{3A782E40-5BC6-6630-3CD8-E9667B6F09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066338" y="6303963"/>
              <a:ext cx="84137" cy="200025"/>
            </a:xfrm>
            <a:custGeom>
              <a:avLst/>
              <a:gdLst>
                <a:gd name="T0" fmla="*/ 3 w 20"/>
                <a:gd name="T1" fmla="*/ 10 h 48"/>
                <a:gd name="T2" fmla="*/ 1 w 20"/>
                <a:gd name="T3" fmla="*/ 14 h 48"/>
                <a:gd name="T4" fmla="*/ 2 w 20"/>
                <a:gd name="T5" fmla="*/ 14 h 48"/>
                <a:gd name="T6" fmla="*/ 15 w 20"/>
                <a:gd name="T7" fmla="*/ 26 h 48"/>
                <a:gd name="T8" fmla="*/ 1 w 20"/>
                <a:gd name="T9" fmla="*/ 19 h 48"/>
                <a:gd name="T10" fmla="*/ 13 w 20"/>
                <a:gd name="T11" fmla="*/ 28 h 48"/>
                <a:gd name="T12" fmla="*/ 11 w 20"/>
                <a:gd name="T13" fmla="*/ 27 h 48"/>
                <a:gd name="T14" fmla="*/ 9 w 20"/>
                <a:gd name="T15" fmla="*/ 26 h 48"/>
                <a:gd name="T16" fmla="*/ 8 w 20"/>
                <a:gd name="T17" fmla="*/ 29 h 48"/>
                <a:gd name="T18" fmla="*/ 9 w 20"/>
                <a:gd name="T19" fmla="*/ 30 h 48"/>
                <a:gd name="T20" fmla="*/ 12 w 20"/>
                <a:gd name="T21" fmla="*/ 29 h 48"/>
                <a:gd name="T22" fmla="*/ 3 w 20"/>
                <a:gd name="T23" fmla="*/ 18 h 48"/>
                <a:gd name="T24" fmla="*/ 9 w 20"/>
                <a:gd name="T25" fmla="*/ 21 h 48"/>
                <a:gd name="T26" fmla="*/ 17 w 20"/>
                <a:gd name="T27" fmla="*/ 24 h 48"/>
                <a:gd name="T28" fmla="*/ 13 w 20"/>
                <a:gd name="T29" fmla="*/ 24 h 48"/>
                <a:gd name="T30" fmla="*/ 13 w 20"/>
                <a:gd name="T31" fmla="*/ 23 h 48"/>
                <a:gd name="T32" fmla="*/ 9 w 20"/>
                <a:gd name="T33" fmla="*/ 21 h 48"/>
                <a:gd name="T34" fmla="*/ 7 w 20"/>
                <a:gd name="T35" fmla="*/ 20 h 48"/>
                <a:gd name="T36" fmla="*/ 2 w 20"/>
                <a:gd name="T37" fmla="*/ 19 h 48"/>
                <a:gd name="T38" fmla="*/ 2 w 20"/>
                <a:gd name="T39" fmla="*/ 17 h 48"/>
                <a:gd name="T40" fmla="*/ 1 w 20"/>
                <a:gd name="T41" fmla="*/ 16 h 48"/>
                <a:gd name="T42" fmla="*/ 3 w 20"/>
                <a:gd name="T43" fmla="*/ 15 h 48"/>
                <a:gd name="T44" fmla="*/ 3 w 20"/>
                <a:gd name="T45" fmla="*/ 14 h 48"/>
                <a:gd name="T46" fmla="*/ 4 w 20"/>
                <a:gd name="T47" fmla="*/ 13 h 48"/>
                <a:gd name="T48" fmla="*/ 3 w 20"/>
                <a:gd name="T49" fmla="*/ 12 h 48"/>
                <a:gd name="T50" fmla="*/ 4 w 20"/>
                <a:gd name="T51" fmla="*/ 12 h 48"/>
                <a:gd name="T52" fmla="*/ 4 w 20"/>
                <a:gd name="T53" fmla="*/ 11 h 48"/>
                <a:gd name="T54" fmla="*/ 5 w 20"/>
                <a:gd name="T55" fmla="*/ 8 h 48"/>
                <a:gd name="T56" fmla="*/ 6 w 20"/>
                <a:gd name="T57" fmla="*/ 7 h 48"/>
                <a:gd name="T58" fmla="*/ 7 w 20"/>
                <a:gd name="T59" fmla="*/ 6 h 48"/>
                <a:gd name="T60" fmla="*/ 9 w 20"/>
                <a:gd name="T61" fmla="*/ 4 h 48"/>
                <a:gd name="T62" fmla="*/ 10 w 20"/>
                <a:gd name="T63" fmla="*/ 3 h 48"/>
                <a:gd name="T64" fmla="*/ 14 w 20"/>
                <a:gd name="T65" fmla="*/ 1 h 48"/>
                <a:gd name="T66" fmla="*/ 12 w 20"/>
                <a:gd name="T67" fmla="*/ 5 h 48"/>
                <a:gd name="T68" fmla="*/ 13 w 20"/>
                <a:gd name="T69" fmla="*/ 10 h 48"/>
                <a:gd name="T70" fmla="*/ 17 w 20"/>
                <a:gd name="T71" fmla="*/ 12 h 48"/>
                <a:gd name="T72" fmla="*/ 19 w 20"/>
                <a:gd name="T73" fmla="*/ 17 h 48"/>
                <a:gd name="T74" fmla="*/ 19 w 20"/>
                <a:gd name="T75" fmla="*/ 19 h 48"/>
                <a:gd name="T76" fmla="*/ 3 w 20"/>
                <a:gd name="T77" fmla="*/ 17 h 48"/>
                <a:gd name="T78" fmla="*/ 3 w 20"/>
                <a:gd name="T79" fmla="*/ 18 h 48"/>
                <a:gd name="T80" fmla="*/ 11 w 20"/>
                <a:gd name="T81" fmla="*/ 44 h 48"/>
                <a:gd name="T82" fmla="*/ 10 w 20"/>
                <a:gd name="T83" fmla="*/ 44 h 48"/>
                <a:gd name="T84" fmla="*/ 10 w 20"/>
                <a:gd name="T85" fmla="*/ 45 h 48"/>
                <a:gd name="T86" fmla="*/ 11 w 20"/>
                <a:gd name="T87" fmla="*/ 45 h 48"/>
                <a:gd name="T88" fmla="*/ 10 w 20"/>
                <a:gd name="T89" fmla="*/ 46 h 48"/>
                <a:gd name="T90" fmla="*/ 11 w 20"/>
                <a:gd name="T91" fmla="*/ 46 h 48"/>
                <a:gd name="T92" fmla="*/ 11 w 20"/>
                <a:gd name="T93" fmla="*/ 47 h 48"/>
                <a:gd name="T94" fmla="*/ 10 w 20"/>
                <a:gd name="T95" fmla="*/ 47 h 48"/>
                <a:gd name="T96" fmla="*/ 9 w 20"/>
                <a:gd name="T97" fmla="*/ 46 h 48"/>
                <a:gd name="T98" fmla="*/ 9 w 20"/>
                <a:gd name="T99" fmla="*/ 47 h 48"/>
                <a:gd name="T100" fmla="*/ 9 w 20"/>
                <a:gd name="T101" fmla="*/ 46 h 48"/>
                <a:gd name="T102" fmla="*/ 10 w 20"/>
                <a:gd name="T103" fmla="*/ 44 h 48"/>
                <a:gd name="T104" fmla="*/ 10 w 20"/>
                <a:gd name="T105" fmla="*/ 43 h 48"/>
                <a:gd name="T106" fmla="*/ 11 w 20"/>
                <a:gd name="T107" fmla="*/ 44 h 48"/>
                <a:gd name="T108" fmla="*/ 11 w 20"/>
                <a:gd name="T109" fmla="*/ 44 h 48"/>
                <a:gd name="T110" fmla="*/ 10 w 20"/>
                <a:gd name="T111" fmla="*/ 47 h 48"/>
                <a:gd name="T112" fmla="*/ 9 w 20"/>
                <a:gd name="T113" fmla="*/ 47 h 48"/>
                <a:gd name="T114" fmla="*/ 10 w 20"/>
                <a:gd name="T115" fmla="*/ 48 h 48"/>
                <a:gd name="T116" fmla="*/ 11 w 20"/>
                <a:gd name="T117" fmla="*/ 47 h 48"/>
                <a:gd name="T118" fmla="*/ 11 w 20"/>
                <a:gd name="T119" fmla="*/ 43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" h="48">
                  <a:moveTo>
                    <a:pt x="2" y="19"/>
                  </a:moveTo>
                  <a:cubicBezTo>
                    <a:pt x="2" y="19"/>
                    <a:pt x="2" y="19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close/>
                  <a:moveTo>
                    <a:pt x="4" y="11"/>
                  </a:move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0"/>
                    <a:pt x="4" y="10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4" y="11"/>
                    <a:pt x="4" y="11"/>
                  </a:cubicBezTo>
                  <a:close/>
                  <a:moveTo>
                    <a:pt x="14" y="24"/>
                  </a:move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4" y="24"/>
                    <a:pt x="15" y="24"/>
                  </a:cubicBezTo>
                  <a:cubicBezTo>
                    <a:pt x="15" y="24"/>
                    <a:pt x="15" y="24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lose/>
                  <a:moveTo>
                    <a:pt x="15" y="24"/>
                  </a:move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lose/>
                  <a:moveTo>
                    <a:pt x="1" y="14"/>
                  </a:move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1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0" y="15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" y="15"/>
                    <a:pt x="1" y="15"/>
                    <a:pt x="1" y="14"/>
                  </a:cubicBezTo>
                  <a:close/>
                  <a:moveTo>
                    <a:pt x="15" y="26"/>
                  </a:moveTo>
                  <a:cubicBezTo>
                    <a:pt x="15" y="26"/>
                    <a:pt x="15" y="26"/>
                    <a:pt x="15" y="26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5" y="26"/>
                    <a:pt x="15" y="26"/>
                    <a:pt x="15" y="26"/>
                  </a:cubicBezTo>
                  <a:close/>
                  <a:moveTo>
                    <a:pt x="9" y="26"/>
                  </a:moveTo>
                  <a:cubicBezTo>
                    <a:pt x="9" y="26"/>
                    <a:pt x="9" y="26"/>
                    <a:pt x="9" y="26"/>
                  </a:cubicBezTo>
                  <a:cubicBezTo>
                    <a:pt x="9" y="26"/>
                    <a:pt x="9" y="26"/>
                    <a:pt x="8" y="26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8" y="26"/>
                    <a:pt x="8" y="26"/>
                    <a:pt x="9" y="26"/>
                  </a:cubicBezTo>
                  <a:close/>
                  <a:moveTo>
                    <a:pt x="1" y="19"/>
                  </a:move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lose/>
                  <a:moveTo>
                    <a:pt x="2" y="19"/>
                  </a:move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close/>
                  <a:moveTo>
                    <a:pt x="7" y="31"/>
                  </a:moveTo>
                  <a:cubicBezTo>
                    <a:pt x="7" y="31"/>
                    <a:pt x="7" y="31"/>
                    <a:pt x="7" y="31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7" y="31"/>
                    <a:pt x="7" y="31"/>
                    <a:pt x="7" y="31"/>
                  </a:cubicBezTo>
                  <a:close/>
                  <a:moveTo>
                    <a:pt x="1" y="18"/>
                  </a:moveTo>
                  <a:cubicBezTo>
                    <a:pt x="1" y="18"/>
                    <a:pt x="1" y="18"/>
                    <a:pt x="1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18"/>
                    <a:pt x="1" y="18"/>
                    <a:pt x="1" y="18"/>
                  </a:cubicBezTo>
                  <a:close/>
                  <a:moveTo>
                    <a:pt x="13" y="28"/>
                  </a:move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12" y="28"/>
                    <a:pt x="12" y="28"/>
                    <a:pt x="11" y="28"/>
                  </a:cubicBezTo>
                  <a:cubicBezTo>
                    <a:pt x="11" y="27"/>
                    <a:pt x="11" y="27"/>
                    <a:pt x="11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8"/>
                    <a:pt x="11" y="27"/>
                    <a:pt x="11" y="27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1" y="27"/>
                    <a:pt x="11" y="27"/>
                    <a:pt x="12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9" y="25"/>
                    <a:pt x="9" y="25"/>
                  </a:cubicBezTo>
                  <a:cubicBezTo>
                    <a:pt x="9" y="25"/>
                    <a:pt x="9" y="25"/>
                    <a:pt x="9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9" y="29"/>
                    <a:pt x="8" y="29"/>
                    <a:pt x="8" y="29"/>
                  </a:cubicBezTo>
                  <a:cubicBezTo>
                    <a:pt x="8" y="29"/>
                    <a:pt x="8" y="29"/>
                    <a:pt x="8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8" y="30"/>
                    <a:pt x="7" y="30"/>
                    <a:pt x="7" y="31"/>
                  </a:cubicBezTo>
                  <a:cubicBezTo>
                    <a:pt x="7" y="31"/>
                    <a:pt x="7" y="31"/>
                    <a:pt x="7" y="31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8" y="31"/>
                    <a:pt x="8" y="31"/>
                    <a:pt x="8" y="30"/>
                  </a:cubicBezTo>
                  <a:cubicBezTo>
                    <a:pt x="8" y="30"/>
                    <a:pt x="8" y="30"/>
                    <a:pt x="9" y="30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9" y="30"/>
                    <a:pt x="10" y="30"/>
                    <a:pt x="10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30"/>
                    <a:pt x="10" y="30"/>
                    <a:pt x="11" y="30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1" y="30"/>
                    <a:pt x="11" y="30"/>
                    <a:pt x="11" y="29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1" y="30"/>
                    <a:pt x="11" y="30"/>
                    <a:pt x="11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3" y="29"/>
                    <a:pt x="13" y="29"/>
                    <a:pt x="13" y="28"/>
                  </a:cubicBezTo>
                  <a:close/>
                  <a:moveTo>
                    <a:pt x="9" y="21"/>
                  </a:move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lose/>
                  <a:moveTo>
                    <a:pt x="3" y="17"/>
                  </a:move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3" y="18"/>
                    <a:pt x="3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3" y="18"/>
                  </a:cubicBezTo>
                  <a:cubicBezTo>
                    <a:pt x="2" y="18"/>
                    <a:pt x="2" y="18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3" y="18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lose/>
                  <a:moveTo>
                    <a:pt x="9" y="21"/>
                  </a:move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lose/>
                  <a:moveTo>
                    <a:pt x="20" y="24"/>
                  </a:moveTo>
                  <a:cubicBezTo>
                    <a:pt x="20" y="25"/>
                    <a:pt x="20" y="25"/>
                    <a:pt x="20" y="25"/>
                  </a:cubicBezTo>
                  <a:cubicBezTo>
                    <a:pt x="20" y="25"/>
                    <a:pt x="19" y="24"/>
                    <a:pt x="19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4"/>
                    <a:pt x="19" y="25"/>
                    <a:pt x="19" y="25"/>
                  </a:cubicBezTo>
                  <a:cubicBezTo>
                    <a:pt x="19" y="25"/>
                    <a:pt x="19" y="25"/>
                    <a:pt x="19" y="24"/>
                  </a:cubicBezTo>
                  <a:cubicBezTo>
                    <a:pt x="18" y="25"/>
                    <a:pt x="19" y="25"/>
                    <a:pt x="18" y="25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18" y="25"/>
                    <a:pt x="18" y="25"/>
                    <a:pt x="17" y="25"/>
                  </a:cubicBezTo>
                  <a:cubicBezTo>
                    <a:pt x="17" y="25"/>
                    <a:pt x="17" y="25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16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4" y="24"/>
                    <a:pt x="14" y="23"/>
                  </a:cubicBezTo>
                  <a:cubicBezTo>
                    <a:pt x="14" y="23"/>
                    <a:pt x="13" y="24"/>
                    <a:pt x="13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3" y="24"/>
                    <a:pt x="14" y="24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3" y="24"/>
                    <a:pt x="13" y="23"/>
                    <a:pt x="13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4" y="23"/>
                    <a:pt x="14" y="23"/>
                    <a:pt x="14" y="22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3" y="22"/>
                    <a:pt x="13" y="23"/>
                    <a:pt x="13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3"/>
                    <a:pt x="13" y="23"/>
                    <a:pt x="13" y="22"/>
                  </a:cubicBezTo>
                  <a:cubicBezTo>
                    <a:pt x="13" y="22"/>
                    <a:pt x="12" y="22"/>
                    <a:pt x="12" y="22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1" y="21"/>
                    <a:pt x="11" y="22"/>
                    <a:pt x="11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9" y="22"/>
                    <a:pt x="9" y="22"/>
                  </a:cubicBezTo>
                  <a:cubicBezTo>
                    <a:pt x="9" y="22"/>
                    <a:pt x="9" y="21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8" y="20"/>
                    <a:pt x="8" y="20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7" y="19"/>
                    <a:pt x="7" y="19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0"/>
                    <a:pt x="6" y="21"/>
                    <a:pt x="6" y="20"/>
                  </a:cubicBezTo>
                  <a:cubicBezTo>
                    <a:pt x="6" y="20"/>
                    <a:pt x="6" y="20"/>
                    <a:pt x="6" y="21"/>
                  </a:cubicBezTo>
                  <a:cubicBezTo>
                    <a:pt x="6" y="21"/>
                    <a:pt x="5" y="21"/>
                    <a:pt x="5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20"/>
                    <a:pt x="5" y="20"/>
                    <a:pt x="4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2" y="20"/>
                    <a:pt x="2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2" y="20"/>
                    <a:pt x="1" y="20"/>
                    <a:pt x="1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2" y="19"/>
                    <a:pt x="2" y="18"/>
                    <a:pt x="2" y="18"/>
                  </a:cubicBezTo>
                  <a:cubicBezTo>
                    <a:pt x="2" y="19"/>
                    <a:pt x="2" y="19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8"/>
                    <a:pt x="1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18"/>
                    <a:pt x="1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7"/>
                    <a:pt x="2" y="17"/>
                  </a:cubicBezTo>
                  <a:cubicBezTo>
                    <a:pt x="2" y="17"/>
                    <a:pt x="2" y="18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2" y="17"/>
                    <a:pt x="1" y="17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7"/>
                    <a:pt x="0" y="17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6"/>
                    <a:pt x="3" y="15"/>
                    <a:pt x="3" y="16"/>
                  </a:cubicBezTo>
                  <a:cubicBezTo>
                    <a:pt x="3" y="16"/>
                    <a:pt x="3" y="15"/>
                    <a:pt x="3" y="15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5"/>
                    <a:pt x="3" y="15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5"/>
                    <a:pt x="3" y="15"/>
                    <a:pt x="3" y="15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5"/>
                    <a:pt x="3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4"/>
                    <a:pt x="3" y="14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2" y="13"/>
                    <a:pt x="2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2"/>
                    <a:pt x="2" y="12"/>
                  </a:cubicBezTo>
                  <a:cubicBezTo>
                    <a:pt x="2" y="12"/>
                    <a:pt x="2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2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1"/>
                    <a:pt x="4" y="11"/>
                  </a:cubicBezTo>
                  <a:cubicBezTo>
                    <a:pt x="5" y="11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5" y="11"/>
                    <a:pt x="5" y="11"/>
                  </a:cubicBezTo>
                  <a:cubicBezTo>
                    <a:pt x="5" y="11"/>
                    <a:pt x="5" y="11"/>
                    <a:pt x="5" y="10"/>
                  </a:cubicBezTo>
                  <a:cubicBezTo>
                    <a:pt x="5" y="10"/>
                    <a:pt x="5" y="11"/>
                    <a:pt x="5" y="10"/>
                  </a:cubicBezTo>
                  <a:cubicBezTo>
                    <a:pt x="5" y="11"/>
                    <a:pt x="4" y="11"/>
                    <a:pt x="4" y="11"/>
                  </a:cubicBezTo>
                  <a:cubicBezTo>
                    <a:pt x="4" y="11"/>
                    <a:pt x="4" y="11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10"/>
                    <a:pt x="5" y="10"/>
                    <a:pt x="5" y="9"/>
                  </a:cubicBezTo>
                  <a:cubicBezTo>
                    <a:pt x="5" y="9"/>
                    <a:pt x="5" y="9"/>
                    <a:pt x="4" y="9"/>
                  </a:cubicBezTo>
                  <a:cubicBezTo>
                    <a:pt x="4" y="9"/>
                    <a:pt x="4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5" y="8"/>
                    <a:pt x="5" y="8"/>
                  </a:cubicBezTo>
                  <a:cubicBezTo>
                    <a:pt x="5" y="8"/>
                    <a:pt x="5" y="8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5"/>
                    <a:pt x="8" y="5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4"/>
                    <a:pt x="8" y="4"/>
                  </a:cubicBezTo>
                  <a:cubicBezTo>
                    <a:pt x="8" y="4"/>
                    <a:pt x="9" y="4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0" y="3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1" y="5"/>
                  </a:cubicBezTo>
                  <a:cubicBezTo>
                    <a:pt x="11" y="5"/>
                    <a:pt x="11" y="5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10" y="3"/>
                  </a:cubicBezTo>
                  <a:cubicBezTo>
                    <a:pt x="10" y="3"/>
                    <a:pt x="10" y="2"/>
                    <a:pt x="10" y="2"/>
                  </a:cubicBezTo>
                  <a:cubicBezTo>
                    <a:pt x="11" y="2"/>
                    <a:pt x="11" y="2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8" y="17"/>
                    <a:pt x="19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7"/>
                    <a:pt x="19" y="18"/>
                    <a:pt x="19" y="18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2"/>
                    <a:pt x="19" y="2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2"/>
                    <a:pt x="19" y="23"/>
                    <a:pt x="19" y="23"/>
                  </a:cubicBezTo>
                  <a:cubicBezTo>
                    <a:pt x="19" y="23"/>
                    <a:pt x="20" y="23"/>
                    <a:pt x="20" y="23"/>
                  </a:cubicBezTo>
                  <a:cubicBezTo>
                    <a:pt x="20" y="23"/>
                    <a:pt x="20" y="24"/>
                    <a:pt x="20" y="24"/>
                  </a:cubicBezTo>
                  <a:cubicBezTo>
                    <a:pt x="20" y="24"/>
                    <a:pt x="19" y="24"/>
                    <a:pt x="19" y="24"/>
                  </a:cubicBezTo>
                  <a:cubicBezTo>
                    <a:pt x="19" y="24"/>
                    <a:pt x="20" y="24"/>
                    <a:pt x="20" y="24"/>
                  </a:cubicBezTo>
                  <a:close/>
                  <a:moveTo>
                    <a:pt x="3" y="17"/>
                  </a:move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3" y="18"/>
                    <a:pt x="3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3" y="18"/>
                  </a:cubicBezTo>
                  <a:cubicBezTo>
                    <a:pt x="2" y="18"/>
                    <a:pt x="2" y="18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3" y="18"/>
                    <a:pt x="3" y="17"/>
                    <a:pt x="3" y="17"/>
                  </a:cubicBezTo>
                  <a:close/>
                  <a:moveTo>
                    <a:pt x="9" y="21"/>
                  </a:move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lose/>
                  <a:moveTo>
                    <a:pt x="9" y="21"/>
                  </a:moveTo>
                  <a:cubicBezTo>
                    <a:pt x="9" y="21"/>
                    <a:pt x="9" y="21"/>
                    <a:pt x="9" y="21"/>
                  </a:cubicBezTo>
                  <a:cubicBezTo>
                    <a:pt x="9" y="21"/>
                    <a:pt x="9" y="21"/>
                    <a:pt x="9" y="21"/>
                  </a:cubicBezTo>
                  <a:close/>
                  <a:moveTo>
                    <a:pt x="11" y="44"/>
                  </a:move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5"/>
                    <a:pt x="11" y="45"/>
                  </a:cubicBezTo>
                  <a:cubicBezTo>
                    <a:pt x="11" y="45"/>
                    <a:pt x="11" y="44"/>
                    <a:pt x="11" y="44"/>
                  </a:cubicBezTo>
                  <a:cubicBezTo>
                    <a:pt x="11" y="44"/>
                    <a:pt x="11" y="44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11" y="44"/>
                    <a:pt x="11" y="45"/>
                    <a:pt x="11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1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11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1" y="45"/>
                    <a:pt x="11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6"/>
                    <a:pt x="11" y="46"/>
                    <a:pt x="11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6"/>
                    <a:pt x="10" y="45"/>
                  </a:cubicBezTo>
                  <a:cubicBezTo>
                    <a:pt x="10" y="45"/>
                    <a:pt x="10" y="45"/>
                    <a:pt x="10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1" y="46"/>
                    <a:pt x="11" y="46"/>
                    <a:pt x="10" y="46"/>
                  </a:cubicBezTo>
                  <a:cubicBezTo>
                    <a:pt x="10" y="46"/>
                    <a:pt x="10" y="46"/>
                    <a:pt x="11" y="46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1" y="46"/>
                    <a:pt x="11" y="47"/>
                    <a:pt x="11" y="47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1" y="47"/>
                    <a:pt x="11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6"/>
                    <a:pt x="10" y="46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6"/>
                    <a:pt x="10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10" y="46"/>
                    <a:pt x="10" y="46"/>
                  </a:cubicBezTo>
                  <a:cubicBezTo>
                    <a:pt x="10" y="46"/>
                    <a:pt x="10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8" y="47"/>
                    <a:pt x="9" y="47"/>
                    <a:pt x="9" y="47"/>
                  </a:cubicBezTo>
                  <a:cubicBezTo>
                    <a:pt x="8" y="47"/>
                    <a:pt x="8" y="46"/>
                    <a:pt x="8" y="46"/>
                  </a:cubicBezTo>
                  <a:cubicBezTo>
                    <a:pt x="8" y="46"/>
                    <a:pt x="8" y="46"/>
                    <a:pt x="8" y="46"/>
                  </a:cubicBezTo>
                  <a:cubicBezTo>
                    <a:pt x="8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9" y="46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5"/>
                  </a:cubicBezTo>
                  <a:cubicBezTo>
                    <a:pt x="10" y="45"/>
                    <a:pt x="10" y="45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0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0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3"/>
                  </a:cubicBezTo>
                  <a:cubicBezTo>
                    <a:pt x="11" y="43"/>
                    <a:pt x="11" y="43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lose/>
                  <a:moveTo>
                    <a:pt x="11" y="44"/>
                  </a:moveTo>
                  <a:cubicBezTo>
                    <a:pt x="11" y="44"/>
                    <a:pt x="11" y="44"/>
                    <a:pt x="11" y="44"/>
                  </a:cubicBezTo>
                  <a:cubicBezTo>
                    <a:pt x="11" y="44"/>
                    <a:pt x="11" y="44"/>
                    <a:pt x="11" y="44"/>
                  </a:cubicBezTo>
                  <a:close/>
                  <a:moveTo>
                    <a:pt x="12" y="43"/>
                  </a:move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2" y="43"/>
                  </a:cubicBezTo>
                  <a:cubicBezTo>
                    <a:pt x="12" y="43"/>
                    <a:pt x="12" y="43"/>
                    <a:pt x="12" y="43"/>
                  </a:cubicBezTo>
                  <a:close/>
                  <a:moveTo>
                    <a:pt x="11" y="47"/>
                  </a:moveTo>
                  <a:cubicBezTo>
                    <a:pt x="11" y="47"/>
                    <a:pt x="11" y="47"/>
                    <a:pt x="11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9" y="47"/>
                    <a:pt x="9" y="48"/>
                    <a:pt x="9" y="48"/>
                  </a:cubicBezTo>
                  <a:cubicBezTo>
                    <a:pt x="9" y="48"/>
                    <a:pt x="9" y="48"/>
                    <a:pt x="9" y="48"/>
                  </a:cubicBezTo>
                  <a:cubicBezTo>
                    <a:pt x="9" y="48"/>
                    <a:pt x="9" y="48"/>
                    <a:pt x="9" y="48"/>
                  </a:cubicBezTo>
                  <a:cubicBezTo>
                    <a:pt x="9" y="48"/>
                    <a:pt x="9" y="48"/>
                    <a:pt x="10" y="48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1" y="47"/>
                    <a:pt x="10" y="47"/>
                    <a:pt x="10" y="47"/>
                  </a:cubicBezTo>
                  <a:cubicBezTo>
                    <a:pt x="10" y="47"/>
                    <a:pt x="10" y="47"/>
                    <a:pt x="11" y="47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1" y="47"/>
                    <a:pt x="11" y="47"/>
                    <a:pt x="11" y="47"/>
                  </a:cubicBezTo>
                  <a:close/>
                  <a:moveTo>
                    <a:pt x="9" y="44"/>
                  </a:moveTo>
                  <a:cubicBezTo>
                    <a:pt x="9" y="44"/>
                    <a:pt x="9" y="44"/>
                    <a:pt x="9" y="44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9" y="44"/>
                    <a:pt x="9" y="44"/>
                    <a:pt x="9" y="44"/>
                  </a:cubicBezTo>
                  <a:close/>
                  <a:moveTo>
                    <a:pt x="11" y="43"/>
                  </a:move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lose/>
                  <a:moveTo>
                    <a:pt x="11" y="43"/>
                  </a:move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" name="Freeform 724">
              <a:extLst>
                <a:ext uri="{FF2B5EF4-FFF2-40B4-BE49-F238E27FC236}">
                  <a16:creationId xmlns:a16="http://schemas.microsoft.com/office/drawing/2014/main" id="{931129DD-159B-E9BE-45FC-7FDA6121D58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117138" y="6291263"/>
              <a:ext cx="87312" cy="117475"/>
            </a:xfrm>
            <a:custGeom>
              <a:avLst/>
              <a:gdLst>
                <a:gd name="T0" fmla="*/ 18 w 21"/>
                <a:gd name="T1" fmla="*/ 20 h 28"/>
                <a:gd name="T2" fmla="*/ 18 w 21"/>
                <a:gd name="T3" fmla="*/ 10 h 28"/>
                <a:gd name="T4" fmla="*/ 17 w 21"/>
                <a:gd name="T5" fmla="*/ 11 h 28"/>
                <a:gd name="T6" fmla="*/ 16 w 21"/>
                <a:gd name="T7" fmla="*/ 11 h 28"/>
                <a:gd name="T8" fmla="*/ 15 w 21"/>
                <a:gd name="T9" fmla="*/ 10 h 28"/>
                <a:gd name="T10" fmla="*/ 13 w 21"/>
                <a:gd name="T11" fmla="*/ 7 h 28"/>
                <a:gd name="T12" fmla="*/ 11 w 21"/>
                <a:gd name="T13" fmla="*/ 7 h 28"/>
                <a:gd name="T14" fmla="*/ 10 w 21"/>
                <a:gd name="T15" fmla="*/ 5 h 28"/>
                <a:gd name="T16" fmla="*/ 10 w 21"/>
                <a:gd name="T17" fmla="*/ 3 h 28"/>
                <a:gd name="T18" fmla="*/ 11 w 21"/>
                <a:gd name="T19" fmla="*/ 1 h 28"/>
                <a:gd name="T20" fmla="*/ 10 w 21"/>
                <a:gd name="T21" fmla="*/ 1 h 28"/>
                <a:gd name="T22" fmla="*/ 9 w 21"/>
                <a:gd name="T23" fmla="*/ 2 h 28"/>
                <a:gd name="T24" fmla="*/ 7 w 21"/>
                <a:gd name="T25" fmla="*/ 2 h 28"/>
                <a:gd name="T26" fmla="*/ 6 w 21"/>
                <a:gd name="T27" fmla="*/ 2 h 28"/>
                <a:gd name="T28" fmla="*/ 5 w 21"/>
                <a:gd name="T29" fmla="*/ 4 h 28"/>
                <a:gd name="T30" fmla="*/ 4 w 21"/>
                <a:gd name="T31" fmla="*/ 5 h 28"/>
                <a:gd name="T32" fmla="*/ 3 w 21"/>
                <a:gd name="T33" fmla="*/ 6 h 28"/>
                <a:gd name="T34" fmla="*/ 1 w 21"/>
                <a:gd name="T35" fmla="*/ 6 h 28"/>
                <a:gd name="T36" fmla="*/ 1 w 21"/>
                <a:gd name="T37" fmla="*/ 7 h 28"/>
                <a:gd name="T38" fmla="*/ 0 w 21"/>
                <a:gd name="T39" fmla="*/ 8 h 28"/>
                <a:gd name="T40" fmla="*/ 0 w 21"/>
                <a:gd name="T41" fmla="*/ 9 h 28"/>
                <a:gd name="T42" fmla="*/ 0 w 21"/>
                <a:gd name="T43" fmla="*/ 10 h 28"/>
                <a:gd name="T44" fmla="*/ 1 w 21"/>
                <a:gd name="T45" fmla="*/ 12 h 28"/>
                <a:gd name="T46" fmla="*/ 1 w 21"/>
                <a:gd name="T47" fmla="*/ 13 h 28"/>
                <a:gd name="T48" fmla="*/ 4 w 21"/>
                <a:gd name="T49" fmla="*/ 13 h 28"/>
                <a:gd name="T50" fmla="*/ 5 w 21"/>
                <a:gd name="T51" fmla="*/ 15 h 28"/>
                <a:gd name="T52" fmla="*/ 5 w 21"/>
                <a:gd name="T53" fmla="*/ 15 h 28"/>
                <a:gd name="T54" fmla="*/ 8 w 21"/>
                <a:gd name="T55" fmla="*/ 15 h 28"/>
                <a:gd name="T56" fmla="*/ 6 w 21"/>
                <a:gd name="T57" fmla="*/ 18 h 28"/>
                <a:gd name="T58" fmla="*/ 7 w 21"/>
                <a:gd name="T59" fmla="*/ 20 h 28"/>
                <a:gd name="T60" fmla="*/ 7 w 21"/>
                <a:gd name="T61" fmla="*/ 21 h 28"/>
                <a:gd name="T62" fmla="*/ 7 w 21"/>
                <a:gd name="T63" fmla="*/ 21 h 28"/>
                <a:gd name="T64" fmla="*/ 7 w 21"/>
                <a:gd name="T65" fmla="*/ 22 h 28"/>
                <a:gd name="T66" fmla="*/ 7 w 21"/>
                <a:gd name="T67" fmla="*/ 24 h 28"/>
                <a:gd name="T68" fmla="*/ 7 w 21"/>
                <a:gd name="T69" fmla="*/ 25 h 28"/>
                <a:gd name="T70" fmla="*/ 7 w 21"/>
                <a:gd name="T71" fmla="*/ 27 h 28"/>
                <a:gd name="T72" fmla="*/ 8 w 21"/>
                <a:gd name="T73" fmla="*/ 27 h 28"/>
                <a:gd name="T74" fmla="*/ 10 w 21"/>
                <a:gd name="T75" fmla="*/ 27 h 28"/>
                <a:gd name="T76" fmla="*/ 11 w 21"/>
                <a:gd name="T77" fmla="*/ 26 h 28"/>
                <a:gd name="T78" fmla="*/ 12 w 21"/>
                <a:gd name="T79" fmla="*/ 24 h 28"/>
                <a:gd name="T80" fmla="*/ 15 w 21"/>
                <a:gd name="T81" fmla="*/ 21 h 28"/>
                <a:gd name="T82" fmla="*/ 18 w 21"/>
                <a:gd name="T83" fmla="*/ 20 h 28"/>
                <a:gd name="T84" fmla="*/ 18 w 21"/>
                <a:gd name="T85" fmla="*/ 19 h 28"/>
                <a:gd name="T86" fmla="*/ 17 w 21"/>
                <a:gd name="T87" fmla="*/ 20 h 28"/>
                <a:gd name="T88" fmla="*/ 18 w 21"/>
                <a:gd name="T89" fmla="*/ 19 h 28"/>
                <a:gd name="T90" fmla="*/ 17 w 21"/>
                <a:gd name="T91" fmla="*/ 18 h 28"/>
                <a:gd name="T92" fmla="*/ 18 w 21"/>
                <a:gd name="T93" fmla="*/ 17 h 28"/>
                <a:gd name="T94" fmla="*/ 19 w 21"/>
                <a:gd name="T95" fmla="*/ 14 h 28"/>
                <a:gd name="T96" fmla="*/ 21 w 21"/>
                <a:gd name="T97" fmla="*/ 1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1" h="28">
                  <a:moveTo>
                    <a:pt x="18" y="20"/>
                  </a:moveTo>
                  <a:cubicBezTo>
                    <a:pt x="18" y="20"/>
                    <a:pt x="18" y="19"/>
                    <a:pt x="18" y="19"/>
                  </a:cubicBezTo>
                  <a:cubicBezTo>
                    <a:pt x="18" y="19"/>
                    <a:pt x="19" y="19"/>
                    <a:pt x="19" y="19"/>
                  </a:cubicBezTo>
                  <a:cubicBezTo>
                    <a:pt x="19" y="20"/>
                    <a:pt x="18" y="20"/>
                    <a:pt x="18" y="20"/>
                  </a:cubicBezTo>
                  <a:cubicBezTo>
                    <a:pt x="18" y="20"/>
                    <a:pt x="18" y="20"/>
                    <a:pt x="18" y="20"/>
                  </a:cubicBezTo>
                  <a:close/>
                  <a:moveTo>
                    <a:pt x="19" y="10"/>
                  </a:move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3"/>
                    <a:pt x="6" y="3"/>
                  </a:cubicBezTo>
                  <a:cubicBezTo>
                    <a:pt x="6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3" y="5"/>
                    <a:pt x="3" y="5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0"/>
                    <a:pt x="7" y="20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0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7" y="24"/>
                    <a:pt x="7" y="25"/>
                    <a:pt x="7" y="25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7" y="25"/>
                    <a:pt x="7" y="26"/>
                    <a:pt x="7" y="26"/>
                  </a:cubicBezTo>
                  <a:cubicBezTo>
                    <a:pt x="7" y="26"/>
                    <a:pt x="8" y="26"/>
                    <a:pt x="8" y="26"/>
                  </a:cubicBezTo>
                  <a:cubicBezTo>
                    <a:pt x="8" y="26"/>
                    <a:pt x="8" y="27"/>
                    <a:pt x="8" y="27"/>
                  </a:cubicBezTo>
                  <a:cubicBezTo>
                    <a:pt x="8" y="27"/>
                    <a:pt x="7" y="27"/>
                    <a:pt x="7" y="27"/>
                  </a:cubicBezTo>
                  <a:cubicBezTo>
                    <a:pt x="7" y="27"/>
                    <a:pt x="8" y="27"/>
                    <a:pt x="8" y="27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8" y="27"/>
                    <a:pt x="9" y="27"/>
                    <a:pt x="9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7"/>
                    <a:pt x="10" y="27"/>
                    <a:pt x="10" y="2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6"/>
                    <a:pt x="11" y="26"/>
                    <a:pt x="12" y="26"/>
                  </a:cubicBezTo>
                  <a:cubicBezTo>
                    <a:pt x="12" y="26"/>
                    <a:pt x="12" y="25"/>
                    <a:pt x="12" y="25"/>
                  </a:cubicBezTo>
                  <a:cubicBezTo>
                    <a:pt x="12" y="25"/>
                    <a:pt x="12" y="24"/>
                    <a:pt x="12" y="24"/>
                  </a:cubicBezTo>
                  <a:cubicBezTo>
                    <a:pt x="13" y="24"/>
                    <a:pt x="13" y="24"/>
                    <a:pt x="14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3"/>
                    <a:pt x="15" y="23"/>
                    <a:pt x="15" y="22"/>
                  </a:cubicBezTo>
                  <a:cubicBezTo>
                    <a:pt x="15" y="22"/>
                    <a:pt x="15" y="21"/>
                    <a:pt x="15" y="21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8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9" y="19"/>
                    <a:pt x="19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9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8" y="18"/>
                    <a:pt x="18" y="17"/>
                    <a:pt x="18" y="17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18" y="17"/>
                    <a:pt x="19" y="17"/>
                    <a:pt x="19" y="17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6"/>
                    <a:pt x="19" y="15"/>
                    <a:pt x="19" y="15"/>
                  </a:cubicBezTo>
                  <a:cubicBezTo>
                    <a:pt x="19" y="15"/>
                    <a:pt x="19" y="14"/>
                    <a:pt x="19" y="14"/>
                  </a:cubicBezTo>
                  <a:cubicBezTo>
                    <a:pt x="19" y="14"/>
                    <a:pt x="19" y="14"/>
                    <a:pt x="20" y="13"/>
                  </a:cubicBezTo>
                  <a:cubicBezTo>
                    <a:pt x="20" y="13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0"/>
                  </a:cubicBezTo>
                  <a:cubicBezTo>
                    <a:pt x="20" y="10"/>
                    <a:pt x="20" y="10"/>
                    <a:pt x="20" y="10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" name="Freeform 725">
              <a:extLst>
                <a:ext uri="{FF2B5EF4-FFF2-40B4-BE49-F238E27FC236}">
                  <a16:creationId xmlns:a16="http://schemas.microsoft.com/office/drawing/2014/main" id="{EC205637-A9C9-C972-D1DF-1E6A3B9D7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6363" y="6178550"/>
              <a:ext cx="12700" cy="12700"/>
            </a:xfrm>
            <a:custGeom>
              <a:avLst/>
              <a:gdLst>
                <a:gd name="T0" fmla="*/ 1 w 3"/>
                <a:gd name="T1" fmla="*/ 3 h 3"/>
                <a:gd name="T2" fmla="*/ 2 w 3"/>
                <a:gd name="T3" fmla="*/ 2 h 3"/>
                <a:gd name="T4" fmla="*/ 2 w 3"/>
                <a:gd name="T5" fmla="*/ 1 h 3"/>
                <a:gd name="T6" fmla="*/ 2 w 3"/>
                <a:gd name="T7" fmla="*/ 1 h 3"/>
                <a:gd name="T8" fmla="*/ 3 w 3"/>
                <a:gd name="T9" fmla="*/ 0 h 3"/>
                <a:gd name="T10" fmla="*/ 3 w 3"/>
                <a:gd name="T11" fmla="*/ 0 h 3"/>
                <a:gd name="T12" fmla="*/ 2 w 3"/>
                <a:gd name="T13" fmla="*/ 0 h 3"/>
                <a:gd name="T14" fmla="*/ 2 w 3"/>
                <a:gd name="T15" fmla="*/ 0 h 3"/>
                <a:gd name="T16" fmla="*/ 2 w 3"/>
                <a:gd name="T17" fmla="*/ 0 h 3"/>
                <a:gd name="T18" fmla="*/ 2 w 3"/>
                <a:gd name="T19" fmla="*/ 0 h 3"/>
                <a:gd name="T20" fmla="*/ 1 w 3"/>
                <a:gd name="T21" fmla="*/ 1 h 3"/>
                <a:gd name="T22" fmla="*/ 1 w 3"/>
                <a:gd name="T23" fmla="*/ 1 h 3"/>
                <a:gd name="T24" fmla="*/ 1 w 3"/>
                <a:gd name="T25" fmla="*/ 1 h 3"/>
                <a:gd name="T26" fmla="*/ 1 w 3"/>
                <a:gd name="T27" fmla="*/ 1 h 3"/>
                <a:gd name="T28" fmla="*/ 0 w 3"/>
                <a:gd name="T29" fmla="*/ 2 h 3"/>
                <a:gd name="T30" fmla="*/ 0 w 3"/>
                <a:gd name="T31" fmla="*/ 2 h 3"/>
                <a:gd name="T32" fmla="*/ 0 w 3"/>
                <a:gd name="T33" fmla="*/ 2 h 3"/>
                <a:gd name="T34" fmla="*/ 1 w 3"/>
                <a:gd name="T3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1" y="3"/>
                    <a:pt x="2" y="2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lnTo>
                    <a:pt x="1" y="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" name="Freeform 726">
              <a:extLst>
                <a:ext uri="{FF2B5EF4-FFF2-40B4-BE49-F238E27FC236}">
                  <a16:creationId xmlns:a16="http://schemas.microsoft.com/office/drawing/2014/main" id="{9F6D87A7-E7DC-2574-7729-CA066E878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2400" y="6083300"/>
              <a:ext cx="53975" cy="84138"/>
            </a:xfrm>
            <a:custGeom>
              <a:avLst/>
              <a:gdLst>
                <a:gd name="T0" fmla="*/ 12 w 13"/>
                <a:gd name="T1" fmla="*/ 17 h 20"/>
                <a:gd name="T2" fmla="*/ 11 w 13"/>
                <a:gd name="T3" fmla="*/ 17 h 20"/>
                <a:gd name="T4" fmla="*/ 11 w 13"/>
                <a:gd name="T5" fmla="*/ 16 h 20"/>
                <a:gd name="T6" fmla="*/ 11 w 13"/>
                <a:gd name="T7" fmla="*/ 15 h 20"/>
                <a:gd name="T8" fmla="*/ 10 w 13"/>
                <a:gd name="T9" fmla="*/ 14 h 20"/>
                <a:gd name="T10" fmla="*/ 9 w 13"/>
                <a:gd name="T11" fmla="*/ 13 h 20"/>
                <a:gd name="T12" fmla="*/ 9 w 13"/>
                <a:gd name="T13" fmla="*/ 13 h 20"/>
                <a:gd name="T14" fmla="*/ 9 w 13"/>
                <a:gd name="T15" fmla="*/ 12 h 20"/>
                <a:gd name="T16" fmla="*/ 10 w 13"/>
                <a:gd name="T17" fmla="*/ 10 h 20"/>
                <a:gd name="T18" fmla="*/ 10 w 13"/>
                <a:gd name="T19" fmla="*/ 9 h 20"/>
                <a:gd name="T20" fmla="*/ 9 w 13"/>
                <a:gd name="T21" fmla="*/ 8 h 20"/>
                <a:gd name="T22" fmla="*/ 9 w 13"/>
                <a:gd name="T23" fmla="*/ 8 h 20"/>
                <a:gd name="T24" fmla="*/ 9 w 13"/>
                <a:gd name="T25" fmla="*/ 7 h 20"/>
                <a:gd name="T26" fmla="*/ 9 w 13"/>
                <a:gd name="T27" fmla="*/ 6 h 20"/>
                <a:gd name="T28" fmla="*/ 8 w 13"/>
                <a:gd name="T29" fmla="*/ 6 h 20"/>
                <a:gd name="T30" fmla="*/ 8 w 13"/>
                <a:gd name="T31" fmla="*/ 6 h 20"/>
                <a:gd name="T32" fmla="*/ 7 w 13"/>
                <a:gd name="T33" fmla="*/ 7 h 20"/>
                <a:gd name="T34" fmla="*/ 6 w 13"/>
                <a:gd name="T35" fmla="*/ 7 h 20"/>
                <a:gd name="T36" fmla="*/ 6 w 13"/>
                <a:gd name="T37" fmla="*/ 5 h 20"/>
                <a:gd name="T38" fmla="*/ 6 w 13"/>
                <a:gd name="T39" fmla="*/ 4 h 20"/>
                <a:gd name="T40" fmla="*/ 5 w 13"/>
                <a:gd name="T41" fmla="*/ 3 h 20"/>
                <a:gd name="T42" fmla="*/ 5 w 13"/>
                <a:gd name="T43" fmla="*/ 2 h 20"/>
                <a:gd name="T44" fmla="*/ 6 w 13"/>
                <a:gd name="T45" fmla="*/ 1 h 20"/>
                <a:gd name="T46" fmla="*/ 5 w 13"/>
                <a:gd name="T47" fmla="*/ 0 h 20"/>
                <a:gd name="T48" fmla="*/ 4 w 13"/>
                <a:gd name="T49" fmla="*/ 1 h 20"/>
                <a:gd name="T50" fmla="*/ 4 w 13"/>
                <a:gd name="T51" fmla="*/ 1 h 20"/>
                <a:gd name="T52" fmla="*/ 2 w 13"/>
                <a:gd name="T53" fmla="*/ 1 h 20"/>
                <a:gd name="T54" fmla="*/ 1 w 13"/>
                <a:gd name="T55" fmla="*/ 2 h 20"/>
                <a:gd name="T56" fmla="*/ 1 w 13"/>
                <a:gd name="T57" fmla="*/ 2 h 20"/>
                <a:gd name="T58" fmla="*/ 0 w 13"/>
                <a:gd name="T59" fmla="*/ 4 h 20"/>
                <a:gd name="T60" fmla="*/ 0 w 13"/>
                <a:gd name="T61" fmla="*/ 4 h 20"/>
                <a:gd name="T62" fmla="*/ 0 w 13"/>
                <a:gd name="T63" fmla="*/ 5 h 20"/>
                <a:gd name="T64" fmla="*/ 0 w 13"/>
                <a:gd name="T65" fmla="*/ 6 h 20"/>
                <a:gd name="T66" fmla="*/ 0 w 13"/>
                <a:gd name="T67" fmla="*/ 7 h 20"/>
                <a:gd name="T68" fmla="*/ 1 w 13"/>
                <a:gd name="T69" fmla="*/ 8 h 20"/>
                <a:gd name="T70" fmla="*/ 2 w 13"/>
                <a:gd name="T71" fmla="*/ 9 h 20"/>
                <a:gd name="T72" fmla="*/ 2 w 13"/>
                <a:gd name="T73" fmla="*/ 10 h 20"/>
                <a:gd name="T74" fmla="*/ 1 w 13"/>
                <a:gd name="T75" fmla="*/ 11 h 20"/>
                <a:gd name="T76" fmla="*/ 0 w 13"/>
                <a:gd name="T77" fmla="*/ 12 h 20"/>
                <a:gd name="T78" fmla="*/ 1 w 13"/>
                <a:gd name="T79" fmla="*/ 12 h 20"/>
                <a:gd name="T80" fmla="*/ 3 w 13"/>
                <a:gd name="T81" fmla="*/ 15 h 20"/>
                <a:gd name="T82" fmla="*/ 3 w 13"/>
                <a:gd name="T83" fmla="*/ 19 h 20"/>
                <a:gd name="T84" fmla="*/ 3 w 13"/>
                <a:gd name="T85" fmla="*/ 20 h 20"/>
                <a:gd name="T86" fmla="*/ 4 w 13"/>
                <a:gd name="T87" fmla="*/ 20 h 20"/>
                <a:gd name="T88" fmla="*/ 4 w 13"/>
                <a:gd name="T89" fmla="*/ 20 h 20"/>
                <a:gd name="T90" fmla="*/ 5 w 13"/>
                <a:gd name="T91" fmla="*/ 19 h 20"/>
                <a:gd name="T92" fmla="*/ 6 w 13"/>
                <a:gd name="T93" fmla="*/ 20 h 20"/>
                <a:gd name="T94" fmla="*/ 7 w 13"/>
                <a:gd name="T95" fmla="*/ 19 h 20"/>
                <a:gd name="T96" fmla="*/ 7 w 13"/>
                <a:gd name="T97" fmla="*/ 20 h 20"/>
                <a:gd name="T98" fmla="*/ 8 w 13"/>
                <a:gd name="T99" fmla="*/ 20 h 20"/>
                <a:gd name="T100" fmla="*/ 8 w 13"/>
                <a:gd name="T101" fmla="*/ 20 h 20"/>
                <a:gd name="T102" fmla="*/ 9 w 13"/>
                <a:gd name="T103" fmla="*/ 19 h 20"/>
                <a:gd name="T104" fmla="*/ 10 w 13"/>
                <a:gd name="T105" fmla="*/ 19 h 20"/>
                <a:gd name="T106" fmla="*/ 12 w 13"/>
                <a:gd name="T107" fmla="*/ 1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" h="20">
                  <a:moveTo>
                    <a:pt x="13" y="17"/>
                  </a:moveTo>
                  <a:cubicBezTo>
                    <a:pt x="13" y="17"/>
                    <a:pt x="13" y="17"/>
                    <a:pt x="13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9" y="14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9" y="10"/>
                    <a:pt x="9" y="10"/>
                  </a:cubicBezTo>
                  <a:cubicBezTo>
                    <a:pt x="9" y="10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9" y="9"/>
                    <a:pt x="9" y="9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3"/>
                    <a:pt x="5" y="3"/>
                    <a:pt x="5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1" y="7"/>
                    <a:pt x="1" y="7"/>
                  </a:cubicBezTo>
                  <a:cubicBezTo>
                    <a:pt x="1" y="7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1" y="12"/>
                    <a:pt x="1" y="12"/>
                  </a:cubicBezTo>
                  <a:cubicBezTo>
                    <a:pt x="1" y="12"/>
                    <a:pt x="1" y="13"/>
                    <a:pt x="2" y="13"/>
                  </a:cubicBezTo>
                  <a:cubicBezTo>
                    <a:pt x="2" y="13"/>
                    <a:pt x="2" y="14"/>
                    <a:pt x="3" y="14"/>
                  </a:cubicBezTo>
                  <a:cubicBezTo>
                    <a:pt x="3" y="14"/>
                    <a:pt x="3" y="14"/>
                    <a:pt x="3" y="15"/>
                  </a:cubicBezTo>
                  <a:cubicBezTo>
                    <a:pt x="3" y="15"/>
                    <a:pt x="3" y="15"/>
                    <a:pt x="3" y="16"/>
                  </a:cubicBezTo>
                  <a:cubicBezTo>
                    <a:pt x="3" y="16"/>
                    <a:pt x="3" y="17"/>
                    <a:pt x="3" y="17"/>
                  </a:cubicBezTo>
                  <a:cubicBezTo>
                    <a:pt x="3" y="18"/>
                    <a:pt x="3" y="19"/>
                    <a:pt x="3" y="19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3" y="20"/>
                    <a:pt x="3" y="20"/>
                    <a:pt x="3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20"/>
                    <a:pt x="6" y="20"/>
                    <a:pt x="6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19"/>
                    <a:pt x="7" y="19"/>
                    <a:pt x="7" y="19"/>
                  </a:cubicBezTo>
                  <a:cubicBezTo>
                    <a:pt x="7" y="19"/>
                    <a:pt x="7" y="20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0"/>
                    <a:pt x="8" y="20"/>
                    <a:pt x="8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9"/>
                    <a:pt x="11" y="19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3" y="18"/>
                    <a:pt x="13" y="18"/>
                    <a:pt x="13" y="1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" name="Freeform 727">
              <a:extLst>
                <a:ext uri="{FF2B5EF4-FFF2-40B4-BE49-F238E27FC236}">
                  <a16:creationId xmlns:a16="http://schemas.microsoft.com/office/drawing/2014/main" id="{C0E827A0-D745-B7CF-2441-E20BE0E69A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253663" y="6162675"/>
              <a:ext cx="50800" cy="69850"/>
            </a:xfrm>
            <a:custGeom>
              <a:avLst/>
              <a:gdLst>
                <a:gd name="T0" fmla="*/ 11 w 12"/>
                <a:gd name="T1" fmla="*/ 5 h 17"/>
                <a:gd name="T2" fmla="*/ 11 w 12"/>
                <a:gd name="T3" fmla="*/ 5 h 17"/>
                <a:gd name="T4" fmla="*/ 11 w 12"/>
                <a:gd name="T5" fmla="*/ 4 h 17"/>
                <a:gd name="T6" fmla="*/ 8 w 12"/>
                <a:gd name="T7" fmla="*/ 3 h 17"/>
                <a:gd name="T8" fmla="*/ 9 w 12"/>
                <a:gd name="T9" fmla="*/ 2 h 17"/>
                <a:gd name="T10" fmla="*/ 7 w 12"/>
                <a:gd name="T11" fmla="*/ 2 h 17"/>
                <a:gd name="T12" fmla="*/ 8 w 12"/>
                <a:gd name="T13" fmla="*/ 1 h 17"/>
                <a:gd name="T14" fmla="*/ 8 w 12"/>
                <a:gd name="T15" fmla="*/ 1 h 17"/>
                <a:gd name="T16" fmla="*/ 7 w 12"/>
                <a:gd name="T17" fmla="*/ 2 h 17"/>
                <a:gd name="T18" fmla="*/ 10 w 12"/>
                <a:gd name="T19" fmla="*/ 6 h 17"/>
                <a:gd name="T20" fmla="*/ 9 w 12"/>
                <a:gd name="T21" fmla="*/ 7 h 17"/>
                <a:gd name="T22" fmla="*/ 9 w 12"/>
                <a:gd name="T23" fmla="*/ 8 h 17"/>
                <a:gd name="T24" fmla="*/ 10 w 12"/>
                <a:gd name="T25" fmla="*/ 9 h 17"/>
                <a:gd name="T26" fmla="*/ 10 w 12"/>
                <a:gd name="T27" fmla="*/ 11 h 17"/>
                <a:gd name="T28" fmla="*/ 8 w 12"/>
                <a:gd name="T29" fmla="*/ 12 h 17"/>
                <a:gd name="T30" fmla="*/ 7 w 12"/>
                <a:gd name="T31" fmla="*/ 12 h 17"/>
                <a:gd name="T32" fmla="*/ 5 w 12"/>
                <a:gd name="T33" fmla="*/ 13 h 17"/>
                <a:gd name="T34" fmla="*/ 4 w 12"/>
                <a:gd name="T35" fmla="*/ 15 h 17"/>
                <a:gd name="T36" fmla="*/ 3 w 12"/>
                <a:gd name="T37" fmla="*/ 17 h 17"/>
                <a:gd name="T38" fmla="*/ 1 w 12"/>
                <a:gd name="T39" fmla="*/ 17 h 17"/>
                <a:gd name="T40" fmla="*/ 1 w 12"/>
                <a:gd name="T41" fmla="*/ 16 h 17"/>
                <a:gd name="T42" fmla="*/ 0 w 12"/>
                <a:gd name="T43" fmla="*/ 15 h 17"/>
                <a:gd name="T44" fmla="*/ 0 w 12"/>
                <a:gd name="T45" fmla="*/ 14 h 17"/>
                <a:gd name="T46" fmla="*/ 0 w 12"/>
                <a:gd name="T47" fmla="*/ 13 h 17"/>
                <a:gd name="T48" fmla="*/ 1 w 12"/>
                <a:gd name="T49" fmla="*/ 11 h 17"/>
                <a:gd name="T50" fmla="*/ 2 w 12"/>
                <a:gd name="T51" fmla="*/ 9 h 17"/>
                <a:gd name="T52" fmla="*/ 3 w 12"/>
                <a:gd name="T53" fmla="*/ 7 h 17"/>
                <a:gd name="T54" fmla="*/ 5 w 12"/>
                <a:gd name="T55" fmla="*/ 6 h 17"/>
                <a:gd name="T56" fmla="*/ 6 w 12"/>
                <a:gd name="T57" fmla="*/ 4 h 17"/>
                <a:gd name="T58" fmla="*/ 7 w 12"/>
                <a:gd name="T59" fmla="*/ 4 h 17"/>
                <a:gd name="T60" fmla="*/ 7 w 12"/>
                <a:gd name="T61" fmla="*/ 3 h 17"/>
                <a:gd name="T62" fmla="*/ 8 w 12"/>
                <a:gd name="T63" fmla="*/ 2 h 17"/>
                <a:gd name="T64" fmla="*/ 8 w 12"/>
                <a:gd name="T65" fmla="*/ 3 h 17"/>
                <a:gd name="T66" fmla="*/ 7 w 12"/>
                <a:gd name="T67" fmla="*/ 3 h 17"/>
                <a:gd name="T68" fmla="*/ 7 w 12"/>
                <a:gd name="T69" fmla="*/ 4 h 17"/>
                <a:gd name="T70" fmla="*/ 8 w 12"/>
                <a:gd name="T71" fmla="*/ 3 h 17"/>
                <a:gd name="T72" fmla="*/ 7 w 12"/>
                <a:gd name="T73" fmla="*/ 4 h 17"/>
                <a:gd name="T74" fmla="*/ 8 w 12"/>
                <a:gd name="T75" fmla="*/ 5 h 17"/>
                <a:gd name="T76" fmla="*/ 7 w 12"/>
                <a:gd name="T77" fmla="*/ 5 h 17"/>
                <a:gd name="T78" fmla="*/ 9 w 12"/>
                <a:gd name="T79" fmla="*/ 5 h 17"/>
                <a:gd name="T80" fmla="*/ 9 w 12"/>
                <a:gd name="T81" fmla="*/ 5 h 17"/>
                <a:gd name="T82" fmla="*/ 8 w 12"/>
                <a:gd name="T83" fmla="*/ 5 h 17"/>
                <a:gd name="T84" fmla="*/ 9 w 12"/>
                <a:gd name="T85" fmla="*/ 4 h 17"/>
                <a:gd name="T86" fmla="*/ 10 w 12"/>
                <a:gd name="T87" fmla="*/ 3 h 17"/>
                <a:gd name="T88" fmla="*/ 10 w 12"/>
                <a:gd name="T89" fmla="*/ 3 h 17"/>
                <a:gd name="T90" fmla="*/ 11 w 12"/>
                <a:gd name="T91" fmla="*/ 3 h 17"/>
                <a:gd name="T92" fmla="*/ 10 w 12"/>
                <a:gd name="T93" fmla="*/ 4 h 17"/>
                <a:gd name="T94" fmla="*/ 10 w 12"/>
                <a:gd name="T95" fmla="*/ 5 h 17"/>
                <a:gd name="T96" fmla="*/ 8 w 12"/>
                <a:gd name="T97" fmla="*/ 5 h 17"/>
                <a:gd name="T98" fmla="*/ 9 w 12"/>
                <a:gd name="T99" fmla="*/ 5 h 17"/>
                <a:gd name="T100" fmla="*/ 11 w 12"/>
                <a:gd name="T101" fmla="*/ 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" h="17">
                  <a:moveTo>
                    <a:pt x="11" y="4"/>
                  </a:move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2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5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1" y="4"/>
                  </a:cubicBezTo>
                  <a:close/>
                  <a:moveTo>
                    <a:pt x="8" y="3"/>
                  </a:moveTo>
                  <a:cubicBezTo>
                    <a:pt x="8" y="3"/>
                    <a:pt x="8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8" y="3"/>
                  </a:cubicBezTo>
                  <a:close/>
                  <a:moveTo>
                    <a:pt x="9" y="2"/>
                  </a:moveTo>
                  <a:cubicBezTo>
                    <a:pt x="9" y="2"/>
                    <a:pt x="9" y="3"/>
                    <a:pt x="9" y="3"/>
                  </a:cubicBezTo>
                  <a:cubicBezTo>
                    <a:pt x="9" y="3"/>
                    <a:pt x="9" y="3"/>
                    <a:pt x="9" y="2"/>
                  </a:cubicBezTo>
                  <a:close/>
                  <a:moveTo>
                    <a:pt x="7" y="2"/>
                  </a:move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2"/>
                    <a:pt x="8" y="2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" y="1"/>
                    <a:pt x="8" y="1"/>
                    <a:pt x="8" y="0"/>
                  </a:cubicBezTo>
                  <a:cubicBezTo>
                    <a:pt x="8" y="0"/>
                    <a:pt x="9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1"/>
                    <a:pt x="7" y="1"/>
                    <a:pt x="8" y="1"/>
                  </a:cubicBezTo>
                  <a:cubicBezTo>
                    <a:pt x="8" y="2"/>
                    <a:pt x="8" y="2"/>
                    <a:pt x="7" y="2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2"/>
                    <a:pt x="7" y="2"/>
                    <a:pt x="7" y="2"/>
                  </a:cubicBezTo>
                  <a:close/>
                  <a:moveTo>
                    <a:pt x="10" y="6"/>
                  </a:move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1" y="10"/>
                    <a:pt x="11" y="10"/>
                  </a:cubicBezTo>
                  <a:cubicBezTo>
                    <a:pt x="11" y="10"/>
                    <a:pt x="11" y="10"/>
                    <a:pt x="10" y="10"/>
                  </a:cubicBezTo>
                  <a:cubicBezTo>
                    <a:pt x="10" y="10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2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5"/>
                    <a:pt x="3" y="16"/>
                    <a:pt x="3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6"/>
                    <a:pt x="3" y="17"/>
                    <a:pt x="3" y="17"/>
                  </a:cubicBezTo>
                  <a:cubicBezTo>
                    <a:pt x="3" y="17"/>
                    <a:pt x="2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1" y="17"/>
                    <a:pt x="1" y="17"/>
                  </a:cubicBezTo>
                  <a:cubicBezTo>
                    <a:pt x="1" y="17"/>
                    <a:pt x="2" y="16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6"/>
                    <a:pt x="1" y="16"/>
                    <a:pt x="1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6"/>
                    <a:pt x="1" y="16"/>
                    <a:pt x="1" y="15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6"/>
                    <a:pt x="1" y="15"/>
                    <a:pt x="1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1" y="15"/>
                    <a:pt x="1" y="15"/>
                  </a:cubicBezTo>
                  <a:cubicBezTo>
                    <a:pt x="1" y="15"/>
                    <a:pt x="0" y="15"/>
                    <a:pt x="0" y="15"/>
                  </a:cubicBezTo>
                  <a:cubicBezTo>
                    <a:pt x="0" y="15"/>
                    <a:pt x="0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1"/>
                    <a:pt x="0" y="11"/>
                  </a:cubicBezTo>
                  <a:cubicBezTo>
                    <a:pt x="0" y="11"/>
                    <a:pt x="1" y="11"/>
                    <a:pt x="1" y="11"/>
                  </a:cubicBezTo>
                  <a:cubicBezTo>
                    <a:pt x="1" y="11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2" y="10"/>
                    <a:pt x="2" y="10"/>
                  </a:cubicBezTo>
                  <a:cubicBezTo>
                    <a:pt x="2" y="10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5" y="6"/>
                    <a:pt x="5" y="6"/>
                  </a:cubicBezTo>
                  <a:cubicBezTo>
                    <a:pt x="5" y="6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3"/>
                    <a:pt x="6" y="3"/>
                  </a:cubicBezTo>
                  <a:cubicBezTo>
                    <a:pt x="6" y="3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7" y="4"/>
                  </a:cubicBezTo>
                  <a:cubicBezTo>
                    <a:pt x="7" y="4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6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8" y="2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3"/>
                    <a:pt x="8" y="2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8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5"/>
                    <a:pt x="7" y="4"/>
                  </a:cubicBezTo>
                  <a:cubicBezTo>
                    <a:pt x="7" y="4"/>
                    <a:pt x="7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5"/>
                    <a:pt x="8" y="5"/>
                  </a:cubicBezTo>
                  <a:cubicBezTo>
                    <a:pt x="8" y="5"/>
                    <a:pt x="8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8" y="6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10" y="5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9" y="5"/>
                    <a:pt x="9" y="5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8" y="4"/>
                    <a:pt x="8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4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4"/>
                    <a:pt x="10" y="4"/>
                    <a:pt x="11" y="4"/>
                  </a:cubicBezTo>
                  <a:cubicBezTo>
                    <a:pt x="11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0" y="6"/>
                    <a:pt x="10" y="6"/>
                    <a:pt x="10" y="6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" name="Freeform 728">
              <a:extLst>
                <a:ext uri="{FF2B5EF4-FFF2-40B4-BE49-F238E27FC236}">
                  <a16:creationId xmlns:a16="http://schemas.microsoft.com/office/drawing/2014/main" id="{D91C76AB-A0EA-4E78-ECA0-AC1BCA853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8913" y="6088063"/>
              <a:ext cx="55562" cy="66675"/>
            </a:xfrm>
            <a:custGeom>
              <a:avLst/>
              <a:gdLst>
                <a:gd name="T0" fmla="*/ 11 w 13"/>
                <a:gd name="T1" fmla="*/ 3 h 16"/>
                <a:gd name="T2" fmla="*/ 11 w 13"/>
                <a:gd name="T3" fmla="*/ 2 h 16"/>
                <a:gd name="T4" fmla="*/ 10 w 13"/>
                <a:gd name="T5" fmla="*/ 2 h 16"/>
                <a:gd name="T6" fmla="*/ 9 w 13"/>
                <a:gd name="T7" fmla="*/ 1 h 16"/>
                <a:gd name="T8" fmla="*/ 9 w 13"/>
                <a:gd name="T9" fmla="*/ 1 h 16"/>
                <a:gd name="T10" fmla="*/ 9 w 13"/>
                <a:gd name="T11" fmla="*/ 0 h 16"/>
                <a:gd name="T12" fmla="*/ 8 w 13"/>
                <a:gd name="T13" fmla="*/ 1 h 16"/>
                <a:gd name="T14" fmla="*/ 7 w 13"/>
                <a:gd name="T15" fmla="*/ 0 h 16"/>
                <a:gd name="T16" fmla="*/ 6 w 13"/>
                <a:gd name="T17" fmla="*/ 0 h 16"/>
                <a:gd name="T18" fmla="*/ 6 w 13"/>
                <a:gd name="T19" fmla="*/ 1 h 16"/>
                <a:gd name="T20" fmla="*/ 5 w 13"/>
                <a:gd name="T21" fmla="*/ 1 h 16"/>
                <a:gd name="T22" fmla="*/ 4 w 13"/>
                <a:gd name="T23" fmla="*/ 2 h 16"/>
                <a:gd name="T24" fmla="*/ 4 w 13"/>
                <a:gd name="T25" fmla="*/ 2 h 16"/>
                <a:gd name="T26" fmla="*/ 3 w 13"/>
                <a:gd name="T27" fmla="*/ 2 h 16"/>
                <a:gd name="T28" fmla="*/ 2 w 13"/>
                <a:gd name="T29" fmla="*/ 3 h 16"/>
                <a:gd name="T30" fmla="*/ 2 w 13"/>
                <a:gd name="T31" fmla="*/ 3 h 16"/>
                <a:gd name="T32" fmla="*/ 2 w 13"/>
                <a:gd name="T33" fmla="*/ 3 h 16"/>
                <a:gd name="T34" fmla="*/ 1 w 13"/>
                <a:gd name="T35" fmla="*/ 3 h 16"/>
                <a:gd name="T36" fmla="*/ 1 w 13"/>
                <a:gd name="T37" fmla="*/ 4 h 16"/>
                <a:gd name="T38" fmla="*/ 0 w 13"/>
                <a:gd name="T39" fmla="*/ 5 h 16"/>
                <a:gd name="T40" fmla="*/ 0 w 13"/>
                <a:gd name="T41" fmla="*/ 6 h 16"/>
                <a:gd name="T42" fmla="*/ 0 w 13"/>
                <a:gd name="T43" fmla="*/ 7 h 16"/>
                <a:gd name="T44" fmla="*/ 1 w 13"/>
                <a:gd name="T45" fmla="*/ 8 h 16"/>
                <a:gd name="T46" fmla="*/ 0 w 13"/>
                <a:gd name="T47" fmla="*/ 9 h 16"/>
                <a:gd name="T48" fmla="*/ 1 w 13"/>
                <a:gd name="T49" fmla="*/ 9 h 16"/>
                <a:gd name="T50" fmla="*/ 0 w 13"/>
                <a:gd name="T51" fmla="*/ 11 h 16"/>
                <a:gd name="T52" fmla="*/ 0 w 13"/>
                <a:gd name="T53" fmla="*/ 12 h 16"/>
                <a:gd name="T54" fmla="*/ 1 w 13"/>
                <a:gd name="T55" fmla="*/ 13 h 16"/>
                <a:gd name="T56" fmla="*/ 2 w 13"/>
                <a:gd name="T57" fmla="*/ 13 h 16"/>
                <a:gd name="T58" fmla="*/ 2 w 13"/>
                <a:gd name="T59" fmla="*/ 14 h 16"/>
                <a:gd name="T60" fmla="*/ 2 w 13"/>
                <a:gd name="T61" fmla="*/ 15 h 16"/>
                <a:gd name="T62" fmla="*/ 3 w 13"/>
                <a:gd name="T63" fmla="*/ 16 h 16"/>
                <a:gd name="T64" fmla="*/ 4 w 13"/>
                <a:gd name="T65" fmla="*/ 15 h 16"/>
                <a:gd name="T66" fmla="*/ 5 w 13"/>
                <a:gd name="T67" fmla="*/ 13 h 16"/>
                <a:gd name="T68" fmla="*/ 6 w 13"/>
                <a:gd name="T69" fmla="*/ 11 h 16"/>
                <a:gd name="T70" fmla="*/ 7 w 13"/>
                <a:gd name="T71" fmla="*/ 9 h 16"/>
                <a:gd name="T72" fmla="*/ 6 w 13"/>
                <a:gd name="T73" fmla="*/ 9 h 16"/>
                <a:gd name="T74" fmla="*/ 5 w 13"/>
                <a:gd name="T75" fmla="*/ 8 h 16"/>
                <a:gd name="T76" fmla="*/ 6 w 13"/>
                <a:gd name="T77" fmla="*/ 6 h 16"/>
                <a:gd name="T78" fmla="*/ 8 w 13"/>
                <a:gd name="T79" fmla="*/ 4 h 16"/>
                <a:gd name="T80" fmla="*/ 10 w 13"/>
                <a:gd name="T81" fmla="*/ 4 h 16"/>
                <a:gd name="T82" fmla="*/ 12 w 13"/>
                <a:gd name="T83" fmla="*/ 4 h 16"/>
                <a:gd name="T84" fmla="*/ 12 w 13"/>
                <a:gd name="T85" fmla="*/ 5 h 16"/>
                <a:gd name="T86" fmla="*/ 12 w 13"/>
                <a:gd name="T87" fmla="*/ 6 h 16"/>
                <a:gd name="T88" fmla="*/ 13 w 13"/>
                <a:gd name="T89" fmla="*/ 5 h 16"/>
                <a:gd name="T90" fmla="*/ 12 w 13"/>
                <a:gd name="T91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" h="16">
                  <a:moveTo>
                    <a:pt x="12" y="3"/>
                  </a:move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1"/>
                    <a:pt x="8" y="1"/>
                  </a:cubicBezTo>
                  <a:cubicBezTo>
                    <a:pt x="8" y="1"/>
                    <a:pt x="8" y="0"/>
                    <a:pt x="8" y="0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3"/>
                    <a:pt x="3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0" y="9"/>
                    <a:pt x="0" y="9"/>
                  </a:cubicBezTo>
                  <a:cubicBezTo>
                    <a:pt x="0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3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6"/>
                    <a:pt x="3" y="16"/>
                    <a:pt x="4" y="16"/>
                  </a:cubicBezTo>
                  <a:cubicBezTo>
                    <a:pt x="4" y="16"/>
                    <a:pt x="4" y="16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5"/>
                    <a:pt x="4" y="15"/>
                    <a:pt x="4" y="14"/>
                  </a:cubicBezTo>
                  <a:cubicBezTo>
                    <a:pt x="5" y="14"/>
                    <a:pt x="5" y="14"/>
                    <a:pt x="5" y="13"/>
                  </a:cubicBezTo>
                  <a:cubicBezTo>
                    <a:pt x="5" y="13"/>
                    <a:pt x="5" y="12"/>
                    <a:pt x="6" y="12"/>
                  </a:cubicBezTo>
                  <a:cubicBezTo>
                    <a:pt x="6" y="12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10"/>
                    <a:pt x="7" y="10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7"/>
                    <a:pt x="5" y="7"/>
                    <a:pt x="6" y="7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5"/>
                    <a:pt x="7" y="5"/>
                    <a:pt x="7" y="5"/>
                  </a:cubicBezTo>
                  <a:cubicBezTo>
                    <a:pt x="7" y="5"/>
                    <a:pt x="8" y="5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9" y="4"/>
                    <a:pt x="9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4"/>
                    <a:pt x="11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5"/>
                  </a:cubicBezTo>
                  <a:cubicBezTo>
                    <a:pt x="12" y="5"/>
                    <a:pt x="12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" name="Freeform 729">
              <a:extLst>
                <a:ext uri="{FF2B5EF4-FFF2-40B4-BE49-F238E27FC236}">
                  <a16:creationId xmlns:a16="http://schemas.microsoft.com/office/drawing/2014/main" id="{1D8595E3-34EB-A2C1-D0F1-F94452D96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9075" y="6049963"/>
              <a:ext cx="41275" cy="50800"/>
            </a:xfrm>
            <a:custGeom>
              <a:avLst/>
              <a:gdLst>
                <a:gd name="T0" fmla="*/ 9 w 10"/>
                <a:gd name="T1" fmla="*/ 1 h 12"/>
                <a:gd name="T2" fmla="*/ 8 w 10"/>
                <a:gd name="T3" fmla="*/ 1 h 12"/>
                <a:gd name="T4" fmla="*/ 8 w 10"/>
                <a:gd name="T5" fmla="*/ 1 h 12"/>
                <a:gd name="T6" fmla="*/ 8 w 10"/>
                <a:gd name="T7" fmla="*/ 0 h 12"/>
                <a:gd name="T8" fmla="*/ 8 w 10"/>
                <a:gd name="T9" fmla="*/ 0 h 12"/>
                <a:gd name="T10" fmla="*/ 7 w 10"/>
                <a:gd name="T11" fmla="*/ 0 h 12"/>
                <a:gd name="T12" fmla="*/ 6 w 10"/>
                <a:gd name="T13" fmla="*/ 0 h 12"/>
                <a:gd name="T14" fmla="*/ 7 w 10"/>
                <a:gd name="T15" fmla="*/ 1 h 12"/>
                <a:gd name="T16" fmla="*/ 6 w 10"/>
                <a:gd name="T17" fmla="*/ 1 h 12"/>
                <a:gd name="T18" fmla="*/ 6 w 10"/>
                <a:gd name="T19" fmla="*/ 1 h 12"/>
                <a:gd name="T20" fmla="*/ 6 w 10"/>
                <a:gd name="T21" fmla="*/ 2 h 12"/>
                <a:gd name="T22" fmla="*/ 6 w 10"/>
                <a:gd name="T23" fmla="*/ 2 h 12"/>
                <a:gd name="T24" fmla="*/ 6 w 10"/>
                <a:gd name="T25" fmla="*/ 3 h 12"/>
                <a:gd name="T26" fmla="*/ 4 w 10"/>
                <a:gd name="T27" fmla="*/ 5 h 12"/>
                <a:gd name="T28" fmla="*/ 4 w 10"/>
                <a:gd name="T29" fmla="*/ 4 h 12"/>
                <a:gd name="T30" fmla="*/ 4 w 10"/>
                <a:gd name="T31" fmla="*/ 4 h 12"/>
                <a:gd name="T32" fmla="*/ 4 w 10"/>
                <a:gd name="T33" fmla="*/ 5 h 12"/>
                <a:gd name="T34" fmla="*/ 3 w 10"/>
                <a:gd name="T35" fmla="*/ 6 h 12"/>
                <a:gd name="T36" fmla="*/ 2 w 10"/>
                <a:gd name="T37" fmla="*/ 6 h 12"/>
                <a:gd name="T38" fmla="*/ 2 w 10"/>
                <a:gd name="T39" fmla="*/ 6 h 12"/>
                <a:gd name="T40" fmla="*/ 2 w 10"/>
                <a:gd name="T41" fmla="*/ 7 h 12"/>
                <a:gd name="T42" fmla="*/ 1 w 10"/>
                <a:gd name="T43" fmla="*/ 8 h 12"/>
                <a:gd name="T44" fmla="*/ 1 w 10"/>
                <a:gd name="T45" fmla="*/ 8 h 12"/>
                <a:gd name="T46" fmla="*/ 0 w 10"/>
                <a:gd name="T47" fmla="*/ 9 h 12"/>
                <a:gd name="T48" fmla="*/ 0 w 10"/>
                <a:gd name="T49" fmla="*/ 9 h 12"/>
                <a:gd name="T50" fmla="*/ 1 w 10"/>
                <a:gd name="T51" fmla="*/ 10 h 12"/>
                <a:gd name="T52" fmla="*/ 2 w 10"/>
                <a:gd name="T53" fmla="*/ 9 h 12"/>
                <a:gd name="T54" fmla="*/ 2 w 10"/>
                <a:gd name="T55" fmla="*/ 9 h 12"/>
                <a:gd name="T56" fmla="*/ 2 w 10"/>
                <a:gd name="T57" fmla="*/ 10 h 12"/>
                <a:gd name="T58" fmla="*/ 2 w 10"/>
                <a:gd name="T59" fmla="*/ 10 h 12"/>
                <a:gd name="T60" fmla="*/ 2 w 10"/>
                <a:gd name="T61" fmla="*/ 11 h 12"/>
                <a:gd name="T62" fmla="*/ 3 w 10"/>
                <a:gd name="T63" fmla="*/ 11 h 12"/>
                <a:gd name="T64" fmla="*/ 3 w 10"/>
                <a:gd name="T65" fmla="*/ 11 h 12"/>
                <a:gd name="T66" fmla="*/ 4 w 10"/>
                <a:gd name="T67" fmla="*/ 12 h 12"/>
                <a:gd name="T68" fmla="*/ 4 w 10"/>
                <a:gd name="T69" fmla="*/ 12 h 12"/>
                <a:gd name="T70" fmla="*/ 5 w 10"/>
                <a:gd name="T71" fmla="*/ 12 h 12"/>
                <a:gd name="T72" fmla="*/ 5 w 10"/>
                <a:gd name="T73" fmla="*/ 12 h 12"/>
                <a:gd name="T74" fmla="*/ 5 w 10"/>
                <a:gd name="T75" fmla="*/ 12 h 12"/>
                <a:gd name="T76" fmla="*/ 6 w 10"/>
                <a:gd name="T77" fmla="*/ 11 h 12"/>
                <a:gd name="T78" fmla="*/ 6 w 10"/>
                <a:gd name="T79" fmla="*/ 10 h 12"/>
                <a:gd name="T80" fmla="*/ 6 w 10"/>
                <a:gd name="T81" fmla="*/ 10 h 12"/>
                <a:gd name="T82" fmla="*/ 7 w 10"/>
                <a:gd name="T83" fmla="*/ 9 h 12"/>
                <a:gd name="T84" fmla="*/ 8 w 10"/>
                <a:gd name="T85" fmla="*/ 9 h 12"/>
                <a:gd name="T86" fmla="*/ 8 w 10"/>
                <a:gd name="T87" fmla="*/ 7 h 12"/>
                <a:gd name="T88" fmla="*/ 8 w 10"/>
                <a:gd name="T89" fmla="*/ 7 h 12"/>
                <a:gd name="T90" fmla="*/ 8 w 10"/>
                <a:gd name="T91" fmla="*/ 6 h 12"/>
                <a:gd name="T92" fmla="*/ 8 w 10"/>
                <a:gd name="T93" fmla="*/ 5 h 12"/>
                <a:gd name="T94" fmla="*/ 8 w 10"/>
                <a:gd name="T95" fmla="*/ 5 h 12"/>
                <a:gd name="T96" fmla="*/ 8 w 10"/>
                <a:gd name="T97" fmla="*/ 4 h 12"/>
                <a:gd name="T98" fmla="*/ 8 w 10"/>
                <a:gd name="T99" fmla="*/ 4 h 12"/>
                <a:gd name="T100" fmla="*/ 8 w 10"/>
                <a:gd name="T101" fmla="*/ 4 h 12"/>
                <a:gd name="T102" fmla="*/ 9 w 10"/>
                <a:gd name="T103" fmla="*/ 2 h 12"/>
                <a:gd name="T104" fmla="*/ 9 w 10"/>
                <a:gd name="T105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" h="12">
                  <a:moveTo>
                    <a:pt x="9" y="1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3" y="5"/>
                    <a:pt x="3" y="5"/>
                  </a:cubicBezTo>
                  <a:cubicBezTo>
                    <a:pt x="3" y="5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" y="9"/>
                    <a:pt x="1" y="9"/>
                  </a:cubicBezTo>
                  <a:cubicBezTo>
                    <a:pt x="1" y="9"/>
                    <a:pt x="1" y="10"/>
                    <a:pt x="1" y="10"/>
                  </a:cubicBezTo>
                  <a:cubicBezTo>
                    <a:pt x="1" y="10"/>
                    <a:pt x="1" y="9"/>
                    <a:pt x="1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1"/>
                    <a:pt x="2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4" y="11"/>
                    <a:pt x="4" y="11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5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9"/>
                  </a:cubicBezTo>
                  <a:cubicBezTo>
                    <a:pt x="7" y="9"/>
                    <a:pt x="7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3"/>
                    <a:pt x="9" y="3"/>
                  </a:cubicBezTo>
                  <a:cubicBezTo>
                    <a:pt x="9" y="3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10" y="2"/>
                    <a:pt x="9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" name="Freeform 730">
              <a:extLst>
                <a:ext uri="{FF2B5EF4-FFF2-40B4-BE49-F238E27FC236}">
                  <a16:creationId xmlns:a16="http://schemas.microsoft.com/office/drawing/2014/main" id="{533A12D1-4884-8947-2373-B2A7666AFC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548938" y="6283325"/>
              <a:ext cx="20637" cy="25400"/>
            </a:xfrm>
            <a:custGeom>
              <a:avLst/>
              <a:gdLst>
                <a:gd name="T0" fmla="*/ 4 w 5"/>
                <a:gd name="T1" fmla="*/ 1 h 6"/>
                <a:gd name="T2" fmla="*/ 3 w 5"/>
                <a:gd name="T3" fmla="*/ 1 h 6"/>
                <a:gd name="T4" fmla="*/ 3 w 5"/>
                <a:gd name="T5" fmla="*/ 2 h 6"/>
                <a:gd name="T6" fmla="*/ 3 w 5"/>
                <a:gd name="T7" fmla="*/ 2 h 6"/>
                <a:gd name="T8" fmla="*/ 4 w 5"/>
                <a:gd name="T9" fmla="*/ 3 h 6"/>
                <a:gd name="T10" fmla="*/ 4 w 5"/>
                <a:gd name="T11" fmla="*/ 3 h 6"/>
                <a:gd name="T12" fmla="*/ 3 w 5"/>
                <a:gd name="T13" fmla="*/ 3 h 6"/>
                <a:gd name="T14" fmla="*/ 3 w 5"/>
                <a:gd name="T15" fmla="*/ 3 h 6"/>
                <a:gd name="T16" fmla="*/ 2 w 5"/>
                <a:gd name="T17" fmla="*/ 4 h 6"/>
                <a:gd name="T18" fmla="*/ 2 w 5"/>
                <a:gd name="T19" fmla="*/ 4 h 6"/>
                <a:gd name="T20" fmla="*/ 2 w 5"/>
                <a:gd name="T21" fmla="*/ 3 h 6"/>
                <a:gd name="T22" fmla="*/ 2 w 5"/>
                <a:gd name="T23" fmla="*/ 3 h 6"/>
                <a:gd name="T24" fmla="*/ 2 w 5"/>
                <a:gd name="T25" fmla="*/ 2 h 6"/>
                <a:gd name="T26" fmla="*/ 2 w 5"/>
                <a:gd name="T27" fmla="*/ 2 h 6"/>
                <a:gd name="T28" fmla="*/ 3 w 5"/>
                <a:gd name="T29" fmla="*/ 2 h 6"/>
                <a:gd name="T30" fmla="*/ 2 w 5"/>
                <a:gd name="T31" fmla="*/ 1 h 6"/>
                <a:gd name="T32" fmla="*/ 2 w 5"/>
                <a:gd name="T33" fmla="*/ 1 h 6"/>
                <a:gd name="T34" fmla="*/ 1 w 5"/>
                <a:gd name="T35" fmla="*/ 1 h 6"/>
                <a:gd name="T36" fmla="*/ 1 w 5"/>
                <a:gd name="T37" fmla="*/ 1 h 6"/>
                <a:gd name="T38" fmla="*/ 1 w 5"/>
                <a:gd name="T39" fmla="*/ 1 h 6"/>
                <a:gd name="T40" fmla="*/ 1 w 5"/>
                <a:gd name="T41" fmla="*/ 1 h 6"/>
                <a:gd name="T42" fmla="*/ 1 w 5"/>
                <a:gd name="T43" fmla="*/ 1 h 6"/>
                <a:gd name="T44" fmla="*/ 0 w 5"/>
                <a:gd name="T45" fmla="*/ 1 h 6"/>
                <a:gd name="T46" fmla="*/ 0 w 5"/>
                <a:gd name="T47" fmla="*/ 1 h 6"/>
                <a:gd name="T48" fmla="*/ 0 w 5"/>
                <a:gd name="T49" fmla="*/ 1 h 6"/>
                <a:gd name="T50" fmla="*/ 1 w 5"/>
                <a:gd name="T51" fmla="*/ 0 h 6"/>
                <a:gd name="T52" fmla="*/ 2 w 5"/>
                <a:gd name="T53" fmla="*/ 0 h 6"/>
                <a:gd name="T54" fmla="*/ 2 w 5"/>
                <a:gd name="T55" fmla="*/ 0 h 6"/>
                <a:gd name="T56" fmla="*/ 2 w 5"/>
                <a:gd name="T57" fmla="*/ 0 h 6"/>
                <a:gd name="T58" fmla="*/ 3 w 5"/>
                <a:gd name="T59" fmla="*/ 0 h 6"/>
                <a:gd name="T60" fmla="*/ 3 w 5"/>
                <a:gd name="T61" fmla="*/ 0 h 6"/>
                <a:gd name="T62" fmla="*/ 4 w 5"/>
                <a:gd name="T63" fmla="*/ 0 h 6"/>
                <a:gd name="T64" fmla="*/ 4 w 5"/>
                <a:gd name="T65" fmla="*/ 0 h 6"/>
                <a:gd name="T66" fmla="*/ 4 w 5"/>
                <a:gd name="T67" fmla="*/ 0 h 6"/>
                <a:gd name="T68" fmla="*/ 4 w 5"/>
                <a:gd name="T69" fmla="*/ 0 h 6"/>
                <a:gd name="T70" fmla="*/ 5 w 5"/>
                <a:gd name="T71" fmla="*/ 0 h 6"/>
                <a:gd name="T72" fmla="*/ 4 w 5"/>
                <a:gd name="T73" fmla="*/ 0 h 6"/>
                <a:gd name="T74" fmla="*/ 4 w 5"/>
                <a:gd name="T75" fmla="*/ 0 h 6"/>
                <a:gd name="T76" fmla="*/ 5 w 5"/>
                <a:gd name="T77" fmla="*/ 5 h 6"/>
                <a:gd name="T78" fmla="*/ 4 w 5"/>
                <a:gd name="T79" fmla="*/ 5 h 6"/>
                <a:gd name="T80" fmla="*/ 4 w 5"/>
                <a:gd name="T81" fmla="*/ 5 h 6"/>
                <a:gd name="T82" fmla="*/ 4 w 5"/>
                <a:gd name="T83" fmla="*/ 6 h 6"/>
                <a:gd name="T84" fmla="*/ 4 w 5"/>
                <a:gd name="T85" fmla="*/ 6 h 6"/>
                <a:gd name="T86" fmla="*/ 5 w 5"/>
                <a:gd name="T87" fmla="*/ 5 h 6"/>
                <a:gd name="T88" fmla="*/ 5 w 5"/>
                <a:gd name="T89" fmla="*/ 5 h 6"/>
                <a:gd name="T90" fmla="*/ 5 w 5"/>
                <a:gd name="T91" fmla="*/ 6 h 6"/>
                <a:gd name="T92" fmla="*/ 4 w 5"/>
                <a:gd name="T93" fmla="*/ 5 h 6"/>
                <a:gd name="T94" fmla="*/ 4 w 5"/>
                <a:gd name="T95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" h="6"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3"/>
                  </a:cubicBezTo>
                  <a:cubicBezTo>
                    <a:pt x="3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lose/>
                  <a:moveTo>
                    <a:pt x="5" y="5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lose/>
                  <a:moveTo>
                    <a:pt x="5" y="6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lose/>
                  <a:moveTo>
                    <a:pt x="4" y="5"/>
                  </a:move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" name="Freeform 731">
              <a:extLst>
                <a:ext uri="{FF2B5EF4-FFF2-40B4-BE49-F238E27FC236}">
                  <a16:creationId xmlns:a16="http://schemas.microsoft.com/office/drawing/2014/main" id="{A6FB037A-B001-7207-E505-44C4EE37B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8413" y="6211888"/>
              <a:ext cx="133350" cy="130175"/>
            </a:xfrm>
            <a:custGeom>
              <a:avLst/>
              <a:gdLst>
                <a:gd name="T0" fmla="*/ 30 w 32"/>
                <a:gd name="T1" fmla="*/ 0 h 31"/>
                <a:gd name="T2" fmla="*/ 29 w 32"/>
                <a:gd name="T3" fmla="*/ 1 h 31"/>
                <a:gd name="T4" fmla="*/ 28 w 32"/>
                <a:gd name="T5" fmla="*/ 1 h 31"/>
                <a:gd name="T6" fmla="*/ 27 w 32"/>
                <a:gd name="T7" fmla="*/ 3 h 31"/>
                <a:gd name="T8" fmla="*/ 26 w 32"/>
                <a:gd name="T9" fmla="*/ 4 h 31"/>
                <a:gd name="T10" fmla="*/ 25 w 32"/>
                <a:gd name="T11" fmla="*/ 5 h 31"/>
                <a:gd name="T12" fmla="*/ 25 w 32"/>
                <a:gd name="T13" fmla="*/ 4 h 31"/>
                <a:gd name="T14" fmla="*/ 24 w 32"/>
                <a:gd name="T15" fmla="*/ 4 h 31"/>
                <a:gd name="T16" fmla="*/ 24 w 32"/>
                <a:gd name="T17" fmla="*/ 3 h 31"/>
                <a:gd name="T18" fmla="*/ 23 w 32"/>
                <a:gd name="T19" fmla="*/ 2 h 31"/>
                <a:gd name="T20" fmla="*/ 23 w 32"/>
                <a:gd name="T21" fmla="*/ 1 h 31"/>
                <a:gd name="T22" fmla="*/ 22 w 32"/>
                <a:gd name="T23" fmla="*/ 2 h 31"/>
                <a:gd name="T24" fmla="*/ 21 w 32"/>
                <a:gd name="T25" fmla="*/ 3 h 31"/>
                <a:gd name="T26" fmla="*/ 21 w 32"/>
                <a:gd name="T27" fmla="*/ 4 h 31"/>
                <a:gd name="T28" fmla="*/ 19 w 32"/>
                <a:gd name="T29" fmla="*/ 5 h 31"/>
                <a:gd name="T30" fmla="*/ 18 w 32"/>
                <a:gd name="T31" fmla="*/ 6 h 31"/>
                <a:gd name="T32" fmla="*/ 17 w 32"/>
                <a:gd name="T33" fmla="*/ 7 h 31"/>
                <a:gd name="T34" fmla="*/ 16 w 32"/>
                <a:gd name="T35" fmla="*/ 9 h 31"/>
                <a:gd name="T36" fmla="*/ 15 w 32"/>
                <a:gd name="T37" fmla="*/ 9 h 31"/>
                <a:gd name="T38" fmla="*/ 13 w 32"/>
                <a:gd name="T39" fmla="*/ 9 h 31"/>
                <a:gd name="T40" fmla="*/ 11 w 32"/>
                <a:gd name="T41" fmla="*/ 11 h 31"/>
                <a:gd name="T42" fmla="*/ 9 w 32"/>
                <a:gd name="T43" fmla="*/ 13 h 31"/>
                <a:gd name="T44" fmla="*/ 8 w 32"/>
                <a:gd name="T45" fmla="*/ 14 h 31"/>
                <a:gd name="T46" fmla="*/ 6 w 32"/>
                <a:gd name="T47" fmla="*/ 15 h 31"/>
                <a:gd name="T48" fmla="*/ 5 w 32"/>
                <a:gd name="T49" fmla="*/ 15 h 31"/>
                <a:gd name="T50" fmla="*/ 4 w 32"/>
                <a:gd name="T51" fmla="*/ 16 h 31"/>
                <a:gd name="T52" fmla="*/ 3 w 32"/>
                <a:gd name="T53" fmla="*/ 17 h 31"/>
                <a:gd name="T54" fmla="*/ 2 w 32"/>
                <a:gd name="T55" fmla="*/ 19 h 31"/>
                <a:gd name="T56" fmla="*/ 1 w 32"/>
                <a:gd name="T57" fmla="*/ 20 h 31"/>
                <a:gd name="T58" fmla="*/ 0 w 32"/>
                <a:gd name="T59" fmla="*/ 22 h 31"/>
                <a:gd name="T60" fmla="*/ 0 w 32"/>
                <a:gd name="T61" fmla="*/ 24 h 31"/>
                <a:gd name="T62" fmla="*/ 1 w 32"/>
                <a:gd name="T63" fmla="*/ 26 h 31"/>
                <a:gd name="T64" fmla="*/ 3 w 32"/>
                <a:gd name="T65" fmla="*/ 26 h 31"/>
                <a:gd name="T66" fmla="*/ 5 w 32"/>
                <a:gd name="T67" fmla="*/ 29 h 31"/>
                <a:gd name="T68" fmla="*/ 6 w 32"/>
                <a:gd name="T69" fmla="*/ 30 h 31"/>
                <a:gd name="T70" fmla="*/ 7 w 32"/>
                <a:gd name="T71" fmla="*/ 30 h 31"/>
                <a:gd name="T72" fmla="*/ 8 w 32"/>
                <a:gd name="T73" fmla="*/ 29 h 31"/>
                <a:gd name="T74" fmla="*/ 11 w 32"/>
                <a:gd name="T75" fmla="*/ 29 h 31"/>
                <a:gd name="T76" fmla="*/ 12 w 32"/>
                <a:gd name="T77" fmla="*/ 27 h 31"/>
                <a:gd name="T78" fmla="*/ 12 w 32"/>
                <a:gd name="T79" fmla="*/ 23 h 31"/>
                <a:gd name="T80" fmla="*/ 18 w 32"/>
                <a:gd name="T81" fmla="*/ 19 h 31"/>
                <a:gd name="T82" fmla="*/ 21 w 32"/>
                <a:gd name="T83" fmla="*/ 17 h 31"/>
                <a:gd name="T84" fmla="*/ 22 w 32"/>
                <a:gd name="T85" fmla="*/ 17 h 31"/>
                <a:gd name="T86" fmla="*/ 21 w 32"/>
                <a:gd name="T87" fmla="*/ 18 h 31"/>
                <a:gd name="T88" fmla="*/ 23 w 32"/>
                <a:gd name="T89" fmla="*/ 18 h 31"/>
                <a:gd name="T90" fmla="*/ 24 w 32"/>
                <a:gd name="T91" fmla="*/ 18 h 31"/>
                <a:gd name="T92" fmla="*/ 24 w 32"/>
                <a:gd name="T93" fmla="*/ 18 h 31"/>
                <a:gd name="T94" fmla="*/ 26 w 32"/>
                <a:gd name="T95" fmla="*/ 17 h 31"/>
                <a:gd name="T96" fmla="*/ 24 w 32"/>
                <a:gd name="T97" fmla="*/ 16 h 31"/>
                <a:gd name="T98" fmla="*/ 24 w 32"/>
                <a:gd name="T99" fmla="*/ 16 h 31"/>
                <a:gd name="T100" fmla="*/ 23 w 32"/>
                <a:gd name="T101" fmla="*/ 16 h 31"/>
                <a:gd name="T102" fmla="*/ 22 w 32"/>
                <a:gd name="T103" fmla="*/ 16 h 31"/>
                <a:gd name="T104" fmla="*/ 23 w 32"/>
                <a:gd name="T105" fmla="*/ 16 h 31"/>
                <a:gd name="T106" fmla="*/ 23 w 32"/>
                <a:gd name="T107" fmla="*/ 14 h 31"/>
                <a:gd name="T108" fmla="*/ 23 w 32"/>
                <a:gd name="T109" fmla="*/ 13 h 31"/>
                <a:gd name="T110" fmla="*/ 25 w 32"/>
                <a:gd name="T111" fmla="*/ 11 h 31"/>
                <a:gd name="T112" fmla="*/ 27 w 32"/>
                <a:gd name="T113" fmla="*/ 9 h 31"/>
                <a:gd name="T114" fmla="*/ 28 w 32"/>
                <a:gd name="T115" fmla="*/ 6 h 31"/>
                <a:gd name="T116" fmla="*/ 30 w 32"/>
                <a:gd name="T117" fmla="*/ 4 h 31"/>
                <a:gd name="T118" fmla="*/ 30 w 32"/>
                <a:gd name="T119" fmla="*/ 3 h 31"/>
                <a:gd name="T120" fmla="*/ 32 w 32"/>
                <a:gd name="T12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2" h="31">
                  <a:moveTo>
                    <a:pt x="31" y="0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29" y="1"/>
                    <a:pt x="29" y="1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7" y="3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4"/>
                    <a:pt x="26" y="5"/>
                    <a:pt x="26" y="5"/>
                  </a:cubicBezTo>
                  <a:cubicBezTo>
                    <a:pt x="26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4" y="5"/>
                    <a:pt x="24" y="5"/>
                  </a:cubicBezTo>
                  <a:cubicBezTo>
                    <a:pt x="24" y="5"/>
                    <a:pt x="25" y="4"/>
                    <a:pt x="25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4"/>
                    <a:pt x="24" y="3"/>
                    <a:pt x="24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4" y="3"/>
                    <a:pt x="24" y="3"/>
                  </a:cubicBezTo>
                  <a:cubicBezTo>
                    <a:pt x="24" y="3"/>
                    <a:pt x="23" y="3"/>
                    <a:pt x="23" y="3"/>
                  </a:cubicBezTo>
                  <a:cubicBezTo>
                    <a:pt x="23" y="3"/>
                    <a:pt x="23" y="2"/>
                    <a:pt x="23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2"/>
                    <a:pt x="23" y="1"/>
                    <a:pt x="23" y="1"/>
                  </a:cubicBezTo>
                  <a:cubicBezTo>
                    <a:pt x="23" y="1"/>
                    <a:pt x="22" y="1"/>
                    <a:pt x="22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5"/>
                    <a:pt x="20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7" y="6"/>
                    <a:pt x="17" y="7"/>
                    <a:pt x="17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6" y="14"/>
                  </a:cubicBezTo>
                  <a:cubicBezTo>
                    <a:pt x="6" y="14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4" y="15"/>
                    <a:pt x="4" y="15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3" y="18"/>
                    <a:pt x="3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30"/>
                    <a:pt x="6" y="31"/>
                    <a:pt x="6" y="31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8" y="29"/>
                    <a:pt x="9" y="29"/>
                    <a:pt x="9" y="29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8"/>
                    <a:pt x="12" y="28"/>
                    <a:pt x="12" y="27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11" y="27"/>
                    <a:pt x="11" y="27"/>
                    <a:pt x="12" y="27"/>
                  </a:cubicBezTo>
                  <a:cubicBezTo>
                    <a:pt x="12" y="27"/>
                    <a:pt x="12" y="26"/>
                    <a:pt x="12" y="26"/>
                  </a:cubicBezTo>
                  <a:cubicBezTo>
                    <a:pt x="12" y="26"/>
                    <a:pt x="12" y="25"/>
                    <a:pt x="12" y="25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3"/>
                    <a:pt x="12" y="23"/>
                    <a:pt x="13" y="23"/>
                  </a:cubicBezTo>
                  <a:cubicBezTo>
                    <a:pt x="13" y="22"/>
                    <a:pt x="14" y="22"/>
                    <a:pt x="14" y="22"/>
                  </a:cubicBezTo>
                  <a:cubicBezTo>
                    <a:pt x="15" y="21"/>
                    <a:pt x="15" y="21"/>
                    <a:pt x="16" y="21"/>
                  </a:cubicBezTo>
                  <a:cubicBezTo>
                    <a:pt x="16" y="20"/>
                    <a:pt x="17" y="20"/>
                    <a:pt x="18" y="19"/>
                  </a:cubicBezTo>
                  <a:cubicBezTo>
                    <a:pt x="19" y="19"/>
                    <a:pt x="19" y="19"/>
                    <a:pt x="20" y="18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0" y="18"/>
                    <a:pt x="20" y="17"/>
                    <a:pt x="20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7"/>
                    <a:pt x="22" y="18"/>
                    <a:pt x="22" y="17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22" y="17"/>
                    <a:pt x="22" y="18"/>
                    <a:pt x="22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8"/>
                    <a:pt x="21" y="18"/>
                    <a:pt x="21" y="18"/>
                  </a:cubicBezTo>
                  <a:cubicBezTo>
                    <a:pt x="21" y="18"/>
                    <a:pt x="20" y="18"/>
                    <a:pt x="21" y="18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2" y="18"/>
                    <a:pt x="22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19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4" y="18"/>
                    <a:pt x="24" y="18"/>
                    <a:pt x="24" y="17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4" y="19"/>
                    <a:pt x="25" y="19"/>
                    <a:pt x="25" y="19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6" y="18"/>
                    <a:pt x="26" y="17"/>
                    <a:pt x="26" y="17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26" y="17"/>
                    <a:pt x="25" y="17"/>
                    <a:pt x="25" y="17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5" y="16"/>
                    <a:pt x="24" y="16"/>
                    <a:pt x="24" y="16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6"/>
                    <a:pt x="23" y="16"/>
                    <a:pt x="23" y="16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6"/>
                    <a:pt x="22" y="16"/>
                    <a:pt x="22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22" y="16"/>
                    <a:pt x="23" y="16"/>
                    <a:pt x="23" y="16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6"/>
                    <a:pt x="23" y="16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5"/>
                    <a:pt x="23" y="14"/>
                    <a:pt x="23" y="14"/>
                  </a:cubicBezTo>
                  <a:cubicBezTo>
                    <a:pt x="23" y="14"/>
                    <a:pt x="22" y="14"/>
                    <a:pt x="23" y="14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2"/>
                    <a:pt x="23" y="11"/>
                    <a:pt x="24" y="11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0"/>
                    <a:pt x="25" y="11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10"/>
                    <a:pt x="27" y="9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7" y="9"/>
                    <a:pt x="27" y="8"/>
                    <a:pt x="27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8" y="7"/>
                    <a:pt x="28" y="7"/>
                    <a:pt x="28" y="6"/>
                  </a:cubicBezTo>
                  <a:cubicBezTo>
                    <a:pt x="28" y="6"/>
                    <a:pt x="28" y="5"/>
                    <a:pt x="28" y="5"/>
                  </a:cubicBezTo>
                  <a:cubicBezTo>
                    <a:pt x="29" y="5"/>
                    <a:pt x="29" y="4"/>
                    <a:pt x="29" y="4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0" y="4"/>
                    <a:pt x="30" y="3"/>
                    <a:pt x="30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1" y="3"/>
                    <a:pt x="31" y="2"/>
                    <a:pt x="31" y="2"/>
                  </a:cubicBezTo>
                  <a:cubicBezTo>
                    <a:pt x="31" y="2"/>
                    <a:pt x="31" y="1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2" y="1"/>
                    <a:pt x="32" y="0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  <a:lnTo>
                    <a:pt x="31" y="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" name="Freeform 732">
              <a:extLst>
                <a:ext uri="{FF2B5EF4-FFF2-40B4-BE49-F238E27FC236}">
                  <a16:creationId xmlns:a16="http://schemas.microsoft.com/office/drawing/2014/main" id="{A76E2EC1-B9BF-7C90-9C82-6928C6DB05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340975" y="6042025"/>
              <a:ext cx="66675" cy="61913"/>
            </a:xfrm>
            <a:custGeom>
              <a:avLst/>
              <a:gdLst>
                <a:gd name="T0" fmla="*/ 2 w 16"/>
                <a:gd name="T1" fmla="*/ 2 h 15"/>
                <a:gd name="T2" fmla="*/ 2 w 16"/>
                <a:gd name="T3" fmla="*/ 3 h 15"/>
                <a:gd name="T4" fmla="*/ 2 w 16"/>
                <a:gd name="T5" fmla="*/ 3 h 15"/>
                <a:gd name="T6" fmla="*/ 2 w 16"/>
                <a:gd name="T7" fmla="*/ 3 h 15"/>
                <a:gd name="T8" fmla="*/ 2 w 16"/>
                <a:gd name="T9" fmla="*/ 3 h 15"/>
                <a:gd name="T10" fmla="*/ 2 w 16"/>
                <a:gd name="T11" fmla="*/ 3 h 15"/>
                <a:gd name="T12" fmla="*/ 2 w 16"/>
                <a:gd name="T13" fmla="*/ 3 h 15"/>
                <a:gd name="T14" fmla="*/ 2 w 16"/>
                <a:gd name="T15" fmla="*/ 2 h 15"/>
                <a:gd name="T16" fmla="*/ 3 w 16"/>
                <a:gd name="T17" fmla="*/ 0 h 15"/>
                <a:gd name="T18" fmla="*/ 3 w 16"/>
                <a:gd name="T19" fmla="*/ 0 h 15"/>
                <a:gd name="T20" fmla="*/ 15 w 16"/>
                <a:gd name="T21" fmla="*/ 4 h 15"/>
                <a:gd name="T22" fmla="*/ 15 w 16"/>
                <a:gd name="T23" fmla="*/ 3 h 15"/>
                <a:gd name="T24" fmla="*/ 16 w 16"/>
                <a:gd name="T25" fmla="*/ 3 h 15"/>
                <a:gd name="T26" fmla="*/ 15 w 16"/>
                <a:gd name="T27" fmla="*/ 2 h 15"/>
                <a:gd name="T28" fmla="*/ 14 w 16"/>
                <a:gd name="T29" fmla="*/ 3 h 15"/>
                <a:gd name="T30" fmla="*/ 13 w 16"/>
                <a:gd name="T31" fmla="*/ 3 h 15"/>
                <a:gd name="T32" fmla="*/ 12 w 16"/>
                <a:gd name="T33" fmla="*/ 4 h 15"/>
                <a:gd name="T34" fmla="*/ 12 w 16"/>
                <a:gd name="T35" fmla="*/ 5 h 15"/>
                <a:gd name="T36" fmla="*/ 11 w 16"/>
                <a:gd name="T37" fmla="*/ 6 h 15"/>
                <a:gd name="T38" fmla="*/ 10 w 16"/>
                <a:gd name="T39" fmla="*/ 6 h 15"/>
                <a:gd name="T40" fmla="*/ 9 w 16"/>
                <a:gd name="T41" fmla="*/ 6 h 15"/>
                <a:gd name="T42" fmla="*/ 9 w 16"/>
                <a:gd name="T43" fmla="*/ 6 h 15"/>
                <a:gd name="T44" fmla="*/ 7 w 16"/>
                <a:gd name="T45" fmla="*/ 5 h 15"/>
                <a:gd name="T46" fmla="*/ 5 w 16"/>
                <a:gd name="T47" fmla="*/ 4 h 15"/>
                <a:gd name="T48" fmla="*/ 3 w 16"/>
                <a:gd name="T49" fmla="*/ 3 h 15"/>
                <a:gd name="T50" fmla="*/ 2 w 16"/>
                <a:gd name="T51" fmla="*/ 3 h 15"/>
                <a:gd name="T52" fmla="*/ 1 w 16"/>
                <a:gd name="T53" fmla="*/ 3 h 15"/>
                <a:gd name="T54" fmla="*/ 1 w 16"/>
                <a:gd name="T55" fmla="*/ 2 h 15"/>
                <a:gd name="T56" fmla="*/ 1 w 16"/>
                <a:gd name="T57" fmla="*/ 1 h 15"/>
                <a:gd name="T58" fmla="*/ 1 w 16"/>
                <a:gd name="T59" fmla="*/ 1 h 15"/>
                <a:gd name="T60" fmla="*/ 1 w 16"/>
                <a:gd name="T61" fmla="*/ 2 h 15"/>
                <a:gd name="T62" fmla="*/ 0 w 16"/>
                <a:gd name="T63" fmla="*/ 1 h 15"/>
                <a:gd name="T64" fmla="*/ 0 w 16"/>
                <a:gd name="T65" fmla="*/ 2 h 15"/>
                <a:gd name="T66" fmla="*/ 0 w 16"/>
                <a:gd name="T67" fmla="*/ 3 h 15"/>
                <a:gd name="T68" fmla="*/ 1 w 16"/>
                <a:gd name="T69" fmla="*/ 4 h 15"/>
                <a:gd name="T70" fmla="*/ 1 w 16"/>
                <a:gd name="T71" fmla="*/ 5 h 15"/>
                <a:gd name="T72" fmla="*/ 1 w 16"/>
                <a:gd name="T73" fmla="*/ 6 h 15"/>
                <a:gd name="T74" fmla="*/ 2 w 16"/>
                <a:gd name="T75" fmla="*/ 7 h 15"/>
                <a:gd name="T76" fmla="*/ 3 w 16"/>
                <a:gd name="T77" fmla="*/ 8 h 15"/>
                <a:gd name="T78" fmla="*/ 4 w 16"/>
                <a:gd name="T79" fmla="*/ 9 h 15"/>
                <a:gd name="T80" fmla="*/ 5 w 16"/>
                <a:gd name="T81" fmla="*/ 9 h 15"/>
                <a:gd name="T82" fmla="*/ 4 w 16"/>
                <a:gd name="T83" fmla="*/ 11 h 15"/>
                <a:gd name="T84" fmla="*/ 3 w 16"/>
                <a:gd name="T85" fmla="*/ 13 h 15"/>
                <a:gd name="T86" fmla="*/ 4 w 16"/>
                <a:gd name="T87" fmla="*/ 14 h 15"/>
                <a:gd name="T88" fmla="*/ 4 w 16"/>
                <a:gd name="T89" fmla="*/ 15 h 15"/>
                <a:gd name="T90" fmla="*/ 4 w 16"/>
                <a:gd name="T91" fmla="*/ 14 h 15"/>
                <a:gd name="T92" fmla="*/ 5 w 16"/>
                <a:gd name="T93" fmla="*/ 13 h 15"/>
                <a:gd name="T94" fmla="*/ 5 w 16"/>
                <a:gd name="T95" fmla="*/ 13 h 15"/>
                <a:gd name="T96" fmla="*/ 6 w 16"/>
                <a:gd name="T97" fmla="*/ 13 h 15"/>
                <a:gd name="T98" fmla="*/ 6 w 16"/>
                <a:gd name="T99" fmla="*/ 12 h 15"/>
                <a:gd name="T100" fmla="*/ 7 w 16"/>
                <a:gd name="T101" fmla="*/ 12 h 15"/>
                <a:gd name="T102" fmla="*/ 8 w 16"/>
                <a:gd name="T103" fmla="*/ 12 h 15"/>
                <a:gd name="T104" fmla="*/ 9 w 16"/>
                <a:gd name="T105" fmla="*/ 11 h 15"/>
                <a:gd name="T106" fmla="*/ 10 w 16"/>
                <a:gd name="T107" fmla="*/ 10 h 15"/>
                <a:gd name="T108" fmla="*/ 10 w 16"/>
                <a:gd name="T109" fmla="*/ 10 h 15"/>
                <a:gd name="T110" fmla="*/ 11 w 16"/>
                <a:gd name="T111" fmla="*/ 9 h 15"/>
                <a:gd name="T112" fmla="*/ 11 w 16"/>
                <a:gd name="T113" fmla="*/ 8 h 15"/>
                <a:gd name="T114" fmla="*/ 12 w 16"/>
                <a:gd name="T115" fmla="*/ 7 h 15"/>
                <a:gd name="T116" fmla="*/ 13 w 16"/>
                <a:gd name="T117" fmla="*/ 6 h 15"/>
                <a:gd name="T118" fmla="*/ 13 w 16"/>
                <a:gd name="T119" fmla="*/ 6 h 15"/>
                <a:gd name="T120" fmla="*/ 15 w 16"/>
                <a:gd name="T12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6" h="15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1" y="2"/>
                  </a:cubicBezTo>
                  <a:close/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lose/>
                  <a:moveTo>
                    <a:pt x="15" y="4"/>
                  </a:move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3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3"/>
                    <a:pt x="15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2" y="4"/>
                    <a:pt x="13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1" y="5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8" y="6"/>
                    <a:pt x="8" y="6"/>
                  </a:cubicBezTo>
                  <a:cubicBezTo>
                    <a:pt x="8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6" y="5"/>
                    <a:pt x="6" y="5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4" y="8"/>
                  </a:cubicBezTo>
                  <a:cubicBezTo>
                    <a:pt x="4" y="8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4" y="15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5"/>
                    <a:pt x="4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5" y="14"/>
                    <a:pt x="5" y="14"/>
                  </a:cubicBezTo>
                  <a:cubicBezTo>
                    <a:pt x="5" y="14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7"/>
                    <a:pt x="12" y="7"/>
                  </a:cubicBezTo>
                  <a:cubicBezTo>
                    <a:pt x="12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7"/>
                    <a:pt x="13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" name="Freeform 733">
              <a:extLst>
                <a:ext uri="{FF2B5EF4-FFF2-40B4-BE49-F238E27FC236}">
                  <a16:creationId xmlns:a16="http://schemas.microsoft.com/office/drawing/2014/main" id="{0CF413FB-6FF7-C915-6592-211F5A764F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294938" y="6000750"/>
              <a:ext cx="38100" cy="41275"/>
            </a:xfrm>
            <a:custGeom>
              <a:avLst/>
              <a:gdLst>
                <a:gd name="T0" fmla="*/ 8 w 9"/>
                <a:gd name="T1" fmla="*/ 1 h 10"/>
                <a:gd name="T2" fmla="*/ 8 w 9"/>
                <a:gd name="T3" fmla="*/ 0 h 10"/>
                <a:gd name="T4" fmla="*/ 8 w 9"/>
                <a:gd name="T5" fmla="*/ 0 h 10"/>
                <a:gd name="T6" fmla="*/ 9 w 9"/>
                <a:gd name="T7" fmla="*/ 1 h 10"/>
                <a:gd name="T8" fmla="*/ 9 w 9"/>
                <a:gd name="T9" fmla="*/ 1 h 10"/>
                <a:gd name="T10" fmla="*/ 9 w 9"/>
                <a:gd name="T11" fmla="*/ 2 h 10"/>
                <a:gd name="T12" fmla="*/ 9 w 9"/>
                <a:gd name="T13" fmla="*/ 2 h 10"/>
                <a:gd name="T14" fmla="*/ 8 w 9"/>
                <a:gd name="T15" fmla="*/ 1 h 10"/>
                <a:gd name="T16" fmla="*/ 6 w 9"/>
                <a:gd name="T17" fmla="*/ 1 h 10"/>
                <a:gd name="T18" fmla="*/ 6 w 9"/>
                <a:gd name="T19" fmla="*/ 1 h 10"/>
                <a:gd name="T20" fmla="*/ 5 w 9"/>
                <a:gd name="T21" fmla="*/ 6 h 10"/>
                <a:gd name="T22" fmla="*/ 5 w 9"/>
                <a:gd name="T23" fmla="*/ 6 h 10"/>
                <a:gd name="T24" fmla="*/ 5 w 9"/>
                <a:gd name="T25" fmla="*/ 5 h 10"/>
                <a:gd name="T26" fmla="*/ 5 w 9"/>
                <a:gd name="T27" fmla="*/ 6 h 10"/>
                <a:gd name="T28" fmla="*/ 5 w 9"/>
                <a:gd name="T29" fmla="*/ 3 h 10"/>
                <a:gd name="T30" fmla="*/ 5 w 9"/>
                <a:gd name="T31" fmla="*/ 3 h 10"/>
                <a:gd name="T32" fmla="*/ 6 w 9"/>
                <a:gd name="T33" fmla="*/ 6 h 10"/>
                <a:gd name="T34" fmla="*/ 7 w 9"/>
                <a:gd name="T35" fmla="*/ 6 h 10"/>
                <a:gd name="T36" fmla="*/ 7 w 9"/>
                <a:gd name="T37" fmla="*/ 6 h 10"/>
                <a:gd name="T38" fmla="*/ 6 w 9"/>
                <a:gd name="T39" fmla="*/ 6 h 10"/>
                <a:gd name="T40" fmla="*/ 6 w 9"/>
                <a:gd name="T41" fmla="*/ 6 h 10"/>
                <a:gd name="T42" fmla="*/ 7 w 9"/>
                <a:gd name="T43" fmla="*/ 7 h 10"/>
                <a:gd name="T44" fmla="*/ 7 w 9"/>
                <a:gd name="T45" fmla="*/ 6 h 10"/>
                <a:gd name="T46" fmla="*/ 4 w 9"/>
                <a:gd name="T47" fmla="*/ 4 h 10"/>
                <a:gd name="T48" fmla="*/ 5 w 9"/>
                <a:gd name="T49" fmla="*/ 10 h 10"/>
                <a:gd name="T50" fmla="*/ 6 w 9"/>
                <a:gd name="T51" fmla="*/ 9 h 10"/>
                <a:gd name="T52" fmla="*/ 7 w 9"/>
                <a:gd name="T53" fmla="*/ 9 h 10"/>
                <a:gd name="T54" fmla="*/ 8 w 9"/>
                <a:gd name="T55" fmla="*/ 8 h 10"/>
                <a:gd name="T56" fmla="*/ 7 w 9"/>
                <a:gd name="T57" fmla="*/ 7 h 10"/>
                <a:gd name="T58" fmla="*/ 6 w 9"/>
                <a:gd name="T59" fmla="*/ 7 h 10"/>
                <a:gd name="T60" fmla="*/ 5 w 9"/>
                <a:gd name="T61" fmla="*/ 7 h 10"/>
                <a:gd name="T62" fmla="*/ 5 w 9"/>
                <a:gd name="T63" fmla="*/ 7 h 10"/>
                <a:gd name="T64" fmla="*/ 4 w 9"/>
                <a:gd name="T65" fmla="*/ 6 h 10"/>
                <a:gd name="T66" fmla="*/ 4 w 9"/>
                <a:gd name="T67" fmla="*/ 6 h 10"/>
                <a:gd name="T68" fmla="*/ 4 w 9"/>
                <a:gd name="T69" fmla="*/ 6 h 10"/>
                <a:gd name="T70" fmla="*/ 4 w 9"/>
                <a:gd name="T71" fmla="*/ 4 h 10"/>
                <a:gd name="T72" fmla="*/ 4 w 9"/>
                <a:gd name="T73" fmla="*/ 4 h 10"/>
                <a:gd name="T74" fmla="*/ 4 w 9"/>
                <a:gd name="T75" fmla="*/ 3 h 10"/>
                <a:gd name="T76" fmla="*/ 4 w 9"/>
                <a:gd name="T77" fmla="*/ 3 h 10"/>
                <a:gd name="T78" fmla="*/ 5 w 9"/>
                <a:gd name="T79" fmla="*/ 2 h 10"/>
                <a:gd name="T80" fmla="*/ 4 w 9"/>
                <a:gd name="T81" fmla="*/ 2 h 10"/>
                <a:gd name="T82" fmla="*/ 4 w 9"/>
                <a:gd name="T83" fmla="*/ 2 h 10"/>
                <a:gd name="T84" fmla="*/ 3 w 9"/>
                <a:gd name="T85" fmla="*/ 1 h 10"/>
                <a:gd name="T86" fmla="*/ 2 w 9"/>
                <a:gd name="T87" fmla="*/ 1 h 10"/>
                <a:gd name="T88" fmla="*/ 1 w 9"/>
                <a:gd name="T89" fmla="*/ 2 h 10"/>
                <a:gd name="T90" fmla="*/ 1 w 9"/>
                <a:gd name="T91" fmla="*/ 2 h 10"/>
                <a:gd name="T92" fmla="*/ 2 w 9"/>
                <a:gd name="T93" fmla="*/ 3 h 10"/>
                <a:gd name="T94" fmla="*/ 2 w 9"/>
                <a:gd name="T95" fmla="*/ 3 h 10"/>
                <a:gd name="T96" fmla="*/ 1 w 9"/>
                <a:gd name="T97" fmla="*/ 4 h 10"/>
                <a:gd name="T98" fmla="*/ 1 w 9"/>
                <a:gd name="T99" fmla="*/ 3 h 10"/>
                <a:gd name="T100" fmla="*/ 0 w 9"/>
                <a:gd name="T101" fmla="*/ 3 h 10"/>
                <a:gd name="T102" fmla="*/ 2 w 9"/>
                <a:gd name="T103" fmla="*/ 6 h 10"/>
                <a:gd name="T104" fmla="*/ 2 w 9"/>
                <a:gd name="T105" fmla="*/ 8 h 10"/>
                <a:gd name="T106" fmla="*/ 3 w 9"/>
                <a:gd name="T107" fmla="*/ 8 h 10"/>
                <a:gd name="T108" fmla="*/ 4 w 9"/>
                <a:gd name="T109" fmla="*/ 7 h 10"/>
                <a:gd name="T110" fmla="*/ 4 w 9"/>
                <a:gd name="T111" fmla="*/ 8 h 10"/>
                <a:gd name="T112" fmla="*/ 5 w 9"/>
                <a:gd name="T113" fmla="*/ 8 h 10"/>
                <a:gd name="T114" fmla="*/ 4 w 9"/>
                <a:gd name="T115" fmla="*/ 8 h 10"/>
                <a:gd name="T116" fmla="*/ 3 w 9"/>
                <a:gd name="T117" fmla="*/ 9 h 10"/>
                <a:gd name="T118" fmla="*/ 3 w 9"/>
                <a:gd name="T119" fmla="*/ 8 h 10"/>
                <a:gd name="T120" fmla="*/ 3 w 9"/>
                <a:gd name="T121" fmla="*/ 8 h 10"/>
                <a:gd name="T122" fmla="*/ 4 w 9"/>
                <a:gd name="T123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" h="10">
                  <a:moveTo>
                    <a:pt x="8" y="1"/>
                  </a:move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9" y="0"/>
                    <a:pt x="8" y="0"/>
                    <a:pt x="8" y="0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lose/>
                  <a:moveTo>
                    <a:pt x="6" y="1"/>
                  </a:move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lose/>
                  <a:moveTo>
                    <a:pt x="5" y="6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5"/>
                  </a:cubicBezTo>
                  <a:cubicBezTo>
                    <a:pt x="5" y="5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lose/>
                  <a:moveTo>
                    <a:pt x="5" y="3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lose/>
                  <a:moveTo>
                    <a:pt x="6" y="6"/>
                  </a:move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5"/>
                    <a:pt x="7" y="5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lose/>
                  <a:moveTo>
                    <a:pt x="7" y="6"/>
                  </a:moveTo>
                  <a:cubicBezTo>
                    <a:pt x="7" y="6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6"/>
                    <a:pt x="7" y="6"/>
                  </a:cubicBezTo>
                  <a:close/>
                  <a:moveTo>
                    <a:pt x="4" y="4"/>
                  </a:move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lose/>
                  <a:moveTo>
                    <a:pt x="4" y="9"/>
                  </a:moveTo>
                  <a:cubicBezTo>
                    <a:pt x="5" y="10"/>
                    <a:pt x="5" y="10"/>
                    <a:pt x="5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2"/>
                    <a:pt x="4" y="2"/>
                  </a:cubicBezTo>
                  <a:cubicBezTo>
                    <a:pt x="4" y="2"/>
                    <a:pt x="5" y="3"/>
                    <a:pt x="5" y="2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2"/>
                    <a:pt x="4" y="2"/>
                    <a:pt x="4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3" y="1"/>
                    <a:pt x="3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5"/>
                  </a:cubicBezTo>
                  <a:cubicBezTo>
                    <a:pt x="2" y="5"/>
                    <a:pt x="1" y="4"/>
                    <a:pt x="1" y="4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3" y="9"/>
                  </a:cubicBezTo>
                  <a:cubicBezTo>
                    <a:pt x="3" y="9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lnTo>
                    <a:pt x="4" y="9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" name="Freeform 734">
              <a:extLst>
                <a:ext uri="{FF2B5EF4-FFF2-40B4-BE49-F238E27FC236}">
                  <a16:creationId xmlns:a16="http://schemas.microsoft.com/office/drawing/2014/main" id="{D59BDCE8-2B02-7C9E-3047-4311E731A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53663" y="5942013"/>
              <a:ext cx="53975" cy="69850"/>
            </a:xfrm>
            <a:custGeom>
              <a:avLst/>
              <a:gdLst>
                <a:gd name="T0" fmla="*/ 13 w 13"/>
                <a:gd name="T1" fmla="*/ 15 h 17"/>
                <a:gd name="T2" fmla="*/ 13 w 13"/>
                <a:gd name="T3" fmla="*/ 14 h 17"/>
                <a:gd name="T4" fmla="*/ 12 w 13"/>
                <a:gd name="T5" fmla="*/ 12 h 17"/>
                <a:gd name="T6" fmla="*/ 11 w 13"/>
                <a:gd name="T7" fmla="*/ 11 h 17"/>
                <a:gd name="T8" fmla="*/ 12 w 13"/>
                <a:gd name="T9" fmla="*/ 12 h 17"/>
                <a:gd name="T10" fmla="*/ 12 w 13"/>
                <a:gd name="T11" fmla="*/ 10 h 17"/>
                <a:gd name="T12" fmla="*/ 12 w 13"/>
                <a:gd name="T13" fmla="*/ 10 h 17"/>
                <a:gd name="T14" fmla="*/ 12 w 13"/>
                <a:gd name="T15" fmla="*/ 9 h 17"/>
                <a:gd name="T16" fmla="*/ 11 w 13"/>
                <a:gd name="T17" fmla="*/ 8 h 17"/>
                <a:gd name="T18" fmla="*/ 11 w 13"/>
                <a:gd name="T19" fmla="*/ 7 h 17"/>
                <a:gd name="T20" fmla="*/ 10 w 13"/>
                <a:gd name="T21" fmla="*/ 7 h 17"/>
                <a:gd name="T22" fmla="*/ 10 w 13"/>
                <a:gd name="T23" fmla="*/ 7 h 17"/>
                <a:gd name="T24" fmla="*/ 10 w 13"/>
                <a:gd name="T25" fmla="*/ 8 h 17"/>
                <a:gd name="T26" fmla="*/ 10 w 13"/>
                <a:gd name="T27" fmla="*/ 7 h 17"/>
                <a:gd name="T28" fmla="*/ 9 w 13"/>
                <a:gd name="T29" fmla="*/ 7 h 17"/>
                <a:gd name="T30" fmla="*/ 9 w 13"/>
                <a:gd name="T31" fmla="*/ 6 h 17"/>
                <a:gd name="T32" fmla="*/ 9 w 13"/>
                <a:gd name="T33" fmla="*/ 6 h 17"/>
                <a:gd name="T34" fmla="*/ 8 w 13"/>
                <a:gd name="T35" fmla="*/ 5 h 17"/>
                <a:gd name="T36" fmla="*/ 7 w 13"/>
                <a:gd name="T37" fmla="*/ 5 h 17"/>
                <a:gd name="T38" fmla="*/ 6 w 13"/>
                <a:gd name="T39" fmla="*/ 5 h 17"/>
                <a:gd name="T40" fmla="*/ 6 w 13"/>
                <a:gd name="T41" fmla="*/ 5 h 17"/>
                <a:gd name="T42" fmla="*/ 5 w 13"/>
                <a:gd name="T43" fmla="*/ 5 h 17"/>
                <a:gd name="T44" fmla="*/ 5 w 13"/>
                <a:gd name="T45" fmla="*/ 4 h 17"/>
                <a:gd name="T46" fmla="*/ 4 w 13"/>
                <a:gd name="T47" fmla="*/ 4 h 17"/>
                <a:gd name="T48" fmla="*/ 4 w 13"/>
                <a:gd name="T49" fmla="*/ 5 h 17"/>
                <a:gd name="T50" fmla="*/ 4 w 13"/>
                <a:gd name="T51" fmla="*/ 4 h 17"/>
                <a:gd name="T52" fmla="*/ 3 w 13"/>
                <a:gd name="T53" fmla="*/ 3 h 17"/>
                <a:gd name="T54" fmla="*/ 2 w 13"/>
                <a:gd name="T55" fmla="*/ 2 h 17"/>
                <a:gd name="T56" fmla="*/ 2 w 13"/>
                <a:gd name="T57" fmla="*/ 2 h 17"/>
                <a:gd name="T58" fmla="*/ 2 w 13"/>
                <a:gd name="T59" fmla="*/ 2 h 17"/>
                <a:gd name="T60" fmla="*/ 2 w 13"/>
                <a:gd name="T61" fmla="*/ 1 h 17"/>
                <a:gd name="T62" fmla="*/ 2 w 13"/>
                <a:gd name="T63" fmla="*/ 1 h 17"/>
                <a:gd name="T64" fmla="*/ 2 w 13"/>
                <a:gd name="T65" fmla="*/ 0 h 17"/>
                <a:gd name="T66" fmla="*/ 0 w 13"/>
                <a:gd name="T67" fmla="*/ 0 h 17"/>
                <a:gd name="T68" fmla="*/ 1 w 13"/>
                <a:gd name="T69" fmla="*/ 2 h 17"/>
                <a:gd name="T70" fmla="*/ 3 w 13"/>
                <a:gd name="T71" fmla="*/ 4 h 17"/>
                <a:gd name="T72" fmla="*/ 3 w 13"/>
                <a:gd name="T73" fmla="*/ 6 h 17"/>
                <a:gd name="T74" fmla="*/ 4 w 13"/>
                <a:gd name="T75" fmla="*/ 8 h 17"/>
                <a:gd name="T76" fmla="*/ 4 w 13"/>
                <a:gd name="T77" fmla="*/ 9 h 17"/>
                <a:gd name="T78" fmla="*/ 5 w 13"/>
                <a:gd name="T79" fmla="*/ 9 h 17"/>
                <a:gd name="T80" fmla="*/ 6 w 13"/>
                <a:gd name="T81" fmla="*/ 8 h 17"/>
                <a:gd name="T82" fmla="*/ 5 w 13"/>
                <a:gd name="T83" fmla="*/ 9 h 17"/>
                <a:gd name="T84" fmla="*/ 5 w 13"/>
                <a:gd name="T85" fmla="*/ 10 h 17"/>
                <a:gd name="T86" fmla="*/ 7 w 13"/>
                <a:gd name="T87" fmla="*/ 13 h 17"/>
                <a:gd name="T88" fmla="*/ 10 w 13"/>
                <a:gd name="T89" fmla="*/ 16 h 17"/>
                <a:gd name="T90" fmla="*/ 9 w 13"/>
                <a:gd name="T91" fmla="*/ 14 h 17"/>
                <a:gd name="T92" fmla="*/ 10 w 13"/>
                <a:gd name="T93" fmla="*/ 15 h 17"/>
                <a:gd name="T94" fmla="*/ 11 w 13"/>
                <a:gd name="T95" fmla="*/ 15 h 17"/>
                <a:gd name="T96" fmla="*/ 11 w 13"/>
                <a:gd name="T97" fmla="*/ 15 h 17"/>
                <a:gd name="T98" fmla="*/ 11 w 13"/>
                <a:gd name="T99" fmla="*/ 15 h 17"/>
                <a:gd name="T100" fmla="*/ 12 w 13"/>
                <a:gd name="T101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3" h="17">
                  <a:moveTo>
                    <a:pt x="12" y="15"/>
                  </a:move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2" y="13"/>
                    <a:pt x="12" y="13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2"/>
                    <a:pt x="12" y="12"/>
                  </a:cubicBezTo>
                  <a:cubicBezTo>
                    <a:pt x="12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2" y="11"/>
                    <a:pt x="12" y="11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3" y="10"/>
                    <a:pt x="13" y="10"/>
                  </a:cubicBezTo>
                  <a:cubicBezTo>
                    <a:pt x="13" y="10"/>
                    <a:pt x="13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1" y="9"/>
                    <a:pt x="11" y="9"/>
                  </a:cubicBezTo>
                  <a:cubicBezTo>
                    <a:pt x="11" y="9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2" y="8"/>
                  </a:cubicBezTo>
                  <a:cubicBezTo>
                    <a:pt x="11" y="8"/>
                    <a:pt x="11" y="8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7"/>
                    <a:pt x="10" y="7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7" y="5"/>
                    <a:pt x="7" y="5"/>
                  </a:cubicBezTo>
                  <a:cubicBezTo>
                    <a:pt x="7" y="5"/>
                    <a:pt x="8" y="5"/>
                    <a:pt x="7" y="5"/>
                  </a:cubicBezTo>
                  <a:cubicBezTo>
                    <a:pt x="7" y="5"/>
                    <a:pt x="7" y="6"/>
                    <a:pt x="7" y="6"/>
                  </a:cubicBezTo>
                  <a:cubicBezTo>
                    <a:pt x="7" y="6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5"/>
                    <a:pt x="5" y="5"/>
                  </a:cubicBezTo>
                  <a:cubicBezTo>
                    <a:pt x="5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4"/>
                    <a:pt x="3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2"/>
                    <a:pt x="2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2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3" y="4"/>
                    <a:pt x="3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6"/>
                    <a:pt x="4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8"/>
                    <a:pt x="3" y="8"/>
                    <a:pt x="4" y="8"/>
                  </a:cubicBezTo>
                  <a:cubicBezTo>
                    <a:pt x="4" y="8"/>
                    <a:pt x="4" y="8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8"/>
                    <a:pt x="5" y="8"/>
                  </a:cubicBezTo>
                  <a:cubicBezTo>
                    <a:pt x="5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5" y="8"/>
                  </a:cubicBezTo>
                  <a:cubicBezTo>
                    <a:pt x="5" y="8"/>
                    <a:pt x="5" y="8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7" y="12"/>
                    <a:pt x="7" y="13"/>
                  </a:cubicBezTo>
                  <a:cubicBezTo>
                    <a:pt x="8" y="13"/>
                    <a:pt x="8" y="14"/>
                    <a:pt x="9" y="15"/>
                  </a:cubicBezTo>
                  <a:cubicBezTo>
                    <a:pt x="9" y="15"/>
                    <a:pt x="9" y="16"/>
                    <a:pt x="9" y="16"/>
                  </a:cubicBezTo>
                  <a:cubicBezTo>
                    <a:pt x="9" y="17"/>
                    <a:pt x="9" y="17"/>
                    <a:pt x="10" y="17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0" y="16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9" y="15"/>
                    <a:pt x="9" y="15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5"/>
                    <a:pt x="9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0" y="15"/>
                    <a:pt x="10" y="15"/>
                  </a:cubicBezTo>
                  <a:cubicBezTo>
                    <a:pt x="10" y="15"/>
                    <a:pt x="10" y="14"/>
                    <a:pt x="10" y="14"/>
                  </a:cubicBezTo>
                  <a:cubicBezTo>
                    <a:pt x="10" y="14"/>
                    <a:pt x="11" y="14"/>
                    <a:pt x="11" y="14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6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2" y="16"/>
                    <a:pt x="12" y="16"/>
                  </a:cubicBezTo>
                  <a:cubicBezTo>
                    <a:pt x="12" y="16"/>
                    <a:pt x="12" y="15"/>
                    <a:pt x="12" y="15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9369BA7A-F9C4-A00B-2335-C8F8553F2827}"/>
              </a:ext>
            </a:extLst>
          </p:cNvPr>
          <p:cNvGrpSpPr/>
          <p:nvPr/>
        </p:nvGrpSpPr>
        <p:grpSpPr>
          <a:xfrm>
            <a:off x="5362162" y="4264677"/>
            <a:ext cx="377992" cy="214921"/>
            <a:chOff x="9766300" y="5083175"/>
            <a:chExt cx="736600" cy="474663"/>
          </a:xfrm>
          <a:solidFill>
            <a:srgbClr val="A4A4A4"/>
          </a:solidFill>
        </p:grpSpPr>
        <p:sp>
          <p:nvSpPr>
            <p:cNvPr id="53" name="Freeform 695">
              <a:extLst>
                <a:ext uri="{FF2B5EF4-FFF2-40B4-BE49-F238E27FC236}">
                  <a16:creationId xmlns:a16="http://schemas.microsoft.com/office/drawing/2014/main" id="{B4A9B819-CE7E-FC18-5C01-1F483BFD69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079038" y="5270500"/>
              <a:ext cx="95250" cy="212725"/>
            </a:xfrm>
            <a:custGeom>
              <a:avLst/>
              <a:gdLst>
                <a:gd name="T0" fmla="*/ 2 w 23"/>
                <a:gd name="T1" fmla="*/ 15 h 51"/>
                <a:gd name="T2" fmla="*/ 3 w 23"/>
                <a:gd name="T3" fmla="*/ 13 h 51"/>
                <a:gd name="T4" fmla="*/ 4 w 23"/>
                <a:gd name="T5" fmla="*/ 16 h 51"/>
                <a:gd name="T6" fmla="*/ 4 w 23"/>
                <a:gd name="T7" fmla="*/ 18 h 51"/>
                <a:gd name="T8" fmla="*/ 1 w 23"/>
                <a:gd name="T9" fmla="*/ 18 h 51"/>
                <a:gd name="T10" fmla="*/ 0 w 23"/>
                <a:gd name="T11" fmla="*/ 14 h 51"/>
                <a:gd name="T12" fmla="*/ 0 w 23"/>
                <a:gd name="T13" fmla="*/ 11 h 51"/>
                <a:gd name="T14" fmla="*/ 8 w 23"/>
                <a:gd name="T15" fmla="*/ 24 h 51"/>
                <a:gd name="T16" fmla="*/ 7 w 23"/>
                <a:gd name="T17" fmla="*/ 22 h 51"/>
                <a:gd name="T18" fmla="*/ 5 w 23"/>
                <a:gd name="T19" fmla="*/ 20 h 51"/>
                <a:gd name="T20" fmla="*/ 5 w 23"/>
                <a:gd name="T21" fmla="*/ 22 h 51"/>
                <a:gd name="T22" fmla="*/ 6 w 23"/>
                <a:gd name="T23" fmla="*/ 24 h 51"/>
                <a:gd name="T24" fmla="*/ 7 w 23"/>
                <a:gd name="T25" fmla="*/ 24 h 51"/>
                <a:gd name="T26" fmla="*/ 13 w 23"/>
                <a:gd name="T27" fmla="*/ 32 h 51"/>
                <a:gd name="T28" fmla="*/ 11 w 23"/>
                <a:gd name="T29" fmla="*/ 33 h 51"/>
                <a:gd name="T30" fmla="*/ 12 w 23"/>
                <a:gd name="T31" fmla="*/ 33 h 51"/>
                <a:gd name="T32" fmla="*/ 14 w 23"/>
                <a:gd name="T33" fmla="*/ 33 h 51"/>
                <a:gd name="T34" fmla="*/ 18 w 23"/>
                <a:gd name="T35" fmla="*/ 41 h 51"/>
                <a:gd name="T36" fmla="*/ 17 w 23"/>
                <a:gd name="T37" fmla="*/ 40 h 51"/>
                <a:gd name="T38" fmla="*/ 18 w 23"/>
                <a:gd name="T39" fmla="*/ 42 h 51"/>
                <a:gd name="T40" fmla="*/ 9 w 23"/>
                <a:gd name="T41" fmla="*/ 23 h 51"/>
                <a:gd name="T42" fmla="*/ 11 w 23"/>
                <a:gd name="T43" fmla="*/ 22 h 51"/>
                <a:gd name="T44" fmla="*/ 20 w 23"/>
                <a:gd name="T45" fmla="*/ 46 h 51"/>
                <a:gd name="T46" fmla="*/ 18 w 23"/>
                <a:gd name="T47" fmla="*/ 45 h 51"/>
                <a:gd name="T48" fmla="*/ 20 w 23"/>
                <a:gd name="T49" fmla="*/ 46 h 51"/>
                <a:gd name="T50" fmla="*/ 11 w 23"/>
                <a:gd name="T51" fmla="*/ 19 h 51"/>
                <a:gd name="T52" fmla="*/ 11 w 23"/>
                <a:gd name="T53" fmla="*/ 21 h 51"/>
                <a:gd name="T54" fmla="*/ 11 w 23"/>
                <a:gd name="T55" fmla="*/ 19 h 51"/>
                <a:gd name="T56" fmla="*/ 12 w 23"/>
                <a:gd name="T57" fmla="*/ 26 h 51"/>
                <a:gd name="T58" fmla="*/ 12 w 23"/>
                <a:gd name="T59" fmla="*/ 26 h 51"/>
                <a:gd name="T60" fmla="*/ 11 w 23"/>
                <a:gd name="T61" fmla="*/ 25 h 51"/>
                <a:gd name="T62" fmla="*/ 6 w 23"/>
                <a:gd name="T63" fmla="*/ 6 h 51"/>
                <a:gd name="T64" fmla="*/ 6 w 23"/>
                <a:gd name="T65" fmla="*/ 5 h 51"/>
                <a:gd name="T66" fmla="*/ 9 w 23"/>
                <a:gd name="T67" fmla="*/ 17 h 51"/>
                <a:gd name="T68" fmla="*/ 8 w 23"/>
                <a:gd name="T69" fmla="*/ 17 h 51"/>
                <a:gd name="T70" fmla="*/ 10 w 23"/>
                <a:gd name="T71" fmla="*/ 15 h 51"/>
                <a:gd name="T72" fmla="*/ 11 w 23"/>
                <a:gd name="T73" fmla="*/ 17 h 51"/>
                <a:gd name="T74" fmla="*/ 10 w 23"/>
                <a:gd name="T75" fmla="*/ 13 h 51"/>
                <a:gd name="T76" fmla="*/ 7 w 23"/>
                <a:gd name="T77" fmla="*/ 8 h 51"/>
                <a:gd name="T78" fmla="*/ 23 w 23"/>
                <a:gd name="T79" fmla="*/ 51 h 51"/>
                <a:gd name="T80" fmla="*/ 4 w 23"/>
                <a:gd name="T81" fmla="*/ 18 h 51"/>
                <a:gd name="T82" fmla="*/ 4 w 23"/>
                <a:gd name="T83" fmla="*/ 18 h 51"/>
                <a:gd name="T84" fmla="*/ 5 w 23"/>
                <a:gd name="T85" fmla="*/ 3 h 51"/>
                <a:gd name="T86" fmla="*/ 13 w 23"/>
                <a:gd name="T87" fmla="*/ 28 h 51"/>
                <a:gd name="T88" fmla="*/ 11 w 23"/>
                <a:gd name="T89" fmla="*/ 24 h 51"/>
                <a:gd name="T90" fmla="*/ 7 w 23"/>
                <a:gd name="T91" fmla="*/ 4 h 51"/>
                <a:gd name="T92" fmla="*/ 0 w 23"/>
                <a:gd name="T93" fmla="*/ 1 h 51"/>
                <a:gd name="T94" fmla="*/ 12 w 23"/>
                <a:gd name="T95" fmla="*/ 31 h 51"/>
                <a:gd name="T96" fmla="*/ 13 w 23"/>
                <a:gd name="T97" fmla="*/ 27 h 51"/>
                <a:gd name="T98" fmla="*/ 12 w 23"/>
                <a:gd name="T99" fmla="*/ 25 h 51"/>
                <a:gd name="T100" fmla="*/ 10 w 23"/>
                <a:gd name="T101" fmla="*/ 10 h 51"/>
                <a:gd name="T102" fmla="*/ 1 w 23"/>
                <a:gd name="T103" fmla="*/ 3 h 51"/>
                <a:gd name="T104" fmla="*/ 7 w 23"/>
                <a:gd name="T105" fmla="*/ 4 h 51"/>
                <a:gd name="T106" fmla="*/ 0 w 23"/>
                <a:gd name="T107" fmla="*/ 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3" h="51">
                  <a:moveTo>
                    <a:pt x="1" y="12"/>
                  </a:moveTo>
                  <a:cubicBezTo>
                    <a:pt x="1" y="12"/>
                    <a:pt x="1" y="13"/>
                    <a:pt x="1" y="13"/>
                  </a:cubicBezTo>
                  <a:cubicBezTo>
                    <a:pt x="2" y="13"/>
                    <a:pt x="1" y="14"/>
                    <a:pt x="2" y="14"/>
                  </a:cubicBezTo>
                  <a:cubicBezTo>
                    <a:pt x="2" y="14"/>
                    <a:pt x="2" y="14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3" y="15"/>
                    <a:pt x="3" y="15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4"/>
                    <a:pt x="4" y="14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7"/>
                    <a:pt x="4" y="17"/>
                    <a:pt x="5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4" y="17"/>
                    <a:pt x="4" y="18"/>
                    <a:pt x="4" y="18"/>
                  </a:cubicBezTo>
                  <a:cubicBezTo>
                    <a:pt x="4" y="18"/>
                    <a:pt x="4" y="18"/>
                    <a:pt x="3" y="18"/>
                  </a:cubicBezTo>
                  <a:cubicBezTo>
                    <a:pt x="3" y="18"/>
                    <a:pt x="2" y="18"/>
                    <a:pt x="2" y="18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2" y="18"/>
                    <a:pt x="1" y="18"/>
                    <a:pt x="1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0" y="16"/>
                    <a:pt x="1" y="16"/>
                    <a:pt x="1" y="16"/>
                  </a:cubicBezTo>
                  <a:cubicBezTo>
                    <a:pt x="1" y="16"/>
                    <a:pt x="1" y="16"/>
                    <a:pt x="1" y="15"/>
                  </a:cubicBezTo>
                  <a:cubicBezTo>
                    <a:pt x="0" y="15"/>
                    <a:pt x="1" y="15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2"/>
                    <a:pt x="1" y="12"/>
                    <a:pt x="1" y="12"/>
                  </a:cubicBezTo>
                  <a:close/>
                  <a:moveTo>
                    <a:pt x="9" y="24"/>
                  </a:moveTo>
                  <a:cubicBezTo>
                    <a:pt x="9" y="24"/>
                    <a:pt x="9" y="24"/>
                    <a:pt x="9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8" y="24"/>
                    <a:pt x="8" y="23"/>
                    <a:pt x="8" y="23"/>
                  </a:cubicBezTo>
                  <a:cubicBezTo>
                    <a:pt x="8" y="23"/>
                    <a:pt x="8" y="23"/>
                    <a:pt x="7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7" y="23"/>
                    <a:pt x="7" y="22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2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6" y="21"/>
                    <a:pt x="6" y="21"/>
                  </a:cubicBezTo>
                  <a:cubicBezTo>
                    <a:pt x="6" y="21"/>
                    <a:pt x="5" y="21"/>
                    <a:pt x="5" y="20"/>
                  </a:cubicBezTo>
                  <a:cubicBezTo>
                    <a:pt x="5" y="20"/>
                    <a:pt x="5" y="20"/>
                    <a:pt x="4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4" y="21"/>
                    <a:pt x="4" y="22"/>
                    <a:pt x="4" y="22"/>
                  </a:cubicBezTo>
                  <a:cubicBezTo>
                    <a:pt x="4" y="22"/>
                    <a:pt x="5" y="22"/>
                    <a:pt x="5" y="22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5" y="22"/>
                    <a:pt x="5" y="22"/>
                    <a:pt x="6" y="22"/>
                  </a:cubicBezTo>
                  <a:cubicBezTo>
                    <a:pt x="6" y="22"/>
                    <a:pt x="5" y="22"/>
                    <a:pt x="6" y="23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5" y="23"/>
                    <a:pt x="6" y="23"/>
                    <a:pt x="6" y="24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7" y="25"/>
                    <a:pt x="7" y="24"/>
                    <a:pt x="7" y="24"/>
                  </a:cubicBezTo>
                  <a:cubicBezTo>
                    <a:pt x="7" y="24"/>
                    <a:pt x="8" y="24"/>
                    <a:pt x="8" y="25"/>
                  </a:cubicBezTo>
                  <a:cubicBezTo>
                    <a:pt x="8" y="25"/>
                    <a:pt x="8" y="24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close/>
                  <a:moveTo>
                    <a:pt x="14" y="33"/>
                  </a:moveTo>
                  <a:cubicBezTo>
                    <a:pt x="13" y="33"/>
                    <a:pt x="13" y="33"/>
                    <a:pt x="13" y="32"/>
                  </a:cubicBezTo>
                  <a:cubicBezTo>
                    <a:pt x="13" y="32"/>
                    <a:pt x="13" y="32"/>
                    <a:pt x="12" y="32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2" y="32"/>
                    <a:pt x="11" y="32"/>
                    <a:pt x="11" y="32"/>
                  </a:cubicBezTo>
                  <a:cubicBezTo>
                    <a:pt x="11" y="32"/>
                    <a:pt x="11" y="32"/>
                    <a:pt x="11" y="32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2" y="33"/>
                    <a:pt x="12" y="33"/>
                    <a:pt x="12" y="34"/>
                  </a:cubicBezTo>
                  <a:cubicBezTo>
                    <a:pt x="12" y="34"/>
                    <a:pt x="12" y="33"/>
                    <a:pt x="12" y="34"/>
                  </a:cubicBezTo>
                  <a:cubicBezTo>
                    <a:pt x="12" y="34"/>
                    <a:pt x="13" y="34"/>
                    <a:pt x="13" y="34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3" y="34"/>
                    <a:pt x="14" y="33"/>
                    <a:pt x="14" y="33"/>
                  </a:cubicBezTo>
                  <a:cubicBezTo>
                    <a:pt x="14" y="33"/>
                    <a:pt x="14" y="33"/>
                    <a:pt x="14" y="33"/>
                  </a:cubicBezTo>
                  <a:close/>
                  <a:moveTo>
                    <a:pt x="19" y="42"/>
                  </a:moveTo>
                  <a:cubicBezTo>
                    <a:pt x="19" y="42"/>
                    <a:pt x="19" y="42"/>
                    <a:pt x="19" y="42"/>
                  </a:cubicBezTo>
                  <a:cubicBezTo>
                    <a:pt x="19" y="42"/>
                    <a:pt x="19" y="41"/>
                    <a:pt x="19" y="41"/>
                  </a:cubicBezTo>
                  <a:cubicBezTo>
                    <a:pt x="18" y="41"/>
                    <a:pt x="18" y="41"/>
                    <a:pt x="18" y="41"/>
                  </a:cubicBezTo>
                  <a:cubicBezTo>
                    <a:pt x="18" y="41"/>
                    <a:pt x="18" y="41"/>
                    <a:pt x="18" y="41"/>
                  </a:cubicBezTo>
                  <a:cubicBezTo>
                    <a:pt x="18" y="41"/>
                    <a:pt x="18" y="40"/>
                    <a:pt x="18" y="40"/>
                  </a:cubicBezTo>
                  <a:cubicBezTo>
                    <a:pt x="18" y="41"/>
                    <a:pt x="18" y="40"/>
                    <a:pt x="18" y="40"/>
                  </a:cubicBezTo>
                  <a:cubicBezTo>
                    <a:pt x="18" y="40"/>
                    <a:pt x="17" y="39"/>
                    <a:pt x="17" y="40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6" y="40"/>
                    <a:pt x="16" y="41"/>
                    <a:pt x="17" y="41"/>
                  </a:cubicBezTo>
                  <a:cubicBezTo>
                    <a:pt x="17" y="41"/>
                    <a:pt x="17" y="41"/>
                    <a:pt x="17" y="41"/>
                  </a:cubicBezTo>
                  <a:cubicBezTo>
                    <a:pt x="16" y="41"/>
                    <a:pt x="16" y="41"/>
                    <a:pt x="17" y="42"/>
                  </a:cubicBezTo>
                  <a:cubicBezTo>
                    <a:pt x="17" y="42"/>
                    <a:pt x="17" y="42"/>
                    <a:pt x="18" y="42"/>
                  </a:cubicBezTo>
                  <a:cubicBezTo>
                    <a:pt x="18" y="42"/>
                    <a:pt x="18" y="42"/>
                    <a:pt x="18" y="42"/>
                  </a:cubicBezTo>
                  <a:cubicBezTo>
                    <a:pt x="19" y="42"/>
                    <a:pt x="19" y="42"/>
                    <a:pt x="19" y="42"/>
                  </a:cubicBezTo>
                  <a:close/>
                  <a:moveTo>
                    <a:pt x="10" y="22"/>
                  </a:moveTo>
                  <a:cubicBezTo>
                    <a:pt x="10" y="22"/>
                    <a:pt x="9" y="22"/>
                    <a:pt x="9" y="22"/>
                  </a:cubicBezTo>
                  <a:cubicBezTo>
                    <a:pt x="9" y="22"/>
                    <a:pt x="9" y="23"/>
                    <a:pt x="9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1" y="24"/>
                    <a:pt x="11" y="23"/>
                    <a:pt x="11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1" y="23"/>
                    <a:pt x="11" y="22"/>
                    <a:pt x="11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0" y="22"/>
                    <a:pt x="10" y="22"/>
                    <a:pt x="10" y="22"/>
                  </a:cubicBezTo>
                  <a:close/>
                  <a:moveTo>
                    <a:pt x="20" y="46"/>
                  </a:moveTo>
                  <a:cubicBezTo>
                    <a:pt x="20" y="46"/>
                    <a:pt x="20" y="46"/>
                    <a:pt x="19" y="46"/>
                  </a:cubicBezTo>
                  <a:cubicBezTo>
                    <a:pt x="19" y="46"/>
                    <a:pt x="19" y="45"/>
                    <a:pt x="19" y="45"/>
                  </a:cubicBezTo>
                  <a:cubicBezTo>
                    <a:pt x="19" y="45"/>
                    <a:pt x="19" y="45"/>
                    <a:pt x="19" y="45"/>
                  </a:cubicBezTo>
                  <a:cubicBezTo>
                    <a:pt x="19" y="45"/>
                    <a:pt x="18" y="45"/>
                    <a:pt x="18" y="45"/>
                  </a:cubicBezTo>
                  <a:cubicBezTo>
                    <a:pt x="18" y="45"/>
                    <a:pt x="18" y="45"/>
                    <a:pt x="18" y="45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8" y="46"/>
                    <a:pt x="19" y="47"/>
                    <a:pt x="19" y="47"/>
                  </a:cubicBezTo>
                  <a:cubicBezTo>
                    <a:pt x="20" y="47"/>
                    <a:pt x="20" y="47"/>
                    <a:pt x="20" y="47"/>
                  </a:cubicBezTo>
                  <a:cubicBezTo>
                    <a:pt x="20" y="47"/>
                    <a:pt x="20" y="47"/>
                    <a:pt x="20" y="47"/>
                  </a:cubicBezTo>
                  <a:cubicBezTo>
                    <a:pt x="20" y="46"/>
                    <a:pt x="20" y="46"/>
                    <a:pt x="20" y="46"/>
                  </a:cubicBezTo>
                  <a:close/>
                  <a:moveTo>
                    <a:pt x="11" y="17"/>
                  </a:moveTo>
                  <a:cubicBezTo>
                    <a:pt x="11" y="17"/>
                    <a:pt x="11" y="17"/>
                    <a:pt x="11" y="17"/>
                  </a:cubicBezTo>
                  <a:cubicBezTo>
                    <a:pt x="11" y="17"/>
                    <a:pt x="11" y="18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1" y="19"/>
                    <a:pt x="11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0"/>
                    <a:pt x="11" y="20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2" y="21"/>
                    <a:pt x="12" y="21"/>
                    <a:pt x="12" y="21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1" y="20"/>
                    <a:pt x="12" y="19"/>
                    <a:pt x="11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1" y="18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lose/>
                  <a:moveTo>
                    <a:pt x="12" y="27"/>
                  </a:moveTo>
                  <a:cubicBezTo>
                    <a:pt x="12" y="27"/>
                    <a:pt x="12" y="27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2" y="27"/>
                    <a:pt x="13" y="27"/>
                    <a:pt x="13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3" y="27"/>
                    <a:pt x="13" y="26"/>
                    <a:pt x="13" y="26"/>
                  </a:cubicBezTo>
                  <a:cubicBezTo>
                    <a:pt x="12" y="27"/>
                    <a:pt x="12" y="26"/>
                    <a:pt x="12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7"/>
                    <a:pt x="11" y="27"/>
                    <a:pt x="12" y="27"/>
                  </a:cubicBezTo>
                  <a:close/>
                  <a:moveTo>
                    <a:pt x="6" y="6"/>
                  </a:move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5" y="5"/>
                    <a:pt x="5" y="5"/>
                  </a:cubicBezTo>
                  <a:cubicBezTo>
                    <a:pt x="5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lose/>
                  <a:moveTo>
                    <a:pt x="8" y="17"/>
                  </a:moveTo>
                  <a:cubicBezTo>
                    <a:pt x="8" y="17"/>
                    <a:pt x="9" y="17"/>
                    <a:pt x="9" y="17"/>
                  </a:cubicBezTo>
                  <a:cubicBezTo>
                    <a:pt x="9" y="17"/>
                    <a:pt x="9" y="16"/>
                    <a:pt x="10" y="16"/>
                  </a:cubicBezTo>
                  <a:cubicBezTo>
                    <a:pt x="10" y="16"/>
                    <a:pt x="10" y="16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6"/>
                    <a:pt x="8" y="16"/>
                    <a:pt x="8" y="17"/>
                  </a:cubicBezTo>
                  <a:cubicBezTo>
                    <a:pt x="8" y="17"/>
                    <a:pt x="7" y="17"/>
                    <a:pt x="8" y="17"/>
                  </a:cubicBezTo>
                  <a:close/>
                  <a:moveTo>
                    <a:pt x="10" y="13"/>
                  </a:moveTo>
                  <a:cubicBezTo>
                    <a:pt x="10" y="13"/>
                    <a:pt x="10" y="13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5"/>
                  </a:cubicBezTo>
                  <a:cubicBezTo>
                    <a:pt x="10" y="15"/>
                    <a:pt x="10" y="15"/>
                    <a:pt x="11" y="15"/>
                  </a:cubicBezTo>
                  <a:cubicBezTo>
                    <a:pt x="11" y="15"/>
                    <a:pt x="10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4"/>
                    <a:pt x="10" y="14"/>
                    <a:pt x="10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10" y="13"/>
                    <a:pt x="10" y="13"/>
                  </a:cubicBezTo>
                  <a:close/>
                  <a:moveTo>
                    <a:pt x="6" y="8"/>
                  </a:move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7" y="9"/>
                  </a:cubicBezTo>
                  <a:cubicBezTo>
                    <a:pt x="7" y="9"/>
                    <a:pt x="7" y="9"/>
                    <a:pt x="7" y="8"/>
                  </a:cubicBezTo>
                  <a:cubicBezTo>
                    <a:pt x="7" y="8"/>
                    <a:pt x="6" y="8"/>
                    <a:pt x="6" y="8"/>
                  </a:cubicBezTo>
                  <a:close/>
                  <a:moveTo>
                    <a:pt x="22" y="51"/>
                  </a:moveTo>
                  <a:cubicBezTo>
                    <a:pt x="22" y="51"/>
                    <a:pt x="22" y="51"/>
                    <a:pt x="22" y="51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3" y="51"/>
                    <a:pt x="23" y="51"/>
                    <a:pt x="23" y="51"/>
                  </a:cubicBezTo>
                  <a:cubicBezTo>
                    <a:pt x="23" y="51"/>
                    <a:pt x="22" y="51"/>
                    <a:pt x="22" y="51"/>
                  </a:cubicBezTo>
                  <a:close/>
                  <a:moveTo>
                    <a:pt x="4" y="18"/>
                  </a:moveTo>
                  <a:cubicBezTo>
                    <a:pt x="4" y="19"/>
                    <a:pt x="4" y="19"/>
                    <a:pt x="4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8"/>
                    <a:pt x="4" y="18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lose/>
                  <a:moveTo>
                    <a:pt x="4" y="18"/>
                  </a:moveTo>
                  <a:cubicBezTo>
                    <a:pt x="4" y="18"/>
                    <a:pt x="4" y="18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lose/>
                  <a:moveTo>
                    <a:pt x="5" y="4"/>
                  </a:moveTo>
                  <a:cubicBezTo>
                    <a:pt x="5" y="4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4"/>
                    <a:pt x="5" y="4"/>
                  </a:cubicBezTo>
                  <a:close/>
                  <a:moveTo>
                    <a:pt x="12" y="28"/>
                  </a:moveTo>
                  <a:cubicBezTo>
                    <a:pt x="12" y="28"/>
                    <a:pt x="12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9"/>
                    <a:pt x="13" y="28"/>
                    <a:pt x="13" y="28"/>
                  </a:cubicBezTo>
                  <a:cubicBezTo>
                    <a:pt x="12" y="28"/>
                    <a:pt x="12" y="28"/>
                    <a:pt x="12" y="28"/>
                  </a:cubicBezTo>
                  <a:close/>
                  <a:moveTo>
                    <a:pt x="11" y="24"/>
                  </a:move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5"/>
                    <a:pt x="11" y="24"/>
                  </a:cubicBezTo>
                  <a:cubicBezTo>
                    <a:pt x="11" y="24"/>
                    <a:pt x="12" y="24"/>
                    <a:pt x="11" y="24"/>
                  </a:cubicBezTo>
                  <a:cubicBezTo>
                    <a:pt x="11" y="24"/>
                    <a:pt x="12" y="24"/>
                    <a:pt x="11" y="24"/>
                  </a:cubicBezTo>
                  <a:close/>
                  <a:moveTo>
                    <a:pt x="7" y="5"/>
                  </a:moveTo>
                  <a:cubicBezTo>
                    <a:pt x="8" y="5"/>
                    <a:pt x="8" y="5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lose/>
                  <a:moveTo>
                    <a:pt x="0" y="2"/>
                  </a:moveTo>
                  <a:cubicBezTo>
                    <a:pt x="0" y="2"/>
                    <a:pt x="1" y="2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2"/>
                    <a:pt x="0" y="2"/>
                  </a:cubicBezTo>
                  <a:close/>
                  <a:moveTo>
                    <a:pt x="12" y="31"/>
                  </a:moveTo>
                  <a:cubicBezTo>
                    <a:pt x="12" y="31"/>
                    <a:pt x="12" y="31"/>
                    <a:pt x="12" y="31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1"/>
                    <a:pt x="12" y="31"/>
                    <a:pt x="12" y="31"/>
                  </a:cubicBezTo>
                  <a:close/>
                  <a:moveTo>
                    <a:pt x="13" y="27"/>
                  </a:moveTo>
                  <a:cubicBezTo>
                    <a:pt x="13" y="27"/>
                    <a:pt x="13" y="27"/>
                    <a:pt x="13" y="27"/>
                  </a:cubicBezTo>
                  <a:cubicBezTo>
                    <a:pt x="13" y="27"/>
                    <a:pt x="13" y="27"/>
                    <a:pt x="14" y="27"/>
                  </a:cubicBezTo>
                  <a:cubicBezTo>
                    <a:pt x="14" y="27"/>
                    <a:pt x="14" y="27"/>
                    <a:pt x="14" y="27"/>
                  </a:cubicBezTo>
                  <a:cubicBezTo>
                    <a:pt x="14" y="27"/>
                    <a:pt x="14" y="27"/>
                    <a:pt x="13" y="27"/>
                  </a:cubicBezTo>
                  <a:close/>
                  <a:moveTo>
                    <a:pt x="12" y="25"/>
                  </a:moveTo>
                  <a:cubicBezTo>
                    <a:pt x="12" y="25"/>
                    <a:pt x="12" y="25"/>
                    <a:pt x="12" y="24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2" y="25"/>
                    <a:pt x="12" y="25"/>
                    <a:pt x="12" y="25"/>
                  </a:cubicBezTo>
                  <a:close/>
                  <a:moveTo>
                    <a:pt x="10" y="10"/>
                  </a:move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lose/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lose/>
                  <a:moveTo>
                    <a:pt x="0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lose/>
                  <a:moveTo>
                    <a:pt x="7" y="4"/>
                  </a:move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6" y="4"/>
                    <a:pt x="6" y="4"/>
                  </a:cubicBezTo>
                  <a:cubicBezTo>
                    <a:pt x="6" y="4"/>
                    <a:pt x="7" y="4"/>
                    <a:pt x="7" y="4"/>
                  </a:cubicBezTo>
                  <a:close/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" name="Freeform 696">
              <a:extLst>
                <a:ext uri="{FF2B5EF4-FFF2-40B4-BE49-F238E27FC236}">
                  <a16:creationId xmlns:a16="http://schemas.microsoft.com/office/drawing/2014/main" id="{3A056396-B871-0B1E-E655-8365653C8B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66300" y="5083175"/>
              <a:ext cx="325437" cy="150813"/>
            </a:xfrm>
            <a:custGeom>
              <a:avLst/>
              <a:gdLst>
                <a:gd name="T0" fmla="*/ 30 w 78"/>
                <a:gd name="T1" fmla="*/ 20 h 36"/>
                <a:gd name="T2" fmla="*/ 29 w 78"/>
                <a:gd name="T3" fmla="*/ 22 h 36"/>
                <a:gd name="T4" fmla="*/ 35 w 78"/>
                <a:gd name="T5" fmla="*/ 23 h 36"/>
                <a:gd name="T6" fmla="*/ 36 w 78"/>
                <a:gd name="T7" fmla="*/ 18 h 36"/>
                <a:gd name="T8" fmla="*/ 34 w 78"/>
                <a:gd name="T9" fmla="*/ 13 h 36"/>
                <a:gd name="T10" fmla="*/ 37 w 78"/>
                <a:gd name="T11" fmla="*/ 14 h 36"/>
                <a:gd name="T12" fmla="*/ 38 w 78"/>
                <a:gd name="T13" fmla="*/ 17 h 36"/>
                <a:gd name="T14" fmla="*/ 39 w 78"/>
                <a:gd name="T15" fmla="*/ 20 h 36"/>
                <a:gd name="T16" fmla="*/ 41 w 78"/>
                <a:gd name="T17" fmla="*/ 21 h 36"/>
                <a:gd name="T18" fmla="*/ 25 w 78"/>
                <a:gd name="T19" fmla="*/ 11 h 36"/>
                <a:gd name="T20" fmla="*/ 21 w 78"/>
                <a:gd name="T21" fmla="*/ 8 h 36"/>
                <a:gd name="T22" fmla="*/ 19 w 78"/>
                <a:gd name="T23" fmla="*/ 7 h 36"/>
                <a:gd name="T24" fmla="*/ 19 w 78"/>
                <a:gd name="T25" fmla="*/ 6 h 36"/>
                <a:gd name="T26" fmla="*/ 21 w 78"/>
                <a:gd name="T27" fmla="*/ 7 h 36"/>
                <a:gd name="T28" fmla="*/ 24 w 78"/>
                <a:gd name="T29" fmla="*/ 9 h 36"/>
                <a:gd name="T30" fmla="*/ 28 w 78"/>
                <a:gd name="T31" fmla="*/ 13 h 36"/>
                <a:gd name="T32" fmla="*/ 27 w 78"/>
                <a:gd name="T33" fmla="*/ 12 h 36"/>
                <a:gd name="T34" fmla="*/ 6 w 78"/>
                <a:gd name="T35" fmla="*/ 0 h 36"/>
                <a:gd name="T36" fmla="*/ 11 w 78"/>
                <a:gd name="T37" fmla="*/ 4 h 36"/>
                <a:gd name="T38" fmla="*/ 14 w 78"/>
                <a:gd name="T39" fmla="*/ 6 h 36"/>
                <a:gd name="T40" fmla="*/ 11 w 78"/>
                <a:gd name="T41" fmla="*/ 5 h 36"/>
                <a:gd name="T42" fmla="*/ 45 w 78"/>
                <a:gd name="T43" fmla="*/ 28 h 36"/>
                <a:gd name="T44" fmla="*/ 41 w 78"/>
                <a:gd name="T45" fmla="*/ 26 h 36"/>
                <a:gd name="T46" fmla="*/ 40 w 78"/>
                <a:gd name="T47" fmla="*/ 27 h 36"/>
                <a:gd name="T48" fmla="*/ 42 w 78"/>
                <a:gd name="T49" fmla="*/ 29 h 36"/>
                <a:gd name="T50" fmla="*/ 16 w 78"/>
                <a:gd name="T51" fmla="*/ 14 h 36"/>
                <a:gd name="T52" fmla="*/ 13 w 78"/>
                <a:gd name="T53" fmla="*/ 12 h 36"/>
                <a:gd name="T54" fmla="*/ 11 w 78"/>
                <a:gd name="T55" fmla="*/ 11 h 36"/>
                <a:gd name="T56" fmla="*/ 14 w 78"/>
                <a:gd name="T57" fmla="*/ 11 h 36"/>
                <a:gd name="T58" fmla="*/ 8 w 78"/>
                <a:gd name="T59" fmla="*/ 10 h 36"/>
                <a:gd name="T60" fmla="*/ 8 w 78"/>
                <a:gd name="T61" fmla="*/ 8 h 36"/>
                <a:gd name="T62" fmla="*/ 17 w 78"/>
                <a:gd name="T63" fmla="*/ 14 h 36"/>
                <a:gd name="T64" fmla="*/ 17 w 78"/>
                <a:gd name="T65" fmla="*/ 13 h 36"/>
                <a:gd name="T66" fmla="*/ 12 w 78"/>
                <a:gd name="T67" fmla="*/ 14 h 36"/>
                <a:gd name="T68" fmla="*/ 1 w 78"/>
                <a:gd name="T69" fmla="*/ 3 h 36"/>
                <a:gd name="T70" fmla="*/ 32 w 78"/>
                <a:gd name="T71" fmla="*/ 17 h 36"/>
                <a:gd name="T72" fmla="*/ 28 w 78"/>
                <a:gd name="T73" fmla="*/ 13 h 36"/>
                <a:gd name="T74" fmla="*/ 13 w 78"/>
                <a:gd name="T75" fmla="*/ 15 h 36"/>
                <a:gd name="T76" fmla="*/ 32 w 78"/>
                <a:gd name="T77" fmla="*/ 17 h 36"/>
                <a:gd name="T78" fmla="*/ 0 w 78"/>
                <a:gd name="T79" fmla="*/ 6 h 36"/>
                <a:gd name="T80" fmla="*/ 3 w 78"/>
                <a:gd name="T81" fmla="*/ 3 h 36"/>
                <a:gd name="T82" fmla="*/ 10 w 78"/>
                <a:gd name="T83" fmla="*/ 11 h 36"/>
                <a:gd name="T84" fmla="*/ 24 w 78"/>
                <a:gd name="T85" fmla="*/ 17 h 36"/>
                <a:gd name="T86" fmla="*/ 42 w 78"/>
                <a:gd name="T87" fmla="*/ 25 h 36"/>
                <a:gd name="T88" fmla="*/ 31 w 78"/>
                <a:gd name="T89" fmla="*/ 16 h 36"/>
                <a:gd name="T90" fmla="*/ 30 w 78"/>
                <a:gd name="T91" fmla="*/ 16 h 36"/>
                <a:gd name="T92" fmla="*/ 13 w 78"/>
                <a:gd name="T93" fmla="*/ 12 h 36"/>
                <a:gd name="T94" fmla="*/ 2 w 78"/>
                <a:gd name="T95" fmla="*/ 4 h 36"/>
                <a:gd name="T96" fmla="*/ 36 w 78"/>
                <a:gd name="T97" fmla="*/ 22 h 36"/>
                <a:gd name="T98" fmla="*/ 21 w 78"/>
                <a:gd name="T99" fmla="*/ 7 h 36"/>
                <a:gd name="T100" fmla="*/ 13 w 78"/>
                <a:gd name="T101" fmla="*/ 12 h 36"/>
                <a:gd name="T102" fmla="*/ 27 w 78"/>
                <a:gd name="T103" fmla="*/ 11 h 36"/>
                <a:gd name="T104" fmla="*/ 22 w 78"/>
                <a:gd name="T105" fmla="*/ 7 h 36"/>
                <a:gd name="T106" fmla="*/ 30 w 78"/>
                <a:gd name="T107" fmla="*/ 16 h 36"/>
                <a:gd name="T108" fmla="*/ 24 w 78"/>
                <a:gd name="T109" fmla="*/ 17 h 36"/>
                <a:gd name="T110" fmla="*/ 43 w 78"/>
                <a:gd name="T111" fmla="*/ 24 h 36"/>
                <a:gd name="T112" fmla="*/ 12 w 78"/>
                <a:gd name="T113" fmla="*/ 12 h 36"/>
                <a:gd name="T114" fmla="*/ 30 w 78"/>
                <a:gd name="T115" fmla="*/ 34 h 36"/>
                <a:gd name="T116" fmla="*/ 34 w 78"/>
                <a:gd name="T117" fmla="*/ 36 h 36"/>
                <a:gd name="T118" fmla="*/ 70 w 78"/>
                <a:gd name="T119" fmla="*/ 29 h 36"/>
                <a:gd name="T120" fmla="*/ 77 w 78"/>
                <a:gd name="T121" fmla="*/ 36 h 36"/>
                <a:gd name="T122" fmla="*/ 70 w 78"/>
                <a:gd name="T123" fmla="*/ 2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8" h="36">
                  <a:moveTo>
                    <a:pt x="36" y="22"/>
                  </a:moveTo>
                  <a:cubicBezTo>
                    <a:pt x="35" y="22"/>
                    <a:pt x="36" y="22"/>
                    <a:pt x="36" y="22"/>
                  </a:cubicBezTo>
                  <a:cubicBezTo>
                    <a:pt x="36" y="22"/>
                    <a:pt x="35" y="22"/>
                    <a:pt x="35" y="22"/>
                  </a:cubicBezTo>
                  <a:cubicBezTo>
                    <a:pt x="36" y="22"/>
                    <a:pt x="35" y="22"/>
                    <a:pt x="35" y="22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5" y="22"/>
                    <a:pt x="35" y="21"/>
                    <a:pt x="35" y="22"/>
                  </a:cubicBezTo>
                  <a:cubicBezTo>
                    <a:pt x="35" y="22"/>
                    <a:pt x="35" y="22"/>
                    <a:pt x="35" y="21"/>
                  </a:cubicBezTo>
                  <a:cubicBezTo>
                    <a:pt x="35" y="21"/>
                    <a:pt x="34" y="21"/>
                    <a:pt x="34" y="21"/>
                  </a:cubicBezTo>
                  <a:cubicBezTo>
                    <a:pt x="35" y="21"/>
                    <a:pt x="34" y="21"/>
                    <a:pt x="34" y="21"/>
                  </a:cubicBezTo>
                  <a:cubicBezTo>
                    <a:pt x="34" y="21"/>
                    <a:pt x="34" y="21"/>
                    <a:pt x="34" y="21"/>
                  </a:cubicBezTo>
                  <a:cubicBezTo>
                    <a:pt x="34" y="21"/>
                    <a:pt x="34" y="20"/>
                    <a:pt x="34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0"/>
                    <a:pt x="32" y="19"/>
                    <a:pt x="32" y="20"/>
                  </a:cubicBezTo>
                  <a:cubicBezTo>
                    <a:pt x="32" y="20"/>
                    <a:pt x="32" y="20"/>
                    <a:pt x="32" y="20"/>
                  </a:cubicBezTo>
                  <a:cubicBezTo>
                    <a:pt x="32" y="20"/>
                    <a:pt x="32" y="20"/>
                    <a:pt x="32" y="20"/>
                  </a:cubicBezTo>
                  <a:cubicBezTo>
                    <a:pt x="32" y="20"/>
                    <a:pt x="32" y="20"/>
                    <a:pt x="32" y="20"/>
                  </a:cubicBezTo>
                  <a:cubicBezTo>
                    <a:pt x="32" y="20"/>
                    <a:pt x="32" y="20"/>
                    <a:pt x="32" y="20"/>
                  </a:cubicBezTo>
                  <a:cubicBezTo>
                    <a:pt x="31" y="19"/>
                    <a:pt x="31" y="20"/>
                    <a:pt x="31" y="19"/>
                  </a:cubicBezTo>
                  <a:cubicBezTo>
                    <a:pt x="31" y="19"/>
                    <a:pt x="31" y="20"/>
                    <a:pt x="31" y="20"/>
                  </a:cubicBezTo>
                  <a:cubicBezTo>
                    <a:pt x="31" y="20"/>
                    <a:pt x="31" y="20"/>
                    <a:pt x="30" y="20"/>
                  </a:cubicBezTo>
                  <a:cubicBezTo>
                    <a:pt x="30" y="19"/>
                    <a:pt x="30" y="19"/>
                    <a:pt x="30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29" y="20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8" y="19"/>
                    <a:pt x="28" y="19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20"/>
                    <a:pt x="27" y="20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28" y="20"/>
                    <a:pt x="28" y="21"/>
                    <a:pt x="28" y="21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8" y="21"/>
                    <a:pt x="28" y="21"/>
                    <a:pt x="28" y="22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8" y="22"/>
                    <a:pt x="28" y="22"/>
                    <a:pt x="29" y="22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29" y="22"/>
                    <a:pt x="30" y="22"/>
                    <a:pt x="30" y="22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3" y="22"/>
                    <a:pt x="33" y="23"/>
                    <a:pt x="33" y="23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33" y="23"/>
                    <a:pt x="34" y="23"/>
                    <a:pt x="34" y="23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3"/>
                    <a:pt x="35" y="23"/>
                    <a:pt x="35" y="23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5" y="23"/>
                    <a:pt x="36" y="23"/>
                    <a:pt x="36" y="23"/>
                  </a:cubicBezTo>
                  <a:cubicBezTo>
                    <a:pt x="36" y="23"/>
                    <a:pt x="36" y="23"/>
                    <a:pt x="36" y="22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22"/>
                    <a:pt x="36" y="22"/>
                    <a:pt x="36" y="22"/>
                  </a:cubicBezTo>
                  <a:close/>
                  <a:moveTo>
                    <a:pt x="39" y="20"/>
                  </a:move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8" y="20"/>
                    <a:pt x="38" y="20"/>
                  </a:cubicBezTo>
                  <a:cubicBezTo>
                    <a:pt x="38" y="20"/>
                    <a:pt x="38" y="20"/>
                    <a:pt x="38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7" y="19"/>
                    <a:pt x="37" y="18"/>
                    <a:pt x="37" y="18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7" y="18"/>
                    <a:pt x="36" y="18"/>
                    <a:pt x="36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6" y="18"/>
                    <a:pt x="36" y="17"/>
                    <a:pt x="35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7"/>
                    <a:pt x="35" y="16"/>
                    <a:pt x="35" y="16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5" y="16"/>
                    <a:pt x="35" y="15"/>
                    <a:pt x="35" y="15"/>
                  </a:cubicBezTo>
                  <a:cubicBezTo>
                    <a:pt x="35" y="15"/>
                    <a:pt x="35" y="15"/>
                    <a:pt x="35" y="15"/>
                  </a:cubicBezTo>
                  <a:cubicBezTo>
                    <a:pt x="35" y="15"/>
                    <a:pt x="35" y="15"/>
                    <a:pt x="35" y="15"/>
                  </a:cubicBezTo>
                  <a:cubicBezTo>
                    <a:pt x="35" y="15"/>
                    <a:pt x="35" y="15"/>
                    <a:pt x="35" y="15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4" y="14"/>
                    <a:pt x="34" y="14"/>
                    <a:pt x="35" y="14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3"/>
                    <a:pt x="34" y="13"/>
                    <a:pt x="34" y="13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12"/>
                    <a:pt x="35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2"/>
                    <a:pt x="35" y="12"/>
                    <a:pt x="36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7" y="15"/>
                    <a:pt x="37" y="15"/>
                    <a:pt x="36" y="15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6" y="15"/>
                    <a:pt x="36" y="16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8" y="16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8"/>
                    <a:pt x="38" y="18"/>
                  </a:cubicBezTo>
                  <a:cubicBezTo>
                    <a:pt x="38" y="18"/>
                    <a:pt x="38" y="18"/>
                    <a:pt x="38" y="18"/>
                  </a:cubicBezTo>
                  <a:cubicBezTo>
                    <a:pt x="38" y="18"/>
                    <a:pt x="38" y="18"/>
                    <a:pt x="38" y="18"/>
                  </a:cubicBezTo>
                  <a:cubicBezTo>
                    <a:pt x="38" y="18"/>
                    <a:pt x="39" y="18"/>
                    <a:pt x="38" y="18"/>
                  </a:cubicBezTo>
                  <a:cubicBezTo>
                    <a:pt x="38" y="18"/>
                    <a:pt x="39" y="18"/>
                    <a:pt x="39" y="18"/>
                  </a:cubicBezTo>
                  <a:cubicBezTo>
                    <a:pt x="39" y="18"/>
                    <a:pt x="38" y="18"/>
                    <a:pt x="38" y="18"/>
                  </a:cubicBezTo>
                  <a:cubicBezTo>
                    <a:pt x="38" y="18"/>
                    <a:pt x="38" y="18"/>
                    <a:pt x="38" y="18"/>
                  </a:cubicBezTo>
                  <a:cubicBezTo>
                    <a:pt x="39" y="18"/>
                    <a:pt x="39" y="19"/>
                    <a:pt x="39" y="19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8" y="19"/>
                    <a:pt x="38" y="19"/>
                    <a:pt x="39" y="19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39" y="19"/>
                    <a:pt x="39" y="19"/>
                    <a:pt x="39" y="20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0" y="20"/>
                    <a:pt x="39" y="20"/>
                    <a:pt x="39" y="20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9" y="20"/>
                    <a:pt x="39" y="19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40" y="19"/>
                    <a:pt x="40" y="19"/>
                    <a:pt x="40" y="20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41" y="20"/>
                    <a:pt x="41" y="21"/>
                    <a:pt x="41" y="21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40" y="21"/>
                    <a:pt x="41" y="21"/>
                    <a:pt x="41" y="21"/>
                  </a:cubicBezTo>
                  <a:cubicBezTo>
                    <a:pt x="41" y="21"/>
                    <a:pt x="41" y="22"/>
                    <a:pt x="41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39" y="21"/>
                    <a:pt x="40" y="21"/>
                    <a:pt x="40" y="21"/>
                  </a:cubicBezTo>
                  <a:cubicBezTo>
                    <a:pt x="40" y="21"/>
                    <a:pt x="40" y="21"/>
                    <a:pt x="39" y="21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39" y="21"/>
                    <a:pt x="39" y="21"/>
                    <a:pt x="39" y="20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9" y="20"/>
                    <a:pt x="39" y="20"/>
                  </a:cubicBezTo>
                  <a:close/>
                  <a:moveTo>
                    <a:pt x="27" y="12"/>
                  </a:moveTo>
                  <a:cubicBezTo>
                    <a:pt x="27" y="12"/>
                    <a:pt x="27" y="12"/>
                    <a:pt x="27" y="12"/>
                  </a:cubicBezTo>
                  <a:cubicBezTo>
                    <a:pt x="27" y="12"/>
                    <a:pt x="26" y="12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12"/>
                    <a:pt x="25" y="12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4" y="11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1"/>
                    <a:pt x="24" y="11"/>
                    <a:pt x="24" y="10"/>
                  </a:cubicBezTo>
                  <a:cubicBezTo>
                    <a:pt x="24" y="11"/>
                    <a:pt x="24" y="10"/>
                    <a:pt x="23" y="1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3" y="10"/>
                    <a:pt x="23" y="10"/>
                    <a:pt x="22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8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1" y="9"/>
                    <a:pt x="21" y="8"/>
                    <a:pt x="21" y="8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1" y="8"/>
                    <a:pt x="20" y="8"/>
                    <a:pt x="21" y="8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7"/>
                    <a:pt x="20" y="8"/>
                    <a:pt x="20" y="8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8"/>
                    <a:pt x="20" y="8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8" y="6"/>
                    <a:pt x="18" y="6"/>
                  </a:cubicBezTo>
                  <a:cubicBezTo>
                    <a:pt x="18" y="6"/>
                    <a:pt x="18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7"/>
                    <a:pt x="19" y="7"/>
                  </a:cubicBezTo>
                  <a:cubicBezTo>
                    <a:pt x="19" y="6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3" y="8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5" y="9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9"/>
                    <a:pt x="24" y="9"/>
                    <a:pt x="24" y="9"/>
                  </a:cubicBezTo>
                  <a:cubicBezTo>
                    <a:pt x="25" y="9"/>
                    <a:pt x="25" y="10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0"/>
                    <a:pt x="27" y="11"/>
                    <a:pt x="27" y="11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2"/>
                    <a:pt x="28" y="12"/>
                  </a:cubicBezTo>
                  <a:cubicBezTo>
                    <a:pt x="28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8" y="12"/>
                    <a:pt x="28" y="13"/>
                    <a:pt x="28" y="13"/>
                  </a:cubicBezTo>
                  <a:cubicBezTo>
                    <a:pt x="28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4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14"/>
                    <a:pt x="29" y="14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3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2"/>
                    <a:pt x="28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lose/>
                  <a:moveTo>
                    <a:pt x="9" y="5"/>
                  </a:moveTo>
                  <a:cubicBezTo>
                    <a:pt x="9" y="5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8" y="4"/>
                  </a:cubicBezTo>
                  <a:cubicBezTo>
                    <a:pt x="8" y="4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6" y="2"/>
                    <a:pt x="6" y="2"/>
                  </a:cubicBezTo>
                  <a:cubicBezTo>
                    <a:pt x="6" y="2"/>
                    <a:pt x="6" y="2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1"/>
                    <a:pt x="8" y="2"/>
                    <a:pt x="8" y="2"/>
                  </a:cubicBezTo>
                  <a:cubicBezTo>
                    <a:pt x="8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2" y="4"/>
                  </a:cubicBezTo>
                  <a:cubicBezTo>
                    <a:pt x="12" y="4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6"/>
                    <a:pt x="12" y="5"/>
                  </a:cubicBezTo>
                  <a:cubicBezTo>
                    <a:pt x="12" y="5"/>
                    <a:pt x="12" y="5"/>
                    <a:pt x="11" y="5"/>
                  </a:cubicBezTo>
                  <a:cubicBezTo>
                    <a:pt x="11" y="6"/>
                    <a:pt x="11" y="6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6"/>
                    <a:pt x="11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9" y="5"/>
                  </a:cubicBezTo>
                  <a:close/>
                  <a:moveTo>
                    <a:pt x="46" y="29"/>
                  </a:moveTo>
                  <a:cubicBezTo>
                    <a:pt x="46" y="29"/>
                    <a:pt x="46" y="29"/>
                    <a:pt x="46" y="29"/>
                  </a:cubicBezTo>
                  <a:cubicBezTo>
                    <a:pt x="46" y="29"/>
                    <a:pt x="46" y="29"/>
                    <a:pt x="45" y="29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6" y="29"/>
                    <a:pt x="46" y="29"/>
                    <a:pt x="45" y="29"/>
                  </a:cubicBezTo>
                  <a:cubicBezTo>
                    <a:pt x="45" y="29"/>
                    <a:pt x="45" y="28"/>
                    <a:pt x="45" y="28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5" y="27"/>
                    <a:pt x="45" y="27"/>
                    <a:pt x="44" y="27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3" y="27"/>
                    <a:pt x="42" y="27"/>
                    <a:pt x="42" y="26"/>
                  </a:cubicBezTo>
                  <a:cubicBezTo>
                    <a:pt x="42" y="26"/>
                    <a:pt x="42" y="26"/>
                    <a:pt x="42" y="26"/>
                  </a:cubicBezTo>
                  <a:cubicBezTo>
                    <a:pt x="42" y="26"/>
                    <a:pt x="42" y="26"/>
                    <a:pt x="42" y="26"/>
                  </a:cubicBezTo>
                  <a:cubicBezTo>
                    <a:pt x="42" y="26"/>
                    <a:pt x="41" y="26"/>
                    <a:pt x="41" y="26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41" y="25"/>
                    <a:pt x="41" y="25"/>
                    <a:pt x="40" y="25"/>
                  </a:cubicBezTo>
                  <a:cubicBezTo>
                    <a:pt x="40" y="25"/>
                    <a:pt x="40" y="25"/>
                    <a:pt x="40" y="25"/>
                  </a:cubicBezTo>
                  <a:cubicBezTo>
                    <a:pt x="40" y="25"/>
                    <a:pt x="40" y="25"/>
                    <a:pt x="40" y="25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39" y="25"/>
                    <a:pt x="39" y="25"/>
                    <a:pt x="39" y="26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39" y="26"/>
                    <a:pt x="39" y="26"/>
                    <a:pt x="40" y="26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40" y="26"/>
                    <a:pt x="40" y="26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8"/>
                    <a:pt x="41" y="27"/>
                  </a:cubicBezTo>
                  <a:cubicBezTo>
                    <a:pt x="41" y="27"/>
                    <a:pt x="41" y="27"/>
                    <a:pt x="41" y="27"/>
                  </a:cubicBezTo>
                  <a:cubicBezTo>
                    <a:pt x="41" y="27"/>
                    <a:pt x="41" y="28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1" y="28"/>
                    <a:pt x="41" y="28"/>
                    <a:pt x="42" y="28"/>
                  </a:cubicBezTo>
                  <a:cubicBezTo>
                    <a:pt x="42" y="28"/>
                    <a:pt x="42" y="28"/>
                    <a:pt x="41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9"/>
                    <a:pt x="42" y="28"/>
                    <a:pt x="42" y="28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5" y="29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29"/>
                    <a:pt x="46" y="29"/>
                    <a:pt x="46" y="29"/>
                  </a:cubicBezTo>
                  <a:cubicBezTo>
                    <a:pt x="46" y="29"/>
                    <a:pt x="46" y="29"/>
                    <a:pt x="46" y="29"/>
                  </a:cubicBezTo>
                  <a:cubicBezTo>
                    <a:pt x="46" y="29"/>
                    <a:pt x="46" y="29"/>
                    <a:pt x="46" y="29"/>
                  </a:cubicBezTo>
                  <a:cubicBezTo>
                    <a:pt x="46" y="29"/>
                    <a:pt x="46" y="29"/>
                    <a:pt x="46" y="29"/>
                  </a:cubicBezTo>
                  <a:close/>
                  <a:moveTo>
                    <a:pt x="43" y="27"/>
                  </a:moveTo>
                  <a:cubicBezTo>
                    <a:pt x="43" y="27"/>
                    <a:pt x="43" y="27"/>
                    <a:pt x="43" y="27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3" y="27"/>
                    <a:pt x="43" y="27"/>
                    <a:pt x="43" y="27"/>
                  </a:cubicBezTo>
                  <a:close/>
                  <a:moveTo>
                    <a:pt x="43" y="27"/>
                  </a:moveTo>
                  <a:cubicBezTo>
                    <a:pt x="43" y="27"/>
                    <a:pt x="43" y="27"/>
                    <a:pt x="43" y="27"/>
                  </a:cubicBezTo>
                  <a:cubicBezTo>
                    <a:pt x="43" y="27"/>
                    <a:pt x="43" y="27"/>
                    <a:pt x="43" y="27"/>
                  </a:cubicBezTo>
                  <a:close/>
                  <a:moveTo>
                    <a:pt x="16" y="14"/>
                  </a:moveTo>
                  <a:cubicBezTo>
                    <a:pt x="16" y="14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4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2"/>
                  </a:cubicBezTo>
                  <a:cubicBezTo>
                    <a:pt x="14" y="13"/>
                    <a:pt x="14" y="12"/>
                    <a:pt x="14" y="13"/>
                  </a:cubicBezTo>
                  <a:cubicBezTo>
                    <a:pt x="14" y="13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2"/>
                    <a:pt x="11" y="12"/>
                  </a:cubicBezTo>
                  <a:cubicBezTo>
                    <a:pt x="11" y="12"/>
                    <a:pt x="11" y="12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6" y="12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lose/>
                  <a:moveTo>
                    <a:pt x="8" y="9"/>
                  </a:move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6" y="8"/>
                    <a:pt x="7" y="8"/>
                    <a:pt x="7" y="8"/>
                  </a:cubicBezTo>
                  <a:cubicBezTo>
                    <a:pt x="6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8" y="7"/>
                  </a:cubicBezTo>
                  <a:cubicBezTo>
                    <a:pt x="8" y="7"/>
                    <a:pt x="8" y="7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9"/>
                    <a:pt x="8" y="9"/>
                  </a:cubicBezTo>
                  <a:close/>
                  <a:moveTo>
                    <a:pt x="10" y="11"/>
                  </a:moveTo>
                  <a:cubicBezTo>
                    <a:pt x="10" y="11"/>
                    <a:pt x="10" y="10"/>
                    <a:pt x="10" y="10"/>
                  </a:cubicBezTo>
                  <a:cubicBezTo>
                    <a:pt x="9" y="10"/>
                    <a:pt x="9" y="10"/>
                    <a:pt x="9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0" y="11"/>
                    <a:pt x="10" y="11"/>
                    <a:pt x="10" y="11"/>
                  </a:cubicBezTo>
                  <a:close/>
                  <a:moveTo>
                    <a:pt x="17" y="14"/>
                  </a:move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5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7" y="15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3"/>
                  </a:cubicBezTo>
                  <a:cubicBezTo>
                    <a:pt x="16" y="14"/>
                    <a:pt x="16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lose/>
                  <a:moveTo>
                    <a:pt x="12" y="14"/>
                  </a:move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3"/>
                  </a:cubicBezTo>
                  <a:cubicBezTo>
                    <a:pt x="11" y="13"/>
                    <a:pt x="11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3" y="13"/>
                  </a:cubicBezTo>
                  <a:cubicBezTo>
                    <a:pt x="13" y="13"/>
                    <a:pt x="13" y="13"/>
                    <a:pt x="12" y="14"/>
                  </a:cubicBezTo>
                  <a:close/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lose/>
                  <a:moveTo>
                    <a:pt x="31" y="17"/>
                  </a:move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17"/>
                    <a:pt x="32" y="17"/>
                    <a:pt x="32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2" y="18"/>
                    <a:pt x="32" y="17"/>
                    <a:pt x="32" y="17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lose/>
                  <a:moveTo>
                    <a:pt x="27" y="13"/>
                  </a:moveTo>
                  <a:cubicBezTo>
                    <a:pt x="27" y="13"/>
                    <a:pt x="27" y="13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4"/>
                    <a:pt x="28" y="14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8" y="14"/>
                    <a:pt x="27" y="14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lose/>
                  <a:moveTo>
                    <a:pt x="7" y="11"/>
                  </a:move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1"/>
                    <a:pt x="7" y="11"/>
                    <a:pt x="7" y="11"/>
                  </a:cubicBezTo>
                  <a:close/>
                  <a:moveTo>
                    <a:pt x="14" y="15"/>
                  </a:move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lose/>
                  <a:moveTo>
                    <a:pt x="32" y="18"/>
                  </a:moveTo>
                  <a:cubicBezTo>
                    <a:pt x="32" y="18"/>
                    <a:pt x="32" y="18"/>
                    <a:pt x="32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2" y="18"/>
                    <a:pt x="31" y="18"/>
                    <a:pt x="31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2" y="18"/>
                    <a:pt x="32" y="18"/>
                    <a:pt x="32" y="17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17"/>
                    <a:pt x="33" y="17"/>
                    <a:pt x="33" y="17"/>
                  </a:cubicBezTo>
                  <a:cubicBezTo>
                    <a:pt x="33" y="17"/>
                    <a:pt x="33" y="17"/>
                    <a:pt x="33" y="18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33" y="18"/>
                    <a:pt x="32" y="18"/>
                    <a:pt x="32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2" y="18"/>
                    <a:pt x="32" y="18"/>
                    <a:pt x="32" y="18"/>
                  </a:cubicBezTo>
                  <a:close/>
                  <a:moveTo>
                    <a:pt x="18" y="15"/>
                  </a:move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8" y="15"/>
                    <a:pt x="18" y="16"/>
                    <a:pt x="18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lose/>
                  <a:moveTo>
                    <a:pt x="1" y="6"/>
                  </a:moveTo>
                  <a:cubicBezTo>
                    <a:pt x="1" y="6"/>
                    <a:pt x="1" y="6"/>
                    <a:pt x="1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1" y="6"/>
                  </a:cubicBezTo>
                  <a:close/>
                  <a:moveTo>
                    <a:pt x="15" y="6"/>
                  </a:move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lose/>
                  <a:moveTo>
                    <a:pt x="4" y="3"/>
                  </a:move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4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lose/>
                  <a:moveTo>
                    <a:pt x="11" y="12"/>
                  </a:move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1" y="11"/>
                    <a:pt x="11" y="11"/>
                    <a:pt x="11" y="12"/>
                  </a:cubicBezTo>
                  <a:cubicBezTo>
                    <a:pt x="10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lose/>
                  <a:moveTo>
                    <a:pt x="44" y="22"/>
                  </a:moveTo>
                  <a:cubicBezTo>
                    <a:pt x="44" y="22"/>
                    <a:pt x="43" y="22"/>
                    <a:pt x="44" y="22"/>
                  </a:cubicBezTo>
                  <a:cubicBezTo>
                    <a:pt x="44" y="23"/>
                    <a:pt x="44" y="23"/>
                    <a:pt x="43" y="23"/>
                  </a:cubicBezTo>
                  <a:cubicBezTo>
                    <a:pt x="43" y="23"/>
                    <a:pt x="43" y="23"/>
                    <a:pt x="43" y="23"/>
                  </a:cubicBezTo>
                  <a:cubicBezTo>
                    <a:pt x="43" y="22"/>
                    <a:pt x="43" y="22"/>
                    <a:pt x="43" y="22"/>
                  </a:cubicBezTo>
                  <a:cubicBezTo>
                    <a:pt x="43" y="22"/>
                    <a:pt x="43" y="22"/>
                    <a:pt x="43" y="22"/>
                  </a:cubicBezTo>
                  <a:cubicBezTo>
                    <a:pt x="43" y="22"/>
                    <a:pt x="43" y="22"/>
                    <a:pt x="44" y="22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3" y="22"/>
                    <a:pt x="44" y="22"/>
                    <a:pt x="44" y="22"/>
                  </a:cubicBezTo>
                  <a:close/>
                  <a:moveTo>
                    <a:pt x="25" y="17"/>
                  </a:moveTo>
                  <a:cubicBezTo>
                    <a:pt x="25" y="17"/>
                    <a:pt x="25" y="18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4" y="18"/>
                    <a:pt x="24" y="18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8"/>
                    <a:pt x="24" y="17"/>
                  </a:cubicBezTo>
                  <a:cubicBezTo>
                    <a:pt x="24" y="17"/>
                    <a:pt x="24" y="17"/>
                    <a:pt x="24" y="18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5" y="17"/>
                    <a:pt x="25" y="17"/>
                  </a:cubicBezTo>
                  <a:cubicBezTo>
                    <a:pt x="25" y="17"/>
                    <a:pt x="25" y="17"/>
                    <a:pt x="24" y="17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5" y="17"/>
                    <a:pt x="25" y="17"/>
                    <a:pt x="25" y="17"/>
                  </a:cubicBezTo>
                  <a:close/>
                  <a:moveTo>
                    <a:pt x="42" y="26"/>
                  </a:moveTo>
                  <a:cubicBezTo>
                    <a:pt x="42" y="25"/>
                    <a:pt x="42" y="25"/>
                    <a:pt x="42" y="25"/>
                  </a:cubicBezTo>
                  <a:cubicBezTo>
                    <a:pt x="42" y="25"/>
                    <a:pt x="42" y="25"/>
                    <a:pt x="42" y="25"/>
                  </a:cubicBezTo>
                  <a:cubicBezTo>
                    <a:pt x="42" y="25"/>
                    <a:pt x="42" y="25"/>
                    <a:pt x="42" y="25"/>
                  </a:cubicBezTo>
                  <a:cubicBezTo>
                    <a:pt x="42" y="25"/>
                    <a:pt x="42" y="25"/>
                    <a:pt x="42" y="25"/>
                  </a:cubicBezTo>
                  <a:cubicBezTo>
                    <a:pt x="42" y="25"/>
                    <a:pt x="42" y="26"/>
                    <a:pt x="42" y="26"/>
                  </a:cubicBezTo>
                  <a:cubicBezTo>
                    <a:pt x="42" y="26"/>
                    <a:pt x="42" y="26"/>
                    <a:pt x="42" y="26"/>
                  </a:cubicBezTo>
                  <a:cubicBezTo>
                    <a:pt x="42" y="26"/>
                    <a:pt x="42" y="26"/>
                    <a:pt x="42" y="26"/>
                  </a:cubicBezTo>
                  <a:close/>
                  <a:moveTo>
                    <a:pt x="9" y="10"/>
                  </a:moveTo>
                  <a:cubicBezTo>
                    <a:pt x="9" y="10"/>
                    <a:pt x="9" y="10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8" y="11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9" y="10"/>
                    <a:pt x="9" y="10"/>
                  </a:cubicBezTo>
                  <a:close/>
                  <a:moveTo>
                    <a:pt x="29" y="18"/>
                  </a:move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29" y="17"/>
                    <a:pt x="29" y="17"/>
                  </a:cubicBezTo>
                  <a:cubicBezTo>
                    <a:pt x="29" y="17"/>
                    <a:pt x="29" y="17"/>
                    <a:pt x="29" y="18"/>
                  </a:cubicBezTo>
                  <a:close/>
                  <a:moveTo>
                    <a:pt x="7" y="9"/>
                  </a:move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6" y="9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9"/>
                    <a:pt x="7" y="9"/>
                    <a:pt x="7" y="9"/>
                  </a:cubicBezTo>
                  <a:close/>
                  <a:moveTo>
                    <a:pt x="31" y="17"/>
                  </a:moveTo>
                  <a:cubicBezTo>
                    <a:pt x="31" y="17"/>
                    <a:pt x="31" y="16"/>
                    <a:pt x="31" y="16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1" y="16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0" y="17"/>
                    <a:pt x="30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lose/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lose/>
                  <a:moveTo>
                    <a:pt x="35" y="12"/>
                  </a:moveTo>
                  <a:cubicBezTo>
                    <a:pt x="35" y="12"/>
                    <a:pt x="36" y="12"/>
                    <a:pt x="36" y="12"/>
                  </a:cubicBezTo>
                  <a:cubicBezTo>
                    <a:pt x="36" y="12"/>
                    <a:pt x="35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lose/>
                  <a:moveTo>
                    <a:pt x="30" y="16"/>
                  </a:move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lose/>
                  <a:moveTo>
                    <a:pt x="29" y="33"/>
                  </a:moveTo>
                  <a:cubicBezTo>
                    <a:pt x="29" y="33"/>
                    <a:pt x="29" y="33"/>
                    <a:pt x="28" y="32"/>
                  </a:cubicBezTo>
                  <a:cubicBezTo>
                    <a:pt x="29" y="32"/>
                    <a:pt x="29" y="32"/>
                    <a:pt x="29" y="33"/>
                  </a:cubicBezTo>
                  <a:close/>
                  <a:moveTo>
                    <a:pt x="34" y="9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lose/>
                  <a:moveTo>
                    <a:pt x="47" y="29"/>
                  </a:moveTo>
                  <a:cubicBezTo>
                    <a:pt x="47" y="29"/>
                    <a:pt x="47" y="29"/>
                    <a:pt x="47" y="29"/>
                  </a:cubicBezTo>
                  <a:cubicBezTo>
                    <a:pt x="47" y="29"/>
                    <a:pt x="47" y="29"/>
                    <a:pt x="47" y="29"/>
                  </a:cubicBezTo>
                  <a:cubicBezTo>
                    <a:pt x="47" y="29"/>
                    <a:pt x="47" y="29"/>
                    <a:pt x="47" y="29"/>
                  </a:cubicBezTo>
                  <a:cubicBezTo>
                    <a:pt x="47" y="29"/>
                    <a:pt x="47" y="29"/>
                    <a:pt x="47" y="29"/>
                  </a:cubicBezTo>
                  <a:close/>
                  <a:moveTo>
                    <a:pt x="13" y="12"/>
                  </a:move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lose/>
                  <a:moveTo>
                    <a:pt x="7" y="12"/>
                  </a:move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lose/>
                  <a:moveTo>
                    <a:pt x="22" y="7"/>
                  </a:move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2" y="7"/>
                  </a:cubicBezTo>
                  <a:close/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lose/>
                  <a:moveTo>
                    <a:pt x="0" y="6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lose/>
                  <a:moveTo>
                    <a:pt x="13" y="12"/>
                  </a:moveTo>
                  <a:cubicBezTo>
                    <a:pt x="13" y="12"/>
                    <a:pt x="13" y="12"/>
                    <a:pt x="13" y="12"/>
                  </a:cubicBezTo>
                  <a:cubicBezTo>
                    <a:pt x="13" y="13"/>
                    <a:pt x="13" y="13"/>
                    <a:pt x="14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2"/>
                    <a:pt x="13" y="12"/>
                    <a:pt x="13" y="12"/>
                  </a:cubicBezTo>
                  <a:close/>
                  <a:moveTo>
                    <a:pt x="19" y="15"/>
                  </a:moveTo>
                  <a:cubicBezTo>
                    <a:pt x="19" y="15"/>
                    <a:pt x="19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9" y="15"/>
                    <a:pt x="19" y="15"/>
                    <a:pt x="19" y="15"/>
                  </a:cubicBezTo>
                  <a:close/>
                  <a:moveTo>
                    <a:pt x="36" y="22"/>
                  </a:moveTo>
                  <a:cubicBezTo>
                    <a:pt x="36" y="22"/>
                    <a:pt x="36" y="22"/>
                    <a:pt x="36" y="22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22"/>
                    <a:pt x="36" y="22"/>
                    <a:pt x="36" y="22"/>
                  </a:cubicBezTo>
                  <a:close/>
                  <a:moveTo>
                    <a:pt x="43" y="25"/>
                  </a:moveTo>
                  <a:cubicBezTo>
                    <a:pt x="43" y="25"/>
                    <a:pt x="43" y="25"/>
                    <a:pt x="43" y="25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3" y="25"/>
                    <a:pt x="43" y="25"/>
                    <a:pt x="43" y="25"/>
                  </a:cubicBezTo>
                  <a:close/>
                  <a:moveTo>
                    <a:pt x="24" y="18"/>
                  </a:moveTo>
                  <a:cubicBezTo>
                    <a:pt x="24" y="18"/>
                    <a:pt x="24" y="18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4" y="18"/>
                    <a:pt x="24" y="18"/>
                    <a:pt x="24" y="18"/>
                  </a:cubicBezTo>
                  <a:close/>
                  <a:moveTo>
                    <a:pt x="16" y="6"/>
                  </a:moveTo>
                  <a:cubicBezTo>
                    <a:pt x="16" y="6"/>
                    <a:pt x="17" y="6"/>
                    <a:pt x="17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lose/>
                  <a:moveTo>
                    <a:pt x="17" y="6"/>
                  </a:move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7" y="6"/>
                  </a:cubicBezTo>
                  <a:cubicBezTo>
                    <a:pt x="17" y="6"/>
                    <a:pt x="17" y="6"/>
                    <a:pt x="17" y="6"/>
                  </a:cubicBezTo>
                  <a:close/>
                  <a:moveTo>
                    <a:pt x="21" y="7"/>
                  </a:move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lose/>
                  <a:moveTo>
                    <a:pt x="2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lose/>
                  <a:moveTo>
                    <a:pt x="12" y="12"/>
                  </a:move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lose/>
                  <a:moveTo>
                    <a:pt x="20" y="8"/>
                  </a:move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lose/>
                  <a:moveTo>
                    <a:pt x="25" y="17"/>
                  </a:moveTo>
                  <a:cubicBezTo>
                    <a:pt x="25" y="18"/>
                    <a:pt x="25" y="18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5" y="17"/>
                    <a:pt x="25" y="17"/>
                    <a:pt x="25" y="17"/>
                  </a:cubicBezTo>
                  <a:close/>
                  <a:moveTo>
                    <a:pt x="13" y="12"/>
                  </a:move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3" y="12"/>
                  </a:cubicBezTo>
                  <a:close/>
                  <a:moveTo>
                    <a:pt x="13" y="12"/>
                  </a:move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lose/>
                  <a:moveTo>
                    <a:pt x="40" y="27"/>
                  </a:move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0" y="27"/>
                    <a:pt x="40" y="27"/>
                    <a:pt x="40" y="27"/>
                  </a:cubicBezTo>
                  <a:close/>
                  <a:moveTo>
                    <a:pt x="47" y="30"/>
                  </a:moveTo>
                  <a:cubicBezTo>
                    <a:pt x="47" y="30"/>
                    <a:pt x="47" y="30"/>
                    <a:pt x="47" y="30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7" y="30"/>
                    <a:pt x="47" y="30"/>
                    <a:pt x="47" y="30"/>
                  </a:cubicBezTo>
                  <a:close/>
                  <a:moveTo>
                    <a:pt x="41" y="25"/>
                  </a:moveTo>
                  <a:cubicBezTo>
                    <a:pt x="41" y="25"/>
                    <a:pt x="41" y="25"/>
                    <a:pt x="41" y="25"/>
                  </a:cubicBezTo>
                  <a:cubicBezTo>
                    <a:pt x="41" y="25"/>
                    <a:pt x="41" y="25"/>
                    <a:pt x="41" y="25"/>
                  </a:cubicBezTo>
                  <a:cubicBezTo>
                    <a:pt x="41" y="25"/>
                    <a:pt x="41" y="25"/>
                    <a:pt x="41" y="25"/>
                  </a:cubicBezTo>
                  <a:close/>
                  <a:moveTo>
                    <a:pt x="27" y="11"/>
                  </a:move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7" y="11"/>
                    <a:pt x="27" y="11"/>
                  </a:cubicBezTo>
                  <a:close/>
                  <a:moveTo>
                    <a:pt x="43" y="25"/>
                  </a:moveTo>
                  <a:cubicBezTo>
                    <a:pt x="43" y="25"/>
                    <a:pt x="43" y="25"/>
                    <a:pt x="43" y="25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3" y="25"/>
                    <a:pt x="43" y="25"/>
                    <a:pt x="43" y="25"/>
                  </a:cubicBezTo>
                  <a:close/>
                  <a:moveTo>
                    <a:pt x="15" y="12"/>
                  </a:move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lose/>
                  <a:moveTo>
                    <a:pt x="18" y="14"/>
                  </a:move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5"/>
                    <a:pt x="18" y="15"/>
                  </a:cubicBezTo>
                  <a:cubicBezTo>
                    <a:pt x="18" y="15"/>
                    <a:pt x="18" y="14"/>
                    <a:pt x="18" y="14"/>
                  </a:cubicBezTo>
                  <a:close/>
                  <a:moveTo>
                    <a:pt x="29" y="13"/>
                  </a:moveTo>
                  <a:cubicBezTo>
                    <a:pt x="30" y="13"/>
                    <a:pt x="30" y="13"/>
                    <a:pt x="30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lose/>
                  <a:moveTo>
                    <a:pt x="22" y="7"/>
                  </a:move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lose/>
                  <a:moveTo>
                    <a:pt x="27" y="10"/>
                  </a:moveTo>
                  <a:cubicBezTo>
                    <a:pt x="27" y="10"/>
                    <a:pt x="27" y="10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close/>
                  <a:moveTo>
                    <a:pt x="16" y="6"/>
                  </a:move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lose/>
                  <a:moveTo>
                    <a:pt x="4" y="2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lose/>
                  <a:moveTo>
                    <a:pt x="14" y="11"/>
                  </a:move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lose/>
                  <a:moveTo>
                    <a:pt x="26" y="18"/>
                  </a:moveTo>
                  <a:cubicBezTo>
                    <a:pt x="26" y="18"/>
                    <a:pt x="26" y="18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8"/>
                    <a:pt x="26" y="17"/>
                    <a:pt x="26" y="17"/>
                  </a:cubicBezTo>
                  <a:cubicBezTo>
                    <a:pt x="26" y="17"/>
                    <a:pt x="26" y="17"/>
                    <a:pt x="26" y="18"/>
                  </a:cubicBezTo>
                  <a:close/>
                  <a:moveTo>
                    <a:pt x="30" y="16"/>
                  </a:move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lose/>
                  <a:moveTo>
                    <a:pt x="24" y="17"/>
                  </a:move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lose/>
                  <a:moveTo>
                    <a:pt x="20" y="8"/>
                  </a:moveTo>
                  <a:cubicBezTo>
                    <a:pt x="21" y="8"/>
                    <a:pt x="21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lose/>
                  <a:moveTo>
                    <a:pt x="15" y="12"/>
                  </a:move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lose/>
                  <a:moveTo>
                    <a:pt x="24" y="17"/>
                  </a:move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lose/>
                  <a:moveTo>
                    <a:pt x="24" y="17"/>
                  </a:move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6"/>
                    <a:pt x="24" y="16"/>
                  </a:cubicBezTo>
                  <a:cubicBezTo>
                    <a:pt x="24" y="17"/>
                    <a:pt x="24" y="17"/>
                    <a:pt x="24" y="17"/>
                  </a:cubicBezTo>
                  <a:cubicBezTo>
                    <a:pt x="24" y="17"/>
                    <a:pt x="24" y="17"/>
                    <a:pt x="24" y="17"/>
                  </a:cubicBezTo>
                  <a:close/>
                  <a:moveTo>
                    <a:pt x="18" y="6"/>
                  </a:move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5"/>
                    <a:pt x="18" y="6"/>
                    <a:pt x="18" y="6"/>
                  </a:cubicBezTo>
                  <a:close/>
                  <a:moveTo>
                    <a:pt x="34" y="12"/>
                  </a:moveTo>
                  <a:cubicBezTo>
                    <a:pt x="34" y="12"/>
                    <a:pt x="34" y="12"/>
                    <a:pt x="34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12"/>
                    <a:pt x="34" y="12"/>
                    <a:pt x="34" y="12"/>
                  </a:cubicBezTo>
                  <a:close/>
                  <a:moveTo>
                    <a:pt x="31" y="17"/>
                  </a:move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lose/>
                  <a:moveTo>
                    <a:pt x="38" y="20"/>
                  </a:move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8" y="20"/>
                    <a:pt x="38" y="20"/>
                  </a:cubicBezTo>
                  <a:close/>
                  <a:moveTo>
                    <a:pt x="43" y="24"/>
                  </a:moveTo>
                  <a:cubicBezTo>
                    <a:pt x="43" y="25"/>
                    <a:pt x="43" y="25"/>
                    <a:pt x="43" y="25"/>
                  </a:cubicBezTo>
                  <a:cubicBezTo>
                    <a:pt x="43" y="25"/>
                    <a:pt x="43" y="25"/>
                    <a:pt x="43" y="24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3" y="24"/>
                    <a:pt x="43" y="24"/>
                    <a:pt x="43" y="24"/>
                  </a:cubicBezTo>
                  <a:close/>
                  <a:moveTo>
                    <a:pt x="14" y="12"/>
                  </a:moveTo>
                  <a:cubicBezTo>
                    <a:pt x="14" y="12"/>
                    <a:pt x="14" y="12"/>
                    <a:pt x="14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lose/>
                  <a:moveTo>
                    <a:pt x="18" y="15"/>
                  </a:move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lose/>
                  <a:moveTo>
                    <a:pt x="14" y="12"/>
                  </a:move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lose/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lose/>
                  <a:moveTo>
                    <a:pt x="12" y="12"/>
                  </a:move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lose/>
                  <a:moveTo>
                    <a:pt x="15" y="11"/>
                  </a:move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lose/>
                  <a:moveTo>
                    <a:pt x="34" y="36"/>
                  </a:moveTo>
                  <a:cubicBezTo>
                    <a:pt x="34" y="36"/>
                    <a:pt x="34" y="36"/>
                    <a:pt x="34" y="36"/>
                  </a:cubicBezTo>
                  <a:cubicBezTo>
                    <a:pt x="34" y="36"/>
                    <a:pt x="34" y="36"/>
                    <a:pt x="34" y="35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5"/>
                    <a:pt x="33" y="35"/>
                    <a:pt x="32" y="35"/>
                  </a:cubicBezTo>
                  <a:cubicBezTo>
                    <a:pt x="32" y="35"/>
                    <a:pt x="32" y="35"/>
                    <a:pt x="32" y="34"/>
                  </a:cubicBezTo>
                  <a:cubicBezTo>
                    <a:pt x="32" y="34"/>
                    <a:pt x="31" y="34"/>
                    <a:pt x="31" y="3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30" y="33"/>
                    <a:pt x="30" y="34"/>
                    <a:pt x="30" y="34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30" y="34"/>
                    <a:pt x="30" y="34"/>
                    <a:pt x="30" y="34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30" y="34"/>
                    <a:pt x="31" y="35"/>
                    <a:pt x="31" y="3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31" y="35"/>
                    <a:pt x="32" y="35"/>
                    <a:pt x="32" y="3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2" y="35"/>
                    <a:pt x="32" y="35"/>
                    <a:pt x="32" y="35"/>
                  </a:cubicBezTo>
                  <a:cubicBezTo>
                    <a:pt x="33" y="35"/>
                    <a:pt x="33" y="35"/>
                    <a:pt x="33" y="36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5" y="36"/>
                    <a:pt x="34" y="36"/>
                    <a:pt x="34" y="36"/>
                  </a:cubicBezTo>
                  <a:close/>
                  <a:moveTo>
                    <a:pt x="34" y="36"/>
                  </a:moveTo>
                  <a:cubicBezTo>
                    <a:pt x="34" y="36"/>
                    <a:pt x="34" y="36"/>
                    <a:pt x="34" y="36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4" y="36"/>
                    <a:pt x="34" y="36"/>
                    <a:pt x="33" y="36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4" y="35"/>
                    <a:pt x="34" y="36"/>
                    <a:pt x="34" y="36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4" y="36"/>
                    <a:pt x="34" y="36"/>
                    <a:pt x="34" y="36"/>
                  </a:cubicBezTo>
                  <a:close/>
                  <a:moveTo>
                    <a:pt x="69" y="29"/>
                  </a:moveTo>
                  <a:cubicBezTo>
                    <a:pt x="70" y="29"/>
                    <a:pt x="70" y="29"/>
                    <a:pt x="70" y="29"/>
                  </a:cubicBezTo>
                  <a:cubicBezTo>
                    <a:pt x="70" y="29"/>
                    <a:pt x="70" y="29"/>
                    <a:pt x="70" y="29"/>
                  </a:cubicBezTo>
                  <a:cubicBezTo>
                    <a:pt x="70" y="29"/>
                    <a:pt x="70" y="29"/>
                    <a:pt x="70" y="29"/>
                  </a:cubicBezTo>
                  <a:cubicBezTo>
                    <a:pt x="70" y="29"/>
                    <a:pt x="70" y="29"/>
                    <a:pt x="70" y="29"/>
                  </a:cubicBezTo>
                  <a:cubicBezTo>
                    <a:pt x="70" y="29"/>
                    <a:pt x="70" y="28"/>
                    <a:pt x="70" y="28"/>
                  </a:cubicBezTo>
                  <a:cubicBezTo>
                    <a:pt x="71" y="28"/>
                    <a:pt x="71" y="28"/>
                    <a:pt x="71" y="28"/>
                  </a:cubicBezTo>
                  <a:cubicBezTo>
                    <a:pt x="71" y="28"/>
                    <a:pt x="71" y="28"/>
                    <a:pt x="71" y="28"/>
                  </a:cubicBezTo>
                  <a:cubicBezTo>
                    <a:pt x="71" y="28"/>
                    <a:pt x="72" y="28"/>
                    <a:pt x="72" y="28"/>
                  </a:cubicBezTo>
                  <a:cubicBezTo>
                    <a:pt x="72" y="28"/>
                    <a:pt x="72" y="28"/>
                    <a:pt x="72" y="28"/>
                  </a:cubicBezTo>
                  <a:cubicBezTo>
                    <a:pt x="72" y="29"/>
                    <a:pt x="72" y="29"/>
                    <a:pt x="71" y="29"/>
                  </a:cubicBezTo>
                  <a:cubicBezTo>
                    <a:pt x="71" y="29"/>
                    <a:pt x="71" y="29"/>
                    <a:pt x="71" y="29"/>
                  </a:cubicBezTo>
                  <a:cubicBezTo>
                    <a:pt x="71" y="29"/>
                    <a:pt x="71" y="29"/>
                    <a:pt x="71" y="29"/>
                  </a:cubicBezTo>
                  <a:cubicBezTo>
                    <a:pt x="71" y="29"/>
                    <a:pt x="70" y="29"/>
                    <a:pt x="70" y="29"/>
                  </a:cubicBezTo>
                  <a:cubicBezTo>
                    <a:pt x="70" y="30"/>
                    <a:pt x="70" y="30"/>
                    <a:pt x="70" y="29"/>
                  </a:cubicBezTo>
                  <a:cubicBezTo>
                    <a:pt x="70" y="30"/>
                    <a:pt x="70" y="30"/>
                    <a:pt x="70" y="30"/>
                  </a:cubicBezTo>
                  <a:cubicBezTo>
                    <a:pt x="70" y="30"/>
                    <a:pt x="70" y="29"/>
                    <a:pt x="69" y="29"/>
                  </a:cubicBezTo>
                  <a:cubicBezTo>
                    <a:pt x="69" y="29"/>
                    <a:pt x="69" y="29"/>
                    <a:pt x="69" y="29"/>
                  </a:cubicBezTo>
                  <a:close/>
                  <a:moveTo>
                    <a:pt x="77" y="35"/>
                  </a:moveTo>
                  <a:cubicBezTo>
                    <a:pt x="76" y="35"/>
                    <a:pt x="77" y="35"/>
                    <a:pt x="77" y="35"/>
                  </a:cubicBezTo>
                  <a:cubicBezTo>
                    <a:pt x="77" y="35"/>
                    <a:pt x="77" y="35"/>
                    <a:pt x="78" y="35"/>
                  </a:cubicBezTo>
                  <a:cubicBezTo>
                    <a:pt x="78" y="35"/>
                    <a:pt x="78" y="35"/>
                    <a:pt x="78" y="35"/>
                  </a:cubicBezTo>
                  <a:cubicBezTo>
                    <a:pt x="78" y="35"/>
                    <a:pt x="78" y="35"/>
                    <a:pt x="78" y="35"/>
                  </a:cubicBezTo>
                  <a:cubicBezTo>
                    <a:pt x="78" y="35"/>
                    <a:pt x="78" y="35"/>
                    <a:pt x="78" y="35"/>
                  </a:cubicBezTo>
                  <a:cubicBezTo>
                    <a:pt x="78" y="35"/>
                    <a:pt x="78" y="35"/>
                    <a:pt x="78" y="36"/>
                  </a:cubicBezTo>
                  <a:cubicBezTo>
                    <a:pt x="78" y="36"/>
                    <a:pt x="77" y="36"/>
                    <a:pt x="77" y="36"/>
                  </a:cubicBezTo>
                  <a:cubicBezTo>
                    <a:pt x="77" y="36"/>
                    <a:pt x="77" y="36"/>
                    <a:pt x="77" y="36"/>
                  </a:cubicBezTo>
                  <a:cubicBezTo>
                    <a:pt x="77" y="36"/>
                    <a:pt x="77" y="35"/>
                    <a:pt x="77" y="35"/>
                  </a:cubicBezTo>
                  <a:close/>
                  <a:moveTo>
                    <a:pt x="74" y="32"/>
                  </a:moveTo>
                  <a:cubicBezTo>
                    <a:pt x="74" y="32"/>
                    <a:pt x="74" y="32"/>
                    <a:pt x="75" y="32"/>
                  </a:cubicBezTo>
                  <a:cubicBezTo>
                    <a:pt x="75" y="32"/>
                    <a:pt x="75" y="32"/>
                    <a:pt x="75" y="33"/>
                  </a:cubicBezTo>
                  <a:cubicBezTo>
                    <a:pt x="75" y="33"/>
                    <a:pt x="75" y="33"/>
                    <a:pt x="75" y="33"/>
                  </a:cubicBezTo>
                  <a:cubicBezTo>
                    <a:pt x="74" y="33"/>
                    <a:pt x="74" y="33"/>
                    <a:pt x="74" y="32"/>
                  </a:cubicBezTo>
                  <a:close/>
                  <a:moveTo>
                    <a:pt x="73" y="26"/>
                  </a:moveTo>
                  <a:cubicBezTo>
                    <a:pt x="73" y="26"/>
                    <a:pt x="73" y="26"/>
                    <a:pt x="73" y="26"/>
                  </a:cubicBezTo>
                  <a:cubicBezTo>
                    <a:pt x="73" y="26"/>
                    <a:pt x="74" y="26"/>
                    <a:pt x="74" y="26"/>
                  </a:cubicBezTo>
                  <a:cubicBezTo>
                    <a:pt x="73" y="26"/>
                    <a:pt x="73" y="26"/>
                    <a:pt x="73" y="26"/>
                  </a:cubicBezTo>
                  <a:cubicBezTo>
                    <a:pt x="73" y="26"/>
                    <a:pt x="73" y="26"/>
                    <a:pt x="73" y="26"/>
                  </a:cubicBezTo>
                  <a:close/>
                  <a:moveTo>
                    <a:pt x="71" y="29"/>
                  </a:moveTo>
                  <a:cubicBezTo>
                    <a:pt x="71" y="29"/>
                    <a:pt x="72" y="29"/>
                    <a:pt x="72" y="29"/>
                  </a:cubicBezTo>
                  <a:cubicBezTo>
                    <a:pt x="72" y="29"/>
                    <a:pt x="72" y="29"/>
                    <a:pt x="71" y="29"/>
                  </a:cubicBezTo>
                  <a:close/>
                  <a:moveTo>
                    <a:pt x="70" y="29"/>
                  </a:moveTo>
                  <a:cubicBezTo>
                    <a:pt x="70" y="28"/>
                    <a:pt x="70" y="28"/>
                    <a:pt x="70" y="28"/>
                  </a:cubicBezTo>
                  <a:cubicBezTo>
                    <a:pt x="70" y="28"/>
                    <a:pt x="70" y="28"/>
                    <a:pt x="70" y="28"/>
                  </a:cubicBezTo>
                  <a:cubicBezTo>
                    <a:pt x="70" y="29"/>
                    <a:pt x="70" y="29"/>
                    <a:pt x="70" y="29"/>
                  </a:cubicBezTo>
                  <a:cubicBezTo>
                    <a:pt x="70" y="29"/>
                    <a:pt x="70" y="29"/>
                    <a:pt x="70" y="29"/>
                  </a:cubicBezTo>
                  <a:close/>
                  <a:moveTo>
                    <a:pt x="70" y="26"/>
                  </a:moveTo>
                  <a:cubicBezTo>
                    <a:pt x="70" y="26"/>
                    <a:pt x="70" y="26"/>
                    <a:pt x="70" y="26"/>
                  </a:cubicBezTo>
                  <a:cubicBezTo>
                    <a:pt x="70" y="26"/>
                    <a:pt x="70" y="26"/>
                    <a:pt x="70" y="26"/>
                  </a:cubicBezTo>
                  <a:cubicBezTo>
                    <a:pt x="70" y="26"/>
                    <a:pt x="70" y="26"/>
                    <a:pt x="70" y="26"/>
                  </a:cubicBezTo>
                  <a:cubicBezTo>
                    <a:pt x="70" y="26"/>
                    <a:pt x="70" y="26"/>
                    <a:pt x="70" y="26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" name="Freeform 735">
              <a:extLst>
                <a:ext uri="{FF2B5EF4-FFF2-40B4-BE49-F238E27FC236}">
                  <a16:creationId xmlns:a16="http://schemas.microsoft.com/office/drawing/2014/main" id="{CE1AB7AC-A2AA-64CA-4FF2-F39A34CCB4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996488" y="5462588"/>
              <a:ext cx="128587" cy="95250"/>
            </a:xfrm>
            <a:custGeom>
              <a:avLst/>
              <a:gdLst>
                <a:gd name="T0" fmla="*/ 24 w 31"/>
                <a:gd name="T1" fmla="*/ 11 h 23"/>
                <a:gd name="T2" fmla="*/ 24 w 31"/>
                <a:gd name="T3" fmla="*/ 9 h 23"/>
                <a:gd name="T4" fmla="*/ 23 w 31"/>
                <a:gd name="T5" fmla="*/ 9 h 23"/>
                <a:gd name="T6" fmla="*/ 25 w 31"/>
                <a:gd name="T7" fmla="*/ 9 h 23"/>
                <a:gd name="T8" fmla="*/ 26 w 31"/>
                <a:gd name="T9" fmla="*/ 11 h 23"/>
                <a:gd name="T10" fmla="*/ 26 w 31"/>
                <a:gd name="T11" fmla="*/ 22 h 23"/>
                <a:gd name="T12" fmla="*/ 26 w 31"/>
                <a:gd name="T13" fmla="*/ 22 h 23"/>
                <a:gd name="T14" fmla="*/ 20 w 31"/>
                <a:gd name="T15" fmla="*/ 8 h 23"/>
                <a:gd name="T16" fmla="*/ 6 w 31"/>
                <a:gd name="T17" fmla="*/ 11 h 23"/>
                <a:gd name="T18" fmla="*/ 6 w 31"/>
                <a:gd name="T19" fmla="*/ 11 h 23"/>
                <a:gd name="T20" fmla="*/ 16 w 31"/>
                <a:gd name="T21" fmla="*/ 19 h 23"/>
                <a:gd name="T22" fmla="*/ 0 w 31"/>
                <a:gd name="T23" fmla="*/ 2 h 23"/>
                <a:gd name="T24" fmla="*/ 14 w 31"/>
                <a:gd name="T25" fmla="*/ 17 h 23"/>
                <a:gd name="T26" fmla="*/ 22 w 31"/>
                <a:gd name="T27" fmla="*/ 22 h 23"/>
                <a:gd name="T28" fmla="*/ 4 w 31"/>
                <a:gd name="T29" fmla="*/ 5 h 23"/>
                <a:gd name="T30" fmla="*/ 4 w 31"/>
                <a:gd name="T31" fmla="*/ 5 h 23"/>
                <a:gd name="T32" fmla="*/ 8 w 31"/>
                <a:gd name="T33" fmla="*/ 12 h 23"/>
                <a:gd name="T34" fmla="*/ 10 w 31"/>
                <a:gd name="T35" fmla="*/ 14 h 23"/>
                <a:gd name="T36" fmla="*/ 2 w 31"/>
                <a:gd name="T37" fmla="*/ 4 h 23"/>
                <a:gd name="T38" fmla="*/ 22 w 31"/>
                <a:gd name="T39" fmla="*/ 21 h 23"/>
                <a:gd name="T40" fmla="*/ 21 w 31"/>
                <a:gd name="T41" fmla="*/ 21 h 23"/>
                <a:gd name="T42" fmla="*/ 20 w 31"/>
                <a:gd name="T43" fmla="*/ 20 h 23"/>
                <a:gd name="T44" fmla="*/ 19 w 31"/>
                <a:gd name="T45" fmla="*/ 20 h 23"/>
                <a:gd name="T46" fmla="*/ 19 w 31"/>
                <a:gd name="T47" fmla="*/ 20 h 23"/>
                <a:gd name="T48" fmla="*/ 17 w 31"/>
                <a:gd name="T49" fmla="*/ 19 h 23"/>
                <a:gd name="T50" fmla="*/ 16 w 31"/>
                <a:gd name="T51" fmla="*/ 18 h 23"/>
                <a:gd name="T52" fmla="*/ 14 w 31"/>
                <a:gd name="T53" fmla="*/ 16 h 23"/>
                <a:gd name="T54" fmla="*/ 13 w 31"/>
                <a:gd name="T55" fmla="*/ 17 h 23"/>
                <a:gd name="T56" fmla="*/ 12 w 31"/>
                <a:gd name="T57" fmla="*/ 15 h 23"/>
                <a:gd name="T58" fmla="*/ 9 w 31"/>
                <a:gd name="T59" fmla="*/ 13 h 23"/>
                <a:gd name="T60" fmla="*/ 9 w 31"/>
                <a:gd name="T61" fmla="*/ 13 h 23"/>
                <a:gd name="T62" fmla="*/ 7 w 31"/>
                <a:gd name="T63" fmla="*/ 11 h 23"/>
                <a:gd name="T64" fmla="*/ 7 w 31"/>
                <a:gd name="T65" fmla="*/ 10 h 23"/>
                <a:gd name="T66" fmla="*/ 5 w 31"/>
                <a:gd name="T67" fmla="*/ 9 h 23"/>
                <a:gd name="T68" fmla="*/ 4 w 31"/>
                <a:gd name="T69" fmla="*/ 7 h 23"/>
                <a:gd name="T70" fmla="*/ 3 w 31"/>
                <a:gd name="T71" fmla="*/ 6 h 23"/>
                <a:gd name="T72" fmla="*/ 3 w 31"/>
                <a:gd name="T73" fmla="*/ 5 h 23"/>
                <a:gd name="T74" fmla="*/ 3 w 31"/>
                <a:gd name="T75" fmla="*/ 5 h 23"/>
                <a:gd name="T76" fmla="*/ 5 w 31"/>
                <a:gd name="T77" fmla="*/ 6 h 23"/>
                <a:gd name="T78" fmla="*/ 7 w 31"/>
                <a:gd name="T79" fmla="*/ 7 h 23"/>
                <a:gd name="T80" fmla="*/ 11 w 31"/>
                <a:gd name="T81" fmla="*/ 10 h 23"/>
                <a:gd name="T82" fmla="*/ 13 w 31"/>
                <a:gd name="T83" fmla="*/ 12 h 23"/>
                <a:gd name="T84" fmla="*/ 15 w 31"/>
                <a:gd name="T85" fmla="*/ 14 h 23"/>
                <a:gd name="T86" fmla="*/ 16 w 31"/>
                <a:gd name="T87" fmla="*/ 14 h 23"/>
                <a:gd name="T88" fmla="*/ 18 w 31"/>
                <a:gd name="T89" fmla="*/ 15 h 23"/>
                <a:gd name="T90" fmla="*/ 20 w 31"/>
                <a:gd name="T91" fmla="*/ 17 h 23"/>
                <a:gd name="T92" fmla="*/ 23 w 31"/>
                <a:gd name="T93" fmla="*/ 19 h 23"/>
                <a:gd name="T94" fmla="*/ 1 w 31"/>
                <a:gd name="T95" fmla="*/ 4 h 23"/>
                <a:gd name="T96" fmla="*/ 0 w 31"/>
                <a:gd name="T97" fmla="*/ 1 h 23"/>
                <a:gd name="T98" fmla="*/ 31 w 31"/>
                <a:gd name="T99" fmla="*/ 14 h 23"/>
                <a:gd name="T100" fmla="*/ 28 w 31"/>
                <a:gd name="T101" fmla="*/ 14 h 23"/>
                <a:gd name="T102" fmla="*/ 30 w 31"/>
                <a:gd name="T103" fmla="*/ 16 h 23"/>
                <a:gd name="T104" fmla="*/ 20 w 31"/>
                <a:gd name="T105" fmla="*/ 7 h 23"/>
                <a:gd name="T106" fmla="*/ 20 w 31"/>
                <a:gd name="T107" fmla="*/ 7 h 23"/>
                <a:gd name="T108" fmla="*/ 16 w 31"/>
                <a:gd name="T109" fmla="*/ 18 h 23"/>
                <a:gd name="T110" fmla="*/ 16 w 31"/>
                <a:gd name="T111" fmla="*/ 19 h 23"/>
                <a:gd name="T112" fmla="*/ 16 w 31"/>
                <a:gd name="T113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1" h="23">
                  <a:moveTo>
                    <a:pt x="26" y="12"/>
                  </a:moveTo>
                  <a:cubicBezTo>
                    <a:pt x="26" y="12"/>
                    <a:pt x="26" y="12"/>
                    <a:pt x="26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4" y="11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3" y="11"/>
                    <a:pt x="23" y="11"/>
                    <a:pt x="23" y="1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4" y="10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3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3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8"/>
                    <a:pt x="24" y="9"/>
                    <a:pt x="25" y="9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9"/>
                    <a:pt x="25" y="10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10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6" y="11"/>
                    <a:pt x="26" y="12"/>
                  </a:cubicBezTo>
                  <a:cubicBezTo>
                    <a:pt x="26" y="12"/>
                    <a:pt x="26" y="12"/>
                    <a:pt x="26" y="12"/>
                  </a:cubicBezTo>
                  <a:close/>
                  <a:moveTo>
                    <a:pt x="26" y="22"/>
                  </a:move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3"/>
                    <a:pt x="26" y="23"/>
                  </a:cubicBezTo>
                  <a:cubicBezTo>
                    <a:pt x="26" y="23"/>
                    <a:pt x="26" y="23"/>
                    <a:pt x="26" y="23"/>
                  </a:cubicBezTo>
                  <a:cubicBezTo>
                    <a:pt x="26" y="23"/>
                    <a:pt x="27" y="23"/>
                    <a:pt x="27" y="23"/>
                  </a:cubicBezTo>
                  <a:cubicBezTo>
                    <a:pt x="27" y="23"/>
                    <a:pt x="27" y="22"/>
                    <a:pt x="26" y="22"/>
                  </a:cubicBezTo>
                  <a:close/>
                  <a:moveTo>
                    <a:pt x="20" y="9"/>
                  </a:move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0" y="7"/>
                  </a:cubicBezTo>
                  <a:cubicBezTo>
                    <a:pt x="20" y="8"/>
                    <a:pt x="20" y="8"/>
                    <a:pt x="20" y="9"/>
                  </a:cubicBezTo>
                  <a:close/>
                  <a:moveTo>
                    <a:pt x="6" y="11"/>
                  </a:moveTo>
                  <a:cubicBezTo>
                    <a:pt x="6" y="11"/>
                    <a:pt x="6" y="10"/>
                    <a:pt x="6" y="11"/>
                  </a:cubicBezTo>
                  <a:cubicBezTo>
                    <a:pt x="6" y="11"/>
                    <a:pt x="6" y="11"/>
                    <a:pt x="5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7" y="11"/>
                  </a:cubicBezTo>
                  <a:cubicBezTo>
                    <a:pt x="7" y="11"/>
                    <a:pt x="6" y="11"/>
                    <a:pt x="6" y="11"/>
                  </a:cubicBezTo>
                  <a:close/>
                  <a:moveTo>
                    <a:pt x="16" y="19"/>
                  </a:moveTo>
                  <a:cubicBezTo>
                    <a:pt x="16" y="19"/>
                    <a:pt x="16" y="19"/>
                    <a:pt x="16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6" y="19"/>
                    <a:pt x="17" y="19"/>
                    <a:pt x="17" y="19"/>
                  </a:cubicBezTo>
                  <a:cubicBezTo>
                    <a:pt x="17" y="19"/>
                    <a:pt x="17" y="19"/>
                    <a:pt x="16" y="19"/>
                  </a:cubicBezTo>
                  <a:close/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lose/>
                  <a:moveTo>
                    <a:pt x="14" y="17"/>
                  </a:moveTo>
                  <a:cubicBezTo>
                    <a:pt x="14" y="17"/>
                    <a:pt x="14" y="16"/>
                    <a:pt x="14" y="16"/>
                  </a:cubicBezTo>
                  <a:cubicBezTo>
                    <a:pt x="14" y="16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lose/>
                  <a:moveTo>
                    <a:pt x="22" y="21"/>
                  </a:moveTo>
                  <a:cubicBezTo>
                    <a:pt x="22" y="21"/>
                    <a:pt x="21" y="21"/>
                    <a:pt x="21" y="21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2" y="22"/>
                    <a:pt x="22" y="21"/>
                    <a:pt x="22" y="21"/>
                  </a:cubicBezTo>
                  <a:cubicBezTo>
                    <a:pt x="22" y="21"/>
                    <a:pt x="22" y="21"/>
                    <a:pt x="22" y="21"/>
                  </a:cubicBezTo>
                  <a:close/>
                  <a:moveTo>
                    <a:pt x="4" y="5"/>
                  </a:move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4"/>
                    <a:pt x="4" y="4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4"/>
                    <a:pt x="3" y="4"/>
                  </a:cubicBezTo>
                  <a:cubicBezTo>
                    <a:pt x="3" y="5"/>
                    <a:pt x="4" y="5"/>
                    <a:pt x="4" y="5"/>
                  </a:cubicBezTo>
                  <a:close/>
                  <a:moveTo>
                    <a:pt x="8" y="12"/>
                  </a:moveTo>
                  <a:cubicBezTo>
                    <a:pt x="7" y="12"/>
                    <a:pt x="8" y="12"/>
                    <a:pt x="8" y="12"/>
                  </a:cubicBezTo>
                  <a:cubicBezTo>
                    <a:pt x="8" y="12"/>
                    <a:pt x="7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lose/>
                  <a:moveTo>
                    <a:pt x="10" y="14"/>
                  </a:move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5"/>
                    <a:pt x="10" y="15"/>
                  </a:cubicBezTo>
                  <a:cubicBezTo>
                    <a:pt x="10" y="15"/>
                    <a:pt x="10" y="14"/>
                    <a:pt x="10" y="14"/>
                  </a:cubicBezTo>
                  <a:close/>
                  <a:moveTo>
                    <a:pt x="2" y="4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lose/>
                  <a:moveTo>
                    <a:pt x="23" y="21"/>
                  </a:moveTo>
                  <a:cubicBezTo>
                    <a:pt x="23" y="21"/>
                    <a:pt x="23" y="21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1"/>
                    <a:pt x="21" y="21"/>
                    <a:pt x="21" y="20"/>
                  </a:cubicBezTo>
                  <a:cubicBezTo>
                    <a:pt x="21" y="20"/>
                    <a:pt x="21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19" y="20"/>
                    <a:pt x="20" y="20"/>
                    <a:pt x="20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8" y="19"/>
                    <a:pt x="18" y="20"/>
                    <a:pt x="18" y="19"/>
                  </a:cubicBezTo>
                  <a:cubicBezTo>
                    <a:pt x="18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6" y="18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7"/>
                    <a:pt x="15" y="17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4" y="17"/>
                    <a:pt x="14" y="17"/>
                  </a:cubicBezTo>
                  <a:cubicBezTo>
                    <a:pt x="15" y="16"/>
                    <a:pt x="14" y="16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3" y="16"/>
                    <a:pt x="13" y="16"/>
                    <a:pt x="14" y="16"/>
                  </a:cubicBezTo>
                  <a:cubicBezTo>
                    <a:pt x="14" y="16"/>
                    <a:pt x="14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6"/>
                    <a:pt x="12" y="16"/>
                    <a:pt x="12" y="16"/>
                  </a:cubicBezTo>
                  <a:cubicBezTo>
                    <a:pt x="12" y="16"/>
                    <a:pt x="12" y="16"/>
                    <a:pt x="13" y="16"/>
                  </a:cubicBezTo>
                  <a:cubicBezTo>
                    <a:pt x="13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0" y="14"/>
                    <a:pt x="10" y="14"/>
                  </a:cubicBezTo>
                  <a:cubicBezTo>
                    <a:pt x="10" y="14"/>
                    <a:pt x="10" y="14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8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10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8"/>
                    <a:pt x="5" y="8"/>
                  </a:cubicBezTo>
                  <a:cubicBezTo>
                    <a:pt x="5" y="8"/>
                    <a:pt x="4" y="8"/>
                    <a:pt x="4" y="8"/>
                  </a:cubicBezTo>
                  <a:cubicBezTo>
                    <a:pt x="4" y="8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7"/>
                    <a:pt x="3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2" y="6"/>
                  </a:cubicBezTo>
                  <a:cubicBezTo>
                    <a:pt x="2" y="5"/>
                    <a:pt x="2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4"/>
                  </a:cubicBezTo>
                  <a:cubicBezTo>
                    <a:pt x="3" y="4"/>
                    <a:pt x="2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6"/>
                    <a:pt x="4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4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6"/>
                    <a:pt x="5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7" y="7"/>
                    <a:pt x="7" y="7"/>
                  </a:cubicBezTo>
                  <a:cubicBezTo>
                    <a:pt x="7" y="7"/>
                    <a:pt x="8" y="7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9" y="8"/>
                    <a:pt x="9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1" y="9"/>
                    <a:pt x="11" y="9"/>
                    <a:pt x="11" y="10"/>
                  </a:cubicBezTo>
                  <a:cubicBezTo>
                    <a:pt x="11" y="10"/>
                    <a:pt x="11" y="10"/>
                    <a:pt x="12" y="10"/>
                  </a:cubicBezTo>
                  <a:cubicBezTo>
                    <a:pt x="12" y="10"/>
                    <a:pt x="12" y="10"/>
                    <a:pt x="12" y="11"/>
                  </a:cubicBezTo>
                  <a:cubicBezTo>
                    <a:pt x="12" y="11"/>
                    <a:pt x="12" y="11"/>
                    <a:pt x="12" y="12"/>
                  </a:cubicBezTo>
                  <a:cubicBezTo>
                    <a:pt x="12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4" y="12"/>
                    <a:pt x="13" y="12"/>
                    <a:pt x="13" y="12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5" y="13"/>
                    <a:pt x="15" y="13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5"/>
                    <a:pt x="16" y="15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7" y="14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6"/>
                    <a:pt x="18" y="16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8" y="16"/>
                    <a:pt x="19" y="16"/>
                    <a:pt x="19" y="16"/>
                  </a:cubicBezTo>
                  <a:cubicBezTo>
                    <a:pt x="19" y="17"/>
                    <a:pt x="20" y="17"/>
                    <a:pt x="20" y="17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0" y="18"/>
                    <a:pt x="21" y="18"/>
                    <a:pt x="21" y="18"/>
                  </a:cubicBezTo>
                  <a:cubicBezTo>
                    <a:pt x="21" y="18"/>
                    <a:pt x="21" y="18"/>
                    <a:pt x="21" y="18"/>
                  </a:cubicBezTo>
                  <a:cubicBezTo>
                    <a:pt x="21" y="18"/>
                    <a:pt x="21" y="18"/>
                    <a:pt x="22" y="18"/>
                  </a:cubicBezTo>
                  <a:cubicBezTo>
                    <a:pt x="22" y="18"/>
                    <a:pt x="22" y="19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3" y="20"/>
                    <a:pt x="23" y="20"/>
                    <a:pt x="23" y="21"/>
                  </a:cubicBezTo>
                  <a:close/>
                  <a:moveTo>
                    <a:pt x="1" y="4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lose/>
                  <a:moveTo>
                    <a:pt x="0" y="1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  <a:moveTo>
                    <a:pt x="31" y="14"/>
                  </a:moveTo>
                  <a:cubicBezTo>
                    <a:pt x="30" y="14"/>
                    <a:pt x="30" y="14"/>
                    <a:pt x="30" y="14"/>
                  </a:cubicBezTo>
                  <a:cubicBezTo>
                    <a:pt x="30" y="14"/>
                    <a:pt x="29" y="14"/>
                    <a:pt x="30" y="14"/>
                  </a:cubicBezTo>
                  <a:cubicBezTo>
                    <a:pt x="30" y="14"/>
                    <a:pt x="29" y="14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14"/>
                    <a:pt x="28" y="14"/>
                    <a:pt x="28" y="14"/>
                  </a:cubicBezTo>
                  <a:cubicBezTo>
                    <a:pt x="29" y="14"/>
                    <a:pt x="29" y="15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16"/>
                    <a:pt x="30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1" y="16"/>
                    <a:pt x="31" y="15"/>
                    <a:pt x="31" y="15"/>
                  </a:cubicBezTo>
                  <a:cubicBezTo>
                    <a:pt x="31" y="15"/>
                    <a:pt x="31" y="15"/>
                    <a:pt x="30" y="15"/>
                  </a:cubicBezTo>
                  <a:cubicBezTo>
                    <a:pt x="31" y="15"/>
                    <a:pt x="30" y="15"/>
                    <a:pt x="31" y="15"/>
                  </a:cubicBezTo>
                  <a:cubicBezTo>
                    <a:pt x="31" y="14"/>
                    <a:pt x="31" y="14"/>
                    <a:pt x="31" y="14"/>
                  </a:cubicBezTo>
                  <a:close/>
                  <a:moveTo>
                    <a:pt x="20" y="7"/>
                  </a:moveTo>
                  <a:cubicBezTo>
                    <a:pt x="21" y="7"/>
                    <a:pt x="21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6"/>
                    <a:pt x="20" y="6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ubicBezTo>
                    <a:pt x="20" y="7"/>
                    <a:pt x="20" y="7"/>
                    <a:pt x="20" y="7"/>
                  </a:cubicBezTo>
                  <a:close/>
                  <a:moveTo>
                    <a:pt x="16" y="18"/>
                  </a:move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lose/>
                  <a:moveTo>
                    <a:pt x="16" y="19"/>
                  </a:moveTo>
                  <a:cubicBezTo>
                    <a:pt x="16" y="19"/>
                    <a:pt x="16" y="19"/>
                    <a:pt x="16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6" y="19"/>
                    <a:pt x="16" y="19"/>
                    <a:pt x="16" y="19"/>
                  </a:cubicBezTo>
                  <a:close/>
                  <a:moveTo>
                    <a:pt x="16" y="18"/>
                  </a:move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16" y="18"/>
                    <a:pt x="16" y="18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" name="Freeform 736">
              <a:extLst>
                <a:ext uri="{FF2B5EF4-FFF2-40B4-BE49-F238E27FC236}">
                  <a16:creationId xmlns:a16="http://schemas.microsoft.com/office/drawing/2014/main" id="{C4CA25B2-DB1A-DF92-6276-7BD6E6E644A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374313" y="5362575"/>
              <a:ext cx="128587" cy="92075"/>
            </a:xfrm>
            <a:custGeom>
              <a:avLst/>
              <a:gdLst>
                <a:gd name="T0" fmla="*/ 9 w 31"/>
                <a:gd name="T1" fmla="*/ 20 h 22"/>
                <a:gd name="T2" fmla="*/ 7 w 31"/>
                <a:gd name="T3" fmla="*/ 21 h 22"/>
                <a:gd name="T4" fmla="*/ 9 w 31"/>
                <a:gd name="T5" fmla="*/ 20 h 22"/>
                <a:gd name="T6" fmla="*/ 11 w 31"/>
                <a:gd name="T7" fmla="*/ 14 h 22"/>
                <a:gd name="T8" fmla="*/ 9 w 31"/>
                <a:gd name="T9" fmla="*/ 14 h 22"/>
                <a:gd name="T10" fmla="*/ 6 w 31"/>
                <a:gd name="T11" fmla="*/ 15 h 22"/>
                <a:gd name="T12" fmla="*/ 2 w 31"/>
                <a:gd name="T13" fmla="*/ 13 h 22"/>
                <a:gd name="T14" fmla="*/ 3 w 31"/>
                <a:gd name="T15" fmla="*/ 11 h 22"/>
                <a:gd name="T16" fmla="*/ 5 w 31"/>
                <a:gd name="T17" fmla="*/ 9 h 22"/>
                <a:gd name="T18" fmla="*/ 7 w 31"/>
                <a:gd name="T19" fmla="*/ 9 h 22"/>
                <a:gd name="T20" fmla="*/ 9 w 31"/>
                <a:gd name="T21" fmla="*/ 9 h 22"/>
                <a:gd name="T22" fmla="*/ 11 w 31"/>
                <a:gd name="T23" fmla="*/ 12 h 22"/>
                <a:gd name="T24" fmla="*/ 15 w 31"/>
                <a:gd name="T25" fmla="*/ 13 h 22"/>
                <a:gd name="T26" fmla="*/ 18 w 31"/>
                <a:gd name="T27" fmla="*/ 4 h 22"/>
                <a:gd name="T28" fmla="*/ 16 w 31"/>
                <a:gd name="T29" fmla="*/ 4 h 22"/>
                <a:gd name="T30" fmla="*/ 14 w 31"/>
                <a:gd name="T31" fmla="*/ 6 h 22"/>
                <a:gd name="T32" fmla="*/ 12 w 31"/>
                <a:gd name="T33" fmla="*/ 6 h 22"/>
                <a:gd name="T34" fmla="*/ 11 w 31"/>
                <a:gd name="T35" fmla="*/ 4 h 22"/>
                <a:gd name="T36" fmla="*/ 12 w 31"/>
                <a:gd name="T37" fmla="*/ 3 h 22"/>
                <a:gd name="T38" fmla="*/ 14 w 31"/>
                <a:gd name="T39" fmla="*/ 2 h 22"/>
                <a:gd name="T40" fmla="*/ 17 w 31"/>
                <a:gd name="T41" fmla="*/ 1 h 22"/>
                <a:gd name="T42" fmla="*/ 18 w 31"/>
                <a:gd name="T43" fmla="*/ 1 h 22"/>
                <a:gd name="T44" fmla="*/ 19 w 31"/>
                <a:gd name="T45" fmla="*/ 0 h 22"/>
                <a:gd name="T46" fmla="*/ 19 w 31"/>
                <a:gd name="T47" fmla="*/ 1 h 22"/>
                <a:gd name="T48" fmla="*/ 17 w 31"/>
                <a:gd name="T49" fmla="*/ 4 h 22"/>
                <a:gd name="T50" fmla="*/ 20 w 31"/>
                <a:gd name="T51" fmla="*/ 2 h 22"/>
                <a:gd name="T52" fmla="*/ 20 w 31"/>
                <a:gd name="T53" fmla="*/ 4 h 22"/>
                <a:gd name="T54" fmla="*/ 27 w 31"/>
                <a:gd name="T55" fmla="*/ 7 h 22"/>
                <a:gd name="T56" fmla="*/ 21 w 31"/>
                <a:gd name="T57" fmla="*/ 2 h 22"/>
                <a:gd name="T58" fmla="*/ 19 w 31"/>
                <a:gd name="T59" fmla="*/ 17 h 22"/>
                <a:gd name="T60" fmla="*/ 22 w 31"/>
                <a:gd name="T61" fmla="*/ 4 h 22"/>
                <a:gd name="T62" fmla="*/ 8 w 31"/>
                <a:gd name="T63" fmla="*/ 16 h 22"/>
                <a:gd name="T64" fmla="*/ 22 w 31"/>
                <a:gd name="T65" fmla="*/ 5 h 22"/>
                <a:gd name="T66" fmla="*/ 2 w 31"/>
                <a:gd name="T67" fmla="*/ 7 h 22"/>
                <a:gd name="T68" fmla="*/ 25 w 31"/>
                <a:gd name="T69" fmla="*/ 11 h 22"/>
                <a:gd name="T70" fmla="*/ 3 w 31"/>
                <a:gd name="T71" fmla="*/ 5 h 22"/>
                <a:gd name="T72" fmla="*/ 10 w 31"/>
                <a:gd name="T73" fmla="*/ 20 h 22"/>
                <a:gd name="T74" fmla="*/ 1 w 31"/>
                <a:gd name="T75" fmla="*/ 11 h 22"/>
                <a:gd name="T76" fmla="*/ 26 w 31"/>
                <a:gd name="T77" fmla="*/ 9 h 22"/>
                <a:gd name="T78" fmla="*/ 17 w 31"/>
                <a:gd name="T79" fmla="*/ 12 h 22"/>
                <a:gd name="T80" fmla="*/ 27 w 31"/>
                <a:gd name="T81" fmla="*/ 13 h 22"/>
                <a:gd name="T82" fmla="*/ 28 w 31"/>
                <a:gd name="T83" fmla="*/ 11 h 22"/>
                <a:gd name="T84" fmla="*/ 12 w 31"/>
                <a:gd name="T85" fmla="*/ 3 h 22"/>
                <a:gd name="T86" fmla="*/ 14 w 31"/>
                <a:gd name="T87" fmla="*/ 10 h 22"/>
                <a:gd name="T88" fmla="*/ 1 w 31"/>
                <a:gd name="T89" fmla="*/ 11 h 22"/>
                <a:gd name="T90" fmla="*/ 16 w 31"/>
                <a:gd name="T91" fmla="*/ 1 h 22"/>
                <a:gd name="T92" fmla="*/ 3 w 31"/>
                <a:gd name="T93" fmla="*/ 6 h 22"/>
                <a:gd name="T94" fmla="*/ 1 w 31"/>
                <a:gd name="T95" fmla="*/ 8 h 22"/>
                <a:gd name="T96" fmla="*/ 12 w 31"/>
                <a:gd name="T97" fmla="*/ 3 h 22"/>
                <a:gd name="T98" fmla="*/ 0 w 31"/>
                <a:gd name="T99" fmla="*/ 7 h 22"/>
                <a:gd name="T100" fmla="*/ 4 w 31"/>
                <a:gd name="T101" fmla="*/ 9 h 22"/>
                <a:gd name="T102" fmla="*/ 13 w 31"/>
                <a:gd name="T103" fmla="*/ 2 h 22"/>
                <a:gd name="T104" fmla="*/ 12 w 31"/>
                <a:gd name="T105" fmla="*/ 10 h 22"/>
                <a:gd name="T106" fmla="*/ 28 w 31"/>
                <a:gd name="T107" fmla="*/ 7 h 22"/>
                <a:gd name="T108" fmla="*/ 31 w 31"/>
                <a:gd name="T109" fmla="*/ 20 h 22"/>
                <a:gd name="T110" fmla="*/ 12 w 31"/>
                <a:gd name="T111" fmla="*/ 11 h 22"/>
                <a:gd name="T112" fmla="*/ 15 w 31"/>
                <a:gd name="T113" fmla="*/ 2 h 22"/>
                <a:gd name="T114" fmla="*/ 2 w 31"/>
                <a:gd name="T115" fmla="*/ 7 h 22"/>
                <a:gd name="T116" fmla="*/ 23 w 31"/>
                <a:gd name="T117" fmla="*/ 2 h 22"/>
                <a:gd name="T118" fmla="*/ 9 w 31"/>
                <a:gd name="T119" fmla="*/ 14 h 22"/>
                <a:gd name="T120" fmla="*/ 1 w 31"/>
                <a:gd name="T121" fmla="*/ 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" h="22">
                  <a:moveTo>
                    <a:pt x="10" y="20"/>
                  </a:move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9" y="21"/>
                  </a:cubicBezTo>
                  <a:cubicBezTo>
                    <a:pt x="9" y="21"/>
                    <a:pt x="9" y="21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8" y="20"/>
                    <a:pt x="9" y="20"/>
                    <a:pt x="9" y="20"/>
                  </a:cubicBezTo>
                  <a:cubicBezTo>
                    <a:pt x="9" y="20"/>
                    <a:pt x="8" y="20"/>
                    <a:pt x="8" y="20"/>
                  </a:cubicBezTo>
                  <a:cubicBezTo>
                    <a:pt x="8" y="20"/>
                    <a:pt x="8" y="21"/>
                    <a:pt x="8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1"/>
                    <a:pt x="8" y="20"/>
                    <a:pt x="8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lose/>
                  <a:moveTo>
                    <a:pt x="12" y="13"/>
                  </a:moveTo>
                  <a:cubicBezTo>
                    <a:pt x="11" y="13"/>
                    <a:pt x="11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1" y="13"/>
                    <a:pt x="11" y="13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8" y="14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4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5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5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4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4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2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4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0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8"/>
                    <a:pt x="7" y="8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9" y="8"/>
                    <a:pt x="9" y="8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10"/>
                    <a:pt x="9" y="10"/>
                  </a:cubicBezTo>
                  <a:cubicBezTo>
                    <a:pt x="9" y="10"/>
                    <a:pt x="10" y="10"/>
                    <a:pt x="9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lose/>
                  <a:moveTo>
                    <a:pt x="16" y="13"/>
                  </a:move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3"/>
                    <a:pt x="16" y="13"/>
                  </a:cubicBezTo>
                  <a:close/>
                  <a:moveTo>
                    <a:pt x="19" y="4"/>
                  </a:move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7" y="5"/>
                    <a:pt x="17" y="5"/>
                  </a:cubicBezTo>
                  <a:cubicBezTo>
                    <a:pt x="17" y="4"/>
                    <a:pt x="17" y="4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4" y="4"/>
                    <a:pt x="14" y="4"/>
                  </a:cubicBezTo>
                  <a:cubicBezTo>
                    <a:pt x="14" y="4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5"/>
                  </a:cubicBezTo>
                  <a:cubicBezTo>
                    <a:pt x="14" y="5"/>
                    <a:pt x="14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4"/>
                    <a:pt x="10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3"/>
                    <a:pt x="11" y="3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4"/>
                    <a:pt x="12" y="4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6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2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2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1"/>
                    <a:pt x="17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1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9" y="0"/>
                    <a:pt x="19" y="1"/>
                  </a:cubicBezTo>
                  <a:cubicBezTo>
                    <a:pt x="19" y="1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1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1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20" y="1"/>
                    <a:pt x="19" y="1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9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8" y="2"/>
                    <a:pt x="18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2"/>
                    <a:pt x="18" y="2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7" y="3"/>
                    <a:pt x="18" y="3"/>
                    <a:pt x="18" y="3"/>
                  </a:cubicBezTo>
                  <a:cubicBezTo>
                    <a:pt x="18" y="3"/>
                    <a:pt x="18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8" y="4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8" y="4"/>
                    <a:pt x="18" y="3"/>
                    <a:pt x="18" y="3"/>
                  </a:cubicBezTo>
                  <a:cubicBezTo>
                    <a:pt x="18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9" y="3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lose/>
                  <a:moveTo>
                    <a:pt x="16" y="9"/>
                  </a:moveTo>
                  <a:cubicBezTo>
                    <a:pt x="16" y="9"/>
                    <a:pt x="17" y="9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lose/>
                  <a:moveTo>
                    <a:pt x="28" y="7"/>
                  </a:moveTo>
                  <a:cubicBezTo>
                    <a:pt x="28" y="7"/>
                    <a:pt x="28" y="7"/>
                    <a:pt x="28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7" y="7"/>
                    <a:pt x="27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7" y="9"/>
                    <a:pt x="28" y="8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8" y="8"/>
                    <a:pt x="28" y="8"/>
                  </a:cubicBezTo>
                  <a:cubicBezTo>
                    <a:pt x="28" y="8"/>
                    <a:pt x="28" y="8"/>
                    <a:pt x="28" y="7"/>
                  </a:cubicBezTo>
                  <a:cubicBezTo>
                    <a:pt x="28" y="7"/>
                    <a:pt x="28" y="7"/>
                    <a:pt x="28" y="7"/>
                  </a:cubicBezTo>
                  <a:close/>
                  <a:moveTo>
                    <a:pt x="21" y="2"/>
                  </a:moveTo>
                  <a:cubicBezTo>
                    <a:pt x="21" y="2"/>
                    <a:pt x="21" y="2"/>
                    <a:pt x="21" y="2"/>
                  </a:cubicBezTo>
                  <a:cubicBezTo>
                    <a:pt x="20" y="2"/>
                    <a:pt x="20" y="2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1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lose/>
                  <a:moveTo>
                    <a:pt x="20" y="17"/>
                  </a:move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7"/>
                    <a:pt x="19" y="17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0" y="18"/>
                    <a:pt x="20" y="18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lose/>
                  <a:moveTo>
                    <a:pt x="21" y="5"/>
                  </a:move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4"/>
                    <a:pt x="22" y="4"/>
                    <a:pt x="22" y="4"/>
                  </a:cubicBezTo>
                  <a:cubicBezTo>
                    <a:pt x="22" y="4"/>
                    <a:pt x="22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0" y="4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1" y="6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lose/>
                  <a:moveTo>
                    <a:pt x="8" y="16"/>
                  </a:move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8" y="16"/>
                    <a:pt x="8" y="16"/>
                  </a:cubicBezTo>
                  <a:close/>
                  <a:moveTo>
                    <a:pt x="22" y="4"/>
                  </a:move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5"/>
                  </a:cubicBezTo>
                  <a:cubicBezTo>
                    <a:pt x="22" y="5"/>
                    <a:pt x="22" y="5"/>
                    <a:pt x="22" y="4"/>
                  </a:cubicBezTo>
                  <a:cubicBezTo>
                    <a:pt x="22" y="4"/>
                    <a:pt x="22" y="5"/>
                    <a:pt x="22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2" y="5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lose/>
                  <a:moveTo>
                    <a:pt x="2" y="7"/>
                  </a:moveTo>
                  <a:cubicBezTo>
                    <a:pt x="2" y="7"/>
                    <a:pt x="2" y="6"/>
                    <a:pt x="2" y="6"/>
                  </a:cubicBezTo>
                  <a:cubicBezTo>
                    <a:pt x="2" y="6"/>
                    <a:pt x="2" y="6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lose/>
                  <a:moveTo>
                    <a:pt x="22" y="20"/>
                  </a:moveTo>
                  <a:cubicBezTo>
                    <a:pt x="22" y="20"/>
                    <a:pt x="21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1" y="20"/>
                    <a:pt x="22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2" y="20"/>
                    <a:pt x="22" y="20"/>
                  </a:cubicBezTo>
                  <a:close/>
                  <a:moveTo>
                    <a:pt x="25" y="11"/>
                  </a:move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1"/>
                    <a:pt x="25" y="11"/>
                  </a:cubicBezTo>
                  <a:close/>
                  <a:moveTo>
                    <a:pt x="3" y="5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4" y="5"/>
                    <a:pt x="4" y="5"/>
                  </a:cubicBezTo>
                  <a:cubicBezTo>
                    <a:pt x="4" y="5"/>
                    <a:pt x="4" y="5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lose/>
                  <a:moveTo>
                    <a:pt x="19" y="21"/>
                  </a:move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2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lose/>
                  <a:moveTo>
                    <a:pt x="10" y="19"/>
                  </a:moveTo>
                  <a:cubicBezTo>
                    <a:pt x="10" y="19"/>
                    <a:pt x="10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0" y="19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20"/>
                    <a:pt x="10" y="20"/>
                  </a:cubicBezTo>
                  <a:cubicBezTo>
                    <a:pt x="10" y="20"/>
                    <a:pt x="10" y="19"/>
                    <a:pt x="10" y="19"/>
                  </a:cubicBezTo>
                  <a:cubicBezTo>
                    <a:pt x="10" y="19"/>
                    <a:pt x="10" y="19"/>
                    <a:pt x="10" y="19"/>
                  </a:cubicBezTo>
                  <a:close/>
                  <a:moveTo>
                    <a:pt x="27" y="20"/>
                  </a:moveTo>
                  <a:cubicBezTo>
                    <a:pt x="27" y="20"/>
                    <a:pt x="27" y="20"/>
                    <a:pt x="27" y="20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27" y="20"/>
                    <a:pt x="27" y="20"/>
                    <a:pt x="28" y="20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8" y="20"/>
                    <a:pt x="28" y="20"/>
                    <a:pt x="27" y="20"/>
                  </a:cubicBezTo>
                  <a:close/>
                  <a:moveTo>
                    <a:pt x="5" y="17"/>
                  </a:moveTo>
                  <a:cubicBezTo>
                    <a:pt x="5" y="17"/>
                    <a:pt x="5" y="17"/>
                    <a:pt x="5" y="17"/>
                  </a:cubicBezTo>
                  <a:cubicBezTo>
                    <a:pt x="5" y="17"/>
                    <a:pt x="5" y="17"/>
                    <a:pt x="4" y="17"/>
                  </a:cubicBezTo>
                  <a:cubicBezTo>
                    <a:pt x="4" y="16"/>
                    <a:pt x="4" y="17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7"/>
                    <a:pt x="5" y="17"/>
                    <a:pt x="5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7"/>
                    <a:pt x="5" y="17"/>
                    <a:pt x="5" y="17"/>
                  </a:cubicBezTo>
                  <a:close/>
                  <a:moveTo>
                    <a:pt x="1" y="12"/>
                  </a:move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lose/>
                  <a:moveTo>
                    <a:pt x="1" y="8"/>
                  </a:move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lose/>
                  <a:moveTo>
                    <a:pt x="26" y="9"/>
                  </a:moveTo>
                  <a:cubicBezTo>
                    <a:pt x="26" y="9"/>
                    <a:pt x="26" y="9"/>
                    <a:pt x="26" y="9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9"/>
                    <a:pt x="26" y="9"/>
                    <a:pt x="26" y="9"/>
                  </a:cubicBezTo>
                  <a:close/>
                  <a:moveTo>
                    <a:pt x="3" y="5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lose/>
                  <a:moveTo>
                    <a:pt x="17" y="11"/>
                  </a:move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6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1"/>
                    <a:pt x="17" y="11"/>
                    <a:pt x="17" y="11"/>
                  </a:cubicBezTo>
                  <a:close/>
                  <a:moveTo>
                    <a:pt x="30" y="21"/>
                  </a:move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lose/>
                  <a:moveTo>
                    <a:pt x="27" y="13"/>
                  </a:moveTo>
                  <a:cubicBezTo>
                    <a:pt x="27" y="13"/>
                    <a:pt x="27" y="13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7" y="13"/>
                    <a:pt x="27" y="13"/>
                    <a:pt x="27" y="13"/>
                  </a:cubicBezTo>
                  <a:close/>
                  <a:moveTo>
                    <a:pt x="20" y="4"/>
                  </a:move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4"/>
                    <a:pt x="20" y="4"/>
                    <a:pt x="20" y="4"/>
                  </a:cubicBezTo>
                  <a:close/>
                  <a:moveTo>
                    <a:pt x="28" y="11"/>
                  </a:moveTo>
                  <a:cubicBezTo>
                    <a:pt x="28" y="11"/>
                    <a:pt x="28" y="11"/>
                    <a:pt x="28" y="11"/>
                  </a:cubicBezTo>
                  <a:cubicBezTo>
                    <a:pt x="29" y="11"/>
                    <a:pt x="29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lose/>
                  <a:moveTo>
                    <a:pt x="9" y="5"/>
                  </a:move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lose/>
                  <a:moveTo>
                    <a:pt x="26" y="8"/>
                  </a:move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lose/>
                  <a:moveTo>
                    <a:pt x="23" y="4"/>
                  </a:moveTo>
                  <a:cubicBezTo>
                    <a:pt x="23" y="4"/>
                    <a:pt x="23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3" y="4"/>
                    <a:pt x="23" y="4"/>
                    <a:pt x="22" y="4"/>
                  </a:cubicBezTo>
                  <a:cubicBezTo>
                    <a:pt x="22" y="4"/>
                    <a:pt x="22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lose/>
                  <a:moveTo>
                    <a:pt x="12" y="3"/>
                  </a:move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3" y="3"/>
                    <a:pt x="13" y="2"/>
                  </a:cubicBezTo>
                  <a:cubicBezTo>
                    <a:pt x="13" y="2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lose/>
                  <a:moveTo>
                    <a:pt x="30" y="18"/>
                  </a:moveTo>
                  <a:cubicBezTo>
                    <a:pt x="30" y="18"/>
                    <a:pt x="30" y="18"/>
                    <a:pt x="30" y="18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1" y="18"/>
                    <a:pt x="31" y="17"/>
                    <a:pt x="30" y="18"/>
                  </a:cubicBezTo>
                  <a:close/>
                  <a:moveTo>
                    <a:pt x="30" y="19"/>
                  </a:moveTo>
                  <a:cubicBezTo>
                    <a:pt x="30" y="19"/>
                    <a:pt x="30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30" y="19"/>
                    <a:pt x="30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30" y="19"/>
                    <a:pt x="30" y="19"/>
                    <a:pt x="30" y="19"/>
                  </a:cubicBezTo>
                  <a:close/>
                  <a:moveTo>
                    <a:pt x="14" y="10"/>
                  </a:move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0"/>
                    <a:pt x="14" y="10"/>
                    <a:pt x="14" y="10"/>
                  </a:cubicBezTo>
                  <a:close/>
                  <a:moveTo>
                    <a:pt x="31" y="21"/>
                  </a:move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lose/>
                  <a:moveTo>
                    <a:pt x="3" y="6"/>
                  </a:move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3" y="6"/>
                  </a:cubicBezTo>
                  <a:close/>
                  <a:moveTo>
                    <a:pt x="1" y="11"/>
                  </a:move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lose/>
                  <a:moveTo>
                    <a:pt x="15" y="11"/>
                  </a:move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1"/>
                    <a:pt x="15" y="11"/>
                    <a:pt x="15" y="11"/>
                  </a:cubicBezTo>
                  <a:close/>
                  <a:moveTo>
                    <a:pt x="11" y="3"/>
                  </a:move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lose/>
                  <a:moveTo>
                    <a:pt x="25" y="6"/>
                  </a:move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lose/>
                  <a:moveTo>
                    <a:pt x="16" y="1"/>
                  </a:move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lose/>
                  <a:moveTo>
                    <a:pt x="23" y="18"/>
                  </a:move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lose/>
                  <a:moveTo>
                    <a:pt x="24" y="8"/>
                  </a:moveTo>
                  <a:cubicBezTo>
                    <a:pt x="24" y="8"/>
                    <a:pt x="23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lose/>
                  <a:moveTo>
                    <a:pt x="13" y="9"/>
                  </a:move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4" y="9"/>
                    <a:pt x="14" y="9"/>
                  </a:cubicBezTo>
                  <a:cubicBezTo>
                    <a:pt x="14" y="9"/>
                    <a:pt x="13" y="9"/>
                    <a:pt x="13" y="9"/>
                  </a:cubicBezTo>
                  <a:close/>
                  <a:moveTo>
                    <a:pt x="2" y="6"/>
                  </a:moveTo>
                  <a:cubicBezTo>
                    <a:pt x="2" y="6"/>
                    <a:pt x="2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lose/>
                  <a:moveTo>
                    <a:pt x="28" y="19"/>
                  </a:move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lose/>
                  <a:moveTo>
                    <a:pt x="12" y="10"/>
                  </a:move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3" y="11"/>
                    <a:pt x="13" y="11"/>
                  </a:cubicBezTo>
                  <a:cubicBezTo>
                    <a:pt x="13" y="11"/>
                    <a:pt x="13" y="11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lose/>
                  <a:moveTo>
                    <a:pt x="1" y="8"/>
                  </a:move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lose/>
                  <a:moveTo>
                    <a:pt x="14" y="2"/>
                  </a:moveTo>
                  <a:cubicBezTo>
                    <a:pt x="14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lose/>
                  <a:moveTo>
                    <a:pt x="31" y="22"/>
                  </a:move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1"/>
                    <a:pt x="31" y="22"/>
                    <a:pt x="31" y="22"/>
                  </a:cubicBezTo>
                  <a:close/>
                  <a:moveTo>
                    <a:pt x="12" y="3"/>
                  </a:move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lose/>
                  <a:moveTo>
                    <a:pt x="28" y="8"/>
                  </a:moveTo>
                  <a:cubicBezTo>
                    <a:pt x="28" y="8"/>
                    <a:pt x="28" y="9"/>
                    <a:pt x="28" y="9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8" y="9"/>
                    <a:pt x="28" y="9"/>
                    <a:pt x="28" y="8"/>
                  </a:cubicBezTo>
                  <a:cubicBezTo>
                    <a:pt x="28" y="8"/>
                    <a:pt x="28" y="8"/>
                    <a:pt x="28" y="8"/>
                  </a:cubicBezTo>
                  <a:close/>
                  <a:moveTo>
                    <a:pt x="29" y="15"/>
                  </a:moveTo>
                  <a:cubicBezTo>
                    <a:pt x="29" y="14"/>
                    <a:pt x="29" y="14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14"/>
                    <a:pt x="28" y="14"/>
                    <a:pt x="28" y="14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8" y="15"/>
                    <a:pt x="29" y="15"/>
                    <a:pt x="28" y="15"/>
                  </a:cubicBezTo>
                  <a:cubicBezTo>
                    <a:pt x="28" y="15"/>
                    <a:pt x="29" y="15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lose/>
                  <a:moveTo>
                    <a:pt x="0" y="7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lose/>
                  <a:moveTo>
                    <a:pt x="31" y="16"/>
                  </a:moveTo>
                  <a:cubicBezTo>
                    <a:pt x="31" y="16"/>
                    <a:pt x="31" y="16"/>
                    <a:pt x="31" y="16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1" y="16"/>
                    <a:pt x="31" y="16"/>
                    <a:pt x="31" y="16"/>
                  </a:cubicBezTo>
                  <a:close/>
                  <a:moveTo>
                    <a:pt x="18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lose/>
                  <a:moveTo>
                    <a:pt x="8" y="8"/>
                  </a:move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lose/>
                  <a:moveTo>
                    <a:pt x="4" y="9"/>
                  </a:move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lose/>
                  <a:moveTo>
                    <a:pt x="25" y="16"/>
                  </a:moveTo>
                  <a:cubicBezTo>
                    <a:pt x="25" y="16"/>
                    <a:pt x="25" y="16"/>
                    <a:pt x="25" y="16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5" y="16"/>
                    <a:pt x="25" y="16"/>
                    <a:pt x="25" y="16"/>
                  </a:cubicBezTo>
                  <a:close/>
                  <a:moveTo>
                    <a:pt x="1" y="11"/>
                  </a:moveTo>
                  <a:cubicBezTo>
                    <a:pt x="1" y="12"/>
                    <a:pt x="1" y="12"/>
                    <a:pt x="2" y="12"/>
                  </a:cubicBezTo>
                  <a:cubicBezTo>
                    <a:pt x="1" y="12"/>
                    <a:pt x="1" y="11"/>
                    <a:pt x="1" y="11"/>
                  </a:cubicBezTo>
                  <a:close/>
                  <a:moveTo>
                    <a:pt x="24" y="9"/>
                  </a:move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lose/>
                  <a:moveTo>
                    <a:pt x="8" y="21"/>
                  </a:move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lose/>
                  <a:moveTo>
                    <a:pt x="13" y="2"/>
                  </a:move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lose/>
                  <a:moveTo>
                    <a:pt x="14" y="2"/>
                  </a:move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lose/>
                  <a:moveTo>
                    <a:pt x="8" y="21"/>
                  </a:move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lose/>
                  <a:moveTo>
                    <a:pt x="8" y="8"/>
                  </a:move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8" y="8"/>
                    <a:pt x="8" y="8"/>
                  </a:cubicBezTo>
                  <a:close/>
                  <a:moveTo>
                    <a:pt x="31" y="20"/>
                  </a:moveTo>
                  <a:cubicBezTo>
                    <a:pt x="31" y="20"/>
                    <a:pt x="31" y="20"/>
                    <a:pt x="31" y="20"/>
                  </a:cubicBezTo>
                  <a:cubicBezTo>
                    <a:pt x="31" y="20"/>
                    <a:pt x="31" y="20"/>
                    <a:pt x="31" y="20"/>
                  </a:cubicBezTo>
                  <a:close/>
                  <a:moveTo>
                    <a:pt x="12" y="10"/>
                  </a:move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2" y="10"/>
                  </a:cubicBezTo>
                  <a:close/>
                  <a:moveTo>
                    <a:pt x="10" y="14"/>
                  </a:moveTo>
                  <a:cubicBezTo>
                    <a:pt x="10" y="14"/>
                    <a:pt x="10" y="14"/>
                    <a:pt x="11" y="14"/>
                  </a:cubicBezTo>
                  <a:cubicBezTo>
                    <a:pt x="11" y="14"/>
                    <a:pt x="10" y="14"/>
                    <a:pt x="10" y="14"/>
                  </a:cubicBezTo>
                  <a:close/>
                  <a:moveTo>
                    <a:pt x="11" y="19"/>
                  </a:moveTo>
                  <a:cubicBezTo>
                    <a:pt x="11" y="19"/>
                    <a:pt x="10" y="19"/>
                    <a:pt x="10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9"/>
                    <a:pt x="11" y="19"/>
                    <a:pt x="11" y="19"/>
                  </a:cubicBezTo>
                  <a:close/>
                  <a:moveTo>
                    <a:pt x="2" y="11"/>
                  </a:move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1" y="11"/>
                    <a:pt x="1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lose/>
                  <a:moveTo>
                    <a:pt x="8" y="8"/>
                  </a:move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lose/>
                  <a:moveTo>
                    <a:pt x="28" y="7"/>
                  </a:moveTo>
                  <a:cubicBezTo>
                    <a:pt x="28" y="7"/>
                    <a:pt x="28" y="7"/>
                    <a:pt x="28" y="7"/>
                  </a:cubicBezTo>
                  <a:cubicBezTo>
                    <a:pt x="28" y="7"/>
                    <a:pt x="28" y="7"/>
                    <a:pt x="28" y="7"/>
                  </a:cubicBezTo>
                  <a:close/>
                  <a:moveTo>
                    <a:pt x="15" y="2"/>
                  </a:move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lose/>
                  <a:moveTo>
                    <a:pt x="31" y="21"/>
                  </a:move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lose/>
                  <a:moveTo>
                    <a:pt x="24" y="8"/>
                  </a:move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lose/>
                  <a:moveTo>
                    <a:pt x="30" y="18"/>
                  </a:moveTo>
                  <a:cubicBezTo>
                    <a:pt x="30" y="18"/>
                    <a:pt x="30" y="18"/>
                    <a:pt x="30" y="18"/>
                  </a:cubicBezTo>
                  <a:cubicBezTo>
                    <a:pt x="30" y="18"/>
                    <a:pt x="30" y="18"/>
                    <a:pt x="30" y="18"/>
                  </a:cubicBezTo>
                  <a:close/>
                  <a:moveTo>
                    <a:pt x="1" y="10"/>
                  </a:move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lose/>
                  <a:moveTo>
                    <a:pt x="31" y="20"/>
                  </a:moveTo>
                  <a:cubicBezTo>
                    <a:pt x="31" y="20"/>
                    <a:pt x="31" y="20"/>
                    <a:pt x="31" y="20"/>
                  </a:cubicBezTo>
                  <a:cubicBezTo>
                    <a:pt x="31" y="20"/>
                    <a:pt x="31" y="20"/>
                    <a:pt x="31" y="20"/>
                  </a:cubicBezTo>
                  <a:cubicBezTo>
                    <a:pt x="31" y="20"/>
                    <a:pt x="31" y="20"/>
                    <a:pt x="31" y="20"/>
                  </a:cubicBezTo>
                  <a:cubicBezTo>
                    <a:pt x="31" y="20"/>
                    <a:pt x="31" y="20"/>
                    <a:pt x="31" y="20"/>
                  </a:cubicBezTo>
                  <a:close/>
                  <a:moveTo>
                    <a:pt x="3" y="6"/>
                  </a:move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lose/>
                  <a:moveTo>
                    <a:pt x="3" y="6"/>
                  </a:moveTo>
                  <a:cubicBezTo>
                    <a:pt x="3" y="6"/>
                    <a:pt x="3" y="6"/>
                    <a:pt x="3" y="6"/>
                  </a:cubicBezTo>
                  <a:close/>
                  <a:moveTo>
                    <a:pt x="12" y="11"/>
                  </a:move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2"/>
                    <a:pt x="12" y="12"/>
                  </a:cubicBezTo>
                  <a:cubicBezTo>
                    <a:pt x="12" y="12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lose/>
                  <a:moveTo>
                    <a:pt x="7" y="16"/>
                  </a:move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lose/>
                  <a:moveTo>
                    <a:pt x="1" y="9"/>
                  </a:move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lose/>
                  <a:moveTo>
                    <a:pt x="3" y="6"/>
                  </a:move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lose/>
                  <a:moveTo>
                    <a:pt x="26" y="0"/>
                  </a:move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lose/>
                  <a:moveTo>
                    <a:pt x="14" y="1"/>
                  </a:move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lose/>
                  <a:moveTo>
                    <a:pt x="15" y="2"/>
                  </a:move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lose/>
                  <a:moveTo>
                    <a:pt x="3" y="10"/>
                  </a:move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lose/>
                  <a:moveTo>
                    <a:pt x="1" y="10"/>
                  </a:move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lose/>
                  <a:moveTo>
                    <a:pt x="28" y="20"/>
                  </a:moveTo>
                  <a:cubicBezTo>
                    <a:pt x="28" y="20"/>
                    <a:pt x="28" y="20"/>
                    <a:pt x="28" y="20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8" y="20"/>
                    <a:pt x="28" y="20"/>
                    <a:pt x="28" y="20"/>
                  </a:cubicBezTo>
                  <a:close/>
                  <a:moveTo>
                    <a:pt x="3" y="5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lose/>
                  <a:moveTo>
                    <a:pt x="1" y="11"/>
                  </a:move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lose/>
                  <a:moveTo>
                    <a:pt x="2" y="7"/>
                  </a:move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1" y="7"/>
                    <a:pt x="1" y="7"/>
                  </a:cubicBezTo>
                  <a:cubicBezTo>
                    <a:pt x="1" y="7"/>
                    <a:pt x="2" y="7"/>
                    <a:pt x="2" y="7"/>
                  </a:cubicBezTo>
                  <a:close/>
                  <a:moveTo>
                    <a:pt x="12" y="3"/>
                  </a:move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lose/>
                  <a:moveTo>
                    <a:pt x="2" y="9"/>
                  </a:move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lose/>
                  <a:moveTo>
                    <a:pt x="13" y="9"/>
                  </a:move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lose/>
                  <a:moveTo>
                    <a:pt x="5" y="9"/>
                  </a:move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lose/>
                  <a:moveTo>
                    <a:pt x="18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lose/>
                  <a:moveTo>
                    <a:pt x="23" y="2"/>
                  </a:moveTo>
                  <a:cubicBezTo>
                    <a:pt x="23" y="2"/>
                    <a:pt x="22" y="2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2"/>
                    <a:pt x="23" y="2"/>
                    <a:pt x="23" y="2"/>
                  </a:cubicBezTo>
                  <a:close/>
                  <a:moveTo>
                    <a:pt x="3" y="5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lose/>
                  <a:moveTo>
                    <a:pt x="30" y="20"/>
                  </a:move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0" y="20"/>
                    <a:pt x="30" y="20"/>
                  </a:cubicBezTo>
                  <a:close/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lose/>
                  <a:moveTo>
                    <a:pt x="9" y="14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lose/>
                  <a:moveTo>
                    <a:pt x="29" y="8"/>
                  </a:moveTo>
                  <a:cubicBezTo>
                    <a:pt x="29" y="8"/>
                    <a:pt x="29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lose/>
                  <a:moveTo>
                    <a:pt x="22" y="4"/>
                  </a:move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lose/>
                  <a:moveTo>
                    <a:pt x="1" y="10"/>
                  </a:move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lose/>
                  <a:moveTo>
                    <a:pt x="15" y="2"/>
                  </a:move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lose/>
                  <a:moveTo>
                    <a:pt x="1" y="7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lose/>
                  <a:moveTo>
                    <a:pt x="1" y="9"/>
                  </a:move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lose/>
                  <a:moveTo>
                    <a:pt x="18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0"/>
                    <a:pt x="18" y="0"/>
                    <a:pt x="18" y="0"/>
                  </a:cubicBezTo>
                  <a:close/>
                  <a:moveTo>
                    <a:pt x="11" y="13"/>
                  </a:move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6C26A76B-E823-173A-E6A0-2074C3DF5B88}"/>
              </a:ext>
            </a:extLst>
          </p:cNvPr>
          <p:cNvGrpSpPr/>
          <p:nvPr/>
        </p:nvGrpSpPr>
        <p:grpSpPr>
          <a:xfrm>
            <a:off x="4740593" y="4319305"/>
            <a:ext cx="592242" cy="486628"/>
            <a:chOff x="8555038" y="5203825"/>
            <a:chExt cx="1154112" cy="1074738"/>
          </a:xfrm>
          <a:solidFill>
            <a:srgbClr val="DDF5FF"/>
          </a:solidFill>
        </p:grpSpPr>
        <p:sp>
          <p:nvSpPr>
            <p:cNvPr id="58" name="Freeform 737">
              <a:extLst>
                <a:ext uri="{FF2B5EF4-FFF2-40B4-BE49-F238E27FC236}">
                  <a16:creationId xmlns:a16="http://schemas.microsoft.com/office/drawing/2014/main" id="{96658F50-DB5C-8D33-020C-A2010D1F649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55038" y="5291138"/>
              <a:ext cx="454025" cy="676275"/>
            </a:xfrm>
            <a:custGeom>
              <a:avLst/>
              <a:gdLst>
                <a:gd name="T0" fmla="*/ 5 w 109"/>
                <a:gd name="T1" fmla="*/ 87 h 162"/>
                <a:gd name="T2" fmla="*/ 5 w 109"/>
                <a:gd name="T3" fmla="*/ 90 h 162"/>
                <a:gd name="T4" fmla="*/ 1 w 109"/>
                <a:gd name="T5" fmla="*/ 88 h 162"/>
                <a:gd name="T6" fmla="*/ 1 w 109"/>
                <a:gd name="T7" fmla="*/ 88 h 162"/>
                <a:gd name="T8" fmla="*/ 2 w 109"/>
                <a:gd name="T9" fmla="*/ 89 h 162"/>
                <a:gd name="T10" fmla="*/ 17 w 109"/>
                <a:gd name="T11" fmla="*/ 50 h 162"/>
                <a:gd name="T12" fmla="*/ 17 w 109"/>
                <a:gd name="T13" fmla="*/ 50 h 162"/>
                <a:gd name="T14" fmla="*/ 79 w 109"/>
                <a:gd name="T15" fmla="*/ 12 h 162"/>
                <a:gd name="T16" fmla="*/ 84 w 109"/>
                <a:gd name="T17" fmla="*/ 6 h 162"/>
                <a:gd name="T18" fmla="*/ 83 w 109"/>
                <a:gd name="T19" fmla="*/ 7 h 162"/>
                <a:gd name="T20" fmla="*/ 106 w 109"/>
                <a:gd name="T21" fmla="*/ 9 h 162"/>
                <a:gd name="T22" fmla="*/ 103 w 109"/>
                <a:gd name="T23" fmla="*/ 12 h 162"/>
                <a:gd name="T24" fmla="*/ 103 w 109"/>
                <a:gd name="T25" fmla="*/ 6 h 162"/>
                <a:gd name="T26" fmla="*/ 97 w 109"/>
                <a:gd name="T27" fmla="*/ 2 h 162"/>
                <a:gd name="T28" fmla="*/ 93 w 109"/>
                <a:gd name="T29" fmla="*/ 3 h 162"/>
                <a:gd name="T30" fmla="*/ 90 w 109"/>
                <a:gd name="T31" fmla="*/ 3 h 162"/>
                <a:gd name="T32" fmla="*/ 88 w 109"/>
                <a:gd name="T33" fmla="*/ 7 h 162"/>
                <a:gd name="T34" fmla="*/ 86 w 109"/>
                <a:gd name="T35" fmla="*/ 6 h 162"/>
                <a:gd name="T36" fmla="*/ 85 w 109"/>
                <a:gd name="T37" fmla="*/ 10 h 162"/>
                <a:gd name="T38" fmla="*/ 83 w 109"/>
                <a:gd name="T39" fmla="*/ 12 h 162"/>
                <a:gd name="T40" fmla="*/ 80 w 109"/>
                <a:gd name="T41" fmla="*/ 12 h 162"/>
                <a:gd name="T42" fmla="*/ 79 w 109"/>
                <a:gd name="T43" fmla="*/ 16 h 162"/>
                <a:gd name="T44" fmla="*/ 78 w 109"/>
                <a:gd name="T45" fmla="*/ 18 h 162"/>
                <a:gd name="T46" fmla="*/ 74 w 109"/>
                <a:gd name="T47" fmla="*/ 17 h 162"/>
                <a:gd name="T48" fmla="*/ 72 w 109"/>
                <a:gd name="T49" fmla="*/ 20 h 162"/>
                <a:gd name="T50" fmla="*/ 73 w 109"/>
                <a:gd name="T51" fmla="*/ 25 h 162"/>
                <a:gd name="T52" fmla="*/ 70 w 109"/>
                <a:gd name="T53" fmla="*/ 22 h 162"/>
                <a:gd name="T54" fmla="*/ 67 w 109"/>
                <a:gd name="T55" fmla="*/ 21 h 162"/>
                <a:gd name="T56" fmla="*/ 63 w 109"/>
                <a:gd name="T57" fmla="*/ 26 h 162"/>
                <a:gd name="T58" fmla="*/ 60 w 109"/>
                <a:gd name="T59" fmla="*/ 35 h 162"/>
                <a:gd name="T60" fmla="*/ 51 w 109"/>
                <a:gd name="T61" fmla="*/ 44 h 162"/>
                <a:gd name="T62" fmla="*/ 42 w 109"/>
                <a:gd name="T63" fmla="*/ 45 h 162"/>
                <a:gd name="T64" fmla="*/ 30 w 109"/>
                <a:gd name="T65" fmla="*/ 50 h 162"/>
                <a:gd name="T66" fmla="*/ 26 w 109"/>
                <a:gd name="T67" fmla="*/ 50 h 162"/>
                <a:gd name="T68" fmla="*/ 20 w 109"/>
                <a:gd name="T69" fmla="*/ 53 h 162"/>
                <a:gd name="T70" fmla="*/ 13 w 109"/>
                <a:gd name="T71" fmla="*/ 58 h 162"/>
                <a:gd name="T72" fmla="*/ 8 w 109"/>
                <a:gd name="T73" fmla="*/ 60 h 162"/>
                <a:gd name="T74" fmla="*/ 6 w 109"/>
                <a:gd name="T75" fmla="*/ 67 h 162"/>
                <a:gd name="T76" fmla="*/ 4 w 109"/>
                <a:gd name="T77" fmla="*/ 79 h 162"/>
                <a:gd name="T78" fmla="*/ 9 w 109"/>
                <a:gd name="T79" fmla="*/ 89 h 162"/>
                <a:gd name="T80" fmla="*/ 7 w 109"/>
                <a:gd name="T81" fmla="*/ 90 h 162"/>
                <a:gd name="T82" fmla="*/ 4 w 109"/>
                <a:gd name="T83" fmla="*/ 91 h 162"/>
                <a:gd name="T84" fmla="*/ 4 w 109"/>
                <a:gd name="T85" fmla="*/ 94 h 162"/>
                <a:gd name="T86" fmla="*/ 11 w 109"/>
                <a:gd name="T87" fmla="*/ 109 h 162"/>
                <a:gd name="T88" fmla="*/ 16 w 109"/>
                <a:gd name="T89" fmla="*/ 127 h 162"/>
                <a:gd name="T90" fmla="*/ 19 w 109"/>
                <a:gd name="T91" fmla="*/ 144 h 162"/>
                <a:gd name="T92" fmla="*/ 15 w 109"/>
                <a:gd name="T93" fmla="*/ 154 h 162"/>
                <a:gd name="T94" fmla="*/ 24 w 109"/>
                <a:gd name="T95" fmla="*/ 160 h 162"/>
                <a:gd name="T96" fmla="*/ 31 w 109"/>
                <a:gd name="T97" fmla="*/ 161 h 162"/>
                <a:gd name="T98" fmla="*/ 36 w 109"/>
                <a:gd name="T99" fmla="*/ 160 h 162"/>
                <a:gd name="T100" fmla="*/ 42 w 109"/>
                <a:gd name="T101" fmla="*/ 156 h 162"/>
                <a:gd name="T102" fmla="*/ 47 w 109"/>
                <a:gd name="T103" fmla="*/ 152 h 162"/>
                <a:gd name="T104" fmla="*/ 58 w 109"/>
                <a:gd name="T105" fmla="*/ 151 h 162"/>
                <a:gd name="T106" fmla="*/ 64 w 109"/>
                <a:gd name="T107" fmla="*/ 152 h 162"/>
                <a:gd name="T108" fmla="*/ 71 w 109"/>
                <a:gd name="T109" fmla="*/ 152 h 162"/>
                <a:gd name="T110" fmla="*/ 75 w 109"/>
                <a:gd name="T111" fmla="*/ 149 h 162"/>
                <a:gd name="T112" fmla="*/ 81 w 109"/>
                <a:gd name="T113" fmla="*/ 143 h 162"/>
                <a:gd name="T114" fmla="*/ 91 w 109"/>
                <a:gd name="T115" fmla="*/ 138 h 162"/>
                <a:gd name="T116" fmla="*/ 109 w 109"/>
                <a:gd name="T117" fmla="*/ 134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9" h="162">
                  <a:moveTo>
                    <a:pt x="3" y="87"/>
                  </a:moveTo>
                  <a:cubicBezTo>
                    <a:pt x="3" y="87"/>
                    <a:pt x="3" y="87"/>
                    <a:pt x="3" y="87"/>
                  </a:cubicBezTo>
                  <a:cubicBezTo>
                    <a:pt x="3" y="87"/>
                    <a:pt x="4" y="87"/>
                    <a:pt x="4" y="87"/>
                  </a:cubicBezTo>
                  <a:cubicBezTo>
                    <a:pt x="4" y="87"/>
                    <a:pt x="4" y="87"/>
                    <a:pt x="4" y="86"/>
                  </a:cubicBezTo>
                  <a:cubicBezTo>
                    <a:pt x="4" y="86"/>
                    <a:pt x="4" y="86"/>
                    <a:pt x="4" y="86"/>
                  </a:cubicBezTo>
                  <a:cubicBezTo>
                    <a:pt x="4" y="86"/>
                    <a:pt x="4" y="86"/>
                    <a:pt x="4" y="86"/>
                  </a:cubicBezTo>
                  <a:cubicBezTo>
                    <a:pt x="4" y="86"/>
                    <a:pt x="4" y="86"/>
                    <a:pt x="4" y="86"/>
                  </a:cubicBezTo>
                  <a:cubicBezTo>
                    <a:pt x="4" y="86"/>
                    <a:pt x="4" y="86"/>
                    <a:pt x="5" y="86"/>
                  </a:cubicBezTo>
                  <a:cubicBezTo>
                    <a:pt x="5" y="86"/>
                    <a:pt x="5" y="87"/>
                    <a:pt x="5" y="87"/>
                  </a:cubicBezTo>
                  <a:cubicBezTo>
                    <a:pt x="5" y="87"/>
                    <a:pt x="5" y="87"/>
                    <a:pt x="5" y="87"/>
                  </a:cubicBezTo>
                  <a:cubicBezTo>
                    <a:pt x="5" y="87"/>
                    <a:pt x="5" y="87"/>
                    <a:pt x="5" y="87"/>
                  </a:cubicBezTo>
                  <a:cubicBezTo>
                    <a:pt x="5" y="87"/>
                    <a:pt x="5" y="87"/>
                    <a:pt x="5" y="87"/>
                  </a:cubicBezTo>
                  <a:cubicBezTo>
                    <a:pt x="5" y="88"/>
                    <a:pt x="6" y="88"/>
                    <a:pt x="6" y="88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6" y="88"/>
                    <a:pt x="6" y="88"/>
                    <a:pt x="6" y="89"/>
                  </a:cubicBezTo>
                  <a:cubicBezTo>
                    <a:pt x="6" y="89"/>
                    <a:pt x="6" y="89"/>
                    <a:pt x="6" y="89"/>
                  </a:cubicBezTo>
                  <a:cubicBezTo>
                    <a:pt x="6" y="89"/>
                    <a:pt x="6" y="89"/>
                    <a:pt x="6" y="90"/>
                  </a:cubicBezTo>
                  <a:cubicBezTo>
                    <a:pt x="5" y="90"/>
                    <a:pt x="6" y="90"/>
                    <a:pt x="5" y="91"/>
                  </a:cubicBezTo>
                  <a:cubicBezTo>
                    <a:pt x="5" y="91"/>
                    <a:pt x="5" y="91"/>
                    <a:pt x="5" y="90"/>
                  </a:cubicBezTo>
                  <a:cubicBezTo>
                    <a:pt x="5" y="90"/>
                    <a:pt x="5" y="90"/>
                    <a:pt x="5" y="90"/>
                  </a:cubicBezTo>
                  <a:cubicBezTo>
                    <a:pt x="5" y="90"/>
                    <a:pt x="5" y="90"/>
                    <a:pt x="5" y="89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5" y="89"/>
                    <a:pt x="5" y="89"/>
                    <a:pt x="4" y="89"/>
                  </a:cubicBezTo>
                  <a:cubicBezTo>
                    <a:pt x="4" y="89"/>
                    <a:pt x="4" y="88"/>
                    <a:pt x="4" y="88"/>
                  </a:cubicBezTo>
                  <a:cubicBezTo>
                    <a:pt x="4" y="87"/>
                    <a:pt x="4" y="87"/>
                    <a:pt x="4" y="87"/>
                  </a:cubicBezTo>
                  <a:cubicBezTo>
                    <a:pt x="4" y="87"/>
                    <a:pt x="4" y="87"/>
                    <a:pt x="4" y="87"/>
                  </a:cubicBezTo>
                  <a:cubicBezTo>
                    <a:pt x="4" y="87"/>
                    <a:pt x="3" y="87"/>
                    <a:pt x="3" y="87"/>
                  </a:cubicBezTo>
                  <a:cubicBezTo>
                    <a:pt x="3" y="87"/>
                    <a:pt x="3" y="87"/>
                    <a:pt x="3" y="87"/>
                  </a:cubicBezTo>
                  <a:close/>
                  <a:moveTo>
                    <a:pt x="1" y="88"/>
                  </a:moveTo>
                  <a:cubicBezTo>
                    <a:pt x="1" y="88"/>
                    <a:pt x="1" y="88"/>
                    <a:pt x="1" y="88"/>
                  </a:cubicBezTo>
                  <a:cubicBezTo>
                    <a:pt x="1" y="88"/>
                    <a:pt x="1" y="88"/>
                    <a:pt x="1" y="88"/>
                  </a:cubicBezTo>
                  <a:cubicBezTo>
                    <a:pt x="1" y="87"/>
                    <a:pt x="1" y="87"/>
                    <a:pt x="1" y="87"/>
                  </a:cubicBezTo>
                  <a:cubicBezTo>
                    <a:pt x="1" y="87"/>
                    <a:pt x="1" y="87"/>
                    <a:pt x="1" y="87"/>
                  </a:cubicBezTo>
                  <a:cubicBezTo>
                    <a:pt x="1" y="87"/>
                    <a:pt x="1" y="87"/>
                    <a:pt x="1" y="87"/>
                  </a:cubicBezTo>
                  <a:cubicBezTo>
                    <a:pt x="1" y="86"/>
                    <a:pt x="1" y="86"/>
                    <a:pt x="1" y="86"/>
                  </a:cubicBezTo>
                  <a:cubicBezTo>
                    <a:pt x="1" y="86"/>
                    <a:pt x="1" y="86"/>
                    <a:pt x="1" y="86"/>
                  </a:cubicBezTo>
                  <a:cubicBezTo>
                    <a:pt x="1" y="86"/>
                    <a:pt x="1" y="86"/>
                    <a:pt x="1" y="86"/>
                  </a:cubicBezTo>
                  <a:cubicBezTo>
                    <a:pt x="1" y="86"/>
                    <a:pt x="0" y="86"/>
                    <a:pt x="0" y="86"/>
                  </a:cubicBezTo>
                  <a:cubicBezTo>
                    <a:pt x="0" y="86"/>
                    <a:pt x="0" y="87"/>
                    <a:pt x="1" y="87"/>
                  </a:cubicBezTo>
                  <a:cubicBezTo>
                    <a:pt x="1" y="87"/>
                    <a:pt x="1" y="88"/>
                    <a:pt x="1" y="88"/>
                  </a:cubicBezTo>
                  <a:cubicBezTo>
                    <a:pt x="1" y="88"/>
                    <a:pt x="1" y="88"/>
                    <a:pt x="1" y="88"/>
                  </a:cubicBezTo>
                  <a:cubicBezTo>
                    <a:pt x="1" y="88"/>
                    <a:pt x="1" y="88"/>
                    <a:pt x="1" y="88"/>
                  </a:cubicBezTo>
                  <a:cubicBezTo>
                    <a:pt x="1" y="89"/>
                    <a:pt x="1" y="89"/>
                    <a:pt x="2" y="90"/>
                  </a:cubicBezTo>
                  <a:cubicBezTo>
                    <a:pt x="2" y="90"/>
                    <a:pt x="2" y="90"/>
                    <a:pt x="2" y="90"/>
                  </a:cubicBezTo>
                  <a:cubicBezTo>
                    <a:pt x="2" y="90"/>
                    <a:pt x="2" y="90"/>
                    <a:pt x="2" y="90"/>
                  </a:cubicBezTo>
                  <a:cubicBezTo>
                    <a:pt x="2" y="90"/>
                    <a:pt x="2" y="90"/>
                    <a:pt x="2" y="90"/>
                  </a:cubicBezTo>
                  <a:cubicBezTo>
                    <a:pt x="2" y="90"/>
                    <a:pt x="2" y="90"/>
                    <a:pt x="2" y="89"/>
                  </a:cubicBezTo>
                  <a:cubicBezTo>
                    <a:pt x="2" y="89"/>
                    <a:pt x="2" y="89"/>
                    <a:pt x="2" y="89"/>
                  </a:cubicBezTo>
                  <a:cubicBezTo>
                    <a:pt x="2" y="89"/>
                    <a:pt x="2" y="89"/>
                    <a:pt x="2" y="89"/>
                  </a:cubicBezTo>
                  <a:cubicBezTo>
                    <a:pt x="2" y="89"/>
                    <a:pt x="2" y="89"/>
                    <a:pt x="2" y="89"/>
                  </a:cubicBezTo>
                  <a:cubicBezTo>
                    <a:pt x="2" y="89"/>
                    <a:pt x="2" y="89"/>
                    <a:pt x="2" y="89"/>
                  </a:cubicBezTo>
                  <a:cubicBezTo>
                    <a:pt x="2" y="88"/>
                    <a:pt x="2" y="88"/>
                    <a:pt x="2" y="88"/>
                  </a:cubicBezTo>
                  <a:cubicBezTo>
                    <a:pt x="2" y="88"/>
                    <a:pt x="2" y="88"/>
                    <a:pt x="2" y="88"/>
                  </a:cubicBezTo>
                  <a:cubicBezTo>
                    <a:pt x="1" y="88"/>
                    <a:pt x="1" y="88"/>
                    <a:pt x="1" y="88"/>
                  </a:cubicBezTo>
                  <a:cubicBezTo>
                    <a:pt x="1" y="88"/>
                    <a:pt x="1" y="88"/>
                    <a:pt x="1" y="88"/>
                  </a:cubicBezTo>
                  <a:close/>
                  <a:moveTo>
                    <a:pt x="17" y="50"/>
                  </a:move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7" y="51"/>
                    <a:pt x="17" y="52"/>
                    <a:pt x="17" y="52"/>
                  </a:cubicBezTo>
                  <a:cubicBezTo>
                    <a:pt x="17" y="52"/>
                    <a:pt x="17" y="51"/>
                    <a:pt x="17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7" y="51"/>
                    <a:pt x="17" y="51"/>
                    <a:pt x="17" y="51"/>
                  </a:cubicBezTo>
                  <a:cubicBezTo>
                    <a:pt x="18" y="51"/>
                    <a:pt x="18" y="51"/>
                    <a:pt x="18" y="51"/>
                  </a:cubicBezTo>
                  <a:cubicBezTo>
                    <a:pt x="18" y="51"/>
                    <a:pt x="18" y="51"/>
                    <a:pt x="18" y="50"/>
                  </a:cubicBezTo>
                  <a:cubicBezTo>
                    <a:pt x="18" y="50"/>
                    <a:pt x="18" y="50"/>
                    <a:pt x="17" y="50"/>
                  </a:cubicBezTo>
                  <a:close/>
                  <a:moveTo>
                    <a:pt x="80" y="12"/>
                  </a:moveTo>
                  <a:cubicBezTo>
                    <a:pt x="80" y="11"/>
                    <a:pt x="80" y="11"/>
                    <a:pt x="80" y="11"/>
                  </a:cubicBezTo>
                  <a:cubicBezTo>
                    <a:pt x="80" y="11"/>
                    <a:pt x="80" y="11"/>
                    <a:pt x="79" y="11"/>
                  </a:cubicBezTo>
                  <a:cubicBezTo>
                    <a:pt x="79" y="11"/>
                    <a:pt x="79" y="11"/>
                    <a:pt x="79" y="11"/>
                  </a:cubicBezTo>
                  <a:cubicBezTo>
                    <a:pt x="79" y="11"/>
                    <a:pt x="79" y="11"/>
                    <a:pt x="79" y="11"/>
                  </a:cubicBezTo>
                  <a:cubicBezTo>
                    <a:pt x="79" y="11"/>
                    <a:pt x="79" y="11"/>
                    <a:pt x="79" y="11"/>
                  </a:cubicBezTo>
                  <a:cubicBezTo>
                    <a:pt x="79" y="11"/>
                    <a:pt x="79" y="11"/>
                    <a:pt x="79" y="11"/>
                  </a:cubicBezTo>
                  <a:cubicBezTo>
                    <a:pt x="79" y="12"/>
                    <a:pt x="79" y="12"/>
                    <a:pt x="79" y="12"/>
                  </a:cubicBezTo>
                  <a:cubicBezTo>
                    <a:pt x="79" y="12"/>
                    <a:pt x="79" y="12"/>
                    <a:pt x="79" y="12"/>
                  </a:cubicBezTo>
                  <a:cubicBezTo>
                    <a:pt x="79" y="12"/>
                    <a:pt x="79" y="12"/>
                    <a:pt x="79" y="12"/>
                  </a:cubicBezTo>
                  <a:cubicBezTo>
                    <a:pt x="79" y="12"/>
                    <a:pt x="79" y="12"/>
                    <a:pt x="79" y="12"/>
                  </a:cubicBezTo>
                  <a:cubicBezTo>
                    <a:pt x="80" y="12"/>
                    <a:pt x="80" y="12"/>
                    <a:pt x="80" y="12"/>
                  </a:cubicBezTo>
                  <a:cubicBezTo>
                    <a:pt x="80" y="12"/>
                    <a:pt x="80" y="12"/>
                    <a:pt x="80" y="12"/>
                  </a:cubicBezTo>
                  <a:cubicBezTo>
                    <a:pt x="80" y="12"/>
                    <a:pt x="80" y="12"/>
                    <a:pt x="80" y="12"/>
                  </a:cubicBezTo>
                  <a:cubicBezTo>
                    <a:pt x="80" y="12"/>
                    <a:pt x="80" y="12"/>
                    <a:pt x="80" y="12"/>
                  </a:cubicBezTo>
                  <a:close/>
                  <a:moveTo>
                    <a:pt x="84" y="6"/>
                  </a:moveTo>
                  <a:cubicBezTo>
                    <a:pt x="84" y="6"/>
                    <a:pt x="84" y="6"/>
                    <a:pt x="84" y="6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84" y="6"/>
                    <a:pt x="83" y="6"/>
                    <a:pt x="83" y="6"/>
                  </a:cubicBezTo>
                  <a:cubicBezTo>
                    <a:pt x="83" y="6"/>
                    <a:pt x="83" y="6"/>
                    <a:pt x="83" y="6"/>
                  </a:cubicBezTo>
                  <a:cubicBezTo>
                    <a:pt x="83" y="6"/>
                    <a:pt x="83" y="6"/>
                    <a:pt x="83" y="6"/>
                  </a:cubicBezTo>
                  <a:cubicBezTo>
                    <a:pt x="83" y="6"/>
                    <a:pt x="83" y="6"/>
                    <a:pt x="83" y="6"/>
                  </a:cubicBezTo>
                  <a:cubicBezTo>
                    <a:pt x="83" y="6"/>
                    <a:pt x="83" y="6"/>
                    <a:pt x="83" y="6"/>
                  </a:cubicBezTo>
                  <a:cubicBezTo>
                    <a:pt x="83" y="6"/>
                    <a:pt x="83" y="6"/>
                    <a:pt x="83" y="6"/>
                  </a:cubicBezTo>
                  <a:cubicBezTo>
                    <a:pt x="83" y="6"/>
                    <a:pt x="83" y="7"/>
                    <a:pt x="83" y="7"/>
                  </a:cubicBezTo>
                  <a:cubicBezTo>
                    <a:pt x="83" y="7"/>
                    <a:pt x="83" y="7"/>
                    <a:pt x="83" y="7"/>
                  </a:cubicBezTo>
                  <a:cubicBezTo>
                    <a:pt x="83" y="6"/>
                    <a:pt x="84" y="6"/>
                    <a:pt x="84" y="6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84" y="6"/>
                    <a:pt x="84" y="6"/>
                    <a:pt x="84" y="6"/>
                  </a:cubicBezTo>
                  <a:close/>
                  <a:moveTo>
                    <a:pt x="108" y="8"/>
                  </a:moveTo>
                  <a:cubicBezTo>
                    <a:pt x="108" y="8"/>
                    <a:pt x="108" y="8"/>
                    <a:pt x="108" y="8"/>
                  </a:cubicBezTo>
                  <a:cubicBezTo>
                    <a:pt x="107" y="8"/>
                    <a:pt x="107" y="8"/>
                    <a:pt x="107" y="8"/>
                  </a:cubicBezTo>
                  <a:cubicBezTo>
                    <a:pt x="106" y="8"/>
                    <a:pt x="106" y="8"/>
                    <a:pt x="106" y="8"/>
                  </a:cubicBezTo>
                  <a:cubicBezTo>
                    <a:pt x="105" y="8"/>
                    <a:pt x="105" y="8"/>
                    <a:pt x="106" y="8"/>
                  </a:cubicBezTo>
                  <a:cubicBezTo>
                    <a:pt x="106" y="8"/>
                    <a:pt x="106" y="8"/>
                    <a:pt x="106" y="9"/>
                  </a:cubicBezTo>
                  <a:cubicBezTo>
                    <a:pt x="106" y="9"/>
                    <a:pt x="106" y="9"/>
                    <a:pt x="106" y="9"/>
                  </a:cubicBezTo>
                  <a:cubicBezTo>
                    <a:pt x="106" y="9"/>
                    <a:pt x="106" y="10"/>
                    <a:pt x="106" y="10"/>
                  </a:cubicBezTo>
                  <a:cubicBezTo>
                    <a:pt x="105" y="10"/>
                    <a:pt x="105" y="9"/>
                    <a:pt x="105" y="9"/>
                  </a:cubicBezTo>
                  <a:cubicBezTo>
                    <a:pt x="105" y="9"/>
                    <a:pt x="104" y="9"/>
                    <a:pt x="104" y="9"/>
                  </a:cubicBezTo>
                  <a:cubicBezTo>
                    <a:pt x="104" y="9"/>
                    <a:pt x="104" y="10"/>
                    <a:pt x="104" y="10"/>
                  </a:cubicBezTo>
                  <a:cubicBezTo>
                    <a:pt x="104" y="10"/>
                    <a:pt x="105" y="11"/>
                    <a:pt x="105" y="11"/>
                  </a:cubicBezTo>
                  <a:cubicBezTo>
                    <a:pt x="104" y="11"/>
                    <a:pt x="104" y="11"/>
                    <a:pt x="104" y="11"/>
                  </a:cubicBezTo>
                  <a:cubicBezTo>
                    <a:pt x="104" y="11"/>
                    <a:pt x="104" y="11"/>
                    <a:pt x="104" y="11"/>
                  </a:cubicBezTo>
                  <a:cubicBezTo>
                    <a:pt x="104" y="11"/>
                    <a:pt x="104" y="12"/>
                    <a:pt x="104" y="12"/>
                  </a:cubicBezTo>
                  <a:cubicBezTo>
                    <a:pt x="104" y="12"/>
                    <a:pt x="103" y="12"/>
                    <a:pt x="103" y="12"/>
                  </a:cubicBezTo>
                  <a:cubicBezTo>
                    <a:pt x="103" y="12"/>
                    <a:pt x="103" y="12"/>
                    <a:pt x="103" y="12"/>
                  </a:cubicBezTo>
                  <a:cubicBezTo>
                    <a:pt x="103" y="11"/>
                    <a:pt x="103" y="11"/>
                    <a:pt x="103" y="11"/>
                  </a:cubicBezTo>
                  <a:cubicBezTo>
                    <a:pt x="104" y="11"/>
                    <a:pt x="104" y="11"/>
                    <a:pt x="104" y="11"/>
                  </a:cubicBezTo>
                  <a:cubicBezTo>
                    <a:pt x="104" y="11"/>
                    <a:pt x="104" y="10"/>
                    <a:pt x="104" y="10"/>
                  </a:cubicBezTo>
                  <a:cubicBezTo>
                    <a:pt x="104" y="10"/>
                    <a:pt x="104" y="10"/>
                    <a:pt x="104" y="10"/>
                  </a:cubicBezTo>
                  <a:cubicBezTo>
                    <a:pt x="104" y="10"/>
                    <a:pt x="104" y="10"/>
                    <a:pt x="104" y="10"/>
                  </a:cubicBezTo>
                  <a:cubicBezTo>
                    <a:pt x="104" y="9"/>
                    <a:pt x="104" y="9"/>
                    <a:pt x="104" y="9"/>
                  </a:cubicBezTo>
                  <a:cubicBezTo>
                    <a:pt x="104" y="9"/>
                    <a:pt x="104" y="8"/>
                    <a:pt x="104" y="8"/>
                  </a:cubicBezTo>
                  <a:cubicBezTo>
                    <a:pt x="104" y="8"/>
                    <a:pt x="104" y="7"/>
                    <a:pt x="104" y="7"/>
                  </a:cubicBezTo>
                  <a:cubicBezTo>
                    <a:pt x="104" y="7"/>
                    <a:pt x="104" y="7"/>
                    <a:pt x="103" y="7"/>
                  </a:cubicBezTo>
                  <a:cubicBezTo>
                    <a:pt x="103" y="7"/>
                    <a:pt x="103" y="7"/>
                    <a:pt x="103" y="6"/>
                  </a:cubicBezTo>
                  <a:cubicBezTo>
                    <a:pt x="103" y="6"/>
                    <a:pt x="103" y="6"/>
                    <a:pt x="102" y="6"/>
                  </a:cubicBezTo>
                  <a:cubicBezTo>
                    <a:pt x="102" y="6"/>
                    <a:pt x="102" y="6"/>
                    <a:pt x="102" y="6"/>
                  </a:cubicBezTo>
                  <a:cubicBezTo>
                    <a:pt x="102" y="6"/>
                    <a:pt x="102" y="6"/>
                    <a:pt x="102" y="5"/>
                  </a:cubicBezTo>
                  <a:cubicBezTo>
                    <a:pt x="102" y="5"/>
                    <a:pt x="102" y="5"/>
                    <a:pt x="101" y="5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101" y="4"/>
                    <a:pt x="99" y="3"/>
                    <a:pt x="99" y="3"/>
                  </a:cubicBezTo>
                  <a:cubicBezTo>
                    <a:pt x="99" y="3"/>
                    <a:pt x="99" y="2"/>
                    <a:pt x="99" y="2"/>
                  </a:cubicBezTo>
                  <a:cubicBezTo>
                    <a:pt x="99" y="2"/>
                    <a:pt x="98" y="2"/>
                    <a:pt x="98" y="2"/>
                  </a:cubicBezTo>
                  <a:cubicBezTo>
                    <a:pt x="98" y="1"/>
                    <a:pt x="98" y="2"/>
                    <a:pt x="97" y="2"/>
                  </a:cubicBezTo>
                  <a:cubicBezTo>
                    <a:pt x="97" y="2"/>
                    <a:pt x="97" y="2"/>
                    <a:pt x="97" y="2"/>
                  </a:cubicBezTo>
                  <a:cubicBezTo>
                    <a:pt x="97" y="2"/>
                    <a:pt x="96" y="1"/>
                    <a:pt x="96" y="1"/>
                  </a:cubicBezTo>
                  <a:cubicBezTo>
                    <a:pt x="96" y="1"/>
                    <a:pt x="96" y="0"/>
                    <a:pt x="96" y="0"/>
                  </a:cubicBezTo>
                  <a:cubicBezTo>
                    <a:pt x="95" y="0"/>
                    <a:pt x="95" y="1"/>
                    <a:pt x="95" y="1"/>
                  </a:cubicBezTo>
                  <a:cubicBezTo>
                    <a:pt x="95" y="1"/>
                    <a:pt x="94" y="1"/>
                    <a:pt x="94" y="1"/>
                  </a:cubicBezTo>
                  <a:cubicBezTo>
                    <a:pt x="94" y="1"/>
                    <a:pt x="95" y="2"/>
                    <a:pt x="95" y="2"/>
                  </a:cubicBezTo>
                  <a:cubicBezTo>
                    <a:pt x="95" y="2"/>
                    <a:pt x="95" y="2"/>
                    <a:pt x="94" y="2"/>
                  </a:cubicBezTo>
                  <a:cubicBezTo>
                    <a:pt x="94" y="2"/>
                    <a:pt x="94" y="3"/>
                    <a:pt x="94" y="3"/>
                  </a:cubicBezTo>
                  <a:cubicBezTo>
                    <a:pt x="94" y="3"/>
                    <a:pt x="94" y="3"/>
                    <a:pt x="93" y="4"/>
                  </a:cubicBezTo>
                  <a:cubicBezTo>
                    <a:pt x="93" y="4"/>
                    <a:pt x="93" y="3"/>
                    <a:pt x="93" y="3"/>
                  </a:cubicBezTo>
                  <a:cubicBezTo>
                    <a:pt x="92" y="3"/>
                    <a:pt x="93" y="3"/>
                    <a:pt x="93" y="3"/>
                  </a:cubicBezTo>
                  <a:cubicBezTo>
                    <a:pt x="93" y="2"/>
                    <a:pt x="92" y="2"/>
                    <a:pt x="92" y="2"/>
                  </a:cubicBezTo>
                  <a:cubicBezTo>
                    <a:pt x="92" y="2"/>
                    <a:pt x="92" y="2"/>
                    <a:pt x="92" y="3"/>
                  </a:cubicBezTo>
                  <a:cubicBezTo>
                    <a:pt x="91" y="3"/>
                    <a:pt x="91" y="3"/>
                    <a:pt x="91" y="3"/>
                  </a:cubicBezTo>
                  <a:cubicBezTo>
                    <a:pt x="91" y="4"/>
                    <a:pt x="91" y="4"/>
                    <a:pt x="91" y="4"/>
                  </a:cubicBezTo>
                  <a:cubicBezTo>
                    <a:pt x="91" y="4"/>
                    <a:pt x="91" y="3"/>
                    <a:pt x="91" y="3"/>
                  </a:cubicBezTo>
                  <a:cubicBezTo>
                    <a:pt x="90" y="3"/>
                    <a:pt x="90" y="2"/>
                    <a:pt x="90" y="2"/>
                  </a:cubicBezTo>
                  <a:cubicBezTo>
                    <a:pt x="90" y="2"/>
                    <a:pt x="90" y="2"/>
                    <a:pt x="90" y="2"/>
                  </a:cubicBezTo>
                  <a:cubicBezTo>
                    <a:pt x="90" y="2"/>
                    <a:pt x="90" y="2"/>
                    <a:pt x="90" y="2"/>
                  </a:cubicBezTo>
                  <a:cubicBezTo>
                    <a:pt x="90" y="2"/>
                    <a:pt x="90" y="3"/>
                    <a:pt x="90" y="3"/>
                  </a:cubicBezTo>
                  <a:cubicBezTo>
                    <a:pt x="90" y="3"/>
                    <a:pt x="90" y="3"/>
                    <a:pt x="90" y="3"/>
                  </a:cubicBezTo>
                  <a:cubicBezTo>
                    <a:pt x="90" y="3"/>
                    <a:pt x="90" y="4"/>
                    <a:pt x="90" y="4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90" y="4"/>
                    <a:pt x="90" y="4"/>
                    <a:pt x="90" y="5"/>
                  </a:cubicBezTo>
                  <a:cubicBezTo>
                    <a:pt x="90" y="5"/>
                    <a:pt x="89" y="5"/>
                    <a:pt x="89" y="5"/>
                  </a:cubicBezTo>
                  <a:cubicBezTo>
                    <a:pt x="89" y="5"/>
                    <a:pt x="89" y="5"/>
                    <a:pt x="89" y="6"/>
                  </a:cubicBezTo>
                  <a:cubicBezTo>
                    <a:pt x="89" y="6"/>
                    <a:pt x="90" y="6"/>
                    <a:pt x="90" y="6"/>
                  </a:cubicBezTo>
                  <a:cubicBezTo>
                    <a:pt x="90" y="6"/>
                    <a:pt x="90" y="6"/>
                    <a:pt x="90" y="6"/>
                  </a:cubicBezTo>
                  <a:cubicBezTo>
                    <a:pt x="90" y="6"/>
                    <a:pt x="89" y="6"/>
                    <a:pt x="89" y="6"/>
                  </a:cubicBezTo>
                  <a:cubicBezTo>
                    <a:pt x="89" y="6"/>
                    <a:pt x="89" y="7"/>
                    <a:pt x="89" y="7"/>
                  </a:cubicBezTo>
                  <a:cubicBezTo>
                    <a:pt x="89" y="7"/>
                    <a:pt x="88" y="7"/>
                    <a:pt x="88" y="7"/>
                  </a:cubicBezTo>
                  <a:cubicBezTo>
                    <a:pt x="88" y="7"/>
                    <a:pt x="88" y="6"/>
                    <a:pt x="88" y="6"/>
                  </a:cubicBezTo>
                  <a:cubicBezTo>
                    <a:pt x="88" y="6"/>
                    <a:pt x="88" y="6"/>
                    <a:pt x="87" y="6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7" y="6"/>
                    <a:pt x="87" y="5"/>
                    <a:pt x="87" y="5"/>
                  </a:cubicBezTo>
                  <a:cubicBezTo>
                    <a:pt x="87" y="5"/>
                    <a:pt x="87" y="4"/>
                    <a:pt x="87" y="4"/>
                  </a:cubicBezTo>
                  <a:cubicBezTo>
                    <a:pt x="87" y="4"/>
                    <a:pt x="87" y="4"/>
                    <a:pt x="87" y="4"/>
                  </a:cubicBezTo>
                  <a:cubicBezTo>
                    <a:pt x="87" y="4"/>
                    <a:pt x="86" y="5"/>
                    <a:pt x="86" y="5"/>
                  </a:cubicBezTo>
                  <a:cubicBezTo>
                    <a:pt x="86" y="5"/>
                    <a:pt x="86" y="6"/>
                    <a:pt x="86" y="6"/>
                  </a:cubicBezTo>
                  <a:cubicBezTo>
                    <a:pt x="86" y="6"/>
                    <a:pt x="86" y="6"/>
                    <a:pt x="86" y="6"/>
                  </a:cubicBezTo>
                  <a:cubicBezTo>
                    <a:pt x="86" y="6"/>
                    <a:pt x="85" y="6"/>
                    <a:pt x="85" y="6"/>
                  </a:cubicBezTo>
                  <a:cubicBezTo>
                    <a:pt x="85" y="6"/>
                    <a:pt x="85" y="6"/>
                    <a:pt x="85" y="6"/>
                  </a:cubicBezTo>
                  <a:cubicBezTo>
                    <a:pt x="85" y="6"/>
                    <a:pt x="85" y="6"/>
                    <a:pt x="85" y="6"/>
                  </a:cubicBezTo>
                  <a:cubicBezTo>
                    <a:pt x="84" y="6"/>
                    <a:pt x="84" y="7"/>
                    <a:pt x="84" y="7"/>
                  </a:cubicBezTo>
                  <a:cubicBezTo>
                    <a:pt x="84" y="7"/>
                    <a:pt x="84" y="7"/>
                    <a:pt x="84" y="7"/>
                  </a:cubicBezTo>
                  <a:cubicBezTo>
                    <a:pt x="84" y="7"/>
                    <a:pt x="84" y="8"/>
                    <a:pt x="84" y="8"/>
                  </a:cubicBezTo>
                  <a:cubicBezTo>
                    <a:pt x="84" y="8"/>
                    <a:pt x="84" y="9"/>
                    <a:pt x="84" y="9"/>
                  </a:cubicBezTo>
                  <a:cubicBezTo>
                    <a:pt x="84" y="9"/>
                    <a:pt x="84" y="9"/>
                    <a:pt x="84" y="9"/>
                  </a:cubicBezTo>
                  <a:cubicBezTo>
                    <a:pt x="85" y="9"/>
                    <a:pt x="85" y="9"/>
                    <a:pt x="85" y="9"/>
                  </a:cubicBezTo>
                  <a:cubicBezTo>
                    <a:pt x="85" y="10"/>
                    <a:pt x="85" y="10"/>
                    <a:pt x="85" y="10"/>
                  </a:cubicBezTo>
                  <a:cubicBezTo>
                    <a:pt x="85" y="10"/>
                    <a:pt x="85" y="10"/>
                    <a:pt x="85" y="10"/>
                  </a:cubicBezTo>
                  <a:cubicBezTo>
                    <a:pt x="84" y="10"/>
                    <a:pt x="84" y="10"/>
                    <a:pt x="83" y="10"/>
                  </a:cubicBezTo>
                  <a:cubicBezTo>
                    <a:pt x="83" y="10"/>
                    <a:pt x="83" y="10"/>
                    <a:pt x="83" y="9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83" y="9"/>
                    <a:pt x="83" y="10"/>
                    <a:pt x="83" y="10"/>
                  </a:cubicBezTo>
                  <a:cubicBezTo>
                    <a:pt x="83" y="10"/>
                    <a:pt x="82" y="10"/>
                    <a:pt x="82" y="10"/>
                  </a:cubicBezTo>
                  <a:cubicBezTo>
                    <a:pt x="82" y="10"/>
                    <a:pt x="82" y="10"/>
                    <a:pt x="82" y="11"/>
                  </a:cubicBezTo>
                  <a:cubicBezTo>
                    <a:pt x="81" y="11"/>
                    <a:pt x="82" y="11"/>
                    <a:pt x="82" y="11"/>
                  </a:cubicBezTo>
                  <a:cubicBezTo>
                    <a:pt x="82" y="11"/>
                    <a:pt x="82" y="11"/>
                    <a:pt x="82" y="12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3" y="12"/>
                    <a:pt x="83" y="13"/>
                    <a:pt x="83" y="13"/>
                  </a:cubicBezTo>
                  <a:cubicBezTo>
                    <a:pt x="82" y="13"/>
                    <a:pt x="82" y="13"/>
                    <a:pt x="82" y="12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81" y="12"/>
                    <a:pt x="81" y="12"/>
                    <a:pt x="81" y="11"/>
                  </a:cubicBezTo>
                  <a:cubicBezTo>
                    <a:pt x="81" y="11"/>
                    <a:pt x="81" y="11"/>
                    <a:pt x="81" y="11"/>
                  </a:cubicBezTo>
                  <a:cubicBezTo>
                    <a:pt x="81" y="11"/>
                    <a:pt x="80" y="11"/>
                    <a:pt x="80" y="11"/>
                  </a:cubicBezTo>
                  <a:cubicBezTo>
                    <a:pt x="80" y="11"/>
                    <a:pt x="80" y="11"/>
                    <a:pt x="80" y="12"/>
                  </a:cubicBezTo>
                  <a:cubicBezTo>
                    <a:pt x="81" y="12"/>
                    <a:pt x="80" y="12"/>
                    <a:pt x="80" y="12"/>
                  </a:cubicBezTo>
                  <a:cubicBezTo>
                    <a:pt x="80" y="12"/>
                    <a:pt x="80" y="12"/>
                    <a:pt x="80" y="12"/>
                  </a:cubicBezTo>
                  <a:cubicBezTo>
                    <a:pt x="80" y="12"/>
                    <a:pt x="80" y="13"/>
                    <a:pt x="80" y="13"/>
                  </a:cubicBezTo>
                  <a:cubicBezTo>
                    <a:pt x="80" y="13"/>
                    <a:pt x="80" y="13"/>
                    <a:pt x="79" y="13"/>
                  </a:cubicBezTo>
                  <a:cubicBezTo>
                    <a:pt x="79" y="13"/>
                    <a:pt x="79" y="13"/>
                    <a:pt x="79" y="13"/>
                  </a:cubicBezTo>
                  <a:cubicBezTo>
                    <a:pt x="79" y="13"/>
                    <a:pt x="79" y="13"/>
                    <a:pt x="79" y="13"/>
                  </a:cubicBezTo>
                  <a:cubicBezTo>
                    <a:pt x="79" y="13"/>
                    <a:pt x="79" y="14"/>
                    <a:pt x="79" y="14"/>
                  </a:cubicBezTo>
                  <a:cubicBezTo>
                    <a:pt x="79" y="14"/>
                    <a:pt x="78" y="14"/>
                    <a:pt x="78" y="14"/>
                  </a:cubicBezTo>
                  <a:cubicBezTo>
                    <a:pt x="78" y="14"/>
                    <a:pt x="78" y="15"/>
                    <a:pt x="78" y="15"/>
                  </a:cubicBezTo>
                  <a:cubicBezTo>
                    <a:pt x="78" y="15"/>
                    <a:pt x="79" y="15"/>
                    <a:pt x="79" y="16"/>
                  </a:cubicBezTo>
                  <a:cubicBezTo>
                    <a:pt x="79" y="16"/>
                    <a:pt x="79" y="16"/>
                    <a:pt x="79" y="16"/>
                  </a:cubicBezTo>
                  <a:cubicBezTo>
                    <a:pt x="79" y="16"/>
                    <a:pt x="79" y="16"/>
                    <a:pt x="79" y="16"/>
                  </a:cubicBezTo>
                  <a:cubicBezTo>
                    <a:pt x="79" y="16"/>
                    <a:pt x="79" y="15"/>
                    <a:pt x="80" y="15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80" y="15"/>
                    <a:pt x="80" y="16"/>
                    <a:pt x="80" y="16"/>
                  </a:cubicBezTo>
                  <a:cubicBezTo>
                    <a:pt x="80" y="16"/>
                    <a:pt x="80" y="17"/>
                    <a:pt x="80" y="17"/>
                  </a:cubicBezTo>
                  <a:cubicBezTo>
                    <a:pt x="80" y="17"/>
                    <a:pt x="80" y="17"/>
                    <a:pt x="80" y="17"/>
                  </a:cubicBezTo>
                  <a:cubicBezTo>
                    <a:pt x="79" y="17"/>
                    <a:pt x="79" y="17"/>
                    <a:pt x="79" y="17"/>
                  </a:cubicBezTo>
                  <a:cubicBezTo>
                    <a:pt x="79" y="17"/>
                    <a:pt x="79" y="17"/>
                    <a:pt x="79" y="17"/>
                  </a:cubicBezTo>
                  <a:cubicBezTo>
                    <a:pt x="79" y="17"/>
                    <a:pt x="78" y="18"/>
                    <a:pt x="78" y="18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78" y="18"/>
                    <a:pt x="78" y="19"/>
                    <a:pt x="78" y="19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78" y="19"/>
                    <a:pt x="77" y="19"/>
                    <a:pt x="77" y="19"/>
                  </a:cubicBezTo>
                  <a:cubicBezTo>
                    <a:pt x="77" y="19"/>
                    <a:pt x="77" y="19"/>
                    <a:pt x="76" y="18"/>
                  </a:cubicBezTo>
                  <a:cubicBezTo>
                    <a:pt x="76" y="18"/>
                    <a:pt x="75" y="18"/>
                    <a:pt x="75" y="18"/>
                  </a:cubicBezTo>
                  <a:cubicBezTo>
                    <a:pt x="75" y="18"/>
                    <a:pt x="75" y="19"/>
                    <a:pt x="75" y="19"/>
                  </a:cubicBezTo>
                  <a:cubicBezTo>
                    <a:pt x="75" y="19"/>
                    <a:pt x="75" y="19"/>
                    <a:pt x="75" y="19"/>
                  </a:cubicBezTo>
                  <a:cubicBezTo>
                    <a:pt x="75" y="19"/>
                    <a:pt x="74" y="19"/>
                    <a:pt x="74" y="19"/>
                  </a:cubicBezTo>
                  <a:cubicBezTo>
                    <a:pt x="74" y="19"/>
                    <a:pt x="74" y="18"/>
                    <a:pt x="74" y="18"/>
                  </a:cubicBezTo>
                  <a:cubicBezTo>
                    <a:pt x="74" y="18"/>
                    <a:pt x="74" y="18"/>
                    <a:pt x="74" y="17"/>
                  </a:cubicBezTo>
                  <a:cubicBezTo>
                    <a:pt x="74" y="17"/>
                    <a:pt x="73" y="17"/>
                    <a:pt x="73" y="17"/>
                  </a:cubicBezTo>
                  <a:cubicBezTo>
                    <a:pt x="73" y="18"/>
                    <a:pt x="73" y="18"/>
                    <a:pt x="73" y="18"/>
                  </a:cubicBezTo>
                  <a:cubicBezTo>
                    <a:pt x="73" y="18"/>
                    <a:pt x="73" y="18"/>
                    <a:pt x="73" y="18"/>
                  </a:cubicBezTo>
                  <a:cubicBezTo>
                    <a:pt x="73" y="18"/>
                    <a:pt x="73" y="18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9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73" y="20"/>
                    <a:pt x="72" y="20"/>
                    <a:pt x="72" y="20"/>
                  </a:cubicBezTo>
                  <a:cubicBezTo>
                    <a:pt x="72" y="20"/>
                    <a:pt x="72" y="21"/>
                    <a:pt x="72" y="21"/>
                  </a:cubicBezTo>
                  <a:cubicBezTo>
                    <a:pt x="73" y="21"/>
                    <a:pt x="73" y="21"/>
                    <a:pt x="73" y="21"/>
                  </a:cubicBezTo>
                  <a:cubicBezTo>
                    <a:pt x="73" y="22"/>
                    <a:pt x="74" y="22"/>
                    <a:pt x="74" y="22"/>
                  </a:cubicBezTo>
                  <a:cubicBezTo>
                    <a:pt x="74" y="22"/>
                    <a:pt x="74" y="23"/>
                    <a:pt x="75" y="23"/>
                  </a:cubicBezTo>
                  <a:cubicBezTo>
                    <a:pt x="75" y="23"/>
                    <a:pt x="75" y="23"/>
                    <a:pt x="75" y="23"/>
                  </a:cubicBezTo>
                  <a:cubicBezTo>
                    <a:pt x="74" y="23"/>
                    <a:pt x="74" y="24"/>
                    <a:pt x="74" y="24"/>
                  </a:cubicBezTo>
                  <a:cubicBezTo>
                    <a:pt x="74" y="24"/>
                    <a:pt x="74" y="24"/>
                    <a:pt x="74" y="24"/>
                  </a:cubicBezTo>
                  <a:cubicBezTo>
                    <a:pt x="74" y="24"/>
                    <a:pt x="74" y="24"/>
                    <a:pt x="74" y="24"/>
                  </a:cubicBezTo>
                  <a:cubicBezTo>
                    <a:pt x="74" y="24"/>
                    <a:pt x="73" y="24"/>
                    <a:pt x="73" y="24"/>
                  </a:cubicBezTo>
                  <a:cubicBezTo>
                    <a:pt x="73" y="24"/>
                    <a:pt x="73" y="24"/>
                    <a:pt x="73" y="25"/>
                  </a:cubicBezTo>
                  <a:cubicBezTo>
                    <a:pt x="73" y="25"/>
                    <a:pt x="73" y="25"/>
                    <a:pt x="73" y="26"/>
                  </a:cubicBezTo>
                  <a:cubicBezTo>
                    <a:pt x="73" y="26"/>
                    <a:pt x="73" y="26"/>
                    <a:pt x="73" y="26"/>
                  </a:cubicBezTo>
                  <a:cubicBezTo>
                    <a:pt x="73" y="27"/>
                    <a:pt x="73" y="27"/>
                    <a:pt x="73" y="27"/>
                  </a:cubicBezTo>
                  <a:cubicBezTo>
                    <a:pt x="72" y="27"/>
                    <a:pt x="72" y="26"/>
                    <a:pt x="72" y="26"/>
                  </a:cubicBezTo>
                  <a:cubicBezTo>
                    <a:pt x="72" y="26"/>
                    <a:pt x="72" y="26"/>
                    <a:pt x="71" y="25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1" y="25"/>
                    <a:pt x="71" y="24"/>
                    <a:pt x="71" y="24"/>
                  </a:cubicBezTo>
                  <a:cubicBezTo>
                    <a:pt x="71" y="24"/>
                    <a:pt x="70" y="24"/>
                    <a:pt x="70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69" y="22"/>
                    <a:pt x="69" y="21"/>
                    <a:pt x="69" y="21"/>
                  </a:cubicBezTo>
                  <a:cubicBezTo>
                    <a:pt x="69" y="21"/>
                    <a:pt x="69" y="21"/>
                    <a:pt x="69" y="21"/>
                  </a:cubicBezTo>
                  <a:cubicBezTo>
                    <a:pt x="69" y="21"/>
                    <a:pt x="69" y="21"/>
                    <a:pt x="69" y="21"/>
                  </a:cubicBezTo>
                  <a:cubicBezTo>
                    <a:pt x="68" y="21"/>
                    <a:pt x="69" y="20"/>
                    <a:pt x="69" y="20"/>
                  </a:cubicBezTo>
                  <a:cubicBezTo>
                    <a:pt x="69" y="20"/>
                    <a:pt x="69" y="20"/>
                    <a:pt x="69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9"/>
                    <a:pt x="68" y="19"/>
                    <a:pt x="68" y="19"/>
                  </a:cubicBezTo>
                  <a:cubicBezTo>
                    <a:pt x="68" y="19"/>
                    <a:pt x="68" y="20"/>
                    <a:pt x="68" y="20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68" y="20"/>
                    <a:pt x="67" y="20"/>
                    <a:pt x="67" y="21"/>
                  </a:cubicBezTo>
                  <a:cubicBezTo>
                    <a:pt x="67" y="21"/>
                    <a:pt x="67" y="22"/>
                    <a:pt x="67" y="22"/>
                  </a:cubicBezTo>
                  <a:cubicBezTo>
                    <a:pt x="67" y="22"/>
                    <a:pt x="67" y="22"/>
                    <a:pt x="67" y="22"/>
                  </a:cubicBezTo>
                  <a:cubicBezTo>
                    <a:pt x="67" y="22"/>
                    <a:pt x="66" y="22"/>
                    <a:pt x="66" y="22"/>
                  </a:cubicBezTo>
                  <a:cubicBezTo>
                    <a:pt x="66" y="22"/>
                    <a:pt x="66" y="23"/>
                    <a:pt x="66" y="23"/>
                  </a:cubicBezTo>
                  <a:cubicBezTo>
                    <a:pt x="66" y="23"/>
                    <a:pt x="66" y="23"/>
                    <a:pt x="66" y="23"/>
                  </a:cubicBezTo>
                  <a:cubicBezTo>
                    <a:pt x="66" y="23"/>
                    <a:pt x="66" y="23"/>
                    <a:pt x="66" y="23"/>
                  </a:cubicBezTo>
                  <a:cubicBezTo>
                    <a:pt x="66" y="23"/>
                    <a:pt x="65" y="23"/>
                    <a:pt x="65" y="23"/>
                  </a:cubicBezTo>
                  <a:cubicBezTo>
                    <a:pt x="64" y="23"/>
                    <a:pt x="64" y="24"/>
                    <a:pt x="64" y="24"/>
                  </a:cubicBezTo>
                  <a:cubicBezTo>
                    <a:pt x="64" y="24"/>
                    <a:pt x="63" y="25"/>
                    <a:pt x="63" y="25"/>
                  </a:cubicBezTo>
                  <a:cubicBezTo>
                    <a:pt x="63" y="25"/>
                    <a:pt x="63" y="26"/>
                    <a:pt x="63" y="26"/>
                  </a:cubicBezTo>
                  <a:cubicBezTo>
                    <a:pt x="63" y="26"/>
                    <a:pt x="63" y="27"/>
                    <a:pt x="63" y="28"/>
                  </a:cubicBezTo>
                  <a:cubicBezTo>
                    <a:pt x="63" y="28"/>
                    <a:pt x="63" y="28"/>
                    <a:pt x="63" y="28"/>
                  </a:cubicBezTo>
                  <a:cubicBezTo>
                    <a:pt x="63" y="29"/>
                    <a:pt x="63" y="30"/>
                    <a:pt x="63" y="30"/>
                  </a:cubicBezTo>
                  <a:cubicBezTo>
                    <a:pt x="64" y="30"/>
                    <a:pt x="64" y="30"/>
                    <a:pt x="64" y="31"/>
                  </a:cubicBezTo>
                  <a:cubicBezTo>
                    <a:pt x="65" y="31"/>
                    <a:pt x="64" y="31"/>
                    <a:pt x="64" y="31"/>
                  </a:cubicBezTo>
                  <a:cubicBezTo>
                    <a:pt x="64" y="32"/>
                    <a:pt x="64" y="32"/>
                    <a:pt x="64" y="32"/>
                  </a:cubicBezTo>
                  <a:cubicBezTo>
                    <a:pt x="63" y="32"/>
                    <a:pt x="63" y="33"/>
                    <a:pt x="63" y="33"/>
                  </a:cubicBezTo>
                  <a:cubicBezTo>
                    <a:pt x="63" y="33"/>
                    <a:pt x="62" y="34"/>
                    <a:pt x="62" y="34"/>
                  </a:cubicBezTo>
                  <a:cubicBezTo>
                    <a:pt x="61" y="34"/>
                    <a:pt x="61" y="34"/>
                    <a:pt x="61" y="34"/>
                  </a:cubicBezTo>
                  <a:cubicBezTo>
                    <a:pt x="60" y="34"/>
                    <a:pt x="60" y="35"/>
                    <a:pt x="60" y="35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0" y="36"/>
                    <a:pt x="60" y="36"/>
                    <a:pt x="59" y="36"/>
                  </a:cubicBezTo>
                  <a:cubicBezTo>
                    <a:pt x="59" y="36"/>
                    <a:pt x="60" y="36"/>
                    <a:pt x="60" y="36"/>
                  </a:cubicBezTo>
                  <a:cubicBezTo>
                    <a:pt x="60" y="36"/>
                    <a:pt x="60" y="37"/>
                    <a:pt x="59" y="37"/>
                  </a:cubicBezTo>
                  <a:cubicBezTo>
                    <a:pt x="59" y="37"/>
                    <a:pt x="59" y="38"/>
                    <a:pt x="59" y="38"/>
                  </a:cubicBezTo>
                  <a:cubicBezTo>
                    <a:pt x="58" y="39"/>
                    <a:pt x="58" y="40"/>
                    <a:pt x="57" y="41"/>
                  </a:cubicBezTo>
                  <a:cubicBezTo>
                    <a:pt x="57" y="41"/>
                    <a:pt x="55" y="42"/>
                    <a:pt x="55" y="42"/>
                  </a:cubicBezTo>
                  <a:cubicBezTo>
                    <a:pt x="55" y="43"/>
                    <a:pt x="54" y="43"/>
                    <a:pt x="53" y="43"/>
                  </a:cubicBezTo>
                  <a:cubicBezTo>
                    <a:pt x="53" y="43"/>
                    <a:pt x="52" y="43"/>
                    <a:pt x="52" y="43"/>
                  </a:cubicBezTo>
                  <a:cubicBezTo>
                    <a:pt x="51" y="43"/>
                    <a:pt x="51" y="44"/>
                    <a:pt x="51" y="44"/>
                  </a:cubicBezTo>
                  <a:cubicBezTo>
                    <a:pt x="51" y="44"/>
                    <a:pt x="50" y="44"/>
                    <a:pt x="50" y="44"/>
                  </a:cubicBezTo>
                  <a:cubicBezTo>
                    <a:pt x="49" y="44"/>
                    <a:pt x="48" y="44"/>
                    <a:pt x="48" y="45"/>
                  </a:cubicBezTo>
                  <a:cubicBezTo>
                    <a:pt x="47" y="45"/>
                    <a:pt x="47" y="45"/>
                    <a:pt x="47" y="45"/>
                  </a:cubicBezTo>
                  <a:cubicBezTo>
                    <a:pt x="47" y="45"/>
                    <a:pt x="47" y="45"/>
                    <a:pt x="47" y="45"/>
                  </a:cubicBezTo>
                  <a:cubicBezTo>
                    <a:pt x="47" y="45"/>
                    <a:pt x="46" y="45"/>
                    <a:pt x="46" y="45"/>
                  </a:cubicBezTo>
                  <a:cubicBezTo>
                    <a:pt x="46" y="45"/>
                    <a:pt x="45" y="45"/>
                    <a:pt x="45" y="45"/>
                  </a:cubicBezTo>
                  <a:cubicBezTo>
                    <a:pt x="45" y="45"/>
                    <a:pt x="45" y="45"/>
                    <a:pt x="44" y="45"/>
                  </a:cubicBezTo>
                  <a:cubicBezTo>
                    <a:pt x="44" y="45"/>
                    <a:pt x="43" y="45"/>
                    <a:pt x="43" y="45"/>
                  </a:cubicBezTo>
                  <a:cubicBezTo>
                    <a:pt x="43" y="45"/>
                    <a:pt x="43" y="45"/>
                    <a:pt x="42" y="45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42" y="45"/>
                    <a:pt x="42" y="46"/>
                    <a:pt x="41" y="46"/>
                  </a:cubicBezTo>
                  <a:cubicBezTo>
                    <a:pt x="41" y="46"/>
                    <a:pt x="40" y="47"/>
                    <a:pt x="40" y="47"/>
                  </a:cubicBezTo>
                  <a:cubicBezTo>
                    <a:pt x="39" y="47"/>
                    <a:pt x="39" y="47"/>
                    <a:pt x="39" y="47"/>
                  </a:cubicBezTo>
                  <a:cubicBezTo>
                    <a:pt x="38" y="47"/>
                    <a:pt x="37" y="47"/>
                    <a:pt x="37" y="47"/>
                  </a:cubicBezTo>
                  <a:cubicBezTo>
                    <a:pt x="37" y="48"/>
                    <a:pt x="36" y="48"/>
                    <a:pt x="36" y="48"/>
                  </a:cubicBezTo>
                  <a:cubicBezTo>
                    <a:pt x="35" y="48"/>
                    <a:pt x="35" y="48"/>
                    <a:pt x="35" y="48"/>
                  </a:cubicBezTo>
                  <a:cubicBezTo>
                    <a:pt x="34" y="49"/>
                    <a:pt x="34" y="49"/>
                    <a:pt x="34" y="49"/>
                  </a:cubicBezTo>
                  <a:cubicBezTo>
                    <a:pt x="34" y="49"/>
                    <a:pt x="33" y="50"/>
                    <a:pt x="33" y="50"/>
                  </a:cubicBezTo>
                  <a:cubicBezTo>
                    <a:pt x="33" y="50"/>
                    <a:pt x="32" y="50"/>
                    <a:pt x="31" y="50"/>
                  </a:cubicBezTo>
                  <a:cubicBezTo>
                    <a:pt x="31" y="50"/>
                    <a:pt x="30" y="50"/>
                    <a:pt x="30" y="50"/>
                  </a:cubicBezTo>
                  <a:cubicBezTo>
                    <a:pt x="29" y="50"/>
                    <a:pt x="29" y="50"/>
                    <a:pt x="29" y="50"/>
                  </a:cubicBezTo>
                  <a:cubicBezTo>
                    <a:pt x="29" y="50"/>
                    <a:pt x="29" y="49"/>
                    <a:pt x="29" y="49"/>
                  </a:cubicBezTo>
                  <a:cubicBezTo>
                    <a:pt x="28" y="49"/>
                    <a:pt x="28" y="50"/>
                    <a:pt x="28" y="50"/>
                  </a:cubicBezTo>
                  <a:cubicBezTo>
                    <a:pt x="27" y="50"/>
                    <a:pt x="27" y="50"/>
                    <a:pt x="27" y="50"/>
                  </a:cubicBezTo>
                  <a:cubicBezTo>
                    <a:pt x="27" y="50"/>
                    <a:pt x="27" y="50"/>
                    <a:pt x="27" y="50"/>
                  </a:cubicBezTo>
                  <a:cubicBezTo>
                    <a:pt x="27" y="50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6" y="49"/>
                    <a:pt x="26" y="50"/>
                  </a:cubicBezTo>
                  <a:cubicBezTo>
                    <a:pt x="26" y="50"/>
                    <a:pt x="26" y="50"/>
                    <a:pt x="26" y="50"/>
                  </a:cubicBezTo>
                  <a:cubicBezTo>
                    <a:pt x="26" y="50"/>
                    <a:pt x="26" y="50"/>
                    <a:pt x="26" y="50"/>
                  </a:cubicBezTo>
                  <a:cubicBezTo>
                    <a:pt x="26" y="50"/>
                    <a:pt x="26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4" y="51"/>
                    <a:pt x="24" y="51"/>
                  </a:cubicBezTo>
                  <a:cubicBezTo>
                    <a:pt x="24" y="51"/>
                    <a:pt x="24" y="51"/>
                    <a:pt x="23" y="51"/>
                  </a:cubicBezTo>
                  <a:cubicBezTo>
                    <a:pt x="23" y="51"/>
                    <a:pt x="23" y="51"/>
                    <a:pt x="23" y="51"/>
                  </a:cubicBezTo>
                  <a:cubicBezTo>
                    <a:pt x="23" y="51"/>
                    <a:pt x="23" y="52"/>
                    <a:pt x="23" y="52"/>
                  </a:cubicBezTo>
                  <a:cubicBezTo>
                    <a:pt x="22" y="52"/>
                    <a:pt x="22" y="52"/>
                    <a:pt x="22" y="52"/>
                  </a:cubicBezTo>
                  <a:cubicBezTo>
                    <a:pt x="22" y="52"/>
                    <a:pt x="22" y="52"/>
                    <a:pt x="21" y="52"/>
                  </a:cubicBezTo>
                  <a:cubicBezTo>
                    <a:pt x="21" y="52"/>
                    <a:pt x="21" y="53"/>
                    <a:pt x="21" y="53"/>
                  </a:cubicBezTo>
                  <a:cubicBezTo>
                    <a:pt x="20" y="53"/>
                    <a:pt x="21" y="53"/>
                    <a:pt x="20" y="53"/>
                  </a:cubicBezTo>
                  <a:cubicBezTo>
                    <a:pt x="20" y="54"/>
                    <a:pt x="20" y="54"/>
                    <a:pt x="20" y="54"/>
                  </a:cubicBezTo>
                  <a:cubicBezTo>
                    <a:pt x="20" y="54"/>
                    <a:pt x="19" y="54"/>
                    <a:pt x="19" y="54"/>
                  </a:cubicBezTo>
                  <a:cubicBezTo>
                    <a:pt x="19" y="54"/>
                    <a:pt x="19" y="55"/>
                    <a:pt x="18" y="55"/>
                  </a:cubicBezTo>
                  <a:cubicBezTo>
                    <a:pt x="18" y="55"/>
                    <a:pt x="18" y="56"/>
                    <a:pt x="18" y="56"/>
                  </a:cubicBezTo>
                  <a:cubicBezTo>
                    <a:pt x="18" y="56"/>
                    <a:pt x="17" y="56"/>
                    <a:pt x="17" y="56"/>
                  </a:cubicBezTo>
                  <a:cubicBezTo>
                    <a:pt x="17" y="56"/>
                    <a:pt x="16" y="56"/>
                    <a:pt x="16" y="56"/>
                  </a:cubicBezTo>
                  <a:cubicBezTo>
                    <a:pt x="16" y="56"/>
                    <a:pt x="16" y="57"/>
                    <a:pt x="16" y="57"/>
                  </a:cubicBezTo>
                  <a:cubicBezTo>
                    <a:pt x="16" y="57"/>
                    <a:pt x="15" y="57"/>
                    <a:pt x="15" y="57"/>
                  </a:cubicBezTo>
                  <a:cubicBezTo>
                    <a:pt x="15" y="57"/>
                    <a:pt x="14" y="57"/>
                    <a:pt x="14" y="57"/>
                  </a:cubicBezTo>
                  <a:cubicBezTo>
                    <a:pt x="14" y="57"/>
                    <a:pt x="13" y="58"/>
                    <a:pt x="13" y="58"/>
                  </a:cubicBezTo>
                  <a:cubicBezTo>
                    <a:pt x="12" y="58"/>
                    <a:pt x="12" y="58"/>
                    <a:pt x="12" y="59"/>
                  </a:cubicBezTo>
                  <a:cubicBezTo>
                    <a:pt x="12" y="59"/>
                    <a:pt x="11" y="60"/>
                    <a:pt x="11" y="60"/>
                  </a:cubicBezTo>
                  <a:cubicBezTo>
                    <a:pt x="11" y="60"/>
                    <a:pt x="11" y="61"/>
                    <a:pt x="10" y="62"/>
                  </a:cubicBezTo>
                  <a:cubicBezTo>
                    <a:pt x="10" y="62"/>
                    <a:pt x="10" y="63"/>
                    <a:pt x="10" y="63"/>
                  </a:cubicBezTo>
                  <a:cubicBezTo>
                    <a:pt x="10" y="63"/>
                    <a:pt x="10" y="63"/>
                    <a:pt x="10" y="63"/>
                  </a:cubicBezTo>
                  <a:cubicBezTo>
                    <a:pt x="10" y="63"/>
                    <a:pt x="9" y="63"/>
                    <a:pt x="9" y="63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9" y="62"/>
                    <a:pt x="9" y="62"/>
                    <a:pt x="8" y="62"/>
                  </a:cubicBezTo>
                  <a:cubicBezTo>
                    <a:pt x="8" y="62"/>
                    <a:pt x="8" y="61"/>
                    <a:pt x="8" y="61"/>
                  </a:cubicBezTo>
                  <a:cubicBezTo>
                    <a:pt x="8" y="61"/>
                    <a:pt x="8" y="60"/>
                    <a:pt x="8" y="60"/>
                  </a:cubicBezTo>
                  <a:cubicBezTo>
                    <a:pt x="8" y="60"/>
                    <a:pt x="8" y="60"/>
                    <a:pt x="9" y="59"/>
                  </a:cubicBezTo>
                  <a:cubicBezTo>
                    <a:pt x="9" y="59"/>
                    <a:pt x="9" y="58"/>
                    <a:pt x="8" y="58"/>
                  </a:cubicBezTo>
                  <a:cubicBezTo>
                    <a:pt x="8" y="58"/>
                    <a:pt x="8" y="58"/>
                    <a:pt x="8" y="59"/>
                  </a:cubicBezTo>
                  <a:cubicBezTo>
                    <a:pt x="7" y="59"/>
                    <a:pt x="7" y="60"/>
                    <a:pt x="7" y="60"/>
                  </a:cubicBezTo>
                  <a:cubicBezTo>
                    <a:pt x="7" y="60"/>
                    <a:pt x="7" y="61"/>
                    <a:pt x="6" y="62"/>
                  </a:cubicBezTo>
                  <a:cubicBezTo>
                    <a:pt x="6" y="62"/>
                    <a:pt x="6" y="62"/>
                    <a:pt x="6" y="63"/>
                  </a:cubicBezTo>
                  <a:cubicBezTo>
                    <a:pt x="6" y="63"/>
                    <a:pt x="5" y="63"/>
                    <a:pt x="5" y="64"/>
                  </a:cubicBezTo>
                  <a:cubicBezTo>
                    <a:pt x="5" y="64"/>
                    <a:pt x="5" y="64"/>
                    <a:pt x="6" y="65"/>
                  </a:cubicBezTo>
                  <a:cubicBezTo>
                    <a:pt x="6" y="65"/>
                    <a:pt x="6" y="65"/>
                    <a:pt x="6" y="66"/>
                  </a:cubicBezTo>
                  <a:cubicBezTo>
                    <a:pt x="6" y="66"/>
                    <a:pt x="6" y="67"/>
                    <a:pt x="6" y="67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6" y="68"/>
                    <a:pt x="6" y="69"/>
                    <a:pt x="6" y="69"/>
                  </a:cubicBezTo>
                  <a:cubicBezTo>
                    <a:pt x="6" y="70"/>
                    <a:pt x="6" y="70"/>
                    <a:pt x="6" y="71"/>
                  </a:cubicBezTo>
                  <a:cubicBezTo>
                    <a:pt x="6" y="71"/>
                    <a:pt x="5" y="71"/>
                    <a:pt x="5" y="72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5" y="73"/>
                    <a:pt x="4" y="73"/>
                    <a:pt x="4" y="73"/>
                  </a:cubicBezTo>
                  <a:cubicBezTo>
                    <a:pt x="4" y="74"/>
                    <a:pt x="4" y="74"/>
                    <a:pt x="4" y="75"/>
                  </a:cubicBezTo>
                  <a:cubicBezTo>
                    <a:pt x="4" y="75"/>
                    <a:pt x="4" y="76"/>
                    <a:pt x="4" y="76"/>
                  </a:cubicBezTo>
                  <a:cubicBezTo>
                    <a:pt x="3" y="77"/>
                    <a:pt x="3" y="77"/>
                    <a:pt x="3" y="78"/>
                  </a:cubicBezTo>
                  <a:cubicBezTo>
                    <a:pt x="3" y="78"/>
                    <a:pt x="4" y="78"/>
                    <a:pt x="4" y="79"/>
                  </a:cubicBezTo>
                  <a:cubicBezTo>
                    <a:pt x="4" y="79"/>
                    <a:pt x="5" y="79"/>
                    <a:pt x="5" y="80"/>
                  </a:cubicBezTo>
                  <a:cubicBezTo>
                    <a:pt x="5" y="80"/>
                    <a:pt x="5" y="80"/>
                    <a:pt x="5" y="80"/>
                  </a:cubicBezTo>
                  <a:cubicBezTo>
                    <a:pt x="5" y="81"/>
                    <a:pt x="5" y="81"/>
                    <a:pt x="5" y="81"/>
                  </a:cubicBezTo>
                  <a:cubicBezTo>
                    <a:pt x="5" y="81"/>
                    <a:pt x="5" y="82"/>
                    <a:pt x="5" y="82"/>
                  </a:cubicBezTo>
                  <a:cubicBezTo>
                    <a:pt x="5" y="82"/>
                    <a:pt x="6" y="83"/>
                    <a:pt x="6" y="83"/>
                  </a:cubicBezTo>
                  <a:cubicBezTo>
                    <a:pt x="6" y="83"/>
                    <a:pt x="7" y="84"/>
                    <a:pt x="7" y="84"/>
                  </a:cubicBezTo>
                  <a:cubicBezTo>
                    <a:pt x="7" y="85"/>
                    <a:pt x="7" y="85"/>
                    <a:pt x="7" y="85"/>
                  </a:cubicBezTo>
                  <a:cubicBezTo>
                    <a:pt x="7" y="86"/>
                    <a:pt x="8" y="86"/>
                    <a:pt x="8" y="87"/>
                  </a:cubicBezTo>
                  <a:cubicBezTo>
                    <a:pt x="8" y="88"/>
                    <a:pt x="9" y="88"/>
                    <a:pt x="9" y="89"/>
                  </a:cubicBezTo>
                  <a:cubicBezTo>
                    <a:pt x="9" y="89"/>
                    <a:pt x="9" y="89"/>
                    <a:pt x="9" y="89"/>
                  </a:cubicBezTo>
                  <a:cubicBezTo>
                    <a:pt x="9" y="89"/>
                    <a:pt x="9" y="89"/>
                    <a:pt x="9" y="90"/>
                  </a:cubicBezTo>
                  <a:cubicBezTo>
                    <a:pt x="9" y="90"/>
                    <a:pt x="9" y="90"/>
                    <a:pt x="9" y="90"/>
                  </a:cubicBezTo>
                  <a:cubicBezTo>
                    <a:pt x="9" y="90"/>
                    <a:pt x="9" y="91"/>
                    <a:pt x="9" y="91"/>
                  </a:cubicBezTo>
                  <a:cubicBezTo>
                    <a:pt x="9" y="91"/>
                    <a:pt x="9" y="91"/>
                    <a:pt x="9" y="91"/>
                  </a:cubicBezTo>
                  <a:cubicBezTo>
                    <a:pt x="9" y="92"/>
                    <a:pt x="9" y="92"/>
                    <a:pt x="9" y="92"/>
                  </a:cubicBezTo>
                  <a:cubicBezTo>
                    <a:pt x="8" y="93"/>
                    <a:pt x="8" y="93"/>
                    <a:pt x="8" y="93"/>
                  </a:cubicBezTo>
                  <a:cubicBezTo>
                    <a:pt x="8" y="93"/>
                    <a:pt x="8" y="93"/>
                    <a:pt x="8" y="93"/>
                  </a:cubicBezTo>
                  <a:cubicBezTo>
                    <a:pt x="8" y="93"/>
                    <a:pt x="7" y="92"/>
                    <a:pt x="7" y="92"/>
                  </a:cubicBezTo>
                  <a:cubicBezTo>
                    <a:pt x="7" y="92"/>
                    <a:pt x="7" y="91"/>
                    <a:pt x="7" y="91"/>
                  </a:cubicBezTo>
                  <a:cubicBezTo>
                    <a:pt x="7" y="91"/>
                    <a:pt x="7" y="91"/>
                    <a:pt x="7" y="90"/>
                  </a:cubicBezTo>
                  <a:cubicBezTo>
                    <a:pt x="7" y="90"/>
                    <a:pt x="7" y="90"/>
                    <a:pt x="6" y="90"/>
                  </a:cubicBezTo>
                  <a:cubicBezTo>
                    <a:pt x="6" y="90"/>
                    <a:pt x="6" y="91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6" y="91"/>
                    <a:pt x="7" y="92"/>
                    <a:pt x="7" y="92"/>
                  </a:cubicBezTo>
                  <a:cubicBezTo>
                    <a:pt x="7" y="92"/>
                    <a:pt x="7" y="93"/>
                    <a:pt x="7" y="93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6" y="94"/>
                    <a:pt x="6" y="94"/>
                    <a:pt x="5" y="94"/>
                  </a:cubicBezTo>
                  <a:cubicBezTo>
                    <a:pt x="5" y="94"/>
                    <a:pt x="5" y="94"/>
                    <a:pt x="5" y="94"/>
                  </a:cubicBezTo>
                  <a:cubicBezTo>
                    <a:pt x="5" y="93"/>
                    <a:pt x="5" y="92"/>
                    <a:pt x="5" y="92"/>
                  </a:cubicBezTo>
                  <a:cubicBezTo>
                    <a:pt x="5" y="92"/>
                    <a:pt x="4" y="91"/>
                    <a:pt x="4" y="91"/>
                  </a:cubicBezTo>
                  <a:cubicBezTo>
                    <a:pt x="4" y="91"/>
                    <a:pt x="4" y="90"/>
                    <a:pt x="4" y="90"/>
                  </a:cubicBezTo>
                  <a:cubicBezTo>
                    <a:pt x="3" y="90"/>
                    <a:pt x="3" y="91"/>
                    <a:pt x="3" y="91"/>
                  </a:cubicBezTo>
                  <a:cubicBezTo>
                    <a:pt x="3" y="91"/>
                    <a:pt x="3" y="91"/>
                    <a:pt x="3" y="91"/>
                  </a:cubicBezTo>
                  <a:cubicBezTo>
                    <a:pt x="3" y="91"/>
                    <a:pt x="3" y="90"/>
                    <a:pt x="3" y="90"/>
                  </a:cubicBezTo>
                  <a:cubicBezTo>
                    <a:pt x="3" y="89"/>
                    <a:pt x="3" y="90"/>
                    <a:pt x="3" y="90"/>
                  </a:cubicBezTo>
                  <a:cubicBezTo>
                    <a:pt x="3" y="90"/>
                    <a:pt x="2" y="90"/>
                    <a:pt x="2" y="90"/>
                  </a:cubicBezTo>
                  <a:cubicBezTo>
                    <a:pt x="2" y="91"/>
                    <a:pt x="2" y="91"/>
                    <a:pt x="2" y="91"/>
                  </a:cubicBezTo>
                  <a:cubicBezTo>
                    <a:pt x="2" y="91"/>
                    <a:pt x="2" y="91"/>
                    <a:pt x="2" y="92"/>
                  </a:cubicBezTo>
                  <a:cubicBezTo>
                    <a:pt x="3" y="92"/>
                    <a:pt x="2" y="92"/>
                    <a:pt x="3" y="92"/>
                  </a:cubicBezTo>
                  <a:cubicBezTo>
                    <a:pt x="3" y="93"/>
                    <a:pt x="4" y="93"/>
                    <a:pt x="4" y="94"/>
                  </a:cubicBezTo>
                  <a:cubicBezTo>
                    <a:pt x="5" y="95"/>
                    <a:pt x="6" y="96"/>
                    <a:pt x="6" y="97"/>
                  </a:cubicBezTo>
                  <a:cubicBezTo>
                    <a:pt x="7" y="98"/>
                    <a:pt x="8" y="99"/>
                    <a:pt x="8" y="99"/>
                  </a:cubicBezTo>
                  <a:cubicBezTo>
                    <a:pt x="8" y="100"/>
                    <a:pt x="8" y="102"/>
                    <a:pt x="9" y="102"/>
                  </a:cubicBezTo>
                  <a:cubicBezTo>
                    <a:pt x="9" y="103"/>
                    <a:pt x="8" y="103"/>
                    <a:pt x="8" y="103"/>
                  </a:cubicBezTo>
                  <a:cubicBezTo>
                    <a:pt x="8" y="103"/>
                    <a:pt x="8" y="104"/>
                    <a:pt x="8" y="104"/>
                  </a:cubicBezTo>
                  <a:cubicBezTo>
                    <a:pt x="9" y="104"/>
                    <a:pt x="9" y="104"/>
                    <a:pt x="9" y="105"/>
                  </a:cubicBezTo>
                  <a:cubicBezTo>
                    <a:pt x="9" y="106"/>
                    <a:pt x="9" y="105"/>
                    <a:pt x="9" y="106"/>
                  </a:cubicBezTo>
                  <a:cubicBezTo>
                    <a:pt x="9" y="106"/>
                    <a:pt x="10" y="106"/>
                    <a:pt x="10" y="107"/>
                  </a:cubicBezTo>
                  <a:cubicBezTo>
                    <a:pt x="10" y="107"/>
                    <a:pt x="10" y="107"/>
                    <a:pt x="11" y="108"/>
                  </a:cubicBezTo>
                  <a:cubicBezTo>
                    <a:pt x="11" y="108"/>
                    <a:pt x="11" y="108"/>
                    <a:pt x="11" y="109"/>
                  </a:cubicBezTo>
                  <a:cubicBezTo>
                    <a:pt x="11" y="109"/>
                    <a:pt x="11" y="110"/>
                    <a:pt x="11" y="110"/>
                  </a:cubicBezTo>
                  <a:cubicBezTo>
                    <a:pt x="11" y="111"/>
                    <a:pt x="12" y="112"/>
                    <a:pt x="12" y="112"/>
                  </a:cubicBezTo>
                  <a:cubicBezTo>
                    <a:pt x="13" y="113"/>
                    <a:pt x="13" y="113"/>
                    <a:pt x="13" y="114"/>
                  </a:cubicBezTo>
                  <a:cubicBezTo>
                    <a:pt x="13" y="114"/>
                    <a:pt x="14" y="114"/>
                    <a:pt x="14" y="115"/>
                  </a:cubicBezTo>
                  <a:cubicBezTo>
                    <a:pt x="14" y="115"/>
                    <a:pt x="14" y="115"/>
                    <a:pt x="14" y="116"/>
                  </a:cubicBezTo>
                  <a:cubicBezTo>
                    <a:pt x="14" y="116"/>
                    <a:pt x="14" y="116"/>
                    <a:pt x="14" y="117"/>
                  </a:cubicBezTo>
                  <a:cubicBezTo>
                    <a:pt x="14" y="117"/>
                    <a:pt x="14" y="118"/>
                    <a:pt x="14" y="118"/>
                  </a:cubicBezTo>
                  <a:cubicBezTo>
                    <a:pt x="14" y="119"/>
                    <a:pt x="14" y="121"/>
                    <a:pt x="14" y="122"/>
                  </a:cubicBezTo>
                  <a:cubicBezTo>
                    <a:pt x="14" y="122"/>
                    <a:pt x="15" y="124"/>
                    <a:pt x="15" y="125"/>
                  </a:cubicBezTo>
                  <a:cubicBezTo>
                    <a:pt x="15" y="126"/>
                    <a:pt x="16" y="127"/>
                    <a:pt x="16" y="127"/>
                  </a:cubicBezTo>
                  <a:cubicBezTo>
                    <a:pt x="16" y="127"/>
                    <a:pt x="17" y="129"/>
                    <a:pt x="18" y="130"/>
                  </a:cubicBezTo>
                  <a:cubicBezTo>
                    <a:pt x="18" y="131"/>
                    <a:pt x="18" y="132"/>
                    <a:pt x="19" y="133"/>
                  </a:cubicBezTo>
                  <a:cubicBezTo>
                    <a:pt x="19" y="133"/>
                    <a:pt x="19" y="134"/>
                    <a:pt x="19" y="135"/>
                  </a:cubicBezTo>
                  <a:cubicBezTo>
                    <a:pt x="19" y="135"/>
                    <a:pt x="19" y="136"/>
                    <a:pt x="19" y="137"/>
                  </a:cubicBezTo>
                  <a:cubicBezTo>
                    <a:pt x="20" y="137"/>
                    <a:pt x="19" y="138"/>
                    <a:pt x="19" y="138"/>
                  </a:cubicBezTo>
                  <a:cubicBezTo>
                    <a:pt x="19" y="138"/>
                    <a:pt x="19" y="139"/>
                    <a:pt x="19" y="139"/>
                  </a:cubicBezTo>
                  <a:cubicBezTo>
                    <a:pt x="19" y="140"/>
                    <a:pt x="19" y="140"/>
                    <a:pt x="19" y="141"/>
                  </a:cubicBezTo>
                  <a:cubicBezTo>
                    <a:pt x="18" y="141"/>
                    <a:pt x="18" y="142"/>
                    <a:pt x="19" y="142"/>
                  </a:cubicBezTo>
                  <a:cubicBezTo>
                    <a:pt x="19" y="142"/>
                    <a:pt x="19" y="142"/>
                    <a:pt x="19" y="143"/>
                  </a:cubicBezTo>
                  <a:cubicBezTo>
                    <a:pt x="19" y="143"/>
                    <a:pt x="19" y="144"/>
                    <a:pt x="19" y="144"/>
                  </a:cubicBezTo>
                  <a:cubicBezTo>
                    <a:pt x="19" y="145"/>
                    <a:pt x="19" y="146"/>
                    <a:pt x="19" y="146"/>
                  </a:cubicBezTo>
                  <a:cubicBezTo>
                    <a:pt x="19" y="147"/>
                    <a:pt x="19" y="147"/>
                    <a:pt x="18" y="147"/>
                  </a:cubicBezTo>
                  <a:cubicBezTo>
                    <a:pt x="18" y="148"/>
                    <a:pt x="18" y="149"/>
                    <a:pt x="18" y="149"/>
                  </a:cubicBezTo>
                  <a:cubicBezTo>
                    <a:pt x="17" y="149"/>
                    <a:pt x="17" y="149"/>
                    <a:pt x="16" y="150"/>
                  </a:cubicBezTo>
                  <a:cubicBezTo>
                    <a:pt x="16" y="150"/>
                    <a:pt x="15" y="149"/>
                    <a:pt x="15" y="149"/>
                  </a:cubicBezTo>
                  <a:cubicBezTo>
                    <a:pt x="15" y="149"/>
                    <a:pt x="15" y="149"/>
                    <a:pt x="15" y="149"/>
                  </a:cubicBezTo>
                  <a:cubicBezTo>
                    <a:pt x="14" y="149"/>
                    <a:pt x="15" y="149"/>
                    <a:pt x="14" y="150"/>
                  </a:cubicBezTo>
                  <a:cubicBezTo>
                    <a:pt x="14" y="150"/>
                    <a:pt x="14" y="150"/>
                    <a:pt x="14" y="151"/>
                  </a:cubicBezTo>
                  <a:cubicBezTo>
                    <a:pt x="14" y="151"/>
                    <a:pt x="14" y="153"/>
                    <a:pt x="15" y="153"/>
                  </a:cubicBezTo>
                  <a:cubicBezTo>
                    <a:pt x="15" y="153"/>
                    <a:pt x="15" y="153"/>
                    <a:pt x="15" y="154"/>
                  </a:cubicBezTo>
                  <a:cubicBezTo>
                    <a:pt x="15" y="154"/>
                    <a:pt x="15" y="155"/>
                    <a:pt x="15" y="155"/>
                  </a:cubicBezTo>
                  <a:cubicBezTo>
                    <a:pt x="15" y="155"/>
                    <a:pt x="15" y="155"/>
                    <a:pt x="16" y="155"/>
                  </a:cubicBezTo>
                  <a:cubicBezTo>
                    <a:pt x="16" y="155"/>
                    <a:pt x="16" y="155"/>
                    <a:pt x="16" y="155"/>
                  </a:cubicBezTo>
                  <a:cubicBezTo>
                    <a:pt x="17" y="155"/>
                    <a:pt x="17" y="155"/>
                    <a:pt x="17" y="155"/>
                  </a:cubicBezTo>
                  <a:cubicBezTo>
                    <a:pt x="17" y="155"/>
                    <a:pt x="18" y="155"/>
                    <a:pt x="18" y="156"/>
                  </a:cubicBezTo>
                  <a:cubicBezTo>
                    <a:pt x="18" y="156"/>
                    <a:pt x="19" y="156"/>
                    <a:pt x="19" y="157"/>
                  </a:cubicBezTo>
                  <a:cubicBezTo>
                    <a:pt x="20" y="157"/>
                    <a:pt x="20" y="158"/>
                    <a:pt x="21" y="158"/>
                  </a:cubicBezTo>
                  <a:cubicBezTo>
                    <a:pt x="21" y="159"/>
                    <a:pt x="21" y="159"/>
                    <a:pt x="21" y="159"/>
                  </a:cubicBezTo>
                  <a:cubicBezTo>
                    <a:pt x="21" y="159"/>
                    <a:pt x="22" y="159"/>
                    <a:pt x="22" y="159"/>
                  </a:cubicBezTo>
                  <a:cubicBezTo>
                    <a:pt x="22" y="159"/>
                    <a:pt x="23" y="160"/>
                    <a:pt x="24" y="160"/>
                  </a:cubicBezTo>
                  <a:cubicBezTo>
                    <a:pt x="24" y="160"/>
                    <a:pt x="25" y="161"/>
                    <a:pt x="25" y="161"/>
                  </a:cubicBezTo>
                  <a:cubicBezTo>
                    <a:pt x="25" y="161"/>
                    <a:pt x="26" y="161"/>
                    <a:pt x="26" y="161"/>
                  </a:cubicBezTo>
                  <a:cubicBezTo>
                    <a:pt x="26" y="161"/>
                    <a:pt x="27" y="161"/>
                    <a:pt x="27" y="161"/>
                  </a:cubicBezTo>
                  <a:cubicBezTo>
                    <a:pt x="27" y="161"/>
                    <a:pt x="28" y="161"/>
                    <a:pt x="28" y="161"/>
                  </a:cubicBezTo>
                  <a:cubicBezTo>
                    <a:pt x="28" y="161"/>
                    <a:pt x="28" y="161"/>
                    <a:pt x="28" y="161"/>
                  </a:cubicBezTo>
                  <a:cubicBezTo>
                    <a:pt x="28" y="161"/>
                    <a:pt x="29" y="161"/>
                    <a:pt x="29" y="161"/>
                  </a:cubicBezTo>
                  <a:cubicBezTo>
                    <a:pt x="29" y="161"/>
                    <a:pt x="30" y="161"/>
                    <a:pt x="30" y="161"/>
                  </a:cubicBezTo>
                  <a:cubicBezTo>
                    <a:pt x="30" y="161"/>
                    <a:pt x="30" y="160"/>
                    <a:pt x="31" y="160"/>
                  </a:cubicBezTo>
                  <a:cubicBezTo>
                    <a:pt x="31" y="160"/>
                    <a:pt x="31" y="160"/>
                    <a:pt x="31" y="160"/>
                  </a:cubicBezTo>
                  <a:cubicBezTo>
                    <a:pt x="31" y="160"/>
                    <a:pt x="31" y="161"/>
                    <a:pt x="31" y="161"/>
                  </a:cubicBezTo>
                  <a:cubicBezTo>
                    <a:pt x="31" y="161"/>
                    <a:pt x="31" y="161"/>
                    <a:pt x="31" y="161"/>
                  </a:cubicBezTo>
                  <a:cubicBezTo>
                    <a:pt x="31" y="161"/>
                    <a:pt x="32" y="162"/>
                    <a:pt x="32" y="162"/>
                  </a:cubicBezTo>
                  <a:cubicBezTo>
                    <a:pt x="32" y="161"/>
                    <a:pt x="32" y="161"/>
                    <a:pt x="32" y="161"/>
                  </a:cubicBezTo>
                  <a:cubicBezTo>
                    <a:pt x="32" y="161"/>
                    <a:pt x="32" y="161"/>
                    <a:pt x="33" y="161"/>
                  </a:cubicBezTo>
                  <a:cubicBezTo>
                    <a:pt x="33" y="161"/>
                    <a:pt x="33" y="161"/>
                    <a:pt x="33" y="161"/>
                  </a:cubicBezTo>
                  <a:cubicBezTo>
                    <a:pt x="33" y="161"/>
                    <a:pt x="34" y="162"/>
                    <a:pt x="34" y="162"/>
                  </a:cubicBezTo>
                  <a:cubicBezTo>
                    <a:pt x="34" y="161"/>
                    <a:pt x="34" y="161"/>
                    <a:pt x="34" y="161"/>
                  </a:cubicBezTo>
                  <a:cubicBezTo>
                    <a:pt x="34" y="161"/>
                    <a:pt x="34" y="161"/>
                    <a:pt x="35" y="161"/>
                  </a:cubicBezTo>
                  <a:cubicBezTo>
                    <a:pt x="35" y="160"/>
                    <a:pt x="35" y="160"/>
                    <a:pt x="36" y="160"/>
                  </a:cubicBezTo>
                  <a:cubicBezTo>
                    <a:pt x="36" y="160"/>
                    <a:pt x="36" y="160"/>
                    <a:pt x="36" y="160"/>
                  </a:cubicBezTo>
                  <a:cubicBezTo>
                    <a:pt x="36" y="160"/>
                    <a:pt x="37" y="160"/>
                    <a:pt x="37" y="160"/>
                  </a:cubicBezTo>
                  <a:cubicBezTo>
                    <a:pt x="38" y="160"/>
                    <a:pt x="38" y="159"/>
                    <a:pt x="38" y="159"/>
                  </a:cubicBezTo>
                  <a:cubicBezTo>
                    <a:pt x="38" y="159"/>
                    <a:pt x="38" y="159"/>
                    <a:pt x="38" y="159"/>
                  </a:cubicBezTo>
                  <a:cubicBezTo>
                    <a:pt x="38" y="158"/>
                    <a:pt x="38" y="158"/>
                    <a:pt x="38" y="158"/>
                  </a:cubicBezTo>
                  <a:cubicBezTo>
                    <a:pt x="38" y="158"/>
                    <a:pt x="39" y="158"/>
                    <a:pt x="39" y="158"/>
                  </a:cubicBezTo>
                  <a:cubicBezTo>
                    <a:pt x="39" y="158"/>
                    <a:pt x="40" y="157"/>
                    <a:pt x="40" y="157"/>
                  </a:cubicBezTo>
                  <a:cubicBezTo>
                    <a:pt x="40" y="157"/>
                    <a:pt x="40" y="157"/>
                    <a:pt x="40" y="157"/>
                  </a:cubicBezTo>
                  <a:cubicBezTo>
                    <a:pt x="40" y="156"/>
                    <a:pt x="41" y="156"/>
                    <a:pt x="41" y="156"/>
                  </a:cubicBezTo>
                  <a:cubicBezTo>
                    <a:pt x="41" y="156"/>
                    <a:pt x="41" y="156"/>
                    <a:pt x="41" y="156"/>
                  </a:cubicBezTo>
                  <a:cubicBezTo>
                    <a:pt x="41" y="156"/>
                    <a:pt x="42" y="156"/>
                    <a:pt x="42" y="156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4" y="156"/>
                    <a:pt x="44" y="156"/>
                    <a:pt x="44" y="156"/>
                  </a:cubicBezTo>
                  <a:cubicBezTo>
                    <a:pt x="44" y="156"/>
                    <a:pt x="44" y="156"/>
                    <a:pt x="44" y="156"/>
                  </a:cubicBezTo>
                  <a:cubicBezTo>
                    <a:pt x="44" y="155"/>
                    <a:pt x="44" y="155"/>
                    <a:pt x="44" y="155"/>
                  </a:cubicBezTo>
                  <a:cubicBezTo>
                    <a:pt x="45" y="155"/>
                    <a:pt x="45" y="155"/>
                    <a:pt x="45" y="155"/>
                  </a:cubicBezTo>
                  <a:cubicBezTo>
                    <a:pt x="45" y="155"/>
                    <a:pt x="45" y="154"/>
                    <a:pt x="45" y="154"/>
                  </a:cubicBezTo>
                  <a:cubicBezTo>
                    <a:pt x="45" y="154"/>
                    <a:pt x="45" y="154"/>
                    <a:pt x="45" y="154"/>
                  </a:cubicBezTo>
                  <a:cubicBezTo>
                    <a:pt x="46" y="153"/>
                    <a:pt x="46" y="153"/>
                    <a:pt x="46" y="153"/>
                  </a:cubicBezTo>
                  <a:cubicBezTo>
                    <a:pt x="47" y="153"/>
                    <a:pt x="47" y="152"/>
                    <a:pt x="47" y="152"/>
                  </a:cubicBezTo>
                  <a:cubicBezTo>
                    <a:pt x="47" y="152"/>
                    <a:pt x="48" y="152"/>
                    <a:pt x="48" y="152"/>
                  </a:cubicBezTo>
                  <a:cubicBezTo>
                    <a:pt x="49" y="152"/>
                    <a:pt x="49" y="152"/>
                    <a:pt x="49" y="152"/>
                  </a:cubicBezTo>
                  <a:cubicBezTo>
                    <a:pt x="50" y="152"/>
                    <a:pt x="50" y="152"/>
                    <a:pt x="50" y="152"/>
                  </a:cubicBezTo>
                  <a:cubicBezTo>
                    <a:pt x="51" y="152"/>
                    <a:pt x="51" y="152"/>
                    <a:pt x="51" y="152"/>
                  </a:cubicBezTo>
                  <a:cubicBezTo>
                    <a:pt x="52" y="152"/>
                    <a:pt x="53" y="151"/>
                    <a:pt x="53" y="151"/>
                  </a:cubicBezTo>
                  <a:cubicBezTo>
                    <a:pt x="53" y="151"/>
                    <a:pt x="53" y="151"/>
                    <a:pt x="54" y="151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4" y="151"/>
                    <a:pt x="55" y="151"/>
                    <a:pt x="56" y="151"/>
                  </a:cubicBezTo>
                  <a:cubicBezTo>
                    <a:pt x="56" y="151"/>
                    <a:pt x="56" y="151"/>
                    <a:pt x="57" y="151"/>
                  </a:cubicBezTo>
                  <a:cubicBezTo>
                    <a:pt x="57" y="151"/>
                    <a:pt x="57" y="151"/>
                    <a:pt x="58" y="151"/>
                  </a:cubicBezTo>
                  <a:cubicBezTo>
                    <a:pt x="58" y="151"/>
                    <a:pt x="59" y="151"/>
                    <a:pt x="59" y="151"/>
                  </a:cubicBezTo>
                  <a:cubicBezTo>
                    <a:pt x="59" y="151"/>
                    <a:pt x="59" y="151"/>
                    <a:pt x="59" y="151"/>
                  </a:cubicBezTo>
                  <a:cubicBezTo>
                    <a:pt x="59" y="151"/>
                    <a:pt x="60" y="151"/>
                    <a:pt x="60" y="151"/>
                  </a:cubicBezTo>
                  <a:cubicBezTo>
                    <a:pt x="60" y="151"/>
                    <a:pt x="60" y="151"/>
                    <a:pt x="60" y="151"/>
                  </a:cubicBezTo>
                  <a:cubicBezTo>
                    <a:pt x="60" y="151"/>
                    <a:pt x="60" y="151"/>
                    <a:pt x="61" y="151"/>
                  </a:cubicBezTo>
                  <a:cubicBezTo>
                    <a:pt x="61" y="151"/>
                    <a:pt x="61" y="151"/>
                    <a:pt x="62" y="151"/>
                  </a:cubicBezTo>
                  <a:cubicBezTo>
                    <a:pt x="62" y="151"/>
                    <a:pt x="62" y="151"/>
                    <a:pt x="62" y="151"/>
                  </a:cubicBezTo>
                  <a:cubicBezTo>
                    <a:pt x="62" y="151"/>
                    <a:pt x="62" y="152"/>
                    <a:pt x="63" y="152"/>
                  </a:cubicBezTo>
                  <a:cubicBezTo>
                    <a:pt x="63" y="152"/>
                    <a:pt x="63" y="152"/>
                    <a:pt x="63" y="152"/>
                  </a:cubicBezTo>
                  <a:cubicBezTo>
                    <a:pt x="63" y="152"/>
                    <a:pt x="64" y="152"/>
                    <a:pt x="64" y="152"/>
                  </a:cubicBezTo>
                  <a:cubicBezTo>
                    <a:pt x="64" y="152"/>
                    <a:pt x="64" y="152"/>
                    <a:pt x="64" y="152"/>
                  </a:cubicBezTo>
                  <a:cubicBezTo>
                    <a:pt x="64" y="152"/>
                    <a:pt x="65" y="152"/>
                    <a:pt x="65" y="152"/>
                  </a:cubicBezTo>
                  <a:cubicBezTo>
                    <a:pt x="65" y="152"/>
                    <a:pt x="66" y="152"/>
                    <a:pt x="66" y="152"/>
                  </a:cubicBezTo>
                  <a:cubicBezTo>
                    <a:pt x="66" y="152"/>
                    <a:pt x="66" y="151"/>
                    <a:pt x="66" y="151"/>
                  </a:cubicBezTo>
                  <a:cubicBezTo>
                    <a:pt x="66" y="151"/>
                    <a:pt x="67" y="151"/>
                    <a:pt x="67" y="151"/>
                  </a:cubicBezTo>
                  <a:cubicBezTo>
                    <a:pt x="68" y="151"/>
                    <a:pt x="68" y="151"/>
                    <a:pt x="68" y="151"/>
                  </a:cubicBezTo>
                  <a:cubicBezTo>
                    <a:pt x="69" y="151"/>
                    <a:pt x="69" y="151"/>
                    <a:pt x="69" y="151"/>
                  </a:cubicBezTo>
                  <a:cubicBezTo>
                    <a:pt x="69" y="151"/>
                    <a:pt x="70" y="152"/>
                    <a:pt x="70" y="152"/>
                  </a:cubicBezTo>
                  <a:cubicBezTo>
                    <a:pt x="70" y="152"/>
                    <a:pt x="70" y="152"/>
                    <a:pt x="70" y="152"/>
                  </a:cubicBezTo>
                  <a:cubicBezTo>
                    <a:pt x="70" y="152"/>
                    <a:pt x="70" y="152"/>
                    <a:pt x="71" y="152"/>
                  </a:cubicBezTo>
                  <a:cubicBezTo>
                    <a:pt x="71" y="152"/>
                    <a:pt x="71" y="152"/>
                    <a:pt x="71" y="152"/>
                  </a:cubicBezTo>
                  <a:cubicBezTo>
                    <a:pt x="71" y="151"/>
                    <a:pt x="71" y="151"/>
                    <a:pt x="72" y="151"/>
                  </a:cubicBezTo>
                  <a:cubicBezTo>
                    <a:pt x="72" y="151"/>
                    <a:pt x="72" y="152"/>
                    <a:pt x="72" y="152"/>
                  </a:cubicBezTo>
                  <a:cubicBezTo>
                    <a:pt x="72" y="152"/>
                    <a:pt x="73" y="152"/>
                    <a:pt x="73" y="151"/>
                  </a:cubicBezTo>
                  <a:cubicBezTo>
                    <a:pt x="73" y="151"/>
                    <a:pt x="73" y="151"/>
                    <a:pt x="73" y="151"/>
                  </a:cubicBezTo>
                  <a:cubicBezTo>
                    <a:pt x="74" y="151"/>
                    <a:pt x="74" y="151"/>
                    <a:pt x="74" y="150"/>
                  </a:cubicBezTo>
                  <a:cubicBezTo>
                    <a:pt x="74" y="150"/>
                    <a:pt x="74" y="150"/>
                    <a:pt x="74" y="150"/>
                  </a:cubicBezTo>
                  <a:cubicBezTo>
                    <a:pt x="74" y="150"/>
                    <a:pt x="74" y="150"/>
                    <a:pt x="74" y="150"/>
                  </a:cubicBezTo>
                  <a:cubicBezTo>
                    <a:pt x="74" y="149"/>
                    <a:pt x="75" y="149"/>
                    <a:pt x="75" y="149"/>
                  </a:cubicBezTo>
                  <a:cubicBezTo>
                    <a:pt x="75" y="149"/>
                    <a:pt x="75" y="149"/>
                    <a:pt x="75" y="149"/>
                  </a:cubicBezTo>
                  <a:cubicBezTo>
                    <a:pt x="75" y="149"/>
                    <a:pt x="75" y="149"/>
                    <a:pt x="76" y="149"/>
                  </a:cubicBezTo>
                  <a:cubicBezTo>
                    <a:pt x="76" y="148"/>
                    <a:pt x="75" y="148"/>
                    <a:pt x="76" y="147"/>
                  </a:cubicBezTo>
                  <a:cubicBezTo>
                    <a:pt x="76" y="147"/>
                    <a:pt x="76" y="147"/>
                    <a:pt x="76" y="147"/>
                  </a:cubicBezTo>
                  <a:cubicBezTo>
                    <a:pt x="76" y="146"/>
                    <a:pt x="76" y="146"/>
                    <a:pt x="76" y="146"/>
                  </a:cubicBezTo>
                  <a:cubicBezTo>
                    <a:pt x="76" y="146"/>
                    <a:pt x="76" y="145"/>
                    <a:pt x="77" y="145"/>
                  </a:cubicBezTo>
                  <a:cubicBezTo>
                    <a:pt x="77" y="145"/>
                    <a:pt x="77" y="144"/>
                    <a:pt x="78" y="144"/>
                  </a:cubicBezTo>
                  <a:cubicBezTo>
                    <a:pt x="78" y="144"/>
                    <a:pt x="79" y="144"/>
                    <a:pt x="79" y="144"/>
                  </a:cubicBezTo>
                  <a:cubicBezTo>
                    <a:pt x="79" y="144"/>
                    <a:pt x="79" y="144"/>
                    <a:pt x="80" y="144"/>
                  </a:cubicBezTo>
                  <a:cubicBezTo>
                    <a:pt x="80" y="143"/>
                    <a:pt x="80" y="143"/>
                    <a:pt x="80" y="143"/>
                  </a:cubicBezTo>
                  <a:cubicBezTo>
                    <a:pt x="80" y="143"/>
                    <a:pt x="81" y="143"/>
                    <a:pt x="81" y="143"/>
                  </a:cubicBezTo>
                  <a:cubicBezTo>
                    <a:pt x="81" y="143"/>
                    <a:pt x="81" y="143"/>
                    <a:pt x="82" y="143"/>
                  </a:cubicBezTo>
                  <a:cubicBezTo>
                    <a:pt x="82" y="143"/>
                    <a:pt x="82" y="142"/>
                    <a:pt x="82" y="142"/>
                  </a:cubicBezTo>
                  <a:cubicBezTo>
                    <a:pt x="82" y="142"/>
                    <a:pt x="83" y="142"/>
                    <a:pt x="83" y="142"/>
                  </a:cubicBezTo>
                  <a:cubicBezTo>
                    <a:pt x="83" y="142"/>
                    <a:pt x="84" y="142"/>
                    <a:pt x="84" y="141"/>
                  </a:cubicBezTo>
                  <a:cubicBezTo>
                    <a:pt x="84" y="141"/>
                    <a:pt x="85" y="141"/>
                    <a:pt x="85" y="141"/>
                  </a:cubicBezTo>
                  <a:cubicBezTo>
                    <a:pt x="85" y="141"/>
                    <a:pt x="85" y="141"/>
                    <a:pt x="86" y="140"/>
                  </a:cubicBezTo>
                  <a:cubicBezTo>
                    <a:pt x="87" y="140"/>
                    <a:pt x="87" y="140"/>
                    <a:pt x="87" y="140"/>
                  </a:cubicBezTo>
                  <a:cubicBezTo>
                    <a:pt x="87" y="139"/>
                    <a:pt x="88" y="139"/>
                    <a:pt x="88" y="139"/>
                  </a:cubicBezTo>
                  <a:cubicBezTo>
                    <a:pt x="89" y="138"/>
                    <a:pt x="89" y="138"/>
                    <a:pt x="90" y="138"/>
                  </a:cubicBezTo>
                  <a:cubicBezTo>
                    <a:pt x="90" y="138"/>
                    <a:pt x="91" y="138"/>
                    <a:pt x="91" y="138"/>
                  </a:cubicBezTo>
                  <a:cubicBezTo>
                    <a:pt x="92" y="138"/>
                    <a:pt x="92" y="138"/>
                    <a:pt x="92" y="139"/>
                  </a:cubicBezTo>
                  <a:cubicBezTo>
                    <a:pt x="93" y="139"/>
                    <a:pt x="95" y="139"/>
                    <a:pt x="95" y="138"/>
                  </a:cubicBezTo>
                  <a:cubicBezTo>
                    <a:pt x="96" y="138"/>
                    <a:pt x="98" y="138"/>
                    <a:pt x="98" y="138"/>
                  </a:cubicBezTo>
                  <a:cubicBezTo>
                    <a:pt x="99" y="138"/>
                    <a:pt x="99" y="138"/>
                    <a:pt x="100" y="138"/>
                  </a:cubicBezTo>
                  <a:cubicBezTo>
                    <a:pt x="100" y="137"/>
                    <a:pt x="101" y="137"/>
                    <a:pt x="101" y="137"/>
                  </a:cubicBezTo>
                  <a:cubicBezTo>
                    <a:pt x="101" y="137"/>
                    <a:pt x="103" y="137"/>
                    <a:pt x="103" y="137"/>
                  </a:cubicBezTo>
                  <a:cubicBezTo>
                    <a:pt x="103" y="137"/>
                    <a:pt x="104" y="136"/>
                    <a:pt x="104" y="136"/>
                  </a:cubicBezTo>
                  <a:cubicBezTo>
                    <a:pt x="105" y="136"/>
                    <a:pt x="107" y="135"/>
                    <a:pt x="107" y="135"/>
                  </a:cubicBezTo>
                  <a:cubicBezTo>
                    <a:pt x="108" y="135"/>
                    <a:pt x="109" y="134"/>
                    <a:pt x="109" y="134"/>
                  </a:cubicBezTo>
                  <a:cubicBezTo>
                    <a:pt x="109" y="134"/>
                    <a:pt x="109" y="134"/>
                    <a:pt x="109" y="134"/>
                  </a:cubicBezTo>
                  <a:cubicBezTo>
                    <a:pt x="109" y="89"/>
                    <a:pt x="109" y="89"/>
                    <a:pt x="109" y="89"/>
                  </a:cubicBezTo>
                  <a:cubicBezTo>
                    <a:pt x="109" y="8"/>
                    <a:pt x="109" y="8"/>
                    <a:pt x="109" y="8"/>
                  </a:cubicBezTo>
                  <a:cubicBezTo>
                    <a:pt x="109" y="8"/>
                    <a:pt x="108" y="8"/>
                    <a:pt x="108" y="8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" name="Freeform 738">
              <a:extLst>
                <a:ext uri="{FF2B5EF4-FFF2-40B4-BE49-F238E27FC236}">
                  <a16:creationId xmlns:a16="http://schemas.microsoft.com/office/drawing/2014/main" id="{879103AC-883E-8626-092A-C097470A4C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50375" y="5924550"/>
              <a:ext cx="254000" cy="184150"/>
            </a:xfrm>
            <a:custGeom>
              <a:avLst/>
              <a:gdLst>
                <a:gd name="T0" fmla="*/ 29 w 61"/>
                <a:gd name="T1" fmla="*/ 38 h 44"/>
                <a:gd name="T2" fmla="*/ 29 w 61"/>
                <a:gd name="T3" fmla="*/ 38 h 44"/>
                <a:gd name="T4" fmla="*/ 29 w 61"/>
                <a:gd name="T5" fmla="*/ 39 h 44"/>
                <a:gd name="T6" fmla="*/ 29 w 61"/>
                <a:gd name="T7" fmla="*/ 37 h 44"/>
                <a:gd name="T8" fmla="*/ 29 w 61"/>
                <a:gd name="T9" fmla="*/ 37 h 44"/>
                <a:gd name="T10" fmla="*/ 30 w 61"/>
                <a:gd name="T11" fmla="*/ 37 h 44"/>
                <a:gd name="T12" fmla="*/ 30 w 61"/>
                <a:gd name="T13" fmla="*/ 37 h 44"/>
                <a:gd name="T14" fmla="*/ 49 w 61"/>
                <a:gd name="T15" fmla="*/ 24 h 44"/>
                <a:gd name="T16" fmla="*/ 48 w 61"/>
                <a:gd name="T17" fmla="*/ 20 h 44"/>
                <a:gd name="T18" fmla="*/ 45 w 61"/>
                <a:gd name="T19" fmla="*/ 16 h 44"/>
                <a:gd name="T20" fmla="*/ 43 w 61"/>
                <a:gd name="T21" fmla="*/ 17 h 44"/>
                <a:gd name="T22" fmla="*/ 40 w 61"/>
                <a:gd name="T23" fmla="*/ 17 h 44"/>
                <a:gd name="T24" fmla="*/ 34 w 61"/>
                <a:gd name="T25" fmla="*/ 17 h 44"/>
                <a:gd name="T26" fmla="*/ 28 w 61"/>
                <a:gd name="T27" fmla="*/ 15 h 44"/>
                <a:gd name="T28" fmla="*/ 27 w 61"/>
                <a:gd name="T29" fmla="*/ 17 h 44"/>
                <a:gd name="T30" fmla="*/ 23 w 61"/>
                <a:gd name="T31" fmla="*/ 15 h 44"/>
                <a:gd name="T32" fmla="*/ 18 w 61"/>
                <a:gd name="T33" fmla="*/ 11 h 44"/>
                <a:gd name="T34" fmla="*/ 15 w 61"/>
                <a:gd name="T35" fmla="*/ 6 h 44"/>
                <a:gd name="T36" fmla="*/ 11 w 61"/>
                <a:gd name="T37" fmla="*/ 6 h 44"/>
                <a:gd name="T38" fmla="*/ 9 w 61"/>
                <a:gd name="T39" fmla="*/ 3 h 44"/>
                <a:gd name="T40" fmla="*/ 4 w 61"/>
                <a:gd name="T41" fmla="*/ 2 h 44"/>
                <a:gd name="T42" fmla="*/ 0 w 61"/>
                <a:gd name="T43" fmla="*/ 0 h 44"/>
                <a:gd name="T44" fmla="*/ 3 w 61"/>
                <a:gd name="T45" fmla="*/ 37 h 44"/>
                <a:gd name="T46" fmla="*/ 7 w 61"/>
                <a:gd name="T47" fmla="*/ 36 h 44"/>
                <a:gd name="T48" fmla="*/ 10 w 61"/>
                <a:gd name="T49" fmla="*/ 37 h 44"/>
                <a:gd name="T50" fmla="*/ 15 w 61"/>
                <a:gd name="T51" fmla="*/ 40 h 44"/>
                <a:gd name="T52" fmla="*/ 19 w 61"/>
                <a:gd name="T53" fmla="*/ 40 h 44"/>
                <a:gd name="T54" fmla="*/ 21 w 61"/>
                <a:gd name="T55" fmla="*/ 38 h 44"/>
                <a:gd name="T56" fmla="*/ 25 w 61"/>
                <a:gd name="T57" fmla="*/ 36 h 44"/>
                <a:gd name="T58" fmla="*/ 23 w 61"/>
                <a:gd name="T59" fmla="*/ 35 h 44"/>
                <a:gd name="T60" fmla="*/ 26 w 61"/>
                <a:gd name="T61" fmla="*/ 33 h 44"/>
                <a:gd name="T62" fmla="*/ 28 w 61"/>
                <a:gd name="T63" fmla="*/ 36 h 44"/>
                <a:gd name="T64" fmla="*/ 27 w 61"/>
                <a:gd name="T65" fmla="*/ 38 h 44"/>
                <a:gd name="T66" fmla="*/ 29 w 61"/>
                <a:gd name="T67" fmla="*/ 37 h 44"/>
                <a:gd name="T68" fmla="*/ 31 w 61"/>
                <a:gd name="T69" fmla="*/ 36 h 44"/>
                <a:gd name="T70" fmla="*/ 31 w 61"/>
                <a:gd name="T71" fmla="*/ 39 h 44"/>
                <a:gd name="T72" fmla="*/ 34 w 61"/>
                <a:gd name="T73" fmla="*/ 42 h 44"/>
                <a:gd name="T74" fmla="*/ 35 w 61"/>
                <a:gd name="T75" fmla="*/ 41 h 44"/>
                <a:gd name="T76" fmla="*/ 37 w 61"/>
                <a:gd name="T77" fmla="*/ 44 h 44"/>
                <a:gd name="T78" fmla="*/ 37 w 61"/>
                <a:gd name="T79" fmla="*/ 42 h 44"/>
                <a:gd name="T80" fmla="*/ 37 w 61"/>
                <a:gd name="T81" fmla="*/ 42 h 44"/>
                <a:gd name="T82" fmla="*/ 36 w 61"/>
                <a:gd name="T83" fmla="*/ 40 h 44"/>
                <a:gd name="T84" fmla="*/ 39 w 61"/>
                <a:gd name="T85" fmla="*/ 40 h 44"/>
                <a:gd name="T86" fmla="*/ 44 w 61"/>
                <a:gd name="T87" fmla="*/ 36 h 44"/>
                <a:gd name="T88" fmla="*/ 44 w 61"/>
                <a:gd name="T89" fmla="*/ 34 h 44"/>
                <a:gd name="T90" fmla="*/ 46 w 61"/>
                <a:gd name="T91" fmla="*/ 33 h 44"/>
                <a:gd name="T92" fmla="*/ 49 w 61"/>
                <a:gd name="T93" fmla="*/ 32 h 44"/>
                <a:gd name="T94" fmla="*/ 55 w 61"/>
                <a:gd name="T95" fmla="*/ 32 h 44"/>
                <a:gd name="T96" fmla="*/ 59 w 61"/>
                <a:gd name="T97" fmla="*/ 31 h 44"/>
                <a:gd name="T98" fmla="*/ 60 w 61"/>
                <a:gd name="T99" fmla="*/ 3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1" h="44">
                  <a:moveTo>
                    <a:pt x="29" y="39"/>
                  </a:moveTo>
                  <a:cubicBezTo>
                    <a:pt x="29" y="38"/>
                    <a:pt x="29" y="38"/>
                    <a:pt x="29" y="38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29" y="39"/>
                    <a:pt x="29" y="39"/>
                    <a:pt x="29" y="39"/>
                  </a:cubicBezTo>
                  <a:close/>
                  <a:moveTo>
                    <a:pt x="30" y="36"/>
                  </a:moveTo>
                  <a:cubicBezTo>
                    <a:pt x="30" y="36"/>
                    <a:pt x="30" y="37"/>
                    <a:pt x="29" y="37"/>
                  </a:cubicBezTo>
                  <a:cubicBezTo>
                    <a:pt x="29" y="37"/>
                    <a:pt x="29" y="37"/>
                    <a:pt x="29" y="37"/>
                  </a:cubicBezTo>
                  <a:cubicBezTo>
                    <a:pt x="29" y="37"/>
                    <a:pt x="29" y="37"/>
                    <a:pt x="29" y="37"/>
                  </a:cubicBezTo>
                  <a:cubicBezTo>
                    <a:pt x="29" y="37"/>
                    <a:pt x="29" y="37"/>
                    <a:pt x="29" y="37"/>
                  </a:cubicBezTo>
                  <a:cubicBezTo>
                    <a:pt x="29" y="37"/>
                    <a:pt x="29" y="37"/>
                    <a:pt x="29" y="37"/>
                  </a:cubicBezTo>
                  <a:cubicBezTo>
                    <a:pt x="29" y="37"/>
                    <a:pt x="29" y="37"/>
                    <a:pt x="29" y="37"/>
                  </a:cubicBezTo>
                  <a:cubicBezTo>
                    <a:pt x="29" y="37"/>
                    <a:pt x="30" y="37"/>
                    <a:pt x="30" y="37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30" y="37"/>
                    <a:pt x="30" y="36"/>
                    <a:pt x="30" y="36"/>
                  </a:cubicBezTo>
                  <a:close/>
                  <a:moveTo>
                    <a:pt x="58" y="28"/>
                  </a:moveTo>
                  <a:cubicBezTo>
                    <a:pt x="58" y="28"/>
                    <a:pt x="56" y="27"/>
                    <a:pt x="56" y="27"/>
                  </a:cubicBezTo>
                  <a:cubicBezTo>
                    <a:pt x="55" y="27"/>
                    <a:pt x="49" y="24"/>
                    <a:pt x="49" y="24"/>
                  </a:cubicBezTo>
                  <a:cubicBezTo>
                    <a:pt x="49" y="24"/>
                    <a:pt x="49" y="24"/>
                    <a:pt x="49" y="24"/>
                  </a:cubicBezTo>
                  <a:cubicBezTo>
                    <a:pt x="49" y="24"/>
                    <a:pt x="49" y="23"/>
                    <a:pt x="49" y="23"/>
                  </a:cubicBezTo>
                  <a:cubicBezTo>
                    <a:pt x="49" y="23"/>
                    <a:pt x="49" y="22"/>
                    <a:pt x="49" y="22"/>
                  </a:cubicBezTo>
                  <a:cubicBezTo>
                    <a:pt x="49" y="22"/>
                    <a:pt x="48" y="20"/>
                    <a:pt x="48" y="20"/>
                  </a:cubicBezTo>
                  <a:cubicBezTo>
                    <a:pt x="48" y="20"/>
                    <a:pt x="48" y="19"/>
                    <a:pt x="48" y="18"/>
                  </a:cubicBezTo>
                  <a:cubicBezTo>
                    <a:pt x="48" y="18"/>
                    <a:pt x="47" y="17"/>
                    <a:pt x="47" y="17"/>
                  </a:cubicBezTo>
                  <a:cubicBezTo>
                    <a:pt x="47" y="17"/>
                    <a:pt x="46" y="16"/>
                    <a:pt x="46" y="16"/>
                  </a:cubicBezTo>
                  <a:cubicBezTo>
                    <a:pt x="46" y="16"/>
                    <a:pt x="45" y="16"/>
                    <a:pt x="45" y="16"/>
                  </a:cubicBezTo>
                  <a:cubicBezTo>
                    <a:pt x="45" y="17"/>
                    <a:pt x="45" y="17"/>
                    <a:pt x="45" y="17"/>
                  </a:cubicBezTo>
                  <a:cubicBezTo>
                    <a:pt x="45" y="17"/>
                    <a:pt x="44" y="16"/>
                    <a:pt x="44" y="16"/>
                  </a:cubicBezTo>
                  <a:cubicBezTo>
                    <a:pt x="44" y="16"/>
                    <a:pt x="44" y="16"/>
                    <a:pt x="43" y="17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3" y="17"/>
                    <a:pt x="42" y="17"/>
                    <a:pt x="42" y="17"/>
                  </a:cubicBezTo>
                  <a:cubicBezTo>
                    <a:pt x="42" y="17"/>
                    <a:pt x="41" y="17"/>
                    <a:pt x="41" y="17"/>
                  </a:cubicBezTo>
                  <a:cubicBezTo>
                    <a:pt x="41" y="17"/>
                    <a:pt x="41" y="18"/>
                    <a:pt x="41" y="18"/>
                  </a:cubicBezTo>
                  <a:cubicBezTo>
                    <a:pt x="41" y="18"/>
                    <a:pt x="40" y="17"/>
                    <a:pt x="40" y="17"/>
                  </a:cubicBezTo>
                  <a:cubicBezTo>
                    <a:pt x="39" y="17"/>
                    <a:pt x="39" y="16"/>
                    <a:pt x="38" y="16"/>
                  </a:cubicBezTo>
                  <a:cubicBezTo>
                    <a:pt x="38" y="16"/>
                    <a:pt x="37" y="16"/>
                    <a:pt x="37" y="16"/>
                  </a:cubicBezTo>
                  <a:cubicBezTo>
                    <a:pt x="37" y="17"/>
                    <a:pt x="36" y="17"/>
                    <a:pt x="36" y="17"/>
                  </a:cubicBezTo>
                  <a:cubicBezTo>
                    <a:pt x="35" y="17"/>
                    <a:pt x="34" y="17"/>
                    <a:pt x="34" y="17"/>
                  </a:cubicBezTo>
                  <a:cubicBezTo>
                    <a:pt x="34" y="17"/>
                    <a:pt x="33" y="16"/>
                    <a:pt x="32" y="16"/>
                  </a:cubicBezTo>
                  <a:cubicBezTo>
                    <a:pt x="32" y="16"/>
                    <a:pt x="31" y="15"/>
                    <a:pt x="31" y="15"/>
                  </a:cubicBezTo>
                  <a:cubicBezTo>
                    <a:pt x="31" y="15"/>
                    <a:pt x="30" y="15"/>
                    <a:pt x="30" y="15"/>
                  </a:cubicBezTo>
                  <a:cubicBezTo>
                    <a:pt x="30" y="15"/>
                    <a:pt x="29" y="15"/>
                    <a:pt x="28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7" y="16"/>
                    <a:pt x="27" y="17"/>
                    <a:pt x="27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7"/>
                    <a:pt x="26" y="18"/>
                    <a:pt x="26" y="18"/>
                  </a:cubicBezTo>
                  <a:cubicBezTo>
                    <a:pt x="26" y="18"/>
                    <a:pt x="25" y="17"/>
                    <a:pt x="24" y="17"/>
                  </a:cubicBezTo>
                  <a:cubicBezTo>
                    <a:pt x="24" y="17"/>
                    <a:pt x="24" y="16"/>
                    <a:pt x="23" y="16"/>
                  </a:cubicBezTo>
                  <a:cubicBezTo>
                    <a:pt x="23" y="16"/>
                    <a:pt x="23" y="15"/>
                    <a:pt x="23" y="15"/>
                  </a:cubicBezTo>
                  <a:cubicBezTo>
                    <a:pt x="23" y="15"/>
                    <a:pt x="22" y="14"/>
                    <a:pt x="22" y="14"/>
                  </a:cubicBezTo>
                  <a:cubicBezTo>
                    <a:pt x="21" y="14"/>
                    <a:pt x="20" y="13"/>
                    <a:pt x="20" y="12"/>
                  </a:cubicBezTo>
                  <a:cubicBezTo>
                    <a:pt x="19" y="12"/>
                    <a:pt x="18" y="12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0"/>
                    <a:pt x="16" y="10"/>
                    <a:pt x="16" y="10"/>
                  </a:cubicBezTo>
                  <a:cubicBezTo>
                    <a:pt x="16" y="9"/>
                    <a:pt x="16" y="8"/>
                    <a:pt x="16" y="8"/>
                  </a:cubicBezTo>
                  <a:cubicBezTo>
                    <a:pt x="16" y="8"/>
                    <a:pt x="16" y="8"/>
                    <a:pt x="16" y="7"/>
                  </a:cubicBezTo>
                  <a:cubicBezTo>
                    <a:pt x="16" y="7"/>
                    <a:pt x="16" y="6"/>
                    <a:pt x="15" y="6"/>
                  </a:cubicBezTo>
                  <a:cubicBezTo>
                    <a:pt x="15" y="6"/>
                    <a:pt x="14" y="6"/>
                    <a:pt x="13" y="6"/>
                  </a:cubicBezTo>
                  <a:cubicBezTo>
                    <a:pt x="13" y="6"/>
                    <a:pt x="13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6"/>
                    <a:pt x="11" y="6"/>
                    <a:pt x="11" y="6"/>
                  </a:cubicBezTo>
                  <a:cubicBezTo>
                    <a:pt x="11" y="6"/>
                    <a:pt x="11" y="7"/>
                    <a:pt x="11" y="6"/>
                  </a:cubicBezTo>
                  <a:cubicBezTo>
                    <a:pt x="10" y="6"/>
                    <a:pt x="10" y="5"/>
                    <a:pt x="10" y="5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1"/>
                    <a:pt x="7" y="2"/>
                    <a:pt x="7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1"/>
                    <a:pt x="5" y="1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3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4"/>
                    <a:pt x="1" y="35"/>
                    <a:pt x="1" y="35"/>
                  </a:cubicBezTo>
                  <a:cubicBezTo>
                    <a:pt x="2" y="35"/>
                    <a:pt x="2" y="36"/>
                    <a:pt x="2" y="36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4" y="37"/>
                    <a:pt x="5" y="37"/>
                    <a:pt x="5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6" y="36"/>
                    <a:pt x="6" y="36"/>
                    <a:pt x="7" y="36"/>
                  </a:cubicBezTo>
                  <a:cubicBezTo>
                    <a:pt x="7" y="36"/>
                    <a:pt x="7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10" y="37"/>
                    <a:pt x="10" y="37"/>
                  </a:cubicBezTo>
                  <a:cubicBezTo>
                    <a:pt x="11" y="37"/>
                    <a:pt x="11" y="38"/>
                    <a:pt x="12" y="38"/>
                  </a:cubicBezTo>
                  <a:cubicBezTo>
                    <a:pt x="12" y="38"/>
                    <a:pt x="13" y="39"/>
                    <a:pt x="13" y="39"/>
                  </a:cubicBezTo>
                  <a:cubicBezTo>
                    <a:pt x="13" y="39"/>
                    <a:pt x="14" y="39"/>
                    <a:pt x="14" y="40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5" y="41"/>
                    <a:pt x="16" y="41"/>
                    <a:pt x="16" y="41"/>
                  </a:cubicBezTo>
                  <a:cubicBezTo>
                    <a:pt x="17" y="41"/>
                    <a:pt x="17" y="41"/>
                    <a:pt x="17" y="41"/>
                  </a:cubicBezTo>
                  <a:cubicBezTo>
                    <a:pt x="18" y="42"/>
                    <a:pt x="18" y="41"/>
                    <a:pt x="18" y="41"/>
                  </a:cubicBezTo>
                  <a:cubicBezTo>
                    <a:pt x="18" y="41"/>
                    <a:pt x="19" y="40"/>
                    <a:pt x="19" y="40"/>
                  </a:cubicBezTo>
                  <a:cubicBezTo>
                    <a:pt x="19" y="40"/>
                    <a:pt x="20" y="40"/>
                    <a:pt x="20" y="40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20" y="39"/>
                    <a:pt x="20" y="39"/>
                    <a:pt x="21" y="39"/>
                  </a:cubicBezTo>
                  <a:cubicBezTo>
                    <a:pt x="21" y="38"/>
                    <a:pt x="21" y="38"/>
                    <a:pt x="21" y="38"/>
                  </a:cubicBezTo>
                  <a:cubicBezTo>
                    <a:pt x="21" y="38"/>
                    <a:pt x="22" y="37"/>
                    <a:pt x="22" y="37"/>
                  </a:cubicBezTo>
                  <a:cubicBezTo>
                    <a:pt x="22" y="37"/>
                    <a:pt x="23" y="36"/>
                    <a:pt x="23" y="36"/>
                  </a:cubicBezTo>
                  <a:cubicBezTo>
                    <a:pt x="24" y="36"/>
                    <a:pt x="24" y="36"/>
                    <a:pt x="25" y="36"/>
                  </a:cubicBezTo>
                  <a:cubicBezTo>
                    <a:pt x="25" y="36"/>
                    <a:pt x="25" y="36"/>
                    <a:pt x="25" y="36"/>
                  </a:cubicBezTo>
                  <a:cubicBezTo>
                    <a:pt x="25" y="35"/>
                    <a:pt x="25" y="35"/>
                    <a:pt x="25" y="35"/>
                  </a:cubicBezTo>
                  <a:cubicBezTo>
                    <a:pt x="25" y="35"/>
                    <a:pt x="25" y="35"/>
                    <a:pt x="25" y="35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3" y="35"/>
                    <a:pt x="23" y="35"/>
                    <a:pt x="23" y="35"/>
                  </a:cubicBezTo>
                  <a:cubicBezTo>
                    <a:pt x="23" y="35"/>
                    <a:pt x="24" y="35"/>
                    <a:pt x="24" y="35"/>
                  </a:cubicBezTo>
                  <a:cubicBezTo>
                    <a:pt x="24" y="35"/>
                    <a:pt x="24" y="34"/>
                    <a:pt x="25" y="34"/>
                  </a:cubicBezTo>
                  <a:cubicBezTo>
                    <a:pt x="25" y="34"/>
                    <a:pt x="25" y="34"/>
                    <a:pt x="26" y="3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7" y="33"/>
                    <a:pt x="28" y="34"/>
                    <a:pt x="28" y="34"/>
                  </a:cubicBezTo>
                  <a:cubicBezTo>
                    <a:pt x="28" y="34"/>
                    <a:pt x="28" y="35"/>
                    <a:pt x="28" y="35"/>
                  </a:cubicBezTo>
                  <a:cubicBezTo>
                    <a:pt x="28" y="35"/>
                    <a:pt x="28" y="35"/>
                    <a:pt x="28" y="36"/>
                  </a:cubicBezTo>
                  <a:cubicBezTo>
                    <a:pt x="28" y="36"/>
                    <a:pt x="27" y="36"/>
                    <a:pt x="27" y="37"/>
                  </a:cubicBezTo>
                  <a:cubicBezTo>
                    <a:pt x="27" y="37"/>
                    <a:pt x="26" y="37"/>
                    <a:pt x="26" y="37"/>
                  </a:cubicBezTo>
                  <a:cubicBezTo>
                    <a:pt x="26" y="37"/>
                    <a:pt x="26" y="37"/>
                    <a:pt x="26" y="38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8"/>
                    <a:pt x="28" y="38"/>
                    <a:pt x="28" y="38"/>
                  </a:cubicBezTo>
                  <a:cubicBezTo>
                    <a:pt x="28" y="38"/>
                    <a:pt x="28" y="37"/>
                    <a:pt x="28" y="37"/>
                  </a:cubicBezTo>
                  <a:cubicBezTo>
                    <a:pt x="28" y="37"/>
                    <a:pt x="29" y="37"/>
                    <a:pt x="29" y="37"/>
                  </a:cubicBezTo>
                  <a:cubicBezTo>
                    <a:pt x="29" y="37"/>
                    <a:pt x="29" y="37"/>
                    <a:pt x="29" y="36"/>
                  </a:cubicBezTo>
                  <a:cubicBezTo>
                    <a:pt x="29" y="36"/>
                    <a:pt x="29" y="36"/>
                    <a:pt x="30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1" y="36"/>
                    <a:pt x="31" y="37"/>
                    <a:pt x="31" y="37"/>
                  </a:cubicBezTo>
                  <a:cubicBezTo>
                    <a:pt x="31" y="38"/>
                    <a:pt x="30" y="38"/>
                    <a:pt x="30" y="38"/>
                  </a:cubicBezTo>
                  <a:cubicBezTo>
                    <a:pt x="30" y="38"/>
                    <a:pt x="30" y="38"/>
                    <a:pt x="31" y="39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1" y="40"/>
                    <a:pt x="32" y="40"/>
                    <a:pt x="32" y="40"/>
                  </a:cubicBezTo>
                  <a:cubicBezTo>
                    <a:pt x="32" y="40"/>
                    <a:pt x="33" y="40"/>
                    <a:pt x="33" y="40"/>
                  </a:cubicBezTo>
                  <a:cubicBezTo>
                    <a:pt x="33" y="40"/>
                    <a:pt x="33" y="40"/>
                    <a:pt x="33" y="41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4" y="42"/>
                    <a:pt x="34" y="42"/>
                    <a:pt x="34" y="41"/>
                  </a:cubicBezTo>
                  <a:cubicBezTo>
                    <a:pt x="34" y="41"/>
                    <a:pt x="35" y="41"/>
                    <a:pt x="35" y="41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5" y="41"/>
                    <a:pt x="36" y="41"/>
                    <a:pt x="36" y="41"/>
                  </a:cubicBezTo>
                  <a:cubicBezTo>
                    <a:pt x="36" y="42"/>
                    <a:pt x="36" y="42"/>
                    <a:pt x="36" y="42"/>
                  </a:cubicBezTo>
                  <a:cubicBezTo>
                    <a:pt x="36" y="42"/>
                    <a:pt x="36" y="43"/>
                    <a:pt x="37" y="43"/>
                  </a:cubicBezTo>
                  <a:cubicBezTo>
                    <a:pt x="37" y="43"/>
                    <a:pt x="37" y="44"/>
                    <a:pt x="37" y="44"/>
                  </a:cubicBezTo>
                  <a:cubicBezTo>
                    <a:pt x="37" y="44"/>
                    <a:pt x="38" y="44"/>
                    <a:pt x="38" y="43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38" y="43"/>
                    <a:pt x="37" y="43"/>
                    <a:pt x="37" y="42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1"/>
                    <a:pt x="37" y="41"/>
                    <a:pt x="37" y="41"/>
                  </a:cubicBezTo>
                  <a:cubicBezTo>
                    <a:pt x="37" y="41"/>
                    <a:pt x="37" y="41"/>
                    <a:pt x="37" y="41"/>
                  </a:cubicBezTo>
                  <a:cubicBezTo>
                    <a:pt x="37" y="41"/>
                    <a:pt x="37" y="41"/>
                    <a:pt x="37" y="42"/>
                  </a:cubicBezTo>
                  <a:cubicBezTo>
                    <a:pt x="37" y="42"/>
                    <a:pt x="36" y="42"/>
                    <a:pt x="36" y="42"/>
                  </a:cubicBezTo>
                  <a:cubicBezTo>
                    <a:pt x="36" y="42"/>
                    <a:pt x="36" y="41"/>
                    <a:pt x="36" y="41"/>
                  </a:cubicBezTo>
                  <a:cubicBezTo>
                    <a:pt x="36" y="41"/>
                    <a:pt x="36" y="41"/>
                    <a:pt x="36" y="41"/>
                  </a:cubicBezTo>
                  <a:cubicBezTo>
                    <a:pt x="35" y="41"/>
                    <a:pt x="36" y="40"/>
                    <a:pt x="36" y="40"/>
                  </a:cubicBezTo>
                  <a:cubicBezTo>
                    <a:pt x="36" y="40"/>
                    <a:pt x="36" y="40"/>
                    <a:pt x="37" y="40"/>
                  </a:cubicBezTo>
                  <a:cubicBezTo>
                    <a:pt x="37" y="40"/>
                    <a:pt x="37" y="40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0"/>
                    <a:pt x="39" y="40"/>
                    <a:pt x="39" y="40"/>
                  </a:cubicBezTo>
                  <a:cubicBezTo>
                    <a:pt x="40" y="40"/>
                    <a:pt x="40" y="40"/>
                    <a:pt x="40" y="40"/>
                  </a:cubicBezTo>
                  <a:cubicBezTo>
                    <a:pt x="40" y="39"/>
                    <a:pt x="41" y="39"/>
                    <a:pt x="41" y="39"/>
                  </a:cubicBezTo>
                  <a:cubicBezTo>
                    <a:pt x="41" y="39"/>
                    <a:pt x="42" y="38"/>
                    <a:pt x="42" y="38"/>
                  </a:cubicBezTo>
                  <a:cubicBezTo>
                    <a:pt x="42" y="37"/>
                    <a:pt x="44" y="36"/>
                    <a:pt x="44" y="36"/>
                  </a:cubicBezTo>
                  <a:cubicBezTo>
                    <a:pt x="44" y="35"/>
                    <a:pt x="45" y="35"/>
                    <a:pt x="45" y="35"/>
                  </a:cubicBezTo>
                  <a:cubicBezTo>
                    <a:pt x="45" y="35"/>
                    <a:pt x="45" y="34"/>
                    <a:pt x="45" y="34"/>
                  </a:cubicBezTo>
                  <a:cubicBezTo>
                    <a:pt x="45" y="34"/>
                    <a:pt x="44" y="35"/>
                    <a:pt x="44" y="34"/>
                  </a:cubicBezTo>
                  <a:cubicBezTo>
                    <a:pt x="44" y="34"/>
                    <a:pt x="44" y="34"/>
                    <a:pt x="44" y="34"/>
                  </a:cubicBezTo>
                  <a:cubicBezTo>
                    <a:pt x="44" y="34"/>
                    <a:pt x="45" y="34"/>
                    <a:pt x="45" y="34"/>
                  </a:cubicBezTo>
                  <a:cubicBezTo>
                    <a:pt x="45" y="34"/>
                    <a:pt x="46" y="34"/>
                    <a:pt x="46" y="33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6" y="33"/>
                    <a:pt x="46" y="33"/>
                    <a:pt x="46" y="33"/>
                  </a:cubicBezTo>
                  <a:cubicBezTo>
                    <a:pt x="46" y="33"/>
                    <a:pt x="47" y="33"/>
                    <a:pt x="47" y="33"/>
                  </a:cubicBezTo>
                  <a:cubicBezTo>
                    <a:pt x="48" y="33"/>
                    <a:pt x="49" y="33"/>
                    <a:pt x="49" y="33"/>
                  </a:cubicBezTo>
                  <a:cubicBezTo>
                    <a:pt x="49" y="33"/>
                    <a:pt x="49" y="32"/>
                    <a:pt x="49" y="32"/>
                  </a:cubicBezTo>
                  <a:cubicBezTo>
                    <a:pt x="50" y="32"/>
                    <a:pt x="52" y="32"/>
                    <a:pt x="52" y="32"/>
                  </a:cubicBezTo>
                  <a:cubicBezTo>
                    <a:pt x="52" y="32"/>
                    <a:pt x="54" y="32"/>
                    <a:pt x="54" y="32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6" y="32"/>
                    <a:pt x="57" y="32"/>
                    <a:pt x="58" y="32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9" y="32"/>
                    <a:pt x="59" y="31"/>
                    <a:pt x="59" y="31"/>
                  </a:cubicBezTo>
                  <a:cubicBezTo>
                    <a:pt x="60" y="31"/>
                    <a:pt x="60" y="31"/>
                    <a:pt x="60" y="30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30"/>
                    <a:pt x="61" y="30"/>
                    <a:pt x="61" y="30"/>
                  </a:cubicBezTo>
                  <a:cubicBezTo>
                    <a:pt x="61" y="30"/>
                    <a:pt x="60" y="29"/>
                    <a:pt x="60" y="29"/>
                  </a:cubicBezTo>
                  <a:cubicBezTo>
                    <a:pt x="60" y="29"/>
                    <a:pt x="59" y="28"/>
                    <a:pt x="58" y="28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" name="Freeform 739">
              <a:extLst>
                <a:ext uri="{FF2B5EF4-FFF2-40B4-BE49-F238E27FC236}">
                  <a16:creationId xmlns:a16="http://schemas.microsoft.com/office/drawing/2014/main" id="{350A045E-44AD-4BB4-E00F-EB71C0C7C42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267825" y="5203825"/>
              <a:ext cx="441325" cy="563563"/>
            </a:xfrm>
            <a:custGeom>
              <a:avLst/>
              <a:gdLst>
                <a:gd name="T0" fmla="*/ 8 w 106"/>
                <a:gd name="T1" fmla="*/ 42 h 135"/>
                <a:gd name="T2" fmla="*/ 9 w 106"/>
                <a:gd name="T3" fmla="*/ 41 h 135"/>
                <a:gd name="T4" fmla="*/ 11 w 106"/>
                <a:gd name="T5" fmla="*/ 40 h 135"/>
                <a:gd name="T6" fmla="*/ 10 w 106"/>
                <a:gd name="T7" fmla="*/ 41 h 135"/>
                <a:gd name="T8" fmla="*/ 9 w 106"/>
                <a:gd name="T9" fmla="*/ 42 h 135"/>
                <a:gd name="T10" fmla="*/ 102 w 106"/>
                <a:gd name="T11" fmla="*/ 104 h 135"/>
                <a:gd name="T12" fmla="*/ 102 w 106"/>
                <a:gd name="T13" fmla="*/ 109 h 135"/>
                <a:gd name="T14" fmla="*/ 104 w 106"/>
                <a:gd name="T15" fmla="*/ 101 h 135"/>
                <a:gd name="T16" fmla="*/ 105 w 106"/>
                <a:gd name="T17" fmla="*/ 120 h 135"/>
                <a:gd name="T18" fmla="*/ 104 w 106"/>
                <a:gd name="T19" fmla="*/ 119 h 135"/>
                <a:gd name="T20" fmla="*/ 105 w 106"/>
                <a:gd name="T21" fmla="*/ 124 h 135"/>
                <a:gd name="T22" fmla="*/ 105 w 106"/>
                <a:gd name="T23" fmla="*/ 121 h 135"/>
                <a:gd name="T24" fmla="*/ 81 w 106"/>
                <a:gd name="T25" fmla="*/ 130 h 135"/>
                <a:gd name="T26" fmla="*/ 90 w 106"/>
                <a:gd name="T27" fmla="*/ 133 h 135"/>
                <a:gd name="T28" fmla="*/ 95 w 106"/>
                <a:gd name="T29" fmla="*/ 131 h 135"/>
                <a:gd name="T30" fmla="*/ 100 w 106"/>
                <a:gd name="T31" fmla="*/ 128 h 135"/>
                <a:gd name="T32" fmla="*/ 105 w 106"/>
                <a:gd name="T33" fmla="*/ 125 h 135"/>
                <a:gd name="T34" fmla="*/ 103 w 106"/>
                <a:gd name="T35" fmla="*/ 121 h 135"/>
                <a:gd name="T36" fmla="*/ 103 w 106"/>
                <a:gd name="T37" fmla="*/ 117 h 135"/>
                <a:gd name="T38" fmla="*/ 102 w 106"/>
                <a:gd name="T39" fmla="*/ 112 h 135"/>
                <a:gd name="T40" fmla="*/ 101 w 106"/>
                <a:gd name="T41" fmla="*/ 108 h 135"/>
                <a:gd name="T42" fmla="*/ 98 w 106"/>
                <a:gd name="T43" fmla="*/ 103 h 135"/>
                <a:gd name="T44" fmla="*/ 95 w 106"/>
                <a:gd name="T45" fmla="*/ 97 h 135"/>
                <a:gd name="T46" fmla="*/ 89 w 106"/>
                <a:gd name="T47" fmla="*/ 94 h 135"/>
                <a:gd name="T48" fmla="*/ 89 w 106"/>
                <a:gd name="T49" fmla="*/ 91 h 135"/>
                <a:gd name="T50" fmla="*/ 87 w 106"/>
                <a:gd name="T51" fmla="*/ 88 h 135"/>
                <a:gd name="T52" fmla="*/ 86 w 106"/>
                <a:gd name="T53" fmla="*/ 84 h 135"/>
                <a:gd name="T54" fmla="*/ 85 w 106"/>
                <a:gd name="T55" fmla="*/ 84 h 135"/>
                <a:gd name="T56" fmla="*/ 82 w 106"/>
                <a:gd name="T57" fmla="*/ 82 h 135"/>
                <a:gd name="T58" fmla="*/ 81 w 106"/>
                <a:gd name="T59" fmla="*/ 84 h 135"/>
                <a:gd name="T60" fmla="*/ 78 w 106"/>
                <a:gd name="T61" fmla="*/ 81 h 135"/>
                <a:gd name="T62" fmla="*/ 77 w 106"/>
                <a:gd name="T63" fmla="*/ 77 h 135"/>
                <a:gd name="T64" fmla="*/ 76 w 106"/>
                <a:gd name="T65" fmla="*/ 73 h 135"/>
                <a:gd name="T66" fmla="*/ 73 w 106"/>
                <a:gd name="T67" fmla="*/ 71 h 135"/>
                <a:gd name="T68" fmla="*/ 73 w 106"/>
                <a:gd name="T69" fmla="*/ 68 h 135"/>
                <a:gd name="T70" fmla="*/ 70 w 106"/>
                <a:gd name="T71" fmla="*/ 67 h 135"/>
                <a:gd name="T72" fmla="*/ 66 w 106"/>
                <a:gd name="T73" fmla="*/ 65 h 135"/>
                <a:gd name="T74" fmla="*/ 62 w 106"/>
                <a:gd name="T75" fmla="*/ 61 h 135"/>
                <a:gd name="T76" fmla="*/ 56 w 106"/>
                <a:gd name="T77" fmla="*/ 58 h 135"/>
                <a:gd name="T78" fmla="*/ 54 w 106"/>
                <a:gd name="T79" fmla="*/ 53 h 135"/>
                <a:gd name="T80" fmla="*/ 54 w 106"/>
                <a:gd name="T81" fmla="*/ 47 h 135"/>
                <a:gd name="T82" fmla="*/ 51 w 106"/>
                <a:gd name="T83" fmla="*/ 42 h 135"/>
                <a:gd name="T84" fmla="*/ 50 w 106"/>
                <a:gd name="T85" fmla="*/ 36 h 135"/>
                <a:gd name="T86" fmla="*/ 50 w 106"/>
                <a:gd name="T87" fmla="*/ 30 h 135"/>
                <a:gd name="T88" fmla="*/ 45 w 106"/>
                <a:gd name="T89" fmla="*/ 27 h 135"/>
                <a:gd name="T90" fmla="*/ 42 w 106"/>
                <a:gd name="T91" fmla="*/ 25 h 135"/>
                <a:gd name="T92" fmla="*/ 38 w 106"/>
                <a:gd name="T93" fmla="*/ 23 h 135"/>
                <a:gd name="T94" fmla="*/ 37 w 106"/>
                <a:gd name="T95" fmla="*/ 18 h 135"/>
                <a:gd name="T96" fmla="*/ 36 w 106"/>
                <a:gd name="T97" fmla="*/ 13 h 135"/>
                <a:gd name="T98" fmla="*/ 34 w 106"/>
                <a:gd name="T99" fmla="*/ 9 h 135"/>
                <a:gd name="T100" fmla="*/ 32 w 106"/>
                <a:gd name="T101" fmla="*/ 2 h 135"/>
                <a:gd name="T102" fmla="*/ 29 w 106"/>
                <a:gd name="T103" fmla="*/ 2 h 135"/>
                <a:gd name="T104" fmla="*/ 27 w 106"/>
                <a:gd name="T105" fmla="*/ 7 h 135"/>
                <a:gd name="T106" fmla="*/ 26 w 106"/>
                <a:gd name="T107" fmla="*/ 9 h 135"/>
                <a:gd name="T108" fmla="*/ 25 w 106"/>
                <a:gd name="T109" fmla="*/ 13 h 135"/>
                <a:gd name="T110" fmla="*/ 25 w 106"/>
                <a:gd name="T111" fmla="*/ 15 h 135"/>
                <a:gd name="T112" fmla="*/ 23 w 106"/>
                <a:gd name="T113" fmla="*/ 21 h 135"/>
                <a:gd name="T114" fmla="*/ 24 w 106"/>
                <a:gd name="T115" fmla="*/ 28 h 135"/>
                <a:gd name="T116" fmla="*/ 23 w 106"/>
                <a:gd name="T117" fmla="*/ 36 h 135"/>
                <a:gd name="T118" fmla="*/ 20 w 106"/>
                <a:gd name="T119" fmla="*/ 44 h 135"/>
                <a:gd name="T120" fmla="*/ 13 w 106"/>
                <a:gd name="T121" fmla="*/ 49 h 135"/>
                <a:gd name="T122" fmla="*/ 7 w 106"/>
                <a:gd name="T123" fmla="*/ 44 h 135"/>
                <a:gd name="T124" fmla="*/ 0 w 106"/>
                <a:gd name="T125" fmla="*/ 11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" h="135">
                  <a:moveTo>
                    <a:pt x="9" y="42"/>
                  </a:moveTo>
                  <a:cubicBezTo>
                    <a:pt x="9" y="42"/>
                    <a:pt x="9" y="42"/>
                    <a:pt x="9" y="42"/>
                  </a:cubicBezTo>
                  <a:cubicBezTo>
                    <a:pt x="9" y="42"/>
                    <a:pt x="9" y="43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2"/>
                    <a:pt x="8" y="43"/>
                    <a:pt x="8" y="43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8" y="42"/>
                    <a:pt x="8" y="41"/>
                    <a:pt x="8" y="41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9" y="40"/>
                    <a:pt x="10" y="40"/>
                    <a:pt x="10" y="40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0" y="40"/>
                    <a:pt x="11" y="40"/>
                    <a:pt x="11" y="40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1" y="40"/>
                    <a:pt x="11" y="40"/>
                    <a:pt x="11" y="41"/>
                  </a:cubicBezTo>
                  <a:cubicBezTo>
                    <a:pt x="11" y="41"/>
                    <a:pt x="11" y="41"/>
                    <a:pt x="11" y="41"/>
                  </a:cubicBezTo>
                  <a:cubicBezTo>
                    <a:pt x="11" y="41"/>
                    <a:pt x="11" y="41"/>
                    <a:pt x="11" y="41"/>
                  </a:cubicBezTo>
                  <a:cubicBezTo>
                    <a:pt x="12" y="41"/>
                    <a:pt x="11" y="41"/>
                    <a:pt x="11" y="41"/>
                  </a:cubicBezTo>
                  <a:cubicBezTo>
                    <a:pt x="11" y="41"/>
                    <a:pt x="11" y="41"/>
                    <a:pt x="11" y="41"/>
                  </a:cubicBezTo>
                  <a:cubicBezTo>
                    <a:pt x="11" y="41"/>
                    <a:pt x="11" y="41"/>
                    <a:pt x="10" y="41"/>
                  </a:cubicBezTo>
                  <a:cubicBezTo>
                    <a:pt x="10" y="41"/>
                    <a:pt x="10" y="41"/>
                    <a:pt x="10" y="41"/>
                  </a:cubicBezTo>
                  <a:cubicBezTo>
                    <a:pt x="10" y="41"/>
                    <a:pt x="10" y="41"/>
                    <a:pt x="10" y="41"/>
                  </a:cubicBezTo>
                  <a:cubicBezTo>
                    <a:pt x="10" y="41"/>
                    <a:pt x="10" y="41"/>
                    <a:pt x="10" y="41"/>
                  </a:cubicBezTo>
                  <a:cubicBezTo>
                    <a:pt x="10" y="42"/>
                    <a:pt x="10" y="42"/>
                    <a:pt x="10" y="42"/>
                  </a:cubicBezTo>
                  <a:cubicBezTo>
                    <a:pt x="10" y="42"/>
                    <a:pt x="10" y="42"/>
                    <a:pt x="10" y="42"/>
                  </a:cubicBezTo>
                  <a:cubicBezTo>
                    <a:pt x="10" y="42"/>
                    <a:pt x="10" y="42"/>
                    <a:pt x="10" y="42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42"/>
                    <a:pt x="9" y="42"/>
                    <a:pt x="9" y="42"/>
                  </a:cubicBezTo>
                  <a:close/>
                  <a:moveTo>
                    <a:pt x="103" y="102"/>
                  </a:moveTo>
                  <a:cubicBezTo>
                    <a:pt x="103" y="102"/>
                    <a:pt x="104" y="102"/>
                    <a:pt x="104" y="102"/>
                  </a:cubicBezTo>
                  <a:cubicBezTo>
                    <a:pt x="103" y="103"/>
                    <a:pt x="103" y="103"/>
                    <a:pt x="103" y="103"/>
                  </a:cubicBezTo>
                  <a:cubicBezTo>
                    <a:pt x="103" y="103"/>
                    <a:pt x="103" y="103"/>
                    <a:pt x="103" y="103"/>
                  </a:cubicBezTo>
                  <a:cubicBezTo>
                    <a:pt x="103" y="103"/>
                    <a:pt x="103" y="104"/>
                    <a:pt x="103" y="104"/>
                  </a:cubicBezTo>
                  <a:cubicBezTo>
                    <a:pt x="103" y="104"/>
                    <a:pt x="102" y="104"/>
                    <a:pt x="102" y="104"/>
                  </a:cubicBezTo>
                  <a:cubicBezTo>
                    <a:pt x="102" y="104"/>
                    <a:pt x="102" y="104"/>
                    <a:pt x="102" y="104"/>
                  </a:cubicBezTo>
                  <a:cubicBezTo>
                    <a:pt x="102" y="104"/>
                    <a:pt x="102" y="104"/>
                    <a:pt x="102" y="104"/>
                  </a:cubicBezTo>
                  <a:cubicBezTo>
                    <a:pt x="102" y="104"/>
                    <a:pt x="102" y="104"/>
                    <a:pt x="102" y="105"/>
                  </a:cubicBezTo>
                  <a:cubicBezTo>
                    <a:pt x="102" y="105"/>
                    <a:pt x="102" y="105"/>
                    <a:pt x="102" y="105"/>
                  </a:cubicBezTo>
                  <a:cubicBezTo>
                    <a:pt x="102" y="106"/>
                    <a:pt x="102" y="106"/>
                    <a:pt x="102" y="106"/>
                  </a:cubicBezTo>
                  <a:cubicBezTo>
                    <a:pt x="102" y="106"/>
                    <a:pt x="102" y="106"/>
                    <a:pt x="102" y="106"/>
                  </a:cubicBezTo>
                  <a:cubicBezTo>
                    <a:pt x="102" y="107"/>
                    <a:pt x="102" y="107"/>
                    <a:pt x="102" y="107"/>
                  </a:cubicBezTo>
                  <a:cubicBezTo>
                    <a:pt x="102" y="108"/>
                    <a:pt x="102" y="108"/>
                    <a:pt x="102" y="109"/>
                  </a:cubicBezTo>
                  <a:cubicBezTo>
                    <a:pt x="102" y="109"/>
                    <a:pt x="102" y="109"/>
                    <a:pt x="102" y="109"/>
                  </a:cubicBezTo>
                  <a:cubicBezTo>
                    <a:pt x="102" y="108"/>
                    <a:pt x="102" y="108"/>
                    <a:pt x="102" y="108"/>
                  </a:cubicBezTo>
                  <a:cubicBezTo>
                    <a:pt x="102" y="108"/>
                    <a:pt x="102" y="108"/>
                    <a:pt x="103" y="108"/>
                  </a:cubicBezTo>
                  <a:cubicBezTo>
                    <a:pt x="103" y="107"/>
                    <a:pt x="103" y="106"/>
                    <a:pt x="103" y="106"/>
                  </a:cubicBezTo>
                  <a:cubicBezTo>
                    <a:pt x="103" y="106"/>
                    <a:pt x="103" y="105"/>
                    <a:pt x="103" y="105"/>
                  </a:cubicBezTo>
                  <a:cubicBezTo>
                    <a:pt x="103" y="105"/>
                    <a:pt x="104" y="105"/>
                    <a:pt x="104" y="105"/>
                  </a:cubicBezTo>
                  <a:cubicBezTo>
                    <a:pt x="104" y="104"/>
                    <a:pt x="104" y="103"/>
                    <a:pt x="104" y="103"/>
                  </a:cubicBezTo>
                  <a:cubicBezTo>
                    <a:pt x="104" y="102"/>
                    <a:pt x="104" y="102"/>
                    <a:pt x="104" y="102"/>
                  </a:cubicBezTo>
                  <a:cubicBezTo>
                    <a:pt x="104" y="101"/>
                    <a:pt x="104" y="101"/>
                    <a:pt x="104" y="101"/>
                  </a:cubicBezTo>
                  <a:cubicBezTo>
                    <a:pt x="104" y="101"/>
                    <a:pt x="103" y="101"/>
                    <a:pt x="103" y="101"/>
                  </a:cubicBezTo>
                  <a:cubicBezTo>
                    <a:pt x="103" y="101"/>
                    <a:pt x="103" y="101"/>
                    <a:pt x="103" y="101"/>
                  </a:cubicBezTo>
                  <a:cubicBezTo>
                    <a:pt x="103" y="101"/>
                    <a:pt x="103" y="101"/>
                    <a:pt x="103" y="102"/>
                  </a:cubicBezTo>
                  <a:cubicBezTo>
                    <a:pt x="103" y="102"/>
                    <a:pt x="103" y="102"/>
                    <a:pt x="103" y="102"/>
                  </a:cubicBezTo>
                  <a:cubicBezTo>
                    <a:pt x="103" y="102"/>
                    <a:pt x="103" y="102"/>
                    <a:pt x="103" y="102"/>
                  </a:cubicBezTo>
                  <a:close/>
                  <a:moveTo>
                    <a:pt x="104" y="119"/>
                  </a:moveTo>
                  <a:cubicBezTo>
                    <a:pt x="104" y="119"/>
                    <a:pt x="104" y="119"/>
                    <a:pt x="105" y="120"/>
                  </a:cubicBezTo>
                  <a:cubicBezTo>
                    <a:pt x="105" y="120"/>
                    <a:pt x="105" y="120"/>
                    <a:pt x="105" y="120"/>
                  </a:cubicBezTo>
                  <a:cubicBezTo>
                    <a:pt x="105" y="120"/>
                    <a:pt x="105" y="120"/>
                    <a:pt x="105" y="120"/>
                  </a:cubicBezTo>
                  <a:cubicBezTo>
                    <a:pt x="105" y="120"/>
                    <a:pt x="105" y="120"/>
                    <a:pt x="105" y="120"/>
                  </a:cubicBezTo>
                  <a:cubicBezTo>
                    <a:pt x="105" y="120"/>
                    <a:pt x="105" y="120"/>
                    <a:pt x="105" y="119"/>
                  </a:cubicBezTo>
                  <a:cubicBezTo>
                    <a:pt x="105" y="119"/>
                    <a:pt x="105" y="119"/>
                    <a:pt x="105" y="119"/>
                  </a:cubicBezTo>
                  <a:cubicBezTo>
                    <a:pt x="105" y="119"/>
                    <a:pt x="105" y="119"/>
                    <a:pt x="105" y="119"/>
                  </a:cubicBezTo>
                  <a:cubicBezTo>
                    <a:pt x="105" y="119"/>
                    <a:pt x="105" y="118"/>
                    <a:pt x="105" y="118"/>
                  </a:cubicBezTo>
                  <a:cubicBezTo>
                    <a:pt x="105" y="118"/>
                    <a:pt x="105" y="118"/>
                    <a:pt x="105" y="118"/>
                  </a:cubicBezTo>
                  <a:cubicBezTo>
                    <a:pt x="105" y="118"/>
                    <a:pt x="105" y="118"/>
                    <a:pt x="104" y="119"/>
                  </a:cubicBezTo>
                  <a:close/>
                  <a:moveTo>
                    <a:pt x="105" y="121"/>
                  </a:moveTo>
                  <a:cubicBezTo>
                    <a:pt x="105" y="121"/>
                    <a:pt x="105" y="121"/>
                    <a:pt x="105" y="121"/>
                  </a:cubicBezTo>
                  <a:cubicBezTo>
                    <a:pt x="105" y="122"/>
                    <a:pt x="105" y="122"/>
                    <a:pt x="105" y="122"/>
                  </a:cubicBezTo>
                  <a:cubicBezTo>
                    <a:pt x="105" y="122"/>
                    <a:pt x="105" y="123"/>
                    <a:pt x="105" y="123"/>
                  </a:cubicBezTo>
                  <a:cubicBezTo>
                    <a:pt x="105" y="123"/>
                    <a:pt x="105" y="123"/>
                    <a:pt x="105" y="123"/>
                  </a:cubicBezTo>
                  <a:cubicBezTo>
                    <a:pt x="105" y="123"/>
                    <a:pt x="104" y="123"/>
                    <a:pt x="104" y="123"/>
                  </a:cubicBezTo>
                  <a:cubicBezTo>
                    <a:pt x="104" y="123"/>
                    <a:pt x="104" y="123"/>
                    <a:pt x="104" y="123"/>
                  </a:cubicBezTo>
                  <a:cubicBezTo>
                    <a:pt x="105" y="123"/>
                    <a:pt x="105" y="123"/>
                    <a:pt x="105" y="124"/>
                  </a:cubicBezTo>
                  <a:cubicBezTo>
                    <a:pt x="105" y="124"/>
                    <a:pt x="105" y="124"/>
                    <a:pt x="105" y="123"/>
                  </a:cubicBezTo>
                  <a:cubicBezTo>
                    <a:pt x="105" y="123"/>
                    <a:pt x="105" y="123"/>
                    <a:pt x="105" y="123"/>
                  </a:cubicBezTo>
                  <a:cubicBezTo>
                    <a:pt x="105" y="123"/>
                    <a:pt x="105" y="123"/>
                    <a:pt x="105" y="123"/>
                  </a:cubicBezTo>
                  <a:cubicBezTo>
                    <a:pt x="105" y="122"/>
                    <a:pt x="105" y="122"/>
                    <a:pt x="105" y="122"/>
                  </a:cubicBezTo>
                  <a:cubicBezTo>
                    <a:pt x="105" y="122"/>
                    <a:pt x="105" y="122"/>
                    <a:pt x="105" y="122"/>
                  </a:cubicBezTo>
                  <a:cubicBezTo>
                    <a:pt x="105" y="122"/>
                    <a:pt x="105" y="122"/>
                    <a:pt x="106" y="121"/>
                  </a:cubicBezTo>
                  <a:cubicBezTo>
                    <a:pt x="106" y="121"/>
                    <a:pt x="106" y="121"/>
                    <a:pt x="105" y="121"/>
                  </a:cubicBezTo>
                  <a:cubicBezTo>
                    <a:pt x="105" y="121"/>
                    <a:pt x="105" y="121"/>
                    <a:pt x="105" y="121"/>
                  </a:cubicBezTo>
                  <a:cubicBezTo>
                    <a:pt x="105" y="121"/>
                    <a:pt x="105" y="121"/>
                    <a:pt x="105" y="121"/>
                  </a:cubicBezTo>
                  <a:cubicBezTo>
                    <a:pt x="105" y="121"/>
                    <a:pt x="105" y="121"/>
                    <a:pt x="105" y="121"/>
                  </a:cubicBezTo>
                  <a:close/>
                  <a:moveTo>
                    <a:pt x="74" y="133"/>
                  </a:moveTo>
                  <a:cubicBezTo>
                    <a:pt x="75" y="133"/>
                    <a:pt x="76" y="132"/>
                    <a:pt x="76" y="132"/>
                  </a:cubicBezTo>
                  <a:cubicBezTo>
                    <a:pt x="76" y="131"/>
                    <a:pt x="77" y="131"/>
                    <a:pt x="77" y="131"/>
                  </a:cubicBezTo>
                  <a:cubicBezTo>
                    <a:pt x="77" y="130"/>
                    <a:pt x="78" y="130"/>
                    <a:pt x="78" y="130"/>
                  </a:cubicBezTo>
                  <a:cubicBezTo>
                    <a:pt x="78" y="130"/>
                    <a:pt x="79" y="130"/>
                    <a:pt x="79" y="130"/>
                  </a:cubicBezTo>
                  <a:cubicBezTo>
                    <a:pt x="80" y="130"/>
                    <a:pt x="81" y="130"/>
                    <a:pt x="81" y="130"/>
                  </a:cubicBezTo>
                  <a:cubicBezTo>
                    <a:pt x="81" y="130"/>
                    <a:pt x="83" y="130"/>
                    <a:pt x="83" y="130"/>
                  </a:cubicBezTo>
                  <a:cubicBezTo>
                    <a:pt x="83" y="130"/>
                    <a:pt x="84" y="130"/>
                    <a:pt x="84" y="130"/>
                  </a:cubicBezTo>
                  <a:cubicBezTo>
                    <a:pt x="84" y="130"/>
                    <a:pt x="85" y="130"/>
                    <a:pt x="85" y="131"/>
                  </a:cubicBezTo>
                  <a:cubicBezTo>
                    <a:pt x="86" y="131"/>
                    <a:pt x="87" y="130"/>
                    <a:pt x="87" y="130"/>
                  </a:cubicBezTo>
                  <a:cubicBezTo>
                    <a:pt x="87" y="130"/>
                    <a:pt x="88" y="131"/>
                    <a:pt x="88" y="131"/>
                  </a:cubicBezTo>
                  <a:cubicBezTo>
                    <a:pt x="88" y="131"/>
                    <a:pt x="88" y="132"/>
                    <a:pt x="89" y="132"/>
                  </a:cubicBezTo>
                  <a:cubicBezTo>
                    <a:pt x="89" y="132"/>
                    <a:pt x="89" y="132"/>
                    <a:pt x="90" y="132"/>
                  </a:cubicBezTo>
                  <a:cubicBezTo>
                    <a:pt x="90" y="133"/>
                    <a:pt x="90" y="133"/>
                    <a:pt x="90" y="133"/>
                  </a:cubicBezTo>
                  <a:cubicBezTo>
                    <a:pt x="90" y="135"/>
                    <a:pt x="90" y="135"/>
                    <a:pt x="90" y="135"/>
                  </a:cubicBezTo>
                  <a:cubicBezTo>
                    <a:pt x="90" y="135"/>
                    <a:pt x="91" y="134"/>
                    <a:pt x="92" y="133"/>
                  </a:cubicBezTo>
                  <a:cubicBezTo>
                    <a:pt x="92" y="133"/>
                    <a:pt x="92" y="133"/>
                    <a:pt x="92" y="133"/>
                  </a:cubicBezTo>
                  <a:cubicBezTo>
                    <a:pt x="92" y="133"/>
                    <a:pt x="92" y="132"/>
                    <a:pt x="93" y="132"/>
                  </a:cubicBezTo>
                  <a:cubicBezTo>
                    <a:pt x="93" y="132"/>
                    <a:pt x="93" y="133"/>
                    <a:pt x="93" y="133"/>
                  </a:cubicBezTo>
                  <a:cubicBezTo>
                    <a:pt x="94" y="133"/>
                    <a:pt x="94" y="133"/>
                    <a:pt x="95" y="133"/>
                  </a:cubicBezTo>
                  <a:cubicBezTo>
                    <a:pt x="95" y="132"/>
                    <a:pt x="95" y="132"/>
                    <a:pt x="95" y="132"/>
                  </a:cubicBezTo>
                  <a:cubicBezTo>
                    <a:pt x="95" y="132"/>
                    <a:pt x="95" y="131"/>
                    <a:pt x="95" y="131"/>
                  </a:cubicBezTo>
                  <a:cubicBezTo>
                    <a:pt x="95" y="130"/>
                    <a:pt x="95" y="130"/>
                    <a:pt x="95" y="130"/>
                  </a:cubicBezTo>
                  <a:cubicBezTo>
                    <a:pt x="95" y="130"/>
                    <a:pt x="95" y="129"/>
                    <a:pt x="95" y="129"/>
                  </a:cubicBezTo>
                  <a:cubicBezTo>
                    <a:pt x="95" y="129"/>
                    <a:pt x="96" y="129"/>
                    <a:pt x="97" y="129"/>
                  </a:cubicBezTo>
                  <a:cubicBezTo>
                    <a:pt x="97" y="129"/>
                    <a:pt x="97" y="128"/>
                    <a:pt x="98" y="128"/>
                  </a:cubicBezTo>
                  <a:cubicBezTo>
                    <a:pt x="98" y="128"/>
                    <a:pt x="98" y="128"/>
                    <a:pt x="98" y="128"/>
                  </a:cubicBezTo>
                  <a:cubicBezTo>
                    <a:pt x="99" y="128"/>
                    <a:pt x="99" y="128"/>
                    <a:pt x="99" y="128"/>
                  </a:cubicBezTo>
                  <a:cubicBezTo>
                    <a:pt x="99" y="128"/>
                    <a:pt x="99" y="128"/>
                    <a:pt x="99" y="128"/>
                  </a:cubicBezTo>
                  <a:cubicBezTo>
                    <a:pt x="99" y="127"/>
                    <a:pt x="100" y="128"/>
                    <a:pt x="100" y="128"/>
                  </a:cubicBezTo>
                  <a:cubicBezTo>
                    <a:pt x="100" y="128"/>
                    <a:pt x="101" y="128"/>
                    <a:pt x="101" y="128"/>
                  </a:cubicBezTo>
                  <a:cubicBezTo>
                    <a:pt x="102" y="128"/>
                    <a:pt x="102" y="128"/>
                    <a:pt x="102" y="128"/>
                  </a:cubicBezTo>
                  <a:cubicBezTo>
                    <a:pt x="102" y="128"/>
                    <a:pt x="103" y="128"/>
                    <a:pt x="103" y="127"/>
                  </a:cubicBezTo>
                  <a:cubicBezTo>
                    <a:pt x="103" y="127"/>
                    <a:pt x="104" y="127"/>
                    <a:pt x="104" y="127"/>
                  </a:cubicBezTo>
                  <a:cubicBezTo>
                    <a:pt x="104" y="127"/>
                    <a:pt x="105" y="127"/>
                    <a:pt x="105" y="127"/>
                  </a:cubicBezTo>
                  <a:cubicBezTo>
                    <a:pt x="105" y="127"/>
                    <a:pt x="105" y="127"/>
                    <a:pt x="105" y="127"/>
                  </a:cubicBezTo>
                  <a:cubicBezTo>
                    <a:pt x="105" y="127"/>
                    <a:pt x="105" y="126"/>
                    <a:pt x="105" y="126"/>
                  </a:cubicBezTo>
                  <a:cubicBezTo>
                    <a:pt x="105" y="126"/>
                    <a:pt x="105" y="125"/>
                    <a:pt x="105" y="125"/>
                  </a:cubicBezTo>
                  <a:cubicBezTo>
                    <a:pt x="105" y="125"/>
                    <a:pt x="105" y="125"/>
                    <a:pt x="104" y="125"/>
                  </a:cubicBezTo>
                  <a:cubicBezTo>
                    <a:pt x="104" y="125"/>
                    <a:pt x="104" y="125"/>
                    <a:pt x="104" y="125"/>
                  </a:cubicBezTo>
                  <a:cubicBezTo>
                    <a:pt x="104" y="124"/>
                    <a:pt x="104" y="124"/>
                    <a:pt x="104" y="124"/>
                  </a:cubicBezTo>
                  <a:cubicBezTo>
                    <a:pt x="104" y="124"/>
                    <a:pt x="104" y="124"/>
                    <a:pt x="104" y="124"/>
                  </a:cubicBezTo>
                  <a:cubicBezTo>
                    <a:pt x="104" y="124"/>
                    <a:pt x="104" y="123"/>
                    <a:pt x="104" y="123"/>
                  </a:cubicBezTo>
                  <a:cubicBezTo>
                    <a:pt x="104" y="123"/>
                    <a:pt x="104" y="123"/>
                    <a:pt x="104" y="122"/>
                  </a:cubicBezTo>
                  <a:cubicBezTo>
                    <a:pt x="104" y="122"/>
                    <a:pt x="104" y="122"/>
                    <a:pt x="103" y="122"/>
                  </a:cubicBezTo>
                  <a:cubicBezTo>
                    <a:pt x="103" y="121"/>
                    <a:pt x="103" y="121"/>
                    <a:pt x="103" y="121"/>
                  </a:cubicBezTo>
                  <a:cubicBezTo>
                    <a:pt x="103" y="121"/>
                    <a:pt x="103" y="121"/>
                    <a:pt x="102" y="120"/>
                  </a:cubicBezTo>
                  <a:cubicBezTo>
                    <a:pt x="102" y="120"/>
                    <a:pt x="102" y="120"/>
                    <a:pt x="102" y="120"/>
                  </a:cubicBezTo>
                  <a:cubicBezTo>
                    <a:pt x="102" y="119"/>
                    <a:pt x="102" y="120"/>
                    <a:pt x="102" y="119"/>
                  </a:cubicBezTo>
                  <a:cubicBezTo>
                    <a:pt x="102" y="119"/>
                    <a:pt x="102" y="119"/>
                    <a:pt x="102" y="119"/>
                  </a:cubicBezTo>
                  <a:cubicBezTo>
                    <a:pt x="102" y="119"/>
                    <a:pt x="102" y="119"/>
                    <a:pt x="103" y="119"/>
                  </a:cubicBezTo>
                  <a:cubicBezTo>
                    <a:pt x="103" y="119"/>
                    <a:pt x="103" y="118"/>
                    <a:pt x="103" y="118"/>
                  </a:cubicBezTo>
                  <a:cubicBezTo>
                    <a:pt x="103" y="118"/>
                    <a:pt x="103" y="118"/>
                    <a:pt x="103" y="118"/>
                  </a:cubicBezTo>
                  <a:cubicBezTo>
                    <a:pt x="103" y="118"/>
                    <a:pt x="103" y="117"/>
                    <a:pt x="103" y="117"/>
                  </a:cubicBezTo>
                  <a:cubicBezTo>
                    <a:pt x="103" y="117"/>
                    <a:pt x="103" y="116"/>
                    <a:pt x="103" y="116"/>
                  </a:cubicBezTo>
                  <a:cubicBezTo>
                    <a:pt x="103" y="116"/>
                    <a:pt x="103" y="115"/>
                    <a:pt x="103" y="115"/>
                  </a:cubicBezTo>
                  <a:cubicBezTo>
                    <a:pt x="102" y="115"/>
                    <a:pt x="102" y="115"/>
                    <a:pt x="102" y="115"/>
                  </a:cubicBezTo>
                  <a:cubicBezTo>
                    <a:pt x="102" y="114"/>
                    <a:pt x="102" y="114"/>
                    <a:pt x="102" y="114"/>
                  </a:cubicBezTo>
                  <a:cubicBezTo>
                    <a:pt x="102" y="114"/>
                    <a:pt x="103" y="114"/>
                    <a:pt x="103" y="113"/>
                  </a:cubicBezTo>
                  <a:cubicBezTo>
                    <a:pt x="103" y="113"/>
                    <a:pt x="103" y="113"/>
                    <a:pt x="103" y="113"/>
                  </a:cubicBezTo>
                  <a:cubicBezTo>
                    <a:pt x="102" y="113"/>
                    <a:pt x="102" y="113"/>
                    <a:pt x="102" y="113"/>
                  </a:cubicBezTo>
                  <a:cubicBezTo>
                    <a:pt x="102" y="112"/>
                    <a:pt x="102" y="112"/>
                    <a:pt x="102" y="112"/>
                  </a:cubicBezTo>
                  <a:cubicBezTo>
                    <a:pt x="102" y="112"/>
                    <a:pt x="102" y="112"/>
                    <a:pt x="102" y="112"/>
                  </a:cubicBezTo>
                  <a:cubicBezTo>
                    <a:pt x="102" y="112"/>
                    <a:pt x="102" y="112"/>
                    <a:pt x="102" y="112"/>
                  </a:cubicBezTo>
                  <a:cubicBezTo>
                    <a:pt x="103" y="112"/>
                    <a:pt x="103" y="112"/>
                    <a:pt x="103" y="112"/>
                  </a:cubicBezTo>
                  <a:cubicBezTo>
                    <a:pt x="103" y="111"/>
                    <a:pt x="103" y="111"/>
                    <a:pt x="103" y="111"/>
                  </a:cubicBezTo>
                  <a:cubicBezTo>
                    <a:pt x="103" y="111"/>
                    <a:pt x="103" y="110"/>
                    <a:pt x="103" y="110"/>
                  </a:cubicBezTo>
                  <a:cubicBezTo>
                    <a:pt x="103" y="110"/>
                    <a:pt x="103" y="110"/>
                    <a:pt x="102" y="109"/>
                  </a:cubicBezTo>
                  <a:cubicBezTo>
                    <a:pt x="102" y="109"/>
                    <a:pt x="102" y="109"/>
                    <a:pt x="102" y="109"/>
                  </a:cubicBezTo>
                  <a:cubicBezTo>
                    <a:pt x="101" y="109"/>
                    <a:pt x="101" y="108"/>
                    <a:pt x="101" y="108"/>
                  </a:cubicBezTo>
                  <a:cubicBezTo>
                    <a:pt x="101" y="108"/>
                    <a:pt x="101" y="108"/>
                    <a:pt x="101" y="108"/>
                  </a:cubicBezTo>
                  <a:cubicBezTo>
                    <a:pt x="101" y="107"/>
                    <a:pt x="101" y="106"/>
                    <a:pt x="101" y="106"/>
                  </a:cubicBezTo>
                  <a:cubicBezTo>
                    <a:pt x="101" y="106"/>
                    <a:pt x="101" y="105"/>
                    <a:pt x="101" y="105"/>
                  </a:cubicBezTo>
                  <a:cubicBezTo>
                    <a:pt x="101" y="105"/>
                    <a:pt x="101" y="105"/>
                    <a:pt x="100" y="105"/>
                  </a:cubicBezTo>
                  <a:cubicBezTo>
                    <a:pt x="100" y="105"/>
                    <a:pt x="100" y="105"/>
                    <a:pt x="100" y="105"/>
                  </a:cubicBezTo>
                  <a:cubicBezTo>
                    <a:pt x="100" y="105"/>
                    <a:pt x="100" y="104"/>
                    <a:pt x="99" y="104"/>
                  </a:cubicBezTo>
                  <a:cubicBezTo>
                    <a:pt x="99" y="104"/>
                    <a:pt x="99" y="104"/>
                    <a:pt x="99" y="103"/>
                  </a:cubicBezTo>
                  <a:cubicBezTo>
                    <a:pt x="99" y="103"/>
                    <a:pt x="99" y="103"/>
                    <a:pt x="98" y="103"/>
                  </a:cubicBezTo>
                  <a:cubicBezTo>
                    <a:pt x="98" y="103"/>
                    <a:pt x="98" y="103"/>
                    <a:pt x="98" y="103"/>
                  </a:cubicBezTo>
                  <a:cubicBezTo>
                    <a:pt x="98" y="102"/>
                    <a:pt x="98" y="102"/>
                    <a:pt x="98" y="101"/>
                  </a:cubicBezTo>
                  <a:cubicBezTo>
                    <a:pt x="98" y="101"/>
                    <a:pt x="98" y="101"/>
                    <a:pt x="98" y="101"/>
                  </a:cubicBezTo>
                  <a:cubicBezTo>
                    <a:pt x="97" y="101"/>
                    <a:pt x="97" y="101"/>
                    <a:pt x="97" y="100"/>
                  </a:cubicBezTo>
                  <a:cubicBezTo>
                    <a:pt x="96" y="100"/>
                    <a:pt x="96" y="100"/>
                    <a:pt x="96" y="100"/>
                  </a:cubicBezTo>
                  <a:cubicBezTo>
                    <a:pt x="96" y="99"/>
                    <a:pt x="96" y="99"/>
                    <a:pt x="95" y="99"/>
                  </a:cubicBezTo>
                  <a:cubicBezTo>
                    <a:pt x="95" y="99"/>
                    <a:pt x="95" y="98"/>
                    <a:pt x="95" y="98"/>
                  </a:cubicBezTo>
                  <a:cubicBezTo>
                    <a:pt x="95" y="98"/>
                    <a:pt x="95" y="98"/>
                    <a:pt x="95" y="97"/>
                  </a:cubicBezTo>
                  <a:cubicBezTo>
                    <a:pt x="94" y="97"/>
                    <a:pt x="94" y="97"/>
                    <a:pt x="94" y="96"/>
                  </a:cubicBezTo>
                  <a:cubicBezTo>
                    <a:pt x="94" y="96"/>
                    <a:pt x="93" y="96"/>
                    <a:pt x="93" y="96"/>
                  </a:cubicBezTo>
                  <a:cubicBezTo>
                    <a:pt x="93" y="96"/>
                    <a:pt x="93" y="96"/>
                    <a:pt x="93" y="96"/>
                  </a:cubicBezTo>
                  <a:cubicBezTo>
                    <a:pt x="93" y="96"/>
                    <a:pt x="92" y="96"/>
                    <a:pt x="92" y="96"/>
                  </a:cubicBezTo>
                  <a:cubicBezTo>
                    <a:pt x="92" y="96"/>
                    <a:pt x="91" y="96"/>
                    <a:pt x="91" y="96"/>
                  </a:cubicBezTo>
                  <a:cubicBezTo>
                    <a:pt x="91" y="96"/>
                    <a:pt x="91" y="95"/>
                    <a:pt x="91" y="95"/>
                  </a:cubicBezTo>
                  <a:cubicBezTo>
                    <a:pt x="91" y="95"/>
                    <a:pt x="90" y="94"/>
                    <a:pt x="90" y="94"/>
                  </a:cubicBezTo>
                  <a:cubicBezTo>
                    <a:pt x="90" y="94"/>
                    <a:pt x="90" y="94"/>
                    <a:pt x="89" y="94"/>
                  </a:cubicBezTo>
                  <a:cubicBezTo>
                    <a:pt x="89" y="94"/>
                    <a:pt x="89" y="94"/>
                    <a:pt x="89" y="94"/>
                  </a:cubicBezTo>
                  <a:cubicBezTo>
                    <a:pt x="89" y="93"/>
                    <a:pt x="89" y="93"/>
                    <a:pt x="89" y="93"/>
                  </a:cubicBezTo>
                  <a:cubicBezTo>
                    <a:pt x="89" y="93"/>
                    <a:pt x="90" y="94"/>
                    <a:pt x="90" y="94"/>
                  </a:cubicBezTo>
                  <a:cubicBezTo>
                    <a:pt x="90" y="94"/>
                    <a:pt x="90" y="94"/>
                    <a:pt x="90" y="94"/>
                  </a:cubicBezTo>
                  <a:cubicBezTo>
                    <a:pt x="90" y="93"/>
                    <a:pt x="90" y="93"/>
                    <a:pt x="90" y="93"/>
                  </a:cubicBezTo>
                  <a:cubicBezTo>
                    <a:pt x="90" y="93"/>
                    <a:pt x="90" y="93"/>
                    <a:pt x="90" y="92"/>
                  </a:cubicBezTo>
                  <a:cubicBezTo>
                    <a:pt x="90" y="92"/>
                    <a:pt x="90" y="92"/>
                    <a:pt x="90" y="92"/>
                  </a:cubicBezTo>
                  <a:cubicBezTo>
                    <a:pt x="90" y="92"/>
                    <a:pt x="90" y="92"/>
                    <a:pt x="89" y="91"/>
                  </a:cubicBezTo>
                  <a:cubicBezTo>
                    <a:pt x="89" y="91"/>
                    <a:pt x="89" y="91"/>
                    <a:pt x="88" y="91"/>
                  </a:cubicBezTo>
                  <a:cubicBezTo>
                    <a:pt x="88" y="91"/>
                    <a:pt x="88" y="92"/>
                    <a:pt x="88" y="92"/>
                  </a:cubicBezTo>
                  <a:cubicBezTo>
                    <a:pt x="88" y="92"/>
                    <a:pt x="87" y="92"/>
                    <a:pt x="87" y="92"/>
                  </a:cubicBezTo>
                  <a:cubicBezTo>
                    <a:pt x="87" y="92"/>
                    <a:pt x="87" y="92"/>
                    <a:pt x="87" y="92"/>
                  </a:cubicBezTo>
                  <a:cubicBezTo>
                    <a:pt x="87" y="91"/>
                    <a:pt x="87" y="91"/>
                    <a:pt x="87" y="91"/>
                  </a:cubicBezTo>
                  <a:cubicBezTo>
                    <a:pt x="87" y="91"/>
                    <a:pt x="87" y="90"/>
                    <a:pt x="87" y="90"/>
                  </a:cubicBezTo>
                  <a:cubicBezTo>
                    <a:pt x="87" y="90"/>
                    <a:pt x="87" y="90"/>
                    <a:pt x="87" y="89"/>
                  </a:cubicBezTo>
                  <a:cubicBezTo>
                    <a:pt x="87" y="88"/>
                    <a:pt x="87" y="89"/>
                    <a:pt x="87" y="88"/>
                  </a:cubicBezTo>
                  <a:cubicBezTo>
                    <a:pt x="87" y="88"/>
                    <a:pt x="87" y="88"/>
                    <a:pt x="87" y="88"/>
                  </a:cubicBezTo>
                  <a:cubicBezTo>
                    <a:pt x="87" y="88"/>
                    <a:pt x="87" y="88"/>
                    <a:pt x="87" y="87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87" y="87"/>
                    <a:pt x="87" y="86"/>
                    <a:pt x="87" y="86"/>
                  </a:cubicBezTo>
                  <a:cubicBezTo>
                    <a:pt x="87" y="85"/>
                    <a:pt x="87" y="85"/>
                    <a:pt x="87" y="85"/>
                  </a:cubicBezTo>
                  <a:cubicBezTo>
                    <a:pt x="87" y="85"/>
                    <a:pt x="87" y="85"/>
                    <a:pt x="87" y="85"/>
                  </a:cubicBezTo>
                  <a:cubicBezTo>
                    <a:pt x="86" y="85"/>
                    <a:pt x="86" y="85"/>
                    <a:pt x="86" y="84"/>
                  </a:cubicBezTo>
                  <a:cubicBezTo>
                    <a:pt x="86" y="84"/>
                    <a:pt x="86" y="84"/>
                    <a:pt x="86" y="84"/>
                  </a:cubicBezTo>
                  <a:cubicBezTo>
                    <a:pt x="86" y="84"/>
                    <a:pt x="86" y="84"/>
                    <a:pt x="86" y="84"/>
                  </a:cubicBezTo>
                  <a:cubicBezTo>
                    <a:pt x="86" y="83"/>
                    <a:pt x="86" y="83"/>
                    <a:pt x="86" y="83"/>
                  </a:cubicBezTo>
                  <a:cubicBezTo>
                    <a:pt x="86" y="83"/>
                    <a:pt x="86" y="83"/>
                    <a:pt x="85" y="83"/>
                  </a:cubicBezTo>
                  <a:cubicBezTo>
                    <a:pt x="85" y="83"/>
                    <a:pt x="85" y="83"/>
                    <a:pt x="85" y="83"/>
                  </a:cubicBezTo>
                  <a:cubicBezTo>
                    <a:pt x="85" y="82"/>
                    <a:pt x="85" y="82"/>
                    <a:pt x="85" y="82"/>
                  </a:cubicBezTo>
                  <a:cubicBezTo>
                    <a:pt x="85" y="82"/>
                    <a:pt x="85" y="83"/>
                    <a:pt x="85" y="83"/>
                  </a:cubicBezTo>
                  <a:cubicBezTo>
                    <a:pt x="85" y="83"/>
                    <a:pt x="85" y="83"/>
                    <a:pt x="85" y="83"/>
                  </a:cubicBezTo>
                  <a:cubicBezTo>
                    <a:pt x="85" y="83"/>
                    <a:pt x="85" y="84"/>
                    <a:pt x="85" y="84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6" y="84"/>
                    <a:pt x="85" y="85"/>
                    <a:pt x="85" y="85"/>
                  </a:cubicBezTo>
                  <a:cubicBezTo>
                    <a:pt x="85" y="85"/>
                    <a:pt x="85" y="85"/>
                    <a:pt x="85" y="84"/>
                  </a:cubicBezTo>
                  <a:cubicBezTo>
                    <a:pt x="84" y="84"/>
                    <a:pt x="84" y="84"/>
                    <a:pt x="84" y="84"/>
                  </a:cubicBezTo>
                  <a:cubicBezTo>
                    <a:pt x="84" y="84"/>
                    <a:pt x="84" y="84"/>
                    <a:pt x="84" y="84"/>
                  </a:cubicBezTo>
                  <a:cubicBezTo>
                    <a:pt x="83" y="84"/>
                    <a:pt x="83" y="83"/>
                    <a:pt x="83" y="83"/>
                  </a:cubicBezTo>
                  <a:cubicBezTo>
                    <a:pt x="83" y="83"/>
                    <a:pt x="82" y="83"/>
                    <a:pt x="82" y="82"/>
                  </a:cubicBezTo>
                  <a:cubicBezTo>
                    <a:pt x="82" y="82"/>
                    <a:pt x="82" y="82"/>
                    <a:pt x="82" y="82"/>
                  </a:cubicBezTo>
                  <a:cubicBezTo>
                    <a:pt x="82" y="81"/>
                    <a:pt x="81" y="82"/>
                    <a:pt x="81" y="81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1" y="81"/>
                    <a:pt x="81" y="81"/>
                    <a:pt x="81" y="82"/>
                  </a:cubicBezTo>
                  <a:cubicBezTo>
                    <a:pt x="81" y="82"/>
                    <a:pt x="81" y="82"/>
                    <a:pt x="81" y="82"/>
                  </a:cubicBezTo>
                  <a:cubicBezTo>
                    <a:pt x="81" y="83"/>
                    <a:pt x="81" y="83"/>
                    <a:pt x="81" y="83"/>
                  </a:cubicBezTo>
                  <a:cubicBezTo>
                    <a:pt x="81" y="83"/>
                    <a:pt x="81" y="84"/>
                    <a:pt x="81" y="84"/>
                  </a:cubicBezTo>
                  <a:cubicBezTo>
                    <a:pt x="81" y="84"/>
                    <a:pt x="81" y="84"/>
                    <a:pt x="81" y="84"/>
                  </a:cubicBezTo>
                  <a:cubicBezTo>
                    <a:pt x="81" y="84"/>
                    <a:pt x="81" y="84"/>
                    <a:pt x="81" y="84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9" y="84"/>
                    <a:pt x="79" y="83"/>
                    <a:pt x="79" y="83"/>
                  </a:cubicBezTo>
                  <a:cubicBezTo>
                    <a:pt x="79" y="83"/>
                    <a:pt x="79" y="83"/>
                    <a:pt x="79" y="83"/>
                  </a:cubicBezTo>
                  <a:cubicBezTo>
                    <a:pt x="79" y="83"/>
                    <a:pt x="79" y="82"/>
                    <a:pt x="79" y="82"/>
                  </a:cubicBezTo>
                  <a:cubicBezTo>
                    <a:pt x="79" y="82"/>
                    <a:pt x="78" y="82"/>
                    <a:pt x="78" y="8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78" y="82"/>
                    <a:pt x="78" y="81"/>
                    <a:pt x="78" y="81"/>
                  </a:cubicBezTo>
                  <a:cubicBezTo>
                    <a:pt x="78" y="81"/>
                    <a:pt x="78" y="80"/>
                    <a:pt x="78" y="80"/>
                  </a:cubicBezTo>
                  <a:cubicBezTo>
                    <a:pt x="78" y="80"/>
                    <a:pt x="78" y="80"/>
                    <a:pt x="78" y="80"/>
                  </a:cubicBezTo>
                  <a:cubicBezTo>
                    <a:pt x="78" y="79"/>
                    <a:pt x="78" y="79"/>
                    <a:pt x="78" y="79"/>
                  </a:cubicBezTo>
                  <a:cubicBezTo>
                    <a:pt x="78" y="79"/>
                    <a:pt x="78" y="79"/>
                    <a:pt x="78" y="78"/>
                  </a:cubicBezTo>
                  <a:cubicBezTo>
                    <a:pt x="78" y="78"/>
                    <a:pt x="78" y="78"/>
                    <a:pt x="78" y="78"/>
                  </a:cubicBezTo>
                  <a:cubicBezTo>
                    <a:pt x="78" y="78"/>
                    <a:pt x="78" y="77"/>
                    <a:pt x="78" y="77"/>
                  </a:cubicBezTo>
                  <a:cubicBezTo>
                    <a:pt x="78" y="77"/>
                    <a:pt x="78" y="77"/>
                    <a:pt x="77" y="77"/>
                  </a:cubicBezTo>
                  <a:cubicBezTo>
                    <a:pt x="77" y="77"/>
                    <a:pt x="77" y="77"/>
                    <a:pt x="77" y="77"/>
                  </a:cubicBezTo>
                  <a:cubicBezTo>
                    <a:pt x="77" y="77"/>
                    <a:pt x="77" y="76"/>
                    <a:pt x="77" y="76"/>
                  </a:cubicBezTo>
                  <a:cubicBezTo>
                    <a:pt x="77" y="76"/>
                    <a:pt x="77" y="75"/>
                    <a:pt x="77" y="75"/>
                  </a:cubicBezTo>
                  <a:cubicBezTo>
                    <a:pt x="77" y="75"/>
                    <a:pt x="76" y="75"/>
                    <a:pt x="76" y="75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6" y="75"/>
                    <a:pt x="76" y="74"/>
                    <a:pt x="76" y="74"/>
                  </a:cubicBezTo>
                  <a:cubicBezTo>
                    <a:pt x="76" y="74"/>
                    <a:pt x="76" y="74"/>
                    <a:pt x="76" y="74"/>
                  </a:cubicBezTo>
                  <a:cubicBezTo>
                    <a:pt x="76" y="74"/>
                    <a:pt x="76" y="73"/>
                    <a:pt x="76" y="73"/>
                  </a:cubicBezTo>
                  <a:cubicBezTo>
                    <a:pt x="76" y="73"/>
                    <a:pt x="76" y="73"/>
                    <a:pt x="75" y="73"/>
                  </a:cubicBezTo>
                  <a:cubicBezTo>
                    <a:pt x="75" y="73"/>
                    <a:pt x="75" y="73"/>
                    <a:pt x="75" y="73"/>
                  </a:cubicBezTo>
                  <a:cubicBezTo>
                    <a:pt x="75" y="73"/>
                    <a:pt x="75" y="73"/>
                    <a:pt x="75" y="73"/>
                  </a:cubicBezTo>
                  <a:cubicBezTo>
                    <a:pt x="75" y="73"/>
                    <a:pt x="74" y="73"/>
                    <a:pt x="74" y="73"/>
                  </a:cubicBezTo>
                  <a:cubicBezTo>
                    <a:pt x="74" y="73"/>
                    <a:pt x="74" y="72"/>
                    <a:pt x="74" y="72"/>
                  </a:cubicBezTo>
                  <a:cubicBezTo>
                    <a:pt x="73" y="72"/>
                    <a:pt x="73" y="72"/>
                    <a:pt x="73" y="72"/>
                  </a:cubicBezTo>
                  <a:cubicBezTo>
                    <a:pt x="73" y="72"/>
                    <a:pt x="73" y="72"/>
                    <a:pt x="73" y="72"/>
                  </a:cubicBezTo>
                  <a:cubicBezTo>
                    <a:pt x="73" y="71"/>
                    <a:pt x="73" y="71"/>
                    <a:pt x="73" y="71"/>
                  </a:cubicBezTo>
                  <a:cubicBezTo>
                    <a:pt x="73" y="71"/>
                    <a:pt x="73" y="71"/>
                    <a:pt x="73" y="71"/>
                  </a:cubicBezTo>
                  <a:cubicBezTo>
                    <a:pt x="73" y="71"/>
                    <a:pt x="73" y="70"/>
                    <a:pt x="73" y="70"/>
                  </a:cubicBezTo>
                  <a:cubicBezTo>
                    <a:pt x="72" y="70"/>
                    <a:pt x="73" y="70"/>
                    <a:pt x="73" y="70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3" y="69"/>
                    <a:pt x="74" y="70"/>
                    <a:pt x="74" y="70"/>
                  </a:cubicBezTo>
                  <a:cubicBezTo>
                    <a:pt x="74" y="69"/>
                    <a:pt x="74" y="69"/>
                    <a:pt x="74" y="69"/>
                  </a:cubicBezTo>
                  <a:cubicBezTo>
                    <a:pt x="74" y="69"/>
                    <a:pt x="74" y="69"/>
                    <a:pt x="73" y="68"/>
                  </a:cubicBezTo>
                  <a:cubicBezTo>
                    <a:pt x="73" y="68"/>
                    <a:pt x="73" y="68"/>
                    <a:pt x="73" y="68"/>
                  </a:cubicBezTo>
                  <a:cubicBezTo>
                    <a:pt x="73" y="68"/>
                    <a:pt x="73" y="68"/>
                    <a:pt x="73" y="68"/>
                  </a:cubicBezTo>
                  <a:cubicBezTo>
                    <a:pt x="73" y="68"/>
                    <a:pt x="73" y="68"/>
                    <a:pt x="72" y="68"/>
                  </a:cubicBezTo>
                  <a:cubicBezTo>
                    <a:pt x="72" y="68"/>
                    <a:pt x="72" y="68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2" y="67"/>
                    <a:pt x="72" y="67"/>
                    <a:pt x="72" y="67"/>
                  </a:cubicBezTo>
                  <a:cubicBezTo>
                    <a:pt x="71" y="66"/>
                    <a:pt x="71" y="67"/>
                    <a:pt x="71" y="67"/>
                  </a:cubicBezTo>
                  <a:cubicBezTo>
                    <a:pt x="71" y="67"/>
                    <a:pt x="71" y="67"/>
                    <a:pt x="70" y="67"/>
                  </a:cubicBezTo>
                  <a:cubicBezTo>
                    <a:pt x="70" y="67"/>
                    <a:pt x="70" y="67"/>
                    <a:pt x="70" y="67"/>
                  </a:cubicBezTo>
                  <a:cubicBezTo>
                    <a:pt x="70" y="66"/>
                    <a:pt x="69" y="66"/>
                    <a:pt x="69" y="66"/>
                  </a:cubicBezTo>
                  <a:cubicBezTo>
                    <a:pt x="69" y="65"/>
                    <a:pt x="69" y="66"/>
                    <a:pt x="68" y="65"/>
                  </a:cubicBezTo>
                  <a:cubicBezTo>
                    <a:pt x="68" y="65"/>
                    <a:pt x="67" y="65"/>
                    <a:pt x="67" y="65"/>
                  </a:cubicBezTo>
                  <a:cubicBezTo>
                    <a:pt x="67" y="65"/>
                    <a:pt x="67" y="64"/>
                    <a:pt x="67" y="64"/>
                  </a:cubicBezTo>
                  <a:cubicBezTo>
                    <a:pt x="67" y="64"/>
                    <a:pt x="66" y="64"/>
                    <a:pt x="66" y="64"/>
                  </a:cubicBezTo>
                  <a:cubicBezTo>
                    <a:pt x="66" y="64"/>
                    <a:pt x="66" y="64"/>
                    <a:pt x="66" y="65"/>
                  </a:cubicBezTo>
                  <a:cubicBezTo>
                    <a:pt x="66" y="65"/>
                    <a:pt x="66" y="65"/>
                    <a:pt x="66" y="65"/>
                  </a:cubicBezTo>
                  <a:cubicBezTo>
                    <a:pt x="65" y="65"/>
                    <a:pt x="65" y="64"/>
                    <a:pt x="65" y="64"/>
                  </a:cubicBezTo>
                  <a:cubicBezTo>
                    <a:pt x="64" y="64"/>
                    <a:pt x="65" y="64"/>
                    <a:pt x="65" y="63"/>
                  </a:cubicBezTo>
                  <a:cubicBezTo>
                    <a:pt x="65" y="63"/>
                    <a:pt x="65" y="63"/>
                    <a:pt x="65" y="63"/>
                  </a:cubicBezTo>
                  <a:cubicBezTo>
                    <a:pt x="65" y="63"/>
                    <a:pt x="65" y="63"/>
                    <a:pt x="65" y="63"/>
                  </a:cubicBezTo>
                  <a:cubicBezTo>
                    <a:pt x="65" y="62"/>
                    <a:pt x="65" y="62"/>
                    <a:pt x="64" y="62"/>
                  </a:cubicBezTo>
                  <a:cubicBezTo>
                    <a:pt x="64" y="62"/>
                    <a:pt x="64" y="62"/>
                    <a:pt x="63" y="62"/>
                  </a:cubicBezTo>
                  <a:cubicBezTo>
                    <a:pt x="63" y="62"/>
                    <a:pt x="62" y="62"/>
                    <a:pt x="62" y="62"/>
                  </a:cubicBezTo>
                  <a:cubicBezTo>
                    <a:pt x="62" y="62"/>
                    <a:pt x="62" y="61"/>
                    <a:pt x="62" y="61"/>
                  </a:cubicBezTo>
                  <a:cubicBezTo>
                    <a:pt x="61" y="61"/>
                    <a:pt x="61" y="61"/>
                    <a:pt x="61" y="61"/>
                  </a:cubicBezTo>
                  <a:cubicBezTo>
                    <a:pt x="61" y="60"/>
                    <a:pt x="61" y="61"/>
                    <a:pt x="61" y="61"/>
                  </a:cubicBezTo>
                  <a:cubicBezTo>
                    <a:pt x="61" y="61"/>
                    <a:pt x="61" y="61"/>
                    <a:pt x="60" y="61"/>
                  </a:cubicBezTo>
                  <a:cubicBezTo>
                    <a:pt x="60" y="61"/>
                    <a:pt x="60" y="61"/>
                    <a:pt x="60" y="60"/>
                  </a:cubicBezTo>
                  <a:cubicBezTo>
                    <a:pt x="60" y="60"/>
                    <a:pt x="59" y="60"/>
                    <a:pt x="59" y="60"/>
                  </a:cubicBezTo>
                  <a:cubicBezTo>
                    <a:pt x="59" y="60"/>
                    <a:pt x="59" y="60"/>
                    <a:pt x="58" y="60"/>
                  </a:cubicBezTo>
                  <a:cubicBezTo>
                    <a:pt x="58" y="60"/>
                    <a:pt x="57" y="59"/>
                    <a:pt x="57" y="59"/>
                  </a:cubicBezTo>
                  <a:cubicBezTo>
                    <a:pt x="57" y="59"/>
                    <a:pt x="57" y="59"/>
                    <a:pt x="56" y="58"/>
                  </a:cubicBezTo>
                  <a:cubicBezTo>
                    <a:pt x="56" y="58"/>
                    <a:pt x="56" y="58"/>
                    <a:pt x="56" y="58"/>
                  </a:cubicBezTo>
                  <a:cubicBezTo>
                    <a:pt x="56" y="58"/>
                    <a:pt x="56" y="57"/>
                    <a:pt x="56" y="57"/>
                  </a:cubicBezTo>
                  <a:cubicBezTo>
                    <a:pt x="56" y="57"/>
                    <a:pt x="56" y="57"/>
                    <a:pt x="56" y="56"/>
                  </a:cubicBezTo>
                  <a:cubicBezTo>
                    <a:pt x="57" y="56"/>
                    <a:pt x="57" y="55"/>
                    <a:pt x="56" y="55"/>
                  </a:cubicBezTo>
                  <a:cubicBezTo>
                    <a:pt x="56" y="54"/>
                    <a:pt x="56" y="54"/>
                    <a:pt x="56" y="54"/>
                  </a:cubicBezTo>
                  <a:cubicBezTo>
                    <a:pt x="56" y="54"/>
                    <a:pt x="56" y="54"/>
                    <a:pt x="56" y="54"/>
                  </a:cubicBezTo>
                  <a:cubicBezTo>
                    <a:pt x="55" y="54"/>
                    <a:pt x="55" y="54"/>
                    <a:pt x="55" y="54"/>
                  </a:cubicBezTo>
                  <a:cubicBezTo>
                    <a:pt x="55" y="54"/>
                    <a:pt x="54" y="53"/>
                    <a:pt x="54" y="53"/>
                  </a:cubicBezTo>
                  <a:cubicBezTo>
                    <a:pt x="54" y="53"/>
                    <a:pt x="54" y="53"/>
                    <a:pt x="54" y="52"/>
                  </a:cubicBezTo>
                  <a:cubicBezTo>
                    <a:pt x="54" y="52"/>
                    <a:pt x="55" y="52"/>
                    <a:pt x="55" y="52"/>
                  </a:cubicBezTo>
                  <a:cubicBezTo>
                    <a:pt x="55" y="52"/>
                    <a:pt x="55" y="51"/>
                    <a:pt x="55" y="51"/>
                  </a:cubicBezTo>
                  <a:cubicBezTo>
                    <a:pt x="55" y="51"/>
                    <a:pt x="55" y="50"/>
                    <a:pt x="55" y="50"/>
                  </a:cubicBezTo>
                  <a:cubicBezTo>
                    <a:pt x="55" y="50"/>
                    <a:pt x="55" y="49"/>
                    <a:pt x="55" y="49"/>
                  </a:cubicBezTo>
                  <a:cubicBezTo>
                    <a:pt x="55" y="49"/>
                    <a:pt x="55" y="48"/>
                    <a:pt x="55" y="48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55" y="48"/>
                    <a:pt x="54" y="47"/>
                    <a:pt x="54" y="47"/>
                  </a:cubicBezTo>
                  <a:cubicBezTo>
                    <a:pt x="54" y="47"/>
                    <a:pt x="54" y="46"/>
                    <a:pt x="54" y="46"/>
                  </a:cubicBezTo>
                  <a:cubicBezTo>
                    <a:pt x="54" y="46"/>
                    <a:pt x="54" y="46"/>
                    <a:pt x="54" y="45"/>
                  </a:cubicBezTo>
                  <a:cubicBezTo>
                    <a:pt x="54" y="45"/>
                    <a:pt x="54" y="45"/>
                    <a:pt x="53" y="45"/>
                  </a:cubicBezTo>
                  <a:cubicBezTo>
                    <a:pt x="53" y="44"/>
                    <a:pt x="54" y="44"/>
                    <a:pt x="54" y="44"/>
                  </a:cubicBezTo>
                  <a:cubicBezTo>
                    <a:pt x="54" y="44"/>
                    <a:pt x="53" y="44"/>
                    <a:pt x="53" y="44"/>
                  </a:cubicBezTo>
                  <a:cubicBezTo>
                    <a:pt x="53" y="44"/>
                    <a:pt x="52" y="43"/>
                    <a:pt x="52" y="43"/>
                  </a:cubicBezTo>
                  <a:cubicBezTo>
                    <a:pt x="52" y="43"/>
                    <a:pt x="52" y="43"/>
                    <a:pt x="52" y="43"/>
                  </a:cubicBezTo>
                  <a:cubicBezTo>
                    <a:pt x="52" y="42"/>
                    <a:pt x="51" y="42"/>
                    <a:pt x="51" y="42"/>
                  </a:cubicBezTo>
                  <a:cubicBezTo>
                    <a:pt x="51" y="42"/>
                    <a:pt x="50" y="41"/>
                    <a:pt x="50" y="41"/>
                  </a:cubicBezTo>
                  <a:cubicBezTo>
                    <a:pt x="50" y="40"/>
                    <a:pt x="50" y="40"/>
                    <a:pt x="50" y="40"/>
                  </a:cubicBezTo>
                  <a:cubicBezTo>
                    <a:pt x="50" y="40"/>
                    <a:pt x="51" y="39"/>
                    <a:pt x="51" y="39"/>
                  </a:cubicBezTo>
                  <a:cubicBezTo>
                    <a:pt x="51" y="39"/>
                    <a:pt x="50" y="39"/>
                    <a:pt x="50" y="39"/>
                  </a:cubicBezTo>
                  <a:cubicBezTo>
                    <a:pt x="50" y="39"/>
                    <a:pt x="50" y="38"/>
                    <a:pt x="50" y="38"/>
                  </a:cubicBezTo>
                  <a:cubicBezTo>
                    <a:pt x="50" y="38"/>
                    <a:pt x="50" y="37"/>
                    <a:pt x="50" y="37"/>
                  </a:cubicBezTo>
                  <a:cubicBezTo>
                    <a:pt x="50" y="37"/>
                    <a:pt x="50" y="37"/>
                    <a:pt x="50" y="37"/>
                  </a:cubicBezTo>
                  <a:cubicBezTo>
                    <a:pt x="50" y="36"/>
                    <a:pt x="50" y="36"/>
                    <a:pt x="50" y="36"/>
                  </a:cubicBezTo>
                  <a:cubicBezTo>
                    <a:pt x="50" y="36"/>
                    <a:pt x="50" y="35"/>
                    <a:pt x="50" y="35"/>
                  </a:cubicBezTo>
                  <a:cubicBezTo>
                    <a:pt x="50" y="35"/>
                    <a:pt x="49" y="34"/>
                    <a:pt x="49" y="34"/>
                  </a:cubicBezTo>
                  <a:cubicBezTo>
                    <a:pt x="49" y="34"/>
                    <a:pt x="49" y="34"/>
                    <a:pt x="49" y="33"/>
                  </a:cubicBezTo>
                  <a:cubicBezTo>
                    <a:pt x="49" y="33"/>
                    <a:pt x="49" y="33"/>
                    <a:pt x="49" y="33"/>
                  </a:cubicBezTo>
                  <a:cubicBezTo>
                    <a:pt x="50" y="32"/>
                    <a:pt x="49" y="32"/>
                    <a:pt x="49" y="32"/>
                  </a:cubicBezTo>
                  <a:cubicBezTo>
                    <a:pt x="49" y="32"/>
                    <a:pt x="49" y="32"/>
                    <a:pt x="49" y="31"/>
                  </a:cubicBezTo>
                  <a:cubicBezTo>
                    <a:pt x="49" y="31"/>
                    <a:pt x="49" y="31"/>
                    <a:pt x="49" y="31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50" y="30"/>
                    <a:pt x="49" y="29"/>
                    <a:pt x="49" y="29"/>
                  </a:cubicBezTo>
                  <a:cubicBezTo>
                    <a:pt x="49" y="29"/>
                    <a:pt x="48" y="29"/>
                    <a:pt x="48" y="29"/>
                  </a:cubicBezTo>
                  <a:cubicBezTo>
                    <a:pt x="48" y="29"/>
                    <a:pt x="47" y="29"/>
                    <a:pt x="47" y="29"/>
                  </a:cubicBezTo>
                  <a:cubicBezTo>
                    <a:pt x="47" y="28"/>
                    <a:pt x="47" y="28"/>
                    <a:pt x="47" y="28"/>
                  </a:cubicBezTo>
                  <a:cubicBezTo>
                    <a:pt x="47" y="28"/>
                    <a:pt x="47" y="28"/>
                    <a:pt x="47" y="28"/>
                  </a:cubicBezTo>
                  <a:cubicBezTo>
                    <a:pt x="47" y="28"/>
                    <a:pt x="47" y="28"/>
                    <a:pt x="46" y="28"/>
                  </a:cubicBezTo>
                  <a:cubicBezTo>
                    <a:pt x="46" y="28"/>
                    <a:pt x="46" y="27"/>
                    <a:pt x="46" y="27"/>
                  </a:cubicBezTo>
                  <a:cubicBezTo>
                    <a:pt x="46" y="27"/>
                    <a:pt x="45" y="27"/>
                    <a:pt x="45" y="27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5" y="26"/>
                    <a:pt x="45" y="26"/>
                  </a:cubicBezTo>
                  <a:cubicBezTo>
                    <a:pt x="45" y="26"/>
                    <a:pt x="45" y="26"/>
                    <a:pt x="45" y="26"/>
                  </a:cubicBezTo>
                  <a:cubicBezTo>
                    <a:pt x="45" y="26"/>
                    <a:pt x="45" y="25"/>
                    <a:pt x="45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5"/>
                    <a:pt x="43" y="25"/>
                    <a:pt x="43" y="25"/>
                  </a:cubicBezTo>
                  <a:cubicBezTo>
                    <a:pt x="43" y="25"/>
                    <a:pt x="43" y="25"/>
                    <a:pt x="42" y="25"/>
                  </a:cubicBezTo>
                  <a:cubicBezTo>
                    <a:pt x="42" y="25"/>
                    <a:pt x="42" y="25"/>
                    <a:pt x="42" y="26"/>
                  </a:cubicBezTo>
                  <a:cubicBezTo>
                    <a:pt x="42" y="26"/>
                    <a:pt x="42" y="26"/>
                    <a:pt x="42" y="26"/>
                  </a:cubicBezTo>
                  <a:cubicBezTo>
                    <a:pt x="41" y="26"/>
                    <a:pt x="41" y="27"/>
                    <a:pt x="41" y="27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39" y="27"/>
                    <a:pt x="39" y="26"/>
                    <a:pt x="39" y="26"/>
                  </a:cubicBezTo>
                  <a:cubicBezTo>
                    <a:pt x="39" y="26"/>
                    <a:pt x="39" y="26"/>
                    <a:pt x="39" y="25"/>
                  </a:cubicBezTo>
                  <a:cubicBezTo>
                    <a:pt x="39" y="25"/>
                    <a:pt x="39" y="25"/>
                    <a:pt x="39" y="24"/>
                  </a:cubicBezTo>
                  <a:cubicBezTo>
                    <a:pt x="39" y="24"/>
                    <a:pt x="39" y="23"/>
                    <a:pt x="38" y="23"/>
                  </a:cubicBezTo>
                  <a:cubicBezTo>
                    <a:pt x="38" y="23"/>
                    <a:pt x="38" y="23"/>
                    <a:pt x="38" y="23"/>
                  </a:cubicBezTo>
                  <a:cubicBezTo>
                    <a:pt x="38" y="23"/>
                    <a:pt x="38" y="22"/>
                    <a:pt x="38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0"/>
                    <a:pt x="38" y="20"/>
                    <a:pt x="38" y="20"/>
                  </a:cubicBezTo>
                  <a:cubicBezTo>
                    <a:pt x="38" y="20"/>
                    <a:pt x="38" y="20"/>
                    <a:pt x="38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19"/>
                    <a:pt x="37" y="18"/>
                    <a:pt x="37" y="18"/>
                  </a:cubicBezTo>
                  <a:cubicBezTo>
                    <a:pt x="37" y="18"/>
                    <a:pt x="37" y="17"/>
                    <a:pt x="37" y="17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6" y="14"/>
                    <a:pt x="37" y="14"/>
                    <a:pt x="37" y="14"/>
                  </a:cubicBezTo>
                  <a:cubicBezTo>
                    <a:pt x="37" y="14"/>
                    <a:pt x="37" y="14"/>
                    <a:pt x="37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6" y="13"/>
                    <a:pt x="35" y="12"/>
                    <a:pt x="35" y="12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5" y="12"/>
                    <a:pt x="34" y="12"/>
                    <a:pt x="34" y="12"/>
                  </a:cubicBezTo>
                  <a:cubicBezTo>
                    <a:pt x="34" y="12"/>
                    <a:pt x="34" y="11"/>
                    <a:pt x="34" y="11"/>
                  </a:cubicBezTo>
                  <a:cubicBezTo>
                    <a:pt x="34" y="11"/>
                    <a:pt x="35" y="10"/>
                    <a:pt x="35" y="10"/>
                  </a:cubicBezTo>
                  <a:cubicBezTo>
                    <a:pt x="35" y="10"/>
                    <a:pt x="35" y="9"/>
                    <a:pt x="35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5" y="9"/>
                    <a:pt x="34" y="9"/>
                    <a:pt x="34" y="9"/>
                  </a:cubicBezTo>
                  <a:cubicBezTo>
                    <a:pt x="34" y="9"/>
                    <a:pt x="33" y="9"/>
                    <a:pt x="33" y="9"/>
                  </a:cubicBezTo>
                  <a:cubicBezTo>
                    <a:pt x="33" y="9"/>
                    <a:pt x="33" y="8"/>
                    <a:pt x="33" y="8"/>
                  </a:cubicBezTo>
                  <a:cubicBezTo>
                    <a:pt x="33" y="8"/>
                    <a:pt x="33" y="7"/>
                    <a:pt x="33" y="7"/>
                  </a:cubicBezTo>
                  <a:cubicBezTo>
                    <a:pt x="33" y="7"/>
                    <a:pt x="33" y="6"/>
                    <a:pt x="33" y="6"/>
                  </a:cubicBezTo>
                  <a:cubicBezTo>
                    <a:pt x="33" y="6"/>
                    <a:pt x="33" y="5"/>
                    <a:pt x="33" y="5"/>
                  </a:cubicBezTo>
                  <a:cubicBezTo>
                    <a:pt x="33" y="5"/>
                    <a:pt x="33" y="4"/>
                    <a:pt x="33" y="4"/>
                  </a:cubicBezTo>
                  <a:cubicBezTo>
                    <a:pt x="33" y="4"/>
                    <a:pt x="33" y="3"/>
                    <a:pt x="33" y="3"/>
                  </a:cubicBezTo>
                  <a:cubicBezTo>
                    <a:pt x="33" y="3"/>
                    <a:pt x="32" y="3"/>
                    <a:pt x="32" y="2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1" y="2"/>
                    <a:pt x="31" y="2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0"/>
                    <a:pt x="30" y="0"/>
                    <a:pt x="30" y="0"/>
                  </a:cubicBezTo>
                  <a:cubicBezTo>
                    <a:pt x="30" y="0"/>
                    <a:pt x="30" y="1"/>
                    <a:pt x="30" y="1"/>
                  </a:cubicBezTo>
                  <a:cubicBezTo>
                    <a:pt x="30" y="1"/>
                    <a:pt x="29" y="2"/>
                    <a:pt x="29" y="2"/>
                  </a:cubicBezTo>
                  <a:cubicBezTo>
                    <a:pt x="29" y="2"/>
                    <a:pt x="28" y="2"/>
                    <a:pt x="28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8" y="3"/>
                    <a:pt x="28" y="3"/>
                    <a:pt x="28" y="4"/>
                  </a:cubicBezTo>
                  <a:cubicBezTo>
                    <a:pt x="28" y="4"/>
                    <a:pt x="28" y="5"/>
                    <a:pt x="28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6"/>
                    <a:pt x="28" y="6"/>
                    <a:pt x="27" y="6"/>
                  </a:cubicBezTo>
                  <a:cubicBezTo>
                    <a:pt x="27" y="6"/>
                    <a:pt x="27" y="7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8"/>
                    <a:pt x="28" y="8"/>
                    <a:pt x="28" y="8"/>
                  </a:cubicBezTo>
                  <a:cubicBezTo>
                    <a:pt x="28" y="8"/>
                    <a:pt x="27" y="8"/>
                    <a:pt x="27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7" y="8"/>
                    <a:pt x="27" y="9"/>
                  </a:cubicBezTo>
                  <a:cubicBezTo>
                    <a:pt x="27" y="9"/>
                    <a:pt x="27" y="9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0"/>
                    <a:pt x="26" y="9"/>
                    <a:pt x="26" y="9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10"/>
                    <a:pt x="25" y="10"/>
                    <a:pt x="25" y="10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5" y="11"/>
                    <a:pt x="25" y="12"/>
                    <a:pt x="25" y="12"/>
                  </a:cubicBezTo>
                  <a:cubicBezTo>
                    <a:pt x="24" y="12"/>
                    <a:pt x="24" y="13"/>
                    <a:pt x="24" y="13"/>
                  </a:cubicBezTo>
                  <a:cubicBezTo>
                    <a:pt x="24" y="13"/>
                    <a:pt x="24" y="13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5" y="13"/>
                    <a:pt x="25" y="12"/>
                    <a:pt x="25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3"/>
                    <a:pt x="25" y="13"/>
                    <a:pt x="26" y="13"/>
                  </a:cubicBezTo>
                  <a:cubicBezTo>
                    <a:pt x="26" y="13"/>
                    <a:pt x="26" y="14"/>
                    <a:pt x="26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6" y="14"/>
                    <a:pt x="25" y="15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4" y="16"/>
                    <a:pt x="24" y="16"/>
                  </a:cubicBezTo>
                  <a:cubicBezTo>
                    <a:pt x="24" y="16"/>
                    <a:pt x="24" y="17"/>
                    <a:pt x="24" y="17"/>
                  </a:cubicBezTo>
                  <a:cubicBezTo>
                    <a:pt x="24" y="17"/>
                    <a:pt x="24" y="17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5" y="19"/>
                    <a:pt x="25" y="19"/>
                    <a:pt x="24" y="19"/>
                  </a:cubicBezTo>
                  <a:cubicBezTo>
                    <a:pt x="24" y="20"/>
                    <a:pt x="24" y="19"/>
                    <a:pt x="24" y="20"/>
                  </a:cubicBezTo>
                  <a:cubicBezTo>
                    <a:pt x="24" y="20"/>
                    <a:pt x="24" y="20"/>
                    <a:pt x="24" y="21"/>
                  </a:cubicBezTo>
                  <a:cubicBezTo>
                    <a:pt x="24" y="21"/>
                    <a:pt x="23" y="21"/>
                    <a:pt x="23" y="21"/>
                  </a:cubicBezTo>
                  <a:cubicBezTo>
                    <a:pt x="23" y="21"/>
                    <a:pt x="24" y="22"/>
                    <a:pt x="24" y="22"/>
                  </a:cubicBezTo>
                  <a:cubicBezTo>
                    <a:pt x="24" y="22"/>
                    <a:pt x="24" y="23"/>
                    <a:pt x="24" y="23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8"/>
                    <a:pt x="24" y="28"/>
                  </a:cubicBezTo>
                  <a:cubicBezTo>
                    <a:pt x="24" y="28"/>
                    <a:pt x="24" y="29"/>
                    <a:pt x="24" y="29"/>
                  </a:cubicBezTo>
                  <a:cubicBezTo>
                    <a:pt x="24" y="30"/>
                    <a:pt x="25" y="30"/>
                    <a:pt x="25" y="30"/>
                  </a:cubicBezTo>
                  <a:cubicBezTo>
                    <a:pt x="25" y="31"/>
                    <a:pt x="25" y="31"/>
                    <a:pt x="25" y="31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4" y="32"/>
                    <a:pt x="24" y="33"/>
                    <a:pt x="24" y="33"/>
                  </a:cubicBezTo>
                  <a:cubicBezTo>
                    <a:pt x="24" y="33"/>
                    <a:pt x="24" y="33"/>
                    <a:pt x="24" y="34"/>
                  </a:cubicBezTo>
                  <a:cubicBezTo>
                    <a:pt x="24" y="34"/>
                    <a:pt x="23" y="35"/>
                    <a:pt x="23" y="35"/>
                  </a:cubicBezTo>
                  <a:cubicBezTo>
                    <a:pt x="23" y="35"/>
                    <a:pt x="23" y="36"/>
                    <a:pt x="23" y="36"/>
                  </a:cubicBezTo>
                  <a:cubicBezTo>
                    <a:pt x="23" y="36"/>
                    <a:pt x="23" y="37"/>
                    <a:pt x="23" y="37"/>
                  </a:cubicBezTo>
                  <a:cubicBezTo>
                    <a:pt x="23" y="37"/>
                    <a:pt x="23" y="38"/>
                    <a:pt x="23" y="38"/>
                  </a:cubicBezTo>
                  <a:cubicBezTo>
                    <a:pt x="23" y="38"/>
                    <a:pt x="23" y="38"/>
                    <a:pt x="23" y="39"/>
                  </a:cubicBezTo>
                  <a:cubicBezTo>
                    <a:pt x="23" y="39"/>
                    <a:pt x="23" y="39"/>
                    <a:pt x="22" y="40"/>
                  </a:cubicBezTo>
                  <a:cubicBezTo>
                    <a:pt x="22" y="40"/>
                    <a:pt x="22" y="41"/>
                    <a:pt x="22" y="41"/>
                  </a:cubicBezTo>
                  <a:cubicBezTo>
                    <a:pt x="22" y="41"/>
                    <a:pt x="22" y="42"/>
                    <a:pt x="22" y="42"/>
                  </a:cubicBezTo>
                  <a:cubicBezTo>
                    <a:pt x="22" y="42"/>
                    <a:pt x="21" y="43"/>
                    <a:pt x="21" y="43"/>
                  </a:cubicBezTo>
                  <a:cubicBezTo>
                    <a:pt x="21" y="43"/>
                    <a:pt x="20" y="44"/>
                    <a:pt x="20" y="44"/>
                  </a:cubicBezTo>
                  <a:cubicBezTo>
                    <a:pt x="20" y="44"/>
                    <a:pt x="20" y="45"/>
                    <a:pt x="20" y="45"/>
                  </a:cubicBezTo>
                  <a:cubicBezTo>
                    <a:pt x="20" y="45"/>
                    <a:pt x="20" y="46"/>
                    <a:pt x="20" y="46"/>
                  </a:cubicBezTo>
                  <a:cubicBezTo>
                    <a:pt x="20" y="46"/>
                    <a:pt x="20" y="47"/>
                    <a:pt x="20" y="47"/>
                  </a:cubicBezTo>
                  <a:cubicBezTo>
                    <a:pt x="19" y="48"/>
                    <a:pt x="19" y="48"/>
                    <a:pt x="19" y="48"/>
                  </a:cubicBezTo>
                  <a:cubicBezTo>
                    <a:pt x="19" y="48"/>
                    <a:pt x="18" y="49"/>
                    <a:pt x="17" y="49"/>
                  </a:cubicBezTo>
                  <a:cubicBezTo>
                    <a:pt x="17" y="49"/>
                    <a:pt x="16" y="49"/>
                    <a:pt x="16" y="49"/>
                  </a:cubicBezTo>
                  <a:cubicBezTo>
                    <a:pt x="15" y="50"/>
                    <a:pt x="15" y="50"/>
                    <a:pt x="14" y="50"/>
                  </a:cubicBezTo>
                  <a:cubicBezTo>
                    <a:pt x="14" y="50"/>
                    <a:pt x="13" y="49"/>
                    <a:pt x="13" y="49"/>
                  </a:cubicBezTo>
                  <a:cubicBezTo>
                    <a:pt x="13" y="49"/>
                    <a:pt x="13" y="49"/>
                    <a:pt x="12" y="49"/>
                  </a:cubicBezTo>
                  <a:cubicBezTo>
                    <a:pt x="12" y="49"/>
                    <a:pt x="11" y="48"/>
                    <a:pt x="11" y="48"/>
                  </a:cubicBezTo>
                  <a:cubicBezTo>
                    <a:pt x="11" y="48"/>
                    <a:pt x="10" y="47"/>
                    <a:pt x="10" y="47"/>
                  </a:cubicBezTo>
                  <a:cubicBezTo>
                    <a:pt x="10" y="47"/>
                    <a:pt x="9" y="47"/>
                    <a:pt x="9" y="47"/>
                  </a:cubicBezTo>
                  <a:cubicBezTo>
                    <a:pt x="9" y="47"/>
                    <a:pt x="8" y="47"/>
                    <a:pt x="8" y="47"/>
                  </a:cubicBezTo>
                  <a:cubicBezTo>
                    <a:pt x="8" y="47"/>
                    <a:pt x="8" y="46"/>
                    <a:pt x="8" y="46"/>
                  </a:cubicBezTo>
                  <a:cubicBezTo>
                    <a:pt x="8" y="46"/>
                    <a:pt x="8" y="45"/>
                    <a:pt x="8" y="45"/>
                  </a:cubicBezTo>
                  <a:cubicBezTo>
                    <a:pt x="8" y="45"/>
                    <a:pt x="8" y="44"/>
                    <a:pt x="7" y="44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6" y="44"/>
                    <a:pt x="6" y="44"/>
                    <a:pt x="5" y="43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4" y="43"/>
                    <a:pt x="4" y="43"/>
                    <a:pt x="3" y="43"/>
                  </a:cubicBezTo>
                  <a:cubicBezTo>
                    <a:pt x="3" y="43"/>
                    <a:pt x="2" y="43"/>
                    <a:pt x="2" y="43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0" y="42"/>
                    <a:pt x="0" y="41"/>
                    <a:pt x="0" y="41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20" y="110"/>
                    <a:pt x="20" y="110"/>
                    <a:pt x="20" y="110"/>
                  </a:cubicBezTo>
                  <a:cubicBezTo>
                    <a:pt x="20" y="133"/>
                    <a:pt x="20" y="133"/>
                    <a:pt x="20" y="133"/>
                  </a:cubicBezTo>
                  <a:cubicBezTo>
                    <a:pt x="74" y="133"/>
                    <a:pt x="74" y="133"/>
                    <a:pt x="74" y="133"/>
                  </a:cubicBezTo>
                  <a:cubicBezTo>
                    <a:pt x="74" y="133"/>
                    <a:pt x="74" y="133"/>
                    <a:pt x="74" y="13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" name="Freeform 740">
              <a:extLst>
                <a:ext uri="{FF2B5EF4-FFF2-40B4-BE49-F238E27FC236}">
                  <a16:creationId xmlns:a16="http://schemas.microsoft.com/office/drawing/2014/main" id="{7B7821C3-56AC-3962-015A-EFE6E33E60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429750" y="6124575"/>
              <a:ext cx="133350" cy="153988"/>
            </a:xfrm>
            <a:custGeom>
              <a:avLst/>
              <a:gdLst>
                <a:gd name="T0" fmla="*/ 2 w 32"/>
                <a:gd name="T1" fmla="*/ 0 h 37"/>
                <a:gd name="T2" fmla="*/ 2 w 32"/>
                <a:gd name="T3" fmla="*/ 4 h 37"/>
                <a:gd name="T4" fmla="*/ 1 w 32"/>
                <a:gd name="T5" fmla="*/ 3 h 37"/>
                <a:gd name="T6" fmla="*/ 29 w 32"/>
                <a:gd name="T7" fmla="*/ 6 h 37"/>
                <a:gd name="T8" fmla="*/ 30 w 32"/>
                <a:gd name="T9" fmla="*/ 5 h 37"/>
                <a:gd name="T10" fmla="*/ 31 w 32"/>
                <a:gd name="T11" fmla="*/ 3 h 37"/>
                <a:gd name="T12" fmla="*/ 29 w 32"/>
                <a:gd name="T13" fmla="*/ 1 h 37"/>
                <a:gd name="T14" fmla="*/ 27 w 32"/>
                <a:gd name="T15" fmla="*/ 2 h 37"/>
                <a:gd name="T16" fmla="*/ 29 w 32"/>
                <a:gd name="T17" fmla="*/ 4 h 37"/>
                <a:gd name="T18" fmla="*/ 30 w 32"/>
                <a:gd name="T19" fmla="*/ 8 h 37"/>
                <a:gd name="T20" fmla="*/ 31 w 32"/>
                <a:gd name="T21" fmla="*/ 8 h 37"/>
                <a:gd name="T22" fmla="*/ 32 w 32"/>
                <a:gd name="T23" fmla="*/ 8 h 37"/>
                <a:gd name="T24" fmla="*/ 31 w 32"/>
                <a:gd name="T25" fmla="*/ 6 h 37"/>
                <a:gd name="T26" fmla="*/ 30 w 32"/>
                <a:gd name="T27" fmla="*/ 7 h 37"/>
                <a:gd name="T28" fmla="*/ 30 w 32"/>
                <a:gd name="T29" fmla="*/ 8 h 37"/>
                <a:gd name="T30" fmla="*/ 21 w 32"/>
                <a:gd name="T31" fmla="*/ 37 h 37"/>
                <a:gd name="T32" fmla="*/ 22 w 32"/>
                <a:gd name="T33" fmla="*/ 35 h 37"/>
                <a:gd name="T34" fmla="*/ 22 w 32"/>
                <a:gd name="T35" fmla="*/ 33 h 37"/>
                <a:gd name="T36" fmla="*/ 24 w 32"/>
                <a:gd name="T37" fmla="*/ 32 h 37"/>
                <a:gd name="T38" fmla="*/ 24 w 32"/>
                <a:gd name="T39" fmla="*/ 31 h 37"/>
                <a:gd name="T40" fmla="*/ 26 w 32"/>
                <a:gd name="T41" fmla="*/ 30 h 37"/>
                <a:gd name="T42" fmla="*/ 27 w 32"/>
                <a:gd name="T43" fmla="*/ 30 h 37"/>
                <a:gd name="T44" fmla="*/ 26 w 32"/>
                <a:gd name="T45" fmla="*/ 31 h 37"/>
                <a:gd name="T46" fmla="*/ 27 w 32"/>
                <a:gd name="T47" fmla="*/ 32 h 37"/>
                <a:gd name="T48" fmla="*/ 29 w 32"/>
                <a:gd name="T49" fmla="*/ 32 h 37"/>
                <a:gd name="T50" fmla="*/ 28 w 32"/>
                <a:gd name="T51" fmla="*/ 29 h 37"/>
                <a:gd name="T52" fmla="*/ 28 w 32"/>
                <a:gd name="T53" fmla="*/ 27 h 37"/>
                <a:gd name="T54" fmla="*/ 29 w 32"/>
                <a:gd name="T55" fmla="*/ 23 h 37"/>
                <a:gd name="T56" fmla="*/ 31 w 32"/>
                <a:gd name="T57" fmla="*/ 24 h 37"/>
                <a:gd name="T58" fmla="*/ 31 w 32"/>
                <a:gd name="T59" fmla="*/ 21 h 37"/>
                <a:gd name="T60" fmla="*/ 30 w 32"/>
                <a:gd name="T61" fmla="*/ 17 h 37"/>
                <a:gd name="T62" fmla="*/ 31 w 32"/>
                <a:gd name="T63" fmla="*/ 14 h 37"/>
                <a:gd name="T64" fmla="*/ 30 w 32"/>
                <a:gd name="T65" fmla="*/ 11 h 37"/>
                <a:gd name="T66" fmla="*/ 28 w 32"/>
                <a:gd name="T67" fmla="*/ 11 h 37"/>
                <a:gd name="T68" fmla="*/ 24 w 32"/>
                <a:gd name="T69" fmla="*/ 12 h 37"/>
                <a:gd name="T70" fmla="*/ 21 w 32"/>
                <a:gd name="T71" fmla="*/ 13 h 37"/>
                <a:gd name="T72" fmla="*/ 10 w 32"/>
                <a:gd name="T73" fmla="*/ 11 h 37"/>
                <a:gd name="T74" fmla="*/ 7 w 32"/>
                <a:gd name="T75" fmla="*/ 10 h 37"/>
                <a:gd name="T76" fmla="*/ 6 w 32"/>
                <a:gd name="T77" fmla="*/ 15 h 37"/>
                <a:gd name="T78" fmla="*/ 8 w 32"/>
                <a:gd name="T79" fmla="*/ 19 h 37"/>
                <a:gd name="T80" fmla="*/ 10 w 32"/>
                <a:gd name="T81" fmla="*/ 24 h 37"/>
                <a:gd name="T82" fmla="*/ 12 w 32"/>
                <a:gd name="T83" fmla="*/ 25 h 37"/>
                <a:gd name="T84" fmla="*/ 11 w 32"/>
                <a:gd name="T85" fmla="*/ 27 h 37"/>
                <a:gd name="T86" fmla="*/ 12 w 32"/>
                <a:gd name="T87" fmla="*/ 30 h 37"/>
                <a:gd name="T88" fmla="*/ 15 w 32"/>
                <a:gd name="T89" fmla="*/ 33 h 37"/>
                <a:gd name="T90" fmla="*/ 16 w 32"/>
                <a:gd name="T91" fmla="*/ 36 h 37"/>
                <a:gd name="T92" fmla="*/ 21 w 32"/>
                <a:gd name="T93" fmla="*/ 37 h 37"/>
                <a:gd name="T94" fmla="*/ 30 w 32"/>
                <a:gd name="T95" fmla="*/ 27 h 37"/>
                <a:gd name="T96" fmla="*/ 29 w 32"/>
                <a:gd name="T97" fmla="*/ 27 h 37"/>
                <a:gd name="T98" fmla="*/ 29 w 32"/>
                <a:gd name="T99" fmla="*/ 27 h 37"/>
                <a:gd name="T100" fmla="*/ 31 w 32"/>
                <a:gd name="T101" fmla="*/ 24 h 37"/>
                <a:gd name="T102" fmla="*/ 31 w 32"/>
                <a:gd name="T103" fmla="*/ 24 h 37"/>
                <a:gd name="T104" fmla="*/ 24 w 32"/>
                <a:gd name="T105" fmla="*/ 35 h 37"/>
                <a:gd name="T106" fmla="*/ 24 w 32"/>
                <a:gd name="T107" fmla="*/ 34 h 37"/>
                <a:gd name="T108" fmla="*/ 24 w 32"/>
                <a:gd name="T109" fmla="*/ 34 h 37"/>
                <a:gd name="T110" fmla="*/ 24 w 32"/>
                <a:gd name="T111" fmla="*/ 35 h 37"/>
                <a:gd name="T112" fmla="*/ 7 w 32"/>
                <a:gd name="T113" fmla="*/ 8 h 37"/>
                <a:gd name="T114" fmla="*/ 8 w 32"/>
                <a:gd name="T115" fmla="*/ 7 h 37"/>
                <a:gd name="T116" fmla="*/ 8 w 32"/>
                <a:gd name="T117" fmla="*/ 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" h="37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2"/>
                    <a:pt x="3" y="2"/>
                    <a:pt x="2" y="3"/>
                  </a:cubicBezTo>
                  <a:cubicBezTo>
                    <a:pt x="2" y="3"/>
                    <a:pt x="2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2"/>
                    <a:pt x="1" y="1"/>
                  </a:cubicBezTo>
                  <a:close/>
                  <a:moveTo>
                    <a:pt x="29" y="4"/>
                  </a:moveTo>
                  <a:cubicBezTo>
                    <a:pt x="29" y="4"/>
                    <a:pt x="29" y="5"/>
                    <a:pt x="29" y="5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9" y="5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30" y="6"/>
                    <a:pt x="30" y="6"/>
                    <a:pt x="30" y="6"/>
                  </a:cubicBezTo>
                  <a:cubicBezTo>
                    <a:pt x="30" y="6"/>
                    <a:pt x="30" y="6"/>
                    <a:pt x="30" y="6"/>
                  </a:cubicBezTo>
                  <a:cubicBezTo>
                    <a:pt x="30" y="6"/>
                    <a:pt x="30" y="6"/>
                    <a:pt x="30" y="6"/>
                  </a:cubicBezTo>
                  <a:cubicBezTo>
                    <a:pt x="30" y="6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1" y="4"/>
                    <a:pt x="31" y="4"/>
                    <a:pt x="31" y="3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0" y="3"/>
                    <a:pt x="30" y="2"/>
                    <a:pt x="30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9" y="2"/>
                    <a:pt x="29" y="1"/>
                    <a:pt x="29" y="1"/>
                  </a:cubicBezTo>
                  <a:cubicBezTo>
                    <a:pt x="29" y="1"/>
                    <a:pt x="29" y="1"/>
                    <a:pt x="28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8" y="1"/>
                    <a:pt x="28" y="1"/>
                    <a:pt x="28" y="2"/>
                  </a:cubicBezTo>
                  <a:cubicBezTo>
                    <a:pt x="28" y="2"/>
                    <a:pt x="28" y="2"/>
                    <a:pt x="28" y="2"/>
                  </a:cubicBezTo>
                  <a:cubicBezTo>
                    <a:pt x="28" y="2"/>
                    <a:pt x="27" y="2"/>
                    <a:pt x="27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3"/>
                    <a:pt x="28" y="3"/>
                    <a:pt x="28" y="3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9" y="4"/>
                    <a:pt x="28" y="4"/>
                    <a:pt x="29" y="4"/>
                  </a:cubicBezTo>
                  <a:cubicBezTo>
                    <a:pt x="29" y="4"/>
                    <a:pt x="29" y="4"/>
                    <a:pt x="29" y="4"/>
                  </a:cubicBezTo>
                  <a:close/>
                  <a:moveTo>
                    <a:pt x="29" y="7"/>
                  </a:moveTo>
                  <a:cubicBezTo>
                    <a:pt x="29" y="7"/>
                    <a:pt x="29" y="7"/>
                    <a:pt x="29" y="7"/>
                  </a:cubicBezTo>
                  <a:cubicBezTo>
                    <a:pt x="29" y="7"/>
                    <a:pt x="29" y="8"/>
                    <a:pt x="29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0" y="8"/>
                    <a:pt x="31" y="8"/>
                    <a:pt x="31" y="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7"/>
                    <a:pt x="31" y="8"/>
                    <a:pt x="31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7"/>
                    <a:pt x="32" y="7"/>
                    <a:pt x="32" y="7"/>
                  </a:cubicBezTo>
                  <a:cubicBezTo>
                    <a:pt x="32" y="7"/>
                    <a:pt x="31" y="7"/>
                    <a:pt x="31" y="6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1" y="6"/>
                    <a:pt x="31" y="6"/>
                    <a:pt x="30" y="6"/>
                  </a:cubicBezTo>
                  <a:cubicBezTo>
                    <a:pt x="30" y="6"/>
                    <a:pt x="30" y="6"/>
                    <a:pt x="30" y="6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0" y="7"/>
                    <a:pt x="29" y="7"/>
                    <a:pt x="29" y="7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29" y="7"/>
                    <a:pt x="29" y="7"/>
                    <a:pt x="29" y="7"/>
                  </a:cubicBezTo>
                  <a:close/>
                  <a:moveTo>
                    <a:pt x="30" y="8"/>
                  </a:moveTo>
                  <a:cubicBezTo>
                    <a:pt x="30" y="8"/>
                    <a:pt x="30" y="8"/>
                    <a:pt x="30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0" y="8"/>
                    <a:pt x="30" y="9"/>
                    <a:pt x="30" y="9"/>
                  </a:cubicBezTo>
                  <a:cubicBezTo>
                    <a:pt x="30" y="8"/>
                    <a:pt x="30" y="8"/>
                    <a:pt x="30" y="8"/>
                  </a:cubicBezTo>
                  <a:close/>
                  <a:moveTo>
                    <a:pt x="21" y="37"/>
                  </a:moveTo>
                  <a:cubicBezTo>
                    <a:pt x="21" y="37"/>
                    <a:pt x="21" y="37"/>
                    <a:pt x="21" y="37"/>
                  </a:cubicBezTo>
                  <a:cubicBezTo>
                    <a:pt x="21" y="37"/>
                    <a:pt x="21" y="36"/>
                    <a:pt x="21" y="36"/>
                  </a:cubicBezTo>
                  <a:cubicBezTo>
                    <a:pt x="21" y="36"/>
                    <a:pt x="21" y="36"/>
                    <a:pt x="21" y="36"/>
                  </a:cubicBezTo>
                  <a:cubicBezTo>
                    <a:pt x="21" y="35"/>
                    <a:pt x="22" y="35"/>
                    <a:pt x="22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2" y="34"/>
                    <a:pt x="22" y="34"/>
                    <a:pt x="22" y="34"/>
                  </a:cubicBezTo>
                  <a:cubicBezTo>
                    <a:pt x="22" y="34"/>
                    <a:pt x="22" y="34"/>
                    <a:pt x="22" y="34"/>
                  </a:cubicBezTo>
                  <a:cubicBezTo>
                    <a:pt x="22" y="34"/>
                    <a:pt x="22" y="33"/>
                    <a:pt x="22" y="33"/>
                  </a:cubicBezTo>
                  <a:cubicBezTo>
                    <a:pt x="22" y="33"/>
                    <a:pt x="23" y="33"/>
                    <a:pt x="23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33"/>
                    <a:pt x="23" y="33"/>
                    <a:pt x="23" y="33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23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5" y="32"/>
                    <a:pt x="25" y="33"/>
                    <a:pt x="25" y="33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5" y="33"/>
                    <a:pt x="25" y="32"/>
                    <a:pt x="25" y="32"/>
                  </a:cubicBezTo>
                  <a:cubicBezTo>
                    <a:pt x="25" y="32"/>
                    <a:pt x="25" y="32"/>
                    <a:pt x="24" y="31"/>
                  </a:cubicBezTo>
                  <a:cubicBezTo>
                    <a:pt x="24" y="31"/>
                    <a:pt x="24" y="30"/>
                    <a:pt x="24" y="30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4" y="30"/>
                    <a:pt x="25" y="30"/>
                    <a:pt x="25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5" y="31"/>
                    <a:pt x="26" y="30"/>
                    <a:pt x="26" y="30"/>
                  </a:cubicBezTo>
                  <a:cubicBezTo>
                    <a:pt x="26" y="30"/>
                    <a:pt x="26" y="30"/>
                    <a:pt x="25" y="30"/>
                  </a:cubicBezTo>
                  <a:cubicBezTo>
                    <a:pt x="25" y="30"/>
                    <a:pt x="25" y="30"/>
                    <a:pt x="26" y="30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29"/>
                    <a:pt x="26" y="30"/>
                    <a:pt x="27" y="30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7" y="30"/>
                    <a:pt x="28" y="30"/>
                    <a:pt x="28" y="30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31"/>
                    <a:pt x="28" y="31"/>
                    <a:pt x="28" y="31"/>
                  </a:cubicBezTo>
                  <a:cubicBezTo>
                    <a:pt x="28" y="31"/>
                    <a:pt x="27" y="31"/>
                    <a:pt x="27" y="31"/>
                  </a:cubicBezTo>
                  <a:cubicBezTo>
                    <a:pt x="27" y="31"/>
                    <a:pt x="27" y="31"/>
                    <a:pt x="27" y="30"/>
                  </a:cubicBezTo>
                  <a:cubicBezTo>
                    <a:pt x="27" y="30"/>
                    <a:pt x="26" y="31"/>
                    <a:pt x="26" y="31"/>
                  </a:cubicBezTo>
                  <a:cubicBezTo>
                    <a:pt x="26" y="31"/>
                    <a:pt x="26" y="31"/>
                    <a:pt x="27" y="32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7" y="33"/>
                    <a:pt x="28" y="33"/>
                    <a:pt x="28" y="32"/>
                  </a:cubicBezTo>
                  <a:cubicBezTo>
                    <a:pt x="28" y="32"/>
                    <a:pt x="28" y="33"/>
                    <a:pt x="29" y="3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33"/>
                    <a:pt x="29" y="32"/>
                    <a:pt x="29" y="32"/>
                  </a:cubicBezTo>
                  <a:cubicBezTo>
                    <a:pt x="29" y="32"/>
                    <a:pt x="29" y="32"/>
                    <a:pt x="29" y="32"/>
                  </a:cubicBezTo>
                  <a:cubicBezTo>
                    <a:pt x="28" y="31"/>
                    <a:pt x="29" y="31"/>
                    <a:pt x="29" y="31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9" y="30"/>
                    <a:pt x="29" y="30"/>
                    <a:pt x="28" y="30"/>
                  </a:cubicBezTo>
                  <a:cubicBezTo>
                    <a:pt x="28" y="30"/>
                    <a:pt x="28" y="29"/>
                    <a:pt x="28" y="29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30"/>
                    <a:pt x="28" y="29"/>
                    <a:pt x="28" y="29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28" y="29"/>
                    <a:pt x="28" y="28"/>
                    <a:pt x="28" y="28"/>
                  </a:cubicBezTo>
                  <a:cubicBezTo>
                    <a:pt x="28" y="28"/>
                    <a:pt x="28" y="27"/>
                    <a:pt x="28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27"/>
                    <a:pt x="28" y="27"/>
                    <a:pt x="28" y="26"/>
                  </a:cubicBezTo>
                  <a:cubicBezTo>
                    <a:pt x="28" y="26"/>
                    <a:pt x="28" y="26"/>
                    <a:pt x="28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6"/>
                    <a:pt x="29" y="26"/>
                    <a:pt x="29" y="26"/>
                  </a:cubicBezTo>
                  <a:cubicBezTo>
                    <a:pt x="29" y="25"/>
                    <a:pt x="29" y="24"/>
                    <a:pt x="29" y="24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29" y="22"/>
                    <a:pt x="29" y="22"/>
                    <a:pt x="30" y="22"/>
                  </a:cubicBezTo>
                  <a:cubicBezTo>
                    <a:pt x="30" y="22"/>
                    <a:pt x="30" y="22"/>
                    <a:pt x="31" y="23"/>
                  </a:cubicBezTo>
                  <a:cubicBezTo>
                    <a:pt x="31" y="23"/>
                    <a:pt x="31" y="23"/>
                    <a:pt x="31" y="23"/>
                  </a:cubicBezTo>
                  <a:cubicBezTo>
                    <a:pt x="31" y="23"/>
                    <a:pt x="31" y="23"/>
                    <a:pt x="31" y="23"/>
                  </a:cubicBezTo>
                  <a:cubicBezTo>
                    <a:pt x="31" y="23"/>
                    <a:pt x="31" y="23"/>
                    <a:pt x="31" y="24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3"/>
                    <a:pt x="31" y="23"/>
                    <a:pt x="31" y="23"/>
                  </a:cubicBezTo>
                  <a:cubicBezTo>
                    <a:pt x="31" y="23"/>
                    <a:pt x="31" y="23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1"/>
                  </a:cubicBezTo>
                  <a:cubicBezTo>
                    <a:pt x="31" y="21"/>
                    <a:pt x="31" y="20"/>
                    <a:pt x="31" y="20"/>
                  </a:cubicBezTo>
                  <a:cubicBezTo>
                    <a:pt x="31" y="20"/>
                    <a:pt x="31" y="20"/>
                    <a:pt x="31" y="20"/>
                  </a:cubicBezTo>
                  <a:cubicBezTo>
                    <a:pt x="31" y="20"/>
                    <a:pt x="31" y="19"/>
                    <a:pt x="31" y="19"/>
                  </a:cubicBezTo>
                  <a:cubicBezTo>
                    <a:pt x="31" y="19"/>
                    <a:pt x="31" y="18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0" y="17"/>
                    <a:pt x="30" y="17"/>
                  </a:cubicBezTo>
                  <a:cubicBezTo>
                    <a:pt x="31" y="17"/>
                    <a:pt x="31" y="16"/>
                    <a:pt x="31" y="16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1" y="16"/>
                    <a:pt x="31" y="15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1" y="14"/>
                    <a:pt x="31" y="13"/>
                    <a:pt x="31" y="13"/>
                  </a:cubicBezTo>
                  <a:cubicBezTo>
                    <a:pt x="31" y="13"/>
                    <a:pt x="31" y="13"/>
                    <a:pt x="31" y="12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1" y="12"/>
                    <a:pt x="31" y="11"/>
                    <a:pt x="30" y="11"/>
                  </a:cubicBezTo>
                  <a:cubicBezTo>
                    <a:pt x="30" y="11"/>
                    <a:pt x="30" y="11"/>
                    <a:pt x="30" y="11"/>
                  </a:cubicBezTo>
                  <a:cubicBezTo>
                    <a:pt x="30" y="11"/>
                    <a:pt x="30" y="11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0"/>
                    <a:pt x="29" y="10"/>
                    <a:pt x="28" y="10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7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5" y="12"/>
                    <a:pt x="25" y="12"/>
                    <a:pt x="24" y="12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4" y="12"/>
                    <a:pt x="23" y="12"/>
                    <a:pt x="23" y="12"/>
                  </a:cubicBezTo>
                  <a:cubicBezTo>
                    <a:pt x="23" y="12"/>
                    <a:pt x="22" y="12"/>
                    <a:pt x="22" y="12"/>
                  </a:cubicBezTo>
                  <a:cubicBezTo>
                    <a:pt x="22" y="12"/>
                    <a:pt x="22" y="12"/>
                    <a:pt x="22" y="13"/>
                  </a:cubicBezTo>
                  <a:cubicBezTo>
                    <a:pt x="22" y="13"/>
                    <a:pt x="21" y="13"/>
                    <a:pt x="21" y="13"/>
                  </a:cubicBezTo>
                  <a:cubicBezTo>
                    <a:pt x="21" y="13"/>
                    <a:pt x="20" y="13"/>
                    <a:pt x="19" y="13"/>
                  </a:cubicBezTo>
                  <a:cubicBezTo>
                    <a:pt x="19" y="14"/>
                    <a:pt x="18" y="14"/>
                    <a:pt x="18" y="14"/>
                  </a:cubicBezTo>
                  <a:cubicBezTo>
                    <a:pt x="17" y="14"/>
                    <a:pt x="16" y="13"/>
                    <a:pt x="15" y="13"/>
                  </a:cubicBezTo>
                  <a:cubicBezTo>
                    <a:pt x="14" y="13"/>
                    <a:pt x="14" y="12"/>
                    <a:pt x="14" y="12"/>
                  </a:cubicBezTo>
                  <a:cubicBezTo>
                    <a:pt x="13" y="12"/>
                    <a:pt x="12" y="11"/>
                    <a:pt x="11" y="11"/>
                  </a:cubicBezTo>
                  <a:cubicBezTo>
                    <a:pt x="11" y="11"/>
                    <a:pt x="10" y="11"/>
                    <a:pt x="10" y="11"/>
                  </a:cubicBezTo>
                  <a:cubicBezTo>
                    <a:pt x="9" y="10"/>
                    <a:pt x="9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10"/>
                  </a:cubicBezTo>
                  <a:cubicBezTo>
                    <a:pt x="8" y="10"/>
                    <a:pt x="7" y="10"/>
                    <a:pt x="7" y="10"/>
                  </a:cubicBezTo>
                  <a:cubicBezTo>
                    <a:pt x="7" y="10"/>
                    <a:pt x="7" y="10"/>
                    <a:pt x="7" y="9"/>
                  </a:cubicBezTo>
                  <a:cubicBezTo>
                    <a:pt x="6" y="9"/>
                    <a:pt x="6" y="10"/>
                    <a:pt x="6" y="10"/>
                  </a:cubicBezTo>
                  <a:cubicBezTo>
                    <a:pt x="6" y="11"/>
                    <a:pt x="6" y="11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4"/>
                    <a:pt x="6" y="15"/>
                  </a:cubicBezTo>
                  <a:cubicBezTo>
                    <a:pt x="7" y="15"/>
                    <a:pt x="7" y="15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8" y="17"/>
                    <a:pt x="8" y="18"/>
                    <a:pt x="8" y="18"/>
                  </a:cubicBezTo>
                  <a:cubicBezTo>
                    <a:pt x="8" y="18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1"/>
                  </a:cubicBezTo>
                  <a:cubicBezTo>
                    <a:pt x="10" y="21"/>
                    <a:pt x="10" y="21"/>
                    <a:pt x="10" y="22"/>
                  </a:cubicBezTo>
                  <a:cubicBezTo>
                    <a:pt x="10" y="22"/>
                    <a:pt x="10" y="23"/>
                    <a:pt x="10" y="23"/>
                  </a:cubicBezTo>
                  <a:cubicBezTo>
                    <a:pt x="10" y="23"/>
                    <a:pt x="10" y="23"/>
                    <a:pt x="10" y="24"/>
                  </a:cubicBezTo>
                  <a:cubicBezTo>
                    <a:pt x="10" y="24"/>
                    <a:pt x="10" y="24"/>
                    <a:pt x="10" y="23"/>
                  </a:cubicBezTo>
                  <a:cubicBezTo>
                    <a:pt x="10" y="23"/>
                    <a:pt x="11" y="23"/>
                    <a:pt x="11" y="23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11" y="24"/>
                    <a:pt x="11" y="24"/>
                    <a:pt x="12" y="25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1" y="24"/>
                    <a:pt x="10" y="24"/>
                    <a:pt x="10" y="24"/>
                  </a:cubicBezTo>
                  <a:cubicBezTo>
                    <a:pt x="10" y="25"/>
                    <a:pt x="10" y="25"/>
                    <a:pt x="10" y="26"/>
                  </a:cubicBezTo>
                  <a:cubicBezTo>
                    <a:pt x="10" y="26"/>
                    <a:pt x="10" y="26"/>
                    <a:pt x="10" y="2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0" y="27"/>
                    <a:pt x="10" y="27"/>
                    <a:pt x="11" y="27"/>
                  </a:cubicBezTo>
                  <a:cubicBezTo>
                    <a:pt x="11" y="27"/>
                    <a:pt x="11" y="27"/>
                    <a:pt x="11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8"/>
                    <a:pt x="11" y="29"/>
                    <a:pt x="11" y="29"/>
                  </a:cubicBezTo>
                  <a:cubicBezTo>
                    <a:pt x="11" y="29"/>
                    <a:pt x="12" y="29"/>
                    <a:pt x="12" y="30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31"/>
                    <a:pt x="13" y="32"/>
                    <a:pt x="13" y="32"/>
                  </a:cubicBezTo>
                  <a:cubicBezTo>
                    <a:pt x="13" y="32"/>
                    <a:pt x="14" y="33"/>
                    <a:pt x="14" y="33"/>
                  </a:cubicBezTo>
                  <a:cubicBezTo>
                    <a:pt x="14" y="33"/>
                    <a:pt x="14" y="34"/>
                    <a:pt x="14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5" y="34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6" y="36"/>
                    <a:pt x="16" y="36"/>
                  </a:cubicBezTo>
                  <a:cubicBezTo>
                    <a:pt x="16" y="36"/>
                    <a:pt x="16" y="35"/>
                    <a:pt x="16" y="35"/>
                  </a:cubicBezTo>
                  <a:cubicBezTo>
                    <a:pt x="16" y="35"/>
                    <a:pt x="17" y="35"/>
                    <a:pt x="17" y="36"/>
                  </a:cubicBezTo>
                  <a:cubicBezTo>
                    <a:pt x="18" y="36"/>
                    <a:pt x="18" y="35"/>
                    <a:pt x="19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20" y="36"/>
                    <a:pt x="20" y="37"/>
                  </a:cubicBezTo>
                  <a:cubicBezTo>
                    <a:pt x="20" y="37"/>
                    <a:pt x="21" y="37"/>
                    <a:pt x="21" y="37"/>
                  </a:cubicBezTo>
                  <a:close/>
                  <a:moveTo>
                    <a:pt x="29" y="28"/>
                  </a:moveTo>
                  <a:cubicBezTo>
                    <a:pt x="29" y="28"/>
                    <a:pt x="29" y="28"/>
                    <a:pt x="29" y="28"/>
                  </a:cubicBezTo>
                  <a:cubicBezTo>
                    <a:pt x="29" y="28"/>
                    <a:pt x="29" y="28"/>
                    <a:pt x="29" y="2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30" y="27"/>
                    <a:pt x="29" y="27"/>
                    <a:pt x="29" y="27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29" y="27"/>
                    <a:pt x="29" y="27"/>
                    <a:pt x="29" y="28"/>
                  </a:cubicBezTo>
                  <a:close/>
                  <a:moveTo>
                    <a:pt x="31" y="24"/>
                  </a:move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1" y="24"/>
                    <a:pt x="31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5"/>
                    <a:pt x="31" y="25"/>
                    <a:pt x="31" y="24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1" y="24"/>
                    <a:pt x="31" y="24"/>
                  </a:cubicBezTo>
                  <a:cubicBezTo>
                    <a:pt x="31" y="24"/>
                    <a:pt x="31" y="24"/>
                    <a:pt x="31" y="24"/>
                  </a:cubicBezTo>
                  <a:close/>
                  <a:moveTo>
                    <a:pt x="24" y="35"/>
                  </a:moveTo>
                  <a:cubicBezTo>
                    <a:pt x="24" y="35"/>
                    <a:pt x="24" y="35"/>
                    <a:pt x="24" y="35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4" y="35"/>
                    <a:pt x="24" y="35"/>
                    <a:pt x="24" y="34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24" y="34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24" y="34"/>
                    <a:pt x="23" y="34"/>
                    <a:pt x="23" y="34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3" y="35"/>
                    <a:pt x="23" y="35"/>
                    <a:pt x="23" y="35"/>
                  </a:cubicBezTo>
                  <a:cubicBezTo>
                    <a:pt x="23" y="35"/>
                    <a:pt x="24" y="35"/>
                    <a:pt x="24" y="35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24" y="35"/>
                    <a:pt x="24" y="35"/>
                    <a:pt x="24" y="35"/>
                  </a:cubicBezTo>
                  <a:close/>
                  <a:moveTo>
                    <a:pt x="7" y="8"/>
                  </a:moveTo>
                  <a:cubicBezTo>
                    <a:pt x="7" y="8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lose/>
                  <a:moveTo>
                    <a:pt x="8" y="7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" name="Freeform 741">
              <a:extLst>
                <a:ext uri="{FF2B5EF4-FFF2-40B4-BE49-F238E27FC236}">
                  <a16:creationId xmlns:a16="http://schemas.microsoft.com/office/drawing/2014/main" id="{E72FD02E-DE90-ADA8-6409-23FEC8C83E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9063" y="5662613"/>
              <a:ext cx="341312" cy="404813"/>
            </a:xfrm>
            <a:custGeom>
              <a:avLst/>
              <a:gdLst>
                <a:gd name="T0" fmla="*/ 53 w 82"/>
                <a:gd name="T1" fmla="*/ 80 h 97"/>
                <a:gd name="T2" fmla="*/ 52 w 82"/>
                <a:gd name="T3" fmla="*/ 78 h 97"/>
                <a:gd name="T4" fmla="*/ 56 w 82"/>
                <a:gd name="T5" fmla="*/ 77 h 97"/>
                <a:gd name="T6" fmla="*/ 59 w 82"/>
                <a:gd name="T7" fmla="*/ 77 h 97"/>
                <a:gd name="T8" fmla="*/ 60 w 82"/>
                <a:gd name="T9" fmla="*/ 78 h 97"/>
                <a:gd name="T10" fmla="*/ 62 w 82"/>
                <a:gd name="T11" fmla="*/ 78 h 97"/>
                <a:gd name="T12" fmla="*/ 62 w 82"/>
                <a:gd name="T13" fmla="*/ 79 h 97"/>
                <a:gd name="T14" fmla="*/ 59 w 82"/>
                <a:gd name="T15" fmla="*/ 79 h 97"/>
                <a:gd name="T16" fmla="*/ 57 w 82"/>
                <a:gd name="T17" fmla="*/ 80 h 97"/>
                <a:gd name="T18" fmla="*/ 49 w 82"/>
                <a:gd name="T19" fmla="*/ 72 h 97"/>
                <a:gd name="T20" fmla="*/ 49 w 82"/>
                <a:gd name="T21" fmla="*/ 72 h 97"/>
                <a:gd name="T22" fmla="*/ 49 w 82"/>
                <a:gd name="T23" fmla="*/ 71 h 97"/>
                <a:gd name="T24" fmla="*/ 38 w 82"/>
                <a:gd name="T25" fmla="*/ 61 h 97"/>
                <a:gd name="T26" fmla="*/ 38 w 82"/>
                <a:gd name="T27" fmla="*/ 61 h 97"/>
                <a:gd name="T28" fmla="*/ 38 w 82"/>
                <a:gd name="T29" fmla="*/ 61 h 97"/>
                <a:gd name="T30" fmla="*/ 3 w 82"/>
                <a:gd name="T31" fmla="*/ 44 h 97"/>
                <a:gd name="T32" fmla="*/ 13 w 82"/>
                <a:gd name="T33" fmla="*/ 44 h 97"/>
                <a:gd name="T34" fmla="*/ 19 w 82"/>
                <a:gd name="T35" fmla="*/ 45 h 97"/>
                <a:gd name="T36" fmla="*/ 24 w 82"/>
                <a:gd name="T37" fmla="*/ 47 h 97"/>
                <a:gd name="T38" fmla="*/ 29 w 82"/>
                <a:gd name="T39" fmla="*/ 49 h 97"/>
                <a:gd name="T40" fmla="*/ 32 w 82"/>
                <a:gd name="T41" fmla="*/ 48 h 97"/>
                <a:gd name="T42" fmla="*/ 34 w 82"/>
                <a:gd name="T43" fmla="*/ 51 h 97"/>
                <a:gd name="T44" fmla="*/ 36 w 82"/>
                <a:gd name="T45" fmla="*/ 53 h 97"/>
                <a:gd name="T46" fmla="*/ 35 w 82"/>
                <a:gd name="T47" fmla="*/ 55 h 97"/>
                <a:gd name="T48" fmla="*/ 37 w 82"/>
                <a:gd name="T49" fmla="*/ 56 h 97"/>
                <a:gd name="T50" fmla="*/ 40 w 82"/>
                <a:gd name="T51" fmla="*/ 58 h 97"/>
                <a:gd name="T52" fmla="*/ 43 w 82"/>
                <a:gd name="T53" fmla="*/ 62 h 97"/>
                <a:gd name="T54" fmla="*/ 44 w 82"/>
                <a:gd name="T55" fmla="*/ 68 h 97"/>
                <a:gd name="T56" fmla="*/ 43 w 82"/>
                <a:gd name="T57" fmla="*/ 67 h 97"/>
                <a:gd name="T58" fmla="*/ 45 w 82"/>
                <a:gd name="T59" fmla="*/ 70 h 97"/>
                <a:gd name="T60" fmla="*/ 47 w 82"/>
                <a:gd name="T61" fmla="*/ 71 h 97"/>
                <a:gd name="T62" fmla="*/ 48 w 82"/>
                <a:gd name="T63" fmla="*/ 70 h 97"/>
                <a:gd name="T64" fmla="*/ 48 w 82"/>
                <a:gd name="T65" fmla="*/ 68 h 97"/>
                <a:gd name="T66" fmla="*/ 49 w 82"/>
                <a:gd name="T67" fmla="*/ 66 h 97"/>
                <a:gd name="T68" fmla="*/ 52 w 82"/>
                <a:gd name="T69" fmla="*/ 63 h 97"/>
                <a:gd name="T70" fmla="*/ 55 w 82"/>
                <a:gd name="T71" fmla="*/ 61 h 97"/>
                <a:gd name="T72" fmla="*/ 58 w 82"/>
                <a:gd name="T73" fmla="*/ 57 h 97"/>
                <a:gd name="T74" fmla="*/ 60 w 82"/>
                <a:gd name="T75" fmla="*/ 55 h 97"/>
                <a:gd name="T76" fmla="*/ 60 w 82"/>
                <a:gd name="T77" fmla="*/ 52 h 97"/>
                <a:gd name="T78" fmla="*/ 61 w 82"/>
                <a:gd name="T79" fmla="*/ 54 h 97"/>
                <a:gd name="T80" fmla="*/ 61 w 82"/>
                <a:gd name="T81" fmla="*/ 58 h 97"/>
                <a:gd name="T82" fmla="*/ 59 w 82"/>
                <a:gd name="T83" fmla="*/ 63 h 97"/>
                <a:gd name="T84" fmla="*/ 58 w 82"/>
                <a:gd name="T85" fmla="*/ 71 h 97"/>
                <a:gd name="T86" fmla="*/ 55 w 82"/>
                <a:gd name="T87" fmla="*/ 72 h 97"/>
                <a:gd name="T88" fmla="*/ 56 w 82"/>
                <a:gd name="T89" fmla="*/ 73 h 97"/>
                <a:gd name="T90" fmla="*/ 59 w 82"/>
                <a:gd name="T91" fmla="*/ 73 h 97"/>
                <a:gd name="T92" fmla="*/ 61 w 82"/>
                <a:gd name="T93" fmla="*/ 70 h 97"/>
                <a:gd name="T94" fmla="*/ 62 w 82"/>
                <a:gd name="T95" fmla="*/ 65 h 97"/>
                <a:gd name="T96" fmla="*/ 65 w 82"/>
                <a:gd name="T97" fmla="*/ 69 h 97"/>
                <a:gd name="T98" fmla="*/ 64 w 82"/>
                <a:gd name="T99" fmla="*/ 75 h 97"/>
                <a:gd name="T100" fmla="*/ 64 w 82"/>
                <a:gd name="T101" fmla="*/ 77 h 97"/>
                <a:gd name="T102" fmla="*/ 69 w 82"/>
                <a:gd name="T103" fmla="*/ 77 h 97"/>
                <a:gd name="T104" fmla="*/ 74 w 82"/>
                <a:gd name="T105" fmla="*/ 87 h 97"/>
                <a:gd name="T106" fmla="*/ 75 w 82"/>
                <a:gd name="T107" fmla="*/ 91 h 97"/>
                <a:gd name="T108" fmla="*/ 79 w 82"/>
                <a:gd name="T109" fmla="*/ 97 h 97"/>
                <a:gd name="T110" fmla="*/ 0 w 82"/>
                <a:gd name="T111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2" h="97">
                  <a:moveTo>
                    <a:pt x="57" y="80"/>
                  </a:moveTo>
                  <a:cubicBezTo>
                    <a:pt x="57" y="80"/>
                    <a:pt x="57" y="80"/>
                    <a:pt x="56" y="80"/>
                  </a:cubicBezTo>
                  <a:cubicBezTo>
                    <a:pt x="56" y="80"/>
                    <a:pt x="55" y="80"/>
                    <a:pt x="54" y="80"/>
                  </a:cubicBezTo>
                  <a:cubicBezTo>
                    <a:pt x="54" y="80"/>
                    <a:pt x="54" y="80"/>
                    <a:pt x="54" y="80"/>
                  </a:cubicBezTo>
                  <a:cubicBezTo>
                    <a:pt x="54" y="80"/>
                    <a:pt x="54" y="80"/>
                    <a:pt x="53" y="80"/>
                  </a:cubicBezTo>
                  <a:cubicBezTo>
                    <a:pt x="53" y="80"/>
                    <a:pt x="53" y="80"/>
                    <a:pt x="53" y="80"/>
                  </a:cubicBezTo>
                  <a:cubicBezTo>
                    <a:pt x="53" y="80"/>
                    <a:pt x="53" y="80"/>
                    <a:pt x="53" y="80"/>
                  </a:cubicBezTo>
                  <a:cubicBezTo>
                    <a:pt x="53" y="80"/>
                    <a:pt x="52" y="80"/>
                    <a:pt x="52" y="79"/>
                  </a:cubicBezTo>
                  <a:cubicBezTo>
                    <a:pt x="52" y="79"/>
                    <a:pt x="52" y="79"/>
                    <a:pt x="52" y="79"/>
                  </a:cubicBezTo>
                  <a:cubicBezTo>
                    <a:pt x="52" y="78"/>
                    <a:pt x="52" y="78"/>
                    <a:pt x="52" y="78"/>
                  </a:cubicBezTo>
                  <a:cubicBezTo>
                    <a:pt x="52" y="78"/>
                    <a:pt x="53" y="78"/>
                    <a:pt x="53" y="78"/>
                  </a:cubicBezTo>
                  <a:cubicBezTo>
                    <a:pt x="53" y="78"/>
                    <a:pt x="53" y="78"/>
                    <a:pt x="53" y="77"/>
                  </a:cubicBezTo>
                  <a:cubicBezTo>
                    <a:pt x="54" y="77"/>
                    <a:pt x="54" y="77"/>
                    <a:pt x="54" y="77"/>
                  </a:cubicBezTo>
                  <a:cubicBezTo>
                    <a:pt x="55" y="77"/>
                    <a:pt x="55" y="77"/>
                    <a:pt x="55" y="77"/>
                  </a:cubicBezTo>
                  <a:cubicBezTo>
                    <a:pt x="55" y="77"/>
                    <a:pt x="56" y="77"/>
                    <a:pt x="56" y="77"/>
                  </a:cubicBezTo>
                  <a:cubicBezTo>
                    <a:pt x="57" y="76"/>
                    <a:pt x="58" y="76"/>
                    <a:pt x="59" y="76"/>
                  </a:cubicBezTo>
                  <a:cubicBezTo>
                    <a:pt x="59" y="76"/>
                    <a:pt x="59" y="76"/>
                    <a:pt x="59" y="77"/>
                  </a:cubicBezTo>
                  <a:cubicBezTo>
                    <a:pt x="59" y="77"/>
                    <a:pt x="59" y="77"/>
                    <a:pt x="59" y="77"/>
                  </a:cubicBezTo>
                  <a:cubicBezTo>
                    <a:pt x="59" y="77"/>
                    <a:pt x="59" y="77"/>
                    <a:pt x="59" y="77"/>
                  </a:cubicBezTo>
                  <a:cubicBezTo>
                    <a:pt x="59" y="77"/>
                    <a:pt x="59" y="77"/>
                    <a:pt x="59" y="77"/>
                  </a:cubicBezTo>
                  <a:cubicBezTo>
                    <a:pt x="59" y="77"/>
                    <a:pt x="59" y="77"/>
                    <a:pt x="59" y="78"/>
                  </a:cubicBezTo>
                  <a:cubicBezTo>
                    <a:pt x="59" y="78"/>
                    <a:pt x="59" y="78"/>
                    <a:pt x="59" y="78"/>
                  </a:cubicBezTo>
                  <a:cubicBezTo>
                    <a:pt x="59" y="78"/>
                    <a:pt x="60" y="78"/>
                    <a:pt x="60" y="78"/>
                  </a:cubicBezTo>
                  <a:cubicBezTo>
                    <a:pt x="60" y="78"/>
                    <a:pt x="60" y="78"/>
                    <a:pt x="60" y="78"/>
                  </a:cubicBezTo>
                  <a:cubicBezTo>
                    <a:pt x="60" y="78"/>
                    <a:pt x="60" y="78"/>
                    <a:pt x="60" y="78"/>
                  </a:cubicBezTo>
                  <a:cubicBezTo>
                    <a:pt x="60" y="78"/>
                    <a:pt x="60" y="78"/>
                    <a:pt x="61" y="78"/>
                  </a:cubicBezTo>
                  <a:cubicBezTo>
                    <a:pt x="61" y="78"/>
                    <a:pt x="61" y="78"/>
                    <a:pt x="61" y="78"/>
                  </a:cubicBezTo>
                  <a:cubicBezTo>
                    <a:pt x="61" y="78"/>
                    <a:pt x="61" y="78"/>
                    <a:pt x="61" y="78"/>
                  </a:cubicBezTo>
                  <a:cubicBezTo>
                    <a:pt x="61" y="78"/>
                    <a:pt x="61" y="78"/>
                    <a:pt x="61" y="78"/>
                  </a:cubicBezTo>
                  <a:cubicBezTo>
                    <a:pt x="61" y="78"/>
                    <a:pt x="62" y="78"/>
                    <a:pt x="62" y="78"/>
                  </a:cubicBezTo>
                  <a:cubicBezTo>
                    <a:pt x="62" y="78"/>
                    <a:pt x="62" y="78"/>
                    <a:pt x="62" y="78"/>
                  </a:cubicBezTo>
                  <a:cubicBezTo>
                    <a:pt x="62" y="78"/>
                    <a:pt x="62" y="78"/>
                    <a:pt x="62" y="78"/>
                  </a:cubicBezTo>
                  <a:cubicBezTo>
                    <a:pt x="62" y="78"/>
                    <a:pt x="62" y="78"/>
                    <a:pt x="62" y="78"/>
                  </a:cubicBezTo>
                  <a:cubicBezTo>
                    <a:pt x="62" y="78"/>
                    <a:pt x="62" y="78"/>
                    <a:pt x="62" y="79"/>
                  </a:cubicBezTo>
                  <a:cubicBezTo>
                    <a:pt x="62" y="79"/>
                    <a:pt x="62" y="79"/>
                    <a:pt x="62" y="79"/>
                  </a:cubicBezTo>
                  <a:cubicBezTo>
                    <a:pt x="62" y="79"/>
                    <a:pt x="62" y="79"/>
                    <a:pt x="62" y="79"/>
                  </a:cubicBezTo>
                  <a:cubicBezTo>
                    <a:pt x="62" y="79"/>
                    <a:pt x="62" y="79"/>
                    <a:pt x="62" y="79"/>
                  </a:cubicBezTo>
                  <a:cubicBezTo>
                    <a:pt x="61" y="79"/>
                    <a:pt x="61" y="79"/>
                    <a:pt x="61" y="79"/>
                  </a:cubicBezTo>
                  <a:cubicBezTo>
                    <a:pt x="61" y="79"/>
                    <a:pt x="61" y="79"/>
                    <a:pt x="60" y="79"/>
                  </a:cubicBezTo>
                  <a:cubicBezTo>
                    <a:pt x="60" y="79"/>
                    <a:pt x="59" y="79"/>
                    <a:pt x="59" y="79"/>
                  </a:cubicBezTo>
                  <a:cubicBezTo>
                    <a:pt x="59" y="80"/>
                    <a:pt x="59" y="80"/>
                    <a:pt x="59" y="80"/>
                  </a:cubicBezTo>
                  <a:cubicBezTo>
                    <a:pt x="59" y="80"/>
                    <a:pt x="59" y="80"/>
                    <a:pt x="58" y="81"/>
                  </a:cubicBezTo>
                  <a:cubicBezTo>
                    <a:pt x="58" y="81"/>
                    <a:pt x="58" y="81"/>
                    <a:pt x="58" y="81"/>
                  </a:cubicBezTo>
                  <a:cubicBezTo>
                    <a:pt x="58" y="81"/>
                    <a:pt x="58" y="81"/>
                    <a:pt x="58" y="81"/>
                  </a:cubicBezTo>
                  <a:cubicBezTo>
                    <a:pt x="58" y="80"/>
                    <a:pt x="57" y="80"/>
                    <a:pt x="57" y="80"/>
                  </a:cubicBezTo>
                  <a:cubicBezTo>
                    <a:pt x="57" y="80"/>
                    <a:pt x="57" y="80"/>
                    <a:pt x="57" y="80"/>
                  </a:cubicBezTo>
                  <a:close/>
                  <a:moveTo>
                    <a:pt x="49" y="71"/>
                  </a:moveTo>
                  <a:cubicBezTo>
                    <a:pt x="49" y="71"/>
                    <a:pt x="49" y="71"/>
                    <a:pt x="49" y="71"/>
                  </a:cubicBezTo>
                  <a:cubicBezTo>
                    <a:pt x="49" y="71"/>
                    <a:pt x="49" y="71"/>
                    <a:pt x="49" y="71"/>
                  </a:cubicBezTo>
                  <a:cubicBezTo>
                    <a:pt x="49" y="72"/>
                    <a:pt x="49" y="72"/>
                    <a:pt x="49" y="72"/>
                  </a:cubicBezTo>
                  <a:cubicBezTo>
                    <a:pt x="49" y="72"/>
                    <a:pt x="49" y="72"/>
                    <a:pt x="49" y="72"/>
                  </a:cubicBezTo>
                  <a:cubicBezTo>
                    <a:pt x="49" y="72"/>
                    <a:pt x="50" y="72"/>
                    <a:pt x="50" y="72"/>
                  </a:cubicBezTo>
                  <a:cubicBezTo>
                    <a:pt x="50" y="72"/>
                    <a:pt x="50" y="72"/>
                    <a:pt x="50" y="72"/>
                  </a:cubicBezTo>
                  <a:cubicBezTo>
                    <a:pt x="50" y="72"/>
                    <a:pt x="50" y="72"/>
                    <a:pt x="50" y="72"/>
                  </a:cubicBezTo>
                  <a:cubicBezTo>
                    <a:pt x="50" y="72"/>
                    <a:pt x="49" y="72"/>
                    <a:pt x="49" y="72"/>
                  </a:cubicBezTo>
                  <a:cubicBezTo>
                    <a:pt x="49" y="72"/>
                    <a:pt x="49" y="71"/>
                    <a:pt x="49" y="71"/>
                  </a:cubicBezTo>
                  <a:cubicBezTo>
                    <a:pt x="49" y="71"/>
                    <a:pt x="49" y="71"/>
                    <a:pt x="49" y="71"/>
                  </a:cubicBezTo>
                  <a:cubicBezTo>
                    <a:pt x="49" y="71"/>
                    <a:pt x="49" y="71"/>
                    <a:pt x="49" y="71"/>
                  </a:cubicBezTo>
                  <a:cubicBezTo>
                    <a:pt x="49" y="71"/>
                    <a:pt x="49" y="71"/>
                    <a:pt x="49" y="71"/>
                  </a:cubicBezTo>
                  <a:cubicBezTo>
                    <a:pt x="49" y="71"/>
                    <a:pt x="49" y="71"/>
                    <a:pt x="49" y="71"/>
                  </a:cubicBezTo>
                  <a:cubicBezTo>
                    <a:pt x="49" y="71"/>
                    <a:pt x="49" y="71"/>
                    <a:pt x="49" y="71"/>
                  </a:cubicBezTo>
                  <a:cubicBezTo>
                    <a:pt x="49" y="71"/>
                    <a:pt x="49" y="71"/>
                    <a:pt x="49" y="71"/>
                  </a:cubicBezTo>
                  <a:close/>
                  <a:moveTo>
                    <a:pt x="38" y="61"/>
                  </a:moveTo>
                  <a:cubicBezTo>
                    <a:pt x="38" y="61"/>
                    <a:pt x="38" y="61"/>
                    <a:pt x="38" y="61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8" y="61"/>
                    <a:pt x="38" y="61"/>
                    <a:pt x="38" y="61"/>
                  </a:cubicBezTo>
                  <a:close/>
                  <a:moveTo>
                    <a:pt x="0" y="0"/>
                  </a:moveTo>
                  <a:cubicBezTo>
                    <a:pt x="0" y="45"/>
                    <a:pt x="0" y="45"/>
                    <a:pt x="0" y="45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2" y="44"/>
                    <a:pt x="2" y="44"/>
                    <a:pt x="3" y="44"/>
                  </a:cubicBezTo>
                  <a:cubicBezTo>
                    <a:pt x="3" y="44"/>
                    <a:pt x="4" y="44"/>
                    <a:pt x="4" y="44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5" y="44"/>
                    <a:pt x="6" y="44"/>
                    <a:pt x="7" y="44"/>
                  </a:cubicBezTo>
                  <a:cubicBezTo>
                    <a:pt x="7" y="44"/>
                    <a:pt x="12" y="44"/>
                    <a:pt x="12" y="44"/>
                  </a:cubicBezTo>
                  <a:cubicBezTo>
                    <a:pt x="12" y="44"/>
                    <a:pt x="13" y="44"/>
                    <a:pt x="13" y="44"/>
                  </a:cubicBezTo>
                  <a:cubicBezTo>
                    <a:pt x="13" y="44"/>
                    <a:pt x="14" y="44"/>
                    <a:pt x="14" y="44"/>
                  </a:cubicBezTo>
                  <a:cubicBezTo>
                    <a:pt x="14" y="44"/>
                    <a:pt x="15" y="43"/>
                    <a:pt x="15" y="43"/>
                  </a:cubicBezTo>
                  <a:cubicBezTo>
                    <a:pt x="15" y="43"/>
                    <a:pt x="16" y="43"/>
                    <a:pt x="16" y="43"/>
                  </a:cubicBezTo>
                  <a:cubicBezTo>
                    <a:pt x="16" y="43"/>
                    <a:pt x="17" y="43"/>
                    <a:pt x="17" y="44"/>
                  </a:cubicBezTo>
                  <a:cubicBezTo>
                    <a:pt x="17" y="44"/>
                    <a:pt x="19" y="45"/>
                    <a:pt x="19" y="45"/>
                  </a:cubicBezTo>
                  <a:cubicBezTo>
                    <a:pt x="20" y="45"/>
                    <a:pt x="20" y="45"/>
                    <a:pt x="20" y="46"/>
                  </a:cubicBezTo>
                  <a:cubicBezTo>
                    <a:pt x="21" y="46"/>
                    <a:pt x="22" y="46"/>
                    <a:pt x="22" y="47"/>
                  </a:cubicBezTo>
                  <a:cubicBezTo>
                    <a:pt x="22" y="47"/>
                    <a:pt x="22" y="47"/>
                    <a:pt x="22" y="47"/>
                  </a:cubicBezTo>
                  <a:cubicBezTo>
                    <a:pt x="23" y="47"/>
                    <a:pt x="23" y="47"/>
                    <a:pt x="24" y="47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4" y="46"/>
                    <a:pt x="25" y="47"/>
                    <a:pt x="25" y="47"/>
                  </a:cubicBezTo>
                  <a:cubicBezTo>
                    <a:pt x="25" y="47"/>
                    <a:pt x="26" y="47"/>
                    <a:pt x="26" y="47"/>
                  </a:cubicBezTo>
                  <a:cubicBezTo>
                    <a:pt x="26" y="47"/>
                    <a:pt x="27" y="47"/>
                    <a:pt x="27" y="47"/>
                  </a:cubicBezTo>
                  <a:cubicBezTo>
                    <a:pt x="27" y="47"/>
                    <a:pt x="28" y="48"/>
                    <a:pt x="29" y="48"/>
                  </a:cubicBezTo>
                  <a:cubicBezTo>
                    <a:pt x="29" y="49"/>
                    <a:pt x="29" y="49"/>
                    <a:pt x="29" y="49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31" y="48"/>
                    <a:pt x="31" y="48"/>
                    <a:pt x="31" y="48"/>
                  </a:cubicBezTo>
                  <a:cubicBezTo>
                    <a:pt x="31" y="48"/>
                    <a:pt x="32" y="48"/>
                    <a:pt x="32" y="48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8"/>
                    <a:pt x="33" y="49"/>
                    <a:pt x="33" y="49"/>
                  </a:cubicBezTo>
                  <a:cubicBezTo>
                    <a:pt x="33" y="49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4" y="51"/>
                    <a:pt x="34" y="51"/>
                  </a:cubicBezTo>
                  <a:cubicBezTo>
                    <a:pt x="34" y="51"/>
                    <a:pt x="35" y="51"/>
                    <a:pt x="35" y="51"/>
                  </a:cubicBezTo>
                  <a:cubicBezTo>
                    <a:pt x="35" y="51"/>
                    <a:pt x="36" y="51"/>
                    <a:pt x="36" y="51"/>
                  </a:cubicBezTo>
                  <a:cubicBezTo>
                    <a:pt x="36" y="51"/>
                    <a:pt x="36" y="51"/>
                    <a:pt x="36" y="52"/>
                  </a:cubicBezTo>
                  <a:cubicBezTo>
                    <a:pt x="37" y="52"/>
                    <a:pt x="37" y="53"/>
                    <a:pt x="37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6" y="53"/>
                    <a:pt x="36" y="54"/>
                    <a:pt x="36" y="54"/>
                  </a:cubicBezTo>
                  <a:cubicBezTo>
                    <a:pt x="36" y="54"/>
                    <a:pt x="35" y="55"/>
                    <a:pt x="35" y="55"/>
                  </a:cubicBezTo>
                  <a:cubicBezTo>
                    <a:pt x="36" y="55"/>
                    <a:pt x="36" y="55"/>
                    <a:pt x="36" y="55"/>
                  </a:cubicBezTo>
                  <a:cubicBezTo>
                    <a:pt x="36" y="55"/>
                    <a:pt x="36" y="55"/>
                    <a:pt x="36" y="55"/>
                  </a:cubicBezTo>
                  <a:cubicBezTo>
                    <a:pt x="36" y="55"/>
                    <a:pt x="36" y="56"/>
                    <a:pt x="36" y="56"/>
                  </a:cubicBezTo>
                  <a:cubicBezTo>
                    <a:pt x="36" y="57"/>
                    <a:pt x="37" y="57"/>
                    <a:pt x="37" y="57"/>
                  </a:cubicBezTo>
                  <a:cubicBezTo>
                    <a:pt x="37" y="57"/>
                    <a:pt x="37" y="57"/>
                    <a:pt x="37" y="56"/>
                  </a:cubicBezTo>
                  <a:cubicBezTo>
                    <a:pt x="37" y="56"/>
                    <a:pt x="37" y="56"/>
                    <a:pt x="38" y="56"/>
                  </a:cubicBezTo>
                  <a:cubicBezTo>
                    <a:pt x="38" y="56"/>
                    <a:pt x="38" y="56"/>
                    <a:pt x="39" y="56"/>
                  </a:cubicBezTo>
                  <a:cubicBezTo>
                    <a:pt x="39" y="56"/>
                    <a:pt x="39" y="57"/>
                    <a:pt x="39" y="57"/>
                  </a:cubicBezTo>
                  <a:cubicBezTo>
                    <a:pt x="39" y="57"/>
                    <a:pt x="40" y="57"/>
                    <a:pt x="40" y="57"/>
                  </a:cubicBezTo>
                  <a:cubicBezTo>
                    <a:pt x="40" y="58"/>
                    <a:pt x="40" y="58"/>
                    <a:pt x="40" y="58"/>
                  </a:cubicBezTo>
                  <a:cubicBezTo>
                    <a:pt x="40" y="58"/>
                    <a:pt x="40" y="58"/>
                    <a:pt x="40" y="59"/>
                  </a:cubicBezTo>
                  <a:cubicBezTo>
                    <a:pt x="40" y="59"/>
                    <a:pt x="40" y="59"/>
                    <a:pt x="40" y="60"/>
                  </a:cubicBezTo>
                  <a:cubicBezTo>
                    <a:pt x="40" y="60"/>
                    <a:pt x="40" y="60"/>
                    <a:pt x="41" y="60"/>
                  </a:cubicBezTo>
                  <a:cubicBezTo>
                    <a:pt x="41" y="61"/>
                    <a:pt x="41" y="61"/>
                    <a:pt x="41" y="61"/>
                  </a:cubicBezTo>
                  <a:cubicBezTo>
                    <a:pt x="42" y="61"/>
                    <a:pt x="43" y="62"/>
                    <a:pt x="43" y="62"/>
                  </a:cubicBezTo>
                  <a:cubicBezTo>
                    <a:pt x="43" y="63"/>
                    <a:pt x="43" y="63"/>
                    <a:pt x="43" y="63"/>
                  </a:cubicBezTo>
                  <a:cubicBezTo>
                    <a:pt x="43" y="64"/>
                    <a:pt x="43" y="64"/>
                    <a:pt x="43" y="64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44" y="66"/>
                    <a:pt x="44" y="67"/>
                    <a:pt x="44" y="67"/>
                  </a:cubicBezTo>
                  <a:cubicBezTo>
                    <a:pt x="44" y="67"/>
                    <a:pt x="44" y="68"/>
                    <a:pt x="44" y="68"/>
                  </a:cubicBezTo>
                  <a:cubicBezTo>
                    <a:pt x="44" y="68"/>
                    <a:pt x="44" y="68"/>
                    <a:pt x="44" y="68"/>
                  </a:cubicBezTo>
                  <a:cubicBezTo>
                    <a:pt x="44" y="68"/>
                    <a:pt x="44" y="68"/>
                    <a:pt x="44" y="68"/>
                  </a:cubicBezTo>
                  <a:cubicBezTo>
                    <a:pt x="44" y="68"/>
                    <a:pt x="44" y="68"/>
                    <a:pt x="44" y="68"/>
                  </a:cubicBezTo>
                  <a:cubicBezTo>
                    <a:pt x="44" y="67"/>
                    <a:pt x="43" y="67"/>
                    <a:pt x="43" y="67"/>
                  </a:cubicBezTo>
                  <a:cubicBezTo>
                    <a:pt x="43" y="67"/>
                    <a:pt x="43" y="67"/>
                    <a:pt x="43" y="67"/>
                  </a:cubicBezTo>
                  <a:cubicBezTo>
                    <a:pt x="42" y="67"/>
                    <a:pt x="42" y="67"/>
                    <a:pt x="42" y="68"/>
                  </a:cubicBezTo>
                  <a:cubicBezTo>
                    <a:pt x="42" y="68"/>
                    <a:pt x="43" y="68"/>
                    <a:pt x="43" y="68"/>
                  </a:cubicBezTo>
                  <a:cubicBezTo>
                    <a:pt x="43" y="68"/>
                    <a:pt x="43" y="68"/>
                    <a:pt x="43" y="68"/>
                  </a:cubicBezTo>
                  <a:cubicBezTo>
                    <a:pt x="44" y="68"/>
                    <a:pt x="44" y="69"/>
                    <a:pt x="45" y="69"/>
                  </a:cubicBezTo>
                  <a:cubicBezTo>
                    <a:pt x="45" y="70"/>
                    <a:pt x="45" y="70"/>
                    <a:pt x="45" y="70"/>
                  </a:cubicBezTo>
                  <a:cubicBezTo>
                    <a:pt x="45" y="71"/>
                    <a:pt x="45" y="71"/>
                    <a:pt x="46" y="71"/>
                  </a:cubicBezTo>
                  <a:cubicBezTo>
                    <a:pt x="46" y="71"/>
                    <a:pt x="46" y="71"/>
                    <a:pt x="46" y="71"/>
                  </a:cubicBezTo>
                  <a:cubicBezTo>
                    <a:pt x="46" y="71"/>
                    <a:pt x="46" y="71"/>
                    <a:pt x="46" y="70"/>
                  </a:cubicBezTo>
                  <a:cubicBezTo>
                    <a:pt x="46" y="70"/>
                    <a:pt x="47" y="70"/>
                    <a:pt x="47" y="70"/>
                  </a:cubicBezTo>
                  <a:cubicBezTo>
                    <a:pt x="47" y="71"/>
                    <a:pt x="47" y="71"/>
                    <a:pt x="47" y="71"/>
                  </a:cubicBezTo>
                  <a:cubicBezTo>
                    <a:pt x="47" y="71"/>
                    <a:pt x="47" y="71"/>
                    <a:pt x="48" y="71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48" y="71"/>
                    <a:pt x="48" y="70"/>
                    <a:pt x="48" y="70"/>
                  </a:cubicBezTo>
                  <a:cubicBezTo>
                    <a:pt x="48" y="70"/>
                    <a:pt x="48" y="70"/>
                    <a:pt x="48" y="70"/>
                  </a:cubicBezTo>
                  <a:cubicBezTo>
                    <a:pt x="48" y="70"/>
                    <a:pt x="48" y="70"/>
                    <a:pt x="48" y="70"/>
                  </a:cubicBezTo>
                  <a:cubicBezTo>
                    <a:pt x="48" y="70"/>
                    <a:pt x="48" y="70"/>
                    <a:pt x="47" y="70"/>
                  </a:cubicBezTo>
                  <a:cubicBezTo>
                    <a:pt x="47" y="70"/>
                    <a:pt x="47" y="69"/>
                    <a:pt x="47" y="69"/>
                  </a:cubicBezTo>
                  <a:cubicBezTo>
                    <a:pt x="47" y="69"/>
                    <a:pt x="47" y="69"/>
                    <a:pt x="47" y="68"/>
                  </a:cubicBezTo>
                  <a:cubicBezTo>
                    <a:pt x="47" y="68"/>
                    <a:pt x="47" y="68"/>
                    <a:pt x="48" y="68"/>
                  </a:cubicBezTo>
                  <a:cubicBezTo>
                    <a:pt x="48" y="68"/>
                    <a:pt x="48" y="68"/>
                    <a:pt x="48" y="67"/>
                  </a:cubicBezTo>
                  <a:cubicBezTo>
                    <a:pt x="48" y="67"/>
                    <a:pt x="49" y="67"/>
                    <a:pt x="49" y="67"/>
                  </a:cubicBezTo>
                  <a:cubicBezTo>
                    <a:pt x="49" y="67"/>
                    <a:pt x="49" y="67"/>
                    <a:pt x="49" y="67"/>
                  </a:cubicBezTo>
                  <a:cubicBezTo>
                    <a:pt x="49" y="67"/>
                    <a:pt x="49" y="67"/>
                    <a:pt x="49" y="67"/>
                  </a:cubicBezTo>
                  <a:cubicBezTo>
                    <a:pt x="49" y="67"/>
                    <a:pt x="49" y="66"/>
                    <a:pt x="49" y="66"/>
                  </a:cubicBezTo>
                  <a:cubicBezTo>
                    <a:pt x="49" y="66"/>
                    <a:pt x="50" y="66"/>
                    <a:pt x="50" y="66"/>
                  </a:cubicBezTo>
                  <a:cubicBezTo>
                    <a:pt x="50" y="65"/>
                    <a:pt x="50" y="65"/>
                    <a:pt x="50" y="65"/>
                  </a:cubicBezTo>
                  <a:cubicBezTo>
                    <a:pt x="50" y="65"/>
                    <a:pt x="50" y="65"/>
                    <a:pt x="50" y="64"/>
                  </a:cubicBezTo>
                  <a:cubicBezTo>
                    <a:pt x="51" y="64"/>
                    <a:pt x="51" y="64"/>
                    <a:pt x="51" y="64"/>
                  </a:cubicBezTo>
                  <a:cubicBezTo>
                    <a:pt x="51" y="64"/>
                    <a:pt x="51" y="63"/>
                    <a:pt x="52" y="63"/>
                  </a:cubicBezTo>
                  <a:cubicBezTo>
                    <a:pt x="52" y="63"/>
                    <a:pt x="53" y="62"/>
                    <a:pt x="53" y="62"/>
                  </a:cubicBezTo>
                  <a:cubicBezTo>
                    <a:pt x="53" y="62"/>
                    <a:pt x="54" y="62"/>
                    <a:pt x="54" y="62"/>
                  </a:cubicBezTo>
                  <a:cubicBezTo>
                    <a:pt x="54" y="61"/>
                    <a:pt x="54" y="61"/>
                    <a:pt x="54" y="61"/>
                  </a:cubicBezTo>
                  <a:cubicBezTo>
                    <a:pt x="54" y="61"/>
                    <a:pt x="54" y="61"/>
                    <a:pt x="55" y="61"/>
                  </a:cubicBezTo>
                  <a:cubicBezTo>
                    <a:pt x="55" y="61"/>
                    <a:pt x="55" y="61"/>
                    <a:pt x="55" y="61"/>
                  </a:cubicBezTo>
                  <a:cubicBezTo>
                    <a:pt x="55" y="61"/>
                    <a:pt x="56" y="61"/>
                    <a:pt x="56" y="61"/>
                  </a:cubicBezTo>
                  <a:cubicBezTo>
                    <a:pt x="57" y="61"/>
                    <a:pt x="57" y="60"/>
                    <a:pt x="57" y="60"/>
                  </a:cubicBezTo>
                  <a:cubicBezTo>
                    <a:pt x="57" y="60"/>
                    <a:pt x="57" y="60"/>
                    <a:pt x="57" y="59"/>
                  </a:cubicBezTo>
                  <a:cubicBezTo>
                    <a:pt x="57" y="59"/>
                    <a:pt x="57" y="59"/>
                    <a:pt x="58" y="59"/>
                  </a:cubicBezTo>
                  <a:cubicBezTo>
                    <a:pt x="58" y="58"/>
                    <a:pt x="58" y="58"/>
                    <a:pt x="58" y="57"/>
                  </a:cubicBezTo>
                  <a:cubicBezTo>
                    <a:pt x="58" y="57"/>
                    <a:pt x="58" y="57"/>
                    <a:pt x="58" y="57"/>
                  </a:cubicBezTo>
                  <a:cubicBezTo>
                    <a:pt x="58" y="57"/>
                    <a:pt x="58" y="56"/>
                    <a:pt x="58" y="56"/>
                  </a:cubicBezTo>
                  <a:cubicBezTo>
                    <a:pt x="58" y="56"/>
                    <a:pt x="58" y="56"/>
                    <a:pt x="59" y="56"/>
                  </a:cubicBezTo>
                  <a:cubicBezTo>
                    <a:pt x="59" y="56"/>
                    <a:pt x="59" y="55"/>
                    <a:pt x="59" y="55"/>
                  </a:cubicBezTo>
                  <a:cubicBezTo>
                    <a:pt x="59" y="55"/>
                    <a:pt x="60" y="55"/>
                    <a:pt x="60" y="55"/>
                  </a:cubicBezTo>
                  <a:cubicBezTo>
                    <a:pt x="60" y="55"/>
                    <a:pt x="60" y="55"/>
                    <a:pt x="60" y="55"/>
                  </a:cubicBezTo>
                  <a:cubicBezTo>
                    <a:pt x="60" y="54"/>
                    <a:pt x="60" y="54"/>
                    <a:pt x="60" y="54"/>
                  </a:cubicBezTo>
                  <a:cubicBezTo>
                    <a:pt x="60" y="54"/>
                    <a:pt x="60" y="54"/>
                    <a:pt x="60" y="53"/>
                  </a:cubicBezTo>
                  <a:cubicBezTo>
                    <a:pt x="60" y="53"/>
                    <a:pt x="60" y="53"/>
                    <a:pt x="60" y="53"/>
                  </a:cubicBezTo>
                  <a:cubicBezTo>
                    <a:pt x="60" y="53"/>
                    <a:pt x="60" y="52"/>
                    <a:pt x="60" y="52"/>
                  </a:cubicBezTo>
                  <a:cubicBezTo>
                    <a:pt x="60" y="51"/>
                    <a:pt x="60" y="51"/>
                    <a:pt x="60" y="51"/>
                  </a:cubicBezTo>
                  <a:cubicBezTo>
                    <a:pt x="60" y="51"/>
                    <a:pt x="61" y="51"/>
                    <a:pt x="61" y="51"/>
                  </a:cubicBezTo>
                  <a:cubicBezTo>
                    <a:pt x="61" y="52"/>
                    <a:pt x="61" y="52"/>
                    <a:pt x="61" y="53"/>
                  </a:cubicBezTo>
                  <a:cubicBezTo>
                    <a:pt x="61" y="53"/>
                    <a:pt x="61" y="53"/>
                    <a:pt x="61" y="53"/>
                  </a:cubicBezTo>
                  <a:cubicBezTo>
                    <a:pt x="61" y="53"/>
                    <a:pt x="61" y="54"/>
                    <a:pt x="61" y="54"/>
                  </a:cubicBezTo>
                  <a:cubicBezTo>
                    <a:pt x="61" y="55"/>
                    <a:pt x="61" y="55"/>
                    <a:pt x="62" y="55"/>
                  </a:cubicBezTo>
                  <a:cubicBezTo>
                    <a:pt x="62" y="55"/>
                    <a:pt x="62" y="56"/>
                    <a:pt x="62" y="56"/>
                  </a:cubicBezTo>
                  <a:cubicBezTo>
                    <a:pt x="62" y="56"/>
                    <a:pt x="62" y="56"/>
                    <a:pt x="62" y="56"/>
                  </a:cubicBezTo>
                  <a:cubicBezTo>
                    <a:pt x="62" y="56"/>
                    <a:pt x="61" y="56"/>
                    <a:pt x="61" y="57"/>
                  </a:cubicBezTo>
                  <a:cubicBezTo>
                    <a:pt x="61" y="57"/>
                    <a:pt x="61" y="57"/>
                    <a:pt x="61" y="58"/>
                  </a:cubicBezTo>
                  <a:cubicBezTo>
                    <a:pt x="61" y="58"/>
                    <a:pt x="61" y="58"/>
                    <a:pt x="61" y="59"/>
                  </a:cubicBezTo>
                  <a:cubicBezTo>
                    <a:pt x="61" y="59"/>
                    <a:pt x="61" y="59"/>
                    <a:pt x="61" y="60"/>
                  </a:cubicBezTo>
                  <a:cubicBezTo>
                    <a:pt x="61" y="60"/>
                    <a:pt x="61" y="60"/>
                    <a:pt x="61" y="60"/>
                  </a:cubicBezTo>
                  <a:cubicBezTo>
                    <a:pt x="60" y="61"/>
                    <a:pt x="60" y="61"/>
                    <a:pt x="60" y="62"/>
                  </a:cubicBezTo>
                  <a:cubicBezTo>
                    <a:pt x="59" y="62"/>
                    <a:pt x="59" y="62"/>
                    <a:pt x="59" y="63"/>
                  </a:cubicBezTo>
                  <a:cubicBezTo>
                    <a:pt x="59" y="63"/>
                    <a:pt x="59" y="63"/>
                    <a:pt x="59" y="64"/>
                  </a:cubicBezTo>
                  <a:cubicBezTo>
                    <a:pt x="59" y="64"/>
                    <a:pt x="58" y="64"/>
                    <a:pt x="58" y="65"/>
                  </a:cubicBezTo>
                  <a:cubicBezTo>
                    <a:pt x="58" y="65"/>
                    <a:pt x="58" y="65"/>
                    <a:pt x="58" y="66"/>
                  </a:cubicBezTo>
                  <a:cubicBezTo>
                    <a:pt x="58" y="66"/>
                    <a:pt x="58" y="70"/>
                    <a:pt x="58" y="70"/>
                  </a:cubicBezTo>
                  <a:cubicBezTo>
                    <a:pt x="58" y="71"/>
                    <a:pt x="58" y="71"/>
                    <a:pt x="58" y="71"/>
                  </a:cubicBezTo>
                  <a:cubicBezTo>
                    <a:pt x="58" y="71"/>
                    <a:pt x="57" y="71"/>
                    <a:pt x="57" y="71"/>
                  </a:cubicBezTo>
                  <a:cubicBezTo>
                    <a:pt x="57" y="71"/>
                    <a:pt x="57" y="71"/>
                    <a:pt x="56" y="71"/>
                  </a:cubicBezTo>
                  <a:cubicBezTo>
                    <a:pt x="56" y="71"/>
                    <a:pt x="55" y="71"/>
                    <a:pt x="55" y="71"/>
                  </a:cubicBezTo>
                  <a:cubicBezTo>
                    <a:pt x="55" y="71"/>
                    <a:pt x="55" y="71"/>
                    <a:pt x="55" y="71"/>
                  </a:cubicBezTo>
                  <a:cubicBezTo>
                    <a:pt x="55" y="71"/>
                    <a:pt x="55" y="72"/>
                    <a:pt x="55" y="72"/>
                  </a:cubicBezTo>
                  <a:cubicBezTo>
                    <a:pt x="55" y="73"/>
                    <a:pt x="54" y="73"/>
                    <a:pt x="54" y="73"/>
                  </a:cubicBezTo>
                  <a:cubicBezTo>
                    <a:pt x="54" y="73"/>
                    <a:pt x="54" y="73"/>
                    <a:pt x="54" y="73"/>
                  </a:cubicBezTo>
                  <a:cubicBezTo>
                    <a:pt x="54" y="74"/>
                    <a:pt x="54" y="74"/>
                    <a:pt x="54" y="74"/>
                  </a:cubicBezTo>
                  <a:cubicBezTo>
                    <a:pt x="54" y="74"/>
                    <a:pt x="55" y="74"/>
                    <a:pt x="55" y="74"/>
                  </a:cubicBezTo>
                  <a:cubicBezTo>
                    <a:pt x="55" y="73"/>
                    <a:pt x="55" y="73"/>
                    <a:pt x="56" y="73"/>
                  </a:cubicBezTo>
                  <a:cubicBezTo>
                    <a:pt x="56" y="73"/>
                    <a:pt x="56" y="73"/>
                    <a:pt x="57" y="73"/>
                  </a:cubicBezTo>
                  <a:cubicBezTo>
                    <a:pt x="57" y="73"/>
                    <a:pt x="57" y="73"/>
                    <a:pt x="57" y="73"/>
                  </a:cubicBezTo>
                  <a:cubicBezTo>
                    <a:pt x="57" y="73"/>
                    <a:pt x="57" y="73"/>
                    <a:pt x="58" y="73"/>
                  </a:cubicBezTo>
                  <a:cubicBezTo>
                    <a:pt x="58" y="73"/>
                    <a:pt x="58" y="73"/>
                    <a:pt x="59" y="73"/>
                  </a:cubicBezTo>
                  <a:cubicBezTo>
                    <a:pt x="59" y="73"/>
                    <a:pt x="59" y="73"/>
                    <a:pt x="59" y="73"/>
                  </a:cubicBezTo>
                  <a:cubicBezTo>
                    <a:pt x="59" y="73"/>
                    <a:pt x="60" y="73"/>
                    <a:pt x="60" y="73"/>
                  </a:cubicBezTo>
                  <a:cubicBezTo>
                    <a:pt x="60" y="72"/>
                    <a:pt x="60" y="72"/>
                    <a:pt x="60" y="71"/>
                  </a:cubicBezTo>
                  <a:cubicBezTo>
                    <a:pt x="60" y="71"/>
                    <a:pt x="60" y="71"/>
                    <a:pt x="60" y="71"/>
                  </a:cubicBezTo>
                  <a:cubicBezTo>
                    <a:pt x="60" y="71"/>
                    <a:pt x="60" y="71"/>
                    <a:pt x="60" y="71"/>
                  </a:cubicBezTo>
                  <a:cubicBezTo>
                    <a:pt x="60" y="70"/>
                    <a:pt x="61" y="70"/>
                    <a:pt x="61" y="70"/>
                  </a:cubicBezTo>
                  <a:cubicBezTo>
                    <a:pt x="61" y="70"/>
                    <a:pt x="61" y="69"/>
                    <a:pt x="61" y="69"/>
                  </a:cubicBezTo>
                  <a:cubicBezTo>
                    <a:pt x="61" y="69"/>
                    <a:pt x="61" y="68"/>
                    <a:pt x="61" y="68"/>
                  </a:cubicBezTo>
                  <a:cubicBezTo>
                    <a:pt x="61" y="67"/>
                    <a:pt x="61" y="67"/>
                    <a:pt x="61" y="67"/>
                  </a:cubicBezTo>
                  <a:cubicBezTo>
                    <a:pt x="61" y="67"/>
                    <a:pt x="62" y="66"/>
                    <a:pt x="62" y="66"/>
                  </a:cubicBezTo>
                  <a:cubicBezTo>
                    <a:pt x="62" y="66"/>
                    <a:pt x="62" y="65"/>
                    <a:pt x="62" y="65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2" y="65"/>
                    <a:pt x="63" y="65"/>
                    <a:pt x="63" y="65"/>
                  </a:cubicBezTo>
                  <a:cubicBezTo>
                    <a:pt x="63" y="65"/>
                    <a:pt x="63" y="66"/>
                    <a:pt x="63" y="66"/>
                  </a:cubicBezTo>
                  <a:cubicBezTo>
                    <a:pt x="64" y="67"/>
                    <a:pt x="64" y="67"/>
                    <a:pt x="64" y="68"/>
                  </a:cubicBezTo>
                  <a:cubicBezTo>
                    <a:pt x="65" y="68"/>
                    <a:pt x="65" y="69"/>
                    <a:pt x="65" y="69"/>
                  </a:cubicBezTo>
                  <a:cubicBezTo>
                    <a:pt x="65" y="69"/>
                    <a:pt x="65" y="70"/>
                    <a:pt x="65" y="70"/>
                  </a:cubicBezTo>
                  <a:cubicBezTo>
                    <a:pt x="65" y="70"/>
                    <a:pt x="65" y="71"/>
                    <a:pt x="65" y="72"/>
                  </a:cubicBezTo>
                  <a:cubicBezTo>
                    <a:pt x="65" y="72"/>
                    <a:pt x="65" y="72"/>
                    <a:pt x="65" y="73"/>
                  </a:cubicBezTo>
                  <a:cubicBezTo>
                    <a:pt x="65" y="73"/>
                    <a:pt x="65" y="74"/>
                    <a:pt x="65" y="74"/>
                  </a:cubicBezTo>
                  <a:cubicBezTo>
                    <a:pt x="65" y="74"/>
                    <a:pt x="64" y="75"/>
                    <a:pt x="64" y="75"/>
                  </a:cubicBezTo>
                  <a:cubicBezTo>
                    <a:pt x="64" y="76"/>
                    <a:pt x="63" y="76"/>
                    <a:pt x="63" y="76"/>
                  </a:cubicBezTo>
                  <a:cubicBezTo>
                    <a:pt x="63" y="76"/>
                    <a:pt x="63" y="76"/>
                    <a:pt x="63" y="76"/>
                  </a:cubicBezTo>
                  <a:cubicBezTo>
                    <a:pt x="63" y="76"/>
                    <a:pt x="63" y="77"/>
                    <a:pt x="63" y="77"/>
                  </a:cubicBezTo>
                  <a:cubicBezTo>
                    <a:pt x="63" y="77"/>
                    <a:pt x="63" y="77"/>
                    <a:pt x="64" y="77"/>
                  </a:cubicBezTo>
                  <a:cubicBezTo>
                    <a:pt x="64" y="77"/>
                    <a:pt x="64" y="77"/>
                    <a:pt x="64" y="77"/>
                  </a:cubicBezTo>
                  <a:cubicBezTo>
                    <a:pt x="64" y="77"/>
                    <a:pt x="65" y="77"/>
                    <a:pt x="66" y="77"/>
                  </a:cubicBezTo>
                  <a:cubicBezTo>
                    <a:pt x="66" y="76"/>
                    <a:pt x="66" y="76"/>
                    <a:pt x="66" y="76"/>
                  </a:cubicBezTo>
                  <a:cubicBezTo>
                    <a:pt x="67" y="76"/>
                    <a:pt x="67" y="76"/>
                    <a:pt x="67" y="76"/>
                  </a:cubicBezTo>
                  <a:cubicBezTo>
                    <a:pt x="67" y="76"/>
                    <a:pt x="68" y="77"/>
                    <a:pt x="68" y="77"/>
                  </a:cubicBezTo>
                  <a:cubicBezTo>
                    <a:pt x="69" y="77"/>
                    <a:pt x="69" y="77"/>
                    <a:pt x="69" y="77"/>
                  </a:cubicBezTo>
                  <a:cubicBezTo>
                    <a:pt x="70" y="77"/>
                    <a:pt x="70" y="78"/>
                    <a:pt x="71" y="79"/>
                  </a:cubicBezTo>
                  <a:cubicBezTo>
                    <a:pt x="72" y="79"/>
                    <a:pt x="72" y="80"/>
                    <a:pt x="73" y="81"/>
                  </a:cubicBezTo>
                  <a:cubicBezTo>
                    <a:pt x="73" y="81"/>
                    <a:pt x="74" y="83"/>
                    <a:pt x="74" y="83"/>
                  </a:cubicBezTo>
                  <a:cubicBezTo>
                    <a:pt x="74" y="84"/>
                    <a:pt x="74" y="85"/>
                    <a:pt x="74" y="85"/>
                  </a:cubicBezTo>
                  <a:cubicBezTo>
                    <a:pt x="74" y="85"/>
                    <a:pt x="74" y="86"/>
                    <a:pt x="74" y="87"/>
                  </a:cubicBezTo>
                  <a:cubicBezTo>
                    <a:pt x="74" y="87"/>
                    <a:pt x="74" y="88"/>
                    <a:pt x="74" y="88"/>
                  </a:cubicBezTo>
                  <a:cubicBezTo>
                    <a:pt x="73" y="88"/>
                    <a:pt x="73" y="88"/>
                    <a:pt x="73" y="88"/>
                  </a:cubicBezTo>
                  <a:cubicBezTo>
                    <a:pt x="73" y="88"/>
                    <a:pt x="74" y="88"/>
                    <a:pt x="74" y="89"/>
                  </a:cubicBezTo>
                  <a:cubicBezTo>
                    <a:pt x="74" y="89"/>
                    <a:pt x="74" y="90"/>
                    <a:pt x="74" y="91"/>
                  </a:cubicBezTo>
                  <a:cubicBezTo>
                    <a:pt x="74" y="91"/>
                    <a:pt x="74" y="91"/>
                    <a:pt x="75" y="91"/>
                  </a:cubicBezTo>
                  <a:cubicBezTo>
                    <a:pt x="75" y="91"/>
                    <a:pt x="76" y="92"/>
                    <a:pt x="76" y="92"/>
                  </a:cubicBezTo>
                  <a:cubicBezTo>
                    <a:pt x="76" y="92"/>
                    <a:pt x="76" y="93"/>
                    <a:pt x="76" y="93"/>
                  </a:cubicBezTo>
                  <a:cubicBezTo>
                    <a:pt x="76" y="93"/>
                    <a:pt x="77" y="94"/>
                    <a:pt x="77" y="95"/>
                  </a:cubicBezTo>
                  <a:cubicBezTo>
                    <a:pt x="78" y="95"/>
                    <a:pt x="77" y="95"/>
                    <a:pt x="78" y="95"/>
                  </a:cubicBezTo>
                  <a:cubicBezTo>
                    <a:pt x="78" y="96"/>
                    <a:pt x="78" y="97"/>
                    <a:pt x="79" y="97"/>
                  </a:cubicBezTo>
                  <a:cubicBezTo>
                    <a:pt x="79" y="97"/>
                    <a:pt x="80" y="97"/>
                    <a:pt x="80" y="97"/>
                  </a:cubicBezTo>
                  <a:cubicBezTo>
                    <a:pt x="80" y="97"/>
                    <a:pt x="81" y="97"/>
                    <a:pt x="82" y="97"/>
                  </a:cubicBezTo>
                  <a:cubicBezTo>
                    <a:pt x="82" y="63"/>
                    <a:pt x="82" y="63"/>
                    <a:pt x="82" y="63"/>
                  </a:cubicBezTo>
                  <a:cubicBezTo>
                    <a:pt x="82" y="0"/>
                    <a:pt x="82" y="0"/>
                    <a:pt x="82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" name="Freeform 742">
              <a:extLst>
                <a:ext uri="{FF2B5EF4-FFF2-40B4-BE49-F238E27FC236}">
                  <a16:creationId xmlns:a16="http://schemas.microsoft.com/office/drawing/2014/main" id="{EE5CEA32-A9DC-1CA1-BD33-6EDAD6095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0375" y="5734050"/>
              <a:ext cx="358775" cy="315913"/>
            </a:xfrm>
            <a:custGeom>
              <a:avLst/>
              <a:gdLst>
                <a:gd name="T0" fmla="*/ 86 w 86"/>
                <a:gd name="T1" fmla="*/ 0 h 76"/>
                <a:gd name="T2" fmla="*/ 84 w 86"/>
                <a:gd name="T3" fmla="*/ 0 h 76"/>
                <a:gd name="T4" fmla="*/ 80 w 86"/>
                <a:gd name="T5" fmla="*/ 1 h 76"/>
                <a:gd name="T6" fmla="*/ 78 w 86"/>
                <a:gd name="T7" fmla="*/ 1 h 76"/>
                <a:gd name="T8" fmla="*/ 75 w 86"/>
                <a:gd name="T9" fmla="*/ 4 h 76"/>
                <a:gd name="T10" fmla="*/ 73 w 86"/>
                <a:gd name="T11" fmla="*/ 5 h 76"/>
                <a:gd name="T12" fmla="*/ 70 w 86"/>
                <a:gd name="T13" fmla="*/ 6 h 76"/>
                <a:gd name="T14" fmla="*/ 67 w 86"/>
                <a:gd name="T15" fmla="*/ 3 h 76"/>
                <a:gd name="T16" fmla="*/ 61 w 86"/>
                <a:gd name="T17" fmla="*/ 3 h 76"/>
                <a:gd name="T18" fmla="*/ 56 w 86"/>
                <a:gd name="T19" fmla="*/ 5 h 76"/>
                <a:gd name="T20" fmla="*/ 0 w 86"/>
                <a:gd name="T21" fmla="*/ 46 h 76"/>
                <a:gd name="T22" fmla="*/ 4 w 86"/>
                <a:gd name="T23" fmla="*/ 48 h 76"/>
                <a:gd name="T24" fmla="*/ 9 w 86"/>
                <a:gd name="T25" fmla="*/ 49 h 76"/>
                <a:gd name="T26" fmla="*/ 11 w 86"/>
                <a:gd name="T27" fmla="*/ 52 h 76"/>
                <a:gd name="T28" fmla="*/ 15 w 86"/>
                <a:gd name="T29" fmla="*/ 52 h 76"/>
                <a:gd name="T30" fmla="*/ 18 w 86"/>
                <a:gd name="T31" fmla="*/ 57 h 76"/>
                <a:gd name="T32" fmla="*/ 23 w 86"/>
                <a:gd name="T33" fmla="*/ 61 h 76"/>
                <a:gd name="T34" fmla="*/ 27 w 86"/>
                <a:gd name="T35" fmla="*/ 63 h 76"/>
                <a:gd name="T36" fmla="*/ 28 w 86"/>
                <a:gd name="T37" fmla="*/ 61 h 76"/>
                <a:gd name="T38" fmla="*/ 34 w 86"/>
                <a:gd name="T39" fmla="*/ 63 h 76"/>
                <a:gd name="T40" fmla="*/ 40 w 86"/>
                <a:gd name="T41" fmla="*/ 63 h 76"/>
                <a:gd name="T42" fmla="*/ 43 w 86"/>
                <a:gd name="T43" fmla="*/ 63 h 76"/>
                <a:gd name="T44" fmla="*/ 45 w 86"/>
                <a:gd name="T45" fmla="*/ 62 h 76"/>
                <a:gd name="T46" fmla="*/ 48 w 86"/>
                <a:gd name="T47" fmla="*/ 66 h 76"/>
                <a:gd name="T48" fmla="*/ 49 w 86"/>
                <a:gd name="T49" fmla="*/ 70 h 76"/>
                <a:gd name="T50" fmla="*/ 61 w 86"/>
                <a:gd name="T51" fmla="*/ 76 h 76"/>
                <a:gd name="T52" fmla="*/ 61 w 86"/>
                <a:gd name="T53" fmla="*/ 73 h 76"/>
                <a:gd name="T54" fmla="*/ 61 w 86"/>
                <a:gd name="T55" fmla="*/ 71 h 76"/>
                <a:gd name="T56" fmla="*/ 62 w 86"/>
                <a:gd name="T57" fmla="*/ 67 h 76"/>
                <a:gd name="T58" fmla="*/ 62 w 86"/>
                <a:gd name="T59" fmla="*/ 63 h 76"/>
                <a:gd name="T60" fmla="*/ 63 w 86"/>
                <a:gd name="T61" fmla="*/ 60 h 76"/>
                <a:gd name="T62" fmla="*/ 65 w 86"/>
                <a:gd name="T63" fmla="*/ 57 h 76"/>
                <a:gd name="T64" fmla="*/ 66 w 86"/>
                <a:gd name="T65" fmla="*/ 56 h 76"/>
                <a:gd name="T66" fmla="*/ 67 w 86"/>
                <a:gd name="T67" fmla="*/ 54 h 76"/>
                <a:gd name="T68" fmla="*/ 67 w 86"/>
                <a:gd name="T69" fmla="*/ 51 h 76"/>
                <a:gd name="T70" fmla="*/ 69 w 86"/>
                <a:gd name="T71" fmla="*/ 48 h 76"/>
                <a:gd name="T72" fmla="*/ 70 w 86"/>
                <a:gd name="T73" fmla="*/ 46 h 76"/>
                <a:gd name="T74" fmla="*/ 70 w 86"/>
                <a:gd name="T75" fmla="*/ 44 h 76"/>
                <a:gd name="T76" fmla="*/ 71 w 86"/>
                <a:gd name="T77" fmla="*/ 42 h 76"/>
                <a:gd name="T78" fmla="*/ 72 w 86"/>
                <a:gd name="T79" fmla="*/ 40 h 76"/>
                <a:gd name="T80" fmla="*/ 73 w 86"/>
                <a:gd name="T81" fmla="*/ 38 h 76"/>
                <a:gd name="T82" fmla="*/ 75 w 86"/>
                <a:gd name="T83" fmla="*/ 36 h 76"/>
                <a:gd name="T84" fmla="*/ 75 w 86"/>
                <a:gd name="T85" fmla="*/ 36 h 76"/>
                <a:gd name="T86" fmla="*/ 77 w 86"/>
                <a:gd name="T87" fmla="*/ 35 h 76"/>
                <a:gd name="T88" fmla="*/ 79 w 86"/>
                <a:gd name="T89" fmla="*/ 33 h 76"/>
                <a:gd name="T90" fmla="*/ 79 w 86"/>
                <a:gd name="T91" fmla="*/ 31 h 76"/>
                <a:gd name="T92" fmla="*/ 80 w 86"/>
                <a:gd name="T93" fmla="*/ 28 h 76"/>
                <a:gd name="T94" fmla="*/ 81 w 86"/>
                <a:gd name="T95" fmla="*/ 26 h 76"/>
                <a:gd name="T96" fmla="*/ 82 w 86"/>
                <a:gd name="T97" fmla="*/ 23 h 76"/>
                <a:gd name="T98" fmla="*/ 82 w 86"/>
                <a:gd name="T99" fmla="*/ 20 h 76"/>
                <a:gd name="T100" fmla="*/ 83 w 86"/>
                <a:gd name="T101" fmla="*/ 17 h 76"/>
                <a:gd name="T102" fmla="*/ 84 w 86"/>
                <a:gd name="T103" fmla="*/ 14 h 76"/>
                <a:gd name="T104" fmla="*/ 84 w 86"/>
                <a:gd name="T105" fmla="*/ 11 h 76"/>
                <a:gd name="T106" fmla="*/ 85 w 86"/>
                <a:gd name="T107" fmla="*/ 8 h 76"/>
                <a:gd name="T108" fmla="*/ 86 w 86"/>
                <a:gd name="T109" fmla="*/ 5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6" h="76">
                  <a:moveTo>
                    <a:pt x="86" y="4"/>
                  </a:moveTo>
                  <a:cubicBezTo>
                    <a:pt x="86" y="4"/>
                    <a:pt x="86" y="4"/>
                    <a:pt x="86" y="3"/>
                  </a:cubicBezTo>
                  <a:cubicBezTo>
                    <a:pt x="86" y="3"/>
                    <a:pt x="86" y="2"/>
                    <a:pt x="86" y="2"/>
                  </a:cubicBezTo>
                  <a:cubicBezTo>
                    <a:pt x="86" y="2"/>
                    <a:pt x="86" y="1"/>
                    <a:pt x="86" y="0"/>
                  </a:cubicBezTo>
                  <a:cubicBezTo>
                    <a:pt x="86" y="0"/>
                    <a:pt x="85" y="0"/>
                    <a:pt x="85" y="0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5" y="0"/>
                    <a:pt x="84" y="0"/>
                    <a:pt x="84" y="0"/>
                  </a:cubicBezTo>
                  <a:cubicBezTo>
                    <a:pt x="84" y="0"/>
                    <a:pt x="83" y="0"/>
                    <a:pt x="83" y="0"/>
                  </a:cubicBezTo>
                  <a:cubicBezTo>
                    <a:pt x="83" y="1"/>
                    <a:pt x="82" y="1"/>
                    <a:pt x="82" y="1"/>
                  </a:cubicBezTo>
                  <a:cubicBezTo>
                    <a:pt x="82" y="1"/>
                    <a:pt x="82" y="1"/>
                    <a:pt x="81" y="1"/>
                  </a:cubicBezTo>
                  <a:cubicBezTo>
                    <a:pt x="81" y="1"/>
                    <a:pt x="80" y="1"/>
                    <a:pt x="80" y="1"/>
                  </a:cubicBezTo>
                  <a:cubicBezTo>
                    <a:pt x="80" y="1"/>
                    <a:pt x="79" y="0"/>
                    <a:pt x="79" y="1"/>
                  </a:cubicBezTo>
                  <a:cubicBezTo>
                    <a:pt x="79" y="1"/>
                    <a:pt x="79" y="1"/>
                    <a:pt x="79" y="1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7" y="1"/>
                    <a:pt x="77" y="2"/>
                    <a:pt x="77" y="2"/>
                  </a:cubicBezTo>
                  <a:cubicBezTo>
                    <a:pt x="76" y="2"/>
                    <a:pt x="75" y="2"/>
                    <a:pt x="75" y="2"/>
                  </a:cubicBezTo>
                  <a:cubicBezTo>
                    <a:pt x="75" y="2"/>
                    <a:pt x="75" y="3"/>
                    <a:pt x="75" y="3"/>
                  </a:cubicBezTo>
                  <a:cubicBezTo>
                    <a:pt x="75" y="3"/>
                    <a:pt x="75" y="3"/>
                    <a:pt x="75" y="4"/>
                  </a:cubicBezTo>
                  <a:cubicBezTo>
                    <a:pt x="75" y="4"/>
                    <a:pt x="75" y="5"/>
                    <a:pt x="75" y="5"/>
                  </a:cubicBezTo>
                  <a:cubicBezTo>
                    <a:pt x="75" y="5"/>
                    <a:pt x="75" y="5"/>
                    <a:pt x="75" y="6"/>
                  </a:cubicBezTo>
                  <a:cubicBezTo>
                    <a:pt x="74" y="6"/>
                    <a:pt x="74" y="6"/>
                    <a:pt x="73" y="6"/>
                  </a:cubicBezTo>
                  <a:cubicBezTo>
                    <a:pt x="73" y="6"/>
                    <a:pt x="73" y="5"/>
                    <a:pt x="73" y="5"/>
                  </a:cubicBezTo>
                  <a:cubicBezTo>
                    <a:pt x="72" y="5"/>
                    <a:pt x="72" y="6"/>
                    <a:pt x="72" y="6"/>
                  </a:cubicBezTo>
                  <a:cubicBezTo>
                    <a:pt x="72" y="6"/>
                    <a:pt x="72" y="6"/>
                    <a:pt x="72" y="6"/>
                  </a:cubicBezTo>
                  <a:cubicBezTo>
                    <a:pt x="71" y="7"/>
                    <a:pt x="70" y="8"/>
                    <a:pt x="70" y="8"/>
                  </a:cubicBezTo>
                  <a:cubicBezTo>
                    <a:pt x="70" y="6"/>
                    <a:pt x="70" y="6"/>
                    <a:pt x="70" y="6"/>
                  </a:cubicBezTo>
                  <a:cubicBezTo>
                    <a:pt x="70" y="6"/>
                    <a:pt x="70" y="6"/>
                    <a:pt x="70" y="5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8" y="5"/>
                    <a:pt x="68" y="4"/>
                    <a:pt x="68" y="4"/>
                  </a:cubicBezTo>
                  <a:cubicBezTo>
                    <a:pt x="68" y="4"/>
                    <a:pt x="67" y="3"/>
                    <a:pt x="67" y="3"/>
                  </a:cubicBezTo>
                  <a:cubicBezTo>
                    <a:pt x="67" y="3"/>
                    <a:pt x="66" y="4"/>
                    <a:pt x="65" y="4"/>
                  </a:cubicBezTo>
                  <a:cubicBezTo>
                    <a:pt x="65" y="3"/>
                    <a:pt x="64" y="3"/>
                    <a:pt x="64" y="3"/>
                  </a:cubicBezTo>
                  <a:cubicBezTo>
                    <a:pt x="64" y="3"/>
                    <a:pt x="63" y="3"/>
                    <a:pt x="63" y="3"/>
                  </a:cubicBezTo>
                  <a:cubicBezTo>
                    <a:pt x="63" y="3"/>
                    <a:pt x="61" y="3"/>
                    <a:pt x="61" y="3"/>
                  </a:cubicBezTo>
                  <a:cubicBezTo>
                    <a:pt x="61" y="3"/>
                    <a:pt x="60" y="3"/>
                    <a:pt x="59" y="3"/>
                  </a:cubicBezTo>
                  <a:cubicBezTo>
                    <a:pt x="59" y="3"/>
                    <a:pt x="58" y="3"/>
                    <a:pt x="58" y="3"/>
                  </a:cubicBezTo>
                  <a:cubicBezTo>
                    <a:pt x="58" y="3"/>
                    <a:pt x="57" y="3"/>
                    <a:pt x="57" y="4"/>
                  </a:cubicBezTo>
                  <a:cubicBezTo>
                    <a:pt x="57" y="4"/>
                    <a:pt x="56" y="4"/>
                    <a:pt x="56" y="5"/>
                  </a:cubicBezTo>
                  <a:cubicBezTo>
                    <a:pt x="56" y="5"/>
                    <a:pt x="55" y="6"/>
                    <a:pt x="54" y="6"/>
                  </a:cubicBezTo>
                  <a:cubicBezTo>
                    <a:pt x="54" y="6"/>
                    <a:pt x="54" y="6"/>
                    <a:pt x="54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1" y="47"/>
                    <a:pt x="1" y="47"/>
                  </a:cubicBezTo>
                  <a:cubicBezTo>
                    <a:pt x="1" y="47"/>
                    <a:pt x="2" y="47"/>
                    <a:pt x="2" y="47"/>
                  </a:cubicBezTo>
                  <a:cubicBezTo>
                    <a:pt x="3" y="47"/>
                    <a:pt x="3" y="48"/>
                    <a:pt x="4" y="48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5" y="47"/>
                    <a:pt x="5" y="47"/>
                    <a:pt x="6" y="47"/>
                  </a:cubicBezTo>
                  <a:cubicBezTo>
                    <a:pt x="6" y="47"/>
                    <a:pt x="6" y="47"/>
                    <a:pt x="7" y="47"/>
                  </a:cubicBezTo>
                  <a:cubicBezTo>
                    <a:pt x="7" y="48"/>
                    <a:pt x="8" y="47"/>
                    <a:pt x="8" y="48"/>
                  </a:cubicBezTo>
                  <a:cubicBezTo>
                    <a:pt x="8" y="48"/>
                    <a:pt x="8" y="48"/>
                    <a:pt x="9" y="49"/>
                  </a:cubicBezTo>
                  <a:cubicBezTo>
                    <a:pt x="9" y="49"/>
                    <a:pt x="9" y="49"/>
                    <a:pt x="9" y="50"/>
                  </a:cubicBezTo>
                  <a:cubicBezTo>
                    <a:pt x="9" y="50"/>
                    <a:pt x="9" y="50"/>
                    <a:pt x="10" y="51"/>
                  </a:cubicBezTo>
                  <a:cubicBezTo>
                    <a:pt x="10" y="51"/>
                    <a:pt x="10" y="52"/>
                    <a:pt x="11" y="52"/>
                  </a:cubicBezTo>
                  <a:cubicBezTo>
                    <a:pt x="11" y="53"/>
                    <a:pt x="11" y="52"/>
                    <a:pt x="11" y="52"/>
                  </a:cubicBezTo>
                  <a:cubicBezTo>
                    <a:pt x="11" y="52"/>
                    <a:pt x="12" y="52"/>
                    <a:pt x="12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3" y="51"/>
                    <a:pt x="13" y="52"/>
                    <a:pt x="13" y="52"/>
                  </a:cubicBezTo>
                  <a:cubicBezTo>
                    <a:pt x="14" y="52"/>
                    <a:pt x="15" y="52"/>
                    <a:pt x="15" y="52"/>
                  </a:cubicBezTo>
                  <a:cubicBezTo>
                    <a:pt x="16" y="52"/>
                    <a:pt x="16" y="53"/>
                    <a:pt x="16" y="53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54"/>
                    <a:pt x="16" y="55"/>
                    <a:pt x="16" y="56"/>
                  </a:cubicBezTo>
                  <a:cubicBezTo>
                    <a:pt x="16" y="56"/>
                    <a:pt x="18" y="56"/>
                    <a:pt x="18" y="57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8" y="58"/>
                    <a:pt x="19" y="58"/>
                    <a:pt x="20" y="58"/>
                  </a:cubicBezTo>
                  <a:cubicBezTo>
                    <a:pt x="20" y="59"/>
                    <a:pt x="21" y="60"/>
                    <a:pt x="22" y="60"/>
                  </a:cubicBezTo>
                  <a:cubicBezTo>
                    <a:pt x="22" y="60"/>
                    <a:pt x="23" y="61"/>
                    <a:pt x="23" y="61"/>
                  </a:cubicBezTo>
                  <a:cubicBezTo>
                    <a:pt x="23" y="61"/>
                    <a:pt x="23" y="62"/>
                    <a:pt x="23" y="62"/>
                  </a:cubicBezTo>
                  <a:cubicBezTo>
                    <a:pt x="24" y="62"/>
                    <a:pt x="24" y="63"/>
                    <a:pt x="24" y="63"/>
                  </a:cubicBezTo>
                  <a:cubicBezTo>
                    <a:pt x="25" y="63"/>
                    <a:pt x="26" y="64"/>
                    <a:pt x="26" y="64"/>
                  </a:cubicBezTo>
                  <a:cubicBezTo>
                    <a:pt x="26" y="64"/>
                    <a:pt x="27" y="63"/>
                    <a:pt x="27" y="63"/>
                  </a:cubicBezTo>
                  <a:cubicBezTo>
                    <a:pt x="27" y="63"/>
                    <a:pt x="27" y="63"/>
                    <a:pt x="27" y="63"/>
                  </a:cubicBezTo>
                  <a:cubicBezTo>
                    <a:pt x="27" y="63"/>
                    <a:pt x="27" y="62"/>
                    <a:pt x="27" y="62"/>
                  </a:cubicBezTo>
                  <a:cubicBezTo>
                    <a:pt x="27" y="62"/>
                    <a:pt x="27" y="62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9" y="61"/>
                    <a:pt x="30" y="61"/>
                    <a:pt x="30" y="61"/>
                  </a:cubicBezTo>
                  <a:cubicBezTo>
                    <a:pt x="30" y="61"/>
                    <a:pt x="31" y="61"/>
                    <a:pt x="31" y="61"/>
                  </a:cubicBezTo>
                  <a:cubicBezTo>
                    <a:pt x="31" y="61"/>
                    <a:pt x="32" y="62"/>
                    <a:pt x="32" y="62"/>
                  </a:cubicBezTo>
                  <a:cubicBezTo>
                    <a:pt x="33" y="62"/>
                    <a:pt x="34" y="63"/>
                    <a:pt x="34" y="63"/>
                  </a:cubicBezTo>
                  <a:cubicBezTo>
                    <a:pt x="34" y="63"/>
                    <a:pt x="35" y="63"/>
                    <a:pt x="36" y="63"/>
                  </a:cubicBezTo>
                  <a:cubicBezTo>
                    <a:pt x="36" y="63"/>
                    <a:pt x="37" y="63"/>
                    <a:pt x="37" y="62"/>
                  </a:cubicBezTo>
                  <a:cubicBezTo>
                    <a:pt x="37" y="62"/>
                    <a:pt x="38" y="62"/>
                    <a:pt x="38" y="62"/>
                  </a:cubicBezTo>
                  <a:cubicBezTo>
                    <a:pt x="39" y="62"/>
                    <a:pt x="39" y="63"/>
                    <a:pt x="40" y="63"/>
                  </a:cubicBezTo>
                  <a:cubicBezTo>
                    <a:pt x="40" y="63"/>
                    <a:pt x="41" y="64"/>
                    <a:pt x="41" y="64"/>
                  </a:cubicBezTo>
                  <a:cubicBezTo>
                    <a:pt x="41" y="64"/>
                    <a:pt x="41" y="63"/>
                    <a:pt x="41" y="63"/>
                  </a:cubicBezTo>
                  <a:cubicBezTo>
                    <a:pt x="41" y="63"/>
                    <a:pt x="42" y="63"/>
                    <a:pt x="42" y="63"/>
                  </a:cubicBezTo>
                  <a:cubicBezTo>
                    <a:pt x="42" y="63"/>
                    <a:pt x="43" y="63"/>
                    <a:pt x="43" y="63"/>
                  </a:cubicBezTo>
                  <a:cubicBezTo>
                    <a:pt x="43" y="63"/>
                    <a:pt x="43" y="63"/>
                    <a:pt x="43" y="63"/>
                  </a:cubicBezTo>
                  <a:cubicBezTo>
                    <a:pt x="44" y="62"/>
                    <a:pt x="44" y="62"/>
                    <a:pt x="44" y="62"/>
                  </a:cubicBezTo>
                  <a:cubicBezTo>
                    <a:pt x="44" y="62"/>
                    <a:pt x="45" y="63"/>
                    <a:pt x="45" y="63"/>
                  </a:cubicBezTo>
                  <a:cubicBezTo>
                    <a:pt x="45" y="63"/>
                    <a:pt x="45" y="63"/>
                    <a:pt x="45" y="62"/>
                  </a:cubicBezTo>
                  <a:cubicBezTo>
                    <a:pt x="45" y="62"/>
                    <a:pt x="46" y="62"/>
                    <a:pt x="46" y="62"/>
                  </a:cubicBezTo>
                  <a:cubicBezTo>
                    <a:pt x="46" y="62"/>
                    <a:pt x="47" y="63"/>
                    <a:pt x="47" y="63"/>
                  </a:cubicBezTo>
                  <a:cubicBezTo>
                    <a:pt x="47" y="63"/>
                    <a:pt x="48" y="64"/>
                    <a:pt x="48" y="64"/>
                  </a:cubicBezTo>
                  <a:cubicBezTo>
                    <a:pt x="48" y="65"/>
                    <a:pt x="48" y="66"/>
                    <a:pt x="48" y="66"/>
                  </a:cubicBezTo>
                  <a:cubicBezTo>
                    <a:pt x="48" y="66"/>
                    <a:pt x="49" y="68"/>
                    <a:pt x="49" y="68"/>
                  </a:cubicBezTo>
                  <a:cubicBezTo>
                    <a:pt x="49" y="68"/>
                    <a:pt x="49" y="69"/>
                    <a:pt x="49" y="69"/>
                  </a:cubicBezTo>
                  <a:cubicBezTo>
                    <a:pt x="49" y="69"/>
                    <a:pt x="49" y="70"/>
                    <a:pt x="49" y="70"/>
                  </a:cubicBezTo>
                  <a:cubicBezTo>
                    <a:pt x="49" y="70"/>
                    <a:pt x="49" y="70"/>
                    <a:pt x="49" y="70"/>
                  </a:cubicBezTo>
                  <a:cubicBezTo>
                    <a:pt x="49" y="70"/>
                    <a:pt x="55" y="73"/>
                    <a:pt x="56" y="73"/>
                  </a:cubicBezTo>
                  <a:cubicBezTo>
                    <a:pt x="56" y="73"/>
                    <a:pt x="58" y="74"/>
                    <a:pt x="58" y="74"/>
                  </a:cubicBezTo>
                  <a:cubicBezTo>
                    <a:pt x="59" y="74"/>
                    <a:pt x="60" y="75"/>
                    <a:pt x="60" y="75"/>
                  </a:cubicBezTo>
                  <a:cubicBezTo>
                    <a:pt x="60" y="75"/>
                    <a:pt x="61" y="76"/>
                    <a:pt x="61" y="76"/>
                  </a:cubicBezTo>
                  <a:cubicBezTo>
                    <a:pt x="61" y="76"/>
                    <a:pt x="61" y="75"/>
                    <a:pt x="61" y="75"/>
                  </a:cubicBezTo>
                  <a:cubicBezTo>
                    <a:pt x="61" y="75"/>
                    <a:pt x="61" y="74"/>
                    <a:pt x="61" y="74"/>
                  </a:cubicBezTo>
                  <a:cubicBezTo>
                    <a:pt x="61" y="74"/>
                    <a:pt x="61" y="74"/>
                    <a:pt x="61" y="73"/>
                  </a:cubicBezTo>
                  <a:cubicBezTo>
                    <a:pt x="61" y="73"/>
                    <a:pt x="61" y="73"/>
                    <a:pt x="61" y="73"/>
                  </a:cubicBezTo>
                  <a:cubicBezTo>
                    <a:pt x="61" y="73"/>
                    <a:pt x="61" y="72"/>
                    <a:pt x="61" y="72"/>
                  </a:cubicBezTo>
                  <a:cubicBezTo>
                    <a:pt x="61" y="72"/>
                    <a:pt x="61" y="72"/>
                    <a:pt x="61" y="72"/>
                  </a:cubicBezTo>
                  <a:cubicBezTo>
                    <a:pt x="61" y="72"/>
                    <a:pt x="61" y="72"/>
                    <a:pt x="61" y="72"/>
                  </a:cubicBezTo>
                  <a:cubicBezTo>
                    <a:pt x="61" y="72"/>
                    <a:pt x="61" y="71"/>
                    <a:pt x="61" y="71"/>
                  </a:cubicBezTo>
                  <a:cubicBezTo>
                    <a:pt x="61" y="70"/>
                    <a:pt x="61" y="70"/>
                    <a:pt x="61" y="70"/>
                  </a:cubicBezTo>
                  <a:cubicBezTo>
                    <a:pt x="61" y="70"/>
                    <a:pt x="62" y="69"/>
                    <a:pt x="62" y="69"/>
                  </a:cubicBezTo>
                  <a:cubicBezTo>
                    <a:pt x="62" y="69"/>
                    <a:pt x="62" y="68"/>
                    <a:pt x="62" y="68"/>
                  </a:cubicBezTo>
                  <a:cubicBezTo>
                    <a:pt x="62" y="68"/>
                    <a:pt x="62" y="67"/>
                    <a:pt x="62" y="67"/>
                  </a:cubicBezTo>
                  <a:cubicBezTo>
                    <a:pt x="62" y="67"/>
                    <a:pt x="62" y="67"/>
                    <a:pt x="62" y="66"/>
                  </a:cubicBezTo>
                  <a:cubicBezTo>
                    <a:pt x="62" y="66"/>
                    <a:pt x="62" y="66"/>
                    <a:pt x="62" y="65"/>
                  </a:cubicBezTo>
                  <a:cubicBezTo>
                    <a:pt x="62" y="65"/>
                    <a:pt x="62" y="65"/>
                    <a:pt x="62" y="65"/>
                  </a:cubicBezTo>
                  <a:cubicBezTo>
                    <a:pt x="62" y="64"/>
                    <a:pt x="62" y="63"/>
                    <a:pt x="62" y="63"/>
                  </a:cubicBezTo>
                  <a:cubicBezTo>
                    <a:pt x="62" y="63"/>
                    <a:pt x="62" y="62"/>
                    <a:pt x="63" y="62"/>
                  </a:cubicBezTo>
                  <a:cubicBezTo>
                    <a:pt x="63" y="62"/>
                    <a:pt x="63" y="62"/>
                    <a:pt x="63" y="61"/>
                  </a:cubicBezTo>
                  <a:cubicBezTo>
                    <a:pt x="63" y="61"/>
                    <a:pt x="63" y="61"/>
                    <a:pt x="63" y="61"/>
                  </a:cubicBezTo>
                  <a:cubicBezTo>
                    <a:pt x="63" y="60"/>
                    <a:pt x="63" y="60"/>
                    <a:pt x="63" y="60"/>
                  </a:cubicBezTo>
                  <a:cubicBezTo>
                    <a:pt x="63" y="60"/>
                    <a:pt x="64" y="59"/>
                    <a:pt x="64" y="59"/>
                  </a:cubicBezTo>
                  <a:cubicBezTo>
                    <a:pt x="64" y="59"/>
                    <a:pt x="64" y="59"/>
                    <a:pt x="64" y="59"/>
                  </a:cubicBezTo>
                  <a:cubicBezTo>
                    <a:pt x="64" y="58"/>
                    <a:pt x="65" y="58"/>
                    <a:pt x="65" y="58"/>
                  </a:cubicBezTo>
                  <a:cubicBezTo>
                    <a:pt x="65" y="58"/>
                    <a:pt x="65" y="58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7"/>
                    <a:pt x="65" y="56"/>
                    <a:pt x="65" y="56"/>
                  </a:cubicBezTo>
                  <a:cubicBezTo>
                    <a:pt x="66" y="56"/>
                    <a:pt x="66" y="56"/>
                    <a:pt x="66" y="56"/>
                  </a:cubicBezTo>
                  <a:cubicBezTo>
                    <a:pt x="66" y="56"/>
                    <a:pt x="66" y="56"/>
                    <a:pt x="66" y="56"/>
                  </a:cubicBezTo>
                  <a:cubicBezTo>
                    <a:pt x="66" y="56"/>
                    <a:pt x="67" y="55"/>
                    <a:pt x="67" y="55"/>
                  </a:cubicBezTo>
                  <a:cubicBezTo>
                    <a:pt x="67" y="55"/>
                    <a:pt x="67" y="55"/>
                    <a:pt x="67" y="55"/>
                  </a:cubicBezTo>
                  <a:cubicBezTo>
                    <a:pt x="67" y="55"/>
                    <a:pt x="67" y="55"/>
                    <a:pt x="67" y="55"/>
                  </a:cubicBezTo>
                  <a:cubicBezTo>
                    <a:pt x="67" y="55"/>
                    <a:pt x="67" y="55"/>
                    <a:pt x="67" y="54"/>
                  </a:cubicBezTo>
                  <a:cubicBezTo>
                    <a:pt x="67" y="54"/>
                    <a:pt x="67" y="54"/>
                    <a:pt x="67" y="54"/>
                  </a:cubicBezTo>
                  <a:cubicBezTo>
                    <a:pt x="66" y="54"/>
                    <a:pt x="67" y="53"/>
                    <a:pt x="67" y="53"/>
                  </a:cubicBezTo>
                  <a:cubicBezTo>
                    <a:pt x="67" y="53"/>
                    <a:pt x="67" y="53"/>
                    <a:pt x="67" y="52"/>
                  </a:cubicBezTo>
                  <a:cubicBezTo>
                    <a:pt x="67" y="52"/>
                    <a:pt x="67" y="52"/>
                    <a:pt x="67" y="51"/>
                  </a:cubicBezTo>
                  <a:cubicBezTo>
                    <a:pt x="67" y="51"/>
                    <a:pt x="67" y="51"/>
                    <a:pt x="67" y="50"/>
                  </a:cubicBezTo>
                  <a:cubicBezTo>
                    <a:pt x="68" y="50"/>
                    <a:pt x="68" y="50"/>
                    <a:pt x="68" y="49"/>
                  </a:cubicBezTo>
                  <a:cubicBezTo>
                    <a:pt x="68" y="49"/>
                    <a:pt x="68" y="49"/>
                    <a:pt x="68" y="49"/>
                  </a:cubicBezTo>
                  <a:cubicBezTo>
                    <a:pt x="68" y="48"/>
                    <a:pt x="68" y="48"/>
                    <a:pt x="69" y="48"/>
                  </a:cubicBezTo>
                  <a:cubicBezTo>
                    <a:pt x="69" y="48"/>
                    <a:pt x="69" y="47"/>
                    <a:pt x="69" y="47"/>
                  </a:cubicBezTo>
                  <a:cubicBezTo>
                    <a:pt x="69" y="47"/>
                    <a:pt x="69" y="47"/>
                    <a:pt x="69" y="47"/>
                  </a:cubicBezTo>
                  <a:cubicBezTo>
                    <a:pt x="69" y="46"/>
                    <a:pt x="69" y="46"/>
                    <a:pt x="69" y="46"/>
                  </a:cubicBezTo>
                  <a:cubicBezTo>
                    <a:pt x="69" y="46"/>
                    <a:pt x="69" y="46"/>
                    <a:pt x="70" y="46"/>
                  </a:cubicBezTo>
                  <a:cubicBezTo>
                    <a:pt x="70" y="46"/>
                    <a:pt x="70" y="46"/>
                    <a:pt x="70" y="45"/>
                  </a:cubicBezTo>
                  <a:cubicBezTo>
                    <a:pt x="70" y="45"/>
                    <a:pt x="70" y="45"/>
                    <a:pt x="70" y="45"/>
                  </a:cubicBezTo>
                  <a:cubicBezTo>
                    <a:pt x="70" y="45"/>
                    <a:pt x="70" y="45"/>
                    <a:pt x="70" y="45"/>
                  </a:cubicBezTo>
                  <a:cubicBezTo>
                    <a:pt x="70" y="45"/>
                    <a:pt x="70" y="44"/>
                    <a:pt x="70" y="44"/>
                  </a:cubicBezTo>
                  <a:cubicBezTo>
                    <a:pt x="70" y="44"/>
                    <a:pt x="70" y="44"/>
                    <a:pt x="70" y="44"/>
                  </a:cubicBezTo>
                  <a:cubicBezTo>
                    <a:pt x="70" y="43"/>
                    <a:pt x="70" y="43"/>
                    <a:pt x="70" y="43"/>
                  </a:cubicBezTo>
                  <a:cubicBezTo>
                    <a:pt x="70" y="43"/>
                    <a:pt x="71" y="43"/>
                    <a:pt x="71" y="43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71" y="42"/>
                    <a:pt x="71" y="42"/>
                    <a:pt x="71" y="42"/>
                  </a:cubicBezTo>
                  <a:cubicBezTo>
                    <a:pt x="71" y="42"/>
                    <a:pt x="71" y="41"/>
                    <a:pt x="71" y="41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72" y="41"/>
                    <a:pt x="72" y="41"/>
                    <a:pt x="72" y="40"/>
                  </a:cubicBezTo>
                  <a:cubicBezTo>
                    <a:pt x="72" y="40"/>
                    <a:pt x="72" y="40"/>
                    <a:pt x="72" y="40"/>
                  </a:cubicBezTo>
                  <a:cubicBezTo>
                    <a:pt x="73" y="40"/>
                    <a:pt x="72" y="39"/>
                    <a:pt x="72" y="39"/>
                  </a:cubicBezTo>
                  <a:cubicBezTo>
                    <a:pt x="72" y="39"/>
                    <a:pt x="73" y="39"/>
                    <a:pt x="73" y="39"/>
                  </a:cubicBezTo>
                  <a:cubicBezTo>
                    <a:pt x="73" y="39"/>
                    <a:pt x="73" y="38"/>
                    <a:pt x="73" y="38"/>
                  </a:cubicBezTo>
                  <a:cubicBezTo>
                    <a:pt x="73" y="38"/>
                    <a:pt x="74" y="37"/>
                    <a:pt x="74" y="37"/>
                  </a:cubicBezTo>
                  <a:cubicBezTo>
                    <a:pt x="74" y="37"/>
                    <a:pt x="74" y="37"/>
                    <a:pt x="74" y="37"/>
                  </a:cubicBezTo>
                  <a:cubicBezTo>
                    <a:pt x="74" y="37"/>
                    <a:pt x="75" y="37"/>
                    <a:pt x="75" y="37"/>
                  </a:cubicBezTo>
                  <a:cubicBezTo>
                    <a:pt x="75" y="37"/>
                    <a:pt x="75" y="37"/>
                    <a:pt x="75" y="36"/>
                  </a:cubicBezTo>
                  <a:cubicBezTo>
                    <a:pt x="75" y="36"/>
                    <a:pt x="75" y="36"/>
                    <a:pt x="76" y="36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76" y="36"/>
                    <a:pt x="76" y="36"/>
                    <a:pt x="76" y="36"/>
                  </a:cubicBezTo>
                  <a:cubicBezTo>
                    <a:pt x="76" y="36"/>
                    <a:pt x="75" y="36"/>
                    <a:pt x="75" y="36"/>
                  </a:cubicBezTo>
                  <a:cubicBezTo>
                    <a:pt x="75" y="36"/>
                    <a:pt x="75" y="36"/>
                    <a:pt x="75" y="36"/>
                  </a:cubicBezTo>
                  <a:cubicBezTo>
                    <a:pt x="75" y="35"/>
                    <a:pt x="75" y="35"/>
                    <a:pt x="75" y="35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6" y="35"/>
                    <a:pt x="77" y="35"/>
                    <a:pt x="77" y="35"/>
                  </a:cubicBezTo>
                  <a:cubicBezTo>
                    <a:pt x="77" y="35"/>
                    <a:pt x="77" y="35"/>
                    <a:pt x="77" y="34"/>
                  </a:cubicBezTo>
                  <a:cubicBezTo>
                    <a:pt x="77" y="34"/>
                    <a:pt x="78" y="34"/>
                    <a:pt x="78" y="34"/>
                  </a:cubicBezTo>
                  <a:cubicBezTo>
                    <a:pt x="78" y="34"/>
                    <a:pt x="79" y="33"/>
                    <a:pt x="79" y="33"/>
                  </a:cubicBezTo>
                  <a:cubicBezTo>
                    <a:pt x="79" y="33"/>
                    <a:pt x="79" y="33"/>
                    <a:pt x="79" y="33"/>
                  </a:cubicBezTo>
                  <a:cubicBezTo>
                    <a:pt x="79" y="33"/>
                    <a:pt x="78" y="32"/>
                    <a:pt x="78" y="32"/>
                  </a:cubicBezTo>
                  <a:cubicBezTo>
                    <a:pt x="78" y="32"/>
                    <a:pt x="79" y="32"/>
                    <a:pt x="79" y="32"/>
                  </a:cubicBezTo>
                  <a:cubicBezTo>
                    <a:pt x="79" y="32"/>
                    <a:pt x="79" y="32"/>
                    <a:pt x="79" y="32"/>
                  </a:cubicBezTo>
                  <a:cubicBezTo>
                    <a:pt x="79" y="32"/>
                    <a:pt x="78" y="31"/>
                    <a:pt x="79" y="31"/>
                  </a:cubicBezTo>
                  <a:cubicBezTo>
                    <a:pt x="79" y="31"/>
                    <a:pt x="79" y="31"/>
                    <a:pt x="79" y="31"/>
                  </a:cubicBezTo>
                  <a:cubicBezTo>
                    <a:pt x="79" y="30"/>
                    <a:pt x="79" y="30"/>
                    <a:pt x="79" y="30"/>
                  </a:cubicBezTo>
                  <a:cubicBezTo>
                    <a:pt x="79" y="30"/>
                    <a:pt x="80" y="29"/>
                    <a:pt x="80" y="29"/>
                  </a:cubicBezTo>
                  <a:cubicBezTo>
                    <a:pt x="80" y="29"/>
                    <a:pt x="80" y="28"/>
                    <a:pt x="80" y="28"/>
                  </a:cubicBezTo>
                  <a:cubicBezTo>
                    <a:pt x="80" y="28"/>
                    <a:pt x="81" y="28"/>
                    <a:pt x="81" y="28"/>
                  </a:cubicBezTo>
                  <a:cubicBezTo>
                    <a:pt x="81" y="28"/>
                    <a:pt x="81" y="27"/>
                    <a:pt x="81" y="27"/>
                  </a:cubicBezTo>
                  <a:cubicBezTo>
                    <a:pt x="81" y="27"/>
                    <a:pt x="81" y="26"/>
                    <a:pt x="81" y="26"/>
                  </a:cubicBezTo>
                  <a:cubicBezTo>
                    <a:pt x="81" y="26"/>
                    <a:pt x="81" y="26"/>
                    <a:pt x="81" y="26"/>
                  </a:cubicBezTo>
                  <a:cubicBezTo>
                    <a:pt x="81" y="26"/>
                    <a:pt x="81" y="26"/>
                    <a:pt x="82" y="25"/>
                  </a:cubicBezTo>
                  <a:cubicBezTo>
                    <a:pt x="82" y="25"/>
                    <a:pt x="81" y="24"/>
                    <a:pt x="81" y="24"/>
                  </a:cubicBezTo>
                  <a:cubicBezTo>
                    <a:pt x="82" y="23"/>
                    <a:pt x="82" y="23"/>
                    <a:pt x="82" y="23"/>
                  </a:cubicBezTo>
                  <a:cubicBezTo>
                    <a:pt x="82" y="23"/>
                    <a:pt x="82" y="23"/>
                    <a:pt x="82" y="23"/>
                  </a:cubicBezTo>
                  <a:cubicBezTo>
                    <a:pt x="82" y="22"/>
                    <a:pt x="82" y="22"/>
                    <a:pt x="82" y="22"/>
                  </a:cubicBezTo>
                  <a:cubicBezTo>
                    <a:pt x="82" y="22"/>
                    <a:pt x="82" y="21"/>
                    <a:pt x="82" y="21"/>
                  </a:cubicBezTo>
                  <a:cubicBezTo>
                    <a:pt x="82" y="21"/>
                    <a:pt x="82" y="21"/>
                    <a:pt x="82" y="21"/>
                  </a:cubicBezTo>
                  <a:cubicBezTo>
                    <a:pt x="82" y="21"/>
                    <a:pt x="82" y="20"/>
                    <a:pt x="82" y="20"/>
                  </a:cubicBezTo>
                  <a:cubicBezTo>
                    <a:pt x="82" y="20"/>
                    <a:pt x="82" y="20"/>
                    <a:pt x="82" y="19"/>
                  </a:cubicBezTo>
                  <a:cubicBezTo>
                    <a:pt x="82" y="19"/>
                    <a:pt x="82" y="19"/>
                    <a:pt x="82" y="19"/>
                  </a:cubicBezTo>
                  <a:cubicBezTo>
                    <a:pt x="82" y="19"/>
                    <a:pt x="82" y="18"/>
                    <a:pt x="82" y="18"/>
                  </a:cubicBezTo>
                  <a:cubicBezTo>
                    <a:pt x="82" y="18"/>
                    <a:pt x="82" y="17"/>
                    <a:pt x="83" y="17"/>
                  </a:cubicBezTo>
                  <a:cubicBezTo>
                    <a:pt x="83" y="17"/>
                    <a:pt x="83" y="17"/>
                    <a:pt x="83" y="17"/>
                  </a:cubicBezTo>
                  <a:cubicBezTo>
                    <a:pt x="83" y="16"/>
                    <a:pt x="83" y="16"/>
                    <a:pt x="83" y="16"/>
                  </a:cubicBezTo>
                  <a:cubicBezTo>
                    <a:pt x="83" y="16"/>
                    <a:pt x="83" y="15"/>
                    <a:pt x="83" y="15"/>
                  </a:cubicBezTo>
                  <a:cubicBezTo>
                    <a:pt x="83" y="15"/>
                    <a:pt x="83" y="14"/>
                    <a:pt x="84" y="14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3"/>
                    <a:pt x="84" y="12"/>
                  </a:cubicBezTo>
                  <a:cubicBezTo>
                    <a:pt x="84" y="12"/>
                    <a:pt x="84" y="12"/>
                    <a:pt x="84" y="11"/>
                  </a:cubicBezTo>
                  <a:cubicBezTo>
                    <a:pt x="84" y="11"/>
                    <a:pt x="84" y="11"/>
                    <a:pt x="84" y="11"/>
                  </a:cubicBezTo>
                  <a:cubicBezTo>
                    <a:pt x="84" y="11"/>
                    <a:pt x="84" y="9"/>
                    <a:pt x="84" y="9"/>
                  </a:cubicBezTo>
                  <a:cubicBezTo>
                    <a:pt x="84" y="9"/>
                    <a:pt x="85" y="8"/>
                    <a:pt x="85" y="8"/>
                  </a:cubicBezTo>
                  <a:cubicBezTo>
                    <a:pt x="85" y="8"/>
                    <a:pt x="85" y="8"/>
                    <a:pt x="85" y="8"/>
                  </a:cubicBezTo>
                  <a:cubicBezTo>
                    <a:pt x="85" y="7"/>
                    <a:pt x="85" y="7"/>
                    <a:pt x="85" y="7"/>
                  </a:cubicBezTo>
                  <a:cubicBezTo>
                    <a:pt x="85" y="7"/>
                    <a:pt x="85" y="6"/>
                    <a:pt x="85" y="6"/>
                  </a:cubicBezTo>
                  <a:cubicBezTo>
                    <a:pt x="85" y="6"/>
                    <a:pt x="86" y="6"/>
                    <a:pt x="86" y="6"/>
                  </a:cubicBezTo>
                  <a:cubicBezTo>
                    <a:pt x="86" y="5"/>
                    <a:pt x="86" y="5"/>
                    <a:pt x="86" y="5"/>
                  </a:cubicBezTo>
                  <a:cubicBezTo>
                    <a:pt x="86" y="4"/>
                    <a:pt x="86" y="4"/>
                    <a:pt x="86" y="4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" name="Freeform 743">
              <a:extLst>
                <a:ext uri="{FF2B5EF4-FFF2-40B4-BE49-F238E27FC236}">
                  <a16:creationId xmlns:a16="http://schemas.microsoft.com/office/drawing/2014/main" id="{DB6E9B44-6F4D-C4A2-63F8-9C099EAE836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09063" y="5213350"/>
              <a:ext cx="258762" cy="449263"/>
            </a:xfrm>
            <a:custGeom>
              <a:avLst/>
              <a:gdLst>
                <a:gd name="T0" fmla="*/ 8 w 62"/>
                <a:gd name="T1" fmla="*/ 5 h 108"/>
                <a:gd name="T2" fmla="*/ 10 w 62"/>
                <a:gd name="T3" fmla="*/ 3 h 108"/>
                <a:gd name="T4" fmla="*/ 11 w 62"/>
                <a:gd name="T5" fmla="*/ 2 h 108"/>
                <a:gd name="T6" fmla="*/ 15 w 62"/>
                <a:gd name="T7" fmla="*/ 2 h 108"/>
                <a:gd name="T8" fmla="*/ 17 w 62"/>
                <a:gd name="T9" fmla="*/ 5 h 108"/>
                <a:gd name="T10" fmla="*/ 12 w 62"/>
                <a:gd name="T11" fmla="*/ 6 h 108"/>
                <a:gd name="T12" fmla="*/ 48 w 62"/>
                <a:gd name="T13" fmla="*/ 6 h 108"/>
                <a:gd name="T14" fmla="*/ 50 w 62"/>
                <a:gd name="T15" fmla="*/ 5 h 108"/>
                <a:gd name="T16" fmla="*/ 52 w 62"/>
                <a:gd name="T17" fmla="*/ 3 h 108"/>
                <a:gd name="T18" fmla="*/ 53 w 62"/>
                <a:gd name="T19" fmla="*/ 1 h 108"/>
                <a:gd name="T20" fmla="*/ 52 w 62"/>
                <a:gd name="T21" fmla="*/ 3 h 108"/>
                <a:gd name="T22" fmla="*/ 50 w 62"/>
                <a:gd name="T23" fmla="*/ 19 h 108"/>
                <a:gd name="T24" fmla="*/ 49 w 62"/>
                <a:gd name="T25" fmla="*/ 20 h 108"/>
                <a:gd name="T26" fmla="*/ 52 w 62"/>
                <a:gd name="T27" fmla="*/ 20 h 108"/>
                <a:gd name="T28" fmla="*/ 51 w 62"/>
                <a:gd name="T29" fmla="*/ 22 h 108"/>
                <a:gd name="T30" fmla="*/ 52 w 62"/>
                <a:gd name="T31" fmla="*/ 23 h 108"/>
                <a:gd name="T32" fmla="*/ 55 w 62"/>
                <a:gd name="T33" fmla="*/ 23 h 108"/>
                <a:gd name="T34" fmla="*/ 53 w 62"/>
                <a:gd name="T35" fmla="*/ 22 h 108"/>
                <a:gd name="T36" fmla="*/ 54 w 62"/>
                <a:gd name="T37" fmla="*/ 20 h 108"/>
                <a:gd name="T38" fmla="*/ 53 w 62"/>
                <a:gd name="T39" fmla="*/ 20 h 108"/>
                <a:gd name="T40" fmla="*/ 52 w 62"/>
                <a:gd name="T41" fmla="*/ 33 h 108"/>
                <a:gd name="T42" fmla="*/ 52 w 62"/>
                <a:gd name="T43" fmla="*/ 32 h 108"/>
                <a:gd name="T44" fmla="*/ 56 w 62"/>
                <a:gd name="T45" fmla="*/ 34 h 108"/>
                <a:gd name="T46" fmla="*/ 55 w 62"/>
                <a:gd name="T47" fmla="*/ 33 h 108"/>
                <a:gd name="T48" fmla="*/ 55 w 62"/>
                <a:gd name="T49" fmla="*/ 33 h 108"/>
                <a:gd name="T50" fmla="*/ 57 w 62"/>
                <a:gd name="T51" fmla="*/ 36 h 108"/>
                <a:gd name="T52" fmla="*/ 52 w 62"/>
                <a:gd name="T53" fmla="*/ 33 h 108"/>
                <a:gd name="T54" fmla="*/ 47 w 62"/>
                <a:gd name="T55" fmla="*/ 30 h 108"/>
                <a:gd name="T56" fmla="*/ 44 w 62"/>
                <a:gd name="T57" fmla="*/ 26 h 108"/>
                <a:gd name="T58" fmla="*/ 48 w 62"/>
                <a:gd name="T59" fmla="*/ 20 h 108"/>
                <a:gd name="T60" fmla="*/ 49 w 62"/>
                <a:gd name="T61" fmla="*/ 16 h 108"/>
                <a:gd name="T62" fmla="*/ 51 w 62"/>
                <a:gd name="T63" fmla="*/ 16 h 108"/>
                <a:gd name="T64" fmla="*/ 52 w 62"/>
                <a:gd name="T65" fmla="*/ 13 h 108"/>
                <a:gd name="T66" fmla="*/ 55 w 62"/>
                <a:gd name="T67" fmla="*/ 10 h 108"/>
                <a:gd name="T68" fmla="*/ 51 w 62"/>
                <a:gd name="T69" fmla="*/ 7 h 108"/>
                <a:gd name="T70" fmla="*/ 50 w 62"/>
                <a:gd name="T71" fmla="*/ 10 h 108"/>
                <a:gd name="T72" fmla="*/ 47 w 62"/>
                <a:gd name="T73" fmla="*/ 9 h 108"/>
                <a:gd name="T74" fmla="*/ 47 w 62"/>
                <a:gd name="T75" fmla="*/ 7 h 108"/>
                <a:gd name="T76" fmla="*/ 43 w 62"/>
                <a:gd name="T77" fmla="*/ 9 h 108"/>
                <a:gd name="T78" fmla="*/ 39 w 62"/>
                <a:gd name="T79" fmla="*/ 8 h 108"/>
                <a:gd name="T80" fmla="*/ 34 w 62"/>
                <a:gd name="T81" fmla="*/ 6 h 108"/>
                <a:gd name="T82" fmla="*/ 31 w 62"/>
                <a:gd name="T83" fmla="*/ 6 h 108"/>
                <a:gd name="T84" fmla="*/ 27 w 62"/>
                <a:gd name="T85" fmla="*/ 3 h 108"/>
                <a:gd name="T86" fmla="*/ 25 w 62"/>
                <a:gd name="T87" fmla="*/ 1 h 108"/>
                <a:gd name="T88" fmla="*/ 22 w 62"/>
                <a:gd name="T89" fmla="*/ 1 h 108"/>
                <a:gd name="T90" fmla="*/ 21 w 62"/>
                <a:gd name="T91" fmla="*/ 2 h 108"/>
                <a:gd name="T92" fmla="*/ 22 w 62"/>
                <a:gd name="T93" fmla="*/ 4 h 108"/>
                <a:gd name="T94" fmla="*/ 25 w 62"/>
                <a:gd name="T95" fmla="*/ 6 h 108"/>
                <a:gd name="T96" fmla="*/ 23 w 62"/>
                <a:gd name="T97" fmla="*/ 9 h 108"/>
                <a:gd name="T98" fmla="*/ 17 w 62"/>
                <a:gd name="T99" fmla="*/ 9 h 108"/>
                <a:gd name="T100" fmla="*/ 14 w 62"/>
                <a:gd name="T101" fmla="*/ 10 h 108"/>
                <a:gd name="T102" fmla="*/ 13 w 62"/>
                <a:gd name="T103" fmla="*/ 10 h 108"/>
                <a:gd name="T104" fmla="*/ 9 w 62"/>
                <a:gd name="T105" fmla="*/ 14 h 108"/>
                <a:gd name="T106" fmla="*/ 6 w 62"/>
                <a:gd name="T107" fmla="*/ 18 h 108"/>
                <a:gd name="T108" fmla="*/ 3 w 62"/>
                <a:gd name="T109" fmla="*/ 24 h 108"/>
                <a:gd name="T110" fmla="*/ 5 w 62"/>
                <a:gd name="T111" fmla="*/ 28 h 108"/>
                <a:gd name="T112" fmla="*/ 2 w 62"/>
                <a:gd name="T113" fmla="*/ 28 h 108"/>
                <a:gd name="T114" fmla="*/ 0 w 62"/>
                <a:gd name="T115" fmla="*/ 27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62" h="108">
                  <a:moveTo>
                    <a:pt x="11" y="6"/>
                  </a:moveTo>
                  <a:cubicBezTo>
                    <a:pt x="11" y="6"/>
                    <a:pt x="11" y="6"/>
                    <a:pt x="11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5"/>
                    <a:pt x="8" y="5"/>
                  </a:cubicBezTo>
                  <a:cubicBezTo>
                    <a:pt x="8" y="5"/>
                    <a:pt x="8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2" y="3"/>
                    <a:pt x="12" y="3"/>
                  </a:cubicBezTo>
                  <a:cubicBezTo>
                    <a:pt x="12" y="3"/>
                    <a:pt x="13" y="3"/>
                    <a:pt x="13" y="3"/>
                  </a:cubicBezTo>
                  <a:cubicBezTo>
                    <a:pt x="13" y="3"/>
                    <a:pt x="13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5" y="3"/>
                  </a:cubicBezTo>
                  <a:cubicBezTo>
                    <a:pt x="15" y="3"/>
                    <a:pt x="15" y="3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6" y="2"/>
                    <a:pt x="16" y="2"/>
                    <a:pt x="17" y="2"/>
                  </a:cubicBezTo>
                  <a:cubicBezTo>
                    <a:pt x="17" y="2"/>
                    <a:pt x="17" y="2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8" y="3"/>
                  </a:cubicBezTo>
                  <a:cubicBezTo>
                    <a:pt x="18" y="3"/>
                    <a:pt x="18" y="3"/>
                    <a:pt x="18" y="4"/>
                  </a:cubicBezTo>
                  <a:cubicBezTo>
                    <a:pt x="18" y="4"/>
                    <a:pt x="18" y="4"/>
                    <a:pt x="17" y="4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6" y="5"/>
                    <a:pt x="16" y="5"/>
                    <a:pt x="16" y="6"/>
                  </a:cubicBezTo>
                  <a:cubicBezTo>
                    <a:pt x="16" y="6"/>
                    <a:pt x="15" y="6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6"/>
                    <a:pt x="13" y="6"/>
                    <a:pt x="13" y="6"/>
                  </a:cubicBezTo>
                  <a:cubicBezTo>
                    <a:pt x="13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1" y="6"/>
                    <a:pt x="11" y="6"/>
                  </a:cubicBezTo>
                  <a:close/>
                  <a:moveTo>
                    <a:pt x="47" y="6"/>
                  </a:moveTo>
                  <a:cubicBezTo>
                    <a:pt x="47" y="6"/>
                    <a:pt x="47" y="6"/>
                    <a:pt x="47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48" y="6"/>
                    <a:pt x="47" y="5"/>
                    <a:pt x="47" y="6"/>
                  </a:cubicBezTo>
                  <a:close/>
                  <a:moveTo>
                    <a:pt x="50" y="5"/>
                  </a:moveTo>
                  <a:cubicBezTo>
                    <a:pt x="50" y="5"/>
                    <a:pt x="50" y="5"/>
                    <a:pt x="50" y="5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0" y="5"/>
                    <a:pt x="50" y="5"/>
                    <a:pt x="51" y="5"/>
                  </a:cubicBezTo>
                  <a:cubicBezTo>
                    <a:pt x="51" y="5"/>
                    <a:pt x="51" y="5"/>
                    <a:pt x="51" y="4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1" y="4"/>
                    <a:pt x="50" y="4"/>
                    <a:pt x="50" y="4"/>
                  </a:cubicBezTo>
                  <a:cubicBezTo>
                    <a:pt x="50" y="4"/>
                    <a:pt x="50" y="4"/>
                    <a:pt x="50" y="5"/>
                  </a:cubicBezTo>
                  <a:close/>
                  <a:moveTo>
                    <a:pt x="52" y="3"/>
                  </a:moveTo>
                  <a:cubicBezTo>
                    <a:pt x="52" y="3"/>
                    <a:pt x="52" y="3"/>
                    <a:pt x="52" y="3"/>
                  </a:cubicBezTo>
                  <a:cubicBezTo>
                    <a:pt x="52" y="3"/>
                    <a:pt x="52" y="3"/>
                    <a:pt x="52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3" y="2"/>
                    <a:pt x="53" y="1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3" y="1"/>
                    <a:pt x="53" y="1"/>
                    <a:pt x="53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2" y="2"/>
                    <a:pt x="52" y="2"/>
                  </a:cubicBezTo>
                  <a:cubicBezTo>
                    <a:pt x="52" y="2"/>
                    <a:pt x="52" y="2"/>
                    <a:pt x="52" y="2"/>
                  </a:cubicBezTo>
                  <a:cubicBezTo>
                    <a:pt x="52" y="2"/>
                    <a:pt x="52" y="3"/>
                    <a:pt x="52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2" y="3"/>
                    <a:pt x="52" y="3"/>
                    <a:pt x="52" y="3"/>
                  </a:cubicBezTo>
                  <a:close/>
                  <a:moveTo>
                    <a:pt x="50" y="20"/>
                  </a:moveTo>
                  <a:cubicBezTo>
                    <a:pt x="50" y="20"/>
                    <a:pt x="50" y="20"/>
                    <a:pt x="50" y="20"/>
                  </a:cubicBezTo>
                  <a:cubicBezTo>
                    <a:pt x="50" y="20"/>
                    <a:pt x="50" y="20"/>
                    <a:pt x="50" y="20"/>
                  </a:cubicBezTo>
                  <a:cubicBezTo>
                    <a:pt x="50" y="20"/>
                    <a:pt x="50" y="20"/>
                    <a:pt x="50" y="20"/>
                  </a:cubicBezTo>
                  <a:cubicBezTo>
                    <a:pt x="50" y="20"/>
                    <a:pt x="50" y="20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50" y="19"/>
                    <a:pt x="50" y="19"/>
                    <a:pt x="49" y="19"/>
                  </a:cubicBezTo>
                  <a:cubicBezTo>
                    <a:pt x="49" y="19"/>
                    <a:pt x="49" y="19"/>
                    <a:pt x="49" y="19"/>
                  </a:cubicBezTo>
                  <a:cubicBezTo>
                    <a:pt x="49" y="19"/>
                    <a:pt x="49" y="19"/>
                    <a:pt x="49" y="20"/>
                  </a:cubicBezTo>
                  <a:cubicBezTo>
                    <a:pt x="49" y="20"/>
                    <a:pt x="49" y="20"/>
                    <a:pt x="49" y="20"/>
                  </a:cubicBezTo>
                  <a:cubicBezTo>
                    <a:pt x="49" y="20"/>
                    <a:pt x="49" y="20"/>
                    <a:pt x="49" y="20"/>
                  </a:cubicBezTo>
                  <a:cubicBezTo>
                    <a:pt x="49" y="20"/>
                    <a:pt x="49" y="20"/>
                    <a:pt x="49" y="20"/>
                  </a:cubicBezTo>
                  <a:cubicBezTo>
                    <a:pt x="49" y="20"/>
                    <a:pt x="49" y="20"/>
                    <a:pt x="49" y="20"/>
                  </a:cubicBezTo>
                  <a:cubicBezTo>
                    <a:pt x="49" y="20"/>
                    <a:pt x="50" y="20"/>
                    <a:pt x="50" y="20"/>
                  </a:cubicBezTo>
                  <a:cubicBezTo>
                    <a:pt x="50" y="20"/>
                    <a:pt x="50" y="20"/>
                    <a:pt x="50" y="20"/>
                  </a:cubicBezTo>
                  <a:close/>
                  <a:moveTo>
                    <a:pt x="53" y="19"/>
                  </a:moveTo>
                  <a:cubicBezTo>
                    <a:pt x="53" y="19"/>
                    <a:pt x="53" y="19"/>
                    <a:pt x="53" y="19"/>
                  </a:cubicBezTo>
                  <a:cubicBezTo>
                    <a:pt x="53" y="19"/>
                    <a:pt x="53" y="19"/>
                    <a:pt x="53" y="19"/>
                  </a:cubicBezTo>
                  <a:cubicBezTo>
                    <a:pt x="53" y="19"/>
                    <a:pt x="53" y="19"/>
                    <a:pt x="52" y="19"/>
                  </a:cubicBezTo>
                  <a:cubicBezTo>
                    <a:pt x="52" y="19"/>
                    <a:pt x="52" y="20"/>
                    <a:pt x="52" y="20"/>
                  </a:cubicBezTo>
                  <a:cubicBezTo>
                    <a:pt x="52" y="20"/>
                    <a:pt x="52" y="20"/>
                    <a:pt x="52" y="20"/>
                  </a:cubicBezTo>
                  <a:cubicBezTo>
                    <a:pt x="52" y="20"/>
                    <a:pt x="52" y="20"/>
                    <a:pt x="52" y="20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0"/>
                    <a:pt x="51" y="20"/>
                    <a:pt x="51" y="20"/>
                  </a:cubicBezTo>
                  <a:cubicBezTo>
                    <a:pt x="51" y="20"/>
                    <a:pt x="51" y="20"/>
                    <a:pt x="51" y="21"/>
                  </a:cubicBezTo>
                  <a:cubicBezTo>
                    <a:pt x="51" y="21"/>
                    <a:pt x="51" y="21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3"/>
                    <a:pt x="51" y="23"/>
                    <a:pt x="51" y="23"/>
                  </a:cubicBezTo>
                  <a:cubicBezTo>
                    <a:pt x="51" y="23"/>
                    <a:pt x="51" y="23"/>
                    <a:pt x="51" y="23"/>
                  </a:cubicBezTo>
                  <a:cubicBezTo>
                    <a:pt x="51" y="23"/>
                    <a:pt x="51" y="23"/>
                    <a:pt x="52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3" y="23"/>
                    <a:pt x="53" y="23"/>
                    <a:pt x="53" y="23"/>
                  </a:cubicBezTo>
                  <a:cubicBezTo>
                    <a:pt x="53" y="23"/>
                    <a:pt x="53" y="23"/>
                    <a:pt x="53" y="23"/>
                  </a:cubicBezTo>
                  <a:cubicBezTo>
                    <a:pt x="53" y="23"/>
                    <a:pt x="53" y="23"/>
                    <a:pt x="53" y="23"/>
                  </a:cubicBezTo>
                  <a:cubicBezTo>
                    <a:pt x="53" y="23"/>
                    <a:pt x="53" y="23"/>
                    <a:pt x="54" y="23"/>
                  </a:cubicBezTo>
                  <a:cubicBezTo>
                    <a:pt x="54" y="23"/>
                    <a:pt x="54" y="23"/>
                    <a:pt x="54" y="23"/>
                  </a:cubicBezTo>
                  <a:cubicBezTo>
                    <a:pt x="54" y="23"/>
                    <a:pt x="54" y="23"/>
                    <a:pt x="54" y="23"/>
                  </a:cubicBezTo>
                  <a:cubicBezTo>
                    <a:pt x="54" y="23"/>
                    <a:pt x="54" y="23"/>
                    <a:pt x="54" y="23"/>
                  </a:cubicBezTo>
                  <a:cubicBezTo>
                    <a:pt x="54" y="23"/>
                    <a:pt x="55" y="23"/>
                    <a:pt x="55" y="23"/>
                  </a:cubicBezTo>
                  <a:cubicBezTo>
                    <a:pt x="55" y="23"/>
                    <a:pt x="55" y="23"/>
                    <a:pt x="55" y="23"/>
                  </a:cubicBezTo>
                  <a:cubicBezTo>
                    <a:pt x="55" y="23"/>
                    <a:pt x="55" y="23"/>
                    <a:pt x="54" y="23"/>
                  </a:cubicBezTo>
                  <a:cubicBezTo>
                    <a:pt x="54" y="23"/>
                    <a:pt x="54" y="23"/>
                    <a:pt x="54" y="23"/>
                  </a:cubicBezTo>
                  <a:cubicBezTo>
                    <a:pt x="54" y="23"/>
                    <a:pt x="54" y="22"/>
                    <a:pt x="54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4" y="22"/>
                    <a:pt x="53" y="22"/>
                    <a:pt x="53" y="22"/>
                  </a:cubicBezTo>
                  <a:cubicBezTo>
                    <a:pt x="53" y="22"/>
                    <a:pt x="53" y="22"/>
                    <a:pt x="53" y="22"/>
                  </a:cubicBezTo>
                  <a:cubicBezTo>
                    <a:pt x="53" y="22"/>
                    <a:pt x="53" y="22"/>
                    <a:pt x="53" y="22"/>
                  </a:cubicBezTo>
                  <a:cubicBezTo>
                    <a:pt x="53" y="22"/>
                    <a:pt x="53" y="22"/>
                    <a:pt x="53" y="22"/>
                  </a:cubicBezTo>
                  <a:cubicBezTo>
                    <a:pt x="53" y="22"/>
                    <a:pt x="53" y="22"/>
                    <a:pt x="53" y="21"/>
                  </a:cubicBezTo>
                  <a:cubicBezTo>
                    <a:pt x="54" y="21"/>
                    <a:pt x="54" y="21"/>
                    <a:pt x="54" y="21"/>
                  </a:cubicBezTo>
                  <a:cubicBezTo>
                    <a:pt x="54" y="21"/>
                    <a:pt x="54" y="21"/>
                    <a:pt x="54" y="21"/>
                  </a:cubicBezTo>
                  <a:cubicBezTo>
                    <a:pt x="54" y="21"/>
                    <a:pt x="54" y="21"/>
                    <a:pt x="54" y="21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4" y="20"/>
                    <a:pt x="54" y="20"/>
                    <a:pt x="54" y="20"/>
                  </a:cubicBezTo>
                  <a:cubicBezTo>
                    <a:pt x="53" y="20"/>
                    <a:pt x="53" y="20"/>
                    <a:pt x="53" y="20"/>
                  </a:cubicBezTo>
                  <a:cubicBezTo>
                    <a:pt x="53" y="20"/>
                    <a:pt x="53" y="20"/>
                    <a:pt x="53" y="20"/>
                  </a:cubicBezTo>
                  <a:cubicBezTo>
                    <a:pt x="53" y="19"/>
                    <a:pt x="53" y="19"/>
                    <a:pt x="53" y="19"/>
                  </a:cubicBezTo>
                  <a:close/>
                  <a:moveTo>
                    <a:pt x="52" y="32"/>
                  </a:moveTo>
                  <a:cubicBezTo>
                    <a:pt x="52" y="32"/>
                    <a:pt x="52" y="32"/>
                    <a:pt x="52" y="32"/>
                  </a:cubicBezTo>
                  <a:cubicBezTo>
                    <a:pt x="52" y="33"/>
                    <a:pt x="52" y="33"/>
                    <a:pt x="52" y="33"/>
                  </a:cubicBezTo>
                  <a:cubicBezTo>
                    <a:pt x="52" y="33"/>
                    <a:pt x="52" y="33"/>
                    <a:pt x="52" y="33"/>
                  </a:cubicBezTo>
                  <a:cubicBezTo>
                    <a:pt x="52" y="33"/>
                    <a:pt x="52" y="33"/>
                    <a:pt x="52" y="33"/>
                  </a:cubicBezTo>
                  <a:cubicBezTo>
                    <a:pt x="52" y="33"/>
                    <a:pt x="52" y="33"/>
                    <a:pt x="52" y="33"/>
                  </a:cubicBezTo>
                  <a:cubicBezTo>
                    <a:pt x="52" y="33"/>
                    <a:pt x="52" y="33"/>
                    <a:pt x="52" y="33"/>
                  </a:cubicBezTo>
                  <a:cubicBezTo>
                    <a:pt x="52" y="33"/>
                    <a:pt x="52" y="33"/>
                    <a:pt x="52" y="33"/>
                  </a:cubicBezTo>
                  <a:cubicBezTo>
                    <a:pt x="52" y="33"/>
                    <a:pt x="52" y="33"/>
                    <a:pt x="52" y="32"/>
                  </a:cubicBezTo>
                  <a:cubicBezTo>
                    <a:pt x="52" y="32"/>
                    <a:pt x="52" y="32"/>
                    <a:pt x="52" y="32"/>
                  </a:cubicBezTo>
                  <a:cubicBezTo>
                    <a:pt x="52" y="32"/>
                    <a:pt x="52" y="32"/>
                    <a:pt x="52" y="32"/>
                  </a:cubicBezTo>
                  <a:cubicBezTo>
                    <a:pt x="52" y="32"/>
                    <a:pt x="52" y="32"/>
                    <a:pt x="52" y="32"/>
                  </a:cubicBezTo>
                  <a:cubicBezTo>
                    <a:pt x="52" y="32"/>
                    <a:pt x="52" y="32"/>
                    <a:pt x="52" y="32"/>
                  </a:cubicBezTo>
                  <a:cubicBezTo>
                    <a:pt x="52" y="32"/>
                    <a:pt x="52" y="32"/>
                    <a:pt x="52" y="32"/>
                  </a:cubicBezTo>
                  <a:cubicBezTo>
                    <a:pt x="52" y="32"/>
                    <a:pt x="52" y="32"/>
                    <a:pt x="52" y="32"/>
                  </a:cubicBezTo>
                  <a:cubicBezTo>
                    <a:pt x="52" y="32"/>
                    <a:pt x="52" y="32"/>
                    <a:pt x="52" y="32"/>
                  </a:cubicBezTo>
                  <a:close/>
                  <a:moveTo>
                    <a:pt x="55" y="33"/>
                  </a:moveTo>
                  <a:cubicBezTo>
                    <a:pt x="55" y="33"/>
                    <a:pt x="55" y="33"/>
                    <a:pt x="55" y="33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4"/>
                    <a:pt x="56" y="34"/>
                    <a:pt x="56" y="34"/>
                  </a:cubicBezTo>
                  <a:cubicBezTo>
                    <a:pt x="56" y="34"/>
                    <a:pt x="56" y="34"/>
                    <a:pt x="56" y="34"/>
                  </a:cubicBezTo>
                  <a:cubicBezTo>
                    <a:pt x="56" y="34"/>
                    <a:pt x="56" y="34"/>
                    <a:pt x="56" y="34"/>
                  </a:cubicBezTo>
                  <a:cubicBezTo>
                    <a:pt x="56" y="34"/>
                    <a:pt x="56" y="34"/>
                    <a:pt x="56" y="34"/>
                  </a:cubicBezTo>
                  <a:cubicBezTo>
                    <a:pt x="56" y="33"/>
                    <a:pt x="56" y="33"/>
                    <a:pt x="56" y="33"/>
                  </a:cubicBezTo>
                  <a:cubicBezTo>
                    <a:pt x="56" y="33"/>
                    <a:pt x="56" y="33"/>
                    <a:pt x="56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lose/>
                  <a:moveTo>
                    <a:pt x="62" y="39"/>
                  </a:moveTo>
                  <a:cubicBezTo>
                    <a:pt x="61" y="39"/>
                    <a:pt x="61" y="39"/>
                    <a:pt x="61" y="38"/>
                  </a:cubicBezTo>
                  <a:cubicBezTo>
                    <a:pt x="61" y="38"/>
                    <a:pt x="60" y="38"/>
                    <a:pt x="60" y="38"/>
                  </a:cubicBezTo>
                  <a:cubicBezTo>
                    <a:pt x="60" y="37"/>
                    <a:pt x="60" y="37"/>
                    <a:pt x="60" y="37"/>
                  </a:cubicBezTo>
                  <a:cubicBezTo>
                    <a:pt x="59" y="37"/>
                    <a:pt x="59" y="37"/>
                    <a:pt x="59" y="37"/>
                  </a:cubicBezTo>
                  <a:cubicBezTo>
                    <a:pt x="59" y="37"/>
                    <a:pt x="58" y="36"/>
                    <a:pt x="58" y="36"/>
                  </a:cubicBezTo>
                  <a:cubicBezTo>
                    <a:pt x="58" y="36"/>
                    <a:pt x="57" y="36"/>
                    <a:pt x="57" y="36"/>
                  </a:cubicBezTo>
                  <a:cubicBezTo>
                    <a:pt x="57" y="36"/>
                    <a:pt x="57" y="35"/>
                    <a:pt x="56" y="35"/>
                  </a:cubicBezTo>
                  <a:cubicBezTo>
                    <a:pt x="56" y="35"/>
                    <a:pt x="55" y="35"/>
                    <a:pt x="55" y="35"/>
                  </a:cubicBezTo>
                  <a:cubicBezTo>
                    <a:pt x="55" y="35"/>
                    <a:pt x="54" y="35"/>
                    <a:pt x="54" y="35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4" y="35"/>
                    <a:pt x="53" y="35"/>
                    <a:pt x="53" y="35"/>
                  </a:cubicBezTo>
                  <a:cubicBezTo>
                    <a:pt x="53" y="35"/>
                    <a:pt x="53" y="34"/>
                    <a:pt x="53" y="34"/>
                  </a:cubicBezTo>
                  <a:cubicBezTo>
                    <a:pt x="53" y="34"/>
                    <a:pt x="53" y="33"/>
                    <a:pt x="53" y="33"/>
                  </a:cubicBezTo>
                  <a:cubicBezTo>
                    <a:pt x="53" y="33"/>
                    <a:pt x="53" y="33"/>
                    <a:pt x="52" y="33"/>
                  </a:cubicBezTo>
                  <a:cubicBezTo>
                    <a:pt x="52" y="33"/>
                    <a:pt x="52" y="33"/>
                    <a:pt x="52" y="33"/>
                  </a:cubicBezTo>
                  <a:cubicBezTo>
                    <a:pt x="52" y="33"/>
                    <a:pt x="51" y="33"/>
                    <a:pt x="51" y="33"/>
                  </a:cubicBezTo>
                  <a:cubicBezTo>
                    <a:pt x="51" y="33"/>
                    <a:pt x="51" y="33"/>
                    <a:pt x="50" y="33"/>
                  </a:cubicBezTo>
                  <a:cubicBezTo>
                    <a:pt x="50" y="33"/>
                    <a:pt x="50" y="32"/>
                    <a:pt x="50" y="32"/>
                  </a:cubicBezTo>
                  <a:cubicBezTo>
                    <a:pt x="50" y="32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49" y="31"/>
                    <a:pt x="49" y="31"/>
                    <a:pt x="49" y="31"/>
                  </a:cubicBezTo>
                  <a:cubicBezTo>
                    <a:pt x="48" y="31"/>
                    <a:pt x="48" y="30"/>
                    <a:pt x="47" y="30"/>
                  </a:cubicBezTo>
                  <a:cubicBezTo>
                    <a:pt x="47" y="30"/>
                    <a:pt x="47" y="30"/>
                    <a:pt x="47" y="29"/>
                  </a:cubicBezTo>
                  <a:cubicBezTo>
                    <a:pt x="47" y="29"/>
                    <a:pt x="46" y="29"/>
                    <a:pt x="46" y="29"/>
                  </a:cubicBezTo>
                  <a:cubicBezTo>
                    <a:pt x="46" y="29"/>
                    <a:pt x="46" y="29"/>
                    <a:pt x="45" y="29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5" y="28"/>
                    <a:pt x="44" y="28"/>
                    <a:pt x="44" y="28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44" y="26"/>
                    <a:pt x="45" y="26"/>
                    <a:pt x="45" y="26"/>
                  </a:cubicBezTo>
                  <a:cubicBezTo>
                    <a:pt x="45" y="26"/>
                    <a:pt x="45" y="25"/>
                    <a:pt x="45" y="25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7" y="23"/>
                    <a:pt x="47" y="23"/>
                    <a:pt x="47" y="23"/>
                  </a:cubicBezTo>
                  <a:cubicBezTo>
                    <a:pt x="47" y="23"/>
                    <a:pt x="47" y="23"/>
                    <a:pt x="47" y="22"/>
                  </a:cubicBezTo>
                  <a:cubicBezTo>
                    <a:pt x="47" y="22"/>
                    <a:pt x="48" y="21"/>
                    <a:pt x="48" y="21"/>
                  </a:cubicBezTo>
                  <a:cubicBezTo>
                    <a:pt x="48" y="21"/>
                    <a:pt x="48" y="20"/>
                    <a:pt x="48" y="20"/>
                  </a:cubicBezTo>
                  <a:cubicBezTo>
                    <a:pt x="48" y="20"/>
                    <a:pt x="48" y="20"/>
                    <a:pt x="48" y="20"/>
                  </a:cubicBezTo>
                  <a:cubicBezTo>
                    <a:pt x="48" y="19"/>
                    <a:pt x="48" y="19"/>
                    <a:pt x="48" y="19"/>
                  </a:cubicBezTo>
                  <a:cubicBezTo>
                    <a:pt x="48" y="19"/>
                    <a:pt x="47" y="19"/>
                    <a:pt x="47" y="19"/>
                  </a:cubicBezTo>
                  <a:cubicBezTo>
                    <a:pt x="47" y="19"/>
                    <a:pt x="47" y="17"/>
                    <a:pt x="47" y="17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7" y="17"/>
                    <a:pt x="47" y="16"/>
                    <a:pt x="48" y="16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49" y="16"/>
                    <a:pt x="49" y="15"/>
                    <a:pt x="49" y="15"/>
                  </a:cubicBezTo>
                  <a:cubicBezTo>
                    <a:pt x="49" y="15"/>
                    <a:pt x="49" y="16"/>
                    <a:pt x="49" y="16"/>
                  </a:cubicBezTo>
                  <a:cubicBezTo>
                    <a:pt x="50" y="16"/>
                    <a:pt x="50" y="16"/>
                    <a:pt x="50" y="16"/>
                  </a:cubicBezTo>
                  <a:cubicBezTo>
                    <a:pt x="50" y="15"/>
                    <a:pt x="50" y="16"/>
                    <a:pt x="50" y="15"/>
                  </a:cubicBezTo>
                  <a:cubicBezTo>
                    <a:pt x="50" y="15"/>
                    <a:pt x="50" y="15"/>
                    <a:pt x="50" y="15"/>
                  </a:cubicBezTo>
                  <a:cubicBezTo>
                    <a:pt x="51" y="15"/>
                    <a:pt x="50" y="15"/>
                    <a:pt x="51" y="16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51" y="16"/>
                    <a:pt x="51" y="16"/>
                    <a:pt x="51" y="16"/>
                  </a:cubicBezTo>
                  <a:cubicBezTo>
                    <a:pt x="52" y="16"/>
                    <a:pt x="51" y="16"/>
                    <a:pt x="51" y="16"/>
                  </a:cubicBezTo>
                  <a:cubicBezTo>
                    <a:pt x="51" y="15"/>
                    <a:pt x="52" y="15"/>
                    <a:pt x="52" y="15"/>
                  </a:cubicBezTo>
                  <a:cubicBezTo>
                    <a:pt x="52" y="15"/>
                    <a:pt x="52" y="15"/>
                    <a:pt x="52" y="15"/>
                  </a:cubicBezTo>
                  <a:cubicBezTo>
                    <a:pt x="52" y="15"/>
                    <a:pt x="52" y="14"/>
                    <a:pt x="52" y="14"/>
                  </a:cubicBezTo>
                  <a:cubicBezTo>
                    <a:pt x="52" y="14"/>
                    <a:pt x="52" y="14"/>
                    <a:pt x="52" y="14"/>
                  </a:cubicBezTo>
                  <a:cubicBezTo>
                    <a:pt x="52" y="14"/>
                    <a:pt x="52" y="14"/>
                    <a:pt x="52" y="14"/>
                  </a:cubicBezTo>
                  <a:cubicBezTo>
                    <a:pt x="52" y="14"/>
                    <a:pt x="52" y="14"/>
                    <a:pt x="52" y="14"/>
                  </a:cubicBezTo>
                  <a:cubicBezTo>
                    <a:pt x="51" y="13"/>
                    <a:pt x="52" y="13"/>
                    <a:pt x="52" y="13"/>
                  </a:cubicBezTo>
                  <a:cubicBezTo>
                    <a:pt x="51" y="13"/>
                    <a:pt x="52" y="13"/>
                    <a:pt x="52" y="13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52" y="13"/>
                    <a:pt x="52" y="12"/>
                    <a:pt x="52" y="12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53" y="12"/>
                    <a:pt x="53" y="12"/>
                    <a:pt x="53" y="12"/>
                  </a:cubicBezTo>
                  <a:cubicBezTo>
                    <a:pt x="53" y="12"/>
                    <a:pt x="53" y="12"/>
                    <a:pt x="53" y="11"/>
                  </a:cubicBezTo>
                  <a:cubicBezTo>
                    <a:pt x="53" y="11"/>
                    <a:pt x="54" y="11"/>
                    <a:pt x="54" y="11"/>
                  </a:cubicBezTo>
                  <a:cubicBezTo>
                    <a:pt x="54" y="10"/>
                    <a:pt x="55" y="10"/>
                    <a:pt x="55" y="10"/>
                  </a:cubicBezTo>
                  <a:cubicBezTo>
                    <a:pt x="55" y="10"/>
                    <a:pt x="54" y="9"/>
                    <a:pt x="54" y="9"/>
                  </a:cubicBezTo>
                  <a:cubicBezTo>
                    <a:pt x="54" y="9"/>
                    <a:pt x="54" y="8"/>
                    <a:pt x="54" y="8"/>
                  </a:cubicBezTo>
                  <a:cubicBezTo>
                    <a:pt x="54" y="8"/>
                    <a:pt x="53" y="8"/>
                    <a:pt x="53" y="9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53" y="9"/>
                    <a:pt x="53" y="9"/>
                    <a:pt x="52" y="9"/>
                  </a:cubicBezTo>
                  <a:cubicBezTo>
                    <a:pt x="52" y="9"/>
                    <a:pt x="52" y="9"/>
                    <a:pt x="52" y="8"/>
                  </a:cubicBezTo>
                  <a:cubicBezTo>
                    <a:pt x="52" y="8"/>
                    <a:pt x="52" y="8"/>
                    <a:pt x="52" y="8"/>
                  </a:cubicBezTo>
                  <a:cubicBezTo>
                    <a:pt x="52" y="7"/>
                    <a:pt x="52" y="7"/>
                    <a:pt x="51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1" y="7"/>
                    <a:pt x="50" y="8"/>
                    <a:pt x="50" y="8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50" y="8"/>
                    <a:pt x="50" y="8"/>
                    <a:pt x="50" y="9"/>
                  </a:cubicBezTo>
                  <a:cubicBezTo>
                    <a:pt x="50" y="9"/>
                    <a:pt x="51" y="9"/>
                    <a:pt x="51" y="9"/>
                  </a:cubicBezTo>
                  <a:cubicBezTo>
                    <a:pt x="51" y="9"/>
                    <a:pt x="51" y="9"/>
                    <a:pt x="51" y="10"/>
                  </a:cubicBezTo>
                  <a:cubicBezTo>
                    <a:pt x="50" y="10"/>
                    <a:pt x="50" y="10"/>
                    <a:pt x="50" y="10"/>
                  </a:cubicBezTo>
                  <a:cubicBezTo>
                    <a:pt x="50" y="10"/>
                    <a:pt x="50" y="10"/>
                    <a:pt x="50" y="10"/>
                  </a:cubicBezTo>
                  <a:cubicBezTo>
                    <a:pt x="50" y="10"/>
                    <a:pt x="49" y="10"/>
                    <a:pt x="49" y="10"/>
                  </a:cubicBezTo>
                  <a:cubicBezTo>
                    <a:pt x="49" y="11"/>
                    <a:pt x="49" y="11"/>
                    <a:pt x="48" y="10"/>
                  </a:cubicBezTo>
                  <a:cubicBezTo>
                    <a:pt x="48" y="10"/>
                    <a:pt x="48" y="10"/>
                    <a:pt x="48" y="10"/>
                  </a:cubicBezTo>
                  <a:cubicBezTo>
                    <a:pt x="48" y="10"/>
                    <a:pt x="48" y="10"/>
                    <a:pt x="48" y="10"/>
                  </a:cubicBezTo>
                  <a:cubicBezTo>
                    <a:pt x="49" y="9"/>
                    <a:pt x="48" y="9"/>
                    <a:pt x="48" y="9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9"/>
                    <a:pt x="48" y="9"/>
                    <a:pt x="47" y="9"/>
                  </a:cubicBezTo>
                  <a:cubicBezTo>
                    <a:pt x="47" y="8"/>
                    <a:pt x="47" y="9"/>
                    <a:pt x="47" y="9"/>
                  </a:cubicBezTo>
                  <a:cubicBezTo>
                    <a:pt x="47" y="9"/>
                    <a:pt x="47" y="9"/>
                    <a:pt x="46" y="9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6" y="9"/>
                    <a:pt x="46" y="9"/>
                    <a:pt x="46" y="8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7" y="8"/>
                    <a:pt x="47" y="8"/>
                    <a:pt x="47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7"/>
                    <a:pt x="47" y="6"/>
                    <a:pt x="47" y="6"/>
                  </a:cubicBezTo>
                  <a:cubicBezTo>
                    <a:pt x="47" y="6"/>
                    <a:pt x="47" y="7"/>
                    <a:pt x="46" y="7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6" y="7"/>
                    <a:pt x="45" y="7"/>
                    <a:pt x="45" y="7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5" y="8"/>
                    <a:pt x="44" y="8"/>
                    <a:pt x="44" y="8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44" y="9"/>
                    <a:pt x="43" y="9"/>
                    <a:pt x="43" y="9"/>
                  </a:cubicBezTo>
                  <a:cubicBezTo>
                    <a:pt x="43" y="9"/>
                    <a:pt x="42" y="9"/>
                    <a:pt x="42" y="9"/>
                  </a:cubicBezTo>
                  <a:cubicBezTo>
                    <a:pt x="42" y="9"/>
                    <a:pt x="42" y="9"/>
                    <a:pt x="41" y="9"/>
                  </a:cubicBezTo>
                  <a:cubicBezTo>
                    <a:pt x="41" y="8"/>
                    <a:pt x="41" y="8"/>
                    <a:pt x="41" y="8"/>
                  </a:cubicBezTo>
                  <a:cubicBezTo>
                    <a:pt x="41" y="8"/>
                    <a:pt x="41" y="8"/>
                    <a:pt x="41" y="8"/>
                  </a:cubicBezTo>
                  <a:cubicBezTo>
                    <a:pt x="41" y="8"/>
                    <a:pt x="40" y="8"/>
                    <a:pt x="40" y="7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40" y="7"/>
                    <a:pt x="39" y="7"/>
                    <a:pt x="39" y="7"/>
                  </a:cubicBezTo>
                  <a:cubicBezTo>
                    <a:pt x="39" y="7"/>
                    <a:pt x="39" y="7"/>
                    <a:pt x="39" y="8"/>
                  </a:cubicBezTo>
                  <a:cubicBezTo>
                    <a:pt x="39" y="8"/>
                    <a:pt x="38" y="8"/>
                    <a:pt x="38" y="8"/>
                  </a:cubicBezTo>
                  <a:cubicBezTo>
                    <a:pt x="38" y="8"/>
                    <a:pt x="38" y="8"/>
                    <a:pt x="38" y="8"/>
                  </a:cubicBezTo>
                  <a:cubicBezTo>
                    <a:pt x="38" y="8"/>
                    <a:pt x="36" y="7"/>
                    <a:pt x="36" y="7"/>
                  </a:cubicBezTo>
                  <a:cubicBezTo>
                    <a:pt x="36" y="7"/>
                    <a:pt x="36" y="8"/>
                    <a:pt x="36" y="8"/>
                  </a:cubicBezTo>
                  <a:cubicBezTo>
                    <a:pt x="36" y="8"/>
                    <a:pt x="36" y="7"/>
                    <a:pt x="36" y="7"/>
                  </a:cubicBezTo>
                  <a:cubicBezTo>
                    <a:pt x="36" y="7"/>
                    <a:pt x="35" y="7"/>
                    <a:pt x="35" y="7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7"/>
                    <a:pt x="34" y="6"/>
                    <a:pt x="34" y="6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4" y="6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3" y="5"/>
                    <a:pt x="33" y="5"/>
                  </a:cubicBezTo>
                  <a:cubicBezTo>
                    <a:pt x="33" y="6"/>
                    <a:pt x="32" y="6"/>
                    <a:pt x="32" y="6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31" y="6"/>
                    <a:pt x="30" y="6"/>
                    <a:pt x="30" y="6"/>
                  </a:cubicBezTo>
                  <a:cubicBezTo>
                    <a:pt x="30" y="6"/>
                    <a:pt x="30" y="5"/>
                    <a:pt x="30" y="5"/>
                  </a:cubicBezTo>
                  <a:cubicBezTo>
                    <a:pt x="30" y="5"/>
                    <a:pt x="29" y="5"/>
                    <a:pt x="29" y="5"/>
                  </a:cubicBezTo>
                  <a:cubicBezTo>
                    <a:pt x="28" y="5"/>
                    <a:pt x="29" y="5"/>
                    <a:pt x="29" y="5"/>
                  </a:cubicBezTo>
                  <a:cubicBezTo>
                    <a:pt x="28" y="5"/>
                    <a:pt x="28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3"/>
                    <a:pt x="28" y="3"/>
                    <a:pt x="27" y="3"/>
                  </a:cubicBezTo>
                  <a:cubicBezTo>
                    <a:pt x="27" y="3"/>
                    <a:pt x="27" y="3"/>
                    <a:pt x="27" y="3"/>
                  </a:cubicBezTo>
                  <a:cubicBezTo>
                    <a:pt x="27" y="3"/>
                    <a:pt x="27" y="3"/>
                    <a:pt x="26" y="3"/>
                  </a:cubicBezTo>
                  <a:cubicBezTo>
                    <a:pt x="26" y="3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5" y="4"/>
                    <a:pt x="25" y="3"/>
                    <a:pt x="25" y="3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5" y="2"/>
                    <a:pt x="25" y="2"/>
                    <a:pt x="25" y="1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5" y="0"/>
                    <a:pt x="24" y="1"/>
                    <a:pt x="24" y="1"/>
                  </a:cubicBezTo>
                  <a:cubicBezTo>
                    <a:pt x="24" y="1"/>
                    <a:pt x="24" y="1"/>
                    <a:pt x="24" y="2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2"/>
                    <a:pt x="22" y="1"/>
                    <a:pt x="22" y="1"/>
                  </a:cubicBezTo>
                  <a:cubicBezTo>
                    <a:pt x="22" y="1"/>
                    <a:pt x="22" y="2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2" y="3"/>
                    <a:pt x="22" y="2"/>
                    <a:pt x="22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1"/>
                    <a:pt x="21" y="2"/>
                    <a:pt x="21" y="2"/>
                  </a:cubicBezTo>
                  <a:cubicBezTo>
                    <a:pt x="21" y="2"/>
                    <a:pt x="20" y="2"/>
                    <a:pt x="20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20" y="2"/>
                    <a:pt x="20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1" y="4"/>
                    <a:pt x="21" y="4"/>
                  </a:cubicBezTo>
                  <a:cubicBezTo>
                    <a:pt x="21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3" y="4"/>
                    <a:pt x="24" y="4"/>
                    <a:pt x="24" y="4"/>
                  </a:cubicBezTo>
                  <a:cubicBezTo>
                    <a:pt x="24" y="4"/>
                    <a:pt x="24" y="4"/>
                    <a:pt x="25" y="4"/>
                  </a:cubicBezTo>
                  <a:cubicBezTo>
                    <a:pt x="25" y="4"/>
                    <a:pt x="25" y="4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6" y="6"/>
                  </a:cubicBezTo>
                  <a:cubicBezTo>
                    <a:pt x="26" y="7"/>
                    <a:pt x="26" y="8"/>
                    <a:pt x="26" y="8"/>
                  </a:cubicBezTo>
                  <a:cubicBezTo>
                    <a:pt x="26" y="8"/>
                    <a:pt x="25" y="8"/>
                    <a:pt x="25" y="8"/>
                  </a:cubicBezTo>
                  <a:cubicBezTo>
                    <a:pt x="25" y="8"/>
                    <a:pt x="24" y="8"/>
                    <a:pt x="24" y="8"/>
                  </a:cubicBezTo>
                  <a:cubicBezTo>
                    <a:pt x="24" y="8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3" y="9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18" y="9"/>
                    <a:pt x="18" y="9"/>
                  </a:cubicBezTo>
                  <a:cubicBezTo>
                    <a:pt x="18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5" y="9"/>
                    <a:pt x="15" y="8"/>
                    <a:pt x="15" y="8"/>
                  </a:cubicBezTo>
                  <a:cubicBezTo>
                    <a:pt x="15" y="8"/>
                    <a:pt x="15" y="8"/>
                    <a:pt x="15" y="9"/>
                  </a:cubicBezTo>
                  <a:cubicBezTo>
                    <a:pt x="15" y="9"/>
                    <a:pt x="14" y="9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2" y="11"/>
                    <a:pt x="13" y="10"/>
                    <a:pt x="13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1" y="10"/>
                  </a:cubicBezTo>
                  <a:cubicBezTo>
                    <a:pt x="11" y="11"/>
                    <a:pt x="11" y="11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3"/>
                    <a:pt x="10" y="13"/>
                  </a:cubicBezTo>
                  <a:cubicBezTo>
                    <a:pt x="10" y="13"/>
                    <a:pt x="10" y="13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8" y="14"/>
                    <a:pt x="8" y="14"/>
                  </a:cubicBezTo>
                  <a:cubicBezTo>
                    <a:pt x="8" y="14"/>
                    <a:pt x="8" y="15"/>
                    <a:pt x="8" y="15"/>
                  </a:cubicBezTo>
                  <a:cubicBezTo>
                    <a:pt x="8" y="15"/>
                    <a:pt x="9" y="16"/>
                    <a:pt x="9" y="16"/>
                  </a:cubicBezTo>
                  <a:cubicBezTo>
                    <a:pt x="9" y="16"/>
                    <a:pt x="9" y="16"/>
                    <a:pt x="9" y="17"/>
                  </a:cubicBezTo>
                  <a:cubicBezTo>
                    <a:pt x="9" y="17"/>
                    <a:pt x="9" y="17"/>
                    <a:pt x="8" y="17"/>
                  </a:cubicBezTo>
                  <a:cubicBezTo>
                    <a:pt x="8" y="17"/>
                    <a:pt x="8" y="18"/>
                    <a:pt x="8" y="18"/>
                  </a:cubicBezTo>
                  <a:cubicBezTo>
                    <a:pt x="8" y="18"/>
                    <a:pt x="7" y="18"/>
                    <a:pt x="6" y="18"/>
                  </a:cubicBezTo>
                  <a:cubicBezTo>
                    <a:pt x="6" y="18"/>
                    <a:pt x="6" y="19"/>
                    <a:pt x="6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0"/>
                    <a:pt x="6" y="21"/>
                    <a:pt x="6" y="21"/>
                  </a:cubicBezTo>
                  <a:cubicBezTo>
                    <a:pt x="6" y="21"/>
                    <a:pt x="5" y="22"/>
                    <a:pt x="5" y="22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4" y="22"/>
                    <a:pt x="3" y="23"/>
                    <a:pt x="3" y="23"/>
                  </a:cubicBezTo>
                  <a:cubicBezTo>
                    <a:pt x="3" y="23"/>
                    <a:pt x="3" y="24"/>
                    <a:pt x="3" y="24"/>
                  </a:cubicBezTo>
                  <a:cubicBezTo>
                    <a:pt x="3" y="24"/>
                    <a:pt x="3" y="24"/>
                    <a:pt x="3" y="25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5" y="25"/>
                    <a:pt x="5" y="26"/>
                    <a:pt x="5" y="26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5" y="26"/>
                    <a:pt x="5" y="27"/>
                    <a:pt x="5" y="27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5" y="30"/>
                    <a:pt x="5" y="29"/>
                    <a:pt x="4" y="29"/>
                  </a:cubicBezTo>
                  <a:cubicBezTo>
                    <a:pt x="4" y="29"/>
                    <a:pt x="4" y="28"/>
                    <a:pt x="4" y="28"/>
                  </a:cubicBezTo>
                  <a:cubicBezTo>
                    <a:pt x="4" y="28"/>
                    <a:pt x="4" y="28"/>
                    <a:pt x="3" y="28"/>
                  </a:cubicBezTo>
                  <a:cubicBezTo>
                    <a:pt x="3" y="28"/>
                    <a:pt x="3" y="27"/>
                    <a:pt x="3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2" y="27"/>
                    <a:pt x="2" y="28"/>
                    <a:pt x="2" y="28"/>
                  </a:cubicBezTo>
                  <a:cubicBezTo>
                    <a:pt x="2" y="28"/>
                    <a:pt x="2" y="29"/>
                    <a:pt x="2" y="29"/>
                  </a:cubicBezTo>
                  <a:cubicBezTo>
                    <a:pt x="2" y="29"/>
                    <a:pt x="2" y="30"/>
                    <a:pt x="2" y="30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2" y="29"/>
                    <a:pt x="2" y="29"/>
                    <a:pt x="2" y="29"/>
                  </a:cubicBezTo>
                  <a:cubicBezTo>
                    <a:pt x="2" y="29"/>
                    <a:pt x="2" y="28"/>
                    <a:pt x="2" y="28"/>
                  </a:cubicBezTo>
                  <a:cubicBezTo>
                    <a:pt x="2" y="28"/>
                    <a:pt x="1" y="28"/>
                    <a:pt x="1" y="28"/>
                  </a:cubicBezTo>
                  <a:cubicBezTo>
                    <a:pt x="1" y="28"/>
                    <a:pt x="1" y="27"/>
                    <a:pt x="1" y="27"/>
                  </a:cubicBezTo>
                  <a:cubicBezTo>
                    <a:pt x="1" y="27"/>
                    <a:pt x="1" y="27"/>
                    <a:pt x="0" y="27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62" y="108"/>
                    <a:pt x="62" y="108"/>
                    <a:pt x="62" y="108"/>
                  </a:cubicBezTo>
                  <a:cubicBezTo>
                    <a:pt x="62" y="39"/>
                    <a:pt x="62" y="39"/>
                    <a:pt x="62" y="39"/>
                  </a:cubicBezTo>
                  <a:cubicBezTo>
                    <a:pt x="62" y="39"/>
                    <a:pt x="62" y="39"/>
                    <a:pt x="62" y="39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" name="Freeform 744">
              <a:extLst>
                <a:ext uri="{FF2B5EF4-FFF2-40B4-BE49-F238E27FC236}">
                  <a16:creationId xmlns:a16="http://schemas.microsoft.com/office/drawing/2014/main" id="{4218C9CC-6B07-4B7F-A40D-BCF28AB27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1038" y="5967413"/>
              <a:ext cx="17462" cy="23813"/>
            </a:xfrm>
            <a:custGeom>
              <a:avLst/>
              <a:gdLst>
                <a:gd name="T0" fmla="*/ 1 w 4"/>
                <a:gd name="T1" fmla="*/ 5 h 6"/>
                <a:gd name="T2" fmla="*/ 1 w 4"/>
                <a:gd name="T3" fmla="*/ 4 h 6"/>
                <a:gd name="T4" fmla="*/ 0 w 4"/>
                <a:gd name="T5" fmla="*/ 4 h 6"/>
                <a:gd name="T6" fmla="*/ 0 w 4"/>
                <a:gd name="T7" fmla="*/ 4 h 6"/>
                <a:gd name="T8" fmla="*/ 0 w 4"/>
                <a:gd name="T9" fmla="*/ 3 h 6"/>
                <a:gd name="T10" fmla="*/ 0 w 4"/>
                <a:gd name="T11" fmla="*/ 2 h 6"/>
                <a:gd name="T12" fmla="*/ 0 w 4"/>
                <a:gd name="T13" fmla="*/ 2 h 6"/>
                <a:gd name="T14" fmla="*/ 0 w 4"/>
                <a:gd name="T15" fmla="*/ 1 h 6"/>
                <a:gd name="T16" fmla="*/ 0 w 4"/>
                <a:gd name="T17" fmla="*/ 1 h 6"/>
                <a:gd name="T18" fmla="*/ 1 w 4"/>
                <a:gd name="T19" fmla="*/ 1 h 6"/>
                <a:gd name="T20" fmla="*/ 1 w 4"/>
                <a:gd name="T21" fmla="*/ 0 h 6"/>
                <a:gd name="T22" fmla="*/ 2 w 4"/>
                <a:gd name="T23" fmla="*/ 0 h 6"/>
                <a:gd name="T24" fmla="*/ 2 w 4"/>
                <a:gd name="T25" fmla="*/ 0 h 6"/>
                <a:gd name="T26" fmla="*/ 3 w 4"/>
                <a:gd name="T27" fmla="*/ 0 h 6"/>
                <a:gd name="T28" fmla="*/ 4 w 4"/>
                <a:gd name="T29" fmla="*/ 1 h 6"/>
                <a:gd name="T30" fmla="*/ 4 w 4"/>
                <a:gd name="T31" fmla="*/ 1 h 6"/>
                <a:gd name="T32" fmla="*/ 4 w 4"/>
                <a:gd name="T33" fmla="*/ 1 h 6"/>
                <a:gd name="T34" fmla="*/ 3 w 4"/>
                <a:gd name="T35" fmla="*/ 1 h 6"/>
                <a:gd name="T36" fmla="*/ 2 w 4"/>
                <a:gd name="T37" fmla="*/ 2 h 6"/>
                <a:gd name="T38" fmla="*/ 2 w 4"/>
                <a:gd name="T39" fmla="*/ 3 h 6"/>
                <a:gd name="T40" fmla="*/ 2 w 4"/>
                <a:gd name="T41" fmla="*/ 4 h 6"/>
                <a:gd name="T42" fmla="*/ 2 w 4"/>
                <a:gd name="T43" fmla="*/ 6 h 6"/>
                <a:gd name="T44" fmla="*/ 1 w 4"/>
                <a:gd name="T45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" h="6">
                  <a:moveTo>
                    <a:pt x="1" y="5"/>
                  </a:moveTo>
                  <a:cubicBezTo>
                    <a:pt x="1" y="5"/>
                    <a:pt x="1" y="4"/>
                    <a:pt x="1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2" y="3"/>
                    <a:pt x="2" y="4"/>
                    <a:pt x="2" y="4"/>
                  </a:cubicBezTo>
                  <a:cubicBezTo>
                    <a:pt x="2" y="5"/>
                    <a:pt x="2" y="5"/>
                    <a:pt x="2" y="6"/>
                  </a:cubicBezTo>
                  <a:cubicBezTo>
                    <a:pt x="1" y="5"/>
                    <a:pt x="1" y="5"/>
                    <a:pt x="1" y="5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sp>
        <p:nvSpPr>
          <p:cNvPr id="66" name="Freeform 690">
            <a:extLst>
              <a:ext uri="{FF2B5EF4-FFF2-40B4-BE49-F238E27FC236}">
                <a16:creationId xmlns:a16="http://schemas.microsoft.com/office/drawing/2014/main" id="{3A67C562-13C0-6D9B-D9DD-1DDE34780C9E}"/>
              </a:ext>
            </a:extLst>
          </p:cNvPr>
          <p:cNvSpPr>
            <a:spLocks noEditPoints="1"/>
          </p:cNvSpPr>
          <p:nvPr/>
        </p:nvSpPr>
        <p:spPr bwMode="auto">
          <a:xfrm>
            <a:off x="1763903" y="4159013"/>
            <a:ext cx="35844" cy="26596"/>
          </a:xfrm>
          <a:custGeom>
            <a:avLst/>
            <a:gdLst>
              <a:gd name="T0" fmla="*/ 6 w 17"/>
              <a:gd name="T1" fmla="*/ 9 h 14"/>
              <a:gd name="T2" fmla="*/ 6 w 17"/>
              <a:gd name="T3" fmla="*/ 9 h 14"/>
              <a:gd name="T4" fmla="*/ 5 w 17"/>
              <a:gd name="T5" fmla="*/ 8 h 14"/>
              <a:gd name="T6" fmla="*/ 5 w 17"/>
              <a:gd name="T7" fmla="*/ 7 h 14"/>
              <a:gd name="T8" fmla="*/ 4 w 17"/>
              <a:gd name="T9" fmla="*/ 6 h 14"/>
              <a:gd name="T10" fmla="*/ 3 w 17"/>
              <a:gd name="T11" fmla="*/ 5 h 14"/>
              <a:gd name="T12" fmla="*/ 3 w 17"/>
              <a:gd name="T13" fmla="*/ 4 h 14"/>
              <a:gd name="T14" fmla="*/ 2 w 17"/>
              <a:gd name="T15" fmla="*/ 3 h 14"/>
              <a:gd name="T16" fmla="*/ 1 w 17"/>
              <a:gd name="T17" fmla="*/ 4 h 14"/>
              <a:gd name="T18" fmla="*/ 1 w 17"/>
              <a:gd name="T19" fmla="*/ 5 h 14"/>
              <a:gd name="T20" fmla="*/ 2 w 17"/>
              <a:gd name="T21" fmla="*/ 5 h 14"/>
              <a:gd name="T22" fmla="*/ 2 w 17"/>
              <a:gd name="T23" fmla="*/ 6 h 14"/>
              <a:gd name="T24" fmla="*/ 3 w 17"/>
              <a:gd name="T25" fmla="*/ 7 h 14"/>
              <a:gd name="T26" fmla="*/ 4 w 17"/>
              <a:gd name="T27" fmla="*/ 8 h 14"/>
              <a:gd name="T28" fmla="*/ 4 w 17"/>
              <a:gd name="T29" fmla="*/ 9 h 14"/>
              <a:gd name="T30" fmla="*/ 3 w 17"/>
              <a:gd name="T31" fmla="*/ 9 h 14"/>
              <a:gd name="T32" fmla="*/ 2 w 17"/>
              <a:gd name="T33" fmla="*/ 10 h 14"/>
              <a:gd name="T34" fmla="*/ 1 w 17"/>
              <a:gd name="T35" fmla="*/ 11 h 14"/>
              <a:gd name="T36" fmla="*/ 2 w 17"/>
              <a:gd name="T37" fmla="*/ 11 h 14"/>
              <a:gd name="T38" fmla="*/ 4 w 17"/>
              <a:gd name="T39" fmla="*/ 12 h 14"/>
              <a:gd name="T40" fmla="*/ 4 w 17"/>
              <a:gd name="T41" fmla="*/ 11 h 14"/>
              <a:gd name="T42" fmla="*/ 5 w 17"/>
              <a:gd name="T43" fmla="*/ 11 h 14"/>
              <a:gd name="T44" fmla="*/ 6 w 17"/>
              <a:gd name="T45" fmla="*/ 10 h 14"/>
              <a:gd name="T46" fmla="*/ 1 w 17"/>
              <a:gd name="T47" fmla="*/ 8 h 14"/>
              <a:gd name="T48" fmla="*/ 0 w 17"/>
              <a:gd name="T49" fmla="*/ 6 h 14"/>
              <a:gd name="T50" fmla="*/ 2 w 17"/>
              <a:gd name="T51" fmla="*/ 6 h 14"/>
              <a:gd name="T52" fmla="*/ 2 w 17"/>
              <a:gd name="T53" fmla="*/ 8 h 14"/>
              <a:gd name="T54" fmla="*/ 8 w 17"/>
              <a:gd name="T55" fmla="*/ 7 h 14"/>
              <a:gd name="T56" fmla="*/ 6 w 17"/>
              <a:gd name="T57" fmla="*/ 7 h 14"/>
              <a:gd name="T58" fmla="*/ 6 w 17"/>
              <a:gd name="T59" fmla="*/ 6 h 14"/>
              <a:gd name="T60" fmla="*/ 6 w 17"/>
              <a:gd name="T61" fmla="*/ 5 h 14"/>
              <a:gd name="T62" fmla="*/ 8 w 17"/>
              <a:gd name="T63" fmla="*/ 6 h 14"/>
              <a:gd name="T64" fmla="*/ 17 w 17"/>
              <a:gd name="T65" fmla="*/ 10 h 14"/>
              <a:gd name="T66" fmla="*/ 16 w 17"/>
              <a:gd name="T67" fmla="*/ 11 h 14"/>
              <a:gd name="T68" fmla="*/ 15 w 17"/>
              <a:gd name="T69" fmla="*/ 11 h 14"/>
              <a:gd name="T70" fmla="*/ 15 w 17"/>
              <a:gd name="T71" fmla="*/ 10 h 14"/>
              <a:gd name="T72" fmla="*/ 16 w 17"/>
              <a:gd name="T73" fmla="*/ 9 h 14"/>
              <a:gd name="T74" fmla="*/ 17 w 17"/>
              <a:gd name="T75" fmla="*/ 9 h 14"/>
              <a:gd name="T76" fmla="*/ 11 w 17"/>
              <a:gd name="T77" fmla="*/ 9 h 14"/>
              <a:gd name="T78" fmla="*/ 10 w 17"/>
              <a:gd name="T79" fmla="*/ 9 h 14"/>
              <a:gd name="T80" fmla="*/ 10 w 17"/>
              <a:gd name="T81" fmla="*/ 10 h 14"/>
              <a:gd name="T82" fmla="*/ 9 w 17"/>
              <a:gd name="T83" fmla="*/ 10 h 14"/>
              <a:gd name="T84" fmla="*/ 8 w 17"/>
              <a:gd name="T85" fmla="*/ 9 h 14"/>
              <a:gd name="T86" fmla="*/ 8 w 17"/>
              <a:gd name="T87" fmla="*/ 9 h 14"/>
              <a:gd name="T88" fmla="*/ 8 w 17"/>
              <a:gd name="T89" fmla="*/ 8 h 14"/>
              <a:gd name="T90" fmla="*/ 9 w 17"/>
              <a:gd name="T91" fmla="*/ 8 h 14"/>
              <a:gd name="T92" fmla="*/ 10 w 17"/>
              <a:gd name="T93" fmla="*/ 7 h 14"/>
              <a:gd name="T94" fmla="*/ 10 w 17"/>
              <a:gd name="T95" fmla="*/ 8 h 14"/>
              <a:gd name="T96" fmla="*/ 9 w 17"/>
              <a:gd name="T97" fmla="*/ 13 h 14"/>
              <a:gd name="T98" fmla="*/ 8 w 17"/>
              <a:gd name="T99" fmla="*/ 13 h 14"/>
              <a:gd name="T100" fmla="*/ 9 w 17"/>
              <a:gd name="T101" fmla="*/ 13 h 14"/>
              <a:gd name="T102" fmla="*/ 9 w 17"/>
              <a:gd name="T103" fmla="*/ 2 h 14"/>
              <a:gd name="T104" fmla="*/ 14 w 17"/>
              <a:gd name="T105" fmla="*/ 14 h 14"/>
              <a:gd name="T106" fmla="*/ 14 w 17"/>
              <a:gd name="T107" fmla="*/ 14 h 14"/>
              <a:gd name="T108" fmla="*/ 7 w 17"/>
              <a:gd name="T109" fmla="*/ 0 h 14"/>
              <a:gd name="T110" fmla="*/ 12 w 17"/>
              <a:gd name="T111" fmla="*/ 10 h 14"/>
              <a:gd name="T112" fmla="*/ 12 w 17"/>
              <a:gd name="T113" fmla="*/ 10 h 14"/>
              <a:gd name="T114" fmla="*/ 7 w 17"/>
              <a:gd name="T115" fmla="*/ 7 h 14"/>
              <a:gd name="T116" fmla="*/ 10 w 17"/>
              <a:gd name="T117" fmla="*/ 7 h 14"/>
              <a:gd name="T118" fmla="*/ 14 w 17"/>
              <a:gd name="T119" fmla="*/ 14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7" h="14">
                <a:moveTo>
                  <a:pt x="6" y="10"/>
                </a:move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5" y="9"/>
                </a:cubicBezTo>
                <a:cubicBezTo>
                  <a:pt x="5" y="9"/>
                  <a:pt x="5" y="9"/>
                  <a:pt x="5" y="9"/>
                </a:cubicBezTo>
                <a:cubicBezTo>
                  <a:pt x="5" y="9"/>
                  <a:pt x="5" y="9"/>
                  <a:pt x="5" y="9"/>
                </a:cubicBezTo>
                <a:cubicBezTo>
                  <a:pt x="5" y="9"/>
                  <a:pt x="5" y="9"/>
                  <a:pt x="5" y="9"/>
                </a:cubicBezTo>
                <a:cubicBezTo>
                  <a:pt x="5" y="9"/>
                  <a:pt x="5" y="9"/>
                  <a:pt x="5" y="9"/>
                </a:cubicBezTo>
                <a:cubicBezTo>
                  <a:pt x="5" y="9"/>
                  <a:pt x="5" y="9"/>
                  <a:pt x="5" y="9"/>
                </a:cubicBezTo>
                <a:cubicBezTo>
                  <a:pt x="5" y="9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4" y="7"/>
                </a:cubicBezTo>
                <a:cubicBezTo>
                  <a:pt x="4" y="7"/>
                  <a:pt x="4" y="7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3" y="6"/>
                  <a:pt x="4" y="6"/>
                  <a:pt x="3" y="6"/>
                </a:cubicBezTo>
                <a:cubicBezTo>
                  <a:pt x="3" y="6"/>
                  <a:pt x="3" y="5"/>
                  <a:pt x="3" y="5"/>
                </a:cubicBezTo>
                <a:cubicBezTo>
                  <a:pt x="3" y="5"/>
                  <a:pt x="3" y="5"/>
                  <a:pt x="3" y="5"/>
                </a:cubicBezTo>
                <a:cubicBezTo>
                  <a:pt x="3" y="5"/>
                  <a:pt x="3" y="5"/>
                  <a:pt x="3" y="5"/>
                </a:cubicBezTo>
                <a:cubicBezTo>
                  <a:pt x="3" y="5"/>
                  <a:pt x="3" y="5"/>
                  <a:pt x="3" y="5"/>
                </a:cubicBezTo>
                <a:cubicBezTo>
                  <a:pt x="3" y="5"/>
                  <a:pt x="3" y="5"/>
                  <a:pt x="3" y="5"/>
                </a:cubicBezTo>
                <a:cubicBezTo>
                  <a:pt x="3" y="5"/>
                  <a:pt x="3" y="5"/>
                  <a:pt x="3" y="5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3"/>
                  <a:pt x="3" y="3"/>
                  <a:pt x="3" y="3"/>
                </a:cubicBezTo>
                <a:cubicBezTo>
                  <a:pt x="3" y="3"/>
                  <a:pt x="3" y="3"/>
                  <a:pt x="3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4"/>
                  <a:pt x="2" y="4"/>
                  <a:pt x="2" y="4"/>
                </a:cubicBezTo>
                <a:cubicBezTo>
                  <a:pt x="2" y="4"/>
                  <a:pt x="2" y="4"/>
                  <a:pt x="2" y="4"/>
                </a:cubicBezTo>
                <a:cubicBezTo>
                  <a:pt x="1" y="4"/>
                  <a:pt x="1" y="4"/>
                  <a:pt x="1" y="4"/>
                </a:cubicBezTo>
                <a:cubicBezTo>
                  <a:pt x="1" y="4"/>
                  <a:pt x="1" y="4"/>
                  <a:pt x="1" y="4"/>
                </a:cubicBezTo>
                <a:cubicBezTo>
                  <a:pt x="1" y="4"/>
                  <a:pt x="1" y="4"/>
                  <a:pt x="1" y="4"/>
                </a:cubicBezTo>
                <a:cubicBezTo>
                  <a:pt x="1" y="4"/>
                  <a:pt x="1" y="4"/>
                  <a:pt x="1" y="4"/>
                </a:cubicBezTo>
                <a:cubicBezTo>
                  <a:pt x="1" y="4"/>
                  <a:pt x="1" y="4"/>
                  <a:pt x="1" y="4"/>
                </a:cubicBezTo>
                <a:cubicBezTo>
                  <a:pt x="1" y="4"/>
                  <a:pt x="1" y="4"/>
                  <a:pt x="1" y="4"/>
                </a:cubicBezTo>
                <a:cubicBezTo>
                  <a:pt x="1" y="4"/>
                  <a:pt x="1" y="4"/>
                  <a:pt x="1" y="4"/>
                </a:cubicBezTo>
                <a:cubicBezTo>
                  <a:pt x="1" y="4"/>
                  <a:pt x="1" y="4"/>
                  <a:pt x="1" y="4"/>
                </a:cubicBezTo>
                <a:cubicBezTo>
                  <a:pt x="1" y="4"/>
                  <a:pt x="1" y="4"/>
                  <a:pt x="1" y="4"/>
                </a:cubicBezTo>
                <a:cubicBezTo>
                  <a:pt x="1" y="4"/>
                  <a:pt x="1" y="5"/>
                  <a:pt x="1" y="5"/>
                </a:cubicBezTo>
                <a:cubicBezTo>
                  <a:pt x="1" y="5"/>
                  <a:pt x="1" y="5"/>
                  <a:pt x="1" y="5"/>
                </a:cubicBezTo>
                <a:cubicBezTo>
                  <a:pt x="1" y="5"/>
                  <a:pt x="1" y="5"/>
                  <a:pt x="1" y="5"/>
                </a:cubicBezTo>
                <a:cubicBezTo>
                  <a:pt x="1" y="5"/>
                  <a:pt x="1" y="5"/>
                  <a:pt x="1" y="5"/>
                </a:cubicBezTo>
                <a:cubicBezTo>
                  <a:pt x="1" y="5"/>
                  <a:pt x="1" y="5"/>
                  <a:pt x="1" y="5"/>
                </a:cubicBezTo>
                <a:cubicBezTo>
                  <a:pt x="1" y="5"/>
                  <a:pt x="1" y="5"/>
                  <a:pt x="1" y="5"/>
                </a:cubicBezTo>
                <a:cubicBezTo>
                  <a:pt x="1" y="5"/>
                  <a:pt x="1" y="5"/>
                  <a:pt x="1" y="4"/>
                </a:cubicBezTo>
                <a:cubicBezTo>
                  <a:pt x="1" y="4"/>
                  <a:pt x="1" y="4"/>
                  <a:pt x="2" y="4"/>
                </a:cubicBezTo>
                <a:cubicBezTo>
                  <a:pt x="2" y="4"/>
                  <a:pt x="2" y="4"/>
                  <a:pt x="2" y="4"/>
                </a:cubicBezTo>
                <a:cubicBezTo>
                  <a:pt x="2" y="4"/>
                  <a:pt x="2" y="5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2" y="5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7"/>
                  <a:pt x="2" y="7"/>
                  <a:pt x="2" y="7"/>
                </a:cubicBezTo>
                <a:cubicBezTo>
                  <a:pt x="3" y="7"/>
                  <a:pt x="3" y="7"/>
                  <a:pt x="3" y="7"/>
                </a:cubicBezTo>
                <a:cubicBezTo>
                  <a:pt x="3" y="7"/>
                  <a:pt x="3" y="7"/>
                  <a:pt x="3" y="7"/>
                </a:cubicBezTo>
                <a:cubicBezTo>
                  <a:pt x="3" y="7"/>
                  <a:pt x="3" y="7"/>
                  <a:pt x="3" y="7"/>
                </a:cubicBezTo>
                <a:cubicBezTo>
                  <a:pt x="3" y="7"/>
                  <a:pt x="3" y="7"/>
                  <a:pt x="3" y="7"/>
                </a:cubicBezTo>
                <a:cubicBezTo>
                  <a:pt x="3" y="7"/>
                  <a:pt x="3" y="7"/>
                  <a:pt x="3" y="7"/>
                </a:cubicBezTo>
                <a:cubicBezTo>
                  <a:pt x="3" y="7"/>
                  <a:pt x="3" y="7"/>
                  <a:pt x="3" y="7"/>
                </a:cubicBezTo>
                <a:cubicBezTo>
                  <a:pt x="3" y="7"/>
                  <a:pt x="3" y="7"/>
                  <a:pt x="3" y="7"/>
                </a:cubicBezTo>
                <a:cubicBezTo>
                  <a:pt x="3" y="7"/>
                  <a:pt x="3" y="7"/>
                  <a:pt x="3" y="7"/>
                </a:cubicBezTo>
                <a:cubicBezTo>
                  <a:pt x="3" y="7"/>
                  <a:pt x="3" y="7"/>
                  <a:pt x="3" y="7"/>
                </a:cubicBezTo>
                <a:cubicBezTo>
                  <a:pt x="3" y="8"/>
                  <a:pt x="3" y="8"/>
                  <a:pt x="3" y="8"/>
                </a:cubicBezTo>
                <a:cubicBezTo>
                  <a:pt x="3" y="8"/>
                  <a:pt x="3" y="8"/>
                  <a:pt x="3" y="8"/>
                </a:cubicBezTo>
                <a:cubicBezTo>
                  <a:pt x="4" y="8"/>
                  <a:pt x="4" y="8"/>
                  <a:pt x="4" y="8"/>
                </a:cubicBezTo>
                <a:cubicBezTo>
                  <a:pt x="4" y="8"/>
                  <a:pt x="4" y="8"/>
                  <a:pt x="4" y="8"/>
                </a:cubicBezTo>
                <a:cubicBezTo>
                  <a:pt x="4" y="8"/>
                  <a:pt x="4" y="8"/>
                  <a:pt x="4" y="8"/>
                </a:cubicBezTo>
                <a:cubicBezTo>
                  <a:pt x="4" y="8"/>
                  <a:pt x="4" y="8"/>
                  <a:pt x="4" y="8"/>
                </a:cubicBezTo>
                <a:cubicBezTo>
                  <a:pt x="4" y="8"/>
                  <a:pt x="4" y="8"/>
                  <a:pt x="4" y="8"/>
                </a:cubicBezTo>
                <a:cubicBezTo>
                  <a:pt x="4" y="8"/>
                  <a:pt x="4" y="8"/>
                  <a:pt x="4" y="8"/>
                </a:cubicBezTo>
                <a:cubicBezTo>
                  <a:pt x="4" y="8"/>
                  <a:pt x="4" y="8"/>
                  <a:pt x="4" y="8"/>
                </a:cubicBezTo>
                <a:cubicBezTo>
                  <a:pt x="4" y="8"/>
                  <a:pt x="4" y="9"/>
                  <a:pt x="4" y="9"/>
                </a:cubicBezTo>
                <a:cubicBezTo>
                  <a:pt x="4" y="9"/>
                  <a:pt x="4" y="9"/>
                  <a:pt x="4" y="9"/>
                </a:cubicBezTo>
                <a:cubicBezTo>
                  <a:pt x="4" y="9"/>
                  <a:pt x="4" y="9"/>
                  <a:pt x="4" y="9"/>
                </a:cubicBezTo>
                <a:cubicBezTo>
                  <a:pt x="4" y="9"/>
                  <a:pt x="4" y="9"/>
                  <a:pt x="4" y="9"/>
                </a:cubicBezTo>
                <a:cubicBezTo>
                  <a:pt x="4" y="9"/>
                  <a:pt x="4" y="9"/>
                  <a:pt x="4" y="9"/>
                </a:cubicBezTo>
                <a:cubicBezTo>
                  <a:pt x="4" y="9"/>
                  <a:pt x="4" y="9"/>
                  <a:pt x="4" y="9"/>
                </a:cubicBezTo>
                <a:cubicBezTo>
                  <a:pt x="4" y="9"/>
                  <a:pt x="4" y="9"/>
                  <a:pt x="4" y="9"/>
                </a:cubicBezTo>
                <a:cubicBezTo>
                  <a:pt x="4" y="9"/>
                  <a:pt x="4" y="9"/>
                  <a:pt x="4" y="9"/>
                </a:cubicBezTo>
                <a:cubicBezTo>
                  <a:pt x="4" y="9"/>
                  <a:pt x="4" y="9"/>
                  <a:pt x="4" y="9"/>
                </a:cubicBezTo>
                <a:cubicBezTo>
                  <a:pt x="4" y="9"/>
                  <a:pt x="4" y="9"/>
                  <a:pt x="4" y="9"/>
                </a:cubicBezTo>
                <a:cubicBezTo>
                  <a:pt x="4" y="9"/>
                  <a:pt x="4" y="9"/>
                  <a:pt x="4" y="9"/>
                </a:cubicBezTo>
                <a:cubicBezTo>
                  <a:pt x="4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1" y="10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11"/>
                  <a:pt x="1" y="11"/>
                </a:cubicBezTo>
                <a:cubicBezTo>
                  <a:pt x="1" y="11"/>
                  <a:pt x="1" y="11"/>
                  <a:pt x="1" y="11"/>
                </a:cubicBezTo>
                <a:cubicBezTo>
                  <a:pt x="1" y="11"/>
                  <a:pt x="1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4" y="12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6" y="11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lose/>
                <a:moveTo>
                  <a:pt x="1" y="8"/>
                </a:move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0" y="8"/>
                  <a:pt x="0" y="7"/>
                </a:cubicBezTo>
                <a:cubicBezTo>
                  <a:pt x="0" y="7"/>
                  <a:pt x="0" y="7"/>
                  <a:pt x="0" y="7"/>
                </a:cubicBezTo>
                <a:cubicBezTo>
                  <a:pt x="0" y="7"/>
                  <a:pt x="0" y="7"/>
                  <a:pt x="0" y="7"/>
                </a:cubicBezTo>
                <a:cubicBezTo>
                  <a:pt x="0" y="7"/>
                  <a:pt x="0" y="7"/>
                  <a:pt x="0" y="7"/>
                </a:cubicBezTo>
                <a:cubicBezTo>
                  <a:pt x="0" y="7"/>
                  <a:pt x="0" y="7"/>
                  <a:pt x="0" y="7"/>
                </a:cubicBezTo>
                <a:cubicBezTo>
                  <a:pt x="0" y="7"/>
                  <a:pt x="0" y="6"/>
                  <a:pt x="0" y="6"/>
                </a:cubicBezTo>
                <a:cubicBezTo>
                  <a:pt x="0" y="6"/>
                  <a:pt x="0" y="6"/>
                  <a:pt x="0" y="6"/>
                </a:cubicBezTo>
                <a:cubicBezTo>
                  <a:pt x="0" y="6"/>
                  <a:pt x="0" y="6"/>
                  <a:pt x="1" y="6"/>
                </a:cubicBezTo>
                <a:cubicBezTo>
                  <a:pt x="1" y="6"/>
                  <a:pt x="1" y="6"/>
                  <a:pt x="1" y="6"/>
                </a:cubicBezTo>
                <a:cubicBezTo>
                  <a:pt x="1" y="6"/>
                  <a:pt x="1" y="6"/>
                  <a:pt x="1" y="6"/>
                </a:cubicBezTo>
                <a:cubicBezTo>
                  <a:pt x="1" y="6"/>
                  <a:pt x="1" y="6"/>
                  <a:pt x="1" y="6"/>
                </a:cubicBezTo>
                <a:cubicBezTo>
                  <a:pt x="1" y="6"/>
                  <a:pt x="1" y="6"/>
                  <a:pt x="1" y="6"/>
                </a:cubicBezTo>
                <a:cubicBezTo>
                  <a:pt x="1" y="6"/>
                  <a:pt x="1" y="6"/>
                  <a:pt x="1" y="6"/>
                </a:cubicBezTo>
                <a:cubicBezTo>
                  <a:pt x="1" y="6"/>
                  <a:pt x="1" y="6"/>
                  <a:pt x="1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2" y="7"/>
                  <a:pt x="2" y="7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lose/>
                <a:moveTo>
                  <a:pt x="8" y="7"/>
                </a:move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6" y="7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7" y="5"/>
                  <a:pt x="7" y="5"/>
                  <a:pt x="7" y="5"/>
                </a:cubicBezTo>
                <a:cubicBezTo>
                  <a:pt x="7" y="5"/>
                  <a:pt x="7" y="5"/>
                  <a:pt x="7" y="5"/>
                </a:cubicBezTo>
                <a:cubicBezTo>
                  <a:pt x="7" y="5"/>
                  <a:pt x="7" y="6"/>
                  <a:pt x="7" y="6"/>
                </a:cubicBezTo>
                <a:cubicBezTo>
                  <a:pt x="7" y="6"/>
                  <a:pt x="7" y="6"/>
                  <a:pt x="7" y="6"/>
                </a:cubicBezTo>
                <a:cubicBezTo>
                  <a:pt x="7" y="6"/>
                  <a:pt x="7" y="6"/>
                  <a:pt x="7" y="6"/>
                </a:cubicBezTo>
                <a:cubicBezTo>
                  <a:pt x="7" y="6"/>
                  <a:pt x="7" y="6"/>
                  <a:pt x="7" y="6"/>
                </a:cubicBezTo>
                <a:cubicBezTo>
                  <a:pt x="7" y="6"/>
                  <a:pt x="7" y="6"/>
                  <a:pt x="7" y="6"/>
                </a:cubicBezTo>
                <a:cubicBezTo>
                  <a:pt x="7" y="6"/>
                  <a:pt x="7" y="6"/>
                  <a:pt x="7" y="6"/>
                </a:cubicBezTo>
                <a:cubicBezTo>
                  <a:pt x="7" y="6"/>
                  <a:pt x="7" y="6"/>
                  <a:pt x="7" y="6"/>
                </a:cubicBezTo>
                <a:cubicBezTo>
                  <a:pt x="7" y="6"/>
                  <a:pt x="7" y="6"/>
                  <a:pt x="8" y="6"/>
                </a:cubicBezTo>
                <a:cubicBezTo>
                  <a:pt x="8" y="6"/>
                  <a:pt x="8" y="6"/>
                  <a:pt x="8" y="6"/>
                </a:cubicBezTo>
                <a:cubicBezTo>
                  <a:pt x="8" y="6"/>
                  <a:pt x="8" y="6"/>
                  <a:pt x="8" y="6"/>
                </a:cubicBezTo>
                <a:cubicBezTo>
                  <a:pt x="8" y="6"/>
                  <a:pt x="8" y="6"/>
                  <a:pt x="8" y="6"/>
                </a:cubicBezTo>
                <a:cubicBezTo>
                  <a:pt x="8" y="6"/>
                  <a:pt x="8" y="6"/>
                  <a:pt x="8" y="6"/>
                </a:cubicBezTo>
                <a:cubicBezTo>
                  <a:pt x="8" y="6"/>
                  <a:pt x="8" y="6"/>
                  <a:pt x="8" y="6"/>
                </a:cubicBezTo>
                <a:cubicBezTo>
                  <a:pt x="8" y="6"/>
                  <a:pt x="8" y="6"/>
                  <a:pt x="8" y="7"/>
                </a:cubicBezTo>
                <a:close/>
                <a:moveTo>
                  <a:pt x="17" y="9"/>
                </a:move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10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6" y="10"/>
                  <a:pt x="16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16" y="10"/>
                  <a:pt x="16" y="10"/>
                  <a:pt x="16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4" y="11"/>
                  <a:pt x="14" y="11"/>
                </a:cubicBezTo>
                <a:cubicBezTo>
                  <a:pt x="14" y="11"/>
                  <a:pt x="14" y="11"/>
                  <a:pt x="14" y="11"/>
                </a:cubicBezTo>
                <a:cubicBezTo>
                  <a:pt x="14" y="11"/>
                  <a:pt x="14" y="11"/>
                  <a:pt x="14" y="11"/>
                </a:cubicBezTo>
                <a:cubicBezTo>
                  <a:pt x="14" y="10"/>
                  <a:pt x="15" y="10"/>
                  <a:pt x="15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0"/>
                  <a:pt x="15" y="10"/>
                  <a:pt x="16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16" y="10"/>
                  <a:pt x="16" y="10"/>
                  <a:pt x="16" y="10"/>
                </a:cubicBezTo>
                <a:cubicBezTo>
                  <a:pt x="16" y="10"/>
                  <a:pt x="16" y="10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lose/>
                <a:moveTo>
                  <a:pt x="11" y="8"/>
                </a:moveTo>
                <a:cubicBezTo>
                  <a:pt x="11" y="8"/>
                  <a:pt x="11" y="8"/>
                  <a:pt x="11" y="8"/>
                </a:cubicBezTo>
                <a:cubicBezTo>
                  <a:pt x="11" y="8"/>
                  <a:pt x="11" y="8"/>
                  <a:pt x="11" y="8"/>
                </a:cubicBezTo>
                <a:cubicBezTo>
                  <a:pt x="11" y="8"/>
                  <a:pt x="11" y="8"/>
                  <a:pt x="11" y="8"/>
                </a:cubicBezTo>
                <a:cubicBezTo>
                  <a:pt x="11" y="8"/>
                  <a:pt x="10" y="9"/>
                  <a:pt x="11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11" y="9"/>
                  <a:pt x="11" y="9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9"/>
                  <a:pt x="10" y="9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9"/>
                  <a:pt x="10" y="10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9"/>
                  <a:pt x="10" y="10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9" y="8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9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7"/>
                </a:cubicBezTo>
                <a:cubicBezTo>
                  <a:pt x="10" y="7"/>
                  <a:pt x="10" y="7"/>
                  <a:pt x="10" y="7"/>
                </a:cubicBezTo>
                <a:cubicBezTo>
                  <a:pt x="10" y="7"/>
                  <a:pt x="10" y="7"/>
                  <a:pt x="10" y="7"/>
                </a:cubicBezTo>
                <a:cubicBezTo>
                  <a:pt x="10" y="7"/>
                  <a:pt x="10" y="7"/>
                  <a:pt x="10" y="7"/>
                </a:cubicBezTo>
                <a:cubicBezTo>
                  <a:pt x="10" y="7"/>
                  <a:pt x="10" y="7"/>
                  <a:pt x="10" y="7"/>
                </a:cubicBezTo>
                <a:cubicBezTo>
                  <a:pt x="10" y="7"/>
                  <a:pt x="10" y="7"/>
                  <a:pt x="10" y="7"/>
                </a:cubicBezTo>
                <a:cubicBezTo>
                  <a:pt x="10" y="7"/>
                  <a:pt x="10" y="7"/>
                  <a:pt x="10" y="7"/>
                </a:cubicBezTo>
                <a:cubicBezTo>
                  <a:pt x="10" y="7"/>
                  <a:pt x="10" y="7"/>
                  <a:pt x="10" y="7"/>
                </a:cubicBezTo>
                <a:cubicBezTo>
                  <a:pt x="10" y="7"/>
                  <a:pt x="10" y="7"/>
                  <a:pt x="10" y="7"/>
                </a:cubicBezTo>
                <a:cubicBezTo>
                  <a:pt x="10" y="7"/>
                  <a:pt x="10" y="7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1" y="8"/>
                </a:cubicBezTo>
                <a:cubicBezTo>
                  <a:pt x="11" y="8"/>
                  <a:pt x="11" y="8"/>
                  <a:pt x="11" y="8"/>
                </a:cubicBezTo>
                <a:close/>
                <a:moveTo>
                  <a:pt x="9" y="13"/>
                </a:moveTo>
                <a:cubicBezTo>
                  <a:pt x="9" y="13"/>
                  <a:pt x="9" y="13"/>
                  <a:pt x="9" y="13"/>
                </a:cubicBezTo>
                <a:cubicBezTo>
                  <a:pt x="9" y="13"/>
                  <a:pt x="9" y="14"/>
                  <a:pt x="9" y="14"/>
                </a:cubicBezTo>
                <a:cubicBezTo>
                  <a:pt x="9" y="14"/>
                  <a:pt x="9" y="14"/>
                  <a:pt x="9" y="14"/>
                </a:cubicBezTo>
                <a:cubicBezTo>
                  <a:pt x="9" y="14"/>
                  <a:pt x="9" y="14"/>
                  <a:pt x="9" y="14"/>
                </a:cubicBezTo>
                <a:cubicBezTo>
                  <a:pt x="9" y="14"/>
                  <a:pt x="9" y="14"/>
                  <a:pt x="9" y="14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14"/>
                  <a:pt x="8" y="14"/>
                  <a:pt x="8" y="13"/>
                </a:cubicBezTo>
                <a:cubicBezTo>
                  <a:pt x="8" y="13"/>
                  <a:pt x="8" y="13"/>
                  <a:pt x="8" y="13"/>
                </a:cubicBezTo>
                <a:cubicBezTo>
                  <a:pt x="8" y="13"/>
                  <a:pt x="8" y="13"/>
                  <a:pt x="8" y="13"/>
                </a:cubicBezTo>
                <a:cubicBezTo>
                  <a:pt x="8" y="13"/>
                  <a:pt x="8" y="13"/>
                  <a:pt x="8" y="13"/>
                </a:cubicBezTo>
                <a:cubicBezTo>
                  <a:pt x="8" y="13"/>
                  <a:pt x="8" y="13"/>
                  <a:pt x="8" y="13"/>
                </a:cubicBezTo>
                <a:cubicBezTo>
                  <a:pt x="8" y="13"/>
                  <a:pt x="8" y="13"/>
                  <a:pt x="8" y="13"/>
                </a:cubicBezTo>
                <a:cubicBezTo>
                  <a:pt x="8" y="13"/>
                  <a:pt x="8" y="13"/>
                  <a:pt x="9" y="13"/>
                </a:cubicBezTo>
                <a:cubicBezTo>
                  <a:pt x="9" y="13"/>
                  <a:pt x="9" y="13"/>
                  <a:pt x="9" y="13"/>
                </a:cubicBezTo>
                <a:cubicBezTo>
                  <a:pt x="9" y="13"/>
                  <a:pt x="9" y="13"/>
                  <a:pt x="9" y="13"/>
                </a:cubicBezTo>
                <a:cubicBezTo>
                  <a:pt x="9" y="13"/>
                  <a:pt x="9" y="13"/>
                  <a:pt x="9" y="13"/>
                </a:cubicBezTo>
                <a:cubicBezTo>
                  <a:pt x="9" y="13"/>
                  <a:pt x="9" y="13"/>
                  <a:pt x="9" y="13"/>
                </a:cubicBezTo>
                <a:cubicBezTo>
                  <a:pt x="9" y="13"/>
                  <a:pt x="9" y="13"/>
                  <a:pt x="9" y="13"/>
                </a:cubicBezTo>
                <a:cubicBezTo>
                  <a:pt x="9" y="13"/>
                  <a:pt x="9" y="13"/>
                  <a:pt x="9" y="13"/>
                </a:cubicBezTo>
                <a:cubicBezTo>
                  <a:pt x="9" y="13"/>
                  <a:pt x="9" y="13"/>
                  <a:pt x="9" y="13"/>
                </a:cubicBezTo>
                <a:cubicBezTo>
                  <a:pt x="9" y="13"/>
                  <a:pt x="9" y="13"/>
                  <a:pt x="9" y="13"/>
                </a:cubicBezTo>
                <a:close/>
                <a:moveTo>
                  <a:pt x="8" y="2"/>
                </a:moveTo>
                <a:cubicBezTo>
                  <a:pt x="8" y="2"/>
                  <a:pt x="8" y="2"/>
                  <a:pt x="8" y="2"/>
                </a:cubicBezTo>
                <a:cubicBezTo>
                  <a:pt x="8" y="2"/>
                  <a:pt x="8" y="2"/>
                  <a:pt x="9" y="2"/>
                </a:cubicBezTo>
                <a:cubicBezTo>
                  <a:pt x="9" y="2"/>
                  <a:pt x="9" y="2"/>
                  <a:pt x="9" y="2"/>
                </a:cubicBezTo>
                <a:cubicBezTo>
                  <a:pt x="9" y="2"/>
                  <a:pt x="9" y="2"/>
                  <a:pt x="9" y="2"/>
                </a:cubicBezTo>
                <a:cubicBezTo>
                  <a:pt x="9" y="2"/>
                  <a:pt x="9" y="2"/>
                  <a:pt x="9" y="2"/>
                </a:cubicBezTo>
                <a:cubicBezTo>
                  <a:pt x="9" y="2"/>
                  <a:pt x="9" y="2"/>
                  <a:pt x="9" y="2"/>
                </a:cubicBezTo>
                <a:cubicBezTo>
                  <a:pt x="9" y="2"/>
                  <a:pt x="9" y="2"/>
                  <a:pt x="9" y="2"/>
                </a:cubicBezTo>
                <a:cubicBezTo>
                  <a:pt x="9" y="2"/>
                  <a:pt x="9" y="2"/>
                  <a:pt x="9" y="2"/>
                </a:cubicBezTo>
                <a:cubicBezTo>
                  <a:pt x="9" y="2"/>
                  <a:pt x="9" y="2"/>
                  <a:pt x="8" y="2"/>
                </a:cubicBezTo>
                <a:cubicBezTo>
                  <a:pt x="8" y="2"/>
                  <a:pt x="8" y="2"/>
                  <a:pt x="8" y="2"/>
                </a:cubicBezTo>
                <a:cubicBezTo>
                  <a:pt x="8" y="2"/>
                  <a:pt x="8" y="2"/>
                  <a:pt x="8" y="2"/>
                </a:cubicBezTo>
                <a:cubicBezTo>
                  <a:pt x="8" y="2"/>
                  <a:pt x="8" y="2"/>
                  <a:pt x="8" y="2"/>
                </a:cubicBezTo>
                <a:close/>
                <a:moveTo>
                  <a:pt x="14" y="14"/>
                </a:move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lose/>
                <a:moveTo>
                  <a:pt x="6" y="0"/>
                </a:moveTo>
                <a:cubicBezTo>
                  <a:pt x="6" y="0"/>
                  <a:pt x="6" y="0"/>
                  <a:pt x="6" y="0"/>
                </a:cubicBezTo>
                <a:cubicBezTo>
                  <a:pt x="6" y="0"/>
                  <a:pt x="6" y="0"/>
                  <a:pt x="6" y="0"/>
                </a:cubicBezTo>
                <a:cubicBezTo>
                  <a:pt x="6" y="0"/>
                  <a:pt x="6" y="0"/>
                  <a:pt x="6" y="0"/>
                </a:cubicBezTo>
                <a:cubicBezTo>
                  <a:pt x="6" y="0"/>
                  <a:pt x="6" y="0"/>
                  <a:pt x="6" y="0"/>
                </a:cubicBezTo>
                <a:cubicBezTo>
                  <a:pt x="6" y="0"/>
                  <a:pt x="7" y="0"/>
                  <a:pt x="7" y="0"/>
                </a:cubicBezTo>
                <a:cubicBezTo>
                  <a:pt x="7" y="0"/>
                  <a:pt x="7" y="0"/>
                  <a:pt x="7" y="0"/>
                </a:cubicBezTo>
                <a:cubicBezTo>
                  <a:pt x="7" y="0"/>
                  <a:pt x="7" y="0"/>
                  <a:pt x="7" y="0"/>
                </a:cubicBezTo>
                <a:cubicBezTo>
                  <a:pt x="7" y="0"/>
                  <a:pt x="7" y="0"/>
                  <a:pt x="7" y="0"/>
                </a:cubicBezTo>
                <a:cubicBezTo>
                  <a:pt x="7" y="0"/>
                  <a:pt x="7" y="0"/>
                  <a:pt x="7" y="0"/>
                </a:cubicBezTo>
                <a:cubicBezTo>
                  <a:pt x="7" y="1"/>
                  <a:pt x="6" y="0"/>
                  <a:pt x="6" y="0"/>
                </a:cubicBezTo>
                <a:cubicBezTo>
                  <a:pt x="6" y="0"/>
                  <a:pt x="6" y="0"/>
                  <a:pt x="6" y="0"/>
                </a:cubicBezTo>
                <a:cubicBezTo>
                  <a:pt x="6" y="0"/>
                  <a:pt x="6" y="0"/>
                  <a:pt x="6" y="0"/>
                </a:cubicBezTo>
                <a:cubicBezTo>
                  <a:pt x="6" y="0"/>
                  <a:pt x="6" y="0"/>
                  <a:pt x="6" y="0"/>
                </a:cubicBezTo>
                <a:close/>
                <a:moveTo>
                  <a:pt x="12" y="10"/>
                </a:moveTo>
                <a:cubicBezTo>
                  <a:pt x="12" y="10"/>
                  <a:pt x="12" y="10"/>
                  <a:pt x="12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lose/>
                <a:moveTo>
                  <a:pt x="7" y="9"/>
                </a:move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9"/>
                </a:cubicBezTo>
                <a:cubicBezTo>
                  <a:pt x="7" y="9"/>
                  <a:pt x="7" y="9"/>
                  <a:pt x="7" y="9"/>
                </a:cubicBezTo>
                <a:close/>
                <a:moveTo>
                  <a:pt x="7" y="7"/>
                </a:move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lose/>
                <a:moveTo>
                  <a:pt x="10" y="7"/>
                </a:moveTo>
                <a:cubicBezTo>
                  <a:pt x="10" y="7"/>
                  <a:pt x="10" y="7"/>
                  <a:pt x="10" y="7"/>
                </a:cubicBezTo>
                <a:cubicBezTo>
                  <a:pt x="10" y="7"/>
                  <a:pt x="10" y="7"/>
                  <a:pt x="10" y="7"/>
                </a:cubicBezTo>
                <a:cubicBezTo>
                  <a:pt x="10" y="7"/>
                  <a:pt x="10" y="7"/>
                  <a:pt x="10" y="7"/>
                </a:cubicBezTo>
                <a:cubicBezTo>
                  <a:pt x="10" y="7"/>
                  <a:pt x="10" y="7"/>
                  <a:pt x="10" y="7"/>
                </a:cubicBezTo>
                <a:close/>
                <a:moveTo>
                  <a:pt x="8" y="6"/>
                </a:moveTo>
                <a:cubicBezTo>
                  <a:pt x="8" y="6"/>
                  <a:pt x="8" y="6"/>
                  <a:pt x="8" y="6"/>
                </a:cubicBezTo>
                <a:cubicBezTo>
                  <a:pt x="8" y="6"/>
                  <a:pt x="8" y="6"/>
                  <a:pt x="8" y="6"/>
                </a:cubicBezTo>
                <a:cubicBezTo>
                  <a:pt x="8" y="6"/>
                  <a:pt x="8" y="6"/>
                  <a:pt x="8" y="6"/>
                </a:cubicBezTo>
                <a:close/>
                <a:moveTo>
                  <a:pt x="14" y="14"/>
                </a:move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lose/>
                <a:moveTo>
                  <a:pt x="12" y="2"/>
                </a:move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lose/>
              </a:path>
            </a:pathLst>
          </a:custGeom>
          <a:solidFill>
            <a:srgbClr val="DDF5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67" name="Freeform 679">
            <a:extLst>
              <a:ext uri="{FF2B5EF4-FFF2-40B4-BE49-F238E27FC236}">
                <a16:creationId xmlns:a16="http://schemas.microsoft.com/office/drawing/2014/main" id="{5466AF78-BF63-912A-6C26-67F0A51EC136}"/>
              </a:ext>
            </a:extLst>
          </p:cNvPr>
          <p:cNvSpPr>
            <a:spLocks noEditPoints="1"/>
          </p:cNvSpPr>
          <p:nvPr/>
        </p:nvSpPr>
        <p:spPr bwMode="auto">
          <a:xfrm>
            <a:off x="2039251" y="4003033"/>
            <a:ext cx="202845" cy="154542"/>
          </a:xfrm>
          <a:custGeom>
            <a:avLst/>
            <a:gdLst>
              <a:gd name="T0" fmla="*/ 44 w 95"/>
              <a:gd name="T1" fmla="*/ 74 h 82"/>
              <a:gd name="T2" fmla="*/ 42 w 95"/>
              <a:gd name="T3" fmla="*/ 68 h 82"/>
              <a:gd name="T4" fmla="*/ 42 w 95"/>
              <a:gd name="T5" fmla="*/ 64 h 82"/>
              <a:gd name="T6" fmla="*/ 39 w 95"/>
              <a:gd name="T7" fmla="*/ 57 h 82"/>
              <a:gd name="T8" fmla="*/ 39 w 95"/>
              <a:gd name="T9" fmla="*/ 51 h 82"/>
              <a:gd name="T10" fmla="*/ 42 w 95"/>
              <a:gd name="T11" fmla="*/ 45 h 82"/>
              <a:gd name="T12" fmla="*/ 39 w 95"/>
              <a:gd name="T13" fmla="*/ 42 h 82"/>
              <a:gd name="T14" fmla="*/ 30 w 95"/>
              <a:gd name="T15" fmla="*/ 43 h 82"/>
              <a:gd name="T16" fmla="*/ 22 w 95"/>
              <a:gd name="T17" fmla="*/ 38 h 82"/>
              <a:gd name="T18" fmla="*/ 16 w 95"/>
              <a:gd name="T19" fmla="*/ 37 h 82"/>
              <a:gd name="T20" fmla="*/ 9 w 95"/>
              <a:gd name="T21" fmla="*/ 37 h 82"/>
              <a:gd name="T22" fmla="*/ 7 w 95"/>
              <a:gd name="T23" fmla="*/ 29 h 82"/>
              <a:gd name="T24" fmla="*/ 2 w 95"/>
              <a:gd name="T25" fmla="*/ 21 h 82"/>
              <a:gd name="T26" fmla="*/ 3 w 95"/>
              <a:gd name="T27" fmla="*/ 15 h 82"/>
              <a:gd name="T28" fmla="*/ 9 w 95"/>
              <a:gd name="T29" fmla="*/ 5 h 82"/>
              <a:gd name="T30" fmla="*/ 10 w 95"/>
              <a:gd name="T31" fmla="*/ 7 h 82"/>
              <a:gd name="T32" fmla="*/ 10 w 95"/>
              <a:gd name="T33" fmla="*/ 16 h 82"/>
              <a:gd name="T34" fmla="*/ 13 w 95"/>
              <a:gd name="T35" fmla="*/ 23 h 82"/>
              <a:gd name="T36" fmla="*/ 16 w 95"/>
              <a:gd name="T37" fmla="*/ 17 h 82"/>
              <a:gd name="T38" fmla="*/ 13 w 95"/>
              <a:gd name="T39" fmla="*/ 10 h 82"/>
              <a:gd name="T40" fmla="*/ 22 w 95"/>
              <a:gd name="T41" fmla="*/ 7 h 82"/>
              <a:gd name="T42" fmla="*/ 25 w 95"/>
              <a:gd name="T43" fmla="*/ 4 h 82"/>
              <a:gd name="T44" fmla="*/ 23 w 95"/>
              <a:gd name="T45" fmla="*/ 1 h 82"/>
              <a:gd name="T46" fmla="*/ 29 w 95"/>
              <a:gd name="T47" fmla="*/ 5 h 82"/>
              <a:gd name="T48" fmla="*/ 36 w 95"/>
              <a:gd name="T49" fmla="*/ 10 h 82"/>
              <a:gd name="T50" fmla="*/ 42 w 95"/>
              <a:gd name="T51" fmla="*/ 12 h 82"/>
              <a:gd name="T52" fmla="*/ 51 w 95"/>
              <a:gd name="T53" fmla="*/ 12 h 82"/>
              <a:gd name="T54" fmla="*/ 60 w 95"/>
              <a:gd name="T55" fmla="*/ 16 h 82"/>
              <a:gd name="T56" fmla="*/ 67 w 95"/>
              <a:gd name="T57" fmla="*/ 12 h 82"/>
              <a:gd name="T58" fmla="*/ 67 w 95"/>
              <a:gd name="T59" fmla="*/ 12 h 82"/>
              <a:gd name="T60" fmla="*/ 75 w 95"/>
              <a:gd name="T61" fmla="*/ 11 h 82"/>
              <a:gd name="T62" fmla="*/ 79 w 95"/>
              <a:gd name="T63" fmla="*/ 12 h 82"/>
              <a:gd name="T64" fmla="*/ 74 w 95"/>
              <a:gd name="T65" fmla="*/ 12 h 82"/>
              <a:gd name="T66" fmla="*/ 77 w 95"/>
              <a:gd name="T67" fmla="*/ 17 h 82"/>
              <a:gd name="T68" fmla="*/ 83 w 95"/>
              <a:gd name="T69" fmla="*/ 18 h 82"/>
              <a:gd name="T70" fmla="*/ 87 w 95"/>
              <a:gd name="T71" fmla="*/ 22 h 82"/>
              <a:gd name="T72" fmla="*/ 89 w 95"/>
              <a:gd name="T73" fmla="*/ 25 h 82"/>
              <a:gd name="T74" fmla="*/ 91 w 95"/>
              <a:gd name="T75" fmla="*/ 26 h 82"/>
              <a:gd name="T76" fmla="*/ 94 w 95"/>
              <a:gd name="T77" fmla="*/ 29 h 82"/>
              <a:gd name="T78" fmla="*/ 90 w 95"/>
              <a:gd name="T79" fmla="*/ 35 h 82"/>
              <a:gd name="T80" fmla="*/ 91 w 95"/>
              <a:gd name="T81" fmla="*/ 38 h 82"/>
              <a:gd name="T82" fmla="*/ 86 w 95"/>
              <a:gd name="T83" fmla="*/ 40 h 82"/>
              <a:gd name="T84" fmla="*/ 90 w 95"/>
              <a:gd name="T85" fmla="*/ 52 h 82"/>
              <a:gd name="T86" fmla="*/ 87 w 95"/>
              <a:gd name="T87" fmla="*/ 55 h 82"/>
              <a:gd name="T88" fmla="*/ 83 w 95"/>
              <a:gd name="T89" fmla="*/ 57 h 82"/>
              <a:gd name="T90" fmla="*/ 78 w 95"/>
              <a:gd name="T91" fmla="*/ 58 h 82"/>
              <a:gd name="T92" fmla="*/ 75 w 95"/>
              <a:gd name="T93" fmla="*/ 61 h 82"/>
              <a:gd name="T94" fmla="*/ 72 w 95"/>
              <a:gd name="T95" fmla="*/ 60 h 82"/>
              <a:gd name="T96" fmla="*/ 68 w 95"/>
              <a:gd name="T97" fmla="*/ 59 h 82"/>
              <a:gd name="T98" fmla="*/ 61 w 95"/>
              <a:gd name="T99" fmla="*/ 57 h 82"/>
              <a:gd name="T100" fmla="*/ 65 w 95"/>
              <a:gd name="T101" fmla="*/ 62 h 82"/>
              <a:gd name="T102" fmla="*/ 66 w 95"/>
              <a:gd name="T103" fmla="*/ 69 h 82"/>
              <a:gd name="T104" fmla="*/ 69 w 95"/>
              <a:gd name="T105" fmla="*/ 72 h 82"/>
              <a:gd name="T106" fmla="*/ 63 w 95"/>
              <a:gd name="T107" fmla="*/ 77 h 82"/>
              <a:gd name="T108" fmla="*/ 60 w 95"/>
              <a:gd name="T109" fmla="*/ 78 h 82"/>
              <a:gd name="T110" fmla="*/ 57 w 95"/>
              <a:gd name="T111" fmla="*/ 80 h 82"/>
              <a:gd name="T112" fmla="*/ 55 w 95"/>
              <a:gd name="T113" fmla="*/ 80 h 82"/>
              <a:gd name="T114" fmla="*/ 67 w 95"/>
              <a:gd name="T115" fmla="*/ 9 h 82"/>
              <a:gd name="T116" fmla="*/ 66 w 95"/>
              <a:gd name="T117" fmla="*/ 8 h 82"/>
              <a:gd name="T118" fmla="*/ 64 w 95"/>
              <a:gd name="T119" fmla="*/ 9 h 82"/>
              <a:gd name="T120" fmla="*/ 64 w 95"/>
              <a:gd name="T121" fmla="*/ 9 h 82"/>
              <a:gd name="T122" fmla="*/ 66 w 95"/>
              <a:gd name="T123" fmla="*/ 10 h 82"/>
              <a:gd name="T124" fmla="*/ 67 w 95"/>
              <a:gd name="T125" fmla="*/ 9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95" h="82">
                <a:moveTo>
                  <a:pt x="49" y="82"/>
                </a:moveTo>
                <a:cubicBezTo>
                  <a:pt x="46" y="78"/>
                  <a:pt x="46" y="78"/>
                  <a:pt x="46" y="78"/>
                </a:cubicBezTo>
                <a:cubicBezTo>
                  <a:pt x="46" y="78"/>
                  <a:pt x="46" y="77"/>
                  <a:pt x="46" y="77"/>
                </a:cubicBezTo>
                <a:cubicBezTo>
                  <a:pt x="46" y="77"/>
                  <a:pt x="46" y="77"/>
                  <a:pt x="46" y="77"/>
                </a:cubicBezTo>
                <a:cubicBezTo>
                  <a:pt x="45" y="76"/>
                  <a:pt x="45" y="75"/>
                  <a:pt x="45" y="75"/>
                </a:cubicBezTo>
                <a:cubicBezTo>
                  <a:pt x="45" y="75"/>
                  <a:pt x="44" y="74"/>
                  <a:pt x="44" y="74"/>
                </a:cubicBezTo>
                <a:cubicBezTo>
                  <a:pt x="44" y="74"/>
                  <a:pt x="44" y="73"/>
                  <a:pt x="44" y="73"/>
                </a:cubicBezTo>
                <a:cubicBezTo>
                  <a:pt x="44" y="73"/>
                  <a:pt x="44" y="72"/>
                  <a:pt x="44" y="72"/>
                </a:cubicBezTo>
                <a:cubicBezTo>
                  <a:pt x="44" y="72"/>
                  <a:pt x="44" y="72"/>
                  <a:pt x="43" y="72"/>
                </a:cubicBezTo>
                <a:cubicBezTo>
                  <a:pt x="43" y="71"/>
                  <a:pt x="43" y="71"/>
                  <a:pt x="43" y="71"/>
                </a:cubicBezTo>
                <a:cubicBezTo>
                  <a:pt x="43" y="70"/>
                  <a:pt x="43" y="70"/>
                  <a:pt x="43" y="70"/>
                </a:cubicBezTo>
                <a:cubicBezTo>
                  <a:pt x="43" y="70"/>
                  <a:pt x="42" y="69"/>
                  <a:pt x="42" y="68"/>
                </a:cubicBezTo>
                <a:cubicBezTo>
                  <a:pt x="42" y="68"/>
                  <a:pt x="41" y="68"/>
                  <a:pt x="41" y="68"/>
                </a:cubicBezTo>
                <a:cubicBezTo>
                  <a:pt x="41" y="68"/>
                  <a:pt x="40" y="67"/>
                  <a:pt x="40" y="67"/>
                </a:cubicBezTo>
                <a:cubicBezTo>
                  <a:pt x="40" y="67"/>
                  <a:pt x="39" y="67"/>
                  <a:pt x="39" y="67"/>
                </a:cubicBezTo>
                <a:cubicBezTo>
                  <a:pt x="39" y="67"/>
                  <a:pt x="39" y="67"/>
                  <a:pt x="39" y="67"/>
                </a:cubicBezTo>
                <a:cubicBezTo>
                  <a:pt x="41" y="65"/>
                  <a:pt x="41" y="65"/>
                  <a:pt x="41" y="65"/>
                </a:cubicBezTo>
                <a:cubicBezTo>
                  <a:pt x="42" y="64"/>
                  <a:pt x="42" y="64"/>
                  <a:pt x="42" y="64"/>
                </a:cubicBezTo>
                <a:cubicBezTo>
                  <a:pt x="42" y="64"/>
                  <a:pt x="43" y="63"/>
                  <a:pt x="43" y="63"/>
                </a:cubicBezTo>
                <a:cubicBezTo>
                  <a:pt x="43" y="63"/>
                  <a:pt x="42" y="62"/>
                  <a:pt x="42" y="62"/>
                </a:cubicBezTo>
                <a:cubicBezTo>
                  <a:pt x="42" y="62"/>
                  <a:pt x="41" y="60"/>
                  <a:pt x="41" y="60"/>
                </a:cubicBezTo>
                <a:cubicBezTo>
                  <a:pt x="40" y="60"/>
                  <a:pt x="40" y="60"/>
                  <a:pt x="40" y="60"/>
                </a:cubicBezTo>
                <a:cubicBezTo>
                  <a:pt x="40" y="60"/>
                  <a:pt x="40" y="59"/>
                  <a:pt x="40" y="59"/>
                </a:cubicBezTo>
                <a:cubicBezTo>
                  <a:pt x="40" y="59"/>
                  <a:pt x="39" y="57"/>
                  <a:pt x="39" y="57"/>
                </a:cubicBezTo>
                <a:cubicBezTo>
                  <a:pt x="39" y="56"/>
                  <a:pt x="39" y="56"/>
                  <a:pt x="39" y="56"/>
                </a:cubicBezTo>
                <a:cubicBezTo>
                  <a:pt x="39" y="56"/>
                  <a:pt x="39" y="55"/>
                  <a:pt x="39" y="55"/>
                </a:cubicBezTo>
                <a:cubicBezTo>
                  <a:pt x="39" y="55"/>
                  <a:pt x="39" y="55"/>
                  <a:pt x="39" y="54"/>
                </a:cubicBezTo>
                <a:cubicBezTo>
                  <a:pt x="39" y="54"/>
                  <a:pt x="39" y="54"/>
                  <a:pt x="39" y="54"/>
                </a:cubicBezTo>
                <a:cubicBezTo>
                  <a:pt x="39" y="51"/>
                  <a:pt x="39" y="51"/>
                  <a:pt x="39" y="51"/>
                </a:cubicBezTo>
                <a:cubicBezTo>
                  <a:pt x="39" y="51"/>
                  <a:pt x="39" y="51"/>
                  <a:pt x="39" y="51"/>
                </a:cubicBezTo>
                <a:cubicBezTo>
                  <a:pt x="39" y="51"/>
                  <a:pt x="39" y="50"/>
                  <a:pt x="39" y="50"/>
                </a:cubicBezTo>
                <a:cubicBezTo>
                  <a:pt x="39" y="50"/>
                  <a:pt x="39" y="50"/>
                  <a:pt x="39" y="50"/>
                </a:cubicBezTo>
                <a:cubicBezTo>
                  <a:pt x="39" y="49"/>
                  <a:pt x="39" y="49"/>
                  <a:pt x="40" y="49"/>
                </a:cubicBezTo>
                <a:cubicBezTo>
                  <a:pt x="40" y="49"/>
                  <a:pt x="40" y="48"/>
                  <a:pt x="40" y="48"/>
                </a:cubicBezTo>
                <a:cubicBezTo>
                  <a:pt x="40" y="46"/>
                  <a:pt x="40" y="46"/>
                  <a:pt x="40" y="46"/>
                </a:cubicBezTo>
                <a:cubicBezTo>
                  <a:pt x="42" y="45"/>
                  <a:pt x="42" y="45"/>
                  <a:pt x="42" y="45"/>
                </a:cubicBezTo>
                <a:cubicBezTo>
                  <a:pt x="42" y="44"/>
                  <a:pt x="42" y="44"/>
                  <a:pt x="42" y="44"/>
                </a:cubicBezTo>
                <a:cubicBezTo>
                  <a:pt x="41" y="43"/>
                  <a:pt x="41" y="43"/>
                  <a:pt x="41" y="43"/>
                </a:cubicBezTo>
                <a:cubicBezTo>
                  <a:pt x="41" y="43"/>
                  <a:pt x="41" y="43"/>
                  <a:pt x="41" y="43"/>
                </a:cubicBezTo>
                <a:cubicBezTo>
                  <a:pt x="41" y="43"/>
                  <a:pt x="40" y="43"/>
                  <a:pt x="40" y="43"/>
                </a:cubicBezTo>
                <a:cubicBezTo>
                  <a:pt x="40" y="43"/>
                  <a:pt x="40" y="42"/>
                  <a:pt x="40" y="42"/>
                </a:cubicBezTo>
                <a:cubicBezTo>
                  <a:pt x="39" y="42"/>
                  <a:pt x="39" y="42"/>
                  <a:pt x="39" y="42"/>
                </a:cubicBezTo>
                <a:cubicBezTo>
                  <a:pt x="39" y="42"/>
                  <a:pt x="38" y="43"/>
                  <a:pt x="38" y="43"/>
                </a:cubicBezTo>
                <a:cubicBezTo>
                  <a:pt x="37" y="43"/>
                  <a:pt x="35" y="44"/>
                  <a:pt x="35" y="44"/>
                </a:cubicBezTo>
                <a:cubicBezTo>
                  <a:pt x="35" y="44"/>
                  <a:pt x="34" y="44"/>
                  <a:pt x="34" y="44"/>
                </a:cubicBezTo>
                <a:cubicBezTo>
                  <a:pt x="34" y="44"/>
                  <a:pt x="32" y="44"/>
                  <a:pt x="32" y="44"/>
                </a:cubicBezTo>
                <a:cubicBezTo>
                  <a:pt x="32" y="44"/>
                  <a:pt x="31" y="43"/>
                  <a:pt x="31" y="43"/>
                </a:cubicBezTo>
                <a:cubicBezTo>
                  <a:pt x="30" y="43"/>
                  <a:pt x="30" y="43"/>
                  <a:pt x="30" y="43"/>
                </a:cubicBezTo>
                <a:cubicBezTo>
                  <a:pt x="30" y="43"/>
                  <a:pt x="29" y="44"/>
                  <a:pt x="29" y="44"/>
                </a:cubicBezTo>
                <a:cubicBezTo>
                  <a:pt x="29" y="44"/>
                  <a:pt x="29" y="44"/>
                  <a:pt x="29" y="44"/>
                </a:cubicBezTo>
                <a:cubicBezTo>
                  <a:pt x="28" y="44"/>
                  <a:pt x="28" y="44"/>
                  <a:pt x="28" y="44"/>
                </a:cubicBezTo>
                <a:cubicBezTo>
                  <a:pt x="28" y="44"/>
                  <a:pt x="28" y="44"/>
                  <a:pt x="28" y="44"/>
                </a:cubicBezTo>
                <a:cubicBezTo>
                  <a:pt x="23" y="38"/>
                  <a:pt x="23" y="38"/>
                  <a:pt x="23" y="38"/>
                </a:cubicBezTo>
                <a:cubicBezTo>
                  <a:pt x="22" y="38"/>
                  <a:pt x="22" y="38"/>
                  <a:pt x="22" y="38"/>
                </a:cubicBezTo>
                <a:cubicBezTo>
                  <a:pt x="21" y="38"/>
                  <a:pt x="21" y="38"/>
                  <a:pt x="21" y="38"/>
                </a:cubicBezTo>
                <a:cubicBezTo>
                  <a:pt x="19" y="37"/>
                  <a:pt x="19" y="37"/>
                  <a:pt x="19" y="37"/>
                </a:cubicBezTo>
                <a:cubicBezTo>
                  <a:pt x="18" y="37"/>
                  <a:pt x="18" y="37"/>
                  <a:pt x="18" y="37"/>
                </a:cubicBezTo>
                <a:cubicBezTo>
                  <a:pt x="17" y="38"/>
                  <a:pt x="17" y="38"/>
                  <a:pt x="17" y="38"/>
                </a:cubicBezTo>
                <a:cubicBezTo>
                  <a:pt x="16" y="38"/>
                  <a:pt x="16" y="38"/>
                  <a:pt x="16" y="38"/>
                </a:cubicBezTo>
                <a:cubicBezTo>
                  <a:pt x="16" y="37"/>
                  <a:pt x="16" y="37"/>
                  <a:pt x="16" y="37"/>
                </a:cubicBezTo>
                <a:cubicBezTo>
                  <a:pt x="12" y="37"/>
                  <a:pt x="12" y="37"/>
                  <a:pt x="12" y="37"/>
                </a:cubicBezTo>
                <a:cubicBezTo>
                  <a:pt x="12" y="37"/>
                  <a:pt x="11" y="37"/>
                  <a:pt x="11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0" y="37"/>
                  <a:pt x="10" y="37"/>
                  <a:pt x="10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6"/>
                  <a:pt x="8" y="35"/>
                  <a:pt x="8" y="35"/>
                </a:cubicBezTo>
                <a:cubicBezTo>
                  <a:pt x="7" y="35"/>
                  <a:pt x="7" y="35"/>
                  <a:pt x="7" y="35"/>
                </a:cubicBezTo>
                <a:cubicBezTo>
                  <a:pt x="7" y="35"/>
                  <a:pt x="6" y="34"/>
                  <a:pt x="6" y="34"/>
                </a:cubicBezTo>
                <a:cubicBezTo>
                  <a:pt x="6" y="33"/>
                  <a:pt x="6" y="31"/>
                  <a:pt x="6" y="31"/>
                </a:cubicBezTo>
                <a:cubicBezTo>
                  <a:pt x="6" y="31"/>
                  <a:pt x="7" y="30"/>
                  <a:pt x="7" y="30"/>
                </a:cubicBezTo>
                <a:cubicBezTo>
                  <a:pt x="7" y="30"/>
                  <a:pt x="7" y="29"/>
                  <a:pt x="7" y="29"/>
                </a:cubicBezTo>
                <a:cubicBezTo>
                  <a:pt x="7" y="29"/>
                  <a:pt x="7" y="28"/>
                  <a:pt x="6" y="28"/>
                </a:cubicBezTo>
                <a:cubicBezTo>
                  <a:pt x="6" y="28"/>
                  <a:pt x="5" y="26"/>
                  <a:pt x="5" y="26"/>
                </a:cubicBezTo>
                <a:cubicBezTo>
                  <a:pt x="5" y="26"/>
                  <a:pt x="5" y="25"/>
                  <a:pt x="5" y="25"/>
                </a:cubicBezTo>
                <a:cubicBezTo>
                  <a:pt x="5" y="24"/>
                  <a:pt x="4" y="23"/>
                  <a:pt x="4" y="23"/>
                </a:cubicBezTo>
                <a:cubicBezTo>
                  <a:pt x="3" y="23"/>
                  <a:pt x="3" y="23"/>
                  <a:pt x="3" y="23"/>
                </a:cubicBezTo>
                <a:cubicBezTo>
                  <a:pt x="2" y="21"/>
                  <a:pt x="2" y="21"/>
                  <a:pt x="2" y="21"/>
                </a:cubicBezTo>
                <a:cubicBezTo>
                  <a:pt x="1" y="22"/>
                  <a:pt x="1" y="22"/>
                  <a:pt x="1" y="22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22"/>
                  <a:pt x="3" y="18"/>
                  <a:pt x="3" y="18"/>
                </a:cubicBezTo>
                <a:cubicBezTo>
                  <a:pt x="3" y="17"/>
                  <a:pt x="3" y="17"/>
                  <a:pt x="3" y="17"/>
                </a:cubicBezTo>
                <a:cubicBezTo>
                  <a:pt x="3" y="17"/>
                  <a:pt x="2" y="17"/>
                  <a:pt x="2" y="16"/>
                </a:cubicBezTo>
                <a:cubicBezTo>
                  <a:pt x="2" y="16"/>
                  <a:pt x="3" y="16"/>
                  <a:pt x="3" y="15"/>
                </a:cubicBezTo>
                <a:cubicBezTo>
                  <a:pt x="3" y="15"/>
                  <a:pt x="3" y="14"/>
                  <a:pt x="3" y="14"/>
                </a:cubicBezTo>
                <a:cubicBezTo>
                  <a:pt x="3" y="14"/>
                  <a:pt x="3" y="13"/>
                  <a:pt x="3" y="13"/>
                </a:cubicBezTo>
                <a:cubicBezTo>
                  <a:pt x="3" y="13"/>
                  <a:pt x="6" y="8"/>
                  <a:pt x="6" y="8"/>
                </a:cubicBezTo>
                <a:cubicBezTo>
                  <a:pt x="6" y="8"/>
                  <a:pt x="7" y="8"/>
                  <a:pt x="7" y="8"/>
                </a:cubicBezTo>
                <a:cubicBezTo>
                  <a:pt x="8" y="8"/>
                  <a:pt x="8" y="7"/>
                  <a:pt x="8" y="7"/>
                </a:cubicBezTo>
                <a:cubicBezTo>
                  <a:pt x="9" y="5"/>
                  <a:pt x="9" y="5"/>
                  <a:pt x="9" y="5"/>
                </a:cubicBezTo>
                <a:cubicBezTo>
                  <a:pt x="10" y="4"/>
                  <a:pt x="10" y="4"/>
                  <a:pt x="10" y="4"/>
                </a:cubicBezTo>
                <a:cubicBezTo>
                  <a:pt x="14" y="3"/>
                  <a:pt x="14" y="3"/>
                  <a:pt x="14" y="3"/>
                </a:cubicBezTo>
                <a:cubicBezTo>
                  <a:pt x="14" y="3"/>
                  <a:pt x="14" y="4"/>
                  <a:pt x="14" y="4"/>
                </a:cubicBezTo>
                <a:cubicBezTo>
                  <a:pt x="13" y="4"/>
                  <a:pt x="11" y="4"/>
                  <a:pt x="11" y="5"/>
                </a:cubicBezTo>
                <a:cubicBezTo>
                  <a:pt x="10" y="5"/>
                  <a:pt x="10" y="5"/>
                  <a:pt x="10" y="5"/>
                </a:cubicBezTo>
                <a:cubicBezTo>
                  <a:pt x="10" y="5"/>
                  <a:pt x="10" y="6"/>
                  <a:pt x="10" y="7"/>
                </a:cubicBezTo>
                <a:cubicBezTo>
                  <a:pt x="10" y="7"/>
                  <a:pt x="10" y="8"/>
                  <a:pt x="11" y="8"/>
                </a:cubicBezTo>
                <a:cubicBezTo>
                  <a:pt x="11" y="8"/>
                  <a:pt x="11" y="10"/>
                  <a:pt x="12" y="10"/>
                </a:cubicBezTo>
                <a:cubicBezTo>
                  <a:pt x="12" y="10"/>
                  <a:pt x="12" y="11"/>
                  <a:pt x="12" y="11"/>
                </a:cubicBezTo>
                <a:cubicBezTo>
                  <a:pt x="12" y="11"/>
                  <a:pt x="12" y="13"/>
                  <a:pt x="12" y="13"/>
                </a:cubicBezTo>
                <a:cubicBezTo>
                  <a:pt x="12" y="13"/>
                  <a:pt x="11" y="14"/>
                  <a:pt x="11" y="15"/>
                </a:cubicBezTo>
                <a:cubicBezTo>
                  <a:pt x="10" y="15"/>
                  <a:pt x="10" y="15"/>
                  <a:pt x="10" y="16"/>
                </a:cubicBezTo>
                <a:cubicBezTo>
                  <a:pt x="9" y="16"/>
                  <a:pt x="9" y="17"/>
                  <a:pt x="9" y="17"/>
                </a:cubicBezTo>
                <a:cubicBezTo>
                  <a:pt x="8" y="18"/>
                  <a:pt x="9" y="18"/>
                  <a:pt x="9" y="18"/>
                </a:cubicBezTo>
                <a:cubicBezTo>
                  <a:pt x="10" y="19"/>
                  <a:pt x="10" y="19"/>
                  <a:pt x="10" y="20"/>
                </a:cubicBezTo>
                <a:cubicBezTo>
                  <a:pt x="11" y="20"/>
                  <a:pt x="11" y="21"/>
                  <a:pt x="11" y="21"/>
                </a:cubicBezTo>
                <a:cubicBezTo>
                  <a:pt x="11" y="22"/>
                  <a:pt x="11" y="23"/>
                  <a:pt x="12" y="23"/>
                </a:cubicBezTo>
                <a:cubicBezTo>
                  <a:pt x="12" y="23"/>
                  <a:pt x="13" y="23"/>
                  <a:pt x="13" y="23"/>
                </a:cubicBezTo>
                <a:cubicBezTo>
                  <a:pt x="14" y="23"/>
                  <a:pt x="15" y="23"/>
                  <a:pt x="15" y="22"/>
                </a:cubicBezTo>
                <a:cubicBezTo>
                  <a:pt x="15" y="22"/>
                  <a:pt x="16" y="21"/>
                  <a:pt x="16" y="21"/>
                </a:cubicBezTo>
                <a:cubicBezTo>
                  <a:pt x="16" y="21"/>
                  <a:pt x="16" y="21"/>
                  <a:pt x="16" y="21"/>
                </a:cubicBezTo>
                <a:cubicBezTo>
                  <a:pt x="16" y="20"/>
                  <a:pt x="16" y="19"/>
                  <a:pt x="16" y="19"/>
                </a:cubicBezTo>
                <a:cubicBezTo>
                  <a:pt x="16" y="19"/>
                  <a:pt x="16" y="18"/>
                  <a:pt x="16" y="18"/>
                </a:cubicBezTo>
                <a:cubicBezTo>
                  <a:pt x="16" y="18"/>
                  <a:pt x="16" y="18"/>
                  <a:pt x="16" y="17"/>
                </a:cubicBezTo>
                <a:cubicBezTo>
                  <a:pt x="16" y="17"/>
                  <a:pt x="15" y="16"/>
                  <a:pt x="15" y="16"/>
                </a:cubicBezTo>
                <a:cubicBezTo>
                  <a:pt x="15" y="16"/>
                  <a:pt x="15" y="16"/>
                  <a:pt x="15" y="15"/>
                </a:cubicBezTo>
                <a:cubicBezTo>
                  <a:pt x="15" y="15"/>
                  <a:pt x="14" y="15"/>
                  <a:pt x="14" y="15"/>
                </a:cubicBezTo>
                <a:cubicBezTo>
                  <a:pt x="14" y="14"/>
                  <a:pt x="13" y="13"/>
                  <a:pt x="13" y="13"/>
                </a:cubicBezTo>
                <a:cubicBezTo>
                  <a:pt x="13" y="12"/>
                  <a:pt x="13" y="11"/>
                  <a:pt x="13" y="11"/>
                </a:cubicBezTo>
                <a:cubicBezTo>
                  <a:pt x="13" y="11"/>
                  <a:pt x="13" y="10"/>
                  <a:pt x="13" y="10"/>
                </a:cubicBezTo>
                <a:cubicBezTo>
                  <a:pt x="13" y="10"/>
                  <a:pt x="13" y="10"/>
                  <a:pt x="14" y="10"/>
                </a:cubicBezTo>
                <a:cubicBezTo>
                  <a:pt x="14" y="10"/>
                  <a:pt x="15" y="9"/>
                  <a:pt x="15" y="9"/>
                </a:cubicBezTo>
                <a:cubicBezTo>
                  <a:pt x="15" y="9"/>
                  <a:pt x="16" y="9"/>
                  <a:pt x="17" y="8"/>
                </a:cubicBezTo>
                <a:cubicBezTo>
                  <a:pt x="17" y="8"/>
                  <a:pt x="19" y="7"/>
                  <a:pt x="19" y="7"/>
                </a:cubicBezTo>
                <a:cubicBezTo>
                  <a:pt x="19" y="7"/>
                  <a:pt x="20" y="7"/>
                  <a:pt x="20" y="7"/>
                </a:cubicBezTo>
                <a:cubicBezTo>
                  <a:pt x="20" y="7"/>
                  <a:pt x="21" y="7"/>
                  <a:pt x="22" y="7"/>
                </a:cubicBezTo>
                <a:cubicBezTo>
                  <a:pt x="22" y="7"/>
                  <a:pt x="22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4" y="6"/>
                  <a:pt x="24" y="6"/>
                  <a:pt x="25" y="6"/>
                </a:cubicBezTo>
                <a:cubicBezTo>
                  <a:pt x="25" y="6"/>
                  <a:pt x="25" y="6"/>
                  <a:pt x="25" y="5"/>
                </a:cubicBezTo>
                <a:cubicBezTo>
                  <a:pt x="26" y="5"/>
                  <a:pt x="25" y="5"/>
                  <a:pt x="25" y="5"/>
                </a:cubicBezTo>
                <a:cubicBezTo>
                  <a:pt x="25" y="5"/>
                  <a:pt x="25" y="4"/>
                  <a:pt x="25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2" y="5"/>
                  <a:pt x="22" y="5"/>
                </a:cubicBezTo>
                <a:cubicBezTo>
                  <a:pt x="22" y="5"/>
                  <a:pt x="22" y="4"/>
                  <a:pt x="22" y="4"/>
                </a:cubicBezTo>
                <a:cubicBezTo>
                  <a:pt x="22" y="4"/>
                  <a:pt x="22" y="3"/>
                  <a:pt x="22" y="3"/>
                </a:cubicBezTo>
                <a:cubicBezTo>
                  <a:pt x="22" y="3"/>
                  <a:pt x="21" y="2"/>
                  <a:pt x="21" y="2"/>
                </a:cubicBezTo>
                <a:cubicBezTo>
                  <a:pt x="21" y="2"/>
                  <a:pt x="22" y="1"/>
                  <a:pt x="23" y="1"/>
                </a:cubicBezTo>
                <a:cubicBezTo>
                  <a:pt x="23" y="0"/>
                  <a:pt x="24" y="1"/>
                  <a:pt x="24" y="1"/>
                </a:cubicBezTo>
                <a:cubicBezTo>
                  <a:pt x="25" y="1"/>
                  <a:pt x="25" y="1"/>
                  <a:pt x="25" y="2"/>
                </a:cubicBezTo>
                <a:cubicBezTo>
                  <a:pt x="25" y="2"/>
                  <a:pt x="25" y="3"/>
                  <a:pt x="25" y="3"/>
                </a:cubicBezTo>
                <a:cubicBezTo>
                  <a:pt x="25" y="3"/>
                  <a:pt x="25" y="4"/>
                  <a:pt x="25" y="4"/>
                </a:cubicBezTo>
                <a:cubicBezTo>
                  <a:pt x="26" y="5"/>
                  <a:pt x="26" y="5"/>
                  <a:pt x="26" y="5"/>
                </a:cubicBezTo>
                <a:cubicBezTo>
                  <a:pt x="26" y="5"/>
                  <a:pt x="28" y="5"/>
                  <a:pt x="29" y="5"/>
                </a:cubicBezTo>
                <a:cubicBezTo>
                  <a:pt x="30" y="5"/>
                  <a:pt x="30" y="6"/>
                  <a:pt x="30" y="6"/>
                </a:cubicBezTo>
                <a:cubicBezTo>
                  <a:pt x="30" y="6"/>
                  <a:pt x="32" y="6"/>
                  <a:pt x="32" y="6"/>
                </a:cubicBezTo>
                <a:cubicBezTo>
                  <a:pt x="32" y="6"/>
                  <a:pt x="33" y="7"/>
                  <a:pt x="33" y="7"/>
                </a:cubicBezTo>
                <a:cubicBezTo>
                  <a:pt x="34" y="7"/>
                  <a:pt x="35" y="8"/>
                  <a:pt x="35" y="8"/>
                </a:cubicBezTo>
                <a:cubicBezTo>
                  <a:pt x="35" y="8"/>
                  <a:pt x="35" y="9"/>
                  <a:pt x="36" y="9"/>
                </a:cubicBezTo>
                <a:cubicBezTo>
                  <a:pt x="36" y="9"/>
                  <a:pt x="36" y="10"/>
                  <a:pt x="36" y="10"/>
                </a:cubicBezTo>
                <a:cubicBezTo>
                  <a:pt x="36" y="10"/>
                  <a:pt x="36" y="11"/>
                  <a:pt x="36" y="11"/>
                </a:cubicBezTo>
                <a:cubicBezTo>
                  <a:pt x="36" y="11"/>
                  <a:pt x="36" y="12"/>
                  <a:pt x="36" y="12"/>
                </a:cubicBezTo>
                <a:cubicBezTo>
                  <a:pt x="36" y="13"/>
                  <a:pt x="37" y="13"/>
                  <a:pt x="38" y="13"/>
                </a:cubicBezTo>
                <a:cubicBezTo>
                  <a:pt x="38" y="13"/>
                  <a:pt x="39" y="13"/>
                  <a:pt x="39" y="13"/>
                </a:cubicBezTo>
                <a:cubicBezTo>
                  <a:pt x="39" y="13"/>
                  <a:pt x="41" y="12"/>
                  <a:pt x="41" y="12"/>
                </a:cubicBezTo>
                <a:cubicBezTo>
                  <a:pt x="42" y="12"/>
                  <a:pt x="42" y="12"/>
                  <a:pt x="42" y="12"/>
                </a:cubicBezTo>
                <a:cubicBezTo>
                  <a:pt x="43" y="12"/>
                  <a:pt x="44" y="12"/>
                  <a:pt x="44" y="12"/>
                </a:cubicBezTo>
                <a:cubicBezTo>
                  <a:pt x="44" y="12"/>
                  <a:pt x="45" y="12"/>
                  <a:pt x="45" y="12"/>
                </a:cubicBezTo>
                <a:cubicBezTo>
                  <a:pt x="45" y="12"/>
                  <a:pt x="45" y="12"/>
                  <a:pt x="46" y="12"/>
                </a:cubicBezTo>
                <a:cubicBezTo>
                  <a:pt x="46" y="12"/>
                  <a:pt x="46" y="12"/>
                  <a:pt x="46" y="12"/>
                </a:cubicBezTo>
                <a:cubicBezTo>
                  <a:pt x="47" y="12"/>
                  <a:pt x="48" y="12"/>
                  <a:pt x="48" y="12"/>
                </a:cubicBezTo>
                <a:cubicBezTo>
                  <a:pt x="49" y="12"/>
                  <a:pt x="51" y="12"/>
                  <a:pt x="51" y="12"/>
                </a:cubicBezTo>
                <a:cubicBezTo>
                  <a:pt x="51" y="12"/>
                  <a:pt x="51" y="12"/>
                  <a:pt x="51" y="13"/>
                </a:cubicBezTo>
                <a:cubicBezTo>
                  <a:pt x="51" y="13"/>
                  <a:pt x="51" y="13"/>
                  <a:pt x="51" y="13"/>
                </a:cubicBezTo>
                <a:cubicBezTo>
                  <a:pt x="52" y="13"/>
                  <a:pt x="53" y="14"/>
                  <a:pt x="53" y="14"/>
                </a:cubicBezTo>
                <a:cubicBezTo>
                  <a:pt x="54" y="15"/>
                  <a:pt x="55" y="15"/>
                  <a:pt x="55" y="15"/>
                </a:cubicBezTo>
                <a:cubicBezTo>
                  <a:pt x="56" y="15"/>
                  <a:pt x="57" y="15"/>
                  <a:pt x="58" y="16"/>
                </a:cubicBezTo>
                <a:cubicBezTo>
                  <a:pt x="58" y="16"/>
                  <a:pt x="59" y="16"/>
                  <a:pt x="60" y="16"/>
                </a:cubicBezTo>
                <a:cubicBezTo>
                  <a:pt x="60" y="16"/>
                  <a:pt x="61" y="15"/>
                  <a:pt x="61" y="15"/>
                </a:cubicBezTo>
                <a:cubicBezTo>
                  <a:pt x="61" y="15"/>
                  <a:pt x="62" y="14"/>
                  <a:pt x="62" y="14"/>
                </a:cubicBezTo>
                <a:cubicBezTo>
                  <a:pt x="62" y="14"/>
                  <a:pt x="63" y="14"/>
                  <a:pt x="63" y="14"/>
                </a:cubicBezTo>
                <a:cubicBezTo>
                  <a:pt x="64" y="13"/>
                  <a:pt x="64" y="13"/>
                  <a:pt x="64" y="13"/>
                </a:cubicBezTo>
                <a:cubicBezTo>
                  <a:pt x="65" y="12"/>
                  <a:pt x="65" y="13"/>
                  <a:pt x="66" y="13"/>
                </a:cubicBezTo>
                <a:cubicBezTo>
                  <a:pt x="67" y="13"/>
                  <a:pt x="67" y="13"/>
                  <a:pt x="67" y="12"/>
                </a:cubicBezTo>
                <a:cubicBezTo>
                  <a:pt x="67" y="12"/>
                  <a:pt x="67" y="12"/>
                  <a:pt x="66" y="12"/>
                </a:cubicBezTo>
                <a:cubicBezTo>
                  <a:pt x="66" y="12"/>
                  <a:pt x="65" y="12"/>
                  <a:pt x="65" y="12"/>
                </a:cubicBezTo>
                <a:cubicBezTo>
                  <a:pt x="65" y="12"/>
                  <a:pt x="64" y="12"/>
                  <a:pt x="64" y="12"/>
                </a:cubicBezTo>
                <a:cubicBezTo>
                  <a:pt x="64" y="12"/>
                  <a:pt x="64" y="12"/>
                  <a:pt x="65" y="12"/>
                </a:cubicBezTo>
                <a:cubicBezTo>
                  <a:pt x="65" y="12"/>
                  <a:pt x="65" y="12"/>
                  <a:pt x="65" y="12"/>
                </a:cubicBezTo>
                <a:cubicBezTo>
                  <a:pt x="66" y="12"/>
                  <a:pt x="66" y="12"/>
                  <a:pt x="67" y="12"/>
                </a:cubicBezTo>
                <a:cubicBezTo>
                  <a:pt x="67" y="11"/>
                  <a:pt x="67" y="11"/>
                  <a:pt x="68" y="11"/>
                </a:cubicBezTo>
                <a:cubicBezTo>
                  <a:pt x="68" y="11"/>
                  <a:pt x="69" y="12"/>
                  <a:pt x="69" y="12"/>
                </a:cubicBezTo>
                <a:cubicBezTo>
                  <a:pt x="69" y="12"/>
                  <a:pt x="70" y="11"/>
                  <a:pt x="71" y="11"/>
                </a:cubicBezTo>
                <a:cubicBezTo>
                  <a:pt x="71" y="11"/>
                  <a:pt x="72" y="11"/>
                  <a:pt x="72" y="11"/>
                </a:cubicBezTo>
                <a:cubicBezTo>
                  <a:pt x="72" y="11"/>
                  <a:pt x="73" y="11"/>
                  <a:pt x="74" y="11"/>
                </a:cubicBezTo>
                <a:cubicBezTo>
                  <a:pt x="74" y="11"/>
                  <a:pt x="75" y="11"/>
                  <a:pt x="75" y="11"/>
                </a:cubicBezTo>
                <a:cubicBezTo>
                  <a:pt x="75" y="11"/>
                  <a:pt x="76" y="11"/>
                  <a:pt x="76" y="11"/>
                </a:cubicBezTo>
                <a:cubicBezTo>
                  <a:pt x="76" y="11"/>
                  <a:pt x="77" y="11"/>
                  <a:pt x="77" y="11"/>
                </a:cubicBezTo>
                <a:cubicBezTo>
                  <a:pt x="77" y="12"/>
                  <a:pt x="78" y="11"/>
                  <a:pt x="79" y="11"/>
                </a:cubicBezTo>
                <a:cubicBezTo>
                  <a:pt x="79" y="11"/>
                  <a:pt x="80" y="11"/>
                  <a:pt x="81" y="11"/>
                </a:cubicBezTo>
                <a:cubicBezTo>
                  <a:pt x="81" y="11"/>
                  <a:pt x="81" y="12"/>
                  <a:pt x="81" y="12"/>
                </a:cubicBezTo>
                <a:cubicBezTo>
                  <a:pt x="81" y="12"/>
                  <a:pt x="80" y="12"/>
                  <a:pt x="79" y="12"/>
                </a:cubicBezTo>
                <a:cubicBezTo>
                  <a:pt x="79" y="12"/>
                  <a:pt x="79" y="12"/>
                  <a:pt x="78" y="12"/>
                </a:cubicBezTo>
                <a:cubicBezTo>
                  <a:pt x="78" y="12"/>
                  <a:pt x="78" y="12"/>
                  <a:pt x="77" y="12"/>
                </a:cubicBezTo>
                <a:cubicBezTo>
                  <a:pt x="77" y="12"/>
                  <a:pt x="76" y="12"/>
                  <a:pt x="76" y="12"/>
                </a:cubicBezTo>
                <a:cubicBezTo>
                  <a:pt x="76" y="12"/>
                  <a:pt x="76" y="12"/>
                  <a:pt x="76" y="12"/>
                </a:cubicBezTo>
                <a:cubicBezTo>
                  <a:pt x="75" y="12"/>
                  <a:pt x="75" y="12"/>
                  <a:pt x="75" y="12"/>
                </a:cubicBezTo>
                <a:cubicBezTo>
                  <a:pt x="75" y="12"/>
                  <a:pt x="74" y="12"/>
                  <a:pt x="74" y="12"/>
                </a:cubicBezTo>
                <a:cubicBezTo>
                  <a:pt x="74" y="13"/>
                  <a:pt x="74" y="13"/>
                  <a:pt x="74" y="13"/>
                </a:cubicBezTo>
                <a:cubicBezTo>
                  <a:pt x="74" y="13"/>
                  <a:pt x="75" y="13"/>
                  <a:pt x="75" y="13"/>
                </a:cubicBezTo>
                <a:cubicBezTo>
                  <a:pt x="76" y="13"/>
                  <a:pt x="75" y="15"/>
                  <a:pt x="75" y="15"/>
                </a:cubicBezTo>
                <a:cubicBezTo>
                  <a:pt x="75" y="15"/>
                  <a:pt x="76" y="15"/>
                  <a:pt x="77" y="15"/>
                </a:cubicBezTo>
                <a:cubicBezTo>
                  <a:pt x="77" y="15"/>
                  <a:pt x="77" y="16"/>
                  <a:pt x="77" y="16"/>
                </a:cubicBezTo>
                <a:cubicBezTo>
                  <a:pt x="77" y="16"/>
                  <a:pt x="77" y="17"/>
                  <a:pt x="77" y="17"/>
                </a:cubicBezTo>
                <a:cubicBezTo>
                  <a:pt x="77" y="17"/>
                  <a:pt x="78" y="17"/>
                  <a:pt x="78" y="17"/>
                </a:cubicBezTo>
                <a:cubicBezTo>
                  <a:pt x="78" y="16"/>
                  <a:pt x="78" y="16"/>
                  <a:pt x="78" y="16"/>
                </a:cubicBezTo>
                <a:cubicBezTo>
                  <a:pt x="78" y="16"/>
                  <a:pt x="79" y="16"/>
                  <a:pt x="79" y="16"/>
                </a:cubicBezTo>
                <a:cubicBezTo>
                  <a:pt x="80" y="16"/>
                  <a:pt x="80" y="17"/>
                  <a:pt x="80" y="17"/>
                </a:cubicBezTo>
                <a:cubicBezTo>
                  <a:pt x="81" y="17"/>
                  <a:pt x="81" y="18"/>
                  <a:pt x="81" y="18"/>
                </a:cubicBezTo>
                <a:cubicBezTo>
                  <a:pt x="82" y="18"/>
                  <a:pt x="83" y="18"/>
                  <a:pt x="83" y="18"/>
                </a:cubicBezTo>
                <a:cubicBezTo>
                  <a:pt x="84" y="18"/>
                  <a:pt x="84" y="18"/>
                  <a:pt x="85" y="18"/>
                </a:cubicBezTo>
                <a:cubicBezTo>
                  <a:pt x="85" y="18"/>
                  <a:pt x="86" y="20"/>
                  <a:pt x="86" y="20"/>
                </a:cubicBezTo>
                <a:cubicBezTo>
                  <a:pt x="87" y="20"/>
                  <a:pt x="88" y="20"/>
                  <a:pt x="88" y="20"/>
                </a:cubicBezTo>
                <a:cubicBezTo>
                  <a:pt x="89" y="21"/>
                  <a:pt x="89" y="21"/>
                  <a:pt x="88" y="21"/>
                </a:cubicBezTo>
                <a:cubicBezTo>
                  <a:pt x="88" y="21"/>
                  <a:pt x="88" y="22"/>
                  <a:pt x="87" y="22"/>
                </a:cubicBezTo>
                <a:cubicBezTo>
                  <a:pt x="87" y="22"/>
                  <a:pt x="87" y="22"/>
                  <a:pt x="87" y="22"/>
                </a:cubicBezTo>
                <a:cubicBezTo>
                  <a:pt x="88" y="22"/>
                  <a:pt x="89" y="22"/>
                  <a:pt x="89" y="22"/>
                </a:cubicBezTo>
                <a:cubicBezTo>
                  <a:pt x="89" y="22"/>
                  <a:pt x="89" y="22"/>
                  <a:pt x="88" y="23"/>
                </a:cubicBezTo>
                <a:cubicBezTo>
                  <a:pt x="88" y="23"/>
                  <a:pt x="88" y="23"/>
                  <a:pt x="88" y="23"/>
                </a:cubicBezTo>
                <a:cubicBezTo>
                  <a:pt x="88" y="24"/>
                  <a:pt x="89" y="24"/>
                  <a:pt x="89" y="24"/>
                </a:cubicBezTo>
                <a:cubicBezTo>
                  <a:pt x="89" y="24"/>
                  <a:pt x="88" y="24"/>
                  <a:pt x="88" y="24"/>
                </a:cubicBezTo>
                <a:cubicBezTo>
                  <a:pt x="88" y="24"/>
                  <a:pt x="89" y="25"/>
                  <a:pt x="89" y="25"/>
                </a:cubicBezTo>
                <a:cubicBezTo>
                  <a:pt x="89" y="25"/>
                  <a:pt x="90" y="26"/>
                  <a:pt x="90" y="26"/>
                </a:cubicBezTo>
                <a:cubicBezTo>
                  <a:pt x="90" y="26"/>
                  <a:pt x="89" y="26"/>
                  <a:pt x="88" y="26"/>
                </a:cubicBezTo>
                <a:cubicBezTo>
                  <a:pt x="88" y="26"/>
                  <a:pt x="88" y="26"/>
                  <a:pt x="88" y="26"/>
                </a:cubicBezTo>
                <a:cubicBezTo>
                  <a:pt x="88" y="26"/>
                  <a:pt x="89" y="26"/>
                  <a:pt x="89" y="26"/>
                </a:cubicBezTo>
                <a:cubicBezTo>
                  <a:pt x="90" y="26"/>
                  <a:pt x="90" y="27"/>
                  <a:pt x="90" y="27"/>
                </a:cubicBezTo>
                <a:cubicBezTo>
                  <a:pt x="90" y="27"/>
                  <a:pt x="91" y="26"/>
                  <a:pt x="91" y="26"/>
                </a:cubicBezTo>
                <a:cubicBezTo>
                  <a:pt x="91" y="26"/>
                  <a:pt x="92" y="26"/>
                  <a:pt x="92" y="26"/>
                </a:cubicBezTo>
                <a:cubicBezTo>
                  <a:pt x="92" y="26"/>
                  <a:pt x="93" y="26"/>
                  <a:pt x="94" y="26"/>
                </a:cubicBezTo>
                <a:cubicBezTo>
                  <a:pt x="94" y="26"/>
                  <a:pt x="94" y="27"/>
                  <a:pt x="94" y="27"/>
                </a:cubicBezTo>
                <a:cubicBezTo>
                  <a:pt x="95" y="27"/>
                  <a:pt x="95" y="28"/>
                  <a:pt x="95" y="28"/>
                </a:cubicBezTo>
                <a:cubicBezTo>
                  <a:pt x="95" y="29"/>
                  <a:pt x="95" y="29"/>
                  <a:pt x="95" y="29"/>
                </a:cubicBezTo>
                <a:cubicBezTo>
                  <a:pt x="94" y="29"/>
                  <a:pt x="94" y="29"/>
                  <a:pt x="94" y="29"/>
                </a:cubicBezTo>
                <a:cubicBezTo>
                  <a:pt x="94" y="29"/>
                  <a:pt x="93" y="31"/>
                  <a:pt x="93" y="31"/>
                </a:cubicBezTo>
                <a:cubicBezTo>
                  <a:pt x="93" y="31"/>
                  <a:pt x="91" y="31"/>
                  <a:pt x="91" y="31"/>
                </a:cubicBezTo>
                <a:cubicBezTo>
                  <a:pt x="90" y="32"/>
                  <a:pt x="90" y="32"/>
                  <a:pt x="90" y="32"/>
                </a:cubicBezTo>
                <a:cubicBezTo>
                  <a:pt x="90" y="33"/>
                  <a:pt x="90" y="33"/>
                  <a:pt x="90" y="33"/>
                </a:cubicBezTo>
                <a:cubicBezTo>
                  <a:pt x="89" y="34"/>
                  <a:pt x="89" y="34"/>
                  <a:pt x="89" y="34"/>
                </a:cubicBezTo>
                <a:cubicBezTo>
                  <a:pt x="89" y="34"/>
                  <a:pt x="90" y="35"/>
                  <a:pt x="90" y="35"/>
                </a:cubicBezTo>
                <a:cubicBezTo>
                  <a:pt x="90" y="35"/>
                  <a:pt x="90" y="36"/>
                  <a:pt x="90" y="36"/>
                </a:cubicBezTo>
                <a:cubicBezTo>
                  <a:pt x="90" y="37"/>
                  <a:pt x="90" y="37"/>
                  <a:pt x="90" y="37"/>
                </a:cubicBezTo>
                <a:cubicBezTo>
                  <a:pt x="91" y="36"/>
                  <a:pt x="91" y="36"/>
                  <a:pt x="91" y="36"/>
                </a:cubicBezTo>
                <a:cubicBezTo>
                  <a:pt x="92" y="37"/>
                  <a:pt x="92" y="37"/>
                  <a:pt x="92" y="37"/>
                </a:cubicBezTo>
                <a:cubicBezTo>
                  <a:pt x="92" y="37"/>
                  <a:pt x="92" y="37"/>
                  <a:pt x="92" y="37"/>
                </a:cubicBezTo>
                <a:cubicBezTo>
                  <a:pt x="91" y="38"/>
                  <a:pt x="91" y="38"/>
                  <a:pt x="91" y="38"/>
                </a:cubicBezTo>
                <a:cubicBezTo>
                  <a:pt x="89" y="39"/>
                  <a:pt x="89" y="39"/>
                  <a:pt x="89" y="39"/>
                </a:cubicBezTo>
                <a:cubicBezTo>
                  <a:pt x="89" y="39"/>
                  <a:pt x="88" y="39"/>
                  <a:pt x="88" y="39"/>
                </a:cubicBezTo>
                <a:cubicBezTo>
                  <a:pt x="88" y="39"/>
                  <a:pt x="88" y="39"/>
                  <a:pt x="88" y="39"/>
                </a:cubicBezTo>
                <a:cubicBezTo>
                  <a:pt x="87" y="39"/>
                  <a:pt x="87" y="39"/>
                  <a:pt x="87" y="39"/>
                </a:cubicBezTo>
                <a:cubicBezTo>
                  <a:pt x="86" y="39"/>
                  <a:pt x="86" y="39"/>
                  <a:pt x="86" y="39"/>
                </a:cubicBezTo>
                <a:cubicBezTo>
                  <a:pt x="86" y="40"/>
                  <a:pt x="86" y="40"/>
                  <a:pt x="86" y="40"/>
                </a:cubicBezTo>
                <a:cubicBezTo>
                  <a:pt x="86" y="40"/>
                  <a:pt x="86" y="40"/>
                  <a:pt x="86" y="40"/>
                </a:cubicBezTo>
                <a:cubicBezTo>
                  <a:pt x="86" y="41"/>
                  <a:pt x="86" y="41"/>
                  <a:pt x="86" y="41"/>
                </a:cubicBezTo>
                <a:cubicBezTo>
                  <a:pt x="86" y="43"/>
                  <a:pt x="86" y="43"/>
                  <a:pt x="86" y="43"/>
                </a:cubicBezTo>
                <a:cubicBezTo>
                  <a:pt x="84" y="45"/>
                  <a:pt x="84" y="45"/>
                  <a:pt x="84" y="45"/>
                </a:cubicBezTo>
                <a:cubicBezTo>
                  <a:pt x="89" y="50"/>
                  <a:pt x="89" y="50"/>
                  <a:pt x="89" y="50"/>
                </a:cubicBezTo>
                <a:cubicBezTo>
                  <a:pt x="89" y="50"/>
                  <a:pt x="90" y="52"/>
                  <a:pt x="90" y="52"/>
                </a:cubicBezTo>
                <a:cubicBezTo>
                  <a:pt x="90" y="52"/>
                  <a:pt x="90" y="53"/>
                  <a:pt x="90" y="53"/>
                </a:cubicBezTo>
                <a:cubicBezTo>
                  <a:pt x="90" y="53"/>
                  <a:pt x="89" y="53"/>
                  <a:pt x="89" y="53"/>
                </a:cubicBezTo>
                <a:cubicBezTo>
                  <a:pt x="88" y="54"/>
                  <a:pt x="88" y="54"/>
                  <a:pt x="88" y="54"/>
                </a:cubicBezTo>
                <a:cubicBezTo>
                  <a:pt x="88" y="55"/>
                  <a:pt x="88" y="55"/>
                  <a:pt x="88" y="55"/>
                </a:cubicBezTo>
                <a:cubicBezTo>
                  <a:pt x="87" y="55"/>
                  <a:pt x="87" y="55"/>
                  <a:pt x="87" y="55"/>
                </a:cubicBezTo>
                <a:cubicBezTo>
                  <a:pt x="87" y="55"/>
                  <a:pt x="87" y="55"/>
                  <a:pt x="87" y="55"/>
                </a:cubicBezTo>
                <a:cubicBezTo>
                  <a:pt x="86" y="55"/>
                  <a:pt x="86" y="55"/>
                  <a:pt x="86" y="55"/>
                </a:cubicBezTo>
                <a:cubicBezTo>
                  <a:pt x="85" y="55"/>
                  <a:pt x="85" y="55"/>
                  <a:pt x="85" y="55"/>
                </a:cubicBezTo>
                <a:cubicBezTo>
                  <a:pt x="85" y="55"/>
                  <a:pt x="85" y="55"/>
                  <a:pt x="85" y="55"/>
                </a:cubicBezTo>
                <a:cubicBezTo>
                  <a:pt x="84" y="56"/>
                  <a:pt x="84" y="56"/>
                  <a:pt x="84" y="56"/>
                </a:cubicBezTo>
                <a:cubicBezTo>
                  <a:pt x="84" y="56"/>
                  <a:pt x="84" y="56"/>
                  <a:pt x="84" y="56"/>
                </a:cubicBezTo>
                <a:cubicBezTo>
                  <a:pt x="83" y="57"/>
                  <a:pt x="83" y="57"/>
                  <a:pt x="83" y="57"/>
                </a:cubicBezTo>
                <a:cubicBezTo>
                  <a:pt x="82" y="57"/>
                  <a:pt x="82" y="57"/>
                  <a:pt x="82" y="57"/>
                </a:cubicBezTo>
                <a:cubicBezTo>
                  <a:pt x="82" y="57"/>
                  <a:pt x="81" y="57"/>
                  <a:pt x="81" y="58"/>
                </a:cubicBezTo>
                <a:cubicBezTo>
                  <a:pt x="81" y="58"/>
                  <a:pt x="81" y="58"/>
                  <a:pt x="81" y="58"/>
                </a:cubicBezTo>
                <a:cubicBezTo>
                  <a:pt x="80" y="57"/>
                  <a:pt x="80" y="57"/>
                  <a:pt x="80" y="57"/>
                </a:cubicBezTo>
                <a:cubicBezTo>
                  <a:pt x="79" y="58"/>
                  <a:pt x="79" y="58"/>
                  <a:pt x="79" y="58"/>
                </a:cubicBezTo>
                <a:cubicBezTo>
                  <a:pt x="78" y="58"/>
                  <a:pt x="78" y="58"/>
                  <a:pt x="78" y="58"/>
                </a:cubicBezTo>
                <a:cubicBezTo>
                  <a:pt x="77" y="57"/>
                  <a:pt x="77" y="57"/>
                  <a:pt x="77" y="57"/>
                </a:cubicBezTo>
                <a:cubicBezTo>
                  <a:pt x="76" y="59"/>
                  <a:pt x="76" y="59"/>
                  <a:pt x="76" y="59"/>
                </a:cubicBezTo>
                <a:cubicBezTo>
                  <a:pt x="75" y="59"/>
                  <a:pt x="75" y="59"/>
                  <a:pt x="75" y="59"/>
                </a:cubicBezTo>
                <a:cubicBezTo>
                  <a:pt x="75" y="59"/>
                  <a:pt x="75" y="59"/>
                  <a:pt x="75" y="60"/>
                </a:cubicBezTo>
                <a:cubicBezTo>
                  <a:pt x="75" y="60"/>
                  <a:pt x="75" y="60"/>
                  <a:pt x="75" y="60"/>
                </a:cubicBezTo>
                <a:cubicBezTo>
                  <a:pt x="75" y="60"/>
                  <a:pt x="75" y="61"/>
                  <a:pt x="75" y="61"/>
                </a:cubicBezTo>
                <a:cubicBezTo>
                  <a:pt x="75" y="61"/>
                  <a:pt x="74" y="61"/>
                  <a:pt x="74" y="61"/>
                </a:cubicBezTo>
                <a:cubicBezTo>
                  <a:pt x="74" y="61"/>
                  <a:pt x="74" y="61"/>
                  <a:pt x="74" y="61"/>
                </a:cubicBezTo>
                <a:cubicBezTo>
                  <a:pt x="74" y="61"/>
                  <a:pt x="73" y="61"/>
                  <a:pt x="73" y="61"/>
                </a:cubicBezTo>
                <a:cubicBezTo>
                  <a:pt x="73" y="61"/>
                  <a:pt x="73" y="61"/>
                  <a:pt x="72" y="61"/>
                </a:cubicBezTo>
                <a:cubicBezTo>
                  <a:pt x="72" y="61"/>
                  <a:pt x="72" y="60"/>
                  <a:pt x="72" y="60"/>
                </a:cubicBezTo>
                <a:cubicBezTo>
                  <a:pt x="72" y="60"/>
                  <a:pt x="72" y="60"/>
                  <a:pt x="72" y="60"/>
                </a:cubicBezTo>
                <a:cubicBezTo>
                  <a:pt x="71" y="60"/>
                  <a:pt x="71" y="60"/>
                  <a:pt x="71" y="59"/>
                </a:cubicBezTo>
                <a:cubicBezTo>
                  <a:pt x="71" y="59"/>
                  <a:pt x="71" y="59"/>
                  <a:pt x="71" y="59"/>
                </a:cubicBezTo>
                <a:cubicBezTo>
                  <a:pt x="70" y="59"/>
                  <a:pt x="70" y="59"/>
                  <a:pt x="70" y="59"/>
                </a:cubicBezTo>
                <a:cubicBezTo>
                  <a:pt x="70" y="59"/>
                  <a:pt x="70" y="59"/>
                  <a:pt x="70" y="59"/>
                </a:cubicBezTo>
                <a:cubicBezTo>
                  <a:pt x="70" y="59"/>
                  <a:pt x="69" y="60"/>
                  <a:pt x="69" y="60"/>
                </a:cubicBezTo>
                <a:cubicBezTo>
                  <a:pt x="68" y="59"/>
                  <a:pt x="68" y="59"/>
                  <a:pt x="68" y="59"/>
                </a:cubicBezTo>
                <a:cubicBezTo>
                  <a:pt x="68" y="59"/>
                  <a:pt x="68" y="59"/>
                  <a:pt x="68" y="59"/>
                </a:cubicBezTo>
                <a:cubicBezTo>
                  <a:pt x="68" y="59"/>
                  <a:pt x="67" y="59"/>
                  <a:pt x="67" y="59"/>
                </a:cubicBezTo>
                <a:cubicBezTo>
                  <a:pt x="66" y="60"/>
                  <a:pt x="66" y="60"/>
                  <a:pt x="66" y="60"/>
                </a:cubicBezTo>
                <a:cubicBezTo>
                  <a:pt x="65" y="58"/>
                  <a:pt x="65" y="58"/>
                  <a:pt x="65" y="58"/>
                </a:cubicBezTo>
                <a:cubicBezTo>
                  <a:pt x="62" y="58"/>
                  <a:pt x="62" y="58"/>
                  <a:pt x="62" y="58"/>
                </a:cubicBezTo>
                <a:cubicBezTo>
                  <a:pt x="61" y="57"/>
                  <a:pt x="61" y="57"/>
                  <a:pt x="61" y="57"/>
                </a:cubicBezTo>
                <a:cubicBezTo>
                  <a:pt x="60" y="57"/>
                  <a:pt x="60" y="57"/>
                  <a:pt x="60" y="57"/>
                </a:cubicBezTo>
                <a:cubicBezTo>
                  <a:pt x="60" y="57"/>
                  <a:pt x="60" y="57"/>
                  <a:pt x="60" y="57"/>
                </a:cubicBezTo>
                <a:cubicBezTo>
                  <a:pt x="60" y="58"/>
                  <a:pt x="60" y="58"/>
                  <a:pt x="60" y="58"/>
                </a:cubicBezTo>
                <a:cubicBezTo>
                  <a:pt x="60" y="58"/>
                  <a:pt x="61" y="58"/>
                  <a:pt x="61" y="58"/>
                </a:cubicBezTo>
                <a:cubicBezTo>
                  <a:pt x="61" y="58"/>
                  <a:pt x="62" y="60"/>
                  <a:pt x="62" y="60"/>
                </a:cubicBezTo>
                <a:cubicBezTo>
                  <a:pt x="65" y="62"/>
                  <a:pt x="65" y="62"/>
                  <a:pt x="65" y="62"/>
                </a:cubicBezTo>
                <a:cubicBezTo>
                  <a:pt x="65" y="64"/>
                  <a:pt x="65" y="64"/>
                  <a:pt x="65" y="64"/>
                </a:cubicBezTo>
                <a:cubicBezTo>
                  <a:pt x="64" y="64"/>
                  <a:pt x="64" y="64"/>
                  <a:pt x="64" y="64"/>
                </a:cubicBezTo>
                <a:cubicBezTo>
                  <a:pt x="64" y="65"/>
                  <a:pt x="64" y="65"/>
                  <a:pt x="64" y="65"/>
                </a:cubicBezTo>
                <a:cubicBezTo>
                  <a:pt x="66" y="68"/>
                  <a:pt x="66" y="68"/>
                  <a:pt x="66" y="68"/>
                </a:cubicBezTo>
                <a:cubicBezTo>
                  <a:pt x="66" y="69"/>
                  <a:pt x="66" y="69"/>
                  <a:pt x="66" y="69"/>
                </a:cubicBezTo>
                <a:cubicBezTo>
                  <a:pt x="66" y="69"/>
                  <a:pt x="66" y="69"/>
                  <a:pt x="66" y="69"/>
                </a:cubicBezTo>
                <a:cubicBezTo>
                  <a:pt x="67" y="70"/>
                  <a:pt x="67" y="70"/>
                  <a:pt x="67" y="70"/>
                </a:cubicBezTo>
                <a:cubicBezTo>
                  <a:pt x="67" y="70"/>
                  <a:pt x="69" y="70"/>
                  <a:pt x="69" y="70"/>
                </a:cubicBezTo>
                <a:cubicBezTo>
                  <a:pt x="69" y="70"/>
                  <a:pt x="70" y="70"/>
                  <a:pt x="70" y="70"/>
                </a:cubicBezTo>
                <a:cubicBezTo>
                  <a:pt x="70" y="71"/>
                  <a:pt x="70" y="71"/>
                  <a:pt x="70" y="71"/>
                </a:cubicBezTo>
                <a:cubicBezTo>
                  <a:pt x="70" y="72"/>
                  <a:pt x="70" y="72"/>
                  <a:pt x="70" y="72"/>
                </a:cubicBezTo>
                <a:cubicBezTo>
                  <a:pt x="69" y="72"/>
                  <a:pt x="69" y="72"/>
                  <a:pt x="69" y="72"/>
                </a:cubicBezTo>
                <a:cubicBezTo>
                  <a:pt x="67" y="73"/>
                  <a:pt x="67" y="73"/>
                  <a:pt x="67" y="73"/>
                </a:cubicBezTo>
                <a:cubicBezTo>
                  <a:pt x="65" y="73"/>
                  <a:pt x="65" y="73"/>
                  <a:pt x="65" y="73"/>
                </a:cubicBezTo>
                <a:cubicBezTo>
                  <a:pt x="65" y="76"/>
                  <a:pt x="65" y="76"/>
                  <a:pt x="65" y="76"/>
                </a:cubicBezTo>
                <a:cubicBezTo>
                  <a:pt x="64" y="77"/>
                  <a:pt x="64" y="77"/>
                  <a:pt x="64" y="77"/>
                </a:cubicBezTo>
                <a:cubicBezTo>
                  <a:pt x="64" y="77"/>
                  <a:pt x="64" y="77"/>
                  <a:pt x="64" y="77"/>
                </a:cubicBezTo>
                <a:cubicBezTo>
                  <a:pt x="64" y="77"/>
                  <a:pt x="63" y="77"/>
                  <a:pt x="63" y="77"/>
                </a:cubicBezTo>
                <a:cubicBezTo>
                  <a:pt x="63" y="77"/>
                  <a:pt x="63" y="76"/>
                  <a:pt x="63" y="76"/>
                </a:cubicBezTo>
                <a:cubicBezTo>
                  <a:pt x="63" y="76"/>
                  <a:pt x="63" y="76"/>
                  <a:pt x="63" y="76"/>
                </a:cubicBezTo>
                <a:cubicBezTo>
                  <a:pt x="63" y="76"/>
                  <a:pt x="62" y="78"/>
                  <a:pt x="61" y="78"/>
                </a:cubicBezTo>
                <a:cubicBezTo>
                  <a:pt x="61" y="78"/>
                  <a:pt x="61" y="78"/>
                  <a:pt x="61" y="78"/>
                </a:cubicBezTo>
                <a:cubicBezTo>
                  <a:pt x="60" y="78"/>
                  <a:pt x="60" y="78"/>
                  <a:pt x="60" y="78"/>
                </a:cubicBezTo>
                <a:cubicBezTo>
                  <a:pt x="60" y="78"/>
                  <a:pt x="60" y="78"/>
                  <a:pt x="60" y="78"/>
                </a:cubicBezTo>
                <a:cubicBezTo>
                  <a:pt x="60" y="78"/>
                  <a:pt x="59" y="78"/>
                  <a:pt x="59" y="78"/>
                </a:cubicBezTo>
                <a:cubicBezTo>
                  <a:pt x="59" y="78"/>
                  <a:pt x="59" y="79"/>
                  <a:pt x="59" y="79"/>
                </a:cubicBezTo>
                <a:cubicBezTo>
                  <a:pt x="58" y="79"/>
                  <a:pt x="58" y="79"/>
                  <a:pt x="58" y="79"/>
                </a:cubicBezTo>
                <a:cubicBezTo>
                  <a:pt x="58" y="79"/>
                  <a:pt x="58" y="80"/>
                  <a:pt x="58" y="80"/>
                </a:cubicBezTo>
                <a:cubicBezTo>
                  <a:pt x="58" y="80"/>
                  <a:pt x="58" y="80"/>
                  <a:pt x="58" y="80"/>
                </a:cubicBezTo>
                <a:cubicBezTo>
                  <a:pt x="57" y="80"/>
                  <a:pt x="57" y="80"/>
                  <a:pt x="57" y="80"/>
                </a:cubicBezTo>
                <a:cubicBezTo>
                  <a:pt x="57" y="80"/>
                  <a:pt x="56" y="81"/>
                  <a:pt x="56" y="82"/>
                </a:cubicBezTo>
                <a:cubicBezTo>
                  <a:pt x="56" y="82"/>
                  <a:pt x="55" y="82"/>
                  <a:pt x="55" y="82"/>
                </a:cubicBezTo>
                <a:cubicBezTo>
                  <a:pt x="55" y="82"/>
                  <a:pt x="55" y="82"/>
                  <a:pt x="55" y="82"/>
                </a:cubicBezTo>
                <a:cubicBezTo>
                  <a:pt x="55" y="82"/>
                  <a:pt x="55" y="82"/>
                  <a:pt x="55" y="82"/>
                </a:cubicBezTo>
                <a:cubicBezTo>
                  <a:pt x="55" y="81"/>
                  <a:pt x="55" y="81"/>
                  <a:pt x="55" y="81"/>
                </a:cubicBezTo>
                <a:cubicBezTo>
                  <a:pt x="55" y="81"/>
                  <a:pt x="55" y="80"/>
                  <a:pt x="55" y="80"/>
                </a:cubicBezTo>
                <a:cubicBezTo>
                  <a:pt x="55" y="80"/>
                  <a:pt x="55" y="80"/>
                  <a:pt x="55" y="80"/>
                </a:cubicBezTo>
                <a:cubicBezTo>
                  <a:pt x="55" y="80"/>
                  <a:pt x="53" y="80"/>
                  <a:pt x="53" y="80"/>
                </a:cubicBezTo>
                <a:cubicBezTo>
                  <a:pt x="53" y="80"/>
                  <a:pt x="53" y="80"/>
                  <a:pt x="53" y="80"/>
                </a:cubicBezTo>
                <a:cubicBezTo>
                  <a:pt x="51" y="82"/>
                  <a:pt x="51" y="82"/>
                  <a:pt x="51" y="82"/>
                </a:cubicBezTo>
                <a:lnTo>
                  <a:pt x="49" y="82"/>
                </a:lnTo>
                <a:close/>
                <a:moveTo>
                  <a:pt x="67" y="9"/>
                </a:moveTo>
                <a:cubicBezTo>
                  <a:pt x="68" y="9"/>
                  <a:pt x="67" y="9"/>
                  <a:pt x="67" y="8"/>
                </a:cubicBezTo>
                <a:cubicBezTo>
                  <a:pt x="67" y="8"/>
                  <a:pt x="67" y="8"/>
                  <a:pt x="67" y="8"/>
                </a:cubicBezTo>
                <a:cubicBezTo>
                  <a:pt x="67" y="8"/>
                  <a:pt x="67" y="8"/>
                  <a:pt x="67" y="8"/>
                </a:cubicBezTo>
                <a:cubicBezTo>
                  <a:pt x="67" y="8"/>
                  <a:pt x="67" y="8"/>
                  <a:pt x="67" y="8"/>
                </a:cubicBezTo>
                <a:cubicBezTo>
                  <a:pt x="67" y="8"/>
                  <a:pt x="66" y="8"/>
                  <a:pt x="66" y="8"/>
                </a:cubicBezTo>
                <a:cubicBezTo>
                  <a:pt x="66" y="8"/>
                  <a:pt x="66" y="8"/>
                  <a:pt x="66" y="8"/>
                </a:cubicBezTo>
                <a:cubicBezTo>
                  <a:pt x="66" y="8"/>
                  <a:pt x="66" y="8"/>
                  <a:pt x="66" y="8"/>
                </a:cubicBezTo>
                <a:cubicBezTo>
                  <a:pt x="66" y="8"/>
                  <a:pt x="66" y="8"/>
                  <a:pt x="66" y="8"/>
                </a:cubicBezTo>
                <a:cubicBezTo>
                  <a:pt x="66" y="9"/>
                  <a:pt x="66" y="9"/>
                  <a:pt x="66" y="9"/>
                </a:cubicBezTo>
                <a:cubicBezTo>
                  <a:pt x="66" y="9"/>
                  <a:pt x="65" y="9"/>
                  <a:pt x="65" y="9"/>
                </a:cubicBezTo>
                <a:cubicBezTo>
                  <a:pt x="65" y="9"/>
                  <a:pt x="65" y="9"/>
                  <a:pt x="65" y="9"/>
                </a:cubicBezTo>
                <a:cubicBezTo>
                  <a:pt x="64" y="9"/>
                  <a:pt x="64" y="9"/>
                  <a:pt x="64" y="9"/>
                </a:cubicBezTo>
                <a:cubicBezTo>
                  <a:pt x="64" y="9"/>
                  <a:pt x="64" y="9"/>
                  <a:pt x="63" y="9"/>
                </a:cubicBezTo>
                <a:cubicBezTo>
                  <a:pt x="63" y="9"/>
                  <a:pt x="63" y="9"/>
                  <a:pt x="63" y="9"/>
                </a:cubicBezTo>
                <a:cubicBezTo>
                  <a:pt x="63" y="9"/>
                  <a:pt x="63" y="9"/>
                  <a:pt x="63" y="9"/>
                </a:cubicBezTo>
                <a:cubicBezTo>
                  <a:pt x="63" y="9"/>
                  <a:pt x="63" y="9"/>
                  <a:pt x="63" y="9"/>
                </a:cubicBezTo>
                <a:cubicBezTo>
                  <a:pt x="63" y="9"/>
                  <a:pt x="63" y="9"/>
                  <a:pt x="63" y="9"/>
                </a:cubicBezTo>
                <a:cubicBezTo>
                  <a:pt x="63" y="9"/>
                  <a:pt x="64" y="9"/>
                  <a:pt x="64" y="9"/>
                </a:cubicBezTo>
                <a:cubicBezTo>
                  <a:pt x="64" y="9"/>
                  <a:pt x="64" y="9"/>
                  <a:pt x="64" y="10"/>
                </a:cubicBezTo>
                <a:cubicBezTo>
                  <a:pt x="64" y="10"/>
                  <a:pt x="64" y="10"/>
                  <a:pt x="65" y="9"/>
                </a:cubicBezTo>
                <a:cubicBezTo>
                  <a:pt x="65" y="9"/>
                  <a:pt x="65" y="9"/>
                  <a:pt x="65" y="9"/>
                </a:cubicBezTo>
                <a:cubicBezTo>
                  <a:pt x="65" y="9"/>
                  <a:pt x="65" y="9"/>
                  <a:pt x="65" y="9"/>
                </a:cubicBezTo>
                <a:cubicBezTo>
                  <a:pt x="65" y="9"/>
                  <a:pt x="65" y="10"/>
                  <a:pt x="65" y="10"/>
                </a:cubicBezTo>
                <a:cubicBezTo>
                  <a:pt x="65" y="10"/>
                  <a:pt x="65" y="10"/>
                  <a:pt x="66" y="10"/>
                </a:cubicBezTo>
                <a:cubicBezTo>
                  <a:pt x="66" y="10"/>
                  <a:pt x="66" y="10"/>
                  <a:pt x="66" y="10"/>
                </a:cubicBezTo>
                <a:cubicBezTo>
                  <a:pt x="66" y="10"/>
                  <a:pt x="67" y="10"/>
                  <a:pt x="67" y="10"/>
                </a:cubicBezTo>
                <a:cubicBezTo>
                  <a:pt x="67" y="10"/>
                  <a:pt x="67" y="10"/>
                  <a:pt x="67" y="10"/>
                </a:cubicBezTo>
                <a:cubicBezTo>
                  <a:pt x="67" y="9"/>
                  <a:pt x="67" y="9"/>
                  <a:pt x="67" y="9"/>
                </a:cubicBezTo>
                <a:cubicBezTo>
                  <a:pt x="67" y="9"/>
                  <a:pt x="67" y="9"/>
                  <a:pt x="67" y="9"/>
                </a:cubicBezTo>
                <a:cubicBezTo>
                  <a:pt x="67" y="9"/>
                  <a:pt x="67" y="9"/>
                  <a:pt x="67" y="9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68" name="Freeform 680">
            <a:extLst>
              <a:ext uri="{FF2B5EF4-FFF2-40B4-BE49-F238E27FC236}">
                <a16:creationId xmlns:a16="http://schemas.microsoft.com/office/drawing/2014/main" id="{78E47E7A-3F38-FF98-8E31-B083862BED55}"/>
              </a:ext>
            </a:extLst>
          </p:cNvPr>
          <p:cNvSpPr>
            <a:spLocks/>
          </p:cNvSpPr>
          <p:nvPr/>
        </p:nvSpPr>
        <p:spPr bwMode="auto">
          <a:xfrm>
            <a:off x="2263277" y="4587418"/>
            <a:ext cx="81464" cy="75474"/>
          </a:xfrm>
          <a:custGeom>
            <a:avLst/>
            <a:gdLst>
              <a:gd name="T0" fmla="*/ 38 w 38"/>
              <a:gd name="T1" fmla="*/ 22 h 40"/>
              <a:gd name="T2" fmla="*/ 34 w 38"/>
              <a:gd name="T3" fmla="*/ 18 h 40"/>
              <a:gd name="T4" fmla="*/ 33 w 38"/>
              <a:gd name="T5" fmla="*/ 16 h 40"/>
              <a:gd name="T6" fmla="*/ 31 w 38"/>
              <a:gd name="T7" fmla="*/ 15 h 40"/>
              <a:gd name="T8" fmla="*/ 28 w 38"/>
              <a:gd name="T9" fmla="*/ 13 h 40"/>
              <a:gd name="T10" fmla="*/ 26 w 38"/>
              <a:gd name="T11" fmla="*/ 11 h 40"/>
              <a:gd name="T12" fmla="*/ 24 w 38"/>
              <a:gd name="T13" fmla="*/ 9 h 40"/>
              <a:gd name="T14" fmla="*/ 23 w 38"/>
              <a:gd name="T15" fmla="*/ 10 h 40"/>
              <a:gd name="T16" fmla="*/ 22 w 38"/>
              <a:gd name="T17" fmla="*/ 7 h 40"/>
              <a:gd name="T18" fmla="*/ 20 w 38"/>
              <a:gd name="T19" fmla="*/ 6 h 40"/>
              <a:gd name="T20" fmla="*/ 18 w 38"/>
              <a:gd name="T21" fmla="*/ 8 h 40"/>
              <a:gd name="T22" fmla="*/ 17 w 38"/>
              <a:gd name="T23" fmla="*/ 6 h 40"/>
              <a:gd name="T24" fmla="*/ 11 w 38"/>
              <a:gd name="T25" fmla="*/ 0 h 40"/>
              <a:gd name="T26" fmla="*/ 9 w 38"/>
              <a:gd name="T27" fmla="*/ 0 h 40"/>
              <a:gd name="T28" fmla="*/ 8 w 38"/>
              <a:gd name="T29" fmla="*/ 1 h 40"/>
              <a:gd name="T30" fmla="*/ 6 w 38"/>
              <a:gd name="T31" fmla="*/ 1 h 40"/>
              <a:gd name="T32" fmla="*/ 6 w 38"/>
              <a:gd name="T33" fmla="*/ 1 h 40"/>
              <a:gd name="T34" fmla="*/ 4 w 38"/>
              <a:gd name="T35" fmla="*/ 3 h 40"/>
              <a:gd name="T36" fmla="*/ 4 w 38"/>
              <a:gd name="T37" fmla="*/ 5 h 40"/>
              <a:gd name="T38" fmla="*/ 5 w 38"/>
              <a:gd name="T39" fmla="*/ 6 h 40"/>
              <a:gd name="T40" fmla="*/ 4 w 38"/>
              <a:gd name="T41" fmla="*/ 7 h 40"/>
              <a:gd name="T42" fmla="*/ 4 w 38"/>
              <a:gd name="T43" fmla="*/ 10 h 40"/>
              <a:gd name="T44" fmla="*/ 3 w 38"/>
              <a:gd name="T45" fmla="*/ 11 h 40"/>
              <a:gd name="T46" fmla="*/ 3 w 38"/>
              <a:gd name="T47" fmla="*/ 12 h 40"/>
              <a:gd name="T48" fmla="*/ 3 w 38"/>
              <a:gd name="T49" fmla="*/ 13 h 40"/>
              <a:gd name="T50" fmla="*/ 2 w 38"/>
              <a:gd name="T51" fmla="*/ 14 h 40"/>
              <a:gd name="T52" fmla="*/ 2 w 38"/>
              <a:gd name="T53" fmla="*/ 15 h 40"/>
              <a:gd name="T54" fmla="*/ 2 w 38"/>
              <a:gd name="T55" fmla="*/ 17 h 40"/>
              <a:gd name="T56" fmla="*/ 2 w 38"/>
              <a:gd name="T57" fmla="*/ 18 h 40"/>
              <a:gd name="T58" fmla="*/ 2 w 38"/>
              <a:gd name="T59" fmla="*/ 19 h 40"/>
              <a:gd name="T60" fmla="*/ 2 w 38"/>
              <a:gd name="T61" fmla="*/ 20 h 40"/>
              <a:gd name="T62" fmla="*/ 2 w 38"/>
              <a:gd name="T63" fmla="*/ 22 h 40"/>
              <a:gd name="T64" fmla="*/ 2 w 38"/>
              <a:gd name="T65" fmla="*/ 23 h 40"/>
              <a:gd name="T66" fmla="*/ 2 w 38"/>
              <a:gd name="T67" fmla="*/ 25 h 40"/>
              <a:gd name="T68" fmla="*/ 1 w 38"/>
              <a:gd name="T69" fmla="*/ 25 h 40"/>
              <a:gd name="T70" fmla="*/ 0 w 38"/>
              <a:gd name="T71" fmla="*/ 29 h 40"/>
              <a:gd name="T72" fmla="*/ 2 w 38"/>
              <a:gd name="T73" fmla="*/ 34 h 40"/>
              <a:gd name="T74" fmla="*/ 4 w 38"/>
              <a:gd name="T75" fmla="*/ 36 h 40"/>
              <a:gd name="T76" fmla="*/ 8 w 38"/>
              <a:gd name="T77" fmla="*/ 36 h 40"/>
              <a:gd name="T78" fmla="*/ 10 w 38"/>
              <a:gd name="T79" fmla="*/ 37 h 40"/>
              <a:gd name="T80" fmla="*/ 15 w 38"/>
              <a:gd name="T81" fmla="*/ 39 h 40"/>
              <a:gd name="T82" fmla="*/ 16 w 38"/>
              <a:gd name="T83" fmla="*/ 40 h 40"/>
              <a:gd name="T84" fmla="*/ 19 w 38"/>
              <a:gd name="T85" fmla="*/ 39 h 40"/>
              <a:gd name="T86" fmla="*/ 23 w 38"/>
              <a:gd name="T87" fmla="*/ 40 h 40"/>
              <a:gd name="T88" fmla="*/ 25 w 38"/>
              <a:gd name="T89" fmla="*/ 40 h 40"/>
              <a:gd name="T90" fmla="*/ 29 w 38"/>
              <a:gd name="T91" fmla="*/ 38 h 40"/>
              <a:gd name="T92" fmla="*/ 30 w 38"/>
              <a:gd name="T93" fmla="*/ 38 h 40"/>
              <a:gd name="T94" fmla="*/ 33 w 38"/>
              <a:gd name="T95" fmla="*/ 36 h 40"/>
              <a:gd name="T96" fmla="*/ 33 w 38"/>
              <a:gd name="T97" fmla="*/ 35 h 40"/>
              <a:gd name="T98" fmla="*/ 36 w 38"/>
              <a:gd name="T99" fmla="*/ 30 h 40"/>
              <a:gd name="T100" fmla="*/ 35 w 38"/>
              <a:gd name="T101" fmla="*/ 3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8" h="40">
                <a:moveTo>
                  <a:pt x="35" y="25"/>
                </a:moveTo>
                <a:cubicBezTo>
                  <a:pt x="38" y="22"/>
                  <a:pt x="38" y="22"/>
                  <a:pt x="38" y="22"/>
                </a:cubicBezTo>
                <a:cubicBezTo>
                  <a:pt x="37" y="21"/>
                  <a:pt x="37" y="21"/>
                  <a:pt x="37" y="21"/>
                </a:cubicBezTo>
                <a:cubicBezTo>
                  <a:pt x="37" y="21"/>
                  <a:pt x="34" y="18"/>
                  <a:pt x="34" y="18"/>
                </a:cubicBezTo>
                <a:cubicBezTo>
                  <a:pt x="34" y="18"/>
                  <a:pt x="34" y="16"/>
                  <a:pt x="34" y="16"/>
                </a:cubicBezTo>
                <a:cubicBezTo>
                  <a:pt x="34" y="16"/>
                  <a:pt x="33" y="16"/>
                  <a:pt x="33" y="16"/>
                </a:cubicBezTo>
                <a:cubicBezTo>
                  <a:pt x="33" y="16"/>
                  <a:pt x="32" y="15"/>
                  <a:pt x="32" y="15"/>
                </a:cubicBezTo>
                <a:cubicBezTo>
                  <a:pt x="32" y="15"/>
                  <a:pt x="31" y="15"/>
                  <a:pt x="31" y="15"/>
                </a:cubicBezTo>
                <a:cubicBezTo>
                  <a:pt x="31" y="15"/>
                  <a:pt x="31" y="15"/>
                  <a:pt x="31" y="15"/>
                </a:cubicBezTo>
                <a:cubicBezTo>
                  <a:pt x="28" y="13"/>
                  <a:pt x="28" y="13"/>
                  <a:pt x="28" y="13"/>
                </a:cubicBezTo>
                <a:cubicBezTo>
                  <a:pt x="28" y="12"/>
                  <a:pt x="28" y="12"/>
                  <a:pt x="28" y="12"/>
                </a:cubicBezTo>
                <a:cubicBezTo>
                  <a:pt x="28" y="12"/>
                  <a:pt x="27" y="11"/>
                  <a:pt x="26" y="11"/>
                </a:cubicBezTo>
                <a:cubicBezTo>
                  <a:pt x="26" y="11"/>
                  <a:pt x="25" y="11"/>
                  <a:pt x="25" y="11"/>
                </a:cubicBezTo>
                <a:cubicBezTo>
                  <a:pt x="25" y="11"/>
                  <a:pt x="24" y="9"/>
                  <a:pt x="24" y="9"/>
                </a:cubicBezTo>
                <a:cubicBezTo>
                  <a:pt x="24" y="10"/>
                  <a:pt x="24" y="10"/>
                  <a:pt x="24" y="10"/>
                </a:cubicBezTo>
                <a:cubicBezTo>
                  <a:pt x="24" y="10"/>
                  <a:pt x="23" y="10"/>
                  <a:pt x="23" y="10"/>
                </a:cubicBezTo>
                <a:cubicBezTo>
                  <a:pt x="23" y="10"/>
                  <a:pt x="22" y="9"/>
                  <a:pt x="22" y="9"/>
                </a:cubicBezTo>
                <a:cubicBezTo>
                  <a:pt x="22" y="9"/>
                  <a:pt x="22" y="7"/>
                  <a:pt x="22" y="7"/>
                </a:cubicBezTo>
                <a:cubicBezTo>
                  <a:pt x="22" y="7"/>
                  <a:pt x="21" y="7"/>
                  <a:pt x="21" y="7"/>
                </a:cubicBezTo>
                <a:cubicBezTo>
                  <a:pt x="20" y="6"/>
                  <a:pt x="20" y="6"/>
                  <a:pt x="20" y="6"/>
                </a:cubicBezTo>
                <a:cubicBezTo>
                  <a:pt x="20" y="6"/>
                  <a:pt x="20" y="7"/>
                  <a:pt x="20" y="7"/>
                </a:cubicBezTo>
                <a:cubicBezTo>
                  <a:pt x="19" y="7"/>
                  <a:pt x="18" y="8"/>
                  <a:pt x="18" y="8"/>
                </a:cubicBezTo>
                <a:cubicBezTo>
                  <a:pt x="17" y="8"/>
                  <a:pt x="17" y="8"/>
                  <a:pt x="17" y="8"/>
                </a:cubicBezTo>
                <a:cubicBezTo>
                  <a:pt x="17" y="6"/>
                  <a:pt x="17" y="6"/>
                  <a:pt x="17" y="6"/>
                </a:cubicBezTo>
                <a:cubicBezTo>
                  <a:pt x="17" y="6"/>
                  <a:pt x="16" y="4"/>
                  <a:pt x="15" y="4"/>
                </a:cubicBezTo>
                <a:cubicBezTo>
                  <a:pt x="15" y="3"/>
                  <a:pt x="11" y="0"/>
                  <a:pt x="11" y="0"/>
                </a:cubicBezTo>
                <a:cubicBezTo>
                  <a:pt x="11" y="0"/>
                  <a:pt x="10" y="0"/>
                  <a:pt x="10" y="0"/>
                </a:cubicBezTo>
                <a:cubicBezTo>
                  <a:pt x="10" y="0"/>
                  <a:pt x="10" y="0"/>
                  <a:pt x="9" y="0"/>
                </a:cubicBezTo>
                <a:cubicBezTo>
                  <a:pt x="9" y="0"/>
                  <a:pt x="9" y="1"/>
                  <a:pt x="9" y="1"/>
                </a:cubicBezTo>
                <a:cubicBezTo>
                  <a:pt x="9" y="1"/>
                  <a:pt x="8" y="1"/>
                  <a:pt x="8" y="1"/>
                </a:cubicBezTo>
                <a:cubicBezTo>
                  <a:pt x="8" y="1"/>
                  <a:pt x="7" y="1"/>
                  <a:pt x="7" y="1"/>
                </a:cubicBezTo>
                <a:cubicBezTo>
                  <a:pt x="7" y="1"/>
                  <a:pt x="6" y="1"/>
                  <a:pt x="6" y="1"/>
                </a:cubicBezTo>
                <a:cubicBezTo>
                  <a:pt x="6" y="1"/>
                  <a:pt x="6" y="1"/>
                  <a:pt x="6" y="1"/>
                </a:cubicBezTo>
                <a:cubicBezTo>
                  <a:pt x="6" y="1"/>
                  <a:pt x="6" y="1"/>
                  <a:pt x="6" y="1"/>
                </a:cubicBezTo>
                <a:cubicBezTo>
                  <a:pt x="6" y="2"/>
                  <a:pt x="6" y="2"/>
                  <a:pt x="6" y="2"/>
                </a:cubicBezTo>
                <a:cubicBezTo>
                  <a:pt x="6" y="2"/>
                  <a:pt x="4" y="3"/>
                  <a:pt x="4" y="3"/>
                </a:cubicBezTo>
                <a:cubicBezTo>
                  <a:pt x="4" y="3"/>
                  <a:pt x="4" y="4"/>
                  <a:pt x="4" y="4"/>
                </a:cubicBezTo>
                <a:cubicBezTo>
                  <a:pt x="4" y="4"/>
                  <a:pt x="4" y="4"/>
                  <a:pt x="4" y="5"/>
                </a:cubicBezTo>
                <a:cubicBezTo>
                  <a:pt x="4" y="5"/>
                  <a:pt x="4" y="5"/>
                  <a:pt x="4" y="6"/>
                </a:cubicBezTo>
                <a:cubicBezTo>
                  <a:pt x="4" y="6"/>
                  <a:pt x="5" y="6"/>
                  <a:pt x="5" y="6"/>
                </a:cubicBezTo>
                <a:cubicBezTo>
                  <a:pt x="5" y="6"/>
                  <a:pt x="5" y="6"/>
                  <a:pt x="4" y="7"/>
                </a:cubicBezTo>
                <a:cubicBezTo>
                  <a:pt x="4" y="7"/>
                  <a:pt x="4" y="7"/>
                  <a:pt x="4" y="7"/>
                </a:cubicBezTo>
                <a:cubicBezTo>
                  <a:pt x="4" y="9"/>
                  <a:pt x="4" y="9"/>
                  <a:pt x="4" y="9"/>
                </a:cubicBezTo>
                <a:cubicBezTo>
                  <a:pt x="4" y="10"/>
                  <a:pt x="4" y="10"/>
                  <a:pt x="4" y="10"/>
                </a:cubicBezTo>
                <a:cubicBezTo>
                  <a:pt x="4" y="10"/>
                  <a:pt x="4" y="10"/>
                  <a:pt x="3" y="10"/>
                </a:cubicBezTo>
                <a:cubicBezTo>
                  <a:pt x="3" y="10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3"/>
                  <a:pt x="3" y="13"/>
                  <a:pt x="3" y="13"/>
                </a:cubicBezTo>
                <a:cubicBezTo>
                  <a:pt x="3" y="14"/>
                  <a:pt x="3" y="14"/>
                  <a:pt x="3" y="14"/>
                </a:cubicBezTo>
                <a:cubicBezTo>
                  <a:pt x="3" y="14"/>
                  <a:pt x="2" y="14"/>
                  <a:pt x="2" y="14"/>
                </a:cubicBezTo>
                <a:cubicBezTo>
                  <a:pt x="2" y="14"/>
                  <a:pt x="2" y="14"/>
                  <a:pt x="2" y="15"/>
                </a:cubicBezTo>
                <a:cubicBezTo>
                  <a:pt x="2" y="15"/>
                  <a:pt x="2" y="15"/>
                  <a:pt x="2" y="15"/>
                </a:cubicBezTo>
                <a:cubicBezTo>
                  <a:pt x="2" y="16"/>
                  <a:pt x="2" y="16"/>
                  <a:pt x="2" y="16"/>
                </a:cubicBezTo>
                <a:cubicBezTo>
                  <a:pt x="2" y="16"/>
                  <a:pt x="2" y="16"/>
                  <a:pt x="2" y="17"/>
                </a:cubicBezTo>
                <a:cubicBezTo>
                  <a:pt x="2" y="17"/>
                  <a:pt x="2" y="17"/>
                  <a:pt x="2" y="17"/>
                </a:cubicBezTo>
                <a:cubicBezTo>
                  <a:pt x="2" y="17"/>
                  <a:pt x="2" y="17"/>
                  <a:pt x="2" y="18"/>
                </a:cubicBezTo>
                <a:cubicBezTo>
                  <a:pt x="2" y="18"/>
                  <a:pt x="2" y="18"/>
                  <a:pt x="2" y="18"/>
                </a:cubicBezTo>
                <a:cubicBezTo>
                  <a:pt x="2" y="18"/>
                  <a:pt x="2" y="18"/>
                  <a:pt x="2" y="19"/>
                </a:cubicBezTo>
                <a:cubicBezTo>
                  <a:pt x="2" y="19"/>
                  <a:pt x="2" y="19"/>
                  <a:pt x="2" y="19"/>
                </a:cubicBezTo>
                <a:cubicBezTo>
                  <a:pt x="2" y="19"/>
                  <a:pt x="2" y="20"/>
                  <a:pt x="2" y="20"/>
                </a:cubicBezTo>
                <a:cubicBezTo>
                  <a:pt x="2" y="20"/>
                  <a:pt x="2" y="21"/>
                  <a:pt x="2" y="21"/>
                </a:cubicBezTo>
                <a:cubicBezTo>
                  <a:pt x="2" y="21"/>
                  <a:pt x="2" y="22"/>
                  <a:pt x="2" y="22"/>
                </a:cubicBezTo>
                <a:cubicBezTo>
                  <a:pt x="2" y="22"/>
                  <a:pt x="2" y="22"/>
                  <a:pt x="2" y="23"/>
                </a:cubicBezTo>
                <a:cubicBezTo>
                  <a:pt x="2" y="23"/>
                  <a:pt x="2" y="23"/>
                  <a:pt x="2" y="23"/>
                </a:cubicBezTo>
                <a:cubicBezTo>
                  <a:pt x="2" y="24"/>
                  <a:pt x="2" y="24"/>
                  <a:pt x="2" y="24"/>
                </a:cubicBezTo>
                <a:cubicBezTo>
                  <a:pt x="2" y="24"/>
                  <a:pt x="2" y="24"/>
                  <a:pt x="2" y="25"/>
                </a:cubicBezTo>
                <a:cubicBezTo>
                  <a:pt x="2" y="25"/>
                  <a:pt x="2" y="25"/>
                  <a:pt x="2" y="25"/>
                </a:cubicBezTo>
                <a:cubicBezTo>
                  <a:pt x="2" y="25"/>
                  <a:pt x="1" y="25"/>
                  <a:pt x="1" y="25"/>
                </a:cubicBezTo>
                <a:cubicBezTo>
                  <a:pt x="1" y="25"/>
                  <a:pt x="1" y="26"/>
                  <a:pt x="1" y="26"/>
                </a:cubicBezTo>
                <a:cubicBezTo>
                  <a:pt x="1" y="27"/>
                  <a:pt x="0" y="28"/>
                  <a:pt x="0" y="29"/>
                </a:cubicBezTo>
                <a:cubicBezTo>
                  <a:pt x="0" y="31"/>
                  <a:pt x="1" y="32"/>
                  <a:pt x="2" y="33"/>
                </a:cubicBezTo>
                <a:cubicBezTo>
                  <a:pt x="2" y="33"/>
                  <a:pt x="2" y="34"/>
                  <a:pt x="2" y="34"/>
                </a:cubicBezTo>
                <a:cubicBezTo>
                  <a:pt x="3" y="35"/>
                  <a:pt x="4" y="35"/>
                  <a:pt x="4" y="36"/>
                </a:cubicBezTo>
                <a:cubicBezTo>
                  <a:pt x="4" y="36"/>
                  <a:pt x="4" y="36"/>
                  <a:pt x="4" y="36"/>
                </a:cubicBezTo>
                <a:cubicBezTo>
                  <a:pt x="5" y="36"/>
                  <a:pt x="5" y="36"/>
                  <a:pt x="5" y="36"/>
                </a:cubicBezTo>
                <a:cubicBezTo>
                  <a:pt x="6" y="36"/>
                  <a:pt x="7" y="36"/>
                  <a:pt x="8" y="36"/>
                </a:cubicBezTo>
                <a:cubicBezTo>
                  <a:pt x="9" y="36"/>
                  <a:pt x="9" y="36"/>
                  <a:pt x="9" y="36"/>
                </a:cubicBezTo>
                <a:cubicBezTo>
                  <a:pt x="10" y="36"/>
                  <a:pt x="10" y="36"/>
                  <a:pt x="10" y="37"/>
                </a:cubicBezTo>
                <a:cubicBezTo>
                  <a:pt x="11" y="38"/>
                  <a:pt x="12" y="38"/>
                  <a:pt x="13" y="39"/>
                </a:cubicBezTo>
                <a:cubicBezTo>
                  <a:pt x="14" y="39"/>
                  <a:pt x="15" y="39"/>
                  <a:pt x="15" y="39"/>
                </a:cubicBezTo>
                <a:cubicBezTo>
                  <a:pt x="15" y="40"/>
                  <a:pt x="15" y="40"/>
                  <a:pt x="15" y="40"/>
                </a:cubicBezTo>
                <a:cubicBezTo>
                  <a:pt x="16" y="40"/>
                  <a:pt x="16" y="40"/>
                  <a:pt x="16" y="40"/>
                </a:cubicBezTo>
                <a:cubicBezTo>
                  <a:pt x="16" y="40"/>
                  <a:pt x="16" y="40"/>
                  <a:pt x="17" y="40"/>
                </a:cubicBezTo>
                <a:cubicBezTo>
                  <a:pt x="17" y="40"/>
                  <a:pt x="18" y="40"/>
                  <a:pt x="19" y="39"/>
                </a:cubicBezTo>
                <a:cubicBezTo>
                  <a:pt x="20" y="39"/>
                  <a:pt x="21" y="39"/>
                  <a:pt x="22" y="40"/>
                </a:cubicBezTo>
                <a:cubicBezTo>
                  <a:pt x="22" y="40"/>
                  <a:pt x="23" y="40"/>
                  <a:pt x="23" y="40"/>
                </a:cubicBezTo>
                <a:cubicBezTo>
                  <a:pt x="23" y="40"/>
                  <a:pt x="24" y="39"/>
                  <a:pt x="24" y="40"/>
                </a:cubicBezTo>
                <a:cubicBezTo>
                  <a:pt x="25" y="40"/>
                  <a:pt x="25" y="40"/>
                  <a:pt x="25" y="40"/>
                </a:cubicBezTo>
                <a:cubicBezTo>
                  <a:pt x="27" y="40"/>
                  <a:pt x="28" y="39"/>
                  <a:pt x="30" y="38"/>
                </a:cubicBezTo>
                <a:cubicBezTo>
                  <a:pt x="29" y="38"/>
                  <a:pt x="29" y="38"/>
                  <a:pt x="29" y="38"/>
                </a:cubicBezTo>
                <a:cubicBezTo>
                  <a:pt x="29" y="38"/>
                  <a:pt x="29" y="37"/>
                  <a:pt x="30" y="38"/>
                </a:cubicBezTo>
                <a:cubicBezTo>
                  <a:pt x="30" y="38"/>
                  <a:pt x="30" y="38"/>
                  <a:pt x="30" y="38"/>
                </a:cubicBezTo>
                <a:cubicBezTo>
                  <a:pt x="30" y="38"/>
                  <a:pt x="30" y="38"/>
                  <a:pt x="30" y="38"/>
                </a:cubicBezTo>
                <a:cubicBezTo>
                  <a:pt x="31" y="37"/>
                  <a:pt x="32" y="36"/>
                  <a:pt x="33" y="36"/>
                </a:cubicBezTo>
                <a:cubicBezTo>
                  <a:pt x="33" y="36"/>
                  <a:pt x="33" y="36"/>
                  <a:pt x="33" y="35"/>
                </a:cubicBezTo>
                <a:cubicBezTo>
                  <a:pt x="33" y="35"/>
                  <a:pt x="33" y="35"/>
                  <a:pt x="33" y="35"/>
                </a:cubicBezTo>
                <a:cubicBezTo>
                  <a:pt x="33" y="35"/>
                  <a:pt x="34" y="34"/>
                  <a:pt x="34" y="34"/>
                </a:cubicBezTo>
                <a:cubicBezTo>
                  <a:pt x="35" y="33"/>
                  <a:pt x="35" y="32"/>
                  <a:pt x="36" y="30"/>
                </a:cubicBezTo>
                <a:cubicBezTo>
                  <a:pt x="36" y="30"/>
                  <a:pt x="36" y="30"/>
                  <a:pt x="36" y="30"/>
                </a:cubicBezTo>
                <a:cubicBezTo>
                  <a:pt x="35" y="30"/>
                  <a:pt x="35" y="30"/>
                  <a:pt x="35" y="30"/>
                </a:cubicBezTo>
                <a:lnTo>
                  <a:pt x="35" y="25"/>
                </a:ln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69" name="Freeform 681">
            <a:extLst>
              <a:ext uri="{FF2B5EF4-FFF2-40B4-BE49-F238E27FC236}">
                <a16:creationId xmlns:a16="http://schemas.microsoft.com/office/drawing/2014/main" id="{284DEE0D-4C58-965D-EFFF-2703C3D30D0E}"/>
              </a:ext>
            </a:extLst>
          </p:cNvPr>
          <p:cNvSpPr>
            <a:spLocks/>
          </p:cNvSpPr>
          <p:nvPr/>
        </p:nvSpPr>
        <p:spPr bwMode="auto">
          <a:xfrm>
            <a:off x="2269794" y="4087852"/>
            <a:ext cx="61913" cy="54629"/>
          </a:xfrm>
          <a:custGeom>
            <a:avLst/>
            <a:gdLst>
              <a:gd name="T0" fmla="*/ 26 w 29"/>
              <a:gd name="T1" fmla="*/ 12 h 29"/>
              <a:gd name="T2" fmla="*/ 25 w 29"/>
              <a:gd name="T3" fmla="*/ 8 h 29"/>
              <a:gd name="T4" fmla="*/ 26 w 29"/>
              <a:gd name="T5" fmla="*/ 6 h 29"/>
              <a:gd name="T6" fmla="*/ 29 w 29"/>
              <a:gd name="T7" fmla="*/ 1 h 29"/>
              <a:gd name="T8" fmla="*/ 25 w 29"/>
              <a:gd name="T9" fmla="*/ 0 h 29"/>
              <a:gd name="T10" fmla="*/ 21 w 29"/>
              <a:gd name="T11" fmla="*/ 0 h 29"/>
              <a:gd name="T12" fmla="*/ 19 w 29"/>
              <a:gd name="T13" fmla="*/ 0 h 29"/>
              <a:gd name="T14" fmla="*/ 15 w 29"/>
              <a:gd name="T15" fmla="*/ 0 h 29"/>
              <a:gd name="T16" fmla="*/ 13 w 29"/>
              <a:gd name="T17" fmla="*/ 1 h 29"/>
              <a:gd name="T18" fmla="*/ 9 w 29"/>
              <a:gd name="T19" fmla="*/ 0 h 29"/>
              <a:gd name="T20" fmla="*/ 7 w 29"/>
              <a:gd name="T21" fmla="*/ 1 h 29"/>
              <a:gd name="T22" fmla="*/ 6 w 29"/>
              <a:gd name="T23" fmla="*/ 3 h 29"/>
              <a:gd name="T24" fmla="*/ 5 w 29"/>
              <a:gd name="T25" fmla="*/ 4 h 29"/>
              <a:gd name="T26" fmla="*/ 5 w 29"/>
              <a:gd name="T27" fmla="*/ 5 h 29"/>
              <a:gd name="T28" fmla="*/ 3 w 29"/>
              <a:gd name="T29" fmla="*/ 7 h 29"/>
              <a:gd name="T30" fmla="*/ 1 w 29"/>
              <a:gd name="T31" fmla="*/ 8 h 29"/>
              <a:gd name="T32" fmla="*/ 1 w 29"/>
              <a:gd name="T33" fmla="*/ 10 h 29"/>
              <a:gd name="T34" fmla="*/ 0 w 29"/>
              <a:gd name="T35" fmla="*/ 13 h 29"/>
              <a:gd name="T36" fmla="*/ 0 w 29"/>
              <a:gd name="T37" fmla="*/ 14 h 29"/>
              <a:gd name="T38" fmla="*/ 1 w 29"/>
              <a:gd name="T39" fmla="*/ 16 h 29"/>
              <a:gd name="T40" fmla="*/ 3 w 29"/>
              <a:gd name="T41" fmla="*/ 18 h 29"/>
              <a:gd name="T42" fmla="*/ 5 w 29"/>
              <a:gd name="T43" fmla="*/ 20 h 29"/>
              <a:gd name="T44" fmla="*/ 6 w 29"/>
              <a:gd name="T45" fmla="*/ 22 h 29"/>
              <a:gd name="T46" fmla="*/ 6 w 29"/>
              <a:gd name="T47" fmla="*/ 22 h 29"/>
              <a:gd name="T48" fmla="*/ 9 w 29"/>
              <a:gd name="T49" fmla="*/ 28 h 29"/>
              <a:gd name="T50" fmla="*/ 11 w 29"/>
              <a:gd name="T51" fmla="*/ 28 h 29"/>
              <a:gd name="T52" fmla="*/ 15 w 29"/>
              <a:gd name="T53" fmla="*/ 29 h 29"/>
              <a:gd name="T54" fmla="*/ 15 w 29"/>
              <a:gd name="T55" fmla="*/ 27 h 29"/>
              <a:gd name="T56" fmla="*/ 13 w 29"/>
              <a:gd name="T57" fmla="*/ 26 h 29"/>
              <a:gd name="T58" fmla="*/ 14 w 29"/>
              <a:gd name="T59" fmla="*/ 25 h 29"/>
              <a:gd name="T60" fmla="*/ 14 w 29"/>
              <a:gd name="T61" fmla="*/ 24 h 29"/>
              <a:gd name="T62" fmla="*/ 19 w 29"/>
              <a:gd name="T63" fmla="*/ 25 h 29"/>
              <a:gd name="T64" fmla="*/ 21 w 29"/>
              <a:gd name="T65" fmla="*/ 24 h 29"/>
              <a:gd name="T66" fmla="*/ 22 w 29"/>
              <a:gd name="T67" fmla="*/ 25 h 29"/>
              <a:gd name="T68" fmla="*/ 23 w 29"/>
              <a:gd name="T69" fmla="*/ 26 h 29"/>
              <a:gd name="T70" fmla="*/ 26 w 29"/>
              <a:gd name="T71" fmla="*/ 24 h 29"/>
              <a:gd name="T72" fmla="*/ 27 w 29"/>
              <a:gd name="T73" fmla="*/ 21 h 29"/>
              <a:gd name="T74" fmla="*/ 28 w 29"/>
              <a:gd name="T75" fmla="*/ 18 h 29"/>
              <a:gd name="T76" fmla="*/ 26 w 29"/>
              <a:gd name="T77" fmla="*/ 13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9" h="29">
                <a:moveTo>
                  <a:pt x="26" y="13"/>
                </a:moveTo>
                <a:cubicBezTo>
                  <a:pt x="26" y="12"/>
                  <a:pt x="26" y="12"/>
                  <a:pt x="26" y="12"/>
                </a:cubicBezTo>
                <a:cubicBezTo>
                  <a:pt x="26" y="9"/>
                  <a:pt x="26" y="9"/>
                  <a:pt x="26" y="9"/>
                </a:cubicBezTo>
                <a:cubicBezTo>
                  <a:pt x="25" y="8"/>
                  <a:pt x="25" y="8"/>
                  <a:pt x="25" y="8"/>
                </a:cubicBezTo>
                <a:cubicBezTo>
                  <a:pt x="25" y="7"/>
                  <a:pt x="25" y="7"/>
                  <a:pt x="25" y="7"/>
                </a:cubicBezTo>
                <a:cubicBezTo>
                  <a:pt x="26" y="6"/>
                  <a:pt x="26" y="6"/>
                  <a:pt x="26" y="6"/>
                </a:cubicBezTo>
                <a:cubicBezTo>
                  <a:pt x="28" y="3"/>
                  <a:pt x="28" y="3"/>
                  <a:pt x="28" y="3"/>
                </a:cubicBezTo>
                <a:cubicBezTo>
                  <a:pt x="29" y="1"/>
                  <a:pt x="29" y="1"/>
                  <a:pt x="29" y="1"/>
                </a:cubicBezTo>
                <a:cubicBezTo>
                  <a:pt x="28" y="1"/>
                  <a:pt x="28" y="1"/>
                  <a:pt x="27" y="1"/>
                </a:cubicBezTo>
                <a:cubicBezTo>
                  <a:pt x="27" y="1"/>
                  <a:pt x="25" y="0"/>
                  <a:pt x="25" y="0"/>
                </a:cubicBezTo>
                <a:cubicBezTo>
                  <a:pt x="24" y="0"/>
                  <a:pt x="21" y="0"/>
                  <a:pt x="21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20" y="0"/>
                  <a:pt x="20" y="1"/>
                  <a:pt x="20" y="0"/>
                </a:cubicBezTo>
                <a:cubicBezTo>
                  <a:pt x="19" y="0"/>
                  <a:pt x="19" y="0"/>
                  <a:pt x="19" y="0"/>
                </a:cubicBezTo>
                <a:cubicBezTo>
                  <a:pt x="18" y="0"/>
                  <a:pt x="17" y="0"/>
                  <a:pt x="16" y="0"/>
                </a:cubicBezTo>
                <a:cubicBezTo>
                  <a:pt x="16" y="0"/>
                  <a:pt x="15" y="0"/>
                  <a:pt x="15" y="0"/>
                </a:cubicBezTo>
                <a:cubicBezTo>
                  <a:pt x="15" y="0"/>
                  <a:pt x="15" y="1"/>
                  <a:pt x="15" y="1"/>
                </a:cubicBezTo>
                <a:cubicBezTo>
                  <a:pt x="14" y="1"/>
                  <a:pt x="13" y="1"/>
                  <a:pt x="13" y="1"/>
                </a:cubicBezTo>
                <a:cubicBezTo>
                  <a:pt x="12" y="1"/>
                  <a:pt x="11" y="0"/>
                  <a:pt x="11" y="0"/>
                </a:cubicBezTo>
                <a:cubicBezTo>
                  <a:pt x="10" y="0"/>
                  <a:pt x="10" y="0"/>
                  <a:pt x="9" y="0"/>
                </a:cubicBezTo>
                <a:cubicBezTo>
                  <a:pt x="9" y="0"/>
                  <a:pt x="8" y="0"/>
                  <a:pt x="7" y="0"/>
                </a:cubicBezTo>
                <a:cubicBezTo>
                  <a:pt x="7" y="0"/>
                  <a:pt x="7" y="1"/>
                  <a:pt x="7" y="1"/>
                </a:cubicBezTo>
                <a:cubicBezTo>
                  <a:pt x="7" y="1"/>
                  <a:pt x="6" y="1"/>
                  <a:pt x="6" y="1"/>
                </a:cubicBezTo>
                <a:cubicBezTo>
                  <a:pt x="6" y="3"/>
                  <a:pt x="6" y="3"/>
                  <a:pt x="6" y="3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6" y="5"/>
                  <a:pt x="6" y="5"/>
                  <a:pt x="6" y="5"/>
                </a:cubicBezTo>
                <a:cubicBezTo>
                  <a:pt x="5" y="5"/>
                  <a:pt x="5" y="5"/>
                  <a:pt x="5" y="5"/>
                </a:cubicBezTo>
                <a:cubicBezTo>
                  <a:pt x="5" y="7"/>
                  <a:pt x="5" y="7"/>
                  <a:pt x="5" y="7"/>
                </a:cubicBezTo>
                <a:cubicBezTo>
                  <a:pt x="3" y="7"/>
                  <a:pt x="3" y="7"/>
                  <a:pt x="3" y="7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9"/>
                  <a:pt x="1" y="9"/>
                  <a:pt x="1" y="9"/>
                </a:cubicBezTo>
                <a:cubicBezTo>
                  <a:pt x="1" y="10"/>
                  <a:pt x="1" y="10"/>
                  <a:pt x="1" y="1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3"/>
                  <a:pt x="0" y="13"/>
                  <a:pt x="0" y="13"/>
                </a:cubicBezTo>
                <a:cubicBezTo>
                  <a:pt x="0" y="13"/>
                  <a:pt x="0" y="13"/>
                  <a:pt x="0" y="13"/>
                </a:cubicBezTo>
                <a:cubicBezTo>
                  <a:pt x="0" y="14"/>
                  <a:pt x="0" y="14"/>
                  <a:pt x="0" y="14"/>
                </a:cubicBezTo>
                <a:cubicBezTo>
                  <a:pt x="1" y="15"/>
                  <a:pt x="1" y="15"/>
                  <a:pt x="1" y="15"/>
                </a:cubicBezTo>
                <a:cubicBezTo>
                  <a:pt x="1" y="16"/>
                  <a:pt x="1" y="16"/>
                  <a:pt x="1" y="16"/>
                </a:cubicBezTo>
                <a:cubicBezTo>
                  <a:pt x="3" y="17"/>
                  <a:pt x="3" y="17"/>
                  <a:pt x="3" y="17"/>
                </a:cubicBezTo>
                <a:cubicBezTo>
                  <a:pt x="3" y="18"/>
                  <a:pt x="3" y="18"/>
                  <a:pt x="3" y="18"/>
                </a:cubicBezTo>
                <a:cubicBezTo>
                  <a:pt x="5" y="18"/>
                  <a:pt x="5" y="18"/>
                  <a:pt x="5" y="18"/>
                </a:cubicBezTo>
                <a:cubicBezTo>
                  <a:pt x="5" y="20"/>
                  <a:pt x="5" y="20"/>
                  <a:pt x="5" y="20"/>
                </a:cubicBezTo>
                <a:cubicBezTo>
                  <a:pt x="5" y="20"/>
                  <a:pt x="6" y="21"/>
                  <a:pt x="6" y="21"/>
                </a:cubicBezTo>
                <a:cubicBezTo>
                  <a:pt x="6" y="21"/>
                  <a:pt x="6" y="22"/>
                  <a:pt x="6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22"/>
                  <a:pt x="6" y="22"/>
                  <a:pt x="6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9" y="28"/>
                  <a:pt x="9" y="28"/>
                  <a:pt x="9" y="28"/>
                </a:cubicBezTo>
                <a:cubicBezTo>
                  <a:pt x="11" y="28"/>
                  <a:pt x="11" y="28"/>
                  <a:pt x="11" y="28"/>
                </a:cubicBezTo>
                <a:cubicBezTo>
                  <a:pt x="11" y="28"/>
                  <a:pt x="11" y="28"/>
                  <a:pt x="11" y="28"/>
                </a:cubicBezTo>
                <a:cubicBezTo>
                  <a:pt x="11" y="28"/>
                  <a:pt x="13" y="29"/>
                  <a:pt x="13" y="29"/>
                </a:cubicBezTo>
                <a:cubicBezTo>
                  <a:pt x="13" y="29"/>
                  <a:pt x="15" y="29"/>
                  <a:pt x="15" y="29"/>
                </a:cubicBezTo>
                <a:cubicBezTo>
                  <a:pt x="15" y="28"/>
                  <a:pt x="15" y="28"/>
                  <a:pt x="15" y="28"/>
                </a:cubicBezTo>
                <a:cubicBezTo>
                  <a:pt x="15" y="28"/>
                  <a:pt x="15" y="27"/>
                  <a:pt x="15" y="27"/>
                </a:cubicBezTo>
                <a:cubicBezTo>
                  <a:pt x="15" y="27"/>
                  <a:pt x="15" y="27"/>
                  <a:pt x="15" y="27"/>
                </a:cubicBezTo>
                <a:cubicBezTo>
                  <a:pt x="14" y="27"/>
                  <a:pt x="13" y="26"/>
                  <a:pt x="13" y="26"/>
                </a:cubicBezTo>
                <a:cubicBezTo>
                  <a:pt x="13" y="26"/>
                  <a:pt x="13" y="26"/>
                  <a:pt x="13" y="26"/>
                </a:cubicBezTo>
                <a:cubicBezTo>
                  <a:pt x="14" y="25"/>
                  <a:pt x="14" y="25"/>
                  <a:pt x="14" y="25"/>
                </a:cubicBezTo>
                <a:cubicBezTo>
                  <a:pt x="14" y="25"/>
                  <a:pt x="14" y="25"/>
                  <a:pt x="14" y="25"/>
                </a:cubicBezTo>
                <a:cubicBezTo>
                  <a:pt x="14" y="25"/>
                  <a:pt x="14" y="24"/>
                  <a:pt x="14" y="24"/>
                </a:cubicBezTo>
                <a:cubicBezTo>
                  <a:pt x="16" y="25"/>
                  <a:pt x="16" y="25"/>
                  <a:pt x="16" y="25"/>
                </a:cubicBezTo>
                <a:cubicBezTo>
                  <a:pt x="19" y="25"/>
                  <a:pt x="19" y="25"/>
                  <a:pt x="19" y="25"/>
                </a:cubicBezTo>
                <a:cubicBezTo>
                  <a:pt x="19" y="24"/>
                  <a:pt x="19" y="24"/>
                  <a:pt x="19" y="24"/>
                </a:cubicBezTo>
                <a:cubicBezTo>
                  <a:pt x="21" y="24"/>
                  <a:pt x="21" y="24"/>
                  <a:pt x="21" y="24"/>
                </a:cubicBezTo>
                <a:cubicBezTo>
                  <a:pt x="22" y="24"/>
                  <a:pt x="22" y="24"/>
                  <a:pt x="22" y="24"/>
                </a:cubicBezTo>
                <a:cubicBezTo>
                  <a:pt x="22" y="25"/>
                  <a:pt x="22" y="25"/>
                  <a:pt x="22" y="25"/>
                </a:cubicBezTo>
                <a:cubicBezTo>
                  <a:pt x="23" y="25"/>
                  <a:pt x="23" y="25"/>
                  <a:pt x="23" y="25"/>
                </a:cubicBezTo>
                <a:cubicBezTo>
                  <a:pt x="23" y="26"/>
                  <a:pt x="23" y="26"/>
                  <a:pt x="23" y="26"/>
                </a:cubicBezTo>
                <a:cubicBezTo>
                  <a:pt x="25" y="26"/>
                  <a:pt x="25" y="26"/>
                  <a:pt x="25" y="26"/>
                </a:cubicBezTo>
                <a:cubicBezTo>
                  <a:pt x="26" y="24"/>
                  <a:pt x="26" y="24"/>
                  <a:pt x="26" y="24"/>
                </a:cubicBezTo>
                <a:cubicBezTo>
                  <a:pt x="27" y="22"/>
                  <a:pt x="27" y="22"/>
                  <a:pt x="27" y="22"/>
                </a:cubicBezTo>
                <a:cubicBezTo>
                  <a:pt x="27" y="22"/>
                  <a:pt x="27" y="21"/>
                  <a:pt x="27" y="21"/>
                </a:cubicBezTo>
                <a:cubicBezTo>
                  <a:pt x="27" y="21"/>
                  <a:pt x="27" y="20"/>
                  <a:pt x="27" y="20"/>
                </a:cubicBezTo>
                <a:cubicBezTo>
                  <a:pt x="28" y="18"/>
                  <a:pt x="28" y="18"/>
                  <a:pt x="28" y="18"/>
                </a:cubicBezTo>
                <a:cubicBezTo>
                  <a:pt x="28" y="16"/>
                  <a:pt x="28" y="16"/>
                  <a:pt x="28" y="16"/>
                </a:cubicBezTo>
                <a:cubicBezTo>
                  <a:pt x="26" y="13"/>
                  <a:pt x="26" y="13"/>
                  <a:pt x="26" y="13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70" name="Freeform 682">
            <a:extLst>
              <a:ext uri="{FF2B5EF4-FFF2-40B4-BE49-F238E27FC236}">
                <a16:creationId xmlns:a16="http://schemas.microsoft.com/office/drawing/2014/main" id="{39DC1C82-95F0-791C-88FB-C3F3D49B935C}"/>
              </a:ext>
            </a:extLst>
          </p:cNvPr>
          <p:cNvSpPr>
            <a:spLocks/>
          </p:cNvSpPr>
          <p:nvPr/>
        </p:nvSpPr>
        <p:spPr bwMode="auto">
          <a:xfrm>
            <a:off x="2560620" y="5002165"/>
            <a:ext cx="25254" cy="18689"/>
          </a:xfrm>
          <a:custGeom>
            <a:avLst/>
            <a:gdLst>
              <a:gd name="T0" fmla="*/ 8 w 12"/>
              <a:gd name="T1" fmla="*/ 4 h 10"/>
              <a:gd name="T2" fmla="*/ 10 w 12"/>
              <a:gd name="T3" fmla="*/ 5 h 10"/>
              <a:gd name="T4" fmla="*/ 10 w 12"/>
              <a:gd name="T5" fmla="*/ 5 h 10"/>
              <a:gd name="T6" fmla="*/ 11 w 12"/>
              <a:gd name="T7" fmla="*/ 7 h 10"/>
              <a:gd name="T8" fmla="*/ 12 w 12"/>
              <a:gd name="T9" fmla="*/ 9 h 10"/>
              <a:gd name="T10" fmla="*/ 11 w 12"/>
              <a:gd name="T11" fmla="*/ 10 h 10"/>
              <a:gd name="T12" fmla="*/ 10 w 12"/>
              <a:gd name="T13" fmla="*/ 9 h 10"/>
              <a:gd name="T14" fmla="*/ 9 w 12"/>
              <a:gd name="T15" fmla="*/ 7 h 10"/>
              <a:gd name="T16" fmla="*/ 8 w 12"/>
              <a:gd name="T17" fmla="*/ 5 h 10"/>
              <a:gd name="T18" fmla="*/ 6 w 12"/>
              <a:gd name="T19" fmla="*/ 5 h 10"/>
              <a:gd name="T20" fmla="*/ 3 w 12"/>
              <a:gd name="T21" fmla="*/ 4 h 10"/>
              <a:gd name="T22" fmla="*/ 2 w 12"/>
              <a:gd name="T23" fmla="*/ 3 h 10"/>
              <a:gd name="T24" fmla="*/ 1 w 12"/>
              <a:gd name="T25" fmla="*/ 2 h 10"/>
              <a:gd name="T26" fmla="*/ 0 w 12"/>
              <a:gd name="T27" fmla="*/ 1 h 10"/>
              <a:gd name="T28" fmla="*/ 1 w 12"/>
              <a:gd name="T29" fmla="*/ 0 h 10"/>
              <a:gd name="T30" fmla="*/ 2 w 12"/>
              <a:gd name="T31" fmla="*/ 0 h 10"/>
              <a:gd name="T32" fmla="*/ 4 w 12"/>
              <a:gd name="T33" fmla="*/ 1 h 10"/>
              <a:gd name="T34" fmla="*/ 6 w 12"/>
              <a:gd name="T35" fmla="*/ 2 h 10"/>
              <a:gd name="T36" fmla="*/ 8 w 12"/>
              <a:gd name="T37" fmla="*/ 4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2" h="10">
                <a:moveTo>
                  <a:pt x="8" y="4"/>
                </a:moveTo>
                <a:cubicBezTo>
                  <a:pt x="9" y="4"/>
                  <a:pt x="9" y="4"/>
                  <a:pt x="10" y="5"/>
                </a:cubicBezTo>
                <a:cubicBezTo>
                  <a:pt x="10" y="5"/>
                  <a:pt x="10" y="5"/>
                  <a:pt x="10" y="5"/>
                </a:cubicBezTo>
                <a:cubicBezTo>
                  <a:pt x="11" y="6"/>
                  <a:pt x="11" y="6"/>
                  <a:pt x="11" y="7"/>
                </a:cubicBezTo>
                <a:cubicBezTo>
                  <a:pt x="12" y="7"/>
                  <a:pt x="12" y="8"/>
                  <a:pt x="12" y="9"/>
                </a:cubicBezTo>
                <a:cubicBezTo>
                  <a:pt x="12" y="10"/>
                  <a:pt x="11" y="10"/>
                  <a:pt x="11" y="10"/>
                </a:cubicBezTo>
                <a:cubicBezTo>
                  <a:pt x="10" y="10"/>
                  <a:pt x="10" y="9"/>
                  <a:pt x="10" y="9"/>
                </a:cubicBezTo>
                <a:cubicBezTo>
                  <a:pt x="10" y="8"/>
                  <a:pt x="9" y="8"/>
                  <a:pt x="9" y="7"/>
                </a:cubicBezTo>
                <a:cubicBezTo>
                  <a:pt x="9" y="7"/>
                  <a:pt x="9" y="6"/>
                  <a:pt x="8" y="5"/>
                </a:cubicBezTo>
                <a:cubicBezTo>
                  <a:pt x="7" y="5"/>
                  <a:pt x="7" y="5"/>
                  <a:pt x="6" y="5"/>
                </a:cubicBezTo>
                <a:cubicBezTo>
                  <a:pt x="5" y="5"/>
                  <a:pt x="4" y="5"/>
                  <a:pt x="3" y="4"/>
                </a:cubicBezTo>
                <a:cubicBezTo>
                  <a:pt x="3" y="4"/>
                  <a:pt x="3" y="3"/>
                  <a:pt x="2" y="3"/>
                </a:cubicBezTo>
                <a:cubicBezTo>
                  <a:pt x="2" y="3"/>
                  <a:pt x="1" y="2"/>
                  <a:pt x="1" y="2"/>
                </a:cubicBezTo>
                <a:cubicBezTo>
                  <a:pt x="0" y="2"/>
                  <a:pt x="0" y="1"/>
                  <a:pt x="0" y="1"/>
                </a:cubicBezTo>
                <a:cubicBezTo>
                  <a:pt x="0" y="0"/>
                  <a:pt x="1" y="0"/>
                  <a:pt x="1" y="0"/>
                </a:cubicBezTo>
                <a:cubicBezTo>
                  <a:pt x="1" y="0"/>
                  <a:pt x="1" y="0"/>
                  <a:pt x="2" y="0"/>
                </a:cubicBezTo>
                <a:cubicBezTo>
                  <a:pt x="2" y="0"/>
                  <a:pt x="3" y="1"/>
                  <a:pt x="4" y="1"/>
                </a:cubicBezTo>
                <a:cubicBezTo>
                  <a:pt x="4" y="1"/>
                  <a:pt x="5" y="1"/>
                  <a:pt x="6" y="2"/>
                </a:cubicBezTo>
                <a:cubicBezTo>
                  <a:pt x="7" y="2"/>
                  <a:pt x="7" y="3"/>
                  <a:pt x="8" y="4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71" name="Freeform 683">
            <a:extLst>
              <a:ext uri="{FF2B5EF4-FFF2-40B4-BE49-F238E27FC236}">
                <a16:creationId xmlns:a16="http://schemas.microsoft.com/office/drawing/2014/main" id="{C9A9BD9F-E866-2A6D-AB61-0CD441F870E4}"/>
              </a:ext>
            </a:extLst>
          </p:cNvPr>
          <p:cNvSpPr>
            <a:spLocks/>
          </p:cNvSpPr>
          <p:nvPr/>
        </p:nvSpPr>
        <p:spPr bwMode="auto">
          <a:xfrm>
            <a:off x="1919499" y="4166920"/>
            <a:ext cx="189811" cy="248705"/>
          </a:xfrm>
          <a:custGeom>
            <a:avLst/>
            <a:gdLst>
              <a:gd name="T0" fmla="*/ 87 w 89"/>
              <a:gd name="T1" fmla="*/ 119 h 132"/>
              <a:gd name="T2" fmla="*/ 84 w 89"/>
              <a:gd name="T3" fmla="*/ 114 h 132"/>
              <a:gd name="T4" fmla="*/ 85 w 89"/>
              <a:gd name="T5" fmla="*/ 104 h 132"/>
              <a:gd name="T6" fmla="*/ 86 w 89"/>
              <a:gd name="T7" fmla="*/ 98 h 132"/>
              <a:gd name="T8" fmla="*/ 89 w 89"/>
              <a:gd name="T9" fmla="*/ 89 h 132"/>
              <a:gd name="T10" fmla="*/ 76 w 89"/>
              <a:gd name="T11" fmla="*/ 78 h 132"/>
              <a:gd name="T12" fmla="*/ 76 w 89"/>
              <a:gd name="T13" fmla="*/ 67 h 132"/>
              <a:gd name="T14" fmla="*/ 64 w 89"/>
              <a:gd name="T15" fmla="*/ 69 h 132"/>
              <a:gd name="T16" fmla="*/ 57 w 89"/>
              <a:gd name="T17" fmla="*/ 61 h 132"/>
              <a:gd name="T18" fmla="*/ 54 w 89"/>
              <a:gd name="T19" fmla="*/ 57 h 132"/>
              <a:gd name="T20" fmla="*/ 53 w 89"/>
              <a:gd name="T21" fmla="*/ 52 h 132"/>
              <a:gd name="T22" fmla="*/ 57 w 89"/>
              <a:gd name="T23" fmla="*/ 44 h 132"/>
              <a:gd name="T24" fmla="*/ 63 w 89"/>
              <a:gd name="T25" fmla="*/ 34 h 132"/>
              <a:gd name="T26" fmla="*/ 69 w 89"/>
              <a:gd name="T27" fmla="*/ 31 h 132"/>
              <a:gd name="T28" fmla="*/ 75 w 89"/>
              <a:gd name="T29" fmla="*/ 29 h 132"/>
              <a:gd name="T30" fmla="*/ 78 w 89"/>
              <a:gd name="T31" fmla="*/ 31 h 132"/>
              <a:gd name="T32" fmla="*/ 77 w 89"/>
              <a:gd name="T33" fmla="*/ 27 h 132"/>
              <a:gd name="T34" fmla="*/ 78 w 89"/>
              <a:gd name="T35" fmla="*/ 18 h 132"/>
              <a:gd name="T36" fmla="*/ 75 w 89"/>
              <a:gd name="T37" fmla="*/ 17 h 132"/>
              <a:gd name="T38" fmla="*/ 72 w 89"/>
              <a:gd name="T39" fmla="*/ 16 h 132"/>
              <a:gd name="T40" fmla="*/ 69 w 89"/>
              <a:gd name="T41" fmla="*/ 16 h 132"/>
              <a:gd name="T42" fmla="*/ 65 w 89"/>
              <a:gd name="T43" fmla="*/ 17 h 132"/>
              <a:gd name="T44" fmla="*/ 62 w 89"/>
              <a:gd name="T45" fmla="*/ 17 h 132"/>
              <a:gd name="T46" fmla="*/ 58 w 89"/>
              <a:gd name="T47" fmla="*/ 16 h 132"/>
              <a:gd name="T48" fmla="*/ 58 w 89"/>
              <a:gd name="T49" fmla="*/ 13 h 132"/>
              <a:gd name="T50" fmla="*/ 55 w 89"/>
              <a:gd name="T51" fmla="*/ 11 h 132"/>
              <a:gd name="T52" fmla="*/ 52 w 89"/>
              <a:gd name="T53" fmla="*/ 8 h 132"/>
              <a:gd name="T54" fmla="*/ 49 w 89"/>
              <a:gd name="T55" fmla="*/ 6 h 132"/>
              <a:gd name="T56" fmla="*/ 46 w 89"/>
              <a:gd name="T57" fmla="*/ 1 h 132"/>
              <a:gd name="T58" fmla="*/ 41 w 89"/>
              <a:gd name="T59" fmla="*/ 1 h 132"/>
              <a:gd name="T60" fmla="*/ 42 w 89"/>
              <a:gd name="T61" fmla="*/ 5 h 132"/>
              <a:gd name="T62" fmla="*/ 33 w 89"/>
              <a:gd name="T63" fmla="*/ 18 h 132"/>
              <a:gd name="T64" fmla="*/ 21 w 89"/>
              <a:gd name="T65" fmla="*/ 24 h 132"/>
              <a:gd name="T66" fmla="*/ 19 w 89"/>
              <a:gd name="T67" fmla="*/ 30 h 132"/>
              <a:gd name="T68" fmla="*/ 16 w 89"/>
              <a:gd name="T69" fmla="*/ 35 h 132"/>
              <a:gd name="T70" fmla="*/ 13 w 89"/>
              <a:gd name="T71" fmla="*/ 32 h 132"/>
              <a:gd name="T72" fmla="*/ 6 w 89"/>
              <a:gd name="T73" fmla="*/ 31 h 132"/>
              <a:gd name="T74" fmla="*/ 6 w 89"/>
              <a:gd name="T75" fmla="*/ 29 h 132"/>
              <a:gd name="T76" fmla="*/ 7 w 89"/>
              <a:gd name="T77" fmla="*/ 24 h 132"/>
              <a:gd name="T78" fmla="*/ 1 w 89"/>
              <a:gd name="T79" fmla="*/ 30 h 132"/>
              <a:gd name="T80" fmla="*/ 2 w 89"/>
              <a:gd name="T81" fmla="*/ 35 h 132"/>
              <a:gd name="T82" fmla="*/ 3 w 89"/>
              <a:gd name="T83" fmla="*/ 41 h 132"/>
              <a:gd name="T84" fmla="*/ 8 w 89"/>
              <a:gd name="T85" fmla="*/ 47 h 132"/>
              <a:gd name="T86" fmla="*/ 12 w 89"/>
              <a:gd name="T87" fmla="*/ 53 h 132"/>
              <a:gd name="T88" fmla="*/ 18 w 89"/>
              <a:gd name="T89" fmla="*/ 61 h 132"/>
              <a:gd name="T90" fmla="*/ 20 w 89"/>
              <a:gd name="T91" fmla="*/ 66 h 132"/>
              <a:gd name="T92" fmla="*/ 22 w 89"/>
              <a:gd name="T93" fmla="*/ 71 h 132"/>
              <a:gd name="T94" fmla="*/ 26 w 89"/>
              <a:gd name="T95" fmla="*/ 78 h 132"/>
              <a:gd name="T96" fmla="*/ 31 w 89"/>
              <a:gd name="T97" fmla="*/ 87 h 132"/>
              <a:gd name="T98" fmla="*/ 34 w 89"/>
              <a:gd name="T99" fmla="*/ 92 h 132"/>
              <a:gd name="T100" fmla="*/ 36 w 89"/>
              <a:gd name="T101" fmla="*/ 98 h 132"/>
              <a:gd name="T102" fmla="*/ 36 w 89"/>
              <a:gd name="T103" fmla="*/ 101 h 132"/>
              <a:gd name="T104" fmla="*/ 41 w 89"/>
              <a:gd name="T105" fmla="*/ 107 h 132"/>
              <a:gd name="T106" fmla="*/ 49 w 89"/>
              <a:gd name="T107" fmla="*/ 113 h 132"/>
              <a:gd name="T108" fmla="*/ 59 w 89"/>
              <a:gd name="T109" fmla="*/ 118 h 132"/>
              <a:gd name="T110" fmla="*/ 68 w 89"/>
              <a:gd name="T111" fmla="*/ 124 h 132"/>
              <a:gd name="T112" fmla="*/ 74 w 89"/>
              <a:gd name="T113" fmla="*/ 130 h 132"/>
              <a:gd name="T114" fmla="*/ 81 w 89"/>
              <a:gd name="T115" fmla="*/ 129 h 132"/>
              <a:gd name="T116" fmla="*/ 83 w 89"/>
              <a:gd name="T117" fmla="*/ 125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89" h="132">
                <a:moveTo>
                  <a:pt x="83" y="124"/>
                </a:moveTo>
                <a:cubicBezTo>
                  <a:pt x="83" y="124"/>
                  <a:pt x="82" y="124"/>
                  <a:pt x="82" y="124"/>
                </a:cubicBezTo>
                <a:cubicBezTo>
                  <a:pt x="83" y="123"/>
                  <a:pt x="83" y="123"/>
                  <a:pt x="83" y="123"/>
                </a:cubicBezTo>
                <a:cubicBezTo>
                  <a:pt x="83" y="123"/>
                  <a:pt x="84" y="122"/>
                  <a:pt x="84" y="122"/>
                </a:cubicBezTo>
                <a:cubicBezTo>
                  <a:pt x="84" y="122"/>
                  <a:pt x="85" y="120"/>
                  <a:pt x="85" y="120"/>
                </a:cubicBezTo>
                <a:cubicBezTo>
                  <a:pt x="85" y="120"/>
                  <a:pt x="86" y="120"/>
                  <a:pt x="86" y="119"/>
                </a:cubicBezTo>
                <a:cubicBezTo>
                  <a:pt x="86" y="119"/>
                  <a:pt x="87" y="119"/>
                  <a:pt x="87" y="119"/>
                </a:cubicBezTo>
                <a:cubicBezTo>
                  <a:pt x="87" y="117"/>
                  <a:pt x="87" y="117"/>
                  <a:pt x="87" y="117"/>
                </a:cubicBezTo>
                <a:cubicBezTo>
                  <a:pt x="88" y="117"/>
                  <a:pt x="88" y="117"/>
                  <a:pt x="88" y="117"/>
                </a:cubicBezTo>
                <a:cubicBezTo>
                  <a:pt x="87" y="116"/>
                  <a:pt x="87" y="116"/>
                  <a:pt x="87" y="116"/>
                </a:cubicBezTo>
                <a:cubicBezTo>
                  <a:pt x="86" y="116"/>
                  <a:pt x="86" y="116"/>
                  <a:pt x="86" y="116"/>
                </a:cubicBezTo>
                <a:cubicBezTo>
                  <a:pt x="86" y="116"/>
                  <a:pt x="86" y="116"/>
                  <a:pt x="86" y="116"/>
                </a:cubicBezTo>
                <a:cubicBezTo>
                  <a:pt x="86" y="116"/>
                  <a:pt x="85" y="115"/>
                  <a:pt x="85" y="115"/>
                </a:cubicBezTo>
                <a:cubicBezTo>
                  <a:pt x="85" y="115"/>
                  <a:pt x="84" y="114"/>
                  <a:pt x="84" y="114"/>
                </a:cubicBezTo>
                <a:cubicBezTo>
                  <a:pt x="84" y="114"/>
                  <a:pt x="84" y="113"/>
                  <a:pt x="84" y="113"/>
                </a:cubicBezTo>
                <a:cubicBezTo>
                  <a:pt x="84" y="113"/>
                  <a:pt x="84" y="111"/>
                  <a:pt x="84" y="111"/>
                </a:cubicBezTo>
                <a:cubicBezTo>
                  <a:pt x="86" y="109"/>
                  <a:pt x="86" y="109"/>
                  <a:pt x="86" y="109"/>
                </a:cubicBezTo>
                <a:cubicBezTo>
                  <a:pt x="84" y="107"/>
                  <a:pt x="84" y="107"/>
                  <a:pt x="84" y="107"/>
                </a:cubicBezTo>
                <a:cubicBezTo>
                  <a:pt x="84" y="105"/>
                  <a:pt x="84" y="105"/>
                  <a:pt x="84" y="105"/>
                </a:cubicBezTo>
                <a:cubicBezTo>
                  <a:pt x="85" y="105"/>
                  <a:pt x="85" y="105"/>
                  <a:pt x="85" y="105"/>
                </a:cubicBezTo>
                <a:cubicBezTo>
                  <a:pt x="85" y="104"/>
                  <a:pt x="85" y="104"/>
                  <a:pt x="85" y="104"/>
                </a:cubicBezTo>
                <a:cubicBezTo>
                  <a:pt x="87" y="103"/>
                  <a:pt x="87" y="103"/>
                  <a:pt x="87" y="103"/>
                </a:cubicBezTo>
                <a:cubicBezTo>
                  <a:pt x="87" y="101"/>
                  <a:pt x="87" y="101"/>
                  <a:pt x="87" y="101"/>
                </a:cubicBezTo>
                <a:cubicBezTo>
                  <a:pt x="88" y="101"/>
                  <a:pt x="88" y="101"/>
                  <a:pt x="88" y="101"/>
                </a:cubicBezTo>
                <a:cubicBezTo>
                  <a:pt x="87" y="100"/>
                  <a:pt x="87" y="100"/>
                  <a:pt x="87" y="100"/>
                </a:cubicBezTo>
                <a:cubicBezTo>
                  <a:pt x="87" y="99"/>
                  <a:pt x="87" y="99"/>
                  <a:pt x="87" y="99"/>
                </a:cubicBezTo>
                <a:cubicBezTo>
                  <a:pt x="87" y="98"/>
                  <a:pt x="87" y="98"/>
                  <a:pt x="87" y="98"/>
                </a:cubicBezTo>
                <a:cubicBezTo>
                  <a:pt x="86" y="98"/>
                  <a:pt x="86" y="98"/>
                  <a:pt x="86" y="98"/>
                </a:cubicBezTo>
                <a:cubicBezTo>
                  <a:pt x="86" y="97"/>
                  <a:pt x="86" y="97"/>
                  <a:pt x="86" y="97"/>
                </a:cubicBezTo>
                <a:cubicBezTo>
                  <a:pt x="86" y="97"/>
                  <a:pt x="87" y="97"/>
                  <a:pt x="87" y="97"/>
                </a:cubicBezTo>
                <a:cubicBezTo>
                  <a:pt x="87" y="97"/>
                  <a:pt x="88" y="95"/>
                  <a:pt x="88" y="95"/>
                </a:cubicBezTo>
                <a:cubicBezTo>
                  <a:pt x="88" y="91"/>
                  <a:pt x="88" y="91"/>
                  <a:pt x="88" y="91"/>
                </a:cubicBezTo>
                <a:cubicBezTo>
                  <a:pt x="89" y="90"/>
                  <a:pt x="89" y="90"/>
                  <a:pt x="89" y="90"/>
                </a:cubicBezTo>
                <a:cubicBezTo>
                  <a:pt x="88" y="90"/>
                  <a:pt x="88" y="90"/>
                  <a:pt x="88" y="90"/>
                </a:cubicBezTo>
                <a:cubicBezTo>
                  <a:pt x="89" y="89"/>
                  <a:pt x="89" y="89"/>
                  <a:pt x="89" y="89"/>
                </a:cubicBezTo>
                <a:cubicBezTo>
                  <a:pt x="89" y="88"/>
                  <a:pt x="89" y="88"/>
                  <a:pt x="89" y="88"/>
                </a:cubicBezTo>
                <a:cubicBezTo>
                  <a:pt x="88" y="87"/>
                  <a:pt x="88" y="87"/>
                  <a:pt x="88" y="87"/>
                </a:cubicBezTo>
                <a:cubicBezTo>
                  <a:pt x="83" y="78"/>
                  <a:pt x="83" y="78"/>
                  <a:pt x="83" y="78"/>
                </a:cubicBezTo>
                <a:cubicBezTo>
                  <a:pt x="80" y="78"/>
                  <a:pt x="80" y="78"/>
                  <a:pt x="80" y="78"/>
                </a:cubicBezTo>
                <a:cubicBezTo>
                  <a:pt x="78" y="78"/>
                  <a:pt x="78" y="78"/>
                  <a:pt x="78" y="78"/>
                </a:cubicBezTo>
                <a:cubicBezTo>
                  <a:pt x="77" y="78"/>
                  <a:pt x="77" y="78"/>
                  <a:pt x="77" y="78"/>
                </a:cubicBezTo>
                <a:cubicBezTo>
                  <a:pt x="76" y="78"/>
                  <a:pt x="76" y="78"/>
                  <a:pt x="76" y="78"/>
                </a:cubicBezTo>
                <a:cubicBezTo>
                  <a:pt x="75" y="78"/>
                  <a:pt x="75" y="78"/>
                  <a:pt x="75" y="78"/>
                </a:cubicBezTo>
                <a:cubicBezTo>
                  <a:pt x="75" y="69"/>
                  <a:pt x="75" y="69"/>
                  <a:pt x="75" y="69"/>
                </a:cubicBezTo>
                <a:cubicBezTo>
                  <a:pt x="76" y="69"/>
                  <a:pt x="76" y="69"/>
                  <a:pt x="76" y="69"/>
                </a:cubicBezTo>
                <a:cubicBezTo>
                  <a:pt x="76" y="69"/>
                  <a:pt x="76" y="68"/>
                  <a:pt x="76" y="68"/>
                </a:cubicBezTo>
                <a:cubicBezTo>
                  <a:pt x="76" y="68"/>
                  <a:pt x="75" y="68"/>
                  <a:pt x="75" y="68"/>
                </a:cubicBezTo>
                <a:cubicBezTo>
                  <a:pt x="75" y="68"/>
                  <a:pt x="75" y="68"/>
                  <a:pt x="75" y="68"/>
                </a:cubicBezTo>
                <a:cubicBezTo>
                  <a:pt x="76" y="67"/>
                  <a:pt x="76" y="67"/>
                  <a:pt x="76" y="67"/>
                </a:cubicBezTo>
                <a:cubicBezTo>
                  <a:pt x="75" y="67"/>
                  <a:pt x="75" y="67"/>
                  <a:pt x="75" y="67"/>
                </a:cubicBezTo>
                <a:cubicBezTo>
                  <a:pt x="71" y="71"/>
                  <a:pt x="71" y="71"/>
                  <a:pt x="71" y="71"/>
                </a:cubicBezTo>
                <a:cubicBezTo>
                  <a:pt x="64" y="71"/>
                  <a:pt x="64" y="71"/>
                  <a:pt x="64" y="71"/>
                </a:cubicBezTo>
                <a:cubicBezTo>
                  <a:pt x="64" y="70"/>
                  <a:pt x="64" y="70"/>
                  <a:pt x="64" y="70"/>
                </a:cubicBezTo>
                <a:cubicBezTo>
                  <a:pt x="65" y="70"/>
                  <a:pt x="65" y="70"/>
                  <a:pt x="65" y="70"/>
                </a:cubicBezTo>
                <a:cubicBezTo>
                  <a:pt x="65" y="69"/>
                  <a:pt x="65" y="69"/>
                  <a:pt x="65" y="69"/>
                </a:cubicBezTo>
                <a:cubicBezTo>
                  <a:pt x="64" y="69"/>
                  <a:pt x="64" y="69"/>
                  <a:pt x="64" y="69"/>
                </a:cubicBezTo>
                <a:cubicBezTo>
                  <a:pt x="64" y="68"/>
                  <a:pt x="64" y="68"/>
                  <a:pt x="64" y="68"/>
                </a:cubicBezTo>
                <a:cubicBezTo>
                  <a:pt x="61" y="67"/>
                  <a:pt x="61" y="67"/>
                  <a:pt x="61" y="67"/>
                </a:cubicBezTo>
                <a:cubicBezTo>
                  <a:pt x="57" y="67"/>
                  <a:pt x="57" y="67"/>
                  <a:pt x="57" y="67"/>
                </a:cubicBezTo>
                <a:cubicBezTo>
                  <a:pt x="59" y="65"/>
                  <a:pt x="59" y="65"/>
                  <a:pt x="59" y="65"/>
                </a:cubicBezTo>
                <a:cubicBezTo>
                  <a:pt x="59" y="64"/>
                  <a:pt x="59" y="64"/>
                  <a:pt x="59" y="64"/>
                </a:cubicBezTo>
                <a:cubicBezTo>
                  <a:pt x="58" y="63"/>
                  <a:pt x="58" y="63"/>
                  <a:pt x="58" y="63"/>
                </a:cubicBezTo>
                <a:cubicBezTo>
                  <a:pt x="57" y="61"/>
                  <a:pt x="57" y="61"/>
                  <a:pt x="57" y="61"/>
                </a:cubicBezTo>
                <a:cubicBezTo>
                  <a:pt x="56" y="61"/>
                  <a:pt x="56" y="61"/>
                  <a:pt x="56" y="61"/>
                </a:cubicBezTo>
                <a:cubicBezTo>
                  <a:pt x="56" y="60"/>
                  <a:pt x="56" y="60"/>
                  <a:pt x="56" y="60"/>
                </a:cubicBezTo>
                <a:cubicBezTo>
                  <a:pt x="55" y="59"/>
                  <a:pt x="55" y="59"/>
                  <a:pt x="55" y="59"/>
                </a:cubicBezTo>
                <a:cubicBezTo>
                  <a:pt x="55" y="59"/>
                  <a:pt x="55" y="59"/>
                  <a:pt x="55" y="59"/>
                </a:cubicBezTo>
                <a:cubicBezTo>
                  <a:pt x="54" y="58"/>
                  <a:pt x="54" y="58"/>
                  <a:pt x="54" y="58"/>
                </a:cubicBezTo>
                <a:cubicBezTo>
                  <a:pt x="54" y="58"/>
                  <a:pt x="54" y="58"/>
                  <a:pt x="54" y="58"/>
                </a:cubicBezTo>
                <a:cubicBezTo>
                  <a:pt x="54" y="58"/>
                  <a:pt x="54" y="57"/>
                  <a:pt x="54" y="57"/>
                </a:cubicBezTo>
                <a:cubicBezTo>
                  <a:pt x="54" y="57"/>
                  <a:pt x="53" y="56"/>
                  <a:pt x="53" y="56"/>
                </a:cubicBezTo>
                <a:cubicBezTo>
                  <a:pt x="54" y="55"/>
                  <a:pt x="54" y="55"/>
                  <a:pt x="54" y="55"/>
                </a:cubicBezTo>
                <a:cubicBezTo>
                  <a:pt x="54" y="55"/>
                  <a:pt x="54" y="55"/>
                  <a:pt x="54" y="55"/>
                </a:cubicBezTo>
                <a:cubicBezTo>
                  <a:pt x="51" y="53"/>
                  <a:pt x="51" y="53"/>
                  <a:pt x="51" y="53"/>
                </a:cubicBezTo>
                <a:cubicBezTo>
                  <a:pt x="52" y="53"/>
                  <a:pt x="52" y="53"/>
                  <a:pt x="52" y="53"/>
                </a:cubicBezTo>
                <a:cubicBezTo>
                  <a:pt x="52" y="52"/>
                  <a:pt x="52" y="52"/>
                  <a:pt x="52" y="52"/>
                </a:cubicBezTo>
                <a:cubicBezTo>
                  <a:pt x="53" y="52"/>
                  <a:pt x="53" y="52"/>
                  <a:pt x="53" y="52"/>
                </a:cubicBezTo>
                <a:cubicBezTo>
                  <a:pt x="53" y="51"/>
                  <a:pt x="53" y="51"/>
                  <a:pt x="53" y="51"/>
                </a:cubicBezTo>
                <a:cubicBezTo>
                  <a:pt x="53" y="50"/>
                  <a:pt x="53" y="50"/>
                  <a:pt x="53" y="50"/>
                </a:cubicBezTo>
                <a:cubicBezTo>
                  <a:pt x="54" y="48"/>
                  <a:pt x="54" y="48"/>
                  <a:pt x="54" y="48"/>
                </a:cubicBezTo>
                <a:cubicBezTo>
                  <a:pt x="54" y="48"/>
                  <a:pt x="54" y="48"/>
                  <a:pt x="54" y="48"/>
                </a:cubicBezTo>
                <a:cubicBezTo>
                  <a:pt x="58" y="46"/>
                  <a:pt x="58" y="46"/>
                  <a:pt x="58" y="46"/>
                </a:cubicBezTo>
                <a:cubicBezTo>
                  <a:pt x="58" y="45"/>
                  <a:pt x="58" y="45"/>
                  <a:pt x="58" y="45"/>
                </a:cubicBezTo>
                <a:cubicBezTo>
                  <a:pt x="57" y="44"/>
                  <a:pt x="57" y="44"/>
                  <a:pt x="57" y="44"/>
                </a:cubicBezTo>
                <a:cubicBezTo>
                  <a:pt x="57" y="43"/>
                  <a:pt x="57" y="43"/>
                  <a:pt x="57" y="43"/>
                </a:cubicBezTo>
                <a:cubicBezTo>
                  <a:pt x="59" y="40"/>
                  <a:pt x="59" y="40"/>
                  <a:pt x="59" y="40"/>
                </a:cubicBezTo>
                <a:cubicBezTo>
                  <a:pt x="59" y="39"/>
                  <a:pt x="59" y="39"/>
                  <a:pt x="59" y="39"/>
                </a:cubicBezTo>
                <a:cubicBezTo>
                  <a:pt x="59" y="39"/>
                  <a:pt x="59" y="38"/>
                  <a:pt x="59" y="38"/>
                </a:cubicBezTo>
                <a:cubicBezTo>
                  <a:pt x="59" y="38"/>
                  <a:pt x="59" y="36"/>
                  <a:pt x="59" y="36"/>
                </a:cubicBezTo>
                <a:cubicBezTo>
                  <a:pt x="61" y="36"/>
                  <a:pt x="61" y="36"/>
                  <a:pt x="61" y="36"/>
                </a:cubicBezTo>
                <a:cubicBezTo>
                  <a:pt x="63" y="34"/>
                  <a:pt x="63" y="34"/>
                  <a:pt x="63" y="34"/>
                </a:cubicBezTo>
                <a:cubicBezTo>
                  <a:pt x="63" y="34"/>
                  <a:pt x="63" y="34"/>
                  <a:pt x="63" y="34"/>
                </a:cubicBezTo>
                <a:cubicBezTo>
                  <a:pt x="64" y="34"/>
                  <a:pt x="64" y="34"/>
                  <a:pt x="64" y="34"/>
                </a:cubicBezTo>
                <a:cubicBezTo>
                  <a:pt x="66" y="32"/>
                  <a:pt x="66" y="32"/>
                  <a:pt x="66" y="32"/>
                </a:cubicBezTo>
                <a:cubicBezTo>
                  <a:pt x="68" y="32"/>
                  <a:pt x="68" y="32"/>
                  <a:pt x="68" y="32"/>
                </a:cubicBezTo>
                <a:cubicBezTo>
                  <a:pt x="68" y="32"/>
                  <a:pt x="68" y="32"/>
                  <a:pt x="68" y="32"/>
                </a:cubicBezTo>
                <a:cubicBezTo>
                  <a:pt x="69" y="32"/>
                  <a:pt x="69" y="32"/>
                  <a:pt x="69" y="32"/>
                </a:cubicBezTo>
                <a:cubicBezTo>
                  <a:pt x="69" y="31"/>
                  <a:pt x="69" y="31"/>
                  <a:pt x="69" y="31"/>
                </a:cubicBezTo>
                <a:cubicBezTo>
                  <a:pt x="70" y="31"/>
                  <a:pt x="70" y="31"/>
                  <a:pt x="70" y="31"/>
                </a:cubicBezTo>
                <a:cubicBezTo>
                  <a:pt x="71" y="31"/>
                  <a:pt x="71" y="31"/>
                  <a:pt x="71" y="31"/>
                </a:cubicBezTo>
                <a:cubicBezTo>
                  <a:pt x="73" y="31"/>
                  <a:pt x="73" y="31"/>
                  <a:pt x="73" y="31"/>
                </a:cubicBezTo>
                <a:cubicBezTo>
                  <a:pt x="74" y="29"/>
                  <a:pt x="74" y="29"/>
                  <a:pt x="74" y="29"/>
                </a:cubicBezTo>
                <a:cubicBezTo>
                  <a:pt x="75" y="29"/>
                  <a:pt x="75" y="29"/>
                  <a:pt x="75" y="29"/>
                </a:cubicBezTo>
                <a:cubicBezTo>
                  <a:pt x="75" y="29"/>
                  <a:pt x="75" y="29"/>
                  <a:pt x="75" y="29"/>
                </a:cubicBezTo>
                <a:cubicBezTo>
                  <a:pt x="75" y="29"/>
                  <a:pt x="75" y="29"/>
                  <a:pt x="75" y="29"/>
                </a:cubicBezTo>
                <a:cubicBezTo>
                  <a:pt x="76" y="30"/>
                  <a:pt x="76" y="30"/>
                  <a:pt x="76" y="30"/>
                </a:cubicBezTo>
                <a:cubicBezTo>
                  <a:pt x="76" y="29"/>
                  <a:pt x="76" y="29"/>
                  <a:pt x="76" y="29"/>
                </a:cubicBezTo>
                <a:cubicBezTo>
                  <a:pt x="76" y="29"/>
                  <a:pt x="77" y="29"/>
                  <a:pt x="77" y="29"/>
                </a:cubicBezTo>
                <a:cubicBezTo>
                  <a:pt x="77" y="29"/>
                  <a:pt x="77" y="29"/>
                  <a:pt x="77" y="29"/>
                </a:cubicBezTo>
                <a:cubicBezTo>
                  <a:pt x="77" y="30"/>
                  <a:pt x="77" y="30"/>
                  <a:pt x="77" y="30"/>
                </a:cubicBezTo>
                <a:cubicBezTo>
                  <a:pt x="77" y="30"/>
                  <a:pt x="78" y="30"/>
                  <a:pt x="78" y="30"/>
                </a:cubicBezTo>
                <a:cubicBezTo>
                  <a:pt x="78" y="30"/>
                  <a:pt x="78" y="31"/>
                  <a:pt x="78" y="31"/>
                </a:cubicBezTo>
                <a:cubicBezTo>
                  <a:pt x="79" y="30"/>
                  <a:pt x="79" y="30"/>
                  <a:pt x="79" y="30"/>
                </a:cubicBezTo>
                <a:cubicBezTo>
                  <a:pt x="79" y="30"/>
                  <a:pt x="79" y="30"/>
                  <a:pt x="79" y="30"/>
                </a:cubicBezTo>
                <a:cubicBezTo>
                  <a:pt x="79" y="31"/>
                  <a:pt x="79" y="31"/>
                  <a:pt x="79" y="31"/>
                </a:cubicBezTo>
                <a:cubicBezTo>
                  <a:pt x="79" y="31"/>
                  <a:pt x="80" y="30"/>
                  <a:pt x="80" y="30"/>
                </a:cubicBezTo>
                <a:cubicBezTo>
                  <a:pt x="80" y="30"/>
                  <a:pt x="80" y="30"/>
                  <a:pt x="80" y="30"/>
                </a:cubicBezTo>
                <a:cubicBezTo>
                  <a:pt x="78" y="27"/>
                  <a:pt x="78" y="27"/>
                  <a:pt x="78" y="27"/>
                </a:cubicBezTo>
                <a:cubicBezTo>
                  <a:pt x="77" y="27"/>
                  <a:pt x="77" y="27"/>
                  <a:pt x="77" y="27"/>
                </a:cubicBezTo>
                <a:cubicBezTo>
                  <a:pt x="77" y="27"/>
                  <a:pt x="77" y="27"/>
                  <a:pt x="77" y="27"/>
                </a:cubicBezTo>
                <a:cubicBezTo>
                  <a:pt x="76" y="27"/>
                  <a:pt x="76" y="27"/>
                  <a:pt x="76" y="27"/>
                </a:cubicBezTo>
                <a:cubicBezTo>
                  <a:pt x="76" y="27"/>
                  <a:pt x="74" y="27"/>
                  <a:pt x="74" y="27"/>
                </a:cubicBezTo>
                <a:cubicBezTo>
                  <a:pt x="79" y="20"/>
                  <a:pt x="79" y="20"/>
                  <a:pt x="79" y="20"/>
                </a:cubicBezTo>
                <a:cubicBezTo>
                  <a:pt x="79" y="19"/>
                  <a:pt x="79" y="19"/>
                  <a:pt x="79" y="19"/>
                </a:cubicBezTo>
                <a:cubicBezTo>
                  <a:pt x="78" y="19"/>
                  <a:pt x="78" y="19"/>
                  <a:pt x="78" y="19"/>
                </a:cubicBezTo>
                <a:cubicBezTo>
                  <a:pt x="78" y="19"/>
                  <a:pt x="78" y="18"/>
                  <a:pt x="78" y="18"/>
                </a:cubicBezTo>
                <a:cubicBezTo>
                  <a:pt x="78" y="18"/>
                  <a:pt x="78" y="18"/>
                  <a:pt x="78" y="18"/>
                </a:cubicBezTo>
                <a:cubicBezTo>
                  <a:pt x="78" y="18"/>
                  <a:pt x="78" y="18"/>
                  <a:pt x="78" y="18"/>
                </a:cubicBezTo>
                <a:cubicBezTo>
                  <a:pt x="77" y="18"/>
                  <a:pt x="77" y="18"/>
                  <a:pt x="77" y="18"/>
                </a:cubicBezTo>
                <a:cubicBezTo>
                  <a:pt x="77" y="18"/>
                  <a:pt x="77" y="18"/>
                  <a:pt x="77" y="18"/>
                </a:cubicBezTo>
                <a:cubicBezTo>
                  <a:pt x="77" y="18"/>
                  <a:pt x="76" y="17"/>
                  <a:pt x="76" y="17"/>
                </a:cubicBezTo>
                <a:cubicBezTo>
                  <a:pt x="76" y="17"/>
                  <a:pt x="76" y="17"/>
                  <a:pt x="76" y="17"/>
                </a:cubicBezTo>
                <a:cubicBezTo>
                  <a:pt x="75" y="17"/>
                  <a:pt x="75" y="17"/>
                  <a:pt x="75" y="17"/>
                </a:cubicBezTo>
                <a:cubicBezTo>
                  <a:pt x="75" y="17"/>
                  <a:pt x="75" y="17"/>
                  <a:pt x="75" y="17"/>
                </a:cubicBezTo>
                <a:cubicBezTo>
                  <a:pt x="74" y="16"/>
                  <a:pt x="74" y="16"/>
                  <a:pt x="74" y="16"/>
                </a:cubicBezTo>
                <a:cubicBezTo>
                  <a:pt x="73" y="15"/>
                  <a:pt x="73" y="15"/>
                  <a:pt x="73" y="15"/>
                </a:cubicBezTo>
                <a:cubicBezTo>
                  <a:pt x="73" y="15"/>
                  <a:pt x="73" y="15"/>
                  <a:pt x="73" y="15"/>
                </a:cubicBezTo>
                <a:cubicBezTo>
                  <a:pt x="73" y="16"/>
                  <a:pt x="73" y="16"/>
                  <a:pt x="73" y="16"/>
                </a:cubicBezTo>
                <a:cubicBezTo>
                  <a:pt x="72" y="16"/>
                  <a:pt x="72" y="16"/>
                  <a:pt x="72" y="16"/>
                </a:cubicBezTo>
                <a:cubicBezTo>
                  <a:pt x="72" y="16"/>
                  <a:pt x="72" y="16"/>
                  <a:pt x="72" y="16"/>
                </a:cubicBezTo>
                <a:cubicBezTo>
                  <a:pt x="72" y="17"/>
                  <a:pt x="71" y="17"/>
                  <a:pt x="71" y="17"/>
                </a:cubicBezTo>
                <a:cubicBezTo>
                  <a:pt x="71" y="17"/>
                  <a:pt x="71" y="17"/>
                  <a:pt x="71" y="17"/>
                </a:cubicBezTo>
                <a:cubicBezTo>
                  <a:pt x="71" y="17"/>
                  <a:pt x="70" y="17"/>
                  <a:pt x="70" y="17"/>
                </a:cubicBezTo>
                <a:cubicBezTo>
                  <a:pt x="70" y="17"/>
                  <a:pt x="70" y="17"/>
                  <a:pt x="70" y="17"/>
                </a:cubicBezTo>
                <a:cubicBezTo>
                  <a:pt x="70" y="17"/>
                  <a:pt x="70" y="17"/>
                  <a:pt x="70" y="17"/>
                </a:cubicBezTo>
                <a:cubicBezTo>
                  <a:pt x="69" y="17"/>
                  <a:pt x="69" y="16"/>
                  <a:pt x="69" y="16"/>
                </a:cubicBezTo>
                <a:cubicBezTo>
                  <a:pt x="69" y="16"/>
                  <a:pt x="69" y="16"/>
                  <a:pt x="69" y="16"/>
                </a:cubicBezTo>
                <a:cubicBezTo>
                  <a:pt x="69" y="16"/>
                  <a:pt x="69" y="16"/>
                  <a:pt x="69" y="16"/>
                </a:cubicBezTo>
                <a:cubicBezTo>
                  <a:pt x="68" y="16"/>
                  <a:pt x="67" y="16"/>
                  <a:pt x="67" y="16"/>
                </a:cubicBezTo>
                <a:cubicBezTo>
                  <a:pt x="67" y="15"/>
                  <a:pt x="67" y="15"/>
                  <a:pt x="67" y="15"/>
                </a:cubicBezTo>
                <a:cubicBezTo>
                  <a:pt x="67" y="15"/>
                  <a:pt x="67" y="15"/>
                  <a:pt x="67" y="15"/>
                </a:cubicBezTo>
                <a:cubicBezTo>
                  <a:pt x="67" y="15"/>
                  <a:pt x="66" y="16"/>
                  <a:pt x="66" y="16"/>
                </a:cubicBezTo>
                <a:cubicBezTo>
                  <a:pt x="66" y="16"/>
                  <a:pt x="66" y="17"/>
                  <a:pt x="66" y="17"/>
                </a:cubicBezTo>
                <a:cubicBezTo>
                  <a:pt x="66" y="17"/>
                  <a:pt x="65" y="17"/>
                  <a:pt x="65" y="17"/>
                </a:cubicBezTo>
                <a:cubicBezTo>
                  <a:pt x="65" y="17"/>
                  <a:pt x="65" y="16"/>
                  <a:pt x="65" y="16"/>
                </a:cubicBezTo>
                <a:cubicBezTo>
                  <a:pt x="65" y="16"/>
                  <a:pt x="65" y="17"/>
                  <a:pt x="65" y="17"/>
                </a:cubicBezTo>
                <a:cubicBezTo>
                  <a:pt x="65" y="17"/>
                  <a:pt x="65" y="17"/>
                  <a:pt x="65" y="17"/>
                </a:cubicBezTo>
                <a:cubicBezTo>
                  <a:pt x="64" y="17"/>
                  <a:pt x="64" y="17"/>
                  <a:pt x="64" y="17"/>
                </a:cubicBezTo>
                <a:cubicBezTo>
                  <a:pt x="64" y="17"/>
                  <a:pt x="64" y="17"/>
                  <a:pt x="64" y="17"/>
                </a:cubicBezTo>
                <a:cubicBezTo>
                  <a:pt x="64" y="17"/>
                  <a:pt x="63" y="18"/>
                  <a:pt x="63" y="18"/>
                </a:cubicBezTo>
                <a:cubicBezTo>
                  <a:pt x="63" y="18"/>
                  <a:pt x="63" y="17"/>
                  <a:pt x="62" y="17"/>
                </a:cubicBezTo>
                <a:cubicBezTo>
                  <a:pt x="62" y="17"/>
                  <a:pt x="62" y="16"/>
                  <a:pt x="61" y="16"/>
                </a:cubicBezTo>
                <a:cubicBezTo>
                  <a:pt x="61" y="17"/>
                  <a:pt x="61" y="17"/>
                  <a:pt x="61" y="17"/>
                </a:cubicBezTo>
                <a:cubicBezTo>
                  <a:pt x="61" y="17"/>
                  <a:pt x="60" y="17"/>
                  <a:pt x="60" y="17"/>
                </a:cubicBezTo>
                <a:cubicBezTo>
                  <a:pt x="60" y="17"/>
                  <a:pt x="60" y="17"/>
                  <a:pt x="60" y="17"/>
                </a:cubicBezTo>
                <a:cubicBezTo>
                  <a:pt x="60" y="17"/>
                  <a:pt x="59" y="17"/>
                  <a:pt x="59" y="17"/>
                </a:cubicBezTo>
                <a:cubicBezTo>
                  <a:pt x="59" y="17"/>
                  <a:pt x="59" y="17"/>
                  <a:pt x="59" y="17"/>
                </a:cubicBezTo>
                <a:cubicBezTo>
                  <a:pt x="59" y="17"/>
                  <a:pt x="58" y="16"/>
                  <a:pt x="58" y="16"/>
                </a:cubicBezTo>
                <a:cubicBezTo>
                  <a:pt x="58" y="16"/>
                  <a:pt x="58" y="17"/>
                  <a:pt x="58" y="17"/>
                </a:cubicBezTo>
                <a:cubicBezTo>
                  <a:pt x="58" y="16"/>
                  <a:pt x="57" y="16"/>
                  <a:pt x="57" y="16"/>
                </a:cubicBezTo>
                <a:cubicBezTo>
                  <a:pt x="57" y="16"/>
                  <a:pt x="57" y="16"/>
                  <a:pt x="57" y="15"/>
                </a:cubicBezTo>
                <a:cubicBezTo>
                  <a:pt x="57" y="15"/>
                  <a:pt x="58" y="15"/>
                  <a:pt x="58" y="15"/>
                </a:cubicBezTo>
                <a:cubicBezTo>
                  <a:pt x="58" y="15"/>
                  <a:pt x="58" y="14"/>
                  <a:pt x="58" y="14"/>
                </a:cubicBezTo>
                <a:cubicBezTo>
                  <a:pt x="58" y="14"/>
                  <a:pt x="58" y="14"/>
                  <a:pt x="58" y="14"/>
                </a:cubicBezTo>
                <a:cubicBezTo>
                  <a:pt x="58" y="14"/>
                  <a:pt x="58" y="13"/>
                  <a:pt x="58" y="13"/>
                </a:cubicBezTo>
                <a:cubicBezTo>
                  <a:pt x="58" y="13"/>
                  <a:pt x="57" y="13"/>
                  <a:pt x="57" y="13"/>
                </a:cubicBezTo>
                <a:cubicBezTo>
                  <a:pt x="57" y="13"/>
                  <a:pt x="57" y="12"/>
                  <a:pt x="57" y="12"/>
                </a:cubicBezTo>
                <a:cubicBezTo>
                  <a:pt x="56" y="13"/>
                  <a:pt x="56" y="13"/>
                  <a:pt x="56" y="13"/>
                </a:cubicBezTo>
                <a:cubicBezTo>
                  <a:pt x="56" y="13"/>
                  <a:pt x="56" y="13"/>
                  <a:pt x="56" y="13"/>
                </a:cubicBezTo>
                <a:cubicBezTo>
                  <a:pt x="56" y="13"/>
                  <a:pt x="55" y="13"/>
                  <a:pt x="55" y="12"/>
                </a:cubicBezTo>
                <a:cubicBezTo>
                  <a:pt x="55" y="12"/>
                  <a:pt x="55" y="12"/>
                  <a:pt x="55" y="12"/>
                </a:cubicBezTo>
                <a:cubicBezTo>
                  <a:pt x="55" y="11"/>
                  <a:pt x="55" y="11"/>
                  <a:pt x="55" y="11"/>
                </a:cubicBezTo>
                <a:cubicBezTo>
                  <a:pt x="55" y="11"/>
                  <a:pt x="54" y="10"/>
                  <a:pt x="54" y="10"/>
                </a:cubicBezTo>
                <a:cubicBezTo>
                  <a:pt x="54" y="10"/>
                  <a:pt x="54" y="10"/>
                  <a:pt x="54" y="10"/>
                </a:cubicBezTo>
                <a:cubicBezTo>
                  <a:pt x="54" y="9"/>
                  <a:pt x="54" y="9"/>
                  <a:pt x="54" y="9"/>
                </a:cubicBezTo>
                <a:cubicBezTo>
                  <a:pt x="54" y="9"/>
                  <a:pt x="54" y="8"/>
                  <a:pt x="54" y="8"/>
                </a:cubicBezTo>
                <a:cubicBezTo>
                  <a:pt x="54" y="8"/>
                  <a:pt x="53" y="9"/>
                  <a:pt x="53" y="9"/>
                </a:cubicBezTo>
                <a:cubicBezTo>
                  <a:pt x="53" y="9"/>
                  <a:pt x="52" y="9"/>
                  <a:pt x="52" y="9"/>
                </a:cubicBezTo>
                <a:cubicBezTo>
                  <a:pt x="52" y="9"/>
                  <a:pt x="52" y="8"/>
                  <a:pt x="52" y="8"/>
                </a:cubicBezTo>
                <a:cubicBezTo>
                  <a:pt x="52" y="8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49" y="7"/>
                </a:cubicBezTo>
                <a:cubicBezTo>
                  <a:pt x="49" y="7"/>
                  <a:pt x="49" y="7"/>
                  <a:pt x="49" y="6"/>
                </a:cubicBezTo>
                <a:cubicBezTo>
                  <a:pt x="49" y="6"/>
                  <a:pt x="49" y="6"/>
                  <a:pt x="49" y="6"/>
                </a:cubicBezTo>
                <a:cubicBezTo>
                  <a:pt x="49" y="6"/>
                  <a:pt x="49" y="6"/>
                  <a:pt x="49" y="6"/>
                </a:cubicBezTo>
                <a:cubicBezTo>
                  <a:pt x="49" y="5"/>
                  <a:pt x="49" y="5"/>
                  <a:pt x="49" y="5"/>
                </a:cubicBezTo>
                <a:cubicBezTo>
                  <a:pt x="49" y="5"/>
                  <a:pt x="49" y="5"/>
                  <a:pt x="49" y="5"/>
                </a:cubicBezTo>
                <a:cubicBezTo>
                  <a:pt x="47" y="2"/>
                  <a:pt x="47" y="2"/>
                  <a:pt x="47" y="2"/>
                </a:cubicBezTo>
                <a:cubicBezTo>
                  <a:pt x="46" y="2"/>
                  <a:pt x="46" y="2"/>
                  <a:pt x="46" y="2"/>
                </a:cubicBezTo>
                <a:cubicBezTo>
                  <a:pt x="46" y="2"/>
                  <a:pt x="46" y="2"/>
                  <a:pt x="46" y="2"/>
                </a:cubicBezTo>
                <a:cubicBezTo>
                  <a:pt x="46" y="1"/>
                  <a:pt x="46" y="1"/>
                  <a:pt x="46" y="1"/>
                </a:cubicBezTo>
                <a:cubicBezTo>
                  <a:pt x="45" y="1"/>
                  <a:pt x="45" y="1"/>
                  <a:pt x="45" y="1"/>
                </a:cubicBezTo>
                <a:cubicBezTo>
                  <a:pt x="45" y="2"/>
                  <a:pt x="45" y="2"/>
                  <a:pt x="45" y="2"/>
                </a:cubicBezTo>
                <a:cubicBezTo>
                  <a:pt x="45" y="2"/>
                  <a:pt x="45" y="2"/>
                  <a:pt x="45" y="2"/>
                </a:cubicBezTo>
                <a:cubicBezTo>
                  <a:pt x="45" y="2"/>
                  <a:pt x="44" y="1"/>
                  <a:pt x="44" y="1"/>
                </a:cubicBezTo>
                <a:cubicBezTo>
                  <a:pt x="43" y="0"/>
                  <a:pt x="43" y="0"/>
                  <a:pt x="43" y="0"/>
                </a:cubicBezTo>
                <a:cubicBezTo>
                  <a:pt x="42" y="1"/>
                  <a:pt x="42" y="1"/>
                  <a:pt x="42" y="1"/>
                </a:cubicBezTo>
                <a:cubicBezTo>
                  <a:pt x="41" y="1"/>
                  <a:pt x="41" y="1"/>
                  <a:pt x="41" y="1"/>
                </a:cubicBezTo>
                <a:cubicBezTo>
                  <a:pt x="41" y="1"/>
                  <a:pt x="41" y="1"/>
                  <a:pt x="41" y="1"/>
                </a:cubicBezTo>
                <a:cubicBezTo>
                  <a:pt x="40" y="1"/>
                  <a:pt x="40" y="1"/>
                  <a:pt x="40" y="1"/>
                </a:cubicBezTo>
                <a:cubicBezTo>
                  <a:pt x="40" y="1"/>
                  <a:pt x="40" y="1"/>
                  <a:pt x="40" y="1"/>
                </a:cubicBezTo>
                <a:cubicBezTo>
                  <a:pt x="40" y="1"/>
                  <a:pt x="41" y="2"/>
                  <a:pt x="41" y="2"/>
                </a:cubicBezTo>
                <a:cubicBezTo>
                  <a:pt x="41" y="2"/>
                  <a:pt x="41" y="3"/>
                  <a:pt x="42" y="3"/>
                </a:cubicBezTo>
                <a:cubicBezTo>
                  <a:pt x="42" y="3"/>
                  <a:pt x="43" y="4"/>
                  <a:pt x="43" y="4"/>
                </a:cubicBezTo>
                <a:cubicBezTo>
                  <a:pt x="42" y="5"/>
                  <a:pt x="42" y="5"/>
                  <a:pt x="42" y="5"/>
                </a:cubicBezTo>
                <a:cubicBezTo>
                  <a:pt x="43" y="6"/>
                  <a:pt x="43" y="6"/>
                  <a:pt x="43" y="6"/>
                </a:cubicBezTo>
                <a:cubicBezTo>
                  <a:pt x="43" y="7"/>
                  <a:pt x="43" y="7"/>
                  <a:pt x="43" y="7"/>
                </a:cubicBezTo>
                <a:cubicBezTo>
                  <a:pt x="43" y="7"/>
                  <a:pt x="42" y="7"/>
                  <a:pt x="42" y="7"/>
                </a:cubicBezTo>
                <a:cubicBezTo>
                  <a:pt x="42" y="7"/>
                  <a:pt x="42" y="6"/>
                  <a:pt x="42" y="6"/>
                </a:cubicBezTo>
                <a:cubicBezTo>
                  <a:pt x="40" y="11"/>
                  <a:pt x="40" y="11"/>
                  <a:pt x="40" y="11"/>
                </a:cubicBezTo>
                <a:cubicBezTo>
                  <a:pt x="37" y="15"/>
                  <a:pt x="37" y="15"/>
                  <a:pt x="37" y="15"/>
                </a:cubicBezTo>
                <a:cubicBezTo>
                  <a:pt x="33" y="18"/>
                  <a:pt x="33" y="18"/>
                  <a:pt x="33" y="18"/>
                </a:cubicBezTo>
                <a:cubicBezTo>
                  <a:pt x="29" y="20"/>
                  <a:pt x="29" y="20"/>
                  <a:pt x="29" y="20"/>
                </a:cubicBezTo>
                <a:cubicBezTo>
                  <a:pt x="24" y="21"/>
                  <a:pt x="24" y="21"/>
                  <a:pt x="24" y="21"/>
                </a:cubicBezTo>
                <a:cubicBezTo>
                  <a:pt x="22" y="23"/>
                  <a:pt x="22" y="23"/>
                  <a:pt x="22" y="23"/>
                </a:cubicBezTo>
                <a:cubicBezTo>
                  <a:pt x="22" y="24"/>
                  <a:pt x="22" y="24"/>
                  <a:pt x="22" y="24"/>
                </a:cubicBezTo>
                <a:cubicBezTo>
                  <a:pt x="22" y="25"/>
                  <a:pt x="22" y="25"/>
                  <a:pt x="22" y="25"/>
                </a:cubicBezTo>
                <a:cubicBezTo>
                  <a:pt x="22" y="24"/>
                  <a:pt x="22" y="24"/>
                  <a:pt x="22" y="24"/>
                </a:cubicBezTo>
                <a:cubicBezTo>
                  <a:pt x="22" y="24"/>
                  <a:pt x="21" y="24"/>
                  <a:pt x="21" y="24"/>
                </a:cubicBezTo>
                <a:cubicBezTo>
                  <a:pt x="21" y="24"/>
                  <a:pt x="21" y="24"/>
                  <a:pt x="21" y="24"/>
                </a:cubicBezTo>
                <a:cubicBezTo>
                  <a:pt x="21" y="24"/>
                  <a:pt x="20" y="25"/>
                  <a:pt x="20" y="25"/>
                </a:cubicBezTo>
                <a:cubicBezTo>
                  <a:pt x="20" y="25"/>
                  <a:pt x="20" y="26"/>
                  <a:pt x="20" y="26"/>
                </a:cubicBezTo>
                <a:cubicBezTo>
                  <a:pt x="20" y="27"/>
                  <a:pt x="20" y="27"/>
                  <a:pt x="20" y="27"/>
                </a:cubicBezTo>
                <a:cubicBezTo>
                  <a:pt x="20" y="27"/>
                  <a:pt x="19" y="28"/>
                  <a:pt x="19" y="28"/>
                </a:cubicBezTo>
                <a:cubicBezTo>
                  <a:pt x="19" y="28"/>
                  <a:pt x="19" y="29"/>
                  <a:pt x="19" y="29"/>
                </a:cubicBezTo>
                <a:cubicBezTo>
                  <a:pt x="19" y="29"/>
                  <a:pt x="19" y="30"/>
                  <a:pt x="19" y="30"/>
                </a:cubicBezTo>
                <a:cubicBezTo>
                  <a:pt x="18" y="30"/>
                  <a:pt x="19" y="30"/>
                  <a:pt x="19" y="30"/>
                </a:cubicBezTo>
                <a:cubicBezTo>
                  <a:pt x="19" y="31"/>
                  <a:pt x="19" y="31"/>
                  <a:pt x="19" y="31"/>
                </a:cubicBezTo>
                <a:cubicBezTo>
                  <a:pt x="19" y="31"/>
                  <a:pt x="19" y="32"/>
                  <a:pt x="19" y="32"/>
                </a:cubicBezTo>
                <a:cubicBezTo>
                  <a:pt x="19" y="32"/>
                  <a:pt x="18" y="33"/>
                  <a:pt x="18" y="33"/>
                </a:cubicBezTo>
                <a:cubicBezTo>
                  <a:pt x="18" y="33"/>
                  <a:pt x="17" y="33"/>
                  <a:pt x="17" y="33"/>
                </a:cubicBezTo>
                <a:cubicBezTo>
                  <a:pt x="17" y="33"/>
                  <a:pt x="17" y="34"/>
                  <a:pt x="17" y="34"/>
                </a:cubicBezTo>
                <a:cubicBezTo>
                  <a:pt x="17" y="34"/>
                  <a:pt x="16" y="35"/>
                  <a:pt x="16" y="35"/>
                </a:cubicBezTo>
                <a:cubicBezTo>
                  <a:pt x="16" y="35"/>
                  <a:pt x="16" y="35"/>
                  <a:pt x="16" y="35"/>
                </a:cubicBezTo>
                <a:cubicBezTo>
                  <a:pt x="16" y="35"/>
                  <a:pt x="16" y="35"/>
                  <a:pt x="16" y="35"/>
                </a:cubicBezTo>
                <a:cubicBezTo>
                  <a:pt x="16" y="35"/>
                  <a:pt x="15" y="35"/>
                  <a:pt x="15" y="35"/>
                </a:cubicBezTo>
                <a:cubicBezTo>
                  <a:pt x="15" y="35"/>
                  <a:pt x="14" y="35"/>
                  <a:pt x="14" y="35"/>
                </a:cubicBezTo>
                <a:cubicBezTo>
                  <a:pt x="14" y="35"/>
                  <a:pt x="13" y="34"/>
                  <a:pt x="13" y="34"/>
                </a:cubicBezTo>
                <a:cubicBezTo>
                  <a:pt x="13" y="34"/>
                  <a:pt x="13" y="33"/>
                  <a:pt x="13" y="33"/>
                </a:cubicBezTo>
                <a:cubicBezTo>
                  <a:pt x="13" y="33"/>
                  <a:pt x="13" y="32"/>
                  <a:pt x="13" y="32"/>
                </a:cubicBezTo>
                <a:cubicBezTo>
                  <a:pt x="13" y="32"/>
                  <a:pt x="12" y="32"/>
                  <a:pt x="12" y="31"/>
                </a:cubicBezTo>
                <a:cubicBezTo>
                  <a:pt x="12" y="31"/>
                  <a:pt x="11" y="31"/>
                  <a:pt x="11" y="31"/>
                </a:cubicBezTo>
                <a:cubicBezTo>
                  <a:pt x="11" y="31"/>
                  <a:pt x="10" y="31"/>
                  <a:pt x="10" y="31"/>
                </a:cubicBezTo>
                <a:cubicBezTo>
                  <a:pt x="10" y="31"/>
                  <a:pt x="9" y="31"/>
                  <a:pt x="9" y="31"/>
                </a:cubicBezTo>
                <a:cubicBezTo>
                  <a:pt x="9" y="31"/>
                  <a:pt x="8" y="30"/>
                  <a:pt x="8" y="30"/>
                </a:cubicBezTo>
                <a:cubicBezTo>
                  <a:pt x="8" y="30"/>
                  <a:pt x="7" y="31"/>
                  <a:pt x="7" y="31"/>
                </a:cubicBezTo>
                <a:cubicBezTo>
                  <a:pt x="6" y="31"/>
                  <a:pt x="6" y="31"/>
                  <a:pt x="6" y="31"/>
                </a:cubicBezTo>
                <a:cubicBezTo>
                  <a:pt x="6" y="31"/>
                  <a:pt x="6" y="31"/>
                  <a:pt x="6" y="31"/>
                </a:cubicBezTo>
                <a:cubicBezTo>
                  <a:pt x="6" y="31"/>
                  <a:pt x="6" y="31"/>
                  <a:pt x="6" y="31"/>
                </a:cubicBezTo>
                <a:cubicBezTo>
                  <a:pt x="6" y="30"/>
                  <a:pt x="6" y="30"/>
                  <a:pt x="6" y="30"/>
                </a:cubicBezTo>
                <a:cubicBezTo>
                  <a:pt x="7" y="30"/>
                  <a:pt x="7" y="30"/>
                  <a:pt x="7" y="30"/>
                </a:cubicBezTo>
                <a:cubicBezTo>
                  <a:pt x="6" y="29"/>
                  <a:pt x="6" y="29"/>
                  <a:pt x="6" y="29"/>
                </a:cubicBezTo>
                <a:cubicBezTo>
                  <a:pt x="6" y="29"/>
                  <a:pt x="6" y="29"/>
                  <a:pt x="6" y="29"/>
                </a:cubicBezTo>
                <a:cubicBezTo>
                  <a:pt x="6" y="29"/>
                  <a:pt x="6" y="29"/>
                  <a:pt x="6" y="29"/>
                </a:cubicBezTo>
                <a:cubicBezTo>
                  <a:pt x="6" y="28"/>
                  <a:pt x="6" y="28"/>
                  <a:pt x="6" y="28"/>
                </a:cubicBezTo>
                <a:cubicBezTo>
                  <a:pt x="6" y="28"/>
                  <a:pt x="7" y="28"/>
                  <a:pt x="7" y="28"/>
                </a:cubicBezTo>
                <a:cubicBezTo>
                  <a:pt x="7" y="28"/>
                  <a:pt x="8" y="28"/>
                  <a:pt x="8" y="28"/>
                </a:cubicBezTo>
                <a:cubicBezTo>
                  <a:pt x="8" y="28"/>
                  <a:pt x="8" y="27"/>
                  <a:pt x="8" y="27"/>
                </a:cubicBezTo>
                <a:cubicBezTo>
                  <a:pt x="8" y="26"/>
                  <a:pt x="8" y="26"/>
                  <a:pt x="8" y="26"/>
                </a:cubicBezTo>
                <a:cubicBezTo>
                  <a:pt x="8" y="26"/>
                  <a:pt x="8" y="26"/>
                  <a:pt x="8" y="26"/>
                </a:cubicBezTo>
                <a:cubicBezTo>
                  <a:pt x="7" y="24"/>
                  <a:pt x="7" y="24"/>
                  <a:pt x="7" y="24"/>
                </a:cubicBezTo>
                <a:cubicBezTo>
                  <a:pt x="7" y="24"/>
                  <a:pt x="7" y="25"/>
                  <a:pt x="6" y="25"/>
                </a:cubicBezTo>
                <a:cubicBezTo>
                  <a:pt x="6" y="25"/>
                  <a:pt x="5" y="25"/>
                  <a:pt x="5" y="26"/>
                </a:cubicBezTo>
                <a:cubicBezTo>
                  <a:pt x="5" y="26"/>
                  <a:pt x="4" y="26"/>
                  <a:pt x="4" y="27"/>
                </a:cubicBezTo>
                <a:cubicBezTo>
                  <a:pt x="4" y="27"/>
                  <a:pt x="3" y="28"/>
                  <a:pt x="3" y="28"/>
                </a:cubicBezTo>
                <a:cubicBezTo>
                  <a:pt x="3" y="28"/>
                  <a:pt x="2" y="29"/>
                  <a:pt x="2" y="29"/>
                </a:cubicBezTo>
                <a:cubicBezTo>
                  <a:pt x="2" y="29"/>
                  <a:pt x="2" y="30"/>
                  <a:pt x="1" y="30"/>
                </a:cubicBezTo>
                <a:cubicBezTo>
                  <a:pt x="1" y="30"/>
                  <a:pt x="1" y="30"/>
                  <a:pt x="1" y="30"/>
                </a:cubicBezTo>
                <a:cubicBezTo>
                  <a:pt x="1" y="30"/>
                  <a:pt x="1" y="31"/>
                  <a:pt x="1" y="31"/>
                </a:cubicBezTo>
                <a:cubicBezTo>
                  <a:pt x="1" y="31"/>
                  <a:pt x="1" y="31"/>
                  <a:pt x="0" y="31"/>
                </a:cubicBezTo>
                <a:cubicBezTo>
                  <a:pt x="0" y="31"/>
                  <a:pt x="0" y="32"/>
                  <a:pt x="0" y="32"/>
                </a:cubicBezTo>
                <a:cubicBezTo>
                  <a:pt x="0" y="32"/>
                  <a:pt x="0" y="32"/>
                  <a:pt x="0" y="33"/>
                </a:cubicBezTo>
                <a:cubicBezTo>
                  <a:pt x="0" y="33"/>
                  <a:pt x="0" y="33"/>
                  <a:pt x="0" y="33"/>
                </a:cubicBezTo>
                <a:cubicBezTo>
                  <a:pt x="0" y="33"/>
                  <a:pt x="0" y="34"/>
                  <a:pt x="1" y="34"/>
                </a:cubicBezTo>
                <a:cubicBezTo>
                  <a:pt x="1" y="34"/>
                  <a:pt x="1" y="35"/>
                  <a:pt x="2" y="35"/>
                </a:cubicBezTo>
                <a:cubicBezTo>
                  <a:pt x="2" y="35"/>
                  <a:pt x="2" y="36"/>
                  <a:pt x="2" y="36"/>
                </a:cubicBezTo>
                <a:cubicBezTo>
                  <a:pt x="2" y="36"/>
                  <a:pt x="1" y="36"/>
                  <a:pt x="1" y="36"/>
                </a:cubicBezTo>
                <a:cubicBezTo>
                  <a:pt x="1" y="36"/>
                  <a:pt x="1" y="37"/>
                  <a:pt x="1" y="37"/>
                </a:cubicBezTo>
                <a:cubicBezTo>
                  <a:pt x="1" y="37"/>
                  <a:pt x="2" y="38"/>
                  <a:pt x="2" y="38"/>
                </a:cubicBezTo>
                <a:cubicBezTo>
                  <a:pt x="2" y="39"/>
                  <a:pt x="3" y="39"/>
                  <a:pt x="3" y="39"/>
                </a:cubicBezTo>
                <a:cubicBezTo>
                  <a:pt x="3" y="39"/>
                  <a:pt x="3" y="40"/>
                  <a:pt x="3" y="40"/>
                </a:cubicBezTo>
                <a:cubicBezTo>
                  <a:pt x="3" y="40"/>
                  <a:pt x="3" y="41"/>
                  <a:pt x="3" y="41"/>
                </a:cubicBezTo>
                <a:cubicBezTo>
                  <a:pt x="3" y="41"/>
                  <a:pt x="2" y="41"/>
                  <a:pt x="2" y="41"/>
                </a:cubicBezTo>
                <a:cubicBezTo>
                  <a:pt x="2" y="41"/>
                  <a:pt x="1" y="41"/>
                  <a:pt x="1" y="42"/>
                </a:cubicBezTo>
                <a:cubicBezTo>
                  <a:pt x="1" y="42"/>
                  <a:pt x="1" y="42"/>
                  <a:pt x="1" y="42"/>
                </a:cubicBezTo>
                <a:cubicBezTo>
                  <a:pt x="1" y="43"/>
                  <a:pt x="2" y="43"/>
                  <a:pt x="2" y="43"/>
                </a:cubicBezTo>
                <a:cubicBezTo>
                  <a:pt x="2" y="43"/>
                  <a:pt x="4" y="45"/>
                  <a:pt x="5" y="45"/>
                </a:cubicBezTo>
                <a:cubicBezTo>
                  <a:pt x="5" y="45"/>
                  <a:pt x="6" y="46"/>
                  <a:pt x="6" y="46"/>
                </a:cubicBezTo>
                <a:cubicBezTo>
                  <a:pt x="7" y="46"/>
                  <a:pt x="8" y="47"/>
                  <a:pt x="8" y="47"/>
                </a:cubicBezTo>
                <a:cubicBezTo>
                  <a:pt x="8" y="47"/>
                  <a:pt x="9" y="48"/>
                  <a:pt x="9" y="48"/>
                </a:cubicBezTo>
                <a:cubicBezTo>
                  <a:pt x="9" y="48"/>
                  <a:pt x="11" y="49"/>
                  <a:pt x="11" y="50"/>
                </a:cubicBezTo>
                <a:cubicBezTo>
                  <a:pt x="11" y="50"/>
                  <a:pt x="11" y="50"/>
                  <a:pt x="11" y="50"/>
                </a:cubicBezTo>
                <a:cubicBezTo>
                  <a:pt x="11" y="51"/>
                  <a:pt x="11" y="51"/>
                  <a:pt x="11" y="51"/>
                </a:cubicBezTo>
                <a:cubicBezTo>
                  <a:pt x="12" y="51"/>
                  <a:pt x="12" y="52"/>
                  <a:pt x="12" y="52"/>
                </a:cubicBezTo>
                <a:cubicBezTo>
                  <a:pt x="12" y="52"/>
                  <a:pt x="12" y="52"/>
                  <a:pt x="12" y="52"/>
                </a:cubicBezTo>
                <a:cubicBezTo>
                  <a:pt x="12" y="53"/>
                  <a:pt x="12" y="53"/>
                  <a:pt x="12" y="53"/>
                </a:cubicBezTo>
                <a:cubicBezTo>
                  <a:pt x="13" y="54"/>
                  <a:pt x="13" y="54"/>
                  <a:pt x="13" y="54"/>
                </a:cubicBezTo>
                <a:cubicBezTo>
                  <a:pt x="13" y="54"/>
                  <a:pt x="13" y="54"/>
                  <a:pt x="13" y="55"/>
                </a:cubicBezTo>
                <a:cubicBezTo>
                  <a:pt x="13" y="55"/>
                  <a:pt x="14" y="56"/>
                  <a:pt x="14" y="56"/>
                </a:cubicBezTo>
                <a:cubicBezTo>
                  <a:pt x="14" y="56"/>
                  <a:pt x="16" y="58"/>
                  <a:pt x="16" y="58"/>
                </a:cubicBezTo>
                <a:cubicBezTo>
                  <a:pt x="16" y="59"/>
                  <a:pt x="17" y="59"/>
                  <a:pt x="17" y="60"/>
                </a:cubicBezTo>
                <a:cubicBezTo>
                  <a:pt x="17" y="60"/>
                  <a:pt x="17" y="60"/>
                  <a:pt x="17" y="60"/>
                </a:cubicBezTo>
                <a:cubicBezTo>
                  <a:pt x="17" y="60"/>
                  <a:pt x="18" y="61"/>
                  <a:pt x="18" y="61"/>
                </a:cubicBezTo>
                <a:cubicBezTo>
                  <a:pt x="18" y="61"/>
                  <a:pt x="18" y="61"/>
                  <a:pt x="18" y="61"/>
                </a:cubicBezTo>
                <a:cubicBezTo>
                  <a:pt x="18" y="61"/>
                  <a:pt x="18" y="62"/>
                  <a:pt x="18" y="62"/>
                </a:cubicBezTo>
                <a:cubicBezTo>
                  <a:pt x="18" y="62"/>
                  <a:pt x="18" y="62"/>
                  <a:pt x="18" y="62"/>
                </a:cubicBezTo>
                <a:cubicBezTo>
                  <a:pt x="18" y="63"/>
                  <a:pt x="19" y="63"/>
                  <a:pt x="19" y="63"/>
                </a:cubicBezTo>
                <a:cubicBezTo>
                  <a:pt x="19" y="63"/>
                  <a:pt x="19" y="64"/>
                  <a:pt x="19" y="64"/>
                </a:cubicBezTo>
                <a:cubicBezTo>
                  <a:pt x="19" y="64"/>
                  <a:pt x="19" y="65"/>
                  <a:pt x="19" y="65"/>
                </a:cubicBezTo>
                <a:cubicBezTo>
                  <a:pt x="20" y="65"/>
                  <a:pt x="20" y="66"/>
                  <a:pt x="20" y="66"/>
                </a:cubicBezTo>
                <a:cubicBezTo>
                  <a:pt x="20" y="66"/>
                  <a:pt x="20" y="66"/>
                  <a:pt x="20" y="67"/>
                </a:cubicBezTo>
                <a:cubicBezTo>
                  <a:pt x="20" y="67"/>
                  <a:pt x="20" y="67"/>
                  <a:pt x="20" y="67"/>
                </a:cubicBezTo>
                <a:cubicBezTo>
                  <a:pt x="20" y="68"/>
                  <a:pt x="21" y="68"/>
                  <a:pt x="21" y="68"/>
                </a:cubicBezTo>
                <a:cubicBezTo>
                  <a:pt x="21" y="68"/>
                  <a:pt x="21" y="69"/>
                  <a:pt x="21" y="69"/>
                </a:cubicBezTo>
                <a:cubicBezTo>
                  <a:pt x="21" y="69"/>
                  <a:pt x="22" y="69"/>
                  <a:pt x="22" y="69"/>
                </a:cubicBezTo>
                <a:cubicBezTo>
                  <a:pt x="22" y="70"/>
                  <a:pt x="22" y="70"/>
                  <a:pt x="22" y="70"/>
                </a:cubicBezTo>
                <a:cubicBezTo>
                  <a:pt x="22" y="71"/>
                  <a:pt x="22" y="71"/>
                  <a:pt x="22" y="71"/>
                </a:cubicBezTo>
                <a:cubicBezTo>
                  <a:pt x="22" y="72"/>
                  <a:pt x="22" y="72"/>
                  <a:pt x="22" y="72"/>
                </a:cubicBezTo>
                <a:cubicBezTo>
                  <a:pt x="23" y="72"/>
                  <a:pt x="23" y="72"/>
                  <a:pt x="23" y="73"/>
                </a:cubicBezTo>
                <a:cubicBezTo>
                  <a:pt x="23" y="73"/>
                  <a:pt x="23" y="73"/>
                  <a:pt x="23" y="74"/>
                </a:cubicBezTo>
                <a:cubicBezTo>
                  <a:pt x="23" y="74"/>
                  <a:pt x="23" y="74"/>
                  <a:pt x="24" y="74"/>
                </a:cubicBezTo>
                <a:cubicBezTo>
                  <a:pt x="24" y="75"/>
                  <a:pt x="24" y="75"/>
                  <a:pt x="24" y="75"/>
                </a:cubicBezTo>
                <a:cubicBezTo>
                  <a:pt x="24" y="76"/>
                  <a:pt x="25" y="76"/>
                  <a:pt x="25" y="76"/>
                </a:cubicBezTo>
                <a:cubicBezTo>
                  <a:pt x="25" y="76"/>
                  <a:pt x="26" y="78"/>
                  <a:pt x="26" y="78"/>
                </a:cubicBezTo>
                <a:cubicBezTo>
                  <a:pt x="26" y="79"/>
                  <a:pt x="26" y="80"/>
                  <a:pt x="26" y="80"/>
                </a:cubicBezTo>
                <a:cubicBezTo>
                  <a:pt x="26" y="80"/>
                  <a:pt x="26" y="81"/>
                  <a:pt x="27" y="81"/>
                </a:cubicBezTo>
                <a:cubicBezTo>
                  <a:pt x="27" y="81"/>
                  <a:pt x="28" y="81"/>
                  <a:pt x="28" y="82"/>
                </a:cubicBezTo>
                <a:cubicBezTo>
                  <a:pt x="28" y="82"/>
                  <a:pt x="29" y="83"/>
                  <a:pt x="29" y="83"/>
                </a:cubicBezTo>
                <a:cubicBezTo>
                  <a:pt x="29" y="83"/>
                  <a:pt x="29" y="84"/>
                  <a:pt x="29" y="84"/>
                </a:cubicBezTo>
                <a:cubicBezTo>
                  <a:pt x="29" y="84"/>
                  <a:pt x="29" y="86"/>
                  <a:pt x="29" y="86"/>
                </a:cubicBezTo>
                <a:cubicBezTo>
                  <a:pt x="29" y="86"/>
                  <a:pt x="30" y="87"/>
                  <a:pt x="31" y="87"/>
                </a:cubicBezTo>
                <a:cubicBezTo>
                  <a:pt x="31" y="87"/>
                  <a:pt x="31" y="88"/>
                  <a:pt x="32" y="88"/>
                </a:cubicBezTo>
                <a:cubicBezTo>
                  <a:pt x="32" y="88"/>
                  <a:pt x="32" y="89"/>
                  <a:pt x="32" y="89"/>
                </a:cubicBezTo>
                <a:cubicBezTo>
                  <a:pt x="32" y="89"/>
                  <a:pt x="32" y="89"/>
                  <a:pt x="32" y="89"/>
                </a:cubicBezTo>
                <a:cubicBezTo>
                  <a:pt x="32" y="90"/>
                  <a:pt x="33" y="90"/>
                  <a:pt x="33" y="90"/>
                </a:cubicBezTo>
                <a:cubicBezTo>
                  <a:pt x="33" y="90"/>
                  <a:pt x="33" y="91"/>
                  <a:pt x="33" y="91"/>
                </a:cubicBezTo>
                <a:cubicBezTo>
                  <a:pt x="33" y="91"/>
                  <a:pt x="33" y="91"/>
                  <a:pt x="34" y="91"/>
                </a:cubicBezTo>
                <a:cubicBezTo>
                  <a:pt x="34" y="91"/>
                  <a:pt x="34" y="92"/>
                  <a:pt x="34" y="92"/>
                </a:cubicBezTo>
                <a:cubicBezTo>
                  <a:pt x="34" y="92"/>
                  <a:pt x="34" y="93"/>
                  <a:pt x="34" y="93"/>
                </a:cubicBezTo>
                <a:cubicBezTo>
                  <a:pt x="34" y="93"/>
                  <a:pt x="35" y="94"/>
                  <a:pt x="35" y="94"/>
                </a:cubicBezTo>
                <a:cubicBezTo>
                  <a:pt x="35" y="94"/>
                  <a:pt x="35" y="94"/>
                  <a:pt x="35" y="95"/>
                </a:cubicBezTo>
                <a:cubicBezTo>
                  <a:pt x="36" y="95"/>
                  <a:pt x="36" y="95"/>
                  <a:pt x="36" y="95"/>
                </a:cubicBezTo>
                <a:cubicBezTo>
                  <a:pt x="36" y="96"/>
                  <a:pt x="36" y="96"/>
                  <a:pt x="36" y="96"/>
                </a:cubicBezTo>
                <a:cubicBezTo>
                  <a:pt x="36" y="96"/>
                  <a:pt x="36" y="97"/>
                  <a:pt x="36" y="97"/>
                </a:cubicBezTo>
                <a:cubicBezTo>
                  <a:pt x="36" y="97"/>
                  <a:pt x="36" y="97"/>
                  <a:pt x="36" y="98"/>
                </a:cubicBezTo>
                <a:cubicBezTo>
                  <a:pt x="36" y="98"/>
                  <a:pt x="36" y="98"/>
                  <a:pt x="36" y="98"/>
                </a:cubicBezTo>
                <a:cubicBezTo>
                  <a:pt x="35" y="98"/>
                  <a:pt x="35" y="98"/>
                  <a:pt x="35" y="98"/>
                </a:cubicBezTo>
                <a:cubicBezTo>
                  <a:pt x="35" y="98"/>
                  <a:pt x="35" y="99"/>
                  <a:pt x="35" y="99"/>
                </a:cubicBezTo>
                <a:cubicBezTo>
                  <a:pt x="35" y="99"/>
                  <a:pt x="35" y="100"/>
                  <a:pt x="35" y="100"/>
                </a:cubicBezTo>
                <a:cubicBezTo>
                  <a:pt x="35" y="100"/>
                  <a:pt x="36" y="100"/>
                  <a:pt x="36" y="100"/>
                </a:cubicBezTo>
                <a:cubicBezTo>
                  <a:pt x="36" y="100"/>
                  <a:pt x="36" y="101"/>
                  <a:pt x="36" y="101"/>
                </a:cubicBezTo>
                <a:cubicBezTo>
                  <a:pt x="36" y="101"/>
                  <a:pt x="36" y="101"/>
                  <a:pt x="36" y="101"/>
                </a:cubicBezTo>
                <a:cubicBezTo>
                  <a:pt x="36" y="101"/>
                  <a:pt x="36" y="102"/>
                  <a:pt x="36" y="102"/>
                </a:cubicBezTo>
                <a:cubicBezTo>
                  <a:pt x="37" y="102"/>
                  <a:pt x="37" y="102"/>
                  <a:pt x="37" y="103"/>
                </a:cubicBezTo>
                <a:cubicBezTo>
                  <a:pt x="37" y="103"/>
                  <a:pt x="38" y="103"/>
                  <a:pt x="38" y="104"/>
                </a:cubicBezTo>
                <a:cubicBezTo>
                  <a:pt x="38" y="104"/>
                  <a:pt x="38" y="104"/>
                  <a:pt x="38" y="105"/>
                </a:cubicBezTo>
                <a:cubicBezTo>
                  <a:pt x="38" y="105"/>
                  <a:pt x="39" y="105"/>
                  <a:pt x="39" y="105"/>
                </a:cubicBezTo>
                <a:cubicBezTo>
                  <a:pt x="39" y="105"/>
                  <a:pt x="40" y="106"/>
                  <a:pt x="41" y="106"/>
                </a:cubicBezTo>
                <a:cubicBezTo>
                  <a:pt x="41" y="107"/>
                  <a:pt x="41" y="107"/>
                  <a:pt x="41" y="107"/>
                </a:cubicBezTo>
                <a:cubicBezTo>
                  <a:pt x="41" y="107"/>
                  <a:pt x="42" y="108"/>
                  <a:pt x="42" y="108"/>
                </a:cubicBezTo>
                <a:cubicBezTo>
                  <a:pt x="42" y="108"/>
                  <a:pt x="42" y="108"/>
                  <a:pt x="42" y="108"/>
                </a:cubicBezTo>
                <a:cubicBezTo>
                  <a:pt x="42" y="108"/>
                  <a:pt x="43" y="109"/>
                  <a:pt x="43" y="109"/>
                </a:cubicBezTo>
                <a:cubicBezTo>
                  <a:pt x="43" y="109"/>
                  <a:pt x="43" y="110"/>
                  <a:pt x="44" y="110"/>
                </a:cubicBezTo>
                <a:cubicBezTo>
                  <a:pt x="44" y="110"/>
                  <a:pt x="46" y="111"/>
                  <a:pt x="46" y="112"/>
                </a:cubicBezTo>
                <a:cubicBezTo>
                  <a:pt x="47" y="112"/>
                  <a:pt x="48" y="112"/>
                  <a:pt x="48" y="112"/>
                </a:cubicBezTo>
                <a:cubicBezTo>
                  <a:pt x="48" y="112"/>
                  <a:pt x="48" y="113"/>
                  <a:pt x="49" y="113"/>
                </a:cubicBezTo>
                <a:cubicBezTo>
                  <a:pt x="49" y="113"/>
                  <a:pt x="49" y="113"/>
                  <a:pt x="50" y="114"/>
                </a:cubicBezTo>
                <a:cubicBezTo>
                  <a:pt x="50" y="114"/>
                  <a:pt x="51" y="114"/>
                  <a:pt x="51" y="114"/>
                </a:cubicBezTo>
                <a:cubicBezTo>
                  <a:pt x="51" y="115"/>
                  <a:pt x="52" y="115"/>
                  <a:pt x="52" y="115"/>
                </a:cubicBezTo>
                <a:cubicBezTo>
                  <a:pt x="53" y="116"/>
                  <a:pt x="53" y="116"/>
                  <a:pt x="54" y="116"/>
                </a:cubicBezTo>
                <a:cubicBezTo>
                  <a:pt x="54" y="116"/>
                  <a:pt x="55" y="117"/>
                  <a:pt x="56" y="117"/>
                </a:cubicBezTo>
                <a:cubicBezTo>
                  <a:pt x="57" y="117"/>
                  <a:pt x="57" y="117"/>
                  <a:pt x="58" y="118"/>
                </a:cubicBezTo>
                <a:cubicBezTo>
                  <a:pt x="58" y="118"/>
                  <a:pt x="59" y="118"/>
                  <a:pt x="59" y="118"/>
                </a:cubicBezTo>
                <a:cubicBezTo>
                  <a:pt x="60" y="119"/>
                  <a:pt x="60" y="119"/>
                  <a:pt x="60" y="119"/>
                </a:cubicBezTo>
                <a:cubicBezTo>
                  <a:pt x="61" y="119"/>
                  <a:pt x="61" y="119"/>
                  <a:pt x="62" y="119"/>
                </a:cubicBezTo>
                <a:cubicBezTo>
                  <a:pt x="62" y="120"/>
                  <a:pt x="62" y="120"/>
                  <a:pt x="63" y="120"/>
                </a:cubicBezTo>
                <a:cubicBezTo>
                  <a:pt x="63" y="120"/>
                  <a:pt x="64" y="121"/>
                  <a:pt x="64" y="121"/>
                </a:cubicBezTo>
                <a:cubicBezTo>
                  <a:pt x="65" y="121"/>
                  <a:pt x="65" y="122"/>
                  <a:pt x="65" y="122"/>
                </a:cubicBezTo>
                <a:cubicBezTo>
                  <a:pt x="66" y="122"/>
                  <a:pt x="66" y="122"/>
                  <a:pt x="66" y="123"/>
                </a:cubicBezTo>
                <a:cubicBezTo>
                  <a:pt x="67" y="123"/>
                  <a:pt x="67" y="123"/>
                  <a:pt x="68" y="124"/>
                </a:cubicBezTo>
                <a:cubicBezTo>
                  <a:pt x="69" y="124"/>
                  <a:pt x="69" y="124"/>
                  <a:pt x="69" y="124"/>
                </a:cubicBezTo>
                <a:cubicBezTo>
                  <a:pt x="70" y="124"/>
                  <a:pt x="70" y="125"/>
                  <a:pt x="70" y="125"/>
                </a:cubicBezTo>
                <a:cubicBezTo>
                  <a:pt x="70" y="126"/>
                  <a:pt x="70" y="126"/>
                  <a:pt x="70" y="126"/>
                </a:cubicBezTo>
                <a:cubicBezTo>
                  <a:pt x="70" y="127"/>
                  <a:pt x="70" y="127"/>
                  <a:pt x="70" y="127"/>
                </a:cubicBezTo>
                <a:cubicBezTo>
                  <a:pt x="71" y="127"/>
                  <a:pt x="71" y="128"/>
                  <a:pt x="72" y="128"/>
                </a:cubicBezTo>
                <a:cubicBezTo>
                  <a:pt x="72" y="128"/>
                  <a:pt x="73" y="128"/>
                  <a:pt x="73" y="129"/>
                </a:cubicBezTo>
                <a:cubicBezTo>
                  <a:pt x="73" y="129"/>
                  <a:pt x="74" y="129"/>
                  <a:pt x="74" y="130"/>
                </a:cubicBezTo>
                <a:cubicBezTo>
                  <a:pt x="74" y="130"/>
                  <a:pt x="75" y="131"/>
                  <a:pt x="76" y="131"/>
                </a:cubicBezTo>
                <a:cubicBezTo>
                  <a:pt x="76" y="131"/>
                  <a:pt x="76" y="131"/>
                  <a:pt x="77" y="131"/>
                </a:cubicBezTo>
                <a:cubicBezTo>
                  <a:pt x="77" y="131"/>
                  <a:pt x="77" y="132"/>
                  <a:pt x="77" y="132"/>
                </a:cubicBezTo>
                <a:cubicBezTo>
                  <a:pt x="77" y="131"/>
                  <a:pt x="77" y="131"/>
                  <a:pt x="77" y="131"/>
                </a:cubicBezTo>
                <a:cubicBezTo>
                  <a:pt x="79" y="131"/>
                  <a:pt x="79" y="131"/>
                  <a:pt x="79" y="131"/>
                </a:cubicBezTo>
                <a:cubicBezTo>
                  <a:pt x="81" y="130"/>
                  <a:pt x="81" y="130"/>
                  <a:pt x="81" y="130"/>
                </a:cubicBezTo>
                <a:cubicBezTo>
                  <a:pt x="81" y="130"/>
                  <a:pt x="81" y="129"/>
                  <a:pt x="81" y="129"/>
                </a:cubicBezTo>
                <a:cubicBezTo>
                  <a:pt x="81" y="129"/>
                  <a:pt x="81" y="128"/>
                  <a:pt x="81" y="128"/>
                </a:cubicBezTo>
                <a:cubicBezTo>
                  <a:pt x="81" y="128"/>
                  <a:pt x="81" y="128"/>
                  <a:pt x="81" y="128"/>
                </a:cubicBezTo>
                <a:cubicBezTo>
                  <a:pt x="81" y="128"/>
                  <a:pt x="81" y="126"/>
                  <a:pt x="81" y="126"/>
                </a:cubicBezTo>
                <a:cubicBezTo>
                  <a:pt x="82" y="126"/>
                  <a:pt x="82" y="126"/>
                  <a:pt x="82" y="126"/>
                </a:cubicBezTo>
                <a:cubicBezTo>
                  <a:pt x="82" y="126"/>
                  <a:pt x="82" y="126"/>
                  <a:pt x="82" y="126"/>
                </a:cubicBezTo>
                <a:cubicBezTo>
                  <a:pt x="83" y="126"/>
                  <a:pt x="83" y="125"/>
                  <a:pt x="83" y="125"/>
                </a:cubicBezTo>
                <a:cubicBezTo>
                  <a:pt x="83" y="125"/>
                  <a:pt x="83" y="125"/>
                  <a:pt x="83" y="125"/>
                </a:cubicBezTo>
                <a:cubicBezTo>
                  <a:pt x="83" y="125"/>
                  <a:pt x="84" y="124"/>
                  <a:pt x="83" y="124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72" name="Freeform 684">
            <a:extLst>
              <a:ext uri="{FF2B5EF4-FFF2-40B4-BE49-F238E27FC236}">
                <a16:creationId xmlns:a16="http://schemas.microsoft.com/office/drawing/2014/main" id="{982C48F3-EF32-9357-9923-C5F7950296A4}"/>
              </a:ext>
            </a:extLst>
          </p:cNvPr>
          <p:cNvSpPr>
            <a:spLocks/>
          </p:cNvSpPr>
          <p:nvPr/>
        </p:nvSpPr>
        <p:spPr bwMode="auto">
          <a:xfrm>
            <a:off x="2198920" y="4429282"/>
            <a:ext cx="128713" cy="118602"/>
          </a:xfrm>
          <a:custGeom>
            <a:avLst/>
            <a:gdLst>
              <a:gd name="T0" fmla="*/ 58 w 60"/>
              <a:gd name="T1" fmla="*/ 44 h 63"/>
              <a:gd name="T2" fmla="*/ 60 w 60"/>
              <a:gd name="T3" fmla="*/ 38 h 63"/>
              <a:gd name="T4" fmla="*/ 59 w 60"/>
              <a:gd name="T5" fmla="*/ 36 h 63"/>
              <a:gd name="T6" fmla="*/ 54 w 60"/>
              <a:gd name="T7" fmla="*/ 35 h 63"/>
              <a:gd name="T8" fmla="*/ 51 w 60"/>
              <a:gd name="T9" fmla="*/ 33 h 63"/>
              <a:gd name="T10" fmla="*/ 50 w 60"/>
              <a:gd name="T11" fmla="*/ 29 h 63"/>
              <a:gd name="T12" fmla="*/ 50 w 60"/>
              <a:gd name="T13" fmla="*/ 27 h 63"/>
              <a:gd name="T14" fmla="*/ 50 w 60"/>
              <a:gd name="T15" fmla="*/ 25 h 63"/>
              <a:gd name="T16" fmla="*/ 48 w 60"/>
              <a:gd name="T17" fmla="*/ 22 h 63"/>
              <a:gd name="T18" fmla="*/ 45 w 60"/>
              <a:gd name="T19" fmla="*/ 21 h 63"/>
              <a:gd name="T20" fmla="*/ 42 w 60"/>
              <a:gd name="T21" fmla="*/ 22 h 63"/>
              <a:gd name="T22" fmla="*/ 37 w 60"/>
              <a:gd name="T23" fmla="*/ 22 h 63"/>
              <a:gd name="T24" fmla="*/ 36 w 60"/>
              <a:gd name="T25" fmla="*/ 21 h 63"/>
              <a:gd name="T26" fmla="*/ 33 w 60"/>
              <a:gd name="T27" fmla="*/ 20 h 63"/>
              <a:gd name="T28" fmla="*/ 33 w 60"/>
              <a:gd name="T29" fmla="*/ 19 h 63"/>
              <a:gd name="T30" fmla="*/ 34 w 60"/>
              <a:gd name="T31" fmla="*/ 17 h 63"/>
              <a:gd name="T32" fmla="*/ 34 w 60"/>
              <a:gd name="T33" fmla="*/ 15 h 63"/>
              <a:gd name="T34" fmla="*/ 35 w 60"/>
              <a:gd name="T35" fmla="*/ 12 h 63"/>
              <a:gd name="T36" fmla="*/ 34 w 60"/>
              <a:gd name="T37" fmla="*/ 11 h 63"/>
              <a:gd name="T38" fmla="*/ 33 w 60"/>
              <a:gd name="T39" fmla="*/ 10 h 63"/>
              <a:gd name="T40" fmla="*/ 32 w 60"/>
              <a:gd name="T41" fmla="*/ 6 h 63"/>
              <a:gd name="T42" fmla="*/ 32 w 60"/>
              <a:gd name="T43" fmla="*/ 4 h 63"/>
              <a:gd name="T44" fmla="*/ 19 w 60"/>
              <a:gd name="T45" fmla="*/ 0 h 63"/>
              <a:gd name="T46" fmla="*/ 3 w 60"/>
              <a:gd name="T47" fmla="*/ 9 h 63"/>
              <a:gd name="T48" fmla="*/ 3 w 60"/>
              <a:gd name="T49" fmla="*/ 24 h 63"/>
              <a:gd name="T50" fmla="*/ 5 w 60"/>
              <a:gd name="T51" fmla="*/ 28 h 63"/>
              <a:gd name="T52" fmla="*/ 9 w 60"/>
              <a:gd name="T53" fmla="*/ 31 h 63"/>
              <a:gd name="T54" fmla="*/ 12 w 60"/>
              <a:gd name="T55" fmla="*/ 34 h 63"/>
              <a:gd name="T56" fmla="*/ 23 w 60"/>
              <a:gd name="T57" fmla="*/ 38 h 63"/>
              <a:gd name="T58" fmla="*/ 30 w 60"/>
              <a:gd name="T59" fmla="*/ 42 h 63"/>
              <a:gd name="T60" fmla="*/ 34 w 60"/>
              <a:gd name="T61" fmla="*/ 44 h 63"/>
              <a:gd name="T62" fmla="*/ 35 w 60"/>
              <a:gd name="T63" fmla="*/ 49 h 63"/>
              <a:gd name="T64" fmla="*/ 34 w 60"/>
              <a:gd name="T65" fmla="*/ 51 h 63"/>
              <a:gd name="T66" fmla="*/ 32 w 60"/>
              <a:gd name="T67" fmla="*/ 53 h 63"/>
              <a:gd name="T68" fmla="*/ 32 w 60"/>
              <a:gd name="T69" fmla="*/ 56 h 63"/>
              <a:gd name="T70" fmla="*/ 31 w 60"/>
              <a:gd name="T71" fmla="*/ 57 h 63"/>
              <a:gd name="T72" fmla="*/ 30 w 60"/>
              <a:gd name="T73" fmla="*/ 58 h 63"/>
              <a:gd name="T74" fmla="*/ 29 w 60"/>
              <a:gd name="T75" fmla="*/ 60 h 63"/>
              <a:gd name="T76" fmla="*/ 29 w 60"/>
              <a:gd name="T77" fmla="*/ 61 h 63"/>
              <a:gd name="T78" fmla="*/ 40 w 60"/>
              <a:gd name="T79" fmla="*/ 63 h 63"/>
              <a:gd name="T80" fmla="*/ 42 w 60"/>
              <a:gd name="T81" fmla="*/ 63 h 63"/>
              <a:gd name="T82" fmla="*/ 44 w 60"/>
              <a:gd name="T83" fmla="*/ 63 h 63"/>
              <a:gd name="T84" fmla="*/ 48 w 60"/>
              <a:gd name="T85" fmla="*/ 62 h 63"/>
              <a:gd name="T86" fmla="*/ 50 w 60"/>
              <a:gd name="T87" fmla="*/ 61 h 63"/>
              <a:gd name="T88" fmla="*/ 51 w 60"/>
              <a:gd name="T89" fmla="*/ 59 h 63"/>
              <a:gd name="T90" fmla="*/ 54 w 60"/>
              <a:gd name="T91" fmla="*/ 58 h 63"/>
              <a:gd name="T92" fmla="*/ 55 w 60"/>
              <a:gd name="T93" fmla="*/ 56 h 63"/>
              <a:gd name="T94" fmla="*/ 57 w 60"/>
              <a:gd name="T95" fmla="*/ 52 h 63"/>
              <a:gd name="T96" fmla="*/ 57 w 60"/>
              <a:gd name="T97" fmla="*/ 50 h 63"/>
              <a:gd name="T98" fmla="*/ 57 w 60"/>
              <a:gd name="T99" fmla="*/ 48 h 63"/>
              <a:gd name="T100" fmla="*/ 58 w 60"/>
              <a:gd name="T101" fmla="*/ 46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60" h="63">
                <a:moveTo>
                  <a:pt x="58" y="46"/>
                </a:moveTo>
                <a:cubicBezTo>
                  <a:pt x="58" y="46"/>
                  <a:pt x="58" y="45"/>
                  <a:pt x="58" y="45"/>
                </a:cubicBezTo>
                <a:cubicBezTo>
                  <a:pt x="58" y="45"/>
                  <a:pt x="58" y="44"/>
                  <a:pt x="58" y="44"/>
                </a:cubicBezTo>
                <a:cubicBezTo>
                  <a:pt x="58" y="44"/>
                  <a:pt x="58" y="43"/>
                  <a:pt x="58" y="43"/>
                </a:cubicBezTo>
                <a:cubicBezTo>
                  <a:pt x="58" y="43"/>
                  <a:pt x="59" y="40"/>
                  <a:pt x="59" y="39"/>
                </a:cubicBezTo>
                <a:cubicBezTo>
                  <a:pt x="59" y="39"/>
                  <a:pt x="60" y="38"/>
                  <a:pt x="60" y="38"/>
                </a:cubicBezTo>
                <a:cubicBezTo>
                  <a:pt x="60" y="38"/>
                  <a:pt x="59" y="38"/>
                  <a:pt x="59" y="37"/>
                </a:cubicBezTo>
                <a:cubicBezTo>
                  <a:pt x="59" y="37"/>
                  <a:pt x="59" y="37"/>
                  <a:pt x="59" y="37"/>
                </a:cubicBezTo>
                <a:cubicBezTo>
                  <a:pt x="59" y="37"/>
                  <a:pt x="59" y="36"/>
                  <a:pt x="59" y="36"/>
                </a:cubicBezTo>
                <a:cubicBezTo>
                  <a:pt x="59" y="36"/>
                  <a:pt x="59" y="36"/>
                  <a:pt x="59" y="36"/>
                </a:cubicBezTo>
                <a:cubicBezTo>
                  <a:pt x="59" y="36"/>
                  <a:pt x="57" y="34"/>
                  <a:pt x="57" y="34"/>
                </a:cubicBezTo>
                <a:cubicBezTo>
                  <a:pt x="54" y="35"/>
                  <a:pt x="54" y="35"/>
                  <a:pt x="54" y="35"/>
                </a:cubicBezTo>
                <a:cubicBezTo>
                  <a:pt x="51" y="35"/>
                  <a:pt x="51" y="35"/>
                  <a:pt x="51" y="35"/>
                </a:cubicBezTo>
                <a:cubicBezTo>
                  <a:pt x="51" y="35"/>
                  <a:pt x="51" y="34"/>
                  <a:pt x="51" y="34"/>
                </a:cubicBezTo>
                <a:cubicBezTo>
                  <a:pt x="51" y="34"/>
                  <a:pt x="51" y="33"/>
                  <a:pt x="51" y="33"/>
                </a:cubicBezTo>
                <a:cubicBezTo>
                  <a:pt x="51" y="33"/>
                  <a:pt x="51" y="33"/>
                  <a:pt x="51" y="33"/>
                </a:cubicBezTo>
                <a:cubicBezTo>
                  <a:pt x="51" y="29"/>
                  <a:pt x="51" y="29"/>
                  <a:pt x="51" y="29"/>
                </a:cubicBezTo>
                <a:cubicBezTo>
                  <a:pt x="51" y="29"/>
                  <a:pt x="50" y="29"/>
                  <a:pt x="50" y="29"/>
                </a:cubicBezTo>
                <a:cubicBezTo>
                  <a:pt x="50" y="29"/>
                  <a:pt x="50" y="29"/>
                  <a:pt x="50" y="29"/>
                </a:cubicBezTo>
                <a:cubicBezTo>
                  <a:pt x="50" y="27"/>
                  <a:pt x="50" y="27"/>
                  <a:pt x="50" y="27"/>
                </a:cubicBezTo>
                <a:cubicBezTo>
                  <a:pt x="50" y="27"/>
                  <a:pt x="50" y="27"/>
                  <a:pt x="50" y="27"/>
                </a:cubicBezTo>
                <a:cubicBezTo>
                  <a:pt x="50" y="27"/>
                  <a:pt x="50" y="26"/>
                  <a:pt x="50" y="26"/>
                </a:cubicBezTo>
                <a:cubicBezTo>
                  <a:pt x="50" y="26"/>
                  <a:pt x="50" y="26"/>
                  <a:pt x="50" y="26"/>
                </a:cubicBezTo>
                <a:cubicBezTo>
                  <a:pt x="50" y="26"/>
                  <a:pt x="50" y="25"/>
                  <a:pt x="50" y="25"/>
                </a:cubicBezTo>
                <a:cubicBezTo>
                  <a:pt x="49" y="24"/>
                  <a:pt x="49" y="24"/>
                  <a:pt x="49" y="24"/>
                </a:cubicBezTo>
                <a:cubicBezTo>
                  <a:pt x="49" y="23"/>
                  <a:pt x="49" y="23"/>
                  <a:pt x="49" y="23"/>
                </a:cubicBezTo>
                <a:cubicBezTo>
                  <a:pt x="48" y="22"/>
                  <a:pt x="48" y="22"/>
                  <a:pt x="48" y="22"/>
                </a:cubicBezTo>
                <a:cubicBezTo>
                  <a:pt x="46" y="22"/>
                  <a:pt x="46" y="22"/>
                  <a:pt x="46" y="22"/>
                </a:cubicBezTo>
                <a:cubicBezTo>
                  <a:pt x="45" y="22"/>
                  <a:pt x="45" y="22"/>
                  <a:pt x="45" y="22"/>
                </a:cubicBezTo>
                <a:cubicBezTo>
                  <a:pt x="45" y="21"/>
                  <a:pt x="45" y="21"/>
                  <a:pt x="45" y="21"/>
                </a:cubicBezTo>
                <a:cubicBezTo>
                  <a:pt x="44" y="21"/>
                  <a:pt x="44" y="21"/>
                  <a:pt x="44" y="21"/>
                </a:cubicBezTo>
                <a:cubicBezTo>
                  <a:pt x="43" y="22"/>
                  <a:pt x="43" y="22"/>
                  <a:pt x="43" y="22"/>
                </a:cubicBezTo>
                <a:cubicBezTo>
                  <a:pt x="43" y="22"/>
                  <a:pt x="42" y="22"/>
                  <a:pt x="42" y="22"/>
                </a:cubicBezTo>
                <a:cubicBezTo>
                  <a:pt x="42" y="22"/>
                  <a:pt x="42" y="22"/>
                  <a:pt x="42" y="22"/>
                </a:cubicBezTo>
                <a:cubicBezTo>
                  <a:pt x="40" y="22"/>
                  <a:pt x="40" y="22"/>
                  <a:pt x="40" y="22"/>
                </a:cubicBezTo>
                <a:cubicBezTo>
                  <a:pt x="37" y="22"/>
                  <a:pt x="37" y="22"/>
                  <a:pt x="37" y="22"/>
                </a:cubicBezTo>
                <a:cubicBezTo>
                  <a:pt x="36" y="22"/>
                  <a:pt x="36" y="22"/>
                  <a:pt x="36" y="22"/>
                </a:cubicBezTo>
                <a:cubicBezTo>
                  <a:pt x="36" y="21"/>
                  <a:pt x="36" y="21"/>
                  <a:pt x="36" y="21"/>
                </a:cubicBezTo>
                <a:cubicBezTo>
                  <a:pt x="36" y="21"/>
                  <a:pt x="36" y="21"/>
                  <a:pt x="36" y="21"/>
                </a:cubicBezTo>
                <a:cubicBezTo>
                  <a:pt x="35" y="21"/>
                  <a:pt x="35" y="21"/>
                  <a:pt x="35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3" y="20"/>
                  <a:pt x="33" y="20"/>
                </a:cubicBezTo>
                <a:cubicBezTo>
                  <a:pt x="33" y="20"/>
                  <a:pt x="34" y="20"/>
                  <a:pt x="34" y="19"/>
                </a:cubicBezTo>
                <a:cubicBezTo>
                  <a:pt x="34" y="19"/>
                  <a:pt x="34" y="19"/>
                  <a:pt x="34" y="19"/>
                </a:cubicBezTo>
                <a:cubicBezTo>
                  <a:pt x="34" y="19"/>
                  <a:pt x="33" y="19"/>
                  <a:pt x="33" y="19"/>
                </a:cubicBezTo>
                <a:cubicBezTo>
                  <a:pt x="33" y="19"/>
                  <a:pt x="34" y="19"/>
                  <a:pt x="34" y="18"/>
                </a:cubicBezTo>
                <a:cubicBezTo>
                  <a:pt x="34" y="18"/>
                  <a:pt x="34" y="18"/>
                  <a:pt x="34" y="18"/>
                </a:cubicBezTo>
                <a:cubicBezTo>
                  <a:pt x="34" y="17"/>
                  <a:pt x="34" y="17"/>
                  <a:pt x="34" y="17"/>
                </a:cubicBezTo>
                <a:cubicBezTo>
                  <a:pt x="34" y="17"/>
                  <a:pt x="34" y="17"/>
                  <a:pt x="34" y="16"/>
                </a:cubicBezTo>
                <a:cubicBezTo>
                  <a:pt x="33" y="16"/>
                  <a:pt x="34" y="16"/>
                  <a:pt x="34" y="16"/>
                </a:cubicBezTo>
                <a:cubicBezTo>
                  <a:pt x="34" y="16"/>
                  <a:pt x="34" y="15"/>
                  <a:pt x="34" y="15"/>
                </a:cubicBezTo>
                <a:cubicBezTo>
                  <a:pt x="34" y="15"/>
                  <a:pt x="34" y="15"/>
                  <a:pt x="34" y="15"/>
                </a:cubicBezTo>
                <a:cubicBezTo>
                  <a:pt x="34" y="15"/>
                  <a:pt x="34" y="14"/>
                  <a:pt x="34" y="14"/>
                </a:cubicBezTo>
                <a:cubicBezTo>
                  <a:pt x="34" y="14"/>
                  <a:pt x="35" y="12"/>
                  <a:pt x="35" y="12"/>
                </a:cubicBezTo>
                <a:cubicBezTo>
                  <a:pt x="35" y="12"/>
                  <a:pt x="34" y="12"/>
                  <a:pt x="34" y="12"/>
                </a:cubicBezTo>
                <a:cubicBezTo>
                  <a:pt x="34" y="12"/>
                  <a:pt x="34" y="12"/>
                  <a:pt x="34" y="11"/>
                </a:cubicBezTo>
                <a:cubicBezTo>
                  <a:pt x="34" y="11"/>
                  <a:pt x="34" y="11"/>
                  <a:pt x="34" y="11"/>
                </a:cubicBezTo>
                <a:cubicBezTo>
                  <a:pt x="34" y="11"/>
                  <a:pt x="34" y="11"/>
                  <a:pt x="34" y="11"/>
                </a:cubicBezTo>
                <a:cubicBezTo>
                  <a:pt x="34" y="10"/>
                  <a:pt x="34" y="10"/>
                  <a:pt x="34" y="10"/>
                </a:cubicBezTo>
                <a:cubicBezTo>
                  <a:pt x="34" y="10"/>
                  <a:pt x="33" y="10"/>
                  <a:pt x="33" y="10"/>
                </a:cubicBezTo>
                <a:cubicBezTo>
                  <a:pt x="33" y="8"/>
                  <a:pt x="33" y="8"/>
                  <a:pt x="33" y="8"/>
                </a:cubicBezTo>
                <a:cubicBezTo>
                  <a:pt x="32" y="6"/>
                  <a:pt x="32" y="6"/>
                  <a:pt x="32" y="6"/>
                </a:cubicBezTo>
                <a:cubicBezTo>
                  <a:pt x="32" y="6"/>
                  <a:pt x="32" y="6"/>
                  <a:pt x="32" y="6"/>
                </a:cubicBezTo>
                <a:cubicBezTo>
                  <a:pt x="32" y="6"/>
                  <a:pt x="32" y="5"/>
                  <a:pt x="32" y="5"/>
                </a:cubicBezTo>
                <a:cubicBezTo>
                  <a:pt x="32" y="5"/>
                  <a:pt x="32" y="4"/>
                  <a:pt x="32" y="4"/>
                </a:cubicBezTo>
                <a:cubicBezTo>
                  <a:pt x="32" y="4"/>
                  <a:pt x="32" y="4"/>
                  <a:pt x="32" y="4"/>
                </a:cubicBezTo>
                <a:cubicBezTo>
                  <a:pt x="32" y="4"/>
                  <a:pt x="32" y="4"/>
                  <a:pt x="32" y="4"/>
                </a:cubicBezTo>
                <a:cubicBezTo>
                  <a:pt x="26" y="0"/>
                  <a:pt x="26" y="0"/>
                  <a:pt x="26" y="0"/>
                </a:cubicBezTo>
                <a:cubicBezTo>
                  <a:pt x="19" y="0"/>
                  <a:pt x="19" y="0"/>
                  <a:pt x="19" y="0"/>
                </a:cubicBezTo>
                <a:cubicBezTo>
                  <a:pt x="7" y="2"/>
                  <a:pt x="7" y="2"/>
                  <a:pt x="7" y="2"/>
                </a:cubicBezTo>
                <a:cubicBezTo>
                  <a:pt x="6" y="5"/>
                  <a:pt x="6" y="5"/>
                  <a:pt x="6" y="5"/>
                </a:cubicBezTo>
                <a:cubicBezTo>
                  <a:pt x="3" y="9"/>
                  <a:pt x="3" y="9"/>
                  <a:pt x="3" y="9"/>
                </a:cubicBezTo>
                <a:cubicBezTo>
                  <a:pt x="3" y="13"/>
                  <a:pt x="3" y="13"/>
                  <a:pt x="3" y="13"/>
                </a:cubicBezTo>
                <a:cubicBezTo>
                  <a:pt x="0" y="22"/>
                  <a:pt x="0" y="22"/>
                  <a:pt x="0" y="22"/>
                </a:cubicBezTo>
                <a:cubicBezTo>
                  <a:pt x="3" y="24"/>
                  <a:pt x="3" y="24"/>
                  <a:pt x="3" y="24"/>
                </a:cubicBezTo>
                <a:cubicBezTo>
                  <a:pt x="3" y="25"/>
                  <a:pt x="3" y="25"/>
                  <a:pt x="3" y="25"/>
                </a:cubicBezTo>
                <a:cubicBezTo>
                  <a:pt x="5" y="27"/>
                  <a:pt x="5" y="27"/>
                  <a:pt x="5" y="27"/>
                </a:cubicBezTo>
                <a:cubicBezTo>
                  <a:pt x="5" y="28"/>
                  <a:pt x="5" y="28"/>
                  <a:pt x="5" y="28"/>
                </a:cubicBezTo>
                <a:cubicBezTo>
                  <a:pt x="7" y="30"/>
                  <a:pt x="7" y="30"/>
                  <a:pt x="7" y="30"/>
                </a:cubicBezTo>
                <a:cubicBezTo>
                  <a:pt x="8" y="30"/>
                  <a:pt x="8" y="30"/>
                  <a:pt x="8" y="30"/>
                </a:cubicBezTo>
                <a:cubicBezTo>
                  <a:pt x="9" y="31"/>
                  <a:pt x="9" y="31"/>
                  <a:pt x="9" y="31"/>
                </a:cubicBezTo>
                <a:cubicBezTo>
                  <a:pt x="10" y="31"/>
                  <a:pt x="10" y="31"/>
                  <a:pt x="10" y="31"/>
                </a:cubicBezTo>
                <a:cubicBezTo>
                  <a:pt x="10" y="31"/>
                  <a:pt x="12" y="33"/>
                  <a:pt x="12" y="33"/>
                </a:cubicBezTo>
                <a:cubicBezTo>
                  <a:pt x="12" y="33"/>
                  <a:pt x="12" y="34"/>
                  <a:pt x="12" y="34"/>
                </a:cubicBezTo>
                <a:cubicBezTo>
                  <a:pt x="16" y="36"/>
                  <a:pt x="16" y="36"/>
                  <a:pt x="16" y="36"/>
                </a:cubicBezTo>
                <a:cubicBezTo>
                  <a:pt x="19" y="36"/>
                  <a:pt x="19" y="36"/>
                  <a:pt x="19" y="36"/>
                </a:cubicBezTo>
                <a:cubicBezTo>
                  <a:pt x="23" y="38"/>
                  <a:pt x="23" y="38"/>
                  <a:pt x="23" y="38"/>
                </a:cubicBezTo>
                <a:cubicBezTo>
                  <a:pt x="25" y="40"/>
                  <a:pt x="25" y="40"/>
                  <a:pt x="25" y="40"/>
                </a:cubicBezTo>
                <a:cubicBezTo>
                  <a:pt x="29" y="42"/>
                  <a:pt x="29" y="42"/>
                  <a:pt x="29" y="42"/>
                </a:cubicBezTo>
                <a:cubicBezTo>
                  <a:pt x="30" y="42"/>
                  <a:pt x="30" y="42"/>
                  <a:pt x="30" y="42"/>
                </a:cubicBezTo>
                <a:cubicBezTo>
                  <a:pt x="31" y="43"/>
                  <a:pt x="31" y="43"/>
                  <a:pt x="31" y="43"/>
                </a:cubicBezTo>
                <a:cubicBezTo>
                  <a:pt x="32" y="43"/>
                  <a:pt x="32" y="43"/>
                  <a:pt x="32" y="43"/>
                </a:cubicBezTo>
                <a:cubicBezTo>
                  <a:pt x="34" y="44"/>
                  <a:pt x="34" y="44"/>
                  <a:pt x="34" y="44"/>
                </a:cubicBezTo>
                <a:cubicBezTo>
                  <a:pt x="36" y="46"/>
                  <a:pt x="36" y="46"/>
                  <a:pt x="36" y="46"/>
                </a:cubicBezTo>
                <a:cubicBezTo>
                  <a:pt x="36" y="47"/>
                  <a:pt x="36" y="47"/>
                  <a:pt x="36" y="47"/>
                </a:cubicBezTo>
                <a:cubicBezTo>
                  <a:pt x="35" y="49"/>
                  <a:pt x="35" y="49"/>
                  <a:pt x="35" y="49"/>
                </a:cubicBezTo>
                <a:cubicBezTo>
                  <a:pt x="35" y="49"/>
                  <a:pt x="35" y="50"/>
                  <a:pt x="35" y="50"/>
                </a:cubicBezTo>
                <a:cubicBezTo>
                  <a:pt x="35" y="50"/>
                  <a:pt x="34" y="50"/>
                  <a:pt x="34" y="50"/>
                </a:cubicBezTo>
                <a:cubicBezTo>
                  <a:pt x="34" y="50"/>
                  <a:pt x="34" y="51"/>
                  <a:pt x="34" y="51"/>
                </a:cubicBezTo>
                <a:cubicBezTo>
                  <a:pt x="34" y="51"/>
                  <a:pt x="32" y="52"/>
                  <a:pt x="32" y="52"/>
                </a:cubicBezTo>
                <a:cubicBezTo>
                  <a:pt x="32" y="52"/>
                  <a:pt x="32" y="52"/>
                  <a:pt x="32" y="52"/>
                </a:cubicBezTo>
                <a:cubicBezTo>
                  <a:pt x="32" y="53"/>
                  <a:pt x="32" y="53"/>
                  <a:pt x="32" y="53"/>
                </a:cubicBezTo>
                <a:cubicBezTo>
                  <a:pt x="32" y="53"/>
                  <a:pt x="32" y="53"/>
                  <a:pt x="32" y="53"/>
                </a:cubicBezTo>
                <a:cubicBezTo>
                  <a:pt x="32" y="53"/>
                  <a:pt x="32" y="54"/>
                  <a:pt x="32" y="54"/>
                </a:cubicBezTo>
                <a:cubicBezTo>
                  <a:pt x="32" y="56"/>
                  <a:pt x="32" y="56"/>
                  <a:pt x="32" y="56"/>
                </a:cubicBezTo>
                <a:cubicBezTo>
                  <a:pt x="32" y="56"/>
                  <a:pt x="32" y="56"/>
                  <a:pt x="31" y="56"/>
                </a:cubicBezTo>
                <a:cubicBezTo>
                  <a:pt x="31" y="56"/>
                  <a:pt x="31" y="57"/>
                  <a:pt x="31" y="57"/>
                </a:cubicBezTo>
                <a:cubicBezTo>
                  <a:pt x="31" y="57"/>
                  <a:pt x="31" y="57"/>
                  <a:pt x="31" y="57"/>
                </a:cubicBezTo>
                <a:cubicBezTo>
                  <a:pt x="31" y="57"/>
                  <a:pt x="31" y="58"/>
                  <a:pt x="31" y="58"/>
                </a:cubicBezTo>
                <a:cubicBezTo>
                  <a:pt x="31" y="58"/>
                  <a:pt x="30" y="58"/>
                  <a:pt x="30" y="58"/>
                </a:cubicBezTo>
                <a:cubicBezTo>
                  <a:pt x="30" y="58"/>
                  <a:pt x="30" y="58"/>
                  <a:pt x="30" y="58"/>
                </a:cubicBezTo>
                <a:cubicBezTo>
                  <a:pt x="30" y="59"/>
                  <a:pt x="30" y="59"/>
                  <a:pt x="30" y="59"/>
                </a:cubicBezTo>
                <a:cubicBezTo>
                  <a:pt x="30" y="59"/>
                  <a:pt x="29" y="59"/>
                  <a:pt x="29" y="59"/>
                </a:cubicBezTo>
                <a:cubicBezTo>
                  <a:pt x="29" y="59"/>
                  <a:pt x="29" y="60"/>
                  <a:pt x="29" y="60"/>
                </a:cubicBezTo>
                <a:cubicBezTo>
                  <a:pt x="29" y="60"/>
                  <a:pt x="28" y="60"/>
                  <a:pt x="28" y="60"/>
                </a:cubicBezTo>
                <a:cubicBezTo>
                  <a:pt x="28" y="60"/>
                  <a:pt x="29" y="61"/>
                  <a:pt x="29" y="61"/>
                </a:cubicBezTo>
                <a:cubicBezTo>
                  <a:pt x="29" y="61"/>
                  <a:pt x="29" y="61"/>
                  <a:pt x="29" y="61"/>
                </a:cubicBezTo>
                <a:cubicBezTo>
                  <a:pt x="33" y="61"/>
                  <a:pt x="33" y="61"/>
                  <a:pt x="33" y="61"/>
                </a:cubicBezTo>
                <a:cubicBezTo>
                  <a:pt x="39" y="63"/>
                  <a:pt x="39" y="63"/>
                  <a:pt x="39" y="63"/>
                </a:cubicBezTo>
                <a:cubicBezTo>
                  <a:pt x="40" y="63"/>
                  <a:pt x="40" y="63"/>
                  <a:pt x="40" y="63"/>
                </a:cubicBezTo>
                <a:cubicBezTo>
                  <a:pt x="41" y="62"/>
                  <a:pt x="41" y="62"/>
                  <a:pt x="41" y="62"/>
                </a:cubicBezTo>
                <a:cubicBezTo>
                  <a:pt x="41" y="62"/>
                  <a:pt x="41" y="62"/>
                  <a:pt x="41" y="62"/>
                </a:cubicBezTo>
                <a:cubicBezTo>
                  <a:pt x="41" y="63"/>
                  <a:pt x="42" y="63"/>
                  <a:pt x="42" y="63"/>
                </a:cubicBezTo>
                <a:cubicBezTo>
                  <a:pt x="42" y="63"/>
                  <a:pt x="43" y="62"/>
                  <a:pt x="43" y="62"/>
                </a:cubicBezTo>
                <a:cubicBezTo>
                  <a:pt x="43" y="62"/>
                  <a:pt x="44" y="63"/>
                  <a:pt x="44" y="63"/>
                </a:cubicBezTo>
                <a:cubicBezTo>
                  <a:pt x="44" y="63"/>
                  <a:pt x="44" y="63"/>
                  <a:pt x="44" y="63"/>
                </a:cubicBezTo>
                <a:cubicBezTo>
                  <a:pt x="45" y="63"/>
                  <a:pt x="45" y="62"/>
                  <a:pt x="45" y="62"/>
                </a:cubicBezTo>
                <a:cubicBezTo>
                  <a:pt x="45" y="62"/>
                  <a:pt x="46" y="61"/>
                  <a:pt x="46" y="61"/>
                </a:cubicBezTo>
                <a:cubicBezTo>
                  <a:pt x="47" y="61"/>
                  <a:pt x="47" y="62"/>
                  <a:pt x="48" y="62"/>
                </a:cubicBezTo>
                <a:cubicBezTo>
                  <a:pt x="48" y="62"/>
                  <a:pt x="49" y="62"/>
                  <a:pt x="49" y="62"/>
                </a:cubicBezTo>
                <a:cubicBezTo>
                  <a:pt x="49" y="62"/>
                  <a:pt x="50" y="62"/>
                  <a:pt x="50" y="62"/>
                </a:cubicBezTo>
                <a:cubicBezTo>
                  <a:pt x="50" y="62"/>
                  <a:pt x="50" y="61"/>
                  <a:pt x="50" y="61"/>
                </a:cubicBezTo>
                <a:cubicBezTo>
                  <a:pt x="50" y="61"/>
                  <a:pt x="50" y="60"/>
                  <a:pt x="50" y="60"/>
                </a:cubicBezTo>
                <a:cubicBezTo>
                  <a:pt x="50" y="60"/>
                  <a:pt x="51" y="60"/>
                  <a:pt x="51" y="60"/>
                </a:cubicBezTo>
                <a:cubicBezTo>
                  <a:pt x="51" y="60"/>
                  <a:pt x="51" y="60"/>
                  <a:pt x="51" y="59"/>
                </a:cubicBezTo>
                <a:cubicBezTo>
                  <a:pt x="51" y="59"/>
                  <a:pt x="52" y="59"/>
                  <a:pt x="52" y="59"/>
                </a:cubicBezTo>
                <a:cubicBezTo>
                  <a:pt x="52" y="58"/>
                  <a:pt x="53" y="58"/>
                  <a:pt x="53" y="58"/>
                </a:cubicBezTo>
                <a:cubicBezTo>
                  <a:pt x="53" y="58"/>
                  <a:pt x="53" y="58"/>
                  <a:pt x="54" y="58"/>
                </a:cubicBezTo>
                <a:cubicBezTo>
                  <a:pt x="54" y="57"/>
                  <a:pt x="54" y="57"/>
                  <a:pt x="54" y="57"/>
                </a:cubicBezTo>
                <a:cubicBezTo>
                  <a:pt x="55" y="57"/>
                  <a:pt x="54" y="57"/>
                  <a:pt x="54" y="57"/>
                </a:cubicBezTo>
                <a:cubicBezTo>
                  <a:pt x="55" y="56"/>
                  <a:pt x="55" y="56"/>
                  <a:pt x="55" y="56"/>
                </a:cubicBezTo>
                <a:cubicBezTo>
                  <a:pt x="56" y="56"/>
                  <a:pt x="56" y="56"/>
                  <a:pt x="56" y="56"/>
                </a:cubicBezTo>
                <a:cubicBezTo>
                  <a:pt x="57" y="53"/>
                  <a:pt x="57" y="53"/>
                  <a:pt x="57" y="53"/>
                </a:cubicBezTo>
                <a:cubicBezTo>
                  <a:pt x="57" y="53"/>
                  <a:pt x="57" y="52"/>
                  <a:pt x="57" y="52"/>
                </a:cubicBezTo>
                <a:cubicBezTo>
                  <a:pt x="57" y="52"/>
                  <a:pt x="57" y="51"/>
                  <a:pt x="57" y="51"/>
                </a:cubicBezTo>
                <a:cubicBezTo>
                  <a:pt x="57" y="51"/>
                  <a:pt x="57" y="51"/>
                  <a:pt x="57" y="51"/>
                </a:cubicBezTo>
                <a:cubicBezTo>
                  <a:pt x="57" y="51"/>
                  <a:pt x="57" y="50"/>
                  <a:pt x="57" y="50"/>
                </a:cubicBezTo>
                <a:cubicBezTo>
                  <a:pt x="57" y="50"/>
                  <a:pt x="57" y="49"/>
                  <a:pt x="57" y="49"/>
                </a:cubicBezTo>
                <a:cubicBezTo>
                  <a:pt x="57" y="49"/>
                  <a:pt x="57" y="49"/>
                  <a:pt x="57" y="49"/>
                </a:cubicBezTo>
                <a:cubicBezTo>
                  <a:pt x="57" y="49"/>
                  <a:pt x="57" y="48"/>
                  <a:pt x="57" y="48"/>
                </a:cubicBezTo>
                <a:cubicBezTo>
                  <a:pt x="57" y="48"/>
                  <a:pt x="57" y="48"/>
                  <a:pt x="57" y="48"/>
                </a:cubicBezTo>
                <a:cubicBezTo>
                  <a:pt x="57" y="46"/>
                  <a:pt x="57" y="46"/>
                  <a:pt x="57" y="46"/>
                </a:cubicBezTo>
                <a:cubicBezTo>
                  <a:pt x="57" y="46"/>
                  <a:pt x="58" y="46"/>
                  <a:pt x="58" y="46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73" name="Freeform 685">
            <a:extLst>
              <a:ext uri="{FF2B5EF4-FFF2-40B4-BE49-F238E27FC236}">
                <a16:creationId xmlns:a16="http://schemas.microsoft.com/office/drawing/2014/main" id="{97F4F5B6-C69E-EA0D-263B-2489898690C6}"/>
              </a:ext>
            </a:extLst>
          </p:cNvPr>
          <p:cNvSpPr>
            <a:spLocks/>
          </p:cNvSpPr>
          <p:nvPr/>
        </p:nvSpPr>
        <p:spPr bwMode="auto">
          <a:xfrm>
            <a:off x="2218472" y="4053349"/>
            <a:ext cx="74947" cy="98476"/>
          </a:xfrm>
          <a:custGeom>
            <a:avLst/>
            <a:gdLst>
              <a:gd name="T0" fmla="*/ 31 w 35"/>
              <a:gd name="T1" fmla="*/ 40 h 52"/>
              <a:gd name="T2" fmla="*/ 30 w 35"/>
              <a:gd name="T3" fmla="*/ 40 h 52"/>
              <a:gd name="T4" fmla="*/ 30 w 35"/>
              <a:gd name="T5" fmla="*/ 39 h 52"/>
              <a:gd name="T6" fmla="*/ 29 w 35"/>
              <a:gd name="T7" fmla="*/ 36 h 52"/>
              <a:gd name="T8" fmla="*/ 27 w 35"/>
              <a:gd name="T9" fmla="*/ 35 h 52"/>
              <a:gd name="T10" fmla="*/ 25 w 35"/>
              <a:gd name="T11" fmla="*/ 33 h 52"/>
              <a:gd name="T12" fmla="*/ 24 w 35"/>
              <a:gd name="T13" fmla="*/ 31 h 52"/>
              <a:gd name="T14" fmla="*/ 24 w 35"/>
              <a:gd name="T15" fmla="*/ 30 h 52"/>
              <a:gd name="T16" fmla="*/ 25 w 35"/>
              <a:gd name="T17" fmla="*/ 27 h 52"/>
              <a:gd name="T18" fmla="*/ 25 w 35"/>
              <a:gd name="T19" fmla="*/ 26 h 52"/>
              <a:gd name="T20" fmla="*/ 29 w 35"/>
              <a:gd name="T21" fmla="*/ 25 h 52"/>
              <a:gd name="T22" fmla="*/ 30 w 35"/>
              <a:gd name="T23" fmla="*/ 23 h 52"/>
              <a:gd name="T24" fmla="*/ 29 w 35"/>
              <a:gd name="T25" fmla="*/ 22 h 52"/>
              <a:gd name="T26" fmla="*/ 30 w 35"/>
              <a:gd name="T27" fmla="*/ 19 h 52"/>
              <a:gd name="T28" fmla="*/ 30 w 35"/>
              <a:gd name="T29" fmla="*/ 16 h 52"/>
              <a:gd name="T30" fmla="*/ 27 w 35"/>
              <a:gd name="T31" fmla="*/ 15 h 52"/>
              <a:gd name="T32" fmla="*/ 24 w 35"/>
              <a:gd name="T33" fmla="*/ 12 h 52"/>
              <a:gd name="T34" fmla="*/ 21 w 35"/>
              <a:gd name="T35" fmla="*/ 11 h 52"/>
              <a:gd name="T36" fmla="*/ 21 w 35"/>
              <a:gd name="T37" fmla="*/ 8 h 52"/>
              <a:gd name="T38" fmla="*/ 17 w 35"/>
              <a:gd name="T39" fmla="*/ 4 h 52"/>
              <a:gd name="T40" fmla="*/ 12 w 35"/>
              <a:gd name="T41" fmla="*/ 1 h 52"/>
              <a:gd name="T42" fmla="*/ 11 w 35"/>
              <a:gd name="T43" fmla="*/ 2 h 52"/>
              <a:gd name="T44" fmla="*/ 9 w 35"/>
              <a:gd name="T45" fmla="*/ 4 h 52"/>
              <a:gd name="T46" fmla="*/ 6 w 35"/>
              <a:gd name="T47" fmla="*/ 5 h 52"/>
              <a:gd name="T48" fmla="*/ 5 w 35"/>
              <a:gd name="T49" fmla="*/ 7 h 52"/>
              <a:gd name="T50" fmla="*/ 6 w 35"/>
              <a:gd name="T51" fmla="*/ 9 h 52"/>
              <a:gd name="T52" fmla="*/ 7 w 35"/>
              <a:gd name="T53" fmla="*/ 9 h 52"/>
              <a:gd name="T54" fmla="*/ 8 w 35"/>
              <a:gd name="T55" fmla="*/ 10 h 52"/>
              <a:gd name="T56" fmla="*/ 5 w 35"/>
              <a:gd name="T57" fmla="*/ 12 h 52"/>
              <a:gd name="T58" fmla="*/ 4 w 35"/>
              <a:gd name="T59" fmla="*/ 12 h 52"/>
              <a:gd name="T60" fmla="*/ 2 w 35"/>
              <a:gd name="T61" fmla="*/ 12 h 52"/>
              <a:gd name="T62" fmla="*/ 2 w 35"/>
              <a:gd name="T63" fmla="*/ 13 h 52"/>
              <a:gd name="T64" fmla="*/ 2 w 35"/>
              <a:gd name="T65" fmla="*/ 16 h 52"/>
              <a:gd name="T66" fmla="*/ 5 w 35"/>
              <a:gd name="T67" fmla="*/ 23 h 52"/>
              <a:gd name="T68" fmla="*/ 8 w 35"/>
              <a:gd name="T69" fmla="*/ 23 h 52"/>
              <a:gd name="T70" fmla="*/ 10 w 35"/>
              <a:gd name="T71" fmla="*/ 24 h 52"/>
              <a:gd name="T72" fmla="*/ 10 w 35"/>
              <a:gd name="T73" fmla="*/ 27 h 52"/>
              <a:gd name="T74" fmla="*/ 11 w 35"/>
              <a:gd name="T75" fmla="*/ 28 h 52"/>
              <a:gd name="T76" fmla="*/ 12 w 35"/>
              <a:gd name="T77" fmla="*/ 30 h 52"/>
              <a:gd name="T78" fmla="*/ 12 w 35"/>
              <a:gd name="T79" fmla="*/ 31 h 52"/>
              <a:gd name="T80" fmla="*/ 13 w 35"/>
              <a:gd name="T81" fmla="*/ 31 h 52"/>
              <a:gd name="T82" fmla="*/ 13 w 35"/>
              <a:gd name="T83" fmla="*/ 34 h 52"/>
              <a:gd name="T84" fmla="*/ 11 w 35"/>
              <a:gd name="T85" fmla="*/ 35 h 52"/>
              <a:gd name="T86" fmla="*/ 12 w 35"/>
              <a:gd name="T87" fmla="*/ 36 h 52"/>
              <a:gd name="T88" fmla="*/ 10 w 35"/>
              <a:gd name="T89" fmla="*/ 41 h 52"/>
              <a:gd name="T90" fmla="*/ 12 w 35"/>
              <a:gd name="T91" fmla="*/ 44 h 52"/>
              <a:gd name="T92" fmla="*/ 12 w 35"/>
              <a:gd name="T93" fmla="*/ 47 h 52"/>
              <a:gd name="T94" fmla="*/ 13 w 35"/>
              <a:gd name="T95" fmla="*/ 48 h 52"/>
              <a:gd name="T96" fmla="*/ 17 w 35"/>
              <a:gd name="T97" fmla="*/ 50 h 52"/>
              <a:gd name="T98" fmla="*/ 18 w 35"/>
              <a:gd name="T99" fmla="*/ 52 h 52"/>
              <a:gd name="T100" fmla="*/ 20 w 35"/>
              <a:gd name="T101" fmla="*/ 51 h 52"/>
              <a:gd name="T102" fmla="*/ 21 w 35"/>
              <a:gd name="T103" fmla="*/ 50 h 52"/>
              <a:gd name="T104" fmla="*/ 22 w 35"/>
              <a:gd name="T105" fmla="*/ 49 h 52"/>
              <a:gd name="T106" fmla="*/ 24 w 35"/>
              <a:gd name="T107" fmla="*/ 49 h 52"/>
              <a:gd name="T108" fmla="*/ 24 w 35"/>
              <a:gd name="T109" fmla="*/ 48 h 52"/>
              <a:gd name="T110" fmla="*/ 29 w 35"/>
              <a:gd name="T111" fmla="*/ 46 h 52"/>
              <a:gd name="T112" fmla="*/ 30 w 35"/>
              <a:gd name="T113" fmla="*/ 46 h 52"/>
              <a:gd name="T114" fmla="*/ 33 w 35"/>
              <a:gd name="T115" fmla="*/ 47 h 52"/>
              <a:gd name="T116" fmla="*/ 35 w 35"/>
              <a:gd name="T117" fmla="*/ 46 h 52"/>
              <a:gd name="T118" fmla="*/ 33 w 35"/>
              <a:gd name="T119" fmla="*/ 46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" h="52">
                <a:moveTo>
                  <a:pt x="33" y="46"/>
                </a:moveTo>
                <a:cubicBezTo>
                  <a:pt x="31" y="40"/>
                  <a:pt x="31" y="40"/>
                  <a:pt x="31" y="40"/>
                </a:cubicBezTo>
                <a:cubicBezTo>
                  <a:pt x="30" y="40"/>
                  <a:pt x="30" y="40"/>
                  <a:pt x="30" y="40"/>
                </a:cubicBezTo>
                <a:cubicBezTo>
                  <a:pt x="30" y="40"/>
                  <a:pt x="30" y="40"/>
                  <a:pt x="30" y="40"/>
                </a:cubicBezTo>
                <a:cubicBezTo>
                  <a:pt x="30" y="40"/>
                  <a:pt x="30" y="40"/>
                  <a:pt x="30" y="40"/>
                </a:cubicBezTo>
                <a:cubicBezTo>
                  <a:pt x="30" y="40"/>
                  <a:pt x="30" y="39"/>
                  <a:pt x="30" y="39"/>
                </a:cubicBezTo>
                <a:cubicBezTo>
                  <a:pt x="30" y="39"/>
                  <a:pt x="29" y="38"/>
                  <a:pt x="29" y="38"/>
                </a:cubicBezTo>
                <a:cubicBezTo>
                  <a:pt x="29" y="36"/>
                  <a:pt x="29" y="36"/>
                  <a:pt x="29" y="36"/>
                </a:cubicBezTo>
                <a:cubicBezTo>
                  <a:pt x="27" y="36"/>
                  <a:pt x="27" y="36"/>
                  <a:pt x="27" y="36"/>
                </a:cubicBezTo>
                <a:cubicBezTo>
                  <a:pt x="27" y="35"/>
                  <a:pt x="27" y="35"/>
                  <a:pt x="27" y="35"/>
                </a:cubicBezTo>
                <a:cubicBezTo>
                  <a:pt x="25" y="34"/>
                  <a:pt x="25" y="34"/>
                  <a:pt x="25" y="34"/>
                </a:cubicBezTo>
                <a:cubicBezTo>
                  <a:pt x="25" y="33"/>
                  <a:pt x="25" y="33"/>
                  <a:pt x="25" y="33"/>
                </a:cubicBezTo>
                <a:cubicBezTo>
                  <a:pt x="24" y="32"/>
                  <a:pt x="24" y="32"/>
                  <a:pt x="24" y="32"/>
                </a:cubicBezTo>
                <a:cubicBezTo>
                  <a:pt x="24" y="31"/>
                  <a:pt x="24" y="31"/>
                  <a:pt x="24" y="31"/>
                </a:cubicBezTo>
                <a:cubicBezTo>
                  <a:pt x="24" y="31"/>
                  <a:pt x="24" y="31"/>
                  <a:pt x="24" y="31"/>
                </a:cubicBezTo>
                <a:cubicBezTo>
                  <a:pt x="24" y="30"/>
                  <a:pt x="24" y="30"/>
                  <a:pt x="24" y="30"/>
                </a:cubicBezTo>
                <a:cubicBezTo>
                  <a:pt x="25" y="28"/>
                  <a:pt x="25" y="28"/>
                  <a:pt x="25" y="28"/>
                </a:cubicBezTo>
                <a:cubicBezTo>
                  <a:pt x="25" y="27"/>
                  <a:pt x="25" y="27"/>
                  <a:pt x="25" y="27"/>
                </a:cubicBezTo>
                <a:cubicBezTo>
                  <a:pt x="25" y="26"/>
                  <a:pt x="25" y="26"/>
                  <a:pt x="25" y="26"/>
                </a:cubicBezTo>
                <a:cubicBezTo>
                  <a:pt x="25" y="26"/>
                  <a:pt x="25" y="26"/>
                  <a:pt x="25" y="26"/>
                </a:cubicBezTo>
                <a:cubicBezTo>
                  <a:pt x="27" y="25"/>
                  <a:pt x="27" y="25"/>
                  <a:pt x="27" y="25"/>
                </a:cubicBezTo>
                <a:cubicBezTo>
                  <a:pt x="29" y="25"/>
                  <a:pt x="29" y="25"/>
                  <a:pt x="29" y="25"/>
                </a:cubicBezTo>
                <a:cubicBezTo>
                  <a:pt x="29" y="23"/>
                  <a:pt x="29" y="23"/>
                  <a:pt x="29" y="23"/>
                </a:cubicBezTo>
                <a:cubicBezTo>
                  <a:pt x="30" y="23"/>
                  <a:pt x="30" y="23"/>
                  <a:pt x="30" y="23"/>
                </a:cubicBezTo>
                <a:cubicBezTo>
                  <a:pt x="29" y="22"/>
                  <a:pt x="29" y="22"/>
                  <a:pt x="29" y="22"/>
                </a:cubicBezTo>
                <a:cubicBezTo>
                  <a:pt x="29" y="22"/>
                  <a:pt x="29" y="22"/>
                  <a:pt x="29" y="22"/>
                </a:cubicBezTo>
                <a:cubicBezTo>
                  <a:pt x="30" y="21"/>
                  <a:pt x="30" y="21"/>
                  <a:pt x="30" y="21"/>
                </a:cubicBezTo>
                <a:cubicBezTo>
                  <a:pt x="30" y="19"/>
                  <a:pt x="30" y="19"/>
                  <a:pt x="30" y="19"/>
                </a:cubicBezTo>
                <a:cubicBezTo>
                  <a:pt x="30" y="19"/>
                  <a:pt x="30" y="18"/>
                  <a:pt x="30" y="18"/>
                </a:cubicBezTo>
                <a:cubicBezTo>
                  <a:pt x="30" y="17"/>
                  <a:pt x="30" y="17"/>
                  <a:pt x="30" y="16"/>
                </a:cubicBezTo>
                <a:cubicBezTo>
                  <a:pt x="29" y="16"/>
                  <a:pt x="29" y="16"/>
                  <a:pt x="29" y="16"/>
                </a:cubicBezTo>
                <a:cubicBezTo>
                  <a:pt x="28" y="16"/>
                  <a:pt x="28" y="16"/>
                  <a:pt x="27" y="15"/>
                </a:cubicBezTo>
                <a:cubicBezTo>
                  <a:pt x="27" y="15"/>
                  <a:pt x="26" y="14"/>
                  <a:pt x="26" y="13"/>
                </a:cubicBezTo>
                <a:cubicBezTo>
                  <a:pt x="25" y="13"/>
                  <a:pt x="25" y="12"/>
                  <a:pt x="24" y="12"/>
                </a:cubicBezTo>
                <a:cubicBezTo>
                  <a:pt x="24" y="12"/>
                  <a:pt x="23" y="12"/>
                  <a:pt x="23" y="12"/>
                </a:cubicBezTo>
                <a:cubicBezTo>
                  <a:pt x="22" y="12"/>
                  <a:pt x="22" y="12"/>
                  <a:pt x="21" y="11"/>
                </a:cubicBezTo>
                <a:cubicBezTo>
                  <a:pt x="21" y="11"/>
                  <a:pt x="21" y="10"/>
                  <a:pt x="21" y="9"/>
                </a:cubicBezTo>
                <a:cubicBezTo>
                  <a:pt x="21" y="9"/>
                  <a:pt x="21" y="8"/>
                  <a:pt x="21" y="8"/>
                </a:cubicBezTo>
                <a:cubicBezTo>
                  <a:pt x="20" y="7"/>
                  <a:pt x="19" y="7"/>
                  <a:pt x="19" y="6"/>
                </a:cubicBezTo>
                <a:cubicBezTo>
                  <a:pt x="18" y="5"/>
                  <a:pt x="17" y="4"/>
                  <a:pt x="17" y="4"/>
                </a:cubicBezTo>
                <a:cubicBezTo>
                  <a:pt x="17" y="4"/>
                  <a:pt x="15" y="2"/>
                  <a:pt x="14" y="2"/>
                </a:cubicBezTo>
                <a:cubicBezTo>
                  <a:pt x="14" y="2"/>
                  <a:pt x="12" y="0"/>
                  <a:pt x="12" y="1"/>
                </a:cubicBezTo>
                <a:cubicBezTo>
                  <a:pt x="12" y="1"/>
                  <a:pt x="11" y="1"/>
                  <a:pt x="11" y="1"/>
                </a:cubicBezTo>
                <a:cubicBezTo>
                  <a:pt x="11" y="2"/>
                  <a:pt x="11" y="2"/>
                  <a:pt x="11" y="2"/>
                </a:cubicBezTo>
                <a:cubicBezTo>
                  <a:pt x="10" y="2"/>
                  <a:pt x="10" y="2"/>
                  <a:pt x="10" y="2"/>
                </a:cubicBezTo>
                <a:cubicBezTo>
                  <a:pt x="10" y="2"/>
                  <a:pt x="9" y="4"/>
                  <a:pt x="9" y="4"/>
                </a:cubicBezTo>
                <a:cubicBezTo>
                  <a:pt x="9" y="4"/>
                  <a:pt x="7" y="4"/>
                  <a:pt x="7" y="4"/>
                </a:cubicBezTo>
                <a:cubicBezTo>
                  <a:pt x="6" y="5"/>
                  <a:pt x="6" y="5"/>
                  <a:pt x="6" y="5"/>
                </a:cubicBezTo>
                <a:cubicBezTo>
                  <a:pt x="6" y="6"/>
                  <a:pt x="6" y="6"/>
                  <a:pt x="6" y="6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6" y="8"/>
                  <a:pt x="6" y="8"/>
                </a:cubicBezTo>
                <a:cubicBezTo>
                  <a:pt x="6" y="8"/>
                  <a:pt x="6" y="9"/>
                  <a:pt x="6" y="9"/>
                </a:cubicBezTo>
                <a:cubicBezTo>
                  <a:pt x="6" y="10"/>
                  <a:pt x="6" y="10"/>
                  <a:pt x="6" y="10"/>
                </a:cubicBezTo>
                <a:cubicBezTo>
                  <a:pt x="7" y="9"/>
                  <a:pt x="7" y="9"/>
                  <a:pt x="7" y="9"/>
                </a:cubicBezTo>
                <a:cubicBezTo>
                  <a:pt x="8" y="10"/>
                  <a:pt x="8" y="10"/>
                  <a:pt x="8" y="10"/>
                </a:cubicBezTo>
                <a:cubicBezTo>
                  <a:pt x="8" y="10"/>
                  <a:pt x="8" y="10"/>
                  <a:pt x="8" y="10"/>
                </a:cubicBezTo>
                <a:cubicBezTo>
                  <a:pt x="7" y="11"/>
                  <a:pt x="7" y="11"/>
                  <a:pt x="7" y="11"/>
                </a:cubicBezTo>
                <a:cubicBezTo>
                  <a:pt x="5" y="12"/>
                  <a:pt x="5" y="12"/>
                  <a:pt x="5" y="12"/>
                </a:cubicBezTo>
                <a:cubicBezTo>
                  <a:pt x="5" y="12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2" y="12"/>
                  <a:pt x="2" y="12"/>
                  <a:pt x="2" y="12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4"/>
                  <a:pt x="2" y="14"/>
                  <a:pt x="2" y="14"/>
                </a:cubicBezTo>
                <a:cubicBezTo>
                  <a:pt x="2" y="16"/>
                  <a:pt x="2" y="16"/>
                  <a:pt x="2" y="16"/>
                </a:cubicBezTo>
                <a:cubicBezTo>
                  <a:pt x="0" y="18"/>
                  <a:pt x="0" y="18"/>
                  <a:pt x="0" y="18"/>
                </a:cubicBezTo>
                <a:cubicBezTo>
                  <a:pt x="5" y="23"/>
                  <a:pt x="5" y="23"/>
                  <a:pt x="5" y="23"/>
                </a:cubicBezTo>
                <a:cubicBezTo>
                  <a:pt x="7" y="23"/>
                  <a:pt x="7" y="23"/>
                  <a:pt x="7" y="23"/>
                </a:cubicBezTo>
                <a:cubicBezTo>
                  <a:pt x="8" y="23"/>
                  <a:pt x="8" y="23"/>
                  <a:pt x="8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26"/>
                  <a:pt x="10" y="26"/>
                  <a:pt x="10" y="26"/>
                </a:cubicBezTo>
                <a:cubicBezTo>
                  <a:pt x="10" y="27"/>
                  <a:pt x="10" y="27"/>
                  <a:pt x="10" y="27"/>
                </a:cubicBezTo>
                <a:cubicBezTo>
                  <a:pt x="9" y="28"/>
                  <a:pt x="9" y="28"/>
                  <a:pt x="9" y="28"/>
                </a:cubicBezTo>
                <a:cubicBezTo>
                  <a:pt x="11" y="28"/>
                  <a:pt x="11" y="28"/>
                  <a:pt x="11" y="28"/>
                </a:cubicBezTo>
                <a:cubicBezTo>
                  <a:pt x="12" y="29"/>
                  <a:pt x="12" y="29"/>
                  <a:pt x="12" y="29"/>
                </a:cubicBezTo>
                <a:cubicBezTo>
                  <a:pt x="12" y="30"/>
                  <a:pt x="12" y="30"/>
                  <a:pt x="12" y="30"/>
                </a:cubicBezTo>
                <a:cubicBezTo>
                  <a:pt x="12" y="30"/>
                  <a:pt x="12" y="30"/>
                  <a:pt x="12" y="30"/>
                </a:cubicBezTo>
                <a:cubicBezTo>
                  <a:pt x="12" y="31"/>
                  <a:pt x="12" y="31"/>
                  <a:pt x="12" y="31"/>
                </a:cubicBezTo>
                <a:cubicBezTo>
                  <a:pt x="13" y="31"/>
                  <a:pt x="13" y="31"/>
                  <a:pt x="13" y="31"/>
                </a:cubicBezTo>
                <a:cubicBezTo>
                  <a:pt x="13" y="31"/>
                  <a:pt x="13" y="31"/>
                  <a:pt x="13" y="31"/>
                </a:cubicBezTo>
                <a:cubicBezTo>
                  <a:pt x="13" y="32"/>
                  <a:pt x="13" y="32"/>
                  <a:pt x="13" y="32"/>
                </a:cubicBezTo>
                <a:cubicBezTo>
                  <a:pt x="13" y="34"/>
                  <a:pt x="13" y="34"/>
                  <a:pt x="13" y="34"/>
                </a:cubicBezTo>
                <a:cubicBezTo>
                  <a:pt x="11" y="35"/>
                  <a:pt x="11" y="35"/>
                  <a:pt x="11" y="35"/>
                </a:cubicBezTo>
                <a:cubicBezTo>
                  <a:pt x="11" y="35"/>
                  <a:pt x="11" y="35"/>
                  <a:pt x="11" y="35"/>
                </a:cubicBezTo>
                <a:cubicBezTo>
                  <a:pt x="11" y="35"/>
                  <a:pt x="11" y="35"/>
                  <a:pt x="11" y="35"/>
                </a:cubicBezTo>
                <a:cubicBezTo>
                  <a:pt x="12" y="36"/>
                  <a:pt x="12" y="36"/>
                  <a:pt x="12" y="36"/>
                </a:cubicBezTo>
                <a:cubicBezTo>
                  <a:pt x="10" y="39"/>
                  <a:pt x="10" y="39"/>
                  <a:pt x="10" y="39"/>
                </a:cubicBezTo>
                <a:cubicBezTo>
                  <a:pt x="10" y="41"/>
                  <a:pt x="10" y="41"/>
                  <a:pt x="10" y="41"/>
                </a:cubicBezTo>
                <a:cubicBezTo>
                  <a:pt x="11" y="43"/>
                  <a:pt x="11" y="43"/>
                  <a:pt x="11" y="43"/>
                </a:cubicBezTo>
                <a:cubicBezTo>
                  <a:pt x="12" y="44"/>
                  <a:pt x="12" y="44"/>
                  <a:pt x="12" y="44"/>
                </a:cubicBezTo>
                <a:cubicBezTo>
                  <a:pt x="12" y="47"/>
                  <a:pt x="12" y="47"/>
                  <a:pt x="12" y="47"/>
                </a:cubicBezTo>
                <a:cubicBezTo>
                  <a:pt x="12" y="47"/>
                  <a:pt x="12" y="47"/>
                  <a:pt x="12" y="47"/>
                </a:cubicBezTo>
                <a:cubicBezTo>
                  <a:pt x="12" y="48"/>
                  <a:pt x="12" y="48"/>
                  <a:pt x="12" y="48"/>
                </a:cubicBezTo>
                <a:cubicBezTo>
                  <a:pt x="13" y="48"/>
                  <a:pt x="13" y="48"/>
                  <a:pt x="13" y="48"/>
                </a:cubicBezTo>
                <a:cubicBezTo>
                  <a:pt x="15" y="50"/>
                  <a:pt x="15" y="50"/>
                  <a:pt x="15" y="50"/>
                </a:cubicBezTo>
                <a:cubicBezTo>
                  <a:pt x="17" y="50"/>
                  <a:pt x="17" y="50"/>
                  <a:pt x="17" y="50"/>
                </a:cubicBezTo>
                <a:cubicBezTo>
                  <a:pt x="17" y="50"/>
                  <a:pt x="18" y="51"/>
                  <a:pt x="18" y="51"/>
                </a:cubicBezTo>
                <a:cubicBezTo>
                  <a:pt x="18" y="51"/>
                  <a:pt x="18" y="52"/>
                  <a:pt x="18" y="52"/>
                </a:cubicBezTo>
                <a:cubicBezTo>
                  <a:pt x="19" y="51"/>
                  <a:pt x="19" y="51"/>
                  <a:pt x="19" y="51"/>
                </a:cubicBezTo>
                <a:cubicBezTo>
                  <a:pt x="20" y="51"/>
                  <a:pt x="20" y="51"/>
                  <a:pt x="20" y="51"/>
                </a:cubicBezTo>
                <a:cubicBezTo>
                  <a:pt x="21" y="51"/>
                  <a:pt x="21" y="51"/>
                  <a:pt x="21" y="51"/>
                </a:cubicBezTo>
                <a:cubicBezTo>
                  <a:pt x="21" y="50"/>
                  <a:pt x="21" y="50"/>
                  <a:pt x="21" y="50"/>
                </a:cubicBezTo>
                <a:cubicBezTo>
                  <a:pt x="21" y="50"/>
                  <a:pt x="21" y="50"/>
                  <a:pt x="21" y="50"/>
                </a:cubicBezTo>
                <a:cubicBezTo>
                  <a:pt x="22" y="49"/>
                  <a:pt x="22" y="49"/>
                  <a:pt x="22" y="49"/>
                </a:cubicBezTo>
                <a:cubicBezTo>
                  <a:pt x="23" y="49"/>
                  <a:pt x="23" y="49"/>
                  <a:pt x="23" y="49"/>
                </a:cubicBezTo>
                <a:cubicBezTo>
                  <a:pt x="24" y="49"/>
                  <a:pt x="24" y="49"/>
                  <a:pt x="24" y="49"/>
                </a:cubicBezTo>
                <a:cubicBezTo>
                  <a:pt x="24" y="49"/>
                  <a:pt x="24" y="49"/>
                  <a:pt x="24" y="49"/>
                </a:cubicBezTo>
                <a:cubicBezTo>
                  <a:pt x="24" y="48"/>
                  <a:pt x="24" y="48"/>
                  <a:pt x="24" y="48"/>
                </a:cubicBezTo>
                <a:cubicBezTo>
                  <a:pt x="27" y="48"/>
                  <a:pt x="27" y="48"/>
                  <a:pt x="27" y="48"/>
                </a:cubicBezTo>
                <a:cubicBezTo>
                  <a:pt x="29" y="46"/>
                  <a:pt x="29" y="46"/>
                  <a:pt x="29" y="46"/>
                </a:cubicBezTo>
                <a:cubicBezTo>
                  <a:pt x="29" y="46"/>
                  <a:pt x="29" y="46"/>
                  <a:pt x="29" y="46"/>
                </a:cubicBezTo>
                <a:cubicBezTo>
                  <a:pt x="30" y="46"/>
                  <a:pt x="30" y="46"/>
                  <a:pt x="30" y="46"/>
                </a:cubicBezTo>
                <a:cubicBezTo>
                  <a:pt x="31" y="46"/>
                  <a:pt x="31" y="46"/>
                  <a:pt x="31" y="46"/>
                </a:cubicBezTo>
                <a:cubicBezTo>
                  <a:pt x="33" y="47"/>
                  <a:pt x="33" y="47"/>
                  <a:pt x="33" y="47"/>
                </a:cubicBezTo>
                <a:cubicBezTo>
                  <a:pt x="33" y="46"/>
                  <a:pt x="33" y="46"/>
                  <a:pt x="33" y="46"/>
                </a:cubicBezTo>
                <a:cubicBezTo>
                  <a:pt x="35" y="46"/>
                  <a:pt x="35" y="46"/>
                  <a:pt x="35" y="46"/>
                </a:cubicBezTo>
                <a:cubicBezTo>
                  <a:pt x="35" y="46"/>
                  <a:pt x="35" y="46"/>
                  <a:pt x="35" y="46"/>
                </a:cubicBezTo>
                <a:lnTo>
                  <a:pt x="33" y="46"/>
                </a:ln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74" name="Freeform 686">
            <a:extLst>
              <a:ext uri="{FF2B5EF4-FFF2-40B4-BE49-F238E27FC236}">
                <a16:creationId xmlns:a16="http://schemas.microsoft.com/office/drawing/2014/main" id="{DA207007-FF4D-5C9A-9AE7-7422275CB3CE}"/>
              </a:ext>
            </a:extLst>
          </p:cNvPr>
          <p:cNvSpPr>
            <a:spLocks/>
          </p:cNvSpPr>
          <p:nvPr/>
        </p:nvSpPr>
        <p:spPr bwMode="auto">
          <a:xfrm>
            <a:off x="2323560" y="4089289"/>
            <a:ext cx="42361" cy="48878"/>
          </a:xfrm>
          <a:custGeom>
            <a:avLst/>
            <a:gdLst>
              <a:gd name="T0" fmla="*/ 1 w 20"/>
              <a:gd name="T1" fmla="*/ 5 h 26"/>
              <a:gd name="T2" fmla="*/ 0 w 20"/>
              <a:gd name="T3" fmla="*/ 6 h 26"/>
              <a:gd name="T4" fmla="*/ 0 w 20"/>
              <a:gd name="T5" fmla="*/ 7 h 26"/>
              <a:gd name="T6" fmla="*/ 1 w 20"/>
              <a:gd name="T7" fmla="*/ 8 h 26"/>
              <a:gd name="T8" fmla="*/ 1 w 20"/>
              <a:gd name="T9" fmla="*/ 11 h 26"/>
              <a:gd name="T10" fmla="*/ 1 w 20"/>
              <a:gd name="T11" fmla="*/ 12 h 26"/>
              <a:gd name="T12" fmla="*/ 1 w 20"/>
              <a:gd name="T13" fmla="*/ 12 h 26"/>
              <a:gd name="T14" fmla="*/ 3 w 20"/>
              <a:gd name="T15" fmla="*/ 15 h 26"/>
              <a:gd name="T16" fmla="*/ 3 w 20"/>
              <a:gd name="T17" fmla="*/ 17 h 26"/>
              <a:gd name="T18" fmla="*/ 2 w 20"/>
              <a:gd name="T19" fmla="*/ 19 h 26"/>
              <a:gd name="T20" fmla="*/ 2 w 20"/>
              <a:gd name="T21" fmla="*/ 20 h 26"/>
              <a:gd name="T22" fmla="*/ 2 w 20"/>
              <a:gd name="T23" fmla="*/ 21 h 26"/>
              <a:gd name="T24" fmla="*/ 1 w 20"/>
              <a:gd name="T25" fmla="*/ 23 h 26"/>
              <a:gd name="T26" fmla="*/ 0 w 20"/>
              <a:gd name="T27" fmla="*/ 25 h 26"/>
              <a:gd name="T28" fmla="*/ 0 w 20"/>
              <a:gd name="T29" fmla="*/ 25 h 26"/>
              <a:gd name="T30" fmla="*/ 1 w 20"/>
              <a:gd name="T31" fmla="*/ 26 h 26"/>
              <a:gd name="T32" fmla="*/ 2 w 20"/>
              <a:gd name="T33" fmla="*/ 26 h 26"/>
              <a:gd name="T34" fmla="*/ 3 w 20"/>
              <a:gd name="T35" fmla="*/ 26 h 26"/>
              <a:gd name="T36" fmla="*/ 3 w 20"/>
              <a:gd name="T37" fmla="*/ 25 h 26"/>
              <a:gd name="T38" fmla="*/ 4 w 20"/>
              <a:gd name="T39" fmla="*/ 25 h 26"/>
              <a:gd name="T40" fmla="*/ 5 w 20"/>
              <a:gd name="T41" fmla="*/ 24 h 26"/>
              <a:gd name="T42" fmla="*/ 7 w 20"/>
              <a:gd name="T43" fmla="*/ 25 h 26"/>
              <a:gd name="T44" fmla="*/ 7 w 20"/>
              <a:gd name="T45" fmla="*/ 25 h 26"/>
              <a:gd name="T46" fmla="*/ 8 w 20"/>
              <a:gd name="T47" fmla="*/ 24 h 26"/>
              <a:gd name="T48" fmla="*/ 9 w 20"/>
              <a:gd name="T49" fmla="*/ 24 h 26"/>
              <a:gd name="T50" fmla="*/ 9 w 20"/>
              <a:gd name="T51" fmla="*/ 26 h 26"/>
              <a:gd name="T52" fmla="*/ 11 w 20"/>
              <a:gd name="T53" fmla="*/ 26 h 26"/>
              <a:gd name="T54" fmla="*/ 14 w 20"/>
              <a:gd name="T55" fmla="*/ 23 h 26"/>
              <a:gd name="T56" fmla="*/ 14 w 20"/>
              <a:gd name="T57" fmla="*/ 22 h 26"/>
              <a:gd name="T58" fmla="*/ 15 w 20"/>
              <a:gd name="T59" fmla="*/ 20 h 26"/>
              <a:gd name="T60" fmla="*/ 15 w 20"/>
              <a:gd name="T61" fmla="*/ 19 h 26"/>
              <a:gd name="T62" fmla="*/ 20 w 20"/>
              <a:gd name="T63" fmla="*/ 12 h 26"/>
              <a:gd name="T64" fmla="*/ 19 w 20"/>
              <a:gd name="T65" fmla="*/ 10 h 26"/>
              <a:gd name="T66" fmla="*/ 19 w 20"/>
              <a:gd name="T67" fmla="*/ 10 h 26"/>
              <a:gd name="T68" fmla="*/ 19 w 20"/>
              <a:gd name="T69" fmla="*/ 9 h 26"/>
              <a:gd name="T70" fmla="*/ 19 w 20"/>
              <a:gd name="T71" fmla="*/ 8 h 26"/>
              <a:gd name="T72" fmla="*/ 18 w 20"/>
              <a:gd name="T73" fmla="*/ 9 h 26"/>
              <a:gd name="T74" fmla="*/ 18 w 20"/>
              <a:gd name="T75" fmla="*/ 10 h 26"/>
              <a:gd name="T76" fmla="*/ 18 w 20"/>
              <a:gd name="T77" fmla="*/ 9 h 26"/>
              <a:gd name="T78" fmla="*/ 18 w 20"/>
              <a:gd name="T79" fmla="*/ 8 h 26"/>
              <a:gd name="T80" fmla="*/ 16 w 20"/>
              <a:gd name="T81" fmla="*/ 7 h 26"/>
              <a:gd name="T82" fmla="*/ 14 w 20"/>
              <a:gd name="T83" fmla="*/ 6 h 26"/>
              <a:gd name="T84" fmla="*/ 12 w 20"/>
              <a:gd name="T85" fmla="*/ 4 h 26"/>
              <a:gd name="T86" fmla="*/ 11 w 20"/>
              <a:gd name="T87" fmla="*/ 3 h 26"/>
              <a:gd name="T88" fmla="*/ 9 w 20"/>
              <a:gd name="T89" fmla="*/ 2 h 26"/>
              <a:gd name="T90" fmla="*/ 7 w 20"/>
              <a:gd name="T91" fmla="*/ 2 h 26"/>
              <a:gd name="T92" fmla="*/ 4 w 20"/>
              <a:gd name="T93" fmla="*/ 1 h 26"/>
              <a:gd name="T94" fmla="*/ 4 w 20"/>
              <a:gd name="T95" fmla="*/ 0 h 26"/>
              <a:gd name="T96" fmla="*/ 3 w 20"/>
              <a:gd name="T97" fmla="*/ 2 h 26"/>
              <a:gd name="T98" fmla="*/ 1 w 20"/>
              <a:gd name="T99" fmla="*/ 5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0" h="26">
                <a:moveTo>
                  <a:pt x="1" y="5"/>
                </a:moveTo>
                <a:cubicBezTo>
                  <a:pt x="0" y="6"/>
                  <a:pt x="0" y="6"/>
                  <a:pt x="0" y="6"/>
                </a:cubicBezTo>
                <a:cubicBezTo>
                  <a:pt x="0" y="7"/>
                  <a:pt x="0" y="7"/>
                  <a:pt x="0" y="7"/>
                </a:cubicBezTo>
                <a:cubicBezTo>
                  <a:pt x="1" y="8"/>
                  <a:pt x="1" y="8"/>
                  <a:pt x="1" y="8"/>
                </a:cubicBezTo>
                <a:cubicBezTo>
                  <a:pt x="1" y="11"/>
                  <a:pt x="1" y="11"/>
                  <a:pt x="1" y="11"/>
                </a:cubicBezTo>
                <a:cubicBezTo>
                  <a:pt x="1" y="12"/>
                  <a:pt x="1" y="12"/>
                  <a:pt x="1" y="12"/>
                </a:cubicBezTo>
                <a:cubicBezTo>
                  <a:pt x="1" y="12"/>
                  <a:pt x="1" y="12"/>
                  <a:pt x="1" y="12"/>
                </a:cubicBezTo>
                <a:cubicBezTo>
                  <a:pt x="3" y="15"/>
                  <a:pt x="3" y="15"/>
                  <a:pt x="3" y="15"/>
                </a:cubicBezTo>
                <a:cubicBezTo>
                  <a:pt x="3" y="17"/>
                  <a:pt x="3" y="17"/>
                  <a:pt x="3" y="17"/>
                </a:cubicBezTo>
                <a:cubicBezTo>
                  <a:pt x="2" y="19"/>
                  <a:pt x="2" y="19"/>
                  <a:pt x="2" y="19"/>
                </a:cubicBezTo>
                <a:cubicBezTo>
                  <a:pt x="2" y="19"/>
                  <a:pt x="2" y="20"/>
                  <a:pt x="2" y="20"/>
                </a:cubicBezTo>
                <a:cubicBezTo>
                  <a:pt x="2" y="20"/>
                  <a:pt x="2" y="21"/>
                  <a:pt x="2" y="21"/>
                </a:cubicBezTo>
                <a:cubicBezTo>
                  <a:pt x="1" y="23"/>
                  <a:pt x="1" y="23"/>
                  <a:pt x="1" y="23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5"/>
                  <a:pt x="1" y="26"/>
                  <a:pt x="1" y="26"/>
                </a:cubicBezTo>
                <a:cubicBezTo>
                  <a:pt x="1" y="26"/>
                  <a:pt x="2" y="26"/>
                  <a:pt x="2" y="26"/>
                </a:cubicBezTo>
                <a:cubicBezTo>
                  <a:pt x="3" y="26"/>
                  <a:pt x="3" y="26"/>
                  <a:pt x="3" y="26"/>
                </a:cubicBezTo>
                <a:cubicBezTo>
                  <a:pt x="3" y="25"/>
                  <a:pt x="3" y="25"/>
                  <a:pt x="3" y="25"/>
                </a:cubicBezTo>
                <a:cubicBezTo>
                  <a:pt x="4" y="25"/>
                  <a:pt x="4" y="25"/>
                  <a:pt x="4" y="25"/>
                </a:cubicBezTo>
                <a:cubicBezTo>
                  <a:pt x="5" y="24"/>
                  <a:pt x="5" y="24"/>
                  <a:pt x="5" y="24"/>
                </a:cubicBezTo>
                <a:cubicBezTo>
                  <a:pt x="7" y="25"/>
                  <a:pt x="7" y="25"/>
                  <a:pt x="7" y="25"/>
                </a:cubicBezTo>
                <a:cubicBezTo>
                  <a:pt x="7" y="25"/>
                  <a:pt x="7" y="25"/>
                  <a:pt x="7" y="25"/>
                </a:cubicBezTo>
                <a:cubicBezTo>
                  <a:pt x="8" y="24"/>
                  <a:pt x="8" y="24"/>
                  <a:pt x="8" y="24"/>
                </a:cubicBezTo>
                <a:cubicBezTo>
                  <a:pt x="9" y="24"/>
                  <a:pt x="9" y="24"/>
                  <a:pt x="9" y="24"/>
                </a:cubicBezTo>
                <a:cubicBezTo>
                  <a:pt x="9" y="26"/>
                  <a:pt x="9" y="26"/>
                  <a:pt x="9" y="26"/>
                </a:cubicBezTo>
                <a:cubicBezTo>
                  <a:pt x="11" y="26"/>
                  <a:pt x="11" y="26"/>
                  <a:pt x="11" y="26"/>
                </a:cubicBezTo>
                <a:cubicBezTo>
                  <a:pt x="14" y="23"/>
                  <a:pt x="14" y="23"/>
                  <a:pt x="14" y="23"/>
                </a:cubicBezTo>
                <a:cubicBezTo>
                  <a:pt x="14" y="22"/>
                  <a:pt x="14" y="22"/>
                  <a:pt x="14" y="22"/>
                </a:cubicBezTo>
                <a:cubicBezTo>
                  <a:pt x="15" y="20"/>
                  <a:pt x="15" y="20"/>
                  <a:pt x="15" y="20"/>
                </a:cubicBezTo>
                <a:cubicBezTo>
                  <a:pt x="15" y="19"/>
                  <a:pt x="15" y="19"/>
                  <a:pt x="15" y="19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1"/>
                  <a:pt x="20" y="11"/>
                  <a:pt x="1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9"/>
                  <a:pt x="19" y="9"/>
                  <a:pt x="19" y="9"/>
                </a:cubicBezTo>
                <a:cubicBezTo>
                  <a:pt x="19" y="9"/>
                  <a:pt x="19" y="8"/>
                  <a:pt x="19" y="8"/>
                </a:cubicBezTo>
                <a:cubicBezTo>
                  <a:pt x="18" y="8"/>
                  <a:pt x="18" y="9"/>
                  <a:pt x="18" y="9"/>
                </a:cubicBezTo>
                <a:cubicBezTo>
                  <a:pt x="18" y="9"/>
                  <a:pt x="18" y="10"/>
                  <a:pt x="18" y="10"/>
                </a:cubicBezTo>
                <a:cubicBezTo>
                  <a:pt x="18" y="9"/>
                  <a:pt x="18" y="9"/>
                  <a:pt x="18" y="9"/>
                </a:cubicBezTo>
                <a:cubicBezTo>
                  <a:pt x="18" y="9"/>
                  <a:pt x="18" y="8"/>
                  <a:pt x="18" y="8"/>
                </a:cubicBezTo>
                <a:cubicBezTo>
                  <a:pt x="17" y="8"/>
                  <a:pt x="17" y="7"/>
                  <a:pt x="16" y="7"/>
                </a:cubicBezTo>
                <a:cubicBezTo>
                  <a:pt x="16" y="7"/>
                  <a:pt x="15" y="6"/>
                  <a:pt x="14" y="6"/>
                </a:cubicBezTo>
                <a:cubicBezTo>
                  <a:pt x="14" y="5"/>
                  <a:pt x="13" y="4"/>
                  <a:pt x="12" y="4"/>
                </a:cubicBezTo>
                <a:cubicBezTo>
                  <a:pt x="12" y="4"/>
                  <a:pt x="12" y="3"/>
                  <a:pt x="11" y="3"/>
                </a:cubicBezTo>
                <a:cubicBezTo>
                  <a:pt x="11" y="3"/>
                  <a:pt x="10" y="2"/>
                  <a:pt x="9" y="2"/>
                </a:cubicBezTo>
                <a:cubicBezTo>
                  <a:pt x="9" y="2"/>
                  <a:pt x="7" y="2"/>
                  <a:pt x="7" y="2"/>
                </a:cubicBezTo>
                <a:cubicBezTo>
                  <a:pt x="7" y="2"/>
                  <a:pt x="4" y="1"/>
                  <a:pt x="4" y="1"/>
                </a:cubicBezTo>
                <a:cubicBezTo>
                  <a:pt x="4" y="1"/>
                  <a:pt x="4" y="0"/>
                  <a:pt x="4" y="0"/>
                </a:cubicBezTo>
                <a:cubicBezTo>
                  <a:pt x="3" y="2"/>
                  <a:pt x="3" y="2"/>
                  <a:pt x="3" y="2"/>
                </a:cubicBezTo>
                <a:lnTo>
                  <a:pt x="1" y="5"/>
                </a:ln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75" name="Freeform 687">
            <a:extLst>
              <a:ext uri="{FF2B5EF4-FFF2-40B4-BE49-F238E27FC236}">
                <a16:creationId xmlns:a16="http://schemas.microsoft.com/office/drawing/2014/main" id="{8B5DE385-DCF4-1770-EC10-2361840A7C9E}"/>
              </a:ext>
            </a:extLst>
          </p:cNvPr>
          <p:cNvSpPr>
            <a:spLocks noEditPoints="1"/>
          </p:cNvSpPr>
          <p:nvPr/>
        </p:nvSpPr>
        <p:spPr bwMode="auto">
          <a:xfrm>
            <a:off x="2220916" y="4959037"/>
            <a:ext cx="52951" cy="28033"/>
          </a:xfrm>
          <a:custGeom>
            <a:avLst/>
            <a:gdLst>
              <a:gd name="T0" fmla="*/ 23 w 25"/>
              <a:gd name="T1" fmla="*/ 6 h 15"/>
              <a:gd name="T2" fmla="*/ 25 w 25"/>
              <a:gd name="T3" fmla="*/ 6 h 15"/>
              <a:gd name="T4" fmla="*/ 21 w 25"/>
              <a:gd name="T5" fmla="*/ 5 h 15"/>
              <a:gd name="T6" fmla="*/ 22 w 25"/>
              <a:gd name="T7" fmla="*/ 7 h 15"/>
              <a:gd name="T8" fmla="*/ 20 w 25"/>
              <a:gd name="T9" fmla="*/ 5 h 15"/>
              <a:gd name="T10" fmla="*/ 20 w 25"/>
              <a:gd name="T11" fmla="*/ 4 h 15"/>
              <a:gd name="T12" fmla="*/ 19 w 25"/>
              <a:gd name="T13" fmla="*/ 3 h 15"/>
              <a:gd name="T14" fmla="*/ 17 w 25"/>
              <a:gd name="T15" fmla="*/ 5 h 15"/>
              <a:gd name="T16" fmla="*/ 15 w 25"/>
              <a:gd name="T17" fmla="*/ 6 h 15"/>
              <a:gd name="T18" fmla="*/ 16 w 25"/>
              <a:gd name="T19" fmla="*/ 9 h 15"/>
              <a:gd name="T20" fmla="*/ 14 w 25"/>
              <a:gd name="T21" fmla="*/ 8 h 15"/>
              <a:gd name="T22" fmla="*/ 12 w 25"/>
              <a:gd name="T23" fmla="*/ 10 h 15"/>
              <a:gd name="T24" fmla="*/ 11 w 25"/>
              <a:gd name="T25" fmla="*/ 12 h 15"/>
              <a:gd name="T26" fmla="*/ 13 w 25"/>
              <a:gd name="T27" fmla="*/ 15 h 15"/>
              <a:gd name="T28" fmla="*/ 13 w 25"/>
              <a:gd name="T29" fmla="*/ 13 h 15"/>
              <a:gd name="T30" fmla="*/ 15 w 25"/>
              <a:gd name="T31" fmla="*/ 13 h 15"/>
              <a:gd name="T32" fmla="*/ 15 w 25"/>
              <a:gd name="T33" fmla="*/ 13 h 15"/>
              <a:gd name="T34" fmla="*/ 15 w 25"/>
              <a:gd name="T35" fmla="*/ 11 h 15"/>
              <a:gd name="T36" fmla="*/ 18 w 25"/>
              <a:gd name="T37" fmla="*/ 12 h 15"/>
              <a:gd name="T38" fmla="*/ 18 w 25"/>
              <a:gd name="T39" fmla="*/ 10 h 15"/>
              <a:gd name="T40" fmla="*/ 18 w 25"/>
              <a:gd name="T41" fmla="*/ 10 h 15"/>
              <a:gd name="T42" fmla="*/ 22 w 25"/>
              <a:gd name="T43" fmla="*/ 9 h 15"/>
              <a:gd name="T44" fmla="*/ 24 w 25"/>
              <a:gd name="T45" fmla="*/ 8 h 15"/>
              <a:gd name="T46" fmla="*/ 8 w 25"/>
              <a:gd name="T47" fmla="*/ 11 h 15"/>
              <a:gd name="T48" fmla="*/ 6 w 25"/>
              <a:gd name="T49" fmla="*/ 13 h 15"/>
              <a:gd name="T50" fmla="*/ 5 w 25"/>
              <a:gd name="T51" fmla="*/ 13 h 15"/>
              <a:gd name="T52" fmla="*/ 3 w 25"/>
              <a:gd name="T53" fmla="*/ 12 h 15"/>
              <a:gd name="T54" fmla="*/ 4 w 25"/>
              <a:gd name="T55" fmla="*/ 11 h 15"/>
              <a:gd name="T56" fmla="*/ 5 w 25"/>
              <a:gd name="T57" fmla="*/ 11 h 15"/>
              <a:gd name="T58" fmla="*/ 6 w 25"/>
              <a:gd name="T59" fmla="*/ 9 h 15"/>
              <a:gd name="T60" fmla="*/ 7 w 25"/>
              <a:gd name="T61" fmla="*/ 9 h 15"/>
              <a:gd name="T62" fmla="*/ 6 w 25"/>
              <a:gd name="T63" fmla="*/ 8 h 15"/>
              <a:gd name="T64" fmla="*/ 9 w 25"/>
              <a:gd name="T65" fmla="*/ 7 h 15"/>
              <a:gd name="T66" fmla="*/ 5 w 25"/>
              <a:gd name="T67" fmla="*/ 4 h 15"/>
              <a:gd name="T68" fmla="*/ 9 w 25"/>
              <a:gd name="T69" fmla="*/ 4 h 15"/>
              <a:gd name="T70" fmla="*/ 13 w 25"/>
              <a:gd name="T71" fmla="*/ 4 h 15"/>
              <a:gd name="T72" fmla="*/ 15 w 25"/>
              <a:gd name="T73" fmla="*/ 4 h 15"/>
              <a:gd name="T74" fmla="*/ 13 w 25"/>
              <a:gd name="T75" fmla="*/ 6 h 15"/>
              <a:gd name="T76" fmla="*/ 1 w 25"/>
              <a:gd name="T77" fmla="*/ 9 h 15"/>
              <a:gd name="T78" fmla="*/ 3 w 25"/>
              <a:gd name="T79" fmla="*/ 9 h 15"/>
              <a:gd name="T80" fmla="*/ 2 w 25"/>
              <a:gd name="T81" fmla="*/ 11 h 15"/>
              <a:gd name="T82" fmla="*/ 13 w 25"/>
              <a:gd name="T83" fmla="*/ 4 h 15"/>
              <a:gd name="T84" fmla="*/ 20 w 25"/>
              <a:gd name="T85" fmla="*/ 11 h 15"/>
              <a:gd name="T86" fmla="*/ 11 w 25"/>
              <a:gd name="T87" fmla="*/ 13 h 15"/>
              <a:gd name="T88" fmla="*/ 1 w 25"/>
              <a:gd name="T89" fmla="*/ 9 h 15"/>
              <a:gd name="T90" fmla="*/ 16 w 25"/>
              <a:gd name="T91" fmla="*/ 14 h 15"/>
              <a:gd name="T92" fmla="*/ 5 w 25"/>
              <a:gd name="T93" fmla="*/ 2 h 15"/>
              <a:gd name="T94" fmla="*/ 3 w 25"/>
              <a:gd name="T95" fmla="*/ 11 h 15"/>
              <a:gd name="T96" fmla="*/ 12 w 25"/>
              <a:gd name="T97" fmla="*/ 10 h 15"/>
              <a:gd name="T98" fmla="*/ 9 w 25"/>
              <a:gd name="T99" fmla="*/ 3 h 15"/>
              <a:gd name="T100" fmla="*/ 1 w 25"/>
              <a:gd name="T101" fmla="*/ 0 h 15"/>
              <a:gd name="T102" fmla="*/ 11 w 25"/>
              <a:gd name="T103" fmla="*/ 12 h 15"/>
              <a:gd name="T104" fmla="*/ 20 w 25"/>
              <a:gd name="T105" fmla="*/ 10 h 15"/>
              <a:gd name="T106" fmla="*/ 19 w 25"/>
              <a:gd name="T107" fmla="*/ 12 h 15"/>
              <a:gd name="T108" fmla="*/ 1 w 25"/>
              <a:gd name="T109" fmla="*/ 10 h 15"/>
              <a:gd name="T110" fmla="*/ 2 w 25"/>
              <a:gd name="T111" fmla="*/ 8 h 15"/>
              <a:gd name="T112" fmla="*/ 20 w 25"/>
              <a:gd name="T113" fmla="*/ 10 h 15"/>
              <a:gd name="T114" fmla="*/ 12 w 25"/>
              <a:gd name="T115" fmla="*/ 11 h 15"/>
              <a:gd name="T116" fmla="*/ 12 w 25"/>
              <a:gd name="T117" fmla="*/ 10 h 15"/>
              <a:gd name="T118" fmla="*/ 12 w 25"/>
              <a:gd name="T119" fmla="*/ 10 h 15"/>
              <a:gd name="T120" fmla="*/ 12 w 25"/>
              <a:gd name="T121" fmla="*/ 10 h 15"/>
              <a:gd name="T122" fmla="*/ 16 w 25"/>
              <a:gd name="T123" fmla="*/ 5 h 15"/>
              <a:gd name="T124" fmla="*/ 20 w 25"/>
              <a:gd name="T125" fmla="*/ 5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5" h="15">
                <a:moveTo>
                  <a:pt x="25" y="7"/>
                </a:move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4" y="7"/>
                  <a:pt x="24" y="7"/>
                </a:cubicBezTo>
                <a:cubicBezTo>
                  <a:pt x="24" y="7"/>
                  <a:pt x="24" y="7"/>
                  <a:pt x="24" y="7"/>
                </a:cubicBezTo>
                <a:cubicBezTo>
                  <a:pt x="24" y="7"/>
                  <a:pt x="24" y="7"/>
                  <a:pt x="24" y="7"/>
                </a:cubicBezTo>
                <a:cubicBezTo>
                  <a:pt x="24" y="7"/>
                  <a:pt x="24" y="7"/>
                  <a:pt x="24" y="7"/>
                </a:cubicBezTo>
                <a:cubicBezTo>
                  <a:pt x="24" y="7"/>
                  <a:pt x="24" y="7"/>
                  <a:pt x="24" y="7"/>
                </a:cubicBezTo>
                <a:cubicBezTo>
                  <a:pt x="24" y="7"/>
                  <a:pt x="24" y="7"/>
                  <a:pt x="24" y="7"/>
                </a:cubicBezTo>
                <a:cubicBezTo>
                  <a:pt x="24" y="7"/>
                  <a:pt x="24" y="7"/>
                  <a:pt x="24" y="7"/>
                </a:cubicBezTo>
                <a:cubicBezTo>
                  <a:pt x="24" y="7"/>
                  <a:pt x="24" y="7"/>
                  <a:pt x="24" y="7"/>
                </a:cubicBezTo>
                <a:cubicBezTo>
                  <a:pt x="24" y="7"/>
                  <a:pt x="24" y="7"/>
                  <a:pt x="24" y="7"/>
                </a:cubicBezTo>
                <a:cubicBezTo>
                  <a:pt x="24" y="7"/>
                  <a:pt x="24" y="7"/>
                  <a:pt x="24" y="7"/>
                </a:cubicBezTo>
                <a:cubicBezTo>
                  <a:pt x="24" y="7"/>
                  <a:pt x="24" y="7"/>
                  <a:pt x="24" y="7"/>
                </a:cubicBezTo>
                <a:cubicBezTo>
                  <a:pt x="24" y="7"/>
                  <a:pt x="24" y="7"/>
                  <a:pt x="24" y="7"/>
                </a:cubicBezTo>
                <a:cubicBezTo>
                  <a:pt x="24" y="7"/>
                  <a:pt x="24" y="7"/>
                  <a:pt x="24" y="7"/>
                </a:cubicBezTo>
                <a:cubicBezTo>
                  <a:pt x="24" y="7"/>
                  <a:pt x="24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6"/>
                  <a:pt x="24" y="6"/>
                  <a:pt x="24" y="6"/>
                </a:cubicBezTo>
                <a:cubicBezTo>
                  <a:pt x="24" y="6"/>
                  <a:pt x="24" y="6"/>
                  <a:pt x="24" y="6"/>
                </a:cubicBezTo>
                <a:cubicBezTo>
                  <a:pt x="24" y="6"/>
                  <a:pt x="24" y="6"/>
                  <a:pt x="24" y="6"/>
                </a:cubicBezTo>
                <a:cubicBezTo>
                  <a:pt x="24" y="6"/>
                  <a:pt x="24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5"/>
                  <a:pt x="23" y="5"/>
                  <a:pt x="23" y="5"/>
                </a:cubicBezTo>
                <a:cubicBezTo>
                  <a:pt x="23" y="5"/>
                  <a:pt x="23" y="5"/>
                  <a:pt x="23" y="5"/>
                </a:cubicBezTo>
                <a:cubicBezTo>
                  <a:pt x="23" y="5"/>
                  <a:pt x="23" y="5"/>
                  <a:pt x="23" y="5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5"/>
                </a:cubicBezTo>
                <a:cubicBezTo>
                  <a:pt x="23" y="5"/>
                  <a:pt x="23" y="5"/>
                  <a:pt x="23" y="5"/>
                </a:cubicBezTo>
                <a:cubicBezTo>
                  <a:pt x="23" y="5"/>
                  <a:pt x="23" y="5"/>
                  <a:pt x="23" y="5"/>
                </a:cubicBezTo>
                <a:cubicBezTo>
                  <a:pt x="23" y="5"/>
                  <a:pt x="23" y="5"/>
                  <a:pt x="23" y="5"/>
                </a:cubicBezTo>
                <a:cubicBezTo>
                  <a:pt x="23" y="5"/>
                  <a:pt x="23" y="5"/>
                  <a:pt x="23" y="5"/>
                </a:cubicBezTo>
                <a:cubicBezTo>
                  <a:pt x="23" y="5"/>
                  <a:pt x="23" y="5"/>
                  <a:pt x="23" y="5"/>
                </a:cubicBezTo>
                <a:cubicBezTo>
                  <a:pt x="23" y="5"/>
                  <a:pt x="23" y="5"/>
                  <a:pt x="23" y="5"/>
                </a:cubicBezTo>
                <a:cubicBezTo>
                  <a:pt x="23" y="5"/>
                  <a:pt x="23" y="5"/>
                  <a:pt x="23" y="5"/>
                </a:cubicBezTo>
                <a:cubicBezTo>
                  <a:pt x="23" y="6"/>
                  <a:pt x="24" y="6"/>
                  <a:pt x="24" y="6"/>
                </a:cubicBezTo>
                <a:cubicBezTo>
                  <a:pt x="24" y="6"/>
                  <a:pt x="24" y="6"/>
                  <a:pt x="24" y="6"/>
                </a:cubicBezTo>
                <a:cubicBezTo>
                  <a:pt x="24" y="6"/>
                  <a:pt x="24" y="6"/>
                  <a:pt x="24" y="6"/>
                </a:cubicBezTo>
                <a:cubicBezTo>
                  <a:pt x="24" y="6"/>
                  <a:pt x="24" y="6"/>
                  <a:pt x="24" y="6"/>
                </a:cubicBezTo>
                <a:cubicBezTo>
                  <a:pt x="24" y="6"/>
                  <a:pt x="24" y="6"/>
                  <a:pt x="24" y="6"/>
                </a:cubicBezTo>
                <a:cubicBezTo>
                  <a:pt x="24" y="6"/>
                  <a:pt x="24" y="6"/>
                  <a:pt x="24" y="6"/>
                </a:cubicBezTo>
                <a:cubicBezTo>
                  <a:pt x="24" y="6"/>
                  <a:pt x="24" y="6"/>
                  <a:pt x="24" y="6"/>
                </a:cubicBezTo>
                <a:cubicBezTo>
                  <a:pt x="24" y="6"/>
                  <a:pt x="24" y="6"/>
                  <a:pt x="24" y="6"/>
                </a:cubicBezTo>
                <a:cubicBezTo>
                  <a:pt x="24" y="6"/>
                  <a:pt x="25" y="6"/>
                  <a:pt x="25" y="6"/>
                </a:cubicBezTo>
                <a:cubicBezTo>
                  <a:pt x="25" y="6"/>
                  <a:pt x="25" y="6"/>
                  <a:pt x="25" y="6"/>
                </a:cubicBezTo>
                <a:cubicBezTo>
                  <a:pt x="25" y="6"/>
                  <a:pt x="25" y="6"/>
                  <a:pt x="25" y="6"/>
                </a:cubicBezTo>
                <a:cubicBezTo>
                  <a:pt x="25" y="6"/>
                  <a:pt x="25" y="6"/>
                  <a:pt x="25" y="6"/>
                </a:cubicBezTo>
                <a:cubicBezTo>
                  <a:pt x="25" y="6"/>
                  <a:pt x="25" y="6"/>
                  <a:pt x="25" y="6"/>
                </a:cubicBezTo>
                <a:cubicBezTo>
                  <a:pt x="25" y="6"/>
                  <a:pt x="25" y="6"/>
                  <a:pt x="25" y="6"/>
                </a:cubicBezTo>
                <a:cubicBezTo>
                  <a:pt x="25" y="6"/>
                  <a:pt x="25" y="6"/>
                  <a:pt x="25" y="6"/>
                </a:cubicBezTo>
                <a:cubicBezTo>
                  <a:pt x="25" y="6"/>
                  <a:pt x="25" y="6"/>
                  <a:pt x="25" y="6"/>
                </a:cubicBezTo>
                <a:cubicBezTo>
                  <a:pt x="25" y="6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4" y="5"/>
                  <a:pt x="24" y="5"/>
                </a:cubicBezTo>
                <a:cubicBezTo>
                  <a:pt x="24" y="5"/>
                  <a:pt x="24" y="5"/>
                  <a:pt x="24" y="5"/>
                </a:cubicBezTo>
                <a:cubicBezTo>
                  <a:pt x="24" y="5"/>
                  <a:pt x="24" y="5"/>
                  <a:pt x="24" y="5"/>
                </a:cubicBezTo>
                <a:cubicBezTo>
                  <a:pt x="24" y="5"/>
                  <a:pt x="24" y="5"/>
                  <a:pt x="24" y="5"/>
                </a:cubicBezTo>
                <a:cubicBezTo>
                  <a:pt x="24" y="5"/>
                  <a:pt x="24" y="5"/>
                  <a:pt x="24" y="5"/>
                </a:cubicBezTo>
                <a:cubicBezTo>
                  <a:pt x="24" y="5"/>
                  <a:pt x="24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5"/>
                  <a:pt x="24" y="5"/>
                  <a:pt x="24" y="5"/>
                </a:cubicBezTo>
                <a:cubicBezTo>
                  <a:pt x="24" y="5"/>
                  <a:pt x="24" y="5"/>
                  <a:pt x="24" y="5"/>
                </a:cubicBezTo>
                <a:cubicBezTo>
                  <a:pt x="24" y="5"/>
                  <a:pt x="24" y="5"/>
                  <a:pt x="24" y="5"/>
                </a:cubicBezTo>
                <a:cubicBezTo>
                  <a:pt x="24" y="5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4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2" y="4"/>
                  <a:pt x="22" y="4"/>
                  <a:pt x="22" y="4"/>
                </a:cubicBezTo>
                <a:cubicBezTo>
                  <a:pt x="22" y="4"/>
                  <a:pt x="22" y="4"/>
                  <a:pt x="22" y="4"/>
                </a:cubicBezTo>
                <a:cubicBezTo>
                  <a:pt x="22" y="4"/>
                  <a:pt x="22" y="4"/>
                  <a:pt x="22" y="4"/>
                </a:cubicBezTo>
                <a:cubicBezTo>
                  <a:pt x="22" y="4"/>
                  <a:pt x="22" y="4"/>
                  <a:pt x="22" y="4"/>
                </a:cubicBezTo>
                <a:cubicBezTo>
                  <a:pt x="22" y="4"/>
                  <a:pt x="21" y="4"/>
                  <a:pt x="21" y="4"/>
                </a:cubicBezTo>
                <a:cubicBezTo>
                  <a:pt x="21" y="4"/>
                  <a:pt x="21" y="4"/>
                  <a:pt x="21" y="4"/>
                </a:cubicBezTo>
                <a:cubicBezTo>
                  <a:pt x="21" y="4"/>
                  <a:pt x="21" y="4"/>
                  <a:pt x="21" y="4"/>
                </a:cubicBezTo>
                <a:cubicBezTo>
                  <a:pt x="21" y="4"/>
                  <a:pt x="21" y="4"/>
                  <a:pt x="21" y="4"/>
                </a:cubicBezTo>
                <a:cubicBezTo>
                  <a:pt x="21" y="4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7"/>
                  <a:pt x="22" y="7"/>
                  <a:pt x="21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1" y="7"/>
                  <a:pt x="21" y="7"/>
                  <a:pt x="22" y="7"/>
                </a:cubicBezTo>
                <a:cubicBezTo>
                  <a:pt x="22" y="7"/>
                  <a:pt x="22" y="7"/>
                  <a:pt x="21" y="7"/>
                </a:cubicBezTo>
                <a:cubicBezTo>
                  <a:pt x="22" y="7"/>
                  <a:pt x="22" y="7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2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0" y="6"/>
                  <a:pt x="20" y="6"/>
                </a:cubicBezTo>
                <a:cubicBezTo>
                  <a:pt x="20" y="6"/>
                  <a:pt x="20" y="6"/>
                  <a:pt x="20" y="6"/>
                </a:cubicBezTo>
                <a:cubicBezTo>
                  <a:pt x="20" y="6"/>
                  <a:pt x="20" y="6"/>
                  <a:pt x="20" y="6"/>
                </a:cubicBezTo>
                <a:cubicBezTo>
                  <a:pt x="20" y="6"/>
                  <a:pt x="20" y="6"/>
                  <a:pt x="20" y="6"/>
                </a:cubicBezTo>
                <a:cubicBezTo>
                  <a:pt x="20" y="6"/>
                  <a:pt x="20" y="6"/>
                  <a:pt x="20" y="6"/>
                </a:cubicBezTo>
                <a:cubicBezTo>
                  <a:pt x="20" y="6"/>
                  <a:pt x="20" y="6"/>
                  <a:pt x="20" y="6"/>
                </a:cubicBezTo>
                <a:cubicBezTo>
                  <a:pt x="20" y="6"/>
                  <a:pt x="20" y="6"/>
                  <a:pt x="20" y="6"/>
                </a:cubicBezTo>
                <a:cubicBezTo>
                  <a:pt x="20" y="6"/>
                  <a:pt x="20" y="6"/>
                  <a:pt x="20" y="6"/>
                </a:cubicBezTo>
                <a:cubicBezTo>
                  <a:pt x="20" y="6"/>
                  <a:pt x="20" y="6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19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19" y="4"/>
                  <a:pt x="19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9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4"/>
                  <a:pt x="20" y="4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5"/>
                  <a:pt x="21" y="5"/>
                  <a:pt x="21" y="4"/>
                </a:cubicBezTo>
                <a:cubicBezTo>
                  <a:pt x="21" y="4"/>
                  <a:pt x="21" y="4"/>
                  <a:pt x="21" y="4"/>
                </a:cubicBezTo>
                <a:cubicBezTo>
                  <a:pt x="21" y="4"/>
                  <a:pt x="21" y="4"/>
                  <a:pt x="21" y="4"/>
                </a:cubicBezTo>
                <a:cubicBezTo>
                  <a:pt x="21" y="4"/>
                  <a:pt x="21" y="4"/>
                  <a:pt x="21" y="4"/>
                </a:cubicBezTo>
                <a:cubicBezTo>
                  <a:pt x="21" y="4"/>
                  <a:pt x="21" y="4"/>
                  <a:pt x="21" y="4"/>
                </a:cubicBezTo>
                <a:cubicBezTo>
                  <a:pt x="21" y="4"/>
                  <a:pt x="21" y="4"/>
                  <a:pt x="21" y="4"/>
                </a:cubicBezTo>
                <a:cubicBezTo>
                  <a:pt x="21" y="4"/>
                  <a:pt x="21" y="4"/>
                  <a:pt x="21" y="4"/>
                </a:cubicBezTo>
                <a:cubicBezTo>
                  <a:pt x="21" y="4"/>
                  <a:pt x="21" y="4"/>
                  <a:pt x="21" y="4"/>
                </a:cubicBezTo>
                <a:cubicBezTo>
                  <a:pt x="21" y="4"/>
                  <a:pt x="21" y="4"/>
                  <a:pt x="21" y="4"/>
                </a:cubicBezTo>
                <a:cubicBezTo>
                  <a:pt x="21" y="4"/>
                  <a:pt x="21" y="4"/>
                  <a:pt x="21" y="4"/>
                </a:cubicBezTo>
                <a:cubicBezTo>
                  <a:pt x="21" y="4"/>
                  <a:pt x="21" y="4"/>
                  <a:pt x="21" y="4"/>
                </a:cubicBezTo>
                <a:cubicBezTo>
                  <a:pt x="21" y="4"/>
                  <a:pt x="21" y="4"/>
                  <a:pt x="21" y="3"/>
                </a:cubicBezTo>
                <a:cubicBezTo>
                  <a:pt x="21" y="3"/>
                  <a:pt x="21" y="3"/>
                  <a:pt x="21" y="3"/>
                </a:cubicBezTo>
                <a:cubicBezTo>
                  <a:pt x="21" y="3"/>
                  <a:pt x="21" y="3"/>
                  <a:pt x="21" y="3"/>
                </a:cubicBezTo>
                <a:cubicBezTo>
                  <a:pt x="21" y="3"/>
                  <a:pt x="20" y="3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3"/>
                  <a:pt x="19" y="3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19" y="4"/>
                  <a:pt x="19" y="3"/>
                  <a:pt x="19" y="3"/>
                </a:cubicBezTo>
                <a:cubicBezTo>
                  <a:pt x="19" y="3"/>
                  <a:pt x="19" y="4"/>
                  <a:pt x="19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9" y="4"/>
                  <a:pt x="19" y="4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19" y="3"/>
                  <a:pt x="18" y="3"/>
                  <a:pt x="18" y="3"/>
                </a:cubicBezTo>
                <a:cubicBezTo>
                  <a:pt x="18" y="3"/>
                  <a:pt x="18" y="3"/>
                  <a:pt x="18" y="3"/>
                </a:cubicBezTo>
                <a:cubicBezTo>
                  <a:pt x="18" y="3"/>
                  <a:pt x="18" y="3"/>
                  <a:pt x="18" y="3"/>
                </a:cubicBezTo>
                <a:cubicBezTo>
                  <a:pt x="18" y="3"/>
                  <a:pt x="18" y="3"/>
                  <a:pt x="18" y="3"/>
                </a:cubicBezTo>
                <a:cubicBezTo>
                  <a:pt x="18" y="3"/>
                  <a:pt x="18" y="3"/>
                  <a:pt x="18" y="3"/>
                </a:cubicBezTo>
                <a:cubicBezTo>
                  <a:pt x="18" y="3"/>
                  <a:pt x="18" y="3"/>
                  <a:pt x="18" y="3"/>
                </a:cubicBezTo>
                <a:cubicBezTo>
                  <a:pt x="18" y="3"/>
                  <a:pt x="18" y="3"/>
                  <a:pt x="18" y="3"/>
                </a:cubicBezTo>
                <a:cubicBezTo>
                  <a:pt x="18" y="3"/>
                  <a:pt x="18" y="3"/>
                  <a:pt x="18" y="3"/>
                </a:cubicBezTo>
                <a:cubicBezTo>
                  <a:pt x="18" y="3"/>
                  <a:pt x="18" y="3"/>
                  <a:pt x="18" y="3"/>
                </a:cubicBezTo>
                <a:cubicBezTo>
                  <a:pt x="18" y="3"/>
                  <a:pt x="18" y="3"/>
                  <a:pt x="18" y="3"/>
                </a:cubicBezTo>
                <a:cubicBezTo>
                  <a:pt x="18" y="3"/>
                  <a:pt x="18" y="3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7" y="3"/>
                  <a:pt x="17" y="3"/>
                  <a:pt x="17" y="2"/>
                </a:cubicBezTo>
                <a:cubicBezTo>
                  <a:pt x="17" y="2"/>
                  <a:pt x="17" y="2"/>
                  <a:pt x="17" y="2"/>
                </a:cubicBezTo>
                <a:cubicBezTo>
                  <a:pt x="17" y="2"/>
                  <a:pt x="17" y="2"/>
                  <a:pt x="17" y="2"/>
                </a:cubicBezTo>
                <a:cubicBezTo>
                  <a:pt x="17" y="2"/>
                  <a:pt x="17" y="2"/>
                  <a:pt x="17" y="2"/>
                </a:cubicBezTo>
                <a:cubicBezTo>
                  <a:pt x="17" y="2"/>
                  <a:pt x="17" y="2"/>
                  <a:pt x="17" y="2"/>
                </a:cubicBezTo>
                <a:cubicBezTo>
                  <a:pt x="17" y="2"/>
                  <a:pt x="17" y="3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7" y="3"/>
                  <a:pt x="17" y="3"/>
                  <a:pt x="17" y="4"/>
                </a:cubicBezTo>
                <a:cubicBezTo>
                  <a:pt x="17" y="4"/>
                  <a:pt x="17" y="4"/>
                  <a:pt x="17" y="4"/>
                </a:cubicBezTo>
                <a:cubicBezTo>
                  <a:pt x="17" y="4"/>
                  <a:pt x="17" y="4"/>
                  <a:pt x="17" y="4"/>
                </a:cubicBezTo>
                <a:cubicBezTo>
                  <a:pt x="17" y="4"/>
                  <a:pt x="17" y="4"/>
                  <a:pt x="17" y="4"/>
                </a:cubicBezTo>
                <a:cubicBezTo>
                  <a:pt x="17" y="4"/>
                  <a:pt x="17" y="4"/>
                  <a:pt x="17" y="4"/>
                </a:cubicBezTo>
                <a:cubicBezTo>
                  <a:pt x="17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7" y="4"/>
                  <a:pt x="17" y="4"/>
                  <a:pt x="17" y="5"/>
                </a:cubicBezTo>
                <a:cubicBezTo>
                  <a:pt x="17" y="5"/>
                  <a:pt x="17" y="5"/>
                  <a:pt x="17" y="5"/>
                </a:cubicBezTo>
                <a:cubicBezTo>
                  <a:pt x="17" y="5"/>
                  <a:pt x="16" y="5"/>
                  <a:pt x="16" y="5"/>
                </a:cubicBezTo>
                <a:cubicBezTo>
                  <a:pt x="17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5" y="5"/>
                  <a:pt x="15" y="5"/>
                  <a:pt x="15" y="5"/>
                </a:cubicBezTo>
                <a:cubicBezTo>
                  <a:pt x="15" y="5"/>
                  <a:pt x="15" y="5"/>
                  <a:pt x="15" y="5"/>
                </a:cubicBezTo>
                <a:cubicBezTo>
                  <a:pt x="15" y="5"/>
                  <a:pt x="15" y="5"/>
                  <a:pt x="15" y="5"/>
                </a:cubicBezTo>
                <a:cubicBezTo>
                  <a:pt x="16" y="5"/>
                  <a:pt x="16" y="5"/>
                  <a:pt x="16" y="5"/>
                </a:cubicBezTo>
                <a:cubicBezTo>
                  <a:pt x="16" y="5"/>
                  <a:pt x="16" y="5"/>
                  <a:pt x="16" y="5"/>
                </a:cubicBezTo>
                <a:cubicBezTo>
                  <a:pt x="16" y="5"/>
                  <a:pt x="16" y="5"/>
                  <a:pt x="16" y="5"/>
                </a:cubicBezTo>
                <a:cubicBezTo>
                  <a:pt x="16" y="5"/>
                  <a:pt x="16" y="5"/>
                  <a:pt x="16" y="5"/>
                </a:cubicBezTo>
                <a:cubicBezTo>
                  <a:pt x="16" y="5"/>
                  <a:pt x="16" y="5"/>
                  <a:pt x="16" y="5"/>
                </a:cubicBezTo>
                <a:cubicBezTo>
                  <a:pt x="16" y="5"/>
                  <a:pt x="17" y="5"/>
                  <a:pt x="17" y="5"/>
                </a:cubicBezTo>
                <a:cubicBezTo>
                  <a:pt x="17" y="5"/>
                  <a:pt x="17" y="5"/>
                  <a:pt x="17" y="5"/>
                </a:cubicBezTo>
                <a:cubicBezTo>
                  <a:pt x="17" y="5"/>
                  <a:pt x="17" y="5"/>
                  <a:pt x="17" y="5"/>
                </a:cubicBezTo>
                <a:cubicBezTo>
                  <a:pt x="17" y="5"/>
                  <a:pt x="17" y="5"/>
                  <a:pt x="17" y="5"/>
                </a:cubicBezTo>
                <a:cubicBezTo>
                  <a:pt x="17" y="5"/>
                  <a:pt x="16" y="5"/>
                  <a:pt x="16" y="5"/>
                </a:cubicBezTo>
                <a:cubicBezTo>
                  <a:pt x="16" y="5"/>
                  <a:pt x="16" y="5"/>
                  <a:pt x="16" y="5"/>
                </a:cubicBezTo>
                <a:cubicBezTo>
                  <a:pt x="16" y="5"/>
                  <a:pt x="16" y="5"/>
                  <a:pt x="16" y="5"/>
                </a:cubicBezTo>
                <a:cubicBezTo>
                  <a:pt x="16" y="5"/>
                  <a:pt x="16" y="5"/>
                  <a:pt x="16" y="5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6" y="5"/>
                  <a:pt x="16" y="5"/>
                </a:cubicBezTo>
                <a:cubicBezTo>
                  <a:pt x="16" y="5"/>
                  <a:pt x="16" y="5"/>
                  <a:pt x="15" y="5"/>
                </a:cubicBezTo>
                <a:cubicBezTo>
                  <a:pt x="15" y="5"/>
                  <a:pt x="16" y="5"/>
                  <a:pt x="16" y="5"/>
                </a:cubicBezTo>
                <a:cubicBezTo>
                  <a:pt x="16" y="5"/>
                  <a:pt x="16" y="5"/>
                  <a:pt x="16" y="6"/>
                </a:cubicBezTo>
                <a:cubicBezTo>
                  <a:pt x="15" y="6"/>
                  <a:pt x="15" y="6"/>
                  <a:pt x="15" y="6"/>
                </a:cubicBezTo>
                <a:cubicBezTo>
                  <a:pt x="15" y="6"/>
                  <a:pt x="15" y="6"/>
                  <a:pt x="15" y="6"/>
                </a:cubicBezTo>
                <a:cubicBezTo>
                  <a:pt x="15" y="6"/>
                  <a:pt x="15" y="6"/>
                  <a:pt x="15" y="6"/>
                </a:cubicBezTo>
                <a:cubicBezTo>
                  <a:pt x="15" y="6"/>
                  <a:pt x="15" y="6"/>
                  <a:pt x="15" y="6"/>
                </a:cubicBezTo>
                <a:cubicBezTo>
                  <a:pt x="15" y="6"/>
                  <a:pt x="15" y="6"/>
                  <a:pt x="15" y="6"/>
                </a:cubicBezTo>
                <a:cubicBezTo>
                  <a:pt x="15" y="6"/>
                  <a:pt x="15" y="6"/>
                  <a:pt x="15" y="6"/>
                </a:cubicBezTo>
                <a:cubicBezTo>
                  <a:pt x="16" y="6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7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7" y="8"/>
                  <a:pt x="17" y="8"/>
                  <a:pt x="17" y="8"/>
                </a:cubicBezTo>
                <a:cubicBezTo>
                  <a:pt x="17" y="8"/>
                  <a:pt x="17" y="8"/>
                  <a:pt x="17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6" y="8"/>
                  <a:pt x="16" y="8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8"/>
                  <a:pt x="16" y="8"/>
                  <a:pt x="16" y="8"/>
                </a:cubicBezTo>
                <a:cubicBezTo>
                  <a:pt x="15" y="7"/>
                  <a:pt x="15" y="7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9"/>
                  <a:pt x="14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8"/>
                  <a:pt x="14" y="9"/>
                  <a:pt x="14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1"/>
                  <a:pt x="13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3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2" y="12"/>
                  <a:pt x="12" y="12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4"/>
                  <a:pt x="12" y="14"/>
                  <a:pt x="12" y="14"/>
                </a:cubicBezTo>
                <a:cubicBezTo>
                  <a:pt x="12" y="14"/>
                  <a:pt x="12" y="14"/>
                  <a:pt x="12" y="14"/>
                </a:cubicBezTo>
                <a:cubicBezTo>
                  <a:pt x="12" y="14"/>
                  <a:pt x="12" y="14"/>
                  <a:pt x="12" y="14"/>
                </a:cubicBezTo>
                <a:cubicBezTo>
                  <a:pt x="12" y="14"/>
                  <a:pt x="12" y="14"/>
                  <a:pt x="12" y="14"/>
                </a:cubicBezTo>
                <a:cubicBezTo>
                  <a:pt x="12" y="14"/>
                  <a:pt x="12" y="14"/>
                  <a:pt x="12" y="14"/>
                </a:cubicBezTo>
                <a:cubicBezTo>
                  <a:pt x="12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4" y="14"/>
                  <a:pt x="14" y="14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3" y="14"/>
                  <a:pt x="13" y="14"/>
                </a:cubicBezTo>
                <a:cubicBezTo>
                  <a:pt x="13" y="14"/>
                  <a:pt x="13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3" y="13"/>
                  <a:pt x="13" y="14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4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2"/>
                  <a:pt x="13" y="12"/>
                  <a:pt x="13" y="12"/>
                </a:cubicBezTo>
                <a:cubicBezTo>
                  <a:pt x="13" y="12"/>
                  <a:pt x="13" y="12"/>
                  <a:pt x="13" y="12"/>
                </a:cubicBezTo>
                <a:cubicBezTo>
                  <a:pt x="13" y="12"/>
                  <a:pt x="13" y="12"/>
                  <a:pt x="13" y="12"/>
                </a:cubicBezTo>
                <a:cubicBezTo>
                  <a:pt x="13" y="12"/>
                  <a:pt x="13" y="13"/>
                  <a:pt x="13" y="13"/>
                </a:cubicBezTo>
                <a:cubicBezTo>
                  <a:pt x="13" y="13"/>
                  <a:pt x="13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2"/>
                  <a:pt x="14" y="12"/>
                </a:cubicBezTo>
                <a:cubicBezTo>
                  <a:pt x="14" y="12"/>
                  <a:pt x="14" y="12"/>
                  <a:pt x="14" y="12"/>
                </a:cubicBezTo>
                <a:cubicBezTo>
                  <a:pt x="14" y="12"/>
                  <a:pt x="14" y="12"/>
                  <a:pt x="14" y="12"/>
                </a:cubicBezTo>
                <a:cubicBezTo>
                  <a:pt x="14" y="13"/>
                  <a:pt x="14" y="12"/>
                  <a:pt x="14" y="12"/>
                </a:cubicBezTo>
                <a:cubicBezTo>
                  <a:pt x="14" y="12"/>
                  <a:pt x="14" y="12"/>
                  <a:pt x="14" y="12"/>
                </a:cubicBezTo>
                <a:cubicBezTo>
                  <a:pt x="14" y="12"/>
                  <a:pt x="14" y="12"/>
                  <a:pt x="14" y="12"/>
                </a:cubicBezTo>
                <a:cubicBezTo>
                  <a:pt x="14" y="12"/>
                  <a:pt x="14" y="12"/>
                  <a:pt x="14" y="12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2"/>
                  <a:pt x="14" y="12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6" y="13"/>
                  <a:pt x="16" y="14"/>
                </a:cubicBezTo>
                <a:cubicBezTo>
                  <a:pt x="16" y="14"/>
                  <a:pt x="16" y="14"/>
                  <a:pt x="16" y="14"/>
                </a:cubicBezTo>
                <a:cubicBezTo>
                  <a:pt x="16" y="14"/>
                  <a:pt x="16" y="13"/>
                  <a:pt x="16" y="14"/>
                </a:cubicBezTo>
                <a:cubicBezTo>
                  <a:pt x="16" y="14"/>
                  <a:pt x="16" y="14"/>
                  <a:pt x="16" y="14"/>
                </a:cubicBezTo>
                <a:cubicBezTo>
                  <a:pt x="16" y="14"/>
                  <a:pt x="16" y="14"/>
                  <a:pt x="16" y="14"/>
                </a:cubicBezTo>
                <a:cubicBezTo>
                  <a:pt x="16" y="14"/>
                  <a:pt x="16" y="14"/>
                  <a:pt x="16" y="14"/>
                </a:cubicBezTo>
                <a:cubicBezTo>
                  <a:pt x="16" y="14"/>
                  <a:pt x="16" y="14"/>
                  <a:pt x="16" y="14"/>
                </a:cubicBezTo>
                <a:cubicBezTo>
                  <a:pt x="16" y="14"/>
                  <a:pt x="16" y="14"/>
                  <a:pt x="16" y="14"/>
                </a:cubicBezTo>
                <a:cubicBezTo>
                  <a:pt x="16" y="14"/>
                  <a:pt x="16" y="14"/>
                  <a:pt x="16" y="14"/>
                </a:cubicBezTo>
                <a:cubicBezTo>
                  <a:pt x="16" y="14"/>
                  <a:pt x="16" y="14"/>
                  <a:pt x="16" y="13"/>
                </a:cubicBezTo>
                <a:cubicBezTo>
                  <a:pt x="16" y="13"/>
                  <a:pt x="16" y="14"/>
                  <a:pt x="16" y="14"/>
                </a:cubicBezTo>
                <a:cubicBezTo>
                  <a:pt x="16" y="14"/>
                  <a:pt x="16" y="14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2"/>
                  <a:pt x="16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2"/>
                  <a:pt x="16" y="13"/>
                  <a:pt x="16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5" y="13"/>
                  <a:pt x="15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6" y="12"/>
                  <a:pt x="15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2"/>
                  <a:pt x="15" y="12"/>
                </a:cubicBezTo>
                <a:cubicBezTo>
                  <a:pt x="15" y="12"/>
                  <a:pt x="15" y="12"/>
                  <a:pt x="15" y="12"/>
                </a:cubicBezTo>
                <a:cubicBezTo>
                  <a:pt x="15" y="12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4" y="11"/>
                </a:cubicBezTo>
                <a:cubicBezTo>
                  <a:pt x="14" y="11"/>
                  <a:pt x="14" y="11"/>
                  <a:pt x="14" y="11"/>
                </a:cubicBezTo>
                <a:cubicBezTo>
                  <a:pt x="14" y="11"/>
                  <a:pt x="14" y="11"/>
                  <a:pt x="14" y="11"/>
                </a:cubicBezTo>
                <a:cubicBezTo>
                  <a:pt x="14" y="11"/>
                  <a:pt x="14" y="11"/>
                  <a:pt x="14" y="11"/>
                </a:cubicBezTo>
                <a:cubicBezTo>
                  <a:pt x="14" y="11"/>
                  <a:pt x="14" y="11"/>
                  <a:pt x="14" y="11"/>
                </a:cubicBezTo>
                <a:cubicBezTo>
                  <a:pt x="14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6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11"/>
                  <a:pt x="16" y="12"/>
                  <a:pt x="16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7" y="12"/>
                  <a:pt x="17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2"/>
                  <a:pt x="17" y="12"/>
                  <a:pt x="17" y="11"/>
                </a:cubicBezTo>
                <a:cubicBezTo>
                  <a:pt x="17" y="11"/>
                  <a:pt x="17" y="11"/>
                  <a:pt x="17" y="11"/>
                </a:cubicBezTo>
                <a:cubicBezTo>
                  <a:pt x="17" y="11"/>
                  <a:pt x="17" y="11"/>
                  <a:pt x="17" y="11"/>
                </a:cubicBezTo>
                <a:cubicBezTo>
                  <a:pt x="17" y="11"/>
                  <a:pt x="18" y="11"/>
                  <a:pt x="18" y="11"/>
                </a:cubicBezTo>
                <a:cubicBezTo>
                  <a:pt x="18" y="11"/>
                  <a:pt x="18" y="11"/>
                  <a:pt x="18" y="11"/>
                </a:cubicBezTo>
                <a:cubicBezTo>
                  <a:pt x="18" y="11"/>
                  <a:pt x="18" y="11"/>
                  <a:pt x="18" y="11"/>
                </a:cubicBezTo>
                <a:cubicBezTo>
                  <a:pt x="18" y="11"/>
                  <a:pt x="18" y="11"/>
                  <a:pt x="18" y="11"/>
                </a:cubicBezTo>
                <a:cubicBezTo>
                  <a:pt x="18" y="11"/>
                  <a:pt x="18" y="11"/>
                  <a:pt x="18" y="11"/>
                </a:cubicBezTo>
                <a:cubicBezTo>
                  <a:pt x="18" y="11"/>
                  <a:pt x="18" y="11"/>
                  <a:pt x="18" y="11"/>
                </a:cubicBezTo>
                <a:cubicBezTo>
                  <a:pt x="18" y="11"/>
                  <a:pt x="18" y="12"/>
                  <a:pt x="18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0"/>
                  <a:pt x="19" y="11"/>
                  <a:pt x="19" y="11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1"/>
                  <a:pt x="19" y="11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1"/>
                  <a:pt x="18" y="11"/>
                  <a:pt x="18" y="11"/>
                </a:cubicBezTo>
                <a:cubicBezTo>
                  <a:pt x="18" y="11"/>
                  <a:pt x="18" y="11"/>
                  <a:pt x="18" y="11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7" y="10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7" y="9"/>
                  <a:pt x="17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8"/>
                  <a:pt x="17" y="8"/>
                </a:cubicBezTo>
                <a:cubicBezTo>
                  <a:pt x="17" y="8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8" y="9"/>
                  <a:pt x="18" y="9"/>
                  <a:pt x="18" y="9"/>
                </a:cubicBezTo>
                <a:cubicBezTo>
                  <a:pt x="18" y="9"/>
                  <a:pt x="18" y="9"/>
                  <a:pt x="18" y="9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1" y="10"/>
                  <a:pt x="21" y="10"/>
                  <a:pt x="21" y="10"/>
                </a:cubicBezTo>
                <a:cubicBezTo>
                  <a:pt x="21" y="10"/>
                  <a:pt x="21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1" y="10"/>
                  <a:pt x="21" y="10"/>
                </a:cubicBezTo>
                <a:cubicBezTo>
                  <a:pt x="21" y="10"/>
                  <a:pt x="21" y="10"/>
                  <a:pt x="21" y="10"/>
                </a:cubicBezTo>
                <a:cubicBezTo>
                  <a:pt x="21" y="10"/>
                  <a:pt x="21" y="10"/>
                  <a:pt x="21" y="10"/>
                </a:cubicBezTo>
                <a:cubicBezTo>
                  <a:pt x="21" y="10"/>
                  <a:pt x="21" y="10"/>
                  <a:pt x="21" y="10"/>
                </a:cubicBezTo>
                <a:cubicBezTo>
                  <a:pt x="21" y="10"/>
                  <a:pt x="21" y="10"/>
                  <a:pt x="21" y="10"/>
                </a:cubicBezTo>
                <a:cubicBezTo>
                  <a:pt x="21" y="10"/>
                  <a:pt x="21" y="10"/>
                  <a:pt x="21" y="10"/>
                </a:cubicBezTo>
                <a:cubicBezTo>
                  <a:pt x="21" y="9"/>
                  <a:pt x="21" y="9"/>
                  <a:pt x="21" y="9"/>
                </a:cubicBezTo>
                <a:cubicBezTo>
                  <a:pt x="21" y="9"/>
                  <a:pt x="21" y="9"/>
                  <a:pt x="21" y="9"/>
                </a:cubicBezTo>
                <a:cubicBezTo>
                  <a:pt x="21" y="9"/>
                  <a:pt x="21" y="9"/>
                  <a:pt x="21" y="9"/>
                </a:cubicBezTo>
                <a:cubicBezTo>
                  <a:pt x="21" y="9"/>
                  <a:pt x="21" y="9"/>
                  <a:pt x="21" y="9"/>
                </a:cubicBezTo>
                <a:cubicBezTo>
                  <a:pt x="21" y="9"/>
                  <a:pt x="21" y="9"/>
                  <a:pt x="21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1" y="9"/>
                </a:cubicBezTo>
                <a:cubicBezTo>
                  <a:pt x="21" y="9"/>
                  <a:pt x="21" y="9"/>
                  <a:pt x="21" y="9"/>
                </a:cubicBezTo>
                <a:cubicBezTo>
                  <a:pt x="21" y="9"/>
                  <a:pt x="21" y="9"/>
                  <a:pt x="21" y="9"/>
                </a:cubicBezTo>
                <a:cubicBezTo>
                  <a:pt x="21" y="9"/>
                  <a:pt x="21" y="9"/>
                  <a:pt x="21" y="9"/>
                </a:cubicBezTo>
                <a:cubicBezTo>
                  <a:pt x="21" y="9"/>
                  <a:pt x="21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8"/>
                  <a:pt x="23" y="9"/>
                  <a:pt x="23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1" y="8"/>
                  <a:pt x="21" y="8"/>
                  <a:pt x="21" y="8"/>
                </a:cubicBezTo>
                <a:cubicBezTo>
                  <a:pt x="21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3" y="8"/>
                  <a:pt x="23" y="8"/>
                </a:cubicBezTo>
                <a:cubicBezTo>
                  <a:pt x="23" y="8"/>
                  <a:pt x="23" y="8"/>
                  <a:pt x="23" y="8"/>
                </a:cubicBezTo>
                <a:cubicBezTo>
                  <a:pt x="23" y="8"/>
                  <a:pt x="23" y="8"/>
                  <a:pt x="23" y="8"/>
                </a:cubicBezTo>
                <a:cubicBezTo>
                  <a:pt x="23" y="8"/>
                  <a:pt x="23" y="8"/>
                  <a:pt x="23" y="8"/>
                </a:cubicBezTo>
                <a:cubicBezTo>
                  <a:pt x="23" y="8"/>
                  <a:pt x="24" y="8"/>
                  <a:pt x="24" y="8"/>
                </a:cubicBezTo>
                <a:cubicBezTo>
                  <a:pt x="24" y="8"/>
                  <a:pt x="24" y="8"/>
                  <a:pt x="24" y="8"/>
                </a:cubicBezTo>
                <a:cubicBezTo>
                  <a:pt x="24" y="8"/>
                  <a:pt x="24" y="8"/>
                  <a:pt x="24" y="8"/>
                </a:cubicBezTo>
                <a:cubicBezTo>
                  <a:pt x="24" y="8"/>
                  <a:pt x="24" y="8"/>
                  <a:pt x="24" y="8"/>
                </a:cubicBezTo>
                <a:cubicBezTo>
                  <a:pt x="24" y="8"/>
                  <a:pt x="24" y="8"/>
                  <a:pt x="24" y="8"/>
                </a:cubicBezTo>
                <a:cubicBezTo>
                  <a:pt x="24" y="8"/>
                  <a:pt x="24" y="8"/>
                  <a:pt x="24" y="8"/>
                </a:cubicBezTo>
                <a:cubicBezTo>
                  <a:pt x="24" y="8"/>
                  <a:pt x="24" y="8"/>
                  <a:pt x="24" y="8"/>
                </a:cubicBezTo>
                <a:cubicBezTo>
                  <a:pt x="24" y="8"/>
                  <a:pt x="24" y="8"/>
                  <a:pt x="24" y="8"/>
                </a:cubicBezTo>
                <a:cubicBezTo>
                  <a:pt x="24" y="8"/>
                  <a:pt x="24" y="8"/>
                  <a:pt x="24" y="8"/>
                </a:cubicBezTo>
                <a:cubicBezTo>
                  <a:pt x="24" y="8"/>
                  <a:pt x="24" y="8"/>
                  <a:pt x="24" y="8"/>
                </a:cubicBezTo>
                <a:cubicBezTo>
                  <a:pt x="24" y="8"/>
                  <a:pt x="24" y="8"/>
                  <a:pt x="24" y="8"/>
                </a:cubicBezTo>
                <a:cubicBezTo>
                  <a:pt x="24" y="8"/>
                  <a:pt x="24" y="8"/>
                  <a:pt x="24" y="8"/>
                </a:cubicBezTo>
                <a:cubicBezTo>
                  <a:pt x="24" y="8"/>
                  <a:pt x="24" y="8"/>
                  <a:pt x="25" y="8"/>
                </a:cubicBezTo>
                <a:cubicBezTo>
                  <a:pt x="25" y="8"/>
                  <a:pt x="25" y="8"/>
                  <a:pt x="25" y="8"/>
                </a:cubicBezTo>
                <a:cubicBezTo>
                  <a:pt x="25" y="8"/>
                  <a:pt x="25" y="8"/>
                  <a:pt x="25" y="8"/>
                </a:cubicBezTo>
                <a:cubicBezTo>
                  <a:pt x="25" y="8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lose/>
                <a:moveTo>
                  <a:pt x="11" y="9"/>
                </a:moveTo>
                <a:cubicBezTo>
                  <a:pt x="11" y="10"/>
                  <a:pt x="10" y="10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11"/>
                  <a:pt x="10" y="11"/>
                  <a:pt x="10" y="11"/>
                </a:cubicBezTo>
                <a:cubicBezTo>
                  <a:pt x="10" y="11"/>
                  <a:pt x="10" y="11"/>
                  <a:pt x="10" y="10"/>
                </a:cubicBezTo>
                <a:cubicBezTo>
                  <a:pt x="10" y="10"/>
                  <a:pt x="10" y="11"/>
                  <a:pt x="10" y="11"/>
                </a:cubicBezTo>
                <a:cubicBezTo>
                  <a:pt x="10" y="11"/>
                  <a:pt x="10" y="11"/>
                  <a:pt x="10" y="11"/>
                </a:cubicBezTo>
                <a:cubicBezTo>
                  <a:pt x="10" y="11"/>
                  <a:pt x="9" y="11"/>
                  <a:pt x="9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1"/>
                  <a:pt x="9" y="11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0"/>
                  <a:pt x="9" y="10"/>
                  <a:pt x="9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8" y="11"/>
                  <a:pt x="8" y="11"/>
                  <a:pt x="8" y="11"/>
                </a:cubicBezTo>
                <a:cubicBezTo>
                  <a:pt x="8" y="11"/>
                  <a:pt x="8" y="11"/>
                  <a:pt x="8" y="11"/>
                </a:cubicBezTo>
                <a:cubicBezTo>
                  <a:pt x="8" y="11"/>
                  <a:pt x="8" y="11"/>
                  <a:pt x="8" y="11"/>
                </a:cubicBezTo>
                <a:cubicBezTo>
                  <a:pt x="8" y="11"/>
                  <a:pt x="8" y="11"/>
                  <a:pt x="8" y="11"/>
                </a:cubicBezTo>
                <a:cubicBezTo>
                  <a:pt x="8" y="11"/>
                  <a:pt x="8" y="11"/>
                  <a:pt x="8" y="11"/>
                </a:cubicBezTo>
                <a:cubicBezTo>
                  <a:pt x="8" y="11"/>
                  <a:pt x="8" y="11"/>
                  <a:pt x="8" y="11"/>
                </a:cubicBezTo>
                <a:cubicBezTo>
                  <a:pt x="8" y="11"/>
                  <a:pt x="8" y="11"/>
                  <a:pt x="8" y="11"/>
                </a:cubicBezTo>
                <a:cubicBezTo>
                  <a:pt x="8" y="11"/>
                  <a:pt x="8" y="11"/>
                  <a:pt x="8" y="11"/>
                </a:cubicBezTo>
                <a:cubicBezTo>
                  <a:pt x="8" y="11"/>
                  <a:pt x="8" y="11"/>
                  <a:pt x="8" y="11"/>
                </a:cubicBezTo>
                <a:cubicBezTo>
                  <a:pt x="8" y="11"/>
                  <a:pt x="8" y="11"/>
                  <a:pt x="8" y="11"/>
                </a:cubicBezTo>
                <a:cubicBezTo>
                  <a:pt x="8" y="11"/>
                  <a:pt x="8" y="11"/>
                  <a:pt x="7" y="11"/>
                </a:cubicBezTo>
                <a:cubicBezTo>
                  <a:pt x="7" y="11"/>
                  <a:pt x="7" y="11"/>
                  <a:pt x="7" y="11"/>
                </a:cubicBezTo>
                <a:cubicBezTo>
                  <a:pt x="7" y="11"/>
                  <a:pt x="7" y="11"/>
                  <a:pt x="7" y="11"/>
                </a:cubicBezTo>
                <a:cubicBezTo>
                  <a:pt x="7" y="11"/>
                  <a:pt x="7" y="11"/>
                  <a:pt x="7" y="11"/>
                </a:cubicBezTo>
                <a:cubicBezTo>
                  <a:pt x="7" y="11"/>
                  <a:pt x="7" y="11"/>
                  <a:pt x="7" y="11"/>
                </a:cubicBezTo>
                <a:cubicBezTo>
                  <a:pt x="7" y="11"/>
                  <a:pt x="7" y="11"/>
                  <a:pt x="7" y="11"/>
                </a:cubicBezTo>
                <a:cubicBezTo>
                  <a:pt x="7" y="11"/>
                  <a:pt x="7" y="11"/>
                  <a:pt x="7" y="11"/>
                </a:cubicBezTo>
                <a:cubicBezTo>
                  <a:pt x="7" y="11"/>
                  <a:pt x="7" y="11"/>
                  <a:pt x="7" y="11"/>
                </a:cubicBezTo>
                <a:cubicBezTo>
                  <a:pt x="7" y="11"/>
                  <a:pt x="7" y="11"/>
                  <a:pt x="7" y="11"/>
                </a:cubicBezTo>
                <a:cubicBezTo>
                  <a:pt x="7" y="11"/>
                  <a:pt x="7" y="11"/>
                  <a:pt x="7" y="11"/>
                </a:cubicBezTo>
                <a:cubicBezTo>
                  <a:pt x="7" y="12"/>
                  <a:pt x="7" y="12"/>
                  <a:pt x="7" y="12"/>
                </a:cubicBezTo>
                <a:cubicBezTo>
                  <a:pt x="7" y="12"/>
                  <a:pt x="7" y="12"/>
                  <a:pt x="7" y="12"/>
                </a:cubicBezTo>
                <a:cubicBezTo>
                  <a:pt x="7" y="12"/>
                  <a:pt x="7" y="12"/>
                  <a:pt x="7" y="12"/>
                </a:cubicBezTo>
                <a:cubicBezTo>
                  <a:pt x="7" y="12"/>
                  <a:pt x="8" y="12"/>
                  <a:pt x="8" y="11"/>
                </a:cubicBezTo>
                <a:cubicBezTo>
                  <a:pt x="8" y="11"/>
                  <a:pt x="8" y="11"/>
                  <a:pt x="8" y="11"/>
                </a:cubicBezTo>
                <a:cubicBezTo>
                  <a:pt x="8" y="11"/>
                  <a:pt x="8" y="11"/>
                  <a:pt x="8" y="11"/>
                </a:cubicBezTo>
                <a:cubicBezTo>
                  <a:pt x="8" y="11"/>
                  <a:pt x="8" y="11"/>
                  <a:pt x="8" y="12"/>
                </a:cubicBezTo>
                <a:cubicBezTo>
                  <a:pt x="8" y="12"/>
                  <a:pt x="8" y="12"/>
                  <a:pt x="8" y="12"/>
                </a:cubicBezTo>
                <a:cubicBezTo>
                  <a:pt x="8" y="12"/>
                  <a:pt x="7" y="12"/>
                  <a:pt x="7" y="12"/>
                </a:cubicBezTo>
                <a:cubicBezTo>
                  <a:pt x="7" y="12"/>
                  <a:pt x="7" y="12"/>
                  <a:pt x="7" y="12"/>
                </a:cubicBezTo>
                <a:cubicBezTo>
                  <a:pt x="7" y="12"/>
                  <a:pt x="7" y="12"/>
                  <a:pt x="7" y="12"/>
                </a:cubicBezTo>
                <a:cubicBezTo>
                  <a:pt x="7" y="12"/>
                  <a:pt x="7" y="12"/>
                  <a:pt x="7" y="13"/>
                </a:cubicBezTo>
                <a:cubicBezTo>
                  <a:pt x="7" y="13"/>
                  <a:pt x="7" y="13"/>
                  <a:pt x="7" y="13"/>
                </a:cubicBezTo>
                <a:cubicBezTo>
                  <a:pt x="7" y="13"/>
                  <a:pt x="7" y="13"/>
                  <a:pt x="7" y="13"/>
                </a:cubicBezTo>
                <a:cubicBezTo>
                  <a:pt x="7" y="13"/>
                  <a:pt x="7" y="13"/>
                  <a:pt x="7" y="13"/>
                </a:cubicBezTo>
                <a:cubicBezTo>
                  <a:pt x="7" y="13"/>
                  <a:pt x="7" y="13"/>
                  <a:pt x="7" y="13"/>
                </a:cubicBezTo>
                <a:cubicBezTo>
                  <a:pt x="7" y="13"/>
                  <a:pt x="7" y="12"/>
                  <a:pt x="7" y="12"/>
                </a:cubicBezTo>
                <a:cubicBezTo>
                  <a:pt x="7" y="12"/>
                  <a:pt x="7" y="12"/>
                  <a:pt x="7" y="12"/>
                </a:cubicBezTo>
                <a:cubicBezTo>
                  <a:pt x="7" y="13"/>
                  <a:pt x="7" y="13"/>
                  <a:pt x="7" y="13"/>
                </a:cubicBezTo>
                <a:cubicBezTo>
                  <a:pt x="7" y="13"/>
                  <a:pt x="7" y="13"/>
                  <a:pt x="7" y="13"/>
                </a:cubicBezTo>
                <a:cubicBezTo>
                  <a:pt x="7" y="13"/>
                  <a:pt x="7" y="13"/>
                  <a:pt x="7" y="13"/>
                </a:cubicBezTo>
                <a:cubicBezTo>
                  <a:pt x="7" y="13"/>
                  <a:pt x="7" y="13"/>
                  <a:pt x="7" y="13"/>
                </a:cubicBezTo>
                <a:cubicBezTo>
                  <a:pt x="7" y="13"/>
                  <a:pt x="7" y="13"/>
                  <a:pt x="7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7" y="13"/>
                  <a:pt x="7" y="13"/>
                </a:cubicBezTo>
                <a:cubicBezTo>
                  <a:pt x="7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2"/>
                  <a:pt x="6" y="12"/>
                </a:cubicBezTo>
                <a:cubicBezTo>
                  <a:pt x="6" y="12"/>
                  <a:pt x="6" y="12"/>
                  <a:pt x="6" y="12"/>
                </a:cubicBezTo>
                <a:cubicBezTo>
                  <a:pt x="6" y="12"/>
                  <a:pt x="6" y="12"/>
                  <a:pt x="6" y="12"/>
                </a:cubicBezTo>
                <a:cubicBezTo>
                  <a:pt x="5" y="12"/>
                  <a:pt x="5" y="12"/>
                  <a:pt x="5" y="12"/>
                </a:cubicBezTo>
                <a:cubicBezTo>
                  <a:pt x="5" y="12"/>
                  <a:pt x="5" y="12"/>
                  <a:pt x="5" y="12"/>
                </a:cubicBezTo>
                <a:cubicBezTo>
                  <a:pt x="5" y="12"/>
                  <a:pt x="5" y="12"/>
                  <a:pt x="5" y="12"/>
                </a:cubicBezTo>
                <a:cubicBezTo>
                  <a:pt x="5" y="12"/>
                  <a:pt x="5" y="12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6" y="13"/>
                  <a:pt x="6" y="12"/>
                  <a:pt x="6" y="12"/>
                </a:cubicBezTo>
                <a:cubicBezTo>
                  <a:pt x="6" y="12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5" y="13"/>
                  <a:pt x="5" y="14"/>
                </a:cubicBezTo>
                <a:cubicBezTo>
                  <a:pt x="5" y="14"/>
                  <a:pt x="5" y="14"/>
                  <a:pt x="5" y="14"/>
                </a:cubicBezTo>
                <a:cubicBezTo>
                  <a:pt x="5" y="13"/>
                  <a:pt x="5" y="14"/>
                  <a:pt x="5" y="14"/>
                </a:cubicBezTo>
                <a:cubicBezTo>
                  <a:pt x="5" y="14"/>
                  <a:pt x="5" y="14"/>
                  <a:pt x="5" y="14"/>
                </a:cubicBezTo>
                <a:cubicBezTo>
                  <a:pt x="5" y="14"/>
                  <a:pt x="5" y="14"/>
                  <a:pt x="5" y="14"/>
                </a:cubicBezTo>
                <a:cubicBezTo>
                  <a:pt x="5" y="14"/>
                  <a:pt x="5" y="14"/>
                  <a:pt x="5" y="14"/>
                </a:cubicBezTo>
                <a:cubicBezTo>
                  <a:pt x="5" y="14"/>
                  <a:pt x="5" y="14"/>
                  <a:pt x="5" y="14"/>
                </a:cubicBezTo>
                <a:cubicBezTo>
                  <a:pt x="5" y="14"/>
                  <a:pt x="5" y="14"/>
                  <a:pt x="5" y="14"/>
                </a:cubicBezTo>
                <a:cubicBezTo>
                  <a:pt x="5" y="14"/>
                  <a:pt x="5" y="14"/>
                  <a:pt x="5" y="14"/>
                </a:cubicBezTo>
                <a:cubicBezTo>
                  <a:pt x="5" y="14"/>
                  <a:pt x="5" y="14"/>
                  <a:pt x="5" y="14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4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5" y="12"/>
                  <a:pt x="5" y="12"/>
                </a:cubicBezTo>
                <a:cubicBezTo>
                  <a:pt x="5" y="12"/>
                  <a:pt x="5" y="12"/>
                  <a:pt x="5" y="12"/>
                </a:cubicBezTo>
                <a:cubicBezTo>
                  <a:pt x="5" y="12"/>
                  <a:pt x="5" y="12"/>
                  <a:pt x="5" y="12"/>
                </a:cubicBezTo>
                <a:cubicBezTo>
                  <a:pt x="5" y="12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3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4" y="12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3" y="13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3" y="12"/>
                  <a:pt x="2" y="12"/>
                </a:cubicBezTo>
                <a:cubicBezTo>
                  <a:pt x="2" y="12"/>
                  <a:pt x="2" y="12"/>
                  <a:pt x="2" y="12"/>
                </a:cubicBezTo>
                <a:cubicBezTo>
                  <a:pt x="2" y="12"/>
                  <a:pt x="2" y="12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2"/>
                  <a:pt x="2" y="12"/>
                </a:cubicBezTo>
                <a:cubicBezTo>
                  <a:pt x="2" y="12"/>
                  <a:pt x="2" y="12"/>
                  <a:pt x="2" y="12"/>
                </a:cubicBezTo>
                <a:cubicBezTo>
                  <a:pt x="2" y="12"/>
                  <a:pt x="2" y="12"/>
                  <a:pt x="2" y="12"/>
                </a:cubicBezTo>
                <a:cubicBezTo>
                  <a:pt x="2" y="12"/>
                  <a:pt x="2" y="12"/>
                  <a:pt x="2" y="12"/>
                </a:cubicBezTo>
                <a:cubicBezTo>
                  <a:pt x="2" y="12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4" y="12"/>
                  <a:pt x="4" y="12"/>
                </a:cubicBezTo>
                <a:cubicBezTo>
                  <a:pt x="4" y="12"/>
                  <a:pt x="3" y="12"/>
                  <a:pt x="3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3" y="11"/>
                </a:cubicBezTo>
                <a:cubicBezTo>
                  <a:pt x="3" y="11"/>
                  <a:pt x="3" y="10"/>
                  <a:pt x="3" y="10"/>
                </a:cubicBezTo>
                <a:cubicBezTo>
                  <a:pt x="3" y="10"/>
                  <a:pt x="3" y="10"/>
                  <a:pt x="4" y="10"/>
                </a:cubicBezTo>
                <a:cubicBezTo>
                  <a:pt x="4" y="10"/>
                  <a:pt x="4" y="10"/>
                  <a:pt x="4" y="10"/>
                </a:cubicBezTo>
                <a:cubicBezTo>
                  <a:pt x="4" y="10"/>
                  <a:pt x="4" y="10"/>
                  <a:pt x="4" y="10"/>
                </a:cubicBezTo>
                <a:cubicBezTo>
                  <a:pt x="4" y="10"/>
                  <a:pt x="4" y="10"/>
                  <a:pt x="4" y="10"/>
                </a:cubicBezTo>
                <a:cubicBezTo>
                  <a:pt x="4" y="11"/>
                  <a:pt x="4" y="10"/>
                  <a:pt x="4" y="10"/>
                </a:cubicBezTo>
                <a:cubicBezTo>
                  <a:pt x="4" y="10"/>
                  <a:pt x="4" y="10"/>
                  <a:pt x="4" y="10"/>
                </a:cubicBezTo>
                <a:cubicBezTo>
                  <a:pt x="4" y="10"/>
                  <a:pt x="4" y="10"/>
                  <a:pt x="4" y="10"/>
                </a:cubicBezTo>
                <a:cubicBezTo>
                  <a:pt x="4" y="10"/>
                  <a:pt x="4" y="10"/>
                  <a:pt x="4" y="10"/>
                </a:cubicBezTo>
                <a:cubicBezTo>
                  <a:pt x="4" y="10"/>
                  <a:pt x="4" y="10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4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7" y="10"/>
                  <a:pt x="7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5" y="10"/>
                  <a:pt x="5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5" y="10"/>
                  <a:pt x="5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6" y="10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9"/>
                </a:cubicBezTo>
                <a:cubicBezTo>
                  <a:pt x="6" y="9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8"/>
                  <a:pt x="7" y="9"/>
                  <a:pt x="7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6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7" y="9"/>
                  <a:pt x="7" y="9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7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7"/>
                  <a:pt x="8" y="7"/>
                </a:cubicBezTo>
                <a:cubicBezTo>
                  <a:pt x="8" y="8"/>
                  <a:pt x="8" y="7"/>
                  <a:pt x="8" y="7"/>
                </a:cubicBezTo>
                <a:cubicBezTo>
                  <a:pt x="8" y="7"/>
                  <a:pt x="8" y="7"/>
                  <a:pt x="8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7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9"/>
                  <a:pt x="5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8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5" y="9"/>
                  <a:pt x="5" y="9"/>
                  <a:pt x="5" y="9"/>
                </a:cubicBezTo>
                <a:cubicBezTo>
                  <a:pt x="5" y="9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8"/>
                  <a:pt x="5" y="8"/>
                  <a:pt x="5" y="8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6" y="7"/>
                  <a:pt x="6" y="7"/>
                </a:cubicBezTo>
                <a:cubicBezTo>
                  <a:pt x="6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9" y="8"/>
                  <a:pt x="9" y="8"/>
                  <a:pt x="9" y="8"/>
                </a:cubicBezTo>
                <a:cubicBezTo>
                  <a:pt x="9" y="8"/>
                  <a:pt x="9" y="8"/>
                  <a:pt x="9" y="7"/>
                </a:cubicBezTo>
                <a:cubicBezTo>
                  <a:pt x="9" y="7"/>
                  <a:pt x="9" y="7"/>
                  <a:pt x="9" y="7"/>
                </a:cubicBezTo>
                <a:cubicBezTo>
                  <a:pt x="9" y="7"/>
                  <a:pt x="9" y="7"/>
                  <a:pt x="9" y="7"/>
                </a:cubicBezTo>
                <a:cubicBezTo>
                  <a:pt x="9" y="7"/>
                  <a:pt x="9" y="7"/>
                  <a:pt x="9" y="7"/>
                </a:cubicBezTo>
                <a:cubicBezTo>
                  <a:pt x="9" y="7"/>
                  <a:pt x="9" y="7"/>
                  <a:pt x="9" y="7"/>
                </a:cubicBezTo>
                <a:cubicBezTo>
                  <a:pt x="9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7"/>
                  <a:pt x="8" y="6"/>
                </a:cubicBezTo>
                <a:cubicBezTo>
                  <a:pt x="8" y="6"/>
                  <a:pt x="8" y="6"/>
                  <a:pt x="8" y="6"/>
                </a:cubicBezTo>
                <a:cubicBezTo>
                  <a:pt x="7" y="6"/>
                  <a:pt x="7" y="6"/>
                  <a:pt x="7" y="6"/>
                </a:cubicBezTo>
                <a:cubicBezTo>
                  <a:pt x="7" y="6"/>
                  <a:pt x="7" y="6"/>
                  <a:pt x="7" y="6"/>
                </a:cubicBezTo>
                <a:cubicBezTo>
                  <a:pt x="7" y="6"/>
                  <a:pt x="7" y="6"/>
                  <a:pt x="7" y="6"/>
                </a:cubicBezTo>
                <a:cubicBezTo>
                  <a:pt x="7" y="6"/>
                  <a:pt x="7" y="6"/>
                  <a:pt x="7" y="6"/>
                </a:cubicBezTo>
                <a:cubicBezTo>
                  <a:pt x="7" y="6"/>
                  <a:pt x="7" y="6"/>
                  <a:pt x="7" y="6"/>
                </a:cubicBezTo>
                <a:cubicBezTo>
                  <a:pt x="7" y="6"/>
                  <a:pt x="7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7" y="5"/>
                </a:cubicBezTo>
                <a:cubicBezTo>
                  <a:pt x="7" y="5"/>
                  <a:pt x="7" y="5"/>
                  <a:pt x="7" y="5"/>
                </a:cubicBezTo>
                <a:cubicBezTo>
                  <a:pt x="7" y="5"/>
                  <a:pt x="7" y="5"/>
                  <a:pt x="7" y="5"/>
                </a:cubicBezTo>
                <a:cubicBezTo>
                  <a:pt x="7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5" y="5"/>
                  <a:pt x="5" y="5"/>
                </a:cubicBezTo>
                <a:cubicBezTo>
                  <a:pt x="5" y="5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3"/>
                  <a:pt x="5" y="3"/>
                </a:cubicBezTo>
                <a:cubicBezTo>
                  <a:pt x="5" y="3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6" y="4"/>
                  <a:pt x="6" y="4"/>
                  <a:pt x="6" y="4"/>
                </a:cubicBezTo>
                <a:cubicBezTo>
                  <a:pt x="6" y="4"/>
                  <a:pt x="6" y="4"/>
                  <a:pt x="6" y="4"/>
                </a:cubicBezTo>
                <a:cubicBezTo>
                  <a:pt x="6" y="4"/>
                  <a:pt x="7" y="4"/>
                  <a:pt x="7" y="4"/>
                </a:cubicBezTo>
                <a:cubicBezTo>
                  <a:pt x="7" y="5"/>
                  <a:pt x="7" y="5"/>
                  <a:pt x="7" y="5"/>
                </a:cubicBezTo>
                <a:cubicBezTo>
                  <a:pt x="7" y="5"/>
                  <a:pt x="7" y="5"/>
                  <a:pt x="8" y="5"/>
                </a:cubicBezTo>
                <a:cubicBezTo>
                  <a:pt x="8" y="5"/>
                  <a:pt x="8" y="5"/>
                  <a:pt x="8" y="5"/>
                </a:cubicBezTo>
                <a:cubicBezTo>
                  <a:pt x="8" y="5"/>
                  <a:pt x="8" y="5"/>
                  <a:pt x="8" y="5"/>
                </a:cubicBezTo>
                <a:cubicBezTo>
                  <a:pt x="8" y="5"/>
                  <a:pt x="8" y="5"/>
                  <a:pt x="8" y="5"/>
                </a:cubicBezTo>
                <a:cubicBezTo>
                  <a:pt x="8" y="5"/>
                  <a:pt x="8" y="5"/>
                  <a:pt x="8" y="5"/>
                </a:cubicBezTo>
                <a:cubicBezTo>
                  <a:pt x="8" y="5"/>
                  <a:pt x="8" y="5"/>
                  <a:pt x="8" y="5"/>
                </a:cubicBezTo>
                <a:cubicBezTo>
                  <a:pt x="8" y="5"/>
                  <a:pt x="8" y="5"/>
                  <a:pt x="8" y="5"/>
                </a:cubicBezTo>
                <a:cubicBezTo>
                  <a:pt x="8" y="5"/>
                  <a:pt x="8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9" y="5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10" y="4"/>
                  <a:pt x="9" y="4"/>
                </a:cubicBezTo>
                <a:cubicBezTo>
                  <a:pt x="9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1" y="5"/>
                  <a:pt x="11" y="4"/>
                </a:cubicBezTo>
                <a:cubicBezTo>
                  <a:pt x="11" y="5"/>
                  <a:pt x="11" y="4"/>
                  <a:pt x="11" y="4"/>
                </a:cubicBez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1" y="5"/>
                  <a:pt x="12" y="5"/>
                </a:cubicBezTo>
                <a:cubicBezTo>
                  <a:pt x="12" y="5"/>
                  <a:pt x="12" y="5"/>
                  <a:pt x="12" y="5"/>
                </a:cubicBezTo>
                <a:cubicBezTo>
                  <a:pt x="12" y="5"/>
                  <a:pt x="12" y="5"/>
                  <a:pt x="12" y="5"/>
                </a:cubicBezTo>
                <a:cubicBezTo>
                  <a:pt x="12" y="5"/>
                  <a:pt x="12" y="5"/>
                  <a:pt x="12" y="5"/>
                </a:cubicBezTo>
                <a:cubicBezTo>
                  <a:pt x="12" y="5"/>
                  <a:pt x="12" y="4"/>
                  <a:pt x="12" y="5"/>
                </a:cubicBezTo>
                <a:cubicBezTo>
                  <a:pt x="12" y="5"/>
                  <a:pt x="12" y="4"/>
                  <a:pt x="13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5"/>
                  <a:pt x="12" y="5"/>
                  <a:pt x="12" y="5"/>
                </a:cubicBezTo>
                <a:cubicBezTo>
                  <a:pt x="12" y="5"/>
                  <a:pt x="12" y="5"/>
                  <a:pt x="12" y="5"/>
                </a:cubicBezTo>
                <a:cubicBezTo>
                  <a:pt x="12" y="5"/>
                  <a:pt x="12" y="5"/>
                  <a:pt x="12" y="5"/>
                </a:cubicBezTo>
                <a:cubicBezTo>
                  <a:pt x="12" y="5"/>
                  <a:pt x="12" y="5"/>
                  <a:pt x="12" y="5"/>
                </a:cubicBezTo>
                <a:cubicBezTo>
                  <a:pt x="12" y="5"/>
                  <a:pt x="12" y="5"/>
                  <a:pt x="13" y="5"/>
                </a:cubicBezTo>
                <a:cubicBezTo>
                  <a:pt x="13" y="5"/>
                  <a:pt x="13" y="5"/>
                  <a:pt x="13" y="5"/>
                </a:cubicBezTo>
                <a:cubicBezTo>
                  <a:pt x="13" y="5"/>
                  <a:pt x="13" y="5"/>
                  <a:pt x="13" y="5"/>
                </a:cubicBezTo>
                <a:cubicBezTo>
                  <a:pt x="13" y="5"/>
                  <a:pt x="13" y="5"/>
                  <a:pt x="13" y="5"/>
                </a:cubicBezTo>
                <a:cubicBezTo>
                  <a:pt x="13" y="5"/>
                  <a:pt x="13" y="5"/>
                  <a:pt x="13" y="5"/>
                </a:cubicBezTo>
                <a:cubicBezTo>
                  <a:pt x="13" y="5"/>
                  <a:pt x="13" y="5"/>
                  <a:pt x="13" y="5"/>
                </a:cubicBezTo>
                <a:cubicBezTo>
                  <a:pt x="13" y="5"/>
                  <a:pt x="13" y="5"/>
                  <a:pt x="13" y="5"/>
                </a:cubicBezTo>
                <a:cubicBezTo>
                  <a:pt x="13" y="5"/>
                  <a:pt x="13" y="5"/>
                  <a:pt x="13" y="5"/>
                </a:cubicBezTo>
                <a:cubicBezTo>
                  <a:pt x="13" y="5"/>
                  <a:pt x="13" y="5"/>
                  <a:pt x="13" y="5"/>
                </a:cubicBezTo>
                <a:cubicBezTo>
                  <a:pt x="13" y="5"/>
                  <a:pt x="13" y="5"/>
                  <a:pt x="13" y="5"/>
                </a:cubicBezTo>
                <a:cubicBezTo>
                  <a:pt x="13" y="5"/>
                  <a:pt x="14" y="5"/>
                  <a:pt x="14" y="5"/>
                </a:cubicBezTo>
                <a:cubicBezTo>
                  <a:pt x="14" y="5"/>
                  <a:pt x="14" y="4"/>
                  <a:pt x="14" y="4"/>
                </a:cubicBezTo>
                <a:cubicBezTo>
                  <a:pt x="14" y="4"/>
                  <a:pt x="14" y="4"/>
                  <a:pt x="14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4"/>
                  <a:pt x="13" y="4"/>
                  <a:pt x="14" y="4"/>
                </a:cubicBezTo>
                <a:cubicBezTo>
                  <a:pt x="14" y="4"/>
                  <a:pt x="13" y="4"/>
                  <a:pt x="13" y="4"/>
                </a:cubicBezTo>
                <a:cubicBezTo>
                  <a:pt x="14" y="4"/>
                  <a:pt x="13" y="4"/>
                  <a:pt x="13" y="4"/>
                </a:cubicBezTo>
                <a:cubicBezTo>
                  <a:pt x="13" y="4"/>
                  <a:pt x="13" y="3"/>
                  <a:pt x="13" y="3"/>
                </a:cubicBezTo>
                <a:cubicBezTo>
                  <a:pt x="13" y="3"/>
                  <a:pt x="13" y="3"/>
                  <a:pt x="14" y="3"/>
                </a:cubicBezTo>
                <a:cubicBezTo>
                  <a:pt x="14" y="3"/>
                  <a:pt x="14" y="3"/>
                  <a:pt x="14" y="3"/>
                </a:cubicBezTo>
                <a:cubicBezTo>
                  <a:pt x="14" y="3"/>
                  <a:pt x="14" y="3"/>
                  <a:pt x="14" y="3"/>
                </a:cubicBezTo>
                <a:cubicBezTo>
                  <a:pt x="14" y="4"/>
                  <a:pt x="14" y="4"/>
                  <a:pt x="14" y="4"/>
                </a:cubicBezTo>
                <a:cubicBezTo>
                  <a:pt x="14" y="4"/>
                  <a:pt x="14" y="4"/>
                  <a:pt x="14" y="4"/>
                </a:cubicBezTo>
                <a:cubicBezTo>
                  <a:pt x="14" y="4"/>
                  <a:pt x="14" y="4"/>
                  <a:pt x="14" y="4"/>
                </a:cubicBezTo>
                <a:cubicBezTo>
                  <a:pt x="14" y="4"/>
                  <a:pt x="14" y="4"/>
                  <a:pt x="15" y="4"/>
                </a:cubicBezTo>
                <a:cubicBezTo>
                  <a:pt x="15" y="4"/>
                  <a:pt x="15" y="4"/>
                  <a:pt x="15" y="4"/>
                </a:cubicBezTo>
                <a:cubicBezTo>
                  <a:pt x="15" y="4"/>
                  <a:pt x="15" y="4"/>
                  <a:pt x="15" y="4"/>
                </a:cubicBezTo>
                <a:cubicBezTo>
                  <a:pt x="15" y="4"/>
                  <a:pt x="15" y="4"/>
                  <a:pt x="15" y="4"/>
                </a:cubicBezTo>
                <a:cubicBezTo>
                  <a:pt x="15" y="4"/>
                  <a:pt x="15" y="4"/>
                  <a:pt x="15" y="4"/>
                </a:cubicBezTo>
                <a:cubicBezTo>
                  <a:pt x="15" y="4"/>
                  <a:pt x="14" y="4"/>
                  <a:pt x="14" y="4"/>
                </a:cubicBezTo>
                <a:cubicBezTo>
                  <a:pt x="14" y="4"/>
                  <a:pt x="14" y="4"/>
                  <a:pt x="14" y="4"/>
                </a:cubicBezTo>
                <a:cubicBezTo>
                  <a:pt x="14" y="4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5" y="5"/>
                </a:cubicBezTo>
                <a:cubicBezTo>
                  <a:pt x="15" y="5"/>
                  <a:pt x="15" y="5"/>
                  <a:pt x="15" y="5"/>
                </a:cubicBezTo>
                <a:cubicBezTo>
                  <a:pt x="15" y="5"/>
                  <a:pt x="15" y="5"/>
                  <a:pt x="15" y="5"/>
                </a:cubicBezTo>
                <a:cubicBezTo>
                  <a:pt x="15" y="5"/>
                  <a:pt x="15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6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6"/>
                  <a:pt x="14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6"/>
                  <a:pt x="14" y="5"/>
                  <a:pt x="14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3" y="6"/>
                  <a:pt x="13" y="7"/>
                  <a:pt x="13" y="7"/>
                </a:cubicBezTo>
                <a:cubicBezTo>
                  <a:pt x="13" y="7"/>
                  <a:pt x="13" y="7"/>
                  <a:pt x="13" y="7"/>
                </a:cubicBezTo>
                <a:cubicBezTo>
                  <a:pt x="13" y="7"/>
                  <a:pt x="13" y="7"/>
                  <a:pt x="13" y="7"/>
                </a:cubicBezTo>
                <a:cubicBezTo>
                  <a:pt x="13" y="7"/>
                  <a:pt x="13" y="6"/>
                  <a:pt x="13" y="6"/>
                </a:cubicBezTo>
                <a:cubicBezTo>
                  <a:pt x="13" y="6"/>
                  <a:pt x="13" y="6"/>
                  <a:pt x="13" y="6"/>
                </a:cubicBezTo>
                <a:cubicBezTo>
                  <a:pt x="13" y="6"/>
                  <a:pt x="13" y="6"/>
                  <a:pt x="13" y="6"/>
                </a:cubicBezTo>
                <a:cubicBezTo>
                  <a:pt x="13" y="6"/>
                  <a:pt x="13" y="6"/>
                  <a:pt x="13" y="6"/>
                </a:cubicBezTo>
                <a:cubicBezTo>
                  <a:pt x="13" y="6"/>
                  <a:pt x="13" y="6"/>
                  <a:pt x="13" y="6"/>
                </a:cubicBezTo>
                <a:cubicBezTo>
                  <a:pt x="13" y="6"/>
                  <a:pt x="13" y="6"/>
                  <a:pt x="13" y="6"/>
                </a:cubicBezTo>
                <a:cubicBezTo>
                  <a:pt x="13" y="6"/>
                  <a:pt x="13" y="7"/>
                  <a:pt x="13" y="7"/>
                </a:cubicBezTo>
                <a:cubicBezTo>
                  <a:pt x="13" y="7"/>
                  <a:pt x="13" y="7"/>
                  <a:pt x="13" y="7"/>
                </a:cubicBezTo>
                <a:cubicBezTo>
                  <a:pt x="13" y="7"/>
                  <a:pt x="13" y="7"/>
                  <a:pt x="13" y="7"/>
                </a:cubicBezTo>
                <a:cubicBezTo>
                  <a:pt x="13" y="7"/>
                  <a:pt x="13" y="7"/>
                  <a:pt x="13" y="7"/>
                </a:cubicBezTo>
                <a:cubicBezTo>
                  <a:pt x="13" y="7"/>
                  <a:pt x="13" y="7"/>
                  <a:pt x="13" y="7"/>
                </a:cubicBezTo>
                <a:cubicBezTo>
                  <a:pt x="13" y="7"/>
                  <a:pt x="13" y="7"/>
                  <a:pt x="13" y="7"/>
                </a:cubicBezTo>
                <a:cubicBezTo>
                  <a:pt x="13" y="7"/>
                  <a:pt x="13" y="7"/>
                  <a:pt x="13" y="6"/>
                </a:cubicBezTo>
                <a:cubicBezTo>
                  <a:pt x="13" y="7"/>
                  <a:pt x="13" y="7"/>
                  <a:pt x="13" y="7"/>
                </a:cubicBezTo>
                <a:cubicBezTo>
                  <a:pt x="13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3" y="7"/>
                  <a:pt x="13" y="7"/>
                </a:cubicBezTo>
                <a:cubicBezTo>
                  <a:pt x="13" y="7"/>
                  <a:pt x="13" y="7"/>
                  <a:pt x="13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8"/>
                  <a:pt x="11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1" y="9"/>
                  <a:pt x="11" y="9"/>
                  <a:pt x="11" y="9"/>
                </a:cubicBezTo>
                <a:close/>
                <a:moveTo>
                  <a:pt x="2" y="10"/>
                </a:move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2" y="10"/>
                  <a:pt x="2" y="10"/>
                </a:cubicBezTo>
                <a:cubicBezTo>
                  <a:pt x="1" y="10"/>
                  <a:pt x="1" y="9"/>
                  <a:pt x="1" y="9"/>
                </a:cubicBezTo>
                <a:cubicBezTo>
                  <a:pt x="1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3" y="8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8"/>
                  <a:pt x="3" y="8"/>
                </a:cubicBezTo>
                <a:cubicBezTo>
                  <a:pt x="3" y="8"/>
                  <a:pt x="3" y="8"/>
                  <a:pt x="3" y="8"/>
                </a:cubicBezTo>
                <a:cubicBezTo>
                  <a:pt x="3" y="8"/>
                  <a:pt x="3" y="8"/>
                  <a:pt x="3" y="8"/>
                </a:cubicBezTo>
                <a:cubicBezTo>
                  <a:pt x="3" y="8"/>
                  <a:pt x="3" y="8"/>
                  <a:pt x="3" y="8"/>
                </a:cubicBezTo>
                <a:cubicBezTo>
                  <a:pt x="3" y="8"/>
                  <a:pt x="3" y="8"/>
                  <a:pt x="3" y="8"/>
                </a:cubicBezTo>
                <a:cubicBezTo>
                  <a:pt x="3" y="8"/>
                  <a:pt x="3" y="8"/>
                  <a:pt x="3" y="8"/>
                </a:cubicBezTo>
                <a:cubicBezTo>
                  <a:pt x="3" y="8"/>
                  <a:pt x="3" y="8"/>
                  <a:pt x="3" y="8"/>
                </a:cubicBezTo>
                <a:cubicBezTo>
                  <a:pt x="3" y="8"/>
                  <a:pt x="3" y="8"/>
                  <a:pt x="3" y="8"/>
                </a:cubicBezTo>
                <a:cubicBezTo>
                  <a:pt x="3" y="8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9"/>
                </a:cubicBezTo>
                <a:cubicBezTo>
                  <a:pt x="3" y="9"/>
                  <a:pt x="3" y="9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0"/>
                  <a:pt x="3" y="10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lose/>
                <a:moveTo>
                  <a:pt x="11" y="3"/>
                </a:move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2"/>
                  <a:pt x="11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4"/>
                  <a:pt x="13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3"/>
                  <a:pt x="13" y="3"/>
                  <a:pt x="13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3"/>
                  <a:pt x="13" y="3"/>
                  <a:pt x="13" y="3"/>
                </a:cubicBezTo>
                <a:cubicBezTo>
                  <a:pt x="12" y="4"/>
                  <a:pt x="12" y="4"/>
                  <a:pt x="12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lose/>
                <a:moveTo>
                  <a:pt x="21" y="11"/>
                </a:move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2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2"/>
                  <a:pt x="20" y="12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19" y="11"/>
                </a:cubicBezTo>
                <a:cubicBezTo>
                  <a:pt x="19" y="11"/>
                  <a:pt x="19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1" y="11"/>
                  <a:pt x="21" y="11"/>
                </a:cubicBezTo>
                <a:close/>
                <a:moveTo>
                  <a:pt x="12" y="13"/>
                </a:moveTo>
                <a:cubicBezTo>
                  <a:pt x="11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4"/>
                  <a:pt x="12" y="14"/>
                </a:cubicBezTo>
                <a:cubicBezTo>
                  <a:pt x="12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lose/>
                <a:moveTo>
                  <a:pt x="9" y="3"/>
                </a:moveTo>
                <a:cubicBezTo>
                  <a:pt x="9" y="3"/>
                  <a:pt x="9" y="3"/>
                  <a:pt x="9" y="3"/>
                </a:cubicBezTo>
                <a:cubicBezTo>
                  <a:pt x="9" y="3"/>
                  <a:pt x="9" y="3"/>
                  <a:pt x="9" y="3"/>
                </a:cubicBezTo>
                <a:cubicBezTo>
                  <a:pt x="9" y="3"/>
                  <a:pt x="9" y="3"/>
                  <a:pt x="9" y="3"/>
                </a:cubicBezTo>
                <a:cubicBezTo>
                  <a:pt x="9" y="3"/>
                  <a:pt x="9" y="3"/>
                  <a:pt x="9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4"/>
                  <a:pt x="10" y="4"/>
                  <a:pt x="10" y="4"/>
                </a:cubicBezTo>
                <a:cubicBezTo>
                  <a:pt x="9" y="4"/>
                  <a:pt x="9" y="3"/>
                  <a:pt x="9" y="3"/>
                </a:cubicBezTo>
                <a:cubicBezTo>
                  <a:pt x="9" y="3"/>
                  <a:pt x="9" y="3"/>
                  <a:pt x="9" y="3"/>
                </a:cubicBezTo>
                <a:close/>
                <a:moveTo>
                  <a:pt x="1" y="9"/>
                </a:move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0" y="9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lose/>
                <a:moveTo>
                  <a:pt x="11" y="15"/>
                </a:move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2" y="14"/>
                  <a:pt x="12" y="14"/>
                  <a:pt x="12" y="14"/>
                </a:cubicBezTo>
                <a:cubicBezTo>
                  <a:pt x="12" y="14"/>
                  <a:pt x="12" y="14"/>
                  <a:pt x="11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1" y="14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lose/>
                <a:moveTo>
                  <a:pt x="17" y="13"/>
                </a:moveTo>
                <a:cubicBezTo>
                  <a:pt x="17" y="13"/>
                  <a:pt x="17" y="13"/>
                  <a:pt x="18" y="13"/>
                </a:cubicBezTo>
                <a:cubicBezTo>
                  <a:pt x="18" y="13"/>
                  <a:pt x="18" y="13"/>
                  <a:pt x="17" y="13"/>
                </a:cubicBezTo>
                <a:cubicBezTo>
                  <a:pt x="17" y="13"/>
                  <a:pt x="17" y="13"/>
                  <a:pt x="17" y="13"/>
                </a:cubicBezTo>
                <a:cubicBezTo>
                  <a:pt x="17" y="13"/>
                  <a:pt x="17" y="13"/>
                  <a:pt x="17" y="13"/>
                </a:cubicBezTo>
                <a:cubicBezTo>
                  <a:pt x="17" y="13"/>
                  <a:pt x="17" y="13"/>
                  <a:pt x="17" y="13"/>
                </a:cubicBezTo>
                <a:cubicBezTo>
                  <a:pt x="17" y="14"/>
                  <a:pt x="17" y="14"/>
                  <a:pt x="17" y="14"/>
                </a:cubicBezTo>
                <a:cubicBezTo>
                  <a:pt x="17" y="14"/>
                  <a:pt x="17" y="14"/>
                  <a:pt x="17" y="14"/>
                </a:cubicBezTo>
                <a:cubicBezTo>
                  <a:pt x="17" y="14"/>
                  <a:pt x="17" y="14"/>
                  <a:pt x="17" y="14"/>
                </a:cubicBezTo>
                <a:cubicBezTo>
                  <a:pt x="17" y="14"/>
                  <a:pt x="17" y="14"/>
                  <a:pt x="16" y="14"/>
                </a:cubicBezTo>
                <a:cubicBezTo>
                  <a:pt x="16" y="14"/>
                  <a:pt x="16" y="14"/>
                  <a:pt x="16" y="14"/>
                </a:cubicBezTo>
                <a:cubicBezTo>
                  <a:pt x="16" y="14"/>
                  <a:pt x="16" y="14"/>
                  <a:pt x="16" y="14"/>
                </a:cubicBezTo>
                <a:cubicBezTo>
                  <a:pt x="16" y="14"/>
                  <a:pt x="16" y="14"/>
                  <a:pt x="16" y="14"/>
                </a:cubicBezTo>
                <a:cubicBezTo>
                  <a:pt x="16" y="14"/>
                  <a:pt x="16" y="14"/>
                  <a:pt x="16" y="13"/>
                </a:cubicBezTo>
                <a:cubicBezTo>
                  <a:pt x="16" y="13"/>
                  <a:pt x="17" y="13"/>
                  <a:pt x="17" y="14"/>
                </a:cubicBezTo>
                <a:cubicBezTo>
                  <a:pt x="17" y="14"/>
                  <a:pt x="17" y="14"/>
                  <a:pt x="17" y="14"/>
                </a:cubicBezTo>
                <a:cubicBezTo>
                  <a:pt x="17" y="14"/>
                  <a:pt x="17" y="13"/>
                  <a:pt x="17" y="13"/>
                </a:cubicBezTo>
                <a:cubicBezTo>
                  <a:pt x="17" y="14"/>
                  <a:pt x="17" y="13"/>
                  <a:pt x="17" y="13"/>
                </a:cubicBezTo>
                <a:cubicBezTo>
                  <a:pt x="17" y="13"/>
                  <a:pt x="17" y="13"/>
                  <a:pt x="17" y="13"/>
                </a:cubicBezTo>
                <a:cubicBezTo>
                  <a:pt x="17" y="13"/>
                  <a:pt x="17" y="13"/>
                  <a:pt x="17" y="13"/>
                </a:cubicBezTo>
                <a:cubicBezTo>
                  <a:pt x="17" y="13"/>
                  <a:pt x="17" y="13"/>
                  <a:pt x="17" y="13"/>
                </a:cubicBezTo>
                <a:cubicBezTo>
                  <a:pt x="17" y="13"/>
                  <a:pt x="17" y="13"/>
                  <a:pt x="17" y="13"/>
                </a:cubicBezTo>
                <a:cubicBezTo>
                  <a:pt x="17" y="13"/>
                  <a:pt x="17" y="13"/>
                  <a:pt x="17" y="13"/>
                </a:cubicBezTo>
                <a:close/>
                <a:moveTo>
                  <a:pt x="0" y="8"/>
                </a:moveTo>
                <a:cubicBezTo>
                  <a:pt x="0" y="7"/>
                  <a:pt x="0" y="7"/>
                  <a:pt x="0" y="7"/>
                </a:cubicBezTo>
                <a:cubicBezTo>
                  <a:pt x="0" y="7"/>
                  <a:pt x="0" y="7"/>
                  <a:pt x="0" y="7"/>
                </a:cubicBezTo>
                <a:cubicBezTo>
                  <a:pt x="0" y="7"/>
                  <a:pt x="0" y="7"/>
                  <a:pt x="0" y="7"/>
                </a:cubicBezTo>
                <a:cubicBezTo>
                  <a:pt x="0" y="7"/>
                  <a:pt x="0" y="7"/>
                  <a:pt x="0" y="7"/>
                </a:cubicBezTo>
                <a:cubicBezTo>
                  <a:pt x="0" y="7"/>
                  <a:pt x="1" y="7"/>
                  <a:pt x="1" y="7"/>
                </a:cubicBezTo>
                <a:cubicBezTo>
                  <a:pt x="1" y="7"/>
                  <a:pt x="0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7"/>
                  <a:pt x="1" y="8"/>
                  <a:pt x="1" y="7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0" y="7"/>
                  <a:pt x="0" y="7"/>
                  <a:pt x="0" y="8"/>
                </a:cubicBezTo>
                <a:cubicBezTo>
                  <a:pt x="0" y="8"/>
                  <a:pt x="0" y="8"/>
                  <a:pt x="0" y="8"/>
                </a:cubicBezTo>
                <a:cubicBezTo>
                  <a:pt x="0" y="8"/>
                  <a:pt x="0" y="8"/>
                  <a:pt x="0" y="8"/>
                </a:cubicBezTo>
                <a:cubicBezTo>
                  <a:pt x="0" y="8"/>
                  <a:pt x="0" y="8"/>
                  <a:pt x="0" y="8"/>
                </a:cubicBezTo>
                <a:cubicBezTo>
                  <a:pt x="0" y="8"/>
                  <a:pt x="0" y="8"/>
                  <a:pt x="0" y="8"/>
                </a:cubicBezTo>
                <a:cubicBezTo>
                  <a:pt x="0" y="8"/>
                  <a:pt x="0" y="8"/>
                  <a:pt x="0" y="8"/>
                </a:cubicBezTo>
                <a:cubicBezTo>
                  <a:pt x="0" y="8"/>
                  <a:pt x="0" y="8"/>
                  <a:pt x="0" y="8"/>
                </a:cubicBezTo>
                <a:cubicBezTo>
                  <a:pt x="0" y="8"/>
                  <a:pt x="0" y="8"/>
                  <a:pt x="0" y="8"/>
                </a:cubicBezTo>
                <a:cubicBezTo>
                  <a:pt x="0" y="8"/>
                  <a:pt x="0" y="8"/>
                  <a:pt x="0" y="8"/>
                </a:cubicBezTo>
                <a:cubicBezTo>
                  <a:pt x="0" y="8"/>
                  <a:pt x="0" y="8"/>
                  <a:pt x="0" y="8"/>
                </a:cubicBezTo>
                <a:cubicBezTo>
                  <a:pt x="0" y="8"/>
                  <a:pt x="0" y="8"/>
                  <a:pt x="0" y="8"/>
                </a:cubicBezTo>
                <a:cubicBezTo>
                  <a:pt x="0" y="8"/>
                  <a:pt x="0" y="8"/>
                  <a:pt x="0" y="8"/>
                </a:cubicBezTo>
                <a:cubicBezTo>
                  <a:pt x="0" y="8"/>
                  <a:pt x="0" y="8"/>
                  <a:pt x="0" y="8"/>
                </a:cubicBezTo>
                <a:cubicBezTo>
                  <a:pt x="0" y="8"/>
                  <a:pt x="0" y="8"/>
                  <a:pt x="0" y="8"/>
                </a:cubicBezTo>
                <a:cubicBezTo>
                  <a:pt x="0" y="8"/>
                  <a:pt x="0" y="8"/>
                  <a:pt x="0" y="8"/>
                </a:cubicBezTo>
                <a:close/>
                <a:moveTo>
                  <a:pt x="5" y="2"/>
                </a:moveTo>
                <a:cubicBezTo>
                  <a:pt x="5" y="2"/>
                  <a:pt x="5" y="2"/>
                  <a:pt x="5" y="2"/>
                </a:cubicBezTo>
                <a:cubicBezTo>
                  <a:pt x="5" y="2"/>
                  <a:pt x="5" y="2"/>
                  <a:pt x="5" y="2"/>
                </a:cubicBezTo>
                <a:cubicBezTo>
                  <a:pt x="5" y="3"/>
                  <a:pt x="5" y="3"/>
                  <a:pt x="5" y="3"/>
                </a:cubicBezTo>
                <a:cubicBezTo>
                  <a:pt x="6" y="3"/>
                  <a:pt x="6" y="3"/>
                  <a:pt x="6" y="3"/>
                </a:cubicBezTo>
                <a:cubicBezTo>
                  <a:pt x="6" y="3"/>
                  <a:pt x="6" y="3"/>
                  <a:pt x="6" y="3"/>
                </a:cubicBezTo>
                <a:cubicBezTo>
                  <a:pt x="6" y="3"/>
                  <a:pt x="6" y="3"/>
                  <a:pt x="6" y="3"/>
                </a:cubicBezTo>
                <a:cubicBezTo>
                  <a:pt x="6" y="3"/>
                  <a:pt x="6" y="3"/>
                  <a:pt x="6" y="3"/>
                </a:cubicBezTo>
                <a:cubicBezTo>
                  <a:pt x="6" y="3"/>
                  <a:pt x="6" y="3"/>
                  <a:pt x="6" y="3"/>
                </a:cubicBezTo>
                <a:cubicBezTo>
                  <a:pt x="6" y="3"/>
                  <a:pt x="6" y="3"/>
                  <a:pt x="5" y="3"/>
                </a:cubicBezTo>
                <a:cubicBezTo>
                  <a:pt x="5" y="3"/>
                  <a:pt x="5" y="3"/>
                  <a:pt x="5" y="3"/>
                </a:cubicBezTo>
                <a:cubicBezTo>
                  <a:pt x="5" y="3"/>
                  <a:pt x="5" y="3"/>
                  <a:pt x="5" y="2"/>
                </a:cubicBezTo>
                <a:close/>
                <a:moveTo>
                  <a:pt x="11" y="4"/>
                </a:move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3"/>
                  <a:pt x="11" y="3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lose/>
                <a:moveTo>
                  <a:pt x="3" y="11"/>
                </a:move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lose/>
                <a:moveTo>
                  <a:pt x="1" y="0"/>
                </a:move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1"/>
                </a:cubicBezTo>
                <a:cubicBezTo>
                  <a:pt x="2" y="0"/>
                  <a:pt x="2" y="1"/>
                  <a:pt x="2" y="1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2" y="0"/>
                  <a:pt x="1" y="0"/>
                </a:cubicBezTo>
                <a:cubicBezTo>
                  <a:pt x="1" y="0"/>
                  <a:pt x="1" y="0"/>
                  <a:pt x="1" y="0"/>
                </a:cubicBezTo>
                <a:close/>
                <a:moveTo>
                  <a:pt x="13" y="8"/>
                </a:moveTo>
                <a:cubicBezTo>
                  <a:pt x="12" y="8"/>
                  <a:pt x="12" y="8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3" y="8"/>
                  <a:pt x="13" y="8"/>
                </a:cubicBezTo>
                <a:cubicBezTo>
                  <a:pt x="13" y="8"/>
                  <a:pt x="13" y="8"/>
                  <a:pt x="13" y="8"/>
                </a:cubicBezTo>
                <a:close/>
                <a:moveTo>
                  <a:pt x="12" y="11"/>
                </a:move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1" y="11"/>
                  <a:pt x="11" y="11"/>
                </a:cubicBezTo>
                <a:cubicBezTo>
                  <a:pt x="11" y="11"/>
                  <a:pt x="11" y="11"/>
                  <a:pt x="11" y="11"/>
                </a:cubicBezTo>
                <a:cubicBezTo>
                  <a:pt x="11" y="11"/>
                  <a:pt x="11" y="11"/>
                  <a:pt x="11" y="11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1" y="10"/>
                  <a:pt x="11" y="10"/>
                </a:cubicBezTo>
                <a:cubicBezTo>
                  <a:pt x="11" y="10"/>
                  <a:pt x="11" y="10"/>
                  <a:pt x="12" y="10"/>
                </a:cubicBezTo>
                <a:cubicBezTo>
                  <a:pt x="12" y="10"/>
                  <a:pt x="12" y="10"/>
                  <a:pt x="12" y="11"/>
                </a:cubicBezTo>
                <a:cubicBezTo>
                  <a:pt x="12" y="11"/>
                  <a:pt x="12" y="11"/>
                  <a:pt x="12" y="11"/>
                </a:cubicBezTo>
                <a:close/>
                <a:moveTo>
                  <a:pt x="4" y="4"/>
                </a:moveTo>
                <a:cubicBezTo>
                  <a:pt x="4" y="3"/>
                  <a:pt x="4" y="3"/>
                  <a:pt x="4" y="3"/>
                </a:cubicBezTo>
                <a:cubicBezTo>
                  <a:pt x="4" y="3"/>
                  <a:pt x="4" y="3"/>
                  <a:pt x="4" y="3"/>
                </a:cubicBezTo>
                <a:cubicBezTo>
                  <a:pt x="5" y="3"/>
                  <a:pt x="5" y="3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4" y="4"/>
                  <a:pt x="4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4"/>
                  <a:pt x="4" y="4"/>
                  <a:pt x="4" y="4"/>
                </a:cubicBezTo>
                <a:close/>
                <a:moveTo>
                  <a:pt x="12" y="15"/>
                </a:moveTo>
                <a:cubicBezTo>
                  <a:pt x="12" y="15"/>
                  <a:pt x="12" y="15"/>
                  <a:pt x="12" y="15"/>
                </a:cubicBezTo>
                <a:cubicBezTo>
                  <a:pt x="12" y="15"/>
                  <a:pt x="11" y="15"/>
                  <a:pt x="12" y="15"/>
                </a:cubicBezTo>
                <a:cubicBezTo>
                  <a:pt x="12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2" y="15"/>
                  <a:pt x="12" y="15"/>
                </a:cubicBezTo>
                <a:cubicBezTo>
                  <a:pt x="12" y="15"/>
                  <a:pt x="12" y="15"/>
                  <a:pt x="12" y="15"/>
                </a:cubicBezTo>
                <a:cubicBezTo>
                  <a:pt x="12" y="15"/>
                  <a:pt x="12" y="15"/>
                  <a:pt x="12" y="15"/>
                </a:cubicBezTo>
                <a:cubicBezTo>
                  <a:pt x="12" y="15"/>
                  <a:pt x="12" y="15"/>
                  <a:pt x="12" y="15"/>
                </a:cubicBezTo>
                <a:close/>
                <a:moveTo>
                  <a:pt x="7" y="3"/>
                </a:moveTo>
                <a:cubicBezTo>
                  <a:pt x="7" y="3"/>
                  <a:pt x="7" y="3"/>
                  <a:pt x="7" y="3"/>
                </a:cubicBezTo>
                <a:cubicBezTo>
                  <a:pt x="7" y="3"/>
                  <a:pt x="7" y="3"/>
                  <a:pt x="7" y="3"/>
                </a:cubicBezTo>
                <a:cubicBezTo>
                  <a:pt x="7" y="3"/>
                  <a:pt x="7" y="3"/>
                  <a:pt x="7" y="3"/>
                </a:cubicBezTo>
                <a:cubicBezTo>
                  <a:pt x="8" y="3"/>
                  <a:pt x="8" y="3"/>
                  <a:pt x="8" y="3"/>
                </a:cubicBezTo>
                <a:cubicBezTo>
                  <a:pt x="8" y="3"/>
                  <a:pt x="8" y="3"/>
                  <a:pt x="8" y="3"/>
                </a:cubicBezTo>
                <a:cubicBezTo>
                  <a:pt x="8" y="3"/>
                  <a:pt x="8" y="3"/>
                  <a:pt x="8" y="3"/>
                </a:cubicBezTo>
                <a:cubicBezTo>
                  <a:pt x="8" y="3"/>
                  <a:pt x="8" y="3"/>
                  <a:pt x="8" y="3"/>
                </a:cubicBezTo>
                <a:cubicBezTo>
                  <a:pt x="8" y="3"/>
                  <a:pt x="8" y="3"/>
                  <a:pt x="8" y="3"/>
                </a:cubicBezTo>
                <a:cubicBezTo>
                  <a:pt x="8" y="3"/>
                  <a:pt x="8" y="3"/>
                  <a:pt x="8" y="3"/>
                </a:cubicBezTo>
                <a:cubicBezTo>
                  <a:pt x="8" y="3"/>
                  <a:pt x="8" y="3"/>
                  <a:pt x="8" y="3"/>
                </a:cubicBezTo>
                <a:cubicBezTo>
                  <a:pt x="9" y="3"/>
                  <a:pt x="9" y="3"/>
                  <a:pt x="9" y="3"/>
                </a:cubicBezTo>
                <a:cubicBezTo>
                  <a:pt x="9" y="3"/>
                  <a:pt x="9" y="3"/>
                  <a:pt x="9" y="3"/>
                </a:cubicBezTo>
                <a:cubicBezTo>
                  <a:pt x="9" y="3"/>
                  <a:pt x="9" y="3"/>
                  <a:pt x="9" y="3"/>
                </a:cubicBezTo>
                <a:cubicBezTo>
                  <a:pt x="9" y="3"/>
                  <a:pt x="9" y="3"/>
                  <a:pt x="9" y="3"/>
                </a:cubicBezTo>
                <a:cubicBezTo>
                  <a:pt x="9" y="3"/>
                  <a:pt x="9" y="3"/>
                  <a:pt x="9" y="3"/>
                </a:cubicBezTo>
                <a:cubicBezTo>
                  <a:pt x="9" y="3"/>
                  <a:pt x="9" y="3"/>
                  <a:pt x="9" y="3"/>
                </a:cubicBezTo>
                <a:cubicBezTo>
                  <a:pt x="9" y="3"/>
                  <a:pt x="9" y="3"/>
                  <a:pt x="9" y="3"/>
                </a:cubicBezTo>
                <a:cubicBezTo>
                  <a:pt x="9" y="3"/>
                  <a:pt x="9" y="3"/>
                  <a:pt x="9" y="3"/>
                </a:cubicBezTo>
                <a:cubicBezTo>
                  <a:pt x="9" y="3"/>
                  <a:pt x="9" y="3"/>
                  <a:pt x="9" y="3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8" y="4"/>
                </a:cubicBezTo>
                <a:cubicBezTo>
                  <a:pt x="8" y="4"/>
                  <a:pt x="8" y="4"/>
                  <a:pt x="8" y="3"/>
                </a:cubicBezTo>
                <a:cubicBezTo>
                  <a:pt x="8" y="3"/>
                  <a:pt x="8" y="3"/>
                  <a:pt x="8" y="3"/>
                </a:cubicBezTo>
                <a:cubicBezTo>
                  <a:pt x="8" y="3"/>
                  <a:pt x="8" y="3"/>
                  <a:pt x="8" y="3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3"/>
                  <a:pt x="8" y="3"/>
                </a:cubicBezTo>
                <a:cubicBezTo>
                  <a:pt x="8" y="3"/>
                  <a:pt x="8" y="3"/>
                  <a:pt x="8" y="3"/>
                </a:cubicBezTo>
                <a:cubicBezTo>
                  <a:pt x="8" y="3"/>
                  <a:pt x="8" y="3"/>
                  <a:pt x="8" y="3"/>
                </a:cubicBezTo>
                <a:cubicBezTo>
                  <a:pt x="8" y="3"/>
                  <a:pt x="8" y="3"/>
                  <a:pt x="8" y="3"/>
                </a:cubicBezTo>
                <a:cubicBezTo>
                  <a:pt x="7" y="3"/>
                  <a:pt x="7" y="3"/>
                  <a:pt x="7" y="3"/>
                </a:cubicBezTo>
                <a:cubicBezTo>
                  <a:pt x="7" y="3"/>
                  <a:pt x="7" y="3"/>
                  <a:pt x="7" y="3"/>
                </a:cubicBezTo>
                <a:close/>
                <a:moveTo>
                  <a:pt x="11" y="4"/>
                </a:move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lose/>
                <a:moveTo>
                  <a:pt x="1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lose/>
                <a:moveTo>
                  <a:pt x="5" y="7"/>
                </a:move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4" y="6"/>
                  <a:pt x="4" y="6"/>
                  <a:pt x="4" y="6"/>
                </a:cubicBezTo>
                <a:cubicBezTo>
                  <a:pt x="5" y="6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ubicBezTo>
                  <a:pt x="5" y="7"/>
                  <a:pt x="5" y="7"/>
                  <a:pt x="5" y="7"/>
                </a:cubicBezTo>
                <a:close/>
                <a:moveTo>
                  <a:pt x="4" y="6"/>
                </a:move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4" y="6"/>
                </a:cubicBezTo>
                <a:close/>
                <a:moveTo>
                  <a:pt x="11" y="3"/>
                </a:move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3"/>
                  <a:pt x="12" y="3"/>
                </a:cubicBezTo>
                <a:cubicBezTo>
                  <a:pt x="12" y="3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1" y="4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lose/>
                <a:moveTo>
                  <a:pt x="11" y="12"/>
                </a:moveTo>
                <a:cubicBezTo>
                  <a:pt x="11" y="12"/>
                  <a:pt x="11" y="12"/>
                  <a:pt x="11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1" y="12"/>
                  <a:pt x="11" y="12"/>
                  <a:pt x="11" y="11"/>
                </a:cubicBezTo>
                <a:cubicBezTo>
                  <a:pt x="11" y="11"/>
                  <a:pt x="11" y="11"/>
                  <a:pt x="11" y="11"/>
                </a:cubicBezTo>
                <a:cubicBezTo>
                  <a:pt x="11" y="11"/>
                  <a:pt x="11" y="12"/>
                  <a:pt x="11" y="12"/>
                </a:cubicBezTo>
                <a:close/>
                <a:moveTo>
                  <a:pt x="6" y="9"/>
                </a:move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lose/>
                <a:moveTo>
                  <a:pt x="12" y="4"/>
                </a:move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lose/>
                <a:moveTo>
                  <a:pt x="10" y="2"/>
                </a:moveTo>
                <a:cubicBezTo>
                  <a:pt x="10" y="2"/>
                  <a:pt x="10" y="2"/>
                  <a:pt x="10" y="2"/>
                </a:cubicBezTo>
                <a:cubicBezTo>
                  <a:pt x="10" y="2"/>
                  <a:pt x="10" y="2"/>
                  <a:pt x="10" y="2"/>
                </a:cubicBezTo>
                <a:cubicBezTo>
                  <a:pt x="10" y="2"/>
                  <a:pt x="10" y="2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2"/>
                  <a:pt x="10" y="2"/>
                </a:cubicBezTo>
                <a:close/>
                <a:moveTo>
                  <a:pt x="20" y="10"/>
                </a:move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1" y="10"/>
                  <a:pt x="20" y="10"/>
                  <a:pt x="20" y="10"/>
                </a:cubicBezTo>
                <a:cubicBezTo>
                  <a:pt x="21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lose/>
                <a:moveTo>
                  <a:pt x="1" y="10"/>
                </a:move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10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10"/>
                </a:cubicBezTo>
                <a:cubicBezTo>
                  <a:pt x="1" y="10"/>
                  <a:pt x="1" y="10"/>
                  <a:pt x="1" y="10"/>
                </a:cubicBezTo>
                <a:close/>
                <a:moveTo>
                  <a:pt x="12" y="4"/>
                </a:move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lose/>
                <a:moveTo>
                  <a:pt x="3" y="2"/>
                </a:moveTo>
                <a:cubicBezTo>
                  <a:pt x="3" y="2"/>
                  <a:pt x="3" y="2"/>
                  <a:pt x="3" y="2"/>
                </a:cubicBezTo>
                <a:cubicBezTo>
                  <a:pt x="3" y="2"/>
                  <a:pt x="3" y="2"/>
                  <a:pt x="3" y="2"/>
                </a:cubicBezTo>
                <a:close/>
                <a:moveTo>
                  <a:pt x="23" y="6"/>
                </a:move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lose/>
                <a:moveTo>
                  <a:pt x="3" y="1"/>
                </a:moveTo>
                <a:cubicBezTo>
                  <a:pt x="3" y="1"/>
                  <a:pt x="3" y="1"/>
                  <a:pt x="3" y="1"/>
                </a:cubicBezTo>
                <a:cubicBezTo>
                  <a:pt x="3" y="1"/>
                  <a:pt x="3" y="1"/>
                  <a:pt x="3" y="1"/>
                </a:cubicBezTo>
                <a:cubicBezTo>
                  <a:pt x="3" y="1"/>
                  <a:pt x="3" y="1"/>
                  <a:pt x="3" y="1"/>
                </a:cubicBezTo>
                <a:cubicBezTo>
                  <a:pt x="3" y="1"/>
                  <a:pt x="3" y="1"/>
                  <a:pt x="3" y="1"/>
                </a:cubicBezTo>
                <a:cubicBezTo>
                  <a:pt x="3" y="1"/>
                  <a:pt x="3" y="1"/>
                  <a:pt x="3" y="1"/>
                </a:cubicBezTo>
                <a:cubicBezTo>
                  <a:pt x="3" y="1"/>
                  <a:pt x="3" y="1"/>
                  <a:pt x="3" y="1"/>
                </a:cubicBezTo>
                <a:cubicBezTo>
                  <a:pt x="3" y="1"/>
                  <a:pt x="3" y="1"/>
                  <a:pt x="3" y="1"/>
                </a:cubicBezTo>
                <a:cubicBezTo>
                  <a:pt x="3" y="1"/>
                  <a:pt x="3" y="1"/>
                  <a:pt x="3" y="1"/>
                </a:cubicBezTo>
                <a:cubicBezTo>
                  <a:pt x="3" y="1"/>
                  <a:pt x="3" y="1"/>
                  <a:pt x="3" y="1"/>
                </a:cubicBezTo>
                <a:close/>
                <a:moveTo>
                  <a:pt x="6" y="1"/>
                </a:moveTo>
                <a:cubicBezTo>
                  <a:pt x="6" y="1"/>
                  <a:pt x="6" y="1"/>
                  <a:pt x="6" y="1"/>
                </a:cubicBezTo>
                <a:cubicBezTo>
                  <a:pt x="6" y="1"/>
                  <a:pt x="7" y="1"/>
                  <a:pt x="7" y="1"/>
                </a:cubicBezTo>
                <a:cubicBezTo>
                  <a:pt x="7" y="1"/>
                  <a:pt x="7" y="1"/>
                  <a:pt x="7" y="1"/>
                </a:cubicBezTo>
                <a:cubicBezTo>
                  <a:pt x="7" y="1"/>
                  <a:pt x="7" y="1"/>
                  <a:pt x="7" y="1"/>
                </a:cubicBezTo>
                <a:cubicBezTo>
                  <a:pt x="7" y="1"/>
                  <a:pt x="7" y="1"/>
                  <a:pt x="7" y="1"/>
                </a:cubicBezTo>
                <a:cubicBezTo>
                  <a:pt x="6" y="1"/>
                  <a:pt x="6" y="1"/>
                  <a:pt x="6" y="1"/>
                </a:cubicBezTo>
                <a:cubicBezTo>
                  <a:pt x="6" y="1"/>
                  <a:pt x="6" y="1"/>
                  <a:pt x="6" y="1"/>
                </a:cubicBezTo>
                <a:close/>
                <a:moveTo>
                  <a:pt x="19" y="12"/>
                </a:moveTo>
                <a:cubicBezTo>
                  <a:pt x="19" y="13"/>
                  <a:pt x="19" y="13"/>
                  <a:pt x="19" y="13"/>
                </a:cubicBezTo>
                <a:cubicBezTo>
                  <a:pt x="19" y="13"/>
                  <a:pt x="19" y="13"/>
                  <a:pt x="19" y="13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2"/>
                </a:cubicBezTo>
                <a:close/>
                <a:moveTo>
                  <a:pt x="6" y="7"/>
                </a:move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7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7"/>
                  <a:pt x="6" y="6"/>
                  <a:pt x="6" y="6"/>
                </a:cubicBezTo>
                <a:cubicBezTo>
                  <a:pt x="6" y="6"/>
                  <a:pt x="6" y="7"/>
                  <a:pt x="6" y="7"/>
                </a:cubicBezTo>
                <a:close/>
                <a:moveTo>
                  <a:pt x="3" y="1"/>
                </a:moveTo>
                <a:cubicBezTo>
                  <a:pt x="3" y="1"/>
                  <a:pt x="3" y="1"/>
                  <a:pt x="3" y="1"/>
                </a:cubicBezTo>
                <a:cubicBezTo>
                  <a:pt x="3" y="1"/>
                  <a:pt x="3" y="1"/>
                  <a:pt x="3" y="1"/>
                </a:cubicBezTo>
                <a:cubicBezTo>
                  <a:pt x="4" y="1"/>
                  <a:pt x="4" y="1"/>
                  <a:pt x="4" y="1"/>
                </a:cubicBezTo>
                <a:cubicBezTo>
                  <a:pt x="4" y="1"/>
                  <a:pt x="4" y="1"/>
                  <a:pt x="4" y="1"/>
                </a:cubicBezTo>
                <a:cubicBezTo>
                  <a:pt x="4" y="1"/>
                  <a:pt x="4" y="1"/>
                  <a:pt x="4" y="1"/>
                </a:cubicBezTo>
                <a:cubicBezTo>
                  <a:pt x="3" y="1"/>
                  <a:pt x="3" y="1"/>
                  <a:pt x="3" y="2"/>
                </a:cubicBezTo>
                <a:cubicBezTo>
                  <a:pt x="3" y="2"/>
                  <a:pt x="3" y="2"/>
                  <a:pt x="3" y="2"/>
                </a:cubicBezTo>
                <a:cubicBezTo>
                  <a:pt x="3" y="2"/>
                  <a:pt x="3" y="2"/>
                  <a:pt x="3" y="1"/>
                </a:cubicBezTo>
                <a:close/>
                <a:moveTo>
                  <a:pt x="20" y="11"/>
                </a:move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1"/>
                  <a:pt x="20" y="11"/>
                  <a:pt x="20" y="11"/>
                </a:cubicBezTo>
                <a:close/>
                <a:moveTo>
                  <a:pt x="10" y="4"/>
                </a:moveTo>
                <a:cubicBezTo>
                  <a:pt x="10" y="4"/>
                  <a:pt x="10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lose/>
                <a:moveTo>
                  <a:pt x="1" y="10"/>
                </a:move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10"/>
                  <a:pt x="1" y="10"/>
                </a:cubicBezTo>
                <a:close/>
                <a:moveTo>
                  <a:pt x="12" y="8"/>
                </a:moveTo>
                <a:cubicBezTo>
                  <a:pt x="12" y="8"/>
                  <a:pt x="12" y="8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lose/>
                <a:moveTo>
                  <a:pt x="7" y="4"/>
                </a:move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4"/>
                  <a:pt x="7" y="4"/>
                  <a:pt x="7" y="4"/>
                </a:cubicBezTo>
                <a:close/>
                <a:moveTo>
                  <a:pt x="21" y="11"/>
                </a:move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1" y="11"/>
                  <a:pt x="21" y="11"/>
                </a:cubicBezTo>
                <a:close/>
                <a:moveTo>
                  <a:pt x="12" y="4"/>
                </a:move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lose/>
                <a:moveTo>
                  <a:pt x="12" y="9"/>
                </a:move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lose/>
                <a:moveTo>
                  <a:pt x="4" y="5"/>
                </a:moveTo>
                <a:cubicBezTo>
                  <a:pt x="4" y="5"/>
                  <a:pt x="4" y="5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4" y="5"/>
                  <a:pt x="4" y="5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4" y="5"/>
                  <a:pt x="4" y="5"/>
                  <a:pt x="4" y="5"/>
                </a:cubicBezTo>
                <a:close/>
                <a:moveTo>
                  <a:pt x="17" y="13"/>
                </a:moveTo>
                <a:cubicBezTo>
                  <a:pt x="17" y="13"/>
                  <a:pt x="17" y="13"/>
                  <a:pt x="17" y="13"/>
                </a:cubicBezTo>
                <a:cubicBezTo>
                  <a:pt x="17" y="13"/>
                  <a:pt x="17" y="13"/>
                  <a:pt x="17" y="13"/>
                </a:cubicBezTo>
                <a:cubicBezTo>
                  <a:pt x="17" y="13"/>
                  <a:pt x="17" y="13"/>
                  <a:pt x="17" y="13"/>
                </a:cubicBezTo>
                <a:cubicBezTo>
                  <a:pt x="17" y="13"/>
                  <a:pt x="17" y="13"/>
                  <a:pt x="17" y="13"/>
                </a:cubicBezTo>
                <a:close/>
                <a:moveTo>
                  <a:pt x="17" y="13"/>
                </a:moveTo>
                <a:cubicBezTo>
                  <a:pt x="17" y="13"/>
                  <a:pt x="17" y="13"/>
                  <a:pt x="18" y="12"/>
                </a:cubicBezTo>
                <a:cubicBezTo>
                  <a:pt x="18" y="13"/>
                  <a:pt x="18" y="13"/>
                  <a:pt x="17" y="13"/>
                </a:cubicBezTo>
                <a:close/>
                <a:moveTo>
                  <a:pt x="2" y="8"/>
                </a:move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9"/>
                  <a:pt x="2" y="9"/>
                </a:cubicBezTo>
                <a:cubicBezTo>
                  <a:pt x="2" y="9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lose/>
                <a:moveTo>
                  <a:pt x="6" y="13"/>
                </a:move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lose/>
                <a:moveTo>
                  <a:pt x="1" y="9"/>
                </a:move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lose/>
                <a:moveTo>
                  <a:pt x="9" y="4"/>
                </a:moveTo>
                <a:cubicBezTo>
                  <a:pt x="8" y="4"/>
                  <a:pt x="8" y="4"/>
                  <a:pt x="8" y="4"/>
                </a:cubicBezTo>
                <a:cubicBezTo>
                  <a:pt x="8" y="4"/>
                  <a:pt x="9" y="4"/>
                  <a:pt x="9" y="4"/>
                </a:cubicBezTo>
                <a:close/>
                <a:moveTo>
                  <a:pt x="16" y="13"/>
                </a:moveTo>
                <a:cubicBezTo>
                  <a:pt x="16" y="13"/>
                  <a:pt x="16" y="13"/>
                  <a:pt x="16" y="13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6" y="13"/>
                  <a:pt x="16" y="13"/>
                </a:cubicBezTo>
                <a:close/>
                <a:moveTo>
                  <a:pt x="18" y="12"/>
                </a:moveTo>
                <a:cubicBezTo>
                  <a:pt x="18" y="12"/>
                  <a:pt x="18" y="12"/>
                  <a:pt x="18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8" y="12"/>
                  <a:pt x="18" y="12"/>
                  <a:pt x="18" y="12"/>
                </a:cubicBezTo>
                <a:close/>
                <a:moveTo>
                  <a:pt x="3" y="6"/>
                </a:moveTo>
                <a:cubicBezTo>
                  <a:pt x="3" y="6"/>
                  <a:pt x="3" y="6"/>
                  <a:pt x="3" y="6"/>
                </a:cubicBezTo>
                <a:cubicBezTo>
                  <a:pt x="3" y="6"/>
                  <a:pt x="3" y="6"/>
                  <a:pt x="3" y="6"/>
                </a:cubicBezTo>
                <a:cubicBezTo>
                  <a:pt x="3" y="6"/>
                  <a:pt x="3" y="6"/>
                  <a:pt x="3" y="6"/>
                </a:cubicBezTo>
                <a:cubicBezTo>
                  <a:pt x="3" y="6"/>
                  <a:pt x="3" y="6"/>
                  <a:pt x="3" y="6"/>
                </a:cubicBezTo>
                <a:close/>
                <a:moveTo>
                  <a:pt x="6" y="6"/>
                </a:move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lose/>
                <a:moveTo>
                  <a:pt x="22" y="9"/>
                </a:move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lose/>
                <a:moveTo>
                  <a:pt x="20" y="10"/>
                </a:move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lose/>
                <a:moveTo>
                  <a:pt x="10" y="2"/>
                </a:moveTo>
                <a:cubicBezTo>
                  <a:pt x="10" y="2"/>
                  <a:pt x="10" y="2"/>
                  <a:pt x="10" y="2"/>
                </a:cubicBezTo>
                <a:cubicBezTo>
                  <a:pt x="10" y="2"/>
                  <a:pt x="10" y="2"/>
                  <a:pt x="10" y="2"/>
                </a:cubicBezTo>
                <a:cubicBezTo>
                  <a:pt x="10" y="2"/>
                  <a:pt x="10" y="2"/>
                  <a:pt x="10" y="2"/>
                </a:cubicBezTo>
                <a:cubicBezTo>
                  <a:pt x="10" y="2"/>
                  <a:pt x="10" y="2"/>
                  <a:pt x="10" y="2"/>
                </a:cubicBezTo>
                <a:cubicBezTo>
                  <a:pt x="10" y="2"/>
                  <a:pt x="10" y="2"/>
                  <a:pt x="10" y="2"/>
                </a:cubicBezTo>
                <a:cubicBezTo>
                  <a:pt x="10" y="2"/>
                  <a:pt x="10" y="2"/>
                  <a:pt x="10" y="2"/>
                </a:cubicBezTo>
                <a:close/>
                <a:moveTo>
                  <a:pt x="18" y="10"/>
                </a:move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lose/>
                <a:moveTo>
                  <a:pt x="20" y="10"/>
                </a:move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lose/>
                <a:moveTo>
                  <a:pt x="23" y="8"/>
                </a:moveTo>
                <a:cubicBezTo>
                  <a:pt x="23" y="9"/>
                  <a:pt x="23" y="9"/>
                  <a:pt x="23" y="9"/>
                </a:cubicBezTo>
                <a:cubicBezTo>
                  <a:pt x="23" y="9"/>
                  <a:pt x="23" y="8"/>
                  <a:pt x="23" y="8"/>
                </a:cubicBezTo>
                <a:cubicBezTo>
                  <a:pt x="23" y="8"/>
                  <a:pt x="23" y="8"/>
                  <a:pt x="23" y="8"/>
                </a:cubicBezTo>
                <a:cubicBezTo>
                  <a:pt x="23" y="8"/>
                  <a:pt x="23" y="8"/>
                  <a:pt x="23" y="8"/>
                </a:cubicBezTo>
                <a:close/>
                <a:moveTo>
                  <a:pt x="12" y="10"/>
                </a:move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lose/>
                <a:moveTo>
                  <a:pt x="6" y="5"/>
                </a:move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lose/>
                <a:moveTo>
                  <a:pt x="7" y="7"/>
                </a:move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lose/>
                <a:moveTo>
                  <a:pt x="6" y="13"/>
                </a:moveTo>
                <a:cubicBezTo>
                  <a:pt x="6" y="14"/>
                  <a:pt x="6" y="13"/>
                  <a:pt x="6" y="14"/>
                </a:cubicBezTo>
                <a:cubicBezTo>
                  <a:pt x="6" y="14"/>
                  <a:pt x="6" y="14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lose/>
                <a:moveTo>
                  <a:pt x="12" y="11"/>
                </a:move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lose/>
                <a:moveTo>
                  <a:pt x="13" y="14"/>
                </a:moveTo>
                <a:cubicBezTo>
                  <a:pt x="13" y="14"/>
                  <a:pt x="13" y="14"/>
                  <a:pt x="13" y="14"/>
                </a:cubicBezTo>
                <a:cubicBezTo>
                  <a:pt x="12" y="14"/>
                  <a:pt x="12" y="14"/>
                  <a:pt x="12" y="14"/>
                </a:cubicBezTo>
                <a:cubicBezTo>
                  <a:pt x="12" y="14"/>
                  <a:pt x="12" y="14"/>
                  <a:pt x="12" y="14"/>
                </a:cubicBezTo>
                <a:cubicBezTo>
                  <a:pt x="12" y="14"/>
                  <a:pt x="12" y="14"/>
                  <a:pt x="12" y="14"/>
                </a:cubicBezTo>
                <a:cubicBezTo>
                  <a:pt x="13" y="14"/>
                  <a:pt x="13" y="14"/>
                  <a:pt x="13" y="14"/>
                </a:cubicBezTo>
                <a:close/>
                <a:moveTo>
                  <a:pt x="3" y="11"/>
                </a:move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lose/>
                <a:moveTo>
                  <a:pt x="2" y="11"/>
                </a:move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2" y="11"/>
                  <a:pt x="2" y="11"/>
                  <a:pt x="2" y="11"/>
                </a:cubicBezTo>
                <a:close/>
                <a:moveTo>
                  <a:pt x="4" y="1"/>
                </a:moveTo>
                <a:cubicBezTo>
                  <a:pt x="4" y="1"/>
                  <a:pt x="4" y="1"/>
                  <a:pt x="4" y="1"/>
                </a:cubicBezTo>
                <a:cubicBezTo>
                  <a:pt x="4" y="1"/>
                  <a:pt x="4" y="1"/>
                  <a:pt x="4" y="1"/>
                </a:cubicBezTo>
                <a:cubicBezTo>
                  <a:pt x="4" y="1"/>
                  <a:pt x="4" y="1"/>
                  <a:pt x="4" y="1"/>
                </a:cubicBezTo>
                <a:cubicBezTo>
                  <a:pt x="4" y="1"/>
                  <a:pt x="4" y="1"/>
                  <a:pt x="4" y="1"/>
                </a:cubicBezTo>
                <a:close/>
                <a:moveTo>
                  <a:pt x="12" y="11"/>
                </a:move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lose/>
                <a:moveTo>
                  <a:pt x="3" y="13"/>
                </a:moveTo>
                <a:cubicBezTo>
                  <a:pt x="3" y="13"/>
                  <a:pt x="3" y="13"/>
                  <a:pt x="3" y="13"/>
                </a:cubicBezTo>
                <a:cubicBezTo>
                  <a:pt x="3" y="13"/>
                  <a:pt x="3" y="13"/>
                  <a:pt x="3" y="13"/>
                </a:cubicBezTo>
                <a:cubicBezTo>
                  <a:pt x="3" y="13"/>
                  <a:pt x="3" y="13"/>
                  <a:pt x="3" y="13"/>
                </a:cubicBezTo>
                <a:cubicBezTo>
                  <a:pt x="3" y="13"/>
                  <a:pt x="3" y="13"/>
                  <a:pt x="3" y="13"/>
                </a:cubicBezTo>
                <a:cubicBezTo>
                  <a:pt x="3" y="13"/>
                  <a:pt x="3" y="13"/>
                  <a:pt x="3" y="13"/>
                </a:cubicBezTo>
                <a:close/>
                <a:moveTo>
                  <a:pt x="6" y="3"/>
                </a:moveTo>
                <a:cubicBezTo>
                  <a:pt x="6" y="3"/>
                  <a:pt x="6" y="3"/>
                  <a:pt x="6" y="3"/>
                </a:cubicBezTo>
                <a:cubicBezTo>
                  <a:pt x="6" y="3"/>
                  <a:pt x="6" y="3"/>
                  <a:pt x="6" y="3"/>
                </a:cubicBezTo>
                <a:cubicBezTo>
                  <a:pt x="6" y="3"/>
                  <a:pt x="6" y="3"/>
                  <a:pt x="6" y="3"/>
                </a:cubicBezTo>
                <a:cubicBezTo>
                  <a:pt x="6" y="3"/>
                  <a:pt x="6" y="3"/>
                  <a:pt x="6" y="3"/>
                </a:cubicBezTo>
                <a:close/>
                <a:moveTo>
                  <a:pt x="1" y="7"/>
                </a:move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lose/>
                <a:moveTo>
                  <a:pt x="12" y="10"/>
                </a:move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lose/>
                <a:moveTo>
                  <a:pt x="4" y="12"/>
                </a:move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2"/>
                </a:cubicBezTo>
                <a:cubicBezTo>
                  <a:pt x="4" y="12"/>
                  <a:pt x="4" y="12"/>
                  <a:pt x="4" y="12"/>
                </a:cubicBezTo>
                <a:cubicBezTo>
                  <a:pt x="4" y="12"/>
                  <a:pt x="4" y="12"/>
                  <a:pt x="4" y="12"/>
                </a:cubicBezTo>
                <a:close/>
                <a:moveTo>
                  <a:pt x="11" y="4"/>
                </a:move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lose/>
                <a:moveTo>
                  <a:pt x="13" y="8"/>
                </a:moveTo>
                <a:cubicBezTo>
                  <a:pt x="13" y="8"/>
                  <a:pt x="13" y="8"/>
                  <a:pt x="13" y="8"/>
                </a:cubicBezTo>
                <a:cubicBezTo>
                  <a:pt x="13" y="8"/>
                  <a:pt x="13" y="8"/>
                  <a:pt x="13" y="8"/>
                </a:cubicBezTo>
                <a:cubicBezTo>
                  <a:pt x="13" y="8"/>
                  <a:pt x="13" y="8"/>
                  <a:pt x="13" y="8"/>
                </a:cubicBezTo>
                <a:cubicBezTo>
                  <a:pt x="13" y="8"/>
                  <a:pt x="13" y="8"/>
                  <a:pt x="13" y="8"/>
                </a:cubicBezTo>
                <a:close/>
                <a:moveTo>
                  <a:pt x="2" y="8"/>
                </a:move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lose/>
                <a:moveTo>
                  <a:pt x="3" y="6"/>
                </a:moveTo>
                <a:cubicBezTo>
                  <a:pt x="3" y="6"/>
                  <a:pt x="3" y="6"/>
                  <a:pt x="3" y="6"/>
                </a:cubicBezTo>
                <a:close/>
                <a:moveTo>
                  <a:pt x="3" y="6"/>
                </a:moveTo>
                <a:cubicBezTo>
                  <a:pt x="3" y="6"/>
                  <a:pt x="3" y="6"/>
                  <a:pt x="3" y="6"/>
                </a:cubicBezTo>
                <a:cubicBezTo>
                  <a:pt x="3" y="6"/>
                  <a:pt x="3" y="6"/>
                  <a:pt x="4" y="6"/>
                </a:cubicBezTo>
                <a:cubicBezTo>
                  <a:pt x="4" y="6"/>
                  <a:pt x="4" y="6"/>
                  <a:pt x="4" y="6"/>
                </a:cubicBezTo>
                <a:cubicBezTo>
                  <a:pt x="4" y="6"/>
                  <a:pt x="4" y="6"/>
                  <a:pt x="3" y="6"/>
                </a:cubicBezTo>
                <a:close/>
                <a:moveTo>
                  <a:pt x="1" y="8"/>
                </a:move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ubicBezTo>
                  <a:pt x="1" y="9"/>
                  <a:pt x="1" y="8"/>
                  <a:pt x="1" y="8"/>
                </a:cubicBezTo>
                <a:cubicBezTo>
                  <a:pt x="1" y="8"/>
                  <a:pt x="1" y="8"/>
                  <a:pt x="1" y="8"/>
                </a:cubicBezTo>
                <a:close/>
                <a:moveTo>
                  <a:pt x="2" y="8"/>
                </a:move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lose/>
                <a:moveTo>
                  <a:pt x="11" y="3"/>
                </a:move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lose/>
                <a:moveTo>
                  <a:pt x="12" y="10"/>
                </a:move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0"/>
                  <a:pt x="12" y="10"/>
                </a:cubicBezTo>
                <a:close/>
                <a:moveTo>
                  <a:pt x="12" y="4"/>
                </a:move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lose/>
                <a:moveTo>
                  <a:pt x="22" y="9"/>
                </a:moveTo>
                <a:cubicBezTo>
                  <a:pt x="21" y="9"/>
                  <a:pt x="21" y="9"/>
                  <a:pt x="21" y="9"/>
                </a:cubicBezTo>
                <a:cubicBezTo>
                  <a:pt x="21" y="9"/>
                  <a:pt x="21" y="9"/>
                  <a:pt x="22" y="9"/>
                </a:cubicBezTo>
                <a:close/>
                <a:moveTo>
                  <a:pt x="16" y="12"/>
                </a:move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6" y="12"/>
                  <a:pt x="16" y="12"/>
                  <a:pt x="16" y="12"/>
                </a:cubicBezTo>
                <a:close/>
                <a:moveTo>
                  <a:pt x="15" y="6"/>
                </a:moveTo>
                <a:cubicBezTo>
                  <a:pt x="15" y="6"/>
                  <a:pt x="15" y="6"/>
                  <a:pt x="15" y="6"/>
                </a:cubicBezTo>
                <a:cubicBezTo>
                  <a:pt x="15" y="6"/>
                  <a:pt x="15" y="6"/>
                  <a:pt x="15" y="6"/>
                </a:cubicBezTo>
                <a:close/>
                <a:moveTo>
                  <a:pt x="2" y="9"/>
                </a:move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lose/>
                <a:moveTo>
                  <a:pt x="15" y="13"/>
                </a:moveTo>
                <a:cubicBezTo>
                  <a:pt x="15" y="13"/>
                  <a:pt x="15" y="13"/>
                  <a:pt x="15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3"/>
                  <a:pt x="14" y="13"/>
                  <a:pt x="15" y="13"/>
                </a:cubicBezTo>
                <a:cubicBezTo>
                  <a:pt x="15" y="13"/>
                  <a:pt x="15" y="13"/>
                  <a:pt x="15" y="13"/>
                </a:cubicBezTo>
                <a:close/>
                <a:moveTo>
                  <a:pt x="12" y="4"/>
                </a:move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lose/>
                <a:moveTo>
                  <a:pt x="10" y="4"/>
                </a:move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lose/>
                <a:moveTo>
                  <a:pt x="19" y="10"/>
                </a:moveTo>
                <a:cubicBezTo>
                  <a:pt x="19" y="10"/>
                  <a:pt x="19" y="10"/>
                  <a:pt x="19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19" y="10"/>
                </a:cubicBezTo>
                <a:close/>
                <a:moveTo>
                  <a:pt x="21" y="9"/>
                </a:moveTo>
                <a:cubicBezTo>
                  <a:pt x="21" y="10"/>
                  <a:pt x="21" y="9"/>
                  <a:pt x="21" y="9"/>
                </a:cubicBezTo>
                <a:cubicBezTo>
                  <a:pt x="21" y="9"/>
                  <a:pt x="21" y="9"/>
                  <a:pt x="21" y="9"/>
                </a:cubicBezTo>
                <a:close/>
                <a:moveTo>
                  <a:pt x="12" y="10"/>
                </a:move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lose/>
                <a:moveTo>
                  <a:pt x="5" y="13"/>
                </a:move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5" y="13"/>
                  <a:pt x="5" y="13"/>
                </a:cubicBezTo>
                <a:cubicBezTo>
                  <a:pt x="5" y="13"/>
                  <a:pt x="5" y="13"/>
                  <a:pt x="5" y="13"/>
                </a:cubicBezTo>
                <a:close/>
                <a:moveTo>
                  <a:pt x="21" y="6"/>
                </a:move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lose/>
                <a:moveTo>
                  <a:pt x="0" y="9"/>
                </a:moveTo>
                <a:cubicBezTo>
                  <a:pt x="0" y="9"/>
                  <a:pt x="0" y="9"/>
                  <a:pt x="0" y="9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0" y="9"/>
                  <a:pt x="0" y="9"/>
                </a:cubicBezTo>
                <a:close/>
                <a:moveTo>
                  <a:pt x="10" y="4"/>
                </a:move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lose/>
                <a:moveTo>
                  <a:pt x="10" y="4"/>
                </a:moveTo>
                <a:cubicBezTo>
                  <a:pt x="10" y="4"/>
                  <a:pt x="11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lose/>
                <a:moveTo>
                  <a:pt x="14" y="14"/>
                </a:move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lose/>
                <a:moveTo>
                  <a:pt x="10" y="11"/>
                </a:moveTo>
                <a:cubicBezTo>
                  <a:pt x="10" y="11"/>
                  <a:pt x="10" y="11"/>
                  <a:pt x="10" y="11"/>
                </a:cubicBezTo>
                <a:cubicBezTo>
                  <a:pt x="10" y="11"/>
                  <a:pt x="10" y="11"/>
                  <a:pt x="10" y="11"/>
                </a:cubicBezTo>
                <a:close/>
                <a:moveTo>
                  <a:pt x="12" y="4"/>
                </a:move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lose/>
                <a:moveTo>
                  <a:pt x="4" y="13"/>
                </a:move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lose/>
                <a:moveTo>
                  <a:pt x="4" y="13"/>
                </a:move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4" y="13"/>
                  <a:pt x="4" y="13"/>
                </a:cubicBezTo>
                <a:close/>
                <a:moveTo>
                  <a:pt x="16" y="5"/>
                </a:moveTo>
                <a:cubicBezTo>
                  <a:pt x="16" y="5"/>
                  <a:pt x="16" y="5"/>
                  <a:pt x="16" y="5"/>
                </a:cubicBezTo>
                <a:cubicBezTo>
                  <a:pt x="16" y="5"/>
                  <a:pt x="16" y="5"/>
                  <a:pt x="16" y="5"/>
                </a:cubicBezTo>
                <a:close/>
                <a:moveTo>
                  <a:pt x="1" y="7"/>
                </a:move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lose/>
                <a:moveTo>
                  <a:pt x="12" y="11"/>
                </a:move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lose/>
                <a:moveTo>
                  <a:pt x="12" y="4"/>
                </a:move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5"/>
                  <a:pt x="12" y="5"/>
                  <a:pt x="12" y="5"/>
                </a:cubicBezTo>
                <a:cubicBezTo>
                  <a:pt x="12" y="5"/>
                  <a:pt x="12" y="5"/>
                  <a:pt x="12" y="4"/>
                </a:cubicBezTo>
                <a:close/>
                <a:moveTo>
                  <a:pt x="6" y="5"/>
                </a:move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5"/>
                  <a:pt x="6" y="5"/>
                  <a:pt x="6" y="5"/>
                </a:cubicBezTo>
                <a:close/>
                <a:moveTo>
                  <a:pt x="1" y="9"/>
                </a:move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lose/>
                <a:moveTo>
                  <a:pt x="16" y="9"/>
                </a:move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6" y="9"/>
                  <a:pt x="16" y="9"/>
                </a:cubicBezTo>
                <a:close/>
                <a:moveTo>
                  <a:pt x="1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lose/>
                <a:moveTo>
                  <a:pt x="12" y="14"/>
                </a:moveTo>
                <a:cubicBezTo>
                  <a:pt x="12" y="14"/>
                  <a:pt x="12" y="14"/>
                  <a:pt x="12" y="14"/>
                </a:cubicBezTo>
                <a:cubicBezTo>
                  <a:pt x="12" y="14"/>
                  <a:pt x="12" y="14"/>
                  <a:pt x="12" y="14"/>
                </a:cubicBezTo>
                <a:close/>
                <a:moveTo>
                  <a:pt x="11" y="4"/>
                </a:move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lose/>
                <a:moveTo>
                  <a:pt x="20" y="5"/>
                </a:move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5"/>
                  <a:pt x="20" y="5"/>
                  <a:pt x="20" y="5"/>
                </a:cubicBezTo>
                <a:close/>
                <a:moveTo>
                  <a:pt x="14" y="14"/>
                </a:move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14" y="14"/>
                  <a:pt x="14" y="14"/>
                  <a:pt x="14" y="14"/>
                </a:cubicBezTo>
                <a:close/>
                <a:moveTo>
                  <a:pt x="10" y="3"/>
                </a:move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lose/>
                <a:moveTo>
                  <a:pt x="11" y="4"/>
                </a:move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lose/>
                <a:moveTo>
                  <a:pt x="21" y="6"/>
                </a:move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lose/>
                <a:moveTo>
                  <a:pt x="17" y="9"/>
                </a:move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lose/>
                <a:moveTo>
                  <a:pt x="3" y="0"/>
                </a:moveTo>
                <a:cubicBezTo>
                  <a:pt x="3" y="0"/>
                  <a:pt x="2" y="0"/>
                  <a:pt x="2" y="0"/>
                </a:cubicBezTo>
                <a:cubicBezTo>
                  <a:pt x="2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lose/>
                <a:moveTo>
                  <a:pt x="2" y="9"/>
                </a:move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9"/>
                  <a:pt x="2" y="9"/>
                  <a:pt x="2" y="9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76" name="Freeform 688">
            <a:extLst>
              <a:ext uri="{FF2B5EF4-FFF2-40B4-BE49-F238E27FC236}">
                <a16:creationId xmlns:a16="http://schemas.microsoft.com/office/drawing/2014/main" id="{BA8CA53C-8DAE-C91C-F3E6-83E70621DFC2}"/>
              </a:ext>
            </a:extLst>
          </p:cNvPr>
          <p:cNvSpPr>
            <a:spLocks noEditPoints="1"/>
          </p:cNvSpPr>
          <p:nvPr/>
        </p:nvSpPr>
        <p:spPr bwMode="auto">
          <a:xfrm>
            <a:off x="2002593" y="4402686"/>
            <a:ext cx="140932" cy="665609"/>
          </a:xfrm>
          <a:custGeom>
            <a:avLst/>
            <a:gdLst>
              <a:gd name="T0" fmla="*/ 15 w 66"/>
              <a:gd name="T1" fmla="*/ 206 h 353"/>
              <a:gd name="T2" fmla="*/ 51 w 66"/>
              <a:gd name="T3" fmla="*/ 25 h 353"/>
              <a:gd name="T4" fmla="*/ 40 w 66"/>
              <a:gd name="T5" fmla="*/ 25 h 353"/>
              <a:gd name="T6" fmla="*/ 35 w 66"/>
              <a:gd name="T7" fmla="*/ 71 h 353"/>
              <a:gd name="T8" fmla="*/ 28 w 66"/>
              <a:gd name="T9" fmla="*/ 129 h 353"/>
              <a:gd name="T10" fmla="*/ 16 w 66"/>
              <a:gd name="T11" fmla="*/ 182 h 353"/>
              <a:gd name="T12" fmla="*/ 24 w 66"/>
              <a:gd name="T13" fmla="*/ 206 h 353"/>
              <a:gd name="T14" fmla="*/ 19 w 66"/>
              <a:gd name="T15" fmla="*/ 221 h 353"/>
              <a:gd name="T16" fmla="*/ 17 w 66"/>
              <a:gd name="T17" fmla="*/ 232 h 353"/>
              <a:gd name="T18" fmla="*/ 16 w 66"/>
              <a:gd name="T19" fmla="*/ 243 h 353"/>
              <a:gd name="T20" fmla="*/ 7 w 66"/>
              <a:gd name="T21" fmla="*/ 240 h 353"/>
              <a:gd name="T22" fmla="*/ 7 w 66"/>
              <a:gd name="T23" fmla="*/ 249 h 353"/>
              <a:gd name="T24" fmla="*/ 12 w 66"/>
              <a:gd name="T25" fmla="*/ 261 h 353"/>
              <a:gd name="T26" fmla="*/ 10 w 66"/>
              <a:gd name="T27" fmla="*/ 267 h 353"/>
              <a:gd name="T28" fmla="*/ 6 w 66"/>
              <a:gd name="T29" fmla="*/ 271 h 353"/>
              <a:gd name="T30" fmla="*/ 12 w 66"/>
              <a:gd name="T31" fmla="*/ 278 h 353"/>
              <a:gd name="T32" fmla="*/ 12 w 66"/>
              <a:gd name="T33" fmla="*/ 291 h 353"/>
              <a:gd name="T34" fmla="*/ 14 w 66"/>
              <a:gd name="T35" fmla="*/ 299 h 353"/>
              <a:gd name="T36" fmla="*/ 19 w 66"/>
              <a:gd name="T37" fmla="*/ 304 h 353"/>
              <a:gd name="T38" fmla="*/ 15 w 66"/>
              <a:gd name="T39" fmla="*/ 316 h 353"/>
              <a:gd name="T40" fmla="*/ 20 w 66"/>
              <a:gd name="T41" fmla="*/ 318 h 353"/>
              <a:gd name="T42" fmla="*/ 26 w 66"/>
              <a:gd name="T43" fmla="*/ 321 h 353"/>
              <a:gd name="T44" fmla="*/ 47 w 66"/>
              <a:gd name="T45" fmla="*/ 308 h 353"/>
              <a:gd name="T46" fmla="*/ 16 w 66"/>
              <a:gd name="T47" fmla="*/ 285 h 353"/>
              <a:gd name="T48" fmla="*/ 30 w 66"/>
              <a:gd name="T49" fmla="*/ 236 h 353"/>
              <a:gd name="T50" fmla="*/ 28 w 66"/>
              <a:gd name="T51" fmla="*/ 200 h 353"/>
              <a:gd name="T52" fmla="*/ 32 w 66"/>
              <a:gd name="T53" fmla="*/ 156 h 353"/>
              <a:gd name="T54" fmla="*/ 38 w 66"/>
              <a:gd name="T55" fmla="*/ 114 h 353"/>
              <a:gd name="T56" fmla="*/ 52 w 66"/>
              <a:gd name="T57" fmla="*/ 58 h 353"/>
              <a:gd name="T58" fmla="*/ 42 w 66"/>
              <a:gd name="T59" fmla="*/ 325 h 353"/>
              <a:gd name="T60" fmla="*/ 37 w 66"/>
              <a:gd name="T61" fmla="*/ 324 h 353"/>
              <a:gd name="T62" fmla="*/ 29 w 66"/>
              <a:gd name="T63" fmla="*/ 337 h 353"/>
              <a:gd name="T64" fmla="*/ 59 w 66"/>
              <a:gd name="T65" fmla="*/ 345 h 353"/>
              <a:gd name="T66" fmla="*/ 41 w 66"/>
              <a:gd name="T67" fmla="*/ 343 h 353"/>
              <a:gd name="T68" fmla="*/ 55 w 66"/>
              <a:gd name="T69" fmla="*/ 349 h 353"/>
              <a:gd name="T70" fmla="*/ 29 w 66"/>
              <a:gd name="T71" fmla="*/ 329 h 353"/>
              <a:gd name="T72" fmla="*/ 32 w 66"/>
              <a:gd name="T73" fmla="*/ 332 h 353"/>
              <a:gd name="T74" fmla="*/ 37 w 66"/>
              <a:gd name="T75" fmla="*/ 343 h 353"/>
              <a:gd name="T76" fmla="*/ 33 w 66"/>
              <a:gd name="T77" fmla="*/ 340 h 353"/>
              <a:gd name="T78" fmla="*/ 19 w 66"/>
              <a:gd name="T79" fmla="*/ 327 h 353"/>
              <a:gd name="T80" fmla="*/ 20 w 66"/>
              <a:gd name="T81" fmla="*/ 324 h 353"/>
              <a:gd name="T82" fmla="*/ 17 w 66"/>
              <a:gd name="T83" fmla="*/ 322 h 353"/>
              <a:gd name="T84" fmla="*/ 13 w 66"/>
              <a:gd name="T85" fmla="*/ 308 h 353"/>
              <a:gd name="T86" fmla="*/ 9 w 66"/>
              <a:gd name="T87" fmla="*/ 303 h 353"/>
              <a:gd name="T88" fmla="*/ 7 w 66"/>
              <a:gd name="T89" fmla="*/ 302 h 353"/>
              <a:gd name="T90" fmla="*/ 9 w 66"/>
              <a:gd name="T91" fmla="*/ 305 h 353"/>
              <a:gd name="T92" fmla="*/ 5 w 66"/>
              <a:gd name="T93" fmla="*/ 298 h 353"/>
              <a:gd name="T94" fmla="*/ 9 w 66"/>
              <a:gd name="T95" fmla="*/ 298 h 353"/>
              <a:gd name="T96" fmla="*/ 9 w 66"/>
              <a:gd name="T97" fmla="*/ 289 h 353"/>
              <a:gd name="T98" fmla="*/ 3 w 66"/>
              <a:gd name="T99" fmla="*/ 291 h 353"/>
              <a:gd name="T100" fmla="*/ 3 w 66"/>
              <a:gd name="T101" fmla="*/ 287 h 353"/>
              <a:gd name="T102" fmla="*/ 1 w 66"/>
              <a:gd name="T103" fmla="*/ 267 h 353"/>
              <a:gd name="T104" fmla="*/ 7 w 66"/>
              <a:gd name="T105" fmla="*/ 261 h 353"/>
              <a:gd name="T106" fmla="*/ 5 w 66"/>
              <a:gd name="T107" fmla="*/ 259 h 353"/>
              <a:gd name="T108" fmla="*/ 9 w 66"/>
              <a:gd name="T109" fmla="*/ 236 h 353"/>
              <a:gd name="T110" fmla="*/ 12 w 66"/>
              <a:gd name="T111" fmla="*/ 232 h 353"/>
              <a:gd name="T112" fmla="*/ 19 w 66"/>
              <a:gd name="T113" fmla="*/ 225 h 353"/>
              <a:gd name="T114" fmla="*/ 13 w 66"/>
              <a:gd name="T115" fmla="*/ 227 h 353"/>
              <a:gd name="T116" fmla="*/ 14 w 66"/>
              <a:gd name="T117" fmla="*/ 229 h 353"/>
              <a:gd name="T118" fmla="*/ 12 w 66"/>
              <a:gd name="T119" fmla="*/ 227 h 353"/>
              <a:gd name="T120" fmla="*/ 13 w 66"/>
              <a:gd name="T121" fmla="*/ 221 h 353"/>
              <a:gd name="T122" fmla="*/ 56 w 66"/>
              <a:gd name="T123" fmla="*/ 352 h 353"/>
              <a:gd name="T124" fmla="*/ 60 w 66"/>
              <a:gd name="T125" fmla="*/ 352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6" h="353">
                <a:moveTo>
                  <a:pt x="10" y="214"/>
                </a:moveTo>
                <a:cubicBezTo>
                  <a:pt x="10" y="214"/>
                  <a:pt x="10" y="214"/>
                  <a:pt x="10" y="213"/>
                </a:cubicBezTo>
                <a:cubicBezTo>
                  <a:pt x="10" y="213"/>
                  <a:pt x="10" y="213"/>
                  <a:pt x="10" y="213"/>
                </a:cubicBezTo>
                <a:cubicBezTo>
                  <a:pt x="10" y="213"/>
                  <a:pt x="11" y="213"/>
                  <a:pt x="11" y="212"/>
                </a:cubicBezTo>
                <a:cubicBezTo>
                  <a:pt x="11" y="212"/>
                  <a:pt x="11" y="212"/>
                  <a:pt x="11" y="211"/>
                </a:cubicBezTo>
                <a:cubicBezTo>
                  <a:pt x="11" y="211"/>
                  <a:pt x="11" y="211"/>
                  <a:pt x="11" y="211"/>
                </a:cubicBezTo>
                <a:cubicBezTo>
                  <a:pt x="11" y="210"/>
                  <a:pt x="11" y="210"/>
                  <a:pt x="11" y="210"/>
                </a:cubicBezTo>
                <a:cubicBezTo>
                  <a:pt x="11" y="210"/>
                  <a:pt x="11" y="209"/>
                  <a:pt x="11" y="209"/>
                </a:cubicBezTo>
                <a:cubicBezTo>
                  <a:pt x="11" y="209"/>
                  <a:pt x="11" y="209"/>
                  <a:pt x="11" y="209"/>
                </a:cubicBezTo>
                <a:cubicBezTo>
                  <a:pt x="11" y="208"/>
                  <a:pt x="12" y="208"/>
                  <a:pt x="12" y="208"/>
                </a:cubicBezTo>
                <a:cubicBezTo>
                  <a:pt x="12" y="208"/>
                  <a:pt x="12" y="208"/>
                  <a:pt x="11" y="207"/>
                </a:cubicBezTo>
                <a:cubicBezTo>
                  <a:pt x="11" y="207"/>
                  <a:pt x="11" y="207"/>
                  <a:pt x="11" y="207"/>
                </a:cubicBezTo>
                <a:cubicBezTo>
                  <a:pt x="11" y="207"/>
                  <a:pt x="11" y="207"/>
                  <a:pt x="11" y="207"/>
                </a:cubicBezTo>
                <a:cubicBezTo>
                  <a:pt x="11" y="206"/>
                  <a:pt x="11" y="206"/>
                  <a:pt x="11" y="205"/>
                </a:cubicBezTo>
                <a:cubicBezTo>
                  <a:pt x="11" y="205"/>
                  <a:pt x="11" y="205"/>
                  <a:pt x="11" y="204"/>
                </a:cubicBezTo>
                <a:cubicBezTo>
                  <a:pt x="11" y="204"/>
                  <a:pt x="12" y="204"/>
                  <a:pt x="12" y="204"/>
                </a:cubicBezTo>
                <a:cubicBezTo>
                  <a:pt x="12" y="204"/>
                  <a:pt x="12" y="203"/>
                  <a:pt x="12" y="203"/>
                </a:cubicBezTo>
                <a:cubicBezTo>
                  <a:pt x="12" y="203"/>
                  <a:pt x="12" y="202"/>
                  <a:pt x="12" y="202"/>
                </a:cubicBezTo>
                <a:cubicBezTo>
                  <a:pt x="12" y="202"/>
                  <a:pt x="12" y="201"/>
                  <a:pt x="12" y="201"/>
                </a:cubicBezTo>
                <a:cubicBezTo>
                  <a:pt x="12" y="201"/>
                  <a:pt x="12" y="201"/>
                  <a:pt x="12" y="201"/>
                </a:cubicBezTo>
                <a:cubicBezTo>
                  <a:pt x="12" y="201"/>
                  <a:pt x="12" y="200"/>
                  <a:pt x="1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3" y="200"/>
                  <a:pt x="13" y="200"/>
                  <a:pt x="13" y="200"/>
                </a:cubicBezTo>
                <a:cubicBezTo>
                  <a:pt x="13" y="200"/>
                  <a:pt x="13" y="201"/>
                  <a:pt x="13" y="201"/>
                </a:cubicBezTo>
                <a:cubicBezTo>
                  <a:pt x="13" y="201"/>
                  <a:pt x="13" y="201"/>
                  <a:pt x="13" y="201"/>
                </a:cubicBezTo>
                <a:cubicBezTo>
                  <a:pt x="13" y="201"/>
                  <a:pt x="13" y="201"/>
                  <a:pt x="13" y="201"/>
                </a:cubicBezTo>
                <a:cubicBezTo>
                  <a:pt x="14" y="201"/>
                  <a:pt x="14" y="201"/>
                  <a:pt x="14" y="201"/>
                </a:cubicBezTo>
                <a:cubicBezTo>
                  <a:pt x="14" y="201"/>
                  <a:pt x="14" y="201"/>
                  <a:pt x="14" y="201"/>
                </a:cubicBezTo>
                <a:cubicBezTo>
                  <a:pt x="14" y="201"/>
                  <a:pt x="14" y="201"/>
                  <a:pt x="14" y="201"/>
                </a:cubicBezTo>
                <a:cubicBezTo>
                  <a:pt x="14" y="201"/>
                  <a:pt x="14" y="201"/>
                  <a:pt x="14" y="201"/>
                </a:cubicBezTo>
                <a:cubicBezTo>
                  <a:pt x="14" y="201"/>
                  <a:pt x="14" y="201"/>
                  <a:pt x="14" y="201"/>
                </a:cubicBezTo>
                <a:cubicBezTo>
                  <a:pt x="14" y="201"/>
                  <a:pt x="14" y="201"/>
                  <a:pt x="15" y="200"/>
                </a:cubicBezTo>
                <a:cubicBezTo>
                  <a:pt x="15" y="200"/>
                  <a:pt x="15" y="201"/>
                  <a:pt x="15" y="201"/>
                </a:cubicBezTo>
                <a:cubicBezTo>
                  <a:pt x="15" y="201"/>
                  <a:pt x="15" y="201"/>
                  <a:pt x="16" y="201"/>
                </a:cubicBezTo>
                <a:cubicBezTo>
                  <a:pt x="16" y="201"/>
                  <a:pt x="16" y="200"/>
                  <a:pt x="16" y="200"/>
                </a:cubicBezTo>
                <a:cubicBezTo>
                  <a:pt x="16" y="200"/>
                  <a:pt x="16" y="201"/>
                  <a:pt x="16" y="201"/>
                </a:cubicBezTo>
                <a:cubicBezTo>
                  <a:pt x="16" y="201"/>
                  <a:pt x="16" y="201"/>
                  <a:pt x="16" y="201"/>
                </a:cubicBezTo>
                <a:cubicBezTo>
                  <a:pt x="16" y="201"/>
                  <a:pt x="16" y="201"/>
                  <a:pt x="16" y="201"/>
                </a:cubicBezTo>
                <a:cubicBezTo>
                  <a:pt x="16" y="201"/>
                  <a:pt x="16" y="201"/>
                  <a:pt x="16" y="202"/>
                </a:cubicBezTo>
                <a:cubicBezTo>
                  <a:pt x="16" y="202"/>
                  <a:pt x="16" y="202"/>
                  <a:pt x="16" y="202"/>
                </a:cubicBezTo>
                <a:cubicBezTo>
                  <a:pt x="16" y="202"/>
                  <a:pt x="17" y="203"/>
                  <a:pt x="17" y="203"/>
                </a:cubicBezTo>
                <a:cubicBezTo>
                  <a:pt x="17" y="203"/>
                  <a:pt x="17" y="203"/>
                  <a:pt x="16" y="203"/>
                </a:cubicBezTo>
                <a:cubicBezTo>
                  <a:pt x="16" y="203"/>
                  <a:pt x="16" y="203"/>
                  <a:pt x="16" y="203"/>
                </a:cubicBezTo>
                <a:cubicBezTo>
                  <a:pt x="16" y="204"/>
                  <a:pt x="16" y="204"/>
                  <a:pt x="16" y="204"/>
                </a:cubicBezTo>
                <a:cubicBezTo>
                  <a:pt x="16" y="204"/>
                  <a:pt x="16" y="204"/>
                  <a:pt x="16" y="204"/>
                </a:cubicBezTo>
                <a:cubicBezTo>
                  <a:pt x="16" y="204"/>
                  <a:pt x="17" y="204"/>
                  <a:pt x="17" y="204"/>
                </a:cubicBezTo>
                <a:cubicBezTo>
                  <a:pt x="17" y="204"/>
                  <a:pt x="17" y="204"/>
                  <a:pt x="17" y="204"/>
                </a:cubicBezTo>
                <a:cubicBezTo>
                  <a:pt x="17" y="204"/>
                  <a:pt x="17" y="204"/>
                  <a:pt x="17" y="204"/>
                </a:cubicBezTo>
                <a:cubicBezTo>
                  <a:pt x="17" y="204"/>
                  <a:pt x="17" y="205"/>
                  <a:pt x="17" y="205"/>
                </a:cubicBezTo>
                <a:cubicBezTo>
                  <a:pt x="17" y="205"/>
                  <a:pt x="17" y="205"/>
                  <a:pt x="17" y="205"/>
                </a:cubicBezTo>
                <a:cubicBezTo>
                  <a:pt x="17" y="205"/>
                  <a:pt x="17" y="205"/>
                  <a:pt x="16" y="205"/>
                </a:cubicBezTo>
                <a:cubicBezTo>
                  <a:pt x="16" y="205"/>
                  <a:pt x="16" y="205"/>
                  <a:pt x="16" y="205"/>
                </a:cubicBezTo>
                <a:cubicBezTo>
                  <a:pt x="16" y="205"/>
                  <a:pt x="16" y="205"/>
                  <a:pt x="16" y="205"/>
                </a:cubicBezTo>
                <a:cubicBezTo>
                  <a:pt x="15" y="206"/>
                  <a:pt x="16" y="206"/>
                  <a:pt x="16" y="206"/>
                </a:cubicBezTo>
                <a:cubicBezTo>
                  <a:pt x="16" y="206"/>
                  <a:pt x="16" y="206"/>
                  <a:pt x="16" y="206"/>
                </a:cubicBezTo>
                <a:cubicBezTo>
                  <a:pt x="16" y="206"/>
                  <a:pt x="16" y="206"/>
                  <a:pt x="16" y="207"/>
                </a:cubicBezTo>
                <a:cubicBezTo>
                  <a:pt x="16" y="207"/>
                  <a:pt x="16" y="207"/>
                  <a:pt x="16" y="207"/>
                </a:cubicBezTo>
                <a:cubicBezTo>
                  <a:pt x="16" y="207"/>
                  <a:pt x="16" y="207"/>
                  <a:pt x="16" y="207"/>
                </a:cubicBezTo>
                <a:cubicBezTo>
                  <a:pt x="16" y="207"/>
                  <a:pt x="16" y="206"/>
                  <a:pt x="15" y="206"/>
                </a:cubicBezTo>
                <a:cubicBezTo>
                  <a:pt x="15" y="206"/>
                  <a:pt x="15" y="206"/>
                  <a:pt x="15" y="206"/>
                </a:cubicBezTo>
                <a:cubicBezTo>
                  <a:pt x="15" y="206"/>
                  <a:pt x="15" y="206"/>
                  <a:pt x="15" y="206"/>
                </a:cubicBezTo>
                <a:cubicBezTo>
                  <a:pt x="15" y="206"/>
                  <a:pt x="15" y="207"/>
                  <a:pt x="15" y="207"/>
                </a:cubicBezTo>
                <a:cubicBezTo>
                  <a:pt x="15" y="207"/>
                  <a:pt x="15" y="207"/>
                  <a:pt x="15" y="207"/>
                </a:cubicBezTo>
                <a:cubicBezTo>
                  <a:pt x="15" y="207"/>
                  <a:pt x="15" y="207"/>
                  <a:pt x="15" y="207"/>
                </a:cubicBezTo>
                <a:cubicBezTo>
                  <a:pt x="15" y="207"/>
                  <a:pt x="15" y="207"/>
                  <a:pt x="15" y="207"/>
                </a:cubicBezTo>
                <a:cubicBezTo>
                  <a:pt x="14" y="208"/>
                  <a:pt x="14" y="208"/>
                  <a:pt x="14" y="208"/>
                </a:cubicBezTo>
                <a:cubicBezTo>
                  <a:pt x="14" y="208"/>
                  <a:pt x="14" y="208"/>
                  <a:pt x="14" y="208"/>
                </a:cubicBezTo>
                <a:cubicBezTo>
                  <a:pt x="14" y="208"/>
                  <a:pt x="14" y="208"/>
                  <a:pt x="14" y="208"/>
                </a:cubicBezTo>
                <a:cubicBezTo>
                  <a:pt x="15" y="209"/>
                  <a:pt x="15" y="209"/>
                  <a:pt x="16" y="209"/>
                </a:cubicBezTo>
                <a:cubicBezTo>
                  <a:pt x="16" y="210"/>
                  <a:pt x="16" y="210"/>
                  <a:pt x="16" y="210"/>
                </a:cubicBezTo>
                <a:cubicBezTo>
                  <a:pt x="16" y="211"/>
                  <a:pt x="16" y="211"/>
                  <a:pt x="16" y="211"/>
                </a:cubicBezTo>
                <a:cubicBezTo>
                  <a:pt x="16" y="211"/>
                  <a:pt x="16" y="211"/>
                  <a:pt x="15" y="211"/>
                </a:cubicBezTo>
                <a:cubicBezTo>
                  <a:pt x="15" y="211"/>
                  <a:pt x="15" y="211"/>
                  <a:pt x="15" y="211"/>
                </a:cubicBezTo>
                <a:cubicBezTo>
                  <a:pt x="15" y="211"/>
                  <a:pt x="15" y="211"/>
                  <a:pt x="15" y="211"/>
                </a:cubicBezTo>
                <a:cubicBezTo>
                  <a:pt x="16" y="211"/>
                  <a:pt x="16" y="211"/>
                  <a:pt x="16" y="212"/>
                </a:cubicBezTo>
                <a:cubicBezTo>
                  <a:pt x="16" y="212"/>
                  <a:pt x="16" y="212"/>
                  <a:pt x="16" y="212"/>
                </a:cubicBezTo>
                <a:cubicBezTo>
                  <a:pt x="16" y="212"/>
                  <a:pt x="16" y="212"/>
                  <a:pt x="16" y="212"/>
                </a:cubicBezTo>
                <a:cubicBezTo>
                  <a:pt x="16" y="213"/>
                  <a:pt x="16" y="213"/>
                  <a:pt x="16" y="213"/>
                </a:cubicBezTo>
                <a:cubicBezTo>
                  <a:pt x="16" y="213"/>
                  <a:pt x="15" y="213"/>
                  <a:pt x="15" y="213"/>
                </a:cubicBezTo>
                <a:cubicBezTo>
                  <a:pt x="15" y="213"/>
                  <a:pt x="15" y="213"/>
                  <a:pt x="15" y="213"/>
                </a:cubicBezTo>
                <a:cubicBezTo>
                  <a:pt x="15" y="213"/>
                  <a:pt x="14" y="213"/>
                  <a:pt x="14" y="213"/>
                </a:cubicBezTo>
                <a:cubicBezTo>
                  <a:pt x="14" y="213"/>
                  <a:pt x="14" y="213"/>
                  <a:pt x="14" y="213"/>
                </a:cubicBezTo>
                <a:cubicBezTo>
                  <a:pt x="14" y="214"/>
                  <a:pt x="14" y="214"/>
                  <a:pt x="14" y="214"/>
                </a:cubicBezTo>
                <a:cubicBezTo>
                  <a:pt x="15" y="214"/>
                  <a:pt x="15" y="214"/>
                  <a:pt x="15" y="214"/>
                </a:cubicBezTo>
                <a:cubicBezTo>
                  <a:pt x="15" y="214"/>
                  <a:pt x="15" y="214"/>
                  <a:pt x="15" y="214"/>
                </a:cubicBezTo>
                <a:cubicBezTo>
                  <a:pt x="15" y="215"/>
                  <a:pt x="15" y="215"/>
                  <a:pt x="15" y="215"/>
                </a:cubicBezTo>
                <a:cubicBezTo>
                  <a:pt x="15" y="215"/>
                  <a:pt x="15" y="215"/>
                  <a:pt x="15" y="215"/>
                </a:cubicBezTo>
                <a:cubicBezTo>
                  <a:pt x="15" y="215"/>
                  <a:pt x="15" y="215"/>
                  <a:pt x="15" y="216"/>
                </a:cubicBezTo>
                <a:cubicBezTo>
                  <a:pt x="15" y="216"/>
                  <a:pt x="15" y="216"/>
                  <a:pt x="15" y="216"/>
                </a:cubicBezTo>
                <a:cubicBezTo>
                  <a:pt x="15" y="216"/>
                  <a:pt x="15" y="216"/>
                  <a:pt x="15" y="216"/>
                </a:cubicBezTo>
                <a:cubicBezTo>
                  <a:pt x="14" y="216"/>
                  <a:pt x="14" y="216"/>
                  <a:pt x="14" y="216"/>
                </a:cubicBezTo>
                <a:cubicBezTo>
                  <a:pt x="14" y="216"/>
                  <a:pt x="14" y="216"/>
                  <a:pt x="14" y="216"/>
                </a:cubicBezTo>
                <a:cubicBezTo>
                  <a:pt x="13" y="216"/>
                  <a:pt x="13" y="215"/>
                  <a:pt x="13" y="215"/>
                </a:cubicBezTo>
                <a:cubicBezTo>
                  <a:pt x="13" y="215"/>
                  <a:pt x="13" y="215"/>
                  <a:pt x="13" y="215"/>
                </a:cubicBezTo>
                <a:cubicBezTo>
                  <a:pt x="13" y="215"/>
                  <a:pt x="13" y="215"/>
                  <a:pt x="12" y="215"/>
                </a:cubicBezTo>
                <a:cubicBezTo>
                  <a:pt x="12" y="215"/>
                  <a:pt x="12" y="215"/>
                  <a:pt x="12" y="215"/>
                </a:cubicBezTo>
                <a:cubicBezTo>
                  <a:pt x="12" y="215"/>
                  <a:pt x="12" y="216"/>
                  <a:pt x="12" y="216"/>
                </a:cubicBezTo>
                <a:cubicBezTo>
                  <a:pt x="12" y="216"/>
                  <a:pt x="12" y="216"/>
                  <a:pt x="12" y="215"/>
                </a:cubicBezTo>
                <a:cubicBezTo>
                  <a:pt x="11" y="215"/>
                  <a:pt x="11" y="215"/>
                  <a:pt x="11" y="215"/>
                </a:cubicBezTo>
                <a:cubicBezTo>
                  <a:pt x="10" y="215"/>
                  <a:pt x="10" y="215"/>
                  <a:pt x="10" y="214"/>
                </a:cubicBezTo>
                <a:close/>
                <a:moveTo>
                  <a:pt x="60" y="40"/>
                </a:moveTo>
                <a:cubicBezTo>
                  <a:pt x="60" y="40"/>
                  <a:pt x="60" y="40"/>
                  <a:pt x="60" y="40"/>
                </a:cubicBezTo>
                <a:cubicBezTo>
                  <a:pt x="60" y="40"/>
                  <a:pt x="59" y="41"/>
                  <a:pt x="59" y="41"/>
                </a:cubicBezTo>
                <a:cubicBezTo>
                  <a:pt x="59" y="41"/>
                  <a:pt x="58" y="41"/>
                  <a:pt x="58" y="41"/>
                </a:cubicBezTo>
                <a:cubicBezTo>
                  <a:pt x="58" y="41"/>
                  <a:pt x="57" y="41"/>
                  <a:pt x="57" y="41"/>
                </a:cubicBezTo>
                <a:cubicBezTo>
                  <a:pt x="57" y="41"/>
                  <a:pt x="56" y="41"/>
                  <a:pt x="56" y="40"/>
                </a:cubicBezTo>
                <a:cubicBezTo>
                  <a:pt x="56" y="40"/>
                  <a:pt x="55" y="40"/>
                  <a:pt x="55" y="40"/>
                </a:cubicBezTo>
                <a:cubicBezTo>
                  <a:pt x="55" y="40"/>
                  <a:pt x="55" y="39"/>
                  <a:pt x="55" y="39"/>
                </a:cubicBezTo>
                <a:cubicBezTo>
                  <a:pt x="56" y="39"/>
                  <a:pt x="56" y="38"/>
                  <a:pt x="56" y="38"/>
                </a:cubicBezTo>
                <a:cubicBezTo>
                  <a:pt x="56" y="38"/>
                  <a:pt x="55" y="38"/>
                  <a:pt x="55" y="37"/>
                </a:cubicBezTo>
                <a:cubicBezTo>
                  <a:pt x="55" y="37"/>
                  <a:pt x="55" y="37"/>
                  <a:pt x="55" y="37"/>
                </a:cubicBezTo>
                <a:cubicBezTo>
                  <a:pt x="55" y="37"/>
                  <a:pt x="55" y="35"/>
                  <a:pt x="55" y="35"/>
                </a:cubicBezTo>
                <a:cubicBezTo>
                  <a:pt x="55" y="35"/>
                  <a:pt x="54" y="34"/>
                  <a:pt x="54" y="34"/>
                </a:cubicBezTo>
                <a:cubicBezTo>
                  <a:pt x="54" y="34"/>
                  <a:pt x="54" y="33"/>
                  <a:pt x="54" y="33"/>
                </a:cubicBezTo>
                <a:cubicBezTo>
                  <a:pt x="54" y="33"/>
                  <a:pt x="54" y="32"/>
                  <a:pt x="54" y="32"/>
                </a:cubicBezTo>
                <a:cubicBezTo>
                  <a:pt x="54" y="32"/>
                  <a:pt x="53" y="31"/>
                  <a:pt x="53" y="31"/>
                </a:cubicBezTo>
                <a:cubicBezTo>
                  <a:pt x="53" y="31"/>
                  <a:pt x="53" y="29"/>
                  <a:pt x="53" y="29"/>
                </a:cubicBezTo>
                <a:cubicBezTo>
                  <a:pt x="52" y="26"/>
                  <a:pt x="52" y="26"/>
                  <a:pt x="52" y="26"/>
                </a:cubicBezTo>
                <a:cubicBezTo>
                  <a:pt x="52" y="26"/>
                  <a:pt x="51" y="26"/>
                  <a:pt x="51" y="26"/>
                </a:cubicBezTo>
                <a:cubicBezTo>
                  <a:pt x="51" y="26"/>
                  <a:pt x="51" y="25"/>
                  <a:pt x="51" y="25"/>
                </a:cubicBezTo>
                <a:cubicBezTo>
                  <a:pt x="51" y="25"/>
                  <a:pt x="51" y="24"/>
                  <a:pt x="51" y="24"/>
                </a:cubicBezTo>
                <a:cubicBezTo>
                  <a:pt x="51" y="24"/>
                  <a:pt x="52" y="24"/>
                  <a:pt x="51" y="24"/>
                </a:cubicBezTo>
                <a:cubicBezTo>
                  <a:pt x="51" y="23"/>
                  <a:pt x="51" y="23"/>
                  <a:pt x="50" y="23"/>
                </a:cubicBezTo>
                <a:cubicBezTo>
                  <a:pt x="50" y="23"/>
                  <a:pt x="49" y="22"/>
                  <a:pt x="49" y="22"/>
                </a:cubicBezTo>
                <a:cubicBezTo>
                  <a:pt x="49" y="22"/>
                  <a:pt x="49" y="22"/>
                  <a:pt x="49" y="22"/>
                </a:cubicBezTo>
                <a:cubicBezTo>
                  <a:pt x="50" y="22"/>
                  <a:pt x="50" y="21"/>
                  <a:pt x="50" y="21"/>
                </a:cubicBezTo>
                <a:cubicBezTo>
                  <a:pt x="50" y="21"/>
                  <a:pt x="50" y="21"/>
                  <a:pt x="50" y="21"/>
                </a:cubicBezTo>
                <a:cubicBezTo>
                  <a:pt x="50" y="20"/>
                  <a:pt x="50" y="20"/>
                  <a:pt x="50" y="20"/>
                </a:cubicBezTo>
                <a:cubicBezTo>
                  <a:pt x="50" y="20"/>
                  <a:pt x="49" y="20"/>
                  <a:pt x="49" y="20"/>
                </a:cubicBezTo>
                <a:cubicBezTo>
                  <a:pt x="49" y="20"/>
                  <a:pt x="50" y="19"/>
                  <a:pt x="50" y="19"/>
                </a:cubicBezTo>
                <a:cubicBezTo>
                  <a:pt x="50" y="19"/>
                  <a:pt x="51" y="19"/>
                  <a:pt x="51" y="19"/>
                </a:cubicBezTo>
                <a:cubicBezTo>
                  <a:pt x="51" y="19"/>
                  <a:pt x="51" y="18"/>
                  <a:pt x="51" y="18"/>
                </a:cubicBezTo>
                <a:cubicBezTo>
                  <a:pt x="51" y="18"/>
                  <a:pt x="50" y="17"/>
                  <a:pt x="50" y="17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17"/>
                  <a:pt x="51" y="15"/>
                  <a:pt x="51" y="15"/>
                </a:cubicBezTo>
                <a:cubicBezTo>
                  <a:pt x="51" y="15"/>
                  <a:pt x="52" y="15"/>
                  <a:pt x="52" y="15"/>
                </a:cubicBezTo>
                <a:cubicBezTo>
                  <a:pt x="52" y="15"/>
                  <a:pt x="51" y="14"/>
                  <a:pt x="50" y="14"/>
                </a:cubicBezTo>
                <a:cubicBezTo>
                  <a:pt x="50" y="13"/>
                  <a:pt x="49" y="12"/>
                  <a:pt x="49" y="12"/>
                </a:cubicBezTo>
                <a:cubicBezTo>
                  <a:pt x="49" y="12"/>
                  <a:pt x="48" y="11"/>
                  <a:pt x="48" y="11"/>
                </a:cubicBezTo>
                <a:cubicBezTo>
                  <a:pt x="48" y="10"/>
                  <a:pt x="48" y="10"/>
                  <a:pt x="48" y="10"/>
                </a:cubicBezTo>
                <a:cubicBezTo>
                  <a:pt x="47" y="9"/>
                  <a:pt x="47" y="9"/>
                  <a:pt x="47" y="9"/>
                </a:cubicBezTo>
                <a:cubicBezTo>
                  <a:pt x="47" y="6"/>
                  <a:pt x="47" y="6"/>
                  <a:pt x="47" y="6"/>
                </a:cubicBezTo>
                <a:cubicBezTo>
                  <a:pt x="47" y="5"/>
                  <a:pt x="47" y="5"/>
                  <a:pt x="47" y="5"/>
                </a:cubicBezTo>
                <a:cubicBezTo>
                  <a:pt x="47" y="4"/>
                  <a:pt x="47" y="4"/>
                  <a:pt x="47" y="4"/>
                </a:cubicBezTo>
                <a:cubicBezTo>
                  <a:pt x="47" y="4"/>
                  <a:pt x="46" y="4"/>
                  <a:pt x="46" y="4"/>
                </a:cubicBezTo>
                <a:cubicBezTo>
                  <a:pt x="46" y="4"/>
                  <a:pt x="45" y="4"/>
                  <a:pt x="45" y="4"/>
                </a:cubicBezTo>
                <a:cubicBezTo>
                  <a:pt x="45" y="4"/>
                  <a:pt x="45" y="3"/>
                  <a:pt x="45" y="3"/>
                </a:cubicBezTo>
                <a:cubicBezTo>
                  <a:pt x="45" y="2"/>
                  <a:pt x="45" y="2"/>
                  <a:pt x="45" y="2"/>
                </a:cubicBezTo>
                <a:cubicBezTo>
                  <a:pt x="45" y="1"/>
                  <a:pt x="44" y="1"/>
                  <a:pt x="44" y="1"/>
                </a:cubicBezTo>
                <a:cubicBezTo>
                  <a:pt x="44" y="1"/>
                  <a:pt x="44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4" y="1"/>
                  <a:pt x="43" y="1"/>
                </a:cubicBezTo>
                <a:cubicBezTo>
                  <a:pt x="43" y="1"/>
                  <a:pt x="43" y="1"/>
                  <a:pt x="43" y="1"/>
                </a:cubicBezTo>
                <a:cubicBezTo>
                  <a:pt x="42" y="1"/>
                  <a:pt x="42" y="1"/>
                  <a:pt x="42" y="1"/>
                </a:cubicBezTo>
                <a:cubicBezTo>
                  <a:pt x="42" y="1"/>
                  <a:pt x="42" y="3"/>
                  <a:pt x="42" y="3"/>
                </a:cubicBezTo>
                <a:cubicBezTo>
                  <a:pt x="42" y="3"/>
                  <a:pt x="42" y="3"/>
                  <a:pt x="42" y="3"/>
                </a:cubicBezTo>
                <a:cubicBezTo>
                  <a:pt x="42" y="3"/>
                  <a:pt x="42" y="4"/>
                  <a:pt x="42" y="4"/>
                </a:cubicBezTo>
                <a:cubicBezTo>
                  <a:pt x="42" y="4"/>
                  <a:pt x="42" y="5"/>
                  <a:pt x="42" y="5"/>
                </a:cubicBezTo>
                <a:cubicBezTo>
                  <a:pt x="40" y="6"/>
                  <a:pt x="40" y="6"/>
                  <a:pt x="40" y="6"/>
                </a:cubicBezTo>
                <a:cubicBezTo>
                  <a:pt x="38" y="6"/>
                  <a:pt x="38" y="6"/>
                  <a:pt x="38" y="6"/>
                </a:cubicBezTo>
                <a:cubicBezTo>
                  <a:pt x="38" y="7"/>
                  <a:pt x="38" y="7"/>
                  <a:pt x="38" y="7"/>
                </a:cubicBezTo>
                <a:cubicBezTo>
                  <a:pt x="38" y="7"/>
                  <a:pt x="38" y="7"/>
                  <a:pt x="38" y="7"/>
                </a:cubicBezTo>
                <a:cubicBezTo>
                  <a:pt x="38" y="7"/>
                  <a:pt x="39" y="7"/>
                  <a:pt x="39" y="8"/>
                </a:cubicBezTo>
                <a:cubicBezTo>
                  <a:pt x="39" y="8"/>
                  <a:pt x="39" y="8"/>
                  <a:pt x="38" y="8"/>
                </a:cubicBezTo>
                <a:cubicBezTo>
                  <a:pt x="38" y="8"/>
                  <a:pt x="38" y="9"/>
                  <a:pt x="38" y="9"/>
                </a:cubicBezTo>
                <a:cubicBezTo>
                  <a:pt x="38" y="10"/>
                  <a:pt x="38" y="12"/>
                  <a:pt x="38" y="12"/>
                </a:cubicBezTo>
                <a:cubicBezTo>
                  <a:pt x="39" y="12"/>
                  <a:pt x="39" y="13"/>
                  <a:pt x="39" y="13"/>
                </a:cubicBezTo>
                <a:cubicBezTo>
                  <a:pt x="39" y="13"/>
                  <a:pt x="39" y="13"/>
                  <a:pt x="39" y="14"/>
                </a:cubicBezTo>
                <a:cubicBezTo>
                  <a:pt x="39" y="14"/>
                  <a:pt x="39" y="14"/>
                  <a:pt x="39" y="15"/>
                </a:cubicBezTo>
                <a:cubicBezTo>
                  <a:pt x="39" y="15"/>
                  <a:pt x="39" y="15"/>
                  <a:pt x="39" y="15"/>
                </a:cubicBezTo>
                <a:cubicBezTo>
                  <a:pt x="39" y="16"/>
                  <a:pt x="39" y="16"/>
                  <a:pt x="39" y="16"/>
                </a:cubicBezTo>
                <a:cubicBezTo>
                  <a:pt x="39" y="17"/>
                  <a:pt x="39" y="17"/>
                  <a:pt x="39" y="17"/>
                </a:cubicBezTo>
                <a:cubicBezTo>
                  <a:pt x="40" y="17"/>
                  <a:pt x="40" y="19"/>
                  <a:pt x="40" y="19"/>
                </a:cubicBezTo>
                <a:cubicBezTo>
                  <a:pt x="40" y="19"/>
                  <a:pt x="40" y="19"/>
                  <a:pt x="40" y="19"/>
                </a:cubicBezTo>
                <a:cubicBezTo>
                  <a:pt x="40" y="19"/>
                  <a:pt x="40" y="20"/>
                  <a:pt x="40" y="20"/>
                </a:cubicBezTo>
                <a:cubicBezTo>
                  <a:pt x="40" y="20"/>
                  <a:pt x="40" y="21"/>
                  <a:pt x="40" y="21"/>
                </a:cubicBezTo>
                <a:cubicBezTo>
                  <a:pt x="40" y="21"/>
                  <a:pt x="40" y="22"/>
                  <a:pt x="40" y="22"/>
                </a:cubicBezTo>
                <a:cubicBezTo>
                  <a:pt x="40" y="22"/>
                  <a:pt x="40" y="23"/>
                  <a:pt x="40" y="23"/>
                </a:cubicBezTo>
                <a:cubicBezTo>
                  <a:pt x="40" y="23"/>
                  <a:pt x="39" y="24"/>
                  <a:pt x="39" y="24"/>
                </a:cubicBezTo>
                <a:cubicBezTo>
                  <a:pt x="39" y="24"/>
                  <a:pt x="39" y="25"/>
                  <a:pt x="40" y="25"/>
                </a:cubicBezTo>
                <a:cubicBezTo>
                  <a:pt x="40" y="25"/>
                  <a:pt x="40" y="25"/>
                  <a:pt x="40" y="26"/>
                </a:cubicBezTo>
                <a:cubicBezTo>
                  <a:pt x="40" y="26"/>
                  <a:pt x="40" y="27"/>
                  <a:pt x="40" y="27"/>
                </a:cubicBezTo>
                <a:cubicBezTo>
                  <a:pt x="40" y="27"/>
                  <a:pt x="40" y="28"/>
                  <a:pt x="40" y="28"/>
                </a:cubicBezTo>
                <a:cubicBezTo>
                  <a:pt x="40" y="28"/>
                  <a:pt x="40" y="28"/>
                  <a:pt x="40" y="28"/>
                </a:cubicBezTo>
                <a:cubicBezTo>
                  <a:pt x="40" y="29"/>
                  <a:pt x="40" y="29"/>
                  <a:pt x="40" y="29"/>
                </a:cubicBezTo>
                <a:cubicBezTo>
                  <a:pt x="40" y="30"/>
                  <a:pt x="40" y="31"/>
                  <a:pt x="40" y="31"/>
                </a:cubicBezTo>
                <a:cubicBezTo>
                  <a:pt x="40" y="31"/>
                  <a:pt x="40" y="31"/>
                  <a:pt x="40" y="32"/>
                </a:cubicBezTo>
                <a:cubicBezTo>
                  <a:pt x="40" y="32"/>
                  <a:pt x="40" y="33"/>
                  <a:pt x="40" y="33"/>
                </a:cubicBezTo>
                <a:cubicBezTo>
                  <a:pt x="40" y="33"/>
                  <a:pt x="40" y="34"/>
                  <a:pt x="40" y="34"/>
                </a:cubicBezTo>
                <a:cubicBezTo>
                  <a:pt x="40" y="34"/>
                  <a:pt x="40" y="35"/>
                  <a:pt x="39" y="35"/>
                </a:cubicBezTo>
                <a:cubicBezTo>
                  <a:pt x="39" y="35"/>
                  <a:pt x="39" y="35"/>
                  <a:pt x="39" y="36"/>
                </a:cubicBezTo>
                <a:cubicBezTo>
                  <a:pt x="39" y="36"/>
                  <a:pt x="39" y="37"/>
                  <a:pt x="39" y="37"/>
                </a:cubicBezTo>
                <a:cubicBezTo>
                  <a:pt x="39" y="37"/>
                  <a:pt x="39" y="38"/>
                  <a:pt x="39" y="39"/>
                </a:cubicBezTo>
                <a:cubicBezTo>
                  <a:pt x="39" y="39"/>
                  <a:pt x="39" y="39"/>
                  <a:pt x="39" y="39"/>
                </a:cubicBezTo>
                <a:cubicBezTo>
                  <a:pt x="39" y="39"/>
                  <a:pt x="39" y="41"/>
                  <a:pt x="39" y="41"/>
                </a:cubicBezTo>
                <a:cubicBezTo>
                  <a:pt x="39" y="41"/>
                  <a:pt x="39" y="41"/>
                  <a:pt x="39" y="42"/>
                </a:cubicBezTo>
                <a:cubicBezTo>
                  <a:pt x="39" y="42"/>
                  <a:pt x="38" y="42"/>
                  <a:pt x="38" y="42"/>
                </a:cubicBezTo>
                <a:cubicBezTo>
                  <a:pt x="38" y="42"/>
                  <a:pt x="38" y="43"/>
                  <a:pt x="37" y="43"/>
                </a:cubicBezTo>
                <a:cubicBezTo>
                  <a:pt x="37" y="43"/>
                  <a:pt x="37" y="42"/>
                  <a:pt x="37" y="42"/>
                </a:cubicBezTo>
                <a:cubicBezTo>
                  <a:pt x="37" y="42"/>
                  <a:pt x="37" y="42"/>
                  <a:pt x="37" y="43"/>
                </a:cubicBezTo>
                <a:cubicBezTo>
                  <a:pt x="37" y="43"/>
                  <a:pt x="37" y="43"/>
                  <a:pt x="37" y="44"/>
                </a:cubicBezTo>
                <a:cubicBezTo>
                  <a:pt x="37" y="44"/>
                  <a:pt x="37" y="44"/>
                  <a:pt x="37" y="44"/>
                </a:cubicBezTo>
                <a:cubicBezTo>
                  <a:pt x="37" y="45"/>
                  <a:pt x="37" y="45"/>
                  <a:pt x="37" y="45"/>
                </a:cubicBezTo>
                <a:cubicBezTo>
                  <a:pt x="37" y="46"/>
                  <a:pt x="37" y="46"/>
                  <a:pt x="37" y="46"/>
                </a:cubicBezTo>
                <a:cubicBezTo>
                  <a:pt x="37" y="46"/>
                  <a:pt x="37" y="46"/>
                  <a:pt x="37" y="46"/>
                </a:cubicBezTo>
                <a:cubicBezTo>
                  <a:pt x="37" y="46"/>
                  <a:pt x="37" y="45"/>
                  <a:pt x="38" y="46"/>
                </a:cubicBezTo>
                <a:cubicBezTo>
                  <a:pt x="38" y="46"/>
                  <a:pt x="38" y="46"/>
                  <a:pt x="38" y="46"/>
                </a:cubicBezTo>
                <a:cubicBezTo>
                  <a:pt x="38" y="46"/>
                  <a:pt x="38" y="47"/>
                  <a:pt x="38" y="47"/>
                </a:cubicBezTo>
                <a:cubicBezTo>
                  <a:pt x="38" y="47"/>
                  <a:pt x="37" y="48"/>
                  <a:pt x="37" y="48"/>
                </a:cubicBezTo>
                <a:cubicBezTo>
                  <a:pt x="37" y="48"/>
                  <a:pt x="37" y="49"/>
                  <a:pt x="37" y="49"/>
                </a:cubicBezTo>
                <a:cubicBezTo>
                  <a:pt x="37" y="49"/>
                  <a:pt x="37" y="50"/>
                  <a:pt x="37" y="50"/>
                </a:cubicBezTo>
                <a:cubicBezTo>
                  <a:pt x="37" y="50"/>
                  <a:pt x="37" y="51"/>
                  <a:pt x="37" y="51"/>
                </a:cubicBezTo>
                <a:cubicBezTo>
                  <a:pt x="37" y="52"/>
                  <a:pt x="37" y="52"/>
                  <a:pt x="37" y="52"/>
                </a:cubicBezTo>
                <a:cubicBezTo>
                  <a:pt x="37" y="52"/>
                  <a:pt x="37" y="55"/>
                  <a:pt x="37" y="55"/>
                </a:cubicBezTo>
                <a:cubicBezTo>
                  <a:pt x="37" y="55"/>
                  <a:pt x="37" y="55"/>
                  <a:pt x="37" y="56"/>
                </a:cubicBezTo>
                <a:cubicBezTo>
                  <a:pt x="37" y="56"/>
                  <a:pt x="37" y="56"/>
                  <a:pt x="37" y="57"/>
                </a:cubicBezTo>
                <a:cubicBezTo>
                  <a:pt x="37" y="57"/>
                  <a:pt x="37" y="57"/>
                  <a:pt x="37" y="57"/>
                </a:cubicBezTo>
                <a:cubicBezTo>
                  <a:pt x="38" y="57"/>
                  <a:pt x="38" y="57"/>
                  <a:pt x="38" y="58"/>
                </a:cubicBezTo>
                <a:cubicBezTo>
                  <a:pt x="37" y="58"/>
                  <a:pt x="37" y="58"/>
                  <a:pt x="37" y="58"/>
                </a:cubicBezTo>
                <a:cubicBezTo>
                  <a:pt x="37" y="58"/>
                  <a:pt x="38" y="59"/>
                  <a:pt x="38" y="59"/>
                </a:cubicBezTo>
                <a:cubicBezTo>
                  <a:pt x="38" y="59"/>
                  <a:pt x="38" y="59"/>
                  <a:pt x="38" y="59"/>
                </a:cubicBezTo>
                <a:cubicBezTo>
                  <a:pt x="38" y="59"/>
                  <a:pt x="38" y="60"/>
                  <a:pt x="38" y="60"/>
                </a:cubicBezTo>
                <a:cubicBezTo>
                  <a:pt x="38" y="60"/>
                  <a:pt x="37" y="61"/>
                  <a:pt x="37" y="61"/>
                </a:cubicBezTo>
                <a:cubicBezTo>
                  <a:pt x="37" y="61"/>
                  <a:pt x="36" y="61"/>
                  <a:pt x="36" y="61"/>
                </a:cubicBezTo>
                <a:cubicBezTo>
                  <a:pt x="36" y="61"/>
                  <a:pt x="36" y="62"/>
                  <a:pt x="36" y="62"/>
                </a:cubicBezTo>
                <a:cubicBezTo>
                  <a:pt x="36" y="62"/>
                  <a:pt x="36" y="63"/>
                  <a:pt x="36" y="63"/>
                </a:cubicBezTo>
                <a:cubicBezTo>
                  <a:pt x="36" y="63"/>
                  <a:pt x="35" y="63"/>
                  <a:pt x="35" y="63"/>
                </a:cubicBezTo>
                <a:cubicBezTo>
                  <a:pt x="35" y="64"/>
                  <a:pt x="36" y="64"/>
                  <a:pt x="36" y="64"/>
                </a:cubicBezTo>
                <a:cubicBezTo>
                  <a:pt x="36" y="64"/>
                  <a:pt x="36" y="64"/>
                  <a:pt x="36" y="64"/>
                </a:cubicBezTo>
                <a:cubicBezTo>
                  <a:pt x="36" y="65"/>
                  <a:pt x="36" y="65"/>
                  <a:pt x="36" y="65"/>
                </a:cubicBezTo>
                <a:cubicBezTo>
                  <a:pt x="36" y="65"/>
                  <a:pt x="36" y="66"/>
                  <a:pt x="36" y="66"/>
                </a:cubicBezTo>
                <a:cubicBezTo>
                  <a:pt x="36" y="66"/>
                  <a:pt x="36" y="66"/>
                  <a:pt x="36" y="67"/>
                </a:cubicBezTo>
                <a:cubicBezTo>
                  <a:pt x="36" y="67"/>
                  <a:pt x="36" y="67"/>
                  <a:pt x="36" y="67"/>
                </a:cubicBezTo>
                <a:cubicBezTo>
                  <a:pt x="36" y="67"/>
                  <a:pt x="36" y="67"/>
                  <a:pt x="36" y="67"/>
                </a:cubicBezTo>
                <a:cubicBezTo>
                  <a:pt x="36" y="67"/>
                  <a:pt x="36" y="68"/>
                  <a:pt x="36" y="68"/>
                </a:cubicBezTo>
                <a:cubicBezTo>
                  <a:pt x="36" y="68"/>
                  <a:pt x="36" y="68"/>
                  <a:pt x="36" y="68"/>
                </a:cubicBezTo>
                <a:cubicBezTo>
                  <a:pt x="36" y="69"/>
                  <a:pt x="36" y="69"/>
                  <a:pt x="36" y="69"/>
                </a:cubicBezTo>
                <a:cubicBezTo>
                  <a:pt x="36" y="70"/>
                  <a:pt x="36" y="70"/>
                  <a:pt x="36" y="70"/>
                </a:cubicBezTo>
                <a:cubicBezTo>
                  <a:pt x="35" y="70"/>
                  <a:pt x="35" y="71"/>
                  <a:pt x="35" y="71"/>
                </a:cubicBezTo>
                <a:cubicBezTo>
                  <a:pt x="35" y="71"/>
                  <a:pt x="35" y="71"/>
                  <a:pt x="35" y="71"/>
                </a:cubicBezTo>
                <a:cubicBezTo>
                  <a:pt x="35" y="72"/>
                  <a:pt x="35" y="72"/>
                  <a:pt x="35" y="72"/>
                </a:cubicBezTo>
                <a:cubicBezTo>
                  <a:pt x="35" y="72"/>
                  <a:pt x="35" y="73"/>
                  <a:pt x="35" y="73"/>
                </a:cubicBezTo>
                <a:cubicBezTo>
                  <a:pt x="35" y="73"/>
                  <a:pt x="35" y="73"/>
                  <a:pt x="35" y="73"/>
                </a:cubicBezTo>
                <a:cubicBezTo>
                  <a:pt x="35" y="73"/>
                  <a:pt x="35" y="74"/>
                  <a:pt x="35" y="74"/>
                </a:cubicBezTo>
                <a:cubicBezTo>
                  <a:pt x="35" y="74"/>
                  <a:pt x="34" y="74"/>
                  <a:pt x="34" y="74"/>
                </a:cubicBezTo>
                <a:cubicBezTo>
                  <a:pt x="34" y="74"/>
                  <a:pt x="34" y="75"/>
                  <a:pt x="34" y="75"/>
                </a:cubicBezTo>
                <a:cubicBezTo>
                  <a:pt x="34" y="75"/>
                  <a:pt x="34" y="76"/>
                  <a:pt x="34" y="76"/>
                </a:cubicBezTo>
                <a:cubicBezTo>
                  <a:pt x="34" y="76"/>
                  <a:pt x="34" y="76"/>
                  <a:pt x="34" y="76"/>
                </a:cubicBezTo>
                <a:cubicBezTo>
                  <a:pt x="34" y="76"/>
                  <a:pt x="34" y="77"/>
                  <a:pt x="34" y="77"/>
                </a:cubicBezTo>
                <a:cubicBezTo>
                  <a:pt x="34" y="77"/>
                  <a:pt x="34" y="77"/>
                  <a:pt x="34" y="77"/>
                </a:cubicBezTo>
                <a:cubicBezTo>
                  <a:pt x="34" y="77"/>
                  <a:pt x="34" y="78"/>
                  <a:pt x="34" y="78"/>
                </a:cubicBezTo>
                <a:cubicBezTo>
                  <a:pt x="34" y="78"/>
                  <a:pt x="33" y="79"/>
                  <a:pt x="33" y="79"/>
                </a:cubicBezTo>
                <a:cubicBezTo>
                  <a:pt x="33" y="79"/>
                  <a:pt x="33" y="80"/>
                  <a:pt x="33" y="80"/>
                </a:cubicBezTo>
                <a:cubicBezTo>
                  <a:pt x="33" y="80"/>
                  <a:pt x="33" y="80"/>
                  <a:pt x="33" y="80"/>
                </a:cubicBezTo>
                <a:cubicBezTo>
                  <a:pt x="33" y="81"/>
                  <a:pt x="33" y="81"/>
                  <a:pt x="32" y="81"/>
                </a:cubicBezTo>
                <a:cubicBezTo>
                  <a:pt x="32" y="81"/>
                  <a:pt x="32" y="84"/>
                  <a:pt x="32" y="84"/>
                </a:cubicBezTo>
                <a:cubicBezTo>
                  <a:pt x="32" y="84"/>
                  <a:pt x="32" y="85"/>
                  <a:pt x="32" y="85"/>
                </a:cubicBezTo>
                <a:cubicBezTo>
                  <a:pt x="32" y="85"/>
                  <a:pt x="31" y="86"/>
                  <a:pt x="31" y="86"/>
                </a:cubicBezTo>
                <a:cubicBezTo>
                  <a:pt x="31" y="86"/>
                  <a:pt x="32" y="86"/>
                  <a:pt x="31" y="87"/>
                </a:cubicBezTo>
                <a:cubicBezTo>
                  <a:pt x="31" y="87"/>
                  <a:pt x="31" y="87"/>
                  <a:pt x="31" y="87"/>
                </a:cubicBezTo>
                <a:cubicBezTo>
                  <a:pt x="31" y="88"/>
                  <a:pt x="30" y="88"/>
                  <a:pt x="30" y="88"/>
                </a:cubicBezTo>
                <a:cubicBezTo>
                  <a:pt x="30" y="88"/>
                  <a:pt x="30" y="88"/>
                  <a:pt x="30" y="89"/>
                </a:cubicBezTo>
                <a:cubicBezTo>
                  <a:pt x="30" y="89"/>
                  <a:pt x="30" y="89"/>
                  <a:pt x="30" y="89"/>
                </a:cubicBezTo>
                <a:cubicBezTo>
                  <a:pt x="30" y="89"/>
                  <a:pt x="30" y="89"/>
                  <a:pt x="30" y="90"/>
                </a:cubicBezTo>
                <a:cubicBezTo>
                  <a:pt x="30" y="90"/>
                  <a:pt x="30" y="91"/>
                  <a:pt x="30" y="91"/>
                </a:cubicBezTo>
                <a:cubicBezTo>
                  <a:pt x="30" y="91"/>
                  <a:pt x="31" y="91"/>
                  <a:pt x="31" y="91"/>
                </a:cubicBezTo>
                <a:cubicBezTo>
                  <a:pt x="31" y="91"/>
                  <a:pt x="32" y="92"/>
                  <a:pt x="32" y="92"/>
                </a:cubicBezTo>
                <a:cubicBezTo>
                  <a:pt x="32" y="92"/>
                  <a:pt x="32" y="93"/>
                  <a:pt x="32" y="93"/>
                </a:cubicBezTo>
                <a:cubicBezTo>
                  <a:pt x="31" y="93"/>
                  <a:pt x="31" y="93"/>
                  <a:pt x="31" y="93"/>
                </a:cubicBezTo>
                <a:cubicBezTo>
                  <a:pt x="31" y="93"/>
                  <a:pt x="31" y="94"/>
                  <a:pt x="31" y="94"/>
                </a:cubicBezTo>
                <a:cubicBezTo>
                  <a:pt x="31" y="94"/>
                  <a:pt x="31" y="94"/>
                  <a:pt x="31" y="94"/>
                </a:cubicBezTo>
                <a:cubicBezTo>
                  <a:pt x="31" y="94"/>
                  <a:pt x="31" y="94"/>
                  <a:pt x="31" y="94"/>
                </a:cubicBezTo>
                <a:cubicBezTo>
                  <a:pt x="31" y="95"/>
                  <a:pt x="31" y="95"/>
                  <a:pt x="31" y="95"/>
                </a:cubicBezTo>
                <a:cubicBezTo>
                  <a:pt x="31" y="95"/>
                  <a:pt x="32" y="96"/>
                  <a:pt x="32" y="96"/>
                </a:cubicBezTo>
                <a:cubicBezTo>
                  <a:pt x="32" y="96"/>
                  <a:pt x="32" y="96"/>
                  <a:pt x="32" y="96"/>
                </a:cubicBezTo>
                <a:cubicBezTo>
                  <a:pt x="32" y="96"/>
                  <a:pt x="31" y="97"/>
                  <a:pt x="31" y="97"/>
                </a:cubicBezTo>
                <a:cubicBezTo>
                  <a:pt x="31" y="97"/>
                  <a:pt x="31" y="98"/>
                  <a:pt x="31" y="98"/>
                </a:cubicBezTo>
                <a:cubicBezTo>
                  <a:pt x="31" y="98"/>
                  <a:pt x="31" y="98"/>
                  <a:pt x="30" y="99"/>
                </a:cubicBezTo>
                <a:cubicBezTo>
                  <a:pt x="30" y="99"/>
                  <a:pt x="30" y="99"/>
                  <a:pt x="30" y="99"/>
                </a:cubicBezTo>
                <a:cubicBezTo>
                  <a:pt x="29" y="100"/>
                  <a:pt x="29" y="100"/>
                  <a:pt x="29" y="100"/>
                </a:cubicBezTo>
                <a:cubicBezTo>
                  <a:pt x="29" y="104"/>
                  <a:pt x="29" y="104"/>
                  <a:pt x="29" y="104"/>
                </a:cubicBezTo>
                <a:cubicBezTo>
                  <a:pt x="29" y="104"/>
                  <a:pt x="29" y="106"/>
                  <a:pt x="29" y="107"/>
                </a:cubicBezTo>
                <a:cubicBezTo>
                  <a:pt x="29" y="108"/>
                  <a:pt x="29" y="109"/>
                  <a:pt x="29" y="109"/>
                </a:cubicBezTo>
                <a:cubicBezTo>
                  <a:pt x="30" y="110"/>
                  <a:pt x="30" y="112"/>
                  <a:pt x="30" y="113"/>
                </a:cubicBezTo>
                <a:cubicBezTo>
                  <a:pt x="30" y="114"/>
                  <a:pt x="30" y="115"/>
                  <a:pt x="30" y="116"/>
                </a:cubicBezTo>
                <a:cubicBezTo>
                  <a:pt x="30" y="116"/>
                  <a:pt x="30" y="117"/>
                  <a:pt x="30" y="117"/>
                </a:cubicBezTo>
                <a:cubicBezTo>
                  <a:pt x="30" y="118"/>
                  <a:pt x="30" y="119"/>
                  <a:pt x="30" y="120"/>
                </a:cubicBezTo>
                <a:cubicBezTo>
                  <a:pt x="30" y="120"/>
                  <a:pt x="30" y="120"/>
                  <a:pt x="30" y="121"/>
                </a:cubicBezTo>
                <a:cubicBezTo>
                  <a:pt x="30" y="122"/>
                  <a:pt x="30" y="122"/>
                  <a:pt x="30" y="122"/>
                </a:cubicBezTo>
                <a:cubicBezTo>
                  <a:pt x="30" y="122"/>
                  <a:pt x="29" y="122"/>
                  <a:pt x="29" y="122"/>
                </a:cubicBezTo>
                <a:cubicBezTo>
                  <a:pt x="29" y="122"/>
                  <a:pt x="28" y="122"/>
                  <a:pt x="28" y="123"/>
                </a:cubicBezTo>
                <a:cubicBezTo>
                  <a:pt x="28" y="123"/>
                  <a:pt x="28" y="124"/>
                  <a:pt x="29" y="124"/>
                </a:cubicBezTo>
                <a:cubicBezTo>
                  <a:pt x="29" y="124"/>
                  <a:pt x="29" y="124"/>
                  <a:pt x="29" y="124"/>
                </a:cubicBezTo>
                <a:cubicBezTo>
                  <a:pt x="29" y="124"/>
                  <a:pt x="29" y="125"/>
                  <a:pt x="29" y="125"/>
                </a:cubicBezTo>
                <a:cubicBezTo>
                  <a:pt x="29" y="125"/>
                  <a:pt x="29" y="126"/>
                  <a:pt x="29" y="126"/>
                </a:cubicBezTo>
                <a:cubicBezTo>
                  <a:pt x="29" y="126"/>
                  <a:pt x="29" y="126"/>
                  <a:pt x="29" y="126"/>
                </a:cubicBezTo>
                <a:cubicBezTo>
                  <a:pt x="29" y="126"/>
                  <a:pt x="29" y="127"/>
                  <a:pt x="29" y="127"/>
                </a:cubicBezTo>
                <a:cubicBezTo>
                  <a:pt x="29" y="127"/>
                  <a:pt x="29" y="127"/>
                  <a:pt x="29" y="128"/>
                </a:cubicBezTo>
                <a:cubicBezTo>
                  <a:pt x="29" y="128"/>
                  <a:pt x="28" y="128"/>
                  <a:pt x="28" y="128"/>
                </a:cubicBezTo>
                <a:cubicBezTo>
                  <a:pt x="28" y="129"/>
                  <a:pt x="28" y="129"/>
                  <a:pt x="28" y="129"/>
                </a:cubicBezTo>
                <a:cubicBezTo>
                  <a:pt x="28" y="130"/>
                  <a:pt x="27" y="131"/>
                  <a:pt x="27" y="131"/>
                </a:cubicBezTo>
                <a:cubicBezTo>
                  <a:pt x="27" y="131"/>
                  <a:pt x="27" y="131"/>
                  <a:pt x="27" y="132"/>
                </a:cubicBezTo>
                <a:cubicBezTo>
                  <a:pt x="27" y="132"/>
                  <a:pt x="27" y="132"/>
                  <a:pt x="27" y="133"/>
                </a:cubicBezTo>
                <a:cubicBezTo>
                  <a:pt x="27" y="133"/>
                  <a:pt x="26" y="134"/>
                  <a:pt x="26" y="134"/>
                </a:cubicBezTo>
                <a:cubicBezTo>
                  <a:pt x="26" y="134"/>
                  <a:pt x="26" y="136"/>
                  <a:pt x="26" y="136"/>
                </a:cubicBezTo>
                <a:cubicBezTo>
                  <a:pt x="26" y="136"/>
                  <a:pt x="26" y="137"/>
                  <a:pt x="26" y="137"/>
                </a:cubicBezTo>
                <a:cubicBezTo>
                  <a:pt x="26" y="138"/>
                  <a:pt x="25" y="138"/>
                  <a:pt x="25" y="138"/>
                </a:cubicBezTo>
                <a:cubicBezTo>
                  <a:pt x="25" y="139"/>
                  <a:pt x="25" y="140"/>
                  <a:pt x="25" y="140"/>
                </a:cubicBezTo>
                <a:cubicBezTo>
                  <a:pt x="25" y="140"/>
                  <a:pt x="24" y="141"/>
                  <a:pt x="24" y="141"/>
                </a:cubicBezTo>
                <a:cubicBezTo>
                  <a:pt x="24" y="142"/>
                  <a:pt x="23" y="142"/>
                  <a:pt x="23" y="142"/>
                </a:cubicBezTo>
                <a:cubicBezTo>
                  <a:pt x="23" y="143"/>
                  <a:pt x="23" y="143"/>
                  <a:pt x="23" y="143"/>
                </a:cubicBezTo>
                <a:cubicBezTo>
                  <a:pt x="22" y="144"/>
                  <a:pt x="22" y="144"/>
                  <a:pt x="22" y="144"/>
                </a:cubicBezTo>
                <a:cubicBezTo>
                  <a:pt x="22" y="145"/>
                  <a:pt x="22" y="145"/>
                  <a:pt x="22" y="145"/>
                </a:cubicBezTo>
                <a:cubicBezTo>
                  <a:pt x="23" y="145"/>
                  <a:pt x="23" y="146"/>
                  <a:pt x="22" y="146"/>
                </a:cubicBezTo>
                <a:cubicBezTo>
                  <a:pt x="22" y="146"/>
                  <a:pt x="22" y="147"/>
                  <a:pt x="21" y="147"/>
                </a:cubicBezTo>
                <a:cubicBezTo>
                  <a:pt x="21" y="147"/>
                  <a:pt x="21" y="149"/>
                  <a:pt x="21" y="149"/>
                </a:cubicBezTo>
                <a:cubicBezTo>
                  <a:pt x="21" y="150"/>
                  <a:pt x="21" y="150"/>
                  <a:pt x="21" y="151"/>
                </a:cubicBezTo>
                <a:cubicBezTo>
                  <a:pt x="20" y="151"/>
                  <a:pt x="20" y="152"/>
                  <a:pt x="20" y="152"/>
                </a:cubicBezTo>
                <a:cubicBezTo>
                  <a:pt x="20" y="152"/>
                  <a:pt x="20" y="153"/>
                  <a:pt x="20" y="153"/>
                </a:cubicBezTo>
                <a:cubicBezTo>
                  <a:pt x="20" y="153"/>
                  <a:pt x="19" y="154"/>
                  <a:pt x="19" y="154"/>
                </a:cubicBezTo>
                <a:cubicBezTo>
                  <a:pt x="19" y="154"/>
                  <a:pt x="18" y="154"/>
                  <a:pt x="19" y="155"/>
                </a:cubicBezTo>
                <a:cubicBezTo>
                  <a:pt x="19" y="155"/>
                  <a:pt x="19" y="155"/>
                  <a:pt x="19" y="155"/>
                </a:cubicBezTo>
                <a:cubicBezTo>
                  <a:pt x="19" y="155"/>
                  <a:pt x="18" y="156"/>
                  <a:pt x="18" y="156"/>
                </a:cubicBezTo>
                <a:cubicBezTo>
                  <a:pt x="18" y="156"/>
                  <a:pt x="18" y="156"/>
                  <a:pt x="18" y="156"/>
                </a:cubicBezTo>
                <a:cubicBezTo>
                  <a:pt x="18" y="157"/>
                  <a:pt x="18" y="157"/>
                  <a:pt x="18" y="157"/>
                </a:cubicBezTo>
                <a:cubicBezTo>
                  <a:pt x="18" y="158"/>
                  <a:pt x="18" y="158"/>
                  <a:pt x="17" y="158"/>
                </a:cubicBezTo>
                <a:cubicBezTo>
                  <a:pt x="17" y="158"/>
                  <a:pt x="16" y="158"/>
                  <a:pt x="16" y="158"/>
                </a:cubicBezTo>
                <a:cubicBezTo>
                  <a:pt x="16" y="158"/>
                  <a:pt x="15" y="158"/>
                  <a:pt x="15" y="158"/>
                </a:cubicBezTo>
                <a:cubicBezTo>
                  <a:pt x="15" y="159"/>
                  <a:pt x="15" y="159"/>
                  <a:pt x="15" y="160"/>
                </a:cubicBezTo>
                <a:cubicBezTo>
                  <a:pt x="15" y="160"/>
                  <a:pt x="15" y="160"/>
                  <a:pt x="15" y="161"/>
                </a:cubicBezTo>
                <a:cubicBezTo>
                  <a:pt x="15" y="161"/>
                  <a:pt x="15" y="161"/>
                  <a:pt x="15" y="161"/>
                </a:cubicBezTo>
                <a:cubicBezTo>
                  <a:pt x="15" y="162"/>
                  <a:pt x="15" y="162"/>
                  <a:pt x="15" y="162"/>
                </a:cubicBezTo>
                <a:cubicBezTo>
                  <a:pt x="15" y="162"/>
                  <a:pt x="15" y="163"/>
                  <a:pt x="15" y="163"/>
                </a:cubicBezTo>
                <a:cubicBezTo>
                  <a:pt x="15" y="163"/>
                  <a:pt x="16" y="164"/>
                  <a:pt x="16" y="165"/>
                </a:cubicBezTo>
                <a:cubicBezTo>
                  <a:pt x="16" y="165"/>
                  <a:pt x="16" y="165"/>
                  <a:pt x="16" y="166"/>
                </a:cubicBezTo>
                <a:cubicBezTo>
                  <a:pt x="16" y="166"/>
                  <a:pt x="16" y="167"/>
                  <a:pt x="16" y="167"/>
                </a:cubicBezTo>
                <a:cubicBezTo>
                  <a:pt x="16" y="167"/>
                  <a:pt x="16" y="167"/>
                  <a:pt x="16" y="168"/>
                </a:cubicBezTo>
                <a:cubicBezTo>
                  <a:pt x="16" y="168"/>
                  <a:pt x="16" y="170"/>
                  <a:pt x="16" y="171"/>
                </a:cubicBezTo>
                <a:cubicBezTo>
                  <a:pt x="16" y="171"/>
                  <a:pt x="16" y="171"/>
                  <a:pt x="16" y="171"/>
                </a:cubicBezTo>
                <a:cubicBezTo>
                  <a:pt x="16" y="172"/>
                  <a:pt x="16" y="172"/>
                  <a:pt x="16" y="172"/>
                </a:cubicBezTo>
                <a:cubicBezTo>
                  <a:pt x="17" y="172"/>
                  <a:pt x="17" y="172"/>
                  <a:pt x="17" y="172"/>
                </a:cubicBezTo>
                <a:cubicBezTo>
                  <a:pt x="17" y="172"/>
                  <a:pt x="18" y="172"/>
                  <a:pt x="18" y="172"/>
                </a:cubicBezTo>
                <a:cubicBezTo>
                  <a:pt x="18" y="172"/>
                  <a:pt x="18" y="172"/>
                  <a:pt x="18" y="172"/>
                </a:cubicBezTo>
                <a:cubicBezTo>
                  <a:pt x="17" y="172"/>
                  <a:pt x="17" y="172"/>
                  <a:pt x="17" y="172"/>
                </a:cubicBezTo>
                <a:cubicBezTo>
                  <a:pt x="17" y="173"/>
                  <a:pt x="17" y="173"/>
                  <a:pt x="17" y="173"/>
                </a:cubicBezTo>
                <a:cubicBezTo>
                  <a:pt x="17" y="173"/>
                  <a:pt x="18" y="173"/>
                  <a:pt x="18" y="173"/>
                </a:cubicBezTo>
                <a:cubicBezTo>
                  <a:pt x="18" y="173"/>
                  <a:pt x="18" y="173"/>
                  <a:pt x="18" y="173"/>
                </a:cubicBezTo>
                <a:cubicBezTo>
                  <a:pt x="18" y="173"/>
                  <a:pt x="18" y="174"/>
                  <a:pt x="18" y="174"/>
                </a:cubicBezTo>
                <a:cubicBezTo>
                  <a:pt x="17" y="174"/>
                  <a:pt x="17" y="173"/>
                  <a:pt x="17" y="173"/>
                </a:cubicBezTo>
                <a:cubicBezTo>
                  <a:pt x="17" y="174"/>
                  <a:pt x="17" y="174"/>
                  <a:pt x="17" y="174"/>
                </a:cubicBezTo>
                <a:cubicBezTo>
                  <a:pt x="17" y="174"/>
                  <a:pt x="17" y="175"/>
                  <a:pt x="18" y="175"/>
                </a:cubicBezTo>
                <a:cubicBezTo>
                  <a:pt x="18" y="175"/>
                  <a:pt x="18" y="175"/>
                  <a:pt x="18" y="176"/>
                </a:cubicBezTo>
                <a:cubicBezTo>
                  <a:pt x="18" y="176"/>
                  <a:pt x="18" y="176"/>
                  <a:pt x="18" y="177"/>
                </a:cubicBezTo>
                <a:cubicBezTo>
                  <a:pt x="18" y="177"/>
                  <a:pt x="18" y="178"/>
                  <a:pt x="18" y="179"/>
                </a:cubicBezTo>
                <a:cubicBezTo>
                  <a:pt x="18" y="179"/>
                  <a:pt x="18" y="179"/>
                  <a:pt x="17" y="180"/>
                </a:cubicBezTo>
                <a:cubicBezTo>
                  <a:pt x="17" y="180"/>
                  <a:pt x="17" y="180"/>
                  <a:pt x="17" y="181"/>
                </a:cubicBezTo>
                <a:cubicBezTo>
                  <a:pt x="17" y="181"/>
                  <a:pt x="17" y="181"/>
                  <a:pt x="17" y="182"/>
                </a:cubicBezTo>
                <a:cubicBezTo>
                  <a:pt x="17" y="182"/>
                  <a:pt x="17" y="182"/>
                  <a:pt x="17" y="182"/>
                </a:cubicBezTo>
                <a:cubicBezTo>
                  <a:pt x="17" y="182"/>
                  <a:pt x="17" y="183"/>
                  <a:pt x="17" y="183"/>
                </a:cubicBezTo>
                <a:cubicBezTo>
                  <a:pt x="17" y="183"/>
                  <a:pt x="16" y="182"/>
                  <a:pt x="16" y="182"/>
                </a:cubicBezTo>
                <a:cubicBezTo>
                  <a:pt x="16" y="182"/>
                  <a:pt x="16" y="183"/>
                  <a:pt x="16" y="183"/>
                </a:cubicBezTo>
                <a:cubicBezTo>
                  <a:pt x="16" y="183"/>
                  <a:pt x="15" y="183"/>
                  <a:pt x="15" y="183"/>
                </a:cubicBezTo>
                <a:cubicBezTo>
                  <a:pt x="15" y="183"/>
                  <a:pt x="15" y="184"/>
                  <a:pt x="15" y="184"/>
                </a:cubicBezTo>
                <a:cubicBezTo>
                  <a:pt x="15" y="184"/>
                  <a:pt x="15" y="184"/>
                  <a:pt x="15" y="184"/>
                </a:cubicBezTo>
                <a:cubicBezTo>
                  <a:pt x="15" y="185"/>
                  <a:pt x="15" y="185"/>
                  <a:pt x="15" y="185"/>
                </a:cubicBezTo>
                <a:cubicBezTo>
                  <a:pt x="15" y="185"/>
                  <a:pt x="14" y="186"/>
                  <a:pt x="14" y="186"/>
                </a:cubicBezTo>
                <a:cubicBezTo>
                  <a:pt x="14" y="186"/>
                  <a:pt x="14" y="188"/>
                  <a:pt x="14" y="188"/>
                </a:cubicBezTo>
                <a:cubicBezTo>
                  <a:pt x="14" y="188"/>
                  <a:pt x="14" y="188"/>
                  <a:pt x="14" y="188"/>
                </a:cubicBezTo>
                <a:cubicBezTo>
                  <a:pt x="14" y="188"/>
                  <a:pt x="14" y="189"/>
                  <a:pt x="14" y="189"/>
                </a:cubicBezTo>
                <a:cubicBezTo>
                  <a:pt x="14" y="189"/>
                  <a:pt x="14" y="190"/>
                  <a:pt x="13" y="190"/>
                </a:cubicBezTo>
                <a:cubicBezTo>
                  <a:pt x="13" y="190"/>
                  <a:pt x="14" y="191"/>
                  <a:pt x="14" y="191"/>
                </a:cubicBezTo>
                <a:cubicBezTo>
                  <a:pt x="14" y="191"/>
                  <a:pt x="13" y="191"/>
                  <a:pt x="13" y="191"/>
                </a:cubicBezTo>
                <a:cubicBezTo>
                  <a:pt x="13" y="192"/>
                  <a:pt x="14" y="192"/>
                  <a:pt x="13" y="192"/>
                </a:cubicBezTo>
                <a:cubicBezTo>
                  <a:pt x="13" y="192"/>
                  <a:pt x="13" y="192"/>
                  <a:pt x="13" y="192"/>
                </a:cubicBezTo>
                <a:cubicBezTo>
                  <a:pt x="13" y="192"/>
                  <a:pt x="13" y="194"/>
                  <a:pt x="13" y="194"/>
                </a:cubicBezTo>
                <a:cubicBezTo>
                  <a:pt x="13" y="194"/>
                  <a:pt x="13" y="194"/>
                  <a:pt x="13" y="194"/>
                </a:cubicBezTo>
                <a:cubicBezTo>
                  <a:pt x="13" y="195"/>
                  <a:pt x="13" y="195"/>
                  <a:pt x="13" y="195"/>
                </a:cubicBezTo>
                <a:cubicBezTo>
                  <a:pt x="14" y="195"/>
                  <a:pt x="14" y="196"/>
                  <a:pt x="14" y="197"/>
                </a:cubicBezTo>
                <a:cubicBezTo>
                  <a:pt x="14" y="197"/>
                  <a:pt x="14" y="197"/>
                  <a:pt x="14" y="197"/>
                </a:cubicBezTo>
                <a:cubicBezTo>
                  <a:pt x="14" y="198"/>
                  <a:pt x="14" y="198"/>
                  <a:pt x="14" y="198"/>
                </a:cubicBezTo>
                <a:cubicBezTo>
                  <a:pt x="14" y="198"/>
                  <a:pt x="15" y="198"/>
                  <a:pt x="15" y="198"/>
                </a:cubicBezTo>
                <a:cubicBezTo>
                  <a:pt x="15" y="198"/>
                  <a:pt x="15" y="199"/>
                  <a:pt x="15" y="199"/>
                </a:cubicBezTo>
                <a:cubicBezTo>
                  <a:pt x="15" y="199"/>
                  <a:pt x="15" y="199"/>
                  <a:pt x="15" y="199"/>
                </a:cubicBezTo>
                <a:cubicBezTo>
                  <a:pt x="14" y="199"/>
                  <a:pt x="14" y="200"/>
                  <a:pt x="14" y="200"/>
                </a:cubicBezTo>
                <a:cubicBezTo>
                  <a:pt x="15" y="200"/>
                  <a:pt x="15" y="200"/>
                  <a:pt x="15" y="200"/>
                </a:cubicBezTo>
                <a:cubicBezTo>
                  <a:pt x="15" y="200"/>
                  <a:pt x="16" y="200"/>
                  <a:pt x="16" y="200"/>
                </a:cubicBezTo>
                <a:cubicBezTo>
                  <a:pt x="16" y="200"/>
                  <a:pt x="16" y="200"/>
                  <a:pt x="16" y="200"/>
                </a:cubicBezTo>
                <a:cubicBezTo>
                  <a:pt x="16" y="200"/>
                  <a:pt x="16" y="200"/>
                  <a:pt x="16" y="200"/>
                </a:cubicBezTo>
                <a:cubicBezTo>
                  <a:pt x="16" y="200"/>
                  <a:pt x="16" y="200"/>
                  <a:pt x="16" y="200"/>
                </a:cubicBezTo>
                <a:cubicBezTo>
                  <a:pt x="16" y="200"/>
                  <a:pt x="16" y="200"/>
                  <a:pt x="16" y="200"/>
                </a:cubicBezTo>
                <a:cubicBezTo>
                  <a:pt x="16" y="200"/>
                  <a:pt x="16" y="200"/>
                  <a:pt x="16" y="200"/>
                </a:cubicBezTo>
                <a:cubicBezTo>
                  <a:pt x="16" y="200"/>
                  <a:pt x="16" y="200"/>
                  <a:pt x="17" y="200"/>
                </a:cubicBezTo>
                <a:cubicBezTo>
                  <a:pt x="17" y="200"/>
                  <a:pt x="18" y="200"/>
                  <a:pt x="18" y="200"/>
                </a:cubicBezTo>
                <a:cubicBezTo>
                  <a:pt x="18" y="200"/>
                  <a:pt x="18" y="200"/>
                  <a:pt x="18" y="200"/>
                </a:cubicBezTo>
                <a:cubicBezTo>
                  <a:pt x="18" y="200"/>
                  <a:pt x="19" y="200"/>
                  <a:pt x="19" y="200"/>
                </a:cubicBezTo>
                <a:cubicBezTo>
                  <a:pt x="19" y="200"/>
                  <a:pt x="19" y="199"/>
                  <a:pt x="19" y="199"/>
                </a:cubicBezTo>
                <a:cubicBezTo>
                  <a:pt x="19" y="199"/>
                  <a:pt x="19" y="199"/>
                  <a:pt x="19" y="199"/>
                </a:cubicBezTo>
                <a:cubicBezTo>
                  <a:pt x="19" y="198"/>
                  <a:pt x="19" y="198"/>
                  <a:pt x="19" y="198"/>
                </a:cubicBezTo>
                <a:cubicBezTo>
                  <a:pt x="19" y="198"/>
                  <a:pt x="19" y="198"/>
                  <a:pt x="19" y="198"/>
                </a:cubicBezTo>
                <a:cubicBezTo>
                  <a:pt x="19" y="198"/>
                  <a:pt x="20" y="198"/>
                  <a:pt x="20" y="198"/>
                </a:cubicBezTo>
                <a:cubicBezTo>
                  <a:pt x="20" y="197"/>
                  <a:pt x="20" y="197"/>
                  <a:pt x="20" y="197"/>
                </a:cubicBezTo>
                <a:cubicBezTo>
                  <a:pt x="20" y="197"/>
                  <a:pt x="20" y="197"/>
                  <a:pt x="20" y="197"/>
                </a:cubicBezTo>
                <a:cubicBezTo>
                  <a:pt x="21" y="197"/>
                  <a:pt x="21" y="198"/>
                  <a:pt x="21" y="198"/>
                </a:cubicBezTo>
                <a:cubicBezTo>
                  <a:pt x="21" y="198"/>
                  <a:pt x="21" y="198"/>
                  <a:pt x="21" y="198"/>
                </a:cubicBezTo>
                <a:cubicBezTo>
                  <a:pt x="22" y="198"/>
                  <a:pt x="22" y="199"/>
                  <a:pt x="22" y="199"/>
                </a:cubicBezTo>
                <a:cubicBezTo>
                  <a:pt x="22" y="199"/>
                  <a:pt x="22" y="199"/>
                  <a:pt x="22" y="200"/>
                </a:cubicBezTo>
                <a:cubicBezTo>
                  <a:pt x="22" y="200"/>
                  <a:pt x="21" y="200"/>
                  <a:pt x="21" y="201"/>
                </a:cubicBezTo>
                <a:cubicBezTo>
                  <a:pt x="21" y="201"/>
                  <a:pt x="21" y="201"/>
                  <a:pt x="21" y="201"/>
                </a:cubicBezTo>
                <a:cubicBezTo>
                  <a:pt x="21" y="201"/>
                  <a:pt x="21" y="201"/>
                  <a:pt x="21" y="201"/>
                </a:cubicBezTo>
                <a:cubicBezTo>
                  <a:pt x="21" y="202"/>
                  <a:pt x="21" y="202"/>
                  <a:pt x="22" y="202"/>
                </a:cubicBezTo>
                <a:cubicBezTo>
                  <a:pt x="22" y="202"/>
                  <a:pt x="22" y="202"/>
                  <a:pt x="22" y="202"/>
                </a:cubicBezTo>
                <a:cubicBezTo>
                  <a:pt x="23" y="202"/>
                  <a:pt x="23" y="202"/>
                  <a:pt x="23" y="202"/>
                </a:cubicBezTo>
                <a:cubicBezTo>
                  <a:pt x="23" y="202"/>
                  <a:pt x="23" y="202"/>
                  <a:pt x="23" y="202"/>
                </a:cubicBezTo>
                <a:cubicBezTo>
                  <a:pt x="23" y="202"/>
                  <a:pt x="23" y="202"/>
                  <a:pt x="23" y="202"/>
                </a:cubicBezTo>
                <a:cubicBezTo>
                  <a:pt x="24" y="202"/>
                  <a:pt x="24" y="202"/>
                  <a:pt x="24" y="202"/>
                </a:cubicBezTo>
                <a:cubicBezTo>
                  <a:pt x="23" y="203"/>
                  <a:pt x="23" y="203"/>
                  <a:pt x="23" y="204"/>
                </a:cubicBezTo>
                <a:cubicBezTo>
                  <a:pt x="23" y="204"/>
                  <a:pt x="23" y="204"/>
                  <a:pt x="23" y="205"/>
                </a:cubicBezTo>
                <a:cubicBezTo>
                  <a:pt x="23" y="205"/>
                  <a:pt x="23" y="205"/>
                  <a:pt x="23" y="205"/>
                </a:cubicBezTo>
                <a:cubicBezTo>
                  <a:pt x="23" y="205"/>
                  <a:pt x="23" y="205"/>
                  <a:pt x="23" y="205"/>
                </a:cubicBezTo>
                <a:cubicBezTo>
                  <a:pt x="23" y="205"/>
                  <a:pt x="23" y="206"/>
                  <a:pt x="24" y="206"/>
                </a:cubicBezTo>
                <a:cubicBezTo>
                  <a:pt x="24" y="206"/>
                  <a:pt x="24" y="206"/>
                  <a:pt x="24" y="206"/>
                </a:cubicBezTo>
                <a:cubicBezTo>
                  <a:pt x="24" y="206"/>
                  <a:pt x="24" y="206"/>
                  <a:pt x="24" y="206"/>
                </a:cubicBezTo>
                <a:cubicBezTo>
                  <a:pt x="23" y="206"/>
                  <a:pt x="23" y="205"/>
                  <a:pt x="23" y="205"/>
                </a:cubicBezTo>
                <a:cubicBezTo>
                  <a:pt x="23" y="205"/>
                  <a:pt x="23" y="205"/>
                  <a:pt x="23" y="204"/>
                </a:cubicBezTo>
                <a:cubicBezTo>
                  <a:pt x="23" y="204"/>
                  <a:pt x="23" y="204"/>
                  <a:pt x="23" y="204"/>
                </a:cubicBezTo>
                <a:cubicBezTo>
                  <a:pt x="22" y="204"/>
                  <a:pt x="22" y="204"/>
                  <a:pt x="22" y="204"/>
                </a:cubicBezTo>
                <a:cubicBezTo>
                  <a:pt x="21" y="204"/>
                  <a:pt x="21" y="204"/>
                  <a:pt x="21" y="204"/>
                </a:cubicBezTo>
                <a:cubicBezTo>
                  <a:pt x="21" y="205"/>
                  <a:pt x="21" y="205"/>
                  <a:pt x="21" y="205"/>
                </a:cubicBezTo>
                <a:cubicBezTo>
                  <a:pt x="21" y="205"/>
                  <a:pt x="21" y="205"/>
                  <a:pt x="21" y="205"/>
                </a:cubicBezTo>
                <a:cubicBezTo>
                  <a:pt x="21" y="206"/>
                  <a:pt x="21" y="206"/>
                  <a:pt x="22" y="206"/>
                </a:cubicBezTo>
                <a:cubicBezTo>
                  <a:pt x="22" y="206"/>
                  <a:pt x="22" y="207"/>
                  <a:pt x="22" y="207"/>
                </a:cubicBezTo>
                <a:cubicBezTo>
                  <a:pt x="22" y="207"/>
                  <a:pt x="22" y="207"/>
                  <a:pt x="22" y="207"/>
                </a:cubicBezTo>
                <a:cubicBezTo>
                  <a:pt x="22" y="207"/>
                  <a:pt x="22" y="207"/>
                  <a:pt x="22" y="208"/>
                </a:cubicBezTo>
                <a:cubicBezTo>
                  <a:pt x="22" y="207"/>
                  <a:pt x="22" y="207"/>
                  <a:pt x="22" y="207"/>
                </a:cubicBezTo>
                <a:cubicBezTo>
                  <a:pt x="21" y="207"/>
                  <a:pt x="21" y="207"/>
                  <a:pt x="21" y="207"/>
                </a:cubicBezTo>
                <a:cubicBezTo>
                  <a:pt x="21" y="207"/>
                  <a:pt x="21" y="207"/>
                  <a:pt x="21" y="207"/>
                </a:cubicBezTo>
                <a:cubicBezTo>
                  <a:pt x="21" y="207"/>
                  <a:pt x="21" y="208"/>
                  <a:pt x="21" y="208"/>
                </a:cubicBezTo>
                <a:cubicBezTo>
                  <a:pt x="21" y="208"/>
                  <a:pt x="21" y="208"/>
                  <a:pt x="21" y="209"/>
                </a:cubicBezTo>
                <a:cubicBezTo>
                  <a:pt x="21" y="209"/>
                  <a:pt x="21" y="209"/>
                  <a:pt x="21" y="209"/>
                </a:cubicBezTo>
                <a:cubicBezTo>
                  <a:pt x="21" y="209"/>
                  <a:pt x="21" y="209"/>
                  <a:pt x="21" y="210"/>
                </a:cubicBezTo>
                <a:cubicBezTo>
                  <a:pt x="21" y="210"/>
                  <a:pt x="21" y="210"/>
                  <a:pt x="21" y="210"/>
                </a:cubicBezTo>
                <a:cubicBezTo>
                  <a:pt x="21" y="210"/>
                  <a:pt x="21" y="210"/>
                  <a:pt x="21" y="210"/>
                </a:cubicBezTo>
                <a:cubicBezTo>
                  <a:pt x="21" y="210"/>
                  <a:pt x="21" y="210"/>
                  <a:pt x="21" y="211"/>
                </a:cubicBezTo>
                <a:cubicBezTo>
                  <a:pt x="21" y="211"/>
                  <a:pt x="21" y="211"/>
                  <a:pt x="21" y="211"/>
                </a:cubicBezTo>
                <a:cubicBezTo>
                  <a:pt x="21" y="211"/>
                  <a:pt x="21" y="211"/>
                  <a:pt x="21" y="211"/>
                </a:cubicBezTo>
                <a:cubicBezTo>
                  <a:pt x="21" y="211"/>
                  <a:pt x="21" y="212"/>
                  <a:pt x="21" y="212"/>
                </a:cubicBezTo>
                <a:cubicBezTo>
                  <a:pt x="21" y="212"/>
                  <a:pt x="21" y="212"/>
                  <a:pt x="21" y="212"/>
                </a:cubicBezTo>
                <a:cubicBezTo>
                  <a:pt x="20" y="212"/>
                  <a:pt x="20" y="212"/>
                  <a:pt x="20" y="212"/>
                </a:cubicBezTo>
                <a:cubicBezTo>
                  <a:pt x="20" y="213"/>
                  <a:pt x="20" y="213"/>
                  <a:pt x="20" y="213"/>
                </a:cubicBezTo>
                <a:cubicBezTo>
                  <a:pt x="20" y="213"/>
                  <a:pt x="20" y="213"/>
                  <a:pt x="20" y="213"/>
                </a:cubicBezTo>
                <a:cubicBezTo>
                  <a:pt x="20" y="213"/>
                  <a:pt x="20" y="213"/>
                  <a:pt x="20" y="213"/>
                </a:cubicBezTo>
                <a:cubicBezTo>
                  <a:pt x="20" y="213"/>
                  <a:pt x="20" y="214"/>
                  <a:pt x="20" y="214"/>
                </a:cubicBezTo>
                <a:cubicBezTo>
                  <a:pt x="20" y="214"/>
                  <a:pt x="20" y="214"/>
                  <a:pt x="20" y="214"/>
                </a:cubicBezTo>
                <a:cubicBezTo>
                  <a:pt x="20" y="214"/>
                  <a:pt x="20" y="214"/>
                  <a:pt x="20" y="214"/>
                </a:cubicBezTo>
                <a:cubicBezTo>
                  <a:pt x="20" y="214"/>
                  <a:pt x="20" y="214"/>
                  <a:pt x="20" y="214"/>
                </a:cubicBezTo>
                <a:cubicBezTo>
                  <a:pt x="20" y="214"/>
                  <a:pt x="20" y="215"/>
                  <a:pt x="19" y="215"/>
                </a:cubicBezTo>
                <a:cubicBezTo>
                  <a:pt x="19" y="215"/>
                  <a:pt x="19" y="215"/>
                  <a:pt x="19" y="215"/>
                </a:cubicBezTo>
                <a:cubicBezTo>
                  <a:pt x="19" y="215"/>
                  <a:pt x="19" y="215"/>
                  <a:pt x="19" y="215"/>
                </a:cubicBezTo>
                <a:cubicBezTo>
                  <a:pt x="19" y="215"/>
                  <a:pt x="19" y="216"/>
                  <a:pt x="19" y="216"/>
                </a:cubicBezTo>
                <a:cubicBezTo>
                  <a:pt x="19" y="216"/>
                  <a:pt x="19" y="216"/>
                  <a:pt x="19" y="216"/>
                </a:cubicBezTo>
                <a:cubicBezTo>
                  <a:pt x="19" y="216"/>
                  <a:pt x="19" y="216"/>
                  <a:pt x="19" y="216"/>
                </a:cubicBezTo>
                <a:cubicBezTo>
                  <a:pt x="19" y="216"/>
                  <a:pt x="19" y="217"/>
                  <a:pt x="19" y="217"/>
                </a:cubicBezTo>
                <a:cubicBezTo>
                  <a:pt x="19" y="217"/>
                  <a:pt x="20" y="217"/>
                  <a:pt x="20" y="217"/>
                </a:cubicBezTo>
                <a:cubicBezTo>
                  <a:pt x="20" y="217"/>
                  <a:pt x="20" y="217"/>
                  <a:pt x="20" y="217"/>
                </a:cubicBezTo>
                <a:cubicBezTo>
                  <a:pt x="20" y="218"/>
                  <a:pt x="20" y="218"/>
                  <a:pt x="20" y="218"/>
                </a:cubicBezTo>
                <a:cubicBezTo>
                  <a:pt x="20" y="218"/>
                  <a:pt x="20" y="218"/>
                  <a:pt x="20" y="218"/>
                </a:cubicBezTo>
                <a:cubicBezTo>
                  <a:pt x="20" y="218"/>
                  <a:pt x="20" y="218"/>
                  <a:pt x="20" y="218"/>
                </a:cubicBezTo>
                <a:cubicBezTo>
                  <a:pt x="20" y="218"/>
                  <a:pt x="20" y="218"/>
                  <a:pt x="19" y="218"/>
                </a:cubicBezTo>
                <a:cubicBezTo>
                  <a:pt x="19" y="219"/>
                  <a:pt x="19" y="219"/>
                  <a:pt x="19" y="219"/>
                </a:cubicBezTo>
                <a:cubicBezTo>
                  <a:pt x="19" y="219"/>
                  <a:pt x="19" y="219"/>
                  <a:pt x="19" y="219"/>
                </a:cubicBezTo>
                <a:cubicBezTo>
                  <a:pt x="19" y="219"/>
                  <a:pt x="19" y="219"/>
                  <a:pt x="19" y="219"/>
                </a:cubicBezTo>
                <a:cubicBezTo>
                  <a:pt x="20" y="219"/>
                  <a:pt x="20" y="219"/>
                  <a:pt x="20" y="219"/>
                </a:cubicBezTo>
                <a:cubicBezTo>
                  <a:pt x="20" y="219"/>
                  <a:pt x="20" y="219"/>
                  <a:pt x="20" y="219"/>
                </a:cubicBezTo>
                <a:cubicBezTo>
                  <a:pt x="21" y="219"/>
                  <a:pt x="21" y="219"/>
                  <a:pt x="20" y="219"/>
                </a:cubicBezTo>
                <a:cubicBezTo>
                  <a:pt x="20" y="219"/>
                  <a:pt x="20" y="219"/>
                  <a:pt x="20" y="219"/>
                </a:cubicBezTo>
                <a:cubicBezTo>
                  <a:pt x="20" y="219"/>
                  <a:pt x="20" y="219"/>
                  <a:pt x="20" y="219"/>
                </a:cubicBezTo>
                <a:cubicBezTo>
                  <a:pt x="20" y="219"/>
                  <a:pt x="20" y="220"/>
                  <a:pt x="20" y="220"/>
                </a:cubicBezTo>
                <a:cubicBezTo>
                  <a:pt x="20" y="220"/>
                  <a:pt x="19" y="220"/>
                  <a:pt x="19" y="220"/>
                </a:cubicBezTo>
                <a:cubicBezTo>
                  <a:pt x="19" y="220"/>
                  <a:pt x="19" y="220"/>
                  <a:pt x="19" y="220"/>
                </a:cubicBezTo>
                <a:cubicBezTo>
                  <a:pt x="19" y="220"/>
                  <a:pt x="19" y="221"/>
                  <a:pt x="19" y="221"/>
                </a:cubicBezTo>
                <a:cubicBezTo>
                  <a:pt x="19" y="221"/>
                  <a:pt x="19" y="221"/>
                  <a:pt x="19" y="221"/>
                </a:cubicBezTo>
                <a:cubicBezTo>
                  <a:pt x="19" y="221"/>
                  <a:pt x="19" y="221"/>
                  <a:pt x="19" y="221"/>
                </a:cubicBezTo>
                <a:cubicBezTo>
                  <a:pt x="19" y="221"/>
                  <a:pt x="19" y="221"/>
                  <a:pt x="19" y="221"/>
                </a:cubicBezTo>
                <a:cubicBezTo>
                  <a:pt x="19" y="221"/>
                  <a:pt x="19" y="221"/>
                  <a:pt x="19" y="221"/>
                </a:cubicBezTo>
                <a:cubicBezTo>
                  <a:pt x="19" y="221"/>
                  <a:pt x="19" y="220"/>
                  <a:pt x="19" y="220"/>
                </a:cubicBezTo>
                <a:cubicBezTo>
                  <a:pt x="19" y="220"/>
                  <a:pt x="18" y="220"/>
                  <a:pt x="18" y="220"/>
                </a:cubicBezTo>
                <a:cubicBezTo>
                  <a:pt x="18" y="220"/>
                  <a:pt x="18" y="220"/>
                  <a:pt x="18" y="220"/>
                </a:cubicBezTo>
                <a:cubicBezTo>
                  <a:pt x="18" y="221"/>
                  <a:pt x="18" y="221"/>
                  <a:pt x="18" y="221"/>
                </a:cubicBezTo>
                <a:cubicBezTo>
                  <a:pt x="18" y="221"/>
                  <a:pt x="18" y="221"/>
                  <a:pt x="18" y="221"/>
                </a:cubicBezTo>
                <a:cubicBezTo>
                  <a:pt x="18" y="221"/>
                  <a:pt x="18" y="221"/>
                  <a:pt x="18" y="221"/>
                </a:cubicBezTo>
                <a:cubicBezTo>
                  <a:pt x="18" y="221"/>
                  <a:pt x="18" y="221"/>
                  <a:pt x="18" y="221"/>
                </a:cubicBezTo>
                <a:cubicBezTo>
                  <a:pt x="18" y="221"/>
                  <a:pt x="18" y="221"/>
                  <a:pt x="18" y="221"/>
                </a:cubicBezTo>
                <a:cubicBezTo>
                  <a:pt x="18" y="222"/>
                  <a:pt x="18" y="222"/>
                  <a:pt x="18" y="222"/>
                </a:cubicBezTo>
                <a:cubicBezTo>
                  <a:pt x="18" y="222"/>
                  <a:pt x="18" y="222"/>
                  <a:pt x="18" y="222"/>
                </a:cubicBezTo>
                <a:cubicBezTo>
                  <a:pt x="18" y="222"/>
                  <a:pt x="18" y="222"/>
                  <a:pt x="18" y="222"/>
                </a:cubicBezTo>
                <a:cubicBezTo>
                  <a:pt x="18" y="222"/>
                  <a:pt x="18" y="222"/>
                  <a:pt x="18" y="222"/>
                </a:cubicBezTo>
                <a:cubicBezTo>
                  <a:pt x="18" y="222"/>
                  <a:pt x="18" y="222"/>
                  <a:pt x="18" y="222"/>
                </a:cubicBezTo>
                <a:cubicBezTo>
                  <a:pt x="18" y="223"/>
                  <a:pt x="18" y="223"/>
                  <a:pt x="18" y="223"/>
                </a:cubicBezTo>
                <a:cubicBezTo>
                  <a:pt x="18" y="223"/>
                  <a:pt x="18" y="223"/>
                  <a:pt x="18" y="223"/>
                </a:cubicBezTo>
                <a:cubicBezTo>
                  <a:pt x="18" y="223"/>
                  <a:pt x="18" y="223"/>
                  <a:pt x="18" y="223"/>
                </a:cubicBezTo>
                <a:cubicBezTo>
                  <a:pt x="17" y="223"/>
                  <a:pt x="18" y="223"/>
                  <a:pt x="18" y="223"/>
                </a:cubicBezTo>
                <a:cubicBezTo>
                  <a:pt x="18" y="223"/>
                  <a:pt x="18" y="223"/>
                  <a:pt x="18" y="223"/>
                </a:cubicBezTo>
                <a:cubicBezTo>
                  <a:pt x="18" y="223"/>
                  <a:pt x="18" y="223"/>
                  <a:pt x="18" y="223"/>
                </a:cubicBezTo>
                <a:cubicBezTo>
                  <a:pt x="18" y="223"/>
                  <a:pt x="18" y="223"/>
                  <a:pt x="18" y="223"/>
                </a:cubicBezTo>
                <a:cubicBezTo>
                  <a:pt x="18" y="224"/>
                  <a:pt x="18" y="224"/>
                  <a:pt x="18" y="224"/>
                </a:cubicBezTo>
                <a:cubicBezTo>
                  <a:pt x="18" y="224"/>
                  <a:pt x="18" y="224"/>
                  <a:pt x="18" y="224"/>
                </a:cubicBezTo>
                <a:cubicBezTo>
                  <a:pt x="18" y="224"/>
                  <a:pt x="19" y="224"/>
                  <a:pt x="19" y="224"/>
                </a:cubicBezTo>
                <a:cubicBezTo>
                  <a:pt x="19" y="224"/>
                  <a:pt x="19" y="224"/>
                  <a:pt x="19" y="224"/>
                </a:cubicBezTo>
                <a:cubicBezTo>
                  <a:pt x="19" y="224"/>
                  <a:pt x="19" y="224"/>
                  <a:pt x="19" y="224"/>
                </a:cubicBezTo>
                <a:cubicBezTo>
                  <a:pt x="19" y="224"/>
                  <a:pt x="19" y="224"/>
                  <a:pt x="20" y="224"/>
                </a:cubicBezTo>
                <a:cubicBezTo>
                  <a:pt x="20" y="224"/>
                  <a:pt x="20" y="224"/>
                  <a:pt x="20" y="224"/>
                </a:cubicBezTo>
                <a:cubicBezTo>
                  <a:pt x="20" y="224"/>
                  <a:pt x="20" y="224"/>
                  <a:pt x="20" y="224"/>
                </a:cubicBezTo>
                <a:cubicBezTo>
                  <a:pt x="20" y="225"/>
                  <a:pt x="20" y="225"/>
                  <a:pt x="20" y="225"/>
                </a:cubicBezTo>
                <a:cubicBezTo>
                  <a:pt x="20" y="225"/>
                  <a:pt x="20" y="225"/>
                  <a:pt x="20" y="225"/>
                </a:cubicBezTo>
                <a:cubicBezTo>
                  <a:pt x="20" y="225"/>
                  <a:pt x="20" y="225"/>
                  <a:pt x="21" y="225"/>
                </a:cubicBezTo>
                <a:cubicBezTo>
                  <a:pt x="21" y="226"/>
                  <a:pt x="21" y="226"/>
                  <a:pt x="22" y="226"/>
                </a:cubicBezTo>
                <a:cubicBezTo>
                  <a:pt x="22" y="226"/>
                  <a:pt x="22" y="226"/>
                  <a:pt x="22" y="226"/>
                </a:cubicBezTo>
                <a:cubicBezTo>
                  <a:pt x="22" y="226"/>
                  <a:pt x="22" y="226"/>
                  <a:pt x="22" y="226"/>
                </a:cubicBezTo>
                <a:cubicBezTo>
                  <a:pt x="22" y="226"/>
                  <a:pt x="22" y="225"/>
                  <a:pt x="22" y="225"/>
                </a:cubicBezTo>
                <a:cubicBezTo>
                  <a:pt x="22" y="225"/>
                  <a:pt x="22" y="226"/>
                  <a:pt x="22" y="226"/>
                </a:cubicBezTo>
                <a:cubicBezTo>
                  <a:pt x="23" y="226"/>
                  <a:pt x="23" y="226"/>
                  <a:pt x="23" y="226"/>
                </a:cubicBezTo>
                <a:cubicBezTo>
                  <a:pt x="23" y="226"/>
                  <a:pt x="22" y="227"/>
                  <a:pt x="22" y="227"/>
                </a:cubicBezTo>
                <a:cubicBezTo>
                  <a:pt x="22" y="227"/>
                  <a:pt x="22" y="227"/>
                  <a:pt x="22" y="227"/>
                </a:cubicBezTo>
                <a:cubicBezTo>
                  <a:pt x="22" y="227"/>
                  <a:pt x="22" y="227"/>
                  <a:pt x="22" y="227"/>
                </a:cubicBezTo>
                <a:cubicBezTo>
                  <a:pt x="22" y="227"/>
                  <a:pt x="22" y="228"/>
                  <a:pt x="22" y="228"/>
                </a:cubicBezTo>
                <a:cubicBezTo>
                  <a:pt x="22" y="228"/>
                  <a:pt x="22" y="228"/>
                  <a:pt x="22" y="229"/>
                </a:cubicBezTo>
                <a:cubicBezTo>
                  <a:pt x="21" y="229"/>
                  <a:pt x="21" y="229"/>
                  <a:pt x="21" y="229"/>
                </a:cubicBezTo>
                <a:cubicBezTo>
                  <a:pt x="21" y="229"/>
                  <a:pt x="21" y="229"/>
                  <a:pt x="21" y="229"/>
                </a:cubicBezTo>
                <a:cubicBezTo>
                  <a:pt x="20" y="230"/>
                  <a:pt x="20" y="230"/>
                  <a:pt x="20" y="230"/>
                </a:cubicBezTo>
                <a:cubicBezTo>
                  <a:pt x="20" y="230"/>
                  <a:pt x="19" y="230"/>
                  <a:pt x="19" y="231"/>
                </a:cubicBezTo>
                <a:cubicBezTo>
                  <a:pt x="19" y="231"/>
                  <a:pt x="19" y="231"/>
                  <a:pt x="19" y="231"/>
                </a:cubicBezTo>
                <a:cubicBezTo>
                  <a:pt x="19" y="231"/>
                  <a:pt x="19" y="231"/>
                  <a:pt x="19" y="231"/>
                </a:cubicBezTo>
                <a:cubicBezTo>
                  <a:pt x="19" y="231"/>
                  <a:pt x="19" y="231"/>
                  <a:pt x="18" y="231"/>
                </a:cubicBezTo>
                <a:cubicBezTo>
                  <a:pt x="18" y="231"/>
                  <a:pt x="18" y="231"/>
                  <a:pt x="17" y="231"/>
                </a:cubicBezTo>
                <a:cubicBezTo>
                  <a:pt x="17" y="231"/>
                  <a:pt x="17" y="231"/>
                  <a:pt x="17" y="231"/>
                </a:cubicBezTo>
                <a:cubicBezTo>
                  <a:pt x="17" y="231"/>
                  <a:pt x="17" y="231"/>
                  <a:pt x="17" y="231"/>
                </a:cubicBezTo>
                <a:cubicBezTo>
                  <a:pt x="17" y="231"/>
                  <a:pt x="17" y="231"/>
                  <a:pt x="17" y="232"/>
                </a:cubicBezTo>
                <a:cubicBezTo>
                  <a:pt x="17" y="232"/>
                  <a:pt x="17" y="232"/>
                  <a:pt x="17" y="232"/>
                </a:cubicBezTo>
                <a:cubicBezTo>
                  <a:pt x="17" y="232"/>
                  <a:pt x="17" y="232"/>
                  <a:pt x="17" y="232"/>
                </a:cubicBezTo>
                <a:cubicBezTo>
                  <a:pt x="17" y="232"/>
                  <a:pt x="17" y="232"/>
                  <a:pt x="17" y="232"/>
                </a:cubicBezTo>
                <a:cubicBezTo>
                  <a:pt x="17" y="232"/>
                  <a:pt x="17" y="232"/>
                  <a:pt x="17" y="232"/>
                </a:cubicBezTo>
                <a:cubicBezTo>
                  <a:pt x="17" y="232"/>
                  <a:pt x="17" y="233"/>
                  <a:pt x="17" y="233"/>
                </a:cubicBezTo>
                <a:cubicBezTo>
                  <a:pt x="17" y="233"/>
                  <a:pt x="17" y="233"/>
                  <a:pt x="17" y="233"/>
                </a:cubicBezTo>
                <a:cubicBezTo>
                  <a:pt x="17" y="233"/>
                  <a:pt x="17" y="233"/>
                  <a:pt x="17" y="233"/>
                </a:cubicBezTo>
                <a:cubicBezTo>
                  <a:pt x="17" y="233"/>
                  <a:pt x="17" y="232"/>
                  <a:pt x="17" y="232"/>
                </a:cubicBezTo>
                <a:cubicBezTo>
                  <a:pt x="17" y="232"/>
                  <a:pt x="17" y="232"/>
                  <a:pt x="17" y="232"/>
                </a:cubicBezTo>
                <a:cubicBezTo>
                  <a:pt x="17" y="232"/>
                  <a:pt x="17" y="232"/>
                  <a:pt x="17" y="232"/>
                </a:cubicBezTo>
                <a:cubicBezTo>
                  <a:pt x="17" y="232"/>
                  <a:pt x="17" y="233"/>
                  <a:pt x="17" y="233"/>
                </a:cubicBezTo>
                <a:cubicBezTo>
                  <a:pt x="17" y="233"/>
                  <a:pt x="17" y="233"/>
                  <a:pt x="17" y="233"/>
                </a:cubicBezTo>
                <a:cubicBezTo>
                  <a:pt x="17" y="233"/>
                  <a:pt x="17" y="233"/>
                  <a:pt x="17" y="234"/>
                </a:cubicBezTo>
                <a:cubicBezTo>
                  <a:pt x="17" y="234"/>
                  <a:pt x="17" y="234"/>
                  <a:pt x="17" y="234"/>
                </a:cubicBezTo>
                <a:cubicBezTo>
                  <a:pt x="17" y="234"/>
                  <a:pt x="17" y="234"/>
                  <a:pt x="17" y="234"/>
                </a:cubicBezTo>
                <a:cubicBezTo>
                  <a:pt x="17" y="234"/>
                  <a:pt x="17" y="234"/>
                  <a:pt x="17" y="234"/>
                </a:cubicBezTo>
                <a:cubicBezTo>
                  <a:pt x="17" y="234"/>
                  <a:pt x="17" y="234"/>
                  <a:pt x="17" y="234"/>
                </a:cubicBezTo>
                <a:cubicBezTo>
                  <a:pt x="18" y="234"/>
                  <a:pt x="18" y="234"/>
                  <a:pt x="18" y="234"/>
                </a:cubicBezTo>
                <a:cubicBezTo>
                  <a:pt x="19" y="234"/>
                  <a:pt x="19" y="234"/>
                  <a:pt x="19" y="235"/>
                </a:cubicBezTo>
                <a:cubicBezTo>
                  <a:pt x="19" y="235"/>
                  <a:pt x="20" y="235"/>
                  <a:pt x="20" y="235"/>
                </a:cubicBezTo>
                <a:cubicBezTo>
                  <a:pt x="20" y="235"/>
                  <a:pt x="20" y="235"/>
                  <a:pt x="20" y="235"/>
                </a:cubicBezTo>
                <a:cubicBezTo>
                  <a:pt x="20" y="235"/>
                  <a:pt x="20" y="235"/>
                  <a:pt x="20" y="235"/>
                </a:cubicBezTo>
                <a:cubicBezTo>
                  <a:pt x="21" y="235"/>
                  <a:pt x="21" y="235"/>
                  <a:pt x="21" y="235"/>
                </a:cubicBezTo>
                <a:cubicBezTo>
                  <a:pt x="21" y="235"/>
                  <a:pt x="21" y="235"/>
                  <a:pt x="21" y="235"/>
                </a:cubicBezTo>
                <a:cubicBezTo>
                  <a:pt x="21" y="235"/>
                  <a:pt x="21" y="235"/>
                  <a:pt x="21" y="235"/>
                </a:cubicBezTo>
                <a:cubicBezTo>
                  <a:pt x="21" y="236"/>
                  <a:pt x="21" y="236"/>
                  <a:pt x="20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20" y="236"/>
                  <a:pt x="20" y="236"/>
                  <a:pt x="20" y="236"/>
                </a:cubicBezTo>
                <a:cubicBezTo>
                  <a:pt x="19" y="236"/>
                  <a:pt x="19" y="235"/>
                  <a:pt x="19" y="235"/>
                </a:cubicBezTo>
                <a:cubicBezTo>
                  <a:pt x="19" y="235"/>
                  <a:pt x="18" y="235"/>
                  <a:pt x="18" y="235"/>
                </a:cubicBezTo>
                <a:cubicBezTo>
                  <a:pt x="18" y="234"/>
                  <a:pt x="18" y="234"/>
                  <a:pt x="18" y="234"/>
                </a:cubicBezTo>
                <a:cubicBezTo>
                  <a:pt x="18" y="234"/>
                  <a:pt x="17" y="234"/>
                  <a:pt x="17" y="235"/>
                </a:cubicBezTo>
                <a:cubicBezTo>
                  <a:pt x="17" y="235"/>
                  <a:pt x="17" y="235"/>
                  <a:pt x="17" y="235"/>
                </a:cubicBezTo>
                <a:cubicBezTo>
                  <a:pt x="17" y="235"/>
                  <a:pt x="17" y="235"/>
                  <a:pt x="17" y="235"/>
                </a:cubicBezTo>
                <a:cubicBezTo>
                  <a:pt x="17" y="236"/>
                  <a:pt x="17" y="236"/>
                  <a:pt x="17" y="236"/>
                </a:cubicBezTo>
                <a:cubicBezTo>
                  <a:pt x="16" y="236"/>
                  <a:pt x="16" y="236"/>
                  <a:pt x="16" y="236"/>
                </a:cubicBezTo>
                <a:cubicBezTo>
                  <a:pt x="16" y="236"/>
                  <a:pt x="16" y="236"/>
                  <a:pt x="16" y="236"/>
                </a:cubicBezTo>
                <a:cubicBezTo>
                  <a:pt x="16" y="236"/>
                  <a:pt x="16" y="236"/>
                  <a:pt x="16" y="237"/>
                </a:cubicBezTo>
                <a:cubicBezTo>
                  <a:pt x="16" y="237"/>
                  <a:pt x="16" y="237"/>
                  <a:pt x="16" y="238"/>
                </a:cubicBezTo>
                <a:cubicBezTo>
                  <a:pt x="16" y="238"/>
                  <a:pt x="16" y="238"/>
                  <a:pt x="16" y="238"/>
                </a:cubicBezTo>
                <a:cubicBezTo>
                  <a:pt x="16" y="238"/>
                  <a:pt x="16" y="238"/>
                  <a:pt x="16" y="238"/>
                </a:cubicBezTo>
                <a:cubicBezTo>
                  <a:pt x="16" y="238"/>
                  <a:pt x="16" y="238"/>
                  <a:pt x="16" y="238"/>
                </a:cubicBezTo>
                <a:cubicBezTo>
                  <a:pt x="16" y="239"/>
                  <a:pt x="16" y="239"/>
                  <a:pt x="16" y="239"/>
                </a:cubicBezTo>
                <a:cubicBezTo>
                  <a:pt x="16" y="239"/>
                  <a:pt x="16" y="239"/>
                  <a:pt x="16" y="239"/>
                </a:cubicBezTo>
                <a:cubicBezTo>
                  <a:pt x="16" y="238"/>
                  <a:pt x="17" y="238"/>
                  <a:pt x="17" y="238"/>
                </a:cubicBezTo>
                <a:cubicBezTo>
                  <a:pt x="17" y="238"/>
                  <a:pt x="17" y="237"/>
                  <a:pt x="17" y="238"/>
                </a:cubicBezTo>
                <a:cubicBezTo>
                  <a:pt x="17" y="238"/>
                  <a:pt x="17" y="238"/>
                  <a:pt x="17" y="238"/>
                </a:cubicBezTo>
                <a:cubicBezTo>
                  <a:pt x="18" y="238"/>
                  <a:pt x="18" y="238"/>
                  <a:pt x="18" y="238"/>
                </a:cubicBezTo>
                <a:cubicBezTo>
                  <a:pt x="18" y="238"/>
                  <a:pt x="17" y="238"/>
                  <a:pt x="17" y="238"/>
                </a:cubicBezTo>
                <a:cubicBezTo>
                  <a:pt x="17" y="238"/>
                  <a:pt x="17" y="238"/>
                  <a:pt x="17" y="238"/>
                </a:cubicBezTo>
                <a:cubicBezTo>
                  <a:pt x="17" y="238"/>
                  <a:pt x="17" y="238"/>
                  <a:pt x="17" y="238"/>
                </a:cubicBezTo>
                <a:cubicBezTo>
                  <a:pt x="16" y="239"/>
                  <a:pt x="16" y="239"/>
                  <a:pt x="16" y="239"/>
                </a:cubicBezTo>
                <a:cubicBezTo>
                  <a:pt x="16" y="240"/>
                  <a:pt x="16" y="240"/>
                  <a:pt x="16" y="240"/>
                </a:cubicBezTo>
                <a:cubicBezTo>
                  <a:pt x="16" y="240"/>
                  <a:pt x="16" y="240"/>
                  <a:pt x="16" y="240"/>
                </a:cubicBezTo>
                <a:cubicBezTo>
                  <a:pt x="16" y="240"/>
                  <a:pt x="16" y="240"/>
                  <a:pt x="16" y="240"/>
                </a:cubicBezTo>
                <a:cubicBezTo>
                  <a:pt x="16" y="240"/>
                  <a:pt x="16" y="240"/>
                  <a:pt x="16" y="240"/>
                </a:cubicBezTo>
                <a:cubicBezTo>
                  <a:pt x="16" y="240"/>
                  <a:pt x="15" y="240"/>
                  <a:pt x="15" y="241"/>
                </a:cubicBezTo>
                <a:cubicBezTo>
                  <a:pt x="15" y="241"/>
                  <a:pt x="15" y="242"/>
                  <a:pt x="15" y="243"/>
                </a:cubicBezTo>
                <a:cubicBezTo>
                  <a:pt x="15" y="243"/>
                  <a:pt x="15" y="243"/>
                  <a:pt x="15" y="244"/>
                </a:cubicBezTo>
                <a:cubicBezTo>
                  <a:pt x="15" y="244"/>
                  <a:pt x="15" y="244"/>
                  <a:pt x="15" y="244"/>
                </a:cubicBezTo>
                <a:cubicBezTo>
                  <a:pt x="15" y="244"/>
                  <a:pt x="15" y="244"/>
                  <a:pt x="15" y="244"/>
                </a:cubicBezTo>
                <a:cubicBezTo>
                  <a:pt x="15" y="244"/>
                  <a:pt x="15" y="244"/>
                  <a:pt x="15" y="244"/>
                </a:cubicBezTo>
                <a:cubicBezTo>
                  <a:pt x="15" y="243"/>
                  <a:pt x="15" y="243"/>
                  <a:pt x="16" y="243"/>
                </a:cubicBezTo>
                <a:cubicBezTo>
                  <a:pt x="16" y="243"/>
                  <a:pt x="16" y="242"/>
                  <a:pt x="16" y="242"/>
                </a:cubicBezTo>
                <a:cubicBezTo>
                  <a:pt x="16" y="242"/>
                  <a:pt x="16" y="242"/>
                  <a:pt x="17" y="242"/>
                </a:cubicBezTo>
                <a:cubicBezTo>
                  <a:pt x="17" y="242"/>
                  <a:pt x="17" y="242"/>
                  <a:pt x="17" y="242"/>
                </a:cubicBezTo>
                <a:cubicBezTo>
                  <a:pt x="17" y="242"/>
                  <a:pt x="17" y="242"/>
                  <a:pt x="17" y="242"/>
                </a:cubicBezTo>
                <a:cubicBezTo>
                  <a:pt x="17" y="242"/>
                  <a:pt x="17" y="243"/>
                  <a:pt x="16" y="243"/>
                </a:cubicBezTo>
                <a:cubicBezTo>
                  <a:pt x="16" y="243"/>
                  <a:pt x="16" y="243"/>
                  <a:pt x="16" y="244"/>
                </a:cubicBezTo>
                <a:cubicBezTo>
                  <a:pt x="16" y="244"/>
                  <a:pt x="16" y="244"/>
                  <a:pt x="15" y="244"/>
                </a:cubicBezTo>
                <a:cubicBezTo>
                  <a:pt x="15" y="245"/>
                  <a:pt x="15" y="245"/>
                  <a:pt x="15" y="245"/>
                </a:cubicBezTo>
                <a:cubicBezTo>
                  <a:pt x="15" y="245"/>
                  <a:pt x="14" y="246"/>
                  <a:pt x="14" y="246"/>
                </a:cubicBezTo>
                <a:cubicBezTo>
                  <a:pt x="14" y="246"/>
                  <a:pt x="14" y="247"/>
                  <a:pt x="14" y="247"/>
                </a:cubicBezTo>
                <a:cubicBezTo>
                  <a:pt x="14" y="247"/>
                  <a:pt x="14" y="247"/>
                  <a:pt x="13" y="247"/>
                </a:cubicBezTo>
                <a:cubicBezTo>
                  <a:pt x="13" y="247"/>
                  <a:pt x="13" y="247"/>
                  <a:pt x="13" y="247"/>
                </a:cubicBezTo>
                <a:cubicBezTo>
                  <a:pt x="13" y="246"/>
                  <a:pt x="13" y="246"/>
                  <a:pt x="14" y="246"/>
                </a:cubicBezTo>
                <a:cubicBezTo>
                  <a:pt x="14" y="246"/>
                  <a:pt x="14" y="245"/>
                  <a:pt x="14" y="245"/>
                </a:cubicBezTo>
                <a:cubicBezTo>
                  <a:pt x="14" y="245"/>
                  <a:pt x="14" y="245"/>
                  <a:pt x="14" y="244"/>
                </a:cubicBezTo>
                <a:cubicBezTo>
                  <a:pt x="14" y="244"/>
                  <a:pt x="14" y="244"/>
                  <a:pt x="14" y="244"/>
                </a:cubicBezTo>
                <a:cubicBezTo>
                  <a:pt x="14" y="244"/>
                  <a:pt x="14" y="244"/>
                  <a:pt x="14" y="244"/>
                </a:cubicBezTo>
                <a:cubicBezTo>
                  <a:pt x="14" y="244"/>
                  <a:pt x="14" y="243"/>
                  <a:pt x="14" y="243"/>
                </a:cubicBezTo>
                <a:cubicBezTo>
                  <a:pt x="14" y="243"/>
                  <a:pt x="13" y="243"/>
                  <a:pt x="13" y="243"/>
                </a:cubicBezTo>
                <a:cubicBezTo>
                  <a:pt x="13" y="242"/>
                  <a:pt x="13" y="242"/>
                  <a:pt x="13" y="242"/>
                </a:cubicBezTo>
                <a:cubicBezTo>
                  <a:pt x="13" y="242"/>
                  <a:pt x="13" y="242"/>
                  <a:pt x="13" y="242"/>
                </a:cubicBezTo>
                <a:cubicBezTo>
                  <a:pt x="13" y="242"/>
                  <a:pt x="13" y="242"/>
                  <a:pt x="13" y="242"/>
                </a:cubicBezTo>
                <a:cubicBezTo>
                  <a:pt x="13" y="242"/>
                  <a:pt x="13" y="243"/>
                  <a:pt x="13" y="243"/>
                </a:cubicBezTo>
                <a:cubicBezTo>
                  <a:pt x="13" y="243"/>
                  <a:pt x="13" y="243"/>
                  <a:pt x="13" y="243"/>
                </a:cubicBezTo>
                <a:cubicBezTo>
                  <a:pt x="13" y="243"/>
                  <a:pt x="12" y="243"/>
                  <a:pt x="12" y="243"/>
                </a:cubicBezTo>
                <a:cubicBezTo>
                  <a:pt x="12" y="243"/>
                  <a:pt x="12" y="243"/>
                  <a:pt x="12" y="243"/>
                </a:cubicBezTo>
                <a:cubicBezTo>
                  <a:pt x="12" y="243"/>
                  <a:pt x="12" y="243"/>
                  <a:pt x="12" y="243"/>
                </a:cubicBezTo>
                <a:cubicBezTo>
                  <a:pt x="12" y="243"/>
                  <a:pt x="12" y="243"/>
                  <a:pt x="12" y="243"/>
                </a:cubicBezTo>
                <a:cubicBezTo>
                  <a:pt x="13" y="243"/>
                  <a:pt x="13" y="243"/>
                  <a:pt x="13" y="242"/>
                </a:cubicBezTo>
                <a:cubicBezTo>
                  <a:pt x="13" y="242"/>
                  <a:pt x="13" y="242"/>
                  <a:pt x="13" y="242"/>
                </a:cubicBezTo>
                <a:cubicBezTo>
                  <a:pt x="13" y="242"/>
                  <a:pt x="13" y="242"/>
                  <a:pt x="13" y="242"/>
                </a:cubicBezTo>
                <a:cubicBezTo>
                  <a:pt x="13" y="241"/>
                  <a:pt x="12" y="242"/>
                  <a:pt x="12" y="242"/>
                </a:cubicBezTo>
                <a:cubicBezTo>
                  <a:pt x="12" y="242"/>
                  <a:pt x="12" y="242"/>
                  <a:pt x="12" y="242"/>
                </a:cubicBezTo>
                <a:cubicBezTo>
                  <a:pt x="12" y="242"/>
                  <a:pt x="12" y="242"/>
                  <a:pt x="12" y="242"/>
                </a:cubicBezTo>
                <a:cubicBezTo>
                  <a:pt x="12" y="242"/>
                  <a:pt x="12" y="242"/>
                  <a:pt x="12" y="241"/>
                </a:cubicBezTo>
                <a:cubicBezTo>
                  <a:pt x="12" y="241"/>
                  <a:pt x="12" y="241"/>
                  <a:pt x="12" y="241"/>
                </a:cubicBezTo>
                <a:cubicBezTo>
                  <a:pt x="12" y="241"/>
                  <a:pt x="13" y="240"/>
                  <a:pt x="13" y="240"/>
                </a:cubicBezTo>
                <a:cubicBezTo>
                  <a:pt x="13" y="240"/>
                  <a:pt x="13" y="240"/>
                  <a:pt x="13" y="240"/>
                </a:cubicBezTo>
                <a:cubicBezTo>
                  <a:pt x="13" y="239"/>
                  <a:pt x="13" y="239"/>
                  <a:pt x="13" y="240"/>
                </a:cubicBezTo>
                <a:cubicBezTo>
                  <a:pt x="13" y="240"/>
                  <a:pt x="13" y="240"/>
                  <a:pt x="13" y="240"/>
                </a:cubicBezTo>
                <a:cubicBezTo>
                  <a:pt x="13" y="240"/>
                  <a:pt x="14" y="240"/>
                  <a:pt x="14" y="239"/>
                </a:cubicBezTo>
                <a:cubicBezTo>
                  <a:pt x="14" y="239"/>
                  <a:pt x="14" y="239"/>
                  <a:pt x="14" y="239"/>
                </a:cubicBezTo>
                <a:cubicBezTo>
                  <a:pt x="14" y="239"/>
                  <a:pt x="14" y="239"/>
                  <a:pt x="14" y="239"/>
                </a:cubicBezTo>
                <a:cubicBezTo>
                  <a:pt x="14" y="239"/>
                  <a:pt x="14" y="239"/>
                  <a:pt x="14" y="239"/>
                </a:cubicBezTo>
                <a:cubicBezTo>
                  <a:pt x="13" y="239"/>
                  <a:pt x="13" y="239"/>
                  <a:pt x="13" y="239"/>
                </a:cubicBezTo>
                <a:cubicBezTo>
                  <a:pt x="13" y="239"/>
                  <a:pt x="13" y="239"/>
                  <a:pt x="13" y="239"/>
                </a:cubicBezTo>
                <a:cubicBezTo>
                  <a:pt x="13" y="239"/>
                  <a:pt x="12" y="239"/>
                  <a:pt x="12" y="239"/>
                </a:cubicBezTo>
                <a:cubicBezTo>
                  <a:pt x="12" y="239"/>
                  <a:pt x="12" y="239"/>
                  <a:pt x="12" y="239"/>
                </a:cubicBezTo>
                <a:cubicBezTo>
                  <a:pt x="12" y="239"/>
                  <a:pt x="12" y="239"/>
                  <a:pt x="12" y="239"/>
                </a:cubicBezTo>
                <a:cubicBezTo>
                  <a:pt x="12" y="239"/>
                  <a:pt x="12" y="239"/>
                  <a:pt x="12" y="239"/>
                </a:cubicBezTo>
                <a:cubicBezTo>
                  <a:pt x="12" y="239"/>
                  <a:pt x="11" y="239"/>
                  <a:pt x="11" y="239"/>
                </a:cubicBezTo>
                <a:cubicBezTo>
                  <a:pt x="11" y="239"/>
                  <a:pt x="11" y="238"/>
                  <a:pt x="11" y="239"/>
                </a:cubicBezTo>
                <a:cubicBezTo>
                  <a:pt x="10" y="239"/>
                  <a:pt x="10" y="239"/>
                  <a:pt x="10" y="239"/>
                </a:cubicBezTo>
                <a:cubicBezTo>
                  <a:pt x="10" y="239"/>
                  <a:pt x="10" y="239"/>
                  <a:pt x="10" y="239"/>
                </a:cubicBezTo>
                <a:cubicBezTo>
                  <a:pt x="10" y="239"/>
                  <a:pt x="9" y="240"/>
                  <a:pt x="9" y="240"/>
                </a:cubicBezTo>
                <a:cubicBezTo>
                  <a:pt x="9" y="240"/>
                  <a:pt x="9" y="240"/>
                  <a:pt x="10" y="241"/>
                </a:cubicBezTo>
                <a:cubicBezTo>
                  <a:pt x="9" y="241"/>
                  <a:pt x="9" y="241"/>
                  <a:pt x="9" y="241"/>
                </a:cubicBezTo>
                <a:cubicBezTo>
                  <a:pt x="9" y="241"/>
                  <a:pt x="9" y="240"/>
                  <a:pt x="9" y="240"/>
                </a:cubicBezTo>
                <a:cubicBezTo>
                  <a:pt x="9" y="240"/>
                  <a:pt x="8" y="240"/>
                  <a:pt x="8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7" y="240"/>
                  <a:pt x="7" y="240"/>
                  <a:pt x="7" y="240"/>
                </a:cubicBezTo>
                <a:cubicBezTo>
                  <a:pt x="7" y="240"/>
                  <a:pt x="6" y="240"/>
                  <a:pt x="6" y="240"/>
                </a:cubicBezTo>
                <a:cubicBezTo>
                  <a:pt x="6" y="240"/>
                  <a:pt x="5" y="240"/>
                  <a:pt x="5" y="240"/>
                </a:cubicBezTo>
                <a:cubicBezTo>
                  <a:pt x="5" y="240"/>
                  <a:pt x="5" y="240"/>
                  <a:pt x="5" y="240"/>
                </a:cubicBezTo>
                <a:cubicBezTo>
                  <a:pt x="5" y="241"/>
                  <a:pt x="5" y="241"/>
                  <a:pt x="5" y="241"/>
                </a:cubicBezTo>
                <a:cubicBezTo>
                  <a:pt x="5" y="241"/>
                  <a:pt x="5" y="241"/>
                  <a:pt x="5" y="241"/>
                </a:cubicBezTo>
                <a:cubicBezTo>
                  <a:pt x="5" y="241"/>
                  <a:pt x="6" y="242"/>
                  <a:pt x="6" y="242"/>
                </a:cubicBezTo>
                <a:cubicBezTo>
                  <a:pt x="5" y="242"/>
                  <a:pt x="5" y="242"/>
                  <a:pt x="5" y="242"/>
                </a:cubicBezTo>
                <a:cubicBezTo>
                  <a:pt x="5" y="242"/>
                  <a:pt x="6" y="243"/>
                  <a:pt x="6" y="243"/>
                </a:cubicBezTo>
                <a:cubicBezTo>
                  <a:pt x="6" y="243"/>
                  <a:pt x="6" y="242"/>
                  <a:pt x="6" y="242"/>
                </a:cubicBezTo>
                <a:cubicBezTo>
                  <a:pt x="7" y="242"/>
                  <a:pt x="7" y="242"/>
                  <a:pt x="7" y="242"/>
                </a:cubicBezTo>
                <a:cubicBezTo>
                  <a:pt x="7" y="241"/>
                  <a:pt x="7" y="241"/>
                  <a:pt x="8" y="241"/>
                </a:cubicBezTo>
                <a:cubicBezTo>
                  <a:pt x="8" y="241"/>
                  <a:pt x="8" y="242"/>
                  <a:pt x="7" y="242"/>
                </a:cubicBezTo>
                <a:cubicBezTo>
                  <a:pt x="7" y="242"/>
                  <a:pt x="7" y="242"/>
                  <a:pt x="7" y="242"/>
                </a:cubicBezTo>
                <a:cubicBezTo>
                  <a:pt x="7" y="243"/>
                  <a:pt x="7" y="243"/>
                  <a:pt x="7" y="243"/>
                </a:cubicBezTo>
                <a:cubicBezTo>
                  <a:pt x="7" y="243"/>
                  <a:pt x="7" y="243"/>
                  <a:pt x="7" y="243"/>
                </a:cubicBezTo>
                <a:cubicBezTo>
                  <a:pt x="7" y="243"/>
                  <a:pt x="7" y="243"/>
                  <a:pt x="7" y="243"/>
                </a:cubicBezTo>
                <a:cubicBezTo>
                  <a:pt x="7" y="243"/>
                  <a:pt x="7" y="243"/>
                  <a:pt x="7" y="243"/>
                </a:cubicBezTo>
                <a:cubicBezTo>
                  <a:pt x="7" y="243"/>
                  <a:pt x="7" y="243"/>
                  <a:pt x="7" y="243"/>
                </a:cubicBezTo>
                <a:cubicBezTo>
                  <a:pt x="6" y="243"/>
                  <a:pt x="6" y="243"/>
                  <a:pt x="6" y="243"/>
                </a:cubicBezTo>
                <a:cubicBezTo>
                  <a:pt x="6" y="244"/>
                  <a:pt x="6" y="244"/>
                  <a:pt x="6" y="244"/>
                </a:cubicBezTo>
                <a:cubicBezTo>
                  <a:pt x="6" y="244"/>
                  <a:pt x="6" y="244"/>
                  <a:pt x="5" y="244"/>
                </a:cubicBezTo>
                <a:cubicBezTo>
                  <a:pt x="5" y="244"/>
                  <a:pt x="5" y="244"/>
                  <a:pt x="5" y="244"/>
                </a:cubicBezTo>
                <a:cubicBezTo>
                  <a:pt x="5" y="243"/>
                  <a:pt x="5" y="244"/>
                  <a:pt x="5" y="244"/>
                </a:cubicBezTo>
                <a:cubicBezTo>
                  <a:pt x="5" y="244"/>
                  <a:pt x="5" y="244"/>
                  <a:pt x="5" y="244"/>
                </a:cubicBezTo>
                <a:cubicBezTo>
                  <a:pt x="5" y="244"/>
                  <a:pt x="4" y="244"/>
                  <a:pt x="4" y="245"/>
                </a:cubicBezTo>
                <a:cubicBezTo>
                  <a:pt x="4" y="245"/>
                  <a:pt x="4" y="245"/>
                  <a:pt x="4" y="245"/>
                </a:cubicBezTo>
                <a:cubicBezTo>
                  <a:pt x="4" y="245"/>
                  <a:pt x="4" y="245"/>
                  <a:pt x="3" y="246"/>
                </a:cubicBezTo>
                <a:cubicBezTo>
                  <a:pt x="3" y="246"/>
                  <a:pt x="3" y="246"/>
                  <a:pt x="3" y="246"/>
                </a:cubicBezTo>
                <a:cubicBezTo>
                  <a:pt x="3" y="246"/>
                  <a:pt x="3" y="246"/>
                  <a:pt x="3" y="246"/>
                </a:cubicBezTo>
                <a:cubicBezTo>
                  <a:pt x="3" y="247"/>
                  <a:pt x="3" y="247"/>
                  <a:pt x="3" y="247"/>
                </a:cubicBezTo>
                <a:cubicBezTo>
                  <a:pt x="3" y="247"/>
                  <a:pt x="3" y="247"/>
                  <a:pt x="3" y="247"/>
                </a:cubicBezTo>
                <a:cubicBezTo>
                  <a:pt x="3" y="247"/>
                  <a:pt x="3" y="247"/>
                  <a:pt x="2" y="247"/>
                </a:cubicBezTo>
                <a:cubicBezTo>
                  <a:pt x="2" y="247"/>
                  <a:pt x="2" y="247"/>
                  <a:pt x="2" y="247"/>
                </a:cubicBezTo>
                <a:cubicBezTo>
                  <a:pt x="2" y="247"/>
                  <a:pt x="2" y="247"/>
                  <a:pt x="2" y="247"/>
                </a:cubicBezTo>
                <a:cubicBezTo>
                  <a:pt x="2" y="247"/>
                  <a:pt x="2" y="247"/>
                  <a:pt x="2" y="247"/>
                </a:cubicBezTo>
                <a:cubicBezTo>
                  <a:pt x="1" y="248"/>
                  <a:pt x="1" y="249"/>
                  <a:pt x="1" y="249"/>
                </a:cubicBezTo>
                <a:cubicBezTo>
                  <a:pt x="1" y="249"/>
                  <a:pt x="1" y="249"/>
                  <a:pt x="1" y="250"/>
                </a:cubicBezTo>
                <a:cubicBezTo>
                  <a:pt x="1" y="250"/>
                  <a:pt x="1" y="250"/>
                  <a:pt x="1" y="250"/>
                </a:cubicBezTo>
                <a:cubicBezTo>
                  <a:pt x="1" y="250"/>
                  <a:pt x="2" y="250"/>
                  <a:pt x="2" y="250"/>
                </a:cubicBezTo>
                <a:cubicBezTo>
                  <a:pt x="2" y="251"/>
                  <a:pt x="2" y="251"/>
                  <a:pt x="2" y="251"/>
                </a:cubicBezTo>
                <a:cubicBezTo>
                  <a:pt x="2" y="251"/>
                  <a:pt x="3" y="251"/>
                  <a:pt x="3" y="251"/>
                </a:cubicBezTo>
                <a:cubicBezTo>
                  <a:pt x="3" y="251"/>
                  <a:pt x="3" y="251"/>
                  <a:pt x="4" y="250"/>
                </a:cubicBezTo>
                <a:cubicBezTo>
                  <a:pt x="4" y="250"/>
                  <a:pt x="4" y="250"/>
                  <a:pt x="4" y="250"/>
                </a:cubicBezTo>
                <a:cubicBezTo>
                  <a:pt x="3" y="249"/>
                  <a:pt x="3" y="249"/>
                  <a:pt x="3" y="249"/>
                </a:cubicBezTo>
                <a:cubicBezTo>
                  <a:pt x="3" y="249"/>
                  <a:pt x="3" y="249"/>
                  <a:pt x="3" y="249"/>
                </a:cubicBezTo>
                <a:cubicBezTo>
                  <a:pt x="3" y="249"/>
                  <a:pt x="3" y="249"/>
                  <a:pt x="3" y="249"/>
                </a:cubicBezTo>
                <a:cubicBezTo>
                  <a:pt x="2" y="249"/>
                  <a:pt x="2" y="249"/>
                  <a:pt x="2" y="248"/>
                </a:cubicBezTo>
                <a:cubicBezTo>
                  <a:pt x="2" y="248"/>
                  <a:pt x="2" y="248"/>
                  <a:pt x="3" y="248"/>
                </a:cubicBezTo>
                <a:cubicBezTo>
                  <a:pt x="3" y="248"/>
                  <a:pt x="3" y="248"/>
                  <a:pt x="3" y="248"/>
                </a:cubicBezTo>
                <a:cubicBezTo>
                  <a:pt x="3" y="248"/>
                  <a:pt x="3" y="248"/>
                  <a:pt x="3" y="248"/>
                </a:cubicBezTo>
                <a:cubicBezTo>
                  <a:pt x="4" y="248"/>
                  <a:pt x="4" y="248"/>
                  <a:pt x="4" y="248"/>
                </a:cubicBezTo>
                <a:cubicBezTo>
                  <a:pt x="4" y="248"/>
                  <a:pt x="5" y="247"/>
                  <a:pt x="6" y="247"/>
                </a:cubicBezTo>
                <a:cubicBezTo>
                  <a:pt x="6" y="246"/>
                  <a:pt x="6" y="246"/>
                  <a:pt x="6" y="246"/>
                </a:cubicBezTo>
                <a:cubicBezTo>
                  <a:pt x="6" y="246"/>
                  <a:pt x="6" y="247"/>
                  <a:pt x="6" y="247"/>
                </a:cubicBezTo>
                <a:cubicBezTo>
                  <a:pt x="6" y="247"/>
                  <a:pt x="6" y="247"/>
                  <a:pt x="5" y="247"/>
                </a:cubicBezTo>
                <a:cubicBezTo>
                  <a:pt x="5" y="248"/>
                  <a:pt x="5" y="248"/>
                  <a:pt x="5" y="248"/>
                </a:cubicBezTo>
                <a:cubicBezTo>
                  <a:pt x="5" y="249"/>
                  <a:pt x="6" y="249"/>
                  <a:pt x="6" y="249"/>
                </a:cubicBezTo>
                <a:cubicBezTo>
                  <a:pt x="6" y="249"/>
                  <a:pt x="7" y="249"/>
                  <a:pt x="7" y="249"/>
                </a:cubicBezTo>
                <a:cubicBezTo>
                  <a:pt x="7" y="249"/>
                  <a:pt x="7" y="249"/>
                  <a:pt x="7" y="249"/>
                </a:cubicBezTo>
                <a:cubicBezTo>
                  <a:pt x="7" y="250"/>
                  <a:pt x="8" y="250"/>
                  <a:pt x="8" y="250"/>
                </a:cubicBezTo>
                <a:cubicBezTo>
                  <a:pt x="8" y="250"/>
                  <a:pt x="8" y="250"/>
                  <a:pt x="8" y="250"/>
                </a:cubicBezTo>
                <a:cubicBezTo>
                  <a:pt x="8" y="250"/>
                  <a:pt x="8" y="250"/>
                  <a:pt x="8" y="250"/>
                </a:cubicBezTo>
                <a:cubicBezTo>
                  <a:pt x="8" y="250"/>
                  <a:pt x="9" y="250"/>
                  <a:pt x="9" y="250"/>
                </a:cubicBezTo>
                <a:cubicBezTo>
                  <a:pt x="9" y="250"/>
                  <a:pt x="9" y="250"/>
                  <a:pt x="10" y="250"/>
                </a:cubicBezTo>
                <a:cubicBezTo>
                  <a:pt x="9" y="250"/>
                  <a:pt x="9" y="250"/>
                  <a:pt x="9" y="250"/>
                </a:cubicBezTo>
                <a:cubicBezTo>
                  <a:pt x="8" y="250"/>
                  <a:pt x="8" y="250"/>
                  <a:pt x="8" y="250"/>
                </a:cubicBezTo>
                <a:cubicBezTo>
                  <a:pt x="8" y="250"/>
                  <a:pt x="8" y="250"/>
                  <a:pt x="8" y="250"/>
                </a:cubicBezTo>
                <a:cubicBezTo>
                  <a:pt x="8" y="249"/>
                  <a:pt x="8" y="249"/>
                  <a:pt x="8" y="249"/>
                </a:cubicBezTo>
                <a:cubicBezTo>
                  <a:pt x="9" y="249"/>
                  <a:pt x="10" y="249"/>
                  <a:pt x="10" y="249"/>
                </a:cubicBezTo>
                <a:cubicBezTo>
                  <a:pt x="10" y="249"/>
                  <a:pt x="10" y="249"/>
                  <a:pt x="11" y="249"/>
                </a:cubicBezTo>
                <a:cubicBezTo>
                  <a:pt x="11" y="249"/>
                  <a:pt x="11" y="249"/>
                  <a:pt x="11" y="249"/>
                </a:cubicBezTo>
                <a:cubicBezTo>
                  <a:pt x="11" y="250"/>
                  <a:pt x="11" y="250"/>
                  <a:pt x="11" y="250"/>
                </a:cubicBezTo>
                <a:cubicBezTo>
                  <a:pt x="11" y="250"/>
                  <a:pt x="11" y="250"/>
                  <a:pt x="11" y="251"/>
                </a:cubicBezTo>
                <a:cubicBezTo>
                  <a:pt x="11" y="251"/>
                  <a:pt x="12" y="251"/>
                  <a:pt x="12" y="251"/>
                </a:cubicBezTo>
                <a:cubicBezTo>
                  <a:pt x="12" y="251"/>
                  <a:pt x="12" y="251"/>
                  <a:pt x="12" y="251"/>
                </a:cubicBezTo>
                <a:cubicBezTo>
                  <a:pt x="12" y="251"/>
                  <a:pt x="12" y="251"/>
                  <a:pt x="12" y="251"/>
                </a:cubicBezTo>
                <a:cubicBezTo>
                  <a:pt x="12" y="252"/>
                  <a:pt x="12" y="252"/>
                  <a:pt x="12" y="252"/>
                </a:cubicBezTo>
                <a:cubicBezTo>
                  <a:pt x="12" y="252"/>
                  <a:pt x="12" y="252"/>
                  <a:pt x="12" y="252"/>
                </a:cubicBezTo>
                <a:cubicBezTo>
                  <a:pt x="12" y="252"/>
                  <a:pt x="11" y="252"/>
                  <a:pt x="11" y="252"/>
                </a:cubicBezTo>
                <a:cubicBezTo>
                  <a:pt x="11" y="252"/>
                  <a:pt x="11" y="252"/>
                  <a:pt x="11" y="252"/>
                </a:cubicBezTo>
                <a:cubicBezTo>
                  <a:pt x="11" y="252"/>
                  <a:pt x="11" y="252"/>
                  <a:pt x="11" y="252"/>
                </a:cubicBezTo>
                <a:cubicBezTo>
                  <a:pt x="11" y="252"/>
                  <a:pt x="11" y="253"/>
                  <a:pt x="11" y="253"/>
                </a:cubicBezTo>
                <a:cubicBezTo>
                  <a:pt x="11" y="253"/>
                  <a:pt x="11" y="253"/>
                  <a:pt x="11" y="253"/>
                </a:cubicBezTo>
                <a:cubicBezTo>
                  <a:pt x="11" y="253"/>
                  <a:pt x="11" y="254"/>
                  <a:pt x="11" y="254"/>
                </a:cubicBezTo>
                <a:cubicBezTo>
                  <a:pt x="11" y="254"/>
                  <a:pt x="11" y="254"/>
                  <a:pt x="11" y="254"/>
                </a:cubicBezTo>
                <a:cubicBezTo>
                  <a:pt x="10" y="254"/>
                  <a:pt x="10" y="255"/>
                  <a:pt x="9" y="256"/>
                </a:cubicBezTo>
                <a:cubicBezTo>
                  <a:pt x="9" y="256"/>
                  <a:pt x="9" y="256"/>
                  <a:pt x="9" y="256"/>
                </a:cubicBezTo>
                <a:cubicBezTo>
                  <a:pt x="9" y="256"/>
                  <a:pt x="9" y="257"/>
                  <a:pt x="10" y="257"/>
                </a:cubicBezTo>
                <a:cubicBezTo>
                  <a:pt x="10" y="257"/>
                  <a:pt x="10" y="257"/>
                  <a:pt x="11" y="257"/>
                </a:cubicBezTo>
                <a:cubicBezTo>
                  <a:pt x="11" y="257"/>
                  <a:pt x="11" y="257"/>
                  <a:pt x="11" y="257"/>
                </a:cubicBezTo>
                <a:cubicBezTo>
                  <a:pt x="11" y="257"/>
                  <a:pt x="12" y="257"/>
                  <a:pt x="12" y="258"/>
                </a:cubicBezTo>
                <a:cubicBezTo>
                  <a:pt x="12" y="258"/>
                  <a:pt x="12" y="258"/>
                  <a:pt x="12" y="258"/>
                </a:cubicBezTo>
                <a:cubicBezTo>
                  <a:pt x="12" y="258"/>
                  <a:pt x="11" y="258"/>
                  <a:pt x="11" y="258"/>
                </a:cubicBezTo>
                <a:cubicBezTo>
                  <a:pt x="11" y="258"/>
                  <a:pt x="11" y="258"/>
                  <a:pt x="11" y="258"/>
                </a:cubicBezTo>
                <a:cubicBezTo>
                  <a:pt x="11" y="258"/>
                  <a:pt x="11" y="258"/>
                  <a:pt x="11" y="258"/>
                </a:cubicBezTo>
                <a:cubicBezTo>
                  <a:pt x="11" y="258"/>
                  <a:pt x="11" y="258"/>
                  <a:pt x="11" y="258"/>
                </a:cubicBezTo>
                <a:cubicBezTo>
                  <a:pt x="10" y="258"/>
                  <a:pt x="10" y="258"/>
                  <a:pt x="10" y="258"/>
                </a:cubicBezTo>
                <a:cubicBezTo>
                  <a:pt x="10" y="258"/>
                  <a:pt x="10" y="258"/>
                  <a:pt x="10" y="258"/>
                </a:cubicBezTo>
                <a:cubicBezTo>
                  <a:pt x="10" y="258"/>
                  <a:pt x="10" y="258"/>
                  <a:pt x="10" y="258"/>
                </a:cubicBezTo>
                <a:cubicBezTo>
                  <a:pt x="10" y="258"/>
                  <a:pt x="10" y="258"/>
                  <a:pt x="10" y="258"/>
                </a:cubicBezTo>
                <a:cubicBezTo>
                  <a:pt x="10" y="258"/>
                  <a:pt x="10" y="258"/>
                  <a:pt x="10" y="258"/>
                </a:cubicBezTo>
                <a:cubicBezTo>
                  <a:pt x="9" y="257"/>
                  <a:pt x="9" y="257"/>
                  <a:pt x="9" y="257"/>
                </a:cubicBezTo>
                <a:cubicBezTo>
                  <a:pt x="9" y="257"/>
                  <a:pt x="8" y="257"/>
                  <a:pt x="8" y="258"/>
                </a:cubicBezTo>
                <a:cubicBezTo>
                  <a:pt x="8" y="258"/>
                  <a:pt x="8" y="258"/>
                  <a:pt x="8" y="258"/>
                </a:cubicBezTo>
                <a:cubicBezTo>
                  <a:pt x="8" y="258"/>
                  <a:pt x="8" y="258"/>
                  <a:pt x="8" y="259"/>
                </a:cubicBezTo>
                <a:cubicBezTo>
                  <a:pt x="8" y="259"/>
                  <a:pt x="8" y="259"/>
                  <a:pt x="8" y="259"/>
                </a:cubicBezTo>
                <a:cubicBezTo>
                  <a:pt x="8" y="259"/>
                  <a:pt x="8" y="260"/>
                  <a:pt x="9" y="260"/>
                </a:cubicBezTo>
                <a:cubicBezTo>
                  <a:pt x="9" y="260"/>
                  <a:pt x="9" y="260"/>
                  <a:pt x="9" y="259"/>
                </a:cubicBezTo>
                <a:cubicBezTo>
                  <a:pt x="10" y="259"/>
                  <a:pt x="10" y="259"/>
                  <a:pt x="10" y="259"/>
                </a:cubicBezTo>
                <a:cubicBezTo>
                  <a:pt x="10" y="259"/>
                  <a:pt x="10" y="260"/>
                  <a:pt x="10" y="260"/>
                </a:cubicBezTo>
                <a:cubicBezTo>
                  <a:pt x="10" y="260"/>
                  <a:pt x="10" y="260"/>
                  <a:pt x="10" y="260"/>
                </a:cubicBezTo>
                <a:cubicBezTo>
                  <a:pt x="10" y="260"/>
                  <a:pt x="9" y="260"/>
                  <a:pt x="9" y="260"/>
                </a:cubicBezTo>
                <a:cubicBezTo>
                  <a:pt x="9" y="260"/>
                  <a:pt x="9" y="260"/>
                  <a:pt x="9" y="261"/>
                </a:cubicBezTo>
                <a:cubicBezTo>
                  <a:pt x="9" y="261"/>
                  <a:pt x="10" y="261"/>
                  <a:pt x="10" y="261"/>
                </a:cubicBezTo>
                <a:cubicBezTo>
                  <a:pt x="10" y="261"/>
                  <a:pt x="10" y="261"/>
                  <a:pt x="11" y="261"/>
                </a:cubicBezTo>
                <a:cubicBezTo>
                  <a:pt x="11" y="261"/>
                  <a:pt x="11" y="261"/>
                  <a:pt x="11" y="261"/>
                </a:cubicBezTo>
                <a:cubicBezTo>
                  <a:pt x="11" y="261"/>
                  <a:pt x="11" y="261"/>
                  <a:pt x="12" y="261"/>
                </a:cubicBezTo>
                <a:cubicBezTo>
                  <a:pt x="12" y="261"/>
                  <a:pt x="12" y="261"/>
                  <a:pt x="12" y="261"/>
                </a:cubicBezTo>
                <a:cubicBezTo>
                  <a:pt x="12" y="261"/>
                  <a:pt x="12" y="261"/>
                  <a:pt x="12" y="261"/>
                </a:cubicBezTo>
                <a:cubicBezTo>
                  <a:pt x="12" y="261"/>
                  <a:pt x="12" y="261"/>
                  <a:pt x="12" y="261"/>
                </a:cubicBezTo>
                <a:cubicBezTo>
                  <a:pt x="12" y="261"/>
                  <a:pt x="12" y="261"/>
                  <a:pt x="12" y="261"/>
                </a:cubicBezTo>
                <a:cubicBezTo>
                  <a:pt x="12" y="260"/>
                  <a:pt x="12" y="260"/>
                  <a:pt x="12" y="260"/>
                </a:cubicBezTo>
                <a:cubicBezTo>
                  <a:pt x="12" y="261"/>
                  <a:pt x="12" y="261"/>
                  <a:pt x="12" y="261"/>
                </a:cubicBezTo>
                <a:cubicBezTo>
                  <a:pt x="13" y="261"/>
                  <a:pt x="13" y="261"/>
                  <a:pt x="13" y="261"/>
                </a:cubicBezTo>
                <a:cubicBezTo>
                  <a:pt x="13" y="261"/>
                  <a:pt x="13" y="261"/>
                  <a:pt x="13" y="261"/>
                </a:cubicBezTo>
                <a:cubicBezTo>
                  <a:pt x="13" y="261"/>
                  <a:pt x="13" y="261"/>
                  <a:pt x="13" y="261"/>
                </a:cubicBezTo>
                <a:cubicBezTo>
                  <a:pt x="13" y="261"/>
                  <a:pt x="13" y="261"/>
                  <a:pt x="13" y="261"/>
                </a:cubicBezTo>
                <a:cubicBezTo>
                  <a:pt x="14" y="261"/>
                  <a:pt x="14" y="261"/>
                  <a:pt x="14" y="261"/>
                </a:cubicBezTo>
                <a:cubicBezTo>
                  <a:pt x="14" y="261"/>
                  <a:pt x="14" y="261"/>
                  <a:pt x="14" y="261"/>
                </a:cubicBezTo>
                <a:cubicBezTo>
                  <a:pt x="14" y="261"/>
                  <a:pt x="14" y="261"/>
                  <a:pt x="14" y="261"/>
                </a:cubicBezTo>
                <a:cubicBezTo>
                  <a:pt x="13" y="260"/>
                  <a:pt x="13" y="260"/>
                  <a:pt x="12" y="260"/>
                </a:cubicBezTo>
                <a:cubicBezTo>
                  <a:pt x="12" y="260"/>
                  <a:pt x="12" y="260"/>
                  <a:pt x="12" y="260"/>
                </a:cubicBezTo>
                <a:cubicBezTo>
                  <a:pt x="12" y="260"/>
                  <a:pt x="12" y="260"/>
                  <a:pt x="12" y="260"/>
                </a:cubicBezTo>
                <a:cubicBezTo>
                  <a:pt x="13" y="260"/>
                  <a:pt x="13" y="260"/>
                  <a:pt x="13" y="260"/>
                </a:cubicBezTo>
                <a:cubicBezTo>
                  <a:pt x="14" y="260"/>
                  <a:pt x="14" y="260"/>
                  <a:pt x="14" y="260"/>
                </a:cubicBezTo>
                <a:cubicBezTo>
                  <a:pt x="14" y="259"/>
                  <a:pt x="14" y="259"/>
                  <a:pt x="15" y="258"/>
                </a:cubicBezTo>
                <a:cubicBezTo>
                  <a:pt x="15" y="258"/>
                  <a:pt x="15" y="258"/>
                  <a:pt x="15" y="258"/>
                </a:cubicBezTo>
                <a:cubicBezTo>
                  <a:pt x="15" y="258"/>
                  <a:pt x="15" y="258"/>
                  <a:pt x="15" y="258"/>
                </a:cubicBezTo>
                <a:cubicBezTo>
                  <a:pt x="15" y="258"/>
                  <a:pt x="15" y="258"/>
                  <a:pt x="15" y="258"/>
                </a:cubicBezTo>
                <a:cubicBezTo>
                  <a:pt x="15" y="258"/>
                  <a:pt x="15" y="258"/>
                  <a:pt x="15" y="258"/>
                </a:cubicBezTo>
                <a:cubicBezTo>
                  <a:pt x="15" y="258"/>
                  <a:pt x="15" y="258"/>
                  <a:pt x="15" y="258"/>
                </a:cubicBezTo>
                <a:cubicBezTo>
                  <a:pt x="15" y="259"/>
                  <a:pt x="15" y="259"/>
                  <a:pt x="15" y="260"/>
                </a:cubicBezTo>
                <a:cubicBezTo>
                  <a:pt x="15" y="260"/>
                  <a:pt x="15" y="260"/>
                  <a:pt x="16" y="260"/>
                </a:cubicBezTo>
                <a:cubicBezTo>
                  <a:pt x="16" y="260"/>
                  <a:pt x="16" y="260"/>
                  <a:pt x="16" y="260"/>
                </a:cubicBezTo>
                <a:cubicBezTo>
                  <a:pt x="16" y="260"/>
                  <a:pt x="16" y="261"/>
                  <a:pt x="16" y="261"/>
                </a:cubicBezTo>
                <a:cubicBezTo>
                  <a:pt x="16" y="261"/>
                  <a:pt x="16" y="261"/>
                  <a:pt x="16" y="261"/>
                </a:cubicBezTo>
                <a:cubicBezTo>
                  <a:pt x="15" y="261"/>
                  <a:pt x="15" y="261"/>
                  <a:pt x="14" y="261"/>
                </a:cubicBezTo>
                <a:cubicBezTo>
                  <a:pt x="14" y="261"/>
                  <a:pt x="15" y="262"/>
                  <a:pt x="15" y="262"/>
                </a:cubicBezTo>
                <a:cubicBezTo>
                  <a:pt x="15" y="262"/>
                  <a:pt x="15" y="262"/>
                  <a:pt x="15" y="262"/>
                </a:cubicBezTo>
                <a:cubicBezTo>
                  <a:pt x="15" y="262"/>
                  <a:pt x="15" y="262"/>
                  <a:pt x="15" y="262"/>
                </a:cubicBezTo>
                <a:cubicBezTo>
                  <a:pt x="16" y="262"/>
                  <a:pt x="16" y="262"/>
                  <a:pt x="16" y="263"/>
                </a:cubicBezTo>
                <a:cubicBezTo>
                  <a:pt x="16" y="263"/>
                  <a:pt x="16" y="263"/>
                  <a:pt x="17" y="263"/>
                </a:cubicBezTo>
                <a:cubicBezTo>
                  <a:pt x="17" y="264"/>
                  <a:pt x="17" y="264"/>
                  <a:pt x="17" y="264"/>
                </a:cubicBezTo>
                <a:cubicBezTo>
                  <a:pt x="17" y="264"/>
                  <a:pt x="17" y="264"/>
                  <a:pt x="17" y="264"/>
                </a:cubicBezTo>
                <a:cubicBezTo>
                  <a:pt x="17" y="264"/>
                  <a:pt x="17" y="264"/>
                  <a:pt x="17" y="264"/>
                </a:cubicBezTo>
                <a:cubicBezTo>
                  <a:pt x="17" y="264"/>
                  <a:pt x="17" y="264"/>
                  <a:pt x="16" y="264"/>
                </a:cubicBezTo>
                <a:cubicBezTo>
                  <a:pt x="16" y="264"/>
                  <a:pt x="16" y="264"/>
                  <a:pt x="16" y="264"/>
                </a:cubicBezTo>
                <a:cubicBezTo>
                  <a:pt x="16" y="264"/>
                  <a:pt x="16" y="264"/>
                  <a:pt x="16" y="264"/>
                </a:cubicBezTo>
                <a:cubicBezTo>
                  <a:pt x="16" y="264"/>
                  <a:pt x="16" y="264"/>
                  <a:pt x="16" y="264"/>
                </a:cubicBezTo>
                <a:cubicBezTo>
                  <a:pt x="16" y="263"/>
                  <a:pt x="15" y="263"/>
                  <a:pt x="15" y="263"/>
                </a:cubicBezTo>
                <a:cubicBezTo>
                  <a:pt x="15" y="263"/>
                  <a:pt x="15" y="263"/>
                  <a:pt x="14" y="263"/>
                </a:cubicBezTo>
                <a:cubicBezTo>
                  <a:pt x="14" y="263"/>
                  <a:pt x="14" y="262"/>
                  <a:pt x="14" y="262"/>
                </a:cubicBezTo>
                <a:cubicBezTo>
                  <a:pt x="14" y="262"/>
                  <a:pt x="14" y="262"/>
                  <a:pt x="14" y="262"/>
                </a:cubicBezTo>
                <a:cubicBezTo>
                  <a:pt x="13" y="262"/>
                  <a:pt x="13" y="262"/>
                  <a:pt x="13" y="262"/>
                </a:cubicBezTo>
                <a:cubicBezTo>
                  <a:pt x="13" y="262"/>
                  <a:pt x="13" y="262"/>
                  <a:pt x="12" y="262"/>
                </a:cubicBezTo>
                <a:cubicBezTo>
                  <a:pt x="12" y="262"/>
                  <a:pt x="11" y="262"/>
                  <a:pt x="11" y="262"/>
                </a:cubicBezTo>
                <a:cubicBezTo>
                  <a:pt x="11" y="262"/>
                  <a:pt x="11" y="262"/>
                  <a:pt x="11" y="262"/>
                </a:cubicBezTo>
                <a:cubicBezTo>
                  <a:pt x="10" y="262"/>
                  <a:pt x="10" y="262"/>
                  <a:pt x="10" y="262"/>
                </a:cubicBezTo>
                <a:cubicBezTo>
                  <a:pt x="10" y="261"/>
                  <a:pt x="9" y="261"/>
                  <a:pt x="9" y="261"/>
                </a:cubicBezTo>
                <a:cubicBezTo>
                  <a:pt x="9" y="261"/>
                  <a:pt x="9" y="261"/>
                  <a:pt x="9" y="261"/>
                </a:cubicBezTo>
                <a:cubicBezTo>
                  <a:pt x="9" y="262"/>
                  <a:pt x="9" y="262"/>
                  <a:pt x="9" y="262"/>
                </a:cubicBezTo>
                <a:cubicBezTo>
                  <a:pt x="8" y="262"/>
                  <a:pt x="8" y="262"/>
                  <a:pt x="8" y="262"/>
                </a:cubicBezTo>
                <a:cubicBezTo>
                  <a:pt x="8" y="263"/>
                  <a:pt x="9" y="263"/>
                  <a:pt x="9" y="263"/>
                </a:cubicBezTo>
                <a:cubicBezTo>
                  <a:pt x="9" y="264"/>
                  <a:pt x="9" y="264"/>
                  <a:pt x="9" y="264"/>
                </a:cubicBezTo>
                <a:cubicBezTo>
                  <a:pt x="9" y="264"/>
                  <a:pt x="9" y="265"/>
                  <a:pt x="9" y="265"/>
                </a:cubicBezTo>
                <a:cubicBezTo>
                  <a:pt x="9" y="265"/>
                  <a:pt x="9" y="265"/>
                  <a:pt x="9" y="265"/>
                </a:cubicBezTo>
                <a:cubicBezTo>
                  <a:pt x="9" y="265"/>
                  <a:pt x="9" y="265"/>
                  <a:pt x="9" y="265"/>
                </a:cubicBezTo>
                <a:cubicBezTo>
                  <a:pt x="9" y="266"/>
                  <a:pt x="10" y="266"/>
                  <a:pt x="10" y="266"/>
                </a:cubicBezTo>
                <a:cubicBezTo>
                  <a:pt x="10" y="266"/>
                  <a:pt x="10" y="266"/>
                  <a:pt x="10" y="267"/>
                </a:cubicBezTo>
                <a:cubicBezTo>
                  <a:pt x="10" y="267"/>
                  <a:pt x="10" y="266"/>
                  <a:pt x="10" y="266"/>
                </a:cubicBezTo>
                <a:cubicBezTo>
                  <a:pt x="10" y="266"/>
                  <a:pt x="10" y="266"/>
                  <a:pt x="10" y="267"/>
                </a:cubicBezTo>
                <a:cubicBezTo>
                  <a:pt x="9" y="267"/>
                  <a:pt x="10" y="267"/>
                  <a:pt x="10" y="267"/>
                </a:cubicBezTo>
                <a:cubicBezTo>
                  <a:pt x="10" y="268"/>
                  <a:pt x="10" y="268"/>
                  <a:pt x="10" y="268"/>
                </a:cubicBezTo>
                <a:cubicBezTo>
                  <a:pt x="10" y="267"/>
                  <a:pt x="11" y="267"/>
                  <a:pt x="11" y="267"/>
                </a:cubicBezTo>
                <a:cubicBezTo>
                  <a:pt x="11" y="267"/>
                  <a:pt x="11" y="267"/>
                  <a:pt x="12" y="267"/>
                </a:cubicBezTo>
                <a:cubicBezTo>
                  <a:pt x="12" y="267"/>
                  <a:pt x="13" y="267"/>
                  <a:pt x="13" y="268"/>
                </a:cubicBezTo>
                <a:cubicBezTo>
                  <a:pt x="13" y="268"/>
                  <a:pt x="13" y="268"/>
                  <a:pt x="13" y="268"/>
                </a:cubicBezTo>
                <a:cubicBezTo>
                  <a:pt x="13" y="268"/>
                  <a:pt x="12" y="268"/>
                  <a:pt x="12" y="268"/>
                </a:cubicBezTo>
                <a:cubicBezTo>
                  <a:pt x="12" y="268"/>
                  <a:pt x="12" y="268"/>
                  <a:pt x="12" y="267"/>
                </a:cubicBezTo>
                <a:cubicBezTo>
                  <a:pt x="12" y="267"/>
                  <a:pt x="11" y="267"/>
                  <a:pt x="11" y="267"/>
                </a:cubicBezTo>
                <a:cubicBezTo>
                  <a:pt x="11" y="267"/>
                  <a:pt x="11" y="267"/>
                  <a:pt x="11" y="267"/>
                </a:cubicBezTo>
                <a:cubicBezTo>
                  <a:pt x="11" y="268"/>
                  <a:pt x="11" y="268"/>
                  <a:pt x="10" y="268"/>
                </a:cubicBezTo>
                <a:cubicBezTo>
                  <a:pt x="10" y="268"/>
                  <a:pt x="10" y="268"/>
                  <a:pt x="10" y="269"/>
                </a:cubicBezTo>
                <a:cubicBezTo>
                  <a:pt x="10" y="269"/>
                  <a:pt x="10" y="269"/>
                  <a:pt x="10" y="269"/>
                </a:cubicBezTo>
                <a:cubicBezTo>
                  <a:pt x="10" y="269"/>
                  <a:pt x="11" y="269"/>
                  <a:pt x="10" y="269"/>
                </a:cubicBezTo>
                <a:cubicBezTo>
                  <a:pt x="11" y="269"/>
                  <a:pt x="11" y="270"/>
                  <a:pt x="11" y="270"/>
                </a:cubicBezTo>
                <a:cubicBezTo>
                  <a:pt x="11" y="270"/>
                  <a:pt x="10" y="270"/>
                  <a:pt x="10" y="270"/>
                </a:cubicBezTo>
                <a:cubicBezTo>
                  <a:pt x="10" y="270"/>
                  <a:pt x="10" y="270"/>
                  <a:pt x="10" y="270"/>
                </a:cubicBezTo>
                <a:cubicBezTo>
                  <a:pt x="10" y="271"/>
                  <a:pt x="10" y="271"/>
                  <a:pt x="10" y="271"/>
                </a:cubicBezTo>
                <a:cubicBezTo>
                  <a:pt x="10" y="271"/>
                  <a:pt x="10" y="272"/>
                  <a:pt x="10" y="272"/>
                </a:cubicBezTo>
                <a:cubicBezTo>
                  <a:pt x="9" y="272"/>
                  <a:pt x="9" y="271"/>
                  <a:pt x="9" y="271"/>
                </a:cubicBezTo>
                <a:cubicBezTo>
                  <a:pt x="9" y="271"/>
                  <a:pt x="9" y="270"/>
                  <a:pt x="9" y="270"/>
                </a:cubicBezTo>
                <a:cubicBezTo>
                  <a:pt x="9" y="270"/>
                  <a:pt x="9" y="270"/>
                  <a:pt x="9" y="270"/>
                </a:cubicBezTo>
                <a:cubicBezTo>
                  <a:pt x="9" y="270"/>
                  <a:pt x="8" y="270"/>
                  <a:pt x="8" y="270"/>
                </a:cubicBezTo>
                <a:cubicBezTo>
                  <a:pt x="8" y="270"/>
                  <a:pt x="8" y="270"/>
                  <a:pt x="8" y="269"/>
                </a:cubicBezTo>
                <a:cubicBezTo>
                  <a:pt x="8" y="269"/>
                  <a:pt x="8" y="269"/>
                  <a:pt x="8" y="269"/>
                </a:cubicBezTo>
                <a:cubicBezTo>
                  <a:pt x="7" y="269"/>
                  <a:pt x="7" y="269"/>
                  <a:pt x="7" y="269"/>
                </a:cubicBezTo>
                <a:cubicBezTo>
                  <a:pt x="7" y="269"/>
                  <a:pt x="7" y="269"/>
                  <a:pt x="7" y="269"/>
                </a:cubicBezTo>
                <a:cubicBezTo>
                  <a:pt x="6" y="269"/>
                  <a:pt x="6" y="269"/>
                  <a:pt x="6" y="269"/>
                </a:cubicBezTo>
                <a:cubicBezTo>
                  <a:pt x="6" y="269"/>
                  <a:pt x="5" y="269"/>
                  <a:pt x="5" y="269"/>
                </a:cubicBezTo>
                <a:cubicBezTo>
                  <a:pt x="5" y="269"/>
                  <a:pt x="4" y="270"/>
                  <a:pt x="4" y="270"/>
                </a:cubicBezTo>
                <a:cubicBezTo>
                  <a:pt x="4" y="271"/>
                  <a:pt x="4" y="271"/>
                  <a:pt x="4" y="271"/>
                </a:cubicBezTo>
                <a:cubicBezTo>
                  <a:pt x="3" y="271"/>
                  <a:pt x="3" y="271"/>
                  <a:pt x="3" y="271"/>
                </a:cubicBezTo>
                <a:cubicBezTo>
                  <a:pt x="3" y="271"/>
                  <a:pt x="3" y="271"/>
                  <a:pt x="3" y="271"/>
                </a:cubicBezTo>
                <a:cubicBezTo>
                  <a:pt x="3" y="270"/>
                  <a:pt x="3" y="270"/>
                  <a:pt x="2" y="270"/>
                </a:cubicBezTo>
                <a:cubicBezTo>
                  <a:pt x="2" y="270"/>
                  <a:pt x="2" y="270"/>
                  <a:pt x="2" y="271"/>
                </a:cubicBezTo>
                <a:cubicBezTo>
                  <a:pt x="2" y="271"/>
                  <a:pt x="2" y="270"/>
                  <a:pt x="1" y="270"/>
                </a:cubicBezTo>
                <a:cubicBezTo>
                  <a:pt x="1" y="271"/>
                  <a:pt x="1" y="271"/>
                  <a:pt x="1" y="271"/>
                </a:cubicBezTo>
                <a:cubicBezTo>
                  <a:pt x="1" y="271"/>
                  <a:pt x="1" y="272"/>
                  <a:pt x="2" y="273"/>
                </a:cubicBezTo>
                <a:cubicBezTo>
                  <a:pt x="1" y="273"/>
                  <a:pt x="1" y="273"/>
                  <a:pt x="0" y="272"/>
                </a:cubicBezTo>
                <a:cubicBezTo>
                  <a:pt x="0" y="273"/>
                  <a:pt x="1" y="273"/>
                  <a:pt x="1" y="273"/>
                </a:cubicBezTo>
                <a:cubicBezTo>
                  <a:pt x="1" y="273"/>
                  <a:pt x="1" y="273"/>
                  <a:pt x="1" y="273"/>
                </a:cubicBezTo>
                <a:cubicBezTo>
                  <a:pt x="2" y="273"/>
                  <a:pt x="2" y="273"/>
                  <a:pt x="2" y="273"/>
                </a:cubicBezTo>
                <a:cubicBezTo>
                  <a:pt x="2" y="273"/>
                  <a:pt x="2" y="273"/>
                  <a:pt x="2" y="273"/>
                </a:cubicBezTo>
                <a:cubicBezTo>
                  <a:pt x="2" y="273"/>
                  <a:pt x="2" y="273"/>
                  <a:pt x="2" y="273"/>
                </a:cubicBezTo>
                <a:cubicBezTo>
                  <a:pt x="2" y="273"/>
                  <a:pt x="2" y="273"/>
                  <a:pt x="2" y="273"/>
                </a:cubicBezTo>
                <a:cubicBezTo>
                  <a:pt x="2" y="273"/>
                  <a:pt x="2" y="273"/>
                  <a:pt x="2" y="273"/>
                </a:cubicBezTo>
                <a:cubicBezTo>
                  <a:pt x="2" y="274"/>
                  <a:pt x="1" y="274"/>
                  <a:pt x="1" y="275"/>
                </a:cubicBezTo>
                <a:cubicBezTo>
                  <a:pt x="1" y="275"/>
                  <a:pt x="1" y="275"/>
                  <a:pt x="1" y="275"/>
                </a:cubicBezTo>
                <a:cubicBezTo>
                  <a:pt x="1" y="275"/>
                  <a:pt x="1" y="275"/>
                  <a:pt x="1" y="275"/>
                </a:cubicBezTo>
                <a:cubicBezTo>
                  <a:pt x="2" y="275"/>
                  <a:pt x="2" y="275"/>
                  <a:pt x="2" y="275"/>
                </a:cubicBezTo>
                <a:cubicBezTo>
                  <a:pt x="3" y="275"/>
                  <a:pt x="3" y="274"/>
                  <a:pt x="3" y="274"/>
                </a:cubicBezTo>
                <a:cubicBezTo>
                  <a:pt x="3" y="274"/>
                  <a:pt x="3" y="274"/>
                  <a:pt x="4" y="274"/>
                </a:cubicBezTo>
                <a:cubicBezTo>
                  <a:pt x="4" y="273"/>
                  <a:pt x="4" y="273"/>
                  <a:pt x="4" y="272"/>
                </a:cubicBezTo>
                <a:cubicBezTo>
                  <a:pt x="5" y="272"/>
                  <a:pt x="5" y="272"/>
                  <a:pt x="5" y="272"/>
                </a:cubicBezTo>
                <a:cubicBezTo>
                  <a:pt x="5" y="272"/>
                  <a:pt x="5" y="272"/>
                  <a:pt x="5" y="272"/>
                </a:cubicBezTo>
                <a:cubicBezTo>
                  <a:pt x="5" y="272"/>
                  <a:pt x="5" y="272"/>
                  <a:pt x="5" y="272"/>
                </a:cubicBezTo>
                <a:cubicBezTo>
                  <a:pt x="5" y="271"/>
                  <a:pt x="5" y="270"/>
                  <a:pt x="6" y="270"/>
                </a:cubicBezTo>
                <a:cubicBezTo>
                  <a:pt x="6" y="270"/>
                  <a:pt x="6" y="270"/>
                  <a:pt x="6" y="271"/>
                </a:cubicBezTo>
                <a:cubicBezTo>
                  <a:pt x="5" y="271"/>
                  <a:pt x="5" y="271"/>
                  <a:pt x="6" y="272"/>
                </a:cubicBezTo>
                <a:cubicBezTo>
                  <a:pt x="6" y="272"/>
                  <a:pt x="6" y="272"/>
                  <a:pt x="6" y="272"/>
                </a:cubicBezTo>
                <a:cubicBezTo>
                  <a:pt x="6" y="272"/>
                  <a:pt x="6" y="272"/>
                  <a:pt x="6" y="272"/>
                </a:cubicBezTo>
                <a:cubicBezTo>
                  <a:pt x="6" y="272"/>
                  <a:pt x="6" y="272"/>
                  <a:pt x="6" y="273"/>
                </a:cubicBezTo>
                <a:cubicBezTo>
                  <a:pt x="6" y="273"/>
                  <a:pt x="6" y="273"/>
                  <a:pt x="5" y="273"/>
                </a:cubicBezTo>
                <a:cubicBezTo>
                  <a:pt x="5" y="273"/>
                  <a:pt x="5" y="273"/>
                  <a:pt x="5" y="273"/>
                </a:cubicBezTo>
                <a:cubicBezTo>
                  <a:pt x="4" y="273"/>
                  <a:pt x="4" y="274"/>
                  <a:pt x="4" y="274"/>
                </a:cubicBezTo>
                <a:cubicBezTo>
                  <a:pt x="4" y="274"/>
                  <a:pt x="5" y="274"/>
                  <a:pt x="5" y="274"/>
                </a:cubicBezTo>
                <a:cubicBezTo>
                  <a:pt x="5" y="274"/>
                  <a:pt x="4" y="274"/>
                  <a:pt x="4" y="274"/>
                </a:cubicBezTo>
                <a:cubicBezTo>
                  <a:pt x="4" y="275"/>
                  <a:pt x="4" y="275"/>
                  <a:pt x="3" y="275"/>
                </a:cubicBezTo>
                <a:cubicBezTo>
                  <a:pt x="3" y="275"/>
                  <a:pt x="3" y="275"/>
                  <a:pt x="3" y="275"/>
                </a:cubicBezTo>
                <a:cubicBezTo>
                  <a:pt x="3" y="275"/>
                  <a:pt x="3" y="275"/>
                  <a:pt x="3" y="275"/>
                </a:cubicBezTo>
                <a:cubicBezTo>
                  <a:pt x="3" y="275"/>
                  <a:pt x="2" y="275"/>
                  <a:pt x="2" y="276"/>
                </a:cubicBezTo>
                <a:cubicBezTo>
                  <a:pt x="2" y="276"/>
                  <a:pt x="2" y="276"/>
                  <a:pt x="3" y="277"/>
                </a:cubicBezTo>
                <a:cubicBezTo>
                  <a:pt x="3" y="277"/>
                  <a:pt x="3" y="277"/>
                  <a:pt x="3" y="277"/>
                </a:cubicBezTo>
                <a:cubicBezTo>
                  <a:pt x="3" y="277"/>
                  <a:pt x="3" y="278"/>
                  <a:pt x="3" y="278"/>
                </a:cubicBezTo>
                <a:cubicBezTo>
                  <a:pt x="3" y="278"/>
                  <a:pt x="3" y="278"/>
                  <a:pt x="4" y="278"/>
                </a:cubicBezTo>
                <a:cubicBezTo>
                  <a:pt x="4" y="278"/>
                  <a:pt x="4" y="278"/>
                  <a:pt x="4" y="278"/>
                </a:cubicBezTo>
                <a:cubicBezTo>
                  <a:pt x="4" y="279"/>
                  <a:pt x="4" y="279"/>
                  <a:pt x="3" y="279"/>
                </a:cubicBezTo>
                <a:cubicBezTo>
                  <a:pt x="3" y="279"/>
                  <a:pt x="3" y="279"/>
                  <a:pt x="4" y="279"/>
                </a:cubicBezTo>
                <a:cubicBezTo>
                  <a:pt x="4" y="279"/>
                  <a:pt x="4" y="279"/>
                  <a:pt x="4" y="279"/>
                </a:cubicBezTo>
                <a:cubicBezTo>
                  <a:pt x="4" y="280"/>
                  <a:pt x="4" y="280"/>
                  <a:pt x="4" y="280"/>
                </a:cubicBezTo>
                <a:cubicBezTo>
                  <a:pt x="4" y="280"/>
                  <a:pt x="4" y="281"/>
                  <a:pt x="4" y="281"/>
                </a:cubicBezTo>
                <a:cubicBezTo>
                  <a:pt x="5" y="282"/>
                  <a:pt x="5" y="282"/>
                  <a:pt x="5" y="282"/>
                </a:cubicBezTo>
                <a:cubicBezTo>
                  <a:pt x="6" y="282"/>
                  <a:pt x="6" y="281"/>
                  <a:pt x="6" y="280"/>
                </a:cubicBezTo>
                <a:cubicBezTo>
                  <a:pt x="6" y="280"/>
                  <a:pt x="6" y="279"/>
                  <a:pt x="6" y="279"/>
                </a:cubicBezTo>
                <a:cubicBezTo>
                  <a:pt x="6" y="279"/>
                  <a:pt x="6" y="278"/>
                  <a:pt x="7" y="278"/>
                </a:cubicBezTo>
                <a:cubicBezTo>
                  <a:pt x="7" y="279"/>
                  <a:pt x="6" y="279"/>
                  <a:pt x="6" y="280"/>
                </a:cubicBezTo>
                <a:cubicBezTo>
                  <a:pt x="6" y="280"/>
                  <a:pt x="6" y="280"/>
                  <a:pt x="6" y="280"/>
                </a:cubicBezTo>
                <a:cubicBezTo>
                  <a:pt x="6" y="281"/>
                  <a:pt x="7" y="281"/>
                  <a:pt x="7" y="282"/>
                </a:cubicBezTo>
                <a:cubicBezTo>
                  <a:pt x="7" y="282"/>
                  <a:pt x="7" y="282"/>
                  <a:pt x="7" y="282"/>
                </a:cubicBezTo>
                <a:cubicBezTo>
                  <a:pt x="7" y="282"/>
                  <a:pt x="7" y="282"/>
                  <a:pt x="6" y="282"/>
                </a:cubicBezTo>
                <a:cubicBezTo>
                  <a:pt x="6" y="282"/>
                  <a:pt x="6" y="282"/>
                  <a:pt x="6" y="282"/>
                </a:cubicBezTo>
                <a:cubicBezTo>
                  <a:pt x="6" y="282"/>
                  <a:pt x="6" y="283"/>
                  <a:pt x="6" y="283"/>
                </a:cubicBezTo>
                <a:cubicBezTo>
                  <a:pt x="6" y="283"/>
                  <a:pt x="6" y="283"/>
                  <a:pt x="6" y="283"/>
                </a:cubicBezTo>
                <a:cubicBezTo>
                  <a:pt x="6" y="283"/>
                  <a:pt x="6" y="284"/>
                  <a:pt x="6" y="284"/>
                </a:cubicBezTo>
                <a:cubicBezTo>
                  <a:pt x="6" y="284"/>
                  <a:pt x="7" y="284"/>
                  <a:pt x="7" y="284"/>
                </a:cubicBezTo>
                <a:cubicBezTo>
                  <a:pt x="8" y="284"/>
                  <a:pt x="8" y="284"/>
                  <a:pt x="9" y="284"/>
                </a:cubicBezTo>
                <a:cubicBezTo>
                  <a:pt x="9" y="283"/>
                  <a:pt x="9" y="283"/>
                  <a:pt x="9" y="283"/>
                </a:cubicBezTo>
                <a:cubicBezTo>
                  <a:pt x="9" y="283"/>
                  <a:pt x="9" y="283"/>
                  <a:pt x="9" y="283"/>
                </a:cubicBezTo>
                <a:cubicBezTo>
                  <a:pt x="10" y="282"/>
                  <a:pt x="9" y="282"/>
                  <a:pt x="9" y="281"/>
                </a:cubicBezTo>
                <a:cubicBezTo>
                  <a:pt x="9" y="281"/>
                  <a:pt x="10" y="281"/>
                  <a:pt x="10" y="281"/>
                </a:cubicBezTo>
                <a:cubicBezTo>
                  <a:pt x="10" y="280"/>
                  <a:pt x="10" y="280"/>
                  <a:pt x="10" y="280"/>
                </a:cubicBezTo>
                <a:cubicBezTo>
                  <a:pt x="10" y="280"/>
                  <a:pt x="9" y="280"/>
                  <a:pt x="9" y="280"/>
                </a:cubicBezTo>
                <a:cubicBezTo>
                  <a:pt x="9" y="280"/>
                  <a:pt x="9" y="279"/>
                  <a:pt x="9" y="279"/>
                </a:cubicBezTo>
                <a:cubicBezTo>
                  <a:pt x="9" y="279"/>
                  <a:pt x="9" y="279"/>
                  <a:pt x="10" y="279"/>
                </a:cubicBezTo>
                <a:cubicBezTo>
                  <a:pt x="10" y="279"/>
                  <a:pt x="10" y="279"/>
                  <a:pt x="10" y="279"/>
                </a:cubicBezTo>
                <a:cubicBezTo>
                  <a:pt x="11" y="279"/>
                  <a:pt x="11" y="278"/>
                  <a:pt x="11" y="278"/>
                </a:cubicBezTo>
                <a:cubicBezTo>
                  <a:pt x="11" y="278"/>
                  <a:pt x="11" y="278"/>
                  <a:pt x="11" y="278"/>
                </a:cubicBezTo>
                <a:cubicBezTo>
                  <a:pt x="12" y="278"/>
                  <a:pt x="12" y="277"/>
                  <a:pt x="12" y="276"/>
                </a:cubicBezTo>
                <a:cubicBezTo>
                  <a:pt x="12" y="276"/>
                  <a:pt x="12" y="275"/>
                  <a:pt x="12" y="275"/>
                </a:cubicBezTo>
                <a:cubicBezTo>
                  <a:pt x="12" y="275"/>
                  <a:pt x="12" y="274"/>
                  <a:pt x="12" y="274"/>
                </a:cubicBezTo>
                <a:cubicBezTo>
                  <a:pt x="12" y="274"/>
                  <a:pt x="12" y="275"/>
                  <a:pt x="12" y="275"/>
                </a:cubicBezTo>
                <a:cubicBezTo>
                  <a:pt x="13" y="275"/>
                  <a:pt x="13" y="275"/>
                  <a:pt x="13" y="275"/>
                </a:cubicBezTo>
                <a:cubicBezTo>
                  <a:pt x="13" y="275"/>
                  <a:pt x="13" y="275"/>
                  <a:pt x="13" y="275"/>
                </a:cubicBezTo>
                <a:cubicBezTo>
                  <a:pt x="13" y="275"/>
                  <a:pt x="13" y="275"/>
                  <a:pt x="13" y="275"/>
                </a:cubicBezTo>
                <a:cubicBezTo>
                  <a:pt x="13" y="275"/>
                  <a:pt x="13" y="275"/>
                  <a:pt x="12" y="275"/>
                </a:cubicBezTo>
                <a:cubicBezTo>
                  <a:pt x="12" y="275"/>
                  <a:pt x="12" y="276"/>
                  <a:pt x="12" y="276"/>
                </a:cubicBezTo>
                <a:cubicBezTo>
                  <a:pt x="12" y="276"/>
                  <a:pt x="12" y="277"/>
                  <a:pt x="12" y="277"/>
                </a:cubicBezTo>
                <a:cubicBezTo>
                  <a:pt x="12" y="278"/>
                  <a:pt x="12" y="278"/>
                  <a:pt x="12" y="278"/>
                </a:cubicBezTo>
                <a:cubicBezTo>
                  <a:pt x="13" y="278"/>
                  <a:pt x="13" y="278"/>
                  <a:pt x="13" y="278"/>
                </a:cubicBezTo>
                <a:cubicBezTo>
                  <a:pt x="13" y="278"/>
                  <a:pt x="13" y="278"/>
                  <a:pt x="14" y="278"/>
                </a:cubicBezTo>
                <a:cubicBezTo>
                  <a:pt x="14" y="279"/>
                  <a:pt x="14" y="279"/>
                  <a:pt x="14" y="280"/>
                </a:cubicBezTo>
                <a:cubicBezTo>
                  <a:pt x="13" y="279"/>
                  <a:pt x="13" y="279"/>
                  <a:pt x="13" y="279"/>
                </a:cubicBezTo>
                <a:cubicBezTo>
                  <a:pt x="13" y="278"/>
                  <a:pt x="12" y="279"/>
                  <a:pt x="12" y="279"/>
                </a:cubicBezTo>
                <a:cubicBezTo>
                  <a:pt x="11" y="279"/>
                  <a:pt x="11" y="279"/>
                  <a:pt x="11" y="279"/>
                </a:cubicBezTo>
                <a:cubicBezTo>
                  <a:pt x="11" y="279"/>
                  <a:pt x="10" y="279"/>
                  <a:pt x="10" y="280"/>
                </a:cubicBezTo>
                <a:cubicBezTo>
                  <a:pt x="10" y="280"/>
                  <a:pt x="11" y="280"/>
                  <a:pt x="11" y="281"/>
                </a:cubicBezTo>
                <a:cubicBezTo>
                  <a:pt x="11" y="281"/>
                  <a:pt x="11" y="281"/>
                  <a:pt x="11" y="281"/>
                </a:cubicBezTo>
                <a:cubicBezTo>
                  <a:pt x="10" y="282"/>
                  <a:pt x="10" y="282"/>
                  <a:pt x="10" y="282"/>
                </a:cubicBezTo>
                <a:cubicBezTo>
                  <a:pt x="10" y="282"/>
                  <a:pt x="11" y="282"/>
                  <a:pt x="11" y="282"/>
                </a:cubicBezTo>
                <a:cubicBezTo>
                  <a:pt x="11" y="282"/>
                  <a:pt x="11" y="282"/>
                  <a:pt x="11" y="282"/>
                </a:cubicBezTo>
                <a:cubicBezTo>
                  <a:pt x="11" y="282"/>
                  <a:pt x="12" y="282"/>
                  <a:pt x="12" y="282"/>
                </a:cubicBezTo>
                <a:cubicBezTo>
                  <a:pt x="12" y="283"/>
                  <a:pt x="12" y="283"/>
                  <a:pt x="12" y="283"/>
                </a:cubicBezTo>
                <a:cubicBezTo>
                  <a:pt x="12" y="283"/>
                  <a:pt x="12" y="283"/>
                  <a:pt x="12" y="283"/>
                </a:cubicBezTo>
                <a:cubicBezTo>
                  <a:pt x="12" y="283"/>
                  <a:pt x="12" y="282"/>
                  <a:pt x="12" y="282"/>
                </a:cubicBezTo>
                <a:cubicBezTo>
                  <a:pt x="12" y="282"/>
                  <a:pt x="12" y="281"/>
                  <a:pt x="13" y="281"/>
                </a:cubicBezTo>
                <a:cubicBezTo>
                  <a:pt x="13" y="281"/>
                  <a:pt x="13" y="281"/>
                  <a:pt x="13" y="282"/>
                </a:cubicBezTo>
                <a:cubicBezTo>
                  <a:pt x="13" y="282"/>
                  <a:pt x="13" y="282"/>
                  <a:pt x="14" y="282"/>
                </a:cubicBezTo>
                <a:cubicBezTo>
                  <a:pt x="14" y="282"/>
                  <a:pt x="14" y="282"/>
                  <a:pt x="14" y="282"/>
                </a:cubicBezTo>
                <a:cubicBezTo>
                  <a:pt x="14" y="282"/>
                  <a:pt x="13" y="282"/>
                  <a:pt x="13" y="282"/>
                </a:cubicBezTo>
                <a:cubicBezTo>
                  <a:pt x="13" y="282"/>
                  <a:pt x="13" y="283"/>
                  <a:pt x="13" y="283"/>
                </a:cubicBezTo>
                <a:cubicBezTo>
                  <a:pt x="13" y="283"/>
                  <a:pt x="13" y="283"/>
                  <a:pt x="13" y="283"/>
                </a:cubicBezTo>
                <a:cubicBezTo>
                  <a:pt x="13" y="283"/>
                  <a:pt x="13" y="283"/>
                  <a:pt x="13" y="284"/>
                </a:cubicBezTo>
                <a:cubicBezTo>
                  <a:pt x="14" y="284"/>
                  <a:pt x="13" y="284"/>
                  <a:pt x="13" y="284"/>
                </a:cubicBezTo>
                <a:cubicBezTo>
                  <a:pt x="13" y="284"/>
                  <a:pt x="13" y="284"/>
                  <a:pt x="13" y="284"/>
                </a:cubicBezTo>
                <a:cubicBezTo>
                  <a:pt x="13" y="284"/>
                  <a:pt x="13" y="284"/>
                  <a:pt x="12" y="284"/>
                </a:cubicBezTo>
                <a:cubicBezTo>
                  <a:pt x="12" y="283"/>
                  <a:pt x="11" y="283"/>
                  <a:pt x="11" y="283"/>
                </a:cubicBezTo>
                <a:cubicBezTo>
                  <a:pt x="11" y="283"/>
                  <a:pt x="10" y="283"/>
                  <a:pt x="10" y="283"/>
                </a:cubicBezTo>
                <a:cubicBezTo>
                  <a:pt x="10" y="283"/>
                  <a:pt x="10" y="283"/>
                  <a:pt x="10" y="283"/>
                </a:cubicBezTo>
                <a:cubicBezTo>
                  <a:pt x="10" y="283"/>
                  <a:pt x="10" y="283"/>
                  <a:pt x="10" y="283"/>
                </a:cubicBezTo>
                <a:cubicBezTo>
                  <a:pt x="10" y="284"/>
                  <a:pt x="10" y="284"/>
                  <a:pt x="10" y="284"/>
                </a:cubicBezTo>
                <a:cubicBezTo>
                  <a:pt x="10" y="284"/>
                  <a:pt x="11" y="284"/>
                  <a:pt x="11" y="285"/>
                </a:cubicBezTo>
                <a:cubicBezTo>
                  <a:pt x="11" y="285"/>
                  <a:pt x="11" y="285"/>
                  <a:pt x="11" y="285"/>
                </a:cubicBezTo>
                <a:cubicBezTo>
                  <a:pt x="11" y="285"/>
                  <a:pt x="11" y="286"/>
                  <a:pt x="11" y="286"/>
                </a:cubicBezTo>
                <a:cubicBezTo>
                  <a:pt x="11" y="286"/>
                  <a:pt x="11" y="286"/>
                  <a:pt x="11" y="286"/>
                </a:cubicBezTo>
                <a:cubicBezTo>
                  <a:pt x="11" y="285"/>
                  <a:pt x="11" y="285"/>
                  <a:pt x="11" y="285"/>
                </a:cubicBezTo>
                <a:cubicBezTo>
                  <a:pt x="11" y="285"/>
                  <a:pt x="10" y="285"/>
                  <a:pt x="10" y="285"/>
                </a:cubicBezTo>
                <a:cubicBezTo>
                  <a:pt x="10" y="284"/>
                  <a:pt x="10" y="284"/>
                  <a:pt x="9" y="284"/>
                </a:cubicBezTo>
                <a:cubicBezTo>
                  <a:pt x="9" y="284"/>
                  <a:pt x="8" y="284"/>
                  <a:pt x="8" y="285"/>
                </a:cubicBezTo>
                <a:cubicBezTo>
                  <a:pt x="8" y="285"/>
                  <a:pt x="8" y="285"/>
                  <a:pt x="8" y="285"/>
                </a:cubicBezTo>
                <a:cubicBezTo>
                  <a:pt x="8" y="285"/>
                  <a:pt x="8" y="285"/>
                  <a:pt x="8" y="285"/>
                </a:cubicBezTo>
                <a:cubicBezTo>
                  <a:pt x="8" y="286"/>
                  <a:pt x="7" y="286"/>
                  <a:pt x="8" y="286"/>
                </a:cubicBezTo>
                <a:cubicBezTo>
                  <a:pt x="8" y="286"/>
                  <a:pt x="8" y="286"/>
                  <a:pt x="8" y="286"/>
                </a:cubicBezTo>
                <a:cubicBezTo>
                  <a:pt x="8" y="286"/>
                  <a:pt x="8" y="286"/>
                  <a:pt x="8" y="286"/>
                </a:cubicBezTo>
                <a:cubicBezTo>
                  <a:pt x="8" y="287"/>
                  <a:pt x="9" y="287"/>
                  <a:pt x="9" y="287"/>
                </a:cubicBezTo>
                <a:cubicBezTo>
                  <a:pt x="9" y="287"/>
                  <a:pt x="9" y="287"/>
                  <a:pt x="9" y="287"/>
                </a:cubicBezTo>
                <a:cubicBezTo>
                  <a:pt x="9" y="287"/>
                  <a:pt x="9" y="288"/>
                  <a:pt x="10" y="288"/>
                </a:cubicBezTo>
                <a:cubicBezTo>
                  <a:pt x="10" y="288"/>
                  <a:pt x="10" y="287"/>
                  <a:pt x="10" y="287"/>
                </a:cubicBezTo>
                <a:cubicBezTo>
                  <a:pt x="10" y="287"/>
                  <a:pt x="10" y="288"/>
                  <a:pt x="11" y="288"/>
                </a:cubicBezTo>
                <a:cubicBezTo>
                  <a:pt x="11" y="288"/>
                  <a:pt x="11" y="288"/>
                  <a:pt x="11" y="288"/>
                </a:cubicBezTo>
                <a:cubicBezTo>
                  <a:pt x="11" y="288"/>
                  <a:pt x="12" y="289"/>
                  <a:pt x="12" y="289"/>
                </a:cubicBezTo>
                <a:cubicBezTo>
                  <a:pt x="12" y="289"/>
                  <a:pt x="11" y="289"/>
                  <a:pt x="11" y="289"/>
                </a:cubicBezTo>
                <a:cubicBezTo>
                  <a:pt x="11" y="289"/>
                  <a:pt x="11" y="289"/>
                  <a:pt x="11" y="289"/>
                </a:cubicBezTo>
                <a:cubicBezTo>
                  <a:pt x="11" y="289"/>
                  <a:pt x="11" y="289"/>
                  <a:pt x="11" y="289"/>
                </a:cubicBezTo>
                <a:cubicBezTo>
                  <a:pt x="11" y="289"/>
                  <a:pt x="11" y="289"/>
                  <a:pt x="11" y="289"/>
                </a:cubicBezTo>
                <a:cubicBezTo>
                  <a:pt x="11" y="290"/>
                  <a:pt x="11" y="290"/>
                  <a:pt x="11" y="290"/>
                </a:cubicBezTo>
                <a:cubicBezTo>
                  <a:pt x="11" y="290"/>
                  <a:pt x="11" y="290"/>
                  <a:pt x="11" y="290"/>
                </a:cubicBezTo>
                <a:cubicBezTo>
                  <a:pt x="11" y="291"/>
                  <a:pt x="12" y="291"/>
                  <a:pt x="12" y="291"/>
                </a:cubicBezTo>
                <a:cubicBezTo>
                  <a:pt x="12" y="291"/>
                  <a:pt x="12" y="291"/>
                  <a:pt x="12" y="291"/>
                </a:cubicBezTo>
                <a:cubicBezTo>
                  <a:pt x="12" y="291"/>
                  <a:pt x="12" y="291"/>
                  <a:pt x="12" y="291"/>
                </a:cubicBezTo>
                <a:cubicBezTo>
                  <a:pt x="12" y="291"/>
                  <a:pt x="12" y="291"/>
                  <a:pt x="12" y="292"/>
                </a:cubicBezTo>
                <a:cubicBezTo>
                  <a:pt x="12" y="292"/>
                  <a:pt x="12" y="292"/>
                  <a:pt x="12" y="292"/>
                </a:cubicBezTo>
                <a:cubicBezTo>
                  <a:pt x="12" y="292"/>
                  <a:pt x="12" y="292"/>
                  <a:pt x="12" y="292"/>
                </a:cubicBezTo>
                <a:cubicBezTo>
                  <a:pt x="12" y="292"/>
                  <a:pt x="12" y="292"/>
                  <a:pt x="13" y="292"/>
                </a:cubicBezTo>
                <a:cubicBezTo>
                  <a:pt x="13" y="293"/>
                  <a:pt x="13" y="293"/>
                  <a:pt x="13" y="293"/>
                </a:cubicBezTo>
                <a:cubicBezTo>
                  <a:pt x="13" y="293"/>
                  <a:pt x="13" y="293"/>
                  <a:pt x="13" y="293"/>
                </a:cubicBezTo>
                <a:cubicBezTo>
                  <a:pt x="13" y="292"/>
                  <a:pt x="13" y="292"/>
                  <a:pt x="13" y="292"/>
                </a:cubicBezTo>
                <a:cubicBezTo>
                  <a:pt x="13" y="292"/>
                  <a:pt x="14" y="292"/>
                  <a:pt x="14" y="292"/>
                </a:cubicBezTo>
                <a:cubicBezTo>
                  <a:pt x="14" y="292"/>
                  <a:pt x="14" y="292"/>
                  <a:pt x="14" y="292"/>
                </a:cubicBezTo>
                <a:cubicBezTo>
                  <a:pt x="14" y="291"/>
                  <a:pt x="14" y="291"/>
                  <a:pt x="14" y="291"/>
                </a:cubicBezTo>
                <a:cubicBezTo>
                  <a:pt x="14" y="291"/>
                  <a:pt x="14" y="291"/>
                  <a:pt x="14" y="290"/>
                </a:cubicBezTo>
                <a:cubicBezTo>
                  <a:pt x="14" y="290"/>
                  <a:pt x="14" y="290"/>
                  <a:pt x="14" y="290"/>
                </a:cubicBezTo>
                <a:cubicBezTo>
                  <a:pt x="14" y="290"/>
                  <a:pt x="14" y="290"/>
                  <a:pt x="14" y="289"/>
                </a:cubicBezTo>
                <a:cubicBezTo>
                  <a:pt x="14" y="289"/>
                  <a:pt x="15" y="289"/>
                  <a:pt x="15" y="290"/>
                </a:cubicBezTo>
                <a:cubicBezTo>
                  <a:pt x="15" y="290"/>
                  <a:pt x="15" y="290"/>
                  <a:pt x="15" y="290"/>
                </a:cubicBezTo>
                <a:cubicBezTo>
                  <a:pt x="16" y="290"/>
                  <a:pt x="16" y="290"/>
                  <a:pt x="16" y="291"/>
                </a:cubicBezTo>
                <a:cubicBezTo>
                  <a:pt x="16" y="291"/>
                  <a:pt x="16" y="291"/>
                  <a:pt x="16" y="291"/>
                </a:cubicBezTo>
                <a:cubicBezTo>
                  <a:pt x="15" y="291"/>
                  <a:pt x="15" y="291"/>
                  <a:pt x="14" y="291"/>
                </a:cubicBezTo>
                <a:cubicBezTo>
                  <a:pt x="14" y="291"/>
                  <a:pt x="14" y="291"/>
                  <a:pt x="14" y="291"/>
                </a:cubicBezTo>
                <a:cubicBezTo>
                  <a:pt x="14" y="291"/>
                  <a:pt x="14" y="291"/>
                  <a:pt x="14" y="291"/>
                </a:cubicBezTo>
                <a:cubicBezTo>
                  <a:pt x="14" y="291"/>
                  <a:pt x="14" y="292"/>
                  <a:pt x="14" y="292"/>
                </a:cubicBezTo>
                <a:cubicBezTo>
                  <a:pt x="14" y="292"/>
                  <a:pt x="14" y="292"/>
                  <a:pt x="14" y="292"/>
                </a:cubicBezTo>
                <a:cubicBezTo>
                  <a:pt x="14" y="292"/>
                  <a:pt x="14" y="292"/>
                  <a:pt x="14" y="292"/>
                </a:cubicBezTo>
                <a:cubicBezTo>
                  <a:pt x="13" y="293"/>
                  <a:pt x="14" y="293"/>
                  <a:pt x="14" y="293"/>
                </a:cubicBezTo>
                <a:cubicBezTo>
                  <a:pt x="14" y="293"/>
                  <a:pt x="14" y="294"/>
                  <a:pt x="14" y="294"/>
                </a:cubicBezTo>
                <a:cubicBezTo>
                  <a:pt x="14" y="294"/>
                  <a:pt x="14" y="294"/>
                  <a:pt x="14" y="294"/>
                </a:cubicBezTo>
                <a:cubicBezTo>
                  <a:pt x="13" y="294"/>
                  <a:pt x="13" y="293"/>
                  <a:pt x="14" y="293"/>
                </a:cubicBezTo>
                <a:cubicBezTo>
                  <a:pt x="13" y="293"/>
                  <a:pt x="13" y="293"/>
                  <a:pt x="13" y="293"/>
                </a:cubicBezTo>
                <a:cubicBezTo>
                  <a:pt x="13" y="293"/>
                  <a:pt x="13" y="293"/>
                  <a:pt x="13" y="293"/>
                </a:cubicBezTo>
                <a:cubicBezTo>
                  <a:pt x="13" y="293"/>
                  <a:pt x="13" y="293"/>
                  <a:pt x="13" y="293"/>
                </a:cubicBezTo>
                <a:cubicBezTo>
                  <a:pt x="13" y="293"/>
                  <a:pt x="12" y="293"/>
                  <a:pt x="12" y="293"/>
                </a:cubicBezTo>
                <a:cubicBezTo>
                  <a:pt x="12" y="293"/>
                  <a:pt x="11" y="293"/>
                  <a:pt x="11" y="294"/>
                </a:cubicBezTo>
                <a:cubicBezTo>
                  <a:pt x="11" y="294"/>
                  <a:pt x="11" y="294"/>
                  <a:pt x="11" y="294"/>
                </a:cubicBezTo>
                <a:cubicBezTo>
                  <a:pt x="11" y="294"/>
                  <a:pt x="11" y="294"/>
                  <a:pt x="11" y="294"/>
                </a:cubicBezTo>
                <a:cubicBezTo>
                  <a:pt x="11" y="294"/>
                  <a:pt x="10" y="294"/>
                  <a:pt x="10" y="294"/>
                </a:cubicBezTo>
                <a:cubicBezTo>
                  <a:pt x="10" y="294"/>
                  <a:pt x="10" y="294"/>
                  <a:pt x="10" y="294"/>
                </a:cubicBezTo>
                <a:cubicBezTo>
                  <a:pt x="10" y="294"/>
                  <a:pt x="10" y="294"/>
                  <a:pt x="10" y="294"/>
                </a:cubicBezTo>
                <a:cubicBezTo>
                  <a:pt x="10" y="294"/>
                  <a:pt x="10" y="294"/>
                  <a:pt x="10" y="294"/>
                </a:cubicBezTo>
                <a:cubicBezTo>
                  <a:pt x="10" y="294"/>
                  <a:pt x="10" y="294"/>
                  <a:pt x="10" y="294"/>
                </a:cubicBezTo>
                <a:cubicBezTo>
                  <a:pt x="10" y="295"/>
                  <a:pt x="10" y="295"/>
                  <a:pt x="10" y="295"/>
                </a:cubicBezTo>
                <a:cubicBezTo>
                  <a:pt x="10" y="296"/>
                  <a:pt x="10" y="296"/>
                  <a:pt x="11" y="296"/>
                </a:cubicBezTo>
                <a:cubicBezTo>
                  <a:pt x="11" y="296"/>
                  <a:pt x="11" y="297"/>
                  <a:pt x="11" y="297"/>
                </a:cubicBezTo>
                <a:cubicBezTo>
                  <a:pt x="11" y="297"/>
                  <a:pt x="11" y="297"/>
                  <a:pt x="11" y="297"/>
                </a:cubicBezTo>
                <a:cubicBezTo>
                  <a:pt x="11" y="297"/>
                  <a:pt x="11" y="297"/>
                  <a:pt x="11" y="297"/>
                </a:cubicBezTo>
                <a:cubicBezTo>
                  <a:pt x="11" y="297"/>
                  <a:pt x="11" y="297"/>
                  <a:pt x="11" y="297"/>
                </a:cubicBezTo>
                <a:cubicBezTo>
                  <a:pt x="11" y="297"/>
                  <a:pt x="12" y="297"/>
                  <a:pt x="11" y="297"/>
                </a:cubicBezTo>
                <a:cubicBezTo>
                  <a:pt x="11" y="297"/>
                  <a:pt x="11" y="296"/>
                  <a:pt x="11" y="296"/>
                </a:cubicBezTo>
                <a:cubicBezTo>
                  <a:pt x="11" y="296"/>
                  <a:pt x="11" y="296"/>
                  <a:pt x="11" y="295"/>
                </a:cubicBezTo>
                <a:cubicBezTo>
                  <a:pt x="11" y="295"/>
                  <a:pt x="11" y="295"/>
                  <a:pt x="12" y="295"/>
                </a:cubicBezTo>
                <a:cubicBezTo>
                  <a:pt x="12" y="295"/>
                  <a:pt x="12" y="295"/>
                  <a:pt x="12" y="295"/>
                </a:cubicBezTo>
                <a:cubicBezTo>
                  <a:pt x="12" y="296"/>
                  <a:pt x="12" y="296"/>
                  <a:pt x="12" y="296"/>
                </a:cubicBezTo>
                <a:cubicBezTo>
                  <a:pt x="12" y="296"/>
                  <a:pt x="12" y="296"/>
                  <a:pt x="12" y="296"/>
                </a:cubicBezTo>
                <a:cubicBezTo>
                  <a:pt x="12" y="296"/>
                  <a:pt x="12" y="297"/>
                  <a:pt x="12" y="297"/>
                </a:cubicBezTo>
                <a:cubicBezTo>
                  <a:pt x="13" y="297"/>
                  <a:pt x="13" y="297"/>
                  <a:pt x="13" y="296"/>
                </a:cubicBezTo>
                <a:cubicBezTo>
                  <a:pt x="13" y="297"/>
                  <a:pt x="13" y="297"/>
                  <a:pt x="13" y="297"/>
                </a:cubicBezTo>
                <a:cubicBezTo>
                  <a:pt x="14" y="297"/>
                  <a:pt x="14" y="298"/>
                  <a:pt x="14" y="298"/>
                </a:cubicBezTo>
                <a:cubicBezTo>
                  <a:pt x="14" y="298"/>
                  <a:pt x="14" y="298"/>
                  <a:pt x="14" y="298"/>
                </a:cubicBezTo>
                <a:cubicBezTo>
                  <a:pt x="14" y="298"/>
                  <a:pt x="14" y="298"/>
                  <a:pt x="14" y="298"/>
                </a:cubicBezTo>
                <a:cubicBezTo>
                  <a:pt x="14" y="298"/>
                  <a:pt x="14" y="298"/>
                  <a:pt x="14" y="299"/>
                </a:cubicBezTo>
                <a:cubicBezTo>
                  <a:pt x="14" y="299"/>
                  <a:pt x="14" y="299"/>
                  <a:pt x="14" y="299"/>
                </a:cubicBezTo>
                <a:cubicBezTo>
                  <a:pt x="15" y="299"/>
                  <a:pt x="15" y="298"/>
                  <a:pt x="15" y="298"/>
                </a:cubicBezTo>
                <a:cubicBezTo>
                  <a:pt x="14" y="298"/>
                  <a:pt x="14" y="298"/>
                  <a:pt x="14" y="298"/>
                </a:cubicBezTo>
                <a:cubicBezTo>
                  <a:pt x="14" y="298"/>
                  <a:pt x="14" y="297"/>
                  <a:pt x="14" y="297"/>
                </a:cubicBezTo>
                <a:cubicBezTo>
                  <a:pt x="14" y="297"/>
                  <a:pt x="14" y="297"/>
                  <a:pt x="14" y="297"/>
                </a:cubicBezTo>
                <a:cubicBezTo>
                  <a:pt x="14" y="297"/>
                  <a:pt x="15" y="297"/>
                  <a:pt x="15" y="297"/>
                </a:cubicBezTo>
                <a:cubicBezTo>
                  <a:pt x="15" y="297"/>
                  <a:pt x="15" y="297"/>
                  <a:pt x="15" y="298"/>
                </a:cubicBezTo>
                <a:cubicBezTo>
                  <a:pt x="15" y="298"/>
                  <a:pt x="15" y="298"/>
                  <a:pt x="15" y="298"/>
                </a:cubicBezTo>
                <a:cubicBezTo>
                  <a:pt x="15" y="298"/>
                  <a:pt x="15" y="298"/>
                  <a:pt x="15" y="299"/>
                </a:cubicBezTo>
                <a:cubicBezTo>
                  <a:pt x="15" y="299"/>
                  <a:pt x="15" y="299"/>
                  <a:pt x="15" y="300"/>
                </a:cubicBezTo>
                <a:cubicBezTo>
                  <a:pt x="15" y="300"/>
                  <a:pt x="15" y="300"/>
                  <a:pt x="15" y="300"/>
                </a:cubicBezTo>
                <a:cubicBezTo>
                  <a:pt x="15" y="300"/>
                  <a:pt x="15" y="300"/>
                  <a:pt x="15" y="300"/>
                </a:cubicBezTo>
                <a:cubicBezTo>
                  <a:pt x="15" y="300"/>
                  <a:pt x="15" y="300"/>
                  <a:pt x="14" y="300"/>
                </a:cubicBezTo>
                <a:cubicBezTo>
                  <a:pt x="14" y="300"/>
                  <a:pt x="14" y="300"/>
                  <a:pt x="14" y="300"/>
                </a:cubicBezTo>
                <a:cubicBezTo>
                  <a:pt x="14" y="299"/>
                  <a:pt x="14" y="299"/>
                  <a:pt x="14" y="299"/>
                </a:cubicBezTo>
                <a:cubicBezTo>
                  <a:pt x="14" y="299"/>
                  <a:pt x="14" y="299"/>
                  <a:pt x="13" y="299"/>
                </a:cubicBezTo>
                <a:cubicBezTo>
                  <a:pt x="13" y="299"/>
                  <a:pt x="13" y="300"/>
                  <a:pt x="13" y="300"/>
                </a:cubicBezTo>
                <a:cubicBezTo>
                  <a:pt x="13" y="301"/>
                  <a:pt x="13" y="301"/>
                  <a:pt x="13" y="301"/>
                </a:cubicBezTo>
                <a:cubicBezTo>
                  <a:pt x="13" y="301"/>
                  <a:pt x="13" y="301"/>
                  <a:pt x="13" y="302"/>
                </a:cubicBezTo>
                <a:cubicBezTo>
                  <a:pt x="13" y="302"/>
                  <a:pt x="14" y="302"/>
                  <a:pt x="14" y="302"/>
                </a:cubicBezTo>
                <a:cubicBezTo>
                  <a:pt x="14" y="302"/>
                  <a:pt x="14" y="302"/>
                  <a:pt x="14" y="302"/>
                </a:cubicBezTo>
                <a:cubicBezTo>
                  <a:pt x="14" y="302"/>
                  <a:pt x="14" y="302"/>
                  <a:pt x="14" y="302"/>
                </a:cubicBezTo>
                <a:cubicBezTo>
                  <a:pt x="14" y="302"/>
                  <a:pt x="14" y="302"/>
                  <a:pt x="14" y="302"/>
                </a:cubicBezTo>
                <a:cubicBezTo>
                  <a:pt x="14" y="302"/>
                  <a:pt x="14" y="302"/>
                  <a:pt x="14" y="302"/>
                </a:cubicBezTo>
                <a:cubicBezTo>
                  <a:pt x="14" y="302"/>
                  <a:pt x="14" y="302"/>
                  <a:pt x="14" y="302"/>
                </a:cubicBezTo>
                <a:cubicBezTo>
                  <a:pt x="14" y="303"/>
                  <a:pt x="14" y="303"/>
                  <a:pt x="14" y="303"/>
                </a:cubicBezTo>
                <a:cubicBezTo>
                  <a:pt x="14" y="303"/>
                  <a:pt x="14" y="303"/>
                  <a:pt x="14" y="303"/>
                </a:cubicBezTo>
                <a:cubicBezTo>
                  <a:pt x="14" y="303"/>
                  <a:pt x="14" y="303"/>
                  <a:pt x="14" y="303"/>
                </a:cubicBezTo>
                <a:cubicBezTo>
                  <a:pt x="13" y="303"/>
                  <a:pt x="14" y="303"/>
                  <a:pt x="13" y="302"/>
                </a:cubicBezTo>
                <a:cubicBezTo>
                  <a:pt x="13" y="303"/>
                  <a:pt x="13" y="303"/>
                  <a:pt x="13" y="303"/>
                </a:cubicBezTo>
                <a:cubicBezTo>
                  <a:pt x="13" y="303"/>
                  <a:pt x="13" y="303"/>
                  <a:pt x="14" y="304"/>
                </a:cubicBezTo>
                <a:cubicBezTo>
                  <a:pt x="14" y="304"/>
                  <a:pt x="14" y="304"/>
                  <a:pt x="14" y="304"/>
                </a:cubicBezTo>
                <a:cubicBezTo>
                  <a:pt x="14" y="303"/>
                  <a:pt x="14" y="303"/>
                  <a:pt x="15" y="303"/>
                </a:cubicBezTo>
                <a:cubicBezTo>
                  <a:pt x="15" y="303"/>
                  <a:pt x="15" y="303"/>
                  <a:pt x="15" y="303"/>
                </a:cubicBezTo>
                <a:cubicBezTo>
                  <a:pt x="15" y="303"/>
                  <a:pt x="15" y="303"/>
                  <a:pt x="15" y="303"/>
                </a:cubicBezTo>
                <a:cubicBezTo>
                  <a:pt x="15" y="303"/>
                  <a:pt x="15" y="303"/>
                  <a:pt x="15" y="303"/>
                </a:cubicBezTo>
                <a:cubicBezTo>
                  <a:pt x="16" y="303"/>
                  <a:pt x="16" y="304"/>
                  <a:pt x="16" y="304"/>
                </a:cubicBezTo>
                <a:cubicBezTo>
                  <a:pt x="16" y="304"/>
                  <a:pt x="16" y="304"/>
                  <a:pt x="16" y="305"/>
                </a:cubicBezTo>
                <a:cubicBezTo>
                  <a:pt x="16" y="305"/>
                  <a:pt x="16" y="305"/>
                  <a:pt x="16" y="305"/>
                </a:cubicBezTo>
                <a:cubicBezTo>
                  <a:pt x="16" y="305"/>
                  <a:pt x="16" y="305"/>
                  <a:pt x="16" y="305"/>
                </a:cubicBezTo>
                <a:cubicBezTo>
                  <a:pt x="16" y="305"/>
                  <a:pt x="16" y="305"/>
                  <a:pt x="16" y="305"/>
                </a:cubicBezTo>
                <a:cubicBezTo>
                  <a:pt x="16" y="305"/>
                  <a:pt x="16" y="305"/>
                  <a:pt x="16" y="305"/>
                </a:cubicBezTo>
                <a:cubicBezTo>
                  <a:pt x="16" y="305"/>
                  <a:pt x="16" y="304"/>
                  <a:pt x="15" y="304"/>
                </a:cubicBezTo>
                <a:cubicBezTo>
                  <a:pt x="15" y="304"/>
                  <a:pt x="15" y="304"/>
                  <a:pt x="15" y="304"/>
                </a:cubicBezTo>
                <a:cubicBezTo>
                  <a:pt x="15" y="304"/>
                  <a:pt x="15" y="304"/>
                  <a:pt x="15" y="304"/>
                </a:cubicBezTo>
                <a:cubicBezTo>
                  <a:pt x="15" y="305"/>
                  <a:pt x="16" y="305"/>
                  <a:pt x="16" y="305"/>
                </a:cubicBezTo>
                <a:cubicBezTo>
                  <a:pt x="16" y="306"/>
                  <a:pt x="15" y="306"/>
                  <a:pt x="15" y="306"/>
                </a:cubicBezTo>
                <a:cubicBezTo>
                  <a:pt x="16" y="306"/>
                  <a:pt x="16" y="306"/>
                  <a:pt x="16" y="306"/>
                </a:cubicBezTo>
                <a:cubicBezTo>
                  <a:pt x="16" y="307"/>
                  <a:pt x="17" y="307"/>
                  <a:pt x="17" y="307"/>
                </a:cubicBezTo>
                <a:cubicBezTo>
                  <a:pt x="17" y="307"/>
                  <a:pt x="17" y="307"/>
                  <a:pt x="17" y="307"/>
                </a:cubicBezTo>
                <a:cubicBezTo>
                  <a:pt x="17" y="308"/>
                  <a:pt x="17" y="307"/>
                  <a:pt x="18" y="307"/>
                </a:cubicBezTo>
                <a:cubicBezTo>
                  <a:pt x="18" y="307"/>
                  <a:pt x="18" y="307"/>
                  <a:pt x="18" y="307"/>
                </a:cubicBezTo>
                <a:cubicBezTo>
                  <a:pt x="18" y="307"/>
                  <a:pt x="18" y="307"/>
                  <a:pt x="18" y="307"/>
                </a:cubicBezTo>
                <a:cubicBezTo>
                  <a:pt x="18" y="307"/>
                  <a:pt x="18" y="307"/>
                  <a:pt x="18" y="307"/>
                </a:cubicBezTo>
                <a:cubicBezTo>
                  <a:pt x="18" y="307"/>
                  <a:pt x="18" y="307"/>
                  <a:pt x="18" y="307"/>
                </a:cubicBezTo>
                <a:cubicBezTo>
                  <a:pt x="19" y="306"/>
                  <a:pt x="19" y="306"/>
                  <a:pt x="19" y="306"/>
                </a:cubicBezTo>
                <a:cubicBezTo>
                  <a:pt x="19" y="306"/>
                  <a:pt x="18" y="306"/>
                  <a:pt x="18" y="305"/>
                </a:cubicBezTo>
                <a:cubicBezTo>
                  <a:pt x="18" y="305"/>
                  <a:pt x="19" y="305"/>
                  <a:pt x="19" y="305"/>
                </a:cubicBezTo>
                <a:cubicBezTo>
                  <a:pt x="18" y="305"/>
                  <a:pt x="18" y="305"/>
                  <a:pt x="18" y="304"/>
                </a:cubicBezTo>
                <a:cubicBezTo>
                  <a:pt x="18" y="304"/>
                  <a:pt x="19" y="304"/>
                  <a:pt x="19" y="304"/>
                </a:cubicBezTo>
                <a:cubicBezTo>
                  <a:pt x="19" y="304"/>
                  <a:pt x="19" y="305"/>
                  <a:pt x="19" y="305"/>
                </a:cubicBezTo>
                <a:cubicBezTo>
                  <a:pt x="19" y="305"/>
                  <a:pt x="19" y="305"/>
                  <a:pt x="19" y="305"/>
                </a:cubicBezTo>
                <a:cubicBezTo>
                  <a:pt x="19" y="305"/>
                  <a:pt x="19" y="305"/>
                  <a:pt x="19" y="305"/>
                </a:cubicBezTo>
                <a:cubicBezTo>
                  <a:pt x="19" y="306"/>
                  <a:pt x="19" y="306"/>
                  <a:pt x="19" y="306"/>
                </a:cubicBezTo>
                <a:cubicBezTo>
                  <a:pt x="19" y="307"/>
                  <a:pt x="19" y="307"/>
                  <a:pt x="19" y="307"/>
                </a:cubicBezTo>
                <a:cubicBezTo>
                  <a:pt x="19" y="307"/>
                  <a:pt x="18" y="307"/>
                  <a:pt x="18" y="307"/>
                </a:cubicBezTo>
                <a:cubicBezTo>
                  <a:pt x="18" y="307"/>
                  <a:pt x="18" y="308"/>
                  <a:pt x="18" y="308"/>
                </a:cubicBezTo>
                <a:cubicBezTo>
                  <a:pt x="18" y="308"/>
                  <a:pt x="17" y="308"/>
                  <a:pt x="17" y="308"/>
                </a:cubicBezTo>
                <a:cubicBezTo>
                  <a:pt x="17" y="308"/>
                  <a:pt x="17" y="308"/>
                  <a:pt x="17" y="308"/>
                </a:cubicBezTo>
                <a:cubicBezTo>
                  <a:pt x="17" y="308"/>
                  <a:pt x="17" y="308"/>
                  <a:pt x="17" y="308"/>
                </a:cubicBezTo>
                <a:cubicBezTo>
                  <a:pt x="17" y="308"/>
                  <a:pt x="16" y="308"/>
                  <a:pt x="16" y="308"/>
                </a:cubicBezTo>
                <a:cubicBezTo>
                  <a:pt x="16" y="308"/>
                  <a:pt x="16" y="308"/>
                  <a:pt x="16" y="308"/>
                </a:cubicBezTo>
                <a:cubicBezTo>
                  <a:pt x="15" y="307"/>
                  <a:pt x="15" y="307"/>
                  <a:pt x="15" y="307"/>
                </a:cubicBezTo>
                <a:cubicBezTo>
                  <a:pt x="15" y="307"/>
                  <a:pt x="15" y="307"/>
                  <a:pt x="15" y="307"/>
                </a:cubicBezTo>
                <a:cubicBezTo>
                  <a:pt x="15" y="307"/>
                  <a:pt x="14" y="307"/>
                  <a:pt x="14" y="307"/>
                </a:cubicBezTo>
                <a:cubicBezTo>
                  <a:pt x="14" y="307"/>
                  <a:pt x="14" y="307"/>
                  <a:pt x="14" y="307"/>
                </a:cubicBezTo>
                <a:cubicBezTo>
                  <a:pt x="15" y="307"/>
                  <a:pt x="15" y="307"/>
                  <a:pt x="15" y="307"/>
                </a:cubicBezTo>
                <a:cubicBezTo>
                  <a:pt x="15" y="308"/>
                  <a:pt x="15" y="308"/>
                  <a:pt x="15" y="308"/>
                </a:cubicBezTo>
                <a:cubicBezTo>
                  <a:pt x="15" y="309"/>
                  <a:pt x="15" y="309"/>
                  <a:pt x="15" y="309"/>
                </a:cubicBezTo>
                <a:cubicBezTo>
                  <a:pt x="15" y="309"/>
                  <a:pt x="15" y="310"/>
                  <a:pt x="15" y="310"/>
                </a:cubicBezTo>
                <a:cubicBezTo>
                  <a:pt x="15" y="310"/>
                  <a:pt x="15" y="310"/>
                  <a:pt x="15" y="311"/>
                </a:cubicBezTo>
                <a:cubicBezTo>
                  <a:pt x="15" y="311"/>
                  <a:pt x="15" y="311"/>
                  <a:pt x="15" y="311"/>
                </a:cubicBezTo>
                <a:cubicBezTo>
                  <a:pt x="15" y="311"/>
                  <a:pt x="15" y="311"/>
                  <a:pt x="15" y="311"/>
                </a:cubicBezTo>
                <a:cubicBezTo>
                  <a:pt x="15" y="311"/>
                  <a:pt x="16" y="311"/>
                  <a:pt x="16" y="311"/>
                </a:cubicBezTo>
                <a:cubicBezTo>
                  <a:pt x="16" y="312"/>
                  <a:pt x="15" y="312"/>
                  <a:pt x="15" y="312"/>
                </a:cubicBezTo>
                <a:cubicBezTo>
                  <a:pt x="15" y="312"/>
                  <a:pt x="16" y="312"/>
                  <a:pt x="16" y="312"/>
                </a:cubicBezTo>
                <a:cubicBezTo>
                  <a:pt x="16" y="312"/>
                  <a:pt x="16" y="313"/>
                  <a:pt x="15" y="313"/>
                </a:cubicBezTo>
                <a:cubicBezTo>
                  <a:pt x="15" y="313"/>
                  <a:pt x="15" y="313"/>
                  <a:pt x="15" y="313"/>
                </a:cubicBezTo>
                <a:cubicBezTo>
                  <a:pt x="15" y="313"/>
                  <a:pt x="15" y="314"/>
                  <a:pt x="15" y="314"/>
                </a:cubicBezTo>
                <a:cubicBezTo>
                  <a:pt x="15" y="314"/>
                  <a:pt x="15" y="314"/>
                  <a:pt x="15" y="314"/>
                </a:cubicBezTo>
                <a:cubicBezTo>
                  <a:pt x="15" y="315"/>
                  <a:pt x="15" y="315"/>
                  <a:pt x="15" y="315"/>
                </a:cubicBezTo>
                <a:cubicBezTo>
                  <a:pt x="15" y="314"/>
                  <a:pt x="16" y="314"/>
                  <a:pt x="16" y="314"/>
                </a:cubicBezTo>
                <a:cubicBezTo>
                  <a:pt x="16" y="314"/>
                  <a:pt x="16" y="314"/>
                  <a:pt x="16" y="314"/>
                </a:cubicBezTo>
                <a:cubicBezTo>
                  <a:pt x="16" y="314"/>
                  <a:pt x="16" y="314"/>
                  <a:pt x="16" y="314"/>
                </a:cubicBezTo>
                <a:cubicBezTo>
                  <a:pt x="16" y="314"/>
                  <a:pt x="17" y="314"/>
                  <a:pt x="17" y="313"/>
                </a:cubicBezTo>
                <a:cubicBezTo>
                  <a:pt x="17" y="313"/>
                  <a:pt x="17" y="313"/>
                  <a:pt x="17" y="313"/>
                </a:cubicBezTo>
                <a:cubicBezTo>
                  <a:pt x="17" y="313"/>
                  <a:pt x="17" y="313"/>
                  <a:pt x="17" y="313"/>
                </a:cubicBezTo>
                <a:cubicBezTo>
                  <a:pt x="17" y="313"/>
                  <a:pt x="17" y="314"/>
                  <a:pt x="17" y="314"/>
                </a:cubicBezTo>
                <a:cubicBezTo>
                  <a:pt x="17" y="314"/>
                  <a:pt x="17" y="314"/>
                  <a:pt x="17" y="314"/>
                </a:cubicBezTo>
                <a:cubicBezTo>
                  <a:pt x="17" y="314"/>
                  <a:pt x="17" y="314"/>
                  <a:pt x="17" y="314"/>
                </a:cubicBezTo>
                <a:cubicBezTo>
                  <a:pt x="17" y="314"/>
                  <a:pt x="17" y="314"/>
                  <a:pt x="17" y="314"/>
                </a:cubicBezTo>
                <a:cubicBezTo>
                  <a:pt x="17" y="314"/>
                  <a:pt x="17" y="314"/>
                  <a:pt x="17" y="314"/>
                </a:cubicBezTo>
                <a:cubicBezTo>
                  <a:pt x="17" y="314"/>
                  <a:pt x="17" y="314"/>
                  <a:pt x="17" y="314"/>
                </a:cubicBezTo>
                <a:cubicBezTo>
                  <a:pt x="17" y="314"/>
                  <a:pt x="17" y="314"/>
                  <a:pt x="17" y="314"/>
                </a:cubicBezTo>
                <a:cubicBezTo>
                  <a:pt x="17" y="315"/>
                  <a:pt x="17" y="315"/>
                  <a:pt x="18" y="315"/>
                </a:cubicBezTo>
                <a:cubicBezTo>
                  <a:pt x="18" y="315"/>
                  <a:pt x="18" y="315"/>
                  <a:pt x="18" y="315"/>
                </a:cubicBezTo>
                <a:cubicBezTo>
                  <a:pt x="18" y="315"/>
                  <a:pt x="18" y="315"/>
                  <a:pt x="18" y="315"/>
                </a:cubicBezTo>
                <a:cubicBezTo>
                  <a:pt x="18" y="315"/>
                  <a:pt x="17" y="315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17" y="315"/>
                  <a:pt x="17" y="315"/>
                  <a:pt x="17" y="315"/>
                </a:cubicBezTo>
                <a:cubicBezTo>
                  <a:pt x="17" y="315"/>
                  <a:pt x="17" y="315"/>
                  <a:pt x="16" y="315"/>
                </a:cubicBezTo>
                <a:cubicBezTo>
                  <a:pt x="16" y="315"/>
                  <a:pt x="16" y="315"/>
                  <a:pt x="16" y="315"/>
                </a:cubicBezTo>
                <a:cubicBezTo>
                  <a:pt x="16" y="315"/>
                  <a:pt x="16" y="316"/>
                  <a:pt x="16" y="316"/>
                </a:cubicBezTo>
                <a:cubicBezTo>
                  <a:pt x="16" y="316"/>
                  <a:pt x="16" y="316"/>
                  <a:pt x="16" y="316"/>
                </a:cubicBezTo>
                <a:cubicBezTo>
                  <a:pt x="16" y="316"/>
                  <a:pt x="16" y="316"/>
                  <a:pt x="16" y="316"/>
                </a:cubicBezTo>
                <a:cubicBezTo>
                  <a:pt x="16" y="316"/>
                  <a:pt x="15" y="316"/>
                  <a:pt x="15" y="316"/>
                </a:cubicBezTo>
                <a:cubicBezTo>
                  <a:pt x="15" y="316"/>
                  <a:pt x="15" y="316"/>
                  <a:pt x="15" y="316"/>
                </a:cubicBezTo>
                <a:cubicBezTo>
                  <a:pt x="15" y="316"/>
                  <a:pt x="14" y="316"/>
                  <a:pt x="15" y="316"/>
                </a:cubicBezTo>
                <a:cubicBezTo>
                  <a:pt x="15" y="316"/>
                  <a:pt x="15" y="316"/>
                  <a:pt x="15" y="316"/>
                </a:cubicBezTo>
                <a:cubicBezTo>
                  <a:pt x="15" y="316"/>
                  <a:pt x="15" y="316"/>
                  <a:pt x="15" y="316"/>
                </a:cubicBezTo>
                <a:cubicBezTo>
                  <a:pt x="15" y="316"/>
                  <a:pt x="16" y="316"/>
                  <a:pt x="16" y="316"/>
                </a:cubicBezTo>
                <a:cubicBezTo>
                  <a:pt x="16" y="316"/>
                  <a:pt x="16" y="317"/>
                  <a:pt x="16" y="317"/>
                </a:cubicBezTo>
                <a:cubicBezTo>
                  <a:pt x="16" y="317"/>
                  <a:pt x="16" y="317"/>
                  <a:pt x="16" y="317"/>
                </a:cubicBezTo>
                <a:cubicBezTo>
                  <a:pt x="16" y="317"/>
                  <a:pt x="16" y="317"/>
                  <a:pt x="16" y="317"/>
                </a:cubicBezTo>
                <a:cubicBezTo>
                  <a:pt x="17" y="317"/>
                  <a:pt x="17" y="317"/>
                  <a:pt x="16" y="318"/>
                </a:cubicBezTo>
                <a:cubicBezTo>
                  <a:pt x="16" y="318"/>
                  <a:pt x="16" y="318"/>
                  <a:pt x="16" y="318"/>
                </a:cubicBezTo>
                <a:cubicBezTo>
                  <a:pt x="16" y="318"/>
                  <a:pt x="17" y="318"/>
                  <a:pt x="17" y="318"/>
                </a:cubicBezTo>
                <a:cubicBezTo>
                  <a:pt x="17" y="318"/>
                  <a:pt x="17" y="319"/>
                  <a:pt x="17" y="319"/>
                </a:cubicBezTo>
                <a:cubicBezTo>
                  <a:pt x="18" y="319"/>
                  <a:pt x="18" y="319"/>
                  <a:pt x="18" y="319"/>
                </a:cubicBezTo>
                <a:cubicBezTo>
                  <a:pt x="18" y="319"/>
                  <a:pt x="18" y="319"/>
                  <a:pt x="18" y="319"/>
                </a:cubicBezTo>
                <a:cubicBezTo>
                  <a:pt x="18" y="319"/>
                  <a:pt x="18" y="319"/>
                  <a:pt x="18" y="319"/>
                </a:cubicBezTo>
                <a:cubicBezTo>
                  <a:pt x="18" y="319"/>
                  <a:pt x="18" y="318"/>
                  <a:pt x="18" y="318"/>
                </a:cubicBezTo>
                <a:cubicBezTo>
                  <a:pt x="19" y="318"/>
                  <a:pt x="19" y="318"/>
                  <a:pt x="19" y="318"/>
                </a:cubicBezTo>
                <a:cubicBezTo>
                  <a:pt x="19" y="318"/>
                  <a:pt x="19" y="318"/>
                  <a:pt x="19" y="318"/>
                </a:cubicBezTo>
                <a:cubicBezTo>
                  <a:pt x="19" y="318"/>
                  <a:pt x="19" y="318"/>
                  <a:pt x="19" y="318"/>
                </a:cubicBezTo>
                <a:cubicBezTo>
                  <a:pt x="20" y="318"/>
                  <a:pt x="20" y="318"/>
                  <a:pt x="20" y="318"/>
                </a:cubicBezTo>
                <a:cubicBezTo>
                  <a:pt x="20" y="318"/>
                  <a:pt x="20" y="318"/>
                  <a:pt x="20" y="318"/>
                </a:cubicBezTo>
                <a:cubicBezTo>
                  <a:pt x="20" y="318"/>
                  <a:pt x="20" y="318"/>
                  <a:pt x="20" y="318"/>
                </a:cubicBezTo>
                <a:cubicBezTo>
                  <a:pt x="20" y="318"/>
                  <a:pt x="20" y="317"/>
                  <a:pt x="20" y="316"/>
                </a:cubicBezTo>
                <a:cubicBezTo>
                  <a:pt x="20" y="316"/>
                  <a:pt x="20" y="316"/>
                  <a:pt x="20" y="316"/>
                </a:cubicBezTo>
                <a:cubicBezTo>
                  <a:pt x="20" y="315"/>
                  <a:pt x="20" y="315"/>
                  <a:pt x="20" y="315"/>
                </a:cubicBezTo>
                <a:cubicBezTo>
                  <a:pt x="21" y="315"/>
                  <a:pt x="21" y="314"/>
                  <a:pt x="22" y="314"/>
                </a:cubicBezTo>
                <a:cubicBezTo>
                  <a:pt x="22" y="314"/>
                  <a:pt x="22" y="314"/>
                  <a:pt x="22" y="314"/>
                </a:cubicBezTo>
                <a:cubicBezTo>
                  <a:pt x="22" y="314"/>
                  <a:pt x="22" y="314"/>
                  <a:pt x="22" y="313"/>
                </a:cubicBezTo>
                <a:cubicBezTo>
                  <a:pt x="22" y="313"/>
                  <a:pt x="21" y="313"/>
                  <a:pt x="21" y="313"/>
                </a:cubicBezTo>
                <a:cubicBezTo>
                  <a:pt x="20" y="313"/>
                  <a:pt x="21" y="313"/>
                  <a:pt x="21" y="313"/>
                </a:cubicBezTo>
                <a:cubicBezTo>
                  <a:pt x="21" y="312"/>
                  <a:pt x="21" y="312"/>
                  <a:pt x="21" y="312"/>
                </a:cubicBezTo>
                <a:cubicBezTo>
                  <a:pt x="21" y="312"/>
                  <a:pt x="21" y="313"/>
                  <a:pt x="22" y="313"/>
                </a:cubicBezTo>
                <a:cubicBezTo>
                  <a:pt x="22" y="312"/>
                  <a:pt x="22" y="312"/>
                  <a:pt x="22" y="312"/>
                </a:cubicBezTo>
                <a:cubicBezTo>
                  <a:pt x="22" y="312"/>
                  <a:pt x="22" y="312"/>
                  <a:pt x="22" y="312"/>
                </a:cubicBezTo>
                <a:cubicBezTo>
                  <a:pt x="22" y="313"/>
                  <a:pt x="23" y="313"/>
                  <a:pt x="24" y="313"/>
                </a:cubicBezTo>
                <a:cubicBezTo>
                  <a:pt x="24" y="313"/>
                  <a:pt x="24" y="313"/>
                  <a:pt x="24" y="313"/>
                </a:cubicBezTo>
                <a:cubicBezTo>
                  <a:pt x="24" y="312"/>
                  <a:pt x="24" y="312"/>
                  <a:pt x="24" y="312"/>
                </a:cubicBezTo>
                <a:cubicBezTo>
                  <a:pt x="25" y="312"/>
                  <a:pt x="25" y="312"/>
                  <a:pt x="26" y="312"/>
                </a:cubicBezTo>
                <a:cubicBezTo>
                  <a:pt x="26" y="312"/>
                  <a:pt x="26" y="312"/>
                  <a:pt x="27" y="312"/>
                </a:cubicBezTo>
                <a:cubicBezTo>
                  <a:pt x="27" y="312"/>
                  <a:pt x="27" y="312"/>
                  <a:pt x="28" y="312"/>
                </a:cubicBezTo>
                <a:cubicBezTo>
                  <a:pt x="28" y="312"/>
                  <a:pt x="29" y="312"/>
                  <a:pt x="29" y="313"/>
                </a:cubicBezTo>
                <a:cubicBezTo>
                  <a:pt x="29" y="313"/>
                  <a:pt x="30" y="313"/>
                  <a:pt x="30" y="313"/>
                </a:cubicBezTo>
                <a:cubicBezTo>
                  <a:pt x="30" y="313"/>
                  <a:pt x="30" y="313"/>
                  <a:pt x="30" y="313"/>
                </a:cubicBezTo>
                <a:cubicBezTo>
                  <a:pt x="30" y="314"/>
                  <a:pt x="30" y="314"/>
                  <a:pt x="30" y="314"/>
                </a:cubicBezTo>
                <a:cubicBezTo>
                  <a:pt x="29" y="314"/>
                  <a:pt x="29" y="314"/>
                  <a:pt x="29" y="314"/>
                </a:cubicBezTo>
                <a:cubicBezTo>
                  <a:pt x="28" y="314"/>
                  <a:pt x="28" y="314"/>
                  <a:pt x="27" y="314"/>
                </a:cubicBezTo>
                <a:cubicBezTo>
                  <a:pt x="27" y="314"/>
                  <a:pt x="27" y="314"/>
                  <a:pt x="27" y="314"/>
                </a:cubicBezTo>
                <a:cubicBezTo>
                  <a:pt x="27" y="313"/>
                  <a:pt x="27" y="314"/>
                  <a:pt x="26" y="314"/>
                </a:cubicBezTo>
                <a:cubicBezTo>
                  <a:pt x="26" y="314"/>
                  <a:pt x="26" y="314"/>
                  <a:pt x="26" y="314"/>
                </a:cubicBezTo>
                <a:cubicBezTo>
                  <a:pt x="26" y="314"/>
                  <a:pt x="25" y="314"/>
                  <a:pt x="25" y="314"/>
                </a:cubicBezTo>
                <a:cubicBezTo>
                  <a:pt x="25" y="314"/>
                  <a:pt x="25" y="314"/>
                  <a:pt x="25" y="314"/>
                </a:cubicBezTo>
                <a:cubicBezTo>
                  <a:pt x="25" y="314"/>
                  <a:pt x="25" y="314"/>
                  <a:pt x="25" y="314"/>
                </a:cubicBezTo>
                <a:cubicBezTo>
                  <a:pt x="25" y="315"/>
                  <a:pt x="24" y="315"/>
                  <a:pt x="24" y="315"/>
                </a:cubicBezTo>
                <a:cubicBezTo>
                  <a:pt x="23" y="316"/>
                  <a:pt x="23" y="316"/>
                  <a:pt x="23" y="316"/>
                </a:cubicBezTo>
                <a:cubicBezTo>
                  <a:pt x="23" y="316"/>
                  <a:pt x="23" y="316"/>
                  <a:pt x="23" y="316"/>
                </a:cubicBezTo>
                <a:cubicBezTo>
                  <a:pt x="23" y="315"/>
                  <a:pt x="22" y="315"/>
                  <a:pt x="22" y="314"/>
                </a:cubicBezTo>
                <a:cubicBezTo>
                  <a:pt x="22" y="314"/>
                  <a:pt x="21" y="314"/>
                  <a:pt x="21" y="314"/>
                </a:cubicBezTo>
                <a:cubicBezTo>
                  <a:pt x="21" y="314"/>
                  <a:pt x="21" y="315"/>
                  <a:pt x="21" y="315"/>
                </a:cubicBezTo>
                <a:cubicBezTo>
                  <a:pt x="21" y="315"/>
                  <a:pt x="21" y="315"/>
                  <a:pt x="21" y="315"/>
                </a:cubicBezTo>
                <a:cubicBezTo>
                  <a:pt x="20" y="316"/>
                  <a:pt x="20" y="316"/>
                  <a:pt x="20" y="316"/>
                </a:cubicBezTo>
                <a:cubicBezTo>
                  <a:pt x="20" y="316"/>
                  <a:pt x="20" y="316"/>
                  <a:pt x="20" y="316"/>
                </a:cubicBezTo>
                <a:cubicBezTo>
                  <a:pt x="20" y="317"/>
                  <a:pt x="20" y="317"/>
                  <a:pt x="20" y="317"/>
                </a:cubicBezTo>
                <a:cubicBezTo>
                  <a:pt x="20" y="318"/>
                  <a:pt x="20" y="318"/>
                  <a:pt x="20" y="318"/>
                </a:cubicBezTo>
                <a:cubicBezTo>
                  <a:pt x="20" y="319"/>
                  <a:pt x="20" y="319"/>
                  <a:pt x="20" y="319"/>
                </a:cubicBezTo>
                <a:cubicBezTo>
                  <a:pt x="20" y="319"/>
                  <a:pt x="20" y="319"/>
                  <a:pt x="21" y="319"/>
                </a:cubicBezTo>
                <a:cubicBezTo>
                  <a:pt x="21" y="319"/>
                  <a:pt x="21" y="319"/>
                  <a:pt x="21" y="319"/>
                </a:cubicBezTo>
                <a:cubicBezTo>
                  <a:pt x="21" y="319"/>
                  <a:pt x="21" y="319"/>
                  <a:pt x="21" y="320"/>
                </a:cubicBezTo>
                <a:cubicBezTo>
                  <a:pt x="21" y="320"/>
                  <a:pt x="21" y="320"/>
                  <a:pt x="21" y="320"/>
                </a:cubicBezTo>
                <a:cubicBezTo>
                  <a:pt x="21" y="320"/>
                  <a:pt x="22" y="320"/>
                  <a:pt x="22" y="320"/>
                </a:cubicBezTo>
                <a:cubicBezTo>
                  <a:pt x="22" y="320"/>
                  <a:pt x="22" y="321"/>
                  <a:pt x="22" y="321"/>
                </a:cubicBezTo>
                <a:cubicBezTo>
                  <a:pt x="21" y="321"/>
                  <a:pt x="21" y="320"/>
                  <a:pt x="21" y="320"/>
                </a:cubicBezTo>
                <a:cubicBezTo>
                  <a:pt x="21" y="320"/>
                  <a:pt x="20" y="320"/>
                  <a:pt x="20" y="320"/>
                </a:cubicBezTo>
                <a:cubicBezTo>
                  <a:pt x="19" y="320"/>
                  <a:pt x="19" y="320"/>
                  <a:pt x="18" y="320"/>
                </a:cubicBezTo>
                <a:cubicBezTo>
                  <a:pt x="18" y="320"/>
                  <a:pt x="18" y="320"/>
                  <a:pt x="18" y="320"/>
                </a:cubicBezTo>
                <a:cubicBezTo>
                  <a:pt x="18" y="320"/>
                  <a:pt x="18" y="320"/>
                  <a:pt x="19" y="320"/>
                </a:cubicBezTo>
                <a:cubicBezTo>
                  <a:pt x="19" y="321"/>
                  <a:pt x="19" y="321"/>
                  <a:pt x="20" y="321"/>
                </a:cubicBezTo>
                <a:cubicBezTo>
                  <a:pt x="20" y="322"/>
                  <a:pt x="21" y="322"/>
                  <a:pt x="22" y="323"/>
                </a:cubicBezTo>
                <a:cubicBezTo>
                  <a:pt x="22" y="323"/>
                  <a:pt x="22" y="323"/>
                  <a:pt x="22" y="323"/>
                </a:cubicBezTo>
                <a:cubicBezTo>
                  <a:pt x="22" y="323"/>
                  <a:pt x="22" y="323"/>
                  <a:pt x="22" y="323"/>
                </a:cubicBezTo>
                <a:cubicBezTo>
                  <a:pt x="23" y="324"/>
                  <a:pt x="23" y="324"/>
                  <a:pt x="23" y="324"/>
                </a:cubicBezTo>
                <a:cubicBezTo>
                  <a:pt x="23" y="324"/>
                  <a:pt x="23" y="324"/>
                  <a:pt x="23" y="324"/>
                </a:cubicBezTo>
                <a:cubicBezTo>
                  <a:pt x="24" y="324"/>
                  <a:pt x="24" y="323"/>
                  <a:pt x="23" y="323"/>
                </a:cubicBezTo>
                <a:cubicBezTo>
                  <a:pt x="23" y="323"/>
                  <a:pt x="23" y="322"/>
                  <a:pt x="23" y="322"/>
                </a:cubicBezTo>
                <a:cubicBezTo>
                  <a:pt x="23" y="322"/>
                  <a:pt x="23" y="322"/>
                  <a:pt x="23" y="322"/>
                </a:cubicBezTo>
                <a:cubicBezTo>
                  <a:pt x="22" y="322"/>
                  <a:pt x="23" y="322"/>
                  <a:pt x="23" y="322"/>
                </a:cubicBezTo>
                <a:cubicBezTo>
                  <a:pt x="23" y="321"/>
                  <a:pt x="23" y="321"/>
                  <a:pt x="23" y="321"/>
                </a:cubicBezTo>
                <a:cubicBezTo>
                  <a:pt x="23" y="321"/>
                  <a:pt x="23" y="321"/>
                  <a:pt x="23" y="320"/>
                </a:cubicBezTo>
                <a:cubicBezTo>
                  <a:pt x="23" y="320"/>
                  <a:pt x="23" y="320"/>
                  <a:pt x="23" y="320"/>
                </a:cubicBezTo>
                <a:cubicBezTo>
                  <a:pt x="23" y="320"/>
                  <a:pt x="24" y="320"/>
                  <a:pt x="24" y="320"/>
                </a:cubicBezTo>
                <a:cubicBezTo>
                  <a:pt x="24" y="320"/>
                  <a:pt x="24" y="320"/>
                  <a:pt x="24" y="320"/>
                </a:cubicBezTo>
                <a:cubicBezTo>
                  <a:pt x="24" y="320"/>
                  <a:pt x="24" y="320"/>
                  <a:pt x="24" y="320"/>
                </a:cubicBezTo>
                <a:cubicBezTo>
                  <a:pt x="24" y="320"/>
                  <a:pt x="25" y="320"/>
                  <a:pt x="25" y="320"/>
                </a:cubicBezTo>
                <a:cubicBezTo>
                  <a:pt x="25" y="319"/>
                  <a:pt x="25" y="319"/>
                  <a:pt x="24" y="319"/>
                </a:cubicBezTo>
                <a:cubicBezTo>
                  <a:pt x="24" y="319"/>
                  <a:pt x="24" y="319"/>
                  <a:pt x="24" y="319"/>
                </a:cubicBezTo>
                <a:cubicBezTo>
                  <a:pt x="24" y="319"/>
                  <a:pt x="23" y="318"/>
                  <a:pt x="24" y="318"/>
                </a:cubicBezTo>
                <a:cubicBezTo>
                  <a:pt x="24" y="318"/>
                  <a:pt x="24" y="318"/>
                  <a:pt x="24" y="318"/>
                </a:cubicBezTo>
                <a:cubicBezTo>
                  <a:pt x="24" y="318"/>
                  <a:pt x="24" y="318"/>
                  <a:pt x="24" y="319"/>
                </a:cubicBezTo>
                <a:cubicBezTo>
                  <a:pt x="25" y="319"/>
                  <a:pt x="25" y="318"/>
                  <a:pt x="25" y="318"/>
                </a:cubicBezTo>
                <a:cubicBezTo>
                  <a:pt x="25" y="318"/>
                  <a:pt x="25" y="318"/>
                  <a:pt x="25" y="319"/>
                </a:cubicBezTo>
                <a:cubicBezTo>
                  <a:pt x="25" y="319"/>
                  <a:pt x="25" y="319"/>
                  <a:pt x="26" y="319"/>
                </a:cubicBezTo>
                <a:cubicBezTo>
                  <a:pt x="26" y="319"/>
                  <a:pt x="26" y="319"/>
                  <a:pt x="26" y="319"/>
                </a:cubicBezTo>
                <a:cubicBezTo>
                  <a:pt x="26" y="319"/>
                  <a:pt x="27" y="319"/>
                  <a:pt x="27" y="318"/>
                </a:cubicBezTo>
                <a:cubicBezTo>
                  <a:pt x="27" y="318"/>
                  <a:pt x="27" y="318"/>
                  <a:pt x="27" y="317"/>
                </a:cubicBezTo>
                <a:cubicBezTo>
                  <a:pt x="28" y="317"/>
                  <a:pt x="28" y="317"/>
                  <a:pt x="28" y="317"/>
                </a:cubicBezTo>
                <a:cubicBezTo>
                  <a:pt x="29" y="317"/>
                  <a:pt x="29" y="316"/>
                  <a:pt x="30" y="316"/>
                </a:cubicBezTo>
                <a:cubicBezTo>
                  <a:pt x="30" y="316"/>
                  <a:pt x="31" y="315"/>
                  <a:pt x="32" y="315"/>
                </a:cubicBezTo>
                <a:cubicBezTo>
                  <a:pt x="32" y="315"/>
                  <a:pt x="32" y="315"/>
                  <a:pt x="32" y="316"/>
                </a:cubicBezTo>
                <a:cubicBezTo>
                  <a:pt x="32" y="316"/>
                  <a:pt x="32" y="316"/>
                  <a:pt x="32" y="316"/>
                </a:cubicBezTo>
                <a:cubicBezTo>
                  <a:pt x="33" y="316"/>
                  <a:pt x="33" y="316"/>
                  <a:pt x="33" y="316"/>
                </a:cubicBezTo>
                <a:cubicBezTo>
                  <a:pt x="33" y="317"/>
                  <a:pt x="32" y="317"/>
                  <a:pt x="32" y="317"/>
                </a:cubicBezTo>
                <a:cubicBezTo>
                  <a:pt x="32" y="317"/>
                  <a:pt x="32" y="318"/>
                  <a:pt x="32" y="318"/>
                </a:cubicBezTo>
                <a:cubicBezTo>
                  <a:pt x="31" y="318"/>
                  <a:pt x="31" y="319"/>
                  <a:pt x="31" y="319"/>
                </a:cubicBezTo>
                <a:cubicBezTo>
                  <a:pt x="31" y="319"/>
                  <a:pt x="31" y="319"/>
                  <a:pt x="30" y="319"/>
                </a:cubicBezTo>
                <a:cubicBezTo>
                  <a:pt x="30" y="319"/>
                  <a:pt x="30" y="319"/>
                  <a:pt x="30" y="319"/>
                </a:cubicBezTo>
                <a:cubicBezTo>
                  <a:pt x="30" y="319"/>
                  <a:pt x="30" y="319"/>
                  <a:pt x="29" y="320"/>
                </a:cubicBezTo>
                <a:cubicBezTo>
                  <a:pt x="29" y="320"/>
                  <a:pt x="29" y="320"/>
                  <a:pt x="29" y="320"/>
                </a:cubicBezTo>
                <a:cubicBezTo>
                  <a:pt x="29" y="320"/>
                  <a:pt x="29" y="320"/>
                  <a:pt x="29" y="320"/>
                </a:cubicBezTo>
                <a:cubicBezTo>
                  <a:pt x="28" y="320"/>
                  <a:pt x="28" y="321"/>
                  <a:pt x="28" y="321"/>
                </a:cubicBezTo>
                <a:cubicBezTo>
                  <a:pt x="28" y="321"/>
                  <a:pt x="28" y="322"/>
                  <a:pt x="28" y="322"/>
                </a:cubicBezTo>
                <a:cubicBezTo>
                  <a:pt x="28" y="322"/>
                  <a:pt x="28" y="321"/>
                  <a:pt x="28" y="321"/>
                </a:cubicBezTo>
                <a:cubicBezTo>
                  <a:pt x="27" y="320"/>
                  <a:pt x="27" y="320"/>
                  <a:pt x="27" y="320"/>
                </a:cubicBezTo>
                <a:cubicBezTo>
                  <a:pt x="27" y="320"/>
                  <a:pt x="27" y="320"/>
                  <a:pt x="26" y="320"/>
                </a:cubicBezTo>
                <a:cubicBezTo>
                  <a:pt x="26" y="321"/>
                  <a:pt x="26" y="321"/>
                  <a:pt x="26" y="321"/>
                </a:cubicBezTo>
                <a:cubicBezTo>
                  <a:pt x="26" y="322"/>
                  <a:pt x="26" y="322"/>
                  <a:pt x="25" y="323"/>
                </a:cubicBezTo>
                <a:cubicBezTo>
                  <a:pt x="25" y="323"/>
                  <a:pt x="25" y="322"/>
                  <a:pt x="25" y="322"/>
                </a:cubicBezTo>
                <a:cubicBezTo>
                  <a:pt x="25" y="322"/>
                  <a:pt x="26" y="322"/>
                  <a:pt x="26" y="322"/>
                </a:cubicBezTo>
                <a:cubicBezTo>
                  <a:pt x="26" y="322"/>
                  <a:pt x="26" y="322"/>
                  <a:pt x="26" y="321"/>
                </a:cubicBezTo>
                <a:cubicBezTo>
                  <a:pt x="26" y="321"/>
                  <a:pt x="26" y="321"/>
                  <a:pt x="26" y="321"/>
                </a:cubicBezTo>
                <a:cubicBezTo>
                  <a:pt x="26" y="321"/>
                  <a:pt x="26" y="321"/>
                  <a:pt x="26" y="321"/>
                </a:cubicBezTo>
                <a:cubicBezTo>
                  <a:pt x="26" y="321"/>
                  <a:pt x="25" y="321"/>
                  <a:pt x="25" y="321"/>
                </a:cubicBezTo>
                <a:cubicBezTo>
                  <a:pt x="25" y="321"/>
                  <a:pt x="25" y="321"/>
                  <a:pt x="24" y="321"/>
                </a:cubicBezTo>
                <a:cubicBezTo>
                  <a:pt x="24" y="321"/>
                  <a:pt x="23" y="321"/>
                  <a:pt x="23" y="322"/>
                </a:cubicBezTo>
                <a:cubicBezTo>
                  <a:pt x="23" y="323"/>
                  <a:pt x="24" y="323"/>
                  <a:pt x="24" y="324"/>
                </a:cubicBezTo>
                <a:cubicBezTo>
                  <a:pt x="24" y="324"/>
                  <a:pt x="24" y="324"/>
                  <a:pt x="24" y="324"/>
                </a:cubicBezTo>
                <a:cubicBezTo>
                  <a:pt x="24" y="324"/>
                  <a:pt x="24" y="324"/>
                  <a:pt x="24" y="324"/>
                </a:cubicBezTo>
                <a:cubicBezTo>
                  <a:pt x="25" y="324"/>
                  <a:pt x="25" y="324"/>
                  <a:pt x="25" y="325"/>
                </a:cubicBezTo>
                <a:cubicBezTo>
                  <a:pt x="25" y="325"/>
                  <a:pt x="25" y="325"/>
                  <a:pt x="25" y="325"/>
                </a:cubicBezTo>
                <a:cubicBezTo>
                  <a:pt x="25" y="325"/>
                  <a:pt x="25" y="325"/>
                  <a:pt x="25" y="325"/>
                </a:cubicBezTo>
                <a:cubicBezTo>
                  <a:pt x="25" y="325"/>
                  <a:pt x="26" y="325"/>
                  <a:pt x="26" y="326"/>
                </a:cubicBezTo>
                <a:cubicBezTo>
                  <a:pt x="26" y="326"/>
                  <a:pt x="27" y="326"/>
                  <a:pt x="27" y="326"/>
                </a:cubicBezTo>
                <a:cubicBezTo>
                  <a:pt x="27" y="326"/>
                  <a:pt x="27" y="326"/>
                  <a:pt x="27" y="326"/>
                </a:cubicBezTo>
                <a:cubicBezTo>
                  <a:pt x="27" y="326"/>
                  <a:pt x="28" y="327"/>
                  <a:pt x="28" y="327"/>
                </a:cubicBezTo>
                <a:cubicBezTo>
                  <a:pt x="28" y="327"/>
                  <a:pt x="28" y="327"/>
                  <a:pt x="28" y="327"/>
                </a:cubicBezTo>
                <a:cubicBezTo>
                  <a:pt x="28" y="327"/>
                  <a:pt x="29" y="327"/>
                  <a:pt x="29" y="327"/>
                </a:cubicBezTo>
                <a:cubicBezTo>
                  <a:pt x="29" y="327"/>
                  <a:pt x="29" y="327"/>
                  <a:pt x="30" y="327"/>
                </a:cubicBezTo>
                <a:cubicBezTo>
                  <a:pt x="30" y="327"/>
                  <a:pt x="30" y="328"/>
                  <a:pt x="31" y="328"/>
                </a:cubicBezTo>
                <a:cubicBezTo>
                  <a:pt x="32" y="328"/>
                  <a:pt x="32" y="328"/>
                  <a:pt x="33" y="327"/>
                </a:cubicBezTo>
                <a:cubicBezTo>
                  <a:pt x="33" y="327"/>
                  <a:pt x="33" y="327"/>
                  <a:pt x="34" y="327"/>
                </a:cubicBezTo>
                <a:cubicBezTo>
                  <a:pt x="34" y="326"/>
                  <a:pt x="34" y="326"/>
                  <a:pt x="34" y="326"/>
                </a:cubicBezTo>
                <a:cubicBezTo>
                  <a:pt x="34" y="326"/>
                  <a:pt x="34" y="326"/>
                  <a:pt x="34" y="325"/>
                </a:cubicBezTo>
                <a:cubicBezTo>
                  <a:pt x="34" y="325"/>
                  <a:pt x="34" y="325"/>
                  <a:pt x="34" y="324"/>
                </a:cubicBezTo>
                <a:cubicBezTo>
                  <a:pt x="34" y="323"/>
                  <a:pt x="34" y="322"/>
                  <a:pt x="34" y="321"/>
                </a:cubicBezTo>
                <a:cubicBezTo>
                  <a:pt x="34" y="321"/>
                  <a:pt x="34" y="321"/>
                  <a:pt x="34" y="321"/>
                </a:cubicBezTo>
                <a:cubicBezTo>
                  <a:pt x="34" y="320"/>
                  <a:pt x="34" y="319"/>
                  <a:pt x="34" y="319"/>
                </a:cubicBezTo>
                <a:cubicBezTo>
                  <a:pt x="35" y="319"/>
                  <a:pt x="35" y="318"/>
                  <a:pt x="35" y="318"/>
                </a:cubicBezTo>
                <a:cubicBezTo>
                  <a:pt x="35" y="318"/>
                  <a:pt x="35" y="317"/>
                  <a:pt x="35" y="317"/>
                </a:cubicBezTo>
                <a:cubicBezTo>
                  <a:pt x="35" y="317"/>
                  <a:pt x="35" y="317"/>
                  <a:pt x="35" y="316"/>
                </a:cubicBezTo>
                <a:cubicBezTo>
                  <a:pt x="35" y="316"/>
                  <a:pt x="35" y="316"/>
                  <a:pt x="35" y="316"/>
                </a:cubicBezTo>
                <a:cubicBezTo>
                  <a:pt x="35" y="316"/>
                  <a:pt x="35" y="316"/>
                  <a:pt x="35" y="315"/>
                </a:cubicBezTo>
                <a:cubicBezTo>
                  <a:pt x="35" y="315"/>
                  <a:pt x="35" y="315"/>
                  <a:pt x="35" y="315"/>
                </a:cubicBezTo>
                <a:cubicBezTo>
                  <a:pt x="35" y="315"/>
                  <a:pt x="35" y="315"/>
                  <a:pt x="35" y="315"/>
                </a:cubicBezTo>
                <a:cubicBezTo>
                  <a:pt x="35" y="315"/>
                  <a:pt x="35" y="315"/>
                  <a:pt x="35" y="315"/>
                </a:cubicBezTo>
                <a:cubicBezTo>
                  <a:pt x="36" y="314"/>
                  <a:pt x="36" y="314"/>
                  <a:pt x="36" y="314"/>
                </a:cubicBezTo>
                <a:cubicBezTo>
                  <a:pt x="36" y="314"/>
                  <a:pt x="36" y="314"/>
                  <a:pt x="36" y="314"/>
                </a:cubicBezTo>
                <a:cubicBezTo>
                  <a:pt x="36" y="314"/>
                  <a:pt x="36" y="314"/>
                  <a:pt x="36" y="314"/>
                </a:cubicBezTo>
                <a:cubicBezTo>
                  <a:pt x="37" y="314"/>
                  <a:pt x="37" y="314"/>
                  <a:pt x="37" y="314"/>
                </a:cubicBezTo>
                <a:cubicBezTo>
                  <a:pt x="37" y="314"/>
                  <a:pt x="37" y="314"/>
                  <a:pt x="37" y="314"/>
                </a:cubicBezTo>
                <a:cubicBezTo>
                  <a:pt x="37" y="314"/>
                  <a:pt x="38" y="314"/>
                  <a:pt x="38" y="314"/>
                </a:cubicBezTo>
                <a:cubicBezTo>
                  <a:pt x="38" y="314"/>
                  <a:pt x="38" y="314"/>
                  <a:pt x="38" y="314"/>
                </a:cubicBezTo>
                <a:cubicBezTo>
                  <a:pt x="39" y="313"/>
                  <a:pt x="39" y="313"/>
                  <a:pt x="39" y="313"/>
                </a:cubicBezTo>
                <a:cubicBezTo>
                  <a:pt x="39" y="313"/>
                  <a:pt x="39" y="313"/>
                  <a:pt x="39" y="313"/>
                </a:cubicBezTo>
                <a:cubicBezTo>
                  <a:pt x="39" y="313"/>
                  <a:pt x="40" y="313"/>
                  <a:pt x="40" y="313"/>
                </a:cubicBezTo>
                <a:cubicBezTo>
                  <a:pt x="40" y="312"/>
                  <a:pt x="41" y="312"/>
                  <a:pt x="42" y="312"/>
                </a:cubicBezTo>
                <a:cubicBezTo>
                  <a:pt x="42" y="312"/>
                  <a:pt x="42" y="312"/>
                  <a:pt x="42" y="312"/>
                </a:cubicBezTo>
                <a:cubicBezTo>
                  <a:pt x="42" y="312"/>
                  <a:pt x="42" y="312"/>
                  <a:pt x="42" y="312"/>
                </a:cubicBezTo>
                <a:cubicBezTo>
                  <a:pt x="42" y="312"/>
                  <a:pt x="42" y="312"/>
                  <a:pt x="43" y="312"/>
                </a:cubicBezTo>
                <a:cubicBezTo>
                  <a:pt x="43" y="312"/>
                  <a:pt x="43" y="312"/>
                  <a:pt x="43" y="312"/>
                </a:cubicBezTo>
                <a:cubicBezTo>
                  <a:pt x="43" y="312"/>
                  <a:pt x="43" y="312"/>
                  <a:pt x="43" y="312"/>
                </a:cubicBezTo>
                <a:cubicBezTo>
                  <a:pt x="44" y="312"/>
                  <a:pt x="44" y="311"/>
                  <a:pt x="44" y="310"/>
                </a:cubicBezTo>
                <a:cubicBezTo>
                  <a:pt x="44" y="310"/>
                  <a:pt x="44" y="309"/>
                  <a:pt x="45" y="309"/>
                </a:cubicBezTo>
                <a:cubicBezTo>
                  <a:pt x="45" y="309"/>
                  <a:pt x="45" y="309"/>
                  <a:pt x="45" y="309"/>
                </a:cubicBezTo>
                <a:cubicBezTo>
                  <a:pt x="45" y="309"/>
                  <a:pt x="46" y="308"/>
                  <a:pt x="46" y="308"/>
                </a:cubicBezTo>
                <a:cubicBezTo>
                  <a:pt x="46" y="308"/>
                  <a:pt x="46" y="308"/>
                  <a:pt x="47" y="308"/>
                </a:cubicBezTo>
                <a:cubicBezTo>
                  <a:pt x="47" y="308"/>
                  <a:pt x="47" y="308"/>
                  <a:pt x="47" y="309"/>
                </a:cubicBezTo>
                <a:cubicBezTo>
                  <a:pt x="47" y="309"/>
                  <a:pt x="47" y="309"/>
                  <a:pt x="47" y="309"/>
                </a:cubicBezTo>
                <a:cubicBezTo>
                  <a:pt x="47" y="309"/>
                  <a:pt x="47" y="309"/>
                  <a:pt x="47" y="309"/>
                </a:cubicBezTo>
                <a:cubicBezTo>
                  <a:pt x="48" y="309"/>
                  <a:pt x="48" y="309"/>
                  <a:pt x="48" y="309"/>
                </a:cubicBezTo>
                <a:cubicBezTo>
                  <a:pt x="48" y="309"/>
                  <a:pt x="48" y="309"/>
                  <a:pt x="48" y="309"/>
                </a:cubicBezTo>
                <a:cubicBezTo>
                  <a:pt x="48" y="309"/>
                  <a:pt x="48" y="309"/>
                  <a:pt x="48" y="309"/>
                </a:cubicBezTo>
                <a:cubicBezTo>
                  <a:pt x="48" y="309"/>
                  <a:pt x="49" y="309"/>
                  <a:pt x="49" y="309"/>
                </a:cubicBezTo>
                <a:cubicBezTo>
                  <a:pt x="50" y="309"/>
                  <a:pt x="50" y="309"/>
                  <a:pt x="50" y="309"/>
                </a:cubicBezTo>
                <a:cubicBezTo>
                  <a:pt x="50" y="309"/>
                  <a:pt x="49" y="309"/>
                  <a:pt x="49" y="309"/>
                </a:cubicBezTo>
                <a:cubicBezTo>
                  <a:pt x="48" y="309"/>
                  <a:pt x="47" y="308"/>
                  <a:pt x="46" y="308"/>
                </a:cubicBezTo>
                <a:cubicBezTo>
                  <a:pt x="45" y="308"/>
                  <a:pt x="45" y="308"/>
                  <a:pt x="44" y="308"/>
                </a:cubicBezTo>
                <a:cubicBezTo>
                  <a:pt x="43" y="307"/>
                  <a:pt x="43" y="307"/>
                  <a:pt x="42" y="306"/>
                </a:cubicBezTo>
                <a:cubicBezTo>
                  <a:pt x="42" y="306"/>
                  <a:pt x="41" y="306"/>
                  <a:pt x="41" y="306"/>
                </a:cubicBezTo>
                <a:cubicBezTo>
                  <a:pt x="27" y="306"/>
                  <a:pt x="27" y="306"/>
                  <a:pt x="27" y="306"/>
                </a:cubicBezTo>
                <a:cubicBezTo>
                  <a:pt x="27" y="306"/>
                  <a:pt x="26" y="306"/>
                  <a:pt x="26" y="305"/>
                </a:cubicBezTo>
                <a:cubicBezTo>
                  <a:pt x="26" y="305"/>
                  <a:pt x="26" y="305"/>
                  <a:pt x="26" y="305"/>
                </a:cubicBezTo>
                <a:cubicBezTo>
                  <a:pt x="26" y="305"/>
                  <a:pt x="26" y="305"/>
                  <a:pt x="26" y="305"/>
                </a:cubicBezTo>
                <a:cubicBezTo>
                  <a:pt x="26" y="305"/>
                  <a:pt x="27" y="305"/>
                  <a:pt x="27" y="305"/>
                </a:cubicBezTo>
                <a:cubicBezTo>
                  <a:pt x="27" y="305"/>
                  <a:pt x="27" y="305"/>
                  <a:pt x="27" y="305"/>
                </a:cubicBezTo>
                <a:cubicBezTo>
                  <a:pt x="27" y="305"/>
                  <a:pt x="27" y="304"/>
                  <a:pt x="27" y="304"/>
                </a:cubicBezTo>
                <a:cubicBezTo>
                  <a:pt x="27" y="304"/>
                  <a:pt x="27" y="304"/>
                  <a:pt x="26" y="304"/>
                </a:cubicBezTo>
                <a:cubicBezTo>
                  <a:pt x="26" y="303"/>
                  <a:pt x="25" y="303"/>
                  <a:pt x="25" y="303"/>
                </a:cubicBezTo>
                <a:cubicBezTo>
                  <a:pt x="25" y="302"/>
                  <a:pt x="25" y="302"/>
                  <a:pt x="24" y="302"/>
                </a:cubicBezTo>
                <a:cubicBezTo>
                  <a:pt x="24" y="302"/>
                  <a:pt x="24" y="301"/>
                  <a:pt x="24" y="301"/>
                </a:cubicBezTo>
                <a:cubicBezTo>
                  <a:pt x="24" y="301"/>
                  <a:pt x="24" y="301"/>
                  <a:pt x="23" y="301"/>
                </a:cubicBezTo>
                <a:cubicBezTo>
                  <a:pt x="23" y="301"/>
                  <a:pt x="23" y="301"/>
                  <a:pt x="24" y="300"/>
                </a:cubicBezTo>
                <a:cubicBezTo>
                  <a:pt x="24" y="300"/>
                  <a:pt x="24" y="300"/>
                  <a:pt x="24" y="300"/>
                </a:cubicBezTo>
                <a:cubicBezTo>
                  <a:pt x="24" y="299"/>
                  <a:pt x="24" y="299"/>
                  <a:pt x="24" y="299"/>
                </a:cubicBezTo>
                <a:cubicBezTo>
                  <a:pt x="24" y="298"/>
                  <a:pt x="24" y="298"/>
                  <a:pt x="24" y="298"/>
                </a:cubicBezTo>
                <a:cubicBezTo>
                  <a:pt x="24" y="298"/>
                  <a:pt x="24" y="298"/>
                  <a:pt x="24" y="298"/>
                </a:cubicBezTo>
                <a:cubicBezTo>
                  <a:pt x="24" y="298"/>
                  <a:pt x="24" y="298"/>
                  <a:pt x="25" y="297"/>
                </a:cubicBezTo>
                <a:cubicBezTo>
                  <a:pt x="25" y="297"/>
                  <a:pt x="25" y="297"/>
                  <a:pt x="25" y="297"/>
                </a:cubicBezTo>
                <a:cubicBezTo>
                  <a:pt x="25" y="297"/>
                  <a:pt x="25" y="297"/>
                  <a:pt x="25" y="297"/>
                </a:cubicBezTo>
                <a:cubicBezTo>
                  <a:pt x="24" y="297"/>
                  <a:pt x="24" y="296"/>
                  <a:pt x="24" y="296"/>
                </a:cubicBezTo>
                <a:cubicBezTo>
                  <a:pt x="23" y="295"/>
                  <a:pt x="24" y="295"/>
                  <a:pt x="24" y="295"/>
                </a:cubicBezTo>
                <a:cubicBezTo>
                  <a:pt x="24" y="295"/>
                  <a:pt x="24" y="295"/>
                  <a:pt x="25" y="295"/>
                </a:cubicBezTo>
                <a:cubicBezTo>
                  <a:pt x="25" y="295"/>
                  <a:pt x="25" y="295"/>
                  <a:pt x="25" y="295"/>
                </a:cubicBezTo>
                <a:cubicBezTo>
                  <a:pt x="25" y="295"/>
                  <a:pt x="25" y="295"/>
                  <a:pt x="25" y="294"/>
                </a:cubicBezTo>
                <a:cubicBezTo>
                  <a:pt x="25" y="294"/>
                  <a:pt x="25" y="293"/>
                  <a:pt x="25" y="293"/>
                </a:cubicBezTo>
                <a:cubicBezTo>
                  <a:pt x="25" y="293"/>
                  <a:pt x="24" y="292"/>
                  <a:pt x="24" y="292"/>
                </a:cubicBezTo>
                <a:cubicBezTo>
                  <a:pt x="24" y="292"/>
                  <a:pt x="24" y="291"/>
                  <a:pt x="24" y="291"/>
                </a:cubicBezTo>
                <a:cubicBezTo>
                  <a:pt x="24" y="291"/>
                  <a:pt x="24" y="291"/>
                  <a:pt x="24" y="291"/>
                </a:cubicBezTo>
                <a:cubicBezTo>
                  <a:pt x="24" y="291"/>
                  <a:pt x="24" y="290"/>
                  <a:pt x="24" y="290"/>
                </a:cubicBezTo>
                <a:cubicBezTo>
                  <a:pt x="24" y="290"/>
                  <a:pt x="23" y="290"/>
                  <a:pt x="23" y="290"/>
                </a:cubicBezTo>
                <a:cubicBezTo>
                  <a:pt x="23" y="290"/>
                  <a:pt x="23" y="290"/>
                  <a:pt x="23" y="290"/>
                </a:cubicBezTo>
                <a:cubicBezTo>
                  <a:pt x="22" y="291"/>
                  <a:pt x="22" y="291"/>
                  <a:pt x="22" y="291"/>
                </a:cubicBezTo>
                <a:cubicBezTo>
                  <a:pt x="22" y="291"/>
                  <a:pt x="21" y="290"/>
                  <a:pt x="21" y="290"/>
                </a:cubicBezTo>
                <a:cubicBezTo>
                  <a:pt x="21" y="290"/>
                  <a:pt x="19" y="291"/>
                  <a:pt x="19" y="292"/>
                </a:cubicBezTo>
                <a:cubicBezTo>
                  <a:pt x="19" y="292"/>
                  <a:pt x="18" y="292"/>
                  <a:pt x="18" y="292"/>
                </a:cubicBezTo>
                <a:cubicBezTo>
                  <a:pt x="18" y="291"/>
                  <a:pt x="18" y="291"/>
                  <a:pt x="18" y="291"/>
                </a:cubicBezTo>
                <a:cubicBezTo>
                  <a:pt x="18" y="291"/>
                  <a:pt x="18" y="291"/>
                  <a:pt x="18" y="291"/>
                </a:cubicBezTo>
                <a:cubicBezTo>
                  <a:pt x="18" y="291"/>
                  <a:pt x="18" y="290"/>
                  <a:pt x="18" y="290"/>
                </a:cubicBezTo>
                <a:cubicBezTo>
                  <a:pt x="18" y="290"/>
                  <a:pt x="17" y="290"/>
                  <a:pt x="17" y="290"/>
                </a:cubicBezTo>
                <a:cubicBezTo>
                  <a:pt x="17" y="290"/>
                  <a:pt x="17" y="289"/>
                  <a:pt x="17" y="289"/>
                </a:cubicBezTo>
                <a:cubicBezTo>
                  <a:pt x="17" y="289"/>
                  <a:pt x="17" y="288"/>
                  <a:pt x="17" y="288"/>
                </a:cubicBezTo>
                <a:cubicBezTo>
                  <a:pt x="17" y="287"/>
                  <a:pt x="16" y="287"/>
                  <a:pt x="16" y="287"/>
                </a:cubicBezTo>
                <a:cubicBezTo>
                  <a:pt x="16" y="287"/>
                  <a:pt x="17" y="287"/>
                  <a:pt x="17" y="287"/>
                </a:cubicBezTo>
                <a:cubicBezTo>
                  <a:pt x="17" y="286"/>
                  <a:pt x="16" y="286"/>
                  <a:pt x="16" y="286"/>
                </a:cubicBezTo>
                <a:cubicBezTo>
                  <a:pt x="16" y="286"/>
                  <a:pt x="16" y="285"/>
                  <a:pt x="16" y="285"/>
                </a:cubicBezTo>
                <a:cubicBezTo>
                  <a:pt x="16" y="285"/>
                  <a:pt x="16" y="285"/>
                  <a:pt x="16" y="285"/>
                </a:cubicBezTo>
                <a:cubicBezTo>
                  <a:pt x="16" y="285"/>
                  <a:pt x="16" y="284"/>
                  <a:pt x="16" y="284"/>
                </a:cubicBezTo>
                <a:cubicBezTo>
                  <a:pt x="16" y="284"/>
                  <a:pt x="16" y="284"/>
                  <a:pt x="16" y="284"/>
                </a:cubicBezTo>
                <a:cubicBezTo>
                  <a:pt x="16" y="283"/>
                  <a:pt x="16" y="283"/>
                  <a:pt x="16" y="283"/>
                </a:cubicBezTo>
                <a:cubicBezTo>
                  <a:pt x="16" y="283"/>
                  <a:pt x="16" y="283"/>
                  <a:pt x="16" y="283"/>
                </a:cubicBezTo>
                <a:cubicBezTo>
                  <a:pt x="16" y="281"/>
                  <a:pt x="16" y="281"/>
                  <a:pt x="16" y="281"/>
                </a:cubicBezTo>
                <a:cubicBezTo>
                  <a:pt x="16" y="281"/>
                  <a:pt x="18" y="279"/>
                  <a:pt x="18" y="278"/>
                </a:cubicBezTo>
                <a:cubicBezTo>
                  <a:pt x="18" y="278"/>
                  <a:pt x="19" y="276"/>
                  <a:pt x="19" y="276"/>
                </a:cubicBezTo>
                <a:cubicBezTo>
                  <a:pt x="19" y="276"/>
                  <a:pt x="18" y="275"/>
                  <a:pt x="18" y="275"/>
                </a:cubicBezTo>
                <a:cubicBezTo>
                  <a:pt x="18" y="275"/>
                  <a:pt x="19" y="274"/>
                  <a:pt x="19" y="274"/>
                </a:cubicBezTo>
                <a:cubicBezTo>
                  <a:pt x="20" y="272"/>
                  <a:pt x="20" y="272"/>
                  <a:pt x="20" y="272"/>
                </a:cubicBezTo>
                <a:cubicBezTo>
                  <a:pt x="21" y="272"/>
                  <a:pt x="21" y="272"/>
                  <a:pt x="21" y="272"/>
                </a:cubicBezTo>
                <a:cubicBezTo>
                  <a:pt x="23" y="270"/>
                  <a:pt x="23" y="270"/>
                  <a:pt x="23" y="270"/>
                </a:cubicBezTo>
                <a:cubicBezTo>
                  <a:pt x="23" y="270"/>
                  <a:pt x="23" y="269"/>
                  <a:pt x="23" y="269"/>
                </a:cubicBezTo>
                <a:cubicBezTo>
                  <a:pt x="23" y="268"/>
                  <a:pt x="22" y="267"/>
                  <a:pt x="22" y="267"/>
                </a:cubicBezTo>
                <a:cubicBezTo>
                  <a:pt x="24" y="267"/>
                  <a:pt x="24" y="267"/>
                  <a:pt x="24" y="267"/>
                </a:cubicBezTo>
                <a:cubicBezTo>
                  <a:pt x="24" y="265"/>
                  <a:pt x="24" y="265"/>
                  <a:pt x="24" y="265"/>
                </a:cubicBezTo>
                <a:cubicBezTo>
                  <a:pt x="24" y="265"/>
                  <a:pt x="25" y="265"/>
                  <a:pt x="25" y="265"/>
                </a:cubicBezTo>
                <a:cubicBezTo>
                  <a:pt x="25" y="265"/>
                  <a:pt x="25" y="265"/>
                  <a:pt x="25" y="265"/>
                </a:cubicBezTo>
                <a:cubicBezTo>
                  <a:pt x="25" y="265"/>
                  <a:pt x="24" y="264"/>
                  <a:pt x="24" y="264"/>
                </a:cubicBezTo>
                <a:cubicBezTo>
                  <a:pt x="24" y="263"/>
                  <a:pt x="24" y="263"/>
                  <a:pt x="24" y="263"/>
                </a:cubicBezTo>
                <a:cubicBezTo>
                  <a:pt x="24" y="263"/>
                  <a:pt x="24" y="263"/>
                  <a:pt x="24" y="263"/>
                </a:cubicBezTo>
                <a:cubicBezTo>
                  <a:pt x="23" y="263"/>
                  <a:pt x="23" y="262"/>
                  <a:pt x="23" y="262"/>
                </a:cubicBezTo>
                <a:cubicBezTo>
                  <a:pt x="23" y="262"/>
                  <a:pt x="23" y="261"/>
                  <a:pt x="23" y="261"/>
                </a:cubicBezTo>
                <a:cubicBezTo>
                  <a:pt x="23" y="261"/>
                  <a:pt x="23" y="261"/>
                  <a:pt x="23" y="261"/>
                </a:cubicBezTo>
                <a:cubicBezTo>
                  <a:pt x="23" y="261"/>
                  <a:pt x="23" y="261"/>
                  <a:pt x="23" y="261"/>
                </a:cubicBezTo>
                <a:cubicBezTo>
                  <a:pt x="23" y="260"/>
                  <a:pt x="23" y="260"/>
                  <a:pt x="23" y="260"/>
                </a:cubicBezTo>
                <a:cubicBezTo>
                  <a:pt x="23" y="260"/>
                  <a:pt x="23" y="260"/>
                  <a:pt x="23" y="259"/>
                </a:cubicBezTo>
                <a:cubicBezTo>
                  <a:pt x="23" y="259"/>
                  <a:pt x="23" y="259"/>
                  <a:pt x="23" y="259"/>
                </a:cubicBezTo>
                <a:cubicBezTo>
                  <a:pt x="23" y="259"/>
                  <a:pt x="24" y="259"/>
                  <a:pt x="24" y="259"/>
                </a:cubicBezTo>
                <a:cubicBezTo>
                  <a:pt x="24" y="259"/>
                  <a:pt x="24" y="258"/>
                  <a:pt x="24" y="258"/>
                </a:cubicBezTo>
                <a:cubicBezTo>
                  <a:pt x="24" y="258"/>
                  <a:pt x="24" y="257"/>
                  <a:pt x="24" y="257"/>
                </a:cubicBezTo>
                <a:cubicBezTo>
                  <a:pt x="24" y="257"/>
                  <a:pt x="24" y="256"/>
                  <a:pt x="24" y="256"/>
                </a:cubicBezTo>
                <a:cubicBezTo>
                  <a:pt x="24" y="256"/>
                  <a:pt x="25" y="256"/>
                  <a:pt x="25" y="256"/>
                </a:cubicBezTo>
                <a:cubicBezTo>
                  <a:pt x="25" y="256"/>
                  <a:pt x="26" y="255"/>
                  <a:pt x="26" y="255"/>
                </a:cubicBezTo>
                <a:cubicBezTo>
                  <a:pt x="26" y="253"/>
                  <a:pt x="26" y="253"/>
                  <a:pt x="26" y="253"/>
                </a:cubicBezTo>
                <a:cubicBezTo>
                  <a:pt x="27" y="254"/>
                  <a:pt x="27" y="254"/>
                  <a:pt x="27" y="254"/>
                </a:cubicBezTo>
                <a:cubicBezTo>
                  <a:pt x="27" y="254"/>
                  <a:pt x="28" y="254"/>
                  <a:pt x="28" y="253"/>
                </a:cubicBezTo>
                <a:cubicBezTo>
                  <a:pt x="28" y="253"/>
                  <a:pt x="28" y="253"/>
                  <a:pt x="27" y="253"/>
                </a:cubicBezTo>
                <a:cubicBezTo>
                  <a:pt x="27" y="252"/>
                  <a:pt x="27" y="252"/>
                  <a:pt x="27" y="252"/>
                </a:cubicBezTo>
                <a:cubicBezTo>
                  <a:pt x="27" y="252"/>
                  <a:pt x="27" y="252"/>
                  <a:pt x="27" y="252"/>
                </a:cubicBezTo>
                <a:cubicBezTo>
                  <a:pt x="27" y="251"/>
                  <a:pt x="27" y="251"/>
                  <a:pt x="27" y="251"/>
                </a:cubicBezTo>
                <a:cubicBezTo>
                  <a:pt x="27" y="251"/>
                  <a:pt x="27" y="249"/>
                  <a:pt x="27" y="249"/>
                </a:cubicBezTo>
                <a:cubicBezTo>
                  <a:pt x="27" y="249"/>
                  <a:pt x="27" y="249"/>
                  <a:pt x="27" y="249"/>
                </a:cubicBezTo>
                <a:cubicBezTo>
                  <a:pt x="28" y="249"/>
                  <a:pt x="28" y="249"/>
                  <a:pt x="28" y="249"/>
                </a:cubicBezTo>
                <a:cubicBezTo>
                  <a:pt x="28" y="249"/>
                  <a:pt x="29" y="248"/>
                  <a:pt x="29" y="248"/>
                </a:cubicBezTo>
                <a:cubicBezTo>
                  <a:pt x="29" y="248"/>
                  <a:pt x="29" y="247"/>
                  <a:pt x="29" y="247"/>
                </a:cubicBezTo>
                <a:cubicBezTo>
                  <a:pt x="29" y="247"/>
                  <a:pt x="29" y="247"/>
                  <a:pt x="28" y="246"/>
                </a:cubicBezTo>
                <a:cubicBezTo>
                  <a:pt x="28" y="246"/>
                  <a:pt x="28" y="245"/>
                  <a:pt x="28" y="245"/>
                </a:cubicBezTo>
                <a:cubicBezTo>
                  <a:pt x="28" y="245"/>
                  <a:pt x="28" y="244"/>
                  <a:pt x="28" y="244"/>
                </a:cubicBezTo>
                <a:cubicBezTo>
                  <a:pt x="28" y="244"/>
                  <a:pt x="28" y="244"/>
                  <a:pt x="28" y="244"/>
                </a:cubicBezTo>
                <a:cubicBezTo>
                  <a:pt x="28" y="243"/>
                  <a:pt x="27" y="243"/>
                  <a:pt x="27" y="243"/>
                </a:cubicBezTo>
                <a:cubicBezTo>
                  <a:pt x="28" y="242"/>
                  <a:pt x="28" y="242"/>
                  <a:pt x="28" y="242"/>
                </a:cubicBezTo>
                <a:cubicBezTo>
                  <a:pt x="28" y="242"/>
                  <a:pt x="29" y="242"/>
                  <a:pt x="29" y="241"/>
                </a:cubicBezTo>
                <a:cubicBezTo>
                  <a:pt x="29" y="241"/>
                  <a:pt x="29" y="241"/>
                  <a:pt x="29" y="240"/>
                </a:cubicBezTo>
                <a:cubicBezTo>
                  <a:pt x="29" y="240"/>
                  <a:pt x="29" y="240"/>
                  <a:pt x="29" y="240"/>
                </a:cubicBezTo>
                <a:cubicBezTo>
                  <a:pt x="28" y="240"/>
                  <a:pt x="28" y="240"/>
                  <a:pt x="28" y="240"/>
                </a:cubicBezTo>
                <a:cubicBezTo>
                  <a:pt x="28" y="237"/>
                  <a:pt x="28" y="237"/>
                  <a:pt x="28" y="237"/>
                </a:cubicBezTo>
                <a:cubicBezTo>
                  <a:pt x="28" y="237"/>
                  <a:pt x="28" y="237"/>
                  <a:pt x="28" y="237"/>
                </a:cubicBezTo>
                <a:cubicBezTo>
                  <a:pt x="28" y="237"/>
                  <a:pt x="29" y="236"/>
                  <a:pt x="29" y="236"/>
                </a:cubicBezTo>
                <a:cubicBezTo>
                  <a:pt x="29" y="236"/>
                  <a:pt x="30" y="236"/>
                  <a:pt x="30" y="236"/>
                </a:cubicBezTo>
                <a:cubicBezTo>
                  <a:pt x="30" y="236"/>
                  <a:pt x="30" y="236"/>
                  <a:pt x="30" y="236"/>
                </a:cubicBezTo>
                <a:cubicBezTo>
                  <a:pt x="30" y="236"/>
                  <a:pt x="30" y="235"/>
                  <a:pt x="30" y="235"/>
                </a:cubicBezTo>
                <a:cubicBezTo>
                  <a:pt x="30" y="235"/>
                  <a:pt x="30" y="235"/>
                  <a:pt x="31" y="235"/>
                </a:cubicBezTo>
                <a:cubicBezTo>
                  <a:pt x="31" y="235"/>
                  <a:pt x="31" y="234"/>
                  <a:pt x="31" y="234"/>
                </a:cubicBezTo>
                <a:cubicBezTo>
                  <a:pt x="31" y="234"/>
                  <a:pt x="31" y="234"/>
                  <a:pt x="31" y="233"/>
                </a:cubicBezTo>
                <a:cubicBezTo>
                  <a:pt x="31" y="233"/>
                  <a:pt x="30" y="232"/>
                  <a:pt x="30" y="232"/>
                </a:cubicBezTo>
                <a:cubicBezTo>
                  <a:pt x="30" y="231"/>
                  <a:pt x="30" y="231"/>
                  <a:pt x="30" y="231"/>
                </a:cubicBezTo>
                <a:cubicBezTo>
                  <a:pt x="30" y="231"/>
                  <a:pt x="28" y="231"/>
                  <a:pt x="28" y="231"/>
                </a:cubicBezTo>
                <a:cubicBezTo>
                  <a:pt x="28" y="230"/>
                  <a:pt x="27" y="230"/>
                  <a:pt x="27" y="230"/>
                </a:cubicBezTo>
                <a:cubicBezTo>
                  <a:pt x="27" y="230"/>
                  <a:pt x="26" y="230"/>
                  <a:pt x="26" y="230"/>
                </a:cubicBezTo>
                <a:cubicBezTo>
                  <a:pt x="26" y="230"/>
                  <a:pt x="26" y="229"/>
                  <a:pt x="26" y="229"/>
                </a:cubicBezTo>
                <a:cubicBezTo>
                  <a:pt x="26" y="229"/>
                  <a:pt x="27" y="229"/>
                  <a:pt x="27" y="229"/>
                </a:cubicBezTo>
                <a:cubicBezTo>
                  <a:pt x="27" y="229"/>
                  <a:pt x="28" y="229"/>
                  <a:pt x="28" y="229"/>
                </a:cubicBezTo>
                <a:cubicBezTo>
                  <a:pt x="28" y="229"/>
                  <a:pt x="29" y="229"/>
                  <a:pt x="29" y="229"/>
                </a:cubicBezTo>
                <a:cubicBezTo>
                  <a:pt x="29" y="229"/>
                  <a:pt x="29" y="229"/>
                  <a:pt x="29" y="229"/>
                </a:cubicBezTo>
                <a:cubicBezTo>
                  <a:pt x="29" y="229"/>
                  <a:pt x="30" y="228"/>
                  <a:pt x="30" y="228"/>
                </a:cubicBezTo>
                <a:cubicBezTo>
                  <a:pt x="31" y="229"/>
                  <a:pt x="31" y="229"/>
                  <a:pt x="31" y="229"/>
                </a:cubicBezTo>
                <a:cubicBezTo>
                  <a:pt x="32" y="229"/>
                  <a:pt x="32" y="229"/>
                  <a:pt x="32" y="229"/>
                </a:cubicBezTo>
                <a:cubicBezTo>
                  <a:pt x="32" y="229"/>
                  <a:pt x="32" y="227"/>
                  <a:pt x="32" y="227"/>
                </a:cubicBezTo>
                <a:cubicBezTo>
                  <a:pt x="33" y="227"/>
                  <a:pt x="33" y="227"/>
                  <a:pt x="33" y="227"/>
                </a:cubicBezTo>
                <a:cubicBezTo>
                  <a:pt x="33" y="227"/>
                  <a:pt x="33" y="226"/>
                  <a:pt x="33" y="226"/>
                </a:cubicBezTo>
                <a:cubicBezTo>
                  <a:pt x="33" y="226"/>
                  <a:pt x="32" y="226"/>
                  <a:pt x="32" y="225"/>
                </a:cubicBezTo>
                <a:cubicBezTo>
                  <a:pt x="32" y="225"/>
                  <a:pt x="32" y="225"/>
                  <a:pt x="31" y="225"/>
                </a:cubicBezTo>
                <a:cubicBezTo>
                  <a:pt x="31" y="225"/>
                  <a:pt x="29" y="225"/>
                  <a:pt x="29" y="225"/>
                </a:cubicBezTo>
                <a:cubicBezTo>
                  <a:pt x="29" y="225"/>
                  <a:pt x="28" y="225"/>
                  <a:pt x="28" y="225"/>
                </a:cubicBezTo>
                <a:cubicBezTo>
                  <a:pt x="28" y="225"/>
                  <a:pt x="27" y="225"/>
                  <a:pt x="28" y="225"/>
                </a:cubicBezTo>
                <a:cubicBezTo>
                  <a:pt x="28" y="225"/>
                  <a:pt x="28" y="225"/>
                  <a:pt x="28" y="224"/>
                </a:cubicBezTo>
                <a:cubicBezTo>
                  <a:pt x="28" y="224"/>
                  <a:pt x="28" y="224"/>
                  <a:pt x="28" y="223"/>
                </a:cubicBezTo>
                <a:cubicBezTo>
                  <a:pt x="28" y="223"/>
                  <a:pt x="28" y="222"/>
                  <a:pt x="28" y="222"/>
                </a:cubicBezTo>
                <a:cubicBezTo>
                  <a:pt x="28" y="222"/>
                  <a:pt x="28" y="222"/>
                  <a:pt x="28" y="222"/>
                </a:cubicBezTo>
                <a:cubicBezTo>
                  <a:pt x="29" y="221"/>
                  <a:pt x="29" y="221"/>
                  <a:pt x="29" y="221"/>
                </a:cubicBezTo>
                <a:cubicBezTo>
                  <a:pt x="29" y="221"/>
                  <a:pt x="29" y="220"/>
                  <a:pt x="28" y="220"/>
                </a:cubicBezTo>
                <a:cubicBezTo>
                  <a:pt x="28" y="220"/>
                  <a:pt x="28" y="219"/>
                  <a:pt x="28" y="219"/>
                </a:cubicBezTo>
                <a:cubicBezTo>
                  <a:pt x="28" y="219"/>
                  <a:pt x="29" y="218"/>
                  <a:pt x="29" y="218"/>
                </a:cubicBezTo>
                <a:cubicBezTo>
                  <a:pt x="29" y="218"/>
                  <a:pt x="29" y="218"/>
                  <a:pt x="29" y="217"/>
                </a:cubicBezTo>
                <a:cubicBezTo>
                  <a:pt x="28" y="217"/>
                  <a:pt x="28" y="217"/>
                  <a:pt x="28" y="217"/>
                </a:cubicBezTo>
                <a:cubicBezTo>
                  <a:pt x="28" y="216"/>
                  <a:pt x="27" y="216"/>
                  <a:pt x="27" y="216"/>
                </a:cubicBezTo>
                <a:cubicBezTo>
                  <a:pt x="27" y="216"/>
                  <a:pt x="27" y="215"/>
                  <a:pt x="27" y="215"/>
                </a:cubicBezTo>
                <a:cubicBezTo>
                  <a:pt x="27" y="215"/>
                  <a:pt x="28" y="215"/>
                  <a:pt x="28" y="214"/>
                </a:cubicBezTo>
                <a:cubicBezTo>
                  <a:pt x="28" y="214"/>
                  <a:pt x="28" y="214"/>
                  <a:pt x="28" y="214"/>
                </a:cubicBezTo>
                <a:cubicBezTo>
                  <a:pt x="28" y="214"/>
                  <a:pt x="28" y="213"/>
                  <a:pt x="28" y="213"/>
                </a:cubicBezTo>
                <a:cubicBezTo>
                  <a:pt x="28" y="213"/>
                  <a:pt x="27" y="213"/>
                  <a:pt x="27" y="212"/>
                </a:cubicBezTo>
                <a:cubicBezTo>
                  <a:pt x="27" y="212"/>
                  <a:pt x="27" y="212"/>
                  <a:pt x="26" y="212"/>
                </a:cubicBezTo>
                <a:cubicBezTo>
                  <a:pt x="26" y="211"/>
                  <a:pt x="26" y="211"/>
                  <a:pt x="26" y="211"/>
                </a:cubicBezTo>
                <a:cubicBezTo>
                  <a:pt x="26" y="210"/>
                  <a:pt x="25" y="210"/>
                  <a:pt x="25" y="210"/>
                </a:cubicBezTo>
                <a:cubicBezTo>
                  <a:pt x="26" y="209"/>
                  <a:pt x="26" y="209"/>
                  <a:pt x="26" y="209"/>
                </a:cubicBezTo>
                <a:cubicBezTo>
                  <a:pt x="26" y="209"/>
                  <a:pt x="25" y="208"/>
                  <a:pt x="25" y="208"/>
                </a:cubicBezTo>
                <a:cubicBezTo>
                  <a:pt x="25" y="208"/>
                  <a:pt x="26" y="208"/>
                  <a:pt x="26" y="208"/>
                </a:cubicBezTo>
                <a:cubicBezTo>
                  <a:pt x="26" y="208"/>
                  <a:pt x="26" y="207"/>
                  <a:pt x="26" y="207"/>
                </a:cubicBezTo>
                <a:cubicBezTo>
                  <a:pt x="26" y="207"/>
                  <a:pt x="26" y="206"/>
                  <a:pt x="26" y="206"/>
                </a:cubicBezTo>
                <a:cubicBezTo>
                  <a:pt x="26" y="206"/>
                  <a:pt x="26" y="206"/>
                  <a:pt x="26" y="206"/>
                </a:cubicBezTo>
                <a:cubicBezTo>
                  <a:pt x="25" y="205"/>
                  <a:pt x="25" y="205"/>
                  <a:pt x="25" y="205"/>
                </a:cubicBezTo>
                <a:cubicBezTo>
                  <a:pt x="25" y="205"/>
                  <a:pt x="25" y="205"/>
                  <a:pt x="25" y="204"/>
                </a:cubicBezTo>
                <a:cubicBezTo>
                  <a:pt x="25" y="204"/>
                  <a:pt x="25" y="204"/>
                  <a:pt x="25" y="203"/>
                </a:cubicBezTo>
                <a:cubicBezTo>
                  <a:pt x="25" y="203"/>
                  <a:pt x="26" y="203"/>
                  <a:pt x="26" y="203"/>
                </a:cubicBezTo>
                <a:cubicBezTo>
                  <a:pt x="26" y="203"/>
                  <a:pt x="26" y="203"/>
                  <a:pt x="26" y="203"/>
                </a:cubicBezTo>
                <a:cubicBezTo>
                  <a:pt x="27" y="204"/>
                  <a:pt x="27" y="204"/>
                  <a:pt x="27" y="204"/>
                </a:cubicBezTo>
                <a:cubicBezTo>
                  <a:pt x="27" y="204"/>
                  <a:pt x="27" y="203"/>
                  <a:pt x="28" y="203"/>
                </a:cubicBezTo>
                <a:cubicBezTo>
                  <a:pt x="28" y="203"/>
                  <a:pt x="28" y="203"/>
                  <a:pt x="28" y="203"/>
                </a:cubicBezTo>
                <a:cubicBezTo>
                  <a:pt x="28" y="200"/>
                  <a:pt x="28" y="200"/>
                  <a:pt x="28" y="200"/>
                </a:cubicBezTo>
                <a:cubicBezTo>
                  <a:pt x="28" y="199"/>
                  <a:pt x="28" y="199"/>
                  <a:pt x="28" y="199"/>
                </a:cubicBezTo>
                <a:cubicBezTo>
                  <a:pt x="28" y="199"/>
                  <a:pt x="27" y="198"/>
                  <a:pt x="27" y="198"/>
                </a:cubicBezTo>
                <a:cubicBezTo>
                  <a:pt x="27" y="198"/>
                  <a:pt x="28" y="198"/>
                  <a:pt x="28" y="198"/>
                </a:cubicBezTo>
                <a:cubicBezTo>
                  <a:pt x="28" y="198"/>
                  <a:pt x="28" y="198"/>
                  <a:pt x="28" y="197"/>
                </a:cubicBezTo>
                <a:cubicBezTo>
                  <a:pt x="28" y="197"/>
                  <a:pt x="27" y="197"/>
                  <a:pt x="27" y="197"/>
                </a:cubicBezTo>
                <a:cubicBezTo>
                  <a:pt x="27" y="196"/>
                  <a:pt x="27" y="196"/>
                  <a:pt x="27" y="196"/>
                </a:cubicBezTo>
                <a:cubicBezTo>
                  <a:pt x="27" y="196"/>
                  <a:pt x="27" y="195"/>
                  <a:pt x="27" y="195"/>
                </a:cubicBezTo>
                <a:cubicBezTo>
                  <a:pt x="27" y="195"/>
                  <a:pt x="28" y="195"/>
                  <a:pt x="28" y="194"/>
                </a:cubicBezTo>
                <a:cubicBezTo>
                  <a:pt x="28" y="194"/>
                  <a:pt x="28" y="194"/>
                  <a:pt x="28" y="193"/>
                </a:cubicBezTo>
                <a:cubicBezTo>
                  <a:pt x="28" y="193"/>
                  <a:pt x="28" y="193"/>
                  <a:pt x="28" y="193"/>
                </a:cubicBezTo>
                <a:cubicBezTo>
                  <a:pt x="27" y="193"/>
                  <a:pt x="27" y="192"/>
                  <a:pt x="27" y="192"/>
                </a:cubicBezTo>
                <a:cubicBezTo>
                  <a:pt x="27" y="192"/>
                  <a:pt x="27" y="192"/>
                  <a:pt x="27" y="192"/>
                </a:cubicBezTo>
                <a:cubicBezTo>
                  <a:pt x="27" y="192"/>
                  <a:pt x="27" y="191"/>
                  <a:pt x="27" y="191"/>
                </a:cubicBezTo>
                <a:cubicBezTo>
                  <a:pt x="27" y="191"/>
                  <a:pt x="27" y="190"/>
                  <a:pt x="27" y="190"/>
                </a:cubicBezTo>
                <a:cubicBezTo>
                  <a:pt x="27" y="190"/>
                  <a:pt x="27" y="190"/>
                  <a:pt x="27" y="189"/>
                </a:cubicBezTo>
                <a:cubicBezTo>
                  <a:pt x="27" y="189"/>
                  <a:pt x="27" y="189"/>
                  <a:pt x="27" y="189"/>
                </a:cubicBezTo>
                <a:cubicBezTo>
                  <a:pt x="27" y="188"/>
                  <a:pt x="27" y="188"/>
                  <a:pt x="27" y="188"/>
                </a:cubicBezTo>
                <a:cubicBezTo>
                  <a:pt x="27" y="188"/>
                  <a:pt x="28" y="187"/>
                  <a:pt x="28" y="187"/>
                </a:cubicBezTo>
                <a:cubicBezTo>
                  <a:pt x="28" y="187"/>
                  <a:pt x="28" y="187"/>
                  <a:pt x="28" y="187"/>
                </a:cubicBezTo>
                <a:cubicBezTo>
                  <a:pt x="28" y="187"/>
                  <a:pt x="29" y="187"/>
                  <a:pt x="29" y="187"/>
                </a:cubicBezTo>
                <a:cubicBezTo>
                  <a:pt x="29" y="187"/>
                  <a:pt x="29" y="186"/>
                  <a:pt x="29" y="186"/>
                </a:cubicBezTo>
                <a:cubicBezTo>
                  <a:pt x="28" y="186"/>
                  <a:pt x="28" y="185"/>
                  <a:pt x="28" y="185"/>
                </a:cubicBezTo>
                <a:cubicBezTo>
                  <a:pt x="28" y="185"/>
                  <a:pt x="27" y="185"/>
                  <a:pt x="28" y="184"/>
                </a:cubicBezTo>
                <a:cubicBezTo>
                  <a:pt x="28" y="184"/>
                  <a:pt x="28" y="184"/>
                  <a:pt x="28" y="184"/>
                </a:cubicBezTo>
                <a:cubicBezTo>
                  <a:pt x="28" y="184"/>
                  <a:pt x="29" y="184"/>
                  <a:pt x="29" y="184"/>
                </a:cubicBezTo>
                <a:cubicBezTo>
                  <a:pt x="29" y="184"/>
                  <a:pt x="29" y="183"/>
                  <a:pt x="29" y="183"/>
                </a:cubicBezTo>
                <a:cubicBezTo>
                  <a:pt x="29" y="183"/>
                  <a:pt x="29" y="182"/>
                  <a:pt x="29" y="182"/>
                </a:cubicBezTo>
                <a:cubicBezTo>
                  <a:pt x="29" y="182"/>
                  <a:pt x="29" y="182"/>
                  <a:pt x="29" y="182"/>
                </a:cubicBezTo>
                <a:cubicBezTo>
                  <a:pt x="29" y="179"/>
                  <a:pt x="29" y="179"/>
                  <a:pt x="29" y="179"/>
                </a:cubicBezTo>
                <a:cubicBezTo>
                  <a:pt x="29" y="179"/>
                  <a:pt x="29" y="179"/>
                  <a:pt x="29" y="179"/>
                </a:cubicBezTo>
                <a:cubicBezTo>
                  <a:pt x="29" y="179"/>
                  <a:pt x="30" y="180"/>
                  <a:pt x="30" y="180"/>
                </a:cubicBezTo>
                <a:cubicBezTo>
                  <a:pt x="30" y="180"/>
                  <a:pt x="30" y="180"/>
                  <a:pt x="30" y="180"/>
                </a:cubicBezTo>
                <a:cubicBezTo>
                  <a:pt x="30" y="180"/>
                  <a:pt x="30" y="179"/>
                  <a:pt x="30" y="179"/>
                </a:cubicBezTo>
                <a:cubicBezTo>
                  <a:pt x="30" y="179"/>
                  <a:pt x="30" y="178"/>
                  <a:pt x="30" y="178"/>
                </a:cubicBezTo>
                <a:cubicBezTo>
                  <a:pt x="30" y="178"/>
                  <a:pt x="31" y="177"/>
                  <a:pt x="31" y="177"/>
                </a:cubicBezTo>
                <a:cubicBezTo>
                  <a:pt x="31" y="173"/>
                  <a:pt x="31" y="173"/>
                  <a:pt x="31" y="173"/>
                </a:cubicBezTo>
                <a:cubicBezTo>
                  <a:pt x="33" y="172"/>
                  <a:pt x="33" y="172"/>
                  <a:pt x="33" y="172"/>
                </a:cubicBezTo>
                <a:cubicBezTo>
                  <a:pt x="34" y="172"/>
                  <a:pt x="34" y="172"/>
                  <a:pt x="34" y="172"/>
                </a:cubicBezTo>
                <a:cubicBezTo>
                  <a:pt x="34" y="172"/>
                  <a:pt x="35" y="171"/>
                  <a:pt x="35" y="171"/>
                </a:cubicBezTo>
                <a:cubicBezTo>
                  <a:pt x="35" y="171"/>
                  <a:pt x="35" y="170"/>
                  <a:pt x="35" y="170"/>
                </a:cubicBezTo>
                <a:cubicBezTo>
                  <a:pt x="34" y="170"/>
                  <a:pt x="34" y="170"/>
                  <a:pt x="34" y="170"/>
                </a:cubicBezTo>
                <a:cubicBezTo>
                  <a:pt x="34" y="169"/>
                  <a:pt x="34" y="169"/>
                  <a:pt x="34" y="169"/>
                </a:cubicBezTo>
                <a:cubicBezTo>
                  <a:pt x="33" y="169"/>
                  <a:pt x="33" y="168"/>
                  <a:pt x="33" y="168"/>
                </a:cubicBezTo>
                <a:cubicBezTo>
                  <a:pt x="33" y="167"/>
                  <a:pt x="33" y="167"/>
                  <a:pt x="33" y="167"/>
                </a:cubicBezTo>
                <a:cubicBezTo>
                  <a:pt x="33" y="167"/>
                  <a:pt x="33" y="166"/>
                  <a:pt x="33" y="166"/>
                </a:cubicBezTo>
                <a:cubicBezTo>
                  <a:pt x="33" y="166"/>
                  <a:pt x="34" y="166"/>
                  <a:pt x="34" y="166"/>
                </a:cubicBezTo>
                <a:cubicBezTo>
                  <a:pt x="34" y="166"/>
                  <a:pt x="32" y="164"/>
                  <a:pt x="32" y="164"/>
                </a:cubicBezTo>
                <a:cubicBezTo>
                  <a:pt x="32" y="164"/>
                  <a:pt x="32" y="164"/>
                  <a:pt x="32" y="163"/>
                </a:cubicBezTo>
                <a:cubicBezTo>
                  <a:pt x="32" y="163"/>
                  <a:pt x="33" y="163"/>
                  <a:pt x="32" y="163"/>
                </a:cubicBezTo>
                <a:cubicBezTo>
                  <a:pt x="32" y="163"/>
                  <a:pt x="32" y="163"/>
                  <a:pt x="32" y="162"/>
                </a:cubicBezTo>
                <a:cubicBezTo>
                  <a:pt x="32" y="162"/>
                  <a:pt x="32" y="162"/>
                  <a:pt x="32" y="162"/>
                </a:cubicBezTo>
                <a:cubicBezTo>
                  <a:pt x="32" y="162"/>
                  <a:pt x="32" y="161"/>
                  <a:pt x="32" y="161"/>
                </a:cubicBezTo>
                <a:cubicBezTo>
                  <a:pt x="32" y="161"/>
                  <a:pt x="33" y="160"/>
                  <a:pt x="33" y="160"/>
                </a:cubicBezTo>
                <a:cubicBezTo>
                  <a:pt x="33" y="160"/>
                  <a:pt x="32" y="160"/>
                  <a:pt x="32" y="160"/>
                </a:cubicBezTo>
                <a:cubicBezTo>
                  <a:pt x="32" y="159"/>
                  <a:pt x="32" y="159"/>
                  <a:pt x="32" y="159"/>
                </a:cubicBezTo>
                <a:cubicBezTo>
                  <a:pt x="32" y="159"/>
                  <a:pt x="32" y="158"/>
                  <a:pt x="32" y="158"/>
                </a:cubicBezTo>
                <a:cubicBezTo>
                  <a:pt x="33" y="158"/>
                  <a:pt x="33" y="157"/>
                  <a:pt x="33" y="157"/>
                </a:cubicBezTo>
                <a:cubicBezTo>
                  <a:pt x="33" y="157"/>
                  <a:pt x="33" y="157"/>
                  <a:pt x="33" y="157"/>
                </a:cubicBezTo>
                <a:cubicBezTo>
                  <a:pt x="32" y="157"/>
                  <a:pt x="32" y="156"/>
                  <a:pt x="32" y="156"/>
                </a:cubicBezTo>
                <a:cubicBezTo>
                  <a:pt x="32" y="156"/>
                  <a:pt x="32" y="156"/>
                  <a:pt x="32" y="156"/>
                </a:cubicBezTo>
                <a:cubicBezTo>
                  <a:pt x="32" y="156"/>
                  <a:pt x="33" y="155"/>
                  <a:pt x="33" y="155"/>
                </a:cubicBezTo>
                <a:cubicBezTo>
                  <a:pt x="33" y="155"/>
                  <a:pt x="33" y="155"/>
                  <a:pt x="33" y="155"/>
                </a:cubicBezTo>
                <a:cubicBezTo>
                  <a:pt x="32" y="155"/>
                  <a:pt x="32" y="155"/>
                  <a:pt x="32" y="155"/>
                </a:cubicBezTo>
                <a:cubicBezTo>
                  <a:pt x="32" y="154"/>
                  <a:pt x="32" y="154"/>
                  <a:pt x="32" y="154"/>
                </a:cubicBezTo>
                <a:cubicBezTo>
                  <a:pt x="32" y="154"/>
                  <a:pt x="33" y="154"/>
                  <a:pt x="33" y="153"/>
                </a:cubicBezTo>
                <a:cubicBezTo>
                  <a:pt x="33" y="153"/>
                  <a:pt x="34" y="153"/>
                  <a:pt x="34" y="153"/>
                </a:cubicBezTo>
                <a:cubicBezTo>
                  <a:pt x="34" y="153"/>
                  <a:pt x="34" y="153"/>
                  <a:pt x="33" y="153"/>
                </a:cubicBezTo>
                <a:cubicBezTo>
                  <a:pt x="33" y="152"/>
                  <a:pt x="33" y="152"/>
                  <a:pt x="33" y="152"/>
                </a:cubicBezTo>
                <a:cubicBezTo>
                  <a:pt x="33" y="152"/>
                  <a:pt x="33" y="152"/>
                  <a:pt x="33" y="152"/>
                </a:cubicBezTo>
                <a:cubicBezTo>
                  <a:pt x="34" y="152"/>
                  <a:pt x="34" y="152"/>
                  <a:pt x="34" y="152"/>
                </a:cubicBezTo>
                <a:cubicBezTo>
                  <a:pt x="34" y="151"/>
                  <a:pt x="34" y="151"/>
                  <a:pt x="34" y="151"/>
                </a:cubicBezTo>
                <a:cubicBezTo>
                  <a:pt x="34" y="151"/>
                  <a:pt x="35" y="151"/>
                  <a:pt x="35" y="151"/>
                </a:cubicBezTo>
                <a:cubicBezTo>
                  <a:pt x="35" y="151"/>
                  <a:pt x="36" y="151"/>
                  <a:pt x="36" y="151"/>
                </a:cubicBezTo>
                <a:cubicBezTo>
                  <a:pt x="36" y="150"/>
                  <a:pt x="36" y="150"/>
                  <a:pt x="36" y="150"/>
                </a:cubicBezTo>
                <a:cubicBezTo>
                  <a:pt x="36" y="150"/>
                  <a:pt x="36" y="149"/>
                  <a:pt x="36" y="149"/>
                </a:cubicBezTo>
                <a:cubicBezTo>
                  <a:pt x="36" y="149"/>
                  <a:pt x="37" y="149"/>
                  <a:pt x="37" y="149"/>
                </a:cubicBezTo>
                <a:cubicBezTo>
                  <a:pt x="37" y="149"/>
                  <a:pt x="37" y="149"/>
                  <a:pt x="37" y="149"/>
                </a:cubicBezTo>
                <a:cubicBezTo>
                  <a:pt x="37" y="149"/>
                  <a:pt x="38" y="148"/>
                  <a:pt x="38" y="148"/>
                </a:cubicBezTo>
                <a:cubicBezTo>
                  <a:pt x="38" y="148"/>
                  <a:pt x="38" y="148"/>
                  <a:pt x="38" y="148"/>
                </a:cubicBezTo>
                <a:cubicBezTo>
                  <a:pt x="38" y="148"/>
                  <a:pt x="38" y="147"/>
                  <a:pt x="38" y="147"/>
                </a:cubicBezTo>
                <a:cubicBezTo>
                  <a:pt x="38" y="147"/>
                  <a:pt x="38" y="147"/>
                  <a:pt x="38" y="147"/>
                </a:cubicBezTo>
                <a:cubicBezTo>
                  <a:pt x="38" y="147"/>
                  <a:pt x="38" y="146"/>
                  <a:pt x="38" y="146"/>
                </a:cubicBezTo>
                <a:cubicBezTo>
                  <a:pt x="38" y="146"/>
                  <a:pt x="38" y="146"/>
                  <a:pt x="38" y="146"/>
                </a:cubicBezTo>
                <a:cubicBezTo>
                  <a:pt x="38" y="146"/>
                  <a:pt x="38" y="145"/>
                  <a:pt x="38" y="145"/>
                </a:cubicBezTo>
                <a:cubicBezTo>
                  <a:pt x="38" y="145"/>
                  <a:pt x="38" y="144"/>
                  <a:pt x="38" y="144"/>
                </a:cubicBezTo>
                <a:cubicBezTo>
                  <a:pt x="38" y="144"/>
                  <a:pt x="38" y="144"/>
                  <a:pt x="38" y="144"/>
                </a:cubicBezTo>
                <a:cubicBezTo>
                  <a:pt x="38" y="143"/>
                  <a:pt x="38" y="143"/>
                  <a:pt x="38" y="143"/>
                </a:cubicBezTo>
                <a:cubicBezTo>
                  <a:pt x="38" y="143"/>
                  <a:pt x="37" y="142"/>
                  <a:pt x="37" y="142"/>
                </a:cubicBezTo>
                <a:cubicBezTo>
                  <a:pt x="37" y="142"/>
                  <a:pt x="37" y="141"/>
                  <a:pt x="37" y="141"/>
                </a:cubicBezTo>
                <a:cubicBezTo>
                  <a:pt x="37" y="141"/>
                  <a:pt x="37" y="141"/>
                  <a:pt x="37" y="140"/>
                </a:cubicBezTo>
                <a:cubicBezTo>
                  <a:pt x="38" y="140"/>
                  <a:pt x="38" y="140"/>
                  <a:pt x="38" y="140"/>
                </a:cubicBezTo>
                <a:cubicBezTo>
                  <a:pt x="38" y="139"/>
                  <a:pt x="38" y="139"/>
                  <a:pt x="38" y="139"/>
                </a:cubicBezTo>
                <a:cubicBezTo>
                  <a:pt x="38" y="138"/>
                  <a:pt x="39" y="138"/>
                  <a:pt x="39" y="138"/>
                </a:cubicBezTo>
                <a:cubicBezTo>
                  <a:pt x="39" y="137"/>
                  <a:pt x="39" y="137"/>
                  <a:pt x="39" y="137"/>
                </a:cubicBezTo>
                <a:cubicBezTo>
                  <a:pt x="38" y="137"/>
                  <a:pt x="39" y="136"/>
                  <a:pt x="39" y="136"/>
                </a:cubicBezTo>
                <a:cubicBezTo>
                  <a:pt x="39" y="136"/>
                  <a:pt x="40" y="134"/>
                  <a:pt x="40" y="134"/>
                </a:cubicBezTo>
                <a:cubicBezTo>
                  <a:pt x="40" y="134"/>
                  <a:pt x="40" y="133"/>
                  <a:pt x="40" y="133"/>
                </a:cubicBezTo>
                <a:cubicBezTo>
                  <a:pt x="41" y="133"/>
                  <a:pt x="41" y="133"/>
                  <a:pt x="41" y="133"/>
                </a:cubicBezTo>
                <a:cubicBezTo>
                  <a:pt x="41" y="133"/>
                  <a:pt x="42" y="132"/>
                  <a:pt x="42" y="132"/>
                </a:cubicBezTo>
                <a:cubicBezTo>
                  <a:pt x="42" y="132"/>
                  <a:pt x="41" y="131"/>
                  <a:pt x="41" y="131"/>
                </a:cubicBezTo>
                <a:cubicBezTo>
                  <a:pt x="41" y="131"/>
                  <a:pt x="42" y="131"/>
                  <a:pt x="42" y="131"/>
                </a:cubicBezTo>
                <a:cubicBezTo>
                  <a:pt x="42" y="130"/>
                  <a:pt x="41" y="130"/>
                  <a:pt x="41" y="130"/>
                </a:cubicBezTo>
                <a:cubicBezTo>
                  <a:pt x="41" y="130"/>
                  <a:pt x="41" y="128"/>
                  <a:pt x="41" y="128"/>
                </a:cubicBezTo>
                <a:cubicBezTo>
                  <a:pt x="41" y="128"/>
                  <a:pt x="41" y="127"/>
                  <a:pt x="42" y="127"/>
                </a:cubicBezTo>
                <a:cubicBezTo>
                  <a:pt x="42" y="127"/>
                  <a:pt x="42" y="126"/>
                  <a:pt x="42" y="126"/>
                </a:cubicBezTo>
                <a:cubicBezTo>
                  <a:pt x="42" y="126"/>
                  <a:pt x="42" y="125"/>
                  <a:pt x="42" y="125"/>
                </a:cubicBezTo>
                <a:cubicBezTo>
                  <a:pt x="42" y="125"/>
                  <a:pt x="42" y="125"/>
                  <a:pt x="42" y="125"/>
                </a:cubicBezTo>
                <a:cubicBezTo>
                  <a:pt x="42" y="124"/>
                  <a:pt x="42" y="124"/>
                  <a:pt x="42" y="124"/>
                </a:cubicBezTo>
                <a:cubicBezTo>
                  <a:pt x="41" y="124"/>
                  <a:pt x="41" y="124"/>
                  <a:pt x="41" y="124"/>
                </a:cubicBezTo>
                <a:cubicBezTo>
                  <a:pt x="41" y="124"/>
                  <a:pt x="41" y="125"/>
                  <a:pt x="40" y="124"/>
                </a:cubicBezTo>
                <a:cubicBezTo>
                  <a:pt x="40" y="124"/>
                  <a:pt x="40" y="124"/>
                  <a:pt x="40" y="123"/>
                </a:cubicBezTo>
                <a:cubicBezTo>
                  <a:pt x="40" y="123"/>
                  <a:pt x="40" y="123"/>
                  <a:pt x="40" y="122"/>
                </a:cubicBezTo>
                <a:cubicBezTo>
                  <a:pt x="40" y="122"/>
                  <a:pt x="40" y="122"/>
                  <a:pt x="40" y="121"/>
                </a:cubicBezTo>
                <a:cubicBezTo>
                  <a:pt x="41" y="121"/>
                  <a:pt x="40" y="120"/>
                  <a:pt x="40" y="120"/>
                </a:cubicBezTo>
                <a:cubicBezTo>
                  <a:pt x="40" y="118"/>
                  <a:pt x="40" y="118"/>
                  <a:pt x="40" y="118"/>
                </a:cubicBezTo>
                <a:cubicBezTo>
                  <a:pt x="40" y="118"/>
                  <a:pt x="39" y="117"/>
                  <a:pt x="39" y="117"/>
                </a:cubicBezTo>
                <a:cubicBezTo>
                  <a:pt x="39" y="116"/>
                  <a:pt x="38" y="116"/>
                  <a:pt x="38" y="116"/>
                </a:cubicBezTo>
                <a:cubicBezTo>
                  <a:pt x="38" y="115"/>
                  <a:pt x="39" y="115"/>
                  <a:pt x="38" y="114"/>
                </a:cubicBezTo>
                <a:cubicBezTo>
                  <a:pt x="38" y="114"/>
                  <a:pt x="38" y="114"/>
                  <a:pt x="38" y="114"/>
                </a:cubicBezTo>
                <a:cubicBezTo>
                  <a:pt x="38" y="114"/>
                  <a:pt x="38" y="114"/>
                  <a:pt x="38" y="114"/>
                </a:cubicBezTo>
                <a:cubicBezTo>
                  <a:pt x="38" y="114"/>
                  <a:pt x="39" y="114"/>
                  <a:pt x="39" y="114"/>
                </a:cubicBezTo>
                <a:cubicBezTo>
                  <a:pt x="39" y="114"/>
                  <a:pt x="39" y="113"/>
                  <a:pt x="39" y="113"/>
                </a:cubicBezTo>
                <a:cubicBezTo>
                  <a:pt x="38" y="113"/>
                  <a:pt x="38" y="113"/>
                  <a:pt x="38" y="112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7" y="112"/>
                  <a:pt x="37" y="112"/>
                  <a:pt x="37" y="111"/>
                </a:cubicBezTo>
                <a:cubicBezTo>
                  <a:pt x="37" y="111"/>
                  <a:pt x="37" y="110"/>
                  <a:pt x="37" y="110"/>
                </a:cubicBezTo>
                <a:cubicBezTo>
                  <a:pt x="37" y="109"/>
                  <a:pt x="37" y="109"/>
                  <a:pt x="37" y="108"/>
                </a:cubicBezTo>
                <a:cubicBezTo>
                  <a:pt x="37" y="108"/>
                  <a:pt x="37" y="107"/>
                  <a:pt x="37" y="107"/>
                </a:cubicBezTo>
                <a:cubicBezTo>
                  <a:pt x="37" y="106"/>
                  <a:pt x="37" y="106"/>
                  <a:pt x="37" y="106"/>
                </a:cubicBezTo>
                <a:cubicBezTo>
                  <a:pt x="37" y="106"/>
                  <a:pt x="37" y="106"/>
                  <a:pt x="38" y="106"/>
                </a:cubicBezTo>
                <a:cubicBezTo>
                  <a:pt x="38" y="106"/>
                  <a:pt x="38" y="106"/>
                  <a:pt x="38" y="106"/>
                </a:cubicBezTo>
                <a:cubicBezTo>
                  <a:pt x="38" y="106"/>
                  <a:pt x="38" y="106"/>
                  <a:pt x="38" y="106"/>
                </a:cubicBezTo>
                <a:cubicBezTo>
                  <a:pt x="38" y="106"/>
                  <a:pt x="38" y="106"/>
                  <a:pt x="39" y="106"/>
                </a:cubicBezTo>
                <a:cubicBezTo>
                  <a:pt x="39" y="106"/>
                  <a:pt x="39" y="106"/>
                  <a:pt x="39" y="105"/>
                </a:cubicBezTo>
                <a:cubicBezTo>
                  <a:pt x="39" y="105"/>
                  <a:pt x="39" y="105"/>
                  <a:pt x="38" y="105"/>
                </a:cubicBezTo>
                <a:cubicBezTo>
                  <a:pt x="38" y="104"/>
                  <a:pt x="38" y="104"/>
                  <a:pt x="39" y="104"/>
                </a:cubicBezTo>
                <a:cubicBezTo>
                  <a:pt x="39" y="103"/>
                  <a:pt x="39" y="103"/>
                  <a:pt x="39" y="102"/>
                </a:cubicBezTo>
                <a:cubicBezTo>
                  <a:pt x="39" y="102"/>
                  <a:pt x="39" y="101"/>
                  <a:pt x="39" y="101"/>
                </a:cubicBezTo>
                <a:cubicBezTo>
                  <a:pt x="40" y="101"/>
                  <a:pt x="40" y="101"/>
                  <a:pt x="40" y="100"/>
                </a:cubicBezTo>
                <a:cubicBezTo>
                  <a:pt x="40" y="100"/>
                  <a:pt x="39" y="100"/>
                  <a:pt x="39" y="100"/>
                </a:cubicBezTo>
                <a:cubicBezTo>
                  <a:pt x="40" y="100"/>
                  <a:pt x="40" y="100"/>
                  <a:pt x="40" y="100"/>
                </a:cubicBezTo>
                <a:cubicBezTo>
                  <a:pt x="41" y="100"/>
                  <a:pt x="41" y="100"/>
                  <a:pt x="41" y="99"/>
                </a:cubicBezTo>
                <a:cubicBezTo>
                  <a:pt x="41" y="99"/>
                  <a:pt x="41" y="99"/>
                  <a:pt x="42" y="99"/>
                </a:cubicBezTo>
                <a:cubicBezTo>
                  <a:pt x="42" y="99"/>
                  <a:pt x="42" y="98"/>
                  <a:pt x="42" y="98"/>
                </a:cubicBezTo>
                <a:cubicBezTo>
                  <a:pt x="42" y="98"/>
                  <a:pt x="41" y="98"/>
                  <a:pt x="41" y="98"/>
                </a:cubicBezTo>
                <a:cubicBezTo>
                  <a:pt x="41" y="98"/>
                  <a:pt x="41" y="97"/>
                  <a:pt x="41" y="97"/>
                </a:cubicBezTo>
                <a:cubicBezTo>
                  <a:pt x="42" y="96"/>
                  <a:pt x="41" y="94"/>
                  <a:pt x="41" y="93"/>
                </a:cubicBezTo>
                <a:cubicBezTo>
                  <a:pt x="40" y="92"/>
                  <a:pt x="40" y="91"/>
                  <a:pt x="41" y="90"/>
                </a:cubicBezTo>
                <a:cubicBezTo>
                  <a:pt x="41" y="90"/>
                  <a:pt x="42" y="90"/>
                  <a:pt x="42" y="90"/>
                </a:cubicBezTo>
                <a:cubicBezTo>
                  <a:pt x="42" y="90"/>
                  <a:pt x="42" y="89"/>
                  <a:pt x="42" y="88"/>
                </a:cubicBezTo>
                <a:cubicBezTo>
                  <a:pt x="43" y="87"/>
                  <a:pt x="43" y="86"/>
                  <a:pt x="43" y="84"/>
                </a:cubicBezTo>
                <a:cubicBezTo>
                  <a:pt x="43" y="84"/>
                  <a:pt x="43" y="84"/>
                  <a:pt x="43" y="84"/>
                </a:cubicBezTo>
                <a:cubicBezTo>
                  <a:pt x="43" y="84"/>
                  <a:pt x="44" y="84"/>
                  <a:pt x="44" y="83"/>
                </a:cubicBezTo>
                <a:cubicBezTo>
                  <a:pt x="44" y="83"/>
                  <a:pt x="44" y="82"/>
                  <a:pt x="44" y="82"/>
                </a:cubicBezTo>
                <a:cubicBezTo>
                  <a:pt x="45" y="82"/>
                  <a:pt x="45" y="82"/>
                  <a:pt x="45" y="82"/>
                </a:cubicBezTo>
                <a:cubicBezTo>
                  <a:pt x="45" y="82"/>
                  <a:pt x="45" y="82"/>
                  <a:pt x="45" y="82"/>
                </a:cubicBezTo>
                <a:cubicBezTo>
                  <a:pt x="45" y="81"/>
                  <a:pt x="45" y="81"/>
                  <a:pt x="46" y="81"/>
                </a:cubicBezTo>
                <a:cubicBezTo>
                  <a:pt x="46" y="81"/>
                  <a:pt x="46" y="81"/>
                  <a:pt x="46" y="80"/>
                </a:cubicBezTo>
                <a:cubicBezTo>
                  <a:pt x="46" y="80"/>
                  <a:pt x="46" y="80"/>
                  <a:pt x="46" y="80"/>
                </a:cubicBezTo>
                <a:cubicBezTo>
                  <a:pt x="47" y="80"/>
                  <a:pt x="47" y="80"/>
                  <a:pt x="47" y="79"/>
                </a:cubicBezTo>
                <a:cubicBezTo>
                  <a:pt x="47" y="79"/>
                  <a:pt x="47" y="78"/>
                  <a:pt x="48" y="77"/>
                </a:cubicBezTo>
                <a:cubicBezTo>
                  <a:pt x="48" y="77"/>
                  <a:pt x="48" y="77"/>
                  <a:pt x="48" y="77"/>
                </a:cubicBezTo>
                <a:cubicBezTo>
                  <a:pt x="48" y="77"/>
                  <a:pt x="48" y="77"/>
                  <a:pt x="48" y="76"/>
                </a:cubicBezTo>
                <a:cubicBezTo>
                  <a:pt x="48" y="76"/>
                  <a:pt x="49" y="76"/>
                  <a:pt x="49" y="75"/>
                </a:cubicBezTo>
                <a:cubicBezTo>
                  <a:pt x="49" y="75"/>
                  <a:pt x="48" y="75"/>
                  <a:pt x="49" y="74"/>
                </a:cubicBezTo>
                <a:cubicBezTo>
                  <a:pt x="49" y="74"/>
                  <a:pt x="50" y="74"/>
                  <a:pt x="50" y="74"/>
                </a:cubicBezTo>
                <a:cubicBezTo>
                  <a:pt x="50" y="74"/>
                  <a:pt x="50" y="74"/>
                  <a:pt x="51" y="74"/>
                </a:cubicBezTo>
                <a:cubicBezTo>
                  <a:pt x="51" y="74"/>
                  <a:pt x="51" y="74"/>
                  <a:pt x="51" y="74"/>
                </a:cubicBezTo>
                <a:cubicBezTo>
                  <a:pt x="51" y="74"/>
                  <a:pt x="52" y="74"/>
                  <a:pt x="52" y="73"/>
                </a:cubicBezTo>
                <a:cubicBezTo>
                  <a:pt x="52" y="73"/>
                  <a:pt x="53" y="73"/>
                  <a:pt x="53" y="73"/>
                </a:cubicBezTo>
                <a:cubicBezTo>
                  <a:pt x="53" y="73"/>
                  <a:pt x="53" y="72"/>
                  <a:pt x="53" y="72"/>
                </a:cubicBezTo>
                <a:cubicBezTo>
                  <a:pt x="52" y="71"/>
                  <a:pt x="52" y="71"/>
                  <a:pt x="51" y="70"/>
                </a:cubicBezTo>
                <a:cubicBezTo>
                  <a:pt x="51" y="69"/>
                  <a:pt x="50" y="68"/>
                  <a:pt x="51" y="67"/>
                </a:cubicBezTo>
                <a:cubicBezTo>
                  <a:pt x="51" y="67"/>
                  <a:pt x="52" y="66"/>
                  <a:pt x="52" y="66"/>
                </a:cubicBezTo>
                <a:cubicBezTo>
                  <a:pt x="52" y="66"/>
                  <a:pt x="52" y="65"/>
                  <a:pt x="52" y="65"/>
                </a:cubicBezTo>
                <a:cubicBezTo>
                  <a:pt x="51" y="64"/>
                  <a:pt x="51" y="63"/>
                  <a:pt x="51" y="61"/>
                </a:cubicBezTo>
                <a:cubicBezTo>
                  <a:pt x="51" y="61"/>
                  <a:pt x="51" y="61"/>
                  <a:pt x="51" y="61"/>
                </a:cubicBezTo>
                <a:cubicBezTo>
                  <a:pt x="51" y="60"/>
                  <a:pt x="51" y="60"/>
                  <a:pt x="51" y="60"/>
                </a:cubicBezTo>
                <a:cubicBezTo>
                  <a:pt x="51" y="59"/>
                  <a:pt x="51" y="59"/>
                  <a:pt x="51" y="58"/>
                </a:cubicBezTo>
                <a:cubicBezTo>
                  <a:pt x="52" y="58"/>
                  <a:pt x="52" y="58"/>
                  <a:pt x="52" y="58"/>
                </a:cubicBezTo>
                <a:cubicBezTo>
                  <a:pt x="52" y="58"/>
                  <a:pt x="52" y="58"/>
                  <a:pt x="52" y="58"/>
                </a:cubicBezTo>
                <a:cubicBezTo>
                  <a:pt x="52" y="57"/>
                  <a:pt x="51" y="56"/>
                  <a:pt x="51" y="56"/>
                </a:cubicBezTo>
                <a:cubicBezTo>
                  <a:pt x="51" y="55"/>
                  <a:pt x="51" y="54"/>
                  <a:pt x="51" y="54"/>
                </a:cubicBezTo>
                <a:cubicBezTo>
                  <a:pt x="51" y="54"/>
                  <a:pt x="52" y="54"/>
                  <a:pt x="52" y="54"/>
                </a:cubicBezTo>
                <a:cubicBezTo>
                  <a:pt x="52" y="54"/>
                  <a:pt x="52" y="53"/>
                  <a:pt x="52" y="53"/>
                </a:cubicBezTo>
                <a:cubicBezTo>
                  <a:pt x="52" y="53"/>
                  <a:pt x="52" y="53"/>
                  <a:pt x="52" y="53"/>
                </a:cubicBezTo>
                <a:cubicBezTo>
                  <a:pt x="53" y="53"/>
                  <a:pt x="53" y="53"/>
                  <a:pt x="53" y="53"/>
                </a:cubicBezTo>
                <a:cubicBezTo>
                  <a:pt x="53" y="52"/>
                  <a:pt x="53" y="52"/>
                  <a:pt x="54" y="52"/>
                </a:cubicBezTo>
                <a:cubicBezTo>
                  <a:pt x="54" y="52"/>
                  <a:pt x="55" y="52"/>
                  <a:pt x="55" y="52"/>
                </a:cubicBezTo>
                <a:cubicBezTo>
                  <a:pt x="56" y="51"/>
                  <a:pt x="58" y="50"/>
                  <a:pt x="59" y="50"/>
                </a:cubicBezTo>
                <a:cubicBezTo>
                  <a:pt x="59" y="50"/>
                  <a:pt x="59" y="50"/>
                  <a:pt x="59" y="49"/>
                </a:cubicBezTo>
                <a:cubicBezTo>
                  <a:pt x="59" y="49"/>
                  <a:pt x="60" y="49"/>
                  <a:pt x="60" y="49"/>
                </a:cubicBezTo>
                <a:cubicBezTo>
                  <a:pt x="60" y="47"/>
                  <a:pt x="61" y="44"/>
                  <a:pt x="62" y="42"/>
                </a:cubicBezTo>
                <a:lnTo>
                  <a:pt x="60" y="40"/>
                </a:lnTo>
                <a:close/>
                <a:moveTo>
                  <a:pt x="50" y="313"/>
                </a:moveTo>
                <a:cubicBezTo>
                  <a:pt x="50" y="313"/>
                  <a:pt x="49" y="313"/>
                  <a:pt x="49" y="313"/>
                </a:cubicBezTo>
                <a:cubicBezTo>
                  <a:pt x="48" y="313"/>
                  <a:pt x="48" y="313"/>
                  <a:pt x="48" y="314"/>
                </a:cubicBezTo>
                <a:cubicBezTo>
                  <a:pt x="47" y="314"/>
                  <a:pt x="47" y="314"/>
                  <a:pt x="46" y="314"/>
                </a:cubicBezTo>
                <a:cubicBezTo>
                  <a:pt x="46" y="314"/>
                  <a:pt x="46" y="313"/>
                  <a:pt x="45" y="312"/>
                </a:cubicBezTo>
                <a:cubicBezTo>
                  <a:pt x="45" y="312"/>
                  <a:pt x="45" y="312"/>
                  <a:pt x="45" y="311"/>
                </a:cubicBezTo>
                <a:cubicBezTo>
                  <a:pt x="44" y="311"/>
                  <a:pt x="44" y="311"/>
                  <a:pt x="44" y="312"/>
                </a:cubicBezTo>
                <a:cubicBezTo>
                  <a:pt x="43" y="312"/>
                  <a:pt x="44" y="313"/>
                  <a:pt x="44" y="313"/>
                </a:cubicBezTo>
                <a:cubicBezTo>
                  <a:pt x="43" y="313"/>
                  <a:pt x="43" y="314"/>
                  <a:pt x="43" y="315"/>
                </a:cubicBezTo>
                <a:cubicBezTo>
                  <a:pt x="42" y="315"/>
                  <a:pt x="42" y="315"/>
                  <a:pt x="42" y="315"/>
                </a:cubicBezTo>
                <a:cubicBezTo>
                  <a:pt x="41" y="316"/>
                  <a:pt x="41" y="316"/>
                  <a:pt x="41" y="316"/>
                </a:cubicBezTo>
                <a:cubicBezTo>
                  <a:pt x="40" y="315"/>
                  <a:pt x="40" y="315"/>
                  <a:pt x="40" y="315"/>
                </a:cubicBezTo>
                <a:cubicBezTo>
                  <a:pt x="40" y="315"/>
                  <a:pt x="40" y="314"/>
                  <a:pt x="40" y="314"/>
                </a:cubicBezTo>
                <a:cubicBezTo>
                  <a:pt x="40" y="314"/>
                  <a:pt x="40" y="314"/>
                  <a:pt x="39" y="314"/>
                </a:cubicBezTo>
                <a:cubicBezTo>
                  <a:pt x="39" y="314"/>
                  <a:pt x="39" y="314"/>
                  <a:pt x="38" y="314"/>
                </a:cubicBezTo>
                <a:cubicBezTo>
                  <a:pt x="38" y="315"/>
                  <a:pt x="38" y="315"/>
                  <a:pt x="38" y="315"/>
                </a:cubicBezTo>
                <a:cubicBezTo>
                  <a:pt x="38" y="315"/>
                  <a:pt x="38" y="315"/>
                  <a:pt x="38" y="315"/>
                </a:cubicBezTo>
                <a:cubicBezTo>
                  <a:pt x="38" y="315"/>
                  <a:pt x="38" y="315"/>
                  <a:pt x="38" y="315"/>
                </a:cubicBezTo>
                <a:cubicBezTo>
                  <a:pt x="38" y="315"/>
                  <a:pt x="38" y="315"/>
                  <a:pt x="39" y="315"/>
                </a:cubicBezTo>
                <a:cubicBezTo>
                  <a:pt x="39" y="315"/>
                  <a:pt x="38" y="315"/>
                  <a:pt x="39" y="315"/>
                </a:cubicBezTo>
                <a:cubicBezTo>
                  <a:pt x="39" y="316"/>
                  <a:pt x="39" y="316"/>
                  <a:pt x="39" y="316"/>
                </a:cubicBezTo>
                <a:cubicBezTo>
                  <a:pt x="39" y="316"/>
                  <a:pt x="39" y="316"/>
                  <a:pt x="39" y="316"/>
                </a:cubicBezTo>
                <a:cubicBezTo>
                  <a:pt x="39" y="316"/>
                  <a:pt x="39" y="316"/>
                  <a:pt x="39" y="316"/>
                </a:cubicBezTo>
                <a:cubicBezTo>
                  <a:pt x="40" y="316"/>
                  <a:pt x="40" y="316"/>
                  <a:pt x="40" y="317"/>
                </a:cubicBezTo>
                <a:cubicBezTo>
                  <a:pt x="40" y="317"/>
                  <a:pt x="40" y="317"/>
                  <a:pt x="40" y="317"/>
                </a:cubicBezTo>
                <a:cubicBezTo>
                  <a:pt x="40" y="317"/>
                  <a:pt x="39" y="317"/>
                  <a:pt x="39" y="318"/>
                </a:cubicBezTo>
                <a:cubicBezTo>
                  <a:pt x="39" y="318"/>
                  <a:pt x="39" y="318"/>
                  <a:pt x="39" y="318"/>
                </a:cubicBezTo>
                <a:cubicBezTo>
                  <a:pt x="39" y="318"/>
                  <a:pt x="38" y="318"/>
                  <a:pt x="38" y="318"/>
                </a:cubicBezTo>
                <a:cubicBezTo>
                  <a:pt x="38" y="318"/>
                  <a:pt x="38" y="317"/>
                  <a:pt x="38" y="317"/>
                </a:cubicBezTo>
                <a:cubicBezTo>
                  <a:pt x="38" y="317"/>
                  <a:pt x="38" y="317"/>
                  <a:pt x="38" y="317"/>
                </a:cubicBezTo>
                <a:cubicBezTo>
                  <a:pt x="38" y="317"/>
                  <a:pt x="38" y="317"/>
                  <a:pt x="38" y="317"/>
                </a:cubicBezTo>
                <a:cubicBezTo>
                  <a:pt x="38" y="318"/>
                  <a:pt x="38" y="319"/>
                  <a:pt x="38" y="319"/>
                </a:cubicBezTo>
                <a:cubicBezTo>
                  <a:pt x="38" y="319"/>
                  <a:pt x="38" y="320"/>
                  <a:pt x="38" y="320"/>
                </a:cubicBezTo>
                <a:cubicBezTo>
                  <a:pt x="37" y="320"/>
                  <a:pt x="38" y="320"/>
                  <a:pt x="38" y="320"/>
                </a:cubicBezTo>
                <a:cubicBezTo>
                  <a:pt x="38" y="321"/>
                  <a:pt x="38" y="321"/>
                  <a:pt x="38" y="321"/>
                </a:cubicBezTo>
                <a:cubicBezTo>
                  <a:pt x="37" y="322"/>
                  <a:pt x="38" y="322"/>
                  <a:pt x="38" y="322"/>
                </a:cubicBezTo>
                <a:cubicBezTo>
                  <a:pt x="38" y="322"/>
                  <a:pt x="38" y="322"/>
                  <a:pt x="38" y="322"/>
                </a:cubicBezTo>
                <a:cubicBezTo>
                  <a:pt x="39" y="322"/>
                  <a:pt x="39" y="323"/>
                  <a:pt x="39" y="323"/>
                </a:cubicBezTo>
                <a:cubicBezTo>
                  <a:pt x="39" y="323"/>
                  <a:pt x="39" y="323"/>
                  <a:pt x="39" y="323"/>
                </a:cubicBezTo>
                <a:cubicBezTo>
                  <a:pt x="39" y="323"/>
                  <a:pt x="40" y="323"/>
                  <a:pt x="40" y="323"/>
                </a:cubicBezTo>
                <a:cubicBezTo>
                  <a:pt x="41" y="322"/>
                  <a:pt x="42" y="322"/>
                  <a:pt x="43" y="322"/>
                </a:cubicBezTo>
                <a:cubicBezTo>
                  <a:pt x="44" y="322"/>
                  <a:pt x="45" y="322"/>
                  <a:pt x="45" y="322"/>
                </a:cubicBezTo>
                <a:cubicBezTo>
                  <a:pt x="45" y="322"/>
                  <a:pt x="45" y="322"/>
                  <a:pt x="45" y="322"/>
                </a:cubicBezTo>
                <a:cubicBezTo>
                  <a:pt x="45" y="322"/>
                  <a:pt x="45" y="322"/>
                  <a:pt x="45" y="323"/>
                </a:cubicBezTo>
                <a:cubicBezTo>
                  <a:pt x="45" y="323"/>
                  <a:pt x="45" y="324"/>
                  <a:pt x="44" y="324"/>
                </a:cubicBezTo>
                <a:cubicBezTo>
                  <a:pt x="43" y="325"/>
                  <a:pt x="43" y="325"/>
                  <a:pt x="42" y="325"/>
                </a:cubicBezTo>
                <a:cubicBezTo>
                  <a:pt x="42" y="325"/>
                  <a:pt x="41" y="325"/>
                  <a:pt x="41" y="325"/>
                </a:cubicBezTo>
                <a:cubicBezTo>
                  <a:pt x="41" y="326"/>
                  <a:pt x="41" y="326"/>
                  <a:pt x="41" y="326"/>
                </a:cubicBezTo>
                <a:cubicBezTo>
                  <a:pt x="41" y="326"/>
                  <a:pt x="40" y="326"/>
                  <a:pt x="40" y="326"/>
                </a:cubicBezTo>
                <a:cubicBezTo>
                  <a:pt x="39" y="326"/>
                  <a:pt x="39" y="327"/>
                  <a:pt x="39" y="327"/>
                </a:cubicBezTo>
                <a:cubicBezTo>
                  <a:pt x="40" y="328"/>
                  <a:pt x="40" y="329"/>
                  <a:pt x="40" y="330"/>
                </a:cubicBezTo>
                <a:cubicBezTo>
                  <a:pt x="41" y="332"/>
                  <a:pt x="43" y="332"/>
                  <a:pt x="44" y="332"/>
                </a:cubicBezTo>
                <a:cubicBezTo>
                  <a:pt x="46" y="333"/>
                  <a:pt x="47" y="334"/>
                  <a:pt x="48" y="335"/>
                </a:cubicBezTo>
                <a:cubicBezTo>
                  <a:pt x="47" y="335"/>
                  <a:pt x="47" y="335"/>
                  <a:pt x="46" y="336"/>
                </a:cubicBezTo>
                <a:cubicBezTo>
                  <a:pt x="46" y="336"/>
                  <a:pt x="46" y="337"/>
                  <a:pt x="45" y="337"/>
                </a:cubicBezTo>
                <a:cubicBezTo>
                  <a:pt x="45" y="337"/>
                  <a:pt x="45" y="337"/>
                  <a:pt x="45" y="337"/>
                </a:cubicBezTo>
                <a:cubicBezTo>
                  <a:pt x="45" y="337"/>
                  <a:pt x="45" y="337"/>
                  <a:pt x="45" y="337"/>
                </a:cubicBezTo>
                <a:cubicBezTo>
                  <a:pt x="45" y="337"/>
                  <a:pt x="45" y="336"/>
                  <a:pt x="45" y="336"/>
                </a:cubicBezTo>
                <a:cubicBezTo>
                  <a:pt x="46" y="336"/>
                  <a:pt x="46" y="336"/>
                  <a:pt x="46" y="335"/>
                </a:cubicBezTo>
                <a:cubicBezTo>
                  <a:pt x="46" y="335"/>
                  <a:pt x="46" y="334"/>
                  <a:pt x="46" y="334"/>
                </a:cubicBezTo>
                <a:cubicBezTo>
                  <a:pt x="45" y="334"/>
                  <a:pt x="45" y="334"/>
                  <a:pt x="45" y="334"/>
                </a:cubicBezTo>
                <a:cubicBezTo>
                  <a:pt x="45" y="334"/>
                  <a:pt x="45" y="334"/>
                  <a:pt x="45" y="334"/>
                </a:cubicBezTo>
                <a:cubicBezTo>
                  <a:pt x="45" y="334"/>
                  <a:pt x="44" y="334"/>
                  <a:pt x="44" y="334"/>
                </a:cubicBezTo>
                <a:cubicBezTo>
                  <a:pt x="44" y="334"/>
                  <a:pt x="44" y="335"/>
                  <a:pt x="43" y="335"/>
                </a:cubicBezTo>
                <a:cubicBezTo>
                  <a:pt x="43" y="335"/>
                  <a:pt x="43" y="334"/>
                  <a:pt x="43" y="334"/>
                </a:cubicBezTo>
                <a:cubicBezTo>
                  <a:pt x="43" y="334"/>
                  <a:pt x="43" y="334"/>
                  <a:pt x="43" y="333"/>
                </a:cubicBezTo>
                <a:cubicBezTo>
                  <a:pt x="43" y="333"/>
                  <a:pt x="42" y="333"/>
                  <a:pt x="42" y="333"/>
                </a:cubicBezTo>
                <a:cubicBezTo>
                  <a:pt x="42" y="333"/>
                  <a:pt x="42" y="333"/>
                  <a:pt x="42" y="333"/>
                </a:cubicBezTo>
                <a:cubicBezTo>
                  <a:pt x="42" y="333"/>
                  <a:pt x="42" y="333"/>
                  <a:pt x="42" y="333"/>
                </a:cubicBezTo>
                <a:cubicBezTo>
                  <a:pt x="42" y="334"/>
                  <a:pt x="43" y="334"/>
                  <a:pt x="43" y="335"/>
                </a:cubicBezTo>
                <a:cubicBezTo>
                  <a:pt x="42" y="335"/>
                  <a:pt x="42" y="335"/>
                  <a:pt x="42" y="335"/>
                </a:cubicBezTo>
                <a:cubicBezTo>
                  <a:pt x="42" y="335"/>
                  <a:pt x="42" y="335"/>
                  <a:pt x="41" y="334"/>
                </a:cubicBezTo>
                <a:cubicBezTo>
                  <a:pt x="41" y="334"/>
                  <a:pt x="41" y="333"/>
                  <a:pt x="41" y="333"/>
                </a:cubicBezTo>
                <a:cubicBezTo>
                  <a:pt x="41" y="333"/>
                  <a:pt x="41" y="333"/>
                  <a:pt x="40" y="333"/>
                </a:cubicBezTo>
                <a:cubicBezTo>
                  <a:pt x="40" y="332"/>
                  <a:pt x="40" y="332"/>
                  <a:pt x="40" y="333"/>
                </a:cubicBezTo>
                <a:cubicBezTo>
                  <a:pt x="39" y="333"/>
                  <a:pt x="39" y="333"/>
                  <a:pt x="40" y="333"/>
                </a:cubicBezTo>
                <a:cubicBezTo>
                  <a:pt x="40" y="334"/>
                  <a:pt x="40" y="334"/>
                  <a:pt x="40" y="334"/>
                </a:cubicBezTo>
                <a:cubicBezTo>
                  <a:pt x="40" y="334"/>
                  <a:pt x="40" y="334"/>
                  <a:pt x="40" y="335"/>
                </a:cubicBezTo>
                <a:cubicBezTo>
                  <a:pt x="39" y="334"/>
                  <a:pt x="39" y="333"/>
                  <a:pt x="38" y="333"/>
                </a:cubicBezTo>
                <a:cubicBezTo>
                  <a:pt x="38" y="333"/>
                  <a:pt x="37" y="333"/>
                  <a:pt x="36" y="332"/>
                </a:cubicBezTo>
                <a:cubicBezTo>
                  <a:pt x="37" y="332"/>
                  <a:pt x="37" y="332"/>
                  <a:pt x="37" y="332"/>
                </a:cubicBezTo>
                <a:cubicBezTo>
                  <a:pt x="38" y="332"/>
                  <a:pt x="38" y="333"/>
                  <a:pt x="38" y="333"/>
                </a:cubicBezTo>
                <a:cubicBezTo>
                  <a:pt x="38" y="333"/>
                  <a:pt x="39" y="333"/>
                  <a:pt x="39" y="333"/>
                </a:cubicBezTo>
                <a:cubicBezTo>
                  <a:pt x="39" y="332"/>
                  <a:pt x="39" y="332"/>
                  <a:pt x="39" y="332"/>
                </a:cubicBezTo>
                <a:cubicBezTo>
                  <a:pt x="39" y="332"/>
                  <a:pt x="38" y="332"/>
                  <a:pt x="38" y="331"/>
                </a:cubicBezTo>
                <a:cubicBezTo>
                  <a:pt x="38" y="331"/>
                  <a:pt x="38" y="331"/>
                  <a:pt x="38" y="331"/>
                </a:cubicBezTo>
                <a:cubicBezTo>
                  <a:pt x="38" y="331"/>
                  <a:pt x="38" y="331"/>
                  <a:pt x="38" y="331"/>
                </a:cubicBezTo>
                <a:cubicBezTo>
                  <a:pt x="38" y="331"/>
                  <a:pt x="38" y="331"/>
                  <a:pt x="38" y="331"/>
                </a:cubicBezTo>
                <a:cubicBezTo>
                  <a:pt x="38" y="331"/>
                  <a:pt x="39" y="331"/>
                  <a:pt x="39" y="331"/>
                </a:cubicBezTo>
                <a:cubicBezTo>
                  <a:pt x="39" y="331"/>
                  <a:pt x="38" y="330"/>
                  <a:pt x="38" y="330"/>
                </a:cubicBezTo>
                <a:cubicBezTo>
                  <a:pt x="38" y="330"/>
                  <a:pt x="38" y="330"/>
                  <a:pt x="37" y="330"/>
                </a:cubicBezTo>
                <a:cubicBezTo>
                  <a:pt x="37" y="330"/>
                  <a:pt x="37" y="330"/>
                  <a:pt x="37" y="330"/>
                </a:cubicBezTo>
                <a:cubicBezTo>
                  <a:pt x="37" y="330"/>
                  <a:pt x="37" y="330"/>
                  <a:pt x="37" y="330"/>
                </a:cubicBezTo>
                <a:cubicBezTo>
                  <a:pt x="36" y="330"/>
                  <a:pt x="36" y="329"/>
                  <a:pt x="36" y="329"/>
                </a:cubicBezTo>
                <a:cubicBezTo>
                  <a:pt x="36" y="329"/>
                  <a:pt x="36" y="329"/>
                  <a:pt x="36" y="329"/>
                </a:cubicBezTo>
                <a:cubicBezTo>
                  <a:pt x="36" y="329"/>
                  <a:pt x="36" y="329"/>
                  <a:pt x="37" y="329"/>
                </a:cubicBezTo>
                <a:cubicBezTo>
                  <a:pt x="37" y="329"/>
                  <a:pt x="37" y="329"/>
                  <a:pt x="37" y="329"/>
                </a:cubicBezTo>
                <a:cubicBezTo>
                  <a:pt x="37" y="329"/>
                  <a:pt x="37" y="330"/>
                  <a:pt x="38" y="330"/>
                </a:cubicBezTo>
                <a:cubicBezTo>
                  <a:pt x="38" y="330"/>
                  <a:pt x="38" y="330"/>
                  <a:pt x="38" y="330"/>
                </a:cubicBezTo>
                <a:cubicBezTo>
                  <a:pt x="38" y="330"/>
                  <a:pt x="38" y="330"/>
                  <a:pt x="38" y="329"/>
                </a:cubicBezTo>
                <a:cubicBezTo>
                  <a:pt x="38" y="329"/>
                  <a:pt x="38" y="328"/>
                  <a:pt x="38" y="328"/>
                </a:cubicBezTo>
                <a:cubicBezTo>
                  <a:pt x="38" y="328"/>
                  <a:pt x="38" y="327"/>
                  <a:pt x="38" y="327"/>
                </a:cubicBezTo>
                <a:cubicBezTo>
                  <a:pt x="38" y="327"/>
                  <a:pt x="38" y="327"/>
                  <a:pt x="37" y="327"/>
                </a:cubicBezTo>
                <a:cubicBezTo>
                  <a:pt x="37" y="327"/>
                  <a:pt x="37" y="326"/>
                  <a:pt x="37" y="326"/>
                </a:cubicBezTo>
                <a:cubicBezTo>
                  <a:pt x="37" y="326"/>
                  <a:pt x="37" y="325"/>
                  <a:pt x="37" y="325"/>
                </a:cubicBezTo>
                <a:cubicBezTo>
                  <a:pt x="37" y="325"/>
                  <a:pt x="37" y="325"/>
                  <a:pt x="37" y="324"/>
                </a:cubicBezTo>
                <a:cubicBezTo>
                  <a:pt x="37" y="324"/>
                  <a:pt x="37" y="324"/>
                  <a:pt x="37" y="324"/>
                </a:cubicBezTo>
                <a:cubicBezTo>
                  <a:pt x="37" y="325"/>
                  <a:pt x="37" y="325"/>
                  <a:pt x="37" y="325"/>
                </a:cubicBezTo>
                <a:cubicBezTo>
                  <a:pt x="37" y="325"/>
                  <a:pt x="36" y="325"/>
                  <a:pt x="36" y="325"/>
                </a:cubicBezTo>
                <a:cubicBezTo>
                  <a:pt x="36" y="326"/>
                  <a:pt x="36" y="326"/>
                  <a:pt x="36" y="327"/>
                </a:cubicBezTo>
                <a:cubicBezTo>
                  <a:pt x="36" y="327"/>
                  <a:pt x="36" y="327"/>
                  <a:pt x="36" y="327"/>
                </a:cubicBezTo>
                <a:cubicBezTo>
                  <a:pt x="36" y="328"/>
                  <a:pt x="36" y="327"/>
                  <a:pt x="36" y="327"/>
                </a:cubicBezTo>
                <a:cubicBezTo>
                  <a:pt x="35" y="327"/>
                  <a:pt x="35" y="327"/>
                  <a:pt x="35" y="327"/>
                </a:cubicBezTo>
                <a:cubicBezTo>
                  <a:pt x="34" y="329"/>
                  <a:pt x="35" y="330"/>
                  <a:pt x="35" y="331"/>
                </a:cubicBezTo>
                <a:cubicBezTo>
                  <a:pt x="35" y="331"/>
                  <a:pt x="35" y="331"/>
                  <a:pt x="34" y="331"/>
                </a:cubicBezTo>
                <a:cubicBezTo>
                  <a:pt x="34" y="331"/>
                  <a:pt x="34" y="332"/>
                  <a:pt x="35" y="333"/>
                </a:cubicBezTo>
                <a:cubicBezTo>
                  <a:pt x="35" y="333"/>
                  <a:pt x="36" y="333"/>
                  <a:pt x="37" y="333"/>
                </a:cubicBezTo>
                <a:cubicBezTo>
                  <a:pt x="37" y="333"/>
                  <a:pt x="37" y="333"/>
                  <a:pt x="37" y="333"/>
                </a:cubicBezTo>
                <a:cubicBezTo>
                  <a:pt x="37" y="333"/>
                  <a:pt x="37" y="333"/>
                  <a:pt x="37" y="334"/>
                </a:cubicBezTo>
                <a:cubicBezTo>
                  <a:pt x="37" y="334"/>
                  <a:pt x="38" y="335"/>
                  <a:pt x="39" y="335"/>
                </a:cubicBezTo>
                <a:cubicBezTo>
                  <a:pt x="39" y="335"/>
                  <a:pt x="39" y="335"/>
                  <a:pt x="39" y="336"/>
                </a:cubicBezTo>
                <a:cubicBezTo>
                  <a:pt x="39" y="336"/>
                  <a:pt x="39" y="336"/>
                  <a:pt x="39" y="336"/>
                </a:cubicBezTo>
                <a:cubicBezTo>
                  <a:pt x="39" y="336"/>
                  <a:pt x="39" y="336"/>
                  <a:pt x="39" y="336"/>
                </a:cubicBezTo>
                <a:cubicBezTo>
                  <a:pt x="38" y="335"/>
                  <a:pt x="36" y="334"/>
                  <a:pt x="36" y="334"/>
                </a:cubicBezTo>
                <a:cubicBezTo>
                  <a:pt x="36" y="334"/>
                  <a:pt x="36" y="334"/>
                  <a:pt x="36" y="334"/>
                </a:cubicBezTo>
                <a:cubicBezTo>
                  <a:pt x="37" y="334"/>
                  <a:pt x="37" y="334"/>
                  <a:pt x="37" y="334"/>
                </a:cubicBezTo>
                <a:cubicBezTo>
                  <a:pt x="37" y="334"/>
                  <a:pt x="36" y="334"/>
                  <a:pt x="36" y="334"/>
                </a:cubicBezTo>
                <a:cubicBezTo>
                  <a:pt x="36" y="334"/>
                  <a:pt x="36" y="334"/>
                  <a:pt x="36" y="334"/>
                </a:cubicBezTo>
                <a:cubicBezTo>
                  <a:pt x="36" y="334"/>
                  <a:pt x="35" y="334"/>
                  <a:pt x="35" y="333"/>
                </a:cubicBezTo>
                <a:cubicBezTo>
                  <a:pt x="35" y="333"/>
                  <a:pt x="35" y="333"/>
                  <a:pt x="35" y="333"/>
                </a:cubicBezTo>
                <a:cubicBezTo>
                  <a:pt x="35" y="333"/>
                  <a:pt x="35" y="333"/>
                  <a:pt x="34" y="333"/>
                </a:cubicBezTo>
                <a:cubicBezTo>
                  <a:pt x="34" y="333"/>
                  <a:pt x="34" y="334"/>
                  <a:pt x="34" y="334"/>
                </a:cubicBezTo>
                <a:cubicBezTo>
                  <a:pt x="34" y="334"/>
                  <a:pt x="34" y="334"/>
                  <a:pt x="34" y="334"/>
                </a:cubicBezTo>
                <a:cubicBezTo>
                  <a:pt x="34" y="334"/>
                  <a:pt x="34" y="335"/>
                  <a:pt x="34" y="335"/>
                </a:cubicBezTo>
                <a:cubicBezTo>
                  <a:pt x="34" y="335"/>
                  <a:pt x="34" y="335"/>
                  <a:pt x="34" y="335"/>
                </a:cubicBezTo>
                <a:cubicBezTo>
                  <a:pt x="33" y="335"/>
                  <a:pt x="33" y="335"/>
                  <a:pt x="33" y="335"/>
                </a:cubicBezTo>
                <a:cubicBezTo>
                  <a:pt x="33" y="335"/>
                  <a:pt x="33" y="335"/>
                  <a:pt x="33" y="335"/>
                </a:cubicBezTo>
                <a:cubicBezTo>
                  <a:pt x="33" y="335"/>
                  <a:pt x="33" y="335"/>
                  <a:pt x="32" y="335"/>
                </a:cubicBezTo>
                <a:cubicBezTo>
                  <a:pt x="32" y="335"/>
                  <a:pt x="32" y="335"/>
                  <a:pt x="32" y="334"/>
                </a:cubicBezTo>
                <a:cubicBezTo>
                  <a:pt x="32" y="334"/>
                  <a:pt x="32" y="334"/>
                  <a:pt x="32" y="334"/>
                </a:cubicBezTo>
                <a:cubicBezTo>
                  <a:pt x="32" y="334"/>
                  <a:pt x="31" y="334"/>
                  <a:pt x="31" y="334"/>
                </a:cubicBezTo>
                <a:cubicBezTo>
                  <a:pt x="31" y="334"/>
                  <a:pt x="31" y="334"/>
                  <a:pt x="31" y="334"/>
                </a:cubicBezTo>
                <a:cubicBezTo>
                  <a:pt x="31" y="334"/>
                  <a:pt x="31" y="334"/>
                  <a:pt x="30" y="334"/>
                </a:cubicBezTo>
                <a:cubicBezTo>
                  <a:pt x="30" y="334"/>
                  <a:pt x="30" y="334"/>
                  <a:pt x="30" y="334"/>
                </a:cubicBezTo>
                <a:cubicBezTo>
                  <a:pt x="30" y="334"/>
                  <a:pt x="30" y="334"/>
                  <a:pt x="30" y="334"/>
                </a:cubicBezTo>
                <a:cubicBezTo>
                  <a:pt x="29" y="334"/>
                  <a:pt x="29" y="334"/>
                  <a:pt x="29" y="334"/>
                </a:cubicBezTo>
                <a:cubicBezTo>
                  <a:pt x="29" y="335"/>
                  <a:pt x="29" y="335"/>
                  <a:pt x="29" y="334"/>
                </a:cubicBezTo>
                <a:cubicBezTo>
                  <a:pt x="28" y="334"/>
                  <a:pt x="28" y="334"/>
                  <a:pt x="28" y="334"/>
                </a:cubicBezTo>
                <a:cubicBezTo>
                  <a:pt x="28" y="334"/>
                  <a:pt x="28" y="334"/>
                  <a:pt x="28" y="334"/>
                </a:cubicBezTo>
                <a:cubicBezTo>
                  <a:pt x="28" y="334"/>
                  <a:pt x="28" y="334"/>
                  <a:pt x="28" y="334"/>
                </a:cubicBezTo>
                <a:cubicBezTo>
                  <a:pt x="28" y="335"/>
                  <a:pt x="28" y="335"/>
                  <a:pt x="29" y="335"/>
                </a:cubicBezTo>
                <a:cubicBezTo>
                  <a:pt x="29" y="335"/>
                  <a:pt x="29" y="335"/>
                  <a:pt x="29" y="335"/>
                </a:cubicBezTo>
                <a:cubicBezTo>
                  <a:pt x="29" y="335"/>
                  <a:pt x="29" y="336"/>
                  <a:pt x="28" y="336"/>
                </a:cubicBezTo>
                <a:cubicBezTo>
                  <a:pt x="28" y="336"/>
                  <a:pt x="28" y="336"/>
                  <a:pt x="28" y="336"/>
                </a:cubicBezTo>
                <a:cubicBezTo>
                  <a:pt x="28" y="336"/>
                  <a:pt x="28" y="336"/>
                  <a:pt x="28" y="336"/>
                </a:cubicBezTo>
                <a:cubicBezTo>
                  <a:pt x="28" y="335"/>
                  <a:pt x="27" y="335"/>
                  <a:pt x="27" y="335"/>
                </a:cubicBezTo>
                <a:cubicBezTo>
                  <a:pt x="27" y="335"/>
                  <a:pt x="26" y="335"/>
                  <a:pt x="26" y="335"/>
                </a:cubicBezTo>
                <a:cubicBezTo>
                  <a:pt x="26" y="335"/>
                  <a:pt x="26" y="335"/>
                  <a:pt x="26" y="336"/>
                </a:cubicBezTo>
                <a:cubicBezTo>
                  <a:pt x="26" y="336"/>
                  <a:pt x="27" y="336"/>
                  <a:pt x="27" y="336"/>
                </a:cubicBezTo>
                <a:cubicBezTo>
                  <a:pt x="27" y="336"/>
                  <a:pt x="27" y="336"/>
                  <a:pt x="27" y="336"/>
                </a:cubicBezTo>
                <a:cubicBezTo>
                  <a:pt x="27" y="336"/>
                  <a:pt x="27" y="336"/>
                  <a:pt x="27" y="336"/>
                </a:cubicBezTo>
                <a:cubicBezTo>
                  <a:pt x="27" y="336"/>
                  <a:pt x="27" y="337"/>
                  <a:pt x="27" y="337"/>
                </a:cubicBezTo>
                <a:cubicBezTo>
                  <a:pt x="27" y="337"/>
                  <a:pt x="27" y="337"/>
                  <a:pt x="27" y="337"/>
                </a:cubicBezTo>
                <a:cubicBezTo>
                  <a:pt x="27" y="337"/>
                  <a:pt x="27" y="337"/>
                  <a:pt x="28" y="337"/>
                </a:cubicBezTo>
                <a:cubicBezTo>
                  <a:pt x="28" y="337"/>
                  <a:pt x="28" y="336"/>
                  <a:pt x="29" y="336"/>
                </a:cubicBezTo>
                <a:cubicBezTo>
                  <a:pt x="29" y="336"/>
                  <a:pt x="29" y="337"/>
                  <a:pt x="29" y="337"/>
                </a:cubicBezTo>
                <a:cubicBezTo>
                  <a:pt x="29" y="337"/>
                  <a:pt x="29" y="337"/>
                  <a:pt x="29" y="337"/>
                </a:cubicBezTo>
                <a:cubicBezTo>
                  <a:pt x="29" y="337"/>
                  <a:pt x="30" y="337"/>
                  <a:pt x="30" y="337"/>
                </a:cubicBezTo>
                <a:cubicBezTo>
                  <a:pt x="30" y="337"/>
                  <a:pt x="30" y="337"/>
                  <a:pt x="30" y="337"/>
                </a:cubicBezTo>
                <a:cubicBezTo>
                  <a:pt x="30" y="337"/>
                  <a:pt x="30" y="337"/>
                  <a:pt x="30" y="337"/>
                </a:cubicBezTo>
                <a:cubicBezTo>
                  <a:pt x="30" y="337"/>
                  <a:pt x="30" y="337"/>
                  <a:pt x="30" y="337"/>
                </a:cubicBezTo>
                <a:cubicBezTo>
                  <a:pt x="30" y="338"/>
                  <a:pt x="31" y="337"/>
                  <a:pt x="31" y="337"/>
                </a:cubicBezTo>
                <a:cubicBezTo>
                  <a:pt x="31" y="337"/>
                  <a:pt x="31" y="336"/>
                  <a:pt x="31" y="336"/>
                </a:cubicBezTo>
                <a:cubicBezTo>
                  <a:pt x="31" y="336"/>
                  <a:pt x="32" y="336"/>
                  <a:pt x="32" y="336"/>
                </a:cubicBezTo>
                <a:cubicBezTo>
                  <a:pt x="32" y="336"/>
                  <a:pt x="32" y="336"/>
                  <a:pt x="32" y="336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32" y="337"/>
                  <a:pt x="32" y="337"/>
                  <a:pt x="32" y="337"/>
                </a:cubicBezTo>
                <a:cubicBezTo>
                  <a:pt x="33" y="337"/>
                  <a:pt x="33" y="337"/>
                  <a:pt x="34" y="337"/>
                </a:cubicBezTo>
                <a:cubicBezTo>
                  <a:pt x="34" y="337"/>
                  <a:pt x="33" y="338"/>
                  <a:pt x="33" y="338"/>
                </a:cubicBezTo>
                <a:cubicBezTo>
                  <a:pt x="33" y="338"/>
                  <a:pt x="33" y="338"/>
                  <a:pt x="33" y="338"/>
                </a:cubicBezTo>
                <a:cubicBezTo>
                  <a:pt x="33" y="338"/>
                  <a:pt x="34" y="338"/>
                  <a:pt x="34" y="338"/>
                </a:cubicBezTo>
                <a:cubicBezTo>
                  <a:pt x="34" y="338"/>
                  <a:pt x="34" y="338"/>
                  <a:pt x="34" y="338"/>
                </a:cubicBezTo>
                <a:cubicBezTo>
                  <a:pt x="34" y="338"/>
                  <a:pt x="34" y="338"/>
                  <a:pt x="34" y="338"/>
                </a:cubicBezTo>
                <a:cubicBezTo>
                  <a:pt x="34" y="338"/>
                  <a:pt x="35" y="338"/>
                  <a:pt x="34" y="338"/>
                </a:cubicBezTo>
                <a:cubicBezTo>
                  <a:pt x="34" y="338"/>
                  <a:pt x="34" y="338"/>
                  <a:pt x="34" y="338"/>
                </a:cubicBezTo>
                <a:cubicBezTo>
                  <a:pt x="34" y="338"/>
                  <a:pt x="34" y="338"/>
                  <a:pt x="35" y="338"/>
                </a:cubicBezTo>
                <a:cubicBezTo>
                  <a:pt x="35" y="338"/>
                  <a:pt x="35" y="339"/>
                  <a:pt x="35" y="339"/>
                </a:cubicBezTo>
                <a:cubicBezTo>
                  <a:pt x="35" y="339"/>
                  <a:pt x="35" y="339"/>
                  <a:pt x="35" y="339"/>
                </a:cubicBezTo>
                <a:cubicBezTo>
                  <a:pt x="35" y="339"/>
                  <a:pt x="35" y="339"/>
                  <a:pt x="35" y="339"/>
                </a:cubicBezTo>
                <a:cubicBezTo>
                  <a:pt x="35" y="339"/>
                  <a:pt x="35" y="340"/>
                  <a:pt x="36" y="340"/>
                </a:cubicBezTo>
                <a:cubicBezTo>
                  <a:pt x="36" y="340"/>
                  <a:pt x="36" y="340"/>
                  <a:pt x="36" y="340"/>
                </a:cubicBezTo>
                <a:cubicBezTo>
                  <a:pt x="36" y="340"/>
                  <a:pt x="36" y="340"/>
                  <a:pt x="37" y="340"/>
                </a:cubicBezTo>
                <a:cubicBezTo>
                  <a:pt x="37" y="340"/>
                  <a:pt x="37" y="340"/>
                  <a:pt x="37" y="340"/>
                </a:cubicBezTo>
                <a:cubicBezTo>
                  <a:pt x="37" y="340"/>
                  <a:pt x="38" y="340"/>
                  <a:pt x="38" y="340"/>
                </a:cubicBezTo>
                <a:cubicBezTo>
                  <a:pt x="38" y="340"/>
                  <a:pt x="38" y="340"/>
                  <a:pt x="38" y="340"/>
                </a:cubicBezTo>
                <a:cubicBezTo>
                  <a:pt x="38" y="340"/>
                  <a:pt x="38" y="339"/>
                  <a:pt x="38" y="340"/>
                </a:cubicBezTo>
                <a:cubicBezTo>
                  <a:pt x="38" y="340"/>
                  <a:pt x="38" y="340"/>
                  <a:pt x="38" y="340"/>
                </a:cubicBezTo>
                <a:cubicBezTo>
                  <a:pt x="39" y="340"/>
                  <a:pt x="39" y="340"/>
                  <a:pt x="40" y="340"/>
                </a:cubicBezTo>
                <a:cubicBezTo>
                  <a:pt x="40" y="340"/>
                  <a:pt x="40" y="340"/>
                  <a:pt x="40" y="340"/>
                </a:cubicBezTo>
                <a:cubicBezTo>
                  <a:pt x="40" y="340"/>
                  <a:pt x="40" y="340"/>
                  <a:pt x="40" y="339"/>
                </a:cubicBezTo>
                <a:cubicBezTo>
                  <a:pt x="40" y="339"/>
                  <a:pt x="41" y="338"/>
                  <a:pt x="41" y="338"/>
                </a:cubicBezTo>
                <a:cubicBezTo>
                  <a:pt x="41" y="338"/>
                  <a:pt x="41" y="338"/>
                  <a:pt x="41" y="338"/>
                </a:cubicBezTo>
                <a:cubicBezTo>
                  <a:pt x="41" y="338"/>
                  <a:pt x="41" y="339"/>
                  <a:pt x="41" y="339"/>
                </a:cubicBezTo>
                <a:cubicBezTo>
                  <a:pt x="41" y="339"/>
                  <a:pt x="42" y="339"/>
                  <a:pt x="42" y="339"/>
                </a:cubicBezTo>
                <a:cubicBezTo>
                  <a:pt x="43" y="339"/>
                  <a:pt x="43" y="339"/>
                  <a:pt x="43" y="339"/>
                </a:cubicBezTo>
                <a:cubicBezTo>
                  <a:pt x="43" y="339"/>
                  <a:pt x="44" y="340"/>
                  <a:pt x="44" y="340"/>
                </a:cubicBezTo>
                <a:cubicBezTo>
                  <a:pt x="44" y="340"/>
                  <a:pt x="45" y="340"/>
                  <a:pt x="45" y="340"/>
                </a:cubicBezTo>
                <a:cubicBezTo>
                  <a:pt x="45" y="340"/>
                  <a:pt x="47" y="341"/>
                  <a:pt x="47" y="341"/>
                </a:cubicBezTo>
                <a:cubicBezTo>
                  <a:pt x="47" y="341"/>
                  <a:pt x="49" y="341"/>
                  <a:pt x="49" y="341"/>
                </a:cubicBezTo>
                <a:cubicBezTo>
                  <a:pt x="49" y="341"/>
                  <a:pt x="50" y="340"/>
                  <a:pt x="50" y="340"/>
                </a:cubicBezTo>
                <a:cubicBezTo>
                  <a:pt x="50" y="340"/>
                  <a:pt x="49" y="340"/>
                  <a:pt x="49" y="340"/>
                </a:cubicBezTo>
                <a:cubicBezTo>
                  <a:pt x="49" y="340"/>
                  <a:pt x="50" y="340"/>
                  <a:pt x="50" y="340"/>
                </a:cubicBezTo>
                <a:cubicBezTo>
                  <a:pt x="50" y="340"/>
                  <a:pt x="50" y="340"/>
                  <a:pt x="50" y="340"/>
                </a:cubicBezTo>
                <a:cubicBezTo>
                  <a:pt x="50" y="340"/>
                  <a:pt x="50" y="340"/>
                  <a:pt x="50" y="340"/>
                </a:cubicBezTo>
                <a:cubicBezTo>
                  <a:pt x="50" y="313"/>
                  <a:pt x="50" y="313"/>
                  <a:pt x="50" y="313"/>
                </a:cubicBezTo>
                <a:cubicBezTo>
                  <a:pt x="50" y="313"/>
                  <a:pt x="50" y="313"/>
                  <a:pt x="50" y="313"/>
                </a:cubicBezTo>
                <a:close/>
                <a:moveTo>
                  <a:pt x="58" y="344"/>
                </a:moveTo>
                <a:cubicBezTo>
                  <a:pt x="58" y="344"/>
                  <a:pt x="58" y="344"/>
                  <a:pt x="58" y="344"/>
                </a:cubicBezTo>
                <a:cubicBezTo>
                  <a:pt x="59" y="344"/>
                  <a:pt x="59" y="344"/>
                  <a:pt x="59" y="344"/>
                </a:cubicBezTo>
                <a:cubicBezTo>
                  <a:pt x="59" y="344"/>
                  <a:pt x="59" y="345"/>
                  <a:pt x="59" y="345"/>
                </a:cubicBezTo>
                <a:cubicBezTo>
                  <a:pt x="59" y="345"/>
                  <a:pt x="59" y="345"/>
                  <a:pt x="58" y="345"/>
                </a:cubicBezTo>
                <a:cubicBezTo>
                  <a:pt x="58" y="345"/>
                  <a:pt x="58" y="345"/>
                  <a:pt x="58" y="345"/>
                </a:cubicBezTo>
                <a:cubicBezTo>
                  <a:pt x="59" y="345"/>
                  <a:pt x="59" y="345"/>
                  <a:pt x="59" y="345"/>
                </a:cubicBezTo>
                <a:cubicBezTo>
                  <a:pt x="59" y="345"/>
                  <a:pt x="59" y="345"/>
                  <a:pt x="59" y="345"/>
                </a:cubicBezTo>
                <a:cubicBezTo>
                  <a:pt x="59" y="345"/>
                  <a:pt x="59" y="345"/>
                  <a:pt x="59" y="345"/>
                </a:cubicBezTo>
                <a:cubicBezTo>
                  <a:pt x="59" y="345"/>
                  <a:pt x="60" y="345"/>
                  <a:pt x="60" y="345"/>
                </a:cubicBezTo>
                <a:cubicBezTo>
                  <a:pt x="60" y="345"/>
                  <a:pt x="60" y="345"/>
                  <a:pt x="60" y="345"/>
                </a:cubicBezTo>
                <a:cubicBezTo>
                  <a:pt x="61" y="345"/>
                  <a:pt x="61" y="345"/>
                  <a:pt x="61" y="345"/>
                </a:cubicBezTo>
                <a:cubicBezTo>
                  <a:pt x="61" y="344"/>
                  <a:pt x="61" y="344"/>
                  <a:pt x="61" y="344"/>
                </a:cubicBezTo>
                <a:cubicBezTo>
                  <a:pt x="61" y="344"/>
                  <a:pt x="61" y="344"/>
                  <a:pt x="62" y="343"/>
                </a:cubicBezTo>
                <a:cubicBezTo>
                  <a:pt x="62" y="342"/>
                  <a:pt x="61" y="341"/>
                  <a:pt x="60" y="341"/>
                </a:cubicBezTo>
                <a:cubicBezTo>
                  <a:pt x="59" y="341"/>
                  <a:pt x="58" y="341"/>
                  <a:pt x="57" y="341"/>
                </a:cubicBezTo>
                <a:cubicBezTo>
                  <a:pt x="57" y="341"/>
                  <a:pt x="57" y="341"/>
                  <a:pt x="56" y="341"/>
                </a:cubicBezTo>
                <a:cubicBezTo>
                  <a:pt x="56" y="340"/>
                  <a:pt x="56" y="340"/>
                  <a:pt x="56" y="340"/>
                </a:cubicBezTo>
                <a:cubicBezTo>
                  <a:pt x="56" y="340"/>
                  <a:pt x="55" y="340"/>
                  <a:pt x="55" y="340"/>
                </a:cubicBezTo>
                <a:cubicBezTo>
                  <a:pt x="55" y="340"/>
                  <a:pt x="54" y="340"/>
                  <a:pt x="54" y="340"/>
                </a:cubicBezTo>
                <a:cubicBezTo>
                  <a:pt x="54" y="340"/>
                  <a:pt x="54" y="340"/>
                  <a:pt x="53" y="340"/>
                </a:cubicBezTo>
                <a:cubicBezTo>
                  <a:pt x="53" y="340"/>
                  <a:pt x="53" y="341"/>
                  <a:pt x="53" y="341"/>
                </a:cubicBezTo>
                <a:cubicBezTo>
                  <a:pt x="53" y="341"/>
                  <a:pt x="53" y="341"/>
                  <a:pt x="53" y="341"/>
                </a:cubicBezTo>
                <a:cubicBezTo>
                  <a:pt x="53" y="341"/>
                  <a:pt x="53" y="341"/>
                  <a:pt x="53" y="342"/>
                </a:cubicBezTo>
                <a:cubicBezTo>
                  <a:pt x="54" y="342"/>
                  <a:pt x="54" y="342"/>
                  <a:pt x="54" y="342"/>
                </a:cubicBezTo>
                <a:cubicBezTo>
                  <a:pt x="54" y="343"/>
                  <a:pt x="54" y="343"/>
                  <a:pt x="54" y="343"/>
                </a:cubicBezTo>
                <a:cubicBezTo>
                  <a:pt x="54" y="343"/>
                  <a:pt x="54" y="344"/>
                  <a:pt x="54" y="344"/>
                </a:cubicBezTo>
                <a:cubicBezTo>
                  <a:pt x="54" y="344"/>
                  <a:pt x="54" y="344"/>
                  <a:pt x="54" y="344"/>
                </a:cubicBezTo>
                <a:cubicBezTo>
                  <a:pt x="55" y="344"/>
                  <a:pt x="55" y="345"/>
                  <a:pt x="55" y="344"/>
                </a:cubicBezTo>
                <a:cubicBezTo>
                  <a:pt x="55" y="344"/>
                  <a:pt x="55" y="344"/>
                  <a:pt x="55" y="344"/>
                </a:cubicBezTo>
                <a:cubicBezTo>
                  <a:pt x="55" y="344"/>
                  <a:pt x="55" y="344"/>
                  <a:pt x="55" y="344"/>
                </a:cubicBezTo>
                <a:cubicBezTo>
                  <a:pt x="55" y="344"/>
                  <a:pt x="55" y="344"/>
                  <a:pt x="56" y="344"/>
                </a:cubicBezTo>
                <a:cubicBezTo>
                  <a:pt x="56" y="344"/>
                  <a:pt x="56" y="344"/>
                  <a:pt x="56" y="344"/>
                </a:cubicBezTo>
                <a:cubicBezTo>
                  <a:pt x="56" y="344"/>
                  <a:pt x="56" y="344"/>
                  <a:pt x="56" y="344"/>
                </a:cubicBezTo>
                <a:cubicBezTo>
                  <a:pt x="57" y="344"/>
                  <a:pt x="57" y="344"/>
                  <a:pt x="57" y="345"/>
                </a:cubicBezTo>
                <a:cubicBezTo>
                  <a:pt x="57" y="345"/>
                  <a:pt x="57" y="345"/>
                  <a:pt x="58" y="345"/>
                </a:cubicBezTo>
                <a:cubicBezTo>
                  <a:pt x="58" y="344"/>
                  <a:pt x="58" y="344"/>
                  <a:pt x="58" y="344"/>
                </a:cubicBezTo>
                <a:close/>
                <a:moveTo>
                  <a:pt x="62" y="345"/>
                </a:moveTo>
                <a:cubicBezTo>
                  <a:pt x="62" y="345"/>
                  <a:pt x="62" y="345"/>
                  <a:pt x="62" y="345"/>
                </a:cubicBezTo>
                <a:cubicBezTo>
                  <a:pt x="62" y="345"/>
                  <a:pt x="62" y="345"/>
                  <a:pt x="62" y="346"/>
                </a:cubicBezTo>
                <a:cubicBezTo>
                  <a:pt x="62" y="346"/>
                  <a:pt x="62" y="346"/>
                  <a:pt x="62" y="346"/>
                </a:cubicBezTo>
                <a:cubicBezTo>
                  <a:pt x="62" y="346"/>
                  <a:pt x="62" y="346"/>
                  <a:pt x="62" y="346"/>
                </a:cubicBezTo>
                <a:cubicBezTo>
                  <a:pt x="62" y="346"/>
                  <a:pt x="62" y="346"/>
                  <a:pt x="63" y="346"/>
                </a:cubicBezTo>
                <a:cubicBezTo>
                  <a:pt x="63" y="346"/>
                  <a:pt x="63" y="346"/>
                  <a:pt x="63" y="346"/>
                </a:cubicBezTo>
                <a:cubicBezTo>
                  <a:pt x="63" y="346"/>
                  <a:pt x="63" y="346"/>
                  <a:pt x="63" y="346"/>
                </a:cubicBezTo>
                <a:cubicBezTo>
                  <a:pt x="63" y="345"/>
                  <a:pt x="63" y="345"/>
                  <a:pt x="63" y="344"/>
                </a:cubicBezTo>
                <a:cubicBezTo>
                  <a:pt x="63" y="344"/>
                  <a:pt x="63" y="344"/>
                  <a:pt x="63" y="344"/>
                </a:cubicBezTo>
                <a:cubicBezTo>
                  <a:pt x="63" y="344"/>
                  <a:pt x="63" y="344"/>
                  <a:pt x="63" y="344"/>
                </a:cubicBezTo>
                <a:cubicBezTo>
                  <a:pt x="62" y="344"/>
                  <a:pt x="62" y="344"/>
                  <a:pt x="62" y="344"/>
                </a:cubicBezTo>
                <a:cubicBezTo>
                  <a:pt x="62" y="344"/>
                  <a:pt x="62" y="344"/>
                  <a:pt x="62" y="344"/>
                </a:cubicBezTo>
                <a:cubicBezTo>
                  <a:pt x="62" y="344"/>
                  <a:pt x="62" y="344"/>
                  <a:pt x="62" y="345"/>
                </a:cubicBezTo>
                <a:cubicBezTo>
                  <a:pt x="62" y="345"/>
                  <a:pt x="62" y="345"/>
                  <a:pt x="62" y="345"/>
                </a:cubicBezTo>
                <a:close/>
                <a:moveTo>
                  <a:pt x="65" y="344"/>
                </a:moveTo>
                <a:cubicBezTo>
                  <a:pt x="65" y="344"/>
                  <a:pt x="64" y="344"/>
                  <a:pt x="64" y="344"/>
                </a:cubicBezTo>
                <a:cubicBezTo>
                  <a:pt x="64" y="344"/>
                  <a:pt x="64" y="345"/>
                  <a:pt x="64" y="345"/>
                </a:cubicBezTo>
                <a:cubicBezTo>
                  <a:pt x="64" y="345"/>
                  <a:pt x="64" y="345"/>
                  <a:pt x="64" y="345"/>
                </a:cubicBezTo>
                <a:cubicBezTo>
                  <a:pt x="64" y="345"/>
                  <a:pt x="64" y="345"/>
                  <a:pt x="64" y="345"/>
                </a:cubicBezTo>
                <a:cubicBezTo>
                  <a:pt x="65" y="345"/>
                  <a:pt x="65" y="345"/>
                  <a:pt x="65" y="345"/>
                </a:cubicBezTo>
                <a:cubicBezTo>
                  <a:pt x="65" y="345"/>
                  <a:pt x="65" y="345"/>
                  <a:pt x="65" y="345"/>
                </a:cubicBezTo>
                <a:cubicBezTo>
                  <a:pt x="65" y="345"/>
                  <a:pt x="65" y="345"/>
                  <a:pt x="65" y="345"/>
                </a:cubicBezTo>
                <a:cubicBezTo>
                  <a:pt x="65" y="344"/>
                  <a:pt x="66" y="344"/>
                  <a:pt x="66" y="344"/>
                </a:cubicBezTo>
                <a:cubicBezTo>
                  <a:pt x="66" y="344"/>
                  <a:pt x="66" y="344"/>
                  <a:pt x="66" y="344"/>
                </a:cubicBezTo>
                <a:cubicBezTo>
                  <a:pt x="66" y="344"/>
                  <a:pt x="65" y="344"/>
                  <a:pt x="65" y="344"/>
                </a:cubicBezTo>
                <a:cubicBezTo>
                  <a:pt x="65" y="344"/>
                  <a:pt x="65" y="344"/>
                  <a:pt x="65" y="344"/>
                </a:cubicBezTo>
                <a:cubicBezTo>
                  <a:pt x="65" y="344"/>
                  <a:pt x="65" y="344"/>
                  <a:pt x="65" y="344"/>
                </a:cubicBezTo>
                <a:cubicBezTo>
                  <a:pt x="65" y="344"/>
                  <a:pt x="65" y="344"/>
                  <a:pt x="65" y="344"/>
                </a:cubicBezTo>
                <a:close/>
                <a:moveTo>
                  <a:pt x="42" y="343"/>
                </a:moveTo>
                <a:cubicBezTo>
                  <a:pt x="41" y="343"/>
                  <a:pt x="41" y="343"/>
                  <a:pt x="41" y="343"/>
                </a:cubicBezTo>
                <a:cubicBezTo>
                  <a:pt x="41" y="343"/>
                  <a:pt x="41" y="343"/>
                  <a:pt x="41" y="343"/>
                </a:cubicBezTo>
                <a:cubicBezTo>
                  <a:pt x="41" y="343"/>
                  <a:pt x="41" y="343"/>
                  <a:pt x="40" y="344"/>
                </a:cubicBezTo>
                <a:cubicBezTo>
                  <a:pt x="40" y="344"/>
                  <a:pt x="40" y="344"/>
                  <a:pt x="40" y="344"/>
                </a:cubicBezTo>
                <a:cubicBezTo>
                  <a:pt x="40" y="344"/>
                  <a:pt x="41" y="344"/>
                  <a:pt x="41" y="344"/>
                </a:cubicBezTo>
                <a:cubicBezTo>
                  <a:pt x="41" y="344"/>
                  <a:pt x="41" y="344"/>
                  <a:pt x="41" y="344"/>
                </a:cubicBezTo>
                <a:cubicBezTo>
                  <a:pt x="41" y="344"/>
                  <a:pt x="41" y="344"/>
                  <a:pt x="41" y="344"/>
                </a:cubicBezTo>
                <a:cubicBezTo>
                  <a:pt x="41" y="345"/>
                  <a:pt x="41" y="345"/>
                  <a:pt x="41" y="345"/>
                </a:cubicBezTo>
                <a:cubicBezTo>
                  <a:pt x="41" y="345"/>
                  <a:pt x="41" y="345"/>
                  <a:pt x="41" y="345"/>
                </a:cubicBezTo>
                <a:cubicBezTo>
                  <a:pt x="42" y="345"/>
                  <a:pt x="42" y="345"/>
                  <a:pt x="42" y="345"/>
                </a:cubicBezTo>
                <a:cubicBezTo>
                  <a:pt x="42" y="345"/>
                  <a:pt x="42" y="345"/>
                  <a:pt x="43" y="345"/>
                </a:cubicBezTo>
                <a:cubicBezTo>
                  <a:pt x="43" y="345"/>
                  <a:pt x="43" y="345"/>
                  <a:pt x="43" y="345"/>
                </a:cubicBezTo>
                <a:cubicBezTo>
                  <a:pt x="43" y="345"/>
                  <a:pt x="43" y="345"/>
                  <a:pt x="43" y="345"/>
                </a:cubicBezTo>
                <a:cubicBezTo>
                  <a:pt x="43" y="345"/>
                  <a:pt x="42" y="346"/>
                  <a:pt x="42" y="346"/>
                </a:cubicBezTo>
                <a:cubicBezTo>
                  <a:pt x="43" y="346"/>
                  <a:pt x="43" y="346"/>
                  <a:pt x="43" y="346"/>
                </a:cubicBezTo>
                <a:cubicBezTo>
                  <a:pt x="43" y="346"/>
                  <a:pt x="43" y="346"/>
                  <a:pt x="44" y="347"/>
                </a:cubicBezTo>
                <a:cubicBezTo>
                  <a:pt x="44" y="347"/>
                  <a:pt x="44" y="347"/>
                  <a:pt x="44" y="347"/>
                </a:cubicBezTo>
                <a:cubicBezTo>
                  <a:pt x="44" y="347"/>
                  <a:pt x="44" y="346"/>
                  <a:pt x="44" y="346"/>
                </a:cubicBezTo>
                <a:cubicBezTo>
                  <a:pt x="44" y="346"/>
                  <a:pt x="44" y="347"/>
                  <a:pt x="45" y="347"/>
                </a:cubicBezTo>
                <a:cubicBezTo>
                  <a:pt x="45" y="347"/>
                  <a:pt x="45" y="347"/>
                  <a:pt x="45" y="348"/>
                </a:cubicBezTo>
                <a:cubicBezTo>
                  <a:pt x="45" y="348"/>
                  <a:pt x="46" y="348"/>
                  <a:pt x="46" y="348"/>
                </a:cubicBezTo>
                <a:cubicBezTo>
                  <a:pt x="46" y="348"/>
                  <a:pt x="46" y="348"/>
                  <a:pt x="46" y="348"/>
                </a:cubicBezTo>
                <a:cubicBezTo>
                  <a:pt x="46" y="348"/>
                  <a:pt x="46" y="348"/>
                  <a:pt x="46" y="348"/>
                </a:cubicBezTo>
                <a:cubicBezTo>
                  <a:pt x="46" y="348"/>
                  <a:pt x="47" y="348"/>
                  <a:pt x="47" y="348"/>
                </a:cubicBezTo>
                <a:cubicBezTo>
                  <a:pt x="47" y="348"/>
                  <a:pt x="47" y="347"/>
                  <a:pt x="47" y="347"/>
                </a:cubicBezTo>
                <a:cubicBezTo>
                  <a:pt x="47" y="347"/>
                  <a:pt x="47" y="347"/>
                  <a:pt x="47" y="347"/>
                </a:cubicBezTo>
                <a:cubicBezTo>
                  <a:pt x="47" y="347"/>
                  <a:pt x="46" y="347"/>
                  <a:pt x="46" y="347"/>
                </a:cubicBezTo>
                <a:cubicBezTo>
                  <a:pt x="46" y="347"/>
                  <a:pt x="46" y="347"/>
                  <a:pt x="46" y="346"/>
                </a:cubicBezTo>
                <a:cubicBezTo>
                  <a:pt x="46" y="346"/>
                  <a:pt x="46" y="346"/>
                  <a:pt x="46" y="346"/>
                </a:cubicBezTo>
                <a:cubicBezTo>
                  <a:pt x="46" y="346"/>
                  <a:pt x="45" y="345"/>
                  <a:pt x="45" y="345"/>
                </a:cubicBezTo>
                <a:cubicBezTo>
                  <a:pt x="46" y="345"/>
                  <a:pt x="46" y="345"/>
                  <a:pt x="46" y="345"/>
                </a:cubicBezTo>
                <a:cubicBezTo>
                  <a:pt x="46" y="345"/>
                  <a:pt x="46" y="345"/>
                  <a:pt x="46" y="344"/>
                </a:cubicBezTo>
                <a:cubicBezTo>
                  <a:pt x="46" y="344"/>
                  <a:pt x="46" y="344"/>
                  <a:pt x="46" y="344"/>
                </a:cubicBezTo>
                <a:cubicBezTo>
                  <a:pt x="46" y="344"/>
                  <a:pt x="46" y="344"/>
                  <a:pt x="46" y="344"/>
                </a:cubicBezTo>
                <a:cubicBezTo>
                  <a:pt x="46" y="345"/>
                  <a:pt x="47" y="345"/>
                  <a:pt x="47" y="345"/>
                </a:cubicBezTo>
                <a:cubicBezTo>
                  <a:pt x="47" y="345"/>
                  <a:pt x="47" y="345"/>
                  <a:pt x="47" y="345"/>
                </a:cubicBezTo>
                <a:cubicBezTo>
                  <a:pt x="48" y="345"/>
                  <a:pt x="48" y="345"/>
                  <a:pt x="48" y="345"/>
                </a:cubicBezTo>
                <a:cubicBezTo>
                  <a:pt x="48" y="345"/>
                  <a:pt x="48" y="345"/>
                  <a:pt x="48" y="345"/>
                </a:cubicBezTo>
                <a:cubicBezTo>
                  <a:pt x="48" y="345"/>
                  <a:pt x="48" y="345"/>
                  <a:pt x="48" y="346"/>
                </a:cubicBezTo>
                <a:cubicBezTo>
                  <a:pt x="48" y="345"/>
                  <a:pt x="48" y="345"/>
                  <a:pt x="48" y="345"/>
                </a:cubicBezTo>
                <a:cubicBezTo>
                  <a:pt x="49" y="345"/>
                  <a:pt x="49" y="346"/>
                  <a:pt x="49" y="346"/>
                </a:cubicBezTo>
                <a:cubicBezTo>
                  <a:pt x="49" y="346"/>
                  <a:pt x="48" y="346"/>
                  <a:pt x="48" y="346"/>
                </a:cubicBezTo>
                <a:cubicBezTo>
                  <a:pt x="48" y="346"/>
                  <a:pt x="49" y="347"/>
                  <a:pt x="48" y="347"/>
                </a:cubicBezTo>
                <a:cubicBezTo>
                  <a:pt x="48" y="347"/>
                  <a:pt x="48" y="347"/>
                  <a:pt x="48" y="347"/>
                </a:cubicBezTo>
                <a:cubicBezTo>
                  <a:pt x="48" y="347"/>
                  <a:pt x="48" y="347"/>
                  <a:pt x="48" y="347"/>
                </a:cubicBezTo>
                <a:cubicBezTo>
                  <a:pt x="49" y="347"/>
                  <a:pt x="49" y="347"/>
                  <a:pt x="49" y="348"/>
                </a:cubicBezTo>
                <a:cubicBezTo>
                  <a:pt x="49" y="348"/>
                  <a:pt x="49" y="348"/>
                  <a:pt x="49" y="348"/>
                </a:cubicBezTo>
                <a:cubicBezTo>
                  <a:pt x="50" y="348"/>
                  <a:pt x="50" y="348"/>
                  <a:pt x="50" y="348"/>
                </a:cubicBezTo>
                <a:cubicBezTo>
                  <a:pt x="50" y="347"/>
                  <a:pt x="49" y="347"/>
                  <a:pt x="50" y="347"/>
                </a:cubicBezTo>
                <a:cubicBezTo>
                  <a:pt x="50" y="347"/>
                  <a:pt x="50" y="347"/>
                  <a:pt x="50" y="347"/>
                </a:cubicBezTo>
                <a:cubicBezTo>
                  <a:pt x="50" y="347"/>
                  <a:pt x="50" y="347"/>
                  <a:pt x="50" y="348"/>
                </a:cubicBezTo>
                <a:cubicBezTo>
                  <a:pt x="50" y="348"/>
                  <a:pt x="51" y="348"/>
                  <a:pt x="51" y="348"/>
                </a:cubicBezTo>
                <a:cubicBezTo>
                  <a:pt x="51" y="348"/>
                  <a:pt x="50" y="347"/>
                  <a:pt x="50" y="347"/>
                </a:cubicBezTo>
                <a:cubicBezTo>
                  <a:pt x="51" y="347"/>
                  <a:pt x="52" y="348"/>
                  <a:pt x="53" y="348"/>
                </a:cubicBezTo>
                <a:cubicBezTo>
                  <a:pt x="53" y="348"/>
                  <a:pt x="53" y="348"/>
                  <a:pt x="53" y="349"/>
                </a:cubicBezTo>
                <a:cubicBezTo>
                  <a:pt x="53" y="349"/>
                  <a:pt x="53" y="349"/>
                  <a:pt x="53" y="349"/>
                </a:cubicBezTo>
                <a:cubicBezTo>
                  <a:pt x="53" y="349"/>
                  <a:pt x="54" y="349"/>
                  <a:pt x="54" y="350"/>
                </a:cubicBezTo>
                <a:cubicBezTo>
                  <a:pt x="54" y="350"/>
                  <a:pt x="54" y="350"/>
                  <a:pt x="54" y="350"/>
                </a:cubicBezTo>
                <a:cubicBezTo>
                  <a:pt x="55" y="350"/>
                  <a:pt x="55" y="350"/>
                  <a:pt x="55" y="350"/>
                </a:cubicBezTo>
                <a:cubicBezTo>
                  <a:pt x="55" y="350"/>
                  <a:pt x="55" y="349"/>
                  <a:pt x="55" y="349"/>
                </a:cubicBezTo>
                <a:cubicBezTo>
                  <a:pt x="55" y="349"/>
                  <a:pt x="55" y="349"/>
                  <a:pt x="55" y="349"/>
                </a:cubicBezTo>
                <a:cubicBezTo>
                  <a:pt x="55" y="349"/>
                  <a:pt x="55" y="349"/>
                  <a:pt x="55" y="349"/>
                </a:cubicBezTo>
                <a:cubicBezTo>
                  <a:pt x="55" y="349"/>
                  <a:pt x="55" y="348"/>
                  <a:pt x="55" y="348"/>
                </a:cubicBezTo>
                <a:cubicBezTo>
                  <a:pt x="54" y="348"/>
                  <a:pt x="55" y="348"/>
                  <a:pt x="54" y="347"/>
                </a:cubicBezTo>
                <a:cubicBezTo>
                  <a:pt x="54" y="347"/>
                  <a:pt x="54" y="347"/>
                  <a:pt x="54" y="347"/>
                </a:cubicBezTo>
                <a:cubicBezTo>
                  <a:pt x="54" y="347"/>
                  <a:pt x="54" y="347"/>
                  <a:pt x="54" y="347"/>
                </a:cubicBezTo>
                <a:cubicBezTo>
                  <a:pt x="54" y="346"/>
                  <a:pt x="53" y="347"/>
                  <a:pt x="53" y="346"/>
                </a:cubicBezTo>
                <a:cubicBezTo>
                  <a:pt x="53" y="346"/>
                  <a:pt x="53" y="346"/>
                  <a:pt x="53" y="346"/>
                </a:cubicBezTo>
                <a:cubicBezTo>
                  <a:pt x="53" y="346"/>
                  <a:pt x="52" y="346"/>
                  <a:pt x="52" y="346"/>
                </a:cubicBezTo>
                <a:cubicBezTo>
                  <a:pt x="52" y="346"/>
                  <a:pt x="51" y="346"/>
                  <a:pt x="51" y="346"/>
                </a:cubicBezTo>
                <a:cubicBezTo>
                  <a:pt x="51" y="346"/>
                  <a:pt x="51" y="345"/>
                  <a:pt x="51" y="345"/>
                </a:cubicBezTo>
                <a:cubicBezTo>
                  <a:pt x="52" y="345"/>
                  <a:pt x="53" y="345"/>
                  <a:pt x="53" y="345"/>
                </a:cubicBezTo>
                <a:cubicBezTo>
                  <a:pt x="53" y="345"/>
                  <a:pt x="53" y="344"/>
                  <a:pt x="52" y="344"/>
                </a:cubicBezTo>
                <a:cubicBezTo>
                  <a:pt x="52" y="344"/>
                  <a:pt x="52" y="344"/>
                  <a:pt x="51" y="344"/>
                </a:cubicBezTo>
                <a:cubicBezTo>
                  <a:pt x="50" y="344"/>
                  <a:pt x="49" y="344"/>
                  <a:pt x="48" y="343"/>
                </a:cubicBezTo>
                <a:cubicBezTo>
                  <a:pt x="48" y="343"/>
                  <a:pt x="48" y="343"/>
                  <a:pt x="48" y="342"/>
                </a:cubicBezTo>
                <a:cubicBezTo>
                  <a:pt x="48" y="342"/>
                  <a:pt x="48" y="342"/>
                  <a:pt x="48" y="342"/>
                </a:cubicBezTo>
                <a:cubicBezTo>
                  <a:pt x="48" y="342"/>
                  <a:pt x="49" y="342"/>
                  <a:pt x="49" y="342"/>
                </a:cubicBezTo>
                <a:cubicBezTo>
                  <a:pt x="49" y="343"/>
                  <a:pt x="49" y="343"/>
                  <a:pt x="49" y="343"/>
                </a:cubicBezTo>
                <a:cubicBezTo>
                  <a:pt x="50" y="343"/>
                  <a:pt x="50" y="343"/>
                  <a:pt x="51" y="343"/>
                </a:cubicBezTo>
                <a:cubicBezTo>
                  <a:pt x="51" y="343"/>
                  <a:pt x="51" y="343"/>
                  <a:pt x="51" y="343"/>
                </a:cubicBezTo>
                <a:cubicBezTo>
                  <a:pt x="51" y="343"/>
                  <a:pt x="51" y="343"/>
                  <a:pt x="51" y="343"/>
                </a:cubicBezTo>
                <a:cubicBezTo>
                  <a:pt x="52" y="343"/>
                  <a:pt x="51" y="343"/>
                  <a:pt x="51" y="342"/>
                </a:cubicBezTo>
                <a:cubicBezTo>
                  <a:pt x="52" y="342"/>
                  <a:pt x="52" y="342"/>
                  <a:pt x="52" y="342"/>
                </a:cubicBezTo>
                <a:cubicBezTo>
                  <a:pt x="52" y="342"/>
                  <a:pt x="53" y="342"/>
                  <a:pt x="53" y="342"/>
                </a:cubicBezTo>
                <a:cubicBezTo>
                  <a:pt x="53" y="342"/>
                  <a:pt x="53" y="342"/>
                  <a:pt x="53" y="342"/>
                </a:cubicBezTo>
                <a:cubicBezTo>
                  <a:pt x="52" y="341"/>
                  <a:pt x="52" y="341"/>
                  <a:pt x="52" y="341"/>
                </a:cubicBezTo>
                <a:cubicBezTo>
                  <a:pt x="52" y="341"/>
                  <a:pt x="51" y="341"/>
                  <a:pt x="50" y="341"/>
                </a:cubicBezTo>
                <a:cubicBezTo>
                  <a:pt x="50" y="341"/>
                  <a:pt x="49" y="341"/>
                  <a:pt x="49" y="341"/>
                </a:cubicBezTo>
                <a:cubicBezTo>
                  <a:pt x="48" y="341"/>
                  <a:pt x="48" y="341"/>
                  <a:pt x="47" y="341"/>
                </a:cubicBezTo>
                <a:cubicBezTo>
                  <a:pt x="47" y="342"/>
                  <a:pt x="46" y="342"/>
                  <a:pt x="46" y="342"/>
                </a:cubicBezTo>
                <a:cubicBezTo>
                  <a:pt x="46" y="342"/>
                  <a:pt x="45" y="342"/>
                  <a:pt x="45" y="342"/>
                </a:cubicBezTo>
                <a:cubicBezTo>
                  <a:pt x="45" y="342"/>
                  <a:pt x="45" y="342"/>
                  <a:pt x="45" y="342"/>
                </a:cubicBezTo>
                <a:cubicBezTo>
                  <a:pt x="45" y="342"/>
                  <a:pt x="45" y="342"/>
                  <a:pt x="44" y="342"/>
                </a:cubicBezTo>
                <a:cubicBezTo>
                  <a:pt x="45" y="342"/>
                  <a:pt x="46" y="341"/>
                  <a:pt x="46" y="341"/>
                </a:cubicBezTo>
                <a:cubicBezTo>
                  <a:pt x="46" y="341"/>
                  <a:pt x="46" y="341"/>
                  <a:pt x="46" y="341"/>
                </a:cubicBezTo>
                <a:cubicBezTo>
                  <a:pt x="44" y="340"/>
                  <a:pt x="43" y="340"/>
                  <a:pt x="42" y="340"/>
                </a:cubicBezTo>
                <a:cubicBezTo>
                  <a:pt x="42" y="340"/>
                  <a:pt x="41" y="340"/>
                  <a:pt x="41" y="341"/>
                </a:cubicBezTo>
                <a:cubicBezTo>
                  <a:pt x="41" y="341"/>
                  <a:pt x="41" y="341"/>
                  <a:pt x="41" y="341"/>
                </a:cubicBezTo>
                <a:cubicBezTo>
                  <a:pt x="41" y="341"/>
                  <a:pt x="41" y="341"/>
                  <a:pt x="41" y="342"/>
                </a:cubicBezTo>
                <a:cubicBezTo>
                  <a:pt x="41" y="342"/>
                  <a:pt x="41" y="342"/>
                  <a:pt x="42" y="342"/>
                </a:cubicBezTo>
                <a:cubicBezTo>
                  <a:pt x="42" y="342"/>
                  <a:pt x="42" y="342"/>
                  <a:pt x="42" y="342"/>
                </a:cubicBezTo>
                <a:cubicBezTo>
                  <a:pt x="43" y="342"/>
                  <a:pt x="43" y="342"/>
                  <a:pt x="43" y="342"/>
                </a:cubicBezTo>
                <a:cubicBezTo>
                  <a:pt x="43" y="342"/>
                  <a:pt x="44" y="342"/>
                  <a:pt x="44" y="342"/>
                </a:cubicBezTo>
                <a:cubicBezTo>
                  <a:pt x="44" y="342"/>
                  <a:pt x="44" y="342"/>
                  <a:pt x="44" y="342"/>
                </a:cubicBezTo>
                <a:cubicBezTo>
                  <a:pt x="43" y="343"/>
                  <a:pt x="42" y="342"/>
                  <a:pt x="42" y="343"/>
                </a:cubicBezTo>
                <a:close/>
                <a:moveTo>
                  <a:pt x="32" y="329"/>
                </a:moveTo>
                <a:cubicBezTo>
                  <a:pt x="31" y="329"/>
                  <a:pt x="31" y="329"/>
                  <a:pt x="31" y="329"/>
                </a:cubicBezTo>
                <a:cubicBezTo>
                  <a:pt x="31" y="329"/>
                  <a:pt x="31" y="329"/>
                  <a:pt x="31" y="329"/>
                </a:cubicBezTo>
                <a:cubicBezTo>
                  <a:pt x="31" y="329"/>
                  <a:pt x="31" y="329"/>
                  <a:pt x="31" y="329"/>
                </a:cubicBezTo>
                <a:cubicBezTo>
                  <a:pt x="31" y="329"/>
                  <a:pt x="31" y="329"/>
                  <a:pt x="31" y="329"/>
                </a:cubicBezTo>
                <a:cubicBezTo>
                  <a:pt x="31" y="329"/>
                  <a:pt x="31" y="329"/>
                  <a:pt x="31" y="329"/>
                </a:cubicBezTo>
                <a:cubicBezTo>
                  <a:pt x="30" y="329"/>
                  <a:pt x="30" y="329"/>
                  <a:pt x="30" y="329"/>
                </a:cubicBezTo>
                <a:cubicBezTo>
                  <a:pt x="30" y="329"/>
                  <a:pt x="30" y="329"/>
                  <a:pt x="29" y="329"/>
                </a:cubicBezTo>
                <a:cubicBezTo>
                  <a:pt x="29" y="329"/>
                  <a:pt x="29" y="329"/>
                  <a:pt x="29" y="329"/>
                </a:cubicBezTo>
                <a:cubicBezTo>
                  <a:pt x="29" y="329"/>
                  <a:pt x="29" y="329"/>
                  <a:pt x="29" y="329"/>
                </a:cubicBezTo>
                <a:cubicBezTo>
                  <a:pt x="29" y="329"/>
                  <a:pt x="29" y="330"/>
                  <a:pt x="29" y="330"/>
                </a:cubicBezTo>
                <a:cubicBezTo>
                  <a:pt x="29" y="330"/>
                  <a:pt x="29" y="330"/>
                  <a:pt x="29" y="330"/>
                </a:cubicBezTo>
                <a:cubicBezTo>
                  <a:pt x="29" y="330"/>
                  <a:pt x="29" y="330"/>
                  <a:pt x="29" y="330"/>
                </a:cubicBezTo>
                <a:cubicBezTo>
                  <a:pt x="29" y="330"/>
                  <a:pt x="29" y="330"/>
                  <a:pt x="29" y="329"/>
                </a:cubicBezTo>
                <a:cubicBezTo>
                  <a:pt x="29" y="329"/>
                  <a:pt x="29" y="329"/>
                  <a:pt x="29" y="329"/>
                </a:cubicBezTo>
                <a:cubicBezTo>
                  <a:pt x="29" y="329"/>
                  <a:pt x="29" y="329"/>
                  <a:pt x="29" y="329"/>
                </a:cubicBezTo>
                <a:cubicBezTo>
                  <a:pt x="29" y="329"/>
                  <a:pt x="29" y="328"/>
                  <a:pt x="29" y="328"/>
                </a:cubicBezTo>
                <a:cubicBezTo>
                  <a:pt x="29" y="328"/>
                  <a:pt x="29" y="328"/>
                  <a:pt x="28" y="328"/>
                </a:cubicBezTo>
                <a:cubicBezTo>
                  <a:pt x="28" y="328"/>
                  <a:pt x="28" y="328"/>
                  <a:pt x="28" y="328"/>
                </a:cubicBezTo>
                <a:cubicBezTo>
                  <a:pt x="28" y="328"/>
                  <a:pt x="28" y="328"/>
                  <a:pt x="28" y="328"/>
                </a:cubicBezTo>
                <a:cubicBezTo>
                  <a:pt x="28" y="328"/>
                  <a:pt x="28" y="328"/>
                  <a:pt x="28" y="329"/>
                </a:cubicBezTo>
                <a:cubicBezTo>
                  <a:pt x="28" y="329"/>
                  <a:pt x="28" y="329"/>
                  <a:pt x="28" y="329"/>
                </a:cubicBezTo>
                <a:cubicBezTo>
                  <a:pt x="28" y="328"/>
                  <a:pt x="28" y="328"/>
                  <a:pt x="28" y="328"/>
                </a:cubicBezTo>
                <a:cubicBezTo>
                  <a:pt x="28" y="328"/>
                  <a:pt x="28" y="328"/>
                  <a:pt x="28" y="328"/>
                </a:cubicBezTo>
                <a:cubicBezTo>
                  <a:pt x="27" y="328"/>
                  <a:pt x="27" y="328"/>
                  <a:pt x="27" y="328"/>
                </a:cubicBezTo>
                <a:cubicBezTo>
                  <a:pt x="27" y="328"/>
                  <a:pt x="27" y="328"/>
                  <a:pt x="27" y="328"/>
                </a:cubicBezTo>
                <a:cubicBezTo>
                  <a:pt x="26" y="328"/>
                  <a:pt x="26" y="328"/>
                  <a:pt x="26" y="328"/>
                </a:cubicBezTo>
                <a:cubicBezTo>
                  <a:pt x="26" y="328"/>
                  <a:pt x="26" y="329"/>
                  <a:pt x="26" y="328"/>
                </a:cubicBezTo>
                <a:cubicBezTo>
                  <a:pt x="26" y="328"/>
                  <a:pt x="26" y="328"/>
                  <a:pt x="26" y="328"/>
                </a:cubicBezTo>
                <a:cubicBezTo>
                  <a:pt x="26" y="328"/>
                  <a:pt x="26" y="328"/>
                  <a:pt x="26" y="328"/>
                </a:cubicBezTo>
                <a:cubicBezTo>
                  <a:pt x="26" y="328"/>
                  <a:pt x="26" y="328"/>
                  <a:pt x="26" y="328"/>
                </a:cubicBezTo>
                <a:cubicBezTo>
                  <a:pt x="26" y="328"/>
                  <a:pt x="26" y="327"/>
                  <a:pt x="26" y="327"/>
                </a:cubicBezTo>
                <a:cubicBezTo>
                  <a:pt x="26" y="327"/>
                  <a:pt x="26" y="327"/>
                  <a:pt x="26" y="327"/>
                </a:cubicBezTo>
                <a:cubicBezTo>
                  <a:pt x="25" y="328"/>
                  <a:pt x="25" y="328"/>
                  <a:pt x="25" y="328"/>
                </a:cubicBezTo>
                <a:cubicBezTo>
                  <a:pt x="25" y="328"/>
                  <a:pt x="25" y="328"/>
                  <a:pt x="26" y="328"/>
                </a:cubicBezTo>
                <a:cubicBezTo>
                  <a:pt x="26" y="328"/>
                  <a:pt x="25" y="328"/>
                  <a:pt x="25" y="328"/>
                </a:cubicBezTo>
                <a:cubicBezTo>
                  <a:pt x="25" y="328"/>
                  <a:pt x="25" y="328"/>
                  <a:pt x="25" y="328"/>
                </a:cubicBezTo>
                <a:cubicBezTo>
                  <a:pt x="25" y="328"/>
                  <a:pt x="25" y="329"/>
                  <a:pt x="25" y="329"/>
                </a:cubicBezTo>
                <a:cubicBezTo>
                  <a:pt x="25" y="329"/>
                  <a:pt x="25" y="329"/>
                  <a:pt x="25" y="329"/>
                </a:cubicBezTo>
                <a:cubicBezTo>
                  <a:pt x="25" y="330"/>
                  <a:pt x="25" y="330"/>
                  <a:pt x="25" y="330"/>
                </a:cubicBezTo>
                <a:cubicBezTo>
                  <a:pt x="25" y="330"/>
                  <a:pt x="25" y="330"/>
                  <a:pt x="25" y="330"/>
                </a:cubicBezTo>
                <a:cubicBezTo>
                  <a:pt x="26" y="330"/>
                  <a:pt x="26" y="330"/>
                  <a:pt x="26" y="330"/>
                </a:cubicBezTo>
                <a:cubicBezTo>
                  <a:pt x="26" y="330"/>
                  <a:pt x="26" y="330"/>
                  <a:pt x="26" y="331"/>
                </a:cubicBezTo>
                <a:cubicBezTo>
                  <a:pt x="26" y="331"/>
                  <a:pt x="26" y="331"/>
                  <a:pt x="26" y="331"/>
                </a:cubicBezTo>
                <a:cubicBezTo>
                  <a:pt x="25" y="331"/>
                  <a:pt x="26" y="331"/>
                  <a:pt x="26" y="331"/>
                </a:cubicBezTo>
                <a:cubicBezTo>
                  <a:pt x="26" y="331"/>
                  <a:pt x="26" y="332"/>
                  <a:pt x="27" y="332"/>
                </a:cubicBezTo>
                <a:cubicBezTo>
                  <a:pt x="27" y="332"/>
                  <a:pt x="27" y="332"/>
                  <a:pt x="27" y="332"/>
                </a:cubicBezTo>
                <a:cubicBezTo>
                  <a:pt x="27" y="332"/>
                  <a:pt x="27" y="332"/>
                  <a:pt x="27" y="332"/>
                </a:cubicBezTo>
                <a:cubicBezTo>
                  <a:pt x="27" y="332"/>
                  <a:pt x="27" y="333"/>
                  <a:pt x="27" y="333"/>
                </a:cubicBezTo>
                <a:cubicBezTo>
                  <a:pt x="27" y="333"/>
                  <a:pt x="27" y="333"/>
                  <a:pt x="27" y="333"/>
                </a:cubicBezTo>
                <a:cubicBezTo>
                  <a:pt x="27" y="333"/>
                  <a:pt x="27" y="333"/>
                  <a:pt x="27" y="333"/>
                </a:cubicBezTo>
                <a:cubicBezTo>
                  <a:pt x="27" y="333"/>
                  <a:pt x="28" y="333"/>
                  <a:pt x="28" y="333"/>
                </a:cubicBezTo>
                <a:cubicBezTo>
                  <a:pt x="28" y="333"/>
                  <a:pt x="28" y="333"/>
                  <a:pt x="28" y="333"/>
                </a:cubicBezTo>
                <a:cubicBezTo>
                  <a:pt x="28" y="333"/>
                  <a:pt x="28" y="333"/>
                  <a:pt x="28" y="333"/>
                </a:cubicBezTo>
                <a:cubicBezTo>
                  <a:pt x="28" y="333"/>
                  <a:pt x="28" y="332"/>
                  <a:pt x="28" y="332"/>
                </a:cubicBezTo>
                <a:cubicBezTo>
                  <a:pt x="28" y="332"/>
                  <a:pt x="28" y="332"/>
                  <a:pt x="28" y="332"/>
                </a:cubicBezTo>
                <a:cubicBezTo>
                  <a:pt x="28" y="332"/>
                  <a:pt x="28" y="331"/>
                  <a:pt x="27" y="331"/>
                </a:cubicBezTo>
                <a:cubicBezTo>
                  <a:pt x="27" y="331"/>
                  <a:pt x="27" y="331"/>
                  <a:pt x="27" y="331"/>
                </a:cubicBezTo>
                <a:cubicBezTo>
                  <a:pt x="27" y="330"/>
                  <a:pt x="27" y="330"/>
                  <a:pt x="27" y="330"/>
                </a:cubicBezTo>
                <a:cubicBezTo>
                  <a:pt x="27" y="330"/>
                  <a:pt x="28" y="330"/>
                  <a:pt x="28" y="330"/>
                </a:cubicBezTo>
                <a:cubicBezTo>
                  <a:pt x="28" y="330"/>
                  <a:pt x="28" y="330"/>
                  <a:pt x="28" y="331"/>
                </a:cubicBezTo>
                <a:cubicBezTo>
                  <a:pt x="28" y="331"/>
                  <a:pt x="28" y="331"/>
                  <a:pt x="28" y="331"/>
                </a:cubicBezTo>
                <a:cubicBezTo>
                  <a:pt x="28" y="331"/>
                  <a:pt x="28" y="331"/>
                  <a:pt x="29" y="331"/>
                </a:cubicBezTo>
                <a:cubicBezTo>
                  <a:pt x="29" y="331"/>
                  <a:pt x="29" y="331"/>
                  <a:pt x="29" y="331"/>
                </a:cubicBezTo>
                <a:cubicBezTo>
                  <a:pt x="29" y="331"/>
                  <a:pt x="29" y="332"/>
                  <a:pt x="29" y="332"/>
                </a:cubicBezTo>
                <a:cubicBezTo>
                  <a:pt x="29" y="332"/>
                  <a:pt x="30" y="332"/>
                  <a:pt x="30" y="332"/>
                </a:cubicBezTo>
                <a:cubicBezTo>
                  <a:pt x="30" y="332"/>
                  <a:pt x="30" y="333"/>
                  <a:pt x="30" y="333"/>
                </a:cubicBezTo>
                <a:cubicBezTo>
                  <a:pt x="30" y="333"/>
                  <a:pt x="30" y="333"/>
                  <a:pt x="30" y="333"/>
                </a:cubicBezTo>
                <a:cubicBezTo>
                  <a:pt x="30" y="333"/>
                  <a:pt x="30" y="333"/>
                  <a:pt x="30" y="333"/>
                </a:cubicBezTo>
                <a:cubicBezTo>
                  <a:pt x="30" y="333"/>
                  <a:pt x="30" y="333"/>
                  <a:pt x="30" y="333"/>
                </a:cubicBezTo>
                <a:cubicBezTo>
                  <a:pt x="31" y="333"/>
                  <a:pt x="31" y="333"/>
                  <a:pt x="31" y="333"/>
                </a:cubicBezTo>
                <a:cubicBezTo>
                  <a:pt x="31" y="333"/>
                  <a:pt x="31" y="333"/>
                  <a:pt x="31" y="333"/>
                </a:cubicBezTo>
                <a:cubicBezTo>
                  <a:pt x="31" y="333"/>
                  <a:pt x="31" y="333"/>
                  <a:pt x="31" y="332"/>
                </a:cubicBezTo>
                <a:cubicBezTo>
                  <a:pt x="31" y="332"/>
                  <a:pt x="31" y="332"/>
                  <a:pt x="31" y="332"/>
                </a:cubicBezTo>
                <a:cubicBezTo>
                  <a:pt x="32" y="332"/>
                  <a:pt x="32" y="332"/>
                  <a:pt x="32" y="332"/>
                </a:cubicBezTo>
                <a:cubicBezTo>
                  <a:pt x="32" y="332"/>
                  <a:pt x="32" y="333"/>
                  <a:pt x="32" y="333"/>
                </a:cubicBezTo>
                <a:cubicBezTo>
                  <a:pt x="32" y="333"/>
                  <a:pt x="31" y="333"/>
                  <a:pt x="31" y="333"/>
                </a:cubicBezTo>
                <a:cubicBezTo>
                  <a:pt x="31" y="333"/>
                  <a:pt x="31" y="333"/>
                  <a:pt x="31" y="333"/>
                </a:cubicBezTo>
                <a:cubicBezTo>
                  <a:pt x="31" y="333"/>
                  <a:pt x="31" y="333"/>
                  <a:pt x="31" y="333"/>
                </a:cubicBezTo>
                <a:cubicBezTo>
                  <a:pt x="32" y="333"/>
                  <a:pt x="32" y="333"/>
                  <a:pt x="32" y="334"/>
                </a:cubicBezTo>
                <a:cubicBezTo>
                  <a:pt x="32" y="334"/>
                  <a:pt x="32" y="334"/>
                  <a:pt x="33" y="334"/>
                </a:cubicBezTo>
                <a:cubicBezTo>
                  <a:pt x="33" y="334"/>
                  <a:pt x="33" y="334"/>
                  <a:pt x="33" y="334"/>
                </a:cubicBezTo>
                <a:cubicBezTo>
                  <a:pt x="33" y="334"/>
                  <a:pt x="33" y="334"/>
                  <a:pt x="33" y="334"/>
                </a:cubicBezTo>
                <a:cubicBezTo>
                  <a:pt x="33" y="333"/>
                  <a:pt x="33" y="333"/>
                  <a:pt x="34" y="333"/>
                </a:cubicBezTo>
                <a:cubicBezTo>
                  <a:pt x="34" y="333"/>
                  <a:pt x="34" y="333"/>
                  <a:pt x="34" y="332"/>
                </a:cubicBezTo>
                <a:cubicBezTo>
                  <a:pt x="34" y="332"/>
                  <a:pt x="34" y="332"/>
                  <a:pt x="34" y="332"/>
                </a:cubicBezTo>
                <a:cubicBezTo>
                  <a:pt x="34" y="332"/>
                  <a:pt x="34" y="331"/>
                  <a:pt x="34" y="331"/>
                </a:cubicBezTo>
                <a:cubicBezTo>
                  <a:pt x="34" y="331"/>
                  <a:pt x="34" y="331"/>
                  <a:pt x="34" y="331"/>
                </a:cubicBezTo>
                <a:cubicBezTo>
                  <a:pt x="33" y="331"/>
                  <a:pt x="33" y="331"/>
                  <a:pt x="33" y="330"/>
                </a:cubicBezTo>
                <a:cubicBezTo>
                  <a:pt x="33" y="330"/>
                  <a:pt x="33" y="331"/>
                  <a:pt x="33" y="331"/>
                </a:cubicBezTo>
                <a:cubicBezTo>
                  <a:pt x="33" y="331"/>
                  <a:pt x="33" y="331"/>
                  <a:pt x="33" y="331"/>
                </a:cubicBezTo>
                <a:cubicBezTo>
                  <a:pt x="32" y="331"/>
                  <a:pt x="32" y="331"/>
                  <a:pt x="32" y="331"/>
                </a:cubicBezTo>
                <a:cubicBezTo>
                  <a:pt x="32" y="331"/>
                  <a:pt x="32" y="331"/>
                  <a:pt x="32" y="331"/>
                </a:cubicBezTo>
                <a:cubicBezTo>
                  <a:pt x="32" y="331"/>
                  <a:pt x="32" y="330"/>
                  <a:pt x="32" y="330"/>
                </a:cubicBezTo>
                <a:cubicBezTo>
                  <a:pt x="32" y="330"/>
                  <a:pt x="32" y="330"/>
                  <a:pt x="32" y="330"/>
                </a:cubicBezTo>
                <a:cubicBezTo>
                  <a:pt x="32" y="329"/>
                  <a:pt x="32" y="329"/>
                  <a:pt x="32" y="329"/>
                </a:cubicBezTo>
                <a:cubicBezTo>
                  <a:pt x="32" y="329"/>
                  <a:pt x="32" y="329"/>
                  <a:pt x="32" y="329"/>
                </a:cubicBezTo>
                <a:close/>
                <a:moveTo>
                  <a:pt x="25" y="331"/>
                </a:moveTo>
                <a:cubicBezTo>
                  <a:pt x="25" y="331"/>
                  <a:pt x="24" y="331"/>
                  <a:pt x="24" y="331"/>
                </a:cubicBezTo>
                <a:cubicBezTo>
                  <a:pt x="24" y="331"/>
                  <a:pt x="24" y="331"/>
                  <a:pt x="24" y="331"/>
                </a:cubicBezTo>
                <a:cubicBezTo>
                  <a:pt x="24" y="331"/>
                  <a:pt x="24" y="331"/>
                  <a:pt x="24" y="331"/>
                </a:cubicBezTo>
                <a:cubicBezTo>
                  <a:pt x="24" y="331"/>
                  <a:pt x="24" y="331"/>
                  <a:pt x="24" y="331"/>
                </a:cubicBezTo>
                <a:cubicBezTo>
                  <a:pt x="23" y="332"/>
                  <a:pt x="23" y="332"/>
                  <a:pt x="23" y="332"/>
                </a:cubicBezTo>
                <a:cubicBezTo>
                  <a:pt x="23" y="332"/>
                  <a:pt x="23" y="332"/>
                  <a:pt x="23" y="332"/>
                </a:cubicBezTo>
                <a:cubicBezTo>
                  <a:pt x="23" y="332"/>
                  <a:pt x="23" y="332"/>
                  <a:pt x="23" y="332"/>
                </a:cubicBezTo>
                <a:cubicBezTo>
                  <a:pt x="23" y="332"/>
                  <a:pt x="24" y="332"/>
                  <a:pt x="24" y="332"/>
                </a:cubicBezTo>
                <a:cubicBezTo>
                  <a:pt x="24" y="332"/>
                  <a:pt x="24" y="332"/>
                  <a:pt x="24" y="332"/>
                </a:cubicBezTo>
                <a:cubicBezTo>
                  <a:pt x="24" y="332"/>
                  <a:pt x="24" y="332"/>
                  <a:pt x="24" y="332"/>
                </a:cubicBezTo>
                <a:cubicBezTo>
                  <a:pt x="25" y="332"/>
                  <a:pt x="25" y="332"/>
                  <a:pt x="25" y="331"/>
                </a:cubicBezTo>
                <a:cubicBezTo>
                  <a:pt x="25" y="331"/>
                  <a:pt x="25" y="331"/>
                  <a:pt x="25" y="331"/>
                </a:cubicBezTo>
                <a:cubicBezTo>
                  <a:pt x="25" y="331"/>
                  <a:pt x="25" y="331"/>
                  <a:pt x="25" y="331"/>
                </a:cubicBezTo>
                <a:close/>
                <a:moveTo>
                  <a:pt x="24" y="334"/>
                </a:moveTo>
                <a:cubicBezTo>
                  <a:pt x="24" y="334"/>
                  <a:pt x="24" y="334"/>
                  <a:pt x="24" y="334"/>
                </a:cubicBezTo>
                <a:cubicBezTo>
                  <a:pt x="24" y="334"/>
                  <a:pt x="24" y="334"/>
                  <a:pt x="24" y="334"/>
                </a:cubicBezTo>
                <a:cubicBezTo>
                  <a:pt x="24" y="334"/>
                  <a:pt x="24" y="334"/>
                  <a:pt x="24" y="334"/>
                </a:cubicBezTo>
                <a:cubicBezTo>
                  <a:pt x="24" y="334"/>
                  <a:pt x="24" y="334"/>
                  <a:pt x="24" y="333"/>
                </a:cubicBezTo>
                <a:cubicBezTo>
                  <a:pt x="25" y="333"/>
                  <a:pt x="25" y="333"/>
                  <a:pt x="25" y="333"/>
                </a:cubicBezTo>
                <a:cubicBezTo>
                  <a:pt x="25" y="333"/>
                  <a:pt x="25" y="333"/>
                  <a:pt x="24" y="333"/>
                </a:cubicBezTo>
                <a:cubicBezTo>
                  <a:pt x="24" y="333"/>
                  <a:pt x="24" y="333"/>
                  <a:pt x="24" y="333"/>
                </a:cubicBezTo>
                <a:cubicBezTo>
                  <a:pt x="24" y="333"/>
                  <a:pt x="24" y="333"/>
                  <a:pt x="23" y="334"/>
                </a:cubicBezTo>
                <a:cubicBezTo>
                  <a:pt x="23" y="334"/>
                  <a:pt x="23" y="334"/>
                  <a:pt x="23" y="334"/>
                </a:cubicBezTo>
                <a:cubicBezTo>
                  <a:pt x="23" y="334"/>
                  <a:pt x="23" y="334"/>
                  <a:pt x="23" y="334"/>
                </a:cubicBezTo>
                <a:cubicBezTo>
                  <a:pt x="23" y="334"/>
                  <a:pt x="23" y="334"/>
                  <a:pt x="23" y="334"/>
                </a:cubicBezTo>
                <a:cubicBezTo>
                  <a:pt x="23" y="334"/>
                  <a:pt x="23" y="334"/>
                  <a:pt x="23" y="334"/>
                </a:cubicBezTo>
                <a:cubicBezTo>
                  <a:pt x="23" y="334"/>
                  <a:pt x="23" y="334"/>
                  <a:pt x="23" y="334"/>
                </a:cubicBezTo>
                <a:cubicBezTo>
                  <a:pt x="23" y="334"/>
                  <a:pt x="23" y="334"/>
                  <a:pt x="24" y="334"/>
                </a:cubicBezTo>
                <a:close/>
                <a:moveTo>
                  <a:pt x="37" y="342"/>
                </a:moveTo>
                <a:cubicBezTo>
                  <a:pt x="37" y="342"/>
                  <a:pt x="37" y="342"/>
                  <a:pt x="37" y="342"/>
                </a:cubicBezTo>
                <a:cubicBezTo>
                  <a:pt x="37" y="342"/>
                  <a:pt x="37" y="342"/>
                  <a:pt x="37" y="342"/>
                </a:cubicBezTo>
                <a:cubicBezTo>
                  <a:pt x="36" y="342"/>
                  <a:pt x="36" y="343"/>
                  <a:pt x="37" y="343"/>
                </a:cubicBezTo>
                <a:cubicBezTo>
                  <a:pt x="37" y="343"/>
                  <a:pt x="37" y="343"/>
                  <a:pt x="37" y="343"/>
                </a:cubicBezTo>
                <a:cubicBezTo>
                  <a:pt x="37" y="343"/>
                  <a:pt x="37" y="343"/>
                  <a:pt x="37" y="343"/>
                </a:cubicBezTo>
                <a:cubicBezTo>
                  <a:pt x="37" y="343"/>
                  <a:pt x="37" y="343"/>
                  <a:pt x="37" y="343"/>
                </a:cubicBezTo>
                <a:cubicBezTo>
                  <a:pt x="37" y="343"/>
                  <a:pt x="37" y="343"/>
                  <a:pt x="37" y="343"/>
                </a:cubicBezTo>
                <a:cubicBezTo>
                  <a:pt x="37" y="343"/>
                  <a:pt x="37" y="343"/>
                  <a:pt x="37" y="343"/>
                </a:cubicBezTo>
                <a:cubicBezTo>
                  <a:pt x="37" y="343"/>
                  <a:pt x="37" y="343"/>
                  <a:pt x="38" y="343"/>
                </a:cubicBezTo>
                <a:cubicBezTo>
                  <a:pt x="38" y="343"/>
                  <a:pt x="38" y="343"/>
                  <a:pt x="38" y="343"/>
                </a:cubicBezTo>
                <a:cubicBezTo>
                  <a:pt x="38" y="343"/>
                  <a:pt x="38" y="343"/>
                  <a:pt x="38" y="343"/>
                </a:cubicBezTo>
                <a:cubicBezTo>
                  <a:pt x="38" y="343"/>
                  <a:pt x="38" y="343"/>
                  <a:pt x="38" y="343"/>
                </a:cubicBezTo>
                <a:cubicBezTo>
                  <a:pt x="38" y="343"/>
                  <a:pt x="38" y="343"/>
                  <a:pt x="38" y="343"/>
                </a:cubicBezTo>
                <a:cubicBezTo>
                  <a:pt x="38" y="343"/>
                  <a:pt x="38" y="342"/>
                  <a:pt x="38" y="342"/>
                </a:cubicBezTo>
                <a:cubicBezTo>
                  <a:pt x="38" y="342"/>
                  <a:pt x="38" y="342"/>
                  <a:pt x="38" y="342"/>
                </a:cubicBezTo>
                <a:cubicBezTo>
                  <a:pt x="38" y="342"/>
                  <a:pt x="38" y="342"/>
                  <a:pt x="38" y="342"/>
                </a:cubicBezTo>
                <a:cubicBezTo>
                  <a:pt x="37" y="342"/>
                  <a:pt x="37" y="342"/>
                  <a:pt x="37" y="342"/>
                </a:cubicBezTo>
                <a:cubicBezTo>
                  <a:pt x="37" y="342"/>
                  <a:pt x="37" y="342"/>
                  <a:pt x="37" y="342"/>
                </a:cubicBezTo>
                <a:close/>
                <a:moveTo>
                  <a:pt x="38" y="341"/>
                </a:moveTo>
                <a:cubicBezTo>
                  <a:pt x="38" y="340"/>
                  <a:pt x="38" y="340"/>
                  <a:pt x="38" y="340"/>
                </a:cubicBezTo>
                <a:cubicBezTo>
                  <a:pt x="38" y="340"/>
                  <a:pt x="37" y="340"/>
                  <a:pt x="37" y="340"/>
                </a:cubicBezTo>
                <a:cubicBezTo>
                  <a:pt x="37" y="340"/>
                  <a:pt x="37" y="340"/>
                  <a:pt x="37" y="341"/>
                </a:cubicBezTo>
                <a:cubicBezTo>
                  <a:pt x="37" y="341"/>
                  <a:pt x="37" y="341"/>
                  <a:pt x="37" y="341"/>
                </a:cubicBezTo>
                <a:cubicBezTo>
                  <a:pt x="37" y="341"/>
                  <a:pt x="36" y="341"/>
                  <a:pt x="36" y="341"/>
                </a:cubicBezTo>
                <a:cubicBezTo>
                  <a:pt x="36" y="341"/>
                  <a:pt x="36" y="341"/>
                  <a:pt x="36" y="341"/>
                </a:cubicBezTo>
                <a:cubicBezTo>
                  <a:pt x="36" y="341"/>
                  <a:pt x="36" y="341"/>
                  <a:pt x="36" y="341"/>
                </a:cubicBezTo>
                <a:cubicBezTo>
                  <a:pt x="36" y="341"/>
                  <a:pt x="36" y="341"/>
                  <a:pt x="36" y="341"/>
                </a:cubicBezTo>
                <a:cubicBezTo>
                  <a:pt x="36" y="341"/>
                  <a:pt x="36" y="341"/>
                  <a:pt x="36" y="341"/>
                </a:cubicBezTo>
                <a:cubicBezTo>
                  <a:pt x="36" y="341"/>
                  <a:pt x="35" y="341"/>
                  <a:pt x="35" y="341"/>
                </a:cubicBezTo>
                <a:cubicBezTo>
                  <a:pt x="35" y="341"/>
                  <a:pt x="35" y="341"/>
                  <a:pt x="35" y="341"/>
                </a:cubicBezTo>
                <a:cubicBezTo>
                  <a:pt x="35" y="341"/>
                  <a:pt x="35" y="341"/>
                  <a:pt x="34" y="341"/>
                </a:cubicBezTo>
                <a:cubicBezTo>
                  <a:pt x="34" y="341"/>
                  <a:pt x="34" y="341"/>
                  <a:pt x="34" y="341"/>
                </a:cubicBezTo>
                <a:cubicBezTo>
                  <a:pt x="34" y="341"/>
                  <a:pt x="34" y="341"/>
                  <a:pt x="34" y="341"/>
                </a:cubicBezTo>
                <a:cubicBezTo>
                  <a:pt x="34" y="341"/>
                  <a:pt x="34" y="341"/>
                  <a:pt x="34" y="342"/>
                </a:cubicBezTo>
                <a:cubicBezTo>
                  <a:pt x="34" y="342"/>
                  <a:pt x="34" y="342"/>
                  <a:pt x="34" y="342"/>
                </a:cubicBezTo>
                <a:cubicBezTo>
                  <a:pt x="34" y="342"/>
                  <a:pt x="34" y="342"/>
                  <a:pt x="34" y="342"/>
                </a:cubicBezTo>
                <a:cubicBezTo>
                  <a:pt x="34" y="342"/>
                  <a:pt x="34" y="342"/>
                  <a:pt x="34" y="342"/>
                </a:cubicBezTo>
                <a:cubicBezTo>
                  <a:pt x="34" y="342"/>
                  <a:pt x="34" y="342"/>
                  <a:pt x="34" y="342"/>
                </a:cubicBezTo>
                <a:cubicBezTo>
                  <a:pt x="35" y="342"/>
                  <a:pt x="35" y="342"/>
                  <a:pt x="35" y="342"/>
                </a:cubicBezTo>
                <a:cubicBezTo>
                  <a:pt x="35" y="342"/>
                  <a:pt x="35" y="342"/>
                  <a:pt x="36" y="342"/>
                </a:cubicBezTo>
                <a:cubicBezTo>
                  <a:pt x="36" y="342"/>
                  <a:pt x="36" y="343"/>
                  <a:pt x="36" y="343"/>
                </a:cubicBezTo>
                <a:cubicBezTo>
                  <a:pt x="36" y="343"/>
                  <a:pt x="36" y="343"/>
                  <a:pt x="36" y="343"/>
                </a:cubicBezTo>
                <a:cubicBezTo>
                  <a:pt x="36" y="343"/>
                  <a:pt x="36" y="343"/>
                  <a:pt x="36" y="342"/>
                </a:cubicBezTo>
                <a:cubicBezTo>
                  <a:pt x="36" y="342"/>
                  <a:pt x="36" y="342"/>
                  <a:pt x="36" y="342"/>
                </a:cubicBezTo>
                <a:cubicBezTo>
                  <a:pt x="36" y="342"/>
                  <a:pt x="36" y="342"/>
                  <a:pt x="36" y="342"/>
                </a:cubicBezTo>
                <a:cubicBezTo>
                  <a:pt x="36" y="342"/>
                  <a:pt x="36" y="342"/>
                  <a:pt x="36" y="342"/>
                </a:cubicBezTo>
                <a:cubicBezTo>
                  <a:pt x="36" y="342"/>
                  <a:pt x="36" y="342"/>
                  <a:pt x="37" y="342"/>
                </a:cubicBezTo>
                <a:cubicBezTo>
                  <a:pt x="37" y="342"/>
                  <a:pt x="37" y="342"/>
                  <a:pt x="37" y="342"/>
                </a:cubicBezTo>
                <a:cubicBezTo>
                  <a:pt x="37" y="342"/>
                  <a:pt x="37" y="341"/>
                  <a:pt x="37" y="341"/>
                </a:cubicBezTo>
                <a:cubicBezTo>
                  <a:pt x="37" y="341"/>
                  <a:pt x="37" y="341"/>
                  <a:pt x="37" y="341"/>
                </a:cubicBezTo>
                <a:cubicBezTo>
                  <a:pt x="37" y="341"/>
                  <a:pt x="37" y="341"/>
                  <a:pt x="38" y="341"/>
                </a:cubicBezTo>
                <a:cubicBezTo>
                  <a:pt x="38" y="342"/>
                  <a:pt x="38" y="342"/>
                  <a:pt x="38" y="342"/>
                </a:cubicBezTo>
                <a:cubicBezTo>
                  <a:pt x="38" y="342"/>
                  <a:pt x="38" y="342"/>
                  <a:pt x="38" y="342"/>
                </a:cubicBezTo>
                <a:cubicBezTo>
                  <a:pt x="38" y="342"/>
                  <a:pt x="38" y="342"/>
                  <a:pt x="38" y="342"/>
                </a:cubicBezTo>
                <a:cubicBezTo>
                  <a:pt x="38" y="341"/>
                  <a:pt x="38" y="341"/>
                  <a:pt x="38" y="341"/>
                </a:cubicBezTo>
                <a:cubicBezTo>
                  <a:pt x="38" y="341"/>
                  <a:pt x="39" y="341"/>
                  <a:pt x="38" y="341"/>
                </a:cubicBezTo>
                <a:cubicBezTo>
                  <a:pt x="38" y="341"/>
                  <a:pt x="38" y="341"/>
                  <a:pt x="38" y="341"/>
                </a:cubicBezTo>
                <a:cubicBezTo>
                  <a:pt x="38" y="341"/>
                  <a:pt x="38" y="341"/>
                  <a:pt x="38" y="341"/>
                </a:cubicBezTo>
                <a:close/>
                <a:moveTo>
                  <a:pt x="30" y="340"/>
                </a:moveTo>
                <a:cubicBezTo>
                  <a:pt x="30" y="340"/>
                  <a:pt x="31" y="340"/>
                  <a:pt x="31" y="341"/>
                </a:cubicBezTo>
                <a:cubicBezTo>
                  <a:pt x="31" y="341"/>
                  <a:pt x="31" y="341"/>
                  <a:pt x="31" y="341"/>
                </a:cubicBezTo>
                <a:cubicBezTo>
                  <a:pt x="31" y="340"/>
                  <a:pt x="31" y="340"/>
                  <a:pt x="31" y="340"/>
                </a:cubicBezTo>
                <a:cubicBezTo>
                  <a:pt x="31" y="340"/>
                  <a:pt x="31" y="340"/>
                  <a:pt x="32" y="340"/>
                </a:cubicBezTo>
                <a:cubicBezTo>
                  <a:pt x="32" y="340"/>
                  <a:pt x="32" y="340"/>
                  <a:pt x="32" y="340"/>
                </a:cubicBezTo>
                <a:cubicBezTo>
                  <a:pt x="32" y="340"/>
                  <a:pt x="32" y="340"/>
                  <a:pt x="32" y="340"/>
                </a:cubicBezTo>
                <a:cubicBezTo>
                  <a:pt x="32" y="340"/>
                  <a:pt x="32" y="340"/>
                  <a:pt x="32" y="340"/>
                </a:cubicBezTo>
                <a:cubicBezTo>
                  <a:pt x="32" y="340"/>
                  <a:pt x="33" y="340"/>
                  <a:pt x="33" y="340"/>
                </a:cubicBezTo>
                <a:cubicBezTo>
                  <a:pt x="33" y="340"/>
                  <a:pt x="33" y="340"/>
                  <a:pt x="33" y="340"/>
                </a:cubicBezTo>
                <a:cubicBezTo>
                  <a:pt x="33" y="340"/>
                  <a:pt x="33" y="340"/>
                  <a:pt x="33" y="340"/>
                </a:cubicBezTo>
                <a:cubicBezTo>
                  <a:pt x="33" y="340"/>
                  <a:pt x="32" y="340"/>
                  <a:pt x="32" y="339"/>
                </a:cubicBezTo>
                <a:cubicBezTo>
                  <a:pt x="32" y="339"/>
                  <a:pt x="32" y="339"/>
                  <a:pt x="32" y="339"/>
                </a:cubicBezTo>
                <a:cubicBezTo>
                  <a:pt x="32" y="339"/>
                  <a:pt x="31" y="339"/>
                  <a:pt x="31" y="339"/>
                </a:cubicBezTo>
                <a:cubicBezTo>
                  <a:pt x="31" y="339"/>
                  <a:pt x="31" y="339"/>
                  <a:pt x="31" y="339"/>
                </a:cubicBezTo>
                <a:cubicBezTo>
                  <a:pt x="31" y="339"/>
                  <a:pt x="31" y="339"/>
                  <a:pt x="31" y="339"/>
                </a:cubicBezTo>
                <a:cubicBezTo>
                  <a:pt x="31" y="340"/>
                  <a:pt x="31" y="340"/>
                  <a:pt x="30" y="340"/>
                </a:cubicBezTo>
                <a:cubicBezTo>
                  <a:pt x="30" y="340"/>
                  <a:pt x="30" y="340"/>
                  <a:pt x="30" y="340"/>
                </a:cubicBezTo>
                <a:cubicBezTo>
                  <a:pt x="30" y="340"/>
                  <a:pt x="30" y="340"/>
                  <a:pt x="30" y="340"/>
                </a:cubicBezTo>
                <a:close/>
                <a:moveTo>
                  <a:pt x="33" y="341"/>
                </a:moveTo>
                <a:cubicBezTo>
                  <a:pt x="33" y="341"/>
                  <a:pt x="33" y="341"/>
                  <a:pt x="33" y="341"/>
                </a:cubicBezTo>
                <a:cubicBezTo>
                  <a:pt x="33" y="341"/>
                  <a:pt x="34" y="341"/>
                  <a:pt x="34" y="340"/>
                </a:cubicBezTo>
                <a:cubicBezTo>
                  <a:pt x="34" y="340"/>
                  <a:pt x="34" y="340"/>
                  <a:pt x="34" y="340"/>
                </a:cubicBezTo>
                <a:cubicBezTo>
                  <a:pt x="33" y="340"/>
                  <a:pt x="33" y="340"/>
                  <a:pt x="33" y="340"/>
                </a:cubicBezTo>
                <a:cubicBezTo>
                  <a:pt x="33" y="340"/>
                  <a:pt x="33" y="340"/>
                  <a:pt x="33" y="340"/>
                </a:cubicBezTo>
                <a:cubicBezTo>
                  <a:pt x="33" y="341"/>
                  <a:pt x="33" y="341"/>
                  <a:pt x="32" y="341"/>
                </a:cubicBezTo>
                <a:cubicBezTo>
                  <a:pt x="32" y="341"/>
                  <a:pt x="32" y="341"/>
                  <a:pt x="32" y="341"/>
                </a:cubicBezTo>
                <a:cubicBezTo>
                  <a:pt x="32" y="341"/>
                  <a:pt x="32" y="342"/>
                  <a:pt x="32" y="342"/>
                </a:cubicBezTo>
                <a:cubicBezTo>
                  <a:pt x="32" y="342"/>
                  <a:pt x="32" y="342"/>
                  <a:pt x="33" y="341"/>
                </a:cubicBezTo>
                <a:cubicBezTo>
                  <a:pt x="33" y="341"/>
                  <a:pt x="33" y="341"/>
                  <a:pt x="33" y="341"/>
                </a:cubicBezTo>
                <a:close/>
                <a:moveTo>
                  <a:pt x="17" y="324"/>
                </a:moveTo>
                <a:cubicBezTo>
                  <a:pt x="17" y="324"/>
                  <a:pt x="17" y="324"/>
                  <a:pt x="17" y="324"/>
                </a:cubicBezTo>
                <a:cubicBezTo>
                  <a:pt x="17" y="323"/>
                  <a:pt x="17" y="323"/>
                  <a:pt x="17" y="323"/>
                </a:cubicBezTo>
                <a:cubicBezTo>
                  <a:pt x="17" y="323"/>
                  <a:pt x="17" y="323"/>
                  <a:pt x="17" y="323"/>
                </a:cubicBezTo>
                <a:cubicBezTo>
                  <a:pt x="16" y="323"/>
                  <a:pt x="16" y="323"/>
                  <a:pt x="17" y="323"/>
                </a:cubicBezTo>
                <a:cubicBezTo>
                  <a:pt x="17" y="322"/>
                  <a:pt x="17" y="322"/>
                  <a:pt x="16" y="322"/>
                </a:cubicBezTo>
                <a:cubicBezTo>
                  <a:pt x="16" y="322"/>
                  <a:pt x="16" y="322"/>
                  <a:pt x="16" y="322"/>
                </a:cubicBezTo>
                <a:cubicBezTo>
                  <a:pt x="16" y="322"/>
                  <a:pt x="16" y="322"/>
                  <a:pt x="16" y="322"/>
                </a:cubicBezTo>
                <a:cubicBezTo>
                  <a:pt x="15" y="322"/>
                  <a:pt x="15" y="322"/>
                  <a:pt x="15" y="322"/>
                </a:cubicBezTo>
                <a:cubicBezTo>
                  <a:pt x="15" y="323"/>
                  <a:pt x="15" y="323"/>
                  <a:pt x="16" y="324"/>
                </a:cubicBezTo>
                <a:cubicBezTo>
                  <a:pt x="15" y="324"/>
                  <a:pt x="15" y="323"/>
                  <a:pt x="14" y="323"/>
                </a:cubicBezTo>
                <a:cubicBezTo>
                  <a:pt x="14" y="323"/>
                  <a:pt x="14" y="323"/>
                  <a:pt x="14" y="323"/>
                </a:cubicBezTo>
                <a:cubicBezTo>
                  <a:pt x="14" y="323"/>
                  <a:pt x="14" y="323"/>
                  <a:pt x="14" y="324"/>
                </a:cubicBezTo>
                <a:cubicBezTo>
                  <a:pt x="14" y="324"/>
                  <a:pt x="14" y="324"/>
                  <a:pt x="14" y="324"/>
                </a:cubicBezTo>
                <a:cubicBezTo>
                  <a:pt x="14" y="324"/>
                  <a:pt x="14" y="324"/>
                  <a:pt x="14" y="325"/>
                </a:cubicBezTo>
                <a:cubicBezTo>
                  <a:pt x="14" y="325"/>
                  <a:pt x="14" y="325"/>
                  <a:pt x="14" y="325"/>
                </a:cubicBezTo>
                <a:cubicBezTo>
                  <a:pt x="15" y="325"/>
                  <a:pt x="15" y="325"/>
                  <a:pt x="15" y="325"/>
                </a:cubicBezTo>
                <a:cubicBezTo>
                  <a:pt x="15" y="324"/>
                  <a:pt x="15" y="324"/>
                  <a:pt x="15" y="324"/>
                </a:cubicBezTo>
                <a:cubicBezTo>
                  <a:pt x="15" y="324"/>
                  <a:pt x="16" y="324"/>
                  <a:pt x="16" y="324"/>
                </a:cubicBezTo>
                <a:cubicBezTo>
                  <a:pt x="16" y="325"/>
                  <a:pt x="16" y="325"/>
                  <a:pt x="16" y="325"/>
                </a:cubicBezTo>
                <a:cubicBezTo>
                  <a:pt x="17" y="325"/>
                  <a:pt x="17" y="325"/>
                  <a:pt x="17" y="325"/>
                </a:cubicBezTo>
                <a:cubicBezTo>
                  <a:pt x="17" y="325"/>
                  <a:pt x="17" y="325"/>
                  <a:pt x="17" y="325"/>
                </a:cubicBezTo>
                <a:cubicBezTo>
                  <a:pt x="17" y="325"/>
                  <a:pt x="17" y="324"/>
                  <a:pt x="17" y="324"/>
                </a:cubicBezTo>
                <a:cubicBezTo>
                  <a:pt x="17" y="324"/>
                  <a:pt x="17" y="324"/>
                  <a:pt x="17" y="324"/>
                </a:cubicBezTo>
                <a:cubicBezTo>
                  <a:pt x="17" y="324"/>
                  <a:pt x="17" y="324"/>
                  <a:pt x="18" y="324"/>
                </a:cubicBezTo>
                <a:cubicBezTo>
                  <a:pt x="18" y="324"/>
                  <a:pt x="18" y="325"/>
                  <a:pt x="18" y="325"/>
                </a:cubicBezTo>
                <a:cubicBezTo>
                  <a:pt x="18" y="325"/>
                  <a:pt x="19" y="325"/>
                  <a:pt x="19" y="325"/>
                </a:cubicBezTo>
                <a:cubicBezTo>
                  <a:pt x="19" y="325"/>
                  <a:pt x="19" y="325"/>
                  <a:pt x="19" y="324"/>
                </a:cubicBezTo>
                <a:cubicBezTo>
                  <a:pt x="19" y="324"/>
                  <a:pt x="19" y="324"/>
                  <a:pt x="19" y="324"/>
                </a:cubicBezTo>
                <a:cubicBezTo>
                  <a:pt x="19" y="325"/>
                  <a:pt x="19" y="325"/>
                  <a:pt x="19" y="325"/>
                </a:cubicBezTo>
                <a:cubicBezTo>
                  <a:pt x="19" y="325"/>
                  <a:pt x="19" y="326"/>
                  <a:pt x="19" y="326"/>
                </a:cubicBezTo>
                <a:cubicBezTo>
                  <a:pt x="19" y="326"/>
                  <a:pt x="19" y="326"/>
                  <a:pt x="19" y="326"/>
                </a:cubicBezTo>
                <a:cubicBezTo>
                  <a:pt x="19" y="326"/>
                  <a:pt x="20" y="326"/>
                  <a:pt x="20" y="326"/>
                </a:cubicBezTo>
                <a:cubicBezTo>
                  <a:pt x="20" y="326"/>
                  <a:pt x="20" y="326"/>
                  <a:pt x="20" y="326"/>
                </a:cubicBezTo>
                <a:cubicBezTo>
                  <a:pt x="20" y="326"/>
                  <a:pt x="20" y="326"/>
                  <a:pt x="20" y="326"/>
                </a:cubicBezTo>
                <a:cubicBezTo>
                  <a:pt x="20" y="326"/>
                  <a:pt x="20" y="326"/>
                  <a:pt x="19" y="326"/>
                </a:cubicBezTo>
                <a:cubicBezTo>
                  <a:pt x="19" y="326"/>
                  <a:pt x="19" y="326"/>
                  <a:pt x="19" y="326"/>
                </a:cubicBezTo>
                <a:cubicBezTo>
                  <a:pt x="19" y="326"/>
                  <a:pt x="19" y="326"/>
                  <a:pt x="19" y="327"/>
                </a:cubicBezTo>
                <a:cubicBezTo>
                  <a:pt x="19" y="327"/>
                  <a:pt x="19" y="327"/>
                  <a:pt x="19" y="327"/>
                </a:cubicBezTo>
                <a:cubicBezTo>
                  <a:pt x="19" y="327"/>
                  <a:pt x="19" y="327"/>
                  <a:pt x="19" y="327"/>
                </a:cubicBezTo>
                <a:cubicBezTo>
                  <a:pt x="20" y="327"/>
                  <a:pt x="20" y="327"/>
                  <a:pt x="20" y="327"/>
                </a:cubicBezTo>
                <a:cubicBezTo>
                  <a:pt x="19" y="327"/>
                  <a:pt x="19" y="327"/>
                  <a:pt x="19" y="328"/>
                </a:cubicBezTo>
                <a:cubicBezTo>
                  <a:pt x="19" y="328"/>
                  <a:pt x="19" y="328"/>
                  <a:pt x="20" y="328"/>
                </a:cubicBezTo>
                <a:cubicBezTo>
                  <a:pt x="20" y="328"/>
                  <a:pt x="20" y="328"/>
                  <a:pt x="20" y="328"/>
                </a:cubicBezTo>
                <a:cubicBezTo>
                  <a:pt x="20" y="328"/>
                  <a:pt x="20" y="328"/>
                  <a:pt x="20" y="328"/>
                </a:cubicBezTo>
                <a:cubicBezTo>
                  <a:pt x="20" y="328"/>
                  <a:pt x="20" y="328"/>
                  <a:pt x="20" y="329"/>
                </a:cubicBezTo>
                <a:cubicBezTo>
                  <a:pt x="20" y="329"/>
                  <a:pt x="20" y="329"/>
                  <a:pt x="21" y="329"/>
                </a:cubicBezTo>
                <a:cubicBezTo>
                  <a:pt x="21" y="328"/>
                  <a:pt x="20" y="328"/>
                  <a:pt x="20" y="328"/>
                </a:cubicBezTo>
                <a:cubicBezTo>
                  <a:pt x="20" y="328"/>
                  <a:pt x="20" y="327"/>
                  <a:pt x="20" y="327"/>
                </a:cubicBezTo>
                <a:cubicBezTo>
                  <a:pt x="20" y="327"/>
                  <a:pt x="20" y="327"/>
                  <a:pt x="21" y="327"/>
                </a:cubicBezTo>
                <a:cubicBezTo>
                  <a:pt x="21" y="327"/>
                  <a:pt x="21" y="327"/>
                  <a:pt x="21" y="327"/>
                </a:cubicBezTo>
                <a:cubicBezTo>
                  <a:pt x="21" y="327"/>
                  <a:pt x="21" y="327"/>
                  <a:pt x="21" y="327"/>
                </a:cubicBezTo>
                <a:cubicBezTo>
                  <a:pt x="21" y="328"/>
                  <a:pt x="21" y="328"/>
                  <a:pt x="21" y="328"/>
                </a:cubicBezTo>
                <a:cubicBezTo>
                  <a:pt x="21" y="328"/>
                  <a:pt x="21" y="329"/>
                  <a:pt x="21" y="329"/>
                </a:cubicBezTo>
                <a:cubicBezTo>
                  <a:pt x="21" y="329"/>
                  <a:pt x="21" y="329"/>
                  <a:pt x="21" y="329"/>
                </a:cubicBezTo>
                <a:cubicBezTo>
                  <a:pt x="21" y="329"/>
                  <a:pt x="21" y="329"/>
                  <a:pt x="20" y="329"/>
                </a:cubicBezTo>
                <a:cubicBezTo>
                  <a:pt x="20" y="329"/>
                  <a:pt x="20" y="329"/>
                  <a:pt x="20" y="329"/>
                </a:cubicBezTo>
                <a:cubicBezTo>
                  <a:pt x="20" y="329"/>
                  <a:pt x="20" y="329"/>
                  <a:pt x="20" y="329"/>
                </a:cubicBezTo>
                <a:cubicBezTo>
                  <a:pt x="21" y="329"/>
                  <a:pt x="21" y="330"/>
                  <a:pt x="21" y="330"/>
                </a:cubicBezTo>
                <a:cubicBezTo>
                  <a:pt x="21" y="330"/>
                  <a:pt x="21" y="330"/>
                  <a:pt x="21" y="330"/>
                </a:cubicBezTo>
                <a:cubicBezTo>
                  <a:pt x="21" y="330"/>
                  <a:pt x="21" y="330"/>
                  <a:pt x="21" y="330"/>
                </a:cubicBezTo>
                <a:cubicBezTo>
                  <a:pt x="21" y="330"/>
                  <a:pt x="21" y="330"/>
                  <a:pt x="21" y="330"/>
                </a:cubicBezTo>
                <a:cubicBezTo>
                  <a:pt x="21" y="330"/>
                  <a:pt x="20" y="330"/>
                  <a:pt x="20" y="330"/>
                </a:cubicBezTo>
                <a:cubicBezTo>
                  <a:pt x="21" y="331"/>
                  <a:pt x="22" y="331"/>
                  <a:pt x="22" y="330"/>
                </a:cubicBezTo>
                <a:cubicBezTo>
                  <a:pt x="22" y="330"/>
                  <a:pt x="22" y="330"/>
                  <a:pt x="22" y="330"/>
                </a:cubicBezTo>
                <a:cubicBezTo>
                  <a:pt x="23" y="330"/>
                  <a:pt x="23" y="330"/>
                  <a:pt x="23" y="330"/>
                </a:cubicBezTo>
                <a:cubicBezTo>
                  <a:pt x="23" y="330"/>
                  <a:pt x="23" y="330"/>
                  <a:pt x="23" y="330"/>
                </a:cubicBezTo>
                <a:cubicBezTo>
                  <a:pt x="23" y="329"/>
                  <a:pt x="23" y="330"/>
                  <a:pt x="24" y="330"/>
                </a:cubicBezTo>
                <a:cubicBezTo>
                  <a:pt x="24" y="330"/>
                  <a:pt x="24" y="330"/>
                  <a:pt x="24" y="329"/>
                </a:cubicBezTo>
                <a:cubicBezTo>
                  <a:pt x="24" y="329"/>
                  <a:pt x="24" y="329"/>
                  <a:pt x="24" y="329"/>
                </a:cubicBezTo>
                <a:cubicBezTo>
                  <a:pt x="24" y="328"/>
                  <a:pt x="24" y="328"/>
                  <a:pt x="24" y="328"/>
                </a:cubicBezTo>
                <a:cubicBezTo>
                  <a:pt x="24" y="328"/>
                  <a:pt x="24" y="327"/>
                  <a:pt x="25" y="327"/>
                </a:cubicBezTo>
                <a:cubicBezTo>
                  <a:pt x="25" y="327"/>
                  <a:pt x="25" y="327"/>
                  <a:pt x="25" y="327"/>
                </a:cubicBezTo>
                <a:cubicBezTo>
                  <a:pt x="25" y="328"/>
                  <a:pt x="25" y="328"/>
                  <a:pt x="25" y="327"/>
                </a:cubicBezTo>
                <a:cubicBezTo>
                  <a:pt x="25" y="327"/>
                  <a:pt x="25" y="327"/>
                  <a:pt x="25" y="327"/>
                </a:cubicBezTo>
                <a:cubicBezTo>
                  <a:pt x="25" y="327"/>
                  <a:pt x="25" y="327"/>
                  <a:pt x="25" y="327"/>
                </a:cubicBezTo>
                <a:cubicBezTo>
                  <a:pt x="25" y="326"/>
                  <a:pt x="25" y="327"/>
                  <a:pt x="25" y="326"/>
                </a:cubicBezTo>
                <a:cubicBezTo>
                  <a:pt x="24" y="326"/>
                  <a:pt x="25" y="326"/>
                  <a:pt x="25" y="326"/>
                </a:cubicBezTo>
                <a:cubicBezTo>
                  <a:pt x="25" y="326"/>
                  <a:pt x="24" y="326"/>
                  <a:pt x="24" y="326"/>
                </a:cubicBezTo>
                <a:cubicBezTo>
                  <a:pt x="24" y="326"/>
                  <a:pt x="24" y="326"/>
                  <a:pt x="24" y="326"/>
                </a:cubicBezTo>
                <a:cubicBezTo>
                  <a:pt x="24" y="326"/>
                  <a:pt x="23" y="326"/>
                  <a:pt x="23" y="326"/>
                </a:cubicBezTo>
                <a:cubicBezTo>
                  <a:pt x="23" y="326"/>
                  <a:pt x="23" y="326"/>
                  <a:pt x="23" y="326"/>
                </a:cubicBezTo>
                <a:cubicBezTo>
                  <a:pt x="23" y="326"/>
                  <a:pt x="23" y="326"/>
                  <a:pt x="23" y="326"/>
                </a:cubicBezTo>
                <a:cubicBezTo>
                  <a:pt x="23" y="325"/>
                  <a:pt x="23" y="325"/>
                  <a:pt x="23" y="325"/>
                </a:cubicBezTo>
                <a:cubicBezTo>
                  <a:pt x="23" y="325"/>
                  <a:pt x="23" y="325"/>
                  <a:pt x="23" y="325"/>
                </a:cubicBezTo>
                <a:cubicBezTo>
                  <a:pt x="23" y="325"/>
                  <a:pt x="24" y="325"/>
                  <a:pt x="24" y="325"/>
                </a:cubicBezTo>
                <a:cubicBezTo>
                  <a:pt x="24" y="325"/>
                  <a:pt x="24" y="325"/>
                  <a:pt x="25" y="325"/>
                </a:cubicBezTo>
                <a:cubicBezTo>
                  <a:pt x="25" y="325"/>
                  <a:pt x="25" y="325"/>
                  <a:pt x="25" y="325"/>
                </a:cubicBezTo>
                <a:cubicBezTo>
                  <a:pt x="24" y="325"/>
                  <a:pt x="24" y="325"/>
                  <a:pt x="24" y="324"/>
                </a:cubicBezTo>
                <a:cubicBezTo>
                  <a:pt x="24" y="325"/>
                  <a:pt x="24" y="325"/>
                  <a:pt x="23" y="325"/>
                </a:cubicBezTo>
                <a:cubicBezTo>
                  <a:pt x="23" y="325"/>
                  <a:pt x="23" y="324"/>
                  <a:pt x="23" y="324"/>
                </a:cubicBezTo>
                <a:cubicBezTo>
                  <a:pt x="23" y="324"/>
                  <a:pt x="22" y="324"/>
                  <a:pt x="22" y="324"/>
                </a:cubicBezTo>
                <a:cubicBezTo>
                  <a:pt x="22" y="324"/>
                  <a:pt x="22" y="324"/>
                  <a:pt x="22" y="325"/>
                </a:cubicBezTo>
                <a:cubicBezTo>
                  <a:pt x="22" y="325"/>
                  <a:pt x="22" y="325"/>
                  <a:pt x="22" y="325"/>
                </a:cubicBezTo>
                <a:cubicBezTo>
                  <a:pt x="21" y="324"/>
                  <a:pt x="22" y="324"/>
                  <a:pt x="21" y="324"/>
                </a:cubicBezTo>
                <a:cubicBezTo>
                  <a:pt x="21" y="323"/>
                  <a:pt x="21" y="323"/>
                  <a:pt x="21" y="323"/>
                </a:cubicBezTo>
                <a:cubicBezTo>
                  <a:pt x="21" y="323"/>
                  <a:pt x="21" y="324"/>
                  <a:pt x="21" y="324"/>
                </a:cubicBezTo>
                <a:cubicBezTo>
                  <a:pt x="21" y="324"/>
                  <a:pt x="21" y="324"/>
                  <a:pt x="21" y="324"/>
                </a:cubicBezTo>
                <a:cubicBezTo>
                  <a:pt x="21" y="324"/>
                  <a:pt x="21" y="324"/>
                  <a:pt x="21" y="324"/>
                </a:cubicBezTo>
                <a:cubicBezTo>
                  <a:pt x="21" y="324"/>
                  <a:pt x="20" y="324"/>
                  <a:pt x="20" y="324"/>
                </a:cubicBezTo>
                <a:cubicBezTo>
                  <a:pt x="20" y="324"/>
                  <a:pt x="20" y="324"/>
                  <a:pt x="20" y="324"/>
                </a:cubicBezTo>
                <a:cubicBezTo>
                  <a:pt x="20" y="324"/>
                  <a:pt x="20" y="324"/>
                  <a:pt x="20" y="324"/>
                </a:cubicBezTo>
                <a:cubicBezTo>
                  <a:pt x="20" y="323"/>
                  <a:pt x="20" y="323"/>
                  <a:pt x="20" y="323"/>
                </a:cubicBezTo>
                <a:cubicBezTo>
                  <a:pt x="20" y="323"/>
                  <a:pt x="20" y="323"/>
                  <a:pt x="20" y="322"/>
                </a:cubicBezTo>
                <a:cubicBezTo>
                  <a:pt x="20" y="322"/>
                  <a:pt x="19" y="322"/>
                  <a:pt x="19" y="322"/>
                </a:cubicBezTo>
                <a:cubicBezTo>
                  <a:pt x="19" y="322"/>
                  <a:pt x="19" y="322"/>
                  <a:pt x="19" y="322"/>
                </a:cubicBezTo>
                <a:cubicBezTo>
                  <a:pt x="19" y="323"/>
                  <a:pt x="19" y="323"/>
                  <a:pt x="19" y="323"/>
                </a:cubicBezTo>
                <a:cubicBezTo>
                  <a:pt x="19" y="323"/>
                  <a:pt x="18" y="323"/>
                  <a:pt x="18" y="323"/>
                </a:cubicBezTo>
                <a:cubicBezTo>
                  <a:pt x="18" y="323"/>
                  <a:pt x="18" y="323"/>
                  <a:pt x="17" y="323"/>
                </a:cubicBezTo>
                <a:cubicBezTo>
                  <a:pt x="17" y="323"/>
                  <a:pt x="17" y="323"/>
                  <a:pt x="17" y="324"/>
                </a:cubicBezTo>
                <a:close/>
                <a:moveTo>
                  <a:pt x="18" y="328"/>
                </a:moveTo>
                <a:cubicBezTo>
                  <a:pt x="18" y="328"/>
                  <a:pt x="18" y="328"/>
                  <a:pt x="18" y="328"/>
                </a:cubicBezTo>
                <a:cubicBezTo>
                  <a:pt x="18" y="328"/>
                  <a:pt x="18" y="328"/>
                  <a:pt x="18" y="328"/>
                </a:cubicBezTo>
                <a:cubicBezTo>
                  <a:pt x="18" y="328"/>
                  <a:pt x="18" y="328"/>
                  <a:pt x="18" y="328"/>
                </a:cubicBezTo>
                <a:cubicBezTo>
                  <a:pt x="18" y="328"/>
                  <a:pt x="18" y="328"/>
                  <a:pt x="19" y="328"/>
                </a:cubicBezTo>
                <a:cubicBezTo>
                  <a:pt x="19" y="328"/>
                  <a:pt x="19" y="328"/>
                  <a:pt x="19" y="328"/>
                </a:cubicBezTo>
                <a:cubicBezTo>
                  <a:pt x="19" y="328"/>
                  <a:pt x="19" y="328"/>
                  <a:pt x="19" y="328"/>
                </a:cubicBezTo>
                <a:cubicBezTo>
                  <a:pt x="19" y="328"/>
                  <a:pt x="19" y="327"/>
                  <a:pt x="19" y="327"/>
                </a:cubicBezTo>
                <a:cubicBezTo>
                  <a:pt x="19" y="327"/>
                  <a:pt x="19" y="327"/>
                  <a:pt x="19" y="327"/>
                </a:cubicBezTo>
                <a:cubicBezTo>
                  <a:pt x="19" y="327"/>
                  <a:pt x="19" y="327"/>
                  <a:pt x="19" y="327"/>
                </a:cubicBezTo>
                <a:cubicBezTo>
                  <a:pt x="18" y="327"/>
                  <a:pt x="18" y="327"/>
                  <a:pt x="18" y="327"/>
                </a:cubicBezTo>
                <a:cubicBezTo>
                  <a:pt x="18" y="327"/>
                  <a:pt x="18" y="327"/>
                  <a:pt x="18" y="327"/>
                </a:cubicBezTo>
                <a:cubicBezTo>
                  <a:pt x="18" y="327"/>
                  <a:pt x="18" y="327"/>
                  <a:pt x="18" y="327"/>
                </a:cubicBezTo>
                <a:cubicBezTo>
                  <a:pt x="18" y="327"/>
                  <a:pt x="18" y="327"/>
                  <a:pt x="18" y="328"/>
                </a:cubicBezTo>
                <a:close/>
                <a:moveTo>
                  <a:pt x="18" y="330"/>
                </a:moveTo>
                <a:cubicBezTo>
                  <a:pt x="18" y="330"/>
                  <a:pt x="18" y="330"/>
                  <a:pt x="18" y="330"/>
                </a:cubicBezTo>
                <a:cubicBezTo>
                  <a:pt x="18" y="330"/>
                  <a:pt x="18" y="330"/>
                  <a:pt x="18" y="330"/>
                </a:cubicBezTo>
                <a:cubicBezTo>
                  <a:pt x="18" y="330"/>
                  <a:pt x="18" y="330"/>
                  <a:pt x="18" y="330"/>
                </a:cubicBezTo>
                <a:cubicBezTo>
                  <a:pt x="18" y="330"/>
                  <a:pt x="18" y="330"/>
                  <a:pt x="17" y="330"/>
                </a:cubicBezTo>
                <a:cubicBezTo>
                  <a:pt x="17" y="330"/>
                  <a:pt x="17" y="330"/>
                  <a:pt x="17" y="330"/>
                </a:cubicBezTo>
                <a:cubicBezTo>
                  <a:pt x="17" y="330"/>
                  <a:pt x="17" y="329"/>
                  <a:pt x="17" y="329"/>
                </a:cubicBezTo>
                <a:cubicBezTo>
                  <a:pt x="17" y="329"/>
                  <a:pt x="17" y="329"/>
                  <a:pt x="17" y="329"/>
                </a:cubicBezTo>
                <a:cubicBezTo>
                  <a:pt x="17" y="330"/>
                  <a:pt x="17" y="330"/>
                  <a:pt x="17" y="330"/>
                </a:cubicBezTo>
                <a:cubicBezTo>
                  <a:pt x="17" y="330"/>
                  <a:pt x="17" y="330"/>
                  <a:pt x="17" y="330"/>
                </a:cubicBezTo>
                <a:cubicBezTo>
                  <a:pt x="17" y="330"/>
                  <a:pt x="16" y="330"/>
                  <a:pt x="16" y="330"/>
                </a:cubicBezTo>
                <a:cubicBezTo>
                  <a:pt x="16" y="330"/>
                  <a:pt x="16" y="330"/>
                  <a:pt x="16" y="330"/>
                </a:cubicBezTo>
                <a:cubicBezTo>
                  <a:pt x="17" y="330"/>
                  <a:pt x="17" y="330"/>
                  <a:pt x="17" y="330"/>
                </a:cubicBezTo>
                <a:cubicBezTo>
                  <a:pt x="17" y="330"/>
                  <a:pt x="17" y="330"/>
                  <a:pt x="17" y="330"/>
                </a:cubicBezTo>
                <a:cubicBezTo>
                  <a:pt x="17" y="330"/>
                  <a:pt x="17" y="330"/>
                  <a:pt x="17" y="330"/>
                </a:cubicBezTo>
                <a:cubicBezTo>
                  <a:pt x="17" y="330"/>
                  <a:pt x="17" y="330"/>
                  <a:pt x="17" y="331"/>
                </a:cubicBezTo>
                <a:cubicBezTo>
                  <a:pt x="17" y="331"/>
                  <a:pt x="17" y="331"/>
                  <a:pt x="17" y="331"/>
                </a:cubicBezTo>
                <a:cubicBezTo>
                  <a:pt x="17" y="331"/>
                  <a:pt x="17" y="331"/>
                  <a:pt x="18" y="331"/>
                </a:cubicBezTo>
                <a:cubicBezTo>
                  <a:pt x="18" y="331"/>
                  <a:pt x="18" y="331"/>
                  <a:pt x="18" y="331"/>
                </a:cubicBezTo>
                <a:cubicBezTo>
                  <a:pt x="18" y="331"/>
                  <a:pt x="18" y="331"/>
                  <a:pt x="18" y="331"/>
                </a:cubicBezTo>
                <a:cubicBezTo>
                  <a:pt x="18" y="331"/>
                  <a:pt x="18" y="331"/>
                  <a:pt x="18" y="330"/>
                </a:cubicBezTo>
                <a:close/>
                <a:moveTo>
                  <a:pt x="13" y="319"/>
                </a:moveTo>
                <a:cubicBezTo>
                  <a:pt x="13" y="319"/>
                  <a:pt x="13" y="319"/>
                  <a:pt x="13" y="319"/>
                </a:cubicBezTo>
                <a:cubicBezTo>
                  <a:pt x="13" y="319"/>
                  <a:pt x="13" y="319"/>
                  <a:pt x="13" y="319"/>
                </a:cubicBezTo>
                <a:cubicBezTo>
                  <a:pt x="13" y="320"/>
                  <a:pt x="14" y="320"/>
                  <a:pt x="14" y="320"/>
                </a:cubicBezTo>
                <a:cubicBezTo>
                  <a:pt x="14" y="320"/>
                  <a:pt x="14" y="320"/>
                  <a:pt x="14" y="320"/>
                </a:cubicBezTo>
                <a:cubicBezTo>
                  <a:pt x="14" y="320"/>
                  <a:pt x="14" y="320"/>
                  <a:pt x="14" y="320"/>
                </a:cubicBezTo>
                <a:cubicBezTo>
                  <a:pt x="14" y="320"/>
                  <a:pt x="14" y="319"/>
                  <a:pt x="14" y="319"/>
                </a:cubicBezTo>
                <a:cubicBezTo>
                  <a:pt x="14" y="319"/>
                  <a:pt x="14" y="319"/>
                  <a:pt x="14" y="319"/>
                </a:cubicBezTo>
                <a:cubicBezTo>
                  <a:pt x="14" y="320"/>
                  <a:pt x="15" y="320"/>
                  <a:pt x="15" y="320"/>
                </a:cubicBezTo>
                <a:cubicBezTo>
                  <a:pt x="15" y="320"/>
                  <a:pt x="15" y="320"/>
                  <a:pt x="15" y="320"/>
                </a:cubicBezTo>
                <a:cubicBezTo>
                  <a:pt x="15" y="321"/>
                  <a:pt x="15" y="321"/>
                  <a:pt x="15" y="321"/>
                </a:cubicBezTo>
                <a:cubicBezTo>
                  <a:pt x="15" y="321"/>
                  <a:pt x="15" y="321"/>
                  <a:pt x="15" y="321"/>
                </a:cubicBezTo>
                <a:cubicBezTo>
                  <a:pt x="15" y="321"/>
                  <a:pt x="16" y="322"/>
                  <a:pt x="16" y="321"/>
                </a:cubicBezTo>
                <a:cubicBezTo>
                  <a:pt x="16" y="321"/>
                  <a:pt x="16" y="321"/>
                  <a:pt x="16" y="321"/>
                </a:cubicBezTo>
                <a:cubicBezTo>
                  <a:pt x="17" y="321"/>
                  <a:pt x="17" y="322"/>
                  <a:pt x="17" y="322"/>
                </a:cubicBezTo>
                <a:cubicBezTo>
                  <a:pt x="17" y="322"/>
                  <a:pt x="18" y="322"/>
                  <a:pt x="18" y="322"/>
                </a:cubicBezTo>
                <a:cubicBezTo>
                  <a:pt x="18" y="322"/>
                  <a:pt x="18" y="322"/>
                  <a:pt x="19" y="322"/>
                </a:cubicBezTo>
                <a:cubicBezTo>
                  <a:pt x="19" y="321"/>
                  <a:pt x="18" y="321"/>
                  <a:pt x="18" y="321"/>
                </a:cubicBezTo>
                <a:cubicBezTo>
                  <a:pt x="18" y="321"/>
                  <a:pt x="18" y="321"/>
                  <a:pt x="18" y="321"/>
                </a:cubicBezTo>
                <a:cubicBezTo>
                  <a:pt x="17" y="321"/>
                  <a:pt x="17" y="320"/>
                  <a:pt x="17" y="320"/>
                </a:cubicBezTo>
                <a:cubicBezTo>
                  <a:pt x="17" y="320"/>
                  <a:pt x="17" y="320"/>
                  <a:pt x="17" y="320"/>
                </a:cubicBezTo>
                <a:cubicBezTo>
                  <a:pt x="17" y="320"/>
                  <a:pt x="16" y="319"/>
                  <a:pt x="16" y="319"/>
                </a:cubicBezTo>
                <a:cubicBezTo>
                  <a:pt x="16" y="319"/>
                  <a:pt x="16" y="319"/>
                  <a:pt x="16" y="320"/>
                </a:cubicBezTo>
                <a:cubicBezTo>
                  <a:pt x="16" y="320"/>
                  <a:pt x="16" y="320"/>
                  <a:pt x="16" y="320"/>
                </a:cubicBezTo>
                <a:cubicBezTo>
                  <a:pt x="16" y="320"/>
                  <a:pt x="16" y="320"/>
                  <a:pt x="16" y="320"/>
                </a:cubicBezTo>
                <a:cubicBezTo>
                  <a:pt x="16" y="320"/>
                  <a:pt x="16" y="320"/>
                  <a:pt x="16" y="320"/>
                </a:cubicBezTo>
                <a:cubicBezTo>
                  <a:pt x="16" y="320"/>
                  <a:pt x="16" y="319"/>
                  <a:pt x="16" y="319"/>
                </a:cubicBezTo>
                <a:cubicBezTo>
                  <a:pt x="16" y="319"/>
                  <a:pt x="16" y="319"/>
                  <a:pt x="16" y="319"/>
                </a:cubicBezTo>
                <a:cubicBezTo>
                  <a:pt x="16" y="319"/>
                  <a:pt x="15" y="319"/>
                  <a:pt x="15" y="319"/>
                </a:cubicBezTo>
                <a:cubicBezTo>
                  <a:pt x="15" y="319"/>
                  <a:pt x="15" y="318"/>
                  <a:pt x="14" y="318"/>
                </a:cubicBezTo>
                <a:cubicBezTo>
                  <a:pt x="14" y="318"/>
                  <a:pt x="14" y="318"/>
                  <a:pt x="14" y="318"/>
                </a:cubicBezTo>
                <a:cubicBezTo>
                  <a:pt x="14" y="318"/>
                  <a:pt x="14" y="318"/>
                  <a:pt x="13" y="318"/>
                </a:cubicBezTo>
                <a:cubicBezTo>
                  <a:pt x="13" y="317"/>
                  <a:pt x="12" y="317"/>
                  <a:pt x="12" y="317"/>
                </a:cubicBezTo>
                <a:cubicBezTo>
                  <a:pt x="12" y="317"/>
                  <a:pt x="12" y="317"/>
                  <a:pt x="12" y="317"/>
                </a:cubicBezTo>
                <a:cubicBezTo>
                  <a:pt x="12" y="317"/>
                  <a:pt x="12" y="317"/>
                  <a:pt x="12" y="317"/>
                </a:cubicBezTo>
                <a:cubicBezTo>
                  <a:pt x="12" y="317"/>
                  <a:pt x="11" y="317"/>
                  <a:pt x="11" y="317"/>
                </a:cubicBezTo>
                <a:cubicBezTo>
                  <a:pt x="11" y="317"/>
                  <a:pt x="11" y="317"/>
                  <a:pt x="11" y="317"/>
                </a:cubicBezTo>
                <a:cubicBezTo>
                  <a:pt x="11" y="317"/>
                  <a:pt x="11" y="317"/>
                  <a:pt x="11" y="317"/>
                </a:cubicBezTo>
                <a:cubicBezTo>
                  <a:pt x="10" y="317"/>
                  <a:pt x="10" y="317"/>
                  <a:pt x="10" y="317"/>
                </a:cubicBezTo>
                <a:cubicBezTo>
                  <a:pt x="10" y="317"/>
                  <a:pt x="10" y="316"/>
                  <a:pt x="10" y="316"/>
                </a:cubicBezTo>
                <a:cubicBezTo>
                  <a:pt x="10" y="316"/>
                  <a:pt x="10" y="315"/>
                  <a:pt x="9" y="315"/>
                </a:cubicBezTo>
                <a:cubicBezTo>
                  <a:pt x="9" y="315"/>
                  <a:pt x="9" y="315"/>
                  <a:pt x="9" y="315"/>
                </a:cubicBezTo>
                <a:cubicBezTo>
                  <a:pt x="9" y="315"/>
                  <a:pt x="8" y="315"/>
                  <a:pt x="8" y="315"/>
                </a:cubicBezTo>
                <a:cubicBezTo>
                  <a:pt x="8" y="315"/>
                  <a:pt x="8" y="315"/>
                  <a:pt x="8" y="315"/>
                </a:cubicBezTo>
                <a:cubicBezTo>
                  <a:pt x="8" y="315"/>
                  <a:pt x="8" y="315"/>
                  <a:pt x="8" y="315"/>
                </a:cubicBezTo>
                <a:cubicBezTo>
                  <a:pt x="8" y="315"/>
                  <a:pt x="8" y="315"/>
                  <a:pt x="8" y="316"/>
                </a:cubicBezTo>
                <a:cubicBezTo>
                  <a:pt x="8" y="316"/>
                  <a:pt x="8" y="316"/>
                  <a:pt x="8" y="316"/>
                </a:cubicBezTo>
                <a:cubicBezTo>
                  <a:pt x="8" y="316"/>
                  <a:pt x="8" y="316"/>
                  <a:pt x="8" y="316"/>
                </a:cubicBezTo>
                <a:cubicBezTo>
                  <a:pt x="8" y="316"/>
                  <a:pt x="8" y="316"/>
                  <a:pt x="8" y="317"/>
                </a:cubicBezTo>
                <a:cubicBezTo>
                  <a:pt x="8" y="317"/>
                  <a:pt x="9" y="317"/>
                  <a:pt x="9" y="317"/>
                </a:cubicBezTo>
                <a:cubicBezTo>
                  <a:pt x="9" y="317"/>
                  <a:pt x="9" y="318"/>
                  <a:pt x="9" y="318"/>
                </a:cubicBezTo>
                <a:cubicBezTo>
                  <a:pt x="9" y="318"/>
                  <a:pt x="10" y="318"/>
                  <a:pt x="10" y="318"/>
                </a:cubicBezTo>
                <a:cubicBezTo>
                  <a:pt x="10" y="318"/>
                  <a:pt x="10" y="319"/>
                  <a:pt x="10" y="319"/>
                </a:cubicBezTo>
                <a:cubicBezTo>
                  <a:pt x="10" y="319"/>
                  <a:pt x="11" y="319"/>
                  <a:pt x="11" y="319"/>
                </a:cubicBezTo>
                <a:cubicBezTo>
                  <a:pt x="11" y="319"/>
                  <a:pt x="11" y="319"/>
                  <a:pt x="11" y="319"/>
                </a:cubicBezTo>
                <a:cubicBezTo>
                  <a:pt x="11" y="319"/>
                  <a:pt x="11" y="319"/>
                  <a:pt x="11" y="319"/>
                </a:cubicBezTo>
                <a:cubicBezTo>
                  <a:pt x="11" y="319"/>
                  <a:pt x="12" y="319"/>
                  <a:pt x="12" y="319"/>
                </a:cubicBezTo>
                <a:cubicBezTo>
                  <a:pt x="12" y="319"/>
                  <a:pt x="12" y="319"/>
                  <a:pt x="12" y="319"/>
                </a:cubicBezTo>
                <a:cubicBezTo>
                  <a:pt x="12" y="319"/>
                  <a:pt x="12" y="319"/>
                  <a:pt x="12" y="320"/>
                </a:cubicBezTo>
                <a:cubicBezTo>
                  <a:pt x="13" y="319"/>
                  <a:pt x="12" y="319"/>
                  <a:pt x="12" y="319"/>
                </a:cubicBezTo>
                <a:cubicBezTo>
                  <a:pt x="12" y="319"/>
                  <a:pt x="13" y="319"/>
                  <a:pt x="13" y="319"/>
                </a:cubicBezTo>
                <a:cubicBezTo>
                  <a:pt x="13" y="319"/>
                  <a:pt x="13" y="319"/>
                  <a:pt x="13" y="319"/>
                </a:cubicBezTo>
                <a:close/>
                <a:moveTo>
                  <a:pt x="14" y="313"/>
                </a:moveTo>
                <a:cubicBezTo>
                  <a:pt x="14" y="313"/>
                  <a:pt x="14" y="313"/>
                  <a:pt x="14" y="313"/>
                </a:cubicBezTo>
                <a:cubicBezTo>
                  <a:pt x="14" y="312"/>
                  <a:pt x="15" y="311"/>
                  <a:pt x="15" y="311"/>
                </a:cubicBezTo>
                <a:cubicBezTo>
                  <a:pt x="15" y="311"/>
                  <a:pt x="15" y="310"/>
                  <a:pt x="14" y="310"/>
                </a:cubicBezTo>
                <a:cubicBezTo>
                  <a:pt x="14" y="310"/>
                  <a:pt x="14" y="310"/>
                  <a:pt x="14" y="310"/>
                </a:cubicBezTo>
                <a:cubicBezTo>
                  <a:pt x="14" y="310"/>
                  <a:pt x="14" y="310"/>
                  <a:pt x="14" y="309"/>
                </a:cubicBezTo>
                <a:cubicBezTo>
                  <a:pt x="14" y="309"/>
                  <a:pt x="14" y="309"/>
                  <a:pt x="14" y="309"/>
                </a:cubicBezTo>
                <a:cubicBezTo>
                  <a:pt x="14" y="309"/>
                  <a:pt x="14" y="309"/>
                  <a:pt x="14" y="309"/>
                </a:cubicBezTo>
                <a:cubicBezTo>
                  <a:pt x="14" y="309"/>
                  <a:pt x="14" y="309"/>
                  <a:pt x="14" y="309"/>
                </a:cubicBezTo>
                <a:cubicBezTo>
                  <a:pt x="14" y="309"/>
                  <a:pt x="14" y="309"/>
                  <a:pt x="14" y="308"/>
                </a:cubicBezTo>
                <a:cubicBezTo>
                  <a:pt x="14" y="308"/>
                  <a:pt x="14" y="308"/>
                  <a:pt x="14" y="308"/>
                </a:cubicBezTo>
                <a:cubicBezTo>
                  <a:pt x="14" y="308"/>
                  <a:pt x="13" y="308"/>
                  <a:pt x="13" y="308"/>
                </a:cubicBezTo>
                <a:cubicBezTo>
                  <a:pt x="13" y="308"/>
                  <a:pt x="13" y="308"/>
                  <a:pt x="13" y="308"/>
                </a:cubicBezTo>
                <a:cubicBezTo>
                  <a:pt x="13" y="308"/>
                  <a:pt x="13" y="308"/>
                  <a:pt x="13" y="308"/>
                </a:cubicBezTo>
                <a:cubicBezTo>
                  <a:pt x="13" y="308"/>
                  <a:pt x="13" y="308"/>
                  <a:pt x="13" y="308"/>
                </a:cubicBezTo>
                <a:cubicBezTo>
                  <a:pt x="12" y="308"/>
                  <a:pt x="12" y="308"/>
                  <a:pt x="12" y="307"/>
                </a:cubicBezTo>
                <a:cubicBezTo>
                  <a:pt x="12" y="307"/>
                  <a:pt x="12" y="307"/>
                  <a:pt x="12" y="307"/>
                </a:cubicBezTo>
                <a:cubicBezTo>
                  <a:pt x="12" y="307"/>
                  <a:pt x="12" y="307"/>
                  <a:pt x="12" y="307"/>
                </a:cubicBezTo>
                <a:cubicBezTo>
                  <a:pt x="11" y="307"/>
                  <a:pt x="11" y="307"/>
                  <a:pt x="11" y="307"/>
                </a:cubicBezTo>
                <a:cubicBezTo>
                  <a:pt x="11" y="307"/>
                  <a:pt x="11" y="307"/>
                  <a:pt x="11" y="307"/>
                </a:cubicBezTo>
                <a:cubicBezTo>
                  <a:pt x="11" y="307"/>
                  <a:pt x="11" y="307"/>
                  <a:pt x="11" y="307"/>
                </a:cubicBezTo>
                <a:cubicBezTo>
                  <a:pt x="10" y="307"/>
                  <a:pt x="10" y="307"/>
                  <a:pt x="10" y="307"/>
                </a:cubicBezTo>
                <a:cubicBezTo>
                  <a:pt x="10" y="307"/>
                  <a:pt x="10" y="307"/>
                  <a:pt x="10" y="307"/>
                </a:cubicBezTo>
                <a:cubicBezTo>
                  <a:pt x="10" y="307"/>
                  <a:pt x="10" y="307"/>
                  <a:pt x="10" y="307"/>
                </a:cubicBezTo>
                <a:cubicBezTo>
                  <a:pt x="10" y="308"/>
                  <a:pt x="9" y="308"/>
                  <a:pt x="9" y="308"/>
                </a:cubicBezTo>
                <a:cubicBezTo>
                  <a:pt x="10" y="308"/>
                  <a:pt x="10" y="308"/>
                  <a:pt x="10" y="309"/>
                </a:cubicBezTo>
                <a:cubicBezTo>
                  <a:pt x="10" y="309"/>
                  <a:pt x="10" y="308"/>
                  <a:pt x="10" y="308"/>
                </a:cubicBezTo>
                <a:cubicBezTo>
                  <a:pt x="11" y="308"/>
                  <a:pt x="11" y="308"/>
                  <a:pt x="11" y="308"/>
                </a:cubicBezTo>
                <a:cubicBezTo>
                  <a:pt x="11" y="308"/>
                  <a:pt x="11" y="308"/>
                  <a:pt x="11" y="308"/>
                </a:cubicBezTo>
                <a:cubicBezTo>
                  <a:pt x="11" y="308"/>
                  <a:pt x="11" y="308"/>
                  <a:pt x="11" y="308"/>
                </a:cubicBezTo>
                <a:cubicBezTo>
                  <a:pt x="11" y="308"/>
                  <a:pt x="11" y="309"/>
                  <a:pt x="11" y="309"/>
                </a:cubicBezTo>
                <a:cubicBezTo>
                  <a:pt x="11" y="309"/>
                  <a:pt x="11" y="309"/>
                  <a:pt x="11" y="309"/>
                </a:cubicBezTo>
                <a:cubicBezTo>
                  <a:pt x="11" y="309"/>
                  <a:pt x="11" y="310"/>
                  <a:pt x="11" y="310"/>
                </a:cubicBezTo>
                <a:cubicBezTo>
                  <a:pt x="11" y="310"/>
                  <a:pt x="11" y="310"/>
                  <a:pt x="11" y="310"/>
                </a:cubicBezTo>
                <a:cubicBezTo>
                  <a:pt x="11" y="310"/>
                  <a:pt x="11" y="310"/>
                  <a:pt x="11" y="310"/>
                </a:cubicBezTo>
                <a:cubicBezTo>
                  <a:pt x="11" y="310"/>
                  <a:pt x="11" y="310"/>
                  <a:pt x="11" y="310"/>
                </a:cubicBezTo>
                <a:cubicBezTo>
                  <a:pt x="11" y="310"/>
                  <a:pt x="11" y="311"/>
                  <a:pt x="11" y="311"/>
                </a:cubicBezTo>
                <a:cubicBezTo>
                  <a:pt x="11" y="311"/>
                  <a:pt x="11" y="311"/>
                  <a:pt x="11" y="311"/>
                </a:cubicBezTo>
                <a:cubicBezTo>
                  <a:pt x="12" y="311"/>
                  <a:pt x="12" y="311"/>
                  <a:pt x="12" y="311"/>
                </a:cubicBezTo>
                <a:cubicBezTo>
                  <a:pt x="12" y="311"/>
                  <a:pt x="12" y="311"/>
                  <a:pt x="12" y="310"/>
                </a:cubicBezTo>
                <a:cubicBezTo>
                  <a:pt x="12" y="310"/>
                  <a:pt x="12" y="310"/>
                  <a:pt x="12" y="310"/>
                </a:cubicBezTo>
                <a:cubicBezTo>
                  <a:pt x="12" y="310"/>
                  <a:pt x="12" y="310"/>
                  <a:pt x="13" y="310"/>
                </a:cubicBezTo>
                <a:cubicBezTo>
                  <a:pt x="13" y="310"/>
                  <a:pt x="13" y="310"/>
                  <a:pt x="13" y="310"/>
                </a:cubicBezTo>
                <a:cubicBezTo>
                  <a:pt x="13" y="310"/>
                  <a:pt x="13" y="310"/>
                  <a:pt x="13" y="310"/>
                </a:cubicBezTo>
                <a:cubicBezTo>
                  <a:pt x="13" y="310"/>
                  <a:pt x="13" y="310"/>
                  <a:pt x="13" y="309"/>
                </a:cubicBezTo>
                <a:cubicBezTo>
                  <a:pt x="13" y="309"/>
                  <a:pt x="13" y="309"/>
                  <a:pt x="13" y="309"/>
                </a:cubicBezTo>
                <a:cubicBezTo>
                  <a:pt x="13" y="309"/>
                  <a:pt x="13" y="309"/>
                  <a:pt x="13" y="309"/>
                </a:cubicBezTo>
                <a:cubicBezTo>
                  <a:pt x="13" y="309"/>
                  <a:pt x="13" y="309"/>
                  <a:pt x="13" y="309"/>
                </a:cubicBezTo>
                <a:cubicBezTo>
                  <a:pt x="14" y="310"/>
                  <a:pt x="14" y="310"/>
                  <a:pt x="13" y="310"/>
                </a:cubicBezTo>
                <a:cubicBezTo>
                  <a:pt x="13" y="310"/>
                  <a:pt x="14" y="310"/>
                  <a:pt x="14" y="310"/>
                </a:cubicBezTo>
                <a:cubicBezTo>
                  <a:pt x="14" y="310"/>
                  <a:pt x="14" y="310"/>
                  <a:pt x="14" y="310"/>
                </a:cubicBezTo>
                <a:cubicBezTo>
                  <a:pt x="14" y="311"/>
                  <a:pt x="14" y="311"/>
                  <a:pt x="14" y="311"/>
                </a:cubicBezTo>
                <a:cubicBezTo>
                  <a:pt x="14" y="311"/>
                  <a:pt x="14" y="311"/>
                  <a:pt x="13" y="311"/>
                </a:cubicBezTo>
                <a:cubicBezTo>
                  <a:pt x="13" y="311"/>
                  <a:pt x="13" y="311"/>
                  <a:pt x="13" y="311"/>
                </a:cubicBezTo>
                <a:cubicBezTo>
                  <a:pt x="13" y="311"/>
                  <a:pt x="13" y="311"/>
                  <a:pt x="13" y="312"/>
                </a:cubicBezTo>
                <a:cubicBezTo>
                  <a:pt x="13" y="312"/>
                  <a:pt x="13" y="312"/>
                  <a:pt x="13" y="312"/>
                </a:cubicBezTo>
                <a:cubicBezTo>
                  <a:pt x="13" y="312"/>
                  <a:pt x="13" y="312"/>
                  <a:pt x="13" y="312"/>
                </a:cubicBezTo>
                <a:cubicBezTo>
                  <a:pt x="13" y="312"/>
                  <a:pt x="13" y="312"/>
                  <a:pt x="13" y="312"/>
                </a:cubicBezTo>
                <a:cubicBezTo>
                  <a:pt x="12" y="312"/>
                  <a:pt x="12" y="312"/>
                  <a:pt x="12" y="313"/>
                </a:cubicBezTo>
                <a:cubicBezTo>
                  <a:pt x="12" y="313"/>
                  <a:pt x="12" y="313"/>
                  <a:pt x="12" y="313"/>
                </a:cubicBezTo>
                <a:cubicBezTo>
                  <a:pt x="12" y="313"/>
                  <a:pt x="12" y="313"/>
                  <a:pt x="12" y="313"/>
                </a:cubicBezTo>
                <a:cubicBezTo>
                  <a:pt x="13" y="313"/>
                  <a:pt x="13" y="313"/>
                  <a:pt x="13" y="313"/>
                </a:cubicBezTo>
                <a:cubicBezTo>
                  <a:pt x="13" y="313"/>
                  <a:pt x="13" y="313"/>
                  <a:pt x="13" y="314"/>
                </a:cubicBezTo>
                <a:cubicBezTo>
                  <a:pt x="13" y="314"/>
                  <a:pt x="13" y="314"/>
                  <a:pt x="13" y="314"/>
                </a:cubicBezTo>
                <a:cubicBezTo>
                  <a:pt x="13" y="314"/>
                  <a:pt x="13" y="314"/>
                  <a:pt x="13" y="314"/>
                </a:cubicBezTo>
                <a:cubicBezTo>
                  <a:pt x="13" y="314"/>
                  <a:pt x="13" y="314"/>
                  <a:pt x="13" y="314"/>
                </a:cubicBezTo>
                <a:cubicBezTo>
                  <a:pt x="13" y="314"/>
                  <a:pt x="13" y="314"/>
                  <a:pt x="14" y="314"/>
                </a:cubicBezTo>
                <a:cubicBezTo>
                  <a:pt x="14" y="314"/>
                  <a:pt x="14" y="314"/>
                  <a:pt x="14" y="313"/>
                </a:cubicBezTo>
                <a:close/>
                <a:moveTo>
                  <a:pt x="10" y="303"/>
                </a:moveTo>
                <a:cubicBezTo>
                  <a:pt x="10" y="303"/>
                  <a:pt x="10" y="303"/>
                  <a:pt x="10" y="303"/>
                </a:cubicBezTo>
                <a:cubicBezTo>
                  <a:pt x="10" y="303"/>
                  <a:pt x="9" y="303"/>
                  <a:pt x="9" y="303"/>
                </a:cubicBezTo>
                <a:cubicBezTo>
                  <a:pt x="9" y="303"/>
                  <a:pt x="9" y="302"/>
                  <a:pt x="9" y="303"/>
                </a:cubicBezTo>
                <a:cubicBezTo>
                  <a:pt x="9" y="303"/>
                  <a:pt x="9" y="303"/>
                  <a:pt x="9" y="303"/>
                </a:cubicBezTo>
                <a:cubicBezTo>
                  <a:pt x="9" y="303"/>
                  <a:pt x="9" y="303"/>
                  <a:pt x="9" y="303"/>
                </a:cubicBezTo>
                <a:cubicBezTo>
                  <a:pt x="9" y="303"/>
                  <a:pt x="10" y="304"/>
                  <a:pt x="10" y="304"/>
                </a:cubicBezTo>
                <a:cubicBezTo>
                  <a:pt x="10" y="304"/>
                  <a:pt x="10" y="305"/>
                  <a:pt x="10" y="305"/>
                </a:cubicBezTo>
                <a:cubicBezTo>
                  <a:pt x="10" y="305"/>
                  <a:pt x="11" y="305"/>
                  <a:pt x="11" y="305"/>
                </a:cubicBezTo>
                <a:cubicBezTo>
                  <a:pt x="11" y="305"/>
                  <a:pt x="11" y="306"/>
                  <a:pt x="12" y="306"/>
                </a:cubicBezTo>
                <a:cubicBezTo>
                  <a:pt x="12" y="306"/>
                  <a:pt x="12" y="306"/>
                  <a:pt x="12" y="306"/>
                </a:cubicBezTo>
                <a:cubicBezTo>
                  <a:pt x="12" y="306"/>
                  <a:pt x="12" y="306"/>
                  <a:pt x="12" y="306"/>
                </a:cubicBezTo>
                <a:cubicBezTo>
                  <a:pt x="12" y="306"/>
                  <a:pt x="12" y="306"/>
                  <a:pt x="12" y="306"/>
                </a:cubicBezTo>
                <a:cubicBezTo>
                  <a:pt x="13" y="307"/>
                  <a:pt x="13" y="307"/>
                  <a:pt x="14" y="308"/>
                </a:cubicBezTo>
                <a:cubicBezTo>
                  <a:pt x="14" y="308"/>
                  <a:pt x="14" y="308"/>
                  <a:pt x="14" y="308"/>
                </a:cubicBezTo>
                <a:cubicBezTo>
                  <a:pt x="14" y="308"/>
                  <a:pt x="14" y="308"/>
                  <a:pt x="14" y="307"/>
                </a:cubicBezTo>
                <a:cubicBezTo>
                  <a:pt x="14" y="307"/>
                  <a:pt x="14" y="307"/>
                  <a:pt x="14" y="306"/>
                </a:cubicBezTo>
                <a:cubicBezTo>
                  <a:pt x="14" y="306"/>
                  <a:pt x="14" y="306"/>
                  <a:pt x="14" y="306"/>
                </a:cubicBezTo>
                <a:cubicBezTo>
                  <a:pt x="13" y="306"/>
                  <a:pt x="13" y="306"/>
                  <a:pt x="13" y="306"/>
                </a:cubicBezTo>
                <a:cubicBezTo>
                  <a:pt x="13" y="306"/>
                  <a:pt x="13" y="306"/>
                  <a:pt x="13" y="306"/>
                </a:cubicBezTo>
                <a:cubicBezTo>
                  <a:pt x="13" y="305"/>
                  <a:pt x="13" y="306"/>
                  <a:pt x="13" y="305"/>
                </a:cubicBezTo>
                <a:cubicBezTo>
                  <a:pt x="13" y="305"/>
                  <a:pt x="13" y="305"/>
                  <a:pt x="13" y="305"/>
                </a:cubicBezTo>
                <a:cubicBezTo>
                  <a:pt x="12" y="305"/>
                  <a:pt x="12" y="305"/>
                  <a:pt x="12" y="305"/>
                </a:cubicBezTo>
                <a:cubicBezTo>
                  <a:pt x="12" y="305"/>
                  <a:pt x="12" y="305"/>
                  <a:pt x="12" y="305"/>
                </a:cubicBezTo>
                <a:cubicBezTo>
                  <a:pt x="12" y="305"/>
                  <a:pt x="12" y="304"/>
                  <a:pt x="12" y="305"/>
                </a:cubicBezTo>
                <a:cubicBezTo>
                  <a:pt x="12" y="305"/>
                  <a:pt x="12" y="305"/>
                  <a:pt x="12" y="305"/>
                </a:cubicBezTo>
                <a:cubicBezTo>
                  <a:pt x="11" y="305"/>
                  <a:pt x="11" y="305"/>
                  <a:pt x="11" y="304"/>
                </a:cubicBezTo>
                <a:cubicBezTo>
                  <a:pt x="11" y="304"/>
                  <a:pt x="11" y="304"/>
                  <a:pt x="11" y="304"/>
                </a:cubicBezTo>
                <a:cubicBezTo>
                  <a:pt x="11" y="304"/>
                  <a:pt x="11" y="304"/>
                  <a:pt x="11" y="304"/>
                </a:cubicBezTo>
                <a:cubicBezTo>
                  <a:pt x="11" y="304"/>
                  <a:pt x="10" y="304"/>
                  <a:pt x="10" y="303"/>
                </a:cubicBezTo>
                <a:cubicBezTo>
                  <a:pt x="10" y="303"/>
                  <a:pt x="10" y="303"/>
                  <a:pt x="10" y="303"/>
                </a:cubicBezTo>
                <a:close/>
                <a:moveTo>
                  <a:pt x="14" y="304"/>
                </a:moveTo>
                <a:cubicBezTo>
                  <a:pt x="13" y="304"/>
                  <a:pt x="13" y="304"/>
                  <a:pt x="13" y="304"/>
                </a:cubicBezTo>
                <a:cubicBezTo>
                  <a:pt x="13" y="304"/>
                  <a:pt x="13" y="304"/>
                  <a:pt x="13" y="304"/>
                </a:cubicBezTo>
                <a:cubicBezTo>
                  <a:pt x="13" y="303"/>
                  <a:pt x="13" y="303"/>
                  <a:pt x="13" y="303"/>
                </a:cubicBezTo>
                <a:cubicBezTo>
                  <a:pt x="13" y="303"/>
                  <a:pt x="13" y="303"/>
                  <a:pt x="12" y="303"/>
                </a:cubicBezTo>
                <a:cubicBezTo>
                  <a:pt x="13" y="303"/>
                  <a:pt x="13" y="302"/>
                  <a:pt x="13" y="302"/>
                </a:cubicBezTo>
                <a:cubicBezTo>
                  <a:pt x="13" y="302"/>
                  <a:pt x="13" y="302"/>
                  <a:pt x="13" y="302"/>
                </a:cubicBezTo>
                <a:cubicBezTo>
                  <a:pt x="12" y="302"/>
                  <a:pt x="12" y="302"/>
                  <a:pt x="12" y="302"/>
                </a:cubicBezTo>
                <a:cubicBezTo>
                  <a:pt x="12" y="301"/>
                  <a:pt x="12" y="301"/>
                  <a:pt x="12" y="301"/>
                </a:cubicBezTo>
                <a:cubicBezTo>
                  <a:pt x="12" y="301"/>
                  <a:pt x="12" y="301"/>
                  <a:pt x="12" y="301"/>
                </a:cubicBezTo>
                <a:cubicBezTo>
                  <a:pt x="12" y="301"/>
                  <a:pt x="12" y="301"/>
                  <a:pt x="12" y="301"/>
                </a:cubicBezTo>
                <a:cubicBezTo>
                  <a:pt x="12" y="301"/>
                  <a:pt x="12" y="301"/>
                  <a:pt x="12" y="301"/>
                </a:cubicBezTo>
                <a:cubicBezTo>
                  <a:pt x="12" y="302"/>
                  <a:pt x="12" y="302"/>
                  <a:pt x="11" y="302"/>
                </a:cubicBezTo>
                <a:cubicBezTo>
                  <a:pt x="11" y="302"/>
                  <a:pt x="11" y="303"/>
                  <a:pt x="11" y="303"/>
                </a:cubicBezTo>
                <a:cubicBezTo>
                  <a:pt x="11" y="303"/>
                  <a:pt x="11" y="303"/>
                  <a:pt x="11" y="303"/>
                </a:cubicBezTo>
                <a:cubicBezTo>
                  <a:pt x="12" y="304"/>
                  <a:pt x="12" y="304"/>
                  <a:pt x="13" y="304"/>
                </a:cubicBezTo>
                <a:cubicBezTo>
                  <a:pt x="13" y="304"/>
                  <a:pt x="13" y="305"/>
                  <a:pt x="13" y="305"/>
                </a:cubicBezTo>
                <a:cubicBezTo>
                  <a:pt x="13" y="305"/>
                  <a:pt x="13" y="305"/>
                  <a:pt x="14" y="305"/>
                </a:cubicBezTo>
                <a:cubicBezTo>
                  <a:pt x="14" y="305"/>
                  <a:pt x="14" y="305"/>
                  <a:pt x="14" y="305"/>
                </a:cubicBezTo>
                <a:cubicBezTo>
                  <a:pt x="14" y="306"/>
                  <a:pt x="14" y="306"/>
                  <a:pt x="14" y="306"/>
                </a:cubicBezTo>
                <a:cubicBezTo>
                  <a:pt x="14" y="306"/>
                  <a:pt x="14" y="306"/>
                  <a:pt x="14" y="306"/>
                </a:cubicBezTo>
                <a:cubicBezTo>
                  <a:pt x="15" y="306"/>
                  <a:pt x="15" y="306"/>
                  <a:pt x="14" y="306"/>
                </a:cubicBezTo>
                <a:cubicBezTo>
                  <a:pt x="14" y="305"/>
                  <a:pt x="14" y="305"/>
                  <a:pt x="14" y="305"/>
                </a:cubicBezTo>
                <a:cubicBezTo>
                  <a:pt x="14" y="305"/>
                  <a:pt x="15" y="305"/>
                  <a:pt x="14" y="304"/>
                </a:cubicBezTo>
                <a:cubicBezTo>
                  <a:pt x="14" y="304"/>
                  <a:pt x="14" y="304"/>
                  <a:pt x="14" y="304"/>
                </a:cubicBezTo>
                <a:close/>
                <a:moveTo>
                  <a:pt x="8" y="303"/>
                </a:moveTo>
                <a:cubicBezTo>
                  <a:pt x="8" y="303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8" y="303"/>
                  <a:pt x="8" y="302"/>
                  <a:pt x="8" y="302"/>
                </a:cubicBezTo>
                <a:cubicBezTo>
                  <a:pt x="8" y="302"/>
                  <a:pt x="7" y="302"/>
                  <a:pt x="7" y="303"/>
                </a:cubicBezTo>
                <a:cubicBezTo>
                  <a:pt x="7" y="303"/>
                  <a:pt x="7" y="303"/>
                  <a:pt x="7" y="303"/>
                </a:cubicBezTo>
                <a:cubicBezTo>
                  <a:pt x="7" y="303"/>
                  <a:pt x="7" y="304"/>
                  <a:pt x="7" y="304"/>
                </a:cubicBezTo>
                <a:cubicBezTo>
                  <a:pt x="7" y="304"/>
                  <a:pt x="7" y="304"/>
                  <a:pt x="7" y="304"/>
                </a:cubicBezTo>
                <a:cubicBezTo>
                  <a:pt x="7" y="303"/>
                  <a:pt x="7" y="303"/>
                  <a:pt x="7" y="302"/>
                </a:cubicBezTo>
                <a:cubicBezTo>
                  <a:pt x="7" y="302"/>
                  <a:pt x="7" y="302"/>
                  <a:pt x="7" y="302"/>
                </a:cubicBezTo>
                <a:cubicBezTo>
                  <a:pt x="7" y="302"/>
                  <a:pt x="7" y="302"/>
                  <a:pt x="7" y="302"/>
                </a:cubicBezTo>
                <a:cubicBezTo>
                  <a:pt x="7" y="302"/>
                  <a:pt x="7" y="302"/>
                  <a:pt x="7" y="302"/>
                </a:cubicBezTo>
                <a:cubicBezTo>
                  <a:pt x="7" y="302"/>
                  <a:pt x="7" y="302"/>
                  <a:pt x="6" y="302"/>
                </a:cubicBezTo>
                <a:cubicBezTo>
                  <a:pt x="6" y="302"/>
                  <a:pt x="6" y="302"/>
                  <a:pt x="6" y="302"/>
                </a:cubicBezTo>
                <a:cubicBezTo>
                  <a:pt x="6" y="302"/>
                  <a:pt x="6" y="302"/>
                  <a:pt x="6" y="302"/>
                </a:cubicBezTo>
                <a:cubicBezTo>
                  <a:pt x="6" y="302"/>
                  <a:pt x="6" y="302"/>
                  <a:pt x="6" y="302"/>
                </a:cubicBezTo>
                <a:cubicBezTo>
                  <a:pt x="6" y="302"/>
                  <a:pt x="6" y="302"/>
                  <a:pt x="6" y="303"/>
                </a:cubicBezTo>
                <a:cubicBezTo>
                  <a:pt x="6" y="303"/>
                  <a:pt x="6" y="303"/>
                  <a:pt x="6" y="303"/>
                </a:cubicBezTo>
                <a:cubicBezTo>
                  <a:pt x="6" y="303"/>
                  <a:pt x="7" y="303"/>
                  <a:pt x="7" y="303"/>
                </a:cubicBezTo>
                <a:cubicBezTo>
                  <a:pt x="7" y="303"/>
                  <a:pt x="7" y="303"/>
                  <a:pt x="7" y="303"/>
                </a:cubicBezTo>
                <a:cubicBezTo>
                  <a:pt x="7" y="303"/>
                  <a:pt x="7" y="303"/>
                  <a:pt x="7" y="303"/>
                </a:cubicBezTo>
                <a:cubicBezTo>
                  <a:pt x="7" y="303"/>
                  <a:pt x="7" y="303"/>
                  <a:pt x="7" y="303"/>
                </a:cubicBezTo>
                <a:cubicBezTo>
                  <a:pt x="6" y="303"/>
                  <a:pt x="6" y="303"/>
                  <a:pt x="6" y="303"/>
                </a:cubicBezTo>
                <a:cubicBezTo>
                  <a:pt x="6" y="304"/>
                  <a:pt x="6" y="304"/>
                  <a:pt x="7" y="304"/>
                </a:cubicBezTo>
                <a:cubicBezTo>
                  <a:pt x="7" y="304"/>
                  <a:pt x="7" y="304"/>
                  <a:pt x="7" y="304"/>
                </a:cubicBezTo>
                <a:cubicBezTo>
                  <a:pt x="7" y="304"/>
                  <a:pt x="7" y="304"/>
                  <a:pt x="7" y="304"/>
                </a:cubicBezTo>
                <a:cubicBezTo>
                  <a:pt x="7" y="304"/>
                  <a:pt x="6" y="304"/>
                  <a:pt x="6" y="304"/>
                </a:cubicBezTo>
                <a:cubicBezTo>
                  <a:pt x="6" y="304"/>
                  <a:pt x="6" y="304"/>
                  <a:pt x="6" y="304"/>
                </a:cubicBezTo>
                <a:cubicBezTo>
                  <a:pt x="6" y="304"/>
                  <a:pt x="6" y="304"/>
                  <a:pt x="6" y="304"/>
                </a:cubicBezTo>
                <a:cubicBezTo>
                  <a:pt x="6" y="304"/>
                  <a:pt x="6" y="303"/>
                  <a:pt x="6" y="303"/>
                </a:cubicBezTo>
                <a:cubicBezTo>
                  <a:pt x="6" y="303"/>
                  <a:pt x="6" y="303"/>
                  <a:pt x="6" y="303"/>
                </a:cubicBezTo>
                <a:cubicBezTo>
                  <a:pt x="6" y="303"/>
                  <a:pt x="6" y="303"/>
                  <a:pt x="6" y="303"/>
                </a:cubicBezTo>
                <a:cubicBezTo>
                  <a:pt x="5" y="303"/>
                  <a:pt x="5" y="303"/>
                  <a:pt x="5" y="303"/>
                </a:cubicBezTo>
                <a:cubicBezTo>
                  <a:pt x="5" y="303"/>
                  <a:pt x="5" y="303"/>
                  <a:pt x="5" y="303"/>
                </a:cubicBezTo>
                <a:cubicBezTo>
                  <a:pt x="5" y="303"/>
                  <a:pt x="5" y="303"/>
                  <a:pt x="5" y="303"/>
                </a:cubicBezTo>
                <a:cubicBezTo>
                  <a:pt x="5" y="304"/>
                  <a:pt x="5" y="304"/>
                  <a:pt x="5" y="304"/>
                </a:cubicBezTo>
                <a:cubicBezTo>
                  <a:pt x="5" y="304"/>
                  <a:pt x="5" y="304"/>
                  <a:pt x="5" y="305"/>
                </a:cubicBezTo>
                <a:cubicBezTo>
                  <a:pt x="5" y="305"/>
                  <a:pt x="5" y="305"/>
                  <a:pt x="5" y="305"/>
                </a:cubicBezTo>
                <a:cubicBezTo>
                  <a:pt x="5" y="305"/>
                  <a:pt x="5" y="304"/>
                  <a:pt x="5" y="304"/>
                </a:cubicBezTo>
                <a:cubicBezTo>
                  <a:pt x="6" y="304"/>
                  <a:pt x="6" y="304"/>
                  <a:pt x="6" y="304"/>
                </a:cubicBezTo>
                <a:cubicBezTo>
                  <a:pt x="6" y="304"/>
                  <a:pt x="6" y="304"/>
                  <a:pt x="6" y="305"/>
                </a:cubicBezTo>
                <a:cubicBezTo>
                  <a:pt x="6" y="305"/>
                  <a:pt x="6" y="305"/>
                  <a:pt x="5" y="305"/>
                </a:cubicBezTo>
                <a:cubicBezTo>
                  <a:pt x="5" y="305"/>
                  <a:pt x="5" y="305"/>
                  <a:pt x="5" y="305"/>
                </a:cubicBezTo>
                <a:cubicBezTo>
                  <a:pt x="5" y="305"/>
                  <a:pt x="5" y="305"/>
                  <a:pt x="5" y="305"/>
                </a:cubicBezTo>
                <a:cubicBezTo>
                  <a:pt x="5" y="306"/>
                  <a:pt x="5" y="306"/>
                  <a:pt x="5" y="306"/>
                </a:cubicBezTo>
                <a:cubicBezTo>
                  <a:pt x="5" y="306"/>
                  <a:pt x="5" y="307"/>
                  <a:pt x="5" y="307"/>
                </a:cubicBezTo>
                <a:cubicBezTo>
                  <a:pt x="5" y="307"/>
                  <a:pt x="5" y="307"/>
                  <a:pt x="5" y="307"/>
                </a:cubicBezTo>
                <a:cubicBezTo>
                  <a:pt x="5" y="307"/>
                  <a:pt x="5" y="307"/>
                  <a:pt x="5" y="307"/>
                </a:cubicBezTo>
                <a:cubicBezTo>
                  <a:pt x="5" y="307"/>
                  <a:pt x="5" y="307"/>
                  <a:pt x="5" y="307"/>
                </a:cubicBezTo>
                <a:cubicBezTo>
                  <a:pt x="6" y="307"/>
                  <a:pt x="6" y="307"/>
                  <a:pt x="6" y="307"/>
                </a:cubicBezTo>
                <a:cubicBezTo>
                  <a:pt x="6" y="307"/>
                  <a:pt x="6" y="307"/>
                  <a:pt x="6" y="307"/>
                </a:cubicBezTo>
                <a:cubicBezTo>
                  <a:pt x="6" y="307"/>
                  <a:pt x="6" y="307"/>
                  <a:pt x="6" y="307"/>
                </a:cubicBezTo>
                <a:cubicBezTo>
                  <a:pt x="6" y="307"/>
                  <a:pt x="6" y="307"/>
                  <a:pt x="6" y="307"/>
                </a:cubicBezTo>
                <a:cubicBezTo>
                  <a:pt x="6" y="307"/>
                  <a:pt x="7" y="307"/>
                  <a:pt x="7" y="307"/>
                </a:cubicBezTo>
                <a:cubicBezTo>
                  <a:pt x="7" y="307"/>
                  <a:pt x="7" y="307"/>
                  <a:pt x="7" y="307"/>
                </a:cubicBezTo>
                <a:cubicBezTo>
                  <a:pt x="7" y="307"/>
                  <a:pt x="7" y="307"/>
                  <a:pt x="7" y="307"/>
                </a:cubicBezTo>
                <a:cubicBezTo>
                  <a:pt x="7" y="307"/>
                  <a:pt x="7" y="307"/>
                  <a:pt x="7" y="307"/>
                </a:cubicBezTo>
                <a:cubicBezTo>
                  <a:pt x="7" y="307"/>
                  <a:pt x="7" y="307"/>
                  <a:pt x="7" y="307"/>
                </a:cubicBezTo>
                <a:cubicBezTo>
                  <a:pt x="7" y="307"/>
                  <a:pt x="7" y="307"/>
                  <a:pt x="7" y="307"/>
                </a:cubicBezTo>
                <a:cubicBezTo>
                  <a:pt x="7" y="307"/>
                  <a:pt x="8" y="307"/>
                  <a:pt x="8" y="307"/>
                </a:cubicBezTo>
                <a:cubicBezTo>
                  <a:pt x="8" y="307"/>
                  <a:pt x="8" y="307"/>
                  <a:pt x="8" y="307"/>
                </a:cubicBezTo>
                <a:cubicBezTo>
                  <a:pt x="9" y="307"/>
                  <a:pt x="9" y="307"/>
                  <a:pt x="9" y="306"/>
                </a:cubicBezTo>
                <a:cubicBezTo>
                  <a:pt x="9" y="306"/>
                  <a:pt x="9" y="306"/>
                  <a:pt x="9" y="306"/>
                </a:cubicBezTo>
                <a:cubicBezTo>
                  <a:pt x="9" y="306"/>
                  <a:pt x="9" y="306"/>
                  <a:pt x="9" y="306"/>
                </a:cubicBezTo>
                <a:cubicBezTo>
                  <a:pt x="9" y="305"/>
                  <a:pt x="9" y="305"/>
                  <a:pt x="9" y="305"/>
                </a:cubicBezTo>
                <a:cubicBezTo>
                  <a:pt x="9" y="305"/>
                  <a:pt x="8" y="305"/>
                  <a:pt x="8" y="305"/>
                </a:cubicBezTo>
                <a:cubicBezTo>
                  <a:pt x="8" y="306"/>
                  <a:pt x="8" y="306"/>
                  <a:pt x="8" y="306"/>
                </a:cubicBezTo>
                <a:cubicBezTo>
                  <a:pt x="8" y="305"/>
                  <a:pt x="8" y="305"/>
                  <a:pt x="8" y="305"/>
                </a:cubicBezTo>
                <a:cubicBezTo>
                  <a:pt x="8" y="305"/>
                  <a:pt x="8" y="305"/>
                  <a:pt x="9" y="305"/>
                </a:cubicBezTo>
                <a:cubicBezTo>
                  <a:pt x="9" y="305"/>
                  <a:pt x="8" y="304"/>
                  <a:pt x="8" y="304"/>
                </a:cubicBezTo>
                <a:cubicBezTo>
                  <a:pt x="8" y="304"/>
                  <a:pt x="8" y="304"/>
                  <a:pt x="8" y="304"/>
                </a:cubicBezTo>
                <a:cubicBezTo>
                  <a:pt x="8" y="304"/>
                  <a:pt x="8" y="304"/>
                  <a:pt x="8" y="303"/>
                </a:cubicBezTo>
                <a:cubicBezTo>
                  <a:pt x="8" y="303"/>
                  <a:pt x="8" y="303"/>
                  <a:pt x="8" y="303"/>
                </a:cubicBezTo>
                <a:cubicBezTo>
                  <a:pt x="8" y="303"/>
                  <a:pt x="8" y="303"/>
                  <a:pt x="8" y="303"/>
                </a:cubicBezTo>
                <a:close/>
                <a:moveTo>
                  <a:pt x="8" y="307"/>
                </a:moveTo>
                <a:cubicBezTo>
                  <a:pt x="8" y="307"/>
                  <a:pt x="8" y="307"/>
                  <a:pt x="8" y="307"/>
                </a:cubicBezTo>
                <a:cubicBezTo>
                  <a:pt x="8" y="307"/>
                  <a:pt x="8" y="308"/>
                  <a:pt x="8" y="308"/>
                </a:cubicBezTo>
                <a:cubicBezTo>
                  <a:pt x="8" y="308"/>
                  <a:pt x="7" y="308"/>
                  <a:pt x="7" y="308"/>
                </a:cubicBezTo>
                <a:cubicBezTo>
                  <a:pt x="7" y="308"/>
                  <a:pt x="7" y="308"/>
                  <a:pt x="7" y="308"/>
                </a:cubicBezTo>
                <a:cubicBezTo>
                  <a:pt x="7" y="308"/>
                  <a:pt x="7" y="308"/>
                  <a:pt x="6" y="308"/>
                </a:cubicBezTo>
                <a:cubicBezTo>
                  <a:pt x="6" y="308"/>
                  <a:pt x="6" y="308"/>
                  <a:pt x="6" y="309"/>
                </a:cubicBezTo>
                <a:cubicBezTo>
                  <a:pt x="6" y="309"/>
                  <a:pt x="6" y="309"/>
                  <a:pt x="6" y="309"/>
                </a:cubicBezTo>
                <a:cubicBezTo>
                  <a:pt x="6" y="309"/>
                  <a:pt x="6" y="309"/>
                  <a:pt x="7" y="309"/>
                </a:cubicBezTo>
                <a:cubicBezTo>
                  <a:pt x="7" y="309"/>
                  <a:pt x="7" y="309"/>
                  <a:pt x="7" y="309"/>
                </a:cubicBezTo>
                <a:cubicBezTo>
                  <a:pt x="7" y="309"/>
                  <a:pt x="7" y="309"/>
                  <a:pt x="7" y="310"/>
                </a:cubicBezTo>
                <a:cubicBezTo>
                  <a:pt x="7" y="310"/>
                  <a:pt x="7" y="310"/>
                  <a:pt x="8" y="310"/>
                </a:cubicBezTo>
                <a:cubicBezTo>
                  <a:pt x="8" y="310"/>
                  <a:pt x="8" y="310"/>
                  <a:pt x="8" y="310"/>
                </a:cubicBezTo>
                <a:cubicBezTo>
                  <a:pt x="8" y="310"/>
                  <a:pt x="8" y="309"/>
                  <a:pt x="8" y="309"/>
                </a:cubicBezTo>
                <a:cubicBezTo>
                  <a:pt x="8" y="309"/>
                  <a:pt x="8" y="309"/>
                  <a:pt x="8" y="309"/>
                </a:cubicBezTo>
                <a:cubicBezTo>
                  <a:pt x="8" y="309"/>
                  <a:pt x="9" y="309"/>
                  <a:pt x="9" y="309"/>
                </a:cubicBezTo>
                <a:cubicBezTo>
                  <a:pt x="9" y="309"/>
                  <a:pt x="8" y="309"/>
                  <a:pt x="8" y="308"/>
                </a:cubicBezTo>
                <a:cubicBezTo>
                  <a:pt x="8" y="308"/>
                  <a:pt x="8" y="308"/>
                  <a:pt x="8" y="308"/>
                </a:cubicBezTo>
                <a:cubicBezTo>
                  <a:pt x="8" y="308"/>
                  <a:pt x="8" y="308"/>
                  <a:pt x="8" y="308"/>
                </a:cubicBezTo>
                <a:cubicBezTo>
                  <a:pt x="8" y="308"/>
                  <a:pt x="9" y="307"/>
                  <a:pt x="8" y="307"/>
                </a:cubicBezTo>
                <a:close/>
                <a:moveTo>
                  <a:pt x="11" y="298"/>
                </a:moveTo>
                <a:cubicBezTo>
                  <a:pt x="11" y="298"/>
                  <a:pt x="11" y="298"/>
                  <a:pt x="11" y="298"/>
                </a:cubicBezTo>
                <a:cubicBezTo>
                  <a:pt x="11" y="298"/>
                  <a:pt x="11" y="298"/>
                  <a:pt x="11" y="298"/>
                </a:cubicBezTo>
                <a:cubicBezTo>
                  <a:pt x="11" y="298"/>
                  <a:pt x="11" y="299"/>
                  <a:pt x="11" y="299"/>
                </a:cubicBezTo>
                <a:cubicBezTo>
                  <a:pt x="11" y="299"/>
                  <a:pt x="11" y="299"/>
                  <a:pt x="11" y="299"/>
                </a:cubicBezTo>
                <a:cubicBezTo>
                  <a:pt x="11" y="299"/>
                  <a:pt x="11" y="299"/>
                  <a:pt x="11" y="299"/>
                </a:cubicBezTo>
                <a:cubicBezTo>
                  <a:pt x="11" y="299"/>
                  <a:pt x="11" y="299"/>
                  <a:pt x="11" y="299"/>
                </a:cubicBezTo>
                <a:cubicBezTo>
                  <a:pt x="11" y="299"/>
                  <a:pt x="11" y="299"/>
                  <a:pt x="11" y="299"/>
                </a:cubicBezTo>
                <a:cubicBezTo>
                  <a:pt x="11" y="299"/>
                  <a:pt x="11" y="299"/>
                  <a:pt x="12" y="299"/>
                </a:cubicBezTo>
                <a:cubicBezTo>
                  <a:pt x="12" y="299"/>
                  <a:pt x="12" y="299"/>
                  <a:pt x="12" y="299"/>
                </a:cubicBezTo>
                <a:cubicBezTo>
                  <a:pt x="12" y="299"/>
                  <a:pt x="12" y="299"/>
                  <a:pt x="12" y="299"/>
                </a:cubicBezTo>
                <a:cubicBezTo>
                  <a:pt x="12" y="299"/>
                  <a:pt x="12" y="299"/>
                  <a:pt x="12" y="299"/>
                </a:cubicBezTo>
                <a:cubicBezTo>
                  <a:pt x="12" y="299"/>
                  <a:pt x="12" y="299"/>
                  <a:pt x="12" y="299"/>
                </a:cubicBezTo>
                <a:cubicBezTo>
                  <a:pt x="12" y="298"/>
                  <a:pt x="12" y="298"/>
                  <a:pt x="12" y="298"/>
                </a:cubicBezTo>
                <a:cubicBezTo>
                  <a:pt x="13" y="298"/>
                  <a:pt x="13" y="298"/>
                  <a:pt x="13" y="298"/>
                </a:cubicBezTo>
                <a:cubicBezTo>
                  <a:pt x="13" y="298"/>
                  <a:pt x="13" y="298"/>
                  <a:pt x="13" y="298"/>
                </a:cubicBezTo>
                <a:cubicBezTo>
                  <a:pt x="13" y="298"/>
                  <a:pt x="13" y="298"/>
                  <a:pt x="13" y="298"/>
                </a:cubicBezTo>
                <a:cubicBezTo>
                  <a:pt x="13" y="298"/>
                  <a:pt x="13" y="298"/>
                  <a:pt x="13" y="298"/>
                </a:cubicBezTo>
                <a:cubicBezTo>
                  <a:pt x="13" y="297"/>
                  <a:pt x="13" y="297"/>
                  <a:pt x="13" y="297"/>
                </a:cubicBezTo>
                <a:cubicBezTo>
                  <a:pt x="13" y="297"/>
                  <a:pt x="13" y="297"/>
                  <a:pt x="13" y="297"/>
                </a:cubicBezTo>
                <a:cubicBezTo>
                  <a:pt x="12" y="297"/>
                  <a:pt x="12" y="297"/>
                  <a:pt x="12" y="297"/>
                </a:cubicBezTo>
                <a:cubicBezTo>
                  <a:pt x="12" y="298"/>
                  <a:pt x="12" y="298"/>
                  <a:pt x="12" y="298"/>
                </a:cubicBezTo>
                <a:cubicBezTo>
                  <a:pt x="12" y="298"/>
                  <a:pt x="12" y="298"/>
                  <a:pt x="12" y="298"/>
                </a:cubicBezTo>
                <a:cubicBezTo>
                  <a:pt x="12" y="298"/>
                  <a:pt x="12" y="298"/>
                  <a:pt x="12" y="298"/>
                </a:cubicBezTo>
                <a:cubicBezTo>
                  <a:pt x="12" y="298"/>
                  <a:pt x="11" y="298"/>
                  <a:pt x="11" y="298"/>
                </a:cubicBezTo>
                <a:cubicBezTo>
                  <a:pt x="11" y="298"/>
                  <a:pt x="11" y="298"/>
                  <a:pt x="11" y="298"/>
                </a:cubicBezTo>
                <a:close/>
                <a:moveTo>
                  <a:pt x="5" y="299"/>
                </a:moveTo>
                <a:cubicBezTo>
                  <a:pt x="5" y="299"/>
                  <a:pt x="5" y="299"/>
                  <a:pt x="5" y="298"/>
                </a:cubicBezTo>
                <a:cubicBezTo>
                  <a:pt x="5" y="298"/>
                  <a:pt x="6" y="298"/>
                  <a:pt x="6" y="298"/>
                </a:cubicBezTo>
                <a:cubicBezTo>
                  <a:pt x="6" y="298"/>
                  <a:pt x="6" y="298"/>
                  <a:pt x="6" y="297"/>
                </a:cubicBezTo>
                <a:cubicBezTo>
                  <a:pt x="6" y="297"/>
                  <a:pt x="6" y="298"/>
                  <a:pt x="6" y="298"/>
                </a:cubicBezTo>
                <a:cubicBezTo>
                  <a:pt x="5" y="298"/>
                  <a:pt x="5" y="298"/>
                  <a:pt x="5" y="298"/>
                </a:cubicBezTo>
                <a:cubicBezTo>
                  <a:pt x="5" y="298"/>
                  <a:pt x="5" y="298"/>
                  <a:pt x="5" y="298"/>
                </a:cubicBezTo>
                <a:cubicBezTo>
                  <a:pt x="5" y="298"/>
                  <a:pt x="5" y="298"/>
                  <a:pt x="5" y="298"/>
                </a:cubicBezTo>
                <a:cubicBezTo>
                  <a:pt x="5" y="298"/>
                  <a:pt x="5" y="298"/>
                  <a:pt x="5" y="298"/>
                </a:cubicBezTo>
                <a:cubicBezTo>
                  <a:pt x="5" y="298"/>
                  <a:pt x="5" y="298"/>
                  <a:pt x="5" y="298"/>
                </a:cubicBezTo>
                <a:cubicBezTo>
                  <a:pt x="5" y="298"/>
                  <a:pt x="5" y="298"/>
                  <a:pt x="5" y="298"/>
                </a:cubicBezTo>
                <a:cubicBezTo>
                  <a:pt x="5" y="298"/>
                  <a:pt x="5" y="298"/>
                  <a:pt x="4" y="298"/>
                </a:cubicBezTo>
                <a:cubicBezTo>
                  <a:pt x="4" y="298"/>
                  <a:pt x="4" y="298"/>
                  <a:pt x="4" y="298"/>
                </a:cubicBezTo>
                <a:cubicBezTo>
                  <a:pt x="4" y="298"/>
                  <a:pt x="4" y="299"/>
                  <a:pt x="4" y="299"/>
                </a:cubicBezTo>
                <a:cubicBezTo>
                  <a:pt x="4" y="299"/>
                  <a:pt x="4" y="299"/>
                  <a:pt x="4" y="300"/>
                </a:cubicBezTo>
                <a:cubicBezTo>
                  <a:pt x="4" y="300"/>
                  <a:pt x="4" y="300"/>
                  <a:pt x="4" y="300"/>
                </a:cubicBezTo>
                <a:cubicBezTo>
                  <a:pt x="4" y="300"/>
                  <a:pt x="4" y="300"/>
                  <a:pt x="4" y="300"/>
                </a:cubicBezTo>
                <a:cubicBezTo>
                  <a:pt x="3" y="301"/>
                  <a:pt x="3" y="301"/>
                  <a:pt x="3" y="302"/>
                </a:cubicBezTo>
                <a:cubicBezTo>
                  <a:pt x="4" y="301"/>
                  <a:pt x="4" y="301"/>
                  <a:pt x="4" y="301"/>
                </a:cubicBezTo>
                <a:cubicBezTo>
                  <a:pt x="5" y="301"/>
                  <a:pt x="4" y="300"/>
                  <a:pt x="5" y="300"/>
                </a:cubicBezTo>
                <a:cubicBezTo>
                  <a:pt x="5" y="300"/>
                  <a:pt x="5" y="299"/>
                  <a:pt x="5" y="299"/>
                </a:cubicBezTo>
                <a:cubicBezTo>
                  <a:pt x="5" y="299"/>
                  <a:pt x="5" y="299"/>
                  <a:pt x="5" y="299"/>
                </a:cubicBezTo>
                <a:close/>
                <a:moveTo>
                  <a:pt x="7" y="295"/>
                </a:moveTo>
                <a:cubicBezTo>
                  <a:pt x="7" y="295"/>
                  <a:pt x="7" y="295"/>
                  <a:pt x="7" y="295"/>
                </a:cubicBezTo>
                <a:cubicBezTo>
                  <a:pt x="7" y="295"/>
                  <a:pt x="7" y="295"/>
                  <a:pt x="7" y="295"/>
                </a:cubicBezTo>
                <a:cubicBezTo>
                  <a:pt x="7" y="295"/>
                  <a:pt x="7" y="296"/>
                  <a:pt x="7" y="296"/>
                </a:cubicBezTo>
                <a:cubicBezTo>
                  <a:pt x="8" y="296"/>
                  <a:pt x="8" y="296"/>
                  <a:pt x="8" y="296"/>
                </a:cubicBezTo>
                <a:cubicBezTo>
                  <a:pt x="8" y="296"/>
                  <a:pt x="8" y="296"/>
                  <a:pt x="8" y="296"/>
                </a:cubicBezTo>
                <a:cubicBezTo>
                  <a:pt x="8" y="296"/>
                  <a:pt x="8" y="296"/>
                  <a:pt x="8" y="296"/>
                </a:cubicBezTo>
                <a:cubicBezTo>
                  <a:pt x="8" y="296"/>
                  <a:pt x="7" y="296"/>
                  <a:pt x="7" y="296"/>
                </a:cubicBezTo>
                <a:cubicBezTo>
                  <a:pt x="7" y="296"/>
                  <a:pt x="7" y="297"/>
                  <a:pt x="7" y="297"/>
                </a:cubicBezTo>
                <a:cubicBezTo>
                  <a:pt x="7" y="297"/>
                  <a:pt x="7" y="297"/>
                  <a:pt x="7" y="297"/>
                </a:cubicBezTo>
                <a:cubicBezTo>
                  <a:pt x="7" y="297"/>
                  <a:pt x="7" y="297"/>
                  <a:pt x="7" y="297"/>
                </a:cubicBezTo>
                <a:cubicBezTo>
                  <a:pt x="7" y="297"/>
                  <a:pt x="7" y="297"/>
                  <a:pt x="7" y="296"/>
                </a:cubicBezTo>
                <a:cubicBezTo>
                  <a:pt x="7" y="296"/>
                  <a:pt x="7" y="296"/>
                  <a:pt x="7" y="296"/>
                </a:cubicBezTo>
                <a:cubicBezTo>
                  <a:pt x="7" y="296"/>
                  <a:pt x="7" y="296"/>
                  <a:pt x="7" y="296"/>
                </a:cubicBezTo>
                <a:cubicBezTo>
                  <a:pt x="6" y="296"/>
                  <a:pt x="6" y="296"/>
                  <a:pt x="6" y="296"/>
                </a:cubicBezTo>
                <a:cubicBezTo>
                  <a:pt x="6" y="296"/>
                  <a:pt x="6" y="296"/>
                  <a:pt x="6" y="296"/>
                </a:cubicBezTo>
                <a:cubicBezTo>
                  <a:pt x="6" y="296"/>
                  <a:pt x="6" y="296"/>
                  <a:pt x="6" y="296"/>
                </a:cubicBezTo>
                <a:cubicBezTo>
                  <a:pt x="6" y="296"/>
                  <a:pt x="6" y="296"/>
                  <a:pt x="6" y="296"/>
                </a:cubicBezTo>
                <a:cubicBezTo>
                  <a:pt x="6" y="296"/>
                  <a:pt x="6" y="296"/>
                  <a:pt x="6" y="297"/>
                </a:cubicBezTo>
                <a:cubicBezTo>
                  <a:pt x="6" y="297"/>
                  <a:pt x="6" y="297"/>
                  <a:pt x="6" y="297"/>
                </a:cubicBezTo>
                <a:cubicBezTo>
                  <a:pt x="6" y="297"/>
                  <a:pt x="6" y="297"/>
                  <a:pt x="6" y="297"/>
                </a:cubicBezTo>
                <a:cubicBezTo>
                  <a:pt x="6" y="297"/>
                  <a:pt x="7" y="297"/>
                  <a:pt x="7" y="297"/>
                </a:cubicBezTo>
                <a:cubicBezTo>
                  <a:pt x="7" y="298"/>
                  <a:pt x="6" y="298"/>
                  <a:pt x="6" y="298"/>
                </a:cubicBezTo>
                <a:cubicBezTo>
                  <a:pt x="6" y="298"/>
                  <a:pt x="6" y="298"/>
                  <a:pt x="6" y="298"/>
                </a:cubicBezTo>
                <a:cubicBezTo>
                  <a:pt x="6" y="298"/>
                  <a:pt x="6" y="298"/>
                  <a:pt x="6" y="299"/>
                </a:cubicBezTo>
                <a:cubicBezTo>
                  <a:pt x="6" y="299"/>
                  <a:pt x="6" y="299"/>
                  <a:pt x="6" y="299"/>
                </a:cubicBezTo>
                <a:cubicBezTo>
                  <a:pt x="6" y="299"/>
                  <a:pt x="6" y="299"/>
                  <a:pt x="5" y="300"/>
                </a:cubicBezTo>
                <a:cubicBezTo>
                  <a:pt x="5" y="300"/>
                  <a:pt x="5" y="300"/>
                  <a:pt x="5" y="300"/>
                </a:cubicBezTo>
                <a:cubicBezTo>
                  <a:pt x="5" y="300"/>
                  <a:pt x="6" y="300"/>
                  <a:pt x="6" y="300"/>
                </a:cubicBezTo>
                <a:cubicBezTo>
                  <a:pt x="6" y="300"/>
                  <a:pt x="6" y="300"/>
                  <a:pt x="6" y="300"/>
                </a:cubicBezTo>
                <a:cubicBezTo>
                  <a:pt x="6" y="300"/>
                  <a:pt x="6" y="300"/>
                  <a:pt x="6" y="301"/>
                </a:cubicBezTo>
                <a:cubicBezTo>
                  <a:pt x="6" y="301"/>
                  <a:pt x="6" y="301"/>
                  <a:pt x="6" y="301"/>
                </a:cubicBezTo>
                <a:cubicBezTo>
                  <a:pt x="6" y="301"/>
                  <a:pt x="6" y="301"/>
                  <a:pt x="6" y="301"/>
                </a:cubicBezTo>
                <a:cubicBezTo>
                  <a:pt x="6" y="300"/>
                  <a:pt x="6" y="300"/>
                  <a:pt x="6" y="300"/>
                </a:cubicBezTo>
                <a:cubicBezTo>
                  <a:pt x="6" y="300"/>
                  <a:pt x="6" y="300"/>
                  <a:pt x="6" y="300"/>
                </a:cubicBezTo>
                <a:cubicBezTo>
                  <a:pt x="7" y="299"/>
                  <a:pt x="7" y="299"/>
                  <a:pt x="7" y="299"/>
                </a:cubicBezTo>
                <a:cubicBezTo>
                  <a:pt x="7" y="299"/>
                  <a:pt x="7" y="299"/>
                  <a:pt x="7" y="299"/>
                </a:cubicBezTo>
                <a:cubicBezTo>
                  <a:pt x="7" y="299"/>
                  <a:pt x="7" y="299"/>
                  <a:pt x="8" y="299"/>
                </a:cubicBezTo>
                <a:cubicBezTo>
                  <a:pt x="8" y="299"/>
                  <a:pt x="7" y="299"/>
                  <a:pt x="7" y="299"/>
                </a:cubicBezTo>
                <a:cubicBezTo>
                  <a:pt x="7" y="299"/>
                  <a:pt x="7" y="299"/>
                  <a:pt x="7" y="299"/>
                </a:cubicBezTo>
                <a:cubicBezTo>
                  <a:pt x="8" y="298"/>
                  <a:pt x="8" y="299"/>
                  <a:pt x="9" y="299"/>
                </a:cubicBezTo>
                <a:cubicBezTo>
                  <a:pt x="9" y="299"/>
                  <a:pt x="9" y="299"/>
                  <a:pt x="9" y="299"/>
                </a:cubicBezTo>
                <a:cubicBezTo>
                  <a:pt x="8" y="298"/>
                  <a:pt x="8" y="298"/>
                  <a:pt x="8" y="298"/>
                </a:cubicBezTo>
                <a:cubicBezTo>
                  <a:pt x="8" y="298"/>
                  <a:pt x="8" y="298"/>
                  <a:pt x="9" y="298"/>
                </a:cubicBezTo>
                <a:cubicBezTo>
                  <a:pt x="9" y="298"/>
                  <a:pt x="9" y="298"/>
                  <a:pt x="9" y="298"/>
                </a:cubicBezTo>
                <a:cubicBezTo>
                  <a:pt x="9" y="298"/>
                  <a:pt x="9" y="298"/>
                  <a:pt x="9" y="298"/>
                </a:cubicBezTo>
                <a:cubicBezTo>
                  <a:pt x="9" y="298"/>
                  <a:pt x="9" y="298"/>
                  <a:pt x="9" y="298"/>
                </a:cubicBezTo>
                <a:cubicBezTo>
                  <a:pt x="9" y="297"/>
                  <a:pt x="9" y="297"/>
                  <a:pt x="8" y="297"/>
                </a:cubicBezTo>
                <a:cubicBezTo>
                  <a:pt x="8" y="297"/>
                  <a:pt x="8" y="297"/>
                  <a:pt x="8" y="297"/>
                </a:cubicBezTo>
                <a:cubicBezTo>
                  <a:pt x="8" y="297"/>
                  <a:pt x="9" y="297"/>
                  <a:pt x="9" y="297"/>
                </a:cubicBezTo>
                <a:cubicBezTo>
                  <a:pt x="9" y="297"/>
                  <a:pt x="9" y="297"/>
                  <a:pt x="9" y="297"/>
                </a:cubicBezTo>
                <a:cubicBezTo>
                  <a:pt x="9" y="297"/>
                  <a:pt x="9" y="297"/>
                  <a:pt x="9" y="297"/>
                </a:cubicBezTo>
                <a:cubicBezTo>
                  <a:pt x="9" y="297"/>
                  <a:pt x="9" y="297"/>
                  <a:pt x="9" y="297"/>
                </a:cubicBezTo>
                <a:cubicBezTo>
                  <a:pt x="10" y="297"/>
                  <a:pt x="10" y="297"/>
                  <a:pt x="10" y="296"/>
                </a:cubicBezTo>
                <a:cubicBezTo>
                  <a:pt x="10" y="296"/>
                  <a:pt x="10" y="296"/>
                  <a:pt x="10" y="296"/>
                </a:cubicBezTo>
                <a:cubicBezTo>
                  <a:pt x="10" y="296"/>
                  <a:pt x="10" y="296"/>
                  <a:pt x="10" y="296"/>
                </a:cubicBezTo>
                <a:cubicBezTo>
                  <a:pt x="9" y="296"/>
                  <a:pt x="9" y="296"/>
                  <a:pt x="9" y="295"/>
                </a:cubicBezTo>
                <a:cubicBezTo>
                  <a:pt x="9" y="295"/>
                  <a:pt x="9" y="295"/>
                  <a:pt x="9" y="295"/>
                </a:cubicBezTo>
                <a:cubicBezTo>
                  <a:pt x="10" y="295"/>
                  <a:pt x="10" y="295"/>
                  <a:pt x="10" y="295"/>
                </a:cubicBezTo>
                <a:cubicBezTo>
                  <a:pt x="10" y="295"/>
                  <a:pt x="10" y="295"/>
                  <a:pt x="10" y="294"/>
                </a:cubicBezTo>
                <a:cubicBezTo>
                  <a:pt x="10" y="294"/>
                  <a:pt x="10" y="293"/>
                  <a:pt x="10" y="293"/>
                </a:cubicBezTo>
                <a:cubicBezTo>
                  <a:pt x="10" y="293"/>
                  <a:pt x="10" y="293"/>
                  <a:pt x="10" y="293"/>
                </a:cubicBezTo>
                <a:cubicBezTo>
                  <a:pt x="10" y="293"/>
                  <a:pt x="10" y="293"/>
                  <a:pt x="10" y="293"/>
                </a:cubicBezTo>
                <a:cubicBezTo>
                  <a:pt x="9" y="293"/>
                  <a:pt x="9" y="292"/>
                  <a:pt x="9" y="292"/>
                </a:cubicBezTo>
                <a:cubicBezTo>
                  <a:pt x="9" y="292"/>
                  <a:pt x="9" y="292"/>
                  <a:pt x="9" y="292"/>
                </a:cubicBezTo>
                <a:cubicBezTo>
                  <a:pt x="9" y="292"/>
                  <a:pt x="9" y="292"/>
                  <a:pt x="9" y="292"/>
                </a:cubicBezTo>
                <a:cubicBezTo>
                  <a:pt x="9" y="292"/>
                  <a:pt x="9" y="292"/>
                  <a:pt x="9" y="292"/>
                </a:cubicBezTo>
                <a:cubicBezTo>
                  <a:pt x="9" y="292"/>
                  <a:pt x="9" y="292"/>
                  <a:pt x="9" y="292"/>
                </a:cubicBezTo>
                <a:cubicBezTo>
                  <a:pt x="9" y="292"/>
                  <a:pt x="8" y="292"/>
                  <a:pt x="8" y="292"/>
                </a:cubicBezTo>
                <a:cubicBezTo>
                  <a:pt x="8" y="292"/>
                  <a:pt x="8" y="292"/>
                  <a:pt x="8" y="292"/>
                </a:cubicBezTo>
                <a:cubicBezTo>
                  <a:pt x="8" y="292"/>
                  <a:pt x="8" y="292"/>
                  <a:pt x="8" y="292"/>
                </a:cubicBezTo>
                <a:cubicBezTo>
                  <a:pt x="8" y="293"/>
                  <a:pt x="8" y="293"/>
                  <a:pt x="8" y="293"/>
                </a:cubicBezTo>
                <a:cubicBezTo>
                  <a:pt x="8" y="292"/>
                  <a:pt x="8" y="292"/>
                  <a:pt x="8" y="292"/>
                </a:cubicBezTo>
                <a:cubicBezTo>
                  <a:pt x="8" y="292"/>
                  <a:pt x="7" y="292"/>
                  <a:pt x="7" y="292"/>
                </a:cubicBezTo>
                <a:cubicBezTo>
                  <a:pt x="7" y="292"/>
                  <a:pt x="7" y="291"/>
                  <a:pt x="7" y="291"/>
                </a:cubicBezTo>
                <a:cubicBezTo>
                  <a:pt x="7" y="291"/>
                  <a:pt x="7" y="291"/>
                  <a:pt x="7" y="291"/>
                </a:cubicBezTo>
                <a:cubicBezTo>
                  <a:pt x="7" y="291"/>
                  <a:pt x="7" y="291"/>
                  <a:pt x="7" y="291"/>
                </a:cubicBezTo>
                <a:cubicBezTo>
                  <a:pt x="7" y="291"/>
                  <a:pt x="6" y="291"/>
                  <a:pt x="6" y="291"/>
                </a:cubicBezTo>
                <a:cubicBezTo>
                  <a:pt x="6" y="291"/>
                  <a:pt x="6" y="291"/>
                  <a:pt x="6" y="292"/>
                </a:cubicBezTo>
                <a:cubicBezTo>
                  <a:pt x="6" y="292"/>
                  <a:pt x="6" y="292"/>
                  <a:pt x="6" y="292"/>
                </a:cubicBezTo>
                <a:cubicBezTo>
                  <a:pt x="6" y="292"/>
                  <a:pt x="6" y="292"/>
                  <a:pt x="6" y="292"/>
                </a:cubicBezTo>
                <a:cubicBezTo>
                  <a:pt x="6" y="292"/>
                  <a:pt x="6" y="292"/>
                  <a:pt x="6" y="293"/>
                </a:cubicBezTo>
                <a:cubicBezTo>
                  <a:pt x="6" y="293"/>
                  <a:pt x="6" y="293"/>
                  <a:pt x="6" y="293"/>
                </a:cubicBezTo>
                <a:cubicBezTo>
                  <a:pt x="6" y="293"/>
                  <a:pt x="6" y="293"/>
                  <a:pt x="6" y="293"/>
                </a:cubicBezTo>
                <a:cubicBezTo>
                  <a:pt x="6" y="293"/>
                  <a:pt x="6" y="293"/>
                  <a:pt x="6" y="293"/>
                </a:cubicBezTo>
                <a:cubicBezTo>
                  <a:pt x="6" y="293"/>
                  <a:pt x="7" y="293"/>
                  <a:pt x="7" y="293"/>
                </a:cubicBezTo>
                <a:cubicBezTo>
                  <a:pt x="7" y="293"/>
                  <a:pt x="7" y="293"/>
                  <a:pt x="7" y="293"/>
                </a:cubicBezTo>
                <a:cubicBezTo>
                  <a:pt x="7" y="293"/>
                  <a:pt x="7" y="293"/>
                  <a:pt x="7" y="293"/>
                </a:cubicBezTo>
                <a:cubicBezTo>
                  <a:pt x="6" y="293"/>
                  <a:pt x="6" y="293"/>
                  <a:pt x="6" y="293"/>
                </a:cubicBezTo>
                <a:cubicBezTo>
                  <a:pt x="6" y="293"/>
                  <a:pt x="6" y="293"/>
                  <a:pt x="6" y="293"/>
                </a:cubicBezTo>
                <a:cubicBezTo>
                  <a:pt x="6" y="294"/>
                  <a:pt x="6" y="294"/>
                  <a:pt x="6" y="294"/>
                </a:cubicBezTo>
                <a:cubicBezTo>
                  <a:pt x="6" y="294"/>
                  <a:pt x="6" y="294"/>
                  <a:pt x="5" y="294"/>
                </a:cubicBezTo>
                <a:cubicBezTo>
                  <a:pt x="5" y="294"/>
                  <a:pt x="5" y="294"/>
                  <a:pt x="5" y="294"/>
                </a:cubicBezTo>
                <a:cubicBezTo>
                  <a:pt x="5" y="294"/>
                  <a:pt x="5" y="295"/>
                  <a:pt x="5" y="295"/>
                </a:cubicBezTo>
                <a:cubicBezTo>
                  <a:pt x="6" y="295"/>
                  <a:pt x="6" y="295"/>
                  <a:pt x="6" y="295"/>
                </a:cubicBezTo>
                <a:cubicBezTo>
                  <a:pt x="6" y="295"/>
                  <a:pt x="6" y="295"/>
                  <a:pt x="6" y="295"/>
                </a:cubicBezTo>
                <a:cubicBezTo>
                  <a:pt x="6" y="295"/>
                  <a:pt x="6" y="295"/>
                  <a:pt x="6" y="295"/>
                </a:cubicBezTo>
                <a:cubicBezTo>
                  <a:pt x="6" y="295"/>
                  <a:pt x="7" y="295"/>
                  <a:pt x="7" y="295"/>
                </a:cubicBezTo>
                <a:cubicBezTo>
                  <a:pt x="7" y="295"/>
                  <a:pt x="7" y="295"/>
                  <a:pt x="7" y="295"/>
                </a:cubicBezTo>
                <a:cubicBezTo>
                  <a:pt x="7" y="296"/>
                  <a:pt x="7" y="295"/>
                  <a:pt x="7" y="295"/>
                </a:cubicBezTo>
                <a:close/>
                <a:moveTo>
                  <a:pt x="8" y="290"/>
                </a:moveTo>
                <a:cubicBezTo>
                  <a:pt x="8" y="290"/>
                  <a:pt x="8" y="290"/>
                  <a:pt x="8" y="290"/>
                </a:cubicBezTo>
                <a:cubicBezTo>
                  <a:pt x="8" y="290"/>
                  <a:pt x="8" y="290"/>
                  <a:pt x="8" y="289"/>
                </a:cubicBezTo>
                <a:cubicBezTo>
                  <a:pt x="8" y="289"/>
                  <a:pt x="8" y="289"/>
                  <a:pt x="8" y="289"/>
                </a:cubicBezTo>
                <a:cubicBezTo>
                  <a:pt x="8" y="289"/>
                  <a:pt x="9" y="289"/>
                  <a:pt x="9" y="289"/>
                </a:cubicBezTo>
                <a:cubicBezTo>
                  <a:pt x="9" y="289"/>
                  <a:pt x="9" y="289"/>
                  <a:pt x="9" y="289"/>
                </a:cubicBezTo>
                <a:cubicBezTo>
                  <a:pt x="9" y="289"/>
                  <a:pt x="9" y="289"/>
                  <a:pt x="9" y="289"/>
                </a:cubicBezTo>
                <a:cubicBezTo>
                  <a:pt x="9" y="290"/>
                  <a:pt x="9" y="290"/>
                  <a:pt x="9" y="290"/>
                </a:cubicBezTo>
                <a:cubicBezTo>
                  <a:pt x="9" y="290"/>
                  <a:pt x="9" y="290"/>
                  <a:pt x="9" y="290"/>
                </a:cubicBezTo>
                <a:cubicBezTo>
                  <a:pt x="9" y="291"/>
                  <a:pt x="9" y="291"/>
                  <a:pt x="9" y="291"/>
                </a:cubicBezTo>
                <a:cubicBezTo>
                  <a:pt x="9" y="291"/>
                  <a:pt x="9" y="291"/>
                  <a:pt x="9" y="291"/>
                </a:cubicBezTo>
                <a:cubicBezTo>
                  <a:pt x="9" y="291"/>
                  <a:pt x="9" y="292"/>
                  <a:pt x="10" y="292"/>
                </a:cubicBezTo>
                <a:cubicBezTo>
                  <a:pt x="10" y="292"/>
                  <a:pt x="10" y="292"/>
                  <a:pt x="10" y="292"/>
                </a:cubicBezTo>
                <a:cubicBezTo>
                  <a:pt x="10" y="292"/>
                  <a:pt x="10" y="292"/>
                  <a:pt x="10" y="292"/>
                </a:cubicBezTo>
                <a:cubicBezTo>
                  <a:pt x="11" y="292"/>
                  <a:pt x="11" y="292"/>
                  <a:pt x="11" y="292"/>
                </a:cubicBezTo>
                <a:cubicBezTo>
                  <a:pt x="11" y="292"/>
                  <a:pt x="11" y="293"/>
                  <a:pt x="11" y="293"/>
                </a:cubicBezTo>
                <a:cubicBezTo>
                  <a:pt x="11" y="292"/>
                  <a:pt x="11" y="292"/>
                  <a:pt x="11" y="292"/>
                </a:cubicBezTo>
                <a:cubicBezTo>
                  <a:pt x="11" y="292"/>
                  <a:pt x="11" y="292"/>
                  <a:pt x="11" y="292"/>
                </a:cubicBezTo>
                <a:cubicBezTo>
                  <a:pt x="11" y="291"/>
                  <a:pt x="11" y="291"/>
                  <a:pt x="11" y="291"/>
                </a:cubicBezTo>
                <a:cubicBezTo>
                  <a:pt x="11" y="291"/>
                  <a:pt x="11" y="291"/>
                  <a:pt x="11" y="291"/>
                </a:cubicBezTo>
                <a:cubicBezTo>
                  <a:pt x="11" y="291"/>
                  <a:pt x="11" y="290"/>
                  <a:pt x="11" y="290"/>
                </a:cubicBezTo>
                <a:cubicBezTo>
                  <a:pt x="11" y="290"/>
                  <a:pt x="10" y="290"/>
                  <a:pt x="10" y="290"/>
                </a:cubicBezTo>
                <a:cubicBezTo>
                  <a:pt x="10" y="290"/>
                  <a:pt x="10" y="290"/>
                  <a:pt x="10" y="290"/>
                </a:cubicBezTo>
                <a:cubicBezTo>
                  <a:pt x="10" y="290"/>
                  <a:pt x="10" y="290"/>
                  <a:pt x="10" y="290"/>
                </a:cubicBezTo>
                <a:cubicBezTo>
                  <a:pt x="10" y="289"/>
                  <a:pt x="10" y="289"/>
                  <a:pt x="10" y="289"/>
                </a:cubicBezTo>
                <a:cubicBezTo>
                  <a:pt x="10" y="289"/>
                  <a:pt x="10" y="289"/>
                  <a:pt x="10" y="289"/>
                </a:cubicBezTo>
                <a:cubicBezTo>
                  <a:pt x="10" y="289"/>
                  <a:pt x="10" y="289"/>
                  <a:pt x="10" y="289"/>
                </a:cubicBezTo>
                <a:cubicBezTo>
                  <a:pt x="10" y="289"/>
                  <a:pt x="9" y="288"/>
                  <a:pt x="9" y="288"/>
                </a:cubicBezTo>
                <a:cubicBezTo>
                  <a:pt x="9" y="288"/>
                  <a:pt x="9" y="288"/>
                  <a:pt x="9" y="288"/>
                </a:cubicBezTo>
                <a:cubicBezTo>
                  <a:pt x="9" y="288"/>
                  <a:pt x="9" y="288"/>
                  <a:pt x="9" y="288"/>
                </a:cubicBezTo>
                <a:cubicBezTo>
                  <a:pt x="9" y="288"/>
                  <a:pt x="9" y="288"/>
                  <a:pt x="9" y="288"/>
                </a:cubicBezTo>
                <a:cubicBezTo>
                  <a:pt x="8" y="288"/>
                  <a:pt x="8" y="288"/>
                  <a:pt x="8" y="288"/>
                </a:cubicBezTo>
                <a:cubicBezTo>
                  <a:pt x="8" y="288"/>
                  <a:pt x="8" y="288"/>
                  <a:pt x="8" y="288"/>
                </a:cubicBezTo>
                <a:cubicBezTo>
                  <a:pt x="8" y="288"/>
                  <a:pt x="7" y="288"/>
                  <a:pt x="7" y="288"/>
                </a:cubicBezTo>
                <a:cubicBezTo>
                  <a:pt x="7" y="288"/>
                  <a:pt x="7" y="288"/>
                  <a:pt x="7" y="288"/>
                </a:cubicBezTo>
                <a:cubicBezTo>
                  <a:pt x="7" y="288"/>
                  <a:pt x="7" y="288"/>
                  <a:pt x="7" y="288"/>
                </a:cubicBezTo>
                <a:cubicBezTo>
                  <a:pt x="7" y="288"/>
                  <a:pt x="7" y="288"/>
                  <a:pt x="7" y="288"/>
                </a:cubicBezTo>
                <a:cubicBezTo>
                  <a:pt x="7" y="289"/>
                  <a:pt x="7" y="289"/>
                  <a:pt x="7" y="289"/>
                </a:cubicBezTo>
                <a:cubicBezTo>
                  <a:pt x="8" y="289"/>
                  <a:pt x="8" y="289"/>
                  <a:pt x="8" y="289"/>
                </a:cubicBezTo>
                <a:cubicBezTo>
                  <a:pt x="8" y="289"/>
                  <a:pt x="8" y="289"/>
                  <a:pt x="8" y="289"/>
                </a:cubicBezTo>
                <a:cubicBezTo>
                  <a:pt x="8" y="289"/>
                  <a:pt x="8" y="289"/>
                  <a:pt x="8" y="289"/>
                </a:cubicBezTo>
                <a:cubicBezTo>
                  <a:pt x="8" y="289"/>
                  <a:pt x="8" y="289"/>
                  <a:pt x="8" y="289"/>
                </a:cubicBezTo>
                <a:cubicBezTo>
                  <a:pt x="8" y="290"/>
                  <a:pt x="7" y="290"/>
                  <a:pt x="8" y="290"/>
                </a:cubicBezTo>
                <a:cubicBezTo>
                  <a:pt x="8" y="290"/>
                  <a:pt x="8" y="290"/>
                  <a:pt x="8" y="290"/>
                </a:cubicBezTo>
                <a:close/>
                <a:moveTo>
                  <a:pt x="4" y="291"/>
                </a:moveTo>
                <a:cubicBezTo>
                  <a:pt x="4" y="291"/>
                  <a:pt x="4" y="291"/>
                  <a:pt x="3" y="291"/>
                </a:cubicBezTo>
                <a:cubicBezTo>
                  <a:pt x="3" y="290"/>
                  <a:pt x="3" y="290"/>
                  <a:pt x="3" y="290"/>
                </a:cubicBezTo>
                <a:cubicBezTo>
                  <a:pt x="3" y="290"/>
                  <a:pt x="3" y="290"/>
                  <a:pt x="3" y="290"/>
                </a:cubicBezTo>
                <a:cubicBezTo>
                  <a:pt x="4" y="290"/>
                  <a:pt x="4" y="290"/>
                  <a:pt x="4" y="290"/>
                </a:cubicBezTo>
                <a:cubicBezTo>
                  <a:pt x="4" y="290"/>
                  <a:pt x="4" y="290"/>
                  <a:pt x="4" y="290"/>
                </a:cubicBezTo>
                <a:cubicBezTo>
                  <a:pt x="4" y="290"/>
                  <a:pt x="4" y="290"/>
                  <a:pt x="4" y="290"/>
                </a:cubicBezTo>
                <a:cubicBezTo>
                  <a:pt x="4" y="290"/>
                  <a:pt x="5" y="289"/>
                  <a:pt x="5" y="289"/>
                </a:cubicBezTo>
                <a:cubicBezTo>
                  <a:pt x="5" y="289"/>
                  <a:pt x="5" y="289"/>
                  <a:pt x="5" y="289"/>
                </a:cubicBezTo>
                <a:cubicBezTo>
                  <a:pt x="5" y="289"/>
                  <a:pt x="5" y="289"/>
                  <a:pt x="5" y="289"/>
                </a:cubicBezTo>
                <a:cubicBezTo>
                  <a:pt x="4" y="289"/>
                  <a:pt x="4" y="289"/>
                  <a:pt x="3" y="289"/>
                </a:cubicBezTo>
                <a:cubicBezTo>
                  <a:pt x="3" y="289"/>
                  <a:pt x="3" y="289"/>
                  <a:pt x="3" y="289"/>
                </a:cubicBezTo>
                <a:cubicBezTo>
                  <a:pt x="3" y="289"/>
                  <a:pt x="3" y="289"/>
                  <a:pt x="3" y="289"/>
                </a:cubicBezTo>
                <a:cubicBezTo>
                  <a:pt x="3" y="289"/>
                  <a:pt x="3" y="289"/>
                  <a:pt x="3" y="289"/>
                </a:cubicBezTo>
                <a:cubicBezTo>
                  <a:pt x="2" y="289"/>
                  <a:pt x="2" y="289"/>
                  <a:pt x="2" y="289"/>
                </a:cubicBezTo>
                <a:cubicBezTo>
                  <a:pt x="2" y="289"/>
                  <a:pt x="2" y="289"/>
                  <a:pt x="2" y="289"/>
                </a:cubicBezTo>
                <a:cubicBezTo>
                  <a:pt x="2" y="289"/>
                  <a:pt x="2" y="289"/>
                  <a:pt x="2" y="289"/>
                </a:cubicBezTo>
                <a:cubicBezTo>
                  <a:pt x="2" y="289"/>
                  <a:pt x="2" y="289"/>
                  <a:pt x="2" y="289"/>
                </a:cubicBezTo>
                <a:cubicBezTo>
                  <a:pt x="2" y="289"/>
                  <a:pt x="2" y="290"/>
                  <a:pt x="2" y="290"/>
                </a:cubicBezTo>
                <a:cubicBezTo>
                  <a:pt x="2" y="290"/>
                  <a:pt x="3" y="290"/>
                  <a:pt x="3" y="290"/>
                </a:cubicBezTo>
                <a:cubicBezTo>
                  <a:pt x="3" y="290"/>
                  <a:pt x="3" y="290"/>
                  <a:pt x="3" y="290"/>
                </a:cubicBezTo>
                <a:cubicBezTo>
                  <a:pt x="2" y="290"/>
                  <a:pt x="2" y="290"/>
                  <a:pt x="2" y="291"/>
                </a:cubicBezTo>
                <a:cubicBezTo>
                  <a:pt x="2" y="291"/>
                  <a:pt x="3" y="291"/>
                  <a:pt x="3" y="291"/>
                </a:cubicBezTo>
                <a:cubicBezTo>
                  <a:pt x="3" y="291"/>
                  <a:pt x="3" y="291"/>
                  <a:pt x="3" y="291"/>
                </a:cubicBezTo>
                <a:cubicBezTo>
                  <a:pt x="3" y="291"/>
                  <a:pt x="3" y="291"/>
                  <a:pt x="2" y="291"/>
                </a:cubicBezTo>
                <a:cubicBezTo>
                  <a:pt x="2" y="291"/>
                  <a:pt x="2" y="291"/>
                  <a:pt x="2" y="292"/>
                </a:cubicBezTo>
                <a:cubicBezTo>
                  <a:pt x="2" y="292"/>
                  <a:pt x="2" y="292"/>
                  <a:pt x="3" y="292"/>
                </a:cubicBezTo>
                <a:cubicBezTo>
                  <a:pt x="3" y="292"/>
                  <a:pt x="3" y="292"/>
                  <a:pt x="3" y="292"/>
                </a:cubicBezTo>
                <a:cubicBezTo>
                  <a:pt x="3" y="292"/>
                  <a:pt x="3" y="292"/>
                  <a:pt x="3" y="292"/>
                </a:cubicBezTo>
                <a:cubicBezTo>
                  <a:pt x="3" y="292"/>
                  <a:pt x="3" y="292"/>
                  <a:pt x="3" y="292"/>
                </a:cubicBezTo>
                <a:cubicBezTo>
                  <a:pt x="3" y="292"/>
                  <a:pt x="3" y="292"/>
                  <a:pt x="4" y="292"/>
                </a:cubicBezTo>
                <a:cubicBezTo>
                  <a:pt x="4" y="292"/>
                  <a:pt x="4" y="291"/>
                  <a:pt x="4" y="291"/>
                </a:cubicBezTo>
                <a:close/>
                <a:moveTo>
                  <a:pt x="3" y="288"/>
                </a:moveTo>
                <a:cubicBezTo>
                  <a:pt x="3" y="288"/>
                  <a:pt x="3" y="288"/>
                  <a:pt x="3" y="289"/>
                </a:cubicBezTo>
                <a:cubicBezTo>
                  <a:pt x="4" y="289"/>
                  <a:pt x="4" y="289"/>
                  <a:pt x="4" y="288"/>
                </a:cubicBezTo>
                <a:cubicBezTo>
                  <a:pt x="5" y="288"/>
                  <a:pt x="5" y="288"/>
                  <a:pt x="5" y="288"/>
                </a:cubicBezTo>
                <a:cubicBezTo>
                  <a:pt x="5" y="289"/>
                  <a:pt x="5" y="288"/>
                  <a:pt x="5" y="288"/>
                </a:cubicBezTo>
                <a:cubicBezTo>
                  <a:pt x="5" y="288"/>
                  <a:pt x="5" y="288"/>
                  <a:pt x="5" y="288"/>
                </a:cubicBezTo>
                <a:cubicBezTo>
                  <a:pt x="6" y="287"/>
                  <a:pt x="6" y="287"/>
                  <a:pt x="7" y="286"/>
                </a:cubicBezTo>
                <a:cubicBezTo>
                  <a:pt x="7" y="286"/>
                  <a:pt x="7" y="286"/>
                  <a:pt x="7" y="286"/>
                </a:cubicBezTo>
                <a:cubicBezTo>
                  <a:pt x="7" y="286"/>
                  <a:pt x="7" y="285"/>
                  <a:pt x="7" y="285"/>
                </a:cubicBezTo>
                <a:cubicBezTo>
                  <a:pt x="7" y="285"/>
                  <a:pt x="7" y="285"/>
                  <a:pt x="7" y="285"/>
                </a:cubicBezTo>
                <a:cubicBezTo>
                  <a:pt x="7" y="285"/>
                  <a:pt x="6" y="285"/>
                  <a:pt x="6" y="285"/>
                </a:cubicBezTo>
                <a:cubicBezTo>
                  <a:pt x="6" y="285"/>
                  <a:pt x="6" y="285"/>
                  <a:pt x="6" y="285"/>
                </a:cubicBezTo>
                <a:cubicBezTo>
                  <a:pt x="6" y="284"/>
                  <a:pt x="6" y="284"/>
                  <a:pt x="6" y="284"/>
                </a:cubicBezTo>
                <a:cubicBezTo>
                  <a:pt x="6" y="284"/>
                  <a:pt x="6" y="284"/>
                  <a:pt x="6" y="284"/>
                </a:cubicBezTo>
                <a:cubicBezTo>
                  <a:pt x="5" y="284"/>
                  <a:pt x="5" y="285"/>
                  <a:pt x="5" y="285"/>
                </a:cubicBezTo>
                <a:cubicBezTo>
                  <a:pt x="5" y="285"/>
                  <a:pt x="5" y="285"/>
                  <a:pt x="5" y="284"/>
                </a:cubicBezTo>
                <a:cubicBezTo>
                  <a:pt x="5" y="284"/>
                  <a:pt x="5" y="284"/>
                  <a:pt x="5" y="284"/>
                </a:cubicBezTo>
                <a:cubicBezTo>
                  <a:pt x="5" y="284"/>
                  <a:pt x="5" y="284"/>
                  <a:pt x="5" y="284"/>
                </a:cubicBezTo>
                <a:cubicBezTo>
                  <a:pt x="5" y="284"/>
                  <a:pt x="5" y="284"/>
                  <a:pt x="5" y="284"/>
                </a:cubicBezTo>
                <a:cubicBezTo>
                  <a:pt x="4" y="284"/>
                  <a:pt x="4" y="284"/>
                  <a:pt x="4" y="284"/>
                </a:cubicBezTo>
                <a:cubicBezTo>
                  <a:pt x="4" y="284"/>
                  <a:pt x="4" y="284"/>
                  <a:pt x="4" y="284"/>
                </a:cubicBezTo>
                <a:cubicBezTo>
                  <a:pt x="4" y="284"/>
                  <a:pt x="4" y="284"/>
                  <a:pt x="4" y="284"/>
                </a:cubicBezTo>
                <a:cubicBezTo>
                  <a:pt x="4" y="284"/>
                  <a:pt x="4" y="284"/>
                  <a:pt x="4" y="283"/>
                </a:cubicBezTo>
                <a:cubicBezTo>
                  <a:pt x="3" y="283"/>
                  <a:pt x="3" y="283"/>
                  <a:pt x="3" y="283"/>
                </a:cubicBezTo>
                <a:cubicBezTo>
                  <a:pt x="3" y="284"/>
                  <a:pt x="3" y="284"/>
                  <a:pt x="3" y="284"/>
                </a:cubicBezTo>
                <a:cubicBezTo>
                  <a:pt x="3" y="284"/>
                  <a:pt x="3" y="284"/>
                  <a:pt x="3" y="284"/>
                </a:cubicBezTo>
                <a:cubicBezTo>
                  <a:pt x="3" y="284"/>
                  <a:pt x="3" y="284"/>
                  <a:pt x="3" y="284"/>
                </a:cubicBezTo>
                <a:cubicBezTo>
                  <a:pt x="3" y="284"/>
                  <a:pt x="3" y="284"/>
                  <a:pt x="3" y="285"/>
                </a:cubicBezTo>
                <a:cubicBezTo>
                  <a:pt x="3" y="285"/>
                  <a:pt x="3" y="285"/>
                  <a:pt x="3" y="285"/>
                </a:cubicBezTo>
                <a:cubicBezTo>
                  <a:pt x="3" y="285"/>
                  <a:pt x="3" y="285"/>
                  <a:pt x="4" y="285"/>
                </a:cubicBezTo>
                <a:cubicBezTo>
                  <a:pt x="4" y="285"/>
                  <a:pt x="4" y="285"/>
                  <a:pt x="4" y="285"/>
                </a:cubicBezTo>
                <a:cubicBezTo>
                  <a:pt x="4" y="285"/>
                  <a:pt x="4" y="285"/>
                  <a:pt x="4" y="285"/>
                </a:cubicBezTo>
                <a:cubicBezTo>
                  <a:pt x="4" y="285"/>
                  <a:pt x="4" y="285"/>
                  <a:pt x="4" y="285"/>
                </a:cubicBezTo>
                <a:cubicBezTo>
                  <a:pt x="4" y="285"/>
                  <a:pt x="4" y="285"/>
                  <a:pt x="4" y="285"/>
                </a:cubicBezTo>
                <a:cubicBezTo>
                  <a:pt x="4" y="285"/>
                  <a:pt x="4" y="285"/>
                  <a:pt x="4" y="285"/>
                </a:cubicBezTo>
                <a:cubicBezTo>
                  <a:pt x="5" y="286"/>
                  <a:pt x="5" y="286"/>
                  <a:pt x="4" y="286"/>
                </a:cubicBezTo>
                <a:cubicBezTo>
                  <a:pt x="4" y="286"/>
                  <a:pt x="4" y="286"/>
                  <a:pt x="4" y="286"/>
                </a:cubicBezTo>
                <a:cubicBezTo>
                  <a:pt x="4" y="286"/>
                  <a:pt x="4" y="286"/>
                  <a:pt x="4" y="286"/>
                </a:cubicBezTo>
                <a:cubicBezTo>
                  <a:pt x="3" y="286"/>
                  <a:pt x="3" y="286"/>
                  <a:pt x="3" y="286"/>
                </a:cubicBezTo>
                <a:cubicBezTo>
                  <a:pt x="3" y="286"/>
                  <a:pt x="3" y="286"/>
                  <a:pt x="3" y="286"/>
                </a:cubicBezTo>
                <a:cubicBezTo>
                  <a:pt x="3" y="286"/>
                  <a:pt x="3" y="286"/>
                  <a:pt x="3" y="286"/>
                </a:cubicBezTo>
                <a:cubicBezTo>
                  <a:pt x="3" y="286"/>
                  <a:pt x="3" y="285"/>
                  <a:pt x="3" y="285"/>
                </a:cubicBezTo>
                <a:cubicBezTo>
                  <a:pt x="3" y="285"/>
                  <a:pt x="3" y="285"/>
                  <a:pt x="3" y="285"/>
                </a:cubicBezTo>
                <a:cubicBezTo>
                  <a:pt x="3" y="285"/>
                  <a:pt x="3" y="285"/>
                  <a:pt x="3" y="285"/>
                </a:cubicBezTo>
                <a:cubicBezTo>
                  <a:pt x="2" y="285"/>
                  <a:pt x="2" y="286"/>
                  <a:pt x="2" y="286"/>
                </a:cubicBezTo>
                <a:cubicBezTo>
                  <a:pt x="2" y="286"/>
                  <a:pt x="2" y="286"/>
                  <a:pt x="2" y="286"/>
                </a:cubicBezTo>
                <a:cubicBezTo>
                  <a:pt x="2" y="286"/>
                  <a:pt x="2" y="286"/>
                  <a:pt x="2" y="287"/>
                </a:cubicBezTo>
                <a:cubicBezTo>
                  <a:pt x="2" y="287"/>
                  <a:pt x="2" y="287"/>
                  <a:pt x="2" y="287"/>
                </a:cubicBezTo>
                <a:cubicBezTo>
                  <a:pt x="2" y="287"/>
                  <a:pt x="2" y="287"/>
                  <a:pt x="2" y="288"/>
                </a:cubicBezTo>
                <a:cubicBezTo>
                  <a:pt x="2" y="288"/>
                  <a:pt x="3" y="288"/>
                  <a:pt x="3" y="288"/>
                </a:cubicBezTo>
                <a:cubicBezTo>
                  <a:pt x="3" y="288"/>
                  <a:pt x="3" y="288"/>
                  <a:pt x="3" y="287"/>
                </a:cubicBezTo>
                <a:cubicBezTo>
                  <a:pt x="3" y="287"/>
                  <a:pt x="3" y="287"/>
                  <a:pt x="4" y="287"/>
                </a:cubicBezTo>
                <a:cubicBezTo>
                  <a:pt x="4" y="287"/>
                  <a:pt x="4" y="287"/>
                  <a:pt x="4" y="287"/>
                </a:cubicBezTo>
                <a:cubicBezTo>
                  <a:pt x="4" y="287"/>
                  <a:pt x="4" y="288"/>
                  <a:pt x="4" y="288"/>
                </a:cubicBezTo>
                <a:cubicBezTo>
                  <a:pt x="4" y="288"/>
                  <a:pt x="3" y="288"/>
                  <a:pt x="3" y="288"/>
                </a:cubicBezTo>
                <a:cubicBezTo>
                  <a:pt x="3" y="288"/>
                  <a:pt x="3" y="288"/>
                  <a:pt x="3" y="288"/>
                </a:cubicBezTo>
                <a:close/>
                <a:moveTo>
                  <a:pt x="3" y="281"/>
                </a:moveTo>
                <a:cubicBezTo>
                  <a:pt x="3" y="281"/>
                  <a:pt x="3" y="281"/>
                  <a:pt x="3" y="281"/>
                </a:cubicBezTo>
                <a:cubicBezTo>
                  <a:pt x="3" y="281"/>
                  <a:pt x="3" y="281"/>
                  <a:pt x="3" y="281"/>
                </a:cubicBezTo>
                <a:cubicBezTo>
                  <a:pt x="3" y="281"/>
                  <a:pt x="3" y="281"/>
                  <a:pt x="3" y="281"/>
                </a:cubicBezTo>
                <a:cubicBezTo>
                  <a:pt x="3" y="281"/>
                  <a:pt x="3" y="281"/>
                  <a:pt x="3" y="281"/>
                </a:cubicBezTo>
                <a:cubicBezTo>
                  <a:pt x="3" y="281"/>
                  <a:pt x="3" y="281"/>
                  <a:pt x="3" y="282"/>
                </a:cubicBezTo>
                <a:cubicBezTo>
                  <a:pt x="3" y="282"/>
                  <a:pt x="3" y="282"/>
                  <a:pt x="3" y="282"/>
                </a:cubicBezTo>
                <a:cubicBezTo>
                  <a:pt x="3" y="282"/>
                  <a:pt x="3" y="282"/>
                  <a:pt x="4" y="282"/>
                </a:cubicBezTo>
                <a:cubicBezTo>
                  <a:pt x="4" y="282"/>
                  <a:pt x="4" y="282"/>
                  <a:pt x="4" y="282"/>
                </a:cubicBezTo>
                <a:cubicBezTo>
                  <a:pt x="4" y="282"/>
                  <a:pt x="4" y="282"/>
                  <a:pt x="4" y="281"/>
                </a:cubicBezTo>
                <a:cubicBezTo>
                  <a:pt x="4" y="281"/>
                  <a:pt x="4" y="281"/>
                  <a:pt x="4" y="281"/>
                </a:cubicBezTo>
                <a:cubicBezTo>
                  <a:pt x="4" y="281"/>
                  <a:pt x="3" y="280"/>
                  <a:pt x="3" y="280"/>
                </a:cubicBezTo>
                <a:cubicBezTo>
                  <a:pt x="3" y="280"/>
                  <a:pt x="3" y="280"/>
                  <a:pt x="3" y="280"/>
                </a:cubicBezTo>
                <a:cubicBezTo>
                  <a:pt x="3" y="280"/>
                  <a:pt x="3" y="280"/>
                  <a:pt x="3" y="280"/>
                </a:cubicBezTo>
                <a:cubicBezTo>
                  <a:pt x="3" y="280"/>
                  <a:pt x="3" y="280"/>
                  <a:pt x="3" y="279"/>
                </a:cubicBezTo>
                <a:cubicBezTo>
                  <a:pt x="3" y="279"/>
                  <a:pt x="3" y="279"/>
                  <a:pt x="3" y="279"/>
                </a:cubicBezTo>
                <a:cubicBezTo>
                  <a:pt x="3" y="279"/>
                  <a:pt x="3" y="279"/>
                  <a:pt x="3" y="279"/>
                </a:cubicBezTo>
                <a:cubicBezTo>
                  <a:pt x="2" y="279"/>
                  <a:pt x="2" y="279"/>
                  <a:pt x="2" y="279"/>
                </a:cubicBezTo>
                <a:cubicBezTo>
                  <a:pt x="2" y="279"/>
                  <a:pt x="2" y="279"/>
                  <a:pt x="2" y="279"/>
                </a:cubicBezTo>
                <a:cubicBezTo>
                  <a:pt x="1" y="279"/>
                  <a:pt x="1" y="279"/>
                  <a:pt x="1" y="279"/>
                </a:cubicBezTo>
                <a:cubicBezTo>
                  <a:pt x="1" y="279"/>
                  <a:pt x="1" y="279"/>
                  <a:pt x="1" y="279"/>
                </a:cubicBezTo>
                <a:cubicBezTo>
                  <a:pt x="1" y="280"/>
                  <a:pt x="1" y="280"/>
                  <a:pt x="1" y="280"/>
                </a:cubicBezTo>
                <a:cubicBezTo>
                  <a:pt x="1" y="280"/>
                  <a:pt x="1" y="280"/>
                  <a:pt x="1" y="280"/>
                </a:cubicBezTo>
                <a:cubicBezTo>
                  <a:pt x="1" y="280"/>
                  <a:pt x="2" y="280"/>
                  <a:pt x="2" y="280"/>
                </a:cubicBezTo>
                <a:cubicBezTo>
                  <a:pt x="2" y="280"/>
                  <a:pt x="2" y="280"/>
                  <a:pt x="2" y="280"/>
                </a:cubicBezTo>
                <a:cubicBezTo>
                  <a:pt x="2" y="281"/>
                  <a:pt x="1" y="281"/>
                  <a:pt x="1" y="281"/>
                </a:cubicBezTo>
                <a:cubicBezTo>
                  <a:pt x="1" y="281"/>
                  <a:pt x="1" y="281"/>
                  <a:pt x="1" y="281"/>
                </a:cubicBezTo>
                <a:cubicBezTo>
                  <a:pt x="1" y="282"/>
                  <a:pt x="1" y="282"/>
                  <a:pt x="1" y="282"/>
                </a:cubicBezTo>
                <a:cubicBezTo>
                  <a:pt x="2" y="282"/>
                  <a:pt x="2" y="282"/>
                  <a:pt x="2" y="282"/>
                </a:cubicBezTo>
                <a:cubicBezTo>
                  <a:pt x="2" y="281"/>
                  <a:pt x="2" y="281"/>
                  <a:pt x="2" y="281"/>
                </a:cubicBezTo>
                <a:cubicBezTo>
                  <a:pt x="2" y="281"/>
                  <a:pt x="2" y="281"/>
                  <a:pt x="2" y="281"/>
                </a:cubicBezTo>
                <a:cubicBezTo>
                  <a:pt x="2" y="281"/>
                  <a:pt x="2" y="281"/>
                  <a:pt x="2" y="281"/>
                </a:cubicBezTo>
                <a:cubicBezTo>
                  <a:pt x="2" y="281"/>
                  <a:pt x="2" y="281"/>
                  <a:pt x="3" y="281"/>
                </a:cubicBezTo>
                <a:cubicBezTo>
                  <a:pt x="3" y="281"/>
                  <a:pt x="3" y="281"/>
                  <a:pt x="3" y="281"/>
                </a:cubicBezTo>
                <a:close/>
                <a:moveTo>
                  <a:pt x="2" y="264"/>
                </a:moveTo>
                <a:cubicBezTo>
                  <a:pt x="2" y="264"/>
                  <a:pt x="2" y="264"/>
                  <a:pt x="2" y="264"/>
                </a:cubicBezTo>
                <a:cubicBezTo>
                  <a:pt x="2" y="264"/>
                  <a:pt x="2" y="264"/>
                  <a:pt x="2" y="264"/>
                </a:cubicBezTo>
                <a:cubicBezTo>
                  <a:pt x="2" y="265"/>
                  <a:pt x="2" y="265"/>
                  <a:pt x="2" y="265"/>
                </a:cubicBezTo>
                <a:cubicBezTo>
                  <a:pt x="2" y="265"/>
                  <a:pt x="2" y="265"/>
                  <a:pt x="2" y="265"/>
                </a:cubicBezTo>
                <a:cubicBezTo>
                  <a:pt x="2" y="265"/>
                  <a:pt x="2" y="265"/>
                  <a:pt x="2" y="265"/>
                </a:cubicBezTo>
                <a:cubicBezTo>
                  <a:pt x="2" y="265"/>
                  <a:pt x="2" y="265"/>
                  <a:pt x="2" y="265"/>
                </a:cubicBezTo>
                <a:cubicBezTo>
                  <a:pt x="2" y="266"/>
                  <a:pt x="2" y="266"/>
                  <a:pt x="2" y="266"/>
                </a:cubicBezTo>
                <a:cubicBezTo>
                  <a:pt x="2" y="266"/>
                  <a:pt x="2" y="266"/>
                  <a:pt x="2" y="266"/>
                </a:cubicBezTo>
                <a:cubicBezTo>
                  <a:pt x="3" y="266"/>
                  <a:pt x="3" y="266"/>
                  <a:pt x="3" y="266"/>
                </a:cubicBezTo>
                <a:cubicBezTo>
                  <a:pt x="3" y="266"/>
                  <a:pt x="3" y="266"/>
                  <a:pt x="3" y="266"/>
                </a:cubicBezTo>
                <a:cubicBezTo>
                  <a:pt x="3" y="266"/>
                  <a:pt x="3" y="266"/>
                  <a:pt x="4" y="266"/>
                </a:cubicBezTo>
                <a:cubicBezTo>
                  <a:pt x="4" y="266"/>
                  <a:pt x="4" y="266"/>
                  <a:pt x="4" y="266"/>
                </a:cubicBezTo>
                <a:cubicBezTo>
                  <a:pt x="4" y="266"/>
                  <a:pt x="4" y="266"/>
                  <a:pt x="4" y="266"/>
                </a:cubicBezTo>
                <a:cubicBezTo>
                  <a:pt x="4" y="266"/>
                  <a:pt x="4" y="266"/>
                  <a:pt x="4" y="267"/>
                </a:cubicBezTo>
                <a:cubicBezTo>
                  <a:pt x="4" y="267"/>
                  <a:pt x="4" y="267"/>
                  <a:pt x="4" y="267"/>
                </a:cubicBezTo>
                <a:cubicBezTo>
                  <a:pt x="4" y="267"/>
                  <a:pt x="3" y="267"/>
                  <a:pt x="3" y="267"/>
                </a:cubicBezTo>
                <a:cubicBezTo>
                  <a:pt x="3" y="267"/>
                  <a:pt x="3" y="267"/>
                  <a:pt x="3" y="267"/>
                </a:cubicBezTo>
                <a:cubicBezTo>
                  <a:pt x="3" y="267"/>
                  <a:pt x="3" y="267"/>
                  <a:pt x="2" y="267"/>
                </a:cubicBezTo>
                <a:cubicBezTo>
                  <a:pt x="2" y="267"/>
                  <a:pt x="2" y="267"/>
                  <a:pt x="2" y="267"/>
                </a:cubicBezTo>
                <a:cubicBezTo>
                  <a:pt x="2" y="267"/>
                  <a:pt x="1" y="267"/>
                  <a:pt x="1" y="267"/>
                </a:cubicBezTo>
                <a:cubicBezTo>
                  <a:pt x="1" y="267"/>
                  <a:pt x="1" y="267"/>
                  <a:pt x="1" y="267"/>
                </a:cubicBezTo>
                <a:cubicBezTo>
                  <a:pt x="1" y="267"/>
                  <a:pt x="1" y="268"/>
                  <a:pt x="1" y="268"/>
                </a:cubicBezTo>
                <a:cubicBezTo>
                  <a:pt x="1" y="268"/>
                  <a:pt x="1" y="268"/>
                  <a:pt x="2" y="268"/>
                </a:cubicBezTo>
                <a:cubicBezTo>
                  <a:pt x="2" y="268"/>
                  <a:pt x="2" y="268"/>
                  <a:pt x="2" y="268"/>
                </a:cubicBezTo>
                <a:cubicBezTo>
                  <a:pt x="2" y="269"/>
                  <a:pt x="2" y="269"/>
                  <a:pt x="2" y="269"/>
                </a:cubicBezTo>
                <a:cubicBezTo>
                  <a:pt x="2" y="269"/>
                  <a:pt x="2" y="269"/>
                  <a:pt x="2" y="269"/>
                </a:cubicBezTo>
                <a:cubicBezTo>
                  <a:pt x="2" y="269"/>
                  <a:pt x="2" y="269"/>
                  <a:pt x="2" y="269"/>
                </a:cubicBezTo>
                <a:cubicBezTo>
                  <a:pt x="2" y="269"/>
                  <a:pt x="1" y="269"/>
                  <a:pt x="1" y="269"/>
                </a:cubicBezTo>
                <a:cubicBezTo>
                  <a:pt x="1" y="269"/>
                  <a:pt x="1" y="269"/>
                  <a:pt x="1" y="269"/>
                </a:cubicBezTo>
                <a:cubicBezTo>
                  <a:pt x="1" y="269"/>
                  <a:pt x="1" y="269"/>
                  <a:pt x="1" y="270"/>
                </a:cubicBezTo>
                <a:cubicBezTo>
                  <a:pt x="2" y="270"/>
                  <a:pt x="2" y="270"/>
                  <a:pt x="2" y="270"/>
                </a:cubicBezTo>
                <a:cubicBezTo>
                  <a:pt x="2" y="270"/>
                  <a:pt x="2" y="270"/>
                  <a:pt x="2" y="270"/>
                </a:cubicBezTo>
                <a:cubicBezTo>
                  <a:pt x="2" y="270"/>
                  <a:pt x="2" y="270"/>
                  <a:pt x="2" y="270"/>
                </a:cubicBezTo>
                <a:cubicBezTo>
                  <a:pt x="3" y="269"/>
                  <a:pt x="3" y="269"/>
                  <a:pt x="3" y="270"/>
                </a:cubicBezTo>
                <a:cubicBezTo>
                  <a:pt x="3" y="270"/>
                  <a:pt x="3" y="270"/>
                  <a:pt x="4" y="270"/>
                </a:cubicBezTo>
                <a:cubicBezTo>
                  <a:pt x="4" y="270"/>
                  <a:pt x="4" y="270"/>
                  <a:pt x="4" y="270"/>
                </a:cubicBezTo>
                <a:cubicBezTo>
                  <a:pt x="4" y="269"/>
                  <a:pt x="4" y="269"/>
                  <a:pt x="5" y="269"/>
                </a:cubicBezTo>
                <a:cubicBezTo>
                  <a:pt x="5" y="268"/>
                  <a:pt x="5" y="268"/>
                  <a:pt x="5" y="268"/>
                </a:cubicBezTo>
                <a:cubicBezTo>
                  <a:pt x="5" y="268"/>
                  <a:pt x="5" y="268"/>
                  <a:pt x="5" y="268"/>
                </a:cubicBezTo>
                <a:cubicBezTo>
                  <a:pt x="5" y="267"/>
                  <a:pt x="5" y="267"/>
                  <a:pt x="5" y="267"/>
                </a:cubicBezTo>
                <a:cubicBezTo>
                  <a:pt x="5" y="267"/>
                  <a:pt x="5" y="266"/>
                  <a:pt x="5" y="266"/>
                </a:cubicBezTo>
                <a:cubicBezTo>
                  <a:pt x="5" y="266"/>
                  <a:pt x="5" y="266"/>
                  <a:pt x="5" y="266"/>
                </a:cubicBezTo>
                <a:cubicBezTo>
                  <a:pt x="5" y="266"/>
                  <a:pt x="5" y="266"/>
                  <a:pt x="5" y="266"/>
                </a:cubicBezTo>
                <a:cubicBezTo>
                  <a:pt x="4" y="265"/>
                  <a:pt x="4" y="265"/>
                  <a:pt x="4" y="264"/>
                </a:cubicBezTo>
                <a:cubicBezTo>
                  <a:pt x="4" y="264"/>
                  <a:pt x="4" y="264"/>
                  <a:pt x="4" y="263"/>
                </a:cubicBezTo>
                <a:cubicBezTo>
                  <a:pt x="4" y="263"/>
                  <a:pt x="4" y="263"/>
                  <a:pt x="4" y="263"/>
                </a:cubicBezTo>
                <a:cubicBezTo>
                  <a:pt x="4" y="263"/>
                  <a:pt x="4" y="263"/>
                  <a:pt x="4" y="263"/>
                </a:cubicBezTo>
                <a:cubicBezTo>
                  <a:pt x="4" y="263"/>
                  <a:pt x="3" y="263"/>
                  <a:pt x="3" y="263"/>
                </a:cubicBezTo>
                <a:cubicBezTo>
                  <a:pt x="3" y="263"/>
                  <a:pt x="3" y="263"/>
                  <a:pt x="3" y="262"/>
                </a:cubicBezTo>
                <a:cubicBezTo>
                  <a:pt x="3" y="262"/>
                  <a:pt x="3" y="262"/>
                  <a:pt x="3" y="262"/>
                </a:cubicBezTo>
                <a:cubicBezTo>
                  <a:pt x="3" y="262"/>
                  <a:pt x="3" y="262"/>
                  <a:pt x="3" y="262"/>
                </a:cubicBezTo>
                <a:cubicBezTo>
                  <a:pt x="3" y="263"/>
                  <a:pt x="3" y="262"/>
                  <a:pt x="3" y="262"/>
                </a:cubicBezTo>
                <a:cubicBezTo>
                  <a:pt x="3" y="262"/>
                  <a:pt x="3" y="262"/>
                  <a:pt x="3" y="262"/>
                </a:cubicBezTo>
                <a:cubicBezTo>
                  <a:pt x="2" y="262"/>
                  <a:pt x="2" y="262"/>
                  <a:pt x="2" y="262"/>
                </a:cubicBezTo>
                <a:cubicBezTo>
                  <a:pt x="2" y="263"/>
                  <a:pt x="2" y="263"/>
                  <a:pt x="2" y="263"/>
                </a:cubicBezTo>
                <a:cubicBezTo>
                  <a:pt x="2" y="263"/>
                  <a:pt x="2" y="263"/>
                  <a:pt x="2" y="263"/>
                </a:cubicBezTo>
                <a:cubicBezTo>
                  <a:pt x="2" y="263"/>
                  <a:pt x="2" y="263"/>
                  <a:pt x="2" y="263"/>
                </a:cubicBezTo>
                <a:cubicBezTo>
                  <a:pt x="2" y="264"/>
                  <a:pt x="2" y="264"/>
                  <a:pt x="2" y="264"/>
                </a:cubicBezTo>
                <a:close/>
                <a:moveTo>
                  <a:pt x="9" y="267"/>
                </a:moveTo>
                <a:cubicBezTo>
                  <a:pt x="9" y="267"/>
                  <a:pt x="9" y="267"/>
                  <a:pt x="9" y="267"/>
                </a:cubicBezTo>
                <a:cubicBezTo>
                  <a:pt x="8" y="267"/>
                  <a:pt x="8" y="267"/>
                  <a:pt x="8" y="267"/>
                </a:cubicBezTo>
                <a:cubicBezTo>
                  <a:pt x="8" y="266"/>
                  <a:pt x="8" y="266"/>
                  <a:pt x="9" y="266"/>
                </a:cubicBezTo>
                <a:cubicBezTo>
                  <a:pt x="9" y="266"/>
                  <a:pt x="9" y="266"/>
                  <a:pt x="8" y="266"/>
                </a:cubicBezTo>
                <a:cubicBezTo>
                  <a:pt x="8" y="265"/>
                  <a:pt x="8" y="265"/>
                  <a:pt x="8" y="265"/>
                </a:cubicBezTo>
                <a:cubicBezTo>
                  <a:pt x="8" y="265"/>
                  <a:pt x="8" y="265"/>
                  <a:pt x="8" y="265"/>
                </a:cubicBezTo>
                <a:cubicBezTo>
                  <a:pt x="8" y="265"/>
                  <a:pt x="8" y="265"/>
                  <a:pt x="8" y="264"/>
                </a:cubicBezTo>
                <a:cubicBezTo>
                  <a:pt x="8" y="264"/>
                  <a:pt x="8" y="264"/>
                  <a:pt x="8" y="264"/>
                </a:cubicBezTo>
                <a:cubicBezTo>
                  <a:pt x="8" y="264"/>
                  <a:pt x="8" y="264"/>
                  <a:pt x="8" y="264"/>
                </a:cubicBezTo>
                <a:cubicBezTo>
                  <a:pt x="8" y="264"/>
                  <a:pt x="7" y="264"/>
                  <a:pt x="7" y="264"/>
                </a:cubicBezTo>
                <a:cubicBezTo>
                  <a:pt x="7" y="264"/>
                  <a:pt x="8" y="264"/>
                  <a:pt x="8" y="264"/>
                </a:cubicBezTo>
                <a:cubicBezTo>
                  <a:pt x="8" y="264"/>
                  <a:pt x="8" y="264"/>
                  <a:pt x="7" y="264"/>
                </a:cubicBezTo>
                <a:cubicBezTo>
                  <a:pt x="7" y="265"/>
                  <a:pt x="7" y="265"/>
                  <a:pt x="7" y="265"/>
                </a:cubicBezTo>
                <a:cubicBezTo>
                  <a:pt x="7" y="265"/>
                  <a:pt x="7" y="265"/>
                  <a:pt x="7" y="265"/>
                </a:cubicBezTo>
                <a:cubicBezTo>
                  <a:pt x="7" y="265"/>
                  <a:pt x="7" y="265"/>
                  <a:pt x="7" y="264"/>
                </a:cubicBezTo>
                <a:cubicBezTo>
                  <a:pt x="7" y="264"/>
                  <a:pt x="7" y="264"/>
                  <a:pt x="7" y="264"/>
                </a:cubicBezTo>
                <a:cubicBezTo>
                  <a:pt x="7" y="264"/>
                  <a:pt x="7" y="264"/>
                  <a:pt x="7" y="264"/>
                </a:cubicBezTo>
                <a:cubicBezTo>
                  <a:pt x="7" y="263"/>
                  <a:pt x="7" y="263"/>
                  <a:pt x="7" y="263"/>
                </a:cubicBezTo>
                <a:cubicBezTo>
                  <a:pt x="7" y="263"/>
                  <a:pt x="8" y="262"/>
                  <a:pt x="8" y="262"/>
                </a:cubicBezTo>
                <a:cubicBezTo>
                  <a:pt x="8" y="262"/>
                  <a:pt x="8" y="262"/>
                  <a:pt x="7" y="261"/>
                </a:cubicBezTo>
                <a:cubicBezTo>
                  <a:pt x="7" y="261"/>
                  <a:pt x="7" y="261"/>
                  <a:pt x="7" y="261"/>
                </a:cubicBezTo>
                <a:cubicBezTo>
                  <a:pt x="7" y="261"/>
                  <a:pt x="7" y="261"/>
                  <a:pt x="7" y="261"/>
                </a:cubicBezTo>
                <a:cubicBezTo>
                  <a:pt x="7" y="261"/>
                  <a:pt x="7" y="261"/>
                  <a:pt x="7" y="261"/>
                </a:cubicBezTo>
                <a:cubicBezTo>
                  <a:pt x="7" y="261"/>
                  <a:pt x="7" y="261"/>
                  <a:pt x="7" y="260"/>
                </a:cubicBezTo>
                <a:cubicBezTo>
                  <a:pt x="7" y="260"/>
                  <a:pt x="7" y="260"/>
                  <a:pt x="7" y="260"/>
                </a:cubicBezTo>
                <a:cubicBezTo>
                  <a:pt x="7" y="260"/>
                  <a:pt x="7" y="260"/>
                  <a:pt x="6" y="260"/>
                </a:cubicBezTo>
                <a:cubicBezTo>
                  <a:pt x="6" y="260"/>
                  <a:pt x="6" y="260"/>
                  <a:pt x="6" y="261"/>
                </a:cubicBezTo>
                <a:cubicBezTo>
                  <a:pt x="6" y="261"/>
                  <a:pt x="6" y="261"/>
                  <a:pt x="6" y="261"/>
                </a:cubicBezTo>
                <a:cubicBezTo>
                  <a:pt x="6" y="261"/>
                  <a:pt x="5" y="261"/>
                  <a:pt x="5" y="261"/>
                </a:cubicBezTo>
                <a:cubicBezTo>
                  <a:pt x="5" y="261"/>
                  <a:pt x="5" y="261"/>
                  <a:pt x="4" y="261"/>
                </a:cubicBezTo>
                <a:cubicBezTo>
                  <a:pt x="4" y="261"/>
                  <a:pt x="4" y="261"/>
                  <a:pt x="4" y="261"/>
                </a:cubicBezTo>
                <a:cubicBezTo>
                  <a:pt x="4" y="261"/>
                  <a:pt x="4" y="261"/>
                  <a:pt x="4" y="261"/>
                </a:cubicBezTo>
                <a:cubicBezTo>
                  <a:pt x="4" y="261"/>
                  <a:pt x="4" y="261"/>
                  <a:pt x="4" y="262"/>
                </a:cubicBezTo>
                <a:cubicBezTo>
                  <a:pt x="4" y="262"/>
                  <a:pt x="4" y="262"/>
                  <a:pt x="4" y="262"/>
                </a:cubicBezTo>
                <a:cubicBezTo>
                  <a:pt x="4" y="262"/>
                  <a:pt x="4" y="262"/>
                  <a:pt x="4" y="262"/>
                </a:cubicBezTo>
                <a:cubicBezTo>
                  <a:pt x="4" y="262"/>
                  <a:pt x="4" y="262"/>
                  <a:pt x="4" y="262"/>
                </a:cubicBezTo>
                <a:cubicBezTo>
                  <a:pt x="4" y="262"/>
                  <a:pt x="4" y="262"/>
                  <a:pt x="4" y="262"/>
                </a:cubicBezTo>
                <a:cubicBezTo>
                  <a:pt x="5" y="262"/>
                  <a:pt x="5" y="263"/>
                  <a:pt x="5" y="263"/>
                </a:cubicBezTo>
                <a:cubicBezTo>
                  <a:pt x="6" y="263"/>
                  <a:pt x="5" y="263"/>
                  <a:pt x="5" y="263"/>
                </a:cubicBezTo>
                <a:cubicBezTo>
                  <a:pt x="5" y="263"/>
                  <a:pt x="5" y="263"/>
                  <a:pt x="5" y="263"/>
                </a:cubicBezTo>
                <a:cubicBezTo>
                  <a:pt x="5" y="263"/>
                  <a:pt x="5" y="263"/>
                  <a:pt x="4" y="263"/>
                </a:cubicBezTo>
                <a:cubicBezTo>
                  <a:pt x="4" y="263"/>
                  <a:pt x="4" y="263"/>
                  <a:pt x="4" y="263"/>
                </a:cubicBezTo>
                <a:cubicBezTo>
                  <a:pt x="4" y="263"/>
                  <a:pt x="4" y="263"/>
                  <a:pt x="4" y="263"/>
                </a:cubicBezTo>
                <a:cubicBezTo>
                  <a:pt x="4" y="264"/>
                  <a:pt x="4" y="264"/>
                  <a:pt x="4" y="264"/>
                </a:cubicBezTo>
                <a:cubicBezTo>
                  <a:pt x="4" y="264"/>
                  <a:pt x="5" y="265"/>
                  <a:pt x="5" y="265"/>
                </a:cubicBezTo>
                <a:cubicBezTo>
                  <a:pt x="5" y="265"/>
                  <a:pt x="5" y="265"/>
                  <a:pt x="5" y="265"/>
                </a:cubicBezTo>
                <a:cubicBezTo>
                  <a:pt x="5" y="265"/>
                  <a:pt x="5" y="265"/>
                  <a:pt x="5" y="265"/>
                </a:cubicBezTo>
                <a:cubicBezTo>
                  <a:pt x="5" y="266"/>
                  <a:pt x="5" y="266"/>
                  <a:pt x="5" y="266"/>
                </a:cubicBezTo>
                <a:cubicBezTo>
                  <a:pt x="5" y="266"/>
                  <a:pt x="5" y="266"/>
                  <a:pt x="5" y="266"/>
                </a:cubicBezTo>
                <a:cubicBezTo>
                  <a:pt x="5" y="266"/>
                  <a:pt x="6" y="266"/>
                  <a:pt x="6" y="267"/>
                </a:cubicBezTo>
                <a:cubicBezTo>
                  <a:pt x="6" y="266"/>
                  <a:pt x="6" y="266"/>
                  <a:pt x="6" y="266"/>
                </a:cubicBezTo>
                <a:cubicBezTo>
                  <a:pt x="6" y="267"/>
                  <a:pt x="6" y="267"/>
                  <a:pt x="6" y="267"/>
                </a:cubicBezTo>
                <a:cubicBezTo>
                  <a:pt x="6" y="267"/>
                  <a:pt x="6" y="267"/>
                  <a:pt x="6" y="267"/>
                </a:cubicBezTo>
                <a:cubicBezTo>
                  <a:pt x="6" y="267"/>
                  <a:pt x="6" y="267"/>
                  <a:pt x="6" y="267"/>
                </a:cubicBezTo>
                <a:cubicBezTo>
                  <a:pt x="6" y="268"/>
                  <a:pt x="6" y="268"/>
                  <a:pt x="6" y="268"/>
                </a:cubicBezTo>
                <a:cubicBezTo>
                  <a:pt x="6" y="268"/>
                  <a:pt x="7" y="268"/>
                  <a:pt x="7" y="268"/>
                </a:cubicBezTo>
                <a:cubicBezTo>
                  <a:pt x="7" y="268"/>
                  <a:pt x="7" y="268"/>
                  <a:pt x="7" y="269"/>
                </a:cubicBezTo>
                <a:cubicBezTo>
                  <a:pt x="8" y="269"/>
                  <a:pt x="8" y="269"/>
                  <a:pt x="9" y="269"/>
                </a:cubicBezTo>
                <a:cubicBezTo>
                  <a:pt x="9" y="269"/>
                  <a:pt x="9" y="269"/>
                  <a:pt x="9" y="269"/>
                </a:cubicBezTo>
                <a:cubicBezTo>
                  <a:pt x="9" y="269"/>
                  <a:pt x="9" y="269"/>
                  <a:pt x="9" y="269"/>
                </a:cubicBezTo>
                <a:cubicBezTo>
                  <a:pt x="9" y="269"/>
                  <a:pt x="9" y="269"/>
                  <a:pt x="9" y="269"/>
                </a:cubicBezTo>
                <a:cubicBezTo>
                  <a:pt x="9" y="268"/>
                  <a:pt x="9" y="268"/>
                  <a:pt x="9" y="268"/>
                </a:cubicBezTo>
                <a:cubicBezTo>
                  <a:pt x="9" y="268"/>
                  <a:pt x="9" y="268"/>
                  <a:pt x="9" y="267"/>
                </a:cubicBezTo>
                <a:close/>
                <a:moveTo>
                  <a:pt x="6" y="259"/>
                </a:moveTo>
                <a:cubicBezTo>
                  <a:pt x="6" y="259"/>
                  <a:pt x="6" y="259"/>
                  <a:pt x="6" y="259"/>
                </a:cubicBezTo>
                <a:cubicBezTo>
                  <a:pt x="6" y="259"/>
                  <a:pt x="5" y="259"/>
                  <a:pt x="5" y="259"/>
                </a:cubicBezTo>
                <a:cubicBezTo>
                  <a:pt x="5" y="259"/>
                  <a:pt x="5" y="259"/>
                  <a:pt x="5" y="259"/>
                </a:cubicBezTo>
                <a:cubicBezTo>
                  <a:pt x="5" y="259"/>
                  <a:pt x="5" y="259"/>
                  <a:pt x="5" y="259"/>
                </a:cubicBezTo>
                <a:cubicBezTo>
                  <a:pt x="5" y="259"/>
                  <a:pt x="4" y="259"/>
                  <a:pt x="4" y="259"/>
                </a:cubicBezTo>
                <a:cubicBezTo>
                  <a:pt x="4" y="259"/>
                  <a:pt x="4" y="259"/>
                  <a:pt x="4" y="259"/>
                </a:cubicBezTo>
                <a:cubicBezTo>
                  <a:pt x="4" y="259"/>
                  <a:pt x="4" y="259"/>
                  <a:pt x="4" y="259"/>
                </a:cubicBezTo>
                <a:cubicBezTo>
                  <a:pt x="4" y="259"/>
                  <a:pt x="4" y="259"/>
                  <a:pt x="4" y="259"/>
                </a:cubicBezTo>
                <a:cubicBezTo>
                  <a:pt x="4" y="259"/>
                  <a:pt x="4" y="259"/>
                  <a:pt x="3" y="259"/>
                </a:cubicBezTo>
                <a:cubicBezTo>
                  <a:pt x="3" y="259"/>
                  <a:pt x="3" y="259"/>
                  <a:pt x="3" y="260"/>
                </a:cubicBezTo>
                <a:cubicBezTo>
                  <a:pt x="3" y="260"/>
                  <a:pt x="3" y="260"/>
                  <a:pt x="3" y="260"/>
                </a:cubicBezTo>
                <a:cubicBezTo>
                  <a:pt x="4" y="260"/>
                  <a:pt x="4" y="260"/>
                  <a:pt x="4" y="260"/>
                </a:cubicBezTo>
                <a:cubicBezTo>
                  <a:pt x="4" y="260"/>
                  <a:pt x="4" y="260"/>
                  <a:pt x="5" y="260"/>
                </a:cubicBezTo>
                <a:cubicBezTo>
                  <a:pt x="5" y="260"/>
                  <a:pt x="5" y="260"/>
                  <a:pt x="5" y="260"/>
                </a:cubicBezTo>
                <a:cubicBezTo>
                  <a:pt x="5" y="260"/>
                  <a:pt x="5" y="260"/>
                  <a:pt x="5" y="260"/>
                </a:cubicBezTo>
                <a:cubicBezTo>
                  <a:pt x="5" y="260"/>
                  <a:pt x="5" y="260"/>
                  <a:pt x="5" y="260"/>
                </a:cubicBezTo>
                <a:cubicBezTo>
                  <a:pt x="5" y="259"/>
                  <a:pt x="5" y="259"/>
                  <a:pt x="5" y="259"/>
                </a:cubicBezTo>
                <a:cubicBezTo>
                  <a:pt x="5" y="259"/>
                  <a:pt x="5" y="259"/>
                  <a:pt x="6" y="259"/>
                </a:cubicBezTo>
                <a:cubicBezTo>
                  <a:pt x="6" y="260"/>
                  <a:pt x="6" y="260"/>
                  <a:pt x="6" y="260"/>
                </a:cubicBezTo>
                <a:cubicBezTo>
                  <a:pt x="6" y="260"/>
                  <a:pt x="6" y="260"/>
                  <a:pt x="6" y="260"/>
                </a:cubicBezTo>
                <a:cubicBezTo>
                  <a:pt x="6" y="260"/>
                  <a:pt x="6" y="260"/>
                  <a:pt x="6" y="259"/>
                </a:cubicBezTo>
                <a:cubicBezTo>
                  <a:pt x="6" y="259"/>
                  <a:pt x="6" y="259"/>
                  <a:pt x="6" y="259"/>
                </a:cubicBezTo>
                <a:cubicBezTo>
                  <a:pt x="6" y="259"/>
                  <a:pt x="6" y="259"/>
                  <a:pt x="6" y="259"/>
                </a:cubicBezTo>
                <a:close/>
                <a:moveTo>
                  <a:pt x="11" y="252"/>
                </a:moveTo>
                <a:cubicBezTo>
                  <a:pt x="10" y="252"/>
                  <a:pt x="10" y="252"/>
                  <a:pt x="10" y="252"/>
                </a:cubicBezTo>
                <a:cubicBezTo>
                  <a:pt x="10" y="252"/>
                  <a:pt x="10" y="252"/>
                  <a:pt x="10" y="252"/>
                </a:cubicBezTo>
                <a:cubicBezTo>
                  <a:pt x="10" y="252"/>
                  <a:pt x="10" y="252"/>
                  <a:pt x="10" y="252"/>
                </a:cubicBezTo>
                <a:cubicBezTo>
                  <a:pt x="10" y="252"/>
                  <a:pt x="10" y="252"/>
                  <a:pt x="9" y="252"/>
                </a:cubicBezTo>
                <a:cubicBezTo>
                  <a:pt x="9" y="252"/>
                  <a:pt x="9" y="253"/>
                  <a:pt x="9" y="253"/>
                </a:cubicBezTo>
                <a:cubicBezTo>
                  <a:pt x="9" y="253"/>
                  <a:pt x="9" y="253"/>
                  <a:pt x="9" y="253"/>
                </a:cubicBezTo>
                <a:cubicBezTo>
                  <a:pt x="9" y="253"/>
                  <a:pt x="10" y="253"/>
                  <a:pt x="10" y="253"/>
                </a:cubicBezTo>
                <a:cubicBezTo>
                  <a:pt x="10" y="253"/>
                  <a:pt x="10" y="253"/>
                  <a:pt x="10" y="253"/>
                </a:cubicBezTo>
                <a:cubicBezTo>
                  <a:pt x="10" y="253"/>
                  <a:pt x="10" y="253"/>
                  <a:pt x="10" y="253"/>
                </a:cubicBezTo>
                <a:cubicBezTo>
                  <a:pt x="10" y="253"/>
                  <a:pt x="10" y="253"/>
                  <a:pt x="10" y="253"/>
                </a:cubicBezTo>
                <a:cubicBezTo>
                  <a:pt x="10" y="253"/>
                  <a:pt x="10" y="253"/>
                  <a:pt x="10" y="253"/>
                </a:cubicBezTo>
                <a:cubicBezTo>
                  <a:pt x="10" y="252"/>
                  <a:pt x="11" y="252"/>
                  <a:pt x="11" y="252"/>
                </a:cubicBezTo>
                <a:cubicBezTo>
                  <a:pt x="11" y="252"/>
                  <a:pt x="11" y="252"/>
                  <a:pt x="11" y="252"/>
                </a:cubicBezTo>
                <a:cubicBezTo>
                  <a:pt x="11" y="252"/>
                  <a:pt x="11" y="252"/>
                  <a:pt x="11" y="252"/>
                </a:cubicBezTo>
                <a:close/>
                <a:moveTo>
                  <a:pt x="14" y="242"/>
                </a:moveTo>
                <a:cubicBezTo>
                  <a:pt x="14" y="242"/>
                  <a:pt x="14" y="242"/>
                  <a:pt x="14" y="242"/>
                </a:cubicBezTo>
                <a:cubicBezTo>
                  <a:pt x="14" y="242"/>
                  <a:pt x="14" y="243"/>
                  <a:pt x="14" y="243"/>
                </a:cubicBezTo>
                <a:cubicBezTo>
                  <a:pt x="14" y="243"/>
                  <a:pt x="14" y="243"/>
                  <a:pt x="14" y="243"/>
                </a:cubicBezTo>
                <a:cubicBezTo>
                  <a:pt x="14" y="243"/>
                  <a:pt x="15" y="243"/>
                  <a:pt x="15" y="243"/>
                </a:cubicBezTo>
                <a:cubicBezTo>
                  <a:pt x="15" y="243"/>
                  <a:pt x="15" y="243"/>
                  <a:pt x="15" y="243"/>
                </a:cubicBezTo>
                <a:cubicBezTo>
                  <a:pt x="15" y="242"/>
                  <a:pt x="15" y="242"/>
                  <a:pt x="14" y="242"/>
                </a:cubicBezTo>
                <a:cubicBezTo>
                  <a:pt x="14" y="242"/>
                  <a:pt x="15" y="242"/>
                  <a:pt x="15" y="241"/>
                </a:cubicBezTo>
                <a:cubicBezTo>
                  <a:pt x="15" y="241"/>
                  <a:pt x="15" y="241"/>
                  <a:pt x="15" y="241"/>
                </a:cubicBezTo>
                <a:cubicBezTo>
                  <a:pt x="15" y="241"/>
                  <a:pt x="15" y="240"/>
                  <a:pt x="15" y="240"/>
                </a:cubicBezTo>
                <a:cubicBezTo>
                  <a:pt x="15" y="240"/>
                  <a:pt x="15" y="240"/>
                  <a:pt x="15" y="240"/>
                </a:cubicBezTo>
                <a:cubicBezTo>
                  <a:pt x="15" y="240"/>
                  <a:pt x="15" y="240"/>
                  <a:pt x="14" y="240"/>
                </a:cubicBezTo>
                <a:cubicBezTo>
                  <a:pt x="14" y="240"/>
                  <a:pt x="14" y="240"/>
                  <a:pt x="14" y="240"/>
                </a:cubicBezTo>
                <a:cubicBezTo>
                  <a:pt x="14" y="240"/>
                  <a:pt x="14" y="240"/>
                  <a:pt x="14" y="240"/>
                </a:cubicBezTo>
                <a:cubicBezTo>
                  <a:pt x="14" y="240"/>
                  <a:pt x="14" y="240"/>
                  <a:pt x="13" y="241"/>
                </a:cubicBezTo>
                <a:cubicBezTo>
                  <a:pt x="13" y="241"/>
                  <a:pt x="13" y="242"/>
                  <a:pt x="14" y="242"/>
                </a:cubicBezTo>
                <a:close/>
                <a:moveTo>
                  <a:pt x="15" y="238"/>
                </a:moveTo>
                <a:cubicBezTo>
                  <a:pt x="15" y="238"/>
                  <a:pt x="15" y="237"/>
                  <a:pt x="15" y="237"/>
                </a:cubicBezTo>
                <a:cubicBezTo>
                  <a:pt x="15" y="237"/>
                  <a:pt x="15" y="237"/>
                  <a:pt x="15" y="237"/>
                </a:cubicBezTo>
                <a:cubicBezTo>
                  <a:pt x="15" y="237"/>
                  <a:pt x="16" y="236"/>
                  <a:pt x="16" y="236"/>
                </a:cubicBezTo>
                <a:cubicBezTo>
                  <a:pt x="16" y="236"/>
                  <a:pt x="15" y="236"/>
                  <a:pt x="15" y="236"/>
                </a:cubicBezTo>
                <a:cubicBezTo>
                  <a:pt x="15" y="236"/>
                  <a:pt x="15" y="236"/>
                  <a:pt x="15" y="236"/>
                </a:cubicBezTo>
                <a:cubicBezTo>
                  <a:pt x="15" y="236"/>
                  <a:pt x="15" y="236"/>
                  <a:pt x="15" y="236"/>
                </a:cubicBezTo>
                <a:cubicBezTo>
                  <a:pt x="15" y="236"/>
                  <a:pt x="14" y="236"/>
                  <a:pt x="14" y="237"/>
                </a:cubicBezTo>
                <a:cubicBezTo>
                  <a:pt x="14" y="237"/>
                  <a:pt x="14" y="237"/>
                  <a:pt x="14" y="237"/>
                </a:cubicBezTo>
                <a:cubicBezTo>
                  <a:pt x="14" y="237"/>
                  <a:pt x="14" y="238"/>
                  <a:pt x="14" y="238"/>
                </a:cubicBezTo>
                <a:cubicBezTo>
                  <a:pt x="14" y="238"/>
                  <a:pt x="15" y="238"/>
                  <a:pt x="15" y="239"/>
                </a:cubicBezTo>
                <a:cubicBezTo>
                  <a:pt x="15" y="239"/>
                  <a:pt x="15" y="238"/>
                  <a:pt x="15" y="238"/>
                </a:cubicBezTo>
                <a:cubicBezTo>
                  <a:pt x="15" y="238"/>
                  <a:pt x="15" y="238"/>
                  <a:pt x="15" y="238"/>
                </a:cubicBezTo>
                <a:close/>
                <a:moveTo>
                  <a:pt x="11" y="238"/>
                </a:moveTo>
                <a:cubicBezTo>
                  <a:pt x="11" y="238"/>
                  <a:pt x="11" y="238"/>
                  <a:pt x="11" y="238"/>
                </a:cubicBezTo>
                <a:cubicBezTo>
                  <a:pt x="11" y="237"/>
                  <a:pt x="11" y="237"/>
                  <a:pt x="11" y="237"/>
                </a:cubicBezTo>
                <a:cubicBezTo>
                  <a:pt x="11" y="237"/>
                  <a:pt x="11" y="237"/>
                  <a:pt x="11" y="237"/>
                </a:cubicBezTo>
                <a:cubicBezTo>
                  <a:pt x="11" y="236"/>
                  <a:pt x="11" y="236"/>
                  <a:pt x="11" y="236"/>
                </a:cubicBezTo>
                <a:cubicBezTo>
                  <a:pt x="11" y="236"/>
                  <a:pt x="11" y="236"/>
                  <a:pt x="11" y="236"/>
                </a:cubicBezTo>
                <a:cubicBezTo>
                  <a:pt x="11" y="236"/>
                  <a:pt x="10" y="236"/>
                  <a:pt x="10" y="236"/>
                </a:cubicBezTo>
                <a:cubicBezTo>
                  <a:pt x="10" y="236"/>
                  <a:pt x="10" y="236"/>
                  <a:pt x="10" y="236"/>
                </a:cubicBezTo>
                <a:cubicBezTo>
                  <a:pt x="10" y="236"/>
                  <a:pt x="10" y="236"/>
                  <a:pt x="10" y="236"/>
                </a:cubicBezTo>
                <a:cubicBezTo>
                  <a:pt x="9" y="236"/>
                  <a:pt x="9" y="236"/>
                  <a:pt x="9" y="236"/>
                </a:cubicBezTo>
                <a:cubicBezTo>
                  <a:pt x="9" y="236"/>
                  <a:pt x="9" y="236"/>
                  <a:pt x="9" y="236"/>
                </a:cubicBezTo>
                <a:cubicBezTo>
                  <a:pt x="9" y="236"/>
                  <a:pt x="9" y="237"/>
                  <a:pt x="9" y="237"/>
                </a:cubicBezTo>
                <a:cubicBezTo>
                  <a:pt x="9" y="237"/>
                  <a:pt x="8" y="237"/>
                  <a:pt x="8" y="238"/>
                </a:cubicBezTo>
                <a:cubicBezTo>
                  <a:pt x="8" y="238"/>
                  <a:pt x="8" y="238"/>
                  <a:pt x="8" y="239"/>
                </a:cubicBezTo>
                <a:cubicBezTo>
                  <a:pt x="8" y="239"/>
                  <a:pt x="8" y="239"/>
                  <a:pt x="9" y="239"/>
                </a:cubicBezTo>
                <a:cubicBezTo>
                  <a:pt x="9" y="239"/>
                  <a:pt x="9" y="239"/>
                  <a:pt x="9" y="239"/>
                </a:cubicBezTo>
                <a:cubicBezTo>
                  <a:pt x="9" y="239"/>
                  <a:pt x="9" y="239"/>
                  <a:pt x="9" y="239"/>
                </a:cubicBezTo>
                <a:cubicBezTo>
                  <a:pt x="9" y="239"/>
                  <a:pt x="9" y="239"/>
                  <a:pt x="9" y="239"/>
                </a:cubicBezTo>
                <a:cubicBezTo>
                  <a:pt x="9" y="239"/>
                  <a:pt x="9" y="239"/>
                  <a:pt x="10" y="239"/>
                </a:cubicBezTo>
                <a:cubicBezTo>
                  <a:pt x="10" y="239"/>
                  <a:pt x="10" y="239"/>
                  <a:pt x="10" y="239"/>
                </a:cubicBezTo>
                <a:cubicBezTo>
                  <a:pt x="10" y="239"/>
                  <a:pt x="10" y="238"/>
                  <a:pt x="10" y="238"/>
                </a:cubicBezTo>
                <a:cubicBezTo>
                  <a:pt x="10" y="238"/>
                  <a:pt x="11" y="238"/>
                  <a:pt x="11" y="238"/>
                </a:cubicBezTo>
                <a:close/>
                <a:moveTo>
                  <a:pt x="12" y="238"/>
                </a:moveTo>
                <a:cubicBezTo>
                  <a:pt x="12" y="238"/>
                  <a:pt x="12" y="239"/>
                  <a:pt x="13" y="238"/>
                </a:cubicBez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8"/>
                  <a:pt x="13" y="238"/>
                </a:cubicBezTo>
                <a:cubicBezTo>
                  <a:pt x="13" y="238"/>
                  <a:pt x="13" y="237"/>
                  <a:pt x="13" y="237"/>
                </a:cubicBezTo>
                <a:cubicBezTo>
                  <a:pt x="13" y="237"/>
                  <a:pt x="13" y="237"/>
                  <a:pt x="13" y="237"/>
                </a:cubicBezTo>
                <a:cubicBezTo>
                  <a:pt x="13" y="237"/>
                  <a:pt x="13" y="237"/>
                  <a:pt x="13" y="237"/>
                </a:cubicBezTo>
                <a:cubicBezTo>
                  <a:pt x="13" y="237"/>
                  <a:pt x="13" y="237"/>
                  <a:pt x="13" y="237"/>
                </a:cubicBezTo>
                <a:cubicBezTo>
                  <a:pt x="14" y="237"/>
                  <a:pt x="14" y="236"/>
                  <a:pt x="14" y="236"/>
                </a:cubicBezTo>
                <a:cubicBezTo>
                  <a:pt x="14" y="236"/>
                  <a:pt x="14" y="236"/>
                  <a:pt x="14" y="236"/>
                </a:cubicBezTo>
                <a:cubicBezTo>
                  <a:pt x="13" y="236"/>
                  <a:pt x="13" y="236"/>
                  <a:pt x="13" y="236"/>
                </a:cubicBezTo>
                <a:cubicBezTo>
                  <a:pt x="13" y="236"/>
                  <a:pt x="13" y="235"/>
                  <a:pt x="13" y="235"/>
                </a:cubicBezTo>
                <a:cubicBezTo>
                  <a:pt x="13" y="235"/>
                  <a:pt x="14" y="235"/>
                  <a:pt x="14" y="235"/>
                </a:cubicBezTo>
                <a:cubicBezTo>
                  <a:pt x="14" y="235"/>
                  <a:pt x="14" y="235"/>
                  <a:pt x="14" y="235"/>
                </a:cubicBezTo>
                <a:cubicBezTo>
                  <a:pt x="14" y="235"/>
                  <a:pt x="14" y="235"/>
                  <a:pt x="14" y="235"/>
                </a:cubicBezTo>
                <a:cubicBezTo>
                  <a:pt x="14" y="235"/>
                  <a:pt x="14" y="235"/>
                  <a:pt x="14" y="235"/>
                </a:cubicBezTo>
                <a:cubicBezTo>
                  <a:pt x="14" y="235"/>
                  <a:pt x="14" y="234"/>
                  <a:pt x="14" y="234"/>
                </a:cubicBezTo>
                <a:cubicBezTo>
                  <a:pt x="14" y="234"/>
                  <a:pt x="14" y="234"/>
                  <a:pt x="14" y="234"/>
                </a:cubicBezTo>
                <a:cubicBezTo>
                  <a:pt x="14" y="234"/>
                  <a:pt x="14" y="234"/>
                  <a:pt x="14" y="234"/>
                </a:cubicBezTo>
                <a:cubicBezTo>
                  <a:pt x="14" y="234"/>
                  <a:pt x="14" y="234"/>
                  <a:pt x="14" y="234"/>
                </a:cubicBezTo>
                <a:cubicBezTo>
                  <a:pt x="14" y="234"/>
                  <a:pt x="14" y="233"/>
                  <a:pt x="15" y="233"/>
                </a:cubicBezTo>
                <a:cubicBezTo>
                  <a:pt x="15" y="233"/>
                  <a:pt x="15" y="233"/>
                  <a:pt x="15" y="233"/>
                </a:cubicBezTo>
                <a:cubicBezTo>
                  <a:pt x="15" y="233"/>
                  <a:pt x="15" y="233"/>
                  <a:pt x="14" y="233"/>
                </a:cubicBezTo>
                <a:cubicBezTo>
                  <a:pt x="14" y="232"/>
                  <a:pt x="15" y="232"/>
                  <a:pt x="15" y="232"/>
                </a:cubicBezTo>
                <a:cubicBezTo>
                  <a:pt x="14" y="232"/>
                  <a:pt x="14" y="232"/>
                  <a:pt x="14" y="232"/>
                </a:cubicBezTo>
                <a:cubicBezTo>
                  <a:pt x="14" y="232"/>
                  <a:pt x="14" y="232"/>
                  <a:pt x="14" y="232"/>
                </a:cubicBezTo>
                <a:cubicBezTo>
                  <a:pt x="14" y="231"/>
                  <a:pt x="14" y="231"/>
                  <a:pt x="14" y="231"/>
                </a:cubicBezTo>
                <a:cubicBezTo>
                  <a:pt x="13" y="231"/>
                  <a:pt x="13" y="231"/>
                  <a:pt x="13" y="230"/>
                </a:cubicBezTo>
                <a:cubicBezTo>
                  <a:pt x="13" y="230"/>
                  <a:pt x="13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11" y="231"/>
                  <a:pt x="11" y="231"/>
                  <a:pt x="11" y="231"/>
                </a:cubicBezTo>
                <a:cubicBezTo>
                  <a:pt x="10" y="231"/>
                  <a:pt x="10" y="231"/>
                  <a:pt x="10" y="231"/>
                </a:cubicBezTo>
                <a:cubicBezTo>
                  <a:pt x="10" y="231"/>
                  <a:pt x="10" y="231"/>
                  <a:pt x="10" y="231"/>
                </a:cubicBezTo>
                <a:cubicBezTo>
                  <a:pt x="10" y="231"/>
                  <a:pt x="10" y="231"/>
                  <a:pt x="10" y="231"/>
                </a:cubicBezTo>
                <a:cubicBezTo>
                  <a:pt x="11" y="231"/>
                  <a:pt x="11" y="231"/>
                  <a:pt x="12" y="231"/>
                </a:cubicBezTo>
                <a:cubicBezTo>
                  <a:pt x="12" y="231"/>
                  <a:pt x="12" y="231"/>
                  <a:pt x="12" y="231"/>
                </a:cubicBezTo>
                <a:cubicBezTo>
                  <a:pt x="12" y="231"/>
                  <a:pt x="12" y="231"/>
                  <a:pt x="12" y="231"/>
                </a:cubicBezTo>
                <a:cubicBezTo>
                  <a:pt x="12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3" y="231"/>
                  <a:pt x="13" y="231"/>
                  <a:pt x="13" y="231"/>
                </a:cubicBezTo>
                <a:cubicBezTo>
                  <a:pt x="13" y="231"/>
                  <a:pt x="13" y="232"/>
                  <a:pt x="13" y="232"/>
                </a:cubicBezTo>
                <a:cubicBezTo>
                  <a:pt x="13" y="232"/>
                  <a:pt x="12" y="232"/>
                  <a:pt x="12" y="232"/>
                </a:cubicBezTo>
                <a:cubicBezTo>
                  <a:pt x="12" y="232"/>
                  <a:pt x="11" y="232"/>
                  <a:pt x="11" y="232"/>
                </a:cubicBezTo>
                <a:cubicBezTo>
                  <a:pt x="11" y="232"/>
                  <a:pt x="11" y="232"/>
                  <a:pt x="11" y="232"/>
                </a:cubicBezTo>
                <a:cubicBezTo>
                  <a:pt x="11" y="232"/>
                  <a:pt x="11" y="232"/>
                  <a:pt x="11" y="233"/>
                </a:cubicBezTo>
                <a:cubicBezTo>
                  <a:pt x="11" y="233"/>
                  <a:pt x="11" y="233"/>
                  <a:pt x="11" y="233"/>
                </a:cubicBezTo>
                <a:cubicBezTo>
                  <a:pt x="12" y="233"/>
                  <a:pt x="12" y="233"/>
                  <a:pt x="13" y="233"/>
                </a:cubicBezTo>
                <a:cubicBezTo>
                  <a:pt x="13" y="233"/>
                  <a:pt x="13" y="233"/>
                  <a:pt x="13" y="233"/>
                </a:cubicBezTo>
                <a:cubicBezTo>
                  <a:pt x="13" y="233"/>
                  <a:pt x="12" y="234"/>
                  <a:pt x="12" y="234"/>
                </a:cubicBezTo>
                <a:cubicBezTo>
                  <a:pt x="12" y="234"/>
                  <a:pt x="12" y="234"/>
                  <a:pt x="12" y="233"/>
                </a:cubicBezTo>
                <a:cubicBezTo>
                  <a:pt x="12" y="233"/>
                  <a:pt x="12" y="233"/>
                  <a:pt x="12" y="233"/>
                </a:cubicBezTo>
                <a:cubicBezTo>
                  <a:pt x="11" y="234"/>
                  <a:pt x="11" y="234"/>
                  <a:pt x="12" y="235"/>
                </a:cubicBezTo>
                <a:cubicBezTo>
                  <a:pt x="12" y="235"/>
                  <a:pt x="12" y="235"/>
                  <a:pt x="12" y="235"/>
                </a:cubicBezTo>
                <a:cubicBezTo>
                  <a:pt x="12" y="235"/>
                  <a:pt x="12" y="235"/>
                  <a:pt x="12" y="235"/>
                </a:cubicBezTo>
                <a:cubicBezTo>
                  <a:pt x="12" y="235"/>
                  <a:pt x="12" y="235"/>
                  <a:pt x="12" y="235"/>
                </a:cubicBezTo>
                <a:cubicBezTo>
                  <a:pt x="12" y="236"/>
                  <a:pt x="12" y="236"/>
                  <a:pt x="12" y="237"/>
                </a:cubicBezTo>
                <a:cubicBezTo>
                  <a:pt x="12" y="237"/>
                  <a:pt x="12" y="237"/>
                  <a:pt x="12" y="237"/>
                </a:cubicBezTo>
                <a:cubicBezTo>
                  <a:pt x="12" y="237"/>
                  <a:pt x="12" y="237"/>
                  <a:pt x="12" y="237"/>
                </a:cubicBezTo>
                <a:cubicBezTo>
                  <a:pt x="12" y="237"/>
                  <a:pt x="12" y="237"/>
                  <a:pt x="12" y="237"/>
                </a:cubicBezTo>
                <a:cubicBezTo>
                  <a:pt x="12" y="237"/>
                  <a:pt x="12" y="237"/>
                  <a:pt x="12" y="237"/>
                </a:cubicBezTo>
                <a:cubicBezTo>
                  <a:pt x="12" y="238"/>
                  <a:pt x="12" y="238"/>
                  <a:pt x="12" y="238"/>
                </a:cubicBezTo>
                <a:cubicBezTo>
                  <a:pt x="12" y="238"/>
                  <a:pt x="12" y="238"/>
                  <a:pt x="12" y="238"/>
                </a:cubicBezTo>
                <a:close/>
                <a:moveTo>
                  <a:pt x="18" y="227"/>
                </a:moveTo>
                <a:cubicBezTo>
                  <a:pt x="18" y="227"/>
                  <a:pt x="19" y="227"/>
                  <a:pt x="18" y="227"/>
                </a:cubicBezTo>
                <a:cubicBezTo>
                  <a:pt x="18" y="227"/>
                  <a:pt x="18" y="227"/>
                  <a:pt x="18" y="227"/>
                </a:cubicBezTo>
                <a:cubicBezTo>
                  <a:pt x="18" y="227"/>
                  <a:pt x="18" y="227"/>
                  <a:pt x="18" y="227"/>
                </a:cubicBezTo>
                <a:cubicBezTo>
                  <a:pt x="18" y="227"/>
                  <a:pt x="18" y="227"/>
                  <a:pt x="18" y="227"/>
                </a:cubicBezTo>
                <a:cubicBezTo>
                  <a:pt x="18" y="227"/>
                  <a:pt x="18" y="227"/>
                  <a:pt x="18" y="227"/>
                </a:cubicBezTo>
                <a:cubicBezTo>
                  <a:pt x="17" y="227"/>
                  <a:pt x="17" y="227"/>
                  <a:pt x="17" y="227"/>
                </a:cubicBezTo>
                <a:cubicBezTo>
                  <a:pt x="17" y="228"/>
                  <a:pt x="17" y="228"/>
                  <a:pt x="17" y="228"/>
                </a:cubicBezTo>
                <a:cubicBezTo>
                  <a:pt x="16" y="228"/>
                  <a:pt x="16" y="228"/>
                  <a:pt x="16" y="228"/>
                </a:cubicBezTo>
                <a:cubicBezTo>
                  <a:pt x="16" y="228"/>
                  <a:pt x="16" y="228"/>
                  <a:pt x="16" y="229"/>
                </a:cubicBezTo>
                <a:cubicBezTo>
                  <a:pt x="17" y="229"/>
                  <a:pt x="17" y="229"/>
                  <a:pt x="17" y="229"/>
                </a:cubicBezTo>
                <a:cubicBezTo>
                  <a:pt x="17" y="229"/>
                  <a:pt x="17" y="229"/>
                  <a:pt x="17" y="229"/>
                </a:cubicBezTo>
                <a:cubicBezTo>
                  <a:pt x="17" y="229"/>
                  <a:pt x="17" y="229"/>
                  <a:pt x="17" y="229"/>
                </a:cubicBezTo>
                <a:cubicBezTo>
                  <a:pt x="17" y="230"/>
                  <a:pt x="17" y="230"/>
                  <a:pt x="18" y="230"/>
                </a:cubicBezTo>
                <a:cubicBezTo>
                  <a:pt x="18" y="230"/>
                  <a:pt x="18" y="230"/>
                  <a:pt x="18" y="230"/>
                </a:cubicBezTo>
                <a:cubicBezTo>
                  <a:pt x="18" y="230"/>
                  <a:pt x="18" y="230"/>
                  <a:pt x="19" y="230"/>
                </a:cubicBezTo>
                <a:cubicBezTo>
                  <a:pt x="19" y="230"/>
                  <a:pt x="19" y="230"/>
                  <a:pt x="19" y="230"/>
                </a:cubicBezTo>
                <a:cubicBezTo>
                  <a:pt x="19" y="230"/>
                  <a:pt x="20" y="229"/>
                  <a:pt x="21" y="229"/>
                </a:cubicBezTo>
                <a:cubicBezTo>
                  <a:pt x="21" y="229"/>
                  <a:pt x="21" y="229"/>
                  <a:pt x="21" y="229"/>
                </a:cubicBezTo>
                <a:cubicBezTo>
                  <a:pt x="21" y="229"/>
                  <a:pt x="21" y="228"/>
                  <a:pt x="21" y="228"/>
                </a:cubicBezTo>
                <a:cubicBezTo>
                  <a:pt x="21" y="228"/>
                  <a:pt x="21" y="228"/>
                  <a:pt x="21" y="228"/>
                </a:cubicBezTo>
                <a:cubicBezTo>
                  <a:pt x="21" y="228"/>
                  <a:pt x="21" y="228"/>
                  <a:pt x="21" y="228"/>
                </a:cubicBezTo>
                <a:cubicBezTo>
                  <a:pt x="21" y="228"/>
                  <a:pt x="21" y="228"/>
                  <a:pt x="21" y="228"/>
                </a:cubicBezTo>
                <a:cubicBezTo>
                  <a:pt x="20" y="228"/>
                  <a:pt x="20" y="228"/>
                  <a:pt x="20" y="228"/>
                </a:cubicBezTo>
                <a:cubicBezTo>
                  <a:pt x="20" y="228"/>
                  <a:pt x="20" y="228"/>
                  <a:pt x="20" y="228"/>
                </a:cubicBezTo>
                <a:cubicBezTo>
                  <a:pt x="20" y="227"/>
                  <a:pt x="20" y="227"/>
                  <a:pt x="20" y="227"/>
                </a:cubicBezTo>
                <a:cubicBezTo>
                  <a:pt x="20" y="227"/>
                  <a:pt x="20" y="227"/>
                  <a:pt x="20" y="227"/>
                </a:cubicBezTo>
                <a:cubicBezTo>
                  <a:pt x="21" y="228"/>
                  <a:pt x="21" y="228"/>
                  <a:pt x="21" y="228"/>
                </a:cubicBezTo>
                <a:cubicBezTo>
                  <a:pt x="21" y="228"/>
                  <a:pt x="21" y="228"/>
                  <a:pt x="21" y="227"/>
                </a:cubicBezTo>
                <a:cubicBezTo>
                  <a:pt x="21" y="227"/>
                  <a:pt x="21" y="227"/>
                  <a:pt x="21" y="227"/>
                </a:cubicBezTo>
                <a:cubicBezTo>
                  <a:pt x="21" y="227"/>
                  <a:pt x="21" y="227"/>
                  <a:pt x="21" y="227"/>
                </a:cubicBezTo>
                <a:cubicBezTo>
                  <a:pt x="21" y="227"/>
                  <a:pt x="21" y="226"/>
                  <a:pt x="21" y="226"/>
                </a:cubicBezTo>
                <a:cubicBezTo>
                  <a:pt x="21" y="226"/>
                  <a:pt x="21" y="226"/>
                  <a:pt x="21" y="226"/>
                </a:cubicBezTo>
                <a:cubicBezTo>
                  <a:pt x="21" y="226"/>
                  <a:pt x="20" y="226"/>
                  <a:pt x="20" y="226"/>
                </a:cubicBezTo>
                <a:cubicBezTo>
                  <a:pt x="20" y="226"/>
                  <a:pt x="20" y="226"/>
                  <a:pt x="20" y="226"/>
                </a:cubicBezTo>
                <a:cubicBezTo>
                  <a:pt x="20" y="226"/>
                  <a:pt x="20" y="226"/>
                  <a:pt x="20" y="225"/>
                </a:cubicBezTo>
                <a:cubicBezTo>
                  <a:pt x="20" y="225"/>
                  <a:pt x="20" y="225"/>
                  <a:pt x="20" y="225"/>
                </a:cubicBezTo>
                <a:cubicBezTo>
                  <a:pt x="20" y="225"/>
                  <a:pt x="20" y="225"/>
                  <a:pt x="20" y="225"/>
                </a:cubicBezTo>
                <a:cubicBezTo>
                  <a:pt x="20" y="225"/>
                  <a:pt x="20" y="225"/>
                  <a:pt x="20" y="225"/>
                </a:cubicBezTo>
                <a:cubicBezTo>
                  <a:pt x="19" y="225"/>
                  <a:pt x="19" y="225"/>
                  <a:pt x="19" y="225"/>
                </a:cubicBezTo>
                <a:cubicBezTo>
                  <a:pt x="19" y="225"/>
                  <a:pt x="19" y="225"/>
                  <a:pt x="19" y="225"/>
                </a:cubicBezTo>
                <a:cubicBezTo>
                  <a:pt x="19" y="226"/>
                  <a:pt x="19" y="226"/>
                  <a:pt x="18" y="226"/>
                </a:cubicBezTo>
                <a:cubicBezTo>
                  <a:pt x="18" y="226"/>
                  <a:pt x="18" y="226"/>
                  <a:pt x="18" y="226"/>
                </a:cubicBezTo>
                <a:cubicBezTo>
                  <a:pt x="18" y="226"/>
                  <a:pt x="18" y="226"/>
                  <a:pt x="18" y="226"/>
                </a:cubicBezTo>
                <a:cubicBezTo>
                  <a:pt x="18" y="226"/>
                  <a:pt x="18" y="226"/>
                  <a:pt x="18" y="226"/>
                </a:cubicBezTo>
                <a:cubicBezTo>
                  <a:pt x="18" y="226"/>
                  <a:pt x="18" y="226"/>
                  <a:pt x="18" y="227"/>
                </a:cubicBezTo>
                <a:cubicBezTo>
                  <a:pt x="18" y="227"/>
                  <a:pt x="18" y="227"/>
                  <a:pt x="18" y="227"/>
                </a:cubicBezTo>
                <a:close/>
                <a:moveTo>
                  <a:pt x="9" y="234"/>
                </a:moveTo>
                <a:cubicBezTo>
                  <a:pt x="9" y="234"/>
                  <a:pt x="9" y="234"/>
                  <a:pt x="9" y="234"/>
                </a:cubicBezTo>
                <a:cubicBezTo>
                  <a:pt x="9" y="234"/>
                  <a:pt x="9" y="234"/>
                  <a:pt x="9" y="234"/>
                </a:cubicBezTo>
                <a:cubicBezTo>
                  <a:pt x="9" y="235"/>
                  <a:pt x="9" y="235"/>
                  <a:pt x="9" y="235"/>
                </a:cubicBezTo>
                <a:cubicBezTo>
                  <a:pt x="9" y="235"/>
                  <a:pt x="9" y="235"/>
                  <a:pt x="10" y="235"/>
                </a:cubicBezTo>
                <a:cubicBezTo>
                  <a:pt x="10" y="235"/>
                  <a:pt x="10" y="235"/>
                  <a:pt x="10" y="235"/>
                </a:cubicBezTo>
                <a:cubicBezTo>
                  <a:pt x="10" y="235"/>
                  <a:pt x="10" y="235"/>
                  <a:pt x="10" y="235"/>
                </a:cubicBezTo>
                <a:cubicBezTo>
                  <a:pt x="10" y="235"/>
                  <a:pt x="10" y="235"/>
                  <a:pt x="10" y="235"/>
                </a:cubicBezTo>
                <a:cubicBezTo>
                  <a:pt x="10" y="235"/>
                  <a:pt x="10" y="235"/>
                  <a:pt x="10" y="235"/>
                </a:cubicBezTo>
                <a:cubicBezTo>
                  <a:pt x="10" y="235"/>
                  <a:pt x="10" y="235"/>
                  <a:pt x="10" y="235"/>
                </a:cubicBezTo>
                <a:cubicBezTo>
                  <a:pt x="10" y="235"/>
                  <a:pt x="10" y="234"/>
                  <a:pt x="10" y="234"/>
                </a:cubicBezTo>
                <a:cubicBezTo>
                  <a:pt x="10" y="233"/>
                  <a:pt x="10" y="233"/>
                  <a:pt x="10" y="233"/>
                </a:cubicBezTo>
                <a:cubicBezTo>
                  <a:pt x="10" y="233"/>
                  <a:pt x="10" y="233"/>
                  <a:pt x="10" y="233"/>
                </a:cubicBezTo>
                <a:cubicBezTo>
                  <a:pt x="10" y="233"/>
                  <a:pt x="10" y="233"/>
                  <a:pt x="10" y="233"/>
                </a:cubicBezTo>
                <a:cubicBezTo>
                  <a:pt x="10" y="233"/>
                  <a:pt x="10" y="233"/>
                  <a:pt x="10" y="233"/>
                </a:cubicBezTo>
                <a:cubicBezTo>
                  <a:pt x="10" y="233"/>
                  <a:pt x="10" y="233"/>
                  <a:pt x="10" y="233"/>
                </a:cubicBezTo>
                <a:cubicBezTo>
                  <a:pt x="10" y="233"/>
                  <a:pt x="10" y="233"/>
                  <a:pt x="10" y="233"/>
                </a:cubicBezTo>
                <a:cubicBezTo>
                  <a:pt x="10" y="233"/>
                  <a:pt x="10" y="233"/>
                  <a:pt x="10" y="233"/>
                </a:cubicBezTo>
                <a:cubicBezTo>
                  <a:pt x="10" y="233"/>
                  <a:pt x="10" y="234"/>
                  <a:pt x="10" y="234"/>
                </a:cubicBezTo>
                <a:cubicBezTo>
                  <a:pt x="10" y="234"/>
                  <a:pt x="10" y="234"/>
                  <a:pt x="10" y="234"/>
                </a:cubicBezTo>
                <a:cubicBezTo>
                  <a:pt x="10" y="234"/>
                  <a:pt x="10" y="234"/>
                  <a:pt x="10" y="234"/>
                </a:cubicBezTo>
                <a:cubicBezTo>
                  <a:pt x="10" y="234"/>
                  <a:pt x="10" y="234"/>
                  <a:pt x="10" y="234"/>
                </a:cubicBezTo>
                <a:cubicBezTo>
                  <a:pt x="10" y="234"/>
                  <a:pt x="10" y="234"/>
                  <a:pt x="10" y="234"/>
                </a:cubicBezTo>
                <a:cubicBezTo>
                  <a:pt x="9" y="234"/>
                  <a:pt x="9" y="234"/>
                  <a:pt x="9" y="234"/>
                </a:cubicBezTo>
                <a:close/>
                <a:moveTo>
                  <a:pt x="10" y="230"/>
                </a:moveTo>
                <a:cubicBezTo>
                  <a:pt x="10" y="230"/>
                  <a:pt x="10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0" y="230"/>
                  <a:pt x="10" y="230"/>
                  <a:pt x="10" y="230"/>
                </a:cubicBezTo>
                <a:cubicBezTo>
                  <a:pt x="10" y="230"/>
                  <a:pt x="10" y="230"/>
                  <a:pt x="10" y="229"/>
                </a:cubicBezTo>
                <a:cubicBezTo>
                  <a:pt x="10" y="229"/>
                  <a:pt x="10" y="229"/>
                  <a:pt x="10" y="229"/>
                </a:cubicBezTo>
                <a:cubicBezTo>
                  <a:pt x="10" y="229"/>
                  <a:pt x="10" y="229"/>
                  <a:pt x="10" y="229"/>
                </a:cubicBezTo>
                <a:cubicBezTo>
                  <a:pt x="10" y="229"/>
                  <a:pt x="9" y="229"/>
                  <a:pt x="9" y="229"/>
                </a:cubicBezTo>
                <a:cubicBezTo>
                  <a:pt x="9" y="229"/>
                  <a:pt x="9" y="229"/>
                  <a:pt x="9" y="229"/>
                </a:cubicBezTo>
                <a:cubicBezTo>
                  <a:pt x="9" y="229"/>
                  <a:pt x="9" y="229"/>
                  <a:pt x="9" y="229"/>
                </a:cubicBezTo>
                <a:cubicBezTo>
                  <a:pt x="9" y="229"/>
                  <a:pt x="9" y="229"/>
                  <a:pt x="9" y="229"/>
                </a:cubicBezTo>
                <a:cubicBezTo>
                  <a:pt x="9" y="229"/>
                  <a:pt x="9" y="229"/>
                  <a:pt x="9" y="229"/>
                </a:cubicBezTo>
                <a:cubicBezTo>
                  <a:pt x="9" y="229"/>
                  <a:pt x="9" y="229"/>
                  <a:pt x="9" y="229"/>
                </a:cubicBezTo>
                <a:cubicBezTo>
                  <a:pt x="9" y="229"/>
                  <a:pt x="9" y="229"/>
                  <a:pt x="10" y="230"/>
                </a:cubicBezTo>
                <a:close/>
                <a:moveTo>
                  <a:pt x="10" y="229"/>
                </a:moveTo>
                <a:cubicBezTo>
                  <a:pt x="10" y="229"/>
                  <a:pt x="11" y="229"/>
                  <a:pt x="11" y="229"/>
                </a:cubicBezTo>
                <a:cubicBezTo>
                  <a:pt x="11" y="229"/>
                  <a:pt x="11" y="229"/>
                  <a:pt x="12" y="229"/>
                </a:cubicBezTo>
                <a:cubicBezTo>
                  <a:pt x="12" y="229"/>
                  <a:pt x="12" y="229"/>
                  <a:pt x="12" y="229"/>
                </a:cubicBezTo>
                <a:cubicBezTo>
                  <a:pt x="12" y="229"/>
                  <a:pt x="12" y="229"/>
                  <a:pt x="12" y="229"/>
                </a:cubicBezTo>
                <a:cubicBezTo>
                  <a:pt x="12" y="229"/>
                  <a:pt x="12" y="228"/>
                  <a:pt x="13" y="228"/>
                </a:cubicBezTo>
                <a:cubicBezTo>
                  <a:pt x="13" y="228"/>
                  <a:pt x="13" y="228"/>
                  <a:pt x="13" y="228"/>
                </a:cubicBezTo>
                <a:cubicBezTo>
                  <a:pt x="13" y="228"/>
                  <a:pt x="13" y="228"/>
                  <a:pt x="13" y="228"/>
                </a:cubicBezTo>
                <a:cubicBezTo>
                  <a:pt x="13" y="228"/>
                  <a:pt x="13" y="228"/>
                  <a:pt x="13" y="228"/>
                </a:cubicBezTo>
                <a:cubicBezTo>
                  <a:pt x="14" y="228"/>
                  <a:pt x="13" y="228"/>
                  <a:pt x="13" y="228"/>
                </a:cubicBezTo>
                <a:cubicBezTo>
                  <a:pt x="13" y="228"/>
                  <a:pt x="13" y="228"/>
                  <a:pt x="13" y="228"/>
                </a:cubicBezTo>
                <a:cubicBezTo>
                  <a:pt x="13" y="228"/>
                  <a:pt x="13" y="227"/>
                  <a:pt x="13" y="227"/>
                </a:cubicBezTo>
                <a:cubicBezTo>
                  <a:pt x="13" y="227"/>
                  <a:pt x="13" y="227"/>
                  <a:pt x="13" y="227"/>
                </a:cubicBezTo>
                <a:cubicBezTo>
                  <a:pt x="13" y="227"/>
                  <a:pt x="13" y="227"/>
                  <a:pt x="13" y="227"/>
                </a:cubicBezTo>
                <a:cubicBezTo>
                  <a:pt x="13" y="227"/>
                  <a:pt x="13" y="227"/>
                  <a:pt x="13" y="227"/>
                </a:cubicBezTo>
                <a:cubicBezTo>
                  <a:pt x="12" y="227"/>
                  <a:pt x="12" y="227"/>
                  <a:pt x="12" y="227"/>
                </a:cubicBezTo>
                <a:cubicBezTo>
                  <a:pt x="12" y="227"/>
                  <a:pt x="12" y="227"/>
                  <a:pt x="12" y="227"/>
                </a:cubicBezTo>
                <a:cubicBezTo>
                  <a:pt x="11" y="227"/>
                  <a:pt x="11" y="227"/>
                  <a:pt x="11" y="227"/>
                </a:cubicBezTo>
                <a:cubicBezTo>
                  <a:pt x="11" y="227"/>
                  <a:pt x="11" y="227"/>
                  <a:pt x="10" y="227"/>
                </a:cubicBezTo>
                <a:cubicBezTo>
                  <a:pt x="10" y="227"/>
                  <a:pt x="10" y="227"/>
                  <a:pt x="10" y="227"/>
                </a:cubicBezTo>
                <a:cubicBezTo>
                  <a:pt x="10" y="227"/>
                  <a:pt x="10" y="228"/>
                  <a:pt x="10" y="228"/>
                </a:cubicBezTo>
                <a:cubicBezTo>
                  <a:pt x="10" y="228"/>
                  <a:pt x="10" y="228"/>
                  <a:pt x="10" y="228"/>
                </a:cubicBezTo>
                <a:cubicBezTo>
                  <a:pt x="10" y="228"/>
                  <a:pt x="10" y="228"/>
                  <a:pt x="10" y="228"/>
                </a:cubicBezTo>
                <a:cubicBezTo>
                  <a:pt x="10" y="228"/>
                  <a:pt x="10" y="228"/>
                  <a:pt x="10" y="228"/>
                </a:cubicBezTo>
                <a:cubicBezTo>
                  <a:pt x="10" y="228"/>
                  <a:pt x="10" y="228"/>
                  <a:pt x="10" y="228"/>
                </a:cubicBezTo>
                <a:cubicBezTo>
                  <a:pt x="10" y="228"/>
                  <a:pt x="10" y="228"/>
                  <a:pt x="10" y="228"/>
                </a:cubicBezTo>
                <a:cubicBezTo>
                  <a:pt x="10" y="228"/>
                  <a:pt x="10" y="229"/>
                  <a:pt x="10" y="229"/>
                </a:cubicBezTo>
                <a:cubicBezTo>
                  <a:pt x="10" y="229"/>
                  <a:pt x="10" y="229"/>
                  <a:pt x="10" y="229"/>
                </a:cubicBezTo>
                <a:cubicBezTo>
                  <a:pt x="10" y="229"/>
                  <a:pt x="10" y="229"/>
                  <a:pt x="10" y="229"/>
                </a:cubicBezTo>
                <a:cubicBezTo>
                  <a:pt x="10" y="229"/>
                  <a:pt x="10" y="229"/>
                  <a:pt x="10" y="229"/>
                </a:cubicBezTo>
                <a:close/>
                <a:moveTo>
                  <a:pt x="13" y="229"/>
                </a:moveTo>
                <a:cubicBezTo>
                  <a:pt x="13" y="229"/>
                  <a:pt x="12" y="229"/>
                  <a:pt x="12" y="229"/>
                </a:cubicBezTo>
                <a:cubicBezTo>
                  <a:pt x="12" y="229"/>
                  <a:pt x="12" y="229"/>
                  <a:pt x="12" y="229"/>
                </a:cubicBezTo>
                <a:cubicBezTo>
                  <a:pt x="12" y="229"/>
                  <a:pt x="12" y="229"/>
                  <a:pt x="12" y="229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0"/>
                  <a:pt x="12" y="230"/>
                  <a:pt x="12" y="230"/>
                </a:cubicBezTo>
                <a:cubicBezTo>
                  <a:pt x="12" y="230"/>
                  <a:pt x="13" y="230"/>
                  <a:pt x="13" y="230"/>
                </a:cubicBezTo>
                <a:cubicBezTo>
                  <a:pt x="13" y="229"/>
                  <a:pt x="13" y="229"/>
                  <a:pt x="13" y="229"/>
                </a:cubicBezTo>
                <a:close/>
                <a:moveTo>
                  <a:pt x="15" y="227"/>
                </a:moveTo>
                <a:cubicBezTo>
                  <a:pt x="15" y="226"/>
                  <a:pt x="15" y="226"/>
                  <a:pt x="15" y="226"/>
                </a:cubicBezTo>
                <a:cubicBezTo>
                  <a:pt x="15" y="226"/>
                  <a:pt x="15" y="226"/>
                  <a:pt x="15" y="226"/>
                </a:cubicBezTo>
                <a:cubicBezTo>
                  <a:pt x="15" y="226"/>
                  <a:pt x="15" y="226"/>
                  <a:pt x="15" y="226"/>
                </a:cubicBezTo>
                <a:cubicBezTo>
                  <a:pt x="15" y="227"/>
                  <a:pt x="14" y="227"/>
                  <a:pt x="14" y="227"/>
                </a:cubicBezTo>
                <a:cubicBezTo>
                  <a:pt x="14" y="227"/>
                  <a:pt x="14" y="227"/>
                  <a:pt x="14" y="227"/>
                </a:cubicBezTo>
                <a:cubicBezTo>
                  <a:pt x="14" y="227"/>
                  <a:pt x="14" y="227"/>
                  <a:pt x="14" y="227"/>
                </a:cubicBezTo>
                <a:cubicBezTo>
                  <a:pt x="14" y="227"/>
                  <a:pt x="14" y="227"/>
                  <a:pt x="14" y="227"/>
                </a:cubicBezTo>
                <a:cubicBezTo>
                  <a:pt x="14" y="227"/>
                  <a:pt x="14" y="227"/>
                  <a:pt x="14" y="227"/>
                </a:cubicBezTo>
                <a:cubicBezTo>
                  <a:pt x="14" y="228"/>
                  <a:pt x="14" y="228"/>
                  <a:pt x="14" y="228"/>
                </a:cubicBezTo>
                <a:cubicBezTo>
                  <a:pt x="14" y="228"/>
                  <a:pt x="14" y="228"/>
                  <a:pt x="14" y="228"/>
                </a:cubicBezTo>
                <a:cubicBezTo>
                  <a:pt x="14" y="228"/>
                  <a:pt x="14" y="228"/>
                  <a:pt x="14" y="228"/>
                </a:cubicBezTo>
                <a:cubicBezTo>
                  <a:pt x="14" y="229"/>
                  <a:pt x="14" y="229"/>
                  <a:pt x="14" y="229"/>
                </a:cubicBezTo>
                <a:cubicBezTo>
                  <a:pt x="14" y="229"/>
                  <a:pt x="14" y="229"/>
                  <a:pt x="15" y="229"/>
                </a:cubicBezTo>
                <a:cubicBezTo>
                  <a:pt x="15" y="229"/>
                  <a:pt x="15" y="229"/>
                  <a:pt x="15" y="229"/>
                </a:cubicBezTo>
                <a:cubicBezTo>
                  <a:pt x="15" y="229"/>
                  <a:pt x="15" y="229"/>
                  <a:pt x="15" y="229"/>
                </a:cubicBezTo>
                <a:cubicBezTo>
                  <a:pt x="15" y="229"/>
                  <a:pt x="15" y="229"/>
                  <a:pt x="15" y="229"/>
                </a:cubicBezTo>
                <a:cubicBezTo>
                  <a:pt x="15" y="229"/>
                  <a:pt x="15" y="229"/>
                  <a:pt x="15" y="229"/>
                </a:cubicBezTo>
                <a:cubicBezTo>
                  <a:pt x="15" y="229"/>
                  <a:pt x="15" y="229"/>
                  <a:pt x="15" y="229"/>
                </a:cubicBezTo>
                <a:cubicBezTo>
                  <a:pt x="15" y="229"/>
                  <a:pt x="15" y="229"/>
                  <a:pt x="15" y="229"/>
                </a:cubicBezTo>
                <a:cubicBezTo>
                  <a:pt x="15" y="229"/>
                  <a:pt x="15" y="229"/>
                  <a:pt x="15" y="229"/>
                </a:cubicBezTo>
                <a:cubicBezTo>
                  <a:pt x="15" y="229"/>
                  <a:pt x="15" y="229"/>
                  <a:pt x="15" y="229"/>
                </a:cubicBezTo>
                <a:cubicBezTo>
                  <a:pt x="15" y="228"/>
                  <a:pt x="15" y="228"/>
                  <a:pt x="15" y="228"/>
                </a:cubicBezTo>
                <a:cubicBezTo>
                  <a:pt x="15" y="228"/>
                  <a:pt x="15" y="228"/>
                  <a:pt x="15" y="228"/>
                </a:cubicBezTo>
                <a:cubicBezTo>
                  <a:pt x="15" y="228"/>
                  <a:pt x="15" y="228"/>
                  <a:pt x="15" y="228"/>
                </a:cubicBezTo>
                <a:cubicBezTo>
                  <a:pt x="15" y="228"/>
                  <a:pt x="15" y="228"/>
                  <a:pt x="15" y="228"/>
                </a:cubicBezTo>
                <a:cubicBezTo>
                  <a:pt x="15" y="227"/>
                  <a:pt x="15" y="227"/>
                  <a:pt x="15" y="227"/>
                </a:cubicBezTo>
                <a:cubicBezTo>
                  <a:pt x="15" y="227"/>
                  <a:pt x="15" y="227"/>
                  <a:pt x="15" y="227"/>
                </a:cubicBezTo>
                <a:cubicBezTo>
                  <a:pt x="15" y="227"/>
                  <a:pt x="15" y="227"/>
                  <a:pt x="15" y="227"/>
                </a:cubicBezTo>
                <a:cubicBezTo>
                  <a:pt x="15" y="227"/>
                  <a:pt x="15" y="227"/>
                  <a:pt x="15" y="227"/>
                </a:cubicBezTo>
                <a:close/>
                <a:moveTo>
                  <a:pt x="14" y="230"/>
                </a:moveTo>
                <a:cubicBezTo>
                  <a:pt x="14" y="230"/>
                  <a:pt x="14" y="230"/>
                  <a:pt x="14" y="230"/>
                </a:cubicBezTo>
                <a:cubicBezTo>
                  <a:pt x="14" y="230"/>
                  <a:pt x="14" y="230"/>
                  <a:pt x="14" y="229"/>
                </a:cubicBezTo>
                <a:cubicBezTo>
                  <a:pt x="14" y="229"/>
                  <a:pt x="14" y="229"/>
                  <a:pt x="14" y="229"/>
                </a:cubicBezTo>
                <a:cubicBezTo>
                  <a:pt x="14" y="229"/>
                  <a:pt x="13" y="229"/>
                  <a:pt x="13" y="229"/>
                </a:cubicBezTo>
                <a:cubicBezTo>
                  <a:pt x="13" y="229"/>
                  <a:pt x="13" y="230"/>
                  <a:pt x="13" y="230"/>
                </a:cubicBezTo>
                <a:cubicBezTo>
                  <a:pt x="13" y="230"/>
                  <a:pt x="14" y="230"/>
                  <a:pt x="14" y="230"/>
                </a:cubicBezTo>
                <a:cubicBezTo>
                  <a:pt x="14" y="230"/>
                  <a:pt x="13" y="230"/>
                  <a:pt x="13" y="230"/>
                </a:cubicBezTo>
                <a:cubicBezTo>
                  <a:pt x="13" y="230"/>
                  <a:pt x="13" y="230"/>
                  <a:pt x="13" y="230"/>
                </a:cubicBezTo>
                <a:cubicBezTo>
                  <a:pt x="13" y="230"/>
                  <a:pt x="14" y="230"/>
                  <a:pt x="14" y="231"/>
                </a:cubicBezTo>
                <a:cubicBezTo>
                  <a:pt x="14" y="231"/>
                  <a:pt x="14" y="231"/>
                  <a:pt x="14" y="231"/>
                </a:cubicBezTo>
                <a:cubicBezTo>
                  <a:pt x="14" y="231"/>
                  <a:pt x="14" y="231"/>
                  <a:pt x="14" y="231"/>
                </a:cubicBezTo>
                <a:cubicBezTo>
                  <a:pt x="14" y="231"/>
                  <a:pt x="14" y="231"/>
                  <a:pt x="14" y="231"/>
                </a:cubicBezTo>
                <a:cubicBezTo>
                  <a:pt x="14" y="231"/>
                  <a:pt x="14" y="231"/>
                  <a:pt x="14" y="231"/>
                </a:cubicBezTo>
                <a:cubicBezTo>
                  <a:pt x="14" y="231"/>
                  <a:pt x="14" y="231"/>
                  <a:pt x="14" y="231"/>
                </a:cubicBezTo>
                <a:cubicBezTo>
                  <a:pt x="14" y="231"/>
                  <a:pt x="14" y="231"/>
                  <a:pt x="14" y="231"/>
                </a:cubicBezTo>
                <a:cubicBezTo>
                  <a:pt x="14" y="230"/>
                  <a:pt x="14" y="230"/>
                  <a:pt x="14" y="230"/>
                </a:cubicBezTo>
                <a:cubicBezTo>
                  <a:pt x="14" y="230"/>
                  <a:pt x="14" y="230"/>
                  <a:pt x="14" y="230"/>
                </a:cubicBezTo>
                <a:cubicBezTo>
                  <a:pt x="14" y="230"/>
                  <a:pt x="14" y="230"/>
                  <a:pt x="14" y="230"/>
                </a:cubicBezTo>
                <a:cubicBezTo>
                  <a:pt x="14" y="230"/>
                  <a:pt x="14" y="230"/>
                  <a:pt x="14" y="230"/>
                </a:cubicBezTo>
                <a:close/>
                <a:moveTo>
                  <a:pt x="9" y="226"/>
                </a:moveTo>
                <a:cubicBezTo>
                  <a:pt x="9" y="226"/>
                  <a:pt x="9" y="226"/>
                  <a:pt x="9" y="226"/>
                </a:cubicBezTo>
                <a:cubicBezTo>
                  <a:pt x="9" y="225"/>
                  <a:pt x="9" y="225"/>
                  <a:pt x="9" y="226"/>
                </a:cubicBezTo>
                <a:cubicBezTo>
                  <a:pt x="9" y="226"/>
                  <a:pt x="9" y="226"/>
                  <a:pt x="9" y="226"/>
                </a:cubicBezTo>
                <a:cubicBezTo>
                  <a:pt x="9" y="226"/>
                  <a:pt x="9" y="226"/>
                  <a:pt x="9" y="226"/>
                </a:cubicBezTo>
                <a:cubicBezTo>
                  <a:pt x="9" y="226"/>
                  <a:pt x="9" y="226"/>
                  <a:pt x="9" y="226"/>
                </a:cubicBezTo>
                <a:cubicBezTo>
                  <a:pt x="9" y="226"/>
                  <a:pt x="9" y="226"/>
                  <a:pt x="9" y="226"/>
                </a:cubicBezTo>
                <a:cubicBezTo>
                  <a:pt x="9" y="226"/>
                  <a:pt x="9" y="226"/>
                  <a:pt x="9" y="226"/>
                </a:cubicBezTo>
                <a:cubicBezTo>
                  <a:pt x="9" y="226"/>
                  <a:pt x="9" y="226"/>
                  <a:pt x="10" y="226"/>
                </a:cubicBezTo>
                <a:cubicBezTo>
                  <a:pt x="10" y="226"/>
                  <a:pt x="10" y="226"/>
                  <a:pt x="10" y="227"/>
                </a:cubicBezTo>
                <a:cubicBezTo>
                  <a:pt x="10" y="227"/>
                  <a:pt x="10" y="227"/>
                  <a:pt x="10" y="227"/>
                </a:cubicBezTo>
                <a:cubicBezTo>
                  <a:pt x="10" y="227"/>
                  <a:pt x="10" y="227"/>
                  <a:pt x="10" y="227"/>
                </a:cubicBezTo>
                <a:cubicBezTo>
                  <a:pt x="10" y="227"/>
                  <a:pt x="10" y="227"/>
                  <a:pt x="10" y="227"/>
                </a:cubicBezTo>
                <a:cubicBezTo>
                  <a:pt x="10" y="227"/>
                  <a:pt x="10" y="227"/>
                  <a:pt x="10" y="227"/>
                </a:cubicBezTo>
                <a:cubicBezTo>
                  <a:pt x="11" y="227"/>
                  <a:pt x="11" y="227"/>
                  <a:pt x="11" y="227"/>
                </a:cubicBezTo>
                <a:cubicBezTo>
                  <a:pt x="11" y="227"/>
                  <a:pt x="11" y="227"/>
                  <a:pt x="11" y="227"/>
                </a:cubicBezTo>
                <a:cubicBezTo>
                  <a:pt x="11" y="227"/>
                  <a:pt x="11" y="227"/>
                  <a:pt x="11" y="227"/>
                </a:cubicBezTo>
                <a:cubicBezTo>
                  <a:pt x="11" y="227"/>
                  <a:pt x="11" y="226"/>
                  <a:pt x="11" y="226"/>
                </a:cubicBezTo>
                <a:cubicBezTo>
                  <a:pt x="11" y="226"/>
                  <a:pt x="11" y="226"/>
                  <a:pt x="11" y="226"/>
                </a:cubicBezTo>
                <a:cubicBezTo>
                  <a:pt x="11" y="226"/>
                  <a:pt x="11" y="226"/>
                  <a:pt x="11" y="226"/>
                </a:cubicBezTo>
                <a:cubicBezTo>
                  <a:pt x="11" y="226"/>
                  <a:pt x="11" y="226"/>
                  <a:pt x="11" y="226"/>
                </a:cubicBezTo>
                <a:cubicBezTo>
                  <a:pt x="11" y="226"/>
                  <a:pt x="11" y="225"/>
                  <a:pt x="11" y="225"/>
                </a:cubicBezTo>
                <a:cubicBezTo>
                  <a:pt x="11" y="225"/>
                  <a:pt x="11" y="225"/>
                  <a:pt x="11" y="225"/>
                </a:cubicBezTo>
                <a:cubicBezTo>
                  <a:pt x="11" y="225"/>
                  <a:pt x="11" y="225"/>
                  <a:pt x="11" y="225"/>
                </a:cubicBezTo>
                <a:cubicBezTo>
                  <a:pt x="11" y="225"/>
                  <a:pt x="10" y="225"/>
                  <a:pt x="10" y="225"/>
                </a:cubicBezTo>
                <a:cubicBezTo>
                  <a:pt x="10" y="225"/>
                  <a:pt x="10" y="224"/>
                  <a:pt x="10" y="224"/>
                </a:cubicBezTo>
                <a:cubicBezTo>
                  <a:pt x="10" y="224"/>
                  <a:pt x="10" y="225"/>
                  <a:pt x="10" y="225"/>
                </a:cubicBezTo>
                <a:cubicBezTo>
                  <a:pt x="10" y="225"/>
                  <a:pt x="10" y="225"/>
                  <a:pt x="10" y="225"/>
                </a:cubicBezTo>
                <a:cubicBezTo>
                  <a:pt x="10" y="225"/>
                  <a:pt x="10" y="225"/>
                  <a:pt x="10" y="225"/>
                </a:cubicBezTo>
                <a:cubicBezTo>
                  <a:pt x="10" y="225"/>
                  <a:pt x="10" y="225"/>
                  <a:pt x="10" y="225"/>
                </a:cubicBezTo>
                <a:cubicBezTo>
                  <a:pt x="10" y="225"/>
                  <a:pt x="10" y="225"/>
                  <a:pt x="10" y="226"/>
                </a:cubicBezTo>
                <a:cubicBezTo>
                  <a:pt x="10" y="226"/>
                  <a:pt x="10" y="226"/>
                  <a:pt x="10" y="226"/>
                </a:cubicBezTo>
                <a:cubicBezTo>
                  <a:pt x="10" y="226"/>
                  <a:pt x="10" y="226"/>
                  <a:pt x="10" y="226"/>
                </a:cubicBezTo>
                <a:cubicBezTo>
                  <a:pt x="10" y="226"/>
                  <a:pt x="9" y="226"/>
                  <a:pt x="9" y="226"/>
                </a:cubicBezTo>
                <a:cubicBezTo>
                  <a:pt x="9" y="226"/>
                  <a:pt x="9" y="226"/>
                  <a:pt x="9" y="226"/>
                </a:cubicBezTo>
                <a:cubicBezTo>
                  <a:pt x="9" y="226"/>
                  <a:pt x="9" y="226"/>
                  <a:pt x="9" y="226"/>
                </a:cubicBezTo>
                <a:close/>
                <a:moveTo>
                  <a:pt x="12" y="226"/>
                </a:moveTo>
                <a:cubicBezTo>
                  <a:pt x="12" y="226"/>
                  <a:pt x="12" y="226"/>
                  <a:pt x="12" y="226"/>
                </a:cubicBezTo>
                <a:cubicBezTo>
                  <a:pt x="12" y="226"/>
                  <a:pt x="12" y="226"/>
                  <a:pt x="12" y="226"/>
                </a:cubicBezTo>
                <a:cubicBezTo>
                  <a:pt x="12" y="226"/>
                  <a:pt x="12" y="226"/>
                  <a:pt x="12" y="226"/>
                </a:cubicBezTo>
                <a:cubicBezTo>
                  <a:pt x="12" y="226"/>
                  <a:pt x="12" y="226"/>
                  <a:pt x="12" y="227"/>
                </a:cubicBezTo>
                <a:cubicBezTo>
                  <a:pt x="12" y="227"/>
                  <a:pt x="12" y="227"/>
                  <a:pt x="12" y="227"/>
                </a:cubicBezTo>
                <a:cubicBezTo>
                  <a:pt x="12" y="227"/>
                  <a:pt x="12" y="227"/>
                  <a:pt x="12" y="227"/>
                </a:cubicBezTo>
                <a:cubicBezTo>
                  <a:pt x="12" y="227"/>
                  <a:pt x="13" y="227"/>
                  <a:pt x="13" y="227"/>
                </a:cubicBezTo>
                <a:cubicBezTo>
                  <a:pt x="13" y="227"/>
                  <a:pt x="13" y="227"/>
                  <a:pt x="13" y="227"/>
                </a:cubicBezTo>
                <a:cubicBezTo>
                  <a:pt x="13" y="226"/>
                  <a:pt x="13" y="226"/>
                  <a:pt x="13" y="226"/>
                </a:cubicBezTo>
                <a:cubicBezTo>
                  <a:pt x="13" y="226"/>
                  <a:pt x="12" y="226"/>
                  <a:pt x="12" y="226"/>
                </a:cubicBezTo>
                <a:cubicBezTo>
                  <a:pt x="12" y="226"/>
                  <a:pt x="12" y="226"/>
                  <a:pt x="12" y="226"/>
                </a:cubicBezTo>
                <a:close/>
                <a:moveTo>
                  <a:pt x="12" y="223"/>
                </a:moveTo>
                <a:cubicBezTo>
                  <a:pt x="12" y="223"/>
                  <a:pt x="12" y="223"/>
                  <a:pt x="12" y="223"/>
                </a:cubicBezTo>
                <a:cubicBezTo>
                  <a:pt x="12" y="223"/>
                  <a:pt x="12" y="224"/>
                  <a:pt x="12" y="224"/>
                </a:cubicBezTo>
                <a:cubicBezTo>
                  <a:pt x="12" y="224"/>
                  <a:pt x="12" y="224"/>
                  <a:pt x="12" y="224"/>
                </a:cubicBezTo>
                <a:cubicBezTo>
                  <a:pt x="12" y="224"/>
                  <a:pt x="12" y="224"/>
                  <a:pt x="12" y="224"/>
                </a:cubicBezTo>
                <a:cubicBezTo>
                  <a:pt x="12" y="224"/>
                  <a:pt x="12" y="224"/>
                  <a:pt x="12" y="224"/>
                </a:cubicBezTo>
                <a:cubicBezTo>
                  <a:pt x="12" y="224"/>
                  <a:pt x="12" y="224"/>
                  <a:pt x="12" y="224"/>
                </a:cubicBezTo>
                <a:cubicBezTo>
                  <a:pt x="12" y="225"/>
                  <a:pt x="12" y="225"/>
                  <a:pt x="12" y="225"/>
                </a:cubicBezTo>
                <a:cubicBezTo>
                  <a:pt x="12" y="225"/>
                  <a:pt x="12" y="225"/>
                  <a:pt x="12" y="225"/>
                </a:cubicBezTo>
                <a:cubicBezTo>
                  <a:pt x="12" y="225"/>
                  <a:pt x="12" y="225"/>
                  <a:pt x="12" y="225"/>
                </a:cubicBezTo>
                <a:cubicBezTo>
                  <a:pt x="12" y="225"/>
                  <a:pt x="12" y="225"/>
                  <a:pt x="12" y="225"/>
                </a:cubicBezTo>
                <a:cubicBezTo>
                  <a:pt x="12" y="225"/>
                  <a:pt x="12" y="225"/>
                  <a:pt x="12" y="225"/>
                </a:cubicBezTo>
                <a:cubicBezTo>
                  <a:pt x="12" y="225"/>
                  <a:pt x="13" y="225"/>
                  <a:pt x="13" y="225"/>
                </a:cubicBezTo>
                <a:cubicBezTo>
                  <a:pt x="13" y="225"/>
                  <a:pt x="13" y="226"/>
                  <a:pt x="13" y="226"/>
                </a:cubicBezTo>
                <a:cubicBezTo>
                  <a:pt x="13" y="226"/>
                  <a:pt x="14" y="226"/>
                  <a:pt x="14" y="226"/>
                </a:cubicBezTo>
                <a:cubicBezTo>
                  <a:pt x="14" y="226"/>
                  <a:pt x="14" y="226"/>
                  <a:pt x="14" y="226"/>
                </a:cubicBezTo>
                <a:cubicBezTo>
                  <a:pt x="14" y="226"/>
                  <a:pt x="14" y="226"/>
                  <a:pt x="14" y="226"/>
                </a:cubicBezTo>
                <a:cubicBezTo>
                  <a:pt x="14" y="226"/>
                  <a:pt x="14" y="226"/>
                  <a:pt x="14" y="225"/>
                </a:cubicBezTo>
                <a:cubicBezTo>
                  <a:pt x="14" y="225"/>
                  <a:pt x="14" y="225"/>
                  <a:pt x="14" y="225"/>
                </a:cubicBezTo>
                <a:cubicBezTo>
                  <a:pt x="14" y="225"/>
                  <a:pt x="14" y="225"/>
                  <a:pt x="14" y="225"/>
                </a:cubicBezTo>
                <a:cubicBezTo>
                  <a:pt x="13" y="225"/>
                  <a:pt x="13" y="225"/>
                  <a:pt x="13" y="225"/>
                </a:cubicBezTo>
                <a:cubicBezTo>
                  <a:pt x="13" y="225"/>
                  <a:pt x="13" y="225"/>
                  <a:pt x="13" y="225"/>
                </a:cubicBezTo>
                <a:cubicBezTo>
                  <a:pt x="13" y="225"/>
                  <a:pt x="13" y="225"/>
                  <a:pt x="13" y="225"/>
                </a:cubicBezTo>
                <a:cubicBezTo>
                  <a:pt x="13" y="225"/>
                  <a:pt x="13" y="225"/>
                  <a:pt x="13" y="225"/>
                </a:cubicBezTo>
                <a:cubicBezTo>
                  <a:pt x="13" y="225"/>
                  <a:pt x="13" y="225"/>
                  <a:pt x="13" y="225"/>
                </a:cubicBezTo>
                <a:cubicBezTo>
                  <a:pt x="13" y="225"/>
                  <a:pt x="14" y="225"/>
                  <a:pt x="14" y="225"/>
                </a:cubicBezTo>
                <a:cubicBezTo>
                  <a:pt x="14" y="225"/>
                  <a:pt x="14" y="225"/>
                  <a:pt x="14" y="225"/>
                </a:cubicBezTo>
                <a:cubicBezTo>
                  <a:pt x="14" y="225"/>
                  <a:pt x="14" y="225"/>
                  <a:pt x="14" y="225"/>
                </a:cubicBezTo>
                <a:cubicBezTo>
                  <a:pt x="14" y="224"/>
                  <a:pt x="14" y="224"/>
                  <a:pt x="14" y="224"/>
                </a:cubicBezTo>
                <a:cubicBezTo>
                  <a:pt x="14" y="224"/>
                  <a:pt x="14" y="224"/>
                  <a:pt x="14" y="224"/>
                </a:cubicBezTo>
                <a:cubicBezTo>
                  <a:pt x="14" y="224"/>
                  <a:pt x="14" y="224"/>
                  <a:pt x="14" y="224"/>
                </a:cubicBezTo>
                <a:cubicBezTo>
                  <a:pt x="14" y="224"/>
                  <a:pt x="14" y="224"/>
                  <a:pt x="14" y="224"/>
                </a:cubicBezTo>
                <a:cubicBezTo>
                  <a:pt x="14" y="224"/>
                  <a:pt x="14" y="224"/>
                  <a:pt x="14" y="224"/>
                </a:cubicBezTo>
                <a:cubicBezTo>
                  <a:pt x="13" y="224"/>
                  <a:pt x="13" y="224"/>
                  <a:pt x="13" y="224"/>
                </a:cubicBezTo>
                <a:cubicBezTo>
                  <a:pt x="13" y="224"/>
                  <a:pt x="13" y="224"/>
                  <a:pt x="13" y="224"/>
                </a:cubicBezTo>
                <a:cubicBezTo>
                  <a:pt x="13" y="224"/>
                  <a:pt x="13" y="224"/>
                  <a:pt x="13" y="224"/>
                </a:cubicBezTo>
                <a:cubicBezTo>
                  <a:pt x="13" y="224"/>
                  <a:pt x="13" y="224"/>
                  <a:pt x="13" y="224"/>
                </a:cubicBezTo>
                <a:cubicBezTo>
                  <a:pt x="13" y="224"/>
                  <a:pt x="13" y="223"/>
                  <a:pt x="13" y="223"/>
                </a:cubicBezTo>
                <a:cubicBezTo>
                  <a:pt x="13" y="223"/>
                  <a:pt x="14" y="223"/>
                  <a:pt x="14" y="223"/>
                </a:cubicBezTo>
                <a:cubicBezTo>
                  <a:pt x="14" y="223"/>
                  <a:pt x="13" y="223"/>
                  <a:pt x="13" y="223"/>
                </a:cubicBezTo>
                <a:cubicBezTo>
                  <a:pt x="13" y="223"/>
                  <a:pt x="13" y="223"/>
                  <a:pt x="13" y="222"/>
                </a:cubicBezTo>
                <a:cubicBezTo>
                  <a:pt x="13" y="222"/>
                  <a:pt x="13" y="223"/>
                  <a:pt x="13" y="223"/>
                </a:cubicBezTo>
                <a:cubicBezTo>
                  <a:pt x="13" y="223"/>
                  <a:pt x="13" y="223"/>
                  <a:pt x="13" y="223"/>
                </a:cubicBezTo>
                <a:cubicBezTo>
                  <a:pt x="13" y="223"/>
                  <a:pt x="13" y="223"/>
                  <a:pt x="13" y="223"/>
                </a:cubicBezTo>
                <a:cubicBezTo>
                  <a:pt x="13" y="223"/>
                  <a:pt x="13" y="223"/>
                  <a:pt x="12" y="223"/>
                </a:cubicBezTo>
                <a:cubicBezTo>
                  <a:pt x="12" y="223"/>
                  <a:pt x="12" y="223"/>
                  <a:pt x="12" y="223"/>
                </a:cubicBezTo>
                <a:cubicBezTo>
                  <a:pt x="12" y="223"/>
                  <a:pt x="12" y="223"/>
                  <a:pt x="12" y="223"/>
                </a:cubicBezTo>
                <a:cubicBezTo>
                  <a:pt x="12" y="223"/>
                  <a:pt x="12" y="223"/>
                  <a:pt x="12" y="223"/>
                </a:cubicBezTo>
                <a:close/>
                <a:moveTo>
                  <a:pt x="12" y="220"/>
                </a:moveTo>
                <a:cubicBezTo>
                  <a:pt x="12" y="220"/>
                  <a:pt x="12" y="220"/>
                  <a:pt x="12" y="220"/>
                </a:cubicBezTo>
                <a:cubicBezTo>
                  <a:pt x="12" y="220"/>
                  <a:pt x="12" y="220"/>
                  <a:pt x="12" y="220"/>
                </a:cubicBezTo>
                <a:cubicBezTo>
                  <a:pt x="12" y="220"/>
                  <a:pt x="12" y="220"/>
                  <a:pt x="12" y="220"/>
                </a:cubicBezTo>
                <a:cubicBezTo>
                  <a:pt x="12" y="221"/>
                  <a:pt x="12" y="220"/>
                  <a:pt x="13" y="221"/>
                </a:cubicBezTo>
                <a:cubicBezTo>
                  <a:pt x="13" y="221"/>
                  <a:pt x="13" y="221"/>
                  <a:pt x="13" y="221"/>
                </a:cubicBezTo>
                <a:cubicBezTo>
                  <a:pt x="13" y="221"/>
                  <a:pt x="13" y="221"/>
                  <a:pt x="13" y="221"/>
                </a:cubicBezTo>
                <a:cubicBezTo>
                  <a:pt x="13" y="221"/>
                  <a:pt x="13" y="221"/>
                  <a:pt x="13" y="221"/>
                </a:cubicBezTo>
                <a:cubicBezTo>
                  <a:pt x="13" y="221"/>
                  <a:pt x="13" y="221"/>
                  <a:pt x="13" y="221"/>
                </a:cubicBezTo>
                <a:cubicBezTo>
                  <a:pt x="14" y="221"/>
                  <a:pt x="14" y="221"/>
                  <a:pt x="14" y="221"/>
                </a:cubicBezTo>
                <a:cubicBezTo>
                  <a:pt x="14" y="221"/>
                  <a:pt x="14" y="221"/>
                  <a:pt x="14" y="221"/>
                </a:cubicBezTo>
                <a:cubicBezTo>
                  <a:pt x="14" y="220"/>
                  <a:pt x="14" y="220"/>
                  <a:pt x="14" y="220"/>
                </a:cubicBezTo>
                <a:cubicBezTo>
                  <a:pt x="14" y="220"/>
                  <a:pt x="14" y="220"/>
                  <a:pt x="14" y="220"/>
                </a:cubicBezTo>
                <a:cubicBezTo>
                  <a:pt x="14" y="220"/>
                  <a:pt x="14" y="220"/>
                  <a:pt x="14" y="219"/>
                </a:cubicBezTo>
                <a:cubicBezTo>
                  <a:pt x="14" y="219"/>
                  <a:pt x="14" y="219"/>
                  <a:pt x="14" y="219"/>
                </a:cubicBezTo>
                <a:cubicBezTo>
                  <a:pt x="14" y="219"/>
                  <a:pt x="14" y="219"/>
                  <a:pt x="14" y="219"/>
                </a:cubicBezTo>
                <a:cubicBezTo>
                  <a:pt x="14" y="219"/>
                  <a:pt x="14" y="219"/>
                  <a:pt x="14" y="219"/>
                </a:cubicBezTo>
                <a:cubicBezTo>
                  <a:pt x="14" y="219"/>
                  <a:pt x="14" y="219"/>
                  <a:pt x="14" y="219"/>
                </a:cubicBezTo>
                <a:cubicBezTo>
                  <a:pt x="13" y="220"/>
                  <a:pt x="13" y="220"/>
                  <a:pt x="13" y="220"/>
                </a:cubicBezTo>
                <a:cubicBezTo>
                  <a:pt x="13" y="220"/>
                  <a:pt x="13" y="220"/>
                  <a:pt x="13" y="220"/>
                </a:cubicBezTo>
                <a:cubicBezTo>
                  <a:pt x="13" y="220"/>
                  <a:pt x="13" y="220"/>
                  <a:pt x="13" y="220"/>
                </a:cubicBezTo>
                <a:cubicBezTo>
                  <a:pt x="13" y="220"/>
                  <a:pt x="13" y="220"/>
                  <a:pt x="13" y="220"/>
                </a:cubicBezTo>
                <a:cubicBezTo>
                  <a:pt x="13" y="220"/>
                  <a:pt x="13" y="220"/>
                  <a:pt x="13" y="220"/>
                </a:cubicBezTo>
                <a:cubicBezTo>
                  <a:pt x="13" y="220"/>
                  <a:pt x="13" y="220"/>
                  <a:pt x="13" y="220"/>
                </a:cubicBezTo>
                <a:cubicBezTo>
                  <a:pt x="13" y="220"/>
                  <a:pt x="13" y="220"/>
                  <a:pt x="13" y="220"/>
                </a:cubicBezTo>
                <a:cubicBezTo>
                  <a:pt x="13" y="219"/>
                  <a:pt x="13" y="219"/>
                  <a:pt x="13" y="219"/>
                </a:cubicBezTo>
                <a:cubicBezTo>
                  <a:pt x="13" y="219"/>
                  <a:pt x="12" y="219"/>
                  <a:pt x="12" y="219"/>
                </a:cubicBezTo>
                <a:cubicBezTo>
                  <a:pt x="12" y="219"/>
                  <a:pt x="12" y="219"/>
                  <a:pt x="12" y="219"/>
                </a:cubicBezTo>
                <a:cubicBezTo>
                  <a:pt x="12" y="219"/>
                  <a:pt x="12" y="220"/>
                  <a:pt x="12" y="220"/>
                </a:cubicBezTo>
                <a:cubicBezTo>
                  <a:pt x="12" y="220"/>
                  <a:pt x="12" y="220"/>
                  <a:pt x="12" y="220"/>
                </a:cubicBezTo>
                <a:close/>
                <a:moveTo>
                  <a:pt x="15" y="222"/>
                </a:moveTo>
                <a:cubicBezTo>
                  <a:pt x="15" y="222"/>
                  <a:pt x="15" y="222"/>
                  <a:pt x="15" y="222"/>
                </a:cubicBezTo>
                <a:cubicBezTo>
                  <a:pt x="15" y="222"/>
                  <a:pt x="15" y="222"/>
                  <a:pt x="15" y="222"/>
                </a:cubicBezTo>
                <a:cubicBezTo>
                  <a:pt x="15" y="222"/>
                  <a:pt x="15" y="222"/>
                  <a:pt x="15" y="222"/>
                </a:cubicBezTo>
                <a:cubicBezTo>
                  <a:pt x="15" y="222"/>
                  <a:pt x="15" y="221"/>
                  <a:pt x="15" y="221"/>
                </a:cubicBezTo>
                <a:cubicBezTo>
                  <a:pt x="15" y="221"/>
                  <a:pt x="15" y="221"/>
                  <a:pt x="15" y="221"/>
                </a:cubicBezTo>
                <a:cubicBezTo>
                  <a:pt x="15" y="221"/>
                  <a:pt x="15" y="221"/>
                  <a:pt x="15" y="221"/>
                </a:cubicBezTo>
                <a:cubicBezTo>
                  <a:pt x="15" y="221"/>
                  <a:pt x="15" y="221"/>
                  <a:pt x="15" y="221"/>
                </a:cubicBezTo>
                <a:cubicBezTo>
                  <a:pt x="15" y="221"/>
                  <a:pt x="15" y="221"/>
                  <a:pt x="14" y="221"/>
                </a:cubicBezTo>
                <a:cubicBezTo>
                  <a:pt x="14" y="221"/>
                  <a:pt x="14" y="221"/>
                  <a:pt x="14" y="221"/>
                </a:cubicBezTo>
                <a:cubicBezTo>
                  <a:pt x="15" y="222"/>
                  <a:pt x="15" y="222"/>
                  <a:pt x="15" y="222"/>
                </a:cubicBezTo>
                <a:cubicBezTo>
                  <a:pt x="15" y="222"/>
                  <a:pt x="15" y="222"/>
                  <a:pt x="15" y="222"/>
                </a:cubicBezTo>
                <a:close/>
                <a:moveTo>
                  <a:pt x="27" y="338"/>
                </a:moveTo>
                <a:cubicBezTo>
                  <a:pt x="27" y="338"/>
                  <a:pt x="27" y="338"/>
                  <a:pt x="27" y="338"/>
                </a:cubicBezTo>
                <a:cubicBezTo>
                  <a:pt x="27" y="338"/>
                  <a:pt x="27" y="338"/>
                  <a:pt x="27" y="338"/>
                </a:cubicBezTo>
                <a:cubicBezTo>
                  <a:pt x="27" y="338"/>
                  <a:pt x="27" y="338"/>
                  <a:pt x="27" y="337"/>
                </a:cubicBezTo>
                <a:cubicBezTo>
                  <a:pt x="27" y="337"/>
                  <a:pt x="27" y="337"/>
                  <a:pt x="27" y="337"/>
                </a:cubicBezTo>
                <a:cubicBezTo>
                  <a:pt x="27" y="337"/>
                  <a:pt x="27" y="337"/>
                  <a:pt x="26" y="337"/>
                </a:cubicBezTo>
                <a:cubicBezTo>
                  <a:pt x="26" y="337"/>
                  <a:pt x="26" y="337"/>
                  <a:pt x="26" y="337"/>
                </a:cubicBezTo>
                <a:cubicBezTo>
                  <a:pt x="26" y="337"/>
                  <a:pt x="26" y="337"/>
                  <a:pt x="26" y="337"/>
                </a:cubicBezTo>
                <a:cubicBezTo>
                  <a:pt x="26" y="338"/>
                  <a:pt x="27" y="338"/>
                  <a:pt x="27" y="338"/>
                </a:cubicBezTo>
                <a:cubicBezTo>
                  <a:pt x="27" y="338"/>
                  <a:pt x="27" y="338"/>
                  <a:pt x="27" y="338"/>
                </a:cubicBezTo>
                <a:cubicBezTo>
                  <a:pt x="27" y="338"/>
                  <a:pt x="27" y="338"/>
                  <a:pt x="27" y="338"/>
                </a:cubicBezTo>
                <a:cubicBezTo>
                  <a:pt x="27" y="338"/>
                  <a:pt x="27" y="338"/>
                  <a:pt x="27" y="338"/>
                </a:cubicBezTo>
                <a:close/>
                <a:moveTo>
                  <a:pt x="57" y="352"/>
                </a:moveTo>
                <a:cubicBezTo>
                  <a:pt x="57" y="352"/>
                  <a:pt x="57" y="352"/>
                  <a:pt x="57" y="352"/>
                </a:cubicBezTo>
                <a:cubicBezTo>
                  <a:pt x="57" y="352"/>
                  <a:pt x="57" y="352"/>
                  <a:pt x="57" y="352"/>
                </a:cubicBezTo>
                <a:cubicBezTo>
                  <a:pt x="57" y="352"/>
                  <a:pt x="57" y="353"/>
                  <a:pt x="58" y="353"/>
                </a:cubicBezTo>
                <a:cubicBezTo>
                  <a:pt x="58" y="353"/>
                  <a:pt x="58" y="353"/>
                  <a:pt x="58" y="353"/>
                </a:cubicBezTo>
                <a:cubicBezTo>
                  <a:pt x="58" y="353"/>
                  <a:pt x="58" y="353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8" y="352"/>
                  <a:pt x="58" y="352"/>
                  <a:pt x="58" y="352"/>
                </a:cubicBezTo>
                <a:cubicBezTo>
                  <a:pt x="57" y="352"/>
                  <a:pt x="57" y="352"/>
                  <a:pt x="56" y="352"/>
                </a:cubicBezTo>
                <a:cubicBezTo>
                  <a:pt x="56" y="352"/>
                  <a:pt x="56" y="352"/>
                  <a:pt x="56" y="352"/>
                </a:cubicBezTo>
                <a:cubicBezTo>
                  <a:pt x="56" y="352"/>
                  <a:pt x="56" y="352"/>
                  <a:pt x="56" y="352"/>
                </a:cubicBezTo>
                <a:cubicBezTo>
                  <a:pt x="56" y="352"/>
                  <a:pt x="56" y="352"/>
                  <a:pt x="56" y="352"/>
                </a:cubicBezTo>
                <a:cubicBezTo>
                  <a:pt x="56" y="352"/>
                  <a:pt x="56" y="352"/>
                  <a:pt x="56" y="352"/>
                </a:cubicBezTo>
                <a:cubicBezTo>
                  <a:pt x="56" y="352"/>
                  <a:pt x="56" y="352"/>
                  <a:pt x="56" y="352"/>
                </a:cubicBezTo>
                <a:cubicBezTo>
                  <a:pt x="56" y="352"/>
                  <a:pt x="56" y="352"/>
                  <a:pt x="55" y="352"/>
                </a:cubicBezTo>
                <a:cubicBezTo>
                  <a:pt x="55" y="352"/>
                  <a:pt x="55" y="352"/>
                  <a:pt x="55" y="352"/>
                </a:cubicBezTo>
                <a:cubicBezTo>
                  <a:pt x="55" y="352"/>
                  <a:pt x="56" y="352"/>
                  <a:pt x="56" y="352"/>
                </a:cubicBezTo>
                <a:cubicBezTo>
                  <a:pt x="56" y="352"/>
                  <a:pt x="56" y="353"/>
                  <a:pt x="56" y="353"/>
                </a:cubicBezTo>
                <a:cubicBezTo>
                  <a:pt x="56" y="353"/>
                  <a:pt x="56" y="353"/>
                  <a:pt x="56" y="353"/>
                </a:cubicBezTo>
                <a:cubicBezTo>
                  <a:pt x="56" y="352"/>
                  <a:pt x="56" y="352"/>
                  <a:pt x="56" y="352"/>
                </a:cubicBezTo>
                <a:cubicBezTo>
                  <a:pt x="56" y="352"/>
                  <a:pt x="56" y="352"/>
                  <a:pt x="56" y="352"/>
                </a:cubicBezTo>
                <a:cubicBezTo>
                  <a:pt x="56" y="352"/>
                  <a:pt x="57" y="352"/>
                  <a:pt x="57" y="352"/>
                </a:cubicBezTo>
                <a:close/>
                <a:moveTo>
                  <a:pt x="57" y="349"/>
                </a:moveTo>
                <a:cubicBezTo>
                  <a:pt x="57" y="349"/>
                  <a:pt x="57" y="349"/>
                  <a:pt x="57" y="349"/>
                </a:cubicBezTo>
                <a:cubicBezTo>
                  <a:pt x="57" y="349"/>
                  <a:pt x="58" y="349"/>
                  <a:pt x="58" y="348"/>
                </a:cubicBezTo>
                <a:cubicBezTo>
                  <a:pt x="58" y="348"/>
                  <a:pt x="57" y="348"/>
                  <a:pt x="57" y="348"/>
                </a:cubicBezTo>
                <a:cubicBezTo>
                  <a:pt x="57" y="348"/>
                  <a:pt x="57" y="348"/>
                  <a:pt x="57" y="348"/>
                </a:cubicBezTo>
                <a:cubicBezTo>
                  <a:pt x="57" y="348"/>
                  <a:pt x="57" y="348"/>
                  <a:pt x="57" y="348"/>
                </a:cubicBezTo>
                <a:cubicBezTo>
                  <a:pt x="57" y="348"/>
                  <a:pt x="57" y="348"/>
                  <a:pt x="57" y="348"/>
                </a:cubicBezTo>
                <a:cubicBezTo>
                  <a:pt x="57" y="348"/>
                  <a:pt x="57" y="348"/>
                  <a:pt x="57" y="348"/>
                </a:cubicBezTo>
                <a:cubicBezTo>
                  <a:pt x="57" y="348"/>
                  <a:pt x="57" y="348"/>
                  <a:pt x="57" y="348"/>
                </a:cubicBezTo>
                <a:cubicBezTo>
                  <a:pt x="57" y="348"/>
                  <a:pt x="57" y="349"/>
                  <a:pt x="57" y="349"/>
                </a:cubicBezTo>
                <a:cubicBezTo>
                  <a:pt x="57" y="349"/>
                  <a:pt x="57" y="349"/>
                  <a:pt x="57" y="349"/>
                </a:cubicBezTo>
                <a:cubicBezTo>
                  <a:pt x="57" y="349"/>
                  <a:pt x="57" y="349"/>
                  <a:pt x="57" y="349"/>
                </a:cubicBezTo>
                <a:cubicBezTo>
                  <a:pt x="57" y="349"/>
                  <a:pt x="57" y="349"/>
                  <a:pt x="57" y="349"/>
                </a:cubicBezTo>
                <a:cubicBezTo>
                  <a:pt x="57" y="349"/>
                  <a:pt x="57" y="349"/>
                  <a:pt x="57" y="349"/>
                </a:cubicBezTo>
                <a:close/>
                <a:moveTo>
                  <a:pt x="60" y="351"/>
                </a:moveTo>
                <a:cubicBezTo>
                  <a:pt x="60" y="351"/>
                  <a:pt x="60" y="351"/>
                  <a:pt x="60" y="351"/>
                </a:cubicBezTo>
                <a:cubicBezTo>
                  <a:pt x="60" y="351"/>
                  <a:pt x="60" y="351"/>
                  <a:pt x="60" y="351"/>
                </a:cubicBezTo>
                <a:cubicBezTo>
                  <a:pt x="60" y="351"/>
                  <a:pt x="60" y="351"/>
                  <a:pt x="60" y="351"/>
                </a:cubicBezTo>
                <a:cubicBezTo>
                  <a:pt x="60" y="351"/>
                  <a:pt x="60" y="351"/>
                  <a:pt x="60" y="351"/>
                </a:cubicBezTo>
                <a:cubicBezTo>
                  <a:pt x="60" y="351"/>
                  <a:pt x="60" y="351"/>
                  <a:pt x="60" y="351"/>
                </a:cubicBezTo>
                <a:cubicBezTo>
                  <a:pt x="60" y="351"/>
                  <a:pt x="60" y="351"/>
                  <a:pt x="60" y="351"/>
                </a:cubicBezTo>
                <a:cubicBezTo>
                  <a:pt x="60" y="350"/>
                  <a:pt x="60" y="350"/>
                  <a:pt x="60" y="350"/>
                </a:cubicBezTo>
                <a:cubicBezTo>
                  <a:pt x="60" y="350"/>
                  <a:pt x="60" y="350"/>
                  <a:pt x="60" y="350"/>
                </a:cubicBezTo>
                <a:cubicBezTo>
                  <a:pt x="60" y="350"/>
                  <a:pt x="59" y="350"/>
                  <a:pt x="59" y="350"/>
                </a:cubicBezTo>
                <a:cubicBezTo>
                  <a:pt x="59" y="350"/>
                  <a:pt x="59" y="350"/>
                  <a:pt x="59" y="350"/>
                </a:cubicBezTo>
                <a:cubicBezTo>
                  <a:pt x="59" y="350"/>
                  <a:pt x="59" y="350"/>
                  <a:pt x="59" y="350"/>
                </a:cubicBezTo>
                <a:cubicBezTo>
                  <a:pt x="59" y="350"/>
                  <a:pt x="59" y="350"/>
                  <a:pt x="59" y="350"/>
                </a:cubicBezTo>
                <a:cubicBezTo>
                  <a:pt x="59" y="350"/>
                  <a:pt x="59" y="350"/>
                  <a:pt x="59" y="350"/>
                </a:cubicBezTo>
                <a:cubicBezTo>
                  <a:pt x="59" y="349"/>
                  <a:pt x="59" y="349"/>
                  <a:pt x="59" y="349"/>
                </a:cubicBezTo>
                <a:cubicBezTo>
                  <a:pt x="59" y="349"/>
                  <a:pt x="59" y="349"/>
                  <a:pt x="59" y="349"/>
                </a:cubicBezTo>
                <a:cubicBezTo>
                  <a:pt x="59" y="349"/>
                  <a:pt x="59" y="349"/>
                  <a:pt x="59" y="349"/>
                </a:cubicBezTo>
                <a:cubicBezTo>
                  <a:pt x="59" y="348"/>
                  <a:pt x="59" y="349"/>
                  <a:pt x="59" y="349"/>
                </a:cubicBezTo>
                <a:cubicBezTo>
                  <a:pt x="59" y="349"/>
                  <a:pt x="59" y="349"/>
                  <a:pt x="59" y="349"/>
                </a:cubicBezTo>
                <a:cubicBezTo>
                  <a:pt x="59" y="349"/>
                  <a:pt x="59" y="349"/>
                  <a:pt x="59" y="349"/>
                </a:cubicBezTo>
                <a:cubicBezTo>
                  <a:pt x="59" y="349"/>
                  <a:pt x="59" y="349"/>
                  <a:pt x="59" y="349"/>
                </a:cubicBezTo>
                <a:cubicBezTo>
                  <a:pt x="59" y="349"/>
                  <a:pt x="59" y="349"/>
                  <a:pt x="59" y="349"/>
                </a:cubicBezTo>
                <a:cubicBezTo>
                  <a:pt x="59" y="349"/>
                  <a:pt x="59" y="349"/>
                  <a:pt x="59" y="349"/>
                </a:cubicBezTo>
                <a:cubicBezTo>
                  <a:pt x="59" y="349"/>
                  <a:pt x="59" y="350"/>
                  <a:pt x="59" y="350"/>
                </a:cubicBezTo>
                <a:cubicBezTo>
                  <a:pt x="59" y="350"/>
                  <a:pt x="59" y="350"/>
                  <a:pt x="59" y="350"/>
                </a:cubicBezTo>
                <a:cubicBezTo>
                  <a:pt x="59" y="350"/>
                  <a:pt x="59" y="350"/>
                  <a:pt x="59" y="350"/>
                </a:cubicBezTo>
                <a:cubicBezTo>
                  <a:pt x="58" y="350"/>
                  <a:pt x="58" y="350"/>
                  <a:pt x="58" y="350"/>
                </a:cubicBezTo>
                <a:cubicBezTo>
                  <a:pt x="58" y="350"/>
                  <a:pt x="58" y="350"/>
                  <a:pt x="58" y="350"/>
                </a:cubicBezTo>
                <a:cubicBezTo>
                  <a:pt x="58" y="350"/>
                  <a:pt x="59" y="350"/>
                  <a:pt x="59" y="351"/>
                </a:cubicBezTo>
                <a:cubicBezTo>
                  <a:pt x="59" y="351"/>
                  <a:pt x="59" y="351"/>
                  <a:pt x="59" y="351"/>
                </a:cubicBezTo>
                <a:cubicBezTo>
                  <a:pt x="59" y="351"/>
                  <a:pt x="59" y="351"/>
                  <a:pt x="59" y="351"/>
                </a:cubicBezTo>
                <a:cubicBezTo>
                  <a:pt x="59" y="351"/>
                  <a:pt x="59" y="351"/>
                  <a:pt x="59" y="351"/>
                </a:cubicBezTo>
                <a:cubicBezTo>
                  <a:pt x="59" y="351"/>
                  <a:pt x="59" y="351"/>
                  <a:pt x="60" y="351"/>
                </a:cubicBezTo>
                <a:close/>
                <a:moveTo>
                  <a:pt x="60" y="352"/>
                </a:moveTo>
                <a:cubicBezTo>
                  <a:pt x="60" y="352"/>
                  <a:pt x="60" y="352"/>
                  <a:pt x="60" y="352"/>
                </a:cubicBezTo>
                <a:cubicBezTo>
                  <a:pt x="60" y="352"/>
                  <a:pt x="60" y="352"/>
                  <a:pt x="60" y="352"/>
                </a:cubicBezTo>
                <a:cubicBezTo>
                  <a:pt x="60" y="352"/>
                  <a:pt x="60" y="352"/>
                  <a:pt x="60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9" y="352"/>
                  <a:pt x="59" y="352"/>
                  <a:pt x="59" y="352"/>
                </a:cubicBezTo>
                <a:cubicBezTo>
                  <a:pt x="59" y="352"/>
                  <a:pt x="60" y="352"/>
                  <a:pt x="60" y="352"/>
                </a:cubicBezTo>
                <a:cubicBezTo>
                  <a:pt x="60" y="352"/>
                  <a:pt x="60" y="352"/>
                  <a:pt x="60" y="352"/>
                </a:cubicBezTo>
                <a:cubicBezTo>
                  <a:pt x="60" y="352"/>
                  <a:pt x="60" y="352"/>
                  <a:pt x="60" y="352"/>
                </a:cubicBezTo>
                <a:cubicBezTo>
                  <a:pt x="60" y="352"/>
                  <a:pt x="60" y="352"/>
                  <a:pt x="60" y="352"/>
                </a:cubicBezTo>
                <a:cubicBezTo>
                  <a:pt x="61" y="352"/>
                  <a:pt x="60" y="352"/>
                  <a:pt x="60" y="352"/>
                </a:cubicBezTo>
                <a:cubicBezTo>
                  <a:pt x="60" y="352"/>
                  <a:pt x="60" y="352"/>
                  <a:pt x="60" y="352"/>
                </a:cubicBezTo>
                <a:close/>
                <a:moveTo>
                  <a:pt x="4" y="229"/>
                </a:moveTo>
                <a:cubicBezTo>
                  <a:pt x="4" y="229"/>
                  <a:pt x="4" y="230"/>
                  <a:pt x="4" y="230"/>
                </a:cubicBezTo>
                <a:cubicBezTo>
                  <a:pt x="4" y="230"/>
                  <a:pt x="4" y="230"/>
                  <a:pt x="4" y="230"/>
                </a:cubicBezTo>
                <a:cubicBezTo>
                  <a:pt x="4" y="230"/>
                  <a:pt x="5" y="230"/>
                  <a:pt x="5" y="230"/>
                </a:cubicBezTo>
                <a:cubicBezTo>
                  <a:pt x="5" y="230"/>
                  <a:pt x="5" y="230"/>
                  <a:pt x="5" y="230"/>
                </a:cubicBezTo>
                <a:cubicBezTo>
                  <a:pt x="5" y="230"/>
                  <a:pt x="5" y="230"/>
                  <a:pt x="5" y="230"/>
                </a:cubicBezTo>
                <a:cubicBezTo>
                  <a:pt x="5" y="230"/>
                  <a:pt x="5" y="230"/>
                  <a:pt x="5" y="230"/>
                </a:cubicBezTo>
                <a:cubicBezTo>
                  <a:pt x="5" y="230"/>
                  <a:pt x="5" y="230"/>
                  <a:pt x="5" y="230"/>
                </a:cubicBezTo>
                <a:cubicBezTo>
                  <a:pt x="5" y="230"/>
                  <a:pt x="5" y="230"/>
                  <a:pt x="5" y="230"/>
                </a:cubicBezTo>
                <a:cubicBezTo>
                  <a:pt x="5" y="229"/>
                  <a:pt x="5" y="229"/>
                  <a:pt x="5" y="229"/>
                </a:cubicBezTo>
                <a:cubicBezTo>
                  <a:pt x="5" y="229"/>
                  <a:pt x="5" y="229"/>
                  <a:pt x="5" y="229"/>
                </a:cubicBezTo>
                <a:cubicBezTo>
                  <a:pt x="4" y="229"/>
                  <a:pt x="4" y="229"/>
                  <a:pt x="4" y="229"/>
                </a:cubicBezTo>
                <a:cubicBezTo>
                  <a:pt x="4" y="229"/>
                  <a:pt x="4" y="229"/>
                  <a:pt x="4" y="229"/>
                </a:cubicBezTo>
                <a:close/>
                <a:moveTo>
                  <a:pt x="7" y="228"/>
                </a:moveTo>
                <a:cubicBezTo>
                  <a:pt x="7" y="228"/>
                  <a:pt x="7" y="228"/>
                  <a:pt x="7" y="228"/>
                </a:cubicBezTo>
                <a:cubicBezTo>
                  <a:pt x="7" y="227"/>
                  <a:pt x="7" y="227"/>
                  <a:pt x="7" y="227"/>
                </a:cubicBezTo>
                <a:cubicBezTo>
                  <a:pt x="7" y="227"/>
                  <a:pt x="7" y="227"/>
                  <a:pt x="7" y="227"/>
                </a:cubicBezTo>
                <a:cubicBezTo>
                  <a:pt x="7" y="227"/>
                  <a:pt x="7" y="227"/>
                  <a:pt x="7" y="227"/>
                </a:cubicBezTo>
                <a:cubicBezTo>
                  <a:pt x="7" y="227"/>
                  <a:pt x="7" y="227"/>
                  <a:pt x="7" y="227"/>
                </a:cubicBezTo>
                <a:cubicBezTo>
                  <a:pt x="7" y="227"/>
                  <a:pt x="7" y="227"/>
                  <a:pt x="7" y="227"/>
                </a:cubicBezTo>
                <a:cubicBezTo>
                  <a:pt x="7" y="227"/>
                  <a:pt x="7" y="227"/>
                  <a:pt x="7" y="227"/>
                </a:cubicBezTo>
                <a:cubicBezTo>
                  <a:pt x="7" y="228"/>
                  <a:pt x="7" y="228"/>
                  <a:pt x="7" y="228"/>
                </a:cubicBezTo>
                <a:cubicBezTo>
                  <a:pt x="7" y="228"/>
                  <a:pt x="7" y="228"/>
                  <a:pt x="7" y="228"/>
                </a:cubicBezTo>
                <a:close/>
                <a:moveTo>
                  <a:pt x="7" y="218"/>
                </a:moveTo>
                <a:cubicBezTo>
                  <a:pt x="7" y="218"/>
                  <a:pt x="7" y="218"/>
                  <a:pt x="7" y="218"/>
                </a:cubicBezTo>
                <a:cubicBezTo>
                  <a:pt x="7" y="218"/>
                  <a:pt x="7" y="218"/>
                  <a:pt x="7" y="218"/>
                </a:cubicBezTo>
                <a:cubicBezTo>
                  <a:pt x="7" y="218"/>
                  <a:pt x="7" y="218"/>
                  <a:pt x="7" y="218"/>
                </a:cubicBezTo>
                <a:cubicBezTo>
                  <a:pt x="7" y="218"/>
                  <a:pt x="7" y="218"/>
                  <a:pt x="7" y="218"/>
                </a:cubicBezTo>
                <a:cubicBezTo>
                  <a:pt x="7" y="218"/>
                  <a:pt x="7" y="218"/>
                  <a:pt x="7" y="218"/>
                </a:cubicBezTo>
                <a:cubicBezTo>
                  <a:pt x="8" y="218"/>
                  <a:pt x="8" y="218"/>
                  <a:pt x="8" y="218"/>
                </a:cubicBezTo>
                <a:cubicBezTo>
                  <a:pt x="8" y="218"/>
                  <a:pt x="8" y="218"/>
                  <a:pt x="8" y="218"/>
                </a:cubicBezTo>
                <a:cubicBezTo>
                  <a:pt x="8" y="218"/>
                  <a:pt x="8" y="218"/>
                  <a:pt x="8" y="218"/>
                </a:cubicBezTo>
                <a:cubicBezTo>
                  <a:pt x="8" y="218"/>
                  <a:pt x="8" y="217"/>
                  <a:pt x="8" y="217"/>
                </a:cubicBezTo>
                <a:cubicBezTo>
                  <a:pt x="8" y="217"/>
                  <a:pt x="8" y="217"/>
                  <a:pt x="8" y="217"/>
                </a:cubicBezTo>
                <a:cubicBezTo>
                  <a:pt x="8" y="217"/>
                  <a:pt x="8" y="217"/>
                  <a:pt x="8" y="217"/>
                </a:cubicBezTo>
                <a:cubicBezTo>
                  <a:pt x="8" y="217"/>
                  <a:pt x="8" y="217"/>
                  <a:pt x="8" y="217"/>
                </a:cubicBezTo>
                <a:cubicBezTo>
                  <a:pt x="8" y="217"/>
                  <a:pt x="8" y="217"/>
                  <a:pt x="8" y="217"/>
                </a:cubicBezTo>
                <a:cubicBezTo>
                  <a:pt x="8" y="217"/>
                  <a:pt x="8" y="217"/>
                  <a:pt x="8" y="217"/>
                </a:cubicBezTo>
                <a:cubicBezTo>
                  <a:pt x="8" y="217"/>
                  <a:pt x="8" y="217"/>
                  <a:pt x="7" y="217"/>
                </a:cubicBezTo>
                <a:cubicBezTo>
                  <a:pt x="7" y="217"/>
                  <a:pt x="7" y="217"/>
                  <a:pt x="7" y="217"/>
                </a:cubicBezTo>
                <a:cubicBezTo>
                  <a:pt x="7" y="217"/>
                  <a:pt x="7" y="217"/>
                  <a:pt x="7" y="217"/>
                </a:cubicBezTo>
                <a:cubicBezTo>
                  <a:pt x="7" y="217"/>
                  <a:pt x="7" y="217"/>
                  <a:pt x="7" y="217"/>
                </a:cubicBezTo>
                <a:cubicBezTo>
                  <a:pt x="7" y="217"/>
                  <a:pt x="7" y="217"/>
                  <a:pt x="7" y="218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77" name="Freeform 689">
            <a:extLst>
              <a:ext uri="{FF2B5EF4-FFF2-40B4-BE49-F238E27FC236}">
                <a16:creationId xmlns:a16="http://schemas.microsoft.com/office/drawing/2014/main" id="{19362F4A-0154-1309-8B97-1156D44C4D8D}"/>
              </a:ext>
            </a:extLst>
          </p:cNvPr>
          <p:cNvSpPr>
            <a:spLocks/>
          </p:cNvSpPr>
          <p:nvPr/>
        </p:nvSpPr>
        <p:spPr bwMode="auto">
          <a:xfrm>
            <a:off x="1923572" y="4148231"/>
            <a:ext cx="87981" cy="84818"/>
          </a:xfrm>
          <a:custGeom>
            <a:avLst/>
            <a:gdLst>
              <a:gd name="T0" fmla="*/ 6 w 41"/>
              <a:gd name="T1" fmla="*/ 38 h 45"/>
              <a:gd name="T2" fmla="*/ 4 w 41"/>
              <a:gd name="T3" fmla="*/ 39 h 45"/>
              <a:gd name="T4" fmla="*/ 5 w 41"/>
              <a:gd name="T5" fmla="*/ 40 h 45"/>
              <a:gd name="T6" fmla="*/ 4 w 41"/>
              <a:gd name="T7" fmla="*/ 41 h 45"/>
              <a:gd name="T8" fmla="*/ 6 w 41"/>
              <a:gd name="T9" fmla="*/ 40 h 45"/>
              <a:gd name="T10" fmla="*/ 9 w 41"/>
              <a:gd name="T11" fmla="*/ 41 h 45"/>
              <a:gd name="T12" fmla="*/ 11 w 41"/>
              <a:gd name="T13" fmla="*/ 43 h 45"/>
              <a:gd name="T14" fmla="*/ 13 w 41"/>
              <a:gd name="T15" fmla="*/ 45 h 45"/>
              <a:gd name="T16" fmla="*/ 14 w 41"/>
              <a:gd name="T17" fmla="*/ 45 h 45"/>
              <a:gd name="T18" fmla="*/ 16 w 41"/>
              <a:gd name="T19" fmla="*/ 43 h 45"/>
              <a:gd name="T20" fmla="*/ 17 w 41"/>
              <a:gd name="T21" fmla="*/ 40 h 45"/>
              <a:gd name="T22" fmla="*/ 17 w 41"/>
              <a:gd name="T23" fmla="*/ 38 h 45"/>
              <a:gd name="T24" fmla="*/ 18 w 41"/>
              <a:gd name="T25" fmla="*/ 35 h 45"/>
              <a:gd name="T26" fmla="*/ 20 w 41"/>
              <a:gd name="T27" fmla="*/ 34 h 45"/>
              <a:gd name="T28" fmla="*/ 20 w 41"/>
              <a:gd name="T29" fmla="*/ 33 h 45"/>
              <a:gd name="T30" fmla="*/ 31 w 41"/>
              <a:gd name="T31" fmla="*/ 28 h 45"/>
              <a:gd name="T32" fmla="*/ 40 w 41"/>
              <a:gd name="T33" fmla="*/ 16 h 45"/>
              <a:gd name="T34" fmla="*/ 41 w 41"/>
              <a:gd name="T35" fmla="*/ 16 h 45"/>
              <a:gd name="T36" fmla="*/ 40 w 41"/>
              <a:gd name="T37" fmla="*/ 13 h 45"/>
              <a:gd name="T38" fmla="*/ 38 w 41"/>
              <a:gd name="T39" fmla="*/ 11 h 45"/>
              <a:gd name="T40" fmla="*/ 40 w 41"/>
              <a:gd name="T41" fmla="*/ 11 h 45"/>
              <a:gd name="T42" fmla="*/ 36 w 41"/>
              <a:gd name="T43" fmla="*/ 9 h 45"/>
              <a:gd name="T44" fmla="*/ 32 w 41"/>
              <a:gd name="T45" fmla="*/ 7 h 45"/>
              <a:gd name="T46" fmla="*/ 30 w 41"/>
              <a:gd name="T47" fmla="*/ 8 h 45"/>
              <a:gd name="T48" fmla="*/ 25 w 41"/>
              <a:gd name="T49" fmla="*/ 7 h 45"/>
              <a:gd name="T50" fmla="*/ 24 w 41"/>
              <a:gd name="T51" fmla="*/ 5 h 45"/>
              <a:gd name="T52" fmla="*/ 21 w 41"/>
              <a:gd name="T53" fmla="*/ 4 h 45"/>
              <a:gd name="T54" fmla="*/ 19 w 41"/>
              <a:gd name="T55" fmla="*/ 2 h 45"/>
              <a:gd name="T56" fmla="*/ 16 w 41"/>
              <a:gd name="T57" fmla="*/ 0 h 45"/>
              <a:gd name="T58" fmla="*/ 14 w 41"/>
              <a:gd name="T59" fmla="*/ 2 h 45"/>
              <a:gd name="T60" fmla="*/ 11 w 41"/>
              <a:gd name="T61" fmla="*/ 2 h 45"/>
              <a:gd name="T62" fmla="*/ 8 w 41"/>
              <a:gd name="T63" fmla="*/ 4 h 45"/>
              <a:gd name="T64" fmla="*/ 7 w 41"/>
              <a:gd name="T65" fmla="*/ 5 h 45"/>
              <a:gd name="T66" fmla="*/ 7 w 41"/>
              <a:gd name="T67" fmla="*/ 7 h 45"/>
              <a:gd name="T68" fmla="*/ 7 w 41"/>
              <a:gd name="T69" fmla="*/ 8 h 45"/>
              <a:gd name="T70" fmla="*/ 4 w 41"/>
              <a:gd name="T71" fmla="*/ 12 h 45"/>
              <a:gd name="T72" fmla="*/ 4 w 41"/>
              <a:gd name="T73" fmla="*/ 15 h 45"/>
              <a:gd name="T74" fmla="*/ 3 w 41"/>
              <a:gd name="T75" fmla="*/ 17 h 45"/>
              <a:gd name="T76" fmla="*/ 1 w 41"/>
              <a:gd name="T77" fmla="*/ 17 h 45"/>
              <a:gd name="T78" fmla="*/ 2 w 41"/>
              <a:gd name="T79" fmla="*/ 19 h 45"/>
              <a:gd name="T80" fmla="*/ 2 w 41"/>
              <a:gd name="T81" fmla="*/ 22 h 45"/>
              <a:gd name="T82" fmla="*/ 1 w 41"/>
              <a:gd name="T83" fmla="*/ 25 h 45"/>
              <a:gd name="T84" fmla="*/ 1 w 41"/>
              <a:gd name="T85" fmla="*/ 27 h 45"/>
              <a:gd name="T86" fmla="*/ 4 w 41"/>
              <a:gd name="T87" fmla="*/ 29 h 45"/>
              <a:gd name="T88" fmla="*/ 6 w 41"/>
              <a:gd name="T89" fmla="*/ 28 h 45"/>
              <a:gd name="T90" fmla="*/ 8 w 41"/>
              <a:gd name="T91" fmla="*/ 26 h 45"/>
              <a:gd name="T92" fmla="*/ 7 w 41"/>
              <a:gd name="T93" fmla="*/ 28 h 45"/>
              <a:gd name="T94" fmla="*/ 7 w 41"/>
              <a:gd name="T95" fmla="*/ 29 h 45"/>
              <a:gd name="T96" fmla="*/ 8 w 41"/>
              <a:gd name="T97" fmla="*/ 27 h 45"/>
              <a:gd name="T98" fmla="*/ 9 w 41"/>
              <a:gd name="T99" fmla="*/ 25 h 45"/>
              <a:gd name="T100" fmla="*/ 10 w 41"/>
              <a:gd name="T101" fmla="*/ 23 h 45"/>
              <a:gd name="T102" fmla="*/ 9 w 41"/>
              <a:gd name="T103" fmla="*/ 25 h 45"/>
              <a:gd name="T104" fmla="*/ 9 w 41"/>
              <a:gd name="T105" fmla="*/ 28 h 45"/>
              <a:gd name="T106" fmla="*/ 8 w 41"/>
              <a:gd name="T107" fmla="*/ 31 h 45"/>
              <a:gd name="T108" fmla="*/ 7 w 41"/>
              <a:gd name="T109" fmla="*/ 33 h 45"/>
              <a:gd name="T110" fmla="*/ 6 w 41"/>
              <a:gd name="T111" fmla="*/ 34 h 45"/>
              <a:gd name="T112" fmla="*/ 5 w 41"/>
              <a:gd name="T113" fmla="*/ 34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41" h="45">
                <a:moveTo>
                  <a:pt x="6" y="36"/>
                </a:moveTo>
                <a:cubicBezTo>
                  <a:pt x="6" y="37"/>
                  <a:pt x="6" y="37"/>
                  <a:pt x="6" y="37"/>
                </a:cubicBezTo>
                <a:cubicBezTo>
                  <a:pt x="6" y="37"/>
                  <a:pt x="6" y="38"/>
                  <a:pt x="6" y="38"/>
                </a:cubicBezTo>
                <a:cubicBezTo>
                  <a:pt x="6" y="38"/>
                  <a:pt x="5" y="38"/>
                  <a:pt x="5" y="38"/>
                </a:cubicBezTo>
                <a:cubicBezTo>
                  <a:pt x="5" y="38"/>
                  <a:pt x="4" y="38"/>
                  <a:pt x="4" y="38"/>
                </a:cubicBezTo>
                <a:cubicBezTo>
                  <a:pt x="4" y="39"/>
                  <a:pt x="4" y="39"/>
                  <a:pt x="4" y="39"/>
                </a:cubicBezTo>
                <a:cubicBezTo>
                  <a:pt x="4" y="39"/>
                  <a:pt x="4" y="39"/>
                  <a:pt x="4" y="39"/>
                </a:cubicBezTo>
                <a:cubicBezTo>
                  <a:pt x="4" y="39"/>
                  <a:pt x="4" y="39"/>
                  <a:pt x="4" y="39"/>
                </a:cubicBezTo>
                <a:cubicBezTo>
                  <a:pt x="5" y="40"/>
                  <a:pt x="5" y="40"/>
                  <a:pt x="5" y="40"/>
                </a:cubicBezTo>
                <a:cubicBezTo>
                  <a:pt x="4" y="40"/>
                  <a:pt x="4" y="40"/>
                  <a:pt x="4" y="40"/>
                </a:cubicBezTo>
                <a:cubicBezTo>
                  <a:pt x="4" y="41"/>
                  <a:pt x="4" y="41"/>
                  <a:pt x="4" y="41"/>
                </a:cubicBezTo>
                <a:cubicBezTo>
                  <a:pt x="4" y="41"/>
                  <a:pt x="4" y="41"/>
                  <a:pt x="4" y="41"/>
                </a:cubicBezTo>
                <a:cubicBezTo>
                  <a:pt x="4" y="41"/>
                  <a:pt x="4" y="41"/>
                  <a:pt x="4" y="41"/>
                </a:cubicBezTo>
                <a:cubicBezTo>
                  <a:pt x="5" y="41"/>
                  <a:pt x="5" y="41"/>
                  <a:pt x="5" y="41"/>
                </a:cubicBezTo>
                <a:cubicBezTo>
                  <a:pt x="5" y="41"/>
                  <a:pt x="6" y="40"/>
                  <a:pt x="6" y="40"/>
                </a:cubicBezTo>
                <a:cubicBezTo>
                  <a:pt x="6" y="40"/>
                  <a:pt x="7" y="41"/>
                  <a:pt x="7" y="41"/>
                </a:cubicBezTo>
                <a:cubicBezTo>
                  <a:pt x="7" y="41"/>
                  <a:pt x="8" y="41"/>
                  <a:pt x="8" y="41"/>
                </a:cubicBezTo>
                <a:cubicBezTo>
                  <a:pt x="8" y="41"/>
                  <a:pt x="9" y="41"/>
                  <a:pt x="9" y="41"/>
                </a:cubicBezTo>
                <a:cubicBezTo>
                  <a:pt x="9" y="41"/>
                  <a:pt x="10" y="41"/>
                  <a:pt x="10" y="41"/>
                </a:cubicBezTo>
                <a:cubicBezTo>
                  <a:pt x="10" y="42"/>
                  <a:pt x="11" y="42"/>
                  <a:pt x="11" y="42"/>
                </a:cubicBezTo>
                <a:cubicBezTo>
                  <a:pt x="11" y="42"/>
                  <a:pt x="11" y="43"/>
                  <a:pt x="11" y="43"/>
                </a:cubicBezTo>
                <a:cubicBezTo>
                  <a:pt x="11" y="43"/>
                  <a:pt x="11" y="44"/>
                  <a:pt x="11" y="44"/>
                </a:cubicBezTo>
                <a:cubicBezTo>
                  <a:pt x="11" y="44"/>
                  <a:pt x="12" y="45"/>
                  <a:pt x="12" y="45"/>
                </a:cubicBezTo>
                <a:cubicBezTo>
                  <a:pt x="12" y="45"/>
                  <a:pt x="13" y="45"/>
                  <a:pt x="13" y="45"/>
                </a:cubicBezTo>
                <a:cubicBezTo>
                  <a:pt x="13" y="45"/>
                  <a:pt x="14" y="45"/>
                  <a:pt x="14" y="45"/>
                </a:cubicBezTo>
                <a:cubicBezTo>
                  <a:pt x="14" y="45"/>
                  <a:pt x="14" y="45"/>
                  <a:pt x="14" y="45"/>
                </a:cubicBezTo>
                <a:cubicBezTo>
                  <a:pt x="14" y="45"/>
                  <a:pt x="14" y="45"/>
                  <a:pt x="14" y="45"/>
                </a:cubicBezTo>
                <a:cubicBezTo>
                  <a:pt x="14" y="45"/>
                  <a:pt x="15" y="44"/>
                  <a:pt x="15" y="44"/>
                </a:cubicBezTo>
                <a:cubicBezTo>
                  <a:pt x="15" y="44"/>
                  <a:pt x="15" y="43"/>
                  <a:pt x="15" y="43"/>
                </a:cubicBezTo>
                <a:cubicBezTo>
                  <a:pt x="15" y="43"/>
                  <a:pt x="16" y="43"/>
                  <a:pt x="16" y="43"/>
                </a:cubicBezTo>
                <a:cubicBezTo>
                  <a:pt x="16" y="43"/>
                  <a:pt x="17" y="42"/>
                  <a:pt x="17" y="42"/>
                </a:cubicBezTo>
                <a:cubicBezTo>
                  <a:pt x="17" y="42"/>
                  <a:pt x="17" y="41"/>
                  <a:pt x="17" y="41"/>
                </a:cubicBezTo>
                <a:cubicBezTo>
                  <a:pt x="17" y="41"/>
                  <a:pt x="17" y="41"/>
                  <a:pt x="17" y="40"/>
                </a:cubicBezTo>
                <a:cubicBezTo>
                  <a:pt x="17" y="40"/>
                  <a:pt x="16" y="40"/>
                  <a:pt x="17" y="40"/>
                </a:cubicBezTo>
                <a:cubicBezTo>
                  <a:pt x="17" y="40"/>
                  <a:pt x="17" y="39"/>
                  <a:pt x="17" y="39"/>
                </a:cubicBezTo>
                <a:cubicBezTo>
                  <a:pt x="17" y="39"/>
                  <a:pt x="17" y="38"/>
                  <a:pt x="17" y="38"/>
                </a:cubicBezTo>
                <a:cubicBezTo>
                  <a:pt x="17" y="38"/>
                  <a:pt x="18" y="37"/>
                  <a:pt x="18" y="37"/>
                </a:cubicBezTo>
                <a:cubicBezTo>
                  <a:pt x="18" y="37"/>
                  <a:pt x="18" y="37"/>
                  <a:pt x="18" y="36"/>
                </a:cubicBezTo>
                <a:cubicBezTo>
                  <a:pt x="18" y="36"/>
                  <a:pt x="18" y="35"/>
                  <a:pt x="18" y="35"/>
                </a:cubicBezTo>
                <a:cubicBezTo>
                  <a:pt x="18" y="35"/>
                  <a:pt x="19" y="34"/>
                  <a:pt x="19" y="34"/>
                </a:cubicBezTo>
                <a:cubicBezTo>
                  <a:pt x="19" y="34"/>
                  <a:pt x="19" y="34"/>
                  <a:pt x="19" y="34"/>
                </a:cubicBezTo>
                <a:cubicBezTo>
                  <a:pt x="19" y="34"/>
                  <a:pt x="20" y="34"/>
                  <a:pt x="20" y="34"/>
                </a:cubicBezTo>
                <a:cubicBezTo>
                  <a:pt x="20" y="35"/>
                  <a:pt x="20" y="35"/>
                  <a:pt x="20" y="35"/>
                </a:cubicBezTo>
                <a:cubicBezTo>
                  <a:pt x="20" y="34"/>
                  <a:pt x="20" y="34"/>
                  <a:pt x="20" y="34"/>
                </a:cubicBezTo>
                <a:cubicBezTo>
                  <a:pt x="20" y="33"/>
                  <a:pt x="20" y="33"/>
                  <a:pt x="20" y="33"/>
                </a:cubicBezTo>
                <a:cubicBezTo>
                  <a:pt x="22" y="31"/>
                  <a:pt x="22" y="31"/>
                  <a:pt x="22" y="31"/>
                </a:cubicBezTo>
                <a:cubicBezTo>
                  <a:pt x="27" y="30"/>
                  <a:pt x="27" y="30"/>
                  <a:pt x="27" y="30"/>
                </a:cubicBezTo>
                <a:cubicBezTo>
                  <a:pt x="31" y="28"/>
                  <a:pt x="31" y="28"/>
                  <a:pt x="31" y="28"/>
                </a:cubicBezTo>
                <a:cubicBezTo>
                  <a:pt x="35" y="25"/>
                  <a:pt x="35" y="25"/>
                  <a:pt x="35" y="25"/>
                </a:cubicBezTo>
                <a:cubicBezTo>
                  <a:pt x="38" y="21"/>
                  <a:pt x="38" y="21"/>
                  <a:pt x="38" y="21"/>
                </a:cubicBezTo>
                <a:cubicBezTo>
                  <a:pt x="40" y="16"/>
                  <a:pt x="40" y="16"/>
                  <a:pt x="40" y="16"/>
                </a:cubicBezTo>
                <a:cubicBezTo>
                  <a:pt x="40" y="16"/>
                  <a:pt x="40" y="17"/>
                  <a:pt x="40" y="17"/>
                </a:cubicBezTo>
                <a:cubicBezTo>
                  <a:pt x="40" y="17"/>
                  <a:pt x="41" y="17"/>
                  <a:pt x="41" y="17"/>
                </a:cubicBezTo>
                <a:cubicBezTo>
                  <a:pt x="41" y="16"/>
                  <a:pt x="41" y="16"/>
                  <a:pt x="41" y="16"/>
                </a:cubicBezTo>
                <a:cubicBezTo>
                  <a:pt x="40" y="15"/>
                  <a:pt x="40" y="15"/>
                  <a:pt x="40" y="15"/>
                </a:cubicBezTo>
                <a:cubicBezTo>
                  <a:pt x="41" y="14"/>
                  <a:pt x="41" y="14"/>
                  <a:pt x="41" y="14"/>
                </a:cubicBezTo>
                <a:cubicBezTo>
                  <a:pt x="41" y="14"/>
                  <a:pt x="40" y="13"/>
                  <a:pt x="40" y="13"/>
                </a:cubicBezTo>
                <a:cubicBezTo>
                  <a:pt x="39" y="13"/>
                  <a:pt x="39" y="12"/>
                  <a:pt x="39" y="12"/>
                </a:cubicBezTo>
                <a:cubicBezTo>
                  <a:pt x="39" y="12"/>
                  <a:pt x="38" y="11"/>
                  <a:pt x="38" y="11"/>
                </a:cubicBezTo>
                <a:cubicBezTo>
                  <a:pt x="38" y="11"/>
                  <a:pt x="38" y="11"/>
                  <a:pt x="38" y="11"/>
                </a:cubicBezTo>
                <a:cubicBezTo>
                  <a:pt x="39" y="11"/>
                  <a:pt x="39" y="11"/>
                  <a:pt x="39" y="11"/>
                </a:cubicBezTo>
                <a:cubicBezTo>
                  <a:pt x="39" y="11"/>
                  <a:pt x="39" y="11"/>
                  <a:pt x="39" y="11"/>
                </a:cubicBezTo>
                <a:cubicBezTo>
                  <a:pt x="40" y="11"/>
                  <a:pt x="40" y="11"/>
                  <a:pt x="40" y="11"/>
                </a:cubicBezTo>
                <a:cubicBezTo>
                  <a:pt x="40" y="11"/>
                  <a:pt x="38" y="10"/>
                  <a:pt x="38" y="10"/>
                </a:cubicBezTo>
                <a:cubicBezTo>
                  <a:pt x="38" y="10"/>
                  <a:pt x="37" y="10"/>
                  <a:pt x="37" y="10"/>
                </a:cubicBezTo>
                <a:cubicBezTo>
                  <a:pt x="37" y="10"/>
                  <a:pt x="36" y="9"/>
                  <a:pt x="36" y="9"/>
                </a:cubicBezTo>
                <a:cubicBezTo>
                  <a:pt x="36" y="8"/>
                  <a:pt x="34" y="7"/>
                  <a:pt x="34" y="7"/>
                </a:cubicBezTo>
                <a:cubicBezTo>
                  <a:pt x="34" y="7"/>
                  <a:pt x="33" y="7"/>
                  <a:pt x="33" y="7"/>
                </a:cubicBezTo>
                <a:cubicBezTo>
                  <a:pt x="33" y="7"/>
                  <a:pt x="32" y="7"/>
                  <a:pt x="32" y="7"/>
                </a:cubicBezTo>
                <a:cubicBezTo>
                  <a:pt x="32" y="7"/>
                  <a:pt x="32" y="8"/>
                  <a:pt x="32" y="8"/>
                </a:cubicBezTo>
                <a:cubicBezTo>
                  <a:pt x="32" y="8"/>
                  <a:pt x="31" y="8"/>
                  <a:pt x="31" y="8"/>
                </a:cubicBezTo>
                <a:cubicBezTo>
                  <a:pt x="31" y="8"/>
                  <a:pt x="30" y="8"/>
                  <a:pt x="30" y="8"/>
                </a:cubicBezTo>
                <a:cubicBezTo>
                  <a:pt x="28" y="8"/>
                  <a:pt x="28" y="8"/>
                  <a:pt x="28" y="8"/>
                </a:cubicBezTo>
                <a:cubicBezTo>
                  <a:pt x="27" y="7"/>
                  <a:pt x="27" y="7"/>
                  <a:pt x="27" y="7"/>
                </a:cubicBezTo>
                <a:cubicBezTo>
                  <a:pt x="27" y="7"/>
                  <a:pt x="25" y="7"/>
                  <a:pt x="25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6"/>
                  <a:pt x="25" y="6"/>
                  <a:pt x="25" y="5"/>
                </a:cubicBezTo>
                <a:cubicBezTo>
                  <a:pt x="25" y="5"/>
                  <a:pt x="24" y="5"/>
                  <a:pt x="24" y="5"/>
                </a:cubicBezTo>
                <a:cubicBezTo>
                  <a:pt x="24" y="5"/>
                  <a:pt x="23" y="5"/>
                  <a:pt x="23" y="4"/>
                </a:cubicBezTo>
                <a:cubicBezTo>
                  <a:pt x="23" y="4"/>
                  <a:pt x="24" y="4"/>
                  <a:pt x="24" y="4"/>
                </a:cubicBezTo>
                <a:cubicBezTo>
                  <a:pt x="23" y="4"/>
                  <a:pt x="21" y="4"/>
                  <a:pt x="21" y="4"/>
                </a:cubicBezTo>
                <a:cubicBezTo>
                  <a:pt x="21" y="4"/>
                  <a:pt x="20" y="4"/>
                  <a:pt x="20" y="3"/>
                </a:cubicBezTo>
                <a:cubicBezTo>
                  <a:pt x="20" y="3"/>
                  <a:pt x="19" y="2"/>
                  <a:pt x="19" y="2"/>
                </a:cubicBezTo>
                <a:cubicBezTo>
                  <a:pt x="19" y="2"/>
                  <a:pt x="19" y="2"/>
                  <a:pt x="19" y="2"/>
                </a:cubicBezTo>
                <a:cubicBezTo>
                  <a:pt x="18" y="2"/>
                  <a:pt x="18" y="2"/>
                  <a:pt x="18" y="2"/>
                </a:cubicBezTo>
                <a:cubicBezTo>
                  <a:pt x="18" y="2"/>
                  <a:pt x="17" y="2"/>
                  <a:pt x="17" y="1"/>
                </a:cubicBezTo>
                <a:cubicBezTo>
                  <a:pt x="17" y="1"/>
                  <a:pt x="16" y="0"/>
                  <a:pt x="16" y="0"/>
                </a:cubicBezTo>
                <a:cubicBezTo>
                  <a:pt x="16" y="0"/>
                  <a:pt x="16" y="0"/>
                  <a:pt x="15" y="0"/>
                </a:cubicBezTo>
                <a:cubicBezTo>
                  <a:pt x="15" y="0"/>
                  <a:pt x="15" y="1"/>
                  <a:pt x="15" y="1"/>
                </a:cubicBezTo>
                <a:cubicBezTo>
                  <a:pt x="15" y="1"/>
                  <a:pt x="14" y="2"/>
                  <a:pt x="14" y="2"/>
                </a:cubicBezTo>
                <a:cubicBezTo>
                  <a:pt x="14" y="2"/>
                  <a:pt x="14" y="2"/>
                  <a:pt x="13" y="2"/>
                </a:cubicBezTo>
                <a:cubicBezTo>
                  <a:pt x="13" y="2"/>
                  <a:pt x="13" y="2"/>
                  <a:pt x="13" y="2"/>
                </a:cubicBezTo>
                <a:cubicBezTo>
                  <a:pt x="12" y="2"/>
                  <a:pt x="12" y="2"/>
                  <a:pt x="11" y="2"/>
                </a:cubicBezTo>
                <a:cubicBezTo>
                  <a:pt x="11" y="2"/>
                  <a:pt x="10" y="3"/>
                  <a:pt x="10" y="3"/>
                </a:cubicBezTo>
                <a:cubicBezTo>
                  <a:pt x="10" y="3"/>
                  <a:pt x="9" y="3"/>
                  <a:pt x="9" y="3"/>
                </a:cubicBezTo>
                <a:cubicBezTo>
                  <a:pt x="9" y="3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7" y="4"/>
                  <a:pt x="7" y="4"/>
                </a:cubicBezTo>
                <a:cubicBezTo>
                  <a:pt x="7" y="4"/>
                  <a:pt x="6" y="5"/>
                  <a:pt x="7" y="5"/>
                </a:cubicBezTo>
                <a:cubicBezTo>
                  <a:pt x="7" y="5"/>
                  <a:pt x="7" y="6"/>
                  <a:pt x="7" y="6"/>
                </a:cubicBezTo>
                <a:cubicBezTo>
                  <a:pt x="7" y="6"/>
                  <a:pt x="7" y="6"/>
                  <a:pt x="7" y="6"/>
                </a:cubicBezTo>
                <a:cubicBezTo>
                  <a:pt x="7" y="6"/>
                  <a:pt x="7" y="6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8"/>
                  <a:pt x="7" y="8"/>
                </a:cubicBezTo>
                <a:cubicBezTo>
                  <a:pt x="7" y="8"/>
                  <a:pt x="7" y="8"/>
                  <a:pt x="7" y="8"/>
                </a:cubicBezTo>
                <a:cubicBezTo>
                  <a:pt x="7" y="9"/>
                  <a:pt x="7" y="10"/>
                  <a:pt x="7" y="10"/>
                </a:cubicBezTo>
                <a:cubicBezTo>
                  <a:pt x="7" y="10"/>
                  <a:pt x="5" y="11"/>
                  <a:pt x="5" y="11"/>
                </a:cubicBezTo>
                <a:cubicBezTo>
                  <a:pt x="5" y="11"/>
                  <a:pt x="4" y="12"/>
                  <a:pt x="4" y="12"/>
                </a:cubicBezTo>
                <a:cubicBezTo>
                  <a:pt x="4" y="12"/>
                  <a:pt x="3" y="13"/>
                  <a:pt x="4" y="13"/>
                </a:cubicBezTo>
                <a:cubicBezTo>
                  <a:pt x="4" y="13"/>
                  <a:pt x="4" y="14"/>
                  <a:pt x="4" y="14"/>
                </a:cubicBezTo>
                <a:cubicBezTo>
                  <a:pt x="4" y="14"/>
                  <a:pt x="4" y="15"/>
                  <a:pt x="4" y="15"/>
                </a:cubicBezTo>
                <a:cubicBezTo>
                  <a:pt x="4" y="15"/>
                  <a:pt x="3" y="15"/>
                  <a:pt x="3" y="16"/>
                </a:cubicBezTo>
                <a:cubicBezTo>
                  <a:pt x="3" y="16"/>
                  <a:pt x="3" y="16"/>
                  <a:pt x="3" y="17"/>
                </a:cubicBezTo>
                <a:cubicBezTo>
                  <a:pt x="3" y="17"/>
                  <a:pt x="3" y="17"/>
                  <a:pt x="3" y="17"/>
                </a:cubicBezTo>
                <a:cubicBezTo>
                  <a:pt x="3" y="17"/>
                  <a:pt x="2" y="17"/>
                  <a:pt x="2" y="17"/>
                </a:cubicBezTo>
                <a:cubicBezTo>
                  <a:pt x="2" y="17"/>
                  <a:pt x="1" y="16"/>
                  <a:pt x="1" y="17"/>
                </a:cubicBezTo>
                <a:cubicBezTo>
                  <a:pt x="1" y="17"/>
                  <a:pt x="1" y="17"/>
                  <a:pt x="1" y="17"/>
                </a:cubicBezTo>
                <a:cubicBezTo>
                  <a:pt x="1" y="17"/>
                  <a:pt x="1" y="17"/>
                  <a:pt x="1" y="18"/>
                </a:cubicBezTo>
                <a:cubicBezTo>
                  <a:pt x="1" y="18"/>
                  <a:pt x="1" y="18"/>
                  <a:pt x="1" y="18"/>
                </a:cubicBezTo>
                <a:cubicBezTo>
                  <a:pt x="1" y="19"/>
                  <a:pt x="2" y="19"/>
                  <a:pt x="2" y="19"/>
                </a:cubicBezTo>
                <a:cubicBezTo>
                  <a:pt x="2" y="19"/>
                  <a:pt x="2" y="20"/>
                  <a:pt x="1" y="20"/>
                </a:cubicBezTo>
                <a:cubicBezTo>
                  <a:pt x="1" y="21"/>
                  <a:pt x="1" y="21"/>
                  <a:pt x="1" y="21"/>
                </a:cubicBezTo>
                <a:cubicBezTo>
                  <a:pt x="1" y="22"/>
                  <a:pt x="1" y="22"/>
                  <a:pt x="2" y="22"/>
                </a:cubicBezTo>
                <a:cubicBezTo>
                  <a:pt x="2" y="23"/>
                  <a:pt x="2" y="24"/>
                  <a:pt x="2" y="24"/>
                </a:cubicBezTo>
                <a:cubicBezTo>
                  <a:pt x="2" y="25"/>
                  <a:pt x="1" y="25"/>
                  <a:pt x="1" y="25"/>
                </a:cubicBezTo>
                <a:cubicBezTo>
                  <a:pt x="1" y="25"/>
                  <a:pt x="1" y="26"/>
                  <a:pt x="1" y="25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5"/>
                  <a:pt x="0" y="26"/>
                  <a:pt x="1" y="26"/>
                </a:cubicBezTo>
                <a:cubicBezTo>
                  <a:pt x="1" y="26"/>
                  <a:pt x="1" y="27"/>
                  <a:pt x="1" y="27"/>
                </a:cubicBezTo>
                <a:cubicBezTo>
                  <a:pt x="1" y="27"/>
                  <a:pt x="2" y="27"/>
                  <a:pt x="2" y="27"/>
                </a:cubicBezTo>
                <a:cubicBezTo>
                  <a:pt x="3" y="27"/>
                  <a:pt x="3" y="28"/>
                  <a:pt x="3" y="28"/>
                </a:cubicBezTo>
                <a:cubicBezTo>
                  <a:pt x="4" y="28"/>
                  <a:pt x="4" y="29"/>
                  <a:pt x="4" y="29"/>
                </a:cubicBezTo>
                <a:cubicBezTo>
                  <a:pt x="4" y="29"/>
                  <a:pt x="5" y="29"/>
                  <a:pt x="5" y="29"/>
                </a:cubicBezTo>
                <a:cubicBezTo>
                  <a:pt x="5" y="29"/>
                  <a:pt x="5" y="29"/>
                  <a:pt x="5" y="29"/>
                </a:cubicBezTo>
                <a:cubicBezTo>
                  <a:pt x="5" y="29"/>
                  <a:pt x="6" y="28"/>
                  <a:pt x="6" y="28"/>
                </a:cubicBezTo>
                <a:cubicBezTo>
                  <a:pt x="6" y="28"/>
                  <a:pt x="6" y="28"/>
                  <a:pt x="7" y="28"/>
                </a:cubicBezTo>
                <a:cubicBezTo>
                  <a:pt x="7" y="27"/>
                  <a:pt x="7" y="27"/>
                  <a:pt x="7" y="27"/>
                </a:cubicBezTo>
                <a:cubicBezTo>
                  <a:pt x="7" y="26"/>
                  <a:pt x="8" y="26"/>
                  <a:pt x="8" y="26"/>
                </a:cubicBezTo>
                <a:cubicBezTo>
                  <a:pt x="8" y="26"/>
                  <a:pt x="8" y="26"/>
                  <a:pt x="8" y="27"/>
                </a:cubicBezTo>
                <a:cubicBezTo>
                  <a:pt x="7" y="27"/>
                  <a:pt x="7" y="27"/>
                  <a:pt x="7" y="27"/>
                </a:cubicBezTo>
                <a:cubicBezTo>
                  <a:pt x="7" y="27"/>
                  <a:pt x="7" y="27"/>
                  <a:pt x="7" y="28"/>
                </a:cubicBezTo>
                <a:cubicBezTo>
                  <a:pt x="7" y="28"/>
                  <a:pt x="7" y="28"/>
                  <a:pt x="7" y="28"/>
                </a:cubicBezTo>
                <a:cubicBezTo>
                  <a:pt x="7" y="28"/>
                  <a:pt x="7" y="28"/>
                  <a:pt x="7" y="28"/>
                </a:cubicBezTo>
                <a:cubicBezTo>
                  <a:pt x="7" y="28"/>
                  <a:pt x="7" y="29"/>
                  <a:pt x="7" y="29"/>
                </a:cubicBezTo>
                <a:cubicBezTo>
                  <a:pt x="7" y="29"/>
                  <a:pt x="8" y="29"/>
                  <a:pt x="8" y="29"/>
                </a:cubicBezTo>
                <a:cubicBezTo>
                  <a:pt x="8" y="28"/>
                  <a:pt x="8" y="28"/>
                  <a:pt x="8" y="28"/>
                </a:cubicBezTo>
                <a:cubicBezTo>
                  <a:pt x="8" y="28"/>
                  <a:pt x="8" y="27"/>
                  <a:pt x="8" y="27"/>
                </a:cubicBezTo>
                <a:cubicBezTo>
                  <a:pt x="8" y="27"/>
                  <a:pt x="8" y="26"/>
                  <a:pt x="8" y="26"/>
                </a:cubicBezTo>
                <a:cubicBezTo>
                  <a:pt x="8" y="26"/>
                  <a:pt x="8" y="25"/>
                  <a:pt x="8" y="25"/>
                </a:cubicBezTo>
                <a:cubicBezTo>
                  <a:pt x="8" y="25"/>
                  <a:pt x="8" y="25"/>
                  <a:pt x="9" y="25"/>
                </a:cubicBezTo>
                <a:cubicBezTo>
                  <a:pt x="9" y="24"/>
                  <a:pt x="9" y="24"/>
                  <a:pt x="9" y="24"/>
                </a:cubicBezTo>
                <a:cubicBezTo>
                  <a:pt x="9" y="24"/>
                  <a:pt x="10" y="23"/>
                  <a:pt x="10" y="23"/>
                </a:cubicBezTo>
                <a:cubicBezTo>
                  <a:pt x="10" y="23"/>
                  <a:pt x="10" y="23"/>
                  <a:pt x="10" y="23"/>
                </a:cubicBezTo>
                <a:cubicBezTo>
                  <a:pt x="10" y="23"/>
                  <a:pt x="10" y="24"/>
                  <a:pt x="10" y="24"/>
                </a:cubicBezTo>
                <a:cubicBezTo>
                  <a:pt x="10" y="24"/>
                  <a:pt x="9" y="25"/>
                  <a:pt x="9" y="25"/>
                </a:cubicBezTo>
                <a:cubicBezTo>
                  <a:pt x="9" y="25"/>
                  <a:pt x="9" y="25"/>
                  <a:pt x="9" y="25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7"/>
                </a:cubicBezTo>
                <a:cubicBezTo>
                  <a:pt x="9" y="27"/>
                  <a:pt x="9" y="28"/>
                  <a:pt x="9" y="28"/>
                </a:cubicBezTo>
                <a:cubicBezTo>
                  <a:pt x="9" y="28"/>
                  <a:pt x="9" y="29"/>
                  <a:pt x="9" y="29"/>
                </a:cubicBezTo>
                <a:cubicBezTo>
                  <a:pt x="9" y="30"/>
                  <a:pt x="9" y="30"/>
                  <a:pt x="9" y="30"/>
                </a:cubicBezTo>
                <a:cubicBezTo>
                  <a:pt x="9" y="30"/>
                  <a:pt x="8" y="31"/>
                  <a:pt x="8" y="31"/>
                </a:cubicBezTo>
                <a:cubicBezTo>
                  <a:pt x="8" y="31"/>
                  <a:pt x="8" y="32"/>
                  <a:pt x="8" y="32"/>
                </a:cubicBezTo>
                <a:cubicBezTo>
                  <a:pt x="8" y="32"/>
                  <a:pt x="8" y="33"/>
                  <a:pt x="7" y="33"/>
                </a:cubicBezTo>
                <a:cubicBezTo>
                  <a:pt x="7" y="33"/>
                  <a:pt x="7" y="33"/>
                  <a:pt x="7" y="33"/>
                </a:cubicBezTo>
                <a:cubicBezTo>
                  <a:pt x="6" y="33"/>
                  <a:pt x="6" y="34"/>
                  <a:pt x="6" y="34"/>
                </a:cubicBezTo>
                <a:cubicBezTo>
                  <a:pt x="6" y="34"/>
                  <a:pt x="5" y="34"/>
                  <a:pt x="5" y="34"/>
                </a:cubicBezTo>
                <a:cubicBezTo>
                  <a:pt x="6" y="34"/>
                  <a:pt x="6" y="34"/>
                  <a:pt x="6" y="34"/>
                </a:cubicBezTo>
                <a:cubicBezTo>
                  <a:pt x="6" y="34"/>
                  <a:pt x="6" y="34"/>
                  <a:pt x="6" y="34"/>
                </a:cubicBezTo>
                <a:cubicBezTo>
                  <a:pt x="6" y="34"/>
                  <a:pt x="6" y="34"/>
                  <a:pt x="6" y="34"/>
                </a:cubicBezTo>
                <a:cubicBezTo>
                  <a:pt x="6" y="34"/>
                  <a:pt x="6" y="34"/>
                  <a:pt x="5" y="34"/>
                </a:cubicBezTo>
                <a:cubicBezTo>
                  <a:pt x="6" y="36"/>
                  <a:pt x="6" y="36"/>
                  <a:pt x="6" y="36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78" name="Freeform 691">
            <a:extLst>
              <a:ext uri="{FF2B5EF4-FFF2-40B4-BE49-F238E27FC236}">
                <a16:creationId xmlns:a16="http://schemas.microsoft.com/office/drawing/2014/main" id="{BDB73536-51B8-D3AE-3100-79F8A782416A}"/>
              </a:ext>
            </a:extLst>
          </p:cNvPr>
          <p:cNvSpPr>
            <a:spLocks noEditPoints="1"/>
          </p:cNvSpPr>
          <p:nvPr/>
        </p:nvSpPr>
        <p:spPr bwMode="auto">
          <a:xfrm>
            <a:off x="2028661" y="4097196"/>
            <a:ext cx="591428" cy="547007"/>
          </a:xfrm>
          <a:custGeom>
            <a:avLst/>
            <a:gdLst>
              <a:gd name="T0" fmla="*/ 266 w 277"/>
              <a:gd name="T1" fmla="*/ 110 h 290"/>
              <a:gd name="T2" fmla="*/ 251 w 277"/>
              <a:gd name="T3" fmla="*/ 129 h 290"/>
              <a:gd name="T4" fmla="*/ 248 w 277"/>
              <a:gd name="T5" fmla="*/ 136 h 290"/>
              <a:gd name="T6" fmla="*/ 246 w 277"/>
              <a:gd name="T7" fmla="*/ 158 h 290"/>
              <a:gd name="T8" fmla="*/ 239 w 277"/>
              <a:gd name="T9" fmla="*/ 180 h 290"/>
              <a:gd name="T10" fmla="*/ 219 w 277"/>
              <a:gd name="T11" fmla="*/ 204 h 290"/>
              <a:gd name="T12" fmla="*/ 202 w 277"/>
              <a:gd name="T13" fmla="*/ 210 h 290"/>
              <a:gd name="T14" fmla="*/ 180 w 277"/>
              <a:gd name="T15" fmla="*/ 223 h 290"/>
              <a:gd name="T16" fmla="*/ 181 w 277"/>
              <a:gd name="T17" fmla="*/ 238 h 290"/>
              <a:gd name="T18" fmla="*/ 172 w 277"/>
              <a:gd name="T19" fmla="*/ 254 h 290"/>
              <a:gd name="T20" fmla="*/ 157 w 277"/>
              <a:gd name="T21" fmla="*/ 274 h 290"/>
              <a:gd name="T22" fmla="*/ 162 w 277"/>
              <a:gd name="T23" fmla="*/ 261 h 290"/>
              <a:gd name="T24" fmla="*/ 154 w 277"/>
              <a:gd name="T25" fmla="*/ 276 h 290"/>
              <a:gd name="T26" fmla="*/ 136 w 277"/>
              <a:gd name="T27" fmla="*/ 271 h 290"/>
              <a:gd name="T28" fmla="*/ 118 w 277"/>
              <a:gd name="T29" fmla="*/ 258 h 290"/>
              <a:gd name="T30" fmla="*/ 134 w 277"/>
              <a:gd name="T31" fmla="*/ 241 h 290"/>
              <a:gd name="T32" fmla="*/ 143 w 277"/>
              <a:gd name="T33" fmla="*/ 231 h 290"/>
              <a:gd name="T34" fmla="*/ 139 w 277"/>
              <a:gd name="T35" fmla="*/ 213 h 290"/>
              <a:gd name="T36" fmla="*/ 123 w 277"/>
              <a:gd name="T37" fmla="*/ 198 h 290"/>
              <a:gd name="T38" fmla="*/ 114 w 277"/>
              <a:gd name="T39" fmla="*/ 187 h 290"/>
              <a:gd name="T40" fmla="*/ 110 w 277"/>
              <a:gd name="T41" fmla="*/ 157 h 290"/>
              <a:gd name="T42" fmla="*/ 89 w 277"/>
              <a:gd name="T43" fmla="*/ 133 h 290"/>
              <a:gd name="T44" fmla="*/ 68 w 277"/>
              <a:gd name="T45" fmla="*/ 125 h 290"/>
              <a:gd name="T46" fmla="*/ 61 w 277"/>
              <a:gd name="T47" fmla="*/ 106 h 290"/>
              <a:gd name="T48" fmla="*/ 37 w 277"/>
              <a:gd name="T49" fmla="*/ 116 h 290"/>
              <a:gd name="T50" fmla="*/ 6 w 277"/>
              <a:gd name="T51" fmla="*/ 104 h 290"/>
              <a:gd name="T52" fmla="*/ 6 w 277"/>
              <a:gd name="T53" fmla="*/ 81 h 290"/>
              <a:gd name="T54" fmla="*/ 26 w 277"/>
              <a:gd name="T55" fmla="*/ 66 h 290"/>
              <a:gd name="T56" fmla="*/ 32 w 277"/>
              <a:gd name="T57" fmla="*/ 32 h 290"/>
              <a:gd name="T58" fmla="*/ 42 w 277"/>
              <a:gd name="T59" fmla="*/ 24 h 290"/>
              <a:gd name="T60" fmla="*/ 60 w 277"/>
              <a:gd name="T61" fmla="*/ 30 h 290"/>
              <a:gd name="T62" fmla="*/ 74 w 277"/>
              <a:gd name="T63" fmla="*/ 22 h 290"/>
              <a:gd name="T64" fmla="*/ 74 w 277"/>
              <a:gd name="T65" fmla="*/ 10 h 290"/>
              <a:gd name="T66" fmla="*/ 89 w 277"/>
              <a:gd name="T67" fmla="*/ 6 h 290"/>
              <a:gd name="T68" fmla="*/ 102 w 277"/>
              <a:gd name="T69" fmla="*/ 8 h 290"/>
              <a:gd name="T70" fmla="*/ 112 w 277"/>
              <a:gd name="T71" fmla="*/ 26 h 290"/>
              <a:gd name="T72" fmla="*/ 134 w 277"/>
              <a:gd name="T73" fmla="*/ 19 h 290"/>
              <a:gd name="T74" fmla="*/ 159 w 277"/>
              <a:gd name="T75" fmla="*/ 7 h 290"/>
              <a:gd name="T76" fmla="*/ 170 w 277"/>
              <a:gd name="T77" fmla="*/ 30 h 290"/>
              <a:gd name="T78" fmla="*/ 159 w 277"/>
              <a:gd name="T79" fmla="*/ 42 h 290"/>
              <a:gd name="T80" fmla="*/ 139 w 277"/>
              <a:gd name="T81" fmla="*/ 53 h 290"/>
              <a:gd name="T82" fmla="*/ 126 w 277"/>
              <a:gd name="T83" fmla="*/ 52 h 290"/>
              <a:gd name="T84" fmla="*/ 122 w 277"/>
              <a:gd name="T85" fmla="*/ 56 h 290"/>
              <a:gd name="T86" fmla="*/ 134 w 277"/>
              <a:gd name="T87" fmla="*/ 54 h 290"/>
              <a:gd name="T88" fmla="*/ 144 w 277"/>
              <a:gd name="T89" fmla="*/ 52 h 290"/>
              <a:gd name="T90" fmla="*/ 156 w 277"/>
              <a:gd name="T91" fmla="*/ 57 h 290"/>
              <a:gd name="T92" fmla="*/ 163 w 277"/>
              <a:gd name="T93" fmla="*/ 43 h 290"/>
              <a:gd name="T94" fmla="*/ 179 w 277"/>
              <a:gd name="T95" fmla="*/ 45 h 290"/>
              <a:gd name="T96" fmla="*/ 173 w 277"/>
              <a:gd name="T97" fmla="*/ 50 h 290"/>
              <a:gd name="T98" fmla="*/ 179 w 277"/>
              <a:gd name="T99" fmla="*/ 47 h 290"/>
              <a:gd name="T100" fmla="*/ 184 w 277"/>
              <a:gd name="T101" fmla="*/ 42 h 290"/>
              <a:gd name="T102" fmla="*/ 191 w 277"/>
              <a:gd name="T103" fmla="*/ 43 h 290"/>
              <a:gd name="T104" fmla="*/ 203 w 277"/>
              <a:gd name="T105" fmla="*/ 47 h 290"/>
              <a:gd name="T106" fmla="*/ 209 w 277"/>
              <a:gd name="T107" fmla="*/ 53 h 290"/>
              <a:gd name="T108" fmla="*/ 211 w 277"/>
              <a:gd name="T109" fmla="*/ 55 h 290"/>
              <a:gd name="T110" fmla="*/ 222 w 277"/>
              <a:gd name="T111" fmla="*/ 56 h 290"/>
              <a:gd name="T112" fmla="*/ 251 w 277"/>
              <a:gd name="T113" fmla="*/ 63 h 290"/>
              <a:gd name="T114" fmla="*/ 276 w 277"/>
              <a:gd name="T115" fmla="*/ 86 h 290"/>
              <a:gd name="T116" fmla="*/ 169 w 277"/>
              <a:gd name="T117" fmla="*/ 35 h 290"/>
              <a:gd name="T118" fmla="*/ 173 w 277"/>
              <a:gd name="T119" fmla="*/ 35 h 290"/>
              <a:gd name="T120" fmla="*/ 163 w 277"/>
              <a:gd name="T121" fmla="*/ 40 h 290"/>
              <a:gd name="T122" fmla="*/ 166 w 277"/>
              <a:gd name="T123" fmla="*/ 35 h 290"/>
              <a:gd name="T124" fmla="*/ 167 w 277"/>
              <a:gd name="T125" fmla="*/ 23 h 2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77" h="290">
                <a:moveTo>
                  <a:pt x="277" y="90"/>
                </a:moveTo>
                <a:cubicBezTo>
                  <a:pt x="277" y="90"/>
                  <a:pt x="277" y="90"/>
                  <a:pt x="277" y="90"/>
                </a:cubicBezTo>
                <a:cubicBezTo>
                  <a:pt x="277" y="90"/>
                  <a:pt x="277" y="90"/>
                  <a:pt x="277" y="91"/>
                </a:cubicBezTo>
                <a:cubicBezTo>
                  <a:pt x="277" y="92"/>
                  <a:pt x="277" y="92"/>
                  <a:pt x="277" y="92"/>
                </a:cubicBezTo>
                <a:cubicBezTo>
                  <a:pt x="277" y="92"/>
                  <a:pt x="277" y="92"/>
                  <a:pt x="277" y="92"/>
                </a:cubicBezTo>
                <a:cubicBezTo>
                  <a:pt x="277" y="92"/>
                  <a:pt x="277" y="93"/>
                  <a:pt x="277" y="93"/>
                </a:cubicBezTo>
                <a:cubicBezTo>
                  <a:pt x="277" y="93"/>
                  <a:pt x="277" y="94"/>
                  <a:pt x="277" y="94"/>
                </a:cubicBezTo>
                <a:cubicBezTo>
                  <a:pt x="276" y="94"/>
                  <a:pt x="276" y="94"/>
                  <a:pt x="276" y="94"/>
                </a:cubicBezTo>
                <a:cubicBezTo>
                  <a:pt x="276" y="95"/>
                  <a:pt x="276" y="95"/>
                  <a:pt x="276" y="95"/>
                </a:cubicBezTo>
                <a:cubicBezTo>
                  <a:pt x="276" y="96"/>
                  <a:pt x="276" y="96"/>
                  <a:pt x="276" y="96"/>
                </a:cubicBezTo>
                <a:cubicBezTo>
                  <a:pt x="276" y="96"/>
                  <a:pt x="276" y="97"/>
                  <a:pt x="276" y="97"/>
                </a:cubicBezTo>
                <a:cubicBezTo>
                  <a:pt x="275" y="97"/>
                  <a:pt x="275" y="98"/>
                  <a:pt x="275" y="98"/>
                </a:cubicBezTo>
                <a:cubicBezTo>
                  <a:pt x="275" y="98"/>
                  <a:pt x="275" y="99"/>
                  <a:pt x="275" y="99"/>
                </a:cubicBezTo>
                <a:cubicBezTo>
                  <a:pt x="275" y="99"/>
                  <a:pt x="275" y="100"/>
                  <a:pt x="274" y="100"/>
                </a:cubicBezTo>
                <a:cubicBezTo>
                  <a:pt x="274" y="100"/>
                  <a:pt x="274" y="101"/>
                  <a:pt x="274" y="101"/>
                </a:cubicBezTo>
                <a:cubicBezTo>
                  <a:pt x="274" y="101"/>
                  <a:pt x="274" y="102"/>
                  <a:pt x="273" y="102"/>
                </a:cubicBezTo>
                <a:cubicBezTo>
                  <a:pt x="273" y="102"/>
                  <a:pt x="273" y="103"/>
                  <a:pt x="273" y="103"/>
                </a:cubicBezTo>
                <a:cubicBezTo>
                  <a:pt x="273" y="103"/>
                  <a:pt x="272" y="103"/>
                  <a:pt x="272" y="103"/>
                </a:cubicBezTo>
                <a:cubicBezTo>
                  <a:pt x="272" y="103"/>
                  <a:pt x="272" y="104"/>
                  <a:pt x="272" y="104"/>
                </a:cubicBezTo>
                <a:cubicBezTo>
                  <a:pt x="272" y="104"/>
                  <a:pt x="271" y="104"/>
                  <a:pt x="271" y="105"/>
                </a:cubicBezTo>
                <a:cubicBezTo>
                  <a:pt x="271" y="105"/>
                  <a:pt x="271" y="106"/>
                  <a:pt x="271" y="106"/>
                </a:cubicBezTo>
                <a:cubicBezTo>
                  <a:pt x="271" y="106"/>
                  <a:pt x="270" y="106"/>
                  <a:pt x="270" y="106"/>
                </a:cubicBezTo>
                <a:cubicBezTo>
                  <a:pt x="270" y="106"/>
                  <a:pt x="269" y="107"/>
                  <a:pt x="269" y="108"/>
                </a:cubicBezTo>
                <a:cubicBezTo>
                  <a:pt x="269" y="108"/>
                  <a:pt x="268" y="109"/>
                  <a:pt x="268" y="109"/>
                </a:cubicBezTo>
                <a:cubicBezTo>
                  <a:pt x="268" y="109"/>
                  <a:pt x="267" y="110"/>
                  <a:pt x="266" y="110"/>
                </a:cubicBezTo>
                <a:cubicBezTo>
                  <a:pt x="266" y="111"/>
                  <a:pt x="266" y="111"/>
                  <a:pt x="266" y="111"/>
                </a:cubicBezTo>
                <a:cubicBezTo>
                  <a:pt x="266" y="111"/>
                  <a:pt x="266" y="111"/>
                  <a:pt x="266" y="112"/>
                </a:cubicBezTo>
                <a:cubicBezTo>
                  <a:pt x="265" y="112"/>
                  <a:pt x="265" y="112"/>
                  <a:pt x="265" y="112"/>
                </a:cubicBezTo>
                <a:cubicBezTo>
                  <a:pt x="265" y="112"/>
                  <a:pt x="264" y="112"/>
                  <a:pt x="264" y="112"/>
                </a:cubicBezTo>
                <a:cubicBezTo>
                  <a:pt x="264" y="112"/>
                  <a:pt x="263" y="113"/>
                  <a:pt x="263" y="113"/>
                </a:cubicBezTo>
                <a:cubicBezTo>
                  <a:pt x="263" y="113"/>
                  <a:pt x="262" y="114"/>
                  <a:pt x="262" y="114"/>
                </a:cubicBezTo>
                <a:cubicBezTo>
                  <a:pt x="262" y="114"/>
                  <a:pt x="261" y="114"/>
                  <a:pt x="261" y="114"/>
                </a:cubicBezTo>
                <a:cubicBezTo>
                  <a:pt x="261" y="114"/>
                  <a:pt x="261" y="114"/>
                  <a:pt x="261" y="114"/>
                </a:cubicBezTo>
                <a:cubicBezTo>
                  <a:pt x="261" y="114"/>
                  <a:pt x="261" y="115"/>
                  <a:pt x="261" y="115"/>
                </a:cubicBezTo>
                <a:cubicBezTo>
                  <a:pt x="261" y="115"/>
                  <a:pt x="261" y="115"/>
                  <a:pt x="261" y="115"/>
                </a:cubicBezTo>
                <a:cubicBezTo>
                  <a:pt x="261" y="116"/>
                  <a:pt x="260" y="116"/>
                  <a:pt x="260" y="116"/>
                </a:cubicBezTo>
                <a:cubicBezTo>
                  <a:pt x="260" y="116"/>
                  <a:pt x="260" y="117"/>
                  <a:pt x="260" y="117"/>
                </a:cubicBezTo>
                <a:cubicBezTo>
                  <a:pt x="260" y="117"/>
                  <a:pt x="259" y="118"/>
                  <a:pt x="259" y="118"/>
                </a:cubicBezTo>
                <a:cubicBezTo>
                  <a:pt x="259" y="118"/>
                  <a:pt x="259" y="118"/>
                  <a:pt x="259" y="118"/>
                </a:cubicBezTo>
                <a:cubicBezTo>
                  <a:pt x="259" y="118"/>
                  <a:pt x="259" y="118"/>
                  <a:pt x="259" y="118"/>
                </a:cubicBezTo>
                <a:cubicBezTo>
                  <a:pt x="259" y="118"/>
                  <a:pt x="258" y="120"/>
                  <a:pt x="258" y="120"/>
                </a:cubicBezTo>
                <a:cubicBezTo>
                  <a:pt x="258" y="120"/>
                  <a:pt x="258" y="121"/>
                  <a:pt x="258" y="121"/>
                </a:cubicBezTo>
                <a:cubicBezTo>
                  <a:pt x="257" y="121"/>
                  <a:pt x="256" y="123"/>
                  <a:pt x="256" y="123"/>
                </a:cubicBezTo>
                <a:cubicBezTo>
                  <a:pt x="256" y="124"/>
                  <a:pt x="255" y="125"/>
                  <a:pt x="255" y="125"/>
                </a:cubicBezTo>
                <a:cubicBezTo>
                  <a:pt x="255" y="126"/>
                  <a:pt x="254" y="127"/>
                  <a:pt x="254" y="127"/>
                </a:cubicBezTo>
                <a:cubicBezTo>
                  <a:pt x="254" y="127"/>
                  <a:pt x="253" y="128"/>
                  <a:pt x="253" y="128"/>
                </a:cubicBezTo>
                <a:cubicBezTo>
                  <a:pt x="253" y="128"/>
                  <a:pt x="252" y="129"/>
                  <a:pt x="251" y="130"/>
                </a:cubicBezTo>
                <a:cubicBezTo>
                  <a:pt x="251" y="130"/>
                  <a:pt x="251" y="130"/>
                  <a:pt x="251" y="130"/>
                </a:cubicBezTo>
                <a:cubicBezTo>
                  <a:pt x="251" y="129"/>
                  <a:pt x="251" y="129"/>
                  <a:pt x="251" y="129"/>
                </a:cubicBezTo>
                <a:cubicBezTo>
                  <a:pt x="250" y="129"/>
                  <a:pt x="251" y="129"/>
                  <a:pt x="251" y="129"/>
                </a:cubicBezTo>
                <a:cubicBezTo>
                  <a:pt x="251" y="129"/>
                  <a:pt x="251" y="128"/>
                  <a:pt x="251" y="128"/>
                </a:cubicBezTo>
                <a:cubicBezTo>
                  <a:pt x="251" y="128"/>
                  <a:pt x="251" y="128"/>
                  <a:pt x="251" y="128"/>
                </a:cubicBezTo>
                <a:cubicBezTo>
                  <a:pt x="251" y="128"/>
                  <a:pt x="251" y="127"/>
                  <a:pt x="251" y="127"/>
                </a:cubicBezTo>
                <a:cubicBezTo>
                  <a:pt x="251" y="127"/>
                  <a:pt x="251" y="128"/>
                  <a:pt x="251" y="128"/>
                </a:cubicBezTo>
                <a:cubicBezTo>
                  <a:pt x="250" y="128"/>
                  <a:pt x="250" y="128"/>
                  <a:pt x="250" y="128"/>
                </a:cubicBezTo>
                <a:cubicBezTo>
                  <a:pt x="250" y="128"/>
                  <a:pt x="250" y="127"/>
                  <a:pt x="250" y="127"/>
                </a:cubicBezTo>
                <a:cubicBezTo>
                  <a:pt x="250" y="127"/>
                  <a:pt x="250" y="127"/>
                  <a:pt x="250" y="127"/>
                </a:cubicBezTo>
                <a:cubicBezTo>
                  <a:pt x="249" y="127"/>
                  <a:pt x="249" y="127"/>
                  <a:pt x="249" y="127"/>
                </a:cubicBezTo>
                <a:cubicBezTo>
                  <a:pt x="249" y="127"/>
                  <a:pt x="249" y="128"/>
                  <a:pt x="249" y="128"/>
                </a:cubicBezTo>
                <a:cubicBezTo>
                  <a:pt x="249" y="128"/>
                  <a:pt x="249" y="128"/>
                  <a:pt x="249" y="128"/>
                </a:cubicBezTo>
                <a:cubicBezTo>
                  <a:pt x="249" y="129"/>
                  <a:pt x="249" y="129"/>
                  <a:pt x="249" y="129"/>
                </a:cubicBezTo>
                <a:cubicBezTo>
                  <a:pt x="249" y="129"/>
                  <a:pt x="249" y="129"/>
                  <a:pt x="250" y="129"/>
                </a:cubicBezTo>
                <a:cubicBezTo>
                  <a:pt x="250" y="129"/>
                  <a:pt x="250" y="129"/>
                  <a:pt x="250" y="129"/>
                </a:cubicBezTo>
                <a:cubicBezTo>
                  <a:pt x="250" y="129"/>
                  <a:pt x="250" y="130"/>
                  <a:pt x="250" y="130"/>
                </a:cubicBezTo>
                <a:cubicBezTo>
                  <a:pt x="250" y="130"/>
                  <a:pt x="249" y="130"/>
                  <a:pt x="249" y="130"/>
                </a:cubicBezTo>
                <a:cubicBezTo>
                  <a:pt x="249" y="131"/>
                  <a:pt x="248" y="131"/>
                  <a:pt x="248" y="131"/>
                </a:cubicBezTo>
                <a:cubicBezTo>
                  <a:pt x="248" y="131"/>
                  <a:pt x="248" y="131"/>
                  <a:pt x="248" y="131"/>
                </a:cubicBezTo>
                <a:cubicBezTo>
                  <a:pt x="248" y="131"/>
                  <a:pt x="248" y="132"/>
                  <a:pt x="248" y="132"/>
                </a:cubicBezTo>
                <a:cubicBezTo>
                  <a:pt x="248" y="132"/>
                  <a:pt x="248" y="132"/>
                  <a:pt x="248" y="133"/>
                </a:cubicBezTo>
                <a:cubicBezTo>
                  <a:pt x="248" y="133"/>
                  <a:pt x="248" y="133"/>
                  <a:pt x="248" y="134"/>
                </a:cubicBezTo>
                <a:cubicBezTo>
                  <a:pt x="248" y="134"/>
                  <a:pt x="248" y="134"/>
                  <a:pt x="247" y="134"/>
                </a:cubicBezTo>
                <a:cubicBezTo>
                  <a:pt x="247" y="135"/>
                  <a:pt x="247" y="135"/>
                  <a:pt x="247" y="136"/>
                </a:cubicBezTo>
                <a:cubicBezTo>
                  <a:pt x="247" y="136"/>
                  <a:pt x="247" y="136"/>
                  <a:pt x="247" y="136"/>
                </a:cubicBezTo>
                <a:cubicBezTo>
                  <a:pt x="247" y="137"/>
                  <a:pt x="247" y="136"/>
                  <a:pt x="247" y="136"/>
                </a:cubicBezTo>
                <a:cubicBezTo>
                  <a:pt x="247" y="136"/>
                  <a:pt x="248" y="136"/>
                  <a:pt x="248" y="136"/>
                </a:cubicBezTo>
                <a:cubicBezTo>
                  <a:pt x="248" y="136"/>
                  <a:pt x="248" y="137"/>
                  <a:pt x="248" y="137"/>
                </a:cubicBezTo>
                <a:cubicBezTo>
                  <a:pt x="247" y="137"/>
                  <a:pt x="247" y="137"/>
                  <a:pt x="247" y="137"/>
                </a:cubicBezTo>
                <a:cubicBezTo>
                  <a:pt x="247" y="138"/>
                  <a:pt x="247" y="138"/>
                  <a:pt x="247" y="138"/>
                </a:cubicBezTo>
                <a:cubicBezTo>
                  <a:pt x="247" y="139"/>
                  <a:pt x="247" y="139"/>
                  <a:pt x="247" y="139"/>
                </a:cubicBezTo>
                <a:cubicBezTo>
                  <a:pt x="247" y="140"/>
                  <a:pt x="247" y="140"/>
                  <a:pt x="247" y="140"/>
                </a:cubicBezTo>
                <a:cubicBezTo>
                  <a:pt x="247" y="140"/>
                  <a:pt x="247" y="141"/>
                  <a:pt x="247" y="141"/>
                </a:cubicBezTo>
                <a:cubicBezTo>
                  <a:pt x="247" y="141"/>
                  <a:pt x="247" y="142"/>
                  <a:pt x="247" y="142"/>
                </a:cubicBezTo>
                <a:cubicBezTo>
                  <a:pt x="247" y="142"/>
                  <a:pt x="247" y="142"/>
                  <a:pt x="247" y="143"/>
                </a:cubicBezTo>
                <a:cubicBezTo>
                  <a:pt x="247" y="143"/>
                  <a:pt x="247" y="143"/>
                  <a:pt x="247" y="144"/>
                </a:cubicBezTo>
                <a:cubicBezTo>
                  <a:pt x="247" y="144"/>
                  <a:pt x="247" y="145"/>
                  <a:pt x="247" y="145"/>
                </a:cubicBezTo>
                <a:cubicBezTo>
                  <a:pt x="247" y="145"/>
                  <a:pt x="247" y="146"/>
                  <a:pt x="247" y="146"/>
                </a:cubicBezTo>
                <a:cubicBezTo>
                  <a:pt x="247" y="146"/>
                  <a:pt x="247" y="147"/>
                  <a:pt x="248" y="147"/>
                </a:cubicBezTo>
                <a:cubicBezTo>
                  <a:pt x="248" y="148"/>
                  <a:pt x="248" y="149"/>
                  <a:pt x="248" y="149"/>
                </a:cubicBezTo>
                <a:cubicBezTo>
                  <a:pt x="248" y="149"/>
                  <a:pt x="248" y="150"/>
                  <a:pt x="248" y="150"/>
                </a:cubicBezTo>
                <a:cubicBezTo>
                  <a:pt x="248" y="150"/>
                  <a:pt x="248" y="150"/>
                  <a:pt x="248" y="150"/>
                </a:cubicBezTo>
                <a:cubicBezTo>
                  <a:pt x="248" y="151"/>
                  <a:pt x="248" y="151"/>
                  <a:pt x="248" y="151"/>
                </a:cubicBezTo>
                <a:cubicBezTo>
                  <a:pt x="248" y="151"/>
                  <a:pt x="248" y="151"/>
                  <a:pt x="248" y="152"/>
                </a:cubicBezTo>
                <a:cubicBezTo>
                  <a:pt x="248" y="152"/>
                  <a:pt x="248" y="152"/>
                  <a:pt x="248" y="152"/>
                </a:cubicBezTo>
                <a:cubicBezTo>
                  <a:pt x="248" y="153"/>
                  <a:pt x="247" y="153"/>
                  <a:pt x="247" y="153"/>
                </a:cubicBezTo>
                <a:cubicBezTo>
                  <a:pt x="247" y="153"/>
                  <a:pt x="247" y="153"/>
                  <a:pt x="247" y="153"/>
                </a:cubicBezTo>
                <a:cubicBezTo>
                  <a:pt x="247" y="154"/>
                  <a:pt x="247" y="154"/>
                  <a:pt x="247" y="154"/>
                </a:cubicBezTo>
                <a:cubicBezTo>
                  <a:pt x="247" y="154"/>
                  <a:pt x="247" y="155"/>
                  <a:pt x="247" y="155"/>
                </a:cubicBezTo>
                <a:cubicBezTo>
                  <a:pt x="247" y="155"/>
                  <a:pt x="247" y="156"/>
                  <a:pt x="247" y="157"/>
                </a:cubicBezTo>
                <a:cubicBezTo>
                  <a:pt x="247" y="157"/>
                  <a:pt x="246" y="157"/>
                  <a:pt x="246" y="157"/>
                </a:cubicBezTo>
                <a:cubicBezTo>
                  <a:pt x="246" y="157"/>
                  <a:pt x="246" y="158"/>
                  <a:pt x="246" y="158"/>
                </a:cubicBezTo>
                <a:cubicBezTo>
                  <a:pt x="246" y="159"/>
                  <a:pt x="246" y="159"/>
                  <a:pt x="246" y="159"/>
                </a:cubicBezTo>
                <a:cubicBezTo>
                  <a:pt x="246" y="159"/>
                  <a:pt x="246" y="160"/>
                  <a:pt x="246" y="160"/>
                </a:cubicBezTo>
                <a:cubicBezTo>
                  <a:pt x="246" y="160"/>
                  <a:pt x="246" y="162"/>
                  <a:pt x="246" y="162"/>
                </a:cubicBezTo>
                <a:cubicBezTo>
                  <a:pt x="246" y="162"/>
                  <a:pt x="246" y="163"/>
                  <a:pt x="246" y="163"/>
                </a:cubicBezTo>
                <a:cubicBezTo>
                  <a:pt x="246" y="163"/>
                  <a:pt x="246" y="164"/>
                  <a:pt x="246" y="164"/>
                </a:cubicBezTo>
                <a:cubicBezTo>
                  <a:pt x="246" y="164"/>
                  <a:pt x="246" y="164"/>
                  <a:pt x="245" y="164"/>
                </a:cubicBezTo>
                <a:cubicBezTo>
                  <a:pt x="245" y="164"/>
                  <a:pt x="245" y="164"/>
                  <a:pt x="245" y="164"/>
                </a:cubicBezTo>
                <a:cubicBezTo>
                  <a:pt x="245" y="164"/>
                  <a:pt x="246" y="165"/>
                  <a:pt x="246" y="165"/>
                </a:cubicBezTo>
                <a:cubicBezTo>
                  <a:pt x="246" y="165"/>
                  <a:pt x="245" y="165"/>
                  <a:pt x="245" y="165"/>
                </a:cubicBezTo>
                <a:cubicBezTo>
                  <a:pt x="245" y="165"/>
                  <a:pt x="245" y="165"/>
                  <a:pt x="245" y="166"/>
                </a:cubicBezTo>
                <a:cubicBezTo>
                  <a:pt x="244" y="166"/>
                  <a:pt x="244" y="166"/>
                  <a:pt x="244" y="166"/>
                </a:cubicBezTo>
                <a:cubicBezTo>
                  <a:pt x="244" y="166"/>
                  <a:pt x="243" y="167"/>
                  <a:pt x="243" y="167"/>
                </a:cubicBezTo>
                <a:cubicBezTo>
                  <a:pt x="243" y="167"/>
                  <a:pt x="243" y="168"/>
                  <a:pt x="243" y="168"/>
                </a:cubicBezTo>
                <a:cubicBezTo>
                  <a:pt x="243" y="168"/>
                  <a:pt x="243" y="168"/>
                  <a:pt x="243" y="169"/>
                </a:cubicBezTo>
                <a:cubicBezTo>
                  <a:pt x="243" y="169"/>
                  <a:pt x="242" y="169"/>
                  <a:pt x="242" y="169"/>
                </a:cubicBezTo>
                <a:cubicBezTo>
                  <a:pt x="242" y="169"/>
                  <a:pt x="242" y="170"/>
                  <a:pt x="242" y="170"/>
                </a:cubicBezTo>
                <a:cubicBezTo>
                  <a:pt x="242" y="170"/>
                  <a:pt x="242" y="171"/>
                  <a:pt x="242" y="171"/>
                </a:cubicBezTo>
                <a:cubicBezTo>
                  <a:pt x="242" y="172"/>
                  <a:pt x="242" y="173"/>
                  <a:pt x="242" y="173"/>
                </a:cubicBezTo>
                <a:cubicBezTo>
                  <a:pt x="242" y="174"/>
                  <a:pt x="242" y="174"/>
                  <a:pt x="242" y="174"/>
                </a:cubicBezTo>
                <a:cubicBezTo>
                  <a:pt x="242" y="174"/>
                  <a:pt x="242" y="176"/>
                  <a:pt x="242" y="176"/>
                </a:cubicBezTo>
                <a:cubicBezTo>
                  <a:pt x="242" y="176"/>
                  <a:pt x="242" y="177"/>
                  <a:pt x="242" y="177"/>
                </a:cubicBezTo>
                <a:cubicBezTo>
                  <a:pt x="242" y="177"/>
                  <a:pt x="242" y="178"/>
                  <a:pt x="242" y="178"/>
                </a:cubicBezTo>
                <a:cubicBezTo>
                  <a:pt x="242" y="178"/>
                  <a:pt x="241" y="179"/>
                  <a:pt x="241" y="179"/>
                </a:cubicBezTo>
                <a:cubicBezTo>
                  <a:pt x="241" y="179"/>
                  <a:pt x="241" y="179"/>
                  <a:pt x="240" y="179"/>
                </a:cubicBezTo>
                <a:cubicBezTo>
                  <a:pt x="240" y="180"/>
                  <a:pt x="240" y="180"/>
                  <a:pt x="239" y="180"/>
                </a:cubicBezTo>
                <a:cubicBezTo>
                  <a:pt x="239" y="180"/>
                  <a:pt x="239" y="181"/>
                  <a:pt x="239" y="181"/>
                </a:cubicBezTo>
                <a:cubicBezTo>
                  <a:pt x="239" y="181"/>
                  <a:pt x="239" y="182"/>
                  <a:pt x="239" y="183"/>
                </a:cubicBezTo>
                <a:cubicBezTo>
                  <a:pt x="239" y="184"/>
                  <a:pt x="238" y="184"/>
                  <a:pt x="238" y="184"/>
                </a:cubicBezTo>
                <a:cubicBezTo>
                  <a:pt x="238" y="185"/>
                  <a:pt x="237" y="187"/>
                  <a:pt x="236" y="187"/>
                </a:cubicBezTo>
                <a:cubicBezTo>
                  <a:pt x="236" y="187"/>
                  <a:pt x="236" y="187"/>
                  <a:pt x="235" y="188"/>
                </a:cubicBezTo>
                <a:cubicBezTo>
                  <a:pt x="235" y="188"/>
                  <a:pt x="234" y="189"/>
                  <a:pt x="234" y="189"/>
                </a:cubicBezTo>
                <a:cubicBezTo>
                  <a:pt x="234" y="189"/>
                  <a:pt x="234" y="190"/>
                  <a:pt x="234" y="190"/>
                </a:cubicBezTo>
                <a:cubicBezTo>
                  <a:pt x="233" y="191"/>
                  <a:pt x="233" y="191"/>
                  <a:pt x="233" y="191"/>
                </a:cubicBezTo>
                <a:cubicBezTo>
                  <a:pt x="233" y="191"/>
                  <a:pt x="233" y="192"/>
                  <a:pt x="233" y="192"/>
                </a:cubicBezTo>
                <a:cubicBezTo>
                  <a:pt x="233" y="193"/>
                  <a:pt x="233" y="193"/>
                  <a:pt x="233" y="193"/>
                </a:cubicBezTo>
                <a:cubicBezTo>
                  <a:pt x="233" y="194"/>
                  <a:pt x="233" y="195"/>
                  <a:pt x="233" y="195"/>
                </a:cubicBezTo>
                <a:cubicBezTo>
                  <a:pt x="234" y="196"/>
                  <a:pt x="233" y="196"/>
                  <a:pt x="233" y="197"/>
                </a:cubicBezTo>
                <a:cubicBezTo>
                  <a:pt x="233" y="197"/>
                  <a:pt x="231" y="197"/>
                  <a:pt x="231" y="198"/>
                </a:cubicBezTo>
                <a:cubicBezTo>
                  <a:pt x="230" y="198"/>
                  <a:pt x="229" y="198"/>
                  <a:pt x="228" y="199"/>
                </a:cubicBezTo>
                <a:cubicBezTo>
                  <a:pt x="227" y="199"/>
                  <a:pt x="227" y="200"/>
                  <a:pt x="227" y="200"/>
                </a:cubicBezTo>
                <a:cubicBezTo>
                  <a:pt x="227" y="200"/>
                  <a:pt x="226" y="201"/>
                  <a:pt x="226" y="201"/>
                </a:cubicBezTo>
                <a:cubicBezTo>
                  <a:pt x="226" y="201"/>
                  <a:pt x="226" y="202"/>
                  <a:pt x="226" y="202"/>
                </a:cubicBezTo>
                <a:cubicBezTo>
                  <a:pt x="226" y="203"/>
                  <a:pt x="226" y="203"/>
                  <a:pt x="226" y="204"/>
                </a:cubicBezTo>
                <a:cubicBezTo>
                  <a:pt x="226" y="204"/>
                  <a:pt x="226" y="203"/>
                  <a:pt x="226" y="203"/>
                </a:cubicBezTo>
                <a:cubicBezTo>
                  <a:pt x="226" y="202"/>
                  <a:pt x="225" y="203"/>
                  <a:pt x="225" y="203"/>
                </a:cubicBezTo>
                <a:cubicBezTo>
                  <a:pt x="224" y="203"/>
                  <a:pt x="224" y="203"/>
                  <a:pt x="224" y="203"/>
                </a:cubicBezTo>
                <a:cubicBezTo>
                  <a:pt x="224" y="204"/>
                  <a:pt x="223" y="203"/>
                  <a:pt x="223" y="204"/>
                </a:cubicBezTo>
                <a:cubicBezTo>
                  <a:pt x="222" y="204"/>
                  <a:pt x="222" y="203"/>
                  <a:pt x="222" y="203"/>
                </a:cubicBezTo>
                <a:cubicBezTo>
                  <a:pt x="222" y="203"/>
                  <a:pt x="221" y="203"/>
                  <a:pt x="220" y="204"/>
                </a:cubicBezTo>
                <a:cubicBezTo>
                  <a:pt x="220" y="204"/>
                  <a:pt x="219" y="204"/>
                  <a:pt x="219" y="204"/>
                </a:cubicBezTo>
                <a:cubicBezTo>
                  <a:pt x="218" y="204"/>
                  <a:pt x="218" y="203"/>
                  <a:pt x="218" y="203"/>
                </a:cubicBezTo>
                <a:cubicBezTo>
                  <a:pt x="218" y="203"/>
                  <a:pt x="219" y="202"/>
                  <a:pt x="219" y="202"/>
                </a:cubicBezTo>
                <a:cubicBezTo>
                  <a:pt x="219" y="201"/>
                  <a:pt x="218" y="202"/>
                  <a:pt x="218" y="202"/>
                </a:cubicBezTo>
                <a:cubicBezTo>
                  <a:pt x="217" y="202"/>
                  <a:pt x="217" y="202"/>
                  <a:pt x="217" y="203"/>
                </a:cubicBezTo>
                <a:cubicBezTo>
                  <a:pt x="217" y="203"/>
                  <a:pt x="218" y="204"/>
                  <a:pt x="218" y="204"/>
                </a:cubicBezTo>
                <a:cubicBezTo>
                  <a:pt x="218" y="204"/>
                  <a:pt x="217" y="204"/>
                  <a:pt x="216" y="204"/>
                </a:cubicBezTo>
                <a:cubicBezTo>
                  <a:pt x="216" y="204"/>
                  <a:pt x="216" y="204"/>
                  <a:pt x="215" y="204"/>
                </a:cubicBezTo>
                <a:cubicBezTo>
                  <a:pt x="214" y="205"/>
                  <a:pt x="214" y="204"/>
                  <a:pt x="214" y="204"/>
                </a:cubicBezTo>
                <a:cubicBezTo>
                  <a:pt x="214" y="203"/>
                  <a:pt x="213" y="203"/>
                  <a:pt x="213" y="203"/>
                </a:cubicBezTo>
                <a:cubicBezTo>
                  <a:pt x="212" y="203"/>
                  <a:pt x="212" y="203"/>
                  <a:pt x="211" y="204"/>
                </a:cubicBezTo>
                <a:cubicBezTo>
                  <a:pt x="211" y="204"/>
                  <a:pt x="210" y="204"/>
                  <a:pt x="210" y="204"/>
                </a:cubicBezTo>
                <a:cubicBezTo>
                  <a:pt x="210" y="204"/>
                  <a:pt x="210" y="204"/>
                  <a:pt x="209" y="204"/>
                </a:cubicBezTo>
                <a:cubicBezTo>
                  <a:pt x="209" y="203"/>
                  <a:pt x="209" y="204"/>
                  <a:pt x="209" y="204"/>
                </a:cubicBezTo>
                <a:cubicBezTo>
                  <a:pt x="209" y="204"/>
                  <a:pt x="208" y="204"/>
                  <a:pt x="208" y="204"/>
                </a:cubicBezTo>
                <a:cubicBezTo>
                  <a:pt x="207" y="204"/>
                  <a:pt x="207" y="205"/>
                  <a:pt x="207" y="205"/>
                </a:cubicBezTo>
                <a:cubicBezTo>
                  <a:pt x="207" y="205"/>
                  <a:pt x="207" y="206"/>
                  <a:pt x="208" y="206"/>
                </a:cubicBezTo>
                <a:cubicBezTo>
                  <a:pt x="209" y="206"/>
                  <a:pt x="208" y="206"/>
                  <a:pt x="208" y="207"/>
                </a:cubicBezTo>
                <a:cubicBezTo>
                  <a:pt x="208" y="207"/>
                  <a:pt x="207" y="207"/>
                  <a:pt x="207" y="207"/>
                </a:cubicBezTo>
                <a:cubicBezTo>
                  <a:pt x="207" y="207"/>
                  <a:pt x="206" y="207"/>
                  <a:pt x="206" y="207"/>
                </a:cubicBezTo>
                <a:cubicBezTo>
                  <a:pt x="205" y="207"/>
                  <a:pt x="205" y="207"/>
                  <a:pt x="205" y="207"/>
                </a:cubicBezTo>
                <a:cubicBezTo>
                  <a:pt x="205" y="207"/>
                  <a:pt x="204" y="208"/>
                  <a:pt x="204" y="208"/>
                </a:cubicBezTo>
                <a:cubicBezTo>
                  <a:pt x="204" y="208"/>
                  <a:pt x="203" y="208"/>
                  <a:pt x="203" y="208"/>
                </a:cubicBezTo>
                <a:cubicBezTo>
                  <a:pt x="203" y="208"/>
                  <a:pt x="202" y="209"/>
                  <a:pt x="202" y="209"/>
                </a:cubicBezTo>
                <a:cubicBezTo>
                  <a:pt x="202" y="209"/>
                  <a:pt x="202" y="210"/>
                  <a:pt x="202" y="210"/>
                </a:cubicBezTo>
                <a:cubicBezTo>
                  <a:pt x="202" y="210"/>
                  <a:pt x="202" y="210"/>
                  <a:pt x="202" y="210"/>
                </a:cubicBezTo>
                <a:cubicBezTo>
                  <a:pt x="201" y="210"/>
                  <a:pt x="201" y="210"/>
                  <a:pt x="201" y="210"/>
                </a:cubicBezTo>
                <a:cubicBezTo>
                  <a:pt x="200" y="210"/>
                  <a:pt x="200" y="210"/>
                  <a:pt x="199" y="210"/>
                </a:cubicBezTo>
                <a:cubicBezTo>
                  <a:pt x="199" y="210"/>
                  <a:pt x="199" y="210"/>
                  <a:pt x="198" y="210"/>
                </a:cubicBezTo>
                <a:cubicBezTo>
                  <a:pt x="198" y="210"/>
                  <a:pt x="197" y="210"/>
                  <a:pt x="197" y="211"/>
                </a:cubicBezTo>
                <a:cubicBezTo>
                  <a:pt x="197" y="211"/>
                  <a:pt x="196" y="211"/>
                  <a:pt x="196" y="211"/>
                </a:cubicBezTo>
                <a:cubicBezTo>
                  <a:pt x="196" y="211"/>
                  <a:pt x="196" y="211"/>
                  <a:pt x="195" y="212"/>
                </a:cubicBezTo>
                <a:cubicBezTo>
                  <a:pt x="195" y="212"/>
                  <a:pt x="195" y="212"/>
                  <a:pt x="194" y="212"/>
                </a:cubicBezTo>
                <a:cubicBezTo>
                  <a:pt x="194" y="212"/>
                  <a:pt x="193" y="212"/>
                  <a:pt x="193" y="213"/>
                </a:cubicBezTo>
                <a:cubicBezTo>
                  <a:pt x="192" y="213"/>
                  <a:pt x="191" y="214"/>
                  <a:pt x="191" y="214"/>
                </a:cubicBezTo>
                <a:cubicBezTo>
                  <a:pt x="191" y="215"/>
                  <a:pt x="191" y="215"/>
                  <a:pt x="190" y="215"/>
                </a:cubicBezTo>
                <a:cubicBezTo>
                  <a:pt x="190" y="215"/>
                  <a:pt x="189" y="216"/>
                  <a:pt x="189" y="216"/>
                </a:cubicBezTo>
                <a:cubicBezTo>
                  <a:pt x="188" y="217"/>
                  <a:pt x="187" y="217"/>
                  <a:pt x="187" y="217"/>
                </a:cubicBezTo>
                <a:cubicBezTo>
                  <a:pt x="187" y="218"/>
                  <a:pt x="186" y="218"/>
                  <a:pt x="186" y="219"/>
                </a:cubicBezTo>
                <a:cubicBezTo>
                  <a:pt x="185" y="219"/>
                  <a:pt x="185" y="219"/>
                  <a:pt x="185" y="219"/>
                </a:cubicBezTo>
                <a:cubicBezTo>
                  <a:pt x="185" y="219"/>
                  <a:pt x="185" y="219"/>
                  <a:pt x="185" y="219"/>
                </a:cubicBezTo>
                <a:cubicBezTo>
                  <a:pt x="184" y="219"/>
                  <a:pt x="184" y="219"/>
                  <a:pt x="184" y="220"/>
                </a:cubicBezTo>
                <a:cubicBezTo>
                  <a:pt x="185" y="220"/>
                  <a:pt x="185" y="220"/>
                  <a:pt x="185" y="220"/>
                </a:cubicBezTo>
                <a:cubicBezTo>
                  <a:pt x="185" y="220"/>
                  <a:pt x="184" y="221"/>
                  <a:pt x="184" y="221"/>
                </a:cubicBezTo>
                <a:cubicBezTo>
                  <a:pt x="184" y="221"/>
                  <a:pt x="183" y="221"/>
                  <a:pt x="183" y="221"/>
                </a:cubicBezTo>
                <a:cubicBezTo>
                  <a:pt x="183" y="221"/>
                  <a:pt x="183" y="222"/>
                  <a:pt x="183" y="222"/>
                </a:cubicBezTo>
                <a:cubicBezTo>
                  <a:pt x="183" y="222"/>
                  <a:pt x="182" y="222"/>
                  <a:pt x="182" y="223"/>
                </a:cubicBezTo>
                <a:cubicBezTo>
                  <a:pt x="182" y="223"/>
                  <a:pt x="182" y="223"/>
                  <a:pt x="182" y="222"/>
                </a:cubicBezTo>
                <a:cubicBezTo>
                  <a:pt x="181" y="222"/>
                  <a:pt x="182" y="222"/>
                  <a:pt x="182" y="222"/>
                </a:cubicBezTo>
                <a:cubicBezTo>
                  <a:pt x="181" y="221"/>
                  <a:pt x="181" y="222"/>
                  <a:pt x="181" y="222"/>
                </a:cubicBezTo>
                <a:cubicBezTo>
                  <a:pt x="181" y="222"/>
                  <a:pt x="180" y="223"/>
                  <a:pt x="180" y="223"/>
                </a:cubicBezTo>
                <a:cubicBezTo>
                  <a:pt x="179" y="223"/>
                  <a:pt x="180" y="223"/>
                  <a:pt x="180" y="223"/>
                </a:cubicBezTo>
                <a:cubicBezTo>
                  <a:pt x="180" y="224"/>
                  <a:pt x="181" y="224"/>
                  <a:pt x="181" y="224"/>
                </a:cubicBezTo>
                <a:cubicBezTo>
                  <a:pt x="181" y="224"/>
                  <a:pt x="181" y="224"/>
                  <a:pt x="181" y="225"/>
                </a:cubicBezTo>
                <a:cubicBezTo>
                  <a:pt x="181" y="225"/>
                  <a:pt x="180" y="226"/>
                  <a:pt x="180" y="226"/>
                </a:cubicBezTo>
                <a:cubicBezTo>
                  <a:pt x="180" y="226"/>
                  <a:pt x="180" y="227"/>
                  <a:pt x="180" y="227"/>
                </a:cubicBezTo>
                <a:cubicBezTo>
                  <a:pt x="180" y="227"/>
                  <a:pt x="180" y="228"/>
                  <a:pt x="180" y="228"/>
                </a:cubicBezTo>
                <a:cubicBezTo>
                  <a:pt x="179" y="228"/>
                  <a:pt x="179" y="229"/>
                  <a:pt x="179" y="229"/>
                </a:cubicBezTo>
                <a:cubicBezTo>
                  <a:pt x="178" y="229"/>
                  <a:pt x="178" y="230"/>
                  <a:pt x="179" y="230"/>
                </a:cubicBezTo>
                <a:cubicBezTo>
                  <a:pt x="179" y="230"/>
                  <a:pt x="179" y="229"/>
                  <a:pt x="179" y="229"/>
                </a:cubicBezTo>
                <a:cubicBezTo>
                  <a:pt x="180" y="229"/>
                  <a:pt x="180" y="229"/>
                  <a:pt x="180" y="229"/>
                </a:cubicBezTo>
                <a:cubicBezTo>
                  <a:pt x="180" y="229"/>
                  <a:pt x="180" y="229"/>
                  <a:pt x="180" y="230"/>
                </a:cubicBezTo>
                <a:cubicBezTo>
                  <a:pt x="180" y="230"/>
                  <a:pt x="180" y="231"/>
                  <a:pt x="180" y="231"/>
                </a:cubicBezTo>
                <a:cubicBezTo>
                  <a:pt x="179" y="232"/>
                  <a:pt x="179" y="232"/>
                  <a:pt x="179" y="232"/>
                </a:cubicBezTo>
                <a:cubicBezTo>
                  <a:pt x="179" y="233"/>
                  <a:pt x="179" y="233"/>
                  <a:pt x="179" y="233"/>
                </a:cubicBezTo>
                <a:cubicBezTo>
                  <a:pt x="179" y="233"/>
                  <a:pt x="180" y="235"/>
                  <a:pt x="180" y="235"/>
                </a:cubicBezTo>
                <a:cubicBezTo>
                  <a:pt x="180" y="235"/>
                  <a:pt x="180" y="236"/>
                  <a:pt x="180" y="236"/>
                </a:cubicBezTo>
                <a:cubicBezTo>
                  <a:pt x="180" y="236"/>
                  <a:pt x="180" y="237"/>
                  <a:pt x="180" y="237"/>
                </a:cubicBezTo>
                <a:cubicBezTo>
                  <a:pt x="179" y="237"/>
                  <a:pt x="180" y="237"/>
                  <a:pt x="180" y="237"/>
                </a:cubicBezTo>
                <a:cubicBezTo>
                  <a:pt x="180" y="237"/>
                  <a:pt x="180" y="237"/>
                  <a:pt x="180" y="238"/>
                </a:cubicBezTo>
                <a:cubicBezTo>
                  <a:pt x="180" y="238"/>
                  <a:pt x="180" y="238"/>
                  <a:pt x="180" y="238"/>
                </a:cubicBezTo>
                <a:cubicBezTo>
                  <a:pt x="180" y="238"/>
                  <a:pt x="180" y="239"/>
                  <a:pt x="180" y="239"/>
                </a:cubicBezTo>
                <a:cubicBezTo>
                  <a:pt x="180" y="239"/>
                  <a:pt x="180" y="239"/>
                  <a:pt x="180" y="239"/>
                </a:cubicBezTo>
                <a:cubicBezTo>
                  <a:pt x="180" y="239"/>
                  <a:pt x="180" y="239"/>
                  <a:pt x="180" y="239"/>
                </a:cubicBezTo>
                <a:cubicBezTo>
                  <a:pt x="180" y="239"/>
                  <a:pt x="180" y="239"/>
                  <a:pt x="180" y="239"/>
                </a:cubicBezTo>
                <a:cubicBezTo>
                  <a:pt x="180" y="239"/>
                  <a:pt x="180" y="238"/>
                  <a:pt x="181" y="238"/>
                </a:cubicBezTo>
                <a:cubicBezTo>
                  <a:pt x="181" y="238"/>
                  <a:pt x="181" y="238"/>
                  <a:pt x="181" y="238"/>
                </a:cubicBezTo>
                <a:cubicBezTo>
                  <a:pt x="181" y="238"/>
                  <a:pt x="181" y="239"/>
                  <a:pt x="181" y="239"/>
                </a:cubicBezTo>
                <a:cubicBezTo>
                  <a:pt x="181" y="239"/>
                  <a:pt x="181" y="239"/>
                  <a:pt x="181" y="240"/>
                </a:cubicBezTo>
                <a:cubicBezTo>
                  <a:pt x="181" y="240"/>
                  <a:pt x="181" y="240"/>
                  <a:pt x="181" y="240"/>
                </a:cubicBezTo>
                <a:cubicBezTo>
                  <a:pt x="180" y="240"/>
                  <a:pt x="180" y="241"/>
                  <a:pt x="180" y="241"/>
                </a:cubicBezTo>
                <a:cubicBezTo>
                  <a:pt x="180" y="241"/>
                  <a:pt x="180" y="241"/>
                  <a:pt x="180" y="241"/>
                </a:cubicBezTo>
                <a:cubicBezTo>
                  <a:pt x="180" y="241"/>
                  <a:pt x="180" y="241"/>
                  <a:pt x="180" y="240"/>
                </a:cubicBezTo>
                <a:cubicBezTo>
                  <a:pt x="180" y="240"/>
                  <a:pt x="180" y="240"/>
                  <a:pt x="180" y="240"/>
                </a:cubicBezTo>
                <a:cubicBezTo>
                  <a:pt x="180" y="240"/>
                  <a:pt x="180" y="239"/>
                  <a:pt x="180" y="239"/>
                </a:cubicBezTo>
                <a:cubicBezTo>
                  <a:pt x="180" y="239"/>
                  <a:pt x="180" y="240"/>
                  <a:pt x="180" y="240"/>
                </a:cubicBezTo>
                <a:cubicBezTo>
                  <a:pt x="179" y="240"/>
                  <a:pt x="180" y="240"/>
                  <a:pt x="180" y="240"/>
                </a:cubicBezTo>
                <a:cubicBezTo>
                  <a:pt x="180" y="240"/>
                  <a:pt x="179" y="241"/>
                  <a:pt x="179" y="241"/>
                </a:cubicBezTo>
                <a:cubicBezTo>
                  <a:pt x="179" y="241"/>
                  <a:pt x="179" y="242"/>
                  <a:pt x="180" y="242"/>
                </a:cubicBezTo>
                <a:cubicBezTo>
                  <a:pt x="180" y="242"/>
                  <a:pt x="180" y="242"/>
                  <a:pt x="180" y="243"/>
                </a:cubicBezTo>
                <a:cubicBezTo>
                  <a:pt x="180" y="243"/>
                  <a:pt x="179" y="243"/>
                  <a:pt x="179" y="244"/>
                </a:cubicBezTo>
                <a:cubicBezTo>
                  <a:pt x="179" y="244"/>
                  <a:pt x="179" y="245"/>
                  <a:pt x="179" y="245"/>
                </a:cubicBezTo>
                <a:cubicBezTo>
                  <a:pt x="179" y="245"/>
                  <a:pt x="178" y="245"/>
                  <a:pt x="178" y="245"/>
                </a:cubicBezTo>
                <a:cubicBezTo>
                  <a:pt x="178" y="246"/>
                  <a:pt x="178" y="246"/>
                  <a:pt x="178" y="246"/>
                </a:cubicBezTo>
                <a:cubicBezTo>
                  <a:pt x="178" y="247"/>
                  <a:pt x="178" y="246"/>
                  <a:pt x="178" y="246"/>
                </a:cubicBezTo>
                <a:cubicBezTo>
                  <a:pt x="178" y="246"/>
                  <a:pt x="179" y="247"/>
                  <a:pt x="178" y="247"/>
                </a:cubicBezTo>
                <a:cubicBezTo>
                  <a:pt x="178" y="247"/>
                  <a:pt x="178" y="247"/>
                  <a:pt x="178" y="248"/>
                </a:cubicBezTo>
                <a:cubicBezTo>
                  <a:pt x="177" y="248"/>
                  <a:pt x="176" y="249"/>
                  <a:pt x="176" y="249"/>
                </a:cubicBezTo>
                <a:cubicBezTo>
                  <a:pt x="175" y="250"/>
                  <a:pt x="174" y="251"/>
                  <a:pt x="174" y="251"/>
                </a:cubicBezTo>
                <a:cubicBezTo>
                  <a:pt x="173" y="251"/>
                  <a:pt x="173" y="252"/>
                  <a:pt x="172" y="253"/>
                </a:cubicBezTo>
                <a:cubicBezTo>
                  <a:pt x="172" y="253"/>
                  <a:pt x="172" y="253"/>
                  <a:pt x="172" y="254"/>
                </a:cubicBezTo>
                <a:cubicBezTo>
                  <a:pt x="172" y="254"/>
                  <a:pt x="171" y="254"/>
                  <a:pt x="171" y="254"/>
                </a:cubicBezTo>
                <a:cubicBezTo>
                  <a:pt x="171" y="255"/>
                  <a:pt x="171" y="255"/>
                  <a:pt x="171" y="255"/>
                </a:cubicBezTo>
                <a:cubicBezTo>
                  <a:pt x="170" y="256"/>
                  <a:pt x="170" y="257"/>
                  <a:pt x="170" y="257"/>
                </a:cubicBezTo>
                <a:cubicBezTo>
                  <a:pt x="169" y="258"/>
                  <a:pt x="169" y="259"/>
                  <a:pt x="169" y="259"/>
                </a:cubicBezTo>
                <a:cubicBezTo>
                  <a:pt x="169" y="259"/>
                  <a:pt x="168" y="261"/>
                  <a:pt x="168" y="261"/>
                </a:cubicBezTo>
                <a:cubicBezTo>
                  <a:pt x="168" y="261"/>
                  <a:pt x="168" y="262"/>
                  <a:pt x="167" y="263"/>
                </a:cubicBezTo>
                <a:cubicBezTo>
                  <a:pt x="167" y="263"/>
                  <a:pt x="167" y="264"/>
                  <a:pt x="167" y="265"/>
                </a:cubicBezTo>
                <a:cubicBezTo>
                  <a:pt x="166" y="265"/>
                  <a:pt x="166" y="266"/>
                  <a:pt x="165" y="266"/>
                </a:cubicBezTo>
                <a:cubicBezTo>
                  <a:pt x="165" y="267"/>
                  <a:pt x="165" y="267"/>
                  <a:pt x="165" y="268"/>
                </a:cubicBezTo>
                <a:cubicBezTo>
                  <a:pt x="165" y="268"/>
                  <a:pt x="164" y="269"/>
                  <a:pt x="164" y="269"/>
                </a:cubicBezTo>
                <a:cubicBezTo>
                  <a:pt x="163" y="269"/>
                  <a:pt x="163" y="269"/>
                  <a:pt x="163" y="270"/>
                </a:cubicBezTo>
                <a:cubicBezTo>
                  <a:pt x="162" y="270"/>
                  <a:pt x="162" y="270"/>
                  <a:pt x="162" y="271"/>
                </a:cubicBezTo>
                <a:cubicBezTo>
                  <a:pt x="162" y="271"/>
                  <a:pt x="161" y="272"/>
                  <a:pt x="161" y="272"/>
                </a:cubicBezTo>
                <a:cubicBezTo>
                  <a:pt x="161" y="272"/>
                  <a:pt x="160" y="273"/>
                  <a:pt x="160" y="273"/>
                </a:cubicBezTo>
                <a:cubicBezTo>
                  <a:pt x="159" y="273"/>
                  <a:pt x="159" y="274"/>
                  <a:pt x="158" y="274"/>
                </a:cubicBezTo>
                <a:cubicBezTo>
                  <a:pt x="158" y="274"/>
                  <a:pt x="157" y="275"/>
                  <a:pt x="157" y="275"/>
                </a:cubicBezTo>
                <a:cubicBezTo>
                  <a:pt x="157" y="275"/>
                  <a:pt x="156" y="276"/>
                  <a:pt x="156" y="276"/>
                </a:cubicBezTo>
                <a:cubicBezTo>
                  <a:pt x="156" y="276"/>
                  <a:pt x="155" y="276"/>
                  <a:pt x="155" y="276"/>
                </a:cubicBezTo>
                <a:cubicBezTo>
                  <a:pt x="155" y="276"/>
                  <a:pt x="155" y="276"/>
                  <a:pt x="155" y="275"/>
                </a:cubicBezTo>
                <a:cubicBezTo>
                  <a:pt x="155" y="275"/>
                  <a:pt x="155" y="275"/>
                  <a:pt x="155" y="275"/>
                </a:cubicBezTo>
                <a:cubicBezTo>
                  <a:pt x="156" y="275"/>
                  <a:pt x="155" y="275"/>
                  <a:pt x="155" y="275"/>
                </a:cubicBezTo>
                <a:cubicBezTo>
                  <a:pt x="155" y="275"/>
                  <a:pt x="155" y="274"/>
                  <a:pt x="155" y="274"/>
                </a:cubicBezTo>
                <a:cubicBezTo>
                  <a:pt x="155" y="274"/>
                  <a:pt x="156" y="274"/>
                  <a:pt x="156" y="274"/>
                </a:cubicBezTo>
                <a:cubicBezTo>
                  <a:pt x="156" y="274"/>
                  <a:pt x="156" y="274"/>
                  <a:pt x="156" y="274"/>
                </a:cubicBezTo>
                <a:cubicBezTo>
                  <a:pt x="156" y="274"/>
                  <a:pt x="157" y="274"/>
                  <a:pt x="157" y="274"/>
                </a:cubicBezTo>
                <a:cubicBezTo>
                  <a:pt x="157" y="274"/>
                  <a:pt x="158" y="273"/>
                  <a:pt x="158" y="273"/>
                </a:cubicBezTo>
                <a:cubicBezTo>
                  <a:pt x="158" y="273"/>
                  <a:pt x="159" y="273"/>
                  <a:pt x="159" y="273"/>
                </a:cubicBezTo>
                <a:cubicBezTo>
                  <a:pt x="159" y="272"/>
                  <a:pt x="159" y="272"/>
                  <a:pt x="159" y="272"/>
                </a:cubicBezTo>
                <a:cubicBezTo>
                  <a:pt x="160" y="272"/>
                  <a:pt x="160" y="272"/>
                  <a:pt x="160" y="272"/>
                </a:cubicBezTo>
                <a:cubicBezTo>
                  <a:pt x="160" y="271"/>
                  <a:pt x="161" y="270"/>
                  <a:pt x="161" y="270"/>
                </a:cubicBezTo>
                <a:cubicBezTo>
                  <a:pt x="161" y="270"/>
                  <a:pt x="161" y="268"/>
                  <a:pt x="161" y="268"/>
                </a:cubicBezTo>
                <a:cubicBezTo>
                  <a:pt x="161" y="268"/>
                  <a:pt x="162" y="268"/>
                  <a:pt x="162" y="268"/>
                </a:cubicBezTo>
                <a:cubicBezTo>
                  <a:pt x="162" y="268"/>
                  <a:pt x="162" y="268"/>
                  <a:pt x="162" y="268"/>
                </a:cubicBezTo>
                <a:cubicBezTo>
                  <a:pt x="163" y="268"/>
                  <a:pt x="163" y="268"/>
                  <a:pt x="163" y="267"/>
                </a:cubicBezTo>
                <a:cubicBezTo>
                  <a:pt x="163" y="267"/>
                  <a:pt x="163" y="267"/>
                  <a:pt x="163" y="267"/>
                </a:cubicBezTo>
                <a:cubicBezTo>
                  <a:pt x="163" y="267"/>
                  <a:pt x="163" y="267"/>
                  <a:pt x="163" y="267"/>
                </a:cubicBezTo>
                <a:cubicBezTo>
                  <a:pt x="164" y="267"/>
                  <a:pt x="164" y="266"/>
                  <a:pt x="164" y="266"/>
                </a:cubicBezTo>
                <a:cubicBezTo>
                  <a:pt x="164" y="266"/>
                  <a:pt x="164" y="266"/>
                  <a:pt x="164" y="266"/>
                </a:cubicBezTo>
                <a:cubicBezTo>
                  <a:pt x="165" y="266"/>
                  <a:pt x="165" y="265"/>
                  <a:pt x="165" y="265"/>
                </a:cubicBezTo>
                <a:cubicBezTo>
                  <a:pt x="165" y="265"/>
                  <a:pt x="165" y="263"/>
                  <a:pt x="165" y="262"/>
                </a:cubicBezTo>
                <a:cubicBezTo>
                  <a:pt x="165" y="262"/>
                  <a:pt x="165" y="263"/>
                  <a:pt x="165" y="263"/>
                </a:cubicBezTo>
                <a:cubicBezTo>
                  <a:pt x="165" y="263"/>
                  <a:pt x="166" y="263"/>
                  <a:pt x="166" y="263"/>
                </a:cubicBezTo>
                <a:cubicBezTo>
                  <a:pt x="166" y="263"/>
                  <a:pt x="166" y="262"/>
                  <a:pt x="166" y="262"/>
                </a:cubicBezTo>
                <a:cubicBezTo>
                  <a:pt x="166" y="262"/>
                  <a:pt x="166" y="261"/>
                  <a:pt x="166" y="261"/>
                </a:cubicBezTo>
                <a:cubicBezTo>
                  <a:pt x="166" y="261"/>
                  <a:pt x="165" y="261"/>
                  <a:pt x="165" y="261"/>
                </a:cubicBezTo>
                <a:cubicBezTo>
                  <a:pt x="165" y="261"/>
                  <a:pt x="165" y="261"/>
                  <a:pt x="165" y="261"/>
                </a:cubicBezTo>
                <a:cubicBezTo>
                  <a:pt x="165" y="262"/>
                  <a:pt x="164" y="262"/>
                  <a:pt x="164" y="262"/>
                </a:cubicBezTo>
                <a:cubicBezTo>
                  <a:pt x="164" y="262"/>
                  <a:pt x="163" y="262"/>
                  <a:pt x="163" y="262"/>
                </a:cubicBezTo>
                <a:cubicBezTo>
                  <a:pt x="163" y="262"/>
                  <a:pt x="163" y="262"/>
                  <a:pt x="162" y="262"/>
                </a:cubicBezTo>
                <a:cubicBezTo>
                  <a:pt x="162" y="262"/>
                  <a:pt x="162" y="261"/>
                  <a:pt x="162" y="261"/>
                </a:cubicBezTo>
                <a:cubicBezTo>
                  <a:pt x="162" y="261"/>
                  <a:pt x="162" y="261"/>
                  <a:pt x="161" y="261"/>
                </a:cubicBezTo>
                <a:cubicBezTo>
                  <a:pt x="161" y="261"/>
                  <a:pt x="161" y="260"/>
                  <a:pt x="161" y="260"/>
                </a:cubicBezTo>
                <a:cubicBezTo>
                  <a:pt x="161" y="260"/>
                  <a:pt x="161" y="259"/>
                  <a:pt x="161" y="259"/>
                </a:cubicBezTo>
                <a:cubicBezTo>
                  <a:pt x="161" y="259"/>
                  <a:pt x="161" y="259"/>
                  <a:pt x="161" y="260"/>
                </a:cubicBezTo>
                <a:cubicBezTo>
                  <a:pt x="160" y="260"/>
                  <a:pt x="160" y="261"/>
                  <a:pt x="161" y="261"/>
                </a:cubicBezTo>
                <a:cubicBezTo>
                  <a:pt x="161" y="261"/>
                  <a:pt x="161" y="262"/>
                  <a:pt x="161" y="262"/>
                </a:cubicBezTo>
                <a:cubicBezTo>
                  <a:pt x="161" y="262"/>
                  <a:pt x="161" y="262"/>
                  <a:pt x="161" y="263"/>
                </a:cubicBezTo>
                <a:cubicBezTo>
                  <a:pt x="161" y="263"/>
                  <a:pt x="161" y="263"/>
                  <a:pt x="161" y="263"/>
                </a:cubicBezTo>
                <a:cubicBezTo>
                  <a:pt x="161" y="263"/>
                  <a:pt x="161" y="264"/>
                  <a:pt x="160" y="264"/>
                </a:cubicBezTo>
                <a:cubicBezTo>
                  <a:pt x="160" y="264"/>
                  <a:pt x="160" y="264"/>
                  <a:pt x="160" y="265"/>
                </a:cubicBezTo>
                <a:cubicBezTo>
                  <a:pt x="160" y="265"/>
                  <a:pt x="160" y="266"/>
                  <a:pt x="160" y="266"/>
                </a:cubicBezTo>
                <a:cubicBezTo>
                  <a:pt x="160" y="266"/>
                  <a:pt x="160" y="266"/>
                  <a:pt x="160" y="266"/>
                </a:cubicBezTo>
                <a:cubicBezTo>
                  <a:pt x="159" y="266"/>
                  <a:pt x="159" y="267"/>
                  <a:pt x="159" y="267"/>
                </a:cubicBezTo>
                <a:cubicBezTo>
                  <a:pt x="159" y="267"/>
                  <a:pt x="159" y="268"/>
                  <a:pt x="159" y="268"/>
                </a:cubicBezTo>
                <a:cubicBezTo>
                  <a:pt x="159" y="268"/>
                  <a:pt x="159" y="268"/>
                  <a:pt x="159" y="268"/>
                </a:cubicBezTo>
                <a:cubicBezTo>
                  <a:pt x="158" y="269"/>
                  <a:pt x="158" y="269"/>
                  <a:pt x="158" y="269"/>
                </a:cubicBezTo>
                <a:cubicBezTo>
                  <a:pt x="158" y="269"/>
                  <a:pt x="158" y="269"/>
                  <a:pt x="158" y="269"/>
                </a:cubicBezTo>
                <a:cubicBezTo>
                  <a:pt x="157" y="270"/>
                  <a:pt x="157" y="270"/>
                  <a:pt x="156" y="270"/>
                </a:cubicBezTo>
                <a:cubicBezTo>
                  <a:pt x="156" y="270"/>
                  <a:pt x="156" y="270"/>
                  <a:pt x="156" y="271"/>
                </a:cubicBezTo>
                <a:cubicBezTo>
                  <a:pt x="155" y="271"/>
                  <a:pt x="156" y="272"/>
                  <a:pt x="156" y="272"/>
                </a:cubicBezTo>
                <a:cubicBezTo>
                  <a:pt x="156" y="273"/>
                  <a:pt x="155" y="273"/>
                  <a:pt x="155" y="273"/>
                </a:cubicBezTo>
                <a:cubicBezTo>
                  <a:pt x="155" y="273"/>
                  <a:pt x="155" y="273"/>
                  <a:pt x="154" y="273"/>
                </a:cubicBezTo>
                <a:cubicBezTo>
                  <a:pt x="154" y="274"/>
                  <a:pt x="154" y="274"/>
                  <a:pt x="154" y="274"/>
                </a:cubicBezTo>
                <a:cubicBezTo>
                  <a:pt x="154" y="274"/>
                  <a:pt x="154" y="275"/>
                  <a:pt x="154" y="275"/>
                </a:cubicBezTo>
                <a:cubicBezTo>
                  <a:pt x="154" y="275"/>
                  <a:pt x="154" y="275"/>
                  <a:pt x="154" y="276"/>
                </a:cubicBezTo>
                <a:cubicBezTo>
                  <a:pt x="154" y="276"/>
                  <a:pt x="154" y="276"/>
                  <a:pt x="154" y="276"/>
                </a:cubicBezTo>
                <a:cubicBezTo>
                  <a:pt x="154" y="276"/>
                  <a:pt x="154" y="276"/>
                  <a:pt x="155" y="276"/>
                </a:cubicBezTo>
                <a:cubicBezTo>
                  <a:pt x="155" y="276"/>
                  <a:pt x="155" y="277"/>
                  <a:pt x="155" y="277"/>
                </a:cubicBezTo>
                <a:cubicBezTo>
                  <a:pt x="155" y="277"/>
                  <a:pt x="154" y="277"/>
                  <a:pt x="154" y="278"/>
                </a:cubicBezTo>
                <a:cubicBezTo>
                  <a:pt x="154" y="278"/>
                  <a:pt x="153" y="279"/>
                  <a:pt x="153" y="279"/>
                </a:cubicBezTo>
                <a:cubicBezTo>
                  <a:pt x="153" y="280"/>
                  <a:pt x="153" y="281"/>
                  <a:pt x="152" y="282"/>
                </a:cubicBezTo>
                <a:cubicBezTo>
                  <a:pt x="152" y="282"/>
                  <a:pt x="152" y="284"/>
                  <a:pt x="151" y="284"/>
                </a:cubicBezTo>
                <a:cubicBezTo>
                  <a:pt x="151" y="285"/>
                  <a:pt x="151" y="286"/>
                  <a:pt x="150" y="286"/>
                </a:cubicBezTo>
                <a:cubicBezTo>
                  <a:pt x="150" y="286"/>
                  <a:pt x="149" y="287"/>
                  <a:pt x="149" y="287"/>
                </a:cubicBezTo>
                <a:cubicBezTo>
                  <a:pt x="149" y="288"/>
                  <a:pt x="148" y="288"/>
                  <a:pt x="148" y="288"/>
                </a:cubicBezTo>
                <a:cubicBezTo>
                  <a:pt x="148" y="288"/>
                  <a:pt x="147" y="289"/>
                  <a:pt x="147" y="289"/>
                </a:cubicBezTo>
                <a:cubicBezTo>
                  <a:pt x="147" y="290"/>
                  <a:pt x="146" y="290"/>
                  <a:pt x="146" y="290"/>
                </a:cubicBezTo>
                <a:cubicBezTo>
                  <a:pt x="145" y="290"/>
                  <a:pt x="145" y="290"/>
                  <a:pt x="145" y="290"/>
                </a:cubicBezTo>
                <a:cubicBezTo>
                  <a:pt x="145" y="285"/>
                  <a:pt x="145" y="285"/>
                  <a:pt x="145" y="285"/>
                </a:cubicBezTo>
                <a:cubicBezTo>
                  <a:pt x="148" y="282"/>
                  <a:pt x="148" y="282"/>
                  <a:pt x="148" y="282"/>
                </a:cubicBezTo>
                <a:cubicBezTo>
                  <a:pt x="147" y="281"/>
                  <a:pt x="147" y="281"/>
                  <a:pt x="147" y="281"/>
                </a:cubicBezTo>
                <a:cubicBezTo>
                  <a:pt x="147" y="281"/>
                  <a:pt x="144" y="278"/>
                  <a:pt x="144" y="278"/>
                </a:cubicBezTo>
                <a:cubicBezTo>
                  <a:pt x="144" y="278"/>
                  <a:pt x="144" y="276"/>
                  <a:pt x="144" y="276"/>
                </a:cubicBezTo>
                <a:cubicBezTo>
                  <a:pt x="144" y="276"/>
                  <a:pt x="143" y="276"/>
                  <a:pt x="143" y="276"/>
                </a:cubicBezTo>
                <a:cubicBezTo>
                  <a:pt x="143" y="276"/>
                  <a:pt x="142" y="275"/>
                  <a:pt x="142" y="275"/>
                </a:cubicBezTo>
                <a:cubicBezTo>
                  <a:pt x="142" y="275"/>
                  <a:pt x="141" y="275"/>
                  <a:pt x="141" y="275"/>
                </a:cubicBezTo>
                <a:cubicBezTo>
                  <a:pt x="141" y="275"/>
                  <a:pt x="141" y="275"/>
                  <a:pt x="141" y="275"/>
                </a:cubicBezTo>
                <a:cubicBezTo>
                  <a:pt x="138" y="273"/>
                  <a:pt x="138" y="273"/>
                  <a:pt x="138" y="273"/>
                </a:cubicBezTo>
                <a:cubicBezTo>
                  <a:pt x="138" y="272"/>
                  <a:pt x="138" y="272"/>
                  <a:pt x="138" y="272"/>
                </a:cubicBezTo>
                <a:cubicBezTo>
                  <a:pt x="138" y="272"/>
                  <a:pt x="137" y="271"/>
                  <a:pt x="136" y="271"/>
                </a:cubicBezTo>
                <a:cubicBezTo>
                  <a:pt x="136" y="271"/>
                  <a:pt x="135" y="271"/>
                  <a:pt x="135" y="271"/>
                </a:cubicBezTo>
                <a:cubicBezTo>
                  <a:pt x="135" y="271"/>
                  <a:pt x="134" y="269"/>
                  <a:pt x="134" y="269"/>
                </a:cubicBezTo>
                <a:cubicBezTo>
                  <a:pt x="134" y="270"/>
                  <a:pt x="134" y="270"/>
                  <a:pt x="134" y="270"/>
                </a:cubicBezTo>
                <a:cubicBezTo>
                  <a:pt x="134" y="270"/>
                  <a:pt x="133" y="270"/>
                  <a:pt x="133" y="270"/>
                </a:cubicBezTo>
                <a:cubicBezTo>
                  <a:pt x="133" y="270"/>
                  <a:pt x="132" y="269"/>
                  <a:pt x="132" y="269"/>
                </a:cubicBezTo>
                <a:cubicBezTo>
                  <a:pt x="132" y="269"/>
                  <a:pt x="132" y="267"/>
                  <a:pt x="132" y="267"/>
                </a:cubicBezTo>
                <a:cubicBezTo>
                  <a:pt x="132" y="267"/>
                  <a:pt x="131" y="267"/>
                  <a:pt x="131" y="267"/>
                </a:cubicBezTo>
                <a:cubicBezTo>
                  <a:pt x="130" y="266"/>
                  <a:pt x="130" y="266"/>
                  <a:pt x="130" y="266"/>
                </a:cubicBezTo>
                <a:cubicBezTo>
                  <a:pt x="130" y="266"/>
                  <a:pt x="130" y="267"/>
                  <a:pt x="130" y="267"/>
                </a:cubicBezTo>
                <a:cubicBezTo>
                  <a:pt x="129" y="267"/>
                  <a:pt x="128" y="268"/>
                  <a:pt x="128" y="268"/>
                </a:cubicBezTo>
                <a:cubicBezTo>
                  <a:pt x="127" y="268"/>
                  <a:pt x="127" y="268"/>
                  <a:pt x="127" y="268"/>
                </a:cubicBezTo>
                <a:cubicBezTo>
                  <a:pt x="127" y="266"/>
                  <a:pt x="127" y="266"/>
                  <a:pt x="127" y="266"/>
                </a:cubicBezTo>
                <a:cubicBezTo>
                  <a:pt x="127" y="266"/>
                  <a:pt x="126" y="264"/>
                  <a:pt x="125" y="264"/>
                </a:cubicBezTo>
                <a:cubicBezTo>
                  <a:pt x="125" y="263"/>
                  <a:pt x="121" y="260"/>
                  <a:pt x="121" y="260"/>
                </a:cubicBezTo>
                <a:cubicBezTo>
                  <a:pt x="121" y="260"/>
                  <a:pt x="120" y="260"/>
                  <a:pt x="120" y="260"/>
                </a:cubicBezTo>
                <a:cubicBezTo>
                  <a:pt x="120" y="260"/>
                  <a:pt x="120" y="260"/>
                  <a:pt x="119" y="260"/>
                </a:cubicBezTo>
                <a:cubicBezTo>
                  <a:pt x="119" y="260"/>
                  <a:pt x="119" y="261"/>
                  <a:pt x="119" y="261"/>
                </a:cubicBezTo>
                <a:cubicBezTo>
                  <a:pt x="119" y="261"/>
                  <a:pt x="118" y="261"/>
                  <a:pt x="118" y="261"/>
                </a:cubicBezTo>
                <a:cubicBezTo>
                  <a:pt x="118" y="261"/>
                  <a:pt x="117" y="261"/>
                  <a:pt x="117" y="261"/>
                </a:cubicBezTo>
                <a:cubicBezTo>
                  <a:pt x="117" y="261"/>
                  <a:pt x="116" y="261"/>
                  <a:pt x="116" y="261"/>
                </a:cubicBezTo>
                <a:cubicBezTo>
                  <a:pt x="116" y="261"/>
                  <a:pt x="116" y="261"/>
                  <a:pt x="116" y="261"/>
                </a:cubicBezTo>
                <a:cubicBezTo>
                  <a:pt x="116" y="261"/>
                  <a:pt x="117" y="260"/>
                  <a:pt x="117" y="260"/>
                </a:cubicBezTo>
                <a:cubicBezTo>
                  <a:pt x="117" y="260"/>
                  <a:pt x="117" y="259"/>
                  <a:pt x="117" y="259"/>
                </a:cubicBezTo>
                <a:cubicBezTo>
                  <a:pt x="117" y="259"/>
                  <a:pt x="118" y="259"/>
                  <a:pt x="118" y="259"/>
                </a:cubicBezTo>
                <a:cubicBezTo>
                  <a:pt x="118" y="259"/>
                  <a:pt x="118" y="258"/>
                  <a:pt x="118" y="258"/>
                </a:cubicBezTo>
                <a:cubicBezTo>
                  <a:pt x="118" y="257"/>
                  <a:pt x="119" y="257"/>
                  <a:pt x="119" y="257"/>
                </a:cubicBezTo>
                <a:cubicBezTo>
                  <a:pt x="119" y="257"/>
                  <a:pt x="119" y="257"/>
                  <a:pt x="120" y="257"/>
                </a:cubicBezTo>
                <a:cubicBezTo>
                  <a:pt x="120" y="256"/>
                  <a:pt x="120" y="256"/>
                  <a:pt x="121" y="256"/>
                </a:cubicBezTo>
                <a:cubicBezTo>
                  <a:pt x="121" y="255"/>
                  <a:pt x="122" y="254"/>
                  <a:pt x="122" y="254"/>
                </a:cubicBezTo>
                <a:cubicBezTo>
                  <a:pt x="122" y="254"/>
                  <a:pt x="122" y="253"/>
                  <a:pt x="123" y="253"/>
                </a:cubicBezTo>
                <a:cubicBezTo>
                  <a:pt x="123" y="252"/>
                  <a:pt x="123" y="252"/>
                  <a:pt x="124" y="252"/>
                </a:cubicBezTo>
                <a:cubicBezTo>
                  <a:pt x="124" y="252"/>
                  <a:pt x="124" y="252"/>
                  <a:pt x="124" y="252"/>
                </a:cubicBezTo>
                <a:cubicBezTo>
                  <a:pt x="124" y="252"/>
                  <a:pt x="124" y="251"/>
                  <a:pt x="124" y="251"/>
                </a:cubicBezTo>
                <a:cubicBezTo>
                  <a:pt x="124" y="251"/>
                  <a:pt x="125" y="250"/>
                  <a:pt x="125" y="250"/>
                </a:cubicBezTo>
                <a:cubicBezTo>
                  <a:pt x="125" y="250"/>
                  <a:pt x="126" y="249"/>
                  <a:pt x="126" y="249"/>
                </a:cubicBezTo>
                <a:cubicBezTo>
                  <a:pt x="126" y="249"/>
                  <a:pt x="127" y="248"/>
                  <a:pt x="127" y="248"/>
                </a:cubicBezTo>
                <a:cubicBezTo>
                  <a:pt x="127" y="248"/>
                  <a:pt x="127" y="247"/>
                  <a:pt x="128" y="247"/>
                </a:cubicBezTo>
                <a:cubicBezTo>
                  <a:pt x="128" y="247"/>
                  <a:pt x="128" y="247"/>
                  <a:pt x="128" y="246"/>
                </a:cubicBezTo>
                <a:cubicBezTo>
                  <a:pt x="128" y="246"/>
                  <a:pt x="128" y="246"/>
                  <a:pt x="128" y="246"/>
                </a:cubicBezTo>
                <a:cubicBezTo>
                  <a:pt x="128" y="246"/>
                  <a:pt x="129" y="246"/>
                  <a:pt x="129" y="246"/>
                </a:cubicBezTo>
                <a:cubicBezTo>
                  <a:pt x="129" y="246"/>
                  <a:pt x="129" y="246"/>
                  <a:pt x="129" y="246"/>
                </a:cubicBezTo>
                <a:cubicBezTo>
                  <a:pt x="130" y="246"/>
                  <a:pt x="130" y="245"/>
                  <a:pt x="130" y="245"/>
                </a:cubicBezTo>
                <a:cubicBezTo>
                  <a:pt x="129" y="245"/>
                  <a:pt x="129" y="245"/>
                  <a:pt x="129" y="245"/>
                </a:cubicBezTo>
                <a:cubicBezTo>
                  <a:pt x="129" y="245"/>
                  <a:pt x="129" y="244"/>
                  <a:pt x="129" y="244"/>
                </a:cubicBezTo>
                <a:cubicBezTo>
                  <a:pt x="130" y="244"/>
                  <a:pt x="130" y="244"/>
                  <a:pt x="130" y="244"/>
                </a:cubicBezTo>
                <a:cubicBezTo>
                  <a:pt x="130" y="244"/>
                  <a:pt x="131" y="244"/>
                  <a:pt x="131" y="244"/>
                </a:cubicBezTo>
                <a:cubicBezTo>
                  <a:pt x="131" y="244"/>
                  <a:pt x="132" y="243"/>
                  <a:pt x="132" y="243"/>
                </a:cubicBezTo>
                <a:cubicBezTo>
                  <a:pt x="132" y="242"/>
                  <a:pt x="133" y="242"/>
                  <a:pt x="133" y="242"/>
                </a:cubicBezTo>
                <a:cubicBezTo>
                  <a:pt x="133" y="242"/>
                  <a:pt x="134" y="242"/>
                  <a:pt x="134" y="242"/>
                </a:cubicBezTo>
                <a:cubicBezTo>
                  <a:pt x="134" y="242"/>
                  <a:pt x="134" y="241"/>
                  <a:pt x="134" y="241"/>
                </a:cubicBezTo>
                <a:cubicBezTo>
                  <a:pt x="134" y="241"/>
                  <a:pt x="135" y="241"/>
                  <a:pt x="135" y="241"/>
                </a:cubicBezTo>
                <a:cubicBezTo>
                  <a:pt x="135" y="241"/>
                  <a:pt x="135" y="240"/>
                  <a:pt x="135" y="240"/>
                </a:cubicBezTo>
                <a:cubicBezTo>
                  <a:pt x="135" y="240"/>
                  <a:pt x="135" y="239"/>
                  <a:pt x="135" y="239"/>
                </a:cubicBezTo>
                <a:cubicBezTo>
                  <a:pt x="135" y="239"/>
                  <a:pt x="136" y="239"/>
                  <a:pt x="136" y="239"/>
                </a:cubicBezTo>
                <a:cubicBezTo>
                  <a:pt x="136" y="239"/>
                  <a:pt x="136" y="239"/>
                  <a:pt x="136" y="239"/>
                </a:cubicBezTo>
                <a:cubicBezTo>
                  <a:pt x="137" y="239"/>
                  <a:pt x="137" y="239"/>
                  <a:pt x="137" y="239"/>
                </a:cubicBezTo>
                <a:cubicBezTo>
                  <a:pt x="137" y="239"/>
                  <a:pt x="137" y="238"/>
                  <a:pt x="137" y="238"/>
                </a:cubicBezTo>
                <a:cubicBezTo>
                  <a:pt x="137" y="238"/>
                  <a:pt x="138" y="239"/>
                  <a:pt x="138" y="239"/>
                </a:cubicBezTo>
                <a:cubicBezTo>
                  <a:pt x="138" y="239"/>
                  <a:pt x="138" y="238"/>
                  <a:pt x="138" y="238"/>
                </a:cubicBezTo>
                <a:cubicBezTo>
                  <a:pt x="138" y="238"/>
                  <a:pt x="139" y="238"/>
                  <a:pt x="139" y="238"/>
                </a:cubicBezTo>
                <a:cubicBezTo>
                  <a:pt x="139" y="238"/>
                  <a:pt x="139" y="238"/>
                  <a:pt x="139" y="238"/>
                </a:cubicBezTo>
                <a:cubicBezTo>
                  <a:pt x="139" y="238"/>
                  <a:pt x="139" y="238"/>
                  <a:pt x="140" y="238"/>
                </a:cubicBezTo>
                <a:cubicBezTo>
                  <a:pt x="140" y="238"/>
                  <a:pt x="140" y="237"/>
                  <a:pt x="140" y="237"/>
                </a:cubicBezTo>
                <a:cubicBezTo>
                  <a:pt x="140" y="237"/>
                  <a:pt x="141" y="237"/>
                  <a:pt x="141" y="237"/>
                </a:cubicBezTo>
                <a:cubicBezTo>
                  <a:pt x="141" y="237"/>
                  <a:pt x="141" y="237"/>
                  <a:pt x="141" y="237"/>
                </a:cubicBezTo>
                <a:cubicBezTo>
                  <a:pt x="141" y="237"/>
                  <a:pt x="141" y="236"/>
                  <a:pt x="141" y="236"/>
                </a:cubicBezTo>
                <a:cubicBezTo>
                  <a:pt x="141" y="236"/>
                  <a:pt x="142" y="236"/>
                  <a:pt x="143" y="236"/>
                </a:cubicBezTo>
                <a:cubicBezTo>
                  <a:pt x="143" y="236"/>
                  <a:pt x="143" y="236"/>
                  <a:pt x="143" y="236"/>
                </a:cubicBezTo>
                <a:cubicBezTo>
                  <a:pt x="143" y="236"/>
                  <a:pt x="143" y="235"/>
                  <a:pt x="143" y="235"/>
                </a:cubicBezTo>
                <a:cubicBezTo>
                  <a:pt x="143" y="235"/>
                  <a:pt x="144" y="235"/>
                  <a:pt x="144" y="235"/>
                </a:cubicBezTo>
                <a:cubicBezTo>
                  <a:pt x="144" y="235"/>
                  <a:pt x="144" y="234"/>
                  <a:pt x="144" y="234"/>
                </a:cubicBezTo>
                <a:cubicBezTo>
                  <a:pt x="144" y="234"/>
                  <a:pt x="143" y="233"/>
                  <a:pt x="143" y="233"/>
                </a:cubicBezTo>
                <a:cubicBezTo>
                  <a:pt x="143" y="233"/>
                  <a:pt x="143" y="233"/>
                  <a:pt x="143" y="233"/>
                </a:cubicBezTo>
                <a:cubicBezTo>
                  <a:pt x="143" y="233"/>
                  <a:pt x="143" y="232"/>
                  <a:pt x="143" y="232"/>
                </a:cubicBezTo>
                <a:cubicBezTo>
                  <a:pt x="143" y="232"/>
                  <a:pt x="143" y="231"/>
                  <a:pt x="143" y="231"/>
                </a:cubicBezTo>
                <a:cubicBezTo>
                  <a:pt x="143" y="231"/>
                  <a:pt x="144" y="231"/>
                  <a:pt x="144" y="230"/>
                </a:cubicBezTo>
                <a:cubicBezTo>
                  <a:pt x="144" y="230"/>
                  <a:pt x="144" y="230"/>
                  <a:pt x="144" y="230"/>
                </a:cubicBezTo>
                <a:cubicBezTo>
                  <a:pt x="144" y="230"/>
                  <a:pt x="144" y="229"/>
                  <a:pt x="144" y="229"/>
                </a:cubicBezTo>
                <a:cubicBezTo>
                  <a:pt x="144" y="229"/>
                  <a:pt x="143" y="228"/>
                  <a:pt x="143" y="228"/>
                </a:cubicBezTo>
                <a:cubicBezTo>
                  <a:pt x="143" y="228"/>
                  <a:pt x="143" y="227"/>
                  <a:pt x="143" y="227"/>
                </a:cubicBezTo>
                <a:cubicBezTo>
                  <a:pt x="142" y="227"/>
                  <a:pt x="142" y="226"/>
                  <a:pt x="142" y="226"/>
                </a:cubicBezTo>
                <a:cubicBezTo>
                  <a:pt x="142" y="226"/>
                  <a:pt x="142" y="225"/>
                  <a:pt x="142" y="225"/>
                </a:cubicBezTo>
                <a:cubicBezTo>
                  <a:pt x="142" y="224"/>
                  <a:pt x="142" y="224"/>
                  <a:pt x="142" y="224"/>
                </a:cubicBezTo>
                <a:cubicBezTo>
                  <a:pt x="142" y="224"/>
                  <a:pt x="142" y="224"/>
                  <a:pt x="141" y="224"/>
                </a:cubicBezTo>
                <a:cubicBezTo>
                  <a:pt x="141" y="224"/>
                  <a:pt x="141" y="224"/>
                  <a:pt x="141" y="224"/>
                </a:cubicBezTo>
                <a:cubicBezTo>
                  <a:pt x="141" y="224"/>
                  <a:pt x="141" y="223"/>
                  <a:pt x="141" y="223"/>
                </a:cubicBezTo>
                <a:cubicBezTo>
                  <a:pt x="141" y="223"/>
                  <a:pt x="140" y="223"/>
                  <a:pt x="140" y="223"/>
                </a:cubicBezTo>
                <a:cubicBezTo>
                  <a:pt x="140" y="224"/>
                  <a:pt x="140" y="224"/>
                  <a:pt x="140" y="224"/>
                </a:cubicBezTo>
                <a:cubicBezTo>
                  <a:pt x="139" y="224"/>
                  <a:pt x="139" y="224"/>
                  <a:pt x="139" y="224"/>
                </a:cubicBezTo>
                <a:cubicBezTo>
                  <a:pt x="138" y="225"/>
                  <a:pt x="138" y="225"/>
                  <a:pt x="138" y="225"/>
                </a:cubicBezTo>
                <a:cubicBezTo>
                  <a:pt x="138" y="224"/>
                  <a:pt x="138" y="224"/>
                  <a:pt x="138" y="224"/>
                </a:cubicBezTo>
                <a:cubicBezTo>
                  <a:pt x="137" y="224"/>
                  <a:pt x="137" y="224"/>
                  <a:pt x="137" y="224"/>
                </a:cubicBezTo>
                <a:cubicBezTo>
                  <a:pt x="137" y="222"/>
                  <a:pt x="137" y="222"/>
                  <a:pt x="137" y="222"/>
                </a:cubicBezTo>
                <a:cubicBezTo>
                  <a:pt x="137" y="222"/>
                  <a:pt x="138" y="222"/>
                  <a:pt x="138" y="222"/>
                </a:cubicBezTo>
                <a:cubicBezTo>
                  <a:pt x="138" y="222"/>
                  <a:pt x="138" y="221"/>
                  <a:pt x="138" y="221"/>
                </a:cubicBezTo>
                <a:cubicBezTo>
                  <a:pt x="138" y="221"/>
                  <a:pt x="138" y="220"/>
                  <a:pt x="138" y="220"/>
                </a:cubicBezTo>
                <a:cubicBezTo>
                  <a:pt x="138" y="220"/>
                  <a:pt x="138" y="219"/>
                  <a:pt x="138" y="219"/>
                </a:cubicBezTo>
                <a:cubicBezTo>
                  <a:pt x="138" y="219"/>
                  <a:pt x="139" y="216"/>
                  <a:pt x="139" y="215"/>
                </a:cubicBezTo>
                <a:cubicBezTo>
                  <a:pt x="139" y="215"/>
                  <a:pt x="140" y="214"/>
                  <a:pt x="140" y="214"/>
                </a:cubicBezTo>
                <a:cubicBezTo>
                  <a:pt x="140" y="214"/>
                  <a:pt x="139" y="214"/>
                  <a:pt x="139" y="213"/>
                </a:cubicBezTo>
                <a:cubicBezTo>
                  <a:pt x="139" y="213"/>
                  <a:pt x="139" y="213"/>
                  <a:pt x="139" y="213"/>
                </a:cubicBezTo>
                <a:cubicBezTo>
                  <a:pt x="139" y="213"/>
                  <a:pt x="139" y="212"/>
                  <a:pt x="139" y="212"/>
                </a:cubicBezTo>
                <a:cubicBezTo>
                  <a:pt x="139" y="212"/>
                  <a:pt x="139" y="212"/>
                  <a:pt x="139" y="212"/>
                </a:cubicBezTo>
                <a:cubicBezTo>
                  <a:pt x="139" y="212"/>
                  <a:pt x="137" y="210"/>
                  <a:pt x="137" y="210"/>
                </a:cubicBezTo>
                <a:cubicBezTo>
                  <a:pt x="134" y="211"/>
                  <a:pt x="134" y="211"/>
                  <a:pt x="134" y="211"/>
                </a:cubicBezTo>
                <a:cubicBezTo>
                  <a:pt x="131" y="211"/>
                  <a:pt x="131" y="211"/>
                  <a:pt x="131" y="211"/>
                </a:cubicBezTo>
                <a:cubicBezTo>
                  <a:pt x="131" y="211"/>
                  <a:pt x="131" y="210"/>
                  <a:pt x="131" y="210"/>
                </a:cubicBezTo>
                <a:cubicBezTo>
                  <a:pt x="131" y="210"/>
                  <a:pt x="131" y="209"/>
                  <a:pt x="131" y="209"/>
                </a:cubicBezTo>
                <a:cubicBezTo>
                  <a:pt x="131" y="209"/>
                  <a:pt x="131" y="209"/>
                  <a:pt x="131" y="209"/>
                </a:cubicBezTo>
                <a:cubicBezTo>
                  <a:pt x="131" y="205"/>
                  <a:pt x="131" y="205"/>
                  <a:pt x="131" y="205"/>
                </a:cubicBezTo>
                <a:cubicBezTo>
                  <a:pt x="131" y="205"/>
                  <a:pt x="130" y="205"/>
                  <a:pt x="130" y="205"/>
                </a:cubicBezTo>
                <a:cubicBezTo>
                  <a:pt x="130" y="205"/>
                  <a:pt x="130" y="205"/>
                  <a:pt x="130" y="205"/>
                </a:cubicBezTo>
                <a:cubicBezTo>
                  <a:pt x="130" y="203"/>
                  <a:pt x="130" y="203"/>
                  <a:pt x="130" y="203"/>
                </a:cubicBezTo>
                <a:cubicBezTo>
                  <a:pt x="130" y="203"/>
                  <a:pt x="130" y="203"/>
                  <a:pt x="130" y="203"/>
                </a:cubicBezTo>
                <a:cubicBezTo>
                  <a:pt x="130" y="203"/>
                  <a:pt x="130" y="202"/>
                  <a:pt x="130" y="202"/>
                </a:cubicBezTo>
                <a:cubicBezTo>
                  <a:pt x="130" y="202"/>
                  <a:pt x="130" y="202"/>
                  <a:pt x="130" y="202"/>
                </a:cubicBezTo>
                <a:cubicBezTo>
                  <a:pt x="130" y="202"/>
                  <a:pt x="130" y="201"/>
                  <a:pt x="130" y="201"/>
                </a:cubicBezTo>
                <a:cubicBezTo>
                  <a:pt x="129" y="200"/>
                  <a:pt x="129" y="200"/>
                  <a:pt x="129" y="200"/>
                </a:cubicBezTo>
                <a:cubicBezTo>
                  <a:pt x="129" y="199"/>
                  <a:pt x="129" y="199"/>
                  <a:pt x="129" y="199"/>
                </a:cubicBezTo>
                <a:cubicBezTo>
                  <a:pt x="128" y="198"/>
                  <a:pt x="128" y="198"/>
                  <a:pt x="128" y="198"/>
                </a:cubicBezTo>
                <a:cubicBezTo>
                  <a:pt x="126" y="198"/>
                  <a:pt x="126" y="198"/>
                  <a:pt x="126" y="198"/>
                </a:cubicBezTo>
                <a:cubicBezTo>
                  <a:pt x="125" y="198"/>
                  <a:pt x="125" y="198"/>
                  <a:pt x="125" y="198"/>
                </a:cubicBezTo>
                <a:cubicBezTo>
                  <a:pt x="125" y="197"/>
                  <a:pt x="125" y="197"/>
                  <a:pt x="125" y="197"/>
                </a:cubicBezTo>
                <a:cubicBezTo>
                  <a:pt x="124" y="197"/>
                  <a:pt x="124" y="197"/>
                  <a:pt x="124" y="197"/>
                </a:cubicBezTo>
                <a:cubicBezTo>
                  <a:pt x="123" y="198"/>
                  <a:pt x="123" y="198"/>
                  <a:pt x="123" y="198"/>
                </a:cubicBezTo>
                <a:cubicBezTo>
                  <a:pt x="123" y="198"/>
                  <a:pt x="122" y="198"/>
                  <a:pt x="122" y="198"/>
                </a:cubicBezTo>
                <a:cubicBezTo>
                  <a:pt x="122" y="198"/>
                  <a:pt x="122" y="198"/>
                  <a:pt x="122" y="198"/>
                </a:cubicBezTo>
                <a:cubicBezTo>
                  <a:pt x="120" y="198"/>
                  <a:pt x="120" y="198"/>
                  <a:pt x="120" y="198"/>
                </a:cubicBezTo>
                <a:cubicBezTo>
                  <a:pt x="117" y="198"/>
                  <a:pt x="117" y="198"/>
                  <a:pt x="117" y="198"/>
                </a:cubicBezTo>
                <a:cubicBezTo>
                  <a:pt x="116" y="198"/>
                  <a:pt x="116" y="198"/>
                  <a:pt x="116" y="198"/>
                </a:cubicBezTo>
                <a:cubicBezTo>
                  <a:pt x="116" y="197"/>
                  <a:pt x="116" y="197"/>
                  <a:pt x="116" y="197"/>
                </a:cubicBezTo>
                <a:cubicBezTo>
                  <a:pt x="116" y="197"/>
                  <a:pt x="116" y="197"/>
                  <a:pt x="116" y="197"/>
                </a:cubicBezTo>
                <a:cubicBezTo>
                  <a:pt x="115" y="197"/>
                  <a:pt x="115" y="197"/>
                  <a:pt x="115" y="197"/>
                </a:cubicBezTo>
                <a:cubicBezTo>
                  <a:pt x="114" y="197"/>
                  <a:pt x="114" y="197"/>
                  <a:pt x="114" y="197"/>
                </a:cubicBezTo>
                <a:cubicBezTo>
                  <a:pt x="114" y="197"/>
                  <a:pt x="113" y="196"/>
                  <a:pt x="113" y="196"/>
                </a:cubicBezTo>
                <a:cubicBezTo>
                  <a:pt x="113" y="196"/>
                  <a:pt x="114" y="196"/>
                  <a:pt x="114" y="195"/>
                </a:cubicBezTo>
                <a:cubicBezTo>
                  <a:pt x="114" y="195"/>
                  <a:pt x="114" y="195"/>
                  <a:pt x="114" y="195"/>
                </a:cubicBezTo>
                <a:cubicBezTo>
                  <a:pt x="114" y="195"/>
                  <a:pt x="113" y="195"/>
                  <a:pt x="113" y="195"/>
                </a:cubicBezTo>
                <a:cubicBezTo>
                  <a:pt x="113" y="195"/>
                  <a:pt x="114" y="195"/>
                  <a:pt x="114" y="194"/>
                </a:cubicBezTo>
                <a:cubicBezTo>
                  <a:pt x="114" y="194"/>
                  <a:pt x="114" y="194"/>
                  <a:pt x="114" y="194"/>
                </a:cubicBezTo>
                <a:cubicBezTo>
                  <a:pt x="114" y="193"/>
                  <a:pt x="114" y="193"/>
                  <a:pt x="114" y="193"/>
                </a:cubicBezTo>
                <a:cubicBezTo>
                  <a:pt x="114" y="193"/>
                  <a:pt x="114" y="193"/>
                  <a:pt x="113" y="192"/>
                </a:cubicBezTo>
                <a:cubicBezTo>
                  <a:pt x="113" y="192"/>
                  <a:pt x="114" y="192"/>
                  <a:pt x="114" y="192"/>
                </a:cubicBezTo>
                <a:cubicBezTo>
                  <a:pt x="114" y="192"/>
                  <a:pt x="114" y="191"/>
                  <a:pt x="114" y="191"/>
                </a:cubicBezTo>
                <a:cubicBezTo>
                  <a:pt x="114" y="191"/>
                  <a:pt x="114" y="191"/>
                  <a:pt x="114" y="191"/>
                </a:cubicBezTo>
                <a:cubicBezTo>
                  <a:pt x="114" y="191"/>
                  <a:pt x="114" y="190"/>
                  <a:pt x="114" y="190"/>
                </a:cubicBezTo>
                <a:cubicBezTo>
                  <a:pt x="114" y="190"/>
                  <a:pt x="115" y="188"/>
                  <a:pt x="115" y="188"/>
                </a:cubicBezTo>
                <a:cubicBezTo>
                  <a:pt x="115" y="188"/>
                  <a:pt x="114" y="188"/>
                  <a:pt x="114" y="188"/>
                </a:cubicBezTo>
                <a:cubicBezTo>
                  <a:pt x="114" y="188"/>
                  <a:pt x="114" y="188"/>
                  <a:pt x="114" y="187"/>
                </a:cubicBezTo>
                <a:cubicBezTo>
                  <a:pt x="114" y="187"/>
                  <a:pt x="114" y="187"/>
                  <a:pt x="114" y="187"/>
                </a:cubicBezTo>
                <a:cubicBezTo>
                  <a:pt x="114" y="187"/>
                  <a:pt x="114" y="187"/>
                  <a:pt x="114" y="187"/>
                </a:cubicBezTo>
                <a:cubicBezTo>
                  <a:pt x="114" y="186"/>
                  <a:pt x="114" y="186"/>
                  <a:pt x="114" y="186"/>
                </a:cubicBezTo>
                <a:cubicBezTo>
                  <a:pt x="114" y="186"/>
                  <a:pt x="113" y="186"/>
                  <a:pt x="113" y="186"/>
                </a:cubicBezTo>
                <a:cubicBezTo>
                  <a:pt x="113" y="184"/>
                  <a:pt x="113" y="184"/>
                  <a:pt x="113" y="184"/>
                </a:cubicBezTo>
                <a:cubicBezTo>
                  <a:pt x="112" y="182"/>
                  <a:pt x="112" y="182"/>
                  <a:pt x="112" y="182"/>
                </a:cubicBezTo>
                <a:cubicBezTo>
                  <a:pt x="112" y="182"/>
                  <a:pt x="112" y="182"/>
                  <a:pt x="112" y="182"/>
                </a:cubicBezTo>
                <a:cubicBezTo>
                  <a:pt x="114" y="181"/>
                  <a:pt x="114" y="181"/>
                  <a:pt x="114" y="181"/>
                </a:cubicBezTo>
                <a:cubicBezTo>
                  <a:pt x="112" y="179"/>
                  <a:pt x="112" y="179"/>
                  <a:pt x="112" y="179"/>
                </a:cubicBezTo>
                <a:cubicBezTo>
                  <a:pt x="115" y="174"/>
                  <a:pt x="115" y="174"/>
                  <a:pt x="115" y="174"/>
                </a:cubicBezTo>
                <a:cubicBezTo>
                  <a:pt x="115" y="174"/>
                  <a:pt x="115" y="173"/>
                  <a:pt x="115" y="173"/>
                </a:cubicBezTo>
                <a:cubicBezTo>
                  <a:pt x="115" y="173"/>
                  <a:pt x="115" y="173"/>
                  <a:pt x="115" y="172"/>
                </a:cubicBezTo>
                <a:cubicBezTo>
                  <a:pt x="115" y="172"/>
                  <a:pt x="115" y="172"/>
                  <a:pt x="115" y="172"/>
                </a:cubicBezTo>
                <a:cubicBezTo>
                  <a:pt x="115" y="172"/>
                  <a:pt x="115" y="171"/>
                  <a:pt x="115" y="171"/>
                </a:cubicBezTo>
                <a:cubicBezTo>
                  <a:pt x="115" y="171"/>
                  <a:pt x="116" y="169"/>
                  <a:pt x="116" y="169"/>
                </a:cubicBezTo>
                <a:cubicBezTo>
                  <a:pt x="116" y="169"/>
                  <a:pt x="116" y="168"/>
                  <a:pt x="116" y="168"/>
                </a:cubicBezTo>
                <a:cubicBezTo>
                  <a:pt x="117" y="168"/>
                  <a:pt x="117" y="168"/>
                  <a:pt x="117" y="168"/>
                </a:cubicBezTo>
                <a:cubicBezTo>
                  <a:pt x="117" y="168"/>
                  <a:pt x="115" y="165"/>
                  <a:pt x="115" y="165"/>
                </a:cubicBezTo>
                <a:cubicBezTo>
                  <a:pt x="115" y="165"/>
                  <a:pt x="115" y="163"/>
                  <a:pt x="115" y="163"/>
                </a:cubicBezTo>
                <a:cubicBezTo>
                  <a:pt x="114" y="162"/>
                  <a:pt x="114" y="162"/>
                  <a:pt x="114" y="162"/>
                </a:cubicBezTo>
                <a:cubicBezTo>
                  <a:pt x="114" y="162"/>
                  <a:pt x="114" y="162"/>
                  <a:pt x="113" y="162"/>
                </a:cubicBezTo>
                <a:cubicBezTo>
                  <a:pt x="113" y="162"/>
                  <a:pt x="113" y="162"/>
                  <a:pt x="113" y="162"/>
                </a:cubicBezTo>
                <a:cubicBezTo>
                  <a:pt x="113" y="162"/>
                  <a:pt x="110" y="160"/>
                  <a:pt x="110" y="160"/>
                </a:cubicBezTo>
                <a:cubicBezTo>
                  <a:pt x="110" y="160"/>
                  <a:pt x="110" y="159"/>
                  <a:pt x="110" y="159"/>
                </a:cubicBezTo>
                <a:cubicBezTo>
                  <a:pt x="110" y="159"/>
                  <a:pt x="110" y="158"/>
                  <a:pt x="110" y="158"/>
                </a:cubicBezTo>
                <a:cubicBezTo>
                  <a:pt x="110" y="158"/>
                  <a:pt x="110" y="157"/>
                  <a:pt x="110" y="157"/>
                </a:cubicBezTo>
                <a:cubicBezTo>
                  <a:pt x="110" y="157"/>
                  <a:pt x="110" y="156"/>
                  <a:pt x="110" y="155"/>
                </a:cubicBezTo>
                <a:cubicBezTo>
                  <a:pt x="110" y="155"/>
                  <a:pt x="111" y="153"/>
                  <a:pt x="111" y="153"/>
                </a:cubicBezTo>
                <a:cubicBezTo>
                  <a:pt x="111" y="153"/>
                  <a:pt x="111" y="153"/>
                  <a:pt x="111" y="153"/>
                </a:cubicBezTo>
                <a:cubicBezTo>
                  <a:pt x="110" y="154"/>
                  <a:pt x="110" y="154"/>
                  <a:pt x="110" y="154"/>
                </a:cubicBezTo>
                <a:cubicBezTo>
                  <a:pt x="98" y="153"/>
                  <a:pt x="98" y="153"/>
                  <a:pt x="98" y="153"/>
                </a:cubicBezTo>
                <a:cubicBezTo>
                  <a:pt x="97" y="147"/>
                  <a:pt x="97" y="147"/>
                  <a:pt x="97" y="147"/>
                </a:cubicBezTo>
                <a:cubicBezTo>
                  <a:pt x="95" y="145"/>
                  <a:pt x="95" y="145"/>
                  <a:pt x="95" y="145"/>
                </a:cubicBezTo>
                <a:cubicBezTo>
                  <a:pt x="97" y="145"/>
                  <a:pt x="97" y="145"/>
                  <a:pt x="97" y="145"/>
                </a:cubicBezTo>
                <a:cubicBezTo>
                  <a:pt x="97" y="141"/>
                  <a:pt x="97" y="141"/>
                  <a:pt x="97" y="141"/>
                </a:cubicBezTo>
                <a:cubicBezTo>
                  <a:pt x="97" y="141"/>
                  <a:pt x="97" y="141"/>
                  <a:pt x="97" y="141"/>
                </a:cubicBezTo>
                <a:cubicBezTo>
                  <a:pt x="96" y="138"/>
                  <a:pt x="96" y="138"/>
                  <a:pt x="96" y="138"/>
                </a:cubicBezTo>
                <a:cubicBezTo>
                  <a:pt x="96" y="138"/>
                  <a:pt x="96" y="138"/>
                  <a:pt x="96" y="138"/>
                </a:cubicBezTo>
                <a:cubicBezTo>
                  <a:pt x="96" y="138"/>
                  <a:pt x="96" y="137"/>
                  <a:pt x="96" y="137"/>
                </a:cubicBezTo>
                <a:cubicBezTo>
                  <a:pt x="96" y="137"/>
                  <a:pt x="96" y="137"/>
                  <a:pt x="96" y="137"/>
                </a:cubicBezTo>
                <a:cubicBezTo>
                  <a:pt x="96" y="136"/>
                  <a:pt x="96" y="136"/>
                  <a:pt x="96" y="136"/>
                </a:cubicBezTo>
                <a:cubicBezTo>
                  <a:pt x="96" y="136"/>
                  <a:pt x="96" y="135"/>
                  <a:pt x="96" y="135"/>
                </a:cubicBezTo>
                <a:cubicBezTo>
                  <a:pt x="96" y="135"/>
                  <a:pt x="95" y="135"/>
                  <a:pt x="95" y="135"/>
                </a:cubicBezTo>
                <a:cubicBezTo>
                  <a:pt x="95" y="135"/>
                  <a:pt x="94" y="135"/>
                  <a:pt x="94" y="135"/>
                </a:cubicBezTo>
                <a:cubicBezTo>
                  <a:pt x="94" y="134"/>
                  <a:pt x="94" y="134"/>
                  <a:pt x="93" y="134"/>
                </a:cubicBezTo>
                <a:cubicBezTo>
                  <a:pt x="93" y="134"/>
                  <a:pt x="92" y="133"/>
                  <a:pt x="92" y="133"/>
                </a:cubicBezTo>
                <a:cubicBezTo>
                  <a:pt x="91" y="133"/>
                  <a:pt x="91" y="133"/>
                  <a:pt x="91" y="133"/>
                </a:cubicBezTo>
                <a:cubicBezTo>
                  <a:pt x="91" y="133"/>
                  <a:pt x="91" y="133"/>
                  <a:pt x="91" y="133"/>
                </a:cubicBezTo>
                <a:cubicBezTo>
                  <a:pt x="91" y="133"/>
                  <a:pt x="90" y="133"/>
                  <a:pt x="90" y="133"/>
                </a:cubicBezTo>
                <a:cubicBezTo>
                  <a:pt x="90" y="133"/>
                  <a:pt x="90" y="133"/>
                  <a:pt x="90" y="133"/>
                </a:cubicBezTo>
                <a:cubicBezTo>
                  <a:pt x="90" y="133"/>
                  <a:pt x="89" y="133"/>
                  <a:pt x="89" y="133"/>
                </a:cubicBezTo>
                <a:cubicBezTo>
                  <a:pt x="89" y="133"/>
                  <a:pt x="89" y="134"/>
                  <a:pt x="89" y="134"/>
                </a:cubicBezTo>
                <a:cubicBezTo>
                  <a:pt x="89" y="134"/>
                  <a:pt x="88" y="133"/>
                  <a:pt x="88" y="133"/>
                </a:cubicBezTo>
                <a:cubicBezTo>
                  <a:pt x="88" y="133"/>
                  <a:pt x="88" y="133"/>
                  <a:pt x="87" y="133"/>
                </a:cubicBezTo>
                <a:cubicBezTo>
                  <a:pt x="87" y="133"/>
                  <a:pt x="86" y="133"/>
                  <a:pt x="86" y="133"/>
                </a:cubicBezTo>
                <a:cubicBezTo>
                  <a:pt x="86" y="133"/>
                  <a:pt x="86" y="133"/>
                  <a:pt x="86" y="133"/>
                </a:cubicBezTo>
                <a:cubicBezTo>
                  <a:pt x="86" y="133"/>
                  <a:pt x="86" y="132"/>
                  <a:pt x="86" y="132"/>
                </a:cubicBezTo>
                <a:cubicBezTo>
                  <a:pt x="84" y="131"/>
                  <a:pt x="84" y="131"/>
                  <a:pt x="84" y="131"/>
                </a:cubicBezTo>
                <a:cubicBezTo>
                  <a:pt x="84" y="131"/>
                  <a:pt x="84" y="130"/>
                  <a:pt x="84" y="130"/>
                </a:cubicBezTo>
                <a:cubicBezTo>
                  <a:pt x="84" y="130"/>
                  <a:pt x="83" y="130"/>
                  <a:pt x="83" y="130"/>
                </a:cubicBezTo>
                <a:cubicBezTo>
                  <a:pt x="83" y="130"/>
                  <a:pt x="83" y="131"/>
                  <a:pt x="82" y="131"/>
                </a:cubicBezTo>
                <a:cubicBezTo>
                  <a:pt x="82" y="131"/>
                  <a:pt x="82" y="130"/>
                  <a:pt x="82" y="130"/>
                </a:cubicBezTo>
                <a:cubicBezTo>
                  <a:pt x="81" y="130"/>
                  <a:pt x="81" y="129"/>
                  <a:pt x="81" y="129"/>
                </a:cubicBezTo>
                <a:cubicBezTo>
                  <a:pt x="81" y="129"/>
                  <a:pt x="80" y="129"/>
                  <a:pt x="80" y="129"/>
                </a:cubicBezTo>
                <a:cubicBezTo>
                  <a:pt x="80" y="130"/>
                  <a:pt x="79" y="129"/>
                  <a:pt x="79" y="129"/>
                </a:cubicBezTo>
                <a:cubicBezTo>
                  <a:pt x="79" y="129"/>
                  <a:pt x="79" y="128"/>
                  <a:pt x="79" y="128"/>
                </a:cubicBezTo>
                <a:cubicBezTo>
                  <a:pt x="78" y="128"/>
                  <a:pt x="78" y="128"/>
                  <a:pt x="78" y="128"/>
                </a:cubicBezTo>
                <a:cubicBezTo>
                  <a:pt x="78" y="128"/>
                  <a:pt x="78" y="127"/>
                  <a:pt x="77" y="127"/>
                </a:cubicBezTo>
                <a:cubicBezTo>
                  <a:pt x="77" y="127"/>
                  <a:pt x="77" y="127"/>
                  <a:pt x="77" y="127"/>
                </a:cubicBezTo>
                <a:cubicBezTo>
                  <a:pt x="77" y="127"/>
                  <a:pt x="77" y="127"/>
                  <a:pt x="76" y="127"/>
                </a:cubicBezTo>
                <a:cubicBezTo>
                  <a:pt x="76" y="127"/>
                  <a:pt x="76" y="127"/>
                  <a:pt x="76" y="127"/>
                </a:cubicBezTo>
                <a:cubicBezTo>
                  <a:pt x="75" y="127"/>
                  <a:pt x="75" y="127"/>
                  <a:pt x="75" y="127"/>
                </a:cubicBezTo>
                <a:cubicBezTo>
                  <a:pt x="75" y="126"/>
                  <a:pt x="73" y="125"/>
                  <a:pt x="73" y="125"/>
                </a:cubicBezTo>
                <a:cubicBezTo>
                  <a:pt x="71" y="126"/>
                  <a:pt x="71" y="126"/>
                  <a:pt x="71" y="126"/>
                </a:cubicBezTo>
                <a:cubicBezTo>
                  <a:pt x="71" y="126"/>
                  <a:pt x="70" y="126"/>
                  <a:pt x="70" y="126"/>
                </a:cubicBezTo>
                <a:cubicBezTo>
                  <a:pt x="70" y="126"/>
                  <a:pt x="68" y="125"/>
                  <a:pt x="68" y="125"/>
                </a:cubicBezTo>
                <a:cubicBezTo>
                  <a:pt x="68" y="125"/>
                  <a:pt x="67" y="125"/>
                  <a:pt x="67" y="125"/>
                </a:cubicBezTo>
                <a:cubicBezTo>
                  <a:pt x="67" y="125"/>
                  <a:pt x="68" y="124"/>
                  <a:pt x="67" y="124"/>
                </a:cubicBezTo>
                <a:cubicBezTo>
                  <a:pt x="67" y="124"/>
                  <a:pt x="67" y="124"/>
                  <a:pt x="66" y="123"/>
                </a:cubicBezTo>
                <a:cubicBezTo>
                  <a:pt x="66" y="123"/>
                  <a:pt x="66" y="123"/>
                  <a:pt x="66" y="123"/>
                </a:cubicBezTo>
                <a:cubicBezTo>
                  <a:pt x="66" y="123"/>
                  <a:pt x="65" y="123"/>
                  <a:pt x="65" y="123"/>
                </a:cubicBezTo>
                <a:cubicBezTo>
                  <a:pt x="65" y="123"/>
                  <a:pt x="65" y="122"/>
                  <a:pt x="65" y="122"/>
                </a:cubicBezTo>
                <a:cubicBezTo>
                  <a:pt x="65" y="122"/>
                  <a:pt x="64" y="122"/>
                  <a:pt x="64" y="122"/>
                </a:cubicBezTo>
                <a:cubicBezTo>
                  <a:pt x="64" y="122"/>
                  <a:pt x="64" y="122"/>
                  <a:pt x="64" y="121"/>
                </a:cubicBezTo>
                <a:cubicBezTo>
                  <a:pt x="63" y="121"/>
                  <a:pt x="63" y="121"/>
                  <a:pt x="63" y="120"/>
                </a:cubicBezTo>
                <a:cubicBezTo>
                  <a:pt x="63" y="120"/>
                  <a:pt x="62" y="120"/>
                  <a:pt x="62" y="120"/>
                </a:cubicBezTo>
                <a:cubicBezTo>
                  <a:pt x="62" y="120"/>
                  <a:pt x="62" y="119"/>
                  <a:pt x="62" y="119"/>
                </a:cubicBezTo>
                <a:cubicBezTo>
                  <a:pt x="62" y="119"/>
                  <a:pt x="62" y="119"/>
                  <a:pt x="62" y="119"/>
                </a:cubicBezTo>
                <a:cubicBezTo>
                  <a:pt x="62" y="119"/>
                  <a:pt x="62" y="119"/>
                  <a:pt x="62" y="119"/>
                </a:cubicBezTo>
                <a:cubicBezTo>
                  <a:pt x="62" y="119"/>
                  <a:pt x="62" y="118"/>
                  <a:pt x="62" y="118"/>
                </a:cubicBezTo>
                <a:cubicBezTo>
                  <a:pt x="62" y="117"/>
                  <a:pt x="61" y="116"/>
                  <a:pt x="61" y="116"/>
                </a:cubicBezTo>
                <a:cubicBezTo>
                  <a:pt x="61" y="116"/>
                  <a:pt x="62" y="116"/>
                  <a:pt x="62" y="115"/>
                </a:cubicBezTo>
                <a:cubicBezTo>
                  <a:pt x="62" y="115"/>
                  <a:pt x="62" y="115"/>
                  <a:pt x="62" y="115"/>
                </a:cubicBezTo>
                <a:cubicBezTo>
                  <a:pt x="62" y="114"/>
                  <a:pt x="62" y="114"/>
                  <a:pt x="62" y="114"/>
                </a:cubicBezTo>
                <a:cubicBezTo>
                  <a:pt x="61" y="113"/>
                  <a:pt x="61" y="113"/>
                  <a:pt x="61" y="112"/>
                </a:cubicBezTo>
                <a:cubicBezTo>
                  <a:pt x="61" y="112"/>
                  <a:pt x="61" y="111"/>
                  <a:pt x="61" y="111"/>
                </a:cubicBezTo>
                <a:cubicBezTo>
                  <a:pt x="61" y="111"/>
                  <a:pt x="61" y="111"/>
                  <a:pt x="61" y="111"/>
                </a:cubicBezTo>
                <a:cubicBezTo>
                  <a:pt x="61" y="111"/>
                  <a:pt x="62" y="110"/>
                  <a:pt x="62" y="110"/>
                </a:cubicBezTo>
                <a:cubicBezTo>
                  <a:pt x="62" y="107"/>
                  <a:pt x="62" y="107"/>
                  <a:pt x="62" y="107"/>
                </a:cubicBezTo>
                <a:cubicBezTo>
                  <a:pt x="62" y="107"/>
                  <a:pt x="61" y="106"/>
                  <a:pt x="61" y="106"/>
                </a:cubicBezTo>
                <a:cubicBezTo>
                  <a:pt x="61" y="106"/>
                  <a:pt x="61" y="106"/>
                  <a:pt x="61" y="106"/>
                </a:cubicBezTo>
                <a:cubicBezTo>
                  <a:pt x="60" y="106"/>
                  <a:pt x="60" y="106"/>
                  <a:pt x="60" y="106"/>
                </a:cubicBezTo>
                <a:cubicBezTo>
                  <a:pt x="60" y="106"/>
                  <a:pt x="60" y="107"/>
                  <a:pt x="60" y="107"/>
                </a:cubicBezTo>
                <a:cubicBezTo>
                  <a:pt x="60" y="107"/>
                  <a:pt x="60" y="107"/>
                  <a:pt x="59" y="106"/>
                </a:cubicBezTo>
                <a:cubicBezTo>
                  <a:pt x="59" y="106"/>
                  <a:pt x="59" y="106"/>
                  <a:pt x="59" y="106"/>
                </a:cubicBezTo>
                <a:cubicBezTo>
                  <a:pt x="59" y="106"/>
                  <a:pt x="58" y="106"/>
                  <a:pt x="58" y="106"/>
                </a:cubicBezTo>
                <a:cubicBezTo>
                  <a:pt x="58" y="106"/>
                  <a:pt x="58" y="107"/>
                  <a:pt x="58" y="106"/>
                </a:cubicBezTo>
                <a:cubicBezTo>
                  <a:pt x="58" y="106"/>
                  <a:pt x="57" y="106"/>
                  <a:pt x="57" y="106"/>
                </a:cubicBezTo>
                <a:cubicBezTo>
                  <a:pt x="57" y="106"/>
                  <a:pt x="57" y="106"/>
                  <a:pt x="57" y="106"/>
                </a:cubicBezTo>
                <a:cubicBezTo>
                  <a:pt x="56" y="106"/>
                  <a:pt x="55" y="106"/>
                  <a:pt x="55" y="106"/>
                </a:cubicBezTo>
                <a:cubicBezTo>
                  <a:pt x="55" y="106"/>
                  <a:pt x="54" y="107"/>
                  <a:pt x="54" y="107"/>
                </a:cubicBezTo>
                <a:cubicBezTo>
                  <a:pt x="54" y="107"/>
                  <a:pt x="52" y="107"/>
                  <a:pt x="52" y="107"/>
                </a:cubicBezTo>
                <a:cubicBezTo>
                  <a:pt x="52" y="107"/>
                  <a:pt x="50" y="110"/>
                  <a:pt x="50" y="110"/>
                </a:cubicBezTo>
                <a:cubicBezTo>
                  <a:pt x="50" y="110"/>
                  <a:pt x="49" y="110"/>
                  <a:pt x="49" y="110"/>
                </a:cubicBezTo>
                <a:cubicBezTo>
                  <a:pt x="49" y="110"/>
                  <a:pt x="48" y="110"/>
                  <a:pt x="48" y="110"/>
                </a:cubicBezTo>
                <a:cubicBezTo>
                  <a:pt x="48" y="110"/>
                  <a:pt x="48" y="110"/>
                  <a:pt x="48" y="110"/>
                </a:cubicBezTo>
                <a:cubicBezTo>
                  <a:pt x="47" y="111"/>
                  <a:pt x="47" y="111"/>
                  <a:pt x="47" y="111"/>
                </a:cubicBezTo>
                <a:cubicBezTo>
                  <a:pt x="47" y="111"/>
                  <a:pt x="45" y="112"/>
                  <a:pt x="45" y="112"/>
                </a:cubicBezTo>
                <a:cubicBezTo>
                  <a:pt x="45" y="112"/>
                  <a:pt x="45" y="113"/>
                  <a:pt x="45" y="113"/>
                </a:cubicBezTo>
                <a:cubicBezTo>
                  <a:pt x="45" y="113"/>
                  <a:pt x="44" y="113"/>
                  <a:pt x="44" y="113"/>
                </a:cubicBezTo>
                <a:cubicBezTo>
                  <a:pt x="44" y="113"/>
                  <a:pt x="44" y="112"/>
                  <a:pt x="44" y="112"/>
                </a:cubicBezTo>
                <a:cubicBezTo>
                  <a:pt x="42" y="112"/>
                  <a:pt x="42" y="112"/>
                  <a:pt x="42" y="112"/>
                </a:cubicBezTo>
                <a:cubicBezTo>
                  <a:pt x="41" y="115"/>
                  <a:pt x="41" y="115"/>
                  <a:pt x="41" y="115"/>
                </a:cubicBezTo>
                <a:cubicBezTo>
                  <a:pt x="39" y="116"/>
                  <a:pt x="39" y="116"/>
                  <a:pt x="39" y="116"/>
                </a:cubicBezTo>
                <a:cubicBezTo>
                  <a:pt x="39" y="116"/>
                  <a:pt x="38" y="116"/>
                  <a:pt x="38" y="116"/>
                </a:cubicBezTo>
                <a:cubicBezTo>
                  <a:pt x="38" y="116"/>
                  <a:pt x="37" y="116"/>
                  <a:pt x="37" y="116"/>
                </a:cubicBezTo>
                <a:cubicBezTo>
                  <a:pt x="37" y="115"/>
                  <a:pt x="37" y="115"/>
                  <a:pt x="37" y="115"/>
                </a:cubicBezTo>
                <a:cubicBezTo>
                  <a:pt x="37" y="115"/>
                  <a:pt x="36" y="115"/>
                  <a:pt x="36" y="115"/>
                </a:cubicBezTo>
                <a:cubicBezTo>
                  <a:pt x="35" y="115"/>
                  <a:pt x="34" y="115"/>
                  <a:pt x="33" y="115"/>
                </a:cubicBezTo>
                <a:cubicBezTo>
                  <a:pt x="33" y="115"/>
                  <a:pt x="32" y="114"/>
                  <a:pt x="32" y="114"/>
                </a:cubicBezTo>
                <a:cubicBezTo>
                  <a:pt x="29" y="114"/>
                  <a:pt x="29" y="114"/>
                  <a:pt x="29" y="114"/>
                </a:cubicBezTo>
                <a:cubicBezTo>
                  <a:pt x="27" y="115"/>
                  <a:pt x="27" y="115"/>
                  <a:pt x="27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06"/>
                  <a:pt x="24" y="106"/>
                  <a:pt x="24" y="106"/>
                </a:cubicBezTo>
                <a:cubicBezTo>
                  <a:pt x="25" y="106"/>
                  <a:pt x="25" y="106"/>
                  <a:pt x="25" y="106"/>
                </a:cubicBezTo>
                <a:cubicBezTo>
                  <a:pt x="25" y="106"/>
                  <a:pt x="25" y="105"/>
                  <a:pt x="25" y="105"/>
                </a:cubicBezTo>
                <a:cubicBezTo>
                  <a:pt x="25" y="105"/>
                  <a:pt x="24" y="105"/>
                  <a:pt x="24" y="105"/>
                </a:cubicBezTo>
                <a:cubicBezTo>
                  <a:pt x="24" y="105"/>
                  <a:pt x="24" y="105"/>
                  <a:pt x="24" y="105"/>
                </a:cubicBezTo>
                <a:cubicBezTo>
                  <a:pt x="25" y="104"/>
                  <a:pt x="25" y="104"/>
                  <a:pt x="25" y="104"/>
                </a:cubicBezTo>
                <a:cubicBezTo>
                  <a:pt x="24" y="104"/>
                  <a:pt x="24" y="104"/>
                  <a:pt x="24" y="104"/>
                </a:cubicBezTo>
                <a:cubicBezTo>
                  <a:pt x="20" y="108"/>
                  <a:pt x="20" y="108"/>
                  <a:pt x="20" y="108"/>
                </a:cubicBezTo>
                <a:cubicBezTo>
                  <a:pt x="13" y="108"/>
                  <a:pt x="13" y="108"/>
                  <a:pt x="13" y="108"/>
                </a:cubicBezTo>
                <a:cubicBezTo>
                  <a:pt x="13" y="107"/>
                  <a:pt x="13" y="107"/>
                  <a:pt x="13" y="107"/>
                </a:cubicBezTo>
                <a:cubicBezTo>
                  <a:pt x="14" y="107"/>
                  <a:pt x="14" y="107"/>
                  <a:pt x="14" y="107"/>
                </a:cubicBezTo>
                <a:cubicBezTo>
                  <a:pt x="14" y="106"/>
                  <a:pt x="14" y="106"/>
                  <a:pt x="14" y="106"/>
                </a:cubicBezTo>
                <a:cubicBezTo>
                  <a:pt x="13" y="106"/>
                  <a:pt x="13" y="106"/>
                  <a:pt x="13" y="106"/>
                </a:cubicBezTo>
                <a:cubicBezTo>
                  <a:pt x="13" y="105"/>
                  <a:pt x="13" y="105"/>
                  <a:pt x="13" y="105"/>
                </a:cubicBezTo>
                <a:cubicBezTo>
                  <a:pt x="10" y="104"/>
                  <a:pt x="10" y="104"/>
                  <a:pt x="10" y="104"/>
                </a:cubicBezTo>
                <a:cubicBezTo>
                  <a:pt x="6" y="104"/>
                  <a:pt x="6" y="104"/>
                  <a:pt x="6" y="104"/>
                </a:cubicBezTo>
                <a:cubicBezTo>
                  <a:pt x="8" y="102"/>
                  <a:pt x="8" y="102"/>
                  <a:pt x="8" y="102"/>
                </a:cubicBezTo>
                <a:cubicBezTo>
                  <a:pt x="8" y="101"/>
                  <a:pt x="8" y="101"/>
                  <a:pt x="8" y="101"/>
                </a:cubicBezTo>
                <a:cubicBezTo>
                  <a:pt x="7" y="100"/>
                  <a:pt x="7" y="100"/>
                  <a:pt x="7" y="100"/>
                </a:cubicBezTo>
                <a:cubicBezTo>
                  <a:pt x="6" y="98"/>
                  <a:pt x="6" y="98"/>
                  <a:pt x="6" y="98"/>
                </a:cubicBezTo>
                <a:cubicBezTo>
                  <a:pt x="5" y="98"/>
                  <a:pt x="5" y="98"/>
                  <a:pt x="5" y="98"/>
                </a:cubicBezTo>
                <a:cubicBezTo>
                  <a:pt x="5" y="97"/>
                  <a:pt x="5" y="97"/>
                  <a:pt x="5" y="97"/>
                </a:cubicBezTo>
                <a:cubicBezTo>
                  <a:pt x="4" y="96"/>
                  <a:pt x="4" y="96"/>
                  <a:pt x="4" y="96"/>
                </a:cubicBezTo>
                <a:cubicBezTo>
                  <a:pt x="4" y="96"/>
                  <a:pt x="4" y="96"/>
                  <a:pt x="4" y="96"/>
                </a:cubicBezTo>
                <a:cubicBezTo>
                  <a:pt x="3" y="95"/>
                  <a:pt x="3" y="95"/>
                  <a:pt x="3" y="95"/>
                </a:cubicBezTo>
                <a:cubicBezTo>
                  <a:pt x="3" y="95"/>
                  <a:pt x="3" y="95"/>
                  <a:pt x="3" y="95"/>
                </a:cubicBezTo>
                <a:cubicBezTo>
                  <a:pt x="3" y="95"/>
                  <a:pt x="3" y="94"/>
                  <a:pt x="3" y="94"/>
                </a:cubicBezTo>
                <a:cubicBezTo>
                  <a:pt x="3" y="94"/>
                  <a:pt x="2" y="93"/>
                  <a:pt x="2" y="93"/>
                </a:cubicBezTo>
                <a:cubicBezTo>
                  <a:pt x="3" y="92"/>
                  <a:pt x="3" y="92"/>
                  <a:pt x="3" y="92"/>
                </a:cubicBezTo>
                <a:cubicBezTo>
                  <a:pt x="3" y="92"/>
                  <a:pt x="3" y="92"/>
                  <a:pt x="3" y="92"/>
                </a:cubicBezTo>
                <a:cubicBezTo>
                  <a:pt x="0" y="90"/>
                  <a:pt x="0" y="90"/>
                  <a:pt x="0" y="90"/>
                </a:cubicBezTo>
                <a:cubicBezTo>
                  <a:pt x="1" y="90"/>
                  <a:pt x="1" y="90"/>
                  <a:pt x="1" y="90"/>
                </a:cubicBezTo>
                <a:cubicBezTo>
                  <a:pt x="1" y="89"/>
                  <a:pt x="1" y="89"/>
                  <a:pt x="1" y="89"/>
                </a:cubicBezTo>
                <a:cubicBezTo>
                  <a:pt x="2" y="89"/>
                  <a:pt x="2" y="89"/>
                  <a:pt x="2" y="89"/>
                </a:cubicBezTo>
                <a:cubicBezTo>
                  <a:pt x="2" y="88"/>
                  <a:pt x="2" y="88"/>
                  <a:pt x="2" y="88"/>
                </a:cubicBezTo>
                <a:cubicBezTo>
                  <a:pt x="2" y="87"/>
                  <a:pt x="2" y="87"/>
                  <a:pt x="2" y="87"/>
                </a:cubicBezTo>
                <a:cubicBezTo>
                  <a:pt x="3" y="85"/>
                  <a:pt x="3" y="85"/>
                  <a:pt x="3" y="85"/>
                </a:cubicBezTo>
                <a:cubicBezTo>
                  <a:pt x="3" y="85"/>
                  <a:pt x="3" y="85"/>
                  <a:pt x="3" y="85"/>
                </a:cubicBezTo>
                <a:cubicBezTo>
                  <a:pt x="7" y="83"/>
                  <a:pt x="7" y="83"/>
                  <a:pt x="7" y="83"/>
                </a:cubicBezTo>
                <a:cubicBezTo>
                  <a:pt x="7" y="82"/>
                  <a:pt x="7" y="82"/>
                  <a:pt x="7" y="82"/>
                </a:cubicBezTo>
                <a:cubicBezTo>
                  <a:pt x="6" y="81"/>
                  <a:pt x="6" y="81"/>
                  <a:pt x="6" y="81"/>
                </a:cubicBezTo>
                <a:cubicBezTo>
                  <a:pt x="6" y="80"/>
                  <a:pt x="6" y="80"/>
                  <a:pt x="6" y="80"/>
                </a:cubicBezTo>
                <a:cubicBezTo>
                  <a:pt x="8" y="77"/>
                  <a:pt x="8" y="77"/>
                  <a:pt x="8" y="77"/>
                </a:cubicBezTo>
                <a:cubicBezTo>
                  <a:pt x="8" y="76"/>
                  <a:pt x="8" y="76"/>
                  <a:pt x="8" y="76"/>
                </a:cubicBezTo>
                <a:cubicBezTo>
                  <a:pt x="8" y="76"/>
                  <a:pt x="8" y="75"/>
                  <a:pt x="8" y="75"/>
                </a:cubicBezTo>
                <a:cubicBezTo>
                  <a:pt x="8" y="75"/>
                  <a:pt x="8" y="73"/>
                  <a:pt x="8" y="73"/>
                </a:cubicBezTo>
                <a:cubicBezTo>
                  <a:pt x="10" y="73"/>
                  <a:pt x="10" y="73"/>
                  <a:pt x="10" y="73"/>
                </a:cubicBezTo>
                <a:cubicBezTo>
                  <a:pt x="12" y="71"/>
                  <a:pt x="12" y="71"/>
                  <a:pt x="12" y="71"/>
                </a:cubicBezTo>
                <a:cubicBezTo>
                  <a:pt x="12" y="71"/>
                  <a:pt x="12" y="71"/>
                  <a:pt x="12" y="71"/>
                </a:cubicBezTo>
                <a:cubicBezTo>
                  <a:pt x="13" y="71"/>
                  <a:pt x="13" y="71"/>
                  <a:pt x="13" y="71"/>
                </a:cubicBezTo>
                <a:cubicBezTo>
                  <a:pt x="15" y="69"/>
                  <a:pt x="15" y="69"/>
                  <a:pt x="15" y="69"/>
                </a:cubicBezTo>
                <a:cubicBezTo>
                  <a:pt x="17" y="69"/>
                  <a:pt x="17" y="69"/>
                  <a:pt x="17" y="69"/>
                </a:cubicBezTo>
                <a:cubicBezTo>
                  <a:pt x="17" y="69"/>
                  <a:pt x="17" y="69"/>
                  <a:pt x="17" y="69"/>
                </a:cubicBezTo>
                <a:cubicBezTo>
                  <a:pt x="18" y="69"/>
                  <a:pt x="18" y="69"/>
                  <a:pt x="18" y="69"/>
                </a:cubicBezTo>
                <a:cubicBezTo>
                  <a:pt x="18" y="68"/>
                  <a:pt x="18" y="68"/>
                  <a:pt x="18" y="68"/>
                </a:cubicBezTo>
                <a:cubicBezTo>
                  <a:pt x="19" y="68"/>
                  <a:pt x="19" y="68"/>
                  <a:pt x="19" y="68"/>
                </a:cubicBezTo>
                <a:cubicBezTo>
                  <a:pt x="20" y="68"/>
                  <a:pt x="20" y="68"/>
                  <a:pt x="20" y="68"/>
                </a:cubicBezTo>
                <a:cubicBezTo>
                  <a:pt x="22" y="68"/>
                  <a:pt x="22" y="68"/>
                  <a:pt x="22" y="68"/>
                </a:cubicBezTo>
                <a:cubicBezTo>
                  <a:pt x="23" y="67"/>
                  <a:pt x="23" y="67"/>
                  <a:pt x="23" y="67"/>
                </a:cubicBezTo>
                <a:cubicBezTo>
                  <a:pt x="24" y="67"/>
                  <a:pt x="24" y="67"/>
                  <a:pt x="24" y="67"/>
                </a:cubicBezTo>
                <a:cubicBezTo>
                  <a:pt x="24" y="66"/>
                  <a:pt x="24" y="66"/>
                  <a:pt x="24" y="66"/>
                </a:cubicBezTo>
                <a:cubicBezTo>
                  <a:pt x="24" y="66"/>
                  <a:pt x="24" y="66"/>
                  <a:pt x="24" y="66"/>
                </a:cubicBezTo>
                <a:cubicBezTo>
                  <a:pt x="25" y="67"/>
                  <a:pt x="25" y="67"/>
                  <a:pt x="25" y="67"/>
                </a:cubicBezTo>
                <a:cubicBezTo>
                  <a:pt x="25" y="66"/>
                  <a:pt x="25" y="66"/>
                  <a:pt x="25" y="66"/>
                </a:cubicBezTo>
                <a:cubicBezTo>
                  <a:pt x="25" y="66"/>
                  <a:pt x="26" y="66"/>
                  <a:pt x="26" y="66"/>
                </a:cubicBezTo>
                <a:cubicBezTo>
                  <a:pt x="26" y="66"/>
                  <a:pt x="26" y="66"/>
                  <a:pt x="26" y="66"/>
                </a:cubicBezTo>
                <a:cubicBezTo>
                  <a:pt x="26" y="67"/>
                  <a:pt x="26" y="67"/>
                  <a:pt x="26" y="67"/>
                </a:cubicBezTo>
                <a:cubicBezTo>
                  <a:pt x="26" y="67"/>
                  <a:pt x="27" y="67"/>
                  <a:pt x="27" y="67"/>
                </a:cubicBezTo>
                <a:cubicBezTo>
                  <a:pt x="27" y="67"/>
                  <a:pt x="27" y="68"/>
                  <a:pt x="27" y="68"/>
                </a:cubicBezTo>
                <a:cubicBezTo>
                  <a:pt x="28" y="67"/>
                  <a:pt x="28" y="67"/>
                  <a:pt x="28" y="67"/>
                </a:cubicBezTo>
                <a:cubicBezTo>
                  <a:pt x="28" y="67"/>
                  <a:pt x="28" y="67"/>
                  <a:pt x="28" y="67"/>
                </a:cubicBezTo>
                <a:cubicBezTo>
                  <a:pt x="28" y="68"/>
                  <a:pt x="28" y="68"/>
                  <a:pt x="28" y="68"/>
                </a:cubicBezTo>
                <a:cubicBezTo>
                  <a:pt x="28" y="68"/>
                  <a:pt x="29" y="67"/>
                  <a:pt x="29" y="67"/>
                </a:cubicBezTo>
                <a:cubicBezTo>
                  <a:pt x="29" y="67"/>
                  <a:pt x="29" y="67"/>
                  <a:pt x="29" y="67"/>
                </a:cubicBezTo>
                <a:cubicBezTo>
                  <a:pt x="33" y="47"/>
                  <a:pt x="33" y="47"/>
                  <a:pt x="33" y="47"/>
                </a:cubicBezTo>
                <a:cubicBezTo>
                  <a:pt x="33" y="45"/>
                  <a:pt x="33" y="45"/>
                  <a:pt x="33" y="45"/>
                </a:cubicBezTo>
                <a:cubicBezTo>
                  <a:pt x="33" y="45"/>
                  <a:pt x="32" y="43"/>
                  <a:pt x="32" y="43"/>
                </a:cubicBezTo>
                <a:cubicBezTo>
                  <a:pt x="32" y="43"/>
                  <a:pt x="31" y="42"/>
                  <a:pt x="31" y="42"/>
                </a:cubicBezTo>
                <a:cubicBezTo>
                  <a:pt x="31" y="42"/>
                  <a:pt x="31" y="42"/>
                  <a:pt x="31" y="42"/>
                </a:cubicBezTo>
                <a:cubicBezTo>
                  <a:pt x="31" y="42"/>
                  <a:pt x="32" y="41"/>
                  <a:pt x="32" y="41"/>
                </a:cubicBezTo>
                <a:cubicBezTo>
                  <a:pt x="32" y="41"/>
                  <a:pt x="31" y="41"/>
                  <a:pt x="31" y="40"/>
                </a:cubicBezTo>
                <a:cubicBezTo>
                  <a:pt x="31" y="40"/>
                  <a:pt x="31" y="40"/>
                  <a:pt x="31" y="40"/>
                </a:cubicBezTo>
                <a:cubicBezTo>
                  <a:pt x="31" y="40"/>
                  <a:pt x="30" y="39"/>
                  <a:pt x="30" y="39"/>
                </a:cubicBezTo>
                <a:cubicBezTo>
                  <a:pt x="30" y="39"/>
                  <a:pt x="29" y="39"/>
                  <a:pt x="29" y="39"/>
                </a:cubicBezTo>
                <a:cubicBezTo>
                  <a:pt x="29" y="38"/>
                  <a:pt x="28" y="38"/>
                  <a:pt x="28" y="38"/>
                </a:cubicBezTo>
                <a:cubicBezTo>
                  <a:pt x="28" y="33"/>
                  <a:pt x="28" y="33"/>
                  <a:pt x="28" y="33"/>
                </a:cubicBezTo>
                <a:cubicBezTo>
                  <a:pt x="30" y="33"/>
                  <a:pt x="30" y="33"/>
                  <a:pt x="30" y="33"/>
                </a:cubicBezTo>
                <a:cubicBezTo>
                  <a:pt x="31" y="32"/>
                  <a:pt x="31" y="32"/>
                  <a:pt x="31" y="32"/>
                </a:cubicBezTo>
                <a:cubicBezTo>
                  <a:pt x="31" y="33"/>
                  <a:pt x="31" y="33"/>
                  <a:pt x="31" y="33"/>
                </a:cubicBezTo>
                <a:cubicBezTo>
                  <a:pt x="31" y="33"/>
                  <a:pt x="32" y="32"/>
                  <a:pt x="32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33" y="33"/>
                  <a:pt x="33" y="33"/>
                  <a:pt x="33" y="33"/>
                </a:cubicBezTo>
                <a:cubicBezTo>
                  <a:pt x="33" y="33"/>
                  <a:pt x="34" y="33"/>
                  <a:pt x="34" y="33"/>
                </a:cubicBezTo>
                <a:cubicBezTo>
                  <a:pt x="35" y="33"/>
                  <a:pt x="35" y="32"/>
                  <a:pt x="35" y="32"/>
                </a:cubicBezTo>
                <a:cubicBezTo>
                  <a:pt x="35" y="32"/>
                  <a:pt x="35" y="32"/>
                  <a:pt x="35" y="32"/>
                </a:cubicBezTo>
                <a:cubicBezTo>
                  <a:pt x="35" y="32"/>
                  <a:pt x="34" y="31"/>
                  <a:pt x="34" y="31"/>
                </a:cubicBezTo>
                <a:cubicBezTo>
                  <a:pt x="34" y="31"/>
                  <a:pt x="35" y="31"/>
                  <a:pt x="35" y="31"/>
                </a:cubicBezTo>
                <a:cubicBezTo>
                  <a:pt x="35" y="31"/>
                  <a:pt x="34" y="30"/>
                  <a:pt x="34" y="30"/>
                </a:cubicBezTo>
                <a:cubicBezTo>
                  <a:pt x="34" y="30"/>
                  <a:pt x="34" y="30"/>
                  <a:pt x="34" y="30"/>
                </a:cubicBezTo>
                <a:cubicBezTo>
                  <a:pt x="34" y="30"/>
                  <a:pt x="34" y="30"/>
                  <a:pt x="34" y="30"/>
                </a:cubicBezTo>
                <a:cubicBezTo>
                  <a:pt x="31" y="30"/>
                  <a:pt x="31" y="30"/>
                  <a:pt x="31" y="30"/>
                </a:cubicBezTo>
                <a:cubicBezTo>
                  <a:pt x="31" y="30"/>
                  <a:pt x="31" y="29"/>
                  <a:pt x="31" y="29"/>
                </a:cubicBezTo>
                <a:cubicBezTo>
                  <a:pt x="31" y="29"/>
                  <a:pt x="30" y="29"/>
                  <a:pt x="30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25"/>
                  <a:pt x="30" y="25"/>
                  <a:pt x="30" y="25"/>
                </a:cubicBezTo>
                <a:cubicBezTo>
                  <a:pt x="30" y="25"/>
                  <a:pt x="30" y="25"/>
                  <a:pt x="30" y="25"/>
                </a:cubicBezTo>
                <a:cubicBezTo>
                  <a:pt x="30" y="25"/>
                  <a:pt x="31" y="25"/>
                  <a:pt x="31" y="25"/>
                </a:cubicBezTo>
                <a:cubicBezTo>
                  <a:pt x="31" y="25"/>
                  <a:pt x="32" y="24"/>
                  <a:pt x="32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3" y="24"/>
                  <a:pt x="33" y="25"/>
                  <a:pt x="33" y="25"/>
                </a:cubicBezTo>
                <a:cubicBezTo>
                  <a:pt x="42" y="25"/>
                  <a:pt x="42" y="25"/>
                  <a:pt x="42" y="25"/>
                </a:cubicBezTo>
                <a:cubicBezTo>
                  <a:pt x="41" y="24"/>
                  <a:pt x="41" y="24"/>
                  <a:pt x="41" y="24"/>
                </a:cubicBezTo>
                <a:cubicBezTo>
                  <a:pt x="41" y="24"/>
                  <a:pt x="41" y="24"/>
                  <a:pt x="41" y="24"/>
                </a:cubicBezTo>
                <a:cubicBezTo>
                  <a:pt x="41" y="24"/>
                  <a:pt x="41" y="23"/>
                  <a:pt x="41" y="23"/>
                </a:cubicBezTo>
                <a:cubicBezTo>
                  <a:pt x="41" y="23"/>
                  <a:pt x="41" y="23"/>
                  <a:pt x="41" y="22"/>
                </a:cubicBezTo>
                <a:cubicBezTo>
                  <a:pt x="41" y="22"/>
                  <a:pt x="42" y="23"/>
                  <a:pt x="42" y="24"/>
                </a:cubicBezTo>
                <a:cubicBezTo>
                  <a:pt x="42" y="24"/>
                  <a:pt x="42" y="24"/>
                  <a:pt x="42" y="24"/>
                </a:cubicBezTo>
                <a:cubicBezTo>
                  <a:pt x="42" y="24"/>
                  <a:pt x="43" y="24"/>
                  <a:pt x="43" y="24"/>
                </a:cubicBezTo>
                <a:cubicBezTo>
                  <a:pt x="43" y="24"/>
                  <a:pt x="43" y="24"/>
                  <a:pt x="43" y="24"/>
                </a:cubicBezTo>
                <a:cubicBezTo>
                  <a:pt x="43" y="23"/>
                  <a:pt x="44" y="23"/>
                  <a:pt x="44" y="23"/>
                </a:cubicBezTo>
                <a:cubicBezTo>
                  <a:pt x="44" y="23"/>
                  <a:pt x="44" y="23"/>
                  <a:pt x="44" y="23"/>
                </a:cubicBezTo>
                <a:cubicBezTo>
                  <a:pt x="44" y="23"/>
                  <a:pt x="45" y="23"/>
                  <a:pt x="45" y="23"/>
                </a:cubicBezTo>
                <a:cubicBezTo>
                  <a:pt x="45" y="23"/>
                  <a:pt x="45" y="22"/>
                  <a:pt x="45" y="22"/>
                </a:cubicBezTo>
                <a:cubicBezTo>
                  <a:pt x="45" y="22"/>
                  <a:pt x="46" y="22"/>
                  <a:pt x="46" y="22"/>
                </a:cubicBezTo>
                <a:cubicBezTo>
                  <a:pt x="47" y="22"/>
                  <a:pt x="47" y="22"/>
                  <a:pt x="47" y="22"/>
                </a:cubicBezTo>
                <a:cubicBezTo>
                  <a:pt x="47" y="21"/>
                  <a:pt x="47" y="21"/>
                  <a:pt x="47" y="21"/>
                </a:cubicBezTo>
                <a:cubicBezTo>
                  <a:pt x="47" y="23"/>
                  <a:pt x="47" y="23"/>
                  <a:pt x="47" y="23"/>
                </a:cubicBezTo>
                <a:cubicBezTo>
                  <a:pt x="49" y="24"/>
                  <a:pt x="49" y="24"/>
                  <a:pt x="49" y="24"/>
                </a:cubicBezTo>
                <a:cubicBezTo>
                  <a:pt x="49" y="24"/>
                  <a:pt x="49" y="25"/>
                  <a:pt x="49" y="25"/>
                </a:cubicBezTo>
                <a:cubicBezTo>
                  <a:pt x="49" y="25"/>
                  <a:pt x="49" y="26"/>
                  <a:pt x="49" y="26"/>
                </a:cubicBezTo>
                <a:cubicBezTo>
                  <a:pt x="49" y="26"/>
                  <a:pt x="49" y="27"/>
                  <a:pt x="49" y="27"/>
                </a:cubicBezTo>
                <a:cubicBezTo>
                  <a:pt x="49" y="27"/>
                  <a:pt x="49" y="28"/>
                  <a:pt x="49" y="28"/>
                </a:cubicBezTo>
                <a:cubicBezTo>
                  <a:pt x="49" y="28"/>
                  <a:pt x="49" y="28"/>
                  <a:pt x="49" y="28"/>
                </a:cubicBezTo>
                <a:cubicBezTo>
                  <a:pt x="49" y="29"/>
                  <a:pt x="49" y="29"/>
                  <a:pt x="49" y="29"/>
                </a:cubicBezTo>
                <a:cubicBezTo>
                  <a:pt x="49" y="29"/>
                  <a:pt x="50" y="29"/>
                  <a:pt x="50" y="29"/>
                </a:cubicBezTo>
                <a:cubicBezTo>
                  <a:pt x="51" y="28"/>
                  <a:pt x="51" y="28"/>
                  <a:pt x="51" y="28"/>
                </a:cubicBezTo>
                <a:cubicBezTo>
                  <a:pt x="54" y="32"/>
                  <a:pt x="54" y="32"/>
                  <a:pt x="54" y="32"/>
                </a:cubicBezTo>
                <a:cubicBezTo>
                  <a:pt x="56" y="32"/>
                  <a:pt x="56" y="32"/>
                  <a:pt x="56" y="32"/>
                </a:cubicBezTo>
                <a:cubicBezTo>
                  <a:pt x="58" y="30"/>
                  <a:pt x="58" y="30"/>
                  <a:pt x="58" y="30"/>
                </a:cubicBezTo>
                <a:cubicBezTo>
                  <a:pt x="58" y="30"/>
                  <a:pt x="58" y="30"/>
                  <a:pt x="58" y="30"/>
                </a:cubicBezTo>
                <a:cubicBezTo>
                  <a:pt x="58" y="30"/>
                  <a:pt x="60" y="30"/>
                  <a:pt x="60" y="30"/>
                </a:cubicBezTo>
                <a:cubicBezTo>
                  <a:pt x="60" y="30"/>
                  <a:pt x="60" y="30"/>
                  <a:pt x="60" y="30"/>
                </a:cubicBezTo>
                <a:cubicBezTo>
                  <a:pt x="60" y="30"/>
                  <a:pt x="60" y="31"/>
                  <a:pt x="60" y="31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1" y="32"/>
                  <a:pt x="61" y="32"/>
                </a:cubicBezTo>
                <a:cubicBezTo>
                  <a:pt x="61" y="31"/>
                  <a:pt x="62" y="30"/>
                  <a:pt x="62" y="30"/>
                </a:cubicBezTo>
                <a:cubicBezTo>
                  <a:pt x="63" y="30"/>
                  <a:pt x="63" y="30"/>
                  <a:pt x="63" y="30"/>
                </a:cubicBezTo>
                <a:cubicBezTo>
                  <a:pt x="63" y="30"/>
                  <a:pt x="63" y="30"/>
                  <a:pt x="63" y="30"/>
                </a:cubicBezTo>
                <a:cubicBezTo>
                  <a:pt x="63" y="30"/>
                  <a:pt x="63" y="29"/>
                  <a:pt x="63" y="29"/>
                </a:cubicBezTo>
                <a:cubicBezTo>
                  <a:pt x="64" y="29"/>
                  <a:pt x="64" y="29"/>
                  <a:pt x="64" y="29"/>
                </a:cubicBezTo>
                <a:cubicBezTo>
                  <a:pt x="64" y="29"/>
                  <a:pt x="64" y="28"/>
                  <a:pt x="64" y="28"/>
                </a:cubicBezTo>
                <a:cubicBezTo>
                  <a:pt x="64" y="28"/>
                  <a:pt x="65" y="28"/>
                  <a:pt x="65" y="28"/>
                </a:cubicBezTo>
                <a:cubicBezTo>
                  <a:pt x="65" y="28"/>
                  <a:pt x="65" y="28"/>
                  <a:pt x="65" y="28"/>
                </a:cubicBezTo>
                <a:cubicBezTo>
                  <a:pt x="66" y="28"/>
                  <a:pt x="66" y="28"/>
                  <a:pt x="66" y="28"/>
                </a:cubicBezTo>
                <a:cubicBezTo>
                  <a:pt x="66" y="28"/>
                  <a:pt x="66" y="28"/>
                  <a:pt x="66" y="28"/>
                </a:cubicBezTo>
                <a:cubicBezTo>
                  <a:pt x="67" y="28"/>
                  <a:pt x="68" y="26"/>
                  <a:pt x="68" y="26"/>
                </a:cubicBezTo>
                <a:cubicBezTo>
                  <a:pt x="68" y="26"/>
                  <a:pt x="68" y="26"/>
                  <a:pt x="68" y="26"/>
                </a:cubicBezTo>
                <a:cubicBezTo>
                  <a:pt x="68" y="26"/>
                  <a:pt x="68" y="27"/>
                  <a:pt x="68" y="27"/>
                </a:cubicBezTo>
                <a:cubicBezTo>
                  <a:pt x="68" y="27"/>
                  <a:pt x="69" y="27"/>
                  <a:pt x="69" y="27"/>
                </a:cubicBezTo>
                <a:cubicBezTo>
                  <a:pt x="69" y="27"/>
                  <a:pt x="69" y="27"/>
                  <a:pt x="69" y="27"/>
                </a:cubicBezTo>
                <a:cubicBezTo>
                  <a:pt x="70" y="26"/>
                  <a:pt x="70" y="26"/>
                  <a:pt x="70" y="26"/>
                </a:cubicBezTo>
                <a:cubicBezTo>
                  <a:pt x="70" y="23"/>
                  <a:pt x="70" y="23"/>
                  <a:pt x="70" y="23"/>
                </a:cubicBezTo>
                <a:cubicBezTo>
                  <a:pt x="72" y="23"/>
                  <a:pt x="72" y="23"/>
                  <a:pt x="72" y="23"/>
                </a:cubicBezTo>
                <a:cubicBezTo>
                  <a:pt x="74" y="22"/>
                  <a:pt x="74" y="22"/>
                  <a:pt x="74" y="22"/>
                </a:cubicBezTo>
                <a:cubicBezTo>
                  <a:pt x="75" y="22"/>
                  <a:pt x="75" y="22"/>
                  <a:pt x="75" y="22"/>
                </a:cubicBezTo>
                <a:cubicBezTo>
                  <a:pt x="75" y="21"/>
                  <a:pt x="75" y="21"/>
                  <a:pt x="75" y="21"/>
                </a:cubicBezTo>
                <a:cubicBezTo>
                  <a:pt x="75" y="20"/>
                  <a:pt x="75" y="20"/>
                  <a:pt x="75" y="20"/>
                </a:cubicBezTo>
                <a:cubicBezTo>
                  <a:pt x="75" y="20"/>
                  <a:pt x="74" y="20"/>
                  <a:pt x="74" y="20"/>
                </a:cubicBezTo>
                <a:cubicBezTo>
                  <a:pt x="74" y="20"/>
                  <a:pt x="72" y="20"/>
                  <a:pt x="72" y="20"/>
                </a:cubicBezTo>
                <a:cubicBezTo>
                  <a:pt x="71" y="19"/>
                  <a:pt x="71" y="19"/>
                  <a:pt x="71" y="19"/>
                </a:cubicBezTo>
                <a:cubicBezTo>
                  <a:pt x="71" y="19"/>
                  <a:pt x="71" y="19"/>
                  <a:pt x="71" y="19"/>
                </a:cubicBezTo>
                <a:cubicBezTo>
                  <a:pt x="71" y="18"/>
                  <a:pt x="71" y="18"/>
                  <a:pt x="71" y="18"/>
                </a:cubicBezTo>
                <a:cubicBezTo>
                  <a:pt x="69" y="15"/>
                  <a:pt x="69" y="15"/>
                  <a:pt x="69" y="15"/>
                </a:cubicBezTo>
                <a:cubicBezTo>
                  <a:pt x="69" y="15"/>
                  <a:pt x="69" y="15"/>
                  <a:pt x="69" y="15"/>
                </a:cubicBezTo>
                <a:cubicBezTo>
                  <a:pt x="70" y="14"/>
                  <a:pt x="70" y="14"/>
                  <a:pt x="70" y="14"/>
                </a:cubicBezTo>
                <a:cubicBezTo>
                  <a:pt x="70" y="12"/>
                  <a:pt x="70" y="12"/>
                  <a:pt x="70" y="12"/>
                </a:cubicBezTo>
                <a:cubicBezTo>
                  <a:pt x="67" y="10"/>
                  <a:pt x="67" y="10"/>
                  <a:pt x="67" y="10"/>
                </a:cubicBezTo>
                <a:cubicBezTo>
                  <a:pt x="67" y="10"/>
                  <a:pt x="66" y="8"/>
                  <a:pt x="66" y="8"/>
                </a:cubicBezTo>
                <a:cubicBezTo>
                  <a:pt x="66" y="8"/>
                  <a:pt x="65" y="8"/>
                  <a:pt x="65" y="8"/>
                </a:cubicBezTo>
                <a:cubicBezTo>
                  <a:pt x="65" y="7"/>
                  <a:pt x="65" y="7"/>
                  <a:pt x="65" y="7"/>
                </a:cubicBezTo>
                <a:cubicBezTo>
                  <a:pt x="65" y="7"/>
                  <a:pt x="65" y="7"/>
                  <a:pt x="65" y="7"/>
                </a:cubicBezTo>
                <a:cubicBezTo>
                  <a:pt x="66" y="7"/>
                  <a:pt x="66" y="7"/>
                  <a:pt x="66" y="7"/>
                </a:cubicBezTo>
                <a:cubicBezTo>
                  <a:pt x="67" y="8"/>
                  <a:pt x="67" y="8"/>
                  <a:pt x="67" y="8"/>
                </a:cubicBezTo>
                <a:cubicBezTo>
                  <a:pt x="70" y="8"/>
                  <a:pt x="70" y="8"/>
                  <a:pt x="70" y="8"/>
                </a:cubicBezTo>
                <a:cubicBezTo>
                  <a:pt x="71" y="10"/>
                  <a:pt x="71" y="10"/>
                  <a:pt x="71" y="10"/>
                </a:cubicBezTo>
                <a:cubicBezTo>
                  <a:pt x="72" y="9"/>
                  <a:pt x="72" y="9"/>
                  <a:pt x="72" y="9"/>
                </a:cubicBezTo>
                <a:cubicBezTo>
                  <a:pt x="72" y="9"/>
                  <a:pt x="73" y="9"/>
                  <a:pt x="73" y="9"/>
                </a:cubicBezTo>
                <a:cubicBezTo>
                  <a:pt x="73" y="9"/>
                  <a:pt x="73" y="9"/>
                  <a:pt x="73" y="9"/>
                </a:cubicBezTo>
                <a:cubicBezTo>
                  <a:pt x="74" y="10"/>
                  <a:pt x="74" y="10"/>
                  <a:pt x="74" y="10"/>
                </a:cubicBezTo>
                <a:cubicBezTo>
                  <a:pt x="74" y="10"/>
                  <a:pt x="75" y="9"/>
                  <a:pt x="75" y="9"/>
                </a:cubicBezTo>
                <a:cubicBezTo>
                  <a:pt x="75" y="9"/>
                  <a:pt x="75" y="9"/>
                  <a:pt x="75" y="9"/>
                </a:cubicBezTo>
                <a:cubicBezTo>
                  <a:pt x="76" y="9"/>
                  <a:pt x="76" y="9"/>
                  <a:pt x="76" y="9"/>
                </a:cubicBezTo>
                <a:cubicBezTo>
                  <a:pt x="76" y="9"/>
                  <a:pt x="76" y="9"/>
                  <a:pt x="76" y="9"/>
                </a:cubicBezTo>
                <a:cubicBezTo>
                  <a:pt x="76" y="10"/>
                  <a:pt x="76" y="10"/>
                  <a:pt x="77" y="10"/>
                </a:cubicBezTo>
                <a:cubicBezTo>
                  <a:pt x="77" y="10"/>
                  <a:pt x="77" y="10"/>
                  <a:pt x="77" y="10"/>
                </a:cubicBezTo>
                <a:cubicBezTo>
                  <a:pt x="77" y="10"/>
                  <a:pt x="77" y="11"/>
                  <a:pt x="77" y="11"/>
                </a:cubicBezTo>
                <a:cubicBezTo>
                  <a:pt x="78" y="11"/>
                  <a:pt x="78" y="11"/>
                  <a:pt x="78" y="11"/>
                </a:cubicBezTo>
                <a:cubicBezTo>
                  <a:pt x="78" y="11"/>
                  <a:pt x="79" y="11"/>
                  <a:pt x="79" y="11"/>
                </a:cubicBezTo>
                <a:cubicBezTo>
                  <a:pt x="79" y="11"/>
                  <a:pt x="79" y="11"/>
                  <a:pt x="79" y="11"/>
                </a:cubicBezTo>
                <a:cubicBezTo>
                  <a:pt x="79" y="11"/>
                  <a:pt x="80" y="11"/>
                  <a:pt x="80" y="11"/>
                </a:cubicBezTo>
                <a:cubicBezTo>
                  <a:pt x="80" y="11"/>
                  <a:pt x="80" y="10"/>
                  <a:pt x="80" y="10"/>
                </a:cubicBezTo>
                <a:cubicBezTo>
                  <a:pt x="80" y="10"/>
                  <a:pt x="80" y="10"/>
                  <a:pt x="80" y="10"/>
                </a:cubicBezTo>
                <a:cubicBezTo>
                  <a:pt x="80" y="9"/>
                  <a:pt x="80" y="9"/>
                  <a:pt x="80" y="9"/>
                </a:cubicBezTo>
                <a:cubicBezTo>
                  <a:pt x="81" y="9"/>
                  <a:pt x="81" y="9"/>
                  <a:pt x="81" y="9"/>
                </a:cubicBezTo>
                <a:cubicBezTo>
                  <a:pt x="82" y="7"/>
                  <a:pt x="82" y="7"/>
                  <a:pt x="82" y="7"/>
                </a:cubicBezTo>
                <a:cubicBezTo>
                  <a:pt x="83" y="8"/>
                  <a:pt x="83" y="8"/>
                  <a:pt x="83" y="8"/>
                </a:cubicBezTo>
                <a:cubicBezTo>
                  <a:pt x="84" y="8"/>
                  <a:pt x="84" y="8"/>
                  <a:pt x="84" y="8"/>
                </a:cubicBezTo>
                <a:cubicBezTo>
                  <a:pt x="85" y="7"/>
                  <a:pt x="85" y="7"/>
                  <a:pt x="85" y="7"/>
                </a:cubicBezTo>
                <a:cubicBezTo>
                  <a:pt x="86" y="8"/>
                  <a:pt x="86" y="8"/>
                  <a:pt x="86" y="8"/>
                </a:cubicBezTo>
                <a:cubicBezTo>
                  <a:pt x="86" y="8"/>
                  <a:pt x="86" y="8"/>
                  <a:pt x="86" y="8"/>
                </a:cubicBezTo>
                <a:cubicBezTo>
                  <a:pt x="86" y="7"/>
                  <a:pt x="87" y="7"/>
                  <a:pt x="87" y="7"/>
                </a:cubicBezTo>
                <a:cubicBezTo>
                  <a:pt x="88" y="7"/>
                  <a:pt x="88" y="7"/>
                  <a:pt x="88" y="7"/>
                </a:cubicBezTo>
                <a:cubicBezTo>
                  <a:pt x="89" y="6"/>
                  <a:pt x="89" y="6"/>
                  <a:pt x="89" y="6"/>
                </a:cubicBezTo>
                <a:cubicBezTo>
                  <a:pt x="89" y="6"/>
                  <a:pt x="89" y="6"/>
                  <a:pt x="89" y="6"/>
                </a:cubicBezTo>
                <a:cubicBezTo>
                  <a:pt x="90" y="5"/>
                  <a:pt x="90" y="5"/>
                  <a:pt x="90" y="5"/>
                </a:cubicBezTo>
                <a:cubicBezTo>
                  <a:pt x="90" y="5"/>
                  <a:pt x="90" y="5"/>
                  <a:pt x="90" y="5"/>
                </a:cubicBezTo>
                <a:cubicBezTo>
                  <a:pt x="91" y="5"/>
                  <a:pt x="91" y="5"/>
                  <a:pt x="91" y="5"/>
                </a:cubicBezTo>
                <a:cubicBezTo>
                  <a:pt x="92" y="5"/>
                  <a:pt x="92" y="5"/>
                  <a:pt x="92" y="5"/>
                </a:cubicBezTo>
                <a:cubicBezTo>
                  <a:pt x="92" y="5"/>
                  <a:pt x="92" y="5"/>
                  <a:pt x="92" y="5"/>
                </a:cubicBezTo>
                <a:cubicBezTo>
                  <a:pt x="93" y="5"/>
                  <a:pt x="93" y="5"/>
                  <a:pt x="93" y="5"/>
                </a:cubicBezTo>
                <a:cubicBezTo>
                  <a:pt x="93" y="4"/>
                  <a:pt x="93" y="4"/>
                  <a:pt x="93" y="4"/>
                </a:cubicBezTo>
                <a:cubicBezTo>
                  <a:pt x="94" y="3"/>
                  <a:pt x="94" y="3"/>
                  <a:pt x="94" y="3"/>
                </a:cubicBezTo>
                <a:cubicBezTo>
                  <a:pt x="94" y="3"/>
                  <a:pt x="95" y="3"/>
                  <a:pt x="95" y="3"/>
                </a:cubicBezTo>
                <a:cubicBezTo>
                  <a:pt x="95" y="3"/>
                  <a:pt x="95" y="2"/>
                  <a:pt x="95" y="2"/>
                </a:cubicBezTo>
                <a:cubicBezTo>
                  <a:pt x="95" y="2"/>
                  <a:pt x="94" y="0"/>
                  <a:pt x="94" y="0"/>
                </a:cubicBezTo>
                <a:cubicBezTo>
                  <a:pt x="96" y="0"/>
                  <a:pt x="96" y="0"/>
                  <a:pt x="96" y="0"/>
                </a:cubicBezTo>
                <a:cubicBezTo>
                  <a:pt x="97" y="0"/>
                  <a:pt x="97" y="0"/>
                  <a:pt x="97" y="0"/>
                </a:cubicBezTo>
                <a:cubicBezTo>
                  <a:pt x="98" y="0"/>
                  <a:pt x="98" y="0"/>
                  <a:pt x="98" y="0"/>
                </a:cubicBezTo>
                <a:cubicBezTo>
                  <a:pt x="99" y="1"/>
                  <a:pt x="99" y="1"/>
                  <a:pt x="99" y="1"/>
                </a:cubicBezTo>
                <a:cubicBezTo>
                  <a:pt x="99" y="3"/>
                  <a:pt x="99" y="3"/>
                  <a:pt x="99" y="3"/>
                </a:cubicBezTo>
                <a:cubicBezTo>
                  <a:pt x="99" y="4"/>
                  <a:pt x="99" y="4"/>
                  <a:pt x="99" y="4"/>
                </a:cubicBezTo>
                <a:cubicBezTo>
                  <a:pt x="98" y="5"/>
                  <a:pt x="98" y="5"/>
                  <a:pt x="98" y="5"/>
                </a:cubicBezTo>
                <a:cubicBezTo>
                  <a:pt x="100" y="5"/>
                  <a:pt x="100" y="5"/>
                  <a:pt x="100" y="5"/>
                </a:cubicBezTo>
                <a:cubicBezTo>
                  <a:pt x="101" y="6"/>
                  <a:pt x="101" y="6"/>
                  <a:pt x="101" y="6"/>
                </a:cubicBezTo>
                <a:cubicBezTo>
                  <a:pt x="101" y="7"/>
                  <a:pt x="101" y="7"/>
                  <a:pt x="101" y="7"/>
                </a:cubicBezTo>
                <a:cubicBezTo>
                  <a:pt x="101" y="7"/>
                  <a:pt x="101" y="7"/>
                  <a:pt x="101" y="7"/>
                </a:cubicBezTo>
                <a:cubicBezTo>
                  <a:pt x="101" y="8"/>
                  <a:pt x="101" y="8"/>
                  <a:pt x="101" y="8"/>
                </a:cubicBezTo>
                <a:cubicBezTo>
                  <a:pt x="102" y="8"/>
                  <a:pt x="102" y="8"/>
                  <a:pt x="102" y="8"/>
                </a:cubicBezTo>
                <a:cubicBezTo>
                  <a:pt x="102" y="8"/>
                  <a:pt x="102" y="8"/>
                  <a:pt x="102" y="8"/>
                </a:cubicBezTo>
                <a:cubicBezTo>
                  <a:pt x="102" y="9"/>
                  <a:pt x="102" y="9"/>
                  <a:pt x="102" y="9"/>
                </a:cubicBezTo>
                <a:cubicBezTo>
                  <a:pt x="102" y="11"/>
                  <a:pt x="102" y="11"/>
                  <a:pt x="102" y="11"/>
                </a:cubicBezTo>
                <a:cubicBezTo>
                  <a:pt x="100" y="12"/>
                  <a:pt x="100" y="12"/>
                  <a:pt x="100" y="12"/>
                </a:cubicBezTo>
                <a:cubicBezTo>
                  <a:pt x="100" y="12"/>
                  <a:pt x="100" y="12"/>
                  <a:pt x="100" y="12"/>
                </a:cubicBezTo>
                <a:cubicBezTo>
                  <a:pt x="100" y="12"/>
                  <a:pt x="100" y="12"/>
                  <a:pt x="100" y="12"/>
                </a:cubicBezTo>
                <a:cubicBezTo>
                  <a:pt x="101" y="13"/>
                  <a:pt x="101" y="13"/>
                  <a:pt x="101" y="13"/>
                </a:cubicBezTo>
                <a:cubicBezTo>
                  <a:pt x="99" y="16"/>
                  <a:pt x="99" y="16"/>
                  <a:pt x="99" y="16"/>
                </a:cubicBezTo>
                <a:cubicBezTo>
                  <a:pt x="99" y="18"/>
                  <a:pt x="99" y="18"/>
                  <a:pt x="99" y="18"/>
                </a:cubicBezTo>
                <a:cubicBezTo>
                  <a:pt x="100" y="20"/>
                  <a:pt x="100" y="20"/>
                  <a:pt x="100" y="20"/>
                </a:cubicBezTo>
                <a:cubicBezTo>
                  <a:pt x="101" y="21"/>
                  <a:pt x="101" y="21"/>
                  <a:pt x="101" y="21"/>
                </a:cubicBezTo>
                <a:cubicBezTo>
                  <a:pt x="101" y="24"/>
                  <a:pt x="101" y="24"/>
                  <a:pt x="101" y="24"/>
                </a:cubicBezTo>
                <a:cubicBezTo>
                  <a:pt x="101" y="24"/>
                  <a:pt x="101" y="24"/>
                  <a:pt x="101" y="24"/>
                </a:cubicBezTo>
                <a:cubicBezTo>
                  <a:pt x="101" y="25"/>
                  <a:pt x="101" y="25"/>
                  <a:pt x="101" y="25"/>
                </a:cubicBezTo>
                <a:cubicBezTo>
                  <a:pt x="102" y="25"/>
                  <a:pt x="102" y="25"/>
                  <a:pt x="102" y="25"/>
                </a:cubicBezTo>
                <a:cubicBezTo>
                  <a:pt x="104" y="27"/>
                  <a:pt x="104" y="27"/>
                  <a:pt x="104" y="27"/>
                </a:cubicBezTo>
                <a:cubicBezTo>
                  <a:pt x="106" y="27"/>
                  <a:pt x="106" y="27"/>
                  <a:pt x="106" y="27"/>
                </a:cubicBezTo>
                <a:cubicBezTo>
                  <a:pt x="106" y="27"/>
                  <a:pt x="107" y="28"/>
                  <a:pt x="107" y="28"/>
                </a:cubicBezTo>
                <a:cubicBezTo>
                  <a:pt x="107" y="28"/>
                  <a:pt x="107" y="29"/>
                  <a:pt x="107" y="29"/>
                </a:cubicBezTo>
                <a:cubicBezTo>
                  <a:pt x="108" y="28"/>
                  <a:pt x="108" y="28"/>
                  <a:pt x="108" y="28"/>
                </a:cubicBezTo>
                <a:cubicBezTo>
                  <a:pt x="109" y="28"/>
                  <a:pt x="109" y="28"/>
                  <a:pt x="109" y="28"/>
                </a:cubicBezTo>
                <a:cubicBezTo>
                  <a:pt x="110" y="28"/>
                  <a:pt x="110" y="28"/>
                  <a:pt x="110" y="28"/>
                </a:cubicBezTo>
                <a:cubicBezTo>
                  <a:pt x="110" y="27"/>
                  <a:pt x="110" y="27"/>
                  <a:pt x="110" y="27"/>
                </a:cubicBezTo>
                <a:cubicBezTo>
                  <a:pt x="110" y="27"/>
                  <a:pt x="110" y="27"/>
                  <a:pt x="110" y="27"/>
                </a:cubicBezTo>
                <a:cubicBezTo>
                  <a:pt x="111" y="26"/>
                  <a:pt x="111" y="26"/>
                  <a:pt x="111" y="26"/>
                </a:cubicBezTo>
                <a:cubicBezTo>
                  <a:pt x="112" y="26"/>
                  <a:pt x="112" y="26"/>
                  <a:pt x="112" y="26"/>
                </a:cubicBezTo>
                <a:cubicBezTo>
                  <a:pt x="113" y="26"/>
                  <a:pt x="113" y="26"/>
                  <a:pt x="113" y="26"/>
                </a:cubicBezTo>
                <a:cubicBezTo>
                  <a:pt x="113" y="26"/>
                  <a:pt x="113" y="26"/>
                  <a:pt x="113" y="26"/>
                </a:cubicBezTo>
                <a:cubicBezTo>
                  <a:pt x="113" y="25"/>
                  <a:pt x="113" y="25"/>
                  <a:pt x="113" y="25"/>
                </a:cubicBezTo>
                <a:cubicBezTo>
                  <a:pt x="116" y="25"/>
                  <a:pt x="116" y="25"/>
                  <a:pt x="116" y="25"/>
                </a:cubicBezTo>
                <a:cubicBezTo>
                  <a:pt x="118" y="23"/>
                  <a:pt x="118" y="23"/>
                  <a:pt x="118" y="23"/>
                </a:cubicBezTo>
                <a:cubicBezTo>
                  <a:pt x="118" y="23"/>
                  <a:pt x="118" y="23"/>
                  <a:pt x="118" y="23"/>
                </a:cubicBezTo>
                <a:cubicBezTo>
                  <a:pt x="119" y="23"/>
                  <a:pt x="119" y="23"/>
                  <a:pt x="119" y="23"/>
                </a:cubicBezTo>
                <a:cubicBezTo>
                  <a:pt x="119" y="23"/>
                  <a:pt x="119" y="23"/>
                  <a:pt x="119" y="23"/>
                </a:cubicBezTo>
                <a:cubicBezTo>
                  <a:pt x="122" y="24"/>
                  <a:pt x="122" y="24"/>
                  <a:pt x="122" y="24"/>
                </a:cubicBezTo>
                <a:cubicBezTo>
                  <a:pt x="122" y="23"/>
                  <a:pt x="122" y="23"/>
                  <a:pt x="122" y="23"/>
                </a:cubicBezTo>
                <a:cubicBezTo>
                  <a:pt x="124" y="23"/>
                  <a:pt x="124" y="23"/>
                  <a:pt x="124" y="23"/>
                </a:cubicBezTo>
                <a:cubicBezTo>
                  <a:pt x="124" y="23"/>
                  <a:pt x="126" y="24"/>
                  <a:pt x="126" y="24"/>
                </a:cubicBezTo>
                <a:cubicBezTo>
                  <a:pt x="126" y="24"/>
                  <a:pt x="128" y="24"/>
                  <a:pt x="128" y="24"/>
                </a:cubicBezTo>
                <a:cubicBezTo>
                  <a:pt x="128" y="23"/>
                  <a:pt x="128" y="23"/>
                  <a:pt x="128" y="23"/>
                </a:cubicBezTo>
                <a:cubicBezTo>
                  <a:pt x="128" y="23"/>
                  <a:pt x="128" y="22"/>
                  <a:pt x="128" y="22"/>
                </a:cubicBezTo>
                <a:cubicBezTo>
                  <a:pt x="128" y="22"/>
                  <a:pt x="128" y="22"/>
                  <a:pt x="128" y="22"/>
                </a:cubicBezTo>
                <a:cubicBezTo>
                  <a:pt x="127" y="22"/>
                  <a:pt x="126" y="21"/>
                  <a:pt x="126" y="21"/>
                </a:cubicBezTo>
                <a:cubicBezTo>
                  <a:pt x="126" y="21"/>
                  <a:pt x="126" y="21"/>
                  <a:pt x="126" y="21"/>
                </a:cubicBezTo>
                <a:cubicBezTo>
                  <a:pt x="127" y="20"/>
                  <a:pt x="127" y="20"/>
                  <a:pt x="127" y="20"/>
                </a:cubicBezTo>
                <a:cubicBezTo>
                  <a:pt x="127" y="20"/>
                  <a:pt x="127" y="20"/>
                  <a:pt x="127" y="20"/>
                </a:cubicBezTo>
                <a:cubicBezTo>
                  <a:pt x="127" y="20"/>
                  <a:pt x="127" y="19"/>
                  <a:pt x="127" y="19"/>
                </a:cubicBezTo>
                <a:cubicBezTo>
                  <a:pt x="129" y="20"/>
                  <a:pt x="129" y="20"/>
                  <a:pt x="129" y="20"/>
                </a:cubicBezTo>
                <a:cubicBezTo>
                  <a:pt x="132" y="20"/>
                  <a:pt x="132" y="20"/>
                  <a:pt x="132" y="20"/>
                </a:cubicBezTo>
                <a:cubicBezTo>
                  <a:pt x="132" y="19"/>
                  <a:pt x="132" y="19"/>
                  <a:pt x="132" y="19"/>
                </a:cubicBezTo>
                <a:cubicBezTo>
                  <a:pt x="134" y="19"/>
                  <a:pt x="134" y="19"/>
                  <a:pt x="134" y="19"/>
                </a:cubicBezTo>
                <a:cubicBezTo>
                  <a:pt x="135" y="19"/>
                  <a:pt x="135" y="19"/>
                  <a:pt x="135" y="19"/>
                </a:cubicBezTo>
                <a:cubicBezTo>
                  <a:pt x="135" y="20"/>
                  <a:pt x="135" y="20"/>
                  <a:pt x="135" y="20"/>
                </a:cubicBezTo>
                <a:cubicBezTo>
                  <a:pt x="136" y="20"/>
                  <a:pt x="136" y="20"/>
                  <a:pt x="136" y="20"/>
                </a:cubicBezTo>
                <a:cubicBezTo>
                  <a:pt x="136" y="21"/>
                  <a:pt x="136" y="21"/>
                  <a:pt x="136" y="21"/>
                </a:cubicBezTo>
                <a:cubicBezTo>
                  <a:pt x="137" y="21"/>
                  <a:pt x="137" y="21"/>
                  <a:pt x="137" y="21"/>
                </a:cubicBezTo>
                <a:cubicBezTo>
                  <a:pt x="138" y="21"/>
                  <a:pt x="138" y="21"/>
                  <a:pt x="138" y="21"/>
                </a:cubicBezTo>
                <a:cubicBezTo>
                  <a:pt x="138" y="21"/>
                  <a:pt x="139" y="22"/>
                  <a:pt x="139" y="22"/>
                </a:cubicBezTo>
                <a:cubicBezTo>
                  <a:pt x="139" y="22"/>
                  <a:pt x="140" y="22"/>
                  <a:pt x="140" y="22"/>
                </a:cubicBezTo>
                <a:cubicBezTo>
                  <a:pt x="141" y="22"/>
                  <a:pt x="141" y="22"/>
                  <a:pt x="141" y="22"/>
                </a:cubicBezTo>
                <a:cubicBezTo>
                  <a:pt x="141" y="21"/>
                  <a:pt x="141" y="21"/>
                  <a:pt x="141" y="21"/>
                </a:cubicBezTo>
                <a:cubicBezTo>
                  <a:pt x="142" y="21"/>
                  <a:pt x="142" y="21"/>
                  <a:pt x="142" y="21"/>
                </a:cubicBezTo>
                <a:cubicBezTo>
                  <a:pt x="143" y="20"/>
                  <a:pt x="143" y="20"/>
                  <a:pt x="143" y="20"/>
                </a:cubicBezTo>
                <a:cubicBezTo>
                  <a:pt x="145" y="21"/>
                  <a:pt x="145" y="21"/>
                  <a:pt x="145" y="21"/>
                </a:cubicBezTo>
                <a:cubicBezTo>
                  <a:pt x="145" y="21"/>
                  <a:pt x="145" y="21"/>
                  <a:pt x="145" y="21"/>
                </a:cubicBezTo>
                <a:cubicBezTo>
                  <a:pt x="146" y="20"/>
                  <a:pt x="146" y="20"/>
                  <a:pt x="146" y="20"/>
                </a:cubicBezTo>
                <a:cubicBezTo>
                  <a:pt x="147" y="20"/>
                  <a:pt x="147" y="20"/>
                  <a:pt x="147" y="20"/>
                </a:cubicBezTo>
                <a:cubicBezTo>
                  <a:pt x="147" y="22"/>
                  <a:pt x="147" y="22"/>
                  <a:pt x="147" y="22"/>
                </a:cubicBezTo>
                <a:cubicBezTo>
                  <a:pt x="149" y="22"/>
                  <a:pt x="149" y="22"/>
                  <a:pt x="149" y="22"/>
                </a:cubicBezTo>
                <a:cubicBezTo>
                  <a:pt x="152" y="19"/>
                  <a:pt x="152" y="19"/>
                  <a:pt x="152" y="19"/>
                </a:cubicBezTo>
                <a:cubicBezTo>
                  <a:pt x="152" y="18"/>
                  <a:pt x="152" y="18"/>
                  <a:pt x="152" y="18"/>
                </a:cubicBezTo>
                <a:cubicBezTo>
                  <a:pt x="153" y="16"/>
                  <a:pt x="153" y="16"/>
                  <a:pt x="153" y="16"/>
                </a:cubicBezTo>
                <a:cubicBezTo>
                  <a:pt x="153" y="15"/>
                  <a:pt x="153" y="15"/>
                  <a:pt x="153" y="15"/>
                </a:cubicBezTo>
                <a:cubicBezTo>
                  <a:pt x="158" y="8"/>
                  <a:pt x="158" y="8"/>
                  <a:pt x="158" y="8"/>
                </a:cubicBezTo>
                <a:cubicBezTo>
                  <a:pt x="158" y="8"/>
                  <a:pt x="159" y="8"/>
                  <a:pt x="159" y="7"/>
                </a:cubicBezTo>
                <a:cubicBezTo>
                  <a:pt x="159" y="7"/>
                  <a:pt x="159" y="7"/>
                  <a:pt x="159" y="7"/>
                </a:cubicBezTo>
                <a:cubicBezTo>
                  <a:pt x="159" y="7"/>
                  <a:pt x="159" y="7"/>
                  <a:pt x="159" y="7"/>
                </a:cubicBezTo>
                <a:cubicBezTo>
                  <a:pt x="159" y="7"/>
                  <a:pt x="159" y="6"/>
                  <a:pt x="159" y="6"/>
                </a:cubicBezTo>
                <a:cubicBezTo>
                  <a:pt x="159" y="6"/>
                  <a:pt x="160" y="6"/>
                  <a:pt x="160" y="7"/>
                </a:cubicBezTo>
                <a:cubicBezTo>
                  <a:pt x="161" y="7"/>
                  <a:pt x="161" y="8"/>
                  <a:pt x="161" y="8"/>
                </a:cubicBezTo>
                <a:cubicBezTo>
                  <a:pt x="161" y="9"/>
                  <a:pt x="161" y="9"/>
                  <a:pt x="161" y="10"/>
                </a:cubicBezTo>
                <a:cubicBezTo>
                  <a:pt x="161" y="10"/>
                  <a:pt x="161" y="10"/>
                  <a:pt x="162" y="11"/>
                </a:cubicBezTo>
                <a:cubicBezTo>
                  <a:pt x="162" y="10"/>
                  <a:pt x="162" y="10"/>
                  <a:pt x="162" y="10"/>
                </a:cubicBezTo>
                <a:cubicBezTo>
                  <a:pt x="162" y="11"/>
                  <a:pt x="162" y="13"/>
                  <a:pt x="162" y="14"/>
                </a:cubicBezTo>
                <a:cubicBezTo>
                  <a:pt x="162" y="15"/>
                  <a:pt x="163" y="16"/>
                  <a:pt x="163" y="17"/>
                </a:cubicBezTo>
                <a:cubicBezTo>
                  <a:pt x="163" y="17"/>
                  <a:pt x="163" y="17"/>
                  <a:pt x="164" y="18"/>
                </a:cubicBezTo>
                <a:cubicBezTo>
                  <a:pt x="164" y="18"/>
                  <a:pt x="164" y="19"/>
                  <a:pt x="164" y="19"/>
                </a:cubicBezTo>
                <a:cubicBezTo>
                  <a:pt x="164" y="20"/>
                  <a:pt x="165" y="21"/>
                  <a:pt x="165" y="22"/>
                </a:cubicBezTo>
                <a:cubicBezTo>
                  <a:pt x="165" y="23"/>
                  <a:pt x="166" y="24"/>
                  <a:pt x="166" y="24"/>
                </a:cubicBezTo>
                <a:cubicBezTo>
                  <a:pt x="167" y="24"/>
                  <a:pt x="167" y="24"/>
                  <a:pt x="167" y="24"/>
                </a:cubicBezTo>
                <a:cubicBezTo>
                  <a:pt x="168" y="24"/>
                  <a:pt x="169" y="24"/>
                  <a:pt x="170" y="25"/>
                </a:cubicBezTo>
                <a:cubicBezTo>
                  <a:pt x="170" y="25"/>
                  <a:pt x="170" y="25"/>
                  <a:pt x="170" y="25"/>
                </a:cubicBezTo>
                <a:cubicBezTo>
                  <a:pt x="170" y="25"/>
                  <a:pt x="170" y="26"/>
                  <a:pt x="170" y="26"/>
                </a:cubicBezTo>
                <a:cubicBezTo>
                  <a:pt x="171" y="26"/>
                  <a:pt x="171" y="27"/>
                  <a:pt x="170" y="28"/>
                </a:cubicBezTo>
                <a:cubicBezTo>
                  <a:pt x="170" y="28"/>
                  <a:pt x="170" y="28"/>
                  <a:pt x="170" y="28"/>
                </a:cubicBezTo>
                <a:cubicBezTo>
                  <a:pt x="170" y="28"/>
                  <a:pt x="170" y="28"/>
                  <a:pt x="169" y="28"/>
                </a:cubicBezTo>
                <a:cubicBezTo>
                  <a:pt x="170" y="29"/>
                  <a:pt x="170" y="29"/>
                  <a:pt x="170" y="29"/>
                </a:cubicBezTo>
                <a:cubicBezTo>
                  <a:pt x="170" y="29"/>
                  <a:pt x="170" y="29"/>
                  <a:pt x="170" y="29"/>
                </a:cubicBezTo>
                <a:cubicBezTo>
                  <a:pt x="170" y="29"/>
                  <a:pt x="170" y="29"/>
                  <a:pt x="170" y="29"/>
                </a:cubicBezTo>
                <a:cubicBezTo>
                  <a:pt x="170" y="29"/>
                  <a:pt x="170" y="30"/>
                  <a:pt x="170" y="30"/>
                </a:cubicBezTo>
                <a:cubicBezTo>
                  <a:pt x="170" y="30"/>
                  <a:pt x="170" y="30"/>
                  <a:pt x="170" y="30"/>
                </a:cubicBezTo>
                <a:cubicBezTo>
                  <a:pt x="170" y="30"/>
                  <a:pt x="170" y="30"/>
                  <a:pt x="169" y="30"/>
                </a:cubicBezTo>
                <a:cubicBezTo>
                  <a:pt x="169" y="30"/>
                  <a:pt x="169" y="30"/>
                  <a:pt x="168" y="30"/>
                </a:cubicBezTo>
                <a:cubicBezTo>
                  <a:pt x="168" y="30"/>
                  <a:pt x="168" y="31"/>
                  <a:pt x="168" y="31"/>
                </a:cubicBezTo>
                <a:cubicBezTo>
                  <a:pt x="168" y="31"/>
                  <a:pt x="168" y="31"/>
                  <a:pt x="168" y="31"/>
                </a:cubicBezTo>
                <a:cubicBezTo>
                  <a:pt x="168" y="31"/>
                  <a:pt x="167" y="32"/>
                  <a:pt x="167" y="32"/>
                </a:cubicBezTo>
                <a:cubicBezTo>
                  <a:pt x="167" y="32"/>
                  <a:pt x="166" y="33"/>
                  <a:pt x="166" y="33"/>
                </a:cubicBezTo>
                <a:cubicBezTo>
                  <a:pt x="166" y="34"/>
                  <a:pt x="165" y="35"/>
                  <a:pt x="165" y="35"/>
                </a:cubicBezTo>
                <a:cubicBezTo>
                  <a:pt x="164" y="35"/>
                  <a:pt x="164" y="35"/>
                  <a:pt x="164" y="36"/>
                </a:cubicBezTo>
                <a:cubicBezTo>
                  <a:pt x="163" y="36"/>
                  <a:pt x="163" y="36"/>
                  <a:pt x="163" y="36"/>
                </a:cubicBezTo>
                <a:cubicBezTo>
                  <a:pt x="162" y="37"/>
                  <a:pt x="162" y="37"/>
                  <a:pt x="162" y="37"/>
                </a:cubicBezTo>
                <a:cubicBezTo>
                  <a:pt x="161" y="38"/>
                  <a:pt x="161" y="38"/>
                  <a:pt x="161" y="38"/>
                </a:cubicBezTo>
                <a:cubicBezTo>
                  <a:pt x="160" y="39"/>
                  <a:pt x="160" y="39"/>
                  <a:pt x="160" y="39"/>
                </a:cubicBezTo>
                <a:cubicBezTo>
                  <a:pt x="161" y="39"/>
                  <a:pt x="161" y="39"/>
                  <a:pt x="161" y="39"/>
                </a:cubicBezTo>
                <a:cubicBezTo>
                  <a:pt x="161" y="39"/>
                  <a:pt x="161" y="39"/>
                  <a:pt x="161" y="38"/>
                </a:cubicBezTo>
                <a:cubicBezTo>
                  <a:pt x="161" y="38"/>
                  <a:pt x="162" y="38"/>
                  <a:pt x="162" y="38"/>
                </a:cubicBezTo>
                <a:cubicBezTo>
                  <a:pt x="162" y="39"/>
                  <a:pt x="162" y="39"/>
                  <a:pt x="162" y="39"/>
                </a:cubicBezTo>
                <a:cubicBezTo>
                  <a:pt x="162" y="39"/>
                  <a:pt x="161" y="39"/>
                  <a:pt x="161" y="39"/>
                </a:cubicBezTo>
                <a:cubicBezTo>
                  <a:pt x="161" y="40"/>
                  <a:pt x="161" y="40"/>
                  <a:pt x="160" y="40"/>
                </a:cubicBezTo>
                <a:cubicBezTo>
                  <a:pt x="160" y="40"/>
                  <a:pt x="160" y="40"/>
                  <a:pt x="160" y="40"/>
                </a:cubicBezTo>
                <a:cubicBezTo>
                  <a:pt x="160" y="41"/>
                  <a:pt x="159" y="41"/>
                  <a:pt x="159" y="41"/>
                </a:cubicBezTo>
                <a:cubicBezTo>
                  <a:pt x="159" y="41"/>
                  <a:pt x="159" y="41"/>
                  <a:pt x="158" y="41"/>
                </a:cubicBezTo>
                <a:cubicBezTo>
                  <a:pt x="158" y="42"/>
                  <a:pt x="158" y="42"/>
                  <a:pt x="158" y="42"/>
                </a:cubicBezTo>
                <a:cubicBezTo>
                  <a:pt x="158" y="43"/>
                  <a:pt x="158" y="43"/>
                  <a:pt x="158" y="44"/>
                </a:cubicBezTo>
                <a:cubicBezTo>
                  <a:pt x="158" y="44"/>
                  <a:pt x="158" y="44"/>
                  <a:pt x="158" y="43"/>
                </a:cubicBezTo>
                <a:cubicBezTo>
                  <a:pt x="158" y="43"/>
                  <a:pt x="159" y="42"/>
                  <a:pt x="159" y="42"/>
                </a:cubicBezTo>
                <a:cubicBezTo>
                  <a:pt x="159" y="41"/>
                  <a:pt x="159" y="41"/>
                  <a:pt x="159" y="41"/>
                </a:cubicBezTo>
                <a:cubicBezTo>
                  <a:pt x="159" y="41"/>
                  <a:pt x="159" y="41"/>
                  <a:pt x="159" y="41"/>
                </a:cubicBezTo>
                <a:cubicBezTo>
                  <a:pt x="160" y="41"/>
                  <a:pt x="160" y="41"/>
                  <a:pt x="161" y="41"/>
                </a:cubicBezTo>
                <a:cubicBezTo>
                  <a:pt x="161" y="41"/>
                  <a:pt x="161" y="41"/>
                  <a:pt x="161" y="41"/>
                </a:cubicBezTo>
                <a:cubicBezTo>
                  <a:pt x="161" y="41"/>
                  <a:pt x="161" y="41"/>
                  <a:pt x="161" y="41"/>
                </a:cubicBezTo>
                <a:cubicBezTo>
                  <a:pt x="161" y="42"/>
                  <a:pt x="161" y="42"/>
                  <a:pt x="161" y="43"/>
                </a:cubicBezTo>
                <a:cubicBezTo>
                  <a:pt x="161" y="43"/>
                  <a:pt x="161" y="44"/>
                  <a:pt x="160" y="44"/>
                </a:cubicBezTo>
                <a:cubicBezTo>
                  <a:pt x="160" y="44"/>
                  <a:pt x="160" y="45"/>
                  <a:pt x="160" y="45"/>
                </a:cubicBezTo>
                <a:cubicBezTo>
                  <a:pt x="160" y="45"/>
                  <a:pt x="160" y="45"/>
                  <a:pt x="159" y="46"/>
                </a:cubicBezTo>
                <a:cubicBezTo>
                  <a:pt x="159" y="46"/>
                  <a:pt x="158" y="46"/>
                  <a:pt x="158" y="47"/>
                </a:cubicBezTo>
                <a:cubicBezTo>
                  <a:pt x="158" y="47"/>
                  <a:pt x="157" y="47"/>
                  <a:pt x="157" y="47"/>
                </a:cubicBezTo>
                <a:cubicBezTo>
                  <a:pt x="157" y="47"/>
                  <a:pt x="157" y="47"/>
                  <a:pt x="156" y="47"/>
                </a:cubicBezTo>
                <a:cubicBezTo>
                  <a:pt x="156" y="47"/>
                  <a:pt x="155" y="47"/>
                  <a:pt x="155" y="47"/>
                </a:cubicBezTo>
                <a:cubicBezTo>
                  <a:pt x="154" y="47"/>
                  <a:pt x="153" y="48"/>
                  <a:pt x="152" y="48"/>
                </a:cubicBezTo>
                <a:cubicBezTo>
                  <a:pt x="152" y="48"/>
                  <a:pt x="152" y="48"/>
                  <a:pt x="152" y="48"/>
                </a:cubicBezTo>
                <a:cubicBezTo>
                  <a:pt x="152" y="48"/>
                  <a:pt x="152" y="48"/>
                  <a:pt x="151" y="48"/>
                </a:cubicBezTo>
                <a:cubicBezTo>
                  <a:pt x="151" y="48"/>
                  <a:pt x="150" y="48"/>
                  <a:pt x="150" y="48"/>
                </a:cubicBezTo>
                <a:cubicBezTo>
                  <a:pt x="149" y="48"/>
                  <a:pt x="149" y="49"/>
                  <a:pt x="148" y="49"/>
                </a:cubicBezTo>
                <a:cubicBezTo>
                  <a:pt x="147" y="49"/>
                  <a:pt x="147" y="49"/>
                  <a:pt x="147" y="49"/>
                </a:cubicBezTo>
                <a:cubicBezTo>
                  <a:pt x="146" y="49"/>
                  <a:pt x="146" y="50"/>
                  <a:pt x="146" y="50"/>
                </a:cubicBezTo>
                <a:cubicBezTo>
                  <a:pt x="145" y="50"/>
                  <a:pt x="143" y="50"/>
                  <a:pt x="142" y="51"/>
                </a:cubicBezTo>
                <a:cubicBezTo>
                  <a:pt x="142" y="51"/>
                  <a:pt x="142" y="51"/>
                  <a:pt x="141" y="52"/>
                </a:cubicBezTo>
                <a:cubicBezTo>
                  <a:pt x="141" y="52"/>
                  <a:pt x="141" y="52"/>
                  <a:pt x="140" y="52"/>
                </a:cubicBezTo>
                <a:cubicBezTo>
                  <a:pt x="140" y="52"/>
                  <a:pt x="141" y="52"/>
                  <a:pt x="141" y="52"/>
                </a:cubicBezTo>
                <a:cubicBezTo>
                  <a:pt x="140" y="52"/>
                  <a:pt x="139" y="52"/>
                  <a:pt x="139" y="53"/>
                </a:cubicBezTo>
                <a:cubicBezTo>
                  <a:pt x="139" y="53"/>
                  <a:pt x="139" y="53"/>
                  <a:pt x="139" y="53"/>
                </a:cubicBezTo>
                <a:cubicBezTo>
                  <a:pt x="139" y="53"/>
                  <a:pt x="139" y="54"/>
                  <a:pt x="138" y="54"/>
                </a:cubicBezTo>
                <a:cubicBezTo>
                  <a:pt x="138" y="54"/>
                  <a:pt x="138" y="54"/>
                  <a:pt x="137" y="54"/>
                </a:cubicBezTo>
                <a:cubicBezTo>
                  <a:pt x="137" y="54"/>
                  <a:pt x="136" y="53"/>
                  <a:pt x="137" y="53"/>
                </a:cubicBezTo>
                <a:cubicBezTo>
                  <a:pt x="137" y="53"/>
                  <a:pt x="137" y="53"/>
                  <a:pt x="138" y="52"/>
                </a:cubicBezTo>
                <a:cubicBezTo>
                  <a:pt x="137" y="52"/>
                  <a:pt x="136" y="51"/>
                  <a:pt x="135" y="52"/>
                </a:cubicBezTo>
                <a:cubicBezTo>
                  <a:pt x="136" y="51"/>
                  <a:pt x="135" y="51"/>
                  <a:pt x="135" y="51"/>
                </a:cubicBezTo>
                <a:cubicBezTo>
                  <a:pt x="134" y="51"/>
                  <a:pt x="134" y="51"/>
                  <a:pt x="133" y="51"/>
                </a:cubicBezTo>
                <a:cubicBezTo>
                  <a:pt x="133" y="51"/>
                  <a:pt x="134" y="52"/>
                  <a:pt x="134" y="52"/>
                </a:cubicBezTo>
                <a:cubicBezTo>
                  <a:pt x="135" y="52"/>
                  <a:pt x="135" y="52"/>
                  <a:pt x="136" y="52"/>
                </a:cubicBezTo>
                <a:cubicBezTo>
                  <a:pt x="136" y="52"/>
                  <a:pt x="135" y="53"/>
                  <a:pt x="135" y="53"/>
                </a:cubicBezTo>
                <a:cubicBezTo>
                  <a:pt x="134" y="53"/>
                  <a:pt x="134" y="53"/>
                  <a:pt x="134" y="52"/>
                </a:cubicBezTo>
                <a:cubicBezTo>
                  <a:pt x="133" y="52"/>
                  <a:pt x="132" y="52"/>
                  <a:pt x="132" y="52"/>
                </a:cubicBezTo>
                <a:cubicBezTo>
                  <a:pt x="131" y="52"/>
                  <a:pt x="131" y="52"/>
                  <a:pt x="131" y="52"/>
                </a:cubicBezTo>
                <a:cubicBezTo>
                  <a:pt x="131" y="52"/>
                  <a:pt x="131" y="52"/>
                  <a:pt x="131" y="52"/>
                </a:cubicBezTo>
                <a:cubicBezTo>
                  <a:pt x="131" y="52"/>
                  <a:pt x="130" y="52"/>
                  <a:pt x="130" y="52"/>
                </a:cubicBezTo>
                <a:cubicBezTo>
                  <a:pt x="130" y="52"/>
                  <a:pt x="130" y="51"/>
                  <a:pt x="130" y="51"/>
                </a:cubicBezTo>
                <a:cubicBezTo>
                  <a:pt x="130" y="50"/>
                  <a:pt x="129" y="50"/>
                  <a:pt x="128" y="50"/>
                </a:cubicBezTo>
                <a:cubicBezTo>
                  <a:pt x="128" y="50"/>
                  <a:pt x="128" y="50"/>
                  <a:pt x="128" y="50"/>
                </a:cubicBezTo>
                <a:cubicBezTo>
                  <a:pt x="128" y="50"/>
                  <a:pt x="128" y="50"/>
                  <a:pt x="128" y="50"/>
                </a:cubicBezTo>
                <a:cubicBezTo>
                  <a:pt x="128" y="51"/>
                  <a:pt x="127" y="51"/>
                  <a:pt x="127" y="50"/>
                </a:cubicBezTo>
                <a:cubicBezTo>
                  <a:pt x="127" y="50"/>
                  <a:pt x="127" y="50"/>
                  <a:pt x="127" y="50"/>
                </a:cubicBezTo>
                <a:cubicBezTo>
                  <a:pt x="127" y="50"/>
                  <a:pt x="127" y="50"/>
                  <a:pt x="126" y="50"/>
                </a:cubicBezTo>
                <a:cubicBezTo>
                  <a:pt x="126" y="50"/>
                  <a:pt x="125" y="50"/>
                  <a:pt x="125" y="51"/>
                </a:cubicBezTo>
                <a:cubicBezTo>
                  <a:pt x="126" y="51"/>
                  <a:pt x="126" y="51"/>
                  <a:pt x="126" y="52"/>
                </a:cubicBezTo>
                <a:cubicBezTo>
                  <a:pt x="126" y="52"/>
                  <a:pt x="125" y="52"/>
                  <a:pt x="125" y="53"/>
                </a:cubicBezTo>
                <a:cubicBezTo>
                  <a:pt x="125" y="53"/>
                  <a:pt x="124" y="54"/>
                  <a:pt x="124" y="54"/>
                </a:cubicBezTo>
                <a:cubicBezTo>
                  <a:pt x="124" y="53"/>
                  <a:pt x="125" y="53"/>
                  <a:pt x="125" y="52"/>
                </a:cubicBezTo>
                <a:cubicBezTo>
                  <a:pt x="125" y="52"/>
                  <a:pt x="124" y="52"/>
                  <a:pt x="124" y="52"/>
                </a:cubicBezTo>
                <a:cubicBezTo>
                  <a:pt x="123" y="52"/>
                  <a:pt x="123" y="53"/>
                  <a:pt x="123" y="53"/>
                </a:cubicBezTo>
                <a:cubicBezTo>
                  <a:pt x="122" y="53"/>
                  <a:pt x="122" y="54"/>
                  <a:pt x="123" y="55"/>
                </a:cubicBezTo>
                <a:cubicBezTo>
                  <a:pt x="122" y="55"/>
                  <a:pt x="121" y="55"/>
                  <a:pt x="120" y="55"/>
                </a:cubicBezTo>
                <a:cubicBezTo>
                  <a:pt x="119" y="55"/>
                  <a:pt x="119" y="54"/>
                  <a:pt x="118" y="54"/>
                </a:cubicBezTo>
                <a:cubicBezTo>
                  <a:pt x="117" y="54"/>
                  <a:pt x="117" y="54"/>
                  <a:pt x="117" y="54"/>
                </a:cubicBezTo>
                <a:cubicBezTo>
                  <a:pt x="116" y="54"/>
                  <a:pt x="116" y="55"/>
                  <a:pt x="116" y="55"/>
                </a:cubicBezTo>
                <a:cubicBezTo>
                  <a:pt x="115" y="56"/>
                  <a:pt x="114" y="57"/>
                  <a:pt x="112" y="58"/>
                </a:cubicBezTo>
                <a:cubicBezTo>
                  <a:pt x="114" y="57"/>
                  <a:pt x="116" y="57"/>
                  <a:pt x="116" y="55"/>
                </a:cubicBezTo>
                <a:cubicBezTo>
                  <a:pt x="116" y="55"/>
                  <a:pt x="117" y="55"/>
                  <a:pt x="117" y="55"/>
                </a:cubicBezTo>
                <a:cubicBezTo>
                  <a:pt x="117" y="55"/>
                  <a:pt x="117" y="55"/>
                  <a:pt x="117" y="55"/>
                </a:cubicBezTo>
                <a:cubicBezTo>
                  <a:pt x="117" y="55"/>
                  <a:pt x="118" y="55"/>
                  <a:pt x="118" y="55"/>
                </a:cubicBezTo>
                <a:cubicBezTo>
                  <a:pt x="118" y="55"/>
                  <a:pt x="118" y="55"/>
                  <a:pt x="118" y="55"/>
                </a:cubicBezTo>
                <a:cubicBezTo>
                  <a:pt x="118" y="55"/>
                  <a:pt x="118" y="55"/>
                  <a:pt x="118" y="55"/>
                </a:cubicBezTo>
                <a:cubicBezTo>
                  <a:pt x="118" y="55"/>
                  <a:pt x="118" y="55"/>
                  <a:pt x="118" y="56"/>
                </a:cubicBezTo>
                <a:cubicBezTo>
                  <a:pt x="118" y="56"/>
                  <a:pt x="119" y="56"/>
                  <a:pt x="119" y="56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56"/>
                  <a:pt x="120" y="56"/>
                  <a:pt x="120" y="56"/>
                </a:cubicBezTo>
                <a:cubicBezTo>
                  <a:pt x="120" y="56"/>
                  <a:pt x="121" y="56"/>
                  <a:pt x="121" y="56"/>
                </a:cubicBezTo>
                <a:cubicBezTo>
                  <a:pt x="121" y="56"/>
                  <a:pt x="121" y="56"/>
                  <a:pt x="121" y="56"/>
                </a:cubicBezTo>
                <a:cubicBezTo>
                  <a:pt x="121" y="56"/>
                  <a:pt x="122" y="56"/>
                  <a:pt x="122" y="56"/>
                </a:cubicBezTo>
                <a:cubicBezTo>
                  <a:pt x="122" y="56"/>
                  <a:pt x="122" y="56"/>
                  <a:pt x="122" y="56"/>
                </a:cubicBezTo>
                <a:cubicBezTo>
                  <a:pt x="122" y="56"/>
                  <a:pt x="123" y="56"/>
                  <a:pt x="123" y="56"/>
                </a:cubicBezTo>
                <a:cubicBezTo>
                  <a:pt x="123" y="56"/>
                  <a:pt x="123" y="56"/>
                  <a:pt x="123" y="56"/>
                </a:cubicBezTo>
                <a:cubicBezTo>
                  <a:pt x="123" y="55"/>
                  <a:pt x="124" y="54"/>
                  <a:pt x="124" y="54"/>
                </a:cubicBezTo>
                <a:cubicBezTo>
                  <a:pt x="125" y="54"/>
                  <a:pt x="125" y="54"/>
                  <a:pt x="125" y="54"/>
                </a:cubicBezTo>
                <a:cubicBezTo>
                  <a:pt x="125" y="54"/>
                  <a:pt x="125" y="54"/>
                  <a:pt x="125" y="54"/>
                </a:cubicBezTo>
                <a:cubicBezTo>
                  <a:pt x="125" y="54"/>
                  <a:pt x="125" y="54"/>
                  <a:pt x="125" y="54"/>
                </a:cubicBezTo>
                <a:cubicBezTo>
                  <a:pt x="126" y="54"/>
                  <a:pt x="126" y="54"/>
                  <a:pt x="126" y="54"/>
                </a:cubicBezTo>
                <a:cubicBezTo>
                  <a:pt x="126" y="54"/>
                  <a:pt x="126" y="54"/>
                  <a:pt x="126" y="54"/>
                </a:cubicBezTo>
                <a:cubicBezTo>
                  <a:pt x="126" y="54"/>
                  <a:pt x="126" y="54"/>
                  <a:pt x="126" y="54"/>
                </a:cubicBezTo>
                <a:cubicBezTo>
                  <a:pt x="126" y="54"/>
                  <a:pt x="126" y="54"/>
                  <a:pt x="126" y="54"/>
                </a:cubicBezTo>
                <a:cubicBezTo>
                  <a:pt x="126" y="54"/>
                  <a:pt x="126" y="54"/>
                  <a:pt x="126" y="54"/>
                </a:cubicBezTo>
                <a:cubicBezTo>
                  <a:pt x="126" y="53"/>
                  <a:pt x="126" y="53"/>
                  <a:pt x="126" y="53"/>
                </a:cubicBezTo>
                <a:cubicBezTo>
                  <a:pt x="126" y="53"/>
                  <a:pt x="126" y="53"/>
                  <a:pt x="126" y="53"/>
                </a:cubicBezTo>
                <a:cubicBezTo>
                  <a:pt x="127" y="52"/>
                  <a:pt x="127" y="52"/>
                  <a:pt x="128" y="52"/>
                </a:cubicBezTo>
                <a:cubicBezTo>
                  <a:pt x="128" y="51"/>
                  <a:pt x="129" y="51"/>
                  <a:pt x="129" y="51"/>
                </a:cubicBezTo>
                <a:cubicBezTo>
                  <a:pt x="130" y="51"/>
                  <a:pt x="130" y="51"/>
                  <a:pt x="130" y="51"/>
                </a:cubicBezTo>
                <a:cubicBezTo>
                  <a:pt x="130" y="51"/>
                  <a:pt x="130" y="51"/>
                  <a:pt x="130" y="52"/>
                </a:cubicBezTo>
                <a:cubicBezTo>
                  <a:pt x="130" y="52"/>
                  <a:pt x="130" y="52"/>
                  <a:pt x="130" y="53"/>
                </a:cubicBezTo>
                <a:cubicBezTo>
                  <a:pt x="130" y="52"/>
                  <a:pt x="130" y="53"/>
                  <a:pt x="131" y="53"/>
                </a:cubicBezTo>
                <a:cubicBezTo>
                  <a:pt x="131" y="53"/>
                  <a:pt x="131" y="53"/>
                  <a:pt x="132" y="53"/>
                </a:cubicBezTo>
                <a:cubicBezTo>
                  <a:pt x="132" y="53"/>
                  <a:pt x="133" y="53"/>
                  <a:pt x="133" y="53"/>
                </a:cubicBezTo>
                <a:cubicBezTo>
                  <a:pt x="133" y="53"/>
                  <a:pt x="134" y="53"/>
                  <a:pt x="134" y="53"/>
                </a:cubicBezTo>
                <a:cubicBezTo>
                  <a:pt x="134" y="53"/>
                  <a:pt x="134" y="53"/>
                  <a:pt x="134" y="53"/>
                </a:cubicBezTo>
                <a:cubicBezTo>
                  <a:pt x="134" y="54"/>
                  <a:pt x="134" y="54"/>
                  <a:pt x="134" y="54"/>
                </a:cubicBezTo>
                <a:cubicBezTo>
                  <a:pt x="134" y="54"/>
                  <a:pt x="134" y="54"/>
                  <a:pt x="134" y="54"/>
                </a:cubicBezTo>
                <a:cubicBezTo>
                  <a:pt x="134" y="54"/>
                  <a:pt x="134" y="54"/>
                  <a:pt x="134" y="54"/>
                </a:cubicBezTo>
                <a:cubicBezTo>
                  <a:pt x="134" y="55"/>
                  <a:pt x="134" y="55"/>
                  <a:pt x="134" y="56"/>
                </a:cubicBezTo>
                <a:cubicBezTo>
                  <a:pt x="133" y="56"/>
                  <a:pt x="133" y="57"/>
                  <a:pt x="133" y="57"/>
                </a:cubicBezTo>
                <a:cubicBezTo>
                  <a:pt x="133" y="58"/>
                  <a:pt x="133" y="59"/>
                  <a:pt x="132" y="60"/>
                </a:cubicBezTo>
                <a:cubicBezTo>
                  <a:pt x="132" y="62"/>
                  <a:pt x="131" y="64"/>
                  <a:pt x="130" y="65"/>
                </a:cubicBezTo>
                <a:cubicBezTo>
                  <a:pt x="130" y="65"/>
                  <a:pt x="130" y="65"/>
                  <a:pt x="130" y="66"/>
                </a:cubicBezTo>
                <a:cubicBezTo>
                  <a:pt x="131" y="65"/>
                  <a:pt x="132" y="63"/>
                  <a:pt x="132" y="62"/>
                </a:cubicBezTo>
                <a:cubicBezTo>
                  <a:pt x="133" y="61"/>
                  <a:pt x="133" y="60"/>
                  <a:pt x="133" y="60"/>
                </a:cubicBezTo>
                <a:cubicBezTo>
                  <a:pt x="134" y="58"/>
                  <a:pt x="135" y="57"/>
                  <a:pt x="135" y="55"/>
                </a:cubicBezTo>
                <a:cubicBezTo>
                  <a:pt x="135" y="55"/>
                  <a:pt x="135" y="55"/>
                  <a:pt x="135" y="55"/>
                </a:cubicBezTo>
                <a:cubicBezTo>
                  <a:pt x="136" y="55"/>
                  <a:pt x="136" y="55"/>
                  <a:pt x="136" y="55"/>
                </a:cubicBezTo>
                <a:cubicBezTo>
                  <a:pt x="137" y="55"/>
                  <a:pt x="137" y="55"/>
                  <a:pt x="138" y="55"/>
                </a:cubicBezTo>
                <a:cubicBezTo>
                  <a:pt x="138" y="55"/>
                  <a:pt x="138" y="55"/>
                  <a:pt x="138" y="55"/>
                </a:cubicBezTo>
                <a:cubicBezTo>
                  <a:pt x="138" y="55"/>
                  <a:pt x="139" y="54"/>
                  <a:pt x="139" y="54"/>
                </a:cubicBezTo>
                <a:cubicBezTo>
                  <a:pt x="139" y="55"/>
                  <a:pt x="139" y="55"/>
                  <a:pt x="139" y="55"/>
                </a:cubicBezTo>
                <a:cubicBezTo>
                  <a:pt x="139" y="55"/>
                  <a:pt x="140" y="54"/>
                  <a:pt x="141" y="54"/>
                </a:cubicBezTo>
                <a:cubicBezTo>
                  <a:pt x="141" y="55"/>
                  <a:pt x="141" y="55"/>
                  <a:pt x="141" y="55"/>
                </a:cubicBezTo>
                <a:cubicBezTo>
                  <a:pt x="141" y="55"/>
                  <a:pt x="141" y="55"/>
                  <a:pt x="141" y="55"/>
                </a:cubicBezTo>
                <a:cubicBezTo>
                  <a:pt x="141" y="55"/>
                  <a:pt x="141" y="55"/>
                  <a:pt x="141" y="55"/>
                </a:cubicBezTo>
                <a:cubicBezTo>
                  <a:pt x="141" y="55"/>
                  <a:pt x="141" y="54"/>
                  <a:pt x="141" y="54"/>
                </a:cubicBezTo>
                <a:cubicBezTo>
                  <a:pt x="141" y="54"/>
                  <a:pt x="141" y="54"/>
                  <a:pt x="141" y="54"/>
                </a:cubicBezTo>
                <a:cubicBezTo>
                  <a:pt x="141" y="54"/>
                  <a:pt x="141" y="54"/>
                  <a:pt x="142" y="53"/>
                </a:cubicBezTo>
                <a:cubicBezTo>
                  <a:pt x="142" y="53"/>
                  <a:pt x="143" y="53"/>
                  <a:pt x="143" y="53"/>
                </a:cubicBezTo>
                <a:cubicBezTo>
                  <a:pt x="143" y="53"/>
                  <a:pt x="143" y="52"/>
                  <a:pt x="144" y="52"/>
                </a:cubicBezTo>
                <a:cubicBezTo>
                  <a:pt x="144" y="52"/>
                  <a:pt x="144" y="52"/>
                  <a:pt x="144" y="52"/>
                </a:cubicBezTo>
                <a:cubicBezTo>
                  <a:pt x="143" y="52"/>
                  <a:pt x="143" y="52"/>
                  <a:pt x="142" y="52"/>
                </a:cubicBezTo>
                <a:cubicBezTo>
                  <a:pt x="143" y="51"/>
                  <a:pt x="144" y="51"/>
                  <a:pt x="145" y="51"/>
                </a:cubicBezTo>
                <a:cubicBezTo>
                  <a:pt x="146" y="50"/>
                  <a:pt x="147" y="50"/>
                  <a:pt x="148" y="50"/>
                </a:cubicBezTo>
                <a:cubicBezTo>
                  <a:pt x="148" y="50"/>
                  <a:pt x="148" y="50"/>
                  <a:pt x="149" y="50"/>
                </a:cubicBezTo>
                <a:cubicBezTo>
                  <a:pt x="149" y="49"/>
                  <a:pt x="149" y="49"/>
                  <a:pt x="149" y="49"/>
                </a:cubicBezTo>
                <a:cubicBezTo>
                  <a:pt x="150" y="49"/>
                  <a:pt x="151" y="49"/>
                  <a:pt x="151" y="48"/>
                </a:cubicBezTo>
                <a:cubicBezTo>
                  <a:pt x="152" y="48"/>
                  <a:pt x="152" y="48"/>
                  <a:pt x="152" y="48"/>
                </a:cubicBezTo>
                <a:cubicBezTo>
                  <a:pt x="152" y="48"/>
                  <a:pt x="152" y="48"/>
                  <a:pt x="153" y="48"/>
                </a:cubicBezTo>
                <a:cubicBezTo>
                  <a:pt x="153" y="48"/>
                  <a:pt x="153" y="48"/>
                  <a:pt x="154" y="48"/>
                </a:cubicBezTo>
                <a:cubicBezTo>
                  <a:pt x="154" y="48"/>
                  <a:pt x="154" y="48"/>
                  <a:pt x="154" y="49"/>
                </a:cubicBezTo>
                <a:cubicBezTo>
                  <a:pt x="154" y="49"/>
                  <a:pt x="154" y="49"/>
                  <a:pt x="154" y="49"/>
                </a:cubicBezTo>
                <a:cubicBezTo>
                  <a:pt x="154" y="49"/>
                  <a:pt x="154" y="49"/>
                  <a:pt x="154" y="49"/>
                </a:cubicBezTo>
                <a:cubicBezTo>
                  <a:pt x="154" y="50"/>
                  <a:pt x="154" y="50"/>
                  <a:pt x="154" y="50"/>
                </a:cubicBezTo>
                <a:cubicBezTo>
                  <a:pt x="154" y="50"/>
                  <a:pt x="154" y="51"/>
                  <a:pt x="154" y="51"/>
                </a:cubicBezTo>
                <a:cubicBezTo>
                  <a:pt x="154" y="51"/>
                  <a:pt x="154" y="51"/>
                  <a:pt x="154" y="51"/>
                </a:cubicBezTo>
                <a:cubicBezTo>
                  <a:pt x="154" y="52"/>
                  <a:pt x="154" y="52"/>
                  <a:pt x="154" y="52"/>
                </a:cubicBezTo>
                <a:cubicBezTo>
                  <a:pt x="154" y="53"/>
                  <a:pt x="154" y="53"/>
                  <a:pt x="155" y="54"/>
                </a:cubicBezTo>
                <a:cubicBezTo>
                  <a:pt x="155" y="54"/>
                  <a:pt x="155" y="54"/>
                  <a:pt x="155" y="55"/>
                </a:cubicBezTo>
                <a:cubicBezTo>
                  <a:pt x="156" y="55"/>
                  <a:pt x="155" y="56"/>
                  <a:pt x="155" y="57"/>
                </a:cubicBezTo>
                <a:cubicBezTo>
                  <a:pt x="155" y="57"/>
                  <a:pt x="155" y="57"/>
                  <a:pt x="156" y="57"/>
                </a:cubicBezTo>
                <a:cubicBezTo>
                  <a:pt x="156" y="57"/>
                  <a:pt x="156" y="57"/>
                  <a:pt x="156" y="58"/>
                </a:cubicBezTo>
                <a:cubicBezTo>
                  <a:pt x="156" y="58"/>
                  <a:pt x="156" y="58"/>
                  <a:pt x="157" y="58"/>
                </a:cubicBezTo>
                <a:cubicBezTo>
                  <a:pt x="157" y="58"/>
                  <a:pt x="156" y="57"/>
                  <a:pt x="156" y="57"/>
                </a:cubicBezTo>
                <a:cubicBezTo>
                  <a:pt x="156" y="57"/>
                  <a:pt x="156" y="57"/>
                  <a:pt x="156" y="57"/>
                </a:cubicBezTo>
                <a:cubicBezTo>
                  <a:pt x="156" y="57"/>
                  <a:pt x="156" y="56"/>
                  <a:pt x="156" y="56"/>
                </a:cubicBezTo>
                <a:cubicBezTo>
                  <a:pt x="156" y="56"/>
                  <a:pt x="156" y="56"/>
                  <a:pt x="156" y="56"/>
                </a:cubicBezTo>
                <a:cubicBezTo>
                  <a:pt x="156" y="55"/>
                  <a:pt x="156" y="54"/>
                  <a:pt x="155" y="54"/>
                </a:cubicBezTo>
                <a:cubicBezTo>
                  <a:pt x="155" y="54"/>
                  <a:pt x="155" y="54"/>
                  <a:pt x="155" y="54"/>
                </a:cubicBezTo>
                <a:cubicBezTo>
                  <a:pt x="155" y="53"/>
                  <a:pt x="155" y="53"/>
                  <a:pt x="155" y="53"/>
                </a:cubicBezTo>
                <a:cubicBezTo>
                  <a:pt x="155" y="53"/>
                  <a:pt x="155" y="53"/>
                  <a:pt x="155" y="53"/>
                </a:cubicBezTo>
                <a:cubicBezTo>
                  <a:pt x="155" y="52"/>
                  <a:pt x="154" y="51"/>
                  <a:pt x="154" y="51"/>
                </a:cubicBezTo>
                <a:cubicBezTo>
                  <a:pt x="154" y="50"/>
                  <a:pt x="154" y="49"/>
                  <a:pt x="155" y="49"/>
                </a:cubicBezTo>
                <a:cubicBezTo>
                  <a:pt x="155" y="49"/>
                  <a:pt x="155" y="49"/>
                  <a:pt x="155" y="49"/>
                </a:cubicBezTo>
                <a:cubicBezTo>
                  <a:pt x="155" y="48"/>
                  <a:pt x="155" y="48"/>
                  <a:pt x="155" y="48"/>
                </a:cubicBezTo>
                <a:cubicBezTo>
                  <a:pt x="155" y="48"/>
                  <a:pt x="156" y="48"/>
                  <a:pt x="156" y="48"/>
                </a:cubicBezTo>
                <a:cubicBezTo>
                  <a:pt x="156" y="48"/>
                  <a:pt x="157" y="48"/>
                  <a:pt x="157" y="48"/>
                </a:cubicBezTo>
                <a:cubicBezTo>
                  <a:pt x="158" y="47"/>
                  <a:pt x="159" y="47"/>
                  <a:pt x="159" y="47"/>
                </a:cubicBezTo>
                <a:cubicBezTo>
                  <a:pt x="159" y="46"/>
                  <a:pt x="160" y="46"/>
                  <a:pt x="160" y="46"/>
                </a:cubicBezTo>
                <a:cubicBezTo>
                  <a:pt x="160" y="46"/>
                  <a:pt x="160" y="46"/>
                  <a:pt x="161" y="46"/>
                </a:cubicBezTo>
                <a:cubicBezTo>
                  <a:pt x="161" y="45"/>
                  <a:pt x="161" y="45"/>
                  <a:pt x="160" y="45"/>
                </a:cubicBezTo>
                <a:cubicBezTo>
                  <a:pt x="160" y="45"/>
                  <a:pt x="161" y="44"/>
                  <a:pt x="161" y="44"/>
                </a:cubicBezTo>
                <a:cubicBezTo>
                  <a:pt x="161" y="45"/>
                  <a:pt x="161" y="45"/>
                  <a:pt x="162" y="45"/>
                </a:cubicBezTo>
                <a:cubicBezTo>
                  <a:pt x="162" y="45"/>
                  <a:pt x="162" y="45"/>
                  <a:pt x="162" y="45"/>
                </a:cubicBezTo>
                <a:cubicBezTo>
                  <a:pt x="162" y="44"/>
                  <a:pt x="162" y="44"/>
                  <a:pt x="162" y="44"/>
                </a:cubicBezTo>
                <a:cubicBezTo>
                  <a:pt x="162" y="44"/>
                  <a:pt x="162" y="44"/>
                  <a:pt x="162" y="45"/>
                </a:cubicBezTo>
                <a:cubicBezTo>
                  <a:pt x="162" y="45"/>
                  <a:pt x="162" y="44"/>
                  <a:pt x="162" y="44"/>
                </a:cubicBezTo>
                <a:cubicBezTo>
                  <a:pt x="162" y="44"/>
                  <a:pt x="162" y="44"/>
                  <a:pt x="162" y="44"/>
                </a:cubicBezTo>
                <a:cubicBezTo>
                  <a:pt x="162" y="44"/>
                  <a:pt x="162" y="43"/>
                  <a:pt x="163" y="43"/>
                </a:cubicBezTo>
                <a:cubicBezTo>
                  <a:pt x="163" y="43"/>
                  <a:pt x="163" y="43"/>
                  <a:pt x="163" y="43"/>
                </a:cubicBezTo>
                <a:cubicBezTo>
                  <a:pt x="163" y="43"/>
                  <a:pt x="163" y="43"/>
                  <a:pt x="163" y="43"/>
                </a:cubicBezTo>
                <a:cubicBezTo>
                  <a:pt x="163" y="42"/>
                  <a:pt x="162" y="43"/>
                  <a:pt x="162" y="42"/>
                </a:cubicBezTo>
                <a:cubicBezTo>
                  <a:pt x="162" y="42"/>
                  <a:pt x="162" y="42"/>
                  <a:pt x="162" y="42"/>
                </a:cubicBezTo>
                <a:cubicBezTo>
                  <a:pt x="163" y="41"/>
                  <a:pt x="163" y="41"/>
                  <a:pt x="163" y="40"/>
                </a:cubicBezTo>
                <a:cubicBezTo>
                  <a:pt x="164" y="40"/>
                  <a:pt x="164" y="40"/>
                  <a:pt x="164" y="40"/>
                </a:cubicBezTo>
                <a:cubicBezTo>
                  <a:pt x="164" y="40"/>
                  <a:pt x="164" y="40"/>
                  <a:pt x="164" y="40"/>
                </a:cubicBezTo>
                <a:cubicBezTo>
                  <a:pt x="164" y="41"/>
                  <a:pt x="164" y="41"/>
                  <a:pt x="164" y="41"/>
                </a:cubicBezTo>
                <a:cubicBezTo>
                  <a:pt x="163" y="41"/>
                  <a:pt x="163" y="41"/>
                  <a:pt x="164" y="41"/>
                </a:cubicBezTo>
                <a:cubicBezTo>
                  <a:pt x="164" y="42"/>
                  <a:pt x="164" y="43"/>
                  <a:pt x="164" y="44"/>
                </a:cubicBezTo>
                <a:cubicBezTo>
                  <a:pt x="164" y="43"/>
                  <a:pt x="164" y="42"/>
                  <a:pt x="164" y="41"/>
                </a:cubicBezTo>
                <a:cubicBezTo>
                  <a:pt x="165" y="41"/>
                  <a:pt x="165" y="40"/>
                  <a:pt x="165" y="40"/>
                </a:cubicBezTo>
                <a:cubicBezTo>
                  <a:pt x="165" y="40"/>
                  <a:pt x="165" y="39"/>
                  <a:pt x="165" y="39"/>
                </a:cubicBezTo>
                <a:cubicBezTo>
                  <a:pt x="165" y="39"/>
                  <a:pt x="166" y="39"/>
                  <a:pt x="166" y="39"/>
                </a:cubicBezTo>
                <a:cubicBezTo>
                  <a:pt x="166" y="39"/>
                  <a:pt x="166" y="38"/>
                  <a:pt x="166" y="38"/>
                </a:cubicBezTo>
                <a:cubicBezTo>
                  <a:pt x="167" y="38"/>
                  <a:pt x="167" y="38"/>
                  <a:pt x="168" y="38"/>
                </a:cubicBezTo>
                <a:cubicBezTo>
                  <a:pt x="169" y="38"/>
                  <a:pt x="170" y="38"/>
                  <a:pt x="172" y="39"/>
                </a:cubicBezTo>
                <a:cubicBezTo>
                  <a:pt x="172" y="39"/>
                  <a:pt x="172" y="39"/>
                  <a:pt x="173" y="39"/>
                </a:cubicBezTo>
                <a:cubicBezTo>
                  <a:pt x="174" y="38"/>
                  <a:pt x="175" y="38"/>
                  <a:pt x="176" y="38"/>
                </a:cubicBezTo>
                <a:cubicBezTo>
                  <a:pt x="177" y="38"/>
                  <a:pt x="177" y="38"/>
                  <a:pt x="177" y="39"/>
                </a:cubicBezTo>
                <a:cubicBezTo>
                  <a:pt x="177" y="39"/>
                  <a:pt x="177" y="39"/>
                  <a:pt x="177" y="39"/>
                </a:cubicBezTo>
                <a:cubicBezTo>
                  <a:pt x="177" y="39"/>
                  <a:pt x="178" y="39"/>
                  <a:pt x="178" y="39"/>
                </a:cubicBezTo>
                <a:cubicBezTo>
                  <a:pt x="179" y="39"/>
                  <a:pt x="180" y="39"/>
                  <a:pt x="181" y="39"/>
                </a:cubicBezTo>
                <a:cubicBezTo>
                  <a:pt x="181" y="40"/>
                  <a:pt x="180" y="40"/>
                  <a:pt x="180" y="41"/>
                </a:cubicBezTo>
                <a:cubicBezTo>
                  <a:pt x="180" y="42"/>
                  <a:pt x="180" y="42"/>
                  <a:pt x="180" y="43"/>
                </a:cubicBezTo>
                <a:cubicBezTo>
                  <a:pt x="180" y="44"/>
                  <a:pt x="179" y="44"/>
                  <a:pt x="179" y="45"/>
                </a:cubicBezTo>
                <a:cubicBezTo>
                  <a:pt x="178" y="46"/>
                  <a:pt x="178" y="47"/>
                  <a:pt x="178" y="47"/>
                </a:cubicBezTo>
                <a:cubicBezTo>
                  <a:pt x="177" y="48"/>
                  <a:pt x="177" y="48"/>
                  <a:pt x="177" y="48"/>
                </a:cubicBezTo>
                <a:cubicBezTo>
                  <a:pt x="176" y="48"/>
                  <a:pt x="175" y="48"/>
                  <a:pt x="175" y="49"/>
                </a:cubicBezTo>
                <a:cubicBezTo>
                  <a:pt x="174" y="49"/>
                  <a:pt x="174" y="49"/>
                  <a:pt x="174" y="49"/>
                </a:cubicBezTo>
                <a:cubicBezTo>
                  <a:pt x="174" y="48"/>
                  <a:pt x="174" y="48"/>
                  <a:pt x="173" y="48"/>
                </a:cubicBezTo>
                <a:cubicBezTo>
                  <a:pt x="173" y="48"/>
                  <a:pt x="173" y="48"/>
                  <a:pt x="173" y="49"/>
                </a:cubicBezTo>
                <a:cubicBezTo>
                  <a:pt x="174" y="49"/>
                  <a:pt x="174" y="49"/>
                  <a:pt x="173" y="49"/>
                </a:cubicBezTo>
                <a:cubicBezTo>
                  <a:pt x="173" y="49"/>
                  <a:pt x="173" y="49"/>
                  <a:pt x="172" y="49"/>
                </a:cubicBezTo>
                <a:cubicBezTo>
                  <a:pt x="172" y="49"/>
                  <a:pt x="172" y="50"/>
                  <a:pt x="172" y="50"/>
                </a:cubicBezTo>
                <a:cubicBezTo>
                  <a:pt x="171" y="50"/>
                  <a:pt x="171" y="50"/>
                  <a:pt x="170" y="50"/>
                </a:cubicBezTo>
                <a:cubicBezTo>
                  <a:pt x="170" y="50"/>
                  <a:pt x="169" y="50"/>
                  <a:pt x="168" y="50"/>
                </a:cubicBezTo>
                <a:cubicBezTo>
                  <a:pt x="168" y="50"/>
                  <a:pt x="167" y="50"/>
                  <a:pt x="166" y="50"/>
                </a:cubicBezTo>
                <a:cubicBezTo>
                  <a:pt x="166" y="50"/>
                  <a:pt x="165" y="50"/>
                  <a:pt x="165" y="50"/>
                </a:cubicBezTo>
                <a:cubicBezTo>
                  <a:pt x="165" y="50"/>
                  <a:pt x="165" y="50"/>
                  <a:pt x="165" y="50"/>
                </a:cubicBezTo>
                <a:cubicBezTo>
                  <a:pt x="164" y="50"/>
                  <a:pt x="164" y="50"/>
                  <a:pt x="163" y="51"/>
                </a:cubicBezTo>
                <a:cubicBezTo>
                  <a:pt x="164" y="51"/>
                  <a:pt x="164" y="51"/>
                  <a:pt x="164" y="51"/>
                </a:cubicBezTo>
                <a:cubicBezTo>
                  <a:pt x="165" y="50"/>
                  <a:pt x="165" y="50"/>
                  <a:pt x="165" y="50"/>
                </a:cubicBezTo>
                <a:cubicBezTo>
                  <a:pt x="166" y="50"/>
                  <a:pt x="166" y="51"/>
                  <a:pt x="166" y="51"/>
                </a:cubicBezTo>
                <a:cubicBezTo>
                  <a:pt x="167" y="51"/>
                  <a:pt x="167" y="51"/>
                  <a:pt x="167" y="51"/>
                </a:cubicBezTo>
                <a:cubicBezTo>
                  <a:pt x="168" y="51"/>
                  <a:pt x="168" y="50"/>
                  <a:pt x="169" y="50"/>
                </a:cubicBezTo>
                <a:cubicBezTo>
                  <a:pt x="169" y="50"/>
                  <a:pt x="170" y="50"/>
                  <a:pt x="170" y="50"/>
                </a:cubicBezTo>
                <a:cubicBezTo>
                  <a:pt x="170" y="50"/>
                  <a:pt x="171" y="50"/>
                  <a:pt x="171" y="51"/>
                </a:cubicBezTo>
                <a:cubicBezTo>
                  <a:pt x="171" y="51"/>
                  <a:pt x="172" y="51"/>
                  <a:pt x="172" y="50"/>
                </a:cubicBezTo>
                <a:cubicBezTo>
                  <a:pt x="172" y="50"/>
                  <a:pt x="172" y="50"/>
                  <a:pt x="173" y="50"/>
                </a:cubicBezTo>
                <a:cubicBezTo>
                  <a:pt x="173" y="50"/>
                  <a:pt x="173" y="50"/>
                  <a:pt x="173" y="50"/>
                </a:cubicBezTo>
                <a:cubicBezTo>
                  <a:pt x="173" y="50"/>
                  <a:pt x="174" y="50"/>
                  <a:pt x="174" y="50"/>
                </a:cubicBezTo>
                <a:cubicBezTo>
                  <a:pt x="174" y="49"/>
                  <a:pt x="174" y="49"/>
                  <a:pt x="175" y="50"/>
                </a:cubicBezTo>
                <a:cubicBezTo>
                  <a:pt x="174" y="51"/>
                  <a:pt x="174" y="52"/>
                  <a:pt x="174" y="53"/>
                </a:cubicBezTo>
                <a:cubicBezTo>
                  <a:pt x="174" y="54"/>
                  <a:pt x="174" y="54"/>
                  <a:pt x="173" y="54"/>
                </a:cubicBezTo>
                <a:cubicBezTo>
                  <a:pt x="173" y="55"/>
                  <a:pt x="172" y="55"/>
                  <a:pt x="172" y="56"/>
                </a:cubicBezTo>
                <a:cubicBezTo>
                  <a:pt x="172" y="56"/>
                  <a:pt x="171" y="57"/>
                  <a:pt x="172" y="57"/>
                </a:cubicBezTo>
                <a:cubicBezTo>
                  <a:pt x="172" y="57"/>
                  <a:pt x="172" y="58"/>
                  <a:pt x="172" y="58"/>
                </a:cubicBezTo>
                <a:cubicBezTo>
                  <a:pt x="172" y="59"/>
                  <a:pt x="172" y="59"/>
                  <a:pt x="172" y="60"/>
                </a:cubicBezTo>
                <a:cubicBezTo>
                  <a:pt x="172" y="60"/>
                  <a:pt x="172" y="60"/>
                  <a:pt x="172" y="60"/>
                </a:cubicBezTo>
                <a:cubicBezTo>
                  <a:pt x="172" y="59"/>
                  <a:pt x="172" y="59"/>
                  <a:pt x="172" y="58"/>
                </a:cubicBezTo>
                <a:cubicBezTo>
                  <a:pt x="172" y="57"/>
                  <a:pt x="172" y="56"/>
                  <a:pt x="172" y="56"/>
                </a:cubicBezTo>
                <a:cubicBezTo>
                  <a:pt x="172" y="56"/>
                  <a:pt x="173" y="56"/>
                  <a:pt x="173" y="55"/>
                </a:cubicBezTo>
                <a:cubicBezTo>
                  <a:pt x="173" y="55"/>
                  <a:pt x="174" y="55"/>
                  <a:pt x="174" y="55"/>
                </a:cubicBezTo>
                <a:cubicBezTo>
                  <a:pt x="174" y="55"/>
                  <a:pt x="174" y="54"/>
                  <a:pt x="174" y="54"/>
                </a:cubicBezTo>
                <a:cubicBezTo>
                  <a:pt x="174" y="52"/>
                  <a:pt x="176" y="50"/>
                  <a:pt x="177" y="49"/>
                </a:cubicBezTo>
                <a:cubicBezTo>
                  <a:pt x="177" y="49"/>
                  <a:pt x="177" y="48"/>
                  <a:pt x="177" y="48"/>
                </a:cubicBezTo>
                <a:cubicBezTo>
                  <a:pt x="177" y="48"/>
                  <a:pt x="177" y="48"/>
                  <a:pt x="177" y="49"/>
                </a:cubicBezTo>
                <a:cubicBezTo>
                  <a:pt x="177" y="49"/>
                  <a:pt x="177" y="49"/>
                  <a:pt x="177" y="49"/>
                </a:cubicBezTo>
                <a:cubicBezTo>
                  <a:pt x="177" y="49"/>
                  <a:pt x="177" y="49"/>
                  <a:pt x="177" y="50"/>
                </a:cubicBezTo>
                <a:cubicBezTo>
                  <a:pt x="177" y="50"/>
                  <a:pt x="176" y="50"/>
                  <a:pt x="176" y="50"/>
                </a:cubicBezTo>
                <a:cubicBezTo>
                  <a:pt x="176" y="50"/>
                  <a:pt x="176" y="50"/>
                  <a:pt x="176" y="50"/>
                </a:cubicBezTo>
                <a:cubicBezTo>
                  <a:pt x="177" y="50"/>
                  <a:pt x="178" y="49"/>
                  <a:pt x="179" y="48"/>
                </a:cubicBezTo>
                <a:cubicBezTo>
                  <a:pt x="179" y="48"/>
                  <a:pt x="179" y="48"/>
                  <a:pt x="179" y="48"/>
                </a:cubicBezTo>
                <a:cubicBezTo>
                  <a:pt x="179" y="48"/>
                  <a:pt x="179" y="48"/>
                  <a:pt x="179" y="47"/>
                </a:cubicBezTo>
                <a:cubicBezTo>
                  <a:pt x="179" y="47"/>
                  <a:pt x="179" y="47"/>
                  <a:pt x="179" y="47"/>
                </a:cubicBezTo>
                <a:cubicBezTo>
                  <a:pt x="179" y="47"/>
                  <a:pt x="179" y="47"/>
                  <a:pt x="179" y="47"/>
                </a:cubicBezTo>
                <a:cubicBezTo>
                  <a:pt x="179" y="47"/>
                  <a:pt x="179" y="47"/>
                  <a:pt x="179" y="47"/>
                </a:cubicBezTo>
                <a:cubicBezTo>
                  <a:pt x="180" y="47"/>
                  <a:pt x="180" y="47"/>
                  <a:pt x="180" y="47"/>
                </a:cubicBezTo>
                <a:cubicBezTo>
                  <a:pt x="180" y="47"/>
                  <a:pt x="180" y="47"/>
                  <a:pt x="180" y="47"/>
                </a:cubicBezTo>
                <a:cubicBezTo>
                  <a:pt x="180" y="47"/>
                  <a:pt x="180" y="47"/>
                  <a:pt x="180" y="47"/>
                </a:cubicBezTo>
                <a:cubicBezTo>
                  <a:pt x="180" y="48"/>
                  <a:pt x="180" y="48"/>
                  <a:pt x="181" y="48"/>
                </a:cubicBezTo>
                <a:cubicBezTo>
                  <a:pt x="181" y="47"/>
                  <a:pt x="181" y="47"/>
                  <a:pt x="180" y="47"/>
                </a:cubicBezTo>
                <a:cubicBezTo>
                  <a:pt x="180" y="47"/>
                  <a:pt x="180" y="47"/>
                  <a:pt x="180" y="46"/>
                </a:cubicBezTo>
                <a:cubicBezTo>
                  <a:pt x="180" y="46"/>
                  <a:pt x="181" y="46"/>
                  <a:pt x="181" y="46"/>
                </a:cubicBezTo>
                <a:cubicBezTo>
                  <a:pt x="181" y="46"/>
                  <a:pt x="181" y="46"/>
                  <a:pt x="181" y="46"/>
                </a:cubicBezTo>
                <a:cubicBezTo>
                  <a:pt x="181" y="46"/>
                  <a:pt x="181" y="45"/>
                  <a:pt x="181" y="45"/>
                </a:cubicBezTo>
                <a:cubicBezTo>
                  <a:pt x="181" y="45"/>
                  <a:pt x="181" y="45"/>
                  <a:pt x="181" y="45"/>
                </a:cubicBezTo>
                <a:cubicBezTo>
                  <a:pt x="181" y="45"/>
                  <a:pt x="182" y="45"/>
                  <a:pt x="182" y="44"/>
                </a:cubicBezTo>
                <a:cubicBezTo>
                  <a:pt x="182" y="44"/>
                  <a:pt x="182" y="44"/>
                  <a:pt x="182" y="44"/>
                </a:cubicBezTo>
                <a:cubicBezTo>
                  <a:pt x="182" y="44"/>
                  <a:pt x="182" y="43"/>
                  <a:pt x="182" y="43"/>
                </a:cubicBezTo>
                <a:cubicBezTo>
                  <a:pt x="182" y="43"/>
                  <a:pt x="182" y="43"/>
                  <a:pt x="182" y="43"/>
                </a:cubicBezTo>
                <a:cubicBezTo>
                  <a:pt x="182" y="43"/>
                  <a:pt x="182" y="43"/>
                  <a:pt x="182" y="43"/>
                </a:cubicBezTo>
                <a:cubicBezTo>
                  <a:pt x="182" y="43"/>
                  <a:pt x="182" y="43"/>
                  <a:pt x="182" y="43"/>
                </a:cubicBezTo>
                <a:cubicBezTo>
                  <a:pt x="182" y="43"/>
                  <a:pt x="182" y="43"/>
                  <a:pt x="182" y="44"/>
                </a:cubicBezTo>
                <a:cubicBezTo>
                  <a:pt x="182" y="44"/>
                  <a:pt x="183" y="44"/>
                  <a:pt x="183" y="44"/>
                </a:cubicBezTo>
                <a:cubicBezTo>
                  <a:pt x="183" y="43"/>
                  <a:pt x="183" y="43"/>
                  <a:pt x="183" y="43"/>
                </a:cubicBezTo>
                <a:cubicBezTo>
                  <a:pt x="183" y="43"/>
                  <a:pt x="183" y="42"/>
                  <a:pt x="183" y="42"/>
                </a:cubicBezTo>
                <a:cubicBezTo>
                  <a:pt x="183" y="42"/>
                  <a:pt x="183" y="42"/>
                  <a:pt x="183" y="42"/>
                </a:cubicBezTo>
                <a:cubicBezTo>
                  <a:pt x="183" y="42"/>
                  <a:pt x="183" y="42"/>
                  <a:pt x="183" y="42"/>
                </a:cubicBezTo>
                <a:cubicBezTo>
                  <a:pt x="183" y="42"/>
                  <a:pt x="183" y="42"/>
                  <a:pt x="184" y="42"/>
                </a:cubicBezTo>
                <a:cubicBezTo>
                  <a:pt x="184" y="42"/>
                  <a:pt x="184" y="42"/>
                  <a:pt x="184" y="42"/>
                </a:cubicBezTo>
                <a:cubicBezTo>
                  <a:pt x="184" y="41"/>
                  <a:pt x="185" y="41"/>
                  <a:pt x="185" y="41"/>
                </a:cubicBezTo>
                <a:cubicBezTo>
                  <a:pt x="185" y="42"/>
                  <a:pt x="185" y="42"/>
                  <a:pt x="185" y="42"/>
                </a:cubicBezTo>
                <a:cubicBezTo>
                  <a:pt x="185" y="42"/>
                  <a:pt x="185" y="42"/>
                  <a:pt x="185" y="42"/>
                </a:cubicBezTo>
                <a:cubicBezTo>
                  <a:pt x="185" y="42"/>
                  <a:pt x="185" y="41"/>
                  <a:pt x="185" y="41"/>
                </a:cubicBezTo>
                <a:cubicBezTo>
                  <a:pt x="185" y="41"/>
                  <a:pt x="185" y="41"/>
                  <a:pt x="186" y="41"/>
                </a:cubicBezTo>
                <a:cubicBezTo>
                  <a:pt x="186" y="41"/>
                  <a:pt x="186" y="42"/>
                  <a:pt x="186" y="42"/>
                </a:cubicBezTo>
                <a:cubicBezTo>
                  <a:pt x="186" y="42"/>
                  <a:pt x="186" y="42"/>
                  <a:pt x="186" y="42"/>
                </a:cubicBezTo>
                <a:cubicBezTo>
                  <a:pt x="186" y="42"/>
                  <a:pt x="186" y="41"/>
                  <a:pt x="186" y="41"/>
                </a:cubicBezTo>
                <a:cubicBezTo>
                  <a:pt x="186" y="41"/>
                  <a:pt x="186" y="41"/>
                  <a:pt x="186" y="41"/>
                </a:cubicBezTo>
                <a:cubicBezTo>
                  <a:pt x="186" y="42"/>
                  <a:pt x="186" y="42"/>
                  <a:pt x="187" y="42"/>
                </a:cubicBezTo>
                <a:cubicBezTo>
                  <a:pt x="187" y="42"/>
                  <a:pt x="187" y="42"/>
                  <a:pt x="187" y="42"/>
                </a:cubicBezTo>
                <a:cubicBezTo>
                  <a:pt x="187" y="42"/>
                  <a:pt x="187" y="42"/>
                  <a:pt x="188" y="42"/>
                </a:cubicBezTo>
                <a:cubicBezTo>
                  <a:pt x="188" y="42"/>
                  <a:pt x="188" y="42"/>
                  <a:pt x="188" y="42"/>
                </a:cubicBezTo>
                <a:cubicBezTo>
                  <a:pt x="188" y="42"/>
                  <a:pt x="188" y="42"/>
                  <a:pt x="188" y="42"/>
                </a:cubicBezTo>
                <a:cubicBezTo>
                  <a:pt x="188" y="42"/>
                  <a:pt x="188" y="42"/>
                  <a:pt x="188" y="42"/>
                </a:cubicBezTo>
                <a:cubicBezTo>
                  <a:pt x="188" y="41"/>
                  <a:pt x="188" y="41"/>
                  <a:pt x="189" y="41"/>
                </a:cubicBezTo>
                <a:cubicBezTo>
                  <a:pt x="189" y="41"/>
                  <a:pt x="189" y="41"/>
                  <a:pt x="189" y="42"/>
                </a:cubicBezTo>
                <a:cubicBezTo>
                  <a:pt x="189" y="42"/>
                  <a:pt x="189" y="42"/>
                  <a:pt x="189" y="42"/>
                </a:cubicBezTo>
                <a:cubicBezTo>
                  <a:pt x="189" y="42"/>
                  <a:pt x="189" y="42"/>
                  <a:pt x="189" y="42"/>
                </a:cubicBezTo>
                <a:cubicBezTo>
                  <a:pt x="190" y="42"/>
                  <a:pt x="190" y="42"/>
                  <a:pt x="190" y="42"/>
                </a:cubicBezTo>
                <a:cubicBezTo>
                  <a:pt x="190" y="42"/>
                  <a:pt x="190" y="43"/>
                  <a:pt x="190" y="43"/>
                </a:cubicBezTo>
                <a:cubicBezTo>
                  <a:pt x="190" y="43"/>
                  <a:pt x="191" y="43"/>
                  <a:pt x="191" y="43"/>
                </a:cubicBezTo>
                <a:cubicBezTo>
                  <a:pt x="191" y="43"/>
                  <a:pt x="191" y="43"/>
                  <a:pt x="191" y="43"/>
                </a:cubicBezTo>
                <a:cubicBezTo>
                  <a:pt x="191" y="43"/>
                  <a:pt x="191" y="43"/>
                  <a:pt x="191" y="43"/>
                </a:cubicBezTo>
                <a:cubicBezTo>
                  <a:pt x="192" y="43"/>
                  <a:pt x="192" y="43"/>
                  <a:pt x="192" y="43"/>
                </a:cubicBezTo>
                <a:cubicBezTo>
                  <a:pt x="192" y="43"/>
                  <a:pt x="192" y="43"/>
                  <a:pt x="192" y="43"/>
                </a:cubicBezTo>
                <a:cubicBezTo>
                  <a:pt x="192" y="43"/>
                  <a:pt x="192" y="43"/>
                  <a:pt x="192" y="43"/>
                </a:cubicBezTo>
                <a:cubicBezTo>
                  <a:pt x="192" y="43"/>
                  <a:pt x="193" y="43"/>
                  <a:pt x="193" y="43"/>
                </a:cubicBezTo>
                <a:cubicBezTo>
                  <a:pt x="193" y="43"/>
                  <a:pt x="194" y="43"/>
                  <a:pt x="194" y="43"/>
                </a:cubicBezTo>
                <a:cubicBezTo>
                  <a:pt x="194" y="43"/>
                  <a:pt x="193" y="44"/>
                  <a:pt x="193" y="44"/>
                </a:cubicBezTo>
                <a:cubicBezTo>
                  <a:pt x="193" y="44"/>
                  <a:pt x="194" y="44"/>
                  <a:pt x="194" y="44"/>
                </a:cubicBezTo>
                <a:cubicBezTo>
                  <a:pt x="194" y="44"/>
                  <a:pt x="194" y="44"/>
                  <a:pt x="194" y="44"/>
                </a:cubicBezTo>
                <a:cubicBezTo>
                  <a:pt x="194" y="43"/>
                  <a:pt x="195" y="44"/>
                  <a:pt x="195" y="44"/>
                </a:cubicBezTo>
                <a:cubicBezTo>
                  <a:pt x="195" y="44"/>
                  <a:pt x="195" y="44"/>
                  <a:pt x="195" y="44"/>
                </a:cubicBezTo>
                <a:cubicBezTo>
                  <a:pt x="195" y="45"/>
                  <a:pt x="195" y="44"/>
                  <a:pt x="195" y="44"/>
                </a:cubicBezTo>
                <a:cubicBezTo>
                  <a:pt x="196" y="44"/>
                  <a:pt x="196" y="44"/>
                  <a:pt x="196" y="44"/>
                </a:cubicBezTo>
                <a:cubicBezTo>
                  <a:pt x="196" y="44"/>
                  <a:pt x="196" y="44"/>
                  <a:pt x="196" y="44"/>
                </a:cubicBezTo>
                <a:cubicBezTo>
                  <a:pt x="197" y="44"/>
                  <a:pt x="197" y="44"/>
                  <a:pt x="197" y="44"/>
                </a:cubicBezTo>
                <a:cubicBezTo>
                  <a:pt x="197" y="44"/>
                  <a:pt x="197" y="45"/>
                  <a:pt x="197" y="45"/>
                </a:cubicBezTo>
                <a:cubicBezTo>
                  <a:pt x="197" y="45"/>
                  <a:pt x="198" y="45"/>
                  <a:pt x="198" y="45"/>
                </a:cubicBezTo>
                <a:cubicBezTo>
                  <a:pt x="198" y="45"/>
                  <a:pt x="198" y="45"/>
                  <a:pt x="199" y="45"/>
                </a:cubicBezTo>
                <a:cubicBezTo>
                  <a:pt x="199" y="45"/>
                  <a:pt x="199" y="45"/>
                  <a:pt x="199" y="45"/>
                </a:cubicBezTo>
                <a:cubicBezTo>
                  <a:pt x="199" y="45"/>
                  <a:pt x="200" y="46"/>
                  <a:pt x="200" y="46"/>
                </a:cubicBezTo>
                <a:cubicBezTo>
                  <a:pt x="201" y="46"/>
                  <a:pt x="201" y="46"/>
                  <a:pt x="201" y="47"/>
                </a:cubicBezTo>
                <a:cubicBezTo>
                  <a:pt x="201" y="47"/>
                  <a:pt x="202" y="46"/>
                  <a:pt x="202" y="46"/>
                </a:cubicBezTo>
                <a:cubicBezTo>
                  <a:pt x="202" y="46"/>
                  <a:pt x="202" y="47"/>
                  <a:pt x="202" y="47"/>
                </a:cubicBezTo>
                <a:cubicBezTo>
                  <a:pt x="202" y="47"/>
                  <a:pt x="202" y="47"/>
                  <a:pt x="202" y="47"/>
                </a:cubicBezTo>
                <a:cubicBezTo>
                  <a:pt x="203" y="47"/>
                  <a:pt x="203" y="47"/>
                  <a:pt x="203" y="47"/>
                </a:cubicBezTo>
                <a:cubicBezTo>
                  <a:pt x="203" y="47"/>
                  <a:pt x="203" y="47"/>
                  <a:pt x="203" y="47"/>
                </a:cubicBezTo>
                <a:cubicBezTo>
                  <a:pt x="203" y="47"/>
                  <a:pt x="203" y="48"/>
                  <a:pt x="203" y="48"/>
                </a:cubicBezTo>
                <a:cubicBezTo>
                  <a:pt x="203" y="48"/>
                  <a:pt x="203" y="48"/>
                  <a:pt x="203" y="48"/>
                </a:cubicBezTo>
                <a:cubicBezTo>
                  <a:pt x="203" y="48"/>
                  <a:pt x="204" y="48"/>
                  <a:pt x="204" y="48"/>
                </a:cubicBezTo>
                <a:cubicBezTo>
                  <a:pt x="204" y="48"/>
                  <a:pt x="205" y="48"/>
                  <a:pt x="205" y="48"/>
                </a:cubicBezTo>
                <a:cubicBezTo>
                  <a:pt x="205" y="48"/>
                  <a:pt x="205" y="48"/>
                  <a:pt x="205" y="48"/>
                </a:cubicBezTo>
                <a:cubicBezTo>
                  <a:pt x="205" y="48"/>
                  <a:pt x="206" y="47"/>
                  <a:pt x="206" y="47"/>
                </a:cubicBezTo>
                <a:cubicBezTo>
                  <a:pt x="206" y="47"/>
                  <a:pt x="206" y="47"/>
                  <a:pt x="206" y="47"/>
                </a:cubicBezTo>
                <a:cubicBezTo>
                  <a:pt x="206" y="47"/>
                  <a:pt x="207" y="48"/>
                  <a:pt x="207" y="48"/>
                </a:cubicBezTo>
                <a:cubicBezTo>
                  <a:pt x="207" y="48"/>
                  <a:pt x="207" y="48"/>
                  <a:pt x="207" y="48"/>
                </a:cubicBezTo>
                <a:cubicBezTo>
                  <a:pt x="207" y="48"/>
                  <a:pt x="207" y="49"/>
                  <a:pt x="207" y="49"/>
                </a:cubicBezTo>
                <a:cubicBezTo>
                  <a:pt x="207" y="49"/>
                  <a:pt x="207" y="49"/>
                  <a:pt x="207" y="49"/>
                </a:cubicBezTo>
                <a:cubicBezTo>
                  <a:pt x="207" y="49"/>
                  <a:pt x="207" y="49"/>
                  <a:pt x="207" y="49"/>
                </a:cubicBezTo>
                <a:cubicBezTo>
                  <a:pt x="207" y="50"/>
                  <a:pt x="207" y="50"/>
                  <a:pt x="208" y="50"/>
                </a:cubicBezTo>
                <a:cubicBezTo>
                  <a:pt x="208" y="50"/>
                  <a:pt x="208" y="50"/>
                  <a:pt x="208" y="50"/>
                </a:cubicBezTo>
                <a:cubicBezTo>
                  <a:pt x="209" y="51"/>
                  <a:pt x="209" y="51"/>
                  <a:pt x="209" y="51"/>
                </a:cubicBezTo>
                <a:cubicBezTo>
                  <a:pt x="209" y="51"/>
                  <a:pt x="208" y="52"/>
                  <a:pt x="208" y="52"/>
                </a:cubicBezTo>
                <a:cubicBezTo>
                  <a:pt x="208" y="52"/>
                  <a:pt x="207" y="52"/>
                  <a:pt x="207" y="53"/>
                </a:cubicBezTo>
                <a:cubicBezTo>
                  <a:pt x="207" y="53"/>
                  <a:pt x="207" y="53"/>
                  <a:pt x="207" y="53"/>
                </a:cubicBezTo>
                <a:cubicBezTo>
                  <a:pt x="207" y="53"/>
                  <a:pt x="207" y="54"/>
                  <a:pt x="207" y="54"/>
                </a:cubicBezTo>
                <a:cubicBezTo>
                  <a:pt x="207" y="54"/>
                  <a:pt x="207" y="54"/>
                  <a:pt x="207" y="54"/>
                </a:cubicBezTo>
                <a:cubicBezTo>
                  <a:pt x="207" y="54"/>
                  <a:pt x="207" y="54"/>
                  <a:pt x="207" y="54"/>
                </a:cubicBezTo>
                <a:cubicBezTo>
                  <a:pt x="208" y="54"/>
                  <a:pt x="208" y="53"/>
                  <a:pt x="208" y="53"/>
                </a:cubicBezTo>
                <a:cubicBezTo>
                  <a:pt x="208" y="53"/>
                  <a:pt x="208" y="53"/>
                  <a:pt x="208" y="52"/>
                </a:cubicBezTo>
                <a:cubicBezTo>
                  <a:pt x="208" y="52"/>
                  <a:pt x="209" y="52"/>
                  <a:pt x="209" y="52"/>
                </a:cubicBezTo>
                <a:cubicBezTo>
                  <a:pt x="209" y="52"/>
                  <a:pt x="209" y="53"/>
                  <a:pt x="209" y="53"/>
                </a:cubicBezTo>
                <a:cubicBezTo>
                  <a:pt x="209" y="53"/>
                  <a:pt x="210" y="53"/>
                  <a:pt x="210" y="54"/>
                </a:cubicBezTo>
                <a:cubicBezTo>
                  <a:pt x="210" y="54"/>
                  <a:pt x="209" y="54"/>
                  <a:pt x="209" y="54"/>
                </a:cubicBezTo>
                <a:cubicBezTo>
                  <a:pt x="209" y="54"/>
                  <a:pt x="209" y="54"/>
                  <a:pt x="209" y="54"/>
                </a:cubicBezTo>
                <a:cubicBezTo>
                  <a:pt x="208" y="55"/>
                  <a:pt x="208" y="55"/>
                  <a:pt x="208" y="55"/>
                </a:cubicBezTo>
                <a:cubicBezTo>
                  <a:pt x="208" y="56"/>
                  <a:pt x="208" y="56"/>
                  <a:pt x="208" y="56"/>
                </a:cubicBezTo>
                <a:cubicBezTo>
                  <a:pt x="207" y="57"/>
                  <a:pt x="207" y="57"/>
                  <a:pt x="207" y="57"/>
                </a:cubicBezTo>
                <a:cubicBezTo>
                  <a:pt x="207" y="57"/>
                  <a:pt x="207" y="58"/>
                  <a:pt x="207" y="58"/>
                </a:cubicBezTo>
                <a:cubicBezTo>
                  <a:pt x="207" y="58"/>
                  <a:pt x="207" y="59"/>
                  <a:pt x="207" y="59"/>
                </a:cubicBezTo>
                <a:cubicBezTo>
                  <a:pt x="207" y="59"/>
                  <a:pt x="207" y="59"/>
                  <a:pt x="207" y="59"/>
                </a:cubicBezTo>
                <a:cubicBezTo>
                  <a:pt x="207" y="59"/>
                  <a:pt x="207" y="59"/>
                  <a:pt x="206" y="60"/>
                </a:cubicBezTo>
                <a:cubicBezTo>
                  <a:pt x="206" y="60"/>
                  <a:pt x="206" y="60"/>
                  <a:pt x="206" y="60"/>
                </a:cubicBezTo>
                <a:cubicBezTo>
                  <a:pt x="206" y="60"/>
                  <a:pt x="207" y="61"/>
                  <a:pt x="207" y="61"/>
                </a:cubicBezTo>
                <a:cubicBezTo>
                  <a:pt x="207" y="61"/>
                  <a:pt x="207" y="60"/>
                  <a:pt x="207" y="60"/>
                </a:cubicBezTo>
                <a:cubicBezTo>
                  <a:pt x="207" y="60"/>
                  <a:pt x="207" y="60"/>
                  <a:pt x="207" y="60"/>
                </a:cubicBezTo>
                <a:cubicBezTo>
                  <a:pt x="207" y="60"/>
                  <a:pt x="208" y="59"/>
                  <a:pt x="208" y="59"/>
                </a:cubicBezTo>
                <a:cubicBezTo>
                  <a:pt x="208" y="59"/>
                  <a:pt x="209" y="58"/>
                  <a:pt x="209" y="58"/>
                </a:cubicBezTo>
                <a:cubicBezTo>
                  <a:pt x="209" y="58"/>
                  <a:pt x="209" y="58"/>
                  <a:pt x="209" y="57"/>
                </a:cubicBezTo>
                <a:cubicBezTo>
                  <a:pt x="209" y="57"/>
                  <a:pt x="209" y="57"/>
                  <a:pt x="209" y="57"/>
                </a:cubicBezTo>
                <a:cubicBezTo>
                  <a:pt x="209" y="57"/>
                  <a:pt x="209" y="56"/>
                  <a:pt x="209" y="56"/>
                </a:cubicBezTo>
                <a:cubicBezTo>
                  <a:pt x="209" y="56"/>
                  <a:pt x="209" y="56"/>
                  <a:pt x="209" y="56"/>
                </a:cubicBezTo>
                <a:cubicBezTo>
                  <a:pt x="210" y="56"/>
                  <a:pt x="209" y="55"/>
                  <a:pt x="209" y="55"/>
                </a:cubicBezTo>
                <a:cubicBezTo>
                  <a:pt x="209" y="55"/>
                  <a:pt x="210" y="55"/>
                  <a:pt x="210" y="55"/>
                </a:cubicBezTo>
                <a:cubicBezTo>
                  <a:pt x="210" y="55"/>
                  <a:pt x="210" y="54"/>
                  <a:pt x="211" y="54"/>
                </a:cubicBezTo>
                <a:cubicBezTo>
                  <a:pt x="211" y="54"/>
                  <a:pt x="211" y="54"/>
                  <a:pt x="211" y="54"/>
                </a:cubicBezTo>
                <a:cubicBezTo>
                  <a:pt x="211" y="54"/>
                  <a:pt x="212" y="55"/>
                  <a:pt x="211" y="55"/>
                </a:cubicBezTo>
                <a:cubicBezTo>
                  <a:pt x="211" y="55"/>
                  <a:pt x="211" y="55"/>
                  <a:pt x="211" y="55"/>
                </a:cubicBezTo>
                <a:cubicBezTo>
                  <a:pt x="211" y="55"/>
                  <a:pt x="211" y="56"/>
                  <a:pt x="211" y="56"/>
                </a:cubicBezTo>
                <a:cubicBezTo>
                  <a:pt x="210" y="56"/>
                  <a:pt x="210" y="56"/>
                  <a:pt x="210" y="56"/>
                </a:cubicBezTo>
                <a:cubicBezTo>
                  <a:pt x="209" y="57"/>
                  <a:pt x="209" y="57"/>
                  <a:pt x="209" y="57"/>
                </a:cubicBezTo>
                <a:cubicBezTo>
                  <a:pt x="209" y="57"/>
                  <a:pt x="211" y="57"/>
                  <a:pt x="211" y="57"/>
                </a:cubicBezTo>
                <a:cubicBezTo>
                  <a:pt x="211" y="57"/>
                  <a:pt x="211" y="56"/>
                  <a:pt x="212" y="56"/>
                </a:cubicBezTo>
                <a:cubicBezTo>
                  <a:pt x="212" y="56"/>
                  <a:pt x="212" y="55"/>
                  <a:pt x="212" y="55"/>
                </a:cubicBezTo>
                <a:cubicBezTo>
                  <a:pt x="213" y="55"/>
                  <a:pt x="213" y="55"/>
                  <a:pt x="213" y="55"/>
                </a:cubicBezTo>
                <a:cubicBezTo>
                  <a:pt x="213" y="55"/>
                  <a:pt x="213" y="54"/>
                  <a:pt x="213" y="54"/>
                </a:cubicBezTo>
                <a:cubicBezTo>
                  <a:pt x="213" y="54"/>
                  <a:pt x="214" y="54"/>
                  <a:pt x="214" y="54"/>
                </a:cubicBezTo>
                <a:cubicBezTo>
                  <a:pt x="214" y="54"/>
                  <a:pt x="214" y="54"/>
                  <a:pt x="214" y="54"/>
                </a:cubicBezTo>
                <a:cubicBezTo>
                  <a:pt x="214" y="54"/>
                  <a:pt x="214" y="54"/>
                  <a:pt x="214" y="54"/>
                </a:cubicBezTo>
                <a:cubicBezTo>
                  <a:pt x="214" y="54"/>
                  <a:pt x="214" y="54"/>
                  <a:pt x="214" y="55"/>
                </a:cubicBezTo>
                <a:cubicBezTo>
                  <a:pt x="214" y="55"/>
                  <a:pt x="215" y="55"/>
                  <a:pt x="215" y="55"/>
                </a:cubicBezTo>
                <a:cubicBezTo>
                  <a:pt x="215" y="55"/>
                  <a:pt x="215" y="55"/>
                  <a:pt x="215" y="55"/>
                </a:cubicBezTo>
                <a:cubicBezTo>
                  <a:pt x="215" y="55"/>
                  <a:pt x="215" y="55"/>
                  <a:pt x="216" y="55"/>
                </a:cubicBezTo>
                <a:cubicBezTo>
                  <a:pt x="216" y="55"/>
                  <a:pt x="216" y="55"/>
                  <a:pt x="216" y="55"/>
                </a:cubicBezTo>
                <a:cubicBezTo>
                  <a:pt x="216" y="55"/>
                  <a:pt x="216" y="55"/>
                  <a:pt x="216" y="54"/>
                </a:cubicBezTo>
                <a:cubicBezTo>
                  <a:pt x="216" y="54"/>
                  <a:pt x="216" y="54"/>
                  <a:pt x="216" y="54"/>
                </a:cubicBezTo>
                <a:cubicBezTo>
                  <a:pt x="216" y="54"/>
                  <a:pt x="216" y="54"/>
                  <a:pt x="217" y="54"/>
                </a:cubicBezTo>
                <a:cubicBezTo>
                  <a:pt x="217" y="54"/>
                  <a:pt x="217" y="54"/>
                  <a:pt x="218" y="54"/>
                </a:cubicBezTo>
                <a:cubicBezTo>
                  <a:pt x="218" y="54"/>
                  <a:pt x="218" y="54"/>
                  <a:pt x="219" y="55"/>
                </a:cubicBezTo>
                <a:cubicBezTo>
                  <a:pt x="219" y="55"/>
                  <a:pt x="219" y="55"/>
                  <a:pt x="220" y="55"/>
                </a:cubicBezTo>
                <a:cubicBezTo>
                  <a:pt x="220" y="55"/>
                  <a:pt x="221" y="55"/>
                  <a:pt x="221" y="55"/>
                </a:cubicBezTo>
                <a:cubicBezTo>
                  <a:pt x="221" y="55"/>
                  <a:pt x="222" y="56"/>
                  <a:pt x="222" y="56"/>
                </a:cubicBezTo>
                <a:cubicBezTo>
                  <a:pt x="222" y="56"/>
                  <a:pt x="224" y="56"/>
                  <a:pt x="224" y="56"/>
                </a:cubicBezTo>
                <a:cubicBezTo>
                  <a:pt x="224" y="56"/>
                  <a:pt x="225" y="56"/>
                  <a:pt x="225" y="56"/>
                </a:cubicBezTo>
                <a:cubicBezTo>
                  <a:pt x="225" y="56"/>
                  <a:pt x="225" y="56"/>
                  <a:pt x="225" y="56"/>
                </a:cubicBezTo>
                <a:cubicBezTo>
                  <a:pt x="225" y="56"/>
                  <a:pt x="226" y="56"/>
                  <a:pt x="226" y="56"/>
                </a:cubicBezTo>
                <a:cubicBezTo>
                  <a:pt x="226" y="56"/>
                  <a:pt x="227" y="56"/>
                  <a:pt x="227" y="56"/>
                </a:cubicBezTo>
                <a:cubicBezTo>
                  <a:pt x="227" y="56"/>
                  <a:pt x="228" y="56"/>
                  <a:pt x="228" y="57"/>
                </a:cubicBezTo>
                <a:cubicBezTo>
                  <a:pt x="228" y="57"/>
                  <a:pt x="228" y="57"/>
                  <a:pt x="228" y="57"/>
                </a:cubicBezTo>
                <a:cubicBezTo>
                  <a:pt x="229" y="57"/>
                  <a:pt x="229" y="58"/>
                  <a:pt x="229" y="58"/>
                </a:cubicBezTo>
                <a:cubicBezTo>
                  <a:pt x="229" y="58"/>
                  <a:pt x="230" y="58"/>
                  <a:pt x="231" y="58"/>
                </a:cubicBezTo>
                <a:cubicBezTo>
                  <a:pt x="231" y="58"/>
                  <a:pt x="231" y="58"/>
                  <a:pt x="231" y="58"/>
                </a:cubicBezTo>
                <a:cubicBezTo>
                  <a:pt x="231" y="58"/>
                  <a:pt x="231" y="57"/>
                  <a:pt x="231" y="57"/>
                </a:cubicBezTo>
                <a:cubicBezTo>
                  <a:pt x="231" y="57"/>
                  <a:pt x="234" y="58"/>
                  <a:pt x="234" y="58"/>
                </a:cubicBezTo>
                <a:cubicBezTo>
                  <a:pt x="235" y="57"/>
                  <a:pt x="235" y="57"/>
                  <a:pt x="235" y="57"/>
                </a:cubicBezTo>
                <a:cubicBezTo>
                  <a:pt x="235" y="57"/>
                  <a:pt x="236" y="57"/>
                  <a:pt x="237" y="57"/>
                </a:cubicBezTo>
                <a:cubicBezTo>
                  <a:pt x="237" y="57"/>
                  <a:pt x="241" y="57"/>
                  <a:pt x="241" y="57"/>
                </a:cubicBezTo>
                <a:cubicBezTo>
                  <a:pt x="241" y="57"/>
                  <a:pt x="241" y="57"/>
                  <a:pt x="241" y="58"/>
                </a:cubicBezTo>
                <a:cubicBezTo>
                  <a:pt x="241" y="58"/>
                  <a:pt x="242" y="58"/>
                  <a:pt x="242" y="58"/>
                </a:cubicBezTo>
                <a:cubicBezTo>
                  <a:pt x="242" y="58"/>
                  <a:pt x="243" y="58"/>
                  <a:pt x="243" y="58"/>
                </a:cubicBezTo>
                <a:cubicBezTo>
                  <a:pt x="243" y="58"/>
                  <a:pt x="243" y="59"/>
                  <a:pt x="243" y="59"/>
                </a:cubicBezTo>
                <a:cubicBezTo>
                  <a:pt x="243" y="59"/>
                  <a:pt x="244" y="59"/>
                  <a:pt x="244" y="59"/>
                </a:cubicBezTo>
                <a:cubicBezTo>
                  <a:pt x="244" y="60"/>
                  <a:pt x="245" y="59"/>
                  <a:pt x="246" y="60"/>
                </a:cubicBezTo>
                <a:cubicBezTo>
                  <a:pt x="246" y="61"/>
                  <a:pt x="246" y="61"/>
                  <a:pt x="247" y="61"/>
                </a:cubicBezTo>
                <a:cubicBezTo>
                  <a:pt x="247" y="61"/>
                  <a:pt x="248" y="61"/>
                  <a:pt x="248" y="62"/>
                </a:cubicBezTo>
                <a:cubicBezTo>
                  <a:pt x="248" y="62"/>
                  <a:pt x="249" y="63"/>
                  <a:pt x="249" y="63"/>
                </a:cubicBezTo>
                <a:cubicBezTo>
                  <a:pt x="250" y="63"/>
                  <a:pt x="250" y="63"/>
                  <a:pt x="251" y="63"/>
                </a:cubicBezTo>
                <a:cubicBezTo>
                  <a:pt x="251" y="63"/>
                  <a:pt x="251" y="64"/>
                  <a:pt x="252" y="64"/>
                </a:cubicBezTo>
                <a:cubicBezTo>
                  <a:pt x="252" y="65"/>
                  <a:pt x="253" y="66"/>
                  <a:pt x="253" y="66"/>
                </a:cubicBezTo>
                <a:cubicBezTo>
                  <a:pt x="253" y="66"/>
                  <a:pt x="255" y="68"/>
                  <a:pt x="255" y="68"/>
                </a:cubicBezTo>
                <a:cubicBezTo>
                  <a:pt x="255" y="68"/>
                  <a:pt x="257" y="70"/>
                  <a:pt x="258" y="70"/>
                </a:cubicBezTo>
                <a:cubicBezTo>
                  <a:pt x="258" y="70"/>
                  <a:pt x="259" y="70"/>
                  <a:pt x="259" y="71"/>
                </a:cubicBezTo>
                <a:cubicBezTo>
                  <a:pt x="259" y="71"/>
                  <a:pt x="259" y="71"/>
                  <a:pt x="259" y="71"/>
                </a:cubicBezTo>
                <a:cubicBezTo>
                  <a:pt x="260" y="71"/>
                  <a:pt x="260" y="72"/>
                  <a:pt x="260" y="72"/>
                </a:cubicBezTo>
                <a:cubicBezTo>
                  <a:pt x="261" y="72"/>
                  <a:pt x="262" y="72"/>
                  <a:pt x="262" y="72"/>
                </a:cubicBezTo>
                <a:cubicBezTo>
                  <a:pt x="263" y="72"/>
                  <a:pt x="263" y="73"/>
                  <a:pt x="263" y="73"/>
                </a:cubicBezTo>
                <a:cubicBezTo>
                  <a:pt x="264" y="73"/>
                  <a:pt x="264" y="73"/>
                  <a:pt x="264" y="73"/>
                </a:cubicBezTo>
                <a:cubicBezTo>
                  <a:pt x="264" y="73"/>
                  <a:pt x="264" y="73"/>
                  <a:pt x="264" y="73"/>
                </a:cubicBezTo>
                <a:cubicBezTo>
                  <a:pt x="264" y="73"/>
                  <a:pt x="264" y="73"/>
                  <a:pt x="265" y="73"/>
                </a:cubicBezTo>
                <a:cubicBezTo>
                  <a:pt x="265" y="73"/>
                  <a:pt x="266" y="73"/>
                  <a:pt x="266" y="73"/>
                </a:cubicBezTo>
                <a:cubicBezTo>
                  <a:pt x="266" y="73"/>
                  <a:pt x="267" y="73"/>
                  <a:pt x="267" y="73"/>
                </a:cubicBezTo>
                <a:cubicBezTo>
                  <a:pt x="267" y="73"/>
                  <a:pt x="268" y="73"/>
                  <a:pt x="268" y="73"/>
                </a:cubicBezTo>
                <a:cubicBezTo>
                  <a:pt x="268" y="73"/>
                  <a:pt x="269" y="73"/>
                  <a:pt x="270" y="73"/>
                </a:cubicBezTo>
                <a:cubicBezTo>
                  <a:pt x="271" y="73"/>
                  <a:pt x="272" y="74"/>
                  <a:pt x="273" y="75"/>
                </a:cubicBezTo>
                <a:cubicBezTo>
                  <a:pt x="273" y="75"/>
                  <a:pt x="274" y="77"/>
                  <a:pt x="274" y="77"/>
                </a:cubicBezTo>
                <a:cubicBezTo>
                  <a:pt x="274" y="77"/>
                  <a:pt x="274" y="79"/>
                  <a:pt x="275" y="79"/>
                </a:cubicBezTo>
                <a:cubicBezTo>
                  <a:pt x="275" y="79"/>
                  <a:pt x="275" y="80"/>
                  <a:pt x="275" y="80"/>
                </a:cubicBezTo>
                <a:cubicBezTo>
                  <a:pt x="275" y="80"/>
                  <a:pt x="275" y="81"/>
                  <a:pt x="275" y="81"/>
                </a:cubicBezTo>
                <a:cubicBezTo>
                  <a:pt x="275" y="82"/>
                  <a:pt x="275" y="82"/>
                  <a:pt x="275" y="82"/>
                </a:cubicBezTo>
                <a:cubicBezTo>
                  <a:pt x="275" y="82"/>
                  <a:pt x="276" y="83"/>
                  <a:pt x="276" y="83"/>
                </a:cubicBezTo>
                <a:cubicBezTo>
                  <a:pt x="276" y="83"/>
                  <a:pt x="276" y="84"/>
                  <a:pt x="276" y="84"/>
                </a:cubicBezTo>
                <a:cubicBezTo>
                  <a:pt x="276" y="85"/>
                  <a:pt x="276" y="85"/>
                  <a:pt x="276" y="86"/>
                </a:cubicBezTo>
                <a:cubicBezTo>
                  <a:pt x="276" y="86"/>
                  <a:pt x="277" y="87"/>
                  <a:pt x="277" y="87"/>
                </a:cubicBezTo>
                <a:cubicBezTo>
                  <a:pt x="277" y="87"/>
                  <a:pt x="277" y="87"/>
                  <a:pt x="277" y="88"/>
                </a:cubicBezTo>
                <a:cubicBezTo>
                  <a:pt x="277" y="88"/>
                  <a:pt x="277" y="89"/>
                  <a:pt x="277" y="89"/>
                </a:cubicBezTo>
                <a:cubicBezTo>
                  <a:pt x="277" y="90"/>
                  <a:pt x="277" y="90"/>
                  <a:pt x="277" y="90"/>
                </a:cubicBezTo>
                <a:close/>
                <a:moveTo>
                  <a:pt x="172" y="37"/>
                </a:moveTo>
                <a:cubicBezTo>
                  <a:pt x="172" y="37"/>
                  <a:pt x="172" y="37"/>
                  <a:pt x="172" y="37"/>
                </a:cubicBezTo>
                <a:cubicBezTo>
                  <a:pt x="172" y="37"/>
                  <a:pt x="171" y="37"/>
                  <a:pt x="171" y="37"/>
                </a:cubicBezTo>
                <a:cubicBezTo>
                  <a:pt x="171" y="37"/>
                  <a:pt x="171" y="38"/>
                  <a:pt x="171" y="38"/>
                </a:cubicBezTo>
                <a:cubicBezTo>
                  <a:pt x="171" y="38"/>
                  <a:pt x="171" y="38"/>
                  <a:pt x="171" y="38"/>
                </a:cubicBezTo>
                <a:cubicBezTo>
                  <a:pt x="172" y="38"/>
                  <a:pt x="172" y="38"/>
                  <a:pt x="172" y="38"/>
                </a:cubicBezTo>
                <a:cubicBezTo>
                  <a:pt x="172" y="38"/>
                  <a:pt x="172" y="38"/>
                  <a:pt x="172" y="38"/>
                </a:cubicBezTo>
                <a:cubicBezTo>
                  <a:pt x="172" y="38"/>
                  <a:pt x="172" y="38"/>
                  <a:pt x="172" y="38"/>
                </a:cubicBezTo>
                <a:cubicBezTo>
                  <a:pt x="172" y="38"/>
                  <a:pt x="172" y="38"/>
                  <a:pt x="172" y="38"/>
                </a:cubicBezTo>
                <a:cubicBezTo>
                  <a:pt x="173" y="38"/>
                  <a:pt x="173" y="38"/>
                  <a:pt x="173" y="38"/>
                </a:cubicBezTo>
                <a:cubicBezTo>
                  <a:pt x="173" y="38"/>
                  <a:pt x="173" y="38"/>
                  <a:pt x="173" y="38"/>
                </a:cubicBezTo>
                <a:cubicBezTo>
                  <a:pt x="173" y="38"/>
                  <a:pt x="173" y="38"/>
                  <a:pt x="174" y="38"/>
                </a:cubicBezTo>
                <a:cubicBezTo>
                  <a:pt x="174" y="38"/>
                  <a:pt x="174" y="38"/>
                  <a:pt x="174" y="38"/>
                </a:cubicBezTo>
                <a:cubicBezTo>
                  <a:pt x="174" y="38"/>
                  <a:pt x="174" y="37"/>
                  <a:pt x="174" y="37"/>
                </a:cubicBezTo>
                <a:cubicBezTo>
                  <a:pt x="174" y="37"/>
                  <a:pt x="174" y="37"/>
                  <a:pt x="174" y="37"/>
                </a:cubicBezTo>
                <a:cubicBezTo>
                  <a:pt x="174" y="37"/>
                  <a:pt x="174" y="37"/>
                  <a:pt x="174" y="37"/>
                </a:cubicBezTo>
                <a:cubicBezTo>
                  <a:pt x="174" y="37"/>
                  <a:pt x="174" y="37"/>
                  <a:pt x="174" y="37"/>
                </a:cubicBezTo>
                <a:cubicBezTo>
                  <a:pt x="173" y="37"/>
                  <a:pt x="173" y="37"/>
                  <a:pt x="173" y="37"/>
                </a:cubicBezTo>
                <a:cubicBezTo>
                  <a:pt x="172" y="37"/>
                  <a:pt x="172" y="37"/>
                  <a:pt x="172" y="37"/>
                </a:cubicBezTo>
                <a:close/>
                <a:moveTo>
                  <a:pt x="169" y="35"/>
                </a:moveTo>
                <a:cubicBezTo>
                  <a:pt x="169" y="35"/>
                  <a:pt x="169" y="35"/>
                  <a:pt x="169" y="35"/>
                </a:cubicBezTo>
                <a:cubicBezTo>
                  <a:pt x="169" y="35"/>
                  <a:pt x="168" y="35"/>
                  <a:pt x="168" y="35"/>
                </a:cubicBezTo>
                <a:cubicBezTo>
                  <a:pt x="168" y="35"/>
                  <a:pt x="168" y="35"/>
                  <a:pt x="168" y="35"/>
                </a:cubicBezTo>
                <a:cubicBezTo>
                  <a:pt x="168" y="35"/>
                  <a:pt x="168" y="35"/>
                  <a:pt x="168" y="35"/>
                </a:cubicBezTo>
                <a:cubicBezTo>
                  <a:pt x="168" y="36"/>
                  <a:pt x="167" y="36"/>
                  <a:pt x="167" y="36"/>
                </a:cubicBezTo>
                <a:cubicBezTo>
                  <a:pt x="167" y="36"/>
                  <a:pt x="167" y="37"/>
                  <a:pt x="167" y="37"/>
                </a:cubicBezTo>
                <a:cubicBezTo>
                  <a:pt x="167" y="37"/>
                  <a:pt x="167" y="37"/>
                  <a:pt x="167" y="37"/>
                </a:cubicBezTo>
                <a:cubicBezTo>
                  <a:pt x="167" y="37"/>
                  <a:pt x="167" y="37"/>
                  <a:pt x="168" y="37"/>
                </a:cubicBezTo>
                <a:cubicBezTo>
                  <a:pt x="168" y="37"/>
                  <a:pt x="169" y="37"/>
                  <a:pt x="169" y="37"/>
                </a:cubicBezTo>
                <a:cubicBezTo>
                  <a:pt x="169" y="37"/>
                  <a:pt x="170" y="37"/>
                  <a:pt x="170" y="37"/>
                </a:cubicBezTo>
                <a:cubicBezTo>
                  <a:pt x="170" y="37"/>
                  <a:pt x="170" y="37"/>
                  <a:pt x="170" y="37"/>
                </a:cubicBezTo>
                <a:cubicBezTo>
                  <a:pt x="170" y="37"/>
                  <a:pt x="170" y="37"/>
                  <a:pt x="170" y="37"/>
                </a:cubicBezTo>
                <a:cubicBezTo>
                  <a:pt x="170" y="37"/>
                  <a:pt x="170" y="37"/>
                  <a:pt x="170" y="37"/>
                </a:cubicBezTo>
                <a:cubicBezTo>
                  <a:pt x="170" y="37"/>
                  <a:pt x="170" y="37"/>
                  <a:pt x="171" y="37"/>
                </a:cubicBezTo>
                <a:cubicBezTo>
                  <a:pt x="171" y="37"/>
                  <a:pt x="171" y="37"/>
                  <a:pt x="171" y="37"/>
                </a:cubicBezTo>
                <a:cubicBezTo>
                  <a:pt x="171" y="37"/>
                  <a:pt x="171" y="37"/>
                  <a:pt x="171" y="37"/>
                </a:cubicBezTo>
                <a:cubicBezTo>
                  <a:pt x="171" y="37"/>
                  <a:pt x="171" y="37"/>
                  <a:pt x="171" y="36"/>
                </a:cubicBezTo>
                <a:cubicBezTo>
                  <a:pt x="171" y="36"/>
                  <a:pt x="171" y="36"/>
                  <a:pt x="171" y="36"/>
                </a:cubicBezTo>
                <a:cubicBezTo>
                  <a:pt x="172" y="36"/>
                  <a:pt x="172" y="36"/>
                  <a:pt x="172" y="36"/>
                </a:cubicBezTo>
                <a:cubicBezTo>
                  <a:pt x="172" y="36"/>
                  <a:pt x="172" y="36"/>
                  <a:pt x="172" y="36"/>
                </a:cubicBezTo>
                <a:cubicBezTo>
                  <a:pt x="172" y="36"/>
                  <a:pt x="172" y="36"/>
                  <a:pt x="172" y="36"/>
                </a:cubicBezTo>
                <a:cubicBezTo>
                  <a:pt x="172" y="36"/>
                  <a:pt x="172" y="36"/>
                  <a:pt x="172" y="36"/>
                </a:cubicBezTo>
                <a:cubicBezTo>
                  <a:pt x="172" y="35"/>
                  <a:pt x="172" y="35"/>
                  <a:pt x="172" y="35"/>
                </a:cubicBezTo>
                <a:cubicBezTo>
                  <a:pt x="172" y="35"/>
                  <a:pt x="173" y="35"/>
                  <a:pt x="173" y="35"/>
                </a:cubicBezTo>
                <a:cubicBezTo>
                  <a:pt x="173" y="35"/>
                  <a:pt x="173" y="35"/>
                  <a:pt x="173" y="35"/>
                </a:cubicBezTo>
                <a:cubicBezTo>
                  <a:pt x="173" y="35"/>
                  <a:pt x="173" y="35"/>
                  <a:pt x="173" y="35"/>
                </a:cubicBezTo>
                <a:cubicBezTo>
                  <a:pt x="173" y="35"/>
                  <a:pt x="173" y="35"/>
                  <a:pt x="173" y="35"/>
                </a:cubicBezTo>
                <a:cubicBezTo>
                  <a:pt x="173" y="35"/>
                  <a:pt x="172" y="34"/>
                  <a:pt x="172" y="34"/>
                </a:cubicBezTo>
                <a:cubicBezTo>
                  <a:pt x="172" y="34"/>
                  <a:pt x="172" y="34"/>
                  <a:pt x="172" y="34"/>
                </a:cubicBezTo>
                <a:cubicBezTo>
                  <a:pt x="172" y="35"/>
                  <a:pt x="172" y="35"/>
                  <a:pt x="172" y="35"/>
                </a:cubicBezTo>
                <a:cubicBezTo>
                  <a:pt x="172" y="35"/>
                  <a:pt x="172" y="35"/>
                  <a:pt x="171" y="35"/>
                </a:cubicBezTo>
                <a:cubicBezTo>
                  <a:pt x="171" y="35"/>
                  <a:pt x="170" y="35"/>
                  <a:pt x="169" y="35"/>
                </a:cubicBezTo>
                <a:close/>
                <a:moveTo>
                  <a:pt x="163" y="39"/>
                </a:moveTo>
                <a:cubicBezTo>
                  <a:pt x="164" y="39"/>
                  <a:pt x="164" y="39"/>
                  <a:pt x="165" y="38"/>
                </a:cubicBezTo>
                <a:cubicBezTo>
                  <a:pt x="165" y="38"/>
                  <a:pt x="165" y="38"/>
                  <a:pt x="165" y="38"/>
                </a:cubicBezTo>
                <a:cubicBezTo>
                  <a:pt x="165" y="38"/>
                  <a:pt x="165" y="37"/>
                  <a:pt x="165" y="37"/>
                </a:cubicBezTo>
                <a:cubicBezTo>
                  <a:pt x="165" y="37"/>
                  <a:pt x="165" y="37"/>
                  <a:pt x="165" y="37"/>
                </a:cubicBezTo>
                <a:cubicBezTo>
                  <a:pt x="164" y="37"/>
                  <a:pt x="164" y="37"/>
                  <a:pt x="164" y="37"/>
                </a:cubicBezTo>
                <a:cubicBezTo>
                  <a:pt x="163" y="37"/>
                  <a:pt x="163" y="37"/>
                  <a:pt x="163" y="37"/>
                </a:cubicBezTo>
                <a:cubicBezTo>
                  <a:pt x="163" y="38"/>
                  <a:pt x="163" y="38"/>
                  <a:pt x="163" y="38"/>
                </a:cubicBezTo>
                <a:cubicBezTo>
                  <a:pt x="163" y="38"/>
                  <a:pt x="163" y="39"/>
                  <a:pt x="163" y="39"/>
                </a:cubicBezTo>
                <a:cubicBezTo>
                  <a:pt x="162" y="39"/>
                  <a:pt x="162" y="40"/>
                  <a:pt x="162" y="40"/>
                </a:cubicBezTo>
                <a:cubicBezTo>
                  <a:pt x="162" y="40"/>
                  <a:pt x="162" y="40"/>
                  <a:pt x="162" y="40"/>
                </a:cubicBezTo>
                <a:cubicBezTo>
                  <a:pt x="161" y="40"/>
                  <a:pt x="162" y="40"/>
                  <a:pt x="162" y="40"/>
                </a:cubicBezTo>
                <a:cubicBezTo>
                  <a:pt x="162" y="40"/>
                  <a:pt x="162" y="40"/>
                  <a:pt x="162" y="40"/>
                </a:cubicBezTo>
                <a:cubicBezTo>
                  <a:pt x="162" y="40"/>
                  <a:pt x="162" y="40"/>
                  <a:pt x="162" y="40"/>
                </a:cubicBezTo>
                <a:cubicBezTo>
                  <a:pt x="162" y="40"/>
                  <a:pt x="162" y="40"/>
                  <a:pt x="162" y="41"/>
                </a:cubicBezTo>
                <a:cubicBezTo>
                  <a:pt x="162" y="41"/>
                  <a:pt x="162" y="41"/>
                  <a:pt x="162" y="41"/>
                </a:cubicBezTo>
                <a:cubicBezTo>
                  <a:pt x="163" y="40"/>
                  <a:pt x="163" y="40"/>
                  <a:pt x="163" y="40"/>
                </a:cubicBezTo>
                <a:cubicBezTo>
                  <a:pt x="163" y="40"/>
                  <a:pt x="163" y="40"/>
                  <a:pt x="163" y="40"/>
                </a:cubicBezTo>
                <a:cubicBezTo>
                  <a:pt x="163" y="40"/>
                  <a:pt x="163" y="40"/>
                  <a:pt x="163" y="40"/>
                </a:cubicBezTo>
                <a:cubicBezTo>
                  <a:pt x="163" y="40"/>
                  <a:pt x="163" y="39"/>
                  <a:pt x="163" y="39"/>
                </a:cubicBezTo>
                <a:cubicBezTo>
                  <a:pt x="163" y="39"/>
                  <a:pt x="163" y="39"/>
                  <a:pt x="163" y="39"/>
                </a:cubicBezTo>
                <a:cubicBezTo>
                  <a:pt x="163" y="39"/>
                  <a:pt x="163" y="39"/>
                  <a:pt x="163" y="39"/>
                </a:cubicBezTo>
                <a:cubicBezTo>
                  <a:pt x="163" y="39"/>
                  <a:pt x="163" y="39"/>
                  <a:pt x="163" y="39"/>
                </a:cubicBezTo>
                <a:cubicBezTo>
                  <a:pt x="163" y="39"/>
                  <a:pt x="163" y="39"/>
                  <a:pt x="163" y="39"/>
                </a:cubicBezTo>
                <a:close/>
                <a:moveTo>
                  <a:pt x="167" y="36"/>
                </a:moveTo>
                <a:cubicBezTo>
                  <a:pt x="167" y="35"/>
                  <a:pt x="167" y="35"/>
                  <a:pt x="167" y="35"/>
                </a:cubicBezTo>
                <a:cubicBezTo>
                  <a:pt x="168" y="35"/>
                  <a:pt x="168" y="35"/>
                  <a:pt x="168" y="35"/>
                </a:cubicBezTo>
                <a:cubicBezTo>
                  <a:pt x="168" y="34"/>
                  <a:pt x="168" y="34"/>
                  <a:pt x="169" y="34"/>
                </a:cubicBezTo>
                <a:cubicBezTo>
                  <a:pt x="169" y="34"/>
                  <a:pt x="169" y="34"/>
                  <a:pt x="169" y="33"/>
                </a:cubicBezTo>
                <a:cubicBezTo>
                  <a:pt x="169" y="33"/>
                  <a:pt x="170" y="33"/>
                  <a:pt x="170" y="33"/>
                </a:cubicBezTo>
                <a:cubicBezTo>
                  <a:pt x="170" y="33"/>
                  <a:pt x="170" y="33"/>
                  <a:pt x="169" y="33"/>
                </a:cubicBezTo>
                <a:cubicBezTo>
                  <a:pt x="169" y="33"/>
                  <a:pt x="169" y="33"/>
                  <a:pt x="169" y="33"/>
                </a:cubicBezTo>
                <a:cubicBezTo>
                  <a:pt x="169" y="33"/>
                  <a:pt x="169" y="33"/>
                  <a:pt x="169" y="33"/>
                </a:cubicBezTo>
                <a:cubicBezTo>
                  <a:pt x="168" y="33"/>
                  <a:pt x="168" y="33"/>
                  <a:pt x="168" y="33"/>
                </a:cubicBezTo>
                <a:cubicBezTo>
                  <a:pt x="168" y="33"/>
                  <a:pt x="168" y="32"/>
                  <a:pt x="168" y="33"/>
                </a:cubicBezTo>
                <a:cubicBezTo>
                  <a:pt x="168" y="33"/>
                  <a:pt x="168" y="33"/>
                  <a:pt x="168" y="33"/>
                </a:cubicBezTo>
                <a:cubicBezTo>
                  <a:pt x="167" y="33"/>
                  <a:pt x="167" y="33"/>
                  <a:pt x="167" y="33"/>
                </a:cubicBezTo>
                <a:cubicBezTo>
                  <a:pt x="167" y="33"/>
                  <a:pt x="167" y="33"/>
                  <a:pt x="167" y="33"/>
                </a:cubicBezTo>
                <a:cubicBezTo>
                  <a:pt x="167" y="33"/>
                  <a:pt x="167" y="33"/>
                  <a:pt x="167" y="34"/>
                </a:cubicBezTo>
                <a:cubicBezTo>
                  <a:pt x="167" y="34"/>
                  <a:pt x="167" y="34"/>
                  <a:pt x="167" y="34"/>
                </a:cubicBezTo>
                <a:cubicBezTo>
                  <a:pt x="167" y="34"/>
                  <a:pt x="167" y="34"/>
                  <a:pt x="167" y="34"/>
                </a:cubicBezTo>
                <a:cubicBezTo>
                  <a:pt x="166" y="35"/>
                  <a:pt x="166" y="35"/>
                  <a:pt x="166" y="35"/>
                </a:cubicBezTo>
                <a:cubicBezTo>
                  <a:pt x="166" y="35"/>
                  <a:pt x="166" y="35"/>
                  <a:pt x="166" y="35"/>
                </a:cubicBezTo>
                <a:cubicBezTo>
                  <a:pt x="166" y="35"/>
                  <a:pt x="166" y="35"/>
                  <a:pt x="166" y="35"/>
                </a:cubicBezTo>
                <a:cubicBezTo>
                  <a:pt x="166" y="36"/>
                  <a:pt x="166" y="36"/>
                  <a:pt x="166" y="36"/>
                </a:cubicBezTo>
                <a:cubicBezTo>
                  <a:pt x="166" y="36"/>
                  <a:pt x="166" y="36"/>
                  <a:pt x="166" y="36"/>
                </a:cubicBezTo>
                <a:cubicBezTo>
                  <a:pt x="166" y="36"/>
                  <a:pt x="166" y="36"/>
                  <a:pt x="166" y="36"/>
                </a:cubicBezTo>
                <a:cubicBezTo>
                  <a:pt x="166" y="36"/>
                  <a:pt x="165" y="36"/>
                  <a:pt x="165" y="36"/>
                </a:cubicBezTo>
                <a:cubicBezTo>
                  <a:pt x="165" y="36"/>
                  <a:pt x="165" y="36"/>
                  <a:pt x="165" y="36"/>
                </a:cubicBezTo>
                <a:cubicBezTo>
                  <a:pt x="165" y="36"/>
                  <a:pt x="165" y="36"/>
                  <a:pt x="166" y="37"/>
                </a:cubicBezTo>
                <a:cubicBezTo>
                  <a:pt x="166" y="37"/>
                  <a:pt x="166" y="37"/>
                  <a:pt x="166" y="37"/>
                </a:cubicBezTo>
                <a:cubicBezTo>
                  <a:pt x="166" y="37"/>
                  <a:pt x="166" y="37"/>
                  <a:pt x="166" y="37"/>
                </a:cubicBezTo>
                <a:cubicBezTo>
                  <a:pt x="167" y="37"/>
                  <a:pt x="167" y="37"/>
                  <a:pt x="167" y="37"/>
                </a:cubicBezTo>
                <a:cubicBezTo>
                  <a:pt x="167" y="37"/>
                  <a:pt x="167" y="37"/>
                  <a:pt x="167" y="37"/>
                </a:cubicBezTo>
                <a:cubicBezTo>
                  <a:pt x="166" y="36"/>
                  <a:pt x="166" y="36"/>
                  <a:pt x="167" y="36"/>
                </a:cubicBezTo>
                <a:cubicBezTo>
                  <a:pt x="167" y="36"/>
                  <a:pt x="167" y="36"/>
                  <a:pt x="167" y="36"/>
                </a:cubicBezTo>
                <a:close/>
                <a:moveTo>
                  <a:pt x="166" y="22"/>
                </a:moveTo>
                <a:cubicBezTo>
                  <a:pt x="166" y="22"/>
                  <a:pt x="166" y="22"/>
                  <a:pt x="166" y="22"/>
                </a:cubicBezTo>
                <a:cubicBezTo>
                  <a:pt x="166" y="22"/>
                  <a:pt x="166" y="22"/>
                  <a:pt x="166" y="22"/>
                </a:cubicBezTo>
                <a:cubicBezTo>
                  <a:pt x="166" y="23"/>
                  <a:pt x="166" y="23"/>
                  <a:pt x="166" y="23"/>
                </a:cubicBezTo>
                <a:cubicBezTo>
                  <a:pt x="166" y="23"/>
                  <a:pt x="166" y="23"/>
                  <a:pt x="166" y="23"/>
                </a:cubicBezTo>
                <a:cubicBezTo>
                  <a:pt x="166" y="23"/>
                  <a:pt x="166" y="23"/>
                  <a:pt x="166" y="23"/>
                </a:cubicBezTo>
                <a:cubicBezTo>
                  <a:pt x="167" y="24"/>
                  <a:pt x="167" y="24"/>
                  <a:pt x="167" y="24"/>
                </a:cubicBezTo>
                <a:cubicBezTo>
                  <a:pt x="167" y="24"/>
                  <a:pt x="167" y="24"/>
                  <a:pt x="167" y="24"/>
                </a:cubicBezTo>
                <a:cubicBezTo>
                  <a:pt x="167" y="24"/>
                  <a:pt x="167" y="24"/>
                  <a:pt x="167" y="23"/>
                </a:cubicBezTo>
                <a:cubicBezTo>
                  <a:pt x="167" y="23"/>
                  <a:pt x="167" y="23"/>
                  <a:pt x="167" y="23"/>
                </a:cubicBezTo>
                <a:cubicBezTo>
                  <a:pt x="167" y="23"/>
                  <a:pt x="167" y="23"/>
                  <a:pt x="167" y="23"/>
                </a:cubicBezTo>
                <a:cubicBezTo>
                  <a:pt x="167" y="23"/>
                  <a:pt x="167" y="23"/>
                  <a:pt x="167" y="23"/>
                </a:cubicBezTo>
                <a:cubicBezTo>
                  <a:pt x="167" y="23"/>
                  <a:pt x="167" y="23"/>
                  <a:pt x="167" y="23"/>
                </a:cubicBezTo>
                <a:cubicBezTo>
                  <a:pt x="167" y="22"/>
                  <a:pt x="167" y="22"/>
                  <a:pt x="167" y="22"/>
                </a:cubicBezTo>
                <a:cubicBezTo>
                  <a:pt x="167" y="22"/>
                  <a:pt x="167" y="22"/>
                  <a:pt x="167" y="22"/>
                </a:cubicBezTo>
                <a:cubicBezTo>
                  <a:pt x="166" y="22"/>
                  <a:pt x="166" y="22"/>
                  <a:pt x="166" y="22"/>
                </a:cubicBezTo>
                <a:cubicBezTo>
                  <a:pt x="166" y="22"/>
                  <a:pt x="166" y="22"/>
                  <a:pt x="166" y="22"/>
                </a:cubicBezTo>
                <a:cubicBezTo>
                  <a:pt x="166" y="22"/>
                  <a:pt x="166" y="22"/>
                  <a:pt x="166" y="22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79" name="Freeform 692">
            <a:extLst>
              <a:ext uri="{FF2B5EF4-FFF2-40B4-BE49-F238E27FC236}">
                <a16:creationId xmlns:a16="http://schemas.microsoft.com/office/drawing/2014/main" id="{585F0020-1CC9-89C4-E274-BFE3847A07D7}"/>
              </a:ext>
            </a:extLst>
          </p:cNvPr>
          <p:cNvSpPr>
            <a:spLocks/>
          </p:cNvSpPr>
          <p:nvPr/>
        </p:nvSpPr>
        <p:spPr bwMode="auto">
          <a:xfrm>
            <a:off x="2094646" y="4297023"/>
            <a:ext cx="183294" cy="182575"/>
          </a:xfrm>
          <a:custGeom>
            <a:avLst/>
            <a:gdLst>
              <a:gd name="T0" fmla="*/ 84 w 86"/>
              <a:gd name="T1" fmla="*/ 66 h 97"/>
              <a:gd name="T2" fmla="*/ 85 w 86"/>
              <a:gd name="T3" fmla="*/ 62 h 97"/>
              <a:gd name="T4" fmla="*/ 83 w 86"/>
              <a:gd name="T5" fmla="*/ 56 h 97"/>
              <a:gd name="T6" fmla="*/ 79 w 86"/>
              <a:gd name="T7" fmla="*/ 53 h 97"/>
              <a:gd name="T8" fmla="*/ 80 w 86"/>
              <a:gd name="T9" fmla="*/ 47 h 97"/>
              <a:gd name="T10" fmla="*/ 66 w 86"/>
              <a:gd name="T11" fmla="*/ 41 h 97"/>
              <a:gd name="T12" fmla="*/ 66 w 86"/>
              <a:gd name="T13" fmla="*/ 35 h 97"/>
              <a:gd name="T14" fmla="*/ 65 w 86"/>
              <a:gd name="T15" fmla="*/ 31 h 97"/>
              <a:gd name="T16" fmla="*/ 62 w 86"/>
              <a:gd name="T17" fmla="*/ 28 h 97"/>
              <a:gd name="T18" fmla="*/ 59 w 86"/>
              <a:gd name="T19" fmla="*/ 27 h 97"/>
              <a:gd name="T20" fmla="*/ 57 w 86"/>
              <a:gd name="T21" fmla="*/ 27 h 97"/>
              <a:gd name="T22" fmla="*/ 55 w 86"/>
              <a:gd name="T23" fmla="*/ 26 h 97"/>
              <a:gd name="T24" fmla="*/ 51 w 86"/>
              <a:gd name="T25" fmla="*/ 25 h 97"/>
              <a:gd name="T26" fmla="*/ 48 w 86"/>
              <a:gd name="T27" fmla="*/ 23 h 97"/>
              <a:gd name="T28" fmla="*/ 46 w 86"/>
              <a:gd name="T29" fmla="*/ 21 h 97"/>
              <a:gd name="T30" fmla="*/ 42 w 86"/>
              <a:gd name="T31" fmla="*/ 19 h 97"/>
              <a:gd name="T32" fmla="*/ 36 w 86"/>
              <a:gd name="T33" fmla="*/ 19 h 97"/>
              <a:gd name="T34" fmla="*/ 34 w 86"/>
              <a:gd name="T35" fmla="*/ 17 h 97"/>
              <a:gd name="T36" fmla="*/ 32 w 86"/>
              <a:gd name="T37" fmla="*/ 14 h 97"/>
              <a:gd name="T38" fmla="*/ 31 w 86"/>
              <a:gd name="T39" fmla="*/ 13 h 97"/>
              <a:gd name="T40" fmla="*/ 31 w 86"/>
              <a:gd name="T41" fmla="*/ 9 h 97"/>
              <a:gd name="T42" fmla="*/ 30 w 86"/>
              <a:gd name="T43" fmla="*/ 5 h 97"/>
              <a:gd name="T44" fmla="*/ 30 w 86"/>
              <a:gd name="T45" fmla="*/ 0 h 97"/>
              <a:gd name="T46" fmla="*/ 28 w 86"/>
              <a:gd name="T47" fmla="*/ 0 h 97"/>
              <a:gd name="T48" fmla="*/ 26 w 86"/>
              <a:gd name="T49" fmla="*/ 0 h 97"/>
              <a:gd name="T50" fmla="*/ 19 w 86"/>
              <a:gd name="T51" fmla="*/ 4 h 97"/>
              <a:gd name="T52" fmla="*/ 16 w 86"/>
              <a:gd name="T53" fmla="*/ 5 h 97"/>
              <a:gd name="T54" fmla="*/ 13 w 86"/>
              <a:gd name="T55" fmla="*/ 6 h 97"/>
              <a:gd name="T56" fmla="*/ 7 w 86"/>
              <a:gd name="T57" fmla="*/ 10 h 97"/>
              <a:gd name="T58" fmla="*/ 2 w 86"/>
              <a:gd name="T59" fmla="*/ 9 h 97"/>
              <a:gd name="T60" fmla="*/ 7 w 86"/>
              <a:gd name="T61" fmla="*/ 20 h 97"/>
              <a:gd name="T62" fmla="*/ 6 w 86"/>
              <a:gd name="T63" fmla="*/ 26 h 97"/>
              <a:gd name="T64" fmla="*/ 5 w 86"/>
              <a:gd name="T65" fmla="*/ 29 h 97"/>
              <a:gd name="T66" fmla="*/ 5 w 86"/>
              <a:gd name="T67" fmla="*/ 32 h 97"/>
              <a:gd name="T68" fmla="*/ 2 w 86"/>
              <a:gd name="T69" fmla="*/ 36 h 97"/>
              <a:gd name="T70" fmla="*/ 2 w 86"/>
              <a:gd name="T71" fmla="*/ 44 h 97"/>
              <a:gd name="T72" fmla="*/ 4 w 86"/>
              <a:gd name="T73" fmla="*/ 47 h 97"/>
              <a:gd name="T74" fmla="*/ 5 w 86"/>
              <a:gd name="T75" fmla="*/ 50 h 97"/>
              <a:gd name="T76" fmla="*/ 1 w 86"/>
              <a:gd name="T77" fmla="*/ 54 h 97"/>
              <a:gd name="T78" fmla="*/ 1 w 86"/>
              <a:gd name="T79" fmla="*/ 57 h 97"/>
              <a:gd name="T80" fmla="*/ 3 w 86"/>
              <a:gd name="T81" fmla="*/ 60 h 97"/>
              <a:gd name="T82" fmla="*/ 4 w 86"/>
              <a:gd name="T83" fmla="*/ 65 h 97"/>
              <a:gd name="T84" fmla="*/ 7 w 86"/>
              <a:gd name="T85" fmla="*/ 70 h 97"/>
              <a:gd name="T86" fmla="*/ 7 w 86"/>
              <a:gd name="T87" fmla="*/ 73 h 97"/>
              <a:gd name="T88" fmla="*/ 6 w 86"/>
              <a:gd name="T89" fmla="*/ 76 h 97"/>
              <a:gd name="T90" fmla="*/ 6 w 86"/>
              <a:gd name="T91" fmla="*/ 78 h 97"/>
              <a:gd name="T92" fmla="*/ 8 w 86"/>
              <a:gd name="T93" fmla="*/ 80 h 97"/>
              <a:gd name="T94" fmla="*/ 10 w 86"/>
              <a:gd name="T95" fmla="*/ 85 h 97"/>
              <a:gd name="T96" fmla="*/ 11 w 86"/>
              <a:gd name="T97" fmla="*/ 90 h 97"/>
              <a:gd name="T98" fmla="*/ 13 w 86"/>
              <a:gd name="T99" fmla="*/ 94 h 97"/>
              <a:gd name="T100" fmla="*/ 14 w 86"/>
              <a:gd name="T101" fmla="*/ 97 h 97"/>
              <a:gd name="T102" fmla="*/ 17 w 86"/>
              <a:gd name="T103" fmla="*/ 96 h 97"/>
              <a:gd name="T104" fmla="*/ 20 w 86"/>
              <a:gd name="T105" fmla="*/ 92 h 97"/>
              <a:gd name="T106" fmla="*/ 24 w 86"/>
              <a:gd name="T107" fmla="*/ 88 h 97"/>
              <a:gd name="T108" fmla="*/ 27 w 86"/>
              <a:gd name="T109" fmla="*/ 91 h 97"/>
              <a:gd name="T110" fmla="*/ 36 w 86"/>
              <a:gd name="T111" fmla="*/ 92 h 97"/>
              <a:gd name="T112" fmla="*/ 38 w 86"/>
              <a:gd name="T113" fmla="*/ 97 h 97"/>
              <a:gd name="T114" fmla="*/ 42 w 86"/>
              <a:gd name="T115" fmla="*/ 90 h 97"/>
              <a:gd name="T116" fmla="*/ 48 w 86"/>
              <a:gd name="T117" fmla="*/ 91 h 97"/>
              <a:gd name="T118" fmla="*/ 55 w 86"/>
              <a:gd name="T119" fmla="*/ 75 h 97"/>
              <a:gd name="T120" fmla="*/ 81 w 86"/>
              <a:gd name="T121" fmla="*/ 74 h 97"/>
              <a:gd name="T122" fmla="*/ 81 w 86"/>
              <a:gd name="T123" fmla="*/ 76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86" h="97">
                <a:moveTo>
                  <a:pt x="81" y="73"/>
                </a:moveTo>
                <a:cubicBezTo>
                  <a:pt x="84" y="68"/>
                  <a:pt x="84" y="68"/>
                  <a:pt x="84" y="68"/>
                </a:cubicBezTo>
                <a:cubicBezTo>
                  <a:pt x="84" y="68"/>
                  <a:pt x="84" y="67"/>
                  <a:pt x="84" y="67"/>
                </a:cubicBezTo>
                <a:cubicBezTo>
                  <a:pt x="84" y="67"/>
                  <a:pt x="84" y="67"/>
                  <a:pt x="84" y="66"/>
                </a:cubicBezTo>
                <a:cubicBezTo>
                  <a:pt x="84" y="66"/>
                  <a:pt x="84" y="66"/>
                  <a:pt x="84" y="66"/>
                </a:cubicBezTo>
                <a:cubicBezTo>
                  <a:pt x="84" y="66"/>
                  <a:pt x="84" y="65"/>
                  <a:pt x="84" y="65"/>
                </a:cubicBezTo>
                <a:cubicBezTo>
                  <a:pt x="84" y="65"/>
                  <a:pt x="85" y="63"/>
                  <a:pt x="85" y="63"/>
                </a:cubicBezTo>
                <a:cubicBezTo>
                  <a:pt x="85" y="63"/>
                  <a:pt x="85" y="62"/>
                  <a:pt x="85" y="62"/>
                </a:cubicBezTo>
                <a:cubicBezTo>
                  <a:pt x="86" y="62"/>
                  <a:pt x="86" y="62"/>
                  <a:pt x="86" y="62"/>
                </a:cubicBezTo>
                <a:cubicBezTo>
                  <a:pt x="86" y="62"/>
                  <a:pt x="84" y="59"/>
                  <a:pt x="84" y="59"/>
                </a:cubicBezTo>
                <a:cubicBezTo>
                  <a:pt x="84" y="59"/>
                  <a:pt x="84" y="57"/>
                  <a:pt x="84" y="57"/>
                </a:cubicBezTo>
                <a:cubicBezTo>
                  <a:pt x="83" y="56"/>
                  <a:pt x="83" y="56"/>
                  <a:pt x="83" y="56"/>
                </a:cubicBezTo>
                <a:cubicBezTo>
                  <a:pt x="83" y="56"/>
                  <a:pt x="83" y="56"/>
                  <a:pt x="82" y="56"/>
                </a:cubicBezTo>
                <a:cubicBezTo>
                  <a:pt x="82" y="56"/>
                  <a:pt x="82" y="56"/>
                  <a:pt x="82" y="56"/>
                </a:cubicBezTo>
                <a:cubicBezTo>
                  <a:pt x="82" y="56"/>
                  <a:pt x="79" y="54"/>
                  <a:pt x="79" y="54"/>
                </a:cubicBezTo>
                <a:cubicBezTo>
                  <a:pt x="79" y="54"/>
                  <a:pt x="79" y="53"/>
                  <a:pt x="79" y="53"/>
                </a:cubicBezTo>
                <a:cubicBezTo>
                  <a:pt x="79" y="53"/>
                  <a:pt x="79" y="52"/>
                  <a:pt x="79" y="52"/>
                </a:cubicBezTo>
                <a:cubicBezTo>
                  <a:pt x="79" y="52"/>
                  <a:pt x="79" y="51"/>
                  <a:pt x="79" y="51"/>
                </a:cubicBezTo>
                <a:cubicBezTo>
                  <a:pt x="79" y="51"/>
                  <a:pt x="79" y="50"/>
                  <a:pt x="79" y="49"/>
                </a:cubicBezTo>
                <a:cubicBezTo>
                  <a:pt x="79" y="49"/>
                  <a:pt x="80" y="47"/>
                  <a:pt x="80" y="47"/>
                </a:cubicBezTo>
                <a:cubicBezTo>
                  <a:pt x="80" y="47"/>
                  <a:pt x="80" y="47"/>
                  <a:pt x="80" y="47"/>
                </a:cubicBezTo>
                <a:cubicBezTo>
                  <a:pt x="79" y="48"/>
                  <a:pt x="79" y="48"/>
                  <a:pt x="79" y="48"/>
                </a:cubicBezTo>
                <a:cubicBezTo>
                  <a:pt x="67" y="47"/>
                  <a:pt x="67" y="47"/>
                  <a:pt x="67" y="47"/>
                </a:cubicBezTo>
                <a:cubicBezTo>
                  <a:pt x="66" y="41"/>
                  <a:pt x="66" y="41"/>
                  <a:pt x="66" y="41"/>
                </a:cubicBezTo>
                <a:cubicBezTo>
                  <a:pt x="64" y="39"/>
                  <a:pt x="64" y="39"/>
                  <a:pt x="64" y="39"/>
                </a:cubicBezTo>
                <a:cubicBezTo>
                  <a:pt x="66" y="39"/>
                  <a:pt x="66" y="39"/>
                  <a:pt x="66" y="39"/>
                </a:cubicBezTo>
                <a:cubicBezTo>
                  <a:pt x="66" y="35"/>
                  <a:pt x="66" y="35"/>
                  <a:pt x="66" y="35"/>
                </a:cubicBezTo>
                <a:cubicBezTo>
                  <a:pt x="66" y="35"/>
                  <a:pt x="66" y="35"/>
                  <a:pt x="66" y="35"/>
                </a:cubicBezTo>
                <a:cubicBezTo>
                  <a:pt x="65" y="32"/>
                  <a:pt x="65" y="32"/>
                  <a:pt x="65" y="32"/>
                </a:cubicBezTo>
                <a:cubicBezTo>
                  <a:pt x="65" y="32"/>
                  <a:pt x="65" y="32"/>
                  <a:pt x="65" y="32"/>
                </a:cubicBezTo>
                <a:cubicBezTo>
                  <a:pt x="65" y="32"/>
                  <a:pt x="65" y="31"/>
                  <a:pt x="65" y="31"/>
                </a:cubicBezTo>
                <a:cubicBezTo>
                  <a:pt x="65" y="31"/>
                  <a:pt x="65" y="31"/>
                  <a:pt x="65" y="31"/>
                </a:cubicBezTo>
                <a:cubicBezTo>
                  <a:pt x="65" y="30"/>
                  <a:pt x="65" y="30"/>
                  <a:pt x="65" y="30"/>
                </a:cubicBezTo>
                <a:cubicBezTo>
                  <a:pt x="65" y="30"/>
                  <a:pt x="65" y="29"/>
                  <a:pt x="65" y="29"/>
                </a:cubicBezTo>
                <a:cubicBezTo>
                  <a:pt x="65" y="29"/>
                  <a:pt x="64" y="29"/>
                  <a:pt x="64" y="29"/>
                </a:cubicBezTo>
                <a:cubicBezTo>
                  <a:pt x="64" y="29"/>
                  <a:pt x="63" y="28"/>
                  <a:pt x="62" y="28"/>
                </a:cubicBezTo>
                <a:cubicBezTo>
                  <a:pt x="62" y="28"/>
                  <a:pt x="61" y="27"/>
                  <a:pt x="61" y="27"/>
                </a:cubicBezTo>
                <a:cubicBezTo>
                  <a:pt x="60" y="27"/>
                  <a:pt x="60" y="27"/>
                  <a:pt x="60" y="27"/>
                </a:cubicBezTo>
                <a:cubicBezTo>
                  <a:pt x="60" y="27"/>
                  <a:pt x="60" y="27"/>
                  <a:pt x="60" y="27"/>
                </a:cubicBezTo>
                <a:cubicBezTo>
                  <a:pt x="60" y="27"/>
                  <a:pt x="59" y="27"/>
                  <a:pt x="59" y="27"/>
                </a:cubicBezTo>
                <a:cubicBezTo>
                  <a:pt x="59" y="27"/>
                  <a:pt x="59" y="27"/>
                  <a:pt x="59" y="27"/>
                </a:cubicBezTo>
                <a:cubicBezTo>
                  <a:pt x="59" y="27"/>
                  <a:pt x="58" y="27"/>
                  <a:pt x="58" y="27"/>
                </a:cubicBezTo>
                <a:cubicBezTo>
                  <a:pt x="58" y="27"/>
                  <a:pt x="58" y="28"/>
                  <a:pt x="58" y="28"/>
                </a:cubicBezTo>
                <a:cubicBezTo>
                  <a:pt x="58" y="28"/>
                  <a:pt x="57" y="27"/>
                  <a:pt x="57" y="27"/>
                </a:cubicBezTo>
                <a:cubicBezTo>
                  <a:pt x="57" y="27"/>
                  <a:pt x="57" y="27"/>
                  <a:pt x="56" y="27"/>
                </a:cubicBezTo>
                <a:cubicBezTo>
                  <a:pt x="56" y="27"/>
                  <a:pt x="55" y="27"/>
                  <a:pt x="55" y="27"/>
                </a:cubicBezTo>
                <a:cubicBezTo>
                  <a:pt x="55" y="27"/>
                  <a:pt x="55" y="27"/>
                  <a:pt x="55" y="27"/>
                </a:cubicBezTo>
                <a:cubicBezTo>
                  <a:pt x="55" y="27"/>
                  <a:pt x="55" y="26"/>
                  <a:pt x="55" y="26"/>
                </a:cubicBezTo>
                <a:cubicBezTo>
                  <a:pt x="53" y="25"/>
                  <a:pt x="53" y="25"/>
                  <a:pt x="53" y="25"/>
                </a:cubicBezTo>
                <a:cubicBezTo>
                  <a:pt x="53" y="25"/>
                  <a:pt x="53" y="24"/>
                  <a:pt x="53" y="24"/>
                </a:cubicBezTo>
                <a:cubicBezTo>
                  <a:pt x="53" y="24"/>
                  <a:pt x="52" y="24"/>
                  <a:pt x="52" y="24"/>
                </a:cubicBezTo>
                <a:cubicBezTo>
                  <a:pt x="52" y="24"/>
                  <a:pt x="52" y="25"/>
                  <a:pt x="51" y="25"/>
                </a:cubicBezTo>
                <a:cubicBezTo>
                  <a:pt x="51" y="25"/>
                  <a:pt x="51" y="24"/>
                  <a:pt x="51" y="24"/>
                </a:cubicBezTo>
                <a:cubicBezTo>
                  <a:pt x="50" y="24"/>
                  <a:pt x="50" y="23"/>
                  <a:pt x="50" y="23"/>
                </a:cubicBezTo>
                <a:cubicBezTo>
                  <a:pt x="50" y="23"/>
                  <a:pt x="49" y="23"/>
                  <a:pt x="49" y="23"/>
                </a:cubicBezTo>
                <a:cubicBezTo>
                  <a:pt x="49" y="24"/>
                  <a:pt x="48" y="23"/>
                  <a:pt x="48" y="23"/>
                </a:cubicBezTo>
                <a:cubicBezTo>
                  <a:pt x="48" y="23"/>
                  <a:pt x="48" y="22"/>
                  <a:pt x="48" y="22"/>
                </a:cubicBezTo>
                <a:cubicBezTo>
                  <a:pt x="47" y="22"/>
                  <a:pt x="47" y="22"/>
                  <a:pt x="47" y="22"/>
                </a:cubicBezTo>
                <a:cubicBezTo>
                  <a:pt x="47" y="22"/>
                  <a:pt x="47" y="21"/>
                  <a:pt x="46" y="21"/>
                </a:cubicBezTo>
                <a:cubicBezTo>
                  <a:pt x="46" y="21"/>
                  <a:pt x="46" y="21"/>
                  <a:pt x="46" y="21"/>
                </a:cubicBezTo>
                <a:cubicBezTo>
                  <a:pt x="46" y="21"/>
                  <a:pt x="46" y="21"/>
                  <a:pt x="45" y="21"/>
                </a:cubicBezTo>
                <a:cubicBezTo>
                  <a:pt x="45" y="21"/>
                  <a:pt x="45" y="21"/>
                  <a:pt x="45" y="21"/>
                </a:cubicBezTo>
                <a:cubicBezTo>
                  <a:pt x="44" y="21"/>
                  <a:pt x="44" y="21"/>
                  <a:pt x="44" y="21"/>
                </a:cubicBezTo>
                <a:cubicBezTo>
                  <a:pt x="44" y="20"/>
                  <a:pt x="42" y="19"/>
                  <a:pt x="42" y="19"/>
                </a:cubicBezTo>
                <a:cubicBezTo>
                  <a:pt x="40" y="20"/>
                  <a:pt x="40" y="20"/>
                  <a:pt x="40" y="20"/>
                </a:cubicBezTo>
                <a:cubicBezTo>
                  <a:pt x="40" y="20"/>
                  <a:pt x="39" y="20"/>
                  <a:pt x="39" y="20"/>
                </a:cubicBezTo>
                <a:cubicBezTo>
                  <a:pt x="39" y="20"/>
                  <a:pt x="37" y="19"/>
                  <a:pt x="37" y="19"/>
                </a:cubicBezTo>
                <a:cubicBezTo>
                  <a:pt x="37" y="19"/>
                  <a:pt x="36" y="19"/>
                  <a:pt x="36" y="19"/>
                </a:cubicBezTo>
                <a:cubicBezTo>
                  <a:pt x="36" y="19"/>
                  <a:pt x="37" y="18"/>
                  <a:pt x="36" y="18"/>
                </a:cubicBezTo>
                <a:cubicBezTo>
                  <a:pt x="36" y="18"/>
                  <a:pt x="36" y="18"/>
                  <a:pt x="35" y="17"/>
                </a:cubicBezTo>
                <a:cubicBezTo>
                  <a:pt x="35" y="17"/>
                  <a:pt x="35" y="17"/>
                  <a:pt x="35" y="17"/>
                </a:cubicBezTo>
                <a:cubicBezTo>
                  <a:pt x="35" y="17"/>
                  <a:pt x="34" y="17"/>
                  <a:pt x="34" y="17"/>
                </a:cubicBezTo>
                <a:cubicBezTo>
                  <a:pt x="34" y="17"/>
                  <a:pt x="34" y="16"/>
                  <a:pt x="34" y="16"/>
                </a:cubicBezTo>
                <a:cubicBezTo>
                  <a:pt x="34" y="16"/>
                  <a:pt x="33" y="16"/>
                  <a:pt x="33" y="16"/>
                </a:cubicBezTo>
                <a:cubicBezTo>
                  <a:pt x="33" y="16"/>
                  <a:pt x="33" y="16"/>
                  <a:pt x="33" y="15"/>
                </a:cubicBezTo>
                <a:cubicBezTo>
                  <a:pt x="32" y="15"/>
                  <a:pt x="32" y="15"/>
                  <a:pt x="32" y="14"/>
                </a:cubicBezTo>
                <a:cubicBezTo>
                  <a:pt x="32" y="14"/>
                  <a:pt x="31" y="14"/>
                  <a:pt x="31" y="14"/>
                </a:cubicBezTo>
                <a:cubicBezTo>
                  <a:pt x="31" y="14"/>
                  <a:pt x="31" y="13"/>
                  <a:pt x="31" y="13"/>
                </a:cubicBezTo>
                <a:cubicBezTo>
                  <a:pt x="31" y="13"/>
                  <a:pt x="31" y="13"/>
                  <a:pt x="31" y="13"/>
                </a:cubicBezTo>
                <a:cubicBezTo>
                  <a:pt x="31" y="13"/>
                  <a:pt x="31" y="13"/>
                  <a:pt x="31" y="13"/>
                </a:cubicBezTo>
                <a:cubicBezTo>
                  <a:pt x="31" y="13"/>
                  <a:pt x="31" y="12"/>
                  <a:pt x="31" y="12"/>
                </a:cubicBezTo>
                <a:cubicBezTo>
                  <a:pt x="31" y="11"/>
                  <a:pt x="30" y="10"/>
                  <a:pt x="30" y="10"/>
                </a:cubicBezTo>
                <a:cubicBezTo>
                  <a:pt x="30" y="10"/>
                  <a:pt x="31" y="10"/>
                  <a:pt x="31" y="9"/>
                </a:cubicBezTo>
                <a:cubicBezTo>
                  <a:pt x="31" y="9"/>
                  <a:pt x="31" y="9"/>
                  <a:pt x="31" y="9"/>
                </a:cubicBezTo>
                <a:cubicBezTo>
                  <a:pt x="31" y="8"/>
                  <a:pt x="31" y="8"/>
                  <a:pt x="31" y="8"/>
                </a:cubicBezTo>
                <a:cubicBezTo>
                  <a:pt x="30" y="7"/>
                  <a:pt x="30" y="7"/>
                  <a:pt x="30" y="6"/>
                </a:cubicBezTo>
                <a:cubicBezTo>
                  <a:pt x="30" y="6"/>
                  <a:pt x="30" y="5"/>
                  <a:pt x="30" y="5"/>
                </a:cubicBezTo>
                <a:cubicBezTo>
                  <a:pt x="30" y="5"/>
                  <a:pt x="30" y="5"/>
                  <a:pt x="30" y="5"/>
                </a:cubicBezTo>
                <a:cubicBezTo>
                  <a:pt x="30" y="5"/>
                  <a:pt x="31" y="4"/>
                  <a:pt x="31" y="4"/>
                </a:cubicBezTo>
                <a:cubicBezTo>
                  <a:pt x="31" y="1"/>
                  <a:pt x="31" y="1"/>
                  <a:pt x="31" y="1"/>
                </a:cubicBezTo>
                <a:cubicBezTo>
                  <a:pt x="31" y="1"/>
                  <a:pt x="30" y="0"/>
                  <a:pt x="30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9" y="0"/>
                  <a:pt x="29" y="1"/>
                  <a:pt x="29" y="1"/>
                </a:cubicBezTo>
                <a:cubicBezTo>
                  <a:pt x="29" y="1"/>
                  <a:pt x="29" y="1"/>
                  <a:pt x="28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28" y="0"/>
                  <a:pt x="27" y="0"/>
                  <a:pt x="27" y="0"/>
                </a:cubicBezTo>
                <a:cubicBezTo>
                  <a:pt x="27" y="0"/>
                  <a:pt x="27" y="1"/>
                  <a:pt x="27" y="0"/>
                </a:cubicBezTo>
                <a:cubicBezTo>
                  <a:pt x="27" y="0"/>
                  <a:pt x="26" y="0"/>
                  <a:pt x="26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25" y="0"/>
                  <a:pt x="24" y="0"/>
                  <a:pt x="24" y="0"/>
                </a:cubicBezTo>
                <a:cubicBezTo>
                  <a:pt x="24" y="0"/>
                  <a:pt x="23" y="1"/>
                  <a:pt x="23" y="1"/>
                </a:cubicBezTo>
                <a:cubicBezTo>
                  <a:pt x="23" y="1"/>
                  <a:pt x="21" y="1"/>
                  <a:pt x="21" y="1"/>
                </a:cubicBezTo>
                <a:cubicBezTo>
                  <a:pt x="21" y="1"/>
                  <a:pt x="19" y="4"/>
                  <a:pt x="19" y="4"/>
                </a:cubicBezTo>
                <a:cubicBezTo>
                  <a:pt x="19" y="4"/>
                  <a:pt x="18" y="4"/>
                  <a:pt x="18" y="4"/>
                </a:cubicBezTo>
                <a:cubicBezTo>
                  <a:pt x="18" y="4"/>
                  <a:pt x="17" y="4"/>
                  <a:pt x="17" y="4"/>
                </a:cubicBezTo>
                <a:cubicBezTo>
                  <a:pt x="17" y="4"/>
                  <a:pt x="17" y="4"/>
                  <a:pt x="17" y="4"/>
                </a:cubicBezTo>
                <a:cubicBezTo>
                  <a:pt x="16" y="5"/>
                  <a:pt x="16" y="5"/>
                  <a:pt x="16" y="5"/>
                </a:cubicBezTo>
                <a:cubicBezTo>
                  <a:pt x="16" y="5"/>
                  <a:pt x="14" y="6"/>
                  <a:pt x="14" y="6"/>
                </a:cubicBezTo>
                <a:cubicBezTo>
                  <a:pt x="14" y="6"/>
                  <a:pt x="14" y="7"/>
                  <a:pt x="14" y="7"/>
                </a:cubicBezTo>
                <a:cubicBezTo>
                  <a:pt x="14" y="7"/>
                  <a:pt x="13" y="7"/>
                  <a:pt x="13" y="7"/>
                </a:cubicBezTo>
                <a:cubicBezTo>
                  <a:pt x="13" y="7"/>
                  <a:pt x="13" y="6"/>
                  <a:pt x="13" y="6"/>
                </a:cubicBezTo>
                <a:cubicBezTo>
                  <a:pt x="11" y="6"/>
                  <a:pt x="11" y="6"/>
                  <a:pt x="11" y="6"/>
                </a:cubicBezTo>
                <a:cubicBezTo>
                  <a:pt x="10" y="9"/>
                  <a:pt x="10" y="9"/>
                  <a:pt x="10" y="9"/>
                </a:cubicBezTo>
                <a:cubicBezTo>
                  <a:pt x="8" y="10"/>
                  <a:pt x="8" y="10"/>
                  <a:pt x="8" y="10"/>
                </a:cubicBezTo>
                <a:cubicBezTo>
                  <a:pt x="8" y="10"/>
                  <a:pt x="7" y="10"/>
                  <a:pt x="7" y="10"/>
                </a:cubicBezTo>
                <a:cubicBezTo>
                  <a:pt x="7" y="10"/>
                  <a:pt x="6" y="10"/>
                  <a:pt x="6" y="10"/>
                </a:cubicBezTo>
                <a:cubicBezTo>
                  <a:pt x="6" y="9"/>
                  <a:pt x="6" y="9"/>
                  <a:pt x="6" y="9"/>
                </a:cubicBezTo>
                <a:cubicBezTo>
                  <a:pt x="6" y="9"/>
                  <a:pt x="5" y="9"/>
                  <a:pt x="5" y="9"/>
                </a:cubicBezTo>
                <a:cubicBezTo>
                  <a:pt x="4" y="9"/>
                  <a:pt x="3" y="9"/>
                  <a:pt x="2" y="9"/>
                </a:cubicBezTo>
                <a:cubicBezTo>
                  <a:pt x="2" y="9"/>
                  <a:pt x="1" y="9"/>
                  <a:pt x="1" y="9"/>
                </a:cubicBezTo>
                <a:cubicBezTo>
                  <a:pt x="6" y="18"/>
                  <a:pt x="6" y="18"/>
                  <a:pt x="6" y="18"/>
                </a:cubicBezTo>
                <a:cubicBezTo>
                  <a:pt x="7" y="19"/>
                  <a:pt x="7" y="19"/>
                  <a:pt x="7" y="19"/>
                </a:cubicBezTo>
                <a:cubicBezTo>
                  <a:pt x="7" y="20"/>
                  <a:pt x="7" y="20"/>
                  <a:pt x="7" y="20"/>
                </a:cubicBezTo>
                <a:cubicBezTo>
                  <a:pt x="6" y="21"/>
                  <a:pt x="6" y="21"/>
                  <a:pt x="6" y="21"/>
                </a:cubicBezTo>
                <a:cubicBezTo>
                  <a:pt x="7" y="21"/>
                  <a:pt x="7" y="21"/>
                  <a:pt x="7" y="21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6"/>
                  <a:pt x="5" y="28"/>
                  <a:pt x="5" y="28"/>
                </a:cubicBezTo>
                <a:cubicBezTo>
                  <a:pt x="5" y="28"/>
                  <a:pt x="4" y="28"/>
                  <a:pt x="4" y="28"/>
                </a:cubicBezTo>
                <a:cubicBezTo>
                  <a:pt x="4" y="29"/>
                  <a:pt x="4" y="29"/>
                  <a:pt x="4" y="29"/>
                </a:cubicBezTo>
                <a:cubicBezTo>
                  <a:pt x="5" y="29"/>
                  <a:pt x="5" y="29"/>
                  <a:pt x="5" y="29"/>
                </a:cubicBezTo>
                <a:cubicBezTo>
                  <a:pt x="5" y="30"/>
                  <a:pt x="5" y="30"/>
                  <a:pt x="5" y="30"/>
                </a:cubicBezTo>
                <a:cubicBezTo>
                  <a:pt x="5" y="31"/>
                  <a:pt x="5" y="31"/>
                  <a:pt x="5" y="31"/>
                </a:cubicBezTo>
                <a:cubicBezTo>
                  <a:pt x="6" y="32"/>
                  <a:pt x="6" y="32"/>
                  <a:pt x="6" y="32"/>
                </a:cubicBezTo>
                <a:cubicBezTo>
                  <a:pt x="5" y="32"/>
                  <a:pt x="5" y="32"/>
                  <a:pt x="5" y="32"/>
                </a:cubicBezTo>
                <a:cubicBezTo>
                  <a:pt x="5" y="34"/>
                  <a:pt x="5" y="34"/>
                  <a:pt x="5" y="34"/>
                </a:cubicBezTo>
                <a:cubicBezTo>
                  <a:pt x="3" y="35"/>
                  <a:pt x="3" y="35"/>
                  <a:pt x="3" y="35"/>
                </a:cubicBezTo>
                <a:cubicBezTo>
                  <a:pt x="3" y="36"/>
                  <a:pt x="3" y="36"/>
                  <a:pt x="3" y="36"/>
                </a:cubicBezTo>
                <a:cubicBezTo>
                  <a:pt x="2" y="36"/>
                  <a:pt x="2" y="36"/>
                  <a:pt x="2" y="36"/>
                </a:cubicBezTo>
                <a:cubicBezTo>
                  <a:pt x="2" y="38"/>
                  <a:pt x="2" y="38"/>
                  <a:pt x="2" y="38"/>
                </a:cubicBezTo>
                <a:cubicBezTo>
                  <a:pt x="4" y="40"/>
                  <a:pt x="4" y="40"/>
                  <a:pt x="4" y="40"/>
                </a:cubicBezTo>
                <a:cubicBezTo>
                  <a:pt x="2" y="42"/>
                  <a:pt x="2" y="42"/>
                  <a:pt x="2" y="42"/>
                </a:cubicBezTo>
                <a:cubicBezTo>
                  <a:pt x="2" y="42"/>
                  <a:pt x="2" y="44"/>
                  <a:pt x="2" y="44"/>
                </a:cubicBezTo>
                <a:cubicBezTo>
                  <a:pt x="2" y="44"/>
                  <a:pt x="2" y="45"/>
                  <a:pt x="2" y="45"/>
                </a:cubicBezTo>
                <a:cubicBezTo>
                  <a:pt x="2" y="45"/>
                  <a:pt x="3" y="46"/>
                  <a:pt x="3" y="46"/>
                </a:cubicBezTo>
                <a:cubicBezTo>
                  <a:pt x="3" y="46"/>
                  <a:pt x="4" y="47"/>
                  <a:pt x="4" y="47"/>
                </a:cubicBezTo>
                <a:cubicBezTo>
                  <a:pt x="4" y="47"/>
                  <a:pt x="4" y="47"/>
                  <a:pt x="4" y="47"/>
                </a:cubicBezTo>
                <a:cubicBezTo>
                  <a:pt x="5" y="47"/>
                  <a:pt x="5" y="47"/>
                  <a:pt x="5" y="47"/>
                </a:cubicBezTo>
                <a:cubicBezTo>
                  <a:pt x="6" y="48"/>
                  <a:pt x="6" y="48"/>
                  <a:pt x="6" y="48"/>
                </a:cubicBezTo>
                <a:cubicBezTo>
                  <a:pt x="5" y="48"/>
                  <a:pt x="5" y="48"/>
                  <a:pt x="5" y="48"/>
                </a:cubicBezTo>
                <a:cubicBezTo>
                  <a:pt x="5" y="50"/>
                  <a:pt x="5" y="50"/>
                  <a:pt x="5" y="50"/>
                </a:cubicBezTo>
                <a:cubicBezTo>
                  <a:pt x="5" y="50"/>
                  <a:pt x="4" y="50"/>
                  <a:pt x="4" y="50"/>
                </a:cubicBezTo>
                <a:cubicBezTo>
                  <a:pt x="4" y="51"/>
                  <a:pt x="3" y="51"/>
                  <a:pt x="3" y="51"/>
                </a:cubicBezTo>
                <a:cubicBezTo>
                  <a:pt x="3" y="51"/>
                  <a:pt x="2" y="53"/>
                  <a:pt x="2" y="53"/>
                </a:cubicBezTo>
                <a:cubicBezTo>
                  <a:pt x="2" y="53"/>
                  <a:pt x="1" y="54"/>
                  <a:pt x="1" y="54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5"/>
                  <a:pt x="1" y="55"/>
                  <a:pt x="1" y="55"/>
                </a:cubicBezTo>
                <a:cubicBezTo>
                  <a:pt x="2" y="55"/>
                  <a:pt x="1" y="56"/>
                  <a:pt x="1" y="56"/>
                </a:cubicBezTo>
                <a:cubicBezTo>
                  <a:pt x="1" y="56"/>
                  <a:pt x="1" y="57"/>
                  <a:pt x="1" y="57"/>
                </a:cubicBezTo>
                <a:cubicBezTo>
                  <a:pt x="1" y="57"/>
                  <a:pt x="2" y="57"/>
                  <a:pt x="2" y="58"/>
                </a:cubicBezTo>
                <a:cubicBezTo>
                  <a:pt x="2" y="58"/>
                  <a:pt x="2" y="58"/>
                  <a:pt x="2" y="59"/>
                </a:cubicBezTo>
                <a:cubicBezTo>
                  <a:pt x="2" y="59"/>
                  <a:pt x="2" y="60"/>
                  <a:pt x="2" y="60"/>
                </a:cubicBezTo>
                <a:cubicBezTo>
                  <a:pt x="2" y="60"/>
                  <a:pt x="3" y="60"/>
                  <a:pt x="3" y="60"/>
                </a:cubicBezTo>
                <a:cubicBezTo>
                  <a:pt x="3" y="60"/>
                  <a:pt x="4" y="60"/>
                  <a:pt x="4" y="60"/>
                </a:cubicBezTo>
                <a:cubicBezTo>
                  <a:pt x="4" y="61"/>
                  <a:pt x="4" y="61"/>
                  <a:pt x="4" y="61"/>
                </a:cubicBezTo>
                <a:cubicBezTo>
                  <a:pt x="4" y="62"/>
                  <a:pt x="4" y="62"/>
                  <a:pt x="4" y="62"/>
                </a:cubicBezTo>
                <a:cubicBezTo>
                  <a:pt x="4" y="65"/>
                  <a:pt x="4" y="65"/>
                  <a:pt x="4" y="65"/>
                </a:cubicBezTo>
                <a:cubicBezTo>
                  <a:pt x="5" y="66"/>
                  <a:pt x="5" y="66"/>
                  <a:pt x="5" y="66"/>
                </a:cubicBezTo>
                <a:cubicBezTo>
                  <a:pt x="5" y="67"/>
                  <a:pt x="5" y="67"/>
                  <a:pt x="5" y="67"/>
                </a:cubicBezTo>
                <a:cubicBezTo>
                  <a:pt x="5" y="67"/>
                  <a:pt x="6" y="68"/>
                  <a:pt x="6" y="68"/>
                </a:cubicBezTo>
                <a:cubicBezTo>
                  <a:pt x="6" y="68"/>
                  <a:pt x="7" y="69"/>
                  <a:pt x="7" y="70"/>
                </a:cubicBezTo>
                <a:cubicBezTo>
                  <a:pt x="8" y="70"/>
                  <a:pt x="9" y="71"/>
                  <a:pt x="9" y="71"/>
                </a:cubicBezTo>
                <a:cubicBezTo>
                  <a:pt x="9" y="71"/>
                  <a:pt x="8" y="71"/>
                  <a:pt x="8" y="71"/>
                </a:cubicBezTo>
                <a:cubicBezTo>
                  <a:pt x="8" y="71"/>
                  <a:pt x="7" y="73"/>
                  <a:pt x="7" y="73"/>
                </a:cubicBezTo>
                <a:cubicBezTo>
                  <a:pt x="7" y="73"/>
                  <a:pt x="7" y="73"/>
                  <a:pt x="7" y="73"/>
                </a:cubicBezTo>
                <a:cubicBezTo>
                  <a:pt x="7" y="73"/>
                  <a:pt x="8" y="74"/>
                  <a:pt x="8" y="74"/>
                </a:cubicBezTo>
                <a:cubicBezTo>
                  <a:pt x="8" y="74"/>
                  <a:pt x="8" y="75"/>
                  <a:pt x="8" y="75"/>
                </a:cubicBezTo>
                <a:cubicBezTo>
                  <a:pt x="8" y="75"/>
                  <a:pt x="7" y="75"/>
                  <a:pt x="7" y="75"/>
                </a:cubicBezTo>
                <a:cubicBezTo>
                  <a:pt x="7" y="75"/>
                  <a:pt x="6" y="76"/>
                  <a:pt x="6" y="76"/>
                </a:cubicBezTo>
                <a:cubicBezTo>
                  <a:pt x="6" y="76"/>
                  <a:pt x="7" y="76"/>
                  <a:pt x="7" y="76"/>
                </a:cubicBezTo>
                <a:cubicBezTo>
                  <a:pt x="7" y="76"/>
                  <a:pt x="7" y="76"/>
                  <a:pt x="7" y="77"/>
                </a:cubicBezTo>
                <a:cubicBezTo>
                  <a:pt x="7" y="77"/>
                  <a:pt x="7" y="77"/>
                  <a:pt x="7" y="77"/>
                </a:cubicBezTo>
                <a:cubicBezTo>
                  <a:pt x="7" y="77"/>
                  <a:pt x="7" y="78"/>
                  <a:pt x="6" y="78"/>
                </a:cubicBezTo>
                <a:cubicBezTo>
                  <a:pt x="6" y="78"/>
                  <a:pt x="6" y="78"/>
                  <a:pt x="6" y="78"/>
                </a:cubicBezTo>
                <a:cubicBezTo>
                  <a:pt x="6" y="78"/>
                  <a:pt x="7" y="79"/>
                  <a:pt x="7" y="79"/>
                </a:cubicBezTo>
                <a:cubicBezTo>
                  <a:pt x="8" y="79"/>
                  <a:pt x="8" y="79"/>
                  <a:pt x="8" y="80"/>
                </a:cubicBezTo>
                <a:cubicBezTo>
                  <a:pt x="9" y="80"/>
                  <a:pt x="8" y="80"/>
                  <a:pt x="8" y="80"/>
                </a:cubicBezTo>
                <a:cubicBezTo>
                  <a:pt x="8" y="80"/>
                  <a:pt x="8" y="81"/>
                  <a:pt x="8" y="81"/>
                </a:cubicBezTo>
                <a:cubicBezTo>
                  <a:pt x="8" y="81"/>
                  <a:pt x="8" y="82"/>
                  <a:pt x="8" y="82"/>
                </a:cubicBezTo>
                <a:cubicBezTo>
                  <a:pt x="8" y="82"/>
                  <a:pt x="9" y="82"/>
                  <a:pt x="9" y="82"/>
                </a:cubicBezTo>
                <a:cubicBezTo>
                  <a:pt x="10" y="85"/>
                  <a:pt x="10" y="85"/>
                  <a:pt x="10" y="85"/>
                </a:cubicBezTo>
                <a:cubicBezTo>
                  <a:pt x="10" y="85"/>
                  <a:pt x="10" y="87"/>
                  <a:pt x="10" y="87"/>
                </a:cubicBezTo>
                <a:cubicBezTo>
                  <a:pt x="10" y="87"/>
                  <a:pt x="11" y="88"/>
                  <a:pt x="11" y="88"/>
                </a:cubicBezTo>
                <a:cubicBezTo>
                  <a:pt x="11" y="88"/>
                  <a:pt x="11" y="89"/>
                  <a:pt x="11" y="89"/>
                </a:cubicBezTo>
                <a:cubicBezTo>
                  <a:pt x="11" y="89"/>
                  <a:pt x="11" y="90"/>
                  <a:pt x="11" y="90"/>
                </a:cubicBezTo>
                <a:cubicBezTo>
                  <a:pt x="11" y="90"/>
                  <a:pt x="12" y="91"/>
                  <a:pt x="12" y="91"/>
                </a:cubicBezTo>
                <a:cubicBezTo>
                  <a:pt x="12" y="91"/>
                  <a:pt x="12" y="93"/>
                  <a:pt x="12" y="93"/>
                </a:cubicBezTo>
                <a:cubicBezTo>
                  <a:pt x="12" y="93"/>
                  <a:pt x="12" y="93"/>
                  <a:pt x="12" y="93"/>
                </a:cubicBezTo>
                <a:cubicBezTo>
                  <a:pt x="12" y="94"/>
                  <a:pt x="13" y="94"/>
                  <a:pt x="13" y="94"/>
                </a:cubicBezTo>
                <a:cubicBezTo>
                  <a:pt x="13" y="94"/>
                  <a:pt x="13" y="95"/>
                  <a:pt x="12" y="95"/>
                </a:cubicBezTo>
                <a:cubicBezTo>
                  <a:pt x="12" y="95"/>
                  <a:pt x="12" y="96"/>
                  <a:pt x="12" y="96"/>
                </a:cubicBezTo>
                <a:cubicBezTo>
                  <a:pt x="12" y="96"/>
                  <a:pt x="13" y="96"/>
                  <a:pt x="13" y="96"/>
                </a:cubicBezTo>
                <a:cubicBezTo>
                  <a:pt x="13" y="97"/>
                  <a:pt x="14" y="97"/>
                  <a:pt x="14" y="97"/>
                </a:cubicBezTo>
                <a:cubicBezTo>
                  <a:pt x="14" y="97"/>
                  <a:pt x="15" y="97"/>
                  <a:pt x="15" y="97"/>
                </a:cubicBezTo>
                <a:cubicBezTo>
                  <a:pt x="15" y="97"/>
                  <a:pt x="16" y="97"/>
                  <a:pt x="16" y="97"/>
                </a:cubicBezTo>
                <a:cubicBezTo>
                  <a:pt x="16" y="97"/>
                  <a:pt x="17" y="96"/>
                  <a:pt x="17" y="96"/>
                </a:cubicBezTo>
                <a:cubicBezTo>
                  <a:pt x="17" y="96"/>
                  <a:pt x="17" y="96"/>
                  <a:pt x="17" y="96"/>
                </a:cubicBezTo>
                <a:cubicBezTo>
                  <a:pt x="19" y="95"/>
                  <a:pt x="19" y="95"/>
                  <a:pt x="19" y="95"/>
                </a:cubicBezTo>
                <a:cubicBezTo>
                  <a:pt x="19" y="94"/>
                  <a:pt x="19" y="94"/>
                  <a:pt x="19" y="94"/>
                </a:cubicBezTo>
                <a:cubicBezTo>
                  <a:pt x="21" y="93"/>
                  <a:pt x="21" y="93"/>
                  <a:pt x="21" y="93"/>
                </a:cubicBezTo>
                <a:cubicBezTo>
                  <a:pt x="20" y="92"/>
                  <a:pt x="20" y="92"/>
                  <a:pt x="20" y="92"/>
                </a:cubicBezTo>
                <a:cubicBezTo>
                  <a:pt x="20" y="92"/>
                  <a:pt x="22" y="91"/>
                  <a:pt x="22" y="91"/>
                </a:cubicBezTo>
                <a:cubicBezTo>
                  <a:pt x="22" y="91"/>
                  <a:pt x="23" y="91"/>
                  <a:pt x="23" y="91"/>
                </a:cubicBezTo>
                <a:cubicBezTo>
                  <a:pt x="23" y="91"/>
                  <a:pt x="24" y="90"/>
                  <a:pt x="24" y="90"/>
                </a:cubicBezTo>
                <a:cubicBezTo>
                  <a:pt x="24" y="90"/>
                  <a:pt x="24" y="88"/>
                  <a:pt x="24" y="88"/>
                </a:cubicBezTo>
                <a:cubicBezTo>
                  <a:pt x="25" y="89"/>
                  <a:pt x="25" y="89"/>
                  <a:pt x="25" y="89"/>
                </a:cubicBezTo>
                <a:cubicBezTo>
                  <a:pt x="25" y="89"/>
                  <a:pt x="25" y="90"/>
                  <a:pt x="26" y="90"/>
                </a:cubicBezTo>
                <a:cubicBezTo>
                  <a:pt x="26" y="90"/>
                  <a:pt x="26" y="90"/>
                  <a:pt x="26" y="90"/>
                </a:cubicBezTo>
                <a:cubicBezTo>
                  <a:pt x="26" y="90"/>
                  <a:pt x="27" y="91"/>
                  <a:pt x="27" y="91"/>
                </a:cubicBezTo>
                <a:cubicBezTo>
                  <a:pt x="27" y="91"/>
                  <a:pt x="34" y="91"/>
                  <a:pt x="34" y="91"/>
                </a:cubicBezTo>
                <a:cubicBezTo>
                  <a:pt x="34" y="91"/>
                  <a:pt x="34" y="91"/>
                  <a:pt x="34" y="91"/>
                </a:cubicBezTo>
                <a:cubicBezTo>
                  <a:pt x="35" y="92"/>
                  <a:pt x="36" y="92"/>
                  <a:pt x="36" y="92"/>
                </a:cubicBezTo>
                <a:cubicBezTo>
                  <a:pt x="36" y="92"/>
                  <a:pt x="36" y="92"/>
                  <a:pt x="36" y="92"/>
                </a:cubicBezTo>
                <a:cubicBezTo>
                  <a:pt x="36" y="93"/>
                  <a:pt x="36" y="93"/>
                  <a:pt x="36" y="93"/>
                </a:cubicBezTo>
                <a:cubicBezTo>
                  <a:pt x="36" y="93"/>
                  <a:pt x="37" y="94"/>
                  <a:pt x="37" y="94"/>
                </a:cubicBezTo>
                <a:cubicBezTo>
                  <a:pt x="37" y="94"/>
                  <a:pt x="37" y="95"/>
                  <a:pt x="37" y="95"/>
                </a:cubicBezTo>
                <a:cubicBezTo>
                  <a:pt x="37" y="95"/>
                  <a:pt x="38" y="97"/>
                  <a:pt x="38" y="97"/>
                </a:cubicBezTo>
                <a:cubicBezTo>
                  <a:pt x="38" y="97"/>
                  <a:pt x="38" y="95"/>
                  <a:pt x="38" y="95"/>
                </a:cubicBezTo>
                <a:cubicBezTo>
                  <a:pt x="38" y="95"/>
                  <a:pt x="39" y="94"/>
                  <a:pt x="39" y="93"/>
                </a:cubicBezTo>
                <a:cubicBezTo>
                  <a:pt x="39" y="93"/>
                  <a:pt x="40" y="90"/>
                  <a:pt x="40" y="90"/>
                </a:cubicBezTo>
                <a:cubicBezTo>
                  <a:pt x="42" y="90"/>
                  <a:pt x="42" y="90"/>
                  <a:pt x="42" y="90"/>
                </a:cubicBezTo>
                <a:cubicBezTo>
                  <a:pt x="42" y="91"/>
                  <a:pt x="42" y="91"/>
                  <a:pt x="42" y="91"/>
                </a:cubicBezTo>
                <a:cubicBezTo>
                  <a:pt x="42" y="91"/>
                  <a:pt x="45" y="90"/>
                  <a:pt x="45" y="90"/>
                </a:cubicBezTo>
                <a:cubicBezTo>
                  <a:pt x="45" y="90"/>
                  <a:pt x="48" y="90"/>
                  <a:pt x="48" y="90"/>
                </a:cubicBezTo>
                <a:cubicBezTo>
                  <a:pt x="48" y="91"/>
                  <a:pt x="48" y="91"/>
                  <a:pt x="48" y="91"/>
                </a:cubicBezTo>
                <a:cubicBezTo>
                  <a:pt x="49" y="92"/>
                  <a:pt x="49" y="92"/>
                  <a:pt x="49" y="92"/>
                </a:cubicBezTo>
                <a:cubicBezTo>
                  <a:pt x="52" y="83"/>
                  <a:pt x="52" y="83"/>
                  <a:pt x="52" y="83"/>
                </a:cubicBezTo>
                <a:cubicBezTo>
                  <a:pt x="52" y="79"/>
                  <a:pt x="52" y="79"/>
                  <a:pt x="52" y="79"/>
                </a:cubicBezTo>
                <a:cubicBezTo>
                  <a:pt x="55" y="75"/>
                  <a:pt x="55" y="75"/>
                  <a:pt x="55" y="75"/>
                </a:cubicBezTo>
                <a:cubicBezTo>
                  <a:pt x="56" y="72"/>
                  <a:pt x="56" y="72"/>
                  <a:pt x="56" y="72"/>
                </a:cubicBezTo>
                <a:cubicBezTo>
                  <a:pt x="68" y="70"/>
                  <a:pt x="68" y="70"/>
                  <a:pt x="68" y="70"/>
                </a:cubicBezTo>
                <a:cubicBezTo>
                  <a:pt x="75" y="70"/>
                  <a:pt x="75" y="70"/>
                  <a:pt x="75" y="70"/>
                </a:cubicBezTo>
                <a:cubicBezTo>
                  <a:pt x="81" y="74"/>
                  <a:pt x="81" y="74"/>
                  <a:pt x="81" y="74"/>
                </a:cubicBezTo>
                <a:cubicBezTo>
                  <a:pt x="81" y="74"/>
                  <a:pt x="81" y="74"/>
                  <a:pt x="81" y="74"/>
                </a:cubicBezTo>
                <a:cubicBezTo>
                  <a:pt x="81" y="74"/>
                  <a:pt x="81" y="74"/>
                  <a:pt x="81" y="74"/>
                </a:cubicBezTo>
                <a:cubicBezTo>
                  <a:pt x="81" y="74"/>
                  <a:pt x="81" y="75"/>
                  <a:pt x="81" y="75"/>
                </a:cubicBezTo>
                <a:cubicBezTo>
                  <a:pt x="81" y="75"/>
                  <a:pt x="81" y="76"/>
                  <a:pt x="81" y="76"/>
                </a:cubicBezTo>
                <a:cubicBezTo>
                  <a:pt x="83" y="75"/>
                  <a:pt x="83" y="75"/>
                  <a:pt x="83" y="75"/>
                </a:cubicBezTo>
                <a:lnTo>
                  <a:pt x="81" y="73"/>
                </a:ln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80" name="Freeform 693">
            <a:extLst>
              <a:ext uri="{FF2B5EF4-FFF2-40B4-BE49-F238E27FC236}">
                <a16:creationId xmlns:a16="http://schemas.microsoft.com/office/drawing/2014/main" id="{0D143991-760B-52B7-7AED-42F99BD0CB1C}"/>
              </a:ext>
            </a:extLst>
          </p:cNvPr>
          <p:cNvSpPr>
            <a:spLocks noEditPoints="1"/>
          </p:cNvSpPr>
          <p:nvPr/>
        </p:nvSpPr>
        <p:spPr bwMode="auto">
          <a:xfrm>
            <a:off x="2036807" y="4463065"/>
            <a:ext cx="298972" cy="584385"/>
          </a:xfrm>
          <a:custGeom>
            <a:avLst/>
            <a:gdLst>
              <a:gd name="T0" fmla="*/ 38 w 140"/>
              <a:gd name="T1" fmla="*/ 308 h 310"/>
              <a:gd name="T2" fmla="*/ 46 w 140"/>
              <a:gd name="T3" fmla="*/ 299 h 310"/>
              <a:gd name="T4" fmla="*/ 64 w 140"/>
              <a:gd name="T5" fmla="*/ 307 h 310"/>
              <a:gd name="T6" fmla="*/ 62 w 140"/>
              <a:gd name="T7" fmla="*/ 308 h 310"/>
              <a:gd name="T8" fmla="*/ 65 w 140"/>
              <a:gd name="T9" fmla="*/ 307 h 310"/>
              <a:gd name="T10" fmla="*/ 68 w 140"/>
              <a:gd name="T11" fmla="*/ 307 h 310"/>
              <a:gd name="T12" fmla="*/ 135 w 140"/>
              <a:gd name="T13" fmla="*/ 30 h 310"/>
              <a:gd name="T14" fmla="*/ 130 w 140"/>
              <a:gd name="T15" fmla="*/ 40 h 310"/>
              <a:gd name="T16" fmla="*/ 118 w 140"/>
              <a:gd name="T17" fmla="*/ 45 h 310"/>
              <a:gd name="T18" fmla="*/ 107 w 140"/>
              <a:gd name="T19" fmla="*/ 39 h 310"/>
              <a:gd name="T20" fmla="*/ 108 w 140"/>
              <a:gd name="T21" fmla="*/ 25 h 310"/>
              <a:gd name="T22" fmla="*/ 79 w 140"/>
              <a:gd name="T23" fmla="*/ 7 h 310"/>
              <a:gd name="T24" fmla="*/ 63 w 140"/>
              <a:gd name="T25" fmla="*/ 4 h 310"/>
              <a:gd name="T26" fmla="*/ 46 w 140"/>
              <a:gd name="T27" fmla="*/ 7 h 310"/>
              <a:gd name="T28" fmla="*/ 36 w 140"/>
              <a:gd name="T29" fmla="*/ 26 h 310"/>
              <a:gd name="T30" fmla="*/ 33 w 140"/>
              <a:gd name="T31" fmla="*/ 43 h 310"/>
              <a:gd name="T32" fmla="*/ 26 w 140"/>
              <a:gd name="T33" fmla="*/ 58 h 310"/>
              <a:gd name="T34" fmla="*/ 23 w 140"/>
              <a:gd name="T35" fmla="*/ 74 h 310"/>
              <a:gd name="T36" fmla="*/ 22 w 140"/>
              <a:gd name="T37" fmla="*/ 84 h 310"/>
              <a:gd name="T38" fmla="*/ 26 w 140"/>
              <a:gd name="T39" fmla="*/ 99 h 310"/>
              <a:gd name="T40" fmla="*/ 22 w 140"/>
              <a:gd name="T41" fmla="*/ 112 h 310"/>
              <a:gd name="T42" fmla="*/ 18 w 140"/>
              <a:gd name="T43" fmla="*/ 120 h 310"/>
              <a:gd name="T44" fmla="*/ 16 w 140"/>
              <a:gd name="T45" fmla="*/ 128 h 310"/>
              <a:gd name="T46" fmla="*/ 18 w 140"/>
              <a:gd name="T47" fmla="*/ 140 h 310"/>
              <a:gd name="T48" fmla="*/ 12 w 140"/>
              <a:gd name="T49" fmla="*/ 153 h 310"/>
              <a:gd name="T50" fmla="*/ 11 w 140"/>
              <a:gd name="T51" fmla="*/ 163 h 310"/>
              <a:gd name="T52" fmla="*/ 10 w 140"/>
              <a:gd name="T53" fmla="*/ 174 h 310"/>
              <a:gd name="T54" fmla="*/ 13 w 140"/>
              <a:gd name="T55" fmla="*/ 185 h 310"/>
              <a:gd name="T56" fmla="*/ 16 w 140"/>
              <a:gd name="T57" fmla="*/ 195 h 310"/>
              <a:gd name="T58" fmla="*/ 15 w 140"/>
              <a:gd name="T59" fmla="*/ 203 h 310"/>
              <a:gd name="T60" fmla="*/ 12 w 140"/>
              <a:gd name="T61" fmla="*/ 213 h 310"/>
              <a:gd name="T62" fmla="*/ 8 w 140"/>
              <a:gd name="T63" fmla="*/ 224 h 310"/>
              <a:gd name="T64" fmla="*/ 8 w 140"/>
              <a:gd name="T65" fmla="*/ 233 h 310"/>
              <a:gd name="T66" fmla="*/ 0 w 140"/>
              <a:gd name="T67" fmla="*/ 253 h 310"/>
              <a:gd name="T68" fmla="*/ 7 w 140"/>
              <a:gd name="T69" fmla="*/ 258 h 310"/>
              <a:gd name="T70" fmla="*/ 8 w 140"/>
              <a:gd name="T71" fmla="*/ 267 h 310"/>
              <a:gd name="T72" fmla="*/ 26 w 140"/>
              <a:gd name="T73" fmla="*/ 274 h 310"/>
              <a:gd name="T74" fmla="*/ 28 w 140"/>
              <a:gd name="T75" fmla="*/ 269 h 310"/>
              <a:gd name="T76" fmla="*/ 33 w 140"/>
              <a:gd name="T77" fmla="*/ 255 h 310"/>
              <a:gd name="T78" fmla="*/ 41 w 140"/>
              <a:gd name="T79" fmla="*/ 247 h 310"/>
              <a:gd name="T80" fmla="*/ 44 w 140"/>
              <a:gd name="T81" fmla="*/ 239 h 310"/>
              <a:gd name="T82" fmla="*/ 53 w 140"/>
              <a:gd name="T83" fmla="*/ 231 h 310"/>
              <a:gd name="T84" fmla="*/ 44 w 140"/>
              <a:gd name="T85" fmla="*/ 216 h 310"/>
              <a:gd name="T86" fmla="*/ 49 w 140"/>
              <a:gd name="T87" fmla="*/ 202 h 310"/>
              <a:gd name="T88" fmla="*/ 55 w 140"/>
              <a:gd name="T89" fmla="*/ 198 h 310"/>
              <a:gd name="T90" fmla="*/ 58 w 140"/>
              <a:gd name="T91" fmla="*/ 186 h 310"/>
              <a:gd name="T92" fmla="*/ 60 w 140"/>
              <a:gd name="T93" fmla="*/ 176 h 310"/>
              <a:gd name="T94" fmla="*/ 69 w 140"/>
              <a:gd name="T95" fmla="*/ 178 h 310"/>
              <a:gd name="T96" fmla="*/ 67 w 140"/>
              <a:gd name="T97" fmla="*/ 174 h 310"/>
              <a:gd name="T98" fmla="*/ 59 w 140"/>
              <a:gd name="T99" fmla="*/ 159 h 310"/>
              <a:gd name="T100" fmla="*/ 78 w 140"/>
              <a:gd name="T101" fmla="*/ 157 h 310"/>
              <a:gd name="T102" fmla="*/ 80 w 140"/>
              <a:gd name="T103" fmla="*/ 145 h 310"/>
              <a:gd name="T104" fmla="*/ 102 w 140"/>
              <a:gd name="T105" fmla="*/ 139 h 310"/>
              <a:gd name="T106" fmla="*/ 114 w 140"/>
              <a:gd name="T107" fmla="*/ 114 h 310"/>
              <a:gd name="T108" fmla="*/ 106 w 140"/>
              <a:gd name="T109" fmla="*/ 92 h 310"/>
              <a:gd name="T110" fmla="*/ 108 w 140"/>
              <a:gd name="T111" fmla="*/ 81 h 310"/>
              <a:gd name="T112" fmla="*/ 110 w 140"/>
              <a:gd name="T113" fmla="*/ 71 h 310"/>
              <a:gd name="T114" fmla="*/ 120 w 140"/>
              <a:gd name="T115" fmla="*/ 58 h 310"/>
              <a:gd name="T116" fmla="*/ 128 w 140"/>
              <a:gd name="T117" fmla="*/ 49 h 310"/>
              <a:gd name="T118" fmla="*/ 136 w 140"/>
              <a:gd name="T119" fmla="*/ 43 h 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40" h="310">
                <a:moveTo>
                  <a:pt x="59" y="306"/>
                </a:moveTo>
                <a:cubicBezTo>
                  <a:pt x="59" y="306"/>
                  <a:pt x="58" y="307"/>
                  <a:pt x="58" y="307"/>
                </a:cubicBezTo>
                <a:cubicBezTo>
                  <a:pt x="58" y="308"/>
                  <a:pt x="58" y="308"/>
                  <a:pt x="57" y="308"/>
                </a:cubicBezTo>
                <a:cubicBezTo>
                  <a:pt x="57" y="309"/>
                  <a:pt x="56" y="309"/>
                  <a:pt x="56" y="309"/>
                </a:cubicBezTo>
                <a:cubicBezTo>
                  <a:pt x="56" y="309"/>
                  <a:pt x="55" y="309"/>
                  <a:pt x="55" y="309"/>
                </a:cubicBezTo>
                <a:cubicBezTo>
                  <a:pt x="55" y="309"/>
                  <a:pt x="55" y="308"/>
                  <a:pt x="54" y="308"/>
                </a:cubicBezTo>
                <a:cubicBezTo>
                  <a:pt x="54" y="309"/>
                  <a:pt x="53" y="309"/>
                  <a:pt x="53" y="309"/>
                </a:cubicBezTo>
                <a:cubicBezTo>
                  <a:pt x="53" y="309"/>
                  <a:pt x="52" y="309"/>
                  <a:pt x="51" y="309"/>
                </a:cubicBezTo>
                <a:cubicBezTo>
                  <a:pt x="51" y="309"/>
                  <a:pt x="50" y="310"/>
                  <a:pt x="50" y="310"/>
                </a:cubicBezTo>
                <a:cubicBezTo>
                  <a:pt x="49" y="310"/>
                  <a:pt x="49" y="310"/>
                  <a:pt x="49" y="310"/>
                </a:cubicBezTo>
                <a:cubicBezTo>
                  <a:pt x="49" y="310"/>
                  <a:pt x="47" y="309"/>
                  <a:pt x="47" y="309"/>
                </a:cubicBezTo>
                <a:cubicBezTo>
                  <a:pt x="47" y="309"/>
                  <a:pt x="46" y="309"/>
                  <a:pt x="46" y="309"/>
                </a:cubicBezTo>
                <a:cubicBezTo>
                  <a:pt x="46" y="308"/>
                  <a:pt x="45" y="308"/>
                  <a:pt x="44" y="308"/>
                </a:cubicBezTo>
                <a:cubicBezTo>
                  <a:pt x="44" y="308"/>
                  <a:pt x="43" y="308"/>
                  <a:pt x="43" y="308"/>
                </a:cubicBezTo>
                <a:cubicBezTo>
                  <a:pt x="43" y="308"/>
                  <a:pt x="42" y="308"/>
                  <a:pt x="41" y="308"/>
                </a:cubicBezTo>
                <a:cubicBezTo>
                  <a:pt x="40" y="308"/>
                  <a:pt x="38" y="308"/>
                  <a:pt x="38" y="308"/>
                </a:cubicBezTo>
                <a:cubicBezTo>
                  <a:pt x="38" y="307"/>
                  <a:pt x="37" y="307"/>
                  <a:pt x="37" y="307"/>
                </a:cubicBezTo>
                <a:cubicBezTo>
                  <a:pt x="36" y="307"/>
                  <a:pt x="35" y="307"/>
                  <a:pt x="35" y="308"/>
                </a:cubicBezTo>
                <a:cubicBezTo>
                  <a:pt x="35" y="308"/>
                  <a:pt x="35" y="308"/>
                  <a:pt x="34" y="308"/>
                </a:cubicBezTo>
                <a:cubicBezTo>
                  <a:pt x="34" y="281"/>
                  <a:pt x="34" y="281"/>
                  <a:pt x="34" y="281"/>
                </a:cubicBezTo>
                <a:cubicBezTo>
                  <a:pt x="35" y="282"/>
                  <a:pt x="37" y="285"/>
                  <a:pt x="37" y="285"/>
                </a:cubicBezTo>
                <a:cubicBezTo>
                  <a:pt x="37" y="285"/>
                  <a:pt x="36" y="286"/>
                  <a:pt x="36" y="286"/>
                </a:cubicBezTo>
                <a:cubicBezTo>
                  <a:pt x="35" y="287"/>
                  <a:pt x="35" y="288"/>
                  <a:pt x="35" y="288"/>
                </a:cubicBezTo>
                <a:cubicBezTo>
                  <a:pt x="35" y="288"/>
                  <a:pt x="36" y="289"/>
                  <a:pt x="36" y="289"/>
                </a:cubicBezTo>
                <a:cubicBezTo>
                  <a:pt x="36" y="289"/>
                  <a:pt x="38" y="289"/>
                  <a:pt x="38" y="289"/>
                </a:cubicBezTo>
                <a:cubicBezTo>
                  <a:pt x="38" y="290"/>
                  <a:pt x="38" y="290"/>
                  <a:pt x="38" y="291"/>
                </a:cubicBezTo>
                <a:cubicBezTo>
                  <a:pt x="38" y="291"/>
                  <a:pt x="39" y="293"/>
                  <a:pt x="39" y="293"/>
                </a:cubicBezTo>
                <a:cubicBezTo>
                  <a:pt x="40" y="293"/>
                  <a:pt x="41" y="295"/>
                  <a:pt x="41" y="295"/>
                </a:cubicBezTo>
                <a:cubicBezTo>
                  <a:pt x="41" y="295"/>
                  <a:pt x="42" y="295"/>
                  <a:pt x="42" y="295"/>
                </a:cubicBezTo>
                <a:cubicBezTo>
                  <a:pt x="42" y="296"/>
                  <a:pt x="42" y="296"/>
                  <a:pt x="42" y="296"/>
                </a:cubicBezTo>
                <a:cubicBezTo>
                  <a:pt x="42" y="296"/>
                  <a:pt x="44" y="298"/>
                  <a:pt x="44" y="298"/>
                </a:cubicBezTo>
                <a:cubicBezTo>
                  <a:pt x="45" y="298"/>
                  <a:pt x="45" y="299"/>
                  <a:pt x="46" y="299"/>
                </a:cubicBezTo>
                <a:cubicBezTo>
                  <a:pt x="46" y="299"/>
                  <a:pt x="47" y="300"/>
                  <a:pt x="47" y="300"/>
                </a:cubicBezTo>
                <a:cubicBezTo>
                  <a:pt x="47" y="300"/>
                  <a:pt x="47" y="300"/>
                  <a:pt x="48" y="301"/>
                </a:cubicBezTo>
                <a:cubicBezTo>
                  <a:pt x="48" y="301"/>
                  <a:pt x="49" y="302"/>
                  <a:pt x="49" y="302"/>
                </a:cubicBezTo>
                <a:cubicBezTo>
                  <a:pt x="49" y="302"/>
                  <a:pt x="49" y="303"/>
                  <a:pt x="50" y="303"/>
                </a:cubicBezTo>
                <a:cubicBezTo>
                  <a:pt x="50" y="303"/>
                  <a:pt x="52" y="304"/>
                  <a:pt x="53" y="305"/>
                </a:cubicBezTo>
                <a:cubicBezTo>
                  <a:pt x="53" y="305"/>
                  <a:pt x="54" y="305"/>
                  <a:pt x="55" y="305"/>
                </a:cubicBezTo>
                <a:cubicBezTo>
                  <a:pt x="55" y="305"/>
                  <a:pt x="56" y="305"/>
                  <a:pt x="57" y="305"/>
                </a:cubicBezTo>
                <a:cubicBezTo>
                  <a:pt x="57" y="305"/>
                  <a:pt x="58" y="305"/>
                  <a:pt x="58" y="305"/>
                </a:cubicBezTo>
                <a:cubicBezTo>
                  <a:pt x="58" y="305"/>
                  <a:pt x="59" y="305"/>
                  <a:pt x="59" y="306"/>
                </a:cubicBezTo>
                <a:close/>
                <a:moveTo>
                  <a:pt x="68" y="306"/>
                </a:moveTo>
                <a:cubicBezTo>
                  <a:pt x="68" y="306"/>
                  <a:pt x="68" y="306"/>
                  <a:pt x="68" y="306"/>
                </a:cubicBezTo>
                <a:cubicBezTo>
                  <a:pt x="67" y="306"/>
                  <a:pt x="66" y="306"/>
                  <a:pt x="66" y="306"/>
                </a:cubicBezTo>
                <a:cubicBezTo>
                  <a:pt x="65" y="306"/>
                  <a:pt x="65" y="306"/>
                  <a:pt x="65" y="306"/>
                </a:cubicBezTo>
                <a:cubicBezTo>
                  <a:pt x="65" y="306"/>
                  <a:pt x="65" y="306"/>
                  <a:pt x="65" y="306"/>
                </a:cubicBezTo>
                <a:cubicBezTo>
                  <a:pt x="64" y="306"/>
                  <a:pt x="64" y="307"/>
                  <a:pt x="64" y="307"/>
                </a:cubicBezTo>
                <a:cubicBezTo>
                  <a:pt x="64" y="307"/>
                  <a:pt x="64" y="307"/>
                  <a:pt x="64" y="307"/>
                </a:cubicBezTo>
                <a:cubicBezTo>
                  <a:pt x="64" y="307"/>
                  <a:pt x="64" y="307"/>
                  <a:pt x="64" y="307"/>
                </a:cubicBezTo>
                <a:cubicBezTo>
                  <a:pt x="64" y="307"/>
                  <a:pt x="64" y="307"/>
                  <a:pt x="64" y="307"/>
                </a:cubicBezTo>
                <a:cubicBezTo>
                  <a:pt x="64" y="307"/>
                  <a:pt x="64" y="307"/>
                  <a:pt x="64" y="307"/>
                </a:cubicBezTo>
                <a:cubicBezTo>
                  <a:pt x="64" y="307"/>
                  <a:pt x="64" y="306"/>
                  <a:pt x="63" y="306"/>
                </a:cubicBezTo>
                <a:cubicBezTo>
                  <a:pt x="63" y="306"/>
                  <a:pt x="63" y="306"/>
                  <a:pt x="63" y="306"/>
                </a:cubicBezTo>
                <a:cubicBezTo>
                  <a:pt x="63" y="307"/>
                  <a:pt x="63" y="307"/>
                  <a:pt x="63" y="307"/>
                </a:cubicBezTo>
                <a:cubicBezTo>
                  <a:pt x="63" y="307"/>
                  <a:pt x="63" y="307"/>
                  <a:pt x="63" y="307"/>
                </a:cubicBezTo>
                <a:cubicBezTo>
                  <a:pt x="63" y="307"/>
                  <a:pt x="63" y="307"/>
                  <a:pt x="63" y="307"/>
                </a:cubicBezTo>
                <a:cubicBezTo>
                  <a:pt x="63" y="307"/>
                  <a:pt x="62" y="307"/>
                  <a:pt x="62" y="307"/>
                </a:cubicBezTo>
                <a:cubicBezTo>
                  <a:pt x="62" y="307"/>
                  <a:pt x="62" y="307"/>
                  <a:pt x="62" y="307"/>
                </a:cubicBezTo>
                <a:cubicBezTo>
                  <a:pt x="62" y="307"/>
                  <a:pt x="62" y="307"/>
                  <a:pt x="62" y="307"/>
                </a:cubicBezTo>
                <a:cubicBezTo>
                  <a:pt x="62" y="307"/>
                  <a:pt x="62" y="308"/>
                  <a:pt x="62" y="308"/>
                </a:cubicBezTo>
                <a:cubicBezTo>
                  <a:pt x="62" y="308"/>
                  <a:pt x="62" y="308"/>
                  <a:pt x="62" y="308"/>
                </a:cubicBezTo>
                <a:cubicBezTo>
                  <a:pt x="62" y="308"/>
                  <a:pt x="62" y="308"/>
                  <a:pt x="62" y="308"/>
                </a:cubicBezTo>
                <a:cubicBezTo>
                  <a:pt x="62" y="308"/>
                  <a:pt x="62" y="308"/>
                  <a:pt x="62" y="308"/>
                </a:cubicBezTo>
                <a:cubicBezTo>
                  <a:pt x="62" y="308"/>
                  <a:pt x="62" y="308"/>
                  <a:pt x="62" y="308"/>
                </a:cubicBezTo>
                <a:cubicBezTo>
                  <a:pt x="63" y="308"/>
                  <a:pt x="63" y="308"/>
                  <a:pt x="63" y="308"/>
                </a:cubicBezTo>
                <a:cubicBezTo>
                  <a:pt x="63" y="308"/>
                  <a:pt x="63" y="308"/>
                  <a:pt x="63" y="308"/>
                </a:cubicBezTo>
                <a:cubicBezTo>
                  <a:pt x="63" y="308"/>
                  <a:pt x="63" y="308"/>
                  <a:pt x="63" y="308"/>
                </a:cubicBezTo>
                <a:cubicBezTo>
                  <a:pt x="63" y="308"/>
                  <a:pt x="63" y="308"/>
                  <a:pt x="63" y="308"/>
                </a:cubicBezTo>
                <a:cubicBezTo>
                  <a:pt x="63" y="308"/>
                  <a:pt x="63" y="308"/>
                  <a:pt x="63" y="308"/>
                </a:cubicBezTo>
                <a:cubicBezTo>
                  <a:pt x="64" y="308"/>
                  <a:pt x="64" y="308"/>
                  <a:pt x="64" y="308"/>
                </a:cubicBezTo>
                <a:cubicBezTo>
                  <a:pt x="64" y="308"/>
                  <a:pt x="64" y="308"/>
                  <a:pt x="64" y="308"/>
                </a:cubicBezTo>
                <a:cubicBezTo>
                  <a:pt x="64" y="308"/>
                  <a:pt x="64" y="308"/>
                  <a:pt x="65" y="308"/>
                </a:cubicBezTo>
                <a:cubicBezTo>
                  <a:pt x="65" y="308"/>
                  <a:pt x="65" y="308"/>
                  <a:pt x="65" y="307"/>
                </a:cubicBezTo>
                <a:cubicBezTo>
                  <a:pt x="65" y="307"/>
                  <a:pt x="65" y="307"/>
                  <a:pt x="65" y="307"/>
                </a:cubicBezTo>
                <a:cubicBezTo>
                  <a:pt x="65" y="307"/>
                  <a:pt x="65" y="307"/>
                  <a:pt x="65" y="307"/>
                </a:cubicBezTo>
                <a:cubicBezTo>
                  <a:pt x="65" y="307"/>
                  <a:pt x="65" y="307"/>
                  <a:pt x="65" y="307"/>
                </a:cubicBezTo>
                <a:cubicBezTo>
                  <a:pt x="65" y="307"/>
                  <a:pt x="65" y="307"/>
                  <a:pt x="65" y="307"/>
                </a:cubicBezTo>
                <a:cubicBezTo>
                  <a:pt x="65" y="307"/>
                  <a:pt x="65" y="307"/>
                  <a:pt x="65" y="307"/>
                </a:cubicBezTo>
                <a:cubicBezTo>
                  <a:pt x="65" y="307"/>
                  <a:pt x="65" y="307"/>
                  <a:pt x="65" y="307"/>
                </a:cubicBezTo>
                <a:cubicBezTo>
                  <a:pt x="65" y="307"/>
                  <a:pt x="65" y="307"/>
                  <a:pt x="65" y="307"/>
                </a:cubicBezTo>
                <a:cubicBezTo>
                  <a:pt x="66" y="308"/>
                  <a:pt x="66" y="308"/>
                  <a:pt x="66" y="307"/>
                </a:cubicBezTo>
                <a:cubicBezTo>
                  <a:pt x="66" y="307"/>
                  <a:pt x="66" y="307"/>
                  <a:pt x="66" y="307"/>
                </a:cubicBezTo>
                <a:cubicBezTo>
                  <a:pt x="66" y="307"/>
                  <a:pt x="66" y="307"/>
                  <a:pt x="66" y="307"/>
                </a:cubicBezTo>
                <a:cubicBezTo>
                  <a:pt x="66" y="307"/>
                  <a:pt x="66" y="307"/>
                  <a:pt x="66" y="307"/>
                </a:cubicBezTo>
                <a:cubicBezTo>
                  <a:pt x="67" y="307"/>
                  <a:pt x="67" y="307"/>
                  <a:pt x="67" y="307"/>
                </a:cubicBezTo>
                <a:cubicBezTo>
                  <a:pt x="67" y="307"/>
                  <a:pt x="67" y="307"/>
                  <a:pt x="67" y="307"/>
                </a:cubicBezTo>
                <a:cubicBezTo>
                  <a:pt x="67" y="307"/>
                  <a:pt x="67" y="307"/>
                  <a:pt x="67" y="307"/>
                </a:cubicBezTo>
                <a:cubicBezTo>
                  <a:pt x="67" y="307"/>
                  <a:pt x="67" y="307"/>
                  <a:pt x="67" y="307"/>
                </a:cubicBezTo>
                <a:cubicBezTo>
                  <a:pt x="67" y="307"/>
                  <a:pt x="67" y="307"/>
                  <a:pt x="67" y="307"/>
                </a:cubicBezTo>
                <a:cubicBezTo>
                  <a:pt x="67" y="307"/>
                  <a:pt x="67" y="307"/>
                  <a:pt x="67" y="307"/>
                </a:cubicBezTo>
                <a:cubicBezTo>
                  <a:pt x="68" y="307"/>
                  <a:pt x="68" y="307"/>
                  <a:pt x="68" y="307"/>
                </a:cubicBezTo>
                <a:cubicBezTo>
                  <a:pt x="68" y="307"/>
                  <a:pt x="68" y="307"/>
                  <a:pt x="68" y="307"/>
                </a:cubicBezTo>
                <a:cubicBezTo>
                  <a:pt x="68" y="307"/>
                  <a:pt x="68" y="307"/>
                  <a:pt x="68" y="307"/>
                </a:cubicBezTo>
                <a:cubicBezTo>
                  <a:pt x="68" y="307"/>
                  <a:pt x="68" y="307"/>
                  <a:pt x="68" y="307"/>
                </a:cubicBezTo>
                <a:cubicBezTo>
                  <a:pt x="68" y="307"/>
                  <a:pt x="68" y="307"/>
                  <a:pt x="68" y="307"/>
                </a:cubicBezTo>
                <a:cubicBezTo>
                  <a:pt x="68" y="307"/>
                  <a:pt x="68" y="307"/>
                  <a:pt x="68" y="307"/>
                </a:cubicBezTo>
                <a:cubicBezTo>
                  <a:pt x="68" y="306"/>
                  <a:pt x="68" y="306"/>
                  <a:pt x="68" y="306"/>
                </a:cubicBezTo>
                <a:close/>
                <a:moveTo>
                  <a:pt x="139" y="37"/>
                </a:moveTo>
                <a:cubicBezTo>
                  <a:pt x="139" y="37"/>
                  <a:pt x="140" y="37"/>
                  <a:pt x="140" y="36"/>
                </a:cubicBezTo>
                <a:cubicBezTo>
                  <a:pt x="140" y="36"/>
                  <a:pt x="140" y="36"/>
                  <a:pt x="140" y="36"/>
                </a:cubicBezTo>
                <a:cubicBezTo>
                  <a:pt x="140" y="36"/>
                  <a:pt x="140" y="35"/>
                  <a:pt x="140" y="35"/>
                </a:cubicBezTo>
                <a:cubicBezTo>
                  <a:pt x="140" y="35"/>
                  <a:pt x="139" y="34"/>
                  <a:pt x="139" y="34"/>
                </a:cubicBezTo>
                <a:cubicBezTo>
                  <a:pt x="139" y="34"/>
                  <a:pt x="139" y="33"/>
                  <a:pt x="139" y="33"/>
                </a:cubicBezTo>
                <a:cubicBezTo>
                  <a:pt x="138" y="33"/>
                  <a:pt x="138" y="32"/>
                  <a:pt x="138" y="32"/>
                </a:cubicBezTo>
                <a:cubicBezTo>
                  <a:pt x="138" y="32"/>
                  <a:pt x="138" y="31"/>
                  <a:pt x="138" y="31"/>
                </a:cubicBezTo>
                <a:cubicBezTo>
                  <a:pt x="138" y="30"/>
                  <a:pt x="138" y="30"/>
                  <a:pt x="138" y="30"/>
                </a:cubicBezTo>
                <a:cubicBezTo>
                  <a:pt x="138" y="30"/>
                  <a:pt x="138" y="30"/>
                  <a:pt x="137" y="30"/>
                </a:cubicBezTo>
                <a:cubicBezTo>
                  <a:pt x="137" y="30"/>
                  <a:pt x="137" y="30"/>
                  <a:pt x="137" y="30"/>
                </a:cubicBezTo>
                <a:cubicBezTo>
                  <a:pt x="137" y="30"/>
                  <a:pt x="137" y="29"/>
                  <a:pt x="137" y="29"/>
                </a:cubicBezTo>
                <a:cubicBezTo>
                  <a:pt x="137" y="29"/>
                  <a:pt x="136" y="29"/>
                  <a:pt x="136" y="29"/>
                </a:cubicBezTo>
                <a:cubicBezTo>
                  <a:pt x="136" y="30"/>
                  <a:pt x="136" y="30"/>
                  <a:pt x="136" y="30"/>
                </a:cubicBezTo>
                <a:cubicBezTo>
                  <a:pt x="135" y="30"/>
                  <a:pt x="135" y="30"/>
                  <a:pt x="135" y="30"/>
                </a:cubicBezTo>
                <a:cubicBezTo>
                  <a:pt x="134" y="31"/>
                  <a:pt x="134" y="31"/>
                  <a:pt x="134" y="31"/>
                </a:cubicBezTo>
                <a:cubicBezTo>
                  <a:pt x="134" y="30"/>
                  <a:pt x="134" y="30"/>
                  <a:pt x="134" y="30"/>
                </a:cubicBezTo>
                <a:cubicBezTo>
                  <a:pt x="133" y="30"/>
                  <a:pt x="133" y="30"/>
                  <a:pt x="133" y="30"/>
                </a:cubicBezTo>
                <a:cubicBezTo>
                  <a:pt x="133" y="30"/>
                  <a:pt x="133" y="30"/>
                  <a:pt x="133" y="30"/>
                </a:cubicBezTo>
                <a:cubicBezTo>
                  <a:pt x="133" y="30"/>
                  <a:pt x="133" y="31"/>
                  <a:pt x="133" y="31"/>
                </a:cubicBezTo>
                <a:cubicBezTo>
                  <a:pt x="133" y="31"/>
                  <a:pt x="133" y="31"/>
                  <a:pt x="133" y="31"/>
                </a:cubicBezTo>
                <a:cubicBezTo>
                  <a:pt x="133" y="31"/>
                  <a:pt x="133" y="32"/>
                  <a:pt x="133" y="32"/>
                </a:cubicBezTo>
                <a:cubicBezTo>
                  <a:pt x="133" y="32"/>
                  <a:pt x="133" y="33"/>
                  <a:pt x="133" y="33"/>
                </a:cubicBezTo>
                <a:cubicBezTo>
                  <a:pt x="133" y="33"/>
                  <a:pt x="133" y="33"/>
                  <a:pt x="133" y="33"/>
                </a:cubicBezTo>
                <a:cubicBezTo>
                  <a:pt x="133" y="33"/>
                  <a:pt x="133" y="34"/>
                  <a:pt x="133" y="34"/>
                </a:cubicBezTo>
                <a:cubicBezTo>
                  <a:pt x="133" y="34"/>
                  <a:pt x="133" y="35"/>
                  <a:pt x="133" y="35"/>
                </a:cubicBezTo>
                <a:cubicBezTo>
                  <a:pt x="132" y="38"/>
                  <a:pt x="132" y="38"/>
                  <a:pt x="132" y="38"/>
                </a:cubicBezTo>
                <a:cubicBezTo>
                  <a:pt x="131" y="38"/>
                  <a:pt x="131" y="38"/>
                  <a:pt x="131" y="38"/>
                </a:cubicBezTo>
                <a:cubicBezTo>
                  <a:pt x="131" y="38"/>
                  <a:pt x="131" y="38"/>
                  <a:pt x="130" y="39"/>
                </a:cubicBezTo>
                <a:cubicBezTo>
                  <a:pt x="130" y="39"/>
                  <a:pt x="131" y="39"/>
                  <a:pt x="130" y="39"/>
                </a:cubicBezTo>
                <a:cubicBezTo>
                  <a:pt x="130" y="39"/>
                  <a:pt x="130" y="39"/>
                  <a:pt x="130" y="40"/>
                </a:cubicBezTo>
                <a:cubicBezTo>
                  <a:pt x="129" y="40"/>
                  <a:pt x="129" y="40"/>
                  <a:pt x="129" y="40"/>
                </a:cubicBezTo>
                <a:cubicBezTo>
                  <a:pt x="129" y="40"/>
                  <a:pt x="128" y="40"/>
                  <a:pt x="128" y="41"/>
                </a:cubicBezTo>
                <a:cubicBezTo>
                  <a:pt x="128" y="41"/>
                  <a:pt x="127" y="41"/>
                  <a:pt x="127" y="41"/>
                </a:cubicBezTo>
                <a:cubicBezTo>
                  <a:pt x="127" y="42"/>
                  <a:pt x="127" y="42"/>
                  <a:pt x="127" y="42"/>
                </a:cubicBezTo>
                <a:cubicBezTo>
                  <a:pt x="127" y="42"/>
                  <a:pt x="126" y="42"/>
                  <a:pt x="126" y="42"/>
                </a:cubicBezTo>
                <a:cubicBezTo>
                  <a:pt x="126" y="42"/>
                  <a:pt x="126" y="43"/>
                  <a:pt x="126" y="43"/>
                </a:cubicBezTo>
                <a:cubicBezTo>
                  <a:pt x="126" y="43"/>
                  <a:pt x="126" y="44"/>
                  <a:pt x="126" y="44"/>
                </a:cubicBezTo>
                <a:cubicBezTo>
                  <a:pt x="126" y="44"/>
                  <a:pt x="125" y="44"/>
                  <a:pt x="125" y="44"/>
                </a:cubicBezTo>
                <a:cubicBezTo>
                  <a:pt x="125" y="44"/>
                  <a:pt x="124" y="44"/>
                  <a:pt x="124" y="44"/>
                </a:cubicBezTo>
                <a:cubicBezTo>
                  <a:pt x="124" y="44"/>
                  <a:pt x="123" y="44"/>
                  <a:pt x="123" y="43"/>
                </a:cubicBezTo>
                <a:cubicBezTo>
                  <a:pt x="123" y="43"/>
                  <a:pt x="122" y="43"/>
                  <a:pt x="122" y="43"/>
                </a:cubicBezTo>
                <a:cubicBezTo>
                  <a:pt x="122" y="43"/>
                  <a:pt x="121" y="44"/>
                  <a:pt x="121" y="44"/>
                </a:cubicBezTo>
                <a:cubicBezTo>
                  <a:pt x="121" y="44"/>
                  <a:pt x="121" y="45"/>
                  <a:pt x="120" y="45"/>
                </a:cubicBezTo>
                <a:cubicBezTo>
                  <a:pt x="120" y="45"/>
                  <a:pt x="120" y="45"/>
                  <a:pt x="120" y="45"/>
                </a:cubicBezTo>
                <a:cubicBezTo>
                  <a:pt x="120" y="45"/>
                  <a:pt x="119" y="44"/>
                  <a:pt x="119" y="44"/>
                </a:cubicBezTo>
                <a:cubicBezTo>
                  <a:pt x="119" y="44"/>
                  <a:pt x="118" y="45"/>
                  <a:pt x="118" y="45"/>
                </a:cubicBezTo>
                <a:cubicBezTo>
                  <a:pt x="118" y="45"/>
                  <a:pt x="117" y="45"/>
                  <a:pt x="117" y="44"/>
                </a:cubicBezTo>
                <a:cubicBezTo>
                  <a:pt x="117" y="44"/>
                  <a:pt x="117" y="44"/>
                  <a:pt x="117" y="44"/>
                </a:cubicBezTo>
                <a:cubicBezTo>
                  <a:pt x="116" y="45"/>
                  <a:pt x="116" y="45"/>
                  <a:pt x="116" y="45"/>
                </a:cubicBezTo>
                <a:cubicBezTo>
                  <a:pt x="115" y="45"/>
                  <a:pt x="115" y="45"/>
                  <a:pt x="115" y="45"/>
                </a:cubicBezTo>
                <a:cubicBezTo>
                  <a:pt x="109" y="43"/>
                  <a:pt x="109" y="43"/>
                  <a:pt x="109" y="43"/>
                </a:cubicBezTo>
                <a:cubicBezTo>
                  <a:pt x="105" y="43"/>
                  <a:pt x="105" y="43"/>
                  <a:pt x="105" y="43"/>
                </a:cubicBezTo>
                <a:cubicBezTo>
                  <a:pt x="105" y="43"/>
                  <a:pt x="105" y="43"/>
                  <a:pt x="105" y="43"/>
                </a:cubicBezTo>
                <a:cubicBezTo>
                  <a:pt x="105" y="43"/>
                  <a:pt x="104" y="42"/>
                  <a:pt x="104" y="42"/>
                </a:cubicBezTo>
                <a:cubicBezTo>
                  <a:pt x="104" y="42"/>
                  <a:pt x="105" y="42"/>
                  <a:pt x="105" y="42"/>
                </a:cubicBezTo>
                <a:cubicBezTo>
                  <a:pt x="105" y="42"/>
                  <a:pt x="105" y="41"/>
                  <a:pt x="105" y="41"/>
                </a:cubicBezTo>
                <a:cubicBezTo>
                  <a:pt x="105" y="41"/>
                  <a:pt x="106" y="41"/>
                  <a:pt x="106" y="41"/>
                </a:cubicBezTo>
                <a:cubicBezTo>
                  <a:pt x="106" y="40"/>
                  <a:pt x="106" y="40"/>
                  <a:pt x="106" y="40"/>
                </a:cubicBezTo>
                <a:cubicBezTo>
                  <a:pt x="106" y="40"/>
                  <a:pt x="106" y="40"/>
                  <a:pt x="106" y="40"/>
                </a:cubicBezTo>
                <a:cubicBezTo>
                  <a:pt x="106" y="40"/>
                  <a:pt x="107" y="40"/>
                  <a:pt x="107" y="40"/>
                </a:cubicBezTo>
                <a:cubicBezTo>
                  <a:pt x="107" y="40"/>
                  <a:pt x="107" y="40"/>
                  <a:pt x="107" y="40"/>
                </a:cubicBezTo>
                <a:cubicBezTo>
                  <a:pt x="107" y="40"/>
                  <a:pt x="107" y="39"/>
                  <a:pt x="107" y="39"/>
                </a:cubicBezTo>
                <a:cubicBezTo>
                  <a:pt x="107" y="39"/>
                  <a:pt x="107" y="39"/>
                  <a:pt x="107" y="39"/>
                </a:cubicBezTo>
                <a:cubicBezTo>
                  <a:pt x="107" y="39"/>
                  <a:pt x="107" y="38"/>
                  <a:pt x="108" y="38"/>
                </a:cubicBezTo>
                <a:cubicBezTo>
                  <a:pt x="108" y="38"/>
                  <a:pt x="108" y="38"/>
                  <a:pt x="108" y="38"/>
                </a:cubicBezTo>
                <a:cubicBezTo>
                  <a:pt x="108" y="36"/>
                  <a:pt x="108" y="36"/>
                  <a:pt x="108" y="36"/>
                </a:cubicBezTo>
                <a:cubicBezTo>
                  <a:pt x="108" y="36"/>
                  <a:pt x="108" y="35"/>
                  <a:pt x="108" y="35"/>
                </a:cubicBezTo>
                <a:cubicBezTo>
                  <a:pt x="108" y="35"/>
                  <a:pt x="108" y="35"/>
                  <a:pt x="108" y="35"/>
                </a:cubicBezTo>
                <a:cubicBezTo>
                  <a:pt x="108" y="35"/>
                  <a:pt x="108" y="35"/>
                  <a:pt x="108" y="34"/>
                </a:cubicBezTo>
                <a:cubicBezTo>
                  <a:pt x="108" y="34"/>
                  <a:pt x="108" y="34"/>
                  <a:pt x="108" y="34"/>
                </a:cubicBezTo>
                <a:cubicBezTo>
                  <a:pt x="108" y="34"/>
                  <a:pt x="110" y="33"/>
                  <a:pt x="110" y="33"/>
                </a:cubicBezTo>
                <a:cubicBezTo>
                  <a:pt x="110" y="33"/>
                  <a:pt x="110" y="32"/>
                  <a:pt x="110" y="32"/>
                </a:cubicBezTo>
                <a:cubicBezTo>
                  <a:pt x="110" y="32"/>
                  <a:pt x="111" y="32"/>
                  <a:pt x="111" y="32"/>
                </a:cubicBezTo>
                <a:cubicBezTo>
                  <a:pt x="111" y="32"/>
                  <a:pt x="111" y="31"/>
                  <a:pt x="111" y="31"/>
                </a:cubicBezTo>
                <a:cubicBezTo>
                  <a:pt x="112" y="29"/>
                  <a:pt x="112" y="29"/>
                  <a:pt x="112" y="29"/>
                </a:cubicBezTo>
                <a:cubicBezTo>
                  <a:pt x="112" y="28"/>
                  <a:pt x="112" y="28"/>
                  <a:pt x="112" y="28"/>
                </a:cubicBezTo>
                <a:cubicBezTo>
                  <a:pt x="110" y="26"/>
                  <a:pt x="110" y="26"/>
                  <a:pt x="110" y="26"/>
                </a:cubicBezTo>
                <a:cubicBezTo>
                  <a:pt x="108" y="25"/>
                  <a:pt x="108" y="25"/>
                  <a:pt x="108" y="25"/>
                </a:cubicBezTo>
                <a:cubicBezTo>
                  <a:pt x="107" y="25"/>
                  <a:pt x="107" y="25"/>
                  <a:pt x="107" y="25"/>
                </a:cubicBezTo>
                <a:cubicBezTo>
                  <a:pt x="106" y="24"/>
                  <a:pt x="106" y="24"/>
                  <a:pt x="106" y="24"/>
                </a:cubicBezTo>
                <a:cubicBezTo>
                  <a:pt x="105" y="24"/>
                  <a:pt x="105" y="24"/>
                  <a:pt x="105" y="24"/>
                </a:cubicBezTo>
                <a:cubicBezTo>
                  <a:pt x="101" y="22"/>
                  <a:pt x="101" y="22"/>
                  <a:pt x="101" y="22"/>
                </a:cubicBezTo>
                <a:cubicBezTo>
                  <a:pt x="99" y="20"/>
                  <a:pt x="99" y="20"/>
                  <a:pt x="99" y="20"/>
                </a:cubicBezTo>
                <a:cubicBezTo>
                  <a:pt x="95" y="18"/>
                  <a:pt x="95" y="18"/>
                  <a:pt x="95" y="18"/>
                </a:cubicBezTo>
                <a:cubicBezTo>
                  <a:pt x="92" y="18"/>
                  <a:pt x="92" y="18"/>
                  <a:pt x="92" y="18"/>
                </a:cubicBezTo>
                <a:cubicBezTo>
                  <a:pt x="88" y="16"/>
                  <a:pt x="88" y="16"/>
                  <a:pt x="88" y="16"/>
                </a:cubicBezTo>
                <a:cubicBezTo>
                  <a:pt x="88" y="16"/>
                  <a:pt x="88" y="15"/>
                  <a:pt x="88" y="15"/>
                </a:cubicBezTo>
                <a:cubicBezTo>
                  <a:pt x="88" y="15"/>
                  <a:pt x="86" y="13"/>
                  <a:pt x="86" y="13"/>
                </a:cubicBezTo>
                <a:cubicBezTo>
                  <a:pt x="85" y="13"/>
                  <a:pt x="85" y="13"/>
                  <a:pt x="85" y="13"/>
                </a:cubicBezTo>
                <a:cubicBezTo>
                  <a:pt x="84" y="12"/>
                  <a:pt x="84" y="12"/>
                  <a:pt x="84" y="12"/>
                </a:cubicBezTo>
                <a:cubicBezTo>
                  <a:pt x="83" y="12"/>
                  <a:pt x="83" y="12"/>
                  <a:pt x="83" y="12"/>
                </a:cubicBezTo>
                <a:cubicBezTo>
                  <a:pt x="81" y="10"/>
                  <a:pt x="81" y="10"/>
                  <a:pt x="81" y="10"/>
                </a:cubicBezTo>
                <a:cubicBezTo>
                  <a:pt x="81" y="9"/>
                  <a:pt x="81" y="9"/>
                  <a:pt x="81" y="9"/>
                </a:cubicBezTo>
                <a:cubicBezTo>
                  <a:pt x="79" y="7"/>
                  <a:pt x="79" y="7"/>
                  <a:pt x="79" y="7"/>
                </a:cubicBezTo>
                <a:cubicBezTo>
                  <a:pt x="79" y="6"/>
                  <a:pt x="79" y="6"/>
                  <a:pt x="79" y="6"/>
                </a:cubicBezTo>
                <a:cubicBezTo>
                  <a:pt x="79" y="6"/>
                  <a:pt x="79" y="6"/>
                  <a:pt x="79" y="6"/>
                </a:cubicBezTo>
                <a:cubicBezTo>
                  <a:pt x="76" y="4"/>
                  <a:pt x="76" y="4"/>
                  <a:pt x="76" y="4"/>
                </a:cubicBezTo>
                <a:cubicBezTo>
                  <a:pt x="75" y="3"/>
                  <a:pt x="75" y="3"/>
                  <a:pt x="75" y="3"/>
                </a:cubicBezTo>
                <a:cubicBezTo>
                  <a:pt x="75" y="2"/>
                  <a:pt x="75" y="2"/>
                  <a:pt x="75" y="2"/>
                </a:cubicBezTo>
                <a:cubicBezTo>
                  <a:pt x="75" y="2"/>
                  <a:pt x="72" y="2"/>
                  <a:pt x="72" y="2"/>
                </a:cubicBezTo>
                <a:cubicBezTo>
                  <a:pt x="72" y="2"/>
                  <a:pt x="69" y="3"/>
                  <a:pt x="69" y="3"/>
                </a:cubicBezTo>
                <a:cubicBezTo>
                  <a:pt x="69" y="2"/>
                  <a:pt x="69" y="2"/>
                  <a:pt x="69" y="2"/>
                </a:cubicBezTo>
                <a:cubicBezTo>
                  <a:pt x="67" y="2"/>
                  <a:pt x="67" y="2"/>
                  <a:pt x="67" y="2"/>
                </a:cubicBezTo>
                <a:cubicBezTo>
                  <a:pt x="67" y="2"/>
                  <a:pt x="66" y="5"/>
                  <a:pt x="66" y="5"/>
                </a:cubicBezTo>
                <a:cubicBezTo>
                  <a:pt x="66" y="6"/>
                  <a:pt x="65" y="7"/>
                  <a:pt x="65" y="7"/>
                </a:cubicBezTo>
                <a:cubicBezTo>
                  <a:pt x="65" y="7"/>
                  <a:pt x="65" y="9"/>
                  <a:pt x="65" y="9"/>
                </a:cubicBezTo>
                <a:cubicBezTo>
                  <a:pt x="65" y="9"/>
                  <a:pt x="64" y="7"/>
                  <a:pt x="64" y="7"/>
                </a:cubicBezTo>
                <a:cubicBezTo>
                  <a:pt x="64" y="7"/>
                  <a:pt x="64" y="6"/>
                  <a:pt x="64" y="6"/>
                </a:cubicBezTo>
                <a:cubicBezTo>
                  <a:pt x="64" y="6"/>
                  <a:pt x="63" y="5"/>
                  <a:pt x="63" y="5"/>
                </a:cubicBezTo>
                <a:cubicBezTo>
                  <a:pt x="63" y="5"/>
                  <a:pt x="63" y="5"/>
                  <a:pt x="63" y="4"/>
                </a:cubicBezTo>
                <a:cubicBezTo>
                  <a:pt x="63" y="4"/>
                  <a:pt x="63" y="4"/>
                  <a:pt x="63" y="4"/>
                </a:cubicBezTo>
                <a:cubicBezTo>
                  <a:pt x="63" y="4"/>
                  <a:pt x="62" y="4"/>
                  <a:pt x="61" y="3"/>
                </a:cubicBezTo>
                <a:cubicBezTo>
                  <a:pt x="61" y="3"/>
                  <a:pt x="61" y="3"/>
                  <a:pt x="61" y="3"/>
                </a:cubicBezTo>
                <a:cubicBezTo>
                  <a:pt x="61" y="3"/>
                  <a:pt x="60" y="3"/>
                  <a:pt x="58" y="3"/>
                </a:cubicBezTo>
                <a:cubicBezTo>
                  <a:pt x="57" y="3"/>
                  <a:pt x="54" y="3"/>
                  <a:pt x="54" y="3"/>
                </a:cubicBezTo>
                <a:cubicBezTo>
                  <a:pt x="54" y="3"/>
                  <a:pt x="53" y="2"/>
                  <a:pt x="53" y="2"/>
                </a:cubicBezTo>
                <a:cubicBezTo>
                  <a:pt x="53" y="2"/>
                  <a:pt x="53" y="2"/>
                  <a:pt x="53" y="2"/>
                </a:cubicBezTo>
                <a:cubicBezTo>
                  <a:pt x="53" y="2"/>
                  <a:pt x="52" y="1"/>
                  <a:pt x="52" y="1"/>
                </a:cubicBezTo>
                <a:cubicBezTo>
                  <a:pt x="51" y="0"/>
                  <a:pt x="51" y="0"/>
                  <a:pt x="51" y="0"/>
                </a:cubicBezTo>
                <a:cubicBezTo>
                  <a:pt x="51" y="0"/>
                  <a:pt x="51" y="2"/>
                  <a:pt x="51" y="2"/>
                </a:cubicBezTo>
                <a:cubicBezTo>
                  <a:pt x="51" y="2"/>
                  <a:pt x="50" y="3"/>
                  <a:pt x="50" y="3"/>
                </a:cubicBezTo>
                <a:cubicBezTo>
                  <a:pt x="50" y="3"/>
                  <a:pt x="49" y="3"/>
                  <a:pt x="49" y="3"/>
                </a:cubicBezTo>
                <a:cubicBezTo>
                  <a:pt x="49" y="3"/>
                  <a:pt x="47" y="4"/>
                  <a:pt x="47" y="4"/>
                </a:cubicBezTo>
                <a:cubicBezTo>
                  <a:pt x="48" y="5"/>
                  <a:pt x="48" y="5"/>
                  <a:pt x="48" y="5"/>
                </a:cubicBezTo>
                <a:cubicBezTo>
                  <a:pt x="46" y="6"/>
                  <a:pt x="46" y="6"/>
                  <a:pt x="46" y="6"/>
                </a:cubicBezTo>
                <a:cubicBezTo>
                  <a:pt x="46" y="7"/>
                  <a:pt x="46" y="7"/>
                  <a:pt x="46" y="7"/>
                </a:cubicBezTo>
                <a:cubicBezTo>
                  <a:pt x="44" y="8"/>
                  <a:pt x="44" y="8"/>
                  <a:pt x="44" y="8"/>
                </a:cubicBezTo>
                <a:cubicBezTo>
                  <a:pt x="46" y="10"/>
                  <a:pt x="46" y="10"/>
                  <a:pt x="46" y="10"/>
                </a:cubicBezTo>
                <a:cubicBezTo>
                  <a:pt x="45" y="11"/>
                  <a:pt x="45" y="13"/>
                  <a:pt x="44" y="15"/>
                </a:cubicBezTo>
                <a:cubicBezTo>
                  <a:pt x="44" y="15"/>
                  <a:pt x="44" y="16"/>
                  <a:pt x="44" y="17"/>
                </a:cubicBezTo>
                <a:cubicBezTo>
                  <a:pt x="44" y="17"/>
                  <a:pt x="43" y="17"/>
                  <a:pt x="43" y="17"/>
                </a:cubicBezTo>
                <a:cubicBezTo>
                  <a:pt x="43" y="18"/>
                  <a:pt x="43" y="18"/>
                  <a:pt x="43" y="18"/>
                </a:cubicBezTo>
                <a:cubicBezTo>
                  <a:pt x="42" y="18"/>
                  <a:pt x="40" y="19"/>
                  <a:pt x="39" y="20"/>
                </a:cubicBezTo>
                <a:cubicBezTo>
                  <a:pt x="39" y="20"/>
                  <a:pt x="38" y="20"/>
                  <a:pt x="38" y="20"/>
                </a:cubicBezTo>
                <a:cubicBezTo>
                  <a:pt x="37" y="20"/>
                  <a:pt x="37" y="20"/>
                  <a:pt x="37" y="21"/>
                </a:cubicBezTo>
                <a:cubicBezTo>
                  <a:pt x="37" y="21"/>
                  <a:pt x="37" y="21"/>
                  <a:pt x="36" y="21"/>
                </a:cubicBezTo>
                <a:cubicBezTo>
                  <a:pt x="36" y="21"/>
                  <a:pt x="36" y="21"/>
                  <a:pt x="36" y="21"/>
                </a:cubicBezTo>
                <a:cubicBezTo>
                  <a:pt x="36" y="21"/>
                  <a:pt x="36" y="22"/>
                  <a:pt x="36" y="22"/>
                </a:cubicBezTo>
                <a:cubicBezTo>
                  <a:pt x="36" y="22"/>
                  <a:pt x="35" y="22"/>
                  <a:pt x="35" y="22"/>
                </a:cubicBezTo>
                <a:cubicBezTo>
                  <a:pt x="35" y="22"/>
                  <a:pt x="35" y="23"/>
                  <a:pt x="35" y="24"/>
                </a:cubicBezTo>
                <a:cubicBezTo>
                  <a:pt x="35" y="24"/>
                  <a:pt x="36" y="25"/>
                  <a:pt x="36" y="26"/>
                </a:cubicBezTo>
                <a:cubicBezTo>
                  <a:pt x="36" y="26"/>
                  <a:pt x="36" y="26"/>
                  <a:pt x="36" y="26"/>
                </a:cubicBezTo>
                <a:cubicBezTo>
                  <a:pt x="36" y="26"/>
                  <a:pt x="36" y="26"/>
                  <a:pt x="35" y="26"/>
                </a:cubicBezTo>
                <a:cubicBezTo>
                  <a:pt x="35" y="27"/>
                  <a:pt x="35" y="27"/>
                  <a:pt x="35" y="28"/>
                </a:cubicBezTo>
                <a:cubicBezTo>
                  <a:pt x="35" y="28"/>
                  <a:pt x="35" y="28"/>
                  <a:pt x="35" y="29"/>
                </a:cubicBezTo>
                <a:cubicBezTo>
                  <a:pt x="35" y="29"/>
                  <a:pt x="35" y="29"/>
                  <a:pt x="35" y="29"/>
                </a:cubicBezTo>
                <a:cubicBezTo>
                  <a:pt x="35" y="31"/>
                  <a:pt x="35" y="32"/>
                  <a:pt x="36" y="33"/>
                </a:cubicBezTo>
                <a:cubicBezTo>
                  <a:pt x="36" y="33"/>
                  <a:pt x="36" y="34"/>
                  <a:pt x="36" y="34"/>
                </a:cubicBezTo>
                <a:cubicBezTo>
                  <a:pt x="36" y="34"/>
                  <a:pt x="35" y="35"/>
                  <a:pt x="35" y="35"/>
                </a:cubicBezTo>
                <a:cubicBezTo>
                  <a:pt x="34" y="36"/>
                  <a:pt x="35" y="37"/>
                  <a:pt x="35" y="38"/>
                </a:cubicBezTo>
                <a:cubicBezTo>
                  <a:pt x="36" y="39"/>
                  <a:pt x="36" y="39"/>
                  <a:pt x="37" y="40"/>
                </a:cubicBezTo>
                <a:cubicBezTo>
                  <a:pt x="37" y="40"/>
                  <a:pt x="37" y="41"/>
                  <a:pt x="37" y="41"/>
                </a:cubicBezTo>
                <a:cubicBezTo>
                  <a:pt x="37" y="41"/>
                  <a:pt x="36" y="41"/>
                  <a:pt x="36" y="41"/>
                </a:cubicBezTo>
                <a:cubicBezTo>
                  <a:pt x="36" y="42"/>
                  <a:pt x="35" y="42"/>
                  <a:pt x="35" y="42"/>
                </a:cubicBezTo>
                <a:cubicBezTo>
                  <a:pt x="35" y="42"/>
                  <a:pt x="35" y="42"/>
                  <a:pt x="35" y="42"/>
                </a:cubicBezTo>
                <a:cubicBezTo>
                  <a:pt x="34" y="42"/>
                  <a:pt x="34" y="42"/>
                  <a:pt x="34" y="42"/>
                </a:cubicBezTo>
                <a:cubicBezTo>
                  <a:pt x="34" y="42"/>
                  <a:pt x="33" y="42"/>
                  <a:pt x="33" y="42"/>
                </a:cubicBezTo>
                <a:cubicBezTo>
                  <a:pt x="32" y="43"/>
                  <a:pt x="33" y="43"/>
                  <a:pt x="33" y="43"/>
                </a:cubicBezTo>
                <a:cubicBezTo>
                  <a:pt x="33" y="44"/>
                  <a:pt x="32" y="44"/>
                  <a:pt x="32" y="44"/>
                </a:cubicBezTo>
                <a:cubicBezTo>
                  <a:pt x="32" y="45"/>
                  <a:pt x="32" y="45"/>
                  <a:pt x="32" y="45"/>
                </a:cubicBezTo>
                <a:cubicBezTo>
                  <a:pt x="32" y="45"/>
                  <a:pt x="32" y="45"/>
                  <a:pt x="32" y="45"/>
                </a:cubicBezTo>
                <a:cubicBezTo>
                  <a:pt x="31" y="46"/>
                  <a:pt x="31" y="46"/>
                  <a:pt x="31" y="47"/>
                </a:cubicBezTo>
                <a:cubicBezTo>
                  <a:pt x="31" y="47"/>
                  <a:pt x="31" y="47"/>
                  <a:pt x="31" y="47"/>
                </a:cubicBezTo>
                <a:cubicBezTo>
                  <a:pt x="31" y="48"/>
                  <a:pt x="31" y="48"/>
                  <a:pt x="30" y="48"/>
                </a:cubicBezTo>
                <a:cubicBezTo>
                  <a:pt x="30" y="48"/>
                  <a:pt x="30" y="48"/>
                  <a:pt x="30" y="48"/>
                </a:cubicBezTo>
                <a:cubicBezTo>
                  <a:pt x="30" y="49"/>
                  <a:pt x="30" y="49"/>
                  <a:pt x="30" y="49"/>
                </a:cubicBezTo>
                <a:cubicBezTo>
                  <a:pt x="29" y="49"/>
                  <a:pt x="29" y="49"/>
                  <a:pt x="29" y="50"/>
                </a:cubicBezTo>
                <a:cubicBezTo>
                  <a:pt x="29" y="50"/>
                  <a:pt x="29" y="50"/>
                  <a:pt x="29" y="50"/>
                </a:cubicBezTo>
                <a:cubicBezTo>
                  <a:pt x="29" y="50"/>
                  <a:pt x="29" y="50"/>
                  <a:pt x="28" y="50"/>
                </a:cubicBezTo>
                <a:cubicBezTo>
                  <a:pt x="28" y="50"/>
                  <a:pt x="28" y="51"/>
                  <a:pt x="28" y="51"/>
                </a:cubicBezTo>
                <a:cubicBezTo>
                  <a:pt x="28" y="52"/>
                  <a:pt x="27" y="52"/>
                  <a:pt x="27" y="52"/>
                </a:cubicBezTo>
                <a:cubicBezTo>
                  <a:pt x="27" y="52"/>
                  <a:pt x="27" y="52"/>
                  <a:pt x="27" y="52"/>
                </a:cubicBezTo>
                <a:cubicBezTo>
                  <a:pt x="27" y="54"/>
                  <a:pt x="27" y="55"/>
                  <a:pt x="26" y="56"/>
                </a:cubicBezTo>
                <a:cubicBezTo>
                  <a:pt x="26" y="57"/>
                  <a:pt x="26" y="58"/>
                  <a:pt x="26" y="58"/>
                </a:cubicBezTo>
                <a:cubicBezTo>
                  <a:pt x="26" y="58"/>
                  <a:pt x="25" y="58"/>
                  <a:pt x="25" y="58"/>
                </a:cubicBezTo>
                <a:cubicBezTo>
                  <a:pt x="24" y="59"/>
                  <a:pt x="24" y="60"/>
                  <a:pt x="25" y="61"/>
                </a:cubicBezTo>
                <a:cubicBezTo>
                  <a:pt x="25" y="62"/>
                  <a:pt x="26" y="64"/>
                  <a:pt x="25" y="65"/>
                </a:cubicBezTo>
                <a:cubicBezTo>
                  <a:pt x="25" y="65"/>
                  <a:pt x="25" y="66"/>
                  <a:pt x="25" y="66"/>
                </a:cubicBezTo>
                <a:cubicBezTo>
                  <a:pt x="25" y="66"/>
                  <a:pt x="26" y="66"/>
                  <a:pt x="26" y="66"/>
                </a:cubicBezTo>
                <a:cubicBezTo>
                  <a:pt x="26" y="66"/>
                  <a:pt x="26" y="67"/>
                  <a:pt x="26" y="67"/>
                </a:cubicBezTo>
                <a:cubicBezTo>
                  <a:pt x="25" y="67"/>
                  <a:pt x="25" y="67"/>
                  <a:pt x="25" y="67"/>
                </a:cubicBezTo>
                <a:cubicBezTo>
                  <a:pt x="25" y="68"/>
                  <a:pt x="25" y="68"/>
                  <a:pt x="24" y="68"/>
                </a:cubicBezTo>
                <a:cubicBezTo>
                  <a:pt x="24" y="68"/>
                  <a:pt x="24" y="68"/>
                  <a:pt x="23" y="68"/>
                </a:cubicBezTo>
                <a:cubicBezTo>
                  <a:pt x="23" y="68"/>
                  <a:pt x="24" y="68"/>
                  <a:pt x="24" y="68"/>
                </a:cubicBezTo>
                <a:cubicBezTo>
                  <a:pt x="24" y="69"/>
                  <a:pt x="24" y="69"/>
                  <a:pt x="24" y="69"/>
                </a:cubicBezTo>
                <a:cubicBezTo>
                  <a:pt x="23" y="69"/>
                  <a:pt x="23" y="70"/>
                  <a:pt x="23" y="70"/>
                </a:cubicBezTo>
                <a:cubicBezTo>
                  <a:pt x="23" y="71"/>
                  <a:pt x="23" y="71"/>
                  <a:pt x="23" y="72"/>
                </a:cubicBezTo>
                <a:cubicBezTo>
                  <a:pt x="22" y="72"/>
                  <a:pt x="22" y="72"/>
                  <a:pt x="22" y="73"/>
                </a:cubicBezTo>
                <a:cubicBezTo>
                  <a:pt x="23" y="73"/>
                  <a:pt x="23" y="73"/>
                  <a:pt x="23" y="73"/>
                </a:cubicBezTo>
                <a:cubicBezTo>
                  <a:pt x="23" y="74"/>
                  <a:pt x="23" y="74"/>
                  <a:pt x="23" y="74"/>
                </a:cubicBezTo>
                <a:cubicBezTo>
                  <a:pt x="22" y="74"/>
                  <a:pt x="22" y="74"/>
                  <a:pt x="22" y="74"/>
                </a:cubicBezTo>
                <a:cubicBezTo>
                  <a:pt x="22" y="74"/>
                  <a:pt x="22" y="74"/>
                  <a:pt x="22" y="74"/>
                </a:cubicBezTo>
                <a:cubicBezTo>
                  <a:pt x="22" y="74"/>
                  <a:pt x="22" y="74"/>
                  <a:pt x="22" y="74"/>
                </a:cubicBezTo>
                <a:cubicBezTo>
                  <a:pt x="21" y="74"/>
                  <a:pt x="21" y="74"/>
                  <a:pt x="21" y="74"/>
                </a:cubicBezTo>
                <a:cubicBezTo>
                  <a:pt x="21" y="74"/>
                  <a:pt x="21" y="74"/>
                  <a:pt x="21" y="75"/>
                </a:cubicBezTo>
                <a:cubicBezTo>
                  <a:pt x="21" y="75"/>
                  <a:pt x="21" y="76"/>
                  <a:pt x="21" y="76"/>
                </a:cubicBezTo>
                <a:cubicBezTo>
                  <a:pt x="21" y="77"/>
                  <a:pt x="21" y="77"/>
                  <a:pt x="21" y="78"/>
                </a:cubicBezTo>
                <a:cubicBezTo>
                  <a:pt x="21" y="78"/>
                  <a:pt x="21" y="79"/>
                  <a:pt x="21" y="79"/>
                </a:cubicBezTo>
                <a:cubicBezTo>
                  <a:pt x="21" y="80"/>
                  <a:pt x="21" y="80"/>
                  <a:pt x="21" y="80"/>
                </a:cubicBezTo>
                <a:cubicBezTo>
                  <a:pt x="21" y="80"/>
                  <a:pt x="21" y="80"/>
                  <a:pt x="22" y="80"/>
                </a:cubicBezTo>
                <a:cubicBezTo>
                  <a:pt x="22" y="81"/>
                  <a:pt x="22" y="81"/>
                  <a:pt x="23" y="81"/>
                </a:cubicBezTo>
                <a:cubicBezTo>
                  <a:pt x="23" y="81"/>
                  <a:pt x="23" y="82"/>
                  <a:pt x="23" y="82"/>
                </a:cubicBezTo>
                <a:cubicBezTo>
                  <a:pt x="23" y="82"/>
                  <a:pt x="22" y="82"/>
                  <a:pt x="22" y="82"/>
                </a:cubicBezTo>
                <a:cubicBezTo>
                  <a:pt x="22" y="82"/>
                  <a:pt x="22" y="82"/>
                  <a:pt x="22" y="82"/>
                </a:cubicBezTo>
                <a:cubicBezTo>
                  <a:pt x="22" y="82"/>
                  <a:pt x="22" y="82"/>
                  <a:pt x="22" y="82"/>
                </a:cubicBezTo>
                <a:cubicBezTo>
                  <a:pt x="22" y="83"/>
                  <a:pt x="22" y="83"/>
                  <a:pt x="22" y="84"/>
                </a:cubicBezTo>
                <a:cubicBezTo>
                  <a:pt x="22" y="84"/>
                  <a:pt x="23" y="84"/>
                  <a:pt x="23" y="85"/>
                </a:cubicBezTo>
                <a:cubicBezTo>
                  <a:pt x="23" y="85"/>
                  <a:pt x="24" y="86"/>
                  <a:pt x="24" y="86"/>
                </a:cubicBezTo>
                <a:cubicBezTo>
                  <a:pt x="24" y="88"/>
                  <a:pt x="24" y="88"/>
                  <a:pt x="24" y="88"/>
                </a:cubicBezTo>
                <a:cubicBezTo>
                  <a:pt x="24" y="88"/>
                  <a:pt x="25" y="89"/>
                  <a:pt x="24" y="89"/>
                </a:cubicBezTo>
                <a:cubicBezTo>
                  <a:pt x="24" y="90"/>
                  <a:pt x="24" y="90"/>
                  <a:pt x="24" y="90"/>
                </a:cubicBezTo>
                <a:cubicBezTo>
                  <a:pt x="24" y="91"/>
                  <a:pt x="24" y="91"/>
                  <a:pt x="24" y="91"/>
                </a:cubicBezTo>
                <a:cubicBezTo>
                  <a:pt x="24" y="92"/>
                  <a:pt x="24" y="92"/>
                  <a:pt x="24" y="92"/>
                </a:cubicBezTo>
                <a:cubicBezTo>
                  <a:pt x="25" y="93"/>
                  <a:pt x="25" y="92"/>
                  <a:pt x="25" y="92"/>
                </a:cubicBezTo>
                <a:cubicBezTo>
                  <a:pt x="25" y="92"/>
                  <a:pt x="25" y="92"/>
                  <a:pt x="26" y="92"/>
                </a:cubicBezTo>
                <a:cubicBezTo>
                  <a:pt x="26" y="92"/>
                  <a:pt x="26" y="92"/>
                  <a:pt x="26" y="93"/>
                </a:cubicBezTo>
                <a:cubicBezTo>
                  <a:pt x="26" y="93"/>
                  <a:pt x="26" y="93"/>
                  <a:pt x="26" y="93"/>
                </a:cubicBezTo>
                <a:cubicBezTo>
                  <a:pt x="26" y="93"/>
                  <a:pt x="26" y="94"/>
                  <a:pt x="26" y="94"/>
                </a:cubicBezTo>
                <a:cubicBezTo>
                  <a:pt x="26" y="94"/>
                  <a:pt x="26" y="95"/>
                  <a:pt x="26" y="95"/>
                </a:cubicBezTo>
                <a:cubicBezTo>
                  <a:pt x="25" y="95"/>
                  <a:pt x="25" y="96"/>
                  <a:pt x="25" y="96"/>
                </a:cubicBezTo>
                <a:cubicBezTo>
                  <a:pt x="25" y="96"/>
                  <a:pt x="25" y="98"/>
                  <a:pt x="25" y="98"/>
                </a:cubicBezTo>
                <a:cubicBezTo>
                  <a:pt x="25" y="98"/>
                  <a:pt x="26" y="98"/>
                  <a:pt x="26" y="99"/>
                </a:cubicBezTo>
                <a:cubicBezTo>
                  <a:pt x="26" y="99"/>
                  <a:pt x="25" y="99"/>
                  <a:pt x="25" y="99"/>
                </a:cubicBezTo>
                <a:cubicBezTo>
                  <a:pt x="25" y="99"/>
                  <a:pt x="26" y="100"/>
                  <a:pt x="26" y="100"/>
                </a:cubicBezTo>
                <a:cubicBezTo>
                  <a:pt x="26" y="100"/>
                  <a:pt x="25" y="101"/>
                  <a:pt x="25" y="101"/>
                </a:cubicBezTo>
                <a:cubicBezTo>
                  <a:pt x="24" y="101"/>
                  <a:pt x="24" y="101"/>
                  <a:pt x="24" y="101"/>
                </a:cubicBezTo>
                <a:cubicBezTo>
                  <a:pt x="24" y="101"/>
                  <a:pt x="24" y="102"/>
                  <a:pt x="24" y="102"/>
                </a:cubicBezTo>
                <a:cubicBezTo>
                  <a:pt x="24" y="102"/>
                  <a:pt x="23" y="104"/>
                  <a:pt x="23" y="104"/>
                </a:cubicBezTo>
                <a:cubicBezTo>
                  <a:pt x="23" y="104"/>
                  <a:pt x="23" y="105"/>
                  <a:pt x="23" y="105"/>
                </a:cubicBezTo>
                <a:cubicBezTo>
                  <a:pt x="23" y="105"/>
                  <a:pt x="23" y="105"/>
                  <a:pt x="23" y="106"/>
                </a:cubicBezTo>
                <a:cubicBezTo>
                  <a:pt x="23" y="106"/>
                  <a:pt x="22" y="106"/>
                  <a:pt x="22" y="107"/>
                </a:cubicBezTo>
                <a:cubicBezTo>
                  <a:pt x="22" y="107"/>
                  <a:pt x="22" y="107"/>
                  <a:pt x="22" y="108"/>
                </a:cubicBezTo>
                <a:cubicBezTo>
                  <a:pt x="22" y="108"/>
                  <a:pt x="22" y="108"/>
                  <a:pt x="21" y="108"/>
                </a:cubicBezTo>
                <a:cubicBezTo>
                  <a:pt x="21" y="109"/>
                  <a:pt x="21" y="109"/>
                  <a:pt x="21" y="109"/>
                </a:cubicBezTo>
                <a:cubicBezTo>
                  <a:pt x="21" y="109"/>
                  <a:pt x="21" y="110"/>
                  <a:pt x="21" y="110"/>
                </a:cubicBezTo>
                <a:cubicBezTo>
                  <a:pt x="21" y="110"/>
                  <a:pt x="22" y="111"/>
                  <a:pt x="22" y="111"/>
                </a:cubicBezTo>
                <a:cubicBezTo>
                  <a:pt x="22" y="111"/>
                  <a:pt x="22" y="111"/>
                  <a:pt x="22" y="112"/>
                </a:cubicBezTo>
                <a:cubicBezTo>
                  <a:pt x="22" y="112"/>
                  <a:pt x="22" y="112"/>
                  <a:pt x="22" y="112"/>
                </a:cubicBezTo>
                <a:cubicBezTo>
                  <a:pt x="22" y="112"/>
                  <a:pt x="22" y="113"/>
                  <a:pt x="22" y="113"/>
                </a:cubicBezTo>
                <a:cubicBezTo>
                  <a:pt x="22" y="113"/>
                  <a:pt x="22" y="114"/>
                  <a:pt x="22" y="114"/>
                </a:cubicBezTo>
                <a:cubicBezTo>
                  <a:pt x="22" y="114"/>
                  <a:pt x="22" y="114"/>
                  <a:pt x="22" y="114"/>
                </a:cubicBezTo>
                <a:cubicBezTo>
                  <a:pt x="22" y="114"/>
                  <a:pt x="22" y="115"/>
                  <a:pt x="22" y="115"/>
                </a:cubicBezTo>
                <a:cubicBezTo>
                  <a:pt x="22" y="115"/>
                  <a:pt x="22" y="115"/>
                  <a:pt x="22" y="115"/>
                </a:cubicBezTo>
                <a:cubicBezTo>
                  <a:pt x="22" y="115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1" y="117"/>
                  <a:pt x="21" y="117"/>
                </a:cubicBezTo>
                <a:cubicBezTo>
                  <a:pt x="21" y="117"/>
                  <a:pt x="21" y="117"/>
                  <a:pt x="21" y="117"/>
                </a:cubicBezTo>
                <a:cubicBezTo>
                  <a:pt x="21" y="117"/>
                  <a:pt x="21" y="117"/>
                  <a:pt x="21" y="117"/>
                </a:cubicBezTo>
                <a:cubicBezTo>
                  <a:pt x="21" y="117"/>
                  <a:pt x="20" y="117"/>
                  <a:pt x="20" y="117"/>
                </a:cubicBezTo>
                <a:cubicBezTo>
                  <a:pt x="20" y="117"/>
                  <a:pt x="20" y="118"/>
                  <a:pt x="20" y="118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19" y="119"/>
                  <a:pt x="19" y="119"/>
                </a:cubicBezTo>
                <a:cubicBezTo>
                  <a:pt x="19" y="119"/>
                  <a:pt x="18" y="119"/>
                  <a:pt x="18" y="119"/>
                </a:cubicBezTo>
                <a:cubicBezTo>
                  <a:pt x="18" y="120"/>
                  <a:pt x="18" y="120"/>
                  <a:pt x="18" y="120"/>
                </a:cubicBezTo>
                <a:cubicBezTo>
                  <a:pt x="17" y="120"/>
                  <a:pt x="17" y="120"/>
                  <a:pt x="17" y="120"/>
                </a:cubicBezTo>
                <a:cubicBezTo>
                  <a:pt x="17" y="120"/>
                  <a:pt x="17" y="120"/>
                  <a:pt x="17" y="120"/>
                </a:cubicBezTo>
                <a:cubicBezTo>
                  <a:pt x="17" y="120"/>
                  <a:pt x="17" y="121"/>
                  <a:pt x="17" y="121"/>
                </a:cubicBezTo>
                <a:cubicBezTo>
                  <a:pt x="18" y="121"/>
                  <a:pt x="18" y="121"/>
                  <a:pt x="18" y="121"/>
                </a:cubicBezTo>
                <a:cubicBezTo>
                  <a:pt x="18" y="121"/>
                  <a:pt x="17" y="121"/>
                  <a:pt x="17" y="121"/>
                </a:cubicBezTo>
                <a:cubicBezTo>
                  <a:pt x="17" y="122"/>
                  <a:pt x="16" y="122"/>
                  <a:pt x="16" y="122"/>
                </a:cubicBezTo>
                <a:cubicBezTo>
                  <a:pt x="16" y="122"/>
                  <a:pt x="16" y="122"/>
                  <a:pt x="16" y="123"/>
                </a:cubicBezTo>
                <a:cubicBezTo>
                  <a:pt x="16" y="123"/>
                  <a:pt x="16" y="123"/>
                  <a:pt x="17" y="123"/>
                </a:cubicBezTo>
                <a:cubicBezTo>
                  <a:pt x="17" y="123"/>
                  <a:pt x="17" y="123"/>
                  <a:pt x="17" y="123"/>
                </a:cubicBezTo>
                <a:cubicBezTo>
                  <a:pt x="17" y="123"/>
                  <a:pt x="16" y="124"/>
                  <a:pt x="16" y="124"/>
                </a:cubicBezTo>
                <a:cubicBezTo>
                  <a:pt x="16" y="124"/>
                  <a:pt x="16" y="124"/>
                  <a:pt x="16" y="124"/>
                </a:cubicBezTo>
                <a:cubicBezTo>
                  <a:pt x="16" y="124"/>
                  <a:pt x="16" y="125"/>
                  <a:pt x="17" y="125"/>
                </a:cubicBezTo>
                <a:cubicBezTo>
                  <a:pt x="17" y="125"/>
                  <a:pt x="17" y="126"/>
                  <a:pt x="17" y="126"/>
                </a:cubicBezTo>
                <a:cubicBezTo>
                  <a:pt x="17" y="126"/>
                  <a:pt x="17" y="126"/>
                  <a:pt x="16" y="126"/>
                </a:cubicBezTo>
                <a:cubicBezTo>
                  <a:pt x="16" y="126"/>
                  <a:pt x="16" y="127"/>
                  <a:pt x="16" y="127"/>
                </a:cubicBezTo>
                <a:cubicBezTo>
                  <a:pt x="16" y="127"/>
                  <a:pt x="16" y="127"/>
                  <a:pt x="16" y="128"/>
                </a:cubicBezTo>
                <a:cubicBezTo>
                  <a:pt x="16" y="128"/>
                  <a:pt x="17" y="128"/>
                  <a:pt x="17" y="128"/>
                </a:cubicBezTo>
                <a:cubicBezTo>
                  <a:pt x="17" y="128"/>
                  <a:pt x="16" y="129"/>
                  <a:pt x="16" y="129"/>
                </a:cubicBezTo>
                <a:cubicBezTo>
                  <a:pt x="16" y="129"/>
                  <a:pt x="16" y="130"/>
                  <a:pt x="16" y="130"/>
                </a:cubicBezTo>
                <a:cubicBezTo>
                  <a:pt x="16" y="130"/>
                  <a:pt x="16" y="130"/>
                  <a:pt x="16" y="130"/>
                </a:cubicBezTo>
                <a:cubicBezTo>
                  <a:pt x="16" y="131"/>
                  <a:pt x="16" y="131"/>
                  <a:pt x="16" y="131"/>
                </a:cubicBezTo>
                <a:cubicBezTo>
                  <a:pt x="17" y="131"/>
                  <a:pt x="16" y="131"/>
                  <a:pt x="16" y="131"/>
                </a:cubicBezTo>
                <a:cubicBezTo>
                  <a:pt x="16" y="132"/>
                  <a:pt x="16" y="132"/>
                  <a:pt x="16" y="132"/>
                </a:cubicBezTo>
                <a:cubicBezTo>
                  <a:pt x="16" y="132"/>
                  <a:pt x="18" y="134"/>
                  <a:pt x="18" y="134"/>
                </a:cubicBezTo>
                <a:cubicBezTo>
                  <a:pt x="18" y="134"/>
                  <a:pt x="17" y="134"/>
                  <a:pt x="17" y="134"/>
                </a:cubicBezTo>
                <a:cubicBezTo>
                  <a:pt x="17" y="134"/>
                  <a:pt x="17" y="135"/>
                  <a:pt x="17" y="135"/>
                </a:cubicBezTo>
                <a:cubicBezTo>
                  <a:pt x="17" y="135"/>
                  <a:pt x="17" y="136"/>
                  <a:pt x="17" y="136"/>
                </a:cubicBezTo>
                <a:cubicBezTo>
                  <a:pt x="17" y="136"/>
                  <a:pt x="17" y="137"/>
                  <a:pt x="18" y="137"/>
                </a:cubicBezTo>
                <a:cubicBezTo>
                  <a:pt x="18" y="137"/>
                  <a:pt x="18" y="137"/>
                  <a:pt x="18" y="138"/>
                </a:cubicBezTo>
                <a:cubicBezTo>
                  <a:pt x="18" y="138"/>
                  <a:pt x="18" y="138"/>
                  <a:pt x="19" y="138"/>
                </a:cubicBezTo>
                <a:cubicBezTo>
                  <a:pt x="19" y="138"/>
                  <a:pt x="19" y="139"/>
                  <a:pt x="19" y="139"/>
                </a:cubicBezTo>
                <a:cubicBezTo>
                  <a:pt x="19" y="139"/>
                  <a:pt x="18" y="140"/>
                  <a:pt x="18" y="140"/>
                </a:cubicBezTo>
                <a:cubicBezTo>
                  <a:pt x="17" y="140"/>
                  <a:pt x="17" y="140"/>
                  <a:pt x="17" y="140"/>
                </a:cubicBezTo>
                <a:cubicBezTo>
                  <a:pt x="15" y="141"/>
                  <a:pt x="15" y="141"/>
                  <a:pt x="15" y="141"/>
                </a:cubicBezTo>
                <a:cubicBezTo>
                  <a:pt x="15" y="145"/>
                  <a:pt x="15" y="145"/>
                  <a:pt x="15" y="145"/>
                </a:cubicBezTo>
                <a:cubicBezTo>
                  <a:pt x="15" y="145"/>
                  <a:pt x="14" y="146"/>
                  <a:pt x="14" y="146"/>
                </a:cubicBezTo>
                <a:cubicBezTo>
                  <a:pt x="14" y="146"/>
                  <a:pt x="14" y="147"/>
                  <a:pt x="14" y="147"/>
                </a:cubicBezTo>
                <a:cubicBezTo>
                  <a:pt x="14" y="147"/>
                  <a:pt x="14" y="148"/>
                  <a:pt x="14" y="148"/>
                </a:cubicBezTo>
                <a:cubicBezTo>
                  <a:pt x="14" y="148"/>
                  <a:pt x="14" y="148"/>
                  <a:pt x="14" y="148"/>
                </a:cubicBezTo>
                <a:cubicBezTo>
                  <a:pt x="14" y="148"/>
                  <a:pt x="13" y="147"/>
                  <a:pt x="13" y="147"/>
                </a:cubicBezTo>
                <a:cubicBezTo>
                  <a:pt x="13" y="147"/>
                  <a:pt x="13" y="147"/>
                  <a:pt x="13" y="147"/>
                </a:cubicBezTo>
                <a:cubicBezTo>
                  <a:pt x="13" y="150"/>
                  <a:pt x="13" y="150"/>
                  <a:pt x="13" y="150"/>
                </a:cubicBezTo>
                <a:cubicBezTo>
                  <a:pt x="13" y="150"/>
                  <a:pt x="13" y="150"/>
                  <a:pt x="13" y="150"/>
                </a:cubicBezTo>
                <a:cubicBezTo>
                  <a:pt x="13" y="150"/>
                  <a:pt x="13" y="151"/>
                  <a:pt x="13" y="151"/>
                </a:cubicBezTo>
                <a:cubicBezTo>
                  <a:pt x="13" y="151"/>
                  <a:pt x="13" y="152"/>
                  <a:pt x="13" y="152"/>
                </a:cubicBezTo>
                <a:cubicBezTo>
                  <a:pt x="13" y="152"/>
                  <a:pt x="12" y="152"/>
                  <a:pt x="12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11" y="153"/>
                  <a:pt x="12" y="153"/>
                  <a:pt x="12" y="153"/>
                </a:cubicBezTo>
                <a:cubicBezTo>
                  <a:pt x="12" y="153"/>
                  <a:pt x="12" y="154"/>
                  <a:pt x="13" y="154"/>
                </a:cubicBezTo>
                <a:cubicBezTo>
                  <a:pt x="13" y="154"/>
                  <a:pt x="13" y="155"/>
                  <a:pt x="13" y="155"/>
                </a:cubicBezTo>
                <a:cubicBezTo>
                  <a:pt x="13" y="155"/>
                  <a:pt x="12" y="155"/>
                  <a:pt x="12" y="155"/>
                </a:cubicBezTo>
                <a:cubicBezTo>
                  <a:pt x="12" y="155"/>
                  <a:pt x="12" y="155"/>
                  <a:pt x="12" y="155"/>
                </a:cubicBezTo>
                <a:cubicBezTo>
                  <a:pt x="12" y="155"/>
                  <a:pt x="11" y="156"/>
                  <a:pt x="11" y="156"/>
                </a:cubicBezTo>
                <a:cubicBezTo>
                  <a:pt x="11" y="156"/>
                  <a:pt x="11" y="156"/>
                  <a:pt x="11" y="157"/>
                </a:cubicBezTo>
                <a:cubicBezTo>
                  <a:pt x="11" y="157"/>
                  <a:pt x="11" y="157"/>
                  <a:pt x="11" y="157"/>
                </a:cubicBezTo>
                <a:cubicBezTo>
                  <a:pt x="11" y="158"/>
                  <a:pt x="11" y="158"/>
                  <a:pt x="11" y="158"/>
                </a:cubicBezTo>
                <a:cubicBezTo>
                  <a:pt x="11" y="158"/>
                  <a:pt x="11" y="159"/>
                  <a:pt x="11" y="159"/>
                </a:cubicBezTo>
                <a:cubicBezTo>
                  <a:pt x="11" y="159"/>
                  <a:pt x="11" y="160"/>
                  <a:pt x="11" y="160"/>
                </a:cubicBezTo>
                <a:cubicBezTo>
                  <a:pt x="11" y="160"/>
                  <a:pt x="11" y="160"/>
                  <a:pt x="11" y="160"/>
                </a:cubicBezTo>
                <a:cubicBezTo>
                  <a:pt x="11" y="160"/>
                  <a:pt x="11" y="161"/>
                  <a:pt x="12" y="161"/>
                </a:cubicBezTo>
                <a:cubicBezTo>
                  <a:pt x="12" y="161"/>
                  <a:pt x="12" y="161"/>
                  <a:pt x="12" y="161"/>
                </a:cubicBezTo>
                <a:cubicBezTo>
                  <a:pt x="12" y="161"/>
                  <a:pt x="12" y="161"/>
                  <a:pt x="12" y="161"/>
                </a:cubicBezTo>
                <a:cubicBezTo>
                  <a:pt x="12" y="162"/>
                  <a:pt x="12" y="162"/>
                  <a:pt x="12" y="162"/>
                </a:cubicBezTo>
                <a:cubicBezTo>
                  <a:pt x="12" y="163"/>
                  <a:pt x="11" y="163"/>
                  <a:pt x="11" y="163"/>
                </a:cubicBezTo>
                <a:cubicBezTo>
                  <a:pt x="11" y="163"/>
                  <a:pt x="11" y="164"/>
                  <a:pt x="11" y="164"/>
                </a:cubicBezTo>
                <a:cubicBezTo>
                  <a:pt x="11" y="164"/>
                  <a:pt x="11" y="164"/>
                  <a:pt x="11" y="165"/>
                </a:cubicBezTo>
                <a:cubicBezTo>
                  <a:pt x="11" y="165"/>
                  <a:pt x="12" y="165"/>
                  <a:pt x="12" y="165"/>
                </a:cubicBezTo>
                <a:cubicBezTo>
                  <a:pt x="12" y="166"/>
                  <a:pt x="12" y="166"/>
                  <a:pt x="12" y="166"/>
                </a:cubicBezTo>
                <a:cubicBezTo>
                  <a:pt x="12" y="166"/>
                  <a:pt x="11" y="166"/>
                  <a:pt x="11" y="166"/>
                </a:cubicBezTo>
                <a:cubicBezTo>
                  <a:pt x="11" y="166"/>
                  <a:pt x="12" y="167"/>
                  <a:pt x="12" y="167"/>
                </a:cubicBezTo>
                <a:cubicBezTo>
                  <a:pt x="12" y="168"/>
                  <a:pt x="12" y="168"/>
                  <a:pt x="12" y="168"/>
                </a:cubicBezTo>
                <a:cubicBezTo>
                  <a:pt x="12" y="171"/>
                  <a:pt x="12" y="171"/>
                  <a:pt x="12" y="171"/>
                </a:cubicBezTo>
                <a:cubicBezTo>
                  <a:pt x="12" y="171"/>
                  <a:pt x="12" y="171"/>
                  <a:pt x="12" y="171"/>
                </a:cubicBezTo>
                <a:cubicBezTo>
                  <a:pt x="11" y="171"/>
                  <a:pt x="11" y="172"/>
                  <a:pt x="11" y="172"/>
                </a:cubicBezTo>
                <a:cubicBezTo>
                  <a:pt x="11" y="172"/>
                  <a:pt x="11" y="172"/>
                  <a:pt x="10" y="171"/>
                </a:cubicBezTo>
                <a:cubicBezTo>
                  <a:pt x="10" y="171"/>
                  <a:pt x="10" y="171"/>
                  <a:pt x="10" y="171"/>
                </a:cubicBezTo>
                <a:cubicBezTo>
                  <a:pt x="10" y="171"/>
                  <a:pt x="9" y="171"/>
                  <a:pt x="9" y="171"/>
                </a:cubicBezTo>
                <a:cubicBezTo>
                  <a:pt x="9" y="172"/>
                  <a:pt x="9" y="172"/>
                  <a:pt x="9" y="172"/>
                </a:cubicBezTo>
                <a:cubicBezTo>
                  <a:pt x="9" y="173"/>
                  <a:pt x="9" y="173"/>
                  <a:pt x="9" y="173"/>
                </a:cubicBezTo>
                <a:cubicBezTo>
                  <a:pt x="9" y="173"/>
                  <a:pt x="9" y="173"/>
                  <a:pt x="10" y="174"/>
                </a:cubicBezTo>
                <a:cubicBezTo>
                  <a:pt x="10" y="174"/>
                  <a:pt x="10" y="174"/>
                  <a:pt x="10" y="174"/>
                </a:cubicBezTo>
                <a:cubicBezTo>
                  <a:pt x="10" y="174"/>
                  <a:pt x="10" y="175"/>
                  <a:pt x="10" y="175"/>
                </a:cubicBezTo>
                <a:cubicBezTo>
                  <a:pt x="10" y="175"/>
                  <a:pt x="10" y="176"/>
                  <a:pt x="10" y="176"/>
                </a:cubicBezTo>
                <a:cubicBezTo>
                  <a:pt x="10" y="176"/>
                  <a:pt x="9" y="176"/>
                  <a:pt x="9" y="176"/>
                </a:cubicBezTo>
                <a:cubicBezTo>
                  <a:pt x="9" y="176"/>
                  <a:pt x="10" y="177"/>
                  <a:pt x="10" y="177"/>
                </a:cubicBezTo>
                <a:cubicBezTo>
                  <a:pt x="10" y="177"/>
                  <a:pt x="10" y="177"/>
                  <a:pt x="9" y="178"/>
                </a:cubicBezTo>
                <a:cubicBezTo>
                  <a:pt x="9" y="178"/>
                  <a:pt x="10" y="178"/>
                  <a:pt x="10" y="179"/>
                </a:cubicBezTo>
                <a:cubicBezTo>
                  <a:pt x="10" y="179"/>
                  <a:pt x="10" y="179"/>
                  <a:pt x="10" y="180"/>
                </a:cubicBezTo>
                <a:cubicBezTo>
                  <a:pt x="11" y="180"/>
                  <a:pt x="11" y="180"/>
                  <a:pt x="11" y="180"/>
                </a:cubicBezTo>
                <a:cubicBezTo>
                  <a:pt x="11" y="181"/>
                  <a:pt x="12" y="181"/>
                  <a:pt x="12" y="181"/>
                </a:cubicBezTo>
                <a:cubicBezTo>
                  <a:pt x="12" y="181"/>
                  <a:pt x="12" y="182"/>
                  <a:pt x="12" y="182"/>
                </a:cubicBezTo>
                <a:cubicBezTo>
                  <a:pt x="12" y="182"/>
                  <a:pt x="12" y="182"/>
                  <a:pt x="12" y="182"/>
                </a:cubicBezTo>
                <a:cubicBezTo>
                  <a:pt x="12" y="183"/>
                  <a:pt x="11" y="183"/>
                  <a:pt x="11" y="183"/>
                </a:cubicBezTo>
                <a:cubicBezTo>
                  <a:pt x="11" y="183"/>
                  <a:pt x="11" y="184"/>
                  <a:pt x="11" y="184"/>
                </a:cubicBezTo>
                <a:cubicBezTo>
                  <a:pt x="11" y="184"/>
                  <a:pt x="12" y="184"/>
                  <a:pt x="12" y="185"/>
                </a:cubicBezTo>
                <a:cubicBezTo>
                  <a:pt x="12" y="185"/>
                  <a:pt x="12" y="185"/>
                  <a:pt x="13" y="185"/>
                </a:cubicBezTo>
                <a:cubicBezTo>
                  <a:pt x="13" y="186"/>
                  <a:pt x="13" y="186"/>
                  <a:pt x="13" y="186"/>
                </a:cubicBezTo>
                <a:cubicBezTo>
                  <a:pt x="13" y="186"/>
                  <a:pt x="12" y="187"/>
                  <a:pt x="12" y="187"/>
                </a:cubicBezTo>
                <a:cubicBezTo>
                  <a:pt x="12" y="187"/>
                  <a:pt x="12" y="188"/>
                  <a:pt x="12" y="188"/>
                </a:cubicBezTo>
                <a:cubicBezTo>
                  <a:pt x="13" y="188"/>
                  <a:pt x="13" y="189"/>
                  <a:pt x="13" y="189"/>
                </a:cubicBezTo>
                <a:cubicBezTo>
                  <a:pt x="12" y="190"/>
                  <a:pt x="12" y="190"/>
                  <a:pt x="12" y="190"/>
                </a:cubicBezTo>
                <a:cubicBezTo>
                  <a:pt x="12" y="190"/>
                  <a:pt x="12" y="190"/>
                  <a:pt x="12" y="190"/>
                </a:cubicBezTo>
                <a:cubicBezTo>
                  <a:pt x="12" y="190"/>
                  <a:pt x="12" y="191"/>
                  <a:pt x="12" y="191"/>
                </a:cubicBezTo>
                <a:cubicBezTo>
                  <a:pt x="12" y="192"/>
                  <a:pt x="12" y="192"/>
                  <a:pt x="12" y="192"/>
                </a:cubicBezTo>
                <a:cubicBezTo>
                  <a:pt x="12" y="193"/>
                  <a:pt x="12" y="193"/>
                  <a:pt x="12" y="193"/>
                </a:cubicBezTo>
                <a:cubicBezTo>
                  <a:pt x="11" y="193"/>
                  <a:pt x="12" y="193"/>
                  <a:pt x="12" y="193"/>
                </a:cubicBezTo>
                <a:cubicBezTo>
                  <a:pt x="12" y="193"/>
                  <a:pt x="13" y="193"/>
                  <a:pt x="13" y="193"/>
                </a:cubicBezTo>
                <a:cubicBezTo>
                  <a:pt x="13" y="193"/>
                  <a:pt x="15" y="193"/>
                  <a:pt x="15" y="193"/>
                </a:cubicBezTo>
                <a:cubicBezTo>
                  <a:pt x="16" y="193"/>
                  <a:pt x="16" y="193"/>
                  <a:pt x="16" y="193"/>
                </a:cubicBezTo>
                <a:cubicBezTo>
                  <a:pt x="16" y="194"/>
                  <a:pt x="17" y="194"/>
                  <a:pt x="17" y="194"/>
                </a:cubicBezTo>
                <a:cubicBezTo>
                  <a:pt x="17" y="194"/>
                  <a:pt x="17" y="195"/>
                  <a:pt x="17" y="195"/>
                </a:cubicBezTo>
                <a:cubicBezTo>
                  <a:pt x="16" y="195"/>
                  <a:pt x="16" y="195"/>
                  <a:pt x="16" y="195"/>
                </a:cubicBezTo>
                <a:cubicBezTo>
                  <a:pt x="16" y="195"/>
                  <a:pt x="16" y="197"/>
                  <a:pt x="16" y="197"/>
                </a:cubicBezTo>
                <a:cubicBezTo>
                  <a:pt x="16" y="197"/>
                  <a:pt x="16" y="197"/>
                  <a:pt x="15" y="197"/>
                </a:cubicBezTo>
                <a:cubicBezTo>
                  <a:pt x="15" y="197"/>
                  <a:pt x="15" y="197"/>
                  <a:pt x="14" y="196"/>
                </a:cubicBezTo>
                <a:cubicBezTo>
                  <a:pt x="14" y="196"/>
                  <a:pt x="13" y="197"/>
                  <a:pt x="13" y="197"/>
                </a:cubicBezTo>
                <a:cubicBezTo>
                  <a:pt x="13" y="197"/>
                  <a:pt x="13" y="197"/>
                  <a:pt x="13" y="197"/>
                </a:cubicBezTo>
                <a:cubicBezTo>
                  <a:pt x="13" y="197"/>
                  <a:pt x="12" y="197"/>
                  <a:pt x="12" y="197"/>
                </a:cubicBezTo>
                <a:cubicBezTo>
                  <a:pt x="12" y="197"/>
                  <a:pt x="11" y="197"/>
                  <a:pt x="11" y="197"/>
                </a:cubicBezTo>
                <a:cubicBezTo>
                  <a:pt x="11" y="197"/>
                  <a:pt x="10" y="197"/>
                  <a:pt x="10" y="197"/>
                </a:cubicBezTo>
                <a:cubicBezTo>
                  <a:pt x="10" y="197"/>
                  <a:pt x="10" y="198"/>
                  <a:pt x="10" y="198"/>
                </a:cubicBezTo>
                <a:cubicBezTo>
                  <a:pt x="10" y="198"/>
                  <a:pt x="11" y="198"/>
                  <a:pt x="11" y="198"/>
                </a:cubicBezTo>
                <a:cubicBezTo>
                  <a:pt x="11" y="198"/>
                  <a:pt x="12" y="198"/>
                  <a:pt x="12" y="199"/>
                </a:cubicBezTo>
                <a:cubicBezTo>
                  <a:pt x="12" y="199"/>
                  <a:pt x="14" y="199"/>
                  <a:pt x="14" y="199"/>
                </a:cubicBezTo>
                <a:cubicBezTo>
                  <a:pt x="14" y="199"/>
                  <a:pt x="14" y="199"/>
                  <a:pt x="14" y="200"/>
                </a:cubicBezTo>
                <a:cubicBezTo>
                  <a:pt x="14" y="200"/>
                  <a:pt x="15" y="201"/>
                  <a:pt x="15" y="201"/>
                </a:cubicBezTo>
                <a:cubicBezTo>
                  <a:pt x="15" y="202"/>
                  <a:pt x="15" y="202"/>
                  <a:pt x="15" y="202"/>
                </a:cubicBezTo>
                <a:cubicBezTo>
                  <a:pt x="15" y="202"/>
                  <a:pt x="15" y="203"/>
                  <a:pt x="15" y="203"/>
                </a:cubicBezTo>
                <a:cubicBezTo>
                  <a:pt x="14" y="203"/>
                  <a:pt x="14" y="203"/>
                  <a:pt x="14" y="203"/>
                </a:cubicBezTo>
                <a:cubicBezTo>
                  <a:pt x="14" y="203"/>
                  <a:pt x="14" y="204"/>
                  <a:pt x="14" y="204"/>
                </a:cubicBezTo>
                <a:cubicBezTo>
                  <a:pt x="14" y="204"/>
                  <a:pt x="14" y="204"/>
                  <a:pt x="14" y="204"/>
                </a:cubicBezTo>
                <a:cubicBezTo>
                  <a:pt x="14" y="204"/>
                  <a:pt x="13" y="204"/>
                  <a:pt x="13" y="204"/>
                </a:cubicBezTo>
                <a:cubicBezTo>
                  <a:pt x="13" y="204"/>
                  <a:pt x="12" y="205"/>
                  <a:pt x="12" y="205"/>
                </a:cubicBezTo>
                <a:cubicBezTo>
                  <a:pt x="12" y="205"/>
                  <a:pt x="12" y="205"/>
                  <a:pt x="12" y="205"/>
                </a:cubicBezTo>
                <a:cubicBezTo>
                  <a:pt x="12" y="208"/>
                  <a:pt x="12" y="208"/>
                  <a:pt x="12" y="208"/>
                </a:cubicBezTo>
                <a:cubicBezTo>
                  <a:pt x="12" y="208"/>
                  <a:pt x="12" y="208"/>
                  <a:pt x="13" y="208"/>
                </a:cubicBezTo>
                <a:cubicBezTo>
                  <a:pt x="13" y="208"/>
                  <a:pt x="13" y="208"/>
                  <a:pt x="13" y="209"/>
                </a:cubicBezTo>
                <a:cubicBezTo>
                  <a:pt x="13" y="209"/>
                  <a:pt x="13" y="209"/>
                  <a:pt x="13" y="209"/>
                </a:cubicBezTo>
                <a:cubicBezTo>
                  <a:pt x="13" y="209"/>
                  <a:pt x="13" y="209"/>
                  <a:pt x="13" y="209"/>
                </a:cubicBezTo>
                <a:cubicBezTo>
                  <a:pt x="13" y="210"/>
                  <a:pt x="12" y="210"/>
                  <a:pt x="12" y="210"/>
                </a:cubicBezTo>
                <a:cubicBezTo>
                  <a:pt x="11" y="211"/>
                  <a:pt x="11" y="211"/>
                  <a:pt x="11" y="211"/>
                </a:cubicBezTo>
                <a:cubicBezTo>
                  <a:pt x="11" y="211"/>
                  <a:pt x="12" y="211"/>
                  <a:pt x="12" y="212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12" y="212"/>
                  <a:pt x="12" y="213"/>
                  <a:pt x="12" y="213"/>
                </a:cubicBezTo>
                <a:cubicBezTo>
                  <a:pt x="12" y="213"/>
                  <a:pt x="12" y="214"/>
                  <a:pt x="12" y="214"/>
                </a:cubicBezTo>
                <a:cubicBezTo>
                  <a:pt x="13" y="215"/>
                  <a:pt x="13" y="215"/>
                  <a:pt x="13" y="215"/>
                </a:cubicBezTo>
                <a:cubicBezTo>
                  <a:pt x="13" y="215"/>
                  <a:pt x="13" y="216"/>
                  <a:pt x="13" y="216"/>
                </a:cubicBezTo>
                <a:cubicBezTo>
                  <a:pt x="13" y="216"/>
                  <a:pt x="12" y="217"/>
                  <a:pt x="12" y="217"/>
                </a:cubicBezTo>
                <a:cubicBezTo>
                  <a:pt x="12" y="217"/>
                  <a:pt x="12" y="217"/>
                  <a:pt x="11" y="217"/>
                </a:cubicBezTo>
                <a:cubicBezTo>
                  <a:pt x="11" y="217"/>
                  <a:pt x="11" y="217"/>
                  <a:pt x="11" y="217"/>
                </a:cubicBezTo>
                <a:cubicBezTo>
                  <a:pt x="11" y="217"/>
                  <a:pt x="11" y="219"/>
                  <a:pt x="11" y="219"/>
                </a:cubicBezTo>
                <a:cubicBezTo>
                  <a:pt x="11" y="219"/>
                  <a:pt x="11" y="219"/>
                  <a:pt x="11" y="220"/>
                </a:cubicBezTo>
                <a:cubicBezTo>
                  <a:pt x="11" y="220"/>
                  <a:pt x="11" y="220"/>
                  <a:pt x="11" y="220"/>
                </a:cubicBezTo>
                <a:cubicBezTo>
                  <a:pt x="11" y="220"/>
                  <a:pt x="11" y="220"/>
                  <a:pt x="11" y="221"/>
                </a:cubicBezTo>
                <a:cubicBezTo>
                  <a:pt x="12" y="221"/>
                  <a:pt x="12" y="221"/>
                  <a:pt x="12" y="221"/>
                </a:cubicBezTo>
                <a:cubicBezTo>
                  <a:pt x="12" y="222"/>
                  <a:pt x="11" y="222"/>
                  <a:pt x="11" y="222"/>
                </a:cubicBezTo>
                <a:cubicBezTo>
                  <a:pt x="10" y="221"/>
                  <a:pt x="10" y="221"/>
                  <a:pt x="10" y="221"/>
                </a:cubicBezTo>
                <a:cubicBezTo>
                  <a:pt x="10" y="223"/>
                  <a:pt x="10" y="223"/>
                  <a:pt x="10" y="223"/>
                </a:cubicBezTo>
                <a:cubicBezTo>
                  <a:pt x="10" y="223"/>
                  <a:pt x="9" y="224"/>
                  <a:pt x="9" y="224"/>
                </a:cubicBezTo>
                <a:cubicBezTo>
                  <a:pt x="9" y="224"/>
                  <a:pt x="8" y="224"/>
                  <a:pt x="8" y="224"/>
                </a:cubicBezTo>
                <a:cubicBezTo>
                  <a:pt x="8" y="224"/>
                  <a:pt x="8" y="225"/>
                  <a:pt x="8" y="225"/>
                </a:cubicBezTo>
                <a:cubicBezTo>
                  <a:pt x="8" y="225"/>
                  <a:pt x="8" y="226"/>
                  <a:pt x="8" y="226"/>
                </a:cubicBezTo>
                <a:cubicBezTo>
                  <a:pt x="8" y="226"/>
                  <a:pt x="8" y="227"/>
                  <a:pt x="8" y="227"/>
                </a:cubicBezTo>
                <a:cubicBezTo>
                  <a:pt x="8" y="227"/>
                  <a:pt x="7" y="227"/>
                  <a:pt x="7" y="227"/>
                </a:cubicBezTo>
                <a:cubicBezTo>
                  <a:pt x="7" y="227"/>
                  <a:pt x="7" y="227"/>
                  <a:pt x="7" y="227"/>
                </a:cubicBezTo>
                <a:cubicBezTo>
                  <a:pt x="7" y="228"/>
                  <a:pt x="7" y="228"/>
                  <a:pt x="7" y="228"/>
                </a:cubicBezTo>
                <a:cubicBezTo>
                  <a:pt x="7" y="228"/>
                  <a:pt x="7" y="228"/>
                  <a:pt x="7" y="229"/>
                </a:cubicBezTo>
                <a:cubicBezTo>
                  <a:pt x="7" y="229"/>
                  <a:pt x="7" y="229"/>
                  <a:pt x="7" y="229"/>
                </a:cubicBezTo>
                <a:cubicBezTo>
                  <a:pt x="7" y="229"/>
                  <a:pt x="7" y="229"/>
                  <a:pt x="7" y="229"/>
                </a:cubicBezTo>
                <a:cubicBezTo>
                  <a:pt x="7" y="229"/>
                  <a:pt x="7" y="230"/>
                  <a:pt x="7" y="230"/>
                </a:cubicBezTo>
                <a:cubicBezTo>
                  <a:pt x="7" y="230"/>
                  <a:pt x="7" y="231"/>
                  <a:pt x="8" y="231"/>
                </a:cubicBezTo>
                <a:cubicBezTo>
                  <a:pt x="8" y="231"/>
                  <a:pt x="8" y="231"/>
                  <a:pt x="8" y="231"/>
                </a:cubicBezTo>
                <a:cubicBezTo>
                  <a:pt x="8" y="232"/>
                  <a:pt x="8" y="232"/>
                  <a:pt x="8" y="232"/>
                </a:cubicBezTo>
                <a:cubicBezTo>
                  <a:pt x="8" y="232"/>
                  <a:pt x="9" y="233"/>
                  <a:pt x="9" y="233"/>
                </a:cubicBezTo>
                <a:cubicBezTo>
                  <a:pt x="9" y="233"/>
                  <a:pt x="9" y="233"/>
                  <a:pt x="9" y="233"/>
                </a:cubicBezTo>
                <a:cubicBezTo>
                  <a:pt x="9" y="233"/>
                  <a:pt x="8" y="233"/>
                  <a:pt x="8" y="233"/>
                </a:cubicBezTo>
                <a:cubicBezTo>
                  <a:pt x="8" y="235"/>
                  <a:pt x="8" y="235"/>
                  <a:pt x="8" y="235"/>
                </a:cubicBezTo>
                <a:cubicBezTo>
                  <a:pt x="6" y="235"/>
                  <a:pt x="6" y="235"/>
                  <a:pt x="6" y="235"/>
                </a:cubicBezTo>
                <a:cubicBezTo>
                  <a:pt x="6" y="235"/>
                  <a:pt x="7" y="236"/>
                  <a:pt x="7" y="237"/>
                </a:cubicBezTo>
                <a:cubicBezTo>
                  <a:pt x="7" y="237"/>
                  <a:pt x="7" y="238"/>
                  <a:pt x="7" y="238"/>
                </a:cubicBezTo>
                <a:cubicBezTo>
                  <a:pt x="5" y="240"/>
                  <a:pt x="5" y="240"/>
                  <a:pt x="5" y="240"/>
                </a:cubicBezTo>
                <a:cubicBezTo>
                  <a:pt x="4" y="240"/>
                  <a:pt x="4" y="240"/>
                  <a:pt x="4" y="240"/>
                </a:cubicBezTo>
                <a:cubicBezTo>
                  <a:pt x="3" y="242"/>
                  <a:pt x="3" y="242"/>
                  <a:pt x="3" y="242"/>
                </a:cubicBezTo>
                <a:cubicBezTo>
                  <a:pt x="3" y="242"/>
                  <a:pt x="2" y="243"/>
                  <a:pt x="2" y="243"/>
                </a:cubicBezTo>
                <a:cubicBezTo>
                  <a:pt x="2" y="243"/>
                  <a:pt x="3" y="244"/>
                  <a:pt x="3" y="244"/>
                </a:cubicBezTo>
                <a:cubicBezTo>
                  <a:pt x="3" y="244"/>
                  <a:pt x="2" y="246"/>
                  <a:pt x="2" y="246"/>
                </a:cubicBezTo>
                <a:cubicBezTo>
                  <a:pt x="2" y="247"/>
                  <a:pt x="0" y="249"/>
                  <a:pt x="0" y="249"/>
                </a:cubicBezTo>
                <a:cubicBezTo>
                  <a:pt x="0" y="251"/>
                  <a:pt x="0" y="251"/>
                  <a:pt x="0" y="251"/>
                </a:cubicBezTo>
                <a:cubicBezTo>
                  <a:pt x="0" y="251"/>
                  <a:pt x="0" y="251"/>
                  <a:pt x="0" y="251"/>
                </a:cubicBezTo>
                <a:cubicBezTo>
                  <a:pt x="0" y="252"/>
                  <a:pt x="0" y="252"/>
                  <a:pt x="0" y="252"/>
                </a:cubicBezTo>
                <a:cubicBezTo>
                  <a:pt x="0" y="252"/>
                  <a:pt x="0" y="252"/>
                  <a:pt x="0" y="252"/>
                </a:cubicBezTo>
                <a:cubicBezTo>
                  <a:pt x="0" y="252"/>
                  <a:pt x="0" y="253"/>
                  <a:pt x="0" y="253"/>
                </a:cubicBezTo>
                <a:cubicBezTo>
                  <a:pt x="0" y="253"/>
                  <a:pt x="0" y="253"/>
                  <a:pt x="0" y="253"/>
                </a:cubicBezTo>
                <a:cubicBezTo>
                  <a:pt x="0" y="253"/>
                  <a:pt x="0" y="254"/>
                  <a:pt x="0" y="254"/>
                </a:cubicBezTo>
                <a:cubicBezTo>
                  <a:pt x="0" y="254"/>
                  <a:pt x="1" y="254"/>
                  <a:pt x="1" y="255"/>
                </a:cubicBezTo>
                <a:cubicBezTo>
                  <a:pt x="1" y="255"/>
                  <a:pt x="1" y="255"/>
                  <a:pt x="0" y="255"/>
                </a:cubicBezTo>
                <a:cubicBezTo>
                  <a:pt x="0" y="255"/>
                  <a:pt x="1" y="255"/>
                  <a:pt x="1" y="256"/>
                </a:cubicBezTo>
                <a:cubicBezTo>
                  <a:pt x="1" y="256"/>
                  <a:pt x="1" y="257"/>
                  <a:pt x="1" y="257"/>
                </a:cubicBezTo>
                <a:cubicBezTo>
                  <a:pt x="1" y="257"/>
                  <a:pt x="1" y="258"/>
                  <a:pt x="1" y="258"/>
                </a:cubicBezTo>
                <a:cubicBezTo>
                  <a:pt x="1" y="258"/>
                  <a:pt x="2" y="258"/>
                  <a:pt x="2" y="258"/>
                </a:cubicBezTo>
                <a:cubicBezTo>
                  <a:pt x="2" y="258"/>
                  <a:pt x="2" y="259"/>
                  <a:pt x="2" y="259"/>
                </a:cubicBezTo>
                <a:cubicBezTo>
                  <a:pt x="2" y="259"/>
                  <a:pt x="2" y="259"/>
                  <a:pt x="2" y="259"/>
                </a:cubicBezTo>
                <a:cubicBezTo>
                  <a:pt x="2" y="260"/>
                  <a:pt x="2" y="260"/>
                  <a:pt x="2" y="260"/>
                </a:cubicBezTo>
                <a:cubicBezTo>
                  <a:pt x="2" y="260"/>
                  <a:pt x="3" y="260"/>
                  <a:pt x="3" y="260"/>
                </a:cubicBezTo>
                <a:cubicBezTo>
                  <a:pt x="3" y="259"/>
                  <a:pt x="5" y="258"/>
                  <a:pt x="5" y="258"/>
                </a:cubicBezTo>
                <a:cubicBezTo>
                  <a:pt x="5" y="258"/>
                  <a:pt x="6" y="259"/>
                  <a:pt x="6" y="259"/>
                </a:cubicBezTo>
                <a:cubicBezTo>
                  <a:pt x="6" y="259"/>
                  <a:pt x="6" y="259"/>
                  <a:pt x="7" y="258"/>
                </a:cubicBezTo>
                <a:cubicBezTo>
                  <a:pt x="7" y="258"/>
                  <a:pt x="7" y="258"/>
                  <a:pt x="7" y="258"/>
                </a:cubicBezTo>
                <a:cubicBezTo>
                  <a:pt x="7" y="258"/>
                  <a:pt x="8" y="258"/>
                  <a:pt x="8" y="258"/>
                </a:cubicBezTo>
                <a:cubicBezTo>
                  <a:pt x="8" y="258"/>
                  <a:pt x="8" y="259"/>
                  <a:pt x="8" y="259"/>
                </a:cubicBezTo>
                <a:cubicBezTo>
                  <a:pt x="8" y="259"/>
                  <a:pt x="8" y="259"/>
                  <a:pt x="8" y="259"/>
                </a:cubicBezTo>
                <a:cubicBezTo>
                  <a:pt x="8" y="259"/>
                  <a:pt x="8" y="260"/>
                  <a:pt x="8" y="260"/>
                </a:cubicBezTo>
                <a:cubicBezTo>
                  <a:pt x="8" y="260"/>
                  <a:pt x="9" y="261"/>
                  <a:pt x="9" y="261"/>
                </a:cubicBezTo>
                <a:cubicBezTo>
                  <a:pt x="9" y="261"/>
                  <a:pt x="9" y="262"/>
                  <a:pt x="9" y="262"/>
                </a:cubicBezTo>
                <a:cubicBezTo>
                  <a:pt x="9" y="263"/>
                  <a:pt x="9" y="263"/>
                  <a:pt x="9" y="263"/>
                </a:cubicBezTo>
                <a:cubicBezTo>
                  <a:pt x="9" y="263"/>
                  <a:pt x="9" y="263"/>
                  <a:pt x="8" y="263"/>
                </a:cubicBezTo>
                <a:cubicBezTo>
                  <a:pt x="8" y="263"/>
                  <a:pt x="8" y="263"/>
                  <a:pt x="8" y="263"/>
                </a:cubicBezTo>
                <a:cubicBezTo>
                  <a:pt x="8" y="263"/>
                  <a:pt x="7" y="263"/>
                  <a:pt x="8" y="264"/>
                </a:cubicBezTo>
                <a:cubicBezTo>
                  <a:pt x="8" y="264"/>
                  <a:pt x="8" y="265"/>
                  <a:pt x="9" y="265"/>
                </a:cubicBezTo>
                <a:cubicBezTo>
                  <a:pt x="9" y="265"/>
                  <a:pt x="9" y="265"/>
                  <a:pt x="9" y="265"/>
                </a:cubicBezTo>
                <a:cubicBezTo>
                  <a:pt x="9" y="265"/>
                  <a:pt x="9" y="265"/>
                  <a:pt x="9" y="265"/>
                </a:cubicBezTo>
                <a:cubicBezTo>
                  <a:pt x="8" y="266"/>
                  <a:pt x="8" y="266"/>
                  <a:pt x="8" y="266"/>
                </a:cubicBezTo>
                <a:cubicBezTo>
                  <a:pt x="8" y="266"/>
                  <a:pt x="8" y="266"/>
                  <a:pt x="8" y="266"/>
                </a:cubicBezTo>
                <a:cubicBezTo>
                  <a:pt x="8" y="266"/>
                  <a:pt x="8" y="266"/>
                  <a:pt x="8" y="267"/>
                </a:cubicBezTo>
                <a:cubicBezTo>
                  <a:pt x="8" y="267"/>
                  <a:pt x="8" y="267"/>
                  <a:pt x="8" y="268"/>
                </a:cubicBezTo>
                <a:cubicBezTo>
                  <a:pt x="8" y="268"/>
                  <a:pt x="8" y="268"/>
                  <a:pt x="8" y="268"/>
                </a:cubicBezTo>
                <a:cubicBezTo>
                  <a:pt x="7" y="269"/>
                  <a:pt x="7" y="269"/>
                  <a:pt x="7" y="269"/>
                </a:cubicBezTo>
                <a:cubicBezTo>
                  <a:pt x="8" y="269"/>
                  <a:pt x="8" y="269"/>
                  <a:pt x="8" y="269"/>
                </a:cubicBezTo>
                <a:cubicBezTo>
                  <a:pt x="8" y="269"/>
                  <a:pt x="8" y="270"/>
                  <a:pt x="8" y="270"/>
                </a:cubicBezTo>
                <a:cubicBezTo>
                  <a:pt x="9" y="270"/>
                  <a:pt x="9" y="270"/>
                  <a:pt x="9" y="271"/>
                </a:cubicBezTo>
                <a:cubicBezTo>
                  <a:pt x="9" y="271"/>
                  <a:pt x="10" y="271"/>
                  <a:pt x="10" y="272"/>
                </a:cubicBezTo>
                <a:cubicBezTo>
                  <a:pt x="11" y="272"/>
                  <a:pt x="11" y="272"/>
                  <a:pt x="11" y="272"/>
                </a:cubicBezTo>
                <a:cubicBezTo>
                  <a:pt x="11" y="272"/>
                  <a:pt x="11" y="273"/>
                  <a:pt x="11" y="273"/>
                </a:cubicBezTo>
                <a:cubicBezTo>
                  <a:pt x="11" y="273"/>
                  <a:pt x="11" y="273"/>
                  <a:pt x="11" y="273"/>
                </a:cubicBezTo>
                <a:cubicBezTo>
                  <a:pt x="11" y="273"/>
                  <a:pt x="10" y="273"/>
                  <a:pt x="10" y="273"/>
                </a:cubicBezTo>
                <a:cubicBezTo>
                  <a:pt x="10" y="273"/>
                  <a:pt x="10" y="273"/>
                  <a:pt x="10" y="273"/>
                </a:cubicBezTo>
                <a:cubicBezTo>
                  <a:pt x="10" y="273"/>
                  <a:pt x="10" y="273"/>
                  <a:pt x="10" y="273"/>
                </a:cubicBezTo>
                <a:cubicBezTo>
                  <a:pt x="10" y="274"/>
                  <a:pt x="11" y="274"/>
                  <a:pt x="11" y="274"/>
                </a:cubicBezTo>
                <a:cubicBezTo>
                  <a:pt x="25" y="274"/>
                  <a:pt x="25" y="274"/>
                  <a:pt x="25" y="274"/>
                </a:cubicBezTo>
                <a:cubicBezTo>
                  <a:pt x="25" y="274"/>
                  <a:pt x="26" y="274"/>
                  <a:pt x="26" y="274"/>
                </a:cubicBezTo>
                <a:cubicBezTo>
                  <a:pt x="27" y="275"/>
                  <a:pt x="27" y="275"/>
                  <a:pt x="28" y="276"/>
                </a:cubicBezTo>
                <a:cubicBezTo>
                  <a:pt x="29" y="276"/>
                  <a:pt x="29" y="276"/>
                  <a:pt x="30" y="276"/>
                </a:cubicBezTo>
                <a:cubicBezTo>
                  <a:pt x="31" y="276"/>
                  <a:pt x="32" y="277"/>
                  <a:pt x="33" y="277"/>
                </a:cubicBezTo>
                <a:cubicBezTo>
                  <a:pt x="34" y="277"/>
                  <a:pt x="35" y="277"/>
                  <a:pt x="36" y="278"/>
                </a:cubicBezTo>
                <a:cubicBezTo>
                  <a:pt x="36" y="278"/>
                  <a:pt x="36" y="278"/>
                  <a:pt x="36" y="278"/>
                </a:cubicBezTo>
                <a:cubicBezTo>
                  <a:pt x="36" y="278"/>
                  <a:pt x="36" y="278"/>
                  <a:pt x="36" y="278"/>
                </a:cubicBezTo>
                <a:cubicBezTo>
                  <a:pt x="36" y="278"/>
                  <a:pt x="36" y="277"/>
                  <a:pt x="36" y="277"/>
                </a:cubicBezTo>
                <a:cubicBezTo>
                  <a:pt x="35" y="276"/>
                  <a:pt x="35" y="275"/>
                  <a:pt x="34" y="274"/>
                </a:cubicBezTo>
                <a:cubicBezTo>
                  <a:pt x="34" y="273"/>
                  <a:pt x="33" y="273"/>
                  <a:pt x="33" y="272"/>
                </a:cubicBezTo>
                <a:cubicBezTo>
                  <a:pt x="33" y="272"/>
                  <a:pt x="33" y="271"/>
                  <a:pt x="32" y="271"/>
                </a:cubicBezTo>
                <a:cubicBezTo>
                  <a:pt x="32" y="270"/>
                  <a:pt x="32" y="270"/>
                  <a:pt x="32" y="270"/>
                </a:cubicBezTo>
                <a:cubicBezTo>
                  <a:pt x="32" y="270"/>
                  <a:pt x="32" y="270"/>
                  <a:pt x="32" y="270"/>
                </a:cubicBezTo>
                <a:cubicBezTo>
                  <a:pt x="32" y="270"/>
                  <a:pt x="31" y="270"/>
                  <a:pt x="31" y="270"/>
                </a:cubicBezTo>
                <a:cubicBezTo>
                  <a:pt x="30" y="270"/>
                  <a:pt x="30" y="270"/>
                  <a:pt x="30" y="270"/>
                </a:cubicBezTo>
                <a:cubicBezTo>
                  <a:pt x="29" y="270"/>
                  <a:pt x="28" y="269"/>
                  <a:pt x="28" y="269"/>
                </a:cubicBezTo>
                <a:cubicBezTo>
                  <a:pt x="28" y="269"/>
                  <a:pt x="28" y="269"/>
                  <a:pt x="28" y="269"/>
                </a:cubicBezTo>
                <a:cubicBezTo>
                  <a:pt x="29" y="269"/>
                  <a:pt x="30" y="269"/>
                  <a:pt x="30" y="269"/>
                </a:cubicBezTo>
                <a:cubicBezTo>
                  <a:pt x="30" y="269"/>
                  <a:pt x="30" y="269"/>
                  <a:pt x="31" y="269"/>
                </a:cubicBezTo>
                <a:cubicBezTo>
                  <a:pt x="31" y="269"/>
                  <a:pt x="32" y="269"/>
                  <a:pt x="32" y="269"/>
                </a:cubicBezTo>
                <a:cubicBezTo>
                  <a:pt x="32" y="269"/>
                  <a:pt x="32" y="268"/>
                  <a:pt x="32" y="267"/>
                </a:cubicBezTo>
                <a:cubicBezTo>
                  <a:pt x="32" y="267"/>
                  <a:pt x="31" y="267"/>
                  <a:pt x="31" y="266"/>
                </a:cubicBezTo>
                <a:cubicBezTo>
                  <a:pt x="31" y="266"/>
                  <a:pt x="31" y="266"/>
                  <a:pt x="31" y="265"/>
                </a:cubicBezTo>
                <a:cubicBezTo>
                  <a:pt x="31" y="265"/>
                  <a:pt x="31" y="264"/>
                  <a:pt x="31" y="264"/>
                </a:cubicBezTo>
                <a:cubicBezTo>
                  <a:pt x="31" y="263"/>
                  <a:pt x="31" y="263"/>
                  <a:pt x="31" y="263"/>
                </a:cubicBezTo>
                <a:cubicBezTo>
                  <a:pt x="31" y="263"/>
                  <a:pt x="31" y="262"/>
                  <a:pt x="30" y="262"/>
                </a:cubicBezTo>
                <a:cubicBezTo>
                  <a:pt x="30" y="262"/>
                  <a:pt x="30" y="263"/>
                  <a:pt x="30" y="263"/>
                </a:cubicBezTo>
                <a:cubicBezTo>
                  <a:pt x="30" y="263"/>
                  <a:pt x="29" y="263"/>
                  <a:pt x="29" y="264"/>
                </a:cubicBezTo>
                <a:cubicBezTo>
                  <a:pt x="29" y="264"/>
                  <a:pt x="29" y="264"/>
                  <a:pt x="29" y="263"/>
                </a:cubicBezTo>
                <a:cubicBezTo>
                  <a:pt x="29" y="263"/>
                  <a:pt x="30" y="262"/>
                  <a:pt x="30" y="262"/>
                </a:cubicBezTo>
                <a:cubicBezTo>
                  <a:pt x="30" y="262"/>
                  <a:pt x="31" y="260"/>
                  <a:pt x="31" y="260"/>
                </a:cubicBezTo>
                <a:cubicBezTo>
                  <a:pt x="31" y="259"/>
                  <a:pt x="31" y="258"/>
                  <a:pt x="31" y="258"/>
                </a:cubicBezTo>
                <a:cubicBezTo>
                  <a:pt x="32" y="257"/>
                  <a:pt x="32" y="255"/>
                  <a:pt x="33" y="255"/>
                </a:cubicBezTo>
                <a:cubicBezTo>
                  <a:pt x="34" y="254"/>
                  <a:pt x="36" y="254"/>
                  <a:pt x="36" y="254"/>
                </a:cubicBezTo>
                <a:cubicBezTo>
                  <a:pt x="36" y="253"/>
                  <a:pt x="36" y="253"/>
                  <a:pt x="35" y="252"/>
                </a:cubicBezTo>
                <a:cubicBezTo>
                  <a:pt x="35" y="252"/>
                  <a:pt x="35" y="252"/>
                  <a:pt x="35" y="252"/>
                </a:cubicBezTo>
                <a:cubicBezTo>
                  <a:pt x="34" y="251"/>
                  <a:pt x="34" y="252"/>
                  <a:pt x="34" y="251"/>
                </a:cubicBezTo>
                <a:cubicBezTo>
                  <a:pt x="33" y="251"/>
                  <a:pt x="34" y="251"/>
                  <a:pt x="34" y="251"/>
                </a:cubicBezTo>
                <a:cubicBezTo>
                  <a:pt x="34" y="251"/>
                  <a:pt x="34" y="251"/>
                  <a:pt x="34" y="251"/>
                </a:cubicBezTo>
                <a:cubicBezTo>
                  <a:pt x="35" y="251"/>
                  <a:pt x="35" y="251"/>
                  <a:pt x="35" y="250"/>
                </a:cubicBezTo>
                <a:cubicBezTo>
                  <a:pt x="35" y="250"/>
                  <a:pt x="35" y="250"/>
                  <a:pt x="35" y="250"/>
                </a:cubicBezTo>
                <a:cubicBezTo>
                  <a:pt x="35" y="250"/>
                  <a:pt x="36" y="251"/>
                  <a:pt x="36" y="252"/>
                </a:cubicBezTo>
                <a:cubicBezTo>
                  <a:pt x="36" y="252"/>
                  <a:pt x="36" y="252"/>
                  <a:pt x="37" y="252"/>
                </a:cubicBezTo>
                <a:cubicBezTo>
                  <a:pt x="37" y="253"/>
                  <a:pt x="38" y="252"/>
                  <a:pt x="39" y="252"/>
                </a:cubicBezTo>
                <a:cubicBezTo>
                  <a:pt x="39" y="252"/>
                  <a:pt x="39" y="252"/>
                  <a:pt x="40" y="251"/>
                </a:cubicBezTo>
                <a:cubicBezTo>
                  <a:pt x="40" y="251"/>
                  <a:pt x="40" y="250"/>
                  <a:pt x="40" y="250"/>
                </a:cubicBezTo>
                <a:cubicBezTo>
                  <a:pt x="40" y="249"/>
                  <a:pt x="40" y="249"/>
                  <a:pt x="40" y="249"/>
                </a:cubicBezTo>
                <a:cubicBezTo>
                  <a:pt x="41" y="248"/>
                  <a:pt x="41" y="248"/>
                  <a:pt x="41" y="248"/>
                </a:cubicBezTo>
                <a:cubicBezTo>
                  <a:pt x="41" y="247"/>
                  <a:pt x="41" y="247"/>
                  <a:pt x="41" y="247"/>
                </a:cubicBezTo>
                <a:cubicBezTo>
                  <a:pt x="41" y="247"/>
                  <a:pt x="41" y="246"/>
                  <a:pt x="41" y="246"/>
                </a:cubicBezTo>
                <a:cubicBezTo>
                  <a:pt x="41" y="245"/>
                  <a:pt x="41" y="245"/>
                  <a:pt x="41" y="245"/>
                </a:cubicBezTo>
                <a:cubicBezTo>
                  <a:pt x="41" y="245"/>
                  <a:pt x="42" y="244"/>
                  <a:pt x="42" y="244"/>
                </a:cubicBezTo>
                <a:cubicBezTo>
                  <a:pt x="42" y="244"/>
                  <a:pt x="42" y="244"/>
                  <a:pt x="41" y="244"/>
                </a:cubicBezTo>
                <a:cubicBezTo>
                  <a:pt x="41" y="244"/>
                  <a:pt x="41" y="244"/>
                  <a:pt x="41" y="244"/>
                </a:cubicBezTo>
                <a:cubicBezTo>
                  <a:pt x="41" y="244"/>
                  <a:pt x="41" y="244"/>
                  <a:pt x="41" y="245"/>
                </a:cubicBezTo>
                <a:cubicBezTo>
                  <a:pt x="41" y="245"/>
                  <a:pt x="40" y="245"/>
                  <a:pt x="40" y="245"/>
                </a:cubicBezTo>
                <a:cubicBezTo>
                  <a:pt x="40" y="245"/>
                  <a:pt x="40" y="244"/>
                  <a:pt x="40" y="244"/>
                </a:cubicBezTo>
                <a:cubicBezTo>
                  <a:pt x="40" y="244"/>
                  <a:pt x="40" y="244"/>
                  <a:pt x="41" y="244"/>
                </a:cubicBezTo>
                <a:cubicBezTo>
                  <a:pt x="41" y="244"/>
                  <a:pt x="41" y="243"/>
                  <a:pt x="41" y="243"/>
                </a:cubicBezTo>
                <a:cubicBezTo>
                  <a:pt x="41" y="243"/>
                  <a:pt x="41" y="243"/>
                  <a:pt x="41" y="243"/>
                </a:cubicBezTo>
                <a:cubicBezTo>
                  <a:pt x="41" y="243"/>
                  <a:pt x="41" y="242"/>
                  <a:pt x="41" y="242"/>
                </a:cubicBezTo>
                <a:cubicBezTo>
                  <a:pt x="42" y="242"/>
                  <a:pt x="42" y="241"/>
                  <a:pt x="42" y="241"/>
                </a:cubicBezTo>
                <a:cubicBezTo>
                  <a:pt x="42" y="241"/>
                  <a:pt x="42" y="241"/>
                  <a:pt x="42" y="241"/>
                </a:cubicBezTo>
                <a:cubicBezTo>
                  <a:pt x="42" y="240"/>
                  <a:pt x="43" y="240"/>
                  <a:pt x="43" y="240"/>
                </a:cubicBezTo>
                <a:cubicBezTo>
                  <a:pt x="43" y="239"/>
                  <a:pt x="43" y="239"/>
                  <a:pt x="44" y="239"/>
                </a:cubicBezTo>
                <a:cubicBezTo>
                  <a:pt x="44" y="239"/>
                  <a:pt x="44" y="239"/>
                  <a:pt x="44" y="239"/>
                </a:cubicBezTo>
                <a:cubicBezTo>
                  <a:pt x="44" y="239"/>
                  <a:pt x="44" y="238"/>
                  <a:pt x="45" y="238"/>
                </a:cubicBezTo>
                <a:cubicBezTo>
                  <a:pt x="45" y="238"/>
                  <a:pt x="45" y="238"/>
                  <a:pt x="45" y="237"/>
                </a:cubicBezTo>
                <a:cubicBezTo>
                  <a:pt x="45" y="237"/>
                  <a:pt x="46" y="237"/>
                  <a:pt x="46" y="236"/>
                </a:cubicBezTo>
                <a:cubicBezTo>
                  <a:pt x="46" y="236"/>
                  <a:pt x="47" y="236"/>
                  <a:pt x="47" y="236"/>
                </a:cubicBezTo>
                <a:cubicBezTo>
                  <a:pt x="47" y="236"/>
                  <a:pt x="47" y="235"/>
                  <a:pt x="48" y="235"/>
                </a:cubicBezTo>
                <a:cubicBezTo>
                  <a:pt x="48" y="235"/>
                  <a:pt x="48" y="235"/>
                  <a:pt x="48" y="235"/>
                </a:cubicBezTo>
                <a:cubicBezTo>
                  <a:pt x="49" y="234"/>
                  <a:pt x="49" y="235"/>
                  <a:pt x="50" y="234"/>
                </a:cubicBezTo>
                <a:cubicBezTo>
                  <a:pt x="50" y="234"/>
                  <a:pt x="50" y="234"/>
                  <a:pt x="50" y="234"/>
                </a:cubicBezTo>
                <a:cubicBezTo>
                  <a:pt x="50" y="234"/>
                  <a:pt x="50" y="233"/>
                  <a:pt x="51" y="233"/>
                </a:cubicBezTo>
                <a:cubicBezTo>
                  <a:pt x="51" y="233"/>
                  <a:pt x="51" y="233"/>
                  <a:pt x="51" y="233"/>
                </a:cubicBezTo>
                <a:cubicBezTo>
                  <a:pt x="51" y="232"/>
                  <a:pt x="51" y="232"/>
                  <a:pt x="51" y="232"/>
                </a:cubicBezTo>
                <a:cubicBezTo>
                  <a:pt x="51" y="232"/>
                  <a:pt x="52" y="232"/>
                  <a:pt x="52" y="232"/>
                </a:cubicBezTo>
                <a:cubicBezTo>
                  <a:pt x="52" y="232"/>
                  <a:pt x="52" y="232"/>
                  <a:pt x="52" y="232"/>
                </a:cubicBezTo>
                <a:cubicBezTo>
                  <a:pt x="52" y="231"/>
                  <a:pt x="52" y="231"/>
                  <a:pt x="53" y="231"/>
                </a:cubicBezTo>
                <a:cubicBezTo>
                  <a:pt x="53" y="231"/>
                  <a:pt x="53" y="231"/>
                  <a:pt x="53" y="231"/>
                </a:cubicBezTo>
                <a:cubicBezTo>
                  <a:pt x="53" y="231"/>
                  <a:pt x="53" y="230"/>
                  <a:pt x="53" y="230"/>
                </a:cubicBezTo>
                <a:cubicBezTo>
                  <a:pt x="53" y="230"/>
                  <a:pt x="53" y="230"/>
                  <a:pt x="53" y="229"/>
                </a:cubicBezTo>
                <a:cubicBezTo>
                  <a:pt x="54" y="229"/>
                  <a:pt x="54" y="229"/>
                  <a:pt x="54" y="229"/>
                </a:cubicBezTo>
                <a:cubicBezTo>
                  <a:pt x="54" y="229"/>
                  <a:pt x="54" y="229"/>
                  <a:pt x="54" y="229"/>
                </a:cubicBezTo>
                <a:cubicBezTo>
                  <a:pt x="54" y="229"/>
                  <a:pt x="54" y="229"/>
                  <a:pt x="54" y="228"/>
                </a:cubicBezTo>
                <a:cubicBezTo>
                  <a:pt x="54" y="228"/>
                  <a:pt x="54" y="228"/>
                  <a:pt x="54" y="228"/>
                </a:cubicBezTo>
                <a:cubicBezTo>
                  <a:pt x="54" y="227"/>
                  <a:pt x="54" y="227"/>
                  <a:pt x="54" y="227"/>
                </a:cubicBezTo>
                <a:cubicBezTo>
                  <a:pt x="55" y="226"/>
                  <a:pt x="55" y="226"/>
                  <a:pt x="55" y="225"/>
                </a:cubicBezTo>
                <a:cubicBezTo>
                  <a:pt x="55" y="225"/>
                  <a:pt x="55" y="223"/>
                  <a:pt x="55" y="223"/>
                </a:cubicBezTo>
                <a:cubicBezTo>
                  <a:pt x="55" y="223"/>
                  <a:pt x="55" y="222"/>
                  <a:pt x="54" y="221"/>
                </a:cubicBezTo>
                <a:cubicBezTo>
                  <a:pt x="54" y="220"/>
                  <a:pt x="53" y="221"/>
                  <a:pt x="52" y="221"/>
                </a:cubicBezTo>
                <a:cubicBezTo>
                  <a:pt x="52" y="220"/>
                  <a:pt x="51" y="221"/>
                  <a:pt x="50" y="220"/>
                </a:cubicBezTo>
                <a:cubicBezTo>
                  <a:pt x="49" y="220"/>
                  <a:pt x="48" y="220"/>
                  <a:pt x="48" y="220"/>
                </a:cubicBezTo>
                <a:cubicBezTo>
                  <a:pt x="47" y="220"/>
                  <a:pt x="47" y="219"/>
                  <a:pt x="46" y="219"/>
                </a:cubicBezTo>
                <a:cubicBezTo>
                  <a:pt x="46" y="218"/>
                  <a:pt x="45" y="218"/>
                  <a:pt x="45" y="217"/>
                </a:cubicBezTo>
                <a:cubicBezTo>
                  <a:pt x="45" y="217"/>
                  <a:pt x="45" y="216"/>
                  <a:pt x="44" y="216"/>
                </a:cubicBezTo>
                <a:cubicBezTo>
                  <a:pt x="44" y="216"/>
                  <a:pt x="43" y="215"/>
                  <a:pt x="43" y="215"/>
                </a:cubicBezTo>
                <a:cubicBezTo>
                  <a:pt x="42" y="215"/>
                  <a:pt x="43" y="214"/>
                  <a:pt x="42" y="214"/>
                </a:cubicBezTo>
                <a:cubicBezTo>
                  <a:pt x="42" y="213"/>
                  <a:pt x="42" y="213"/>
                  <a:pt x="42" y="212"/>
                </a:cubicBezTo>
                <a:cubicBezTo>
                  <a:pt x="41" y="212"/>
                  <a:pt x="41" y="211"/>
                  <a:pt x="41" y="211"/>
                </a:cubicBezTo>
                <a:cubicBezTo>
                  <a:pt x="41" y="211"/>
                  <a:pt x="41" y="211"/>
                  <a:pt x="41" y="210"/>
                </a:cubicBezTo>
                <a:cubicBezTo>
                  <a:pt x="41" y="210"/>
                  <a:pt x="42" y="209"/>
                  <a:pt x="42" y="209"/>
                </a:cubicBezTo>
                <a:cubicBezTo>
                  <a:pt x="42" y="209"/>
                  <a:pt x="42" y="209"/>
                  <a:pt x="42" y="209"/>
                </a:cubicBezTo>
                <a:cubicBezTo>
                  <a:pt x="42" y="209"/>
                  <a:pt x="42" y="208"/>
                  <a:pt x="43" y="208"/>
                </a:cubicBezTo>
                <a:cubicBezTo>
                  <a:pt x="43" y="207"/>
                  <a:pt x="43" y="207"/>
                  <a:pt x="43" y="207"/>
                </a:cubicBezTo>
                <a:cubicBezTo>
                  <a:pt x="43" y="207"/>
                  <a:pt x="43" y="206"/>
                  <a:pt x="43" y="206"/>
                </a:cubicBezTo>
                <a:cubicBezTo>
                  <a:pt x="43" y="206"/>
                  <a:pt x="43" y="205"/>
                  <a:pt x="44" y="205"/>
                </a:cubicBezTo>
                <a:cubicBezTo>
                  <a:pt x="44" y="205"/>
                  <a:pt x="44" y="205"/>
                  <a:pt x="44" y="205"/>
                </a:cubicBezTo>
                <a:cubicBezTo>
                  <a:pt x="44" y="205"/>
                  <a:pt x="45" y="204"/>
                  <a:pt x="45" y="204"/>
                </a:cubicBezTo>
                <a:cubicBezTo>
                  <a:pt x="45" y="203"/>
                  <a:pt x="45" y="203"/>
                  <a:pt x="45" y="203"/>
                </a:cubicBezTo>
                <a:cubicBezTo>
                  <a:pt x="46" y="203"/>
                  <a:pt x="47" y="202"/>
                  <a:pt x="47" y="202"/>
                </a:cubicBezTo>
                <a:cubicBezTo>
                  <a:pt x="47" y="201"/>
                  <a:pt x="49" y="202"/>
                  <a:pt x="49" y="202"/>
                </a:cubicBezTo>
                <a:cubicBezTo>
                  <a:pt x="49" y="202"/>
                  <a:pt x="49" y="201"/>
                  <a:pt x="49" y="201"/>
                </a:cubicBezTo>
                <a:cubicBezTo>
                  <a:pt x="49" y="200"/>
                  <a:pt x="50" y="200"/>
                  <a:pt x="50" y="200"/>
                </a:cubicBezTo>
                <a:cubicBezTo>
                  <a:pt x="50" y="200"/>
                  <a:pt x="50" y="200"/>
                  <a:pt x="50" y="200"/>
                </a:cubicBezTo>
                <a:cubicBezTo>
                  <a:pt x="50" y="200"/>
                  <a:pt x="51" y="200"/>
                  <a:pt x="51" y="200"/>
                </a:cubicBezTo>
                <a:cubicBezTo>
                  <a:pt x="51" y="200"/>
                  <a:pt x="51" y="199"/>
                  <a:pt x="52" y="199"/>
                </a:cubicBezTo>
                <a:cubicBezTo>
                  <a:pt x="52" y="199"/>
                  <a:pt x="52" y="199"/>
                  <a:pt x="52" y="199"/>
                </a:cubicBezTo>
                <a:cubicBezTo>
                  <a:pt x="52" y="199"/>
                  <a:pt x="52" y="199"/>
                  <a:pt x="53" y="199"/>
                </a:cubicBezTo>
                <a:cubicBezTo>
                  <a:pt x="53" y="200"/>
                  <a:pt x="53" y="199"/>
                  <a:pt x="53" y="199"/>
                </a:cubicBezTo>
                <a:cubicBezTo>
                  <a:pt x="53" y="199"/>
                  <a:pt x="53" y="200"/>
                  <a:pt x="54" y="200"/>
                </a:cubicBezTo>
                <a:cubicBezTo>
                  <a:pt x="54" y="200"/>
                  <a:pt x="54" y="199"/>
                  <a:pt x="54" y="199"/>
                </a:cubicBezTo>
                <a:cubicBezTo>
                  <a:pt x="54" y="199"/>
                  <a:pt x="55" y="200"/>
                  <a:pt x="55" y="200"/>
                </a:cubicBezTo>
                <a:cubicBezTo>
                  <a:pt x="55" y="200"/>
                  <a:pt x="55" y="200"/>
                  <a:pt x="55" y="200"/>
                </a:cubicBezTo>
                <a:cubicBezTo>
                  <a:pt x="56" y="200"/>
                  <a:pt x="56" y="199"/>
                  <a:pt x="56" y="199"/>
                </a:cubicBezTo>
                <a:cubicBezTo>
                  <a:pt x="56" y="199"/>
                  <a:pt x="56" y="199"/>
                  <a:pt x="56" y="198"/>
                </a:cubicBezTo>
                <a:cubicBezTo>
                  <a:pt x="56" y="198"/>
                  <a:pt x="56" y="198"/>
                  <a:pt x="56" y="198"/>
                </a:cubicBezTo>
                <a:cubicBezTo>
                  <a:pt x="55" y="198"/>
                  <a:pt x="55" y="198"/>
                  <a:pt x="55" y="198"/>
                </a:cubicBezTo>
                <a:cubicBezTo>
                  <a:pt x="55" y="198"/>
                  <a:pt x="55" y="197"/>
                  <a:pt x="55" y="197"/>
                </a:cubicBezTo>
                <a:cubicBezTo>
                  <a:pt x="55" y="197"/>
                  <a:pt x="55" y="196"/>
                  <a:pt x="55" y="196"/>
                </a:cubicBezTo>
                <a:cubicBezTo>
                  <a:pt x="56" y="196"/>
                  <a:pt x="56" y="195"/>
                  <a:pt x="56" y="195"/>
                </a:cubicBezTo>
                <a:cubicBezTo>
                  <a:pt x="57" y="195"/>
                  <a:pt x="57" y="195"/>
                  <a:pt x="57" y="195"/>
                </a:cubicBezTo>
                <a:cubicBezTo>
                  <a:pt x="57" y="195"/>
                  <a:pt x="57" y="194"/>
                  <a:pt x="58" y="194"/>
                </a:cubicBezTo>
                <a:cubicBezTo>
                  <a:pt x="58" y="194"/>
                  <a:pt x="58" y="193"/>
                  <a:pt x="58" y="193"/>
                </a:cubicBezTo>
                <a:cubicBezTo>
                  <a:pt x="58" y="193"/>
                  <a:pt x="58" y="193"/>
                  <a:pt x="58" y="193"/>
                </a:cubicBezTo>
                <a:cubicBezTo>
                  <a:pt x="58" y="192"/>
                  <a:pt x="58" y="192"/>
                  <a:pt x="58" y="192"/>
                </a:cubicBezTo>
                <a:cubicBezTo>
                  <a:pt x="58" y="192"/>
                  <a:pt x="58" y="191"/>
                  <a:pt x="58" y="191"/>
                </a:cubicBezTo>
                <a:cubicBezTo>
                  <a:pt x="58" y="191"/>
                  <a:pt x="58" y="191"/>
                  <a:pt x="58" y="191"/>
                </a:cubicBezTo>
                <a:cubicBezTo>
                  <a:pt x="58" y="191"/>
                  <a:pt x="58" y="190"/>
                  <a:pt x="58" y="190"/>
                </a:cubicBezTo>
                <a:cubicBezTo>
                  <a:pt x="58" y="190"/>
                  <a:pt x="58" y="189"/>
                  <a:pt x="58" y="189"/>
                </a:cubicBezTo>
                <a:cubicBezTo>
                  <a:pt x="58" y="189"/>
                  <a:pt x="58" y="189"/>
                  <a:pt x="58" y="189"/>
                </a:cubicBezTo>
                <a:cubicBezTo>
                  <a:pt x="58" y="188"/>
                  <a:pt x="58" y="188"/>
                  <a:pt x="58" y="188"/>
                </a:cubicBezTo>
                <a:cubicBezTo>
                  <a:pt x="57" y="187"/>
                  <a:pt x="57" y="187"/>
                  <a:pt x="57" y="187"/>
                </a:cubicBezTo>
                <a:cubicBezTo>
                  <a:pt x="57" y="187"/>
                  <a:pt x="58" y="186"/>
                  <a:pt x="58" y="186"/>
                </a:cubicBezTo>
                <a:cubicBezTo>
                  <a:pt x="58" y="186"/>
                  <a:pt x="58" y="185"/>
                  <a:pt x="59" y="185"/>
                </a:cubicBezTo>
                <a:cubicBezTo>
                  <a:pt x="59" y="185"/>
                  <a:pt x="59" y="184"/>
                  <a:pt x="59" y="184"/>
                </a:cubicBezTo>
                <a:cubicBezTo>
                  <a:pt x="60" y="184"/>
                  <a:pt x="60" y="183"/>
                  <a:pt x="60" y="183"/>
                </a:cubicBezTo>
                <a:cubicBezTo>
                  <a:pt x="60" y="182"/>
                  <a:pt x="60" y="182"/>
                  <a:pt x="60" y="182"/>
                </a:cubicBezTo>
                <a:cubicBezTo>
                  <a:pt x="61" y="181"/>
                  <a:pt x="62" y="181"/>
                  <a:pt x="62" y="181"/>
                </a:cubicBezTo>
                <a:cubicBezTo>
                  <a:pt x="63" y="180"/>
                  <a:pt x="64" y="180"/>
                  <a:pt x="64" y="180"/>
                </a:cubicBezTo>
                <a:cubicBezTo>
                  <a:pt x="65" y="180"/>
                  <a:pt x="65" y="180"/>
                  <a:pt x="65" y="180"/>
                </a:cubicBezTo>
                <a:cubicBezTo>
                  <a:pt x="65" y="179"/>
                  <a:pt x="65" y="179"/>
                  <a:pt x="65" y="179"/>
                </a:cubicBezTo>
                <a:cubicBezTo>
                  <a:pt x="65" y="179"/>
                  <a:pt x="64" y="179"/>
                  <a:pt x="64" y="179"/>
                </a:cubicBezTo>
                <a:cubicBezTo>
                  <a:pt x="64" y="179"/>
                  <a:pt x="64" y="179"/>
                  <a:pt x="63" y="179"/>
                </a:cubicBezTo>
                <a:cubicBezTo>
                  <a:pt x="63" y="179"/>
                  <a:pt x="62" y="179"/>
                  <a:pt x="62" y="179"/>
                </a:cubicBezTo>
                <a:cubicBezTo>
                  <a:pt x="62" y="179"/>
                  <a:pt x="62" y="178"/>
                  <a:pt x="62" y="178"/>
                </a:cubicBezTo>
                <a:cubicBezTo>
                  <a:pt x="61" y="178"/>
                  <a:pt x="61" y="178"/>
                  <a:pt x="61" y="178"/>
                </a:cubicBezTo>
                <a:cubicBezTo>
                  <a:pt x="60" y="178"/>
                  <a:pt x="60" y="178"/>
                  <a:pt x="60" y="177"/>
                </a:cubicBezTo>
                <a:cubicBezTo>
                  <a:pt x="60" y="177"/>
                  <a:pt x="60" y="177"/>
                  <a:pt x="60" y="177"/>
                </a:cubicBezTo>
                <a:cubicBezTo>
                  <a:pt x="60" y="177"/>
                  <a:pt x="60" y="177"/>
                  <a:pt x="60" y="176"/>
                </a:cubicBezTo>
                <a:cubicBezTo>
                  <a:pt x="60" y="176"/>
                  <a:pt x="60" y="176"/>
                  <a:pt x="60" y="176"/>
                </a:cubicBezTo>
                <a:cubicBezTo>
                  <a:pt x="61" y="176"/>
                  <a:pt x="61" y="176"/>
                  <a:pt x="61" y="176"/>
                </a:cubicBezTo>
                <a:cubicBezTo>
                  <a:pt x="62" y="176"/>
                  <a:pt x="62" y="175"/>
                  <a:pt x="62" y="175"/>
                </a:cubicBezTo>
                <a:cubicBezTo>
                  <a:pt x="62" y="175"/>
                  <a:pt x="63" y="175"/>
                  <a:pt x="63" y="175"/>
                </a:cubicBezTo>
                <a:cubicBezTo>
                  <a:pt x="63" y="175"/>
                  <a:pt x="64" y="175"/>
                  <a:pt x="64" y="175"/>
                </a:cubicBezTo>
                <a:cubicBezTo>
                  <a:pt x="64" y="175"/>
                  <a:pt x="65" y="175"/>
                  <a:pt x="65" y="175"/>
                </a:cubicBezTo>
                <a:cubicBezTo>
                  <a:pt x="65" y="175"/>
                  <a:pt x="65" y="176"/>
                  <a:pt x="65" y="176"/>
                </a:cubicBezTo>
                <a:cubicBezTo>
                  <a:pt x="65" y="176"/>
                  <a:pt x="66" y="176"/>
                  <a:pt x="66" y="176"/>
                </a:cubicBezTo>
                <a:cubicBezTo>
                  <a:pt x="66" y="177"/>
                  <a:pt x="65" y="177"/>
                  <a:pt x="65" y="177"/>
                </a:cubicBezTo>
                <a:cubicBezTo>
                  <a:pt x="65" y="177"/>
                  <a:pt x="65" y="177"/>
                  <a:pt x="65" y="177"/>
                </a:cubicBezTo>
                <a:cubicBezTo>
                  <a:pt x="66" y="178"/>
                  <a:pt x="65" y="178"/>
                  <a:pt x="65" y="178"/>
                </a:cubicBezTo>
                <a:cubicBezTo>
                  <a:pt x="65" y="178"/>
                  <a:pt x="66" y="178"/>
                  <a:pt x="66" y="178"/>
                </a:cubicBezTo>
                <a:cubicBezTo>
                  <a:pt x="66" y="178"/>
                  <a:pt x="67" y="178"/>
                  <a:pt x="67" y="178"/>
                </a:cubicBezTo>
                <a:cubicBezTo>
                  <a:pt x="67" y="178"/>
                  <a:pt x="68" y="178"/>
                  <a:pt x="68" y="178"/>
                </a:cubicBezTo>
                <a:cubicBezTo>
                  <a:pt x="68" y="178"/>
                  <a:pt x="69" y="178"/>
                  <a:pt x="69" y="178"/>
                </a:cubicBezTo>
                <a:cubicBezTo>
                  <a:pt x="69" y="178"/>
                  <a:pt x="69" y="178"/>
                  <a:pt x="69" y="178"/>
                </a:cubicBezTo>
                <a:cubicBezTo>
                  <a:pt x="69" y="178"/>
                  <a:pt x="69" y="178"/>
                  <a:pt x="69" y="177"/>
                </a:cubicBezTo>
                <a:cubicBezTo>
                  <a:pt x="69" y="177"/>
                  <a:pt x="69" y="177"/>
                  <a:pt x="69" y="177"/>
                </a:cubicBezTo>
                <a:cubicBezTo>
                  <a:pt x="69" y="177"/>
                  <a:pt x="70" y="176"/>
                  <a:pt x="70" y="176"/>
                </a:cubicBezTo>
                <a:cubicBezTo>
                  <a:pt x="70" y="176"/>
                  <a:pt x="70" y="175"/>
                  <a:pt x="70" y="174"/>
                </a:cubicBezTo>
                <a:cubicBezTo>
                  <a:pt x="70" y="174"/>
                  <a:pt x="70" y="174"/>
                  <a:pt x="69" y="174"/>
                </a:cubicBezTo>
                <a:cubicBezTo>
                  <a:pt x="69" y="173"/>
                  <a:pt x="70" y="173"/>
                  <a:pt x="70" y="173"/>
                </a:cubicBezTo>
                <a:cubicBezTo>
                  <a:pt x="70" y="173"/>
                  <a:pt x="70" y="173"/>
                  <a:pt x="70" y="173"/>
                </a:cubicBezTo>
                <a:cubicBezTo>
                  <a:pt x="69" y="172"/>
                  <a:pt x="69" y="172"/>
                  <a:pt x="69" y="172"/>
                </a:cubicBezTo>
                <a:cubicBezTo>
                  <a:pt x="69" y="172"/>
                  <a:pt x="69" y="171"/>
                  <a:pt x="69" y="171"/>
                </a:cubicBezTo>
                <a:cubicBezTo>
                  <a:pt x="68" y="171"/>
                  <a:pt x="68" y="171"/>
                  <a:pt x="67" y="171"/>
                </a:cubicBezTo>
                <a:cubicBezTo>
                  <a:pt x="67" y="171"/>
                  <a:pt x="67" y="172"/>
                  <a:pt x="66" y="172"/>
                </a:cubicBezTo>
                <a:cubicBezTo>
                  <a:pt x="66" y="172"/>
                  <a:pt x="65" y="172"/>
                  <a:pt x="65" y="172"/>
                </a:cubicBezTo>
                <a:cubicBezTo>
                  <a:pt x="65" y="172"/>
                  <a:pt x="65" y="172"/>
                  <a:pt x="65" y="172"/>
                </a:cubicBezTo>
                <a:cubicBezTo>
                  <a:pt x="65" y="172"/>
                  <a:pt x="66" y="172"/>
                  <a:pt x="66" y="173"/>
                </a:cubicBezTo>
                <a:cubicBezTo>
                  <a:pt x="67" y="173"/>
                  <a:pt x="67" y="173"/>
                  <a:pt x="67" y="173"/>
                </a:cubicBezTo>
                <a:cubicBezTo>
                  <a:pt x="67" y="173"/>
                  <a:pt x="67" y="174"/>
                  <a:pt x="67" y="174"/>
                </a:cubicBezTo>
                <a:cubicBezTo>
                  <a:pt x="66" y="174"/>
                  <a:pt x="66" y="174"/>
                  <a:pt x="66" y="174"/>
                </a:cubicBezTo>
                <a:cubicBezTo>
                  <a:pt x="66" y="174"/>
                  <a:pt x="66" y="174"/>
                  <a:pt x="66" y="174"/>
                </a:cubicBezTo>
                <a:cubicBezTo>
                  <a:pt x="66" y="174"/>
                  <a:pt x="65" y="174"/>
                  <a:pt x="65" y="174"/>
                </a:cubicBezTo>
                <a:cubicBezTo>
                  <a:pt x="65" y="174"/>
                  <a:pt x="65" y="174"/>
                  <a:pt x="65" y="174"/>
                </a:cubicBezTo>
                <a:cubicBezTo>
                  <a:pt x="65" y="174"/>
                  <a:pt x="64" y="174"/>
                  <a:pt x="63" y="174"/>
                </a:cubicBezTo>
                <a:cubicBezTo>
                  <a:pt x="63" y="174"/>
                  <a:pt x="64" y="172"/>
                  <a:pt x="64" y="172"/>
                </a:cubicBezTo>
                <a:cubicBezTo>
                  <a:pt x="64" y="172"/>
                  <a:pt x="63" y="172"/>
                  <a:pt x="63" y="172"/>
                </a:cubicBezTo>
                <a:cubicBezTo>
                  <a:pt x="62" y="172"/>
                  <a:pt x="62" y="172"/>
                  <a:pt x="61" y="172"/>
                </a:cubicBezTo>
                <a:cubicBezTo>
                  <a:pt x="61" y="172"/>
                  <a:pt x="60" y="171"/>
                  <a:pt x="60" y="171"/>
                </a:cubicBezTo>
                <a:cubicBezTo>
                  <a:pt x="60" y="171"/>
                  <a:pt x="60" y="170"/>
                  <a:pt x="60" y="170"/>
                </a:cubicBezTo>
                <a:cubicBezTo>
                  <a:pt x="59" y="170"/>
                  <a:pt x="59" y="170"/>
                  <a:pt x="59" y="170"/>
                </a:cubicBezTo>
                <a:cubicBezTo>
                  <a:pt x="59" y="169"/>
                  <a:pt x="60" y="168"/>
                  <a:pt x="60" y="168"/>
                </a:cubicBezTo>
                <a:cubicBezTo>
                  <a:pt x="60" y="167"/>
                  <a:pt x="60" y="166"/>
                  <a:pt x="60" y="166"/>
                </a:cubicBezTo>
                <a:cubicBezTo>
                  <a:pt x="60" y="165"/>
                  <a:pt x="60" y="165"/>
                  <a:pt x="60" y="165"/>
                </a:cubicBezTo>
                <a:cubicBezTo>
                  <a:pt x="59" y="164"/>
                  <a:pt x="59" y="163"/>
                  <a:pt x="59" y="162"/>
                </a:cubicBezTo>
                <a:cubicBezTo>
                  <a:pt x="59" y="162"/>
                  <a:pt x="59" y="160"/>
                  <a:pt x="59" y="159"/>
                </a:cubicBezTo>
                <a:cubicBezTo>
                  <a:pt x="59" y="159"/>
                  <a:pt x="59" y="159"/>
                  <a:pt x="60" y="159"/>
                </a:cubicBezTo>
                <a:cubicBezTo>
                  <a:pt x="60" y="158"/>
                  <a:pt x="61" y="158"/>
                  <a:pt x="61" y="158"/>
                </a:cubicBezTo>
                <a:cubicBezTo>
                  <a:pt x="61" y="158"/>
                  <a:pt x="61" y="159"/>
                  <a:pt x="61" y="159"/>
                </a:cubicBezTo>
                <a:cubicBezTo>
                  <a:pt x="61" y="159"/>
                  <a:pt x="61" y="159"/>
                  <a:pt x="62" y="159"/>
                </a:cubicBezTo>
                <a:cubicBezTo>
                  <a:pt x="62" y="159"/>
                  <a:pt x="63" y="159"/>
                  <a:pt x="64" y="160"/>
                </a:cubicBezTo>
                <a:cubicBezTo>
                  <a:pt x="64" y="160"/>
                  <a:pt x="65" y="160"/>
                  <a:pt x="65" y="161"/>
                </a:cubicBezTo>
                <a:cubicBezTo>
                  <a:pt x="66" y="161"/>
                  <a:pt x="66" y="161"/>
                  <a:pt x="67" y="161"/>
                </a:cubicBezTo>
                <a:cubicBezTo>
                  <a:pt x="67" y="161"/>
                  <a:pt x="68" y="162"/>
                  <a:pt x="69" y="162"/>
                </a:cubicBezTo>
                <a:cubicBezTo>
                  <a:pt x="69" y="162"/>
                  <a:pt x="73" y="162"/>
                  <a:pt x="73" y="162"/>
                </a:cubicBezTo>
                <a:cubicBezTo>
                  <a:pt x="74" y="162"/>
                  <a:pt x="74" y="162"/>
                  <a:pt x="75" y="161"/>
                </a:cubicBezTo>
                <a:cubicBezTo>
                  <a:pt x="75" y="161"/>
                  <a:pt x="75" y="161"/>
                  <a:pt x="75" y="161"/>
                </a:cubicBezTo>
                <a:cubicBezTo>
                  <a:pt x="76" y="161"/>
                  <a:pt x="77" y="161"/>
                  <a:pt x="77" y="160"/>
                </a:cubicBezTo>
                <a:cubicBezTo>
                  <a:pt x="77" y="160"/>
                  <a:pt x="79" y="160"/>
                  <a:pt x="79" y="160"/>
                </a:cubicBezTo>
                <a:cubicBezTo>
                  <a:pt x="79" y="159"/>
                  <a:pt x="79" y="158"/>
                  <a:pt x="79" y="158"/>
                </a:cubicBezTo>
                <a:cubicBezTo>
                  <a:pt x="79" y="158"/>
                  <a:pt x="79" y="158"/>
                  <a:pt x="78" y="158"/>
                </a:cubicBezTo>
                <a:cubicBezTo>
                  <a:pt x="78" y="158"/>
                  <a:pt x="78" y="158"/>
                  <a:pt x="78" y="157"/>
                </a:cubicBezTo>
                <a:cubicBezTo>
                  <a:pt x="78" y="157"/>
                  <a:pt x="78" y="157"/>
                  <a:pt x="79" y="157"/>
                </a:cubicBezTo>
                <a:cubicBezTo>
                  <a:pt x="79" y="157"/>
                  <a:pt x="80" y="157"/>
                  <a:pt x="80" y="157"/>
                </a:cubicBezTo>
                <a:cubicBezTo>
                  <a:pt x="80" y="157"/>
                  <a:pt x="80" y="157"/>
                  <a:pt x="80" y="156"/>
                </a:cubicBezTo>
                <a:cubicBezTo>
                  <a:pt x="80" y="156"/>
                  <a:pt x="79" y="156"/>
                  <a:pt x="79" y="156"/>
                </a:cubicBezTo>
                <a:cubicBezTo>
                  <a:pt x="78" y="156"/>
                  <a:pt x="78" y="155"/>
                  <a:pt x="78" y="155"/>
                </a:cubicBezTo>
                <a:cubicBezTo>
                  <a:pt x="78" y="155"/>
                  <a:pt x="78" y="154"/>
                  <a:pt x="78" y="154"/>
                </a:cubicBezTo>
                <a:cubicBezTo>
                  <a:pt x="79" y="154"/>
                  <a:pt x="79" y="154"/>
                  <a:pt x="79" y="154"/>
                </a:cubicBezTo>
                <a:cubicBezTo>
                  <a:pt x="79" y="154"/>
                  <a:pt x="79" y="154"/>
                  <a:pt x="79" y="153"/>
                </a:cubicBezTo>
                <a:cubicBezTo>
                  <a:pt x="79" y="153"/>
                  <a:pt x="79" y="151"/>
                  <a:pt x="79" y="151"/>
                </a:cubicBezTo>
                <a:cubicBezTo>
                  <a:pt x="79" y="151"/>
                  <a:pt x="79" y="150"/>
                  <a:pt x="79" y="150"/>
                </a:cubicBezTo>
                <a:cubicBezTo>
                  <a:pt x="79" y="150"/>
                  <a:pt x="80" y="150"/>
                  <a:pt x="80" y="150"/>
                </a:cubicBezTo>
                <a:cubicBezTo>
                  <a:pt x="80" y="150"/>
                  <a:pt x="80" y="149"/>
                  <a:pt x="80" y="149"/>
                </a:cubicBezTo>
                <a:cubicBezTo>
                  <a:pt x="80" y="149"/>
                  <a:pt x="80" y="148"/>
                  <a:pt x="80" y="148"/>
                </a:cubicBezTo>
                <a:cubicBezTo>
                  <a:pt x="80" y="148"/>
                  <a:pt x="81" y="147"/>
                  <a:pt x="81" y="147"/>
                </a:cubicBezTo>
                <a:cubicBezTo>
                  <a:pt x="81" y="147"/>
                  <a:pt x="81" y="146"/>
                  <a:pt x="81" y="146"/>
                </a:cubicBezTo>
                <a:cubicBezTo>
                  <a:pt x="81" y="146"/>
                  <a:pt x="80" y="146"/>
                  <a:pt x="80" y="145"/>
                </a:cubicBezTo>
                <a:cubicBezTo>
                  <a:pt x="79" y="145"/>
                  <a:pt x="79" y="145"/>
                  <a:pt x="79" y="144"/>
                </a:cubicBezTo>
                <a:cubicBezTo>
                  <a:pt x="79" y="144"/>
                  <a:pt x="79" y="143"/>
                  <a:pt x="79" y="143"/>
                </a:cubicBezTo>
                <a:cubicBezTo>
                  <a:pt x="79" y="143"/>
                  <a:pt x="80" y="142"/>
                  <a:pt x="80" y="142"/>
                </a:cubicBezTo>
                <a:cubicBezTo>
                  <a:pt x="80" y="142"/>
                  <a:pt x="80" y="142"/>
                  <a:pt x="80" y="141"/>
                </a:cubicBezTo>
                <a:cubicBezTo>
                  <a:pt x="80" y="141"/>
                  <a:pt x="79" y="142"/>
                  <a:pt x="79" y="142"/>
                </a:cubicBezTo>
                <a:cubicBezTo>
                  <a:pt x="79" y="142"/>
                  <a:pt x="79" y="141"/>
                  <a:pt x="79" y="141"/>
                </a:cubicBezTo>
                <a:cubicBezTo>
                  <a:pt x="79" y="141"/>
                  <a:pt x="79" y="141"/>
                  <a:pt x="79" y="141"/>
                </a:cubicBezTo>
                <a:cubicBezTo>
                  <a:pt x="78" y="141"/>
                  <a:pt x="78" y="141"/>
                  <a:pt x="77" y="141"/>
                </a:cubicBezTo>
                <a:cubicBezTo>
                  <a:pt x="77" y="141"/>
                  <a:pt x="77" y="140"/>
                  <a:pt x="77" y="140"/>
                </a:cubicBezTo>
                <a:cubicBezTo>
                  <a:pt x="77" y="140"/>
                  <a:pt x="78" y="139"/>
                  <a:pt x="78" y="140"/>
                </a:cubicBezTo>
                <a:cubicBezTo>
                  <a:pt x="79" y="140"/>
                  <a:pt x="79" y="140"/>
                  <a:pt x="80" y="141"/>
                </a:cubicBezTo>
                <a:cubicBezTo>
                  <a:pt x="81" y="142"/>
                  <a:pt x="81" y="142"/>
                  <a:pt x="82" y="142"/>
                </a:cubicBezTo>
                <a:cubicBezTo>
                  <a:pt x="83" y="142"/>
                  <a:pt x="86" y="142"/>
                  <a:pt x="87" y="142"/>
                </a:cubicBezTo>
                <a:cubicBezTo>
                  <a:pt x="88" y="142"/>
                  <a:pt x="90" y="142"/>
                  <a:pt x="91" y="142"/>
                </a:cubicBezTo>
                <a:cubicBezTo>
                  <a:pt x="91" y="141"/>
                  <a:pt x="94" y="141"/>
                  <a:pt x="95" y="141"/>
                </a:cubicBezTo>
                <a:cubicBezTo>
                  <a:pt x="95" y="141"/>
                  <a:pt x="101" y="140"/>
                  <a:pt x="102" y="139"/>
                </a:cubicBezTo>
                <a:cubicBezTo>
                  <a:pt x="103" y="139"/>
                  <a:pt x="106" y="138"/>
                  <a:pt x="106" y="138"/>
                </a:cubicBezTo>
                <a:cubicBezTo>
                  <a:pt x="107" y="138"/>
                  <a:pt x="111" y="136"/>
                  <a:pt x="111" y="136"/>
                </a:cubicBezTo>
                <a:cubicBezTo>
                  <a:pt x="112" y="135"/>
                  <a:pt x="112" y="134"/>
                  <a:pt x="112" y="134"/>
                </a:cubicBezTo>
                <a:cubicBezTo>
                  <a:pt x="112" y="134"/>
                  <a:pt x="113" y="133"/>
                  <a:pt x="113" y="132"/>
                </a:cubicBezTo>
                <a:cubicBezTo>
                  <a:pt x="113" y="132"/>
                  <a:pt x="113" y="132"/>
                  <a:pt x="113" y="131"/>
                </a:cubicBezTo>
                <a:cubicBezTo>
                  <a:pt x="114" y="131"/>
                  <a:pt x="114" y="130"/>
                  <a:pt x="115" y="130"/>
                </a:cubicBezTo>
                <a:cubicBezTo>
                  <a:pt x="115" y="130"/>
                  <a:pt x="116" y="129"/>
                  <a:pt x="116" y="128"/>
                </a:cubicBezTo>
                <a:cubicBezTo>
                  <a:pt x="116" y="128"/>
                  <a:pt x="116" y="127"/>
                  <a:pt x="116" y="127"/>
                </a:cubicBezTo>
                <a:cubicBezTo>
                  <a:pt x="116" y="127"/>
                  <a:pt x="117" y="126"/>
                  <a:pt x="117" y="126"/>
                </a:cubicBezTo>
                <a:cubicBezTo>
                  <a:pt x="117" y="125"/>
                  <a:pt x="118" y="125"/>
                  <a:pt x="118" y="125"/>
                </a:cubicBezTo>
                <a:cubicBezTo>
                  <a:pt x="118" y="124"/>
                  <a:pt x="119" y="123"/>
                  <a:pt x="119" y="123"/>
                </a:cubicBezTo>
                <a:cubicBezTo>
                  <a:pt x="119" y="119"/>
                  <a:pt x="119" y="119"/>
                  <a:pt x="119" y="119"/>
                </a:cubicBezTo>
                <a:cubicBezTo>
                  <a:pt x="119" y="119"/>
                  <a:pt x="117" y="119"/>
                  <a:pt x="116" y="118"/>
                </a:cubicBezTo>
                <a:cubicBezTo>
                  <a:pt x="116" y="118"/>
                  <a:pt x="115" y="118"/>
                  <a:pt x="115" y="117"/>
                </a:cubicBezTo>
                <a:cubicBezTo>
                  <a:pt x="115" y="117"/>
                  <a:pt x="114" y="116"/>
                  <a:pt x="114" y="116"/>
                </a:cubicBezTo>
                <a:cubicBezTo>
                  <a:pt x="114" y="116"/>
                  <a:pt x="114" y="115"/>
                  <a:pt x="114" y="114"/>
                </a:cubicBezTo>
                <a:cubicBezTo>
                  <a:pt x="114" y="113"/>
                  <a:pt x="114" y="113"/>
                  <a:pt x="115" y="112"/>
                </a:cubicBezTo>
                <a:cubicBezTo>
                  <a:pt x="115" y="112"/>
                  <a:pt x="115" y="111"/>
                  <a:pt x="115" y="111"/>
                </a:cubicBezTo>
                <a:cubicBezTo>
                  <a:pt x="115" y="111"/>
                  <a:pt x="115" y="110"/>
                  <a:pt x="115" y="109"/>
                </a:cubicBezTo>
                <a:cubicBezTo>
                  <a:pt x="115" y="109"/>
                  <a:pt x="114" y="108"/>
                  <a:pt x="114" y="108"/>
                </a:cubicBezTo>
                <a:cubicBezTo>
                  <a:pt x="113" y="107"/>
                  <a:pt x="112" y="107"/>
                  <a:pt x="111" y="107"/>
                </a:cubicBezTo>
                <a:cubicBezTo>
                  <a:pt x="111" y="106"/>
                  <a:pt x="109" y="106"/>
                  <a:pt x="109" y="105"/>
                </a:cubicBezTo>
                <a:cubicBezTo>
                  <a:pt x="109" y="105"/>
                  <a:pt x="107" y="104"/>
                  <a:pt x="107" y="104"/>
                </a:cubicBezTo>
                <a:cubicBezTo>
                  <a:pt x="107" y="104"/>
                  <a:pt x="106" y="103"/>
                  <a:pt x="106" y="102"/>
                </a:cubicBezTo>
                <a:cubicBezTo>
                  <a:pt x="106" y="102"/>
                  <a:pt x="106" y="101"/>
                  <a:pt x="106" y="101"/>
                </a:cubicBezTo>
                <a:cubicBezTo>
                  <a:pt x="106" y="101"/>
                  <a:pt x="107" y="100"/>
                  <a:pt x="107" y="100"/>
                </a:cubicBezTo>
                <a:cubicBezTo>
                  <a:pt x="107" y="100"/>
                  <a:pt x="107" y="99"/>
                  <a:pt x="107" y="99"/>
                </a:cubicBezTo>
                <a:cubicBezTo>
                  <a:pt x="107" y="98"/>
                  <a:pt x="107" y="98"/>
                  <a:pt x="107" y="98"/>
                </a:cubicBezTo>
                <a:cubicBezTo>
                  <a:pt x="107" y="98"/>
                  <a:pt x="106" y="97"/>
                  <a:pt x="106" y="96"/>
                </a:cubicBezTo>
                <a:cubicBezTo>
                  <a:pt x="106" y="96"/>
                  <a:pt x="106" y="96"/>
                  <a:pt x="106" y="95"/>
                </a:cubicBezTo>
                <a:cubicBezTo>
                  <a:pt x="106" y="95"/>
                  <a:pt x="106" y="94"/>
                  <a:pt x="106" y="94"/>
                </a:cubicBezTo>
                <a:cubicBezTo>
                  <a:pt x="106" y="94"/>
                  <a:pt x="106" y="93"/>
                  <a:pt x="106" y="92"/>
                </a:cubicBezTo>
                <a:cubicBezTo>
                  <a:pt x="106" y="92"/>
                  <a:pt x="106" y="91"/>
                  <a:pt x="106" y="91"/>
                </a:cubicBezTo>
                <a:cubicBezTo>
                  <a:pt x="107" y="91"/>
                  <a:pt x="107" y="91"/>
                  <a:pt x="107" y="91"/>
                </a:cubicBezTo>
                <a:cubicBezTo>
                  <a:pt x="107" y="91"/>
                  <a:pt x="108" y="91"/>
                  <a:pt x="108" y="90"/>
                </a:cubicBezTo>
                <a:cubicBezTo>
                  <a:pt x="108" y="90"/>
                  <a:pt x="108" y="90"/>
                  <a:pt x="108" y="89"/>
                </a:cubicBezTo>
                <a:cubicBezTo>
                  <a:pt x="108" y="89"/>
                  <a:pt x="108" y="89"/>
                  <a:pt x="108" y="89"/>
                </a:cubicBezTo>
                <a:cubicBezTo>
                  <a:pt x="108" y="88"/>
                  <a:pt x="108" y="88"/>
                  <a:pt x="108" y="88"/>
                </a:cubicBezTo>
                <a:cubicBezTo>
                  <a:pt x="108" y="88"/>
                  <a:pt x="108" y="87"/>
                  <a:pt x="108" y="87"/>
                </a:cubicBezTo>
                <a:cubicBezTo>
                  <a:pt x="108" y="87"/>
                  <a:pt x="108" y="86"/>
                  <a:pt x="108" y="86"/>
                </a:cubicBezTo>
                <a:cubicBezTo>
                  <a:pt x="108" y="86"/>
                  <a:pt x="108" y="85"/>
                  <a:pt x="108" y="85"/>
                </a:cubicBezTo>
                <a:cubicBezTo>
                  <a:pt x="108" y="85"/>
                  <a:pt x="108" y="85"/>
                  <a:pt x="108" y="85"/>
                </a:cubicBezTo>
                <a:cubicBezTo>
                  <a:pt x="108" y="84"/>
                  <a:pt x="108" y="84"/>
                  <a:pt x="108" y="84"/>
                </a:cubicBezTo>
                <a:cubicBezTo>
                  <a:pt x="108" y="84"/>
                  <a:pt x="108" y="84"/>
                  <a:pt x="108" y="84"/>
                </a:cubicBezTo>
                <a:cubicBezTo>
                  <a:pt x="108" y="83"/>
                  <a:pt x="108" y="83"/>
                  <a:pt x="108" y="83"/>
                </a:cubicBezTo>
                <a:cubicBezTo>
                  <a:pt x="108" y="83"/>
                  <a:pt x="108" y="83"/>
                  <a:pt x="108" y="83"/>
                </a:cubicBezTo>
                <a:cubicBezTo>
                  <a:pt x="108" y="82"/>
                  <a:pt x="108" y="82"/>
                  <a:pt x="108" y="82"/>
                </a:cubicBezTo>
                <a:cubicBezTo>
                  <a:pt x="108" y="82"/>
                  <a:pt x="108" y="82"/>
                  <a:pt x="108" y="81"/>
                </a:cubicBezTo>
                <a:cubicBezTo>
                  <a:pt x="108" y="81"/>
                  <a:pt x="108" y="81"/>
                  <a:pt x="108" y="81"/>
                </a:cubicBezTo>
                <a:cubicBezTo>
                  <a:pt x="108" y="80"/>
                  <a:pt x="108" y="80"/>
                  <a:pt x="108" y="80"/>
                </a:cubicBezTo>
                <a:cubicBezTo>
                  <a:pt x="108" y="80"/>
                  <a:pt x="109" y="80"/>
                  <a:pt x="109" y="80"/>
                </a:cubicBezTo>
                <a:cubicBezTo>
                  <a:pt x="109" y="80"/>
                  <a:pt x="109" y="80"/>
                  <a:pt x="109" y="79"/>
                </a:cubicBezTo>
                <a:cubicBezTo>
                  <a:pt x="109" y="79"/>
                  <a:pt x="109" y="79"/>
                  <a:pt x="109" y="78"/>
                </a:cubicBezTo>
                <a:cubicBezTo>
                  <a:pt x="109" y="78"/>
                  <a:pt x="109" y="78"/>
                  <a:pt x="109" y="78"/>
                </a:cubicBezTo>
                <a:cubicBezTo>
                  <a:pt x="109" y="78"/>
                  <a:pt x="109" y="77"/>
                  <a:pt x="109" y="77"/>
                </a:cubicBezTo>
                <a:cubicBezTo>
                  <a:pt x="109" y="77"/>
                  <a:pt x="109" y="77"/>
                  <a:pt x="109" y="77"/>
                </a:cubicBezTo>
                <a:cubicBezTo>
                  <a:pt x="109" y="77"/>
                  <a:pt x="109" y="76"/>
                  <a:pt x="109" y="76"/>
                </a:cubicBezTo>
                <a:cubicBezTo>
                  <a:pt x="109" y="76"/>
                  <a:pt x="110" y="76"/>
                  <a:pt x="110" y="76"/>
                </a:cubicBezTo>
                <a:cubicBezTo>
                  <a:pt x="110" y="75"/>
                  <a:pt x="110" y="75"/>
                  <a:pt x="110" y="75"/>
                </a:cubicBezTo>
                <a:cubicBezTo>
                  <a:pt x="110" y="73"/>
                  <a:pt x="110" y="73"/>
                  <a:pt x="110" y="73"/>
                </a:cubicBezTo>
                <a:cubicBezTo>
                  <a:pt x="110" y="73"/>
                  <a:pt x="110" y="73"/>
                  <a:pt x="110" y="73"/>
                </a:cubicBezTo>
                <a:cubicBezTo>
                  <a:pt x="111" y="72"/>
                  <a:pt x="111" y="72"/>
                  <a:pt x="111" y="72"/>
                </a:cubicBezTo>
                <a:cubicBezTo>
                  <a:pt x="111" y="72"/>
                  <a:pt x="110" y="72"/>
                  <a:pt x="110" y="72"/>
                </a:cubicBezTo>
                <a:cubicBezTo>
                  <a:pt x="110" y="71"/>
                  <a:pt x="110" y="71"/>
                  <a:pt x="110" y="71"/>
                </a:cubicBezTo>
                <a:cubicBezTo>
                  <a:pt x="110" y="70"/>
                  <a:pt x="110" y="70"/>
                  <a:pt x="110" y="70"/>
                </a:cubicBezTo>
                <a:cubicBezTo>
                  <a:pt x="110" y="70"/>
                  <a:pt x="110" y="69"/>
                  <a:pt x="110" y="69"/>
                </a:cubicBezTo>
                <a:cubicBezTo>
                  <a:pt x="110" y="69"/>
                  <a:pt x="112" y="68"/>
                  <a:pt x="112" y="68"/>
                </a:cubicBezTo>
                <a:cubicBezTo>
                  <a:pt x="112" y="67"/>
                  <a:pt x="112" y="67"/>
                  <a:pt x="112" y="67"/>
                </a:cubicBezTo>
                <a:cubicBezTo>
                  <a:pt x="112" y="67"/>
                  <a:pt x="112" y="67"/>
                  <a:pt x="112" y="67"/>
                </a:cubicBezTo>
                <a:cubicBezTo>
                  <a:pt x="112" y="67"/>
                  <a:pt x="113" y="66"/>
                  <a:pt x="113" y="66"/>
                </a:cubicBezTo>
                <a:cubicBezTo>
                  <a:pt x="113" y="66"/>
                  <a:pt x="113" y="65"/>
                  <a:pt x="113" y="65"/>
                </a:cubicBezTo>
                <a:cubicBezTo>
                  <a:pt x="113" y="65"/>
                  <a:pt x="114" y="65"/>
                  <a:pt x="114" y="65"/>
                </a:cubicBezTo>
                <a:cubicBezTo>
                  <a:pt x="114" y="65"/>
                  <a:pt x="114" y="64"/>
                  <a:pt x="114" y="64"/>
                </a:cubicBezTo>
                <a:cubicBezTo>
                  <a:pt x="114" y="63"/>
                  <a:pt x="115" y="63"/>
                  <a:pt x="115" y="63"/>
                </a:cubicBezTo>
                <a:cubicBezTo>
                  <a:pt x="115" y="63"/>
                  <a:pt x="115" y="63"/>
                  <a:pt x="116" y="63"/>
                </a:cubicBezTo>
                <a:cubicBezTo>
                  <a:pt x="116" y="62"/>
                  <a:pt x="116" y="62"/>
                  <a:pt x="117" y="62"/>
                </a:cubicBezTo>
                <a:cubicBezTo>
                  <a:pt x="117" y="61"/>
                  <a:pt x="118" y="60"/>
                  <a:pt x="118" y="60"/>
                </a:cubicBezTo>
                <a:cubicBezTo>
                  <a:pt x="118" y="60"/>
                  <a:pt x="118" y="59"/>
                  <a:pt x="119" y="59"/>
                </a:cubicBezTo>
                <a:cubicBezTo>
                  <a:pt x="119" y="58"/>
                  <a:pt x="119" y="58"/>
                  <a:pt x="120" y="58"/>
                </a:cubicBezTo>
                <a:cubicBezTo>
                  <a:pt x="120" y="58"/>
                  <a:pt x="120" y="58"/>
                  <a:pt x="120" y="58"/>
                </a:cubicBezTo>
                <a:cubicBezTo>
                  <a:pt x="120" y="58"/>
                  <a:pt x="120" y="57"/>
                  <a:pt x="120" y="57"/>
                </a:cubicBezTo>
                <a:cubicBezTo>
                  <a:pt x="120" y="57"/>
                  <a:pt x="121" y="56"/>
                  <a:pt x="121" y="56"/>
                </a:cubicBezTo>
                <a:cubicBezTo>
                  <a:pt x="121" y="56"/>
                  <a:pt x="122" y="55"/>
                  <a:pt x="122" y="55"/>
                </a:cubicBezTo>
                <a:cubicBezTo>
                  <a:pt x="122" y="55"/>
                  <a:pt x="123" y="54"/>
                  <a:pt x="123" y="54"/>
                </a:cubicBezTo>
                <a:cubicBezTo>
                  <a:pt x="123" y="54"/>
                  <a:pt x="123" y="53"/>
                  <a:pt x="124" y="53"/>
                </a:cubicBezTo>
                <a:cubicBezTo>
                  <a:pt x="124" y="53"/>
                  <a:pt x="124" y="53"/>
                  <a:pt x="124" y="52"/>
                </a:cubicBezTo>
                <a:cubicBezTo>
                  <a:pt x="124" y="52"/>
                  <a:pt x="124" y="52"/>
                  <a:pt x="124" y="52"/>
                </a:cubicBezTo>
                <a:cubicBezTo>
                  <a:pt x="124" y="52"/>
                  <a:pt x="125" y="52"/>
                  <a:pt x="125" y="52"/>
                </a:cubicBezTo>
                <a:cubicBezTo>
                  <a:pt x="125" y="52"/>
                  <a:pt x="125" y="52"/>
                  <a:pt x="125" y="52"/>
                </a:cubicBezTo>
                <a:cubicBezTo>
                  <a:pt x="126" y="52"/>
                  <a:pt x="126" y="51"/>
                  <a:pt x="126" y="51"/>
                </a:cubicBezTo>
                <a:cubicBezTo>
                  <a:pt x="125" y="51"/>
                  <a:pt x="125" y="51"/>
                  <a:pt x="125" y="51"/>
                </a:cubicBezTo>
                <a:cubicBezTo>
                  <a:pt x="125" y="51"/>
                  <a:pt x="125" y="50"/>
                  <a:pt x="125" y="50"/>
                </a:cubicBezTo>
                <a:cubicBezTo>
                  <a:pt x="126" y="50"/>
                  <a:pt x="126" y="50"/>
                  <a:pt x="126" y="50"/>
                </a:cubicBezTo>
                <a:cubicBezTo>
                  <a:pt x="126" y="50"/>
                  <a:pt x="126" y="50"/>
                  <a:pt x="126" y="50"/>
                </a:cubicBezTo>
                <a:cubicBezTo>
                  <a:pt x="126" y="50"/>
                  <a:pt x="127" y="50"/>
                  <a:pt x="127" y="50"/>
                </a:cubicBezTo>
                <a:cubicBezTo>
                  <a:pt x="127" y="50"/>
                  <a:pt x="128" y="49"/>
                  <a:pt x="128" y="49"/>
                </a:cubicBezTo>
                <a:cubicBezTo>
                  <a:pt x="128" y="48"/>
                  <a:pt x="129" y="48"/>
                  <a:pt x="129" y="48"/>
                </a:cubicBezTo>
                <a:cubicBezTo>
                  <a:pt x="129" y="48"/>
                  <a:pt x="130" y="48"/>
                  <a:pt x="130" y="48"/>
                </a:cubicBezTo>
                <a:cubicBezTo>
                  <a:pt x="130" y="48"/>
                  <a:pt x="130" y="47"/>
                  <a:pt x="130" y="47"/>
                </a:cubicBezTo>
                <a:cubicBezTo>
                  <a:pt x="130" y="47"/>
                  <a:pt x="131" y="47"/>
                  <a:pt x="131" y="47"/>
                </a:cubicBezTo>
                <a:cubicBezTo>
                  <a:pt x="131" y="47"/>
                  <a:pt x="131" y="46"/>
                  <a:pt x="131" y="46"/>
                </a:cubicBezTo>
                <a:cubicBezTo>
                  <a:pt x="131" y="46"/>
                  <a:pt x="131" y="45"/>
                  <a:pt x="131" y="45"/>
                </a:cubicBezTo>
                <a:cubicBezTo>
                  <a:pt x="131" y="45"/>
                  <a:pt x="132" y="45"/>
                  <a:pt x="132" y="45"/>
                </a:cubicBezTo>
                <a:cubicBezTo>
                  <a:pt x="132" y="45"/>
                  <a:pt x="132" y="45"/>
                  <a:pt x="132" y="45"/>
                </a:cubicBezTo>
                <a:cubicBezTo>
                  <a:pt x="133" y="45"/>
                  <a:pt x="133" y="45"/>
                  <a:pt x="133" y="45"/>
                </a:cubicBezTo>
                <a:cubicBezTo>
                  <a:pt x="133" y="45"/>
                  <a:pt x="133" y="44"/>
                  <a:pt x="133" y="44"/>
                </a:cubicBezTo>
                <a:cubicBezTo>
                  <a:pt x="133" y="44"/>
                  <a:pt x="134" y="45"/>
                  <a:pt x="134" y="45"/>
                </a:cubicBezTo>
                <a:cubicBezTo>
                  <a:pt x="134" y="45"/>
                  <a:pt x="134" y="44"/>
                  <a:pt x="134" y="44"/>
                </a:cubicBezTo>
                <a:cubicBezTo>
                  <a:pt x="134" y="44"/>
                  <a:pt x="135" y="44"/>
                  <a:pt x="135" y="44"/>
                </a:cubicBezTo>
                <a:cubicBezTo>
                  <a:pt x="135" y="44"/>
                  <a:pt x="135" y="44"/>
                  <a:pt x="135" y="44"/>
                </a:cubicBezTo>
                <a:cubicBezTo>
                  <a:pt x="135" y="44"/>
                  <a:pt x="135" y="44"/>
                  <a:pt x="136" y="44"/>
                </a:cubicBezTo>
                <a:cubicBezTo>
                  <a:pt x="136" y="44"/>
                  <a:pt x="136" y="43"/>
                  <a:pt x="136" y="43"/>
                </a:cubicBezTo>
                <a:cubicBezTo>
                  <a:pt x="136" y="43"/>
                  <a:pt x="137" y="43"/>
                  <a:pt x="137" y="43"/>
                </a:cubicBezTo>
                <a:cubicBezTo>
                  <a:pt x="137" y="43"/>
                  <a:pt x="137" y="43"/>
                  <a:pt x="137" y="43"/>
                </a:cubicBezTo>
                <a:cubicBezTo>
                  <a:pt x="137" y="43"/>
                  <a:pt x="137" y="42"/>
                  <a:pt x="137" y="42"/>
                </a:cubicBezTo>
                <a:cubicBezTo>
                  <a:pt x="137" y="42"/>
                  <a:pt x="138" y="42"/>
                  <a:pt x="139" y="42"/>
                </a:cubicBezTo>
                <a:cubicBezTo>
                  <a:pt x="139" y="42"/>
                  <a:pt x="139" y="42"/>
                  <a:pt x="139" y="42"/>
                </a:cubicBezTo>
                <a:cubicBezTo>
                  <a:pt x="139" y="42"/>
                  <a:pt x="139" y="41"/>
                  <a:pt x="139" y="41"/>
                </a:cubicBezTo>
                <a:cubicBezTo>
                  <a:pt x="139" y="41"/>
                  <a:pt x="140" y="41"/>
                  <a:pt x="140" y="41"/>
                </a:cubicBezTo>
                <a:cubicBezTo>
                  <a:pt x="140" y="41"/>
                  <a:pt x="140" y="40"/>
                  <a:pt x="140" y="40"/>
                </a:cubicBezTo>
                <a:cubicBezTo>
                  <a:pt x="140" y="40"/>
                  <a:pt x="139" y="39"/>
                  <a:pt x="139" y="39"/>
                </a:cubicBezTo>
                <a:cubicBezTo>
                  <a:pt x="139" y="39"/>
                  <a:pt x="139" y="39"/>
                  <a:pt x="139" y="39"/>
                </a:cubicBezTo>
                <a:cubicBezTo>
                  <a:pt x="139" y="39"/>
                  <a:pt x="139" y="38"/>
                  <a:pt x="139" y="38"/>
                </a:cubicBezTo>
                <a:cubicBezTo>
                  <a:pt x="139" y="38"/>
                  <a:pt x="139" y="37"/>
                  <a:pt x="139" y="37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81" name="Freeform 694">
            <a:extLst>
              <a:ext uri="{FF2B5EF4-FFF2-40B4-BE49-F238E27FC236}">
                <a16:creationId xmlns:a16="http://schemas.microsoft.com/office/drawing/2014/main" id="{7146C308-EDB9-9050-8173-3DDC41C21D7F}"/>
              </a:ext>
            </a:extLst>
          </p:cNvPr>
          <p:cNvSpPr>
            <a:spLocks/>
          </p:cNvSpPr>
          <p:nvPr/>
        </p:nvSpPr>
        <p:spPr bwMode="auto">
          <a:xfrm>
            <a:off x="1953714" y="4000877"/>
            <a:ext cx="183294" cy="222828"/>
          </a:xfrm>
          <a:custGeom>
            <a:avLst/>
            <a:gdLst>
              <a:gd name="T0" fmla="*/ 83 w 86"/>
              <a:gd name="T1" fmla="*/ 73 h 118"/>
              <a:gd name="T2" fmla="*/ 79 w 86"/>
              <a:gd name="T3" fmla="*/ 68 h 118"/>
              <a:gd name="T4" fmla="*/ 80 w 86"/>
              <a:gd name="T5" fmla="*/ 60 h 118"/>
              <a:gd name="T6" fmla="*/ 79 w 86"/>
              <a:gd name="T7" fmla="*/ 52 h 118"/>
              <a:gd name="T8" fmla="*/ 82 w 86"/>
              <a:gd name="T9" fmla="*/ 45 h 118"/>
              <a:gd name="T10" fmla="*/ 75 w 86"/>
              <a:gd name="T11" fmla="*/ 45 h 118"/>
              <a:gd name="T12" fmla="*/ 68 w 86"/>
              <a:gd name="T13" fmla="*/ 45 h 118"/>
              <a:gd name="T14" fmla="*/ 57 w 86"/>
              <a:gd name="T15" fmla="*/ 39 h 118"/>
              <a:gd name="T16" fmla="*/ 49 w 86"/>
              <a:gd name="T17" fmla="*/ 38 h 118"/>
              <a:gd name="T18" fmla="*/ 47 w 86"/>
              <a:gd name="T19" fmla="*/ 30 h 118"/>
              <a:gd name="T20" fmla="*/ 41 w 86"/>
              <a:gd name="T21" fmla="*/ 23 h 118"/>
              <a:gd name="T22" fmla="*/ 43 w 86"/>
              <a:gd name="T23" fmla="*/ 14 h 118"/>
              <a:gd name="T24" fmla="*/ 55 w 86"/>
              <a:gd name="T25" fmla="*/ 3 h 118"/>
              <a:gd name="T26" fmla="*/ 50 w 86"/>
              <a:gd name="T27" fmla="*/ 1 h 118"/>
              <a:gd name="T28" fmla="*/ 44 w 86"/>
              <a:gd name="T29" fmla="*/ 5 h 118"/>
              <a:gd name="T30" fmla="*/ 34 w 86"/>
              <a:gd name="T31" fmla="*/ 9 h 118"/>
              <a:gd name="T32" fmla="*/ 28 w 86"/>
              <a:gd name="T33" fmla="*/ 10 h 118"/>
              <a:gd name="T34" fmla="*/ 25 w 86"/>
              <a:gd name="T35" fmla="*/ 17 h 118"/>
              <a:gd name="T36" fmla="*/ 22 w 86"/>
              <a:gd name="T37" fmla="*/ 21 h 118"/>
              <a:gd name="T38" fmla="*/ 16 w 86"/>
              <a:gd name="T39" fmla="*/ 27 h 118"/>
              <a:gd name="T40" fmla="*/ 16 w 86"/>
              <a:gd name="T41" fmla="*/ 31 h 118"/>
              <a:gd name="T42" fmla="*/ 13 w 86"/>
              <a:gd name="T43" fmla="*/ 29 h 118"/>
              <a:gd name="T44" fmla="*/ 11 w 86"/>
              <a:gd name="T45" fmla="*/ 33 h 118"/>
              <a:gd name="T46" fmla="*/ 8 w 86"/>
              <a:gd name="T47" fmla="*/ 37 h 118"/>
              <a:gd name="T48" fmla="*/ 11 w 86"/>
              <a:gd name="T49" fmla="*/ 41 h 118"/>
              <a:gd name="T50" fmla="*/ 13 w 86"/>
              <a:gd name="T51" fmla="*/ 47 h 118"/>
              <a:gd name="T52" fmla="*/ 12 w 86"/>
              <a:gd name="T53" fmla="*/ 53 h 118"/>
              <a:gd name="T54" fmla="*/ 12 w 86"/>
              <a:gd name="T55" fmla="*/ 61 h 118"/>
              <a:gd name="T56" fmla="*/ 11 w 86"/>
              <a:gd name="T57" fmla="*/ 65 h 118"/>
              <a:gd name="T58" fmla="*/ 6 w 86"/>
              <a:gd name="T59" fmla="*/ 69 h 118"/>
              <a:gd name="T60" fmla="*/ 4 w 86"/>
              <a:gd name="T61" fmla="*/ 76 h 118"/>
              <a:gd name="T62" fmla="*/ 3 w 86"/>
              <a:gd name="T63" fmla="*/ 79 h 118"/>
              <a:gd name="T64" fmla="*/ 9 w 86"/>
              <a:gd name="T65" fmla="*/ 82 h 118"/>
              <a:gd name="T66" fmla="*/ 16 w 86"/>
              <a:gd name="T67" fmla="*/ 86 h 118"/>
              <a:gd name="T68" fmla="*/ 23 w 86"/>
              <a:gd name="T69" fmla="*/ 88 h 118"/>
              <a:gd name="T70" fmla="*/ 29 w 86"/>
              <a:gd name="T71" fmla="*/ 89 h 118"/>
              <a:gd name="T72" fmla="*/ 33 w 86"/>
              <a:gd name="T73" fmla="*/ 94 h 118"/>
              <a:gd name="T74" fmla="*/ 35 w 86"/>
              <a:gd name="T75" fmla="*/ 95 h 118"/>
              <a:gd name="T76" fmla="*/ 38 w 86"/>
              <a:gd name="T77" fmla="*/ 98 h 118"/>
              <a:gd name="T78" fmla="*/ 41 w 86"/>
              <a:gd name="T79" fmla="*/ 101 h 118"/>
              <a:gd name="T80" fmla="*/ 42 w 86"/>
              <a:gd name="T81" fmla="*/ 105 h 118"/>
              <a:gd name="T82" fmla="*/ 45 w 86"/>
              <a:gd name="T83" fmla="*/ 104 h 118"/>
              <a:gd name="T84" fmla="*/ 49 w 86"/>
              <a:gd name="T85" fmla="*/ 104 h 118"/>
              <a:gd name="T86" fmla="*/ 53 w 86"/>
              <a:gd name="T87" fmla="*/ 104 h 118"/>
              <a:gd name="T88" fmla="*/ 55 w 86"/>
              <a:gd name="T89" fmla="*/ 105 h 118"/>
              <a:gd name="T90" fmla="*/ 59 w 86"/>
              <a:gd name="T91" fmla="*/ 105 h 118"/>
              <a:gd name="T92" fmla="*/ 62 w 86"/>
              <a:gd name="T93" fmla="*/ 106 h 118"/>
              <a:gd name="T94" fmla="*/ 61 w 86"/>
              <a:gd name="T95" fmla="*/ 115 h 118"/>
              <a:gd name="T96" fmla="*/ 66 w 86"/>
              <a:gd name="T97" fmla="*/ 93 h 118"/>
              <a:gd name="T98" fmla="*/ 63 w 86"/>
              <a:gd name="T99" fmla="*/ 89 h 118"/>
              <a:gd name="T100" fmla="*/ 68 w 86"/>
              <a:gd name="T101" fmla="*/ 84 h 118"/>
              <a:gd name="T102" fmla="*/ 69 w 86"/>
              <a:gd name="T103" fmla="*/ 81 h 118"/>
              <a:gd name="T104" fmla="*/ 65 w 86"/>
              <a:gd name="T105" fmla="*/ 76 h 118"/>
              <a:gd name="T106" fmla="*/ 76 w 86"/>
              <a:gd name="T107" fmla="*/ 75 h 118"/>
              <a:gd name="T108" fmla="*/ 79 w 86"/>
              <a:gd name="T109" fmla="*/ 74 h 118"/>
              <a:gd name="T110" fmla="*/ 82 w 86"/>
              <a:gd name="T111" fmla="*/ 74 h 118"/>
              <a:gd name="T112" fmla="*/ 84 w 86"/>
              <a:gd name="T113" fmla="*/ 80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86" h="118">
                <a:moveTo>
                  <a:pt x="86" y="78"/>
                </a:moveTo>
                <a:cubicBezTo>
                  <a:pt x="86" y="78"/>
                  <a:pt x="86" y="78"/>
                  <a:pt x="86" y="78"/>
                </a:cubicBezTo>
                <a:cubicBezTo>
                  <a:pt x="85" y="77"/>
                  <a:pt x="85" y="76"/>
                  <a:pt x="85" y="76"/>
                </a:cubicBezTo>
                <a:cubicBezTo>
                  <a:pt x="85" y="76"/>
                  <a:pt x="84" y="75"/>
                  <a:pt x="84" y="75"/>
                </a:cubicBezTo>
                <a:cubicBezTo>
                  <a:pt x="84" y="75"/>
                  <a:pt x="84" y="74"/>
                  <a:pt x="84" y="74"/>
                </a:cubicBezTo>
                <a:cubicBezTo>
                  <a:pt x="84" y="74"/>
                  <a:pt x="84" y="73"/>
                  <a:pt x="84" y="73"/>
                </a:cubicBezTo>
                <a:cubicBezTo>
                  <a:pt x="84" y="73"/>
                  <a:pt x="84" y="73"/>
                  <a:pt x="83" y="73"/>
                </a:cubicBezTo>
                <a:cubicBezTo>
                  <a:pt x="83" y="72"/>
                  <a:pt x="83" y="72"/>
                  <a:pt x="83" y="72"/>
                </a:cubicBezTo>
                <a:cubicBezTo>
                  <a:pt x="83" y="71"/>
                  <a:pt x="83" y="71"/>
                  <a:pt x="83" y="71"/>
                </a:cubicBezTo>
                <a:cubicBezTo>
                  <a:pt x="83" y="71"/>
                  <a:pt x="82" y="70"/>
                  <a:pt x="82" y="69"/>
                </a:cubicBezTo>
                <a:cubicBezTo>
                  <a:pt x="82" y="69"/>
                  <a:pt x="81" y="69"/>
                  <a:pt x="81" y="69"/>
                </a:cubicBezTo>
                <a:cubicBezTo>
                  <a:pt x="81" y="69"/>
                  <a:pt x="80" y="68"/>
                  <a:pt x="80" y="68"/>
                </a:cubicBezTo>
                <a:cubicBezTo>
                  <a:pt x="80" y="68"/>
                  <a:pt x="79" y="68"/>
                  <a:pt x="79" y="68"/>
                </a:cubicBezTo>
                <a:cubicBezTo>
                  <a:pt x="79" y="68"/>
                  <a:pt x="79" y="68"/>
                  <a:pt x="79" y="68"/>
                </a:cubicBezTo>
                <a:cubicBezTo>
                  <a:pt x="81" y="66"/>
                  <a:pt x="81" y="66"/>
                  <a:pt x="81" y="66"/>
                </a:cubicBezTo>
                <a:cubicBezTo>
                  <a:pt x="82" y="65"/>
                  <a:pt x="82" y="65"/>
                  <a:pt x="82" y="65"/>
                </a:cubicBezTo>
                <a:cubicBezTo>
                  <a:pt x="82" y="65"/>
                  <a:pt x="83" y="64"/>
                  <a:pt x="83" y="64"/>
                </a:cubicBezTo>
                <a:cubicBezTo>
                  <a:pt x="83" y="64"/>
                  <a:pt x="82" y="63"/>
                  <a:pt x="82" y="63"/>
                </a:cubicBezTo>
                <a:cubicBezTo>
                  <a:pt x="82" y="63"/>
                  <a:pt x="81" y="61"/>
                  <a:pt x="81" y="61"/>
                </a:cubicBezTo>
                <a:cubicBezTo>
                  <a:pt x="80" y="61"/>
                  <a:pt x="80" y="61"/>
                  <a:pt x="80" y="61"/>
                </a:cubicBezTo>
                <a:cubicBezTo>
                  <a:pt x="80" y="61"/>
                  <a:pt x="80" y="60"/>
                  <a:pt x="80" y="60"/>
                </a:cubicBezTo>
                <a:cubicBezTo>
                  <a:pt x="80" y="60"/>
                  <a:pt x="79" y="58"/>
                  <a:pt x="79" y="58"/>
                </a:cubicBezTo>
                <a:cubicBezTo>
                  <a:pt x="79" y="57"/>
                  <a:pt x="79" y="57"/>
                  <a:pt x="79" y="57"/>
                </a:cubicBezTo>
                <a:cubicBezTo>
                  <a:pt x="79" y="57"/>
                  <a:pt x="79" y="56"/>
                  <a:pt x="79" y="56"/>
                </a:cubicBezTo>
                <a:cubicBezTo>
                  <a:pt x="79" y="56"/>
                  <a:pt x="79" y="56"/>
                  <a:pt x="79" y="55"/>
                </a:cubicBezTo>
                <a:cubicBezTo>
                  <a:pt x="79" y="55"/>
                  <a:pt x="79" y="55"/>
                  <a:pt x="79" y="55"/>
                </a:cubicBezTo>
                <a:cubicBezTo>
                  <a:pt x="79" y="52"/>
                  <a:pt x="79" y="52"/>
                  <a:pt x="79" y="52"/>
                </a:cubicBezTo>
                <a:cubicBezTo>
                  <a:pt x="79" y="52"/>
                  <a:pt x="79" y="52"/>
                  <a:pt x="79" y="52"/>
                </a:cubicBezTo>
                <a:cubicBezTo>
                  <a:pt x="79" y="52"/>
                  <a:pt x="79" y="51"/>
                  <a:pt x="79" y="51"/>
                </a:cubicBezTo>
                <a:cubicBezTo>
                  <a:pt x="79" y="51"/>
                  <a:pt x="79" y="51"/>
                  <a:pt x="79" y="51"/>
                </a:cubicBezTo>
                <a:cubicBezTo>
                  <a:pt x="79" y="50"/>
                  <a:pt x="79" y="50"/>
                  <a:pt x="80" y="50"/>
                </a:cubicBezTo>
                <a:cubicBezTo>
                  <a:pt x="80" y="50"/>
                  <a:pt x="80" y="49"/>
                  <a:pt x="80" y="49"/>
                </a:cubicBezTo>
                <a:cubicBezTo>
                  <a:pt x="80" y="47"/>
                  <a:pt x="80" y="47"/>
                  <a:pt x="80" y="47"/>
                </a:cubicBezTo>
                <a:cubicBezTo>
                  <a:pt x="82" y="46"/>
                  <a:pt x="82" y="46"/>
                  <a:pt x="82" y="46"/>
                </a:cubicBezTo>
                <a:cubicBezTo>
                  <a:pt x="82" y="45"/>
                  <a:pt x="82" y="45"/>
                  <a:pt x="82" y="45"/>
                </a:cubicBezTo>
                <a:cubicBezTo>
                  <a:pt x="81" y="44"/>
                  <a:pt x="81" y="44"/>
                  <a:pt x="81" y="44"/>
                </a:cubicBezTo>
                <a:cubicBezTo>
                  <a:pt x="81" y="44"/>
                  <a:pt x="81" y="44"/>
                  <a:pt x="81" y="44"/>
                </a:cubicBezTo>
                <a:cubicBezTo>
                  <a:pt x="81" y="44"/>
                  <a:pt x="80" y="44"/>
                  <a:pt x="80" y="44"/>
                </a:cubicBezTo>
                <a:cubicBezTo>
                  <a:pt x="80" y="44"/>
                  <a:pt x="80" y="44"/>
                  <a:pt x="80" y="43"/>
                </a:cubicBezTo>
                <a:cubicBezTo>
                  <a:pt x="79" y="43"/>
                  <a:pt x="79" y="43"/>
                  <a:pt x="79" y="43"/>
                </a:cubicBezTo>
                <a:cubicBezTo>
                  <a:pt x="79" y="43"/>
                  <a:pt x="78" y="44"/>
                  <a:pt x="78" y="44"/>
                </a:cubicBezTo>
                <a:cubicBezTo>
                  <a:pt x="77" y="44"/>
                  <a:pt x="75" y="45"/>
                  <a:pt x="75" y="45"/>
                </a:cubicBezTo>
                <a:cubicBezTo>
                  <a:pt x="75" y="45"/>
                  <a:pt x="74" y="45"/>
                  <a:pt x="74" y="45"/>
                </a:cubicBezTo>
                <a:cubicBezTo>
                  <a:pt x="72" y="45"/>
                  <a:pt x="72" y="45"/>
                  <a:pt x="72" y="45"/>
                </a:cubicBezTo>
                <a:cubicBezTo>
                  <a:pt x="72" y="45"/>
                  <a:pt x="71" y="44"/>
                  <a:pt x="71" y="44"/>
                </a:cubicBezTo>
                <a:cubicBezTo>
                  <a:pt x="70" y="44"/>
                  <a:pt x="70" y="44"/>
                  <a:pt x="70" y="44"/>
                </a:cubicBezTo>
                <a:cubicBezTo>
                  <a:pt x="70" y="44"/>
                  <a:pt x="69" y="45"/>
                  <a:pt x="69" y="45"/>
                </a:cubicBezTo>
                <a:cubicBezTo>
                  <a:pt x="69" y="45"/>
                  <a:pt x="69" y="45"/>
                  <a:pt x="69" y="45"/>
                </a:cubicBezTo>
                <a:cubicBezTo>
                  <a:pt x="68" y="45"/>
                  <a:pt x="68" y="45"/>
                  <a:pt x="68" y="45"/>
                </a:cubicBezTo>
                <a:cubicBezTo>
                  <a:pt x="68" y="45"/>
                  <a:pt x="68" y="45"/>
                  <a:pt x="68" y="45"/>
                </a:cubicBezTo>
                <a:cubicBezTo>
                  <a:pt x="63" y="39"/>
                  <a:pt x="63" y="39"/>
                  <a:pt x="63" y="39"/>
                </a:cubicBezTo>
                <a:cubicBezTo>
                  <a:pt x="62" y="39"/>
                  <a:pt x="62" y="39"/>
                  <a:pt x="62" y="39"/>
                </a:cubicBezTo>
                <a:cubicBezTo>
                  <a:pt x="61" y="39"/>
                  <a:pt x="61" y="39"/>
                  <a:pt x="61" y="39"/>
                </a:cubicBezTo>
                <a:cubicBezTo>
                  <a:pt x="59" y="38"/>
                  <a:pt x="59" y="38"/>
                  <a:pt x="59" y="38"/>
                </a:cubicBezTo>
                <a:cubicBezTo>
                  <a:pt x="58" y="38"/>
                  <a:pt x="58" y="38"/>
                  <a:pt x="58" y="38"/>
                </a:cubicBezTo>
                <a:cubicBezTo>
                  <a:pt x="57" y="39"/>
                  <a:pt x="57" y="39"/>
                  <a:pt x="57" y="39"/>
                </a:cubicBezTo>
                <a:cubicBezTo>
                  <a:pt x="56" y="39"/>
                  <a:pt x="56" y="39"/>
                  <a:pt x="56" y="39"/>
                </a:cubicBezTo>
                <a:cubicBezTo>
                  <a:pt x="56" y="38"/>
                  <a:pt x="56" y="38"/>
                  <a:pt x="56" y="38"/>
                </a:cubicBezTo>
                <a:cubicBezTo>
                  <a:pt x="52" y="38"/>
                  <a:pt x="52" y="38"/>
                  <a:pt x="52" y="38"/>
                </a:cubicBezTo>
                <a:cubicBezTo>
                  <a:pt x="52" y="38"/>
                  <a:pt x="51" y="38"/>
                  <a:pt x="51" y="38"/>
                </a:cubicBezTo>
                <a:cubicBezTo>
                  <a:pt x="51" y="38"/>
                  <a:pt x="51" y="38"/>
                  <a:pt x="51" y="38"/>
                </a:cubicBezTo>
                <a:cubicBezTo>
                  <a:pt x="50" y="38"/>
                  <a:pt x="50" y="38"/>
                  <a:pt x="50" y="38"/>
                </a:cubicBezTo>
                <a:cubicBezTo>
                  <a:pt x="49" y="38"/>
                  <a:pt x="49" y="38"/>
                  <a:pt x="49" y="38"/>
                </a:cubicBezTo>
                <a:cubicBezTo>
                  <a:pt x="49" y="38"/>
                  <a:pt x="49" y="38"/>
                  <a:pt x="49" y="38"/>
                </a:cubicBezTo>
                <a:cubicBezTo>
                  <a:pt x="49" y="37"/>
                  <a:pt x="48" y="36"/>
                  <a:pt x="48" y="36"/>
                </a:cubicBezTo>
                <a:cubicBezTo>
                  <a:pt x="47" y="36"/>
                  <a:pt x="47" y="36"/>
                  <a:pt x="47" y="36"/>
                </a:cubicBezTo>
                <a:cubicBezTo>
                  <a:pt x="47" y="36"/>
                  <a:pt x="46" y="35"/>
                  <a:pt x="46" y="35"/>
                </a:cubicBezTo>
                <a:cubicBezTo>
                  <a:pt x="46" y="34"/>
                  <a:pt x="46" y="32"/>
                  <a:pt x="46" y="32"/>
                </a:cubicBezTo>
                <a:cubicBezTo>
                  <a:pt x="46" y="32"/>
                  <a:pt x="47" y="31"/>
                  <a:pt x="47" y="31"/>
                </a:cubicBezTo>
                <a:cubicBezTo>
                  <a:pt x="47" y="31"/>
                  <a:pt x="47" y="30"/>
                  <a:pt x="47" y="30"/>
                </a:cubicBezTo>
                <a:cubicBezTo>
                  <a:pt x="47" y="30"/>
                  <a:pt x="47" y="29"/>
                  <a:pt x="46" y="29"/>
                </a:cubicBezTo>
                <a:cubicBezTo>
                  <a:pt x="46" y="29"/>
                  <a:pt x="45" y="27"/>
                  <a:pt x="45" y="27"/>
                </a:cubicBezTo>
                <a:cubicBezTo>
                  <a:pt x="45" y="27"/>
                  <a:pt x="45" y="26"/>
                  <a:pt x="45" y="26"/>
                </a:cubicBezTo>
                <a:cubicBezTo>
                  <a:pt x="45" y="25"/>
                  <a:pt x="44" y="24"/>
                  <a:pt x="44" y="24"/>
                </a:cubicBezTo>
                <a:cubicBezTo>
                  <a:pt x="43" y="24"/>
                  <a:pt x="43" y="24"/>
                  <a:pt x="43" y="24"/>
                </a:cubicBezTo>
                <a:cubicBezTo>
                  <a:pt x="42" y="22"/>
                  <a:pt x="42" y="22"/>
                  <a:pt x="42" y="22"/>
                </a:cubicBezTo>
                <a:cubicBezTo>
                  <a:pt x="41" y="23"/>
                  <a:pt x="41" y="23"/>
                  <a:pt x="41" y="23"/>
                </a:cubicBezTo>
                <a:cubicBezTo>
                  <a:pt x="40" y="23"/>
                  <a:pt x="40" y="23"/>
                  <a:pt x="40" y="23"/>
                </a:cubicBezTo>
                <a:cubicBezTo>
                  <a:pt x="40" y="23"/>
                  <a:pt x="43" y="19"/>
                  <a:pt x="43" y="19"/>
                </a:cubicBezTo>
                <a:cubicBezTo>
                  <a:pt x="43" y="19"/>
                  <a:pt x="43" y="18"/>
                  <a:pt x="43" y="18"/>
                </a:cubicBezTo>
                <a:cubicBezTo>
                  <a:pt x="43" y="18"/>
                  <a:pt x="42" y="18"/>
                  <a:pt x="42" y="17"/>
                </a:cubicBezTo>
                <a:cubicBezTo>
                  <a:pt x="42" y="17"/>
                  <a:pt x="43" y="17"/>
                  <a:pt x="43" y="16"/>
                </a:cubicBezTo>
                <a:cubicBezTo>
                  <a:pt x="43" y="16"/>
                  <a:pt x="43" y="15"/>
                  <a:pt x="43" y="15"/>
                </a:cubicBezTo>
                <a:cubicBezTo>
                  <a:pt x="43" y="15"/>
                  <a:pt x="43" y="14"/>
                  <a:pt x="43" y="14"/>
                </a:cubicBezTo>
                <a:cubicBezTo>
                  <a:pt x="43" y="14"/>
                  <a:pt x="46" y="9"/>
                  <a:pt x="46" y="9"/>
                </a:cubicBezTo>
                <a:cubicBezTo>
                  <a:pt x="46" y="9"/>
                  <a:pt x="47" y="9"/>
                  <a:pt x="47" y="9"/>
                </a:cubicBezTo>
                <a:cubicBezTo>
                  <a:pt x="48" y="9"/>
                  <a:pt x="48" y="8"/>
                  <a:pt x="48" y="8"/>
                </a:cubicBezTo>
                <a:cubicBezTo>
                  <a:pt x="49" y="6"/>
                  <a:pt x="49" y="6"/>
                  <a:pt x="49" y="6"/>
                </a:cubicBezTo>
                <a:cubicBezTo>
                  <a:pt x="50" y="5"/>
                  <a:pt x="50" y="5"/>
                  <a:pt x="50" y="5"/>
                </a:cubicBezTo>
                <a:cubicBezTo>
                  <a:pt x="54" y="4"/>
                  <a:pt x="54" y="4"/>
                  <a:pt x="54" y="4"/>
                </a:cubicBezTo>
                <a:cubicBezTo>
                  <a:pt x="54" y="4"/>
                  <a:pt x="55" y="4"/>
                  <a:pt x="55" y="3"/>
                </a:cubicBezTo>
                <a:cubicBezTo>
                  <a:pt x="55" y="3"/>
                  <a:pt x="56" y="3"/>
                  <a:pt x="56" y="3"/>
                </a:cubicBezTo>
                <a:cubicBezTo>
                  <a:pt x="56" y="2"/>
                  <a:pt x="56" y="2"/>
                  <a:pt x="55" y="1"/>
                </a:cubicBezTo>
                <a:cubicBezTo>
                  <a:pt x="55" y="1"/>
                  <a:pt x="54" y="0"/>
                  <a:pt x="54" y="0"/>
                </a:cubicBezTo>
                <a:cubicBezTo>
                  <a:pt x="53" y="0"/>
                  <a:pt x="53" y="0"/>
                  <a:pt x="52" y="0"/>
                </a:cubicBezTo>
                <a:cubicBezTo>
                  <a:pt x="52" y="0"/>
                  <a:pt x="52" y="0"/>
                  <a:pt x="51" y="0"/>
                </a:cubicBezTo>
                <a:cubicBezTo>
                  <a:pt x="51" y="1"/>
                  <a:pt x="51" y="1"/>
                  <a:pt x="50" y="1"/>
                </a:cubicBezTo>
                <a:cubicBezTo>
                  <a:pt x="50" y="1"/>
                  <a:pt x="50" y="1"/>
                  <a:pt x="50" y="1"/>
                </a:cubicBezTo>
                <a:cubicBezTo>
                  <a:pt x="50" y="1"/>
                  <a:pt x="50" y="2"/>
                  <a:pt x="50" y="2"/>
                </a:cubicBezTo>
                <a:cubicBezTo>
                  <a:pt x="50" y="2"/>
                  <a:pt x="50" y="1"/>
                  <a:pt x="50" y="1"/>
                </a:cubicBezTo>
                <a:cubicBezTo>
                  <a:pt x="49" y="1"/>
                  <a:pt x="49" y="1"/>
                  <a:pt x="49" y="1"/>
                </a:cubicBezTo>
                <a:cubicBezTo>
                  <a:pt x="49" y="2"/>
                  <a:pt x="49" y="2"/>
                  <a:pt x="49" y="2"/>
                </a:cubicBezTo>
                <a:cubicBezTo>
                  <a:pt x="48" y="3"/>
                  <a:pt x="48" y="4"/>
                  <a:pt x="47" y="4"/>
                </a:cubicBezTo>
                <a:cubicBezTo>
                  <a:pt x="47" y="4"/>
                  <a:pt x="47" y="5"/>
                  <a:pt x="46" y="5"/>
                </a:cubicBezTo>
                <a:cubicBezTo>
                  <a:pt x="45" y="5"/>
                  <a:pt x="44" y="5"/>
                  <a:pt x="44" y="5"/>
                </a:cubicBezTo>
                <a:cubicBezTo>
                  <a:pt x="44" y="5"/>
                  <a:pt x="43" y="6"/>
                  <a:pt x="43" y="6"/>
                </a:cubicBezTo>
                <a:cubicBezTo>
                  <a:pt x="43" y="7"/>
                  <a:pt x="42" y="7"/>
                  <a:pt x="41" y="8"/>
                </a:cubicBezTo>
                <a:cubicBezTo>
                  <a:pt x="41" y="8"/>
                  <a:pt x="40" y="8"/>
                  <a:pt x="39" y="8"/>
                </a:cubicBezTo>
                <a:cubicBezTo>
                  <a:pt x="39" y="8"/>
                  <a:pt x="38" y="8"/>
                  <a:pt x="37" y="8"/>
                </a:cubicBezTo>
                <a:cubicBezTo>
                  <a:pt x="37" y="8"/>
                  <a:pt x="36" y="8"/>
                  <a:pt x="36" y="8"/>
                </a:cubicBezTo>
                <a:cubicBezTo>
                  <a:pt x="35" y="8"/>
                  <a:pt x="35" y="8"/>
                  <a:pt x="34" y="8"/>
                </a:cubicBezTo>
                <a:cubicBezTo>
                  <a:pt x="34" y="8"/>
                  <a:pt x="34" y="9"/>
                  <a:pt x="34" y="9"/>
                </a:cubicBezTo>
                <a:cubicBezTo>
                  <a:pt x="34" y="9"/>
                  <a:pt x="34" y="10"/>
                  <a:pt x="34" y="10"/>
                </a:cubicBezTo>
                <a:cubicBezTo>
                  <a:pt x="34" y="10"/>
                  <a:pt x="34" y="11"/>
                  <a:pt x="33" y="11"/>
                </a:cubicBezTo>
                <a:cubicBezTo>
                  <a:pt x="33" y="12"/>
                  <a:pt x="32" y="12"/>
                  <a:pt x="32" y="12"/>
                </a:cubicBezTo>
                <a:cubicBezTo>
                  <a:pt x="32" y="11"/>
                  <a:pt x="32" y="11"/>
                  <a:pt x="32" y="11"/>
                </a:cubicBezTo>
                <a:cubicBezTo>
                  <a:pt x="32" y="11"/>
                  <a:pt x="32" y="10"/>
                  <a:pt x="31" y="10"/>
                </a:cubicBezTo>
                <a:cubicBezTo>
                  <a:pt x="31" y="10"/>
                  <a:pt x="30" y="9"/>
                  <a:pt x="30" y="9"/>
                </a:cubicBezTo>
                <a:cubicBezTo>
                  <a:pt x="30" y="9"/>
                  <a:pt x="29" y="10"/>
                  <a:pt x="28" y="10"/>
                </a:cubicBezTo>
                <a:cubicBezTo>
                  <a:pt x="28" y="10"/>
                  <a:pt x="27" y="11"/>
                  <a:pt x="27" y="11"/>
                </a:cubicBezTo>
                <a:cubicBezTo>
                  <a:pt x="27" y="12"/>
                  <a:pt x="26" y="12"/>
                  <a:pt x="26" y="12"/>
                </a:cubicBezTo>
                <a:cubicBezTo>
                  <a:pt x="26" y="12"/>
                  <a:pt x="25" y="13"/>
                  <a:pt x="25" y="13"/>
                </a:cubicBezTo>
                <a:cubicBezTo>
                  <a:pt x="25" y="14"/>
                  <a:pt x="25" y="14"/>
                  <a:pt x="25" y="14"/>
                </a:cubicBezTo>
                <a:cubicBezTo>
                  <a:pt x="25" y="15"/>
                  <a:pt x="25" y="15"/>
                  <a:pt x="25" y="15"/>
                </a:cubicBezTo>
                <a:cubicBezTo>
                  <a:pt x="24" y="15"/>
                  <a:pt x="24" y="16"/>
                  <a:pt x="24" y="16"/>
                </a:cubicBezTo>
                <a:cubicBezTo>
                  <a:pt x="24" y="16"/>
                  <a:pt x="25" y="16"/>
                  <a:pt x="25" y="17"/>
                </a:cubicBezTo>
                <a:cubicBezTo>
                  <a:pt x="25" y="17"/>
                  <a:pt x="25" y="17"/>
                  <a:pt x="24" y="18"/>
                </a:cubicBezTo>
                <a:cubicBezTo>
                  <a:pt x="24" y="18"/>
                  <a:pt x="24" y="18"/>
                  <a:pt x="24" y="19"/>
                </a:cubicBezTo>
                <a:cubicBezTo>
                  <a:pt x="24" y="19"/>
                  <a:pt x="24" y="19"/>
                  <a:pt x="24" y="19"/>
                </a:cubicBezTo>
                <a:cubicBezTo>
                  <a:pt x="24" y="19"/>
                  <a:pt x="24" y="19"/>
                  <a:pt x="24" y="19"/>
                </a:cubicBezTo>
                <a:cubicBezTo>
                  <a:pt x="24" y="20"/>
                  <a:pt x="24" y="20"/>
                  <a:pt x="24" y="20"/>
                </a:cubicBezTo>
                <a:cubicBezTo>
                  <a:pt x="24" y="21"/>
                  <a:pt x="24" y="21"/>
                  <a:pt x="24" y="21"/>
                </a:cubicBezTo>
                <a:cubicBezTo>
                  <a:pt x="23" y="21"/>
                  <a:pt x="22" y="21"/>
                  <a:pt x="22" y="21"/>
                </a:cubicBezTo>
                <a:cubicBezTo>
                  <a:pt x="22" y="21"/>
                  <a:pt x="21" y="22"/>
                  <a:pt x="21" y="22"/>
                </a:cubicBezTo>
                <a:cubicBezTo>
                  <a:pt x="21" y="22"/>
                  <a:pt x="21" y="22"/>
                  <a:pt x="21" y="22"/>
                </a:cubicBezTo>
                <a:cubicBezTo>
                  <a:pt x="20" y="22"/>
                  <a:pt x="20" y="23"/>
                  <a:pt x="20" y="23"/>
                </a:cubicBezTo>
                <a:cubicBezTo>
                  <a:pt x="20" y="23"/>
                  <a:pt x="20" y="24"/>
                  <a:pt x="20" y="24"/>
                </a:cubicBezTo>
                <a:cubicBezTo>
                  <a:pt x="20" y="24"/>
                  <a:pt x="19" y="25"/>
                  <a:pt x="19" y="25"/>
                </a:cubicBezTo>
                <a:cubicBezTo>
                  <a:pt x="19" y="25"/>
                  <a:pt x="18" y="26"/>
                  <a:pt x="18" y="26"/>
                </a:cubicBezTo>
                <a:cubicBezTo>
                  <a:pt x="17" y="26"/>
                  <a:pt x="17" y="27"/>
                  <a:pt x="16" y="27"/>
                </a:cubicBezTo>
                <a:cubicBezTo>
                  <a:pt x="16" y="27"/>
                  <a:pt x="16" y="27"/>
                  <a:pt x="16" y="27"/>
                </a:cubicBezTo>
                <a:cubicBezTo>
                  <a:pt x="15" y="27"/>
                  <a:pt x="15" y="27"/>
                  <a:pt x="15" y="28"/>
                </a:cubicBezTo>
                <a:cubicBezTo>
                  <a:pt x="15" y="28"/>
                  <a:pt x="15" y="28"/>
                  <a:pt x="16" y="28"/>
                </a:cubicBezTo>
                <a:cubicBezTo>
                  <a:pt x="16" y="28"/>
                  <a:pt x="16" y="29"/>
                  <a:pt x="16" y="29"/>
                </a:cubicBezTo>
                <a:cubicBezTo>
                  <a:pt x="16" y="29"/>
                  <a:pt x="16" y="30"/>
                  <a:pt x="16" y="30"/>
                </a:cubicBezTo>
                <a:cubicBezTo>
                  <a:pt x="16" y="30"/>
                  <a:pt x="16" y="30"/>
                  <a:pt x="16" y="30"/>
                </a:cubicBezTo>
                <a:cubicBezTo>
                  <a:pt x="16" y="30"/>
                  <a:pt x="16" y="31"/>
                  <a:pt x="16" y="31"/>
                </a:cubicBezTo>
                <a:cubicBezTo>
                  <a:pt x="16" y="31"/>
                  <a:pt x="16" y="32"/>
                  <a:pt x="16" y="32"/>
                </a:cubicBezTo>
                <a:cubicBezTo>
                  <a:pt x="16" y="32"/>
                  <a:pt x="16" y="32"/>
                  <a:pt x="15" y="32"/>
                </a:cubicBezTo>
                <a:cubicBezTo>
                  <a:pt x="15" y="32"/>
                  <a:pt x="15" y="32"/>
                  <a:pt x="15" y="32"/>
                </a:cubicBezTo>
                <a:cubicBezTo>
                  <a:pt x="15" y="32"/>
                  <a:pt x="15" y="31"/>
                  <a:pt x="15" y="31"/>
                </a:cubicBezTo>
                <a:cubicBezTo>
                  <a:pt x="16" y="31"/>
                  <a:pt x="16" y="31"/>
                  <a:pt x="15" y="31"/>
                </a:cubicBezTo>
                <a:cubicBezTo>
                  <a:pt x="15" y="31"/>
                  <a:pt x="14" y="30"/>
                  <a:pt x="14" y="30"/>
                </a:cubicBezTo>
                <a:cubicBezTo>
                  <a:pt x="14" y="30"/>
                  <a:pt x="14" y="29"/>
                  <a:pt x="13" y="29"/>
                </a:cubicBezTo>
                <a:cubicBezTo>
                  <a:pt x="13" y="28"/>
                  <a:pt x="13" y="28"/>
                  <a:pt x="12" y="28"/>
                </a:cubicBezTo>
                <a:cubicBezTo>
                  <a:pt x="12" y="28"/>
                  <a:pt x="12" y="27"/>
                  <a:pt x="12" y="27"/>
                </a:cubicBezTo>
                <a:cubicBezTo>
                  <a:pt x="11" y="27"/>
                  <a:pt x="11" y="27"/>
                  <a:pt x="11" y="27"/>
                </a:cubicBezTo>
                <a:cubicBezTo>
                  <a:pt x="11" y="27"/>
                  <a:pt x="11" y="27"/>
                  <a:pt x="11" y="27"/>
                </a:cubicBezTo>
                <a:cubicBezTo>
                  <a:pt x="12" y="29"/>
                  <a:pt x="12" y="31"/>
                  <a:pt x="13" y="32"/>
                </a:cubicBezTo>
                <a:cubicBezTo>
                  <a:pt x="13" y="32"/>
                  <a:pt x="12" y="32"/>
                  <a:pt x="12" y="32"/>
                </a:cubicBezTo>
                <a:cubicBezTo>
                  <a:pt x="11" y="32"/>
                  <a:pt x="11" y="32"/>
                  <a:pt x="11" y="33"/>
                </a:cubicBezTo>
                <a:cubicBezTo>
                  <a:pt x="11" y="33"/>
                  <a:pt x="11" y="33"/>
                  <a:pt x="11" y="33"/>
                </a:cubicBezTo>
                <a:cubicBezTo>
                  <a:pt x="11" y="34"/>
                  <a:pt x="10" y="34"/>
                  <a:pt x="10" y="35"/>
                </a:cubicBezTo>
                <a:cubicBezTo>
                  <a:pt x="10" y="34"/>
                  <a:pt x="9" y="34"/>
                  <a:pt x="9" y="34"/>
                </a:cubicBezTo>
                <a:cubicBezTo>
                  <a:pt x="9" y="34"/>
                  <a:pt x="9" y="35"/>
                  <a:pt x="9" y="36"/>
                </a:cubicBezTo>
                <a:cubicBezTo>
                  <a:pt x="8" y="35"/>
                  <a:pt x="8" y="36"/>
                  <a:pt x="8" y="36"/>
                </a:cubicBezTo>
                <a:cubicBezTo>
                  <a:pt x="8" y="36"/>
                  <a:pt x="8" y="37"/>
                  <a:pt x="8" y="37"/>
                </a:cubicBezTo>
                <a:cubicBezTo>
                  <a:pt x="8" y="37"/>
                  <a:pt x="8" y="37"/>
                  <a:pt x="8" y="37"/>
                </a:cubicBezTo>
                <a:cubicBezTo>
                  <a:pt x="8" y="37"/>
                  <a:pt x="8" y="37"/>
                  <a:pt x="8" y="37"/>
                </a:cubicBezTo>
                <a:cubicBezTo>
                  <a:pt x="8" y="37"/>
                  <a:pt x="9" y="37"/>
                  <a:pt x="9" y="38"/>
                </a:cubicBezTo>
                <a:cubicBezTo>
                  <a:pt x="9" y="38"/>
                  <a:pt x="9" y="38"/>
                  <a:pt x="9" y="38"/>
                </a:cubicBezTo>
                <a:cubicBezTo>
                  <a:pt x="9" y="39"/>
                  <a:pt x="10" y="39"/>
                  <a:pt x="10" y="39"/>
                </a:cubicBezTo>
                <a:cubicBezTo>
                  <a:pt x="10" y="39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1"/>
                  <a:pt x="10" y="41"/>
                  <a:pt x="11" y="41"/>
                </a:cubicBezTo>
                <a:cubicBezTo>
                  <a:pt x="11" y="41"/>
                  <a:pt x="12" y="42"/>
                  <a:pt x="12" y="42"/>
                </a:cubicBezTo>
                <a:cubicBezTo>
                  <a:pt x="12" y="42"/>
                  <a:pt x="12" y="43"/>
                  <a:pt x="12" y="43"/>
                </a:cubicBezTo>
                <a:cubicBezTo>
                  <a:pt x="12" y="43"/>
                  <a:pt x="12" y="44"/>
                  <a:pt x="12" y="44"/>
                </a:cubicBezTo>
                <a:cubicBezTo>
                  <a:pt x="11" y="44"/>
                  <a:pt x="11" y="45"/>
                  <a:pt x="11" y="45"/>
                </a:cubicBezTo>
                <a:cubicBezTo>
                  <a:pt x="11" y="45"/>
                  <a:pt x="12" y="45"/>
                  <a:pt x="12" y="46"/>
                </a:cubicBezTo>
                <a:cubicBezTo>
                  <a:pt x="12" y="46"/>
                  <a:pt x="12" y="47"/>
                  <a:pt x="12" y="47"/>
                </a:cubicBezTo>
                <a:cubicBezTo>
                  <a:pt x="13" y="47"/>
                  <a:pt x="13" y="47"/>
                  <a:pt x="13" y="47"/>
                </a:cubicBezTo>
                <a:cubicBezTo>
                  <a:pt x="13" y="48"/>
                  <a:pt x="12" y="48"/>
                  <a:pt x="12" y="48"/>
                </a:cubicBezTo>
                <a:cubicBezTo>
                  <a:pt x="12" y="48"/>
                  <a:pt x="12" y="48"/>
                  <a:pt x="12" y="49"/>
                </a:cubicBezTo>
                <a:cubicBezTo>
                  <a:pt x="11" y="49"/>
                  <a:pt x="11" y="49"/>
                  <a:pt x="11" y="49"/>
                </a:cubicBezTo>
                <a:cubicBezTo>
                  <a:pt x="11" y="49"/>
                  <a:pt x="11" y="50"/>
                  <a:pt x="11" y="50"/>
                </a:cubicBezTo>
                <a:cubicBezTo>
                  <a:pt x="11" y="50"/>
                  <a:pt x="12" y="51"/>
                  <a:pt x="12" y="51"/>
                </a:cubicBezTo>
                <a:cubicBezTo>
                  <a:pt x="12" y="52"/>
                  <a:pt x="11" y="52"/>
                  <a:pt x="12" y="52"/>
                </a:cubicBezTo>
                <a:cubicBezTo>
                  <a:pt x="12" y="53"/>
                  <a:pt x="12" y="53"/>
                  <a:pt x="12" y="53"/>
                </a:cubicBezTo>
                <a:cubicBezTo>
                  <a:pt x="12" y="54"/>
                  <a:pt x="12" y="55"/>
                  <a:pt x="12" y="55"/>
                </a:cubicBezTo>
                <a:cubicBezTo>
                  <a:pt x="12" y="56"/>
                  <a:pt x="12" y="56"/>
                  <a:pt x="12" y="56"/>
                </a:cubicBezTo>
                <a:cubicBezTo>
                  <a:pt x="12" y="57"/>
                  <a:pt x="12" y="57"/>
                  <a:pt x="12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11" y="58"/>
                  <a:pt x="11" y="59"/>
                  <a:pt x="11" y="59"/>
                </a:cubicBezTo>
                <a:cubicBezTo>
                  <a:pt x="11" y="59"/>
                  <a:pt x="11" y="60"/>
                  <a:pt x="11" y="60"/>
                </a:cubicBezTo>
                <a:cubicBezTo>
                  <a:pt x="12" y="60"/>
                  <a:pt x="12" y="60"/>
                  <a:pt x="12" y="61"/>
                </a:cubicBezTo>
                <a:cubicBezTo>
                  <a:pt x="12" y="61"/>
                  <a:pt x="12" y="61"/>
                  <a:pt x="13" y="61"/>
                </a:cubicBezTo>
                <a:cubicBezTo>
                  <a:pt x="13" y="61"/>
                  <a:pt x="14" y="61"/>
                  <a:pt x="14" y="61"/>
                </a:cubicBezTo>
                <a:cubicBezTo>
                  <a:pt x="14" y="61"/>
                  <a:pt x="14" y="61"/>
                  <a:pt x="14" y="61"/>
                </a:cubicBezTo>
                <a:cubicBezTo>
                  <a:pt x="14" y="61"/>
                  <a:pt x="13" y="62"/>
                  <a:pt x="13" y="62"/>
                </a:cubicBezTo>
                <a:cubicBezTo>
                  <a:pt x="13" y="62"/>
                  <a:pt x="12" y="63"/>
                  <a:pt x="12" y="63"/>
                </a:cubicBezTo>
                <a:cubicBezTo>
                  <a:pt x="12" y="63"/>
                  <a:pt x="12" y="63"/>
                  <a:pt x="12" y="64"/>
                </a:cubicBezTo>
                <a:cubicBezTo>
                  <a:pt x="12" y="64"/>
                  <a:pt x="11" y="64"/>
                  <a:pt x="11" y="65"/>
                </a:cubicBezTo>
                <a:cubicBezTo>
                  <a:pt x="11" y="65"/>
                  <a:pt x="11" y="65"/>
                  <a:pt x="11" y="65"/>
                </a:cubicBezTo>
                <a:cubicBezTo>
                  <a:pt x="10" y="65"/>
                  <a:pt x="10" y="66"/>
                  <a:pt x="10" y="66"/>
                </a:cubicBezTo>
                <a:cubicBezTo>
                  <a:pt x="10" y="66"/>
                  <a:pt x="10" y="66"/>
                  <a:pt x="10" y="67"/>
                </a:cubicBezTo>
                <a:cubicBezTo>
                  <a:pt x="10" y="67"/>
                  <a:pt x="10" y="68"/>
                  <a:pt x="9" y="68"/>
                </a:cubicBezTo>
                <a:cubicBezTo>
                  <a:pt x="9" y="68"/>
                  <a:pt x="9" y="69"/>
                  <a:pt x="8" y="69"/>
                </a:cubicBezTo>
                <a:cubicBezTo>
                  <a:pt x="8" y="69"/>
                  <a:pt x="8" y="70"/>
                  <a:pt x="8" y="70"/>
                </a:cubicBezTo>
                <a:cubicBezTo>
                  <a:pt x="7" y="70"/>
                  <a:pt x="6" y="69"/>
                  <a:pt x="6" y="69"/>
                </a:cubicBezTo>
                <a:cubicBezTo>
                  <a:pt x="5" y="69"/>
                  <a:pt x="4" y="70"/>
                  <a:pt x="4" y="70"/>
                </a:cubicBezTo>
                <a:cubicBezTo>
                  <a:pt x="4" y="70"/>
                  <a:pt x="3" y="71"/>
                  <a:pt x="3" y="71"/>
                </a:cubicBezTo>
                <a:cubicBezTo>
                  <a:pt x="3" y="71"/>
                  <a:pt x="3" y="72"/>
                  <a:pt x="3" y="72"/>
                </a:cubicBezTo>
                <a:cubicBezTo>
                  <a:pt x="2" y="73"/>
                  <a:pt x="2" y="73"/>
                  <a:pt x="2" y="73"/>
                </a:cubicBezTo>
                <a:cubicBezTo>
                  <a:pt x="2" y="74"/>
                  <a:pt x="3" y="74"/>
                  <a:pt x="3" y="74"/>
                </a:cubicBezTo>
                <a:cubicBezTo>
                  <a:pt x="3" y="74"/>
                  <a:pt x="3" y="74"/>
                  <a:pt x="3" y="74"/>
                </a:cubicBezTo>
                <a:cubicBezTo>
                  <a:pt x="4" y="75"/>
                  <a:pt x="4" y="75"/>
                  <a:pt x="4" y="76"/>
                </a:cubicBezTo>
                <a:cubicBezTo>
                  <a:pt x="3" y="76"/>
                  <a:pt x="3" y="76"/>
                  <a:pt x="3" y="76"/>
                </a:cubicBezTo>
                <a:cubicBezTo>
                  <a:pt x="2" y="76"/>
                  <a:pt x="2" y="76"/>
                  <a:pt x="2" y="76"/>
                </a:cubicBezTo>
                <a:cubicBezTo>
                  <a:pt x="2" y="75"/>
                  <a:pt x="2" y="75"/>
                  <a:pt x="1" y="75"/>
                </a:cubicBezTo>
                <a:cubicBezTo>
                  <a:pt x="1" y="76"/>
                  <a:pt x="1" y="76"/>
                  <a:pt x="0" y="76"/>
                </a:cubicBezTo>
                <a:cubicBezTo>
                  <a:pt x="0" y="76"/>
                  <a:pt x="0" y="76"/>
                  <a:pt x="0" y="77"/>
                </a:cubicBezTo>
                <a:cubicBezTo>
                  <a:pt x="1" y="77"/>
                  <a:pt x="2" y="78"/>
                  <a:pt x="2" y="78"/>
                </a:cubicBezTo>
                <a:cubicBezTo>
                  <a:pt x="2" y="78"/>
                  <a:pt x="3" y="79"/>
                  <a:pt x="3" y="79"/>
                </a:cubicBezTo>
                <a:cubicBezTo>
                  <a:pt x="3" y="80"/>
                  <a:pt x="4" y="80"/>
                  <a:pt x="4" y="80"/>
                </a:cubicBezTo>
                <a:cubicBezTo>
                  <a:pt x="5" y="80"/>
                  <a:pt x="5" y="80"/>
                  <a:pt x="5" y="80"/>
                </a:cubicBezTo>
                <a:cubicBezTo>
                  <a:pt x="5" y="80"/>
                  <a:pt x="5" y="80"/>
                  <a:pt x="5" y="80"/>
                </a:cubicBezTo>
                <a:cubicBezTo>
                  <a:pt x="5" y="80"/>
                  <a:pt x="6" y="81"/>
                  <a:pt x="6" y="82"/>
                </a:cubicBezTo>
                <a:cubicBezTo>
                  <a:pt x="6" y="82"/>
                  <a:pt x="7" y="82"/>
                  <a:pt x="7" y="82"/>
                </a:cubicBezTo>
                <a:cubicBezTo>
                  <a:pt x="7" y="82"/>
                  <a:pt x="9" y="82"/>
                  <a:pt x="10" y="82"/>
                </a:cubicBezTo>
                <a:cubicBezTo>
                  <a:pt x="10" y="82"/>
                  <a:pt x="9" y="82"/>
                  <a:pt x="9" y="82"/>
                </a:cubicBezTo>
                <a:cubicBezTo>
                  <a:pt x="9" y="83"/>
                  <a:pt x="10" y="83"/>
                  <a:pt x="10" y="83"/>
                </a:cubicBezTo>
                <a:cubicBezTo>
                  <a:pt x="10" y="83"/>
                  <a:pt x="11" y="83"/>
                  <a:pt x="11" y="83"/>
                </a:cubicBezTo>
                <a:cubicBezTo>
                  <a:pt x="11" y="84"/>
                  <a:pt x="11" y="84"/>
                  <a:pt x="11" y="85"/>
                </a:cubicBezTo>
                <a:cubicBezTo>
                  <a:pt x="11" y="85"/>
                  <a:pt x="11" y="85"/>
                  <a:pt x="11" y="85"/>
                </a:cubicBezTo>
                <a:cubicBezTo>
                  <a:pt x="11" y="85"/>
                  <a:pt x="13" y="85"/>
                  <a:pt x="13" y="85"/>
                </a:cubicBezTo>
                <a:cubicBezTo>
                  <a:pt x="14" y="86"/>
                  <a:pt x="14" y="86"/>
                  <a:pt x="14" y="86"/>
                </a:cubicBezTo>
                <a:cubicBezTo>
                  <a:pt x="16" y="86"/>
                  <a:pt x="16" y="86"/>
                  <a:pt x="16" y="86"/>
                </a:cubicBezTo>
                <a:cubicBezTo>
                  <a:pt x="16" y="86"/>
                  <a:pt x="17" y="86"/>
                  <a:pt x="17" y="86"/>
                </a:cubicBezTo>
                <a:cubicBezTo>
                  <a:pt x="17" y="86"/>
                  <a:pt x="18" y="86"/>
                  <a:pt x="18" y="86"/>
                </a:cubicBezTo>
                <a:cubicBezTo>
                  <a:pt x="18" y="86"/>
                  <a:pt x="18" y="85"/>
                  <a:pt x="18" y="85"/>
                </a:cubicBezTo>
                <a:cubicBezTo>
                  <a:pt x="18" y="85"/>
                  <a:pt x="19" y="85"/>
                  <a:pt x="19" y="85"/>
                </a:cubicBezTo>
                <a:cubicBezTo>
                  <a:pt x="19" y="85"/>
                  <a:pt x="20" y="85"/>
                  <a:pt x="20" y="85"/>
                </a:cubicBezTo>
                <a:cubicBezTo>
                  <a:pt x="20" y="85"/>
                  <a:pt x="22" y="86"/>
                  <a:pt x="22" y="87"/>
                </a:cubicBezTo>
                <a:cubicBezTo>
                  <a:pt x="22" y="87"/>
                  <a:pt x="23" y="88"/>
                  <a:pt x="23" y="88"/>
                </a:cubicBezTo>
                <a:cubicBezTo>
                  <a:pt x="23" y="88"/>
                  <a:pt x="24" y="88"/>
                  <a:pt x="24" y="88"/>
                </a:cubicBezTo>
                <a:cubicBezTo>
                  <a:pt x="24" y="88"/>
                  <a:pt x="26" y="89"/>
                  <a:pt x="26" y="89"/>
                </a:cubicBezTo>
                <a:cubicBezTo>
                  <a:pt x="27" y="88"/>
                  <a:pt x="27" y="88"/>
                  <a:pt x="27" y="88"/>
                </a:cubicBezTo>
                <a:cubicBezTo>
                  <a:pt x="28" y="89"/>
                  <a:pt x="28" y="89"/>
                  <a:pt x="28" y="89"/>
                </a:cubicBezTo>
                <a:cubicBezTo>
                  <a:pt x="28" y="89"/>
                  <a:pt x="29" y="89"/>
                  <a:pt x="29" y="90"/>
                </a:cubicBezTo>
                <a:cubicBezTo>
                  <a:pt x="29" y="90"/>
                  <a:pt x="29" y="90"/>
                  <a:pt x="29" y="90"/>
                </a:cubicBezTo>
                <a:cubicBezTo>
                  <a:pt x="29" y="89"/>
                  <a:pt x="29" y="89"/>
                  <a:pt x="29" y="89"/>
                </a:cubicBezTo>
                <a:cubicBezTo>
                  <a:pt x="30" y="89"/>
                  <a:pt x="30" y="89"/>
                  <a:pt x="30" y="89"/>
                </a:cubicBezTo>
                <a:cubicBezTo>
                  <a:pt x="30" y="90"/>
                  <a:pt x="30" y="90"/>
                  <a:pt x="30" y="90"/>
                </a:cubicBezTo>
                <a:cubicBezTo>
                  <a:pt x="30" y="90"/>
                  <a:pt x="30" y="90"/>
                  <a:pt x="30" y="90"/>
                </a:cubicBezTo>
                <a:cubicBezTo>
                  <a:pt x="31" y="90"/>
                  <a:pt x="31" y="90"/>
                  <a:pt x="31" y="90"/>
                </a:cubicBezTo>
                <a:cubicBezTo>
                  <a:pt x="33" y="93"/>
                  <a:pt x="33" y="93"/>
                  <a:pt x="33" y="93"/>
                </a:cubicBezTo>
                <a:cubicBezTo>
                  <a:pt x="33" y="93"/>
                  <a:pt x="33" y="93"/>
                  <a:pt x="33" y="93"/>
                </a:cubicBezTo>
                <a:cubicBezTo>
                  <a:pt x="33" y="93"/>
                  <a:pt x="33" y="93"/>
                  <a:pt x="33" y="94"/>
                </a:cubicBezTo>
                <a:cubicBezTo>
                  <a:pt x="33" y="94"/>
                  <a:pt x="33" y="94"/>
                  <a:pt x="33" y="94"/>
                </a:cubicBezTo>
                <a:cubicBezTo>
                  <a:pt x="33" y="94"/>
                  <a:pt x="33" y="94"/>
                  <a:pt x="33" y="94"/>
                </a:cubicBezTo>
                <a:cubicBezTo>
                  <a:pt x="33" y="94"/>
                  <a:pt x="33" y="95"/>
                  <a:pt x="33" y="95"/>
                </a:cubicBezTo>
                <a:cubicBezTo>
                  <a:pt x="34" y="95"/>
                  <a:pt x="34" y="95"/>
                  <a:pt x="34" y="95"/>
                </a:cubicBezTo>
                <a:cubicBezTo>
                  <a:pt x="35" y="95"/>
                  <a:pt x="35" y="95"/>
                  <a:pt x="35" y="95"/>
                </a:cubicBezTo>
                <a:cubicBezTo>
                  <a:pt x="35" y="95"/>
                  <a:pt x="35" y="95"/>
                  <a:pt x="35" y="95"/>
                </a:cubicBezTo>
                <a:cubicBezTo>
                  <a:pt x="35" y="95"/>
                  <a:pt x="35" y="95"/>
                  <a:pt x="35" y="95"/>
                </a:cubicBezTo>
                <a:cubicBezTo>
                  <a:pt x="35" y="95"/>
                  <a:pt x="36" y="96"/>
                  <a:pt x="36" y="96"/>
                </a:cubicBezTo>
                <a:cubicBezTo>
                  <a:pt x="36" y="96"/>
                  <a:pt x="36" y="97"/>
                  <a:pt x="36" y="97"/>
                </a:cubicBezTo>
                <a:cubicBezTo>
                  <a:pt x="36" y="97"/>
                  <a:pt x="37" y="97"/>
                  <a:pt x="37" y="97"/>
                </a:cubicBezTo>
                <a:cubicBezTo>
                  <a:pt x="37" y="97"/>
                  <a:pt x="38" y="96"/>
                  <a:pt x="38" y="96"/>
                </a:cubicBezTo>
                <a:cubicBezTo>
                  <a:pt x="38" y="96"/>
                  <a:pt x="38" y="97"/>
                  <a:pt x="38" y="97"/>
                </a:cubicBezTo>
                <a:cubicBezTo>
                  <a:pt x="38" y="97"/>
                  <a:pt x="38" y="97"/>
                  <a:pt x="38" y="98"/>
                </a:cubicBezTo>
                <a:cubicBezTo>
                  <a:pt x="38" y="98"/>
                  <a:pt x="38" y="98"/>
                  <a:pt x="38" y="98"/>
                </a:cubicBezTo>
                <a:cubicBezTo>
                  <a:pt x="38" y="98"/>
                  <a:pt x="39" y="99"/>
                  <a:pt x="39" y="99"/>
                </a:cubicBezTo>
                <a:cubicBezTo>
                  <a:pt x="39" y="100"/>
                  <a:pt x="39" y="100"/>
                  <a:pt x="39" y="100"/>
                </a:cubicBezTo>
                <a:cubicBezTo>
                  <a:pt x="39" y="100"/>
                  <a:pt x="39" y="100"/>
                  <a:pt x="39" y="100"/>
                </a:cubicBezTo>
                <a:cubicBezTo>
                  <a:pt x="39" y="101"/>
                  <a:pt x="40" y="101"/>
                  <a:pt x="40" y="101"/>
                </a:cubicBezTo>
                <a:cubicBezTo>
                  <a:pt x="40" y="101"/>
                  <a:pt x="40" y="101"/>
                  <a:pt x="40" y="101"/>
                </a:cubicBezTo>
                <a:cubicBezTo>
                  <a:pt x="41" y="100"/>
                  <a:pt x="41" y="100"/>
                  <a:pt x="41" y="100"/>
                </a:cubicBezTo>
                <a:cubicBezTo>
                  <a:pt x="41" y="100"/>
                  <a:pt x="41" y="101"/>
                  <a:pt x="41" y="101"/>
                </a:cubicBezTo>
                <a:cubicBezTo>
                  <a:pt x="41" y="101"/>
                  <a:pt x="42" y="101"/>
                  <a:pt x="42" y="101"/>
                </a:cubicBezTo>
                <a:cubicBezTo>
                  <a:pt x="42" y="101"/>
                  <a:pt x="42" y="102"/>
                  <a:pt x="42" y="102"/>
                </a:cubicBezTo>
                <a:cubicBezTo>
                  <a:pt x="42" y="102"/>
                  <a:pt x="42" y="102"/>
                  <a:pt x="42" y="102"/>
                </a:cubicBezTo>
                <a:cubicBezTo>
                  <a:pt x="42" y="102"/>
                  <a:pt x="42" y="103"/>
                  <a:pt x="42" y="103"/>
                </a:cubicBezTo>
                <a:cubicBezTo>
                  <a:pt x="42" y="103"/>
                  <a:pt x="41" y="103"/>
                  <a:pt x="41" y="103"/>
                </a:cubicBezTo>
                <a:cubicBezTo>
                  <a:pt x="41" y="104"/>
                  <a:pt x="41" y="104"/>
                  <a:pt x="41" y="104"/>
                </a:cubicBezTo>
                <a:cubicBezTo>
                  <a:pt x="41" y="104"/>
                  <a:pt x="42" y="104"/>
                  <a:pt x="42" y="105"/>
                </a:cubicBezTo>
                <a:cubicBezTo>
                  <a:pt x="42" y="105"/>
                  <a:pt x="42" y="104"/>
                  <a:pt x="42" y="104"/>
                </a:cubicBezTo>
                <a:cubicBezTo>
                  <a:pt x="42" y="104"/>
                  <a:pt x="43" y="105"/>
                  <a:pt x="43" y="105"/>
                </a:cubicBezTo>
                <a:cubicBezTo>
                  <a:pt x="43" y="105"/>
                  <a:pt x="43" y="105"/>
                  <a:pt x="43" y="105"/>
                </a:cubicBezTo>
                <a:cubicBezTo>
                  <a:pt x="43" y="105"/>
                  <a:pt x="44" y="105"/>
                  <a:pt x="44" y="105"/>
                </a:cubicBezTo>
                <a:cubicBezTo>
                  <a:pt x="44" y="105"/>
                  <a:pt x="44" y="105"/>
                  <a:pt x="44" y="105"/>
                </a:cubicBezTo>
                <a:cubicBezTo>
                  <a:pt x="44" y="105"/>
                  <a:pt x="45" y="105"/>
                  <a:pt x="45" y="105"/>
                </a:cubicBezTo>
                <a:cubicBezTo>
                  <a:pt x="45" y="105"/>
                  <a:pt x="45" y="105"/>
                  <a:pt x="45" y="104"/>
                </a:cubicBezTo>
                <a:cubicBezTo>
                  <a:pt x="46" y="104"/>
                  <a:pt x="46" y="105"/>
                  <a:pt x="46" y="105"/>
                </a:cubicBezTo>
                <a:cubicBezTo>
                  <a:pt x="47" y="105"/>
                  <a:pt x="47" y="106"/>
                  <a:pt x="47" y="106"/>
                </a:cubicBezTo>
                <a:cubicBezTo>
                  <a:pt x="47" y="106"/>
                  <a:pt x="48" y="105"/>
                  <a:pt x="48" y="105"/>
                </a:cubicBezTo>
                <a:cubicBezTo>
                  <a:pt x="48" y="105"/>
                  <a:pt x="48" y="105"/>
                  <a:pt x="48" y="105"/>
                </a:cubicBezTo>
                <a:cubicBezTo>
                  <a:pt x="48" y="105"/>
                  <a:pt x="48" y="105"/>
                  <a:pt x="49" y="105"/>
                </a:cubicBezTo>
                <a:cubicBezTo>
                  <a:pt x="49" y="105"/>
                  <a:pt x="49" y="105"/>
                  <a:pt x="49" y="105"/>
                </a:cubicBezTo>
                <a:cubicBezTo>
                  <a:pt x="49" y="105"/>
                  <a:pt x="49" y="104"/>
                  <a:pt x="49" y="104"/>
                </a:cubicBezTo>
                <a:cubicBezTo>
                  <a:pt x="49" y="104"/>
                  <a:pt x="49" y="105"/>
                  <a:pt x="49" y="105"/>
                </a:cubicBezTo>
                <a:cubicBezTo>
                  <a:pt x="49" y="105"/>
                  <a:pt x="50" y="105"/>
                  <a:pt x="50" y="105"/>
                </a:cubicBezTo>
                <a:cubicBezTo>
                  <a:pt x="50" y="105"/>
                  <a:pt x="50" y="104"/>
                  <a:pt x="50" y="104"/>
                </a:cubicBezTo>
                <a:cubicBezTo>
                  <a:pt x="50" y="104"/>
                  <a:pt x="51" y="103"/>
                  <a:pt x="51" y="103"/>
                </a:cubicBezTo>
                <a:cubicBezTo>
                  <a:pt x="51" y="103"/>
                  <a:pt x="51" y="103"/>
                  <a:pt x="51" y="103"/>
                </a:cubicBezTo>
                <a:cubicBezTo>
                  <a:pt x="51" y="104"/>
                  <a:pt x="51" y="104"/>
                  <a:pt x="51" y="104"/>
                </a:cubicBezTo>
                <a:cubicBezTo>
                  <a:pt x="51" y="104"/>
                  <a:pt x="52" y="104"/>
                  <a:pt x="53" y="104"/>
                </a:cubicBezTo>
                <a:cubicBezTo>
                  <a:pt x="53" y="104"/>
                  <a:pt x="53" y="104"/>
                  <a:pt x="53" y="104"/>
                </a:cubicBezTo>
                <a:cubicBezTo>
                  <a:pt x="53" y="104"/>
                  <a:pt x="53" y="104"/>
                  <a:pt x="53" y="104"/>
                </a:cubicBezTo>
                <a:cubicBezTo>
                  <a:pt x="53" y="104"/>
                  <a:pt x="54" y="105"/>
                  <a:pt x="54" y="105"/>
                </a:cubicBezTo>
                <a:cubicBezTo>
                  <a:pt x="54" y="105"/>
                  <a:pt x="54" y="105"/>
                  <a:pt x="54" y="105"/>
                </a:cubicBezTo>
                <a:cubicBezTo>
                  <a:pt x="54" y="105"/>
                  <a:pt x="54" y="105"/>
                  <a:pt x="54" y="105"/>
                </a:cubicBezTo>
                <a:cubicBezTo>
                  <a:pt x="54" y="105"/>
                  <a:pt x="55" y="105"/>
                  <a:pt x="55" y="105"/>
                </a:cubicBezTo>
                <a:cubicBezTo>
                  <a:pt x="55" y="105"/>
                  <a:pt x="55" y="105"/>
                  <a:pt x="55" y="105"/>
                </a:cubicBezTo>
                <a:cubicBezTo>
                  <a:pt x="55" y="105"/>
                  <a:pt x="56" y="105"/>
                  <a:pt x="56" y="104"/>
                </a:cubicBezTo>
                <a:cubicBezTo>
                  <a:pt x="56" y="104"/>
                  <a:pt x="56" y="104"/>
                  <a:pt x="56" y="104"/>
                </a:cubicBezTo>
                <a:cubicBezTo>
                  <a:pt x="57" y="104"/>
                  <a:pt x="57" y="104"/>
                  <a:pt x="57" y="104"/>
                </a:cubicBezTo>
                <a:cubicBezTo>
                  <a:pt x="57" y="103"/>
                  <a:pt x="57" y="103"/>
                  <a:pt x="57" y="103"/>
                </a:cubicBezTo>
                <a:cubicBezTo>
                  <a:pt x="57" y="103"/>
                  <a:pt x="57" y="103"/>
                  <a:pt x="57" y="103"/>
                </a:cubicBezTo>
                <a:cubicBezTo>
                  <a:pt x="58" y="104"/>
                  <a:pt x="58" y="104"/>
                  <a:pt x="58" y="104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59" y="105"/>
                  <a:pt x="59" y="105"/>
                  <a:pt x="59" y="105"/>
                </a:cubicBezTo>
                <a:cubicBezTo>
                  <a:pt x="60" y="105"/>
                  <a:pt x="60" y="105"/>
                  <a:pt x="60" y="105"/>
                </a:cubicBezTo>
                <a:cubicBezTo>
                  <a:pt x="60" y="105"/>
                  <a:pt x="60" y="105"/>
                  <a:pt x="60" y="105"/>
                </a:cubicBezTo>
                <a:cubicBezTo>
                  <a:pt x="60" y="105"/>
                  <a:pt x="61" y="106"/>
                  <a:pt x="61" y="106"/>
                </a:cubicBezTo>
                <a:cubicBezTo>
                  <a:pt x="61" y="106"/>
                  <a:pt x="61" y="106"/>
                  <a:pt x="61" y="106"/>
                </a:cubicBezTo>
                <a:cubicBezTo>
                  <a:pt x="61" y="106"/>
                  <a:pt x="61" y="106"/>
                  <a:pt x="62" y="106"/>
                </a:cubicBezTo>
                <a:cubicBezTo>
                  <a:pt x="62" y="106"/>
                  <a:pt x="62" y="106"/>
                  <a:pt x="62" y="106"/>
                </a:cubicBezTo>
                <a:cubicBezTo>
                  <a:pt x="62" y="106"/>
                  <a:pt x="62" y="106"/>
                  <a:pt x="62" y="106"/>
                </a:cubicBezTo>
                <a:cubicBezTo>
                  <a:pt x="62" y="106"/>
                  <a:pt x="62" y="107"/>
                  <a:pt x="62" y="107"/>
                </a:cubicBezTo>
                <a:cubicBezTo>
                  <a:pt x="63" y="107"/>
                  <a:pt x="63" y="107"/>
                  <a:pt x="63" y="107"/>
                </a:cubicBezTo>
                <a:cubicBezTo>
                  <a:pt x="63" y="108"/>
                  <a:pt x="63" y="108"/>
                  <a:pt x="63" y="108"/>
                </a:cubicBezTo>
                <a:cubicBezTo>
                  <a:pt x="58" y="115"/>
                  <a:pt x="58" y="115"/>
                  <a:pt x="58" y="115"/>
                </a:cubicBezTo>
                <a:cubicBezTo>
                  <a:pt x="58" y="115"/>
                  <a:pt x="60" y="115"/>
                  <a:pt x="60" y="115"/>
                </a:cubicBezTo>
                <a:cubicBezTo>
                  <a:pt x="60" y="115"/>
                  <a:pt x="60" y="115"/>
                  <a:pt x="61" y="115"/>
                </a:cubicBezTo>
                <a:cubicBezTo>
                  <a:pt x="61" y="115"/>
                  <a:pt x="61" y="115"/>
                  <a:pt x="61" y="115"/>
                </a:cubicBezTo>
                <a:cubicBezTo>
                  <a:pt x="62" y="115"/>
                  <a:pt x="62" y="115"/>
                  <a:pt x="62" y="115"/>
                </a:cubicBezTo>
                <a:cubicBezTo>
                  <a:pt x="64" y="118"/>
                  <a:pt x="64" y="118"/>
                  <a:pt x="64" y="118"/>
                </a:cubicBezTo>
                <a:cubicBezTo>
                  <a:pt x="68" y="98"/>
                  <a:pt x="68" y="98"/>
                  <a:pt x="68" y="98"/>
                </a:cubicBezTo>
                <a:cubicBezTo>
                  <a:pt x="68" y="96"/>
                  <a:pt x="68" y="96"/>
                  <a:pt x="68" y="96"/>
                </a:cubicBezTo>
                <a:cubicBezTo>
                  <a:pt x="68" y="96"/>
                  <a:pt x="67" y="94"/>
                  <a:pt x="67" y="94"/>
                </a:cubicBezTo>
                <a:cubicBezTo>
                  <a:pt x="67" y="94"/>
                  <a:pt x="66" y="93"/>
                  <a:pt x="66" y="93"/>
                </a:cubicBezTo>
                <a:cubicBezTo>
                  <a:pt x="66" y="93"/>
                  <a:pt x="66" y="93"/>
                  <a:pt x="66" y="93"/>
                </a:cubicBezTo>
                <a:cubicBezTo>
                  <a:pt x="66" y="93"/>
                  <a:pt x="67" y="92"/>
                  <a:pt x="67" y="92"/>
                </a:cubicBezTo>
                <a:cubicBezTo>
                  <a:pt x="67" y="92"/>
                  <a:pt x="66" y="92"/>
                  <a:pt x="66" y="91"/>
                </a:cubicBezTo>
                <a:cubicBezTo>
                  <a:pt x="66" y="91"/>
                  <a:pt x="66" y="91"/>
                  <a:pt x="66" y="91"/>
                </a:cubicBezTo>
                <a:cubicBezTo>
                  <a:pt x="66" y="91"/>
                  <a:pt x="65" y="90"/>
                  <a:pt x="65" y="90"/>
                </a:cubicBezTo>
                <a:cubicBezTo>
                  <a:pt x="65" y="90"/>
                  <a:pt x="64" y="90"/>
                  <a:pt x="64" y="90"/>
                </a:cubicBezTo>
                <a:cubicBezTo>
                  <a:pt x="64" y="89"/>
                  <a:pt x="63" y="89"/>
                  <a:pt x="63" y="89"/>
                </a:cubicBezTo>
                <a:cubicBezTo>
                  <a:pt x="63" y="84"/>
                  <a:pt x="63" y="84"/>
                  <a:pt x="63" y="84"/>
                </a:cubicBezTo>
                <a:cubicBezTo>
                  <a:pt x="65" y="84"/>
                  <a:pt x="65" y="84"/>
                  <a:pt x="65" y="84"/>
                </a:cubicBezTo>
                <a:cubicBezTo>
                  <a:pt x="66" y="83"/>
                  <a:pt x="66" y="83"/>
                  <a:pt x="66" y="83"/>
                </a:cubicBezTo>
                <a:cubicBezTo>
                  <a:pt x="66" y="84"/>
                  <a:pt x="66" y="84"/>
                  <a:pt x="66" y="84"/>
                </a:cubicBezTo>
                <a:cubicBezTo>
                  <a:pt x="66" y="84"/>
                  <a:pt x="67" y="83"/>
                  <a:pt x="67" y="83"/>
                </a:cubicBezTo>
                <a:cubicBezTo>
                  <a:pt x="67" y="83"/>
                  <a:pt x="67" y="83"/>
                  <a:pt x="67" y="83"/>
                </a:cubicBezTo>
                <a:cubicBezTo>
                  <a:pt x="68" y="84"/>
                  <a:pt x="68" y="84"/>
                  <a:pt x="68" y="84"/>
                </a:cubicBezTo>
                <a:cubicBezTo>
                  <a:pt x="68" y="84"/>
                  <a:pt x="69" y="84"/>
                  <a:pt x="69" y="84"/>
                </a:cubicBezTo>
                <a:cubicBezTo>
                  <a:pt x="70" y="84"/>
                  <a:pt x="70" y="83"/>
                  <a:pt x="70" y="83"/>
                </a:cubicBezTo>
                <a:cubicBezTo>
                  <a:pt x="70" y="83"/>
                  <a:pt x="70" y="83"/>
                  <a:pt x="70" y="83"/>
                </a:cubicBezTo>
                <a:cubicBezTo>
                  <a:pt x="70" y="83"/>
                  <a:pt x="69" y="82"/>
                  <a:pt x="69" y="82"/>
                </a:cubicBezTo>
                <a:cubicBezTo>
                  <a:pt x="69" y="82"/>
                  <a:pt x="70" y="82"/>
                  <a:pt x="70" y="82"/>
                </a:cubicBezTo>
                <a:cubicBezTo>
                  <a:pt x="70" y="82"/>
                  <a:pt x="69" y="81"/>
                  <a:pt x="69" y="81"/>
                </a:cubicBezTo>
                <a:cubicBezTo>
                  <a:pt x="69" y="81"/>
                  <a:pt x="69" y="81"/>
                  <a:pt x="69" y="81"/>
                </a:cubicBezTo>
                <a:cubicBezTo>
                  <a:pt x="69" y="81"/>
                  <a:pt x="69" y="81"/>
                  <a:pt x="69" y="81"/>
                </a:cubicBezTo>
                <a:cubicBezTo>
                  <a:pt x="66" y="81"/>
                  <a:pt x="66" y="81"/>
                  <a:pt x="66" y="81"/>
                </a:cubicBezTo>
                <a:cubicBezTo>
                  <a:pt x="66" y="81"/>
                  <a:pt x="66" y="80"/>
                  <a:pt x="66" y="80"/>
                </a:cubicBezTo>
                <a:cubicBezTo>
                  <a:pt x="66" y="80"/>
                  <a:pt x="65" y="80"/>
                  <a:pt x="65" y="80"/>
                </a:cubicBezTo>
                <a:cubicBezTo>
                  <a:pt x="65" y="80"/>
                  <a:pt x="65" y="80"/>
                  <a:pt x="65" y="80"/>
                </a:cubicBezTo>
                <a:cubicBezTo>
                  <a:pt x="65" y="76"/>
                  <a:pt x="65" y="76"/>
                  <a:pt x="65" y="76"/>
                </a:cubicBezTo>
                <a:cubicBezTo>
                  <a:pt x="65" y="76"/>
                  <a:pt x="65" y="76"/>
                  <a:pt x="65" y="76"/>
                </a:cubicBezTo>
                <a:cubicBezTo>
                  <a:pt x="65" y="76"/>
                  <a:pt x="66" y="76"/>
                  <a:pt x="66" y="76"/>
                </a:cubicBezTo>
                <a:cubicBezTo>
                  <a:pt x="66" y="76"/>
                  <a:pt x="67" y="75"/>
                  <a:pt x="67" y="75"/>
                </a:cubicBezTo>
                <a:cubicBezTo>
                  <a:pt x="67" y="75"/>
                  <a:pt x="67" y="75"/>
                  <a:pt x="67" y="75"/>
                </a:cubicBezTo>
                <a:cubicBezTo>
                  <a:pt x="67" y="75"/>
                  <a:pt x="68" y="76"/>
                  <a:pt x="68" y="76"/>
                </a:cubicBezTo>
                <a:cubicBezTo>
                  <a:pt x="77" y="76"/>
                  <a:pt x="77" y="76"/>
                  <a:pt x="77" y="76"/>
                </a:cubicBezTo>
                <a:cubicBezTo>
                  <a:pt x="76" y="75"/>
                  <a:pt x="76" y="75"/>
                  <a:pt x="76" y="75"/>
                </a:cubicBezTo>
                <a:cubicBezTo>
                  <a:pt x="76" y="75"/>
                  <a:pt x="76" y="75"/>
                  <a:pt x="76" y="75"/>
                </a:cubicBezTo>
                <a:cubicBezTo>
                  <a:pt x="76" y="75"/>
                  <a:pt x="76" y="74"/>
                  <a:pt x="76" y="74"/>
                </a:cubicBezTo>
                <a:cubicBezTo>
                  <a:pt x="76" y="74"/>
                  <a:pt x="76" y="74"/>
                  <a:pt x="76" y="73"/>
                </a:cubicBezTo>
                <a:cubicBezTo>
                  <a:pt x="76" y="73"/>
                  <a:pt x="77" y="74"/>
                  <a:pt x="77" y="75"/>
                </a:cubicBezTo>
                <a:cubicBezTo>
                  <a:pt x="78" y="75"/>
                  <a:pt x="77" y="75"/>
                  <a:pt x="77" y="75"/>
                </a:cubicBezTo>
                <a:cubicBezTo>
                  <a:pt x="78" y="75"/>
                  <a:pt x="78" y="75"/>
                  <a:pt x="78" y="75"/>
                </a:cubicBezTo>
                <a:cubicBezTo>
                  <a:pt x="78" y="75"/>
                  <a:pt x="78" y="75"/>
                  <a:pt x="78" y="75"/>
                </a:cubicBezTo>
                <a:cubicBezTo>
                  <a:pt x="78" y="74"/>
                  <a:pt x="79" y="74"/>
                  <a:pt x="79" y="74"/>
                </a:cubicBezTo>
                <a:cubicBezTo>
                  <a:pt x="79" y="74"/>
                  <a:pt x="79" y="74"/>
                  <a:pt x="79" y="74"/>
                </a:cubicBezTo>
                <a:cubicBezTo>
                  <a:pt x="79" y="74"/>
                  <a:pt x="80" y="74"/>
                  <a:pt x="80" y="74"/>
                </a:cubicBezTo>
                <a:cubicBezTo>
                  <a:pt x="80" y="74"/>
                  <a:pt x="80" y="73"/>
                  <a:pt x="80" y="73"/>
                </a:cubicBezTo>
                <a:cubicBezTo>
                  <a:pt x="80" y="73"/>
                  <a:pt x="81" y="73"/>
                  <a:pt x="81" y="73"/>
                </a:cubicBezTo>
                <a:cubicBezTo>
                  <a:pt x="82" y="73"/>
                  <a:pt x="82" y="73"/>
                  <a:pt x="82" y="73"/>
                </a:cubicBezTo>
                <a:cubicBezTo>
                  <a:pt x="82" y="72"/>
                  <a:pt x="82" y="72"/>
                  <a:pt x="82" y="72"/>
                </a:cubicBezTo>
                <a:cubicBezTo>
                  <a:pt x="82" y="74"/>
                  <a:pt x="82" y="74"/>
                  <a:pt x="82" y="74"/>
                </a:cubicBezTo>
                <a:cubicBezTo>
                  <a:pt x="84" y="75"/>
                  <a:pt x="84" y="75"/>
                  <a:pt x="84" y="75"/>
                </a:cubicBezTo>
                <a:cubicBezTo>
                  <a:pt x="84" y="75"/>
                  <a:pt x="84" y="76"/>
                  <a:pt x="84" y="76"/>
                </a:cubicBezTo>
                <a:cubicBezTo>
                  <a:pt x="84" y="76"/>
                  <a:pt x="84" y="77"/>
                  <a:pt x="84" y="77"/>
                </a:cubicBezTo>
                <a:cubicBezTo>
                  <a:pt x="84" y="77"/>
                  <a:pt x="84" y="78"/>
                  <a:pt x="84" y="78"/>
                </a:cubicBezTo>
                <a:cubicBezTo>
                  <a:pt x="84" y="78"/>
                  <a:pt x="84" y="79"/>
                  <a:pt x="84" y="79"/>
                </a:cubicBezTo>
                <a:cubicBezTo>
                  <a:pt x="84" y="79"/>
                  <a:pt x="84" y="79"/>
                  <a:pt x="84" y="79"/>
                </a:cubicBezTo>
                <a:cubicBezTo>
                  <a:pt x="84" y="80"/>
                  <a:pt x="84" y="80"/>
                  <a:pt x="84" y="80"/>
                </a:cubicBezTo>
                <a:cubicBezTo>
                  <a:pt x="84" y="80"/>
                  <a:pt x="85" y="80"/>
                  <a:pt x="85" y="80"/>
                </a:cubicBezTo>
                <a:cubicBezTo>
                  <a:pt x="86" y="79"/>
                  <a:pt x="86" y="79"/>
                  <a:pt x="86" y="79"/>
                </a:cubicBezTo>
                <a:cubicBezTo>
                  <a:pt x="86" y="79"/>
                  <a:pt x="86" y="78"/>
                  <a:pt x="86" y="78"/>
                </a:cubicBezTo>
                <a:close/>
              </a:path>
            </a:pathLst>
          </a:custGeom>
          <a:solidFill>
            <a:srgbClr val="DDF5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82" name="Freeform 759">
            <a:extLst>
              <a:ext uri="{FF2B5EF4-FFF2-40B4-BE49-F238E27FC236}">
                <a16:creationId xmlns:a16="http://schemas.microsoft.com/office/drawing/2014/main" id="{79B7A657-7C75-597F-AD03-4D90C12388A0}"/>
              </a:ext>
            </a:extLst>
          </p:cNvPr>
          <p:cNvSpPr>
            <a:spLocks noEditPoints="1"/>
          </p:cNvSpPr>
          <p:nvPr/>
        </p:nvSpPr>
        <p:spPr bwMode="auto">
          <a:xfrm>
            <a:off x="2211955" y="4013815"/>
            <a:ext cx="19551" cy="19408"/>
          </a:xfrm>
          <a:custGeom>
            <a:avLst/>
            <a:gdLst>
              <a:gd name="T0" fmla="*/ 9 w 9"/>
              <a:gd name="T1" fmla="*/ 0 h 10"/>
              <a:gd name="T2" fmla="*/ 7 w 9"/>
              <a:gd name="T3" fmla="*/ 1 h 10"/>
              <a:gd name="T4" fmla="*/ 8 w 9"/>
              <a:gd name="T5" fmla="*/ 1 h 10"/>
              <a:gd name="T6" fmla="*/ 8 w 9"/>
              <a:gd name="T7" fmla="*/ 1 h 10"/>
              <a:gd name="T8" fmla="*/ 9 w 9"/>
              <a:gd name="T9" fmla="*/ 1 h 10"/>
              <a:gd name="T10" fmla="*/ 9 w 9"/>
              <a:gd name="T11" fmla="*/ 0 h 10"/>
              <a:gd name="T12" fmla="*/ 7 w 9"/>
              <a:gd name="T13" fmla="*/ 4 h 10"/>
              <a:gd name="T14" fmla="*/ 6 w 9"/>
              <a:gd name="T15" fmla="*/ 5 h 10"/>
              <a:gd name="T16" fmla="*/ 6 w 9"/>
              <a:gd name="T17" fmla="*/ 5 h 10"/>
              <a:gd name="T18" fmla="*/ 6 w 9"/>
              <a:gd name="T19" fmla="*/ 6 h 10"/>
              <a:gd name="T20" fmla="*/ 6 w 9"/>
              <a:gd name="T21" fmla="*/ 8 h 10"/>
              <a:gd name="T22" fmla="*/ 6 w 9"/>
              <a:gd name="T23" fmla="*/ 8 h 10"/>
              <a:gd name="T24" fmla="*/ 5 w 9"/>
              <a:gd name="T25" fmla="*/ 9 h 10"/>
              <a:gd name="T26" fmla="*/ 2 w 9"/>
              <a:gd name="T27" fmla="*/ 10 h 10"/>
              <a:gd name="T28" fmla="*/ 2 w 9"/>
              <a:gd name="T29" fmla="*/ 10 h 10"/>
              <a:gd name="T30" fmla="*/ 2 w 9"/>
              <a:gd name="T31" fmla="*/ 10 h 10"/>
              <a:gd name="T32" fmla="*/ 1 w 9"/>
              <a:gd name="T33" fmla="*/ 10 h 10"/>
              <a:gd name="T34" fmla="*/ 0 w 9"/>
              <a:gd name="T35" fmla="*/ 10 h 10"/>
              <a:gd name="T36" fmla="*/ 0 w 9"/>
              <a:gd name="T37" fmla="*/ 9 h 10"/>
              <a:gd name="T38" fmla="*/ 0 w 9"/>
              <a:gd name="T39" fmla="*/ 10 h 10"/>
              <a:gd name="T40" fmla="*/ 0 w 9"/>
              <a:gd name="T41" fmla="*/ 9 h 10"/>
              <a:gd name="T42" fmla="*/ 2 w 9"/>
              <a:gd name="T43" fmla="*/ 9 h 10"/>
              <a:gd name="T44" fmla="*/ 2 w 9"/>
              <a:gd name="T45" fmla="*/ 8 h 10"/>
              <a:gd name="T46" fmla="*/ 3 w 9"/>
              <a:gd name="T47" fmla="*/ 8 h 10"/>
              <a:gd name="T48" fmla="*/ 3 w 9"/>
              <a:gd name="T49" fmla="*/ 7 h 10"/>
              <a:gd name="T50" fmla="*/ 3 w 9"/>
              <a:gd name="T51" fmla="*/ 6 h 10"/>
              <a:gd name="T52" fmla="*/ 2 w 9"/>
              <a:gd name="T53" fmla="*/ 5 h 10"/>
              <a:gd name="T54" fmla="*/ 2 w 9"/>
              <a:gd name="T55" fmla="*/ 5 h 10"/>
              <a:gd name="T56" fmla="*/ 2 w 9"/>
              <a:gd name="T57" fmla="*/ 5 h 10"/>
              <a:gd name="T58" fmla="*/ 2 w 9"/>
              <a:gd name="T59" fmla="*/ 5 h 10"/>
              <a:gd name="T60" fmla="*/ 2 w 9"/>
              <a:gd name="T61" fmla="*/ 5 h 10"/>
              <a:gd name="T62" fmla="*/ 2 w 9"/>
              <a:gd name="T63" fmla="*/ 5 h 10"/>
              <a:gd name="T64" fmla="*/ 4 w 9"/>
              <a:gd name="T65" fmla="*/ 5 h 10"/>
              <a:gd name="T66" fmla="*/ 4 w 9"/>
              <a:gd name="T67" fmla="*/ 5 h 10"/>
              <a:gd name="T68" fmla="*/ 6 w 9"/>
              <a:gd name="T69" fmla="*/ 4 h 10"/>
              <a:gd name="T70" fmla="*/ 7 w 9"/>
              <a:gd name="T71" fmla="*/ 4 h 10"/>
              <a:gd name="T72" fmla="*/ 7 w 9"/>
              <a:gd name="T73" fmla="*/ 4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" h="10">
                <a:moveTo>
                  <a:pt x="9" y="0"/>
                </a:moveTo>
                <a:cubicBezTo>
                  <a:pt x="9" y="1"/>
                  <a:pt x="8" y="1"/>
                  <a:pt x="7" y="1"/>
                </a:cubicBezTo>
                <a:cubicBezTo>
                  <a:pt x="7" y="1"/>
                  <a:pt x="8" y="1"/>
                  <a:pt x="8" y="1"/>
                </a:cubicBezTo>
                <a:cubicBezTo>
                  <a:pt x="8" y="1"/>
                  <a:pt x="8" y="1"/>
                  <a:pt x="8" y="1"/>
                </a:cubicBezTo>
                <a:cubicBezTo>
                  <a:pt x="8" y="0"/>
                  <a:pt x="9" y="0"/>
                  <a:pt x="9" y="1"/>
                </a:cubicBezTo>
                <a:cubicBezTo>
                  <a:pt x="9" y="0"/>
                  <a:pt x="9" y="0"/>
                  <a:pt x="9" y="0"/>
                </a:cubicBezTo>
                <a:close/>
                <a:moveTo>
                  <a:pt x="7" y="4"/>
                </a:moveTo>
                <a:cubicBezTo>
                  <a:pt x="7" y="5"/>
                  <a:pt x="7" y="5"/>
                  <a:pt x="6" y="5"/>
                </a:cubicBezTo>
                <a:cubicBezTo>
                  <a:pt x="6" y="5"/>
                  <a:pt x="6" y="5"/>
                  <a:pt x="6" y="5"/>
                </a:cubicBezTo>
                <a:cubicBezTo>
                  <a:pt x="6" y="6"/>
                  <a:pt x="6" y="6"/>
                  <a:pt x="6" y="6"/>
                </a:cubicBezTo>
                <a:cubicBezTo>
                  <a:pt x="6" y="7"/>
                  <a:pt x="6" y="7"/>
                  <a:pt x="6" y="8"/>
                </a:cubicBezTo>
                <a:cubicBezTo>
                  <a:pt x="6" y="8"/>
                  <a:pt x="6" y="8"/>
                  <a:pt x="6" y="8"/>
                </a:cubicBezTo>
                <a:cubicBezTo>
                  <a:pt x="6" y="9"/>
                  <a:pt x="6" y="9"/>
                  <a:pt x="5" y="9"/>
                </a:cubicBezTo>
                <a:cubicBezTo>
                  <a:pt x="4" y="9"/>
                  <a:pt x="3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1" y="10"/>
                  <a:pt x="1" y="9"/>
                  <a:pt x="1" y="10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10"/>
                  <a:pt x="0" y="9"/>
                  <a:pt x="0" y="9"/>
                </a:cubicBezTo>
                <a:cubicBezTo>
                  <a:pt x="0" y="9"/>
                  <a:pt x="0" y="10"/>
                  <a:pt x="0" y="10"/>
                </a:cubicBezTo>
                <a:cubicBezTo>
                  <a:pt x="0" y="10"/>
                  <a:pt x="0" y="9"/>
                  <a:pt x="0" y="9"/>
                </a:cubicBezTo>
                <a:cubicBezTo>
                  <a:pt x="1" y="9"/>
                  <a:pt x="1" y="9"/>
                  <a:pt x="2" y="9"/>
                </a:cubicBezTo>
                <a:cubicBezTo>
                  <a:pt x="2" y="8"/>
                  <a:pt x="2" y="8"/>
                  <a:pt x="2" y="8"/>
                </a:cubicBezTo>
                <a:cubicBezTo>
                  <a:pt x="3" y="8"/>
                  <a:pt x="3" y="8"/>
                  <a:pt x="3" y="8"/>
                </a:cubicBezTo>
                <a:cubicBezTo>
                  <a:pt x="3" y="8"/>
                  <a:pt x="3" y="7"/>
                  <a:pt x="3" y="7"/>
                </a:cubicBezTo>
                <a:cubicBezTo>
                  <a:pt x="3" y="6"/>
                  <a:pt x="3" y="6"/>
                  <a:pt x="3" y="6"/>
                </a:cubicBezTo>
                <a:cubicBezTo>
                  <a:pt x="3" y="6"/>
                  <a:pt x="2" y="6"/>
                  <a:pt x="2" y="5"/>
                </a:cubicBezTo>
                <a:cubicBezTo>
                  <a:pt x="2" y="5"/>
                  <a:pt x="2" y="6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3" y="5"/>
                  <a:pt x="3" y="5"/>
                  <a:pt x="4" y="5"/>
                </a:cubicBezTo>
                <a:cubicBezTo>
                  <a:pt x="4" y="5"/>
                  <a:pt x="4" y="5"/>
                  <a:pt x="4" y="5"/>
                </a:cubicBezTo>
                <a:cubicBezTo>
                  <a:pt x="5" y="5"/>
                  <a:pt x="5" y="5"/>
                  <a:pt x="6" y="4"/>
                </a:cubicBezTo>
                <a:cubicBezTo>
                  <a:pt x="6" y="4"/>
                  <a:pt x="6" y="4"/>
                  <a:pt x="7" y="4"/>
                </a:cubicBezTo>
                <a:cubicBezTo>
                  <a:pt x="7" y="4"/>
                  <a:pt x="7" y="4"/>
                  <a:pt x="7" y="4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83" name="Freeform 760">
            <a:extLst>
              <a:ext uri="{FF2B5EF4-FFF2-40B4-BE49-F238E27FC236}">
                <a16:creationId xmlns:a16="http://schemas.microsoft.com/office/drawing/2014/main" id="{BBD3BD08-0727-EC19-1FB1-6361D0AE75FF}"/>
              </a:ext>
            </a:extLst>
          </p:cNvPr>
          <p:cNvSpPr>
            <a:spLocks/>
          </p:cNvSpPr>
          <p:nvPr/>
        </p:nvSpPr>
        <p:spPr bwMode="auto">
          <a:xfrm>
            <a:off x="2214399" y="4003033"/>
            <a:ext cx="1629" cy="3594"/>
          </a:xfrm>
          <a:custGeom>
            <a:avLst/>
            <a:gdLst>
              <a:gd name="T0" fmla="*/ 1 w 1"/>
              <a:gd name="T1" fmla="*/ 0 h 2"/>
              <a:gd name="T2" fmla="*/ 0 w 1"/>
              <a:gd name="T3" fmla="*/ 1 h 2"/>
              <a:gd name="T4" fmla="*/ 0 w 1"/>
              <a:gd name="T5" fmla="*/ 1 h 2"/>
              <a:gd name="T6" fmla="*/ 0 w 1"/>
              <a:gd name="T7" fmla="*/ 1 h 2"/>
              <a:gd name="T8" fmla="*/ 1 w 1"/>
              <a:gd name="T9" fmla="*/ 1 h 2"/>
              <a:gd name="T10" fmla="*/ 1 w 1"/>
              <a:gd name="T11" fmla="*/ 1 h 2"/>
              <a:gd name="T12" fmla="*/ 1 w 1"/>
              <a:gd name="T13" fmla="*/ 0 h 2"/>
              <a:gd name="T14" fmla="*/ 1 w 1"/>
              <a:gd name="T15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" h="2">
                <a:moveTo>
                  <a:pt x="1" y="0"/>
                </a:moveTo>
                <a:cubicBezTo>
                  <a:pt x="0" y="0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2"/>
                  <a:pt x="1" y="2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84" name="Freeform 745">
            <a:extLst>
              <a:ext uri="{FF2B5EF4-FFF2-40B4-BE49-F238E27FC236}">
                <a16:creationId xmlns:a16="http://schemas.microsoft.com/office/drawing/2014/main" id="{52C35ED8-E1FE-46DF-C137-B25A5005C81B}"/>
              </a:ext>
            </a:extLst>
          </p:cNvPr>
          <p:cNvSpPr>
            <a:spLocks noEditPoints="1"/>
          </p:cNvSpPr>
          <p:nvPr/>
        </p:nvSpPr>
        <p:spPr bwMode="auto">
          <a:xfrm>
            <a:off x="1921943" y="3906714"/>
            <a:ext cx="22810" cy="7188"/>
          </a:xfrm>
          <a:custGeom>
            <a:avLst/>
            <a:gdLst>
              <a:gd name="T0" fmla="*/ 2 w 11"/>
              <a:gd name="T1" fmla="*/ 4 h 4"/>
              <a:gd name="T2" fmla="*/ 1 w 11"/>
              <a:gd name="T3" fmla="*/ 4 h 4"/>
              <a:gd name="T4" fmla="*/ 0 w 11"/>
              <a:gd name="T5" fmla="*/ 4 h 4"/>
              <a:gd name="T6" fmla="*/ 0 w 11"/>
              <a:gd name="T7" fmla="*/ 4 h 4"/>
              <a:gd name="T8" fmla="*/ 0 w 11"/>
              <a:gd name="T9" fmla="*/ 4 h 4"/>
              <a:gd name="T10" fmla="*/ 0 w 11"/>
              <a:gd name="T11" fmla="*/ 3 h 4"/>
              <a:gd name="T12" fmla="*/ 1 w 11"/>
              <a:gd name="T13" fmla="*/ 4 h 4"/>
              <a:gd name="T14" fmla="*/ 1 w 11"/>
              <a:gd name="T15" fmla="*/ 4 h 4"/>
              <a:gd name="T16" fmla="*/ 2 w 11"/>
              <a:gd name="T17" fmla="*/ 4 h 4"/>
              <a:gd name="T18" fmla="*/ 10 w 11"/>
              <a:gd name="T19" fmla="*/ 0 h 4"/>
              <a:gd name="T20" fmla="*/ 10 w 11"/>
              <a:gd name="T21" fmla="*/ 1 h 4"/>
              <a:gd name="T22" fmla="*/ 10 w 11"/>
              <a:gd name="T23" fmla="*/ 1 h 4"/>
              <a:gd name="T24" fmla="*/ 10 w 11"/>
              <a:gd name="T25" fmla="*/ 1 h 4"/>
              <a:gd name="T26" fmla="*/ 10 w 11"/>
              <a:gd name="T27" fmla="*/ 1 h 4"/>
              <a:gd name="T28" fmla="*/ 10 w 11"/>
              <a:gd name="T29" fmla="*/ 1 h 4"/>
              <a:gd name="T30" fmla="*/ 10 w 11"/>
              <a:gd name="T31" fmla="*/ 0 h 4"/>
              <a:gd name="T32" fmla="*/ 10 w 11"/>
              <a:gd name="T33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1" h="4">
                <a:moveTo>
                  <a:pt x="2" y="4"/>
                </a:moveTo>
                <a:cubicBezTo>
                  <a:pt x="2" y="4"/>
                  <a:pt x="1" y="4"/>
                  <a:pt x="1" y="4"/>
                </a:cubicBezTo>
                <a:cubicBezTo>
                  <a:pt x="1" y="4"/>
                  <a:pt x="1" y="4"/>
                  <a:pt x="0" y="4"/>
                </a:cubicBezTo>
                <a:cubicBezTo>
                  <a:pt x="0" y="4"/>
                  <a:pt x="0" y="4"/>
                  <a:pt x="0" y="4"/>
                </a:cubicBezTo>
                <a:cubicBezTo>
                  <a:pt x="0" y="4"/>
                  <a:pt x="0" y="4"/>
                  <a:pt x="0" y="4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1" y="4"/>
                </a:cubicBezTo>
                <a:cubicBezTo>
                  <a:pt x="1" y="4"/>
                  <a:pt x="1" y="4"/>
                  <a:pt x="1" y="4"/>
                </a:cubicBezTo>
                <a:cubicBezTo>
                  <a:pt x="1" y="4"/>
                  <a:pt x="2" y="4"/>
                  <a:pt x="2" y="4"/>
                </a:cubicBezTo>
                <a:close/>
                <a:moveTo>
                  <a:pt x="10" y="0"/>
                </a:moveTo>
                <a:cubicBezTo>
                  <a:pt x="10" y="0"/>
                  <a:pt x="10" y="1"/>
                  <a:pt x="10" y="1"/>
                </a:cubicBezTo>
                <a:cubicBezTo>
                  <a:pt x="10" y="1"/>
                  <a:pt x="10" y="1"/>
                  <a:pt x="10" y="1"/>
                </a:cubicBezTo>
                <a:cubicBezTo>
                  <a:pt x="10" y="1"/>
                  <a:pt x="10" y="1"/>
                  <a:pt x="10" y="1"/>
                </a:cubicBezTo>
                <a:cubicBezTo>
                  <a:pt x="10" y="1"/>
                  <a:pt x="10" y="1"/>
                  <a:pt x="10" y="1"/>
                </a:cubicBezTo>
                <a:cubicBezTo>
                  <a:pt x="10" y="1"/>
                  <a:pt x="10" y="1"/>
                  <a:pt x="10" y="1"/>
                </a:cubicBezTo>
                <a:cubicBezTo>
                  <a:pt x="10" y="1"/>
                  <a:pt x="11" y="1"/>
                  <a:pt x="10" y="0"/>
                </a:cubicBezTo>
                <a:cubicBezTo>
                  <a:pt x="10" y="0"/>
                  <a:pt x="10" y="0"/>
                  <a:pt x="10" y="0"/>
                </a:cubicBezTo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85" name="Freeform 746">
            <a:extLst>
              <a:ext uri="{FF2B5EF4-FFF2-40B4-BE49-F238E27FC236}">
                <a16:creationId xmlns:a16="http://schemas.microsoft.com/office/drawing/2014/main" id="{C3EC18DE-063E-BA24-631D-084BA12A4368}"/>
              </a:ext>
            </a:extLst>
          </p:cNvPr>
          <p:cNvSpPr>
            <a:spLocks noEditPoints="1"/>
          </p:cNvSpPr>
          <p:nvPr/>
        </p:nvSpPr>
        <p:spPr bwMode="auto">
          <a:xfrm>
            <a:off x="1921943" y="3906714"/>
            <a:ext cx="22810" cy="7188"/>
          </a:xfrm>
          <a:custGeom>
            <a:avLst/>
            <a:gdLst>
              <a:gd name="T0" fmla="*/ 2 w 11"/>
              <a:gd name="T1" fmla="*/ 4 h 4"/>
              <a:gd name="T2" fmla="*/ 1 w 11"/>
              <a:gd name="T3" fmla="*/ 4 h 4"/>
              <a:gd name="T4" fmla="*/ 0 w 11"/>
              <a:gd name="T5" fmla="*/ 4 h 4"/>
              <a:gd name="T6" fmla="*/ 0 w 11"/>
              <a:gd name="T7" fmla="*/ 4 h 4"/>
              <a:gd name="T8" fmla="*/ 0 w 11"/>
              <a:gd name="T9" fmla="*/ 4 h 4"/>
              <a:gd name="T10" fmla="*/ 0 w 11"/>
              <a:gd name="T11" fmla="*/ 3 h 4"/>
              <a:gd name="T12" fmla="*/ 1 w 11"/>
              <a:gd name="T13" fmla="*/ 4 h 4"/>
              <a:gd name="T14" fmla="*/ 1 w 11"/>
              <a:gd name="T15" fmla="*/ 4 h 4"/>
              <a:gd name="T16" fmla="*/ 2 w 11"/>
              <a:gd name="T17" fmla="*/ 4 h 4"/>
              <a:gd name="T18" fmla="*/ 10 w 11"/>
              <a:gd name="T19" fmla="*/ 0 h 4"/>
              <a:gd name="T20" fmla="*/ 10 w 11"/>
              <a:gd name="T21" fmla="*/ 1 h 4"/>
              <a:gd name="T22" fmla="*/ 10 w 11"/>
              <a:gd name="T23" fmla="*/ 1 h 4"/>
              <a:gd name="T24" fmla="*/ 10 w 11"/>
              <a:gd name="T25" fmla="*/ 1 h 4"/>
              <a:gd name="T26" fmla="*/ 10 w 11"/>
              <a:gd name="T27" fmla="*/ 1 h 4"/>
              <a:gd name="T28" fmla="*/ 10 w 11"/>
              <a:gd name="T29" fmla="*/ 1 h 4"/>
              <a:gd name="T30" fmla="*/ 10 w 11"/>
              <a:gd name="T31" fmla="*/ 0 h 4"/>
              <a:gd name="T32" fmla="*/ 10 w 11"/>
              <a:gd name="T33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1" h="4">
                <a:moveTo>
                  <a:pt x="2" y="4"/>
                </a:moveTo>
                <a:cubicBezTo>
                  <a:pt x="2" y="4"/>
                  <a:pt x="1" y="4"/>
                  <a:pt x="1" y="4"/>
                </a:cubicBezTo>
                <a:cubicBezTo>
                  <a:pt x="1" y="4"/>
                  <a:pt x="1" y="4"/>
                  <a:pt x="0" y="4"/>
                </a:cubicBezTo>
                <a:cubicBezTo>
                  <a:pt x="0" y="4"/>
                  <a:pt x="0" y="4"/>
                  <a:pt x="0" y="4"/>
                </a:cubicBezTo>
                <a:cubicBezTo>
                  <a:pt x="0" y="4"/>
                  <a:pt x="0" y="4"/>
                  <a:pt x="0" y="4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0" y="3"/>
                  <a:pt x="1" y="4"/>
                </a:cubicBezTo>
                <a:cubicBezTo>
                  <a:pt x="1" y="4"/>
                  <a:pt x="1" y="4"/>
                  <a:pt x="1" y="4"/>
                </a:cubicBezTo>
                <a:cubicBezTo>
                  <a:pt x="1" y="4"/>
                  <a:pt x="2" y="4"/>
                  <a:pt x="2" y="4"/>
                </a:cubicBezTo>
                <a:close/>
                <a:moveTo>
                  <a:pt x="10" y="0"/>
                </a:moveTo>
                <a:cubicBezTo>
                  <a:pt x="10" y="0"/>
                  <a:pt x="10" y="1"/>
                  <a:pt x="10" y="1"/>
                </a:cubicBezTo>
                <a:cubicBezTo>
                  <a:pt x="10" y="1"/>
                  <a:pt x="10" y="1"/>
                  <a:pt x="10" y="1"/>
                </a:cubicBezTo>
                <a:cubicBezTo>
                  <a:pt x="10" y="1"/>
                  <a:pt x="10" y="1"/>
                  <a:pt x="10" y="1"/>
                </a:cubicBezTo>
                <a:cubicBezTo>
                  <a:pt x="10" y="1"/>
                  <a:pt x="10" y="1"/>
                  <a:pt x="10" y="1"/>
                </a:cubicBezTo>
                <a:cubicBezTo>
                  <a:pt x="10" y="1"/>
                  <a:pt x="10" y="1"/>
                  <a:pt x="10" y="1"/>
                </a:cubicBezTo>
                <a:cubicBezTo>
                  <a:pt x="10" y="1"/>
                  <a:pt x="11" y="1"/>
                  <a:pt x="10" y="0"/>
                </a:cubicBezTo>
                <a:cubicBezTo>
                  <a:pt x="10" y="0"/>
                  <a:pt x="10" y="0"/>
                  <a:pt x="10" y="0"/>
                </a:cubicBezTo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86" name="Freeform 747">
            <a:extLst>
              <a:ext uri="{FF2B5EF4-FFF2-40B4-BE49-F238E27FC236}">
                <a16:creationId xmlns:a16="http://schemas.microsoft.com/office/drawing/2014/main" id="{8DF88BE6-C5FA-E3BC-932A-51168EB1D520}"/>
              </a:ext>
            </a:extLst>
          </p:cNvPr>
          <p:cNvSpPr>
            <a:spLocks/>
          </p:cNvSpPr>
          <p:nvPr/>
        </p:nvSpPr>
        <p:spPr bwMode="auto">
          <a:xfrm>
            <a:off x="2224988" y="3977875"/>
            <a:ext cx="2444" cy="5750"/>
          </a:xfrm>
          <a:custGeom>
            <a:avLst/>
            <a:gdLst>
              <a:gd name="T0" fmla="*/ 1 w 1"/>
              <a:gd name="T1" fmla="*/ 1 h 3"/>
              <a:gd name="T2" fmla="*/ 1 w 1"/>
              <a:gd name="T3" fmla="*/ 1 h 3"/>
              <a:gd name="T4" fmla="*/ 1 w 1"/>
              <a:gd name="T5" fmla="*/ 1 h 3"/>
              <a:gd name="T6" fmla="*/ 0 w 1"/>
              <a:gd name="T7" fmla="*/ 1 h 3"/>
              <a:gd name="T8" fmla="*/ 0 w 1"/>
              <a:gd name="T9" fmla="*/ 2 h 3"/>
              <a:gd name="T10" fmla="*/ 0 w 1"/>
              <a:gd name="T11" fmla="*/ 2 h 3"/>
              <a:gd name="T12" fmla="*/ 1 w 1"/>
              <a:gd name="T13" fmla="*/ 2 h 3"/>
              <a:gd name="T14" fmla="*/ 1 w 1"/>
              <a:gd name="T15" fmla="*/ 2 h 3"/>
              <a:gd name="T16" fmla="*/ 1 w 1"/>
              <a:gd name="T17" fmla="*/ 1 h 3"/>
              <a:gd name="T18" fmla="*/ 1 w 1"/>
              <a:gd name="T19" fmla="*/ 1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" h="3"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0"/>
                  <a:pt x="1" y="1"/>
                  <a:pt x="1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3"/>
                  <a:pt x="0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87" name="Freeform 748">
            <a:extLst>
              <a:ext uri="{FF2B5EF4-FFF2-40B4-BE49-F238E27FC236}">
                <a16:creationId xmlns:a16="http://schemas.microsoft.com/office/drawing/2014/main" id="{2BCB09BA-5770-F1E2-7366-FD54930037D7}"/>
              </a:ext>
            </a:extLst>
          </p:cNvPr>
          <p:cNvSpPr>
            <a:spLocks noEditPoints="1"/>
          </p:cNvSpPr>
          <p:nvPr/>
        </p:nvSpPr>
        <p:spPr bwMode="auto">
          <a:xfrm>
            <a:off x="2222544" y="3968531"/>
            <a:ext cx="4888" cy="5750"/>
          </a:xfrm>
          <a:custGeom>
            <a:avLst/>
            <a:gdLst>
              <a:gd name="T0" fmla="*/ 2 w 2"/>
              <a:gd name="T1" fmla="*/ 1 h 3"/>
              <a:gd name="T2" fmla="*/ 2 w 2"/>
              <a:gd name="T3" fmla="*/ 1 h 3"/>
              <a:gd name="T4" fmla="*/ 1 w 2"/>
              <a:gd name="T5" fmla="*/ 0 h 3"/>
              <a:gd name="T6" fmla="*/ 1 w 2"/>
              <a:gd name="T7" fmla="*/ 0 h 3"/>
              <a:gd name="T8" fmla="*/ 0 w 2"/>
              <a:gd name="T9" fmla="*/ 0 h 3"/>
              <a:gd name="T10" fmla="*/ 0 w 2"/>
              <a:gd name="T11" fmla="*/ 0 h 3"/>
              <a:gd name="T12" fmla="*/ 0 w 2"/>
              <a:gd name="T13" fmla="*/ 0 h 3"/>
              <a:gd name="T14" fmla="*/ 0 w 2"/>
              <a:gd name="T15" fmla="*/ 1 h 3"/>
              <a:gd name="T16" fmla="*/ 1 w 2"/>
              <a:gd name="T17" fmla="*/ 1 h 3"/>
              <a:gd name="T18" fmla="*/ 1 w 2"/>
              <a:gd name="T19" fmla="*/ 2 h 3"/>
              <a:gd name="T20" fmla="*/ 1 w 2"/>
              <a:gd name="T21" fmla="*/ 2 h 3"/>
              <a:gd name="T22" fmla="*/ 1 w 2"/>
              <a:gd name="T23" fmla="*/ 2 h 3"/>
              <a:gd name="T24" fmla="*/ 2 w 2"/>
              <a:gd name="T25" fmla="*/ 3 h 3"/>
              <a:gd name="T26" fmla="*/ 2 w 2"/>
              <a:gd name="T27" fmla="*/ 3 h 3"/>
              <a:gd name="T28" fmla="*/ 2 w 2"/>
              <a:gd name="T29" fmla="*/ 2 h 3"/>
              <a:gd name="T30" fmla="*/ 2 w 2"/>
              <a:gd name="T31" fmla="*/ 1 h 3"/>
              <a:gd name="T32" fmla="*/ 1 w 2"/>
              <a:gd name="T33" fmla="*/ 0 h 3"/>
              <a:gd name="T34" fmla="*/ 1 w 2"/>
              <a:gd name="T35" fmla="*/ 0 h 3"/>
              <a:gd name="T36" fmla="*/ 1 w 2"/>
              <a:gd name="T37" fmla="*/ 0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" h="3">
                <a:moveTo>
                  <a:pt x="2" y="1"/>
                </a:moveTo>
                <a:cubicBezTo>
                  <a:pt x="2" y="1"/>
                  <a:pt x="1" y="1"/>
                  <a:pt x="2" y="1"/>
                </a:cubicBezTo>
                <a:cubicBezTo>
                  <a:pt x="2" y="1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1" y="1"/>
                </a:cubicBezTo>
                <a:cubicBezTo>
                  <a:pt x="1" y="2"/>
                  <a:pt x="1" y="1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3"/>
                  <a:pt x="1" y="2"/>
                  <a:pt x="1" y="2"/>
                </a:cubicBezTo>
                <a:cubicBezTo>
                  <a:pt x="1" y="2"/>
                  <a:pt x="1" y="2"/>
                  <a:pt x="2" y="3"/>
                </a:cubicBezTo>
                <a:cubicBezTo>
                  <a:pt x="1" y="3"/>
                  <a:pt x="2" y="3"/>
                  <a:pt x="2" y="3"/>
                </a:cubicBezTo>
                <a:cubicBezTo>
                  <a:pt x="2" y="3"/>
                  <a:pt x="2" y="3"/>
                  <a:pt x="2" y="2"/>
                </a:cubicBezTo>
                <a:cubicBezTo>
                  <a:pt x="2" y="2"/>
                  <a:pt x="2" y="2"/>
                  <a:pt x="2" y="1"/>
                </a:cubicBezTo>
                <a:close/>
                <a:moveTo>
                  <a:pt x="1" y="0"/>
                </a:move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88" name="Freeform 749">
            <a:extLst>
              <a:ext uri="{FF2B5EF4-FFF2-40B4-BE49-F238E27FC236}">
                <a16:creationId xmlns:a16="http://schemas.microsoft.com/office/drawing/2014/main" id="{B9B112CF-5C4F-33C7-2EAD-FC2CB0A4615B}"/>
              </a:ext>
            </a:extLst>
          </p:cNvPr>
          <p:cNvSpPr>
            <a:spLocks/>
          </p:cNvSpPr>
          <p:nvPr/>
        </p:nvSpPr>
        <p:spPr bwMode="auto">
          <a:xfrm>
            <a:off x="2218471" y="3957749"/>
            <a:ext cx="4073" cy="5032"/>
          </a:xfrm>
          <a:custGeom>
            <a:avLst/>
            <a:gdLst>
              <a:gd name="T0" fmla="*/ 0 w 2"/>
              <a:gd name="T1" fmla="*/ 1 h 3"/>
              <a:gd name="T2" fmla="*/ 0 w 2"/>
              <a:gd name="T3" fmla="*/ 2 h 3"/>
              <a:gd name="T4" fmla="*/ 0 w 2"/>
              <a:gd name="T5" fmla="*/ 2 h 3"/>
              <a:gd name="T6" fmla="*/ 1 w 2"/>
              <a:gd name="T7" fmla="*/ 3 h 3"/>
              <a:gd name="T8" fmla="*/ 1 w 2"/>
              <a:gd name="T9" fmla="*/ 3 h 3"/>
              <a:gd name="T10" fmla="*/ 1 w 2"/>
              <a:gd name="T11" fmla="*/ 3 h 3"/>
              <a:gd name="T12" fmla="*/ 2 w 2"/>
              <a:gd name="T13" fmla="*/ 2 h 3"/>
              <a:gd name="T14" fmla="*/ 2 w 2"/>
              <a:gd name="T15" fmla="*/ 2 h 3"/>
              <a:gd name="T16" fmla="*/ 1 w 2"/>
              <a:gd name="T17" fmla="*/ 1 h 3"/>
              <a:gd name="T18" fmla="*/ 0 w 2"/>
              <a:gd name="T19" fmla="*/ 1 h 3"/>
              <a:gd name="T20" fmla="*/ 0 w 2"/>
              <a:gd name="T21" fmla="*/ 1 h 3"/>
              <a:gd name="T22" fmla="*/ 0 w 2"/>
              <a:gd name="T23" fmla="*/ 1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" h="3">
                <a:moveTo>
                  <a:pt x="0" y="1"/>
                </a:move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3"/>
                  <a:pt x="1" y="3"/>
                </a:cubicBezTo>
                <a:cubicBezTo>
                  <a:pt x="1" y="3"/>
                  <a:pt x="1" y="3"/>
                  <a:pt x="1" y="3"/>
                </a:cubicBezTo>
                <a:cubicBezTo>
                  <a:pt x="1" y="3"/>
                  <a:pt x="1" y="3"/>
                  <a:pt x="1" y="3"/>
                </a:cubicBezTo>
                <a:cubicBezTo>
                  <a:pt x="1" y="3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1"/>
                  <a:pt x="1" y="1"/>
                </a:cubicBezTo>
                <a:cubicBezTo>
                  <a:pt x="1" y="0"/>
                  <a:pt x="1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89" name="Freeform 750">
            <a:extLst>
              <a:ext uri="{FF2B5EF4-FFF2-40B4-BE49-F238E27FC236}">
                <a16:creationId xmlns:a16="http://schemas.microsoft.com/office/drawing/2014/main" id="{C2EA7907-68D9-3C11-252B-1063D30E2D92}"/>
              </a:ext>
            </a:extLst>
          </p:cNvPr>
          <p:cNvSpPr>
            <a:spLocks/>
          </p:cNvSpPr>
          <p:nvPr/>
        </p:nvSpPr>
        <p:spPr bwMode="auto">
          <a:xfrm>
            <a:off x="2169593" y="3928997"/>
            <a:ext cx="4073" cy="2157"/>
          </a:xfrm>
          <a:custGeom>
            <a:avLst/>
            <a:gdLst>
              <a:gd name="T0" fmla="*/ 0 w 2"/>
              <a:gd name="T1" fmla="*/ 0 h 1"/>
              <a:gd name="T2" fmla="*/ 0 w 2"/>
              <a:gd name="T3" fmla="*/ 1 h 1"/>
              <a:gd name="T4" fmla="*/ 2 w 2"/>
              <a:gd name="T5" fmla="*/ 0 h 1"/>
              <a:gd name="T6" fmla="*/ 1 w 2"/>
              <a:gd name="T7" fmla="*/ 0 h 1"/>
              <a:gd name="T8" fmla="*/ 0 w 2"/>
              <a:gd name="T9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" h="1">
                <a:moveTo>
                  <a:pt x="0" y="0"/>
                </a:moveTo>
                <a:cubicBezTo>
                  <a:pt x="0" y="1"/>
                  <a:pt x="0" y="1"/>
                  <a:pt x="0" y="1"/>
                </a:cubicBezTo>
                <a:cubicBezTo>
                  <a:pt x="1" y="1"/>
                  <a:pt x="2" y="1"/>
                  <a:pt x="2" y="0"/>
                </a:cubicBezTo>
                <a:cubicBezTo>
                  <a:pt x="2" y="0"/>
                  <a:pt x="1" y="0"/>
                  <a:pt x="1" y="0"/>
                </a:cubicBezTo>
                <a:cubicBezTo>
                  <a:pt x="1" y="0"/>
                  <a:pt x="0" y="0"/>
                  <a:pt x="0" y="0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90" name="Freeform 751">
            <a:extLst>
              <a:ext uri="{FF2B5EF4-FFF2-40B4-BE49-F238E27FC236}">
                <a16:creationId xmlns:a16="http://schemas.microsoft.com/office/drawing/2014/main" id="{E0B83FC7-817B-F453-2E3F-735826C4F299}"/>
              </a:ext>
            </a:extLst>
          </p:cNvPr>
          <p:cNvSpPr>
            <a:spLocks noEditPoints="1"/>
          </p:cNvSpPr>
          <p:nvPr/>
        </p:nvSpPr>
        <p:spPr bwMode="auto">
          <a:xfrm>
            <a:off x="2211954" y="3931153"/>
            <a:ext cx="4073" cy="9345"/>
          </a:xfrm>
          <a:custGeom>
            <a:avLst/>
            <a:gdLst>
              <a:gd name="T0" fmla="*/ 0 w 2"/>
              <a:gd name="T1" fmla="*/ 4 h 5"/>
              <a:gd name="T2" fmla="*/ 1 w 2"/>
              <a:gd name="T3" fmla="*/ 4 h 5"/>
              <a:gd name="T4" fmla="*/ 2 w 2"/>
              <a:gd name="T5" fmla="*/ 4 h 5"/>
              <a:gd name="T6" fmla="*/ 1 w 2"/>
              <a:gd name="T7" fmla="*/ 5 h 5"/>
              <a:gd name="T8" fmla="*/ 0 w 2"/>
              <a:gd name="T9" fmla="*/ 4 h 5"/>
              <a:gd name="T10" fmla="*/ 1 w 2"/>
              <a:gd name="T11" fmla="*/ 1 h 5"/>
              <a:gd name="T12" fmla="*/ 1 w 2"/>
              <a:gd name="T13" fmla="*/ 1 h 5"/>
              <a:gd name="T14" fmla="*/ 1 w 2"/>
              <a:gd name="T15" fmla="*/ 1 h 5"/>
              <a:gd name="T16" fmla="*/ 1 w 2"/>
              <a:gd name="T17" fmla="*/ 0 h 5"/>
              <a:gd name="T18" fmla="*/ 1 w 2"/>
              <a:gd name="T19" fmla="*/ 0 h 5"/>
              <a:gd name="T20" fmla="*/ 1 w 2"/>
              <a:gd name="T21" fmla="*/ 1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" h="5">
                <a:moveTo>
                  <a:pt x="0" y="4"/>
                </a:moveTo>
                <a:cubicBezTo>
                  <a:pt x="0" y="4"/>
                  <a:pt x="0" y="4"/>
                  <a:pt x="1" y="4"/>
                </a:cubicBezTo>
                <a:cubicBezTo>
                  <a:pt x="1" y="4"/>
                  <a:pt x="2" y="4"/>
                  <a:pt x="2" y="4"/>
                </a:cubicBezTo>
                <a:cubicBezTo>
                  <a:pt x="2" y="4"/>
                  <a:pt x="1" y="5"/>
                  <a:pt x="1" y="5"/>
                </a:cubicBezTo>
                <a:cubicBezTo>
                  <a:pt x="1" y="5"/>
                  <a:pt x="0" y="5"/>
                  <a:pt x="0" y="4"/>
                </a:cubicBez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1"/>
                  <a:pt x="1" y="1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91" name="Freeform 752">
            <a:extLst>
              <a:ext uri="{FF2B5EF4-FFF2-40B4-BE49-F238E27FC236}">
                <a16:creationId xmlns:a16="http://schemas.microsoft.com/office/drawing/2014/main" id="{1ABCD7E9-0948-905A-A35C-D7DFC19DB60A}"/>
              </a:ext>
            </a:extLst>
          </p:cNvPr>
          <p:cNvSpPr>
            <a:spLocks/>
          </p:cNvSpPr>
          <p:nvPr/>
        </p:nvSpPr>
        <p:spPr bwMode="auto">
          <a:xfrm>
            <a:off x="2207881" y="3942654"/>
            <a:ext cx="2444" cy="1438"/>
          </a:xfrm>
          <a:custGeom>
            <a:avLst/>
            <a:gdLst>
              <a:gd name="T0" fmla="*/ 1 w 1"/>
              <a:gd name="T1" fmla="*/ 1 h 1"/>
              <a:gd name="T2" fmla="*/ 0 w 1"/>
              <a:gd name="T3" fmla="*/ 1 h 1"/>
              <a:gd name="T4" fmla="*/ 0 w 1"/>
              <a:gd name="T5" fmla="*/ 1 h 1"/>
              <a:gd name="T6" fmla="*/ 0 w 1"/>
              <a:gd name="T7" fmla="*/ 0 h 1"/>
              <a:gd name="T8" fmla="*/ 1 w 1"/>
              <a:gd name="T9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" h="1">
                <a:moveTo>
                  <a:pt x="1" y="1"/>
                </a:move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1" y="1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92" name="Freeform 753">
            <a:extLst>
              <a:ext uri="{FF2B5EF4-FFF2-40B4-BE49-F238E27FC236}">
                <a16:creationId xmlns:a16="http://schemas.microsoft.com/office/drawing/2014/main" id="{EE0591BE-EBD6-1B50-87ED-446B78B49EAD}"/>
              </a:ext>
            </a:extLst>
          </p:cNvPr>
          <p:cNvSpPr>
            <a:spLocks/>
          </p:cNvSpPr>
          <p:nvPr/>
        </p:nvSpPr>
        <p:spPr bwMode="auto">
          <a:xfrm>
            <a:off x="2243725" y="3987939"/>
            <a:ext cx="4888" cy="3594"/>
          </a:xfrm>
          <a:custGeom>
            <a:avLst/>
            <a:gdLst>
              <a:gd name="T0" fmla="*/ 1 w 2"/>
              <a:gd name="T1" fmla="*/ 2 h 2"/>
              <a:gd name="T2" fmla="*/ 1 w 2"/>
              <a:gd name="T3" fmla="*/ 2 h 2"/>
              <a:gd name="T4" fmla="*/ 0 w 2"/>
              <a:gd name="T5" fmla="*/ 1 h 2"/>
              <a:gd name="T6" fmla="*/ 0 w 2"/>
              <a:gd name="T7" fmla="*/ 1 h 2"/>
              <a:gd name="T8" fmla="*/ 1 w 2"/>
              <a:gd name="T9" fmla="*/ 1 h 2"/>
              <a:gd name="T10" fmla="*/ 1 w 2"/>
              <a:gd name="T11" fmla="*/ 1 h 2"/>
              <a:gd name="T12" fmla="*/ 1 w 2"/>
              <a:gd name="T13" fmla="*/ 1 h 2"/>
              <a:gd name="T14" fmla="*/ 1 w 2"/>
              <a:gd name="T15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" h="2">
                <a:moveTo>
                  <a:pt x="1" y="2"/>
                </a:moveTo>
                <a:cubicBezTo>
                  <a:pt x="1" y="2"/>
                  <a:pt x="1" y="2"/>
                  <a:pt x="1" y="2"/>
                </a:cubicBezTo>
                <a:cubicBezTo>
                  <a:pt x="1" y="2"/>
                  <a:pt x="0" y="2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1" y="1"/>
                </a:cubicBezTo>
                <a:cubicBezTo>
                  <a:pt x="1" y="0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2" y="2"/>
                  <a:pt x="1" y="2"/>
                  <a:pt x="1" y="2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93" name="Freeform 754">
            <a:extLst>
              <a:ext uri="{FF2B5EF4-FFF2-40B4-BE49-F238E27FC236}">
                <a16:creationId xmlns:a16="http://schemas.microsoft.com/office/drawing/2014/main" id="{24D07EA2-4817-F329-3E28-8CBF9902F93A}"/>
              </a:ext>
            </a:extLst>
          </p:cNvPr>
          <p:cNvSpPr>
            <a:spLocks noEditPoints="1"/>
          </p:cNvSpPr>
          <p:nvPr/>
        </p:nvSpPr>
        <p:spPr bwMode="auto">
          <a:xfrm>
            <a:off x="2211954" y="3946248"/>
            <a:ext cx="10590" cy="9345"/>
          </a:xfrm>
          <a:custGeom>
            <a:avLst/>
            <a:gdLst>
              <a:gd name="T0" fmla="*/ 1 w 5"/>
              <a:gd name="T1" fmla="*/ 1 h 5"/>
              <a:gd name="T2" fmla="*/ 2 w 5"/>
              <a:gd name="T3" fmla="*/ 2 h 5"/>
              <a:gd name="T4" fmla="*/ 3 w 5"/>
              <a:gd name="T5" fmla="*/ 2 h 5"/>
              <a:gd name="T6" fmla="*/ 3 w 5"/>
              <a:gd name="T7" fmla="*/ 1 h 5"/>
              <a:gd name="T8" fmla="*/ 3 w 5"/>
              <a:gd name="T9" fmla="*/ 1 h 5"/>
              <a:gd name="T10" fmla="*/ 3 w 5"/>
              <a:gd name="T11" fmla="*/ 0 h 5"/>
              <a:gd name="T12" fmla="*/ 3 w 5"/>
              <a:gd name="T13" fmla="*/ 0 h 5"/>
              <a:gd name="T14" fmla="*/ 4 w 5"/>
              <a:gd name="T15" fmla="*/ 1 h 5"/>
              <a:gd name="T16" fmla="*/ 4 w 5"/>
              <a:gd name="T17" fmla="*/ 2 h 5"/>
              <a:gd name="T18" fmla="*/ 4 w 5"/>
              <a:gd name="T19" fmla="*/ 2 h 5"/>
              <a:gd name="T20" fmla="*/ 3 w 5"/>
              <a:gd name="T21" fmla="*/ 2 h 5"/>
              <a:gd name="T22" fmla="*/ 3 w 5"/>
              <a:gd name="T23" fmla="*/ 2 h 5"/>
              <a:gd name="T24" fmla="*/ 2 w 5"/>
              <a:gd name="T25" fmla="*/ 3 h 5"/>
              <a:gd name="T26" fmla="*/ 2 w 5"/>
              <a:gd name="T27" fmla="*/ 3 h 5"/>
              <a:gd name="T28" fmla="*/ 2 w 5"/>
              <a:gd name="T29" fmla="*/ 3 h 5"/>
              <a:gd name="T30" fmla="*/ 2 w 5"/>
              <a:gd name="T31" fmla="*/ 3 h 5"/>
              <a:gd name="T32" fmla="*/ 2 w 5"/>
              <a:gd name="T33" fmla="*/ 4 h 5"/>
              <a:gd name="T34" fmla="*/ 1 w 5"/>
              <a:gd name="T35" fmla="*/ 4 h 5"/>
              <a:gd name="T36" fmla="*/ 1 w 5"/>
              <a:gd name="T37" fmla="*/ 4 h 5"/>
              <a:gd name="T38" fmla="*/ 1 w 5"/>
              <a:gd name="T39" fmla="*/ 3 h 5"/>
              <a:gd name="T40" fmla="*/ 1 w 5"/>
              <a:gd name="T41" fmla="*/ 3 h 5"/>
              <a:gd name="T42" fmla="*/ 1 w 5"/>
              <a:gd name="T43" fmla="*/ 2 h 5"/>
              <a:gd name="T44" fmla="*/ 1 w 5"/>
              <a:gd name="T45" fmla="*/ 2 h 5"/>
              <a:gd name="T46" fmla="*/ 1 w 5"/>
              <a:gd name="T47" fmla="*/ 1 h 5"/>
              <a:gd name="T48" fmla="*/ 1 w 5"/>
              <a:gd name="T49" fmla="*/ 1 h 5"/>
              <a:gd name="T50" fmla="*/ 1 w 5"/>
              <a:gd name="T51" fmla="*/ 1 h 5"/>
              <a:gd name="T52" fmla="*/ 4 w 5"/>
              <a:gd name="T53" fmla="*/ 4 h 5"/>
              <a:gd name="T54" fmla="*/ 4 w 5"/>
              <a:gd name="T55" fmla="*/ 5 h 5"/>
              <a:gd name="T56" fmla="*/ 5 w 5"/>
              <a:gd name="T57" fmla="*/ 5 h 5"/>
              <a:gd name="T58" fmla="*/ 5 w 5"/>
              <a:gd name="T59" fmla="*/ 4 h 5"/>
              <a:gd name="T60" fmla="*/ 4 w 5"/>
              <a:gd name="T61" fmla="*/ 4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5" h="5">
                <a:moveTo>
                  <a:pt x="1" y="1"/>
                </a:moveTo>
                <a:cubicBezTo>
                  <a:pt x="2" y="2"/>
                  <a:pt x="2" y="2"/>
                  <a:pt x="2" y="2"/>
                </a:cubicBezTo>
                <a:cubicBezTo>
                  <a:pt x="3" y="2"/>
                  <a:pt x="3" y="2"/>
                  <a:pt x="3" y="2"/>
                </a:cubicBezTo>
                <a:cubicBezTo>
                  <a:pt x="3" y="1"/>
                  <a:pt x="3" y="1"/>
                  <a:pt x="3" y="1"/>
                </a:cubicBezTo>
                <a:cubicBezTo>
                  <a:pt x="3" y="1"/>
                  <a:pt x="2" y="1"/>
                  <a:pt x="3" y="1"/>
                </a:cubicBezTo>
                <a:cubicBezTo>
                  <a:pt x="3" y="1"/>
                  <a:pt x="3" y="1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1"/>
                  <a:pt x="4" y="1"/>
                  <a:pt x="4" y="1"/>
                </a:cubicBezTo>
                <a:cubicBezTo>
                  <a:pt x="4" y="1"/>
                  <a:pt x="4" y="1"/>
                  <a:pt x="4" y="2"/>
                </a:cubicBezTo>
                <a:cubicBezTo>
                  <a:pt x="5" y="2"/>
                  <a:pt x="5" y="2"/>
                  <a:pt x="4" y="2"/>
                </a:cubicBezTo>
                <a:cubicBezTo>
                  <a:pt x="4" y="2"/>
                  <a:pt x="4" y="2"/>
                  <a:pt x="3" y="2"/>
                </a:cubicBezTo>
                <a:cubicBezTo>
                  <a:pt x="3" y="2"/>
                  <a:pt x="3" y="2"/>
                  <a:pt x="3" y="2"/>
                </a:cubicBezTo>
                <a:cubicBezTo>
                  <a:pt x="3" y="2"/>
                  <a:pt x="2" y="2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3" y="3"/>
                  <a:pt x="3" y="3"/>
                  <a:pt x="2" y="3"/>
                </a:cubicBezTo>
                <a:cubicBezTo>
                  <a:pt x="2" y="4"/>
                  <a:pt x="2" y="4"/>
                  <a:pt x="2" y="4"/>
                </a:cubicBezTo>
                <a:cubicBezTo>
                  <a:pt x="2" y="4"/>
                  <a:pt x="2" y="4"/>
                  <a:pt x="1" y="4"/>
                </a:cubicBezTo>
                <a:cubicBezTo>
                  <a:pt x="1" y="4"/>
                  <a:pt x="1" y="4"/>
                  <a:pt x="1" y="4"/>
                </a:cubicBezTo>
                <a:cubicBezTo>
                  <a:pt x="1" y="4"/>
                  <a:pt x="1" y="3"/>
                  <a:pt x="1" y="3"/>
                </a:cubicBezTo>
                <a:cubicBezTo>
                  <a:pt x="1" y="3"/>
                  <a:pt x="1" y="3"/>
                  <a:pt x="1" y="3"/>
                </a:cubicBezTo>
                <a:cubicBezTo>
                  <a:pt x="1" y="3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0" y="2"/>
                  <a:pt x="0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4" y="4"/>
                </a:moveTo>
                <a:cubicBezTo>
                  <a:pt x="4" y="4"/>
                  <a:pt x="4" y="4"/>
                  <a:pt x="4" y="5"/>
                </a:cubicBezTo>
                <a:cubicBezTo>
                  <a:pt x="4" y="5"/>
                  <a:pt x="4" y="5"/>
                  <a:pt x="5" y="5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4" y="4"/>
                  <a:pt x="4" y="4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94" name="Freeform 755">
            <a:extLst>
              <a:ext uri="{FF2B5EF4-FFF2-40B4-BE49-F238E27FC236}">
                <a16:creationId xmlns:a16="http://schemas.microsoft.com/office/drawing/2014/main" id="{D5C81EF6-3B4E-BA13-B0C2-0DDFA3CA10A9}"/>
              </a:ext>
            </a:extLst>
          </p:cNvPr>
          <p:cNvSpPr>
            <a:spLocks noEditPoints="1"/>
          </p:cNvSpPr>
          <p:nvPr/>
        </p:nvSpPr>
        <p:spPr bwMode="auto">
          <a:xfrm>
            <a:off x="2194847" y="3923247"/>
            <a:ext cx="2444" cy="4313"/>
          </a:xfrm>
          <a:custGeom>
            <a:avLst/>
            <a:gdLst>
              <a:gd name="T0" fmla="*/ 1 w 1"/>
              <a:gd name="T1" fmla="*/ 1 h 2"/>
              <a:gd name="T2" fmla="*/ 1 w 1"/>
              <a:gd name="T3" fmla="*/ 1 h 2"/>
              <a:gd name="T4" fmla="*/ 1 w 1"/>
              <a:gd name="T5" fmla="*/ 1 h 2"/>
              <a:gd name="T6" fmla="*/ 1 w 1"/>
              <a:gd name="T7" fmla="*/ 1 h 2"/>
              <a:gd name="T8" fmla="*/ 0 w 1"/>
              <a:gd name="T9" fmla="*/ 1 h 2"/>
              <a:gd name="T10" fmla="*/ 0 w 1"/>
              <a:gd name="T11" fmla="*/ 1 h 2"/>
              <a:gd name="T12" fmla="*/ 0 w 1"/>
              <a:gd name="T13" fmla="*/ 1 h 2"/>
              <a:gd name="T14" fmla="*/ 1 w 1"/>
              <a:gd name="T15" fmla="*/ 1 h 2"/>
              <a:gd name="T16" fmla="*/ 1 w 1"/>
              <a:gd name="T17" fmla="*/ 1 h 2"/>
              <a:gd name="T18" fmla="*/ 1 w 1"/>
              <a:gd name="T19" fmla="*/ 0 h 2"/>
              <a:gd name="T20" fmla="*/ 1 w 1"/>
              <a:gd name="T21" fmla="*/ 0 h 2"/>
              <a:gd name="T22" fmla="*/ 0 w 1"/>
              <a:gd name="T23" fmla="*/ 0 h 2"/>
              <a:gd name="T24" fmla="*/ 0 w 1"/>
              <a:gd name="T25" fmla="*/ 1 h 2"/>
              <a:gd name="T26" fmla="*/ 0 w 1"/>
              <a:gd name="T27" fmla="*/ 0 h 2"/>
              <a:gd name="T28" fmla="*/ 1 w 1"/>
              <a:gd name="T29" fmla="*/ 0 h 2"/>
              <a:gd name="T30" fmla="*/ 1 w 1"/>
              <a:gd name="T31" fmla="*/ 0 h 2"/>
              <a:gd name="T32" fmla="*/ 1 w 1"/>
              <a:gd name="T33" fmla="*/ 0 h 2"/>
              <a:gd name="T34" fmla="*/ 1 w 1"/>
              <a:gd name="T35" fmla="*/ 0 h 2"/>
              <a:gd name="T36" fmla="*/ 1 w 1"/>
              <a:gd name="T37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" h="2"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0" y="2"/>
                  <a:pt x="0" y="2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0"/>
                </a:moveTo>
                <a:cubicBezTo>
                  <a:pt x="1" y="0"/>
                  <a:pt x="1" y="0"/>
                  <a:pt x="1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1"/>
                </a:cubicBezTo>
                <a:cubicBezTo>
                  <a:pt x="0" y="1"/>
                  <a:pt x="0" y="0"/>
                  <a:pt x="0" y="0"/>
                </a:cubicBezTo>
                <a:cubicBezTo>
                  <a:pt x="0" y="1"/>
                  <a:pt x="0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95" name="Freeform 756">
            <a:extLst>
              <a:ext uri="{FF2B5EF4-FFF2-40B4-BE49-F238E27FC236}">
                <a16:creationId xmlns:a16="http://schemas.microsoft.com/office/drawing/2014/main" id="{B032F9E2-B045-4356-CC77-8BD100209463}"/>
              </a:ext>
            </a:extLst>
          </p:cNvPr>
          <p:cNvSpPr>
            <a:spLocks noEditPoints="1"/>
          </p:cNvSpPr>
          <p:nvPr/>
        </p:nvSpPr>
        <p:spPr bwMode="auto">
          <a:xfrm>
            <a:off x="2198920" y="3934747"/>
            <a:ext cx="4888" cy="3594"/>
          </a:xfrm>
          <a:custGeom>
            <a:avLst/>
            <a:gdLst>
              <a:gd name="T0" fmla="*/ 1 w 2"/>
              <a:gd name="T1" fmla="*/ 1 h 2"/>
              <a:gd name="T2" fmla="*/ 1 w 2"/>
              <a:gd name="T3" fmla="*/ 1 h 2"/>
              <a:gd name="T4" fmla="*/ 0 w 2"/>
              <a:gd name="T5" fmla="*/ 0 h 2"/>
              <a:gd name="T6" fmla="*/ 0 w 2"/>
              <a:gd name="T7" fmla="*/ 0 h 2"/>
              <a:gd name="T8" fmla="*/ 0 w 2"/>
              <a:gd name="T9" fmla="*/ 0 h 2"/>
              <a:gd name="T10" fmla="*/ 1 w 2"/>
              <a:gd name="T11" fmla="*/ 1 h 2"/>
              <a:gd name="T12" fmla="*/ 1 w 2"/>
              <a:gd name="T13" fmla="*/ 2 h 2"/>
              <a:gd name="T14" fmla="*/ 2 w 2"/>
              <a:gd name="T15" fmla="*/ 2 h 2"/>
              <a:gd name="T16" fmla="*/ 1 w 2"/>
              <a:gd name="T17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" h="2"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0" y="1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1" y="1"/>
                  <a:pt x="1" y="1"/>
                </a:cubicBezTo>
                <a:close/>
                <a:moveTo>
                  <a:pt x="1" y="2"/>
                </a:moveTo>
                <a:cubicBezTo>
                  <a:pt x="1" y="2"/>
                  <a:pt x="2" y="2"/>
                  <a:pt x="2" y="2"/>
                </a:cubicBezTo>
                <a:cubicBezTo>
                  <a:pt x="2" y="2"/>
                  <a:pt x="2" y="2"/>
                  <a:pt x="1" y="2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96" name="Freeform 757">
            <a:extLst>
              <a:ext uri="{FF2B5EF4-FFF2-40B4-BE49-F238E27FC236}">
                <a16:creationId xmlns:a16="http://schemas.microsoft.com/office/drawing/2014/main" id="{0B30F4C9-228C-9E3C-E0B0-8B49EA386DFE}"/>
              </a:ext>
            </a:extLst>
          </p:cNvPr>
          <p:cNvSpPr>
            <a:spLocks noEditPoints="1"/>
          </p:cNvSpPr>
          <p:nvPr/>
        </p:nvSpPr>
        <p:spPr bwMode="auto">
          <a:xfrm>
            <a:off x="2167149" y="3921809"/>
            <a:ext cx="6517" cy="1438"/>
          </a:xfrm>
          <a:custGeom>
            <a:avLst/>
            <a:gdLst>
              <a:gd name="T0" fmla="*/ 3 w 3"/>
              <a:gd name="T1" fmla="*/ 0 h 1"/>
              <a:gd name="T2" fmla="*/ 3 w 3"/>
              <a:gd name="T3" fmla="*/ 0 h 1"/>
              <a:gd name="T4" fmla="*/ 3 w 3"/>
              <a:gd name="T5" fmla="*/ 0 h 1"/>
              <a:gd name="T6" fmla="*/ 3 w 3"/>
              <a:gd name="T7" fmla="*/ 0 h 1"/>
              <a:gd name="T8" fmla="*/ 3 w 3"/>
              <a:gd name="T9" fmla="*/ 0 h 1"/>
              <a:gd name="T10" fmla="*/ 3 w 3"/>
              <a:gd name="T11" fmla="*/ 1 h 1"/>
              <a:gd name="T12" fmla="*/ 3 w 3"/>
              <a:gd name="T13" fmla="*/ 0 h 1"/>
              <a:gd name="T14" fmla="*/ 2 w 3"/>
              <a:gd name="T15" fmla="*/ 0 h 1"/>
              <a:gd name="T16" fmla="*/ 2 w 3"/>
              <a:gd name="T17" fmla="*/ 0 h 1"/>
              <a:gd name="T18" fmla="*/ 2 w 3"/>
              <a:gd name="T19" fmla="*/ 1 h 1"/>
              <a:gd name="T20" fmla="*/ 2 w 3"/>
              <a:gd name="T21" fmla="*/ 0 h 1"/>
              <a:gd name="T22" fmla="*/ 2 w 3"/>
              <a:gd name="T23" fmla="*/ 0 h 1"/>
              <a:gd name="T24" fmla="*/ 2 w 3"/>
              <a:gd name="T25" fmla="*/ 0 h 1"/>
              <a:gd name="T26" fmla="*/ 1 w 3"/>
              <a:gd name="T27" fmla="*/ 0 h 1"/>
              <a:gd name="T28" fmla="*/ 2 w 3"/>
              <a:gd name="T29" fmla="*/ 0 h 1"/>
              <a:gd name="T30" fmla="*/ 2 w 3"/>
              <a:gd name="T31" fmla="*/ 0 h 1"/>
              <a:gd name="T32" fmla="*/ 3 w 3"/>
              <a:gd name="T33" fmla="*/ 0 h 1"/>
              <a:gd name="T34" fmla="*/ 3 w 3"/>
              <a:gd name="T35" fmla="*/ 0 h 1"/>
              <a:gd name="T36" fmla="*/ 1 w 3"/>
              <a:gd name="T37" fmla="*/ 0 h 1"/>
              <a:gd name="T38" fmla="*/ 0 w 3"/>
              <a:gd name="T39" fmla="*/ 0 h 1"/>
              <a:gd name="T40" fmla="*/ 1 w 3"/>
              <a:gd name="T41" fmla="*/ 0 h 1"/>
              <a:gd name="T42" fmla="*/ 1 w 3"/>
              <a:gd name="T43" fmla="*/ 0 h 1"/>
              <a:gd name="T44" fmla="*/ 1 w 3"/>
              <a:gd name="T45" fmla="*/ 0 h 1"/>
              <a:gd name="T46" fmla="*/ 1 w 3"/>
              <a:gd name="T47" fmla="*/ 0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" h="1">
                <a:moveTo>
                  <a:pt x="3" y="0"/>
                </a:move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3" y="1"/>
                </a:cubicBezTo>
                <a:cubicBezTo>
                  <a:pt x="2" y="0"/>
                  <a:pt x="3" y="0"/>
                  <a:pt x="3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1"/>
                </a:cubicBezTo>
                <a:cubicBezTo>
                  <a:pt x="2" y="1"/>
                  <a:pt x="2" y="1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1" y="0"/>
                  <a:pt x="1" y="0"/>
                </a:cubicBezTo>
                <a:cubicBezTo>
                  <a:pt x="1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3" y="0"/>
                </a:cubicBezTo>
                <a:cubicBezTo>
                  <a:pt x="3" y="0"/>
                  <a:pt x="3" y="0"/>
                  <a:pt x="3" y="0"/>
                </a:cubicBezTo>
                <a:close/>
                <a:moveTo>
                  <a:pt x="1" y="0"/>
                </a:moveTo>
                <a:cubicBezTo>
                  <a:pt x="1" y="0"/>
                  <a:pt x="1" y="0"/>
                  <a:pt x="0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97" name="Freeform 758">
            <a:extLst>
              <a:ext uri="{FF2B5EF4-FFF2-40B4-BE49-F238E27FC236}">
                <a16:creationId xmlns:a16="http://schemas.microsoft.com/office/drawing/2014/main" id="{3E7B7491-83BE-1079-6765-19E8BBB95598}"/>
              </a:ext>
            </a:extLst>
          </p:cNvPr>
          <p:cNvSpPr>
            <a:spLocks/>
          </p:cNvSpPr>
          <p:nvPr/>
        </p:nvSpPr>
        <p:spPr bwMode="auto">
          <a:xfrm>
            <a:off x="2220915" y="3987939"/>
            <a:ext cx="4073" cy="3594"/>
          </a:xfrm>
          <a:custGeom>
            <a:avLst/>
            <a:gdLst>
              <a:gd name="T0" fmla="*/ 1 w 2"/>
              <a:gd name="T1" fmla="*/ 2 h 2"/>
              <a:gd name="T2" fmla="*/ 1 w 2"/>
              <a:gd name="T3" fmla="*/ 2 h 2"/>
              <a:gd name="T4" fmla="*/ 1 w 2"/>
              <a:gd name="T5" fmla="*/ 0 h 2"/>
              <a:gd name="T6" fmla="*/ 1 w 2"/>
              <a:gd name="T7" fmla="*/ 0 h 2"/>
              <a:gd name="T8" fmla="*/ 1 w 2"/>
              <a:gd name="T9" fmla="*/ 2 h 2"/>
              <a:gd name="T10" fmla="*/ 1 w 2"/>
              <a:gd name="T11" fmla="*/ 2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" h="2">
                <a:moveTo>
                  <a:pt x="1" y="2"/>
                </a:moveTo>
                <a:cubicBezTo>
                  <a:pt x="1" y="2"/>
                  <a:pt x="1" y="2"/>
                  <a:pt x="1" y="2"/>
                </a:cubicBezTo>
                <a:cubicBezTo>
                  <a:pt x="1" y="1"/>
                  <a:pt x="2" y="1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0" y="0"/>
                  <a:pt x="0" y="1"/>
                  <a:pt x="1" y="2"/>
                </a:cubicBezTo>
                <a:cubicBezTo>
                  <a:pt x="1" y="2"/>
                  <a:pt x="1" y="2"/>
                  <a:pt x="1" y="2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98" name="Freeform 761">
            <a:extLst>
              <a:ext uri="{FF2B5EF4-FFF2-40B4-BE49-F238E27FC236}">
                <a16:creationId xmlns:a16="http://schemas.microsoft.com/office/drawing/2014/main" id="{431AA014-6EFA-FCAC-31FC-A553982CC53C}"/>
              </a:ext>
            </a:extLst>
          </p:cNvPr>
          <p:cNvSpPr>
            <a:spLocks noEditPoints="1"/>
          </p:cNvSpPr>
          <p:nvPr/>
        </p:nvSpPr>
        <p:spPr bwMode="auto">
          <a:xfrm>
            <a:off x="2114197" y="3923247"/>
            <a:ext cx="38288" cy="9345"/>
          </a:xfrm>
          <a:custGeom>
            <a:avLst/>
            <a:gdLst>
              <a:gd name="T0" fmla="*/ 18 w 18"/>
              <a:gd name="T1" fmla="*/ 3 h 5"/>
              <a:gd name="T2" fmla="*/ 16 w 18"/>
              <a:gd name="T3" fmla="*/ 3 h 5"/>
              <a:gd name="T4" fmla="*/ 18 w 18"/>
              <a:gd name="T5" fmla="*/ 3 h 5"/>
              <a:gd name="T6" fmla="*/ 15 w 18"/>
              <a:gd name="T7" fmla="*/ 1 h 5"/>
              <a:gd name="T8" fmla="*/ 15 w 18"/>
              <a:gd name="T9" fmla="*/ 1 h 5"/>
              <a:gd name="T10" fmla="*/ 15 w 18"/>
              <a:gd name="T11" fmla="*/ 1 h 5"/>
              <a:gd name="T12" fmla="*/ 15 w 18"/>
              <a:gd name="T13" fmla="*/ 1 h 5"/>
              <a:gd name="T14" fmla="*/ 13 w 18"/>
              <a:gd name="T15" fmla="*/ 1 h 5"/>
              <a:gd name="T16" fmla="*/ 13 w 18"/>
              <a:gd name="T17" fmla="*/ 1 h 5"/>
              <a:gd name="T18" fmla="*/ 12 w 18"/>
              <a:gd name="T19" fmla="*/ 1 h 5"/>
              <a:gd name="T20" fmla="*/ 11 w 18"/>
              <a:gd name="T21" fmla="*/ 1 h 5"/>
              <a:gd name="T22" fmla="*/ 9 w 18"/>
              <a:gd name="T23" fmla="*/ 1 h 5"/>
              <a:gd name="T24" fmla="*/ 8 w 18"/>
              <a:gd name="T25" fmla="*/ 1 h 5"/>
              <a:gd name="T26" fmla="*/ 8 w 18"/>
              <a:gd name="T27" fmla="*/ 1 h 5"/>
              <a:gd name="T28" fmla="*/ 6 w 18"/>
              <a:gd name="T29" fmla="*/ 1 h 5"/>
              <a:gd name="T30" fmla="*/ 6 w 18"/>
              <a:gd name="T31" fmla="*/ 1 h 5"/>
              <a:gd name="T32" fmla="*/ 6 w 18"/>
              <a:gd name="T33" fmla="*/ 1 h 5"/>
              <a:gd name="T34" fmla="*/ 5 w 18"/>
              <a:gd name="T35" fmla="*/ 1 h 5"/>
              <a:gd name="T36" fmla="*/ 5 w 18"/>
              <a:gd name="T37" fmla="*/ 2 h 5"/>
              <a:gd name="T38" fmla="*/ 5 w 18"/>
              <a:gd name="T39" fmla="*/ 3 h 5"/>
              <a:gd name="T40" fmla="*/ 5 w 18"/>
              <a:gd name="T41" fmla="*/ 4 h 5"/>
              <a:gd name="T42" fmla="*/ 6 w 18"/>
              <a:gd name="T43" fmla="*/ 4 h 5"/>
              <a:gd name="T44" fmla="*/ 6 w 18"/>
              <a:gd name="T45" fmla="*/ 4 h 5"/>
              <a:gd name="T46" fmla="*/ 7 w 18"/>
              <a:gd name="T47" fmla="*/ 4 h 5"/>
              <a:gd name="T48" fmla="*/ 8 w 18"/>
              <a:gd name="T49" fmla="*/ 4 h 5"/>
              <a:gd name="T50" fmla="*/ 9 w 18"/>
              <a:gd name="T51" fmla="*/ 4 h 5"/>
              <a:gd name="T52" fmla="*/ 9 w 18"/>
              <a:gd name="T53" fmla="*/ 4 h 5"/>
              <a:gd name="T54" fmla="*/ 9 w 18"/>
              <a:gd name="T55" fmla="*/ 4 h 5"/>
              <a:gd name="T56" fmla="*/ 11 w 18"/>
              <a:gd name="T57" fmla="*/ 5 h 5"/>
              <a:gd name="T58" fmla="*/ 11 w 18"/>
              <a:gd name="T59" fmla="*/ 5 h 5"/>
              <a:gd name="T60" fmla="*/ 14 w 18"/>
              <a:gd name="T61" fmla="*/ 4 h 5"/>
              <a:gd name="T62" fmla="*/ 15 w 18"/>
              <a:gd name="T63" fmla="*/ 4 h 5"/>
              <a:gd name="T64" fmla="*/ 15 w 18"/>
              <a:gd name="T65" fmla="*/ 3 h 5"/>
              <a:gd name="T66" fmla="*/ 16 w 18"/>
              <a:gd name="T67" fmla="*/ 2 h 5"/>
              <a:gd name="T68" fmla="*/ 15 w 18"/>
              <a:gd name="T69" fmla="*/ 1 h 5"/>
              <a:gd name="T70" fmla="*/ 1 w 18"/>
              <a:gd name="T71" fmla="*/ 3 h 5"/>
              <a:gd name="T72" fmla="*/ 0 w 18"/>
              <a:gd name="T73" fmla="*/ 4 h 5"/>
              <a:gd name="T74" fmla="*/ 1 w 18"/>
              <a:gd name="T75" fmla="*/ 4 h 5"/>
              <a:gd name="T76" fmla="*/ 1 w 18"/>
              <a:gd name="T77" fmla="*/ 3 h 5"/>
              <a:gd name="T78" fmla="*/ 1 w 18"/>
              <a:gd name="T79" fmla="*/ 3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8" h="5">
                <a:moveTo>
                  <a:pt x="18" y="3"/>
                </a:moveTo>
                <a:cubicBezTo>
                  <a:pt x="17" y="3"/>
                  <a:pt x="17" y="4"/>
                  <a:pt x="16" y="3"/>
                </a:cubicBezTo>
                <a:cubicBezTo>
                  <a:pt x="17" y="3"/>
                  <a:pt x="17" y="3"/>
                  <a:pt x="18" y="3"/>
                </a:cubicBezTo>
                <a:close/>
                <a:moveTo>
                  <a:pt x="15" y="1"/>
                </a:moveTo>
                <a:cubicBezTo>
                  <a:pt x="15" y="1"/>
                  <a:pt x="15" y="1"/>
                  <a:pt x="15" y="1"/>
                </a:cubicBezTo>
                <a:cubicBezTo>
                  <a:pt x="15" y="1"/>
                  <a:pt x="15" y="1"/>
                  <a:pt x="15" y="1"/>
                </a:cubicBezTo>
                <a:cubicBezTo>
                  <a:pt x="15" y="1"/>
                  <a:pt x="15" y="1"/>
                  <a:pt x="15" y="1"/>
                </a:cubicBezTo>
                <a:cubicBezTo>
                  <a:pt x="14" y="1"/>
                  <a:pt x="14" y="1"/>
                  <a:pt x="13" y="1"/>
                </a:cubicBezTo>
                <a:cubicBezTo>
                  <a:pt x="13" y="1"/>
                  <a:pt x="13" y="1"/>
                  <a:pt x="13" y="1"/>
                </a:cubicBezTo>
                <a:cubicBezTo>
                  <a:pt x="13" y="1"/>
                  <a:pt x="13" y="1"/>
                  <a:pt x="12" y="1"/>
                </a:cubicBezTo>
                <a:cubicBezTo>
                  <a:pt x="12" y="1"/>
                  <a:pt x="11" y="1"/>
                  <a:pt x="11" y="1"/>
                </a:cubicBezTo>
                <a:cubicBezTo>
                  <a:pt x="10" y="1"/>
                  <a:pt x="9" y="1"/>
                  <a:pt x="9" y="1"/>
                </a:cubicBezTo>
                <a:cubicBezTo>
                  <a:pt x="9" y="1"/>
                  <a:pt x="8" y="1"/>
                  <a:pt x="8" y="1"/>
                </a:cubicBezTo>
                <a:cubicBezTo>
                  <a:pt x="8" y="0"/>
                  <a:pt x="8" y="1"/>
                  <a:pt x="8" y="1"/>
                </a:cubicBezTo>
                <a:cubicBezTo>
                  <a:pt x="7" y="1"/>
                  <a:pt x="7" y="1"/>
                  <a:pt x="6" y="1"/>
                </a:cubicBezTo>
                <a:cubicBezTo>
                  <a:pt x="6" y="0"/>
                  <a:pt x="6" y="1"/>
                  <a:pt x="6" y="1"/>
                </a:cubicBezTo>
                <a:cubicBezTo>
                  <a:pt x="5" y="1"/>
                  <a:pt x="6" y="1"/>
                  <a:pt x="6" y="1"/>
                </a:cubicBezTo>
                <a:cubicBezTo>
                  <a:pt x="6" y="1"/>
                  <a:pt x="5" y="1"/>
                  <a:pt x="5" y="1"/>
                </a:cubicBezTo>
                <a:cubicBezTo>
                  <a:pt x="5" y="2"/>
                  <a:pt x="5" y="2"/>
                  <a:pt x="5" y="2"/>
                </a:cubicBezTo>
                <a:cubicBezTo>
                  <a:pt x="5" y="2"/>
                  <a:pt x="6" y="3"/>
                  <a:pt x="5" y="3"/>
                </a:cubicBezTo>
                <a:cubicBezTo>
                  <a:pt x="5" y="3"/>
                  <a:pt x="5" y="4"/>
                  <a:pt x="5" y="4"/>
                </a:cubicBezTo>
                <a:cubicBezTo>
                  <a:pt x="5" y="4"/>
                  <a:pt x="5" y="4"/>
                  <a:pt x="6" y="4"/>
                </a:cubicBezTo>
                <a:cubicBezTo>
                  <a:pt x="6" y="4"/>
                  <a:pt x="6" y="5"/>
                  <a:pt x="6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5"/>
                  <a:pt x="8" y="5"/>
                  <a:pt x="8" y="4"/>
                </a:cubicBezTo>
                <a:cubicBezTo>
                  <a:pt x="8" y="4"/>
                  <a:pt x="8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10" y="4"/>
                  <a:pt x="10" y="4"/>
                  <a:pt x="11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12" y="5"/>
                  <a:pt x="13" y="4"/>
                  <a:pt x="14" y="4"/>
                </a:cubicBezTo>
                <a:cubicBezTo>
                  <a:pt x="14" y="4"/>
                  <a:pt x="14" y="4"/>
                  <a:pt x="15" y="4"/>
                </a:cubicBezTo>
                <a:cubicBezTo>
                  <a:pt x="15" y="3"/>
                  <a:pt x="15" y="3"/>
                  <a:pt x="15" y="3"/>
                </a:cubicBezTo>
                <a:cubicBezTo>
                  <a:pt x="16" y="3"/>
                  <a:pt x="16" y="2"/>
                  <a:pt x="16" y="2"/>
                </a:cubicBezTo>
                <a:cubicBezTo>
                  <a:pt x="16" y="2"/>
                  <a:pt x="16" y="1"/>
                  <a:pt x="15" y="1"/>
                </a:cubicBezTo>
                <a:close/>
                <a:moveTo>
                  <a:pt x="1" y="3"/>
                </a:moveTo>
                <a:cubicBezTo>
                  <a:pt x="1" y="3"/>
                  <a:pt x="0" y="3"/>
                  <a:pt x="0" y="4"/>
                </a:cubicBezTo>
                <a:cubicBezTo>
                  <a:pt x="0" y="4"/>
                  <a:pt x="0" y="4"/>
                  <a:pt x="1" y="4"/>
                </a:cubicBezTo>
                <a:cubicBezTo>
                  <a:pt x="1" y="4"/>
                  <a:pt x="1" y="4"/>
                  <a:pt x="1" y="3"/>
                </a:cubicBezTo>
                <a:cubicBezTo>
                  <a:pt x="1" y="3"/>
                  <a:pt x="1" y="3"/>
                  <a:pt x="1" y="3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99" name="Freeform 762">
            <a:extLst>
              <a:ext uri="{FF2B5EF4-FFF2-40B4-BE49-F238E27FC236}">
                <a16:creationId xmlns:a16="http://schemas.microsoft.com/office/drawing/2014/main" id="{2EFC04DD-4F77-C866-308A-439094C33F5C}"/>
              </a:ext>
            </a:extLst>
          </p:cNvPr>
          <p:cNvSpPr>
            <a:spLocks/>
          </p:cNvSpPr>
          <p:nvPr/>
        </p:nvSpPr>
        <p:spPr bwMode="auto">
          <a:xfrm>
            <a:off x="1895874" y="4040411"/>
            <a:ext cx="85537" cy="32346"/>
          </a:xfrm>
          <a:custGeom>
            <a:avLst/>
            <a:gdLst>
              <a:gd name="T0" fmla="*/ 36 w 40"/>
              <a:gd name="T1" fmla="*/ 13 h 17"/>
              <a:gd name="T2" fmla="*/ 38 w 40"/>
              <a:gd name="T3" fmla="*/ 12 h 17"/>
              <a:gd name="T4" fmla="*/ 39 w 40"/>
              <a:gd name="T5" fmla="*/ 11 h 17"/>
              <a:gd name="T6" fmla="*/ 38 w 40"/>
              <a:gd name="T7" fmla="*/ 6 h 17"/>
              <a:gd name="T8" fmla="*/ 38 w 40"/>
              <a:gd name="T9" fmla="*/ 6 h 17"/>
              <a:gd name="T10" fmla="*/ 35 w 40"/>
              <a:gd name="T11" fmla="*/ 4 h 17"/>
              <a:gd name="T12" fmla="*/ 33 w 40"/>
              <a:gd name="T13" fmla="*/ 2 h 17"/>
              <a:gd name="T14" fmla="*/ 32 w 40"/>
              <a:gd name="T15" fmla="*/ 2 h 17"/>
              <a:gd name="T16" fmla="*/ 29 w 40"/>
              <a:gd name="T17" fmla="*/ 1 h 17"/>
              <a:gd name="T18" fmla="*/ 27 w 40"/>
              <a:gd name="T19" fmla="*/ 0 h 17"/>
              <a:gd name="T20" fmla="*/ 24 w 40"/>
              <a:gd name="T21" fmla="*/ 0 h 17"/>
              <a:gd name="T22" fmla="*/ 21 w 40"/>
              <a:gd name="T23" fmla="*/ 2 h 17"/>
              <a:gd name="T24" fmla="*/ 18 w 40"/>
              <a:gd name="T25" fmla="*/ 3 h 17"/>
              <a:gd name="T26" fmla="*/ 14 w 40"/>
              <a:gd name="T27" fmla="*/ 6 h 17"/>
              <a:gd name="T28" fmla="*/ 9 w 40"/>
              <a:gd name="T29" fmla="*/ 4 h 17"/>
              <a:gd name="T30" fmla="*/ 9 w 40"/>
              <a:gd name="T31" fmla="*/ 3 h 17"/>
              <a:gd name="T32" fmla="*/ 9 w 40"/>
              <a:gd name="T33" fmla="*/ 4 h 17"/>
              <a:gd name="T34" fmla="*/ 6 w 40"/>
              <a:gd name="T35" fmla="*/ 4 h 17"/>
              <a:gd name="T36" fmla="*/ 5 w 40"/>
              <a:gd name="T37" fmla="*/ 3 h 17"/>
              <a:gd name="T38" fmla="*/ 4 w 40"/>
              <a:gd name="T39" fmla="*/ 0 h 17"/>
              <a:gd name="T40" fmla="*/ 3 w 40"/>
              <a:gd name="T41" fmla="*/ 1 h 17"/>
              <a:gd name="T42" fmla="*/ 2 w 40"/>
              <a:gd name="T43" fmla="*/ 1 h 17"/>
              <a:gd name="T44" fmla="*/ 1 w 40"/>
              <a:gd name="T45" fmla="*/ 3 h 17"/>
              <a:gd name="T46" fmla="*/ 2 w 40"/>
              <a:gd name="T47" fmla="*/ 5 h 17"/>
              <a:gd name="T48" fmla="*/ 2 w 40"/>
              <a:gd name="T49" fmla="*/ 6 h 17"/>
              <a:gd name="T50" fmla="*/ 0 w 40"/>
              <a:gd name="T51" fmla="*/ 9 h 17"/>
              <a:gd name="T52" fmla="*/ 1 w 40"/>
              <a:gd name="T53" fmla="*/ 10 h 17"/>
              <a:gd name="T54" fmla="*/ 2 w 40"/>
              <a:gd name="T55" fmla="*/ 10 h 17"/>
              <a:gd name="T56" fmla="*/ 3 w 40"/>
              <a:gd name="T57" fmla="*/ 9 h 17"/>
              <a:gd name="T58" fmla="*/ 5 w 40"/>
              <a:gd name="T59" fmla="*/ 8 h 17"/>
              <a:gd name="T60" fmla="*/ 6 w 40"/>
              <a:gd name="T61" fmla="*/ 9 h 17"/>
              <a:gd name="T62" fmla="*/ 9 w 40"/>
              <a:gd name="T63" fmla="*/ 10 h 17"/>
              <a:gd name="T64" fmla="*/ 12 w 40"/>
              <a:gd name="T65" fmla="*/ 13 h 17"/>
              <a:gd name="T66" fmla="*/ 13 w 40"/>
              <a:gd name="T67" fmla="*/ 12 h 17"/>
              <a:gd name="T68" fmla="*/ 15 w 40"/>
              <a:gd name="T69" fmla="*/ 14 h 17"/>
              <a:gd name="T70" fmla="*/ 16 w 40"/>
              <a:gd name="T71" fmla="*/ 16 h 17"/>
              <a:gd name="T72" fmla="*/ 18 w 40"/>
              <a:gd name="T73" fmla="*/ 16 h 17"/>
              <a:gd name="T74" fmla="*/ 19 w 40"/>
              <a:gd name="T75" fmla="*/ 15 h 17"/>
              <a:gd name="T76" fmla="*/ 21 w 40"/>
              <a:gd name="T77" fmla="*/ 14 h 17"/>
              <a:gd name="T78" fmla="*/ 18 w 40"/>
              <a:gd name="T79" fmla="*/ 11 h 17"/>
              <a:gd name="T80" fmla="*/ 18 w 40"/>
              <a:gd name="T81" fmla="*/ 9 h 17"/>
              <a:gd name="T82" fmla="*/ 22 w 40"/>
              <a:gd name="T83" fmla="*/ 7 h 17"/>
              <a:gd name="T84" fmla="*/ 23 w 40"/>
              <a:gd name="T85" fmla="*/ 5 h 17"/>
              <a:gd name="T86" fmla="*/ 26 w 40"/>
              <a:gd name="T87" fmla="*/ 4 h 17"/>
              <a:gd name="T88" fmla="*/ 29 w 40"/>
              <a:gd name="T89" fmla="*/ 5 h 17"/>
              <a:gd name="T90" fmla="*/ 31 w 40"/>
              <a:gd name="T91" fmla="*/ 8 h 17"/>
              <a:gd name="T92" fmla="*/ 32 w 40"/>
              <a:gd name="T93" fmla="*/ 8 h 17"/>
              <a:gd name="T94" fmla="*/ 33 w 40"/>
              <a:gd name="T95" fmla="*/ 8 h 17"/>
              <a:gd name="T96" fmla="*/ 34 w 40"/>
              <a:gd name="T97" fmla="*/ 8 h 17"/>
              <a:gd name="T98" fmla="*/ 33 w 40"/>
              <a:gd name="T99" fmla="*/ 9 h 17"/>
              <a:gd name="T100" fmla="*/ 32 w 40"/>
              <a:gd name="T101" fmla="*/ 10 h 17"/>
              <a:gd name="T102" fmla="*/ 32 w 40"/>
              <a:gd name="T103" fmla="*/ 12 h 17"/>
              <a:gd name="T104" fmla="*/ 33 w 40"/>
              <a:gd name="T105" fmla="*/ 15 h 17"/>
              <a:gd name="T106" fmla="*/ 35 w 40"/>
              <a:gd name="T107" fmla="*/ 15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40" h="17">
                <a:moveTo>
                  <a:pt x="36" y="15"/>
                </a:moveTo>
                <a:cubicBezTo>
                  <a:pt x="36" y="14"/>
                  <a:pt x="36" y="13"/>
                  <a:pt x="36" y="13"/>
                </a:cubicBezTo>
                <a:cubicBezTo>
                  <a:pt x="36" y="13"/>
                  <a:pt x="37" y="13"/>
                  <a:pt x="37" y="14"/>
                </a:cubicBezTo>
                <a:cubicBezTo>
                  <a:pt x="37" y="13"/>
                  <a:pt x="38" y="13"/>
                  <a:pt x="38" y="12"/>
                </a:cubicBezTo>
                <a:cubicBezTo>
                  <a:pt x="38" y="12"/>
                  <a:pt x="38" y="12"/>
                  <a:pt x="38" y="12"/>
                </a:cubicBezTo>
                <a:cubicBezTo>
                  <a:pt x="38" y="11"/>
                  <a:pt x="38" y="11"/>
                  <a:pt x="39" y="11"/>
                </a:cubicBezTo>
                <a:cubicBezTo>
                  <a:pt x="39" y="11"/>
                  <a:pt x="40" y="11"/>
                  <a:pt x="40" y="11"/>
                </a:cubicBezTo>
                <a:cubicBezTo>
                  <a:pt x="39" y="10"/>
                  <a:pt x="39" y="8"/>
                  <a:pt x="38" y="6"/>
                </a:cubicBezTo>
                <a:cubicBezTo>
                  <a:pt x="38" y="6"/>
                  <a:pt x="38" y="6"/>
                  <a:pt x="38" y="7"/>
                </a:cubicBezTo>
                <a:cubicBezTo>
                  <a:pt x="38" y="6"/>
                  <a:pt x="38" y="6"/>
                  <a:pt x="38" y="6"/>
                </a:cubicBezTo>
                <a:cubicBezTo>
                  <a:pt x="38" y="6"/>
                  <a:pt x="37" y="6"/>
                  <a:pt x="37" y="5"/>
                </a:cubicBezTo>
                <a:cubicBezTo>
                  <a:pt x="37" y="5"/>
                  <a:pt x="36" y="4"/>
                  <a:pt x="35" y="4"/>
                </a:cubicBezTo>
                <a:cubicBezTo>
                  <a:pt x="35" y="4"/>
                  <a:pt x="34" y="2"/>
                  <a:pt x="34" y="2"/>
                </a:cubicBezTo>
                <a:cubicBezTo>
                  <a:pt x="33" y="2"/>
                  <a:pt x="33" y="2"/>
                  <a:pt x="33" y="2"/>
                </a:cubicBezTo>
                <a:cubicBezTo>
                  <a:pt x="33" y="2"/>
                  <a:pt x="33" y="2"/>
                  <a:pt x="33" y="2"/>
                </a:cubicBezTo>
                <a:cubicBezTo>
                  <a:pt x="32" y="2"/>
                  <a:pt x="32" y="2"/>
                  <a:pt x="32" y="2"/>
                </a:cubicBezTo>
                <a:cubicBezTo>
                  <a:pt x="31" y="1"/>
                  <a:pt x="31" y="1"/>
                  <a:pt x="30" y="1"/>
                </a:cubicBezTo>
                <a:cubicBezTo>
                  <a:pt x="30" y="1"/>
                  <a:pt x="29" y="1"/>
                  <a:pt x="29" y="1"/>
                </a:cubicBezTo>
                <a:cubicBezTo>
                  <a:pt x="28" y="1"/>
                  <a:pt x="28" y="1"/>
                  <a:pt x="28" y="1"/>
                </a:cubicBezTo>
                <a:cubicBezTo>
                  <a:pt x="27" y="1"/>
                  <a:pt x="27" y="1"/>
                  <a:pt x="27" y="0"/>
                </a:cubicBezTo>
                <a:cubicBezTo>
                  <a:pt x="27" y="0"/>
                  <a:pt x="27" y="0"/>
                  <a:pt x="26" y="0"/>
                </a:cubicBezTo>
                <a:cubicBezTo>
                  <a:pt x="25" y="0"/>
                  <a:pt x="25" y="0"/>
                  <a:pt x="24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22" y="1"/>
                  <a:pt x="21" y="2"/>
                  <a:pt x="21" y="2"/>
                </a:cubicBezTo>
                <a:cubicBezTo>
                  <a:pt x="20" y="2"/>
                  <a:pt x="20" y="3"/>
                  <a:pt x="20" y="3"/>
                </a:cubicBezTo>
                <a:cubicBezTo>
                  <a:pt x="19" y="3"/>
                  <a:pt x="19" y="3"/>
                  <a:pt x="18" y="3"/>
                </a:cubicBezTo>
                <a:cubicBezTo>
                  <a:pt x="17" y="3"/>
                  <a:pt x="17" y="4"/>
                  <a:pt x="16" y="4"/>
                </a:cubicBezTo>
                <a:cubicBezTo>
                  <a:pt x="15" y="5"/>
                  <a:pt x="15" y="5"/>
                  <a:pt x="14" y="6"/>
                </a:cubicBezTo>
                <a:cubicBezTo>
                  <a:pt x="13" y="6"/>
                  <a:pt x="12" y="6"/>
                  <a:pt x="11" y="5"/>
                </a:cubicBezTo>
                <a:cubicBezTo>
                  <a:pt x="11" y="5"/>
                  <a:pt x="10" y="5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3"/>
                  <a:pt x="9" y="3"/>
                  <a:pt x="9" y="3"/>
                </a:cubicBezTo>
                <a:cubicBezTo>
                  <a:pt x="8" y="3"/>
                  <a:pt x="8" y="3"/>
                  <a:pt x="8" y="3"/>
                </a:cubicBezTo>
                <a:cubicBezTo>
                  <a:pt x="8" y="3"/>
                  <a:pt x="8" y="4"/>
                  <a:pt x="9" y="4"/>
                </a:cubicBezTo>
                <a:cubicBezTo>
                  <a:pt x="8" y="4"/>
                  <a:pt x="7" y="4"/>
                  <a:pt x="6" y="4"/>
                </a:cubicBezTo>
                <a:cubicBezTo>
                  <a:pt x="6" y="4"/>
                  <a:pt x="6" y="4"/>
                  <a:pt x="6" y="4"/>
                </a:cubicBezTo>
                <a:cubicBezTo>
                  <a:pt x="6" y="3"/>
                  <a:pt x="6" y="3"/>
                  <a:pt x="6" y="3"/>
                </a:cubicBezTo>
                <a:cubicBezTo>
                  <a:pt x="6" y="3"/>
                  <a:pt x="5" y="3"/>
                  <a:pt x="5" y="3"/>
                </a:cubicBezTo>
                <a:cubicBezTo>
                  <a:pt x="5" y="2"/>
                  <a:pt x="5" y="2"/>
                  <a:pt x="5" y="2"/>
                </a:cubicBezTo>
                <a:cubicBezTo>
                  <a:pt x="5" y="1"/>
                  <a:pt x="4" y="1"/>
                  <a:pt x="4" y="0"/>
                </a:cubicBezTo>
                <a:cubicBezTo>
                  <a:pt x="4" y="0"/>
                  <a:pt x="4" y="0"/>
                  <a:pt x="4" y="0"/>
                </a:cubicBezTo>
                <a:cubicBezTo>
                  <a:pt x="3" y="0"/>
                  <a:pt x="3" y="1"/>
                  <a:pt x="3" y="1"/>
                </a:cubicBezTo>
                <a:cubicBezTo>
                  <a:pt x="3" y="1"/>
                  <a:pt x="2" y="0"/>
                  <a:pt x="2" y="0"/>
                </a:cubicBezTo>
                <a:cubicBezTo>
                  <a:pt x="2" y="0"/>
                  <a:pt x="2" y="1"/>
                  <a:pt x="2" y="1"/>
                </a:cubicBezTo>
                <a:cubicBezTo>
                  <a:pt x="2" y="1"/>
                  <a:pt x="1" y="1"/>
                  <a:pt x="1" y="1"/>
                </a:cubicBezTo>
                <a:cubicBezTo>
                  <a:pt x="1" y="1"/>
                  <a:pt x="1" y="3"/>
                  <a:pt x="1" y="3"/>
                </a:cubicBezTo>
                <a:cubicBezTo>
                  <a:pt x="1" y="3"/>
                  <a:pt x="2" y="4"/>
                  <a:pt x="2" y="4"/>
                </a:cubicBezTo>
                <a:cubicBezTo>
                  <a:pt x="2" y="4"/>
                  <a:pt x="2" y="5"/>
                  <a:pt x="2" y="5"/>
                </a:cubicBezTo>
                <a:cubicBezTo>
                  <a:pt x="2" y="5"/>
                  <a:pt x="1" y="5"/>
                  <a:pt x="1" y="6"/>
                </a:cubicBezTo>
                <a:cubicBezTo>
                  <a:pt x="1" y="6"/>
                  <a:pt x="2" y="6"/>
                  <a:pt x="2" y="6"/>
                </a:cubicBezTo>
                <a:cubicBezTo>
                  <a:pt x="2" y="7"/>
                  <a:pt x="2" y="8"/>
                  <a:pt x="2" y="8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0" y="9"/>
                  <a:pt x="1" y="9"/>
                </a:cubicBezTo>
                <a:cubicBezTo>
                  <a:pt x="1" y="9"/>
                  <a:pt x="1" y="10"/>
                  <a:pt x="1" y="10"/>
                </a:cubicBezTo>
                <a:cubicBezTo>
                  <a:pt x="1" y="10"/>
                  <a:pt x="1" y="10"/>
                  <a:pt x="2" y="10"/>
                </a:cubicBezTo>
                <a:cubicBezTo>
                  <a:pt x="2" y="11"/>
                  <a:pt x="2" y="10"/>
                  <a:pt x="2" y="10"/>
                </a:cubicBezTo>
                <a:cubicBezTo>
                  <a:pt x="2" y="9"/>
                  <a:pt x="2" y="9"/>
                  <a:pt x="2" y="9"/>
                </a:cubicBezTo>
                <a:cubicBezTo>
                  <a:pt x="2" y="8"/>
                  <a:pt x="3" y="9"/>
                  <a:pt x="3" y="9"/>
                </a:cubicBezTo>
                <a:cubicBezTo>
                  <a:pt x="4" y="9"/>
                  <a:pt x="4" y="9"/>
                  <a:pt x="5" y="9"/>
                </a:cubicBezTo>
                <a:cubicBezTo>
                  <a:pt x="5" y="9"/>
                  <a:pt x="5" y="9"/>
                  <a:pt x="5" y="8"/>
                </a:cubicBezTo>
                <a:cubicBezTo>
                  <a:pt x="6" y="8"/>
                  <a:pt x="6" y="9"/>
                  <a:pt x="6" y="9"/>
                </a:cubicBezTo>
                <a:cubicBezTo>
                  <a:pt x="6" y="9"/>
                  <a:pt x="6" y="9"/>
                  <a:pt x="6" y="9"/>
                </a:cubicBezTo>
                <a:cubicBezTo>
                  <a:pt x="7" y="9"/>
                  <a:pt x="8" y="9"/>
                  <a:pt x="8" y="10"/>
                </a:cubicBezTo>
                <a:cubicBezTo>
                  <a:pt x="8" y="10"/>
                  <a:pt x="9" y="10"/>
                  <a:pt x="9" y="10"/>
                </a:cubicBezTo>
                <a:cubicBezTo>
                  <a:pt x="9" y="11"/>
                  <a:pt x="10" y="12"/>
                  <a:pt x="10" y="12"/>
                </a:cubicBezTo>
                <a:cubicBezTo>
                  <a:pt x="10" y="13"/>
                  <a:pt x="11" y="13"/>
                  <a:pt x="12" y="13"/>
                </a:cubicBezTo>
                <a:cubicBezTo>
                  <a:pt x="12" y="13"/>
                  <a:pt x="12" y="13"/>
                  <a:pt x="13" y="13"/>
                </a:cubicBezTo>
                <a:cubicBezTo>
                  <a:pt x="14" y="13"/>
                  <a:pt x="13" y="12"/>
                  <a:pt x="13" y="12"/>
                </a:cubicBezTo>
                <a:cubicBezTo>
                  <a:pt x="13" y="12"/>
                  <a:pt x="14" y="12"/>
                  <a:pt x="14" y="13"/>
                </a:cubicBezTo>
                <a:cubicBezTo>
                  <a:pt x="14" y="13"/>
                  <a:pt x="15" y="14"/>
                  <a:pt x="15" y="14"/>
                </a:cubicBezTo>
                <a:cubicBezTo>
                  <a:pt x="15" y="14"/>
                  <a:pt x="15" y="15"/>
                  <a:pt x="15" y="16"/>
                </a:cubicBezTo>
                <a:cubicBezTo>
                  <a:pt x="15" y="17"/>
                  <a:pt x="16" y="16"/>
                  <a:pt x="16" y="16"/>
                </a:cubicBezTo>
                <a:cubicBezTo>
                  <a:pt x="16" y="16"/>
                  <a:pt x="16" y="16"/>
                  <a:pt x="17" y="16"/>
                </a:cubicBezTo>
                <a:cubicBezTo>
                  <a:pt x="17" y="16"/>
                  <a:pt x="17" y="16"/>
                  <a:pt x="18" y="16"/>
                </a:cubicBezTo>
                <a:cubicBezTo>
                  <a:pt x="18" y="16"/>
                  <a:pt x="18" y="16"/>
                  <a:pt x="18" y="15"/>
                </a:cubicBezTo>
                <a:cubicBezTo>
                  <a:pt x="18" y="15"/>
                  <a:pt x="19" y="15"/>
                  <a:pt x="19" y="15"/>
                </a:cubicBezTo>
                <a:cubicBezTo>
                  <a:pt x="19" y="15"/>
                  <a:pt x="21" y="15"/>
                  <a:pt x="21" y="14"/>
                </a:cubicBezTo>
                <a:cubicBezTo>
                  <a:pt x="21" y="14"/>
                  <a:pt x="21" y="14"/>
                  <a:pt x="21" y="14"/>
                </a:cubicBezTo>
                <a:cubicBezTo>
                  <a:pt x="20" y="13"/>
                  <a:pt x="20" y="13"/>
                  <a:pt x="20" y="12"/>
                </a:cubicBezTo>
                <a:cubicBezTo>
                  <a:pt x="19" y="12"/>
                  <a:pt x="19" y="11"/>
                  <a:pt x="18" y="11"/>
                </a:cubicBezTo>
                <a:cubicBezTo>
                  <a:pt x="18" y="11"/>
                  <a:pt x="18" y="10"/>
                  <a:pt x="18" y="10"/>
                </a:cubicBezTo>
                <a:cubicBezTo>
                  <a:pt x="18" y="9"/>
                  <a:pt x="18" y="9"/>
                  <a:pt x="18" y="9"/>
                </a:cubicBezTo>
                <a:cubicBezTo>
                  <a:pt x="18" y="9"/>
                  <a:pt x="20" y="8"/>
                  <a:pt x="20" y="8"/>
                </a:cubicBezTo>
                <a:cubicBezTo>
                  <a:pt x="21" y="8"/>
                  <a:pt x="22" y="7"/>
                  <a:pt x="22" y="7"/>
                </a:cubicBezTo>
                <a:cubicBezTo>
                  <a:pt x="22" y="7"/>
                  <a:pt x="22" y="6"/>
                  <a:pt x="22" y="6"/>
                </a:cubicBezTo>
                <a:cubicBezTo>
                  <a:pt x="22" y="6"/>
                  <a:pt x="23" y="5"/>
                  <a:pt x="23" y="5"/>
                </a:cubicBezTo>
                <a:cubicBezTo>
                  <a:pt x="23" y="5"/>
                  <a:pt x="24" y="4"/>
                  <a:pt x="24" y="4"/>
                </a:cubicBezTo>
                <a:cubicBezTo>
                  <a:pt x="25" y="4"/>
                  <a:pt x="25" y="4"/>
                  <a:pt x="26" y="4"/>
                </a:cubicBezTo>
                <a:cubicBezTo>
                  <a:pt x="26" y="4"/>
                  <a:pt x="27" y="4"/>
                  <a:pt x="27" y="4"/>
                </a:cubicBezTo>
                <a:cubicBezTo>
                  <a:pt x="28" y="4"/>
                  <a:pt x="28" y="5"/>
                  <a:pt x="29" y="5"/>
                </a:cubicBezTo>
                <a:cubicBezTo>
                  <a:pt x="29" y="6"/>
                  <a:pt x="30" y="6"/>
                  <a:pt x="31" y="7"/>
                </a:cubicBezTo>
                <a:cubicBezTo>
                  <a:pt x="31" y="7"/>
                  <a:pt x="31" y="8"/>
                  <a:pt x="31" y="8"/>
                </a:cubicBezTo>
                <a:cubicBezTo>
                  <a:pt x="31" y="8"/>
                  <a:pt x="31" y="8"/>
                  <a:pt x="31" y="8"/>
                </a:cubicBezTo>
                <a:cubicBezTo>
                  <a:pt x="32" y="8"/>
                  <a:pt x="32" y="8"/>
                  <a:pt x="32" y="8"/>
                </a:cubicBezTo>
                <a:cubicBezTo>
                  <a:pt x="32" y="8"/>
                  <a:pt x="32" y="8"/>
                  <a:pt x="32" y="8"/>
                </a:cubicBezTo>
                <a:cubicBezTo>
                  <a:pt x="33" y="8"/>
                  <a:pt x="33" y="8"/>
                  <a:pt x="33" y="8"/>
                </a:cubicBezTo>
                <a:cubicBezTo>
                  <a:pt x="33" y="8"/>
                  <a:pt x="33" y="8"/>
                  <a:pt x="33" y="8"/>
                </a:cubicBezTo>
                <a:cubicBezTo>
                  <a:pt x="34" y="8"/>
                  <a:pt x="34" y="8"/>
                  <a:pt x="34" y="8"/>
                </a:cubicBezTo>
                <a:cubicBezTo>
                  <a:pt x="33" y="8"/>
                  <a:pt x="33" y="9"/>
                  <a:pt x="33" y="9"/>
                </a:cubicBezTo>
                <a:cubicBezTo>
                  <a:pt x="33" y="9"/>
                  <a:pt x="32" y="9"/>
                  <a:pt x="33" y="9"/>
                </a:cubicBezTo>
                <a:cubicBezTo>
                  <a:pt x="33" y="10"/>
                  <a:pt x="33" y="10"/>
                  <a:pt x="32" y="10"/>
                </a:cubicBezTo>
                <a:cubicBezTo>
                  <a:pt x="32" y="10"/>
                  <a:pt x="32" y="10"/>
                  <a:pt x="32" y="10"/>
                </a:cubicBezTo>
                <a:cubicBezTo>
                  <a:pt x="31" y="11"/>
                  <a:pt x="31" y="11"/>
                  <a:pt x="31" y="11"/>
                </a:cubicBezTo>
                <a:cubicBezTo>
                  <a:pt x="31" y="12"/>
                  <a:pt x="32" y="12"/>
                  <a:pt x="32" y="12"/>
                </a:cubicBezTo>
                <a:cubicBezTo>
                  <a:pt x="32" y="12"/>
                  <a:pt x="33" y="13"/>
                  <a:pt x="33" y="14"/>
                </a:cubicBezTo>
                <a:cubicBezTo>
                  <a:pt x="33" y="14"/>
                  <a:pt x="33" y="14"/>
                  <a:pt x="33" y="15"/>
                </a:cubicBezTo>
                <a:cubicBezTo>
                  <a:pt x="33" y="15"/>
                  <a:pt x="34" y="15"/>
                  <a:pt x="35" y="16"/>
                </a:cubicBezTo>
                <a:cubicBezTo>
                  <a:pt x="35" y="16"/>
                  <a:pt x="35" y="15"/>
                  <a:pt x="35" y="15"/>
                </a:cubicBezTo>
                <a:cubicBezTo>
                  <a:pt x="35" y="15"/>
                  <a:pt x="35" y="14"/>
                  <a:pt x="36" y="15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00" name="Freeform 763">
            <a:extLst>
              <a:ext uri="{FF2B5EF4-FFF2-40B4-BE49-F238E27FC236}">
                <a16:creationId xmlns:a16="http://schemas.microsoft.com/office/drawing/2014/main" id="{1882FD05-6AA6-D57E-6CEA-8E0CD44252EB}"/>
              </a:ext>
            </a:extLst>
          </p:cNvPr>
          <p:cNvSpPr>
            <a:spLocks/>
          </p:cNvSpPr>
          <p:nvPr/>
        </p:nvSpPr>
        <p:spPr bwMode="auto">
          <a:xfrm>
            <a:off x="1831518" y="3970687"/>
            <a:ext cx="62727" cy="54629"/>
          </a:xfrm>
          <a:custGeom>
            <a:avLst/>
            <a:gdLst>
              <a:gd name="T0" fmla="*/ 15 w 29"/>
              <a:gd name="T1" fmla="*/ 27 h 29"/>
              <a:gd name="T2" fmla="*/ 19 w 29"/>
              <a:gd name="T3" fmla="*/ 27 h 29"/>
              <a:gd name="T4" fmla="*/ 22 w 29"/>
              <a:gd name="T5" fmla="*/ 28 h 29"/>
              <a:gd name="T6" fmla="*/ 24 w 29"/>
              <a:gd name="T7" fmla="*/ 29 h 29"/>
              <a:gd name="T8" fmla="*/ 26 w 29"/>
              <a:gd name="T9" fmla="*/ 29 h 29"/>
              <a:gd name="T10" fmla="*/ 26 w 29"/>
              <a:gd name="T11" fmla="*/ 28 h 29"/>
              <a:gd name="T12" fmla="*/ 25 w 29"/>
              <a:gd name="T13" fmla="*/ 26 h 29"/>
              <a:gd name="T14" fmla="*/ 26 w 29"/>
              <a:gd name="T15" fmla="*/ 24 h 29"/>
              <a:gd name="T16" fmla="*/ 26 w 29"/>
              <a:gd name="T17" fmla="*/ 23 h 29"/>
              <a:gd name="T18" fmla="*/ 26 w 29"/>
              <a:gd name="T19" fmla="*/ 22 h 29"/>
              <a:gd name="T20" fmla="*/ 25 w 29"/>
              <a:gd name="T21" fmla="*/ 22 h 29"/>
              <a:gd name="T22" fmla="*/ 26 w 29"/>
              <a:gd name="T23" fmla="*/ 19 h 29"/>
              <a:gd name="T24" fmla="*/ 26 w 29"/>
              <a:gd name="T25" fmla="*/ 18 h 29"/>
              <a:gd name="T26" fmla="*/ 26 w 29"/>
              <a:gd name="T27" fmla="*/ 18 h 29"/>
              <a:gd name="T28" fmla="*/ 26 w 29"/>
              <a:gd name="T29" fmla="*/ 17 h 29"/>
              <a:gd name="T30" fmla="*/ 27 w 29"/>
              <a:gd name="T31" fmla="*/ 17 h 29"/>
              <a:gd name="T32" fmla="*/ 27 w 29"/>
              <a:gd name="T33" fmla="*/ 18 h 29"/>
              <a:gd name="T34" fmla="*/ 27 w 29"/>
              <a:gd name="T35" fmla="*/ 17 h 29"/>
              <a:gd name="T36" fmla="*/ 27 w 29"/>
              <a:gd name="T37" fmla="*/ 16 h 29"/>
              <a:gd name="T38" fmla="*/ 27 w 29"/>
              <a:gd name="T39" fmla="*/ 14 h 29"/>
              <a:gd name="T40" fmla="*/ 27 w 29"/>
              <a:gd name="T41" fmla="*/ 13 h 29"/>
              <a:gd name="T42" fmla="*/ 27 w 29"/>
              <a:gd name="T43" fmla="*/ 10 h 29"/>
              <a:gd name="T44" fmla="*/ 27 w 29"/>
              <a:gd name="T45" fmla="*/ 9 h 29"/>
              <a:gd name="T46" fmla="*/ 27 w 29"/>
              <a:gd name="T47" fmla="*/ 8 h 29"/>
              <a:gd name="T48" fmla="*/ 27 w 29"/>
              <a:gd name="T49" fmla="*/ 7 h 29"/>
              <a:gd name="T50" fmla="*/ 29 w 29"/>
              <a:gd name="T51" fmla="*/ 6 h 29"/>
              <a:gd name="T52" fmla="*/ 29 w 29"/>
              <a:gd name="T53" fmla="*/ 4 h 29"/>
              <a:gd name="T54" fmla="*/ 28 w 29"/>
              <a:gd name="T55" fmla="*/ 1 h 29"/>
              <a:gd name="T56" fmla="*/ 29 w 29"/>
              <a:gd name="T57" fmla="*/ 1 h 29"/>
              <a:gd name="T58" fmla="*/ 29 w 29"/>
              <a:gd name="T59" fmla="*/ 0 h 29"/>
              <a:gd name="T60" fmla="*/ 27 w 29"/>
              <a:gd name="T61" fmla="*/ 0 h 29"/>
              <a:gd name="T62" fmla="*/ 26 w 29"/>
              <a:gd name="T63" fmla="*/ 1 h 29"/>
              <a:gd name="T64" fmla="*/ 24 w 29"/>
              <a:gd name="T65" fmla="*/ 2 h 29"/>
              <a:gd name="T66" fmla="*/ 23 w 29"/>
              <a:gd name="T67" fmla="*/ 2 h 29"/>
              <a:gd name="T68" fmla="*/ 22 w 29"/>
              <a:gd name="T69" fmla="*/ 2 h 29"/>
              <a:gd name="T70" fmla="*/ 21 w 29"/>
              <a:gd name="T71" fmla="*/ 3 h 29"/>
              <a:gd name="T72" fmla="*/ 19 w 29"/>
              <a:gd name="T73" fmla="*/ 2 h 29"/>
              <a:gd name="T74" fmla="*/ 18 w 29"/>
              <a:gd name="T75" fmla="*/ 1 h 29"/>
              <a:gd name="T76" fmla="*/ 17 w 29"/>
              <a:gd name="T77" fmla="*/ 3 h 29"/>
              <a:gd name="T78" fmla="*/ 16 w 29"/>
              <a:gd name="T79" fmla="*/ 4 h 29"/>
              <a:gd name="T80" fmla="*/ 16 w 29"/>
              <a:gd name="T81" fmla="*/ 5 h 29"/>
              <a:gd name="T82" fmla="*/ 14 w 29"/>
              <a:gd name="T83" fmla="*/ 6 h 29"/>
              <a:gd name="T84" fmla="*/ 12 w 29"/>
              <a:gd name="T85" fmla="*/ 8 h 29"/>
              <a:gd name="T86" fmla="*/ 10 w 29"/>
              <a:gd name="T87" fmla="*/ 6 h 29"/>
              <a:gd name="T88" fmla="*/ 8 w 29"/>
              <a:gd name="T89" fmla="*/ 8 h 29"/>
              <a:gd name="T90" fmla="*/ 5 w 29"/>
              <a:gd name="T91" fmla="*/ 9 h 29"/>
              <a:gd name="T92" fmla="*/ 6 w 29"/>
              <a:gd name="T93" fmla="*/ 12 h 29"/>
              <a:gd name="T94" fmla="*/ 4 w 29"/>
              <a:gd name="T95" fmla="*/ 13 h 29"/>
              <a:gd name="T96" fmla="*/ 2 w 29"/>
              <a:gd name="T97" fmla="*/ 14 h 29"/>
              <a:gd name="T98" fmla="*/ 0 w 29"/>
              <a:gd name="T99" fmla="*/ 14 h 29"/>
              <a:gd name="T100" fmla="*/ 0 w 29"/>
              <a:gd name="T101" fmla="*/ 14 h 29"/>
              <a:gd name="T102" fmla="*/ 1 w 29"/>
              <a:gd name="T103" fmla="*/ 16 h 29"/>
              <a:gd name="T104" fmla="*/ 2 w 29"/>
              <a:gd name="T105" fmla="*/ 17 h 29"/>
              <a:gd name="T106" fmla="*/ 5 w 29"/>
              <a:gd name="T107" fmla="*/ 19 h 29"/>
              <a:gd name="T108" fmla="*/ 7 w 29"/>
              <a:gd name="T109" fmla="*/ 22 h 29"/>
              <a:gd name="T110" fmla="*/ 11 w 29"/>
              <a:gd name="T111" fmla="*/ 26 h 29"/>
              <a:gd name="T112" fmla="*/ 13 w 29"/>
              <a:gd name="T113" fmla="*/ 26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9" h="29">
                <a:moveTo>
                  <a:pt x="13" y="26"/>
                </a:moveTo>
                <a:cubicBezTo>
                  <a:pt x="14" y="26"/>
                  <a:pt x="15" y="27"/>
                  <a:pt x="15" y="27"/>
                </a:cubicBezTo>
                <a:cubicBezTo>
                  <a:pt x="15" y="27"/>
                  <a:pt x="18" y="28"/>
                  <a:pt x="18" y="28"/>
                </a:cubicBezTo>
                <a:cubicBezTo>
                  <a:pt x="18" y="28"/>
                  <a:pt x="19" y="27"/>
                  <a:pt x="19" y="27"/>
                </a:cubicBezTo>
                <a:cubicBezTo>
                  <a:pt x="19" y="27"/>
                  <a:pt x="21" y="28"/>
                  <a:pt x="21" y="28"/>
                </a:cubicBezTo>
                <a:cubicBezTo>
                  <a:pt x="21" y="28"/>
                  <a:pt x="22" y="28"/>
                  <a:pt x="22" y="28"/>
                </a:cubicBezTo>
                <a:cubicBezTo>
                  <a:pt x="22" y="28"/>
                  <a:pt x="22" y="28"/>
                  <a:pt x="22" y="28"/>
                </a:cubicBezTo>
                <a:cubicBezTo>
                  <a:pt x="22" y="28"/>
                  <a:pt x="24" y="29"/>
                  <a:pt x="24" y="29"/>
                </a:cubicBezTo>
                <a:cubicBezTo>
                  <a:pt x="25" y="29"/>
                  <a:pt x="25" y="29"/>
                  <a:pt x="25" y="29"/>
                </a:cubicBezTo>
                <a:cubicBezTo>
                  <a:pt x="26" y="29"/>
                  <a:pt x="26" y="29"/>
                  <a:pt x="26" y="29"/>
                </a:cubicBezTo>
                <a:cubicBezTo>
                  <a:pt x="26" y="28"/>
                  <a:pt x="26" y="28"/>
                  <a:pt x="26" y="28"/>
                </a:cubicBezTo>
                <a:cubicBezTo>
                  <a:pt x="26" y="28"/>
                  <a:pt x="26" y="28"/>
                  <a:pt x="26" y="28"/>
                </a:cubicBezTo>
                <a:cubicBezTo>
                  <a:pt x="26" y="27"/>
                  <a:pt x="25" y="27"/>
                  <a:pt x="25" y="27"/>
                </a:cubicBezTo>
                <a:cubicBezTo>
                  <a:pt x="25" y="26"/>
                  <a:pt x="25" y="26"/>
                  <a:pt x="25" y="26"/>
                </a:cubicBezTo>
                <a:cubicBezTo>
                  <a:pt x="25" y="26"/>
                  <a:pt x="25" y="26"/>
                  <a:pt x="25" y="26"/>
                </a:cubicBezTo>
                <a:cubicBezTo>
                  <a:pt x="25" y="25"/>
                  <a:pt x="25" y="24"/>
                  <a:pt x="26" y="24"/>
                </a:cubicBezTo>
                <a:cubicBezTo>
                  <a:pt x="26" y="24"/>
                  <a:pt x="26" y="24"/>
                  <a:pt x="26" y="24"/>
                </a:cubicBezTo>
                <a:cubicBezTo>
                  <a:pt x="26" y="24"/>
                  <a:pt x="26" y="23"/>
                  <a:pt x="26" y="23"/>
                </a:cubicBezTo>
                <a:cubicBezTo>
                  <a:pt x="26" y="23"/>
                  <a:pt x="26" y="23"/>
                  <a:pt x="26" y="22"/>
                </a:cubicBezTo>
                <a:cubicBezTo>
                  <a:pt x="26" y="22"/>
                  <a:pt x="26" y="22"/>
                  <a:pt x="26" y="22"/>
                </a:cubicBezTo>
                <a:cubicBezTo>
                  <a:pt x="26" y="22"/>
                  <a:pt x="26" y="22"/>
                  <a:pt x="26" y="22"/>
                </a:cubicBezTo>
                <a:cubicBezTo>
                  <a:pt x="25" y="22"/>
                  <a:pt x="25" y="22"/>
                  <a:pt x="25" y="22"/>
                </a:cubicBezTo>
                <a:cubicBezTo>
                  <a:pt x="25" y="21"/>
                  <a:pt x="25" y="21"/>
                  <a:pt x="25" y="21"/>
                </a:cubicBezTo>
                <a:cubicBezTo>
                  <a:pt x="26" y="21"/>
                  <a:pt x="26" y="20"/>
                  <a:pt x="26" y="19"/>
                </a:cubicBezTo>
                <a:cubicBezTo>
                  <a:pt x="26" y="19"/>
                  <a:pt x="26" y="19"/>
                  <a:pt x="26" y="19"/>
                </a:cubicBezTo>
                <a:cubicBezTo>
                  <a:pt x="26" y="19"/>
                  <a:pt x="26" y="19"/>
                  <a:pt x="26" y="18"/>
                </a:cubicBezTo>
                <a:cubicBezTo>
                  <a:pt x="26" y="18"/>
                  <a:pt x="26" y="18"/>
                  <a:pt x="26" y="18"/>
                </a:cubicBezTo>
                <a:cubicBezTo>
                  <a:pt x="26" y="18"/>
                  <a:pt x="26" y="18"/>
                  <a:pt x="26" y="18"/>
                </a:cubicBezTo>
                <a:cubicBezTo>
                  <a:pt x="25" y="18"/>
                  <a:pt x="25" y="17"/>
                  <a:pt x="26" y="17"/>
                </a:cubicBezTo>
                <a:cubicBezTo>
                  <a:pt x="26" y="17"/>
                  <a:pt x="26" y="17"/>
                  <a:pt x="26" y="17"/>
                </a:cubicBezTo>
                <a:cubicBezTo>
                  <a:pt x="26" y="17"/>
                  <a:pt x="26" y="17"/>
                  <a:pt x="27" y="17"/>
                </a:cubicBezTo>
                <a:cubicBezTo>
                  <a:pt x="27" y="17"/>
                  <a:pt x="27" y="17"/>
                  <a:pt x="27" y="17"/>
                </a:cubicBezTo>
                <a:cubicBezTo>
                  <a:pt x="27" y="17"/>
                  <a:pt x="27" y="18"/>
                  <a:pt x="27" y="18"/>
                </a:cubicBezTo>
                <a:cubicBezTo>
                  <a:pt x="27" y="18"/>
                  <a:pt x="27" y="18"/>
                  <a:pt x="27" y="18"/>
                </a:cubicBezTo>
                <a:cubicBezTo>
                  <a:pt x="27" y="18"/>
                  <a:pt x="28" y="18"/>
                  <a:pt x="27" y="17"/>
                </a:cubicBezTo>
                <a:cubicBezTo>
                  <a:pt x="27" y="17"/>
                  <a:pt x="27" y="17"/>
                  <a:pt x="27" y="17"/>
                </a:cubicBezTo>
                <a:cubicBezTo>
                  <a:pt x="27" y="17"/>
                  <a:pt x="27" y="17"/>
                  <a:pt x="27" y="17"/>
                </a:cubicBezTo>
                <a:cubicBezTo>
                  <a:pt x="27" y="16"/>
                  <a:pt x="27" y="16"/>
                  <a:pt x="27" y="16"/>
                </a:cubicBezTo>
                <a:cubicBezTo>
                  <a:pt x="27" y="15"/>
                  <a:pt x="27" y="15"/>
                  <a:pt x="27" y="15"/>
                </a:cubicBezTo>
                <a:cubicBezTo>
                  <a:pt x="27" y="14"/>
                  <a:pt x="27" y="14"/>
                  <a:pt x="27" y="14"/>
                </a:cubicBezTo>
                <a:cubicBezTo>
                  <a:pt x="27" y="14"/>
                  <a:pt x="27" y="14"/>
                  <a:pt x="27" y="14"/>
                </a:cubicBezTo>
                <a:cubicBezTo>
                  <a:pt x="27" y="14"/>
                  <a:pt x="27" y="13"/>
                  <a:pt x="27" y="13"/>
                </a:cubicBezTo>
                <a:cubicBezTo>
                  <a:pt x="27" y="12"/>
                  <a:pt x="27" y="11"/>
                  <a:pt x="27" y="10"/>
                </a:cubicBezTo>
                <a:cubicBezTo>
                  <a:pt x="27" y="10"/>
                  <a:pt x="27" y="10"/>
                  <a:pt x="27" y="10"/>
                </a:cubicBezTo>
                <a:cubicBezTo>
                  <a:pt x="27" y="10"/>
                  <a:pt x="27" y="9"/>
                  <a:pt x="27" y="9"/>
                </a:cubicBezTo>
                <a:cubicBezTo>
                  <a:pt x="27" y="9"/>
                  <a:pt x="27" y="9"/>
                  <a:pt x="27" y="9"/>
                </a:cubicBezTo>
                <a:cubicBezTo>
                  <a:pt x="27" y="9"/>
                  <a:pt x="27" y="9"/>
                  <a:pt x="27" y="9"/>
                </a:cubicBezTo>
                <a:cubicBezTo>
                  <a:pt x="27" y="9"/>
                  <a:pt x="27" y="9"/>
                  <a:pt x="27" y="8"/>
                </a:cubicBezTo>
                <a:cubicBezTo>
                  <a:pt x="28" y="8"/>
                  <a:pt x="28" y="8"/>
                  <a:pt x="28" y="7"/>
                </a:cubicBezTo>
                <a:cubicBezTo>
                  <a:pt x="27" y="7"/>
                  <a:pt x="27" y="7"/>
                  <a:pt x="27" y="7"/>
                </a:cubicBezTo>
                <a:cubicBezTo>
                  <a:pt x="28" y="7"/>
                  <a:pt x="28" y="7"/>
                  <a:pt x="28" y="7"/>
                </a:cubicBezTo>
                <a:cubicBezTo>
                  <a:pt x="28" y="7"/>
                  <a:pt x="28" y="6"/>
                  <a:pt x="29" y="6"/>
                </a:cubicBezTo>
                <a:cubicBezTo>
                  <a:pt x="29" y="6"/>
                  <a:pt x="29" y="5"/>
                  <a:pt x="29" y="5"/>
                </a:cubicBezTo>
                <a:cubicBezTo>
                  <a:pt x="29" y="5"/>
                  <a:pt x="29" y="4"/>
                  <a:pt x="29" y="4"/>
                </a:cubicBezTo>
                <a:cubicBezTo>
                  <a:pt x="29" y="3"/>
                  <a:pt x="29" y="2"/>
                  <a:pt x="28" y="1"/>
                </a:cubicBezTo>
                <a:cubicBezTo>
                  <a:pt x="28" y="1"/>
                  <a:pt x="28" y="1"/>
                  <a:pt x="28" y="1"/>
                </a:cubicBezTo>
                <a:cubicBezTo>
                  <a:pt x="28" y="1"/>
                  <a:pt x="29" y="1"/>
                  <a:pt x="29" y="1"/>
                </a:cubicBezTo>
                <a:cubicBezTo>
                  <a:pt x="29" y="1"/>
                  <a:pt x="29" y="1"/>
                  <a:pt x="29" y="1"/>
                </a:cubicBezTo>
                <a:cubicBezTo>
                  <a:pt x="29" y="1"/>
                  <a:pt x="29" y="0"/>
                  <a:pt x="29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7" y="0"/>
                  <a:pt x="27" y="0"/>
                  <a:pt x="27" y="0"/>
                </a:cubicBezTo>
                <a:cubicBezTo>
                  <a:pt x="27" y="1"/>
                  <a:pt x="27" y="1"/>
                  <a:pt x="27" y="1"/>
                </a:cubicBezTo>
                <a:cubicBezTo>
                  <a:pt x="26" y="1"/>
                  <a:pt x="26" y="1"/>
                  <a:pt x="26" y="1"/>
                </a:cubicBezTo>
                <a:cubicBezTo>
                  <a:pt x="26" y="1"/>
                  <a:pt x="25" y="1"/>
                  <a:pt x="25" y="1"/>
                </a:cubicBezTo>
                <a:cubicBezTo>
                  <a:pt x="25" y="1"/>
                  <a:pt x="24" y="2"/>
                  <a:pt x="24" y="2"/>
                </a:cubicBezTo>
                <a:cubicBezTo>
                  <a:pt x="23" y="1"/>
                  <a:pt x="23" y="1"/>
                  <a:pt x="23" y="1"/>
                </a:cubicBezTo>
                <a:cubicBezTo>
                  <a:pt x="23" y="2"/>
                  <a:pt x="23" y="2"/>
                  <a:pt x="23" y="2"/>
                </a:cubicBezTo>
                <a:cubicBezTo>
                  <a:pt x="22" y="2"/>
                  <a:pt x="22" y="2"/>
                  <a:pt x="22" y="2"/>
                </a:cubicBezTo>
                <a:cubicBezTo>
                  <a:pt x="22" y="2"/>
                  <a:pt x="22" y="2"/>
                  <a:pt x="22" y="2"/>
                </a:cubicBezTo>
                <a:cubicBezTo>
                  <a:pt x="22" y="2"/>
                  <a:pt x="22" y="2"/>
                  <a:pt x="22" y="2"/>
                </a:cubicBezTo>
                <a:cubicBezTo>
                  <a:pt x="21" y="3"/>
                  <a:pt x="21" y="3"/>
                  <a:pt x="21" y="3"/>
                </a:cubicBezTo>
                <a:cubicBezTo>
                  <a:pt x="20" y="2"/>
                  <a:pt x="20" y="2"/>
                  <a:pt x="20" y="2"/>
                </a:cubicBezTo>
                <a:cubicBezTo>
                  <a:pt x="19" y="2"/>
                  <a:pt x="19" y="2"/>
                  <a:pt x="19" y="2"/>
                </a:cubicBezTo>
                <a:cubicBezTo>
                  <a:pt x="19" y="1"/>
                  <a:pt x="19" y="1"/>
                  <a:pt x="19" y="1"/>
                </a:cubicBezTo>
                <a:cubicBezTo>
                  <a:pt x="18" y="1"/>
                  <a:pt x="18" y="1"/>
                  <a:pt x="18" y="1"/>
                </a:cubicBezTo>
                <a:cubicBezTo>
                  <a:pt x="17" y="2"/>
                  <a:pt x="17" y="2"/>
                  <a:pt x="17" y="2"/>
                </a:cubicBezTo>
                <a:cubicBezTo>
                  <a:pt x="17" y="3"/>
                  <a:pt x="17" y="3"/>
                  <a:pt x="17" y="3"/>
                </a:cubicBezTo>
                <a:cubicBezTo>
                  <a:pt x="16" y="3"/>
                  <a:pt x="16" y="3"/>
                  <a:pt x="16" y="3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5"/>
                  <a:pt x="16" y="5"/>
                </a:cubicBezTo>
                <a:cubicBezTo>
                  <a:pt x="15" y="5"/>
                  <a:pt x="15" y="5"/>
                  <a:pt x="15" y="5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6"/>
                  <a:pt x="13" y="7"/>
                  <a:pt x="12" y="7"/>
                </a:cubicBezTo>
                <a:cubicBezTo>
                  <a:pt x="12" y="7"/>
                  <a:pt x="12" y="8"/>
                  <a:pt x="12" y="8"/>
                </a:cubicBezTo>
                <a:cubicBezTo>
                  <a:pt x="10" y="7"/>
                  <a:pt x="10" y="7"/>
                  <a:pt x="10" y="7"/>
                </a:cubicBezTo>
                <a:cubicBezTo>
                  <a:pt x="10" y="6"/>
                  <a:pt x="10" y="6"/>
                  <a:pt x="10" y="6"/>
                </a:cubicBezTo>
                <a:cubicBezTo>
                  <a:pt x="10" y="6"/>
                  <a:pt x="10" y="6"/>
                  <a:pt x="10" y="6"/>
                </a:cubicBezTo>
                <a:cubicBezTo>
                  <a:pt x="8" y="8"/>
                  <a:pt x="8" y="8"/>
                  <a:pt x="8" y="8"/>
                </a:cubicBezTo>
                <a:cubicBezTo>
                  <a:pt x="6" y="8"/>
                  <a:pt x="6" y="8"/>
                  <a:pt x="6" y="8"/>
                </a:cubicBezTo>
                <a:cubicBezTo>
                  <a:pt x="5" y="9"/>
                  <a:pt x="5" y="9"/>
                  <a:pt x="5" y="9"/>
                </a:cubicBezTo>
                <a:cubicBezTo>
                  <a:pt x="5" y="9"/>
                  <a:pt x="6" y="10"/>
                  <a:pt x="6" y="10"/>
                </a:cubicBezTo>
                <a:cubicBezTo>
                  <a:pt x="6" y="11"/>
                  <a:pt x="6" y="12"/>
                  <a:pt x="6" y="12"/>
                </a:cubicBezTo>
                <a:cubicBezTo>
                  <a:pt x="6" y="12"/>
                  <a:pt x="5" y="12"/>
                  <a:pt x="4" y="12"/>
                </a:cubicBezTo>
                <a:cubicBezTo>
                  <a:pt x="4" y="12"/>
                  <a:pt x="4" y="13"/>
                  <a:pt x="4" y="13"/>
                </a:cubicBezTo>
                <a:cubicBezTo>
                  <a:pt x="2" y="14"/>
                  <a:pt x="2" y="14"/>
                  <a:pt x="2" y="14"/>
                </a:cubicBezTo>
                <a:cubicBezTo>
                  <a:pt x="2" y="14"/>
                  <a:pt x="2" y="14"/>
                  <a:pt x="2" y="14"/>
                </a:cubicBezTo>
                <a:cubicBezTo>
                  <a:pt x="2" y="14"/>
                  <a:pt x="1" y="14"/>
                  <a:pt x="1" y="14"/>
                </a:cubicBezTo>
                <a:cubicBezTo>
                  <a:pt x="1" y="14"/>
                  <a:pt x="1" y="14"/>
                  <a:pt x="0" y="14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5"/>
                  <a:pt x="0" y="15"/>
                  <a:pt x="0" y="15"/>
                </a:cubicBezTo>
                <a:cubicBezTo>
                  <a:pt x="1" y="15"/>
                  <a:pt x="1" y="16"/>
                  <a:pt x="1" y="16"/>
                </a:cubicBezTo>
                <a:cubicBezTo>
                  <a:pt x="1" y="16"/>
                  <a:pt x="1" y="16"/>
                  <a:pt x="1" y="16"/>
                </a:cubicBezTo>
                <a:cubicBezTo>
                  <a:pt x="2" y="17"/>
                  <a:pt x="2" y="17"/>
                  <a:pt x="2" y="17"/>
                </a:cubicBezTo>
                <a:cubicBezTo>
                  <a:pt x="3" y="17"/>
                  <a:pt x="3" y="18"/>
                  <a:pt x="3" y="18"/>
                </a:cubicBezTo>
                <a:cubicBezTo>
                  <a:pt x="3" y="18"/>
                  <a:pt x="5" y="19"/>
                  <a:pt x="5" y="19"/>
                </a:cubicBezTo>
                <a:cubicBezTo>
                  <a:pt x="6" y="20"/>
                  <a:pt x="6" y="20"/>
                  <a:pt x="6" y="21"/>
                </a:cubicBezTo>
                <a:cubicBezTo>
                  <a:pt x="6" y="21"/>
                  <a:pt x="7" y="22"/>
                  <a:pt x="7" y="22"/>
                </a:cubicBezTo>
                <a:cubicBezTo>
                  <a:pt x="8" y="23"/>
                  <a:pt x="8" y="23"/>
                  <a:pt x="9" y="23"/>
                </a:cubicBezTo>
                <a:cubicBezTo>
                  <a:pt x="9" y="24"/>
                  <a:pt x="11" y="25"/>
                  <a:pt x="11" y="26"/>
                </a:cubicBezTo>
                <a:cubicBezTo>
                  <a:pt x="12" y="26"/>
                  <a:pt x="12" y="27"/>
                  <a:pt x="12" y="27"/>
                </a:cubicBezTo>
                <a:cubicBezTo>
                  <a:pt x="13" y="26"/>
                  <a:pt x="13" y="26"/>
                  <a:pt x="13" y="26"/>
                </a:cubicBezTo>
                <a:cubicBezTo>
                  <a:pt x="13" y="26"/>
                  <a:pt x="13" y="26"/>
                  <a:pt x="13" y="26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01" name="Freeform 764">
            <a:extLst>
              <a:ext uri="{FF2B5EF4-FFF2-40B4-BE49-F238E27FC236}">
                <a16:creationId xmlns:a16="http://schemas.microsoft.com/office/drawing/2014/main" id="{6672A00F-01FA-7B1E-9545-CF6D0A476E92}"/>
              </a:ext>
            </a:extLst>
          </p:cNvPr>
          <p:cNvSpPr>
            <a:spLocks noEditPoints="1"/>
          </p:cNvSpPr>
          <p:nvPr/>
        </p:nvSpPr>
        <p:spPr bwMode="auto">
          <a:xfrm>
            <a:off x="402642" y="2855828"/>
            <a:ext cx="1726219" cy="979006"/>
          </a:xfrm>
          <a:custGeom>
            <a:avLst/>
            <a:gdLst>
              <a:gd name="T0" fmla="*/ 235 w 808"/>
              <a:gd name="T1" fmla="*/ 205 h 519"/>
              <a:gd name="T2" fmla="*/ 230 w 808"/>
              <a:gd name="T3" fmla="*/ 223 h 519"/>
              <a:gd name="T4" fmla="*/ 226 w 808"/>
              <a:gd name="T5" fmla="*/ 226 h 519"/>
              <a:gd name="T6" fmla="*/ 223 w 808"/>
              <a:gd name="T7" fmla="*/ 218 h 519"/>
              <a:gd name="T8" fmla="*/ 229 w 808"/>
              <a:gd name="T9" fmla="*/ 214 h 519"/>
              <a:gd name="T10" fmla="*/ 235 w 808"/>
              <a:gd name="T11" fmla="*/ 211 h 519"/>
              <a:gd name="T12" fmla="*/ 237 w 808"/>
              <a:gd name="T13" fmla="*/ 209 h 519"/>
              <a:gd name="T14" fmla="*/ 221 w 808"/>
              <a:gd name="T15" fmla="*/ 231 h 519"/>
              <a:gd name="T16" fmla="*/ 130 w 808"/>
              <a:gd name="T17" fmla="*/ 266 h 519"/>
              <a:gd name="T18" fmla="*/ 138 w 808"/>
              <a:gd name="T19" fmla="*/ 265 h 519"/>
              <a:gd name="T20" fmla="*/ 84 w 808"/>
              <a:gd name="T21" fmla="*/ 283 h 519"/>
              <a:gd name="T22" fmla="*/ 3 w 808"/>
              <a:gd name="T23" fmla="*/ 275 h 519"/>
              <a:gd name="T24" fmla="*/ 144 w 808"/>
              <a:gd name="T25" fmla="*/ 259 h 519"/>
              <a:gd name="T26" fmla="*/ 77 w 808"/>
              <a:gd name="T27" fmla="*/ 285 h 519"/>
              <a:gd name="T28" fmla="*/ 59 w 808"/>
              <a:gd name="T29" fmla="*/ 286 h 519"/>
              <a:gd name="T30" fmla="*/ 180 w 808"/>
              <a:gd name="T31" fmla="*/ 247 h 519"/>
              <a:gd name="T32" fmla="*/ 146 w 808"/>
              <a:gd name="T33" fmla="*/ 187 h 519"/>
              <a:gd name="T34" fmla="*/ 277 w 808"/>
              <a:gd name="T35" fmla="*/ 180 h 519"/>
              <a:gd name="T36" fmla="*/ 360 w 808"/>
              <a:gd name="T37" fmla="*/ 231 h 519"/>
              <a:gd name="T38" fmla="*/ 366 w 808"/>
              <a:gd name="T39" fmla="*/ 251 h 519"/>
              <a:gd name="T40" fmla="*/ 353 w 808"/>
              <a:gd name="T41" fmla="*/ 235 h 519"/>
              <a:gd name="T42" fmla="*/ 346 w 808"/>
              <a:gd name="T43" fmla="*/ 220 h 519"/>
              <a:gd name="T44" fmla="*/ 350 w 808"/>
              <a:gd name="T45" fmla="*/ 216 h 519"/>
              <a:gd name="T46" fmla="*/ 354 w 808"/>
              <a:gd name="T47" fmla="*/ 229 h 519"/>
              <a:gd name="T48" fmla="*/ 359 w 808"/>
              <a:gd name="T49" fmla="*/ 239 h 519"/>
              <a:gd name="T50" fmla="*/ 364 w 808"/>
              <a:gd name="T51" fmla="*/ 237 h 519"/>
              <a:gd name="T52" fmla="*/ 366 w 808"/>
              <a:gd name="T53" fmla="*/ 247 h 519"/>
              <a:gd name="T54" fmla="*/ 367 w 808"/>
              <a:gd name="T55" fmla="*/ 232 h 519"/>
              <a:gd name="T56" fmla="*/ 355 w 808"/>
              <a:gd name="T57" fmla="*/ 221 h 519"/>
              <a:gd name="T58" fmla="*/ 804 w 808"/>
              <a:gd name="T59" fmla="*/ 351 h 519"/>
              <a:gd name="T60" fmla="*/ 642 w 808"/>
              <a:gd name="T61" fmla="*/ 324 h 519"/>
              <a:gd name="T62" fmla="*/ 435 w 808"/>
              <a:gd name="T63" fmla="*/ 329 h 519"/>
              <a:gd name="T64" fmla="*/ 424 w 808"/>
              <a:gd name="T65" fmla="*/ 383 h 519"/>
              <a:gd name="T66" fmla="*/ 546 w 808"/>
              <a:gd name="T67" fmla="*/ 471 h 519"/>
              <a:gd name="T68" fmla="*/ 620 w 808"/>
              <a:gd name="T69" fmla="*/ 484 h 519"/>
              <a:gd name="T70" fmla="*/ 702 w 808"/>
              <a:gd name="T71" fmla="*/ 490 h 519"/>
              <a:gd name="T72" fmla="*/ 719 w 808"/>
              <a:gd name="T73" fmla="*/ 461 h 519"/>
              <a:gd name="T74" fmla="*/ 748 w 808"/>
              <a:gd name="T75" fmla="*/ 432 h 519"/>
              <a:gd name="T76" fmla="*/ 747 w 808"/>
              <a:gd name="T77" fmla="*/ 415 h 519"/>
              <a:gd name="T78" fmla="*/ 764 w 808"/>
              <a:gd name="T79" fmla="*/ 392 h 519"/>
              <a:gd name="T80" fmla="*/ 793 w 808"/>
              <a:gd name="T81" fmla="*/ 363 h 519"/>
              <a:gd name="T82" fmla="*/ 351 w 808"/>
              <a:gd name="T83" fmla="*/ 195 h 519"/>
              <a:gd name="T84" fmla="*/ 262 w 808"/>
              <a:gd name="T85" fmla="*/ 37 h 519"/>
              <a:gd name="T86" fmla="*/ 220 w 808"/>
              <a:gd name="T87" fmla="*/ 12 h 519"/>
              <a:gd name="T88" fmla="*/ 184 w 808"/>
              <a:gd name="T89" fmla="*/ 17 h 519"/>
              <a:gd name="T90" fmla="*/ 172 w 808"/>
              <a:gd name="T91" fmla="*/ 82 h 519"/>
              <a:gd name="T92" fmla="*/ 150 w 808"/>
              <a:gd name="T93" fmla="*/ 92 h 519"/>
              <a:gd name="T94" fmla="*/ 162 w 808"/>
              <a:gd name="T95" fmla="*/ 123 h 519"/>
              <a:gd name="T96" fmla="*/ 154 w 808"/>
              <a:gd name="T97" fmla="*/ 143 h 519"/>
              <a:gd name="T98" fmla="*/ 151 w 808"/>
              <a:gd name="T99" fmla="*/ 175 h 519"/>
              <a:gd name="T100" fmla="*/ 172 w 808"/>
              <a:gd name="T101" fmla="*/ 194 h 519"/>
              <a:gd name="T102" fmla="*/ 194 w 808"/>
              <a:gd name="T103" fmla="*/ 203 h 519"/>
              <a:gd name="T104" fmla="*/ 165 w 808"/>
              <a:gd name="T105" fmla="*/ 250 h 519"/>
              <a:gd name="T106" fmla="*/ 203 w 808"/>
              <a:gd name="T107" fmla="*/ 228 h 519"/>
              <a:gd name="T108" fmla="*/ 224 w 808"/>
              <a:gd name="T109" fmla="*/ 196 h 519"/>
              <a:gd name="T110" fmla="*/ 242 w 808"/>
              <a:gd name="T111" fmla="*/ 182 h 519"/>
              <a:gd name="T112" fmla="*/ 253 w 808"/>
              <a:gd name="T113" fmla="*/ 190 h 519"/>
              <a:gd name="T114" fmla="*/ 260 w 808"/>
              <a:gd name="T115" fmla="*/ 178 h 519"/>
              <a:gd name="T116" fmla="*/ 286 w 808"/>
              <a:gd name="T117" fmla="*/ 180 h 519"/>
              <a:gd name="T118" fmla="*/ 333 w 808"/>
              <a:gd name="T119" fmla="*/ 204 h 519"/>
              <a:gd name="T120" fmla="*/ 354 w 808"/>
              <a:gd name="T121" fmla="*/ 210 h 519"/>
              <a:gd name="T122" fmla="*/ 366 w 808"/>
              <a:gd name="T123" fmla="*/ 224 h 519"/>
              <a:gd name="T124" fmla="*/ 373 w 808"/>
              <a:gd name="T125" fmla="*/ 240 h 5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08" h="519">
                <a:moveTo>
                  <a:pt x="431" y="320"/>
                </a:moveTo>
                <a:cubicBezTo>
                  <a:pt x="431" y="320"/>
                  <a:pt x="431" y="320"/>
                  <a:pt x="431" y="320"/>
                </a:cubicBezTo>
                <a:cubicBezTo>
                  <a:pt x="431" y="320"/>
                  <a:pt x="431" y="319"/>
                  <a:pt x="431" y="319"/>
                </a:cubicBezTo>
                <a:cubicBezTo>
                  <a:pt x="431" y="319"/>
                  <a:pt x="431" y="319"/>
                  <a:pt x="431" y="319"/>
                </a:cubicBezTo>
                <a:cubicBezTo>
                  <a:pt x="431" y="319"/>
                  <a:pt x="431" y="319"/>
                  <a:pt x="431" y="319"/>
                </a:cubicBezTo>
                <a:cubicBezTo>
                  <a:pt x="431" y="319"/>
                  <a:pt x="431" y="319"/>
                  <a:pt x="431" y="320"/>
                </a:cubicBezTo>
                <a:cubicBezTo>
                  <a:pt x="431" y="320"/>
                  <a:pt x="431" y="320"/>
                  <a:pt x="431" y="320"/>
                </a:cubicBezTo>
                <a:cubicBezTo>
                  <a:pt x="432" y="320"/>
                  <a:pt x="432" y="320"/>
                  <a:pt x="432" y="320"/>
                </a:cubicBezTo>
                <a:cubicBezTo>
                  <a:pt x="432" y="320"/>
                  <a:pt x="432" y="320"/>
                  <a:pt x="432" y="320"/>
                </a:cubicBezTo>
                <a:cubicBezTo>
                  <a:pt x="432" y="320"/>
                  <a:pt x="432" y="320"/>
                  <a:pt x="432" y="320"/>
                </a:cubicBezTo>
                <a:cubicBezTo>
                  <a:pt x="432" y="320"/>
                  <a:pt x="432" y="320"/>
                  <a:pt x="431" y="320"/>
                </a:cubicBezTo>
                <a:cubicBezTo>
                  <a:pt x="431" y="320"/>
                  <a:pt x="431" y="320"/>
                  <a:pt x="431" y="320"/>
                </a:cubicBezTo>
                <a:cubicBezTo>
                  <a:pt x="431" y="320"/>
                  <a:pt x="431" y="320"/>
                  <a:pt x="431" y="320"/>
                </a:cubicBezTo>
                <a:cubicBezTo>
                  <a:pt x="431" y="320"/>
                  <a:pt x="431" y="320"/>
                  <a:pt x="431" y="320"/>
                </a:cubicBezTo>
                <a:cubicBezTo>
                  <a:pt x="431" y="320"/>
                  <a:pt x="431" y="320"/>
                  <a:pt x="431" y="320"/>
                </a:cubicBezTo>
                <a:close/>
                <a:moveTo>
                  <a:pt x="432" y="319"/>
                </a:moveTo>
                <a:cubicBezTo>
                  <a:pt x="432" y="319"/>
                  <a:pt x="432" y="319"/>
                  <a:pt x="432" y="319"/>
                </a:cubicBezTo>
                <a:cubicBezTo>
                  <a:pt x="432" y="319"/>
                  <a:pt x="432" y="319"/>
                  <a:pt x="432" y="319"/>
                </a:cubicBezTo>
                <a:cubicBezTo>
                  <a:pt x="432" y="319"/>
                  <a:pt x="433" y="319"/>
                  <a:pt x="433" y="319"/>
                </a:cubicBezTo>
                <a:cubicBezTo>
                  <a:pt x="433" y="319"/>
                  <a:pt x="433" y="319"/>
                  <a:pt x="433" y="319"/>
                </a:cubicBezTo>
                <a:cubicBezTo>
                  <a:pt x="433" y="319"/>
                  <a:pt x="433" y="319"/>
                  <a:pt x="433" y="319"/>
                </a:cubicBezTo>
                <a:cubicBezTo>
                  <a:pt x="433" y="319"/>
                  <a:pt x="433" y="319"/>
                  <a:pt x="433" y="319"/>
                </a:cubicBezTo>
                <a:cubicBezTo>
                  <a:pt x="433" y="319"/>
                  <a:pt x="433" y="319"/>
                  <a:pt x="433" y="319"/>
                </a:cubicBezTo>
                <a:cubicBezTo>
                  <a:pt x="433" y="318"/>
                  <a:pt x="433" y="318"/>
                  <a:pt x="433" y="318"/>
                </a:cubicBezTo>
                <a:cubicBezTo>
                  <a:pt x="433" y="318"/>
                  <a:pt x="433" y="318"/>
                  <a:pt x="433" y="318"/>
                </a:cubicBezTo>
                <a:cubicBezTo>
                  <a:pt x="433" y="318"/>
                  <a:pt x="433" y="318"/>
                  <a:pt x="433" y="318"/>
                </a:cubicBezTo>
                <a:cubicBezTo>
                  <a:pt x="433" y="318"/>
                  <a:pt x="432" y="318"/>
                  <a:pt x="432" y="318"/>
                </a:cubicBezTo>
                <a:cubicBezTo>
                  <a:pt x="432" y="318"/>
                  <a:pt x="432" y="318"/>
                  <a:pt x="432" y="318"/>
                </a:cubicBezTo>
                <a:cubicBezTo>
                  <a:pt x="432" y="318"/>
                  <a:pt x="432" y="318"/>
                  <a:pt x="432" y="318"/>
                </a:cubicBezTo>
                <a:cubicBezTo>
                  <a:pt x="432" y="318"/>
                  <a:pt x="432" y="319"/>
                  <a:pt x="432" y="319"/>
                </a:cubicBezTo>
                <a:cubicBezTo>
                  <a:pt x="432" y="319"/>
                  <a:pt x="432" y="319"/>
                  <a:pt x="432" y="319"/>
                </a:cubicBezTo>
                <a:cubicBezTo>
                  <a:pt x="432" y="319"/>
                  <a:pt x="432" y="319"/>
                  <a:pt x="432" y="319"/>
                </a:cubicBezTo>
                <a:close/>
                <a:moveTo>
                  <a:pt x="433" y="320"/>
                </a:moveTo>
                <a:cubicBezTo>
                  <a:pt x="432" y="320"/>
                  <a:pt x="432" y="320"/>
                  <a:pt x="432" y="320"/>
                </a:cubicBezTo>
                <a:cubicBezTo>
                  <a:pt x="432" y="320"/>
                  <a:pt x="432" y="320"/>
                  <a:pt x="432" y="320"/>
                </a:cubicBezTo>
                <a:cubicBezTo>
                  <a:pt x="432" y="320"/>
                  <a:pt x="432" y="320"/>
                  <a:pt x="432" y="321"/>
                </a:cubicBezTo>
                <a:cubicBezTo>
                  <a:pt x="432" y="321"/>
                  <a:pt x="432" y="321"/>
                  <a:pt x="432" y="321"/>
                </a:cubicBezTo>
                <a:cubicBezTo>
                  <a:pt x="432" y="321"/>
                  <a:pt x="433" y="321"/>
                  <a:pt x="433" y="321"/>
                </a:cubicBezTo>
                <a:cubicBezTo>
                  <a:pt x="433" y="321"/>
                  <a:pt x="433" y="321"/>
                  <a:pt x="433" y="321"/>
                </a:cubicBezTo>
                <a:cubicBezTo>
                  <a:pt x="433" y="321"/>
                  <a:pt x="433" y="321"/>
                  <a:pt x="433" y="321"/>
                </a:cubicBezTo>
                <a:cubicBezTo>
                  <a:pt x="433" y="320"/>
                  <a:pt x="433" y="320"/>
                  <a:pt x="433" y="320"/>
                </a:cubicBezTo>
                <a:cubicBezTo>
                  <a:pt x="433" y="320"/>
                  <a:pt x="433" y="320"/>
                  <a:pt x="433" y="320"/>
                </a:cubicBezTo>
                <a:cubicBezTo>
                  <a:pt x="433" y="320"/>
                  <a:pt x="433" y="320"/>
                  <a:pt x="433" y="320"/>
                </a:cubicBezTo>
                <a:cubicBezTo>
                  <a:pt x="433" y="320"/>
                  <a:pt x="433" y="320"/>
                  <a:pt x="433" y="320"/>
                </a:cubicBezTo>
                <a:cubicBezTo>
                  <a:pt x="433" y="320"/>
                  <a:pt x="433" y="320"/>
                  <a:pt x="433" y="320"/>
                </a:cubicBezTo>
                <a:close/>
                <a:moveTo>
                  <a:pt x="105" y="137"/>
                </a:moveTo>
                <a:cubicBezTo>
                  <a:pt x="105" y="138"/>
                  <a:pt x="105" y="138"/>
                  <a:pt x="105" y="139"/>
                </a:cubicBezTo>
                <a:cubicBezTo>
                  <a:pt x="106" y="139"/>
                  <a:pt x="106" y="140"/>
                  <a:pt x="107" y="140"/>
                </a:cubicBezTo>
                <a:cubicBezTo>
                  <a:pt x="107" y="140"/>
                  <a:pt x="107" y="140"/>
                  <a:pt x="107" y="140"/>
                </a:cubicBezTo>
                <a:cubicBezTo>
                  <a:pt x="108" y="140"/>
                  <a:pt x="108" y="140"/>
                  <a:pt x="108" y="140"/>
                </a:cubicBezTo>
                <a:cubicBezTo>
                  <a:pt x="108" y="140"/>
                  <a:pt x="109" y="140"/>
                  <a:pt x="109" y="139"/>
                </a:cubicBezTo>
                <a:cubicBezTo>
                  <a:pt x="109" y="139"/>
                  <a:pt x="110" y="139"/>
                  <a:pt x="111" y="139"/>
                </a:cubicBezTo>
                <a:cubicBezTo>
                  <a:pt x="112" y="139"/>
                  <a:pt x="113" y="139"/>
                  <a:pt x="113" y="140"/>
                </a:cubicBezTo>
                <a:cubicBezTo>
                  <a:pt x="114" y="140"/>
                  <a:pt x="114" y="141"/>
                  <a:pt x="115" y="141"/>
                </a:cubicBezTo>
                <a:cubicBezTo>
                  <a:pt x="115" y="142"/>
                  <a:pt x="115" y="142"/>
                  <a:pt x="115" y="142"/>
                </a:cubicBezTo>
                <a:cubicBezTo>
                  <a:pt x="116" y="143"/>
                  <a:pt x="116" y="143"/>
                  <a:pt x="117" y="143"/>
                </a:cubicBezTo>
                <a:cubicBezTo>
                  <a:pt x="118" y="143"/>
                  <a:pt x="118" y="144"/>
                  <a:pt x="118" y="144"/>
                </a:cubicBezTo>
                <a:cubicBezTo>
                  <a:pt x="118" y="144"/>
                  <a:pt x="118" y="145"/>
                  <a:pt x="118" y="145"/>
                </a:cubicBezTo>
                <a:cubicBezTo>
                  <a:pt x="118" y="145"/>
                  <a:pt x="119" y="146"/>
                  <a:pt x="119" y="146"/>
                </a:cubicBezTo>
                <a:cubicBezTo>
                  <a:pt x="119" y="146"/>
                  <a:pt x="119" y="146"/>
                  <a:pt x="119" y="146"/>
                </a:cubicBezTo>
                <a:cubicBezTo>
                  <a:pt x="120" y="146"/>
                  <a:pt x="120" y="146"/>
                  <a:pt x="120" y="145"/>
                </a:cubicBezTo>
                <a:cubicBezTo>
                  <a:pt x="120" y="145"/>
                  <a:pt x="120" y="145"/>
                  <a:pt x="120" y="145"/>
                </a:cubicBezTo>
                <a:cubicBezTo>
                  <a:pt x="120" y="144"/>
                  <a:pt x="121" y="143"/>
                  <a:pt x="122" y="143"/>
                </a:cubicBezTo>
                <a:cubicBezTo>
                  <a:pt x="122" y="142"/>
                  <a:pt x="123" y="142"/>
                  <a:pt x="124" y="143"/>
                </a:cubicBezTo>
                <a:cubicBezTo>
                  <a:pt x="124" y="143"/>
                  <a:pt x="124" y="143"/>
                  <a:pt x="124" y="143"/>
                </a:cubicBezTo>
                <a:cubicBezTo>
                  <a:pt x="125" y="143"/>
                  <a:pt x="125" y="143"/>
                  <a:pt x="125" y="142"/>
                </a:cubicBezTo>
                <a:cubicBezTo>
                  <a:pt x="126" y="142"/>
                  <a:pt x="126" y="141"/>
                  <a:pt x="126" y="141"/>
                </a:cubicBezTo>
                <a:cubicBezTo>
                  <a:pt x="126" y="141"/>
                  <a:pt x="126" y="141"/>
                  <a:pt x="126" y="141"/>
                </a:cubicBezTo>
                <a:cubicBezTo>
                  <a:pt x="126" y="140"/>
                  <a:pt x="126" y="140"/>
                  <a:pt x="125" y="140"/>
                </a:cubicBezTo>
                <a:cubicBezTo>
                  <a:pt x="124" y="140"/>
                  <a:pt x="122" y="140"/>
                  <a:pt x="120" y="139"/>
                </a:cubicBezTo>
                <a:cubicBezTo>
                  <a:pt x="120" y="139"/>
                  <a:pt x="120" y="139"/>
                  <a:pt x="119" y="139"/>
                </a:cubicBezTo>
                <a:cubicBezTo>
                  <a:pt x="119" y="138"/>
                  <a:pt x="118" y="138"/>
                  <a:pt x="117" y="138"/>
                </a:cubicBezTo>
                <a:cubicBezTo>
                  <a:pt x="117" y="138"/>
                  <a:pt x="117" y="137"/>
                  <a:pt x="117" y="137"/>
                </a:cubicBezTo>
                <a:cubicBezTo>
                  <a:pt x="117" y="136"/>
                  <a:pt x="116" y="136"/>
                  <a:pt x="116" y="135"/>
                </a:cubicBezTo>
                <a:cubicBezTo>
                  <a:pt x="115" y="135"/>
                  <a:pt x="115" y="135"/>
                  <a:pt x="115" y="135"/>
                </a:cubicBezTo>
                <a:cubicBezTo>
                  <a:pt x="115" y="135"/>
                  <a:pt x="114" y="135"/>
                  <a:pt x="114" y="135"/>
                </a:cubicBezTo>
                <a:cubicBezTo>
                  <a:pt x="113" y="135"/>
                  <a:pt x="113" y="135"/>
                  <a:pt x="112" y="136"/>
                </a:cubicBezTo>
                <a:cubicBezTo>
                  <a:pt x="112" y="136"/>
                  <a:pt x="111" y="136"/>
                  <a:pt x="111" y="136"/>
                </a:cubicBezTo>
                <a:cubicBezTo>
                  <a:pt x="111" y="136"/>
                  <a:pt x="110" y="136"/>
                  <a:pt x="110" y="136"/>
                </a:cubicBezTo>
                <a:cubicBezTo>
                  <a:pt x="109" y="136"/>
                  <a:pt x="108" y="136"/>
                  <a:pt x="107" y="135"/>
                </a:cubicBezTo>
                <a:cubicBezTo>
                  <a:pt x="107" y="135"/>
                  <a:pt x="106" y="135"/>
                  <a:pt x="106" y="135"/>
                </a:cubicBezTo>
                <a:cubicBezTo>
                  <a:pt x="106" y="134"/>
                  <a:pt x="106" y="134"/>
                  <a:pt x="106" y="134"/>
                </a:cubicBezTo>
                <a:cubicBezTo>
                  <a:pt x="106" y="134"/>
                  <a:pt x="106" y="134"/>
                  <a:pt x="105" y="134"/>
                </a:cubicBezTo>
                <a:cubicBezTo>
                  <a:pt x="105" y="134"/>
                  <a:pt x="105" y="134"/>
                  <a:pt x="105" y="135"/>
                </a:cubicBezTo>
                <a:cubicBezTo>
                  <a:pt x="105" y="135"/>
                  <a:pt x="105" y="136"/>
                  <a:pt x="105" y="137"/>
                </a:cubicBezTo>
                <a:close/>
                <a:moveTo>
                  <a:pt x="222" y="227"/>
                </a:moveTo>
                <a:cubicBezTo>
                  <a:pt x="222" y="227"/>
                  <a:pt x="222" y="227"/>
                  <a:pt x="222" y="227"/>
                </a:cubicBezTo>
                <a:close/>
                <a:moveTo>
                  <a:pt x="233" y="207"/>
                </a:moveTo>
                <a:cubicBezTo>
                  <a:pt x="233" y="207"/>
                  <a:pt x="234" y="207"/>
                  <a:pt x="234" y="207"/>
                </a:cubicBezTo>
                <a:cubicBezTo>
                  <a:pt x="234" y="207"/>
                  <a:pt x="234" y="207"/>
                  <a:pt x="234" y="207"/>
                </a:cubicBezTo>
                <a:cubicBezTo>
                  <a:pt x="234" y="207"/>
                  <a:pt x="234" y="207"/>
                  <a:pt x="234" y="207"/>
                </a:cubicBezTo>
                <a:cubicBezTo>
                  <a:pt x="235" y="207"/>
                  <a:pt x="235" y="207"/>
                  <a:pt x="235" y="207"/>
                </a:cubicBezTo>
                <a:cubicBezTo>
                  <a:pt x="235" y="207"/>
                  <a:pt x="235" y="207"/>
                  <a:pt x="235" y="207"/>
                </a:cubicBezTo>
                <a:cubicBezTo>
                  <a:pt x="235" y="207"/>
                  <a:pt x="235" y="207"/>
                  <a:pt x="235" y="206"/>
                </a:cubicBezTo>
                <a:cubicBezTo>
                  <a:pt x="235" y="206"/>
                  <a:pt x="235" y="206"/>
                  <a:pt x="235" y="206"/>
                </a:cubicBezTo>
                <a:cubicBezTo>
                  <a:pt x="235" y="206"/>
                  <a:pt x="235" y="206"/>
                  <a:pt x="235" y="206"/>
                </a:cubicBezTo>
                <a:cubicBezTo>
                  <a:pt x="235" y="206"/>
                  <a:pt x="235" y="206"/>
                  <a:pt x="235" y="206"/>
                </a:cubicBezTo>
                <a:cubicBezTo>
                  <a:pt x="235" y="205"/>
                  <a:pt x="235" y="205"/>
                  <a:pt x="235" y="205"/>
                </a:cubicBezTo>
                <a:cubicBezTo>
                  <a:pt x="235" y="205"/>
                  <a:pt x="235" y="205"/>
                  <a:pt x="235" y="205"/>
                </a:cubicBezTo>
                <a:cubicBezTo>
                  <a:pt x="235" y="205"/>
                  <a:pt x="235" y="205"/>
                  <a:pt x="235" y="205"/>
                </a:cubicBezTo>
                <a:cubicBezTo>
                  <a:pt x="235" y="205"/>
                  <a:pt x="235" y="205"/>
                  <a:pt x="235" y="205"/>
                </a:cubicBezTo>
                <a:cubicBezTo>
                  <a:pt x="234" y="205"/>
                  <a:pt x="234" y="206"/>
                  <a:pt x="234" y="206"/>
                </a:cubicBezTo>
                <a:cubicBezTo>
                  <a:pt x="234" y="206"/>
                  <a:pt x="234" y="206"/>
                  <a:pt x="234" y="206"/>
                </a:cubicBezTo>
                <a:cubicBezTo>
                  <a:pt x="234" y="206"/>
                  <a:pt x="234" y="206"/>
                  <a:pt x="234" y="206"/>
                </a:cubicBezTo>
                <a:cubicBezTo>
                  <a:pt x="234" y="205"/>
                  <a:pt x="234" y="205"/>
                  <a:pt x="234" y="205"/>
                </a:cubicBezTo>
                <a:cubicBezTo>
                  <a:pt x="234" y="206"/>
                  <a:pt x="234" y="206"/>
                  <a:pt x="233" y="206"/>
                </a:cubicBezTo>
                <a:cubicBezTo>
                  <a:pt x="233" y="206"/>
                  <a:pt x="233" y="206"/>
                  <a:pt x="233" y="206"/>
                </a:cubicBezTo>
                <a:cubicBezTo>
                  <a:pt x="233" y="206"/>
                  <a:pt x="233" y="206"/>
                  <a:pt x="233" y="206"/>
                </a:cubicBezTo>
                <a:cubicBezTo>
                  <a:pt x="234" y="206"/>
                  <a:pt x="234" y="206"/>
                  <a:pt x="234" y="206"/>
                </a:cubicBezTo>
                <a:cubicBezTo>
                  <a:pt x="234" y="206"/>
                  <a:pt x="234" y="206"/>
                  <a:pt x="234" y="206"/>
                </a:cubicBezTo>
                <a:cubicBezTo>
                  <a:pt x="234" y="206"/>
                  <a:pt x="234" y="206"/>
                  <a:pt x="234" y="206"/>
                </a:cubicBezTo>
                <a:cubicBezTo>
                  <a:pt x="233" y="206"/>
                  <a:pt x="233" y="206"/>
                  <a:pt x="233" y="206"/>
                </a:cubicBezTo>
                <a:cubicBezTo>
                  <a:pt x="233" y="206"/>
                  <a:pt x="233" y="206"/>
                  <a:pt x="233" y="206"/>
                </a:cubicBezTo>
                <a:cubicBezTo>
                  <a:pt x="233" y="206"/>
                  <a:pt x="233" y="206"/>
                  <a:pt x="233" y="207"/>
                </a:cubicBezTo>
                <a:close/>
                <a:moveTo>
                  <a:pt x="224" y="231"/>
                </a:moveTo>
                <a:cubicBezTo>
                  <a:pt x="224" y="231"/>
                  <a:pt x="224" y="231"/>
                  <a:pt x="224" y="231"/>
                </a:cubicBezTo>
                <a:cubicBezTo>
                  <a:pt x="224" y="231"/>
                  <a:pt x="224" y="231"/>
                  <a:pt x="224" y="230"/>
                </a:cubicBezTo>
                <a:cubicBezTo>
                  <a:pt x="224" y="230"/>
                  <a:pt x="223" y="230"/>
                  <a:pt x="223" y="230"/>
                </a:cubicBezTo>
                <a:cubicBezTo>
                  <a:pt x="223" y="230"/>
                  <a:pt x="223" y="231"/>
                  <a:pt x="223" y="230"/>
                </a:cubicBezTo>
                <a:cubicBezTo>
                  <a:pt x="223" y="230"/>
                  <a:pt x="223" y="230"/>
                  <a:pt x="223" y="230"/>
                </a:cubicBezTo>
                <a:cubicBezTo>
                  <a:pt x="222" y="231"/>
                  <a:pt x="222" y="231"/>
                  <a:pt x="222" y="231"/>
                </a:cubicBezTo>
                <a:cubicBezTo>
                  <a:pt x="222" y="231"/>
                  <a:pt x="222" y="231"/>
                  <a:pt x="222" y="231"/>
                </a:cubicBezTo>
                <a:cubicBezTo>
                  <a:pt x="222" y="231"/>
                  <a:pt x="222" y="231"/>
                  <a:pt x="222" y="232"/>
                </a:cubicBezTo>
                <a:cubicBezTo>
                  <a:pt x="222" y="232"/>
                  <a:pt x="222" y="232"/>
                  <a:pt x="223" y="232"/>
                </a:cubicBezTo>
                <a:cubicBezTo>
                  <a:pt x="223" y="232"/>
                  <a:pt x="223" y="232"/>
                  <a:pt x="224" y="231"/>
                </a:cubicBezTo>
                <a:cubicBezTo>
                  <a:pt x="224" y="231"/>
                  <a:pt x="224" y="231"/>
                  <a:pt x="224" y="231"/>
                </a:cubicBezTo>
                <a:close/>
                <a:moveTo>
                  <a:pt x="221" y="231"/>
                </a:moveTo>
                <a:cubicBezTo>
                  <a:pt x="221" y="231"/>
                  <a:pt x="221" y="231"/>
                  <a:pt x="221" y="231"/>
                </a:cubicBezTo>
                <a:cubicBezTo>
                  <a:pt x="221" y="231"/>
                  <a:pt x="221" y="231"/>
                  <a:pt x="221" y="231"/>
                </a:cubicBezTo>
                <a:cubicBezTo>
                  <a:pt x="221" y="231"/>
                  <a:pt x="221" y="231"/>
                  <a:pt x="221" y="231"/>
                </a:cubicBezTo>
                <a:cubicBezTo>
                  <a:pt x="220" y="231"/>
                  <a:pt x="220" y="231"/>
                  <a:pt x="219" y="232"/>
                </a:cubicBezTo>
                <a:cubicBezTo>
                  <a:pt x="219" y="232"/>
                  <a:pt x="219" y="232"/>
                  <a:pt x="219" y="233"/>
                </a:cubicBezTo>
                <a:cubicBezTo>
                  <a:pt x="219" y="233"/>
                  <a:pt x="219" y="233"/>
                  <a:pt x="219" y="233"/>
                </a:cubicBezTo>
                <a:cubicBezTo>
                  <a:pt x="219" y="233"/>
                  <a:pt x="219" y="233"/>
                  <a:pt x="219" y="233"/>
                </a:cubicBezTo>
                <a:cubicBezTo>
                  <a:pt x="220" y="233"/>
                  <a:pt x="220" y="233"/>
                  <a:pt x="220" y="232"/>
                </a:cubicBezTo>
                <a:cubicBezTo>
                  <a:pt x="220" y="232"/>
                  <a:pt x="220" y="232"/>
                  <a:pt x="220" y="232"/>
                </a:cubicBezTo>
                <a:cubicBezTo>
                  <a:pt x="220" y="232"/>
                  <a:pt x="221" y="232"/>
                  <a:pt x="221" y="232"/>
                </a:cubicBezTo>
                <a:cubicBezTo>
                  <a:pt x="221" y="232"/>
                  <a:pt x="221" y="232"/>
                  <a:pt x="221" y="232"/>
                </a:cubicBezTo>
                <a:cubicBezTo>
                  <a:pt x="221" y="232"/>
                  <a:pt x="221" y="232"/>
                  <a:pt x="221" y="231"/>
                </a:cubicBezTo>
                <a:close/>
                <a:moveTo>
                  <a:pt x="221" y="231"/>
                </a:moveTo>
                <a:cubicBezTo>
                  <a:pt x="221" y="231"/>
                  <a:pt x="221" y="231"/>
                  <a:pt x="221" y="231"/>
                </a:cubicBezTo>
                <a:close/>
                <a:moveTo>
                  <a:pt x="237" y="218"/>
                </a:moveTo>
                <a:cubicBezTo>
                  <a:pt x="237" y="218"/>
                  <a:pt x="237" y="218"/>
                  <a:pt x="237" y="218"/>
                </a:cubicBezTo>
                <a:cubicBezTo>
                  <a:pt x="236" y="219"/>
                  <a:pt x="236" y="219"/>
                  <a:pt x="236" y="219"/>
                </a:cubicBezTo>
                <a:cubicBezTo>
                  <a:pt x="236" y="219"/>
                  <a:pt x="235" y="220"/>
                  <a:pt x="235" y="220"/>
                </a:cubicBezTo>
                <a:cubicBezTo>
                  <a:pt x="235" y="220"/>
                  <a:pt x="235" y="220"/>
                  <a:pt x="235" y="220"/>
                </a:cubicBezTo>
                <a:cubicBezTo>
                  <a:pt x="235" y="220"/>
                  <a:pt x="235" y="220"/>
                  <a:pt x="235" y="220"/>
                </a:cubicBezTo>
                <a:cubicBezTo>
                  <a:pt x="234" y="220"/>
                  <a:pt x="235" y="220"/>
                  <a:pt x="235" y="220"/>
                </a:cubicBezTo>
                <a:cubicBezTo>
                  <a:pt x="235" y="220"/>
                  <a:pt x="235" y="220"/>
                  <a:pt x="235" y="220"/>
                </a:cubicBezTo>
                <a:cubicBezTo>
                  <a:pt x="235" y="220"/>
                  <a:pt x="234" y="220"/>
                  <a:pt x="234" y="220"/>
                </a:cubicBezTo>
                <a:cubicBezTo>
                  <a:pt x="234" y="220"/>
                  <a:pt x="234" y="220"/>
                  <a:pt x="234" y="220"/>
                </a:cubicBezTo>
                <a:cubicBezTo>
                  <a:pt x="234" y="220"/>
                  <a:pt x="234" y="220"/>
                  <a:pt x="234" y="220"/>
                </a:cubicBezTo>
                <a:cubicBezTo>
                  <a:pt x="234" y="220"/>
                  <a:pt x="234" y="220"/>
                  <a:pt x="233" y="220"/>
                </a:cubicBezTo>
                <a:cubicBezTo>
                  <a:pt x="233" y="220"/>
                  <a:pt x="233" y="220"/>
                  <a:pt x="233" y="220"/>
                </a:cubicBezTo>
                <a:cubicBezTo>
                  <a:pt x="233" y="219"/>
                  <a:pt x="233" y="219"/>
                  <a:pt x="232" y="219"/>
                </a:cubicBezTo>
                <a:cubicBezTo>
                  <a:pt x="232" y="220"/>
                  <a:pt x="232" y="219"/>
                  <a:pt x="232" y="219"/>
                </a:cubicBezTo>
                <a:cubicBezTo>
                  <a:pt x="232" y="219"/>
                  <a:pt x="232" y="219"/>
                  <a:pt x="232" y="219"/>
                </a:cubicBezTo>
                <a:cubicBezTo>
                  <a:pt x="232" y="219"/>
                  <a:pt x="232" y="219"/>
                  <a:pt x="231" y="219"/>
                </a:cubicBezTo>
                <a:cubicBezTo>
                  <a:pt x="231" y="220"/>
                  <a:pt x="232" y="220"/>
                  <a:pt x="232" y="220"/>
                </a:cubicBezTo>
                <a:cubicBezTo>
                  <a:pt x="231" y="220"/>
                  <a:pt x="231" y="220"/>
                  <a:pt x="231" y="220"/>
                </a:cubicBezTo>
                <a:cubicBezTo>
                  <a:pt x="231" y="220"/>
                  <a:pt x="231" y="220"/>
                  <a:pt x="231" y="220"/>
                </a:cubicBezTo>
                <a:cubicBezTo>
                  <a:pt x="231" y="220"/>
                  <a:pt x="231" y="220"/>
                  <a:pt x="231" y="220"/>
                </a:cubicBezTo>
                <a:cubicBezTo>
                  <a:pt x="231" y="220"/>
                  <a:pt x="231" y="220"/>
                  <a:pt x="231" y="220"/>
                </a:cubicBezTo>
                <a:cubicBezTo>
                  <a:pt x="231" y="220"/>
                  <a:pt x="231" y="220"/>
                  <a:pt x="231" y="220"/>
                </a:cubicBezTo>
                <a:cubicBezTo>
                  <a:pt x="231" y="220"/>
                  <a:pt x="231" y="220"/>
                  <a:pt x="231" y="220"/>
                </a:cubicBezTo>
                <a:cubicBezTo>
                  <a:pt x="231" y="220"/>
                  <a:pt x="232" y="220"/>
                  <a:pt x="232" y="220"/>
                </a:cubicBezTo>
                <a:cubicBezTo>
                  <a:pt x="232" y="220"/>
                  <a:pt x="232" y="220"/>
                  <a:pt x="233" y="220"/>
                </a:cubicBezTo>
                <a:cubicBezTo>
                  <a:pt x="233" y="220"/>
                  <a:pt x="233" y="220"/>
                  <a:pt x="233" y="220"/>
                </a:cubicBezTo>
                <a:cubicBezTo>
                  <a:pt x="233" y="220"/>
                  <a:pt x="233" y="220"/>
                  <a:pt x="233" y="220"/>
                </a:cubicBezTo>
                <a:cubicBezTo>
                  <a:pt x="233" y="221"/>
                  <a:pt x="233" y="221"/>
                  <a:pt x="233" y="221"/>
                </a:cubicBezTo>
                <a:cubicBezTo>
                  <a:pt x="233" y="221"/>
                  <a:pt x="234" y="221"/>
                  <a:pt x="234" y="221"/>
                </a:cubicBezTo>
                <a:cubicBezTo>
                  <a:pt x="234" y="221"/>
                  <a:pt x="234" y="221"/>
                  <a:pt x="234" y="221"/>
                </a:cubicBezTo>
                <a:cubicBezTo>
                  <a:pt x="233" y="221"/>
                  <a:pt x="233" y="222"/>
                  <a:pt x="233" y="222"/>
                </a:cubicBezTo>
                <a:cubicBezTo>
                  <a:pt x="233" y="222"/>
                  <a:pt x="233" y="222"/>
                  <a:pt x="233" y="222"/>
                </a:cubicBezTo>
                <a:cubicBezTo>
                  <a:pt x="233" y="222"/>
                  <a:pt x="233" y="222"/>
                  <a:pt x="233" y="222"/>
                </a:cubicBezTo>
                <a:cubicBezTo>
                  <a:pt x="233" y="222"/>
                  <a:pt x="233" y="222"/>
                  <a:pt x="233" y="222"/>
                </a:cubicBezTo>
                <a:cubicBezTo>
                  <a:pt x="232" y="222"/>
                  <a:pt x="232" y="222"/>
                  <a:pt x="232" y="222"/>
                </a:cubicBezTo>
                <a:cubicBezTo>
                  <a:pt x="232" y="222"/>
                  <a:pt x="232" y="222"/>
                  <a:pt x="232" y="222"/>
                </a:cubicBezTo>
                <a:cubicBezTo>
                  <a:pt x="232" y="222"/>
                  <a:pt x="232" y="222"/>
                  <a:pt x="232" y="222"/>
                </a:cubicBezTo>
                <a:cubicBezTo>
                  <a:pt x="232" y="222"/>
                  <a:pt x="232" y="222"/>
                  <a:pt x="232" y="222"/>
                </a:cubicBezTo>
                <a:cubicBezTo>
                  <a:pt x="232" y="222"/>
                  <a:pt x="232" y="222"/>
                  <a:pt x="232" y="222"/>
                </a:cubicBezTo>
                <a:cubicBezTo>
                  <a:pt x="232" y="222"/>
                  <a:pt x="232" y="222"/>
                  <a:pt x="232" y="222"/>
                </a:cubicBezTo>
                <a:cubicBezTo>
                  <a:pt x="232" y="222"/>
                  <a:pt x="232" y="222"/>
                  <a:pt x="232" y="221"/>
                </a:cubicBezTo>
                <a:cubicBezTo>
                  <a:pt x="232" y="221"/>
                  <a:pt x="232" y="221"/>
                  <a:pt x="232" y="221"/>
                </a:cubicBezTo>
                <a:cubicBezTo>
                  <a:pt x="232" y="221"/>
                  <a:pt x="232" y="221"/>
                  <a:pt x="232" y="221"/>
                </a:cubicBezTo>
                <a:cubicBezTo>
                  <a:pt x="231" y="222"/>
                  <a:pt x="231" y="222"/>
                  <a:pt x="231" y="221"/>
                </a:cubicBezTo>
                <a:cubicBezTo>
                  <a:pt x="231" y="221"/>
                  <a:pt x="231" y="221"/>
                  <a:pt x="231" y="221"/>
                </a:cubicBezTo>
                <a:cubicBezTo>
                  <a:pt x="231" y="222"/>
                  <a:pt x="231" y="222"/>
                  <a:pt x="231" y="222"/>
                </a:cubicBezTo>
                <a:cubicBezTo>
                  <a:pt x="231" y="222"/>
                  <a:pt x="230" y="222"/>
                  <a:pt x="230" y="222"/>
                </a:cubicBezTo>
                <a:cubicBezTo>
                  <a:pt x="230" y="222"/>
                  <a:pt x="230" y="222"/>
                  <a:pt x="230" y="222"/>
                </a:cubicBezTo>
                <a:cubicBezTo>
                  <a:pt x="230" y="221"/>
                  <a:pt x="230" y="221"/>
                  <a:pt x="230" y="221"/>
                </a:cubicBezTo>
                <a:cubicBezTo>
                  <a:pt x="230" y="221"/>
                  <a:pt x="230" y="221"/>
                  <a:pt x="230" y="221"/>
                </a:cubicBezTo>
                <a:cubicBezTo>
                  <a:pt x="230" y="222"/>
                  <a:pt x="230" y="222"/>
                  <a:pt x="230" y="222"/>
                </a:cubicBezTo>
                <a:cubicBezTo>
                  <a:pt x="230" y="222"/>
                  <a:pt x="230" y="222"/>
                  <a:pt x="230" y="222"/>
                </a:cubicBezTo>
                <a:cubicBezTo>
                  <a:pt x="230" y="222"/>
                  <a:pt x="230" y="222"/>
                  <a:pt x="230" y="222"/>
                </a:cubicBezTo>
                <a:cubicBezTo>
                  <a:pt x="230" y="222"/>
                  <a:pt x="231" y="222"/>
                  <a:pt x="231" y="222"/>
                </a:cubicBezTo>
                <a:cubicBezTo>
                  <a:pt x="231" y="222"/>
                  <a:pt x="231" y="222"/>
                  <a:pt x="231" y="222"/>
                </a:cubicBezTo>
                <a:cubicBezTo>
                  <a:pt x="231" y="222"/>
                  <a:pt x="231" y="223"/>
                  <a:pt x="231" y="223"/>
                </a:cubicBezTo>
                <a:cubicBezTo>
                  <a:pt x="231" y="223"/>
                  <a:pt x="231" y="223"/>
                  <a:pt x="231" y="223"/>
                </a:cubicBezTo>
                <a:cubicBezTo>
                  <a:pt x="231" y="223"/>
                  <a:pt x="231" y="223"/>
                  <a:pt x="230" y="223"/>
                </a:cubicBezTo>
                <a:cubicBezTo>
                  <a:pt x="230" y="223"/>
                  <a:pt x="230" y="223"/>
                  <a:pt x="230" y="223"/>
                </a:cubicBezTo>
                <a:cubicBezTo>
                  <a:pt x="230" y="223"/>
                  <a:pt x="230" y="223"/>
                  <a:pt x="230" y="223"/>
                </a:cubicBezTo>
                <a:cubicBezTo>
                  <a:pt x="229" y="223"/>
                  <a:pt x="229" y="223"/>
                  <a:pt x="229" y="223"/>
                </a:cubicBezTo>
                <a:cubicBezTo>
                  <a:pt x="229" y="223"/>
                  <a:pt x="229" y="223"/>
                  <a:pt x="229" y="223"/>
                </a:cubicBezTo>
                <a:cubicBezTo>
                  <a:pt x="229" y="223"/>
                  <a:pt x="229" y="223"/>
                  <a:pt x="229" y="223"/>
                </a:cubicBezTo>
                <a:cubicBezTo>
                  <a:pt x="230" y="223"/>
                  <a:pt x="229" y="223"/>
                  <a:pt x="230" y="223"/>
                </a:cubicBezTo>
                <a:cubicBezTo>
                  <a:pt x="230" y="223"/>
                  <a:pt x="230" y="223"/>
                  <a:pt x="230" y="223"/>
                </a:cubicBezTo>
                <a:cubicBezTo>
                  <a:pt x="230" y="223"/>
                  <a:pt x="230" y="223"/>
                  <a:pt x="230" y="223"/>
                </a:cubicBezTo>
                <a:cubicBezTo>
                  <a:pt x="230" y="223"/>
                  <a:pt x="230" y="223"/>
                  <a:pt x="230" y="223"/>
                </a:cubicBezTo>
                <a:cubicBezTo>
                  <a:pt x="230" y="224"/>
                  <a:pt x="230" y="224"/>
                  <a:pt x="230" y="224"/>
                </a:cubicBezTo>
                <a:cubicBezTo>
                  <a:pt x="230" y="224"/>
                  <a:pt x="230" y="224"/>
                  <a:pt x="230" y="224"/>
                </a:cubicBezTo>
                <a:cubicBezTo>
                  <a:pt x="230" y="224"/>
                  <a:pt x="230" y="224"/>
                  <a:pt x="230" y="223"/>
                </a:cubicBezTo>
                <a:cubicBezTo>
                  <a:pt x="231" y="223"/>
                  <a:pt x="231" y="223"/>
                  <a:pt x="231" y="223"/>
                </a:cubicBezTo>
                <a:cubicBezTo>
                  <a:pt x="230" y="224"/>
                  <a:pt x="230" y="224"/>
                  <a:pt x="230" y="224"/>
                </a:cubicBezTo>
                <a:cubicBezTo>
                  <a:pt x="230" y="224"/>
                  <a:pt x="230" y="224"/>
                  <a:pt x="230" y="224"/>
                </a:cubicBezTo>
                <a:cubicBezTo>
                  <a:pt x="230" y="224"/>
                  <a:pt x="231" y="224"/>
                  <a:pt x="231" y="224"/>
                </a:cubicBezTo>
                <a:cubicBezTo>
                  <a:pt x="231" y="223"/>
                  <a:pt x="231" y="223"/>
                  <a:pt x="231" y="223"/>
                </a:cubicBezTo>
                <a:cubicBezTo>
                  <a:pt x="231" y="223"/>
                  <a:pt x="231" y="223"/>
                  <a:pt x="231" y="224"/>
                </a:cubicBezTo>
                <a:cubicBezTo>
                  <a:pt x="232" y="224"/>
                  <a:pt x="232" y="224"/>
                  <a:pt x="232" y="224"/>
                </a:cubicBezTo>
                <a:cubicBezTo>
                  <a:pt x="232" y="224"/>
                  <a:pt x="232" y="224"/>
                  <a:pt x="232" y="224"/>
                </a:cubicBezTo>
                <a:cubicBezTo>
                  <a:pt x="232" y="224"/>
                  <a:pt x="232" y="224"/>
                  <a:pt x="232" y="224"/>
                </a:cubicBezTo>
                <a:cubicBezTo>
                  <a:pt x="231" y="224"/>
                  <a:pt x="231" y="224"/>
                  <a:pt x="231" y="224"/>
                </a:cubicBezTo>
                <a:cubicBezTo>
                  <a:pt x="231" y="224"/>
                  <a:pt x="231" y="224"/>
                  <a:pt x="231" y="224"/>
                </a:cubicBezTo>
                <a:cubicBezTo>
                  <a:pt x="230" y="224"/>
                  <a:pt x="230" y="225"/>
                  <a:pt x="230" y="224"/>
                </a:cubicBezTo>
                <a:cubicBezTo>
                  <a:pt x="230" y="224"/>
                  <a:pt x="230" y="225"/>
                  <a:pt x="230" y="225"/>
                </a:cubicBezTo>
                <a:cubicBezTo>
                  <a:pt x="230" y="225"/>
                  <a:pt x="229" y="225"/>
                  <a:pt x="230" y="225"/>
                </a:cubicBezTo>
                <a:cubicBezTo>
                  <a:pt x="230" y="225"/>
                  <a:pt x="230" y="225"/>
                  <a:pt x="230" y="225"/>
                </a:cubicBezTo>
                <a:cubicBezTo>
                  <a:pt x="230" y="225"/>
                  <a:pt x="229" y="226"/>
                  <a:pt x="229" y="226"/>
                </a:cubicBezTo>
                <a:cubicBezTo>
                  <a:pt x="229" y="226"/>
                  <a:pt x="229" y="226"/>
                  <a:pt x="229" y="225"/>
                </a:cubicBezTo>
                <a:cubicBezTo>
                  <a:pt x="229" y="225"/>
                  <a:pt x="229" y="225"/>
                  <a:pt x="229" y="225"/>
                </a:cubicBezTo>
                <a:cubicBezTo>
                  <a:pt x="229" y="225"/>
                  <a:pt x="229" y="225"/>
                  <a:pt x="229" y="225"/>
                </a:cubicBezTo>
                <a:cubicBezTo>
                  <a:pt x="229" y="225"/>
                  <a:pt x="229" y="225"/>
                  <a:pt x="229" y="224"/>
                </a:cubicBezTo>
                <a:cubicBezTo>
                  <a:pt x="229" y="224"/>
                  <a:pt x="229" y="225"/>
                  <a:pt x="229" y="225"/>
                </a:cubicBezTo>
                <a:cubicBezTo>
                  <a:pt x="229" y="225"/>
                  <a:pt x="229" y="225"/>
                  <a:pt x="229" y="225"/>
                </a:cubicBezTo>
                <a:cubicBezTo>
                  <a:pt x="229" y="225"/>
                  <a:pt x="228" y="225"/>
                  <a:pt x="228" y="225"/>
                </a:cubicBezTo>
                <a:cubicBezTo>
                  <a:pt x="228" y="225"/>
                  <a:pt x="228" y="225"/>
                  <a:pt x="228" y="225"/>
                </a:cubicBezTo>
                <a:cubicBezTo>
                  <a:pt x="228" y="225"/>
                  <a:pt x="228" y="225"/>
                  <a:pt x="228" y="225"/>
                </a:cubicBezTo>
                <a:cubicBezTo>
                  <a:pt x="229" y="224"/>
                  <a:pt x="229" y="224"/>
                  <a:pt x="229" y="224"/>
                </a:cubicBezTo>
                <a:cubicBezTo>
                  <a:pt x="229" y="224"/>
                  <a:pt x="229" y="224"/>
                  <a:pt x="229" y="224"/>
                </a:cubicBezTo>
                <a:cubicBezTo>
                  <a:pt x="229" y="224"/>
                  <a:pt x="229" y="224"/>
                  <a:pt x="228" y="224"/>
                </a:cubicBezTo>
                <a:cubicBezTo>
                  <a:pt x="228" y="224"/>
                  <a:pt x="229" y="224"/>
                  <a:pt x="229" y="224"/>
                </a:cubicBezTo>
                <a:cubicBezTo>
                  <a:pt x="229" y="224"/>
                  <a:pt x="229" y="224"/>
                  <a:pt x="229" y="223"/>
                </a:cubicBezTo>
                <a:cubicBezTo>
                  <a:pt x="229" y="223"/>
                  <a:pt x="229" y="223"/>
                  <a:pt x="229" y="223"/>
                </a:cubicBezTo>
                <a:cubicBezTo>
                  <a:pt x="229" y="223"/>
                  <a:pt x="229" y="223"/>
                  <a:pt x="229" y="223"/>
                </a:cubicBezTo>
                <a:cubicBezTo>
                  <a:pt x="229" y="223"/>
                  <a:pt x="229" y="223"/>
                  <a:pt x="229" y="223"/>
                </a:cubicBezTo>
                <a:cubicBezTo>
                  <a:pt x="229" y="223"/>
                  <a:pt x="229" y="223"/>
                  <a:pt x="229" y="223"/>
                </a:cubicBezTo>
                <a:cubicBezTo>
                  <a:pt x="228" y="223"/>
                  <a:pt x="228" y="223"/>
                  <a:pt x="228" y="223"/>
                </a:cubicBezTo>
                <a:cubicBezTo>
                  <a:pt x="228" y="223"/>
                  <a:pt x="228" y="223"/>
                  <a:pt x="228" y="223"/>
                </a:cubicBezTo>
                <a:cubicBezTo>
                  <a:pt x="228" y="223"/>
                  <a:pt x="229" y="223"/>
                  <a:pt x="228" y="224"/>
                </a:cubicBezTo>
                <a:cubicBezTo>
                  <a:pt x="228" y="224"/>
                  <a:pt x="228" y="224"/>
                  <a:pt x="228" y="224"/>
                </a:cubicBezTo>
                <a:cubicBezTo>
                  <a:pt x="228" y="224"/>
                  <a:pt x="228" y="224"/>
                  <a:pt x="228" y="224"/>
                </a:cubicBezTo>
                <a:cubicBezTo>
                  <a:pt x="228" y="224"/>
                  <a:pt x="228" y="224"/>
                  <a:pt x="228" y="224"/>
                </a:cubicBezTo>
                <a:cubicBezTo>
                  <a:pt x="228" y="224"/>
                  <a:pt x="228" y="224"/>
                  <a:pt x="228" y="224"/>
                </a:cubicBezTo>
                <a:cubicBezTo>
                  <a:pt x="228" y="224"/>
                  <a:pt x="228" y="224"/>
                  <a:pt x="228" y="224"/>
                </a:cubicBezTo>
                <a:cubicBezTo>
                  <a:pt x="228" y="224"/>
                  <a:pt x="228" y="224"/>
                  <a:pt x="228" y="224"/>
                </a:cubicBezTo>
                <a:cubicBezTo>
                  <a:pt x="228" y="224"/>
                  <a:pt x="227" y="223"/>
                  <a:pt x="227" y="224"/>
                </a:cubicBezTo>
                <a:cubicBezTo>
                  <a:pt x="227" y="224"/>
                  <a:pt x="227" y="224"/>
                  <a:pt x="227" y="224"/>
                </a:cubicBezTo>
                <a:cubicBezTo>
                  <a:pt x="227" y="224"/>
                  <a:pt x="227" y="224"/>
                  <a:pt x="227" y="224"/>
                </a:cubicBezTo>
                <a:cubicBezTo>
                  <a:pt x="228" y="224"/>
                  <a:pt x="228" y="224"/>
                  <a:pt x="228" y="224"/>
                </a:cubicBezTo>
                <a:cubicBezTo>
                  <a:pt x="228" y="224"/>
                  <a:pt x="228" y="224"/>
                  <a:pt x="228" y="224"/>
                </a:cubicBezTo>
                <a:cubicBezTo>
                  <a:pt x="227" y="224"/>
                  <a:pt x="228" y="224"/>
                  <a:pt x="228" y="225"/>
                </a:cubicBezTo>
                <a:cubicBezTo>
                  <a:pt x="228" y="225"/>
                  <a:pt x="228" y="225"/>
                  <a:pt x="228" y="225"/>
                </a:cubicBezTo>
                <a:cubicBezTo>
                  <a:pt x="228" y="225"/>
                  <a:pt x="227" y="225"/>
                  <a:pt x="227" y="225"/>
                </a:cubicBezTo>
                <a:cubicBezTo>
                  <a:pt x="227" y="225"/>
                  <a:pt x="227" y="225"/>
                  <a:pt x="227" y="225"/>
                </a:cubicBezTo>
                <a:cubicBezTo>
                  <a:pt x="227" y="225"/>
                  <a:pt x="227" y="225"/>
                  <a:pt x="227" y="225"/>
                </a:cubicBezTo>
                <a:cubicBezTo>
                  <a:pt x="226" y="225"/>
                  <a:pt x="226" y="225"/>
                  <a:pt x="226" y="225"/>
                </a:cubicBezTo>
                <a:cubicBezTo>
                  <a:pt x="226" y="225"/>
                  <a:pt x="226" y="225"/>
                  <a:pt x="226" y="225"/>
                </a:cubicBezTo>
                <a:cubicBezTo>
                  <a:pt x="226" y="225"/>
                  <a:pt x="226" y="225"/>
                  <a:pt x="226" y="225"/>
                </a:cubicBezTo>
                <a:cubicBezTo>
                  <a:pt x="227" y="225"/>
                  <a:pt x="227" y="225"/>
                  <a:pt x="227" y="225"/>
                </a:cubicBezTo>
                <a:cubicBezTo>
                  <a:pt x="227" y="225"/>
                  <a:pt x="227" y="225"/>
                  <a:pt x="227" y="225"/>
                </a:cubicBezTo>
                <a:cubicBezTo>
                  <a:pt x="227" y="225"/>
                  <a:pt x="227" y="225"/>
                  <a:pt x="227" y="225"/>
                </a:cubicBezTo>
                <a:cubicBezTo>
                  <a:pt x="227" y="225"/>
                  <a:pt x="227" y="225"/>
                  <a:pt x="227" y="226"/>
                </a:cubicBezTo>
                <a:cubicBezTo>
                  <a:pt x="227" y="226"/>
                  <a:pt x="227" y="226"/>
                  <a:pt x="227" y="226"/>
                </a:cubicBezTo>
                <a:cubicBezTo>
                  <a:pt x="227" y="226"/>
                  <a:pt x="227" y="226"/>
                  <a:pt x="227" y="226"/>
                </a:cubicBezTo>
                <a:cubicBezTo>
                  <a:pt x="227" y="226"/>
                  <a:pt x="227" y="226"/>
                  <a:pt x="227" y="226"/>
                </a:cubicBezTo>
                <a:cubicBezTo>
                  <a:pt x="227" y="226"/>
                  <a:pt x="227" y="226"/>
                  <a:pt x="227" y="226"/>
                </a:cubicBezTo>
                <a:cubicBezTo>
                  <a:pt x="227" y="226"/>
                  <a:pt x="227" y="226"/>
                  <a:pt x="227" y="226"/>
                </a:cubicBezTo>
                <a:cubicBezTo>
                  <a:pt x="227" y="227"/>
                  <a:pt x="227" y="226"/>
                  <a:pt x="227" y="226"/>
                </a:cubicBezTo>
                <a:cubicBezTo>
                  <a:pt x="226" y="227"/>
                  <a:pt x="226" y="226"/>
                  <a:pt x="226" y="226"/>
                </a:cubicBezTo>
                <a:cubicBezTo>
                  <a:pt x="226" y="226"/>
                  <a:pt x="226" y="226"/>
                  <a:pt x="226" y="226"/>
                </a:cubicBezTo>
                <a:cubicBezTo>
                  <a:pt x="226" y="226"/>
                  <a:pt x="226" y="226"/>
                  <a:pt x="226" y="226"/>
                </a:cubicBezTo>
                <a:cubicBezTo>
                  <a:pt x="226" y="226"/>
                  <a:pt x="226" y="226"/>
                  <a:pt x="226" y="226"/>
                </a:cubicBezTo>
                <a:cubicBezTo>
                  <a:pt x="226" y="227"/>
                  <a:pt x="226" y="227"/>
                  <a:pt x="226" y="227"/>
                </a:cubicBezTo>
                <a:cubicBezTo>
                  <a:pt x="226" y="227"/>
                  <a:pt x="226" y="227"/>
                  <a:pt x="226" y="227"/>
                </a:cubicBezTo>
                <a:cubicBezTo>
                  <a:pt x="226" y="227"/>
                  <a:pt x="226" y="227"/>
                  <a:pt x="226" y="227"/>
                </a:cubicBezTo>
                <a:cubicBezTo>
                  <a:pt x="226" y="227"/>
                  <a:pt x="226" y="227"/>
                  <a:pt x="226" y="227"/>
                </a:cubicBezTo>
                <a:cubicBezTo>
                  <a:pt x="226" y="227"/>
                  <a:pt x="226" y="227"/>
                  <a:pt x="226" y="227"/>
                </a:cubicBezTo>
                <a:cubicBezTo>
                  <a:pt x="226" y="227"/>
                  <a:pt x="226" y="227"/>
                  <a:pt x="226" y="227"/>
                </a:cubicBezTo>
                <a:cubicBezTo>
                  <a:pt x="226" y="227"/>
                  <a:pt x="226" y="227"/>
                  <a:pt x="226" y="227"/>
                </a:cubicBezTo>
                <a:cubicBezTo>
                  <a:pt x="226" y="227"/>
                  <a:pt x="226" y="228"/>
                  <a:pt x="226" y="228"/>
                </a:cubicBezTo>
                <a:cubicBezTo>
                  <a:pt x="226" y="228"/>
                  <a:pt x="225" y="228"/>
                  <a:pt x="225" y="228"/>
                </a:cubicBezTo>
                <a:cubicBezTo>
                  <a:pt x="225" y="228"/>
                  <a:pt x="225" y="228"/>
                  <a:pt x="225" y="228"/>
                </a:cubicBezTo>
                <a:cubicBezTo>
                  <a:pt x="225" y="228"/>
                  <a:pt x="225" y="228"/>
                  <a:pt x="225" y="229"/>
                </a:cubicBezTo>
                <a:cubicBezTo>
                  <a:pt x="225" y="229"/>
                  <a:pt x="225" y="229"/>
                  <a:pt x="224" y="229"/>
                </a:cubicBezTo>
                <a:cubicBezTo>
                  <a:pt x="224" y="229"/>
                  <a:pt x="224" y="229"/>
                  <a:pt x="224" y="229"/>
                </a:cubicBezTo>
                <a:cubicBezTo>
                  <a:pt x="224" y="229"/>
                  <a:pt x="224" y="229"/>
                  <a:pt x="224" y="229"/>
                </a:cubicBezTo>
                <a:cubicBezTo>
                  <a:pt x="224" y="229"/>
                  <a:pt x="224" y="229"/>
                  <a:pt x="223" y="229"/>
                </a:cubicBezTo>
                <a:cubicBezTo>
                  <a:pt x="223" y="229"/>
                  <a:pt x="223" y="228"/>
                  <a:pt x="223" y="228"/>
                </a:cubicBezTo>
                <a:cubicBezTo>
                  <a:pt x="224" y="228"/>
                  <a:pt x="224" y="228"/>
                  <a:pt x="224" y="227"/>
                </a:cubicBezTo>
                <a:cubicBezTo>
                  <a:pt x="224" y="227"/>
                  <a:pt x="224" y="227"/>
                  <a:pt x="225" y="227"/>
                </a:cubicBezTo>
                <a:cubicBezTo>
                  <a:pt x="225" y="227"/>
                  <a:pt x="225" y="227"/>
                  <a:pt x="225" y="227"/>
                </a:cubicBezTo>
                <a:cubicBezTo>
                  <a:pt x="225" y="227"/>
                  <a:pt x="225" y="226"/>
                  <a:pt x="226" y="226"/>
                </a:cubicBezTo>
                <a:cubicBezTo>
                  <a:pt x="226" y="226"/>
                  <a:pt x="226" y="226"/>
                  <a:pt x="226" y="226"/>
                </a:cubicBezTo>
                <a:cubicBezTo>
                  <a:pt x="226" y="226"/>
                  <a:pt x="226" y="226"/>
                  <a:pt x="226" y="226"/>
                </a:cubicBezTo>
                <a:cubicBezTo>
                  <a:pt x="226" y="226"/>
                  <a:pt x="226" y="226"/>
                  <a:pt x="226" y="226"/>
                </a:cubicBezTo>
                <a:cubicBezTo>
                  <a:pt x="226" y="226"/>
                  <a:pt x="225" y="226"/>
                  <a:pt x="225" y="226"/>
                </a:cubicBezTo>
                <a:cubicBezTo>
                  <a:pt x="225" y="226"/>
                  <a:pt x="225" y="226"/>
                  <a:pt x="225" y="226"/>
                </a:cubicBezTo>
                <a:cubicBezTo>
                  <a:pt x="225" y="226"/>
                  <a:pt x="225" y="225"/>
                  <a:pt x="225" y="225"/>
                </a:cubicBezTo>
                <a:cubicBezTo>
                  <a:pt x="225" y="225"/>
                  <a:pt x="225" y="225"/>
                  <a:pt x="225" y="225"/>
                </a:cubicBezTo>
                <a:cubicBezTo>
                  <a:pt x="225" y="226"/>
                  <a:pt x="225" y="226"/>
                  <a:pt x="225" y="226"/>
                </a:cubicBezTo>
                <a:cubicBezTo>
                  <a:pt x="225" y="226"/>
                  <a:pt x="225" y="226"/>
                  <a:pt x="225" y="226"/>
                </a:cubicBezTo>
                <a:cubicBezTo>
                  <a:pt x="225" y="226"/>
                  <a:pt x="225" y="226"/>
                  <a:pt x="225" y="226"/>
                </a:cubicBezTo>
                <a:cubicBezTo>
                  <a:pt x="225" y="226"/>
                  <a:pt x="224" y="226"/>
                  <a:pt x="224" y="226"/>
                </a:cubicBezTo>
                <a:cubicBezTo>
                  <a:pt x="225" y="226"/>
                  <a:pt x="225" y="226"/>
                  <a:pt x="225" y="225"/>
                </a:cubicBezTo>
                <a:cubicBezTo>
                  <a:pt x="225" y="225"/>
                  <a:pt x="225" y="225"/>
                  <a:pt x="225" y="225"/>
                </a:cubicBezTo>
                <a:cubicBezTo>
                  <a:pt x="225" y="225"/>
                  <a:pt x="225" y="225"/>
                  <a:pt x="225" y="225"/>
                </a:cubicBezTo>
                <a:cubicBezTo>
                  <a:pt x="225" y="225"/>
                  <a:pt x="225" y="225"/>
                  <a:pt x="225" y="225"/>
                </a:cubicBezTo>
                <a:cubicBezTo>
                  <a:pt x="225" y="224"/>
                  <a:pt x="226" y="224"/>
                  <a:pt x="226" y="224"/>
                </a:cubicBezTo>
                <a:cubicBezTo>
                  <a:pt x="226" y="224"/>
                  <a:pt x="226" y="224"/>
                  <a:pt x="226" y="224"/>
                </a:cubicBezTo>
                <a:cubicBezTo>
                  <a:pt x="226" y="224"/>
                  <a:pt x="226" y="224"/>
                  <a:pt x="226" y="224"/>
                </a:cubicBezTo>
                <a:cubicBezTo>
                  <a:pt x="226" y="224"/>
                  <a:pt x="226" y="224"/>
                  <a:pt x="226" y="224"/>
                </a:cubicBezTo>
                <a:cubicBezTo>
                  <a:pt x="225" y="224"/>
                  <a:pt x="225" y="224"/>
                  <a:pt x="225" y="224"/>
                </a:cubicBezTo>
                <a:cubicBezTo>
                  <a:pt x="225" y="224"/>
                  <a:pt x="225" y="224"/>
                  <a:pt x="225" y="224"/>
                </a:cubicBezTo>
                <a:cubicBezTo>
                  <a:pt x="225" y="224"/>
                  <a:pt x="225" y="225"/>
                  <a:pt x="225" y="225"/>
                </a:cubicBezTo>
                <a:cubicBezTo>
                  <a:pt x="224" y="225"/>
                  <a:pt x="224" y="225"/>
                  <a:pt x="224" y="225"/>
                </a:cubicBezTo>
                <a:cubicBezTo>
                  <a:pt x="224" y="225"/>
                  <a:pt x="224" y="225"/>
                  <a:pt x="224" y="225"/>
                </a:cubicBezTo>
                <a:cubicBezTo>
                  <a:pt x="224" y="225"/>
                  <a:pt x="224" y="226"/>
                  <a:pt x="224" y="226"/>
                </a:cubicBezTo>
                <a:cubicBezTo>
                  <a:pt x="224" y="226"/>
                  <a:pt x="224" y="226"/>
                  <a:pt x="224" y="226"/>
                </a:cubicBezTo>
                <a:cubicBezTo>
                  <a:pt x="224" y="226"/>
                  <a:pt x="223" y="226"/>
                  <a:pt x="223" y="226"/>
                </a:cubicBezTo>
                <a:cubicBezTo>
                  <a:pt x="223" y="226"/>
                  <a:pt x="223" y="226"/>
                  <a:pt x="223" y="225"/>
                </a:cubicBezTo>
                <a:cubicBezTo>
                  <a:pt x="224" y="225"/>
                  <a:pt x="224" y="225"/>
                  <a:pt x="224" y="225"/>
                </a:cubicBezTo>
                <a:cubicBezTo>
                  <a:pt x="224" y="225"/>
                  <a:pt x="224" y="224"/>
                  <a:pt x="224" y="224"/>
                </a:cubicBezTo>
                <a:cubicBezTo>
                  <a:pt x="224" y="224"/>
                  <a:pt x="224" y="224"/>
                  <a:pt x="225" y="224"/>
                </a:cubicBezTo>
                <a:cubicBezTo>
                  <a:pt x="224" y="224"/>
                  <a:pt x="224" y="224"/>
                  <a:pt x="224" y="224"/>
                </a:cubicBezTo>
                <a:cubicBezTo>
                  <a:pt x="224" y="224"/>
                  <a:pt x="224" y="224"/>
                  <a:pt x="223" y="224"/>
                </a:cubicBezTo>
                <a:cubicBezTo>
                  <a:pt x="223" y="224"/>
                  <a:pt x="223" y="224"/>
                  <a:pt x="223" y="224"/>
                </a:cubicBezTo>
                <a:cubicBezTo>
                  <a:pt x="223" y="224"/>
                  <a:pt x="223" y="224"/>
                  <a:pt x="223" y="224"/>
                </a:cubicBezTo>
                <a:cubicBezTo>
                  <a:pt x="223" y="224"/>
                  <a:pt x="223" y="224"/>
                  <a:pt x="223" y="224"/>
                </a:cubicBezTo>
                <a:cubicBezTo>
                  <a:pt x="223" y="224"/>
                  <a:pt x="223" y="224"/>
                  <a:pt x="223" y="224"/>
                </a:cubicBezTo>
                <a:cubicBezTo>
                  <a:pt x="223" y="224"/>
                  <a:pt x="223" y="224"/>
                  <a:pt x="223" y="224"/>
                </a:cubicBezTo>
                <a:cubicBezTo>
                  <a:pt x="223" y="224"/>
                  <a:pt x="222" y="224"/>
                  <a:pt x="222" y="224"/>
                </a:cubicBezTo>
                <a:cubicBezTo>
                  <a:pt x="222" y="224"/>
                  <a:pt x="222" y="224"/>
                  <a:pt x="222" y="224"/>
                </a:cubicBezTo>
                <a:cubicBezTo>
                  <a:pt x="222" y="224"/>
                  <a:pt x="222" y="224"/>
                  <a:pt x="222" y="224"/>
                </a:cubicBezTo>
                <a:cubicBezTo>
                  <a:pt x="222" y="224"/>
                  <a:pt x="222" y="224"/>
                  <a:pt x="221" y="224"/>
                </a:cubicBezTo>
                <a:cubicBezTo>
                  <a:pt x="221" y="224"/>
                  <a:pt x="221" y="224"/>
                  <a:pt x="221" y="224"/>
                </a:cubicBezTo>
                <a:cubicBezTo>
                  <a:pt x="221" y="224"/>
                  <a:pt x="221" y="224"/>
                  <a:pt x="221" y="225"/>
                </a:cubicBezTo>
                <a:cubicBezTo>
                  <a:pt x="221" y="225"/>
                  <a:pt x="221" y="225"/>
                  <a:pt x="222" y="225"/>
                </a:cubicBezTo>
                <a:cubicBezTo>
                  <a:pt x="222" y="225"/>
                  <a:pt x="222" y="225"/>
                  <a:pt x="222" y="225"/>
                </a:cubicBezTo>
                <a:cubicBezTo>
                  <a:pt x="222" y="225"/>
                  <a:pt x="222" y="225"/>
                  <a:pt x="222" y="225"/>
                </a:cubicBezTo>
                <a:cubicBezTo>
                  <a:pt x="222" y="224"/>
                  <a:pt x="222" y="224"/>
                  <a:pt x="223" y="224"/>
                </a:cubicBezTo>
                <a:cubicBezTo>
                  <a:pt x="223" y="224"/>
                  <a:pt x="223" y="224"/>
                  <a:pt x="223" y="224"/>
                </a:cubicBezTo>
                <a:cubicBezTo>
                  <a:pt x="224" y="224"/>
                  <a:pt x="224" y="224"/>
                  <a:pt x="224" y="224"/>
                </a:cubicBezTo>
                <a:cubicBezTo>
                  <a:pt x="224" y="225"/>
                  <a:pt x="224" y="225"/>
                  <a:pt x="223" y="225"/>
                </a:cubicBezTo>
                <a:cubicBezTo>
                  <a:pt x="223" y="225"/>
                  <a:pt x="223" y="226"/>
                  <a:pt x="223" y="226"/>
                </a:cubicBezTo>
                <a:cubicBezTo>
                  <a:pt x="223" y="226"/>
                  <a:pt x="223" y="226"/>
                  <a:pt x="223" y="226"/>
                </a:cubicBezTo>
                <a:cubicBezTo>
                  <a:pt x="223" y="226"/>
                  <a:pt x="223" y="226"/>
                  <a:pt x="223" y="226"/>
                </a:cubicBezTo>
                <a:cubicBezTo>
                  <a:pt x="223" y="226"/>
                  <a:pt x="223" y="226"/>
                  <a:pt x="223" y="226"/>
                </a:cubicBezTo>
                <a:cubicBezTo>
                  <a:pt x="223" y="226"/>
                  <a:pt x="223" y="226"/>
                  <a:pt x="223" y="226"/>
                </a:cubicBezTo>
                <a:cubicBezTo>
                  <a:pt x="223" y="226"/>
                  <a:pt x="223" y="227"/>
                  <a:pt x="223" y="227"/>
                </a:cubicBezTo>
                <a:cubicBezTo>
                  <a:pt x="223" y="227"/>
                  <a:pt x="223" y="227"/>
                  <a:pt x="223" y="227"/>
                </a:cubicBezTo>
                <a:cubicBezTo>
                  <a:pt x="223" y="227"/>
                  <a:pt x="223" y="227"/>
                  <a:pt x="223" y="227"/>
                </a:cubicBezTo>
                <a:cubicBezTo>
                  <a:pt x="223" y="227"/>
                  <a:pt x="223" y="227"/>
                  <a:pt x="223" y="227"/>
                </a:cubicBezTo>
                <a:cubicBezTo>
                  <a:pt x="223" y="227"/>
                  <a:pt x="223" y="227"/>
                  <a:pt x="222" y="227"/>
                </a:cubicBezTo>
                <a:cubicBezTo>
                  <a:pt x="222" y="227"/>
                  <a:pt x="222" y="227"/>
                  <a:pt x="222" y="227"/>
                </a:cubicBezTo>
                <a:cubicBezTo>
                  <a:pt x="222" y="227"/>
                  <a:pt x="222" y="227"/>
                  <a:pt x="222" y="227"/>
                </a:cubicBezTo>
                <a:cubicBezTo>
                  <a:pt x="222" y="227"/>
                  <a:pt x="222" y="227"/>
                  <a:pt x="222" y="227"/>
                </a:cubicBezTo>
                <a:cubicBezTo>
                  <a:pt x="222" y="227"/>
                  <a:pt x="222" y="227"/>
                  <a:pt x="222" y="227"/>
                </a:cubicBezTo>
                <a:cubicBezTo>
                  <a:pt x="222" y="227"/>
                  <a:pt x="222" y="227"/>
                  <a:pt x="222" y="227"/>
                </a:cubicBezTo>
                <a:cubicBezTo>
                  <a:pt x="222" y="227"/>
                  <a:pt x="222" y="227"/>
                  <a:pt x="222" y="227"/>
                </a:cubicBezTo>
                <a:cubicBezTo>
                  <a:pt x="222" y="227"/>
                  <a:pt x="222" y="226"/>
                  <a:pt x="222" y="226"/>
                </a:cubicBezTo>
                <a:cubicBezTo>
                  <a:pt x="222" y="226"/>
                  <a:pt x="222" y="226"/>
                  <a:pt x="222" y="226"/>
                </a:cubicBezTo>
                <a:cubicBezTo>
                  <a:pt x="222" y="226"/>
                  <a:pt x="222" y="226"/>
                  <a:pt x="222" y="226"/>
                </a:cubicBezTo>
                <a:cubicBezTo>
                  <a:pt x="222" y="226"/>
                  <a:pt x="222" y="226"/>
                  <a:pt x="222" y="226"/>
                </a:cubicBezTo>
                <a:cubicBezTo>
                  <a:pt x="222" y="226"/>
                  <a:pt x="221" y="226"/>
                  <a:pt x="221" y="226"/>
                </a:cubicBezTo>
                <a:cubicBezTo>
                  <a:pt x="221" y="226"/>
                  <a:pt x="221" y="226"/>
                  <a:pt x="221" y="225"/>
                </a:cubicBezTo>
                <a:cubicBezTo>
                  <a:pt x="221" y="225"/>
                  <a:pt x="221" y="225"/>
                  <a:pt x="221" y="224"/>
                </a:cubicBezTo>
                <a:cubicBezTo>
                  <a:pt x="221" y="224"/>
                  <a:pt x="221" y="224"/>
                  <a:pt x="221" y="223"/>
                </a:cubicBezTo>
                <a:cubicBezTo>
                  <a:pt x="221" y="223"/>
                  <a:pt x="220" y="223"/>
                  <a:pt x="220" y="222"/>
                </a:cubicBezTo>
                <a:cubicBezTo>
                  <a:pt x="220" y="222"/>
                  <a:pt x="220" y="222"/>
                  <a:pt x="220" y="222"/>
                </a:cubicBezTo>
                <a:cubicBezTo>
                  <a:pt x="220" y="222"/>
                  <a:pt x="220" y="222"/>
                  <a:pt x="220" y="222"/>
                </a:cubicBezTo>
                <a:cubicBezTo>
                  <a:pt x="220" y="222"/>
                  <a:pt x="219" y="222"/>
                  <a:pt x="219" y="222"/>
                </a:cubicBezTo>
                <a:cubicBezTo>
                  <a:pt x="219" y="222"/>
                  <a:pt x="219" y="222"/>
                  <a:pt x="219" y="222"/>
                </a:cubicBezTo>
                <a:cubicBezTo>
                  <a:pt x="219" y="222"/>
                  <a:pt x="219" y="222"/>
                  <a:pt x="219" y="222"/>
                </a:cubicBezTo>
                <a:cubicBezTo>
                  <a:pt x="219" y="222"/>
                  <a:pt x="219" y="222"/>
                  <a:pt x="219" y="222"/>
                </a:cubicBezTo>
                <a:cubicBezTo>
                  <a:pt x="219" y="222"/>
                  <a:pt x="219" y="222"/>
                  <a:pt x="219" y="222"/>
                </a:cubicBezTo>
                <a:cubicBezTo>
                  <a:pt x="219" y="222"/>
                  <a:pt x="219" y="221"/>
                  <a:pt x="219" y="221"/>
                </a:cubicBezTo>
                <a:cubicBezTo>
                  <a:pt x="219" y="221"/>
                  <a:pt x="219" y="221"/>
                  <a:pt x="219" y="221"/>
                </a:cubicBezTo>
                <a:cubicBezTo>
                  <a:pt x="219" y="221"/>
                  <a:pt x="219" y="221"/>
                  <a:pt x="219" y="221"/>
                </a:cubicBezTo>
                <a:cubicBezTo>
                  <a:pt x="219" y="221"/>
                  <a:pt x="219" y="221"/>
                  <a:pt x="220" y="221"/>
                </a:cubicBezTo>
                <a:cubicBezTo>
                  <a:pt x="220" y="221"/>
                  <a:pt x="220" y="221"/>
                  <a:pt x="220" y="221"/>
                </a:cubicBezTo>
                <a:cubicBezTo>
                  <a:pt x="219" y="220"/>
                  <a:pt x="219" y="220"/>
                  <a:pt x="220" y="220"/>
                </a:cubicBezTo>
                <a:cubicBezTo>
                  <a:pt x="220" y="220"/>
                  <a:pt x="220" y="220"/>
                  <a:pt x="220" y="220"/>
                </a:cubicBezTo>
                <a:cubicBezTo>
                  <a:pt x="220" y="220"/>
                  <a:pt x="220" y="220"/>
                  <a:pt x="220" y="220"/>
                </a:cubicBezTo>
                <a:cubicBezTo>
                  <a:pt x="220" y="219"/>
                  <a:pt x="220" y="219"/>
                  <a:pt x="220" y="219"/>
                </a:cubicBezTo>
                <a:cubicBezTo>
                  <a:pt x="220" y="219"/>
                  <a:pt x="221" y="219"/>
                  <a:pt x="221" y="219"/>
                </a:cubicBezTo>
                <a:cubicBezTo>
                  <a:pt x="221" y="219"/>
                  <a:pt x="221" y="219"/>
                  <a:pt x="221" y="219"/>
                </a:cubicBezTo>
                <a:cubicBezTo>
                  <a:pt x="221" y="219"/>
                  <a:pt x="221" y="219"/>
                  <a:pt x="221" y="219"/>
                </a:cubicBezTo>
                <a:cubicBezTo>
                  <a:pt x="221" y="219"/>
                  <a:pt x="221" y="218"/>
                  <a:pt x="221" y="219"/>
                </a:cubicBezTo>
                <a:cubicBezTo>
                  <a:pt x="221" y="219"/>
                  <a:pt x="221" y="219"/>
                  <a:pt x="221" y="218"/>
                </a:cubicBezTo>
                <a:cubicBezTo>
                  <a:pt x="221" y="218"/>
                  <a:pt x="222" y="218"/>
                  <a:pt x="222" y="218"/>
                </a:cubicBezTo>
                <a:cubicBezTo>
                  <a:pt x="222" y="218"/>
                  <a:pt x="222" y="218"/>
                  <a:pt x="222" y="218"/>
                </a:cubicBezTo>
                <a:cubicBezTo>
                  <a:pt x="222" y="218"/>
                  <a:pt x="222" y="218"/>
                  <a:pt x="222" y="218"/>
                </a:cubicBezTo>
                <a:cubicBezTo>
                  <a:pt x="222" y="218"/>
                  <a:pt x="223" y="217"/>
                  <a:pt x="223" y="218"/>
                </a:cubicBezTo>
                <a:cubicBezTo>
                  <a:pt x="223" y="217"/>
                  <a:pt x="223" y="218"/>
                  <a:pt x="223" y="218"/>
                </a:cubicBezTo>
                <a:cubicBezTo>
                  <a:pt x="224" y="218"/>
                  <a:pt x="224" y="218"/>
                  <a:pt x="224" y="218"/>
                </a:cubicBezTo>
                <a:cubicBezTo>
                  <a:pt x="224" y="217"/>
                  <a:pt x="224" y="218"/>
                  <a:pt x="224" y="218"/>
                </a:cubicBezTo>
                <a:cubicBezTo>
                  <a:pt x="224" y="218"/>
                  <a:pt x="224" y="218"/>
                  <a:pt x="224" y="218"/>
                </a:cubicBezTo>
                <a:cubicBezTo>
                  <a:pt x="224" y="218"/>
                  <a:pt x="224" y="219"/>
                  <a:pt x="224" y="219"/>
                </a:cubicBezTo>
                <a:cubicBezTo>
                  <a:pt x="224" y="219"/>
                  <a:pt x="224" y="219"/>
                  <a:pt x="224" y="219"/>
                </a:cubicBezTo>
                <a:cubicBezTo>
                  <a:pt x="224" y="219"/>
                  <a:pt x="224" y="219"/>
                  <a:pt x="224" y="219"/>
                </a:cubicBezTo>
                <a:cubicBezTo>
                  <a:pt x="224" y="219"/>
                  <a:pt x="224" y="219"/>
                  <a:pt x="224" y="219"/>
                </a:cubicBezTo>
                <a:cubicBezTo>
                  <a:pt x="224" y="219"/>
                  <a:pt x="224" y="219"/>
                  <a:pt x="224" y="219"/>
                </a:cubicBezTo>
                <a:cubicBezTo>
                  <a:pt x="224" y="219"/>
                  <a:pt x="224" y="219"/>
                  <a:pt x="224" y="219"/>
                </a:cubicBezTo>
                <a:cubicBezTo>
                  <a:pt x="225" y="219"/>
                  <a:pt x="225" y="219"/>
                  <a:pt x="225" y="219"/>
                </a:cubicBezTo>
                <a:cubicBezTo>
                  <a:pt x="225" y="219"/>
                  <a:pt x="225" y="219"/>
                  <a:pt x="225" y="219"/>
                </a:cubicBezTo>
                <a:cubicBezTo>
                  <a:pt x="225" y="219"/>
                  <a:pt x="225" y="219"/>
                  <a:pt x="225" y="220"/>
                </a:cubicBezTo>
                <a:cubicBezTo>
                  <a:pt x="225" y="220"/>
                  <a:pt x="225" y="220"/>
                  <a:pt x="225" y="220"/>
                </a:cubicBezTo>
                <a:cubicBezTo>
                  <a:pt x="225" y="220"/>
                  <a:pt x="225" y="220"/>
                  <a:pt x="225" y="220"/>
                </a:cubicBezTo>
                <a:cubicBezTo>
                  <a:pt x="225" y="220"/>
                  <a:pt x="225" y="221"/>
                  <a:pt x="225" y="221"/>
                </a:cubicBezTo>
                <a:cubicBezTo>
                  <a:pt x="225" y="221"/>
                  <a:pt x="225" y="221"/>
                  <a:pt x="226" y="221"/>
                </a:cubicBezTo>
                <a:cubicBezTo>
                  <a:pt x="226" y="221"/>
                  <a:pt x="226" y="222"/>
                  <a:pt x="226" y="222"/>
                </a:cubicBezTo>
                <a:cubicBezTo>
                  <a:pt x="226" y="222"/>
                  <a:pt x="226" y="222"/>
                  <a:pt x="226" y="222"/>
                </a:cubicBezTo>
                <a:cubicBezTo>
                  <a:pt x="226" y="222"/>
                  <a:pt x="226" y="222"/>
                  <a:pt x="227" y="222"/>
                </a:cubicBezTo>
                <a:cubicBezTo>
                  <a:pt x="227" y="222"/>
                  <a:pt x="226" y="222"/>
                  <a:pt x="226" y="222"/>
                </a:cubicBezTo>
                <a:cubicBezTo>
                  <a:pt x="226" y="222"/>
                  <a:pt x="226" y="222"/>
                  <a:pt x="226" y="222"/>
                </a:cubicBezTo>
                <a:cubicBezTo>
                  <a:pt x="226" y="222"/>
                  <a:pt x="226" y="221"/>
                  <a:pt x="226" y="221"/>
                </a:cubicBezTo>
                <a:cubicBezTo>
                  <a:pt x="226" y="221"/>
                  <a:pt x="226" y="221"/>
                  <a:pt x="226" y="221"/>
                </a:cubicBezTo>
                <a:cubicBezTo>
                  <a:pt x="226" y="221"/>
                  <a:pt x="226" y="220"/>
                  <a:pt x="226" y="220"/>
                </a:cubicBezTo>
                <a:cubicBezTo>
                  <a:pt x="226" y="220"/>
                  <a:pt x="225" y="220"/>
                  <a:pt x="226" y="219"/>
                </a:cubicBezTo>
                <a:cubicBezTo>
                  <a:pt x="226" y="219"/>
                  <a:pt x="225" y="219"/>
                  <a:pt x="225" y="219"/>
                </a:cubicBezTo>
                <a:cubicBezTo>
                  <a:pt x="225" y="219"/>
                  <a:pt x="225" y="219"/>
                  <a:pt x="225" y="219"/>
                </a:cubicBezTo>
                <a:cubicBezTo>
                  <a:pt x="225" y="219"/>
                  <a:pt x="225" y="219"/>
                  <a:pt x="225" y="219"/>
                </a:cubicBezTo>
                <a:cubicBezTo>
                  <a:pt x="225" y="218"/>
                  <a:pt x="225" y="219"/>
                  <a:pt x="225" y="219"/>
                </a:cubicBezTo>
                <a:cubicBezTo>
                  <a:pt x="226" y="219"/>
                  <a:pt x="226" y="219"/>
                  <a:pt x="226" y="219"/>
                </a:cubicBezTo>
                <a:cubicBezTo>
                  <a:pt x="226" y="219"/>
                  <a:pt x="226" y="219"/>
                  <a:pt x="226" y="219"/>
                </a:cubicBezTo>
                <a:cubicBezTo>
                  <a:pt x="226" y="219"/>
                  <a:pt x="226" y="219"/>
                  <a:pt x="226" y="219"/>
                </a:cubicBezTo>
                <a:cubicBezTo>
                  <a:pt x="226" y="219"/>
                  <a:pt x="226" y="219"/>
                  <a:pt x="226" y="219"/>
                </a:cubicBezTo>
                <a:cubicBezTo>
                  <a:pt x="226" y="219"/>
                  <a:pt x="226" y="219"/>
                  <a:pt x="226" y="219"/>
                </a:cubicBezTo>
                <a:cubicBezTo>
                  <a:pt x="226" y="219"/>
                  <a:pt x="226" y="219"/>
                  <a:pt x="226" y="219"/>
                </a:cubicBezTo>
                <a:cubicBezTo>
                  <a:pt x="225" y="218"/>
                  <a:pt x="225" y="218"/>
                  <a:pt x="225" y="218"/>
                </a:cubicBezTo>
                <a:cubicBezTo>
                  <a:pt x="225" y="218"/>
                  <a:pt x="225" y="218"/>
                  <a:pt x="225" y="218"/>
                </a:cubicBezTo>
                <a:cubicBezTo>
                  <a:pt x="226" y="218"/>
                  <a:pt x="226" y="218"/>
                  <a:pt x="227" y="218"/>
                </a:cubicBezTo>
                <a:cubicBezTo>
                  <a:pt x="227" y="218"/>
                  <a:pt x="227" y="218"/>
                  <a:pt x="227" y="218"/>
                </a:cubicBezTo>
                <a:cubicBezTo>
                  <a:pt x="227" y="218"/>
                  <a:pt x="227" y="218"/>
                  <a:pt x="227" y="218"/>
                </a:cubicBezTo>
                <a:cubicBezTo>
                  <a:pt x="227" y="218"/>
                  <a:pt x="227" y="218"/>
                  <a:pt x="227" y="218"/>
                </a:cubicBezTo>
                <a:cubicBezTo>
                  <a:pt x="227" y="218"/>
                  <a:pt x="227" y="218"/>
                  <a:pt x="227" y="218"/>
                </a:cubicBezTo>
                <a:cubicBezTo>
                  <a:pt x="227" y="218"/>
                  <a:pt x="227" y="218"/>
                  <a:pt x="227" y="218"/>
                </a:cubicBezTo>
                <a:cubicBezTo>
                  <a:pt x="227" y="218"/>
                  <a:pt x="227" y="217"/>
                  <a:pt x="226" y="217"/>
                </a:cubicBezTo>
                <a:cubicBezTo>
                  <a:pt x="226" y="217"/>
                  <a:pt x="226" y="217"/>
                  <a:pt x="226" y="217"/>
                </a:cubicBezTo>
                <a:cubicBezTo>
                  <a:pt x="226" y="217"/>
                  <a:pt x="226" y="217"/>
                  <a:pt x="226" y="217"/>
                </a:cubicBezTo>
                <a:cubicBezTo>
                  <a:pt x="225" y="217"/>
                  <a:pt x="225" y="217"/>
                  <a:pt x="225" y="217"/>
                </a:cubicBezTo>
                <a:cubicBezTo>
                  <a:pt x="225" y="217"/>
                  <a:pt x="225" y="217"/>
                  <a:pt x="225" y="216"/>
                </a:cubicBezTo>
                <a:cubicBezTo>
                  <a:pt x="225" y="216"/>
                  <a:pt x="225" y="216"/>
                  <a:pt x="225" y="216"/>
                </a:cubicBezTo>
                <a:cubicBezTo>
                  <a:pt x="225" y="216"/>
                  <a:pt x="225" y="215"/>
                  <a:pt x="225" y="215"/>
                </a:cubicBezTo>
                <a:cubicBezTo>
                  <a:pt x="225" y="215"/>
                  <a:pt x="225" y="215"/>
                  <a:pt x="225" y="215"/>
                </a:cubicBezTo>
                <a:cubicBezTo>
                  <a:pt x="225" y="215"/>
                  <a:pt x="225" y="215"/>
                  <a:pt x="225" y="215"/>
                </a:cubicBezTo>
                <a:cubicBezTo>
                  <a:pt x="226" y="215"/>
                  <a:pt x="226" y="215"/>
                  <a:pt x="226" y="215"/>
                </a:cubicBezTo>
                <a:cubicBezTo>
                  <a:pt x="226" y="215"/>
                  <a:pt x="226" y="215"/>
                  <a:pt x="226" y="215"/>
                </a:cubicBezTo>
                <a:cubicBezTo>
                  <a:pt x="226" y="215"/>
                  <a:pt x="227" y="215"/>
                  <a:pt x="227" y="215"/>
                </a:cubicBezTo>
                <a:cubicBezTo>
                  <a:pt x="227" y="215"/>
                  <a:pt x="227" y="215"/>
                  <a:pt x="227" y="215"/>
                </a:cubicBezTo>
                <a:cubicBezTo>
                  <a:pt x="227" y="215"/>
                  <a:pt x="227" y="215"/>
                  <a:pt x="227" y="215"/>
                </a:cubicBezTo>
                <a:cubicBezTo>
                  <a:pt x="227" y="215"/>
                  <a:pt x="227" y="215"/>
                  <a:pt x="227" y="215"/>
                </a:cubicBezTo>
                <a:cubicBezTo>
                  <a:pt x="227" y="215"/>
                  <a:pt x="227" y="215"/>
                  <a:pt x="227" y="215"/>
                </a:cubicBezTo>
                <a:cubicBezTo>
                  <a:pt x="227" y="216"/>
                  <a:pt x="227" y="216"/>
                  <a:pt x="227" y="216"/>
                </a:cubicBezTo>
                <a:cubicBezTo>
                  <a:pt x="227" y="216"/>
                  <a:pt x="227" y="216"/>
                  <a:pt x="227" y="217"/>
                </a:cubicBezTo>
                <a:cubicBezTo>
                  <a:pt x="227" y="217"/>
                  <a:pt x="227" y="217"/>
                  <a:pt x="227" y="217"/>
                </a:cubicBezTo>
                <a:cubicBezTo>
                  <a:pt x="227" y="217"/>
                  <a:pt x="227" y="218"/>
                  <a:pt x="228" y="218"/>
                </a:cubicBezTo>
                <a:cubicBezTo>
                  <a:pt x="228" y="217"/>
                  <a:pt x="228" y="217"/>
                  <a:pt x="228" y="217"/>
                </a:cubicBezTo>
                <a:cubicBezTo>
                  <a:pt x="227" y="217"/>
                  <a:pt x="228" y="217"/>
                  <a:pt x="228" y="217"/>
                </a:cubicBezTo>
                <a:cubicBezTo>
                  <a:pt x="228" y="217"/>
                  <a:pt x="228" y="217"/>
                  <a:pt x="228" y="217"/>
                </a:cubicBezTo>
                <a:cubicBezTo>
                  <a:pt x="228" y="217"/>
                  <a:pt x="228" y="217"/>
                  <a:pt x="228" y="217"/>
                </a:cubicBezTo>
                <a:cubicBezTo>
                  <a:pt x="227" y="216"/>
                  <a:pt x="228" y="216"/>
                  <a:pt x="228" y="216"/>
                </a:cubicBezTo>
                <a:cubicBezTo>
                  <a:pt x="228" y="216"/>
                  <a:pt x="228" y="216"/>
                  <a:pt x="228" y="216"/>
                </a:cubicBezTo>
                <a:cubicBezTo>
                  <a:pt x="228" y="216"/>
                  <a:pt x="228" y="216"/>
                  <a:pt x="228" y="216"/>
                </a:cubicBezTo>
                <a:cubicBezTo>
                  <a:pt x="228" y="216"/>
                  <a:pt x="228" y="217"/>
                  <a:pt x="228" y="217"/>
                </a:cubicBezTo>
                <a:cubicBezTo>
                  <a:pt x="228" y="217"/>
                  <a:pt x="228" y="217"/>
                  <a:pt x="229" y="217"/>
                </a:cubicBezTo>
                <a:cubicBezTo>
                  <a:pt x="229" y="217"/>
                  <a:pt x="229" y="217"/>
                  <a:pt x="229" y="217"/>
                </a:cubicBezTo>
                <a:cubicBezTo>
                  <a:pt x="229" y="217"/>
                  <a:pt x="229" y="217"/>
                  <a:pt x="229" y="217"/>
                </a:cubicBezTo>
                <a:cubicBezTo>
                  <a:pt x="229" y="217"/>
                  <a:pt x="229" y="217"/>
                  <a:pt x="229" y="217"/>
                </a:cubicBezTo>
                <a:cubicBezTo>
                  <a:pt x="229" y="217"/>
                  <a:pt x="229" y="217"/>
                  <a:pt x="229" y="217"/>
                </a:cubicBezTo>
                <a:cubicBezTo>
                  <a:pt x="229" y="217"/>
                  <a:pt x="229" y="216"/>
                  <a:pt x="229" y="216"/>
                </a:cubicBezTo>
                <a:cubicBezTo>
                  <a:pt x="229" y="216"/>
                  <a:pt x="229" y="216"/>
                  <a:pt x="229" y="216"/>
                </a:cubicBezTo>
                <a:cubicBezTo>
                  <a:pt x="228" y="216"/>
                  <a:pt x="228" y="216"/>
                  <a:pt x="228" y="216"/>
                </a:cubicBezTo>
                <a:cubicBezTo>
                  <a:pt x="228" y="216"/>
                  <a:pt x="228" y="216"/>
                  <a:pt x="228" y="216"/>
                </a:cubicBezTo>
                <a:cubicBezTo>
                  <a:pt x="228" y="216"/>
                  <a:pt x="228" y="216"/>
                  <a:pt x="228" y="215"/>
                </a:cubicBezTo>
                <a:cubicBezTo>
                  <a:pt x="228" y="215"/>
                  <a:pt x="228" y="215"/>
                  <a:pt x="228" y="215"/>
                </a:cubicBezTo>
                <a:cubicBezTo>
                  <a:pt x="228" y="215"/>
                  <a:pt x="228" y="216"/>
                  <a:pt x="229" y="216"/>
                </a:cubicBezTo>
                <a:cubicBezTo>
                  <a:pt x="229" y="216"/>
                  <a:pt x="229" y="216"/>
                  <a:pt x="229" y="216"/>
                </a:cubicBezTo>
                <a:cubicBezTo>
                  <a:pt x="229" y="216"/>
                  <a:pt x="229" y="216"/>
                  <a:pt x="229" y="216"/>
                </a:cubicBezTo>
                <a:cubicBezTo>
                  <a:pt x="230" y="216"/>
                  <a:pt x="230" y="216"/>
                  <a:pt x="230" y="216"/>
                </a:cubicBezTo>
                <a:cubicBezTo>
                  <a:pt x="230" y="216"/>
                  <a:pt x="230" y="216"/>
                  <a:pt x="229" y="216"/>
                </a:cubicBezTo>
                <a:cubicBezTo>
                  <a:pt x="229" y="216"/>
                  <a:pt x="229" y="216"/>
                  <a:pt x="229" y="217"/>
                </a:cubicBezTo>
                <a:cubicBezTo>
                  <a:pt x="229" y="217"/>
                  <a:pt x="230" y="217"/>
                  <a:pt x="230" y="217"/>
                </a:cubicBezTo>
                <a:cubicBezTo>
                  <a:pt x="230" y="217"/>
                  <a:pt x="230" y="217"/>
                  <a:pt x="230" y="217"/>
                </a:cubicBezTo>
                <a:cubicBezTo>
                  <a:pt x="230" y="216"/>
                  <a:pt x="230" y="216"/>
                  <a:pt x="230" y="216"/>
                </a:cubicBezTo>
                <a:cubicBezTo>
                  <a:pt x="230" y="216"/>
                  <a:pt x="230" y="215"/>
                  <a:pt x="230" y="215"/>
                </a:cubicBezTo>
                <a:cubicBezTo>
                  <a:pt x="230" y="215"/>
                  <a:pt x="229" y="215"/>
                  <a:pt x="229" y="215"/>
                </a:cubicBezTo>
                <a:cubicBezTo>
                  <a:pt x="229" y="215"/>
                  <a:pt x="229" y="215"/>
                  <a:pt x="229" y="215"/>
                </a:cubicBezTo>
                <a:cubicBezTo>
                  <a:pt x="230" y="215"/>
                  <a:pt x="230" y="215"/>
                  <a:pt x="230" y="215"/>
                </a:cubicBezTo>
                <a:cubicBezTo>
                  <a:pt x="230" y="215"/>
                  <a:pt x="230" y="215"/>
                  <a:pt x="230" y="215"/>
                </a:cubicBezTo>
                <a:cubicBezTo>
                  <a:pt x="230" y="215"/>
                  <a:pt x="230" y="215"/>
                  <a:pt x="230" y="215"/>
                </a:cubicBezTo>
                <a:cubicBezTo>
                  <a:pt x="230" y="215"/>
                  <a:pt x="230" y="215"/>
                  <a:pt x="230" y="215"/>
                </a:cubicBezTo>
                <a:cubicBezTo>
                  <a:pt x="230" y="215"/>
                  <a:pt x="230" y="215"/>
                  <a:pt x="230" y="215"/>
                </a:cubicBezTo>
                <a:cubicBezTo>
                  <a:pt x="230" y="214"/>
                  <a:pt x="230" y="214"/>
                  <a:pt x="230" y="214"/>
                </a:cubicBezTo>
                <a:cubicBezTo>
                  <a:pt x="229" y="214"/>
                  <a:pt x="229" y="214"/>
                  <a:pt x="229" y="214"/>
                </a:cubicBezTo>
                <a:cubicBezTo>
                  <a:pt x="229" y="213"/>
                  <a:pt x="229" y="213"/>
                  <a:pt x="229" y="213"/>
                </a:cubicBezTo>
                <a:cubicBezTo>
                  <a:pt x="229" y="213"/>
                  <a:pt x="229" y="213"/>
                  <a:pt x="229" y="213"/>
                </a:cubicBezTo>
                <a:cubicBezTo>
                  <a:pt x="229" y="213"/>
                  <a:pt x="229" y="213"/>
                  <a:pt x="230" y="214"/>
                </a:cubicBezTo>
                <a:cubicBezTo>
                  <a:pt x="230" y="214"/>
                  <a:pt x="230" y="214"/>
                  <a:pt x="230" y="214"/>
                </a:cubicBezTo>
                <a:cubicBezTo>
                  <a:pt x="230" y="214"/>
                  <a:pt x="230" y="214"/>
                  <a:pt x="231" y="214"/>
                </a:cubicBezTo>
                <a:cubicBezTo>
                  <a:pt x="231" y="214"/>
                  <a:pt x="231" y="214"/>
                  <a:pt x="231" y="214"/>
                </a:cubicBezTo>
                <a:cubicBezTo>
                  <a:pt x="231" y="214"/>
                  <a:pt x="231" y="214"/>
                  <a:pt x="231" y="214"/>
                </a:cubicBezTo>
                <a:cubicBezTo>
                  <a:pt x="231" y="214"/>
                  <a:pt x="231" y="214"/>
                  <a:pt x="231" y="214"/>
                </a:cubicBezTo>
                <a:cubicBezTo>
                  <a:pt x="231" y="214"/>
                  <a:pt x="232" y="214"/>
                  <a:pt x="232" y="214"/>
                </a:cubicBezTo>
                <a:cubicBezTo>
                  <a:pt x="232" y="214"/>
                  <a:pt x="232" y="214"/>
                  <a:pt x="232" y="214"/>
                </a:cubicBezTo>
                <a:cubicBezTo>
                  <a:pt x="232" y="214"/>
                  <a:pt x="232" y="214"/>
                  <a:pt x="232" y="215"/>
                </a:cubicBezTo>
                <a:cubicBezTo>
                  <a:pt x="232" y="215"/>
                  <a:pt x="232" y="215"/>
                  <a:pt x="232" y="215"/>
                </a:cubicBezTo>
                <a:cubicBezTo>
                  <a:pt x="232" y="215"/>
                  <a:pt x="232" y="215"/>
                  <a:pt x="232" y="215"/>
                </a:cubicBezTo>
                <a:cubicBezTo>
                  <a:pt x="232" y="215"/>
                  <a:pt x="232" y="215"/>
                  <a:pt x="232" y="215"/>
                </a:cubicBezTo>
                <a:cubicBezTo>
                  <a:pt x="232" y="215"/>
                  <a:pt x="232" y="215"/>
                  <a:pt x="232" y="215"/>
                </a:cubicBezTo>
                <a:cubicBezTo>
                  <a:pt x="232" y="216"/>
                  <a:pt x="232" y="216"/>
                  <a:pt x="232" y="216"/>
                </a:cubicBezTo>
                <a:cubicBezTo>
                  <a:pt x="232" y="216"/>
                  <a:pt x="232" y="216"/>
                  <a:pt x="232" y="217"/>
                </a:cubicBezTo>
                <a:cubicBezTo>
                  <a:pt x="232" y="217"/>
                  <a:pt x="232" y="217"/>
                  <a:pt x="232" y="217"/>
                </a:cubicBezTo>
                <a:cubicBezTo>
                  <a:pt x="232" y="217"/>
                  <a:pt x="232" y="217"/>
                  <a:pt x="232" y="217"/>
                </a:cubicBezTo>
                <a:cubicBezTo>
                  <a:pt x="232" y="216"/>
                  <a:pt x="232" y="216"/>
                  <a:pt x="232" y="216"/>
                </a:cubicBezTo>
                <a:cubicBezTo>
                  <a:pt x="232" y="215"/>
                  <a:pt x="232" y="215"/>
                  <a:pt x="232" y="215"/>
                </a:cubicBezTo>
                <a:cubicBezTo>
                  <a:pt x="232" y="215"/>
                  <a:pt x="232" y="215"/>
                  <a:pt x="232" y="215"/>
                </a:cubicBezTo>
                <a:cubicBezTo>
                  <a:pt x="232" y="215"/>
                  <a:pt x="233" y="215"/>
                  <a:pt x="233" y="215"/>
                </a:cubicBezTo>
                <a:cubicBezTo>
                  <a:pt x="233" y="215"/>
                  <a:pt x="233" y="215"/>
                  <a:pt x="233" y="215"/>
                </a:cubicBezTo>
                <a:cubicBezTo>
                  <a:pt x="233" y="215"/>
                  <a:pt x="233" y="215"/>
                  <a:pt x="233" y="215"/>
                </a:cubicBezTo>
                <a:cubicBezTo>
                  <a:pt x="233" y="215"/>
                  <a:pt x="233" y="215"/>
                  <a:pt x="233" y="215"/>
                </a:cubicBezTo>
                <a:cubicBezTo>
                  <a:pt x="233" y="215"/>
                  <a:pt x="233" y="215"/>
                  <a:pt x="233" y="215"/>
                </a:cubicBezTo>
                <a:cubicBezTo>
                  <a:pt x="233" y="215"/>
                  <a:pt x="233" y="215"/>
                  <a:pt x="233" y="215"/>
                </a:cubicBezTo>
                <a:cubicBezTo>
                  <a:pt x="233" y="215"/>
                  <a:pt x="233" y="215"/>
                  <a:pt x="233" y="215"/>
                </a:cubicBezTo>
                <a:cubicBezTo>
                  <a:pt x="233" y="215"/>
                  <a:pt x="233" y="215"/>
                  <a:pt x="233" y="214"/>
                </a:cubicBezTo>
                <a:cubicBezTo>
                  <a:pt x="233" y="214"/>
                  <a:pt x="234" y="214"/>
                  <a:pt x="234" y="214"/>
                </a:cubicBezTo>
                <a:cubicBezTo>
                  <a:pt x="234" y="214"/>
                  <a:pt x="234" y="214"/>
                  <a:pt x="234" y="214"/>
                </a:cubicBezTo>
                <a:cubicBezTo>
                  <a:pt x="234" y="214"/>
                  <a:pt x="234" y="214"/>
                  <a:pt x="234" y="214"/>
                </a:cubicBezTo>
                <a:cubicBezTo>
                  <a:pt x="234" y="214"/>
                  <a:pt x="234" y="214"/>
                  <a:pt x="234" y="214"/>
                </a:cubicBezTo>
                <a:cubicBezTo>
                  <a:pt x="235" y="215"/>
                  <a:pt x="235" y="215"/>
                  <a:pt x="235" y="215"/>
                </a:cubicBezTo>
                <a:cubicBezTo>
                  <a:pt x="235" y="215"/>
                  <a:pt x="235" y="215"/>
                  <a:pt x="235" y="215"/>
                </a:cubicBezTo>
                <a:cubicBezTo>
                  <a:pt x="235" y="215"/>
                  <a:pt x="235" y="215"/>
                  <a:pt x="235" y="215"/>
                </a:cubicBezTo>
                <a:cubicBezTo>
                  <a:pt x="235" y="215"/>
                  <a:pt x="235" y="215"/>
                  <a:pt x="235" y="215"/>
                </a:cubicBezTo>
                <a:cubicBezTo>
                  <a:pt x="235" y="215"/>
                  <a:pt x="235" y="215"/>
                  <a:pt x="235" y="215"/>
                </a:cubicBezTo>
                <a:cubicBezTo>
                  <a:pt x="235" y="216"/>
                  <a:pt x="235" y="215"/>
                  <a:pt x="235" y="215"/>
                </a:cubicBezTo>
                <a:cubicBezTo>
                  <a:pt x="235" y="215"/>
                  <a:pt x="235" y="215"/>
                  <a:pt x="235" y="215"/>
                </a:cubicBezTo>
                <a:cubicBezTo>
                  <a:pt x="235" y="215"/>
                  <a:pt x="235" y="216"/>
                  <a:pt x="235" y="216"/>
                </a:cubicBezTo>
                <a:cubicBezTo>
                  <a:pt x="235" y="216"/>
                  <a:pt x="235" y="216"/>
                  <a:pt x="235" y="216"/>
                </a:cubicBezTo>
                <a:cubicBezTo>
                  <a:pt x="235" y="216"/>
                  <a:pt x="235" y="216"/>
                  <a:pt x="235" y="216"/>
                </a:cubicBezTo>
                <a:cubicBezTo>
                  <a:pt x="235" y="216"/>
                  <a:pt x="234" y="216"/>
                  <a:pt x="234" y="216"/>
                </a:cubicBezTo>
                <a:cubicBezTo>
                  <a:pt x="234" y="216"/>
                  <a:pt x="234" y="216"/>
                  <a:pt x="234" y="216"/>
                </a:cubicBezTo>
                <a:cubicBezTo>
                  <a:pt x="234" y="217"/>
                  <a:pt x="234" y="217"/>
                  <a:pt x="234" y="217"/>
                </a:cubicBezTo>
                <a:cubicBezTo>
                  <a:pt x="234" y="217"/>
                  <a:pt x="234" y="217"/>
                  <a:pt x="234" y="217"/>
                </a:cubicBezTo>
                <a:cubicBezTo>
                  <a:pt x="234" y="217"/>
                  <a:pt x="234" y="217"/>
                  <a:pt x="234" y="217"/>
                </a:cubicBezTo>
                <a:cubicBezTo>
                  <a:pt x="234" y="217"/>
                  <a:pt x="234" y="217"/>
                  <a:pt x="234" y="217"/>
                </a:cubicBezTo>
                <a:cubicBezTo>
                  <a:pt x="234" y="217"/>
                  <a:pt x="234" y="217"/>
                  <a:pt x="234" y="217"/>
                </a:cubicBezTo>
                <a:cubicBezTo>
                  <a:pt x="235" y="217"/>
                  <a:pt x="234" y="217"/>
                  <a:pt x="234" y="217"/>
                </a:cubicBezTo>
                <a:cubicBezTo>
                  <a:pt x="234" y="217"/>
                  <a:pt x="234" y="217"/>
                  <a:pt x="234" y="217"/>
                </a:cubicBezTo>
                <a:cubicBezTo>
                  <a:pt x="234" y="217"/>
                  <a:pt x="234" y="218"/>
                  <a:pt x="234" y="218"/>
                </a:cubicBezTo>
                <a:cubicBezTo>
                  <a:pt x="235" y="218"/>
                  <a:pt x="235" y="217"/>
                  <a:pt x="235" y="217"/>
                </a:cubicBezTo>
                <a:cubicBezTo>
                  <a:pt x="235" y="217"/>
                  <a:pt x="235" y="217"/>
                  <a:pt x="235" y="217"/>
                </a:cubicBezTo>
                <a:cubicBezTo>
                  <a:pt x="235" y="218"/>
                  <a:pt x="235" y="218"/>
                  <a:pt x="235" y="218"/>
                </a:cubicBezTo>
                <a:cubicBezTo>
                  <a:pt x="235" y="218"/>
                  <a:pt x="235" y="218"/>
                  <a:pt x="235" y="218"/>
                </a:cubicBezTo>
                <a:cubicBezTo>
                  <a:pt x="235" y="218"/>
                  <a:pt x="235" y="218"/>
                  <a:pt x="234" y="218"/>
                </a:cubicBezTo>
                <a:cubicBezTo>
                  <a:pt x="235" y="218"/>
                  <a:pt x="235" y="218"/>
                  <a:pt x="235" y="218"/>
                </a:cubicBezTo>
                <a:cubicBezTo>
                  <a:pt x="235" y="218"/>
                  <a:pt x="235" y="218"/>
                  <a:pt x="236" y="218"/>
                </a:cubicBezTo>
                <a:cubicBezTo>
                  <a:pt x="236" y="218"/>
                  <a:pt x="236" y="218"/>
                  <a:pt x="236" y="218"/>
                </a:cubicBezTo>
                <a:cubicBezTo>
                  <a:pt x="236" y="218"/>
                  <a:pt x="236" y="218"/>
                  <a:pt x="236" y="218"/>
                </a:cubicBezTo>
                <a:cubicBezTo>
                  <a:pt x="236" y="218"/>
                  <a:pt x="236" y="218"/>
                  <a:pt x="236" y="218"/>
                </a:cubicBezTo>
                <a:cubicBezTo>
                  <a:pt x="236" y="218"/>
                  <a:pt x="237" y="218"/>
                  <a:pt x="237" y="218"/>
                </a:cubicBezTo>
                <a:close/>
                <a:moveTo>
                  <a:pt x="226" y="217"/>
                </a:moveTo>
                <a:cubicBezTo>
                  <a:pt x="226" y="217"/>
                  <a:pt x="226" y="217"/>
                  <a:pt x="226" y="217"/>
                </a:cubicBezTo>
                <a:cubicBezTo>
                  <a:pt x="226" y="217"/>
                  <a:pt x="226" y="217"/>
                  <a:pt x="226" y="217"/>
                </a:cubicBezTo>
                <a:close/>
                <a:moveTo>
                  <a:pt x="232" y="218"/>
                </a:moveTo>
                <a:cubicBezTo>
                  <a:pt x="232" y="218"/>
                  <a:pt x="232" y="218"/>
                  <a:pt x="232" y="218"/>
                </a:cubicBezTo>
                <a:close/>
                <a:moveTo>
                  <a:pt x="234" y="217"/>
                </a:moveTo>
                <a:cubicBezTo>
                  <a:pt x="234" y="217"/>
                  <a:pt x="234" y="217"/>
                  <a:pt x="234" y="217"/>
                </a:cubicBezTo>
                <a:cubicBezTo>
                  <a:pt x="234" y="217"/>
                  <a:pt x="234" y="217"/>
                  <a:pt x="234" y="217"/>
                </a:cubicBezTo>
                <a:cubicBezTo>
                  <a:pt x="234" y="217"/>
                  <a:pt x="234" y="217"/>
                  <a:pt x="234" y="217"/>
                </a:cubicBezTo>
                <a:close/>
                <a:moveTo>
                  <a:pt x="214" y="239"/>
                </a:moveTo>
                <a:cubicBezTo>
                  <a:pt x="214" y="239"/>
                  <a:pt x="214" y="239"/>
                  <a:pt x="214" y="239"/>
                </a:cubicBezTo>
                <a:cubicBezTo>
                  <a:pt x="214" y="239"/>
                  <a:pt x="213" y="239"/>
                  <a:pt x="213" y="239"/>
                </a:cubicBezTo>
                <a:cubicBezTo>
                  <a:pt x="213" y="239"/>
                  <a:pt x="213" y="240"/>
                  <a:pt x="213" y="240"/>
                </a:cubicBezTo>
                <a:cubicBezTo>
                  <a:pt x="213" y="240"/>
                  <a:pt x="213" y="240"/>
                  <a:pt x="213" y="240"/>
                </a:cubicBezTo>
                <a:cubicBezTo>
                  <a:pt x="213" y="240"/>
                  <a:pt x="213" y="240"/>
                  <a:pt x="213" y="240"/>
                </a:cubicBezTo>
                <a:cubicBezTo>
                  <a:pt x="213" y="240"/>
                  <a:pt x="213" y="240"/>
                  <a:pt x="213" y="240"/>
                </a:cubicBezTo>
                <a:cubicBezTo>
                  <a:pt x="213" y="240"/>
                  <a:pt x="213" y="240"/>
                  <a:pt x="213" y="241"/>
                </a:cubicBezTo>
                <a:cubicBezTo>
                  <a:pt x="213" y="241"/>
                  <a:pt x="214" y="241"/>
                  <a:pt x="214" y="241"/>
                </a:cubicBezTo>
                <a:cubicBezTo>
                  <a:pt x="214" y="240"/>
                  <a:pt x="214" y="240"/>
                  <a:pt x="214" y="240"/>
                </a:cubicBezTo>
                <a:cubicBezTo>
                  <a:pt x="214" y="240"/>
                  <a:pt x="214" y="239"/>
                  <a:pt x="214" y="239"/>
                </a:cubicBezTo>
                <a:close/>
                <a:moveTo>
                  <a:pt x="238" y="210"/>
                </a:moveTo>
                <a:cubicBezTo>
                  <a:pt x="238" y="210"/>
                  <a:pt x="238" y="210"/>
                  <a:pt x="238" y="210"/>
                </a:cubicBezTo>
                <a:cubicBezTo>
                  <a:pt x="238" y="211"/>
                  <a:pt x="238" y="211"/>
                  <a:pt x="238" y="211"/>
                </a:cubicBezTo>
                <a:cubicBezTo>
                  <a:pt x="237" y="211"/>
                  <a:pt x="237" y="211"/>
                  <a:pt x="237" y="211"/>
                </a:cubicBezTo>
                <a:cubicBezTo>
                  <a:pt x="237" y="211"/>
                  <a:pt x="237" y="211"/>
                  <a:pt x="237" y="211"/>
                </a:cubicBezTo>
                <a:cubicBezTo>
                  <a:pt x="237" y="211"/>
                  <a:pt x="237" y="211"/>
                  <a:pt x="237" y="211"/>
                </a:cubicBezTo>
                <a:cubicBezTo>
                  <a:pt x="237" y="211"/>
                  <a:pt x="237" y="211"/>
                  <a:pt x="237" y="211"/>
                </a:cubicBezTo>
                <a:cubicBezTo>
                  <a:pt x="236" y="211"/>
                  <a:pt x="236" y="211"/>
                  <a:pt x="236" y="211"/>
                </a:cubicBezTo>
                <a:cubicBezTo>
                  <a:pt x="236" y="210"/>
                  <a:pt x="236" y="210"/>
                  <a:pt x="236" y="210"/>
                </a:cubicBezTo>
                <a:cubicBezTo>
                  <a:pt x="236" y="210"/>
                  <a:pt x="236" y="210"/>
                  <a:pt x="236" y="210"/>
                </a:cubicBezTo>
                <a:cubicBezTo>
                  <a:pt x="236" y="210"/>
                  <a:pt x="236" y="210"/>
                  <a:pt x="236" y="210"/>
                </a:cubicBezTo>
                <a:cubicBezTo>
                  <a:pt x="236" y="210"/>
                  <a:pt x="236" y="210"/>
                  <a:pt x="236" y="210"/>
                </a:cubicBezTo>
                <a:cubicBezTo>
                  <a:pt x="235" y="210"/>
                  <a:pt x="235" y="211"/>
                  <a:pt x="236" y="211"/>
                </a:cubicBezTo>
                <a:cubicBezTo>
                  <a:pt x="236" y="211"/>
                  <a:pt x="236" y="211"/>
                  <a:pt x="236" y="211"/>
                </a:cubicBezTo>
                <a:cubicBezTo>
                  <a:pt x="236" y="211"/>
                  <a:pt x="236" y="211"/>
                  <a:pt x="236" y="211"/>
                </a:cubicBezTo>
                <a:cubicBezTo>
                  <a:pt x="235" y="211"/>
                  <a:pt x="235" y="211"/>
                  <a:pt x="235" y="211"/>
                </a:cubicBezTo>
                <a:cubicBezTo>
                  <a:pt x="235" y="211"/>
                  <a:pt x="235" y="211"/>
                  <a:pt x="236" y="211"/>
                </a:cubicBezTo>
                <a:cubicBezTo>
                  <a:pt x="236" y="211"/>
                  <a:pt x="236" y="212"/>
                  <a:pt x="236" y="212"/>
                </a:cubicBezTo>
                <a:cubicBezTo>
                  <a:pt x="236" y="212"/>
                  <a:pt x="235" y="212"/>
                  <a:pt x="235" y="212"/>
                </a:cubicBezTo>
                <a:cubicBezTo>
                  <a:pt x="235" y="212"/>
                  <a:pt x="235" y="212"/>
                  <a:pt x="235" y="212"/>
                </a:cubicBezTo>
                <a:cubicBezTo>
                  <a:pt x="235" y="212"/>
                  <a:pt x="235" y="212"/>
                  <a:pt x="235" y="212"/>
                </a:cubicBezTo>
                <a:cubicBezTo>
                  <a:pt x="235" y="211"/>
                  <a:pt x="235" y="211"/>
                  <a:pt x="235" y="212"/>
                </a:cubicBezTo>
                <a:cubicBezTo>
                  <a:pt x="235" y="212"/>
                  <a:pt x="235" y="212"/>
                  <a:pt x="235" y="212"/>
                </a:cubicBezTo>
                <a:cubicBezTo>
                  <a:pt x="234" y="212"/>
                  <a:pt x="234" y="212"/>
                  <a:pt x="234" y="212"/>
                </a:cubicBezTo>
                <a:cubicBezTo>
                  <a:pt x="234" y="212"/>
                  <a:pt x="234" y="212"/>
                  <a:pt x="234" y="212"/>
                </a:cubicBezTo>
                <a:cubicBezTo>
                  <a:pt x="234" y="212"/>
                  <a:pt x="234" y="212"/>
                  <a:pt x="234" y="212"/>
                </a:cubicBezTo>
                <a:cubicBezTo>
                  <a:pt x="234" y="211"/>
                  <a:pt x="234" y="211"/>
                  <a:pt x="234" y="211"/>
                </a:cubicBezTo>
                <a:cubicBezTo>
                  <a:pt x="234" y="211"/>
                  <a:pt x="234" y="211"/>
                  <a:pt x="234" y="211"/>
                </a:cubicBezTo>
                <a:cubicBezTo>
                  <a:pt x="234" y="211"/>
                  <a:pt x="234" y="211"/>
                  <a:pt x="234" y="211"/>
                </a:cubicBezTo>
                <a:cubicBezTo>
                  <a:pt x="234" y="211"/>
                  <a:pt x="234" y="211"/>
                  <a:pt x="234" y="212"/>
                </a:cubicBezTo>
                <a:cubicBezTo>
                  <a:pt x="234" y="212"/>
                  <a:pt x="233" y="212"/>
                  <a:pt x="233" y="212"/>
                </a:cubicBezTo>
                <a:cubicBezTo>
                  <a:pt x="233" y="212"/>
                  <a:pt x="233" y="212"/>
                  <a:pt x="233" y="212"/>
                </a:cubicBezTo>
                <a:cubicBezTo>
                  <a:pt x="233" y="212"/>
                  <a:pt x="233" y="212"/>
                  <a:pt x="233" y="212"/>
                </a:cubicBezTo>
                <a:cubicBezTo>
                  <a:pt x="233" y="213"/>
                  <a:pt x="233" y="213"/>
                  <a:pt x="233" y="212"/>
                </a:cubicBezTo>
                <a:cubicBezTo>
                  <a:pt x="233" y="212"/>
                  <a:pt x="233" y="212"/>
                  <a:pt x="233" y="212"/>
                </a:cubicBezTo>
                <a:cubicBezTo>
                  <a:pt x="232" y="212"/>
                  <a:pt x="232" y="212"/>
                  <a:pt x="232" y="212"/>
                </a:cubicBezTo>
                <a:cubicBezTo>
                  <a:pt x="232" y="212"/>
                  <a:pt x="232" y="213"/>
                  <a:pt x="233" y="213"/>
                </a:cubicBezTo>
                <a:cubicBezTo>
                  <a:pt x="233" y="213"/>
                  <a:pt x="233" y="213"/>
                  <a:pt x="232" y="213"/>
                </a:cubicBezTo>
                <a:cubicBezTo>
                  <a:pt x="232" y="213"/>
                  <a:pt x="232" y="213"/>
                  <a:pt x="232" y="213"/>
                </a:cubicBezTo>
                <a:cubicBezTo>
                  <a:pt x="232" y="213"/>
                  <a:pt x="231" y="213"/>
                  <a:pt x="231" y="213"/>
                </a:cubicBezTo>
                <a:cubicBezTo>
                  <a:pt x="231" y="212"/>
                  <a:pt x="231" y="212"/>
                  <a:pt x="231" y="212"/>
                </a:cubicBezTo>
                <a:cubicBezTo>
                  <a:pt x="231" y="212"/>
                  <a:pt x="231" y="212"/>
                  <a:pt x="231" y="212"/>
                </a:cubicBezTo>
                <a:cubicBezTo>
                  <a:pt x="230" y="212"/>
                  <a:pt x="230" y="212"/>
                  <a:pt x="230" y="212"/>
                </a:cubicBezTo>
                <a:cubicBezTo>
                  <a:pt x="230" y="212"/>
                  <a:pt x="230" y="212"/>
                  <a:pt x="230" y="212"/>
                </a:cubicBezTo>
                <a:cubicBezTo>
                  <a:pt x="230" y="212"/>
                  <a:pt x="230" y="212"/>
                  <a:pt x="230" y="212"/>
                </a:cubicBezTo>
                <a:cubicBezTo>
                  <a:pt x="230" y="211"/>
                  <a:pt x="230" y="211"/>
                  <a:pt x="230" y="211"/>
                </a:cubicBezTo>
                <a:cubicBezTo>
                  <a:pt x="229" y="211"/>
                  <a:pt x="230" y="211"/>
                  <a:pt x="230" y="211"/>
                </a:cubicBezTo>
                <a:cubicBezTo>
                  <a:pt x="230" y="211"/>
                  <a:pt x="230" y="211"/>
                  <a:pt x="230" y="210"/>
                </a:cubicBezTo>
                <a:cubicBezTo>
                  <a:pt x="230" y="210"/>
                  <a:pt x="230" y="210"/>
                  <a:pt x="230" y="211"/>
                </a:cubicBezTo>
                <a:cubicBezTo>
                  <a:pt x="230" y="211"/>
                  <a:pt x="230" y="211"/>
                  <a:pt x="230" y="211"/>
                </a:cubicBezTo>
                <a:cubicBezTo>
                  <a:pt x="230" y="211"/>
                  <a:pt x="231" y="211"/>
                  <a:pt x="231" y="211"/>
                </a:cubicBezTo>
                <a:cubicBezTo>
                  <a:pt x="231" y="211"/>
                  <a:pt x="231" y="211"/>
                  <a:pt x="231" y="211"/>
                </a:cubicBezTo>
                <a:cubicBezTo>
                  <a:pt x="231" y="211"/>
                  <a:pt x="231" y="211"/>
                  <a:pt x="231" y="211"/>
                </a:cubicBezTo>
                <a:cubicBezTo>
                  <a:pt x="231" y="211"/>
                  <a:pt x="231" y="211"/>
                  <a:pt x="231" y="211"/>
                </a:cubicBezTo>
                <a:cubicBezTo>
                  <a:pt x="231" y="211"/>
                  <a:pt x="231" y="211"/>
                  <a:pt x="231" y="211"/>
                </a:cubicBezTo>
                <a:cubicBezTo>
                  <a:pt x="231" y="211"/>
                  <a:pt x="231" y="211"/>
                  <a:pt x="231" y="211"/>
                </a:cubicBezTo>
                <a:cubicBezTo>
                  <a:pt x="231" y="211"/>
                  <a:pt x="232" y="211"/>
                  <a:pt x="231" y="211"/>
                </a:cubicBezTo>
                <a:cubicBezTo>
                  <a:pt x="231" y="211"/>
                  <a:pt x="231" y="211"/>
                  <a:pt x="231" y="211"/>
                </a:cubicBezTo>
                <a:cubicBezTo>
                  <a:pt x="231" y="211"/>
                  <a:pt x="231" y="210"/>
                  <a:pt x="231" y="210"/>
                </a:cubicBezTo>
                <a:cubicBezTo>
                  <a:pt x="231" y="210"/>
                  <a:pt x="231" y="210"/>
                  <a:pt x="231" y="210"/>
                </a:cubicBezTo>
                <a:cubicBezTo>
                  <a:pt x="230" y="210"/>
                  <a:pt x="230" y="210"/>
                  <a:pt x="231" y="210"/>
                </a:cubicBezTo>
                <a:cubicBezTo>
                  <a:pt x="231" y="209"/>
                  <a:pt x="231" y="209"/>
                  <a:pt x="231" y="209"/>
                </a:cubicBezTo>
                <a:cubicBezTo>
                  <a:pt x="231" y="210"/>
                  <a:pt x="231" y="210"/>
                  <a:pt x="232" y="210"/>
                </a:cubicBezTo>
                <a:cubicBezTo>
                  <a:pt x="232" y="210"/>
                  <a:pt x="232" y="210"/>
                  <a:pt x="232" y="210"/>
                </a:cubicBezTo>
                <a:cubicBezTo>
                  <a:pt x="232" y="209"/>
                  <a:pt x="232" y="209"/>
                  <a:pt x="232" y="210"/>
                </a:cubicBezTo>
                <a:cubicBezTo>
                  <a:pt x="232" y="210"/>
                  <a:pt x="233" y="210"/>
                  <a:pt x="233" y="210"/>
                </a:cubicBezTo>
                <a:cubicBezTo>
                  <a:pt x="233" y="210"/>
                  <a:pt x="233" y="210"/>
                  <a:pt x="233" y="210"/>
                </a:cubicBezTo>
                <a:cubicBezTo>
                  <a:pt x="232" y="209"/>
                  <a:pt x="233" y="209"/>
                  <a:pt x="232" y="209"/>
                </a:cubicBezTo>
                <a:cubicBezTo>
                  <a:pt x="232" y="209"/>
                  <a:pt x="232" y="209"/>
                  <a:pt x="232" y="209"/>
                </a:cubicBezTo>
                <a:cubicBezTo>
                  <a:pt x="232" y="209"/>
                  <a:pt x="232" y="209"/>
                  <a:pt x="232" y="209"/>
                </a:cubicBezTo>
                <a:cubicBezTo>
                  <a:pt x="232" y="209"/>
                  <a:pt x="233" y="209"/>
                  <a:pt x="233" y="209"/>
                </a:cubicBezTo>
                <a:cubicBezTo>
                  <a:pt x="233" y="209"/>
                  <a:pt x="233" y="209"/>
                  <a:pt x="233" y="209"/>
                </a:cubicBezTo>
                <a:cubicBezTo>
                  <a:pt x="233" y="208"/>
                  <a:pt x="232" y="208"/>
                  <a:pt x="232" y="208"/>
                </a:cubicBezTo>
                <a:cubicBezTo>
                  <a:pt x="232" y="208"/>
                  <a:pt x="232" y="208"/>
                  <a:pt x="232" y="208"/>
                </a:cubicBezTo>
                <a:cubicBezTo>
                  <a:pt x="232" y="208"/>
                  <a:pt x="232" y="208"/>
                  <a:pt x="232" y="208"/>
                </a:cubicBezTo>
                <a:cubicBezTo>
                  <a:pt x="232" y="208"/>
                  <a:pt x="232" y="208"/>
                  <a:pt x="232" y="208"/>
                </a:cubicBezTo>
                <a:cubicBezTo>
                  <a:pt x="232" y="208"/>
                  <a:pt x="232" y="208"/>
                  <a:pt x="232" y="208"/>
                </a:cubicBezTo>
                <a:cubicBezTo>
                  <a:pt x="232" y="208"/>
                  <a:pt x="232" y="208"/>
                  <a:pt x="232" y="208"/>
                </a:cubicBezTo>
                <a:cubicBezTo>
                  <a:pt x="233" y="208"/>
                  <a:pt x="233" y="207"/>
                  <a:pt x="233" y="207"/>
                </a:cubicBezTo>
                <a:cubicBezTo>
                  <a:pt x="233" y="208"/>
                  <a:pt x="233" y="208"/>
                  <a:pt x="233" y="208"/>
                </a:cubicBezTo>
                <a:cubicBezTo>
                  <a:pt x="233" y="208"/>
                  <a:pt x="233" y="208"/>
                  <a:pt x="233" y="207"/>
                </a:cubicBezTo>
                <a:cubicBezTo>
                  <a:pt x="233" y="207"/>
                  <a:pt x="233" y="207"/>
                  <a:pt x="233" y="207"/>
                </a:cubicBezTo>
                <a:cubicBezTo>
                  <a:pt x="233" y="207"/>
                  <a:pt x="233" y="207"/>
                  <a:pt x="233" y="207"/>
                </a:cubicBezTo>
                <a:cubicBezTo>
                  <a:pt x="233" y="207"/>
                  <a:pt x="234" y="207"/>
                  <a:pt x="234" y="207"/>
                </a:cubicBezTo>
                <a:cubicBezTo>
                  <a:pt x="234" y="207"/>
                  <a:pt x="234" y="207"/>
                  <a:pt x="234" y="207"/>
                </a:cubicBezTo>
                <a:cubicBezTo>
                  <a:pt x="234" y="207"/>
                  <a:pt x="234" y="207"/>
                  <a:pt x="234" y="207"/>
                </a:cubicBezTo>
                <a:cubicBezTo>
                  <a:pt x="234" y="207"/>
                  <a:pt x="234" y="207"/>
                  <a:pt x="234" y="207"/>
                </a:cubicBezTo>
                <a:cubicBezTo>
                  <a:pt x="234" y="207"/>
                  <a:pt x="234" y="208"/>
                  <a:pt x="234" y="208"/>
                </a:cubicBezTo>
                <a:cubicBezTo>
                  <a:pt x="234" y="208"/>
                  <a:pt x="234" y="208"/>
                  <a:pt x="234" y="208"/>
                </a:cubicBezTo>
                <a:cubicBezTo>
                  <a:pt x="235" y="208"/>
                  <a:pt x="235" y="208"/>
                  <a:pt x="234" y="208"/>
                </a:cubicBezTo>
                <a:cubicBezTo>
                  <a:pt x="234" y="208"/>
                  <a:pt x="234" y="209"/>
                  <a:pt x="234" y="209"/>
                </a:cubicBezTo>
                <a:cubicBezTo>
                  <a:pt x="234" y="209"/>
                  <a:pt x="234" y="209"/>
                  <a:pt x="234" y="209"/>
                </a:cubicBezTo>
                <a:cubicBezTo>
                  <a:pt x="235" y="209"/>
                  <a:pt x="235" y="209"/>
                  <a:pt x="235" y="209"/>
                </a:cubicBezTo>
                <a:cubicBezTo>
                  <a:pt x="235" y="209"/>
                  <a:pt x="235" y="209"/>
                  <a:pt x="235" y="209"/>
                </a:cubicBezTo>
                <a:cubicBezTo>
                  <a:pt x="235" y="209"/>
                  <a:pt x="235" y="209"/>
                  <a:pt x="235" y="209"/>
                </a:cubicBezTo>
                <a:cubicBezTo>
                  <a:pt x="235" y="209"/>
                  <a:pt x="235" y="209"/>
                  <a:pt x="235" y="209"/>
                </a:cubicBezTo>
                <a:cubicBezTo>
                  <a:pt x="235" y="209"/>
                  <a:pt x="235" y="208"/>
                  <a:pt x="235" y="208"/>
                </a:cubicBezTo>
                <a:cubicBezTo>
                  <a:pt x="235" y="208"/>
                  <a:pt x="235" y="208"/>
                  <a:pt x="235" y="208"/>
                </a:cubicBezTo>
                <a:cubicBezTo>
                  <a:pt x="235" y="208"/>
                  <a:pt x="235" y="208"/>
                  <a:pt x="235" y="208"/>
                </a:cubicBezTo>
                <a:cubicBezTo>
                  <a:pt x="235" y="208"/>
                  <a:pt x="235" y="208"/>
                  <a:pt x="235" y="208"/>
                </a:cubicBezTo>
                <a:cubicBezTo>
                  <a:pt x="236" y="208"/>
                  <a:pt x="236" y="208"/>
                  <a:pt x="236" y="208"/>
                </a:cubicBezTo>
                <a:cubicBezTo>
                  <a:pt x="236" y="208"/>
                  <a:pt x="236" y="208"/>
                  <a:pt x="236" y="208"/>
                </a:cubicBezTo>
                <a:cubicBezTo>
                  <a:pt x="236" y="208"/>
                  <a:pt x="236" y="208"/>
                  <a:pt x="236" y="208"/>
                </a:cubicBezTo>
                <a:cubicBezTo>
                  <a:pt x="236" y="208"/>
                  <a:pt x="236" y="208"/>
                  <a:pt x="236" y="208"/>
                </a:cubicBezTo>
                <a:cubicBezTo>
                  <a:pt x="236" y="208"/>
                  <a:pt x="236" y="209"/>
                  <a:pt x="236" y="209"/>
                </a:cubicBezTo>
                <a:cubicBezTo>
                  <a:pt x="236" y="209"/>
                  <a:pt x="236" y="209"/>
                  <a:pt x="236" y="209"/>
                </a:cubicBezTo>
                <a:cubicBezTo>
                  <a:pt x="236" y="209"/>
                  <a:pt x="236" y="209"/>
                  <a:pt x="236" y="209"/>
                </a:cubicBezTo>
                <a:cubicBezTo>
                  <a:pt x="236" y="208"/>
                  <a:pt x="237" y="208"/>
                  <a:pt x="237" y="208"/>
                </a:cubicBezTo>
                <a:cubicBezTo>
                  <a:pt x="237" y="209"/>
                  <a:pt x="237" y="209"/>
                  <a:pt x="237" y="209"/>
                </a:cubicBezTo>
                <a:cubicBezTo>
                  <a:pt x="237" y="209"/>
                  <a:pt x="237" y="209"/>
                  <a:pt x="237" y="209"/>
                </a:cubicBezTo>
                <a:cubicBezTo>
                  <a:pt x="237" y="209"/>
                  <a:pt x="237" y="210"/>
                  <a:pt x="237" y="210"/>
                </a:cubicBezTo>
                <a:cubicBezTo>
                  <a:pt x="237" y="210"/>
                  <a:pt x="237" y="210"/>
                  <a:pt x="237" y="210"/>
                </a:cubicBezTo>
                <a:cubicBezTo>
                  <a:pt x="237" y="210"/>
                  <a:pt x="237" y="210"/>
                  <a:pt x="237" y="210"/>
                </a:cubicBezTo>
                <a:cubicBezTo>
                  <a:pt x="237" y="210"/>
                  <a:pt x="237" y="210"/>
                  <a:pt x="237" y="210"/>
                </a:cubicBezTo>
                <a:cubicBezTo>
                  <a:pt x="237" y="210"/>
                  <a:pt x="237" y="210"/>
                  <a:pt x="237" y="209"/>
                </a:cubicBezTo>
                <a:cubicBezTo>
                  <a:pt x="237" y="209"/>
                  <a:pt x="237" y="210"/>
                  <a:pt x="237" y="210"/>
                </a:cubicBezTo>
                <a:cubicBezTo>
                  <a:pt x="237" y="210"/>
                  <a:pt x="237" y="209"/>
                  <a:pt x="237" y="209"/>
                </a:cubicBezTo>
                <a:cubicBezTo>
                  <a:pt x="238" y="209"/>
                  <a:pt x="238" y="209"/>
                  <a:pt x="238" y="209"/>
                </a:cubicBezTo>
                <a:cubicBezTo>
                  <a:pt x="238" y="209"/>
                  <a:pt x="238" y="210"/>
                  <a:pt x="238" y="210"/>
                </a:cubicBezTo>
                <a:close/>
                <a:moveTo>
                  <a:pt x="228" y="214"/>
                </a:moveTo>
                <a:cubicBezTo>
                  <a:pt x="228" y="215"/>
                  <a:pt x="228" y="215"/>
                  <a:pt x="228" y="215"/>
                </a:cubicBezTo>
                <a:cubicBezTo>
                  <a:pt x="228" y="215"/>
                  <a:pt x="228" y="215"/>
                  <a:pt x="229" y="215"/>
                </a:cubicBezTo>
                <a:cubicBezTo>
                  <a:pt x="229" y="215"/>
                  <a:pt x="229" y="215"/>
                  <a:pt x="229" y="215"/>
                </a:cubicBezTo>
                <a:cubicBezTo>
                  <a:pt x="229" y="215"/>
                  <a:pt x="229" y="215"/>
                  <a:pt x="229" y="215"/>
                </a:cubicBezTo>
                <a:cubicBezTo>
                  <a:pt x="229" y="215"/>
                  <a:pt x="229" y="216"/>
                  <a:pt x="229" y="216"/>
                </a:cubicBezTo>
                <a:cubicBezTo>
                  <a:pt x="229" y="216"/>
                  <a:pt x="229" y="216"/>
                  <a:pt x="230" y="216"/>
                </a:cubicBezTo>
                <a:cubicBezTo>
                  <a:pt x="230" y="216"/>
                  <a:pt x="230" y="216"/>
                  <a:pt x="230" y="215"/>
                </a:cubicBezTo>
                <a:cubicBezTo>
                  <a:pt x="229" y="215"/>
                  <a:pt x="229" y="215"/>
                  <a:pt x="229" y="215"/>
                </a:cubicBezTo>
                <a:cubicBezTo>
                  <a:pt x="229" y="215"/>
                  <a:pt x="229" y="215"/>
                  <a:pt x="229" y="215"/>
                </a:cubicBezTo>
                <a:cubicBezTo>
                  <a:pt x="229" y="215"/>
                  <a:pt x="229" y="214"/>
                  <a:pt x="229" y="214"/>
                </a:cubicBezTo>
                <a:cubicBezTo>
                  <a:pt x="229" y="214"/>
                  <a:pt x="229" y="214"/>
                  <a:pt x="229" y="214"/>
                </a:cubicBezTo>
                <a:cubicBezTo>
                  <a:pt x="228" y="214"/>
                  <a:pt x="228" y="214"/>
                  <a:pt x="228" y="214"/>
                </a:cubicBezTo>
                <a:cubicBezTo>
                  <a:pt x="228" y="214"/>
                  <a:pt x="228" y="214"/>
                  <a:pt x="228" y="214"/>
                </a:cubicBezTo>
                <a:cubicBezTo>
                  <a:pt x="227" y="214"/>
                  <a:pt x="227" y="214"/>
                  <a:pt x="228" y="214"/>
                </a:cubicBezTo>
                <a:close/>
                <a:moveTo>
                  <a:pt x="225" y="231"/>
                </a:moveTo>
                <a:cubicBezTo>
                  <a:pt x="225" y="231"/>
                  <a:pt x="225" y="231"/>
                  <a:pt x="225" y="231"/>
                </a:cubicBezTo>
                <a:cubicBezTo>
                  <a:pt x="225" y="231"/>
                  <a:pt x="225" y="231"/>
                  <a:pt x="225" y="231"/>
                </a:cubicBezTo>
                <a:cubicBezTo>
                  <a:pt x="225" y="231"/>
                  <a:pt x="225" y="231"/>
                  <a:pt x="224" y="231"/>
                </a:cubicBezTo>
                <a:cubicBezTo>
                  <a:pt x="224" y="231"/>
                  <a:pt x="224" y="231"/>
                  <a:pt x="224" y="231"/>
                </a:cubicBezTo>
                <a:cubicBezTo>
                  <a:pt x="224" y="231"/>
                  <a:pt x="224" y="231"/>
                  <a:pt x="224" y="232"/>
                </a:cubicBezTo>
                <a:cubicBezTo>
                  <a:pt x="223" y="232"/>
                  <a:pt x="223" y="232"/>
                  <a:pt x="224" y="232"/>
                </a:cubicBezTo>
                <a:cubicBezTo>
                  <a:pt x="224" y="232"/>
                  <a:pt x="224" y="232"/>
                  <a:pt x="224" y="232"/>
                </a:cubicBezTo>
                <a:cubicBezTo>
                  <a:pt x="225" y="232"/>
                  <a:pt x="225" y="231"/>
                  <a:pt x="225" y="231"/>
                </a:cubicBezTo>
                <a:cubicBezTo>
                  <a:pt x="225" y="231"/>
                  <a:pt x="225" y="231"/>
                  <a:pt x="225" y="231"/>
                </a:cubicBezTo>
                <a:close/>
                <a:moveTo>
                  <a:pt x="228" y="212"/>
                </a:moveTo>
                <a:cubicBezTo>
                  <a:pt x="229" y="212"/>
                  <a:pt x="229" y="212"/>
                  <a:pt x="229" y="211"/>
                </a:cubicBezTo>
                <a:cubicBezTo>
                  <a:pt x="229" y="211"/>
                  <a:pt x="229" y="211"/>
                  <a:pt x="229" y="211"/>
                </a:cubicBezTo>
                <a:cubicBezTo>
                  <a:pt x="229" y="211"/>
                  <a:pt x="229" y="211"/>
                  <a:pt x="229" y="211"/>
                </a:cubicBezTo>
                <a:cubicBezTo>
                  <a:pt x="229" y="212"/>
                  <a:pt x="229" y="212"/>
                  <a:pt x="230" y="212"/>
                </a:cubicBezTo>
                <a:cubicBezTo>
                  <a:pt x="230" y="212"/>
                  <a:pt x="230" y="212"/>
                  <a:pt x="230" y="212"/>
                </a:cubicBezTo>
                <a:cubicBezTo>
                  <a:pt x="230" y="212"/>
                  <a:pt x="230" y="212"/>
                  <a:pt x="230" y="212"/>
                </a:cubicBezTo>
                <a:cubicBezTo>
                  <a:pt x="230" y="212"/>
                  <a:pt x="230" y="212"/>
                  <a:pt x="230" y="212"/>
                </a:cubicBezTo>
                <a:cubicBezTo>
                  <a:pt x="230" y="212"/>
                  <a:pt x="230" y="212"/>
                  <a:pt x="230" y="212"/>
                </a:cubicBezTo>
                <a:cubicBezTo>
                  <a:pt x="230" y="212"/>
                  <a:pt x="230" y="212"/>
                  <a:pt x="231" y="213"/>
                </a:cubicBezTo>
                <a:cubicBezTo>
                  <a:pt x="231" y="213"/>
                  <a:pt x="231" y="213"/>
                  <a:pt x="231" y="213"/>
                </a:cubicBezTo>
                <a:cubicBezTo>
                  <a:pt x="231" y="213"/>
                  <a:pt x="231" y="213"/>
                  <a:pt x="231" y="213"/>
                </a:cubicBezTo>
                <a:cubicBezTo>
                  <a:pt x="231" y="213"/>
                  <a:pt x="232" y="213"/>
                  <a:pt x="232" y="213"/>
                </a:cubicBezTo>
                <a:cubicBezTo>
                  <a:pt x="232" y="213"/>
                  <a:pt x="231" y="213"/>
                  <a:pt x="231" y="213"/>
                </a:cubicBezTo>
                <a:cubicBezTo>
                  <a:pt x="231" y="214"/>
                  <a:pt x="231" y="213"/>
                  <a:pt x="231" y="213"/>
                </a:cubicBezTo>
                <a:cubicBezTo>
                  <a:pt x="231" y="213"/>
                  <a:pt x="230" y="213"/>
                  <a:pt x="230" y="213"/>
                </a:cubicBezTo>
                <a:cubicBezTo>
                  <a:pt x="230" y="213"/>
                  <a:pt x="230" y="213"/>
                  <a:pt x="230" y="213"/>
                </a:cubicBezTo>
                <a:cubicBezTo>
                  <a:pt x="230" y="213"/>
                  <a:pt x="230" y="213"/>
                  <a:pt x="229" y="213"/>
                </a:cubicBezTo>
                <a:cubicBezTo>
                  <a:pt x="229" y="212"/>
                  <a:pt x="229" y="212"/>
                  <a:pt x="229" y="212"/>
                </a:cubicBezTo>
                <a:cubicBezTo>
                  <a:pt x="229" y="212"/>
                  <a:pt x="229" y="212"/>
                  <a:pt x="229" y="212"/>
                </a:cubicBezTo>
                <a:cubicBezTo>
                  <a:pt x="229" y="212"/>
                  <a:pt x="229" y="212"/>
                  <a:pt x="229" y="212"/>
                </a:cubicBezTo>
                <a:cubicBezTo>
                  <a:pt x="229" y="212"/>
                  <a:pt x="229" y="212"/>
                  <a:pt x="229" y="212"/>
                </a:cubicBezTo>
                <a:cubicBezTo>
                  <a:pt x="229" y="213"/>
                  <a:pt x="229" y="213"/>
                  <a:pt x="229" y="213"/>
                </a:cubicBezTo>
                <a:cubicBezTo>
                  <a:pt x="229" y="213"/>
                  <a:pt x="229" y="213"/>
                  <a:pt x="229" y="213"/>
                </a:cubicBezTo>
                <a:cubicBezTo>
                  <a:pt x="228" y="212"/>
                  <a:pt x="228" y="212"/>
                  <a:pt x="228" y="212"/>
                </a:cubicBezTo>
                <a:close/>
                <a:moveTo>
                  <a:pt x="239" y="210"/>
                </a:moveTo>
                <a:cubicBezTo>
                  <a:pt x="239" y="210"/>
                  <a:pt x="239" y="210"/>
                  <a:pt x="239" y="210"/>
                </a:cubicBezTo>
                <a:cubicBezTo>
                  <a:pt x="239" y="210"/>
                  <a:pt x="239" y="210"/>
                  <a:pt x="239" y="210"/>
                </a:cubicBezTo>
                <a:cubicBezTo>
                  <a:pt x="239" y="210"/>
                  <a:pt x="239" y="210"/>
                  <a:pt x="238" y="210"/>
                </a:cubicBezTo>
                <a:cubicBezTo>
                  <a:pt x="238" y="210"/>
                  <a:pt x="238" y="211"/>
                  <a:pt x="238" y="211"/>
                </a:cubicBezTo>
                <a:cubicBezTo>
                  <a:pt x="238" y="211"/>
                  <a:pt x="238" y="211"/>
                  <a:pt x="238" y="211"/>
                </a:cubicBezTo>
                <a:cubicBezTo>
                  <a:pt x="238" y="211"/>
                  <a:pt x="239" y="211"/>
                  <a:pt x="239" y="211"/>
                </a:cubicBezTo>
                <a:cubicBezTo>
                  <a:pt x="239" y="211"/>
                  <a:pt x="239" y="211"/>
                  <a:pt x="239" y="211"/>
                </a:cubicBezTo>
                <a:cubicBezTo>
                  <a:pt x="239" y="211"/>
                  <a:pt x="239" y="210"/>
                  <a:pt x="239" y="210"/>
                </a:cubicBezTo>
                <a:close/>
                <a:moveTo>
                  <a:pt x="233" y="214"/>
                </a:moveTo>
                <a:cubicBezTo>
                  <a:pt x="233" y="214"/>
                  <a:pt x="233" y="214"/>
                  <a:pt x="233" y="214"/>
                </a:cubicBezTo>
                <a:cubicBezTo>
                  <a:pt x="233" y="213"/>
                  <a:pt x="233" y="213"/>
                  <a:pt x="233" y="213"/>
                </a:cubicBezTo>
                <a:cubicBezTo>
                  <a:pt x="232" y="213"/>
                  <a:pt x="232" y="213"/>
                  <a:pt x="232" y="214"/>
                </a:cubicBezTo>
                <a:cubicBezTo>
                  <a:pt x="232" y="214"/>
                  <a:pt x="232" y="214"/>
                  <a:pt x="232" y="214"/>
                </a:cubicBezTo>
                <a:cubicBezTo>
                  <a:pt x="232" y="214"/>
                  <a:pt x="232" y="214"/>
                  <a:pt x="232" y="214"/>
                </a:cubicBezTo>
                <a:cubicBezTo>
                  <a:pt x="233" y="214"/>
                  <a:pt x="233" y="214"/>
                  <a:pt x="233" y="214"/>
                </a:cubicBezTo>
                <a:close/>
                <a:moveTo>
                  <a:pt x="235" y="214"/>
                </a:moveTo>
                <a:cubicBezTo>
                  <a:pt x="235" y="214"/>
                  <a:pt x="235" y="214"/>
                  <a:pt x="235" y="214"/>
                </a:cubicBezTo>
                <a:cubicBezTo>
                  <a:pt x="235" y="214"/>
                  <a:pt x="234" y="214"/>
                  <a:pt x="234" y="214"/>
                </a:cubicBezTo>
                <a:cubicBezTo>
                  <a:pt x="234" y="214"/>
                  <a:pt x="234" y="214"/>
                  <a:pt x="235" y="214"/>
                </a:cubicBezTo>
                <a:cubicBezTo>
                  <a:pt x="235" y="214"/>
                  <a:pt x="235" y="214"/>
                  <a:pt x="235" y="214"/>
                </a:cubicBezTo>
                <a:cubicBezTo>
                  <a:pt x="235" y="214"/>
                  <a:pt x="235" y="214"/>
                  <a:pt x="235" y="214"/>
                </a:cubicBezTo>
                <a:cubicBezTo>
                  <a:pt x="235" y="214"/>
                  <a:pt x="235" y="214"/>
                  <a:pt x="235" y="214"/>
                </a:cubicBezTo>
                <a:cubicBezTo>
                  <a:pt x="235" y="215"/>
                  <a:pt x="235" y="215"/>
                  <a:pt x="235" y="214"/>
                </a:cubicBezTo>
                <a:cubicBezTo>
                  <a:pt x="235" y="214"/>
                  <a:pt x="235" y="214"/>
                  <a:pt x="235" y="214"/>
                </a:cubicBezTo>
                <a:cubicBezTo>
                  <a:pt x="235" y="214"/>
                  <a:pt x="235" y="214"/>
                  <a:pt x="235" y="214"/>
                </a:cubicBezTo>
                <a:cubicBezTo>
                  <a:pt x="235" y="214"/>
                  <a:pt x="235" y="214"/>
                  <a:pt x="235" y="214"/>
                </a:cubicBezTo>
                <a:close/>
                <a:moveTo>
                  <a:pt x="225" y="220"/>
                </a:moveTo>
                <a:cubicBezTo>
                  <a:pt x="225" y="220"/>
                  <a:pt x="225" y="219"/>
                  <a:pt x="225" y="219"/>
                </a:cubicBezTo>
                <a:cubicBezTo>
                  <a:pt x="225" y="219"/>
                  <a:pt x="225" y="219"/>
                  <a:pt x="225" y="219"/>
                </a:cubicBezTo>
                <a:cubicBezTo>
                  <a:pt x="225" y="219"/>
                  <a:pt x="225" y="220"/>
                  <a:pt x="225" y="220"/>
                </a:cubicBezTo>
                <a:cubicBezTo>
                  <a:pt x="225" y="220"/>
                  <a:pt x="225" y="220"/>
                  <a:pt x="225" y="220"/>
                </a:cubicBezTo>
                <a:close/>
                <a:moveTo>
                  <a:pt x="232" y="209"/>
                </a:moveTo>
                <a:cubicBezTo>
                  <a:pt x="232" y="209"/>
                  <a:pt x="232" y="209"/>
                  <a:pt x="232" y="209"/>
                </a:cubicBezTo>
                <a:cubicBezTo>
                  <a:pt x="232" y="209"/>
                  <a:pt x="232" y="210"/>
                  <a:pt x="232" y="209"/>
                </a:cubicBezTo>
                <a:cubicBezTo>
                  <a:pt x="232" y="209"/>
                  <a:pt x="232" y="209"/>
                  <a:pt x="232" y="209"/>
                </a:cubicBezTo>
                <a:cubicBezTo>
                  <a:pt x="232" y="209"/>
                  <a:pt x="232" y="209"/>
                  <a:pt x="232" y="209"/>
                </a:cubicBezTo>
                <a:cubicBezTo>
                  <a:pt x="232" y="209"/>
                  <a:pt x="232" y="209"/>
                  <a:pt x="232" y="209"/>
                </a:cubicBezTo>
                <a:cubicBezTo>
                  <a:pt x="232" y="209"/>
                  <a:pt x="232" y="209"/>
                  <a:pt x="231" y="209"/>
                </a:cubicBezTo>
                <a:cubicBezTo>
                  <a:pt x="231" y="209"/>
                  <a:pt x="231" y="209"/>
                  <a:pt x="231" y="209"/>
                </a:cubicBezTo>
                <a:cubicBezTo>
                  <a:pt x="231" y="209"/>
                  <a:pt x="231" y="209"/>
                  <a:pt x="232" y="209"/>
                </a:cubicBezTo>
                <a:close/>
                <a:moveTo>
                  <a:pt x="224" y="229"/>
                </a:moveTo>
                <a:cubicBezTo>
                  <a:pt x="224" y="229"/>
                  <a:pt x="224" y="229"/>
                  <a:pt x="224" y="229"/>
                </a:cubicBezTo>
                <a:cubicBezTo>
                  <a:pt x="224" y="229"/>
                  <a:pt x="224" y="229"/>
                  <a:pt x="224" y="229"/>
                </a:cubicBezTo>
                <a:cubicBezTo>
                  <a:pt x="224" y="229"/>
                  <a:pt x="224" y="229"/>
                  <a:pt x="224" y="229"/>
                </a:cubicBezTo>
                <a:cubicBezTo>
                  <a:pt x="224" y="229"/>
                  <a:pt x="224" y="229"/>
                  <a:pt x="224" y="229"/>
                </a:cubicBezTo>
                <a:cubicBezTo>
                  <a:pt x="224" y="230"/>
                  <a:pt x="224" y="230"/>
                  <a:pt x="224" y="229"/>
                </a:cubicBezTo>
                <a:close/>
                <a:moveTo>
                  <a:pt x="221" y="231"/>
                </a:moveTo>
                <a:cubicBezTo>
                  <a:pt x="221" y="231"/>
                  <a:pt x="221" y="231"/>
                  <a:pt x="221" y="231"/>
                </a:cubicBezTo>
                <a:cubicBezTo>
                  <a:pt x="221" y="231"/>
                  <a:pt x="221" y="231"/>
                  <a:pt x="221" y="231"/>
                </a:cubicBezTo>
                <a:cubicBezTo>
                  <a:pt x="221" y="231"/>
                  <a:pt x="221" y="231"/>
                  <a:pt x="221" y="231"/>
                </a:cubicBezTo>
                <a:cubicBezTo>
                  <a:pt x="222" y="231"/>
                  <a:pt x="222" y="231"/>
                  <a:pt x="222" y="231"/>
                </a:cubicBezTo>
                <a:cubicBezTo>
                  <a:pt x="222" y="231"/>
                  <a:pt x="221" y="231"/>
                  <a:pt x="221" y="231"/>
                </a:cubicBezTo>
                <a:close/>
                <a:moveTo>
                  <a:pt x="227" y="227"/>
                </a:moveTo>
                <a:cubicBezTo>
                  <a:pt x="227" y="227"/>
                  <a:pt x="227" y="227"/>
                  <a:pt x="227" y="227"/>
                </a:cubicBezTo>
                <a:cubicBezTo>
                  <a:pt x="227" y="227"/>
                  <a:pt x="227" y="227"/>
                  <a:pt x="227" y="227"/>
                </a:cubicBezTo>
                <a:cubicBezTo>
                  <a:pt x="227" y="227"/>
                  <a:pt x="227" y="227"/>
                  <a:pt x="227" y="227"/>
                </a:cubicBezTo>
                <a:cubicBezTo>
                  <a:pt x="227" y="227"/>
                  <a:pt x="227" y="227"/>
                  <a:pt x="227" y="227"/>
                </a:cubicBezTo>
                <a:cubicBezTo>
                  <a:pt x="227" y="227"/>
                  <a:pt x="227" y="227"/>
                  <a:pt x="227" y="227"/>
                </a:cubicBezTo>
                <a:close/>
                <a:moveTo>
                  <a:pt x="223" y="227"/>
                </a:moveTo>
                <a:cubicBezTo>
                  <a:pt x="223" y="227"/>
                  <a:pt x="222" y="227"/>
                  <a:pt x="222" y="227"/>
                </a:cubicBezTo>
                <a:cubicBezTo>
                  <a:pt x="222" y="227"/>
                  <a:pt x="223" y="227"/>
                  <a:pt x="223" y="227"/>
                </a:cubicBezTo>
                <a:close/>
                <a:moveTo>
                  <a:pt x="236" y="221"/>
                </a:moveTo>
                <a:cubicBezTo>
                  <a:pt x="236" y="221"/>
                  <a:pt x="236" y="221"/>
                  <a:pt x="236" y="221"/>
                </a:cubicBezTo>
                <a:cubicBezTo>
                  <a:pt x="236" y="221"/>
                  <a:pt x="236" y="221"/>
                  <a:pt x="236" y="221"/>
                </a:cubicBezTo>
                <a:cubicBezTo>
                  <a:pt x="236" y="221"/>
                  <a:pt x="236" y="221"/>
                  <a:pt x="236" y="221"/>
                </a:cubicBezTo>
                <a:cubicBezTo>
                  <a:pt x="236" y="221"/>
                  <a:pt x="236" y="221"/>
                  <a:pt x="236" y="221"/>
                </a:cubicBezTo>
                <a:close/>
                <a:moveTo>
                  <a:pt x="235" y="216"/>
                </a:moveTo>
                <a:cubicBezTo>
                  <a:pt x="236" y="216"/>
                  <a:pt x="236" y="216"/>
                  <a:pt x="236" y="216"/>
                </a:cubicBezTo>
                <a:cubicBezTo>
                  <a:pt x="236" y="216"/>
                  <a:pt x="235" y="216"/>
                  <a:pt x="235" y="216"/>
                </a:cubicBezTo>
                <a:cubicBezTo>
                  <a:pt x="235" y="216"/>
                  <a:pt x="235" y="216"/>
                  <a:pt x="235" y="216"/>
                </a:cubicBezTo>
                <a:cubicBezTo>
                  <a:pt x="235" y="216"/>
                  <a:pt x="235" y="216"/>
                  <a:pt x="235" y="216"/>
                </a:cubicBezTo>
                <a:close/>
                <a:moveTo>
                  <a:pt x="221" y="231"/>
                </a:moveTo>
                <a:cubicBezTo>
                  <a:pt x="221" y="231"/>
                  <a:pt x="221" y="231"/>
                  <a:pt x="221" y="231"/>
                </a:cubicBezTo>
                <a:cubicBezTo>
                  <a:pt x="221" y="231"/>
                  <a:pt x="221" y="230"/>
                  <a:pt x="221" y="231"/>
                </a:cubicBezTo>
                <a:close/>
                <a:moveTo>
                  <a:pt x="221" y="231"/>
                </a:moveTo>
                <a:cubicBezTo>
                  <a:pt x="221" y="231"/>
                  <a:pt x="221" y="231"/>
                  <a:pt x="221" y="231"/>
                </a:cubicBezTo>
                <a:cubicBezTo>
                  <a:pt x="221" y="231"/>
                  <a:pt x="221" y="231"/>
                  <a:pt x="221" y="231"/>
                </a:cubicBezTo>
                <a:close/>
                <a:moveTo>
                  <a:pt x="222" y="227"/>
                </a:moveTo>
                <a:cubicBezTo>
                  <a:pt x="222" y="227"/>
                  <a:pt x="222" y="227"/>
                  <a:pt x="222" y="227"/>
                </a:cubicBezTo>
                <a:cubicBezTo>
                  <a:pt x="222" y="227"/>
                  <a:pt x="222" y="227"/>
                  <a:pt x="222" y="227"/>
                </a:cubicBezTo>
                <a:close/>
                <a:moveTo>
                  <a:pt x="222" y="227"/>
                </a:moveTo>
                <a:cubicBezTo>
                  <a:pt x="222" y="227"/>
                  <a:pt x="222" y="227"/>
                  <a:pt x="222" y="227"/>
                </a:cubicBezTo>
                <a:cubicBezTo>
                  <a:pt x="222" y="227"/>
                  <a:pt x="222" y="227"/>
                  <a:pt x="222" y="227"/>
                </a:cubicBezTo>
                <a:close/>
                <a:moveTo>
                  <a:pt x="161" y="253"/>
                </a:moveTo>
                <a:cubicBezTo>
                  <a:pt x="162" y="253"/>
                  <a:pt x="162" y="253"/>
                  <a:pt x="162" y="253"/>
                </a:cubicBezTo>
                <a:cubicBezTo>
                  <a:pt x="162" y="253"/>
                  <a:pt x="163" y="253"/>
                  <a:pt x="164" y="253"/>
                </a:cubicBezTo>
                <a:cubicBezTo>
                  <a:pt x="164" y="253"/>
                  <a:pt x="163" y="253"/>
                  <a:pt x="163" y="252"/>
                </a:cubicBezTo>
                <a:cubicBezTo>
                  <a:pt x="163" y="252"/>
                  <a:pt x="162" y="252"/>
                  <a:pt x="162" y="252"/>
                </a:cubicBezTo>
                <a:cubicBezTo>
                  <a:pt x="162" y="252"/>
                  <a:pt x="161" y="252"/>
                  <a:pt x="161" y="252"/>
                </a:cubicBezTo>
                <a:cubicBezTo>
                  <a:pt x="161" y="252"/>
                  <a:pt x="161" y="251"/>
                  <a:pt x="161" y="251"/>
                </a:cubicBezTo>
                <a:cubicBezTo>
                  <a:pt x="161" y="250"/>
                  <a:pt x="161" y="250"/>
                  <a:pt x="161" y="250"/>
                </a:cubicBezTo>
                <a:cubicBezTo>
                  <a:pt x="161" y="249"/>
                  <a:pt x="161" y="249"/>
                  <a:pt x="160" y="249"/>
                </a:cubicBezTo>
                <a:cubicBezTo>
                  <a:pt x="160" y="249"/>
                  <a:pt x="160" y="249"/>
                  <a:pt x="160" y="249"/>
                </a:cubicBezTo>
                <a:cubicBezTo>
                  <a:pt x="160" y="249"/>
                  <a:pt x="159" y="249"/>
                  <a:pt x="159" y="249"/>
                </a:cubicBezTo>
                <a:cubicBezTo>
                  <a:pt x="158" y="249"/>
                  <a:pt x="158" y="249"/>
                  <a:pt x="158" y="249"/>
                </a:cubicBezTo>
                <a:cubicBezTo>
                  <a:pt x="158" y="249"/>
                  <a:pt x="158" y="249"/>
                  <a:pt x="157" y="250"/>
                </a:cubicBezTo>
                <a:cubicBezTo>
                  <a:pt x="157" y="250"/>
                  <a:pt x="157" y="250"/>
                  <a:pt x="157" y="250"/>
                </a:cubicBezTo>
                <a:cubicBezTo>
                  <a:pt x="156" y="250"/>
                  <a:pt x="156" y="250"/>
                  <a:pt x="156" y="251"/>
                </a:cubicBezTo>
                <a:cubicBezTo>
                  <a:pt x="156" y="251"/>
                  <a:pt x="155" y="251"/>
                  <a:pt x="155" y="251"/>
                </a:cubicBezTo>
                <a:cubicBezTo>
                  <a:pt x="155" y="251"/>
                  <a:pt x="155" y="250"/>
                  <a:pt x="154" y="250"/>
                </a:cubicBezTo>
                <a:cubicBezTo>
                  <a:pt x="154" y="250"/>
                  <a:pt x="154" y="250"/>
                  <a:pt x="154" y="251"/>
                </a:cubicBezTo>
                <a:cubicBezTo>
                  <a:pt x="154" y="251"/>
                  <a:pt x="154" y="251"/>
                  <a:pt x="154" y="251"/>
                </a:cubicBezTo>
                <a:cubicBezTo>
                  <a:pt x="154" y="252"/>
                  <a:pt x="153" y="252"/>
                  <a:pt x="153" y="252"/>
                </a:cubicBezTo>
                <a:cubicBezTo>
                  <a:pt x="153" y="253"/>
                  <a:pt x="153" y="253"/>
                  <a:pt x="153" y="253"/>
                </a:cubicBezTo>
                <a:cubicBezTo>
                  <a:pt x="153" y="253"/>
                  <a:pt x="152" y="254"/>
                  <a:pt x="152" y="254"/>
                </a:cubicBezTo>
                <a:cubicBezTo>
                  <a:pt x="152" y="254"/>
                  <a:pt x="152" y="254"/>
                  <a:pt x="151" y="254"/>
                </a:cubicBezTo>
                <a:cubicBezTo>
                  <a:pt x="151" y="254"/>
                  <a:pt x="151" y="255"/>
                  <a:pt x="151" y="255"/>
                </a:cubicBezTo>
                <a:cubicBezTo>
                  <a:pt x="151" y="255"/>
                  <a:pt x="151" y="256"/>
                  <a:pt x="151" y="256"/>
                </a:cubicBezTo>
                <a:cubicBezTo>
                  <a:pt x="151" y="256"/>
                  <a:pt x="151" y="256"/>
                  <a:pt x="151" y="256"/>
                </a:cubicBezTo>
                <a:cubicBezTo>
                  <a:pt x="151" y="256"/>
                  <a:pt x="151" y="256"/>
                  <a:pt x="151" y="256"/>
                </a:cubicBezTo>
                <a:cubicBezTo>
                  <a:pt x="152" y="256"/>
                  <a:pt x="154" y="257"/>
                  <a:pt x="155" y="256"/>
                </a:cubicBezTo>
                <a:cubicBezTo>
                  <a:pt x="155" y="256"/>
                  <a:pt x="155" y="256"/>
                  <a:pt x="155" y="256"/>
                </a:cubicBezTo>
                <a:cubicBezTo>
                  <a:pt x="155" y="256"/>
                  <a:pt x="155" y="255"/>
                  <a:pt x="155" y="255"/>
                </a:cubicBezTo>
                <a:cubicBezTo>
                  <a:pt x="156" y="255"/>
                  <a:pt x="156" y="254"/>
                  <a:pt x="157" y="254"/>
                </a:cubicBezTo>
                <a:cubicBezTo>
                  <a:pt x="158" y="253"/>
                  <a:pt x="160" y="254"/>
                  <a:pt x="161" y="254"/>
                </a:cubicBezTo>
                <a:cubicBezTo>
                  <a:pt x="161" y="254"/>
                  <a:pt x="161" y="253"/>
                  <a:pt x="161" y="253"/>
                </a:cubicBezTo>
                <a:cubicBezTo>
                  <a:pt x="161" y="253"/>
                  <a:pt x="161" y="253"/>
                  <a:pt x="161" y="253"/>
                </a:cubicBezTo>
                <a:close/>
                <a:moveTo>
                  <a:pt x="131" y="268"/>
                </a:moveTo>
                <a:cubicBezTo>
                  <a:pt x="131" y="269"/>
                  <a:pt x="130" y="269"/>
                  <a:pt x="130" y="269"/>
                </a:cubicBezTo>
                <a:cubicBezTo>
                  <a:pt x="129" y="270"/>
                  <a:pt x="129" y="270"/>
                  <a:pt x="128" y="270"/>
                </a:cubicBezTo>
                <a:cubicBezTo>
                  <a:pt x="128" y="271"/>
                  <a:pt x="128" y="271"/>
                  <a:pt x="128" y="271"/>
                </a:cubicBezTo>
                <a:cubicBezTo>
                  <a:pt x="128" y="272"/>
                  <a:pt x="127" y="272"/>
                  <a:pt x="127" y="272"/>
                </a:cubicBezTo>
                <a:cubicBezTo>
                  <a:pt x="127" y="272"/>
                  <a:pt x="126" y="273"/>
                  <a:pt x="126" y="273"/>
                </a:cubicBezTo>
                <a:cubicBezTo>
                  <a:pt x="126" y="273"/>
                  <a:pt x="126" y="273"/>
                  <a:pt x="126" y="273"/>
                </a:cubicBezTo>
                <a:cubicBezTo>
                  <a:pt x="126" y="273"/>
                  <a:pt x="125" y="273"/>
                  <a:pt x="125" y="273"/>
                </a:cubicBezTo>
                <a:cubicBezTo>
                  <a:pt x="125" y="273"/>
                  <a:pt x="125" y="273"/>
                  <a:pt x="125" y="273"/>
                </a:cubicBezTo>
                <a:cubicBezTo>
                  <a:pt x="125" y="273"/>
                  <a:pt x="125" y="274"/>
                  <a:pt x="125" y="274"/>
                </a:cubicBezTo>
                <a:cubicBezTo>
                  <a:pt x="125" y="274"/>
                  <a:pt x="125" y="274"/>
                  <a:pt x="125" y="274"/>
                </a:cubicBezTo>
                <a:cubicBezTo>
                  <a:pt x="125" y="273"/>
                  <a:pt x="125" y="273"/>
                  <a:pt x="125" y="274"/>
                </a:cubicBezTo>
                <a:cubicBezTo>
                  <a:pt x="124" y="274"/>
                  <a:pt x="124" y="274"/>
                  <a:pt x="124" y="274"/>
                </a:cubicBezTo>
                <a:cubicBezTo>
                  <a:pt x="123" y="274"/>
                  <a:pt x="124" y="274"/>
                  <a:pt x="124" y="274"/>
                </a:cubicBezTo>
                <a:cubicBezTo>
                  <a:pt x="124" y="274"/>
                  <a:pt x="124" y="274"/>
                  <a:pt x="124" y="274"/>
                </a:cubicBezTo>
                <a:cubicBezTo>
                  <a:pt x="124" y="273"/>
                  <a:pt x="124" y="273"/>
                  <a:pt x="124" y="273"/>
                </a:cubicBezTo>
                <a:cubicBezTo>
                  <a:pt x="125" y="273"/>
                  <a:pt x="125" y="273"/>
                  <a:pt x="125" y="273"/>
                </a:cubicBezTo>
                <a:cubicBezTo>
                  <a:pt x="125" y="273"/>
                  <a:pt x="125" y="272"/>
                  <a:pt x="125" y="272"/>
                </a:cubicBezTo>
                <a:cubicBezTo>
                  <a:pt x="125" y="272"/>
                  <a:pt x="125" y="272"/>
                  <a:pt x="125" y="272"/>
                </a:cubicBezTo>
                <a:cubicBezTo>
                  <a:pt x="125" y="272"/>
                  <a:pt x="125" y="272"/>
                  <a:pt x="125" y="272"/>
                </a:cubicBezTo>
                <a:cubicBezTo>
                  <a:pt x="125" y="271"/>
                  <a:pt x="125" y="271"/>
                  <a:pt x="125" y="271"/>
                </a:cubicBezTo>
                <a:cubicBezTo>
                  <a:pt x="125" y="270"/>
                  <a:pt x="126" y="270"/>
                  <a:pt x="126" y="270"/>
                </a:cubicBezTo>
                <a:cubicBezTo>
                  <a:pt x="126" y="270"/>
                  <a:pt x="126" y="270"/>
                  <a:pt x="126" y="270"/>
                </a:cubicBezTo>
                <a:cubicBezTo>
                  <a:pt x="126" y="270"/>
                  <a:pt x="127" y="270"/>
                  <a:pt x="127" y="270"/>
                </a:cubicBezTo>
                <a:cubicBezTo>
                  <a:pt x="127" y="270"/>
                  <a:pt x="127" y="270"/>
                  <a:pt x="128" y="270"/>
                </a:cubicBezTo>
                <a:cubicBezTo>
                  <a:pt x="128" y="270"/>
                  <a:pt x="128" y="270"/>
                  <a:pt x="128" y="270"/>
                </a:cubicBezTo>
                <a:cubicBezTo>
                  <a:pt x="128" y="269"/>
                  <a:pt x="128" y="269"/>
                  <a:pt x="128" y="269"/>
                </a:cubicBezTo>
                <a:cubicBezTo>
                  <a:pt x="128" y="269"/>
                  <a:pt x="128" y="269"/>
                  <a:pt x="128" y="269"/>
                </a:cubicBezTo>
                <a:cubicBezTo>
                  <a:pt x="128" y="269"/>
                  <a:pt x="128" y="268"/>
                  <a:pt x="128" y="268"/>
                </a:cubicBezTo>
                <a:cubicBezTo>
                  <a:pt x="128" y="268"/>
                  <a:pt x="128" y="267"/>
                  <a:pt x="128" y="267"/>
                </a:cubicBezTo>
                <a:cubicBezTo>
                  <a:pt x="128" y="267"/>
                  <a:pt x="129" y="267"/>
                  <a:pt x="129" y="267"/>
                </a:cubicBezTo>
                <a:cubicBezTo>
                  <a:pt x="129" y="267"/>
                  <a:pt x="129" y="267"/>
                  <a:pt x="130" y="266"/>
                </a:cubicBezTo>
                <a:cubicBezTo>
                  <a:pt x="130" y="266"/>
                  <a:pt x="131" y="266"/>
                  <a:pt x="131" y="267"/>
                </a:cubicBezTo>
                <a:cubicBezTo>
                  <a:pt x="131" y="267"/>
                  <a:pt x="131" y="267"/>
                  <a:pt x="132" y="267"/>
                </a:cubicBezTo>
                <a:cubicBezTo>
                  <a:pt x="132" y="267"/>
                  <a:pt x="132" y="267"/>
                  <a:pt x="132" y="267"/>
                </a:cubicBezTo>
                <a:cubicBezTo>
                  <a:pt x="132" y="267"/>
                  <a:pt x="132" y="267"/>
                  <a:pt x="132" y="267"/>
                </a:cubicBezTo>
                <a:cubicBezTo>
                  <a:pt x="132" y="268"/>
                  <a:pt x="131" y="268"/>
                  <a:pt x="132" y="268"/>
                </a:cubicBezTo>
                <a:cubicBezTo>
                  <a:pt x="132" y="268"/>
                  <a:pt x="132" y="268"/>
                  <a:pt x="131" y="268"/>
                </a:cubicBezTo>
                <a:close/>
                <a:moveTo>
                  <a:pt x="66" y="285"/>
                </a:moveTo>
                <a:cubicBezTo>
                  <a:pt x="66" y="285"/>
                  <a:pt x="66" y="285"/>
                  <a:pt x="66" y="285"/>
                </a:cubicBezTo>
                <a:cubicBezTo>
                  <a:pt x="66" y="285"/>
                  <a:pt x="66" y="285"/>
                  <a:pt x="65" y="285"/>
                </a:cubicBezTo>
                <a:cubicBezTo>
                  <a:pt x="65" y="285"/>
                  <a:pt x="65" y="285"/>
                  <a:pt x="64" y="285"/>
                </a:cubicBezTo>
                <a:cubicBezTo>
                  <a:pt x="64" y="285"/>
                  <a:pt x="64" y="284"/>
                  <a:pt x="64" y="284"/>
                </a:cubicBezTo>
                <a:cubicBezTo>
                  <a:pt x="64" y="284"/>
                  <a:pt x="63" y="284"/>
                  <a:pt x="63" y="284"/>
                </a:cubicBezTo>
                <a:cubicBezTo>
                  <a:pt x="63" y="284"/>
                  <a:pt x="63" y="284"/>
                  <a:pt x="62" y="285"/>
                </a:cubicBezTo>
                <a:cubicBezTo>
                  <a:pt x="62" y="285"/>
                  <a:pt x="62" y="285"/>
                  <a:pt x="63" y="285"/>
                </a:cubicBezTo>
                <a:cubicBezTo>
                  <a:pt x="63" y="285"/>
                  <a:pt x="63" y="285"/>
                  <a:pt x="63" y="286"/>
                </a:cubicBezTo>
                <a:cubicBezTo>
                  <a:pt x="63" y="286"/>
                  <a:pt x="63" y="286"/>
                  <a:pt x="64" y="286"/>
                </a:cubicBezTo>
                <a:cubicBezTo>
                  <a:pt x="64" y="286"/>
                  <a:pt x="64" y="286"/>
                  <a:pt x="64" y="286"/>
                </a:cubicBezTo>
                <a:cubicBezTo>
                  <a:pt x="64" y="286"/>
                  <a:pt x="64" y="286"/>
                  <a:pt x="64" y="287"/>
                </a:cubicBezTo>
                <a:cubicBezTo>
                  <a:pt x="64" y="287"/>
                  <a:pt x="63" y="287"/>
                  <a:pt x="63" y="287"/>
                </a:cubicBezTo>
                <a:cubicBezTo>
                  <a:pt x="63" y="287"/>
                  <a:pt x="63" y="287"/>
                  <a:pt x="63" y="287"/>
                </a:cubicBezTo>
                <a:cubicBezTo>
                  <a:pt x="63" y="287"/>
                  <a:pt x="63" y="287"/>
                  <a:pt x="63" y="287"/>
                </a:cubicBezTo>
                <a:cubicBezTo>
                  <a:pt x="63" y="287"/>
                  <a:pt x="64" y="287"/>
                  <a:pt x="64" y="287"/>
                </a:cubicBezTo>
                <a:cubicBezTo>
                  <a:pt x="64" y="287"/>
                  <a:pt x="64" y="287"/>
                  <a:pt x="64" y="288"/>
                </a:cubicBezTo>
                <a:cubicBezTo>
                  <a:pt x="64" y="288"/>
                  <a:pt x="64" y="288"/>
                  <a:pt x="64" y="288"/>
                </a:cubicBezTo>
                <a:cubicBezTo>
                  <a:pt x="64" y="288"/>
                  <a:pt x="64" y="287"/>
                  <a:pt x="64" y="287"/>
                </a:cubicBezTo>
                <a:cubicBezTo>
                  <a:pt x="64" y="287"/>
                  <a:pt x="64" y="287"/>
                  <a:pt x="65" y="287"/>
                </a:cubicBezTo>
                <a:cubicBezTo>
                  <a:pt x="65" y="287"/>
                  <a:pt x="65" y="287"/>
                  <a:pt x="65" y="287"/>
                </a:cubicBezTo>
                <a:cubicBezTo>
                  <a:pt x="65" y="286"/>
                  <a:pt x="65" y="286"/>
                  <a:pt x="65" y="286"/>
                </a:cubicBezTo>
                <a:cubicBezTo>
                  <a:pt x="65" y="286"/>
                  <a:pt x="65" y="286"/>
                  <a:pt x="65" y="286"/>
                </a:cubicBezTo>
                <a:cubicBezTo>
                  <a:pt x="65" y="286"/>
                  <a:pt x="66" y="285"/>
                  <a:pt x="66" y="285"/>
                </a:cubicBezTo>
                <a:close/>
                <a:moveTo>
                  <a:pt x="142" y="265"/>
                </a:moveTo>
                <a:cubicBezTo>
                  <a:pt x="142" y="265"/>
                  <a:pt x="142" y="265"/>
                  <a:pt x="142" y="265"/>
                </a:cubicBezTo>
                <a:cubicBezTo>
                  <a:pt x="141" y="265"/>
                  <a:pt x="141" y="265"/>
                  <a:pt x="140" y="265"/>
                </a:cubicBezTo>
                <a:cubicBezTo>
                  <a:pt x="140" y="265"/>
                  <a:pt x="140" y="265"/>
                  <a:pt x="140" y="266"/>
                </a:cubicBezTo>
                <a:cubicBezTo>
                  <a:pt x="140" y="266"/>
                  <a:pt x="140" y="266"/>
                  <a:pt x="140" y="266"/>
                </a:cubicBezTo>
                <a:cubicBezTo>
                  <a:pt x="140" y="266"/>
                  <a:pt x="140" y="266"/>
                  <a:pt x="140" y="266"/>
                </a:cubicBezTo>
                <a:cubicBezTo>
                  <a:pt x="140" y="266"/>
                  <a:pt x="140" y="266"/>
                  <a:pt x="140" y="266"/>
                </a:cubicBezTo>
                <a:cubicBezTo>
                  <a:pt x="140" y="266"/>
                  <a:pt x="140" y="266"/>
                  <a:pt x="140" y="266"/>
                </a:cubicBezTo>
                <a:cubicBezTo>
                  <a:pt x="140" y="266"/>
                  <a:pt x="140" y="266"/>
                  <a:pt x="139" y="266"/>
                </a:cubicBezTo>
                <a:cubicBezTo>
                  <a:pt x="139" y="266"/>
                  <a:pt x="139" y="266"/>
                  <a:pt x="140" y="266"/>
                </a:cubicBezTo>
                <a:cubicBezTo>
                  <a:pt x="140" y="266"/>
                  <a:pt x="140" y="266"/>
                  <a:pt x="139" y="267"/>
                </a:cubicBezTo>
                <a:cubicBezTo>
                  <a:pt x="139" y="267"/>
                  <a:pt x="139" y="267"/>
                  <a:pt x="139" y="266"/>
                </a:cubicBezTo>
                <a:cubicBezTo>
                  <a:pt x="139" y="266"/>
                  <a:pt x="139" y="266"/>
                  <a:pt x="139" y="266"/>
                </a:cubicBezTo>
                <a:cubicBezTo>
                  <a:pt x="139" y="267"/>
                  <a:pt x="139" y="267"/>
                  <a:pt x="139" y="267"/>
                </a:cubicBezTo>
                <a:cubicBezTo>
                  <a:pt x="139" y="267"/>
                  <a:pt x="140" y="267"/>
                  <a:pt x="139" y="267"/>
                </a:cubicBezTo>
                <a:cubicBezTo>
                  <a:pt x="139" y="267"/>
                  <a:pt x="139" y="267"/>
                  <a:pt x="139" y="267"/>
                </a:cubicBezTo>
                <a:cubicBezTo>
                  <a:pt x="139" y="267"/>
                  <a:pt x="139" y="267"/>
                  <a:pt x="139" y="266"/>
                </a:cubicBezTo>
                <a:cubicBezTo>
                  <a:pt x="139" y="266"/>
                  <a:pt x="139" y="266"/>
                  <a:pt x="139" y="266"/>
                </a:cubicBezTo>
                <a:cubicBezTo>
                  <a:pt x="139" y="267"/>
                  <a:pt x="139" y="267"/>
                  <a:pt x="139" y="267"/>
                </a:cubicBezTo>
                <a:cubicBezTo>
                  <a:pt x="139" y="267"/>
                  <a:pt x="139" y="267"/>
                  <a:pt x="139" y="267"/>
                </a:cubicBezTo>
                <a:cubicBezTo>
                  <a:pt x="139" y="267"/>
                  <a:pt x="139" y="267"/>
                  <a:pt x="139" y="267"/>
                </a:cubicBezTo>
                <a:cubicBezTo>
                  <a:pt x="139" y="267"/>
                  <a:pt x="138" y="268"/>
                  <a:pt x="138" y="267"/>
                </a:cubicBezTo>
                <a:cubicBezTo>
                  <a:pt x="138" y="267"/>
                  <a:pt x="138" y="267"/>
                  <a:pt x="138" y="267"/>
                </a:cubicBezTo>
                <a:cubicBezTo>
                  <a:pt x="138" y="267"/>
                  <a:pt x="138" y="268"/>
                  <a:pt x="138" y="268"/>
                </a:cubicBezTo>
                <a:cubicBezTo>
                  <a:pt x="138" y="267"/>
                  <a:pt x="138" y="268"/>
                  <a:pt x="137" y="268"/>
                </a:cubicBezTo>
                <a:cubicBezTo>
                  <a:pt x="137" y="268"/>
                  <a:pt x="137" y="268"/>
                  <a:pt x="137" y="268"/>
                </a:cubicBezTo>
                <a:cubicBezTo>
                  <a:pt x="137" y="267"/>
                  <a:pt x="137" y="267"/>
                  <a:pt x="137" y="267"/>
                </a:cubicBezTo>
                <a:cubicBezTo>
                  <a:pt x="137" y="267"/>
                  <a:pt x="137" y="267"/>
                  <a:pt x="137" y="267"/>
                </a:cubicBezTo>
                <a:cubicBezTo>
                  <a:pt x="137" y="268"/>
                  <a:pt x="137" y="268"/>
                  <a:pt x="137" y="268"/>
                </a:cubicBezTo>
                <a:cubicBezTo>
                  <a:pt x="136" y="268"/>
                  <a:pt x="136" y="268"/>
                  <a:pt x="136" y="268"/>
                </a:cubicBezTo>
                <a:cubicBezTo>
                  <a:pt x="136" y="268"/>
                  <a:pt x="136" y="268"/>
                  <a:pt x="135" y="268"/>
                </a:cubicBezTo>
                <a:cubicBezTo>
                  <a:pt x="135" y="269"/>
                  <a:pt x="135" y="269"/>
                  <a:pt x="134" y="269"/>
                </a:cubicBezTo>
                <a:cubicBezTo>
                  <a:pt x="134" y="269"/>
                  <a:pt x="134" y="269"/>
                  <a:pt x="134" y="269"/>
                </a:cubicBezTo>
                <a:cubicBezTo>
                  <a:pt x="134" y="270"/>
                  <a:pt x="134" y="270"/>
                  <a:pt x="134" y="269"/>
                </a:cubicBezTo>
                <a:cubicBezTo>
                  <a:pt x="134" y="269"/>
                  <a:pt x="133" y="269"/>
                  <a:pt x="133" y="269"/>
                </a:cubicBezTo>
                <a:cubicBezTo>
                  <a:pt x="133" y="269"/>
                  <a:pt x="133" y="270"/>
                  <a:pt x="133" y="270"/>
                </a:cubicBezTo>
                <a:cubicBezTo>
                  <a:pt x="133" y="270"/>
                  <a:pt x="133" y="270"/>
                  <a:pt x="133" y="270"/>
                </a:cubicBezTo>
                <a:cubicBezTo>
                  <a:pt x="133" y="270"/>
                  <a:pt x="132" y="269"/>
                  <a:pt x="132" y="269"/>
                </a:cubicBezTo>
                <a:cubicBezTo>
                  <a:pt x="132" y="270"/>
                  <a:pt x="132" y="269"/>
                  <a:pt x="132" y="269"/>
                </a:cubicBezTo>
                <a:cubicBezTo>
                  <a:pt x="132" y="269"/>
                  <a:pt x="131" y="269"/>
                  <a:pt x="132" y="269"/>
                </a:cubicBezTo>
                <a:cubicBezTo>
                  <a:pt x="132" y="269"/>
                  <a:pt x="132" y="269"/>
                  <a:pt x="132" y="268"/>
                </a:cubicBezTo>
                <a:cubicBezTo>
                  <a:pt x="132" y="268"/>
                  <a:pt x="133" y="268"/>
                  <a:pt x="133" y="268"/>
                </a:cubicBezTo>
                <a:cubicBezTo>
                  <a:pt x="133" y="268"/>
                  <a:pt x="133" y="268"/>
                  <a:pt x="133" y="268"/>
                </a:cubicBezTo>
                <a:cubicBezTo>
                  <a:pt x="133" y="268"/>
                  <a:pt x="133" y="268"/>
                  <a:pt x="134" y="268"/>
                </a:cubicBezTo>
                <a:cubicBezTo>
                  <a:pt x="134" y="268"/>
                  <a:pt x="134" y="268"/>
                  <a:pt x="134" y="268"/>
                </a:cubicBezTo>
                <a:cubicBezTo>
                  <a:pt x="134" y="268"/>
                  <a:pt x="134" y="268"/>
                  <a:pt x="134" y="268"/>
                </a:cubicBezTo>
                <a:cubicBezTo>
                  <a:pt x="134" y="268"/>
                  <a:pt x="134" y="268"/>
                  <a:pt x="134" y="268"/>
                </a:cubicBezTo>
                <a:cubicBezTo>
                  <a:pt x="134" y="268"/>
                  <a:pt x="135" y="268"/>
                  <a:pt x="135" y="268"/>
                </a:cubicBezTo>
                <a:cubicBezTo>
                  <a:pt x="135" y="268"/>
                  <a:pt x="135" y="268"/>
                  <a:pt x="135" y="268"/>
                </a:cubicBezTo>
                <a:cubicBezTo>
                  <a:pt x="135" y="268"/>
                  <a:pt x="135" y="268"/>
                  <a:pt x="135" y="268"/>
                </a:cubicBezTo>
                <a:cubicBezTo>
                  <a:pt x="135" y="268"/>
                  <a:pt x="135" y="268"/>
                  <a:pt x="135" y="268"/>
                </a:cubicBezTo>
                <a:cubicBezTo>
                  <a:pt x="135" y="267"/>
                  <a:pt x="135" y="268"/>
                  <a:pt x="135" y="268"/>
                </a:cubicBezTo>
                <a:cubicBezTo>
                  <a:pt x="135" y="267"/>
                  <a:pt x="135" y="267"/>
                  <a:pt x="135" y="267"/>
                </a:cubicBezTo>
                <a:cubicBezTo>
                  <a:pt x="136" y="267"/>
                  <a:pt x="136" y="267"/>
                  <a:pt x="137" y="267"/>
                </a:cubicBezTo>
                <a:cubicBezTo>
                  <a:pt x="136" y="267"/>
                  <a:pt x="136" y="267"/>
                  <a:pt x="136" y="267"/>
                </a:cubicBezTo>
                <a:cubicBezTo>
                  <a:pt x="136" y="267"/>
                  <a:pt x="136" y="267"/>
                  <a:pt x="136" y="267"/>
                </a:cubicBezTo>
                <a:cubicBezTo>
                  <a:pt x="136" y="267"/>
                  <a:pt x="136" y="267"/>
                  <a:pt x="136" y="267"/>
                </a:cubicBezTo>
                <a:cubicBezTo>
                  <a:pt x="137" y="267"/>
                  <a:pt x="137" y="267"/>
                  <a:pt x="137" y="267"/>
                </a:cubicBezTo>
                <a:cubicBezTo>
                  <a:pt x="137" y="266"/>
                  <a:pt x="137" y="266"/>
                  <a:pt x="137" y="267"/>
                </a:cubicBezTo>
                <a:cubicBezTo>
                  <a:pt x="137" y="267"/>
                  <a:pt x="136" y="267"/>
                  <a:pt x="136" y="266"/>
                </a:cubicBezTo>
                <a:cubicBezTo>
                  <a:pt x="136" y="266"/>
                  <a:pt x="136" y="266"/>
                  <a:pt x="136" y="266"/>
                </a:cubicBezTo>
                <a:cubicBezTo>
                  <a:pt x="136" y="266"/>
                  <a:pt x="136" y="266"/>
                  <a:pt x="136" y="266"/>
                </a:cubicBezTo>
                <a:cubicBezTo>
                  <a:pt x="136" y="265"/>
                  <a:pt x="137" y="265"/>
                  <a:pt x="137" y="266"/>
                </a:cubicBezTo>
                <a:cubicBezTo>
                  <a:pt x="137" y="266"/>
                  <a:pt x="137" y="266"/>
                  <a:pt x="137" y="266"/>
                </a:cubicBezTo>
                <a:cubicBezTo>
                  <a:pt x="137" y="265"/>
                  <a:pt x="137" y="265"/>
                  <a:pt x="137" y="265"/>
                </a:cubicBezTo>
                <a:cubicBezTo>
                  <a:pt x="137" y="265"/>
                  <a:pt x="137" y="265"/>
                  <a:pt x="137" y="265"/>
                </a:cubicBezTo>
                <a:cubicBezTo>
                  <a:pt x="137" y="265"/>
                  <a:pt x="137" y="265"/>
                  <a:pt x="137" y="265"/>
                </a:cubicBezTo>
                <a:cubicBezTo>
                  <a:pt x="137" y="265"/>
                  <a:pt x="137" y="265"/>
                  <a:pt x="137" y="265"/>
                </a:cubicBezTo>
                <a:cubicBezTo>
                  <a:pt x="137" y="265"/>
                  <a:pt x="137" y="265"/>
                  <a:pt x="138" y="265"/>
                </a:cubicBezTo>
                <a:cubicBezTo>
                  <a:pt x="138" y="264"/>
                  <a:pt x="138" y="265"/>
                  <a:pt x="138" y="265"/>
                </a:cubicBezTo>
                <a:cubicBezTo>
                  <a:pt x="138" y="265"/>
                  <a:pt x="138" y="265"/>
                  <a:pt x="138" y="265"/>
                </a:cubicBezTo>
                <a:cubicBezTo>
                  <a:pt x="138" y="265"/>
                  <a:pt x="138" y="265"/>
                  <a:pt x="138" y="265"/>
                </a:cubicBezTo>
                <a:cubicBezTo>
                  <a:pt x="138" y="265"/>
                  <a:pt x="138" y="265"/>
                  <a:pt x="138" y="265"/>
                </a:cubicBezTo>
                <a:cubicBezTo>
                  <a:pt x="138" y="265"/>
                  <a:pt x="139" y="265"/>
                  <a:pt x="139" y="265"/>
                </a:cubicBezTo>
                <a:cubicBezTo>
                  <a:pt x="139" y="265"/>
                  <a:pt x="139" y="265"/>
                  <a:pt x="139" y="265"/>
                </a:cubicBezTo>
                <a:cubicBezTo>
                  <a:pt x="139" y="265"/>
                  <a:pt x="138" y="265"/>
                  <a:pt x="138" y="265"/>
                </a:cubicBezTo>
                <a:cubicBezTo>
                  <a:pt x="138" y="265"/>
                  <a:pt x="138" y="264"/>
                  <a:pt x="139" y="265"/>
                </a:cubicBezTo>
                <a:cubicBezTo>
                  <a:pt x="139" y="265"/>
                  <a:pt x="139" y="264"/>
                  <a:pt x="139" y="264"/>
                </a:cubicBezTo>
                <a:cubicBezTo>
                  <a:pt x="139" y="264"/>
                  <a:pt x="139" y="264"/>
                  <a:pt x="139" y="264"/>
                </a:cubicBezTo>
                <a:cubicBezTo>
                  <a:pt x="139" y="264"/>
                  <a:pt x="139" y="264"/>
                  <a:pt x="139" y="264"/>
                </a:cubicBezTo>
                <a:cubicBezTo>
                  <a:pt x="139" y="264"/>
                  <a:pt x="139" y="264"/>
                  <a:pt x="139" y="264"/>
                </a:cubicBezTo>
                <a:cubicBezTo>
                  <a:pt x="138" y="264"/>
                  <a:pt x="138" y="264"/>
                  <a:pt x="138" y="264"/>
                </a:cubicBezTo>
                <a:cubicBezTo>
                  <a:pt x="138" y="264"/>
                  <a:pt x="138" y="264"/>
                  <a:pt x="138" y="264"/>
                </a:cubicBezTo>
                <a:cubicBezTo>
                  <a:pt x="138" y="264"/>
                  <a:pt x="138" y="264"/>
                  <a:pt x="138" y="264"/>
                </a:cubicBezTo>
                <a:cubicBezTo>
                  <a:pt x="137" y="264"/>
                  <a:pt x="137" y="264"/>
                  <a:pt x="137" y="264"/>
                </a:cubicBezTo>
                <a:cubicBezTo>
                  <a:pt x="137" y="264"/>
                  <a:pt x="137" y="264"/>
                  <a:pt x="137" y="263"/>
                </a:cubicBezTo>
                <a:cubicBezTo>
                  <a:pt x="137" y="263"/>
                  <a:pt x="136" y="263"/>
                  <a:pt x="136" y="263"/>
                </a:cubicBezTo>
                <a:cubicBezTo>
                  <a:pt x="136" y="263"/>
                  <a:pt x="136" y="263"/>
                  <a:pt x="136" y="263"/>
                </a:cubicBezTo>
                <a:cubicBezTo>
                  <a:pt x="136" y="263"/>
                  <a:pt x="137" y="263"/>
                  <a:pt x="137" y="262"/>
                </a:cubicBezTo>
                <a:cubicBezTo>
                  <a:pt x="137" y="262"/>
                  <a:pt x="137" y="262"/>
                  <a:pt x="137" y="262"/>
                </a:cubicBezTo>
                <a:cubicBezTo>
                  <a:pt x="138" y="262"/>
                  <a:pt x="138" y="262"/>
                  <a:pt x="139" y="261"/>
                </a:cubicBezTo>
                <a:cubicBezTo>
                  <a:pt x="139" y="261"/>
                  <a:pt x="139" y="261"/>
                  <a:pt x="139" y="261"/>
                </a:cubicBezTo>
                <a:cubicBezTo>
                  <a:pt x="139" y="261"/>
                  <a:pt x="139" y="261"/>
                  <a:pt x="139" y="261"/>
                </a:cubicBezTo>
                <a:cubicBezTo>
                  <a:pt x="139" y="261"/>
                  <a:pt x="139" y="261"/>
                  <a:pt x="139" y="261"/>
                </a:cubicBezTo>
                <a:cubicBezTo>
                  <a:pt x="139" y="261"/>
                  <a:pt x="140" y="261"/>
                  <a:pt x="140" y="261"/>
                </a:cubicBezTo>
                <a:cubicBezTo>
                  <a:pt x="140" y="261"/>
                  <a:pt x="140" y="261"/>
                  <a:pt x="140" y="261"/>
                </a:cubicBezTo>
                <a:cubicBezTo>
                  <a:pt x="140" y="262"/>
                  <a:pt x="140" y="262"/>
                  <a:pt x="140" y="262"/>
                </a:cubicBezTo>
                <a:cubicBezTo>
                  <a:pt x="140" y="262"/>
                  <a:pt x="140" y="262"/>
                  <a:pt x="140" y="262"/>
                </a:cubicBezTo>
                <a:cubicBezTo>
                  <a:pt x="140" y="262"/>
                  <a:pt x="140" y="263"/>
                  <a:pt x="140" y="263"/>
                </a:cubicBezTo>
                <a:cubicBezTo>
                  <a:pt x="140" y="263"/>
                  <a:pt x="140" y="263"/>
                  <a:pt x="140" y="263"/>
                </a:cubicBezTo>
                <a:cubicBezTo>
                  <a:pt x="140" y="263"/>
                  <a:pt x="140" y="263"/>
                  <a:pt x="140" y="263"/>
                </a:cubicBezTo>
                <a:cubicBezTo>
                  <a:pt x="140" y="263"/>
                  <a:pt x="140" y="263"/>
                  <a:pt x="140" y="263"/>
                </a:cubicBezTo>
                <a:cubicBezTo>
                  <a:pt x="140" y="263"/>
                  <a:pt x="141" y="263"/>
                  <a:pt x="141" y="262"/>
                </a:cubicBezTo>
                <a:cubicBezTo>
                  <a:pt x="141" y="262"/>
                  <a:pt x="141" y="262"/>
                  <a:pt x="141" y="262"/>
                </a:cubicBezTo>
                <a:cubicBezTo>
                  <a:pt x="141" y="262"/>
                  <a:pt x="141" y="262"/>
                  <a:pt x="141" y="261"/>
                </a:cubicBezTo>
                <a:cubicBezTo>
                  <a:pt x="141" y="261"/>
                  <a:pt x="141" y="261"/>
                  <a:pt x="141" y="261"/>
                </a:cubicBezTo>
                <a:cubicBezTo>
                  <a:pt x="142" y="261"/>
                  <a:pt x="141" y="261"/>
                  <a:pt x="141" y="262"/>
                </a:cubicBezTo>
                <a:cubicBezTo>
                  <a:pt x="141" y="262"/>
                  <a:pt x="141" y="262"/>
                  <a:pt x="142" y="262"/>
                </a:cubicBezTo>
                <a:cubicBezTo>
                  <a:pt x="142" y="262"/>
                  <a:pt x="142" y="262"/>
                  <a:pt x="142" y="262"/>
                </a:cubicBezTo>
                <a:cubicBezTo>
                  <a:pt x="142" y="262"/>
                  <a:pt x="142" y="262"/>
                  <a:pt x="142" y="262"/>
                </a:cubicBezTo>
                <a:cubicBezTo>
                  <a:pt x="142" y="262"/>
                  <a:pt x="142" y="262"/>
                  <a:pt x="142" y="262"/>
                </a:cubicBezTo>
                <a:cubicBezTo>
                  <a:pt x="142" y="262"/>
                  <a:pt x="142" y="262"/>
                  <a:pt x="142" y="262"/>
                </a:cubicBezTo>
                <a:cubicBezTo>
                  <a:pt x="142" y="262"/>
                  <a:pt x="142" y="262"/>
                  <a:pt x="142" y="262"/>
                </a:cubicBezTo>
                <a:cubicBezTo>
                  <a:pt x="142" y="262"/>
                  <a:pt x="142" y="262"/>
                  <a:pt x="142" y="262"/>
                </a:cubicBezTo>
                <a:cubicBezTo>
                  <a:pt x="142" y="263"/>
                  <a:pt x="142" y="263"/>
                  <a:pt x="142" y="263"/>
                </a:cubicBezTo>
                <a:cubicBezTo>
                  <a:pt x="142" y="263"/>
                  <a:pt x="141" y="263"/>
                  <a:pt x="141" y="263"/>
                </a:cubicBezTo>
                <a:cubicBezTo>
                  <a:pt x="141" y="263"/>
                  <a:pt x="141" y="263"/>
                  <a:pt x="141" y="263"/>
                </a:cubicBezTo>
                <a:cubicBezTo>
                  <a:pt x="141" y="264"/>
                  <a:pt x="141" y="264"/>
                  <a:pt x="141" y="264"/>
                </a:cubicBezTo>
                <a:cubicBezTo>
                  <a:pt x="141" y="264"/>
                  <a:pt x="140" y="264"/>
                  <a:pt x="140" y="264"/>
                </a:cubicBezTo>
                <a:cubicBezTo>
                  <a:pt x="140" y="264"/>
                  <a:pt x="140" y="264"/>
                  <a:pt x="140" y="264"/>
                </a:cubicBezTo>
                <a:cubicBezTo>
                  <a:pt x="140" y="264"/>
                  <a:pt x="140" y="265"/>
                  <a:pt x="140" y="265"/>
                </a:cubicBezTo>
                <a:cubicBezTo>
                  <a:pt x="140" y="265"/>
                  <a:pt x="140" y="264"/>
                  <a:pt x="141" y="264"/>
                </a:cubicBezTo>
                <a:cubicBezTo>
                  <a:pt x="141" y="264"/>
                  <a:pt x="141" y="265"/>
                  <a:pt x="141" y="265"/>
                </a:cubicBezTo>
                <a:cubicBezTo>
                  <a:pt x="141" y="264"/>
                  <a:pt x="141" y="264"/>
                  <a:pt x="141" y="264"/>
                </a:cubicBezTo>
                <a:cubicBezTo>
                  <a:pt x="141" y="264"/>
                  <a:pt x="141" y="264"/>
                  <a:pt x="141" y="264"/>
                </a:cubicBezTo>
                <a:cubicBezTo>
                  <a:pt x="141" y="264"/>
                  <a:pt x="141" y="264"/>
                  <a:pt x="141" y="264"/>
                </a:cubicBezTo>
                <a:cubicBezTo>
                  <a:pt x="141" y="264"/>
                  <a:pt x="141" y="264"/>
                  <a:pt x="142" y="264"/>
                </a:cubicBezTo>
                <a:cubicBezTo>
                  <a:pt x="142" y="264"/>
                  <a:pt x="142" y="264"/>
                  <a:pt x="142" y="264"/>
                </a:cubicBezTo>
                <a:cubicBezTo>
                  <a:pt x="142" y="264"/>
                  <a:pt x="142" y="264"/>
                  <a:pt x="142" y="264"/>
                </a:cubicBezTo>
                <a:cubicBezTo>
                  <a:pt x="142" y="264"/>
                  <a:pt x="142" y="265"/>
                  <a:pt x="142" y="265"/>
                </a:cubicBezTo>
                <a:close/>
                <a:moveTo>
                  <a:pt x="96" y="282"/>
                </a:moveTo>
                <a:cubicBezTo>
                  <a:pt x="95" y="282"/>
                  <a:pt x="95" y="282"/>
                  <a:pt x="95" y="282"/>
                </a:cubicBezTo>
                <a:cubicBezTo>
                  <a:pt x="95" y="282"/>
                  <a:pt x="95" y="282"/>
                  <a:pt x="95" y="282"/>
                </a:cubicBezTo>
                <a:cubicBezTo>
                  <a:pt x="94" y="282"/>
                  <a:pt x="94" y="282"/>
                  <a:pt x="94" y="282"/>
                </a:cubicBezTo>
                <a:cubicBezTo>
                  <a:pt x="94" y="282"/>
                  <a:pt x="94" y="282"/>
                  <a:pt x="94" y="282"/>
                </a:cubicBezTo>
                <a:cubicBezTo>
                  <a:pt x="93" y="282"/>
                  <a:pt x="92" y="282"/>
                  <a:pt x="92" y="282"/>
                </a:cubicBezTo>
                <a:cubicBezTo>
                  <a:pt x="91" y="282"/>
                  <a:pt x="91" y="282"/>
                  <a:pt x="90" y="282"/>
                </a:cubicBezTo>
                <a:cubicBezTo>
                  <a:pt x="90" y="282"/>
                  <a:pt x="91" y="282"/>
                  <a:pt x="91" y="283"/>
                </a:cubicBezTo>
                <a:cubicBezTo>
                  <a:pt x="91" y="283"/>
                  <a:pt x="91" y="283"/>
                  <a:pt x="92" y="283"/>
                </a:cubicBezTo>
                <a:cubicBezTo>
                  <a:pt x="92" y="283"/>
                  <a:pt x="93" y="283"/>
                  <a:pt x="93" y="283"/>
                </a:cubicBezTo>
                <a:cubicBezTo>
                  <a:pt x="93" y="283"/>
                  <a:pt x="93" y="283"/>
                  <a:pt x="93" y="283"/>
                </a:cubicBezTo>
                <a:cubicBezTo>
                  <a:pt x="94" y="283"/>
                  <a:pt x="94" y="283"/>
                  <a:pt x="94" y="283"/>
                </a:cubicBezTo>
                <a:cubicBezTo>
                  <a:pt x="94" y="283"/>
                  <a:pt x="95" y="283"/>
                  <a:pt x="95" y="283"/>
                </a:cubicBezTo>
                <a:cubicBezTo>
                  <a:pt x="95" y="283"/>
                  <a:pt x="95" y="283"/>
                  <a:pt x="95" y="283"/>
                </a:cubicBezTo>
                <a:cubicBezTo>
                  <a:pt x="96" y="283"/>
                  <a:pt x="96" y="283"/>
                  <a:pt x="97" y="283"/>
                </a:cubicBezTo>
                <a:cubicBezTo>
                  <a:pt x="97" y="283"/>
                  <a:pt x="97" y="283"/>
                  <a:pt x="97" y="282"/>
                </a:cubicBezTo>
                <a:cubicBezTo>
                  <a:pt x="97" y="282"/>
                  <a:pt x="97" y="282"/>
                  <a:pt x="97" y="282"/>
                </a:cubicBezTo>
                <a:cubicBezTo>
                  <a:pt x="97" y="282"/>
                  <a:pt x="96" y="282"/>
                  <a:pt x="96" y="282"/>
                </a:cubicBezTo>
                <a:close/>
                <a:moveTo>
                  <a:pt x="90" y="280"/>
                </a:moveTo>
                <a:cubicBezTo>
                  <a:pt x="90" y="280"/>
                  <a:pt x="90" y="279"/>
                  <a:pt x="90" y="279"/>
                </a:cubicBezTo>
                <a:cubicBezTo>
                  <a:pt x="90" y="279"/>
                  <a:pt x="89" y="279"/>
                  <a:pt x="89" y="279"/>
                </a:cubicBezTo>
                <a:cubicBezTo>
                  <a:pt x="89" y="279"/>
                  <a:pt x="88" y="279"/>
                  <a:pt x="88" y="280"/>
                </a:cubicBezTo>
                <a:cubicBezTo>
                  <a:pt x="88" y="280"/>
                  <a:pt x="88" y="280"/>
                  <a:pt x="88" y="280"/>
                </a:cubicBezTo>
                <a:cubicBezTo>
                  <a:pt x="88" y="280"/>
                  <a:pt x="87" y="280"/>
                  <a:pt x="87" y="280"/>
                </a:cubicBezTo>
                <a:cubicBezTo>
                  <a:pt x="88" y="280"/>
                  <a:pt x="88" y="280"/>
                  <a:pt x="88" y="280"/>
                </a:cubicBezTo>
                <a:cubicBezTo>
                  <a:pt x="88" y="280"/>
                  <a:pt x="88" y="280"/>
                  <a:pt x="88" y="280"/>
                </a:cubicBezTo>
                <a:cubicBezTo>
                  <a:pt x="88" y="280"/>
                  <a:pt x="89" y="280"/>
                  <a:pt x="89" y="281"/>
                </a:cubicBezTo>
                <a:cubicBezTo>
                  <a:pt x="89" y="281"/>
                  <a:pt x="89" y="281"/>
                  <a:pt x="89" y="281"/>
                </a:cubicBezTo>
                <a:cubicBezTo>
                  <a:pt x="89" y="281"/>
                  <a:pt x="89" y="281"/>
                  <a:pt x="89" y="281"/>
                </a:cubicBezTo>
                <a:cubicBezTo>
                  <a:pt x="89" y="281"/>
                  <a:pt x="88" y="281"/>
                  <a:pt x="88" y="281"/>
                </a:cubicBezTo>
                <a:cubicBezTo>
                  <a:pt x="88" y="281"/>
                  <a:pt x="88" y="281"/>
                  <a:pt x="87" y="281"/>
                </a:cubicBezTo>
                <a:cubicBezTo>
                  <a:pt x="87" y="281"/>
                  <a:pt x="88" y="281"/>
                  <a:pt x="88" y="281"/>
                </a:cubicBezTo>
                <a:cubicBezTo>
                  <a:pt x="88" y="282"/>
                  <a:pt x="88" y="282"/>
                  <a:pt x="88" y="282"/>
                </a:cubicBezTo>
                <a:cubicBezTo>
                  <a:pt x="87" y="282"/>
                  <a:pt x="87" y="282"/>
                  <a:pt x="87" y="282"/>
                </a:cubicBezTo>
                <a:cubicBezTo>
                  <a:pt x="87" y="282"/>
                  <a:pt x="87" y="282"/>
                  <a:pt x="87" y="282"/>
                </a:cubicBezTo>
                <a:cubicBezTo>
                  <a:pt x="87" y="282"/>
                  <a:pt x="87" y="282"/>
                  <a:pt x="87" y="282"/>
                </a:cubicBezTo>
                <a:cubicBezTo>
                  <a:pt x="87" y="282"/>
                  <a:pt x="86" y="282"/>
                  <a:pt x="86" y="282"/>
                </a:cubicBezTo>
                <a:cubicBezTo>
                  <a:pt x="86" y="282"/>
                  <a:pt x="86" y="282"/>
                  <a:pt x="86" y="282"/>
                </a:cubicBezTo>
                <a:cubicBezTo>
                  <a:pt x="86" y="282"/>
                  <a:pt x="86" y="282"/>
                  <a:pt x="86" y="282"/>
                </a:cubicBezTo>
                <a:cubicBezTo>
                  <a:pt x="85" y="283"/>
                  <a:pt x="85" y="282"/>
                  <a:pt x="85" y="282"/>
                </a:cubicBezTo>
                <a:cubicBezTo>
                  <a:pt x="85" y="282"/>
                  <a:pt x="84" y="282"/>
                  <a:pt x="84" y="283"/>
                </a:cubicBezTo>
                <a:cubicBezTo>
                  <a:pt x="84" y="283"/>
                  <a:pt x="84" y="283"/>
                  <a:pt x="84" y="283"/>
                </a:cubicBezTo>
                <a:cubicBezTo>
                  <a:pt x="84" y="283"/>
                  <a:pt x="84" y="283"/>
                  <a:pt x="84" y="283"/>
                </a:cubicBezTo>
                <a:cubicBezTo>
                  <a:pt x="83" y="283"/>
                  <a:pt x="83" y="283"/>
                  <a:pt x="83" y="283"/>
                </a:cubicBezTo>
                <a:cubicBezTo>
                  <a:pt x="83" y="283"/>
                  <a:pt x="83" y="283"/>
                  <a:pt x="83" y="283"/>
                </a:cubicBezTo>
                <a:cubicBezTo>
                  <a:pt x="82" y="283"/>
                  <a:pt x="82" y="283"/>
                  <a:pt x="82" y="283"/>
                </a:cubicBezTo>
                <a:cubicBezTo>
                  <a:pt x="82" y="283"/>
                  <a:pt x="83" y="283"/>
                  <a:pt x="83" y="283"/>
                </a:cubicBezTo>
                <a:cubicBezTo>
                  <a:pt x="83" y="283"/>
                  <a:pt x="84" y="283"/>
                  <a:pt x="84" y="283"/>
                </a:cubicBezTo>
                <a:cubicBezTo>
                  <a:pt x="84" y="283"/>
                  <a:pt x="84" y="283"/>
                  <a:pt x="84" y="283"/>
                </a:cubicBezTo>
                <a:cubicBezTo>
                  <a:pt x="85" y="283"/>
                  <a:pt x="85" y="283"/>
                  <a:pt x="86" y="283"/>
                </a:cubicBezTo>
                <a:cubicBezTo>
                  <a:pt x="86" y="283"/>
                  <a:pt x="86" y="283"/>
                  <a:pt x="86" y="283"/>
                </a:cubicBezTo>
                <a:cubicBezTo>
                  <a:pt x="86" y="283"/>
                  <a:pt x="86" y="283"/>
                  <a:pt x="86" y="283"/>
                </a:cubicBezTo>
                <a:cubicBezTo>
                  <a:pt x="86" y="283"/>
                  <a:pt x="87" y="283"/>
                  <a:pt x="87" y="283"/>
                </a:cubicBezTo>
                <a:cubicBezTo>
                  <a:pt x="87" y="283"/>
                  <a:pt x="87" y="283"/>
                  <a:pt x="87" y="283"/>
                </a:cubicBezTo>
                <a:cubicBezTo>
                  <a:pt x="87" y="283"/>
                  <a:pt x="87" y="283"/>
                  <a:pt x="87" y="283"/>
                </a:cubicBezTo>
                <a:cubicBezTo>
                  <a:pt x="87" y="283"/>
                  <a:pt x="87" y="283"/>
                  <a:pt x="87" y="283"/>
                </a:cubicBezTo>
                <a:cubicBezTo>
                  <a:pt x="88" y="283"/>
                  <a:pt x="88" y="283"/>
                  <a:pt x="88" y="283"/>
                </a:cubicBezTo>
                <a:cubicBezTo>
                  <a:pt x="88" y="283"/>
                  <a:pt x="88" y="283"/>
                  <a:pt x="88" y="283"/>
                </a:cubicBezTo>
                <a:cubicBezTo>
                  <a:pt x="88" y="283"/>
                  <a:pt x="88" y="282"/>
                  <a:pt x="88" y="282"/>
                </a:cubicBezTo>
                <a:cubicBezTo>
                  <a:pt x="88" y="282"/>
                  <a:pt x="88" y="282"/>
                  <a:pt x="88" y="282"/>
                </a:cubicBezTo>
                <a:cubicBezTo>
                  <a:pt x="88" y="282"/>
                  <a:pt x="89" y="282"/>
                  <a:pt x="89" y="282"/>
                </a:cubicBezTo>
                <a:cubicBezTo>
                  <a:pt x="89" y="283"/>
                  <a:pt x="89" y="282"/>
                  <a:pt x="89" y="282"/>
                </a:cubicBezTo>
                <a:cubicBezTo>
                  <a:pt x="89" y="282"/>
                  <a:pt x="90" y="282"/>
                  <a:pt x="90" y="282"/>
                </a:cubicBezTo>
                <a:cubicBezTo>
                  <a:pt x="90" y="282"/>
                  <a:pt x="90" y="282"/>
                  <a:pt x="90" y="282"/>
                </a:cubicBezTo>
                <a:cubicBezTo>
                  <a:pt x="90" y="282"/>
                  <a:pt x="90" y="282"/>
                  <a:pt x="89" y="281"/>
                </a:cubicBezTo>
                <a:cubicBezTo>
                  <a:pt x="89" y="281"/>
                  <a:pt x="89" y="281"/>
                  <a:pt x="90" y="281"/>
                </a:cubicBezTo>
                <a:cubicBezTo>
                  <a:pt x="90" y="281"/>
                  <a:pt x="90" y="281"/>
                  <a:pt x="90" y="281"/>
                </a:cubicBezTo>
                <a:cubicBezTo>
                  <a:pt x="90" y="281"/>
                  <a:pt x="90" y="281"/>
                  <a:pt x="90" y="281"/>
                </a:cubicBezTo>
                <a:cubicBezTo>
                  <a:pt x="91" y="280"/>
                  <a:pt x="91" y="280"/>
                  <a:pt x="90" y="280"/>
                </a:cubicBezTo>
                <a:close/>
                <a:moveTo>
                  <a:pt x="69" y="284"/>
                </a:moveTo>
                <a:cubicBezTo>
                  <a:pt x="69" y="284"/>
                  <a:pt x="69" y="284"/>
                  <a:pt x="69" y="285"/>
                </a:cubicBezTo>
                <a:cubicBezTo>
                  <a:pt x="69" y="285"/>
                  <a:pt x="69" y="285"/>
                  <a:pt x="69" y="285"/>
                </a:cubicBezTo>
                <a:cubicBezTo>
                  <a:pt x="69" y="285"/>
                  <a:pt x="69" y="286"/>
                  <a:pt x="69" y="286"/>
                </a:cubicBezTo>
                <a:cubicBezTo>
                  <a:pt x="68" y="286"/>
                  <a:pt x="67" y="286"/>
                  <a:pt x="67" y="286"/>
                </a:cubicBezTo>
                <a:cubicBezTo>
                  <a:pt x="67" y="287"/>
                  <a:pt x="67" y="287"/>
                  <a:pt x="66" y="286"/>
                </a:cubicBezTo>
                <a:cubicBezTo>
                  <a:pt x="66" y="286"/>
                  <a:pt x="66" y="286"/>
                  <a:pt x="66" y="286"/>
                </a:cubicBezTo>
                <a:cubicBezTo>
                  <a:pt x="66" y="287"/>
                  <a:pt x="66" y="287"/>
                  <a:pt x="66" y="287"/>
                </a:cubicBezTo>
                <a:cubicBezTo>
                  <a:pt x="66" y="287"/>
                  <a:pt x="66" y="287"/>
                  <a:pt x="66" y="287"/>
                </a:cubicBezTo>
                <a:cubicBezTo>
                  <a:pt x="66" y="287"/>
                  <a:pt x="66" y="287"/>
                  <a:pt x="66" y="287"/>
                </a:cubicBezTo>
                <a:cubicBezTo>
                  <a:pt x="66" y="287"/>
                  <a:pt x="67" y="287"/>
                  <a:pt x="67" y="287"/>
                </a:cubicBezTo>
                <a:cubicBezTo>
                  <a:pt x="67" y="287"/>
                  <a:pt x="67" y="287"/>
                  <a:pt x="67" y="287"/>
                </a:cubicBezTo>
                <a:cubicBezTo>
                  <a:pt x="68" y="286"/>
                  <a:pt x="68" y="286"/>
                  <a:pt x="68" y="286"/>
                </a:cubicBezTo>
                <a:cubicBezTo>
                  <a:pt x="68" y="286"/>
                  <a:pt x="68" y="287"/>
                  <a:pt x="68" y="287"/>
                </a:cubicBezTo>
                <a:cubicBezTo>
                  <a:pt x="68" y="287"/>
                  <a:pt x="68" y="287"/>
                  <a:pt x="69" y="287"/>
                </a:cubicBezTo>
                <a:cubicBezTo>
                  <a:pt x="69" y="287"/>
                  <a:pt x="69" y="287"/>
                  <a:pt x="69" y="287"/>
                </a:cubicBezTo>
                <a:cubicBezTo>
                  <a:pt x="69" y="287"/>
                  <a:pt x="69" y="287"/>
                  <a:pt x="69" y="287"/>
                </a:cubicBezTo>
                <a:cubicBezTo>
                  <a:pt x="69" y="287"/>
                  <a:pt x="70" y="287"/>
                  <a:pt x="70" y="286"/>
                </a:cubicBezTo>
                <a:cubicBezTo>
                  <a:pt x="70" y="286"/>
                  <a:pt x="70" y="286"/>
                  <a:pt x="70" y="286"/>
                </a:cubicBezTo>
                <a:cubicBezTo>
                  <a:pt x="70" y="285"/>
                  <a:pt x="70" y="285"/>
                  <a:pt x="70" y="285"/>
                </a:cubicBezTo>
                <a:cubicBezTo>
                  <a:pt x="70" y="285"/>
                  <a:pt x="70" y="285"/>
                  <a:pt x="70" y="285"/>
                </a:cubicBezTo>
                <a:cubicBezTo>
                  <a:pt x="70" y="284"/>
                  <a:pt x="70" y="284"/>
                  <a:pt x="69" y="284"/>
                </a:cubicBezTo>
                <a:close/>
                <a:moveTo>
                  <a:pt x="34" y="284"/>
                </a:moveTo>
                <a:cubicBezTo>
                  <a:pt x="34" y="284"/>
                  <a:pt x="34" y="284"/>
                  <a:pt x="34" y="284"/>
                </a:cubicBezTo>
                <a:cubicBezTo>
                  <a:pt x="34" y="283"/>
                  <a:pt x="35" y="283"/>
                  <a:pt x="35" y="283"/>
                </a:cubicBezTo>
                <a:cubicBezTo>
                  <a:pt x="35" y="282"/>
                  <a:pt x="35" y="282"/>
                  <a:pt x="35" y="282"/>
                </a:cubicBezTo>
                <a:cubicBezTo>
                  <a:pt x="34" y="282"/>
                  <a:pt x="34" y="282"/>
                  <a:pt x="34" y="282"/>
                </a:cubicBezTo>
                <a:cubicBezTo>
                  <a:pt x="34" y="282"/>
                  <a:pt x="34" y="283"/>
                  <a:pt x="34" y="283"/>
                </a:cubicBezTo>
                <a:cubicBezTo>
                  <a:pt x="34" y="283"/>
                  <a:pt x="34" y="283"/>
                  <a:pt x="34" y="283"/>
                </a:cubicBezTo>
                <a:cubicBezTo>
                  <a:pt x="34" y="283"/>
                  <a:pt x="34" y="284"/>
                  <a:pt x="33" y="284"/>
                </a:cubicBezTo>
                <a:cubicBezTo>
                  <a:pt x="33" y="284"/>
                  <a:pt x="33" y="284"/>
                  <a:pt x="33" y="284"/>
                </a:cubicBezTo>
                <a:cubicBezTo>
                  <a:pt x="33" y="284"/>
                  <a:pt x="33" y="284"/>
                  <a:pt x="32" y="284"/>
                </a:cubicBezTo>
                <a:cubicBezTo>
                  <a:pt x="32" y="284"/>
                  <a:pt x="32" y="285"/>
                  <a:pt x="32" y="285"/>
                </a:cubicBezTo>
                <a:cubicBezTo>
                  <a:pt x="32" y="285"/>
                  <a:pt x="32" y="285"/>
                  <a:pt x="32" y="285"/>
                </a:cubicBezTo>
                <a:cubicBezTo>
                  <a:pt x="32" y="285"/>
                  <a:pt x="32" y="285"/>
                  <a:pt x="32" y="285"/>
                </a:cubicBezTo>
                <a:cubicBezTo>
                  <a:pt x="33" y="285"/>
                  <a:pt x="33" y="285"/>
                  <a:pt x="33" y="285"/>
                </a:cubicBezTo>
                <a:cubicBezTo>
                  <a:pt x="33" y="285"/>
                  <a:pt x="33" y="284"/>
                  <a:pt x="33" y="284"/>
                </a:cubicBezTo>
                <a:cubicBezTo>
                  <a:pt x="34" y="284"/>
                  <a:pt x="34" y="284"/>
                  <a:pt x="34" y="284"/>
                </a:cubicBezTo>
                <a:cubicBezTo>
                  <a:pt x="34" y="284"/>
                  <a:pt x="34" y="284"/>
                  <a:pt x="34" y="284"/>
                </a:cubicBezTo>
                <a:cubicBezTo>
                  <a:pt x="34" y="284"/>
                  <a:pt x="34" y="284"/>
                  <a:pt x="34" y="284"/>
                </a:cubicBezTo>
                <a:close/>
                <a:moveTo>
                  <a:pt x="6" y="274"/>
                </a:moveTo>
                <a:cubicBezTo>
                  <a:pt x="6" y="274"/>
                  <a:pt x="6" y="274"/>
                  <a:pt x="6" y="274"/>
                </a:cubicBezTo>
                <a:cubicBezTo>
                  <a:pt x="6" y="274"/>
                  <a:pt x="6" y="274"/>
                  <a:pt x="6" y="274"/>
                </a:cubicBezTo>
                <a:cubicBezTo>
                  <a:pt x="6" y="274"/>
                  <a:pt x="5" y="274"/>
                  <a:pt x="6" y="274"/>
                </a:cubicBezTo>
                <a:cubicBezTo>
                  <a:pt x="6" y="274"/>
                  <a:pt x="6" y="273"/>
                  <a:pt x="6" y="273"/>
                </a:cubicBezTo>
                <a:cubicBezTo>
                  <a:pt x="6" y="273"/>
                  <a:pt x="5" y="273"/>
                  <a:pt x="5" y="273"/>
                </a:cubicBezTo>
                <a:cubicBezTo>
                  <a:pt x="5" y="273"/>
                  <a:pt x="5" y="273"/>
                  <a:pt x="5" y="273"/>
                </a:cubicBezTo>
                <a:cubicBezTo>
                  <a:pt x="5" y="274"/>
                  <a:pt x="5" y="274"/>
                  <a:pt x="5" y="273"/>
                </a:cubicBezTo>
                <a:cubicBezTo>
                  <a:pt x="5" y="273"/>
                  <a:pt x="5" y="273"/>
                  <a:pt x="5" y="273"/>
                </a:cubicBezTo>
                <a:cubicBezTo>
                  <a:pt x="5" y="273"/>
                  <a:pt x="5" y="273"/>
                  <a:pt x="4" y="273"/>
                </a:cubicBezTo>
                <a:cubicBezTo>
                  <a:pt x="4" y="273"/>
                  <a:pt x="4" y="273"/>
                  <a:pt x="4" y="273"/>
                </a:cubicBezTo>
                <a:cubicBezTo>
                  <a:pt x="4" y="273"/>
                  <a:pt x="4" y="273"/>
                  <a:pt x="4" y="273"/>
                </a:cubicBezTo>
                <a:cubicBezTo>
                  <a:pt x="4" y="273"/>
                  <a:pt x="4" y="273"/>
                  <a:pt x="3" y="273"/>
                </a:cubicBezTo>
                <a:cubicBezTo>
                  <a:pt x="3" y="273"/>
                  <a:pt x="3" y="273"/>
                  <a:pt x="3" y="273"/>
                </a:cubicBezTo>
                <a:cubicBezTo>
                  <a:pt x="3" y="273"/>
                  <a:pt x="3" y="273"/>
                  <a:pt x="3" y="273"/>
                </a:cubicBezTo>
                <a:cubicBezTo>
                  <a:pt x="2" y="273"/>
                  <a:pt x="2" y="272"/>
                  <a:pt x="2" y="273"/>
                </a:cubicBezTo>
                <a:cubicBezTo>
                  <a:pt x="2" y="273"/>
                  <a:pt x="1" y="272"/>
                  <a:pt x="1" y="273"/>
                </a:cubicBezTo>
                <a:cubicBezTo>
                  <a:pt x="1" y="273"/>
                  <a:pt x="1" y="273"/>
                  <a:pt x="0" y="273"/>
                </a:cubicBezTo>
                <a:cubicBezTo>
                  <a:pt x="0" y="273"/>
                  <a:pt x="0" y="273"/>
                  <a:pt x="0" y="273"/>
                </a:cubicBezTo>
                <a:cubicBezTo>
                  <a:pt x="0" y="273"/>
                  <a:pt x="0" y="274"/>
                  <a:pt x="1" y="274"/>
                </a:cubicBezTo>
                <a:cubicBezTo>
                  <a:pt x="1" y="273"/>
                  <a:pt x="1" y="273"/>
                  <a:pt x="1" y="273"/>
                </a:cubicBezTo>
                <a:cubicBezTo>
                  <a:pt x="1" y="273"/>
                  <a:pt x="1" y="273"/>
                  <a:pt x="1" y="273"/>
                </a:cubicBezTo>
                <a:cubicBezTo>
                  <a:pt x="1" y="274"/>
                  <a:pt x="1" y="274"/>
                  <a:pt x="1" y="274"/>
                </a:cubicBezTo>
                <a:cubicBezTo>
                  <a:pt x="1" y="274"/>
                  <a:pt x="1" y="274"/>
                  <a:pt x="2" y="274"/>
                </a:cubicBezTo>
                <a:cubicBezTo>
                  <a:pt x="2" y="274"/>
                  <a:pt x="2" y="274"/>
                  <a:pt x="2" y="274"/>
                </a:cubicBezTo>
                <a:cubicBezTo>
                  <a:pt x="2" y="274"/>
                  <a:pt x="2" y="274"/>
                  <a:pt x="2" y="274"/>
                </a:cubicBezTo>
                <a:cubicBezTo>
                  <a:pt x="2" y="274"/>
                  <a:pt x="2" y="274"/>
                  <a:pt x="2" y="274"/>
                </a:cubicBezTo>
                <a:cubicBezTo>
                  <a:pt x="2" y="274"/>
                  <a:pt x="2" y="274"/>
                  <a:pt x="2" y="274"/>
                </a:cubicBezTo>
                <a:cubicBezTo>
                  <a:pt x="2" y="274"/>
                  <a:pt x="2" y="274"/>
                  <a:pt x="2" y="274"/>
                </a:cubicBezTo>
                <a:cubicBezTo>
                  <a:pt x="2" y="274"/>
                  <a:pt x="2" y="274"/>
                  <a:pt x="2" y="274"/>
                </a:cubicBezTo>
                <a:cubicBezTo>
                  <a:pt x="2" y="274"/>
                  <a:pt x="2" y="274"/>
                  <a:pt x="2" y="275"/>
                </a:cubicBezTo>
                <a:cubicBezTo>
                  <a:pt x="2" y="275"/>
                  <a:pt x="2" y="275"/>
                  <a:pt x="2" y="275"/>
                </a:cubicBezTo>
                <a:cubicBezTo>
                  <a:pt x="2" y="275"/>
                  <a:pt x="2" y="275"/>
                  <a:pt x="2" y="275"/>
                </a:cubicBezTo>
                <a:cubicBezTo>
                  <a:pt x="2" y="275"/>
                  <a:pt x="3" y="275"/>
                  <a:pt x="3" y="275"/>
                </a:cubicBezTo>
                <a:cubicBezTo>
                  <a:pt x="3" y="275"/>
                  <a:pt x="3" y="275"/>
                  <a:pt x="3" y="275"/>
                </a:cubicBezTo>
                <a:cubicBezTo>
                  <a:pt x="4" y="275"/>
                  <a:pt x="4" y="275"/>
                  <a:pt x="4" y="274"/>
                </a:cubicBezTo>
                <a:cubicBezTo>
                  <a:pt x="4" y="274"/>
                  <a:pt x="4" y="275"/>
                  <a:pt x="4" y="275"/>
                </a:cubicBezTo>
                <a:cubicBezTo>
                  <a:pt x="4" y="275"/>
                  <a:pt x="5" y="275"/>
                  <a:pt x="5" y="275"/>
                </a:cubicBezTo>
                <a:cubicBezTo>
                  <a:pt x="5" y="275"/>
                  <a:pt x="5" y="274"/>
                  <a:pt x="5" y="274"/>
                </a:cubicBezTo>
                <a:cubicBezTo>
                  <a:pt x="5" y="274"/>
                  <a:pt x="5" y="274"/>
                  <a:pt x="5" y="274"/>
                </a:cubicBezTo>
                <a:cubicBezTo>
                  <a:pt x="5" y="274"/>
                  <a:pt x="6" y="274"/>
                  <a:pt x="6" y="274"/>
                </a:cubicBezTo>
                <a:cubicBezTo>
                  <a:pt x="6" y="274"/>
                  <a:pt x="6" y="274"/>
                  <a:pt x="6" y="274"/>
                </a:cubicBezTo>
                <a:cubicBezTo>
                  <a:pt x="6" y="274"/>
                  <a:pt x="6" y="274"/>
                  <a:pt x="6" y="274"/>
                </a:cubicBezTo>
                <a:close/>
                <a:moveTo>
                  <a:pt x="8" y="278"/>
                </a:moveTo>
                <a:cubicBezTo>
                  <a:pt x="8" y="278"/>
                  <a:pt x="8" y="278"/>
                  <a:pt x="8" y="278"/>
                </a:cubicBezTo>
                <a:cubicBezTo>
                  <a:pt x="8" y="278"/>
                  <a:pt x="8" y="278"/>
                  <a:pt x="8" y="278"/>
                </a:cubicBezTo>
                <a:cubicBezTo>
                  <a:pt x="7" y="279"/>
                  <a:pt x="7" y="279"/>
                  <a:pt x="7" y="279"/>
                </a:cubicBezTo>
                <a:cubicBezTo>
                  <a:pt x="6" y="279"/>
                  <a:pt x="6" y="279"/>
                  <a:pt x="6" y="279"/>
                </a:cubicBezTo>
                <a:cubicBezTo>
                  <a:pt x="6" y="279"/>
                  <a:pt x="6" y="279"/>
                  <a:pt x="6" y="279"/>
                </a:cubicBezTo>
                <a:cubicBezTo>
                  <a:pt x="6" y="279"/>
                  <a:pt x="6" y="279"/>
                  <a:pt x="6" y="279"/>
                </a:cubicBezTo>
                <a:cubicBezTo>
                  <a:pt x="7" y="279"/>
                  <a:pt x="7" y="279"/>
                  <a:pt x="7" y="279"/>
                </a:cubicBezTo>
                <a:cubicBezTo>
                  <a:pt x="8" y="279"/>
                  <a:pt x="8" y="279"/>
                  <a:pt x="8" y="280"/>
                </a:cubicBezTo>
                <a:cubicBezTo>
                  <a:pt x="8" y="280"/>
                  <a:pt x="8" y="280"/>
                  <a:pt x="8" y="280"/>
                </a:cubicBezTo>
                <a:cubicBezTo>
                  <a:pt x="8" y="280"/>
                  <a:pt x="9" y="280"/>
                  <a:pt x="8" y="279"/>
                </a:cubicBezTo>
                <a:cubicBezTo>
                  <a:pt x="8" y="279"/>
                  <a:pt x="8" y="279"/>
                  <a:pt x="8" y="279"/>
                </a:cubicBezTo>
                <a:cubicBezTo>
                  <a:pt x="8" y="279"/>
                  <a:pt x="8" y="278"/>
                  <a:pt x="9" y="278"/>
                </a:cubicBezTo>
                <a:cubicBezTo>
                  <a:pt x="9" y="278"/>
                  <a:pt x="9" y="278"/>
                  <a:pt x="9" y="278"/>
                </a:cubicBezTo>
                <a:cubicBezTo>
                  <a:pt x="9" y="278"/>
                  <a:pt x="9" y="278"/>
                  <a:pt x="8" y="278"/>
                </a:cubicBezTo>
                <a:close/>
                <a:moveTo>
                  <a:pt x="48" y="283"/>
                </a:moveTo>
                <a:cubicBezTo>
                  <a:pt x="48" y="283"/>
                  <a:pt x="48" y="283"/>
                  <a:pt x="48" y="283"/>
                </a:cubicBezTo>
                <a:cubicBezTo>
                  <a:pt x="48" y="284"/>
                  <a:pt x="47" y="284"/>
                  <a:pt x="47" y="284"/>
                </a:cubicBezTo>
                <a:cubicBezTo>
                  <a:pt x="47" y="284"/>
                  <a:pt x="47" y="284"/>
                  <a:pt x="47" y="284"/>
                </a:cubicBezTo>
                <a:cubicBezTo>
                  <a:pt x="47" y="285"/>
                  <a:pt x="48" y="285"/>
                  <a:pt x="48" y="285"/>
                </a:cubicBezTo>
                <a:cubicBezTo>
                  <a:pt x="48" y="285"/>
                  <a:pt x="49" y="284"/>
                  <a:pt x="49" y="284"/>
                </a:cubicBezTo>
                <a:cubicBezTo>
                  <a:pt x="49" y="284"/>
                  <a:pt x="49" y="284"/>
                  <a:pt x="49" y="284"/>
                </a:cubicBezTo>
                <a:cubicBezTo>
                  <a:pt x="49" y="284"/>
                  <a:pt x="48" y="284"/>
                  <a:pt x="48" y="283"/>
                </a:cubicBezTo>
                <a:close/>
                <a:moveTo>
                  <a:pt x="101" y="279"/>
                </a:moveTo>
                <a:cubicBezTo>
                  <a:pt x="101" y="279"/>
                  <a:pt x="101" y="279"/>
                  <a:pt x="101" y="279"/>
                </a:cubicBezTo>
                <a:cubicBezTo>
                  <a:pt x="100" y="280"/>
                  <a:pt x="100" y="280"/>
                  <a:pt x="100" y="280"/>
                </a:cubicBezTo>
                <a:cubicBezTo>
                  <a:pt x="100" y="280"/>
                  <a:pt x="100" y="280"/>
                  <a:pt x="100" y="281"/>
                </a:cubicBezTo>
                <a:cubicBezTo>
                  <a:pt x="100" y="281"/>
                  <a:pt x="100" y="281"/>
                  <a:pt x="100" y="281"/>
                </a:cubicBezTo>
                <a:cubicBezTo>
                  <a:pt x="101" y="281"/>
                  <a:pt x="101" y="280"/>
                  <a:pt x="101" y="280"/>
                </a:cubicBezTo>
                <a:cubicBezTo>
                  <a:pt x="102" y="280"/>
                  <a:pt x="102" y="280"/>
                  <a:pt x="101" y="279"/>
                </a:cubicBezTo>
                <a:close/>
                <a:moveTo>
                  <a:pt x="113" y="276"/>
                </a:moveTo>
                <a:cubicBezTo>
                  <a:pt x="112" y="276"/>
                  <a:pt x="112" y="276"/>
                  <a:pt x="112" y="276"/>
                </a:cubicBezTo>
                <a:cubicBezTo>
                  <a:pt x="112" y="277"/>
                  <a:pt x="112" y="277"/>
                  <a:pt x="112" y="277"/>
                </a:cubicBezTo>
                <a:cubicBezTo>
                  <a:pt x="112" y="277"/>
                  <a:pt x="112" y="277"/>
                  <a:pt x="112" y="278"/>
                </a:cubicBezTo>
                <a:cubicBezTo>
                  <a:pt x="112" y="278"/>
                  <a:pt x="112" y="278"/>
                  <a:pt x="112" y="277"/>
                </a:cubicBezTo>
                <a:cubicBezTo>
                  <a:pt x="112" y="277"/>
                  <a:pt x="112" y="277"/>
                  <a:pt x="113" y="277"/>
                </a:cubicBezTo>
                <a:cubicBezTo>
                  <a:pt x="113" y="277"/>
                  <a:pt x="113" y="277"/>
                  <a:pt x="113" y="277"/>
                </a:cubicBezTo>
                <a:cubicBezTo>
                  <a:pt x="113" y="277"/>
                  <a:pt x="113" y="276"/>
                  <a:pt x="113" y="276"/>
                </a:cubicBezTo>
                <a:cubicBezTo>
                  <a:pt x="113" y="276"/>
                  <a:pt x="113" y="276"/>
                  <a:pt x="113" y="276"/>
                </a:cubicBezTo>
                <a:close/>
                <a:moveTo>
                  <a:pt x="148" y="259"/>
                </a:moveTo>
                <a:cubicBezTo>
                  <a:pt x="148" y="259"/>
                  <a:pt x="148" y="259"/>
                  <a:pt x="148" y="259"/>
                </a:cubicBezTo>
                <a:cubicBezTo>
                  <a:pt x="147" y="259"/>
                  <a:pt x="147" y="259"/>
                  <a:pt x="147" y="259"/>
                </a:cubicBezTo>
                <a:cubicBezTo>
                  <a:pt x="147" y="259"/>
                  <a:pt x="147" y="259"/>
                  <a:pt x="147" y="259"/>
                </a:cubicBezTo>
                <a:cubicBezTo>
                  <a:pt x="147" y="258"/>
                  <a:pt x="147" y="258"/>
                  <a:pt x="147" y="258"/>
                </a:cubicBezTo>
                <a:cubicBezTo>
                  <a:pt x="147" y="258"/>
                  <a:pt x="147" y="258"/>
                  <a:pt x="147" y="258"/>
                </a:cubicBezTo>
                <a:cubicBezTo>
                  <a:pt x="147" y="258"/>
                  <a:pt x="147" y="258"/>
                  <a:pt x="147" y="258"/>
                </a:cubicBezTo>
                <a:cubicBezTo>
                  <a:pt x="147" y="258"/>
                  <a:pt x="147" y="258"/>
                  <a:pt x="147" y="258"/>
                </a:cubicBezTo>
                <a:cubicBezTo>
                  <a:pt x="146" y="258"/>
                  <a:pt x="146" y="258"/>
                  <a:pt x="146" y="258"/>
                </a:cubicBezTo>
                <a:cubicBezTo>
                  <a:pt x="146" y="258"/>
                  <a:pt x="146" y="259"/>
                  <a:pt x="146" y="259"/>
                </a:cubicBezTo>
                <a:cubicBezTo>
                  <a:pt x="146" y="259"/>
                  <a:pt x="146" y="259"/>
                  <a:pt x="146" y="259"/>
                </a:cubicBezTo>
                <a:cubicBezTo>
                  <a:pt x="146" y="259"/>
                  <a:pt x="146" y="259"/>
                  <a:pt x="147" y="259"/>
                </a:cubicBezTo>
                <a:cubicBezTo>
                  <a:pt x="147" y="259"/>
                  <a:pt x="147" y="259"/>
                  <a:pt x="147" y="259"/>
                </a:cubicBezTo>
                <a:cubicBezTo>
                  <a:pt x="146" y="259"/>
                  <a:pt x="146" y="259"/>
                  <a:pt x="146" y="259"/>
                </a:cubicBezTo>
                <a:cubicBezTo>
                  <a:pt x="147" y="259"/>
                  <a:pt x="146" y="259"/>
                  <a:pt x="146" y="260"/>
                </a:cubicBezTo>
                <a:cubicBezTo>
                  <a:pt x="146" y="260"/>
                  <a:pt x="146" y="260"/>
                  <a:pt x="147" y="260"/>
                </a:cubicBezTo>
                <a:cubicBezTo>
                  <a:pt x="147" y="260"/>
                  <a:pt x="147" y="260"/>
                  <a:pt x="147" y="260"/>
                </a:cubicBezTo>
                <a:cubicBezTo>
                  <a:pt x="147" y="260"/>
                  <a:pt x="147" y="260"/>
                  <a:pt x="147" y="260"/>
                </a:cubicBezTo>
                <a:cubicBezTo>
                  <a:pt x="147" y="260"/>
                  <a:pt x="147" y="260"/>
                  <a:pt x="147" y="259"/>
                </a:cubicBezTo>
                <a:cubicBezTo>
                  <a:pt x="147" y="259"/>
                  <a:pt x="147" y="259"/>
                  <a:pt x="148" y="259"/>
                </a:cubicBezTo>
                <a:cubicBezTo>
                  <a:pt x="148" y="259"/>
                  <a:pt x="148" y="259"/>
                  <a:pt x="148" y="259"/>
                </a:cubicBezTo>
                <a:close/>
                <a:moveTo>
                  <a:pt x="119" y="274"/>
                </a:moveTo>
                <a:cubicBezTo>
                  <a:pt x="119" y="274"/>
                  <a:pt x="118" y="274"/>
                  <a:pt x="118" y="274"/>
                </a:cubicBezTo>
                <a:cubicBezTo>
                  <a:pt x="118" y="274"/>
                  <a:pt x="118" y="274"/>
                  <a:pt x="118" y="274"/>
                </a:cubicBezTo>
                <a:cubicBezTo>
                  <a:pt x="117" y="274"/>
                  <a:pt x="117" y="274"/>
                  <a:pt x="117" y="274"/>
                </a:cubicBezTo>
                <a:cubicBezTo>
                  <a:pt x="117" y="275"/>
                  <a:pt x="117" y="275"/>
                  <a:pt x="117" y="275"/>
                </a:cubicBezTo>
                <a:cubicBezTo>
                  <a:pt x="118" y="275"/>
                  <a:pt x="118" y="275"/>
                  <a:pt x="118" y="275"/>
                </a:cubicBezTo>
                <a:cubicBezTo>
                  <a:pt x="118" y="275"/>
                  <a:pt x="118" y="275"/>
                  <a:pt x="118" y="275"/>
                </a:cubicBezTo>
                <a:cubicBezTo>
                  <a:pt x="118" y="275"/>
                  <a:pt x="119" y="275"/>
                  <a:pt x="119" y="275"/>
                </a:cubicBezTo>
                <a:cubicBezTo>
                  <a:pt x="119" y="275"/>
                  <a:pt x="119" y="275"/>
                  <a:pt x="119" y="275"/>
                </a:cubicBezTo>
                <a:cubicBezTo>
                  <a:pt x="119" y="275"/>
                  <a:pt x="119" y="274"/>
                  <a:pt x="119" y="274"/>
                </a:cubicBezTo>
                <a:close/>
                <a:moveTo>
                  <a:pt x="76" y="284"/>
                </a:moveTo>
                <a:cubicBezTo>
                  <a:pt x="76" y="284"/>
                  <a:pt x="77" y="284"/>
                  <a:pt x="77" y="284"/>
                </a:cubicBezTo>
                <a:cubicBezTo>
                  <a:pt x="77" y="284"/>
                  <a:pt x="77" y="284"/>
                  <a:pt x="77" y="284"/>
                </a:cubicBezTo>
                <a:cubicBezTo>
                  <a:pt x="77" y="284"/>
                  <a:pt x="77" y="284"/>
                  <a:pt x="77" y="283"/>
                </a:cubicBezTo>
                <a:cubicBezTo>
                  <a:pt x="77" y="283"/>
                  <a:pt x="77" y="283"/>
                  <a:pt x="77" y="283"/>
                </a:cubicBezTo>
                <a:cubicBezTo>
                  <a:pt x="77" y="283"/>
                  <a:pt x="77" y="283"/>
                  <a:pt x="77" y="283"/>
                </a:cubicBezTo>
                <a:cubicBezTo>
                  <a:pt x="77" y="283"/>
                  <a:pt x="77" y="282"/>
                  <a:pt x="76" y="282"/>
                </a:cubicBezTo>
                <a:cubicBezTo>
                  <a:pt x="76" y="282"/>
                  <a:pt x="76" y="283"/>
                  <a:pt x="76" y="283"/>
                </a:cubicBezTo>
                <a:cubicBezTo>
                  <a:pt x="76" y="283"/>
                  <a:pt x="76" y="283"/>
                  <a:pt x="76" y="284"/>
                </a:cubicBezTo>
                <a:close/>
                <a:moveTo>
                  <a:pt x="146" y="260"/>
                </a:moveTo>
                <a:cubicBezTo>
                  <a:pt x="146" y="260"/>
                  <a:pt x="146" y="260"/>
                  <a:pt x="146" y="260"/>
                </a:cubicBezTo>
                <a:cubicBezTo>
                  <a:pt x="146" y="260"/>
                  <a:pt x="146" y="260"/>
                  <a:pt x="146" y="260"/>
                </a:cubicBezTo>
                <a:cubicBezTo>
                  <a:pt x="146" y="260"/>
                  <a:pt x="146" y="260"/>
                  <a:pt x="146" y="260"/>
                </a:cubicBezTo>
                <a:cubicBezTo>
                  <a:pt x="146" y="260"/>
                  <a:pt x="146" y="260"/>
                  <a:pt x="145" y="260"/>
                </a:cubicBezTo>
                <a:cubicBezTo>
                  <a:pt x="145" y="260"/>
                  <a:pt x="145" y="260"/>
                  <a:pt x="145" y="260"/>
                </a:cubicBezTo>
                <a:cubicBezTo>
                  <a:pt x="145" y="260"/>
                  <a:pt x="145" y="260"/>
                  <a:pt x="145" y="260"/>
                </a:cubicBezTo>
                <a:cubicBezTo>
                  <a:pt x="146" y="260"/>
                  <a:pt x="146" y="260"/>
                  <a:pt x="145" y="259"/>
                </a:cubicBezTo>
                <a:cubicBezTo>
                  <a:pt x="145" y="259"/>
                  <a:pt x="145" y="259"/>
                  <a:pt x="145" y="259"/>
                </a:cubicBezTo>
                <a:cubicBezTo>
                  <a:pt x="145" y="259"/>
                  <a:pt x="145" y="259"/>
                  <a:pt x="145" y="259"/>
                </a:cubicBezTo>
                <a:cubicBezTo>
                  <a:pt x="145" y="259"/>
                  <a:pt x="145" y="259"/>
                  <a:pt x="145" y="259"/>
                </a:cubicBezTo>
                <a:cubicBezTo>
                  <a:pt x="144" y="259"/>
                  <a:pt x="144" y="259"/>
                  <a:pt x="144" y="259"/>
                </a:cubicBezTo>
                <a:cubicBezTo>
                  <a:pt x="144" y="259"/>
                  <a:pt x="144" y="259"/>
                  <a:pt x="144" y="259"/>
                </a:cubicBezTo>
                <a:cubicBezTo>
                  <a:pt x="143" y="259"/>
                  <a:pt x="143" y="260"/>
                  <a:pt x="143" y="260"/>
                </a:cubicBezTo>
                <a:cubicBezTo>
                  <a:pt x="144" y="260"/>
                  <a:pt x="144" y="261"/>
                  <a:pt x="144" y="261"/>
                </a:cubicBezTo>
                <a:cubicBezTo>
                  <a:pt x="144" y="261"/>
                  <a:pt x="144" y="261"/>
                  <a:pt x="144" y="261"/>
                </a:cubicBezTo>
                <a:cubicBezTo>
                  <a:pt x="144" y="261"/>
                  <a:pt x="144" y="261"/>
                  <a:pt x="144" y="261"/>
                </a:cubicBezTo>
                <a:cubicBezTo>
                  <a:pt x="144" y="261"/>
                  <a:pt x="144" y="260"/>
                  <a:pt x="145" y="261"/>
                </a:cubicBezTo>
                <a:cubicBezTo>
                  <a:pt x="145" y="261"/>
                  <a:pt x="145" y="261"/>
                  <a:pt x="145" y="261"/>
                </a:cubicBezTo>
                <a:cubicBezTo>
                  <a:pt x="145" y="261"/>
                  <a:pt x="145" y="261"/>
                  <a:pt x="145" y="261"/>
                </a:cubicBezTo>
                <a:cubicBezTo>
                  <a:pt x="145" y="260"/>
                  <a:pt x="145" y="260"/>
                  <a:pt x="145" y="260"/>
                </a:cubicBezTo>
                <a:cubicBezTo>
                  <a:pt x="145" y="261"/>
                  <a:pt x="146" y="260"/>
                  <a:pt x="146" y="260"/>
                </a:cubicBezTo>
                <a:cubicBezTo>
                  <a:pt x="146" y="260"/>
                  <a:pt x="146" y="260"/>
                  <a:pt x="146" y="260"/>
                </a:cubicBezTo>
                <a:cubicBezTo>
                  <a:pt x="146" y="260"/>
                  <a:pt x="146" y="260"/>
                  <a:pt x="146" y="260"/>
                </a:cubicBezTo>
                <a:close/>
                <a:moveTo>
                  <a:pt x="75" y="285"/>
                </a:moveTo>
                <a:cubicBezTo>
                  <a:pt x="75" y="285"/>
                  <a:pt x="75" y="285"/>
                  <a:pt x="75" y="285"/>
                </a:cubicBezTo>
                <a:cubicBezTo>
                  <a:pt x="75" y="285"/>
                  <a:pt x="75" y="285"/>
                  <a:pt x="75" y="285"/>
                </a:cubicBezTo>
                <a:cubicBezTo>
                  <a:pt x="74" y="285"/>
                  <a:pt x="74" y="285"/>
                  <a:pt x="74" y="285"/>
                </a:cubicBezTo>
                <a:cubicBezTo>
                  <a:pt x="74" y="285"/>
                  <a:pt x="74" y="285"/>
                  <a:pt x="74" y="285"/>
                </a:cubicBezTo>
                <a:cubicBezTo>
                  <a:pt x="74" y="285"/>
                  <a:pt x="74" y="285"/>
                  <a:pt x="74" y="285"/>
                </a:cubicBezTo>
                <a:cubicBezTo>
                  <a:pt x="74" y="285"/>
                  <a:pt x="73" y="285"/>
                  <a:pt x="73" y="285"/>
                </a:cubicBezTo>
                <a:cubicBezTo>
                  <a:pt x="73" y="285"/>
                  <a:pt x="73" y="285"/>
                  <a:pt x="73" y="285"/>
                </a:cubicBezTo>
                <a:cubicBezTo>
                  <a:pt x="73" y="285"/>
                  <a:pt x="73" y="285"/>
                  <a:pt x="73" y="284"/>
                </a:cubicBezTo>
                <a:cubicBezTo>
                  <a:pt x="73" y="284"/>
                  <a:pt x="73" y="284"/>
                  <a:pt x="73" y="284"/>
                </a:cubicBezTo>
                <a:cubicBezTo>
                  <a:pt x="73" y="284"/>
                  <a:pt x="73" y="284"/>
                  <a:pt x="73" y="284"/>
                </a:cubicBezTo>
                <a:cubicBezTo>
                  <a:pt x="73" y="284"/>
                  <a:pt x="73" y="283"/>
                  <a:pt x="73" y="284"/>
                </a:cubicBezTo>
                <a:cubicBezTo>
                  <a:pt x="73" y="284"/>
                  <a:pt x="73" y="284"/>
                  <a:pt x="73" y="284"/>
                </a:cubicBezTo>
                <a:cubicBezTo>
                  <a:pt x="73" y="284"/>
                  <a:pt x="73" y="284"/>
                  <a:pt x="73" y="284"/>
                </a:cubicBezTo>
                <a:cubicBezTo>
                  <a:pt x="73" y="284"/>
                  <a:pt x="73" y="284"/>
                  <a:pt x="73" y="284"/>
                </a:cubicBezTo>
                <a:cubicBezTo>
                  <a:pt x="73" y="284"/>
                  <a:pt x="72" y="284"/>
                  <a:pt x="72" y="284"/>
                </a:cubicBezTo>
                <a:cubicBezTo>
                  <a:pt x="72" y="284"/>
                  <a:pt x="72" y="284"/>
                  <a:pt x="72" y="284"/>
                </a:cubicBezTo>
                <a:cubicBezTo>
                  <a:pt x="72" y="284"/>
                  <a:pt x="72" y="285"/>
                  <a:pt x="72" y="285"/>
                </a:cubicBezTo>
                <a:cubicBezTo>
                  <a:pt x="72" y="285"/>
                  <a:pt x="72" y="285"/>
                  <a:pt x="72" y="285"/>
                </a:cubicBezTo>
                <a:cubicBezTo>
                  <a:pt x="72" y="285"/>
                  <a:pt x="72" y="285"/>
                  <a:pt x="72" y="286"/>
                </a:cubicBezTo>
                <a:cubicBezTo>
                  <a:pt x="72" y="286"/>
                  <a:pt x="72" y="286"/>
                  <a:pt x="71" y="285"/>
                </a:cubicBezTo>
                <a:cubicBezTo>
                  <a:pt x="71" y="285"/>
                  <a:pt x="71" y="285"/>
                  <a:pt x="71" y="286"/>
                </a:cubicBezTo>
                <a:cubicBezTo>
                  <a:pt x="71" y="286"/>
                  <a:pt x="71" y="286"/>
                  <a:pt x="71" y="286"/>
                </a:cubicBezTo>
                <a:cubicBezTo>
                  <a:pt x="71" y="286"/>
                  <a:pt x="71" y="286"/>
                  <a:pt x="71" y="286"/>
                </a:cubicBezTo>
                <a:cubicBezTo>
                  <a:pt x="71" y="286"/>
                  <a:pt x="71" y="287"/>
                  <a:pt x="71" y="287"/>
                </a:cubicBezTo>
                <a:cubicBezTo>
                  <a:pt x="71" y="287"/>
                  <a:pt x="71" y="287"/>
                  <a:pt x="70" y="287"/>
                </a:cubicBezTo>
                <a:cubicBezTo>
                  <a:pt x="70" y="288"/>
                  <a:pt x="71" y="288"/>
                  <a:pt x="71" y="288"/>
                </a:cubicBezTo>
                <a:cubicBezTo>
                  <a:pt x="71" y="288"/>
                  <a:pt x="71" y="288"/>
                  <a:pt x="71" y="288"/>
                </a:cubicBezTo>
                <a:cubicBezTo>
                  <a:pt x="71" y="287"/>
                  <a:pt x="71" y="287"/>
                  <a:pt x="71" y="287"/>
                </a:cubicBezTo>
                <a:cubicBezTo>
                  <a:pt x="71" y="287"/>
                  <a:pt x="72" y="287"/>
                  <a:pt x="72" y="287"/>
                </a:cubicBezTo>
                <a:cubicBezTo>
                  <a:pt x="72" y="288"/>
                  <a:pt x="72" y="288"/>
                  <a:pt x="72" y="288"/>
                </a:cubicBezTo>
                <a:cubicBezTo>
                  <a:pt x="72" y="287"/>
                  <a:pt x="72" y="287"/>
                  <a:pt x="72" y="287"/>
                </a:cubicBezTo>
                <a:cubicBezTo>
                  <a:pt x="72" y="287"/>
                  <a:pt x="72" y="287"/>
                  <a:pt x="72" y="287"/>
                </a:cubicBezTo>
                <a:cubicBezTo>
                  <a:pt x="73" y="287"/>
                  <a:pt x="73" y="287"/>
                  <a:pt x="73" y="287"/>
                </a:cubicBezTo>
                <a:cubicBezTo>
                  <a:pt x="73" y="287"/>
                  <a:pt x="73" y="287"/>
                  <a:pt x="73" y="287"/>
                </a:cubicBezTo>
                <a:cubicBezTo>
                  <a:pt x="74" y="286"/>
                  <a:pt x="74" y="286"/>
                  <a:pt x="74" y="286"/>
                </a:cubicBezTo>
                <a:cubicBezTo>
                  <a:pt x="74" y="286"/>
                  <a:pt x="74" y="286"/>
                  <a:pt x="74" y="286"/>
                </a:cubicBezTo>
                <a:cubicBezTo>
                  <a:pt x="74" y="286"/>
                  <a:pt x="74" y="286"/>
                  <a:pt x="74" y="286"/>
                </a:cubicBezTo>
                <a:cubicBezTo>
                  <a:pt x="74" y="286"/>
                  <a:pt x="74" y="286"/>
                  <a:pt x="74" y="286"/>
                </a:cubicBezTo>
                <a:cubicBezTo>
                  <a:pt x="74" y="286"/>
                  <a:pt x="74" y="286"/>
                  <a:pt x="74" y="286"/>
                </a:cubicBezTo>
                <a:cubicBezTo>
                  <a:pt x="74" y="286"/>
                  <a:pt x="75" y="286"/>
                  <a:pt x="75" y="286"/>
                </a:cubicBezTo>
                <a:cubicBezTo>
                  <a:pt x="75" y="286"/>
                  <a:pt x="75" y="286"/>
                  <a:pt x="75" y="286"/>
                </a:cubicBezTo>
                <a:cubicBezTo>
                  <a:pt x="75" y="286"/>
                  <a:pt x="75" y="286"/>
                  <a:pt x="75" y="286"/>
                </a:cubicBezTo>
                <a:cubicBezTo>
                  <a:pt x="75" y="286"/>
                  <a:pt x="75" y="286"/>
                  <a:pt x="75" y="286"/>
                </a:cubicBezTo>
                <a:cubicBezTo>
                  <a:pt x="75" y="285"/>
                  <a:pt x="75" y="285"/>
                  <a:pt x="75" y="285"/>
                </a:cubicBezTo>
                <a:close/>
                <a:moveTo>
                  <a:pt x="143" y="263"/>
                </a:moveTo>
                <a:cubicBezTo>
                  <a:pt x="143" y="263"/>
                  <a:pt x="142" y="263"/>
                  <a:pt x="142" y="264"/>
                </a:cubicBezTo>
                <a:cubicBezTo>
                  <a:pt x="142" y="264"/>
                  <a:pt x="142" y="264"/>
                  <a:pt x="142" y="264"/>
                </a:cubicBezTo>
                <a:cubicBezTo>
                  <a:pt x="142" y="263"/>
                  <a:pt x="142" y="264"/>
                  <a:pt x="142" y="264"/>
                </a:cubicBezTo>
                <a:cubicBezTo>
                  <a:pt x="142" y="264"/>
                  <a:pt x="142" y="264"/>
                  <a:pt x="142" y="264"/>
                </a:cubicBezTo>
                <a:cubicBezTo>
                  <a:pt x="142" y="264"/>
                  <a:pt x="142" y="264"/>
                  <a:pt x="142" y="264"/>
                </a:cubicBezTo>
                <a:cubicBezTo>
                  <a:pt x="143" y="264"/>
                  <a:pt x="143" y="264"/>
                  <a:pt x="143" y="264"/>
                </a:cubicBezTo>
                <a:cubicBezTo>
                  <a:pt x="143" y="264"/>
                  <a:pt x="143" y="264"/>
                  <a:pt x="143" y="264"/>
                </a:cubicBezTo>
                <a:cubicBezTo>
                  <a:pt x="143" y="264"/>
                  <a:pt x="143" y="264"/>
                  <a:pt x="143" y="264"/>
                </a:cubicBezTo>
                <a:cubicBezTo>
                  <a:pt x="143" y="263"/>
                  <a:pt x="143" y="263"/>
                  <a:pt x="143" y="263"/>
                </a:cubicBezTo>
                <a:cubicBezTo>
                  <a:pt x="143" y="263"/>
                  <a:pt x="143" y="263"/>
                  <a:pt x="143" y="263"/>
                </a:cubicBezTo>
                <a:cubicBezTo>
                  <a:pt x="143" y="263"/>
                  <a:pt x="143" y="263"/>
                  <a:pt x="143" y="263"/>
                </a:cubicBezTo>
                <a:close/>
                <a:moveTo>
                  <a:pt x="151" y="260"/>
                </a:moveTo>
                <a:cubicBezTo>
                  <a:pt x="151" y="260"/>
                  <a:pt x="150" y="260"/>
                  <a:pt x="150" y="260"/>
                </a:cubicBezTo>
                <a:cubicBezTo>
                  <a:pt x="150" y="260"/>
                  <a:pt x="150" y="260"/>
                  <a:pt x="149" y="260"/>
                </a:cubicBezTo>
                <a:cubicBezTo>
                  <a:pt x="149" y="260"/>
                  <a:pt x="149" y="260"/>
                  <a:pt x="149" y="260"/>
                </a:cubicBezTo>
                <a:cubicBezTo>
                  <a:pt x="150" y="260"/>
                  <a:pt x="150" y="260"/>
                  <a:pt x="150" y="260"/>
                </a:cubicBezTo>
                <a:cubicBezTo>
                  <a:pt x="150" y="261"/>
                  <a:pt x="151" y="260"/>
                  <a:pt x="151" y="260"/>
                </a:cubicBezTo>
                <a:cubicBezTo>
                  <a:pt x="151" y="260"/>
                  <a:pt x="151" y="260"/>
                  <a:pt x="151" y="260"/>
                </a:cubicBezTo>
                <a:cubicBezTo>
                  <a:pt x="151" y="260"/>
                  <a:pt x="151" y="260"/>
                  <a:pt x="151" y="260"/>
                </a:cubicBezTo>
                <a:close/>
                <a:moveTo>
                  <a:pt x="77" y="285"/>
                </a:moveTo>
                <a:cubicBezTo>
                  <a:pt x="76" y="285"/>
                  <a:pt x="76" y="285"/>
                  <a:pt x="76" y="285"/>
                </a:cubicBezTo>
                <a:cubicBezTo>
                  <a:pt x="76" y="285"/>
                  <a:pt x="76" y="285"/>
                  <a:pt x="76" y="285"/>
                </a:cubicBezTo>
                <a:cubicBezTo>
                  <a:pt x="76" y="285"/>
                  <a:pt x="76" y="286"/>
                  <a:pt x="76" y="286"/>
                </a:cubicBezTo>
                <a:cubicBezTo>
                  <a:pt x="76" y="286"/>
                  <a:pt x="76" y="286"/>
                  <a:pt x="76" y="286"/>
                </a:cubicBezTo>
                <a:cubicBezTo>
                  <a:pt x="76" y="286"/>
                  <a:pt x="76" y="286"/>
                  <a:pt x="76" y="286"/>
                </a:cubicBezTo>
                <a:cubicBezTo>
                  <a:pt x="76" y="285"/>
                  <a:pt x="77" y="285"/>
                  <a:pt x="77" y="285"/>
                </a:cubicBezTo>
                <a:cubicBezTo>
                  <a:pt x="77" y="285"/>
                  <a:pt x="77" y="285"/>
                  <a:pt x="77" y="285"/>
                </a:cubicBezTo>
                <a:cubicBezTo>
                  <a:pt x="77" y="285"/>
                  <a:pt x="77" y="285"/>
                  <a:pt x="77" y="285"/>
                </a:cubicBezTo>
                <a:close/>
                <a:moveTo>
                  <a:pt x="40" y="284"/>
                </a:moveTo>
                <a:cubicBezTo>
                  <a:pt x="40" y="284"/>
                  <a:pt x="40" y="284"/>
                  <a:pt x="40" y="284"/>
                </a:cubicBezTo>
                <a:cubicBezTo>
                  <a:pt x="40" y="284"/>
                  <a:pt x="40" y="284"/>
                  <a:pt x="40" y="285"/>
                </a:cubicBezTo>
                <a:cubicBezTo>
                  <a:pt x="41" y="285"/>
                  <a:pt x="41" y="284"/>
                  <a:pt x="41" y="284"/>
                </a:cubicBezTo>
                <a:cubicBezTo>
                  <a:pt x="41" y="284"/>
                  <a:pt x="41" y="284"/>
                  <a:pt x="40" y="284"/>
                </a:cubicBezTo>
                <a:close/>
                <a:moveTo>
                  <a:pt x="109" y="278"/>
                </a:moveTo>
                <a:cubicBezTo>
                  <a:pt x="109" y="278"/>
                  <a:pt x="108" y="278"/>
                  <a:pt x="108" y="278"/>
                </a:cubicBezTo>
                <a:cubicBezTo>
                  <a:pt x="108" y="279"/>
                  <a:pt x="109" y="279"/>
                  <a:pt x="109" y="279"/>
                </a:cubicBezTo>
                <a:cubicBezTo>
                  <a:pt x="109" y="279"/>
                  <a:pt x="109" y="278"/>
                  <a:pt x="109" y="278"/>
                </a:cubicBezTo>
                <a:cubicBezTo>
                  <a:pt x="109" y="278"/>
                  <a:pt x="109" y="278"/>
                  <a:pt x="109" y="278"/>
                </a:cubicBezTo>
                <a:close/>
                <a:moveTo>
                  <a:pt x="119" y="272"/>
                </a:moveTo>
                <a:cubicBezTo>
                  <a:pt x="119" y="272"/>
                  <a:pt x="119" y="273"/>
                  <a:pt x="119" y="273"/>
                </a:cubicBezTo>
                <a:cubicBezTo>
                  <a:pt x="119" y="273"/>
                  <a:pt x="119" y="273"/>
                  <a:pt x="119" y="273"/>
                </a:cubicBezTo>
                <a:cubicBezTo>
                  <a:pt x="119" y="273"/>
                  <a:pt x="119" y="273"/>
                  <a:pt x="119" y="273"/>
                </a:cubicBezTo>
                <a:cubicBezTo>
                  <a:pt x="119" y="272"/>
                  <a:pt x="119" y="272"/>
                  <a:pt x="119" y="272"/>
                </a:cubicBezTo>
                <a:close/>
                <a:moveTo>
                  <a:pt x="77" y="285"/>
                </a:moveTo>
                <a:cubicBezTo>
                  <a:pt x="77" y="284"/>
                  <a:pt x="77" y="285"/>
                  <a:pt x="77" y="285"/>
                </a:cubicBezTo>
                <a:cubicBezTo>
                  <a:pt x="77" y="285"/>
                  <a:pt x="77" y="285"/>
                  <a:pt x="76" y="285"/>
                </a:cubicBezTo>
                <a:cubicBezTo>
                  <a:pt x="77" y="285"/>
                  <a:pt x="77" y="285"/>
                  <a:pt x="77" y="285"/>
                </a:cubicBezTo>
                <a:cubicBezTo>
                  <a:pt x="77" y="285"/>
                  <a:pt x="77" y="285"/>
                  <a:pt x="77" y="285"/>
                </a:cubicBezTo>
                <a:cubicBezTo>
                  <a:pt x="78" y="285"/>
                  <a:pt x="77" y="285"/>
                  <a:pt x="77" y="285"/>
                </a:cubicBezTo>
                <a:close/>
                <a:moveTo>
                  <a:pt x="149" y="260"/>
                </a:moveTo>
                <a:cubicBezTo>
                  <a:pt x="148" y="260"/>
                  <a:pt x="148" y="260"/>
                  <a:pt x="148" y="260"/>
                </a:cubicBezTo>
                <a:cubicBezTo>
                  <a:pt x="148" y="261"/>
                  <a:pt x="148" y="260"/>
                  <a:pt x="148" y="261"/>
                </a:cubicBezTo>
                <a:cubicBezTo>
                  <a:pt x="149" y="261"/>
                  <a:pt x="149" y="261"/>
                  <a:pt x="149" y="261"/>
                </a:cubicBezTo>
                <a:cubicBezTo>
                  <a:pt x="149" y="260"/>
                  <a:pt x="149" y="260"/>
                  <a:pt x="149" y="260"/>
                </a:cubicBezTo>
                <a:close/>
                <a:moveTo>
                  <a:pt x="38" y="283"/>
                </a:moveTo>
                <a:cubicBezTo>
                  <a:pt x="38" y="283"/>
                  <a:pt x="38" y="283"/>
                  <a:pt x="38" y="283"/>
                </a:cubicBezTo>
                <a:cubicBezTo>
                  <a:pt x="38" y="283"/>
                  <a:pt x="38" y="284"/>
                  <a:pt x="38" y="284"/>
                </a:cubicBezTo>
                <a:cubicBezTo>
                  <a:pt x="38" y="284"/>
                  <a:pt x="38" y="284"/>
                  <a:pt x="38" y="284"/>
                </a:cubicBezTo>
                <a:cubicBezTo>
                  <a:pt x="38" y="283"/>
                  <a:pt x="38" y="283"/>
                  <a:pt x="38" y="283"/>
                </a:cubicBezTo>
                <a:close/>
                <a:moveTo>
                  <a:pt x="117" y="274"/>
                </a:moveTo>
                <a:cubicBezTo>
                  <a:pt x="117" y="273"/>
                  <a:pt x="117" y="274"/>
                  <a:pt x="117" y="274"/>
                </a:cubicBezTo>
                <a:cubicBezTo>
                  <a:pt x="117" y="273"/>
                  <a:pt x="116" y="273"/>
                  <a:pt x="116" y="274"/>
                </a:cubicBezTo>
                <a:cubicBezTo>
                  <a:pt x="116" y="274"/>
                  <a:pt x="116" y="274"/>
                  <a:pt x="117" y="274"/>
                </a:cubicBezTo>
                <a:cubicBezTo>
                  <a:pt x="117" y="274"/>
                  <a:pt x="117" y="274"/>
                  <a:pt x="117" y="274"/>
                </a:cubicBezTo>
                <a:cubicBezTo>
                  <a:pt x="117" y="274"/>
                  <a:pt x="117" y="274"/>
                  <a:pt x="117" y="274"/>
                </a:cubicBezTo>
                <a:close/>
                <a:moveTo>
                  <a:pt x="143" y="261"/>
                </a:moveTo>
                <a:cubicBezTo>
                  <a:pt x="143" y="261"/>
                  <a:pt x="143" y="261"/>
                  <a:pt x="143" y="262"/>
                </a:cubicBezTo>
                <a:cubicBezTo>
                  <a:pt x="143" y="262"/>
                  <a:pt x="143" y="262"/>
                  <a:pt x="143" y="262"/>
                </a:cubicBezTo>
                <a:cubicBezTo>
                  <a:pt x="143" y="262"/>
                  <a:pt x="143" y="262"/>
                  <a:pt x="143" y="262"/>
                </a:cubicBezTo>
                <a:cubicBezTo>
                  <a:pt x="143" y="261"/>
                  <a:pt x="143" y="261"/>
                  <a:pt x="143" y="261"/>
                </a:cubicBezTo>
                <a:close/>
                <a:moveTo>
                  <a:pt x="116" y="275"/>
                </a:moveTo>
                <a:cubicBezTo>
                  <a:pt x="116" y="275"/>
                  <a:pt x="116" y="275"/>
                  <a:pt x="116" y="276"/>
                </a:cubicBezTo>
                <a:cubicBezTo>
                  <a:pt x="116" y="276"/>
                  <a:pt x="116" y="276"/>
                  <a:pt x="116" y="276"/>
                </a:cubicBezTo>
                <a:cubicBezTo>
                  <a:pt x="116" y="276"/>
                  <a:pt x="116" y="276"/>
                  <a:pt x="116" y="276"/>
                </a:cubicBezTo>
                <a:cubicBezTo>
                  <a:pt x="116" y="276"/>
                  <a:pt x="116" y="276"/>
                  <a:pt x="116" y="276"/>
                </a:cubicBezTo>
                <a:cubicBezTo>
                  <a:pt x="116" y="276"/>
                  <a:pt x="116" y="276"/>
                  <a:pt x="116" y="276"/>
                </a:cubicBezTo>
                <a:cubicBezTo>
                  <a:pt x="117" y="275"/>
                  <a:pt x="117" y="275"/>
                  <a:pt x="117" y="275"/>
                </a:cubicBezTo>
                <a:cubicBezTo>
                  <a:pt x="116" y="275"/>
                  <a:pt x="116" y="275"/>
                  <a:pt x="116" y="275"/>
                </a:cubicBezTo>
                <a:close/>
                <a:moveTo>
                  <a:pt x="39" y="286"/>
                </a:moveTo>
                <a:cubicBezTo>
                  <a:pt x="39" y="285"/>
                  <a:pt x="39" y="285"/>
                  <a:pt x="39" y="285"/>
                </a:cubicBezTo>
                <a:cubicBezTo>
                  <a:pt x="39" y="286"/>
                  <a:pt x="39" y="286"/>
                  <a:pt x="39" y="286"/>
                </a:cubicBezTo>
                <a:cubicBezTo>
                  <a:pt x="39" y="286"/>
                  <a:pt x="39" y="286"/>
                  <a:pt x="39" y="286"/>
                </a:cubicBezTo>
                <a:cubicBezTo>
                  <a:pt x="39" y="286"/>
                  <a:pt x="39" y="286"/>
                  <a:pt x="39" y="286"/>
                </a:cubicBezTo>
                <a:cubicBezTo>
                  <a:pt x="39" y="286"/>
                  <a:pt x="39" y="286"/>
                  <a:pt x="39" y="286"/>
                </a:cubicBezTo>
                <a:cubicBezTo>
                  <a:pt x="39" y="286"/>
                  <a:pt x="39" y="286"/>
                  <a:pt x="39" y="286"/>
                </a:cubicBezTo>
                <a:close/>
                <a:moveTo>
                  <a:pt x="23" y="280"/>
                </a:moveTo>
                <a:cubicBezTo>
                  <a:pt x="23" y="279"/>
                  <a:pt x="23" y="279"/>
                  <a:pt x="23" y="279"/>
                </a:cubicBezTo>
                <a:cubicBezTo>
                  <a:pt x="23" y="280"/>
                  <a:pt x="23" y="280"/>
                  <a:pt x="23" y="280"/>
                </a:cubicBezTo>
                <a:cubicBezTo>
                  <a:pt x="23" y="280"/>
                  <a:pt x="23" y="280"/>
                  <a:pt x="23" y="280"/>
                </a:cubicBezTo>
                <a:cubicBezTo>
                  <a:pt x="23" y="280"/>
                  <a:pt x="23" y="280"/>
                  <a:pt x="23" y="280"/>
                </a:cubicBezTo>
                <a:cubicBezTo>
                  <a:pt x="23" y="279"/>
                  <a:pt x="23" y="280"/>
                  <a:pt x="23" y="280"/>
                </a:cubicBezTo>
                <a:close/>
                <a:moveTo>
                  <a:pt x="78" y="284"/>
                </a:moveTo>
                <a:cubicBezTo>
                  <a:pt x="78" y="284"/>
                  <a:pt x="78" y="284"/>
                  <a:pt x="78" y="284"/>
                </a:cubicBezTo>
                <a:cubicBezTo>
                  <a:pt x="78" y="284"/>
                  <a:pt x="78" y="284"/>
                  <a:pt x="79" y="284"/>
                </a:cubicBezTo>
                <a:cubicBezTo>
                  <a:pt x="79" y="284"/>
                  <a:pt x="79" y="284"/>
                  <a:pt x="78" y="284"/>
                </a:cubicBezTo>
                <a:close/>
                <a:moveTo>
                  <a:pt x="78" y="284"/>
                </a:moveTo>
                <a:cubicBezTo>
                  <a:pt x="78" y="284"/>
                  <a:pt x="78" y="284"/>
                  <a:pt x="78" y="284"/>
                </a:cubicBezTo>
                <a:cubicBezTo>
                  <a:pt x="78" y="284"/>
                  <a:pt x="78" y="284"/>
                  <a:pt x="78" y="284"/>
                </a:cubicBezTo>
                <a:cubicBezTo>
                  <a:pt x="78" y="284"/>
                  <a:pt x="78" y="284"/>
                  <a:pt x="78" y="284"/>
                </a:cubicBezTo>
                <a:cubicBezTo>
                  <a:pt x="78" y="284"/>
                  <a:pt x="78" y="284"/>
                  <a:pt x="78" y="284"/>
                </a:cubicBezTo>
                <a:close/>
                <a:moveTo>
                  <a:pt x="11" y="275"/>
                </a:moveTo>
                <a:cubicBezTo>
                  <a:pt x="11" y="275"/>
                  <a:pt x="11" y="275"/>
                  <a:pt x="11" y="276"/>
                </a:cubicBezTo>
                <a:cubicBezTo>
                  <a:pt x="11" y="276"/>
                  <a:pt x="11" y="276"/>
                  <a:pt x="11" y="276"/>
                </a:cubicBezTo>
                <a:cubicBezTo>
                  <a:pt x="11" y="276"/>
                  <a:pt x="11" y="276"/>
                  <a:pt x="11" y="276"/>
                </a:cubicBezTo>
                <a:cubicBezTo>
                  <a:pt x="11" y="275"/>
                  <a:pt x="11" y="275"/>
                  <a:pt x="11" y="275"/>
                </a:cubicBezTo>
                <a:close/>
                <a:moveTo>
                  <a:pt x="147" y="261"/>
                </a:moveTo>
                <a:cubicBezTo>
                  <a:pt x="147" y="261"/>
                  <a:pt x="147" y="261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ubicBezTo>
                  <a:pt x="147" y="261"/>
                  <a:pt x="147" y="261"/>
                  <a:pt x="147" y="261"/>
                </a:cubicBezTo>
                <a:close/>
                <a:moveTo>
                  <a:pt x="79" y="284"/>
                </a:moveTo>
                <a:cubicBezTo>
                  <a:pt x="79" y="284"/>
                  <a:pt x="79" y="284"/>
                  <a:pt x="79" y="284"/>
                </a:cubicBezTo>
                <a:cubicBezTo>
                  <a:pt x="79" y="284"/>
                  <a:pt x="79" y="284"/>
                  <a:pt x="79" y="284"/>
                </a:cubicBezTo>
                <a:close/>
                <a:moveTo>
                  <a:pt x="56" y="291"/>
                </a:moveTo>
                <a:cubicBezTo>
                  <a:pt x="56" y="291"/>
                  <a:pt x="56" y="291"/>
                  <a:pt x="56" y="292"/>
                </a:cubicBezTo>
                <a:cubicBezTo>
                  <a:pt x="56" y="292"/>
                  <a:pt x="56" y="292"/>
                  <a:pt x="56" y="292"/>
                </a:cubicBezTo>
                <a:cubicBezTo>
                  <a:pt x="57" y="291"/>
                  <a:pt x="57" y="291"/>
                  <a:pt x="56" y="291"/>
                </a:cubicBezTo>
                <a:close/>
                <a:moveTo>
                  <a:pt x="140" y="262"/>
                </a:moveTo>
                <a:cubicBezTo>
                  <a:pt x="140" y="262"/>
                  <a:pt x="141" y="262"/>
                  <a:pt x="140" y="262"/>
                </a:cubicBezTo>
                <a:cubicBezTo>
                  <a:pt x="140" y="262"/>
                  <a:pt x="140" y="262"/>
                  <a:pt x="140" y="263"/>
                </a:cubicBezTo>
                <a:cubicBezTo>
                  <a:pt x="140" y="263"/>
                  <a:pt x="140" y="262"/>
                  <a:pt x="140" y="262"/>
                </a:cubicBezTo>
                <a:close/>
                <a:moveTo>
                  <a:pt x="110" y="277"/>
                </a:moveTo>
                <a:cubicBezTo>
                  <a:pt x="110" y="277"/>
                  <a:pt x="109" y="277"/>
                  <a:pt x="109" y="277"/>
                </a:cubicBezTo>
                <a:cubicBezTo>
                  <a:pt x="109" y="277"/>
                  <a:pt x="110" y="277"/>
                  <a:pt x="110" y="277"/>
                </a:cubicBezTo>
                <a:cubicBezTo>
                  <a:pt x="110" y="277"/>
                  <a:pt x="110" y="277"/>
                  <a:pt x="110" y="277"/>
                </a:cubicBezTo>
                <a:cubicBezTo>
                  <a:pt x="110" y="277"/>
                  <a:pt x="110" y="277"/>
                  <a:pt x="110" y="277"/>
                </a:cubicBezTo>
                <a:close/>
                <a:moveTo>
                  <a:pt x="35" y="284"/>
                </a:moveTo>
                <a:cubicBezTo>
                  <a:pt x="35" y="284"/>
                  <a:pt x="35" y="284"/>
                  <a:pt x="35" y="284"/>
                </a:cubicBezTo>
                <a:cubicBezTo>
                  <a:pt x="35" y="284"/>
                  <a:pt x="35" y="284"/>
                  <a:pt x="35" y="284"/>
                </a:cubicBezTo>
                <a:cubicBezTo>
                  <a:pt x="35" y="284"/>
                  <a:pt x="35" y="284"/>
                  <a:pt x="35" y="284"/>
                </a:cubicBezTo>
                <a:close/>
                <a:moveTo>
                  <a:pt x="59" y="288"/>
                </a:moveTo>
                <a:cubicBezTo>
                  <a:pt x="58" y="288"/>
                  <a:pt x="58" y="288"/>
                  <a:pt x="58" y="288"/>
                </a:cubicBezTo>
                <a:cubicBezTo>
                  <a:pt x="58" y="288"/>
                  <a:pt x="58" y="288"/>
                  <a:pt x="59" y="288"/>
                </a:cubicBezTo>
                <a:close/>
                <a:moveTo>
                  <a:pt x="57" y="290"/>
                </a:moveTo>
                <a:cubicBezTo>
                  <a:pt x="57" y="290"/>
                  <a:pt x="57" y="290"/>
                  <a:pt x="57" y="290"/>
                </a:cubicBezTo>
                <a:cubicBezTo>
                  <a:pt x="57" y="290"/>
                  <a:pt x="57" y="291"/>
                  <a:pt x="57" y="291"/>
                </a:cubicBezTo>
                <a:cubicBezTo>
                  <a:pt x="57" y="291"/>
                  <a:pt x="57" y="290"/>
                  <a:pt x="58" y="291"/>
                </a:cubicBezTo>
                <a:cubicBezTo>
                  <a:pt x="58" y="291"/>
                  <a:pt x="58" y="291"/>
                  <a:pt x="58" y="291"/>
                </a:cubicBezTo>
                <a:cubicBezTo>
                  <a:pt x="58" y="290"/>
                  <a:pt x="58" y="290"/>
                  <a:pt x="57" y="290"/>
                </a:cubicBezTo>
                <a:close/>
                <a:moveTo>
                  <a:pt x="151" y="259"/>
                </a:moveTo>
                <a:cubicBezTo>
                  <a:pt x="152" y="259"/>
                  <a:pt x="152" y="259"/>
                  <a:pt x="152" y="259"/>
                </a:cubicBezTo>
                <a:cubicBezTo>
                  <a:pt x="152" y="259"/>
                  <a:pt x="152" y="259"/>
                  <a:pt x="151" y="259"/>
                </a:cubicBezTo>
                <a:close/>
                <a:moveTo>
                  <a:pt x="10" y="276"/>
                </a:moveTo>
                <a:cubicBezTo>
                  <a:pt x="10" y="275"/>
                  <a:pt x="10" y="275"/>
                  <a:pt x="10" y="275"/>
                </a:cubicBezTo>
                <a:cubicBezTo>
                  <a:pt x="10" y="276"/>
                  <a:pt x="10" y="276"/>
                  <a:pt x="10" y="276"/>
                </a:cubicBezTo>
                <a:close/>
                <a:moveTo>
                  <a:pt x="59" y="286"/>
                </a:moveTo>
                <a:cubicBezTo>
                  <a:pt x="59" y="286"/>
                  <a:pt x="59" y="286"/>
                  <a:pt x="59" y="286"/>
                </a:cubicBezTo>
                <a:cubicBezTo>
                  <a:pt x="59" y="286"/>
                  <a:pt x="59" y="286"/>
                  <a:pt x="59" y="286"/>
                </a:cubicBezTo>
                <a:cubicBezTo>
                  <a:pt x="58" y="286"/>
                  <a:pt x="58" y="286"/>
                  <a:pt x="58" y="286"/>
                </a:cubicBezTo>
                <a:cubicBezTo>
                  <a:pt x="58" y="286"/>
                  <a:pt x="58" y="286"/>
                  <a:pt x="58" y="285"/>
                </a:cubicBezTo>
                <a:cubicBezTo>
                  <a:pt x="58" y="285"/>
                  <a:pt x="59" y="285"/>
                  <a:pt x="59" y="286"/>
                </a:cubicBezTo>
                <a:cubicBezTo>
                  <a:pt x="59" y="286"/>
                  <a:pt x="59" y="286"/>
                  <a:pt x="59" y="286"/>
                </a:cubicBezTo>
                <a:close/>
                <a:moveTo>
                  <a:pt x="59" y="286"/>
                </a:moveTo>
                <a:cubicBezTo>
                  <a:pt x="59" y="286"/>
                  <a:pt x="59" y="286"/>
                  <a:pt x="59" y="286"/>
                </a:cubicBezTo>
                <a:cubicBezTo>
                  <a:pt x="59" y="286"/>
                  <a:pt x="59" y="286"/>
                  <a:pt x="59" y="286"/>
                </a:cubicBezTo>
                <a:cubicBezTo>
                  <a:pt x="59" y="286"/>
                  <a:pt x="59" y="286"/>
                  <a:pt x="59" y="286"/>
                </a:cubicBezTo>
                <a:close/>
                <a:moveTo>
                  <a:pt x="59" y="288"/>
                </a:moveTo>
                <a:cubicBezTo>
                  <a:pt x="59" y="288"/>
                  <a:pt x="59" y="288"/>
                  <a:pt x="59" y="288"/>
                </a:cubicBezTo>
                <a:cubicBezTo>
                  <a:pt x="59" y="288"/>
                  <a:pt x="59" y="288"/>
                  <a:pt x="59" y="288"/>
                </a:cubicBezTo>
                <a:cubicBezTo>
                  <a:pt x="59" y="288"/>
                  <a:pt x="60" y="288"/>
                  <a:pt x="60" y="288"/>
                </a:cubicBezTo>
                <a:cubicBezTo>
                  <a:pt x="60" y="288"/>
                  <a:pt x="59" y="288"/>
                  <a:pt x="59" y="288"/>
                </a:cubicBezTo>
                <a:close/>
                <a:moveTo>
                  <a:pt x="119" y="272"/>
                </a:moveTo>
                <a:cubicBezTo>
                  <a:pt x="119" y="272"/>
                  <a:pt x="119" y="272"/>
                  <a:pt x="119" y="272"/>
                </a:cubicBezTo>
                <a:cubicBezTo>
                  <a:pt x="119" y="272"/>
                  <a:pt x="119" y="272"/>
                  <a:pt x="119" y="272"/>
                </a:cubicBezTo>
                <a:cubicBezTo>
                  <a:pt x="119" y="272"/>
                  <a:pt x="119" y="272"/>
                  <a:pt x="119" y="272"/>
                </a:cubicBezTo>
                <a:close/>
                <a:moveTo>
                  <a:pt x="46" y="290"/>
                </a:moveTo>
                <a:cubicBezTo>
                  <a:pt x="46" y="290"/>
                  <a:pt x="46" y="290"/>
                  <a:pt x="46" y="290"/>
                </a:cubicBezTo>
                <a:cubicBezTo>
                  <a:pt x="46" y="290"/>
                  <a:pt x="45" y="290"/>
                  <a:pt x="45" y="290"/>
                </a:cubicBezTo>
                <a:cubicBezTo>
                  <a:pt x="45" y="290"/>
                  <a:pt x="45" y="290"/>
                  <a:pt x="45" y="290"/>
                </a:cubicBezTo>
                <a:cubicBezTo>
                  <a:pt x="45" y="289"/>
                  <a:pt x="45" y="289"/>
                  <a:pt x="45" y="289"/>
                </a:cubicBezTo>
                <a:cubicBezTo>
                  <a:pt x="44" y="289"/>
                  <a:pt x="44" y="289"/>
                  <a:pt x="44" y="289"/>
                </a:cubicBezTo>
                <a:cubicBezTo>
                  <a:pt x="44" y="289"/>
                  <a:pt x="44" y="289"/>
                  <a:pt x="44" y="289"/>
                </a:cubicBezTo>
                <a:cubicBezTo>
                  <a:pt x="44" y="288"/>
                  <a:pt x="44" y="288"/>
                  <a:pt x="43" y="288"/>
                </a:cubicBezTo>
                <a:cubicBezTo>
                  <a:pt x="43" y="288"/>
                  <a:pt x="43" y="288"/>
                  <a:pt x="43" y="288"/>
                </a:cubicBezTo>
                <a:cubicBezTo>
                  <a:pt x="43" y="288"/>
                  <a:pt x="43" y="288"/>
                  <a:pt x="43" y="288"/>
                </a:cubicBezTo>
                <a:cubicBezTo>
                  <a:pt x="42" y="287"/>
                  <a:pt x="42" y="287"/>
                  <a:pt x="42" y="287"/>
                </a:cubicBezTo>
                <a:cubicBezTo>
                  <a:pt x="41" y="287"/>
                  <a:pt x="41" y="287"/>
                  <a:pt x="41" y="287"/>
                </a:cubicBezTo>
                <a:cubicBezTo>
                  <a:pt x="41" y="287"/>
                  <a:pt x="41" y="287"/>
                  <a:pt x="41" y="288"/>
                </a:cubicBezTo>
                <a:cubicBezTo>
                  <a:pt x="41" y="288"/>
                  <a:pt x="42" y="288"/>
                  <a:pt x="42" y="288"/>
                </a:cubicBezTo>
                <a:cubicBezTo>
                  <a:pt x="42" y="288"/>
                  <a:pt x="43" y="288"/>
                  <a:pt x="43" y="288"/>
                </a:cubicBezTo>
                <a:cubicBezTo>
                  <a:pt x="43" y="288"/>
                  <a:pt x="43" y="288"/>
                  <a:pt x="43" y="288"/>
                </a:cubicBezTo>
                <a:cubicBezTo>
                  <a:pt x="44" y="289"/>
                  <a:pt x="44" y="289"/>
                  <a:pt x="44" y="289"/>
                </a:cubicBezTo>
                <a:cubicBezTo>
                  <a:pt x="44" y="290"/>
                  <a:pt x="45" y="290"/>
                  <a:pt x="45" y="290"/>
                </a:cubicBezTo>
                <a:cubicBezTo>
                  <a:pt x="45" y="290"/>
                  <a:pt x="45" y="290"/>
                  <a:pt x="45" y="290"/>
                </a:cubicBezTo>
                <a:cubicBezTo>
                  <a:pt x="45" y="290"/>
                  <a:pt x="45" y="290"/>
                  <a:pt x="45" y="290"/>
                </a:cubicBezTo>
                <a:cubicBezTo>
                  <a:pt x="46" y="290"/>
                  <a:pt x="46" y="290"/>
                  <a:pt x="46" y="290"/>
                </a:cubicBezTo>
                <a:cubicBezTo>
                  <a:pt x="46" y="290"/>
                  <a:pt x="46" y="290"/>
                  <a:pt x="46" y="290"/>
                </a:cubicBezTo>
                <a:cubicBezTo>
                  <a:pt x="47" y="290"/>
                  <a:pt x="47" y="290"/>
                  <a:pt x="47" y="290"/>
                </a:cubicBezTo>
                <a:cubicBezTo>
                  <a:pt x="47" y="290"/>
                  <a:pt x="47" y="290"/>
                  <a:pt x="47" y="290"/>
                </a:cubicBezTo>
                <a:cubicBezTo>
                  <a:pt x="46" y="290"/>
                  <a:pt x="46" y="290"/>
                  <a:pt x="46" y="290"/>
                </a:cubicBezTo>
                <a:close/>
                <a:moveTo>
                  <a:pt x="77" y="284"/>
                </a:moveTo>
                <a:cubicBezTo>
                  <a:pt x="77" y="284"/>
                  <a:pt x="77" y="284"/>
                  <a:pt x="77" y="284"/>
                </a:cubicBezTo>
                <a:cubicBezTo>
                  <a:pt x="77" y="284"/>
                  <a:pt x="77" y="284"/>
                  <a:pt x="77" y="284"/>
                </a:cubicBezTo>
                <a:cubicBezTo>
                  <a:pt x="77" y="284"/>
                  <a:pt x="77" y="284"/>
                  <a:pt x="77" y="284"/>
                </a:cubicBezTo>
                <a:cubicBezTo>
                  <a:pt x="77" y="284"/>
                  <a:pt x="77" y="284"/>
                  <a:pt x="77" y="284"/>
                </a:cubicBezTo>
                <a:close/>
                <a:moveTo>
                  <a:pt x="167" y="257"/>
                </a:moveTo>
                <a:cubicBezTo>
                  <a:pt x="167" y="256"/>
                  <a:pt x="167" y="256"/>
                  <a:pt x="167" y="256"/>
                </a:cubicBezTo>
                <a:cubicBezTo>
                  <a:pt x="167" y="256"/>
                  <a:pt x="167" y="256"/>
                  <a:pt x="167" y="256"/>
                </a:cubicBezTo>
                <a:cubicBezTo>
                  <a:pt x="167" y="256"/>
                  <a:pt x="167" y="256"/>
                  <a:pt x="167" y="256"/>
                </a:cubicBezTo>
                <a:cubicBezTo>
                  <a:pt x="166" y="256"/>
                  <a:pt x="166" y="256"/>
                  <a:pt x="166" y="256"/>
                </a:cubicBezTo>
                <a:cubicBezTo>
                  <a:pt x="166" y="256"/>
                  <a:pt x="165" y="256"/>
                  <a:pt x="165" y="256"/>
                </a:cubicBezTo>
                <a:cubicBezTo>
                  <a:pt x="165" y="256"/>
                  <a:pt x="165" y="256"/>
                  <a:pt x="165" y="256"/>
                </a:cubicBezTo>
                <a:cubicBezTo>
                  <a:pt x="165" y="256"/>
                  <a:pt x="166" y="256"/>
                  <a:pt x="166" y="256"/>
                </a:cubicBezTo>
                <a:cubicBezTo>
                  <a:pt x="166" y="257"/>
                  <a:pt x="166" y="257"/>
                  <a:pt x="166" y="257"/>
                </a:cubicBezTo>
                <a:cubicBezTo>
                  <a:pt x="166" y="257"/>
                  <a:pt x="166" y="257"/>
                  <a:pt x="166" y="257"/>
                </a:cubicBezTo>
                <a:cubicBezTo>
                  <a:pt x="166" y="257"/>
                  <a:pt x="166" y="257"/>
                  <a:pt x="166" y="257"/>
                </a:cubicBezTo>
                <a:cubicBezTo>
                  <a:pt x="166" y="257"/>
                  <a:pt x="167" y="257"/>
                  <a:pt x="167" y="257"/>
                </a:cubicBezTo>
                <a:cubicBezTo>
                  <a:pt x="167" y="257"/>
                  <a:pt x="167" y="257"/>
                  <a:pt x="167" y="257"/>
                </a:cubicBezTo>
                <a:close/>
                <a:moveTo>
                  <a:pt x="168" y="250"/>
                </a:moveTo>
                <a:cubicBezTo>
                  <a:pt x="168" y="250"/>
                  <a:pt x="168" y="250"/>
                  <a:pt x="168" y="250"/>
                </a:cubicBezTo>
                <a:cubicBezTo>
                  <a:pt x="168" y="250"/>
                  <a:pt x="168" y="250"/>
                  <a:pt x="168" y="250"/>
                </a:cubicBezTo>
                <a:cubicBezTo>
                  <a:pt x="168" y="251"/>
                  <a:pt x="168" y="251"/>
                  <a:pt x="168" y="251"/>
                </a:cubicBezTo>
                <a:cubicBezTo>
                  <a:pt x="168" y="251"/>
                  <a:pt x="168" y="251"/>
                  <a:pt x="168" y="251"/>
                </a:cubicBezTo>
                <a:cubicBezTo>
                  <a:pt x="168" y="251"/>
                  <a:pt x="169" y="252"/>
                  <a:pt x="169" y="251"/>
                </a:cubicBezTo>
                <a:cubicBezTo>
                  <a:pt x="169" y="251"/>
                  <a:pt x="169" y="251"/>
                  <a:pt x="169" y="251"/>
                </a:cubicBezTo>
                <a:cubicBezTo>
                  <a:pt x="169" y="251"/>
                  <a:pt x="169" y="251"/>
                  <a:pt x="169" y="250"/>
                </a:cubicBezTo>
                <a:cubicBezTo>
                  <a:pt x="169" y="250"/>
                  <a:pt x="169" y="250"/>
                  <a:pt x="169" y="250"/>
                </a:cubicBezTo>
                <a:cubicBezTo>
                  <a:pt x="169" y="250"/>
                  <a:pt x="169" y="250"/>
                  <a:pt x="169" y="250"/>
                </a:cubicBezTo>
                <a:cubicBezTo>
                  <a:pt x="169" y="250"/>
                  <a:pt x="169" y="250"/>
                  <a:pt x="169" y="250"/>
                </a:cubicBezTo>
                <a:cubicBezTo>
                  <a:pt x="168" y="250"/>
                  <a:pt x="168" y="250"/>
                  <a:pt x="168" y="250"/>
                </a:cubicBezTo>
                <a:close/>
                <a:moveTo>
                  <a:pt x="173" y="248"/>
                </a:moveTo>
                <a:cubicBezTo>
                  <a:pt x="173" y="248"/>
                  <a:pt x="173" y="248"/>
                  <a:pt x="173" y="248"/>
                </a:cubicBezTo>
                <a:cubicBezTo>
                  <a:pt x="172" y="248"/>
                  <a:pt x="172" y="248"/>
                  <a:pt x="172" y="248"/>
                </a:cubicBezTo>
                <a:cubicBezTo>
                  <a:pt x="172" y="248"/>
                  <a:pt x="172" y="248"/>
                  <a:pt x="172" y="248"/>
                </a:cubicBezTo>
                <a:cubicBezTo>
                  <a:pt x="172" y="248"/>
                  <a:pt x="172" y="248"/>
                  <a:pt x="172" y="248"/>
                </a:cubicBezTo>
                <a:cubicBezTo>
                  <a:pt x="172" y="248"/>
                  <a:pt x="172" y="248"/>
                  <a:pt x="172" y="248"/>
                </a:cubicBezTo>
                <a:cubicBezTo>
                  <a:pt x="172" y="248"/>
                  <a:pt x="172" y="248"/>
                  <a:pt x="172" y="248"/>
                </a:cubicBezTo>
                <a:cubicBezTo>
                  <a:pt x="172" y="248"/>
                  <a:pt x="172" y="248"/>
                  <a:pt x="172" y="249"/>
                </a:cubicBezTo>
                <a:cubicBezTo>
                  <a:pt x="172" y="249"/>
                  <a:pt x="172" y="249"/>
                  <a:pt x="172" y="249"/>
                </a:cubicBezTo>
                <a:cubicBezTo>
                  <a:pt x="172" y="249"/>
                  <a:pt x="173" y="249"/>
                  <a:pt x="173" y="249"/>
                </a:cubicBezTo>
                <a:cubicBezTo>
                  <a:pt x="173" y="249"/>
                  <a:pt x="173" y="249"/>
                  <a:pt x="173" y="249"/>
                </a:cubicBezTo>
                <a:cubicBezTo>
                  <a:pt x="173" y="249"/>
                  <a:pt x="173" y="249"/>
                  <a:pt x="173" y="249"/>
                </a:cubicBezTo>
                <a:cubicBezTo>
                  <a:pt x="173" y="249"/>
                  <a:pt x="173" y="249"/>
                  <a:pt x="173" y="248"/>
                </a:cubicBezTo>
                <a:cubicBezTo>
                  <a:pt x="173" y="248"/>
                  <a:pt x="173" y="248"/>
                  <a:pt x="173" y="248"/>
                </a:cubicBezTo>
                <a:close/>
                <a:moveTo>
                  <a:pt x="179" y="245"/>
                </a:moveTo>
                <a:cubicBezTo>
                  <a:pt x="179" y="245"/>
                  <a:pt x="179" y="246"/>
                  <a:pt x="178" y="246"/>
                </a:cubicBezTo>
                <a:cubicBezTo>
                  <a:pt x="178" y="246"/>
                  <a:pt x="178" y="246"/>
                  <a:pt x="178" y="246"/>
                </a:cubicBezTo>
                <a:cubicBezTo>
                  <a:pt x="178" y="247"/>
                  <a:pt x="178" y="247"/>
                  <a:pt x="178" y="248"/>
                </a:cubicBezTo>
                <a:cubicBezTo>
                  <a:pt x="179" y="248"/>
                  <a:pt x="179" y="248"/>
                  <a:pt x="179" y="248"/>
                </a:cubicBezTo>
                <a:cubicBezTo>
                  <a:pt x="179" y="248"/>
                  <a:pt x="179" y="248"/>
                  <a:pt x="179" y="248"/>
                </a:cubicBezTo>
                <a:cubicBezTo>
                  <a:pt x="179" y="247"/>
                  <a:pt x="179" y="247"/>
                  <a:pt x="180" y="248"/>
                </a:cubicBezTo>
                <a:cubicBezTo>
                  <a:pt x="180" y="248"/>
                  <a:pt x="180" y="248"/>
                  <a:pt x="180" y="248"/>
                </a:cubicBezTo>
                <a:cubicBezTo>
                  <a:pt x="180" y="248"/>
                  <a:pt x="180" y="248"/>
                  <a:pt x="180" y="248"/>
                </a:cubicBezTo>
                <a:cubicBezTo>
                  <a:pt x="180" y="248"/>
                  <a:pt x="181" y="248"/>
                  <a:pt x="181" y="248"/>
                </a:cubicBezTo>
                <a:cubicBezTo>
                  <a:pt x="181" y="248"/>
                  <a:pt x="181" y="248"/>
                  <a:pt x="181" y="247"/>
                </a:cubicBezTo>
                <a:cubicBezTo>
                  <a:pt x="180" y="247"/>
                  <a:pt x="180" y="247"/>
                  <a:pt x="180" y="247"/>
                </a:cubicBezTo>
                <a:cubicBezTo>
                  <a:pt x="180" y="247"/>
                  <a:pt x="180" y="247"/>
                  <a:pt x="180" y="247"/>
                </a:cubicBezTo>
                <a:cubicBezTo>
                  <a:pt x="180" y="246"/>
                  <a:pt x="181" y="246"/>
                  <a:pt x="181" y="246"/>
                </a:cubicBezTo>
                <a:cubicBezTo>
                  <a:pt x="181" y="246"/>
                  <a:pt x="182" y="246"/>
                  <a:pt x="182" y="246"/>
                </a:cubicBezTo>
                <a:cubicBezTo>
                  <a:pt x="182" y="246"/>
                  <a:pt x="182" y="246"/>
                  <a:pt x="181" y="246"/>
                </a:cubicBezTo>
                <a:cubicBezTo>
                  <a:pt x="181" y="246"/>
                  <a:pt x="181" y="246"/>
                  <a:pt x="181" y="246"/>
                </a:cubicBezTo>
                <a:cubicBezTo>
                  <a:pt x="181" y="246"/>
                  <a:pt x="180" y="245"/>
                  <a:pt x="181" y="245"/>
                </a:cubicBezTo>
                <a:cubicBezTo>
                  <a:pt x="180" y="245"/>
                  <a:pt x="180" y="245"/>
                  <a:pt x="180" y="245"/>
                </a:cubicBezTo>
                <a:cubicBezTo>
                  <a:pt x="180" y="245"/>
                  <a:pt x="180" y="245"/>
                  <a:pt x="180" y="245"/>
                </a:cubicBezTo>
                <a:cubicBezTo>
                  <a:pt x="180" y="245"/>
                  <a:pt x="180" y="245"/>
                  <a:pt x="180" y="245"/>
                </a:cubicBezTo>
                <a:cubicBezTo>
                  <a:pt x="179" y="245"/>
                  <a:pt x="179" y="245"/>
                  <a:pt x="179" y="245"/>
                </a:cubicBezTo>
                <a:close/>
                <a:moveTo>
                  <a:pt x="183" y="245"/>
                </a:moveTo>
                <a:cubicBezTo>
                  <a:pt x="183" y="245"/>
                  <a:pt x="183" y="245"/>
                  <a:pt x="183" y="245"/>
                </a:cubicBezTo>
                <a:cubicBezTo>
                  <a:pt x="183" y="245"/>
                  <a:pt x="183" y="244"/>
                  <a:pt x="183" y="244"/>
                </a:cubicBezTo>
                <a:cubicBezTo>
                  <a:pt x="183" y="244"/>
                  <a:pt x="183" y="244"/>
                  <a:pt x="183" y="244"/>
                </a:cubicBezTo>
                <a:cubicBezTo>
                  <a:pt x="182" y="244"/>
                  <a:pt x="182" y="245"/>
                  <a:pt x="182" y="245"/>
                </a:cubicBezTo>
                <a:cubicBezTo>
                  <a:pt x="182" y="245"/>
                  <a:pt x="182" y="245"/>
                  <a:pt x="182" y="245"/>
                </a:cubicBezTo>
                <a:cubicBezTo>
                  <a:pt x="182" y="245"/>
                  <a:pt x="182" y="245"/>
                  <a:pt x="182" y="245"/>
                </a:cubicBezTo>
                <a:cubicBezTo>
                  <a:pt x="182" y="245"/>
                  <a:pt x="182" y="245"/>
                  <a:pt x="182" y="245"/>
                </a:cubicBezTo>
                <a:cubicBezTo>
                  <a:pt x="182" y="245"/>
                  <a:pt x="182" y="245"/>
                  <a:pt x="182" y="245"/>
                </a:cubicBezTo>
                <a:cubicBezTo>
                  <a:pt x="183" y="245"/>
                  <a:pt x="183" y="245"/>
                  <a:pt x="183" y="245"/>
                </a:cubicBezTo>
                <a:close/>
                <a:moveTo>
                  <a:pt x="185" y="248"/>
                </a:moveTo>
                <a:cubicBezTo>
                  <a:pt x="185" y="248"/>
                  <a:pt x="185" y="247"/>
                  <a:pt x="185" y="247"/>
                </a:cubicBezTo>
                <a:cubicBezTo>
                  <a:pt x="185" y="247"/>
                  <a:pt x="185" y="247"/>
                  <a:pt x="185" y="247"/>
                </a:cubicBezTo>
                <a:cubicBezTo>
                  <a:pt x="185" y="246"/>
                  <a:pt x="185" y="246"/>
                  <a:pt x="185" y="246"/>
                </a:cubicBezTo>
                <a:cubicBezTo>
                  <a:pt x="185" y="247"/>
                  <a:pt x="185" y="247"/>
                  <a:pt x="185" y="247"/>
                </a:cubicBezTo>
                <a:cubicBezTo>
                  <a:pt x="185" y="247"/>
                  <a:pt x="184" y="247"/>
                  <a:pt x="184" y="248"/>
                </a:cubicBezTo>
                <a:cubicBezTo>
                  <a:pt x="184" y="248"/>
                  <a:pt x="184" y="248"/>
                  <a:pt x="184" y="248"/>
                </a:cubicBezTo>
                <a:cubicBezTo>
                  <a:pt x="184" y="248"/>
                  <a:pt x="183" y="248"/>
                  <a:pt x="184" y="248"/>
                </a:cubicBezTo>
                <a:cubicBezTo>
                  <a:pt x="184" y="248"/>
                  <a:pt x="184" y="249"/>
                  <a:pt x="184" y="249"/>
                </a:cubicBezTo>
                <a:cubicBezTo>
                  <a:pt x="184" y="249"/>
                  <a:pt x="184" y="249"/>
                  <a:pt x="183" y="249"/>
                </a:cubicBezTo>
                <a:cubicBezTo>
                  <a:pt x="183" y="249"/>
                  <a:pt x="183" y="249"/>
                  <a:pt x="183" y="249"/>
                </a:cubicBezTo>
                <a:cubicBezTo>
                  <a:pt x="183" y="249"/>
                  <a:pt x="183" y="249"/>
                  <a:pt x="183" y="249"/>
                </a:cubicBezTo>
                <a:cubicBezTo>
                  <a:pt x="183" y="249"/>
                  <a:pt x="183" y="249"/>
                  <a:pt x="183" y="249"/>
                </a:cubicBezTo>
                <a:cubicBezTo>
                  <a:pt x="183" y="250"/>
                  <a:pt x="183" y="250"/>
                  <a:pt x="183" y="250"/>
                </a:cubicBezTo>
                <a:cubicBezTo>
                  <a:pt x="183" y="250"/>
                  <a:pt x="184" y="250"/>
                  <a:pt x="184" y="250"/>
                </a:cubicBezTo>
                <a:cubicBezTo>
                  <a:pt x="184" y="250"/>
                  <a:pt x="184" y="249"/>
                  <a:pt x="184" y="249"/>
                </a:cubicBezTo>
                <a:cubicBezTo>
                  <a:pt x="184" y="249"/>
                  <a:pt x="185" y="249"/>
                  <a:pt x="185" y="248"/>
                </a:cubicBezTo>
                <a:cubicBezTo>
                  <a:pt x="185" y="248"/>
                  <a:pt x="185" y="248"/>
                  <a:pt x="185" y="248"/>
                </a:cubicBezTo>
                <a:cubicBezTo>
                  <a:pt x="185" y="248"/>
                  <a:pt x="185" y="248"/>
                  <a:pt x="185" y="248"/>
                </a:cubicBezTo>
                <a:cubicBezTo>
                  <a:pt x="185" y="248"/>
                  <a:pt x="185" y="248"/>
                  <a:pt x="185" y="248"/>
                </a:cubicBezTo>
                <a:close/>
                <a:moveTo>
                  <a:pt x="187" y="248"/>
                </a:moveTo>
                <a:cubicBezTo>
                  <a:pt x="187" y="248"/>
                  <a:pt x="187" y="249"/>
                  <a:pt x="187" y="249"/>
                </a:cubicBezTo>
                <a:cubicBezTo>
                  <a:pt x="187" y="249"/>
                  <a:pt x="187" y="249"/>
                  <a:pt x="187" y="249"/>
                </a:cubicBezTo>
                <a:cubicBezTo>
                  <a:pt x="187" y="249"/>
                  <a:pt x="187" y="249"/>
                  <a:pt x="187" y="249"/>
                </a:cubicBezTo>
                <a:cubicBezTo>
                  <a:pt x="187" y="249"/>
                  <a:pt x="187" y="249"/>
                  <a:pt x="187" y="248"/>
                </a:cubicBezTo>
                <a:cubicBezTo>
                  <a:pt x="187" y="248"/>
                  <a:pt x="187" y="248"/>
                  <a:pt x="187" y="248"/>
                </a:cubicBezTo>
                <a:cubicBezTo>
                  <a:pt x="187" y="248"/>
                  <a:pt x="187" y="247"/>
                  <a:pt x="187" y="247"/>
                </a:cubicBezTo>
                <a:cubicBezTo>
                  <a:pt x="187" y="247"/>
                  <a:pt x="187" y="247"/>
                  <a:pt x="187" y="248"/>
                </a:cubicBezTo>
                <a:cubicBezTo>
                  <a:pt x="187" y="248"/>
                  <a:pt x="187" y="248"/>
                  <a:pt x="187" y="248"/>
                </a:cubicBezTo>
                <a:cubicBezTo>
                  <a:pt x="187" y="248"/>
                  <a:pt x="187" y="248"/>
                  <a:pt x="187" y="248"/>
                </a:cubicBezTo>
                <a:close/>
                <a:moveTo>
                  <a:pt x="188" y="250"/>
                </a:moveTo>
                <a:cubicBezTo>
                  <a:pt x="188" y="250"/>
                  <a:pt x="188" y="250"/>
                  <a:pt x="188" y="250"/>
                </a:cubicBezTo>
                <a:cubicBezTo>
                  <a:pt x="188" y="250"/>
                  <a:pt x="188" y="250"/>
                  <a:pt x="188" y="250"/>
                </a:cubicBezTo>
                <a:cubicBezTo>
                  <a:pt x="188" y="250"/>
                  <a:pt x="188" y="250"/>
                  <a:pt x="188" y="250"/>
                </a:cubicBezTo>
                <a:cubicBezTo>
                  <a:pt x="188" y="250"/>
                  <a:pt x="188" y="250"/>
                  <a:pt x="188" y="250"/>
                </a:cubicBezTo>
                <a:cubicBezTo>
                  <a:pt x="189" y="250"/>
                  <a:pt x="188" y="250"/>
                  <a:pt x="188" y="250"/>
                </a:cubicBezTo>
                <a:cubicBezTo>
                  <a:pt x="188" y="250"/>
                  <a:pt x="188" y="250"/>
                  <a:pt x="188" y="250"/>
                </a:cubicBezTo>
                <a:cubicBezTo>
                  <a:pt x="188" y="249"/>
                  <a:pt x="188" y="249"/>
                  <a:pt x="188" y="249"/>
                </a:cubicBezTo>
                <a:cubicBezTo>
                  <a:pt x="188" y="249"/>
                  <a:pt x="188" y="249"/>
                  <a:pt x="188" y="249"/>
                </a:cubicBezTo>
                <a:cubicBezTo>
                  <a:pt x="188" y="249"/>
                  <a:pt x="188" y="249"/>
                  <a:pt x="188" y="250"/>
                </a:cubicBezTo>
                <a:moveTo>
                  <a:pt x="143" y="182"/>
                </a:moveTo>
                <a:cubicBezTo>
                  <a:pt x="143" y="182"/>
                  <a:pt x="143" y="182"/>
                  <a:pt x="142" y="182"/>
                </a:cubicBezTo>
                <a:cubicBezTo>
                  <a:pt x="142" y="182"/>
                  <a:pt x="142" y="182"/>
                  <a:pt x="142" y="182"/>
                </a:cubicBezTo>
                <a:cubicBezTo>
                  <a:pt x="142" y="182"/>
                  <a:pt x="141" y="182"/>
                  <a:pt x="141" y="182"/>
                </a:cubicBezTo>
                <a:cubicBezTo>
                  <a:pt x="141" y="182"/>
                  <a:pt x="141" y="182"/>
                  <a:pt x="141" y="182"/>
                </a:cubicBezTo>
                <a:cubicBezTo>
                  <a:pt x="141" y="182"/>
                  <a:pt x="141" y="182"/>
                  <a:pt x="141" y="182"/>
                </a:cubicBezTo>
                <a:cubicBezTo>
                  <a:pt x="140" y="183"/>
                  <a:pt x="140" y="183"/>
                  <a:pt x="139" y="183"/>
                </a:cubicBezTo>
                <a:cubicBezTo>
                  <a:pt x="139" y="183"/>
                  <a:pt x="138" y="183"/>
                  <a:pt x="139" y="184"/>
                </a:cubicBezTo>
                <a:cubicBezTo>
                  <a:pt x="139" y="184"/>
                  <a:pt x="139" y="184"/>
                  <a:pt x="139" y="184"/>
                </a:cubicBezTo>
                <a:cubicBezTo>
                  <a:pt x="139" y="184"/>
                  <a:pt x="139" y="184"/>
                  <a:pt x="138" y="184"/>
                </a:cubicBezTo>
                <a:cubicBezTo>
                  <a:pt x="138" y="184"/>
                  <a:pt x="138" y="184"/>
                  <a:pt x="138" y="184"/>
                </a:cubicBezTo>
                <a:cubicBezTo>
                  <a:pt x="137" y="184"/>
                  <a:pt x="137" y="184"/>
                  <a:pt x="137" y="184"/>
                </a:cubicBezTo>
                <a:cubicBezTo>
                  <a:pt x="137" y="184"/>
                  <a:pt x="137" y="184"/>
                  <a:pt x="137" y="184"/>
                </a:cubicBezTo>
                <a:cubicBezTo>
                  <a:pt x="136" y="184"/>
                  <a:pt x="136" y="184"/>
                  <a:pt x="135" y="184"/>
                </a:cubicBezTo>
                <a:cubicBezTo>
                  <a:pt x="135" y="184"/>
                  <a:pt x="135" y="184"/>
                  <a:pt x="135" y="184"/>
                </a:cubicBezTo>
                <a:cubicBezTo>
                  <a:pt x="135" y="184"/>
                  <a:pt x="135" y="184"/>
                  <a:pt x="135" y="185"/>
                </a:cubicBezTo>
                <a:cubicBezTo>
                  <a:pt x="134" y="185"/>
                  <a:pt x="135" y="185"/>
                  <a:pt x="135" y="185"/>
                </a:cubicBezTo>
                <a:cubicBezTo>
                  <a:pt x="135" y="186"/>
                  <a:pt x="135" y="186"/>
                  <a:pt x="135" y="186"/>
                </a:cubicBezTo>
                <a:cubicBezTo>
                  <a:pt x="135" y="186"/>
                  <a:pt x="136" y="187"/>
                  <a:pt x="136" y="187"/>
                </a:cubicBezTo>
                <a:cubicBezTo>
                  <a:pt x="136" y="187"/>
                  <a:pt x="136" y="187"/>
                  <a:pt x="136" y="187"/>
                </a:cubicBezTo>
                <a:cubicBezTo>
                  <a:pt x="136" y="187"/>
                  <a:pt x="136" y="188"/>
                  <a:pt x="137" y="188"/>
                </a:cubicBezTo>
                <a:cubicBezTo>
                  <a:pt x="137" y="188"/>
                  <a:pt x="138" y="188"/>
                  <a:pt x="139" y="189"/>
                </a:cubicBezTo>
                <a:cubicBezTo>
                  <a:pt x="139" y="189"/>
                  <a:pt x="139" y="189"/>
                  <a:pt x="139" y="189"/>
                </a:cubicBezTo>
                <a:cubicBezTo>
                  <a:pt x="140" y="189"/>
                  <a:pt x="141" y="189"/>
                  <a:pt x="141" y="189"/>
                </a:cubicBezTo>
                <a:cubicBezTo>
                  <a:pt x="141" y="189"/>
                  <a:pt x="142" y="189"/>
                  <a:pt x="142" y="189"/>
                </a:cubicBezTo>
                <a:cubicBezTo>
                  <a:pt x="142" y="190"/>
                  <a:pt x="142" y="190"/>
                  <a:pt x="142" y="190"/>
                </a:cubicBezTo>
                <a:cubicBezTo>
                  <a:pt x="142" y="190"/>
                  <a:pt x="142" y="190"/>
                  <a:pt x="142" y="190"/>
                </a:cubicBezTo>
                <a:cubicBezTo>
                  <a:pt x="142" y="190"/>
                  <a:pt x="143" y="190"/>
                  <a:pt x="143" y="190"/>
                </a:cubicBezTo>
                <a:cubicBezTo>
                  <a:pt x="143" y="190"/>
                  <a:pt x="143" y="190"/>
                  <a:pt x="143" y="190"/>
                </a:cubicBezTo>
                <a:cubicBezTo>
                  <a:pt x="143" y="190"/>
                  <a:pt x="143" y="190"/>
                  <a:pt x="142" y="190"/>
                </a:cubicBezTo>
                <a:cubicBezTo>
                  <a:pt x="142" y="189"/>
                  <a:pt x="142" y="189"/>
                  <a:pt x="142" y="189"/>
                </a:cubicBezTo>
                <a:cubicBezTo>
                  <a:pt x="142" y="189"/>
                  <a:pt x="142" y="189"/>
                  <a:pt x="142" y="189"/>
                </a:cubicBezTo>
                <a:cubicBezTo>
                  <a:pt x="143" y="189"/>
                  <a:pt x="143" y="189"/>
                  <a:pt x="143" y="189"/>
                </a:cubicBezTo>
                <a:cubicBezTo>
                  <a:pt x="144" y="189"/>
                  <a:pt x="144" y="189"/>
                  <a:pt x="144" y="189"/>
                </a:cubicBezTo>
                <a:cubicBezTo>
                  <a:pt x="144" y="189"/>
                  <a:pt x="145" y="189"/>
                  <a:pt x="145" y="189"/>
                </a:cubicBezTo>
                <a:cubicBezTo>
                  <a:pt x="145" y="189"/>
                  <a:pt x="145" y="188"/>
                  <a:pt x="145" y="188"/>
                </a:cubicBezTo>
                <a:cubicBezTo>
                  <a:pt x="145" y="188"/>
                  <a:pt x="145" y="188"/>
                  <a:pt x="145" y="188"/>
                </a:cubicBezTo>
                <a:cubicBezTo>
                  <a:pt x="146" y="188"/>
                  <a:pt x="146" y="188"/>
                  <a:pt x="146" y="188"/>
                </a:cubicBezTo>
                <a:cubicBezTo>
                  <a:pt x="147" y="188"/>
                  <a:pt x="147" y="188"/>
                  <a:pt x="147" y="188"/>
                </a:cubicBezTo>
                <a:cubicBezTo>
                  <a:pt x="147" y="188"/>
                  <a:pt x="147" y="188"/>
                  <a:pt x="147" y="187"/>
                </a:cubicBezTo>
                <a:cubicBezTo>
                  <a:pt x="147" y="187"/>
                  <a:pt x="146" y="187"/>
                  <a:pt x="146" y="187"/>
                </a:cubicBezTo>
                <a:cubicBezTo>
                  <a:pt x="146" y="187"/>
                  <a:pt x="146" y="187"/>
                  <a:pt x="146" y="187"/>
                </a:cubicBezTo>
                <a:cubicBezTo>
                  <a:pt x="146" y="187"/>
                  <a:pt x="146" y="187"/>
                  <a:pt x="146" y="187"/>
                </a:cubicBezTo>
                <a:cubicBezTo>
                  <a:pt x="146" y="187"/>
                  <a:pt x="146" y="186"/>
                  <a:pt x="146" y="186"/>
                </a:cubicBezTo>
                <a:cubicBezTo>
                  <a:pt x="146" y="186"/>
                  <a:pt x="146" y="186"/>
                  <a:pt x="146" y="185"/>
                </a:cubicBezTo>
                <a:cubicBezTo>
                  <a:pt x="146" y="185"/>
                  <a:pt x="146" y="185"/>
                  <a:pt x="146" y="185"/>
                </a:cubicBezTo>
                <a:cubicBezTo>
                  <a:pt x="146" y="185"/>
                  <a:pt x="146" y="185"/>
                  <a:pt x="146" y="184"/>
                </a:cubicBezTo>
                <a:cubicBezTo>
                  <a:pt x="146" y="184"/>
                  <a:pt x="146" y="184"/>
                  <a:pt x="146" y="184"/>
                </a:cubicBezTo>
                <a:cubicBezTo>
                  <a:pt x="146" y="184"/>
                  <a:pt x="146" y="183"/>
                  <a:pt x="146" y="183"/>
                </a:cubicBezTo>
                <a:cubicBezTo>
                  <a:pt x="146" y="183"/>
                  <a:pt x="145" y="183"/>
                  <a:pt x="145" y="183"/>
                </a:cubicBezTo>
                <a:cubicBezTo>
                  <a:pt x="145" y="183"/>
                  <a:pt x="145" y="183"/>
                  <a:pt x="145" y="183"/>
                </a:cubicBezTo>
                <a:cubicBezTo>
                  <a:pt x="145" y="183"/>
                  <a:pt x="144" y="183"/>
                  <a:pt x="144" y="183"/>
                </a:cubicBezTo>
                <a:cubicBezTo>
                  <a:pt x="144" y="183"/>
                  <a:pt x="143" y="183"/>
                  <a:pt x="143" y="182"/>
                </a:cubicBezTo>
                <a:cubicBezTo>
                  <a:pt x="143" y="182"/>
                  <a:pt x="143" y="182"/>
                  <a:pt x="143" y="182"/>
                </a:cubicBezTo>
                <a:close/>
                <a:moveTo>
                  <a:pt x="266" y="188"/>
                </a:moveTo>
                <a:cubicBezTo>
                  <a:pt x="266" y="188"/>
                  <a:pt x="266" y="189"/>
                  <a:pt x="266" y="189"/>
                </a:cubicBezTo>
                <a:cubicBezTo>
                  <a:pt x="266" y="189"/>
                  <a:pt x="266" y="189"/>
                  <a:pt x="266" y="189"/>
                </a:cubicBezTo>
                <a:cubicBezTo>
                  <a:pt x="266" y="189"/>
                  <a:pt x="265" y="190"/>
                  <a:pt x="265" y="190"/>
                </a:cubicBezTo>
                <a:cubicBezTo>
                  <a:pt x="266" y="190"/>
                  <a:pt x="267" y="189"/>
                  <a:pt x="267" y="189"/>
                </a:cubicBezTo>
                <a:cubicBezTo>
                  <a:pt x="267" y="189"/>
                  <a:pt x="268" y="189"/>
                  <a:pt x="268" y="189"/>
                </a:cubicBezTo>
                <a:cubicBezTo>
                  <a:pt x="268" y="189"/>
                  <a:pt x="268" y="189"/>
                  <a:pt x="268" y="189"/>
                </a:cubicBezTo>
                <a:cubicBezTo>
                  <a:pt x="268" y="189"/>
                  <a:pt x="268" y="188"/>
                  <a:pt x="268" y="188"/>
                </a:cubicBezTo>
                <a:cubicBezTo>
                  <a:pt x="268" y="188"/>
                  <a:pt x="268" y="188"/>
                  <a:pt x="269" y="188"/>
                </a:cubicBezTo>
                <a:cubicBezTo>
                  <a:pt x="269" y="187"/>
                  <a:pt x="269" y="187"/>
                  <a:pt x="269" y="187"/>
                </a:cubicBezTo>
                <a:cubicBezTo>
                  <a:pt x="269" y="187"/>
                  <a:pt x="269" y="186"/>
                  <a:pt x="269" y="186"/>
                </a:cubicBezTo>
                <a:cubicBezTo>
                  <a:pt x="270" y="185"/>
                  <a:pt x="271" y="185"/>
                  <a:pt x="271" y="184"/>
                </a:cubicBezTo>
                <a:cubicBezTo>
                  <a:pt x="271" y="184"/>
                  <a:pt x="272" y="184"/>
                  <a:pt x="272" y="184"/>
                </a:cubicBezTo>
                <a:cubicBezTo>
                  <a:pt x="272" y="183"/>
                  <a:pt x="272" y="183"/>
                  <a:pt x="271" y="183"/>
                </a:cubicBezTo>
                <a:cubicBezTo>
                  <a:pt x="271" y="183"/>
                  <a:pt x="271" y="183"/>
                  <a:pt x="271" y="183"/>
                </a:cubicBezTo>
                <a:cubicBezTo>
                  <a:pt x="271" y="184"/>
                  <a:pt x="271" y="183"/>
                  <a:pt x="271" y="183"/>
                </a:cubicBezTo>
                <a:cubicBezTo>
                  <a:pt x="271" y="183"/>
                  <a:pt x="271" y="183"/>
                  <a:pt x="271" y="183"/>
                </a:cubicBezTo>
                <a:cubicBezTo>
                  <a:pt x="271" y="183"/>
                  <a:pt x="270" y="182"/>
                  <a:pt x="270" y="182"/>
                </a:cubicBezTo>
                <a:cubicBezTo>
                  <a:pt x="270" y="183"/>
                  <a:pt x="270" y="183"/>
                  <a:pt x="270" y="183"/>
                </a:cubicBezTo>
                <a:cubicBezTo>
                  <a:pt x="270" y="183"/>
                  <a:pt x="270" y="183"/>
                  <a:pt x="270" y="184"/>
                </a:cubicBezTo>
                <a:cubicBezTo>
                  <a:pt x="270" y="184"/>
                  <a:pt x="270" y="184"/>
                  <a:pt x="270" y="184"/>
                </a:cubicBezTo>
                <a:cubicBezTo>
                  <a:pt x="270" y="184"/>
                  <a:pt x="270" y="184"/>
                  <a:pt x="269" y="184"/>
                </a:cubicBezTo>
                <a:cubicBezTo>
                  <a:pt x="269" y="185"/>
                  <a:pt x="268" y="186"/>
                  <a:pt x="268" y="186"/>
                </a:cubicBezTo>
                <a:cubicBezTo>
                  <a:pt x="268" y="187"/>
                  <a:pt x="267" y="187"/>
                  <a:pt x="267" y="187"/>
                </a:cubicBezTo>
                <a:cubicBezTo>
                  <a:pt x="266" y="188"/>
                  <a:pt x="266" y="188"/>
                  <a:pt x="266" y="188"/>
                </a:cubicBezTo>
                <a:cubicBezTo>
                  <a:pt x="266" y="188"/>
                  <a:pt x="266" y="188"/>
                  <a:pt x="266" y="188"/>
                </a:cubicBezTo>
                <a:cubicBezTo>
                  <a:pt x="266" y="188"/>
                  <a:pt x="266" y="188"/>
                  <a:pt x="266" y="188"/>
                </a:cubicBezTo>
                <a:close/>
                <a:moveTo>
                  <a:pt x="265" y="187"/>
                </a:moveTo>
                <a:cubicBezTo>
                  <a:pt x="265" y="187"/>
                  <a:pt x="265" y="187"/>
                  <a:pt x="265" y="187"/>
                </a:cubicBezTo>
                <a:cubicBezTo>
                  <a:pt x="265" y="187"/>
                  <a:pt x="265" y="187"/>
                  <a:pt x="265" y="187"/>
                </a:cubicBezTo>
                <a:cubicBezTo>
                  <a:pt x="265" y="187"/>
                  <a:pt x="265" y="187"/>
                  <a:pt x="265" y="187"/>
                </a:cubicBezTo>
                <a:cubicBezTo>
                  <a:pt x="265" y="187"/>
                  <a:pt x="265" y="186"/>
                  <a:pt x="265" y="186"/>
                </a:cubicBezTo>
                <a:cubicBezTo>
                  <a:pt x="265" y="186"/>
                  <a:pt x="265" y="186"/>
                  <a:pt x="265" y="186"/>
                </a:cubicBezTo>
                <a:cubicBezTo>
                  <a:pt x="265" y="186"/>
                  <a:pt x="265" y="186"/>
                  <a:pt x="265" y="186"/>
                </a:cubicBezTo>
                <a:cubicBezTo>
                  <a:pt x="265" y="187"/>
                  <a:pt x="265" y="187"/>
                  <a:pt x="265" y="187"/>
                </a:cubicBezTo>
                <a:cubicBezTo>
                  <a:pt x="265" y="187"/>
                  <a:pt x="265" y="187"/>
                  <a:pt x="265" y="187"/>
                </a:cubicBezTo>
                <a:cubicBezTo>
                  <a:pt x="264" y="187"/>
                  <a:pt x="264" y="188"/>
                  <a:pt x="264" y="188"/>
                </a:cubicBezTo>
                <a:cubicBezTo>
                  <a:pt x="265" y="188"/>
                  <a:pt x="265" y="188"/>
                  <a:pt x="265" y="188"/>
                </a:cubicBezTo>
                <a:cubicBezTo>
                  <a:pt x="265" y="188"/>
                  <a:pt x="265" y="188"/>
                  <a:pt x="265" y="187"/>
                </a:cubicBezTo>
                <a:close/>
                <a:moveTo>
                  <a:pt x="265" y="184"/>
                </a:moveTo>
                <a:cubicBezTo>
                  <a:pt x="265" y="184"/>
                  <a:pt x="266" y="184"/>
                  <a:pt x="266" y="185"/>
                </a:cubicBezTo>
                <a:cubicBezTo>
                  <a:pt x="266" y="185"/>
                  <a:pt x="266" y="184"/>
                  <a:pt x="266" y="184"/>
                </a:cubicBezTo>
                <a:cubicBezTo>
                  <a:pt x="266" y="184"/>
                  <a:pt x="266" y="184"/>
                  <a:pt x="266" y="184"/>
                </a:cubicBezTo>
                <a:cubicBezTo>
                  <a:pt x="266" y="183"/>
                  <a:pt x="266" y="183"/>
                  <a:pt x="266" y="183"/>
                </a:cubicBezTo>
                <a:cubicBezTo>
                  <a:pt x="267" y="183"/>
                  <a:pt x="267" y="183"/>
                  <a:pt x="267" y="183"/>
                </a:cubicBezTo>
                <a:cubicBezTo>
                  <a:pt x="267" y="183"/>
                  <a:pt x="267" y="182"/>
                  <a:pt x="267" y="182"/>
                </a:cubicBezTo>
                <a:cubicBezTo>
                  <a:pt x="267" y="182"/>
                  <a:pt x="267" y="182"/>
                  <a:pt x="267" y="182"/>
                </a:cubicBezTo>
                <a:cubicBezTo>
                  <a:pt x="267" y="182"/>
                  <a:pt x="267" y="182"/>
                  <a:pt x="267" y="182"/>
                </a:cubicBezTo>
                <a:cubicBezTo>
                  <a:pt x="267" y="182"/>
                  <a:pt x="267" y="182"/>
                  <a:pt x="267" y="182"/>
                </a:cubicBezTo>
                <a:cubicBezTo>
                  <a:pt x="267" y="181"/>
                  <a:pt x="267" y="181"/>
                  <a:pt x="267" y="181"/>
                </a:cubicBezTo>
                <a:cubicBezTo>
                  <a:pt x="267" y="181"/>
                  <a:pt x="267" y="181"/>
                  <a:pt x="267" y="181"/>
                </a:cubicBezTo>
                <a:cubicBezTo>
                  <a:pt x="267" y="181"/>
                  <a:pt x="267" y="181"/>
                  <a:pt x="267" y="181"/>
                </a:cubicBezTo>
                <a:cubicBezTo>
                  <a:pt x="266" y="181"/>
                  <a:pt x="266" y="181"/>
                  <a:pt x="266" y="181"/>
                </a:cubicBezTo>
                <a:cubicBezTo>
                  <a:pt x="266" y="181"/>
                  <a:pt x="266" y="181"/>
                  <a:pt x="265" y="182"/>
                </a:cubicBezTo>
                <a:cubicBezTo>
                  <a:pt x="265" y="182"/>
                  <a:pt x="265" y="182"/>
                  <a:pt x="265" y="182"/>
                </a:cubicBezTo>
                <a:cubicBezTo>
                  <a:pt x="266" y="183"/>
                  <a:pt x="265" y="183"/>
                  <a:pt x="265" y="183"/>
                </a:cubicBezTo>
                <a:cubicBezTo>
                  <a:pt x="265" y="184"/>
                  <a:pt x="265" y="184"/>
                  <a:pt x="265" y="184"/>
                </a:cubicBezTo>
                <a:close/>
                <a:moveTo>
                  <a:pt x="277" y="182"/>
                </a:moveTo>
                <a:cubicBezTo>
                  <a:pt x="277" y="182"/>
                  <a:pt x="277" y="182"/>
                  <a:pt x="277" y="182"/>
                </a:cubicBezTo>
                <a:cubicBezTo>
                  <a:pt x="277" y="182"/>
                  <a:pt x="277" y="181"/>
                  <a:pt x="277" y="181"/>
                </a:cubicBezTo>
                <a:cubicBezTo>
                  <a:pt x="276" y="181"/>
                  <a:pt x="276" y="182"/>
                  <a:pt x="276" y="182"/>
                </a:cubicBezTo>
                <a:cubicBezTo>
                  <a:pt x="276" y="182"/>
                  <a:pt x="275" y="182"/>
                  <a:pt x="275" y="181"/>
                </a:cubicBezTo>
                <a:cubicBezTo>
                  <a:pt x="275" y="181"/>
                  <a:pt x="275" y="181"/>
                  <a:pt x="275" y="181"/>
                </a:cubicBezTo>
                <a:cubicBezTo>
                  <a:pt x="275" y="181"/>
                  <a:pt x="275" y="181"/>
                  <a:pt x="275" y="181"/>
                </a:cubicBezTo>
                <a:cubicBezTo>
                  <a:pt x="275" y="181"/>
                  <a:pt x="275" y="181"/>
                  <a:pt x="275" y="181"/>
                </a:cubicBezTo>
                <a:cubicBezTo>
                  <a:pt x="275" y="181"/>
                  <a:pt x="274" y="181"/>
                  <a:pt x="274" y="181"/>
                </a:cubicBezTo>
                <a:cubicBezTo>
                  <a:pt x="274" y="181"/>
                  <a:pt x="274" y="180"/>
                  <a:pt x="274" y="181"/>
                </a:cubicBezTo>
                <a:cubicBezTo>
                  <a:pt x="273" y="181"/>
                  <a:pt x="274" y="181"/>
                  <a:pt x="273" y="181"/>
                </a:cubicBezTo>
                <a:cubicBezTo>
                  <a:pt x="273" y="182"/>
                  <a:pt x="273" y="182"/>
                  <a:pt x="273" y="182"/>
                </a:cubicBezTo>
                <a:cubicBezTo>
                  <a:pt x="273" y="182"/>
                  <a:pt x="273" y="182"/>
                  <a:pt x="273" y="182"/>
                </a:cubicBezTo>
                <a:cubicBezTo>
                  <a:pt x="273" y="183"/>
                  <a:pt x="273" y="183"/>
                  <a:pt x="273" y="183"/>
                </a:cubicBezTo>
                <a:cubicBezTo>
                  <a:pt x="273" y="183"/>
                  <a:pt x="273" y="182"/>
                  <a:pt x="273" y="182"/>
                </a:cubicBezTo>
                <a:cubicBezTo>
                  <a:pt x="274" y="182"/>
                  <a:pt x="274" y="182"/>
                  <a:pt x="274" y="182"/>
                </a:cubicBezTo>
                <a:cubicBezTo>
                  <a:pt x="274" y="182"/>
                  <a:pt x="274" y="182"/>
                  <a:pt x="274" y="182"/>
                </a:cubicBezTo>
                <a:cubicBezTo>
                  <a:pt x="274" y="182"/>
                  <a:pt x="274" y="182"/>
                  <a:pt x="274" y="182"/>
                </a:cubicBezTo>
                <a:cubicBezTo>
                  <a:pt x="274" y="183"/>
                  <a:pt x="274" y="183"/>
                  <a:pt x="274" y="183"/>
                </a:cubicBezTo>
                <a:cubicBezTo>
                  <a:pt x="274" y="183"/>
                  <a:pt x="274" y="183"/>
                  <a:pt x="274" y="183"/>
                </a:cubicBezTo>
                <a:cubicBezTo>
                  <a:pt x="274" y="183"/>
                  <a:pt x="274" y="184"/>
                  <a:pt x="274" y="184"/>
                </a:cubicBezTo>
                <a:cubicBezTo>
                  <a:pt x="274" y="184"/>
                  <a:pt x="274" y="184"/>
                  <a:pt x="274" y="184"/>
                </a:cubicBezTo>
                <a:cubicBezTo>
                  <a:pt x="275" y="184"/>
                  <a:pt x="275" y="183"/>
                  <a:pt x="276" y="183"/>
                </a:cubicBezTo>
                <a:cubicBezTo>
                  <a:pt x="276" y="182"/>
                  <a:pt x="276" y="182"/>
                  <a:pt x="277" y="182"/>
                </a:cubicBezTo>
                <a:cubicBezTo>
                  <a:pt x="277" y="182"/>
                  <a:pt x="277" y="182"/>
                  <a:pt x="277" y="182"/>
                </a:cubicBezTo>
                <a:close/>
                <a:moveTo>
                  <a:pt x="276" y="181"/>
                </a:moveTo>
                <a:cubicBezTo>
                  <a:pt x="276" y="181"/>
                  <a:pt x="276" y="181"/>
                  <a:pt x="276" y="181"/>
                </a:cubicBezTo>
                <a:cubicBezTo>
                  <a:pt x="277" y="181"/>
                  <a:pt x="277" y="181"/>
                  <a:pt x="278" y="180"/>
                </a:cubicBezTo>
                <a:cubicBezTo>
                  <a:pt x="278" y="180"/>
                  <a:pt x="279" y="180"/>
                  <a:pt x="279" y="179"/>
                </a:cubicBezTo>
                <a:cubicBezTo>
                  <a:pt x="279" y="179"/>
                  <a:pt x="279" y="179"/>
                  <a:pt x="279" y="179"/>
                </a:cubicBezTo>
                <a:cubicBezTo>
                  <a:pt x="279" y="179"/>
                  <a:pt x="279" y="179"/>
                  <a:pt x="279" y="179"/>
                </a:cubicBezTo>
                <a:cubicBezTo>
                  <a:pt x="278" y="179"/>
                  <a:pt x="278" y="180"/>
                  <a:pt x="277" y="180"/>
                </a:cubicBezTo>
                <a:cubicBezTo>
                  <a:pt x="277" y="180"/>
                  <a:pt x="277" y="180"/>
                  <a:pt x="277" y="180"/>
                </a:cubicBezTo>
                <a:cubicBezTo>
                  <a:pt x="276" y="180"/>
                  <a:pt x="276" y="180"/>
                  <a:pt x="276" y="180"/>
                </a:cubicBezTo>
                <a:cubicBezTo>
                  <a:pt x="276" y="180"/>
                  <a:pt x="276" y="181"/>
                  <a:pt x="276" y="181"/>
                </a:cubicBezTo>
                <a:close/>
                <a:moveTo>
                  <a:pt x="359" y="226"/>
                </a:moveTo>
                <a:cubicBezTo>
                  <a:pt x="359" y="227"/>
                  <a:pt x="359" y="227"/>
                  <a:pt x="360" y="227"/>
                </a:cubicBezTo>
                <a:cubicBezTo>
                  <a:pt x="360" y="227"/>
                  <a:pt x="359" y="227"/>
                  <a:pt x="359" y="227"/>
                </a:cubicBezTo>
                <a:cubicBezTo>
                  <a:pt x="359" y="227"/>
                  <a:pt x="359" y="227"/>
                  <a:pt x="359" y="227"/>
                </a:cubicBezTo>
                <a:cubicBezTo>
                  <a:pt x="359" y="227"/>
                  <a:pt x="359" y="227"/>
                  <a:pt x="359" y="227"/>
                </a:cubicBezTo>
                <a:cubicBezTo>
                  <a:pt x="359" y="227"/>
                  <a:pt x="359" y="227"/>
                  <a:pt x="359" y="228"/>
                </a:cubicBezTo>
                <a:cubicBezTo>
                  <a:pt x="360" y="228"/>
                  <a:pt x="360" y="228"/>
                  <a:pt x="360" y="228"/>
                </a:cubicBezTo>
                <a:cubicBezTo>
                  <a:pt x="360" y="228"/>
                  <a:pt x="360" y="228"/>
                  <a:pt x="360" y="228"/>
                </a:cubicBezTo>
                <a:cubicBezTo>
                  <a:pt x="360" y="228"/>
                  <a:pt x="360" y="229"/>
                  <a:pt x="360" y="229"/>
                </a:cubicBezTo>
                <a:cubicBezTo>
                  <a:pt x="360" y="229"/>
                  <a:pt x="360" y="229"/>
                  <a:pt x="360" y="229"/>
                </a:cubicBezTo>
                <a:cubicBezTo>
                  <a:pt x="360" y="230"/>
                  <a:pt x="360" y="230"/>
                  <a:pt x="360" y="230"/>
                </a:cubicBezTo>
                <a:cubicBezTo>
                  <a:pt x="360" y="230"/>
                  <a:pt x="360" y="231"/>
                  <a:pt x="360" y="231"/>
                </a:cubicBezTo>
                <a:cubicBezTo>
                  <a:pt x="360" y="231"/>
                  <a:pt x="360" y="232"/>
                  <a:pt x="360" y="232"/>
                </a:cubicBezTo>
                <a:cubicBezTo>
                  <a:pt x="360" y="232"/>
                  <a:pt x="360" y="233"/>
                  <a:pt x="361" y="232"/>
                </a:cubicBezTo>
                <a:cubicBezTo>
                  <a:pt x="361" y="232"/>
                  <a:pt x="361" y="233"/>
                  <a:pt x="361" y="232"/>
                </a:cubicBezTo>
                <a:cubicBezTo>
                  <a:pt x="362" y="232"/>
                  <a:pt x="362" y="232"/>
                  <a:pt x="362" y="232"/>
                </a:cubicBezTo>
                <a:cubicBezTo>
                  <a:pt x="362" y="232"/>
                  <a:pt x="362" y="232"/>
                  <a:pt x="362" y="232"/>
                </a:cubicBezTo>
                <a:cubicBezTo>
                  <a:pt x="362" y="232"/>
                  <a:pt x="362" y="232"/>
                  <a:pt x="362" y="232"/>
                </a:cubicBezTo>
                <a:cubicBezTo>
                  <a:pt x="362" y="232"/>
                  <a:pt x="362" y="232"/>
                  <a:pt x="363" y="232"/>
                </a:cubicBezTo>
                <a:cubicBezTo>
                  <a:pt x="363" y="232"/>
                  <a:pt x="363" y="232"/>
                  <a:pt x="363" y="232"/>
                </a:cubicBezTo>
                <a:cubicBezTo>
                  <a:pt x="364" y="232"/>
                  <a:pt x="364" y="232"/>
                  <a:pt x="364" y="232"/>
                </a:cubicBezTo>
                <a:cubicBezTo>
                  <a:pt x="364" y="232"/>
                  <a:pt x="364" y="231"/>
                  <a:pt x="364" y="231"/>
                </a:cubicBezTo>
                <a:cubicBezTo>
                  <a:pt x="364" y="231"/>
                  <a:pt x="364" y="231"/>
                  <a:pt x="364" y="231"/>
                </a:cubicBezTo>
                <a:cubicBezTo>
                  <a:pt x="364" y="231"/>
                  <a:pt x="364" y="231"/>
                  <a:pt x="364" y="231"/>
                </a:cubicBezTo>
                <a:cubicBezTo>
                  <a:pt x="364" y="231"/>
                  <a:pt x="364" y="231"/>
                  <a:pt x="364" y="231"/>
                </a:cubicBezTo>
                <a:cubicBezTo>
                  <a:pt x="364" y="230"/>
                  <a:pt x="364" y="230"/>
                  <a:pt x="364" y="230"/>
                </a:cubicBezTo>
                <a:cubicBezTo>
                  <a:pt x="364" y="230"/>
                  <a:pt x="364" y="230"/>
                  <a:pt x="363" y="230"/>
                </a:cubicBezTo>
                <a:cubicBezTo>
                  <a:pt x="363" y="230"/>
                  <a:pt x="363" y="230"/>
                  <a:pt x="363" y="230"/>
                </a:cubicBezTo>
                <a:cubicBezTo>
                  <a:pt x="363" y="230"/>
                  <a:pt x="363" y="230"/>
                  <a:pt x="363" y="230"/>
                </a:cubicBezTo>
                <a:cubicBezTo>
                  <a:pt x="363" y="230"/>
                  <a:pt x="363" y="230"/>
                  <a:pt x="363" y="229"/>
                </a:cubicBezTo>
                <a:cubicBezTo>
                  <a:pt x="363" y="229"/>
                  <a:pt x="363" y="229"/>
                  <a:pt x="363" y="229"/>
                </a:cubicBezTo>
                <a:cubicBezTo>
                  <a:pt x="363" y="229"/>
                  <a:pt x="363" y="229"/>
                  <a:pt x="363" y="229"/>
                </a:cubicBezTo>
                <a:cubicBezTo>
                  <a:pt x="363" y="228"/>
                  <a:pt x="363" y="228"/>
                  <a:pt x="362" y="228"/>
                </a:cubicBezTo>
                <a:cubicBezTo>
                  <a:pt x="362" y="228"/>
                  <a:pt x="362" y="228"/>
                  <a:pt x="362" y="228"/>
                </a:cubicBezTo>
                <a:cubicBezTo>
                  <a:pt x="363" y="228"/>
                  <a:pt x="363" y="228"/>
                  <a:pt x="363" y="228"/>
                </a:cubicBezTo>
                <a:cubicBezTo>
                  <a:pt x="363" y="228"/>
                  <a:pt x="363" y="228"/>
                  <a:pt x="363" y="228"/>
                </a:cubicBezTo>
                <a:cubicBezTo>
                  <a:pt x="363" y="228"/>
                  <a:pt x="363" y="229"/>
                  <a:pt x="363" y="229"/>
                </a:cubicBezTo>
                <a:cubicBezTo>
                  <a:pt x="363" y="229"/>
                  <a:pt x="364" y="229"/>
                  <a:pt x="364" y="229"/>
                </a:cubicBezTo>
                <a:cubicBezTo>
                  <a:pt x="364" y="230"/>
                  <a:pt x="364" y="230"/>
                  <a:pt x="365" y="230"/>
                </a:cubicBezTo>
                <a:cubicBezTo>
                  <a:pt x="365" y="230"/>
                  <a:pt x="365" y="231"/>
                  <a:pt x="365" y="230"/>
                </a:cubicBezTo>
                <a:cubicBezTo>
                  <a:pt x="365" y="230"/>
                  <a:pt x="365" y="230"/>
                  <a:pt x="365" y="230"/>
                </a:cubicBezTo>
                <a:cubicBezTo>
                  <a:pt x="365" y="229"/>
                  <a:pt x="365" y="229"/>
                  <a:pt x="365" y="229"/>
                </a:cubicBezTo>
                <a:cubicBezTo>
                  <a:pt x="365" y="229"/>
                  <a:pt x="365" y="229"/>
                  <a:pt x="365" y="229"/>
                </a:cubicBezTo>
                <a:cubicBezTo>
                  <a:pt x="365" y="229"/>
                  <a:pt x="365" y="229"/>
                  <a:pt x="365" y="229"/>
                </a:cubicBezTo>
                <a:cubicBezTo>
                  <a:pt x="365" y="229"/>
                  <a:pt x="365" y="229"/>
                  <a:pt x="365" y="229"/>
                </a:cubicBezTo>
                <a:cubicBezTo>
                  <a:pt x="365" y="230"/>
                  <a:pt x="365" y="230"/>
                  <a:pt x="365" y="230"/>
                </a:cubicBezTo>
                <a:cubicBezTo>
                  <a:pt x="365" y="230"/>
                  <a:pt x="365" y="230"/>
                  <a:pt x="365" y="231"/>
                </a:cubicBezTo>
                <a:cubicBezTo>
                  <a:pt x="365" y="231"/>
                  <a:pt x="365" y="231"/>
                  <a:pt x="365" y="231"/>
                </a:cubicBezTo>
                <a:cubicBezTo>
                  <a:pt x="365" y="231"/>
                  <a:pt x="364" y="231"/>
                  <a:pt x="364" y="231"/>
                </a:cubicBezTo>
                <a:cubicBezTo>
                  <a:pt x="364" y="231"/>
                  <a:pt x="365" y="232"/>
                  <a:pt x="365" y="232"/>
                </a:cubicBezTo>
                <a:cubicBezTo>
                  <a:pt x="365" y="232"/>
                  <a:pt x="365" y="232"/>
                  <a:pt x="365" y="232"/>
                </a:cubicBezTo>
                <a:cubicBezTo>
                  <a:pt x="365" y="231"/>
                  <a:pt x="365" y="231"/>
                  <a:pt x="365" y="231"/>
                </a:cubicBezTo>
                <a:cubicBezTo>
                  <a:pt x="365" y="231"/>
                  <a:pt x="365" y="231"/>
                  <a:pt x="365" y="231"/>
                </a:cubicBezTo>
                <a:cubicBezTo>
                  <a:pt x="365" y="232"/>
                  <a:pt x="365" y="232"/>
                  <a:pt x="365" y="232"/>
                </a:cubicBezTo>
                <a:cubicBezTo>
                  <a:pt x="366" y="232"/>
                  <a:pt x="366" y="232"/>
                  <a:pt x="366" y="232"/>
                </a:cubicBezTo>
                <a:cubicBezTo>
                  <a:pt x="366" y="232"/>
                  <a:pt x="366" y="232"/>
                  <a:pt x="367" y="232"/>
                </a:cubicBezTo>
                <a:cubicBezTo>
                  <a:pt x="367" y="232"/>
                  <a:pt x="366" y="231"/>
                  <a:pt x="366" y="231"/>
                </a:cubicBezTo>
                <a:cubicBezTo>
                  <a:pt x="366" y="231"/>
                  <a:pt x="366" y="231"/>
                  <a:pt x="366" y="231"/>
                </a:cubicBezTo>
                <a:cubicBezTo>
                  <a:pt x="367" y="231"/>
                  <a:pt x="367" y="231"/>
                  <a:pt x="367" y="231"/>
                </a:cubicBezTo>
                <a:cubicBezTo>
                  <a:pt x="367" y="231"/>
                  <a:pt x="367" y="231"/>
                  <a:pt x="367" y="231"/>
                </a:cubicBezTo>
                <a:cubicBezTo>
                  <a:pt x="367" y="231"/>
                  <a:pt x="367" y="231"/>
                  <a:pt x="368" y="231"/>
                </a:cubicBezTo>
                <a:cubicBezTo>
                  <a:pt x="368" y="231"/>
                  <a:pt x="368" y="231"/>
                  <a:pt x="368" y="230"/>
                </a:cubicBezTo>
                <a:cubicBezTo>
                  <a:pt x="367" y="230"/>
                  <a:pt x="367" y="230"/>
                  <a:pt x="367" y="230"/>
                </a:cubicBezTo>
                <a:cubicBezTo>
                  <a:pt x="367" y="230"/>
                  <a:pt x="367" y="230"/>
                  <a:pt x="367" y="230"/>
                </a:cubicBezTo>
                <a:cubicBezTo>
                  <a:pt x="367" y="230"/>
                  <a:pt x="366" y="229"/>
                  <a:pt x="366" y="229"/>
                </a:cubicBezTo>
                <a:cubicBezTo>
                  <a:pt x="366" y="228"/>
                  <a:pt x="366" y="228"/>
                  <a:pt x="365" y="228"/>
                </a:cubicBezTo>
                <a:cubicBezTo>
                  <a:pt x="365" y="228"/>
                  <a:pt x="365" y="228"/>
                  <a:pt x="365" y="229"/>
                </a:cubicBezTo>
                <a:cubicBezTo>
                  <a:pt x="365" y="228"/>
                  <a:pt x="365" y="228"/>
                  <a:pt x="365" y="228"/>
                </a:cubicBezTo>
                <a:cubicBezTo>
                  <a:pt x="365" y="228"/>
                  <a:pt x="365" y="228"/>
                  <a:pt x="365" y="228"/>
                </a:cubicBezTo>
                <a:cubicBezTo>
                  <a:pt x="365" y="228"/>
                  <a:pt x="365" y="227"/>
                  <a:pt x="365" y="227"/>
                </a:cubicBezTo>
                <a:cubicBezTo>
                  <a:pt x="365" y="227"/>
                  <a:pt x="365" y="227"/>
                  <a:pt x="365" y="227"/>
                </a:cubicBezTo>
                <a:cubicBezTo>
                  <a:pt x="365" y="227"/>
                  <a:pt x="365" y="227"/>
                  <a:pt x="365" y="227"/>
                </a:cubicBezTo>
                <a:cubicBezTo>
                  <a:pt x="365" y="226"/>
                  <a:pt x="364" y="226"/>
                  <a:pt x="364" y="226"/>
                </a:cubicBezTo>
                <a:cubicBezTo>
                  <a:pt x="364" y="226"/>
                  <a:pt x="364" y="226"/>
                  <a:pt x="364" y="226"/>
                </a:cubicBezTo>
                <a:cubicBezTo>
                  <a:pt x="364" y="226"/>
                  <a:pt x="363" y="226"/>
                  <a:pt x="363" y="226"/>
                </a:cubicBezTo>
                <a:cubicBezTo>
                  <a:pt x="363" y="226"/>
                  <a:pt x="363" y="226"/>
                  <a:pt x="363" y="226"/>
                </a:cubicBezTo>
                <a:cubicBezTo>
                  <a:pt x="363" y="226"/>
                  <a:pt x="363" y="226"/>
                  <a:pt x="363" y="227"/>
                </a:cubicBezTo>
                <a:cubicBezTo>
                  <a:pt x="363" y="226"/>
                  <a:pt x="363" y="226"/>
                  <a:pt x="362" y="226"/>
                </a:cubicBezTo>
                <a:cubicBezTo>
                  <a:pt x="362" y="226"/>
                  <a:pt x="362" y="226"/>
                  <a:pt x="362" y="226"/>
                </a:cubicBezTo>
                <a:cubicBezTo>
                  <a:pt x="362" y="225"/>
                  <a:pt x="361" y="225"/>
                  <a:pt x="361" y="225"/>
                </a:cubicBezTo>
                <a:cubicBezTo>
                  <a:pt x="361" y="225"/>
                  <a:pt x="361" y="225"/>
                  <a:pt x="360" y="225"/>
                </a:cubicBezTo>
                <a:cubicBezTo>
                  <a:pt x="360" y="225"/>
                  <a:pt x="360" y="225"/>
                  <a:pt x="360" y="225"/>
                </a:cubicBezTo>
                <a:cubicBezTo>
                  <a:pt x="359" y="225"/>
                  <a:pt x="359" y="225"/>
                  <a:pt x="358" y="225"/>
                </a:cubicBezTo>
                <a:cubicBezTo>
                  <a:pt x="358" y="225"/>
                  <a:pt x="358" y="225"/>
                  <a:pt x="358" y="226"/>
                </a:cubicBezTo>
                <a:cubicBezTo>
                  <a:pt x="358" y="226"/>
                  <a:pt x="359" y="226"/>
                  <a:pt x="359" y="226"/>
                </a:cubicBezTo>
                <a:close/>
                <a:moveTo>
                  <a:pt x="359" y="234"/>
                </a:moveTo>
                <a:cubicBezTo>
                  <a:pt x="359" y="233"/>
                  <a:pt x="359" y="233"/>
                  <a:pt x="359" y="233"/>
                </a:cubicBezTo>
                <a:cubicBezTo>
                  <a:pt x="359" y="233"/>
                  <a:pt x="359" y="233"/>
                  <a:pt x="359" y="233"/>
                </a:cubicBezTo>
                <a:cubicBezTo>
                  <a:pt x="359" y="233"/>
                  <a:pt x="359" y="233"/>
                  <a:pt x="358" y="233"/>
                </a:cubicBezTo>
                <a:cubicBezTo>
                  <a:pt x="359" y="233"/>
                  <a:pt x="359" y="232"/>
                  <a:pt x="359" y="233"/>
                </a:cubicBezTo>
                <a:cubicBezTo>
                  <a:pt x="359" y="233"/>
                  <a:pt x="359" y="232"/>
                  <a:pt x="359" y="232"/>
                </a:cubicBezTo>
                <a:cubicBezTo>
                  <a:pt x="359" y="232"/>
                  <a:pt x="359" y="232"/>
                  <a:pt x="359" y="232"/>
                </a:cubicBezTo>
                <a:cubicBezTo>
                  <a:pt x="359" y="232"/>
                  <a:pt x="358" y="232"/>
                  <a:pt x="358" y="232"/>
                </a:cubicBezTo>
                <a:cubicBezTo>
                  <a:pt x="359" y="232"/>
                  <a:pt x="359" y="232"/>
                  <a:pt x="359" y="231"/>
                </a:cubicBezTo>
                <a:cubicBezTo>
                  <a:pt x="359" y="231"/>
                  <a:pt x="359" y="231"/>
                  <a:pt x="359" y="231"/>
                </a:cubicBezTo>
                <a:cubicBezTo>
                  <a:pt x="359" y="231"/>
                  <a:pt x="359" y="231"/>
                  <a:pt x="359" y="230"/>
                </a:cubicBezTo>
                <a:cubicBezTo>
                  <a:pt x="359" y="230"/>
                  <a:pt x="359" y="230"/>
                  <a:pt x="360" y="231"/>
                </a:cubicBezTo>
                <a:cubicBezTo>
                  <a:pt x="360" y="231"/>
                  <a:pt x="360" y="231"/>
                  <a:pt x="360" y="231"/>
                </a:cubicBezTo>
                <a:cubicBezTo>
                  <a:pt x="360" y="231"/>
                  <a:pt x="360" y="231"/>
                  <a:pt x="360" y="230"/>
                </a:cubicBezTo>
                <a:cubicBezTo>
                  <a:pt x="360" y="230"/>
                  <a:pt x="360" y="230"/>
                  <a:pt x="360" y="230"/>
                </a:cubicBezTo>
                <a:cubicBezTo>
                  <a:pt x="360" y="230"/>
                  <a:pt x="360" y="230"/>
                  <a:pt x="360" y="230"/>
                </a:cubicBezTo>
                <a:cubicBezTo>
                  <a:pt x="360" y="229"/>
                  <a:pt x="360" y="229"/>
                  <a:pt x="360" y="229"/>
                </a:cubicBezTo>
                <a:cubicBezTo>
                  <a:pt x="360" y="229"/>
                  <a:pt x="360" y="228"/>
                  <a:pt x="360" y="228"/>
                </a:cubicBezTo>
                <a:cubicBezTo>
                  <a:pt x="360" y="228"/>
                  <a:pt x="359" y="228"/>
                  <a:pt x="359" y="228"/>
                </a:cubicBezTo>
                <a:cubicBezTo>
                  <a:pt x="359" y="228"/>
                  <a:pt x="359" y="228"/>
                  <a:pt x="359" y="228"/>
                </a:cubicBezTo>
                <a:cubicBezTo>
                  <a:pt x="359" y="228"/>
                  <a:pt x="359" y="228"/>
                  <a:pt x="359" y="229"/>
                </a:cubicBezTo>
                <a:cubicBezTo>
                  <a:pt x="359" y="229"/>
                  <a:pt x="359" y="229"/>
                  <a:pt x="359" y="229"/>
                </a:cubicBezTo>
                <a:cubicBezTo>
                  <a:pt x="359" y="229"/>
                  <a:pt x="359" y="229"/>
                  <a:pt x="359" y="229"/>
                </a:cubicBezTo>
                <a:cubicBezTo>
                  <a:pt x="359" y="230"/>
                  <a:pt x="359" y="230"/>
                  <a:pt x="358" y="230"/>
                </a:cubicBezTo>
                <a:cubicBezTo>
                  <a:pt x="358" y="230"/>
                  <a:pt x="358" y="230"/>
                  <a:pt x="358" y="230"/>
                </a:cubicBezTo>
                <a:cubicBezTo>
                  <a:pt x="358" y="230"/>
                  <a:pt x="358" y="230"/>
                  <a:pt x="358" y="230"/>
                </a:cubicBezTo>
                <a:cubicBezTo>
                  <a:pt x="358" y="230"/>
                  <a:pt x="359" y="229"/>
                  <a:pt x="359" y="229"/>
                </a:cubicBezTo>
                <a:cubicBezTo>
                  <a:pt x="358" y="228"/>
                  <a:pt x="358" y="228"/>
                  <a:pt x="358" y="228"/>
                </a:cubicBezTo>
                <a:cubicBezTo>
                  <a:pt x="358" y="228"/>
                  <a:pt x="358" y="228"/>
                  <a:pt x="358" y="228"/>
                </a:cubicBezTo>
                <a:cubicBezTo>
                  <a:pt x="358" y="228"/>
                  <a:pt x="358" y="228"/>
                  <a:pt x="358" y="227"/>
                </a:cubicBezTo>
                <a:cubicBezTo>
                  <a:pt x="358" y="227"/>
                  <a:pt x="358" y="227"/>
                  <a:pt x="358" y="227"/>
                </a:cubicBezTo>
                <a:cubicBezTo>
                  <a:pt x="358" y="227"/>
                  <a:pt x="357" y="227"/>
                  <a:pt x="357" y="227"/>
                </a:cubicBezTo>
                <a:cubicBezTo>
                  <a:pt x="357" y="227"/>
                  <a:pt x="357" y="227"/>
                  <a:pt x="357" y="227"/>
                </a:cubicBezTo>
                <a:cubicBezTo>
                  <a:pt x="357" y="227"/>
                  <a:pt x="357" y="227"/>
                  <a:pt x="357" y="228"/>
                </a:cubicBezTo>
                <a:cubicBezTo>
                  <a:pt x="357" y="228"/>
                  <a:pt x="357" y="227"/>
                  <a:pt x="357" y="227"/>
                </a:cubicBezTo>
                <a:cubicBezTo>
                  <a:pt x="356" y="227"/>
                  <a:pt x="356" y="227"/>
                  <a:pt x="356" y="227"/>
                </a:cubicBezTo>
                <a:cubicBezTo>
                  <a:pt x="356" y="227"/>
                  <a:pt x="356" y="227"/>
                  <a:pt x="356" y="228"/>
                </a:cubicBezTo>
                <a:cubicBezTo>
                  <a:pt x="356" y="228"/>
                  <a:pt x="356" y="228"/>
                  <a:pt x="356" y="228"/>
                </a:cubicBezTo>
                <a:cubicBezTo>
                  <a:pt x="356" y="228"/>
                  <a:pt x="356" y="228"/>
                  <a:pt x="356" y="228"/>
                </a:cubicBezTo>
                <a:cubicBezTo>
                  <a:pt x="356" y="228"/>
                  <a:pt x="356" y="228"/>
                  <a:pt x="356" y="228"/>
                </a:cubicBezTo>
                <a:cubicBezTo>
                  <a:pt x="356" y="228"/>
                  <a:pt x="356" y="228"/>
                  <a:pt x="356" y="228"/>
                </a:cubicBezTo>
                <a:cubicBezTo>
                  <a:pt x="356" y="228"/>
                  <a:pt x="356" y="228"/>
                  <a:pt x="356" y="228"/>
                </a:cubicBezTo>
                <a:cubicBezTo>
                  <a:pt x="356" y="228"/>
                  <a:pt x="356" y="227"/>
                  <a:pt x="355" y="227"/>
                </a:cubicBezTo>
                <a:cubicBezTo>
                  <a:pt x="355" y="228"/>
                  <a:pt x="355" y="228"/>
                  <a:pt x="355" y="228"/>
                </a:cubicBezTo>
                <a:cubicBezTo>
                  <a:pt x="355" y="228"/>
                  <a:pt x="355" y="228"/>
                  <a:pt x="355" y="228"/>
                </a:cubicBezTo>
                <a:cubicBezTo>
                  <a:pt x="355" y="228"/>
                  <a:pt x="355" y="228"/>
                  <a:pt x="355" y="228"/>
                </a:cubicBezTo>
                <a:cubicBezTo>
                  <a:pt x="356" y="229"/>
                  <a:pt x="355" y="229"/>
                  <a:pt x="356" y="229"/>
                </a:cubicBezTo>
                <a:cubicBezTo>
                  <a:pt x="356" y="229"/>
                  <a:pt x="356" y="230"/>
                  <a:pt x="356" y="230"/>
                </a:cubicBezTo>
                <a:cubicBezTo>
                  <a:pt x="356" y="230"/>
                  <a:pt x="356" y="230"/>
                  <a:pt x="356" y="230"/>
                </a:cubicBezTo>
                <a:cubicBezTo>
                  <a:pt x="356" y="230"/>
                  <a:pt x="357" y="230"/>
                  <a:pt x="357" y="230"/>
                </a:cubicBezTo>
                <a:cubicBezTo>
                  <a:pt x="357" y="230"/>
                  <a:pt x="357" y="230"/>
                  <a:pt x="356" y="230"/>
                </a:cubicBezTo>
                <a:cubicBezTo>
                  <a:pt x="356" y="230"/>
                  <a:pt x="356" y="230"/>
                  <a:pt x="356" y="230"/>
                </a:cubicBezTo>
                <a:cubicBezTo>
                  <a:pt x="356" y="230"/>
                  <a:pt x="356" y="230"/>
                  <a:pt x="357" y="230"/>
                </a:cubicBezTo>
                <a:cubicBezTo>
                  <a:pt x="357" y="230"/>
                  <a:pt x="357" y="230"/>
                  <a:pt x="357" y="230"/>
                </a:cubicBezTo>
                <a:cubicBezTo>
                  <a:pt x="357" y="230"/>
                  <a:pt x="357" y="231"/>
                  <a:pt x="357" y="231"/>
                </a:cubicBezTo>
                <a:cubicBezTo>
                  <a:pt x="356" y="231"/>
                  <a:pt x="356" y="231"/>
                  <a:pt x="356" y="231"/>
                </a:cubicBezTo>
                <a:cubicBezTo>
                  <a:pt x="356" y="231"/>
                  <a:pt x="357" y="231"/>
                  <a:pt x="357" y="231"/>
                </a:cubicBezTo>
                <a:cubicBezTo>
                  <a:pt x="357" y="231"/>
                  <a:pt x="357" y="231"/>
                  <a:pt x="357" y="231"/>
                </a:cubicBezTo>
                <a:cubicBezTo>
                  <a:pt x="357" y="232"/>
                  <a:pt x="357" y="232"/>
                  <a:pt x="357" y="232"/>
                </a:cubicBezTo>
                <a:cubicBezTo>
                  <a:pt x="357" y="232"/>
                  <a:pt x="357" y="232"/>
                  <a:pt x="357" y="231"/>
                </a:cubicBezTo>
                <a:cubicBezTo>
                  <a:pt x="357" y="231"/>
                  <a:pt x="357" y="231"/>
                  <a:pt x="358" y="231"/>
                </a:cubicBezTo>
                <a:cubicBezTo>
                  <a:pt x="358" y="231"/>
                  <a:pt x="358" y="231"/>
                  <a:pt x="358" y="231"/>
                </a:cubicBezTo>
                <a:cubicBezTo>
                  <a:pt x="358" y="232"/>
                  <a:pt x="358" y="232"/>
                  <a:pt x="358" y="232"/>
                </a:cubicBezTo>
                <a:cubicBezTo>
                  <a:pt x="358" y="232"/>
                  <a:pt x="358" y="232"/>
                  <a:pt x="358" y="233"/>
                </a:cubicBezTo>
                <a:cubicBezTo>
                  <a:pt x="358" y="233"/>
                  <a:pt x="358" y="233"/>
                  <a:pt x="358" y="233"/>
                </a:cubicBezTo>
                <a:cubicBezTo>
                  <a:pt x="358" y="233"/>
                  <a:pt x="357" y="233"/>
                  <a:pt x="357" y="233"/>
                </a:cubicBezTo>
                <a:cubicBezTo>
                  <a:pt x="357" y="233"/>
                  <a:pt x="357" y="233"/>
                  <a:pt x="357" y="233"/>
                </a:cubicBezTo>
                <a:cubicBezTo>
                  <a:pt x="357" y="233"/>
                  <a:pt x="357" y="233"/>
                  <a:pt x="357" y="233"/>
                </a:cubicBezTo>
                <a:cubicBezTo>
                  <a:pt x="356" y="233"/>
                  <a:pt x="356" y="234"/>
                  <a:pt x="356" y="234"/>
                </a:cubicBezTo>
                <a:cubicBezTo>
                  <a:pt x="356" y="234"/>
                  <a:pt x="356" y="234"/>
                  <a:pt x="356" y="234"/>
                </a:cubicBezTo>
                <a:cubicBezTo>
                  <a:pt x="356" y="234"/>
                  <a:pt x="356" y="234"/>
                  <a:pt x="356" y="234"/>
                </a:cubicBezTo>
                <a:cubicBezTo>
                  <a:pt x="356" y="234"/>
                  <a:pt x="356" y="234"/>
                  <a:pt x="356" y="234"/>
                </a:cubicBezTo>
                <a:cubicBezTo>
                  <a:pt x="356" y="234"/>
                  <a:pt x="357" y="234"/>
                  <a:pt x="357" y="234"/>
                </a:cubicBezTo>
                <a:cubicBezTo>
                  <a:pt x="357" y="234"/>
                  <a:pt x="357" y="234"/>
                  <a:pt x="357" y="234"/>
                </a:cubicBezTo>
                <a:cubicBezTo>
                  <a:pt x="357" y="234"/>
                  <a:pt x="356" y="235"/>
                  <a:pt x="356" y="235"/>
                </a:cubicBezTo>
                <a:cubicBezTo>
                  <a:pt x="356" y="235"/>
                  <a:pt x="356" y="235"/>
                  <a:pt x="356" y="235"/>
                </a:cubicBezTo>
                <a:cubicBezTo>
                  <a:pt x="356" y="236"/>
                  <a:pt x="356" y="236"/>
                  <a:pt x="357" y="236"/>
                </a:cubicBezTo>
                <a:cubicBezTo>
                  <a:pt x="357" y="236"/>
                  <a:pt x="357" y="236"/>
                  <a:pt x="357" y="236"/>
                </a:cubicBezTo>
                <a:cubicBezTo>
                  <a:pt x="356" y="236"/>
                  <a:pt x="356" y="236"/>
                  <a:pt x="357" y="237"/>
                </a:cubicBezTo>
                <a:cubicBezTo>
                  <a:pt x="357" y="237"/>
                  <a:pt x="356" y="237"/>
                  <a:pt x="357" y="237"/>
                </a:cubicBezTo>
                <a:cubicBezTo>
                  <a:pt x="357" y="237"/>
                  <a:pt x="357" y="237"/>
                  <a:pt x="357" y="238"/>
                </a:cubicBezTo>
                <a:cubicBezTo>
                  <a:pt x="357" y="238"/>
                  <a:pt x="357" y="238"/>
                  <a:pt x="357" y="238"/>
                </a:cubicBezTo>
                <a:cubicBezTo>
                  <a:pt x="357" y="238"/>
                  <a:pt x="357" y="238"/>
                  <a:pt x="357" y="237"/>
                </a:cubicBezTo>
                <a:cubicBezTo>
                  <a:pt x="357" y="237"/>
                  <a:pt x="357" y="237"/>
                  <a:pt x="357" y="237"/>
                </a:cubicBezTo>
                <a:cubicBezTo>
                  <a:pt x="358" y="236"/>
                  <a:pt x="358" y="236"/>
                  <a:pt x="357" y="236"/>
                </a:cubicBezTo>
                <a:cubicBezTo>
                  <a:pt x="357" y="236"/>
                  <a:pt x="357" y="236"/>
                  <a:pt x="357" y="236"/>
                </a:cubicBezTo>
                <a:cubicBezTo>
                  <a:pt x="357" y="236"/>
                  <a:pt x="357" y="236"/>
                  <a:pt x="357" y="236"/>
                </a:cubicBezTo>
                <a:cubicBezTo>
                  <a:pt x="357" y="236"/>
                  <a:pt x="358" y="236"/>
                  <a:pt x="357" y="235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8" y="235"/>
                  <a:pt x="358" y="235"/>
                  <a:pt x="358" y="234"/>
                </a:cubicBezTo>
                <a:cubicBezTo>
                  <a:pt x="358" y="234"/>
                  <a:pt x="358" y="234"/>
                  <a:pt x="358" y="234"/>
                </a:cubicBezTo>
                <a:cubicBezTo>
                  <a:pt x="358" y="234"/>
                  <a:pt x="358" y="234"/>
                  <a:pt x="358" y="234"/>
                </a:cubicBezTo>
                <a:cubicBezTo>
                  <a:pt x="358" y="234"/>
                  <a:pt x="358" y="234"/>
                  <a:pt x="358" y="234"/>
                </a:cubicBezTo>
                <a:cubicBezTo>
                  <a:pt x="358" y="235"/>
                  <a:pt x="358" y="236"/>
                  <a:pt x="358" y="236"/>
                </a:cubicBezTo>
                <a:cubicBezTo>
                  <a:pt x="358" y="237"/>
                  <a:pt x="358" y="237"/>
                  <a:pt x="358" y="237"/>
                </a:cubicBezTo>
                <a:cubicBezTo>
                  <a:pt x="358" y="237"/>
                  <a:pt x="358" y="237"/>
                  <a:pt x="358" y="236"/>
                </a:cubicBezTo>
                <a:cubicBezTo>
                  <a:pt x="359" y="236"/>
                  <a:pt x="359" y="236"/>
                  <a:pt x="358" y="236"/>
                </a:cubicBezTo>
                <a:cubicBezTo>
                  <a:pt x="358" y="235"/>
                  <a:pt x="358" y="235"/>
                  <a:pt x="359" y="235"/>
                </a:cubicBezTo>
                <a:cubicBezTo>
                  <a:pt x="359" y="235"/>
                  <a:pt x="359" y="235"/>
                  <a:pt x="359" y="235"/>
                </a:cubicBezTo>
                <a:cubicBezTo>
                  <a:pt x="359" y="235"/>
                  <a:pt x="359" y="235"/>
                  <a:pt x="359" y="234"/>
                </a:cubicBezTo>
                <a:cubicBezTo>
                  <a:pt x="358" y="234"/>
                  <a:pt x="358" y="235"/>
                  <a:pt x="358" y="235"/>
                </a:cubicBezTo>
                <a:cubicBezTo>
                  <a:pt x="358" y="235"/>
                  <a:pt x="358" y="234"/>
                  <a:pt x="358" y="234"/>
                </a:cubicBezTo>
                <a:cubicBezTo>
                  <a:pt x="358" y="234"/>
                  <a:pt x="358" y="234"/>
                  <a:pt x="358" y="234"/>
                </a:cubicBezTo>
                <a:cubicBezTo>
                  <a:pt x="358" y="234"/>
                  <a:pt x="358" y="234"/>
                  <a:pt x="358" y="234"/>
                </a:cubicBezTo>
                <a:cubicBezTo>
                  <a:pt x="358" y="234"/>
                  <a:pt x="359" y="234"/>
                  <a:pt x="359" y="234"/>
                </a:cubicBezTo>
                <a:cubicBezTo>
                  <a:pt x="359" y="234"/>
                  <a:pt x="359" y="234"/>
                  <a:pt x="359" y="234"/>
                </a:cubicBezTo>
                <a:cubicBezTo>
                  <a:pt x="359" y="234"/>
                  <a:pt x="359" y="234"/>
                  <a:pt x="359" y="234"/>
                </a:cubicBezTo>
                <a:cubicBezTo>
                  <a:pt x="359" y="234"/>
                  <a:pt x="359" y="234"/>
                  <a:pt x="359" y="234"/>
                </a:cubicBezTo>
                <a:close/>
                <a:moveTo>
                  <a:pt x="367" y="253"/>
                </a:moveTo>
                <a:cubicBezTo>
                  <a:pt x="367" y="253"/>
                  <a:pt x="367" y="253"/>
                  <a:pt x="367" y="252"/>
                </a:cubicBezTo>
                <a:cubicBezTo>
                  <a:pt x="366" y="252"/>
                  <a:pt x="366" y="252"/>
                  <a:pt x="366" y="252"/>
                </a:cubicBezTo>
                <a:cubicBezTo>
                  <a:pt x="367" y="252"/>
                  <a:pt x="366" y="252"/>
                  <a:pt x="366" y="252"/>
                </a:cubicBezTo>
                <a:cubicBezTo>
                  <a:pt x="366" y="251"/>
                  <a:pt x="366" y="251"/>
                  <a:pt x="366" y="251"/>
                </a:cubicBezTo>
                <a:cubicBezTo>
                  <a:pt x="366" y="251"/>
                  <a:pt x="366" y="251"/>
                  <a:pt x="366" y="251"/>
                </a:cubicBezTo>
                <a:cubicBezTo>
                  <a:pt x="365" y="251"/>
                  <a:pt x="365" y="250"/>
                  <a:pt x="365" y="250"/>
                </a:cubicBezTo>
                <a:cubicBezTo>
                  <a:pt x="365" y="250"/>
                  <a:pt x="365" y="250"/>
                  <a:pt x="365" y="250"/>
                </a:cubicBezTo>
                <a:cubicBezTo>
                  <a:pt x="365" y="250"/>
                  <a:pt x="365" y="249"/>
                  <a:pt x="365" y="249"/>
                </a:cubicBezTo>
                <a:cubicBezTo>
                  <a:pt x="365" y="249"/>
                  <a:pt x="365" y="249"/>
                  <a:pt x="364" y="249"/>
                </a:cubicBezTo>
                <a:cubicBezTo>
                  <a:pt x="364" y="249"/>
                  <a:pt x="364" y="249"/>
                  <a:pt x="365" y="249"/>
                </a:cubicBezTo>
                <a:cubicBezTo>
                  <a:pt x="364" y="249"/>
                  <a:pt x="364" y="249"/>
                  <a:pt x="364" y="249"/>
                </a:cubicBezTo>
                <a:cubicBezTo>
                  <a:pt x="364" y="249"/>
                  <a:pt x="364" y="249"/>
                  <a:pt x="364" y="248"/>
                </a:cubicBezTo>
                <a:cubicBezTo>
                  <a:pt x="364" y="248"/>
                  <a:pt x="364" y="248"/>
                  <a:pt x="364" y="248"/>
                </a:cubicBezTo>
                <a:cubicBezTo>
                  <a:pt x="365" y="248"/>
                  <a:pt x="365" y="248"/>
                  <a:pt x="365" y="248"/>
                </a:cubicBezTo>
                <a:cubicBezTo>
                  <a:pt x="365" y="248"/>
                  <a:pt x="365" y="248"/>
                  <a:pt x="365" y="248"/>
                </a:cubicBezTo>
                <a:cubicBezTo>
                  <a:pt x="365" y="248"/>
                  <a:pt x="365" y="248"/>
                  <a:pt x="364" y="248"/>
                </a:cubicBezTo>
                <a:cubicBezTo>
                  <a:pt x="364" y="248"/>
                  <a:pt x="364" y="248"/>
                  <a:pt x="364" y="248"/>
                </a:cubicBezTo>
                <a:cubicBezTo>
                  <a:pt x="364" y="247"/>
                  <a:pt x="364" y="247"/>
                  <a:pt x="364" y="247"/>
                </a:cubicBezTo>
                <a:cubicBezTo>
                  <a:pt x="364" y="247"/>
                  <a:pt x="364" y="247"/>
                  <a:pt x="364" y="247"/>
                </a:cubicBezTo>
                <a:cubicBezTo>
                  <a:pt x="364" y="247"/>
                  <a:pt x="364" y="247"/>
                  <a:pt x="364" y="247"/>
                </a:cubicBezTo>
                <a:cubicBezTo>
                  <a:pt x="364" y="247"/>
                  <a:pt x="363" y="247"/>
                  <a:pt x="363" y="247"/>
                </a:cubicBezTo>
                <a:cubicBezTo>
                  <a:pt x="363" y="247"/>
                  <a:pt x="363" y="247"/>
                  <a:pt x="364" y="247"/>
                </a:cubicBezTo>
                <a:cubicBezTo>
                  <a:pt x="363" y="247"/>
                  <a:pt x="363" y="247"/>
                  <a:pt x="363" y="247"/>
                </a:cubicBezTo>
                <a:cubicBezTo>
                  <a:pt x="363" y="248"/>
                  <a:pt x="363" y="248"/>
                  <a:pt x="363" y="248"/>
                </a:cubicBezTo>
                <a:cubicBezTo>
                  <a:pt x="363" y="248"/>
                  <a:pt x="364" y="248"/>
                  <a:pt x="364" y="248"/>
                </a:cubicBezTo>
                <a:cubicBezTo>
                  <a:pt x="364" y="248"/>
                  <a:pt x="363" y="248"/>
                  <a:pt x="363" y="248"/>
                </a:cubicBezTo>
                <a:cubicBezTo>
                  <a:pt x="363" y="249"/>
                  <a:pt x="363" y="249"/>
                  <a:pt x="364" y="249"/>
                </a:cubicBezTo>
                <a:cubicBezTo>
                  <a:pt x="364" y="249"/>
                  <a:pt x="364" y="249"/>
                  <a:pt x="364" y="249"/>
                </a:cubicBezTo>
                <a:cubicBezTo>
                  <a:pt x="363" y="249"/>
                  <a:pt x="364" y="249"/>
                  <a:pt x="364" y="249"/>
                </a:cubicBezTo>
                <a:cubicBezTo>
                  <a:pt x="364" y="249"/>
                  <a:pt x="364" y="249"/>
                  <a:pt x="364" y="250"/>
                </a:cubicBezTo>
                <a:cubicBezTo>
                  <a:pt x="364" y="250"/>
                  <a:pt x="364" y="250"/>
                  <a:pt x="364" y="250"/>
                </a:cubicBezTo>
                <a:cubicBezTo>
                  <a:pt x="364" y="250"/>
                  <a:pt x="364" y="250"/>
                  <a:pt x="364" y="250"/>
                </a:cubicBezTo>
                <a:cubicBezTo>
                  <a:pt x="364" y="250"/>
                  <a:pt x="364" y="250"/>
                  <a:pt x="364" y="250"/>
                </a:cubicBezTo>
                <a:cubicBezTo>
                  <a:pt x="364" y="251"/>
                  <a:pt x="364" y="250"/>
                  <a:pt x="364" y="250"/>
                </a:cubicBezTo>
                <a:cubicBezTo>
                  <a:pt x="364" y="251"/>
                  <a:pt x="364" y="251"/>
                  <a:pt x="364" y="251"/>
                </a:cubicBezTo>
                <a:cubicBezTo>
                  <a:pt x="365" y="251"/>
                  <a:pt x="365" y="251"/>
                  <a:pt x="365" y="251"/>
                </a:cubicBezTo>
                <a:cubicBezTo>
                  <a:pt x="365" y="252"/>
                  <a:pt x="365" y="252"/>
                  <a:pt x="365" y="251"/>
                </a:cubicBezTo>
                <a:cubicBezTo>
                  <a:pt x="365" y="251"/>
                  <a:pt x="365" y="251"/>
                  <a:pt x="365" y="251"/>
                </a:cubicBezTo>
                <a:cubicBezTo>
                  <a:pt x="365" y="252"/>
                  <a:pt x="365" y="252"/>
                  <a:pt x="365" y="252"/>
                </a:cubicBezTo>
                <a:cubicBezTo>
                  <a:pt x="365" y="252"/>
                  <a:pt x="365" y="252"/>
                  <a:pt x="366" y="252"/>
                </a:cubicBezTo>
                <a:cubicBezTo>
                  <a:pt x="366" y="252"/>
                  <a:pt x="366" y="252"/>
                  <a:pt x="366" y="252"/>
                </a:cubicBezTo>
                <a:cubicBezTo>
                  <a:pt x="366" y="253"/>
                  <a:pt x="366" y="252"/>
                  <a:pt x="366" y="253"/>
                </a:cubicBezTo>
                <a:cubicBezTo>
                  <a:pt x="366" y="253"/>
                  <a:pt x="366" y="253"/>
                  <a:pt x="366" y="253"/>
                </a:cubicBezTo>
                <a:cubicBezTo>
                  <a:pt x="366" y="253"/>
                  <a:pt x="366" y="253"/>
                  <a:pt x="366" y="253"/>
                </a:cubicBezTo>
                <a:cubicBezTo>
                  <a:pt x="366" y="253"/>
                  <a:pt x="367" y="253"/>
                  <a:pt x="367" y="253"/>
                </a:cubicBezTo>
                <a:cubicBezTo>
                  <a:pt x="367" y="253"/>
                  <a:pt x="367" y="253"/>
                  <a:pt x="367" y="253"/>
                </a:cubicBezTo>
                <a:close/>
                <a:moveTo>
                  <a:pt x="366" y="235"/>
                </a:moveTo>
                <a:cubicBezTo>
                  <a:pt x="366" y="235"/>
                  <a:pt x="366" y="235"/>
                  <a:pt x="367" y="235"/>
                </a:cubicBezTo>
                <a:cubicBezTo>
                  <a:pt x="367" y="235"/>
                  <a:pt x="367" y="234"/>
                  <a:pt x="367" y="234"/>
                </a:cubicBezTo>
                <a:cubicBezTo>
                  <a:pt x="367" y="234"/>
                  <a:pt x="367" y="234"/>
                  <a:pt x="367" y="233"/>
                </a:cubicBezTo>
                <a:cubicBezTo>
                  <a:pt x="367" y="233"/>
                  <a:pt x="367" y="233"/>
                  <a:pt x="367" y="233"/>
                </a:cubicBezTo>
                <a:cubicBezTo>
                  <a:pt x="367" y="232"/>
                  <a:pt x="367" y="232"/>
                  <a:pt x="367" y="232"/>
                </a:cubicBezTo>
                <a:cubicBezTo>
                  <a:pt x="366" y="233"/>
                  <a:pt x="366" y="232"/>
                  <a:pt x="366" y="232"/>
                </a:cubicBezTo>
                <a:cubicBezTo>
                  <a:pt x="365" y="232"/>
                  <a:pt x="365" y="233"/>
                  <a:pt x="365" y="233"/>
                </a:cubicBezTo>
                <a:cubicBezTo>
                  <a:pt x="365" y="233"/>
                  <a:pt x="364" y="233"/>
                  <a:pt x="364" y="233"/>
                </a:cubicBezTo>
                <a:cubicBezTo>
                  <a:pt x="364" y="234"/>
                  <a:pt x="364" y="234"/>
                  <a:pt x="364" y="234"/>
                </a:cubicBezTo>
                <a:cubicBezTo>
                  <a:pt x="365" y="234"/>
                  <a:pt x="365" y="235"/>
                  <a:pt x="365" y="235"/>
                </a:cubicBezTo>
                <a:cubicBezTo>
                  <a:pt x="366" y="235"/>
                  <a:pt x="366" y="235"/>
                  <a:pt x="366" y="235"/>
                </a:cubicBezTo>
                <a:close/>
                <a:moveTo>
                  <a:pt x="362" y="240"/>
                </a:moveTo>
                <a:cubicBezTo>
                  <a:pt x="362" y="240"/>
                  <a:pt x="361" y="240"/>
                  <a:pt x="361" y="240"/>
                </a:cubicBezTo>
                <a:cubicBezTo>
                  <a:pt x="361" y="240"/>
                  <a:pt x="361" y="240"/>
                  <a:pt x="361" y="240"/>
                </a:cubicBezTo>
                <a:cubicBezTo>
                  <a:pt x="361" y="240"/>
                  <a:pt x="361" y="240"/>
                  <a:pt x="361" y="240"/>
                </a:cubicBezTo>
                <a:cubicBezTo>
                  <a:pt x="361" y="240"/>
                  <a:pt x="361" y="240"/>
                  <a:pt x="361" y="240"/>
                </a:cubicBezTo>
                <a:cubicBezTo>
                  <a:pt x="360" y="240"/>
                  <a:pt x="360" y="240"/>
                  <a:pt x="360" y="241"/>
                </a:cubicBezTo>
                <a:cubicBezTo>
                  <a:pt x="360" y="241"/>
                  <a:pt x="360" y="241"/>
                  <a:pt x="360" y="241"/>
                </a:cubicBezTo>
                <a:cubicBezTo>
                  <a:pt x="360" y="241"/>
                  <a:pt x="361" y="241"/>
                  <a:pt x="361" y="241"/>
                </a:cubicBezTo>
                <a:cubicBezTo>
                  <a:pt x="361" y="241"/>
                  <a:pt x="361" y="241"/>
                  <a:pt x="361" y="241"/>
                </a:cubicBezTo>
                <a:cubicBezTo>
                  <a:pt x="362" y="241"/>
                  <a:pt x="362" y="241"/>
                  <a:pt x="361" y="241"/>
                </a:cubicBezTo>
                <a:cubicBezTo>
                  <a:pt x="361" y="241"/>
                  <a:pt x="361" y="241"/>
                  <a:pt x="361" y="241"/>
                </a:cubicBezTo>
                <a:cubicBezTo>
                  <a:pt x="362" y="241"/>
                  <a:pt x="362" y="241"/>
                  <a:pt x="362" y="241"/>
                </a:cubicBezTo>
                <a:cubicBezTo>
                  <a:pt x="363" y="241"/>
                  <a:pt x="363" y="240"/>
                  <a:pt x="362" y="240"/>
                </a:cubicBezTo>
                <a:cubicBezTo>
                  <a:pt x="362" y="240"/>
                  <a:pt x="362" y="240"/>
                  <a:pt x="362" y="240"/>
                </a:cubicBezTo>
                <a:close/>
                <a:moveTo>
                  <a:pt x="367" y="248"/>
                </a:moveTo>
                <a:cubicBezTo>
                  <a:pt x="366" y="248"/>
                  <a:pt x="366" y="248"/>
                  <a:pt x="366" y="248"/>
                </a:cubicBezTo>
                <a:cubicBezTo>
                  <a:pt x="366" y="248"/>
                  <a:pt x="366" y="247"/>
                  <a:pt x="366" y="247"/>
                </a:cubicBezTo>
                <a:cubicBezTo>
                  <a:pt x="366" y="248"/>
                  <a:pt x="365" y="248"/>
                  <a:pt x="366" y="248"/>
                </a:cubicBezTo>
                <a:cubicBezTo>
                  <a:pt x="366" y="248"/>
                  <a:pt x="366" y="248"/>
                  <a:pt x="366" y="248"/>
                </a:cubicBezTo>
                <a:cubicBezTo>
                  <a:pt x="366" y="249"/>
                  <a:pt x="366" y="249"/>
                  <a:pt x="366" y="249"/>
                </a:cubicBezTo>
                <a:cubicBezTo>
                  <a:pt x="366" y="249"/>
                  <a:pt x="365" y="249"/>
                  <a:pt x="366" y="249"/>
                </a:cubicBezTo>
                <a:cubicBezTo>
                  <a:pt x="366" y="249"/>
                  <a:pt x="366" y="249"/>
                  <a:pt x="366" y="249"/>
                </a:cubicBezTo>
                <a:cubicBezTo>
                  <a:pt x="366" y="249"/>
                  <a:pt x="366" y="249"/>
                  <a:pt x="366" y="249"/>
                </a:cubicBezTo>
                <a:cubicBezTo>
                  <a:pt x="366" y="249"/>
                  <a:pt x="366" y="250"/>
                  <a:pt x="366" y="250"/>
                </a:cubicBezTo>
                <a:cubicBezTo>
                  <a:pt x="366" y="250"/>
                  <a:pt x="367" y="249"/>
                  <a:pt x="367" y="249"/>
                </a:cubicBezTo>
                <a:cubicBezTo>
                  <a:pt x="367" y="249"/>
                  <a:pt x="367" y="249"/>
                  <a:pt x="367" y="249"/>
                </a:cubicBezTo>
                <a:cubicBezTo>
                  <a:pt x="367" y="249"/>
                  <a:pt x="366" y="248"/>
                  <a:pt x="367" y="248"/>
                </a:cubicBezTo>
                <a:cubicBezTo>
                  <a:pt x="367" y="248"/>
                  <a:pt x="367" y="248"/>
                  <a:pt x="367" y="248"/>
                </a:cubicBezTo>
                <a:close/>
                <a:moveTo>
                  <a:pt x="354" y="231"/>
                </a:moveTo>
                <a:cubicBezTo>
                  <a:pt x="354" y="231"/>
                  <a:pt x="354" y="231"/>
                  <a:pt x="354" y="231"/>
                </a:cubicBezTo>
                <a:cubicBezTo>
                  <a:pt x="354" y="231"/>
                  <a:pt x="354" y="231"/>
                  <a:pt x="354" y="231"/>
                </a:cubicBezTo>
                <a:cubicBezTo>
                  <a:pt x="354" y="231"/>
                  <a:pt x="354" y="231"/>
                  <a:pt x="354" y="231"/>
                </a:cubicBezTo>
                <a:cubicBezTo>
                  <a:pt x="354" y="231"/>
                  <a:pt x="354" y="231"/>
                  <a:pt x="353" y="231"/>
                </a:cubicBezTo>
                <a:cubicBezTo>
                  <a:pt x="353" y="231"/>
                  <a:pt x="353" y="231"/>
                  <a:pt x="353" y="231"/>
                </a:cubicBezTo>
                <a:cubicBezTo>
                  <a:pt x="353" y="231"/>
                  <a:pt x="353" y="231"/>
                  <a:pt x="354" y="231"/>
                </a:cubicBezTo>
                <a:cubicBezTo>
                  <a:pt x="354" y="231"/>
                  <a:pt x="354" y="231"/>
                  <a:pt x="354" y="231"/>
                </a:cubicBezTo>
                <a:cubicBezTo>
                  <a:pt x="354" y="232"/>
                  <a:pt x="354" y="232"/>
                  <a:pt x="354" y="232"/>
                </a:cubicBezTo>
                <a:cubicBezTo>
                  <a:pt x="354" y="232"/>
                  <a:pt x="354" y="232"/>
                  <a:pt x="354" y="232"/>
                </a:cubicBezTo>
                <a:cubicBezTo>
                  <a:pt x="354" y="233"/>
                  <a:pt x="354" y="233"/>
                  <a:pt x="354" y="233"/>
                </a:cubicBezTo>
                <a:cubicBezTo>
                  <a:pt x="354" y="233"/>
                  <a:pt x="354" y="233"/>
                  <a:pt x="354" y="233"/>
                </a:cubicBezTo>
                <a:cubicBezTo>
                  <a:pt x="354" y="233"/>
                  <a:pt x="354" y="233"/>
                  <a:pt x="354" y="233"/>
                </a:cubicBezTo>
                <a:cubicBezTo>
                  <a:pt x="354" y="234"/>
                  <a:pt x="354" y="234"/>
                  <a:pt x="354" y="234"/>
                </a:cubicBezTo>
                <a:cubicBezTo>
                  <a:pt x="354" y="234"/>
                  <a:pt x="354" y="234"/>
                  <a:pt x="354" y="234"/>
                </a:cubicBezTo>
                <a:cubicBezTo>
                  <a:pt x="354" y="234"/>
                  <a:pt x="354" y="234"/>
                  <a:pt x="354" y="234"/>
                </a:cubicBezTo>
                <a:cubicBezTo>
                  <a:pt x="354" y="234"/>
                  <a:pt x="354" y="235"/>
                  <a:pt x="354" y="235"/>
                </a:cubicBezTo>
                <a:cubicBezTo>
                  <a:pt x="354" y="235"/>
                  <a:pt x="354" y="235"/>
                  <a:pt x="354" y="236"/>
                </a:cubicBezTo>
                <a:cubicBezTo>
                  <a:pt x="353" y="236"/>
                  <a:pt x="353" y="236"/>
                  <a:pt x="354" y="235"/>
                </a:cubicBezTo>
                <a:cubicBezTo>
                  <a:pt x="354" y="235"/>
                  <a:pt x="353" y="235"/>
                  <a:pt x="353" y="235"/>
                </a:cubicBezTo>
                <a:cubicBezTo>
                  <a:pt x="353" y="235"/>
                  <a:pt x="353" y="235"/>
                  <a:pt x="353" y="235"/>
                </a:cubicBezTo>
                <a:cubicBezTo>
                  <a:pt x="353" y="235"/>
                  <a:pt x="353" y="235"/>
                  <a:pt x="353" y="235"/>
                </a:cubicBezTo>
                <a:cubicBezTo>
                  <a:pt x="353" y="235"/>
                  <a:pt x="352" y="235"/>
                  <a:pt x="353" y="234"/>
                </a:cubicBezTo>
                <a:cubicBezTo>
                  <a:pt x="353" y="234"/>
                  <a:pt x="353" y="234"/>
                  <a:pt x="353" y="234"/>
                </a:cubicBezTo>
                <a:cubicBezTo>
                  <a:pt x="353" y="234"/>
                  <a:pt x="353" y="234"/>
                  <a:pt x="353" y="234"/>
                </a:cubicBezTo>
                <a:cubicBezTo>
                  <a:pt x="352" y="234"/>
                  <a:pt x="352" y="234"/>
                  <a:pt x="352" y="233"/>
                </a:cubicBezTo>
                <a:cubicBezTo>
                  <a:pt x="352" y="233"/>
                  <a:pt x="352" y="233"/>
                  <a:pt x="352" y="233"/>
                </a:cubicBezTo>
                <a:cubicBezTo>
                  <a:pt x="352" y="232"/>
                  <a:pt x="351" y="232"/>
                  <a:pt x="352" y="232"/>
                </a:cubicBezTo>
                <a:cubicBezTo>
                  <a:pt x="352" y="232"/>
                  <a:pt x="352" y="232"/>
                  <a:pt x="351" y="232"/>
                </a:cubicBezTo>
                <a:cubicBezTo>
                  <a:pt x="351" y="232"/>
                  <a:pt x="351" y="232"/>
                  <a:pt x="351" y="231"/>
                </a:cubicBezTo>
                <a:cubicBezTo>
                  <a:pt x="351" y="231"/>
                  <a:pt x="351" y="231"/>
                  <a:pt x="351" y="231"/>
                </a:cubicBezTo>
                <a:cubicBezTo>
                  <a:pt x="351" y="231"/>
                  <a:pt x="351" y="231"/>
                  <a:pt x="352" y="231"/>
                </a:cubicBezTo>
                <a:cubicBezTo>
                  <a:pt x="352" y="230"/>
                  <a:pt x="352" y="230"/>
                  <a:pt x="352" y="230"/>
                </a:cubicBezTo>
                <a:cubicBezTo>
                  <a:pt x="352" y="230"/>
                  <a:pt x="351" y="230"/>
                  <a:pt x="352" y="230"/>
                </a:cubicBezTo>
                <a:cubicBezTo>
                  <a:pt x="352" y="230"/>
                  <a:pt x="351" y="230"/>
                  <a:pt x="352" y="230"/>
                </a:cubicBezTo>
                <a:cubicBezTo>
                  <a:pt x="352" y="230"/>
                  <a:pt x="352" y="230"/>
                  <a:pt x="352" y="230"/>
                </a:cubicBezTo>
                <a:cubicBezTo>
                  <a:pt x="351" y="230"/>
                  <a:pt x="351" y="230"/>
                  <a:pt x="351" y="230"/>
                </a:cubicBezTo>
                <a:cubicBezTo>
                  <a:pt x="351" y="230"/>
                  <a:pt x="351" y="230"/>
                  <a:pt x="351" y="230"/>
                </a:cubicBezTo>
                <a:cubicBezTo>
                  <a:pt x="351" y="231"/>
                  <a:pt x="351" y="231"/>
                  <a:pt x="351" y="231"/>
                </a:cubicBezTo>
                <a:cubicBezTo>
                  <a:pt x="350" y="231"/>
                  <a:pt x="351" y="230"/>
                  <a:pt x="351" y="230"/>
                </a:cubicBezTo>
                <a:cubicBezTo>
                  <a:pt x="351" y="230"/>
                  <a:pt x="351" y="230"/>
                  <a:pt x="351" y="230"/>
                </a:cubicBezTo>
                <a:cubicBezTo>
                  <a:pt x="350" y="230"/>
                  <a:pt x="351" y="229"/>
                  <a:pt x="351" y="229"/>
                </a:cubicBezTo>
                <a:cubicBezTo>
                  <a:pt x="351" y="229"/>
                  <a:pt x="351" y="229"/>
                  <a:pt x="351" y="229"/>
                </a:cubicBezTo>
                <a:cubicBezTo>
                  <a:pt x="351" y="229"/>
                  <a:pt x="351" y="229"/>
                  <a:pt x="351" y="229"/>
                </a:cubicBezTo>
                <a:cubicBezTo>
                  <a:pt x="351" y="229"/>
                  <a:pt x="351" y="229"/>
                  <a:pt x="351" y="229"/>
                </a:cubicBezTo>
                <a:cubicBezTo>
                  <a:pt x="350" y="229"/>
                  <a:pt x="350" y="230"/>
                  <a:pt x="350" y="230"/>
                </a:cubicBezTo>
                <a:cubicBezTo>
                  <a:pt x="350" y="230"/>
                  <a:pt x="350" y="230"/>
                  <a:pt x="350" y="230"/>
                </a:cubicBezTo>
                <a:cubicBezTo>
                  <a:pt x="350" y="230"/>
                  <a:pt x="350" y="229"/>
                  <a:pt x="350" y="229"/>
                </a:cubicBezTo>
                <a:cubicBezTo>
                  <a:pt x="350" y="229"/>
                  <a:pt x="350" y="229"/>
                  <a:pt x="350" y="229"/>
                </a:cubicBezTo>
                <a:cubicBezTo>
                  <a:pt x="350" y="229"/>
                  <a:pt x="350" y="229"/>
                  <a:pt x="350" y="228"/>
                </a:cubicBezTo>
                <a:cubicBezTo>
                  <a:pt x="350" y="229"/>
                  <a:pt x="350" y="229"/>
                  <a:pt x="350" y="229"/>
                </a:cubicBezTo>
                <a:cubicBezTo>
                  <a:pt x="350" y="229"/>
                  <a:pt x="350" y="229"/>
                  <a:pt x="350" y="229"/>
                </a:cubicBezTo>
                <a:cubicBezTo>
                  <a:pt x="350" y="229"/>
                  <a:pt x="350" y="229"/>
                  <a:pt x="350" y="229"/>
                </a:cubicBezTo>
                <a:cubicBezTo>
                  <a:pt x="350" y="229"/>
                  <a:pt x="350" y="229"/>
                  <a:pt x="350" y="229"/>
                </a:cubicBezTo>
                <a:cubicBezTo>
                  <a:pt x="350" y="229"/>
                  <a:pt x="350" y="229"/>
                  <a:pt x="350" y="229"/>
                </a:cubicBezTo>
                <a:cubicBezTo>
                  <a:pt x="349" y="229"/>
                  <a:pt x="350" y="228"/>
                  <a:pt x="350" y="228"/>
                </a:cubicBezTo>
                <a:cubicBezTo>
                  <a:pt x="350" y="228"/>
                  <a:pt x="350" y="228"/>
                  <a:pt x="350" y="228"/>
                </a:cubicBezTo>
                <a:cubicBezTo>
                  <a:pt x="350" y="228"/>
                  <a:pt x="349" y="228"/>
                  <a:pt x="349" y="228"/>
                </a:cubicBezTo>
                <a:cubicBezTo>
                  <a:pt x="349" y="228"/>
                  <a:pt x="349" y="228"/>
                  <a:pt x="349" y="227"/>
                </a:cubicBezTo>
                <a:cubicBezTo>
                  <a:pt x="349" y="227"/>
                  <a:pt x="349" y="227"/>
                  <a:pt x="349" y="227"/>
                </a:cubicBezTo>
                <a:cubicBezTo>
                  <a:pt x="349" y="227"/>
                  <a:pt x="349" y="227"/>
                  <a:pt x="349" y="227"/>
                </a:cubicBezTo>
                <a:cubicBezTo>
                  <a:pt x="349" y="227"/>
                  <a:pt x="349" y="226"/>
                  <a:pt x="349" y="226"/>
                </a:cubicBezTo>
                <a:cubicBezTo>
                  <a:pt x="349" y="226"/>
                  <a:pt x="349" y="226"/>
                  <a:pt x="349" y="226"/>
                </a:cubicBezTo>
                <a:cubicBezTo>
                  <a:pt x="349" y="226"/>
                  <a:pt x="350" y="226"/>
                  <a:pt x="350" y="225"/>
                </a:cubicBezTo>
                <a:cubicBezTo>
                  <a:pt x="350" y="225"/>
                  <a:pt x="350" y="225"/>
                  <a:pt x="350" y="225"/>
                </a:cubicBezTo>
                <a:cubicBezTo>
                  <a:pt x="350" y="225"/>
                  <a:pt x="350" y="225"/>
                  <a:pt x="350" y="225"/>
                </a:cubicBezTo>
                <a:cubicBezTo>
                  <a:pt x="350" y="225"/>
                  <a:pt x="350" y="225"/>
                  <a:pt x="350" y="225"/>
                </a:cubicBezTo>
                <a:cubicBezTo>
                  <a:pt x="350" y="225"/>
                  <a:pt x="350" y="225"/>
                  <a:pt x="350" y="225"/>
                </a:cubicBezTo>
                <a:cubicBezTo>
                  <a:pt x="350" y="225"/>
                  <a:pt x="349" y="225"/>
                  <a:pt x="349" y="225"/>
                </a:cubicBezTo>
                <a:cubicBezTo>
                  <a:pt x="349" y="224"/>
                  <a:pt x="349" y="224"/>
                  <a:pt x="349" y="224"/>
                </a:cubicBezTo>
                <a:cubicBezTo>
                  <a:pt x="349" y="224"/>
                  <a:pt x="349" y="224"/>
                  <a:pt x="350" y="224"/>
                </a:cubicBezTo>
                <a:cubicBezTo>
                  <a:pt x="349" y="224"/>
                  <a:pt x="349" y="224"/>
                  <a:pt x="349" y="224"/>
                </a:cubicBezTo>
                <a:cubicBezTo>
                  <a:pt x="349" y="224"/>
                  <a:pt x="349" y="224"/>
                  <a:pt x="349" y="224"/>
                </a:cubicBezTo>
                <a:cubicBezTo>
                  <a:pt x="349" y="224"/>
                  <a:pt x="349" y="224"/>
                  <a:pt x="349" y="224"/>
                </a:cubicBezTo>
                <a:cubicBezTo>
                  <a:pt x="349" y="224"/>
                  <a:pt x="349" y="224"/>
                  <a:pt x="349" y="224"/>
                </a:cubicBezTo>
                <a:cubicBezTo>
                  <a:pt x="349" y="224"/>
                  <a:pt x="349" y="224"/>
                  <a:pt x="349" y="224"/>
                </a:cubicBezTo>
                <a:cubicBezTo>
                  <a:pt x="349" y="223"/>
                  <a:pt x="349" y="223"/>
                  <a:pt x="349" y="223"/>
                </a:cubicBezTo>
                <a:cubicBezTo>
                  <a:pt x="349" y="223"/>
                  <a:pt x="348" y="223"/>
                  <a:pt x="348" y="223"/>
                </a:cubicBezTo>
                <a:cubicBezTo>
                  <a:pt x="348" y="223"/>
                  <a:pt x="348" y="223"/>
                  <a:pt x="348" y="223"/>
                </a:cubicBezTo>
                <a:cubicBezTo>
                  <a:pt x="348" y="223"/>
                  <a:pt x="348" y="223"/>
                  <a:pt x="348" y="223"/>
                </a:cubicBezTo>
                <a:cubicBezTo>
                  <a:pt x="348" y="223"/>
                  <a:pt x="347" y="223"/>
                  <a:pt x="347" y="223"/>
                </a:cubicBezTo>
                <a:cubicBezTo>
                  <a:pt x="347" y="223"/>
                  <a:pt x="347" y="223"/>
                  <a:pt x="347" y="224"/>
                </a:cubicBezTo>
                <a:cubicBezTo>
                  <a:pt x="347" y="224"/>
                  <a:pt x="348" y="224"/>
                  <a:pt x="348" y="224"/>
                </a:cubicBezTo>
                <a:cubicBezTo>
                  <a:pt x="348" y="225"/>
                  <a:pt x="347" y="225"/>
                  <a:pt x="347" y="225"/>
                </a:cubicBezTo>
                <a:cubicBezTo>
                  <a:pt x="347" y="226"/>
                  <a:pt x="347" y="226"/>
                  <a:pt x="346" y="226"/>
                </a:cubicBezTo>
                <a:cubicBezTo>
                  <a:pt x="346" y="226"/>
                  <a:pt x="346" y="226"/>
                  <a:pt x="346" y="226"/>
                </a:cubicBezTo>
                <a:cubicBezTo>
                  <a:pt x="346" y="226"/>
                  <a:pt x="346" y="225"/>
                  <a:pt x="346" y="225"/>
                </a:cubicBezTo>
                <a:cubicBezTo>
                  <a:pt x="346" y="225"/>
                  <a:pt x="346" y="224"/>
                  <a:pt x="346" y="224"/>
                </a:cubicBezTo>
                <a:cubicBezTo>
                  <a:pt x="347" y="224"/>
                  <a:pt x="347" y="224"/>
                  <a:pt x="347" y="224"/>
                </a:cubicBezTo>
                <a:cubicBezTo>
                  <a:pt x="347" y="224"/>
                  <a:pt x="346" y="224"/>
                  <a:pt x="346" y="224"/>
                </a:cubicBezTo>
                <a:cubicBezTo>
                  <a:pt x="346" y="224"/>
                  <a:pt x="346" y="224"/>
                  <a:pt x="346" y="223"/>
                </a:cubicBezTo>
                <a:cubicBezTo>
                  <a:pt x="346" y="223"/>
                  <a:pt x="346" y="223"/>
                  <a:pt x="346" y="223"/>
                </a:cubicBezTo>
                <a:cubicBezTo>
                  <a:pt x="346" y="223"/>
                  <a:pt x="346" y="223"/>
                  <a:pt x="346" y="223"/>
                </a:cubicBezTo>
                <a:cubicBezTo>
                  <a:pt x="346" y="222"/>
                  <a:pt x="346" y="222"/>
                  <a:pt x="346" y="222"/>
                </a:cubicBezTo>
                <a:cubicBezTo>
                  <a:pt x="346" y="222"/>
                  <a:pt x="346" y="222"/>
                  <a:pt x="346" y="222"/>
                </a:cubicBezTo>
                <a:cubicBezTo>
                  <a:pt x="346" y="222"/>
                  <a:pt x="346" y="222"/>
                  <a:pt x="346" y="222"/>
                </a:cubicBezTo>
                <a:cubicBezTo>
                  <a:pt x="347" y="222"/>
                  <a:pt x="347" y="222"/>
                  <a:pt x="347" y="222"/>
                </a:cubicBezTo>
                <a:cubicBezTo>
                  <a:pt x="347" y="222"/>
                  <a:pt x="347" y="222"/>
                  <a:pt x="347" y="222"/>
                </a:cubicBezTo>
                <a:cubicBezTo>
                  <a:pt x="347" y="222"/>
                  <a:pt x="347" y="222"/>
                  <a:pt x="347" y="222"/>
                </a:cubicBezTo>
                <a:cubicBezTo>
                  <a:pt x="347" y="222"/>
                  <a:pt x="347" y="222"/>
                  <a:pt x="347" y="222"/>
                </a:cubicBezTo>
                <a:cubicBezTo>
                  <a:pt x="347" y="222"/>
                  <a:pt x="347" y="222"/>
                  <a:pt x="347" y="222"/>
                </a:cubicBezTo>
                <a:cubicBezTo>
                  <a:pt x="347" y="222"/>
                  <a:pt x="347" y="222"/>
                  <a:pt x="347" y="221"/>
                </a:cubicBezTo>
                <a:cubicBezTo>
                  <a:pt x="347" y="221"/>
                  <a:pt x="347" y="221"/>
                  <a:pt x="347" y="221"/>
                </a:cubicBezTo>
                <a:cubicBezTo>
                  <a:pt x="347" y="221"/>
                  <a:pt x="348" y="221"/>
                  <a:pt x="348" y="221"/>
                </a:cubicBezTo>
                <a:cubicBezTo>
                  <a:pt x="348" y="221"/>
                  <a:pt x="348" y="221"/>
                  <a:pt x="348" y="221"/>
                </a:cubicBezTo>
                <a:cubicBezTo>
                  <a:pt x="348" y="221"/>
                  <a:pt x="348" y="221"/>
                  <a:pt x="348" y="221"/>
                </a:cubicBezTo>
                <a:cubicBezTo>
                  <a:pt x="347" y="221"/>
                  <a:pt x="347" y="221"/>
                  <a:pt x="348" y="221"/>
                </a:cubicBezTo>
                <a:cubicBezTo>
                  <a:pt x="348" y="220"/>
                  <a:pt x="348" y="220"/>
                  <a:pt x="348" y="220"/>
                </a:cubicBezTo>
                <a:cubicBezTo>
                  <a:pt x="348" y="220"/>
                  <a:pt x="348" y="220"/>
                  <a:pt x="347" y="220"/>
                </a:cubicBezTo>
                <a:cubicBezTo>
                  <a:pt x="347" y="220"/>
                  <a:pt x="347" y="220"/>
                  <a:pt x="347" y="220"/>
                </a:cubicBezTo>
                <a:cubicBezTo>
                  <a:pt x="347" y="221"/>
                  <a:pt x="347" y="221"/>
                  <a:pt x="347" y="221"/>
                </a:cubicBezTo>
                <a:cubicBezTo>
                  <a:pt x="347" y="221"/>
                  <a:pt x="347" y="221"/>
                  <a:pt x="347" y="221"/>
                </a:cubicBezTo>
                <a:cubicBezTo>
                  <a:pt x="347" y="221"/>
                  <a:pt x="347" y="221"/>
                  <a:pt x="347" y="221"/>
                </a:cubicBezTo>
                <a:cubicBezTo>
                  <a:pt x="346" y="221"/>
                  <a:pt x="346" y="221"/>
                  <a:pt x="346" y="221"/>
                </a:cubicBezTo>
                <a:cubicBezTo>
                  <a:pt x="346" y="221"/>
                  <a:pt x="346" y="221"/>
                  <a:pt x="346" y="221"/>
                </a:cubicBezTo>
                <a:cubicBezTo>
                  <a:pt x="346" y="220"/>
                  <a:pt x="345" y="220"/>
                  <a:pt x="345" y="220"/>
                </a:cubicBezTo>
                <a:cubicBezTo>
                  <a:pt x="345" y="220"/>
                  <a:pt x="345" y="220"/>
                  <a:pt x="345" y="219"/>
                </a:cubicBezTo>
                <a:cubicBezTo>
                  <a:pt x="345" y="219"/>
                  <a:pt x="345" y="219"/>
                  <a:pt x="345" y="219"/>
                </a:cubicBezTo>
                <a:cubicBezTo>
                  <a:pt x="345" y="219"/>
                  <a:pt x="345" y="219"/>
                  <a:pt x="345" y="219"/>
                </a:cubicBezTo>
                <a:cubicBezTo>
                  <a:pt x="345" y="219"/>
                  <a:pt x="345" y="219"/>
                  <a:pt x="345" y="220"/>
                </a:cubicBezTo>
                <a:cubicBezTo>
                  <a:pt x="345" y="220"/>
                  <a:pt x="346" y="220"/>
                  <a:pt x="346" y="220"/>
                </a:cubicBezTo>
                <a:cubicBezTo>
                  <a:pt x="346" y="220"/>
                  <a:pt x="346" y="220"/>
                  <a:pt x="345" y="220"/>
                </a:cubicBezTo>
                <a:cubicBezTo>
                  <a:pt x="345" y="219"/>
                  <a:pt x="345" y="219"/>
                  <a:pt x="345" y="219"/>
                </a:cubicBezTo>
                <a:cubicBezTo>
                  <a:pt x="345" y="219"/>
                  <a:pt x="345" y="219"/>
                  <a:pt x="345" y="219"/>
                </a:cubicBezTo>
                <a:cubicBezTo>
                  <a:pt x="344" y="219"/>
                  <a:pt x="344" y="219"/>
                  <a:pt x="345" y="218"/>
                </a:cubicBezTo>
                <a:cubicBezTo>
                  <a:pt x="344" y="218"/>
                  <a:pt x="344" y="218"/>
                  <a:pt x="344" y="218"/>
                </a:cubicBezTo>
                <a:cubicBezTo>
                  <a:pt x="344" y="218"/>
                  <a:pt x="344" y="218"/>
                  <a:pt x="344" y="218"/>
                </a:cubicBezTo>
                <a:cubicBezTo>
                  <a:pt x="344" y="218"/>
                  <a:pt x="344" y="218"/>
                  <a:pt x="344" y="218"/>
                </a:cubicBezTo>
                <a:cubicBezTo>
                  <a:pt x="344" y="218"/>
                  <a:pt x="344" y="218"/>
                  <a:pt x="344" y="218"/>
                </a:cubicBezTo>
                <a:cubicBezTo>
                  <a:pt x="344" y="218"/>
                  <a:pt x="344" y="218"/>
                  <a:pt x="343" y="218"/>
                </a:cubicBezTo>
                <a:cubicBezTo>
                  <a:pt x="343" y="218"/>
                  <a:pt x="343" y="217"/>
                  <a:pt x="343" y="217"/>
                </a:cubicBezTo>
                <a:cubicBezTo>
                  <a:pt x="343" y="217"/>
                  <a:pt x="343" y="217"/>
                  <a:pt x="344" y="217"/>
                </a:cubicBezTo>
                <a:cubicBezTo>
                  <a:pt x="344" y="217"/>
                  <a:pt x="343" y="217"/>
                  <a:pt x="343" y="216"/>
                </a:cubicBezTo>
                <a:cubicBezTo>
                  <a:pt x="343" y="216"/>
                  <a:pt x="343" y="216"/>
                  <a:pt x="343" y="216"/>
                </a:cubicBezTo>
                <a:cubicBezTo>
                  <a:pt x="343" y="216"/>
                  <a:pt x="343" y="216"/>
                  <a:pt x="343" y="216"/>
                </a:cubicBezTo>
                <a:cubicBezTo>
                  <a:pt x="343" y="216"/>
                  <a:pt x="343" y="217"/>
                  <a:pt x="343" y="217"/>
                </a:cubicBezTo>
                <a:cubicBezTo>
                  <a:pt x="343" y="217"/>
                  <a:pt x="343" y="216"/>
                  <a:pt x="343" y="216"/>
                </a:cubicBezTo>
                <a:cubicBezTo>
                  <a:pt x="343" y="216"/>
                  <a:pt x="343" y="216"/>
                  <a:pt x="342" y="216"/>
                </a:cubicBezTo>
                <a:cubicBezTo>
                  <a:pt x="342" y="215"/>
                  <a:pt x="342" y="215"/>
                  <a:pt x="342" y="215"/>
                </a:cubicBezTo>
                <a:cubicBezTo>
                  <a:pt x="342" y="215"/>
                  <a:pt x="342" y="215"/>
                  <a:pt x="342" y="215"/>
                </a:cubicBezTo>
                <a:cubicBezTo>
                  <a:pt x="342" y="215"/>
                  <a:pt x="342" y="215"/>
                  <a:pt x="342" y="215"/>
                </a:cubicBezTo>
                <a:cubicBezTo>
                  <a:pt x="342" y="215"/>
                  <a:pt x="342" y="215"/>
                  <a:pt x="341" y="215"/>
                </a:cubicBezTo>
                <a:cubicBezTo>
                  <a:pt x="341" y="214"/>
                  <a:pt x="341" y="214"/>
                  <a:pt x="341" y="214"/>
                </a:cubicBezTo>
                <a:cubicBezTo>
                  <a:pt x="341" y="214"/>
                  <a:pt x="341" y="214"/>
                  <a:pt x="341" y="214"/>
                </a:cubicBezTo>
                <a:cubicBezTo>
                  <a:pt x="341" y="213"/>
                  <a:pt x="341" y="213"/>
                  <a:pt x="341" y="213"/>
                </a:cubicBezTo>
                <a:cubicBezTo>
                  <a:pt x="341" y="213"/>
                  <a:pt x="341" y="212"/>
                  <a:pt x="341" y="212"/>
                </a:cubicBezTo>
                <a:cubicBezTo>
                  <a:pt x="342" y="212"/>
                  <a:pt x="342" y="212"/>
                  <a:pt x="342" y="212"/>
                </a:cubicBezTo>
                <a:cubicBezTo>
                  <a:pt x="342" y="213"/>
                  <a:pt x="342" y="213"/>
                  <a:pt x="342" y="213"/>
                </a:cubicBezTo>
                <a:cubicBezTo>
                  <a:pt x="342" y="213"/>
                  <a:pt x="342" y="213"/>
                  <a:pt x="342" y="213"/>
                </a:cubicBezTo>
                <a:cubicBezTo>
                  <a:pt x="342" y="213"/>
                  <a:pt x="343" y="213"/>
                  <a:pt x="343" y="213"/>
                </a:cubicBezTo>
                <a:cubicBezTo>
                  <a:pt x="343" y="214"/>
                  <a:pt x="344" y="214"/>
                  <a:pt x="344" y="215"/>
                </a:cubicBezTo>
                <a:cubicBezTo>
                  <a:pt x="344" y="215"/>
                  <a:pt x="344" y="215"/>
                  <a:pt x="344" y="215"/>
                </a:cubicBezTo>
                <a:cubicBezTo>
                  <a:pt x="344" y="215"/>
                  <a:pt x="344" y="215"/>
                  <a:pt x="345" y="215"/>
                </a:cubicBezTo>
                <a:cubicBezTo>
                  <a:pt x="345" y="215"/>
                  <a:pt x="345" y="215"/>
                  <a:pt x="344" y="215"/>
                </a:cubicBezTo>
                <a:cubicBezTo>
                  <a:pt x="344" y="215"/>
                  <a:pt x="344" y="215"/>
                  <a:pt x="344" y="215"/>
                </a:cubicBezTo>
                <a:cubicBezTo>
                  <a:pt x="344" y="215"/>
                  <a:pt x="344" y="215"/>
                  <a:pt x="344" y="215"/>
                </a:cubicBezTo>
                <a:cubicBezTo>
                  <a:pt x="344" y="215"/>
                  <a:pt x="344" y="215"/>
                  <a:pt x="344" y="214"/>
                </a:cubicBezTo>
                <a:cubicBezTo>
                  <a:pt x="343" y="214"/>
                  <a:pt x="343" y="214"/>
                  <a:pt x="343" y="213"/>
                </a:cubicBezTo>
                <a:cubicBezTo>
                  <a:pt x="343" y="213"/>
                  <a:pt x="343" y="213"/>
                  <a:pt x="342" y="213"/>
                </a:cubicBezTo>
                <a:cubicBezTo>
                  <a:pt x="342" y="213"/>
                  <a:pt x="342" y="212"/>
                  <a:pt x="342" y="212"/>
                </a:cubicBezTo>
                <a:cubicBezTo>
                  <a:pt x="342" y="212"/>
                  <a:pt x="342" y="212"/>
                  <a:pt x="342" y="212"/>
                </a:cubicBezTo>
                <a:cubicBezTo>
                  <a:pt x="342" y="212"/>
                  <a:pt x="342" y="211"/>
                  <a:pt x="343" y="212"/>
                </a:cubicBezTo>
                <a:cubicBezTo>
                  <a:pt x="343" y="212"/>
                  <a:pt x="343" y="212"/>
                  <a:pt x="343" y="212"/>
                </a:cubicBezTo>
                <a:cubicBezTo>
                  <a:pt x="343" y="212"/>
                  <a:pt x="343" y="212"/>
                  <a:pt x="343" y="212"/>
                </a:cubicBezTo>
                <a:cubicBezTo>
                  <a:pt x="343" y="212"/>
                  <a:pt x="343" y="211"/>
                  <a:pt x="343" y="211"/>
                </a:cubicBezTo>
                <a:cubicBezTo>
                  <a:pt x="342" y="211"/>
                  <a:pt x="342" y="211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43" y="211"/>
                  <a:pt x="343" y="211"/>
                  <a:pt x="343" y="211"/>
                </a:cubicBezTo>
                <a:cubicBezTo>
                  <a:pt x="343" y="211"/>
                  <a:pt x="344" y="212"/>
                  <a:pt x="343" y="212"/>
                </a:cubicBezTo>
                <a:cubicBezTo>
                  <a:pt x="343" y="212"/>
                  <a:pt x="344" y="212"/>
                  <a:pt x="344" y="212"/>
                </a:cubicBezTo>
                <a:cubicBezTo>
                  <a:pt x="344" y="212"/>
                  <a:pt x="344" y="212"/>
                  <a:pt x="344" y="212"/>
                </a:cubicBezTo>
                <a:cubicBezTo>
                  <a:pt x="344" y="212"/>
                  <a:pt x="344" y="212"/>
                  <a:pt x="344" y="212"/>
                </a:cubicBezTo>
                <a:cubicBezTo>
                  <a:pt x="344" y="212"/>
                  <a:pt x="344" y="212"/>
                  <a:pt x="344" y="212"/>
                </a:cubicBezTo>
                <a:cubicBezTo>
                  <a:pt x="344" y="212"/>
                  <a:pt x="344" y="211"/>
                  <a:pt x="344" y="211"/>
                </a:cubicBezTo>
                <a:cubicBezTo>
                  <a:pt x="344" y="211"/>
                  <a:pt x="344" y="211"/>
                  <a:pt x="344" y="211"/>
                </a:cubicBezTo>
                <a:cubicBezTo>
                  <a:pt x="344" y="211"/>
                  <a:pt x="344" y="211"/>
                  <a:pt x="344" y="211"/>
                </a:cubicBezTo>
                <a:cubicBezTo>
                  <a:pt x="345" y="211"/>
                  <a:pt x="345" y="211"/>
                  <a:pt x="345" y="211"/>
                </a:cubicBezTo>
                <a:cubicBezTo>
                  <a:pt x="345" y="211"/>
                  <a:pt x="345" y="211"/>
                  <a:pt x="345" y="211"/>
                </a:cubicBezTo>
                <a:cubicBezTo>
                  <a:pt x="345" y="211"/>
                  <a:pt x="345" y="210"/>
                  <a:pt x="345" y="210"/>
                </a:cubicBezTo>
                <a:cubicBezTo>
                  <a:pt x="346" y="210"/>
                  <a:pt x="346" y="210"/>
                  <a:pt x="346" y="210"/>
                </a:cubicBezTo>
                <a:cubicBezTo>
                  <a:pt x="346" y="210"/>
                  <a:pt x="346" y="210"/>
                  <a:pt x="346" y="210"/>
                </a:cubicBezTo>
                <a:cubicBezTo>
                  <a:pt x="347" y="210"/>
                  <a:pt x="347" y="211"/>
                  <a:pt x="347" y="211"/>
                </a:cubicBezTo>
                <a:cubicBezTo>
                  <a:pt x="347" y="211"/>
                  <a:pt x="347" y="211"/>
                  <a:pt x="348" y="211"/>
                </a:cubicBezTo>
                <a:cubicBezTo>
                  <a:pt x="348" y="211"/>
                  <a:pt x="348" y="211"/>
                  <a:pt x="348" y="211"/>
                </a:cubicBezTo>
                <a:cubicBezTo>
                  <a:pt x="348" y="211"/>
                  <a:pt x="348" y="212"/>
                  <a:pt x="348" y="212"/>
                </a:cubicBezTo>
                <a:cubicBezTo>
                  <a:pt x="348" y="212"/>
                  <a:pt x="348" y="212"/>
                  <a:pt x="347" y="213"/>
                </a:cubicBezTo>
                <a:cubicBezTo>
                  <a:pt x="347" y="213"/>
                  <a:pt x="347" y="213"/>
                  <a:pt x="347" y="213"/>
                </a:cubicBezTo>
                <a:cubicBezTo>
                  <a:pt x="347" y="213"/>
                  <a:pt x="346" y="213"/>
                  <a:pt x="346" y="213"/>
                </a:cubicBezTo>
                <a:cubicBezTo>
                  <a:pt x="346" y="213"/>
                  <a:pt x="346" y="213"/>
                  <a:pt x="347" y="213"/>
                </a:cubicBezTo>
                <a:cubicBezTo>
                  <a:pt x="347" y="213"/>
                  <a:pt x="347" y="213"/>
                  <a:pt x="347" y="213"/>
                </a:cubicBezTo>
                <a:cubicBezTo>
                  <a:pt x="347" y="213"/>
                  <a:pt x="347" y="213"/>
                  <a:pt x="347" y="213"/>
                </a:cubicBezTo>
                <a:cubicBezTo>
                  <a:pt x="347" y="213"/>
                  <a:pt x="347" y="213"/>
                  <a:pt x="347" y="213"/>
                </a:cubicBezTo>
                <a:cubicBezTo>
                  <a:pt x="347" y="213"/>
                  <a:pt x="347" y="214"/>
                  <a:pt x="347" y="213"/>
                </a:cubicBezTo>
                <a:cubicBezTo>
                  <a:pt x="347" y="213"/>
                  <a:pt x="346" y="213"/>
                  <a:pt x="346" y="214"/>
                </a:cubicBezTo>
                <a:cubicBezTo>
                  <a:pt x="346" y="214"/>
                  <a:pt x="347" y="214"/>
                  <a:pt x="347" y="214"/>
                </a:cubicBezTo>
                <a:cubicBezTo>
                  <a:pt x="347" y="214"/>
                  <a:pt x="347" y="214"/>
                  <a:pt x="347" y="214"/>
                </a:cubicBezTo>
                <a:cubicBezTo>
                  <a:pt x="347" y="214"/>
                  <a:pt x="347" y="214"/>
                  <a:pt x="347" y="214"/>
                </a:cubicBezTo>
                <a:cubicBezTo>
                  <a:pt x="348" y="214"/>
                  <a:pt x="348" y="213"/>
                  <a:pt x="348" y="213"/>
                </a:cubicBezTo>
                <a:cubicBezTo>
                  <a:pt x="348" y="213"/>
                  <a:pt x="348" y="212"/>
                  <a:pt x="348" y="212"/>
                </a:cubicBezTo>
                <a:cubicBezTo>
                  <a:pt x="349" y="212"/>
                  <a:pt x="349" y="212"/>
                  <a:pt x="349" y="212"/>
                </a:cubicBezTo>
                <a:cubicBezTo>
                  <a:pt x="348" y="212"/>
                  <a:pt x="348" y="212"/>
                  <a:pt x="348" y="212"/>
                </a:cubicBezTo>
                <a:cubicBezTo>
                  <a:pt x="349" y="212"/>
                  <a:pt x="349" y="211"/>
                  <a:pt x="349" y="212"/>
                </a:cubicBezTo>
                <a:cubicBezTo>
                  <a:pt x="349" y="212"/>
                  <a:pt x="349" y="212"/>
                  <a:pt x="349" y="212"/>
                </a:cubicBezTo>
                <a:cubicBezTo>
                  <a:pt x="349" y="212"/>
                  <a:pt x="350" y="212"/>
                  <a:pt x="350" y="212"/>
                </a:cubicBezTo>
                <a:cubicBezTo>
                  <a:pt x="351" y="212"/>
                  <a:pt x="351" y="212"/>
                  <a:pt x="351" y="212"/>
                </a:cubicBezTo>
                <a:cubicBezTo>
                  <a:pt x="351" y="212"/>
                  <a:pt x="351" y="212"/>
                  <a:pt x="351" y="212"/>
                </a:cubicBezTo>
                <a:cubicBezTo>
                  <a:pt x="351" y="213"/>
                  <a:pt x="351" y="212"/>
                  <a:pt x="351" y="213"/>
                </a:cubicBezTo>
                <a:cubicBezTo>
                  <a:pt x="351" y="213"/>
                  <a:pt x="352" y="212"/>
                  <a:pt x="352" y="213"/>
                </a:cubicBezTo>
                <a:cubicBezTo>
                  <a:pt x="352" y="213"/>
                  <a:pt x="352" y="213"/>
                  <a:pt x="352" y="214"/>
                </a:cubicBezTo>
                <a:cubicBezTo>
                  <a:pt x="352" y="214"/>
                  <a:pt x="352" y="214"/>
                  <a:pt x="352" y="215"/>
                </a:cubicBezTo>
                <a:cubicBezTo>
                  <a:pt x="351" y="215"/>
                  <a:pt x="351" y="215"/>
                  <a:pt x="351" y="215"/>
                </a:cubicBezTo>
                <a:cubicBezTo>
                  <a:pt x="351" y="215"/>
                  <a:pt x="351" y="214"/>
                  <a:pt x="351" y="214"/>
                </a:cubicBezTo>
                <a:cubicBezTo>
                  <a:pt x="350" y="214"/>
                  <a:pt x="350" y="214"/>
                  <a:pt x="350" y="214"/>
                </a:cubicBezTo>
                <a:cubicBezTo>
                  <a:pt x="350" y="214"/>
                  <a:pt x="350" y="214"/>
                  <a:pt x="350" y="214"/>
                </a:cubicBezTo>
                <a:cubicBezTo>
                  <a:pt x="350" y="214"/>
                  <a:pt x="350" y="214"/>
                  <a:pt x="350" y="214"/>
                </a:cubicBezTo>
                <a:cubicBezTo>
                  <a:pt x="350" y="214"/>
                  <a:pt x="350" y="214"/>
                  <a:pt x="350" y="214"/>
                </a:cubicBezTo>
                <a:cubicBezTo>
                  <a:pt x="350" y="215"/>
                  <a:pt x="351" y="215"/>
                  <a:pt x="351" y="215"/>
                </a:cubicBezTo>
                <a:cubicBezTo>
                  <a:pt x="351" y="215"/>
                  <a:pt x="351" y="215"/>
                  <a:pt x="351" y="215"/>
                </a:cubicBezTo>
                <a:cubicBezTo>
                  <a:pt x="351" y="215"/>
                  <a:pt x="351" y="215"/>
                  <a:pt x="351" y="215"/>
                </a:cubicBezTo>
                <a:cubicBezTo>
                  <a:pt x="351" y="216"/>
                  <a:pt x="352" y="216"/>
                  <a:pt x="352" y="216"/>
                </a:cubicBezTo>
                <a:cubicBezTo>
                  <a:pt x="352" y="216"/>
                  <a:pt x="351" y="216"/>
                  <a:pt x="351" y="216"/>
                </a:cubicBezTo>
                <a:cubicBezTo>
                  <a:pt x="351" y="216"/>
                  <a:pt x="351" y="216"/>
                  <a:pt x="350" y="216"/>
                </a:cubicBezTo>
                <a:cubicBezTo>
                  <a:pt x="350" y="216"/>
                  <a:pt x="350" y="216"/>
                  <a:pt x="350" y="216"/>
                </a:cubicBezTo>
                <a:cubicBezTo>
                  <a:pt x="349" y="216"/>
                  <a:pt x="349" y="215"/>
                  <a:pt x="349" y="215"/>
                </a:cubicBezTo>
                <a:cubicBezTo>
                  <a:pt x="348" y="215"/>
                  <a:pt x="348" y="215"/>
                  <a:pt x="348" y="215"/>
                </a:cubicBezTo>
                <a:cubicBezTo>
                  <a:pt x="347" y="214"/>
                  <a:pt x="347" y="214"/>
                  <a:pt x="346" y="214"/>
                </a:cubicBezTo>
                <a:cubicBezTo>
                  <a:pt x="346" y="214"/>
                  <a:pt x="346" y="214"/>
                  <a:pt x="346" y="214"/>
                </a:cubicBezTo>
                <a:cubicBezTo>
                  <a:pt x="346" y="214"/>
                  <a:pt x="347" y="214"/>
                  <a:pt x="347" y="214"/>
                </a:cubicBezTo>
                <a:cubicBezTo>
                  <a:pt x="347" y="214"/>
                  <a:pt x="347" y="215"/>
                  <a:pt x="347" y="215"/>
                </a:cubicBezTo>
                <a:cubicBezTo>
                  <a:pt x="347" y="215"/>
                  <a:pt x="347" y="215"/>
                  <a:pt x="347" y="215"/>
                </a:cubicBezTo>
                <a:cubicBezTo>
                  <a:pt x="347" y="215"/>
                  <a:pt x="347" y="215"/>
                  <a:pt x="348" y="215"/>
                </a:cubicBezTo>
                <a:cubicBezTo>
                  <a:pt x="348" y="215"/>
                  <a:pt x="348" y="215"/>
                  <a:pt x="348" y="215"/>
                </a:cubicBezTo>
                <a:cubicBezTo>
                  <a:pt x="348" y="215"/>
                  <a:pt x="348" y="215"/>
                  <a:pt x="348" y="216"/>
                </a:cubicBezTo>
                <a:cubicBezTo>
                  <a:pt x="348" y="215"/>
                  <a:pt x="348" y="215"/>
                  <a:pt x="349" y="216"/>
                </a:cubicBezTo>
                <a:cubicBezTo>
                  <a:pt x="349" y="216"/>
                  <a:pt x="349" y="216"/>
                  <a:pt x="349" y="216"/>
                </a:cubicBezTo>
                <a:cubicBezTo>
                  <a:pt x="349" y="216"/>
                  <a:pt x="349" y="216"/>
                  <a:pt x="349" y="216"/>
                </a:cubicBezTo>
                <a:cubicBezTo>
                  <a:pt x="349" y="216"/>
                  <a:pt x="349" y="216"/>
                  <a:pt x="349" y="216"/>
                </a:cubicBezTo>
                <a:cubicBezTo>
                  <a:pt x="349" y="217"/>
                  <a:pt x="349" y="217"/>
                  <a:pt x="349" y="217"/>
                </a:cubicBezTo>
                <a:cubicBezTo>
                  <a:pt x="349" y="217"/>
                  <a:pt x="349" y="217"/>
                  <a:pt x="349" y="217"/>
                </a:cubicBezTo>
                <a:cubicBezTo>
                  <a:pt x="349" y="217"/>
                  <a:pt x="349" y="217"/>
                  <a:pt x="349" y="217"/>
                </a:cubicBezTo>
                <a:cubicBezTo>
                  <a:pt x="350" y="217"/>
                  <a:pt x="350" y="217"/>
                  <a:pt x="350" y="217"/>
                </a:cubicBezTo>
                <a:cubicBezTo>
                  <a:pt x="350" y="217"/>
                  <a:pt x="350" y="217"/>
                  <a:pt x="350" y="217"/>
                </a:cubicBezTo>
                <a:cubicBezTo>
                  <a:pt x="350" y="217"/>
                  <a:pt x="350" y="217"/>
                  <a:pt x="350" y="217"/>
                </a:cubicBezTo>
                <a:cubicBezTo>
                  <a:pt x="350" y="217"/>
                  <a:pt x="351" y="217"/>
                  <a:pt x="351" y="216"/>
                </a:cubicBezTo>
                <a:cubicBezTo>
                  <a:pt x="351" y="216"/>
                  <a:pt x="351" y="216"/>
                  <a:pt x="351" y="216"/>
                </a:cubicBezTo>
                <a:cubicBezTo>
                  <a:pt x="351" y="217"/>
                  <a:pt x="351" y="217"/>
                  <a:pt x="352" y="216"/>
                </a:cubicBezTo>
                <a:cubicBezTo>
                  <a:pt x="352" y="216"/>
                  <a:pt x="352" y="216"/>
                  <a:pt x="352" y="217"/>
                </a:cubicBezTo>
                <a:cubicBezTo>
                  <a:pt x="352" y="217"/>
                  <a:pt x="352" y="217"/>
                  <a:pt x="352" y="217"/>
                </a:cubicBezTo>
                <a:cubicBezTo>
                  <a:pt x="352" y="217"/>
                  <a:pt x="352" y="218"/>
                  <a:pt x="352" y="218"/>
                </a:cubicBezTo>
                <a:cubicBezTo>
                  <a:pt x="352" y="218"/>
                  <a:pt x="352" y="218"/>
                  <a:pt x="352" y="218"/>
                </a:cubicBezTo>
                <a:cubicBezTo>
                  <a:pt x="352" y="218"/>
                  <a:pt x="352" y="218"/>
                  <a:pt x="352" y="218"/>
                </a:cubicBezTo>
                <a:cubicBezTo>
                  <a:pt x="352" y="218"/>
                  <a:pt x="352" y="218"/>
                  <a:pt x="352" y="218"/>
                </a:cubicBezTo>
                <a:cubicBezTo>
                  <a:pt x="352" y="218"/>
                  <a:pt x="352" y="219"/>
                  <a:pt x="352" y="219"/>
                </a:cubicBezTo>
                <a:cubicBezTo>
                  <a:pt x="352" y="219"/>
                  <a:pt x="352" y="219"/>
                  <a:pt x="352" y="219"/>
                </a:cubicBezTo>
                <a:cubicBezTo>
                  <a:pt x="352" y="219"/>
                  <a:pt x="352" y="219"/>
                  <a:pt x="352" y="219"/>
                </a:cubicBezTo>
                <a:cubicBezTo>
                  <a:pt x="352" y="219"/>
                  <a:pt x="352" y="220"/>
                  <a:pt x="353" y="220"/>
                </a:cubicBezTo>
                <a:cubicBezTo>
                  <a:pt x="352" y="220"/>
                  <a:pt x="352" y="220"/>
                  <a:pt x="352" y="219"/>
                </a:cubicBezTo>
                <a:cubicBezTo>
                  <a:pt x="352" y="219"/>
                  <a:pt x="352" y="219"/>
                  <a:pt x="352" y="219"/>
                </a:cubicBezTo>
                <a:cubicBezTo>
                  <a:pt x="352" y="219"/>
                  <a:pt x="352" y="220"/>
                  <a:pt x="352" y="220"/>
                </a:cubicBezTo>
                <a:cubicBezTo>
                  <a:pt x="352" y="220"/>
                  <a:pt x="352" y="220"/>
                  <a:pt x="352" y="220"/>
                </a:cubicBezTo>
                <a:cubicBezTo>
                  <a:pt x="352" y="220"/>
                  <a:pt x="351" y="220"/>
                  <a:pt x="351" y="220"/>
                </a:cubicBezTo>
                <a:cubicBezTo>
                  <a:pt x="351" y="220"/>
                  <a:pt x="351" y="220"/>
                  <a:pt x="351" y="220"/>
                </a:cubicBezTo>
                <a:cubicBezTo>
                  <a:pt x="351" y="220"/>
                  <a:pt x="351" y="219"/>
                  <a:pt x="350" y="219"/>
                </a:cubicBezTo>
                <a:cubicBezTo>
                  <a:pt x="350" y="219"/>
                  <a:pt x="350" y="219"/>
                  <a:pt x="350" y="219"/>
                </a:cubicBezTo>
                <a:cubicBezTo>
                  <a:pt x="350" y="219"/>
                  <a:pt x="349" y="219"/>
                  <a:pt x="349" y="219"/>
                </a:cubicBezTo>
                <a:cubicBezTo>
                  <a:pt x="349" y="218"/>
                  <a:pt x="348" y="218"/>
                  <a:pt x="348" y="218"/>
                </a:cubicBezTo>
                <a:cubicBezTo>
                  <a:pt x="348" y="217"/>
                  <a:pt x="348" y="217"/>
                  <a:pt x="348" y="217"/>
                </a:cubicBezTo>
                <a:cubicBezTo>
                  <a:pt x="348" y="217"/>
                  <a:pt x="348" y="217"/>
                  <a:pt x="348" y="217"/>
                </a:cubicBezTo>
                <a:cubicBezTo>
                  <a:pt x="347" y="217"/>
                  <a:pt x="347" y="217"/>
                  <a:pt x="347" y="217"/>
                </a:cubicBezTo>
                <a:cubicBezTo>
                  <a:pt x="347" y="217"/>
                  <a:pt x="347" y="217"/>
                  <a:pt x="346" y="216"/>
                </a:cubicBezTo>
                <a:cubicBezTo>
                  <a:pt x="346" y="216"/>
                  <a:pt x="346" y="216"/>
                  <a:pt x="346" y="216"/>
                </a:cubicBezTo>
                <a:cubicBezTo>
                  <a:pt x="346" y="216"/>
                  <a:pt x="346" y="216"/>
                  <a:pt x="346" y="216"/>
                </a:cubicBezTo>
                <a:cubicBezTo>
                  <a:pt x="346" y="216"/>
                  <a:pt x="346" y="216"/>
                  <a:pt x="346" y="216"/>
                </a:cubicBezTo>
                <a:cubicBezTo>
                  <a:pt x="346" y="217"/>
                  <a:pt x="346" y="217"/>
                  <a:pt x="346" y="217"/>
                </a:cubicBezTo>
                <a:cubicBezTo>
                  <a:pt x="347" y="217"/>
                  <a:pt x="347" y="217"/>
                  <a:pt x="346" y="218"/>
                </a:cubicBezTo>
                <a:cubicBezTo>
                  <a:pt x="346" y="218"/>
                  <a:pt x="346" y="218"/>
                  <a:pt x="347" y="218"/>
                </a:cubicBezTo>
                <a:cubicBezTo>
                  <a:pt x="347" y="218"/>
                  <a:pt x="347" y="218"/>
                  <a:pt x="347" y="218"/>
                </a:cubicBezTo>
                <a:cubicBezTo>
                  <a:pt x="347" y="218"/>
                  <a:pt x="347" y="218"/>
                  <a:pt x="347" y="218"/>
                </a:cubicBezTo>
                <a:cubicBezTo>
                  <a:pt x="348" y="218"/>
                  <a:pt x="348" y="218"/>
                  <a:pt x="348" y="218"/>
                </a:cubicBezTo>
                <a:cubicBezTo>
                  <a:pt x="348" y="219"/>
                  <a:pt x="348" y="219"/>
                  <a:pt x="347" y="219"/>
                </a:cubicBezTo>
                <a:cubicBezTo>
                  <a:pt x="347" y="219"/>
                  <a:pt x="347" y="219"/>
                  <a:pt x="347" y="219"/>
                </a:cubicBezTo>
                <a:cubicBezTo>
                  <a:pt x="347" y="219"/>
                  <a:pt x="347" y="219"/>
                  <a:pt x="347" y="219"/>
                </a:cubicBezTo>
                <a:cubicBezTo>
                  <a:pt x="348" y="219"/>
                  <a:pt x="348" y="219"/>
                  <a:pt x="348" y="219"/>
                </a:cubicBezTo>
                <a:cubicBezTo>
                  <a:pt x="348" y="219"/>
                  <a:pt x="348" y="220"/>
                  <a:pt x="348" y="220"/>
                </a:cubicBezTo>
                <a:cubicBezTo>
                  <a:pt x="348" y="220"/>
                  <a:pt x="348" y="220"/>
                  <a:pt x="348" y="219"/>
                </a:cubicBezTo>
                <a:cubicBezTo>
                  <a:pt x="348" y="219"/>
                  <a:pt x="348" y="219"/>
                  <a:pt x="348" y="219"/>
                </a:cubicBezTo>
                <a:cubicBezTo>
                  <a:pt x="349" y="219"/>
                  <a:pt x="349" y="219"/>
                  <a:pt x="349" y="219"/>
                </a:cubicBezTo>
                <a:cubicBezTo>
                  <a:pt x="349" y="219"/>
                  <a:pt x="349" y="219"/>
                  <a:pt x="349" y="220"/>
                </a:cubicBezTo>
                <a:cubicBezTo>
                  <a:pt x="350" y="220"/>
                  <a:pt x="349" y="220"/>
                  <a:pt x="349" y="220"/>
                </a:cubicBezTo>
                <a:cubicBezTo>
                  <a:pt x="349" y="220"/>
                  <a:pt x="349" y="220"/>
                  <a:pt x="349" y="220"/>
                </a:cubicBezTo>
                <a:cubicBezTo>
                  <a:pt x="349" y="220"/>
                  <a:pt x="349" y="220"/>
                  <a:pt x="349" y="220"/>
                </a:cubicBezTo>
                <a:cubicBezTo>
                  <a:pt x="349" y="220"/>
                  <a:pt x="349" y="220"/>
                  <a:pt x="349" y="220"/>
                </a:cubicBezTo>
                <a:cubicBezTo>
                  <a:pt x="349" y="220"/>
                  <a:pt x="349" y="220"/>
                  <a:pt x="349" y="220"/>
                </a:cubicBezTo>
                <a:cubicBezTo>
                  <a:pt x="350" y="220"/>
                  <a:pt x="350" y="220"/>
                  <a:pt x="350" y="220"/>
                </a:cubicBezTo>
                <a:cubicBezTo>
                  <a:pt x="350" y="220"/>
                  <a:pt x="350" y="220"/>
                  <a:pt x="350" y="220"/>
                </a:cubicBezTo>
                <a:cubicBezTo>
                  <a:pt x="350" y="220"/>
                  <a:pt x="350" y="220"/>
                  <a:pt x="350" y="220"/>
                </a:cubicBezTo>
                <a:cubicBezTo>
                  <a:pt x="350" y="220"/>
                  <a:pt x="350" y="220"/>
                  <a:pt x="350" y="220"/>
                </a:cubicBezTo>
                <a:cubicBezTo>
                  <a:pt x="351" y="220"/>
                  <a:pt x="351" y="220"/>
                  <a:pt x="351" y="221"/>
                </a:cubicBezTo>
                <a:cubicBezTo>
                  <a:pt x="351" y="221"/>
                  <a:pt x="351" y="221"/>
                  <a:pt x="351" y="221"/>
                </a:cubicBezTo>
                <a:cubicBezTo>
                  <a:pt x="352" y="220"/>
                  <a:pt x="352" y="220"/>
                  <a:pt x="353" y="221"/>
                </a:cubicBezTo>
                <a:cubicBezTo>
                  <a:pt x="353" y="221"/>
                  <a:pt x="353" y="221"/>
                  <a:pt x="353" y="222"/>
                </a:cubicBezTo>
                <a:cubicBezTo>
                  <a:pt x="353" y="222"/>
                  <a:pt x="353" y="222"/>
                  <a:pt x="352" y="222"/>
                </a:cubicBezTo>
                <a:cubicBezTo>
                  <a:pt x="352" y="222"/>
                  <a:pt x="352" y="221"/>
                  <a:pt x="351" y="222"/>
                </a:cubicBezTo>
                <a:cubicBezTo>
                  <a:pt x="351" y="222"/>
                  <a:pt x="352" y="222"/>
                  <a:pt x="352" y="222"/>
                </a:cubicBezTo>
                <a:cubicBezTo>
                  <a:pt x="352" y="222"/>
                  <a:pt x="352" y="222"/>
                  <a:pt x="352" y="222"/>
                </a:cubicBezTo>
                <a:cubicBezTo>
                  <a:pt x="352" y="222"/>
                  <a:pt x="352" y="222"/>
                  <a:pt x="352" y="222"/>
                </a:cubicBezTo>
                <a:cubicBezTo>
                  <a:pt x="352" y="222"/>
                  <a:pt x="352" y="223"/>
                  <a:pt x="352" y="222"/>
                </a:cubicBezTo>
                <a:cubicBezTo>
                  <a:pt x="352" y="222"/>
                  <a:pt x="352" y="222"/>
                  <a:pt x="352" y="223"/>
                </a:cubicBezTo>
                <a:cubicBezTo>
                  <a:pt x="352" y="223"/>
                  <a:pt x="353" y="223"/>
                  <a:pt x="352" y="223"/>
                </a:cubicBezTo>
                <a:cubicBezTo>
                  <a:pt x="352" y="223"/>
                  <a:pt x="352" y="223"/>
                  <a:pt x="352" y="223"/>
                </a:cubicBezTo>
                <a:cubicBezTo>
                  <a:pt x="352" y="223"/>
                  <a:pt x="352" y="223"/>
                  <a:pt x="352" y="223"/>
                </a:cubicBezTo>
                <a:cubicBezTo>
                  <a:pt x="352" y="223"/>
                  <a:pt x="353" y="223"/>
                  <a:pt x="353" y="223"/>
                </a:cubicBezTo>
                <a:cubicBezTo>
                  <a:pt x="353" y="224"/>
                  <a:pt x="353" y="224"/>
                  <a:pt x="353" y="224"/>
                </a:cubicBezTo>
                <a:cubicBezTo>
                  <a:pt x="353" y="224"/>
                  <a:pt x="353" y="224"/>
                  <a:pt x="353" y="224"/>
                </a:cubicBezTo>
                <a:cubicBezTo>
                  <a:pt x="353" y="224"/>
                  <a:pt x="353" y="224"/>
                  <a:pt x="353" y="225"/>
                </a:cubicBezTo>
                <a:cubicBezTo>
                  <a:pt x="353" y="225"/>
                  <a:pt x="353" y="225"/>
                  <a:pt x="353" y="225"/>
                </a:cubicBezTo>
                <a:cubicBezTo>
                  <a:pt x="353" y="225"/>
                  <a:pt x="353" y="225"/>
                  <a:pt x="353" y="225"/>
                </a:cubicBezTo>
                <a:cubicBezTo>
                  <a:pt x="353" y="225"/>
                  <a:pt x="353" y="225"/>
                  <a:pt x="353" y="225"/>
                </a:cubicBezTo>
                <a:cubicBezTo>
                  <a:pt x="353" y="225"/>
                  <a:pt x="353" y="226"/>
                  <a:pt x="353" y="226"/>
                </a:cubicBezTo>
                <a:cubicBezTo>
                  <a:pt x="353" y="226"/>
                  <a:pt x="353" y="226"/>
                  <a:pt x="353" y="226"/>
                </a:cubicBezTo>
                <a:cubicBezTo>
                  <a:pt x="353" y="227"/>
                  <a:pt x="354" y="227"/>
                  <a:pt x="353" y="227"/>
                </a:cubicBezTo>
                <a:cubicBezTo>
                  <a:pt x="353" y="228"/>
                  <a:pt x="353" y="228"/>
                  <a:pt x="353" y="228"/>
                </a:cubicBezTo>
                <a:cubicBezTo>
                  <a:pt x="354" y="228"/>
                  <a:pt x="354" y="228"/>
                  <a:pt x="354" y="229"/>
                </a:cubicBezTo>
                <a:cubicBezTo>
                  <a:pt x="354" y="229"/>
                  <a:pt x="354" y="229"/>
                  <a:pt x="354" y="229"/>
                </a:cubicBezTo>
                <a:cubicBezTo>
                  <a:pt x="354" y="229"/>
                  <a:pt x="354" y="229"/>
                  <a:pt x="354" y="229"/>
                </a:cubicBezTo>
                <a:cubicBezTo>
                  <a:pt x="354" y="229"/>
                  <a:pt x="354" y="229"/>
                  <a:pt x="354" y="229"/>
                </a:cubicBezTo>
                <a:cubicBezTo>
                  <a:pt x="354" y="229"/>
                  <a:pt x="354" y="229"/>
                  <a:pt x="354" y="229"/>
                </a:cubicBezTo>
                <a:cubicBezTo>
                  <a:pt x="354" y="230"/>
                  <a:pt x="354" y="230"/>
                  <a:pt x="354" y="231"/>
                </a:cubicBezTo>
                <a:close/>
                <a:moveTo>
                  <a:pt x="354" y="232"/>
                </a:moveTo>
                <a:cubicBezTo>
                  <a:pt x="354" y="232"/>
                  <a:pt x="354" y="232"/>
                  <a:pt x="354" y="232"/>
                </a:cubicBezTo>
                <a:close/>
                <a:moveTo>
                  <a:pt x="363" y="246"/>
                </a:moveTo>
                <a:cubicBezTo>
                  <a:pt x="363" y="246"/>
                  <a:pt x="363" y="246"/>
                  <a:pt x="363" y="246"/>
                </a:cubicBezTo>
                <a:cubicBezTo>
                  <a:pt x="363" y="246"/>
                  <a:pt x="363" y="246"/>
                  <a:pt x="363" y="246"/>
                </a:cubicBezTo>
                <a:cubicBezTo>
                  <a:pt x="363" y="245"/>
                  <a:pt x="362" y="246"/>
                  <a:pt x="362" y="246"/>
                </a:cubicBezTo>
                <a:cubicBezTo>
                  <a:pt x="362" y="246"/>
                  <a:pt x="362" y="246"/>
                  <a:pt x="362" y="246"/>
                </a:cubicBezTo>
                <a:cubicBezTo>
                  <a:pt x="362" y="246"/>
                  <a:pt x="362" y="246"/>
                  <a:pt x="362" y="246"/>
                </a:cubicBezTo>
                <a:cubicBezTo>
                  <a:pt x="362" y="246"/>
                  <a:pt x="362" y="246"/>
                  <a:pt x="362" y="246"/>
                </a:cubicBezTo>
                <a:cubicBezTo>
                  <a:pt x="362" y="247"/>
                  <a:pt x="362" y="247"/>
                  <a:pt x="362" y="247"/>
                </a:cubicBezTo>
                <a:cubicBezTo>
                  <a:pt x="362" y="247"/>
                  <a:pt x="362" y="247"/>
                  <a:pt x="362" y="247"/>
                </a:cubicBezTo>
                <a:cubicBezTo>
                  <a:pt x="362" y="247"/>
                  <a:pt x="362" y="247"/>
                  <a:pt x="362" y="247"/>
                </a:cubicBezTo>
                <a:cubicBezTo>
                  <a:pt x="363" y="247"/>
                  <a:pt x="363" y="247"/>
                  <a:pt x="363" y="247"/>
                </a:cubicBezTo>
                <a:cubicBezTo>
                  <a:pt x="363" y="247"/>
                  <a:pt x="363" y="247"/>
                  <a:pt x="363" y="246"/>
                </a:cubicBezTo>
                <a:cubicBezTo>
                  <a:pt x="363" y="246"/>
                  <a:pt x="363" y="246"/>
                  <a:pt x="363" y="246"/>
                </a:cubicBezTo>
                <a:close/>
                <a:moveTo>
                  <a:pt x="361" y="245"/>
                </a:moveTo>
                <a:cubicBezTo>
                  <a:pt x="361" y="245"/>
                  <a:pt x="361" y="245"/>
                  <a:pt x="361" y="245"/>
                </a:cubicBezTo>
                <a:cubicBezTo>
                  <a:pt x="361" y="245"/>
                  <a:pt x="361" y="245"/>
                  <a:pt x="360" y="245"/>
                </a:cubicBezTo>
                <a:cubicBezTo>
                  <a:pt x="360" y="245"/>
                  <a:pt x="360" y="245"/>
                  <a:pt x="360" y="245"/>
                </a:cubicBezTo>
                <a:cubicBezTo>
                  <a:pt x="361" y="245"/>
                  <a:pt x="360" y="246"/>
                  <a:pt x="360" y="246"/>
                </a:cubicBezTo>
                <a:cubicBezTo>
                  <a:pt x="360" y="246"/>
                  <a:pt x="360" y="246"/>
                  <a:pt x="361" y="247"/>
                </a:cubicBezTo>
                <a:cubicBezTo>
                  <a:pt x="361" y="246"/>
                  <a:pt x="361" y="246"/>
                  <a:pt x="361" y="245"/>
                </a:cubicBezTo>
                <a:cubicBezTo>
                  <a:pt x="361" y="246"/>
                  <a:pt x="361" y="245"/>
                  <a:pt x="361" y="245"/>
                </a:cubicBezTo>
                <a:cubicBezTo>
                  <a:pt x="362" y="245"/>
                  <a:pt x="362" y="245"/>
                  <a:pt x="362" y="245"/>
                </a:cubicBezTo>
                <a:cubicBezTo>
                  <a:pt x="362" y="244"/>
                  <a:pt x="361" y="245"/>
                  <a:pt x="361" y="245"/>
                </a:cubicBezTo>
                <a:close/>
                <a:moveTo>
                  <a:pt x="367" y="252"/>
                </a:moveTo>
                <a:cubicBezTo>
                  <a:pt x="367" y="252"/>
                  <a:pt x="367" y="251"/>
                  <a:pt x="367" y="251"/>
                </a:cubicBezTo>
                <a:cubicBezTo>
                  <a:pt x="367" y="251"/>
                  <a:pt x="367" y="251"/>
                  <a:pt x="367" y="251"/>
                </a:cubicBezTo>
                <a:cubicBezTo>
                  <a:pt x="367" y="251"/>
                  <a:pt x="367" y="251"/>
                  <a:pt x="367" y="251"/>
                </a:cubicBezTo>
                <a:cubicBezTo>
                  <a:pt x="367" y="251"/>
                  <a:pt x="367" y="250"/>
                  <a:pt x="367" y="251"/>
                </a:cubicBezTo>
                <a:cubicBezTo>
                  <a:pt x="367" y="251"/>
                  <a:pt x="367" y="250"/>
                  <a:pt x="367" y="250"/>
                </a:cubicBezTo>
                <a:cubicBezTo>
                  <a:pt x="366" y="250"/>
                  <a:pt x="366" y="250"/>
                  <a:pt x="366" y="250"/>
                </a:cubicBezTo>
                <a:cubicBezTo>
                  <a:pt x="366" y="251"/>
                  <a:pt x="366" y="251"/>
                  <a:pt x="366" y="251"/>
                </a:cubicBezTo>
                <a:cubicBezTo>
                  <a:pt x="367" y="251"/>
                  <a:pt x="367" y="252"/>
                  <a:pt x="367" y="252"/>
                </a:cubicBezTo>
                <a:cubicBezTo>
                  <a:pt x="367" y="252"/>
                  <a:pt x="367" y="252"/>
                  <a:pt x="367" y="252"/>
                </a:cubicBezTo>
                <a:cubicBezTo>
                  <a:pt x="367" y="252"/>
                  <a:pt x="367" y="252"/>
                  <a:pt x="367" y="252"/>
                </a:cubicBezTo>
                <a:cubicBezTo>
                  <a:pt x="367" y="252"/>
                  <a:pt x="367" y="252"/>
                  <a:pt x="367" y="252"/>
                </a:cubicBezTo>
                <a:close/>
                <a:moveTo>
                  <a:pt x="361" y="244"/>
                </a:moveTo>
                <a:cubicBezTo>
                  <a:pt x="361" y="244"/>
                  <a:pt x="361" y="244"/>
                  <a:pt x="361" y="244"/>
                </a:cubicBezTo>
                <a:cubicBezTo>
                  <a:pt x="361" y="244"/>
                  <a:pt x="361" y="243"/>
                  <a:pt x="361" y="243"/>
                </a:cubicBezTo>
                <a:cubicBezTo>
                  <a:pt x="361" y="243"/>
                  <a:pt x="360" y="243"/>
                  <a:pt x="360" y="243"/>
                </a:cubicBezTo>
                <a:cubicBezTo>
                  <a:pt x="360" y="243"/>
                  <a:pt x="360" y="243"/>
                  <a:pt x="360" y="243"/>
                </a:cubicBezTo>
                <a:cubicBezTo>
                  <a:pt x="360" y="243"/>
                  <a:pt x="360" y="243"/>
                  <a:pt x="360" y="243"/>
                </a:cubicBezTo>
                <a:cubicBezTo>
                  <a:pt x="360" y="243"/>
                  <a:pt x="360" y="243"/>
                  <a:pt x="360" y="243"/>
                </a:cubicBezTo>
                <a:cubicBezTo>
                  <a:pt x="360" y="244"/>
                  <a:pt x="360" y="244"/>
                  <a:pt x="360" y="244"/>
                </a:cubicBezTo>
                <a:cubicBezTo>
                  <a:pt x="360" y="244"/>
                  <a:pt x="360" y="244"/>
                  <a:pt x="360" y="244"/>
                </a:cubicBezTo>
                <a:cubicBezTo>
                  <a:pt x="360" y="244"/>
                  <a:pt x="360" y="244"/>
                  <a:pt x="361" y="244"/>
                </a:cubicBezTo>
                <a:close/>
                <a:moveTo>
                  <a:pt x="362" y="243"/>
                </a:moveTo>
                <a:cubicBezTo>
                  <a:pt x="362" y="243"/>
                  <a:pt x="362" y="243"/>
                  <a:pt x="362" y="243"/>
                </a:cubicBezTo>
                <a:cubicBezTo>
                  <a:pt x="362" y="243"/>
                  <a:pt x="362" y="243"/>
                  <a:pt x="362" y="244"/>
                </a:cubicBezTo>
                <a:cubicBezTo>
                  <a:pt x="362" y="244"/>
                  <a:pt x="362" y="244"/>
                  <a:pt x="362" y="244"/>
                </a:cubicBezTo>
                <a:cubicBezTo>
                  <a:pt x="362" y="244"/>
                  <a:pt x="362" y="244"/>
                  <a:pt x="362" y="244"/>
                </a:cubicBezTo>
                <a:cubicBezTo>
                  <a:pt x="363" y="244"/>
                  <a:pt x="363" y="244"/>
                  <a:pt x="363" y="243"/>
                </a:cubicBezTo>
                <a:cubicBezTo>
                  <a:pt x="363" y="243"/>
                  <a:pt x="362" y="243"/>
                  <a:pt x="362" y="243"/>
                </a:cubicBezTo>
                <a:close/>
                <a:moveTo>
                  <a:pt x="349" y="223"/>
                </a:moveTo>
                <a:cubicBezTo>
                  <a:pt x="349" y="223"/>
                  <a:pt x="349" y="223"/>
                  <a:pt x="349" y="223"/>
                </a:cubicBezTo>
                <a:cubicBezTo>
                  <a:pt x="349" y="223"/>
                  <a:pt x="348" y="223"/>
                  <a:pt x="348" y="223"/>
                </a:cubicBezTo>
                <a:cubicBezTo>
                  <a:pt x="348" y="223"/>
                  <a:pt x="348" y="223"/>
                  <a:pt x="348" y="223"/>
                </a:cubicBezTo>
                <a:cubicBezTo>
                  <a:pt x="348" y="223"/>
                  <a:pt x="348" y="223"/>
                  <a:pt x="348" y="224"/>
                </a:cubicBezTo>
                <a:cubicBezTo>
                  <a:pt x="348" y="224"/>
                  <a:pt x="348" y="224"/>
                  <a:pt x="348" y="224"/>
                </a:cubicBezTo>
                <a:cubicBezTo>
                  <a:pt x="348" y="224"/>
                  <a:pt x="348" y="224"/>
                  <a:pt x="348" y="224"/>
                </a:cubicBezTo>
                <a:cubicBezTo>
                  <a:pt x="348" y="224"/>
                  <a:pt x="348" y="224"/>
                  <a:pt x="348" y="224"/>
                </a:cubicBezTo>
                <a:cubicBezTo>
                  <a:pt x="348" y="223"/>
                  <a:pt x="349" y="223"/>
                  <a:pt x="349" y="224"/>
                </a:cubicBezTo>
                <a:cubicBezTo>
                  <a:pt x="349" y="223"/>
                  <a:pt x="349" y="223"/>
                  <a:pt x="349" y="223"/>
                </a:cubicBezTo>
                <a:close/>
                <a:moveTo>
                  <a:pt x="363" y="240"/>
                </a:moveTo>
                <a:cubicBezTo>
                  <a:pt x="363" y="240"/>
                  <a:pt x="363" y="240"/>
                  <a:pt x="363" y="240"/>
                </a:cubicBezTo>
                <a:cubicBezTo>
                  <a:pt x="363" y="240"/>
                  <a:pt x="363" y="240"/>
                  <a:pt x="363" y="240"/>
                </a:cubicBezTo>
                <a:cubicBezTo>
                  <a:pt x="363" y="240"/>
                  <a:pt x="363" y="240"/>
                  <a:pt x="363" y="239"/>
                </a:cubicBezTo>
                <a:cubicBezTo>
                  <a:pt x="363" y="239"/>
                  <a:pt x="363" y="239"/>
                  <a:pt x="363" y="239"/>
                </a:cubicBezTo>
                <a:cubicBezTo>
                  <a:pt x="363" y="240"/>
                  <a:pt x="363" y="239"/>
                  <a:pt x="363" y="239"/>
                </a:cubicBezTo>
                <a:cubicBezTo>
                  <a:pt x="363" y="239"/>
                  <a:pt x="363" y="239"/>
                  <a:pt x="363" y="239"/>
                </a:cubicBezTo>
                <a:cubicBezTo>
                  <a:pt x="362" y="239"/>
                  <a:pt x="362" y="239"/>
                  <a:pt x="363" y="240"/>
                </a:cubicBezTo>
                <a:close/>
                <a:moveTo>
                  <a:pt x="357" y="239"/>
                </a:moveTo>
                <a:cubicBezTo>
                  <a:pt x="357" y="239"/>
                  <a:pt x="357" y="239"/>
                  <a:pt x="357" y="239"/>
                </a:cubicBezTo>
                <a:cubicBezTo>
                  <a:pt x="357" y="239"/>
                  <a:pt x="356" y="239"/>
                  <a:pt x="356" y="239"/>
                </a:cubicBezTo>
                <a:cubicBezTo>
                  <a:pt x="356" y="239"/>
                  <a:pt x="356" y="239"/>
                  <a:pt x="356" y="239"/>
                </a:cubicBezTo>
                <a:cubicBezTo>
                  <a:pt x="356" y="239"/>
                  <a:pt x="356" y="239"/>
                  <a:pt x="356" y="239"/>
                </a:cubicBezTo>
                <a:cubicBezTo>
                  <a:pt x="356" y="239"/>
                  <a:pt x="356" y="239"/>
                  <a:pt x="356" y="239"/>
                </a:cubicBezTo>
                <a:cubicBezTo>
                  <a:pt x="356" y="239"/>
                  <a:pt x="356" y="239"/>
                  <a:pt x="356" y="240"/>
                </a:cubicBezTo>
                <a:cubicBezTo>
                  <a:pt x="356" y="240"/>
                  <a:pt x="356" y="240"/>
                  <a:pt x="356" y="240"/>
                </a:cubicBezTo>
                <a:cubicBezTo>
                  <a:pt x="357" y="239"/>
                  <a:pt x="357" y="239"/>
                  <a:pt x="357" y="239"/>
                </a:cubicBezTo>
                <a:cubicBezTo>
                  <a:pt x="357" y="239"/>
                  <a:pt x="357" y="239"/>
                  <a:pt x="357" y="239"/>
                </a:cubicBezTo>
                <a:cubicBezTo>
                  <a:pt x="357" y="239"/>
                  <a:pt x="357" y="239"/>
                  <a:pt x="357" y="239"/>
                </a:cubicBezTo>
                <a:close/>
                <a:moveTo>
                  <a:pt x="361" y="244"/>
                </a:moveTo>
                <a:cubicBezTo>
                  <a:pt x="361" y="244"/>
                  <a:pt x="361" y="244"/>
                  <a:pt x="361" y="244"/>
                </a:cubicBezTo>
                <a:cubicBezTo>
                  <a:pt x="361" y="244"/>
                  <a:pt x="361" y="244"/>
                  <a:pt x="361" y="244"/>
                </a:cubicBezTo>
                <a:cubicBezTo>
                  <a:pt x="362" y="244"/>
                  <a:pt x="362" y="244"/>
                  <a:pt x="362" y="244"/>
                </a:cubicBezTo>
                <a:cubicBezTo>
                  <a:pt x="362" y="244"/>
                  <a:pt x="362" y="243"/>
                  <a:pt x="361" y="243"/>
                </a:cubicBezTo>
                <a:cubicBezTo>
                  <a:pt x="361" y="243"/>
                  <a:pt x="361" y="244"/>
                  <a:pt x="361" y="244"/>
                </a:cubicBezTo>
                <a:cubicBezTo>
                  <a:pt x="361" y="244"/>
                  <a:pt x="361" y="244"/>
                  <a:pt x="361" y="244"/>
                </a:cubicBezTo>
                <a:cubicBezTo>
                  <a:pt x="361" y="244"/>
                  <a:pt x="361" y="244"/>
                  <a:pt x="361" y="244"/>
                </a:cubicBezTo>
                <a:close/>
                <a:moveTo>
                  <a:pt x="359" y="239"/>
                </a:moveTo>
                <a:cubicBezTo>
                  <a:pt x="359" y="239"/>
                  <a:pt x="359" y="239"/>
                  <a:pt x="359" y="239"/>
                </a:cubicBezTo>
                <a:cubicBezTo>
                  <a:pt x="358" y="239"/>
                  <a:pt x="359" y="239"/>
                  <a:pt x="359" y="239"/>
                </a:cubicBezTo>
                <a:cubicBezTo>
                  <a:pt x="359" y="240"/>
                  <a:pt x="359" y="240"/>
                  <a:pt x="359" y="240"/>
                </a:cubicBezTo>
                <a:cubicBezTo>
                  <a:pt x="359" y="240"/>
                  <a:pt x="359" y="239"/>
                  <a:pt x="359" y="239"/>
                </a:cubicBezTo>
                <a:cubicBezTo>
                  <a:pt x="359" y="239"/>
                  <a:pt x="359" y="239"/>
                  <a:pt x="359" y="239"/>
                </a:cubicBezTo>
                <a:cubicBezTo>
                  <a:pt x="359" y="239"/>
                  <a:pt x="359" y="239"/>
                  <a:pt x="359" y="239"/>
                </a:cubicBezTo>
                <a:cubicBezTo>
                  <a:pt x="359" y="239"/>
                  <a:pt x="359" y="239"/>
                  <a:pt x="359" y="239"/>
                </a:cubicBezTo>
                <a:close/>
                <a:moveTo>
                  <a:pt x="344" y="210"/>
                </a:moveTo>
                <a:cubicBezTo>
                  <a:pt x="344" y="210"/>
                  <a:pt x="345" y="210"/>
                  <a:pt x="345" y="210"/>
                </a:cubicBezTo>
                <a:cubicBezTo>
                  <a:pt x="345" y="210"/>
                  <a:pt x="345" y="209"/>
                  <a:pt x="344" y="209"/>
                </a:cubicBezTo>
                <a:cubicBezTo>
                  <a:pt x="344" y="209"/>
                  <a:pt x="344" y="210"/>
                  <a:pt x="344" y="210"/>
                </a:cubicBezTo>
                <a:cubicBezTo>
                  <a:pt x="344" y="210"/>
                  <a:pt x="344" y="210"/>
                  <a:pt x="344" y="210"/>
                </a:cubicBezTo>
                <a:close/>
                <a:moveTo>
                  <a:pt x="365" y="236"/>
                </a:moveTo>
                <a:cubicBezTo>
                  <a:pt x="364" y="236"/>
                  <a:pt x="364" y="237"/>
                  <a:pt x="364" y="237"/>
                </a:cubicBezTo>
                <a:cubicBezTo>
                  <a:pt x="364" y="237"/>
                  <a:pt x="364" y="237"/>
                  <a:pt x="365" y="237"/>
                </a:cubicBezTo>
                <a:cubicBezTo>
                  <a:pt x="365" y="237"/>
                  <a:pt x="365" y="237"/>
                  <a:pt x="365" y="237"/>
                </a:cubicBezTo>
                <a:cubicBezTo>
                  <a:pt x="365" y="237"/>
                  <a:pt x="365" y="236"/>
                  <a:pt x="365" y="236"/>
                </a:cubicBezTo>
                <a:close/>
                <a:moveTo>
                  <a:pt x="347" y="217"/>
                </a:moveTo>
                <a:cubicBezTo>
                  <a:pt x="347" y="217"/>
                  <a:pt x="347" y="218"/>
                  <a:pt x="347" y="218"/>
                </a:cubicBezTo>
                <a:cubicBezTo>
                  <a:pt x="347" y="218"/>
                  <a:pt x="347" y="218"/>
                  <a:pt x="347" y="218"/>
                </a:cubicBezTo>
                <a:cubicBezTo>
                  <a:pt x="348" y="218"/>
                  <a:pt x="347" y="217"/>
                  <a:pt x="347" y="217"/>
                </a:cubicBezTo>
                <a:cubicBezTo>
                  <a:pt x="347" y="217"/>
                  <a:pt x="347" y="217"/>
                  <a:pt x="347" y="217"/>
                </a:cubicBezTo>
                <a:close/>
                <a:moveTo>
                  <a:pt x="371" y="252"/>
                </a:moveTo>
                <a:cubicBezTo>
                  <a:pt x="371" y="251"/>
                  <a:pt x="371" y="251"/>
                  <a:pt x="371" y="251"/>
                </a:cubicBezTo>
                <a:cubicBezTo>
                  <a:pt x="371" y="251"/>
                  <a:pt x="371" y="251"/>
                  <a:pt x="371" y="251"/>
                </a:cubicBezTo>
                <a:cubicBezTo>
                  <a:pt x="371" y="251"/>
                  <a:pt x="371" y="251"/>
                  <a:pt x="371" y="251"/>
                </a:cubicBezTo>
                <a:cubicBezTo>
                  <a:pt x="371" y="251"/>
                  <a:pt x="371" y="251"/>
                  <a:pt x="372" y="250"/>
                </a:cubicBezTo>
                <a:cubicBezTo>
                  <a:pt x="372" y="250"/>
                  <a:pt x="372" y="250"/>
                  <a:pt x="371" y="250"/>
                </a:cubicBezTo>
                <a:cubicBezTo>
                  <a:pt x="371" y="250"/>
                  <a:pt x="371" y="250"/>
                  <a:pt x="371" y="250"/>
                </a:cubicBezTo>
                <a:cubicBezTo>
                  <a:pt x="371" y="250"/>
                  <a:pt x="371" y="250"/>
                  <a:pt x="371" y="250"/>
                </a:cubicBezTo>
                <a:cubicBezTo>
                  <a:pt x="372" y="250"/>
                  <a:pt x="371" y="249"/>
                  <a:pt x="371" y="249"/>
                </a:cubicBezTo>
                <a:cubicBezTo>
                  <a:pt x="371" y="249"/>
                  <a:pt x="371" y="249"/>
                  <a:pt x="371" y="249"/>
                </a:cubicBezTo>
                <a:cubicBezTo>
                  <a:pt x="371" y="249"/>
                  <a:pt x="371" y="250"/>
                  <a:pt x="371" y="250"/>
                </a:cubicBezTo>
                <a:cubicBezTo>
                  <a:pt x="370" y="250"/>
                  <a:pt x="370" y="250"/>
                  <a:pt x="370" y="250"/>
                </a:cubicBezTo>
                <a:cubicBezTo>
                  <a:pt x="370" y="250"/>
                  <a:pt x="370" y="250"/>
                  <a:pt x="370" y="250"/>
                </a:cubicBezTo>
                <a:cubicBezTo>
                  <a:pt x="370" y="250"/>
                  <a:pt x="370" y="250"/>
                  <a:pt x="370" y="250"/>
                </a:cubicBezTo>
                <a:cubicBezTo>
                  <a:pt x="370" y="250"/>
                  <a:pt x="370" y="250"/>
                  <a:pt x="370" y="249"/>
                </a:cubicBezTo>
                <a:cubicBezTo>
                  <a:pt x="370" y="249"/>
                  <a:pt x="370" y="249"/>
                  <a:pt x="370" y="249"/>
                </a:cubicBezTo>
                <a:cubicBezTo>
                  <a:pt x="371" y="249"/>
                  <a:pt x="371" y="249"/>
                  <a:pt x="371" y="249"/>
                </a:cubicBezTo>
                <a:cubicBezTo>
                  <a:pt x="371" y="248"/>
                  <a:pt x="371" y="248"/>
                  <a:pt x="371" y="248"/>
                </a:cubicBezTo>
                <a:cubicBezTo>
                  <a:pt x="371" y="248"/>
                  <a:pt x="371" y="248"/>
                  <a:pt x="371" y="248"/>
                </a:cubicBezTo>
                <a:cubicBezTo>
                  <a:pt x="371" y="249"/>
                  <a:pt x="371" y="249"/>
                  <a:pt x="371" y="248"/>
                </a:cubicBezTo>
                <a:cubicBezTo>
                  <a:pt x="371" y="248"/>
                  <a:pt x="371" y="248"/>
                  <a:pt x="371" y="248"/>
                </a:cubicBezTo>
                <a:cubicBezTo>
                  <a:pt x="371" y="248"/>
                  <a:pt x="371" y="248"/>
                  <a:pt x="371" y="248"/>
                </a:cubicBezTo>
                <a:cubicBezTo>
                  <a:pt x="371" y="248"/>
                  <a:pt x="371" y="248"/>
                  <a:pt x="371" y="248"/>
                </a:cubicBezTo>
                <a:cubicBezTo>
                  <a:pt x="372" y="247"/>
                  <a:pt x="372" y="247"/>
                  <a:pt x="371" y="247"/>
                </a:cubicBezTo>
                <a:cubicBezTo>
                  <a:pt x="371" y="246"/>
                  <a:pt x="371" y="246"/>
                  <a:pt x="371" y="246"/>
                </a:cubicBezTo>
                <a:cubicBezTo>
                  <a:pt x="371" y="246"/>
                  <a:pt x="371" y="246"/>
                  <a:pt x="371" y="247"/>
                </a:cubicBezTo>
                <a:cubicBezTo>
                  <a:pt x="371" y="247"/>
                  <a:pt x="371" y="247"/>
                  <a:pt x="370" y="247"/>
                </a:cubicBezTo>
                <a:cubicBezTo>
                  <a:pt x="370" y="247"/>
                  <a:pt x="370" y="247"/>
                  <a:pt x="370" y="247"/>
                </a:cubicBezTo>
                <a:cubicBezTo>
                  <a:pt x="370" y="247"/>
                  <a:pt x="370" y="247"/>
                  <a:pt x="370" y="247"/>
                </a:cubicBezTo>
                <a:cubicBezTo>
                  <a:pt x="370" y="247"/>
                  <a:pt x="370" y="247"/>
                  <a:pt x="369" y="247"/>
                </a:cubicBezTo>
                <a:cubicBezTo>
                  <a:pt x="369" y="247"/>
                  <a:pt x="369" y="247"/>
                  <a:pt x="369" y="248"/>
                </a:cubicBezTo>
                <a:cubicBezTo>
                  <a:pt x="369" y="248"/>
                  <a:pt x="369" y="248"/>
                  <a:pt x="369" y="248"/>
                </a:cubicBezTo>
                <a:cubicBezTo>
                  <a:pt x="369" y="247"/>
                  <a:pt x="369" y="247"/>
                  <a:pt x="369" y="247"/>
                </a:cubicBezTo>
                <a:cubicBezTo>
                  <a:pt x="369" y="247"/>
                  <a:pt x="369" y="247"/>
                  <a:pt x="369" y="247"/>
                </a:cubicBezTo>
                <a:cubicBezTo>
                  <a:pt x="369" y="246"/>
                  <a:pt x="370" y="247"/>
                  <a:pt x="370" y="247"/>
                </a:cubicBezTo>
                <a:cubicBezTo>
                  <a:pt x="370" y="247"/>
                  <a:pt x="370" y="247"/>
                  <a:pt x="371" y="246"/>
                </a:cubicBezTo>
                <a:cubicBezTo>
                  <a:pt x="371" y="246"/>
                  <a:pt x="371" y="246"/>
                  <a:pt x="371" y="246"/>
                </a:cubicBezTo>
                <a:cubicBezTo>
                  <a:pt x="370" y="246"/>
                  <a:pt x="370" y="246"/>
                  <a:pt x="370" y="246"/>
                </a:cubicBezTo>
                <a:cubicBezTo>
                  <a:pt x="370" y="246"/>
                  <a:pt x="370" y="245"/>
                  <a:pt x="370" y="245"/>
                </a:cubicBezTo>
                <a:cubicBezTo>
                  <a:pt x="370" y="245"/>
                  <a:pt x="370" y="245"/>
                  <a:pt x="370" y="245"/>
                </a:cubicBezTo>
                <a:cubicBezTo>
                  <a:pt x="370" y="245"/>
                  <a:pt x="369" y="245"/>
                  <a:pt x="369" y="245"/>
                </a:cubicBezTo>
                <a:cubicBezTo>
                  <a:pt x="369" y="245"/>
                  <a:pt x="369" y="245"/>
                  <a:pt x="369" y="245"/>
                </a:cubicBezTo>
                <a:cubicBezTo>
                  <a:pt x="369" y="245"/>
                  <a:pt x="369" y="246"/>
                  <a:pt x="369" y="246"/>
                </a:cubicBezTo>
                <a:cubicBezTo>
                  <a:pt x="369" y="245"/>
                  <a:pt x="369" y="245"/>
                  <a:pt x="369" y="245"/>
                </a:cubicBezTo>
                <a:cubicBezTo>
                  <a:pt x="369" y="245"/>
                  <a:pt x="368" y="245"/>
                  <a:pt x="368" y="245"/>
                </a:cubicBezTo>
                <a:cubicBezTo>
                  <a:pt x="368" y="244"/>
                  <a:pt x="369" y="245"/>
                  <a:pt x="369" y="244"/>
                </a:cubicBezTo>
                <a:cubicBezTo>
                  <a:pt x="369" y="244"/>
                  <a:pt x="369" y="244"/>
                  <a:pt x="369" y="244"/>
                </a:cubicBezTo>
                <a:cubicBezTo>
                  <a:pt x="369" y="244"/>
                  <a:pt x="369" y="244"/>
                  <a:pt x="369" y="244"/>
                </a:cubicBezTo>
                <a:cubicBezTo>
                  <a:pt x="369" y="244"/>
                  <a:pt x="369" y="244"/>
                  <a:pt x="369" y="244"/>
                </a:cubicBezTo>
                <a:cubicBezTo>
                  <a:pt x="369" y="244"/>
                  <a:pt x="369" y="244"/>
                  <a:pt x="368" y="244"/>
                </a:cubicBezTo>
                <a:cubicBezTo>
                  <a:pt x="368" y="244"/>
                  <a:pt x="368" y="244"/>
                  <a:pt x="368" y="244"/>
                </a:cubicBezTo>
                <a:cubicBezTo>
                  <a:pt x="368" y="244"/>
                  <a:pt x="368" y="244"/>
                  <a:pt x="368" y="244"/>
                </a:cubicBezTo>
                <a:cubicBezTo>
                  <a:pt x="367" y="244"/>
                  <a:pt x="367" y="244"/>
                  <a:pt x="367" y="245"/>
                </a:cubicBezTo>
                <a:cubicBezTo>
                  <a:pt x="367" y="244"/>
                  <a:pt x="367" y="244"/>
                  <a:pt x="367" y="244"/>
                </a:cubicBezTo>
                <a:cubicBezTo>
                  <a:pt x="367" y="244"/>
                  <a:pt x="367" y="244"/>
                  <a:pt x="368" y="244"/>
                </a:cubicBezTo>
                <a:cubicBezTo>
                  <a:pt x="368" y="244"/>
                  <a:pt x="368" y="244"/>
                  <a:pt x="368" y="243"/>
                </a:cubicBezTo>
                <a:cubicBezTo>
                  <a:pt x="368" y="243"/>
                  <a:pt x="368" y="243"/>
                  <a:pt x="368" y="243"/>
                </a:cubicBezTo>
                <a:cubicBezTo>
                  <a:pt x="368" y="243"/>
                  <a:pt x="368" y="243"/>
                  <a:pt x="368" y="243"/>
                </a:cubicBezTo>
                <a:cubicBezTo>
                  <a:pt x="368" y="242"/>
                  <a:pt x="368" y="242"/>
                  <a:pt x="368" y="243"/>
                </a:cubicBezTo>
                <a:cubicBezTo>
                  <a:pt x="368" y="243"/>
                  <a:pt x="368" y="243"/>
                  <a:pt x="368" y="243"/>
                </a:cubicBezTo>
                <a:cubicBezTo>
                  <a:pt x="368" y="243"/>
                  <a:pt x="368" y="243"/>
                  <a:pt x="369" y="243"/>
                </a:cubicBezTo>
                <a:cubicBezTo>
                  <a:pt x="369" y="243"/>
                  <a:pt x="370" y="244"/>
                  <a:pt x="370" y="244"/>
                </a:cubicBezTo>
                <a:cubicBezTo>
                  <a:pt x="370" y="244"/>
                  <a:pt x="370" y="244"/>
                  <a:pt x="370" y="244"/>
                </a:cubicBezTo>
                <a:cubicBezTo>
                  <a:pt x="370" y="244"/>
                  <a:pt x="370" y="244"/>
                  <a:pt x="370" y="244"/>
                </a:cubicBezTo>
                <a:cubicBezTo>
                  <a:pt x="370" y="244"/>
                  <a:pt x="370" y="244"/>
                  <a:pt x="370" y="243"/>
                </a:cubicBezTo>
                <a:cubicBezTo>
                  <a:pt x="370" y="243"/>
                  <a:pt x="369" y="243"/>
                  <a:pt x="369" y="243"/>
                </a:cubicBezTo>
                <a:cubicBezTo>
                  <a:pt x="369" y="242"/>
                  <a:pt x="369" y="242"/>
                  <a:pt x="369" y="242"/>
                </a:cubicBezTo>
                <a:cubicBezTo>
                  <a:pt x="369" y="242"/>
                  <a:pt x="369" y="242"/>
                  <a:pt x="369" y="242"/>
                </a:cubicBezTo>
                <a:cubicBezTo>
                  <a:pt x="369" y="242"/>
                  <a:pt x="369" y="242"/>
                  <a:pt x="369" y="242"/>
                </a:cubicBezTo>
                <a:cubicBezTo>
                  <a:pt x="369" y="242"/>
                  <a:pt x="369" y="242"/>
                  <a:pt x="368" y="242"/>
                </a:cubicBezTo>
                <a:cubicBezTo>
                  <a:pt x="369" y="242"/>
                  <a:pt x="368" y="242"/>
                  <a:pt x="368" y="242"/>
                </a:cubicBezTo>
                <a:cubicBezTo>
                  <a:pt x="368" y="242"/>
                  <a:pt x="368" y="242"/>
                  <a:pt x="368" y="241"/>
                </a:cubicBezTo>
                <a:cubicBezTo>
                  <a:pt x="368" y="241"/>
                  <a:pt x="368" y="241"/>
                  <a:pt x="368" y="241"/>
                </a:cubicBezTo>
                <a:cubicBezTo>
                  <a:pt x="368" y="241"/>
                  <a:pt x="368" y="241"/>
                  <a:pt x="368" y="241"/>
                </a:cubicBezTo>
                <a:cubicBezTo>
                  <a:pt x="368" y="241"/>
                  <a:pt x="368" y="241"/>
                  <a:pt x="368" y="241"/>
                </a:cubicBezTo>
                <a:cubicBezTo>
                  <a:pt x="368" y="240"/>
                  <a:pt x="368" y="240"/>
                  <a:pt x="368" y="240"/>
                </a:cubicBezTo>
                <a:cubicBezTo>
                  <a:pt x="368" y="240"/>
                  <a:pt x="368" y="239"/>
                  <a:pt x="367" y="239"/>
                </a:cubicBezTo>
                <a:cubicBezTo>
                  <a:pt x="367" y="239"/>
                  <a:pt x="367" y="239"/>
                  <a:pt x="367" y="239"/>
                </a:cubicBezTo>
                <a:cubicBezTo>
                  <a:pt x="367" y="239"/>
                  <a:pt x="367" y="239"/>
                  <a:pt x="367" y="239"/>
                </a:cubicBezTo>
                <a:cubicBezTo>
                  <a:pt x="367" y="238"/>
                  <a:pt x="367" y="238"/>
                  <a:pt x="367" y="238"/>
                </a:cubicBezTo>
                <a:cubicBezTo>
                  <a:pt x="366" y="238"/>
                  <a:pt x="366" y="238"/>
                  <a:pt x="366" y="238"/>
                </a:cubicBezTo>
                <a:cubicBezTo>
                  <a:pt x="366" y="238"/>
                  <a:pt x="365" y="237"/>
                  <a:pt x="365" y="237"/>
                </a:cubicBezTo>
                <a:cubicBezTo>
                  <a:pt x="365" y="237"/>
                  <a:pt x="365" y="237"/>
                  <a:pt x="364" y="237"/>
                </a:cubicBezTo>
                <a:cubicBezTo>
                  <a:pt x="364" y="237"/>
                  <a:pt x="364" y="237"/>
                  <a:pt x="364" y="237"/>
                </a:cubicBezTo>
                <a:cubicBezTo>
                  <a:pt x="364" y="237"/>
                  <a:pt x="364" y="237"/>
                  <a:pt x="364" y="236"/>
                </a:cubicBezTo>
                <a:cubicBezTo>
                  <a:pt x="364" y="237"/>
                  <a:pt x="364" y="237"/>
                  <a:pt x="364" y="236"/>
                </a:cubicBezTo>
                <a:cubicBezTo>
                  <a:pt x="364" y="236"/>
                  <a:pt x="365" y="236"/>
                  <a:pt x="364" y="236"/>
                </a:cubicBezTo>
                <a:cubicBezTo>
                  <a:pt x="364" y="236"/>
                  <a:pt x="364" y="235"/>
                  <a:pt x="364" y="235"/>
                </a:cubicBezTo>
                <a:cubicBezTo>
                  <a:pt x="364" y="235"/>
                  <a:pt x="364" y="235"/>
                  <a:pt x="364" y="235"/>
                </a:cubicBezTo>
                <a:cubicBezTo>
                  <a:pt x="364" y="235"/>
                  <a:pt x="364" y="234"/>
                  <a:pt x="364" y="234"/>
                </a:cubicBezTo>
                <a:cubicBezTo>
                  <a:pt x="364" y="234"/>
                  <a:pt x="364" y="234"/>
                  <a:pt x="363" y="234"/>
                </a:cubicBezTo>
                <a:cubicBezTo>
                  <a:pt x="363" y="234"/>
                  <a:pt x="363" y="234"/>
                  <a:pt x="363" y="234"/>
                </a:cubicBezTo>
                <a:cubicBezTo>
                  <a:pt x="363" y="234"/>
                  <a:pt x="363" y="234"/>
                  <a:pt x="363" y="234"/>
                </a:cubicBezTo>
                <a:cubicBezTo>
                  <a:pt x="363" y="234"/>
                  <a:pt x="363" y="234"/>
                  <a:pt x="363" y="234"/>
                </a:cubicBezTo>
                <a:cubicBezTo>
                  <a:pt x="363" y="234"/>
                  <a:pt x="363" y="235"/>
                  <a:pt x="363" y="235"/>
                </a:cubicBezTo>
                <a:cubicBezTo>
                  <a:pt x="362" y="235"/>
                  <a:pt x="362" y="234"/>
                  <a:pt x="362" y="234"/>
                </a:cubicBezTo>
                <a:cubicBezTo>
                  <a:pt x="362" y="234"/>
                  <a:pt x="363" y="234"/>
                  <a:pt x="363" y="234"/>
                </a:cubicBezTo>
                <a:cubicBezTo>
                  <a:pt x="363" y="234"/>
                  <a:pt x="363" y="234"/>
                  <a:pt x="362" y="234"/>
                </a:cubicBezTo>
                <a:cubicBezTo>
                  <a:pt x="362" y="234"/>
                  <a:pt x="362" y="234"/>
                  <a:pt x="362" y="234"/>
                </a:cubicBezTo>
                <a:cubicBezTo>
                  <a:pt x="362" y="234"/>
                  <a:pt x="361" y="234"/>
                  <a:pt x="361" y="234"/>
                </a:cubicBezTo>
                <a:cubicBezTo>
                  <a:pt x="361" y="234"/>
                  <a:pt x="361" y="234"/>
                  <a:pt x="361" y="234"/>
                </a:cubicBezTo>
                <a:cubicBezTo>
                  <a:pt x="361" y="234"/>
                  <a:pt x="361" y="234"/>
                  <a:pt x="361" y="234"/>
                </a:cubicBezTo>
                <a:cubicBezTo>
                  <a:pt x="361" y="234"/>
                  <a:pt x="360" y="234"/>
                  <a:pt x="360" y="234"/>
                </a:cubicBezTo>
                <a:cubicBezTo>
                  <a:pt x="360" y="234"/>
                  <a:pt x="360" y="234"/>
                  <a:pt x="360" y="234"/>
                </a:cubicBezTo>
                <a:cubicBezTo>
                  <a:pt x="361" y="234"/>
                  <a:pt x="361" y="234"/>
                  <a:pt x="361" y="234"/>
                </a:cubicBezTo>
                <a:cubicBezTo>
                  <a:pt x="360" y="235"/>
                  <a:pt x="361" y="235"/>
                  <a:pt x="361" y="235"/>
                </a:cubicBezTo>
                <a:cubicBezTo>
                  <a:pt x="361" y="235"/>
                  <a:pt x="361" y="236"/>
                  <a:pt x="361" y="236"/>
                </a:cubicBezTo>
                <a:cubicBezTo>
                  <a:pt x="361" y="236"/>
                  <a:pt x="361" y="236"/>
                  <a:pt x="361" y="236"/>
                </a:cubicBezTo>
                <a:cubicBezTo>
                  <a:pt x="362" y="236"/>
                  <a:pt x="362" y="236"/>
                  <a:pt x="362" y="236"/>
                </a:cubicBezTo>
                <a:cubicBezTo>
                  <a:pt x="362" y="236"/>
                  <a:pt x="362" y="236"/>
                  <a:pt x="362" y="236"/>
                </a:cubicBezTo>
                <a:cubicBezTo>
                  <a:pt x="361" y="236"/>
                  <a:pt x="361" y="236"/>
                  <a:pt x="361" y="236"/>
                </a:cubicBezTo>
                <a:cubicBezTo>
                  <a:pt x="361" y="236"/>
                  <a:pt x="361" y="236"/>
                  <a:pt x="361" y="236"/>
                </a:cubicBezTo>
                <a:cubicBezTo>
                  <a:pt x="361" y="236"/>
                  <a:pt x="361" y="237"/>
                  <a:pt x="361" y="237"/>
                </a:cubicBezTo>
                <a:cubicBezTo>
                  <a:pt x="361" y="237"/>
                  <a:pt x="361" y="237"/>
                  <a:pt x="361" y="237"/>
                </a:cubicBezTo>
                <a:cubicBezTo>
                  <a:pt x="361" y="237"/>
                  <a:pt x="361" y="237"/>
                  <a:pt x="361" y="237"/>
                </a:cubicBezTo>
                <a:cubicBezTo>
                  <a:pt x="361" y="237"/>
                  <a:pt x="361" y="237"/>
                  <a:pt x="361" y="237"/>
                </a:cubicBezTo>
                <a:cubicBezTo>
                  <a:pt x="361" y="237"/>
                  <a:pt x="361" y="237"/>
                  <a:pt x="361" y="237"/>
                </a:cubicBezTo>
                <a:cubicBezTo>
                  <a:pt x="361" y="237"/>
                  <a:pt x="360" y="237"/>
                  <a:pt x="360" y="237"/>
                </a:cubicBezTo>
                <a:cubicBezTo>
                  <a:pt x="360" y="237"/>
                  <a:pt x="360" y="238"/>
                  <a:pt x="360" y="238"/>
                </a:cubicBezTo>
                <a:cubicBezTo>
                  <a:pt x="360" y="238"/>
                  <a:pt x="360" y="238"/>
                  <a:pt x="359" y="238"/>
                </a:cubicBezTo>
                <a:cubicBezTo>
                  <a:pt x="359" y="239"/>
                  <a:pt x="360" y="239"/>
                  <a:pt x="360" y="239"/>
                </a:cubicBezTo>
                <a:cubicBezTo>
                  <a:pt x="360" y="239"/>
                  <a:pt x="360" y="239"/>
                  <a:pt x="360" y="239"/>
                </a:cubicBezTo>
                <a:cubicBezTo>
                  <a:pt x="360" y="238"/>
                  <a:pt x="361" y="238"/>
                  <a:pt x="361" y="238"/>
                </a:cubicBezTo>
                <a:cubicBezTo>
                  <a:pt x="361" y="238"/>
                  <a:pt x="361" y="238"/>
                  <a:pt x="361" y="238"/>
                </a:cubicBezTo>
                <a:cubicBezTo>
                  <a:pt x="361" y="238"/>
                  <a:pt x="361" y="237"/>
                  <a:pt x="362" y="238"/>
                </a:cubicBezTo>
                <a:cubicBezTo>
                  <a:pt x="362" y="238"/>
                  <a:pt x="362" y="238"/>
                  <a:pt x="362" y="237"/>
                </a:cubicBezTo>
                <a:cubicBezTo>
                  <a:pt x="362" y="237"/>
                  <a:pt x="362" y="238"/>
                  <a:pt x="362" y="238"/>
                </a:cubicBezTo>
                <a:cubicBezTo>
                  <a:pt x="362" y="238"/>
                  <a:pt x="362" y="238"/>
                  <a:pt x="362" y="238"/>
                </a:cubicBezTo>
                <a:cubicBezTo>
                  <a:pt x="362" y="238"/>
                  <a:pt x="362" y="238"/>
                  <a:pt x="362" y="238"/>
                </a:cubicBezTo>
                <a:cubicBezTo>
                  <a:pt x="362" y="238"/>
                  <a:pt x="362" y="238"/>
                  <a:pt x="362" y="238"/>
                </a:cubicBezTo>
                <a:cubicBezTo>
                  <a:pt x="362" y="238"/>
                  <a:pt x="361" y="238"/>
                  <a:pt x="362" y="238"/>
                </a:cubicBezTo>
                <a:cubicBezTo>
                  <a:pt x="362" y="238"/>
                  <a:pt x="362" y="239"/>
                  <a:pt x="362" y="239"/>
                </a:cubicBezTo>
                <a:cubicBezTo>
                  <a:pt x="362" y="239"/>
                  <a:pt x="362" y="239"/>
                  <a:pt x="362" y="239"/>
                </a:cubicBezTo>
                <a:cubicBezTo>
                  <a:pt x="362" y="239"/>
                  <a:pt x="362" y="238"/>
                  <a:pt x="362" y="238"/>
                </a:cubicBezTo>
                <a:cubicBezTo>
                  <a:pt x="363" y="238"/>
                  <a:pt x="363" y="237"/>
                  <a:pt x="363" y="237"/>
                </a:cubicBezTo>
                <a:cubicBezTo>
                  <a:pt x="363" y="237"/>
                  <a:pt x="363" y="237"/>
                  <a:pt x="363" y="237"/>
                </a:cubicBezTo>
                <a:cubicBezTo>
                  <a:pt x="363" y="236"/>
                  <a:pt x="363" y="236"/>
                  <a:pt x="362" y="236"/>
                </a:cubicBezTo>
                <a:cubicBezTo>
                  <a:pt x="362" y="236"/>
                  <a:pt x="363" y="236"/>
                  <a:pt x="363" y="236"/>
                </a:cubicBezTo>
                <a:cubicBezTo>
                  <a:pt x="363" y="236"/>
                  <a:pt x="363" y="236"/>
                  <a:pt x="363" y="236"/>
                </a:cubicBezTo>
                <a:cubicBezTo>
                  <a:pt x="363" y="237"/>
                  <a:pt x="363" y="237"/>
                  <a:pt x="363" y="237"/>
                </a:cubicBezTo>
                <a:cubicBezTo>
                  <a:pt x="363" y="237"/>
                  <a:pt x="363" y="238"/>
                  <a:pt x="363" y="238"/>
                </a:cubicBezTo>
                <a:cubicBezTo>
                  <a:pt x="363" y="238"/>
                  <a:pt x="363" y="239"/>
                  <a:pt x="363" y="239"/>
                </a:cubicBezTo>
                <a:cubicBezTo>
                  <a:pt x="363" y="239"/>
                  <a:pt x="363" y="239"/>
                  <a:pt x="363" y="239"/>
                </a:cubicBezTo>
                <a:cubicBezTo>
                  <a:pt x="364" y="239"/>
                  <a:pt x="364" y="239"/>
                  <a:pt x="364" y="239"/>
                </a:cubicBezTo>
                <a:cubicBezTo>
                  <a:pt x="364" y="239"/>
                  <a:pt x="364" y="239"/>
                  <a:pt x="364" y="239"/>
                </a:cubicBezTo>
                <a:cubicBezTo>
                  <a:pt x="364" y="239"/>
                  <a:pt x="364" y="239"/>
                  <a:pt x="364" y="239"/>
                </a:cubicBezTo>
                <a:cubicBezTo>
                  <a:pt x="364" y="239"/>
                  <a:pt x="364" y="239"/>
                  <a:pt x="364" y="240"/>
                </a:cubicBezTo>
                <a:cubicBezTo>
                  <a:pt x="364" y="240"/>
                  <a:pt x="364" y="240"/>
                  <a:pt x="363" y="240"/>
                </a:cubicBezTo>
                <a:cubicBezTo>
                  <a:pt x="363" y="240"/>
                  <a:pt x="363" y="240"/>
                  <a:pt x="363" y="240"/>
                </a:cubicBezTo>
                <a:cubicBezTo>
                  <a:pt x="363" y="241"/>
                  <a:pt x="363" y="241"/>
                  <a:pt x="363" y="241"/>
                </a:cubicBezTo>
                <a:cubicBezTo>
                  <a:pt x="363" y="241"/>
                  <a:pt x="363" y="241"/>
                  <a:pt x="362" y="241"/>
                </a:cubicBezTo>
                <a:cubicBezTo>
                  <a:pt x="362" y="241"/>
                  <a:pt x="362" y="241"/>
                  <a:pt x="362" y="241"/>
                </a:cubicBezTo>
                <a:cubicBezTo>
                  <a:pt x="362" y="242"/>
                  <a:pt x="362" y="242"/>
                  <a:pt x="363" y="243"/>
                </a:cubicBezTo>
                <a:cubicBezTo>
                  <a:pt x="363" y="243"/>
                  <a:pt x="363" y="243"/>
                  <a:pt x="363" y="243"/>
                </a:cubicBezTo>
                <a:cubicBezTo>
                  <a:pt x="363" y="243"/>
                  <a:pt x="364" y="243"/>
                  <a:pt x="364" y="242"/>
                </a:cubicBezTo>
                <a:cubicBezTo>
                  <a:pt x="364" y="242"/>
                  <a:pt x="364" y="242"/>
                  <a:pt x="364" y="242"/>
                </a:cubicBezTo>
                <a:cubicBezTo>
                  <a:pt x="364" y="242"/>
                  <a:pt x="364" y="242"/>
                  <a:pt x="364" y="242"/>
                </a:cubicBezTo>
                <a:cubicBezTo>
                  <a:pt x="364" y="242"/>
                  <a:pt x="364" y="242"/>
                  <a:pt x="364" y="242"/>
                </a:cubicBezTo>
                <a:cubicBezTo>
                  <a:pt x="364" y="243"/>
                  <a:pt x="364" y="243"/>
                  <a:pt x="364" y="243"/>
                </a:cubicBezTo>
                <a:cubicBezTo>
                  <a:pt x="364" y="243"/>
                  <a:pt x="364" y="244"/>
                  <a:pt x="364" y="244"/>
                </a:cubicBezTo>
                <a:cubicBezTo>
                  <a:pt x="364" y="244"/>
                  <a:pt x="364" y="244"/>
                  <a:pt x="364" y="244"/>
                </a:cubicBezTo>
                <a:cubicBezTo>
                  <a:pt x="365" y="244"/>
                  <a:pt x="365" y="244"/>
                  <a:pt x="365" y="244"/>
                </a:cubicBezTo>
                <a:cubicBezTo>
                  <a:pt x="365" y="244"/>
                  <a:pt x="364" y="244"/>
                  <a:pt x="364" y="245"/>
                </a:cubicBezTo>
                <a:cubicBezTo>
                  <a:pt x="364" y="245"/>
                  <a:pt x="365" y="245"/>
                  <a:pt x="365" y="245"/>
                </a:cubicBezTo>
                <a:cubicBezTo>
                  <a:pt x="365" y="245"/>
                  <a:pt x="365" y="245"/>
                  <a:pt x="365" y="245"/>
                </a:cubicBezTo>
                <a:cubicBezTo>
                  <a:pt x="365" y="245"/>
                  <a:pt x="365" y="245"/>
                  <a:pt x="365" y="245"/>
                </a:cubicBezTo>
                <a:cubicBezTo>
                  <a:pt x="365" y="245"/>
                  <a:pt x="365" y="246"/>
                  <a:pt x="364" y="245"/>
                </a:cubicBezTo>
                <a:cubicBezTo>
                  <a:pt x="364" y="245"/>
                  <a:pt x="364" y="245"/>
                  <a:pt x="364" y="245"/>
                </a:cubicBezTo>
                <a:cubicBezTo>
                  <a:pt x="364" y="245"/>
                  <a:pt x="364" y="245"/>
                  <a:pt x="364" y="245"/>
                </a:cubicBezTo>
                <a:cubicBezTo>
                  <a:pt x="363" y="245"/>
                  <a:pt x="363" y="245"/>
                  <a:pt x="363" y="245"/>
                </a:cubicBezTo>
                <a:cubicBezTo>
                  <a:pt x="363" y="246"/>
                  <a:pt x="363" y="246"/>
                  <a:pt x="363" y="246"/>
                </a:cubicBezTo>
                <a:cubicBezTo>
                  <a:pt x="364" y="246"/>
                  <a:pt x="364" y="246"/>
                  <a:pt x="365" y="246"/>
                </a:cubicBezTo>
                <a:cubicBezTo>
                  <a:pt x="365" y="246"/>
                  <a:pt x="365" y="246"/>
                  <a:pt x="365" y="246"/>
                </a:cubicBezTo>
                <a:cubicBezTo>
                  <a:pt x="365" y="246"/>
                  <a:pt x="365" y="246"/>
                  <a:pt x="365" y="247"/>
                </a:cubicBezTo>
                <a:cubicBezTo>
                  <a:pt x="365" y="247"/>
                  <a:pt x="365" y="247"/>
                  <a:pt x="365" y="247"/>
                </a:cubicBezTo>
                <a:cubicBezTo>
                  <a:pt x="365" y="247"/>
                  <a:pt x="364" y="247"/>
                  <a:pt x="365" y="247"/>
                </a:cubicBezTo>
                <a:cubicBezTo>
                  <a:pt x="365" y="247"/>
                  <a:pt x="365" y="247"/>
                  <a:pt x="365" y="247"/>
                </a:cubicBezTo>
                <a:cubicBezTo>
                  <a:pt x="365" y="247"/>
                  <a:pt x="365" y="247"/>
                  <a:pt x="365" y="247"/>
                </a:cubicBezTo>
                <a:cubicBezTo>
                  <a:pt x="365" y="247"/>
                  <a:pt x="365" y="247"/>
                  <a:pt x="365" y="247"/>
                </a:cubicBezTo>
                <a:cubicBezTo>
                  <a:pt x="365" y="247"/>
                  <a:pt x="365" y="247"/>
                  <a:pt x="365" y="247"/>
                </a:cubicBezTo>
                <a:cubicBezTo>
                  <a:pt x="365" y="247"/>
                  <a:pt x="366" y="247"/>
                  <a:pt x="366" y="247"/>
                </a:cubicBezTo>
                <a:cubicBezTo>
                  <a:pt x="365" y="247"/>
                  <a:pt x="365" y="247"/>
                  <a:pt x="365" y="247"/>
                </a:cubicBezTo>
                <a:cubicBezTo>
                  <a:pt x="366" y="247"/>
                  <a:pt x="366" y="247"/>
                  <a:pt x="366" y="246"/>
                </a:cubicBezTo>
                <a:cubicBezTo>
                  <a:pt x="366" y="247"/>
                  <a:pt x="366" y="247"/>
                  <a:pt x="366" y="247"/>
                </a:cubicBezTo>
                <a:cubicBezTo>
                  <a:pt x="366" y="247"/>
                  <a:pt x="366" y="247"/>
                  <a:pt x="366" y="247"/>
                </a:cubicBezTo>
                <a:cubicBezTo>
                  <a:pt x="366" y="247"/>
                  <a:pt x="366" y="248"/>
                  <a:pt x="367" y="248"/>
                </a:cubicBezTo>
                <a:cubicBezTo>
                  <a:pt x="367" y="248"/>
                  <a:pt x="367" y="248"/>
                  <a:pt x="367" y="248"/>
                </a:cubicBezTo>
                <a:cubicBezTo>
                  <a:pt x="367" y="248"/>
                  <a:pt x="367" y="247"/>
                  <a:pt x="367" y="247"/>
                </a:cubicBezTo>
                <a:cubicBezTo>
                  <a:pt x="367" y="247"/>
                  <a:pt x="367" y="247"/>
                  <a:pt x="367" y="247"/>
                </a:cubicBezTo>
                <a:cubicBezTo>
                  <a:pt x="367" y="247"/>
                  <a:pt x="367" y="246"/>
                  <a:pt x="367" y="246"/>
                </a:cubicBezTo>
                <a:cubicBezTo>
                  <a:pt x="367" y="247"/>
                  <a:pt x="367" y="247"/>
                  <a:pt x="367" y="247"/>
                </a:cubicBezTo>
                <a:cubicBezTo>
                  <a:pt x="368" y="247"/>
                  <a:pt x="368" y="248"/>
                  <a:pt x="367" y="248"/>
                </a:cubicBezTo>
                <a:cubicBezTo>
                  <a:pt x="367" y="248"/>
                  <a:pt x="367" y="248"/>
                  <a:pt x="367" y="249"/>
                </a:cubicBezTo>
                <a:cubicBezTo>
                  <a:pt x="367" y="248"/>
                  <a:pt x="367" y="248"/>
                  <a:pt x="368" y="248"/>
                </a:cubicBezTo>
                <a:cubicBezTo>
                  <a:pt x="368" y="248"/>
                  <a:pt x="368" y="248"/>
                  <a:pt x="368" y="249"/>
                </a:cubicBezTo>
                <a:cubicBezTo>
                  <a:pt x="368" y="249"/>
                  <a:pt x="368" y="249"/>
                  <a:pt x="368" y="249"/>
                </a:cubicBezTo>
                <a:cubicBezTo>
                  <a:pt x="368" y="249"/>
                  <a:pt x="368" y="249"/>
                  <a:pt x="368" y="249"/>
                </a:cubicBezTo>
                <a:cubicBezTo>
                  <a:pt x="368" y="249"/>
                  <a:pt x="368" y="249"/>
                  <a:pt x="368" y="249"/>
                </a:cubicBezTo>
                <a:cubicBezTo>
                  <a:pt x="368" y="249"/>
                  <a:pt x="368" y="249"/>
                  <a:pt x="367" y="249"/>
                </a:cubicBezTo>
                <a:cubicBezTo>
                  <a:pt x="368" y="249"/>
                  <a:pt x="368" y="250"/>
                  <a:pt x="368" y="250"/>
                </a:cubicBezTo>
                <a:cubicBezTo>
                  <a:pt x="368" y="250"/>
                  <a:pt x="368" y="250"/>
                  <a:pt x="368" y="250"/>
                </a:cubicBezTo>
                <a:cubicBezTo>
                  <a:pt x="368" y="250"/>
                  <a:pt x="367" y="250"/>
                  <a:pt x="368" y="250"/>
                </a:cubicBezTo>
                <a:cubicBezTo>
                  <a:pt x="368" y="250"/>
                  <a:pt x="368" y="250"/>
                  <a:pt x="368" y="250"/>
                </a:cubicBezTo>
                <a:cubicBezTo>
                  <a:pt x="368" y="250"/>
                  <a:pt x="368" y="250"/>
                  <a:pt x="368" y="250"/>
                </a:cubicBezTo>
                <a:cubicBezTo>
                  <a:pt x="368" y="250"/>
                  <a:pt x="368" y="250"/>
                  <a:pt x="368" y="250"/>
                </a:cubicBezTo>
                <a:cubicBezTo>
                  <a:pt x="368" y="250"/>
                  <a:pt x="368" y="250"/>
                  <a:pt x="368" y="251"/>
                </a:cubicBezTo>
                <a:cubicBezTo>
                  <a:pt x="368" y="251"/>
                  <a:pt x="368" y="251"/>
                  <a:pt x="368" y="251"/>
                </a:cubicBezTo>
                <a:cubicBezTo>
                  <a:pt x="368" y="251"/>
                  <a:pt x="369" y="250"/>
                  <a:pt x="369" y="250"/>
                </a:cubicBezTo>
                <a:cubicBezTo>
                  <a:pt x="369" y="250"/>
                  <a:pt x="369" y="249"/>
                  <a:pt x="369" y="249"/>
                </a:cubicBezTo>
                <a:cubicBezTo>
                  <a:pt x="369" y="249"/>
                  <a:pt x="369" y="249"/>
                  <a:pt x="369" y="249"/>
                </a:cubicBezTo>
                <a:cubicBezTo>
                  <a:pt x="369" y="249"/>
                  <a:pt x="369" y="250"/>
                  <a:pt x="369" y="250"/>
                </a:cubicBezTo>
                <a:cubicBezTo>
                  <a:pt x="369" y="250"/>
                  <a:pt x="369" y="250"/>
                  <a:pt x="369" y="250"/>
                </a:cubicBezTo>
                <a:cubicBezTo>
                  <a:pt x="369" y="250"/>
                  <a:pt x="369" y="250"/>
                  <a:pt x="369" y="250"/>
                </a:cubicBezTo>
                <a:cubicBezTo>
                  <a:pt x="369" y="250"/>
                  <a:pt x="369" y="250"/>
                  <a:pt x="369" y="250"/>
                </a:cubicBezTo>
                <a:cubicBezTo>
                  <a:pt x="369" y="251"/>
                  <a:pt x="369" y="251"/>
                  <a:pt x="369" y="251"/>
                </a:cubicBezTo>
                <a:cubicBezTo>
                  <a:pt x="369" y="251"/>
                  <a:pt x="369" y="252"/>
                  <a:pt x="369" y="252"/>
                </a:cubicBezTo>
                <a:cubicBezTo>
                  <a:pt x="369" y="252"/>
                  <a:pt x="369" y="252"/>
                  <a:pt x="369" y="252"/>
                </a:cubicBezTo>
                <a:cubicBezTo>
                  <a:pt x="369" y="252"/>
                  <a:pt x="369" y="253"/>
                  <a:pt x="369" y="253"/>
                </a:cubicBezTo>
                <a:cubicBezTo>
                  <a:pt x="370" y="253"/>
                  <a:pt x="370" y="253"/>
                  <a:pt x="370" y="252"/>
                </a:cubicBezTo>
                <a:cubicBezTo>
                  <a:pt x="370" y="253"/>
                  <a:pt x="370" y="253"/>
                  <a:pt x="370" y="253"/>
                </a:cubicBezTo>
                <a:cubicBezTo>
                  <a:pt x="370" y="253"/>
                  <a:pt x="370" y="253"/>
                  <a:pt x="370" y="253"/>
                </a:cubicBezTo>
                <a:cubicBezTo>
                  <a:pt x="371" y="253"/>
                  <a:pt x="370" y="253"/>
                  <a:pt x="370" y="253"/>
                </a:cubicBezTo>
                <a:cubicBezTo>
                  <a:pt x="371" y="253"/>
                  <a:pt x="371" y="253"/>
                  <a:pt x="371" y="253"/>
                </a:cubicBezTo>
                <a:cubicBezTo>
                  <a:pt x="371" y="253"/>
                  <a:pt x="371" y="253"/>
                  <a:pt x="371" y="253"/>
                </a:cubicBezTo>
                <a:cubicBezTo>
                  <a:pt x="371" y="253"/>
                  <a:pt x="371" y="253"/>
                  <a:pt x="371" y="252"/>
                </a:cubicBezTo>
                <a:cubicBezTo>
                  <a:pt x="371" y="252"/>
                  <a:pt x="371" y="252"/>
                  <a:pt x="371" y="252"/>
                </a:cubicBezTo>
                <a:cubicBezTo>
                  <a:pt x="371" y="252"/>
                  <a:pt x="371" y="252"/>
                  <a:pt x="371" y="252"/>
                </a:cubicBezTo>
                <a:cubicBezTo>
                  <a:pt x="371" y="252"/>
                  <a:pt x="371" y="252"/>
                  <a:pt x="371" y="252"/>
                </a:cubicBezTo>
                <a:cubicBezTo>
                  <a:pt x="371" y="252"/>
                  <a:pt x="371" y="252"/>
                  <a:pt x="372" y="252"/>
                </a:cubicBezTo>
                <a:cubicBezTo>
                  <a:pt x="372" y="252"/>
                  <a:pt x="372" y="252"/>
                  <a:pt x="371" y="252"/>
                </a:cubicBezTo>
                <a:close/>
                <a:moveTo>
                  <a:pt x="363" y="245"/>
                </a:moveTo>
                <a:cubicBezTo>
                  <a:pt x="363" y="245"/>
                  <a:pt x="363" y="245"/>
                  <a:pt x="363" y="244"/>
                </a:cubicBezTo>
                <a:cubicBezTo>
                  <a:pt x="363" y="244"/>
                  <a:pt x="363" y="244"/>
                  <a:pt x="363" y="244"/>
                </a:cubicBezTo>
                <a:cubicBezTo>
                  <a:pt x="363" y="244"/>
                  <a:pt x="363" y="244"/>
                  <a:pt x="363" y="245"/>
                </a:cubicBezTo>
                <a:cubicBezTo>
                  <a:pt x="363" y="245"/>
                  <a:pt x="363" y="245"/>
                  <a:pt x="363" y="245"/>
                </a:cubicBezTo>
                <a:close/>
                <a:moveTo>
                  <a:pt x="343" y="210"/>
                </a:moveTo>
                <a:cubicBezTo>
                  <a:pt x="343" y="210"/>
                  <a:pt x="343" y="210"/>
                  <a:pt x="343" y="210"/>
                </a:cubicBezTo>
                <a:cubicBezTo>
                  <a:pt x="343" y="210"/>
                  <a:pt x="343" y="210"/>
                  <a:pt x="343" y="210"/>
                </a:cubicBezTo>
                <a:cubicBezTo>
                  <a:pt x="343" y="210"/>
                  <a:pt x="342" y="210"/>
                  <a:pt x="342" y="210"/>
                </a:cubicBezTo>
                <a:cubicBezTo>
                  <a:pt x="342" y="210"/>
                  <a:pt x="343" y="210"/>
                  <a:pt x="343" y="210"/>
                </a:cubicBezTo>
                <a:close/>
                <a:moveTo>
                  <a:pt x="365" y="235"/>
                </a:moveTo>
                <a:cubicBezTo>
                  <a:pt x="365" y="235"/>
                  <a:pt x="365" y="235"/>
                  <a:pt x="365" y="235"/>
                </a:cubicBezTo>
                <a:cubicBezTo>
                  <a:pt x="365" y="235"/>
                  <a:pt x="365" y="235"/>
                  <a:pt x="365" y="235"/>
                </a:cubicBezTo>
                <a:cubicBezTo>
                  <a:pt x="365" y="235"/>
                  <a:pt x="365" y="235"/>
                  <a:pt x="365" y="235"/>
                </a:cubicBezTo>
                <a:cubicBezTo>
                  <a:pt x="365" y="235"/>
                  <a:pt x="365" y="235"/>
                  <a:pt x="365" y="235"/>
                </a:cubicBezTo>
                <a:close/>
                <a:moveTo>
                  <a:pt x="365" y="236"/>
                </a:moveTo>
                <a:cubicBezTo>
                  <a:pt x="365" y="236"/>
                  <a:pt x="365" y="236"/>
                  <a:pt x="366" y="236"/>
                </a:cubicBezTo>
                <a:cubicBezTo>
                  <a:pt x="366" y="236"/>
                  <a:pt x="366" y="236"/>
                  <a:pt x="366" y="236"/>
                </a:cubicBezTo>
                <a:cubicBezTo>
                  <a:pt x="366" y="236"/>
                  <a:pt x="366" y="236"/>
                  <a:pt x="365" y="236"/>
                </a:cubicBezTo>
                <a:cubicBezTo>
                  <a:pt x="365" y="236"/>
                  <a:pt x="365" y="236"/>
                  <a:pt x="365" y="236"/>
                </a:cubicBezTo>
                <a:close/>
                <a:moveTo>
                  <a:pt x="361" y="242"/>
                </a:moveTo>
                <a:cubicBezTo>
                  <a:pt x="361" y="242"/>
                  <a:pt x="361" y="242"/>
                  <a:pt x="361" y="242"/>
                </a:cubicBezTo>
                <a:cubicBezTo>
                  <a:pt x="361" y="242"/>
                  <a:pt x="361" y="242"/>
                  <a:pt x="361" y="242"/>
                </a:cubicBezTo>
                <a:cubicBezTo>
                  <a:pt x="361" y="242"/>
                  <a:pt x="361" y="242"/>
                  <a:pt x="361" y="242"/>
                </a:cubicBezTo>
                <a:cubicBezTo>
                  <a:pt x="361" y="242"/>
                  <a:pt x="361" y="242"/>
                  <a:pt x="361" y="242"/>
                </a:cubicBezTo>
                <a:cubicBezTo>
                  <a:pt x="361" y="242"/>
                  <a:pt x="361" y="242"/>
                  <a:pt x="361" y="242"/>
                </a:cubicBezTo>
                <a:close/>
                <a:moveTo>
                  <a:pt x="360" y="232"/>
                </a:moveTo>
                <a:cubicBezTo>
                  <a:pt x="360" y="232"/>
                  <a:pt x="359" y="232"/>
                  <a:pt x="359" y="232"/>
                </a:cubicBezTo>
                <a:cubicBezTo>
                  <a:pt x="359" y="232"/>
                  <a:pt x="359" y="232"/>
                  <a:pt x="359" y="232"/>
                </a:cubicBezTo>
                <a:cubicBezTo>
                  <a:pt x="360" y="232"/>
                  <a:pt x="360" y="232"/>
                  <a:pt x="360" y="232"/>
                </a:cubicBezTo>
                <a:close/>
                <a:moveTo>
                  <a:pt x="362" y="245"/>
                </a:moveTo>
                <a:cubicBezTo>
                  <a:pt x="362" y="245"/>
                  <a:pt x="362" y="245"/>
                  <a:pt x="362" y="245"/>
                </a:cubicBezTo>
                <a:cubicBezTo>
                  <a:pt x="362" y="245"/>
                  <a:pt x="362" y="245"/>
                  <a:pt x="362" y="245"/>
                </a:cubicBezTo>
                <a:cubicBezTo>
                  <a:pt x="362" y="245"/>
                  <a:pt x="362" y="245"/>
                  <a:pt x="362" y="245"/>
                </a:cubicBezTo>
                <a:cubicBezTo>
                  <a:pt x="362" y="245"/>
                  <a:pt x="362" y="245"/>
                  <a:pt x="362" y="245"/>
                </a:cubicBezTo>
                <a:cubicBezTo>
                  <a:pt x="362" y="245"/>
                  <a:pt x="362" y="245"/>
                  <a:pt x="362" y="245"/>
                </a:cubicBezTo>
                <a:close/>
                <a:moveTo>
                  <a:pt x="367" y="232"/>
                </a:moveTo>
                <a:cubicBezTo>
                  <a:pt x="367" y="232"/>
                  <a:pt x="367" y="232"/>
                  <a:pt x="367" y="232"/>
                </a:cubicBezTo>
                <a:cubicBezTo>
                  <a:pt x="367" y="232"/>
                  <a:pt x="368" y="232"/>
                  <a:pt x="368" y="232"/>
                </a:cubicBezTo>
                <a:cubicBezTo>
                  <a:pt x="368" y="232"/>
                  <a:pt x="367" y="232"/>
                  <a:pt x="367" y="232"/>
                </a:cubicBezTo>
                <a:cubicBezTo>
                  <a:pt x="367" y="232"/>
                  <a:pt x="367" y="232"/>
                  <a:pt x="367" y="232"/>
                </a:cubicBezTo>
                <a:close/>
                <a:moveTo>
                  <a:pt x="368" y="231"/>
                </a:moveTo>
                <a:cubicBezTo>
                  <a:pt x="368" y="231"/>
                  <a:pt x="368" y="231"/>
                  <a:pt x="368" y="231"/>
                </a:cubicBezTo>
                <a:cubicBezTo>
                  <a:pt x="368" y="231"/>
                  <a:pt x="368" y="231"/>
                  <a:pt x="368" y="231"/>
                </a:cubicBezTo>
                <a:cubicBezTo>
                  <a:pt x="368" y="231"/>
                  <a:pt x="368" y="231"/>
                  <a:pt x="368" y="231"/>
                </a:cubicBezTo>
                <a:close/>
                <a:moveTo>
                  <a:pt x="361" y="236"/>
                </a:moveTo>
                <a:cubicBezTo>
                  <a:pt x="361" y="236"/>
                  <a:pt x="361" y="236"/>
                  <a:pt x="361" y="236"/>
                </a:cubicBezTo>
                <a:cubicBezTo>
                  <a:pt x="361" y="236"/>
                  <a:pt x="361" y="236"/>
                  <a:pt x="361" y="236"/>
                </a:cubicBezTo>
                <a:cubicBezTo>
                  <a:pt x="361" y="236"/>
                  <a:pt x="361" y="236"/>
                  <a:pt x="361" y="236"/>
                </a:cubicBezTo>
                <a:close/>
                <a:moveTo>
                  <a:pt x="363" y="239"/>
                </a:moveTo>
                <a:cubicBezTo>
                  <a:pt x="363" y="239"/>
                  <a:pt x="363" y="239"/>
                  <a:pt x="363" y="238"/>
                </a:cubicBezTo>
                <a:cubicBezTo>
                  <a:pt x="363" y="239"/>
                  <a:pt x="362" y="239"/>
                  <a:pt x="363" y="239"/>
                </a:cubicBezTo>
                <a:close/>
                <a:moveTo>
                  <a:pt x="368" y="232"/>
                </a:moveTo>
                <a:cubicBezTo>
                  <a:pt x="368" y="232"/>
                  <a:pt x="368" y="232"/>
                  <a:pt x="367" y="232"/>
                </a:cubicBezTo>
                <a:cubicBezTo>
                  <a:pt x="367" y="232"/>
                  <a:pt x="367" y="232"/>
                  <a:pt x="367" y="232"/>
                </a:cubicBezTo>
                <a:cubicBezTo>
                  <a:pt x="367" y="232"/>
                  <a:pt x="367" y="232"/>
                  <a:pt x="368" y="232"/>
                </a:cubicBezTo>
                <a:cubicBezTo>
                  <a:pt x="368" y="232"/>
                  <a:pt x="368" y="232"/>
                  <a:pt x="368" y="232"/>
                </a:cubicBezTo>
                <a:close/>
                <a:moveTo>
                  <a:pt x="365" y="235"/>
                </a:moveTo>
                <a:cubicBezTo>
                  <a:pt x="365" y="235"/>
                  <a:pt x="365" y="235"/>
                  <a:pt x="365" y="235"/>
                </a:cubicBezTo>
                <a:cubicBezTo>
                  <a:pt x="365" y="235"/>
                  <a:pt x="365" y="235"/>
                  <a:pt x="365" y="235"/>
                </a:cubicBezTo>
                <a:cubicBezTo>
                  <a:pt x="365" y="235"/>
                  <a:pt x="365" y="235"/>
                  <a:pt x="365" y="235"/>
                </a:cubicBezTo>
                <a:close/>
                <a:moveTo>
                  <a:pt x="368" y="232"/>
                </a:moveTo>
                <a:cubicBezTo>
                  <a:pt x="368" y="231"/>
                  <a:pt x="368" y="231"/>
                  <a:pt x="368" y="231"/>
                </a:cubicBezTo>
                <a:cubicBezTo>
                  <a:pt x="368" y="231"/>
                  <a:pt x="368" y="231"/>
                  <a:pt x="368" y="231"/>
                </a:cubicBezTo>
                <a:cubicBezTo>
                  <a:pt x="368" y="231"/>
                  <a:pt x="368" y="231"/>
                  <a:pt x="368" y="232"/>
                </a:cubicBezTo>
                <a:close/>
                <a:moveTo>
                  <a:pt x="365" y="247"/>
                </a:moveTo>
                <a:cubicBezTo>
                  <a:pt x="365" y="246"/>
                  <a:pt x="365" y="246"/>
                  <a:pt x="365" y="246"/>
                </a:cubicBezTo>
                <a:cubicBezTo>
                  <a:pt x="365" y="246"/>
                  <a:pt x="365" y="246"/>
                  <a:pt x="365" y="247"/>
                </a:cubicBezTo>
                <a:cubicBezTo>
                  <a:pt x="365" y="247"/>
                  <a:pt x="365" y="247"/>
                  <a:pt x="365" y="247"/>
                </a:cubicBezTo>
                <a:cubicBezTo>
                  <a:pt x="365" y="247"/>
                  <a:pt x="365" y="247"/>
                  <a:pt x="365" y="247"/>
                </a:cubicBezTo>
                <a:close/>
                <a:moveTo>
                  <a:pt x="343" y="217"/>
                </a:moveTo>
                <a:cubicBezTo>
                  <a:pt x="343" y="217"/>
                  <a:pt x="343" y="217"/>
                  <a:pt x="343" y="217"/>
                </a:cubicBezTo>
                <a:cubicBezTo>
                  <a:pt x="343" y="217"/>
                  <a:pt x="343" y="217"/>
                  <a:pt x="343" y="217"/>
                </a:cubicBezTo>
                <a:cubicBezTo>
                  <a:pt x="343" y="217"/>
                  <a:pt x="343" y="217"/>
                  <a:pt x="343" y="217"/>
                </a:cubicBezTo>
                <a:cubicBezTo>
                  <a:pt x="343" y="217"/>
                  <a:pt x="343" y="217"/>
                  <a:pt x="343" y="217"/>
                </a:cubicBezTo>
                <a:close/>
                <a:moveTo>
                  <a:pt x="364" y="243"/>
                </a:moveTo>
                <a:cubicBezTo>
                  <a:pt x="364" y="243"/>
                  <a:pt x="364" y="243"/>
                  <a:pt x="364" y="243"/>
                </a:cubicBezTo>
                <a:cubicBezTo>
                  <a:pt x="364" y="243"/>
                  <a:pt x="364" y="243"/>
                  <a:pt x="364" y="243"/>
                </a:cubicBezTo>
                <a:close/>
                <a:moveTo>
                  <a:pt x="359" y="218"/>
                </a:moveTo>
                <a:cubicBezTo>
                  <a:pt x="359" y="218"/>
                  <a:pt x="359" y="218"/>
                  <a:pt x="359" y="218"/>
                </a:cubicBezTo>
                <a:cubicBezTo>
                  <a:pt x="359" y="218"/>
                  <a:pt x="359" y="218"/>
                  <a:pt x="359" y="218"/>
                </a:cubicBezTo>
                <a:cubicBezTo>
                  <a:pt x="359" y="218"/>
                  <a:pt x="359" y="218"/>
                  <a:pt x="358" y="217"/>
                </a:cubicBezTo>
                <a:cubicBezTo>
                  <a:pt x="358" y="217"/>
                  <a:pt x="358" y="216"/>
                  <a:pt x="358" y="216"/>
                </a:cubicBezTo>
                <a:cubicBezTo>
                  <a:pt x="358" y="216"/>
                  <a:pt x="358" y="216"/>
                  <a:pt x="358" y="215"/>
                </a:cubicBezTo>
                <a:cubicBezTo>
                  <a:pt x="357" y="215"/>
                  <a:pt x="357" y="215"/>
                  <a:pt x="357" y="214"/>
                </a:cubicBezTo>
                <a:cubicBezTo>
                  <a:pt x="357" y="214"/>
                  <a:pt x="357" y="214"/>
                  <a:pt x="357" y="214"/>
                </a:cubicBezTo>
                <a:cubicBezTo>
                  <a:pt x="357" y="213"/>
                  <a:pt x="357" y="213"/>
                  <a:pt x="357" y="213"/>
                </a:cubicBezTo>
                <a:cubicBezTo>
                  <a:pt x="357" y="213"/>
                  <a:pt x="357" y="213"/>
                  <a:pt x="356" y="212"/>
                </a:cubicBezTo>
                <a:cubicBezTo>
                  <a:pt x="356" y="213"/>
                  <a:pt x="357" y="213"/>
                  <a:pt x="356" y="213"/>
                </a:cubicBezTo>
                <a:cubicBezTo>
                  <a:pt x="356" y="213"/>
                  <a:pt x="356" y="213"/>
                  <a:pt x="356" y="213"/>
                </a:cubicBezTo>
                <a:cubicBezTo>
                  <a:pt x="357" y="213"/>
                  <a:pt x="357" y="214"/>
                  <a:pt x="357" y="214"/>
                </a:cubicBezTo>
                <a:cubicBezTo>
                  <a:pt x="356" y="214"/>
                  <a:pt x="356" y="214"/>
                  <a:pt x="356" y="214"/>
                </a:cubicBezTo>
                <a:cubicBezTo>
                  <a:pt x="356" y="214"/>
                  <a:pt x="356" y="214"/>
                  <a:pt x="356" y="214"/>
                </a:cubicBezTo>
                <a:cubicBezTo>
                  <a:pt x="356" y="214"/>
                  <a:pt x="356" y="214"/>
                  <a:pt x="356" y="214"/>
                </a:cubicBezTo>
                <a:cubicBezTo>
                  <a:pt x="356" y="214"/>
                  <a:pt x="356" y="215"/>
                  <a:pt x="356" y="215"/>
                </a:cubicBezTo>
                <a:cubicBezTo>
                  <a:pt x="356" y="215"/>
                  <a:pt x="356" y="215"/>
                  <a:pt x="356" y="215"/>
                </a:cubicBezTo>
                <a:cubicBezTo>
                  <a:pt x="356" y="215"/>
                  <a:pt x="356" y="215"/>
                  <a:pt x="356" y="215"/>
                </a:cubicBezTo>
                <a:cubicBezTo>
                  <a:pt x="357" y="215"/>
                  <a:pt x="357" y="215"/>
                  <a:pt x="357" y="215"/>
                </a:cubicBezTo>
                <a:cubicBezTo>
                  <a:pt x="357" y="216"/>
                  <a:pt x="357" y="216"/>
                  <a:pt x="358" y="217"/>
                </a:cubicBezTo>
                <a:cubicBezTo>
                  <a:pt x="358" y="217"/>
                  <a:pt x="358" y="217"/>
                  <a:pt x="358" y="218"/>
                </a:cubicBezTo>
                <a:cubicBezTo>
                  <a:pt x="358" y="218"/>
                  <a:pt x="358" y="218"/>
                  <a:pt x="358" y="218"/>
                </a:cubicBezTo>
                <a:cubicBezTo>
                  <a:pt x="359" y="218"/>
                  <a:pt x="359" y="218"/>
                  <a:pt x="359" y="218"/>
                </a:cubicBezTo>
                <a:cubicBezTo>
                  <a:pt x="358" y="219"/>
                  <a:pt x="359" y="219"/>
                  <a:pt x="359" y="219"/>
                </a:cubicBezTo>
                <a:cubicBezTo>
                  <a:pt x="359" y="219"/>
                  <a:pt x="359" y="220"/>
                  <a:pt x="359" y="220"/>
                </a:cubicBezTo>
                <a:cubicBezTo>
                  <a:pt x="359" y="220"/>
                  <a:pt x="359" y="219"/>
                  <a:pt x="359" y="220"/>
                </a:cubicBezTo>
                <a:cubicBezTo>
                  <a:pt x="358" y="220"/>
                  <a:pt x="358" y="220"/>
                  <a:pt x="358" y="220"/>
                </a:cubicBezTo>
                <a:cubicBezTo>
                  <a:pt x="358" y="219"/>
                  <a:pt x="358" y="220"/>
                  <a:pt x="358" y="220"/>
                </a:cubicBezTo>
                <a:cubicBezTo>
                  <a:pt x="358" y="220"/>
                  <a:pt x="358" y="220"/>
                  <a:pt x="358" y="220"/>
                </a:cubicBezTo>
                <a:cubicBezTo>
                  <a:pt x="358" y="220"/>
                  <a:pt x="358" y="220"/>
                  <a:pt x="358" y="220"/>
                </a:cubicBezTo>
                <a:cubicBezTo>
                  <a:pt x="358" y="220"/>
                  <a:pt x="358" y="220"/>
                  <a:pt x="358" y="220"/>
                </a:cubicBezTo>
                <a:cubicBezTo>
                  <a:pt x="358" y="220"/>
                  <a:pt x="358" y="220"/>
                  <a:pt x="359" y="220"/>
                </a:cubicBezTo>
                <a:cubicBezTo>
                  <a:pt x="359" y="220"/>
                  <a:pt x="359" y="220"/>
                  <a:pt x="359" y="221"/>
                </a:cubicBezTo>
                <a:cubicBezTo>
                  <a:pt x="359" y="221"/>
                  <a:pt x="359" y="221"/>
                  <a:pt x="359" y="221"/>
                </a:cubicBezTo>
                <a:cubicBezTo>
                  <a:pt x="359" y="221"/>
                  <a:pt x="359" y="221"/>
                  <a:pt x="358" y="222"/>
                </a:cubicBezTo>
                <a:cubicBezTo>
                  <a:pt x="358" y="222"/>
                  <a:pt x="358" y="222"/>
                  <a:pt x="358" y="222"/>
                </a:cubicBezTo>
                <a:cubicBezTo>
                  <a:pt x="358" y="221"/>
                  <a:pt x="358" y="221"/>
                  <a:pt x="358" y="221"/>
                </a:cubicBezTo>
                <a:cubicBezTo>
                  <a:pt x="358" y="221"/>
                  <a:pt x="358" y="221"/>
                  <a:pt x="358" y="221"/>
                </a:cubicBezTo>
                <a:cubicBezTo>
                  <a:pt x="358" y="221"/>
                  <a:pt x="357" y="221"/>
                  <a:pt x="357" y="221"/>
                </a:cubicBezTo>
                <a:cubicBezTo>
                  <a:pt x="357" y="221"/>
                  <a:pt x="357" y="221"/>
                  <a:pt x="357" y="221"/>
                </a:cubicBezTo>
                <a:cubicBezTo>
                  <a:pt x="357" y="221"/>
                  <a:pt x="357" y="221"/>
                  <a:pt x="357" y="221"/>
                </a:cubicBezTo>
                <a:cubicBezTo>
                  <a:pt x="357" y="221"/>
                  <a:pt x="357" y="221"/>
                  <a:pt x="357" y="221"/>
                </a:cubicBezTo>
                <a:cubicBezTo>
                  <a:pt x="357" y="221"/>
                  <a:pt x="357" y="222"/>
                  <a:pt x="357" y="222"/>
                </a:cubicBezTo>
                <a:cubicBezTo>
                  <a:pt x="358" y="222"/>
                  <a:pt x="358" y="222"/>
                  <a:pt x="358" y="222"/>
                </a:cubicBezTo>
                <a:cubicBezTo>
                  <a:pt x="357" y="222"/>
                  <a:pt x="357" y="222"/>
                  <a:pt x="357" y="222"/>
                </a:cubicBezTo>
                <a:cubicBezTo>
                  <a:pt x="357" y="222"/>
                  <a:pt x="357" y="222"/>
                  <a:pt x="357" y="222"/>
                </a:cubicBezTo>
                <a:cubicBezTo>
                  <a:pt x="357" y="223"/>
                  <a:pt x="357" y="223"/>
                  <a:pt x="357" y="223"/>
                </a:cubicBezTo>
                <a:cubicBezTo>
                  <a:pt x="357" y="223"/>
                  <a:pt x="357" y="223"/>
                  <a:pt x="357" y="223"/>
                </a:cubicBezTo>
                <a:cubicBezTo>
                  <a:pt x="357" y="223"/>
                  <a:pt x="357" y="223"/>
                  <a:pt x="356" y="223"/>
                </a:cubicBezTo>
                <a:cubicBezTo>
                  <a:pt x="356" y="223"/>
                  <a:pt x="356" y="223"/>
                  <a:pt x="356" y="223"/>
                </a:cubicBezTo>
                <a:cubicBezTo>
                  <a:pt x="356" y="223"/>
                  <a:pt x="356" y="223"/>
                  <a:pt x="356" y="223"/>
                </a:cubicBezTo>
                <a:cubicBezTo>
                  <a:pt x="356" y="223"/>
                  <a:pt x="356" y="223"/>
                  <a:pt x="356" y="224"/>
                </a:cubicBezTo>
                <a:cubicBezTo>
                  <a:pt x="356" y="224"/>
                  <a:pt x="356" y="224"/>
                  <a:pt x="356" y="224"/>
                </a:cubicBezTo>
                <a:cubicBezTo>
                  <a:pt x="356" y="224"/>
                  <a:pt x="356" y="224"/>
                  <a:pt x="356" y="224"/>
                </a:cubicBezTo>
                <a:cubicBezTo>
                  <a:pt x="356" y="224"/>
                  <a:pt x="356" y="224"/>
                  <a:pt x="356" y="224"/>
                </a:cubicBezTo>
                <a:cubicBezTo>
                  <a:pt x="356" y="224"/>
                  <a:pt x="356" y="224"/>
                  <a:pt x="356" y="224"/>
                </a:cubicBezTo>
                <a:cubicBezTo>
                  <a:pt x="355" y="225"/>
                  <a:pt x="355" y="225"/>
                  <a:pt x="355" y="225"/>
                </a:cubicBezTo>
                <a:cubicBezTo>
                  <a:pt x="355" y="225"/>
                  <a:pt x="355" y="225"/>
                  <a:pt x="355" y="225"/>
                </a:cubicBezTo>
                <a:cubicBezTo>
                  <a:pt x="355" y="225"/>
                  <a:pt x="354" y="225"/>
                  <a:pt x="354" y="225"/>
                </a:cubicBezTo>
                <a:cubicBezTo>
                  <a:pt x="354" y="225"/>
                  <a:pt x="354" y="224"/>
                  <a:pt x="354" y="224"/>
                </a:cubicBezTo>
                <a:cubicBezTo>
                  <a:pt x="354" y="224"/>
                  <a:pt x="354" y="224"/>
                  <a:pt x="354" y="224"/>
                </a:cubicBezTo>
                <a:cubicBezTo>
                  <a:pt x="354" y="224"/>
                  <a:pt x="354" y="223"/>
                  <a:pt x="354" y="223"/>
                </a:cubicBezTo>
                <a:cubicBezTo>
                  <a:pt x="354" y="223"/>
                  <a:pt x="354" y="223"/>
                  <a:pt x="354" y="223"/>
                </a:cubicBezTo>
                <a:cubicBezTo>
                  <a:pt x="354" y="222"/>
                  <a:pt x="354" y="223"/>
                  <a:pt x="354" y="223"/>
                </a:cubicBezTo>
                <a:cubicBezTo>
                  <a:pt x="354" y="223"/>
                  <a:pt x="354" y="223"/>
                  <a:pt x="354" y="223"/>
                </a:cubicBezTo>
                <a:cubicBezTo>
                  <a:pt x="355" y="223"/>
                  <a:pt x="354" y="223"/>
                  <a:pt x="354" y="222"/>
                </a:cubicBezTo>
                <a:cubicBezTo>
                  <a:pt x="354" y="222"/>
                  <a:pt x="354" y="222"/>
                  <a:pt x="355" y="222"/>
                </a:cubicBezTo>
                <a:cubicBezTo>
                  <a:pt x="355" y="222"/>
                  <a:pt x="355" y="222"/>
                  <a:pt x="355" y="222"/>
                </a:cubicBezTo>
                <a:cubicBezTo>
                  <a:pt x="355" y="222"/>
                  <a:pt x="355" y="222"/>
                  <a:pt x="355" y="221"/>
                </a:cubicBezTo>
                <a:cubicBezTo>
                  <a:pt x="355" y="221"/>
                  <a:pt x="355" y="221"/>
                  <a:pt x="355" y="221"/>
                </a:cubicBezTo>
                <a:cubicBezTo>
                  <a:pt x="354" y="221"/>
                  <a:pt x="354" y="221"/>
                  <a:pt x="354" y="221"/>
                </a:cubicBezTo>
                <a:cubicBezTo>
                  <a:pt x="354" y="221"/>
                  <a:pt x="355" y="221"/>
                  <a:pt x="355" y="221"/>
                </a:cubicBezTo>
                <a:cubicBezTo>
                  <a:pt x="355" y="221"/>
                  <a:pt x="355" y="221"/>
                  <a:pt x="356" y="221"/>
                </a:cubicBezTo>
                <a:cubicBezTo>
                  <a:pt x="356" y="221"/>
                  <a:pt x="356" y="221"/>
                  <a:pt x="356" y="221"/>
                </a:cubicBezTo>
                <a:cubicBezTo>
                  <a:pt x="356" y="221"/>
                  <a:pt x="356" y="221"/>
                  <a:pt x="356" y="221"/>
                </a:cubicBezTo>
                <a:cubicBezTo>
                  <a:pt x="356" y="221"/>
                  <a:pt x="356" y="221"/>
                  <a:pt x="356" y="221"/>
                </a:cubicBezTo>
                <a:cubicBezTo>
                  <a:pt x="356" y="221"/>
                  <a:pt x="356" y="221"/>
                  <a:pt x="355" y="221"/>
                </a:cubicBezTo>
                <a:cubicBezTo>
                  <a:pt x="355" y="221"/>
                  <a:pt x="355" y="221"/>
                  <a:pt x="355" y="221"/>
                </a:cubicBezTo>
                <a:cubicBezTo>
                  <a:pt x="355" y="221"/>
                  <a:pt x="355" y="220"/>
                  <a:pt x="355" y="220"/>
                </a:cubicBezTo>
                <a:cubicBezTo>
                  <a:pt x="355" y="220"/>
                  <a:pt x="355" y="220"/>
                  <a:pt x="354" y="220"/>
                </a:cubicBezTo>
                <a:cubicBezTo>
                  <a:pt x="354" y="220"/>
                  <a:pt x="354" y="220"/>
                  <a:pt x="354" y="220"/>
                </a:cubicBezTo>
                <a:cubicBezTo>
                  <a:pt x="354" y="219"/>
                  <a:pt x="354" y="219"/>
                  <a:pt x="354" y="218"/>
                </a:cubicBezTo>
                <a:cubicBezTo>
                  <a:pt x="354" y="218"/>
                  <a:pt x="354" y="218"/>
                  <a:pt x="354" y="217"/>
                </a:cubicBezTo>
                <a:cubicBezTo>
                  <a:pt x="354" y="217"/>
                  <a:pt x="354" y="217"/>
                  <a:pt x="354" y="217"/>
                </a:cubicBezTo>
                <a:cubicBezTo>
                  <a:pt x="353" y="217"/>
                  <a:pt x="354" y="216"/>
                  <a:pt x="354" y="215"/>
                </a:cubicBezTo>
                <a:cubicBezTo>
                  <a:pt x="353" y="214"/>
                  <a:pt x="353" y="214"/>
                  <a:pt x="353" y="213"/>
                </a:cubicBezTo>
                <a:cubicBezTo>
                  <a:pt x="353" y="213"/>
                  <a:pt x="353" y="213"/>
                  <a:pt x="353" y="212"/>
                </a:cubicBezTo>
                <a:cubicBezTo>
                  <a:pt x="353" y="212"/>
                  <a:pt x="353" y="212"/>
                  <a:pt x="353" y="212"/>
                </a:cubicBezTo>
                <a:cubicBezTo>
                  <a:pt x="353" y="212"/>
                  <a:pt x="353" y="212"/>
                  <a:pt x="353" y="212"/>
                </a:cubicBezTo>
                <a:cubicBezTo>
                  <a:pt x="353" y="212"/>
                  <a:pt x="353" y="212"/>
                  <a:pt x="353" y="212"/>
                </a:cubicBezTo>
                <a:cubicBezTo>
                  <a:pt x="353" y="211"/>
                  <a:pt x="353" y="211"/>
                  <a:pt x="352" y="211"/>
                </a:cubicBezTo>
                <a:cubicBezTo>
                  <a:pt x="352" y="211"/>
                  <a:pt x="352" y="211"/>
                  <a:pt x="352" y="210"/>
                </a:cubicBezTo>
                <a:cubicBezTo>
                  <a:pt x="352" y="210"/>
                  <a:pt x="352" y="210"/>
                  <a:pt x="352" y="210"/>
                </a:cubicBezTo>
                <a:cubicBezTo>
                  <a:pt x="352" y="210"/>
                  <a:pt x="352" y="210"/>
                  <a:pt x="352" y="210"/>
                </a:cubicBezTo>
                <a:cubicBezTo>
                  <a:pt x="352" y="210"/>
                  <a:pt x="352" y="209"/>
                  <a:pt x="352" y="209"/>
                </a:cubicBezTo>
                <a:cubicBezTo>
                  <a:pt x="352" y="209"/>
                  <a:pt x="352" y="209"/>
                  <a:pt x="352" y="209"/>
                </a:cubicBezTo>
                <a:cubicBezTo>
                  <a:pt x="352" y="209"/>
                  <a:pt x="352" y="209"/>
                  <a:pt x="352" y="209"/>
                </a:cubicBezTo>
                <a:cubicBezTo>
                  <a:pt x="352" y="209"/>
                  <a:pt x="353" y="209"/>
                  <a:pt x="353" y="209"/>
                </a:cubicBezTo>
                <a:cubicBezTo>
                  <a:pt x="353" y="209"/>
                  <a:pt x="353" y="210"/>
                  <a:pt x="353" y="210"/>
                </a:cubicBezTo>
                <a:cubicBezTo>
                  <a:pt x="353" y="210"/>
                  <a:pt x="354" y="211"/>
                  <a:pt x="354" y="211"/>
                </a:cubicBezTo>
                <a:cubicBezTo>
                  <a:pt x="354" y="211"/>
                  <a:pt x="354" y="211"/>
                  <a:pt x="354" y="211"/>
                </a:cubicBezTo>
                <a:cubicBezTo>
                  <a:pt x="354" y="211"/>
                  <a:pt x="354" y="211"/>
                  <a:pt x="354" y="211"/>
                </a:cubicBezTo>
                <a:cubicBezTo>
                  <a:pt x="354" y="211"/>
                  <a:pt x="355" y="211"/>
                  <a:pt x="355" y="211"/>
                </a:cubicBezTo>
                <a:cubicBezTo>
                  <a:pt x="355" y="211"/>
                  <a:pt x="355" y="211"/>
                  <a:pt x="356" y="211"/>
                </a:cubicBezTo>
                <a:cubicBezTo>
                  <a:pt x="356" y="212"/>
                  <a:pt x="356" y="212"/>
                  <a:pt x="357" y="211"/>
                </a:cubicBezTo>
                <a:cubicBezTo>
                  <a:pt x="357" y="211"/>
                  <a:pt x="357" y="211"/>
                  <a:pt x="357" y="211"/>
                </a:cubicBezTo>
                <a:cubicBezTo>
                  <a:pt x="357" y="212"/>
                  <a:pt x="357" y="212"/>
                  <a:pt x="357" y="212"/>
                </a:cubicBezTo>
                <a:cubicBezTo>
                  <a:pt x="357" y="212"/>
                  <a:pt x="357" y="212"/>
                  <a:pt x="357" y="212"/>
                </a:cubicBezTo>
                <a:cubicBezTo>
                  <a:pt x="357" y="213"/>
                  <a:pt x="358" y="213"/>
                  <a:pt x="358" y="214"/>
                </a:cubicBezTo>
                <a:cubicBezTo>
                  <a:pt x="358" y="214"/>
                  <a:pt x="358" y="214"/>
                  <a:pt x="358" y="214"/>
                </a:cubicBezTo>
                <a:cubicBezTo>
                  <a:pt x="358" y="214"/>
                  <a:pt x="358" y="214"/>
                  <a:pt x="358" y="215"/>
                </a:cubicBezTo>
                <a:cubicBezTo>
                  <a:pt x="358" y="215"/>
                  <a:pt x="358" y="215"/>
                  <a:pt x="359" y="215"/>
                </a:cubicBezTo>
                <a:cubicBezTo>
                  <a:pt x="359" y="216"/>
                  <a:pt x="359" y="216"/>
                  <a:pt x="359" y="216"/>
                </a:cubicBezTo>
                <a:cubicBezTo>
                  <a:pt x="359" y="216"/>
                  <a:pt x="359" y="216"/>
                  <a:pt x="359" y="216"/>
                </a:cubicBezTo>
                <a:cubicBezTo>
                  <a:pt x="359" y="217"/>
                  <a:pt x="359" y="217"/>
                  <a:pt x="359" y="217"/>
                </a:cubicBezTo>
                <a:cubicBezTo>
                  <a:pt x="359" y="217"/>
                  <a:pt x="359" y="217"/>
                  <a:pt x="359" y="218"/>
                </a:cubicBezTo>
                <a:cubicBezTo>
                  <a:pt x="359" y="218"/>
                  <a:pt x="359" y="218"/>
                  <a:pt x="359" y="218"/>
                </a:cubicBezTo>
                <a:close/>
                <a:moveTo>
                  <a:pt x="357" y="216"/>
                </a:moveTo>
                <a:cubicBezTo>
                  <a:pt x="357" y="216"/>
                  <a:pt x="357" y="216"/>
                  <a:pt x="357" y="216"/>
                </a:cubicBezTo>
                <a:cubicBezTo>
                  <a:pt x="358" y="216"/>
                  <a:pt x="358" y="216"/>
                  <a:pt x="357" y="216"/>
                </a:cubicBezTo>
                <a:cubicBezTo>
                  <a:pt x="357" y="216"/>
                  <a:pt x="357" y="215"/>
                  <a:pt x="357" y="215"/>
                </a:cubicBezTo>
                <a:cubicBezTo>
                  <a:pt x="357" y="215"/>
                  <a:pt x="357" y="215"/>
                  <a:pt x="357" y="215"/>
                </a:cubicBezTo>
                <a:cubicBezTo>
                  <a:pt x="357" y="215"/>
                  <a:pt x="357" y="215"/>
                  <a:pt x="357" y="215"/>
                </a:cubicBezTo>
                <a:cubicBezTo>
                  <a:pt x="357" y="216"/>
                  <a:pt x="357" y="216"/>
                  <a:pt x="357" y="216"/>
                </a:cubicBezTo>
                <a:close/>
                <a:moveTo>
                  <a:pt x="357" y="214"/>
                </a:moveTo>
                <a:cubicBezTo>
                  <a:pt x="357" y="214"/>
                  <a:pt x="357" y="214"/>
                  <a:pt x="357" y="214"/>
                </a:cubicBezTo>
                <a:cubicBezTo>
                  <a:pt x="357" y="214"/>
                  <a:pt x="357" y="214"/>
                  <a:pt x="356" y="214"/>
                </a:cubicBezTo>
                <a:cubicBezTo>
                  <a:pt x="356" y="214"/>
                  <a:pt x="356" y="214"/>
                  <a:pt x="357" y="214"/>
                </a:cubicBezTo>
                <a:cubicBezTo>
                  <a:pt x="357" y="214"/>
                  <a:pt x="357" y="214"/>
                  <a:pt x="357" y="214"/>
                </a:cubicBezTo>
                <a:cubicBezTo>
                  <a:pt x="357" y="214"/>
                  <a:pt x="357" y="214"/>
                  <a:pt x="357" y="214"/>
                </a:cubicBezTo>
                <a:close/>
                <a:moveTo>
                  <a:pt x="357" y="215"/>
                </a:moveTo>
                <a:cubicBezTo>
                  <a:pt x="357" y="215"/>
                  <a:pt x="357" y="215"/>
                  <a:pt x="357" y="215"/>
                </a:cubicBezTo>
                <a:cubicBezTo>
                  <a:pt x="357" y="215"/>
                  <a:pt x="357" y="215"/>
                  <a:pt x="357" y="215"/>
                </a:cubicBezTo>
                <a:cubicBezTo>
                  <a:pt x="357" y="215"/>
                  <a:pt x="357" y="215"/>
                  <a:pt x="357" y="215"/>
                </a:cubicBezTo>
                <a:close/>
                <a:moveTo>
                  <a:pt x="375" y="247"/>
                </a:moveTo>
                <a:cubicBezTo>
                  <a:pt x="375" y="247"/>
                  <a:pt x="375" y="247"/>
                  <a:pt x="375" y="247"/>
                </a:cubicBezTo>
                <a:cubicBezTo>
                  <a:pt x="375" y="247"/>
                  <a:pt x="374" y="247"/>
                  <a:pt x="374" y="247"/>
                </a:cubicBezTo>
                <a:cubicBezTo>
                  <a:pt x="374" y="247"/>
                  <a:pt x="374" y="248"/>
                  <a:pt x="374" y="248"/>
                </a:cubicBezTo>
                <a:cubicBezTo>
                  <a:pt x="374" y="248"/>
                  <a:pt x="374" y="248"/>
                  <a:pt x="374" y="248"/>
                </a:cubicBezTo>
                <a:cubicBezTo>
                  <a:pt x="374" y="249"/>
                  <a:pt x="374" y="249"/>
                  <a:pt x="374" y="249"/>
                </a:cubicBezTo>
                <a:cubicBezTo>
                  <a:pt x="374" y="249"/>
                  <a:pt x="374" y="249"/>
                  <a:pt x="374" y="250"/>
                </a:cubicBezTo>
                <a:cubicBezTo>
                  <a:pt x="374" y="250"/>
                  <a:pt x="374" y="250"/>
                  <a:pt x="374" y="250"/>
                </a:cubicBezTo>
                <a:cubicBezTo>
                  <a:pt x="374" y="250"/>
                  <a:pt x="374" y="250"/>
                  <a:pt x="374" y="250"/>
                </a:cubicBezTo>
                <a:cubicBezTo>
                  <a:pt x="375" y="249"/>
                  <a:pt x="374" y="249"/>
                  <a:pt x="375" y="249"/>
                </a:cubicBezTo>
                <a:cubicBezTo>
                  <a:pt x="375" y="249"/>
                  <a:pt x="375" y="249"/>
                  <a:pt x="375" y="249"/>
                </a:cubicBezTo>
                <a:cubicBezTo>
                  <a:pt x="375" y="249"/>
                  <a:pt x="375" y="249"/>
                  <a:pt x="376" y="249"/>
                </a:cubicBezTo>
                <a:cubicBezTo>
                  <a:pt x="376" y="249"/>
                  <a:pt x="376" y="249"/>
                  <a:pt x="376" y="249"/>
                </a:cubicBezTo>
                <a:cubicBezTo>
                  <a:pt x="376" y="249"/>
                  <a:pt x="376" y="249"/>
                  <a:pt x="376" y="249"/>
                </a:cubicBezTo>
                <a:cubicBezTo>
                  <a:pt x="376" y="249"/>
                  <a:pt x="376" y="249"/>
                  <a:pt x="376" y="249"/>
                </a:cubicBezTo>
                <a:cubicBezTo>
                  <a:pt x="376" y="248"/>
                  <a:pt x="376" y="248"/>
                  <a:pt x="376" y="248"/>
                </a:cubicBezTo>
                <a:cubicBezTo>
                  <a:pt x="376" y="248"/>
                  <a:pt x="376" y="248"/>
                  <a:pt x="376" y="248"/>
                </a:cubicBezTo>
                <a:cubicBezTo>
                  <a:pt x="376" y="248"/>
                  <a:pt x="375" y="248"/>
                  <a:pt x="375" y="248"/>
                </a:cubicBezTo>
                <a:cubicBezTo>
                  <a:pt x="375" y="247"/>
                  <a:pt x="376" y="247"/>
                  <a:pt x="376" y="247"/>
                </a:cubicBezTo>
                <a:cubicBezTo>
                  <a:pt x="375" y="247"/>
                  <a:pt x="375" y="247"/>
                  <a:pt x="375" y="247"/>
                </a:cubicBezTo>
                <a:cubicBezTo>
                  <a:pt x="375" y="247"/>
                  <a:pt x="375" y="247"/>
                  <a:pt x="375" y="247"/>
                </a:cubicBezTo>
                <a:close/>
                <a:moveTo>
                  <a:pt x="376" y="251"/>
                </a:moveTo>
                <a:cubicBezTo>
                  <a:pt x="376" y="251"/>
                  <a:pt x="376" y="251"/>
                  <a:pt x="376" y="251"/>
                </a:cubicBezTo>
                <a:cubicBezTo>
                  <a:pt x="376" y="251"/>
                  <a:pt x="376" y="251"/>
                  <a:pt x="376" y="251"/>
                </a:cubicBezTo>
                <a:cubicBezTo>
                  <a:pt x="376" y="251"/>
                  <a:pt x="376" y="251"/>
                  <a:pt x="376" y="251"/>
                </a:cubicBezTo>
                <a:cubicBezTo>
                  <a:pt x="376" y="251"/>
                  <a:pt x="377" y="251"/>
                  <a:pt x="377" y="251"/>
                </a:cubicBezTo>
                <a:cubicBezTo>
                  <a:pt x="377" y="251"/>
                  <a:pt x="377" y="251"/>
                  <a:pt x="377" y="251"/>
                </a:cubicBezTo>
                <a:cubicBezTo>
                  <a:pt x="377" y="251"/>
                  <a:pt x="377" y="251"/>
                  <a:pt x="377" y="251"/>
                </a:cubicBezTo>
                <a:cubicBezTo>
                  <a:pt x="376" y="251"/>
                  <a:pt x="376" y="251"/>
                  <a:pt x="376" y="250"/>
                </a:cubicBezTo>
                <a:cubicBezTo>
                  <a:pt x="376" y="250"/>
                  <a:pt x="377" y="250"/>
                  <a:pt x="377" y="250"/>
                </a:cubicBezTo>
                <a:cubicBezTo>
                  <a:pt x="376" y="250"/>
                  <a:pt x="376" y="250"/>
                  <a:pt x="376" y="250"/>
                </a:cubicBezTo>
                <a:cubicBezTo>
                  <a:pt x="376" y="250"/>
                  <a:pt x="376" y="250"/>
                  <a:pt x="376" y="250"/>
                </a:cubicBezTo>
                <a:cubicBezTo>
                  <a:pt x="376" y="250"/>
                  <a:pt x="376" y="250"/>
                  <a:pt x="376" y="250"/>
                </a:cubicBezTo>
                <a:cubicBezTo>
                  <a:pt x="376" y="250"/>
                  <a:pt x="376" y="250"/>
                  <a:pt x="376" y="250"/>
                </a:cubicBezTo>
                <a:cubicBezTo>
                  <a:pt x="376" y="250"/>
                  <a:pt x="376" y="250"/>
                  <a:pt x="375" y="250"/>
                </a:cubicBezTo>
                <a:cubicBezTo>
                  <a:pt x="375" y="250"/>
                  <a:pt x="375" y="250"/>
                  <a:pt x="375" y="250"/>
                </a:cubicBezTo>
                <a:cubicBezTo>
                  <a:pt x="375" y="250"/>
                  <a:pt x="375" y="250"/>
                  <a:pt x="375" y="251"/>
                </a:cubicBezTo>
                <a:cubicBezTo>
                  <a:pt x="375" y="251"/>
                  <a:pt x="375" y="251"/>
                  <a:pt x="376" y="251"/>
                </a:cubicBezTo>
                <a:close/>
                <a:moveTo>
                  <a:pt x="805" y="352"/>
                </a:moveTo>
                <a:cubicBezTo>
                  <a:pt x="805" y="352"/>
                  <a:pt x="805" y="353"/>
                  <a:pt x="804" y="353"/>
                </a:cubicBezTo>
                <a:cubicBezTo>
                  <a:pt x="804" y="353"/>
                  <a:pt x="804" y="353"/>
                  <a:pt x="804" y="353"/>
                </a:cubicBezTo>
                <a:cubicBezTo>
                  <a:pt x="804" y="353"/>
                  <a:pt x="804" y="352"/>
                  <a:pt x="804" y="352"/>
                </a:cubicBezTo>
                <a:cubicBezTo>
                  <a:pt x="804" y="352"/>
                  <a:pt x="804" y="351"/>
                  <a:pt x="804" y="351"/>
                </a:cubicBezTo>
                <a:cubicBezTo>
                  <a:pt x="804" y="351"/>
                  <a:pt x="804" y="351"/>
                  <a:pt x="804" y="351"/>
                </a:cubicBezTo>
                <a:cubicBezTo>
                  <a:pt x="804" y="351"/>
                  <a:pt x="804" y="351"/>
                  <a:pt x="804" y="351"/>
                </a:cubicBezTo>
                <a:cubicBezTo>
                  <a:pt x="804" y="350"/>
                  <a:pt x="804" y="350"/>
                  <a:pt x="804" y="350"/>
                </a:cubicBezTo>
                <a:cubicBezTo>
                  <a:pt x="804" y="350"/>
                  <a:pt x="803" y="350"/>
                  <a:pt x="803" y="350"/>
                </a:cubicBezTo>
                <a:cubicBezTo>
                  <a:pt x="803" y="350"/>
                  <a:pt x="804" y="349"/>
                  <a:pt x="804" y="349"/>
                </a:cubicBezTo>
                <a:cubicBezTo>
                  <a:pt x="804" y="349"/>
                  <a:pt x="804" y="349"/>
                  <a:pt x="804" y="349"/>
                </a:cubicBezTo>
                <a:cubicBezTo>
                  <a:pt x="804" y="349"/>
                  <a:pt x="801" y="348"/>
                  <a:pt x="801" y="348"/>
                </a:cubicBezTo>
                <a:cubicBezTo>
                  <a:pt x="801" y="348"/>
                  <a:pt x="801" y="347"/>
                  <a:pt x="801" y="347"/>
                </a:cubicBezTo>
                <a:cubicBezTo>
                  <a:pt x="801" y="347"/>
                  <a:pt x="802" y="347"/>
                  <a:pt x="802" y="347"/>
                </a:cubicBezTo>
                <a:cubicBezTo>
                  <a:pt x="802" y="347"/>
                  <a:pt x="802" y="346"/>
                  <a:pt x="802" y="346"/>
                </a:cubicBezTo>
                <a:cubicBezTo>
                  <a:pt x="802" y="346"/>
                  <a:pt x="801" y="346"/>
                  <a:pt x="801" y="346"/>
                </a:cubicBezTo>
                <a:cubicBezTo>
                  <a:pt x="801" y="346"/>
                  <a:pt x="802" y="345"/>
                  <a:pt x="802" y="345"/>
                </a:cubicBezTo>
                <a:cubicBezTo>
                  <a:pt x="802" y="334"/>
                  <a:pt x="802" y="334"/>
                  <a:pt x="802" y="334"/>
                </a:cubicBezTo>
                <a:cubicBezTo>
                  <a:pt x="799" y="332"/>
                  <a:pt x="799" y="332"/>
                  <a:pt x="799" y="332"/>
                </a:cubicBezTo>
                <a:cubicBezTo>
                  <a:pt x="797" y="332"/>
                  <a:pt x="797" y="332"/>
                  <a:pt x="797" y="332"/>
                </a:cubicBezTo>
                <a:cubicBezTo>
                  <a:pt x="797" y="332"/>
                  <a:pt x="797" y="332"/>
                  <a:pt x="797" y="332"/>
                </a:cubicBezTo>
                <a:cubicBezTo>
                  <a:pt x="796" y="332"/>
                  <a:pt x="796" y="332"/>
                  <a:pt x="796" y="332"/>
                </a:cubicBezTo>
                <a:cubicBezTo>
                  <a:pt x="794" y="333"/>
                  <a:pt x="794" y="333"/>
                  <a:pt x="794" y="333"/>
                </a:cubicBezTo>
                <a:cubicBezTo>
                  <a:pt x="793" y="332"/>
                  <a:pt x="793" y="332"/>
                  <a:pt x="793" y="332"/>
                </a:cubicBezTo>
                <a:cubicBezTo>
                  <a:pt x="793" y="331"/>
                  <a:pt x="793" y="331"/>
                  <a:pt x="793" y="331"/>
                </a:cubicBezTo>
                <a:cubicBezTo>
                  <a:pt x="792" y="331"/>
                  <a:pt x="792" y="331"/>
                  <a:pt x="792" y="331"/>
                </a:cubicBezTo>
                <a:cubicBezTo>
                  <a:pt x="787" y="338"/>
                  <a:pt x="787" y="338"/>
                  <a:pt x="787" y="338"/>
                </a:cubicBezTo>
                <a:cubicBezTo>
                  <a:pt x="787" y="338"/>
                  <a:pt x="786" y="339"/>
                  <a:pt x="786" y="340"/>
                </a:cubicBezTo>
                <a:cubicBezTo>
                  <a:pt x="786" y="340"/>
                  <a:pt x="786" y="340"/>
                  <a:pt x="786" y="340"/>
                </a:cubicBezTo>
                <a:cubicBezTo>
                  <a:pt x="786" y="341"/>
                  <a:pt x="786" y="341"/>
                  <a:pt x="786" y="341"/>
                </a:cubicBezTo>
                <a:cubicBezTo>
                  <a:pt x="785" y="341"/>
                  <a:pt x="785" y="341"/>
                  <a:pt x="785" y="341"/>
                </a:cubicBezTo>
                <a:cubicBezTo>
                  <a:pt x="785" y="342"/>
                  <a:pt x="785" y="342"/>
                  <a:pt x="785" y="342"/>
                </a:cubicBezTo>
                <a:cubicBezTo>
                  <a:pt x="785" y="342"/>
                  <a:pt x="785" y="343"/>
                  <a:pt x="785" y="343"/>
                </a:cubicBezTo>
                <a:cubicBezTo>
                  <a:pt x="785" y="343"/>
                  <a:pt x="785" y="343"/>
                  <a:pt x="785" y="343"/>
                </a:cubicBezTo>
                <a:cubicBezTo>
                  <a:pt x="785" y="344"/>
                  <a:pt x="785" y="344"/>
                  <a:pt x="785" y="344"/>
                </a:cubicBezTo>
                <a:cubicBezTo>
                  <a:pt x="785" y="344"/>
                  <a:pt x="785" y="344"/>
                  <a:pt x="785" y="344"/>
                </a:cubicBezTo>
                <a:cubicBezTo>
                  <a:pt x="785" y="344"/>
                  <a:pt x="785" y="345"/>
                  <a:pt x="785" y="345"/>
                </a:cubicBezTo>
                <a:cubicBezTo>
                  <a:pt x="785" y="346"/>
                  <a:pt x="785" y="346"/>
                  <a:pt x="785" y="346"/>
                </a:cubicBezTo>
                <a:cubicBezTo>
                  <a:pt x="784" y="347"/>
                  <a:pt x="784" y="347"/>
                  <a:pt x="784" y="347"/>
                </a:cubicBezTo>
                <a:cubicBezTo>
                  <a:pt x="784" y="347"/>
                  <a:pt x="784" y="347"/>
                  <a:pt x="784" y="347"/>
                </a:cubicBezTo>
                <a:cubicBezTo>
                  <a:pt x="784" y="347"/>
                  <a:pt x="783" y="348"/>
                  <a:pt x="783" y="348"/>
                </a:cubicBezTo>
                <a:cubicBezTo>
                  <a:pt x="783" y="348"/>
                  <a:pt x="782" y="348"/>
                  <a:pt x="782" y="348"/>
                </a:cubicBezTo>
                <a:cubicBezTo>
                  <a:pt x="782" y="348"/>
                  <a:pt x="782" y="349"/>
                  <a:pt x="782" y="349"/>
                </a:cubicBezTo>
                <a:cubicBezTo>
                  <a:pt x="782" y="349"/>
                  <a:pt x="782" y="350"/>
                  <a:pt x="782" y="350"/>
                </a:cubicBezTo>
                <a:cubicBezTo>
                  <a:pt x="782" y="350"/>
                  <a:pt x="782" y="351"/>
                  <a:pt x="782" y="351"/>
                </a:cubicBezTo>
                <a:cubicBezTo>
                  <a:pt x="782" y="351"/>
                  <a:pt x="782" y="351"/>
                  <a:pt x="782" y="350"/>
                </a:cubicBezTo>
                <a:cubicBezTo>
                  <a:pt x="782" y="350"/>
                  <a:pt x="782" y="350"/>
                  <a:pt x="782" y="350"/>
                </a:cubicBezTo>
                <a:cubicBezTo>
                  <a:pt x="782" y="350"/>
                  <a:pt x="781" y="351"/>
                  <a:pt x="781" y="351"/>
                </a:cubicBezTo>
                <a:cubicBezTo>
                  <a:pt x="781" y="351"/>
                  <a:pt x="781" y="351"/>
                  <a:pt x="781" y="351"/>
                </a:cubicBezTo>
                <a:cubicBezTo>
                  <a:pt x="781" y="351"/>
                  <a:pt x="781" y="352"/>
                  <a:pt x="781" y="352"/>
                </a:cubicBezTo>
                <a:cubicBezTo>
                  <a:pt x="780" y="351"/>
                  <a:pt x="780" y="351"/>
                  <a:pt x="780" y="351"/>
                </a:cubicBezTo>
                <a:cubicBezTo>
                  <a:pt x="779" y="352"/>
                  <a:pt x="779" y="352"/>
                  <a:pt x="779" y="352"/>
                </a:cubicBezTo>
                <a:cubicBezTo>
                  <a:pt x="779" y="352"/>
                  <a:pt x="778" y="351"/>
                  <a:pt x="778" y="351"/>
                </a:cubicBezTo>
                <a:cubicBezTo>
                  <a:pt x="778" y="351"/>
                  <a:pt x="777" y="352"/>
                  <a:pt x="777" y="352"/>
                </a:cubicBezTo>
                <a:cubicBezTo>
                  <a:pt x="777" y="352"/>
                  <a:pt x="777" y="353"/>
                  <a:pt x="777" y="353"/>
                </a:cubicBezTo>
                <a:cubicBezTo>
                  <a:pt x="777" y="353"/>
                  <a:pt x="777" y="353"/>
                  <a:pt x="777" y="353"/>
                </a:cubicBezTo>
                <a:cubicBezTo>
                  <a:pt x="777" y="353"/>
                  <a:pt x="777" y="354"/>
                  <a:pt x="777" y="354"/>
                </a:cubicBezTo>
                <a:cubicBezTo>
                  <a:pt x="754" y="354"/>
                  <a:pt x="754" y="354"/>
                  <a:pt x="754" y="354"/>
                </a:cubicBezTo>
                <a:cubicBezTo>
                  <a:pt x="751" y="356"/>
                  <a:pt x="751" y="356"/>
                  <a:pt x="751" y="356"/>
                </a:cubicBezTo>
                <a:cubicBezTo>
                  <a:pt x="747" y="360"/>
                  <a:pt x="747" y="360"/>
                  <a:pt x="747" y="360"/>
                </a:cubicBezTo>
                <a:cubicBezTo>
                  <a:pt x="744" y="362"/>
                  <a:pt x="744" y="362"/>
                  <a:pt x="744" y="362"/>
                </a:cubicBezTo>
                <a:cubicBezTo>
                  <a:pt x="741" y="367"/>
                  <a:pt x="741" y="367"/>
                  <a:pt x="741" y="367"/>
                </a:cubicBezTo>
                <a:cubicBezTo>
                  <a:pt x="728" y="367"/>
                  <a:pt x="728" y="367"/>
                  <a:pt x="728" y="367"/>
                </a:cubicBezTo>
                <a:cubicBezTo>
                  <a:pt x="725" y="369"/>
                  <a:pt x="725" y="369"/>
                  <a:pt x="725" y="369"/>
                </a:cubicBezTo>
                <a:cubicBezTo>
                  <a:pt x="726" y="370"/>
                  <a:pt x="726" y="370"/>
                  <a:pt x="726" y="370"/>
                </a:cubicBezTo>
                <a:cubicBezTo>
                  <a:pt x="726" y="372"/>
                  <a:pt x="726" y="372"/>
                  <a:pt x="726" y="372"/>
                </a:cubicBezTo>
                <a:cubicBezTo>
                  <a:pt x="727" y="373"/>
                  <a:pt x="727" y="373"/>
                  <a:pt x="727" y="373"/>
                </a:cubicBezTo>
                <a:cubicBezTo>
                  <a:pt x="727" y="374"/>
                  <a:pt x="727" y="374"/>
                  <a:pt x="727" y="374"/>
                </a:cubicBezTo>
                <a:cubicBezTo>
                  <a:pt x="719" y="378"/>
                  <a:pt x="719" y="378"/>
                  <a:pt x="719" y="378"/>
                </a:cubicBezTo>
                <a:cubicBezTo>
                  <a:pt x="711" y="380"/>
                  <a:pt x="711" y="380"/>
                  <a:pt x="711" y="380"/>
                </a:cubicBezTo>
                <a:cubicBezTo>
                  <a:pt x="704" y="385"/>
                  <a:pt x="704" y="385"/>
                  <a:pt x="704" y="385"/>
                </a:cubicBezTo>
                <a:cubicBezTo>
                  <a:pt x="701" y="385"/>
                  <a:pt x="701" y="385"/>
                  <a:pt x="701" y="385"/>
                </a:cubicBezTo>
                <a:cubicBezTo>
                  <a:pt x="699" y="383"/>
                  <a:pt x="699" y="383"/>
                  <a:pt x="699" y="383"/>
                </a:cubicBezTo>
                <a:cubicBezTo>
                  <a:pt x="699" y="383"/>
                  <a:pt x="699" y="382"/>
                  <a:pt x="699" y="382"/>
                </a:cubicBezTo>
                <a:cubicBezTo>
                  <a:pt x="699" y="382"/>
                  <a:pt x="699" y="381"/>
                  <a:pt x="699" y="381"/>
                </a:cubicBezTo>
                <a:cubicBezTo>
                  <a:pt x="699" y="381"/>
                  <a:pt x="699" y="380"/>
                  <a:pt x="699" y="380"/>
                </a:cubicBezTo>
                <a:cubicBezTo>
                  <a:pt x="699" y="380"/>
                  <a:pt x="699" y="379"/>
                  <a:pt x="699" y="379"/>
                </a:cubicBezTo>
                <a:cubicBezTo>
                  <a:pt x="699" y="379"/>
                  <a:pt x="701" y="379"/>
                  <a:pt x="701" y="379"/>
                </a:cubicBezTo>
                <a:cubicBezTo>
                  <a:pt x="701" y="379"/>
                  <a:pt x="703" y="376"/>
                  <a:pt x="703" y="376"/>
                </a:cubicBezTo>
                <a:cubicBezTo>
                  <a:pt x="703" y="375"/>
                  <a:pt x="703" y="375"/>
                  <a:pt x="703" y="375"/>
                </a:cubicBezTo>
                <a:cubicBezTo>
                  <a:pt x="703" y="375"/>
                  <a:pt x="703" y="373"/>
                  <a:pt x="703" y="373"/>
                </a:cubicBezTo>
                <a:cubicBezTo>
                  <a:pt x="703" y="373"/>
                  <a:pt x="705" y="368"/>
                  <a:pt x="705" y="368"/>
                </a:cubicBezTo>
                <a:cubicBezTo>
                  <a:pt x="703" y="351"/>
                  <a:pt x="703" y="351"/>
                  <a:pt x="703" y="351"/>
                </a:cubicBezTo>
                <a:cubicBezTo>
                  <a:pt x="696" y="346"/>
                  <a:pt x="696" y="346"/>
                  <a:pt x="696" y="346"/>
                </a:cubicBezTo>
                <a:cubicBezTo>
                  <a:pt x="697" y="345"/>
                  <a:pt x="697" y="345"/>
                  <a:pt x="697" y="345"/>
                </a:cubicBezTo>
                <a:cubicBezTo>
                  <a:pt x="696" y="344"/>
                  <a:pt x="696" y="344"/>
                  <a:pt x="696" y="344"/>
                </a:cubicBezTo>
                <a:cubicBezTo>
                  <a:pt x="694" y="344"/>
                  <a:pt x="694" y="344"/>
                  <a:pt x="694" y="344"/>
                </a:cubicBezTo>
                <a:cubicBezTo>
                  <a:pt x="693" y="344"/>
                  <a:pt x="693" y="344"/>
                  <a:pt x="693" y="344"/>
                </a:cubicBezTo>
                <a:cubicBezTo>
                  <a:pt x="692" y="342"/>
                  <a:pt x="692" y="342"/>
                  <a:pt x="692" y="342"/>
                </a:cubicBezTo>
                <a:cubicBezTo>
                  <a:pt x="692" y="339"/>
                  <a:pt x="692" y="339"/>
                  <a:pt x="692" y="339"/>
                </a:cubicBezTo>
                <a:cubicBezTo>
                  <a:pt x="690" y="340"/>
                  <a:pt x="690" y="340"/>
                  <a:pt x="690" y="340"/>
                </a:cubicBezTo>
                <a:cubicBezTo>
                  <a:pt x="689" y="340"/>
                  <a:pt x="689" y="340"/>
                  <a:pt x="689" y="340"/>
                </a:cubicBezTo>
                <a:cubicBezTo>
                  <a:pt x="688" y="338"/>
                  <a:pt x="688" y="338"/>
                  <a:pt x="688" y="338"/>
                </a:cubicBezTo>
                <a:cubicBezTo>
                  <a:pt x="687" y="336"/>
                  <a:pt x="687" y="336"/>
                  <a:pt x="687" y="336"/>
                </a:cubicBezTo>
                <a:cubicBezTo>
                  <a:pt x="663" y="322"/>
                  <a:pt x="663" y="322"/>
                  <a:pt x="663" y="322"/>
                </a:cubicBezTo>
                <a:cubicBezTo>
                  <a:pt x="662" y="322"/>
                  <a:pt x="662" y="322"/>
                  <a:pt x="662" y="322"/>
                </a:cubicBezTo>
                <a:cubicBezTo>
                  <a:pt x="657" y="325"/>
                  <a:pt x="657" y="325"/>
                  <a:pt x="657" y="325"/>
                </a:cubicBezTo>
                <a:cubicBezTo>
                  <a:pt x="655" y="325"/>
                  <a:pt x="655" y="325"/>
                  <a:pt x="655" y="325"/>
                </a:cubicBezTo>
                <a:cubicBezTo>
                  <a:pt x="655" y="325"/>
                  <a:pt x="654" y="325"/>
                  <a:pt x="654" y="325"/>
                </a:cubicBezTo>
                <a:cubicBezTo>
                  <a:pt x="654" y="325"/>
                  <a:pt x="654" y="325"/>
                  <a:pt x="654" y="325"/>
                </a:cubicBezTo>
                <a:cubicBezTo>
                  <a:pt x="653" y="325"/>
                  <a:pt x="653" y="325"/>
                  <a:pt x="653" y="325"/>
                </a:cubicBezTo>
                <a:cubicBezTo>
                  <a:pt x="652" y="324"/>
                  <a:pt x="652" y="324"/>
                  <a:pt x="652" y="324"/>
                </a:cubicBezTo>
                <a:cubicBezTo>
                  <a:pt x="648" y="324"/>
                  <a:pt x="648" y="324"/>
                  <a:pt x="648" y="324"/>
                </a:cubicBezTo>
                <a:cubicBezTo>
                  <a:pt x="647" y="323"/>
                  <a:pt x="647" y="323"/>
                  <a:pt x="647" y="323"/>
                </a:cubicBezTo>
                <a:cubicBezTo>
                  <a:pt x="644" y="324"/>
                  <a:pt x="644" y="324"/>
                  <a:pt x="644" y="324"/>
                </a:cubicBezTo>
                <a:cubicBezTo>
                  <a:pt x="642" y="324"/>
                  <a:pt x="642" y="324"/>
                  <a:pt x="642" y="324"/>
                </a:cubicBezTo>
                <a:cubicBezTo>
                  <a:pt x="642" y="324"/>
                  <a:pt x="642" y="324"/>
                  <a:pt x="642" y="324"/>
                </a:cubicBezTo>
                <a:cubicBezTo>
                  <a:pt x="641" y="324"/>
                  <a:pt x="641" y="324"/>
                  <a:pt x="641" y="324"/>
                </a:cubicBezTo>
                <a:cubicBezTo>
                  <a:pt x="641" y="323"/>
                  <a:pt x="641" y="323"/>
                  <a:pt x="641" y="323"/>
                </a:cubicBezTo>
                <a:cubicBezTo>
                  <a:pt x="640" y="323"/>
                  <a:pt x="640" y="323"/>
                  <a:pt x="640" y="323"/>
                </a:cubicBezTo>
                <a:cubicBezTo>
                  <a:pt x="639" y="322"/>
                  <a:pt x="639" y="322"/>
                  <a:pt x="639" y="322"/>
                </a:cubicBezTo>
                <a:cubicBezTo>
                  <a:pt x="638" y="322"/>
                  <a:pt x="638" y="322"/>
                  <a:pt x="638" y="322"/>
                </a:cubicBezTo>
                <a:cubicBezTo>
                  <a:pt x="637" y="323"/>
                  <a:pt x="637" y="323"/>
                  <a:pt x="637" y="323"/>
                </a:cubicBezTo>
                <a:cubicBezTo>
                  <a:pt x="637" y="323"/>
                  <a:pt x="637" y="323"/>
                  <a:pt x="637" y="323"/>
                </a:cubicBezTo>
                <a:cubicBezTo>
                  <a:pt x="637" y="321"/>
                  <a:pt x="637" y="321"/>
                  <a:pt x="637" y="321"/>
                </a:cubicBezTo>
                <a:cubicBezTo>
                  <a:pt x="636" y="321"/>
                  <a:pt x="636" y="321"/>
                  <a:pt x="636" y="321"/>
                </a:cubicBezTo>
                <a:cubicBezTo>
                  <a:pt x="635" y="320"/>
                  <a:pt x="635" y="320"/>
                  <a:pt x="635" y="320"/>
                </a:cubicBezTo>
                <a:cubicBezTo>
                  <a:pt x="635" y="319"/>
                  <a:pt x="635" y="319"/>
                  <a:pt x="635" y="319"/>
                </a:cubicBezTo>
                <a:cubicBezTo>
                  <a:pt x="634" y="319"/>
                  <a:pt x="634" y="319"/>
                  <a:pt x="634" y="319"/>
                </a:cubicBezTo>
                <a:cubicBezTo>
                  <a:pt x="633" y="319"/>
                  <a:pt x="633" y="319"/>
                  <a:pt x="633" y="319"/>
                </a:cubicBezTo>
                <a:cubicBezTo>
                  <a:pt x="631" y="319"/>
                  <a:pt x="631" y="319"/>
                  <a:pt x="631" y="319"/>
                </a:cubicBezTo>
                <a:cubicBezTo>
                  <a:pt x="630" y="319"/>
                  <a:pt x="630" y="319"/>
                  <a:pt x="630" y="319"/>
                </a:cubicBezTo>
                <a:cubicBezTo>
                  <a:pt x="629" y="320"/>
                  <a:pt x="629" y="320"/>
                  <a:pt x="629" y="320"/>
                </a:cubicBezTo>
                <a:cubicBezTo>
                  <a:pt x="627" y="320"/>
                  <a:pt x="627" y="320"/>
                  <a:pt x="627" y="320"/>
                </a:cubicBezTo>
                <a:cubicBezTo>
                  <a:pt x="627" y="318"/>
                  <a:pt x="627" y="318"/>
                  <a:pt x="627" y="318"/>
                </a:cubicBezTo>
                <a:cubicBezTo>
                  <a:pt x="627" y="318"/>
                  <a:pt x="625" y="318"/>
                  <a:pt x="625" y="318"/>
                </a:cubicBezTo>
                <a:cubicBezTo>
                  <a:pt x="624" y="318"/>
                  <a:pt x="623" y="318"/>
                  <a:pt x="623" y="318"/>
                </a:cubicBezTo>
                <a:cubicBezTo>
                  <a:pt x="621" y="317"/>
                  <a:pt x="621" y="317"/>
                  <a:pt x="621" y="317"/>
                </a:cubicBezTo>
                <a:cubicBezTo>
                  <a:pt x="621" y="315"/>
                  <a:pt x="621" y="315"/>
                  <a:pt x="621" y="315"/>
                </a:cubicBezTo>
                <a:cubicBezTo>
                  <a:pt x="621" y="313"/>
                  <a:pt x="621" y="313"/>
                  <a:pt x="621" y="313"/>
                </a:cubicBezTo>
                <a:cubicBezTo>
                  <a:pt x="620" y="312"/>
                  <a:pt x="620" y="312"/>
                  <a:pt x="620" y="312"/>
                </a:cubicBezTo>
                <a:cubicBezTo>
                  <a:pt x="620" y="312"/>
                  <a:pt x="620" y="311"/>
                  <a:pt x="620" y="311"/>
                </a:cubicBezTo>
                <a:cubicBezTo>
                  <a:pt x="620" y="311"/>
                  <a:pt x="618" y="311"/>
                  <a:pt x="618" y="311"/>
                </a:cubicBezTo>
                <a:cubicBezTo>
                  <a:pt x="618" y="315"/>
                  <a:pt x="618" y="315"/>
                  <a:pt x="618" y="315"/>
                </a:cubicBezTo>
                <a:cubicBezTo>
                  <a:pt x="433" y="315"/>
                  <a:pt x="433" y="315"/>
                  <a:pt x="433" y="315"/>
                </a:cubicBezTo>
                <a:cubicBezTo>
                  <a:pt x="433" y="315"/>
                  <a:pt x="433" y="315"/>
                  <a:pt x="433" y="315"/>
                </a:cubicBezTo>
                <a:cubicBezTo>
                  <a:pt x="433" y="315"/>
                  <a:pt x="433" y="316"/>
                  <a:pt x="433" y="316"/>
                </a:cubicBezTo>
                <a:cubicBezTo>
                  <a:pt x="433" y="316"/>
                  <a:pt x="433" y="316"/>
                  <a:pt x="433" y="316"/>
                </a:cubicBezTo>
                <a:cubicBezTo>
                  <a:pt x="433" y="316"/>
                  <a:pt x="434" y="317"/>
                  <a:pt x="434" y="317"/>
                </a:cubicBezTo>
                <a:cubicBezTo>
                  <a:pt x="434" y="317"/>
                  <a:pt x="434" y="317"/>
                  <a:pt x="435" y="317"/>
                </a:cubicBezTo>
                <a:cubicBezTo>
                  <a:pt x="435" y="317"/>
                  <a:pt x="435" y="317"/>
                  <a:pt x="435" y="317"/>
                </a:cubicBezTo>
                <a:cubicBezTo>
                  <a:pt x="435" y="318"/>
                  <a:pt x="435" y="318"/>
                  <a:pt x="435" y="318"/>
                </a:cubicBezTo>
                <a:cubicBezTo>
                  <a:pt x="435" y="318"/>
                  <a:pt x="435" y="318"/>
                  <a:pt x="435" y="318"/>
                </a:cubicBezTo>
                <a:cubicBezTo>
                  <a:pt x="435" y="318"/>
                  <a:pt x="436" y="319"/>
                  <a:pt x="436" y="319"/>
                </a:cubicBezTo>
                <a:cubicBezTo>
                  <a:pt x="436" y="319"/>
                  <a:pt x="436" y="319"/>
                  <a:pt x="436" y="319"/>
                </a:cubicBezTo>
                <a:cubicBezTo>
                  <a:pt x="436" y="319"/>
                  <a:pt x="435" y="319"/>
                  <a:pt x="435" y="319"/>
                </a:cubicBezTo>
                <a:cubicBezTo>
                  <a:pt x="435" y="319"/>
                  <a:pt x="435" y="320"/>
                  <a:pt x="435" y="320"/>
                </a:cubicBezTo>
                <a:cubicBezTo>
                  <a:pt x="435" y="320"/>
                  <a:pt x="435" y="320"/>
                  <a:pt x="435" y="320"/>
                </a:cubicBezTo>
                <a:cubicBezTo>
                  <a:pt x="435" y="320"/>
                  <a:pt x="435" y="321"/>
                  <a:pt x="435" y="320"/>
                </a:cubicBezTo>
                <a:cubicBezTo>
                  <a:pt x="435" y="320"/>
                  <a:pt x="435" y="320"/>
                  <a:pt x="435" y="320"/>
                </a:cubicBezTo>
                <a:cubicBezTo>
                  <a:pt x="434" y="320"/>
                  <a:pt x="434" y="320"/>
                  <a:pt x="434" y="320"/>
                </a:cubicBezTo>
                <a:cubicBezTo>
                  <a:pt x="434" y="320"/>
                  <a:pt x="434" y="321"/>
                  <a:pt x="434" y="321"/>
                </a:cubicBezTo>
                <a:cubicBezTo>
                  <a:pt x="434" y="321"/>
                  <a:pt x="434" y="321"/>
                  <a:pt x="434" y="322"/>
                </a:cubicBezTo>
                <a:cubicBezTo>
                  <a:pt x="434" y="322"/>
                  <a:pt x="434" y="322"/>
                  <a:pt x="434" y="322"/>
                </a:cubicBezTo>
                <a:cubicBezTo>
                  <a:pt x="433" y="322"/>
                  <a:pt x="433" y="322"/>
                  <a:pt x="433" y="323"/>
                </a:cubicBezTo>
                <a:cubicBezTo>
                  <a:pt x="433" y="323"/>
                  <a:pt x="433" y="323"/>
                  <a:pt x="433" y="323"/>
                </a:cubicBezTo>
                <a:cubicBezTo>
                  <a:pt x="434" y="323"/>
                  <a:pt x="434" y="323"/>
                  <a:pt x="434" y="324"/>
                </a:cubicBezTo>
                <a:cubicBezTo>
                  <a:pt x="434" y="324"/>
                  <a:pt x="434" y="324"/>
                  <a:pt x="434" y="324"/>
                </a:cubicBezTo>
                <a:cubicBezTo>
                  <a:pt x="434" y="324"/>
                  <a:pt x="434" y="324"/>
                  <a:pt x="435" y="323"/>
                </a:cubicBezTo>
                <a:cubicBezTo>
                  <a:pt x="435" y="323"/>
                  <a:pt x="434" y="323"/>
                  <a:pt x="434" y="322"/>
                </a:cubicBezTo>
                <a:cubicBezTo>
                  <a:pt x="434" y="322"/>
                  <a:pt x="435" y="322"/>
                  <a:pt x="435" y="322"/>
                </a:cubicBezTo>
                <a:cubicBezTo>
                  <a:pt x="435" y="322"/>
                  <a:pt x="435" y="322"/>
                  <a:pt x="435" y="322"/>
                </a:cubicBezTo>
                <a:cubicBezTo>
                  <a:pt x="435" y="322"/>
                  <a:pt x="435" y="322"/>
                  <a:pt x="434" y="322"/>
                </a:cubicBezTo>
                <a:cubicBezTo>
                  <a:pt x="434" y="321"/>
                  <a:pt x="435" y="321"/>
                  <a:pt x="435" y="321"/>
                </a:cubicBezTo>
                <a:cubicBezTo>
                  <a:pt x="435" y="321"/>
                  <a:pt x="435" y="321"/>
                  <a:pt x="435" y="321"/>
                </a:cubicBezTo>
                <a:cubicBezTo>
                  <a:pt x="435" y="322"/>
                  <a:pt x="436" y="322"/>
                  <a:pt x="436" y="322"/>
                </a:cubicBezTo>
                <a:cubicBezTo>
                  <a:pt x="436" y="322"/>
                  <a:pt x="436" y="322"/>
                  <a:pt x="436" y="322"/>
                </a:cubicBezTo>
                <a:cubicBezTo>
                  <a:pt x="436" y="323"/>
                  <a:pt x="436" y="323"/>
                  <a:pt x="436" y="323"/>
                </a:cubicBezTo>
                <a:cubicBezTo>
                  <a:pt x="436" y="324"/>
                  <a:pt x="436" y="324"/>
                  <a:pt x="437" y="325"/>
                </a:cubicBezTo>
                <a:cubicBezTo>
                  <a:pt x="437" y="325"/>
                  <a:pt x="437" y="325"/>
                  <a:pt x="437" y="325"/>
                </a:cubicBezTo>
                <a:cubicBezTo>
                  <a:pt x="437" y="325"/>
                  <a:pt x="437" y="326"/>
                  <a:pt x="436" y="326"/>
                </a:cubicBezTo>
                <a:cubicBezTo>
                  <a:pt x="436" y="327"/>
                  <a:pt x="436" y="328"/>
                  <a:pt x="436" y="329"/>
                </a:cubicBezTo>
                <a:cubicBezTo>
                  <a:pt x="436" y="329"/>
                  <a:pt x="436" y="330"/>
                  <a:pt x="436" y="331"/>
                </a:cubicBezTo>
                <a:cubicBezTo>
                  <a:pt x="436" y="331"/>
                  <a:pt x="436" y="332"/>
                  <a:pt x="436" y="332"/>
                </a:cubicBezTo>
                <a:cubicBezTo>
                  <a:pt x="436" y="332"/>
                  <a:pt x="436" y="332"/>
                  <a:pt x="436" y="332"/>
                </a:cubicBezTo>
                <a:cubicBezTo>
                  <a:pt x="435" y="332"/>
                  <a:pt x="435" y="333"/>
                  <a:pt x="435" y="333"/>
                </a:cubicBezTo>
                <a:cubicBezTo>
                  <a:pt x="435" y="333"/>
                  <a:pt x="435" y="333"/>
                  <a:pt x="435" y="333"/>
                </a:cubicBezTo>
                <a:cubicBezTo>
                  <a:pt x="435" y="333"/>
                  <a:pt x="435" y="333"/>
                  <a:pt x="435" y="333"/>
                </a:cubicBezTo>
                <a:cubicBezTo>
                  <a:pt x="434" y="333"/>
                  <a:pt x="434" y="334"/>
                  <a:pt x="434" y="334"/>
                </a:cubicBezTo>
                <a:cubicBezTo>
                  <a:pt x="434" y="334"/>
                  <a:pt x="433" y="334"/>
                  <a:pt x="433" y="334"/>
                </a:cubicBezTo>
                <a:cubicBezTo>
                  <a:pt x="433" y="334"/>
                  <a:pt x="433" y="333"/>
                  <a:pt x="433" y="334"/>
                </a:cubicBezTo>
                <a:cubicBezTo>
                  <a:pt x="433" y="334"/>
                  <a:pt x="433" y="334"/>
                  <a:pt x="432" y="334"/>
                </a:cubicBezTo>
                <a:cubicBezTo>
                  <a:pt x="432" y="334"/>
                  <a:pt x="432" y="334"/>
                  <a:pt x="432" y="334"/>
                </a:cubicBezTo>
                <a:cubicBezTo>
                  <a:pt x="432" y="334"/>
                  <a:pt x="432" y="334"/>
                  <a:pt x="432" y="333"/>
                </a:cubicBezTo>
                <a:cubicBezTo>
                  <a:pt x="432" y="333"/>
                  <a:pt x="432" y="333"/>
                  <a:pt x="432" y="333"/>
                </a:cubicBezTo>
                <a:cubicBezTo>
                  <a:pt x="432" y="333"/>
                  <a:pt x="432" y="333"/>
                  <a:pt x="432" y="333"/>
                </a:cubicBezTo>
                <a:cubicBezTo>
                  <a:pt x="433" y="333"/>
                  <a:pt x="433" y="333"/>
                  <a:pt x="433" y="332"/>
                </a:cubicBezTo>
                <a:cubicBezTo>
                  <a:pt x="433" y="332"/>
                  <a:pt x="433" y="332"/>
                  <a:pt x="432" y="332"/>
                </a:cubicBezTo>
                <a:cubicBezTo>
                  <a:pt x="432" y="331"/>
                  <a:pt x="432" y="331"/>
                  <a:pt x="432" y="331"/>
                </a:cubicBezTo>
                <a:cubicBezTo>
                  <a:pt x="432" y="331"/>
                  <a:pt x="432" y="331"/>
                  <a:pt x="432" y="331"/>
                </a:cubicBezTo>
                <a:cubicBezTo>
                  <a:pt x="432" y="331"/>
                  <a:pt x="433" y="331"/>
                  <a:pt x="433" y="331"/>
                </a:cubicBezTo>
                <a:cubicBezTo>
                  <a:pt x="433" y="331"/>
                  <a:pt x="433" y="332"/>
                  <a:pt x="433" y="332"/>
                </a:cubicBezTo>
                <a:cubicBezTo>
                  <a:pt x="433" y="332"/>
                  <a:pt x="433" y="332"/>
                  <a:pt x="433" y="332"/>
                </a:cubicBezTo>
                <a:cubicBezTo>
                  <a:pt x="433" y="333"/>
                  <a:pt x="433" y="333"/>
                  <a:pt x="433" y="333"/>
                </a:cubicBezTo>
                <a:cubicBezTo>
                  <a:pt x="434" y="333"/>
                  <a:pt x="434" y="333"/>
                  <a:pt x="434" y="333"/>
                </a:cubicBezTo>
                <a:cubicBezTo>
                  <a:pt x="434" y="333"/>
                  <a:pt x="434" y="333"/>
                  <a:pt x="434" y="332"/>
                </a:cubicBezTo>
                <a:cubicBezTo>
                  <a:pt x="433" y="332"/>
                  <a:pt x="434" y="332"/>
                  <a:pt x="434" y="332"/>
                </a:cubicBezTo>
                <a:cubicBezTo>
                  <a:pt x="434" y="332"/>
                  <a:pt x="434" y="332"/>
                  <a:pt x="434" y="332"/>
                </a:cubicBezTo>
                <a:cubicBezTo>
                  <a:pt x="434" y="332"/>
                  <a:pt x="434" y="332"/>
                  <a:pt x="434" y="332"/>
                </a:cubicBezTo>
                <a:cubicBezTo>
                  <a:pt x="434" y="332"/>
                  <a:pt x="434" y="332"/>
                  <a:pt x="434" y="332"/>
                </a:cubicBezTo>
                <a:cubicBezTo>
                  <a:pt x="435" y="332"/>
                  <a:pt x="435" y="332"/>
                  <a:pt x="435" y="332"/>
                </a:cubicBezTo>
                <a:cubicBezTo>
                  <a:pt x="435" y="331"/>
                  <a:pt x="435" y="331"/>
                  <a:pt x="435" y="331"/>
                </a:cubicBezTo>
                <a:cubicBezTo>
                  <a:pt x="435" y="331"/>
                  <a:pt x="435" y="331"/>
                  <a:pt x="435" y="331"/>
                </a:cubicBezTo>
                <a:cubicBezTo>
                  <a:pt x="435" y="331"/>
                  <a:pt x="436" y="331"/>
                  <a:pt x="436" y="331"/>
                </a:cubicBezTo>
                <a:cubicBezTo>
                  <a:pt x="436" y="331"/>
                  <a:pt x="436" y="330"/>
                  <a:pt x="436" y="330"/>
                </a:cubicBezTo>
                <a:cubicBezTo>
                  <a:pt x="435" y="330"/>
                  <a:pt x="435" y="330"/>
                  <a:pt x="435" y="330"/>
                </a:cubicBezTo>
                <a:cubicBezTo>
                  <a:pt x="435" y="330"/>
                  <a:pt x="435" y="330"/>
                  <a:pt x="435" y="329"/>
                </a:cubicBezTo>
                <a:cubicBezTo>
                  <a:pt x="435" y="329"/>
                  <a:pt x="435" y="329"/>
                  <a:pt x="435" y="329"/>
                </a:cubicBezTo>
                <a:cubicBezTo>
                  <a:pt x="435" y="329"/>
                  <a:pt x="435" y="329"/>
                  <a:pt x="435" y="328"/>
                </a:cubicBezTo>
                <a:cubicBezTo>
                  <a:pt x="435" y="328"/>
                  <a:pt x="435" y="328"/>
                  <a:pt x="435" y="328"/>
                </a:cubicBezTo>
                <a:cubicBezTo>
                  <a:pt x="435" y="328"/>
                  <a:pt x="435" y="328"/>
                  <a:pt x="435" y="328"/>
                </a:cubicBezTo>
                <a:cubicBezTo>
                  <a:pt x="435" y="328"/>
                  <a:pt x="435" y="327"/>
                  <a:pt x="435" y="327"/>
                </a:cubicBezTo>
                <a:cubicBezTo>
                  <a:pt x="435" y="327"/>
                  <a:pt x="435" y="327"/>
                  <a:pt x="435" y="327"/>
                </a:cubicBezTo>
                <a:cubicBezTo>
                  <a:pt x="435" y="326"/>
                  <a:pt x="435" y="326"/>
                  <a:pt x="435" y="326"/>
                </a:cubicBezTo>
                <a:cubicBezTo>
                  <a:pt x="435" y="326"/>
                  <a:pt x="435" y="326"/>
                  <a:pt x="435" y="326"/>
                </a:cubicBezTo>
                <a:cubicBezTo>
                  <a:pt x="435" y="326"/>
                  <a:pt x="435" y="326"/>
                  <a:pt x="435" y="326"/>
                </a:cubicBezTo>
                <a:cubicBezTo>
                  <a:pt x="434" y="327"/>
                  <a:pt x="434" y="327"/>
                  <a:pt x="434" y="327"/>
                </a:cubicBezTo>
                <a:cubicBezTo>
                  <a:pt x="434" y="328"/>
                  <a:pt x="434" y="328"/>
                  <a:pt x="434" y="328"/>
                </a:cubicBezTo>
                <a:cubicBezTo>
                  <a:pt x="434" y="328"/>
                  <a:pt x="434" y="328"/>
                  <a:pt x="433" y="328"/>
                </a:cubicBezTo>
                <a:cubicBezTo>
                  <a:pt x="433" y="328"/>
                  <a:pt x="433" y="328"/>
                  <a:pt x="433" y="328"/>
                </a:cubicBezTo>
                <a:cubicBezTo>
                  <a:pt x="433" y="328"/>
                  <a:pt x="433" y="328"/>
                  <a:pt x="433" y="328"/>
                </a:cubicBezTo>
                <a:cubicBezTo>
                  <a:pt x="433" y="328"/>
                  <a:pt x="433" y="329"/>
                  <a:pt x="433" y="329"/>
                </a:cubicBezTo>
                <a:cubicBezTo>
                  <a:pt x="433" y="329"/>
                  <a:pt x="433" y="329"/>
                  <a:pt x="433" y="329"/>
                </a:cubicBezTo>
                <a:cubicBezTo>
                  <a:pt x="433" y="329"/>
                  <a:pt x="432" y="329"/>
                  <a:pt x="432" y="329"/>
                </a:cubicBezTo>
                <a:cubicBezTo>
                  <a:pt x="432" y="330"/>
                  <a:pt x="432" y="330"/>
                  <a:pt x="432" y="330"/>
                </a:cubicBezTo>
                <a:cubicBezTo>
                  <a:pt x="432" y="330"/>
                  <a:pt x="432" y="329"/>
                  <a:pt x="432" y="329"/>
                </a:cubicBezTo>
                <a:cubicBezTo>
                  <a:pt x="432" y="329"/>
                  <a:pt x="432" y="329"/>
                  <a:pt x="432" y="329"/>
                </a:cubicBezTo>
                <a:cubicBezTo>
                  <a:pt x="432" y="329"/>
                  <a:pt x="432" y="328"/>
                  <a:pt x="433" y="328"/>
                </a:cubicBezTo>
                <a:cubicBezTo>
                  <a:pt x="433" y="328"/>
                  <a:pt x="433" y="328"/>
                  <a:pt x="433" y="328"/>
                </a:cubicBezTo>
                <a:cubicBezTo>
                  <a:pt x="434" y="327"/>
                  <a:pt x="434" y="327"/>
                  <a:pt x="434" y="327"/>
                </a:cubicBezTo>
                <a:cubicBezTo>
                  <a:pt x="434" y="326"/>
                  <a:pt x="434" y="326"/>
                  <a:pt x="434" y="326"/>
                </a:cubicBezTo>
                <a:cubicBezTo>
                  <a:pt x="434" y="326"/>
                  <a:pt x="434" y="325"/>
                  <a:pt x="434" y="325"/>
                </a:cubicBezTo>
                <a:cubicBezTo>
                  <a:pt x="434" y="325"/>
                  <a:pt x="433" y="324"/>
                  <a:pt x="433" y="324"/>
                </a:cubicBezTo>
                <a:cubicBezTo>
                  <a:pt x="433" y="323"/>
                  <a:pt x="433" y="324"/>
                  <a:pt x="433" y="324"/>
                </a:cubicBezTo>
                <a:cubicBezTo>
                  <a:pt x="433" y="325"/>
                  <a:pt x="432" y="325"/>
                  <a:pt x="432" y="325"/>
                </a:cubicBezTo>
                <a:cubicBezTo>
                  <a:pt x="432" y="324"/>
                  <a:pt x="432" y="324"/>
                  <a:pt x="431" y="324"/>
                </a:cubicBezTo>
                <a:cubicBezTo>
                  <a:pt x="431" y="324"/>
                  <a:pt x="431" y="324"/>
                  <a:pt x="430" y="324"/>
                </a:cubicBezTo>
                <a:cubicBezTo>
                  <a:pt x="430" y="324"/>
                  <a:pt x="429" y="324"/>
                  <a:pt x="429" y="324"/>
                </a:cubicBezTo>
                <a:cubicBezTo>
                  <a:pt x="428" y="324"/>
                  <a:pt x="428" y="324"/>
                  <a:pt x="427" y="324"/>
                </a:cubicBezTo>
                <a:cubicBezTo>
                  <a:pt x="427" y="324"/>
                  <a:pt x="425" y="324"/>
                  <a:pt x="425" y="324"/>
                </a:cubicBezTo>
                <a:cubicBezTo>
                  <a:pt x="425" y="323"/>
                  <a:pt x="423" y="322"/>
                  <a:pt x="422" y="322"/>
                </a:cubicBezTo>
                <a:cubicBezTo>
                  <a:pt x="422" y="322"/>
                  <a:pt x="421" y="321"/>
                  <a:pt x="421" y="322"/>
                </a:cubicBezTo>
                <a:cubicBezTo>
                  <a:pt x="420" y="322"/>
                  <a:pt x="420" y="323"/>
                  <a:pt x="420" y="324"/>
                </a:cubicBezTo>
                <a:cubicBezTo>
                  <a:pt x="420" y="324"/>
                  <a:pt x="421" y="326"/>
                  <a:pt x="421" y="326"/>
                </a:cubicBezTo>
                <a:cubicBezTo>
                  <a:pt x="421" y="326"/>
                  <a:pt x="422" y="327"/>
                  <a:pt x="422" y="328"/>
                </a:cubicBezTo>
                <a:cubicBezTo>
                  <a:pt x="423" y="328"/>
                  <a:pt x="423" y="329"/>
                  <a:pt x="423" y="329"/>
                </a:cubicBezTo>
                <a:cubicBezTo>
                  <a:pt x="423" y="329"/>
                  <a:pt x="423" y="330"/>
                  <a:pt x="423" y="331"/>
                </a:cubicBezTo>
                <a:cubicBezTo>
                  <a:pt x="423" y="331"/>
                  <a:pt x="423" y="332"/>
                  <a:pt x="423" y="332"/>
                </a:cubicBezTo>
                <a:cubicBezTo>
                  <a:pt x="423" y="332"/>
                  <a:pt x="424" y="333"/>
                  <a:pt x="424" y="333"/>
                </a:cubicBezTo>
                <a:cubicBezTo>
                  <a:pt x="424" y="334"/>
                  <a:pt x="424" y="335"/>
                  <a:pt x="424" y="335"/>
                </a:cubicBezTo>
                <a:cubicBezTo>
                  <a:pt x="424" y="335"/>
                  <a:pt x="424" y="335"/>
                  <a:pt x="424" y="335"/>
                </a:cubicBezTo>
                <a:cubicBezTo>
                  <a:pt x="425" y="335"/>
                  <a:pt x="424" y="335"/>
                  <a:pt x="424" y="335"/>
                </a:cubicBezTo>
                <a:cubicBezTo>
                  <a:pt x="424" y="334"/>
                  <a:pt x="425" y="334"/>
                  <a:pt x="425" y="334"/>
                </a:cubicBezTo>
                <a:cubicBezTo>
                  <a:pt x="425" y="334"/>
                  <a:pt x="425" y="335"/>
                  <a:pt x="425" y="335"/>
                </a:cubicBezTo>
                <a:cubicBezTo>
                  <a:pt x="425" y="335"/>
                  <a:pt x="425" y="335"/>
                  <a:pt x="425" y="335"/>
                </a:cubicBezTo>
                <a:cubicBezTo>
                  <a:pt x="425" y="335"/>
                  <a:pt x="426" y="335"/>
                  <a:pt x="426" y="335"/>
                </a:cubicBezTo>
                <a:cubicBezTo>
                  <a:pt x="426" y="336"/>
                  <a:pt x="426" y="336"/>
                  <a:pt x="425" y="336"/>
                </a:cubicBezTo>
                <a:cubicBezTo>
                  <a:pt x="425" y="336"/>
                  <a:pt x="425" y="336"/>
                  <a:pt x="425" y="336"/>
                </a:cubicBezTo>
                <a:cubicBezTo>
                  <a:pt x="424" y="336"/>
                  <a:pt x="425" y="337"/>
                  <a:pt x="424" y="337"/>
                </a:cubicBezTo>
                <a:cubicBezTo>
                  <a:pt x="424" y="338"/>
                  <a:pt x="425" y="338"/>
                  <a:pt x="425" y="338"/>
                </a:cubicBezTo>
                <a:cubicBezTo>
                  <a:pt x="425" y="338"/>
                  <a:pt x="426" y="338"/>
                  <a:pt x="426" y="337"/>
                </a:cubicBezTo>
                <a:cubicBezTo>
                  <a:pt x="426" y="337"/>
                  <a:pt x="426" y="338"/>
                  <a:pt x="426" y="338"/>
                </a:cubicBezTo>
                <a:cubicBezTo>
                  <a:pt x="426" y="338"/>
                  <a:pt x="426" y="338"/>
                  <a:pt x="425" y="339"/>
                </a:cubicBezTo>
                <a:cubicBezTo>
                  <a:pt x="425" y="339"/>
                  <a:pt x="426" y="339"/>
                  <a:pt x="426" y="339"/>
                </a:cubicBezTo>
                <a:cubicBezTo>
                  <a:pt x="426" y="339"/>
                  <a:pt x="426" y="340"/>
                  <a:pt x="426" y="340"/>
                </a:cubicBezTo>
                <a:cubicBezTo>
                  <a:pt x="426" y="341"/>
                  <a:pt x="425" y="341"/>
                  <a:pt x="425" y="341"/>
                </a:cubicBezTo>
                <a:cubicBezTo>
                  <a:pt x="425" y="341"/>
                  <a:pt x="425" y="340"/>
                  <a:pt x="425" y="340"/>
                </a:cubicBezTo>
                <a:cubicBezTo>
                  <a:pt x="425" y="340"/>
                  <a:pt x="425" y="339"/>
                  <a:pt x="425" y="339"/>
                </a:cubicBezTo>
                <a:cubicBezTo>
                  <a:pt x="425" y="339"/>
                  <a:pt x="425" y="339"/>
                  <a:pt x="425" y="340"/>
                </a:cubicBezTo>
                <a:cubicBezTo>
                  <a:pt x="425" y="340"/>
                  <a:pt x="425" y="340"/>
                  <a:pt x="425" y="341"/>
                </a:cubicBezTo>
                <a:cubicBezTo>
                  <a:pt x="425" y="342"/>
                  <a:pt x="425" y="342"/>
                  <a:pt x="425" y="342"/>
                </a:cubicBezTo>
                <a:cubicBezTo>
                  <a:pt x="425" y="342"/>
                  <a:pt x="426" y="342"/>
                  <a:pt x="427" y="342"/>
                </a:cubicBezTo>
                <a:cubicBezTo>
                  <a:pt x="427" y="342"/>
                  <a:pt x="427" y="342"/>
                  <a:pt x="428" y="342"/>
                </a:cubicBezTo>
                <a:cubicBezTo>
                  <a:pt x="428" y="342"/>
                  <a:pt x="429" y="343"/>
                  <a:pt x="430" y="343"/>
                </a:cubicBezTo>
                <a:cubicBezTo>
                  <a:pt x="430" y="343"/>
                  <a:pt x="430" y="343"/>
                  <a:pt x="430" y="344"/>
                </a:cubicBezTo>
                <a:cubicBezTo>
                  <a:pt x="429" y="344"/>
                  <a:pt x="429" y="343"/>
                  <a:pt x="428" y="343"/>
                </a:cubicBezTo>
                <a:cubicBezTo>
                  <a:pt x="428" y="343"/>
                  <a:pt x="428" y="343"/>
                  <a:pt x="427" y="343"/>
                </a:cubicBezTo>
                <a:cubicBezTo>
                  <a:pt x="427" y="343"/>
                  <a:pt x="426" y="343"/>
                  <a:pt x="426" y="343"/>
                </a:cubicBezTo>
                <a:cubicBezTo>
                  <a:pt x="425" y="343"/>
                  <a:pt x="425" y="343"/>
                  <a:pt x="425" y="343"/>
                </a:cubicBezTo>
                <a:cubicBezTo>
                  <a:pt x="425" y="344"/>
                  <a:pt x="425" y="344"/>
                  <a:pt x="425" y="344"/>
                </a:cubicBezTo>
                <a:cubicBezTo>
                  <a:pt x="425" y="345"/>
                  <a:pt x="425" y="345"/>
                  <a:pt x="425" y="345"/>
                </a:cubicBezTo>
                <a:cubicBezTo>
                  <a:pt x="425" y="346"/>
                  <a:pt x="425" y="346"/>
                  <a:pt x="425" y="346"/>
                </a:cubicBezTo>
                <a:cubicBezTo>
                  <a:pt x="425" y="346"/>
                  <a:pt x="426" y="347"/>
                  <a:pt x="426" y="347"/>
                </a:cubicBezTo>
                <a:cubicBezTo>
                  <a:pt x="425" y="348"/>
                  <a:pt x="426" y="349"/>
                  <a:pt x="426" y="349"/>
                </a:cubicBezTo>
                <a:cubicBezTo>
                  <a:pt x="426" y="349"/>
                  <a:pt x="425" y="350"/>
                  <a:pt x="425" y="351"/>
                </a:cubicBezTo>
                <a:cubicBezTo>
                  <a:pt x="425" y="351"/>
                  <a:pt x="425" y="352"/>
                  <a:pt x="425" y="352"/>
                </a:cubicBezTo>
                <a:cubicBezTo>
                  <a:pt x="425" y="353"/>
                  <a:pt x="425" y="354"/>
                  <a:pt x="425" y="355"/>
                </a:cubicBezTo>
                <a:cubicBezTo>
                  <a:pt x="425" y="356"/>
                  <a:pt x="425" y="356"/>
                  <a:pt x="425" y="356"/>
                </a:cubicBezTo>
                <a:cubicBezTo>
                  <a:pt x="425" y="357"/>
                  <a:pt x="425" y="357"/>
                  <a:pt x="425" y="358"/>
                </a:cubicBezTo>
                <a:cubicBezTo>
                  <a:pt x="425" y="358"/>
                  <a:pt x="425" y="359"/>
                  <a:pt x="425" y="360"/>
                </a:cubicBezTo>
                <a:cubicBezTo>
                  <a:pt x="425" y="360"/>
                  <a:pt x="424" y="360"/>
                  <a:pt x="424" y="361"/>
                </a:cubicBezTo>
                <a:cubicBezTo>
                  <a:pt x="424" y="361"/>
                  <a:pt x="424" y="362"/>
                  <a:pt x="424" y="362"/>
                </a:cubicBezTo>
                <a:cubicBezTo>
                  <a:pt x="424" y="362"/>
                  <a:pt x="424" y="364"/>
                  <a:pt x="424" y="364"/>
                </a:cubicBezTo>
                <a:cubicBezTo>
                  <a:pt x="424" y="364"/>
                  <a:pt x="424" y="365"/>
                  <a:pt x="424" y="365"/>
                </a:cubicBezTo>
                <a:cubicBezTo>
                  <a:pt x="424" y="366"/>
                  <a:pt x="424" y="366"/>
                  <a:pt x="424" y="366"/>
                </a:cubicBezTo>
                <a:cubicBezTo>
                  <a:pt x="424" y="366"/>
                  <a:pt x="424" y="367"/>
                  <a:pt x="424" y="367"/>
                </a:cubicBezTo>
                <a:cubicBezTo>
                  <a:pt x="424" y="367"/>
                  <a:pt x="424" y="367"/>
                  <a:pt x="424" y="368"/>
                </a:cubicBezTo>
                <a:cubicBezTo>
                  <a:pt x="424" y="368"/>
                  <a:pt x="423" y="368"/>
                  <a:pt x="423" y="369"/>
                </a:cubicBezTo>
                <a:cubicBezTo>
                  <a:pt x="423" y="369"/>
                  <a:pt x="423" y="369"/>
                  <a:pt x="423" y="370"/>
                </a:cubicBezTo>
                <a:cubicBezTo>
                  <a:pt x="422" y="370"/>
                  <a:pt x="423" y="370"/>
                  <a:pt x="423" y="371"/>
                </a:cubicBezTo>
                <a:cubicBezTo>
                  <a:pt x="422" y="371"/>
                  <a:pt x="422" y="372"/>
                  <a:pt x="422" y="372"/>
                </a:cubicBezTo>
                <a:cubicBezTo>
                  <a:pt x="422" y="372"/>
                  <a:pt x="422" y="373"/>
                  <a:pt x="422" y="373"/>
                </a:cubicBezTo>
                <a:cubicBezTo>
                  <a:pt x="422" y="374"/>
                  <a:pt x="421" y="374"/>
                  <a:pt x="421" y="375"/>
                </a:cubicBezTo>
                <a:cubicBezTo>
                  <a:pt x="421" y="375"/>
                  <a:pt x="422" y="376"/>
                  <a:pt x="422" y="376"/>
                </a:cubicBezTo>
                <a:cubicBezTo>
                  <a:pt x="423" y="376"/>
                  <a:pt x="422" y="377"/>
                  <a:pt x="422" y="377"/>
                </a:cubicBezTo>
                <a:cubicBezTo>
                  <a:pt x="422" y="377"/>
                  <a:pt x="422" y="377"/>
                  <a:pt x="422" y="378"/>
                </a:cubicBezTo>
                <a:cubicBezTo>
                  <a:pt x="422" y="378"/>
                  <a:pt x="422" y="379"/>
                  <a:pt x="422" y="380"/>
                </a:cubicBezTo>
                <a:cubicBezTo>
                  <a:pt x="422" y="381"/>
                  <a:pt x="423" y="381"/>
                  <a:pt x="423" y="381"/>
                </a:cubicBezTo>
                <a:cubicBezTo>
                  <a:pt x="424" y="382"/>
                  <a:pt x="424" y="383"/>
                  <a:pt x="424" y="383"/>
                </a:cubicBezTo>
                <a:cubicBezTo>
                  <a:pt x="424" y="383"/>
                  <a:pt x="423" y="384"/>
                  <a:pt x="423" y="384"/>
                </a:cubicBezTo>
                <a:cubicBezTo>
                  <a:pt x="423" y="384"/>
                  <a:pt x="424" y="384"/>
                  <a:pt x="424" y="385"/>
                </a:cubicBezTo>
                <a:cubicBezTo>
                  <a:pt x="424" y="385"/>
                  <a:pt x="424" y="386"/>
                  <a:pt x="424" y="386"/>
                </a:cubicBezTo>
                <a:cubicBezTo>
                  <a:pt x="425" y="387"/>
                  <a:pt x="425" y="388"/>
                  <a:pt x="425" y="388"/>
                </a:cubicBezTo>
                <a:cubicBezTo>
                  <a:pt x="425" y="389"/>
                  <a:pt x="424" y="389"/>
                  <a:pt x="424" y="389"/>
                </a:cubicBezTo>
                <a:cubicBezTo>
                  <a:pt x="424" y="390"/>
                  <a:pt x="424" y="390"/>
                  <a:pt x="424" y="390"/>
                </a:cubicBezTo>
                <a:cubicBezTo>
                  <a:pt x="424" y="390"/>
                  <a:pt x="424" y="391"/>
                  <a:pt x="424" y="392"/>
                </a:cubicBezTo>
                <a:cubicBezTo>
                  <a:pt x="424" y="392"/>
                  <a:pt x="423" y="393"/>
                  <a:pt x="423" y="394"/>
                </a:cubicBezTo>
                <a:cubicBezTo>
                  <a:pt x="423" y="394"/>
                  <a:pt x="422" y="395"/>
                  <a:pt x="422" y="395"/>
                </a:cubicBezTo>
                <a:cubicBezTo>
                  <a:pt x="422" y="396"/>
                  <a:pt x="422" y="396"/>
                  <a:pt x="423" y="397"/>
                </a:cubicBezTo>
                <a:cubicBezTo>
                  <a:pt x="423" y="397"/>
                  <a:pt x="423" y="397"/>
                  <a:pt x="423" y="397"/>
                </a:cubicBezTo>
                <a:cubicBezTo>
                  <a:pt x="423" y="398"/>
                  <a:pt x="423" y="398"/>
                  <a:pt x="424" y="398"/>
                </a:cubicBezTo>
                <a:cubicBezTo>
                  <a:pt x="424" y="398"/>
                  <a:pt x="424" y="399"/>
                  <a:pt x="425" y="399"/>
                </a:cubicBezTo>
                <a:cubicBezTo>
                  <a:pt x="425" y="399"/>
                  <a:pt x="426" y="401"/>
                  <a:pt x="426" y="402"/>
                </a:cubicBezTo>
                <a:cubicBezTo>
                  <a:pt x="427" y="402"/>
                  <a:pt x="427" y="403"/>
                  <a:pt x="427" y="403"/>
                </a:cubicBezTo>
                <a:cubicBezTo>
                  <a:pt x="427" y="404"/>
                  <a:pt x="426" y="404"/>
                  <a:pt x="426" y="404"/>
                </a:cubicBezTo>
                <a:cubicBezTo>
                  <a:pt x="426" y="405"/>
                  <a:pt x="426" y="405"/>
                  <a:pt x="426" y="406"/>
                </a:cubicBezTo>
                <a:cubicBezTo>
                  <a:pt x="426" y="406"/>
                  <a:pt x="427" y="407"/>
                  <a:pt x="427" y="407"/>
                </a:cubicBezTo>
                <a:cubicBezTo>
                  <a:pt x="427" y="407"/>
                  <a:pt x="427" y="408"/>
                  <a:pt x="427" y="408"/>
                </a:cubicBezTo>
                <a:cubicBezTo>
                  <a:pt x="427" y="409"/>
                  <a:pt x="427" y="409"/>
                  <a:pt x="427" y="409"/>
                </a:cubicBezTo>
                <a:cubicBezTo>
                  <a:pt x="427" y="410"/>
                  <a:pt x="428" y="410"/>
                  <a:pt x="428" y="410"/>
                </a:cubicBezTo>
                <a:cubicBezTo>
                  <a:pt x="428" y="410"/>
                  <a:pt x="429" y="411"/>
                  <a:pt x="429" y="411"/>
                </a:cubicBezTo>
                <a:cubicBezTo>
                  <a:pt x="429" y="412"/>
                  <a:pt x="430" y="412"/>
                  <a:pt x="430" y="412"/>
                </a:cubicBezTo>
                <a:cubicBezTo>
                  <a:pt x="430" y="412"/>
                  <a:pt x="431" y="414"/>
                  <a:pt x="431" y="414"/>
                </a:cubicBezTo>
                <a:cubicBezTo>
                  <a:pt x="431" y="414"/>
                  <a:pt x="432" y="415"/>
                  <a:pt x="432" y="415"/>
                </a:cubicBezTo>
                <a:cubicBezTo>
                  <a:pt x="432" y="415"/>
                  <a:pt x="432" y="415"/>
                  <a:pt x="432" y="416"/>
                </a:cubicBezTo>
                <a:cubicBezTo>
                  <a:pt x="432" y="416"/>
                  <a:pt x="432" y="416"/>
                  <a:pt x="432" y="417"/>
                </a:cubicBezTo>
                <a:cubicBezTo>
                  <a:pt x="432" y="417"/>
                  <a:pt x="432" y="417"/>
                  <a:pt x="433" y="417"/>
                </a:cubicBezTo>
                <a:cubicBezTo>
                  <a:pt x="433" y="417"/>
                  <a:pt x="433" y="417"/>
                  <a:pt x="434" y="418"/>
                </a:cubicBezTo>
                <a:cubicBezTo>
                  <a:pt x="434" y="418"/>
                  <a:pt x="435" y="418"/>
                  <a:pt x="435" y="418"/>
                </a:cubicBezTo>
                <a:cubicBezTo>
                  <a:pt x="435" y="418"/>
                  <a:pt x="435" y="418"/>
                  <a:pt x="435" y="418"/>
                </a:cubicBezTo>
                <a:cubicBezTo>
                  <a:pt x="435" y="418"/>
                  <a:pt x="435" y="417"/>
                  <a:pt x="435" y="417"/>
                </a:cubicBezTo>
                <a:cubicBezTo>
                  <a:pt x="435" y="416"/>
                  <a:pt x="436" y="416"/>
                  <a:pt x="436" y="416"/>
                </a:cubicBezTo>
                <a:cubicBezTo>
                  <a:pt x="436" y="416"/>
                  <a:pt x="436" y="416"/>
                  <a:pt x="436" y="417"/>
                </a:cubicBezTo>
                <a:cubicBezTo>
                  <a:pt x="436" y="417"/>
                  <a:pt x="436" y="417"/>
                  <a:pt x="436" y="417"/>
                </a:cubicBezTo>
                <a:cubicBezTo>
                  <a:pt x="436" y="418"/>
                  <a:pt x="436" y="418"/>
                  <a:pt x="436" y="418"/>
                </a:cubicBezTo>
                <a:cubicBezTo>
                  <a:pt x="436" y="419"/>
                  <a:pt x="435" y="419"/>
                  <a:pt x="435" y="419"/>
                </a:cubicBezTo>
                <a:cubicBezTo>
                  <a:pt x="435" y="419"/>
                  <a:pt x="435" y="420"/>
                  <a:pt x="435" y="420"/>
                </a:cubicBezTo>
                <a:cubicBezTo>
                  <a:pt x="435" y="420"/>
                  <a:pt x="435" y="421"/>
                  <a:pt x="435" y="421"/>
                </a:cubicBezTo>
                <a:cubicBezTo>
                  <a:pt x="435" y="421"/>
                  <a:pt x="436" y="422"/>
                  <a:pt x="436" y="422"/>
                </a:cubicBezTo>
                <a:cubicBezTo>
                  <a:pt x="436" y="422"/>
                  <a:pt x="436" y="423"/>
                  <a:pt x="436" y="423"/>
                </a:cubicBezTo>
                <a:cubicBezTo>
                  <a:pt x="436" y="424"/>
                  <a:pt x="436" y="424"/>
                  <a:pt x="436" y="424"/>
                </a:cubicBezTo>
                <a:cubicBezTo>
                  <a:pt x="437" y="425"/>
                  <a:pt x="437" y="425"/>
                  <a:pt x="437" y="425"/>
                </a:cubicBezTo>
                <a:cubicBezTo>
                  <a:pt x="438" y="426"/>
                  <a:pt x="438" y="426"/>
                  <a:pt x="439" y="426"/>
                </a:cubicBezTo>
                <a:cubicBezTo>
                  <a:pt x="440" y="426"/>
                  <a:pt x="440" y="426"/>
                  <a:pt x="440" y="427"/>
                </a:cubicBezTo>
                <a:cubicBezTo>
                  <a:pt x="440" y="427"/>
                  <a:pt x="440" y="428"/>
                  <a:pt x="440" y="428"/>
                </a:cubicBezTo>
                <a:cubicBezTo>
                  <a:pt x="439" y="428"/>
                  <a:pt x="439" y="429"/>
                  <a:pt x="439" y="429"/>
                </a:cubicBezTo>
                <a:cubicBezTo>
                  <a:pt x="439" y="430"/>
                  <a:pt x="439" y="431"/>
                  <a:pt x="439" y="431"/>
                </a:cubicBezTo>
                <a:cubicBezTo>
                  <a:pt x="439" y="431"/>
                  <a:pt x="440" y="432"/>
                  <a:pt x="440" y="432"/>
                </a:cubicBezTo>
                <a:cubicBezTo>
                  <a:pt x="440" y="432"/>
                  <a:pt x="441" y="433"/>
                  <a:pt x="441" y="433"/>
                </a:cubicBezTo>
                <a:cubicBezTo>
                  <a:pt x="441" y="433"/>
                  <a:pt x="441" y="434"/>
                  <a:pt x="442" y="434"/>
                </a:cubicBezTo>
                <a:cubicBezTo>
                  <a:pt x="442" y="434"/>
                  <a:pt x="443" y="435"/>
                  <a:pt x="443" y="435"/>
                </a:cubicBezTo>
                <a:cubicBezTo>
                  <a:pt x="443" y="436"/>
                  <a:pt x="443" y="436"/>
                  <a:pt x="443" y="437"/>
                </a:cubicBezTo>
                <a:cubicBezTo>
                  <a:pt x="443" y="437"/>
                  <a:pt x="443" y="437"/>
                  <a:pt x="444" y="437"/>
                </a:cubicBezTo>
                <a:cubicBezTo>
                  <a:pt x="445" y="437"/>
                  <a:pt x="444" y="437"/>
                  <a:pt x="445" y="438"/>
                </a:cubicBezTo>
                <a:cubicBezTo>
                  <a:pt x="445" y="438"/>
                  <a:pt x="445" y="438"/>
                  <a:pt x="445" y="438"/>
                </a:cubicBezTo>
                <a:cubicBezTo>
                  <a:pt x="446" y="439"/>
                  <a:pt x="446" y="439"/>
                  <a:pt x="446" y="439"/>
                </a:cubicBezTo>
                <a:cubicBezTo>
                  <a:pt x="446" y="439"/>
                  <a:pt x="446" y="439"/>
                  <a:pt x="446" y="440"/>
                </a:cubicBezTo>
                <a:cubicBezTo>
                  <a:pt x="446" y="440"/>
                  <a:pt x="446" y="440"/>
                  <a:pt x="446" y="440"/>
                </a:cubicBezTo>
                <a:cubicBezTo>
                  <a:pt x="446" y="440"/>
                  <a:pt x="446" y="441"/>
                  <a:pt x="447" y="441"/>
                </a:cubicBezTo>
                <a:cubicBezTo>
                  <a:pt x="447" y="441"/>
                  <a:pt x="448" y="441"/>
                  <a:pt x="448" y="441"/>
                </a:cubicBezTo>
                <a:cubicBezTo>
                  <a:pt x="448" y="441"/>
                  <a:pt x="448" y="442"/>
                  <a:pt x="448" y="442"/>
                </a:cubicBezTo>
                <a:cubicBezTo>
                  <a:pt x="448" y="442"/>
                  <a:pt x="447" y="442"/>
                  <a:pt x="447" y="443"/>
                </a:cubicBezTo>
                <a:cubicBezTo>
                  <a:pt x="447" y="443"/>
                  <a:pt x="448" y="443"/>
                  <a:pt x="448" y="443"/>
                </a:cubicBezTo>
                <a:cubicBezTo>
                  <a:pt x="448" y="444"/>
                  <a:pt x="447" y="444"/>
                  <a:pt x="448" y="444"/>
                </a:cubicBezTo>
                <a:cubicBezTo>
                  <a:pt x="448" y="444"/>
                  <a:pt x="448" y="445"/>
                  <a:pt x="448" y="445"/>
                </a:cubicBezTo>
                <a:cubicBezTo>
                  <a:pt x="448" y="445"/>
                  <a:pt x="447" y="445"/>
                  <a:pt x="447" y="445"/>
                </a:cubicBezTo>
                <a:cubicBezTo>
                  <a:pt x="447" y="446"/>
                  <a:pt x="448" y="446"/>
                  <a:pt x="448" y="446"/>
                </a:cubicBezTo>
                <a:cubicBezTo>
                  <a:pt x="448" y="446"/>
                  <a:pt x="448" y="446"/>
                  <a:pt x="448" y="446"/>
                </a:cubicBezTo>
                <a:cubicBezTo>
                  <a:pt x="449" y="446"/>
                  <a:pt x="450" y="446"/>
                  <a:pt x="450" y="446"/>
                </a:cubicBezTo>
                <a:cubicBezTo>
                  <a:pt x="450" y="446"/>
                  <a:pt x="453" y="447"/>
                  <a:pt x="454" y="447"/>
                </a:cubicBezTo>
                <a:cubicBezTo>
                  <a:pt x="454" y="447"/>
                  <a:pt x="455" y="447"/>
                  <a:pt x="455" y="447"/>
                </a:cubicBezTo>
                <a:cubicBezTo>
                  <a:pt x="456" y="447"/>
                  <a:pt x="456" y="448"/>
                  <a:pt x="456" y="448"/>
                </a:cubicBezTo>
                <a:cubicBezTo>
                  <a:pt x="457" y="448"/>
                  <a:pt x="457" y="449"/>
                  <a:pt x="458" y="449"/>
                </a:cubicBezTo>
                <a:cubicBezTo>
                  <a:pt x="458" y="449"/>
                  <a:pt x="459" y="450"/>
                  <a:pt x="459" y="450"/>
                </a:cubicBezTo>
                <a:cubicBezTo>
                  <a:pt x="460" y="450"/>
                  <a:pt x="460" y="450"/>
                  <a:pt x="460" y="450"/>
                </a:cubicBezTo>
                <a:cubicBezTo>
                  <a:pt x="460" y="450"/>
                  <a:pt x="460" y="450"/>
                  <a:pt x="461" y="450"/>
                </a:cubicBezTo>
                <a:cubicBezTo>
                  <a:pt x="461" y="450"/>
                  <a:pt x="461" y="450"/>
                  <a:pt x="461" y="450"/>
                </a:cubicBezTo>
                <a:cubicBezTo>
                  <a:pt x="462" y="450"/>
                  <a:pt x="462" y="450"/>
                  <a:pt x="462" y="451"/>
                </a:cubicBezTo>
                <a:cubicBezTo>
                  <a:pt x="462" y="451"/>
                  <a:pt x="462" y="451"/>
                  <a:pt x="463" y="451"/>
                </a:cubicBezTo>
                <a:cubicBezTo>
                  <a:pt x="463" y="452"/>
                  <a:pt x="462" y="452"/>
                  <a:pt x="463" y="452"/>
                </a:cubicBezTo>
                <a:cubicBezTo>
                  <a:pt x="463" y="453"/>
                  <a:pt x="463" y="452"/>
                  <a:pt x="464" y="452"/>
                </a:cubicBezTo>
                <a:cubicBezTo>
                  <a:pt x="464" y="452"/>
                  <a:pt x="464" y="452"/>
                  <a:pt x="464" y="452"/>
                </a:cubicBezTo>
                <a:cubicBezTo>
                  <a:pt x="464" y="452"/>
                  <a:pt x="465" y="452"/>
                  <a:pt x="465" y="453"/>
                </a:cubicBezTo>
                <a:cubicBezTo>
                  <a:pt x="465" y="453"/>
                  <a:pt x="466" y="453"/>
                  <a:pt x="466" y="454"/>
                </a:cubicBezTo>
                <a:cubicBezTo>
                  <a:pt x="467" y="454"/>
                  <a:pt x="467" y="455"/>
                  <a:pt x="468" y="455"/>
                </a:cubicBezTo>
                <a:cubicBezTo>
                  <a:pt x="468" y="456"/>
                  <a:pt x="469" y="456"/>
                  <a:pt x="469" y="457"/>
                </a:cubicBezTo>
                <a:cubicBezTo>
                  <a:pt x="470" y="457"/>
                  <a:pt x="470" y="458"/>
                  <a:pt x="470" y="458"/>
                </a:cubicBezTo>
                <a:cubicBezTo>
                  <a:pt x="470" y="458"/>
                  <a:pt x="470" y="459"/>
                  <a:pt x="470" y="459"/>
                </a:cubicBezTo>
                <a:cubicBezTo>
                  <a:pt x="470" y="459"/>
                  <a:pt x="470" y="460"/>
                  <a:pt x="470" y="460"/>
                </a:cubicBezTo>
                <a:cubicBezTo>
                  <a:pt x="470" y="460"/>
                  <a:pt x="471" y="460"/>
                  <a:pt x="471" y="461"/>
                </a:cubicBezTo>
                <a:cubicBezTo>
                  <a:pt x="471" y="461"/>
                  <a:pt x="471" y="461"/>
                  <a:pt x="471" y="461"/>
                </a:cubicBezTo>
                <a:cubicBezTo>
                  <a:pt x="471" y="461"/>
                  <a:pt x="471" y="462"/>
                  <a:pt x="471" y="462"/>
                </a:cubicBezTo>
                <a:cubicBezTo>
                  <a:pt x="487" y="460"/>
                  <a:pt x="487" y="460"/>
                  <a:pt x="487" y="460"/>
                </a:cubicBezTo>
                <a:cubicBezTo>
                  <a:pt x="486" y="462"/>
                  <a:pt x="486" y="462"/>
                  <a:pt x="486" y="462"/>
                </a:cubicBezTo>
                <a:cubicBezTo>
                  <a:pt x="511" y="471"/>
                  <a:pt x="511" y="471"/>
                  <a:pt x="511" y="471"/>
                </a:cubicBezTo>
                <a:cubicBezTo>
                  <a:pt x="531" y="471"/>
                  <a:pt x="531" y="471"/>
                  <a:pt x="531" y="471"/>
                </a:cubicBezTo>
                <a:cubicBezTo>
                  <a:pt x="531" y="468"/>
                  <a:pt x="531" y="468"/>
                  <a:pt x="531" y="468"/>
                </a:cubicBezTo>
                <a:cubicBezTo>
                  <a:pt x="543" y="468"/>
                  <a:pt x="543" y="468"/>
                  <a:pt x="543" y="468"/>
                </a:cubicBezTo>
                <a:cubicBezTo>
                  <a:pt x="545" y="470"/>
                  <a:pt x="545" y="470"/>
                  <a:pt x="545" y="470"/>
                </a:cubicBezTo>
                <a:cubicBezTo>
                  <a:pt x="546" y="471"/>
                  <a:pt x="546" y="471"/>
                  <a:pt x="546" y="471"/>
                </a:cubicBezTo>
                <a:cubicBezTo>
                  <a:pt x="550" y="475"/>
                  <a:pt x="550" y="475"/>
                  <a:pt x="550" y="475"/>
                </a:cubicBezTo>
                <a:cubicBezTo>
                  <a:pt x="552" y="476"/>
                  <a:pt x="552" y="476"/>
                  <a:pt x="552" y="476"/>
                </a:cubicBezTo>
                <a:cubicBezTo>
                  <a:pt x="554" y="480"/>
                  <a:pt x="554" y="480"/>
                  <a:pt x="554" y="480"/>
                </a:cubicBezTo>
                <a:cubicBezTo>
                  <a:pt x="555" y="483"/>
                  <a:pt x="555" y="483"/>
                  <a:pt x="555" y="483"/>
                </a:cubicBezTo>
                <a:cubicBezTo>
                  <a:pt x="557" y="485"/>
                  <a:pt x="557" y="485"/>
                  <a:pt x="557" y="485"/>
                </a:cubicBezTo>
                <a:cubicBezTo>
                  <a:pt x="557" y="486"/>
                  <a:pt x="557" y="486"/>
                  <a:pt x="557" y="486"/>
                </a:cubicBezTo>
                <a:cubicBezTo>
                  <a:pt x="559" y="487"/>
                  <a:pt x="559" y="487"/>
                  <a:pt x="559" y="487"/>
                </a:cubicBezTo>
                <a:cubicBezTo>
                  <a:pt x="561" y="487"/>
                  <a:pt x="561" y="487"/>
                  <a:pt x="561" y="487"/>
                </a:cubicBezTo>
                <a:cubicBezTo>
                  <a:pt x="564" y="489"/>
                  <a:pt x="564" y="489"/>
                  <a:pt x="564" y="489"/>
                </a:cubicBezTo>
                <a:cubicBezTo>
                  <a:pt x="565" y="489"/>
                  <a:pt x="565" y="489"/>
                  <a:pt x="565" y="489"/>
                </a:cubicBezTo>
                <a:cubicBezTo>
                  <a:pt x="566" y="488"/>
                  <a:pt x="566" y="488"/>
                  <a:pt x="566" y="488"/>
                </a:cubicBezTo>
                <a:cubicBezTo>
                  <a:pt x="566" y="487"/>
                  <a:pt x="566" y="487"/>
                  <a:pt x="566" y="487"/>
                </a:cubicBezTo>
                <a:cubicBezTo>
                  <a:pt x="567" y="486"/>
                  <a:pt x="567" y="486"/>
                  <a:pt x="567" y="486"/>
                </a:cubicBezTo>
                <a:cubicBezTo>
                  <a:pt x="567" y="486"/>
                  <a:pt x="567" y="485"/>
                  <a:pt x="567" y="485"/>
                </a:cubicBezTo>
                <a:cubicBezTo>
                  <a:pt x="567" y="485"/>
                  <a:pt x="568" y="484"/>
                  <a:pt x="568" y="484"/>
                </a:cubicBezTo>
                <a:cubicBezTo>
                  <a:pt x="570" y="484"/>
                  <a:pt x="570" y="484"/>
                  <a:pt x="570" y="484"/>
                </a:cubicBezTo>
                <a:cubicBezTo>
                  <a:pt x="570" y="482"/>
                  <a:pt x="570" y="482"/>
                  <a:pt x="570" y="482"/>
                </a:cubicBezTo>
                <a:cubicBezTo>
                  <a:pt x="572" y="483"/>
                  <a:pt x="572" y="483"/>
                  <a:pt x="572" y="483"/>
                </a:cubicBezTo>
                <a:cubicBezTo>
                  <a:pt x="576" y="483"/>
                  <a:pt x="576" y="483"/>
                  <a:pt x="576" y="483"/>
                </a:cubicBezTo>
                <a:cubicBezTo>
                  <a:pt x="577" y="484"/>
                  <a:pt x="577" y="484"/>
                  <a:pt x="577" y="484"/>
                </a:cubicBezTo>
                <a:cubicBezTo>
                  <a:pt x="577" y="485"/>
                  <a:pt x="577" y="485"/>
                  <a:pt x="577" y="485"/>
                </a:cubicBezTo>
                <a:cubicBezTo>
                  <a:pt x="577" y="485"/>
                  <a:pt x="577" y="485"/>
                  <a:pt x="577" y="485"/>
                </a:cubicBezTo>
                <a:cubicBezTo>
                  <a:pt x="579" y="486"/>
                  <a:pt x="579" y="486"/>
                  <a:pt x="579" y="486"/>
                </a:cubicBezTo>
                <a:cubicBezTo>
                  <a:pt x="581" y="488"/>
                  <a:pt x="581" y="488"/>
                  <a:pt x="581" y="488"/>
                </a:cubicBezTo>
                <a:cubicBezTo>
                  <a:pt x="581" y="490"/>
                  <a:pt x="581" y="490"/>
                  <a:pt x="581" y="490"/>
                </a:cubicBezTo>
                <a:cubicBezTo>
                  <a:pt x="581" y="490"/>
                  <a:pt x="584" y="493"/>
                  <a:pt x="584" y="493"/>
                </a:cubicBezTo>
                <a:cubicBezTo>
                  <a:pt x="584" y="493"/>
                  <a:pt x="584" y="495"/>
                  <a:pt x="584" y="495"/>
                </a:cubicBezTo>
                <a:cubicBezTo>
                  <a:pt x="584" y="495"/>
                  <a:pt x="586" y="497"/>
                  <a:pt x="586" y="497"/>
                </a:cubicBezTo>
                <a:cubicBezTo>
                  <a:pt x="586" y="497"/>
                  <a:pt x="587" y="499"/>
                  <a:pt x="587" y="499"/>
                </a:cubicBezTo>
                <a:cubicBezTo>
                  <a:pt x="589" y="500"/>
                  <a:pt x="589" y="500"/>
                  <a:pt x="589" y="500"/>
                </a:cubicBezTo>
                <a:cubicBezTo>
                  <a:pt x="589" y="501"/>
                  <a:pt x="589" y="501"/>
                  <a:pt x="589" y="501"/>
                </a:cubicBezTo>
                <a:cubicBezTo>
                  <a:pt x="589" y="501"/>
                  <a:pt x="589" y="502"/>
                  <a:pt x="589" y="502"/>
                </a:cubicBezTo>
                <a:cubicBezTo>
                  <a:pt x="589" y="502"/>
                  <a:pt x="589" y="502"/>
                  <a:pt x="589" y="502"/>
                </a:cubicBezTo>
                <a:cubicBezTo>
                  <a:pt x="589" y="503"/>
                  <a:pt x="590" y="503"/>
                  <a:pt x="590" y="503"/>
                </a:cubicBezTo>
                <a:cubicBezTo>
                  <a:pt x="590" y="504"/>
                  <a:pt x="590" y="504"/>
                  <a:pt x="590" y="504"/>
                </a:cubicBezTo>
                <a:cubicBezTo>
                  <a:pt x="591" y="506"/>
                  <a:pt x="591" y="506"/>
                  <a:pt x="591" y="506"/>
                </a:cubicBezTo>
                <a:cubicBezTo>
                  <a:pt x="591" y="508"/>
                  <a:pt x="591" y="508"/>
                  <a:pt x="591" y="508"/>
                </a:cubicBezTo>
                <a:cubicBezTo>
                  <a:pt x="592" y="509"/>
                  <a:pt x="592" y="509"/>
                  <a:pt x="592" y="509"/>
                </a:cubicBezTo>
                <a:cubicBezTo>
                  <a:pt x="593" y="509"/>
                  <a:pt x="593" y="509"/>
                  <a:pt x="593" y="509"/>
                </a:cubicBezTo>
                <a:cubicBezTo>
                  <a:pt x="595" y="510"/>
                  <a:pt x="595" y="510"/>
                  <a:pt x="595" y="510"/>
                </a:cubicBezTo>
                <a:cubicBezTo>
                  <a:pt x="596" y="510"/>
                  <a:pt x="596" y="510"/>
                  <a:pt x="596" y="510"/>
                </a:cubicBezTo>
                <a:cubicBezTo>
                  <a:pt x="597" y="511"/>
                  <a:pt x="597" y="511"/>
                  <a:pt x="597" y="511"/>
                </a:cubicBezTo>
                <a:cubicBezTo>
                  <a:pt x="598" y="512"/>
                  <a:pt x="598" y="512"/>
                  <a:pt x="598" y="512"/>
                </a:cubicBezTo>
                <a:cubicBezTo>
                  <a:pt x="599" y="512"/>
                  <a:pt x="599" y="512"/>
                  <a:pt x="599" y="512"/>
                </a:cubicBezTo>
                <a:cubicBezTo>
                  <a:pt x="601" y="512"/>
                  <a:pt x="601" y="512"/>
                  <a:pt x="601" y="512"/>
                </a:cubicBezTo>
                <a:cubicBezTo>
                  <a:pt x="601" y="512"/>
                  <a:pt x="602" y="512"/>
                  <a:pt x="602" y="512"/>
                </a:cubicBezTo>
                <a:cubicBezTo>
                  <a:pt x="602" y="513"/>
                  <a:pt x="603" y="513"/>
                  <a:pt x="603" y="513"/>
                </a:cubicBezTo>
                <a:cubicBezTo>
                  <a:pt x="603" y="513"/>
                  <a:pt x="603" y="513"/>
                  <a:pt x="603" y="513"/>
                </a:cubicBezTo>
                <a:cubicBezTo>
                  <a:pt x="604" y="513"/>
                  <a:pt x="604" y="512"/>
                  <a:pt x="605" y="512"/>
                </a:cubicBezTo>
                <a:cubicBezTo>
                  <a:pt x="605" y="512"/>
                  <a:pt x="605" y="512"/>
                  <a:pt x="605" y="512"/>
                </a:cubicBezTo>
                <a:cubicBezTo>
                  <a:pt x="605" y="512"/>
                  <a:pt x="605" y="512"/>
                  <a:pt x="605" y="512"/>
                </a:cubicBezTo>
                <a:cubicBezTo>
                  <a:pt x="604" y="512"/>
                  <a:pt x="604" y="512"/>
                  <a:pt x="604" y="511"/>
                </a:cubicBezTo>
                <a:cubicBezTo>
                  <a:pt x="604" y="511"/>
                  <a:pt x="604" y="510"/>
                  <a:pt x="603" y="510"/>
                </a:cubicBezTo>
                <a:cubicBezTo>
                  <a:pt x="603" y="510"/>
                  <a:pt x="603" y="510"/>
                  <a:pt x="603" y="510"/>
                </a:cubicBezTo>
                <a:cubicBezTo>
                  <a:pt x="603" y="509"/>
                  <a:pt x="603" y="509"/>
                  <a:pt x="603" y="508"/>
                </a:cubicBezTo>
                <a:cubicBezTo>
                  <a:pt x="603" y="508"/>
                  <a:pt x="603" y="507"/>
                  <a:pt x="603" y="507"/>
                </a:cubicBezTo>
                <a:cubicBezTo>
                  <a:pt x="603" y="507"/>
                  <a:pt x="603" y="507"/>
                  <a:pt x="603" y="506"/>
                </a:cubicBezTo>
                <a:cubicBezTo>
                  <a:pt x="603" y="506"/>
                  <a:pt x="602" y="506"/>
                  <a:pt x="602" y="506"/>
                </a:cubicBezTo>
                <a:cubicBezTo>
                  <a:pt x="602" y="506"/>
                  <a:pt x="602" y="505"/>
                  <a:pt x="602" y="505"/>
                </a:cubicBezTo>
                <a:cubicBezTo>
                  <a:pt x="603" y="505"/>
                  <a:pt x="603" y="504"/>
                  <a:pt x="603" y="503"/>
                </a:cubicBezTo>
                <a:cubicBezTo>
                  <a:pt x="603" y="503"/>
                  <a:pt x="603" y="503"/>
                  <a:pt x="603" y="503"/>
                </a:cubicBezTo>
                <a:cubicBezTo>
                  <a:pt x="603" y="503"/>
                  <a:pt x="603" y="503"/>
                  <a:pt x="602" y="503"/>
                </a:cubicBezTo>
                <a:cubicBezTo>
                  <a:pt x="602" y="503"/>
                  <a:pt x="602" y="503"/>
                  <a:pt x="601" y="502"/>
                </a:cubicBezTo>
                <a:cubicBezTo>
                  <a:pt x="601" y="502"/>
                  <a:pt x="601" y="502"/>
                  <a:pt x="601" y="502"/>
                </a:cubicBezTo>
                <a:cubicBezTo>
                  <a:pt x="602" y="502"/>
                  <a:pt x="602" y="502"/>
                  <a:pt x="602" y="502"/>
                </a:cubicBezTo>
                <a:cubicBezTo>
                  <a:pt x="602" y="502"/>
                  <a:pt x="603" y="503"/>
                  <a:pt x="603" y="502"/>
                </a:cubicBezTo>
                <a:cubicBezTo>
                  <a:pt x="603" y="502"/>
                  <a:pt x="603" y="502"/>
                  <a:pt x="603" y="501"/>
                </a:cubicBezTo>
                <a:cubicBezTo>
                  <a:pt x="603" y="501"/>
                  <a:pt x="603" y="501"/>
                  <a:pt x="604" y="500"/>
                </a:cubicBezTo>
                <a:cubicBezTo>
                  <a:pt x="604" y="500"/>
                  <a:pt x="604" y="500"/>
                  <a:pt x="604" y="500"/>
                </a:cubicBezTo>
                <a:cubicBezTo>
                  <a:pt x="604" y="500"/>
                  <a:pt x="603" y="499"/>
                  <a:pt x="603" y="499"/>
                </a:cubicBezTo>
                <a:cubicBezTo>
                  <a:pt x="603" y="499"/>
                  <a:pt x="603" y="499"/>
                  <a:pt x="603" y="499"/>
                </a:cubicBezTo>
                <a:cubicBezTo>
                  <a:pt x="603" y="498"/>
                  <a:pt x="603" y="498"/>
                  <a:pt x="603" y="498"/>
                </a:cubicBezTo>
                <a:cubicBezTo>
                  <a:pt x="604" y="498"/>
                  <a:pt x="604" y="498"/>
                  <a:pt x="604" y="498"/>
                </a:cubicBezTo>
                <a:cubicBezTo>
                  <a:pt x="605" y="498"/>
                  <a:pt x="605" y="498"/>
                  <a:pt x="605" y="498"/>
                </a:cubicBezTo>
                <a:cubicBezTo>
                  <a:pt x="605" y="498"/>
                  <a:pt x="605" y="498"/>
                  <a:pt x="605" y="497"/>
                </a:cubicBezTo>
                <a:cubicBezTo>
                  <a:pt x="605" y="497"/>
                  <a:pt x="605" y="497"/>
                  <a:pt x="605" y="497"/>
                </a:cubicBezTo>
                <a:cubicBezTo>
                  <a:pt x="605" y="497"/>
                  <a:pt x="605" y="497"/>
                  <a:pt x="605" y="497"/>
                </a:cubicBezTo>
                <a:cubicBezTo>
                  <a:pt x="605" y="496"/>
                  <a:pt x="605" y="496"/>
                  <a:pt x="605" y="496"/>
                </a:cubicBezTo>
                <a:cubicBezTo>
                  <a:pt x="605" y="496"/>
                  <a:pt x="605" y="496"/>
                  <a:pt x="605" y="496"/>
                </a:cubicBezTo>
                <a:cubicBezTo>
                  <a:pt x="605" y="496"/>
                  <a:pt x="605" y="496"/>
                  <a:pt x="605" y="496"/>
                </a:cubicBezTo>
                <a:cubicBezTo>
                  <a:pt x="606" y="496"/>
                  <a:pt x="606" y="496"/>
                  <a:pt x="606" y="495"/>
                </a:cubicBezTo>
                <a:cubicBezTo>
                  <a:pt x="606" y="495"/>
                  <a:pt x="607" y="496"/>
                  <a:pt x="607" y="496"/>
                </a:cubicBezTo>
                <a:cubicBezTo>
                  <a:pt x="607" y="496"/>
                  <a:pt x="607" y="496"/>
                  <a:pt x="607" y="496"/>
                </a:cubicBezTo>
                <a:cubicBezTo>
                  <a:pt x="607" y="495"/>
                  <a:pt x="607" y="495"/>
                  <a:pt x="608" y="494"/>
                </a:cubicBezTo>
                <a:cubicBezTo>
                  <a:pt x="608" y="495"/>
                  <a:pt x="608" y="495"/>
                  <a:pt x="609" y="494"/>
                </a:cubicBezTo>
                <a:cubicBezTo>
                  <a:pt x="609" y="494"/>
                  <a:pt x="609" y="494"/>
                  <a:pt x="610" y="494"/>
                </a:cubicBezTo>
                <a:cubicBezTo>
                  <a:pt x="610" y="494"/>
                  <a:pt x="610" y="493"/>
                  <a:pt x="609" y="493"/>
                </a:cubicBezTo>
                <a:cubicBezTo>
                  <a:pt x="609" y="493"/>
                  <a:pt x="609" y="492"/>
                  <a:pt x="608" y="492"/>
                </a:cubicBezTo>
                <a:cubicBezTo>
                  <a:pt x="609" y="492"/>
                  <a:pt x="610" y="492"/>
                  <a:pt x="611" y="492"/>
                </a:cubicBezTo>
                <a:cubicBezTo>
                  <a:pt x="611" y="492"/>
                  <a:pt x="611" y="492"/>
                  <a:pt x="611" y="492"/>
                </a:cubicBezTo>
                <a:cubicBezTo>
                  <a:pt x="612" y="492"/>
                  <a:pt x="613" y="492"/>
                  <a:pt x="614" y="492"/>
                </a:cubicBezTo>
                <a:cubicBezTo>
                  <a:pt x="613" y="492"/>
                  <a:pt x="613" y="492"/>
                  <a:pt x="613" y="492"/>
                </a:cubicBezTo>
                <a:cubicBezTo>
                  <a:pt x="615" y="492"/>
                  <a:pt x="616" y="491"/>
                  <a:pt x="617" y="490"/>
                </a:cubicBezTo>
                <a:cubicBezTo>
                  <a:pt x="617" y="490"/>
                  <a:pt x="617" y="490"/>
                  <a:pt x="618" y="489"/>
                </a:cubicBezTo>
                <a:cubicBezTo>
                  <a:pt x="618" y="489"/>
                  <a:pt x="618" y="488"/>
                  <a:pt x="619" y="488"/>
                </a:cubicBezTo>
                <a:cubicBezTo>
                  <a:pt x="619" y="488"/>
                  <a:pt x="620" y="488"/>
                  <a:pt x="620" y="488"/>
                </a:cubicBezTo>
                <a:cubicBezTo>
                  <a:pt x="621" y="488"/>
                  <a:pt x="621" y="487"/>
                  <a:pt x="621" y="487"/>
                </a:cubicBezTo>
                <a:cubicBezTo>
                  <a:pt x="621" y="487"/>
                  <a:pt x="620" y="487"/>
                  <a:pt x="620" y="487"/>
                </a:cubicBezTo>
                <a:cubicBezTo>
                  <a:pt x="620" y="487"/>
                  <a:pt x="620" y="486"/>
                  <a:pt x="620" y="486"/>
                </a:cubicBezTo>
                <a:cubicBezTo>
                  <a:pt x="619" y="485"/>
                  <a:pt x="619" y="485"/>
                  <a:pt x="619" y="485"/>
                </a:cubicBezTo>
                <a:cubicBezTo>
                  <a:pt x="619" y="485"/>
                  <a:pt x="620" y="485"/>
                  <a:pt x="620" y="484"/>
                </a:cubicBezTo>
                <a:cubicBezTo>
                  <a:pt x="620" y="484"/>
                  <a:pt x="620" y="484"/>
                  <a:pt x="620" y="484"/>
                </a:cubicBezTo>
                <a:cubicBezTo>
                  <a:pt x="621" y="483"/>
                  <a:pt x="621" y="483"/>
                  <a:pt x="621" y="484"/>
                </a:cubicBezTo>
                <a:cubicBezTo>
                  <a:pt x="621" y="484"/>
                  <a:pt x="622" y="484"/>
                  <a:pt x="621" y="484"/>
                </a:cubicBezTo>
                <a:cubicBezTo>
                  <a:pt x="621" y="485"/>
                  <a:pt x="621" y="485"/>
                  <a:pt x="621" y="485"/>
                </a:cubicBezTo>
                <a:cubicBezTo>
                  <a:pt x="622" y="486"/>
                  <a:pt x="623" y="485"/>
                  <a:pt x="624" y="485"/>
                </a:cubicBezTo>
                <a:cubicBezTo>
                  <a:pt x="625" y="485"/>
                  <a:pt x="626" y="484"/>
                  <a:pt x="627" y="484"/>
                </a:cubicBezTo>
                <a:cubicBezTo>
                  <a:pt x="629" y="483"/>
                  <a:pt x="632" y="483"/>
                  <a:pt x="634" y="484"/>
                </a:cubicBezTo>
                <a:cubicBezTo>
                  <a:pt x="635" y="485"/>
                  <a:pt x="636" y="485"/>
                  <a:pt x="638" y="485"/>
                </a:cubicBezTo>
                <a:cubicBezTo>
                  <a:pt x="638" y="485"/>
                  <a:pt x="638" y="485"/>
                  <a:pt x="639" y="485"/>
                </a:cubicBezTo>
                <a:cubicBezTo>
                  <a:pt x="639" y="485"/>
                  <a:pt x="639" y="484"/>
                  <a:pt x="638" y="484"/>
                </a:cubicBezTo>
                <a:cubicBezTo>
                  <a:pt x="638" y="483"/>
                  <a:pt x="638" y="483"/>
                  <a:pt x="638" y="483"/>
                </a:cubicBezTo>
                <a:cubicBezTo>
                  <a:pt x="639" y="483"/>
                  <a:pt x="639" y="483"/>
                  <a:pt x="639" y="484"/>
                </a:cubicBezTo>
                <a:cubicBezTo>
                  <a:pt x="639" y="483"/>
                  <a:pt x="639" y="483"/>
                  <a:pt x="639" y="483"/>
                </a:cubicBezTo>
                <a:cubicBezTo>
                  <a:pt x="639" y="482"/>
                  <a:pt x="639" y="482"/>
                  <a:pt x="640" y="482"/>
                </a:cubicBezTo>
                <a:cubicBezTo>
                  <a:pt x="640" y="482"/>
                  <a:pt x="640" y="483"/>
                  <a:pt x="640" y="483"/>
                </a:cubicBezTo>
                <a:cubicBezTo>
                  <a:pt x="641" y="483"/>
                  <a:pt x="641" y="484"/>
                  <a:pt x="641" y="483"/>
                </a:cubicBezTo>
                <a:cubicBezTo>
                  <a:pt x="641" y="484"/>
                  <a:pt x="642" y="485"/>
                  <a:pt x="642" y="485"/>
                </a:cubicBezTo>
                <a:cubicBezTo>
                  <a:pt x="642" y="485"/>
                  <a:pt x="642" y="485"/>
                  <a:pt x="642" y="485"/>
                </a:cubicBezTo>
                <a:cubicBezTo>
                  <a:pt x="643" y="486"/>
                  <a:pt x="643" y="486"/>
                  <a:pt x="643" y="486"/>
                </a:cubicBezTo>
                <a:cubicBezTo>
                  <a:pt x="644" y="486"/>
                  <a:pt x="644" y="486"/>
                  <a:pt x="644" y="486"/>
                </a:cubicBezTo>
                <a:cubicBezTo>
                  <a:pt x="644" y="486"/>
                  <a:pt x="644" y="485"/>
                  <a:pt x="645" y="485"/>
                </a:cubicBezTo>
                <a:cubicBezTo>
                  <a:pt x="645" y="486"/>
                  <a:pt x="645" y="486"/>
                  <a:pt x="645" y="486"/>
                </a:cubicBezTo>
                <a:cubicBezTo>
                  <a:pt x="645" y="486"/>
                  <a:pt x="645" y="487"/>
                  <a:pt x="645" y="487"/>
                </a:cubicBezTo>
                <a:cubicBezTo>
                  <a:pt x="645" y="487"/>
                  <a:pt x="645" y="487"/>
                  <a:pt x="645" y="488"/>
                </a:cubicBezTo>
                <a:cubicBezTo>
                  <a:pt x="646" y="488"/>
                  <a:pt x="646" y="488"/>
                  <a:pt x="646" y="488"/>
                </a:cubicBezTo>
                <a:cubicBezTo>
                  <a:pt x="646" y="488"/>
                  <a:pt x="646" y="487"/>
                  <a:pt x="646" y="487"/>
                </a:cubicBezTo>
                <a:cubicBezTo>
                  <a:pt x="647" y="487"/>
                  <a:pt x="647" y="487"/>
                  <a:pt x="647" y="487"/>
                </a:cubicBezTo>
                <a:cubicBezTo>
                  <a:pt x="647" y="488"/>
                  <a:pt x="647" y="488"/>
                  <a:pt x="648" y="488"/>
                </a:cubicBezTo>
                <a:cubicBezTo>
                  <a:pt x="648" y="488"/>
                  <a:pt x="648" y="488"/>
                  <a:pt x="648" y="488"/>
                </a:cubicBezTo>
                <a:cubicBezTo>
                  <a:pt x="648" y="488"/>
                  <a:pt x="649" y="488"/>
                  <a:pt x="649" y="488"/>
                </a:cubicBezTo>
                <a:cubicBezTo>
                  <a:pt x="649" y="487"/>
                  <a:pt x="650" y="487"/>
                  <a:pt x="650" y="487"/>
                </a:cubicBezTo>
                <a:cubicBezTo>
                  <a:pt x="650" y="487"/>
                  <a:pt x="651" y="488"/>
                  <a:pt x="651" y="488"/>
                </a:cubicBezTo>
                <a:cubicBezTo>
                  <a:pt x="651" y="488"/>
                  <a:pt x="652" y="488"/>
                  <a:pt x="652" y="488"/>
                </a:cubicBezTo>
                <a:cubicBezTo>
                  <a:pt x="652" y="488"/>
                  <a:pt x="652" y="488"/>
                  <a:pt x="652" y="487"/>
                </a:cubicBezTo>
                <a:cubicBezTo>
                  <a:pt x="652" y="487"/>
                  <a:pt x="652" y="487"/>
                  <a:pt x="652" y="487"/>
                </a:cubicBezTo>
                <a:cubicBezTo>
                  <a:pt x="652" y="487"/>
                  <a:pt x="652" y="487"/>
                  <a:pt x="652" y="487"/>
                </a:cubicBezTo>
                <a:cubicBezTo>
                  <a:pt x="653" y="487"/>
                  <a:pt x="653" y="486"/>
                  <a:pt x="652" y="486"/>
                </a:cubicBezTo>
                <a:cubicBezTo>
                  <a:pt x="652" y="486"/>
                  <a:pt x="652" y="486"/>
                  <a:pt x="652" y="485"/>
                </a:cubicBezTo>
                <a:cubicBezTo>
                  <a:pt x="652" y="485"/>
                  <a:pt x="652" y="485"/>
                  <a:pt x="652" y="485"/>
                </a:cubicBezTo>
                <a:cubicBezTo>
                  <a:pt x="652" y="485"/>
                  <a:pt x="652" y="485"/>
                  <a:pt x="652" y="486"/>
                </a:cubicBezTo>
                <a:cubicBezTo>
                  <a:pt x="653" y="486"/>
                  <a:pt x="654" y="486"/>
                  <a:pt x="655" y="487"/>
                </a:cubicBezTo>
                <a:cubicBezTo>
                  <a:pt x="655" y="487"/>
                  <a:pt x="656" y="487"/>
                  <a:pt x="656" y="487"/>
                </a:cubicBezTo>
                <a:cubicBezTo>
                  <a:pt x="656" y="488"/>
                  <a:pt x="656" y="488"/>
                  <a:pt x="656" y="488"/>
                </a:cubicBezTo>
                <a:cubicBezTo>
                  <a:pt x="657" y="488"/>
                  <a:pt x="657" y="488"/>
                  <a:pt x="657" y="488"/>
                </a:cubicBezTo>
                <a:cubicBezTo>
                  <a:pt x="657" y="487"/>
                  <a:pt x="656" y="486"/>
                  <a:pt x="655" y="486"/>
                </a:cubicBezTo>
                <a:cubicBezTo>
                  <a:pt x="655" y="485"/>
                  <a:pt x="655" y="485"/>
                  <a:pt x="655" y="485"/>
                </a:cubicBezTo>
                <a:cubicBezTo>
                  <a:pt x="655" y="484"/>
                  <a:pt x="655" y="484"/>
                  <a:pt x="655" y="484"/>
                </a:cubicBezTo>
                <a:cubicBezTo>
                  <a:pt x="655" y="484"/>
                  <a:pt x="655" y="484"/>
                  <a:pt x="655" y="484"/>
                </a:cubicBezTo>
                <a:cubicBezTo>
                  <a:pt x="655" y="483"/>
                  <a:pt x="655" y="483"/>
                  <a:pt x="655" y="484"/>
                </a:cubicBezTo>
                <a:cubicBezTo>
                  <a:pt x="655" y="484"/>
                  <a:pt x="655" y="484"/>
                  <a:pt x="656" y="484"/>
                </a:cubicBezTo>
                <a:cubicBezTo>
                  <a:pt x="656" y="484"/>
                  <a:pt x="656" y="484"/>
                  <a:pt x="656" y="484"/>
                </a:cubicBezTo>
                <a:cubicBezTo>
                  <a:pt x="657" y="484"/>
                  <a:pt x="657" y="484"/>
                  <a:pt x="657" y="483"/>
                </a:cubicBezTo>
                <a:cubicBezTo>
                  <a:pt x="657" y="483"/>
                  <a:pt x="657" y="483"/>
                  <a:pt x="657" y="483"/>
                </a:cubicBezTo>
                <a:cubicBezTo>
                  <a:pt x="657" y="483"/>
                  <a:pt x="657" y="483"/>
                  <a:pt x="657" y="483"/>
                </a:cubicBezTo>
                <a:cubicBezTo>
                  <a:pt x="656" y="482"/>
                  <a:pt x="657" y="482"/>
                  <a:pt x="656" y="481"/>
                </a:cubicBezTo>
                <a:cubicBezTo>
                  <a:pt x="656" y="481"/>
                  <a:pt x="656" y="481"/>
                  <a:pt x="656" y="482"/>
                </a:cubicBezTo>
                <a:cubicBezTo>
                  <a:pt x="656" y="482"/>
                  <a:pt x="656" y="482"/>
                  <a:pt x="655" y="483"/>
                </a:cubicBezTo>
                <a:cubicBezTo>
                  <a:pt x="655" y="483"/>
                  <a:pt x="655" y="483"/>
                  <a:pt x="654" y="482"/>
                </a:cubicBezTo>
                <a:cubicBezTo>
                  <a:pt x="654" y="482"/>
                  <a:pt x="654" y="482"/>
                  <a:pt x="654" y="482"/>
                </a:cubicBezTo>
                <a:cubicBezTo>
                  <a:pt x="654" y="482"/>
                  <a:pt x="654" y="482"/>
                  <a:pt x="654" y="482"/>
                </a:cubicBezTo>
                <a:cubicBezTo>
                  <a:pt x="655" y="481"/>
                  <a:pt x="656" y="481"/>
                  <a:pt x="657" y="480"/>
                </a:cubicBezTo>
                <a:cubicBezTo>
                  <a:pt x="657" y="480"/>
                  <a:pt x="657" y="480"/>
                  <a:pt x="658" y="479"/>
                </a:cubicBezTo>
                <a:cubicBezTo>
                  <a:pt x="658" y="479"/>
                  <a:pt x="659" y="479"/>
                  <a:pt x="659" y="479"/>
                </a:cubicBezTo>
                <a:cubicBezTo>
                  <a:pt x="660" y="479"/>
                  <a:pt x="660" y="479"/>
                  <a:pt x="660" y="479"/>
                </a:cubicBezTo>
                <a:cubicBezTo>
                  <a:pt x="660" y="479"/>
                  <a:pt x="661" y="479"/>
                  <a:pt x="661" y="479"/>
                </a:cubicBezTo>
                <a:cubicBezTo>
                  <a:pt x="662" y="479"/>
                  <a:pt x="663" y="479"/>
                  <a:pt x="663" y="479"/>
                </a:cubicBezTo>
                <a:cubicBezTo>
                  <a:pt x="664" y="479"/>
                  <a:pt x="664" y="479"/>
                  <a:pt x="664" y="479"/>
                </a:cubicBezTo>
                <a:cubicBezTo>
                  <a:pt x="664" y="479"/>
                  <a:pt x="665" y="479"/>
                  <a:pt x="665" y="479"/>
                </a:cubicBezTo>
                <a:cubicBezTo>
                  <a:pt x="665" y="479"/>
                  <a:pt x="666" y="479"/>
                  <a:pt x="666" y="478"/>
                </a:cubicBezTo>
                <a:cubicBezTo>
                  <a:pt x="666" y="478"/>
                  <a:pt x="665" y="477"/>
                  <a:pt x="666" y="477"/>
                </a:cubicBezTo>
                <a:cubicBezTo>
                  <a:pt x="666" y="476"/>
                  <a:pt x="666" y="477"/>
                  <a:pt x="667" y="477"/>
                </a:cubicBezTo>
                <a:cubicBezTo>
                  <a:pt x="667" y="477"/>
                  <a:pt x="667" y="478"/>
                  <a:pt x="667" y="478"/>
                </a:cubicBezTo>
                <a:cubicBezTo>
                  <a:pt x="667" y="479"/>
                  <a:pt x="668" y="479"/>
                  <a:pt x="668" y="480"/>
                </a:cubicBezTo>
                <a:cubicBezTo>
                  <a:pt x="669" y="480"/>
                  <a:pt x="670" y="479"/>
                  <a:pt x="671" y="479"/>
                </a:cubicBezTo>
                <a:cubicBezTo>
                  <a:pt x="672" y="478"/>
                  <a:pt x="672" y="478"/>
                  <a:pt x="673" y="478"/>
                </a:cubicBezTo>
                <a:cubicBezTo>
                  <a:pt x="673" y="478"/>
                  <a:pt x="673" y="479"/>
                  <a:pt x="673" y="479"/>
                </a:cubicBezTo>
                <a:cubicBezTo>
                  <a:pt x="674" y="479"/>
                  <a:pt x="675" y="479"/>
                  <a:pt x="676" y="478"/>
                </a:cubicBezTo>
                <a:cubicBezTo>
                  <a:pt x="677" y="478"/>
                  <a:pt x="678" y="478"/>
                  <a:pt x="679" y="479"/>
                </a:cubicBezTo>
                <a:cubicBezTo>
                  <a:pt x="678" y="479"/>
                  <a:pt x="678" y="479"/>
                  <a:pt x="678" y="479"/>
                </a:cubicBezTo>
                <a:cubicBezTo>
                  <a:pt x="679" y="480"/>
                  <a:pt x="681" y="480"/>
                  <a:pt x="683" y="481"/>
                </a:cubicBezTo>
                <a:cubicBezTo>
                  <a:pt x="683" y="481"/>
                  <a:pt x="683" y="481"/>
                  <a:pt x="682" y="481"/>
                </a:cubicBezTo>
                <a:cubicBezTo>
                  <a:pt x="683" y="482"/>
                  <a:pt x="684" y="482"/>
                  <a:pt x="684" y="483"/>
                </a:cubicBezTo>
                <a:cubicBezTo>
                  <a:pt x="684" y="483"/>
                  <a:pt x="684" y="484"/>
                  <a:pt x="684" y="484"/>
                </a:cubicBezTo>
                <a:cubicBezTo>
                  <a:pt x="685" y="484"/>
                  <a:pt x="685" y="484"/>
                  <a:pt x="686" y="484"/>
                </a:cubicBezTo>
                <a:cubicBezTo>
                  <a:pt x="686" y="484"/>
                  <a:pt x="687" y="484"/>
                  <a:pt x="687" y="484"/>
                </a:cubicBezTo>
                <a:cubicBezTo>
                  <a:pt x="687" y="484"/>
                  <a:pt x="688" y="483"/>
                  <a:pt x="688" y="483"/>
                </a:cubicBezTo>
                <a:cubicBezTo>
                  <a:pt x="688" y="483"/>
                  <a:pt x="688" y="482"/>
                  <a:pt x="688" y="482"/>
                </a:cubicBezTo>
                <a:cubicBezTo>
                  <a:pt x="688" y="483"/>
                  <a:pt x="689" y="483"/>
                  <a:pt x="690" y="482"/>
                </a:cubicBezTo>
                <a:cubicBezTo>
                  <a:pt x="690" y="482"/>
                  <a:pt x="690" y="482"/>
                  <a:pt x="690" y="482"/>
                </a:cubicBezTo>
                <a:cubicBezTo>
                  <a:pt x="690" y="482"/>
                  <a:pt x="690" y="482"/>
                  <a:pt x="691" y="482"/>
                </a:cubicBezTo>
                <a:cubicBezTo>
                  <a:pt x="691" y="482"/>
                  <a:pt x="691" y="481"/>
                  <a:pt x="691" y="481"/>
                </a:cubicBezTo>
                <a:cubicBezTo>
                  <a:pt x="691" y="480"/>
                  <a:pt x="692" y="480"/>
                  <a:pt x="692" y="480"/>
                </a:cubicBezTo>
                <a:cubicBezTo>
                  <a:pt x="692" y="480"/>
                  <a:pt x="692" y="481"/>
                  <a:pt x="692" y="481"/>
                </a:cubicBezTo>
                <a:cubicBezTo>
                  <a:pt x="692" y="481"/>
                  <a:pt x="693" y="481"/>
                  <a:pt x="693" y="482"/>
                </a:cubicBezTo>
                <a:cubicBezTo>
                  <a:pt x="694" y="482"/>
                  <a:pt x="695" y="482"/>
                  <a:pt x="696" y="483"/>
                </a:cubicBezTo>
                <a:cubicBezTo>
                  <a:pt x="696" y="484"/>
                  <a:pt x="696" y="484"/>
                  <a:pt x="696" y="484"/>
                </a:cubicBezTo>
                <a:cubicBezTo>
                  <a:pt x="696" y="484"/>
                  <a:pt x="697" y="484"/>
                  <a:pt x="697" y="485"/>
                </a:cubicBezTo>
                <a:cubicBezTo>
                  <a:pt x="697" y="485"/>
                  <a:pt x="697" y="485"/>
                  <a:pt x="697" y="485"/>
                </a:cubicBezTo>
                <a:cubicBezTo>
                  <a:pt x="698" y="486"/>
                  <a:pt x="699" y="488"/>
                  <a:pt x="700" y="488"/>
                </a:cubicBezTo>
                <a:cubicBezTo>
                  <a:pt x="700" y="488"/>
                  <a:pt x="701" y="489"/>
                  <a:pt x="701" y="489"/>
                </a:cubicBezTo>
                <a:cubicBezTo>
                  <a:pt x="701" y="489"/>
                  <a:pt x="702" y="490"/>
                  <a:pt x="702" y="490"/>
                </a:cubicBezTo>
                <a:cubicBezTo>
                  <a:pt x="702" y="492"/>
                  <a:pt x="702" y="494"/>
                  <a:pt x="702" y="495"/>
                </a:cubicBezTo>
                <a:cubicBezTo>
                  <a:pt x="701" y="496"/>
                  <a:pt x="701" y="497"/>
                  <a:pt x="701" y="498"/>
                </a:cubicBezTo>
                <a:cubicBezTo>
                  <a:pt x="701" y="498"/>
                  <a:pt x="701" y="498"/>
                  <a:pt x="701" y="499"/>
                </a:cubicBezTo>
                <a:cubicBezTo>
                  <a:pt x="701" y="499"/>
                  <a:pt x="701" y="499"/>
                  <a:pt x="701" y="499"/>
                </a:cubicBezTo>
                <a:cubicBezTo>
                  <a:pt x="702" y="499"/>
                  <a:pt x="702" y="499"/>
                  <a:pt x="702" y="498"/>
                </a:cubicBezTo>
                <a:cubicBezTo>
                  <a:pt x="702" y="498"/>
                  <a:pt x="702" y="497"/>
                  <a:pt x="703" y="498"/>
                </a:cubicBezTo>
                <a:cubicBezTo>
                  <a:pt x="703" y="498"/>
                  <a:pt x="703" y="498"/>
                  <a:pt x="703" y="498"/>
                </a:cubicBezTo>
                <a:cubicBezTo>
                  <a:pt x="703" y="498"/>
                  <a:pt x="703" y="498"/>
                  <a:pt x="703" y="499"/>
                </a:cubicBezTo>
                <a:cubicBezTo>
                  <a:pt x="703" y="499"/>
                  <a:pt x="703" y="499"/>
                  <a:pt x="703" y="499"/>
                </a:cubicBezTo>
                <a:cubicBezTo>
                  <a:pt x="703" y="500"/>
                  <a:pt x="702" y="500"/>
                  <a:pt x="702" y="500"/>
                </a:cubicBezTo>
                <a:cubicBezTo>
                  <a:pt x="702" y="501"/>
                  <a:pt x="702" y="501"/>
                  <a:pt x="702" y="501"/>
                </a:cubicBezTo>
                <a:cubicBezTo>
                  <a:pt x="702" y="501"/>
                  <a:pt x="702" y="501"/>
                  <a:pt x="702" y="501"/>
                </a:cubicBezTo>
                <a:cubicBezTo>
                  <a:pt x="703" y="503"/>
                  <a:pt x="703" y="505"/>
                  <a:pt x="704" y="506"/>
                </a:cubicBezTo>
                <a:cubicBezTo>
                  <a:pt x="705" y="506"/>
                  <a:pt x="705" y="507"/>
                  <a:pt x="705" y="507"/>
                </a:cubicBezTo>
                <a:cubicBezTo>
                  <a:pt x="705" y="507"/>
                  <a:pt x="705" y="506"/>
                  <a:pt x="705" y="506"/>
                </a:cubicBezTo>
                <a:cubicBezTo>
                  <a:pt x="705" y="506"/>
                  <a:pt x="705" y="506"/>
                  <a:pt x="705" y="506"/>
                </a:cubicBezTo>
                <a:cubicBezTo>
                  <a:pt x="705" y="506"/>
                  <a:pt x="705" y="505"/>
                  <a:pt x="706" y="505"/>
                </a:cubicBezTo>
                <a:cubicBezTo>
                  <a:pt x="706" y="505"/>
                  <a:pt x="706" y="506"/>
                  <a:pt x="706" y="506"/>
                </a:cubicBezTo>
                <a:cubicBezTo>
                  <a:pt x="706" y="507"/>
                  <a:pt x="706" y="507"/>
                  <a:pt x="706" y="507"/>
                </a:cubicBezTo>
                <a:cubicBezTo>
                  <a:pt x="705" y="507"/>
                  <a:pt x="705" y="508"/>
                  <a:pt x="705" y="508"/>
                </a:cubicBezTo>
                <a:cubicBezTo>
                  <a:pt x="706" y="508"/>
                  <a:pt x="706" y="508"/>
                  <a:pt x="707" y="508"/>
                </a:cubicBezTo>
                <a:cubicBezTo>
                  <a:pt x="707" y="508"/>
                  <a:pt x="707" y="508"/>
                  <a:pt x="707" y="509"/>
                </a:cubicBezTo>
                <a:cubicBezTo>
                  <a:pt x="707" y="509"/>
                  <a:pt x="707" y="509"/>
                  <a:pt x="707" y="510"/>
                </a:cubicBezTo>
                <a:cubicBezTo>
                  <a:pt x="708" y="510"/>
                  <a:pt x="708" y="511"/>
                  <a:pt x="708" y="511"/>
                </a:cubicBezTo>
                <a:cubicBezTo>
                  <a:pt x="708" y="512"/>
                  <a:pt x="708" y="512"/>
                  <a:pt x="709" y="513"/>
                </a:cubicBezTo>
                <a:cubicBezTo>
                  <a:pt x="709" y="513"/>
                  <a:pt x="710" y="513"/>
                  <a:pt x="710" y="514"/>
                </a:cubicBezTo>
                <a:cubicBezTo>
                  <a:pt x="711" y="514"/>
                  <a:pt x="712" y="516"/>
                  <a:pt x="712" y="517"/>
                </a:cubicBezTo>
                <a:cubicBezTo>
                  <a:pt x="712" y="518"/>
                  <a:pt x="712" y="518"/>
                  <a:pt x="713" y="518"/>
                </a:cubicBezTo>
                <a:cubicBezTo>
                  <a:pt x="713" y="518"/>
                  <a:pt x="713" y="518"/>
                  <a:pt x="713" y="518"/>
                </a:cubicBezTo>
                <a:cubicBezTo>
                  <a:pt x="714" y="519"/>
                  <a:pt x="715" y="518"/>
                  <a:pt x="716" y="518"/>
                </a:cubicBezTo>
                <a:cubicBezTo>
                  <a:pt x="716" y="518"/>
                  <a:pt x="716" y="518"/>
                  <a:pt x="716" y="518"/>
                </a:cubicBezTo>
                <a:cubicBezTo>
                  <a:pt x="716" y="518"/>
                  <a:pt x="717" y="518"/>
                  <a:pt x="717" y="518"/>
                </a:cubicBezTo>
                <a:cubicBezTo>
                  <a:pt x="718" y="518"/>
                  <a:pt x="718" y="517"/>
                  <a:pt x="718" y="516"/>
                </a:cubicBezTo>
                <a:cubicBezTo>
                  <a:pt x="718" y="516"/>
                  <a:pt x="718" y="515"/>
                  <a:pt x="718" y="515"/>
                </a:cubicBezTo>
                <a:cubicBezTo>
                  <a:pt x="718" y="515"/>
                  <a:pt x="719" y="514"/>
                  <a:pt x="719" y="514"/>
                </a:cubicBezTo>
                <a:cubicBezTo>
                  <a:pt x="719" y="514"/>
                  <a:pt x="719" y="513"/>
                  <a:pt x="719" y="513"/>
                </a:cubicBezTo>
                <a:cubicBezTo>
                  <a:pt x="719" y="511"/>
                  <a:pt x="719" y="510"/>
                  <a:pt x="719" y="508"/>
                </a:cubicBezTo>
                <a:cubicBezTo>
                  <a:pt x="720" y="507"/>
                  <a:pt x="720" y="505"/>
                  <a:pt x="719" y="504"/>
                </a:cubicBezTo>
                <a:cubicBezTo>
                  <a:pt x="718" y="504"/>
                  <a:pt x="718" y="503"/>
                  <a:pt x="718" y="503"/>
                </a:cubicBezTo>
                <a:cubicBezTo>
                  <a:pt x="718" y="502"/>
                  <a:pt x="718" y="502"/>
                  <a:pt x="718" y="501"/>
                </a:cubicBezTo>
                <a:cubicBezTo>
                  <a:pt x="718" y="500"/>
                  <a:pt x="717" y="498"/>
                  <a:pt x="716" y="497"/>
                </a:cubicBezTo>
                <a:cubicBezTo>
                  <a:pt x="715" y="496"/>
                  <a:pt x="715" y="495"/>
                  <a:pt x="715" y="494"/>
                </a:cubicBezTo>
                <a:cubicBezTo>
                  <a:pt x="715" y="493"/>
                  <a:pt x="714" y="493"/>
                  <a:pt x="714" y="492"/>
                </a:cubicBezTo>
                <a:cubicBezTo>
                  <a:pt x="714" y="492"/>
                  <a:pt x="715" y="492"/>
                  <a:pt x="715" y="491"/>
                </a:cubicBezTo>
                <a:cubicBezTo>
                  <a:pt x="715" y="490"/>
                  <a:pt x="714" y="490"/>
                  <a:pt x="713" y="489"/>
                </a:cubicBezTo>
                <a:cubicBezTo>
                  <a:pt x="713" y="488"/>
                  <a:pt x="713" y="487"/>
                  <a:pt x="712" y="486"/>
                </a:cubicBezTo>
                <a:cubicBezTo>
                  <a:pt x="711" y="483"/>
                  <a:pt x="710" y="481"/>
                  <a:pt x="710" y="478"/>
                </a:cubicBezTo>
                <a:cubicBezTo>
                  <a:pt x="710" y="478"/>
                  <a:pt x="710" y="477"/>
                  <a:pt x="710" y="477"/>
                </a:cubicBezTo>
                <a:cubicBezTo>
                  <a:pt x="710" y="477"/>
                  <a:pt x="710" y="477"/>
                  <a:pt x="710" y="477"/>
                </a:cubicBezTo>
                <a:cubicBezTo>
                  <a:pt x="710" y="477"/>
                  <a:pt x="710" y="477"/>
                  <a:pt x="710" y="477"/>
                </a:cubicBezTo>
                <a:cubicBezTo>
                  <a:pt x="710" y="477"/>
                  <a:pt x="710" y="476"/>
                  <a:pt x="710" y="476"/>
                </a:cubicBezTo>
                <a:cubicBezTo>
                  <a:pt x="710" y="476"/>
                  <a:pt x="710" y="476"/>
                  <a:pt x="710" y="476"/>
                </a:cubicBezTo>
                <a:cubicBezTo>
                  <a:pt x="710" y="476"/>
                  <a:pt x="710" y="475"/>
                  <a:pt x="710" y="475"/>
                </a:cubicBezTo>
                <a:cubicBezTo>
                  <a:pt x="710" y="475"/>
                  <a:pt x="710" y="475"/>
                  <a:pt x="710" y="475"/>
                </a:cubicBezTo>
                <a:cubicBezTo>
                  <a:pt x="710" y="475"/>
                  <a:pt x="710" y="475"/>
                  <a:pt x="710" y="474"/>
                </a:cubicBezTo>
                <a:cubicBezTo>
                  <a:pt x="710" y="474"/>
                  <a:pt x="710" y="474"/>
                  <a:pt x="710" y="474"/>
                </a:cubicBezTo>
                <a:cubicBezTo>
                  <a:pt x="710" y="474"/>
                  <a:pt x="710" y="474"/>
                  <a:pt x="710" y="474"/>
                </a:cubicBezTo>
                <a:cubicBezTo>
                  <a:pt x="710" y="474"/>
                  <a:pt x="710" y="474"/>
                  <a:pt x="710" y="474"/>
                </a:cubicBezTo>
                <a:cubicBezTo>
                  <a:pt x="710" y="474"/>
                  <a:pt x="710" y="473"/>
                  <a:pt x="710" y="473"/>
                </a:cubicBezTo>
                <a:cubicBezTo>
                  <a:pt x="710" y="473"/>
                  <a:pt x="710" y="473"/>
                  <a:pt x="710" y="473"/>
                </a:cubicBezTo>
                <a:cubicBezTo>
                  <a:pt x="710" y="473"/>
                  <a:pt x="710" y="473"/>
                  <a:pt x="710" y="473"/>
                </a:cubicBezTo>
                <a:cubicBezTo>
                  <a:pt x="710" y="473"/>
                  <a:pt x="710" y="473"/>
                  <a:pt x="711" y="473"/>
                </a:cubicBezTo>
                <a:cubicBezTo>
                  <a:pt x="711" y="473"/>
                  <a:pt x="711" y="472"/>
                  <a:pt x="711" y="472"/>
                </a:cubicBezTo>
                <a:cubicBezTo>
                  <a:pt x="711" y="472"/>
                  <a:pt x="711" y="472"/>
                  <a:pt x="711" y="472"/>
                </a:cubicBezTo>
                <a:cubicBezTo>
                  <a:pt x="711" y="472"/>
                  <a:pt x="710" y="472"/>
                  <a:pt x="710" y="472"/>
                </a:cubicBezTo>
                <a:cubicBezTo>
                  <a:pt x="711" y="471"/>
                  <a:pt x="711" y="472"/>
                  <a:pt x="711" y="471"/>
                </a:cubicBezTo>
                <a:cubicBezTo>
                  <a:pt x="711" y="471"/>
                  <a:pt x="711" y="471"/>
                  <a:pt x="711" y="471"/>
                </a:cubicBezTo>
                <a:cubicBezTo>
                  <a:pt x="711" y="471"/>
                  <a:pt x="711" y="471"/>
                  <a:pt x="711" y="471"/>
                </a:cubicBezTo>
                <a:cubicBezTo>
                  <a:pt x="711" y="471"/>
                  <a:pt x="712" y="470"/>
                  <a:pt x="711" y="470"/>
                </a:cubicBezTo>
                <a:cubicBezTo>
                  <a:pt x="711" y="470"/>
                  <a:pt x="711" y="470"/>
                  <a:pt x="711" y="470"/>
                </a:cubicBezTo>
                <a:cubicBezTo>
                  <a:pt x="711" y="470"/>
                  <a:pt x="711" y="470"/>
                  <a:pt x="711" y="470"/>
                </a:cubicBezTo>
                <a:cubicBezTo>
                  <a:pt x="711" y="470"/>
                  <a:pt x="711" y="470"/>
                  <a:pt x="711" y="469"/>
                </a:cubicBezTo>
                <a:cubicBezTo>
                  <a:pt x="711" y="469"/>
                  <a:pt x="711" y="469"/>
                  <a:pt x="711" y="469"/>
                </a:cubicBezTo>
                <a:cubicBezTo>
                  <a:pt x="711" y="469"/>
                  <a:pt x="711" y="468"/>
                  <a:pt x="711" y="468"/>
                </a:cubicBezTo>
                <a:cubicBezTo>
                  <a:pt x="711" y="468"/>
                  <a:pt x="711" y="468"/>
                  <a:pt x="711" y="468"/>
                </a:cubicBezTo>
                <a:cubicBezTo>
                  <a:pt x="712" y="468"/>
                  <a:pt x="712" y="468"/>
                  <a:pt x="712" y="468"/>
                </a:cubicBezTo>
                <a:cubicBezTo>
                  <a:pt x="712" y="468"/>
                  <a:pt x="712" y="468"/>
                  <a:pt x="712" y="468"/>
                </a:cubicBezTo>
                <a:cubicBezTo>
                  <a:pt x="713" y="468"/>
                  <a:pt x="713" y="467"/>
                  <a:pt x="713" y="467"/>
                </a:cubicBezTo>
                <a:cubicBezTo>
                  <a:pt x="713" y="467"/>
                  <a:pt x="713" y="467"/>
                  <a:pt x="713" y="467"/>
                </a:cubicBezTo>
                <a:cubicBezTo>
                  <a:pt x="713" y="467"/>
                  <a:pt x="713" y="467"/>
                  <a:pt x="714" y="467"/>
                </a:cubicBezTo>
                <a:cubicBezTo>
                  <a:pt x="714" y="467"/>
                  <a:pt x="714" y="466"/>
                  <a:pt x="714" y="466"/>
                </a:cubicBezTo>
                <a:cubicBezTo>
                  <a:pt x="713" y="466"/>
                  <a:pt x="713" y="466"/>
                  <a:pt x="713" y="466"/>
                </a:cubicBezTo>
                <a:cubicBezTo>
                  <a:pt x="713" y="465"/>
                  <a:pt x="714" y="465"/>
                  <a:pt x="714" y="465"/>
                </a:cubicBezTo>
                <a:cubicBezTo>
                  <a:pt x="714" y="465"/>
                  <a:pt x="714" y="464"/>
                  <a:pt x="714" y="464"/>
                </a:cubicBezTo>
                <a:cubicBezTo>
                  <a:pt x="714" y="463"/>
                  <a:pt x="714" y="463"/>
                  <a:pt x="714" y="463"/>
                </a:cubicBezTo>
                <a:cubicBezTo>
                  <a:pt x="714" y="463"/>
                  <a:pt x="714" y="463"/>
                  <a:pt x="714" y="463"/>
                </a:cubicBezTo>
                <a:cubicBezTo>
                  <a:pt x="715" y="463"/>
                  <a:pt x="715" y="463"/>
                  <a:pt x="715" y="464"/>
                </a:cubicBezTo>
                <a:cubicBezTo>
                  <a:pt x="715" y="464"/>
                  <a:pt x="715" y="464"/>
                  <a:pt x="715" y="464"/>
                </a:cubicBezTo>
                <a:cubicBezTo>
                  <a:pt x="715" y="464"/>
                  <a:pt x="715" y="464"/>
                  <a:pt x="716" y="464"/>
                </a:cubicBezTo>
                <a:cubicBezTo>
                  <a:pt x="716" y="464"/>
                  <a:pt x="716" y="464"/>
                  <a:pt x="716" y="464"/>
                </a:cubicBezTo>
                <a:cubicBezTo>
                  <a:pt x="717" y="464"/>
                  <a:pt x="717" y="463"/>
                  <a:pt x="717" y="463"/>
                </a:cubicBezTo>
                <a:cubicBezTo>
                  <a:pt x="717" y="463"/>
                  <a:pt x="716" y="463"/>
                  <a:pt x="716" y="463"/>
                </a:cubicBezTo>
                <a:cubicBezTo>
                  <a:pt x="716" y="462"/>
                  <a:pt x="715" y="462"/>
                  <a:pt x="715" y="461"/>
                </a:cubicBezTo>
                <a:cubicBezTo>
                  <a:pt x="716" y="461"/>
                  <a:pt x="716" y="462"/>
                  <a:pt x="717" y="462"/>
                </a:cubicBezTo>
                <a:cubicBezTo>
                  <a:pt x="717" y="462"/>
                  <a:pt x="717" y="462"/>
                  <a:pt x="717" y="462"/>
                </a:cubicBezTo>
                <a:cubicBezTo>
                  <a:pt x="717" y="462"/>
                  <a:pt x="717" y="462"/>
                  <a:pt x="718" y="462"/>
                </a:cubicBezTo>
                <a:cubicBezTo>
                  <a:pt x="718" y="462"/>
                  <a:pt x="718" y="462"/>
                  <a:pt x="718" y="462"/>
                </a:cubicBezTo>
                <a:cubicBezTo>
                  <a:pt x="718" y="462"/>
                  <a:pt x="718" y="461"/>
                  <a:pt x="718" y="461"/>
                </a:cubicBezTo>
                <a:cubicBezTo>
                  <a:pt x="718" y="461"/>
                  <a:pt x="718" y="461"/>
                  <a:pt x="719" y="461"/>
                </a:cubicBezTo>
                <a:cubicBezTo>
                  <a:pt x="718" y="461"/>
                  <a:pt x="718" y="461"/>
                  <a:pt x="719" y="462"/>
                </a:cubicBezTo>
                <a:cubicBezTo>
                  <a:pt x="719" y="462"/>
                  <a:pt x="719" y="462"/>
                  <a:pt x="719" y="461"/>
                </a:cubicBezTo>
                <a:cubicBezTo>
                  <a:pt x="720" y="461"/>
                  <a:pt x="720" y="461"/>
                  <a:pt x="720" y="461"/>
                </a:cubicBezTo>
                <a:cubicBezTo>
                  <a:pt x="720" y="461"/>
                  <a:pt x="720" y="461"/>
                  <a:pt x="720" y="461"/>
                </a:cubicBezTo>
                <a:cubicBezTo>
                  <a:pt x="721" y="461"/>
                  <a:pt x="721" y="460"/>
                  <a:pt x="720" y="460"/>
                </a:cubicBezTo>
                <a:cubicBezTo>
                  <a:pt x="721" y="460"/>
                  <a:pt x="722" y="460"/>
                  <a:pt x="722" y="459"/>
                </a:cubicBezTo>
                <a:cubicBezTo>
                  <a:pt x="722" y="459"/>
                  <a:pt x="722" y="459"/>
                  <a:pt x="722" y="459"/>
                </a:cubicBezTo>
                <a:cubicBezTo>
                  <a:pt x="722" y="459"/>
                  <a:pt x="722" y="458"/>
                  <a:pt x="722" y="458"/>
                </a:cubicBezTo>
                <a:cubicBezTo>
                  <a:pt x="723" y="458"/>
                  <a:pt x="724" y="458"/>
                  <a:pt x="725" y="457"/>
                </a:cubicBezTo>
                <a:cubicBezTo>
                  <a:pt x="725" y="457"/>
                  <a:pt x="725" y="457"/>
                  <a:pt x="725" y="457"/>
                </a:cubicBezTo>
                <a:cubicBezTo>
                  <a:pt x="725" y="457"/>
                  <a:pt x="725" y="457"/>
                  <a:pt x="725" y="456"/>
                </a:cubicBezTo>
                <a:cubicBezTo>
                  <a:pt x="725" y="456"/>
                  <a:pt x="725" y="456"/>
                  <a:pt x="725" y="456"/>
                </a:cubicBezTo>
                <a:cubicBezTo>
                  <a:pt x="726" y="456"/>
                  <a:pt x="726" y="455"/>
                  <a:pt x="725" y="455"/>
                </a:cubicBezTo>
                <a:cubicBezTo>
                  <a:pt x="725" y="455"/>
                  <a:pt x="725" y="455"/>
                  <a:pt x="725" y="455"/>
                </a:cubicBezTo>
                <a:cubicBezTo>
                  <a:pt x="725" y="455"/>
                  <a:pt x="725" y="455"/>
                  <a:pt x="725" y="455"/>
                </a:cubicBezTo>
                <a:cubicBezTo>
                  <a:pt x="726" y="454"/>
                  <a:pt x="727" y="453"/>
                  <a:pt x="728" y="453"/>
                </a:cubicBezTo>
                <a:cubicBezTo>
                  <a:pt x="728" y="452"/>
                  <a:pt x="728" y="452"/>
                  <a:pt x="729" y="452"/>
                </a:cubicBezTo>
                <a:cubicBezTo>
                  <a:pt x="730" y="451"/>
                  <a:pt x="731" y="451"/>
                  <a:pt x="732" y="451"/>
                </a:cubicBezTo>
                <a:cubicBezTo>
                  <a:pt x="732" y="451"/>
                  <a:pt x="733" y="451"/>
                  <a:pt x="733" y="451"/>
                </a:cubicBezTo>
                <a:cubicBezTo>
                  <a:pt x="733" y="451"/>
                  <a:pt x="733" y="450"/>
                  <a:pt x="734" y="449"/>
                </a:cubicBezTo>
                <a:cubicBezTo>
                  <a:pt x="734" y="449"/>
                  <a:pt x="734" y="450"/>
                  <a:pt x="734" y="450"/>
                </a:cubicBezTo>
                <a:cubicBezTo>
                  <a:pt x="734" y="450"/>
                  <a:pt x="734" y="450"/>
                  <a:pt x="734" y="450"/>
                </a:cubicBezTo>
                <a:cubicBezTo>
                  <a:pt x="734" y="450"/>
                  <a:pt x="734" y="450"/>
                  <a:pt x="734" y="450"/>
                </a:cubicBezTo>
                <a:cubicBezTo>
                  <a:pt x="734" y="449"/>
                  <a:pt x="734" y="449"/>
                  <a:pt x="735" y="448"/>
                </a:cubicBezTo>
                <a:cubicBezTo>
                  <a:pt x="735" y="448"/>
                  <a:pt x="735" y="448"/>
                  <a:pt x="735" y="448"/>
                </a:cubicBezTo>
                <a:cubicBezTo>
                  <a:pt x="736" y="447"/>
                  <a:pt x="736" y="447"/>
                  <a:pt x="737" y="446"/>
                </a:cubicBezTo>
                <a:cubicBezTo>
                  <a:pt x="737" y="446"/>
                  <a:pt x="737" y="446"/>
                  <a:pt x="738" y="446"/>
                </a:cubicBezTo>
                <a:cubicBezTo>
                  <a:pt x="738" y="446"/>
                  <a:pt x="738" y="446"/>
                  <a:pt x="739" y="445"/>
                </a:cubicBezTo>
                <a:cubicBezTo>
                  <a:pt x="739" y="445"/>
                  <a:pt x="740" y="445"/>
                  <a:pt x="740" y="445"/>
                </a:cubicBezTo>
                <a:cubicBezTo>
                  <a:pt x="741" y="445"/>
                  <a:pt x="741" y="445"/>
                  <a:pt x="741" y="445"/>
                </a:cubicBezTo>
                <a:cubicBezTo>
                  <a:pt x="742" y="445"/>
                  <a:pt x="743" y="444"/>
                  <a:pt x="744" y="444"/>
                </a:cubicBezTo>
                <a:cubicBezTo>
                  <a:pt x="744" y="443"/>
                  <a:pt x="744" y="443"/>
                  <a:pt x="744" y="443"/>
                </a:cubicBezTo>
                <a:cubicBezTo>
                  <a:pt x="744" y="443"/>
                  <a:pt x="745" y="443"/>
                  <a:pt x="745" y="443"/>
                </a:cubicBezTo>
                <a:cubicBezTo>
                  <a:pt x="745" y="443"/>
                  <a:pt x="745" y="442"/>
                  <a:pt x="745" y="442"/>
                </a:cubicBezTo>
                <a:cubicBezTo>
                  <a:pt x="744" y="442"/>
                  <a:pt x="744" y="442"/>
                  <a:pt x="744" y="442"/>
                </a:cubicBezTo>
                <a:cubicBezTo>
                  <a:pt x="744" y="442"/>
                  <a:pt x="744" y="442"/>
                  <a:pt x="744" y="442"/>
                </a:cubicBezTo>
                <a:cubicBezTo>
                  <a:pt x="744" y="442"/>
                  <a:pt x="744" y="442"/>
                  <a:pt x="743" y="442"/>
                </a:cubicBezTo>
                <a:cubicBezTo>
                  <a:pt x="743" y="442"/>
                  <a:pt x="743" y="442"/>
                  <a:pt x="743" y="442"/>
                </a:cubicBezTo>
                <a:cubicBezTo>
                  <a:pt x="743" y="442"/>
                  <a:pt x="742" y="442"/>
                  <a:pt x="742" y="442"/>
                </a:cubicBezTo>
                <a:cubicBezTo>
                  <a:pt x="742" y="443"/>
                  <a:pt x="742" y="443"/>
                  <a:pt x="742" y="443"/>
                </a:cubicBezTo>
                <a:cubicBezTo>
                  <a:pt x="741" y="443"/>
                  <a:pt x="741" y="443"/>
                  <a:pt x="741" y="443"/>
                </a:cubicBezTo>
                <a:cubicBezTo>
                  <a:pt x="741" y="442"/>
                  <a:pt x="740" y="442"/>
                  <a:pt x="740" y="442"/>
                </a:cubicBezTo>
                <a:cubicBezTo>
                  <a:pt x="740" y="442"/>
                  <a:pt x="740" y="442"/>
                  <a:pt x="740" y="442"/>
                </a:cubicBezTo>
                <a:cubicBezTo>
                  <a:pt x="740" y="442"/>
                  <a:pt x="740" y="442"/>
                  <a:pt x="740" y="442"/>
                </a:cubicBezTo>
                <a:cubicBezTo>
                  <a:pt x="740" y="442"/>
                  <a:pt x="740" y="442"/>
                  <a:pt x="741" y="442"/>
                </a:cubicBezTo>
                <a:cubicBezTo>
                  <a:pt x="741" y="442"/>
                  <a:pt x="741" y="442"/>
                  <a:pt x="741" y="442"/>
                </a:cubicBezTo>
                <a:cubicBezTo>
                  <a:pt x="741" y="442"/>
                  <a:pt x="741" y="442"/>
                  <a:pt x="742" y="442"/>
                </a:cubicBezTo>
                <a:cubicBezTo>
                  <a:pt x="742" y="442"/>
                  <a:pt x="742" y="442"/>
                  <a:pt x="743" y="441"/>
                </a:cubicBezTo>
                <a:cubicBezTo>
                  <a:pt x="743" y="441"/>
                  <a:pt x="743" y="441"/>
                  <a:pt x="743" y="441"/>
                </a:cubicBezTo>
                <a:cubicBezTo>
                  <a:pt x="743" y="441"/>
                  <a:pt x="742" y="441"/>
                  <a:pt x="742" y="441"/>
                </a:cubicBezTo>
                <a:cubicBezTo>
                  <a:pt x="742" y="441"/>
                  <a:pt x="742" y="441"/>
                  <a:pt x="742" y="441"/>
                </a:cubicBezTo>
                <a:cubicBezTo>
                  <a:pt x="743" y="441"/>
                  <a:pt x="743" y="440"/>
                  <a:pt x="743" y="440"/>
                </a:cubicBezTo>
                <a:cubicBezTo>
                  <a:pt x="743" y="440"/>
                  <a:pt x="743" y="440"/>
                  <a:pt x="743" y="440"/>
                </a:cubicBezTo>
                <a:cubicBezTo>
                  <a:pt x="743" y="440"/>
                  <a:pt x="743" y="440"/>
                  <a:pt x="743" y="440"/>
                </a:cubicBezTo>
                <a:cubicBezTo>
                  <a:pt x="743" y="439"/>
                  <a:pt x="743" y="439"/>
                  <a:pt x="743" y="439"/>
                </a:cubicBezTo>
                <a:cubicBezTo>
                  <a:pt x="742" y="439"/>
                  <a:pt x="740" y="439"/>
                  <a:pt x="740" y="438"/>
                </a:cubicBezTo>
                <a:cubicBezTo>
                  <a:pt x="741" y="438"/>
                  <a:pt x="741" y="439"/>
                  <a:pt x="742" y="439"/>
                </a:cubicBezTo>
                <a:cubicBezTo>
                  <a:pt x="742" y="438"/>
                  <a:pt x="742" y="438"/>
                  <a:pt x="743" y="438"/>
                </a:cubicBezTo>
                <a:cubicBezTo>
                  <a:pt x="743" y="437"/>
                  <a:pt x="743" y="438"/>
                  <a:pt x="743" y="438"/>
                </a:cubicBezTo>
                <a:cubicBezTo>
                  <a:pt x="743" y="438"/>
                  <a:pt x="743" y="438"/>
                  <a:pt x="743" y="438"/>
                </a:cubicBezTo>
                <a:cubicBezTo>
                  <a:pt x="743" y="439"/>
                  <a:pt x="743" y="439"/>
                  <a:pt x="744" y="439"/>
                </a:cubicBezTo>
                <a:cubicBezTo>
                  <a:pt x="744" y="439"/>
                  <a:pt x="744" y="439"/>
                  <a:pt x="744" y="439"/>
                </a:cubicBezTo>
                <a:cubicBezTo>
                  <a:pt x="744" y="439"/>
                  <a:pt x="744" y="439"/>
                  <a:pt x="745" y="439"/>
                </a:cubicBezTo>
                <a:cubicBezTo>
                  <a:pt x="745" y="439"/>
                  <a:pt x="745" y="439"/>
                  <a:pt x="745" y="439"/>
                </a:cubicBezTo>
                <a:cubicBezTo>
                  <a:pt x="745" y="439"/>
                  <a:pt x="745" y="439"/>
                  <a:pt x="746" y="439"/>
                </a:cubicBezTo>
                <a:cubicBezTo>
                  <a:pt x="746" y="439"/>
                  <a:pt x="746" y="439"/>
                  <a:pt x="746" y="439"/>
                </a:cubicBezTo>
                <a:cubicBezTo>
                  <a:pt x="746" y="439"/>
                  <a:pt x="746" y="439"/>
                  <a:pt x="746" y="439"/>
                </a:cubicBezTo>
                <a:cubicBezTo>
                  <a:pt x="747" y="439"/>
                  <a:pt x="747" y="438"/>
                  <a:pt x="748" y="437"/>
                </a:cubicBezTo>
                <a:cubicBezTo>
                  <a:pt x="748" y="437"/>
                  <a:pt x="748" y="437"/>
                  <a:pt x="748" y="437"/>
                </a:cubicBezTo>
                <a:cubicBezTo>
                  <a:pt x="748" y="437"/>
                  <a:pt x="748" y="437"/>
                  <a:pt x="748" y="437"/>
                </a:cubicBezTo>
                <a:cubicBezTo>
                  <a:pt x="748" y="436"/>
                  <a:pt x="748" y="435"/>
                  <a:pt x="748" y="435"/>
                </a:cubicBezTo>
                <a:cubicBezTo>
                  <a:pt x="748" y="434"/>
                  <a:pt x="747" y="435"/>
                  <a:pt x="747" y="435"/>
                </a:cubicBezTo>
                <a:cubicBezTo>
                  <a:pt x="747" y="436"/>
                  <a:pt x="747" y="436"/>
                  <a:pt x="747" y="436"/>
                </a:cubicBezTo>
                <a:cubicBezTo>
                  <a:pt x="747" y="437"/>
                  <a:pt x="746" y="437"/>
                  <a:pt x="746" y="437"/>
                </a:cubicBezTo>
                <a:cubicBezTo>
                  <a:pt x="746" y="437"/>
                  <a:pt x="746" y="437"/>
                  <a:pt x="746" y="437"/>
                </a:cubicBezTo>
                <a:cubicBezTo>
                  <a:pt x="745" y="437"/>
                  <a:pt x="745" y="437"/>
                  <a:pt x="745" y="437"/>
                </a:cubicBezTo>
                <a:cubicBezTo>
                  <a:pt x="745" y="437"/>
                  <a:pt x="745" y="437"/>
                  <a:pt x="745" y="436"/>
                </a:cubicBezTo>
                <a:cubicBezTo>
                  <a:pt x="745" y="436"/>
                  <a:pt x="745" y="436"/>
                  <a:pt x="746" y="436"/>
                </a:cubicBezTo>
                <a:cubicBezTo>
                  <a:pt x="746" y="437"/>
                  <a:pt x="746" y="437"/>
                  <a:pt x="746" y="437"/>
                </a:cubicBezTo>
                <a:cubicBezTo>
                  <a:pt x="746" y="437"/>
                  <a:pt x="746" y="437"/>
                  <a:pt x="746" y="436"/>
                </a:cubicBezTo>
                <a:cubicBezTo>
                  <a:pt x="746" y="436"/>
                  <a:pt x="746" y="436"/>
                  <a:pt x="746" y="436"/>
                </a:cubicBezTo>
                <a:cubicBezTo>
                  <a:pt x="746" y="435"/>
                  <a:pt x="746" y="435"/>
                  <a:pt x="746" y="434"/>
                </a:cubicBezTo>
                <a:cubicBezTo>
                  <a:pt x="746" y="434"/>
                  <a:pt x="746" y="434"/>
                  <a:pt x="746" y="434"/>
                </a:cubicBezTo>
                <a:cubicBezTo>
                  <a:pt x="746" y="434"/>
                  <a:pt x="746" y="434"/>
                  <a:pt x="746" y="434"/>
                </a:cubicBezTo>
                <a:cubicBezTo>
                  <a:pt x="746" y="434"/>
                  <a:pt x="746" y="434"/>
                  <a:pt x="745" y="434"/>
                </a:cubicBezTo>
                <a:cubicBezTo>
                  <a:pt x="745" y="434"/>
                  <a:pt x="745" y="434"/>
                  <a:pt x="745" y="434"/>
                </a:cubicBezTo>
                <a:cubicBezTo>
                  <a:pt x="745" y="434"/>
                  <a:pt x="744" y="434"/>
                  <a:pt x="744" y="434"/>
                </a:cubicBezTo>
                <a:cubicBezTo>
                  <a:pt x="744" y="434"/>
                  <a:pt x="743" y="434"/>
                  <a:pt x="743" y="434"/>
                </a:cubicBezTo>
                <a:cubicBezTo>
                  <a:pt x="742" y="434"/>
                  <a:pt x="742" y="434"/>
                  <a:pt x="742" y="434"/>
                </a:cubicBezTo>
                <a:cubicBezTo>
                  <a:pt x="742" y="434"/>
                  <a:pt x="742" y="433"/>
                  <a:pt x="742" y="434"/>
                </a:cubicBezTo>
                <a:cubicBezTo>
                  <a:pt x="742" y="434"/>
                  <a:pt x="742" y="434"/>
                  <a:pt x="743" y="434"/>
                </a:cubicBezTo>
                <a:cubicBezTo>
                  <a:pt x="743" y="434"/>
                  <a:pt x="743" y="434"/>
                  <a:pt x="744" y="434"/>
                </a:cubicBezTo>
                <a:cubicBezTo>
                  <a:pt x="744" y="433"/>
                  <a:pt x="744" y="433"/>
                  <a:pt x="744" y="433"/>
                </a:cubicBezTo>
                <a:cubicBezTo>
                  <a:pt x="744" y="432"/>
                  <a:pt x="744" y="432"/>
                  <a:pt x="744" y="432"/>
                </a:cubicBezTo>
                <a:cubicBezTo>
                  <a:pt x="744" y="433"/>
                  <a:pt x="744" y="433"/>
                  <a:pt x="744" y="433"/>
                </a:cubicBezTo>
                <a:cubicBezTo>
                  <a:pt x="745" y="433"/>
                  <a:pt x="745" y="433"/>
                  <a:pt x="745" y="433"/>
                </a:cubicBezTo>
                <a:cubicBezTo>
                  <a:pt x="745" y="433"/>
                  <a:pt x="745" y="433"/>
                  <a:pt x="746" y="433"/>
                </a:cubicBezTo>
                <a:cubicBezTo>
                  <a:pt x="746" y="433"/>
                  <a:pt x="746" y="433"/>
                  <a:pt x="746" y="433"/>
                </a:cubicBezTo>
                <a:cubicBezTo>
                  <a:pt x="746" y="433"/>
                  <a:pt x="746" y="432"/>
                  <a:pt x="746" y="432"/>
                </a:cubicBezTo>
                <a:cubicBezTo>
                  <a:pt x="746" y="432"/>
                  <a:pt x="746" y="432"/>
                  <a:pt x="746" y="432"/>
                </a:cubicBezTo>
                <a:cubicBezTo>
                  <a:pt x="747" y="433"/>
                  <a:pt x="747" y="433"/>
                  <a:pt x="747" y="432"/>
                </a:cubicBezTo>
                <a:cubicBezTo>
                  <a:pt x="747" y="432"/>
                  <a:pt x="747" y="432"/>
                  <a:pt x="747" y="432"/>
                </a:cubicBezTo>
                <a:cubicBezTo>
                  <a:pt x="747" y="432"/>
                  <a:pt x="748" y="432"/>
                  <a:pt x="748" y="432"/>
                </a:cubicBezTo>
                <a:cubicBezTo>
                  <a:pt x="748" y="432"/>
                  <a:pt x="748" y="432"/>
                  <a:pt x="748" y="432"/>
                </a:cubicBezTo>
                <a:cubicBezTo>
                  <a:pt x="748" y="432"/>
                  <a:pt x="747" y="432"/>
                  <a:pt x="747" y="431"/>
                </a:cubicBezTo>
                <a:cubicBezTo>
                  <a:pt x="747" y="431"/>
                  <a:pt x="747" y="431"/>
                  <a:pt x="747" y="431"/>
                </a:cubicBezTo>
                <a:cubicBezTo>
                  <a:pt x="747" y="431"/>
                  <a:pt x="747" y="431"/>
                  <a:pt x="747" y="431"/>
                </a:cubicBezTo>
                <a:cubicBezTo>
                  <a:pt x="747" y="431"/>
                  <a:pt x="747" y="430"/>
                  <a:pt x="747" y="430"/>
                </a:cubicBezTo>
                <a:cubicBezTo>
                  <a:pt x="747" y="430"/>
                  <a:pt x="747" y="430"/>
                  <a:pt x="747" y="430"/>
                </a:cubicBezTo>
                <a:cubicBezTo>
                  <a:pt x="747" y="430"/>
                  <a:pt x="747" y="430"/>
                  <a:pt x="747" y="430"/>
                </a:cubicBezTo>
                <a:cubicBezTo>
                  <a:pt x="747" y="430"/>
                  <a:pt x="748" y="430"/>
                  <a:pt x="748" y="430"/>
                </a:cubicBezTo>
                <a:cubicBezTo>
                  <a:pt x="748" y="430"/>
                  <a:pt x="748" y="430"/>
                  <a:pt x="748" y="430"/>
                </a:cubicBezTo>
                <a:cubicBezTo>
                  <a:pt x="747" y="430"/>
                  <a:pt x="748" y="429"/>
                  <a:pt x="747" y="429"/>
                </a:cubicBezTo>
                <a:cubicBezTo>
                  <a:pt x="747" y="429"/>
                  <a:pt x="747" y="429"/>
                  <a:pt x="747" y="429"/>
                </a:cubicBezTo>
                <a:cubicBezTo>
                  <a:pt x="747" y="429"/>
                  <a:pt x="747" y="429"/>
                  <a:pt x="747" y="429"/>
                </a:cubicBezTo>
                <a:cubicBezTo>
                  <a:pt x="747" y="429"/>
                  <a:pt x="747" y="429"/>
                  <a:pt x="747" y="429"/>
                </a:cubicBezTo>
                <a:cubicBezTo>
                  <a:pt x="747" y="428"/>
                  <a:pt x="747" y="428"/>
                  <a:pt x="747" y="427"/>
                </a:cubicBezTo>
                <a:cubicBezTo>
                  <a:pt x="747" y="427"/>
                  <a:pt x="746" y="426"/>
                  <a:pt x="746" y="426"/>
                </a:cubicBezTo>
                <a:cubicBezTo>
                  <a:pt x="746" y="426"/>
                  <a:pt x="745" y="426"/>
                  <a:pt x="745" y="426"/>
                </a:cubicBezTo>
                <a:cubicBezTo>
                  <a:pt x="745" y="426"/>
                  <a:pt x="745" y="426"/>
                  <a:pt x="745" y="426"/>
                </a:cubicBezTo>
                <a:cubicBezTo>
                  <a:pt x="744" y="426"/>
                  <a:pt x="745" y="425"/>
                  <a:pt x="745" y="425"/>
                </a:cubicBezTo>
                <a:cubicBezTo>
                  <a:pt x="745" y="425"/>
                  <a:pt x="744" y="425"/>
                  <a:pt x="744" y="424"/>
                </a:cubicBezTo>
                <a:cubicBezTo>
                  <a:pt x="744" y="424"/>
                  <a:pt x="744" y="424"/>
                  <a:pt x="744" y="424"/>
                </a:cubicBezTo>
                <a:cubicBezTo>
                  <a:pt x="744" y="424"/>
                  <a:pt x="744" y="424"/>
                  <a:pt x="744" y="424"/>
                </a:cubicBezTo>
                <a:cubicBezTo>
                  <a:pt x="744" y="424"/>
                  <a:pt x="744" y="423"/>
                  <a:pt x="744" y="423"/>
                </a:cubicBezTo>
                <a:cubicBezTo>
                  <a:pt x="744" y="423"/>
                  <a:pt x="744" y="423"/>
                  <a:pt x="744" y="423"/>
                </a:cubicBezTo>
                <a:cubicBezTo>
                  <a:pt x="744" y="423"/>
                  <a:pt x="744" y="423"/>
                  <a:pt x="745" y="423"/>
                </a:cubicBezTo>
                <a:cubicBezTo>
                  <a:pt x="745" y="423"/>
                  <a:pt x="745" y="422"/>
                  <a:pt x="745" y="422"/>
                </a:cubicBezTo>
                <a:cubicBezTo>
                  <a:pt x="745" y="422"/>
                  <a:pt x="745" y="422"/>
                  <a:pt x="745" y="422"/>
                </a:cubicBezTo>
                <a:cubicBezTo>
                  <a:pt x="744" y="421"/>
                  <a:pt x="744" y="421"/>
                  <a:pt x="744" y="421"/>
                </a:cubicBezTo>
                <a:cubicBezTo>
                  <a:pt x="744" y="421"/>
                  <a:pt x="744" y="421"/>
                  <a:pt x="744" y="421"/>
                </a:cubicBezTo>
                <a:cubicBezTo>
                  <a:pt x="744" y="421"/>
                  <a:pt x="744" y="421"/>
                  <a:pt x="743" y="420"/>
                </a:cubicBezTo>
                <a:cubicBezTo>
                  <a:pt x="743" y="420"/>
                  <a:pt x="743" y="420"/>
                  <a:pt x="743" y="420"/>
                </a:cubicBezTo>
                <a:cubicBezTo>
                  <a:pt x="742" y="419"/>
                  <a:pt x="741" y="419"/>
                  <a:pt x="741" y="418"/>
                </a:cubicBezTo>
                <a:cubicBezTo>
                  <a:pt x="741" y="418"/>
                  <a:pt x="741" y="418"/>
                  <a:pt x="741" y="417"/>
                </a:cubicBezTo>
                <a:cubicBezTo>
                  <a:pt x="741" y="417"/>
                  <a:pt x="741" y="417"/>
                  <a:pt x="741" y="417"/>
                </a:cubicBezTo>
                <a:cubicBezTo>
                  <a:pt x="741" y="417"/>
                  <a:pt x="741" y="418"/>
                  <a:pt x="742" y="418"/>
                </a:cubicBezTo>
                <a:cubicBezTo>
                  <a:pt x="742" y="418"/>
                  <a:pt x="742" y="418"/>
                  <a:pt x="743" y="419"/>
                </a:cubicBezTo>
                <a:cubicBezTo>
                  <a:pt x="743" y="419"/>
                  <a:pt x="743" y="419"/>
                  <a:pt x="743" y="419"/>
                </a:cubicBezTo>
                <a:cubicBezTo>
                  <a:pt x="743" y="420"/>
                  <a:pt x="743" y="420"/>
                  <a:pt x="744" y="420"/>
                </a:cubicBezTo>
                <a:cubicBezTo>
                  <a:pt x="744" y="420"/>
                  <a:pt x="744" y="420"/>
                  <a:pt x="744" y="420"/>
                </a:cubicBezTo>
                <a:cubicBezTo>
                  <a:pt x="745" y="420"/>
                  <a:pt x="745" y="419"/>
                  <a:pt x="745" y="419"/>
                </a:cubicBezTo>
                <a:cubicBezTo>
                  <a:pt x="745" y="419"/>
                  <a:pt x="745" y="419"/>
                  <a:pt x="745" y="418"/>
                </a:cubicBezTo>
                <a:cubicBezTo>
                  <a:pt x="744" y="418"/>
                  <a:pt x="744" y="418"/>
                  <a:pt x="744" y="418"/>
                </a:cubicBezTo>
                <a:cubicBezTo>
                  <a:pt x="743" y="417"/>
                  <a:pt x="742" y="416"/>
                  <a:pt x="741" y="416"/>
                </a:cubicBezTo>
                <a:cubicBezTo>
                  <a:pt x="741" y="416"/>
                  <a:pt x="741" y="416"/>
                  <a:pt x="740" y="415"/>
                </a:cubicBezTo>
                <a:cubicBezTo>
                  <a:pt x="740" y="415"/>
                  <a:pt x="740" y="415"/>
                  <a:pt x="740" y="415"/>
                </a:cubicBezTo>
                <a:cubicBezTo>
                  <a:pt x="740" y="415"/>
                  <a:pt x="740" y="414"/>
                  <a:pt x="739" y="414"/>
                </a:cubicBezTo>
                <a:cubicBezTo>
                  <a:pt x="739" y="414"/>
                  <a:pt x="738" y="414"/>
                  <a:pt x="738" y="414"/>
                </a:cubicBezTo>
                <a:cubicBezTo>
                  <a:pt x="738" y="414"/>
                  <a:pt x="738" y="414"/>
                  <a:pt x="738" y="413"/>
                </a:cubicBezTo>
                <a:cubicBezTo>
                  <a:pt x="738" y="413"/>
                  <a:pt x="738" y="413"/>
                  <a:pt x="738" y="413"/>
                </a:cubicBezTo>
                <a:cubicBezTo>
                  <a:pt x="738" y="412"/>
                  <a:pt x="738" y="412"/>
                  <a:pt x="739" y="411"/>
                </a:cubicBezTo>
                <a:cubicBezTo>
                  <a:pt x="739" y="412"/>
                  <a:pt x="739" y="412"/>
                  <a:pt x="739" y="412"/>
                </a:cubicBezTo>
                <a:cubicBezTo>
                  <a:pt x="739" y="412"/>
                  <a:pt x="739" y="412"/>
                  <a:pt x="739" y="413"/>
                </a:cubicBezTo>
                <a:cubicBezTo>
                  <a:pt x="739" y="413"/>
                  <a:pt x="739" y="413"/>
                  <a:pt x="739" y="413"/>
                </a:cubicBezTo>
                <a:cubicBezTo>
                  <a:pt x="739" y="414"/>
                  <a:pt x="740" y="414"/>
                  <a:pt x="740" y="414"/>
                </a:cubicBezTo>
                <a:cubicBezTo>
                  <a:pt x="740" y="414"/>
                  <a:pt x="740" y="414"/>
                  <a:pt x="740" y="414"/>
                </a:cubicBezTo>
                <a:cubicBezTo>
                  <a:pt x="740" y="414"/>
                  <a:pt x="741" y="414"/>
                  <a:pt x="741" y="414"/>
                </a:cubicBezTo>
                <a:cubicBezTo>
                  <a:pt x="741" y="414"/>
                  <a:pt x="741" y="414"/>
                  <a:pt x="741" y="415"/>
                </a:cubicBezTo>
                <a:cubicBezTo>
                  <a:pt x="741" y="415"/>
                  <a:pt x="742" y="415"/>
                  <a:pt x="742" y="415"/>
                </a:cubicBezTo>
                <a:cubicBezTo>
                  <a:pt x="742" y="415"/>
                  <a:pt x="743" y="415"/>
                  <a:pt x="743" y="416"/>
                </a:cubicBezTo>
                <a:cubicBezTo>
                  <a:pt x="743" y="416"/>
                  <a:pt x="743" y="416"/>
                  <a:pt x="744" y="416"/>
                </a:cubicBezTo>
                <a:cubicBezTo>
                  <a:pt x="744" y="416"/>
                  <a:pt x="744" y="416"/>
                  <a:pt x="744" y="416"/>
                </a:cubicBezTo>
                <a:cubicBezTo>
                  <a:pt x="744" y="416"/>
                  <a:pt x="744" y="417"/>
                  <a:pt x="744" y="416"/>
                </a:cubicBezTo>
                <a:cubicBezTo>
                  <a:pt x="745" y="416"/>
                  <a:pt x="744" y="415"/>
                  <a:pt x="744" y="415"/>
                </a:cubicBezTo>
                <a:cubicBezTo>
                  <a:pt x="743" y="414"/>
                  <a:pt x="743" y="414"/>
                  <a:pt x="743" y="413"/>
                </a:cubicBezTo>
                <a:cubicBezTo>
                  <a:pt x="742" y="413"/>
                  <a:pt x="742" y="413"/>
                  <a:pt x="742" y="413"/>
                </a:cubicBezTo>
                <a:cubicBezTo>
                  <a:pt x="742" y="413"/>
                  <a:pt x="742" y="412"/>
                  <a:pt x="742" y="412"/>
                </a:cubicBezTo>
                <a:cubicBezTo>
                  <a:pt x="743" y="413"/>
                  <a:pt x="743" y="414"/>
                  <a:pt x="744" y="414"/>
                </a:cubicBezTo>
                <a:cubicBezTo>
                  <a:pt x="744" y="413"/>
                  <a:pt x="743" y="413"/>
                  <a:pt x="743" y="413"/>
                </a:cubicBezTo>
                <a:cubicBezTo>
                  <a:pt x="743" y="412"/>
                  <a:pt x="743" y="411"/>
                  <a:pt x="743" y="411"/>
                </a:cubicBezTo>
                <a:cubicBezTo>
                  <a:pt x="743" y="410"/>
                  <a:pt x="743" y="409"/>
                  <a:pt x="744" y="408"/>
                </a:cubicBezTo>
                <a:cubicBezTo>
                  <a:pt x="744" y="408"/>
                  <a:pt x="744" y="408"/>
                  <a:pt x="744" y="408"/>
                </a:cubicBezTo>
                <a:cubicBezTo>
                  <a:pt x="744" y="408"/>
                  <a:pt x="743" y="407"/>
                  <a:pt x="743" y="407"/>
                </a:cubicBezTo>
                <a:cubicBezTo>
                  <a:pt x="743" y="407"/>
                  <a:pt x="743" y="407"/>
                  <a:pt x="743" y="407"/>
                </a:cubicBezTo>
                <a:cubicBezTo>
                  <a:pt x="744" y="406"/>
                  <a:pt x="744" y="406"/>
                  <a:pt x="744" y="406"/>
                </a:cubicBezTo>
                <a:cubicBezTo>
                  <a:pt x="745" y="406"/>
                  <a:pt x="746" y="405"/>
                  <a:pt x="746" y="405"/>
                </a:cubicBezTo>
                <a:cubicBezTo>
                  <a:pt x="746" y="405"/>
                  <a:pt x="746" y="404"/>
                  <a:pt x="746" y="404"/>
                </a:cubicBezTo>
                <a:cubicBezTo>
                  <a:pt x="746" y="404"/>
                  <a:pt x="747" y="404"/>
                  <a:pt x="747" y="404"/>
                </a:cubicBezTo>
                <a:cubicBezTo>
                  <a:pt x="747" y="404"/>
                  <a:pt x="747" y="405"/>
                  <a:pt x="747" y="405"/>
                </a:cubicBezTo>
                <a:cubicBezTo>
                  <a:pt x="747" y="405"/>
                  <a:pt x="747" y="405"/>
                  <a:pt x="748" y="405"/>
                </a:cubicBezTo>
                <a:cubicBezTo>
                  <a:pt x="747" y="405"/>
                  <a:pt x="747" y="406"/>
                  <a:pt x="746" y="406"/>
                </a:cubicBezTo>
                <a:cubicBezTo>
                  <a:pt x="746" y="406"/>
                  <a:pt x="746" y="406"/>
                  <a:pt x="746" y="406"/>
                </a:cubicBezTo>
                <a:cubicBezTo>
                  <a:pt x="746" y="406"/>
                  <a:pt x="746" y="406"/>
                  <a:pt x="745" y="406"/>
                </a:cubicBezTo>
                <a:cubicBezTo>
                  <a:pt x="745" y="407"/>
                  <a:pt x="745" y="407"/>
                  <a:pt x="745" y="407"/>
                </a:cubicBezTo>
                <a:cubicBezTo>
                  <a:pt x="745" y="408"/>
                  <a:pt x="745" y="408"/>
                  <a:pt x="746" y="408"/>
                </a:cubicBezTo>
                <a:cubicBezTo>
                  <a:pt x="745" y="408"/>
                  <a:pt x="745" y="409"/>
                  <a:pt x="744" y="409"/>
                </a:cubicBezTo>
                <a:cubicBezTo>
                  <a:pt x="744" y="409"/>
                  <a:pt x="745" y="409"/>
                  <a:pt x="745" y="409"/>
                </a:cubicBezTo>
                <a:cubicBezTo>
                  <a:pt x="745" y="409"/>
                  <a:pt x="745" y="409"/>
                  <a:pt x="745" y="409"/>
                </a:cubicBezTo>
                <a:cubicBezTo>
                  <a:pt x="745" y="409"/>
                  <a:pt x="746" y="409"/>
                  <a:pt x="746" y="410"/>
                </a:cubicBezTo>
                <a:cubicBezTo>
                  <a:pt x="746" y="410"/>
                  <a:pt x="745" y="410"/>
                  <a:pt x="745" y="410"/>
                </a:cubicBezTo>
                <a:cubicBezTo>
                  <a:pt x="745" y="410"/>
                  <a:pt x="744" y="411"/>
                  <a:pt x="744" y="411"/>
                </a:cubicBezTo>
                <a:cubicBezTo>
                  <a:pt x="745" y="411"/>
                  <a:pt x="745" y="411"/>
                  <a:pt x="745" y="411"/>
                </a:cubicBezTo>
                <a:cubicBezTo>
                  <a:pt x="745" y="411"/>
                  <a:pt x="746" y="411"/>
                  <a:pt x="746" y="411"/>
                </a:cubicBezTo>
                <a:cubicBezTo>
                  <a:pt x="746" y="411"/>
                  <a:pt x="746" y="411"/>
                  <a:pt x="746" y="411"/>
                </a:cubicBezTo>
                <a:cubicBezTo>
                  <a:pt x="746" y="411"/>
                  <a:pt x="746" y="412"/>
                  <a:pt x="746" y="412"/>
                </a:cubicBezTo>
                <a:cubicBezTo>
                  <a:pt x="745" y="412"/>
                  <a:pt x="745" y="412"/>
                  <a:pt x="745" y="412"/>
                </a:cubicBezTo>
                <a:cubicBezTo>
                  <a:pt x="745" y="412"/>
                  <a:pt x="745" y="412"/>
                  <a:pt x="745" y="412"/>
                </a:cubicBezTo>
                <a:cubicBezTo>
                  <a:pt x="745" y="413"/>
                  <a:pt x="745" y="413"/>
                  <a:pt x="745" y="413"/>
                </a:cubicBezTo>
                <a:cubicBezTo>
                  <a:pt x="745" y="413"/>
                  <a:pt x="745" y="413"/>
                  <a:pt x="745" y="413"/>
                </a:cubicBezTo>
                <a:cubicBezTo>
                  <a:pt x="745" y="414"/>
                  <a:pt x="745" y="414"/>
                  <a:pt x="745" y="414"/>
                </a:cubicBezTo>
                <a:cubicBezTo>
                  <a:pt x="745" y="414"/>
                  <a:pt x="746" y="414"/>
                  <a:pt x="746" y="415"/>
                </a:cubicBezTo>
                <a:cubicBezTo>
                  <a:pt x="746" y="414"/>
                  <a:pt x="746" y="414"/>
                  <a:pt x="746" y="414"/>
                </a:cubicBezTo>
                <a:cubicBezTo>
                  <a:pt x="747" y="414"/>
                  <a:pt x="747" y="415"/>
                  <a:pt x="747" y="415"/>
                </a:cubicBezTo>
                <a:cubicBezTo>
                  <a:pt x="747" y="415"/>
                  <a:pt x="747" y="415"/>
                  <a:pt x="748" y="415"/>
                </a:cubicBezTo>
                <a:cubicBezTo>
                  <a:pt x="747" y="415"/>
                  <a:pt x="747" y="415"/>
                  <a:pt x="747" y="415"/>
                </a:cubicBezTo>
                <a:cubicBezTo>
                  <a:pt x="747" y="415"/>
                  <a:pt x="747" y="416"/>
                  <a:pt x="747" y="416"/>
                </a:cubicBezTo>
                <a:cubicBezTo>
                  <a:pt x="747" y="416"/>
                  <a:pt x="748" y="416"/>
                  <a:pt x="748" y="416"/>
                </a:cubicBezTo>
                <a:cubicBezTo>
                  <a:pt x="748" y="416"/>
                  <a:pt x="748" y="416"/>
                  <a:pt x="748" y="417"/>
                </a:cubicBezTo>
                <a:cubicBezTo>
                  <a:pt x="748" y="417"/>
                  <a:pt x="747" y="417"/>
                  <a:pt x="748" y="417"/>
                </a:cubicBezTo>
                <a:cubicBezTo>
                  <a:pt x="748" y="418"/>
                  <a:pt x="748" y="417"/>
                  <a:pt x="748" y="418"/>
                </a:cubicBezTo>
                <a:cubicBezTo>
                  <a:pt x="749" y="418"/>
                  <a:pt x="749" y="418"/>
                  <a:pt x="749" y="418"/>
                </a:cubicBezTo>
                <a:cubicBezTo>
                  <a:pt x="748" y="419"/>
                  <a:pt x="748" y="419"/>
                  <a:pt x="748" y="419"/>
                </a:cubicBezTo>
                <a:cubicBezTo>
                  <a:pt x="748" y="420"/>
                  <a:pt x="747" y="420"/>
                  <a:pt x="747" y="421"/>
                </a:cubicBezTo>
                <a:cubicBezTo>
                  <a:pt x="747" y="422"/>
                  <a:pt x="747" y="422"/>
                  <a:pt x="747" y="423"/>
                </a:cubicBezTo>
                <a:cubicBezTo>
                  <a:pt x="747" y="423"/>
                  <a:pt x="747" y="424"/>
                  <a:pt x="747" y="424"/>
                </a:cubicBezTo>
                <a:cubicBezTo>
                  <a:pt x="747" y="424"/>
                  <a:pt x="747" y="424"/>
                  <a:pt x="747" y="424"/>
                </a:cubicBezTo>
                <a:cubicBezTo>
                  <a:pt x="748" y="424"/>
                  <a:pt x="747" y="423"/>
                  <a:pt x="747" y="423"/>
                </a:cubicBezTo>
                <a:cubicBezTo>
                  <a:pt x="747" y="423"/>
                  <a:pt x="748" y="422"/>
                  <a:pt x="748" y="422"/>
                </a:cubicBezTo>
                <a:cubicBezTo>
                  <a:pt x="748" y="422"/>
                  <a:pt x="748" y="422"/>
                  <a:pt x="748" y="422"/>
                </a:cubicBezTo>
                <a:cubicBezTo>
                  <a:pt x="748" y="421"/>
                  <a:pt x="749" y="421"/>
                  <a:pt x="749" y="421"/>
                </a:cubicBezTo>
                <a:cubicBezTo>
                  <a:pt x="749" y="421"/>
                  <a:pt x="749" y="421"/>
                  <a:pt x="749" y="421"/>
                </a:cubicBezTo>
                <a:cubicBezTo>
                  <a:pt x="749" y="421"/>
                  <a:pt x="749" y="420"/>
                  <a:pt x="749" y="420"/>
                </a:cubicBezTo>
                <a:cubicBezTo>
                  <a:pt x="749" y="419"/>
                  <a:pt x="750" y="419"/>
                  <a:pt x="750" y="418"/>
                </a:cubicBezTo>
                <a:cubicBezTo>
                  <a:pt x="751" y="418"/>
                  <a:pt x="751" y="418"/>
                  <a:pt x="751" y="418"/>
                </a:cubicBezTo>
                <a:cubicBezTo>
                  <a:pt x="751" y="418"/>
                  <a:pt x="751" y="418"/>
                  <a:pt x="751" y="418"/>
                </a:cubicBezTo>
                <a:cubicBezTo>
                  <a:pt x="751" y="418"/>
                  <a:pt x="751" y="418"/>
                  <a:pt x="751" y="418"/>
                </a:cubicBezTo>
                <a:cubicBezTo>
                  <a:pt x="750" y="418"/>
                  <a:pt x="751" y="417"/>
                  <a:pt x="751" y="417"/>
                </a:cubicBezTo>
                <a:cubicBezTo>
                  <a:pt x="751" y="417"/>
                  <a:pt x="751" y="416"/>
                  <a:pt x="752" y="415"/>
                </a:cubicBezTo>
                <a:cubicBezTo>
                  <a:pt x="752" y="415"/>
                  <a:pt x="753" y="414"/>
                  <a:pt x="753" y="414"/>
                </a:cubicBezTo>
                <a:cubicBezTo>
                  <a:pt x="753" y="413"/>
                  <a:pt x="753" y="413"/>
                  <a:pt x="753" y="413"/>
                </a:cubicBezTo>
                <a:cubicBezTo>
                  <a:pt x="753" y="412"/>
                  <a:pt x="752" y="412"/>
                  <a:pt x="752" y="412"/>
                </a:cubicBezTo>
                <a:cubicBezTo>
                  <a:pt x="752" y="412"/>
                  <a:pt x="752" y="412"/>
                  <a:pt x="752" y="412"/>
                </a:cubicBezTo>
                <a:cubicBezTo>
                  <a:pt x="753" y="412"/>
                  <a:pt x="753" y="411"/>
                  <a:pt x="753" y="411"/>
                </a:cubicBezTo>
                <a:cubicBezTo>
                  <a:pt x="753" y="411"/>
                  <a:pt x="753" y="411"/>
                  <a:pt x="753" y="411"/>
                </a:cubicBezTo>
                <a:cubicBezTo>
                  <a:pt x="753" y="411"/>
                  <a:pt x="753" y="411"/>
                  <a:pt x="753" y="411"/>
                </a:cubicBezTo>
                <a:cubicBezTo>
                  <a:pt x="753" y="410"/>
                  <a:pt x="752" y="410"/>
                  <a:pt x="752" y="410"/>
                </a:cubicBezTo>
                <a:cubicBezTo>
                  <a:pt x="752" y="410"/>
                  <a:pt x="752" y="410"/>
                  <a:pt x="751" y="410"/>
                </a:cubicBezTo>
                <a:cubicBezTo>
                  <a:pt x="751" y="409"/>
                  <a:pt x="751" y="409"/>
                  <a:pt x="751" y="409"/>
                </a:cubicBezTo>
                <a:cubicBezTo>
                  <a:pt x="751" y="409"/>
                  <a:pt x="751" y="409"/>
                  <a:pt x="751" y="409"/>
                </a:cubicBezTo>
                <a:cubicBezTo>
                  <a:pt x="751" y="408"/>
                  <a:pt x="751" y="407"/>
                  <a:pt x="751" y="407"/>
                </a:cubicBezTo>
                <a:cubicBezTo>
                  <a:pt x="751" y="406"/>
                  <a:pt x="750" y="406"/>
                  <a:pt x="750" y="405"/>
                </a:cubicBezTo>
                <a:cubicBezTo>
                  <a:pt x="750" y="405"/>
                  <a:pt x="749" y="404"/>
                  <a:pt x="749" y="404"/>
                </a:cubicBezTo>
                <a:cubicBezTo>
                  <a:pt x="749" y="403"/>
                  <a:pt x="749" y="402"/>
                  <a:pt x="750" y="401"/>
                </a:cubicBezTo>
                <a:cubicBezTo>
                  <a:pt x="750" y="402"/>
                  <a:pt x="750" y="402"/>
                  <a:pt x="750" y="402"/>
                </a:cubicBezTo>
                <a:cubicBezTo>
                  <a:pt x="750" y="403"/>
                  <a:pt x="750" y="404"/>
                  <a:pt x="750" y="404"/>
                </a:cubicBezTo>
                <a:cubicBezTo>
                  <a:pt x="750" y="404"/>
                  <a:pt x="750" y="405"/>
                  <a:pt x="751" y="405"/>
                </a:cubicBezTo>
                <a:cubicBezTo>
                  <a:pt x="751" y="406"/>
                  <a:pt x="752" y="407"/>
                  <a:pt x="753" y="407"/>
                </a:cubicBezTo>
                <a:cubicBezTo>
                  <a:pt x="753" y="407"/>
                  <a:pt x="754" y="407"/>
                  <a:pt x="754" y="407"/>
                </a:cubicBezTo>
                <a:cubicBezTo>
                  <a:pt x="754" y="407"/>
                  <a:pt x="754" y="408"/>
                  <a:pt x="754" y="408"/>
                </a:cubicBezTo>
                <a:cubicBezTo>
                  <a:pt x="754" y="408"/>
                  <a:pt x="754" y="409"/>
                  <a:pt x="754" y="409"/>
                </a:cubicBezTo>
                <a:cubicBezTo>
                  <a:pt x="754" y="409"/>
                  <a:pt x="754" y="409"/>
                  <a:pt x="754" y="409"/>
                </a:cubicBezTo>
                <a:cubicBezTo>
                  <a:pt x="754" y="409"/>
                  <a:pt x="754" y="409"/>
                  <a:pt x="754" y="409"/>
                </a:cubicBezTo>
                <a:cubicBezTo>
                  <a:pt x="755" y="409"/>
                  <a:pt x="755" y="408"/>
                  <a:pt x="755" y="407"/>
                </a:cubicBezTo>
                <a:cubicBezTo>
                  <a:pt x="756" y="407"/>
                  <a:pt x="757" y="406"/>
                  <a:pt x="757" y="405"/>
                </a:cubicBezTo>
                <a:cubicBezTo>
                  <a:pt x="758" y="405"/>
                  <a:pt x="758" y="405"/>
                  <a:pt x="758" y="404"/>
                </a:cubicBezTo>
                <a:cubicBezTo>
                  <a:pt x="758" y="404"/>
                  <a:pt x="757" y="404"/>
                  <a:pt x="757" y="404"/>
                </a:cubicBezTo>
                <a:cubicBezTo>
                  <a:pt x="757" y="404"/>
                  <a:pt x="757" y="404"/>
                  <a:pt x="757" y="403"/>
                </a:cubicBezTo>
                <a:cubicBezTo>
                  <a:pt x="757" y="404"/>
                  <a:pt x="758" y="404"/>
                  <a:pt x="758" y="404"/>
                </a:cubicBezTo>
                <a:cubicBezTo>
                  <a:pt x="758" y="404"/>
                  <a:pt x="758" y="403"/>
                  <a:pt x="759" y="403"/>
                </a:cubicBezTo>
                <a:cubicBezTo>
                  <a:pt x="759" y="403"/>
                  <a:pt x="759" y="402"/>
                  <a:pt x="759" y="402"/>
                </a:cubicBezTo>
                <a:cubicBezTo>
                  <a:pt x="759" y="401"/>
                  <a:pt x="760" y="400"/>
                  <a:pt x="760" y="399"/>
                </a:cubicBezTo>
                <a:cubicBezTo>
                  <a:pt x="760" y="399"/>
                  <a:pt x="760" y="399"/>
                  <a:pt x="760" y="399"/>
                </a:cubicBezTo>
                <a:cubicBezTo>
                  <a:pt x="760" y="399"/>
                  <a:pt x="760" y="398"/>
                  <a:pt x="760" y="398"/>
                </a:cubicBezTo>
                <a:cubicBezTo>
                  <a:pt x="760" y="398"/>
                  <a:pt x="760" y="398"/>
                  <a:pt x="760" y="398"/>
                </a:cubicBezTo>
                <a:cubicBezTo>
                  <a:pt x="760" y="397"/>
                  <a:pt x="760" y="397"/>
                  <a:pt x="760" y="396"/>
                </a:cubicBezTo>
                <a:cubicBezTo>
                  <a:pt x="760" y="396"/>
                  <a:pt x="760" y="396"/>
                  <a:pt x="760" y="396"/>
                </a:cubicBezTo>
                <a:cubicBezTo>
                  <a:pt x="760" y="396"/>
                  <a:pt x="760" y="396"/>
                  <a:pt x="760" y="396"/>
                </a:cubicBezTo>
                <a:cubicBezTo>
                  <a:pt x="760" y="396"/>
                  <a:pt x="759" y="396"/>
                  <a:pt x="759" y="396"/>
                </a:cubicBezTo>
                <a:cubicBezTo>
                  <a:pt x="759" y="396"/>
                  <a:pt x="758" y="396"/>
                  <a:pt x="758" y="396"/>
                </a:cubicBezTo>
                <a:cubicBezTo>
                  <a:pt x="758" y="396"/>
                  <a:pt x="758" y="396"/>
                  <a:pt x="758" y="396"/>
                </a:cubicBezTo>
                <a:cubicBezTo>
                  <a:pt x="758" y="395"/>
                  <a:pt x="758" y="395"/>
                  <a:pt x="758" y="395"/>
                </a:cubicBezTo>
                <a:cubicBezTo>
                  <a:pt x="758" y="395"/>
                  <a:pt x="759" y="395"/>
                  <a:pt x="759" y="395"/>
                </a:cubicBezTo>
                <a:cubicBezTo>
                  <a:pt x="759" y="395"/>
                  <a:pt x="759" y="395"/>
                  <a:pt x="759" y="395"/>
                </a:cubicBezTo>
                <a:cubicBezTo>
                  <a:pt x="759" y="395"/>
                  <a:pt x="760" y="395"/>
                  <a:pt x="760" y="395"/>
                </a:cubicBezTo>
                <a:cubicBezTo>
                  <a:pt x="760" y="395"/>
                  <a:pt x="760" y="395"/>
                  <a:pt x="760" y="395"/>
                </a:cubicBezTo>
                <a:cubicBezTo>
                  <a:pt x="760" y="395"/>
                  <a:pt x="760" y="395"/>
                  <a:pt x="761" y="395"/>
                </a:cubicBezTo>
                <a:cubicBezTo>
                  <a:pt x="761" y="395"/>
                  <a:pt x="761" y="395"/>
                  <a:pt x="761" y="395"/>
                </a:cubicBezTo>
                <a:cubicBezTo>
                  <a:pt x="761" y="394"/>
                  <a:pt x="761" y="394"/>
                  <a:pt x="761" y="395"/>
                </a:cubicBezTo>
                <a:cubicBezTo>
                  <a:pt x="762" y="395"/>
                  <a:pt x="762" y="395"/>
                  <a:pt x="763" y="395"/>
                </a:cubicBezTo>
                <a:cubicBezTo>
                  <a:pt x="763" y="395"/>
                  <a:pt x="763" y="395"/>
                  <a:pt x="763" y="394"/>
                </a:cubicBezTo>
                <a:cubicBezTo>
                  <a:pt x="763" y="394"/>
                  <a:pt x="763" y="394"/>
                  <a:pt x="764" y="394"/>
                </a:cubicBezTo>
                <a:cubicBezTo>
                  <a:pt x="764" y="394"/>
                  <a:pt x="764" y="394"/>
                  <a:pt x="764" y="394"/>
                </a:cubicBezTo>
                <a:cubicBezTo>
                  <a:pt x="765" y="394"/>
                  <a:pt x="766" y="394"/>
                  <a:pt x="766" y="393"/>
                </a:cubicBezTo>
                <a:cubicBezTo>
                  <a:pt x="767" y="393"/>
                  <a:pt x="767" y="393"/>
                  <a:pt x="768" y="393"/>
                </a:cubicBezTo>
                <a:cubicBezTo>
                  <a:pt x="768" y="393"/>
                  <a:pt x="768" y="393"/>
                  <a:pt x="769" y="393"/>
                </a:cubicBezTo>
                <a:cubicBezTo>
                  <a:pt x="769" y="393"/>
                  <a:pt x="769" y="393"/>
                  <a:pt x="769" y="393"/>
                </a:cubicBezTo>
                <a:cubicBezTo>
                  <a:pt x="769" y="393"/>
                  <a:pt x="769" y="393"/>
                  <a:pt x="769" y="393"/>
                </a:cubicBezTo>
                <a:cubicBezTo>
                  <a:pt x="770" y="393"/>
                  <a:pt x="771" y="392"/>
                  <a:pt x="772" y="392"/>
                </a:cubicBezTo>
                <a:cubicBezTo>
                  <a:pt x="772" y="392"/>
                  <a:pt x="773" y="392"/>
                  <a:pt x="773" y="391"/>
                </a:cubicBezTo>
                <a:cubicBezTo>
                  <a:pt x="773" y="391"/>
                  <a:pt x="772" y="391"/>
                  <a:pt x="772" y="391"/>
                </a:cubicBezTo>
                <a:cubicBezTo>
                  <a:pt x="772" y="391"/>
                  <a:pt x="772" y="391"/>
                  <a:pt x="772" y="391"/>
                </a:cubicBezTo>
                <a:cubicBezTo>
                  <a:pt x="772" y="391"/>
                  <a:pt x="771" y="391"/>
                  <a:pt x="771" y="391"/>
                </a:cubicBezTo>
                <a:cubicBezTo>
                  <a:pt x="771" y="391"/>
                  <a:pt x="771" y="392"/>
                  <a:pt x="770" y="392"/>
                </a:cubicBezTo>
                <a:cubicBezTo>
                  <a:pt x="770" y="392"/>
                  <a:pt x="770" y="392"/>
                  <a:pt x="769" y="392"/>
                </a:cubicBezTo>
                <a:cubicBezTo>
                  <a:pt x="770" y="391"/>
                  <a:pt x="771" y="391"/>
                  <a:pt x="771" y="391"/>
                </a:cubicBezTo>
                <a:cubicBezTo>
                  <a:pt x="771" y="391"/>
                  <a:pt x="771" y="390"/>
                  <a:pt x="771" y="390"/>
                </a:cubicBezTo>
                <a:cubicBezTo>
                  <a:pt x="771" y="390"/>
                  <a:pt x="771" y="390"/>
                  <a:pt x="771" y="390"/>
                </a:cubicBezTo>
                <a:cubicBezTo>
                  <a:pt x="771" y="390"/>
                  <a:pt x="771" y="390"/>
                  <a:pt x="770" y="390"/>
                </a:cubicBezTo>
                <a:cubicBezTo>
                  <a:pt x="770" y="391"/>
                  <a:pt x="769" y="391"/>
                  <a:pt x="768" y="391"/>
                </a:cubicBezTo>
                <a:cubicBezTo>
                  <a:pt x="767" y="391"/>
                  <a:pt x="766" y="391"/>
                  <a:pt x="766" y="392"/>
                </a:cubicBezTo>
                <a:cubicBezTo>
                  <a:pt x="766" y="392"/>
                  <a:pt x="765" y="392"/>
                  <a:pt x="765" y="392"/>
                </a:cubicBezTo>
                <a:cubicBezTo>
                  <a:pt x="765" y="392"/>
                  <a:pt x="765" y="392"/>
                  <a:pt x="765" y="392"/>
                </a:cubicBezTo>
                <a:cubicBezTo>
                  <a:pt x="764" y="392"/>
                  <a:pt x="764" y="392"/>
                  <a:pt x="764" y="392"/>
                </a:cubicBezTo>
                <a:cubicBezTo>
                  <a:pt x="764" y="392"/>
                  <a:pt x="764" y="392"/>
                  <a:pt x="764" y="392"/>
                </a:cubicBezTo>
                <a:cubicBezTo>
                  <a:pt x="763" y="392"/>
                  <a:pt x="763" y="392"/>
                  <a:pt x="763" y="392"/>
                </a:cubicBezTo>
                <a:cubicBezTo>
                  <a:pt x="763" y="392"/>
                  <a:pt x="762" y="393"/>
                  <a:pt x="761" y="392"/>
                </a:cubicBezTo>
                <a:cubicBezTo>
                  <a:pt x="761" y="392"/>
                  <a:pt x="761" y="392"/>
                  <a:pt x="761" y="392"/>
                </a:cubicBezTo>
                <a:cubicBezTo>
                  <a:pt x="761" y="392"/>
                  <a:pt x="761" y="392"/>
                  <a:pt x="761" y="392"/>
                </a:cubicBezTo>
                <a:cubicBezTo>
                  <a:pt x="762" y="391"/>
                  <a:pt x="763" y="391"/>
                  <a:pt x="764" y="390"/>
                </a:cubicBezTo>
                <a:cubicBezTo>
                  <a:pt x="765" y="390"/>
                  <a:pt x="766" y="390"/>
                  <a:pt x="766" y="389"/>
                </a:cubicBezTo>
                <a:cubicBezTo>
                  <a:pt x="767" y="389"/>
                  <a:pt x="767" y="389"/>
                  <a:pt x="767" y="389"/>
                </a:cubicBezTo>
                <a:cubicBezTo>
                  <a:pt x="768" y="389"/>
                  <a:pt x="768" y="389"/>
                  <a:pt x="768" y="389"/>
                </a:cubicBezTo>
                <a:cubicBezTo>
                  <a:pt x="769" y="389"/>
                  <a:pt x="770" y="389"/>
                  <a:pt x="771" y="389"/>
                </a:cubicBezTo>
                <a:cubicBezTo>
                  <a:pt x="771" y="388"/>
                  <a:pt x="772" y="388"/>
                  <a:pt x="772" y="388"/>
                </a:cubicBezTo>
                <a:cubicBezTo>
                  <a:pt x="773" y="388"/>
                  <a:pt x="773" y="388"/>
                  <a:pt x="774" y="388"/>
                </a:cubicBezTo>
                <a:cubicBezTo>
                  <a:pt x="774" y="388"/>
                  <a:pt x="774" y="388"/>
                  <a:pt x="774" y="388"/>
                </a:cubicBezTo>
                <a:cubicBezTo>
                  <a:pt x="774" y="388"/>
                  <a:pt x="774" y="388"/>
                  <a:pt x="774" y="388"/>
                </a:cubicBezTo>
                <a:cubicBezTo>
                  <a:pt x="775" y="388"/>
                  <a:pt x="776" y="388"/>
                  <a:pt x="777" y="388"/>
                </a:cubicBezTo>
                <a:cubicBezTo>
                  <a:pt x="777" y="388"/>
                  <a:pt x="777" y="388"/>
                  <a:pt x="777" y="388"/>
                </a:cubicBezTo>
                <a:cubicBezTo>
                  <a:pt x="777" y="388"/>
                  <a:pt x="777" y="387"/>
                  <a:pt x="777" y="387"/>
                </a:cubicBezTo>
                <a:cubicBezTo>
                  <a:pt x="777" y="386"/>
                  <a:pt x="777" y="385"/>
                  <a:pt x="778" y="384"/>
                </a:cubicBezTo>
                <a:cubicBezTo>
                  <a:pt x="778" y="385"/>
                  <a:pt x="779" y="385"/>
                  <a:pt x="779" y="386"/>
                </a:cubicBezTo>
                <a:cubicBezTo>
                  <a:pt x="779" y="386"/>
                  <a:pt x="779" y="387"/>
                  <a:pt x="779" y="387"/>
                </a:cubicBezTo>
                <a:cubicBezTo>
                  <a:pt x="779" y="387"/>
                  <a:pt x="779" y="387"/>
                  <a:pt x="780" y="387"/>
                </a:cubicBezTo>
                <a:cubicBezTo>
                  <a:pt x="780" y="387"/>
                  <a:pt x="780" y="387"/>
                  <a:pt x="780" y="386"/>
                </a:cubicBezTo>
                <a:cubicBezTo>
                  <a:pt x="780" y="386"/>
                  <a:pt x="781" y="386"/>
                  <a:pt x="781" y="386"/>
                </a:cubicBezTo>
                <a:cubicBezTo>
                  <a:pt x="782" y="385"/>
                  <a:pt x="782" y="385"/>
                  <a:pt x="783" y="384"/>
                </a:cubicBezTo>
                <a:cubicBezTo>
                  <a:pt x="783" y="385"/>
                  <a:pt x="783" y="386"/>
                  <a:pt x="782" y="386"/>
                </a:cubicBezTo>
                <a:cubicBezTo>
                  <a:pt x="782" y="386"/>
                  <a:pt x="782" y="386"/>
                  <a:pt x="782" y="386"/>
                </a:cubicBezTo>
                <a:cubicBezTo>
                  <a:pt x="782" y="386"/>
                  <a:pt x="783" y="386"/>
                  <a:pt x="783" y="386"/>
                </a:cubicBezTo>
                <a:cubicBezTo>
                  <a:pt x="783" y="386"/>
                  <a:pt x="784" y="386"/>
                  <a:pt x="784" y="386"/>
                </a:cubicBezTo>
                <a:cubicBezTo>
                  <a:pt x="785" y="385"/>
                  <a:pt x="786" y="385"/>
                  <a:pt x="786" y="385"/>
                </a:cubicBezTo>
                <a:cubicBezTo>
                  <a:pt x="786" y="385"/>
                  <a:pt x="787" y="385"/>
                  <a:pt x="787" y="385"/>
                </a:cubicBezTo>
                <a:cubicBezTo>
                  <a:pt x="787" y="385"/>
                  <a:pt x="787" y="385"/>
                  <a:pt x="787" y="385"/>
                </a:cubicBezTo>
                <a:cubicBezTo>
                  <a:pt x="787" y="384"/>
                  <a:pt x="787" y="384"/>
                  <a:pt x="787" y="383"/>
                </a:cubicBezTo>
                <a:cubicBezTo>
                  <a:pt x="787" y="382"/>
                  <a:pt x="786" y="382"/>
                  <a:pt x="786" y="381"/>
                </a:cubicBezTo>
                <a:cubicBezTo>
                  <a:pt x="786" y="381"/>
                  <a:pt x="785" y="381"/>
                  <a:pt x="785" y="381"/>
                </a:cubicBezTo>
                <a:cubicBezTo>
                  <a:pt x="785" y="381"/>
                  <a:pt x="785" y="382"/>
                  <a:pt x="786" y="382"/>
                </a:cubicBezTo>
                <a:cubicBezTo>
                  <a:pt x="786" y="382"/>
                  <a:pt x="786" y="382"/>
                  <a:pt x="786" y="382"/>
                </a:cubicBezTo>
                <a:cubicBezTo>
                  <a:pt x="786" y="382"/>
                  <a:pt x="786" y="382"/>
                  <a:pt x="787" y="383"/>
                </a:cubicBezTo>
                <a:cubicBezTo>
                  <a:pt x="787" y="383"/>
                  <a:pt x="787" y="384"/>
                  <a:pt x="787" y="384"/>
                </a:cubicBezTo>
                <a:cubicBezTo>
                  <a:pt x="786" y="384"/>
                  <a:pt x="786" y="384"/>
                  <a:pt x="785" y="384"/>
                </a:cubicBezTo>
                <a:cubicBezTo>
                  <a:pt x="785" y="385"/>
                  <a:pt x="785" y="385"/>
                  <a:pt x="785" y="385"/>
                </a:cubicBezTo>
                <a:cubicBezTo>
                  <a:pt x="785" y="384"/>
                  <a:pt x="784" y="384"/>
                  <a:pt x="784" y="384"/>
                </a:cubicBezTo>
                <a:cubicBezTo>
                  <a:pt x="784" y="384"/>
                  <a:pt x="784" y="384"/>
                  <a:pt x="784" y="384"/>
                </a:cubicBezTo>
                <a:cubicBezTo>
                  <a:pt x="783" y="384"/>
                  <a:pt x="783" y="384"/>
                  <a:pt x="783" y="384"/>
                </a:cubicBezTo>
                <a:cubicBezTo>
                  <a:pt x="783" y="383"/>
                  <a:pt x="783" y="383"/>
                  <a:pt x="783" y="382"/>
                </a:cubicBezTo>
                <a:cubicBezTo>
                  <a:pt x="783" y="382"/>
                  <a:pt x="783" y="382"/>
                  <a:pt x="783" y="382"/>
                </a:cubicBezTo>
                <a:cubicBezTo>
                  <a:pt x="782" y="382"/>
                  <a:pt x="782" y="382"/>
                  <a:pt x="782" y="382"/>
                </a:cubicBezTo>
                <a:cubicBezTo>
                  <a:pt x="782" y="382"/>
                  <a:pt x="782" y="382"/>
                  <a:pt x="782" y="382"/>
                </a:cubicBezTo>
                <a:cubicBezTo>
                  <a:pt x="782" y="381"/>
                  <a:pt x="782" y="381"/>
                  <a:pt x="782" y="381"/>
                </a:cubicBezTo>
                <a:cubicBezTo>
                  <a:pt x="782" y="381"/>
                  <a:pt x="782" y="381"/>
                  <a:pt x="782" y="380"/>
                </a:cubicBezTo>
                <a:cubicBezTo>
                  <a:pt x="782" y="380"/>
                  <a:pt x="781" y="380"/>
                  <a:pt x="781" y="380"/>
                </a:cubicBezTo>
                <a:cubicBezTo>
                  <a:pt x="781" y="380"/>
                  <a:pt x="781" y="380"/>
                  <a:pt x="781" y="380"/>
                </a:cubicBezTo>
                <a:cubicBezTo>
                  <a:pt x="781" y="380"/>
                  <a:pt x="780" y="380"/>
                  <a:pt x="780" y="380"/>
                </a:cubicBezTo>
                <a:cubicBezTo>
                  <a:pt x="780" y="379"/>
                  <a:pt x="780" y="379"/>
                  <a:pt x="780" y="379"/>
                </a:cubicBezTo>
                <a:cubicBezTo>
                  <a:pt x="780" y="379"/>
                  <a:pt x="780" y="379"/>
                  <a:pt x="780" y="378"/>
                </a:cubicBezTo>
                <a:cubicBezTo>
                  <a:pt x="780" y="378"/>
                  <a:pt x="781" y="378"/>
                  <a:pt x="781" y="378"/>
                </a:cubicBezTo>
                <a:cubicBezTo>
                  <a:pt x="781" y="378"/>
                  <a:pt x="781" y="378"/>
                  <a:pt x="781" y="378"/>
                </a:cubicBezTo>
                <a:cubicBezTo>
                  <a:pt x="781" y="378"/>
                  <a:pt x="781" y="378"/>
                  <a:pt x="781" y="378"/>
                </a:cubicBezTo>
                <a:cubicBezTo>
                  <a:pt x="781" y="378"/>
                  <a:pt x="781" y="378"/>
                  <a:pt x="781" y="378"/>
                </a:cubicBezTo>
                <a:cubicBezTo>
                  <a:pt x="781" y="377"/>
                  <a:pt x="781" y="377"/>
                  <a:pt x="781" y="377"/>
                </a:cubicBezTo>
                <a:cubicBezTo>
                  <a:pt x="782" y="377"/>
                  <a:pt x="782" y="377"/>
                  <a:pt x="782" y="377"/>
                </a:cubicBezTo>
                <a:cubicBezTo>
                  <a:pt x="782" y="377"/>
                  <a:pt x="782" y="377"/>
                  <a:pt x="782" y="377"/>
                </a:cubicBezTo>
                <a:cubicBezTo>
                  <a:pt x="782" y="377"/>
                  <a:pt x="783" y="377"/>
                  <a:pt x="783" y="377"/>
                </a:cubicBezTo>
                <a:cubicBezTo>
                  <a:pt x="783" y="376"/>
                  <a:pt x="783" y="376"/>
                  <a:pt x="783" y="376"/>
                </a:cubicBezTo>
                <a:cubicBezTo>
                  <a:pt x="782" y="376"/>
                  <a:pt x="782" y="376"/>
                  <a:pt x="782" y="376"/>
                </a:cubicBezTo>
                <a:cubicBezTo>
                  <a:pt x="782" y="376"/>
                  <a:pt x="782" y="376"/>
                  <a:pt x="782" y="376"/>
                </a:cubicBezTo>
                <a:cubicBezTo>
                  <a:pt x="782" y="375"/>
                  <a:pt x="782" y="375"/>
                  <a:pt x="782" y="375"/>
                </a:cubicBezTo>
                <a:cubicBezTo>
                  <a:pt x="781" y="375"/>
                  <a:pt x="781" y="375"/>
                  <a:pt x="781" y="375"/>
                </a:cubicBezTo>
                <a:cubicBezTo>
                  <a:pt x="781" y="375"/>
                  <a:pt x="781" y="375"/>
                  <a:pt x="781" y="375"/>
                </a:cubicBezTo>
                <a:cubicBezTo>
                  <a:pt x="781" y="374"/>
                  <a:pt x="781" y="374"/>
                  <a:pt x="781" y="374"/>
                </a:cubicBezTo>
                <a:cubicBezTo>
                  <a:pt x="782" y="373"/>
                  <a:pt x="782" y="373"/>
                  <a:pt x="782" y="373"/>
                </a:cubicBezTo>
                <a:cubicBezTo>
                  <a:pt x="782" y="372"/>
                  <a:pt x="782" y="371"/>
                  <a:pt x="783" y="370"/>
                </a:cubicBezTo>
                <a:cubicBezTo>
                  <a:pt x="783" y="370"/>
                  <a:pt x="783" y="370"/>
                  <a:pt x="784" y="370"/>
                </a:cubicBezTo>
                <a:cubicBezTo>
                  <a:pt x="784" y="370"/>
                  <a:pt x="784" y="370"/>
                  <a:pt x="784" y="370"/>
                </a:cubicBezTo>
                <a:cubicBezTo>
                  <a:pt x="784" y="370"/>
                  <a:pt x="784" y="370"/>
                  <a:pt x="784" y="369"/>
                </a:cubicBezTo>
                <a:cubicBezTo>
                  <a:pt x="784" y="369"/>
                  <a:pt x="784" y="369"/>
                  <a:pt x="784" y="369"/>
                </a:cubicBezTo>
                <a:cubicBezTo>
                  <a:pt x="784" y="369"/>
                  <a:pt x="784" y="369"/>
                  <a:pt x="784" y="369"/>
                </a:cubicBezTo>
                <a:cubicBezTo>
                  <a:pt x="784" y="368"/>
                  <a:pt x="784" y="368"/>
                  <a:pt x="785" y="368"/>
                </a:cubicBezTo>
                <a:cubicBezTo>
                  <a:pt x="785" y="368"/>
                  <a:pt x="785" y="368"/>
                  <a:pt x="785" y="368"/>
                </a:cubicBezTo>
                <a:cubicBezTo>
                  <a:pt x="785" y="368"/>
                  <a:pt x="785" y="368"/>
                  <a:pt x="785" y="368"/>
                </a:cubicBezTo>
                <a:cubicBezTo>
                  <a:pt x="785" y="368"/>
                  <a:pt x="785" y="367"/>
                  <a:pt x="785" y="367"/>
                </a:cubicBezTo>
                <a:cubicBezTo>
                  <a:pt x="785" y="367"/>
                  <a:pt x="785" y="367"/>
                  <a:pt x="785" y="367"/>
                </a:cubicBezTo>
                <a:cubicBezTo>
                  <a:pt x="785" y="367"/>
                  <a:pt x="785" y="367"/>
                  <a:pt x="785" y="367"/>
                </a:cubicBezTo>
                <a:cubicBezTo>
                  <a:pt x="785" y="367"/>
                  <a:pt x="785" y="367"/>
                  <a:pt x="785" y="367"/>
                </a:cubicBezTo>
                <a:cubicBezTo>
                  <a:pt x="785" y="366"/>
                  <a:pt x="785" y="366"/>
                  <a:pt x="786" y="366"/>
                </a:cubicBezTo>
                <a:cubicBezTo>
                  <a:pt x="786" y="366"/>
                  <a:pt x="786" y="365"/>
                  <a:pt x="786" y="365"/>
                </a:cubicBezTo>
                <a:cubicBezTo>
                  <a:pt x="787" y="365"/>
                  <a:pt x="787" y="365"/>
                  <a:pt x="787" y="366"/>
                </a:cubicBezTo>
                <a:cubicBezTo>
                  <a:pt x="787" y="366"/>
                  <a:pt x="788" y="366"/>
                  <a:pt x="788" y="366"/>
                </a:cubicBezTo>
                <a:cubicBezTo>
                  <a:pt x="788" y="366"/>
                  <a:pt x="788" y="366"/>
                  <a:pt x="788" y="366"/>
                </a:cubicBezTo>
                <a:cubicBezTo>
                  <a:pt x="788" y="366"/>
                  <a:pt x="788" y="366"/>
                  <a:pt x="788" y="366"/>
                </a:cubicBezTo>
                <a:cubicBezTo>
                  <a:pt x="788" y="365"/>
                  <a:pt x="788" y="365"/>
                  <a:pt x="788" y="365"/>
                </a:cubicBezTo>
                <a:cubicBezTo>
                  <a:pt x="788" y="366"/>
                  <a:pt x="789" y="366"/>
                  <a:pt x="789" y="366"/>
                </a:cubicBezTo>
                <a:cubicBezTo>
                  <a:pt x="789" y="366"/>
                  <a:pt x="789" y="366"/>
                  <a:pt x="789" y="365"/>
                </a:cubicBezTo>
                <a:cubicBezTo>
                  <a:pt x="789" y="365"/>
                  <a:pt x="790" y="365"/>
                  <a:pt x="790" y="365"/>
                </a:cubicBezTo>
                <a:cubicBezTo>
                  <a:pt x="790" y="365"/>
                  <a:pt x="790" y="365"/>
                  <a:pt x="790" y="365"/>
                </a:cubicBezTo>
                <a:cubicBezTo>
                  <a:pt x="790" y="364"/>
                  <a:pt x="790" y="364"/>
                  <a:pt x="790" y="364"/>
                </a:cubicBezTo>
                <a:cubicBezTo>
                  <a:pt x="791" y="364"/>
                  <a:pt x="791" y="364"/>
                  <a:pt x="791" y="364"/>
                </a:cubicBezTo>
                <a:cubicBezTo>
                  <a:pt x="791" y="364"/>
                  <a:pt x="791" y="364"/>
                  <a:pt x="791" y="364"/>
                </a:cubicBezTo>
                <a:cubicBezTo>
                  <a:pt x="792" y="364"/>
                  <a:pt x="792" y="364"/>
                  <a:pt x="792" y="364"/>
                </a:cubicBezTo>
                <a:cubicBezTo>
                  <a:pt x="792" y="364"/>
                  <a:pt x="792" y="364"/>
                  <a:pt x="792" y="364"/>
                </a:cubicBezTo>
                <a:cubicBezTo>
                  <a:pt x="792" y="364"/>
                  <a:pt x="793" y="364"/>
                  <a:pt x="793" y="364"/>
                </a:cubicBezTo>
                <a:cubicBezTo>
                  <a:pt x="793" y="364"/>
                  <a:pt x="793" y="363"/>
                  <a:pt x="793" y="363"/>
                </a:cubicBezTo>
                <a:cubicBezTo>
                  <a:pt x="793" y="363"/>
                  <a:pt x="793" y="363"/>
                  <a:pt x="793" y="363"/>
                </a:cubicBezTo>
                <a:cubicBezTo>
                  <a:pt x="793" y="363"/>
                  <a:pt x="793" y="362"/>
                  <a:pt x="793" y="362"/>
                </a:cubicBezTo>
                <a:cubicBezTo>
                  <a:pt x="793" y="362"/>
                  <a:pt x="793" y="362"/>
                  <a:pt x="794" y="361"/>
                </a:cubicBezTo>
                <a:cubicBezTo>
                  <a:pt x="794" y="361"/>
                  <a:pt x="794" y="360"/>
                  <a:pt x="794" y="360"/>
                </a:cubicBezTo>
                <a:cubicBezTo>
                  <a:pt x="794" y="360"/>
                  <a:pt x="794" y="360"/>
                  <a:pt x="794" y="359"/>
                </a:cubicBezTo>
                <a:cubicBezTo>
                  <a:pt x="794" y="359"/>
                  <a:pt x="794" y="359"/>
                  <a:pt x="794" y="359"/>
                </a:cubicBezTo>
                <a:cubicBezTo>
                  <a:pt x="794" y="359"/>
                  <a:pt x="795" y="359"/>
                  <a:pt x="795" y="359"/>
                </a:cubicBezTo>
                <a:cubicBezTo>
                  <a:pt x="795" y="359"/>
                  <a:pt x="795" y="359"/>
                  <a:pt x="795" y="359"/>
                </a:cubicBezTo>
                <a:cubicBezTo>
                  <a:pt x="795" y="359"/>
                  <a:pt x="795" y="359"/>
                  <a:pt x="795" y="359"/>
                </a:cubicBezTo>
                <a:cubicBezTo>
                  <a:pt x="795" y="360"/>
                  <a:pt x="795" y="360"/>
                  <a:pt x="795" y="360"/>
                </a:cubicBezTo>
                <a:cubicBezTo>
                  <a:pt x="795" y="360"/>
                  <a:pt x="795" y="360"/>
                  <a:pt x="796" y="360"/>
                </a:cubicBezTo>
                <a:cubicBezTo>
                  <a:pt x="796" y="360"/>
                  <a:pt x="796" y="360"/>
                  <a:pt x="796" y="360"/>
                </a:cubicBezTo>
                <a:cubicBezTo>
                  <a:pt x="795" y="360"/>
                  <a:pt x="795" y="360"/>
                  <a:pt x="795" y="360"/>
                </a:cubicBezTo>
                <a:cubicBezTo>
                  <a:pt x="795" y="360"/>
                  <a:pt x="795" y="360"/>
                  <a:pt x="795" y="360"/>
                </a:cubicBezTo>
                <a:cubicBezTo>
                  <a:pt x="795" y="360"/>
                  <a:pt x="795" y="360"/>
                  <a:pt x="795" y="361"/>
                </a:cubicBezTo>
                <a:cubicBezTo>
                  <a:pt x="795" y="361"/>
                  <a:pt x="795" y="361"/>
                  <a:pt x="795" y="361"/>
                </a:cubicBezTo>
                <a:cubicBezTo>
                  <a:pt x="795" y="361"/>
                  <a:pt x="796" y="361"/>
                  <a:pt x="796" y="361"/>
                </a:cubicBezTo>
                <a:cubicBezTo>
                  <a:pt x="796" y="361"/>
                  <a:pt x="796" y="361"/>
                  <a:pt x="796" y="361"/>
                </a:cubicBezTo>
                <a:cubicBezTo>
                  <a:pt x="797" y="361"/>
                  <a:pt x="796" y="361"/>
                  <a:pt x="796" y="361"/>
                </a:cubicBezTo>
                <a:cubicBezTo>
                  <a:pt x="796" y="361"/>
                  <a:pt x="796" y="360"/>
                  <a:pt x="796" y="360"/>
                </a:cubicBezTo>
                <a:cubicBezTo>
                  <a:pt x="797" y="360"/>
                  <a:pt x="797" y="360"/>
                  <a:pt x="797" y="360"/>
                </a:cubicBezTo>
                <a:cubicBezTo>
                  <a:pt x="797" y="360"/>
                  <a:pt x="797" y="360"/>
                  <a:pt x="798" y="360"/>
                </a:cubicBezTo>
                <a:cubicBezTo>
                  <a:pt x="798" y="360"/>
                  <a:pt x="798" y="361"/>
                  <a:pt x="797" y="361"/>
                </a:cubicBezTo>
                <a:cubicBezTo>
                  <a:pt x="797" y="361"/>
                  <a:pt x="798" y="361"/>
                  <a:pt x="798" y="361"/>
                </a:cubicBezTo>
                <a:cubicBezTo>
                  <a:pt x="798" y="361"/>
                  <a:pt x="798" y="362"/>
                  <a:pt x="798" y="362"/>
                </a:cubicBezTo>
                <a:cubicBezTo>
                  <a:pt x="798" y="362"/>
                  <a:pt x="798" y="362"/>
                  <a:pt x="798" y="361"/>
                </a:cubicBezTo>
                <a:cubicBezTo>
                  <a:pt x="798" y="361"/>
                  <a:pt x="799" y="361"/>
                  <a:pt x="799" y="361"/>
                </a:cubicBezTo>
                <a:cubicBezTo>
                  <a:pt x="799" y="361"/>
                  <a:pt x="799" y="361"/>
                  <a:pt x="799" y="361"/>
                </a:cubicBezTo>
                <a:cubicBezTo>
                  <a:pt x="799" y="361"/>
                  <a:pt x="799" y="361"/>
                  <a:pt x="799" y="360"/>
                </a:cubicBezTo>
                <a:cubicBezTo>
                  <a:pt x="799" y="360"/>
                  <a:pt x="799" y="360"/>
                  <a:pt x="799" y="360"/>
                </a:cubicBezTo>
                <a:cubicBezTo>
                  <a:pt x="798" y="360"/>
                  <a:pt x="798" y="360"/>
                  <a:pt x="798" y="360"/>
                </a:cubicBezTo>
                <a:cubicBezTo>
                  <a:pt x="798" y="360"/>
                  <a:pt x="798" y="359"/>
                  <a:pt x="798" y="359"/>
                </a:cubicBezTo>
                <a:cubicBezTo>
                  <a:pt x="798" y="359"/>
                  <a:pt x="798" y="359"/>
                  <a:pt x="798" y="359"/>
                </a:cubicBezTo>
                <a:cubicBezTo>
                  <a:pt x="799" y="359"/>
                  <a:pt x="799" y="359"/>
                  <a:pt x="799" y="359"/>
                </a:cubicBezTo>
                <a:cubicBezTo>
                  <a:pt x="799" y="360"/>
                  <a:pt x="799" y="360"/>
                  <a:pt x="799" y="360"/>
                </a:cubicBezTo>
                <a:cubicBezTo>
                  <a:pt x="800" y="360"/>
                  <a:pt x="799" y="360"/>
                  <a:pt x="799" y="360"/>
                </a:cubicBezTo>
                <a:cubicBezTo>
                  <a:pt x="799" y="360"/>
                  <a:pt x="800" y="361"/>
                  <a:pt x="800" y="361"/>
                </a:cubicBezTo>
                <a:cubicBezTo>
                  <a:pt x="800" y="361"/>
                  <a:pt x="800" y="360"/>
                  <a:pt x="800" y="360"/>
                </a:cubicBezTo>
                <a:cubicBezTo>
                  <a:pt x="800" y="360"/>
                  <a:pt x="800" y="360"/>
                  <a:pt x="800" y="360"/>
                </a:cubicBezTo>
                <a:cubicBezTo>
                  <a:pt x="800" y="360"/>
                  <a:pt x="800" y="360"/>
                  <a:pt x="801" y="360"/>
                </a:cubicBezTo>
                <a:cubicBezTo>
                  <a:pt x="801" y="360"/>
                  <a:pt x="801" y="360"/>
                  <a:pt x="801" y="360"/>
                </a:cubicBezTo>
                <a:cubicBezTo>
                  <a:pt x="801" y="360"/>
                  <a:pt x="801" y="360"/>
                  <a:pt x="801" y="359"/>
                </a:cubicBezTo>
                <a:cubicBezTo>
                  <a:pt x="801" y="359"/>
                  <a:pt x="801" y="359"/>
                  <a:pt x="801" y="359"/>
                </a:cubicBezTo>
                <a:cubicBezTo>
                  <a:pt x="801" y="359"/>
                  <a:pt x="801" y="359"/>
                  <a:pt x="802" y="359"/>
                </a:cubicBezTo>
                <a:cubicBezTo>
                  <a:pt x="802" y="359"/>
                  <a:pt x="802" y="359"/>
                  <a:pt x="802" y="359"/>
                </a:cubicBezTo>
                <a:cubicBezTo>
                  <a:pt x="802" y="359"/>
                  <a:pt x="803" y="359"/>
                  <a:pt x="803" y="359"/>
                </a:cubicBezTo>
                <a:cubicBezTo>
                  <a:pt x="803" y="359"/>
                  <a:pt x="803" y="358"/>
                  <a:pt x="803" y="358"/>
                </a:cubicBezTo>
                <a:cubicBezTo>
                  <a:pt x="803" y="358"/>
                  <a:pt x="804" y="358"/>
                  <a:pt x="804" y="358"/>
                </a:cubicBezTo>
                <a:cubicBezTo>
                  <a:pt x="804" y="358"/>
                  <a:pt x="804" y="358"/>
                  <a:pt x="804" y="358"/>
                </a:cubicBezTo>
                <a:cubicBezTo>
                  <a:pt x="804" y="358"/>
                  <a:pt x="804" y="358"/>
                  <a:pt x="804" y="358"/>
                </a:cubicBezTo>
                <a:cubicBezTo>
                  <a:pt x="804" y="358"/>
                  <a:pt x="804" y="358"/>
                  <a:pt x="804" y="357"/>
                </a:cubicBezTo>
                <a:cubicBezTo>
                  <a:pt x="804" y="357"/>
                  <a:pt x="803" y="357"/>
                  <a:pt x="803" y="357"/>
                </a:cubicBezTo>
                <a:cubicBezTo>
                  <a:pt x="803" y="357"/>
                  <a:pt x="803" y="357"/>
                  <a:pt x="803" y="357"/>
                </a:cubicBezTo>
                <a:cubicBezTo>
                  <a:pt x="803" y="357"/>
                  <a:pt x="803" y="357"/>
                  <a:pt x="803" y="357"/>
                </a:cubicBezTo>
                <a:cubicBezTo>
                  <a:pt x="803" y="357"/>
                  <a:pt x="803" y="357"/>
                  <a:pt x="804" y="357"/>
                </a:cubicBezTo>
                <a:cubicBezTo>
                  <a:pt x="804" y="357"/>
                  <a:pt x="804" y="357"/>
                  <a:pt x="804" y="357"/>
                </a:cubicBezTo>
                <a:cubicBezTo>
                  <a:pt x="804" y="357"/>
                  <a:pt x="805" y="357"/>
                  <a:pt x="805" y="358"/>
                </a:cubicBezTo>
                <a:cubicBezTo>
                  <a:pt x="806" y="358"/>
                  <a:pt x="806" y="358"/>
                  <a:pt x="806" y="357"/>
                </a:cubicBezTo>
                <a:cubicBezTo>
                  <a:pt x="806" y="357"/>
                  <a:pt x="806" y="357"/>
                  <a:pt x="806" y="357"/>
                </a:cubicBezTo>
                <a:cubicBezTo>
                  <a:pt x="807" y="357"/>
                  <a:pt x="807" y="356"/>
                  <a:pt x="808" y="356"/>
                </a:cubicBezTo>
                <a:cubicBezTo>
                  <a:pt x="808" y="356"/>
                  <a:pt x="808" y="356"/>
                  <a:pt x="808" y="356"/>
                </a:cubicBezTo>
                <a:cubicBezTo>
                  <a:pt x="808" y="355"/>
                  <a:pt x="807" y="355"/>
                  <a:pt x="807" y="355"/>
                </a:cubicBezTo>
                <a:cubicBezTo>
                  <a:pt x="807" y="355"/>
                  <a:pt x="807" y="356"/>
                  <a:pt x="807" y="356"/>
                </a:cubicBezTo>
                <a:cubicBezTo>
                  <a:pt x="807" y="356"/>
                  <a:pt x="806" y="356"/>
                  <a:pt x="806" y="356"/>
                </a:cubicBezTo>
                <a:cubicBezTo>
                  <a:pt x="806" y="356"/>
                  <a:pt x="806" y="356"/>
                  <a:pt x="806" y="355"/>
                </a:cubicBezTo>
                <a:cubicBezTo>
                  <a:pt x="806" y="355"/>
                  <a:pt x="806" y="355"/>
                  <a:pt x="806" y="355"/>
                </a:cubicBezTo>
                <a:cubicBezTo>
                  <a:pt x="806" y="355"/>
                  <a:pt x="807" y="355"/>
                  <a:pt x="807" y="355"/>
                </a:cubicBezTo>
                <a:cubicBezTo>
                  <a:pt x="806" y="355"/>
                  <a:pt x="806" y="354"/>
                  <a:pt x="806" y="354"/>
                </a:cubicBezTo>
                <a:cubicBezTo>
                  <a:pt x="806" y="354"/>
                  <a:pt x="806" y="354"/>
                  <a:pt x="806" y="354"/>
                </a:cubicBezTo>
                <a:cubicBezTo>
                  <a:pt x="806" y="353"/>
                  <a:pt x="806" y="353"/>
                  <a:pt x="806" y="353"/>
                </a:cubicBezTo>
                <a:cubicBezTo>
                  <a:pt x="806" y="353"/>
                  <a:pt x="805" y="352"/>
                  <a:pt x="805" y="352"/>
                </a:cubicBezTo>
                <a:close/>
                <a:moveTo>
                  <a:pt x="385" y="238"/>
                </a:moveTo>
                <a:cubicBezTo>
                  <a:pt x="385" y="238"/>
                  <a:pt x="384" y="236"/>
                  <a:pt x="384" y="236"/>
                </a:cubicBezTo>
                <a:cubicBezTo>
                  <a:pt x="383" y="236"/>
                  <a:pt x="383" y="236"/>
                  <a:pt x="383" y="236"/>
                </a:cubicBezTo>
                <a:cubicBezTo>
                  <a:pt x="382" y="236"/>
                  <a:pt x="382" y="236"/>
                  <a:pt x="382" y="236"/>
                </a:cubicBezTo>
                <a:cubicBezTo>
                  <a:pt x="382" y="236"/>
                  <a:pt x="382" y="236"/>
                  <a:pt x="382" y="236"/>
                </a:cubicBezTo>
                <a:cubicBezTo>
                  <a:pt x="382" y="235"/>
                  <a:pt x="382" y="235"/>
                  <a:pt x="382" y="235"/>
                </a:cubicBezTo>
                <a:cubicBezTo>
                  <a:pt x="382" y="235"/>
                  <a:pt x="381" y="235"/>
                  <a:pt x="381" y="235"/>
                </a:cubicBezTo>
                <a:cubicBezTo>
                  <a:pt x="381" y="235"/>
                  <a:pt x="380" y="233"/>
                  <a:pt x="380" y="233"/>
                </a:cubicBezTo>
                <a:cubicBezTo>
                  <a:pt x="379" y="233"/>
                  <a:pt x="379" y="233"/>
                  <a:pt x="379" y="233"/>
                </a:cubicBezTo>
                <a:cubicBezTo>
                  <a:pt x="377" y="233"/>
                  <a:pt x="377" y="233"/>
                  <a:pt x="377" y="233"/>
                </a:cubicBezTo>
                <a:cubicBezTo>
                  <a:pt x="377" y="233"/>
                  <a:pt x="374" y="230"/>
                  <a:pt x="374" y="230"/>
                </a:cubicBezTo>
                <a:cubicBezTo>
                  <a:pt x="374" y="230"/>
                  <a:pt x="372" y="230"/>
                  <a:pt x="372" y="230"/>
                </a:cubicBezTo>
                <a:cubicBezTo>
                  <a:pt x="372" y="228"/>
                  <a:pt x="372" y="228"/>
                  <a:pt x="372" y="228"/>
                </a:cubicBezTo>
                <a:cubicBezTo>
                  <a:pt x="371" y="227"/>
                  <a:pt x="371" y="227"/>
                  <a:pt x="371" y="227"/>
                </a:cubicBezTo>
                <a:cubicBezTo>
                  <a:pt x="371" y="226"/>
                  <a:pt x="371" y="226"/>
                  <a:pt x="371" y="226"/>
                </a:cubicBezTo>
                <a:cubicBezTo>
                  <a:pt x="371" y="226"/>
                  <a:pt x="371" y="226"/>
                  <a:pt x="371" y="226"/>
                </a:cubicBezTo>
                <a:cubicBezTo>
                  <a:pt x="371" y="225"/>
                  <a:pt x="371" y="225"/>
                  <a:pt x="371" y="225"/>
                </a:cubicBezTo>
                <a:cubicBezTo>
                  <a:pt x="369" y="224"/>
                  <a:pt x="369" y="224"/>
                  <a:pt x="369" y="224"/>
                </a:cubicBezTo>
                <a:cubicBezTo>
                  <a:pt x="369" y="224"/>
                  <a:pt x="369" y="224"/>
                  <a:pt x="369" y="224"/>
                </a:cubicBezTo>
                <a:cubicBezTo>
                  <a:pt x="369" y="224"/>
                  <a:pt x="370" y="223"/>
                  <a:pt x="370" y="223"/>
                </a:cubicBezTo>
                <a:cubicBezTo>
                  <a:pt x="362" y="208"/>
                  <a:pt x="362" y="208"/>
                  <a:pt x="362" y="208"/>
                </a:cubicBezTo>
                <a:cubicBezTo>
                  <a:pt x="362" y="208"/>
                  <a:pt x="362" y="208"/>
                  <a:pt x="362" y="208"/>
                </a:cubicBezTo>
                <a:cubicBezTo>
                  <a:pt x="359" y="204"/>
                  <a:pt x="359" y="204"/>
                  <a:pt x="359" y="204"/>
                </a:cubicBezTo>
                <a:cubicBezTo>
                  <a:pt x="357" y="202"/>
                  <a:pt x="357" y="202"/>
                  <a:pt x="357" y="202"/>
                </a:cubicBezTo>
                <a:cubicBezTo>
                  <a:pt x="356" y="201"/>
                  <a:pt x="356" y="201"/>
                  <a:pt x="356" y="201"/>
                </a:cubicBezTo>
                <a:cubicBezTo>
                  <a:pt x="356" y="201"/>
                  <a:pt x="356" y="201"/>
                  <a:pt x="356" y="201"/>
                </a:cubicBezTo>
                <a:cubicBezTo>
                  <a:pt x="355" y="199"/>
                  <a:pt x="355" y="199"/>
                  <a:pt x="355" y="199"/>
                </a:cubicBezTo>
                <a:cubicBezTo>
                  <a:pt x="353" y="198"/>
                  <a:pt x="353" y="198"/>
                  <a:pt x="353" y="198"/>
                </a:cubicBezTo>
                <a:cubicBezTo>
                  <a:pt x="353" y="197"/>
                  <a:pt x="353" y="197"/>
                  <a:pt x="353" y="197"/>
                </a:cubicBezTo>
                <a:cubicBezTo>
                  <a:pt x="351" y="196"/>
                  <a:pt x="351" y="196"/>
                  <a:pt x="351" y="196"/>
                </a:cubicBezTo>
                <a:cubicBezTo>
                  <a:pt x="351" y="195"/>
                  <a:pt x="351" y="195"/>
                  <a:pt x="351" y="195"/>
                </a:cubicBezTo>
                <a:cubicBezTo>
                  <a:pt x="351" y="195"/>
                  <a:pt x="351" y="195"/>
                  <a:pt x="351" y="195"/>
                </a:cubicBezTo>
                <a:cubicBezTo>
                  <a:pt x="351" y="194"/>
                  <a:pt x="351" y="194"/>
                  <a:pt x="351" y="194"/>
                </a:cubicBezTo>
                <a:cubicBezTo>
                  <a:pt x="351" y="194"/>
                  <a:pt x="351" y="194"/>
                  <a:pt x="351" y="194"/>
                </a:cubicBezTo>
                <a:cubicBezTo>
                  <a:pt x="351" y="193"/>
                  <a:pt x="351" y="193"/>
                  <a:pt x="351" y="193"/>
                </a:cubicBezTo>
                <a:cubicBezTo>
                  <a:pt x="348" y="190"/>
                  <a:pt x="348" y="190"/>
                  <a:pt x="348" y="190"/>
                </a:cubicBezTo>
                <a:cubicBezTo>
                  <a:pt x="348" y="190"/>
                  <a:pt x="348" y="190"/>
                  <a:pt x="348" y="190"/>
                </a:cubicBezTo>
                <a:cubicBezTo>
                  <a:pt x="344" y="192"/>
                  <a:pt x="344" y="192"/>
                  <a:pt x="344" y="192"/>
                </a:cubicBezTo>
                <a:cubicBezTo>
                  <a:pt x="342" y="192"/>
                  <a:pt x="342" y="192"/>
                  <a:pt x="342" y="192"/>
                </a:cubicBezTo>
                <a:cubicBezTo>
                  <a:pt x="342" y="192"/>
                  <a:pt x="342" y="192"/>
                  <a:pt x="342" y="192"/>
                </a:cubicBezTo>
                <a:cubicBezTo>
                  <a:pt x="343" y="193"/>
                  <a:pt x="343" y="193"/>
                  <a:pt x="343" y="193"/>
                </a:cubicBezTo>
                <a:cubicBezTo>
                  <a:pt x="343" y="193"/>
                  <a:pt x="343" y="193"/>
                  <a:pt x="343" y="193"/>
                </a:cubicBezTo>
                <a:cubicBezTo>
                  <a:pt x="343" y="193"/>
                  <a:pt x="343" y="194"/>
                  <a:pt x="343" y="194"/>
                </a:cubicBezTo>
                <a:cubicBezTo>
                  <a:pt x="342" y="194"/>
                  <a:pt x="342" y="194"/>
                  <a:pt x="342" y="194"/>
                </a:cubicBezTo>
                <a:cubicBezTo>
                  <a:pt x="342" y="196"/>
                  <a:pt x="342" y="196"/>
                  <a:pt x="342" y="196"/>
                </a:cubicBezTo>
                <a:cubicBezTo>
                  <a:pt x="341" y="198"/>
                  <a:pt x="341" y="198"/>
                  <a:pt x="341" y="198"/>
                </a:cubicBezTo>
                <a:cubicBezTo>
                  <a:pt x="339" y="198"/>
                  <a:pt x="339" y="198"/>
                  <a:pt x="339" y="198"/>
                </a:cubicBezTo>
                <a:cubicBezTo>
                  <a:pt x="334" y="202"/>
                  <a:pt x="334" y="202"/>
                  <a:pt x="334" y="202"/>
                </a:cubicBezTo>
                <a:cubicBezTo>
                  <a:pt x="334" y="197"/>
                  <a:pt x="334" y="197"/>
                  <a:pt x="334" y="197"/>
                </a:cubicBezTo>
                <a:cubicBezTo>
                  <a:pt x="327" y="190"/>
                  <a:pt x="327" y="190"/>
                  <a:pt x="327" y="190"/>
                </a:cubicBezTo>
                <a:cubicBezTo>
                  <a:pt x="327" y="189"/>
                  <a:pt x="327" y="189"/>
                  <a:pt x="327" y="189"/>
                </a:cubicBezTo>
                <a:cubicBezTo>
                  <a:pt x="327" y="188"/>
                  <a:pt x="327" y="188"/>
                  <a:pt x="327" y="188"/>
                </a:cubicBezTo>
                <a:cubicBezTo>
                  <a:pt x="324" y="187"/>
                  <a:pt x="324" y="187"/>
                  <a:pt x="324" y="187"/>
                </a:cubicBezTo>
                <a:cubicBezTo>
                  <a:pt x="323" y="186"/>
                  <a:pt x="323" y="186"/>
                  <a:pt x="323" y="186"/>
                </a:cubicBezTo>
                <a:cubicBezTo>
                  <a:pt x="323" y="186"/>
                  <a:pt x="323" y="185"/>
                  <a:pt x="323" y="185"/>
                </a:cubicBezTo>
                <a:cubicBezTo>
                  <a:pt x="323" y="185"/>
                  <a:pt x="324" y="184"/>
                  <a:pt x="324" y="184"/>
                </a:cubicBezTo>
                <a:cubicBezTo>
                  <a:pt x="324" y="183"/>
                  <a:pt x="324" y="182"/>
                  <a:pt x="324" y="182"/>
                </a:cubicBezTo>
                <a:cubicBezTo>
                  <a:pt x="320" y="182"/>
                  <a:pt x="320" y="182"/>
                  <a:pt x="320" y="182"/>
                </a:cubicBezTo>
                <a:cubicBezTo>
                  <a:pt x="318" y="185"/>
                  <a:pt x="318" y="185"/>
                  <a:pt x="318" y="185"/>
                </a:cubicBezTo>
                <a:cubicBezTo>
                  <a:pt x="318" y="185"/>
                  <a:pt x="315" y="183"/>
                  <a:pt x="315" y="183"/>
                </a:cubicBezTo>
                <a:cubicBezTo>
                  <a:pt x="315" y="183"/>
                  <a:pt x="314" y="184"/>
                  <a:pt x="314" y="184"/>
                </a:cubicBezTo>
                <a:cubicBezTo>
                  <a:pt x="311" y="183"/>
                  <a:pt x="311" y="183"/>
                  <a:pt x="311" y="183"/>
                </a:cubicBezTo>
                <a:cubicBezTo>
                  <a:pt x="311" y="33"/>
                  <a:pt x="311" y="33"/>
                  <a:pt x="311" y="33"/>
                </a:cubicBezTo>
                <a:cubicBezTo>
                  <a:pt x="311" y="33"/>
                  <a:pt x="311" y="33"/>
                  <a:pt x="311" y="33"/>
                </a:cubicBezTo>
                <a:cubicBezTo>
                  <a:pt x="311" y="33"/>
                  <a:pt x="310" y="33"/>
                  <a:pt x="310" y="33"/>
                </a:cubicBezTo>
                <a:cubicBezTo>
                  <a:pt x="310" y="33"/>
                  <a:pt x="310" y="33"/>
                  <a:pt x="310" y="34"/>
                </a:cubicBezTo>
                <a:cubicBezTo>
                  <a:pt x="309" y="34"/>
                  <a:pt x="309" y="33"/>
                  <a:pt x="309" y="33"/>
                </a:cubicBezTo>
                <a:cubicBezTo>
                  <a:pt x="308" y="33"/>
                  <a:pt x="308" y="33"/>
                  <a:pt x="308" y="32"/>
                </a:cubicBezTo>
                <a:cubicBezTo>
                  <a:pt x="307" y="32"/>
                  <a:pt x="307" y="32"/>
                  <a:pt x="307" y="31"/>
                </a:cubicBezTo>
                <a:cubicBezTo>
                  <a:pt x="307" y="31"/>
                  <a:pt x="306" y="32"/>
                  <a:pt x="306" y="32"/>
                </a:cubicBezTo>
                <a:cubicBezTo>
                  <a:pt x="306" y="32"/>
                  <a:pt x="306" y="31"/>
                  <a:pt x="307" y="31"/>
                </a:cubicBezTo>
                <a:cubicBezTo>
                  <a:pt x="306" y="31"/>
                  <a:pt x="305" y="31"/>
                  <a:pt x="305" y="30"/>
                </a:cubicBezTo>
                <a:cubicBezTo>
                  <a:pt x="304" y="30"/>
                  <a:pt x="304" y="30"/>
                  <a:pt x="304" y="30"/>
                </a:cubicBezTo>
                <a:cubicBezTo>
                  <a:pt x="304" y="30"/>
                  <a:pt x="304" y="30"/>
                  <a:pt x="304" y="30"/>
                </a:cubicBezTo>
                <a:cubicBezTo>
                  <a:pt x="304" y="30"/>
                  <a:pt x="304" y="30"/>
                  <a:pt x="304" y="30"/>
                </a:cubicBezTo>
                <a:cubicBezTo>
                  <a:pt x="304" y="30"/>
                  <a:pt x="303" y="30"/>
                  <a:pt x="303" y="29"/>
                </a:cubicBezTo>
                <a:cubicBezTo>
                  <a:pt x="303" y="29"/>
                  <a:pt x="303" y="29"/>
                  <a:pt x="303" y="29"/>
                </a:cubicBezTo>
                <a:cubicBezTo>
                  <a:pt x="303" y="29"/>
                  <a:pt x="303" y="29"/>
                  <a:pt x="303" y="29"/>
                </a:cubicBezTo>
                <a:cubicBezTo>
                  <a:pt x="302" y="28"/>
                  <a:pt x="302" y="28"/>
                  <a:pt x="302" y="28"/>
                </a:cubicBezTo>
                <a:cubicBezTo>
                  <a:pt x="302" y="28"/>
                  <a:pt x="302" y="28"/>
                  <a:pt x="301" y="28"/>
                </a:cubicBezTo>
                <a:cubicBezTo>
                  <a:pt x="301" y="28"/>
                  <a:pt x="301" y="27"/>
                  <a:pt x="301" y="27"/>
                </a:cubicBezTo>
                <a:cubicBezTo>
                  <a:pt x="301" y="27"/>
                  <a:pt x="301" y="27"/>
                  <a:pt x="301" y="27"/>
                </a:cubicBezTo>
                <a:cubicBezTo>
                  <a:pt x="301" y="26"/>
                  <a:pt x="301" y="26"/>
                  <a:pt x="301" y="26"/>
                </a:cubicBezTo>
                <a:cubicBezTo>
                  <a:pt x="300" y="26"/>
                  <a:pt x="300" y="26"/>
                  <a:pt x="300" y="26"/>
                </a:cubicBezTo>
                <a:cubicBezTo>
                  <a:pt x="299" y="25"/>
                  <a:pt x="299" y="25"/>
                  <a:pt x="299" y="25"/>
                </a:cubicBezTo>
                <a:cubicBezTo>
                  <a:pt x="299" y="25"/>
                  <a:pt x="298" y="25"/>
                  <a:pt x="298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297" y="25"/>
                  <a:pt x="297" y="25"/>
                  <a:pt x="297" y="25"/>
                </a:cubicBezTo>
                <a:cubicBezTo>
                  <a:pt x="296" y="25"/>
                  <a:pt x="296" y="25"/>
                  <a:pt x="296" y="25"/>
                </a:cubicBezTo>
                <a:cubicBezTo>
                  <a:pt x="296" y="25"/>
                  <a:pt x="295" y="25"/>
                  <a:pt x="295" y="25"/>
                </a:cubicBezTo>
                <a:cubicBezTo>
                  <a:pt x="295" y="25"/>
                  <a:pt x="294" y="25"/>
                  <a:pt x="294" y="25"/>
                </a:cubicBezTo>
                <a:cubicBezTo>
                  <a:pt x="294" y="25"/>
                  <a:pt x="294" y="24"/>
                  <a:pt x="294" y="24"/>
                </a:cubicBezTo>
                <a:cubicBezTo>
                  <a:pt x="294" y="24"/>
                  <a:pt x="293" y="24"/>
                  <a:pt x="293" y="24"/>
                </a:cubicBezTo>
                <a:cubicBezTo>
                  <a:pt x="293" y="24"/>
                  <a:pt x="293" y="25"/>
                  <a:pt x="293" y="25"/>
                </a:cubicBezTo>
                <a:cubicBezTo>
                  <a:pt x="293" y="25"/>
                  <a:pt x="293" y="25"/>
                  <a:pt x="293" y="25"/>
                </a:cubicBezTo>
                <a:cubicBezTo>
                  <a:pt x="292" y="25"/>
                  <a:pt x="292" y="25"/>
                  <a:pt x="291" y="25"/>
                </a:cubicBezTo>
                <a:cubicBezTo>
                  <a:pt x="291" y="25"/>
                  <a:pt x="291" y="26"/>
                  <a:pt x="291" y="26"/>
                </a:cubicBezTo>
                <a:cubicBezTo>
                  <a:pt x="290" y="26"/>
                  <a:pt x="290" y="26"/>
                  <a:pt x="289" y="26"/>
                </a:cubicBezTo>
                <a:cubicBezTo>
                  <a:pt x="289" y="26"/>
                  <a:pt x="289" y="27"/>
                  <a:pt x="289" y="27"/>
                </a:cubicBezTo>
                <a:cubicBezTo>
                  <a:pt x="288" y="27"/>
                  <a:pt x="288" y="27"/>
                  <a:pt x="288" y="27"/>
                </a:cubicBezTo>
                <a:cubicBezTo>
                  <a:pt x="288" y="27"/>
                  <a:pt x="288" y="27"/>
                  <a:pt x="288" y="27"/>
                </a:cubicBezTo>
                <a:cubicBezTo>
                  <a:pt x="287" y="27"/>
                  <a:pt x="286" y="27"/>
                  <a:pt x="285" y="27"/>
                </a:cubicBezTo>
                <a:cubicBezTo>
                  <a:pt x="285" y="27"/>
                  <a:pt x="285" y="27"/>
                  <a:pt x="285" y="27"/>
                </a:cubicBezTo>
                <a:cubicBezTo>
                  <a:pt x="285" y="27"/>
                  <a:pt x="285" y="27"/>
                  <a:pt x="285" y="27"/>
                </a:cubicBezTo>
                <a:cubicBezTo>
                  <a:pt x="284" y="27"/>
                  <a:pt x="283" y="27"/>
                  <a:pt x="282" y="26"/>
                </a:cubicBezTo>
                <a:cubicBezTo>
                  <a:pt x="282" y="26"/>
                  <a:pt x="282" y="26"/>
                  <a:pt x="282" y="26"/>
                </a:cubicBezTo>
                <a:cubicBezTo>
                  <a:pt x="281" y="26"/>
                  <a:pt x="281" y="26"/>
                  <a:pt x="281" y="26"/>
                </a:cubicBezTo>
                <a:cubicBezTo>
                  <a:pt x="281" y="26"/>
                  <a:pt x="281" y="25"/>
                  <a:pt x="281" y="25"/>
                </a:cubicBezTo>
                <a:cubicBezTo>
                  <a:pt x="280" y="25"/>
                  <a:pt x="280" y="25"/>
                  <a:pt x="280" y="24"/>
                </a:cubicBezTo>
                <a:cubicBezTo>
                  <a:pt x="280" y="24"/>
                  <a:pt x="280" y="24"/>
                  <a:pt x="280" y="24"/>
                </a:cubicBezTo>
                <a:cubicBezTo>
                  <a:pt x="280" y="24"/>
                  <a:pt x="279" y="24"/>
                  <a:pt x="279" y="24"/>
                </a:cubicBezTo>
                <a:cubicBezTo>
                  <a:pt x="279" y="25"/>
                  <a:pt x="278" y="25"/>
                  <a:pt x="278" y="25"/>
                </a:cubicBezTo>
                <a:cubicBezTo>
                  <a:pt x="278" y="25"/>
                  <a:pt x="278" y="25"/>
                  <a:pt x="278" y="25"/>
                </a:cubicBezTo>
                <a:cubicBezTo>
                  <a:pt x="278" y="25"/>
                  <a:pt x="278" y="25"/>
                  <a:pt x="278" y="25"/>
                </a:cubicBezTo>
                <a:cubicBezTo>
                  <a:pt x="278" y="24"/>
                  <a:pt x="278" y="24"/>
                  <a:pt x="278" y="24"/>
                </a:cubicBezTo>
                <a:cubicBezTo>
                  <a:pt x="277" y="23"/>
                  <a:pt x="276" y="23"/>
                  <a:pt x="275" y="23"/>
                </a:cubicBezTo>
                <a:cubicBezTo>
                  <a:pt x="274" y="23"/>
                  <a:pt x="273" y="23"/>
                  <a:pt x="272" y="23"/>
                </a:cubicBezTo>
                <a:cubicBezTo>
                  <a:pt x="272" y="24"/>
                  <a:pt x="271" y="24"/>
                  <a:pt x="270" y="24"/>
                </a:cubicBezTo>
                <a:cubicBezTo>
                  <a:pt x="270" y="24"/>
                  <a:pt x="270" y="23"/>
                  <a:pt x="269" y="23"/>
                </a:cubicBezTo>
                <a:cubicBezTo>
                  <a:pt x="269" y="24"/>
                  <a:pt x="269" y="24"/>
                  <a:pt x="269" y="25"/>
                </a:cubicBezTo>
                <a:cubicBezTo>
                  <a:pt x="269" y="25"/>
                  <a:pt x="269" y="24"/>
                  <a:pt x="269" y="24"/>
                </a:cubicBezTo>
                <a:cubicBezTo>
                  <a:pt x="269" y="23"/>
                  <a:pt x="269" y="23"/>
                  <a:pt x="268" y="23"/>
                </a:cubicBezTo>
                <a:cubicBezTo>
                  <a:pt x="268" y="23"/>
                  <a:pt x="267" y="23"/>
                  <a:pt x="267" y="23"/>
                </a:cubicBezTo>
                <a:cubicBezTo>
                  <a:pt x="266" y="23"/>
                  <a:pt x="266" y="22"/>
                  <a:pt x="265" y="22"/>
                </a:cubicBezTo>
                <a:cubicBezTo>
                  <a:pt x="265" y="22"/>
                  <a:pt x="265" y="23"/>
                  <a:pt x="265" y="23"/>
                </a:cubicBezTo>
                <a:cubicBezTo>
                  <a:pt x="264" y="24"/>
                  <a:pt x="263" y="24"/>
                  <a:pt x="263" y="25"/>
                </a:cubicBezTo>
                <a:cubicBezTo>
                  <a:pt x="262" y="26"/>
                  <a:pt x="262" y="26"/>
                  <a:pt x="261" y="27"/>
                </a:cubicBezTo>
                <a:cubicBezTo>
                  <a:pt x="261" y="27"/>
                  <a:pt x="260" y="27"/>
                  <a:pt x="260" y="28"/>
                </a:cubicBezTo>
                <a:cubicBezTo>
                  <a:pt x="260" y="29"/>
                  <a:pt x="260" y="30"/>
                  <a:pt x="260" y="30"/>
                </a:cubicBezTo>
                <a:cubicBezTo>
                  <a:pt x="260" y="31"/>
                  <a:pt x="260" y="32"/>
                  <a:pt x="260" y="32"/>
                </a:cubicBezTo>
                <a:cubicBezTo>
                  <a:pt x="261" y="33"/>
                  <a:pt x="261" y="35"/>
                  <a:pt x="262" y="36"/>
                </a:cubicBezTo>
                <a:cubicBezTo>
                  <a:pt x="262" y="36"/>
                  <a:pt x="262" y="37"/>
                  <a:pt x="262" y="37"/>
                </a:cubicBezTo>
                <a:cubicBezTo>
                  <a:pt x="262" y="37"/>
                  <a:pt x="262" y="37"/>
                  <a:pt x="262" y="38"/>
                </a:cubicBezTo>
                <a:cubicBezTo>
                  <a:pt x="262" y="38"/>
                  <a:pt x="262" y="38"/>
                  <a:pt x="262" y="38"/>
                </a:cubicBezTo>
                <a:cubicBezTo>
                  <a:pt x="262" y="38"/>
                  <a:pt x="262" y="38"/>
                  <a:pt x="262" y="38"/>
                </a:cubicBezTo>
                <a:cubicBezTo>
                  <a:pt x="262" y="38"/>
                  <a:pt x="262" y="38"/>
                  <a:pt x="262" y="38"/>
                </a:cubicBezTo>
                <a:cubicBezTo>
                  <a:pt x="262" y="37"/>
                  <a:pt x="262" y="37"/>
                  <a:pt x="261" y="37"/>
                </a:cubicBezTo>
                <a:cubicBezTo>
                  <a:pt x="261" y="36"/>
                  <a:pt x="261" y="36"/>
                  <a:pt x="261" y="36"/>
                </a:cubicBezTo>
                <a:cubicBezTo>
                  <a:pt x="261" y="35"/>
                  <a:pt x="261" y="35"/>
                  <a:pt x="260" y="35"/>
                </a:cubicBezTo>
                <a:cubicBezTo>
                  <a:pt x="260" y="33"/>
                  <a:pt x="259" y="31"/>
                  <a:pt x="260" y="29"/>
                </a:cubicBezTo>
                <a:cubicBezTo>
                  <a:pt x="260" y="28"/>
                  <a:pt x="260" y="27"/>
                  <a:pt x="260" y="26"/>
                </a:cubicBezTo>
                <a:cubicBezTo>
                  <a:pt x="260" y="26"/>
                  <a:pt x="261" y="25"/>
                  <a:pt x="261" y="24"/>
                </a:cubicBezTo>
                <a:cubicBezTo>
                  <a:pt x="261" y="24"/>
                  <a:pt x="262" y="23"/>
                  <a:pt x="262" y="22"/>
                </a:cubicBezTo>
                <a:cubicBezTo>
                  <a:pt x="262" y="22"/>
                  <a:pt x="262" y="22"/>
                  <a:pt x="262" y="22"/>
                </a:cubicBezTo>
                <a:cubicBezTo>
                  <a:pt x="263" y="22"/>
                  <a:pt x="263" y="21"/>
                  <a:pt x="263" y="21"/>
                </a:cubicBezTo>
                <a:cubicBezTo>
                  <a:pt x="263" y="21"/>
                  <a:pt x="263" y="20"/>
                  <a:pt x="263" y="20"/>
                </a:cubicBezTo>
                <a:cubicBezTo>
                  <a:pt x="263" y="20"/>
                  <a:pt x="262" y="21"/>
                  <a:pt x="262" y="21"/>
                </a:cubicBezTo>
                <a:cubicBezTo>
                  <a:pt x="262" y="21"/>
                  <a:pt x="262" y="20"/>
                  <a:pt x="262" y="21"/>
                </a:cubicBezTo>
                <a:cubicBezTo>
                  <a:pt x="261" y="21"/>
                  <a:pt x="261" y="21"/>
                  <a:pt x="261" y="21"/>
                </a:cubicBezTo>
                <a:cubicBezTo>
                  <a:pt x="261" y="20"/>
                  <a:pt x="261" y="20"/>
                  <a:pt x="261" y="20"/>
                </a:cubicBezTo>
                <a:cubicBezTo>
                  <a:pt x="261" y="20"/>
                  <a:pt x="261" y="19"/>
                  <a:pt x="261" y="19"/>
                </a:cubicBezTo>
                <a:cubicBezTo>
                  <a:pt x="261" y="19"/>
                  <a:pt x="261" y="19"/>
                  <a:pt x="261" y="19"/>
                </a:cubicBezTo>
                <a:cubicBezTo>
                  <a:pt x="261" y="19"/>
                  <a:pt x="261" y="19"/>
                  <a:pt x="261" y="19"/>
                </a:cubicBezTo>
                <a:cubicBezTo>
                  <a:pt x="260" y="19"/>
                  <a:pt x="260" y="19"/>
                  <a:pt x="260" y="19"/>
                </a:cubicBezTo>
                <a:cubicBezTo>
                  <a:pt x="259" y="19"/>
                  <a:pt x="259" y="19"/>
                  <a:pt x="259" y="19"/>
                </a:cubicBezTo>
                <a:cubicBezTo>
                  <a:pt x="259" y="19"/>
                  <a:pt x="259" y="19"/>
                  <a:pt x="259" y="19"/>
                </a:cubicBezTo>
                <a:cubicBezTo>
                  <a:pt x="258" y="20"/>
                  <a:pt x="258" y="20"/>
                  <a:pt x="258" y="21"/>
                </a:cubicBezTo>
                <a:cubicBezTo>
                  <a:pt x="258" y="21"/>
                  <a:pt x="258" y="22"/>
                  <a:pt x="258" y="23"/>
                </a:cubicBezTo>
                <a:cubicBezTo>
                  <a:pt x="258" y="23"/>
                  <a:pt x="258" y="24"/>
                  <a:pt x="257" y="24"/>
                </a:cubicBezTo>
                <a:cubicBezTo>
                  <a:pt x="257" y="25"/>
                  <a:pt x="257" y="25"/>
                  <a:pt x="256" y="25"/>
                </a:cubicBezTo>
                <a:cubicBezTo>
                  <a:pt x="256" y="25"/>
                  <a:pt x="256" y="26"/>
                  <a:pt x="256" y="26"/>
                </a:cubicBezTo>
                <a:cubicBezTo>
                  <a:pt x="256" y="26"/>
                  <a:pt x="255" y="26"/>
                  <a:pt x="255" y="26"/>
                </a:cubicBezTo>
                <a:cubicBezTo>
                  <a:pt x="255" y="26"/>
                  <a:pt x="255" y="26"/>
                  <a:pt x="255" y="26"/>
                </a:cubicBezTo>
                <a:cubicBezTo>
                  <a:pt x="256" y="25"/>
                  <a:pt x="256" y="25"/>
                  <a:pt x="256" y="24"/>
                </a:cubicBezTo>
                <a:cubicBezTo>
                  <a:pt x="257" y="24"/>
                  <a:pt x="257" y="23"/>
                  <a:pt x="257" y="23"/>
                </a:cubicBezTo>
                <a:cubicBezTo>
                  <a:pt x="258" y="22"/>
                  <a:pt x="258" y="21"/>
                  <a:pt x="258" y="21"/>
                </a:cubicBezTo>
                <a:cubicBezTo>
                  <a:pt x="258" y="21"/>
                  <a:pt x="257" y="20"/>
                  <a:pt x="258" y="20"/>
                </a:cubicBezTo>
                <a:cubicBezTo>
                  <a:pt x="258" y="20"/>
                  <a:pt x="258" y="20"/>
                  <a:pt x="258" y="19"/>
                </a:cubicBezTo>
                <a:cubicBezTo>
                  <a:pt x="258" y="19"/>
                  <a:pt x="258" y="19"/>
                  <a:pt x="258" y="18"/>
                </a:cubicBezTo>
                <a:cubicBezTo>
                  <a:pt x="258" y="18"/>
                  <a:pt x="258" y="18"/>
                  <a:pt x="258" y="18"/>
                </a:cubicBezTo>
                <a:cubicBezTo>
                  <a:pt x="258" y="18"/>
                  <a:pt x="258" y="18"/>
                  <a:pt x="258" y="18"/>
                </a:cubicBezTo>
                <a:cubicBezTo>
                  <a:pt x="257" y="18"/>
                  <a:pt x="257" y="17"/>
                  <a:pt x="257" y="17"/>
                </a:cubicBezTo>
                <a:cubicBezTo>
                  <a:pt x="256" y="17"/>
                  <a:pt x="254" y="17"/>
                  <a:pt x="253" y="17"/>
                </a:cubicBezTo>
                <a:cubicBezTo>
                  <a:pt x="253" y="17"/>
                  <a:pt x="253" y="17"/>
                  <a:pt x="252" y="17"/>
                </a:cubicBezTo>
                <a:cubicBezTo>
                  <a:pt x="252" y="17"/>
                  <a:pt x="252" y="17"/>
                  <a:pt x="252" y="17"/>
                </a:cubicBezTo>
                <a:cubicBezTo>
                  <a:pt x="252" y="17"/>
                  <a:pt x="252" y="17"/>
                  <a:pt x="252" y="17"/>
                </a:cubicBezTo>
                <a:cubicBezTo>
                  <a:pt x="252" y="17"/>
                  <a:pt x="251" y="17"/>
                  <a:pt x="251" y="17"/>
                </a:cubicBezTo>
                <a:cubicBezTo>
                  <a:pt x="251" y="18"/>
                  <a:pt x="251" y="18"/>
                  <a:pt x="250" y="18"/>
                </a:cubicBezTo>
                <a:cubicBezTo>
                  <a:pt x="250" y="18"/>
                  <a:pt x="250" y="18"/>
                  <a:pt x="250" y="18"/>
                </a:cubicBezTo>
                <a:cubicBezTo>
                  <a:pt x="249" y="19"/>
                  <a:pt x="248" y="19"/>
                  <a:pt x="248" y="19"/>
                </a:cubicBezTo>
                <a:cubicBezTo>
                  <a:pt x="247" y="19"/>
                  <a:pt x="247" y="20"/>
                  <a:pt x="247" y="20"/>
                </a:cubicBezTo>
                <a:cubicBezTo>
                  <a:pt x="247" y="20"/>
                  <a:pt x="247" y="20"/>
                  <a:pt x="246" y="21"/>
                </a:cubicBezTo>
                <a:cubicBezTo>
                  <a:pt x="246" y="21"/>
                  <a:pt x="246" y="21"/>
                  <a:pt x="246" y="21"/>
                </a:cubicBezTo>
                <a:cubicBezTo>
                  <a:pt x="246" y="22"/>
                  <a:pt x="245" y="22"/>
                  <a:pt x="245" y="21"/>
                </a:cubicBezTo>
                <a:cubicBezTo>
                  <a:pt x="245" y="21"/>
                  <a:pt x="245" y="21"/>
                  <a:pt x="245" y="21"/>
                </a:cubicBezTo>
                <a:cubicBezTo>
                  <a:pt x="246" y="20"/>
                  <a:pt x="246" y="20"/>
                  <a:pt x="246" y="20"/>
                </a:cubicBezTo>
                <a:cubicBezTo>
                  <a:pt x="246" y="20"/>
                  <a:pt x="246" y="20"/>
                  <a:pt x="246" y="19"/>
                </a:cubicBezTo>
                <a:cubicBezTo>
                  <a:pt x="246" y="19"/>
                  <a:pt x="246" y="19"/>
                  <a:pt x="247" y="18"/>
                </a:cubicBezTo>
                <a:cubicBezTo>
                  <a:pt x="247" y="18"/>
                  <a:pt x="247" y="18"/>
                  <a:pt x="246" y="18"/>
                </a:cubicBezTo>
                <a:cubicBezTo>
                  <a:pt x="247" y="18"/>
                  <a:pt x="247" y="17"/>
                  <a:pt x="247" y="17"/>
                </a:cubicBezTo>
                <a:cubicBezTo>
                  <a:pt x="247" y="17"/>
                  <a:pt x="247" y="17"/>
                  <a:pt x="247" y="17"/>
                </a:cubicBezTo>
                <a:cubicBezTo>
                  <a:pt x="247" y="17"/>
                  <a:pt x="247" y="17"/>
                  <a:pt x="247" y="17"/>
                </a:cubicBezTo>
                <a:cubicBezTo>
                  <a:pt x="247" y="17"/>
                  <a:pt x="246" y="17"/>
                  <a:pt x="246" y="17"/>
                </a:cubicBezTo>
                <a:cubicBezTo>
                  <a:pt x="246" y="17"/>
                  <a:pt x="246" y="17"/>
                  <a:pt x="245" y="17"/>
                </a:cubicBezTo>
                <a:cubicBezTo>
                  <a:pt x="245" y="18"/>
                  <a:pt x="245" y="18"/>
                  <a:pt x="244" y="18"/>
                </a:cubicBezTo>
                <a:cubicBezTo>
                  <a:pt x="244" y="19"/>
                  <a:pt x="244" y="19"/>
                  <a:pt x="244" y="19"/>
                </a:cubicBezTo>
                <a:cubicBezTo>
                  <a:pt x="244" y="19"/>
                  <a:pt x="244" y="19"/>
                  <a:pt x="244" y="19"/>
                </a:cubicBezTo>
                <a:cubicBezTo>
                  <a:pt x="244" y="19"/>
                  <a:pt x="243" y="19"/>
                  <a:pt x="243" y="19"/>
                </a:cubicBezTo>
                <a:cubicBezTo>
                  <a:pt x="243" y="19"/>
                  <a:pt x="243" y="19"/>
                  <a:pt x="243" y="19"/>
                </a:cubicBezTo>
                <a:cubicBezTo>
                  <a:pt x="242" y="19"/>
                  <a:pt x="242" y="19"/>
                  <a:pt x="242" y="18"/>
                </a:cubicBezTo>
                <a:cubicBezTo>
                  <a:pt x="241" y="18"/>
                  <a:pt x="241" y="18"/>
                  <a:pt x="240" y="18"/>
                </a:cubicBezTo>
                <a:cubicBezTo>
                  <a:pt x="240" y="18"/>
                  <a:pt x="239" y="18"/>
                  <a:pt x="238" y="18"/>
                </a:cubicBezTo>
                <a:cubicBezTo>
                  <a:pt x="238" y="18"/>
                  <a:pt x="238" y="18"/>
                  <a:pt x="239" y="17"/>
                </a:cubicBezTo>
                <a:cubicBezTo>
                  <a:pt x="239" y="17"/>
                  <a:pt x="239" y="16"/>
                  <a:pt x="239" y="16"/>
                </a:cubicBezTo>
                <a:cubicBezTo>
                  <a:pt x="239" y="16"/>
                  <a:pt x="239" y="16"/>
                  <a:pt x="238" y="16"/>
                </a:cubicBezTo>
                <a:cubicBezTo>
                  <a:pt x="237" y="16"/>
                  <a:pt x="237" y="16"/>
                  <a:pt x="236" y="16"/>
                </a:cubicBezTo>
                <a:cubicBezTo>
                  <a:pt x="236" y="16"/>
                  <a:pt x="235" y="16"/>
                  <a:pt x="234" y="16"/>
                </a:cubicBezTo>
                <a:cubicBezTo>
                  <a:pt x="234" y="15"/>
                  <a:pt x="235" y="15"/>
                  <a:pt x="235" y="15"/>
                </a:cubicBezTo>
                <a:cubicBezTo>
                  <a:pt x="236" y="15"/>
                  <a:pt x="236" y="15"/>
                  <a:pt x="237" y="15"/>
                </a:cubicBezTo>
                <a:cubicBezTo>
                  <a:pt x="237" y="15"/>
                  <a:pt x="237" y="15"/>
                  <a:pt x="237" y="15"/>
                </a:cubicBezTo>
                <a:cubicBezTo>
                  <a:pt x="237" y="15"/>
                  <a:pt x="237" y="15"/>
                  <a:pt x="236" y="15"/>
                </a:cubicBezTo>
                <a:cubicBezTo>
                  <a:pt x="236" y="15"/>
                  <a:pt x="236" y="15"/>
                  <a:pt x="236" y="14"/>
                </a:cubicBezTo>
                <a:cubicBezTo>
                  <a:pt x="235" y="14"/>
                  <a:pt x="235" y="14"/>
                  <a:pt x="235" y="14"/>
                </a:cubicBezTo>
                <a:cubicBezTo>
                  <a:pt x="235" y="13"/>
                  <a:pt x="235" y="13"/>
                  <a:pt x="235" y="12"/>
                </a:cubicBezTo>
                <a:cubicBezTo>
                  <a:pt x="235" y="12"/>
                  <a:pt x="236" y="11"/>
                  <a:pt x="236" y="11"/>
                </a:cubicBezTo>
                <a:cubicBezTo>
                  <a:pt x="236" y="11"/>
                  <a:pt x="236" y="10"/>
                  <a:pt x="236" y="10"/>
                </a:cubicBezTo>
                <a:cubicBezTo>
                  <a:pt x="236" y="10"/>
                  <a:pt x="236" y="10"/>
                  <a:pt x="236" y="10"/>
                </a:cubicBezTo>
                <a:cubicBezTo>
                  <a:pt x="235" y="10"/>
                  <a:pt x="234" y="9"/>
                  <a:pt x="233" y="9"/>
                </a:cubicBezTo>
                <a:cubicBezTo>
                  <a:pt x="233" y="9"/>
                  <a:pt x="233" y="10"/>
                  <a:pt x="233" y="10"/>
                </a:cubicBezTo>
                <a:cubicBezTo>
                  <a:pt x="233" y="10"/>
                  <a:pt x="233" y="10"/>
                  <a:pt x="233" y="9"/>
                </a:cubicBezTo>
                <a:cubicBezTo>
                  <a:pt x="232" y="9"/>
                  <a:pt x="232" y="9"/>
                  <a:pt x="231" y="9"/>
                </a:cubicBezTo>
                <a:cubicBezTo>
                  <a:pt x="231" y="8"/>
                  <a:pt x="230" y="8"/>
                  <a:pt x="229" y="8"/>
                </a:cubicBezTo>
                <a:cubicBezTo>
                  <a:pt x="229" y="8"/>
                  <a:pt x="229" y="9"/>
                  <a:pt x="228" y="9"/>
                </a:cubicBezTo>
                <a:cubicBezTo>
                  <a:pt x="227" y="9"/>
                  <a:pt x="226" y="9"/>
                  <a:pt x="225" y="9"/>
                </a:cubicBezTo>
                <a:cubicBezTo>
                  <a:pt x="225" y="10"/>
                  <a:pt x="224" y="10"/>
                  <a:pt x="224" y="11"/>
                </a:cubicBezTo>
                <a:cubicBezTo>
                  <a:pt x="224" y="11"/>
                  <a:pt x="223" y="11"/>
                  <a:pt x="223" y="11"/>
                </a:cubicBezTo>
                <a:cubicBezTo>
                  <a:pt x="223" y="11"/>
                  <a:pt x="223" y="11"/>
                  <a:pt x="223" y="11"/>
                </a:cubicBezTo>
                <a:cubicBezTo>
                  <a:pt x="223" y="11"/>
                  <a:pt x="223" y="11"/>
                  <a:pt x="223" y="11"/>
                </a:cubicBezTo>
                <a:cubicBezTo>
                  <a:pt x="223" y="11"/>
                  <a:pt x="222" y="11"/>
                  <a:pt x="222" y="11"/>
                </a:cubicBezTo>
                <a:cubicBezTo>
                  <a:pt x="222" y="12"/>
                  <a:pt x="222" y="12"/>
                  <a:pt x="221" y="12"/>
                </a:cubicBezTo>
                <a:cubicBezTo>
                  <a:pt x="221" y="12"/>
                  <a:pt x="221" y="12"/>
                  <a:pt x="221" y="12"/>
                </a:cubicBezTo>
                <a:cubicBezTo>
                  <a:pt x="221" y="12"/>
                  <a:pt x="220" y="12"/>
                  <a:pt x="221" y="12"/>
                </a:cubicBezTo>
                <a:cubicBezTo>
                  <a:pt x="220" y="12"/>
                  <a:pt x="220" y="12"/>
                  <a:pt x="220" y="12"/>
                </a:cubicBezTo>
                <a:cubicBezTo>
                  <a:pt x="220" y="11"/>
                  <a:pt x="220" y="11"/>
                  <a:pt x="220" y="11"/>
                </a:cubicBezTo>
                <a:cubicBezTo>
                  <a:pt x="221" y="11"/>
                  <a:pt x="221" y="11"/>
                  <a:pt x="221" y="10"/>
                </a:cubicBezTo>
                <a:cubicBezTo>
                  <a:pt x="221" y="10"/>
                  <a:pt x="220" y="10"/>
                  <a:pt x="220" y="10"/>
                </a:cubicBezTo>
                <a:cubicBezTo>
                  <a:pt x="220" y="10"/>
                  <a:pt x="220" y="9"/>
                  <a:pt x="220" y="9"/>
                </a:cubicBezTo>
                <a:cubicBezTo>
                  <a:pt x="220" y="9"/>
                  <a:pt x="220" y="9"/>
                  <a:pt x="220" y="9"/>
                </a:cubicBezTo>
                <a:cubicBezTo>
                  <a:pt x="220" y="8"/>
                  <a:pt x="220" y="8"/>
                  <a:pt x="220" y="7"/>
                </a:cubicBezTo>
                <a:cubicBezTo>
                  <a:pt x="220" y="7"/>
                  <a:pt x="220" y="6"/>
                  <a:pt x="220" y="6"/>
                </a:cubicBezTo>
                <a:cubicBezTo>
                  <a:pt x="220" y="6"/>
                  <a:pt x="220" y="6"/>
                  <a:pt x="220" y="6"/>
                </a:cubicBezTo>
                <a:cubicBezTo>
                  <a:pt x="220" y="6"/>
                  <a:pt x="220" y="6"/>
                  <a:pt x="220" y="6"/>
                </a:cubicBezTo>
                <a:cubicBezTo>
                  <a:pt x="219" y="5"/>
                  <a:pt x="219" y="5"/>
                  <a:pt x="218" y="5"/>
                </a:cubicBezTo>
                <a:cubicBezTo>
                  <a:pt x="218" y="5"/>
                  <a:pt x="217" y="4"/>
                  <a:pt x="217" y="4"/>
                </a:cubicBezTo>
                <a:cubicBezTo>
                  <a:pt x="217" y="4"/>
                  <a:pt x="217" y="4"/>
                  <a:pt x="217" y="4"/>
                </a:cubicBezTo>
                <a:cubicBezTo>
                  <a:pt x="217" y="4"/>
                  <a:pt x="217" y="5"/>
                  <a:pt x="217" y="5"/>
                </a:cubicBezTo>
                <a:cubicBezTo>
                  <a:pt x="218" y="5"/>
                  <a:pt x="218" y="5"/>
                  <a:pt x="217" y="5"/>
                </a:cubicBezTo>
                <a:cubicBezTo>
                  <a:pt x="217" y="5"/>
                  <a:pt x="217" y="5"/>
                  <a:pt x="217" y="5"/>
                </a:cubicBezTo>
                <a:cubicBezTo>
                  <a:pt x="217" y="5"/>
                  <a:pt x="216" y="4"/>
                  <a:pt x="216" y="4"/>
                </a:cubicBezTo>
                <a:cubicBezTo>
                  <a:pt x="216" y="4"/>
                  <a:pt x="216" y="5"/>
                  <a:pt x="216" y="5"/>
                </a:cubicBezTo>
                <a:cubicBezTo>
                  <a:pt x="216" y="5"/>
                  <a:pt x="216" y="5"/>
                  <a:pt x="216" y="5"/>
                </a:cubicBezTo>
                <a:cubicBezTo>
                  <a:pt x="216" y="6"/>
                  <a:pt x="217" y="6"/>
                  <a:pt x="217" y="6"/>
                </a:cubicBezTo>
                <a:cubicBezTo>
                  <a:pt x="216" y="7"/>
                  <a:pt x="216" y="7"/>
                  <a:pt x="216" y="7"/>
                </a:cubicBezTo>
                <a:cubicBezTo>
                  <a:pt x="216" y="7"/>
                  <a:pt x="216" y="6"/>
                  <a:pt x="216" y="6"/>
                </a:cubicBezTo>
                <a:cubicBezTo>
                  <a:pt x="215" y="7"/>
                  <a:pt x="215" y="7"/>
                  <a:pt x="214" y="8"/>
                </a:cubicBezTo>
                <a:cubicBezTo>
                  <a:pt x="214" y="8"/>
                  <a:pt x="214" y="9"/>
                  <a:pt x="214" y="9"/>
                </a:cubicBezTo>
                <a:cubicBezTo>
                  <a:pt x="214" y="10"/>
                  <a:pt x="214" y="10"/>
                  <a:pt x="213" y="10"/>
                </a:cubicBezTo>
                <a:cubicBezTo>
                  <a:pt x="213" y="10"/>
                  <a:pt x="213" y="10"/>
                  <a:pt x="213" y="10"/>
                </a:cubicBezTo>
                <a:cubicBezTo>
                  <a:pt x="212" y="10"/>
                  <a:pt x="212" y="10"/>
                  <a:pt x="211" y="10"/>
                </a:cubicBezTo>
                <a:cubicBezTo>
                  <a:pt x="211" y="10"/>
                  <a:pt x="211" y="11"/>
                  <a:pt x="211" y="10"/>
                </a:cubicBezTo>
                <a:cubicBezTo>
                  <a:pt x="211" y="10"/>
                  <a:pt x="211" y="10"/>
                  <a:pt x="211" y="10"/>
                </a:cubicBezTo>
                <a:cubicBezTo>
                  <a:pt x="211" y="10"/>
                  <a:pt x="211" y="10"/>
                  <a:pt x="211" y="10"/>
                </a:cubicBezTo>
                <a:cubicBezTo>
                  <a:pt x="211" y="9"/>
                  <a:pt x="211" y="10"/>
                  <a:pt x="211" y="9"/>
                </a:cubicBezTo>
                <a:cubicBezTo>
                  <a:pt x="210" y="9"/>
                  <a:pt x="210" y="9"/>
                  <a:pt x="210" y="9"/>
                </a:cubicBezTo>
                <a:cubicBezTo>
                  <a:pt x="210" y="9"/>
                  <a:pt x="210" y="9"/>
                  <a:pt x="210" y="9"/>
                </a:cubicBezTo>
                <a:cubicBezTo>
                  <a:pt x="210" y="9"/>
                  <a:pt x="210" y="9"/>
                  <a:pt x="210" y="9"/>
                </a:cubicBezTo>
                <a:cubicBezTo>
                  <a:pt x="210" y="9"/>
                  <a:pt x="210" y="9"/>
                  <a:pt x="210" y="9"/>
                </a:cubicBezTo>
                <a:cubicBezTo>
                  <a:pt x="211" y="9"/>
                  <a:pt x="211" y="9"/>
                  <a:pt x="211" y="9"/>
                </a:cubicBezTo>
                <a:cubicBezTo>
                  <a:pt x="211" y="9"/>
                  <a:pt x="211" y="9"/>
                  <a:pt x="211" y="9"/>
                </a:cubicBezTo>
                <a:cubicBezTo>
                  <a:pt x="211" y="9"/>
                  <a:pt x="211" y="8"/>
                  <a:pt x="211" y="8"/>
                </a:cubicBezTo>
                <a:cubicBezTo>
                  <a:pt x="211" y="8"/>
                  <a:pt x="211" y="8"/>
                  <a:pt x="211" y="8"/>
                </a:cubicBezTo>
                <a:cubicBezTo>
                  <a:pt x="210" y="8"/>
                  <a:pt x="210" y="8"/>
                  <a:pt x="210" y="8"/>
                </a:cubicBezTo>
                <a:cubicBezTo>
                  <a:pt x="210" y="8"/>
                  <a:pt x="210" y="8"/>
                  <a:pt x="210" y="8"/>
                </a:cubicBezTo>
                <a:cubicBezTo>
                  <a:pt x="210" y="8"/>
                  <a:pt x="210" y="8"/>
                  <a:pt x="211" y="8"/>
                </a:cubicBezTo>
                <a:cubicBezTo>
                  <a:pt x="211" y="8"/>
                  <a:pt x="211" y="8"/>
                  <a:pt x="211" y="8"/>
                </a:cubicBezTo>
                <a:cubicBezTo>
                  <a:pt x="211" y="7"/>
                  <a:pt x="212" y="7"/>
                  <a:pt x="212" y="7"/>
                </a:cubicBezTo>
                <a:cubicBezTo>
                  <a:pt x="212" y="7"/>
                  <a:pt x="212" y="7"/>
                  <a:pt x="213" y="7"/>
                </a:cubicBezTo>
                <a:cubicBezTo>
                  <a:pt x="213" y="7"/>
                  <a:pt x="213" y="7"/>
                  <a:pt x="213" y="6"/>
                </a:cubicBezTo>
                <a:cubicBezTo>
                  <a:pt x="213" y="6"/>
                  <a:pt x="213" y="6"/>
                  <a:pt x="213" y="6"/>
                </a:cubicBezTo>
                <a:cubicBezTo>
                  <a:pt x="213" y="6"/>
                  <a:pt x="213" y="6"/>
                  <a:pt x="213" y="5"/>
                </a:cubicBezTo>
                <a:cubicBezTo>
                  <a:pt x="214" y="5"/>
                  <a:pt x="214" y="5"/>
                  <a:pt x="214" y="5"/>
                </a:cubicBezTo>
                <a:cubicBezTo>
                  <a:pt x="214" y="5"/>
                  <a:pt x="214" y="5"/>
                  <a:pt x="214" y="5"/>
                </a:cubicBezTo>
                <a:cubicBezTo>
                  <a:pt x="214" y="5"/>
                  <a:pt x="214" y="5"/>
                  <a:pt x="214" y="5"/>
                </a:cubicBezTo>
                <a:cubicBezTo>
                  <a:pt x="214" y="4"/>
                  <a:pt x="214" y="4"/>
                  <a:pt x="214" y="4"/>
                </a:cubicBezTo>
                <a:cubicBezTo>
                  <a:pt x="214" y="3"/>
                  <a:pt x="214" y="3"/>
                  <a:pt x="214" y="3"/>
                </a:cubicBezTo>
                <a:cubicBezTo>
                  <a:pt x="214" y="3"/>
                  <a:pt x="214" y="3"/>
                  <a:pt x="213" y="3"/>
                </a:cubicBezTo>
                <a:cubicBezTo>
                  <a:pt x="213" y="3"/>
                  <a:pt x="213" y="3"/>
                  <a:pt x="213" y="3"/>
                </a:cubicBezTo>
                <a:cubicBezTo>
                  <a:pt x="213" y="3"/>
                  <a:pt x="212" y="3"/>
                  <a:pt x="212" y="2"/>
                </a:cubicBezTo>
                <a:cubicBezTo>
                  <a:pt x="212" y="2"/>
                  <a:pt x="211" y="3"/>
                  <a:pt x="211" y="3"/>
                </a:cubicBezTo>
                <a:cubicBezTo>
                  <a:pt x="211" y="3"/>
                  <a:pt x="211" y="3"/>
                  <a:pt x="210" y="3"/>
                </a:cubicBezTo>
                <a:cubicBezTo>
                  <a:pt x="210" y="3"/>
                  <a:pt x="211" y="3"/>
                  <a:pt x="211" y="2"/>
                </a:cubicBezTo>
                <a:cubicBezTo>
                  <a:pt x="211" y="2"/>
                  <a:pt x="211" y="2"/>
                  <a:pt x="211" y="2"/>
                </a:cubicBezTo>
                <a:cubicBezTo>
                  <a:pt x="210" y="2"/>
                  <a:pt x="210" y="2"/>
                  <a:pt x="210" y="1"/>
                </a:cubicBezTo>
                <a:cubicBezTo>
                  <a:pt x="210" y="1"/>
                  <a:pt x="210" y="1"/>
                  <a:pt x="210" y="1"/>
                </a:cubicBezTo>
                <a:cubicBezTo>
                  <a:pt x="210" y="1"/>
                  <a:pt x="210" y="1"/>
                  <a:pt x="209" y="1"/>
                </a:cubicBezTo>
                <a:cubicBezTo>
                  <a:pt x="209" y="1"/>
                  <a:pt x="208" y="1"/>
                  <a:pt x="208" y="1"/>
                </a:cubicBezTo>
                <a:cubicBezTo>
                  <a:pt x="208" y="1"/>
                  <a:pt x="207" y="0"/>
                  <a:pt x="207" y="0"/>
                </a:cubicBezTo>
                <a:cubicBezTo>
                  <a:pt x="207" y="0"/>
                  <a:pt x="207" y="0"/>
                  <a:pt x="207" y="0"/>
                </a:cubicBezTo>
                <a:cubicBezTo>
                  <a:pt x="205" y="1"/>
                  <a:pt x="204" y="3"/>
                  <a:pt x="203" y="5"/>
                </a:cubicBezTo>
                <a:cubicBezTo>
                  <a:pt x="202" y="7"/>
                  <a:pt x="200" y="9"/>
                  <a:pt x="198" y="10"/>
                </a:cubicBezTo>
                <a:cubicBezTo>
                  <a:pt x="197" y="10"/>
                  <a:pt x="196" y="10"/>
                  <a:pt x="196" y="10"/>
                </a:cubicBezTo>
                <a:cubicBezTo>
                  <a:pt x="195" y="10"/>
                  <a:pt x="195" y="11"/>
                  <a:pt x="195" y="11"/>
                </a:cubicBezTo>
                <a:cubicBezTo>
                  <a:pt x="195" y="11"/>
                  <a:pt x="195" y="11"/>
                  <a:pt x="194" y="11"/>
                </a:cubicBezTo>
                <a:cubicBezTo>
                  <a:pt x="194" y="10"/>
                  <a:pt x="193" y="11"/>
                  <a:pt x="193" y="11"/>
                </a:cubicBezTo>
                <a:cubicBezTo>
                  <a:pt x="192" y="11"/>
                  <a:pt x="192" y="11"/>
                  <a:pt x="191" y="11"/>
                </a:cubicBezTo>
                <a:cubicBezTo>
                  <a:pt x="191" y="11"/>
                  <a:pt x="191" y="11"/>
                  <a:pt x="191" y="11"/>
                </a:cubicBezTo>
                <a:cubicBezTo>
                  <a:pt x="191" y="11"/>
                  <a:pt x="190" y="11"/>
                  <a:pt x="190" y="11"/>
                </a:cubicBezTo>
                <a:cubicBezTo>
                  <a:pt x="190" y="11"/>
                  <a:pt x="189" y="11"/>
                  <a:pt x="189" y="12"/>
                </a:cubicBezTo>
                <a:cubicBezTo>
                  <a:pt x="189" y="12"/>
                  <a:pt x="189" y="12"/>
                  <a:pt x="189" y="12"/>
                </a:cubicBezTo>
                <a:cubicBezTo>
                  <a:pt x="190" y="13"/>
                  <a:pt x="190" y="13"/>
                  <a:pt x="190" y="13"/>
                </a:cubicBezTo>
                <a:cubicBezTo>
                  <a:pt x="189" y="13"/>
                  <a:pt x="189" y="12"/>
                  <a:pt x="189" y="12"/>
                </a:cubicBezTo>
                <a:cubicBezTo>
                  <a:pt x="189" y="11"/>
                  <a:pt x="189" y="11"/>
                  <a:pt x="188" y="11"/>
                </a:cubicBezTo>
                <a:cubicBezTo>
                  <a:pt x="189" y="10"/>
                  <a:pt x="189" y="10"/>
                  <a:pt x="190" y="10"/>
                </a:cubicBezTo>
                <a:cubicBezTo>
                  <a:pt x="189" y="10"/>
                  <a:pt x="188" y="10"/>
                  <a:pt x="187" y="10"/>
                </a:cubicBezTo>
                <a:cubicBezTo>
                  <a:pt x="186" y="11"/>
                  <a:pt x="186" y="12"/>
                  <a:pt x="185" y="12"/>
                </a:cubicBezTo>
                <a:cubicBezTo>
                  <a:pt x="185" y="13"/>
                  <a:pt x="185" y="13"/>
                  <a:pt x="184" y="13"/>
                </a:cubicBezTo>
                <a:cubicBezTo>
                  <a:pt x="184" y="13"/>
                  <a:pt x="184" y="14"/>
                  <a:pt x="184" y="14"/>
                </a:cubicBezTo>
                <a:cubicBezTo>
                  <a:pt x="184" y="14"/>
                  <a:pt x="184" y="14"/>
                  <a:pt x="184" y="14"/>
                </a:cubicBezTo>
                <a:cubicBezTo>
                  <a:pt x="184" y="14"/>
                  <a:pt x="185" y="14"/>
                  <a:pt x="185" y="15"/>
                </a:cubicBezTo>
                <a:cubicBezTo>
                  <a:pt x="185" y="15"/>
                  <a:pt x="185" y="16"/>
                  <a:pt x="185" y="16"/>
                </a:cubicBezTo>
                <a:cubicBezTo>
                  <a:pt x="186" y="17"/>
                  <a:pt x="186" y="17"/>
                  <a:pt x="187" y="17"/>
                </a:cubicBezTo>
                <a:cubicBezTo>
                  <a:pt x="187" y="17"/>
                  <a:pt x="187" y="17"/>
                  <a:pt x="187" y="17"/>
                </a:cubicBezTo>
                <a:cubicBezTo>
                  <a:pt x="188" y="16"/>
                  <a:pt x="188" y="16"/>
                  <a:pt x="189" y="17"/>
                </a:cubicBezTo>
                <a:cubicBezTo>
                  <a:pt x="189" y="17"/>
                  <a:pt x="188" y="17"/>
                  <a:pt x="188" y="17"/>
                </a:cubicBezTo>
                <a:cubicBezTo>
                  <a:pt x="187" y="17"/>
                  <a:pt x="187" y="17"/>
                  <a:pt x="187" y="17"/>
                </a:cubicBezTo>
                <a:cubicBezTo>
                  <a:pt x="186" y="18"/>
                  <a:pt x="186" y="18"/>
                  <a:pt x="186" y="17"/>
                </a:cubicBezTo>
                <a:cubicBezTo>
                  <a:pt x="185" y="18"/>
                  <a:pt x="185" y="18"/>
                  <a:pt x="185" y="19"/>
                </a:cubicBezTo>
                <a:cubicBezTo>
                  <a:pt x="185" y="19"/>
                  <a:pt x="185" y="20"/>
                  <a:pt x="185" y="20"/>
                </a:cubicBezTo>
                <a:cubicBezTo>
                  <a:pt x="185" y="21"/>
                  <a:pt x="185" y="21"/>
                  <a:pt x="185" y="22"/>
                </a:cubicBezTo>
                <a:cubicBezTo>
                  <a:pt x="184" y="21"/>
                  <a:pt x="184" y="20"/>
                  <a:pt x="185" y="19"/>
                </a:cubicBezTo>
                <a:cubicBezTo>
                  <a:pt x="184" y="20"/>
                  <a:pt x="184" y="20"/>
                  <a:pt x="183" y="20"/>
                </a:cubicBezTo>
                <a:cubicBezTo>
                  <a:pt x="184" y="19"/>
                  <a:pt x="185" y="18"/>
                  <a:pt x="185" y="17"/>
                </a:cubicBezTo>
                <a:cubicBezTo>
                  <a:pt x="184" y="17"/>
                  <a:pt x="184" y="17"/>
                  <a:pt x="183" y="17"/>
                </a:cubicBezTo>
                <a:cubicBezTo>
                  <a:pt x="184" y="17"/>
                  <a:pt x="184" y="17"/>
                  <a:pt x="184" y="17"/>
                </a:cubicBezTo>
                <a:cubicBezTo>
                  <a:pt x="185" y="16"/>
                  <a:pt x="185" y="15"/>
                  <a:pt x="184" y="15"/>
                </a:cubicBezTo>
                <a:cubicBezTo>
                  <a:pt x="184" y="15"/>
                  <a:pt x="184" y="15"/>
                  <a:pt x="184" y="15"/>
                </a:cubicBezTo>
                <a:cubicBezTo>
                  <a:pt x="184" y="15"/>
                  <a:pt x="183" y="15"/>
                  <a:pt x="183" y="15"/>
                </a:cubicBezTo>
                <a:cubicBezTo>
                  <a:pt x="183" y="15"/>
                  <a:pt x="183" y="15"/>
                  <a:pt x="183" y="16"/>
                </a:cubicBezTo>
                <a:cubicBezTo>
                  <a:pt x="181" y="17"/>
                  <a:pt x="180" y="18"/>
                  <a:pt x="179" y="19"/>
                </a:cubicBezTo>
                <a:cubicBezTo>
                  <a:pt x="178" y="20"/>
                  <a:pt x="178" y="20"/>
                  <a:pt x="177" y="21"/>
                </a:cubicBezTo>
                <a:cubicBezTo>
                  <a:pt x="176" y="21"/>
                  <a:pt x="175" y="22"/>
                  <a:pt x="175" y="22"/>
                </a:cubicBezTo>
                <a:cubicBezTo>
                  <a:pt x="174" y="22"/>
                  <a:pt x="173" y="22"/>
                  <a:pt x="173" y="22"/>
                </a:cubicBezTo>
                <a:cubicBezTo>
                  <a:pt x="173" y="22"/>
                  <a:pt x="172" y="23"/>
                  <a:pt x="172" y="23"/>
                </a:cubicBezTo>
                <a:cubicBezTo>
                  <a:pt x="172" y="23"/>
                  <a:pt x="172" y="23"/>
                  <a:pt x="172" y="22"/>
                </a:cubicBezTo>
                <a:cubicBezTo>
                  <a:pt x="172" y="22"/>
                  <a:pt x="172" y="22"/>
                  <a:pt x="172" y="22"/>
                </a:cubicBezTo>
                <a:cubicBezTo>
                  <a:pt x="172" y="22"/>
                  <a:pt x="173" y="22"/>
                  <a:pt x="173" y="22"/>
                </a:cubicBezTo>
                <a:cubicBezTo>
                  <a:pt x="173" y="22"/>
                  <a:pt x="173" y="22"/>
                  <a:pt x="173" y="21"/>
                </a:cubicBezTo>
                <a:cubicBezTo>
                  <a:pt x="172" y="22"/>
                  <a:pt x="172" y="21"/>
                  <a:pt x="171" y="21"/>
                </a:cubicBezTo>
                <a:cubicBezTo>
                  <a:pt x="171" y="22"/>
                  <a:pt x="170" y="23"/>
                  <a:pt x="169" y="24"/>
                </a:cubicBezTo>
                <a:cubicBezTo>
                  <a:pt x="169" y="24"/>
                  <a:pt x="168" y="25"/>
                  <a:pt x="168" y="26"/>
                </a:cubicBezTo>
                <a:cubicBezTo>
                  <a:pt x="168" y="25"/>
                  <a:pt x="169" y="25"/>
                  <a:pt x="169" y="26"/>
                </a:cubicBezTo>
                <a:cubicBezTo>
                  <a:pt x="170" y="26"/>
                  <a:pt x="170" y="27"/>
                  <a:pt x="171" y="28"/>
                </a:cubicBezTo>
                <a:cubicBezTo>
                  <a:pt x="170" y="27"/>
                  <a:pt x="169" y="26"/>
                  <a:pt x="168" y="26"/>
                </a:cubicBezTo>
                <a:cubicBezTo>
                  <a:pt x="168" y="26"/>
                  <a:pt x="168" y="26"/>
                  <a:pt x="168" y="26"/>
                </a:cubicBezTo>
                <a:cubicBezTo>
                  <a:pt x="168" y="26"/>
                  <a:pt x="168" y="26"/>
                  <a:pt x="168" y="26"/>
                </a:cubicBezTo>
                <a:cubicBezTo>
                  <a:pt x="168" y="27"/>
                  <a:pt x="167" y="28"/>
                  <a:pt x="166" y="29"/>
                </a:cubicBezTo>
                <a:cubicBezTo>
                  <a:pt x="166" y="29"/>
                  <a:pt x="166" y="29"/>
                  <a:pt x="166" y="29"/>
                </a:cubicBezTo>
                <a:cubicBezTo>
                  <a:pt x="166" y="30"/>
                  <a:pt x="166" y="30"/>
                  <a:pt x="165" y="30"/>
                </a:cubicBezTo>
                <a:cubicBezTo>
                  <a:pt x="165" y="30"/>
                  <a:pt x="165" y="31"/>
                  <a:pt x="164" y="31"/>
                </a:cubicBezTo>
                <a:cubicBezTo>
                  <a:pt x="164" y="31"/>
                  <a:pt x="164" y="31"/>
                  <a:pt x="164" y="32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164" y="33"/>
                  <a:pt x="164" y="33"/>
                  <a:pt x="164" y="33"/>
                </a:cubicBezTo>
                <a:cubicBezTo>
                  <a:pt x="164" y="33"/>
                  <a:pt x="164" y="33"/>
                  <a:pt x="164" y="33"/>
                </a:cubicBezTo>
                <a:cubicBezTo>
                  <a:pt x="164" y="33"/>
                  <a:pt x="164" y="33"/>
                  <a:pt x="164" y="33"/>
                </a:cubicBezTo>
                <a:cubicBezTo>
                  <a:pt x="164" y="33"/>
                  <a:pt x="164" y="33"/>
                  <a:pt x="164" y="33"/>
                </a:cubicBezTo>
                <a:cubicBezTo>
                  <a:pt x="164" y="34"/>
                  <a:pt x="164" y="34"/>
                  <a:pt x="164" y="34"/>
                </a:cubicBezTo>
                <a:cubicBezTo>
                  <a:pt x="164" y="34"/>
                  <a:pt x="164" y="34"/>
                  <a:pt x="164" y="34"/>
                </a:cubicBezTo>
                <a:cubicBezTo>
                  <a:pt x="164" y="34"/>
                  <a:pt x="164" y="34"/>
                  <a:pt x="164" y="34"/>
                </a:cubicBezTo>
                <a:cubicBezTo>
                  <a:pt x="164" y="34"/>
                  <a:pt x="164" y="34"/>
                  <a:pt x="164" y="34"/>
                </a:cubicBezTo>
                <a:cubicBezTo>
                  <a:pt x="164" y="34"/>
                  <a:pt x="163" y="35"/>
                  <a:pt x="163" y="35"/>
                </a:cubicBezTo>
                <a:cubicBezTo>
                  <a:pt x="163" y="35"/>
                  <a:pt x="164" y="35"/>
                  <a:pt x="164" y="35"/>
                </a:cubicBezTo>
                <a:cubicBezTo>
                  <a:pt x="164" y="35"/>
                  <a:pt x="164" y="36"/>
                  <a:pt x="164" y="36"/>
                </a:cubicBezTo>
                <a:cubicBezTo>
                  <a:pt x="164" y="36"/>
                  <a:pt x="164" y="36"/>
                  <a:pt x="164" y="36"/>
                </a:cubicBezTo>
                <a:cubicBezTo>
                  <a:pt x="164" y="36"/>
                  <a:pt x="164" y="36"/>
                  <a:pt x="164" y="36"/>
                </a:cubicBezTo>
                <a:cubicBezTo>
                  <a:pt x="164" y="37"/>
                  <a:pt x="164" y="37"/>
                  <a:pt x="164" y="37"/>
                </a:cubicBezTo>
                <a:cubicBezTo>
                  <a:pt x="164" y="37"/>
                  <a:pt x="163" y="37"/>
                  <a:pt x="163" y="37"/>
                </a:cubicBezTo>
                <a:cubicBezTo>
                  <a:pt x="163" y="37"/>
                  <a:pt x="164" y="37"/>
                  <a:pt x="164" y="37"/>
                </a:cubicBezTo>
                <a:cubicBezTo>
                  <a:pt x="164" y="37"/>
                  <a:pt x="164" y="37"/>
                  <a:pt x="164" y="37"/>
                </a:cubicBezTo>
                <a:cubicBezTo>
                  <a:pt x="163" y="38"/>
                  <a:pt x="163" y="39"/>
                  <a:pt x="163" y="39"/>
                </a:cubicBezTo>
                <a:cubicBezTo>
                  <a:pt x="163" y="40"/>
                  <a:pt x="162" y="40"/>
                  <a:pt x="162" y="41"/>
                </a:cubicBezTo>
                <a:cubicBezTo>
                  <a:pt x="161" y="42"/>
                  <a:pt x="160" y="44"/>
                  <a:pt x="158" y="45"/>
                </a:cubicBezTo>
                <a:cubicBezTo>
                  <a:pt x="157" y="46"/>
                  <a:pt x="155" y="47"/>
                  <a:pt x="153" y="47"/>
                </a:cubicBezTo>
                <a:cubicBezTo>
                  <a:pt x="154" y="48"/>
                  <a:pt x="154" y="48"/>
                  <a:pt x="154" y="48"/>
                </a:cubicBezTo>
                <a:cubicBezTo>
                  <a:pt x="152" y="47"/>
                  <a:pt x="151" y="48"/>
                  <a:pt x="149" y="48"/>
                </a:cubicBezTo>
                <a:cubicBezTo>
                  <a:pt x="147" y="49"/>
                  <a:pt x="145" y="48"/>
                  <a:pt x="143" y="48"/>
                </a:cubicBezTo>
                <a:cubicBezTo>
                  <a:pt x="143" y="48"/>
                  <a:pt x="143" y="48"/>
                  <a:pt x="142" y="48"/>
                </a:cubicBezTo>
                <a:cubicBezTo>
                  <a:pt x="142" y="48"/>
                  <a:pt x="142" y="48"/>
                  <a:pt x="142" y="49"/>
                </a:cubicBezTo>
                <a:cubicBezTo>
                  <a:pt x="143" y="50"/>
                  <a:pt x="143" y="52"/>
                  <a:pt x="142" y="54"/>
                </a:cubicBezTo>
                <a:cubicBezTo>
                  <a:pt x="142" y="55"/>
                  <a:pt x="141" y="56"/>
                  <a:pt x="140" y="57"/>
                </a:cubicBezTo>
                <a:cubicBezTo>
                  <a:pt x="140" y="58"/>
                  <a:pt x="140" y="58"/>
                  <a:pt x="139" y="58"/>
                </a:cubicBezTo>
                <a:cubicBezTo>
                  <a:pt x="141" y="58"/>
                  <a:pt x="142" y="58"/>
                  <a:pt x="143" y="59"/>
                </a:cubicBezTo>
                <a:cubicBezTo>
                  <a:pt x="144" y="60"/>
                  <a:pt x="144" y="62"/>
                  <a:pt x="145" y="62"/>
                </a:cubicBezTo>
                <a:cubicBezTo>
                  <a:pt x="146" y="63"/>
                  <a:pt x="146" y="63"/>
                  <a:pt x="147" y="63"/>
                </a:cubicBezTo>
                <a:cubicBezTo>
                  <a:pt x="148" y="63"/>
                  <a:pt x="149" y="64"/>
                  <a:pt x="150" y="65"/>
                </a:cubicBezTo>
                <a:cubicBezTo>
                  <a:pt x="151" y="66"/>
                  <a:pt x="152" y="67"/>
                  <a:pt x="153" y="68"/>
                </a:cubicBezTo>
                <a:cubicBezTo>
                  <a:pt x="153" y="68"/>
                  <a:pt x="153" y="68"/>
                  <a:pt x="153" y="68"/>
                </a:cubicBezTo>
                <a:cubicBezTo>
                  <a:pt x="154" y="68"/>
                  <a:pt x="154" y="69"/>
                  <a:pt x="154" y="69"/>
                </a:cubicBezTo>
                <a:cubicBezTo>
                  <a:pt x="155" y="70"/>
                  <a:pt x="156" y="70"/>
                  <a:pt x="157" y="71"/>
                </a:cubicBezTo>
                <a:cubicBezTo>
                  <a:pt x="157" y="71"/>
                  <a:pt x="157" y="72"/>
                  <a:pt x="158" y="73"/>
                </a:cubicBezTo>
                <a:cubicBezTo>
                  <a:pt x="158" y="73"/>
                  <a:pt x="158" y="73"/>
                  <a:pt x="158" y="73"/>
                </a:cubicBezTo>
                <a:cubicBezTo>
                  <a:pt x="158" y="73"/>
                  <a:pt x="158" y="73"/>
                  <a:pt x="158" y="74"/>
                </a:cubicBezTo>
                <a:cubicBezTo>
                  <a:pt x="158" y="74"/>
                  <a:pt x="158" y="74"/>
                  <a:pt x="158" y="74"/>
                </a:cubicBezTo>
                <a:cubicBezTo>
                  <a:pt x="158" y="74"/>
                  <a:pt x="159" y="74"/>
                  <a:pt x="159" y="75"/>
                </a:cubicBezTo>
                <a:cubicBezTo>
                  <a:pt x="159" y="75"/>
                  <a:pt x="159" y="75"/>
                  <a:pt x="159" y="75"/>
                </a:cubicBezTo>
                <a:cubicBezTo>
                  <a:pt x="158" y="76"/>
                  <a:pt x="159" y="77"/>
                  <a:pt x="159" y="77"/>
                </a:cubicBezTo>
                <a:cubicBezTo>
                  <a:pt x="159" y="78"/>
                  <a:pt x="159" y="78"/>
                  <a:pt x="159" y="78"/>
                </a:cubicBezTo>
                <a:cubicBezTo>
                  <a:pt x="159" y="78"/>
                  <a:pt x="159" y="78"/>
                  <a:pt x="159" y="78"/>
                </a:cubicBezTo>
                <a:cubicBezTo>
                  <a:pt x="159" y="78"/>
                  <a:pt x="159" y="78"/>
                  <a:pt x="159" y="78"/>
                </a:cubicBezTo>
                <a:cubicBezTo>
                  <a:pt x="160" y="78"/>
                  <a:pt x="160" y="79"/>
                  <a:pt x="160" y="79"/>
                </a:cubicBezTo>
                <a:cubicBezTo>
                  <a:pt x="160" y="79"/>
                  <a:pt x="161" y="79"/>
                  <a:pt x="161" y="79"/>
                </a:cubicBezTo>
                <a:cubicBezTo>
                  <a:pt x="161" y="79"/>
                  <a:pt x="161" y="79"/>
                  <a:pt x="161" y="79"/>
                </a:cubicBezTo>
                <a:cubicBezTo>
                  <a:pt x="160" y="80"/>
                  <a:pt x="160" y="79"/>
                  <a:pt x="160" y="79"/>
                </a:cubicBezTo>
                <a:cubicBezTo>
                  <a:pt x="160" y="79"/>
                  <a:pt x="160" y="79"/>
                  <a:pt x="159" y="79"/>
                </a:cubicBezTo>
                <a:cubicBezTo>
                  <a:pt x="159" y="80"/>
                  <a:pt x="160" y="80"/>
                  <a:pt x="160" y="80"/>
                </a:cubicBezTo>
                <a:cubicBezTo>
                  <a:pt x="160" y="80"/>
                  <a:pt x="160" y="80"/>
                  <a:pt x="160" y="80"/>
                </a:cubicBezTo>
                <a:cubicBezTo>
                  <a:pt x="161" y="80"/>
                  <a:pt x="161" y="80"/>
                  <a:pt x="162" y="80"/>
                </a:cubicBezTo>
                <a:cubicBezTo>
                  <a:pt x="162" y="80"/>
                  <a:pt x="162" y="81"/>
                  <a:pt x="163" y="81"/>
                </a:cubicBezTo>
                <a:cubicBezTo>
                  <a:pt x="163" y="81"/>
                  <a:pt x="163" y="81"/>
                  <a:pt x="164" y="81"/>
                </a:cubicBezTo>
                <a:cubicBezTo>
                  <a:pt x="164" y="81"/>
                  <a:pt x="164" y="81"/>
                  <a:pt x="164" y="81"/>
                </a:cubicBezTo>
                <a:cubicBezTo>
                  <a:pt x="164" y="81"/>
                  <a:pt x="165" y="81"/>
                  <a:pt x="165" y="81"/>
                </a:cubicBezTo>
                <a:cubicBezTo>
                  <a:pt x="165" y="81"/>
                  <a:pt x="166" y="81"/>
                  <a:pt x="166" y="81"/>
                </a:cubicBezTo>
                <a:cubicBezTo>
                  <a:pt x="166" y="81"/>
                  <a:pt x="166" y="81"/>
                  <a:pt x="167" y="81"/>
                </a:cubicBezTo>
                <a:cubicBezTo>
                  <a:pt x="167" y="81"/>
                  <a:pt x="167" y="81"/>
                  <a:pt x="167" y="81"/>
                </a:cubicBezTo>
                <a:cubicBezTo>
                  <a:pt x="168" y="80"/>
                  <a:pt x="168" y="80"/>
                  <a:pt x="168" y="79"/>
                </a:cubicBezTo>
                <a:cubicBezTo>
                  <a:pt x="167" y="79"/>
                  <a:pt x="167" y="79"/>
                  <a:pt x="166" y="79"/>
                </a:cubicBezTo>
                <a:cubicBezTo>
                  <a:pt x="166" y="79"/>
                  <a:pt x="167" y="78"/>
                  <a:pt x="167" y="78"/>
                </a:cubicBezTo>
                <a:cubicBezTo>
                  <a:pt x="167" y="78"/>
                  <a:pt x="167" y="79"/>
                  <a:pt x="167" y="79"/>
                </a:cubicBezTo>
                <a:cubicBezTo>
                  <a:pt x="167" y="79"/>
                  <a:pt x="167" y="79"/>
                  <a:pt x="167" y="79"/>
                </a:cubicBezTo>
                <a:cubicBezTo>
                  <a:pt x="168" y="79"/>
                  <a:pt x="168" y="79"/>
                  <a:pt x="168" y="79"/>
                </a:cubicBezTo>
                <a:cubicBezTo>
                  <a:pt x="168" y="80"/>
                  <a:pt x="168" y="80"/>
                  <a:pt x="168" y="80"/>
                </a:cubicBezTo>
                <a:cubicBezTo>
                  <a:pt x="168" y="81"/>
                  <a:pt x="167" y="81"/>
                  <a:pt x="168" y="82"/>
                </a:cubicBezTo>
                <a:cubicBezTo>
                  <a:pt x="169" y="82"/>
                  <a:pt x="170" y="81"/>
                  <a:pt x="171" y="81"/>
                </a:cubicBezTo>
                <a:cubicBezTo>
                  <a:pt x="172" y="81"/>
                  <a:pt x="172" y="81"/>
                  <a:pt x="172" y="82"/>
                </a:cubicBezTo>
                <a:cubicBezTo>
                  <a:pt x="173" y="81"/>
                  <a:pt x="173" y="82"/>
                  <a:pt x="174" y="82"/>
                </a:cubicBezTo>
                <a:cubicBezTo>
                  <a:pt x="174" y="82"/>
                  <a:pt x="174" y="83"/>
                  <a:pt x="173" y="83"/>
                </a:cubicBezTo>
                <a:cubicBezTo>
                  <a:pt x="173" y="83"/>
                  <a:pt x="173" y="83"/>
                  <a:pt x="173" y="83"/>
                </a:cubicBezTo>
                <a:cubicBezTo>
                  <a:pt x="172" y="83"/>
                  <a:pt x="172" y="84"/>
                  <a:pt x="172" y="84"/>
                </a:cubicBezTo>
                <a:cubicBezTo>
                  <a:pt x="172" y="85"/>
                  <a:pt x="172" y="85"/>
                  <a:pt x="172" y="86"/>
                </a:cubicBezTo>
                <a:cubicBezTo>
                  <a:pt x="172" y="86"/>
                  <a:pt x="172" y="86"/>
                  <a:pt x="172" y="86"/>
                </a:cubicBezTo>
                <a:cubicBezTo>
                  <a:pt x="172" y="86"/>
                  <a:pt x="172" y="87"/>
                  <a:pt x="172" y="87"/>
                </a:cubicBezTo>
                <a:cubicBezTo>
                  <a:pt x="172" y="88"/>
                  <a:pt x="173" y="88"/>
                  <a:pt x="174" y="88"/>
                </a:cubicBezTo>
                <a:cubicBezTo>
                  <a:pt x="174" y="88"/>
                  <a:pt x="174" y="88"/>
                  <a:pt x="174" y="89"/>
                </a:cubicBezTo>
                <a:cubicBezTo>
                  <a:pt x="174" y="89"/>
                  <a:pt x="174" y="89"/>
                  <a:pt x="174" y="89"/>
                </a:cubicBezTo>
                <a:cubicBezTo>
                  <a:pt x="174" y="89"/>
                  <a:pt x="174" y="89"/>
                  <a:pt x="174" y="90"/>
                </a:cubicBezTo>
                <a:cubicBezTo>
                  <a:pt x="175" y="90"/>
                  <a:pt x="175" y="90"/>
                  <a:pt x="175" y="90"/>
                </a:cubicBezTo>
                <a:cubicBezTo>
                  <a:pt x="175" y="90"/>
                  <a:pt x="176" y="89"/>
                  <a:pt x="175" y="89"/>
                </a:cubicBezTo>
                <a:cubicBezTo>
                  <a:pt x="176" y="88"/>
                  <a:pt x="176" y="88"/>
                  <a:pt x="177" y="88"/>
                </a:cubicBezTo>
                <a:cubicBezTo>
                  <a:pt x="177" y="88"/>
                  <a:pt x="178" y="88"/>
                  <a:pt x="178" y="87"/>
                </a:cubicBezTo>
                <a:cubicBezTo>
                  <a:pt x="178" y="87"/>
                  <a:pt x="178" y="87"/>
                  <a:pt x="178" y="87"/>
                </a:cubicBezTo>
                <a:cubicBezTo>
                  <a:pt x="178" y="87"/>
                  <a:pt x="179" y="88"/>
                  <a:pt x="179" y="88"/>
                </a:cubicBezTo>
                <a:cubicBezTo>
                  <a:pt x="179" y="88"/>
                  <a:pt x="180" y="88"/>
                  <a:pt x="181" y="88"/>
                </a:cubicBezTo>
                <a:cubicBezTo>
                  <a:pt x="182" y="88"/>
                  <a:pt x="182" y="88"/>
                  <a:pt x="183" y="87"/>
                </a:cubicBezTo>
                <a:cubicBezTo>
                  <a:pt x="184" y="87"/>
                  <a:pt x="184" y="87"/>
                  <a:pt x="185" y="88"/>
                </a:cubicBezTo>
                <a:cubicBezTo>
                  <a:pt x="185" y="88"/>
                  <a:pt x="185" y="87"/>
                  <a:pt x="185" y="87"/>
                </a:cubicBezTo>
                <a:cubicBezTo>
                  <a:pt x="185" y="87"/>
                  <a:pt x="186" y="87"/>
                  <a:pt x="186" y="87"/>
                </a:cubicBezTo>
                <a:cubicBezTo>
                  <a:pt x="186" y="88"/>
                  <a:pt x="186" y="88"/>
                  <a:pt x="186" y="88"/>
                </a:cubicBezTo>
                <a:cubicBezTo>
                  <a:pt x="186" y="88"/>
                  <a:pt x="185" y="88"/>
                  <a:pt x="185" y="88"/>
                </a:cubicBezTo>
                <a:cubicBezTo>
                  <a:pt x="185" y="88"/>
                  <a:pt x="185" y="88"/>
                  <a:pt x="185" y="88"/>
                </a:cubicBezTo>
                <a:cubicBezTo>
                  <a:pt x="185" y="89"/>
                  <a:pt x="184" y="89"/>
                  <a:pt x="184" y="88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83" y="88"/>
                  <a:pt x="182" y="88"/>
                  <a:pt x="183" y="89"/>
                </a:cubicBezTo>
                <a:cubicBezTo>
                  <a:pt x="183" y="89"/>
                  <a:pt x="183" y="90"/>
                  <a:pt x="183" y="90"/>
                </a:cubicBezTo>
                <a:cubicBezTo>
                  <a:pt x="183" y="91"/>
                  <a:pt x="183" y="91"/>
                  <a:pt x="182" y="92"/>
                </a:cubicBezTo>
                <a:cubicBezTo>
                  <a:pt x="182" y="92"/>
                  <a:pt x="182" y="92"/>
                  <a:pt x="181" y="92"/>
                </a:cubicBezTo>
                <a:cubicBezTo>
                  <a:pt x="180" y="92"/>
                  <a:pt x="179" y="92"/>
                  <a:pt x="178" y="92"/>
                </a:cubicBezTo>
                <a:cubicBezTo>
                  <a:pt x="177" y="91"/>
                  <a:pt x="177" y="90"/>
                  <a:pt x="176" y="90"/>
                </a:cubicBezTo>
                <a:cubicBezTo>
                  <a:pt x="176" y="90"/>
                  <a:pt x="175" y="90"/>
                  <a:pt x="175" y="91"/>
                </a:cubicBezTo>
                <a:cubicBezTo>
                  <a:pt x="174" y="91"/>
                  <a:pt x="174" y="91"/>
                  <a:pt x="173" y="91"/>
                </a:cubicBezTo>
                <a:cubicBezTo>
                  <a:pt x="173" y="91"/>
                  <a:pt x="172" y="90"/>
                  <a:pt x="172" y="90"/>
                </a:cubicBezTo>
                <a:cubicBezTo>
                  <a:pt x="172" y="90"/>
                  <a:pt x="172" y="89"/>
                  <a:pt x="171" y="89"/>
                </a:cubicBezTo>
                <a:cubicBezTo>
                  <a:pt x="171" y="89"/>
                  <a:pt x="171" y="89"/>
                  <a:pt x="171" y="89"/>
                </a:cubicBezTo>
                <a:cubicBezTo>
                  <a:pt x="171" y="89"/>
                  <a:pt x="171" y="88"/>
                  <a:pt x="171" y="88"/>
                </a:cubicBezTo>
                <a:cubicBezTo>
                  <a:pt x="170" y="88"/>
                  <a:pt x="170" y="88"/>
                  <a:pt x="170" y="88"/>
                </a:cubicBezTo>
                <a:cubicBezTo>
                  <a:pt x="170" y="87"/>
                  <a:pt x="170" y="87"/>
                  <a:pt x="170" y="87"/>
                </a:cubicBezTo>
                <a:cubicBezTo>
                  <a:pt x="170" y="87"/>
                  <a:pt x="170" y="86"/>
                  <a:pt x="171" y="86"/>
                </a:cubicBezTo>
                <a:cubicBezTo>
                  <a:pt x="171" y="86"/>
                  <a:pt x="171" y="86"/>
                  <a:pt x="171" y="86"/>
                </a:cubicBezTo>
                <a:cubicBezTo>
                  <a:pt x="171" y="85"/>
                  <a:pt x="170" y="85"/>
                  <a:pt x="170" y="85"/>
                </a:cubicBezTo>
                <a:cubicBezTo>
                  <a:pt x="170" y="85"/>
                  <a:pt x="170" y="85"/>
                  <a:pt x="170" y="84"/>
                </a:cubicBezTo>
                <a:cubicBezTo>
                  <a:pt x="169" y="84"/>
                  <a:pt x="169" y="83"/>
                  <a:pt x="169" y="83"/>
                </a:cubicBezTo>
                <a:cubicBezTo>
                  <a:pt x="169" y="83"/>
                  <a:pt x="169" y="83"/>
                  <a:pt x="169" y="83"/>
                </a:cubicBezTo>
                <a:cubicBezTo>
                  <a:pt x="168" y="83"/>
                  <a:pt x="168" y="83"/>
                  <a:pt x="168" y="83"/>
                </a:cubicBezTo>
                <a:cubicBezTo>
                  <a:pt x="168" y="83"/>
                  <a:pt x="168" y="83"/>
                  <a:pt x="168" y="83"/>
                </a:cubicBezTo>
                <a:cubicBezTo>
                  <a:pt x="168" y="83"/>
                  <a:pt x="167" y="83"/>
                  <a:pt x="167" y="83"/>
                </a:cubicBezTo>
                <a:cubicBezTo>
                  <a:pt x="167" y="83"/>
                  <a:pt x="167" y="83"/>
                  <a:pt x="167" y="83"/>
                </a:cubicBezTo>
                <a:cubicBezTo>
                  <a:pt x="167" y="83"/>
                  <a:pt x="167" y="83"/>
                  <a:pt x="167" y="84"/>
                </a:cubicBezTo>
                <a:cubicBezTo>
                  <a:pt x="167" y="84"/>
                  <a:pt x="167" y="84"/>
                  <a:pt x="167" y="84"/>
                </a:cubicBezTo>
                <a:cubicBezTo>
                  <a:pt x="167" y="84"/>
                  <a:pt x="167" y="84"/>
                  <a:pt x="167" y="84"/>
                </a:cubicBezTo>
                <a:cubicBezTo>
                  <a:pt x="167" y="85"/>
                  <a:pt x="167" y="85"/>
                  <a:pt x="167" y="85"/>
                </a:cubicBezTo>
                <a:cubicBezTo>
                  <a:pt x="167" y="85"/>
                  <a:pt x="167" y="86"/>
                  <a:pt x="168" y="86"/>
                </a:cubicBezTo>
                <a:cubicBezTo>
                  <a:pt x="168" y="86"/>
                  <a:pt x="168" y="86"/>
                  <a:pt x="168" y="86"/>
                </a:cubicBezTo>
                <a:cubicBezTo>
                  <a:pt x="169" y="86"/>
                  <a:pt x="169" y="87"/>
                  <a:pt x="170" y="87"/>
                </a:cubicBezTo>
                <a:cubicBezTo>
                  <a:pt x="170" y="87"/>
                  <a:pt x="170" y="88"/>
                  <a:pt x="170" y="88"/>
                </a:cubicBezTo>
                <a:cubicBezTo>
                  <a:pt x="170" y="88"/>
                  <a:pt x="171" y="89"/>
                  <a:pt x="171" y="89"/>
                </a:cubicBezTo>
                <a:cubicBezTo>
                  <a:pt x="171" y="89"/>
                  <a:pt x="171" y="90"/>
                  <a:pt x="171" y="90"/>
                </a:cubicBezTo>
                <a:cubicBezTo>
                  <a:pt x="172" y="90"/>
                  <a:pt x="172" y="91"/>
                  <a:pt x="172" y="91"/>
                </a:cubicBezTo>
                <a:cubicBezTo>
                  <a:pt x="172" y="91"/>
                  <a:pt x="172" y="92"/>
                  <a:pt x="172" y="92"/>
                </a:cubicBezTo>
                <a:cubicBezTo>
                  <a:pt x="172" y="92"/>
                  <a:pt x="172" y="92"/>
                  <a:pt x="172" y="92"/>
                </a:cubicBezTo>
                <a:cubicBezTo>
                  <a:pt x="173" y="92"/>
                  <a:pt x="173" y="92"/>
                  <a:pt x="174" y="92"/>
                </a:cubicBezTo>
                <a:cubicBezTo>
                  <a:pt x="175" y="92"/>
                  <a:pt x="177" y="93"/>
                  <a:pt x="177" y="94"/>
                </a:cubicBezTo>
                <a:cubicBezTo>
                  <a:pt x="177" y="94"/>
                  <a:pt x="177" y="94"/>
                  <a:pt x="177" y="94"/>
                </a:cubicBezTo>
                <a:cubicBezTo>
                  <a:pt x="177" y="95"/>
                  <a:pt x="177" y="95"/>
                  <a:pt x="177" y="95"/>
                </a:cubicBezTo>
                <a:cubicBezTo>
                  <a:pt x="177" y="95"/>
                  <a:pt x="177" y="96"/>
                  <a:pt x="177" y="96"/>
                </a:cubicBezTo>
                <a:cubicBezTo>
                  <a:pt x="176" y="96"/>
                  <a:pt x="177" y="96"/>
                  <a:pt x="177" y="95"/>
                </a:cubicBezTo>
                <a:cubicBezTo>
                  <a:pt x="177" y="95"/>
                  <a:pt x="177" y="95"/>
                  <a:pt x="177" y="95"/>
                </a:cubicBezTo>
                <a:cubicBezTo>
                  <a:pt x="177" y="95"/>
                  <a:pt x="176" y="95"/>
                  <a:pt x="176" y="95"/>
                </a:cubicBezTo>
                <a:cubicBezTo>
                  <a:pt x="176" y="95"/>
                  <a:pt x="175" y="95"/>
                  <a:pt x="175" y="94"/>
                </a:cubicBezTo>
                <a:cubicBezTo>
                  <a:pt x="175" y="94"/>
                  <a:pt x="175" y="94"/>
                  <a:pt x="174" y="94"/>
                </a:cubicBezTo>
                <a:cubicBezTo>
                  <a:pt x="174" y="94"/>
                  <a:pt x="174" y="94"/>
                  <a:pt x="174" y="95"/>
                </a:cubicBezTo>
                <a:cubicBezTo>
                  <a:pt x="173" y="96"/>
                  <a:pt x="173" y="97"/>
                  <a:pt x="172" y="99"/>
                </a:cubicBezTo>
                <a:cubicBezTo>
                  <a:pt x="172" y="99"/>
                  <a:pt x="171" y="99"/>
                  <a:pt x="171" y="98"/>
                </a:cubicBezTo>
                <a:cubicBezTo>
                  <a:pt x="171" y="98"/>
                  <a:pt x="172" y="98"/>
                  <a:pt x="172" y="98"/>
                </a:cubicBezTo>
                <a:cubicBezTo>
                  <a:pt x="171" y="98"/>
                  <a:pt x="171" y="97"/>
                  <a:pt x="170" y="97"/>
                </a:cubicBezTo>
                <a:cubicBezTo>
                  <a:pt x="170" y="97"/>
                  <a:pt x="169" y="98"/>
                  <a:pt x="169" y="98"/>
                </a:cubicBezTo>
                <a:cubicBezTo>
                  <a:pt x="168" y="98"/>
                  <a:pt x="167" y="97"/>
                  <a:pt x="166" y="98"/>
                </a:cubicBezTo>
                <a:cubicBezTo>
                  <a:pt x="166" y="97"/>
                  <a:pt x="166" y="97"/>
                  <a:pt x="166" y="97"/>
                </a:cubicBezTo>
                <a:cubicBezTo>
                  <a:pt x="165" y="97"/>
                  <a:pt x="165" y="97"/>
                  <a:pt x="165" y="97"/>
                </a:cubicBezTo>
                <a:cubicBezTo>
                  <a:pt x="164" y="97"/>
                  <a:pt x="163" y="97"/>
                  <a:pt x="163" y="97"/>
                </a:cubicBezTo>
                <a:cubicBezTo>
                  <a:pt x="161" y="97"/>
                  <a:pt x="160" y="97"/>
                  <a:pt x="159" y="98"/>
                </a:cubicBezTo>
                <a:cubicBezTo>
                  <a:pt x="159" y="97"/>
                  <a:pt x="159" y="97"/>
                  <a:pt x="159" y="97"/>
                </a:cubicBezTo>
                <a:cubicBezTo>
                  <a:pt x="158" y="96"/>
                  <a:pt x="158" y="96"/>
                  <a:pt x="158" y="96"/>
                </a:cubicBezTo>
                <a:cubicBezTo>
                  <a:pt x="158" y="95"/>
                  <a:pt x="158" y="95"/>
                  <a:pt x="157" y="95"/>
                </a:cubicBezTo>
                <a:cubicBezTo>
                  <a:pt x="157" y="95"/>
                  <a:pt x="157" y="95"/>
                  <a:pt x="157" y="95"/>
                </a:cubicBezTo>
                <a:cubicBezTo>
                  <a:pt x="157" y="95"/>
                  <a:pt x="158" y="95"/>
                  <a:pt x="158" y="94"/>
                </a:cubicBezTo>
                <a:cubicBezTo>
                  <a:pt x="159" y="94"/>
                  <a:pt x="158" y="93"/>
                  <a:pt x="158" y="93"/>
                </a:cubicBezTo>
                <a:cubicBezTo>
                  <a:pt x="158" y="92"/>
                  <a:pt x="159" y="91"/>
                  <a:pt x="159" y="90"/>
                </a:cubicBezTo>
                <a:cubicBezTo>
                  <a:pt x="159" y="90"/>
                  <a:pt x="159" y="90"/>
                  <a:pt x="159" y="89"/>
                </a:cubicBezTo>
                <a:cubicBezTo>
                  <a:pt x="159" y="89"/>
                  <a:pt x="158" y="89"/>
                  <a:pt x="158" y="89"/>
                </a:cubicBezTo>
                <a:cubicBezTo>
                  <a:pt x="158" y="89"/>
                  <a:pt x="159" y="89"/>
                  <a:pt x="159" y="89"/>
                </a:cubicBezTo>
                <a:cubicBezTo>
                  <a:pt x="158" y="88"/>
                  <a:pt x="157" y="88"/>
                  <a:pt x="156" y="88"/>
                </a:cubicBezTo>
                <a:cubicBezTo>
                  <a:pt x="155" y="88"/>
                  <a:pt x="154" y="89"/>
                  <a:pt x="153" y="89"/>
                </a:cubicBezTo>
                <a:cubicBezTo>
                  <a:pt x="153" y="89"/>
                  <a:pt x="152" y="90"/>
                  <a:pt x="152" y="90"/>
                </a:cubicBezTo>
                <a:cubicBezTo>
                  <a:pt x="151" y="91"/>
                  <a:pt x="151" y="91"/>
                  <a:pt x="151" y="91"/>
                </a:cubicBezTo>
                <a:cubicBezTo>
                  <a:pt x="151" y="91"/>
                  <a:pt x="151" y="92"/>
                  <a:pt x="151" y="92"/>
                </a:cubicBezTo>
                <a:cubicBezTo>
                  <a:pt x="151" y="92"/>
                  <a:pt x="151" y="92"/>
                  <a:pt x="150" y="92"/>
                </a:cubicBezTo>
                <a:cubicBezTo>
                  <a:pt x="150" y="92"/>
                  <a:pt x="150" y="91"/>
                  <a:pt x="150" y="91"/>
                </a:cubicBezTo>
                <a:cubicBezTo>
                  <a:pt x="150" y="91"/>
                  <a:pt x="149" y="91"/>
                  <a:pt x="149" y="91"/>
                </a:cubicBezTo>
                <a:cubicBezTo>
                  <a:pt x="149" y="91"/>
                  <a:pt x="150" y="91"/>
                  <a:pt x="150" y="91"/>
                </a:cubicBezTo>
                <a:cubicBezTo>
                  <a:pt x="150" y="91"/>
                  <a:pt x="149" y="91"/>
                  <a:pt x="149" y="91"/>
                </a:cubicBezTo>
                <a:cubicBezTo>
                  <a:pt x="148" y="91"/>
                  <a:pt x="148" y="92"/>
                  <a:pt x="147" y="92"/>
                </a:cubicBezTo>
                <a:cubicBezTo>
                  <a:pt x="147" y="92"/>
                  <a:pt x="146" y="92"/>
                  <a:pt x="146" y="92"/>
                </a:cubicBezTo>
                <a:cubicBezTo>
                  <a:pt x="146" y="92"/>
                  <a:pt x="146" y="93"/>
                  <a:pt x="146" y="93"/>
                </a:cubicBezTo>
                <a:cubicBezTo>
                  <a:pt x="146" y="93"/>
                  <a:pt x="146" y="93"/>
                  <a:pt x="145" y="93"/>
                </a:cubicBezTo>
                <a:cubicBezTo>
                  <a:pt x="145" y="93"/>
                  <a:pt x="145" y="94"/>
                  <a:pt x="145" y="94"/>
                </a:cubicBezTo>
                <a:cubicBezTo>
                  <a:pt x="145" y="94"/>
                  <a:pt x="145" y="94"/>
                  <a:pt x="145" y="94"/>
                </a:cubicBezTo>
                <a:cubicBezTo>
                  <a:pt x="145" y="95"/>
                  <a:pt x="145" y="95"/>
                  <a:pt x="145" y="95"/>
                </a:cubicBezTo>
                <a:cubicBezTo>
                  <a:pt x="145" y="95"/>
                  <a:pt x="145" y="95"/>
                  <a:pt x="145" y="95"/>
                </a:cubicBezTo>
                <a:cubicBezTo>
                  <a:pt x="145" y="95"/>
                  <a:pt x="146" y="95"/>
                  <a:pt x="146" y="95"/>
                </a:cubicBezTo>
                <a:cubicBezTo>
                  <a:pt x="146" y="95"/>
                  <a:pt x="147" y="95"/>
                  <a:pt x="147" y="96"/>
                </a:cubicBezTo>
                <a:cubicBezTo>
                  <a:pt x="147" y="96"/>
                  <a:pt x="147" y="96"/>
                  <a:pt x="147" y="96"/>
                </a:cubicBezTo>
                <a:cubicBezTo>
                  <a:pt x="147" y="96"/>
                  <a:pt x="147" y="96"/>
                  <a:pt x="147" y="96"/>
                </a:cubicBezTo>
                <a:cubicBezTo>
                  <a:pt x="146" y="97"/>
                  <a:pt x="146" y="97"/>
                  <a:pt x="145" y="97"/>
                </a:cubicBezTo>
                <a:cubicBezTo>
                  <a:pt x="145" y="97"/>
                  <a:pt x="144" y="97"/>
                  <a:pt x="144" y="96"/>
                </a:cubicBezTo>
                <a:cubicBezTo>
                  <a:pt x="144" y="96"/>
                  <a:pt x="143" y="96"/>
                  <a:pt x="143" y="96"/>
                </a:cubicBezTo>
                <a:cubicBezTo>
                  <a:pt x="143" y="96"/>
                  <a:pt x="143" y="96"/>
                  <a:pt x="143" y="95"/>
                </a:cubicBezTo>
                <a:cubicBezTo>
                  <a:pt x="141" y="96"/>
                  <a:pt x="141" y="97"/>
                  <a:pt x="139" y="97"/>
                </a:cubicBezTo>
                <a:cubicBezTo>
                  <a:pt x="139" y="97"/>
                  <a:pt x="139" y="98"/>
                  <a:pt x="139" y="98"/>
                </a:cubicBezTo>
                <a:cubicBezTo>
                  <a:pt x="139" y="98"/>
                  <a:pt x="139" y="98"/>
                  <a:pt x="139" y="98"/>
                </a:cubicBezTo>
                <a:cubicBezTo>
                  <a:pt x="139" y="98"/>
                  <a:pt x="139" y="98"/>
                  <a:pt x="139" y="98"/>
                </a:cubicBezTo>
                <a:cubicBezTo>
                  <a:pt x="139" y="98"/>
                  <a:pt x="138" y="99"/>
                  <a:pt x="138" y="99"/>
                </a:cubicBezTo>
                <a:cubicBezTo>
                  <a:pt x="138" y="99"/>
                  <a:pt x="138" y="99"/>
                  <a:pt x="137" y="99"/>
                </a:cubicBezTo>
                <a:cubicBezTo>
                  <a:pt x="137" y="99"/>
                  <a:pt x="137" y="99"/>
                  <a:pt x="138" y="99"/>
                </a:cubicBezTo>
                <a:cubicBezTo>
                  <a:pt x="138" y="99"/>
                  <a:pt x="138" y="99"/>
                  <a:pt x="138" y="100"/>
                </a:cubicBezTo>
                <a:cubicBezTo>
                  <a:pt x="138" y="100"/>
                  <a:pt x="138" y="100"/>
                  <a:pt x="138" y="100"/>
                </a:cubicBezTo>
                <a:cubicBezTo>
                  <a:pt x="137" y="100"/>
                  <a:pt x="137" y="101"/>
                  <a:pt x="136" y="101"/>
                </a:cubicBezTo>
                <a:cubicBezTo>
                  <a:pt x="136" y="101"/>
                  <a:pt x="135" y="101"/>
                  <a:pt x="135" y="100"/>
                </a:cubicBezTo>
                <a:cubicBezTo>
                  <a:pt x="135" y="101"/>
                  <a:pt x="134" y="101"/>
                  <a:pt x="134" y="101"/>
                </a:cubicBezTo>
                <a:cubicBezTo>
                  <a:pt x="134" y="101"/>
                  <a:pt x="134" y="101"/>
                  <a:pt x="134" y="101"/>
                </a:cubicBezTo>
                <a:cubicBezTo>
                  <a:pt x="134" y="101"/>
                  <a:pt x="134" y="101"/>
                  <a:pt x="134" y="102"/>
                </a:cubicBezTo>
                <a:cubicBezTo>
                  <a:pt x="134" y="102"/>
                  <a:pt x="134" y="102"/>
                  <a:pt x="134" y="102"/>
                </a:cubicBezTo>
                <a:cubicBezTo>
                  <a:pt x="134" y="102"/>
                  <a:pt x="134" y="102"/>
                  <a:pt x="134" y="102"/>
                </a:cubicBezTo>
                <a:cubicBezTo>
                  <a:pt x="134" y="102"/>
                  <a:pt x="134" y="103"/>
                  <a:pt x="134" y="103"/>
                </a:cubicBezTo>
                <a:cubicBezTo>
                  <a:pt x="134" y="103"/>
                  <a:pt x="133" y="103"/>
                  <a:pt x="133" y="103"/>
                </a:cubicBezTo>
                <a:cubicBezTo>
                  <a:pt x="133" y="103"/>
                  <a:pt x="133" y="103"/>
                  <a:pt x="133" y="103"/>
                </a:cubicBezTo>
                <a:cubicBezTo>
                  <a:pt x="133" y="103"/>
                  <a:pt x="132" y="103"/>
                  <a:pt x="132" y="103"/>
                </a:cubicBezTo>
                <a:cubicBezTo>
                  <a:pt x="131" y="103"/>
                  <a:pt x="131" y="104"/>
                  <a:pt x="131" y="104"/>
                </a:cubicBezTo>
                <a:cubicBezTo>
                  <a:pt x="131" y="104"/>
                  <a:pt x="130" y="104"/>
                  <a:pt x="130" y="104"/>
                </a:cubicBezTo>
                <a:cubicBezTo>
                  <a:pt x="130" y="104"/>
                  <a:pt x="130" y="104"/>
                  <a:pt x="130" y="104"/>
                </a:cubicBezTo>
                <a:cubicBezTo>
                  <a:pt x="130" y="104"/>
                  <a:pt x="130" y="103"/>
                  <a:pt x="131" y="103"/>
                </a:cubicBezTo>
                <a:cubicBezTo>
                  <a:pt x="131" y="103"/>
                  <a:pt x="131" y="103"/>
                  <a:pt x="132" y="103"/>
                </a:cubicBezTo>
                <a:cubicBezTo>
                  <a:pt x="132" y="103"/>
                  <a:pt x="133" y="102"/>
                  <a:pt x="133" y="102"/>
                </a:cubicBezTo>
                <a:cubicBezTo>
                  <a:pt x="133" y="102"/>
                  <a:pt x="133" y="102"/>
                  <a:pt x="132" y="102"/>
                </a:cubicBezTo>
                <a:cubicBezTo>
                  <a:pt x="132" y="102"/>
                  <a:pt x="132" y="102"/>
                  <a:pt x="132" y="102"/>
                </a:cubicBezTo>
                <a:cubicBezTo>
                  <a:pt x="132" y="102"/>
                  <a:pt x="131" y="102"/>
                  <a:pt x="131" y="103"/>
                </a:cubicBezTo>
                <a:cubicBezTo>
                  <a:pt x="130" y="103"/>
                  <a:pt x="130" y="103"/>
                  <a:pt x="130" y="103"/>
                </a:cubicBezTo>
                <a:cubicBezTo>
                  <a:pt x="130" y="104"/>
                  <a:pt x="130" y="104"/>
                  <a:pt x="130" y="104"/>
                </a:cubicBezTo>
                <a:cubicBezTo>
                  <a:pt x="130" y="105"/>
                  <a:pt x="130" y="105"/>
                  <a:pt x="131" y="106"/>
                </a:cubicBezTo>
                <a:cubicBezTo>
                  <a:pt x="132" y="106"/>
                  <a:pt x="132" y="107"/>
                  <a:pt x="133" y="107"/>
                </a:cubicBezTo>
                <a:cubicBezTo>
                  <a:pt x="134" y="108"/>
                  <a:pt x="134" y="108"/>
                  <a:pt x="135" y="108"/>
                </a:cubicBezTo>
                <a:cubicBezTo>
                  <a:pt x="136" y="108"/>
                  <a:pt x="137" y="108"/>
                  <a:pt x="138" y="108"/>
                </a:cubicBezTo>
                <a:cubicBezTo>
                  <a:pt x="138" y="109"/>
                  <a:pt x="139" y="109"/>
                  <a:pt x="140" y="109"/>
                </a:cubicBezTo>
                <a:cubicBezTo>
                  <a:pt x="141" y="109"/>
                  <a:pt x="142" y="110"/>
                  <a:pt x="143" y="110"/>
                </a:cubicBezTo>
                <a:cubicBezTo>
                  <a:pt x="143" y="110"/>
                  <a:pt x="144" y="110"/>
                  <a:pt x="144" y="111"/>
                </a:cubicBezTo>
                <a:cubicBezTo>
                  <a:pt x="144" y="111"/>
                  <a:pt x="144" y="111"/>
                  <a:pt x="144" y="111"/>
                </a:cubicBezTo>
                <a:cubicBezTo>
                  <a:pt x="144" y="112"/>
                  <a:pt x="145" y="112"/>
                  <a:pt x="145" y="112"/>
                </a:cubicBezTo>
                <a:cubicBezTo>
                  <a:pt x="145" y="112"/>
                  <a:pt x="146" y="112"/>
                  <a:pt x="146" y="112"/>
                </a:cubicBezTo>
                <a:cubicBezTo>
                  <a:pt x="146" y="111"/>
                  <a:pt x="146" y="111"/>
                  <a:pt x="146" y="111"/>
                </a:cubicBezTo>
                <a:cubicBezTo>
                  <a:pt x="145" y="111"/>
                  <a:pt x="145" y="110"/>
                  <a:pt x="145" y="110"/>
                </a:cubicBezTo>
                <a:cubicBezTo>
                  <a:pt x="145" y="110"/>
                  <a:pt x="145" y="110"/>
                  <a:pt x="146" y="110"/>
                </a:cubicBezTo>
                <a:cubicBezTo>
                  <a:pt x="145" y="110"/>
                  <a:pt x="146" y="111"/>
                  <a:pt x="146" y="111"/>
                </a:cubicBezTo>
                <a:cubicBezTo>
                  <a:pt x="146" y="111"/>
                  <a:pt x="147" y="111"/>
                  <a:pt x="147" y="112"/>
                </a:cubicBezTo>
                <a:cubicBezTo>
                  <a:pt x="147" y="112"/>
                  <a:pt x="147" y="112"/>
                  <a:pt x="148" y="112"/>
                </a:cubicBezTo>
                <a:cubicBezTo>
                  <a:pt x="148" y="111"/>
                  <a:pt x="148" y="111"/>
                  <a:pt x="148" y="111"/>
                </a:cubicBezTo>
                <a:cubicBezTo>
                  <a:pt x="148" y="111"/>
                  <a:pt x="148" y="111"/>
                  <a:pt x="148" y="112"/>
                </a:cubicBezTo>
                <a:cubicBezTo>
                  <a:pt x="148" y="112"/>
                  <a:pt x="148" y="112"/>
                  <a:pt x="148" y="112"/>
                </a:cubicBezTo>
                <a:cubicBezTo>
                  <a:pt x="147" y="113"/>
                  <a:pt x="147" y="113"/>
                  <a:pt x="146" y="114"/>
                </a:cubicBezTo>
                <a:cubicBezTo>
                  <a:pt x="146" y="114"/>
                  <a:pt x="146" y="114"/>
                  <a:pt x="146" y="114"/>
                </a:cubicBezTo>
                <a:cubicBezTo>
                  <a:pt x="146" y="114"/>
                  <a:pt x="146" y="114"/>
                  <a:pt x="146" y="114"/>
                </a:cubicBezTo>
                <a:cubicBezTo>
                  <a:pt x="145" y="113"/>
                  <a:pt x="145" y="113"/>
                  <a:pt x="145" y="113"/>
                </a:cubicBezTo>
                <a:cubicBezTo>
                  <a:pt x="144" y="112"/>
                  <a:pt x="144" y="112"/>
                  <a:pt x="143" y="112"/>
                </a:cubicBezTo>
                <a:cubicBezTo>
                  <a:pt x="143" y="112"/>
                  <a:pt x="143" y="111"/>
                  <a:pt x="144" y="111"/>
                </a:cubicBezTo>
                <a:cubicBezTo>
                  <a:pt x="143" y="111"/>
                  <a:pt x="143" y="111"/>
                  <a:pt x="142" y="110"/>
                </a:cubicBezTo>
                <a:cubicBezTo>
                  <a:pt x="142" y="110"/>
                  <a:pt x="141" y="110"/>
                  <a:pt x="141" y="111"/>
                </a:cubicBezTo>
                <a:cubicBezTo>
                  <a:pt x="141" y="111"/>
                  <a:pt x="141" y="112"/>
                  <a:pt x="140" y="112"/>
                </a:cubicBezTo>
                <a:cubicBezTo>
                  <a:pt x="140" y="113"/>
                  <a:pt x="139" y="113"/>
                  <a:pt x="138" y="112"/>
                </a:cubicBezTo>
                <a:cubicBezTo>
                  <a:pt x="138" y="112"/>
                  <a:pt x="138" y="112"/>
                  <a:pt x="138" y="112"/>
                </a:cubicBezTo>
                <a:cubicBezTo>
                  <a:pt x="138" y="112"/>
                  <a:pt x="138" y="113"/>
                  <a:pt x="138" y="113"/>
                </a:cubicBezTo>
                <a:cubicBezTo>
                  <a:pt x="138" y="113"/>
                  <a:pt x="138" y="113"/>
                  <a:pt x="138" y="113"/>
                </a:cubicBezTo>
                <a:cubicBezTo>
                  <a:pt x="139" y="113"/>
                  <a:pt x="139" y="114"/>
                  <a:pt x="139" y="114"/>
                </a:cubicBezTo>
                <a:cubicBezTo>
                  <a:pt x="139" y="114"/>
                  <a:pt x="139" y="114"/>
                  <a:pt x="139" y="115"/>
                </a:cubicBezTo>
                <a:cubicBezTo>
                  <a:pt x="140" y="115"/>
                  <a:pt x="141" y="116"/>
                  <a:pt x="141" y="116"/>
                </a:cubicBezTo>
                <a:cubicBezTo>
                  <a:pt x="141" y="117"/>
                  <a:pt x="141" y="117"/>
                  <a:pt x="141" y="117"/>
                </a:cubicBezTo>
                <a:cubicBezTo>
                  <a:pt x="141" y="117"/>
                  <a:pt x="141" y="117"/>
                  <a:pt x="142" y="117"/>
                </a:cubicBezTo>
                <a:cubicBezTo>
                  <a:pt x="141" y="118"/>
                  <a:pt x="141" y="117"/>
                  <a:pt x="141" y="118"/>
                </a:cubicBezTo>
                <a:cubicBezTo>
                  <a:pt x="141" y="118"/>
                  <a:pt x="141" y="118"/>
                  <a:pt x="141" y="118"/>
                </a:cubicBezTo>
                <a:cubicBezTo>
                  <a:pt x="141" y="119"/>
                  <a:pt x="141" y="120"/>
                  <a:pt x="142" y="121"/>
                </a:cubicBezTo>
                <a:cubicBezTo>
                  <a:pt x="143" y="121"/>
                  <a:pt x="144" y="121"/>
                  <a:pt x="144" y="121"/>
                </a:cubicBezTo>
                <a:cubicBezTo>
                  <a:pt x="146" y="122"/>
                  <a:pt x="148" y="122"/>
                  <a:pt x="150" y="123"/>
                </a:cubicBezTo>
                <a:cubicBezTo>
                  <a:pt x="151" y="124"/>
                  <a:pt x="151" y="123"/>
                  <a:pt x="151" y="123"/>
                </a:cubicBezTo>
                <a:cubicBezTo>
                  <a:pt x="152" y="122"/>
                  <a:pt x="152" y="122"/>
                  <a:pt x="152" y="122"/>
                </a:cubicBezTo>
                <a:cubicBezTo>
                  <a:pt x="153" y="122"/>
                  <a:pt x="153" y="122"/>
                  <a:pt x="153" y="122"/>
                </a:cubicBezTo>
                <a:cubicBezTo>
                  <a:pt x="153" y="122"/>
                  <a:pt x="154" y="122"/>
                  <a:pt x="154" y="122"/>
                </a:cubicBezTo>
                <a:cubicBezTo>
                  <a:pt x="154" y="122"/>
                  <a:pt x="155" y="121"/>
                  <a:pt x="155" y="121"/>
                </a:cubicBezTo>
                <a:cubicBezTo>
                  <a:pt x="156" y="121"/>
                  <a:pt x="156" y="121"/>
                  <a:pt x="157" y="121"/>
                </a:cubicBezTo>
                <a:cubicBezTo>
                  <a:pt x="158" y="121"/>
                  <a:pt x="158" y="121"/>
                  <a:pt x="159" y="121"/>
                </a:cubicBezTo>
                <a:cubicBezTo>
                  <a:pt x="161" y="121"/>
                  <a:pt x="162" y="122"/>
                  <a:pt x="162" y="123"/>
                </a:cubicBezTo>
                <a:cubicBezTo>
                  <a:pt x="163" y="123"/>
                  <a:pt x="163" y="124"/>
                  <a:pt x="163" y="124"/>
                </a:cubicBezTo>
                <a:cubicBezTo>
                  <a:pt x="163" y="124"/>
                  <a:pt x="164" y="123"/>
                  <a:pt x="164" y="123"/>
                </a:cubicBezTo>
                <a:cubicBezTo>
                  <a:pt x="163" y="122"/>
                  <a:pt x="163" y="122"/>
                  <a:pt x="163" y="122"/>
                </a:cubicBezTo>
                <a:cubicBezTo>
                  <a:pt x="162" y="122"/>
                  <a:pt x="162" y="121"/>
                  <a:pt x="162" y="121"/>
                </a:cubicBezTo>
                <a:cubicBezTo>
                  <a:pt x="162" y="121"/>
                  <a:pt x="161" y="121"/>
                  <a:pt x="162" y="120"/>
                </a:cubicBezTo>
                <a:cubicBezTo>
                  <a:pt x="162" y="120"/>
                  <a:pt x="162" y="120"/>
                  <a:pt x="162" y="120"/>
                </a:cubicBezTo>
                <a:cubicBezTo>
                  <a:pt x="163" y="120"/>
                  <a:pt x="163" y="120"/>
                  <a:pt x="163" y="121"/>
                </a:cubicBezTo>
                <a:cubicBezTo>
                  <a:pt x="164" y="121"/>
                  <a:pt x="164" y="122"/>
                  <a:pt x="165" y="122"/>
                </a:cubicBezTo>
                <a:cubicBezTo>
                  <a:pt x="165" y="123"/>
                  <a:pt x="165" y="124"/>
                  <a:pt x="165" y="124"/>
                </a:cubicBezTo>
                <a:cubicBezTo>
                  <a:pt x="165" y="124"/>
                  <a:pt x="165" y="125"/>
                  <a:pt x="165" y="125"/>
                </a:cubicBezTo>
                <a:cubicBezTo>
                  <a:pt x="166" y="125"/>
                  <a:pt x="166" y="125"/>
                  <a:pt x="166" y="125"/>
                </a:cubicBezTo>
                <a:cubicBezTo>
                  <a:pt x="167" y="124"/>
                  <a:pt x="167" y="124"/>
                  <a:pt x="167" y="124"/>
                </a:cubicBezTo>
                <a:cubicBezTo>
                  <a:pt x="167" y="123"/>
                  <a:pt x="167" y="123"/>
                  <a:pt x="167" y="123"/>
                </a:cubicBezTo>
                <a:cubicBezTo>
                  <a:pt x="167" y="122"/>
                  <a:pt x="167" y="122"/>
                  <a:pt x="167" y="122"/>
                </a:cubicBezTo>
                <a:cubicBezTo>
                  <a:pt x="168" y="122"/>
                  <a:pt x="168" y="121"/>
                  <a:pt x="169" y="120"/>
                </a:cubicBezTo>
                <a:cubicBezTo>
                  <a:pt x="169" y="120"/>
                  <a:pt x="170" y="119"/>
                  <a:pt x="170" y="119"/>
                </a:cubicBezTo>
                <a:cubicBezTo>
                  <a:pt x="170" y="119"/>
                  <a:pt x="170" y="119"/>
                  <a:pt x="170" y="119"/>
                </a:cubicBezTo>
                <a:cubicBezTo>
                  <a:pt x="170" y="118"/>
                  <a:pt x="170" y="118"/>
                  <a:pt x="170" y="118"/>
                </a:cubicBezTo>
                <a:cubicBezTo>
                  <a:pt x="170" y="118"/>
                  <a:pt x="170" y="118"/>
                  <a:pt x="170" y="118"/>
                </a:cubicBezTo>
                <a:cubicBezTo>
                  <a:pt x="171" y="119"/>
                  <a:pt x="171" y="119"/>
                  <a:pt x="171" y="119"/>
                </a:cubicBezTo>
                <a:cubicBezTo>
                  <a:pt x="171" y="119"/>
                  <a:pt x="172" y="119"/>
                  <a:pt x="172" y="118"/>
                </a:cubicBezTo>
                <a:cubicBezTo>
                  <a:pt x="172" y="118"/>
                  <a:pt x="172" y="118"/>
                  <a:pt x="172" y="118"/>
                </a:cubicBezTo>
                <a:cubicBezTo>
                  <a:pt x="172" y="118"/>
                  <a:pt x="172" y="118"/>
                  <a:pt x="172" y="118"/>
                </a:cubicBezTo>
                <a:cubicBezTo>
                  <a:pt x="172" y="118"/>
                  <a:pt x="172" y="117"/>
                  <a:pt x="172" y="117"/>
                </a:cubicBezTo>
                <a:cubicBezTo>
                  <a:pt x="173" y="117"/>
                  <a:pt x="173" y="118"/>
                  <a:pt x="173" y="118"/>
                </a:cubicBezTo>
                <a:cubicBezTo>
                  <a:pt x="173" y="118"/>
                  <a:pt x="174" y="118"/>
                  <a:pt x="175" y="118"/>
                </a:cubicBezTo>
                <a:cubicBezTo>
                  <a:pt x="175" y="118"/>
                  <a:pt x="175" y="118"/>
                  <a:pt x="175" y="117"/>
                </a:cubicBezTo>
                <a:cubicBezTo>
                  <a:pt x="175" y="117"/>
                  <a:pt x="176" y="116"/>
                  <a:pt x="176" y="115"/>
                </a:cubicBezTo>
                <a:cubicBezTo>
                  <a:pt x="177" y="117"/>
                  <a:pt x="178" y="118"/>
                  <a:pt x="179" y="119"/>
                </a:cubicBezTo>
                <a:cubicBezTo>
                  <a:pt x="179" y="119"/>
                  <a:pt x="179" y="120"/>
                  <a:pt x="179" y="120"/>
                </a:cubicBezTo>
                <a:cubicBezTo>
                  <a:pt x="178" y="121"/>
                  <a:pt x="178" y="121"/>
                  <a:pt x="178" y="122"/>
                </a:cubicBezTo>
                <a:cubicBezTo>
                  <a:pt x="178" y="122"/>
                  <a:pt x="178" y="122"/>
                  <a:pt x="177" y="122"/>
                </a:cubicBezTo>
                <a:cubicBezTo>
                  <a:pt x="177" y="122"/>
                  <a:pt x="177" y="122"/>
                  <a:pt x="177" y="122"/>
                </a:cubicBezTo>
                <a:cubicBezTo>
                  <a:pt x="177" y="122"/>
                  <a:pt x="176" y="122"/>
                  <a:pt x="176" y="122"/>
                </a:cubicBezTo>
                <a:cubicBezTo>
                  <a:pt x="176" y="122"/>
                  <a:pt x="175" y="122"/>
                  <a:pt x="175" y="122"/>
                </a:cubicBezTo>
                <a:cubicBezTo>
                  <a:pt x="175" y="122"/>
                  <a:pt x="175" y="122"/>
                  <a:pt x="175" y="122"/>
                </a:cubicBezTo>
                <a:cubicBezTo>
                  <a:pt x="175" y="122"/>
                  <a:pt x="175" y="122"/>
                  <a:pt x="175" y="122"/>
                </a:cubicBezTo>
                <a:cubicBezTo>
                  <a:pt x="175" y="122"/>
                  <a:pt x="174" y="122"/>
                  <a:pt x="174" y="122"/>
                </a:cubicBezTo>
                <a:cubicBezTo>
                  <a:pt x="174" y="123"/>
                  <a:pt x="174" y="123"/>
                  <a:pt x="174" y="123"/>
                </a:cubicBezTo>
                <a:cubicBezTo>
                  <a:pt x="174" y="124"/>
                  <a:pt x="174" y="124"/>
                  <a:pt x="174" y="124"/>
                </a:cubicBezTo>
                <a:cubicBezTo>
                  <a:pt x="174" y="124"/>
                  <a:pt x="174" y="124"/>
                  <a:pt x="174" y="124"/>
                </a:cubicBezTo>
                <a:cubicBezTo>
                  <a:pt x="175" y="123"/>
                  <a:pt x="175" y="123"/>
                  <a:pt x="175" y="123"/>
                </a:cubicBezTo>
                <a:cubicBezTo>
                  <a:pt x="175" y="123"/>
                  <a:pt x="175" y="123"/>
                  <a:pt x="175" y="123"/>
                </a:cubicBezTo>
                <a:cubicBezTo>
                  <a:pt x="175" y="123"/>
                  <a:pt x="175" y="123"/>
                  <a:pt x="175" y="123"/>
                </a:cubicBezTo>
                <a:cubicBezTo>
                  <a:pt x="175" y="124"/>
                  <a:pt x="175" y="124"/>
                  <a:pt x="176" y="124"/>
                </a:cubicBezTo>
                <a:cubicBezTo>
                  <a:pt x="176" y="125"/>
                  <a:pt x="177" y="126"/>
                  <a:pt x="177" y="126"/>
                </a:cubicBezTo>
                <a:cubicBezTo>
                  <a:pt x="177" y="126"/>
                  <a:pt x="178" y="127"/>
                  <a:pt x="178" y="127"/>
                </a:cubicBezTo>
                <a:cubicBezTo>
                  <a:pt x="178" y="127"/>
                  <a:pt x="178" y="128"/>
                  <a:pt x="178" y="128"/>
                </a:cubicBezTo>
                <a:cubicBezTo>
                  <a:pt x="178" y="129"/>
                  <a:pt x="178" y="129"/>
                  <a:pt x="178" y="129"/>
                </a:cubicBezTo>
                <a:cubicBezTo>
                  <a:pt x="178" y="130"/>
                  <a:pt x="178" y="130"/>
                  <a:pt x="178" y="130"/>
                </a:cubicBezTo>
                <a:cubicBezTo>
                  <a:pt x="178" y="130"/>
                  <a:pt x="179" y="131"/>
                  <a:pt x="179" y="132"/>
                </a:cubicBezTo>
                <a:cubicBezTo>
                  <a:pt x="179" y="132"/>
                  <a:pt x="179" y="132"/>
                  <a:pt x="179" y="132"/>
                </a:cubicBezTo>
                <a:cubicBezTo>
                  <a:pt x="179" y="132"/>
                  <a:pt x="179" y="132"/>
                  <a:pt x="179" y="132"/>
                </a:cubicBezTo>
                <a:cubicBezTo>
                  <a:pt x="179" y="132"/>
                  <a:pt x="179" y="132"/>
                  <a:pt x="179" y="132"/>
                </a:cubicBezTo>
                <a:cubicBezTo>
                  <a:pt x="179" y="133"/>
                  <a:pt x="179" y="133"/>
                  <a:pt x="179" y="133"/>
                </a:cubicBezTo>
                <a:cubicBezTo>
                  <a:pt x="179" y="133"/>
                  <a:pt x="179" y="134"/>
                  <a:pt x="179" y="134"/>
                </a:cubicBezTo>
                <a:cubicBezTo>
                  <a:pt x="179" y="134"/>
                  <a:pt x="178" y="135"/>
                  <a:pt x="178" y="135"/>
                </a:cubicBezTo>
                <a:cubicBezTo>
                  <a:pt x="178" y="136"/>
                  <a:pt x="177" y="137"/>
                  <a:pt x="177" y="137"/>
                </a:cubicBezTo>
                <a:cubicBezTo>
                  <a:pt x="176" y="138"/>
                  <a:pt x="175" y="138"/>
                  <a:pt x="175" y="138"/>
                </a:cubicBezTo>
                <a:cubicBezTo>
                  <a:pt x="174" y="138"/>
                  <a:pt x="174" y="138"/>
                  <a:pt x="174" y="138"/>
                </a:cubicBezTo>
                <a:cubicBezTo>
                  <a:pt x="174" y="138"/>
                  <a:pt x="173" y="139"/>
                  <a:pt x="173" y="138"/>
                </a:cubicBezTo>
                <a:cubicBezTo>
                  <a:pt x="173" y="138"/>
                  <a:pt x="173" y="138"/>
                  <a:pt x="173" y="138"/>
                </a:cubicBezTo>
                <a:cubicBezTo>
                  <a:pt x="173" y="138"/>
                  <a:pt x="173" y="138"/>
                  <a:pt x="172" y="138"/>
                </a:cubicBezTo>
                <a:cubicBezTo>
                  <a:pt x="172" y="139"/>
                  <a:pt x="171" y="139"/>
                  <a:pt x="170" y="138"/>
                </a:cubicBezTo>
                <a:cubicBezTo>
                  <a:pt x="170" y="138"/>
                  <a:pt x="171" y="138"/>
                  <a:pt x="171" y="138"/>
                </a:cubicBezTo>
                <a:cubicBezTo>
                  <a:pt x="170" y="138"/>
                  <a:pt x="170" y="138"/>
                  <a:pt x="170" y="137"/>
                </a:cubicBezTo>
                <a:cubicBezTo>
                  <a:pt x="170" y="137"/>
                  <a:pt x="169" y="137"/>
                  <a:pt x="169" y="137"/>
                </a:cubicBezTo>
                <a:cubicBezTo>
                  <a:pt x="169" y="138"/>
                  <a:pt x="169" y="138"/>
                  <a:pt x="169" y="138"/>
                </a:cubicBezTo>
                <a:cubicBezTo>
                  <a:pt x="169" y="138"/>
                  <a:pt x="168" y="139"/>
                  <a:pt x="168" y="139"/>
                </a:cubicBezTo>
                <a:cubicBezTo>
                  <a:pt x="168" y="139"/>
                  <a:pt x="168" y="139"/>
                  <a:pt x="168" y="139"/>
                </a:cubicBezTo>
                <a:cubicBezTo>
                  <a:pt x="168" y="139"/>
                  <a:pt x="168" y="140"/>
                  <a:pt x="168" y="140"/>
                </a:cubicBezTo>
                <a:cubicBezTo>
                  <a:pt x="168" y="140"/>
                  <a:pt x="168" y="140"/>
                  <a:pt x="168" y="140"/>
                </a:cubicBezTo>
                <a:cubicBezTo>
                  <a:pt x="168" y="140"/>
                  <a:pt x="168" y="140"/>
                  <a:pt x="167" y="140"/>
                </a:cubicBezTo>
                <a:cubicBezTo>
                  <a:pt x="167" y="140"/>
                  <a:pt x="167" y="141"/>
                  <a:pt x="167" y="141"/>
                </a:cubicBezTo>
                <a:cubicBezTo>
                  <a:pt x="166" y="142"/>
                  <a:pt x="165" y="143"/>
                  <a:pt x="164" y="144"/>
                </a:cubicBezTo>
                <a:cubicBezTo>
                  <a:pt x="164" y="144"/>
                  <a:pt x="164" y="144"/>
                  <a:pt x="164" y="144"/>
                </a:cubicBezTo>
                <a:cubicBezTo>
                  <a:pt x="163" y="144"/>
                  <a:pt x="163" y="144"/>
                  <a:pt x="163" y="144"/>
                </a:cubicBezTo>
                <a:cubicBezTo>
                  <a:pt x="163" y="144"/>
                  <a:pt x="162" y="144"/>
                  <a:pt x="162" y="144"/>
                </a:cubicBezTo>
                <a:cubicBezTo>
                  <a:pt x="162" y="144"/>
                  <a:pt x="161" y="144"/>
                  <a:pt x="161" y="144"/>
                </a:cubicBezTo>
                <a:cubicBezTo>
                  <a:pt x="161" y="144"/>
                  <a:pt x="161" y="144"/>
                  <a:pt x="161" y="144"/>
                </a:cubicBezTo>
                <a:cubicBezTo>
                  <a:pt x="161" y="144"/>
                  <a:pt x="161" y="144"/>
                  <a:pt x="161" y="144"/>
                </a:cubicBezTo>
                <a:cubicBezTo>
                  <a:pt x="161" y="144"/>
                  <a:pt x="161" y="145"/>
                  <a:pt x="161" y="145"/>
                </a:cubicBezTo>
                <a:cubicBezTo>
                  <a:pt x="160" y="145"/>
                  <a:pt x="160" y="145"/>
                  <a:pt x="160" y="145"/>
                </a:cubicBezTo>
                <a:cubicBezTo>
                  <a:pt x="160" y="145"/>
                  <a:pt x="159" y="144"/>
                  <a:pt x="159" y="144"/>
                </a:cubicBezTo>
                <a:cubicBezTo>
                  <a:pt x="160" y="144"/>
                  <a:pt x="160" y="144"/>
                  <a:pt x="160" y="144"/>
                </a:cubicBezTo>
                <a:cubicBezTo>
                  <a:pt x="160" y="144"/>
                  <a:pt x="160" y="143"/>
                  <a:pt x="160" y="143"/>
                </a:cubicBezTo>
                <a:cubicBezTo>
                  <a:pt x="160" y="143"/>
                  <a:pt x="160" y="143"/>
                  <a:pt x="160" y="143"/>
                </a:cubicBezTo>
                <a:cubicBezTo>
                  <a:pt x="160" y="143"/>
                  <a:pt x="160" y="143"/>
                  <a:pt x="160" y="143"/>
                </a:cubicBezTo>
                <a:cubicBezTo>
                  <a:pt x="160" y="143"/>
                  <a:pt x="160" y="143"/>
                  <a:pt x="159" y="143"/>
                </a:cubicBezTo>
                <a:cubicBezTo>
                  <a:pt x="159" y="143"/>
                  <a:pt x="159" y="142"/>
                  <a:pt x="159" y="142"/>
                </a:cubicBezTo>
                <a:cubicBezTo>
                  <a:pt x="159" y="142"/>
                  <a:pt x="159" y="143"/>
                  <a:pt x="159" y="143"/>
                </a:cubicBezTo>
                <a:cubicBezTo>
                  <a:pt x="159" y="143"/>
                  <a:pt x="159" y="143"/>
                  <a:pt x="159" y="143"/>
                </a:cubicBezTo>
                <a:cubicBezTo>
                  <a:pt x="159" y="143"/>
                  <a:pt x="159" y="144"/>
                  <a:pt x="159" y="144"/>
                </a:cubicBezTo>
                <a:cubicBezTo>
                  <a:pt x="159" y="144"/>
                  <a:pt x="159" y="144"/>
                  <a:pt x="158" y="144"/>
                </a:cubicBezTo>
                <a:cubicBezTo>
                  <a:pt x="158" y="144"/>
                  <a:pt x="158" y="144"/>
                  <a:pt x="158" y="144"/>
                </a:cubicBezTo>
                <a:cubicBezTo>
                  <a:pt x="158" y="144"/>
                  <a:pt x="158" y="143"/>
                  <a:pt x="158" y="143"/>
                </a:cubicBezTo>
                <a:cubicBezTo>
                  <a:pt x="158" y="143"/>
                  <a:pt x="158" y="143"/>
                  <a:pt x="158" y="143"/>
                </a:cubicBezTo>
                <a:cubicBezTo>
                  <a:pt x="158" y="143"/>
                  <a:pt x="158" y="142"/>
                  <a:pt x="158" y="142"/>
                </a:cubicBezTo>
                <a:cubicBezTo>
                  <a:pt x="158" y="142"/>
                  <a:pt x="157" y="141"/>
                  <a:pt x="157" y="141"/>
                </a:cubicBezTo>
                <a:cubicBezTo>
                  <a:pt x="157" y="141"/>
                  <a:pt x="157" y="141"/>
                  <a:pt x="156" y="141"/>
                </a:cubicBezTo>
                <a:cubicBezTo>
                  <a:pt x="155" y="141"/>
                  <a:pt x="154" y="142"/>
                  <a:pt x="154" y="143"/>
                </a:cubicBezTo>
                <a:cubicBezTo>
                  <a:pt x="154" y="143"/>
                  <a:pt x="154" y="143"/>
                  <a:pt x="154" y="143"/>
                </a:cubicBezTo>
                <a:cubicBezTo>
                  <a:pt x="154" y="143"/>
                  <a:pt x="154" y="143"/>
                  <a:pt x="154" y="144"/>
                </a:cubicBezTo>
                <a:cubicBezTo>
                  <a:pt x="154" y="144"/>
                  <a:pt x="154" y="144"/>
                  <a:pt x="154" y="144"/>
                </a:cubicBezTo>
                <a:cubicBezTo>
                  <a:pt x="155" y="144"/>
                  <a:pt x="155" y="144"/>
                  <a:pt x="155" y="144"/>
                </a:cubicBezTo>
                <a:cubicBezTo>
                  <a:pt x="155" y="144"/>
                  <a:pt x="155" y="144"/>
                  <a:pt x="156" y="145"/>
                </a:cubicBezTo>
                <a:cubicBezTo>
                  <a:pt x="156" y="145"/>
                  <a:pt x="157" y="145"/>
                  <a:pt x="157" y="146"/>
                </a:cubicBezTo>
                <a:cubicBezTo>
                  <a:pt x="157" y="146"/>
                  <a:pt x="157" y="146"/>
                  <a:pt x="157" y="146"/>
                </a:cubicBezTo>
                <a:cubicBezTo>
                  <a:pt x="157" y="146"/>
                  <a:pt x="157" y="146"/>
                  <a:pt x="157" y="146"/>
                </a:cubicBezTo>
                <a:cubicBezTo>
                  <a:pt x="158" y="146"/>
                  <a:pt x="158" y="146"/>
                  <a:pt x="159" y="146"/>
                </a:cubicBezTo>
                <a:cubicBezTo>
                  <a:pt x="158" y="147"/>
                  <a:pt x="158" y="147"/>
                  <a:pt x="158" y="147"/>
                </a:cubicBezTo>
                <a:cubicBezTo>
                  <a:pt x="158" y="147"/>
                  <a:pt x="158" y="147"/>
                  <a:pt x="157" y="147"/>
                </a:cubicBezTo>
                <a:cubicBezTo>
                  <a:pt x="157" y="147"/>
                  <a:pt x="157" y="148"/>
                  <a:pt x="157" y="148"/>
                </a:cubicBezTo>
                <a:cubicBezTo>
                  <a:pt x="156" y="147"/>
                  <a:pt x="156" y="147"/>
                  <a:pt x="156" y="147"/>
                </a:cubicBezTo>
                <a:cubicBezTo>
                  <a:pt x="156" y="146"/>
                  <a:pt x="156" y="146"/>
                  <a:pt x="156" y="146"/>
                </a:cubicBezTo>
                <a:cubicBezTo>
                  <a:pt x="156" y="146"/>
                  <a:pt x="156" y="146"/>
                  <a:pt x="156" y="146"/>
                </a:cubicBezTo>
                <a:cubicBezTo>
                  <a:pt x="155" y="146"/>
                  <a:pt x="155" y="146"/>
                  <a:pt x="155" y="146"/>
                </a:cubicBezTo>
                <a:cubicBezTo>
                  <a:pt x="155" y="145"/>
                  <a:pt x="155" y="145"/>
                  <a:pt x="155" y="145"/>
                </a:cubicBezTo>
                <a:cubicBezTo>
                  <a:pt x="154" y="145"/>
                  <a:pt x="154" y="145"/>
                  <a:pt x="153" y="145"/>
                </a:cubicBezTo>
                <a:cubicBezTo>
                  <a:pt x="153" y="145"/>
                  <a:pt x="153" y="145"/>
                  <a:pt x="152" y="145"/>
                </a:cubicBezTo>
                <a:cubicBezTo>
                  <a:pt x="152" y="146"/>
                  <a:pt x="152" y="146"/>
                  <a:pt x="152" y="146"/>
                </a:cubicBezTo>
                <a:cubicBezTo>
                  <a:pt x="152" y="147"/>
                  <a:pt x="152" y="147"/>
                  <a:pt x="152" y="148"/>
                </a:cubicBezTo>
                <a:cubicBezTo>
                  <a:pt x="152" y="148"/>
                  <a:pt x="152" y="148"/>
                  <a:pt x="152" y="149"/>
                </a:cubicBezTo>
                <a:cubicBezTo>
                  <a:pt x="152" y="149"/>
                  <a:pt x="152" y="149"/>
                  <a:pt x="151" y="149"/>
                </a:cubicBezTo>
                <a:cubicBezTo>
                  <a:pt x="151" y="149"/>
                  <a:pt x="151" y="149"/>
                  <a:pt x="151" y="149"/>
                </a:cubicBezTo>
                <a:cubicBezTo>
                  <a:pt x="151" y="150"/>
                  <a:pt x="152" y="150"/>
                  <a:pt x="152" y="150"/>
                </a:cubicBezTo>
                <a:cubicBezTo>
                  <a:pt x="152" y="150"/>
                  <a:pt x="152" y="150"/>
                  <a:pt x="151" y="150"/>
                </a:cubicBezTo>
                <a:cubicBezTo>
                  <a:pt x="151" y="150"/>
                  <a:pt x="151" y="151"/>
                  <a:pt x="151" y="151"/>
                </a:cubicBezTo>
                <a:cubicBezTo>
                  <a:pt x="151" y="151"/>
                  <a:pt x="152" y="151"/>
                  <a:pt x="152" y="151"/>
                </a:cubicBezTo>
                <a:cubicBezTo>
                  <a:pt x="153" y="150"/>
                  <a:pt x="153" y="150"/>
                  <a:pt x="154" y="149"/>
                </a:cubicBezTo>
                <a:cubicBezTo>
                  <a:pt x="154" y="150"/>
                  <a:pt x="153" y="150"/>
                  <a:pt x="153" y="150"/>
                </a:cubicBezTo>
                <a:cubicBezTo>
                  <a:pt x="153" y="151"/>
                  <a:pt x="152" y="151"/>
                  <a:pt x="152" y="151"/>
                </a:cubicBezTo>
                <a:cubicBezTo>
                  <a:pt x="152" y="152"/>
                  <a:pt x="152" y="152"/>
                  <a:pt x="152" y="152"/>
                </a:cubicBezTo>
                <a:cubicBezTo>
                  <a:pt x="152" y="153"/>
                  <a:pt x="152" y="153"/>
                  <a:pt x="152" y="153"/>
                </a:cubicBezTo>
                <a:cubicBezTo>
                  <a:pt x="152" y="153"/>
                  <a:pt x="152" y="153"/>
                  <a:pt x="152" y="153"/>
                </a:cubicBezTo>
                <a:cubicBezTo>
                  <a:pt x="151" y="153"/>
                  <a:pt x="151" y="152"/>
                  <a:pt x="151" y="152"/>
                </a:cubicBezTo>
                <a:cubicBezTo>
                  <a:pt x="151" y="151"/>
                  <a:pt x="150" y="152"/>
                  <a:pt x="150" y="152"/>
                </a:cubicBezTo>
                <a:cubicBezTo>
                  <a:pt x="149" y="153"/>
                  <a:pt x="149" y="153"/>
                  <a:pt x="149" y="153"/>
                </a:cubicBezTo>
                <a:cubicBezTo>
                  <a:pt x="149" y="154"/>
                  <a:pt x="149" y="154"/>
                  <a:pt x="149" y="154"/>
                </a:cubicBezTo>
                <a:cubicBezTo>
                  <a:pt x="149" y="154"/>
                  <a:pt x="148" y="154"/>
                  <a:pt x="148" y="154"/>
                </a:cubicBezTo>
                <a:cubicBezTo>
                  <a:pt x="147" y="156"/>
                  <a:pt x="146" y="157"/>
                  <a:pt x="146" y="159"/>
                </a:cubicBezTo>
                <a:cubicBezTo>
                  <a:pt x="146" y="159"/>
                  <a:pt x="146" y="160"/>
                  <a:pt x="146" y="160"/>
                </a:cubicBezTo>
                <a:cubicBezTo>
                  <a:pt x="146" y="160"/>
                  <a:pt x="146" y="161"/>
                  <a:pt x="146" y="161"/>
                </a:cubicBezTo>
                <a:cubicBezTo>
                  <a:pt x="146" y="161"/>
                  <a:pt x="146" y="162"/>
                  <a:pt x="146" y="162"/>
                </a:cubicBezTo>
                <a:cubicBezTo>
                  <a:pt x="146" y="162"/>
                  <a:pt x="146" y="162"/>
                  <a:pt x="146" y="162"/>
                </a:cubicBezTo>
                <a:cubicBezTo>
                  <a:pt x="146" y="162"/>
                  <a:pt x="146" y="162"/>
                  <a:pt x="145" y="162"/>
                </a:cubicBezTo>
                <a:cubicBezTo>
                  <a:pt x="145" y="162"/>
                  <a:pt x="145" y="162"/>
                  <a:pt x="145" y="162"/>
                </a:cubicBezTo>
                <a:cubicBezTo>
                  <a:pt x="145" y="162"/>
                  <a:pt x="145" y="162"/>
                  <a:pt x="145" y="162"/>
                </a:cubicBezTo>
                <a:cubicBezTo>
                  <a:pt x="144" y="162"/>
                  <a:pt x="144" y="162"/>
                  <a:pt x="143" y="162"/>
                </a:cubicBezTo>
                <a:cubicBezTo>
                  <a:pt x="143" y="162"/>
                  <a:pt x="143" y="163"/>
                  <a:pt x="144" y="163"/>
                </a:cubicBezTo>
                <a:cubicBezTo>
                  <a:pt x="144" y="163"/>
                  <a:pt x="144" y="163"/>
                  <a:pt x="144" y="163"/>
                </a:cubicBezTo>
                <a:cubicBezTo>
                  <a:pt x="144" y="163"/>
                  <a:pt x="144" y="163"/>
                  <a:pt x="144" y="163"/>
                </a:cubicBezTo>
                <a:cubicBezTo>
                  <a:pt x="144" y="163"/>
                  <a:pt x="144" y="164"/>
                  <a:pt x="145" y="164"/>
                </a:cubicBezTo>
                <a:cubicBezTo>
                  <a:pt x="145" y="164"/>
                  <a:pt x="145" y="164"/>
                  <a:pt x="145" y="164"/>
                </a:cubicBezTo>
                <a:cubicBezTo>
                  <a:pt x="145" y="164"/>
                  <a:pt x="145" y="164"/>
                  <a:pt x="145" y="164"/>
                </a:cubicBezTo>
                <a:cubicBezTo>
                  <a:pt x="144" y="164"/>
                  <a:pt x="144" y="165"/>
                  <a:pt x="144" y="165"/>
                </a:cubicBezTo>
                <a:cubicBezTo>
                  <a:pt x="143" y="165"/>
                  <a:pt x="143" y="164"/>
                  <a:pt x="143" y="164"/>
                </a:cubicBezTo>
                <a:cubicBezTo>
                  <a:pt x="143" y="165"/>
                  <a:pt x="143" y="165"/>
                  <a:pt x="143" y="165"/>
                </a:cubicBezTo>
                <a:cubicBezTo>
                  <a:pt x="143" y="165"/>
                  <a:pt x="143" y="165"/>
                  <a:pt x="143" y="166"/>
                </a:cubicBezTo>
                <a:cubicBezTo>
                  <a:pt x="143" y="166"/>
                  <a:pt x="143" y="166"/>
                  <a:pt x="143" y="166"/>
                </a:cubicBezTo>
                <a:cubicBezTo>
                  <a:pt x="143" y="166"/>
                  <a:pt x="143" y="166"/>
                  <a:pt x="143" y="166"/>
                </a:cubicBezTo>
                <a:cubicBezTo>
                  <a:pt x="143" y="166"/>
                  <a:pt x="143" y="166"/>
                  <a:pt x="143" y="166"/>
                </a:cubicBezTo>
                <a:cubicBezTo>
                  <a:pt x="143" y="166"/>
                  <a:pt x="143" y="166"/>
                  <a:pt x="143" y="166"/>
                </a:cubicBezTo>
                <a:cubicBezTo>
                  <a:pt x="144" y="166"/>
                  <a:pt x="144" y="166"/>
                  <a:pt x="144" y="166"/>
                </a:cubicBezTo>
                <a:cubicBezTo>
                  <a:pt x="144" y="166"/>
                  <a:pt x="144" y="166"/>
                  <a:pt x="144" y="166"/>
                </a:cubicBezTo>
                <a:cubicBezTo>
                  <a:pt x="144" y="166"/>
                  <a:pt x="144" y="166"/>
                  <a:pt x="144" y="166"/>
                </a:cubicBezTo>
                <a:cubicBezTo>
                  <a:pt x="145" y="166"/>
                  <a:pt x="145" y="166"/>
                  <a:pt x="145" y="166"/>
                </a:cubicBezTo>
                <a:cubicBezTo>
                  <a:pt x="145" y="166"/>
                  <a:pt x="145" y="166"/>
                  <a:pt x="145" y="167"/>
                </a:cubicBezTo>
                <a:cubicBezTo>
                  <a:pt x="145" y="167"/>
                  <a:pt x="145" y="167"/>
                  <a:pt x="145" y="167"/>
                </a:cubicBezTo>
                <a:cubicBezTo>
                  <a:pt x="145" y="167"/>
                  <a:pt x="145" y="168"/>
                  <a:pt x="145" y="168"/>
                </a:cubicBezTo>
                <a:cubicBezTo>
                  <a:pt x="145" y="168"/>
                  <a:pt x="144" y="168"/>
                  <a:pt x="144" y="168"/>
                </a:cubicBezTo>
                <a:cubicBezTo>
                  <a:pt x="144" y="168"/>
                  <a:pt x="144" y="169"/>
                  <a:pt x="144" y="169"/>
                </a:cubicBezTo>
                <a:cubicBezTo>
                  <a:pt x="144" y="169"/>
                  <a:pt x="145" y="169"/>
                  <a:pt x="145" y="169"/>
                </a:cubicBezTo>
                <a:cubicBezTo>
                  <a:pt x="145" y="169"/>
                  <a:pt x="145" y="169"/>
                  <a:pt x="145" y="169"/>
                </a:cubicBezTo>
                <a:cubicBezTo>
                  <a:pt x="145" y="169"/>
                  <a:pt x="145" y="169"/>
                  <a:pt x="145" y="169"/>
                </a:cubicBezTo>
                <a:cubicBezTo>
                  <a:pt x="145" y="169"/>
                  <a:pt x="145" y="169"/>
                  <a:pt x="145" y="169"/>
                </a:cubicBezTo>
                <a:cubicBezTo>
                  <a:pt x="146" y="169"/>
                  <a:pt x="146" y="170"/>
                  <a:pt x="146" y="170"/>
                </a:cubicBezTo>
                <a:cubicBezTo>
                  <a:pt x="146" y="171"/>
                  <a:pt x="146" y="171"/>
                  <a:pt x="147" y="172"/>
                </a:cubicBezTo>
                <a:cubicBezTo>
                  <a:pt x="147" y="172"/>
                  <a:pt x="147" y="172"/>
                  <a:pt x="147" y="172"/>
                </a:cubicBezTo>
                <a:cubicBezTo>
                  <a:pt x="148" y="173"/>
                  <a:pt x="148" y="173"/>
                  <a:pt x="148" y="172"/>
                </a:cubicBezTo>
                <a:cubicBezTo>
                  <a:pt x="148" y="172"/>
                  <a:pt x="148" y="171"/>
                  <a:pt x="148" y="171"/>
                </a:cubicBezTo>
                <a:cubicBezTo>
                  <a:pt x="148" y="170"/>
                  <a:pt x="148" y="170"/>
                  <a:pt x="149" y="170"/>
                </a:cubicBezTo>
                <a:cubicBezTo>
                  <a:pt x="149" y="170"/>
                  <a:pt x="149" y="170"/>
                  <a:pt x="149" y="171"/>
                </a:cubicBezTo>
                <a:cubicBezTo>
                  <a:pt x="148" y="171"/>
                  <a:pt x="148" y="171"/>
                  <a:pt x="148" y="171"/>
                </a:cubicBezTo>
                <a:cubicBezTo>
                  <a:pt x="149" y="171"/>
                  <a:pt x="149" y="171"/>
                  <a:pt x="149" y="171"/>
                </a:cubicBezTo>
                <a:cubicBezTo>
                  <a:pt x="149" y="171"/>
                  <a:pt x="149" y="171"/>
                  <a:pt x="149" y="171"/>
                </a:cubicBezTo>
                <a:cubicBezTo>
                  <a:pt x="149" y="171"/>
                  <a:pt x="149" y="171"/>
                  <a:pt x="150" y="171"/>
                </a:cubicBezTo>
                <a:cubicBezTo>
                  <a:pt x="150" y="172"/>
                  <a:pt x="149" y="172"/>
                  <a:pt x="150" y="172"/>
                </a:cubicBezTo>
                <a:cubicBezTo>
                  <a:pt x="150" y="173"/>
                  <a:pt x="150" y="173"/>
                  <a:pt x="150" y="173"/>
                </a:cubicBezTo>
                <a:cubicBezTo>
                  <a:pt x="151" y="173"/>
                  <a:pt x="151" y="172"/>
                  <a:pt x="151" y="172"/>
                </a:cubicBezTo>
                <a:cubicBezTo>
                  <a:pt x="151" y="172"/>
                  <a:pt x="151" y="172"/>
                  <a:pt x="151" y="172"/>
                </a:cubicBezTo>
                <a:cubicBezTo>
                  <a:pt x="152" y="172"/>
                  <a:pt x="151" y="172"/>
                  <a:pt x="152" y="172"/>
                </a:cubicBezTo>
                <a:cubicBezTo>
                  <a:pt x="152" y="173"/>
                  <a:pt x="152" y="173"/>
                  <a:pt x="153" y="173"/>
                </a:cubicBezTo>
                <a:cubicBezTo>
                  <a:pt x="152" y="173"/>
                  <a:pt x="152" y="173"/>
                  <a:pt x="152" y="173"/>
                </a:cubicBezTo>
                <a:cubicBezTo>
                  <a:pt x="151" y="173"/>
                  <a:pt x="151" y="173"/>
                  <a:pt x="151" y="173"/>
                </a:cubicBezTo>
                <a:cubicBezTo>
                  <a:pt x="151" y="173"/>
                  <a:pt x="150" y="173"/>
                  <a:pt x="150" y="173"/>
                </a:cubicBezTo>
                <a:cubicBezTo>
                  <a:pt x="150" y="174"/>
                  <a:pt x="151" y="174"/>
                  <a:pt x="151" y="174"/>
                </a:cubicBezTo>
                <a:cubicBezTo>
                  <a:pt x="151" y="174"/>
                  <a:pt x="150" y="174"/>
                  <a:pt x="150" y="174"/>
                </a:cubicBezTo>
                <a:cubicBezTo>
                  <a:pt x="150" y="174"/>
                  <a:pt x="150" y="174"/>
                  <a:pt x="150" y="174"/>
                </a:cubicBezTo>
                <a:cubicBezTo>
                  <a:pt x="149" y="174"/>
                  <a:pt x="149" y="174"/>
                  <a:pt x="149" y="174"/>
                </a:cubicBezTo>
                <a:cubicBezTo>
                  <a:pt x="150" y="174"/>
                  <a:pt x="150" y="175"/>
                  <a:pt x="150" y="175"/>
                </a:cubicBezTo>
                <a:cubicBezTo>
                  <a:pt x="150" y="175"/>
                  <a:pt x="151" y="174"/>
                  <a:pt x="151" y="175"/>
                </a:cubicBezTo>
                <a:cubicBezTo>
                  <a:pt x="152" y="175"/>
                  <a:pt x="152" y="175"/>
                  <a:pt x="152" y="175"/>
                </a:cubicBezTo>
                <a:cubicBezTo>
                  <a:pt x="152" y="175"/>
                  <a:pt x="152" y="175"/>
                  <a:pt x="152" y="175"/>
                </a:cubicBezTo>
                <a:cubicBezTo>
                  <a:pt x="153" y="175"/>
                  <a:pt x="153" y="175"/>
                  <a:pt x="153" y="175"/>
                </a:cubicBezTo>
                <a:cubicBezTo>
                  <a:pt x="153" y="175"/>
                  <a:pt x="153" y="175"/>
                  <a:pt x="153" y="175"/>
                </a:cubicBezTo>
                <a:cubicBezTo>
                  <a:pt x="153" y="175"/>
                  <a:pt x="154" y="176"/>
                  <a:pt x="154" y="175"/>
                </a:cubicBezTo>
                <a:cubicBezTo>
                  <a:pt x="154" y="175"/>
                  <a:pt x="154" y="175"/>
                  <a:pt x="155" y="175"/>
                </a:cubicBezTo>
                <a:cubicBezTo>
                  <a:pt x="155" y="175"/>
                  <a:pt x="155" y="175"/>
                  <a:pt x="156" y="176"/>
                </a:cubicBezTo>
                <a:cubicBezTo>
                  <a:pt x="156" y="176"/>
                  <a:pt x="156" y="175"/>
                  <a:pt x="156" y="175"/>
                </a:cubicBezTo>
                <a:cubicBezTo>
                  <a:pt x="156" y="175"/>
                  <a:pt x="156" y="175"/>
                  <a:pt x="157" y="174"/>
                </a:cubicBezTo>
                <a:cubicBezTo>
                  <a:pt x="157" y="174"/>
                  <a:pt x="157" y="174"/>
                  <a:pt x="157" y="174"/>
                </a:cubicBezTo>
                <a:cubicBezTo>
                  <a:pt x="157" y="173"/>
                  <a:pt x="157" y="173"/>
                  <a:pt x="157" y="173"/>
                </a:cubicBezTo>
                <a:cubicBezTo>
                  <a:pt x="157" y="173"/>
                  <a:pt x="157" y="173"/>
                  <a:pt x="157" y="173"/>
                </a:cubicBezTo>
                <a:cubicBezTo>
                  <a:pt x="157" y="173"/>
                  <a:pt x="157" y="173"/>
                  <a:pt x="157" y="173"/>
                </a:cubicBezTo>
                <a:cubicBezTo>
                  <a:pt x="157" y="174"/>
                  <a:pt x="157" y="174"/>
                  <a:pt x="157" y="174"/>
                </a:cubicBezTo>
                <a:cubicBezTo>
                  <a:pt x="158" y="174"/>
                  <a:pt x="158" y="174"/>
                  <a:pt x="158" y="175"/>
                </a:cubicBezTo>
                <a:cubicBezTo>
                  <a:pt x="158" y="175"/>
                  <a:pt x="157" y="175"/>
                  <a:pt x="157" y="175"/>
                </a:cubicBezTo>
                <a:cubicBezTo>
                  <a:pt x="157" y="176"/>
                  <a:pt x="157" y="176"/>
                  <a:pt x="158" y="176"/>
                </a:cubicBezTo>
                <a:cubicBezTo>
                  <a:pt x="158" y="175"/>
                  <a:pt x="158" y="175"/>
                  <a:pt x="158" y="175"/>
                </a:cubicBezTo>
                <a:cubicBezTo>
                  <a:pt x="158" y="175"/>
                  <a:pt x="159" y="174"/>
                  <a:pt x="159" y="174"/>
                </a:cubicBezTo>
                <a:cubicBezTo>
                  <a:pt x="160" y="174"/>
                  <a:pt x="159" y="174"/>
                  <a:pt x="159" y="175"/>
                </a:cubicBezTo>
                <a:cubicBezTo>
                  <a:pt x="159" y="175"/>
                  <a:pt x="158" y="175"/>
                  <a:pt x="158" y="175"/>
                </a:cubicBezTo>
                <a:cubicBezTo>
                  <a:pt x="159" y="175"/>
                  <a:pt x="159" y="176"/>
                  <a:pt x="160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0" y="176"/>
                  <a:pt x="160" y="176"/>
                  <a:pt x="160" y="176"/>
                </a:cubicBezTo>
                <a:cubicBezTo>
                  <a:pt x="160" y="175"/>
                  <a:pt x="160" y="175"/>
                  <a:pt x="161" y="175"/>
                </a:cubicBezTo>
                <a:cubicBezTo>
                  <a:pt x="161" y="175"/>
                  <a:pt x="161" y="175"/>
                  <a:pt x="161" y="175"/>
                </a:cubicBezTo>
                <a:cubicBezTo>
                  <a:pt x="161" y="175"/>
                  <a:pt x="162" y="176"/>
                  <a:pt x="162" y="176"/>
                </a:cubicBezTo>
                <a:cubicBezTo>
                  <a:pt x="161" y="176"/>
                  <a:pt x="161" y="176"/>
                  <a:pt x="161" y="176"/>
                </a:cubicBezTo>
                <a:cubicBezTo>
                  <a:pt x="161" y="176"/>
                  <a:pt x="161" y="176"/>
                  <a:pt x="161" y="177"/>
                </a:cubicBezTo>
                <a:cubicBezTo>
                  <a:pt x="161" y="177"/>
                  <a:pt x="161" y="177"/>
                  <a:pt x="161" y="177"/>
                </a:cubicBezTo>
                <a:cubicBezTo>
                  <a:pt x="161" y="177"/>
                  <a:pt x="161" y="177"/>
                  <a:pt x="161" y="178"/>
                </a:cubicBezTo>
                <a:cubicBezTo>
                  <a:pt x="161" y="178"/>
                  <a:pt x="161" y="178"/>
                  <a:pt x="161" y="178"/>
                </a:cubicBezTo>
                <a:cubicBezTo>
                  <a:pt x="160" y="179"/>
                  <a:pt x="160" y="179"/>
                  <a:pt x="160" y="179"/>
                </a:cubicBezTo>
                <a:cubicBezTo>
                  <a:pt x="160" y="179"/>
                  <a:pt x="160" y="179"/>
                  <a:pt x="159" y="179"/>
                </a:cubicBezTo>
                <a:cubicBezTo>
                  <a:pt x="159" y="180"/>
                  <a:pt x="159" y="179"/>
                  <a:pt x="159" y="179"/>
                </a:cubicBezTo>
                <a:cubicBezTo>
                  <a:pt x="158" y="179"/>
                  <a:pt x="158" y="178"/>
                  <a:pt x="159" y="178"/>
                </a:cubicBezTo>
                <a:cubicBezTo>
                  <a:pt x="159" y="178"/>
                  <a:pt x="159" y="178"/>
                  <a:pt x="159" y="178"/>
                </a:cubicBezTo>
                <a:cubicBezTo>
                  <a:pt x="159" y="177"/>
                  <a:pt x="159" y="177"/>
                  <a:pt x="159" y="177"/>
                </a:cubicBezTo>
                <a:cubicBezTo>
                  <a:pt x="159" y="177"/>
                  <a:pt x="158" y="177"/>
                  <a:pt x="158" y="177"/>
                </a:cubicBezTo>
                <a:cubicBezTo>
                  <a:pt x="158" y="177"/>
                  <a:pt x="157" y="177"/>
                  <a:pt x="157" y="177"/>
                </a:cubicBezTo>
                <a:cubicBezTo>
                  <a:pt x="157" y="178"/>
                  <a:pt x="157" y="178"/>
                  <a:pt x="156" y="178"/>
                </a:cubicBezTo>
                <a:cubicBezTo>
                  <a:pt x="156" y="178"/>
                  <a:pt x="156" y="178"/>
                  <a:pt x="156" y="178"/>
                </a:cubicBezTo>
                <a:cubicBezTo>
                  <a:pt x="156" y="178"/>
                  <a:pt x="156" y="178"/>
                  <a:pt x="156" y="178"/>
                </a:cubicBezTo>
                <a:cubicBezTo>
                  <a:pt x="155" y="179"/>
                  <a:pt x="155" y="179"/>
                  <a:pt x="155" y="179"/>
                </a:cubicBezTo>
                <a:cubicBezTo>
                  <a:pt x="155" y="179"/>
                  <a:pt x="155" y="179"/>
                  <a:pt x="156" y="178"/>
                </a:cubicBezTo>
                <a:cubicBezTo>
                  <a:pt x="156" y="178"/>
                  <a:pt x="156" y="177"/>
                  <a:pt x="156" y="177"/>
                </a:cubicBezTo>
                <a:cubicBezTo>
                  <a:pt x="156" y="177"/>
                  <a:pt x="156" y="177"/>
                  <a:pt x="155" y="177"/>
                </a:cubicBezTo>
                <a:cubicBezTo>
                  <a:pt x="155" y="177"/>
                  <a:pt x="155" y="177"/>
                  <a:pt x="155" y="177"/>
                </a:cubicBezTo>
                <a:cubicBezTo>
                  <a:pt x="154" y="176"/>
                  <a:pt x="154" y="176"/>
                  <a:pt x="153" y="176"/>
                </a:cubicBezTo>
                <a:cubicBezTo>
                  <a:pt x="153" y="176"/>
                  <a:pt x="153" y="175"/>
                  <a:pt x="153" y="175"/>
                </a:cubicBezTo>
                <a:cubicBezTo>
                  <a:pt x="152" y="175"/>
                  <a:pt x="152" y="175"/>
                  <a:pt x="152" y="175"/>
                </a:cubicBezTo>
                <a:cubicBezTo>
                  <a:pt x="152" y="175"/>
                  <a:pt x="151" y="175"/>
                  <a:pt x="151" y="175"/>
                </a:cubicBezTo>
                <a:cubicBezTo>
                  <a:pt x="151" y="175"/>
                  <a:pt x="151" y="176"/>
                  <a:pt x="151" y="176"/>
                </a:cubicBezTo>
                <a:cubicBezTo>
                  <a:pt x="151" y="176"/>
                  <a:pt x="151" y="176"/>
                  <a:pt x="152" y="176"/>
                </a:cubicBezTo>
                <a:cubicBezTo>
                  <a:pt x="152" y="176"/>
                  <a:pt x="151" y="176"/>
                  <a:pt x="151" y="177"/>
                </a:cubicBezTo>
                <a:cubicBezTo>
                  <a:pt x="151" y="177"/>
                  <a:pt x="151" y="177"/>
                  <a:pt x="151" y="178"/>
                </a:cubicBezTo>
                <a:cubicBezTo>
                  <a:pt x="150" y="178"/>
                  <a:pt x="150" y="178"/>
                  <a:pt x="150" y="178"/>
                </a:cubicBezTo>
                <a:cubicBezTo>
                  <a:pt x="150" y="178"/>
                  <a:pt x="149" y="178"/>
                  <a:pt x="149" y="179"/>
                </a:cubicBezTo>
                <a:cubicBezTo>
                  <a:pt x="149" y="179"/>
                  <a:pt x="149" y="179"/>
                  <a:pt x="149" y="179"/>
                </a:cubicBezTo>
                <a:cubicBezTo>
                  <a:pt x="149" y="179"/>
                  <a:pt x="148" y="179"/>
                  <a:pt x="148" y="179"/>
                </a:cubicBezTo>
                <a:cubicBezTo>
                  <a:pt x="148" y="179"/>
                  <a:pt x="148" y="180"/>
                  <a:pt x="148" y="180"/>
                </a:cubicBezTo>
                <a:cubicBezTo>
                  <a:pt x="148" y="180"/>
                  <a:pt x="149" y="180"/>
                  <a:pt x="149" y="180"/>
                </a:cubicBezTo>
                <a:cubicBezTo>
                  <a:pt x="149" y="181"/>
                  <a:pt x="150" y="180"/>
                  <a:pt x="150" y="180"/>
                </a:cubicBezTo>
                <a:cubicBezTo>
                  <a:pt x="150" y="180"/>
                  <a:pt x="151" y="180"/>
                  <a:pt x="151" y="180"/>
                </a:cubicBezTo>
                <a:cubicBezTo>
                  <a:pt x="151" y="180"/>
                  <a:pt x="151" y="181"/>
                  <a:pt x="151" y="181"/>
                </a:cubicBezTo>
                <a:cubicBezTo>
                  <a:pt x="150" y="181"/>
                  <a:pt x="150" y="181"/>
                  <a:pt x="150" y="181"/>
                </a:cubicBezTo>
                <a:cubicBezTo>
                  <a:pt x="150" y="181"/>
                  <a:pt x="150" y="182"/>
                  <a:pt x="150" y="182"/>
                </a:cubicBezTo>
                <a:cubicBezTo>
                  <a:pt x="151" y="183"/>
                  <a:pt x="154" y="184"/>
                  <a:pt x="154" y="186"/>
                </a:cubicBezTo>
                <a:cubicBezTo>
                  <a:pt x="155" y="186"/>
                  <a:pt x="155" y="186"/>
                  <a:pt x="155" y="186"/>
                </a:cubicBezTo>
                <a:cubicBezTo>
                  <a:pt x="155" y="187"/>
                  <a:pt x="155" y="187"/>
                  <a:pt x="155" y="187"/>
                </a:cubicBezTo>
                <a:cubicBezTo>
                  <a:pt x="156" y="187"/>
                  <a:pt x="156" y="187"/>
                  <a:pt x="156" y="187"/>
                </a:cubicBezTo>
                <a:cubicBezTo>
                  <a:pt x="156" y="187"/>
                  <a:pt x="156" y="187"/>
                  <a:pt x="156" y="187"/>
                </a:cubicBezTo>
                <a:cubicBezTo>
                  <a:pt x="156" y="188"/>
                  <a:pt x="156" y="188"/>
                  <a:pt x="156" y="188"/>
                </a:cubicBezTo>
                <a:cubicBezTo>
                  <a:pt x="156" y="188"/>
                  <a:pt x="156" y="188"/>
                  <a:pt x="156" y="188"/>
                </a:cubicBezTo>
                <a:cubicBezTo>
                  <a:pt x="156" y="188"/>
                  <a:pt x="156" y="189"/>
                  <a:pt x="156" y="189"/>
                </a:cubicBezTo>
                <a:cubicBezTo>
                  <a:pt x="156" y="189"/>
                  <a:pt x="156" y="189"/>
                  <a:pt x="157" y="189"/>
                </a:cubicBezTo>
                <a:cubicBezTo>
                  <a:pt x="157" y="189"/>
                  <a:pt x="157" y="189"/>
                  <a:pt x="157" y="189"/>
                </a:cubicBezTo>
                <a:cubicBezTo>
                  <a:pt x="160" y="191"/>
                  <a:pt x="164" y="190"/>
                  <a:pt x="166" y="187"/>
                </a:cubicBezTo>
                <a:cubicBezTo>
                  <a:pt x="166" y="187"/>
                  <a:pt x="167" y="188"/>
                  <a:pt x="167" y="187"/>
                </a:cubicBezTo>
                <a:cubicBezTo>
                  <a:pt x="167" y="187"/>
                  <a:pt x="167" y="187"/>
                  <a:pt x="167" y="186"/>
                </a:cubicBezTo>
                <a:cubicBezTo>
                  <a:pt x="168" y="186"/>
                  <a:pt x="168" y="185"/>
                  <a:pt x="167" y="184"/>
                </a:cubicBezTo>
                <a:cubicBezTo>
                  <a:pt x="167" y="184"/>
                  <a:pt x="166" y="184"/>
                  <a:pt x="166" y="184"/>
                </a:cubicBezTo>
                <a:cubicBezTo>
                  <a:pt x="166" y="183"/>
                  <a:pt x="167" y="182"/>
                  <a:pt x="168" y="182"/>
                </a:cubicBezTo>
                <a:cubicBezTo>
                  <a:pt x="168" y="181"/>
                  <a:pt x="168" y="181"/>
                  <a:pt x="168" y="181"/>
                </a:cubicBezTo>
                <a:cubicBezTo>
                  <a:pt x="168" y="180"/>
                  <a:pt x="168" y="180"/>
                  <a:pt x="168" y="179"/>
                </a:cubicBezTo>
                <a:cubicBezTo>
                  <a:pt x="169" y="179"/>
                  <a:pt x="169" y="179"/>
                  <a:pt x="169" y="179"/>
                </a:cubicBezTo>
                <a:cubicBezTo>
                  <a:pt x="169" y="179"/>
                  <a:pt x="169" y="179"/>
                  <a:pt x="170" y="178"/>
                </a:cubicBezTo>
                <a:cubicBezTo>
                  <a:pt x="170" y="178"/>
                  <a:pt x="170" y="178"/>
                  <a:pt x="170" y="178"/>
                </a:cubicBezTo>
                <a:cubicBezTo>
                  <a:pt x="170" y="178"/>
                  <a:pt x="170" y="178"/>
                  <a:pt x="170" y="178"/>
                </a:cubicBezTo>
                <a:cubicBezTo>
                  <a:pt x="170" y="178"/>
                  <a:pt x="170" y="178"/>
                  <a:pt x="171" y="178"/>
                </a:cubicBezTo>
                <a:cubicBezTo>
                  <a:pt x="171" y="178"/>
                  <a:pt x="171" y="178"/>
                  <a:pt x="171" y="178"/>
                </a:cubicBezTo>
                <a:cubicBezTo>
                  <a:pt x="171" y="179"/>
                  <a:pt x="170" y="179"/>
                  <a:pt x="169" y="180"/>
                </a:cubicBezTo>
                <a:cubicBezTo>
                  <a:pt x="169" y="181"/>
                  <a:pt x="169" y="181"/>
                  <a:pt x="169" y="182"/>
                </a:cubicBezTo>
                <a:cubicBezTo>
                  <a:pt x="168" y="183"/>
                  <a:pt x="168" y="183"/>
                  <a:pt x="168" y="184"/>
                </a:cubicBezTo>
                <a:cubicBezTo>
                  <a:pt x="168" y="184"/>
                  <a:pt x="169" y="184"/>
                  <a:pt x="169" y="185"/>
                </a:cubicBezTo>
                <a:cubicBezTo>
                  <a:pt x="170" y="185"/>
                  <a:pt x="169" y="187"/>
                  <a:pt x="169" y="187"/>
                </a:cubicBezTo>
                <a:cubicBezTo>
                  <a:pt x="170" y="188"/>
                  <a:pt x="170" y="188"/>
                  <a:pt x="170" y="188"/>
                </a:cubicBezTo>
                <a:cubicBezTo>
                  <a:pt x="170" y="188"/>
                  <a:pt x="170" y="188"/>
                  <a:pt x="170" y="189"/>
                </a:cubicBezTo>
                <a:cubicBezTo>
                  <a:pt x="171" y="190"/>
                  <a:pt x="171" y="192"/>
                  <a:pt x="172" y="193"/>
                </a:cubicBezTo>
                <a:cubicBezTo>
                  <a:pt x="173" y="194"/>
                  <a:pt x="173" y="194"/>
                  <a:pt x="172" y="194"/>
                </a:cubicBezTo>
                <a:cubicBezTo>
                  <a:pt x="172" y="194"/>
                  <a:pt x="172" y="194"/>
                  <a:pt x="172" y="194"/>
                </a:cubicBezTo>
                <a:cubicBezTo>
                  <a:pt x="172" y="194"/>
                  <a:pt x="172" y="195"/>
                  <a:pt x="172" y="195"/>
                </a:cubicBezTo>
                <a:cubicBezTo>
                  <a:pt x="172" y="195"/>
                  <a:pt x="171" y="195"/>
                  <a:pt x="171" y="195"/>
                </a:cubicBezTo>
                <a:cubicBezTo>
                  <a:pt x="171" y="195"/>
                  <a:pt x="171" y="196"/>
                  <a:pt x="171" y="196"/>
                </a:cubicBezTo>
                <a:cubicBezTo>
                  <a:pt x="171" y="196"/>
                  <a:pt x="171" y="197"/>
                  <a:pt x="171" y="197"/>
                </a:cubicBezTo>
                <a:cubicBezTo>
                  <a:pt x="171" y="197"/>
                  <a:pt x="171" y="197"/>
                  <a:pt x="171" y="198"/>
                </a:cubicBezTo>
                <a:cubicBezTo>
                  <a:pt x="171" y="198"/>
                  <a:pt x="171" y="198"/>
                  <a:pt x="171" y="198"/>
                </a:cubicBezTo>
                <a:cubicBezTo>
                  <a:pt x="171" y="198"/>
                  <a:pt x="171" y="198"/>
                  <a:pt x="171" y="198"/>
                </a:cubicBezTo>
                <a:cubicBezTo>
                  <a:pt x="171" y="199"/>
                  <a:pt x="171" y="199"/>
                  <a:pt x="171" y="199"/>
                </a:cubicBezTo>
                <a:cubicBezTo>
                  <a:pt x="171" y="199"/>
                  <a:pt x="171" y="199"/>
                  <a:pt x="172" y="199"/>
                </a:cubicBezTo>
                <a:cubicBezTo>
                  <a:pt x="172" y="199"/>
                  <a:pt x="172" y="199"/>
                  <a:pt x="172" y="199"/>
                </a:cubicBezTo>
                <a:cubicBezTo>
                  <a:pt x="172" y="199"/>
                  <a:pt x="172" y="199"/>
                  <a:pt x="172" y="199"/>
                </a:cubicBezTo>
                <a:cubicBezTo>
                  <a:pt x="173" y="199"/>
                  <a:pt x="173" y="199"/>
                  <a:pt x="174" y="199"/>
                </a:cubicBezTo>
                <a:cubicBezTo>
                  <a:pt x="174" y="199"/>
                  <a:pt x="173" y="200"/>
                  <a:pt x="173" y="200"/>
                </a:cubicBezTo>
                <a:cubicBezTo>
                  <a:pt x="173" y="200"/>
                  <a:pt x="173" y="200"/>
                  <a:pt x="173" y="200"/>
                </a:cubicBezTo>
                <a:cubicBezTo>
                  <a:pt x="172" y="200"/>
                  <a:pt x="172" y="200"/>
                  <a:pt x="172" y="200"/>
                </a:cubicBezTo>
                <a:cubicBezTo>
                  <a:pt x="172" y="200"/>
                  <a:pt x="172" y="200"/>
                  <a:pt x="172" y="200"/>
                </a:cubicBezTo>
                <a:cubicBezTo>
                  <a:pt x="172" y="201"/>
                  <a:pt x="172" y="201"/>
                  <a:pt x="172" y="202"/>
                </a:cubicBezTo>
                <a:cubicBezTo>
                  <a:pt x="172" y="202"/>
                  <a:pt x="172" y="202"/>
                  <a:pt x="172" y="202"/>
                </a:cubicBezTo>
                <a:cubicBezTo>
                  <a:pt x="172" y="202"/>
                  <a:pt x="172" y="202"/>
                  <a:pt x="172" y="202"/>
                </a:cubicBezTo>
                <a:cubicBezTo>
                  <a:pt x="172" y="202"/>
                  <a:pt x="172" y="202"/>
                  <a:pt x="172" y="203"/>
                </a:cubicBezTo>
                <a:cubicBezTo>
                  <a:pt x="172" y="203"/>
                  <a:pt x="172" y="203"/>
                  <a:pt x="173" y="203"/>
                </a:cubicBezTo>
                <a:cubicBezTo>
                  <a:pt x="173" y="203"/>
                  <a:pt x="173" y="203"/>
                  <a:pt x="173" y="202"/>
                </a:cubicBezTo>
                <a:cubicBezTo>
                  <a:pt x="173" y="202"/>
                  <a:pt x="173" y="202"/>
                  <a:pt x="173" y="202"/>
                </a:cubicBezTo>
                <a:cubicBezTo>
                  <a:pt x="173" y="202"/>
                  <a:pt x="173" y="202"/>
                  <a:pt x="173" y="202"/>
                </a:cubicBezTo>
                <a:cubicBezTo>
                  <a:pt x="173" y="203"/>
                  <a:pt x="173" y="203"/>
                  <a:pt x="173" y="203"/>
                </a:cubicBezTo>
                <a:cubicBezTo>
                  <a:pt x="173" y="203"/>
                  <a:pt x="173" y="203"/>
                  <a:pt x="173" y="203"/>
                </a:cubicBezTo>
                <a:cubicBezTo>
                  <a:pt x="173" y="203"/>
                  <a:pt x="173" y="203"/>
                  <a:pt x="173" y="203"/>
                </a:cubicBezTo>
                <a:cubicBezTo>
                  <a:pt x="173" y="203"/>
                  <a:pt x="173" y="203"/>
                  <a:pt x="172" y="203"/>
                </a:cubicBezTo>
                <a:cubicBezTo>
                  <a:pt x="172" y="204"/>
                  <a:pt x="172" y="204"/>
                  <a:pt x="172" y="204"/>
                </a:cubicBezTo>
                <a:cubicBezTo>
                  <a:pt x="172" y="204"/>
                  <a:pt x="172" y="204"/>
                  <a:pt x="172" y="204"/>
                </a:cubicBezTo>
                <a:cubicBezTo>
                  <a:pt x="172" y="204"/>
                  <a:pt x="172" y="204"/>
                  <a:pt x="172" y="204"/>
                </a:cubicBezTo>
                <a:cubicBezTo>
                  <a:pt x="172" y="204"/>
                  <a:pt x="172" y="204"/>
                  <a:pt x="172" y="204"/>
                </a:cubicBezTo>
                <a:cubicBezTo>
                  <a:pt x="172" y="205"/>
                  <a:pt x="172" y="205"/>
                  <a:pt x="172" y="205"/>
                </a:cubicBezTo>
                <a:cubicBezTo>
                  <a:pt x="171" y="205"/>
                  <a:pt x="171" y="205"/>
                  <a:pt x="171" y="205"/>
                </a:cubicBezTo>
                <a:cubicBezTo>
                  <a:pt x="171" y="205"/>
                  <a:pt x="171" y="205"/>
                  <a:pt x="171" y="205"/>
                </a:cubicBezTo>
                <a:cubicBezTo>
                  <a:pt x="171" y="205"/>
                  <a:pt x="170" y="205"/>
                  <a:pt x="170" y="205"/>
                </a:cubicBezTo>
                <a:cubicBezTo>
                  <a:pt x="170" y="205"/>
                  <a:pt x="170" y="205"/>
                  <a:pt x="170" y="205"/>
                </a:cubicBezTo>
                <a:cubicBezTo>
                  <a:pt x="170" y="205"/>
                  <a:pt x="170" y="205"/>
                  <a:pt x="170" y="205"/>
                </a:cubicBezTo>
                <a:cubicBezTo>
                  <a:pt x="171" y="205"/>
                  <a:pt x="171" y="205"/>
                  <a:pt x="172" y="205"/>
                </a:cubicBezTo>
                <a:cubicBezTo>
                  <a:pt x="172" y="205"/>
                  <a:pt x="172" y="205"/>
                  <a:pt x="172" y="205"/>
                </a:cubicBezTo>
                <a:cubicBezTo>
                  <a:pt x="172" y="205"/>
                  <a:pt x="172" y="206"/>
                  <a:pt x="172" y="206"/>
                </a:cubicBezTo>
                <a:cubicBezTo>
                  <a:pt x="172" y="206"/>
                  <a:pt x="172" y="206"/>
                  <a:pt x="172" y="206"/>
                </a:cubicBezTo>
                <a:cubicBezTo>
                  <a:pt x="172" y="206"/>
                  <a:pt x="173" y="206"/>
                  <a:pt x="173" y="206"/>
                </a:cubicBezTo>
                <a:cubicBezTo>
                  <a:pt x="174" y="205"/>
                  <a:pt x="174" y="205"/>
                  <a:pt x="175" y="205"/>
                </a:cubicBezTo>
                <a:cubicBezTo>
                  <a:pt x="175" y="204"/>
                  <a:pt x="175" y="204"/>
                  <a:pt x="175" y="204"/>
                </a:cubicBezTo>
                <a:cubicBezTo>
                  <a:pt x="175" y="204"/>
                  <a:pt x="176" y="203"/>
                  <a:pt x="176" y="203"/>
                </a:cubicBezTo>
                <a:cubicBezTo>
                  <a:pt x="176" y="203"/>
                  <a:pt x="176" y="203"/>
                  <a:pt x="176" y="203"/>
                </a:cubicBezTo>
                <a:cubicBezTo>
                  <a:pt x="176" y="203"/>
                  <a:pt x="177" y="203"/>
                  <a:pt x="177" y="203"/>
                </a:cubicBezTo>
                <a:cubicBezTo>
                  <a:pt x="177" y="203"/>
                  <a:pt x="177" y="203"/>
                  <a:pt x="177" y="202"/>
                </a:cubicBezTo>
                <a:cubicBezTo>
                  <a:pt x="177" y="202"/>
                  <a:pt x="178" y="202"/>
                  <a:pt x="178" y="202"/>
                </a:cubicBezTo>
                <a:cubicBezTo>
                  <a:pt x="178" y="202"/>
                  <a:pt x="178" y="202"/>
                  <a:pt x="178" y="202"/>
                </a:cubicBezTo>
                <a:cubicBezTo>
                  <a:pt x="178" y="202"/>
                  <a:pt x="179" y="202"/>
                  <a:pt x="179" y="202"/>
                </a:cubicBezTo>
                <a:cubicBezTo>
                  <a:pt x="180" y="201"/>
                  <a:pt x="181" y="200"/>
                  <a:pt x="182" y="200"/>
                </a:cubicBezTo>
                <a:cubicBezTo>
                  <a:pt x="182" y="200"/>
                  <a:pt x="182" y="200"/>
                  <a:pt x="182" y="200"/>
                </a:cubicBezTo>
                <a:cubicBezTo>
                  <a:pt x="182" y="201"/>
                  <a:pt x="182" y="201"/>
                  <a:pt x="182" y="201"/>
                </a:cubicBezTo>
                <a:cubicBezTo>
                  <a:pt x="182" y="201"/>
                  <a:pt x="182" y="201"/>
                  <a:pt x="182" y="201"/>
                </a:cubicBezTo>
                <a:cubicBezTo>
                  <a:pt x="182" y="201"/>
                  <a:pt x="182" y="202"/>
                  <a:pt x="183" y="202"/>
                </a:cubicBezTo>
                <a:cubicBezTo>
                  <a:pt x="183" y="202"/>
                  <a:pt x="183" y="202"/>
                  <a:pt x="183" y="202"/>
                </a:cubicBezTo>
                <a:cubicBezTo>
                  <a:pt x="183" y="202"/>
                  <a:pt x="183" y="202"/>
                  <a:pt x="183" y="202"/>
                </a:cubicBezTo>
                <a:cubicBezTo>
                  <a:pt x="184" y="202"/>
                  <a:pt x="184" y="202"/>
                  <a:pt x="184" y="202"/>
                </a:cubicBezTo>
                <a:cubicBezTo>
                  <a:pt x="184" y="202"/>
                  <a:pt x="184" y="202"/>
                  <a:pt x="184" y="202"/>
                </a:cubicBezTo>
                <a:cubicBezTo>
                  <a:pt x="184" y="202"/>
                  <a:pt x="184" y="202"/>
                  <a:pt x="184" y="202"/>
                </a:cubicBezTo>
                <a:cubicBezTo>
                  <a:pt x="184" y="202"/>
                  <a:pt x="184" y="203"/>
                  <a:pt x="184" y="203"/>
                </a:cubicBezTo>
                <a:cubicBezTo>
                  <a:pt x="184" y="203"/>
                  <a:pt x="185" y="203"/>
                  <a:pt x="185" y="203"/>
                </a:cubicBezTo>
                <a:cubicBezTo>
                  <a:pt x="185" y="203"/>
                  <a:pt x="185" y="203"/>
                  <a:pt x="185" y="203"/>
                </a:cubicBezTo>
                <a:cubicBezTo>
                  <a:pt x="185" y="202"/>
                  <a:pt x="186" y="202"/>
                  <a:pt x="186" y="202"/>
                </a:cubicBezTo>
                <a:cubicBezTo>
                  <a:pt x="186" y="202"/>
                  <a:pt x="186" y="202"/>
                  <a:pt x="186" y="202"/>
                </a:cubicBezTo>
                <a:cubicBezTo>
                  <a:pt x="186" y="201"/>
                  <a:pt x="186" y="201"/>
                  <a:pt x="186" y="201"/>
                </a:cubicBezTo>
                <a:cubicBezTo>
                  <a:pt x="187" y="201"/>
                  <a:pt x="187" y="201"/>
                  <a:pt x="187" y="202"/>
                </a:cubicBezTo>
                <a:cubicBezTo>
                  <a:pt x="187" y="202"/>
                  <a:pt x="187" y="202"/>
                  <a:pt x="187" y="202"/>
                </a:cubicBezTo>
                <a:cubicBezTo>
                  <a:pt x="187" y="203"/>
                  <a:pt x="187" y="203"/>
                  <a:pt x="187" y="203"/>
                </a:cubicBezTo>
                <a:cubicBezTo>
                  <a:pt x="187" y="203"/>
                  <a:pt x="188" y="203"/>
                  <a:pt x="188" y="203"/>
                </a:cubicBezTo>
                <a:cubicBezTo>
                  <a:pt x="189" y="203"/>
                  <a:pt x="189" y="205"/>
                  <a:pt x="189" y="205"/>
                </a:cubicBezTo>
                <a:cubicBezTo>
                  <a:pt x="189" y="206"/>
                  <a:pt x="190" y="206"/>
                  <a:pt x="190" y="207"/>
                </a:cubicBezTo>
                <a:cubicBezTo>
                  <a:pt x="190" y="207"/>
                  <a:pt x="190" y="207"/>
                  <a:pt x="190" y="208"/>
                </a:cubicBezTo>
                <a:cubicBezTo>
                  <a:pt x="191" y="208"/>
                  <a:pt x="191" y="208"/>
                  <a:pt x="191" y="208"/>
                </a:cubicBezTo>
                <a:cubicBezTo>
                  <a:pt x="192" y="208"/>
                  <a:pt x="192" y="208"/>
                  <a:pt x="193" y="207"/>
                </a:cubicBezTo>
                <a:cubicBezTo>
                  <a:pt x="193" y="207"/>
                  <a:pt x="193" y="207"/>
                  <a:pt x="193" y="207"/>
                </a:cubicBezTo>
                <a:cubicBezTo>
                  <a:pt x="193" y="207"/>
                  <a:pt x="193" y="207"/>
                  <a:pt x="193" y="207"/>
                </a:cubicBezTo>
                <a:cubicBezTo>
                  <a:pt x="192" y="206"/>
                  <a:pt x="192" y="206"/>
                  <a:pt x="192" y="206"/>
                </a:cubicBezTo>
                <a:cubicBezTo>
                  <a:pt x="192" y="205"/>
                  <a:pt x="191" y="205"/>
                  <a:pt x="192" y="204"/>
                </a:cubicBezTo>
                <a:cubicBezTo>
                  <a:pt x="192" y="204"/>
                  <a:pt x="192" y="204"/>
                  <a:pt x="192" y="204"/>
                </a:cubicBezTo>
                <a:cubicBezTo>
                  <a:pt x="192" y="203"/>
                  <a:pt x="192" y="203"/>
                  <a:pt x="192" y="202"/>
                </a:cubicBezTo>
                <a:cubicBezTo>
                  <a:pt x="192" y="202"/>
                  <a:pt x="193" y="202"/>
                  <a:pt x="193" y="202"/>
                </a:cubicBezTo>
                <a:cubicBezTo>
                  <a:pt x="193" y="202"/>
                  <a:pt x="194" y="201"/>
                  <a:pt x="194" y="200"/>
                </a:cubicBezTo>
                <a:cubicBezTo>
                  <a:pt x="194" y="200"/>
                  <a:pt x="194" y="200"/>
                  <a:pt x="195" y="200"/>
                </a:cubicBezTo>
                <a:cubicBezTo>
                  <a:pt x="195" y="200"/>
                  <a:pt x="195" y="200"/>
                  <a:pt x="195" y="200"/>
                </a:cubicBezTo>
                <a:cubicBezTo>
                  <a:pt x="195" y="200"/>
                  <a:pt x="195" y="200"/>
                  <a:pt x="195" y="200"/>
                </a:cubicBezTo>
                <a:cubicBezTo>
                  <a:pt x="196" y="200"/>
                  <a:pt x="196" y="200"/>
                  <a:pt x="197" y="200"/>
                </a:cubicBezTo>
                <a:cubicBezTo>
                  <a:pt x="197" y="200"/>
                  <a:pt x="197" y="200"/>
                  <a:pt x="197" y="201"/>
                </a:cubicBezTo>
                <a:cubicBezTo>
                  <a:pt x="197" y="201"/>
                  <a:pt x="198" y="201"/>
                  <a:pt x="198" y="201"/>
                </a:cubicBezTo>
                <a:cubicBezTo>
                  <a:pt x="198" y="201"/>
                  <a:pt x="198" y="201"/>
                  <a:pt x="198" y="201"/>
                </a:cubicBezTo>
                <a:cubicBezTo>
                  <a:pt x="198" y="202"/>
                  <a:pt x="198" y="202"/>
                  <a:pt x="198" y="202"/>
                </a:cubicBezTo>
                <a:cubicBezTo>
                  <a:pt x="198" y="202"/>
                  <a:pt x="198" y="202"/>
                  <a:pt x="197" y="202"/>
                </a:cubicBezTo>
                <a:cubicBezTo>
                  <a:pt x="197" y="202"/>
                  <a:pt x="197" y="202"/>
                  <a:pt x="197" y="202"/>
                </a:cubicBezTo>
                <a:cubicBezTo>
                  <a:pt x="197" y="202"/>
                  <a:pt x="197" y="201"/>
                  <a:pt x="197" y="201"/>
                </a:cubicBezTo>
                <a:cubicBezTo>
                  <a:pt x="196" y="200"/>
                  <a:pt x="196" y="200"/>
                  <a:pt x="196" y="200"/>
                </a:cubicBezTo>
                <a:cubicBezTo>
                  <a:pt x="195" y="200"/>
                  <a:pt x="195" y="200"/>
                  <a:pt x="195" y="201"/>
                </a:cubicBezTo>
                <a:cubicBezTo>
                  <a:pt x="194" y="201"/>
                  <a:pt x="194" y="201"/>
                  <a:pt x="194" y="202"/>
                </a:cubicBezTo>
                <a:cubicBezTo>
                  <a:pt x="194" y="202"/>
                  <a:pt x="194" y="202"/>
                  <a:pt x="194" y="202"/>
                </a:cubicBezTo>
                <a:cubicBezTo>
                  <a:pt x="194" y="203"/>
                  <a:pt x="194" y="203"/>
                  <a:pt x="194" y="203"/>
                </a:cubicBezTo>
                <a:cubicBezTo>
                  <a:pt x="194" y="203"/>
                  <a:pt x="194" y="203"/>
                  <a:pt x="194" y="203"/>
                </a:cubicBezTo>
                <a:cubicBezTo>
                  <a:pt x="194" y="203"/>
                  <a:pt x="195" y="203"/>
                  <a:pt x="195" y="203"/>
                </a:cubicBezTo>
                <a:cubicBezTo>
                  <a:pt x="195" y="204"/>
                  <a:pt x="195" y="204"/>
                  <a:pt x="195" y="204"/>
                </a:cubicBezTo>
                <a:cubicBezTo>
                  <a:pt x="195" y="204"/>
                  <a:pt x="195" y="205"/>
                  <a:pt x="195" y="205"/>
                </a:cubicBezTo>
                <a:cubicBezTo>
                  <a:pt x="195" y="205"/>
                  <a:pt x="195" y="205"/>
                  <a:pt x="195" y="205"/>
                </a:cubicBezTo>
                <a:cubicBezTo>
                  <a:pt x="196" y="205"/>
                  <a:pt x="196" y="205"/>
                  <a:pt x="196" y="205"/>
                </a:cubicBezTo>
                <a:cubicBezTo>
                  <a:pt x="196" y="205"/>
                  <a:pt x="196" y="205"/>
                  <a:pt x="196" y="205"/>
                </a:cubicBezTo>
                <a:cubicBezTo>
                  <a:pt x="197" y="205"/>
                  <a:pt x="198" y="205"/>
                  <a:pt x="199" y="205"/>
                </a:cubicBezTo>
                <a:cubicBezTo>
                  <a:pt x="200" y="204"/>
                  <a:pt x="201" y="203"/>
                  <a:pt x="202" y="203"/>
                </a:cubicBezTo>
                <a:cubicBezTo>
                  <a:pt x="202" y="203"/>
                  <a:pt x="202" y="203"/>
                  <a:pt x="202" y="202"/>
                </a:cubicBezTo>
                <a:cubicBezTo>
                  <a:pt x="203" y="202"/>
                  <a:pt x="203" y="202"/>
                  <a:pt x="204" y="202"/>
                </a:cubicBezTo>
                <a:cubicBezTo>
                  <a:pt x="204" y="202"/>
                  <a:pt x="204" y="202"/>
                  <a:pt x="204" y="202"/>
                </a:cubicBezTo>
                <a:cubicBezTo>
                  <a:pt x="204" y="202"/>
                  <a:pt x="204" y="202"/>
                  <a:pt x="204" y="202"/>
                </a:cubicBezTo>
                <a:cubicBezTo>
                  <a:pt x="204" y="202"/>
                  <a:pt x="204" y="203"/>
                  <a:pt x="204" y="203"/>
                </a:cubicBezTo>
                <a:cubicBezTo>
                  <a:pt x="204" y="203"/>
                  <a:pt x="204" y="203"/>
                  <a:pt x="204" y="203"/>
                </a:cubicBezTo>
                <a:cubicBezTo>
                  <a:pt x="204" y="203"/>
                  <a:pt x="204" y="204"/>
                  <a:pt x="204" y="204"/>
                </a:cubicBezTo>
                <a:cubicBezTo>
                  <a:pt x="204" y="204"/>
                  <a:pt x="204" y="204"/>
                  <a:pt x="204" y="204"/>
                </a:cubicBezTo>
                <a:cubicBezTo>
                  <a:pt x="204" y="204"/>
                  <a:pt x="203" y="204"/>
                  <a:pt x="203" y="205"/>
                </a:cubicBezTo>
                <a:cubicBezTo>
                  <a:pt x="203" y="205"/>
                  <a:pt x="202" y="206"/>
                  <a:pt x="202" y="206"/>
                </a:cubicBezTo>
                <a:cubicBezTo>
                  <a:pt x="202" y="207"/>
                  <a:pt x="201" y="207"/>
                  <a:pt x="201" y="208"/>
                </a:cubicBezTo>
                <a:cubicBezTo>
                  <a:pt x="201" y="208"/>
                  <a:pt x="201" y="209"/>
                  <a:pt x="201" y="210"/>
                </a:cubicBezTo>
                <a:cubicBezTo>
                  <a:pt x="201" y="210"/>
                  <a:pt x="201" y="210"/>
                  <a:pt x="201" y="210"/>
                </a:cubicBezTo>
                <a:cubicBezTo>
                  <a:pt x="201" y="210"/>
                  <a:pt x="201" y="210"/>
                  <a:pt x="201" y="210"/>
                </a:cubicBezTo>
                <a:cubicBezTo>
                  <a:pt x="202" y="210"/>
                  <a:pt x="202" y="210"/>
                  <a:pt x="202" y="210"/>
                </a:cubicBezTo>
                <a:cubicBezTo>
                  <a:pt x="202" y="211"/>
                  <a:pt x="201" y="211"/>
                  <a:pt x="200" y="212"/>
                </a:cubicBezTo>
                <a:cubicBezTo>
                  <a:pt x="200" y="212"/>
                  <a:pt x="200" y="212"/>
                  <a:pt x="200" y="212"/>
                </a:cubicBezTo>
                <a:cubicBezTo>
                  <a:pt x="200" y="212"/>
                  <a:pt x="200" y="213"/>
                  <a:pt x="200" y="213"/>
                </a:cubicBezTo>
                <a:cubicBezTo>
                  <a:pt x="200" y="213"/>
                  <a:pt x="200" y="214"/>
                  <a:pt x="200" y="214"/>
                </a:cubicBezTo>
                <a:cubicBezTo>
                  <a:pt x="200" y="214"/>
                  <a:pt x="200" y="215"/>
                  <a:pt x="200" y="215"/>
                </a:cubicBezTo>
                <a:cubicBezTo>
                  <a:pt x="200" y="216"/>
                  <a:pt x="200" y="216"/>
                  <a:pt x="200" y="216"/>
                </a:cubicBezTo>
                <a:cubicBezTo>
                  <a:pt x="199" y="217"/>
                  <a:pt x="199" y="217"/>
                  <a:pt x="199" y="218"/>
                </a:cubicBezTo>
                <a:cubicBezTo>
                  <a:pt x="200" y="218"/>
                  <a:pt x="200" y="218"/>
                  <a:pt x="200" y="218"/>
                </a:cubicBezTo>
                <a:cubicBezTo>
                  <a:pt x="200" y="218"/>
                  <a:pt x="200" y="218"/>
                  <a:pt x="200" y="218"/>
                </a:cubicBezTo>
                <a:cubicBezTo>
                  <a:pt x="200" y="217"/>
                  <a:pt x="200" y="217"/>
                  <a:pt x="200" y="217"/>
                </a:cubicBezTo>
                <a:cubicBezTo>
                  <a:pt x="201" y="217"/>
                  <a:pt x="201" y="217"/>
                  <a:pt x="201" y="218"/>
                </a:cubicBezTo>
                <a:cubicBezTo>
                  <a:pt x="201" y="218"/>
                  <a:pt x="201" y="218"/>
                  <a:pt x="201" y="219"/>
                </a:cubicBezTo>
                <a:cubicBezTo>
                  <a:pt x="201" y="219"/>
                  <a:pt x="201" y="219"/>
                  <a:pt x="200" y="220"/>
                </a:cubicBezTo>
                <a:cubicBezTo>
                  <a:pt x="200" y="220"/>
                  <a:pt x="200" y="220"/>
                  <a:pt x="200" y="219"/>
                </a:cubicBezTo>
                <a:cubicBezTo>
                  <a:pt x="200" y="219"/>
                  <a:pt x="199" y="219"/>
                  <a:pt x="199" y="219"/>
                </a:cubicBezTo>
                <a:cubicBezTo>
                  <a:pt x="198" y="219"/>
                  <a:pt x="198" y="220"/>
                  <a:pt x="197" y="221"/>
                </a:cubicBezTo>
                <a:cubicBezTo>
                  <a:pt x="197" y="221"/>
                  <a:pt x="197" y="221"/>
                  <a:pt x="197" y="222"/>
                </a:cubicBezTo>
                <a:cubicBezTo>
                  <a:pt x="197" y="222"/>
                  <a:pt x="197" y="222"/>
                  <a:pt x="196" y="222"/>
                </a:cubicBezTo>
                <a:cubicBezTo>
                  <a:pt x="196" y="222"/>
                  <a:pt x="196" y="222"/>
                  <a:pt x="196" y="222"/>
                </a:cubicBezTo>
                <a:cubicBezTo>
                  <a:pt x="196" y="222"/>
                  <a:pt x="196" y="222"/>
                  <a:pt x="196" y="222"/>
                </a:cubicBezTo>
                <a:cubicBezTo>
                  <a:pt x="196" y="222"/>
                  <a:pt x="195" y="222"/>
                  <a:pt x="195" y="222"/>
                </a:cubicBezTo>
                <a:cubicBezTo>
                  <a:pt x="195" y="223"/>
                  <a:pt x="194" y="223"/>
                  <a:pt x="194" y="224"/>
                </a:cubicBezTo>
                <a:cubicBezTo>
                  <a:pt x="194" y="225"/>
                  <a:pt x="194" y="225"/>
                  <a:pt x="193" y="225"/>
                </a:cubicBezTo>
                <a:cubicBezTo>
                  <a:pt x="193" y="226"/>
                  <a:pt x="193" y="226"/>
                  <a:pt x="193" y="227"/>
                </a:cubicBezTo>
                <a:cubicBezTo>
                  <a:pt x="193" y="227"/>
                  <a:pt x="193" y="228"/>
                  <a:pt x="193" y="228"/>
                </a:cubicBezTo>
                <a:cubicBezTo>
                  <a:pt x="193" y="228"/>
                  <a:pt x="193" y="228"/>
                  <a:pt x="192" y="228"/>
                </a:cubicBezTo>
                <a:cubicBezTo>
                  <a:pt x="192" y="228"/>
                  <a:pt x="192" y="228"/>
                  <a:pt x="191" y="228"/>
                </a:cubicBezTo>
                <a:cubicBezTo>
                  <a:pt x="191" y="228"/>
                  <a:pt x="191" y="228"/>
                  <a:pt x="191" y="228"/>
                </a:cubicBezTo>
                <a:cubicBezTo>
                  <a:pt x="191" y="228"/>
                  <a:pt x="191" y="228"/>
                  <a:pt x="190" y="228"/>
                </a:cubicBezTo>
                <a:cubicBezTo>
                  <a:pt x="190" y="229"/>
                  <a:pt x="189" y="230"/>
                  <a:pt x="188" y="230"/>
                </a:cubicBezTo>
                <a:cubicBezTo>
                  <a:pt x="188" y="230"/>
                  <a:pt x="187" y="230"/>
                  <a:pt x="187" y="231"/>
                </a:cubicBezTo>
                <a:cubicBezTo>
                  <a:pt x="186" y="231"/>
                  <a:pt x="185" y="231"/>
                  <a:pt x="185" y="232"/>
                </a:cubicBezTo>
                <a:cubicBezTo>
                  <a:pt x="184" y="233"/>
                  <a:pt x="183" y="234"/>
                  <a:pt x="182" y="234"/>
                </a:cubicBezTo>
                <a:cubicBezTo>
                  <a:pt x="182" y="234"/>
                  <a:pt x="183" y="234"/>
                  <a:pt x="183" y="235"/>
                </a:cubicBezTo>
                <a:cubicBezTo>
                  <a:pt x="183" y="235"/>
                  <a:pt x="183" y="235"/>
                  <a:pt x="183" y="235"/>
                </a:cubicBezTo>
                <a:cubicBezTo>
                  <a:pt x="182" y="235"/>
                  <a:pt x="182" y="235"/>
                  <a:pt x="182" y="235"/>
                </a:cubicBezTo>
                <a:cubicBezTo>
                  <a:pt x="182" y="235"/>
                  <a:pt x="181" y="235"/>
                  <a:pt x="181" y="235"/>
                </a:cubicBezTo>
                <a:cubicBezTo>
                  <a:pt x="181" y="236"/>
                  <a:pt x="181" y="236"/>
                  <a:pt x="181" y="237"/>
                </a:cubicBezTo>
                <a:cubicBezTo>
                  <a:pt x="181" y="237"/>
                  <a:pt x="181" y="237"/>
                  <a:pt x="181" y="237"/>
                </a:cubicBezTo>
                <a:cubicBezTo>
                  <a:pt x="181" y="237"/>
                  <a:pt x="180" y="237"/>
                  <a:pt x="180" y="238"/>
                </a:cubicBezTo>
                <a:cubicBezTo>
                  <a:pt x="180" y="238"/>
                  <a:pt x="180" y="238"/>
                  <a:pt x="180" y="238"/>
                </a:cubicBezTo>
                <a:cubicBezTo>
                  <a:pt x="181" y="239"/>
                  <a:pt x="181" y="239"/>
                  <a:pt x="182" y="240"/>
                </a:cubicBezTo>
                <a:cubicBezTo>
                  <a:pt x="182" y="240"/>
                  <a:pt x="182" y="240"/>
                  <a:pt x="182" y="240"/>
                </a:cubicBezTo>
                <a:cubicBezTo>
                  <a:pt x="182" y="240"/>
                  <a:pt x="182" y="240"/>
                  <a:pt x="182" y="240"/>
                </a:cubicBezTo>
                <a:cubicBezTo>
                  <a:pt x="182" y="240"/>
                  <a:pt x="181" y="240"/>
                  <a:pt x="181" y="240"/>
                </a:cubicBezTo>
                <a:cubicBezTo>
                  <a:pt x="181" y="240"/>
                  <a:pt x="181" y="240"/>
                  <a:pt x="181" y="239"/>
                </a:cubicBezTo>
                <a:cubicBezTo>
                  <a:pt x="181" y="239"/>
                  <a:pt x="180" y="239"/>
                  <a:pt x="180" y="239"/>
                </a:cubicBezTo>
                <a:cubicBezTo>
                  <a:pt x="180" y="239"/>
                  <a:pt x="179" y="239"/>
                  <a:pt x="179" y="239"/>
                </a:cubicBezTo>
                <a:cubicBezTo>
                  <a:pt x="179" y="239"/>
                  <a:pt x="179" y="239"/>
                  <a:pt x="179" y="240"/>
                </a:cubicBezTo>
                <a:cubicBezTo>
                  <a:pt x="179" y="240"/>
                  <a:pt x="179" y="240"/>
                  <a:pt x="179" y="240"/>
                </a:cubicBezTo>
                <a:cubicBezTo>
                  <a:pt x="179" y="240"/>
                  <a:pt x="179" y="241"/>
                  <a:pt x="179" y="241"/>
                </a:cubicBezTo>
                <a:cubicBezTo>
                  <a:pt x="179" y="241"/>
                  <a:pt x="178" y="241"/>
                  <a:pt x="178" y="240"/>
                </a:cubicBezTo>
                <a:cubicBezTo>
                  <a:pt x="178" y="240"/>
                  <a:pt x="178" y="239"/>
                  <a:pt x="177" y="239"/>
                </a:cubicBezTo>
                <a:cubicBezTo>
                  <a:pt x="177" y="239"/>
                  <a:pt x="177" y="238"/>
                  <a:pt x="177" y="238"/>
                </a:cubicBezTo>
                <a:cubicBezTo>
                  <a:pt x="176" y="238"/>
                  <a:pt x="176" y="238"/>
                  <a:pt x="175" y="238"/>
                </a:cubicBezTo>
                <a:cubicBezTo>
                  <a:pt x="175" y="238"/>
                  <a:pt x="175" y="238"/>
                  <a:pt x="174" y="238"/>
                </a:cubicBezTo>
                <a:cubicBezTo>
                  <a:pt x="174" y="238"/>
                  <a:pt x="173" y="239"/>
                  <a:pt x="173" y="239"/>
                </a:cubicBezTo>
                <a:cubicBezTo>
                  <a:pt x="171" y="240"/>
                  <a:pt x="168" y="242"/>
                  <a:pt x="167" y="244"/>
                </a:cubicBezTo>
                <a:cubicBezTo>
                  <a:pt x="167" y="244"/>
                  <a:pt x="167" y="244"/>
                  <a:pt x="167" y="245"/>
                </a:cubicBezTo>
                <a:cubicBezTo>
                  <a:pt x="167" y="245"/>
                  <a:pt x="167" y="245"/>
                  <a:pt x="167" y="245"/>
                </a:cubicBezTo>
                <a:cubicBezTo>
                  <a:pt x="167" y="246"/>
                  <a:pt x="166" y="246"/>
                  <a:pt x="166" y="246"/>
                </a:cubicBezTo>
                <a:cubicBezTo>
                  <a:pt x="166" y="246"/>
                  <a:pt x="165" y="246"/>
                  <a:pt x="165" y="247"/>
                </a:cubicBezTo>
                <a:cubicBezTo>
                  <a:pt x="165" y="247"/>
                  <a:pt x="165" y="247"/>
                  <a:pt x="165" y="247"/>
                </a:cubicBezTo>
                <a:cubicBezTo>
                  <a:pt x="165" y="247"/>
                  <a:pt x="165" y="247"/>
                  <a:pt x="165" y="247"/>
                </a:cubicBezTo>
                <a:cubicBezTo>
                  <a:pt x="164" y="248"/>
                  <a:pt x="164" y="248"/>
                  <a:pt x="163" y="248"/>
                </a:cubicBezTo>
                <a:cubicBezTo>
                  <a:pt x="163" y="248"/>
                  <a:pt x="163" y="248"/>
                  <a:pt x="163" y="248"/>
                </a:cubicBezTo>
                <a:cubicBezTo>
                  <a:pt x="162" y="248"/>
                  <a:pt x="162" y="248"/>
                  <a:pt x="162" y="249"/>
                </a:cubicBezTo>
                <a:cubicBezTo>
                  <a:pt x="162" y="249"/>
                  <a:pt x="162" y="250"/>
                  <a:pt x="162" y="250"/>
                </a:cubicBezTo>
                <a:cubicBezTo>
                  <a:pt x="162" y="250"/>
                  <a:pt x="162" y="251"/>
                  <a:pt x="162" y="251"/>
                </a:cubicBezTo>
                <a:cubicBezTo>
                  <a:pt x="161" y="251"/>
                  <a:pt x="161" y="252"/>
                  <a:pt x="162" y="252"/>
                </a:cubicBezTo>
                <a:cubicBezTo>
                  <a:pt x="162" y="252"/>
                  <a:pt x="163" y="251"/>
                  <a:pt x="163" y="251"/>
                </a:cubicBezTo>
                <a:cubicBezTo>
                  <a:pt x="163" y="251"/>
                  <a:pt x="163" y="251"/>
                  <a:pt x="163" y="250"/>
                </a:cubicBezTo>
                <a:cubicBezTo>
                  <a:pt x="164" y="250"/>
                  <a:pt x="163" y="249"/>
                  <a:pt x="163" y="249"/>
                </a:cubicBezTo>
                <a:cubicBezTo>
                  <a:pt x="163" y="249"/>
                  <a:pt x="163" y="248"/>
                  <a:pt x="164" y="248"/>
                </a:cubicBezTo>
                <a:cubicBezTo>
                  <a:pt x="164" y="248"/>
                  <a:pt x="164" y="249"/>
                  <a:pt x="164" y="249"/>
                </a:cubicBezTo>
                <a:cubicBezTo>
                  <a:pt x="164" y="249"/>
                  <a:pt x="164" y="250"/>
                  <a:pt x="164" y="250"/>
                </a:cubicBezTo>
                <a:cubicBezTo>
                  <a:pt x="165" y="250"/>
                  <a:pt x="165" y="250"/>
                  <a:pt x="165" y="250"/>
                </a:cubicBezTo>
                <a:cubicBezTo>
                  <a:pt x="166" y="250"/>
                  <a:pt x="166" y="250"/>
                  <a:pt x="166" y="250"/>
                </a:cubicBezTo>
                <a:cubicBezTo>
                  <a:pt x="167" y="250"/>
                  <a:pt x="167" y="249"/>
                  <a:pt x="167" y="249"/>
                </a:cubicBezTo>
                <a:cubicBezTo>
                  <a:pt x="167" y="249"/>
                  <a:pt x="167" y="248"/>
                  <a:pt x="167" y="248"/>
                </a:cubicBezTo>
                <a:cubicBezTo>
                  <a:pt x="167" y="248"/>
                  <a:pt x="167" y="247"/>
                  <a:pt x="166" y="247"/>
                </a:cubicBezTo>
                <a:cubicBezTo>
                  <a:pt x="166" y="247"/>
                  <a:pt x="166" y="247"/>
                  <a:pt x="166" y="247"/>
                </a:cubicBezTo>
                <a:cubicBezTo>
                  <a:pt x="166" y="247"/>
                  <a:pt x="166" y="246"/>
                  <a:pt x="166" y="246"/>
                </a:cubicBezTo>
                <a:cubicBezTo>
                  <a:pt x="167" y="246"/>
                  <a:pt x="167" y="247"/>
                  <a:pt x="167" y="247"/>
                </a:cubicBezTo>
                <a:cubicBezTo>
                  <a:pt x="167" y="247"/>
                  <a:pt x="167" y="248"/>
                  <a:pt x="167" y="248"/>
                </a:cubicBezTo>
                <a:cubicBezTo>
                  <a:pt x="167" y="248"/>
                  <a:pt x="168" y="248"/>
                  <a:pt x="168" y="248"/>
                </a:cubicBezTo>
                <a:cubicBezTo>
                  <a:pt x="168" y="248"/>
                  <a:pt x="167" y="248"/>
                  <a:pt x="167" y="248"/>
                </a:cubicBezTo>
                <a:cubicBezTo>
                  <a:pt x="167" y="248"/>
                  <a:pt x="167" y="249"/>
                  <a:pt x="167" y="249"/>
                </a:cubicBezTo>
                <a:cubicBezTo>
                  <a:pt x="167" y="249"/>
                  <a:pt x="168" y="249"/>
                  <a:pt x="168" y="249"/>
                </a:cubicBezTo>
                <a:cubicBezTo>
                  <a:pt x="168" y="249"/>
                  <a:pt x="168" y="249"/>
                  <a:pt x="168" y="249"/>
                </a:cubicBezTo>
                <a:cubicBezTo>
                  <a:pt x="168" y="249"/>
                  <a:pt x="168" y="249"/>
                  <a:pt x="168" y="249"/>
                </a:cubicBezTo>
                <a:cubicBezTo>
                  <a:pt x="168" y="249"/>
                  <a:pt x="169" y="249"/>
                  <a:pt x="169" y="249"/>
                </a:cubicBezTo>
                <a:cubicBezTo>
                  <a:pt x="169" y="248"/>
                  <a:pt x="169" y="248"/>
                  <a:pt x="170" y="248"/>
                </a:cubicBezTo>
                <a:cubicBezTo>
                  <a:pt x="170" y="248"/>
                  <a:pt x="170" y="248"/>
                  <a:pt x="170" y="248"/>
                </a:cubicBezTo>
                <a:cubicBezTo>
                  <a:pt x="170" y="248"/>
                  <a:pt x="170" y="248"/>
                  <a:pt x="170" y="248"/>
                </a:cubicBezTo>
                <a:cubicBezTo>
                  <a:pt x="170" y="248"/>
                  <a:pt x="170" y="249"/>
                  <a:pt x="170" y="249"/>
                </a:cubicBezTo>
                <a:cubicBezTo>
                  <a:pt x="170" y="249"/>
                  <a:pt x="171" y="249"/>
                  <a:pt x="171" y="248"/>
                </a:cubicBezTo>
                <a:cubicBezTo>
                  <a:pt x="171" y="248"/>
                  <a:pt x="171" y="248"/>
                  <a:pt x="171" y="247"/>
                </a:cubicBezTo>
                <a:cubicBezTo>
                  <a:pt x="171" y="247"/>
                  <a:pt x="170" y="247"/>
                  <a:pt x="171" y="247"/>
                </a:cubicBezTo>
                <a:cubicBezTo>
                  <a:pt x="171" y="247"/>
                  <a:pt x="171" y="247"/>
                  <a:pt x="171" y="247"/>
                </a:cubicBezTo>
                <a:cubicBezTo>
                  <a:pt x="171" y="247"/>
                  <a:pt x="171" y="247"/>
                  <a:pt x="171" y="247"/>
                </a:cubicBezTo>
                <a:cubicBezTo>
                  <a:pt x="172" y="247"/>
                  <a:pt x="172" y="247"/>
                  <a:pt x="172" y="247"/>
                </a:cubicBezTo>
                <a:cubicBezTo>
                  <a:pt x="172" y="246"/>
                  <a:pt x="172" y="246"/>
                  <a:pt x="172" y="246"/>
                </a:cubicBezTo>
                <a:cubicBezTo>
                  <a:pt x="172" y="246"/>
                  <a:pt x="173" y="245"/>
                  <a:pt x="173" y="244"/>
                </a:cubicBezTo>
                <a:cubicBezTo>
                  <a:pt x="173" y="244"/>
                  <a:pt x="173" y="244"/>
                  <a:pt x="173" y="243"/>
                </a:cubicBezTo>
                <a:cubicBezTo>
                  <a:pt x="173" y="243"/>
                  <a:pt x="173" y="243"/>
                  <a:pt x="174" y="242"/>
                </a:cubicBezTo>
                <a:cubicBezTo>
                  <a:pt x="174" y="242"/>
                  <a:pt x="174" y="242"/>
                  <a:pt x="174" y="242"/>
                </a:cubicBezTo>
                <a:cubicBezTo>
                  <a:pt x="175" y="242"/>
                  <a:pt x="175" y="242"/>
                  <a:pt x="175" y="242"/>
                </a:cubicBezTo>
                <a:cubicBezTo>
                  <a:pt x="175" y="243"/>
                  <a:pt x="176" y="243"/>
                  <a:pt x="176" y="243"/>
                </a:cubicBezTo>
                <a:cubicBezTo>
                  <a:pt x="176" y="244"/>
                  <a:pt x="176" y="244"/>
                  <a:pt x="176" y="243"/>
                </a:cubicBezTo>
                <a:cubicBezTo>
                  <a:pt x="175" y="243"/>
                  <a:pt x="175" y="243"/>
                  <a:pt x="175" y="243"/>
                </a:cubicBezTo>
                <a:cubicBezTo>
                  <a:pt x="175" y="243"/>
                  <a:pt x="175" y="243"/>
                  <a:pt x="175" y="243"/>
                </a:cubicBezTo>
                <a:cubicBezTo>
                  <a:pt x="175" y="243"/>
                  <a:pt x="175" y="244"/>
                  <a:pt x="174" y="244"/>
                </a:cubicBezTo>
                <a:cubicBezTo>
                  <a:pt x="174" y="244"/>
                  <a:pt x="174" y="245"/>
                  <a:pt x="174" y="245"/>
                </a:cubicBezTo>
                <a:cubicBezTo>
                  <a:pt x="175" y="246"/>
                  <a:pt x="177" y="245"/>
                  <a:pt x="178" y="244"/>
                </a:cubicBezTo>
                <a:cubicBezTo>
                  <a:pt x="178" y="244"/>
                  <a:pt x="178" y="244"/>
                  <a:pt x="179" y="244"/>
                </a:cubicBezTo>
                <a:cubicBezTo>
                  <a:pt x="179" y="244"/>
                  <a:pt x="179" y="244"/>
                  <a:pt x="179" y="244"/>
                </a:cubicBezTo>
                <a:cubicBezTo>
                  <a:pt x="179" y="244"/>
                  <a:pt x="180" y="244"/>
                  <a:pt x="180" y="244"/>
                </a:cubicBezTo>
                <a:cubicBezTo>
                  <a:pt x="180" y="244"/>
                  <a:pt x="179" y="244"/>
                  <a:pt x="179" y="244"/>
                </a:cubicBezTo>
                <a:cubicBezTo>
                  <a:pt x="179" y="243"/>
                  <a:pt x="179" y="243"/>
                  <a:pt x="179" y="243"/>
                </a:cubicBezTo>
                <a:cubicBezTo>
                  <a:pt x="179" y="243"/>
                  <a:pt x="179" y="243"/>
                  <a:pt x="179" y="243"/>
                </a:cubicBezTo>
                <a:cubicBezTo>
                  <a:pt x="179" y="243"/>
                  <a:pt x="180" y="243"/>
                  <a:pt x="180" y="243"/>
                </a:cubicBezTo>
                <a:cubicBezTo>
                  <a:pt x="180" y="243"/>
                  <a:pt x="180" y="243"/>
                  <a:pt x="180" y="244"/>
                </a:cubicBezTo>
                <a:cubicBezTo>
                  <a:pt x="180" y="244"/>
                  <a:pt x="180" y="244"/>
                  <a:pt x="181" y="244"/>
                </a:cubicBezTo>
                <a:cubicBezTo>
                  <a:pt x="181" y="244"/>
                  <a:pt x="181" y="244"/>
                  <a:pt x="181" y="244"/>
                </a:cubicBezTo>
                <a:cubicBezTo>
                  <a:pt x="181" y="244"/>
                  <a:pt x="181" y="243"/>
                  <a:pt x="181" y="243"/>
                </a:cubicBezTo>
                <a:cubicBezTo>
                  <a:pt x="181" y="243"/>
                  <a:pt x="181" y="242"/>
                  <a:pt x="182" y="242"/>
                </a:cubicBezTo>
                <a:cubicBezTo>
                  <a:pt x="182" y="242"/>
                  <a:pt x="182" y="242"/>
                  <a:pt x="182" y="242"/>
                </a:cubicBezTo>
                <a:cubicBezTo>
                  <a:pt x="182" y="242"/>
                  <a:pt x="182" y="242"/>
                  <a:pt x="182" y="242"/>
                </a:cubicBezTo>
                <a:cubicBezTo>
                  <a:pt x="182" y="242"/>
                  <a:pt x="183" y="242"/>
                  <a:pt x="183" y="242"/>
                </a:cubicBezTo>
                <a:cubicBezTo>
                  <a:pt x="183" y="242"/>
                  <a:pt x="183" y="242"/>
                  <a:pt x="183" y="242"/>
                </a:cubicBezTo>
                <a:cubicBezTo>
                  <a:pt x="184" y="241"/>
                  <a:pt x="184" y="241"/>
                  <a:pt x="185" y="240"/>
                </a:cubicBezTo>
                <a:cubicBezTo>
                  <a:pt x="185" y="240"/>
                  <a:pt x="186" y="240"/>
                  <a:pt x="186" y="240"/>
                </a:cubicBezTo>
                <a:cubicBezTo>
                  <a:pt x="186" y="240"/>
                  <a:pt x="186" y="240"/>
                  <a:pt x="187" y="240"/>
                </a:cubicBezTo>
                <a:cubicBezTo>
                  <a:pt x="187" y="240"/>
                  <a:pt x="187" y="240"/>
                  <a:pt x="187" y="240"/>
                </a:cubicBezTo>
                <a:cubicBezTo>
                  <a:pt x="187" y="240"/>
                  <a:pt x="187" y="240"/>
                  <a:pt x="187" y="240"/>
                </a:cubicBezTo>
                <a:cubicBezTo>
                  <a:pt x="186" y="241"/>
                  <a:pt x="186" y="241"/>
                  <a:pt x="186" y="242"/>
                </a:cubicBezTo>
                <a:cubicBezTo>
                  <a:pt x="187" y="242"/>
                  <a:pt x="187" y="242"/>
                  <a:pt x="187" y="242"/>
                </a:cubicBezTo>
                <a:cubicBezTo>
                  <a:pt x="187" y="242"/>
                  <a:pt x="186" y="243"/>
                  <a:pt x="186" y="243"/>
                </a:cubicBezTo>
                <a:cubicBezTo>
                  <a:pt x="186" y="243"/>
                  <a:pt x="186" y="243"/>
                  <a:pt x="186" y="243"/>
                </a:cubicBezTo>
                <a:cubicBezTo>
                  <a:pt x="187" y="243"/>
                  <a:pt x="187" y="242"/>
                  <a:pt x="187" y="242"/>
                </a:cubicBezTo>
                <a:cubicBezTo>
                  <a:pt x="187" y="241"/>
                  <a:pt x="187" y="240"/>
                  <a:pt x="187" y="240"/>
                </a:cubicBezTo>
                <a:cubicBezTo>
                  <a:pt x="188" y="240"/>
                  <a:pt x="188" y="240"/>
                  <a:pt x="188" y="240"/>
                </a:cubicBezTo>
                <a:cubicBezTo>
                  <a:pt x="188" y="240"/>
                  <a:pt x="188" y="240"/>
                  <a:pt x="189" y="240"/>
                </a:cubicBezTo>
                <a:cubicBezTo>
                  <a:pt x="189" y="239"/>
                  <a:pt x="190" y="239"/>
                  <a:pt x="191" y="239"/>
                </a:cubicBezTo>
                <a:cubicBezTo>
                  <a:pt x="191" y="239"/>
                  <a:pt x="191" y="239"/>
                  <a:pt x="191" y="238"/>
                </a:cubicBezTo>
                <a:cubicBezTo>
                  <a:pt x="191" y="238"/>
                  <a:pt x="192" y="238"/>
                  <a:pt x="192" y="238"/>
                </a:cubicBezTo>
                <a:cubicBezTo>
                  <a:pt x="192" y="238"/>
                  <a:pt x="192" y="238"/>
                  <a:pt x="193" y="238"/>
                </a:cubicBezTo>
                <a:cubicBezTo>
                  <a:pt x="193" y="238"/>
                  <a:pt x="193" y="237"/>
                  <a:pt x="193" y="236"/>
                </a:cubicBezTo>
                <a:cubicBezTo>
                  <a:pt x="193" y="236"/>
                  <a:pt x="193" y="236"/>
                  <a:pt x="194" y="236"/>
                </a:cubicBezTo>
                <a:cubicBezTo>
                  <a:pt x="194" y="235"/>
                  <a:pt x="194" y="235"/>
                  <a:pt x="194" y="236"/>
                </a:cubicBezTo>
                <a:cubicBezTo>
                  <a:pt x="194" y="236"/>
                  <a:pt x="194" y="237"/>
                  <a:pt x="194" y="237"/>
                </a:cubicBezTo>
                <a:cubicBezTo>
                  <a:pt x="194" y="238"/>
                  <a:pt x="194" y="238"/>
                  <a:pt x="194" y="238"/>
                </a:cubicBezTo>
                <a:cubicBezTo>
                  <a:pt x="194" y="238"/>
                  <a:pt x="194" y="238"/>
                  <a:pt x="194" y="238"/>
                </a:cubicBezTo>
                <a:cubicBezTo>
                  <a:pt x="194" y="237"/>
                  <a:pt x="194" y="237"/>
                  <a:pt x="194" y="237"/>
                </a:cubicBezTo>
                <a:cubicBezTo>
                  <a:pt x="195" y="237"/>
                  <a:pt x="195" y="236"/>
                  <a:pt x="195" y="236"/>
                </a:cubicBezTo>
                <a:cubicBezTo>
                  <a:pt x="196" y="235"/>
                  <a:pt x="196" y="235"/>
                  <a:pt x="196" y="235"/>
                </a:cubicBezTo>
                <a:cubicBezTo>
                  <a:pt x="196" y="234"/>
                  <a:pt x="196" y="234"/>
                  <a:pt x="196" y="234"/>
                </a:cubicBezTo>
                <a:cubicBezTo>
                  <a:pt x="196" y="234"/>
                  <a:pt x="196" y="234"/>
                  <a:pt x="195" y="234"/>
                </a:cubicBezTo>
                <a:cubicBezTo>
                  <a:pt x="195" y="234"/>
                  <a:pt x="195" y="234"/>
                  <a:pt x="195" y="234"/>
                </a:cubicBezTo>
                <a:cubicBezTo>
                  <a:pt x="195" y="234"/>
                  <a:pt x="194" y="234"/>
                  <a:pt x="194" y="234"/>
                </a:cubicBezTo>
                <a:cubicBezTo>
                  <a:pt x="194" y="234"/>
                  <a:pt x="194" y="234"/>
                  <a:pt x="194" y="234"/>
                </a:cubicBezTo>
                <a:cubicBezTo>
                  <a:pt x="194" y="235"/>
                  <a:pt x="193" y="235"/>
                  <a:pt x="193" y="235"/>
                </a:cubicBezTo>
                <a:cubicBezTo>
                  <a:pt x="193" y="234"/>
                  <a:pt x="193" y="234"/>
                  <a:pt x="193" y="234"/>
                </a:cubicBezTo>
                <a:cubicBezTo>
                  <a:pt x="194" y="234"/>
                  <a:pt x="194" y="233"/>
                  <a:pt x="195" y="233"/>
                </a:cubicBezTo>
                <a:cubicBezTo>
                  <a:pt x="195" y="233"/>
                  <a:pt x="195" y="232"/>
                  <a:pt x="195" y="232"/>
                </a:cubicBezTo>
                <a:cubicBezTo>
                  <a:pt x="196" y="232"/>
                  <a:pt x="196" y="232"/>
                  <a:pt x="196" y="232"/>
                </a:cubicBezTo>
                <a:cubicBezTo>
                  <a:pt x="197" y="232"/>
                  <a:pt x="197" y="232"/>
                  <a:pt x="197" y="232"/>
                </a:cubicBezTo>
                <a:cubicBezTo>
                  <a:pt x="197" y="231"/>
                  <a:pt x="198" y="230"/>
                  <a:pt x="199" y="230"/>
                </a:cubicBezTo>
                <a:cubicBezTo>
                  <a:pt x="199" y="230"/>
                  <a:pt x="200" y="231"/>
                  <a:pt x="201" y="230"/>
                </a:cubicBezTo>
                <a:cubicBezTo>
                  <a:pt x="201" y="230"/>
                  <a:pt x="201" y="230"/>
                  <a:pt x="201" y="230"/>
                </a:cubicBezTo>
                <a:cubicBezTo>
                  <a:pt x="201" y="230"/>
                  <a:pt x="200" y="230"/>
                  <a:pt x="200" y="230"/>
                </a:cubicBezTo>
                <a:cubicBezTo>
                  <a:pt x="200" y="229"/>
                  <a:pt x="201" y="229"/>
                  <a:pt x="201" y="228"/>
                </a:cubicBezTo>
                <a:cubicBezTo>
                  <a:pt x="201" y="228"/>
                  <a:pt x="201" y="228"/>
                  <a:pt x="201" y="228"/>
                </a:cubicBezTo>
                <a:cubicBezTo>
                  <a:pt x="201" y="228"/>
                  <a:pt x="201" y="228"/>
                  <a:pt x="201" y="227"/>
                </a:cubicBezTo>
                <a:cubicBezTo>
                  <a:pt x="202" y="227"/>
                  <a:pt x="202" y="227"/>
                  <a:pt x="202" y="228"/>
                </a:cubicBezTo>
                <a:cubicBezTo>
                  <a:pt x="202" y="228"/>
                  <a:pt x="202" y="228"/>
                  <a:pt x="202" y="228"/>
                </a:cubicBezTo>
                <a:cubicBezTo>
                  <a:pt x="203" y="228"/>
                  <a:pt x="203" y="228"/>
                  <a:pt x="203" y="228"/>
                </a:cubicBezTo>
                <a:cubicBezTo>
                  <a:pt x="204" y="227"/>
                  <a:pt x="204" y="227"/>
                  <a:pt x="205" y="226"/>
                </a:cubicBezTo>
                <a:cubicBezTo>
                  <a:pt x="205" y="227"/>
                  <a:pt x="205" y="227"/>
                  <a:pt x="205" y="227"/>
                </a:cubicBezTo>
                <a:cubicBezTo>
                  <a:pt x="205" y="227"/>
                  <a:pt x="206" y="227"/>
                  <a:pt x="206" y="226"/>
                </a:cubicBezTo>
                <a:cubicBezTo>
                  <a:pt x="206" y="226"/>
                  <a:pt x="206" y="226"/>
                  <a:pt x="206" y="226"/>
                </a:cubicBezTo>
                <a:cubicBezTo>
                  <a:pt x="206" y="225"/>
                  <a:pt x="206" y="225"/>
                  <a:pt x="206" y="225"/>
                </a:cubicBezTo>
                <a:cubicBezTo>
                  <a:pt x="206" y="226"/>
                  <a:pt x="206" y="226"/>
                  <a:pt x="207" y="226"/>
                </a:cubicBezTo>
                <a:cubicBezTo>
                  <a:pt x="207" y="226"/>
                  <a:pt x="207" y="226"/>
                  <a:pt x="207" y="226"/>
                </a:cubicBezTo>
                <a:cubicBezTo>
                  <a:pt x="207" y="225"/>
                  <a:pt x="207" y="225"/>
                  <a:pt x="208" y="225"/>
                </a:cubicBezTo>
                <a:cubicBezTo>
                  <a:pt x="208" y="224"/>
                  <a:pt x="208" y="224"/>
                  <a:pt x="208" y="224"/>
                </a:cubicBezTo>
                <a:cubicBezTo>
                  <a:pt x="208" y="224"/>
                  <a:pt x="209" y="224"/>
                  <a:pt x="209" y="224"/>
                </a:cubicBezTo>
                <a:cubicBezTo>
                  <a:pt x="209" y="223"/>
                  <a:pt x="209" y="223"/>
                  <a:pt x="209" y="223"/>
                </a:cubicBezTo>
                <a:cubicBezTo>
                  <a:pt x="209" y="223"/>
                  <a:pt x="209" y="223"/>
                  <a:pt x="208" y="223"/>
                </a:cubicBezTo>
                <a:cubicBezTo>
                  <a:pt x="208" y="223"/>
                  <a:pt x="208" y="223"/>
                  <a:pt x="209" y="223"/>
                </a:cubicBezTo>
                <a:cubicBezTo>
                  <a:pt x="209" y="222"/>
                  <a:pt x="209" y="222"/>
                  <a:pt x="209" y="222"/>
                </a:cubicBezTo>
                <a:cubicBezTo>
                  <a:pt x="209" y="222"/>
                  <a:pt x="209" y="222"/>
                  <a:pt x="208" y="222"/>
                </a:cubicBezTo>
                <a:cubicBezTo>
                  <a:pt x="208" y="222"/>
                  <a:pt x="208" y="222"/>
                  <a:pt x="208" y="222"/>
                </a:cubicBezTo>
                <a:cubicBezTo>
                  <a:pt x="208" y="222"/>
                  <a:pt x="208" y="222"/>
                  <a:pt x="207" y="222"/>
                </a:cubicBezTo>
                <a:cubicBezTo>
                  <a:pt x="207" y="222"/>
                  <a:pt x="207" y="222"/>
                  <a:pt x="208" y="221"/>
                </a:cubicBezTo>
                <a:cubicBezTo>
                  <a:pt x="208" y="221"/>
                  <a:pt x="208" y="221"/>
                  <a:pt x="209" y="221"/>
                </a:cubicBezTo>
                <a:cubicBezTo>
                  <a:pt x="209" y="221"/>
                  <a:pt x="209" y="220"/>
                  <a:pt x="209" y="220"/>
                </a:cubicBezTo>
                <a:cubicBezTo>
                  <a:pt x="210" y="220"/>
                  <a:pt x="210" y="220"/>
                  <a:pt x="210" y="220"/>
                </a:cubicBezTo>
                <a:cubicBezTo>
                  <a:pt x="210" y="220"/>
                  <a:pt x="210" y="220"/>
                  <a:pt x="210" y="220"/>
                </a:cubicBezTo>
                <a:cubicBezTo>
                  <a:pt x="210" y="220"/>
                  <a:pt x="210" y="220"/>
                  <a:pt x="210" y="220"/>
                </a:cubicBezTo>
                <a:cubicBezTo>
                  <a:pt x="211" y="220"/>
                  <a:pt x="211" y="220"/>
                  <a:pt x="211" y="220"/>
                </a:cubicBezTo>
                <a:cubicBezTo>
                  <a:pt x="211" y="219"/>
                  <a:pt x="211" y="219"/>
                  <a:pt x="212" y="219"/>
                </a:cubicBezTo>
                <a:cubicBezTo>
                  <a:pt x="212" y="219"/>
                  <a:pt x="212" y="219"/>
                  <a:pt x="212" y="219"/>
                </a:cubicBezTo>
                <a:cubicBezTo>
                  <a:pt x="213" y="219"/>
                  <a:pt x="213" y="218"/>
                  <a:pt x="213" y="218"/>
                </a:cubicBezTo>
                <a:cubicBezTo>
                  <a:pt x="213" y="218"/>
                  <a:pt x="213" y="218"/>
                  <a:pt x="213" y="218"/>
                </a:cubicBezTo>
                <a:cubicBezTo>
                  <a:pt x="214" y="218"/>
                  <a:pt x="214" y="217"/>
                  <a:pt x="214" y="217"/>
                </a:cubicBezTo>
                <a:cubicBezTo>
                  <a:pt x="213" y="217"/>
                  <a:pt x="213" y="217"/>
                  <a:pt x="213" y="217"/>
                </a:cubicBezTo>
                <a:cubicBezTo>
                  <a:pt x="213" y="217"/>
                  <a:pt x="213" y="217"/>
                  <a:pt x="213" y="217"/>
                </a:cubicBezTo>
                <a:cubicBezTo>
                  <a:pt x="213" y="217"/>
                  <a:pt x="213" y="216"/>
                  <a:pt x="213" y="216"/>
                </a:cubicBezTo>
                <a:cubicBezTo>
                  <a:pt x="214" y="216"/>
                  <a:pt x="214" y="216"/>
                  <a:pt x="214" y="216"/>
                </a:cubicBezTo>
                <a:cubicBezTo>
                  <a:pt x="214" y="216"/>
                  <a:pt x="214" y="216"/>
                  <a:pt x="214" y="216"/>
                </a:cubicBezTo>
                <a:cubicBezTo>
                  <a:pt x="214" y="216"/>
                  <a:pt x="215" y="217"/>
                  <a:pt x="215" y="217"/>
                </a:cubicBezTo>
                <a:cubicBezTo>
                  <a:pt x="215" y="217"/>
                  <a:pt x="215" y="217"/>
                  <a:pt x="215" y="217"/>
                </a:cubicBezTo>
                <a:cubicBezTo>
                  <a:pt x="215" y="217"/>
                  <a:pt x="215" y="217"/>
                  <a:pt x="215" y="217"/>
                </a:cubicBezTo>
                <a:cubicBezTo>
                  <a:pt x="216" y="216"/>
                  <a:pt x="216" y="216"/>
                  <a:pt x="216" y="215"/>
                </a:cubicBezTo>
                <a:cubicBezTo>
                  <a:pt x="216" y="215"/>
                  <a:pt x="216" y="215"/>
                  <a:pt x="217" y="215"/>
                </a:cubicBezTo>
                <a:cubicBezTo>
                  <a:pt x="217" y="215"/>
                  <a:pt x="217" y="215"/>
                  <a:pt x="217" y="214"/>
                </a:cubicBezTo>
                <a:cubicBezTo>
                  <a:pt x="217" y="214"/>
                  <a:pt x="217" y="214"/>
                  <a:pt x="217" y="214"/>
                </a:cubicBezTo>
                <a:cubicBezTo>
                  <a:pt x="217" y="214"/>
                  <a:pt x="217" y="214"/>
                  <a:pt x="217" y="214"/>
                </a:cubicBezTo>
                <a:cubicBezTo>
                  <a:pt x="217" y="214"/>
                  <a:pt x="217" y="213"/>
                  <a:pt x="218" y="213"/>
                </a:cubicBezTo>
                <a:cubicBezTo>
                  <a:pt x="217" y="213"/>
                  <a:pt x="217" y="213"/>
                  <a:pt x="217" y="213"/>
                </a:cubicBezTo>
                <a:cubicBezTo>
                  <a:pt x="217" y="213"/>
                  <a:pt x="217" y="213"/>
                  <a:pt x="217" y="213"/>
                </a:cubicBezTo>
                <a:cubicBezTo>
                  <a:pt x="217" y="212"/>
                  <a:pt x="217" y="212"/>
                  <a:pt x="217" y="211"/>
                </a:cubicBezTo>
                <a:cubicBezTo>
                  <a:pt x="217" y="211"/>
                  <a:pt x="217" y="211"/>
                  <a:pt x="217" y="211"/>
                </a:cubicBezTo>
                <a:cubicBezTo>
                  <a:pt x="217" y="211"/>
                  <a:pt x="217" y="211"/>
                  <a:pt x="217" y="211"/>
                </a:cubicBezTo>
                <a:cubicBezTo>
                  <a:pt x="218" y="211"/>
                  <a:pt x="218" y="211"/>
                  <a:pt x="218" y="211"/>
                </a:cubicBezTo>
                <a:cubicBezTo>
                  <a:pt x="218" y="211"/>
                  <a:pt x="218" y="212"/>
                  <a:pt x="218" y="212"/>
                </a:cubicBezTo>
                <a:cubicBezTo>
                  <a:pt x="218" y="212"/>
                  <a:pt x="218" y="212"/>
                  <a:pt x="218" y="212"/>
                </a:cubicBezTo>
                <a:cubicBezTo>
                  <a:pt x="218" y="212"/>
                  <a:pt x="218" y="213"/>
                  <a:pt x="218" y="213"/>
                </a:cubicBezTo>
                <a:cubicBezTo>
                  <a:pt x="218" y="213"/>
                  <a:pt x="218" y="213"/>
                  <a:pt x="218" y="213"/>
                </a:cubicBezTo>
                <a:cubicBezTo>
                  <a:pt x="219" y="213"/>
                  <a:pt x="219" y="213"/>
                  <a:pt x="219" y="213"/>
                </a:cubicBezTo>
                <a:cubicBezTo>
                  <a:pt x="219" y="213"/>
                  <a:pt x="219" y="213"/>
                  <a:pt x="219" y="213"/>
                </a:cubicBezTo>
                <a:cubicBezTo>
                  <a:pt x="219" y="213"/>
                  <a:pt x="220" y="212"/>
                  <a:pt x="220" y="212"/>
                </a:cubicBezTo>
                <a:cubicBezTo>
                  <a:pt x="220" y="212"/>
                  <a:pt x="220" y="213"/>
                  <a:pt x="220" y="213"/>
                </a:cubicBezTo>
                <a:cubicBezTo>
                  <a:pt x="220" y="213"/>
                  <a:pt x="220" y="213"/>
                  <a:pt x="221" y="212"/>
                </a:cubicBezTo>
                <a:cubicBezTo>
                  <a:pt x="221" y="212"/>
                  <a:pt x="221" y="212"/>
                  <a:pt x="221" y="212"/>
                </a:cubicBezTo>
                <a:cubicBezTo>
                  <a:pt x="222" y="212"/>
                  <a:pt x="222" y="212"/>
                  <a:pt x="222" y="212"/>
                </a:cubicBezTo>
                <a:cubicBezTo>
                  <a:pt x="222" y="212"/>
                  <a:pt x="222" y="212"/>
                  <a:pt x="222" y="212"/>
                </a:cubicBezTo>
                <a:cubicBezTo>
                  <a:pt x="223" y="211"/>
                  <a:pt x="223" y="211"/>
                  <a:pt x="223" y="211"/>
                </a:cubicBezTo>
                <a:cubicBezTo>
                  <a:pt x="223" y="211"/>
                  <a:pt x="223" y="211"/>
                  <a:pt x="223" y="211"/>
                </a:cubicBezTo>
                <a:cubicBezTo>
                  <a:pt x="223" y="211"/>
                  <a:pt x="223" y="211"/>
                  <a:pt x="223" y="210"/>
                </a:cubicBezTo>
                <a:cubicBezTo>
                  <a:pt x="223" y="210"/>
                  <a:pt x="223" y="210"/>
                  <a:pt x="223" y="210"/>
                </a:cubicBezTo>
                <a:cubicBezTo>
                  <a:pt x="223" y="210"/>
                  <a:pt x="223" y="210"/>
                  <a:pt x="223" y="209"/>
                </a:cubicBezTo>
                <a:cubicBezTo>
                  <a:pt x="223" y="209"/>
                  <a:pt x="222" y="210"/>
                  <a:pt x="222" y="210"/>
                </a:cubicBezTo>
                <a:cubicBezTo>
                  <a:pt x="222" y="210"/>
                  <a:pt x="222" y="209"/>
                  <a:pt x="222" y="209"/>
                </a:cubicBezTo>
                <a:cubicBezTo>
                  <a:pt x="223" y="209"/>
                  <a:pt x="223" y="209"/>
                  <a:pt x="223" y="209"/>
                </a:cubicBezTo>
                <a:cubicBezTo>
                  <a:pt x="224" y="209"/>
                  <a:pt x="224" y="209"/>
                  <a:pt x="224" y="209"/>
                </a:cubicBezTo>
                <a:cubicBezTo>
                  <a:pt x="224" y="208"/>
                  <a:pt x="224" y="208"/>
                  <a:pt x="224" y="208"/>
                </a:cubicBezTo>
                <a:cubicBezTo>
                  <a:pt x="224" y="208"/>
                  <a:pt x="224" y="208"/>
                  <a:pt x="224" y="208"/>
                </a:cubicBezTo>
                <a:cubicBezTo>
                  <a:pt x="224" y="208"/>
                  <a:pt x="224" y="207"/>
                  <a:pt x="224" y="207"/>
                </a:cubicBezTo>
                <a:cubicBezTo>
                  <a:pt x="224" y="207"/>
                  <a:pt x="224" y="207"/>
                  <a:pt x="225" y="206"/>
                </a:cubicBezTo>
                <a:cubicBezTo>
                  <a:pt x="225" y="206"/>
                  <a:pt x="225" y="206"/>
                  <a:pt x="225" y="206"/>
                </a:cubicBezTo>
                <a:cubicBezTo>
                  <a:pt x="225" y="205"/>
                  <a:pt x="226" y="205"/>
                  <a:pt x="226" y="205"/>
                </a:cubicBezTo>
                <a:cubicBezTo>
                  <a:pt x="227" y="205"/>
                  <a:pt x="227" y="205"/>
                  <a:pt x="228" y="204"/>
                </a:cubicBezTo>
                <a:cubicBezTo>
                  <a:pt x="228" y="204"/>
                  <a:pt x="228" y="203"/>
                  <a:pt x="229" y="203"/>
                </a:cubicBezTo>
                <a:cubicBezTo>
                  <a:pt x="229" y="202"/>
                  <a:pt x="229" y="201"/>
                  <a:pt x="228" y="201"/>
                </a:cubicBezTo>
                <a:cubicBezTo>
                  <a:pt x="228" y="201"/>
                  <a:pt x="228" y="201"/>
                  <a:pt x="228" y="201"/>
                </a:cubicBezTo>
                <a:cubicBezTo>
                  <a:pt x="228" y="201"/>
                  <a:pt x="228" y="200"/>
                  <a:pt x="228" y="200"/>
                </a:cubicBezTo>
                <a:cubicBezTo>
                  <a:pt x="227" y="200"/>
                  <a:pt x="227" y="200"/>
                  <a:pt x="227" y="200"/>
                </a:cubicBezTo>
                <a:cubicBezTo>
                  <a:pt x="227" y="200"/>
                  <a:pt x="227" y="200"/>
                  <a:pt x="227" y="200"/>
                </a:cubicBezTo>
                <a:cubicBezTo>
                  <a:pt x="226" y="200"/>
                  <a:pt x="226" y="200"/>
                  <a:pt x="226" y="200"/>
                </a:cubicBezTo>
                <a:cubicBezTo>
                  <a:pt x="226" y="199"/>
                  <a:pt x="226" y="199"/>
                  <a:pt x="226" y="199"/>
                </a:cubicBezTo>
                <a:cubicBezTo>
                  <a:pt x="225" y="199"/>
                  <a:pt x="225" y="199"/>
                  <a:pt x="225" y="199"/>
                </a:cubicBezTo>
                <a:cubicBezTo>
                  <a:pt x="225" y="199"/>
                  <a:pt x="225" y="200"/>
                  <a:pt x="225" y="200"/>
                </a:cubicBezTo>
                <a:cubicBezTo>
                  <a:pt x="225" y="200"/>
                  <a:pt x="224" y="199"/>
                  <a:pt x="224" y="199"/>
                </a:cubicBezTo>
                <a:cubicBezTo>
                  <a:pt x="224" y="199"/>
                  <a:pt x="224" y="200"/>
                  <a:pt x="223" y="200"/>
                </a:cubicBezTo>
                <a:cubicBezTo>
                  <a:pt x="223" y="200"/>
                  <a:pt x="223" y="200"/>
                  <a:pt x="223" y="200"/>
                </a:cubicBezTo>
                <a:cubicBezTo>
                  <a:pt x="223" y="200"/>
                  <a:pt x="223" y="200"/>
                  <a:pt x="223" y="200"/>
                </a:cubicBezTo>
                <a:cubicBezTo>
                  <a:pt x="223" y="199"/>
                  <a:pt x="223" y="199"/>
                  <a:pt x="223" y="199"/>
                </a:cubicBezTo>
                <a:cubicBezTo>
                  <a:pt x="223" y="199"/>
                  <a:pt x="223" y="199"/>
                  <a:pt x="223" y="199"/>
                </a:cubicBezTo>
                <a:cubicBezTo>
                  <a:pt x="223" y="199"/>
                  <a:pt x="223" y="199"/>
                  <a:pt x="223" y="199"/>
                </a:cubicBezTo>
                <a:cubicBezTo>
                  <a:pt x="223" y="199"/>
                  <a:pt x="223" y="199"/>
                  <a:pt x="223" y="199"/>
                </a:cubicBezTo>
                <a:cubicBezTo>
                  <a:pt x="223" y="199"/>
                  <a:pt x="223" y="199"/>
                  <a:pt x="223" y="198"/>
                </a:cubicBezTo>
                <a:cubicBezTo>
                  <a:pt x="223" y="198"/>
                  <a:pt x="223" y="198"/>
                  <a:pt x="223" y="198"/>
                </a:cubicBezTo>
                <a:cubicBezTo>
                  <a:pt x="223" y="197"/>
                  <a:pt x="223" y="197"/>
                  <a:pt x="223" y="197"/>
                </a:cubicBezTo>
                <a:cubicBezTo>
                  <a:pt x="224" y="196"/>
                  <a:pt x="224" y="196"/>
                  <a:pt x="224" y="196"/>
                </a:cubicBezTo>
                <a:cubicBezTo>
                  <a:pt x="224" y="196"/>
                  <a:pt x="224" y="196"/>
                  <a:pt x="224" y="196"/>
                </a:cubicBezTo>
                <a:cubicBezTo>
                  <a:pt x="224" y="196"/>
                  <a:pt x="224" y="196"/>
                  <a:pt x="224" y="196"/>
                </a:cubicBezTo>
                <a:cubicBezTo>
                  <a:pt x="224" y="196"/>
                  <a:pt x="224" y="196"/>
                  <a:pt x="224" y="195"/>
                </a:cubicBezTo>
                <a:cubicBezTo>
                  <a:pt x="224" y="195"/>
                  <a:pt x="224" y="195"/>
                  <a:pt x="225" y="195"/>
                </a:cubicBezTo>
                <a:cubicBezTo>
                  <a:pt x="225" y="195"/>
                  <a:pt x="225" y="195"/>
                  <a:pt x="226" y="195"/>
                </a:cubicBezTo>
                <a:cubicBezTo>
                  <a:pt x="226" y="195"/>
                  <a:pt x="226" y="194"/>
                  <a:pt x="226" y="194"/>
                </a:cubicBezTo>
                <a:cubicBezTo>
                  <a:pt x="226" y="194"/>
                  <a:pt x="226" y="194"/>
                  <a:pt x="226" y="194"/>
                </a:cubicBezTo>
                <a:cubicBezTo>
                  <a:pt x="226" y="194"/>
                  <a:pt x="226" y="194"/>
                  <a:pt x="226" y="194"/>
                </a:cubicBezTo>
                <a:cubicBezTo>
                  <a:pt x="226" y="194"/>
                  <a:pt x="226" y="194"/>
                  <a:pt x="226" y="193"/>
                </a:cubicBezTo>
                <a:cubicBezTo>
                  <a:pt x="226" y="193"/>
                  <a:pt x="226" y="193"/>
                  <a:pt x="226" y="193"/>
                </a:cubicBezTo>
                <a:cubicBezTo>
                  <a:pt x="226" y="193"/>
                  <a:pt x="227" y="193"/>
                  <a:pt x="227" y="193"/>
                </a:cubicBezTo>
                <a:cubicBezTo>
                  <a:pt x="227" y="193"/>
                  <a:pt x="227" y="193"/>
                  <a:pt x="227" y="193"/>
                </a:cubicBezTo>
                <a:cubicBezTo>
                  <a:pt x="227" y="193"/>
                  <a:pt x="227" y="193"/>
                  <a:pt x="227" y="192"/>
                </a:cubicBezTo>
                <a:cubicBezTo>
                  <a:pt x="227" y="192"/>
                  <a:pt x="227" y="192"/>
                  <a:pt x="227" y="192"/>
                </a:cubicBezTo>
                <a:cubicBezTo>
                  <a:pt x="226" y="192"/>
                  <a:pt x="226" y="192"/>
                  <a:pt x="226" y="192"/>
                </a:cubicBezTo>
                <a:cubicBezTo>
                  <a:pt x="226" y="192"/>
                  <a:pt x="226" y="192"/>
                  <a:pt x="226" y="192"/>
                </a:cubicBezTo>
                <a:cubicBezTo>
                  <a:pt x="226" y="192"/>
                  <a:pt x="226" y="192"/>
                  <a:pt x="227" y="192"/>
                </a:cubicBezTo>
                <a:cubicBezTo>
                  <a:pt x="227" y="192"/>
                  <a:pt x="227" y="192"/>
                  <a:pt x="227" y="192"/>
                </a:cubicBezTo>
                <a:cubicBezTo>
                  <a:pt x="227" y="192"/>
                  <a:pt x="227" y="192"/>
                  <a:pt x="227" y="192"/>
                </a:cubicBezTo>
                <a:cubicBezTo>
                  <a:pt x="227" y="192"/>
                  <a:pt x="228" y="192"/>
                  <a:pt x="228" y="192"/>
                </a:cubicBezTo>
                <a:cubicBezTo>
                  <a:pt x="228" y="192"/>
                  <a:pt x="228" y="192"/>
                  <a:pt x="228" y="192"/>
                </a:cubicBezTo>
                <a:cubicBezTo>
                  <a:pt x="228" y="191"/>
                  <a:pt x="228" y="191"/>
                  <a:pt x="228" y="191"/>
                </a:cubicBezTo>
                <a:cubicBezTo>
                  <a:pt x="228" y="190"/>
                  <a:pt x="228" y="190"/>
                  <a:pt x="228" y="190"/>
                </a:cubicBezTo>
                <a:cubicBezTo>
                  <a:pt x="228" y="190"/>
                  <a:pt x="228" y="190"/>
                  <a:pt x="228" y="190"/>
                </a:cubicBezTo>
                <a:cubicBezTo>
                  <a:pt x="228" y="190"/>
                  <a:pt x="228" y="190"/>
                  <a:pt x="228" y="190"/>
                </a:cubicBezTo>
                <a:cubicBezTo>
                  <a:pt x="228" y="190"/>
                  <a:pt x="229" y="190"/>
                  <a:pt x="229" y="191"/>
                </a:cubicBezTo>
                <a:cubicBezTo>
                  <a:pt x="229" y="191"/>
                  <a:pt x="228" y="191"/>
                  <a:pt x="228" y="191"/>
                </a:cubicBezTo>
                <a:cubicBezTo>
                  <a:pt x="228" y="192"/>
                  <a:pt x="228" y="192"/>
                  <a:pt x="228" y="192"/>
                </a:cubicBezTo>
                <a:cubicBezTo>
                  <a:pt x="228" y="192"/>
                  <a:pt x="228" y="192"/>
                  <a:pt x="228" y="192"/>
                </a:cubicBezTo>
                <a:cubicBezTo>
                  <a:pt x="228" y="192"/>
                  <a:pt x="229" y="192"/>
                  <a:pt x="229" y="192"/>
                </a:cubicBezTo>
                <a:cubicBezTo>
                  <a:pt x="229" y="192"/>
                  <a:pt x="229" y="192"/>
                  <a:pt x="229" y="192"/>
                </a:cubicBezTo>
                <a:cubicBezTo>
                  <a:pt x="230" y="192"/>
                  <a:pt x="230" y="192"/>
                  <a:pt x="230" y="192"/>
                </a:cubicBezTo>
                <a:cubicBezTo>
                  <a:pt x="230" y="192"/>
                  <a:pt x="230" y="191"/>
                  <a:pt x="230" y="191"/>
                </a:cubicBezTo>
                <a:cubicBezTo>
                  <a:pt x="230" y="191"/>
                  <a:pt x="231" y="190"/>
                  <a:pt x="231" y="189"/>
                </a:cubicBezTo>
                <a:cubicBezTo>
                  <a:pt x="231" y="189"/>
                  <a:pt x="231" y="189"/>
                  <a:pt x="231" y="189"/>
                </a:cubicBezTo>
                <a:cubicBezTo>
                  <a:pt x="230" y="189"/>
                  <a:pt x="230" y="189"/>
                  <a:pt x="230" y="189"/>
                </a:cubicBezTo>
                <a:cubicBezTo>
                  <a:pt x="230" y="189"/>
                  <a:pt x="230" y="189"/>
                  <a:pt x="230" y="189"/>
                </a:cubicBezTo>
                <a:cubicBezTo>
                  <a:pt x="230" y="189"/>
                  <a:pt x="229" y="189"/>
                  <a:pt x="230" y="189"/>
                </a:cubicBezTo>
                <a:cubicBezTo>
                  <a:pt x="230" y="189"/>
                  <a:pt x="231" y="189"/>
                  <a:pt x="232" y="189"/>
                </a:cubicBezTo>
                <a:cubicBezTo>
                  <a:pt x="232" y="189"/>
                  <a:pt x="232" y="189"/>
                  <a:pt x="233" y="189"/>
                </a:cubicBezTo>
                <a:cubicBezTo>
                  <a:pt x="233" y="188"/>
                  <a:pt x="233" y="188"/>
                  <a:pt x="233" y="188"/>
                </a:cubicBezTo>
                <a:cubicBezTo>
                  <a:pt x="233" y="188"/>
                  <a:pt x="233" y="187"/>
                  <a:pt x="233" y="187"/>
                </a:cubicBezTo>
                <a:cubicBezTo>
                  <a:pt x="233" y="187"/>
                  <a:pt x="234" y="187"/>
                  <a:pt x="234" y="187"/>
                </a:cubicBezTo>
                <a:cubicBezTo>
                  <a:pt x="234" y="186"/>
                  <a:pt x="233" y="186"/>
                  <a:pt x="233" y="186"/>
                </a:cubicBezTo>
                <a:cubicBezTo>
                  <a:pt x="233" y="185"/>
                  <a:pt x="233" y="185"/>
                  <a:pt x="232" y="185"/>
                </a:cubicBezTo>
                <a:cubicBezTo>
                  <a:pt x="232" y="184"/>
                  <a:pt x="232" y="184"/>
                  <a:pt x="232" y="184"/>
                </a:cubicBezTo>
                <a:cubicBezTo>
                  <a:pt x="232" y="184"/>
                  <a:pt x="231" y="184"/>
                  <a:pt x="232" y="184"/>
                </a:cubicBezTo>
                <a:cubicBezTo>
                  <a:pt x="232" y="184"/>
                  <a:pt x="232" y="184"/>
                  <a:pt x="232" y="184"/>
                </a:cubicBezTo>
                <a:cubicBezTo>
                  <a:pt x="232" y="184"/>
                  <a:pt x="232" y="184"/>
                  <a:pt x="232" y="184"/>
                </a:cubicBezTo>
                <a:cubicBezTo>
                  <a:pt x="232" y="184"/>
                  <a:pt x="232" y="184"/>
                  <a:pt x="233" y="184"/>
                </a:cubicBezTo>
                <a:cubicBezTo>
                  <a:pt x="233" y="184"/>
                  <a:pt x="233" y="184"/>
                  <a:pt x="233" y="184"/>
                </a:cubicBezTo>
                <a:cubicBezTo>
                  <a:pt x="233" y="184"/>
                  <a:pt x="233" y="184"/>
                  <a:pt x="234" y="184"/>
                </a:cubicBezTo>
                <a:cubicBezTo>
                  <a:pt x="234" y="184"/>
                  <a:pt x="234" y="184"/>
                  <a:pt x="234" y="184"/>
                </a:cubicBezTo>
                <a:cubicBezTo>
                  <a:pt x="235" y="184"/>
                  <a:pt x="235" y="183"/>
                  <a:pt x="235" y="183"/>
                </a:cubicBezTo>
                <a:cubicBezTo>
                  <a:pt x="235" y="183"/>
                  <a:pt x="235" y="183"/>
                  <a:pt x="235" y="183"/>
                </a:cubicBezTo>
                <a:cubicBezTo>
                  <a:pt x="235" y="182"/>
                  <a:pt x="236" y="182"/>
                  <a:pt x="236" y="182"/>
                </a:cubicBezTo>
                <a:cubicBezTo>
                  <a:pt x="236" y="182"/>
                  <a:pt x="236" y="182"/>
                  <a:pt x="236" y="182"/>
                </a:cubicBezTo>
                <a:cubicBezTo>
                  <a:pt x="236" y="182"/>
                  <a:pt x="236" y="181"/>
                  <a:pt x="236" y="181"/>
                </a:cubicBezTo>
                <a:cubicBezTo>
                  <a:pt x="235" y="181"/>
                  <a:pt x="235" y="181"/>
                  <a:pt x="235" y="181"/>
                </a:cubicBezTo>
                <a:cubicBezTo>
                  <a:pt x="235" y="181"/>
                  <a:pt x="236" y="180"/>
                  <a:pt x="236" y="180"/>
                </a:cubicBezTo>
                <a:cubicBezTo>
                  <a:pt x="236" y="180"/>
                  <a:pt x="237" y="179"/>
                  <a:pt x="238" y="178"/>
                </a:cubicBezTo>
                <a:cubicBezTo>
                  <a:pt x="238" y="178"/>
                  <a:pt x="238" y="177"/>
                  <a:pt x="238" y="177"/>
                </a:cubicBezTo>
                <a:cubicBezTo>
                  <a:pt x="239" y="177"/>
                  <a:pt x="239" y="177"/>
                  <a:pt x="239" y="178"/>
                </a:cubicBezTo>
                <a:cubicBezTo>
                  <a:pt x="240" y="177"/>
                  <a:pt x="240" y="177"/>
                  <a:pt x="239" y="177"/>
                </a:cubicBezTo>
                <a:cubicBezTo>
                  <a:pt x="239" y="176"/>
                  <a:pt x="239" y="176"/>
                  <a:pt x="239" y="176"/>
                </a:cubicBezTo>
                <a:cubicBezTo>
                  <a:pt x="239" y="175"/>
                  <a:pt x="240" y="174"/>
                  <a:pt x="240" y="174"/>
                </a:cubicBezTo>
                <a:cubicBezTo>
                  <a:pt x="241" y="174"/>
                  <a:pt x="242" y="174"/>
                  <a:pt x="242" y="173"/>
                </a:cubicBezTo>
                <a:cubicBezTo>
                  <a:pt x="243" y="173"/>
                  <a:pt x="243" y="172"/>
                  <a:pt x="244" y="172"/>
                </a:cubicBezTo>
                <a:cubicBezTo>
                  <a:pt x="245" y="171"/>
                  <a:pt x="246" y="171"/>
                  <a:pt x="246" y="170"/>
                </a:cubicBezTo>
                <a:cubicBezTo>
                  <a:pt x="247" y="169"/>
                  <a:pt x="247" y="168"/>
                  <a:pt x="247" y="167"/>
                </a:cubicBezTo>
                <a:cubicBezTo>
                  <a:pt x="247" y="167"/>
                  <a:pt x="247" y="167"/>
                  <a:pt x="247" y="166"/>
                </a:cubicBezTo>
                <a:cubicBezTo>
                  <a:pt x="248" y="167"/>
                  <a:pt x="248" y="167"/>
                  <a:pt x="248" y="168"/>
                </a:cubicBezTo>
                <a:cubicBezTo>
                  <a:pt x="248" y="168"/>
                  <a:pt x="248" y="169"/>
                  <a:pt x="248" y="169"/>
                </a:cubicBezTo>
                <a:cubicBezTo>
                  <a:pt x="248" y="169"/>
                  <a:pt x="248" y="169"/>
                  <a:pt x="248" y="170"/>
                </a:cubicBezTo>
                <a:cubicBezTo>
                  <a:pt x="248" y="170"/>
                  <a:pt x="248" y="170"/>
                  <a:pt x="248" y="170"/>
                </a:cubicBezTo>
                <a:cubicBezTo>
                  <a:pt x="249" y="170"/>
                  <a:pt x="249" y="170"/>
                  <a:pt x="249" y="170"/>
                </a:cubicBezTo>
                <a:cubicBezTo>
                  <a:pt x="250" y="170"/>
                  <a:pt x="251" y="171"/>
                  <a:pt x="251" y="170"/>
                </a:cubicBezTo>
                <a:cubicBezTo>
                  <a:pt x="251" y="170"/>
                  <a:pt x="252" y="170"/>
                  <a:pt x="252" y="169"/>
                </a:cubicBezTo>
                <a:cubicBezTo>
                  <a:pt x="252" y="169"/>
                  <a:pt x="252" y="168"/>
                  <a:pt x="253" y="167"/>
                </a:cubicBezTo>
                <a:cubicBezTo>
                  <a:pt x="253" y="167"/>
                  <a:pt x="254" y="167"/>
                  <a:pt x="254" y="167"/>
                </a:cubicBezTo>
                <a:cubicBezTo>
                  <a:pt x="255" y="167"/>
                  <a:pt x="255" y="167"/>
                  <a:pt x="256" y="167"/>
                </a:cubicBezTo>
                <a:cubicBezTo>
                  <a:pt x="256" y="166"/>
                  <a:pt x="257" y="166"/>
                  <a:pt x="257" y="166"/>
                </a:cubicBezTo>
                <a:cubicBezTo>
                  <a:pt x="256" y="167"/>
                  <a:pt x="254" y="168"/>
                  <a:pt x="253" y="169"/>
                </a:cubicBezTo>
                <a:cubicBezTo>
                  <a:pt x="252" y="170"/>
                  <a:pt x="252" y="170"/>
                  <a:pt x="251" y="171"/>
                </a:cubicBezTo>
                <a:cubicBezTo>
                  <a:pt x="251" y="171"/>
                  <a:pt x="251" y="171"/>
                  <a:pt x="251" y="171"/>
                </a:cubicBezTo>
                <a:cubicBezTo>
                  <a:pt x="251" y="172"/>
                  <a:pt x="252" y="172"/>
                  <a:pt x="252" y="172"/>
                </a:cubicBezTo>
                <a:cubicBezTo>
                  <a:pt x="252" y="173"/>
                  <a:pt x="252" y="173"/>
                  <a:pt x="253" y="173"/>
                </a:cubicBezTo>
                <a:cubicBezTo>
                  <a:pt x="253" y="173"/>
                  <a:pt x="253" y="173"/>
                  <a:pt x="254" y="173"/>
                </a:cubicBezTo>
                <a:cubicBezTo>
                  <a:pt x="254" y="174"/>
                  <a:pt x="255" y="174"/>
                  <a:pt x="256" y="175"/>
                </a:cubicBezTo>
                <a:cubicBezTo>
                  <a:pt x="256" y="174"/>
                  <a:pt x="257" y="175"/>
                  <a:pt x="258" y="176"/>
                </a:cubicBezTo>
                <a:cubicBezTo>
                  <a:pt x="256" y="175"/>
                  <a:pt x="254" y="174"/>
                  <a:pt x="253" y="174"/>
                </a:cubicBezTo>
                <a:cubicBezTo>
                  <a:pt x="252" y="174"/>
                  <a:pt x="251" y="175"/>
                  <a:pt x="251" y="175"/>
                </a:cubicBezTo>
                <a:cubicBezTo>
                  <a:pt x="250" y="175"/>
                  <a:pt x="249" y="174"/>
                  <a:pt x="249" y="174"/>
                </a:cubicBezTo>
                <a:cubicBezTo>
                  <a:pt x="249" y="174"/>
                  <a:pt x="249" y="173"/>
                  <a:pt x="249" y="173"/>
                </a:cubicBezTo>
                <a:cubicBezTo>
                  <a:pt x="248" y="173"/>
                  <a:pt x="248" y="173"/>
                  <a:pt x="248" y="173"/>
                </a:cubicBezTo>
                <a:cubicBezTo>
                  <a:pt x="247" y="174"/>
                  <a:pt x="246" y="174"/>
                  <a:pt x="246" y="175"/>
                </a:cubicBezTo>
                <a:cubicBezTo>
                  <a:pt x="245" y="175"/>
                  <a:pt x="245" y="176"/>
                  <a:pt x="245" y="176"/>
                </a:cubicBezTo>
                <a:cubicBezTo>
                  <a:pt x="244" y="177"/>
                  <a:pt x="243" y="177"/>
                  <a:pt x="242" y="178"/>
                </a:cubicBezTo>
                <a:cubicBezTo>
                  <a:pt x="242" y="178"/>
                  <a:pt x="242" y="178"/>
                  <a:pt x="242" y="178"/>
                </a:cubicBezTo>
                <a:cubicBezTo>
                  <a:pt x="242" y="178"/>
                  <a:pt x="242" y="179"/>
                  <a:pt x="242" y="179"/>
                </a:cubicBezTo>
                <a:cubicBezTo>
                  <a:pt x="242" y="179"/>
                  <a:pt x="242" y="180"/>
                  <a:pt x="243" y="181"/>
                </a:cubicBezTo>
                <a:cubicBezTo>
                  <a:pt x="243" y="181"/>
                  <a:pt x="243" y="181"/>
                  <a:pt x="242" y="182"/>
                </a:cubicBezTo>
                <a:cubicBezTo>
                  <a:pt x="242" y="182"/>
                  <a:pt x="242" y="182"/>
                  <a:pt x="242" y="182"/>
                </a:cubicBezTo>
                <a:cubicBezTo>
                  <a:pt x="242" y="183"/>
                  <a:pt x="242" y="183"/>
                  <a:pt x="242" y="184"/>
                </a:cubicBezTo>
                <a:cubicBezTo>
                  <a:pt x="242" y="184"/>
                  <a:pt x="241" y="185"/>
                  <a:pt x="241" y="185"/>
                </a:cubicBezTo>
                <a:cubicBezTo>
                  <a:pt x="240" y="186"/>
                  <a:pt x="240" y="187"/>
                  <a:pt x="240" y="188"/>
                </a:cubicBezTo>
                <a:cubicBezTo>
                  <a:pt x="239" y="188"/>
                  <a:pt x="239" y="188"/>
                  <a:pt x="239" y="189"/>
                </a:cubicBezTo>
                <a:cubicBezTo>
                  <a:pt x="239" y="189"/>
                  <a:pt x="239" y="190"/>
                  <a:pt x="239" y="190"/>
                </a:cubicBezTo>
                <a:cubicBezTo>
                  <a:pt x="239" y="190"/>
                  <a:pt x="239" y="191"/>
                  <a:pt x="239" y="191"/>
                </a:cubicBezTo>
                <a:cubicBezTo>
                  <a:pt x="239" y="191"/>
                  <a:pt x="240" y="192"/>
                  <a:pt x="240" y="192"/>
                </a:cubicBezTo>
                <a:cubicBezTo>
                  <a:pt x="241" y="192"/>
                  <a:pt x="241" y="192"/>
                  <a:pt x="241" y="192"/>
                </a:cubicBezTo>
                <a:cubicBezTo>
                  <a:pt x="241" y="192"/>
                  <a:pt x="242" y="192"/>
                  <a:pt x="242" y="192"/>
                </a:cubicBezTo>
                <a:cubicBezTo>
                  <a:pt x="242" y="191"/>
                  <a:pt x="243" y="191"/>
                  <a:pt x="243" y="191"/>
                </a:cubicBezTo>
                <a:cubicBezTo>
                  <a:pt x="243" y="190"/>
                  <a:pt x="244" y="190"/>
                  <a:pt x="244" y="190"/>
                </a:cubicBezTo>
                <a:cubicBezTo>
                  <a:pt x="244" y="190"/>
                  <a:pt x="244" y="190"/>
                  <a:pt x="244" y="190"/>
                </a:cubicBezTo>
                <a:cubicBezTo>
                  <a:pt x="244" y="191"/>
                  <a:pt x="244" y="191"/>
                  <a:pt x="243" y="192"/>
                </a:cubicBezTo>
                <a:cubicBezTo>
                  <a:pt x="243" y="192"/>
                  <a:pt x="243" y="192"/>
                  <a:pt x="243" y="192"/>
                </a:cubicBezTo>
                <a:cubicBezTo>
                  <a:pt x="243" y="192"/>
                  <a:pt x="243" y="192"/>
                  <a:pt x="243" y="192"/>
                </a:cubicBezTo>
                <a:cubicBezTo>
                  <a:pt x="243" y="192"/>
                  <a:pt x="243" y="192"/>
                  <a:pt x="243" y="192"/>
                </a:cubicBezTo>
                <a:cubicBezTo>
                  <a:pt x="243" y="192"/>
                  <a:pt x="243" y="192"/>
                  <a:pt x="244" y="193"/>
                </a:cubicBezTo>
                <a:cubicBezTo>
                  <a:pt x="243" y="193"/>
                  <a:pt x="243" y="193"/>
                  <a:pt x="243" y="193"/>
                </a:cubicBezTo>
                <a:cubicBezTo>
                  <a:pt x="243" y="193"/>
                  <a:pt x="242" y="193"/>
                  <a:pt x="242" y="193"/>
                </a:cubicBezTo>
                <a:cubicBezTo>
                  <a:pt x="242" y="193"/>
                  <a:pt x="242" y="193"/>
                  <a:pt x="242" y="193"/>
                </a:cubicBezTo>
                <a:cubicBezTo>
                  <a:pt x="242" y="193"/>
                  <a:pt x="241" y="193"/>
                  <a:pt x="241" y="193"/>
                </a:cubicBezTo>
                <a:cubicBezTo>
                  <a:pt x="241" y="194"/>
                  <a:pt x="241" y="194"/>
                  <a:pt x="242" y="194"/>
                </a:cubicBezTo>
                <a:cubicBezTo>
                  <a:pt x="242" y="194"/>
                  <a:pt x="241" y="194"/>
                  <a:pt x="241" y="194"/>
                </a:cubicBezTo>
                <a:cubicBezTo>
                  <a:pt x="241" y="195"/>
                  <a:pt x="241" y="194"/>
                  <a:pt x="240" y="194"/>
                </a:cubicBezTo>
                <a:cubicBezTo>
                  <a:pt x="240" y="194"/>
                  <a:pt x="240" y="194"/>
                  <a:pt x="240" y="195"/>
                </a:cubicBezTo>
                <a:cubicBezTo>
                  <a:pt x="239" y="195"/>
                  <a:pt x="239" y="195"/>
                  <a:pt x="239" y="194"/>
                </a:cubicBezTo>
                <a:cubicBezTo>
                  <a:pt x="239" y="195"/>
                  <a:pt x="239" y="195"/>
                  <a:pt x="239" y="195"/>
                </a:cubicBezTo>
                <a:cubicBezTo>
                  <a:pt x="239" y="195"/>
                  <a:pt x="238" y="195"/>
                  <a:pt x="238" y="195"/>
                </a:cubicBezTo>
                <a:cubicBezTo>
                  <a:pt x="238" y="195"/>
                  <a:pt x="238" y="195"/>
                  <a:pt x="238" y="195"/>
                </a:cubicBezTo>
                <a:cubicBezTo>
                  <a:pt x="238" y="195"/>
                  <a:pt x="239" y="195"/>
                  <a:pt x="239" y="195"/>
                </a:cubicBezTo>
                <a:cubicBezTo>
                  <a:pt x="239" y="195"/>
                  <a:pt x="239" y="196"/>
                  <a:pt x="238" y="196"/>
                </a:cubicBezTo>
                <a:cubicBezTo>
                  <a:pt x="238" y="196"/>
                  <a:pt x="238" y="196"/>
                  <a:pt x="238" y="196"/>
                </a:cubicBezTo>
                <a:cubicBezTo>
                  <a:pt x="238" y="196"/>
                  <a:pt x="238" y="196"/>
                  <a:pt x="238" y="196"/>
                </a:cubicBezTo>
                <a:cubicBezTo>
                  <a:pt x="238" y="196"/>
                  <a:pt x="238" y="196"/>
                  <a:pt x="238" y="197"/>
                </a:cubicBezTo>
                <a:cubicBezTo>
                  <a:pt x="238" y="197"/>
                  <a:pt x="238" y="197"/>
                  <a:pt x="238" y="197"/>
                </a:cubicBezTo>
                <a:cubicBezTo>
                  <a:pt x="238" y="197"/>
                  <a:pt x="238" y="197"/>
                  <a:pt x="238" y="197"/>
                </a:cubicBezTo>
                <a:cubicBezTo>
                  <a:pt x="238" y="198"/>
                  <a:pt x="239" y="198"/>
                  <a:pt x="239" y="198"/>
                </a:cubicBezTo>
                <a:cubicBezTo>
                  <a:pt x="239" y="198"/>
                  <a:pt x="239" y="198"/>
                  <a:pt x="239" y="198"/>
                </a:cubicBezTo>
                <a:cubicBezTo>
                  <a:pt x="239" y="198"/>
                  <a:pt x="239" y="198"/>
                  <a:pt x="239" y="198"/>
                </a:cubicBezTo>
                <a:cubicBezTo>
                  <a:pt x="239" y="198"/>
                  <a:pt x="240" y="198"/>
                  <a:pt x="240" y="198"/>
                </a:cubicBezTo>
                <a:cubicBezTo>
                  <a:pt x="240" y="198"/>
                  <a:pt x="240" y="198"/>
                  <a:pt x="240" y="198"/>
                </a:cubicBezTo>
                <a:cubicBezTo>
                  <a:pt x="240" y="198"/>
                  <a:pt x="240" y="198"/>
                  <a:pt x="241" y="198"/>
                </a:cubicBezTo>
                <a:cubicBezTo>
                  <a:pt x="241" y="198"/>
                  <a:pt x="241" y="198"/>
                  <a:pt x="241" y="198"/>
                </a:cubicBezTo>
                <a:cubicBezTo>
                  <a:pt x="241" y="198"/>
                  <a:pt x="241" y="197"/>
                  <a:pt x="242" y="197"/>
                </a:cubicBezTo>
                <a:cubicBezTo>
                  <a:pt x="242" y="197"/>
                  <a:pt x="242" y="197"/>
                  <a:pt x="242" y="198"/>
                </a:cubicBezTo>
                <a:cubicBezTo>
                  <a:pt x="242" y="198"/>
                  <a:pt x="242" y="198"/>
                  <a:pt x="243" y="198"/>
                </a:cubicBezTo>
                <a:cubicBezTo>
                  <a:pt x="243" y="198"/>
                  <a:pt x="243" y="198"/>
                  <a:pt x="243" y="198"/>
                </a:cubicBezTo>
                <a:cubicBezTo>
                  <a:pt x="244" y="198"/>
                  <a:pt x="244" y="197"/>
                  <a:pt x="244" y="197"/>
                </a:cubicBezTo>
                <a:cubicBezTo>
                  <a:pt x="244" y="197"/>
                  <a:pt x="244" y="197"/>
                  <a:pt x="244" y="197"/>
                </a:cubicBezTo>
                <a:cubicBezTo>
                  <a:pt x="244" y="197"/>
                  <a:pt x="244" y="197"/>
                  <a:pt x="244" y="197"/>
                </a:cubicBezTo>
                <a:cubicBezTo>
                  <a:pt x="243" y="197"/>
                  <a:pt x="243" y="197"/>
                  <a:pt x="243" y="197"/>
                </a:cubicBezTo>
                <a:cubicBezTo>
                  <a:pt x="243" y="197"/>
                  <a:pt x="243" y="197"/>
                  <a:pt x="242" y="197"/>
                </a:cubicBezTo>
                <a:cubicBezTo>
                  <a:pt x="242" y="197"/>
                  <a:pt x="242" y="196"/>
                  <a:pt x="242" y="196"/>
                </a:cubicBezTo>
                <a:cubicBezTo>
                  <a:pt x="243" y="196"/>
                  <a:pt x="244" y="197"/>
                  <a:pt x="244" y="197"/>
                </a:cubicBezTo>
                <a:cubicBezTo>
                  <a:pt x="244" y="197"/>
                  <a:pt x="244" y="197"/>
                  <a:pt x="244" y="197"/>
                </a:cubicBezTo>
                <a:cubicBezTo>
                  <a:pt x="244" y="197"/>
                  <a:pt x="244" y="197"/>
                  <a:pt x="244" y="197"/>
                </a:cubicBezTo>
                <a:cubicBezTo>
                  <a:pt x="244" y="197"/>
                  <a:pt x="244" y="197"/>
                  <a:pt x="244" y="197"/>
                </a:cubicBezTo>
                <a:cubicBezTo>
                  <a:pt x="245" y="197"/>
                  <a:pt x="245" y="197"/>
                  <a:pt x="245" y="197"/>
                </a:cubicBezTo>
                <a:cubicBezTo>
                  <a:pt x="245" y="197"/>
                  <a:pt x="245" y="197"/>
                  <a:pt x="245" y="197"/>
                </a:cubicBezTo>
                <a:cubicBezTo>
                  <a:pt x="245" y="197"/>
                  <a:pt x="245" y="197"/>
                  <a:pt x="245" y="197"/>
                </a:cubicBezTo>
                <a:cubicBezTo>
                  <a:pt x="245" y="196"/>
                  <a:pt x="245" y="196"/>
                  <a:pt x="245" y="196"/>
                </a:cubicBezTo>
                <a:cubicBezTo>
                  <a:pt x="245" y="196"/>
                  <a:pt x="245" y="196"/>
                  <a:pt x="245" y="196"/>
                </a:cubicBezTo>
                <a:cubicBezTo>
                  <a:pt x="246" y="196"/>
                  <a:pt x="246" y="196"/>
                  <a:pt x="246" y="195"/>
                </a:cubicBezTo>
                <a:cubicBezTo>
                  <a:pt x="246" y="195"/>
                  <a:pt x="246" y="195"/>
                  <a:pt x="246" y="195"/>
                </a:cubicBezTo>
                <a:cubicBezTo>
                  <a:pt x="246" y="195"/>
                  <a:pt x="247" y="195"/>
                  <a:pt x="247" y="195"/>
                </a:cubicBezTo>
                <a:cubicBezTo>
                  <a:pt x="247" y="194"/>
                  <a:pt x="247" y="194"/>
                  <a:pt x="247" y="194"/>
                </a:cubicBezTo>
                <a:cubicBezTo>
                  <a:pt x="247" y="194"/>
                  <a:pt x="247" y="193"/>
                  <a:pt x="247" y="193"/>
                </a:cubicBezTo>
                <a:cubicBezTo>
                  <a:pt x="247" y="193"/>
                  <a:pt x="247" y="193"/>
                  <a:pt x="248" y="193"/>
                </a:cubicBezTo>
                <a:cubicBezTo>
                  <a:pt x="248" y="193"/>
                  <a:pt x="248" y="193"/>
                  <a:pt x="248" y="194"/>
                </a:cubicBezTo>
                <a:cubicBezTo>
                  <a:pt x="248" y="194"/>
                  <a:pt x="248" y="194"/>
                  <a:pt x="248" y="194"/>
                </a:cubicBezTo>
                <a:cubicBezTo>
                  <a:pt x="248" y="194"/>
                  <a:pt x="248" y="194"/>
                  <a:pt x="248" y="193"/>
                </a:cubicBezTo>
                <a:cubicBezTo>
                  <a:pt x="248" y="193"/>
                  <a:pt x="248" y="193"/>
                  <a:pt x="249" y="193"/>
                </a:cubicBezTo>
                <a:cubicBezTo>
                  <a:pt x="249" y="192"/>
                  <a:pt x="249" y="192"/>
                  <a:pt x="249" y="192"/>
                </a:cubicBezTo>
                <a:cubicBezTo>
                  <a:pt x="249" y="191"/>
                  <a:pt x="249" y="191"/>
                  <a:pt x="250" y="191"/>
                </a:cubicBezTo>
                <a:cubicBezTo>
                  <a:pt x="249" y="192"/>
                  <a:pt x="249" y="193"/>
                  <a:pt x="249" y="194"/>
                </a:cubicBezTo>
                <a:cubicBezTo>
                  <a:pt x="248" y="194"/>
                  <a:pt x="248" y="194"/>
                  <a:pt x="248" y="195"/>
                </a:cubicBezTo>
                <a:cubicBezTo>
                  <a:pt x="248" y="195"/>
                  <a:pt x="249" y="195"/>
                  <a:pt x="249" y="195"/>
                </a:cubicBezTo>
                <a:cubicBezTo>
                  <a:pt x="249" y="195"/>
                  <a:pt x="249" y="194"/>
                  <a:pt x="249" y="194"/>
                </a:cubicBezTo>
                <a:cubicBezTo>
                  <a:pt x="249" y="194"/>
                  <a:pt x="249" y="194"/>
                  <a:pt x="249" y="194"/>
                </a:cubicBezTo>
                <a:cubicBezTo>
                  <a:pt x="249" y="194"/>
                  <a:pt x="250" y="193"/>
                  <a:pt x="250" y="193"/>
                </a:cubicBezTo>
                <a:cubicBezTo>
                  <a:pt x="250" y="193"/>
                  <a:pt x="250" y="193"/>
                  <a:pt x="250" y="193"/>
                </a:cubicBezTo>
                <a:cubicBezTo>
                  <a:pt x="250" y="193"/>
                  <a:pt x="250" y="193"/>
                  <a:pt x="250" y="193"/>
                </a:cubicBezTo>
                <a:cubicBezTo>
                  <a:pt x="250" y="193"/>
                  <a:pt x="250" y="192"/>
                  <a:pt x="251" y="192"/>
                </a:cubicBezTo>
                <a:cubicBezTo>
                  <a:pt x="251" y="192"/>
                  <a:pt x="251" y="192"/>
                  <a:pt x="251" y="192"/>
                </a:cubicBezTo>
                <a:cubicBezTo>
                  <a:pt x="251" y="192"/>
                  <a:pt x="251" y="192"/>
                  <a:pt x="252" y="192"/>
                </a:cubicBezTo>
                <a:cubicBezTo>
                  <a:pt x="252" y="191"/>
                  <a:pt x="251" y="191"/>
                  <a:pt x="251" y="191"/>
                </a:cubicBezTo>
                <a:cubicBezTo>
                  <a:pt x="251" y="191"/>
                  <a:pt x="251" y="191"/>
                  <a:pt x="251" y="191"/>
                </a:cubicBezTo>
                <a:cubicBezTo>
                  <a:pt x="251" y="191"/>
                  <a:pt x="251" y="191"/>
                  <a:pt x="251" y="190"/>
                </a:cubicBezTo>
                <a:cubicBezTo>
                  <a:pt x="251" y="190"/>
                  <a:pt x="251" y="190"/>
                  <a:pt x="251" y="190"/>
                </a:cubicBezTo>
                <a:cubicBezTo>
                  <a:pt x="251" y="190"/>
                  <a:pt x="252" y="190"/>
                  <a:pt x="252" y="190"/>
                </a:cubicBezTo>
                <a:cubicBezTo>
                  <a:pt x="252" y="191"/>
                  <a:pt x="252" y="191"/>
                  <a:pt x="252" y="191"/>
                </a:cubicBezTo>
                <a:cubicBezTo>
                  <a:pt x="252" y="191"/>
                  <a:pt x="252" y="191"/>
                  <a:pt x="252" y="191"/>
                </a:cubicBezTo>
                <a:cubicBezTo>
                  <a:pt x="252" y="191"/>
                  <a:pt x="253" y="191"/>
                  <a:pt x="253" y="191"/>
                </a:cubicBezTo>
                <a:cubicBezTo>
                  <a:pt x="253" y="191"/>
                  <a:pt x="253" y="190"/>
                  <a:pt x="253" y="190"/>
                </a:cubicBezTo>
                <a:cubicBezTo>
                  <a:pt x="253" y="190"/>
                  <a:pt x="252" y="190"/>
                  <a:pt x="252" y="190"/>
                </a:cubicBezTo>
                <a:cubicBezTo>
                  <a:pt x="252" y="190"/>
                  <a:pt x="252" y="190"/>
                  <a:pt x="253" y="190"/>
                </a:cubicBezTo>
                <a:cubicBezTo>
                  <a:pt x="253" y="189"/>
                  <a:pt x="253" y="189"/>
                  <a:pt x="253" y="189"/>
                </a:cubicBezTo>
                <a:cubicBezTo>
                  <a:pt x="252" y="188"/>
                  <a:pt x="252" y="188"/>
                  <a:pt x="253" y="188"/>
                </a:cubicBezTo>
                <a:cubicBezTo>
                  <a:pt x="253" y="188"/>
                  <a:pt x="253" y="188"/>
                  <a:pt x="253" y="188"/>
                </a:cubicBezTo>
                <a:cubicBezTo>
                  <a:pt x="253" y="189"/>
                  <a:pt x="253" y="189"/>
                  <a:pt x="253" y="189"/>
                </a:cubicBezTo>
                <a:cubicBezTo>
                  <a:pt x="253" y="189"/>
                  <a:pt x="253" y="190"/>
                  <a:pt x="253" y="190"/>
                </a:cubicBezTo>
                <a:cubicBezTo>
                  <a:pt x="253" y="190"/>
                  <a:pt x="254" y="190"/>
                  <a:pt x="254" y="190"/>
                </a:cubicBezTo>
                <a:cubicBezTo>
                  <a:pt x="254" y="190"/>
                  <a:pt x="254" y="190"/>
                  <a:pt x="254" y="189"/>
                </a:cubicBezTo>
                <a:cubicBezTo>
                  <a:pt x="254" y="189"/>
                  <a:pt x="254" y="189"/>
                  <a:pt x="254" y="189"/>
                </a:cubicBezTo>
                <a:cubicBezTo>
                  <a:pt x="254" y="189"/>
                  <a:pt x="254" y="188"/>
                  <a:pt x="254" y="188"/>
                </a:cubicBezTo>
                <a:cubicBezTo>
                  <a:pt x="254" y="188"/>
                  <a:pt x="254" y="188"/>
                  <a:pt x="254" y="188"/>
                </a:cubicBezTo>
                <a:cubicBezTo>
                  <a:pt x="254" y="188"/>
                  <a:pt x="254" y="188"/>
                  <a:pt x="254" y="188"/>
                </a:cubicBezTo>
                <a:cubicBezTo>
                  <a:pt x="255" y="188"/>
                  <a:pt x="255" y="188"/>
                  <a:pt x="255" y="188"/>
                </a:cubicBezTo>
                <a:cubicBezTo>
                  <a:pt x="255" y="188"/>
                  <a:pt x="255" y="187"/>
                  <a:pt x="255" y="187"/>
                </a:cubicBezTo>
                <a:cubicBezTo>
                  <a:pt x="255" y="187"/>
                  <a:pt x="255" y="187"/>
                  <a:pt x="255" y="186"/>
                </a:cubicBezTo>
                <a:cubicBezTo>
                  <a:pt x="255" y="186"/>
                  <a:pt x="255" y="186"/>
                  <a:pt x="255" y="186"/>
                </a:cubicBezTo>
                <a:cubicBezTo>
                  <a:pt x="255" y="186"/>
                  <a:pt x="255" y="186"/>
                  <a:pt x="255" y="186"/>
                </a:cubicBezTo>
                <a:cubicBezTo>
                  <a:pt x="255" y="186"/>
                  <a:pt x="255" y="186"/>
                  <a:pt x="255" y="186"/>
                </a:cubicBezTo>
                <a:cubicBezTo>
                  <a:pt x="255" y="187"/>
                  <a:pt x="255" y="187"/>
                  <a:pt x="255" y="188"/>
                </a:cubicBezTo>
                <a:cubicBezTo>
                  <a:pt x="255" y="188"/>
                  <a:pt x="255" y="188"/>
                  <a:pt x="256" y="188"/>
                </a:cubicBezTo>
                <a:cubicBezTo>
                  <a:pt x="256" y="189"/>
                  <a:pt x="256" y="189"/>
                  <a:pt x="256" y="189"/>
                </a:cubicBezTo>
                <a:cubicBezTo>
                  <a:pt x="256" y="188"/>
                  <a:pt x="256" y="188"/>
                  <a:pt x="256" y="187"/>
                </a:cubicBezTo>
                <a:cubicBezTo>
                  <a:pt x="256" y="187"/>
                  <a:pt x="256" y="187"/>
                  <a:pt x="256" y="187"/>
                </a:cubicBezTo>
                <a:cubicBezTo>
                  <a:pt x="257" y="187"/>
                  <a:pt x="257" y="187"/>
                  <a:pt x="257" y="187"/>
                </a:cubicBezTo>
                <a:cubicBezTo>
                  <a:pt x="257" y="187"/>
                  <a:pt x="257" y="187"/>
                  <a:pt x="257" y="187"/>
                </a:cubicBezTo>
                <a:cubicBezTo>
                  <a:pt x="257" y="188"/>
                  <a:pt x="258" y="188"/>
                  <a:pt x="258" y="188"/>
                </a:cubicBezTo>
                <a:cubicBezTo>
                  <a:pt x="258" y="188"/>
                  <a:pt x="258" y="188"/>
                  <a:pt x="259" y="188"/>
                </a:cubicBezTo>
                <a:cubicBezTo>
                  <a:pt x="259" y="188"/>
                  <a:pt x="259" y="188"/>
                  <a:pt x="259" y="188"/>
                </a:cubicBezTo>
                <a:cubicBezTo>
                  <a:pt x="259" y="188"/>
                  <a:pt x="259" y="188"/>
                  <a:pt x="260" y="188"/>
                </a:cubicBezTo>
                <a:cubicBezTo>
                  <a:pt x="260" y="188"/>
                  <a:pt x="260" y="188"/>
                  <a:pt x="260" y="188"/>
                </a:cubicBezTo>
                <a:cubicBezTo>
                  <a:pt x="260" y="188"/>
                  <a:pt x="260" y="188"/>
                  <a:pt x="260" y="188"/>
                </a:cubicBezTo>
                <a:cubicBezTo>
                  <a:pt x="260" y="188"/>
                  <a:pt x="260" y="188"/>
                  <a:pt x="260" y="187"/>
                </a:cubicBezTo>
                <a:cubicBezTo>
                  <a:pt x="260" y="187"/>
                  <a:pt x="261" y="187"/>
                  <a:pt x="261" y="187"/>
                </a:cubicBezTo>
                <a:cubicBezTo>
                  <a:pt x="261" y="187"/>
                  <a:pt x="261" y="187"/>
                  <a:pt x="261" y="188"/>
                </a:cubicBezTo>
                <a:cubicBezTo>
                  <a:pt x="261" y="188"/>
                  <a:pt x="261" y="188"/>
                  <a:pt x="261" y="188"/>
                </a:cubicBezTo>
                <a:cubicBezTo>
                  <a:pt x="261" y="188"/>
                  <a:pt x="262" y="188"/>
                  <a:pt x="262" y="188"/>
                </a:cubicBezTo>
                <a:cubicBezTo>
                  <a:pt x="262" y="187"/>
                  <a:pt x="262" y="187"/>
                  <a:pt x="262" y="187"/>
                </a:cubicBezTo>
                <a:cubicBezTo>
                  <a:pt x="262" y="186"/>
                  <a:pt x="262" y="186"/>
                  <a:pt x="262" y="186"/>
                </a:cubicBezTo>
                <a:cubicBezTo>
                  <a:pt x="262" y="185"/>
                  <a:pt x="262" y="185"/>
                  <a:pt x="262" y="185"/>
                </a:cubicBezTo>
                <a:cubicBezTo>
                  <a:pt x="262" y="185"/>
                  <a:pt x="262" y="186"/>
                  <a:pt x="263" y="186"/>
                </a:cubicBezTo>
                <a:cubicBezTo>
                  <a:pt x="263" y="186"/>
                  <a:pt x="263" y="186"/>
                  <a:pt x="263" y="186"/>
                </a:cubicBezTo>
                <a:cubicBezTo>
                  <a:pt x="263" y="186"/>
                  <a:pt x="263" y="187"/>
                  <a:pt x="263" y="187"/>
                </a:cubicBezTo>
                <a:cubicBezTo>
                  <a:pt x="263" y="187"/>
                  <a:pt x="263" y="187"/>
                  <a:pt x="264" y="187"/>
                </a:cubicBezTo>
                <a:cubicBezTo>
                  <a:pt x="264" y="187"/>
                  <a:pt x="264" y="187"/>
                  <a:pt x="264" y="187"/>
                </a:cubicBezTo>
                <a:cubicBezTo>
                  <a:pt x="264" y="187"/>
                  <a:pt x="264" y="187"/>
                  <a:pt x="264" y="187"/>
                </a:cubicBezTo>
                <a:cubicBezTo>
                  <a:pt x="264" y="187"/>
                  <a:pt x="264" y="186"/>
                  <a:pt x="264" y="186"/>
                </a:cubicBezTo>
                <a:cubicBezTo>
                  <a:pt x="264" y="186"/>
                  <a:pt x="265" y="186"/>
                  <a:pt x="265" y="186"/>
                </a:cubicBezTo>
                <a:cubicBezTo>
                  <a:pt x="265" y="186"/>
                  <a:pt x="265" y="185"/>
                  <a:pt x="265" y="185"/>
                </a:cubicBezTo>
                <a:cubicBezTo>
                  <a:pt x="265" y="186"/>
                  <a:pt x="265" y="186"/>
                  <a:pt x="264" y="186"/>
                </a:cubicBezTo>
                <a:cubicBezTo>
                  <a:pt x="264" y="186"/>
                  <a:pt x="264" y="186"/>
                  <a:pt x="264" y="186"/>
                </a:cubicBezTo>
                <a:cubicBezTo>
                  <a:pt x="264" y="186"/>
                  <a:pt x="264" y="186"/>
                  <a:pt x="264" y="186"/>
                </a:cubicBezTo>
                <a:cubicBezTo>
                  <a:pt x="264" y="186"/>
                  <a:pt x="264" y="186"/>
                  <a:pt x="264" y="186"/>
                </a:cubicBezTo>
                <a:cubicBezTo>
                  <a:pt x="264" y="185"/>
                  <a:pt x="264" y="185"/>
                  <a:pt x="264" y="185"/>
                </a:cubicBezTo>
                <a:cubicBezTo>
                  <a:pt x="264" y="185"/>
                  <a:pt x="264" y="185"/>
                  <a:pt x="264" y="185"/>
                </a:cubicBezTo>
                <a:cubicBezTo>
                  <a:pt x="264" y="185"/>
                  <a:pt x="264" y="185"/>
                  <a:pt x="264" y="185"/>
                </a:cubicBezTo>
                <a:cubicBezTo>
                  <a:pt x="264" y="185"/>
                  <a:pt x="264" y="184"/>
                  <a:pt x="264" y="185"/>
                </a:cubicBezTo>
                <a:cubicBezTo>
                  <a:pt x="263" y="185"/>
                  <a:pt x="263" y="185"/>
                  <a:pt x="263" y="185"/>
                </a:cubicBezTo>
                <a:cubicBezTo>
                  <a:pt x="263" y="185"/>
                  <a:pt x="263" y="184"/>
                  <a:pt x="263" y="184"/>
                </a:cubicBezTo>
                <a:cubicBezTo>
                  <a:pt x="263" y="184"/>
                  <a:pt x="263" y="184"/>
                  <a:pt x="262" y="184"/>
                </a:cubicBezTo>
                <a:cubicBezTo>
                  <a:pt x="262" y="184"/>
                  <a:pt x="262" y="185"/>
                  <a:pt x="262" y="184"/>
                </a:cubicBezTo>
                <a:cubicBezTo>
                  <a:pt x="262" y="184"/>
                  <a:pt x="262" y="184"/>
                  <a:pt x="262" y="184"/>
                </a:cubicBezTo>
                <a:cubicBezTo>
                  <a:pt x="262" y="184"/>
                  <a:pt x="262" y="184"/>
                  <a:pt x="262" y="184"/>
                </a:cubicBezTo>
                <a:cubicBezTo>
                  <a:pt x="262" y="184"/>
                  <a:pt x="262" y="184"/>
                  <a:pt x="262" y="184"/>
                </a:cubicBezTo>
                <a:cubicBezTo>
                  <a:pt x="262" y="183"/>
                  <a:pt x="262" y="183"/>
                  <a:pt x="262" y="183"/>
                </a:cubicBezTo>
                <a:cubicBezTo>
                  <a:pt x="262" y="184"/>
                  <a:pt x="263" y="183"/>
                  <a:pt x="263" y="183"/>
                </a:cubicBezTo>
                <a:cubicBezTo>
                  <a:pt x="263" y="183"/>
                  <a:pt x="264" y="183"/>
                  <a:pt x="264" y="183"/>
                </a:cubicBezTo>
                <a:cubicBezTo>
                  <a:pt x="264" y="183"/>
                  <a:pt x="264" y="182"/>
                  <a:pt x="264" y="182"/>
                </a:cubicBezTo>
                <a:cubicBezTo>
                  <a:pt x="264" y="182"/>
                  <a:pt x="264" y="182"/>
                  <a:pt x="265" y="182"/>
                </a:cubicBezTo>
                <a:cubicBezTo>
                  <a:pt x="265" y="182"/>
                  <a:pt x="265" y="181"/>
                  <a:pt x="265" y="181"/>
                </a:cubicBezTo>
                <a:cubicBezTo>
                  <a:pt x="265" y="181"/>
                  <a:pt x="265" y="181"/>
                  <a:pt x="265" y="181"/>
                </a:cubicBezTo>
                <a:cubicBezTo>
                  <a:pt x="264" y="181"/>
                  <a:pt x="264" y="181"/>
                  <a:pt x="264" y="180"/>
                </a:cubicBezTo>
                <a:cubicBezTo>
                  <a:pt x="265" y="180"/>
                  <a:pt x="265" y="180"/>
                  <a:pt x="264" y="180"/>
                </a:cubicBezTo>
                <a:cubicBezTo>
                  <a:pt x="264" y="180"/>
                  <a:pt x="264" y="180"/>
                  <a:pt x="264" y="180"/>
                </a:cubicBezTo>
                <a:cubicBezTo>
                  <a:pt x="264" y="180"/>
                  <a:pt x="264" y="180"/>
                  <a:pt x="264" y="180"/>
                </a:cubicBezTo>
                <a:cubicBezTo>
                  <a:pt x="264" y="179"/>
                  <a:pt x="264" y="179"/>
                  <a:pt x="264" y="179"/>
                </a:cubicBezTo>
                <a:cubicBezTo>
                  <a:pt x="264" y="179"/>
                  <a:pt x="264" y="179"/>
                  <a:pt x="263" y="180"/>
                </a:cubicBezTo>
                <a:cubicBezTo>
                  <a:pt x="263" y="180"/>
                  <a:pt x="263" y="180"/>
                  <a:pt x="263" y="180"/>
                </a:cubicBezTo>
                <a:cubicBezTo>
                  <a:pt x="263" y="180"/>
                  <a:pt x="263" y="181"/>
                  <a:pt x="262" y="181"/>
                </a:cubicBezTo>
                <a:cubicBezTo>
                  <a:pt x="262" y="181"/>
                  <a:pt x="262" y="180"/>
                  <a:pt x="262" y="180"/>
                </a:cubicBezTo>
                <a:cubicBezTo>
                  <a:pt x="261" y="180"/>
                  <a:pt x="261" y="180"/>
                  <a:pt x="261" y="180"/>
                </a:cubicBezTo>
                <a:cubicBezTo>
                  <a:pt x="261" y="180"/>
                  <a:pt x="261" y="181"/>
                  <a:pt x="260" y="181"/>
                </a:cubicBezTo>
                <a:cubicBezTo>
                  <a:pt x="260" y="181"/>
                  <a:pt x="260" y="181"/>
                  <a:pt x="259" y="181"/>
                </a:cubicBezTo>
                <a:cubicBezTo>
                  <a:pt x="259" y="181"/>
                  <a:pt x="260" y="181"/>
                  <a:pt x="260" y="181"/>
                </a:cubicBezTo>
                <a:cubicBezTo>
                  <a:pt x="260" y="180"/>
                  <a:pt x="261" y="180"/>
                  <a:pt x="261" y="180"/>
                </a:cubicBezTo>
                <a:cubicBezTo>
                  <a:pt x="261" y="179"/>
                  <a:pt x="261" y="179"/>
                  <a:pt x="261" y="180"/>
                </a:cubicBezTo>
                <a:cubicBezTo>
                  <a:pt x="262" y="180"/>
                  <a:pt x="262" y="180"/>
                  <a:pt x="262" y="180"/>
                </a:cubicBezTo>
                <a:cubicBezTo>
                  <a:pt x="262" y="180"/>
                  <a:pt x="262" y="180"/>
                  <a:pt x="262" y="180"/>
                </a:cubicBezTo>
                <a:cubicBezTo>
                  <a:pt x="262" y="180"/>
                  <a:pt x="262" y="180"/>
                  <a:pt x="262" y="180"/>
                </a:cubicBezTo>
                <a:cubicBezTo>
                  <a:pt x="263" y="179"/>
                  <a:pt x="263" y="179"/>
                  <a:pt x="263" y="179"/>
                </a:cubicBezTo>
                <a:cubicBezTo>
                  <a:pt x="263" y="179"/>
                  <a:pt x="263" y="179"/>
                  <a:pt x="263" y="179"/>
                </a:cubicBezTo>
                <a:cubicBezTo>
                  <a:pt x="263" y="179"/>
                  <a:pt x="263" y="179"/>
                  <a:pt x="263" y="178"/>
                </a:cubicBezTo>
                <a:cubicBezTo>
                  <a:pt x="263" y="178"/>
                  <a:pt x="263" y="178"/>
                  <a:pt x="263" y="178"/>
                </a:cubicBezTo>
                <a:cubicBezTo>
                  <a:pt x="263" y="178"/>
                  <a:pt x="263" y="178"/>
                  <a:pt x="263" y="178"/>
                </a:cubicBezTo>
                <a:cubicBezTo>
                  <a:pt x="263" y="178"/>
                  <a:pt x="263" y="178"/>
                  <a:pt x="263" y="178"/>
                </a:cubicBezTo>
                <a:cubicBezTo>
                  <a:pt x="263" y="178"/>
                  <a:pt x="263" y="178"/>
                  <a:pt x="264" y="178"/>
                </a:cubicBezTo>
                <a:cubicBezTo>
                  <a:pt x="264" y="178"/>
                  <a:pt x="264" y="178"/>
                  <a:pt x="264" y="178"/>
                </a:cubicBezTo>
                <a:cubicBezTo>
                  <a:pt x="264" y="178"/>
                  <a:pt x="264" y="178"/>
                  <a:pt x="264" y="178"/>
                </a:cubicBezTo>
                <a:cubicBezTo>
                  <a:pt x="264" y="178"/>
                  <a:pt x="264" y="177"/>
                  <a:pt x="264" y="177"/>
                </a:cubicBezTo>
                <a:cubicBezTo>
                  <a:pt x="263" y="177"/>
                  <a:pt x="263" y="177"/>
                  <a:pt x="262" y="178"/>
                </a:cubicBezTo>
                <a:cubicBezTo>
                  <a:pt x="262" y="178"/>
                  <a:pt x="262" y="178"/>
                  <a:pt x="262" y="178"/>
                </a:cubicBezTo>
                <a:cubicBezTo>
                  <a:pt x="262" y="178"/>
                  <a:pt x="262" y="179"/>
                  <a:pt x="262" y="179"/>
                </a:cubicBezTo>
                <a:cubicBezTo>
                  <a:pt x="262" y="179"/>
                  <a:pt x="262" y="179"/>
                  <a:pt x="262" y="179"/>
                </a:cubicBezTo>
                <a:cubicBezTo>
                  <a:pt x="262" y="178"/>
                  <a:pt x="262" y="178"/>
                  <a:pt x="262" y="178"/>
                </a:cubicBezTo>
                <a:cubicBezTo>
                  <a:pt x="262" y="178"/>
                  <a:pt x="262" y="178"/>
                  <a:pt x="262" y="178"/>
                </a:cubicBezTo>
                <a:cubicBezTo>
                  <a:pt x="262" y="177"/>
                  <a:pt x="262" y="177"/>
                  <a:pt x="262" y="177"/>
                </a:cubicBezTo>
                <a:cubicBezTo>
                  <a:pt x="261" y="177"/>
                  <a:pt x="261" y="177"/>
                  <a:pt x="261" y="177"/>
                </a:cubicBezTo>
                <a:cubicBezTo>
                  <a:pt x="261" y="177"/>
                  <a:pt x="261" y="178"/>
                  <a:pt x="260" y="178"/>
                </a:cubicBezTo>
                <a:cubicBezTo>
                  <a:pt x="260" y="178"/>
                  <a:pt x="260" y="178"/>
                  <a:pt x="260" y="178"/>
                </a:cubicBezTo>
                <a:cubicBezTo>
                  <a:pt x="260" y="178"/>
                  <a:pt x="260" y="178"/>
                  <a:pt x="260" y="178"/>
                </a:cubicBezTo>
                <a:cubicBezTo>
                  <a:pt x="260" y="177"/>
                  <a:pt x="260" y="177"/>
                  <a:pt x="260" y="177"/>
                </a:cubicBezTo>
                <a:cubicBezTo>
                  <a:pt x="260" y="177"/>
                  <a:pt x="260" y="177"/>
                  <a:pt x="261" y="177"/>
                </a:cubicBezTo>
                <a:cubicBezTo>
                  <a:pt x="261" y="177"/>
                  <a:pt x="261" y="177"/>
                  <a:pt x="261" y="176"/>
                </a:cubicBezTo>
                <a:cubicBezTo>
                  <a:pt x="261" y="176"/>
                  <a:pt x="261" y="176"/>
                  <a:pt x="261" y="176"/>
                </a:cubicBezTo>
                <a:cubicBezTo>
                  <a:pt x="261" y="176"/>
                  <a:pt x="261" y="176"/>
                  <a:pt x="261" y="176"/>
                </a:cubicBezTo>
                <a:cubicBezTo>
                  <a:pt x="261" y="176"/>
                  <a:pt x="262" y="176"/>
                  <a:pt x="262" y="176"/>
                </a:cubicBezTo>
                <a:cubicBezTo>
                  <a:pt x="262" y="176"/>
                  <a:pt x="262" y="176"/>
                  <a:pt x="262" y="176"/>
                </a:cubicBezTo>
                <a:cubicBezTo>
                  <a:pt x="262" y="176"/>
                  <a:pt x="262" y="175"/>
                  <a:pt x="262" y="175"/>
                </a:cubicBezTo>
                <a:cubicBezTo>
                  <a:pt x="262" y="175"/>
                  <a:pt x="263" y="175"/>
                  <a:pt x="263" y="174"/>
                </a:cubicBezTo>
                <a:cubicBezTo>
                  <a:pt x="263" y="174"/>
                  <a:pt x="263" y="174"/>
                  <a:pt x="263" y="174"/>
                </a:cubicBezTo>
                <a:cubicBezTo>
                  <a:pt x="263" y="173"/>
                  <a:pt x="263" y="173"/>
                  <a:pt x="263" y="173"/>
                </a:cubicBezTo>
                <a:cubicBezTo>
                  <a:pt x="263" y="173"/>
                  <a:pt x="262" y="173"/>
                  <a:pt x="262" y="173"/>
                </a:cubicBezTo>
                <a:cubicBezTo>
                  <a:pt x="262" y="173"/>
                  <a:pt x="262" y="174"/>
                  <a:pt x="262" y="173"/>
                </a:cubicBezTo>
                <a:cubicBezTo>
                  <a:pt x="262" y="173"/>
                  <a:pt x="263" y="173"/>
                  <a:pt x="263" y="172"/>
                </a:cubicBezTo>
                <a:cubicBezTo>
                  <a:pt x="263" y="172"/>
                  <a:pt x="264" y="172"/>
                  <a:pt x="264" y="172"/>
                </a:cubicBezTo>
                <a:cubicBezTo>
                  <a:pt x="264" y="173"/>
                  <a:pt x="264" y="173"/>
                  <a:pt x="264" y="173"/>
                </a:cubicBezTo>
                <a:cubicBezTo>
                  <a:pt x="264" y="173"/>
                  <a:pt x="264" y="173"/>
                  <a:pt x="264" y="173"/>
                </a:cubicBezTo>
                <a:cubicBezTo>
                  <a:pt x="265" y="172"/>
                  <a:pt x="265" y="171"/>
                  <a:pt x="266" y="170"/>
                </a:cubicBezTo>
                <a:cubicBezTo>
                  <a:pt x="266" y="170"/>
                  <a:pt x="266" y="170"/>
                  <a:pt x="267" y="170"/>
                </a:cubicBezTo>
                <a:cubicBezTo>
                  <a:pt x="266" y="170"/>
                  <a:pt x="267" y="171"/>
                  <a:pt x="267" y="171"/>
                </a:cubicBezTo>
                <a:cubicBezTo>
                  <a:pt x="266" y="171"/>
                  <a:pt x="265" y="172"/>
                  <a:pt x="265" y="174"/>
                </a:cubicBezTo>
                <a:cubicBezTo>
                  <a:pt x="265" y="174"/>
                  <a:pt x="265" y="174"/>
                  <a:pt x="264" y="175"/>
                </a:cubicBezTo>
                <a:cubicBezTo>
                  <a:pt x="264" y="175"/>
                  <a:pt x="264" y="175"/>
                  <a:pt x="264" y="175"/>
                </a:cubicBezTo>
                <a:cubicBezTo>
                  <a:pt x="264" y="176"/>
                  <a:pt x="264" y="176"/>
                  <a:pt x="264" y="176"/>
                </a:cubicBezTo>
                <a:cubicBezTo>
                  <a:pt x="264" y="176"/>
                  <a:pt x="264" y="176"/>
                  <a:pt x="264" y="176"/>
                </a:cubicBezTo>
                <a:cubicBezTo>
                  <a:pt x="264" y="176"/>
                  <a:pt x="265" y="176"/>
                  <a:pt x="265" y="176"/>
                </a:cubicBezTo>
                <a:cubicBezTo>
                  <a:pt x="266" y="176"/>
                  <a:pt x="266" y="176"/>
                  <a:pt x="266" y="176"/>
                </a:cubicBezTo>
                <a:cubicBezTo>
                  <a:pt x="266" y="176"/>
                  <a:pt x="266" y="176"/>
                  <a:pt x="266" y="176"/>
                </a:cubicBezTo>
                <a:cubicBezTo>
                  <a:pt x="266" y="176"/>
                  <a:pt x="266" y="175"/>
                  <a:pt x="266" y="175"/>
                </a:cubicBezTo>
                <a:cubicBezTo>
                  <a:pt x="266" y="175"/>
                  <a:pt x="266" y="175"/>
                  <a:pt x="267" y="175"/>
                </a:cubicBezTo>
                <a:cubicBezTo>
                  <a:pt x="267" y="175"/>
                  <a:pt x="266" y="176"/>
                  <a:pt x="267" y="176"/>
                </a:cubicBezTo>
                <a:cubicBezTo>
                  <a:pt x="267" y="176"/>
                  <a:pt x="267" y="176"/>
                  <a:pt x="267" y="176"/>
                </a:cubicBezTo>
                <a:cubicBezTo>
                  <a:pt x="267" y="176"/>
                  <a:pt x="267" y="175"/>
                  <a:pt x="267" y="175"/>
                </a:cubicBezTo>
                <a:cubicBezTo>
                  <a:pt x="267" y="175"/>
                  <a:pt x="268" y="174"/>
                  <a:pt x="268" y="174"/>
                </a:cubicBezTo>
                <a:cubicBezTo>
                  <a:pt x="268" y="174"/>
                  <a:pt x="268" y="175"/>
                  <a:pt x="268" y="175"/>
                </a:cubicBezTo>
                <a:cubicBezTo>
                  <a:pt x="268" y="175"/>
                  <a:pt x="269" y="175"/>
                  <a:pt x="269" y="175"/>
                </a:cubicBezTo>
                <a:cubicBezTo>
                  <a:pt x="269" y="175"/>
                  <a:pt x="269" y="175"/>
                  <a:pt x="269" y="174"/>
                </a:cubicBezTo>
                <a:cubicBezTo>
                  <a:pt x="270" y="174"/>
                  <a:pt x="270" y="174"/>
                  <a:pt x="270" y="174"/>
                </a:cubicBezTo>
                <a:cubicBezTo>
                  <a:pt x="270" y="174"/>
                  <a:pt x="270" y="174"/>
                  <a:pt x="270" y="173"/>
                </a:cubicBezTo>
                <a:cubicBezTo>
                  <a:pt x="270" y="173"/>
                  <a:pt x="271" y="173"/>
                  <a:pt x="271" y="173"/>
                </a:cubicBezTo>
                <a:cubicBezTo>
                  <a:pt x="271" y="173"/>
                  <a:pt x="271" y="173"/>
                  <a:pt x="271" y="173"/>
                </a:cubicBezTo>
                <a:cubicBezTo>
                  <a:pt x="271" y="174"/>
                  <a:pt x="271" y="174"/>
                  <a:pt x="271" y="174"/>
                </a:cubicBezTo>
                <a:cubicBezTo>
                  <a:pt x="271" y="174"/>
                  <a:pt x="271" y="174"/>
                  <a:pt x="272" y="174"/>
                </a:cubicBezTo>
                <a:cubicBezTo>
                  <a:pt x="272" y="174"/>
                  <a:pt x="272" y="174"/>
                  <a:pt x="272" y="174"/>
                </a:cubicBezTo>
                <a:cubicBezTo>
                  <a:pt x="273" y="173"/>
                  <a:pt x="273" y="173"/>
                  <a:pt x="273" y="172"/>
                </a:cubicBezTo>
                <a:cubicBezTo>
                  <a:pt x="274" y="172"/>
                  <a:pt x="274" y="172"/>
                  <a:pt x="274" y="172"/>
                </a:cubicBezTo>
                <a:cubicBezTo>
                  <a:pt x="274" y="172"/>
                  <a:pt x="275" y="172"/>
                  <a:pt x="275" y="172"/>
                </a:cubicBezTo>
                <a:cubicBezTo>
                  <a:pt x="276" y="172"/>
                  <a:pt x="277" y="172"/>
                  <a:pt x="278" y="173"/>
                </a:cubicBezTo>
                <a:cubicBezTo>
                  <a:pt x="278" y="173"/>
                  <a:pt x="277" y="173"/>
                  <a:pt x="277" y="173"/>
                </a:cubicBezTo>
                <a:cubicBezTo>
                  <a:pt x="276" y="172"/>
                  <a:pt x="275" y="172"/>
                  <a:pt x="274" y="172"/>
                </a:cubicBezTo>
                <a:cubicBezTo>
                  <a:pt x="274" y="172"/>
                  <a:pt x="274" y="172"/>
                  <a:pt x="274" y="173"/>
                </a:cubicBezTo>
                <a:cubicBezTo>
                  <a:pt x="274" y="173"/>
                  <a:pt x="274" y="173"/>
                  <a:pt x="274" y="173"/>
                </a:cubicBezTo>
                <a:cubicBezTo>
                  <a:pt x="274" y="173"/>
                  <a:pt x="273" y="174"/>
                  <a:pt x="273" y="174"/>
                </a:cubicBezTo>
                <a:cubicBezTo>
                  <a:pt x="273" y="174"/>
                  <a:pt x="274" y="174"/>
                  <a:pt x="274" y="174"/>
                </a:cubicBezTo>
                <a:cubicBezTo>
                  <a:pt x="274" y="174"/>
                  <a:pt x="273" y="174"/>
                  <a:pt x="273" y="174"/>
                </a:cubicBezTo>
                <a:cubicBezTo>
                  <a:pt x="273" y="175"/>
                  <a:pt x="273" y="175"/>
                  <a:pt x="273" y="175"/>
                </a:cubicBezTo>
                <a:cubicBezTo>
                  <a:pt x="274" y="175"/>
                  <a:pt x="274" y="175"/>
                  <a:pt x="274" y="175"/>
                </a:cubicBezTo>
                <a:cubicBezTo>
                  <a:pt x="274" y="176"/>
                  <a:pt x="274" y="176"/>
                  <a:pt x="274" y="176"/>
                </a:cubicBezTo>
                <a:cubicBezTo>
                  <a:pt x="274" y="176"/>
                  <a:pt x="274" y="176"/>
                  <a:pt x="275" y="176"/>
                </a:cubicBezTo>
                <a:cubicBezTo>
                  <a:pt x="275" y="176"/>
                  <a:pt x="275" y="176"/>
                  <a:pt x="276" y="176"/>
                </a:cubicBezTo>
                <a:cubicBezTo>
                  <a:pt x="276" y="176"/>
                  <a:pt x="276" y="175"/>
                  <a:pt x="276" y="175"/>
                </a:cubicBezTo>
                <a:cubicBezTo>
                  <a:pt x="276" y="176"/>
                  <a:pt x="275" y="177"/>
                  <a:pt x="274" y="177"/>
                </a:cubicBezTo>
                <a:cubicBezTo>
                  <a:pt x="274" y="177"/>
                  <a:pt x="274" y="177"/>
                  <a:pt x="274" y="177"/>
                </a:cubicBezTo>
                <a:cubicBezTo>
                  <a:pt x="273" y="177"/>
                  <a:pt x="273" y="178"/>
                  <a:pt x="274" y="178"/>
                </a:cubicBezTo>
                <a:cubicBezTo>
                  <a:pt x="274" y="178"/>
                  <a:pt x="274" y="178"/>
                  <a:pt x="275" y="178"/>
                </a:cubicBezTo>
                <a:cubicBezTo>
                  <a:pt x="275" y="178"/>
                  <a:pt x="275" y="178"/>
                  <a:pt x="275" y="177"/>
                </a:cubicBezTo>
                <a:cubicBezTo>
                  <a:pt x="276" y="177"/>
                  <a:pt x="276" y="177"/>
                  <a:pt x="276" y="177"/>
                </a:cubicBezTo>
                <a:cubicBezTo>
                  <a:pt x="277" y="177"/>
                  <a:pt x="277" y="177"/>
                  <a:pt x="278" y="177"/>
                </a:cubicBezTo>
                <a:cubicBezTo>
                  <a:pt x="277" y="177"/>
                  <a:pt x="277" y="178"/>
                  <a:pt x="277" y="178"/>
                </a:cubicBezTo>
                <a:cubicBezTo>
                  <a:pt x="276" y="178"/>
                  <a:pt x="276" y="178"/>
                  <a:pt x="276" y="178"/>
                </a:cubicBezTo>
                <a:cubicBezTo>
                  <a:pt x="276" y="179"/>
                  <a:pt x="276" y="179"/>
                  <a:pt x="277" y="179"/>
                </a:cubicBezTo>
                <a:cubicBezTo>
                  <a:pt x="277" y="179"/>
                  <a:pt x="277" y="179"/>
                  <a:pt x="277" y="178"/>
                </a:cubicBezTo>
                <a:cubicBezTo>
                  <a:pt x="277" y="178"/>
                  <a:pt x="277" y="178"/>
                  <a:pt x="278" y="178"/>
                </a:cubicBezTo>
                <a:cubicBezTo>
                  <a:pt x="278" y="178"/>
                  <a:pt x="278" y="178"/>
                  <a:pt x="278" y="179"/>
                </a:cubicBezTo>
                <a:cubicBezTo>
                  <a:pt x="278" y="178"/>
                  <a:pt x="278" y="178"/>
                  <a:pt x="279" y="179"/>
                </a:cubicBezTo>
                <a:cubicBezTo>
                  <a:pt x="279" y="179"/>
                  <a:pt x="279" y="179"/>
                  <a:pt x="279" y="179"/>
                </a:cubicBezTo>
                <a:cubicBezTo>
                  <a:pt x="279" y="179"/>
                  <a:pt x="279" y="179"/>
                  <a:pt x="280" y="178"/>
                </a:cubicBezTo>
                <a:cubicBezTo>
                  <a:pt x="280" y="178"/>
                  <a:pt x="280" y="177"/>
                  <a:pt x="281" y="177"/>
                </a:cubicBezTo>
                <a:cubicBezTo>
                  <a:pt x="281" y="177"/>
                  <a:pt x="281" y="177"/>
                  <a:pt x="281" y="177"/>
                </a:cubicBezTo>
                <a:cubicBezTo>
                  <a:pt x="282" y="177"/>
                  <a:pt x="282" y="177"/>
                  <a:pt x="282" y="177"/>
                </a:cubicBezTo>
                <a:cubicBezTo>
                  <a:pt x="282" y="177"/>
                  <a:pt x="282" y="177"/>
                  <a:pt x="282" y="177"/>
                </a:cubicBezTo>
                <a:cubicBezTo>
                  <a:pt x="281" y="177"/>
                  <a:pt x="281" y="178"/>
                  <a:pt x="281" y="178"/>
                </a:cubicBezTo>
                <a:cubicBezTo>
                  <a:pt x="280" y="179"/>
                  <a:pt x="280" y="180"/>
                  <a:pt x="279" y="180"/>
                </a:cubicBezTo>
                <a:cubicBezTo>
                  <a:pt x="279" y="180"/>
                  <a:pt x="279" y="181"/>
                  <a:pt x="279" y="181"/>
                </a:cubicBezTo>
                <a:cubicBezTo>
                  <a:pt x="279" y="181"/>
                  <a:pt x="278" y="181"/>
                  <a:pt x="279" y="181"/>
                </a:cubicBezTo>
                <a:cubicBezTo>
                  <a:pt x="279" y="181"/>
                  <a:pt x="279" y="181"/>
                  <a:pt x="279" y="181"/>
                </a:cubicBezTo>
                <a:cubicBezTo>
                  <a:pt x="280" y="181"/>
                  <a:pt x="281" y="182"/>
                  <a:pt x="282" y="182"/>
                </a:cubicBezTo>
                <a:cubicBezTo>
                  <a:pt x="282" y="182"/>
                  <a:pt x="282" y="182"/>
                  <a:pt x="282" y="182"/>
                </a:cubicBezTo>
                <a:cubicBezTo>
                  <a:pt x="282" y="182"/>
                  <a:pt x="281" y="182"/>
                  <a:pt x="281" y="182"/>
                </a:cubicBezTo>
                <a:cubicBezTo>
                  <a:pt x="282" y="182"/>
                  <a:pt x="282" y="182"/>
                  <a:pt x="282" y="182"/>
                </a:cubicBezTo>
                <a:cubicBezTo>
                  <a:pt x="282" y="183"/>
                  <a:pt x="283" y="183"/>
                  <a:pt x="283" y="183"/>
                </a:cubicBezTo>
                <a:cubicBezTo>
                  <a:pt x="283" y="183"/>
                  <a:pt x="283" y="183"/>
                  <a:pt x="283" y="182"/>
                </a:cubicBezTo>
                <a:cubicBezTo>
                  <a:pt x="283" y="182"/>
                  <a:pt x="283" y="182"/>
                  <a:pt x="283" y="182"/>
                </a:cubicBezTo>
                <a:cubicBezTo>
                  <a:pt x="283" y="182"/>
                  <a:pt x="283" y="182"/>
                  <a:pt x="283" y="182"/>
                </a:cubicBezTo>
                <a:cubicBezTo>
                  <a:pt x="284" y="182"/>
                  <a:pt x="284" y="181"/>
                  <a:pt x="284" y="181"/>
                </a:cubicBezTo>
                <a:cubicBezTo>
                  <a:pt x="284" y="181"/>
                  <a:pt x="285" y="180"/>
                  <a:pt x="285" y="180"/>
                </a:cubicBezTo>
                <a:cubicBezTo>
                  <a:pt x="285" y="179"/>
                  <a:pt x="285" y="179"/>
                  <a:pt x="285" y="179"/>
                </a:cubicBezTo>
                <a:cubicBezTo>
                  <a:pt x="286" y="179"/>
                  <a:pt x="286" y="179"/>
                  <a:pt x="286" y="179"/>
                </a:cubicBezTo>
                <a:cubicBezTo>
                  <a:pt x="286" y="179"/>
                  <a:pt x="286" y="180"/>
                  <a:pt x="286" y="180"/>
                </a:cubicBezTo>
                <a:cubicBezTo>
                  <a:pt x="286" y="180"/>
                  <a:pt x="286" y="181"/>
                  <a:pt x="286" y="181"/>
                </a:cubicBezTo>
                <a:cubicBezTo>
                  <a:pt x="286" y="182"/>
                  <a:pt x="286" y="182"/>
                  <a:pt x="285" y="182"/>
                </a:cubicBezTo>
                <a:cubicBezTo>
                  <a:pt x="285" y="182"/>
                  <a:pt x="285" y="183"/>
                  <a:pt x="285" y="183"/>
                </a:cubicBezTo>
                <a:cubicBezTo>
                  <a:pt x="286" y="183"/>
                  <a:pt x="286" y="183"/>
                  <a:pt x="286" y="183"/>
                </a:cubicBezTo>
                <a:cubicBezTo>
                  <a:pt x="286" y="184"/>
                  <a:pt x="286" y="184"/>
                  <a:pt x="287" y="184"/>
                </a:cubicBezTo>
                <a:cubicBezTo>
                  <a:pt x="287" y="184"/>
                  <a:pt x="287" y="184"/>
                  <a:pt x="287" y="184"/>
                </a:cubicBezTo>
                <a:cubicBezTo>
                  <a:pt x="287" y="185"/>
                  <a:pt x="288" y="185"/>
                  <a:pt x="288" y="185"/>
                </a:cubicBezTo>
                <a:cubicBezTo>
                  <a:pt x="289" y="185"/>
                  <a:pt x="289" y="184"/>
                  <a:pt x="290" y="185"/>
                </a:cubicBezTo>
                <a:cubicBezTo>
                  <a:pt x="290" y="185"/>
                  <a:pt x="290" y="185"/>
                  <a:pt x="289" y="185"/>
                </a:cubicBezTo>
                <a:cubicBezTo>
                  <a:pt x="289" y="185"/>
                  <a:pt x="290" y="186"/>
                  <a:pt x="290" y="186"/>
                </a:cubicBezTo>
                <a:cubicBezTo>
                  <a:pt x="290" y="186"/>
                  <a:pt x="290" y="186"/>
                  <a:pt x="290" y="186"/>
                </a:cubicBezTo>
                <a:cubicBezTo>
                  <a:pt x="291" y="186"/>
                  <a:pt x="291" y="186"/>
                  <a:pt x="291" y="187"/>
                </a:cubicBezTo>
                <a:cubicBezTo>
                  <a:pt x="291" y="187"/>
                  <a:pt x="292" y="187"/>
                  <a:pt x="292" y="187"/>
                </a:cubicBezTo>
                <a:cubicBezTo>
                  <a:pt x="292" y="187"/>
                  <a:pt x="292" y="187"/>
                  <a:pt x="293" y="187"/>
                </a:cubicBezTo>
                <a:cubicBezTo>
                  <a:pt x="294" y="187"/>
                  <a:pt x="295" y="186"/>
                  <a:pt x="297" y="186"/>
                </a:cubicBezTo>
                <a:cubicBezTo>
                  <a:pt x="299" y="186"/>
                  <a:pt x="301" y="186"/>
                  <a:pt x="303" y="187"/>
                </a:cubicBezTo>
                <a:cubicBezTo>
                  <a:pt x="303" y="187"/>
                  <a:pt x="303" y="187"/>
                  <a:pt x="304" y="187"/>
                </a:cubicBezTo>
                <a:cubicBezTo>
                  <a:pt x="304" y="187"/>
                  <a:pt x="304" y="187"/>
                  <a:pt x="305" y="187"/>
                </a:cubicBezTo>
                <a:cubicBezTo>
                  <a:pt x="305" y="187"/>
                  <a:pt x="306" y="187"/>
                  <a:pt x="306" y="188"/>
                </a:cubicBezTo>
                <a:cubicBezTo>
                  <a:pt x="307" y="188"/>
                  <a:pt x="308" y="188"/>
                  <a:pt x="308" y="187"/>
                </a:cubicBezTo>
                <a:cubicBezTo>
                  <a:pt x="309" y="187"/>
                  <a:pt x="309" y="187"/>
                  <a:pt x="309" y="187"/>
                </a:cubicBezTo>
                <a:cubicBezTo>
                  <a:pt x="308" y="186"/>
                  <a:pt x="308" y="186"/>
                  <a:pt x="308" y="186"/>
                </a:cubicBezTo>
                <a:cubicBezTo>
                  <a:pt x="308" y="186"/>
                  <a:pt x="308" y="186"/>
                  <a:pt x="308" y="185"/>
                </a:cubicBezTo>
                <a:cubicBezTo>
                  <a:pt x="308" y="185"/>
                  <a:pt x="308" y="185"/>
                  <a:pt x="308" y="185"/>
                </a:cubicBezTo>
                <a:cubicBezTo>
                  <a:pt x="309" y="185"/>
                  <a:pt x="309" y="185"/>
                  <a:pt x="309" y="185"/>
                </a:cubicBezTo>
                <a:cubicBezTo>
                  <a:pt x="309" y="185"/>
                  <a:pt x="309" y="186"/>
                  <a:pt x="309" y="186"/>
                </a:cubicBezTo>
                <a:cubicBezTo>
                  <a:pt x="310" y="186"/>
                  <a:pt x="310" y="185"/>
                  <a:pt x="311" y="185"/>
                </a:cubicBezTo>
                <a:cubicBezTo>
                  <a:pt x="310" y="186"/>
                  <a:pt x="310" y="186"/>
                  <a:pt x="310" y="186"/>
                </a:cubicBezTo>
                <a:cubicBezTo>
                  <a:pt x="309" y="186"/>
                  <a:pt x="309" y="186"/>
                  <a:pt x="309" y="187"/>
                </a:cubicBezTo>
                <a:cubicBezTo>
                  <a:pt x="309" y="187"/>
                  <a:pt x="309" y="187"/>
                  <a:pt x="310" y="187"/>
                </a:cubicBezTo>
                <a:cubicBezTo>
                  <a:pt x="310" y="187"/>
                  <a:pt x="310" y="187"/>
                  <a:pt x="310" y="187"/>
                </a:cubicBezTo>
                <a:cubicBezTo>
                  <a:pt x="310" y="187"/>
                  <a:pt x="310" y="187"/>
                  <a:pt x="310" y="188"/>
                </a:cubicBezTo>
                <a:cubicBezTo>
                  <a:pt x="310" y="188"/>
                  <a:pt x="309" y="188"/>
                  <a:pt x="309" y="188"/>
                </a:cubicBezTo>
                <a:cubicBezTo>
                  <a:pt x="309" y="188"/>
                  <a:pt x="309" y="188"/>
                  <a:pt x="309" y="188"/>
                </a:cubicBezTo>
                <a:cubicBezTo>
                  <a:pt x="309" y="188"/>
                  <a:pt x="309" y="189"/>
                  <a:pt x="309" y="189"/>
                </a:cubicBezTo>
                <a:cubicBezTo>
                  <a:pt x="309" y="189"/>
                  <a:pt x="309" y="189"/>
                  <a:pt x="309" y="189"/>
                </a:cubicBezTo>
                <a:cubicBezTo>
                  <a:pt x="310" y="189"/>
                  <a:pt x="310" y="189"/>
                  <a:pt x="311" y="190"/>
                </a:cubicBezTo>
                <a:cubicBezTo>
                  <a:pt x="311" y="190"/>
                  <a:pt x="311" y="190"/>
                  <a:pt x="311" y="190"/>
                </a:cubicBezTo>
                <a:cubicBezTo>
                  <a:pt x="312" y="191"/>
                  <a:pt x="312" y="191"/>
                  <a:pt x="313" y="191"/>
                </a:cubicBezTo>
                <a:cubicBezTo>
                  <a:pt x="314" y="191"/>
                  <a:pt x="315" y="191"/>
                  <a:pt x="316" y="191"/>
                </a:cubicBezTo>
                <a:cubicBezTo>
                  <a:pt x="316" y="191"/>
                  <a:pt x="316" y="191"/>
                  <a:pt x="317" y="191"/>
                </a:cubicBezTo>
                <a:cubicBezTo>
                  <a:pt x="317" y="191"/>
                  <a:pt x="318" y="190"/>
                  <a:pt x="318" y="190"/>
                </a:cubicBezTo>
                <a:cubicBezTo>
                  <a:pt x="318" y="190"/>
                  <a:pt x="318" y="190"/>
                  <a:pt x="318" y="190"/>
                </a:cubicBezTo>
                <a:cubicBezTo>
                  <a:pt x="319" y="190"/>
                  <a:pt x="319" y="190"/>
                  <a:pt x="319" y="190"/>
                </a:cubicBezTo>
                <a:cubicBezTo>
                  <a:pt x="319" y="190"/>
                  <a:pt x="318" y="189"/>
                  <a:pt x="318" y="189"/>
                </a:cubicBezTo>
                <a:cubicBezTo>
                  <a:pt x="318" y="189"/>
                  <a:pt x="318" y="189"/>
                  <a:pt x="318" y="189"/>
                </a:cubicBezTo>
                <a:cubicBezTo>
                  <a:pt x="319" y="189"/>
                  <a:pt x="319" y="189"/>
                  <a:pt x="319" y="189"/>
                </a:cubicBezTo>
                <a:cubicBezTo>
                  <a:pt x="320" y="189"/>
                  <a:pt x="320" y="188"/>
                  <a:pt x="320" y="188"/>
                </a:cubicBezTo>
                <a:cubicBezTo>
                  <a:pt x="321" y="187"/>
                  <a:pt x="321" y="187"/>
                  <a:pt x="321" y="187"/>
                </a:cubicBezTo>
                <a:cubicBezTo>
                  <a:pt x="321" y="187"/>
                  <a:pt x="322" y="187"/>
                  <a:pt x="322" y="187"/>
                </a:cubicBezTo>
                <a:cubicBezTo>
                  <a:pt x="322" y="188"/>
                  <a:pt x="322" y="188"/>
                  <a:pt x="323" y="188"/>
                </a:cubicBezTo>
                <a:cubicBezTo>
                  <a:pt x="323" y="188"/>
                  <a:pt x="323" y="189"/>
                  <a:pt x="323" y="189"/>
                </a:cubicBezTo>
                <a:cubicBezTo>
                  <a:pt x="323" y="189"/>
                  <a:pt x="324" y="189"/>
                  <a:pt x="324" y="189"/>
                </a:cubicBezTo>
                <a:cubicBezTo>
                  <a:pt x="324" y="189"/>
                  <a:pt x="324" y="189"/>
                  <a:pt x="324" y="189"/>
                </a:cubicBezTo>
                <a:cubicBezTo>
                  <a:pt x="324" y="189"/>
                  <a:pt x="324" y="189"/>
                  <a:pt x="324" y="189"/>
                </a:cubicBezTo>
                <a:cubicBezTo>
                  <a:pt x="323" y="189"/>
                  <a:pt x="323" y="189"/>
                  <a:pt x="323" y="189"/>
                </a:cubicBezTo>
                <a:cubicBezTo>
                  <a:pt x="323" y="190"/>
                  <a:pt x="323" y="191"/>
                  <a:pt x="323" y="191"/>
                </a:cubicBezTo>
                <a:cubicBezTo>
                  <a:pt x="323" y="192"/>
                  <a:pt x="323" y="192"/>
                  <a:pt x="323" y="192"/>
                </a:cubicBezTo>
                <a:cubicBezTo>
                  <a:pt x="323" y="192"/>
                  <a:pt x="323" y="192"/>
                  <a:pt x="323" y="193"/>
                </a:cubicBezTo>
                <a:cubicBezTo>
                  <a:pt x="323" y="193"/>
                  <a:pt x="323" y="193"/>
                  <a:pt x="322" y="193"/>
                </a:cubicBezTo>
                <a:cubicBezTo>
                  <a:pt x="323" y="192"/>
                  <a:pt x="323" y="192"/>
                  <a:pt x="323" y="192"/>
                </a:cubicBezTo>
                <a:cubicBezTo>
                  <a:pt x="322" y="191"/>
                  <a:pt x="322" y="191"/>
                  <a:pt x="322" y="191"/>
                </a:cubicBezTo>
                <a:cubicBezTo>
                  <a:pt x="322" y="191"/>
                  <a:pt x="322" y="191"/>
                  <a:pt x="322" y="191"/>
                </a:cubicBezTo>
                <a:cubicBezTo>
                  <a:pt x="322" y="190"/>
                  <a:pt x="322" y="190"/>
                  <a:pt x="322" y="190"/>
                </a:cubicBezTo>
                <a:cubicBezTo>
                  <a:pt x="322" y="189"/>
                  <a:pt x="322" y="189"/>
                  <a:pt x="322" y="189"/>
                </a:cubicBezTo>
                <a:cubicBezTo>
                  <a:pt x="322" y="188"/>
                  <a:pt x="322" y="188"/>
                  <a:pt x="321" y="188"/>
                </a:cubicBezTo>
                <a:cubicBezTo>
                  <a:pt x="321" y="188"/>
                  <a:pt x="321" y="188"/>
                  <a:pt x="321" y="189"/>
                </a:cubicBezTo>
                <a:cubicBezTo>
                  <a:pt x="320" y="189"/>
                  <a:pt x="320" y="189"/>
                  <a:pt x="320" y="189"/>
                </a:cubicBezTo>
                <a:cubicBezTo>
                  <a:pt x="320" y="189"/>
                  <a:pt x="321" y="189"/>
                  <a:pt x="321" y="190"/>
                </a:cubicBezTo>
                <a:cubicBezTo>
                  <a:pt x="321" y="190"/>
                  <a:pt x="321" y="190"/>
                  <a:pt x="321" y="191"/>
                </a:cubicBezTo>
                <a:cubicBezTo>
                  <a:pt x="321" y="191"/>
                  <a:pt x="321" y="191"/>
                  <a:pt x="321" y="191"/>
                </a:cubicBezTo>
                <a:cubicBezTo>
                  <a:pt x="321" y="191"/>
                  <a:pt x="321" y="191"/>
                  <a:pt x="321" y="191"/>
                </a:cubicBezTo>
                <a:cubicBezTo>
                  <a:pt x="321" y="192"/>
                  <a:pt x="321" y="192"/>
                  <a:pt x="321" y="192"/>
                </a:cubicBezTo>
                <a:cubicBezTo>
                  <a:pt x="321" y="192"/>
                  <a:pt x="321" y="192"/>
                  <a:pt x="321" y="193"/>
                </a:cubicBezTo>
                <a:cubicBezTo>
                  <a:pt x="320" y="193"/>
                  <a:pt x="320" y="193"/>
                  <a:pt x="320" y="193"/>
                </a:cubicBezTo>
                <a:cubicBezTo>
                  <a:pt x="320" y="193"/>
                  <a:pt x="320" y="193"/>
                  <a:pt x="320" y="193"/>
                </a:cubicBezTo>
                <a:cubicBezTo>
                  <a:pt x="320" y="193"/>
                  <a:pt x="319" y="193"/>
                  <a:pt x="319" y="193"/>
                </a:cubicBezTo>
                <a:cubicBezTo>
                  <a:pt x="320" y="194"/>
                  <a:pt x="321" y="194"/>
                  <a:pt x="321" y="195"/>
                </a:cubicBezTo>
                <a:cubicBezTo>
                  <a:pt x="322" y="195"/>
                  <a:pt x="322" y="195"/>
                  <a:pt x="322" y="195"/>
                </a:cubicBezTo>
                <a:cubicBezTo>
                  <a:pt x="322" y="195"/>
                  <a:pt x="322" y="195"/>
                  <a:pt x="322" y="195"/>
                </a:cubicBezTo>
                <a:cubicBezTo>
                  <a:pt x="322" y="195"/>
                  <a:pt x="322" y="195"/>
                  <a:pt x="322" y="195"/>
                </a:cubicBezTo>
                <a:cubicBezTo>
                  <a:pt x="323" y="195"/>
                  <a:pt x="324" y="195"/>
                  <a:pt x="325" y="194"/>
                </a:cubicBezTo>
                <a:cubicBezTo>
                  <a:pt x="325" y="194"/>
                  <a:pt x="325" y="194"/>
                  <a:pt x="325" y="194"/>
                </a:cubicBezTo>
                <a:cubicBezTo>
                  <a:pt x="325" y="195"/>
                  <a:pt x="325" y="195"/>
                  <a:pt x="325" y="195"/>
                </a:cubicBezTo>
                <a:cubicBezTo>
                  <a:pt x="325" y="195"/>
                  <a:pt x="324" y="195"/>
                  <a:pt x="324" y="195"/>
                </a:cubicBezTo>
                <a:cubicBezTo>
                  <a:pt x="324" y="195"/>
                  <a:pt x="324" y="196"/>
                  <a:pt x="323" y="196"/>
                </a:cubicBezTo>
                <a:cubicBezTo>
                  <a:pt x="323" y="196"/>
                  <a:pt x="323" y="196"/>
                  <a:pt x="323" y="196"/>
                </a:cubicBezTo>
                <a:cubicBezTo>
                  <a:pt x="323" y="196"/>
                  <a:pt x="323" y="196"/>
                  <a:pt x="323" y="196"/>
                </a:cubicBezTo>
                <a:cubicBezTo>
                  <a:pt x="324" y="196"/>
                  <a:pt x="325" y="197"/>
                  <a:pt x="326" y="198"/>
                </a:cubicBezTo>
                <a:cubicBezTo>
                  <a:pt x="326" y="198"/>
                  <a:pt x="326" y="198"/>
                  <a:pt x="326" y="198"/>
                </a:cubicBezTo>
                <a:cubicBezTo>
                  <a:pt x="327" y="198"/>
                  <a:pt x="327" y="198"/>
                  <a:pt x="327" y="198"/>
                </a:cubicBezTo>
                <a:cubicBezTo>
                  <a:pt x="327" y="198"/>
                  <a:pt x="328" y="198"/>
                  <a:pt x="328" y="198"/>
                </a:cubicBezTo>
                <a:cubicBezTo>
                  <a:pt x="328" y="198"/>
                  <a:pt x="328" y="198"/>
                  <a:pt x="329" y="198"/>
                </a:cubicBezTo>
                <a:cubicBezTo>
                  <a:pt x="328" y="198"/>
                  <a:pt x="328" y="198"/>
                  <a:pt x="328" y="199"/>
                </a:cubicBezTo>
                <a:cubicBezTo>
                  <a:pt x="328" y="199"/>
                  <a:pt x="328" y="199"/>
                  <a:pt x="328" y="199"/>
                </a:cubicBezTo>
                <a:cubicBezTo>
                  <a:pt x="328" y="199"/>
                  <a:pt x="328" y="199"/>
                  <a:pt x="328" y="199"/>
                </a:cubicBezTo>
                <a:cubicBezTo>
                  <a:pt x="328" y="200"/>
                  <a:pt x="329" y="199"/>
                  <a:pt x="330" y="200"/>
                </a:cubicBezTo>
                <a:cubicBezTo>
                  <a:pt x="330" y="200"/>
                  <a:pt x="331" y="201"/>
                  <a:pt x="331" y="201"/>
                </a:cubicBezTo>
                <a:cubicBezTo>
                  <a:pt x="331" y="202"/>
                  <a:pt x="332" y="202"/>
                  <a:pt x="332" y="202"/>
                </a:cubicBezTo>
                <a:cubicBezTo>
                  <a:pt x="332" y="202"/>
                  <a:pt x="332" y="203"/>
                  <a:pt x="332" y="203"/>
                </a:cubicBezTo>
                <a:cubicBezTo>
                  <a:pt x="332" y="204"/>
                  <a:pt x="332" y="204"/>
                  <a:pt x="333" y="204"/>
                </a:cubicBezTo>
                <a:cubicBezTo>
                  <a:pt x="333" y="204"/>
                  <a:pt x="333" y="204"/>
                  <a:pt x="333" y="205"/>
                </a:cubicBezTo>
                <a:cubicBezTo>
                  <a:pt x="333" y="205"/>
                  <a:pt x="334" y="205"/>
                  <a:pt x="334" y="205"/>
                </a:cubicBezTo>
                <a:cubicBezTo>
                  <a:pt x="334" y="205"/>
                  <a:pt x="334" y="205"/>
                  <a:pt x="334" y="205"/>
                </a:cubicBezTo>
                <a:cubicBezTo>
                  <a:pt x="334" y="205"/>
                  <a:pt x="335" y="206"/>
                  <a:pt x="335" y="206"/>
                </a:cubicBezTo>
                <a:cubicBezTo>
                  <a:pt x="336" y="207"/>
                  <a:pt x="337" y="208"/>
                  <a:pt x="338" y="208"/>
                </a:cubicBezTo>
                <a:cubicBezTo>
                  <a:pt x="338" y="208"/>
                  <a:pt x="339" y="208"/>
                  <a:pt x="339" y="209"/>
                </a:cubicBezTo>
                <a:cubicBezTo>
                  <a:pt x="339" y="209"/>
                  <a:pt x="339" y="209"/>
                  <a:pt x="339" y="209"/>
                </a:cubicBezTo>
                <a:cubicBezTo>
                  <a:pt x="339" y="209"/>
                  <a:pt x="339" y="209"/>
                  <a:pt x="339" y="209"/>
                </a:cubicBezTo>
                <a:cubicBezTo>
                  <a:pt x="340" y="209"/>
                  <a:pt x="339" y="209"/>
                  <a:pt x="339" y="210"/>
                </a:cubicBezTo>
                <a:cubicBezTo>
                  <a:pt x="340" y="210"/>
                  <a:pt x="340" y="210"/>
                  <a:pt x="340" y="210"/>
                </a:cubicBezTo>
                <a:cubicBezTo>
                  <a:pt x="340" y="210"/>
                  <a:pt x="340" y="210"/>
                  <a:pt x="341" y="211"/>
                </a:cubicBezTo>
                <a:cubicBezTo>
                  <a:pt x="341" y="211"/>
                  <a:pt x="341" y="210"/>
                  <a:pt x="341" y="210"/>
                </a:cubicBezTo>
                <a:cubicBezTo>
                  <a:pt x="341" y="210"/>
                  <a:pt x="341" y="210"/>
                  <a:pt x="341" y="210"/>
                </a:cubicBezTo>
                <a:cubicBezTo>
                  <a:pt x="341" y="209"/>
                  <a:pt x="341" y="209"/>
                  <a:pt x="341" y="209"/>
                </a:cubicBezTo>
                <a:cubicBezTo>
                  <a:pt x="341" y="209"/>
                  <a:pt x="342" y="209"/>
                  <a:pt x="342" y="209"/>
                </a:cubicBezTo>
                <a:cubicBezTo>
                  <a:pt x="342" y="209"/>
                  <a:pt x="342" y="209"/>
                  <a:pt x="342" y="209"/>
                </a:cubicBezTo>
                <a:cubicBezTo>
                  <a:pt x="342" y="209"/>
                  <a:pt x="341" y="209"/>
                  <a:pt x="341" y="209"/>
                </a:cubicBezTo>
                <a:cubicBezTo>
                  <a:pt x="341" y="208"/>
                  <a:pt x="341" y="208"/>
                  <a:pt x="342" y="208"/>
                </a:cubicBezTo>
                <a:cubicBezTo>
                  <a:pt x="342" y="209"/>
                  <a:pt x="342" y="209"/>
                  <a:pt x="343" y="208"/>
                </a:cubicBezTo>
                <a:cubicBezTo>
                  <a:pt x="343" y="209"/>
                  <a:pt x="343" y="209"/>
                  <a:pt x="343" y="209"/>
                </a:cubicBezTo>
                <a:cubicBezTo>
                  <a:pt x="343" y="209"/>
                  <a:pt x="344" y="209"/>
                  <a:pt x="344" y="209"/>
                </a:cubicBezTo>
                <a:cubicBezTo>
                  <a:pt x="344" y="209"/>
                  <a:pt x="344" y="209"/>
                  <a:pt x="344" y="209"/>
                </a:cubicBezTo>
                <a:cubicBezTo>
                  <a:pt x="344" y="209"/>
                  <a:pt x="344" y="209"/>
                  <a:pt x="344" y="208"/>
                </a:cubicBezTo>
                <a:cubicBezTo>
                  <a:pt x="344" y="208"/>
                  <a:pt x="344" y="208"/>
                  <a:pt x="344" y="207"/>
                </a:cubicBezTo>
                <a:cubicBezTo>
                  <a:pt x="344" y="207"/>
                  <a:pt x="344" y="207"/>
                  <a:pt x="344" y="207"/>
                </a:cubicBezTo>
                <a:cubicBezTo>
                  <a:pt x="344" y="207"/>
                  <a:pt x="344" y="207"/>
                  <a:pt x="344" y="207"/>
                </a:cubicBezTo>
                <a:cubicBezTo>
                  <a:pt x="344" y="206"/>
                  <a:pt x="344" y="206"/>
                  <a:pt x="344" y="206"/>
                </a:cubicBezTo>
                <a:cubicBezTo>
                  <a:pt x="344" y="206"/>
                  <a:pt x="343" y="205"/>
                  <a:pt x="343" y="205"/>
                </a:cubicBezTo>
                <a:cubicBezTo>
                  <a:pt x="342" y="205"/>
                  <a:pt x="342" y="205"/>
                  <a:pt x="341" y="206"/>
                </a:cubicBezTo>
                <a:cubicBezTo>
                  <a:pt x="341" y="205"/>
                  <a:pt x="341" y="205"/>
                  <a:pt x="342" y="205"/>
                </a:cubicBezTo>
                <a:cubicBezTo>
                  <a:pt x="342" y="205"/>
                  <a:pt x="342" y="205"/>
                  <a:pt x="342" y="204"/>
                </a:cubicBezTo>
                <a:cubicBezTo>
                  <a:pt x="342" y="204"/>
                  <a:pt x="342" y="204"/>
                  <a:pt x="342" y="204"/>
                </a:cubicBezTo>
                <a:cubicBezTo>
                  <a:pt x="342" y="204"/>
                  <a:pt x="341" y="203"/>
                  <a:pt x="341" y="203"/>
                </a:cubicBezTo>
                <a:cubicBezTo>
                  <a:pt x="341" y="203"/>
                  <a:pt x="341" y="203"/>
                  <a:pt x="341" y="203"/>
                </a:cubicBezTo>
                <a:cubicBezTo>
                  <a:pt x="341" y="203"/>
                  <a:pt x="341" y="203"/>
                  <a:pt x="341" y="203"/>
                </a:cubicBezTo>
                <a:cubicBezTo>
                  <a:pt x="340" y="202"/>
                  <a:pt x="339" y="202"/>
                  <a:pt x="338" y="202"/>
                </a:cubicBezTo>
                <a:cubicBezTo>
                  <a:pt x="338" y="202"/>
                  <a:pt x="337" y="202"/>
                  <a:pt x="337" y="202"/>
                </a:cubicBezTo>
                <a:cubicBezTo>
                  <a:pt x="337" y="202"/>
                  <a:pt x="338" y="202"/>
                  <a:pt x="338" y="201"/>
                </a:cubicBezTo>
                <a:cubicBezTo>
                  <a:pt x="338" y="201"/>
                  <a:pt x="338" y="201"/>
                  <a:pt x="338" y="201"/>
                </a:cubicBezTo>
                <a:cubicBezTo>
                  <a:pt x="338" y="201"/>
                  <a:pt x="338" y="200"/>
                  <a:pt x="338" y="200"/>
                </a:cubicBezTo>
                <a:cubicBezTo>
                  <a:pt x="338" y="200"/>
                  <a:pt x="339" y="200"/>
                  <a:pt x="339" y="201"/>
                </a:cubicBezTo>
                <a:cubicBezTo>
                  <a:pt x="340" y="201"/>
                  <a:pt x="340" y="201"/>
                  <a:pt x="341" y="201"/>
                </a:cubicBezTo>
                <a:cubicBezTo>
                  <a:pt x="341" y="201"/>
                  <a:pt x="341" y="201"/>
                  <a:pt x="341" y="201"/>
                </a:cubicBezTo>
                <a:cubicBezTo>
                  <a:pt x="342" y="201"/>
                  <a:pt x="341" y="201"/>
                  <a:pt x="341" y="202"/>
                </a:cubicBezTo>
                <a:cubicBezTo>
                  <a:pt x="341" y="202"/>
                  <a:pt x="342" y="203"/>
                  <a:pt x="343" y="203"/>
                </a:cubicBezTo>
                <a:cubicBezTo>
                  <a:pt x="343" y="203"/>
                  <a:pt x="343" y="204"/>
                  <a:pt x="343" y="203"/>
                </a:cubicBezTo>
                <a:cubicBezTo>
                  <a:pt x="344" y="203"/>
                  <a:pt x="344" y="203"/>
                  <a:pt x="344" y="203"/>
                </a:cubicBezTo>
                <a:cubicBezTo>
                  <a:pt x="344" y="202"/>
                  <a:pt x="343" y="201"/>
                  <a:pt x="344" y="200"/>
                </a:cubicBezTo>
                <a:cubicBezTo>
                  <a:pt x="344" y="201"/>
                  <a:pt x="344" y="201"/>
                  <a:pt x="344" y="202"/>
                </a:cubicBezTo>
                <a:cubicBezTo>
                  <a:pt x="344" y="203"/>
                  <a:pt x="344" y="204"/>
                  <a:pt x="345" y="204"/>
                </a:cubicBezTo>
                <a:cubicBezTo>
                  <a:pt x="345" y="205"/>
                  <a:pt x="346" y="205"/>
                  <a:pt x="346" y="206"/>
                </a:cubicBezTo>
                <a:cubicBezTo>
                  <a:pt x="346" y="206"/>
                  <a:pt x="345" y="207"/>
                  <a:pt x="345" y="207"/>
                </a:cubicBezTo>
                <a:cubicBezTo>
                  <a:pt x="345" y="207"/>
                  <a:pt x="345" y="207"/>
                  <a:pt x="345" y="207"/>
                </a:cubicBezTo>
                <a:cubicBezTo>
                  <a:pt x="345" y="208"/>
                  <a:pt x="345" y="208"/>
                  <a:pt x="346" y="208"/>
                </a:cubicBezTo>
                <a:cubicBezTo>
                  <a:pt x="346" y="208"/>
                  <a:pt x="346" y="208"/>
                  <a:pt x="346" y="208"/>
                </a:cubicBezTo>
                <a:cubicBezTo>
                  <a:pt x="347" y="208"/>
                  <a:pt x="347" y="208"/>
                  <a:pt x="347" y="209"/>
                </a:cubicBezTo>
                <a:cubicBezTo>
                  <a:pt x="347" y="208"/>
                  <a:pt x="347" y="208"/>
                  <a:pt x="347" y="208"/>
                </a:cubicBezTo>
                <a:cubicBezTo>
                  <a:pt x="347" y="208"/>
                  <a:pt x="348" y="208"/>
                  <a:pt x="348" y="208"/>
                </a:cubicBezTo>
                <a:cubicBezTo>
                  <a:pt x="348" y="208"/>
                  <a:pt x="348" y="208"/>
                  <a:pt x="348" y="207"/>
                </a:cubicBezTo>
                <a:cubicBezTo>
                  <a:pt x="348" y="207"/>
                  <a:pt x="348" y="207"/>
                  <a:pt x="348" y="207"/>
                </a:cubicBezTo>
                <a:cubicBezTo>
                  <a:pt x="348" y="208"/>
                  <a:pt x="348" y="208"/>
                  <a:pt x="348" y="208"/>
                </a:cubicBezTo>
                <a:cubicBezTo>
                  <a:pt x="348" y="208"/>
                  <a:pt x="349" y="209"/>
                  <a:pt x="349" y="209"/>
                </a:cubicBezTo>
                <a:cubicBezTo>
                  <a:pt x="349" y="209"/>
                  <a:pt x="350" y="210"/>
                  <a:pt x="350" y="210"/>
                </a:cubicBezTo>
                <a:cubicBezTo>
                  <a:pt x="350" y="210"/>
                  <a:pt x="350" y="211"/>
                  <a:pt x="350" y="211"/>
                </a:cubicBezTo>
                <a:cubicBezTo>
                  <a:pt x="351" y="211"/>
                  <a:pt x="351" y="210"/>
                  <a:pt x="351" y="210"/>
                </a:cubicBezTo>
                <a:cubicBezTo>
                  <a:pt x="351" y="210"/>
                  <a:pt x="351" y="209"/>
                  <a:pt x="351" y="208"/>
                </a:cubicBezTo>
                <a:cubicBezTo>
                  <a:pt x="351" y="208"/>
                  <a:pt x="351" y="207"/>
                  <a:pt x="350" y="207"/>
                </a:cubicBezTo>
                <a:cubicBezTo>
                  <a:pt x="350" y="206"/>
                  <a:pt x="350" y="206"/>
                  <a:pt x="350" y="205"/>
                </a:cubicBezTo>
                <a:cubicBezTo>
                  <a:pt x="350" y="205"/>
                  <a:pt x="350" y="205"/>
                  <a:pt x="351" y="205"/>
                </a:cubicBezTo>
                <a:cubicBezTo>
                  <a:pt x="350" y="204"/>
                  <a:pt x="349" y="203"/>
                  <a:pt x="350" y="202"/>
                </a:cubicBezTo>
                <a:cubicBezTo>
                  <a:pt x="350" y="201"/>
                  <a:pt x="350" y="201"/>
                  <a:pt x="349" y="201"/>
                </a:cubicBezTo>
                <a:cubicBezTo>
                  <a:pt x="349" y="201"/>
                  <a:pt x="349" y="201"/>
                  <a:pt x="349" y="201"/>
                </a:cubicBezTo>
                <a:cubicBezTo>
                  <a:pt x="348" y="201"/>
                  <a:pt x="349" y="200"/>
                  <a:pt x="349" y="200"/>
                </a:cubicBezTo>
                <a:cubicBezTo>
                  <a:pt x="349" y="200"/>
                  <a:pt x="349" y="199"/>
                  <a:pt x="349" y="199"/>
                </a:cubicBezTo>
                <a:cubicBezTo>
                  <a:pt x="349" y="199"/>
                  <a:pt x="349" y="199"/>
                  <a:pt x="349" y="199"/>
                </a:cubicBezTo>
                <a:cubicBezTo>
                  <a:pt x="348" y="199"/>
                  <a:pt x="348" y="199"/>
                  <a:pt x="348" y="199"/>
                </a:cubicBezTo>
                <a:cubicBezTo>
                  <a:pt x="348" y="198"/>
                  <a:pt x="348" y="197"/>
                  <a:pt x="347" y="197"/>
                </a:cubicBezTo>
                <a:cubicBezTo>
                  <a:pt x="347" y="197"/>
                  <a:pt x="347" y="196"/>
                  <a:pt x="347" y="196"/>
                </a:cubicBezTo>
                <a:cubicBezTo>
                  <a:pt x="348" y="197"/>
                  <a:pt x="349" y="198"/>
                  <a:pt x="349" y="198"/>
                </a:cubicBezTo>
                <a:cubicBezTo>
                  <a:pt x="349" y="198"/>
                  <a:pt x="349" y="197"/>
                  <a:pt x="348" y="197"/>
                </a:cubicBezTo>
                <a:cubicBezTo>
                  <a:pt x="348" y="196"/>
                  <a:pt x="349" y="196"/>
                  <a:pt x="349" y="196"/>
                </a:cubicBezTo>
                <a:cubicBezTo>
                  <a:pt x="349" y="196"/>
                  <a:pt x="349" y="196"/>
                  <a:pt x="349" y="197"/>
                </a:cubicBezTo>
                <a:cubicBezTo>
                  <a:pt x="349" y="197"/>
                  <a:pt x="349" y="197"/>
                  <a:pt x="350" y="198"/>
                </a:cubicBezTo>
                <a:cubicBezTo>
                  <a:pt x="350" y="198"/>
                  <a:pt x="350" y="198"/>
                  <a:pt x="350" y="199"/>
                </a:cubicBezTo>
                <a:cubicBezTo>
                  <a:pt x="350" y="199"/>
                  <a:pt x="350" y="199"/>
                  <a:pt x="350" y="199"/>
                </a:cubicBezTo>
                <a:cubicBezTo>
                  <a:pt x="350" y="199"/>
                  <a:pt x="350" y="200"/>
                  <a:pt x="350" y="200"/>
                </a:cubicBezTo>
                <a:cubicBezTo>
                  <a:pt x="350" y="200"/>
                  <a:pt x="350" y="201"/>
                  <a:pt x="350" y="201"/>
                </a:cubicBezTo>
                <a:cubicBezTo>
                  <a:pt x="350" y="201"/>
                  <a:pt x="350" y="201"/>
                  <a:pt x="350" y="201"/>
                </a:cubicBezTo>
                <a:cubicBezTo>
                  <a:pt x="350" y="202"/>
                  <a:pt x="350" y="202"/>
                  <a:pt x="350" y="202"/>
                </a:cubicBezTo>
                <a:cubicBezTo>
                  <a:pt x="350" y="203"/>
                  <a:pt x="351" y="203"/>
                  <a:pt x="351" y="203"/>
                </a:cubicBezTo>
                <a:cubicBezTo>
                  <a:pt x="351" y="203"/>
                  <a:pt x="351" y="203"/>
                  <a:pt x="351" y="203"/>
                </a:cubicBezTo>
                <a:cubicBezTo>
                  <a:pt x="351" y="203"/>
                  <a:pt x="351" y="203"/>
                  <a:pt x="351" y="203"/>
                </a:cubicBezTo>
                <a:cubicBezTo>
                  <a:pt x="352" y="203"/>
                  <a:pt x="352" y="203"/>
                  <a:pt x="352" y="203"/>
                </a:cubicBezTo>
                <a:cubicBezTo>
                  <a:pt x="352" y="203"/>
                  <a:pt x="352" y="204"/>
                  <a:pt x="352" y="205"/>
                </a:cubicBezTo>
                <a:cubicBezTo>
                  <a:pt x="352" y="205"/>
                  <a:pt x="352" y="206"/>
                  <a:pt x="353" y="206"/>
                </a:cubicBezTo>
                <a:cubicBezTo>
                  <a:pt x="353" y="206"/>
                  <a:pt x="353" y="207"/>
                  <a:pt x="353" y="207"/>
                </a:cubicBezTo>
                <a:cubicBezTo>
                  <a:pt x="353" y="208"/>
                  <a:pt x="353" y="208"/>
                  <a:pt x="353" y="208"/>
                </a:cubicBezTo>
                <a:cubicBezTo>
                  <a:pt x="353" y="208"/>
                  <a:pt x="354" y="208"/>
                  <a:pt x="354" y="208"/>
                </a:cubicBezTo>
                <a:cubicBezTo>
                  <a:pt x="354" y="209"/>
                  <a:pt x="354" y="209"/>
                  <a:pt x="354" y="209"/>
                </a:cubicBezTo>
                <a:cubicBezTo>
                  <a:pt x="354" y="209"/>
                  <a:pt x="354" y="209"/>
                  <a:pt x="354" y="209"/>
                </a:cubicBezTo>
                <a:cubicBezTo>
                  <a:pt x="354" y="210"/>
                  <a:pt x="354" y="210"/>
                  <a:pt x="354" y="210"/>
                </a:cubicBezTo>
                <a:cubicBezTo>
                  <a:pt x="354" y="210"/>
                  <a:pt x="355" y="210"/>
                  <a:pt x="355" y="210"/>
                </a:cubicBezTo>
                <a:cubicBezTo>
                  <a:pt x="355" y="210"/>
                  <a:pt x="356" y="210"/>
                  <a:pt x="356" y="210"/>
                </a:cubicBezTo>
                <a:cubicBezTo>
                  <a:pt x="356" y="210"/>
                  <a:pt x="356" y="211"/>
                  <a:pt x="356" y="211"/>
                </a:cubicBezTo>
                <a:cubicBezTo>
                  <a:pt x="356" y="211"/>
                  <a:pt x="357" y="210"/>
                  <a:pt x="356" y="210"/>
                </a:cubicBezTo>
                <a:cubicBezTo>
                  <a:pt x="356" y="210"/>
                  <a:pt x="356" y="210"/>
                  <a:pt x="356" y="210"/>
                </a:cubicBezTo>
                <a:cubicBezTo>
                  <a:pt x="356" y="210"/>
                  <a:pt x="356" y="210"/>
                  <a:pt x="356" y="209"/>
                </a:cubicBezTo>
                <a:cubicBezTo>
                  <a:pt x="356" y="209"/>
                  <a:pt x="356" y="210"/>
                  <a:pt x="356" y="210"/>
                </a:cubicBezTo>
                <a:cubicBezTo>
                  <a:pt x="357" y="210"/>
                  <a:pt x="357" y="210"/>
                  <a:pt x="357" y="211"/>
                </a:cubicBezTo>
                <a:cubicBezTo>
                  <a:pt x="357" y="211"/>
                  <a:pt x="357" y="211"/>
                  <a:pt x="357" y="211"/>
                </a:cubicBezTo>
                <a:cubicBezTo>
                  <a:pt x="357" y="211"/>
                  <a:pt x="357" y="210"/>
                  <a:pt x="357" y="210"/>
                </a:cubicBezTo>
                <a:cubicBezTo>
                  <a:pt x="358" y="210"/>
                  <a:pt x="358" y="210"/>
                  <a:pt x="358" y="209"/>
                </a:cubicBezTo>
                <a:cubicBezTo>
                  <a:pt x="358" y="209"/>
                  <a:pt x="358" y="209"/>
                  <a:pt x="358" y="208"/>
                </a:cubicBezTo>
                <a:cubicBezTo>
                  <a:pt x="358" y="208"/>
                  <a:pt x="358" y="208"/>
                  <a:pt x="358" y="208"/>
                </a:cubicBezTo>
                <a:cubicBezTo>
                  <a:pt x="358" y="208"/>
                  <a:pt x="358" y="208"/>
                  <a:pt x="359" y="207"/>
                </a:cubicBezTo>
                <a:cubicBezTo>
                  <a:pt x="359" y="207"/>
                  <a:pt x="359" y="207"/>
                  <a:pt x="359" y="207"/>
                </a:cubicBezTo>
                <a:cubicBezTo>
                  <a:pt x="359" y="207"/>
                  <a:pt x="359" y="207"/>
                  <a:pt x="359" y="207"/>
                </a:cubicBezTo>
                <a:cubicBezTo>
                  <a:pt x="359" y="208"/>
                  <a:pt x="359" y="208"/>
                  <a:pt x="359" y="208"/>
                </a:cubicBezTo>
                <a:cubicBezTo>
                  <a:pt x="358" y="208"/>
                  <a:pt x="358" y="209"/>
                  <a:pt x="358" y="209"/>
                </a:cubicBezTo>
                <a:cubicBezTo>
                  <a:pt x="358" y="209"/>
                  <a:pt x="358" y="209"/>
                  <a:pt x="358" y="209"/>
                </a:cubicBezTo>
                <a:cubicBezTo>
                  <a:pt x="358" y="210"/>
                  <a:pt x="358" y="210"/>
                  <a:pt x="358" y="210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8" y="211"/>
                  <a:pt x="358" y="211"/>
                </a:cubicBezTo>
                <a:cubicBezTo>
                  <a:pt x="358" y="211"/>
                  <a:pt x="358" y="212"/>
                  <a:pt x="358" y="212"/>
                </a:cubicBezTo>
                <a:cubicBezTo>
                  <a:pt x="358" y="212"/>
                  <a:pt x="358" y="212"/>
                  <a:pt x="358" y="212"/>
                </a:cubicBezTo>
                <a:cubicBezTo>
                  <a:pt x="358" y="213"/>
                  <a:pt x="358" y="213"/>
                  <a:pt x="359" y="213"/>
                </a:cubicBezTo>
                <a:cubicBezTo>
                  <a:pt x="359" y="213"/>
                  <a:pt x="359" y="213"/>
                  <a:pt x="359" y="213"/>
                </a:cubicBezTo>
                <a:cubicBezTo>
                  <a:pt x="359" y="214"/>
                  <a:pt x="359" y="213"/>
                  <a:pt x="359" y="213"/>
                </a:cubicBezTo>
                <a:cubicBezTo>
                  <a:pt x="359" y="213"/>
                  <a:pt x="360" y="213"/>
                  <a:pt x="360" y="213"/>
                </a:cubicBezTo>
                <a:cubicBezTo>
                  <a:pt x="360" y="213"/>
                  <a:pt x="360" y="213"/>
                  <a:pt x="360" y="213"/>
                </a:cubicBezTo>
                <a:cubicBezTo>
                  <a:pt x="360" y="212"/>
                  <a:pt x="360" y="212"/>
                  <a:pt x="360" y="212"/>
                </a:cubicBezTo>
                <a:cubicBezTo>
                  <a:pt x="360" y="212"/>
                  <a:pt x="360" y="212"/>
                  <a:pt x="360" y="212"/>
                </a:cubicBezTo>
                <a:cubicBezTo>
                  <a:pt x="360" y="212"/>
                  <a:pt x="360" y="212"/>
                  <a:pt x="360" y="212"/>
                </a:cubicBezTo>
                <a:cubicBezTo>
                  <a:pt x="360" y="213"/>
                  <a:pt x="360" y="213"/>
                  <a:pt x="361" y="213"/>
                </a:cubicBezTo>
                <a:cubicBezTo>
                  <a:pt x="360" y="213"/>
                  <a:pt x="360" y="214"/>
                  <a:pt x="360" y="214"/>
                </a:cubicBezTo>
                <a:cubicBezTo>
                  <a:pt x="360" y="214"/>
                  <a:pt x="360" y="214"/>
                  <a:pt x="360" y="214"/>
                </a:cubicBezTo>
                <a:cubicBezTo>
                  <a:pt x="359" y="214"/>
                  <a:pt x="359" y="214"/>
                  <a:pt x="359" y="214"/>
                </a:cubicBezTo>
                <a:cubicBezTo>
                  <a:pt x="359" y="215"/>
                  <a:pt x="360" y="215"/>
                  <a:pt x="360" y="215"/>
                </a:cubicBezTo>
                <a:cubicBezTo>
                  <a:pt x="360" y="215"/>
                  <a:pt x="360" y="215"/>
                  <a:pt x="360" y="215"/>
                </a:cubicBezTo>
                <a:cubicBezTo>
                  <a:pt x="360" y="215"/>
                  <a:pt x="360" y="215"/>
                  <a:pt x="360" y="216"/>
                </a:cubicBezTo>
                <a:cubicBezTo>
                  <a:pt x="360" y="216"/>
                  <a:pt x="360" y="216"/>
                  <a:pt x="361" y="216"/>
                </a:cubicBezTo>
                <a:cubicBezTo>
                  <a:pt x="361" y="216"/>
                  <a:pt x="361" y="215"/>
                  <a:pt x="361" y="215"/>
                </a:cubicBezTo>
                <a:cubicBezTo>
                  <a:pt x="361" y="215"/>
                  <a:pt x="361" y="214"/>
                  <a:pt x="361" y="214"/>
                </a:cubicBezTo>
                <a:cubicBezTo>
                  <a:pt x="361" y="214"/>
                  <a:pt x="361" y="214"/>
                  <a:pt x="361" y="214"/>
                </a:cubicBezTo>
                <a:cubicBezTo>
                  <a:pt x="361" y="214"/>
                  <a:pt x="361" y="214"/>
                  <a:pt x="361" y="214"/>
                </a:cubicBezTo>
                <a:cubicBezTo>
                  <a:pt x="362" y="214"/>
                  <a:pt x="363" y="214"/>
                  <a:pt x="364" y="215"/>
                </a:cubicBezTo>
                <a:cubicBezTo>
                  <a:pt x="364" y="215"/>
                  <a:pt x="364" y="215"/>
                  <a:pt x="364" y="215"/>
                </a:cubicBezTo>
                <a:cubicBezTo>
                  <a:pt x="364" y="215"/>
                  <a:pt x="364" y="215"/>
                  <a:pt x="364" y="215"/>
                </a:cubicBezTo>
                <a:cubicBezTo>
                  <a:pt x="363" y="215"/>
                  <a:pt x="363" y="215"/>
                  <a:pt x="363" y="215"/>
                </a:cubicBezTo>
                <a:cubicBezTo>
                  <a:pt x="362" y="214"/>
                  <a:pt x="362" y="214"/>
                  <a:pt x="362" y="214"/>
                </a:cubicBezTo>
                <a:cubicBezTo>
                  <a:pt x="361" y="214"/>
                  <a:pt x="361" y="215"/>
                  <a:pt x="361" y="215"/>
                </a:cubicBezTo>
                <a:cubicBezTo>
                  <a:pt x="361" y="216"/>
                  <a:pt x="361" y="216"/>
                  <a:pt x="361" y="216"/>
                </a:cubicBezTo>
                <a:cubicBezTo>
                  <a:pt x="362" y="217"/>
                  <a:pt x="363" y="217"/>
                  <a:pt x="364" y="218"/>
                </a:cubicBezTo>
                <a:cubicBezTo>
                  <a:pt x="364" y="218"/>
                  <a:pt x="364" y="218"/>
                  <a:pt x="364" y="218"/>
                </a:cubicBezTo>
                <a:cubicBezTo>
                  <a:pt x="364" y="219"/>
                  <a:pt x="364" y="219"/>
                  <a:pt x="364" y="219"/>
                </a:cubicBezTo>
                <a:cubicBezTo>
                  <a:pt x="365" y="219"/>
                  <a:pt x="365" y="219"/>
                  <a:pt x="365" y="219"/>
                </a:cubicBezTo>
                <a:cubicBezTo>
                  <a:pt x="365" y="219"/>
                  <a:pt x="365" y="219"/>
                  <a:pt x="365" y="220"/>
                </a:cubicBezTo>
                <a:cubicBezTo>
                  <a:pt x="365" y="220"/>
                  <a:pt x="365" y="220"/>
                  <a:pt x="365" y="219"/>
                </a:cubicBezTo>
                <a:cubicBezTo>
                  <a:pt x="364" y="219"/>
                  <a:pt x="364" y="219"/>
                  <a:pt x="364" y="219"/>
                </a:cubicBezTo>
                <a:cubicBezTo>
                  <a:pt x="364" y="219"/>
                  <a:pt x="364" y="219"/>
                  <a:pt x="364" y="219"/>
                </a:cubicBezTo>
                <a:cubicBezTo>
                  <a:pt x="363" y="218"/>
                  <a:pt x="363" y="218"/>
                  <a:pt x="362" y="217"/>
                </a:cubicBezTo>
                <a:cubicBezTo>
                  <a:pt x="362" y="217"/>
                  <a:pt x="362" y="217"/>
                  <a:pt x="361" y="217"/>
                </a:cubicBezTo>
                <a:cubicBezTo>
                  <a:pt x="361" y="217"/>
                  <a:pt x="361" y="217"/>
                  <a:pt x="361" y="217"/>
                </a:cubicBezTo>
                <a:cubicBezTo>
                  <a:pt x="361" y="217"/>
                  <a:pt x="361" y="217"/>
                  <a:pt x="361" y="217"/>
                </a:cubicBezTo>
                <a:cubicBezTo>
                  <a:pt x="361" y="217"/>
                  <a:pt x="361" y="217"/>
                  <a:pt x="361" y="218"/>
                </a:cubicBezTo>
                <a:cubicBezTo>
                  <a:pt x="361" y="218"/>
                  <a:pt x="361" y="218"/>
                  <a:pt x="361" y="218"/>
                </a:cubicBezTo>
                <a:cubicBezTo>
                  <a:pt x="361" y="218"/>
                  <a:pt x="361" y="218"/>
                  <a:pt x="361" y="218"/>
                </a:cubicBezTo>
                <a:cubicBezTo>
                  <a:pt x="361" y="218"/>
                  <a:pt x="361" y="218"/>
                  <a:pt x="361" y="219"/>
                </a:cubicBezTo>
                <a:cubicBezTo>
                  <a:pt x="361" y="219"/>
                  <a:pt x="361" y="219"/>
                  <a:pt x="361" y="219"/>
                </a:cubicBezTo>
                <a:cubicBezTo>
                  <a:pt x="362" y="219"/>
                  <a:pt x="361" y="219"/>
                  <a:pt x="361" y="219"/>
                </a:cubicBezTo>
                <a:cubicBezTo>
                  <a:pt x="361" y="219"/>
                  <a:pt x="361" y="219"/>
                  <a:pt x="361" y="220"/>
                </a:cubicBezTo>
                <a:cubicBezTo>
                  <a:pt x="361" y="220"/>
                  <a:pt x="361" y="220"/>
                  <a:pt x="361" y="220"/>
                </a:cubicBezTo>
                <a:cubicBezTo>
                  <a:pt x="361" y="220"/>
                  <a:pt x="362" y="220"/>
                  <a:pt x="362" y="220"/>
                </a:cubicBezTo>
                <a:cubicBezTo>
                  <a:pt x="362" y="220"/>
                  <a:pt x="362" y="220"/>
                  <a:pt x="363" y="220"/>
                </a:cubicBezTo>
                <a:cubicBezTo>
                  <a:pt x="362" y="221"/>
                  <a:pt x="362" y="221"/>
                  <a:pt x="362" y="221"/>
                </a:cubicBezTo>
                <a:cubicBezTo>
                  <a:pt x="362" y="221"/>
                  <a:pt x="362" y="221"/>
                  <a:pt x="362" y="221"/>
                </a:cubicBezTo>
                <a:cubicBezTo>
                  <a:pt x="363" y="222"/>
                  <a:pt x="363" y="222"/>
                  <a:pt x="363" y="222"/>
                </a:cubicBezTo>
                <a:cubicBezTo>
                  <a:pt x="364" y="222"/>
                  <a:pt x="364" y="222"/>
                  <a:pt x="364" y="222"/>
                </a:cubicBezTo>
                <a:cubicBezTo>
                  <a:pt x="364" y="222"/>
                  <a:pt x="364" y="222"/>
                  <a:pt x="364" y="222"/>
                </a:cubicBezTo>
                <a:cubicBezTo>
                  <a:pt x="364" y="222"/>
                  <a:pt x="364" y="222"/>
                  <a:pt x="364" y="222"/>
                </a:cubicBezTo>
                <a:cubicBezTo>
                  <a:pt x="364" y="222"/>
                  <a:pt x="363" y="222"/>
                  <a:pt x="363" y="222"/>
                </a:cubicBezTo>
                <a:cubicBezTo>
                  <a:pt x="363" y="222"/>
                  <a:pt x="362" y="222"/>
                  <a:pt x="362" y="222"/>
                </a:cubicBezTo>
                <a:cubicBezTo>
                  <a:pt x="362" y="222"/>
                  <a:pt x="362" y="222"/>
                  <a:pt x="362" y="222"/>
                </a:cubicBezTo>
                <a:cubicBezTo>
                  <a:pt x="362" y="222"/>
                  <a:pt x="362" y="222"/>
                  <a:pt x="362" y="223"/>
                </a:cubicBezTo>
                <a:cubicBezTo>
                  <a:pt x="362" y="223"/>
                  <a:pt x="361" y="223"/>
                  <a:pt x="361" y="223"/>
                </a:cubicBezTo>
                <a:cubicBezTo>
                  <a:pt x="361" y="223"/>
                  <a:pt x="361" y="223"/>
                  <a:pt x="361" y="223"/>
                </a:cubicBezTo>
                <a:cubicBezTo>
                  <a:pt x="361" y="223"/>
                  <a:pt x="361" y="223"/>
                  <a:pt x="361" y="223"/>
                </a:cubicBezTo>
                <a:cubicBezTo>
                  <a:pt x="362" y="224"/>
                  <a:pt x="362" y="224"/>
                  <a:pt x="363" y="224"/>
                </a:cubicBezTo>
                <a:cubicBezTo>
                  <a:pt x="363" y="224"/>
                  <a:pt x="363" y="224"/>
                  <a:pt x="363" y="224"/>
                </a:cubicBezTo>
                <a:cubicBezTo>
                  <a:pt x="363" y="224"/>
                  <a:pt x="363" y="224"/>
                  <a:pt x="363" y="224"/>
                </a:cubicBezTo>
                <a:cubicBezTo>
                  <a:pt x="363" y="224"/>
                  <a:pt x="364" y="224"/>
                  <a:pt x="364" y="224"/>
                </a:cubicBezTo>
                <a:cubicBezTo>
                  <a:pt x="364" y="224"/>
                  <a:pt x="364" y="224"/>
                  <a:pt x="364" y="224"/>
                </a:cubicBezTo>
                <a:cubicBezTo>
                  <a:pt x="364" y="224"/>
                  <a:pt x="364" y="224"/>
                  <a:pt x="364" y="224"/>
                </a:cubicBezTo>
                <a:cubicBezTo>
                  <a:pt x="364" y="224"/>
                  <a:pt x="364" y="224"/>
                  <a:pt x="364" y="224"/>
                </a:cubicBezTo>
                <a:cubicBezTo>
                  <a:pt x="364" y="224"/>
                  <a:pt x="364" y="224"/>
                  <a:pt x="364" y="225"/>
                </a:cubicBezTo>
                <a:cubicBezTo>
                  <a:pt x="364" y="225"/>
                  <a:pt x="364" y="225"/>
                  <a:pt x="365" y="225"/>
                </a:cubicBezTo>
                <a:cubicBezTo>
                  <a:pt x="365" y="225"/>
                  <a:pt x="365" y="225"/>
                  <a:pt x="365" y="225"/>
                </a:cubicBezTo>
                <a:cubicBezTo>
                  <a:pt x="365" y="225"/>
                  <a:pt x="366" y="225"/>
                  <a:pt x="366" y="225"/>
                </a:cubicBezTo>
                <a:cubicBezTo>
                  <a:pt x="366" y="225"/>
                  <a:pt x="366" y="225"/>
                  <a:pt x="366" y="225"/>
                </a:cubicBezTo>
                <a:cubicBezTo>
                  <a:pt x="366" y="224"/>
                  <a:pt x="366" y="224"/>
                  <a:pt x="366" y="224"/>
                </a:cubicBezTo>
                <a:cubicBezTo>
                  <a:pt x="366" y="224"/>
                  <a:pt x="366" y="224"/>
                  <a:pt x="366" y="224"/>
                </a:cubicBezTo>
                <a:cubicBezTo>
                  <a:pt x="366" y="224"/>
                  <a:pt x="366" y="224"/>
                  <a:pt x="366" y="225"/>
                </a:cubicBezTo>
                <a:cubicBezTo>
                  <a:pt x="366" y="225"/>
                  <a:pt x="366" y="225"/>
                  <a:pt x="366" y="225"/>
                </a:cubicBezTo>
                <a:cubicBezTo>
                  <a:pt x="366" y="225"/>
                  <a:pt x="366" y="226"/>
                  <a:pt x="366" y="226"/>
                </a:cubicBezTo>
                <a:cubicBezTo>
                  <a:pt x="366" y="226"/>
                  <a:pt x="366" y="226"/>
                  <a:pt x="365" y="226"/>
                </a:cubicBezTo>
                <a:cubicBezTo>
                  <a:pt x="365" y="226"/>
                  <a:pt x="365" y="226"/>
                  <a:pt x="365" y="226"/>
                </a:cubicBezTo>
                <a:cubicBezTo>
                  <a:pt x="366" y="227"/>
                  <a:pt x="366" y="227"/>
                  <a:pt x="366" y="227"/>
                </a:cubicBezTo>
                <a:cubicBezTo>
                  <a:pt x="366" y="227"/>
                  <a:pt x="366" y="227"/>
                  <a:pt x="366" y="228"/>
                </a:cubicBezTo>
                <a:cubicBezTo>
                  <a:pt x="367" y="228"/>
                  <a:pt x="367" y="228"/>
                  <a:pt x="367" y="228"/>
                </a:cubicBezTo>
                <a:cubicBezTo>
                  <a:pt x="367" y="228"/>
                  <a:pt x="367" y="229"/>
                  <a:pt x="367" y="229"/>
                </a:cubicBezTo>
                <a:cubicBezTo>
                  <a:pt x="368" y="229"/>
                  <a:pt x="368" y="229"/>
                  <a:pt x="368" y="229"/>
                </a:cubicBezTo>
                <a:cubicBezTo>
                  <a:pt x="368" y="229"/>
                  <a:pt x="368" y="229"/>
                  <a:pt x="368" y="229"/>
                </a:cubicBezTo>
                <a:cubicBezTo>
                  <a:pt x="368" y="229"/>
                  <a:pt x="368" y="229"/>
                  <a:pt x="368" y="229"/>
                </a:cubicBezTo>
                <a:cubicBezTo>
                  <a:pt x="368" y="229"/>
                  <a:pt x="368" y="229"/>
                  <a:pt x="368" y="229"/>
                </a:cubicBezTo>
                <a:cubicBezTo>
                  <a:pt x="368" y="229"/>
                  <a:pt x="368" y="229"/>
                  <a:pt x="368" y="230"/>
                </a:cubicBezTo>
                <a:cubicBezTo>
                  <a:pt x="368" y="230"/>
                  <a:pt x="368" y="230"/>
                  <a:pt x="368" y="230"/>
                </a:cubicBezTo>
                <a:cubicBezTo>
                  <a:pt x="368" y="230"/>
                  <a:pt x="368" y="230"/>
                  <a:pt x="368" y="230"/>
                </a:cubicBezTo>
                <a:cubicBezTo>
                  <a:pt x="368" y="230"/>
                  <a:pt x="369" y="230"/>
                  <a:pt x="369" y="230"/>
                </a:cubicBezTo>
                <a:cubicBezTo>
                  <a:pt x="369" y="230"/>
                  <a:pt x="369" y="230"/>
                  <a:pt x="369" y="230"/>
                </a:cubicBezTo>
                <a:cubicBezTo>
                  <a:pt x="369" y="230"/>
                  <a:pt x="369" y="230"/>
                  <a:pt x="369" y="230"/>
                </a:cubicBezTo>
                <a:cubicBezTo>
                  <a:pt x="369" y="231"/>
                  <a:pt x="369" y="231"/>
                  <a:pt x="369" y="231"/>
                </a:cubicBezTo>
                <a:cubicBezTo>
                  <a:pt x="369" y="232"/>
                  <a:pt x="369" y="232"/>
                  <a:pt x="370" y="232"/>
                </a:cubicBezTo>
                <a:cubicBezTo>
                  <a:pt x="370" y="232"/>
                  <a:pt x="370" y="232"/>
                  <a:pt x="370" y="232"/>
                </a:cubicBezTo>
                <a:cubicBezTo>
                  <a:pt x="370" y="232"/>
                  <a:pt x="370" y="233"/>
                  <a:pt x="370" y="233"/>
                </a:cubicBezTo>
                <a:cubicBezTo>
                  <a:pt x="370" y="233"/>
                  <a:pt x="371" y="233"/>
                  <a:pt x="371" y="234"/>
                </a:cubicBezTo>
                <a:cubicBezTo>
                  <a:pt x="371" y="234"/>
                  <a:pt x="371" y="234"/>
                  <a:pt x="371" y="234"/>
                </a:cubicBezTo>
                <a:cubicBezTo>
                  <a:pt x="371" y="234"/>
                  <a:pt x="371" y="234"/>
                  <a:pt x="371" y="234"/>
                </a:cubicBezTo>
                <a:cubicBezTo>
                  <a:pt x="371" y="234"/>
                  <a:pt x="371" y="234"/>
                  <a:pt x="370" y="234"/>
                </a:cubicBezTo>
                <a:cubicBezTo>
                  <a:pt x="370" y="233"/>
                  <a:pt x="370" y="233"/>
                  <a:pt x="370" y="233"/>
                </a:cubicBezTo>
                <a:cubicBezTo>
                  <a:pt x="369" y="232"/>
                  <a:pt x="369" y="232"/>
                  <a:pt x="369" y="232"/>
                </a:cubicBezTo>
                <a:cubicBezTo>
                  <a:pt x="369" y="232"/>
                  <a:pt x="369" y="232"/>
                  <a:pt x="369" y="232"/>
                </a:cubicBezTo>
                <a:cubicBezTo>
                  <a:pt x="369" y="233"/>
                  <a:pt x="369" y="233"/>
                  <a:pt x="369" y="233"/>
                </a:cubicBezTo>
                <a:cubicBezTo>
                  <a:pt x="369" y="233"/>
                  <a:pt x="369" y="233"/>
                  <a:pt x="369" y="234"/>
                </a:cubicBezTo>
                <a:cubicBezTo>
                  <a:pt x="369" y="234"/>
                  <a:pt x="370" y="234"/>
                  <a:pt x="369" y="234"/>
                </a:cubicBezTo>
                <a:cubicBezTo>
                  <a:pt x="369" y="234"/>
                  <a:pt x="369" y="234"/>
                  <a:pt x="369" y="234"/>
                </a:cubicBezTo>
                <a:cubicBezTo>
                  <a:pt x="369" y="235"/>
                  <a:pt x="369" y="235"/>
                  <a:pt x="369" y="235"/>
                </a:cubicBezTo>
                <a:cubicBezTo>
                  <a:pt x="370" y="235"/>
                  <a:pt x="370" y="235"/>
                  <a:pt x="370" y="235"/>
                </a:cubicBezTo>
                <a:cubicBezTo>
                  <a:pt x="370" y="235"/>
                  <a:pt x="369" y="235"/>
                  <a:pt x="369" y="235"/>
                </a:cubicBezTo>
                <a:cubicBezTo>
                  <a:pt x="369" y="235"/>
                  <a:pt x="369" y="235"/>
                  <a:pt x="369" y="236"/>
                </a:cubicBezTo>
                <a:cubicBezTo>
                  <a:pt x="369" y="236"/>
                  <a:pt x="368" y="236"/>
                  <a:pt x="368" y="236"/>
                </a:cubicBezTo>
                <a:cubicBezTo>
                  <a:pt x="368" y="235"/>
                  <a:pt x="368" y="235"/>
                  <a:pt x="368" y="235"/>
                </a:cubicBezTo>
                <a:cubicBezTo>
                  <a:pt x="368" y="235"/>
                  <a:pt x="369" y="235"/>
                  <a:pt x="369" y="235"/>
                </a:cubicBezTo>
                <a:cubicBezTo>
                  <a:pt x="369" y="235"/>
                  <a:pt x="369" y="235"/>
                  <a:pt x="369" y="234"/>
                </a:cubicBezTo>
                <a:cubicBezTo>
                  <a:pt x="369" y="234"/>
                  <a:pt x="369" y="234"/>
                  <a:pt x="369" y="234"/>
                </a:cubicBezTo>
                <a:cubicBezTo>
                  <a:pt x="369" y="234"/>
                  <a:pt x="369" y="234"/>
                  <a:pt x="369" y="234"/>
                </a:cubicBezTo>
                <a:cubicBezTo>
                  <a:pt x="369" y="234"/>
                  <a:pt x="369" y="234"/>
                  <a:pt x="369" y="234"/>
                </a:cubicBezTo>
                <a:cubicBezTo>
                  <a:pt x="369" y="234"/>
                  <a:pt x="368" y="234"/>
                  <a:pt x="368" y="233"/>
                </a:cubicBezTo>
                <a:cubicBezTo>
                  <a:pt x="368" y="233"/>
                  <a:pt x="369" y="233"/>
                  <a:pt x="369" y="233"/>
                </a:cubicBezTo>
                <a:cubicBezTo>
                  <a:pt x="369" y="233"/>
                  <a:pt x="369" y="233"/>
                  <a:pt x="368" y="233"/>
                </a:cubicBezTo>
                <a:cubicBezTo>
                  <a:pt x="368" y="232"/>
                  <a:pt x="368" y="233"/>
                  <a:pt x="368" y="233"/>
                </a:cubicBezTo>
                <a:cubicBezTo>
                  <a:pt x="368" y="233"/>
                  <a:pt x="368" y="234"/>
                  <a:pt x="368" y="234"/>
                </a:cubicBezTo>
                <a:cubicBezTo>
                  <a:pt x="368" y="234"/>
                  <a:pt x="368" y="234"/>
                  <a:pt x="368" y="234"/>
                </a:cubicBezTo>
                <a:cubicBezTo>
                  <a:pt x="367" y="235"/>
                  <a:pt x="368" y="235"/>
                  <a:pt x="367" y="235"/>
                </a:cubicBezTo>
                <a:cubicBezTo>
                  <a:pt x="367" y="235"/>
                  <a:pt x="367" y="235"/>
                  <a:pt x="367" y="235"/>
                </a:cubicBezTo>
                <a:cubicBezTo>
                  <a:pt x="367" y="235"/>
                  <a:pt x="367" y="236"/>
                  <a:pt x="367" y="236"/>
                </a:cubicBezTo>
                <a:cubicBezTo>
                  <a:pt x="367" y="236"/>
                  <a:pt x="367" y="237"/>
                  <a:pt x="367" y="237"/>
                </a:cubicBezTo>
                <a:cubicBezTo>
                  <a:pt x="367" y="237"/>
                  <a:pt x="367" y="237"/>
                  <a:pt x="367" y="237"/>
                </a:cubicBezTo>
                <a:cubicBezTo>
                  <a:pt x="367" y="237"/>
                  <a:pt x="367" y="237"/>
                  <a:pt x="367" y="237"/>
                </a:cubicBezTo>
                <a:cubicBezTo>
                  <a:pt x="368" y="237"/>
                  <a:pt x="368" y="237"/>
                  <a:pt x="368" y="237"/>
                </a:cubicBezTo>
                <a:cubicBezTo>
                  <a:pt x="368" y="237"/>
                  <a:pt x="368" y="237"/>
                  <a:pt x="368" y="237"/>
                </a:cubicBezTo>
                <a:cubicBezTo>
                  <a:pt x="368" y="237"/>
                  <a:pt x="368" y="238"/>
                  <a:pt x="369" y="238"/>
                </a:cubicBezTo>
                <a:cubicBezTo>
                  <a:pt x="369" y="238"/>
                  <a:pt x="369" y="238"/>
                  <a:pt x="369" y="238"/>
                </a:cubicBezTo>
                <a:cubicBezTo>
                  <a:pt x="369" y="239"/>
                  <a:pt x="369" y="239"/>
                  <a:pt x="369" y="239"/>
                </a:cubicBezTo>
                <a:cubicBezTo>
                  <a:pt x="369" y="239"/>
                  <a:pt x="369" y="239"/>
                  <a:pt x="369" y="239"/>
                </a:cubicBezTo>
                <a:cubicBezTo>
                  <a:pt x="369" y="239"/>
                  <a:pt x="369" y="239"/>
                  <a:pt x="369" y="239"/>
                </a:cubicBezTo>
                <a:cubicBezTo>
                  <a:pt x="369" y="239"/>
                  <a:pt x="370" y="239"/>
                  <a:pt x="370" y="238"/>
                </a:cubicBezTo>
                <a:cubicBezTo>
                  <a:pt x="370" y="238"/>
                  <a:pt x="370" y="238"/>
                  <a:pt x="370" y="238"/>
                </a:cubicBezTo>
                <a:cubicBezTo>
                  <a:pt x="370" y="238"/>
                  <a:pt x="370" y="238"/>
                  <a:pt x="370" y="238"/>
                </a:cubicBezTo>
                <a:cubicBezTo>
                  <a:pt x="371" y="238"/>
                  <a:pt x="371" y="237"/>
                  <a:pt x="370" y="237"/>
                </a:cubicBezTo>
                <a:cubicBezTo>
                  <a:pt x="370" y="237"/>
                  <a:pt x="370" y="237"/>
                  <a:pt x="370" y="237"/>
                </a:cubicBezTo>
                <a:cubicBezTo>
                  <a:pt x="370" y="237"/>
                  <a:pt x="370" y="237"/>
                  <a:pt x="370" y="237"/>
                </a:cubicBezTo>
                <a:cubicBezTo>
                  <a:pt x="371" y="237"/>
                  <a:pt x="371" y="236"/>
                  <a:pt x="371" y="236"/>
                </a:cubicBezTo>
                <a:cubicBezTo>
                  <a:pt x="370" y="236"/>
                  <a:pt x="370" y="236"/>
                  <a:pt x="370" y="236"/>
                </a:cubicBezTo>
                <a:cubicBezTo>
                  <a:pt x="370" y="236"/>
                  <a:pt x="370" y="236"/>
                  <a:pt x="370" y="236"/>
                </a:cubicBezTo>
                <a:cubicBezTo>
                  <a:pt x="370" y="236"/>
                  <a:pt x="370" y="236"/>
                  <a:pt x="371" y="236"/>
                </a:cubicBezTo>
                <a:cubicBezTo>
                  <a:pt x="371" y="236"/>
                  <a:pt x="371" y="236"/>
                  <a:pt x="371" y="236"/>
                </a:cubicBezTo>
                <a:cubicBezTo>
                  <a:pt x="371" y="236"/>
                  <a:pt x="371" y="235"/>
                  <a:pt x="372" y="235"/>
                </a:cubicBezTo>
                <a:cubicBezTo>
                  <a:pt x="372" y="235"/>
                  <a:pt x="373" y="235"/>
                  <a:pt x="373" y="235"/>
                </a:cubicBezTo>
                <a:cubicBezTo>
                  <a:pt x="373" y="235"/>
                  <a:pt x="374" y="235"/>
                  <a:pt x="374" y="235"/>
                </a:cubicBezTo>
                <a:cubicBezTo>
                  <a:pt x="374" y="235"/>
                  <a:pt x="374" y="235"/>
                  <a:pt x="374" y="235"/>
                </a:cubicBezTo>
                <a:cubicBezTo>
                  <a:pt x="374" y="235"/>
                  <a:pt x="375" y="235"/>
                  <a:pt x="375" y="235"/>
                </a:cubicBezTo>
                <a:cubicBezTo>
                  <a:pt x="375" y="236"/>
                  <a:pt x="375" y="236"/>
                  <a:pt x="374" y="236"/>
                </a:cubicBezTo>
                <a:cubicBezTo>
                  <a:pt x="374" y="236"/>
                  <a:pt x="374" y="236"/>
                  <a:pt x="374" y="236"/>
                </a:cubicBezTo>
                <a:cubicBezTo>
                  <a:pt x="374" y="236"/>
                  <a:pt x="373" y="236"/>
                  <a:pt x="372" y="236"/>
                </a:cubicBezTo>
                <a:cubicBezTo>
                  <a:pt x="372" y="236"/>
                  <a:pt x="372" y="236"/>
                  <a:pt x="372" y="236"/>
                </a:cubicBezTo>
                <a:cubicBezTo>
                  <a:pt x="372" y="236"/>
                  <a:pt x="372" y="236"/>
                  <a:pt x="372" y="236"/>
                </a:cubicBezTo>
                <a:cubicBezTo>
                  <a:pt x="372" y="236"/>
                  <a:pt x="372" y="236"/>
                  <a:pt x="372" y="236"/>
                </a:cubicBezTo>
                <a:cubicBezTo>
                  <a:pt x="372" y="237"/>
                  <a:pt x="371" y="237"/>
                  <a:pt x="371" y="237"/>
                </a:cubicBezTo>
                <a:cubicBezTo>
                  <a:pt x="371" y="237"/>
                  <a:pt x="371" y="237"/>
                  <a:pt x="371" y="237"/>
                </a:cubicBezTo>
                <a:cubicBezTo>
                  <a:pt x="371" y="238"/>
                  <a:pt x="372" y="238"/>
                  <a:pt x="372" y="238"/>
                </a:cubicBezTo>
                <a:cubicBezTo>
                  <a:pt x="372" y="238"/>
                  <a:pt x="372" y="238"/>
                  <a:pt x="372" y="238"/>
                </a:cubicBezTo>
                <a:cubicBezTo>
                  <a:pt x="372" y="238"/>
                  <a:pt x="372" y="238"/>
                  <a:pt x="372" y="238"/>
                </a:cubicBezTo>
                <a:cubicBezTo>
                  <a:pt x="371" y="238"/>
                  <a:pt x="371" y="239"/>
                  <a:pt x="371" y="239"/>
                </a:cubicBezTo>
                <a:cubicBezTo>
                  <a:pt x="371" y="240"/>
                  <a:pt x="371" y="240"/>
                  <a:pt x="370" y="241"/>
                </a:cubicBezTo>
                <a:cubicBezTo>
                  <a:pt x="370" y="241"/>
                  <a:pt x="370" y="241"/>
                  <a:pt x="370" y="241"/>
                </a:cubicBezTo>
                <a:cubicBezTo>
                  <a:pt x="370" y="241"/>
                  <a:pt x="370" y="241"/>
                  <a:pt x="370" y="242"/>
                </a:cubicBezTo>
                <a:cubicBezTo>
                  <a:pt x="370" y="242"/>
                  <a:pt x="370" y="242"/>
                  <a:pt x="370" y="242"/>
                </a:cubicBezTo>
                <a:cubicBezTo>
                  <a:pt x="370" y="243"/>
                  <a:pt x="371" y="243"/>
                  <a:pt x="371" y="243"/>
                </a:cubicBezTo>
                <a:cubicBezTo>
                  <a:pt x="371" y="244"/>
                  <a:pt x="372" y="244"/>
                  <a:pt x="372" y="244"/>
                </a:cubicBezTo>
                <a:cubicBezTo>
                  <a:pt x="372" y="243"/>
                  <a:pt x="372" y="243"/>
                  <a:pt x="372" y="243"/>
                </a:cubicBezTo>
                <a:cubicBezTo>
                  <a:pt x="372" y="242"/>
                  <a:pt x="372" y="242"/>
                  <a:pt x="373" y="241"/>
                </a:cubicBezTo>
                <a:cubicBezTo>
                  <a:pt x="373" y="241"/>
                  <a:pt x="373" y="240"/>
                  <a:pt x="373" y="240"/>
                </a:cubicBezTo>
                <a:cubicBezTo>
                  <a:pt x="373" y="240"/>
                  <a:pt x="372" y="240"/>
                  <a:pt x="372" y="240"/>
                </a:cubicBezTo>
                <a:cubicBezTo>
                  <a:pt x="372" y="240"/>
                  <a:pt x="373" y="240"/>
                  <a:pt x="373" y="240"/>
                </a:cubicBezTo>
                <a:cubicBezTo>
                  <a:pt x="373" y="239"/>
                  <a:pt x="374" y="239"/>
                  <a:pt x="374" y="238"/>
                </a:cubicBezTo>
                <a:cubicBezTo>
                  <a:pt x="374" y="238"/>
                  <a:pt x="374" y="238"/>
                  <a:pt x="374" y="238"/>
                </a:cubicBezTo>
                <a:cubicBezTo>
                  <a:pt x="374" y="239"/>
                  <a:pt x="374" y="239"/>
                  <a:pt x="374" y="239"/>
                </a:cubicBezTo>
                <a:cubicBezTo>
                  <a:pt x="374" y="239"/>
                  <a:pt x="374" y="239"/>
                  <a:pt x="374" y="239"/>
                </a:cubicBezTo>
                <a:cubicBezTo>
                  <a:pt x="374" y="239"/>
                  <a:pt x="374" y="239"/>
                  <a:pt x="374" y="240"/>
                </a:cubicBezTo>
                <a:cubicBezTo>
                  <a:pt x="374" y="240"/>
                  <a:pt x="374" y="240"/>
                  <a:pt x="373" y="240"/>
                </a:cubicBezTo>
                <a:cubicBezTo>
                  <a:pt x="374" y="240"/>
                  <a:pt x="374" y="240"/>
                  <a:pt x="374" y="240"/>
                </a:cubicBezTo>
                <a:cubicBezTo>
                  <a:pt x="374" y="240"/>
                  <a:pt x="374" y="241"/>
                  <a:pt x="374" y="241"/>
                </a:cubicBezTo>
                <a:cubicBezTo>
                  <a:pt x="374" y="241"/>
                  <a:pt x="373" y="241"/>
                  <a:pt x="373" y="241"/>
                </a:cubicBezTo>
                <a:cubicBezTo>
                  <a:pt x="373" y="241"/>
                  <a:pt x="374" y="241"/>
                  <a:pt x="373" y="241"/>
                </a:cubicBezTo>
                <a:cubicBezTo>
                  <a:pt x="373" y="242"/>
                  <a:pt x="373" y="242"/>
                  <a:pt x="373" y="242"/>
                </a:cubicBezTo>
                <a:cubicBezTo>
                  <a:pt x="373" y="242"/>
                  <a:pt x="373" y="242"/>
                  <a:pt x="373" y="242"/>
                </a:cubicBezTo>
                <a:cubicBezTo>
                  <a:pt x="374" y="242"/>
                  <a:pt x="374" y="243"/>
                  <a:pt x="374" y="243"/>
                </a:cubicBezTo>
                <a:cubicBezTo>
                  <a:pt x="374" y="243"/>
                  <a:pt x="374" y="243"/>
                  <a:pt x="374" y="243"/>
                </a:cubicBezTo>
                <a:cubicBezTo>
                  <a:pt x="374" y="243"/>
                  <a:pt x="374" y="243"/>
                  <a:pt x="373" y="244"/>
                </a:cubicBezTo>
                <a:cubicBezTo>
                  <a:pt x="373" y="244"/>
                  <a:pt x="373" y="244"/>
                  <a:pt x="373" y="244"/>
                </a:cubicBezTo>
                <a:cubicBezTo>
                  <a:pt x="373" y="244"/>
                  <a:pt x="373" y="244"/>
                  <a:pt x="373" y="244"/>
                </a:cubicBezTo>
                <a:cubicBezTo>
                  <a:pt x="373" y="245"/>
                  <a:pt x="373" y="245"/>
                  <a:pt x="373" y="245"/>
                </a:cubicBezTo>
                <a:cubicBezTo>
                  <a:pt x="373" y="245"/>
                  <a:pt x="373" y="245"/>
                  <a:pt x="372" y="245"/>
                </a:cubicBezTo>
                <a:cubicBezTo>
                  <a:pt x="372" y="246"/>
                  <a:pt x="372" y="246"/>
                  <a:pt x="373" y="247"/>
                </a:cubicBezTo>
                <a:cubicBezTo>
                  <a:pt x="373" y="247"/>
                  <a:pt x="373" y="247"/>
                  <a:pt x="373" y="247"/>
                </a:cubicBezTo>
                <a:cubicBezTo>
                  <a:pt x="373" y="247"/>
                  <a:pt x="373" y="247"/>
                  <a:pt x="373" y="248"/>
                </a:cubicBezTo>
                <a:cubicBezTo>
                  <a:pt x="373" y="248"/>
                  <a:pt x="373" y="248"/>
                  <a:pt x="373" y="247"/>
                </a:cubicBezTo>
                <a:cubicBezTo>
                  <a:pt x="373" y="247"/>
                  <a:pt x="373" y="247"/>
                  <a:pt x="373" y="247"/>
                </a:cubicBezTo>
                <a:cubicBezTo>
                  <a:pt x="373" y="247"/>
                  <a:pt x="373" y="247"/>
                  <a:pt x="374" y="247"/>
                </a:cubicBezTo>
                <a:cubicBezTo>
                  <a:pt x="374" y="246"/>
                  <a:pt x="374" y="246"/>
                  <a:pt x="374" y="246"/>
                </a:cubicBezTo>
                <a:cubicBezTo>
                  <a:pt x="374" y="246"/>
                  <a:pt x="374" y="246"/>
                  <a:pt x="374" y="246"/>
                </a:cubicBezTo>
                <a:cubicBezTo>
                  <a:pt x="374" y="246"/>
                  <a:pt x="374" y="245"/>
                  <a:pt x="374" y="245"/>
                </a:cubicBezTo>
                <a:cubicBezTo>
                  <a:pt x="374" y="245"/>
                  <a:pt x="374" y="245"/>
                  <a:pt x="375" y="244"/>
                </a:cubicBezTo>
                <a:cubicBezTo>
                  <a:pt x="375" y="244"/>
                  <a:pt x="375" y="244"/>
                  <a:pt x="375" y="244"/>
                </a:cubicBezTo>
                <a:cubicBezTo>
                  <a:pt x="375" y="244"/>
                  <a:pt x="375" y="244"/>
                  <a:pt x="375" y="245"/>
                </a:cubicBezTo>
                <a:cubicBezTo>
                  <a:pt x="375" y="245"/>
                  <a:pt x="375" y="245"/>
                  <a:pt x="375" y="245"/>
                </a:cubicBezTo>
                <a:cubicBezTo>
                  <a:pt x="375" y="246"/>
                  <a:pt x="376" y="246"/>
                  <a:pt x="376" y="246"/>
                </a:cubicBezTo>
                <a:cubicBezTo>
                  <a:pt x="376" y="246"/>
                  <a:pt x="376" y="246"/>
                  <a:pt x="376" y="246"/>
                </a:cubicBezTo>
                <a:cubicBezTo>
                  <a:pt x="376" y="246"/>
                  <a:pt x="376" y="246"/>
                  <a:pt x="376" y="246"/>
                </a:cubicBezTo>
                <a:cubicBezTo>
                  <a:pt x="376" y="246"/>
                  <a:pt x="376" y="246"/>
                  <a:pt x="376" y="246"/>
                </a:cubicBezTo>
                <a:cubicBezTo>
                  <a:pt x="376" y="245"/>
                  <a:pt x="377" y="245"/>
                  <a:pt x="377" y="245"/>
                </a:cubicBezTo>
                <a:cubicBezTo>
                  <a:pt x="377" y="245"/>
                  <a:pt x="377" y="246"/>
                  <a:pt x="377" y="246"/>
                </a:cubicBezTo>
                <a:cubicBezTo>
                  <a:pt x="377" y="246"/>
                  <a:pt x="376" y="247"/>
                  <a:pt x="377" y="247"/>
                </a:cubicBezTo>
                <a:cubicBezTo>
                  <a:pt x="377" y="247"/>
                  <a:pt x="377" y="247"/>
                  <a:pt x="377" y="247"/>
                </a:cubicBezTo>
                <a:cubicBezTo>
                  <a:pt x="377" y="247"/>
                  <a:pt x="378" y="247"/>
                  <a:pt x="378" y="246"/>
                </a:cubicBezTo>
                <a:cubicBezTo>
                  <a:pt x="378" y="246"/>
                  <a:pt x="378" y="245"/>
                  <a:pt x="378" y="244"/>
                </a:cubicBezTo>
                <a:cubicBezTo>
                  <a:pt x="378" y="242"/>
                  <a:pt x="378" y="240"/>
                  <a:pt x="377" y="239"/>
                </a:cubicBezTo>
                <a:cubicBezTo>
                  <a:pt x="377" y="239"/>
                  <a:pt x="376" y="238"/>
                  <a:pt x="376" y="238"/>
                </a:cubicBezTo>
                <a:cubicBezTo>
                  <a:pt x="376" y="238"/>
                  <a:pt x="375" y="239"/>
                  <a:pt x="375" y="239"/>
                </a:cubicBezTo>
                <a:cubicBezTo>
                  <a:pt x="375" y="238"/>
                  <a:pt x="375" y="238"/>
                  <a:pt x="376" y="238"/>
                </a:cubicBezTo>
                <a:cubicBezTo>
                  <a:pt x="376" y="238"/>
                  <a:pt x="377" y="237"/>
                  <a:pt x="377" y="237"/>
                </a:cubicBezTo>
                <a:cubicBezTo>
                  <a:pt x="377" y="237"/>
                  <a:pt x="378" y="237"/>
                  <a:pt x="378" y="237"/>
                </a:cubicBezTo>
                <a:cubicBezTo>
                  <a:pt x="378" y="237"/>
                  <a:pt x="378" y="237"/>
                  <a:pt x="378" y="237"/>
                </a:cubicBezTo>
                <a:cubicBezTo>
                  <a:pt x="377" y="237"/>
                  <a:pt x="377" y="238"/>
                  <a:pt x="377" y="238"/>
                </a:cubicBezTo>
                <a:cubicBezTo>
                  <a:pt x="377" y="238"/>
                  <a:pt x="377" y="238"/>
                  <a:pt x="377" y="239"/>
                </a:cubicBezTo>
                <a:cubicBezTo>
                  <a:pt x="378" y="240"/>
                  <a:pt x="379" y="241"/>
                  <a:pt x="379" y="243"/>
                </a:cubicBezTo>
                <a:cubicBezTo>
                  <a:pt x="379" y="243"/>
                  <a:pt x="379" y="243"/>
                  <a:pt x="379" y="243"/>
                </a:cubicBezTo>
                <a:cubicBezTo>
                  <a:pt x="379" y="244"/>
                  <a:pt x="379" y="244"/>
                  <a:pt x="379" y="244"/>
                </a:cubicBezTo>
                <a:cubicBezTo>
                  <a:pt x="379" y="245"/>
                  <a:pt x="379" y="245"/>
                  <a:pt x="379" y="245"/>
                </a:cubicBezTo>
                <a:cubicBezTo>
                  <a:pt x="380" y="246"/>
                  <a:pt x="380" y="246"/>
                  <a:pt x="380" y="246"/>
                </a:cubicBezTo>
                <a:cubicBezTo>
                  <a:pt x="381" y="246"/>
                  <a:pt x="380" y="246"/>
                  <a:pt x="380" y="246"/>
                </a:cubicBezTo>
                <a:cubicBezTo>
                  <a:pt x="380" y="246"/>
                  <a:pt x="379" y="246"/>
                  <a:pt x="379" y="246"/>
                </a:cubicBezTo>
                <a:cubicBezTo>
                  <a:pt x="379" y="247"/>
                  <a:pt x="379" y="247"/>
                  <a:pt x="378" y="247"/>
                </a:cubicBezTo>
                <a:cubicBezTo>
                  <a:pt x="378" y="247"/>
                  <a:pt x="378" y="247"/>
                  <a:pt x="378" y="247"/>
                </a:cubicBezTo>
                <a:cubicBezTo>
                  <a:pt x="378" y="248"/>
                  <a:pt x="378" y="248"/>
                  <a:pt x="378" y="248"/>
                </a:cubicBezTo>
                <a:cubicBezTo>
                  <a:pt x="379" y="249"/>
                  <a:pt x="379" y="251"/>
                  <a:pt x="379" y="252"/>
                </a:cubicBezTo>
                <a:cubicBezTo>
                  <a:pt x="379" y="252"/>
                  <a:pt x="379" y="252"/>
                  <a:pt x="379" y="252"/>
                </a:cubicBezTo>
                <a:cubicBezTo>
                  <a:pt x="379" y="252"/>
                  <a:pt x="379" y="252"/>
                  <a:pt x="379" y="252"/>
                </a:cubicBezTo>
                <a:cubicBezTo>
                  <a:pt x="380" y="252"/>
                  <a:pt x="382" y="251"/>
                  <a:pt x="382" y="250"/>
                </a:cubicBezTo>
                <a:cubicBezTo>
                  <a:pt x="383" y="250"/>
                  <a:pt x="384" y="248"/>
                  <a:pt x="384" y="247"/>
                </a:cubicBezTo>
                <a:cubicBezTo>
                  <a:pt x="384" y="246"/>
                  <a:pt x="385" y="246"/>
                  <a:pt x="384" y="245"/>
                </a:cubicBezTo>
                <a:cubicBezTo>
                  <a:pt x="384" y="244"/>
                  <a:pt x="384" y="243"/>
                  <a:pt x="384" y="242"/>
                </a:cubicBezTo>
                <a:cubicBezTo>
                  <a:pt x="384" y="241"/>
                  <a:pt x="384" y="241"/>
                  <a:pt x="384" y="240"/>
                </a:cubicBezTo>
                <a:cubicBezTo>
                  <a:pt x="384" y="240"/>
                  <a:pt x="384" y="240"/>
                  <a:pt x="384" y="240"/>
                </a:cubicBezTo>
                <a:cubicBezTo>
                  <a:pt x="384" y="240"/>
                  <a:pt x="384" y="240"/>
                  <a:pt x="384" y="240"/>
                </a:cubicBezTo>
                <a:cubicBezTo>
                  <a:pt x="385" y="239"/>
                  <a:pt x="385" y="239"/>
                  <a:pt x="385" y="239"/>
                </a:cubicBezTo>
                <a:cubicBezTo>
                  <a:pt x="385" y="239"/>
                  <a:pt x="385" y="238"/>
                  <a:pt x="385" y="238"/>
                </a:cubicBezTo>
                <a:close/>
              </a:path>
            </a:pathLst>
          </a:custGeom>
          <a:solidFill>
            <a:srgbClr val="004E6D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02" name="Freeform 765">
            <a:extLst>
              <a:ext uri="{FF2B5EF4-FFF2-40B4-BE49-F238E27FC236}">
                <a16:creationId xmlns:a16="http://schemas.microsoft.com/office/drawing/2014/main" id="{A68D2DE0-4C29-D270-8C16-1A3D936BAB4A}"/>
              </a:ext>
            </a:extLst>
          </p:cNvPr>
          <p:cNvSpPr>
            <a:spLocks noEditPoints="1"/>
          </p:cNvSpPr>
          <p:nvPr/>
        </p:nvSpPr>
        <p:spPr bwMode="auto">
          <a:xfrm>
            <a:off x="781449" y="3893057"/>
            <a:ext cx="97757" cy="43847"/>
          </a:xfrm>
          <a:custGeom>
            <a:avLst/>
            <a:gdLst>
              <a:gd name="T0" fmla="*/ 41 w 46"/>
              <a:gd name="T1" fmla="*/ 20 h 23"/>
              <a:gd name="T2" fmla="*/ 40 w 46"/>
              <a:gd name="T3" fmla="*/ 18 h 23"/>
              <a:gd name="T4" fmla="*/ 41 w 46"/>
              <a:gd name="T5" fmla="*/ 17 h 23"/>
              <a:gd name="T6" fmla="*/ 12 w 46"/>
              <a:gd name="T7" fmla="*/ 1 h 23"/>
              <a:gd name="T8" fmla="*/ 11 w 46"/>
              <a:gd name="T9" fmla="*/ 3 h 23"/>
              <a:gd name="T10" fmla="*/ 11 w 46"/>
              <a:gd name="T11" fmla="*/ 4 h 23"/>
              <a:gd name="T12" fmla="*/ 9 w 46"/>
              <a:gd name="T13" fmla="*/ 4 h 23"/>
              <a:gd name="T14" fmla="*/ 7 w 46"/>
              <a:gd name="T15" fmla="*/ 3 h 23"/>
              <a:gd name="T16" fmla="*/ 6 w 46"/>
              <a:gd name="T17" fmla="*/ 1 h 23"/>
              <a:gd name="T18" fmla="*/ 7 w 46"/>
              <a:gd name="T19" fmla="*/ 1 h 23"/>
              <a:gd name="T20" fmla="*/ 8 w 46"/>
              <a:gd name="T21" fmla="*/ 0 h 23"/>
              <a:gd name="T22" fmla="*/ 9 w 46"/>
              <a:gd name="T23" fmla="*/ 0 h 23"/>
              <a:gd name="T24" fmla="*/ 10 w 46"/>
              <a:gd name="T25" fmla="*/ 0 h 23"/>
              <a:gd name="T26" fmla="*/ 11 w 46"/>
              <a:gd name="T27" fmla="*/ 0 h 23"/>
              <a:gd name="T28" fmla="*/ 44 w 46"/>
              <a:gd name="T29" fmla="*/ 14 h 23"/>
              <a:gd name="T30" fmla="*/ 42 w 46"/>
              <a:gd name="T31" fmla="*/ 15 h 23"/>
              <a:gd name="T32" fmla="*/ 39 w 46"/>
              <a:gd name="T33" fmla="*/ 15 h 23"/>
              <a:gd name="T34" fmla="*/ 37 w 46"/>
              <a:gd name="T35" fmla="*/ 14 h 23"/>
              <a:gd name="T36" fmla="*/ 38 w 46"/>
              <a:gd name="T37" fmla="*/ 13 h 23"/>
              <a:gd name="T38" fmla="*/ 40 w 46"/>
              <a:gd name="T39" fmla="*/ 14 h 23"/>
              <a:gd name="T40" fmla="*/ 41 w 46"/>
              <a:gd name="T41" fmla="*/ 14 h 23"/>
              <a:gd name="T42" fmla="*/ 42 w 46"/>
              <a:gd name="T43" fmla="*/ 14 h 23"/>
              <a:gd name="T44" fmla="*/ 44 w 46"/>
              <a:gd name="T45" fmla="*/ 14 h 23"/>
              <a:gd name="T46" fmla="*/ 1 w 46"/>
              <a:gd name="T47" fmla="*/ 3 h 23"/>
              <a:gd name="T48" fmla="*/ 0 w 46"/>
              <a:gd name="T49" fmla="*/ 6 h 23"/>
              <a:gd name="T50" fmla="*/ 2 w 46"/>
              <a:gd name="T51" fmla="*/ 4 h 23"/>
              <a:gd name="T52" fmla="*/ 46 w 46"/>
              <a:gd name="T53" fmla="*/ 22 h 23"/>
              <a:gd name="T54" fmla="*/ 45 w 46"/>
              <a:gd name="T55" fmla="*/ 23 h 23"/>
              <a:gd name="T56" fmla="*/ 46 w 46"/>
              <a:gd name="T57" fmla="*/ 23 h 23"/>
              <a:gd name="T58" fmla="*/ 32 w 46"/>
              <a:gd name="T59" fmla="*/ 12 h 23"/>
              <a:gd name="T60" fmla="*/ 31 w 46"/>
              <a:gd name="T61" fmla="*/ 12 h 23"/>
              <a:gd name="T62" fmla="*/ 30 w 46"/>
              <a:gd name="T63" fmla="*/ 13 h 23"/>
              <a:gd name="T64" fmla="*/ 30 w 46"/>
              <a:gd name="T65" fmla="*/ 12 h 23"/>
              <a:gd name="T66" fmla="*/ 30 w 46"/>
              <a:gd name="T67" fmla="*/ 12 h 23"/>
              <a:gd name="T68" fmla="*/ 29 w 46"/>
              <a:gd name="T69" fmla="*/ 12 h 23"/>
              <a:gd name="T70" fmla="*/ 29 w 46"/>
              <a:gd name="T71" fmla="*/ 12 h 23"/>
              <a:gd name="T72" fmla="*/ 29 w 46"/>
              <a:gd name="T73" fmla="*/ 11 h 23"/>
              <a:gd name="T74" fmla="*/ 29 w 46"/>
              <a:gd name="T75" fmla="*/ 11 h 23"/>
              <a:gd name="T76" fmla="*/ 28 w 46"/>
              <a:gd name="T77" fmla="*/ 11 h 23"/>
              <a:gd name="T78" fmla="*/ 28 w 46"/>
              <a:gd name="T79" fmla="*/ 11 h 23"/>
              <a:gd name="T80" fmla="*/ 28 w 46"/>
              <a:gd name="T81" fmla="*/ 12 h 23"/>
              <a:gd name="T82" fmla="*/ 27 w 46"/>
              <a:gd name="T83" fmla="*/ 12 h 23"/>
              <a:gd name="T84" fmla="*/ 26 w 46"/>
              <a:gd name="T85" fmla="*/ 11 h 23"/>
              <a:gd name="T86" fmla="*/ 25 w 46"/>
              <a:gd name="T87" fmla="*/ 10 h 23"/>
              <a:gd name="T88" fmla="*/ 25 w 46"/>
              <a:gd name="T89" fmla="*/ 8 h 23"/>
              <a:gd name="T90" fmla="*/ 26 w 46"/>
              <a:gd name="T91" fmla="*/ 8 h 23"/>
              <a:gd name="T92" fmla="*/ 26 w 46"/>
              <a:gd name="T93" fmla="*/ 8 h 23"/>
              <a:gd name="T94" fmla="*/ 28 w 46"/>
              <a:gd name="T95" fmla="*/ 7 h 23"/>
              <a:gd name="T96" fmla="*/ 30 w 46"/>
              <a:gd name="T97" fmla="*/ 9 h 23"/>
              <a:gd name="T98" fmla="*/ 30 w 46"/>
              <a:gd name="T99" fmla="*/ 10 h 23"/>
              <a:gd name="T100" fmla="*/ 31 w 46"/>
              <a:gd name="T101" fmla="*/ 10 h 23"/>
              <a:gd name="T102" fmla="*/ 31 w 46"/>
              <a:gd name="T103" fmla="*/ 11 h 23"/>
              <a:gd name="T104" fmla="*/ 32 w 46"/>
              <a:gd name="T105" fmla="*/ 11 h 23"/>
              <a:gd name="T106" fmla="*/ 2 w 46"/>
              <a:gd name="T107" fmla="*/ 2 h 23"/>
              <a:gd name="T108" fmla="*/ 29 w 46"/>
              <a:gd name="T109" fmla="*/ 11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46" h="23">
                <a:moveTo>
                  <a:pt x="43" y="18"/>
                </a:moveTo>
                <a:cubicBezTo>
                  <a:pt x="43" y="19"/>
                  <a:pt x="43" y="19"/>
                  <a:pt x="43" y="19"/>
                </a:cubicBezTo>
                <a:cubicBezTo>
                  <a:pt x="43" y="19"/>
                  <a:pt x="43" y="19"/>
                  <a:pt x="43" y="19"/>
                </a:cubicBezTo>
                <a:cubicBezTo>
                  <a:pt x="43" y="19"/>
                  <a:pt x="43" y="19"/>
                  <a:pt x="43" y="19"/>
                </a:cubicBezTo>
                <a:cubicBezTo>
                  <a:pt x="42" y="19"/>
                  <a:pt x="42" y="20"/>
                  <a:pt x="42" y="20"/>
                </a:cubicBezTo>
                <a:cubicBezTo>
                  <a:pt x="42" y="20"/>
                  <a:pt x="42" y="20"/>
                  <a:pt x="41" y="20"/>
                </a:cubicBezTo>
                <a:cubicBezTo>
                  <a:pt x="41" y="20"/>
                  <a:pt x="41" y="20"/>
                  <a:pt x="41" y="20"/>
                </a:cubicBezTo>
                <a:cubicBezTo>
                  <a:pt x="41" y="20"/>
                  <a:pt x="41" y="20"/>
                  <a:pt x="41" y="20"/>
                </a:cubicBezTo>
                <a:cubicBezTo>
                  <a:pt x="41" y="20"/>
                  <a:pt x="41" y="19"/>
                  <a:pt x="41" y="19"/>
                </a:cubicBezTo>
                <a:cubicBezTo>
                  <a:pt x="41" y="19"/>
                  <a:pt x="41" y="19"/>
                  <a:pt x="41" y="19"/>
                </a:cubicBezTo>
                <a:cubicBezTo>
                  <a:pt x="41" y="19"/>
                  <a:pt x="41" y="18"/>
                  <a:pt x="40" y="18"/>
                </a:cubicBezTo>
                <a:cubicBezTo>
                  <a:pt x="40" y="18"/>
                  <a:pt x="40" y="18"/>
                  <a:pt x="40" y="18"/>
                </a:cubicBezTo>
                <a:cubicBezTo>
                  <a:pt x="40" y="18"/>
                  <a:pt x="40" y="18"/>
                  <a:pt x="40" y="17"/>
                </a:cubicBezTo>
                <a:cubicBezTo>
                  <a:pt x="40" y="17"/>
                  <a:pt x="40" y="17"/>
                  <a:pt x="40" y="17"/>
                </a:cubicBezTo>
                <a:cubicBezTo>
                  <a:pt x="40" y="17"/>
                  <a:pt x="40" y="17"/>
                  <a:pt x="40" y="17"/>
                </a:cubicBezTo>
                <a:cubicBezTo>
                  <a:pt x="40" y="17"/>
                  <a:pt x="40" y="17"/>
                  <a:pt x="40" y="17"/>
                </a:cubicBezTo>
                <a:cubicBezTo>
                  <a:pt x="40" y="17"/>
                  <a:pt x="40" y="17"/>
                  <a:pt x="41" y="17"/>
                </a:cubicBezTo>
                <a:cubicBezTo>
                  <a:pt x="41" y="17"/>
                  <a:pt x="41" y="17"/>
                  <a:pt x="41" y="17"/>
                </a:cubicBezTo>
                <a:cubicBezTo>
                  <a:pt x="41" y="17"/>
                  <a:pt x="41" y="17"/>
                  <a:pt x="41" y="17"/>
                </a:cubicBezTo>
                <a:cubicBezTo>
                  <a:pt x="41" y="17"/>
                  <a:pt x="41" y="17"/>
                  <a:pt x="41" y="17"/>
                </a:cubicBezTo>
                <a:cubicBezTo>
                  <a:pt x="41" y="17"/>
                  <a:pt x="41" y="17"/>
                  <a:pt x="42" y="17"/>
                </a:cubicBezTo>
                <a:cubicBezTo>
                  <a:pt x="42" y="17"/>
                  <a:pt x="42" y="17"/>
                  <a:pt x="42" y="18"/>
                </a:cubicBezTo>
                <a:cubicBezTo>
                  <a:pt x="42" y="18"/>
                  <a:pt x="43" y="18"/>
                  <a:pt x="43" y="18"/>
                </a:cubicBezTo>
                <a:close/>
                <a:moveTo>
                  <a:pt x="12" y="1"/>
                </a:moveTo>
                <a:cubicBezTo>
                  <a:pt x="12" y="1"/>
                  <a:pt x="12" y="1"/>
                  <a:pt x="12" y="1"/>
                </a:cubicBezTo>
                <a:cubicBezTo>
                  <a:pt x="12" y="1"/>
                  <a:pt x="12" y="1"/>
                  <a:pt x="12" y="1"/>
                </a:cubicBezTo>
                <a:cubicBezTo>
                  <a:pt x="12" y="2"/>
                  <a:pt x="11" y="2"/>
                  <a:pt x="11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11" y="2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8" y="4"/>
                  <a:pt x="8" y="4"/>
                </a:cubicBezTo>
                <a:cubicBezTo>
                  <a:pt x="8" y="4"/>
                  <a:pt x="8" y="4"/>
                  <a:pt x="8" y="4"/>
                </a:cubicBezTo>
                <a:cubicBezTo>
                  <a:pt x="8" y="4"/>
                  <a:pt x="8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7" y="3"/>
                  <a:pt x="7" y="3"/>
                  <a:pt x="7" y="3"/>
                </a:cubicBezTo>
                <a:cubicBezTo>
                  <a:pt x="6" y="3"/>
                  <a:pt x="6" y="3"/>
                  <a:pt x="6" y="3"/>
                </a:cubicBezTo>
                <a:cubicBezTo>
                  <a:pt x="6" y="3"/>
                  <a:pt x="6" y="3"/>
                  <a:pt x="6" y="3"/>
                </a:cubicBezTo>
                <a:cubicBezTo>
                  <a:pt x="6" y="3"/>
                  <a:pt x="6" y="2"/>
                  <a:pt x="6" y="2"/>
                </a:cubicBezTo>
                <a:cubicBezTo>
                  <a:pt x="6" y="2"/>
                  <a:pt x="6" y="2"/>
                  <a:pt x="6" y="2"/>
                </a:cubicBezTo>
                <a:cubicBezTo>
                  <a:pt x="6" y="2"/>
                  <a:pt x="6" y="1"/>
                  <a:pt x="6" y="1"/>
                </a:cubicBezTo>
                <a:cubicBezTo>
                  <a:pt x="6" y="1"/>
                  <a:pt x="6" y="1"/>
                  <a:pt x="6" y="1"/>
                </a:cubicBezTo>
                <a:cubicBezTo>
                  <a:pt x="6" y="1"/>
                  <a:pt x="6" y="1"/>
                  <a:pt x="6" y="1"/>
                </a:cubicBezTo>
                <a:cubicBezTo>
                  <a:pt x="6" y="1"/>
                  <a:pt x="6" y="1"/>
                  <a:pt x="6" y="1"/>
                </a:cubicBezTo>
                <a:cubicBezTo>
                  <a:pt x="6" y="1"/>
                  <a:pt x="6" y="1"/>
                  <a:pt x="6" y="1"/>
                </a:cubicBezTo>
                <a:cubicBezTo>
                  <a:pt x="6" y="1"/>
                  <a:pt x="6" y="1"/>
                  <a:pt x="6" y="1"/>
                </a:cubicBezTo>
                <a:cubicBezTo>
                  <a:pt x="6" y="1"/>
                  <a:pt x="6" y="1"/>
                  <a:pt x="7" y="1"/>
                </a:cubicBezTo>
                <a:cubicBezTo>
                  <a:pt x="7" y="1"/>
                  <a:pt x="7" y="1"/>
                  <a:pt x="7" y="1"/>
                </a:cubicBezTo>
                <a:cubicBezTo>
                  <a:pt x="7" y="1"/>
                  <a:pt x="7" y="1"/>
                  <a:pt x="7" y="1"/>
                </a:cubicBezTo>
                <a:cubicBezTo>
                  <a:pt x="7" y="1"/>
                  <a:pt x="7" y="0"/>
                  <a:pt x="8" y="0"/>
                </a:cubicBezTo>
                <a:cubicBezTo>
                  <a:pt x="8" y="0"/>
                  <a:pt x="8" y="0"/>
                  <a:pt x="8" y="0"/>
                </a:cubicBezTo>
                <a:cubicBezTo>
                  <a:pt x="8" y="0"/>
                  <a:pt x="8" y="0"/>
                  <a:pt x="8" y="0"/>
                </a:cubicBezTo>
                <a:cubicBezTo>
                  <a:pt x="8" y="0"/>
                  <a:pt x="8" y="0"/>
                  <a:pt x="8" y="0"/>
                </a:cubicBezTo>
                <a:cubicBezTo>
                  <a:pt x="8" y="0"/>
                  <a:pt x="8" y="0"/>
                  <a:pt x="8" y="0"/>
                </a:cubicBezTo>
                <a:cubicBezTo>
                  <a:pt x="8" y="0"/>
                  <a:pt x="8" y="0"/>
                  <a:pt x="8" y="0"/>
                </a:cubicBezTo>
                <a:cubicBezTo>
                  <a:pt x="8" y="0"/>
                  <a:pt x="8" y="0"/>
                  <a:pt x="9" y="0"/>
                </a:cubicBezTo>
                <a:cubicBezTo>
                  <a:pt x="9" y="0"/>
                  <a:pt x="9" y="0"/>
                  <a:pt x="9" y="0"/>
                </a:cubicBezTo>
                <a:cubicBezTo>
                  <a:pt x="9" y="0"/>
                  <a:pt x="9" y="0"/>
                  <a:pt x="9" y="0"/>
                </a:cubicBezTo>
                <a:cubicBezTo>
                  <a:pt x="9" y="0"/>
                  <a:pt x="9" y="0"/>
                  <a:pt x="9" y="0"/>
                </a:cubicBezTo>
                <a:cubicBezTo>
                  <a:pt x="9" y="0"/>
                  <a:pt x="9" y="0"/>
                  <a:pt x="9" y="0"/>
                </a:cubicBezTo>
                <a:cubicBezTo>
                  <a:pt x="9" y="0"/>
                  <a:pt x="9" y="0"/>
                  <a:pt x="9" y="0"/>
                </a:cubicBezTo>
                <a:cubicBezTo>
                  <a:pt x="9" y="0"/>
                  <a:pt x="9" y="0"/>
                  <a:pt x="9" y="0"/>
                </a:cubicBezTo>
                <a:cubicBezTo>
                  <a:pt x="9" y="0"/>
                  <a:pt x="9" y="0"/>
                  <a:pt x="10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12" y="0"/>
                  <a:pt x="12" y="0"/>
                  <a:pt x="12" y="1"/>
                </a:cubicBezTo>
                <a:cubicBezTo>
                  <a:pt x="12" y="1"/>
                  <a:pt x="12" y="1"/>
                  <a:pt x="12" y="1"/>
                </a:cubicBezTo>
                <a:cubicBezTo>
                  <a:pt x="12" y="1"/>
                  <a:pt x="12" y="1"/>
                  <a:pt x="12" y="1"/>
                </a:cubicBezTo>
                <a:close/>
                <a:moveTo>
                  <a:pt x="44" y="14"/>
                </a:moveTo>
                <a:cubicBezTo>
                  <a:pt x="44" y="14"/>
                  <a:pt x="44" y="14"/>
                  <a:pt x="44" y="14"/>
                </a:cubicBezTo>
                <a:cubicBezTo>
                  <a:pt x="44" y="14"/>
                  <a:pt x="44" y="15"/>
                  <a:pt x="44" y="15"/>
                </a:cubicBezTo>
                <a:cubicBezTo>
                  <a:pt x="44" y="15"/>
                  <a:pt x="44" y="15"/>
                  <a:pt x="44" y="15"/>
                </a:cubicBezTo>
                <a:cubicBezTo>
                  <a:pt x="44" y="15"/>
                  <a:pt x="44" y="15"/>
                  <a:pt x="44" y="15"/>
                </a:cubicBezTo>
                <a:cubicBezTo>
                  <a:pt x="44" y="15"/>
                  <a:pt x="43" y="15"/>
                  <a:pt x="43" y="15"/>
                </a:cubicBezTo>
                <a:cubicBezTo>
                  <a:pt x="43" y="15"/>
                  <a:pt x="43" y="16"/>
                  <a:pt x="42" y="15"/>
                </a:cubicBezTo>
                <a:cubicBezTo>
                  <a:pt x="42" y="15"/>
                  <a:pt x="42" y="15"/>
                  <a:pt x="42" y="15"/>
                </a:cubicBezTo>
                <a:cubicBezTo>
                  <a:pt x="42" y="16"/>
                  <a:pt x="42" y="15"/>
                  <a:pt x="42" y="15"/>
                </a:cubicBezTo>
                <a:cubicBezTo>
                  <a:pt x="41" y="15"/>
                  <a:pt x="41" y="15"/>
                  <a:pt x="41" y="15"/>
                </a:cubicBezTo>
                <a:cubicBezTo>
                  <a:pt x="41" y="15"/>
                  <a:pt x="40" y="15"/>
                  <a:pt x="40" y="15"/>
                </a:cubicBezTo>
                <a:cubicBezTo>
                  <a:pt x="40" y="15"/>
                  <a:pt x="40" y="15"/>
                  <a:pt x="40" y="15"/>
                </a:cubicBezTo>
                <a:cubicBezTo>
                  <a:pt x="40" y="15"/>
                  <a:pt x="40" y="15"/>
                  <a:pt x="39" y="15"/>
                </a:cubicBezTo>
                <a:cubicBezTo>
                  <a:pt x="39" y="15"/>
                  <a:pt x="39" y="15"/>
                  <a:pt x="39" y="15"/>
                </a:cubicBezTo>
                <a:cubicBezTo>
                  <a:pt x="39" y="15"/>
                  <a:pt x="38" y="15"/>
                  <a:pt x="38" y="15"/>
                </a:cubicBezTo>
                <a:cubicBezTo>
                  <a:pt x="38" y="15"/>
                  <a:pt x="38" y="15"/>
                  <a:pt x="38" y="15"/>
                </a:cubicBezTo>
                <a:cubicBezTo>
                  <a:pt x="37" y="15"/>
                  <a:pt x="37" y="15"/>
                  <a:pt x="37" y="15"/>
                </a:cubicBezTo>
                <a:cubicBezTo>
                  <a:pt x="37" y="15"/>
                  <a:pt x="37" y="15"/>
                  <a:pt x="37" y="15"/>
                </a:cubicBezTo>
                <a:cubicBezTo>
                  <a:pt x="37" y="15"/>
                  <a:pt x="37" y="15"/>
                  <a:pt x="37" y="14"/>
                </a:cubicBezTo>
                <a:cubicBezTo>
                  <a:pt x="37" y="14"/>
                  <a:pt x="37" y="14"/>
                  <a:pt x="37" y="14"/>
                </a:cubicBezTo>
                <a:cubicBezTo>
                  <a:pt x="37" y="14"/>
                  <a:pt x="37" y="14"/>
                  <a:pt x="37" y="14"/>
                </a:cubicBezTo>
                <a:cubicBezTo>
                  <a:pt x="37" y="13"/>
                  <a:pt x="37" y="13"/>
                  <a:pt x="37" y="13"/>
                </a:cubicBezTo>
                <a:cubicBezTo>
                  <a:pt x="37" y="13"/>
                  <a:pt x="37" y="13"/>
                  <a:pt x="37" y="13"/>
                </a:cubicBezTo>
                <a:cubicBezTo>
                  <a:pt x="37" y="13"/>
                  <a:pt x="37" y="13"/>
                  <a:pt x="37" y="13"/>
                </a:cubicBezTo>
                <a:cubicBezTo>
                  <a:pt x="38" y="13"/>
                  <a:pt x="38" y="13"/>
                  <a:pt x="38" y="13"/>
                </a:cubicBezTo>
                <a:cubicBezTo>
                  <a:pt x="38" y="13"/>
                  <a:pt x="38" y="13"/>
                  <a:pt x="38" y="13"/>
                </a:cubicBezTo>
                <a:cubicBezTo>
                  <a:pt x="39" y="14"/>
                  <a:pt x="39" y="14"/>
                  <a:pt x="39" y="14"/>
                </a:cubicBezTo>
                <a:cubicBezTo>
                  <a:pt x="39" y="14"/>
                  <a:pt x="39" y="14"/>
                  <a:pt x="39" y="14"/>
                </a:cubicBezTo>
                <a:cubicBezTo>
                  <a:pt x="39" y="14"/>
                  <a:pt x="39" y="14"/>
                  <a:pt x="39" y="14"/>
                </a:cubicBezTo>
                <a:cubicBezTo>
                  <a:pt x="40" y="14"/>
                  <a:pt x="40" y="14"/>
                  <a:pt x="40" y="14"/>
                </a:cubicBezTo>
                <a:cubicBezTo>
                  <a:pt x="40" y="14"/>
                  <a:pt x="40" y="14"/>
                  <a:pt x="40" y="14"/>
                </a:cubicBezTo>
                <a:cubicBezTo>
                  <a:pt x="40" y="14"/>
                  <a:pt x="40" y="14"/>
                  <a:pt x="40" y="14"/>
                </a:cubicBezTo>
                <a:cubicBezTo>
                  <a:pt x="40" y="14"/>
                  <a:pt x="40" y="14"/>
                  <a:pt x="41" y="14"/>
                </a:cubicBezTo>
                <a:cubicBezTo>
                  <a:pt x="41" y="14"/>
                  <a:pt x="41" y="14"/>
                  <a:pt x="41" y="14"/>
                </a:cubicBezTo>
                <a:cubicBezTo>
                  <a:pt x="41" y="14"/>
                  <a:pt x="41" y="14"/>
                  <a:pt x="41" y="14"/>
                </a:cubicBezTo>
                <a:cubicBezTo>
                  <a:pt x="41" y="13"/>
                  <a:pt x="41" y="13"/>
                  <a:pt x="41" y="13"/>
                </a:cubicBezTo>
                <a:cubicBezTo>
                  <a:pt x="41" y="13"/>
                  <a:pt x="41" y="13"/>
                  <a:pt x="41" y="13"/>
                </a:cubicBezTo>
                <a:cubicBezTo>
                  <a:pt x="41" y="14"/>
                  <a:pt x="41" y="14"/>
                  <a:pt x="41" y="14"/>
                </a:cubicBezTo>
                <a:cubicBezTo>
                  <a:pt x="41" y="14"/>
                  <a:pt x="41" y="14"/>
                  <a:pt x="41" y="14"/>
                </a:cubicBezTo>
                <a:cubicBezTo>
                  <a:pt x="41" y="14"/>
                  <a:pt x="41" y="14"/>
                  <a:pt x="42" y="14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4"/>
                  <a:pt x="43" y="14"/>
                  <a:pt x="43" y="14"/>
                </a:cubicBezTo>
                <a:cubicBezTo>
                  <a:pt x="43" y="14"/>
                  <a:pt x="43" y="14"/>
                  <a:pt x="43" y="14"/>
                </a:cubicBezTo>
                <a:cubicBezTo>
                  <a:pt x="43" y="14"/>
                  <a:pt x="44" y="14"/>
                  <a:pt x="44" y="14"/>
                </a:cubicBezTo>
                <a:cubicBezTo>
                  <a:pt x="44" y="14"/>
                  <a:pt x="44" y="14"/>
                  <a:pt x="44" y="14"/>
                </a:cubicBezTo>
                <a:cubicBezTo>
                  <a:pt x="44" y="14"/>
                  <a:pt x="44" y="14"/>
                  <a:pt x="44" y="14"/>
                </a:cubicBezTo>
                <a:cubicBezTo>
                  <a:pt x="44" y="14"/>
                  <a:pt x="44" y="14"/>
                  <a:pt x="44" y="14"/>
                </a:cubicBezTo>
                <a:close/>
                <a:moveTo>
                  <a:pt x="2" y="3"/>
                </a:move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1" y="3"/>
                  <a:pt x="1" y="3"/>
                  <a:pt x="1" y="3"/>
                </a:cubicBezTo>
                <a:cubicBezTo>
                  <a:pt x="1" y="4"/>
                  <a:pt x="1" y="4"/>
                  <a:pt x="1" y="4"/>
                </a:cubicBezTo>
                <a:cubicBezTo>
                  <a:pt x="0" y="4"/>
                  <a:pt x="0" y="4"/>
                  <a:pt x="0" y="5"/>
                </a:cubicBezTo>
                <a:cubicBezTo>
                  <a:pt x="0" y="5"/>
                  <a:pt x="0" y="5"/>
                  <a:pt x="0" y="5"/>
                </a:cubicBezTo>
                <a:cubicBezTo>
                  <a:pt x="0" y="5"/>
                  <a:pt x="0" y="5"/>
                  <a:pt x="0" y="5"/>
                </a:cubicBezTo>
                <a:cubicBezTo>
                  <a:pt x="0" y="5"/>
                  <a:pt x="0" y="5"/>
                  <a:pt x="0" y="5"/>
                </a:cubicBezTo>
                <a:cubicBezTo>
                  <a:pt x="0" y="5"/>
                  <a:pt x="0" y="6"/>
                  <a:pt x="0" y="6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1" y="5"/>
                  <a:pt x="1" y="5"/>
                </a:cubicBezTo>
                <a:cubicBezTo>
                  <a:pt x="1" y="5"/>
                  <a:pt x="1" y="5"/>
                  <a:pt x="1" y="5"/>
                </a:cubicBezTo>
                <a:cubicBezTo>
                  <a:pt x="1" y="4"/>
                  <a:pt x="1" y="4"/>
                  <a:pt x="1" y="4"/>
                </a:cubicBezTo>
                <a:cubicBezTo>
                  <a:pt x="1" y="4"/>
                  <a:pt x="2" y="4"/>
                  <a:pt x="2" y="4"/>
                </a:cubicBezTo>
                <a:cubicBezTo>
                  <a:pt x="2" y="4"/>
                  <a:pt x="2" y="4"/>
                  <a:pt x="2" y="4"/>
                </a:cubicBezTo>
                <a:cubicBezTo>
                  <a:pt x="2" y="4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lose/>
                <a:moveTo>
                  <a:pt x="46" y="22"/>
                </a:moveTo>
                <a:cubicBezTo>
                  <a:pt x="46" y="22"/>
                  <a:pt x="46" y="22"/>
                  <a:pt x="46" y="22"/>
                </a:cubicBezTo>
                <a:cubicBezTo>
                  <a:pt x="46" y="22"/>
                  <a:pt x="46" y="22"/>
                  <a:pt x="46" y="22"/>
                </a:cubicBezTo>
                <a:cubicBezTo>
                  <a:pt x="46" y="22"/>
                  <a:pt x="46" y="22"/>
                  <a:pt x="46" y="22"/>
                </a:cubicBezTo>
                <a:cubicBezTo>
                  <a:pt x="46" y="22"/>
                  <a:pt x="46" y="21"/>
                  <a:pt x="46" y="22"/>
                </a:cubicBezTo>
                <a:cubicBezTo>
                  <a:pt x="46" y="22"/>
                  <a:pt x="45" y="22"/>
                  <a:pt x="45" y="22"/>
                </a:cubicBezTo>
                <a:cubicBezTo>
                  <a:pt x="45" y="22"/>
                  <a:pt x="45" y="22"/>
                  <a:pt x="45" y="22"/>
                </a:cubicBezTo>
                <a:cubicBezTo>
                  <a:pt x="44" y="22"/>
                  <a:pt x="44" y="22"/>
                  <a:pt x="44" y="22"/>
                </a:cubicBezTo>
                <a:cubicBezTo>
                  <a:pt x="44" y="23"/>
                  <a:pt x="44" y="23"/>
                  <a:pt x="44" y="2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5" y="23"/>
                  <a:pt x="45" y="23"/>
                </a:cubicBezTo>
                <a:cubicBezTo>
                  <a:pt x="46" y="23"/>
                  <a:pt x="46" y="23"/>
                  <a:pt x="46" y="23"/>
                </a:cubicBezTo>
                <a:cubicBezTo>
                  <a:pt x="46" y="23"/>
                  <a:pt x="46" y="23"/>
                  <a:pt x="46" y="23"/>
                </a:cubicBezTo>
                <a:cubicBezTo>
                  <a:pt x="46" y="23"/>
                  <a:pt x="46" y="23"/>
                  <a:pt x="46" y="23"/>
                </a:cubicBezTo>
                <a:cubicBezTo>
                  <a:pt x="46" y="23"/>
                  <a:pt x="46" y="23"/>
                  <a:pt x="46" y="23"/>
                </a:cubicBezTo>
                <a:cubicBezTo>
                  <a:pt x="46" y="22"/>
                  <a:pt x="46" y="22"/>
                  <a:pt x="46" y="22"/>
                </a:cubicBezTo>
                <a:close/>
                <a:moveTo>
                  <a:pt x="29" y="11"/>
                </a:moveTo>
                <a:cubicBezTo>
                  <a:pt x="29" y="11"/>
                  <a:pt x="29" y="11"/>
                  <a:pt x="29" y="11"/>
                </a:cubicBezTo>
                <a:cubicBezTo>
                  <a:pt x="29" y="11"/>
                  <a:pt x="29" y="11"/>
                  <a:pt x="29" y="11"/>
                </a:cubicBezTo>
                <a:close/>
                <a:moveTo>
                  <a:pt x="32" y="12"/>
                </a:moveTo>
                <a:cubicBezTo>
                  <a:pt x="32" y="12"/>
                  <a:pt x="32" y="12"/>
                  <a:pt x="32" y="13"/>
                </a:cubicBezTo>
                <a:cubicBezTo>
                  <a:pt x="32" y="13"/>
                  <a:pt x="32" y="13"/>
                  <a:pt x="32" y="13"/>
                </a:cubicBezTo>
                <a:cubicBezTo>
                  <a:pt x="32" y="13"/>
                  <a:pt x="32" y="13"/>
                  <a:pt x="32" y="13"/>
                </a:cubicBezTo>
                <a:cubicBezTo>
                  <a:pt x="32" y="13"/>
                  <a:pt x="32" y="13"/>
                  <a:pt x="32" y="12"/>
                </a:cubicBezTo>
                <a:cubicBezTo>
                  <a:pt x="32" y="12"/>
                  <a:pt x="31" y="12"/>
                  <a:pt x="31" y="12"/>
                </a:cubicBezTo>
                <a:cubicBezTo>
                  <a:pt x="31" y="12"/>
                  <a:pt x="31" y="12"/>
                  <a:pt x="31" y="12"/>
                </a:cubicBezTo>
                <a:cubicBezTo>
                  <a:pt x="31" y="12"/>
                  <a:pt x="31" y="12"/>
                  <a:pt x="31" y="12"/>
                </a:cubicBezTo>
                <a:cubicBezTo>
                  <a:pt x="31" y="12"/>
                  <a:pt x="31" y="12"/>
                  <a:pt x="31" y="12"/>
                </a:cubicBezTo>
                <a:cubicBezTo>
                  <a:pt x="31" y="12"/>
                  <a:pt x="31" y="12"/>
                  <a:pt x="31" y="12"/>
                </a:cubicBezTo>
                <a:cubicBezTo>
                  <a:pt x="31" y="12"/>
                  <a:pt x="31" y="12"/>
                  <a:pt x="31" y="12"/>
                </a:cubicBezTo>
                <a:cubicBezTo>
                  <a:pt x="31" y="13"/>
                  <a:pt x="31" y="13"/>
                  <a:pt x="31" y="13"/>
                </a:cubicBezTo>
                <a:cubicBezTo>
                  <a:pt x="31" y="13"/>
                  <a:pt x="31" y="13"/>
                  <a:pt x="30" y="13"/>
                </a:cubicBezTo>
                <a:cubicBezTo>
                  <a:pt x="30" y="13"/>
                  <a:pt x="30" y="13"/>
                  <a:pt x="30" y="13"/>
                </a:cubicBezTo>
                <a:cubicBezTo>
                  <a:pt x="30" y="13"/>
                  <a:pt x="30" y="13"/>
                  <a:pt x="30" y="13"/>
                </a:cubicBezTo>
                <a:cubicBezTo>
                  <a:pt x="30" y="13"/>
                  <a:pt x="30" y="13"/>
                  <a:pt x="30" y="13"/>
                </a:cubicBezTo>
                <a:cubicBezTo>
                  <a:pt x="30" y="13"/>
                  <a:pt x="30" y="13"/>
                  <a:pt x="30" y="13"/>
                </a:cubicBezTo>
                <a:cubicBezTo>
                  <a:pt x="30" y="13"/>
                  <a:pt x="30" y="13"/>
                  <a:pt x="30" y="13"/>
                </a:cubicBezTo>
                <a:cubicBezTo>
                  <a:pt x="30" y="13"/>
                  <a:pt x="30" y="12"/>
                  <a:pt x="30" y="12"/>
                </a:cubicBezTo>
                <a:cubicBezTo>
                  <a:pt x="30" y="12"/>
                  <a:pt x="30" y="12"/>
                  <a:pt x="30" y="12"/>
                </a:cubicBezTo>
                <a:cubicBezTo>
                  <a:pt x="30" y="12"/>
                  <a:pt x="30" y="12"/>
                  <a:pt x="30" y="12"/>
                </a:cubicBezTo>
                <a:cubicBezTo>
                  <a:pt x="30" y="12"/>
                  <a:pt x="30" y="12"/>
                  <a:pt x="30" y="12"/>
                </a:cubicBezTo>
                <a:cubicBezTo>
                  <a:pt x="30" y="12"/>
                  <a:pt x="30" y="12"/>
                  <a:pt x="30" y="12"/>
                </a:cubicBezTo>
                <a:cubicBezTo>
                  <a:pt x="30" y="12"/>
                  <a:pt x="30" y="12"/>
                  <a:pt x="30" y="12"/>
                </a:cubicBezTo>
                <a:cubicBezTo>
                  <a:pt x="30" y="12"/>
                  <a:pt x="30" y="12"/>
                  <a:pt x="30" y="12"/>
                </a:cubicBezTo>
                <a:cubicBezTo>
                  <a:pt x="29" y="12"/>
                  <a:pt x="30" y="12"/>
                  <a:pt x="30" y="12"/>
                </a:cubicBezTo>
                <a:cubicBezTo>
                  <a:pt x="30" y="12"/>
                  <a:pt x="30" y="12"/>
                  <a:pt x="30" y="12"/>
                </a:cubicBezTo>
                <a:cubicBezTo>
                  <a:pt x="30" y="12"/>
                  <a:pt x="30" y="12"/>
                  <a:pt x="30" y="12"/>
                </a:cubicBezTo>
                <a:cubicBezTo>
                  <a:pt x="30" y="12"/>
                  <a:pt x="29" y="12"/>
                  <a:pt x="29" y="12"/>
                </a:cubicBezTo>
                <a:cubicBezTo>
                  <a:pt x="29" y="12"/>
                  <a:pt x="29" y="12"/>
                  <a:pt x="29" y="12"/>
                </a:cubicBezTo>
                <a:cubicBezTo>
                  <a:pt x="29" y="12"/>
                  <a:pt x="29" y="12"/>
                  <a:pt x="29" y="12"/>
                </a:cubicBezTo>
                <a:cubicBezTo>
                  <a:pt x="29" y="12"/>
                  <a:pt x="29" y="12"/>
                  <a:pt x="29" y="12"/>
                </a:cubicBezTo>
                <a:cubicBezTo>
                  <a:pt x="29" y="12"/>
                  <a:pt x="29" y="12"/>
                  <a:pt x="29" y="12"/>
                </a:cubicBezTo>
                <a:cubicBezTo>
                  <a:pt x="29" y="12"/>
                  <a:pt x="29" y="12"/>
                  <a:pt x="29" y="12"/>
                </a:cubicBezTo>
                <a:cubicBezTo>
                  <a:pt x="29" y="12"/>
                  <a:pt x="29" y="12"/>
                  <a:pt x="29" y="12"/>
                </a:cubicBezTo>
                <a:cubicBezTo>
                  <a:pt x="29" y="12"/>
                  <a:pt x="29" y="12"/>
                  <a:pt x="29" y="12"/>
                </a:cubicBezTo>
                <a:cubicBezTo>
                  <a:pt x="29" y="12"/>
                  <a:pt x="29" y="12"/>
                  <a:pt x="29" y="12"/>
                </a:cubicBezTo>
                <a:cubicBezTo>
                  <a:pt x="29" y="12"/>
                  <a:pt x="29" y="12"/>
                  <a:pt x="29" y="12"/>
                </a:cubicBezTo>
                <a:cubicBezTo>
                  <a:pt x="29" y="12"/>
                  <a:pt x="29" y="12"/>
                  <a:pt x="29" y="12"/>
                </a:cubicBezTo>
                <a:cubicBezTo>
                  <a:pt x="29" y="12"/>
                  <a:pt x="29" y="12"/>
                  <a:pt x="29" y="12"/>
                </a:cubicBezTo>
                <a:cubicBezTo>
                  <a:pt x="28" y="12"/>
                  <a:pt x="28" y="11"/>
                  <a:pt x="29" y="11"/>
                </a:cubicBezTo>
                <a:cubicBezTo>
                  <a:pt x="29" y="11"/>
                  <a:pt x="29" y="11"/>
                  <a:pt x="29" y="11"/>
                </a:cubicBezTo>
                <a:cubicBezTo>
                  <a:pt x="29" y="11"/>
                  <a:pt x="29" y="11"/>
                  <a:pt x="29" y="11"/>
                </a:cubicBezTo>
                <a:cubicBezTo>
                  <a:pt x="29" y="11"/>
                  <a:pt x="29" y="11"/>
                  <a:pt x="29" y="11"/>
                </a:cubicBezTo>
                <a:cubicBezTo>
                  <a:pt x="29" y="11"/>
                  <a:pt x="29" y="11"/>
                  <a:pt x="29" y="11"/>
                </a:cubicBezTo>
                <a:cubicBezTo>
                  <a:pt x="29" y="11"/>
                  <a:pt x="29" y="11"/>
                  <a:pt x="29" y="11"/>
                </a:cubicBezTo>
                <a:cubicBezTo>
                  <a:pt x="29" y="11"/>
                  <a:pt x="29" y="11"/>
                  <a:pt x="29" y="11"/>
                </a:cubicBezTo>
                <a:cubicBezTo>
                  <a:pt x="29" y="11"/>
                  <a:pt x="29" y="11"/>
                  <a:pt x="29" y="11"/>
                </a:cubicBezTo>
                <a:cubicBezTo>
                  <a:pt x="29" y="11"/>
                  <a:pt x="29" y="11"/>
                  <a:pt x="29" y="11"/>
                </a:cubicBezTo>
                <a:cubicBezTo>
                  <a:pt x="29" y="11"/>
                  <a:pt x="29" y="11"/>
                  <a:pt x="29" y="11"/>
                </a:cubicBezTo>
                <a:cubicBezTo>
                  <a:pt x="29" y="11"/>
                  <a:pt x="29" y="11"/>
                  <a:pt x="28" y="11"/>
                </a:cubicBezTo>
                <a:cubicBezTo>
                  <a:pt x="28" y="11"/>
                  <a:pt x="28" y="11"/>
                  <a:pt x="28" y="11"/>
                </a:cubicBezTo>
                <a:cubicBezTo>
                  <a:pt x="28" y="11"/>
                  <a:pt x="28" y="11"/>
                  <a:pt x="28" y="11"/>
                </a:cubicBezTo>
                <a:cubicBezTo>
                  <a:pt x="28" y="11"/>
                  <a:pt x="28" y="11"/>
                  <a:pt x="28" y="11"/>
                </a:cubicBezTo>
                <a:cubicBezTo>
                  <a:pt x="28" y="11"/>
                  <a:pt x="28" y="11"/>
                  <a:pt x="28" y="11"/>
                </a:cubicBezTo>
                <a:cubicBezTo>
                  <a:pt x="28" y="11"/>
                  <a:pt x="28" y="11"/>
                  <a:pt x="28" y="11"/>
                </a:cubicBezTo>
                <a:cubicBezTo>
                  <a:pt x="28" y="11"/>
                  <a:pt x="28" y="11"/>
                  <a:pt x="28" y="11"/>
                </a:cubicBezTo>
                <a:cubicBezTo>
                  <a:pt x="28" y="11"/>
                  <a:pt x="28" y="11"/>
                  <a:pt x="28" y="11"/>
                </a:cubicBezTo>
                <a:cubicBezTo>
                  <a:pt x="28" y="11"/>
                  <a:pt x="28" y="11"/>
                  <a:pt x="28" y="11"/>
                </a:cubicBezTo>
                <a:cubicBezTo>
                  <a:pt x="28" y="11"/>
                  <a:pt x="28" y="11"/>
                  <a:pt x="28" y="11"/>
                </a:cubicBezTo>
                <a:cubicBezTo>
                  <a:pt x="28" y="11"/>
                  <a:pt x="28" y="11"/>
                  <a:pt x="28" y="11"/>
                </a:cubicBezTo>
                <a:cubicBezTo>
                  <a:pt x="28" y="11"/>
                  <a:pt x="28" y="11"/>
                  <a:pt x="28" y="11"/>
                </a:cubicBezTo>
                <a:cubicBezTo>
                  <a:pt x="28" y="11"/>
                  <a:pt x="28" y="11"/>
                  <a:pt x="28" y="11"/>
                </a:cubicBezTo>
                <a:cubicBezTo>
                  <a:pt x="28" y="11"/>
                  <a:pt x="28" y="11"/>
                  <a:pt x="28" y="11"/>
                </a:cubicBezTo>
                <a:cubicBezTo>
                  <a:pt x="28" y="11"/>
                  <a:pt x="28" y="12"/>
                  <a:pt x="28" y="12"/>
                </a:cubicBezTo>
                <a:cubicBezTo>
                  <a:pt x="28" y="12"/>
                  <a:pt x="28" y="12"/>
                  <a:pt x="28" y="12"/>
                </a:cubicBezTo>
                <a:cubicBezTo>
                  <a:pt x="28" y="12"/>
                  <a:pt x="28" y="12"/>
                  <a:pt x="28" y="12"/>
                </a:cubicBezTo>
                <a:cubicBezTo>
                  <a:pt x="28" y="12"/>
                  <a:pt x="28" y="12"/>
                  <a:pt x="28" y="12"/>
                </a:cubicBezTo>
                <a:cubicBezTo>
                  <a:pt x="28" y="12"/>
                  <a:pt x="28" y="12"/>
                  <a:pt x="28" y="12"/>
                </a:cubicBezTo>
                <a:cubicBezTo>
                  <a:pt x="27" y="12"/>
                  <a:pt x="27" y="12"/>
                  <a:pt x="27" y="12"/>
                </a:cubicBezTo>
                <a:cubicBezTo>
                  <a:pt x="27" y="12"/>
                  <a:pt x="27" y="12"/>
                  <a:pt x="27" y="12"/>
                </a:cubicBezTo>
                <a:cubicBezTo>
                  <a:pt x="27" y="12"/>
                  <a:pt x="27" y="12"/>
                  <a:pt x="27" y="12"/>
                </a:cubicBezTo>
                <a:cubicBezTo>
                  <a:pt x="27" y="12"/>
                  <a:pt x="27" y="12"/>
                  <a:pt x="27" y="12"/>
                </a:cubicBezTo>
                <a:cubicBezTo>
                  <a:pt x="26" y="12"/>
                  <a:pt x="26" y="11"/>
                  <a:pt x="26" y="11"/>
                </a:cubicBezTo>
                <a:cubicBezTo>
                  <a:pt x="26" y="11"/>
                  <a:pt x="26" y="11"/>
                  <a:pt x="26" y="11"/>
                </a:cubicBezTo>
                <a:cubicBezTo>
                  <a:pt x="26" y="11"/>
                  <a:pt x="26" y="11"/>
                  <a:pt x="26" y="11"/>
                </a:cubicBezTo>
                <a:cubicBezTo>
                  <a:pt x="26" y="11"/>
                  <a:pt x="26" y="11"/>
                  <a:pt x="26" y="11"/>
                </a:cubicBezTo>
                <a:cubicBezTo>
                  <a:pt x="26" y="11"/>
                  <a:pt x="26" y="11"/>
                  <a:pt x="26" y="11"/>
                </a:cubicBezTo>
                <a:cubicBezTo>
                  <a:pt x="26" y="11"/>
                  <a:pt x="26" y="11"/>
                  <a:pt x="26" y="11"/>
                </a:cubicBezTo>
                <a:cubicBezTo>
                  <a:pt x="26" y="11"/>
                  <a:pt x="26" y="11"/>
                  <a:pt x="26" y="11"/>
                </a:cubicBezTo>
                <a:cubicBezTo>
                  <a:pt x="26" y="11"/>
                  <a:pt x="26" y="11"/>
                  <a:pt x="26" y="11"/>
                </a:cubicBezTo>
                <a:cubicBezTo>
                  <a:pt x="26" y="11"/>
                  <a:pt x="26" y="11"/>
                  <a:pt x="26" y="11"/>
                </a:cubicBezTo>
                <a:cubicBezTo>
                  <a:pt x="26" y="11"/>
                  <a:pt x="26" y="11"/>
                  <a:pt x="26" y="11"/>
                </a:cubicBezTo>
                <a:cubicBezTo>
                  <a:pt x="26" y="11"/>
                  <a:pt x="26" y="10"/>
                  <a:pt x="26" y="10"/>
                </a:cubicBezTo>
                <a:cubicBezTo>
                  <a:pt x="26" y="10"/>
                  <a:pt x="26" y="10"/>
                  <a:pt x="25" y="10"/>
                </a:cubicBezTo>
                <a:cubicBezTo>
                  <a:pt x="25" y="10"/>
                  <a:pt x="25" y="10"/>
                  <a:pt x="25" y="10"/>
                </a:cubicBezTo>
                <a:cubicBezTo>
                  <a:pt x="25" y="10"/>
                  <a:pt x="25" y="10"/>
                  <a:pt x="25" y="10"/>
                </a:cubicBezTo>
                <a:cubicBezTo>
                  <a:pt x="25" y="9"/>
                  <a:pt x="25" y="9"/>
                  <a:pt x="25" y="9"/>
                </a:cubicBezTo>
                <a:cubicBezTo>
                  <a:pt x="25" y="9"/>
                  <a:pt x="25" y="9"/>
                  <a:pt x="25" y="9"/>
                </a:cubicBezTo>
                <a:cubicBezTo>
                  <a:pt x="25" y="9"/>
                  <a:pt x="25" y="9"/>
                  <a:pt x="25" y="9"/>
                </a:cubicBezTo>
                <a:cubicBezTo>
                  <a:pt x="25" y="9"/>
                  <a:pt x="25" y="9"/>
                  <a:pt x="25" y="8"/>
                </a:cubicBezTo>
                <a:cubicBezTo>
                  <a:pt x="25" y="8"/>
                  <a:pt x="25" y="8"/>
                  <a:pt x="25" y="8"/>
                </a:cubicBezTo>
                <a:cubicBezTo>
                  <a:pt x="25" y="8"/>
                  <a:pt x="25" y="8"/>
                  <a:pt x="25" y="8"/>
                </a:cubicBezTo>
                <a:cubicBezTo>
                  <a:pt x="25" y="8"/>
                  <a:pt x="25" y="8"/>
                  <a:pt x="25" y="8"/>
                </a:cubicBezTo>
                <a:cubicBezTo>
                  <a:pt x="25" y="8"/>
                  <a:pt x="25" y="8"/>
                  <a:pt x="25" y="8"/>
                </a:cubicBezTo>
                <a:cubicBezTo>
                  <a:pt x="25" y="8"/>
                  <a:pt x="25" y="8"/>
                  <a:pt x="25" y="8"/>
                </a:cubicBezTo>
                <a:cubicBezTo>
                  <a:pt x="25" y="8"/>
                  <a:pt x="25" y="8"/>
                  <a:pt x="26" y="8"/>
                </a:cubicBezTo>
                <a:cubicBezTo>
                  <a:pt x="26" y="8"/>
                  <a:pt x="26" y="8"/>
                  <a:pt x="26" y="8"/>
                </a:cubicBezTo>
                <a:cubicBezTo>
                  <a:pt x="26" y="8"/>
                  <a:pt x="26" y="8"/>
                  <a:pt x="26" y="8"/>
                </a:cubicBezTo>
                <a:cubicBezTo>
                  <a:pt x="26" y="8"/>
                  <a:pt x="26" y="8"/>
                  <a:pt x="26" y="8"/>
                </a:cubicBezTo>
                <a:cubicBezTo>
                  <a:pt x="26" y="8"/>
                  <a:pt x="26" y="8"/>
                  <a:pt x="26" y="8"/>
                </a:cubicBezTo>
                <a:cubicBezTo>
                  <a:pt x="26" y="8"/>
                  <a:pt x="26" y="8"/>
                  <a:pt x="26" y="8"/>
                </a:cubicBezTo>
                <a:cubicBezTo>
                  <a:pt x="26" y="8"/>
                  <a:pt x="26" y="8"/>
                  <a:pt x="26" y="8"/>
                </a:cubicBezTo>
                <a:cubicBezTo>
                  <a:pt x="26" y="8"/>
                  <a:pt x="27" y="8"/>
                  <a:pt x="27" y="8"/>
                </a:cubicBezTo>
                <a:cubicBezTo>
                  <a:pt x="27" y="8"/>
                  <a:pt x="27" y="8"/>
                  <a:pt x="27" y="8"/>
                </a:cubicBezTo>
                <a:cubicBezTo>
                  <a:pt x="27" y="8"/>
                  <a:pt x="27" y="8"/>
                  <a:pt x="27" y="7"/>
                </a:cubicBezTo>
                <a:cubicBezTo>
                  <a:pt x="27" y="7"/>
                  <a:pt x="28" y="7"/>
                  <a:pt x="28" y="7"/>
                </a:cubicBezTo>
                <a:cubicBezTo>
                  <a:pt x="28" y="7"/>
                  <a:pt x="28" y="7"/>
                  <a:pt x="28" y="7"/>
                </a:cubicBezTo>
                <a:cubicBezTo>
                  <a:pt x="28" y="7"/>
                  <a:pt x="28" y="7"/>
                  <a:pt x="28" y="7"/>
                </a:cubicBezTo>
                <a:cubicBezTo>
                  <a:pt x="28" y="7"/>
                  <a:pt x="28" y="7"/>
                  <a:pt x="29" y="7"/>
                </a:cubicBezTo>
                <a:cubicBezTo>
                  <a:pt x="29" y="7"/>
                  <a:pt x="29" y="7"/>
                  <a:pt x="29" y="7"/>
                </a:cubicBezTo>
                <a:cubicBezTo>
                  <a:pt x="29" y="8"/>
                  <a:pt x="29" y="8"/>
                  <a:pt x="29" y="8"/>
                </a:cubicBezTo>
                <a:cubicBezTo>
                  <a:pt x="29" y="8"/>
                  <a:pt x="29" y="8"/>
                  <a:pt x="29" y="8"/>
                </a:cubicBezTo>
                <a:cubicBezTo>
                  <a:pt x="29" y="8"/>
                  <a:pt x="29" y="8"/>
                  <a:pt x="29" y="8"/>
                </a:cubicBezTo>
                <a:cubicBezTo>
                  <a:pt x="29" y="8"/>
                  <a:pt x="30" y="9"/>
                  <a:pt x="30" y="9"/>
                </a:cubicBezTo>
                <a:cubicBezTo>
                  <a:pt x="30" y="9"/>
                  <a:pt x="30" y="9"/>
                  <a:pt x="30" y="9"/>
                </a:cubicBezTo>
                <a:cubicBezTo>
                  <a:pt x="30" y="9"/>
                  <a:pt x="30" y="9"/>
                  <a:pt x="30" y="9"/>
                </a:cubicBezTo>
                <a:cubicBezTo>
                  <a:pt x="30" y="9"/>
                  <a:pt x="30" y="9"/>
                  <a:pt x="30" y="9"/>
                </a:cubicBezTo>
                <a:cubicBezTo>
                  <a:pt x="30" y="9"/>
                  <a:pt x="30" y="9"/>
                  <a:pt x="30" y="9"/>
                </a:cubicBezTo>
                <a:cubicBezTo>
                  <a:pt x="30" y="10"/>
                  <a:pt x="30" y="10"/>
                  <a:pt x="30" y="10"/>
                </a:cubicBezTo>
                <a:cubicBezTo>
                  <a:pt x="30" y="10"/>
                  <a:pt x="30" y="10"/>
                  <a:pt x="30" y="10"/>
                </a:cubicBezTo>
                <a:cubicBezTo>
                  <a:pt x="30" y="10"/>
                  <a:pt x="30" y="10"/>
                  <a:pt x="30" y="10"/>
                </a:cubicBezTo>
                <a:cubicBezTo>
                  <a:pt x="30" y="10"/>
                  <a:pt x="30" y="10"/>
                  <a:pt x="30" y="10"/>
                </a:cubicBezTo>
                <a:cubicBezTo>
                  <a:pt x="31" y="10"/>
                  <a:pt x="31" y="10"/>
                  <a:pt x="31" y="11"/>
                </a:cubicBezTo>
                <a:cubicBezTo>
                  <a:pt x="31" y="11"/>
                  <a:pt x="31" y="11"/>
                  <a:pt x="31" y="11"/>
                </a:cubicBezTo>
                <a:cubicBezTo>
                  <a:pt x="31" y="11"/>
                  <a:pt x="31" y="11"/>
                  <a:pt x="31" y="11"/>
                </a:cubicBezTo>
                <a:cubicBezTo>
                  <a:pt x="31" y="10"/>
                  <a:pt x="31" y="10"/>
                  <a:pt x="31" y="10"/>
                </a:cubicBezTo>
                <a:cubicBezTo>
                  <a:pt x="31" y="10"/>
                  <a:pt x="31" y="10"/>
                  <a:pt x="31" y="10"/>
                </a:cubicBezTo>
                <a:cubicBezTo>
                  <a:pt x="31" y="10"/>
                  <a:pt x="31" y="10"/>
                  <a:pt x="31" y="10"/>
                </a:cubicBezTo>
                <a:cubicBezTo>
                  <a:pt x="31" y="10"/>
                  <a:pt x="31" y="10"/>
                  <a:pt x="31" y="10"/>
                </a:cubicBezTo>
                <a:cubicBezTo>
                  <a:pt x="31" y="10"/>
                  <a:pt x="31" y="10"/>
                  <a:pt x="31" y="10"/>
                </a:cubicBezTo>
                <a:cubicBezTo>
                  <a:pt x="31" y="10"/>
                  <a:pt x="31" y="10"/>
                  <a:pt x="31" y="10"/>
                </a:cubicBezTo>
                <a:cubicBezTo>
                  <a:pt x="31" y="10"/>
                  <a:pt x="31" y="10"/>
                  <a:pt x="31" y="11"/>
                </a:cubicBezTo>
                <a:cubicBezTo>
                  <a:pt x="31" y="11"/>
                  <a:pt x="31" y="11"/>
                  <a:pt x="31" y="11"/>
                </a:cubicBezTo>
                <a:cubicBezTo>
                  <a:pt x="31" y="11"/>
                  <a:pt x="31" y="11"/>
                  <a:pt x="31" y="11"/>
                </a:cubicBezTo>
                <a:cubicBezTo>
                  <a:pt x="31" y="11"/>
                  <a:pt x="31" y="11"/>
                  <a:pt x="31" y="11"/>
                </a:cubicBezTo>
                <a:cubicBezTo>
                  <a:pt x="31" y="11"/>
                  <a:pt x="31" y="11"/>
                  <a:pt x="31" y="11"/>
                </a:cubicBezTo>
                <a:cubicBezTo>
                  <a:pt x="32" y="11"/>
                  <a:pt x="32" y="11"/>
                  <a:pt x="32" y="11"/>
                </a:cubicBezTo>
                <a:cubicBezTo>
                  <a:pt x="32" y="11"/>
                  <a:pt x="32" y="11"/>
                  <a:pt x="32" y="11"/>
                </a:cubicBezTo>
                <a:cubicBezTo>
                  <a:pt x="32" y="11"/>
                  <a:pt x="32" y="11"/>
                  <a:pt x="32" y="12"/>
                </a:cubicBezTo>
                <a:cubicBezTo>
                  <a:pt x="32" y="12"/>
                  <a:pt x="32" y="12"/>
                  <a:pt x="32" y="12"/>
                </a:cubicBezTo>
                <a:cubicBezTo>
                  <a:pt x="32" y="12"/>
                  <a:pt x="32" y="12"/>
                  <a:pt x="32" y="12"/>
                </a:cubicBezTo>
                <a:cubicBezTo>
                  <a:pt x="32" y="12"/>
                  <a:pt x="32" y="12"/>
                  <a:pt x="32" y="12"/>
                </a:cubicBezTo>
                <a:close/>
                <a:moveTo>
                  <a:pt x="2" y="2"/>
                </a:move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lose/>
                <a:moveTo>
                  <a:pt x="29" y="11"/>
                </a:moveTo>
                <a:cubicBezTo>
                  <a:pt x="28" y="11"/>
                  <a:pt x="28" y="11"/>
                  <a:pt x="28" y="11"/>
                </a:cubicBezTo>
                <a:cubicBezTo>
                  <a:pt x="29" y="11"/>
                  <a:pt x="29" y="11"/>
                  <a:pt x="29" y="11"/>
                </a:cubicBezTo>
                <a:close/>
              </a:path>
            </a:pathLst>
          </a:custGeom>
          <a:solidFill>
            <a:schemeClr val="accent1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 sz="700"/>
          </a:p>
        </p:txBody>
      </p:sp>
      <p:sp>
        <p:nvSpPr>
          <p:cNvPr id="103" name="Freeform 766">
            <a:extLst>
              <a:ext uri="{FF2B5EF4-FFF2-40B4-BE49-F238E27FC236}">
                <a16:creationId xmlns:a16="http://schemas.microsoft.com/office/drawing/2014/main" id="{041A3A4F-87AA-F29D-5364-19F7CCE88DF3}"/>
              </a:ext>
            </a:extLst>
          </p:cNvPr>
          <p:cNvSpPr>
            <a:spLocks noEditPoints="1"/>
          </p:cNvSpPr>
          <p:nvPr/>
        </p:nvSpPr>
        <p:spPr bwMode="auto">
          <a:xfrm>
            <a:off x="1408720" y="3723420"/>
            <a:ext cx="434202" cy="253018"/>
          </a:xfrm>
          <a:custGeom>
            <a:avLst/>
            <a:gdLst>
              <a:gd name="T0" fmla="*/ 26 w 203"/>
              <a:gd name="T1" fmla="*/ 29 h 134"/>
              <a:gd name="T2" fmla="*/ 33 w 203"/>
              <a:gd name="T3" fmla="*/ 29 h 134"/>
              <a:gd name="T4" fmla="*/ 132 w 203"/>
              <a:gd name="T5" fmla="*/ 53 h 134"/>
              <a:gd name="T6" fmla="*/ 120 w 203"/>
              <a:gd name="T7" fmla="*/ 48 h 134"/>
              <a:gd name="T8" fmla="*/ 113 w 203"/>
              <a:gd name="T9" fmla="*/ 35 h 134"/>
              <a:gd name="T10" fmla="*/ 99 w 203"/>
              <a:gd name="T11" fmla="*/ 22 h 134"/>
              <a:gd name="T12" fmla="*/ 88 w 203"/>
              <a:gd name="T13" fmla="*/ 27 h 134"/>
              <a:gd name="T14" fmla="*/ 60 w 203"/>
              <a:gd name="T15" fmla="*/ 8 h 134"/>
              <a:gd name="T16" fmla="*/ 1 w 203"/>
              <a:gd name="T17" fmla="*/ 5 h 134"/>
              <a:gd name="T18" fmla="*/ 5 w 203"/>
              <a:gd name="T19" fmla="*/ 14 h 134"/>
              <a:gd name="T20" fmla="*/ 10 w 203"/>
              <a:gd name="T21" fmla="*/ 23 h 134"/>
              <a:gd name="T22" fmla="*/ 19 w 203"/>
              <a:gd name="T23" fmla="*/ 32 h 134"/>
              <a:gd name="T24" fmla="*/ 20 w 203"/>
              <a:gd name="T25" fmla="*/ 38 h 134"/>
              <a:gd name="T26" fmla="*/ 17 w 203"/>
              <a:gd name="T27" fmla="*/ 39 h 134"/>
              <a:gd name="T28" fmla="*/ 19 w 203"/>
              <a:gd name="T29" fmla="*/ 44 h 134"/>
              <a:gd name="T30" fmla="*/ 25 w 203"/>
              <a:gd name="T31" fmla="*/ 46 h 134"/>
              <a:gd name="T32" fmla="*/ 27 w 203"/>
              <a:gd name="T33" fmla="*/ 47 h 134"/>
              <a:gd name="T34" fmla="*/ 33 w 203"/>
              <a:gd name="T35" fmla="*/ 60 h 134"/>
              <a:gd name="T36" fmla="*/ 42 w 203"/>
              <a:gd name="T37" fmla="*/ 67 h 134"/>
              <a:gd name="T38" fmla="*/ 52 w 203"/>
              <a:gd name="T39" fmla="*/ 71 h 134"/>
              <a:gd name="T40" fmla="*/ 46 w 203"/>
              <a:gd name="T41" fmla="*/ 65 h 134"/>
              <a:gd name="T42" fmla="*/ 42 w 203"/>
              <a:gd name="T43" fmla="*/ 59 h 134"/>
              <a:gd name="T44" fmla="*/ 36 w 203"/>
              <a:gd name="T45" fmla="*/ 45 h 134"/>
              <a:gd name="T46" fmla="*/ 34 w 203"/>
              <a:gd name="T47" fmla="*/ 43 h 134"/>
              <a:gd name="T48" fmla="*/ 28 w 203"/>
              <a:gd name="T49" fmla="*/ 33 h 134"/>
              <a:gd name="T50" fmla="*/ 24 w 203"/>
              <a:gd name="T51" fmla="*/ 28 h 134"/>
              <a:gd name="T52" fmla="*/ 17 w 203"/>
              <a:gd name="T53" fmla="*/ 17 h 134"/>
              <a:gd name="T54" fmla="*/ 20 w 203"/>
              <a:gd name="T55" fmla="*/ 10 h 134"/>
              <a:gd name="T56" fmla="*/ 27 w 203"/>
              <a:gd name="T57" fmla="*/ 16 h 134"/>
              <a:gd name="T58" fmla="*/ 33 w 203"/>
              <a:gd name="T59" fmla="*/ 27 h 134"/>
              <a:gd name="T60" fmla="*/ 38 w 203"/>
              <a:gd name="T61" fmla="*/ 36 h 134"/>
              <a:gd name="T62" fmla="*/ 49 w 203"/>
              <a:gd name="T63" fmla="*/ 46 h 134"/>
              <a:gd name="T64" fmla="*/ 52 w 203"/>
              <a:gd name="T65" fmla="*/ 52 h 134"/>
              <a:gd name="T66" fmla="*/ 54 w 203"/>
              <a:gd name="T67" fmla="*/ 55 h 134"/>
              <a:gd name="T68" fmla="*/ 61 w 203"/>
              <a:gd name="T69" fmla="*/ 59 h 134"/>
              <a:gd name="T70" fmla="*/ 64 w 203"/>
              <a:gd name="T71" fmla="*/ 63 h 134"/>
              <a:gd name="T72" fmla="*/ 74 w 203"/>
              <a:gd name="T73" fmla="*/ 74 h 134"/>
              <a:gd name="T74" fmla="*/ 80 w 203"/>
              <a:gd name="T75" fmla="*/ 88 h 134"/>
              <a:gd name="T76" fmla="*/ 80 w 203"/>
              <a:gd name="T77" fmla="*/ 98 h 134"/>
              <a:gd name="T78" fmla="*/ 94 w 203"/>
              <a:gd name="T79" fmla="*/ 109 h 134"/>
              <a:gd name="T80" fmla="*/ 116 w 203"/>
              <a:gd name="T81" fmla="*/ 118 h 134"/>
              <a:gd name="T82" fmla="*/ 130 w 203"/>
              <a:gd name="T83" fmla="*/ 124 h 134"/>
              <a:gd name="T84" fmla="*/ 148 w 203"/>
              <a:gd name="T85" fmla="*/ 123 h 134"/>
              <a:gd name="T86" fmla="*/ 154 w 203"/>
              <a:gd name="T87" fmla="*/ 123 h 134"/>
              <a:gd name="T88" fmla="*/ 165 w 203"/>
              <a:gd name="T89" fmla="*/ 132 h 134"/>
              <a:gd name="T90" fmla="*/ 179 w 203"/>
              <a:gd name="T91" fmla="*/ 121 h 134"/>
              <a:gd name="T92" fmla="*/ 175 w 203"/>
              <a:gd name="T93" fmla="*/ 115 h 134"/>
              <a:gd name="T94" fmla="*/ 195 w 203"/>
              <a:gd name="T95" fmla="*/ 104 h 134"/>
              <a:gd name="T96" fmla="*/ 196 w 203"/>
              <a:gd name="T97" fmla="*/ 109 h 134"/>
              <a:gd name="T98" fmla="*/ 199 w 203"/>
              <a:gd name="T99" fmla="*/ 101 h 134"/>
              <a:gd name="T100" fmla="*/ 198 w 203"/>
              <a:gd name="T101" fmla="*/ 100 h 134"/>
              <a:gd name="T102" fmla="*/ 199 w 203"/>
              <a:gd name="T103" fmla="*/ 94 h 134"/>
              <a:gd name="T104" fmla="*/ 199 w 203"/>
              <a:gd name="T105" fmla="*/ 85 h 134"/>
              <a:gd name="T106" fmla="*/ 178 w 203"/>
              <a:gd name="T107" fmla="*/ 97 h 134"/>
              <a:gd name="T108" fmla="*/ 167 w 203"/>
              <a:gd name="T109" fmla="*/ 105 h 134"/>
              <a:gd name="T110" fmla="*/ 144 w 203"/>
              <a:gd name="T111" fmla="*/ 105 h 134"/>
              <a:gd name="T112" fmla="*/ 132 w 203"/>
              <a:gd name="T113" fmla="*/ 84 h 134"/>
              <a:gd name="T114" fmla="*/ 130 w 203"/>
              <a:gd name="T115" fmla="*/ 80 h 134"/>
              <a:gd name="T116" fmla="*/ 129 w 203"/>
              <a:gd name="T117" fmla="*/ 63 h 134"/>
              <a:gd name="T118" fmla="*/ 131 w 203"/>
              <a:gd name="T119" fmla="*/ 57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03" h="134">
                <a:moveTo>
                  <a:pt x="25" y="27"/>
                </a:moveTo>
                <a:cubicBezTo>
                  <a:pt x="25" y="27"/>
                  <a:pt x="26" y="27"/>
                  <a:pt x="26" y="27"/>
                </a:cubicBezTo>
                <a:cubicBezTo>
                  <a:pt x="26" y="27"/>
                  <a:pt x="26" y="27"/>
                  <a:pt x="26" y="27"/>
                </a:cubicBezTo>
                <a:cubicBezTo>
                  <a:pt x="27" y="28"/>
                  <a:pt x="27" y="28"/>
                  <a:pt x="27" y="28"/>
                </a:cubicBezTo>
                <a:cubicBezTo>
                  <a:pt x="27" y="28"/>
                  <a:pt x="27" y="28"/>
                  <a:pt x="27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7" y="29"/>
                  <a:pt x="26" y="29"/>
                  <a:pt x="26" y="29"/>
                </a:cubicBezTo>
                <a:cubicBezTo>
                  <a:pt x="26" y="29"/>
                  <a:pt x="26" y="29"/>
                  <a:pt x="26" y="29"/>
                </a:cubicBezTo>
                <a:cubicBezTo>
                  <a:pt x="26" y="28"/>
                  <a:pt x="25" y="28"/>
                  <a:pt x="25" y="28"/>
                </a:cubicBezTo>
                <a:cubicBezTo>
                  <a:pt x="25" y="28"/>
                  <a:pt x="24" y="27"/>
                  <a:pt x="24" y="27"/>
                </a:cubicBezTo>
                <a:cubicBezTo>
                  <a:pt x="24" y="27"/>
                  <a:pt x="24" y="26"/>
                  <a:pt x="24" y="26"/>
                </a:cubicBezTo>
                <a:cubicBezTo>
                  <a:pt x="24" y="26"/>
                  <a:pt x="24" y="25"/>
                  <a:pt x="25" y="25"/>
                </a:cubicBezTo>
                <a:cubicBezTo>
                  <a:pt x="25" y="25"/>
                  <a:pt x="25" y="26"/>
                  <a:pt x="25" y="26"/>
                </a:cubicBezTo>
                <a:cubicBezTo>
                  <a:pt x="25" y="26"/>
                  <a:pt x="25" y="26"/>
                  <a:pt x="25" y="27"/>
                </a:cubicBezTo>
                <a:close/>
                <a:moveTo>
                  <a:pt x="32" y="31"/>
                </a:moveTo>
                <a:cubicBezTo>
                  <a:pt x="32" y="31"/>
                  <a:pt x="32" y="31"/>
                  <a:pt x="32" y="31"/>
                </a:cubicBezTo>
                <a:cubicBezTo>
                  <a:pt x="33" y="31"/>
                  <a:pt x="33" y="31"/>
                  <a:pt x="33" y="31"/>
                </a:cubicBezTo>
                <a:cubicBezTo>
                  <a:pt x="33" y="30"/>
                  <a:pt x="33" y="30"/>
                  <a:pt x="33" y="29"/>
                </a:cubicBezTo>
                <a:cubicBezTo>
                  <a:pt x="33" y="29"/>
                  <a:pt x="32" y="29"/>
                  <a:pt x="32" y="28"/>
                </a:cubicBezTo>
                <a:cubicBezTo>
                  <a:pt x="32" y="28"/>
                  <a:pt x="32" y="28"/>
                  <a:pt x="32" y="28"/>
                </a:cubicBezTo>
                <a:cubicBezTo>
                  <a:pt x="31" y="28"/>
                  <a:pt x="31" y="28"/>
                  <a:pt x="31" y="29"/>
                </a:cubicBezTo>
                <a:cubicBezTo>
                  <a:pt x="31" y="29"/>
                  <a:pt x="31" y="29"/>
                  <a:pt x="31" y="30"/>
                </a:cubicBezTo>
                <a:cubicBezTo>
                  <a:pt x="30" y="30"/>
                  <a:pt x="31" y="30"/>
                  <a:pt x="31" y="30"/>
                </a:cubicBezTo>
                <a:cubicBezTo>
                  <a:pt x="31" y="30"/>
                  <a:pt x="31" y="30"/>
                  <a:pt x="31" y="31"/>
                </a:cubicBezTo>
                <a:cubicBezTo>
                  <a:pt x="31" y="31"/>
                  <a:pt x="31" y="31"/>
                  <a:pt x="31" y="31"/>
                </a:cubicBezTo>
                <a:cubicBezTo>
                  <a:pt x="31" y="31"/>
                  <a:pt x="31" y="31"/>
                  <a:pt x="31" y="31"/>
                </a:cubicBezTo>
                <a:cubicBezTo>
                  <a:pt x="32" y="31"/>
                  <a:pt x="32" y="31"/>
                  <a:pt x="32" y="31"/>
                </a:cubicBezTo>
                <a:close/>
                <a:moveTo>
                  <a:pt x="132" y="53"/>
                </a:moveTo>
                <a:cubicBezTo>
                  <a:pt x="132" y="53"/>
                  <a:pt x="131" y="53"/>
                  <a:pt x="131" y="52"/>
                </a:cubicBezTo>
                <a:cubicBezTo>
                  <a:pt x="131" y="52"/>
                  <a:pt x="130" y="52"/>
                  <a:pt x="130" y="52"/>
                </a:cubicBezTo>
                <a:cubicBezTo>
                  <a:pt x="128" y="52"/>
                  <a:pt x="128" y="52"/>
                  <a:pt x="128" y="52"/>
                </a:cubicBezTo>
                <a:cubicBezTo>
                  <a:pt x="127" y="52"/>
                  <a:pt x="127" y="52"/>
                  <a:pt x="127" y="52"/>
                </a:cubicBezTo>
                <a:cubicBezTo>
                  <a:pt x="126" y="51"/>
                  <a:pt x="126" y="51"/>
                  <a:pt x="126" y="51"/>
                </a:cubicBezTo>
                <a:cubicBezTo>
                  <a:pt x="125" y="50"/>
                  <a:pt x="125" y="50"/>
                  <a:pt x="125" y="50"/>
                </a:cubicBezTo>
                <a:cubicBezTo>
                  <a:pt x="124" y="50"/>
                  <a:pt x="124" y="50"/>
                  <a:pt x="124" y="50"/>
                </a:cubicBezTo>
                <a:cubicBezTo>
                  <a:pt x="122" y="49"/>
                  <a:pt x="122" y="49"/>
                  <a:pt x="122" y="49"/>
                </a:cubicBezTo>
                <a:cubicBezTo>
                  <a:pt x="121" y="49"/>
                  <a:pt x="121" y="49"/>
                  <a:pt x="121" y="49"/>
                </a:cubicBezTo>
                <a:cubicBezTo>
                  <a:pt x="120" y="48"/>
                  <a:pt x="120" y="48"/>
                  <a:pt x="120" y="48"/>
                </a:cubicBezTo>
                <a:cubicBezTo>
                  <a:pt x="120" y="46"/>
                  <a:pt x="120" y="46"/>
                  <a:pt x="120" y="46"/>
                </a:cubicBezTo>
                <a:cubicBezTo>
                  <a:pt x="119" y="44"/>
                  <a:pt x="119" y="44"/>
                  <a:pt x="119" y="44"/>
                </a:cubicBezTo>
                <a:cubicBezTo>
                  <a:pt x="119" y="43"/>
                  <a:pt x="119" y="43"/>
                  <a:pt x="119" y="43"/>
                </a:cubicBezTo>
                <a:cubicBezTo>
                  <a:pt x="119" y="43"/>
                  <a:pt x="118" y="43"/>
                  <a:pt x="118" y="42"/>
                </a:cubicBezTo>
                <a:cubicBezTo>
                  <a:pt x="118" y="42"/>
                  <a:pt x="118" y="42"/>
                  <a:pt x="118" y="42"/>
                </a:cubicBezTo>
                <a:cubicBezTo>
                  <a:pt x="118" y="42"/>
                  <a:pt x="118" y="41"/>
                  <a:pt x="118" y="41"/>
                </a:cubicBezTo>
                <a:cubicBezTo>
                  <a:pt x="118" y="40"/>
                  <a:pt x="118" y="40"/>
                  <a:pt x="118" y="40"/>
                </a:cubicBezTo>
                <a:cubicBezTo>
                  <a:pt x="116" y="39"/>
                  <a:pt x="116" y="39"/>
                  <a:pt x="116" y="39"/>
                </a:cubicBezTo>
                <a:cubicBezTo>
                  <a:pt x="116" y="39"/>
                  <a:pt x="115" y="37"/>
                  <a:pt x="115" y="37"/>
                </a:cubicBezTo>
                <a:cubicBezTo>
                  <a:pt x="115" y="37"/>
                  <a:pt x="113" y="35"/>
                  <a:pt x="113" y="35"/>
                </a:cubicBezTo>
                <a:cubicBezTo>
                  <a:pt x="113" y="35"/>
                  <a:pt x="113" y="33"/>
                  <a:pt x="113" y="33"/>
                </a:cubicBezTo>
                <a:cubicBezTo>
                  <a:pt x="113" y="33"/>
                  <a:pt x="110" y="30"/>
                  <a:pt x="110" y="30"/>
                </a:cubicBezTo>
                <a:cubicBezTo>
                  <a:pt x="110" y="28"/>
                  <a:pt x="110" y="28"/>
                  <a:pt x="110" y="28"/>
                </a:cubicBezTo>
                <a:cubicBezTo>
                  <a:pt x="108" y="26"/>
                  <a:pt x="108" y="26"/>
                  <a:pt x="108" y="26"/>
                </a:cubicBezTo>
                <a:cubicBezTo>
                  <a:pt x="106" y="25"/>
                  <a:pt x="106" y="25"/>
                  <a:pt x="106" y="25"/>
                </a:cubicBezTo>
                <a:cubicBezTo>
                  <a:pt x="106" y="25"/>
                  <a:pt x="106" y="25"/>
                  <a:pt x="106" y="25"/>
                </a:cubicBezTo>
                <a:cubicBezTo>
                  <a:pt x="106" y="24"/>
                  <a:pt x="106" y="24"/>
                  <a:pt x="106" y="24"/>
                </a:cubicBezTo>
                <a:cubicBezTo>
                  <a:pt x="105" y="23"/>
                  <a:pt x="105" y="23"/>
                  <a:pt x="105" y="23"/>
                </a:cubicBezTo>
                <a:cubicBezTo>
                  <a:pt x="101" y="23"/>
                  <a:pt x="101" y="23"/>
                  <a:pt x="101" y="23"/>
                </a:cubicBezTo>
                <a:cubicBezTo>
                  <a:pt x="99" y="22"/>
                  <a:pt x="99" y="22"/>
                  <a:pt x="99" y="22"/>
                </a:cubicBezTo>
                <a:cubicBezTo>
                  <a:pt x="99" y="24"/>
                  <a:pt x="99" y="24"/>
                  <a:pt x="99" y="24"/>
                </a:cubicBezTo>
                <a:cubicBezTo>
                  <a:pt x="97" y="24"/>
                  <a:pt x="97" y="24"/>
                  <a:pt x="97" y="24"/>
                </a:cubicBezTo>
                <a:cubicBezTo>
                  <a:pt x="97" y="24"/>
                  <a:pt x="96" y="25"/>
                  <a:pt x="96" y="25"/>
                </a:cubicBezTo>
                <a:cubicBezTo>
                  <a:pt x="96" y="25"/>
                  <a:pt x="96" y="26"/>
                  <a:pt x="96" y="26"/>
                </a:cubicBezTo>
                <a:cubicBezTo>
                  <a:pt x="95" y="27"/>
                  <a:pt x="95" y="27"/>
                  <a:pt x="95" y="27"/>
                </a:cubicBezTo>
                <a:cubicBezTo>
                  <a:pt x="95" y="28"/>
                  <a:pt x="95" y="28"/>
                  <a:pt x="95" y="28"/>
                </a:cubicBezTo>
                <a:cubicBezTo>
                  <a:pt x="94" y="29"/>
                  <a:pt x="94" y="29"/>
                  <a:pt x="94" y="29"/>
                </a:cubicBezTo>
                <a:cubicBezTo>
                  <a:pt x="93" y="29"/>
                  <a:pt x="93" y="29"/>
                  <a:pt x="93" y="29"/>
                </a:cubicBezTo>
                <a:cubicBezTo>
                  <a:pt x="90" y="27"/>
                  <a:pt x="90" y="27"/>
                  <a:pt x="90" y="27"/>
                </a:cubicBezTo>
                <a:cubicBezTo>
                  <a:pt x="88" y="27"/>
                  <a:pt x="88" y="27"/>
                  <a:pt x="88" y="27"/>
                </a:cubicBezTo>
                <a:cubicBezTo>
                  <a:pt x="86" y="26"/>
                  <a:pt x="86" y="26"/>
                  <a:pt x="86" y="26"/>
                </a:cubicBezTo>
                <a:cubicBezTo>
                  <a:pt x="86" y="25"/>
                  <a:pt x="86" y="25"/>
                  <a:pt x="86" y="25"/>
                </a:cubicBezTo>
                <a:cubicBezTo>
                  <a:pt x="84" y="23"/>
                  <a:pt x="84" y="23"/>
                  <a:pt x="84" y="23"/>
                </a:cubicBezTo>
                <a:cubicBezTo>
                  <a:pt x="83" y="20"/>
                  <a:pt x="83" y="20"/>
                  <a:pt x="83" y="20"/>
                </a:cubicBezTo>
                <a:cubicBezTo>
                  <a:pt x="81" y="16"/>
                  <a:pt x="81" y="16"/>
                  <a:pt x="81" y="16"/>
                </a:cubicBezTo>
                <a:cubicBezTo>
                  <a:pt x="79" y="15"/>
                  <a:pt x="79" y="15"/>
                  <a:pt x="79" y="15"/>
                </a:cubicBezTo>
                <a:cubicBezTo>
                  <a:pt x="75" y="11"/>
                  <a:pt x="75" y="11"/>
                  <a:pt x="75" y="11"/>
                </a:cubicBezTo>
                <a:cubicBezTo>
                  <a:pt x="74" y="10"/>
                  <a:pt x="74" y="10"/>
                  <a:pt x="74" y="10"/>
                </a:cubicBezTo>
                <a:cubicBezTo>
                  <a:pt x="72" y="8"/>
                  <a:pt x="72" y="8"/>
                  <a:pt x="72" y="8"/>
                </a:cubicBezTo>
                <a:cubicBezTo>
                  <a:pt x="60" y="8"/>
                  <a:pt x="60" y="8"/>
                  <a:pt x="60" y="8"/>
                </a:cubicBezTo>
                <a:cubicBezTo>
                  <a:pt x="60" y="11"/>
                  <a:pt x="60" y="11"/>
                  <a:pt x="60" y="11"/>
                </a:cubicBezTo>
                <a:cubicBezTo>
                  <a:pt x="40" y="11"/>
                  <a:pt x="40" y="11"/>
                  <a:pt x="40" y="11"/>
                </a:cubicBezTo>
                <a:cubicBezTo>
                  <a:pt x="15" y="2"/>
                  <a:pt x="15" y="2"/>
                  <a:pt x="15" y="2"/>
                </a:cubicBezTo>
                <a:cubicBezTo>
                  <a:pt x="16" y="0"/>
                  <a:pt x="16" y="0"/>
                  <a:pt x="16" y="0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3"/>
                  <a:pt x="0" y="3"/>
                  <a:pt x="0" y="3"/>
                </a:cubicBezTo>
                <a:cubicBezTo>
                  <a:pt x="0" y="3"/>
                  <a:pt x="1" y="4"/>
                  <a:pt x="1" y="4"/>
                </a:cubicBezTo>
                <a:cubicBezTo>
                  <a:pt x="1" y="4"/>
                  <a:pt x="1" y="5"/>
                  <a:pt x="1" y="5"/>
                </a:cubicBezTo>
                <a:cubicBezTo>
                  <a:pt x="1" y="5"/>
                  <a:pt x="1" y="5"/>
                  <a:pt x="1" y="5"/>
                </a:cubicBezTo>
                <a:cubicBezTo>
                  <a:pt x="1" y="6"/>
                  <a:pt x="2" y="6"/>
                  <a:pt x="2" y="6"/>
                </a:cubicBezTo>
                <a:cubicBezTo>
                  <a:pt x="2" y="6"/>
                  <a:pt x="3" y="7"/>
                  <a:pt x="3" y="7"/>
                </a:cubicBezTo>
                <a:cubicBezTo>
                  <a:pt x="3" y="8"/>
                  <a:pt x="3" y="8"/>
                  <a:pt x="3" y="8"/>
                </a:cubicBezTo>
                <a:cubicBezTo>
                  <a:pt x="3" y="9"/>
                  <a:pt x="3" y="9"/>
                  <a:pt x="3" y="9"/>
                </a:cubicBezTo>
                <a:cubicBezTo>
                  <a:pt x="3" y="10"/>
                  <a:pt x="3" y="10"/>
                  <a:pt x="3" y="10"/>
                </a:cubicBezTo>
                <a:cubicBezTo>
                  <a:pt x="3" y="10"/>
                  <a:pt x="4" y="10"/>
                  <a:pt x="4" y="10"/>
                </a:cubicBezTo>
                <a:cubicBezTo>
                  <a:pt x="4" y="11"/>
                  <a:pt x="5" y="11"/>
                  <a:pt x="5" y="12"/>
                </a:cubicBezTo>
                <a:cubicBezTo>
                  <a:pt x="5" y="12"/>
                  <a:pt x="6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5" y="13"/>
                  <a:pt x="5" y="14"/>
                  <a:pt x="5" y="14"/>
                </a:cubicBezTo>
                <a:cubicBezTo>
                  <a:pt x="5" y="14"/>
                  <a:pt x="5" y="14"/>
                  <a:pt x="6" y="15"/>
                </a:cubicBezTo>
                <a:cubicBezTo>
                  <a:pt x="6" y="15"/>
                  <a:pt x="6" y="15"/>
                  <a:pt x="7" y="15"/>
                </a:cubicBezTo>
                <a:cubicBezTo>
                  <a:pt x="7" y="16"/>
                  <a:pt x="7" y="16"/>
                  <a:pt x="7" y="17"/>
                </a:cubicBezTo>
                <a:cubicBezTo>
                  <a:pt x="7" y="17"/>
                  <a:pt x="7" y="18"/>
                  <a:pt x="7" y="18"/>
                </a:cubicBezTo>
                <a:cubicBezTo>
                  <a:pt x="7" y="18"/>
                  <a:pt x="8" y="18"/>
                  <a:pt x="8" y="19"/>
                </a:cubicBezTo>
                <a:cubicBezTo>
                  <a:pt x="8" y="19"/>
                  <a:pt x="9" y="20"/>
                  <a:pt x="9" y="20"/>
                </a:cubicBezTo>
                <a:cubicBezTo>
                  <a:pt x="9" y="20"/>
                  <a:pt x="9" y="21"/>
                  <a:pt x="9" y="21"/>
                </a:cubicBezTo>
                <a:cubicBezTo>
                  <a:pt x="9" y="21"/>
                  <a:pt x="9" y="22"/>
                  <a:pt x="9" y="22"/>
                </a:cubicBezTo>
                <a:cubicBezTo>
                  <a:pt x="9" y="22"/>
                  <a:pt x="9" y="22"/>
                  <a:pt x="9" y="22"/>
                </a:cubicBezTo>
                <a:cubicBezTo>
                  <a:pt x="10" y="22"/>
                  <a:pt x="10" y="23"/>
                  <a:pt x="10" y="23"/>
                </a:cubicBezTo>
                <a:cubicBezTo>
                  <a:pt x="10" y="24"/>
                  <a:pt x="10" y="24"/>
                  <a:pt x="11" y="24"/>
                </a:cubicBezTo>
                <a:cubicBezTo>
                  <a:pt x="11" y="25"/>
                  <a:pt x="11" y="25"/>
                  <a:pt x="12" y="25"/>
                </a:cubicBezTo>
                <a:cubicBezTo>
                  <a:pt x="12" y="25"/>
                  <a:pt x="13" y="26"/>
                  <a:pt x="13" y="26"/>
                </a:cubicBezTo>
                <a:cubicBezTo>
                  <a:pt x="13" y="26"/>
                  <a:pt x="14" y="26"/>
                  <a:pt x="14" y="27"/>
                </a:cubicBezTo>
                <a:cubicBezTo>
                  <a:pt x="15" y="27"/>
                  <a:pt x="16" y="28"/>
                  <a:pt x="16" y="28"/>
                </a:cubicBezTo>
                <a:cubicBezTo>
                  <a:pt x="16" y="28"/>
                  <a:pt x="16" y="29"/>
                  <a:pt x="16" y="29"/>
                </a:cubicBezTo>
                <a:cubicBezTo>
                  <a:pt x="17" y="29"/>
                  <a:pt x="17" y="29"/>
                  <a:pt x="17" y="30"/>
                </a:cubicBezTo>
                <a:cubicBezTo>
                  <a:pt x="17" y="30"/>
                  <a:pt x="17" y="30"/>
                  <a:pt x="18" y="30"/>
                </a:cubicBezTo>
                <a:cubicBezTo>
                  <a:pt x="19" y="30"/>
                  <a:pt x="18" y="31"/>
                  <a:pt x="19" y="31"/>
                </a:cubicBezTo>
                <a:cubicBezTo>
                  <a:pt x="19" y="32"/>
                  <a:pt x="19" y="32"/>
                  <a:pt x="19" y="32"/>
                </a:cubicBezTo>
                <a:cubicBezTo>
                  <a:pt x="20" y="32"/>
                  <a:pt x="20" y="33"/>
                  <a:pt x="20" y="33"/>
                </a:cubicBezTo>
                <a:cubicBezTo>
                  <a:pt x="21" y="33"/>
                  <a:pt x="21" y="34"/>
                  <a:pt x="21" y="34"/>
                </a:cubicBezTo>
                <a:cubicBezTo>
                  <a:pt x="21" y="34"/>
                  <a:pt x="20" y="35"/>
                  <a:pt x="20" y="35"/>
                </a:cubicBezTo>
                <a:cubicBezTo>
                  <a:pt x="20" y="35"/>
                  <a:pt x="21" y="35"/>
                  <a:pt x="21" y="36"/>
                </a:cubicBezTo>
                <a:cubicBezTo>
                  <a:pt x="21" y="36"/>
                  <a:pt x="20" y="36"/>
                  <a:pt x="20" y="36"/>
                </a:cubicBezTo>
                <a:cubicBezTo>
                  <a:pt x="20" y="36"/>
                  <a:pt x="20" y="37"/>
                  <a:pt x="20" y="37"/>
                </a:cubicBezTo>
                <a:cubicBezTo>
                  <a:pt x="20" y="37"/>
                  <a:pt x="20" y="37"/>
                  <a:pt x="19" y="37"/>
                </a:cubicBezTo>
                <a:cubicBezTo>
                  <a:pt x="19" y="37"/>
                  <a:pt x="19" y="38"/>
                  <a:pt x="19" y="38"/>
                </a:cubicBezTo>
                <a:cubicBezTo>
                  <a:pt x="19" y="38"/>
                  <a:pt x="20" y="38"/>
                  <a:pt x="20" y="38"/>
                </a:cubicBezTo>
                <a:cubicBezTo>
                  <a:pt x="20" y="38"/>
                  <a:pt x="20" y="38"/>
                  <a:pt x="20" y="38"/>
                </a:cubicBezTo>
                <a:cubicBezTo>
                  <a:pt x="20" y="38"/>
                  <a:pt x="20" y="38"/>
                  <a:pt x="20" y="39"/>
                </a:cubicBezTo>
                <a:cubicBezTo>
                  <a:pt x="20" y="39"/>
                  <a:pt x="20" y="39"/>
                  <a:pt x="21" y="39"/>
                </a:cubicBezTo>
                <a:cubicBezTo>
                  <a:pt x="21" y="39"/>
                  <a:pt x="22" y="39"/>
                  <a:pt x="22" y="39"/>
                </a:cubicBezTo>
                <a:cubicBezTo>
                  <a:pt x="22" y="39"/>
                  <a:pt x="21" y="39"/>
                  <a:pt x="21" y="39"/>
                </a:cubicBezTo>
                <a:cubicBezTo>
                  <a:pt x="21" y="40"/>
                  <a:pt x="21" y="40"/>
                  <a:pt x="21" y="40"/>
                </a:cubicBezTo>
                <a:cubicBezTo>
                  <a:pt x="21" y="40"/>
                  <a:pt x="20" y="40"/>
                  <a:pt x="20" y="40"/>
                </a:cubicBezTo>
                <a:cubicBezTo>
                  <a:pt x="20" y="40"/>
                  <a:pt x="20" y="39"/>
                  <a:pt x="20" y="39"/>
                </a:cubicBezTo>
                <a:cubicBezTo>
                  <a:pt x="19" y="39"/>
                  <a:pt x="19" y="39"/>
                  <a:pt x="19" y="39"/>
                </a:cubicBezTo>
                <a:cubicBezTo>
                  <a:pt x="19" y="38"/>
                  <a:pt x="19" y="39"/>
                  <a:pt x="18" y="39"/>
                </a:cubicBezTo>
                <a:cubicBezTo>
                  <a:pt x="18" y="39"/>
                  <a:pt x="17" y="39"/>
                  <a:pt x="17" y="39"/>
                </a:cubicBezTo>
                <a:cubicBezTo>
                  <a:pt x="16" y="39"/>
                  <a:pt x="16" y="39"/>
                  <a:pt x="16" y="39"/>
                </a:cubicBezTo>
                <a:cubicBezTo>
                  <a:pt x="15" y="38"/>
                  <a:pt x="14" y="38"/>
                  <a:pt x="14" y="39"/>
                </a:cubicBezTo>
                <a:cubicBezTo>
                  <a:pt x="14" y="39"/>
                  <a:pt x="14" y="39"/>
                  <a:pt x="14" y="39"/>
                </a:cubicBezTo>
                <a:cubicBezTo>
                  <a:pt x="14" y="39"/>
                  <a:pt x="15" y="39"/>
                  <a:pt x="15" y="40"/>
                </a:cubicBezTo>
                <a:cubicBezTo>
                  <a:pt x="15" y="40"/>
                  <a:pt x="16" y="40"/>
                  <a:pt x="16" y="40"/>
                </a:cubicBezTo>
                <a:cubicBezTo>
                  <a:pt x="16" y="40"/>
                  <a:pt x="16" y="41"/>
                  <a:pt x="17" y="41"/>
                </a:cubicBezTo>
                <a:cubicBezTo>
                  <a:pt x="17" y="41"/>
                  <a:pt x="17" y="41"/>
                  <a:pt x="18" y="41"/>
                </a:cubicBezTo>
                <a:cubicBezTo>
                  <a:pt x="18" y="42"/>
                  <a:pt x="18" y="42"/>
                  <a:pt x="18" y="43"/>
                </a:cubicBezTo>
                <a:cubicBezTo>
                  <a:pt x="18" y="43"/>
                  <a:pt x="18" y="43"/>
                  <a:pt x="18" y="43"/>
                </a:cubicBezTo>
                <a:cubicBezTo>
                  <a:pt x="19" y="44"/>
                  <a:pt x="19" y="44"/>
                  <a:pt x="19" y="44"/>
                </a:cubicBezTo>
                <a:cubicBezTo>
                  <a:pt x="20" y="44"/>
                  <a:pt x="20" y="44"/>
                  <a:pt x="20" y="44"/>
                </a:cubicBezTo>
                <a:cubicBezTo>
                  <a:pt x="20" y="44"/>
                  <a:pt x="21" y="44"/>
                  <a:pt x="21" y="45"/>
                </a:cubicBezTo>
                <a:cubicBezTo>
                  <a:pt x="21" y="45"/>
                  <a:pt x="21" y="45"/>
                  <a:pt x="22" y="45"/>
                </a:cubicBezTo>
                <a:cubicBezTo>
                  <a:pt x="22" y="45"/>
                  <a:pt x="22" y="45"/>
                  <a:pt x="23" y="45"/>
                </a:cubicBezTo>
                <a:cubicBezTo>
                  <a:pt x="23" y="45"/>
                  <a:pt x="23" y="46"/>
                  <a:pt x="23" y="46"/>
                </a:cubicBezTo>
                <a:cubicBezTo>
                  <a:pt x="23" y="46"/>
                  <a:pt x="23" y="46"/>
                  <a:pt x="23" y="47"/>
                </a:cubicBezTo>
                <a:cubicBezTo>
                  <a:pt x="23" y="47"/>
                  <a:pt x="24" y="47"/>
                  <a:pt x="24" y="47"/>
                </a:cubicBezTo>
                <a:cubicBezTo>
                  <a:pt x="24" y="47"/>
                  <a:pt x="24" y="46"/>
                  <a:pt x="24" y="46"/>
                </a:cubicBezTo>
                <a:cubicBezTo>
                  <a:pt x="25" y="46"/>
                  <a:pt x="25" y="46"/>
                  <a:pt x="25" y="46"/>
                </a:cubicBezTo>
                <a:cubicBezTo>
                  <a:pt x="25" y="46"/>
                  <a:pt x="25" y="46"/>
                  <a:pt x="25" y="46"/>
                </a:cubicBezTo>
                <a:cubicBezTo>
                  <a:pt x="25" y="46"/>
                  <a:pt x="26" y="46"/>
                  <a:pt x="26" y="46"/>
                </a:cubicBezTo>
                <a:cubicBezTo>
                  <a:pt x="26" y="46"/>
                  <a:pt x="26" y="46"/>
                  <a:pt x="26" y="46"/>
                </a:cubicBezTo>
                <a:cubicBezTo>
                  <a:pt x="26" y="46"/>
                  <a:pt x="26" y="45"/>
                  <a:pt x="27" y="45"/>
                </a:cubicBezTo>
                <a:cubicBezTo>
                  <a:pt x="27" y="45"/>
                  <a:pt x="26" y="45"/>
                  <a:pt x="26" y="45"/>
                </a:cubicBezTo>
                <a:cubicBezTo>
                  <a:pt x="26" y="45"/>
                  <a:pt x="26" y="44"/>
                  <a:pt x="26" y="44"/>
                </a:cubicBezTo>
                <a:cubicBezTo>
                  <a:pt x="27" y="44"/>
                  <a:pt x="27" y="44"/>
                  <a:pt x="27" y="44"/>
                </a:cubicBezTo>
                <a:cubicBezTo>
                  <a:pt x="27" y="44"/>
                  <a:pt x="27" y="45"/>
                  <a:pt x="27" y="45"/>
                </a:cubicBezTo>
                <a:cubicBezTo>
                  <a:pt x="27" y="45"/>
                  <a:pt x="27" y="45"/>
                  <a:pt x="27" y="45"/>
                </a:cubicBezTo>
                <a:cubicBezTo>
                  <a:pt x="27" y="45"/>
                  <a:pt x="27" y="46"/>
                  <a:pt x="27" y="46"/>
                </a:cubicBezTo>
                <a:cubicBezTo>
                  <a:pt x="27" y="46"/>
                  <a:pt x="27" y="47"/>
                  <a:pt x="27" y="47"/>
                </a:cubicBezTo>
                <a:cubicBezTo>
                  <a:pt x="27" y="47"/>
                  <a:pt x="27" y="48"/>
                  <a:pt x="28" y="48"/>
                </a:cubicBezTo>
                <a:cubicBezTo>
                  <a:pt x="28" y="49"/>
                  <a:pt x="29" y="49"/>
                  <a:pt x="30" y="49"/>
                </a:cubicBezTo>
                <a:cubicBezTo>
                  <a:pt x="30" y="50"/>
                  <a:pt x="31" y="50"/>
                  <a:pt x="31" y="50"/>
                </a:cubicBezTo>
                <a:cubicBezTo>
                  <a:pt x="32" y="50"/>
                  <a:pt x="32" y="51"/>
                  <a:pt x="33" y="51"/>
                </a:cubicBezTo>
                <a:cubicBezTo>
                  <a:pt x="33" y="51"/>
                  <a:pt x="34" y="54"/>
                  <a:pt x="34" y="54"/>
                </a:cubicBezTo>
                <a:cubicBezTo>
                  <a:pt x="34" y="55"/>
                  <a:pt x="34" y="56"/>
                  <a:pt x="34" y="56"/>
                </a:cubicBezTo>
                <a:cubicBezTo>
                  <a:pt x="34" y="56"/>
                  <a:pt x="34" y="57"/>
                  <a:pt x="34" y="57"/>
                </a:cubicBezTo>
                <a:cubicBezTo>
                  <a:pt x="33" y="58"/>
                  <a:pt x="34" y="59"/>
                  <a:pt x="34" y="59"/>
                </a:cubicBezTo>
                <a:cubicBezTo>
                  <a:pt x="34" y="59"/>
                  <a:pt x="34" y="59"/>
                  <a:pt x="34" y="59"/>
                </a:cubicBezTo>
                <a:cubicBezTo>
                  <a:pt x="34" y="59"/>
                  <a:pt x="33" y="60"/>
                  <a:pt x="33" y="60"/>
                </a:cubicBezTo>
                <a:cubicBezTo>
                  <a:pt x="32" y="60"/>
                  <a:pt x="33" y="60"/>
                  <a:pt x="33" y="61"/>
                </a:cubicBezTo>
                <a:cubicBezTo>
                  <a:pt x="32" y="61"/>
                  <a:pt x="33" y="61"/>
                  <a:pt x="33" y="61"/>
                </a:cubicBezTo>
                <a:cubicBezTo>
                  <a:pt x="33" y="61"/>
                  <a:pt x="33" y="60"/>
                  <a:pt x="33" y="61"/>
                </a:cubicBezTo>
                <a:cubicBezTo>
                  <a:pt x="34" y="61"/>
                  <a:pt x="33" y="61"/>
                  <a:pt x="34" y="61"/>
                </a:cubicBezTo>
                <a:cubicBezTo>
                  <a:pt x="34" y="61"/>
                  <a:pt x="34" y="61"/>
                  <a:pt x="35" y="62"/>
                </a:cubicBezTo>
                <a:cubicBezTo>
                  <a:pt x="35" y="62"/>
                  <a:pt x="35" y="62"/>
                  <a:pt x="36" y="62"/>
                </a:cubicBezTo>
                <a:cubicBezTo>
                  <a:pt x="36" y="63"/>
                  <a:pt x="36" y="63"/>
                  <a:pt x="37" y="63"/>
                </a:cubicBezTo>
                <a:cubicBezTo>
                  <a:pt x="37" y="64"/>
                  <a:pt x="38" y="64"/>
                  <a:pt x="38" y="64"/>
                </a:cubicBezTo>
                <a:cubicBezTo>
                  <a:pt x="39" y="65"/>
                  <a:pt x="39" y="65"/>
                  <a:pt x="40" y="65"/>
                </a:cubicBezTo>
                <a:cubicBezTo>
                  <a:pt x="40" y="66"/>
                  <a:pt x="41" y="67"/>
                  <a:pt x="42" y="67"/>
                </a:cubicBezTo>
                <a:cubicBezTo>
                  <a:pt x="42" y="68"/>
                  <a:pt x="43" y="69"/>
                  <a:pt x="43" y="69"/>
                </a:cubicBezTo>
                <a:cubicBezTo>
                  <a:pt x="44" y="69"/>
                  <a:pt x="45" y="70"/>
                  <a:pt x="45" y="70"/>
                </a:cubicBezTo>
                <a:cubicBezTo>
                  <a:pt x="46" y="70"/>
                  <a:pt x="46" y="71"/>
                  <a:pt x="46" y="71"/>
                </a:cubicBezTo>
                <a:cubicBezTo>
                  <a:pt x="47" y="72"/>
                  <a:pt x="47" y="73"/>
                  <a:pt x="47" y="74"/>
                </a:cubicBezTo>
                <a:cubicBezTo>
                  <a:pt x="47" y="74"/>
                  <a:pt x="48" y="75"/>
                  <a:pt x="48" y="75"/>
                </a:cubicBezTo>
                <a:cubicBezTo>
                  <a:pt x="48" y="75"/>
                  <a:pt x="49" y="75"/>
                  <a:pt x="49" y="75"/>
                </a:cubicBezTo>
                <a:cubicBezTo>
                  <a:pt x="49" y="75"/>
                  <a:pt x="50" y="74"/>
                  <a:pt x="50" y="74"/>
                </a:cubicBezTo>
                <a:cubicBezTo>
                  <a:pt x="50" y="74"/>
                  <a:pt x="50" y="74"/>
                  <a:pt x="51" y="74"/>
                </a:cubicBezTo>
                <a:cubicBezTo>
                  <a:pt x="51" y="73"/>
                  <a:pt x="52" y="73"/>
                  <a:pt x="52" y="73"/>
                </a:cubicBezTo>
                <a:cubicBezTo>
                  <a:pt x="52" y="73"/>
                  <a:pt x="52" y="71"/>
                  <a:pt x="52" y="71"/>
                </a:cubicBezTo>
                <a:cubicBezTo>
                  <a:pt x="52" y="71"/>
                  <a:pt x="51" y="70"/>
                  <a:pt x="51" y="70"/>
                </a:cubicBezTo>
                <a:cubicBezTo>
                  <a:pt x="51" y="70"/>
                  <a:pt x="50" y="70"/>
                  <a:pt x="50" y="69"/>
                </a:cubicBezTo>
                <a:cubicBezTo>
                  <a:pt x="50" y="69"/>
                  <a:pt x="50" y="69"/>
                  <a:pt x="50" y="69"/>
                </a:cubicBezTo>
                <a:cubicBezTo>
                  <a:pt x="50" y="68"/>
                  <a:pt x="50" y="68"/>
                  <a:pt x="50" y="68"/>
                </a:cubicBezTo>
                <a:cubicBezTo>
                  <a:pt x="49" y="68"/>
                  <a:pt x="49" y="68"/>
                  <a:pt x="49" y="67"/>
                </a:cubicBezTo>
                <a:cubicBezTo>
                  <a:pt x="49" y="67"/>
                  <a:pt x="49" y="67"/>
                  <a:pt x="49" y="67"/>
                </a:cubicBezTo>
                <a:cubicBezTo>
                  <a:pt x="49" y="67"/>
                  <a:pt x="48" y="67"/>
                  <a:pt x="48" y="66"/>
                </a:cubicBezTo>
                <a:cubicBezTo>
                  <a:pt x="48" y="66"/>
                  <a:pt x="48" y="66"/>
                  <a:pt x="48" y="66"/>
                </a:cubicBezTo>
                <a:cubicBezTo>
                  <a:pt x="47" y="65"/>
                  <a:pt x="47" y="65"/>
                  <a:pt x="47" y="65"/>
                </a:cubicBezTo>
                <a:cubicBezTo>
                  <a:pt x="46" y="64"/>
                  <a:pt x="46" y="65"/>
                  <a:pt x="46" y="65"/>
                </a:cubicBezTo>
                <a:cubicBezTo>
                  <a:pt x="46" y="65"/>
                  <a:pt x="46" y="66"/>
                  <a:pt x="46" y="66"/>
                </a:cubicBezTo>
                <a:cubicBezTo>
                  <a:pt x="45" y="66"/>
                  <a:pt x="45" y="66"/>
                  <a:pt x="45" y="66"/>
                </a:cubicBezTo>
                <a:cubicBezTo>
                  <a:pt x="45" y="66"/>
                  <a:pt x="44" y="66"/>
                  <a:pt x="44" y="65"/>
                </a:cubicBezTo>
                <a:cubicBezTo>
                  <a:pt x="44" y="65"/>
                  <a:pt x="44" y="65"/>
                  <a:pt x="44" y="65"/>
                </a:cubicBezTo>
                <a:cubicBezTo>
                  <a:pt x="43" y="64"/>
                  <a:pt x="43" y="64"/>
                  <a:pt x="43" y="64"/>
                </a:cubicBezTo>
                <a:cubicBezTo>
                  <a:pt x="43" y="63"/>
                  <a:pt x="43" y="63"/>
                  <a:pt x="43" y="63"/>
                </a:cubicBezTo>
                <a:cubicBezTo>
                  <a:pt x="43" y="63"/>
                  <a:pt x="43" y="62"/>
                  <a:pt x="43" y="62"/>
                </a:cubicBezTo>
                <a:cubicBezTo>
                  <a:pt x="43" y="62"/>
                  <a:pt x="43" y="61"/>
                  <a:pt x="43" y="60"/>
                </a:cubicBezTo>
                <a:cubicBezTo>
                  <a:pt x="43" y="60"/>
                  <a:pt x="43" y="60"/>
                  <a:pt x="43" y="60"/>
                </a:cubicBezTo>
                <a:cubicBezTo>
                  <a:pt x="42" y="59"/>
                  <a:pt x="42" y="59"/>
                  <a:pt x="42" y="59"/>
                </a:cubicBezTo>
                <a:cubicBezTo>
                  <a:pt x="42" y="58"/>
                  <a:pt x="42" y="57"/>
                  <a:pt x="42" y="57"/>
                </a:cubicBezTo>
                <a:cubicBezTo>
                  <a:pt x="42" y="57"/>
                  <a:pt x="41" y="56"/>
                  <a:pt x="41" y="56"/>
                </a:cubicBezTo>
                <a:cubicBezTo>
                  <a:pt x="40" y="56"/>
                  <a:pt x="40" y="55"/>
                  <a:pt x="40" y="55"/>
                </a:cubicBezTo>
                <a:cubicBezTo>
                  <a:pt x="40" y="55"/>
                  <a:pt x="40" y="54"/>
                  <a:pt x="40" y="54"/>
                </a:cubicBezTo>
                <a:cubicBezTo>
                  <a:pt x="39" y="54"/>
                  <a:pt x="39" y="54"/>
                  <a:pt x="39" y="53"/>
                </a:cubicBezTo>
                <a:cubicBezTo>
                  <a:pt x="39" y="53"/>
                  <a:pt x="39" y="51"/>
                  <a:pt x="39" y="51"/>
                </a:cubicBezTo>
                <a:cubicBezTo>
                  <a:pt x="39" y="50"/>
                  <a:pt x="39" y="50"/>
                  <a:pt x="38" y="49"/>
                </a:cubicBezTo>
                <a:cubicBezTo>
                  <a:pt x="38" y="49"/>
                  <a:pt x="38" y="49"/>
                  <a:pt x="38" y="48"/>
                </a:cubicBezTo>
                <a:cubicBezTo>
                  <a:pt x="38" y="48"/>
                  <a:pt x="37" y="47"/>
                  <a:pt x="37" y="47"/>
                </a:cubicBezTo>
                <a:cubicBezTo>
                  <a:pt x="37" y="46"/>
                  <a:pt x="36" y="46"/>
                  <a:pt x="36" y="45"/>
                </a:cubicBezTo>
                <a:cubicBezTo>
                  <a:pt x="36" y="45"/>
                  <a:pt x="36" y="46"/>
                  <a:pt x="36" y="46"/>
                </a:cubicBezTo>
                <a:cubicBezTo>
                  <a:pt x="36" y="46"/>
                  <a:pt x="36" y="46"/>
                  <a:pt x="36" y="47"/>
                </a:cubicBezTo>
                <a:cubicBezTo>
                  <a:pt x="36" y="47"/>
                  <a:pt x="36" y="47"/>
                  <a:pt x="36" y="47"/>
                </a:cubicBezTo>
                <a:cubicBezTo>
                  <a:pt x="36" y="48"/>
                  <a:pt x="36" y="48"/>
                  <a:pt x="36" y="48"/>
                </a:cubicBezTo>
                <a:cubicBezTo>
                  <a:pt x="36" y="47"/>
                  <a:pt x="35" y="47"/>
                  <a:pt x="35" y="47"/>
                </a:cubicBezTo>
                <a:cubicBezTo>
                  <a:pt x="35" y="46"/>
                  <a:pt x="35" y="46"/>
                  <a:pt x="35" y="46"/>
                </a:cubicBezTo>
                <a:cubicBezTo>
                  <a:pt x="35" y="46"/>
                  <a:pt x="35" y="45"/>
                  <a:pt x="35" y="45"/>
                </a:cubicBezTo>
                <a:cubicBezTo>
                  <a:pt x="35" y="45"/>
                  <a:pt x="35" y="44"/>
                  <a:pt x="35" y="44"/>
                </a:cubicBezTo>
                <a:cubicBezTo>
                  <a:pt x="35" y="44"/>
                  <a:pt x="35" y="44"/>
                  <a:pt x="35" y="44"/>
                </a:cubicBezTo>
                <a:cubicBezTo>
                  <a:pt x="34" y="44"/>
                  <a:pt x="34" y="44"/>
                  <a:pt x="34" y="43"/>
                </a:cubicBezTo>
                <a:cubicBezTo>
                  <a:pt x="33" y="43"/>
                  <a:pt x="33" y="43"/>
                  <a:pt x="33" y="42"/>
                </a:cubicBezTo>
                <a:cubicBezTo>
                  <a:pt x="33" y="42"/>
                  <a:pt x="32" y="41"/>
                  <a:pt x="32" y="40"/>
                </a:cubicBezTo>
                <a:cubicBezTo>
                  <a:pt x="31" y="40"/>
                  <a:pt x="31" y="40"/>
                  <a:pt x="31" y="40"/>
                </a:cubicBezTo>
                <a:cubicBezTo>
                  <a:pt x="30" y="40"/>
                  <a:pt x="30" y="39"/>
                  <a:pt x="30" y="38"/>
                </a:cubicBezTo>
                <a:cubicBezTo>
                  <a:pt x="29" y="38"/>
                  <a:pt x="29" y="38"/>
                  <a:pt x="29" y="37"/>
                </a:cubicBezTo>
                <a:cubicBezTo>
                  <a:pt x="29" y="37"/>
                  <a:pt x="29" y="36"/>
                  <a:pt x="29" y="36"/>
                </a:cubicBezTo>
                <a:cubicBezTo>
                  <a:pt x="29" y="36"/>
                  <a:pt x="29" y="35"/>
                  <a:pt x="29" y="35"/>
                </a:cubicBezTo>
                <a:cubicBezTo>
                  <a:pt x="29" y="35"/>
                  <a:pt x="29" y="34"/>
                  <a:pt x="29" y="34"/>
                </a:cubicBezTo>
                <a:cubicBezTo>
                  <a:pt x="29" y="34"/>
                  <a:pt x="29" y="34"/>
                  <a:pt x="29" y="33"/>
                </a:cubicBezTo>
                <a:cubicBezTo>
                  <a:pt x="28" y="33"/>
                  <a:pt x="28" y="33"/>
                  <a:pt x="28" y="33"/>
                </a:cubicBezTo>
                <a:cubicBezTo>
                  <a:pt x="28" y="34"/>
                  <a:pt x="28" y="34"/>
                  <a:pt x="27" y="34"/>
                </a:cubicBezTo>
                <a:cubicBezTo>
                  <a:pt x="27" y="33"/>
                  <a:pt x="27" y="33"/>
                  <a:pt x="27" y="33"/>
                </a:cubicBezTo>
                <a:cubicBezTo>
                  <a:pt x="27" y="33"/>
                  <a:pt x="27" y="32"/>
                  <a:pt x="27" y="31"/>
                </a:cubicBezTo>
                <a:cubicBezTo>
                  <a:pt x="26" y="31"/>
                  <a:pt x="26" y="31"/>
                  <a:pt x="26" y="31"/>
                </a:cubicBezTo>
                <a:cubicBezTo>
                  <a:pt x="25" y="31"/>
                  <a:pt x="26" y="31"/>
                  <a:pt x="26" y="31"/>
                </a:cubicBezTo>
                <a:cubicBezTo>
                  <a:pt x="25" y="30"/>
                  <a:pt x="25" y="30"/>
                  <a:pt x="25" y="30"/>
                </a:cubicBezTo>
                <a:cubicBezTo>
                  <a:pt x="25" y="30"/>
                  <a:pt x="25" y="30"/>
                  <a:pt x="25" y="30"/>
                </a:cubicBezTo>
                <a:cubicBezTo>
                  <a:pt x="24" y="30"/>
                  <a:pt x="24" y="30"/>
                  <a:pt x="24" y="30"/>
                </a:cubicBezTo>
                <a:cubicBezTo>
                  <a:pt x="24" y="30"/>
                  <a:pt x="24" y="29"/>
                  <a:pt x="24" y="29"/>
                </a:cubicBezTo>
                <a:cubicBezTo>
                  <a:pt x="24" y="28"/>
                  <a:pt x="24" y="28"/>
                  <a:pt x="24" y="28"/>
                </a:cubicBezTo>
                <a:cubicBezTo>
                  <a:pt x="23" y="28"/>
                  <a:pt x="24" y="28"/>
                  <a:pt x="24" y="27"/>
                </a:cubicBezTo>
                <a:cubicBezTo>
                  <a:pt x="24" y="27"/>
                  <a:pt x="23" y="27"/>
                  <a:pt x="23" y="26"/>
                </a:cubicBezTo>
                <a:cubicBezTo>
                  <a:pt x="22" y="26"/>
                  <a:pt x="21" y="25"/>
                  <a:pt x="21" y="24"/>
                </a:cubicBezTo>
                <a:cubicBezTo>
                  <a:pt x="20" y="24"/>
                  <a:pt x="19" y="24"/>
                  <a:pt x="19" y="24"/>
                </a:cubicBezTo>
                <a:cubicBezTo>
                  <a:pt x="19" y="24"/>
                  <a:pt x="19" y="23"/>
                  <a:pt x="19" y="23"/>
                </a:cubicBezTo>
                <a:cubicBezTo>
                  <a:pt x="19" y="23"/>
                  <a:pt x="17" y="21"/>
                  <a:pt x="17" y="21"/>
                </a:cubicBezTo>
                <a:cubicBezTo>
                  <a:pt x="17" y="21"/>
                  <a:pt x="17" y="20"/>
                  <a:pt x="17" y="20"/>
                </a:cubicBezTo>
                <a:cubicBezTo>
                  <a:pt x="17" y="20"/>
                  <a:pt x="17" y="19"/>
                  <a:pt x="17" y="18"/>
                </a:cubicBezTo>
                <a:cubicBezTo>
                  <a:pt x="17" y="18"/>
                  <a:pt x="17" y="18"/>
                  <a:pt x="17" y="17"/>
                </a:cubicBezTo>
                <a:cubicBezTo>
                  <a:pt x="17" y="17"/>
                  <a:pt x="17" y="17"/>
                  <a:pt x="17" y="17"/>
                </a:cubicBezTo>
                <a:cubicBezTo>
                  <a:pt x="16" y="16"/>
                  <a:pt x="16" y="15"/>
                  <a:pt x="16" y="15"/>
                </a:cubicBezTo>
                <a:cubicBezTo>
                  <a:pt x="16" y="15"/>
                  <a:pt x="16" y="14"/>
                  <a:pt x="15" y="14"/>
                </a:cubicBezTo>
                <a:cubicBezTo>
                  <a:pt x="15" y="13"/>
                  <a:pt x="15" y="12"/>
                  <a:pt x="15" y="12"/>
                </a:cubicBezTo>
                <a:cubicBezTo>
                  <a:pt x="15" y="11"/>
                  <a:pt x="15" y="10"/>
                  <a:pt x="15" y="10"/>
                </a:cubicBezTo>
                <a:cubicBezTo>
                  <a:pt x="15" y="10"/>
                  <a:pt x="16" y="9"/>
                  <a:pt x="16" y="8"/>
                </a:cubicBezTo>
                <a:cubicBezTo>
                  <a:pt x="16" y="8"/>
                  <a:pt x="16" y="8"/>
                  <a:pt x="16" y="8"/>
                </a:cubicBezTo>
                <a:cubicBezTo>
                  <a:pt x="17" y="9"/>
                  <a:pt x="17" y="8"/>
                  <a:pt x="17" y="8"/>
                </a:cubicBezTo>
                <a:cubicBezTo>
                  <a:pt x="17" y="8"/>
                  <a:pt x="17" y="8"/>
                  <a:pt x="17" y="8"/>
                </a:cubicBezTo>
                <a:cubicBezTo>
                  <a:pt x="18" y="9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1" y="10"/>
                  <a:pt x="22" y="10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3" y="10"/>
                  <a:pt x="23" y="10"/>
                </a:cubicBezTo>
                <a:cubicBezTo>
                  <a:pt x="24" y="11"/>
                  <a:pt x="24" y="11"/>
                  <a:pt x="24" y="11"/>
                </a:cubicBezTo>
                <a:cubicBezTo>
                  <a:pt x="24" y="12"/>
                  <a:pt x="24" y="12"/>
                  <a:pt x="24" y="12"/>
                </a:cubicBezTo>
                <a:cubicBezTo>
                  <a:pt x="25" y="12"/>
                  <a:pt x="25" y="12"/>
                  <a:pt x="26" y="12"/>
                </a:cubicBezTo>
                <a:cubicBezTo>
                  <a:pt x="26" y="12"/>
                  <a:pt x="27" y="12"/>
                  <a:pt x="27" y="12"/>
                </a:cubicBezTo>
                <a:cubicBezTo>
                  <a:pt x="28" y="13"/>
                  <a:pt x="28" y="13"/>
                  <a:pt x="28" y="14"/>
                </a:cubicBezTo>
                <a:cubicBezTo>
                  <a:pt x="28" y="14"/>
                  <a:pt x="27" y="14"/>
                  <a:pt x="27" y="14"/>
                </a:cubicBezTo>
                <a:cubicBezTo>
                  <a:pt x="27" y="15"/>
                  <a:pt x="27" y="15"/>
                  <a:pt x="27" y="16"/>
                </a:cubicBezTo>
                <a:cubicBezTo>
                  <a:pt x="27" y="16"/>
                  <a:pt x="27" y="17"/>
                  <a:pt x="27" y="17"/>
                </a:cubicBezTo>
                <a:cubicBezTo>
                  <a:pt x="27" y="17"/>
                  <a:pt x="28" y="18"/>
                  <a:pt x="29" y="18"/>
                </a:cubicBezTo>
                <a:cubicBezTo>
                  <a:pt x="29" y="19"/>
                  <a:pt x="29" y="19"/>
                  <a:pt x="29" y="20"/>
                </a:cubicBezTo>
                <a:cubicBezTo>
                  <a:pt x="29" y="20"/>
                  <a:pt x="29" y="20"/>
                  <a:pt x="29" y="21"/>
                </a:cubicBezTo>
                <a:cubicBezTo>
                  <a:pt x="29" y="21"/>
                  <a:pt x="29" y="22"/>
                  <a:pt x="29" y="22"/>
                </a:cubicBezTo>
                <a:cubicBezTo>
                  <a:pt x="29" y="23"/>
                  <a:pt x="30" y="23"/>
                  <a:pt x="30" y="23"/>
                </a:cubicBezTo>
                <a:cubicBezTo>
                  <a:pt x="31" y="23"/>
                  <a:pt x="31" y="24"/>
                  <a:pt x="31" y="25"/>
                </a:cubicBezTo>
                <a:cubicBezTo>
                  <a:pt x="32" y="25"/>
                  <a:pt x="32" y="26"/>
                  <a:pt x="32" y="26"/>
                </a:cubicBezTo>
                <a:cubicBezTo>
                  <a:pt x="32" y="26"/>
                  <a:pt x="32" y="27"/>
                  <a:pt x="32" y="27"/>
                </a:cubicBezTo>
                <a:cubicBezTo>
                  <a:pt x="32" y="27"/>
                  <a:pt x="33" y="27"/>
                  <a:pt x="33" y="27"/>
                </a:cubicBezTo>
                <a:cubicBezTo>
                  <a:pt x="33" y="27"/>
                  <a:pt x="33" y="27"/>
                  <a:pt x="33" y="27"/>
                </a:cubicBezTo>
                <a:cubicBezTo>
                  <a:pt x="33" y="27"/>
                  <a:pt x="33" y="28"/>
                  <a:pt x="33" y="28"/>
                </a:cubicBezTo>
                <a:cubicBezTo>
                  <a:pt x="33" y="28"/>
                  <a:pt x="34" y="29"/>
                  <a:pt x="34" y="30"/>
                </a:cubicBezTo>
                <a:cubicBezTo>
                  <a:pt x="34" y="30"/>
                  <a:pt x="34" y="30"/>
                  <a:pt x="34" y="30"/>
                </a:cubicBezTo>
                <a:cubicBezTo>
                  <a:pt x="34" y="31"/>
                  <a:pt x="35" y="31"/>
                  <a:pt x="35" y="31"/>
                </a:cubicBezTo>
                <a:cubicBezTo>
                  <a:pt x="36" y="31"/>
                  <a:pt x="35" y="31"/>
                  <a:pt x="35" y="31"/>
                </a:cubicBezTo>
                <a:cubicBezTo>
                  <a:pt x="35" y="31"/>
                  <a:pt x="35" y="32"/>
                  <a:pt x="35" y="32"/>
                </a:cubicBezTo>
                <a:cubicBezTo>
                  <a:pt x="36" y="32"/>
                  <a:pt x="36" y="33"/>
                  <a:pt x="36" y="33"/>
                </a:cubicBezTo>
                <a:cubicBezTo>
                  <a:pt x="36" y="33"/>
                  <a:pt x="37" y="34"/>
                  <a:pt x="37" y="34"/>
                </a:cubicBezTo>
                <a:cubicBezTo>
                  <a:pt x="38" y="35"/>
                  <a:pt x="38" y="35"/>
                  <a:pt x="38" y="36"/>
                </a:cubicBezTo>
                <a:cubicBezTo>
                  <a:pt x="39" y="36"/>
                  <a:pt x="40" y="37"/>
                  <a:pt x="40" y="37"/>
                </a:cubicBezTo>
                <a:cubicBezTo>
                  <a:pt x="40" y="38"/>
                  <a:pt x="43" y="38"/>
                  <a:pt x="44" y="38"/>
                </a:cubicBezTo>
                <a:cubicBezTo>
                  <a:pt x="45" y="38"/>
                  <a:pt x="44" y="39"/>
                  <a:pt x="44" y="40"/>
                </a:cubicBezTo>
                <a:cubicBezTo>
                  <a:pt x="44" y="40"/>
                  <a:pt x="44" y="41"/>
                  <a:pt x="44" y="41"/>
                </a:cubicBezTo>
                <a:cubicBezTo>
                  <a:pt x="44" y="41"/>
                  <a:pt x="44" y="42"/>
                  <a:pt x="45" y="42"/>
                </a:cubicBezTo>
                <a:cubicBezTo>
                  <a:pt x="45" y="42"/>
                  <a:pt x="45" y="43"/>
                  <a:pt x="45" y="43"/>
                </a:cubicBezTo>
                <a:cubicBezTo>
                  <a:pt x="45" y="43"/>
                  <a:pt x="46" y="44"/>
                  <a:pt x="46" y="44"/>
                </a:cubicBezTo>
                <a:cubicBezTo>
                  <a:pt x="47" y="44"/>
                  <a:pt x="47" y="44"/>
                  <a:pt x="48" y="44"/>
                </a:cubicBezTo>
                <a:cubicBezTo>
                  <a:pt x="48" y="44"/>
                  <a:pt x="49" y="44"/>
                  <a:pt x="49" y="45"/>
                </a:cubicBezTo>
                <a:cubicBezTo>
                  <a:pt x="49" y="45"/>
                  <a:pt x="49" y="46"/>
                  <a:pt x="49" y="46"/>
                </a:cubicBezTo>
                <a:cubicBezTo>
                  <a:pt x="49" y="47"/>
                  <a:pt x="49" y="47"/>
                  <a:pt x="49" y="47"/>
                </a:cubicBezTo>
                <a:cubicBezTo>
                  <a:pt x="50" y="47"/>
                  <a:pt x="50" y="47"/>
                  <a:pt x="50" y="47"/>
                </a:cubicBezTo>
                <a:cubicBezTo>
                  <a:pt x="51" y="47"/>
                  <a:pt x="51" y="47"/>
                  <a:pt x="51" y="47"/>
                </a:cubicBezTo>
                <a:cubicBezTo>
                  <a:pt x="51" y="46"/>
                  <a:pt x="52" y="47"/>
                  <a:pt x="52" y="47"/>
                </a:cubicBezTo>
                <a:cubicBezTo>
                  <a:pt x="52" y="48"/>
                  <a:pt x="53" y="48"/>
                  <a:pt x="53" y="49"/>
                </a:cubicBezTo>
                <a:cubicBezTo>
                  <a:pt x="53" y="49"/>
                  <a:pt x="54" y="50"/>
                  <a:pt x="54" y="50"/>
                </a:cubicBezTo>
                <a:cubicBezTo>
                  <a:pt x="54" y="51"/>
                  <a:pt x="53" y="50"/>
                  <a:pt x="53" y="50"/>
                </a:cubicBezTo>
                <a:cubicBezTo>
                  <a:pt x="53" y="50"/>
                  <a:pt x="53" y="50"/>
                  <a:pt x="53" y="50"/>
                </a:cubicBezTo>
                <a:cubicBezTo>
                  <a:pt x="53" y="51"/>
                  <a:pt x="52" y="51"/>
                  <a:pt x="52" y="51"/>
                </a:cubicBezTo>
                <a:cubicBezTo>
                  <a:pt x="52" y="52"/>
                  <a:pt x="52" y="52"/>
                  <a:pt x="52" y="52"/>
                </a:cubicBezTo>
                <a:cubicBezTo>
                  <a:pt x="52" y="52"/>
                  <a:pt x="52" y="53"/>
                  <a:pt x="52" y="53"/>
                </a:cubicBezTo>
                <a:cubicBezTo>
                  <a:pt x="52" y="53"/>
                  <a:pt x="52" y="54"/>
                  <a:pt x="53" y="54"/>
                </a:cubicBezTo>
                <a:cubicBezTo>
                  <a:pt x="53" y="54"/>
                  <a:pt x="53" y="54"/>
                  <a:pt x="52" y="54"/>
                </a:cubicBezTo>
                <a:cubicBezTo>
                  <a:pt x="52" y="55"/>
                  <a:pt x="52" y="55"/>
                  <a:pt x="53" y="55"/>
                </a:cubicBezTo>
                <a:cubicBezTo>
                  <a:pt x="53" y="55"/>
                  <a:pt x="53" y="55"/>
                  <a:pt x="53" y="54"/>
                </a:cubicBezTo>
                <a:cubicBezTo>
                  <a:pt x="54" y="54"/>
                  <a:pt x="53" y="55"/>
                  <a:pt x="54" y="55"/>
                </a:cubicBezTo>
                <a:cubicBezTo>
                  <a:pt x="54" y="55"/>
                  <a:pt x="54" y="55"/>
                  <a:pt x="54" y="55"/>
                </a:cubicBezTo>
                <a:cubicBezTo>
                  <a:pt x="54" y="55"/>
                  <a:pt x="55" y="54"/>
                  <a:pt x="55" y="54"/>
                </a:cubicBezTo>
                <a:cubicBezTo>
                  <a:pt x="55" y="54"/>
                  <a:pt x="55" y="55"/>
                  <a:pt x="55" y="55"/>
                </a:cubicBezTo>
                <a:cubicBezTo>
                  <a:pt x="55" y="55"/>
                  <a:pt x="55" y="55"/>
                  <a:pt x="54" y="55"/>
                </a:cubicBezTo>
                <a:cubicBezTo>
                  <a:pt x="54" y="55"/>
                  <a:pt x="54" y="56"/>
                  <a:pt x="54" y="56"/>
                </a:cubicBezTo>
                <a:cubicBezTo>
                  <a:pt x="54" y="56"/>
                  <a:pt x="55" y="56"/>
                  <a:pt x="55" y="56"/>
                </a:cubicBezTo>
                <a:cubicBezTo>
                  <a:pt x="55" y="56"/>
                  <a:pt x="55" y="55"/>
                  <a:pt x="56" y="55"/>
                </a:cubicBezTo>
                <a:cubicBezTo>
                  <a:pt x="56" y="55"/>
                  <a:pt x="56" y="56"/>
                  <a:pt x="56" y="56"/>
                </a:cubicBezTo>
                <a:cubicBezTo>
                  <a:pt x="56" y="56"/>
                  <a:pt x="57" y="57"/>
                  <a:pt x="57" y="57"/>
                </a:cubicBezTo>
                <a:cubicBezTo>
                  <a:pt x="57" y="57"/>
                  <a:pt x="57" y="57"/>
                  <a:pt x="58" y="57"/>
                </a:cubicBezTo>
                <a:cubicBezTo>
                  <a:pt x="58" y="57"/>
                  <a:pt x="58" y="58"/>
                  <a:pt x="59" y="58"/>
                </a:cubicBezTo>
                <a:cubicBezTo>
                  <a:pt x="59" y="57"/>
                  <a:pt x="59" y="57"/>
                  <a:pt x="59" y="57"/>
                </a:cubicBezTo>
                <a:cubicBezTo>
                  <a:pt x="59" y="57"/>
                  <a:pt x="59" y="58"/>
                  <a:pt x="60" y="58"/>
                </a:cubicBezTo>
                <a:cubicBezTo>
                  <a:pt x="60" y="58"/>
                  <a:pt x="61" y="59"/>
                  <a:pt x="61" y="59"/>
                </a:cubicBezTo>
                <a:cubicBezTo>
                  <a:pt x="61" y="59"/>
                  <a:pt x="60" y="60"/>
                  <a:pt x="60" y="60"/>
                </a:cubicBezTo>
                <a:cubicBezTo>
                  <a:pt x="60" y="60"/>
                  <a:pt x="60" y="60"/>
                  <a:pt x="60" y="60"/>
                </a:cubicBezTo>
                <a:cubicBezTo>
                  <a:pt x="60" y="61"/>
                  <a:pt x="60" y="61"/>
                  <a:pt x="60" y="61"/>
                </a:cubicBezTo>
                <a:cubicBezTo>
                  <a:pt x="61" y="61"/>
                  <a:pt x="61" y="60"/>
                  <a:pt x="61" y="60"/>
                </a:cubicBezTo>
                <a:cubicBezTo>
                  <a:pt x="62" y="60"/>
                  <a:pt x="62" y="60"/>
                  <a:pt x="62" y="60"/>
                </a:cubicBezTo>
                <a:cubicBezTo>
                  <a:pt x="62" y="61"/>
                  <a:pt x="62" y="61"/>
                  <a:pt x="62" y="61"/>
                </a:cubicBezTo>
                <a:cubicBezTo>
                  <a:pt x="62" y="62"/>
                  <a:pt x="61" y="62"/>
                  <a:pt x="61" y="62"/>
                </a:cubicBezTo>
                <a:cubicBezTo>
                  <a:pt x="61" y="62"/>
                  <a:pt x="62" y="62"/>
                  <a:pt x="62" y="63"/>
                </a:cubicBezTo>
                <a:cubicBezTo>
                  <a:pt x="63" y="63"/>
                  <a:pt x="63" y="63"/>
                  <a:pt x="63" y="63"/>
                </a:cubicBezTo>
                <a:cubicBezTo>
                  <a:pt x="64" y="63"/>
                  <a:pt x="64" y="63"/>
                  <a:pt x="64" y="63"/>
                </a:cubicBezTo>
                <a:cubicBezTo>
                  <a:pt x="64" y="63"/>
                  <a:pt x="64" y="64"/>
                  <a:pt x="64" y="64"/>
                </a:cubicBezTo>
                <a:cubicBezTo>
                  <a:pt x="64" y="64"/>
                  <a:pt x="64" y="64"/>
                  <a:pt x="64" y="64"/>
                </a:cubicBezTo>
                <a:cubicBezTo>
                  <a:pt x="64" y="64"/>
                  <a:pt x="64" y="64"/>
                  <a:pt x="64" y="65"/>
                </a:cubicBezTo>
                <a:cubicBezTo>
                  <a:pt x="65" y="65"/>
                  <a:pt x="66" y="65"/>
                  <a:pt x="66" y="66"/>
                </a:cubicBezTo>
                <a:cubicBezTo>
                  <a:pt x="67" y="66"/>
                  <a:pt x="67" y="67"/>
                  <a:pt x="68" y="67"/>
                </a:cubicBezTo>
                <a:cubicBezTo>
                  <a:pt x="68" y="67"/>
                  <a:pt x="69" y="69"/>
                  <a:pt x="69" y="69"/>
                </a:cubicBezTo>
                <a:cubicBezTo>
                  <a:pt x="69" y="70"/>
                  <a:pt x="69" y="70"/>
                  <a:pt x="70" y="70"/>
                </a:cubicBezTo>
                <a:cubicBezTo>
                  <a:pt x="70" y="70"/>
                  <a:pt x="71" y="71"/>
                  <a:pt x="71" y="72"/>
                </a:cubicBezTo>
                <a:cubicBezTo>
                  <a:pt x="71" y="72"/>
                  <a:pt x="73" y="74"/>
                  <a:pt x="73" y="74"/>
                </a:cubicBezTo>
                <a:cubicBezTo>
                  <a:pt x="73" y="74"/>
                  <a:pt x="74" y="75"/>
                  <a:pt x="74" y="74"/>
                </a:cubicBezTo>
                <a:cubicBezTo>
                  <a:pt x="74" y="74"/>
                  <a:pt x="74" y="74"/>
                  <a:pt x="74" y="75"/>
                </a:cubicBezTo>
                <a:cubicBezTo>
                  <a:pt x="74" y="75"/>
                  <a:pt x="74" y="75"/>
                  <a:pt x="75" y="76"/>
                </a:cubicBezTo>
                <a:cubicBezTo>
                  <a:pt x="75" y="76"/>
                  <a:pt x="75" y="76"/>
                  <a:pt x="76" y="77"/>
                </a:cubicBezTo>
                <a:cubicBezTo>
                  <a:pt x="76" y="77"/>
                  <a:pt x="77" y="78"/>
                  <a:pt x="77" y="79"/>
                </a:cubicBezTo>
                <a:cubicBezTo>
                  <a:pt x="77" y="79"/>
                  <a:pt x="77" y="80"/>
                  <a:pt x="77" y="80"/>
                </a:cubicBezTo>
                <a:cubicBezTo>
                  <a:pt x="77" y="81"/>
                  <a:pt x="77" y="81"/>
                  <a:pt x="77" y="82"/>
                </a:cubicBezTo>
                <a:cubicBezTo>
                  <a:pt x="77" y="82"/>
                  <a:pt x="78" y="83"/>
                  <a:pt x="78" y="83"/>
                </a:cubicBezTo>
                <a:cubicBezTo>
                  <a:pt x="78" y="84"/>
                  <a:pt x="79" y="84"/>
                  <a:pt x="79" y="85"/>
                </a:cubicBezTo>
                <a:cubicBezTo>
                  <a:pt x="79" y="85"/>
                  <a:pt x="80" y="86"/>
                  <a:pt x="80" y="86"/>
                </a:cubicBezTo>
                <a:cubicBezTo>
                  <a:pt x="80" y="87"/>
                  <a:pt x="80" y="88"/>
                  <a:pt x="80" y="88"/>
                </a:cubicBezTo>
                <a:cubicBezTo>
                  <a:pt x="79" y="89"/>
                  <a:pt x="79" y="89"/>
                  <a:pt x="78" y="89"/>
                </a:cubicBezTo>
                <a:cubicBezTo>
                  <a:pt x="78" y="90"/>
                  <a:pt x="78" y="90"/>
                  <a:pt x="78" y="90"/>
                </a:cubicBezTo>
                <a:cubicBezTo>
                  <a:pt x="78" y="91"/>
                  <a:pt x="78" y="91"/>
                  <a:pt x="79" y="91"/>
                </a:cubicBezTo>
                <a:cubicBezTo>
                  <a:pt x="80" y="91"/>
                  <a:pt x="80" y="92"/>
                  <a:pt x="79" y="92"/>
                </a:cubicBezTo>
                <a:cubicBezTo>
                  <a:pt x="79" y="92"/>
                  <a:pt x="79" y="92"/>
                  <a:pt x="78" y="92"/>
                </a:cubicBezTo>
                <a:cubicBezTo>
                  <a:pt x="78" y="92"/>
                  <a:pt x="77" y="92"/>
                  <a:pt x="77" y="93"/>
                </a:cubicBezTo>
                <a:cubicBezTo>
                  <a:pt x="77" y="93"/>
                  <a:pt x="77" y="94"/>
                  <a:pt x="77" y="94"/>
                </a:cubicBezTo>
                <a:cubicBezTo>
                  <a:pt x="78" y="94"/>
                  <a:pt x="78" y="95"/>
                  <a:pt x="78" y="95"/>
                </a:cubicBezTo>
                <a:cubicBezTo>
                  <a:pt x="78" y="95"/>
                  <a:pt x="78" y="96"/>
                  <a:pt x="78" y="96"/>
                </a:cubicBezTo>
                <a:cubicBezTo>
                  <a:pt x="78" y="97"/>
                  <a:pt x="80" y="98"/>
                  <a:pt x="80" y="98"/>
                </a:cubicBezTo>
                <a:cubicBezTo>
                  <a:pt x="80" y="98"/>
                  <a:pt x="81" y="99"/>
                  <a:pt x="81" y="100"/>
                </a:cubicBezTo>
                <a:cubicBezTo>
                  <a:pt x="81" y="100"/>
                  <a:pt x="82" y="101"/>
                  <a:pt x="83" y="101"/>
                </a:cubicBezTo>
                <a:cubicBezTo>
                  <a:pt x="83" y="102"/>
                  <a:pt x="84" y="102"/>
                  <a:pt x="85" y="102"/>
                </a:cubicBezTo>
                <a:cubicBezTo>
                  <a:pt x="86" y="102"/>
                  <a:pt x="86" y="103"/>
                  <a:pt x="86" y="103"/>
                </a:cubicBezTo>
                <a:cubicBezTo>
                  <a:pt x="86" y="103"/>
                  <a:pt x="87" y="103"/>
                  <a:pt x="87" y="103"/>
                </a:cubicBezTo>
                <a:cubicBezTo>
                  <a:pt x="88" y="104"/>
                  <a:pt x="89" y="104"/>
                  <a:pt x="89" y="104"/>
                </a:cubicBezTo>
                <a:cubicBezTo>
                  <a:pt x="89" y="104"/>
                  <a:pt x="90" y="105"/>
                  <a:pt x="90" y="105"/>
                </a:cubicBezTo>
                <a:cubicBezTo>
                  <a:pt x="90" y="106"/>
                  <a:pt x="91" y="107"/>
                  <a:pt x="91" y="107"/>
                </a:cubicBezTo>
                <a:cubicBezTo>
                  <a:pt x="91" y="107"/>
                  <a:pt x="92" y="108"/>
                  <a:pt x="92" y="108"/>
                </a:cubicBezTo>
                <a:cubicBezTo>
                  <a:pt x="93" y="108"/>
                  <a:pt x="94" y="109"/>
                  <a:pt x="94" y="109"/>
                </a:cubicBezTo>
                <a:cubicBezTo>
                  <a:pt x="95" y="109"/>
                  <a:pt x="98" y="110"/>
                  <a:pt x="99" y="110"/>
                </a:cubicBezTo>
                <a:cubicBezTo>
                  <a:pt x="99" y="110"/>
                  <a:pt x="100" y="110"/>
                  <a:pt x="100" y="110"/>
                </a:cubicBezTo>
                <a:cubicBezTo>
                  <a:pt x="101" y="110"/>
                  <a:pt x="101" y="110"/>
                  <a:pt x="102" y="110"/>
                </a:cubicBezTo>
                <a:cubicBezTo>
                  <a:pt x="102" y="111"/>
                  <a:pt x="103" y="111"/>
                  <a:pt x="103" y="111"/>
                </a:cubicBezTo>
                <a:cubicBezTo>
                  <a:pt x="103" y="112"/>
                  <a:pt x="106" y="114"/>
                  <a:pt x="106" y="114"/>
                </a:cubicBezTo>
                <a:cubicBezTo>
                  <a:pt x="106" y="114"/>
                  <a:pt x="107" y="115"/>
                  <a:pt x="108" y="115"/>
                </a:cubicBezTo>
                <a:cubicBezTo>
                  <a:pt x="109" y="116"/>
                  <a:pt x="110" y="116"/>
                  <a:pt x="111" y="116"/>
                </a:cubicBezTo>
                <a:cubicBezTo>
                  <a:pt x="111" y="116"/>
                  <a:pt x="112" y="117"/>
                  <a:pt x="113" y="117"/>
                </a:cubicBezTo>
                <a:cubicBezTo>
                  <a:pt x="113" y="117"/>
                  <a:pt x="114" y="117"/>
                  <a:pt x="114" y="117"/>
                </a:cubicBezTo>
                <a:cubicBezTo>
                  <a:pt x="114" y="118"/>
                  <a:pt x="115" y="118"/>
                  <a:pt x="116" y="118"/>
                </a:cubicBezTo>
                <a:cubicBezTo>
                  <a:pt x="116" y="119"/>
                  <a:pt x="117" y="119"/>
                  <a:pt x="117" y="119"/>
                </a:cubicBezTo>
                <a:cubicBezTo>
                  <a:pt x="118" y="119"/>
                  <a:pt x="119" y="119"/>
                  <a:pt x="120" y="119"/>
                </a:cubicBezTo>
                <a:cubicBezTo>
                  <a:pt x="120" y="120"/>
                  <a:pt x="121" y="120"/>
                  <a:pt x="121" y="120"/>
                </a:cubicBezTo>
                <a:cubicBezTo>
                  <a:pt x="122" y="120"/>
                  <a:pt x="123" y="120"/>
                  <a:pt x="123" y="120"/>
                </a:cubicBezTo>
                <a:cubicBezTo>
                  <a:pt x="123" y="120"/>
                  <a:pt x="123" y="121"/>
                  <a:pt x="123" y="121"/>
                </a:cubicBezTo>
                <a:cubicBezTo>
                  <a:pt x="124" y="121"/>
                  <a:pt x="124" y="122"/>
                  <a:pt x="125" y="122"/>
                </a:cubicBezTo>
                <a:cubicBezTo>
                  <a:pt x="125" y="122"/>
                  <a:pt x="125" y="122"/>
                  <a:pt x="126" y="122"/>
                </a:cubicBezTo>
                <a:cubicBezTo>
                  <a:pt x="126" y="122"/>
                  <a:pt x="127" y="123"/>
                  <a:pt x="127" y="123"/>
                </a:cubicBezTo>
                <a:cubicBezTo>
                  <a:pt x="128" y="123"/>
                  <a:pt x="128" y="123"/>
                  <a:pt x="128" y="123"/>
                </a:cubicBezTo>
                <a:cubicBezTo>
                  <a:pt x="129" y="124"/>
                  <a:pt x="130" y="124"/>
                  <a:pt x="130" y="124"/>
                </a:cubicBezTo>
                <a:cubicBezTo>
                  <a:pt x="131" y="124"/>
                  <a:pt x="132" y="124"/>
                  <a:pt x="132" y="124"/>
                </a:cubicBezTo>
                <a:cubicBezTo>
                  <a:pt x="133" y="125"/>
                  <a:pt x="134" y="125"/>
                  <a:pt x="135" y="125"/>
                </a:cubicBezTo>
                <a:cubicBezTo>
                  <a:pt x="135" y="126"/>
                  <a:pt x="136" y="126"/>
                  <a:pt x="136" y="126"/>
                </a:cubicBezTo>
                <a:cubicBezTo>
                  <a:pt x="137" y="126"/>
                  <a:pt x="138" y="126"/>
                  <a:pt x="139" y="126"/>
                </a:cubicBezTo>
                <a:cubicBezTo>
                  <a:pt x="139" y="126"/>
                  <a:pt x="140" y="126"/>
                  <a:pt x="140" y="126"/>
                </a:cubicBezTo>
                <a:cubicBezTo>
                  <a:pt x="141" y="126"/>
                  <a:pt x="141" y="125"/>
                  <a:pt x="141" y="125"/>
                </a:cubicBezTo>
                <a:cubicBezTo>
                  <a:pt x="142" y="125"/>
                  <a:pt x="143" y="125"/>
                  <a:pt x="143" y="125"/>
                </a:cubicBezTo>
                <a:cubicBezTo>
                  <a:pt x="143" y="125"/>
                  <a:pt x="145" y="124"/>
                  <a:pt x="145" y="124"/>
                </a:cubicBezTo>
                <a:cubicBezTo>
                  <a:pt x="145" y="124"/>
                  <a:pt x="146" y="123"/>
                  <a:pt x="146" y="123"/>
                </a:cubicBezTo>
                <a:cubicBezTo>
                  <a:pt x="146" y="123"/>
                  <a:pt x="147" y="123"/>
                  <a:pt x="148" y="123"/>
                </a:cubicBezTo>
                <a:cubicBezTo>
                  <a:pt x="148" y="123"/>
                  <a:pt x="149" y="123"/>
                  <a:pt x="150" y="123"/>
                </a:cubicBezTo>
                <a:cubicBezTo>
                  <a:pt x="150" y="122"/>
                  <a:pt x="149" y="122"/>
                  <a:pt x="149" y="122"/>
                </a:cubicBezTo>
                <a:cubicBezTo>
                  <a:pt x="149" y="122"/>
                  <a:pt x="148" y="122"/>
                  <a:pt x="148" y="122"/>
                </a:cubicBezTo>
                <a:cubicBezTo>
                  <a:pt x="148" y="122"/>
                  <a:pt x="149" y="121"/>
                  <a:pt x="149" y="121"/>
                </a:cubicBezTo>
                <a:cubicBezTo>
                  <a:pt x="149" y="121"/>
                  <a:pt x="149" y="121"/>
                  <a:pt x="150" y="121"/>
                </a:cubicBezTo>
                <a:cubicBezTo>
                  <a:pt x="150" y="122"/>
                  <a:pt x="150" y="121"/>
                  <a:pt x="150" y="122"/>
                </a:cubicBezTo>
                <a:cubicBezTo>
                  <a:pt x="151" y="122"/>
                  <a:pt x="151" y="122"/>
                  <a:pt x="151" y="122"/>
                </a:cubicBezTo>
                <a:cubicBezTo>
                  <a:pt x="151" y="122"/>
                  <a:pt x="152" y="123"/>
                  <a:pt x="152" y="123"/>
                </a:cubicBezTo>
                <a:cubicBezTo>
                  <a:pt x="152" y="122"/>
                  <a:pt x="152" y="122"/>
                  <a:pt x="153" y="122"/>
                </a:cubicBezTo>
                <a:cubicBezTo>
                  <a:pt x="153" y="122"/>
                  <a:pt x="154" y="123"/>
                  <a:pt x="154" y="123"/>
                </a:cubicBezTo>
                <a:cubicBezTo>
                  <a:pt x="154" y="123"/>
                  <a:pt x="154" y="123"/>
                  <a:pt x="154" y="123"/>
                </a:cubicBezTo>
                <a:cubicBezTo>
                  <a:pt x="154" y="123"/>
                  <a:pt x="155" y="123"/>
                  <a:pt x="155" y="123"/>
                </a:cubicBezTo>
                <a:cubicBezTo>
                  <a:pt x="155" y="123"/>
                  <a:pt x="155" y="123"/>
                  <a:pt x="155" y="123"/>
                </a:cubicBezTo>
                <a:cubicBezTo>
                  <a:pt x="156" y="123"/>
                  <a:pt x="156" y="124"/>
                  <a:pt x="156" y="124"/>
                </a:cubicBezTo>
                <a:cubicBezTo>
                  <a:pt x="156" y="124"/>
                  <a:pt x="157" y="125"/>
                  <a:pt x="157" y="125"/>
                </a:cubicBezTo>
                <a:cubicBezTo>
                  <a:pt x="157" y="125"/>
                  <a:pt x="157" y="125"/>
                  <a:pt x="157" y="125"/>
                </a:cubicBezTo>
                <a:cubicBezTo>
                  <a:pt x="157" y="125"/>
                  <a:pt x="158" y="126"/>
                  <a:pt x="158" y="126"/>
                </a:cubicBezTo>
                <a:cubicBezTo>
                  <a:pt x="159" y="126"/>
                  <a:pt x="161" y="128"/>
                  <a:pt x="162" y="129"/>
                </a:cubicBezTo>
                <a:cubicBezTo>
                  <a:pt x="162" y="129"/>
                  <a:pt x="163" y="130"/>
                  <a:pt x="163" y="130"/>
                </a:cubicBezTo>
                <a:cubicBezTo>
                  <a:pt x="163" y="131"/>
                  <a:pt x="164" y="132"/>
                  <a:pt x="165" y="132"/>
                </a:cubicBezTo>
                <a:cubicBezTo>
                  <a:pt x="165" y="133"/>
                  <a:pt x="166" y="133"/>
                  <a:pt x="167" y="134"/>
                </a:cubicBezTo>
                <a:cubicBezTo>
                  <a:pt x="167" y="133"/>
                  <a:pt x="167" y="133"/>
                  <a:pt x="167" y="133"/>
                </a:cubicBezTo>
                <a:cubicBezTo>
                  <a:pt x="167" y="131"/>
                  <a:pt x="167" y="131"/>
                  <a:pt x="167" y="131"/>
                </a:cubicBezTo>
                <a:cubicBezTo>
                  <a:pt x="168" y="130"/>
                  <a:pt x="168" y="130"/>
                  <a:pt x="168" y="130"/>
                </a:cubicBezTo>
                <a:cubicBezTo>
                  <a:pt x="167" y="129"/>
                  <a:pt x="167" y="129"/>
                  <a:pt x="167" y="129"/>
                </a:cubicBezTo>
                <a:cubicBezTo>
                  <a:pt x="167" y="129"/>
                  <a:pt x="167" y="129"/>
                  <a:pt x="167" y="129"/>
                </a:cubicBezTo>
                <a:cubicBezTo>
                  <a:pt x="170" y="123"/>
                  <a:pt x="170" y="123"/>
                  <a:pt x="170" y="123"/>
                </a:cubicBezTo>
                <a:cubicBezTo>
                  <a:pt x="179" y="123"/>
                  <a:pt x="179" y="123"/>
                  <a:pt x="179" y="123"/>
                </a:cubicBezTo>
                <a:cubicBezTo>
                  <a:pt x="179" y="122"/>
                  <a:pt x="179" y="122"/>
                  <a:pt x="179" y="122"/>
                </a:cubicBezTo>
                <a:cubicBezTo>
                  <a:pt x="179" y="121"/>
                  <a:pt x="179" y="121"/>
                  <a:pt x="179" y="121"/>
                </a:cubicBezTo>
                <a:cubicBezTo>
                  <a:pt x="179" y="121"/>
                  <a:pt x="179" y="121"/>
                  <a:pt x="179" y="121"/>
                </a:cubicBezTo>
                <a:cubicBezTo>
                  <a:pt x="178" y="121"/>
                  <a:pt x="178" y="121"/>
                  <a:pt x="178" y="121"/>
                </a:cubicBezTo>
                <a:cubicBezTo>
                  <a:pt x="177" y="120"/>
                  <a:pt x="177" y="120"/>
                  <a:pt x="177" y="120"/>
                </a:cubicBezTo>
                <a:cubicBezTo>
                  <a:pt x="177" y="119"/>
                  <a:pt x="177" y="119"/>
                  <a:pt x="177" y="119"/>
                </a:cubicBezTo>
                <a:cubicBezTo>
                  <a:pt x="175" y="118"/>
                  <a:pt x="175" y="118"/>
                  <a:pt x="175" y="118"/>
                </a:cubicBezTo>
                <a:cubicBezTo>
                  <a:pt x="175" y="118"/>
                  <a:pt x="175" y="117"/>
                  <a:pt x="174" y="117"/>
                </a:cubicBezTo>
                <a:cubicBezTo>
                  <a:pt x="174" y="117"/>
                  <a:pt x="173" y="116"/>
                  <a:pt x="173" y="116"/>
                </a:cubicBezTo>
                <a:cubicBezTo>
                  <a:pt x="172" y="116"/>
                  <a:pt x="172" y="116"/>
                  <a:pt x="172" y="116"/>
                </a:cubicBezTo>
                <a:cubicBezTo>
                  <a:pt x="172" y="115"/>
                  <a:pt x="172" y="115"/>
                  <a:pt x="172" y="115"/>
                </a:cubicBezTo>
                <a:cubicBezTo>
                  <a:pt x="175" y="115"/>
                  <a:pt x="175" y="115"/>
                  <a:pt x="175" y="115"/>
                </a:cubicBezTo>
                <a:cubicBezTo>
                  <a:pt x="175" y="111"/>
                  <a:pt x="175" y="111"/>
                  <a:pt x="175" y="111"/>
                </a:cubicBezTo>
                <a:cubicBezTo>
                  <a:pt x="187" y="111"/>
                  <a:pt x="187" y="111"/>
                  <a:pt x="187" y="111"/>
                </a:cubicBezTo>
                <a:cubicBezTo>
                  <a:pt x="187" y="110"/>
                  <a:pt x="187" y="110"/>
                  <a:pt x="187" y="110"/>
                </a:cubicBezTo>
                <a:cubicBezTo>
                  <a:pt x="187" y="110"/>
                  <a:pt x="188" y="110"/>
                  <a:pt x="188" y="110"/>
                </a:cubicBezTo>
                <a:cubicBezTo>
                  <a:pt x="188" y="110"/>
                  <a:pt x="189" y="111"/>
                  <a:pt x="189" y="111"/>
                </a:cubicBezTo>
                <a:cubicBezTo>
                  <a:pt x="192" y="108"/>
                  <a:pt x="192" y="108"/>
                  <a:pt x="192" y="108"/>
                </a:cubicBezTo>
                <a:cubicBezTo>
                  <a:pt x="192" y="106"/>
                  <a:pt x="192" y="106"/>
                  <a:pt x="192" y="106"/>
                </a:cubicBezTo>
                <a:cubicBezTo>
                  <a:pt x="193" y="106"/>
                  <a:pt x="193" y="106"/>
                  <a:pt x="193" y="106"/>
                </a:cubicBezTo>
                <a:cubicBezTo>
                  <a:pt x="194" y="106"/>
                  <a:pt x="194" y="105"/>
                  <a:pt x="194" y="105"/>
                </a:cubicBezTo>
                <a:cubicBezTo>
                  <a:pt x="194" y="105"/>
                  <a:pt x="194" y="104"/>
                  <a:pt x="195" y="104"/>
                </a:cubicBezTo>
                <a:cubicBezTo>
                  <a:pt x="195" y="104"/>
                  <a:pt x="195" y="105"/>
                  <a:pt x="195" y="105"/>
                </a:cubicBezTo>
                <a:cubicBezTo>
                  <a:pt x="195" y="105"/>
                  <a:pt x="195" y="105"/>
                  <a:pt x="195" y="105"/>
                </a:cubicBezTo>
                <a:cubicBezTo>
                  <a:pt x="195" y="106"/>
                  <a:pt x="195" y="106"/>
                  <a:pt x="195" y="106"/>
                </a:cubicBezTo>
                <a:cubicBezTo>
                  <a:pt x="195" y="106"/>
                  <a:pt x="195" y="107"/>
                  <a:pt x="195" y="107"/>
                </a:cubicBezTo>
                <a:cubicBezTo>
                  <a:pt x="196" y="107"/>
                  <a:pt x="196" y="107"/>
                  <a:pt x="196" y="107"/>
                </a:cubicBezTo>
                <a:cubicBezTo>
                  <a:pt x="196" y="107"/>
                  <a:pt x="196" y="107"/>
                  <a:pt x="196" y="107"/>
                </a:cubicBezTo>
                <a:cubicBezTo>
                  <a:pt x="196" y="108"/>
                  <a:pt x="196" y="108"/>
                  <a:pt x="196" y="109"/>
                </a:cubicBezTo>
                <a:cubicBezTo>
                  <a:pt x="196" y="109"/>
                  <a:pt x="196" y="109"/>
                  <a:pt x="196" y="109"/>
                </a:cubicBezTo>
                <a:cubicBezTo>
                  <a:pt x="196" y="109"/>
                  <a:pt x="196" y="109"/>
                  <a:pt x="196" y="109"/>
                </a:cubicBezTo>
                <a:cubicBezTo>
                  <a:pt x="196" y="109"/>
                  <a:pt x="196" y="109"/>
                  <a:pt x="196" y="109"/>
                </a:cubicBezTo>
                <a:cubicBezTo>
                  <a:pt x="196" y="108"/>
                  <a:pt x="197" y="107"/>
                  <a:pt x="197" y="106"/>
                </a:cubicBezTo>
                <a:cubicBezTo>
                  <a:pt x="197" y="105"/>
                  <a:pt x="197" y="105"/>
                  <a:pt x="197" y="105"/>
                </a:cubicBezTo>
                <a:cubicBezTo>
                  <a:pt x="197" y="105"/>
                  <a:pt x="197" y="105"/>
                  <a:pt x="197" y="105"/>
                </a:cubicBezTo>
                <a:cubicBezTo>
                  <a:pt x="198" y="104"/>
                  <a:pt x="198" y="104"/>
                  <a:pt x="198" y="104"/>
                </a:cubicBezTo>
                <a:cubicBezTo>
                  <a:pt x="198" y="104"/>
                  <a:pt x="198" y="103"/>
                  <a:pt x="198" y="103"/>
                </a:cubicBezTo>
                <a:cubicBezTo>
                  <a:pt x="198" y="103"/>
                  <a:pt x="198" y="103"/>
                  <a:pt x="198" y="103"/>
                </a:cubicBezTo>
                <a:cubicBezTo>
                  <a:pt x="198" y="103"/>
                  <a:pt x="198" y="102"/>
                  <a:pt x="198" y="102"/>
                </a:cubicBezTo>
                <a:cubicBezTo>
                  <a:pt x="198" y="102"/>
                  <a:pt x="198" y="102"/>
                  <a:pt x="198" y="102"/>
                </a:cubicBezTo>
                <a:cubicBezTo>
                  <a:pt x="198" y="101"/>
                  <a:pt x="198" y="101"/>
                  <a:pt x="199" y="101"/>
                </a:cubicBezTo>
                <a:cubicBezTo>
                  <a:pt x="199" y="101"/>
                  <a:pt x="199" y="101"/>
                  <a:pt x="199" y="101"/>
                </a:cubicBezTo>
                <a:cubicBezTo>
                  <a:pt x="199" y="101"/>
                  <a:pt x="199" y="101"/>
                  <a:pt x="199" y="101"/>
                </a:cubicBezTo>
                <a:cubicBezTo>
                  <a:pt x="199" y="101"/>
                  <a:pt x="198" y="101"/>
                  <a:pt x="198" y="101"/>
                </a:cubicBezTo>
                <a:cubicBezTo>
                  <a:pt x="198" y="101"/>
                  <a:pt x="198" y="101"/>
                  <a:pt x="198" y="101"/>
                </a:cubicBezTo>
                <a:cubicBezTo>
                  <a:pt x="198" y="101"/>
                  <a:pt x="198" y="101"/>
                  <a:pt x="198" y="101"/>
                </a:cubicBezTo>
                <a:cubicBezTo>
                  <a:pt x="198" y="101"/>
                  <a:pt x="198" y="101"/>
                  <a:pt x="198" y="102"/>
                </a:cubicBezTo>
                <a:cubicBezTo>
                  <a:pt x="198" y="102"/>
                  <a:pt x="197" y="102"/>
                  <a:pt x="197" y="101"/>
                </a:cubicBezTo>
                <a:cubicBezTo>
                  <a:pt x="197" y="101"/>
                  <a:pt x="197" y="101"/>
                  <a:pt x="197" y="101"/>
                </a:cubicBezTo>
                <a:cubicBezTo>
                  <a:pt x="197" y="101"/>
                  <a:pt x="197" y="101"/>
                  <a:pt x="197" y="101"/>
                </a:cubicBezTo>
                <a:cubicBezTo>
                  <a:pt x="197" y="101"/>
                  <a:pt x="198" y="101"/>
                  <a:pt x="198" y="101"/>
                </a:cubicBezTo>
                <a:cubicBezTo>
                  <a:pt x="198" y="100"/>
                  <a:pt x="198" y="100"/>
                  <a:pt x="198" y="100"/>
                </a:cubicBezTo>
                <a:cubicBezTo>
                  <a:pt x="198" y="100"/>
                  <a:pt x="198" y="100"/>
                  <a:pt x="199" y="100"/>
                </a:cubicBezTo>
                <a:cubicBezTo>
                  <a:pt x="199" y="100"/>
                  <a:pt x="199" y="100"/>
                  <a:pt x="199" y="99"/>
                </a:cubicBezTo>
                <a:cubicBezTo>
                  <a:pt x="199" y="99"/>
                  <a:pt x="199" y="99"/>
                  <a:pt x="199" y="99"/>
                </a:cubicBezTo>
                <a:cubicBezTo>
                  <a:pt x="199" y="99"/>
                  <a:pt x="199" y="99"/>
                  <a:pt x="199" y="99"/>
                </a:cubicBezTo>
                <a:cubicBezTo>
                  <a:pt x="199" y="99"/>
                  <a:pt x="199" y="99"/>
                  <a:pt x="198" y="99"/>
                </a:cubicBezTo>
                <a:cubicBezTo>
                  <a:pt x="198" y="99"/>
                  <a:pt x="198" y="99"/>
                  <a:pt x="198" y="99"/>
                </a:cubicBezTo>
                <a:cubicBezTo>
                  <a:pt x="197" y="99"/>
                  <a:pt x="197" y="99"/>
                  <a:pt x="197" y="99"/>
                </a:cubicBezTo>
                <a:cubicBezTo>
                  <a:pt x="197" y="99"/>
                  <a:pt x="197" y="99"/>
                  <a:pt x="198" y="99"/>
                </a:cubicBezTo>
                <a:cubicBezTo>
                  <a:pt x="198" y="98"/>
                  <a:pt x="198" y="98"/>
                  <a:pt x="199" y="97"/>
                </a:cubicBezTo>
                <a:cubicBezTo>
                  <a:pt x="199" y="96"/>
                  <a:pt x="199" y="95"/>
                  <a:pt x="199" y="94"/>
                </a:cubicBezTo>
                <a:cubicBezTo>
                  <a:pt x="199" y="94"/>
                  <a:pt x="199" y="94"/>
                  <a:pt x="199" y="93"/>
                </a:cubicBezTo>
                <a:cubicBezTo>
                  <a:pt x="200" y="93"/>
                  <a:pt x="200" y="93"/>
                  <a:pt x="200" y="92"/>
                </a:cubicBezTo>
                <a:cubicBezTo>
                  <a:pt x="201" y="92"/>
                  <a:pt x="201" y="92"/>
                  <a:pt x="202" y="91"/>
                </a:cubicBezTo>
                <a:cubicBezTo>
                  <a:pt x="202" y="90"/>
                  <a:pt x="203" y="89"/>
                  <a:pt x="203" y="88"/>
                </a:cubicBezTo>
                <a:cubicBezTo>
                  <a:pt x="203" y="88"/>
                  <a:pt x="203" y="88"/>
                  <a:pt x="203" y="88"/>
                </a:cubicBezTo>
                <a:cubicBezTo>
                  <a:pt x="203" y="88"/>
                  <a:pt x="203" y="87"/>
                  <a:pt x="203" y="87"/>
                </a:cubicBezTo>
                <a:cubicBezTo>
                  <a:pt x="203" y="87"/>
                  <a:pt x="203" y="86"/>
                  <a:pt x="202" y="85"/>
                </a:cubicBezTo>
                <a:cubicBezTo>
                  <a:pt x="202" y="85"/>
                  <a:pt x="202" y="85"/>
                  <a:pt x="202" y="85"/>
                </a:cubicBezTo>
                <a:cubicBezTo>
                  <a:pt x="201" y="85"/>
                  <a:pt x="201" y="85"/>
                  <a:pt x="201" y="85"/>
                </a:cubicBezTo>
                <a:cubicBezTo>
                  <a:pt x="200" y="86"/>
                  <a:pt x="199" y="85"/>
                  <a:pt x="199" y="85"/>
                </a:cubicBezTo>
                <a:cubicBezTo>
                  <a:pt x="198" y="85"/>
                  <a:pt x="197" y="85"/>
                  <a:pt x="196" y="85"/>
                </a:cubicBezTo>
                <a:cubicBezTo>
                  <a:pt x="195" y="84"/>
                  <a:pt x="194" y="84"/>
                  <a:pt x="193" y="85"/>
                </a:cubicBezTo>
                <a:cubicBezTo>
                  <a:pt x="192" y="85"/>
                  <a:pt x="191" y="85"/>
                  <a:pt x="189" y="86"/>
                </a:cubicBezTo>
                <a:cubicBezTo>
                  <a:pt x="188" y="86"/>
                  <a:pt x="187" y="86"/>
                  <a:pt x="186" y="86"/>
                </a:cubicBezTo>
                <a:cubicBezTo>
                  <a:pt x="185" y="87"/>
                  <a:pt x="184" y="87"/>
                  <a:pt x="182" y="87"/>
                </a:cubicBezTo>
                <a:cubicBezTo>
                  <a:pt x="181" y="87"/>
                  <a:pt x="180" y="88"/>
                  <a:pt x="180" y="88"/>
                </a:cubicBezTo>
                <a:cubicBezTo>
                  <a:pt x="179" y="89"/>
                  <a:pt x="179" y="90"/>
                  <a:pt x="179" y="90"/>
                </a:cubicBezTo>
                <a:cubicBezTo>
                  <a:pt x="179" y="92"/>
                  <a:pt x="178" y="94"/>
                  <a:pt x="179" y="95"/>
                </a:cubicBezTo>
                <a:cubicBezTo>
                  <a:pt x="179" y="96"/>
                  <a:pt x="179" y="96"/>
                  <a:pt x="179" y="96"/>
                </a:cubicBezTo>
                <a:cubicBezTo>
                  <a:pt x="179" y="96"/>
                  <a:pt x="178" y="97"/>
                  <a:pt x="178" y="97"/>
                </a:cubicBezTo>
                <a:cubicBezTo>
                  <a:pt x="177" y="98"/>
                  <a:pt x="177" y="99"/>
                  <a:pt x="177" y="100"/>
                </a:cubicBezTo>
                <a:cubicBezTo>
                  <a:pt x="176" y="101"/>
                  <a:pt x="175" y="102"/>
                  <a:pt x="174" y="103"/>
                </a:cubicBezTo>
                <a:cubicBezTo>
                  <a:pt x="174" y="103"/>
                  <a:pt x="173" y="103"/>
                  <a:pt x="173" y="103"/>
                </a:cubicBezTo>
                <a:cubicBezTo>
                  <a:pt x="173" y="104"/>
                  <a:pt x="173" y="104"/>
                  <a:pt x="173" y="105"/>
                </a:cubicBezTo>
                <a:cubicBezTo>
                  <a:pt x="173" y="105"/>
                  <a:pt x="173" y="105"/>
                  <a:pt x="173" y="105"/>
                </a:cubicBezTo>
                <a:cubicBezTo>
                  <a:pt x="174" y="105"/>
                  <a:pt x="173" y="106"/>
                  <a:pt x="173" y="106"/>
                </a:cubicBezTo>
                <a:cubicBezTo>
                  <a:pt x="172" y="107"/>
                  <a:pt x="170" y="107"/>
                  <a:pt x="169" y="106"/>
                </a:cubicBezTo>
                <a:cubicBezTo>
                  <a:pt x="169" y="106"/>
                  <a:pt x="169" y="105"/>
                  <a:pt x="169" y="105"/>
                </a:cubicBezTo>
                <a:cubicBezTo>
                  <a:pt x="169" y="105"/>
                  <a:pt x="169" y="105"/>
                  <a:pt x="169" y="105"/>
                </a:cubicBezTo>
                <a:cubicBezTo>
                  <a:pt x="168" y="105"/>
                  <a:pt x="167" y="106"/>
                  <a:pt x="167" y="105"/>
                </a:cubicBezTo>
                <a:cubicBezTo>
                  <a:pt x="165" y="105"/>
                  <a:pt x="163" y="107"/>
                  <a:pt x="162" y="107"/>
                </a:cubicBezTo>
                <a:cubicBezTo>
                  <a:pt x="160" y="107"/>
                  <a:pt x="159" y="107"/>
                  <a:pt x="158" y="107"/>
                </a:cubicBezTo>
                <a:cubicBezTo>
                  <a:pt x="158" y="108"/>
                  <a:pt x="157" y="108"/>
                  <a:pt x="157" y="108"/>
                </a:cubicBezTo>
                <a:cubicBezTo>
                  <a:pt x="156" y="108"/>
                  <a:pt x="156" y="108"/>
                  <a:pt x="155" y="108"/>
                </a:cubicBezTo>
                <a:cubicBezTo>
                  <a:pt x="155" y="108"/>
                  <a:pt x="154" y="109"/>
                  <a:pt x="153" y="109"/>
                </a:cubicBezTo>
                <a:cubicBezTo>
                  <a:pt x="152" y="109"/>
                  <a:pt x="151" y="109"/>
                  <a:pt x="151" y="108"/>
                </a:cubicBezTo>
                <a:cubicBezTo>
                  <a:pt x="151" y="108"/>
                  <a:pt x="151" y="108"/>
                  <a:pt x="150" y="107"/>
                </a:cubicBezTo>
                <a:cubicBezTo>
                  <a:pt x="150" y="107"/>
                  <a:pt x="149" y="106"/>
                  <a:pt x="148" y="106"/>
                </a:cubicBezTo>
                <a:cubicBezTo>
                  <a:pt x="148" y="106"/>
                  <a:pt x="147" y="105"/>
                  <a:pt x="147" y="105"/>
                </a:cubicBezTo>
                <a:cubicBezTo>
                  <a:pt x="146" y="105"/>
                  <a:pt x="145" y="105"/>
                  <a:pt x="144" y="105"/>
                </a:cubicBezTo>
                <a:cubicBezTo>
                  <a:pt x="143" y="105"/>
                  <a:pt x="143" y="104"/>
                  <a:pt x="143" y="104"/>
                </a:cubicBezTo>
                <a:cubicBezTo>
                  <a:pt x="141" y="102"/>
                  <a:pt x="140" y="101"/>
                  <a:pt x="139" y="99"/>
                </a:cubicBezTo>
                <a:cubicBezTo>
                  <a:pt x="139" y="98"/>
                  <a:pt x="139" y="97"/>
                  <a:pt x="138" y="96"/>
                </a:cubicBezTo>
                <a:cubicBezTo>
                  <a:pt x="137" y="95"/>
                  <a:pt x="136" y="94"/>
                  <a:pt x="136" y="93"/>
                </a:cubicBezTo>
                <a:cubicBezTo>
                  <a:pt x="135" y="93"/>
                  <a:pt x="135" y="92"/>
                  <a:pt x="134" y="92"/>
                </a:cubicBezTo>
                <a:cubicBezTo>
                  <a:pt x="134" y="92"/>
                  <a:pt x="134" y="91"/>
                  <a:pt x="134" y="91"/>
                </a:cubicBezTo>
                <a:cubicBezTo>
                  <a:pt x="133" y="90"/>
                  <a:pt x="133" y="90"/>
                  <a:pt x="133" y="89"/>
                </a:cubicBezTo>
                <a:cubicBezTo>
                  <a:pt x="133" y="88"/>
                  <a:pt x="132" y="87"/>
                  <a:pt x="132" y="87"/>
                </a:cubicBezTo>
                <a:cubicBezTo>
                  <a:pt x="132" y="86"/>
                  <a:pt x="133" y="85"/>
                  <a:pt x="133" y="85"/>
                </a:cubicBezTo>
                <a:cubicBezTo>
                  <a:pt x="132" y="84"/>
                  <a:pt x="132" y="84"/>
                  <a:pt x="132" y="84"/>
                </a:cubicBezTo>
                <a:cubicBezTo>
                  <a:pt x="132" y="84"/>
                  <a:pt x="131" y="83"/>
                  <a:pt x="131" y="83"/>
                </a:cubicBezTo>
                <a:cubicBezTo>
                  <a:pt x="131" y="83"/>
                  <a:pt x="131" y="84"/>
                  <a:pt x="131" y="84"/>
                </a:cubicBezTo>
                <a:cubicBezTo>
                  <a:pt x="131" y="84"/>
                  <a:pt x="131" y="84"/>
                  <a:pt x="132" y="84"/>
                </a:cubicBezTo>
                <a:cubicBezTo>
                  <a:pt x="132" y="84"/>
                  <a:pt x="132" y="85"/>
                  <a:pt x="132" y="85"/>
                </a:cubicBezTo>
                <a:cubicBezTo>
                  <a:pt x="132" y="85"/>
                  <a:pt x="132" y="85"/>
                  <a:pt x="132" y="86"/>
                </a:cubicBezTo>
                <a:cubicBezTo>
                  <a:pt x="132" y="86"/>
                  <a:pt x="131" y="85"/>
                  <a:pt x="131" y="85"/>
                </a:cubicBezTo>
                <a:cubicBezTo>
                  <a:pt x="131" y="85"/>
                  <a:pt x="131" y="84"/>
                  <a:pt x="131" y="84"/>
                </a:cubicBezTo>
                <a:cubicBezTo>
                  <a:pt x="131" y="84"/>
                  <a:pt x="130" y="84"/>
                  <a:pt x="130" y="84"/>
                </a:cubicBezTo>
                <a:cubicBezTo>
                  <a:pt x="130" y="83"/>
                  <a:pt x="130" y="83"/>
                  <a:pt x="130" y="83"/>
                </a:cubicBezTo>
                <a:cubicBezTo>
                  <a:pt x="130" y="82"/>
                  <a:pt x="130" y="81"/>
                  <a:pt x="130" y="80"/>
                </a:cubicBezTo>
                <a:cubicBezTo>
                  <a:pt x="130" y="80"/>
                  <a:pt x="130" y="79"/>
                  <a:pt x="130" y="79"/>
                </a:cubicBezTo>
                <a:cubicBezTo>
                  <a:pt x="129" y="79"/>
                  <a:pt x="129" y="79"/>
                  <a:pt x="129" y="79"/>
                </a:cubicBezTo>
                <a:cubicBezTo>
                  <a:pt x="129" y="78"/>
                  <a:pt x="129" y="78"/>
                  <a:pt x="129" y="77"/>
                </a:cubicBezTo>
                <a:cubicBezTo>
                  <a:pt x="129" y="77"/>
                  <a:pt x="129" y="77"/>
                  <a:pt x="129" y="77"/>
                </a:cubicBezTo>
                <a:cubicBezTo>
                  <a:pt x="129" y="77"/>
                  <a:pt x="129" y="77"/>
                  <a:pt x="129" y="77"/>
                </a:cubicBezTo>
                <a:cubicBezTo>
                  <a:pt x="130" y="76"/>
                  <a:pt x="130" y="75"/>
                  <a:pt x="130" y="75"/>
                </a:cubicBezTo>
                <a:cubicBezTo>
                  <a:pt x="130" y="74"/>
                  <a:pt x="130" y="73"/>
                  <a:pt x="130" y="72"/>
                </a:cubicBezTo>
                <a:cubicBezTo>
                  <a:pt x="130" y="71"/>
                  <a:pt x="130" y="69"/>
                  <a:pt x="130" y="68"/>
                </a:cubicBezTo>
                <a:cubicBezTo>
                  <a:pt x="130" y="67"/>
                  <a:pt x="130" y="65"/>
                  <a:pt x="130" y="64"/>
                </a:cubicBezTo>
                <a:cubicBezTo>
                  <a:pt x="130" y="64"/>
                  <a:pt x="129" y="64"/>
                  <a:pt x="129" y="63"/>
                </a:cubicBezTo>
                <a:cubicBezTo>
                  <a:pt x="129" y="63"/>
                  <a:pt x="130" y="63"/>
                  <a:pt x="130" y="63"/>
                </a:cubicBezTo>
                <a:cubicBezTo>
                  <a:pt x="130" y="63"/>
                  <a:pt x="130" y="62"/>
                  <a:pt x="130" y="62"/>
                </a:cubicBezTo>
                <a:cubicBezTo>
                  <a:pt x="130" y="62"/>
                  <a:pt x="130" y="61"/>
                  <a:pt x="131" y="61"/>
                </a:cubicBezTo>
                <a:cubicBezTo>
                  <a:pt x="131" y="61"/>
                  <a:pt x="131" y="60"/>
                  <a:pt x="131" y="60"/>
                </a:cubicBezTo>
                <a:cubicBezTo>
                  <a:pt x="131" y="60"/>
                  <a:pt x="130" y="60"/>
                  <a:pt x="130" y="60"/>
                </a:cubicBezTo>
                <a:cubicBezTo>
                  <a:pt x="130" y="59"/>
                  <a:pt x="130" y="59"/>
                  <a:pt x="130" y="58"/>
                </a:cubicBezTo>
                <a:cubicBezTo>
                  <a:pt x="130" y="58"/>
                  <a:pt x="130" y="57"/>
                  <a:pt x="130" y="57"/>
                </a:cubicBezTo>
                <a:cubicBezTo>
                  <a:pt x="131" y="57"/>
                  <a:pt x="131" y="57"/>
                  <a:pt x="131" y="57"/>
                </a:cubicBezTo>
                <a:cubicBezTo>
                  <a:pt x="131" y="57"/>
                  <a:pt x="131" y="57"/>
                  <a:pt x="132" y="57"/>
                </a:cubicBezTo>
                <a:cubicBezTo>
                  <a:pt x="131" y="57"/>
                  <a:pt x="131" y="57"/>
                  <a:pt x="131" y="57"/>
                </a:cubicBezTo>
                <a:cubicBezTo>
                  <a:pt x="132" y="56"/>
                  <a:pt x="132" y="56"/>
                  <a:pt x="132" y="57"/>
                </a:cubicBezTo>
                <a:cubicBezTo>
                  <a:pt x="132" y="57"/>
                  <a:pt x="132" y="57"/>
                  <a:pt x="132" y="57"/>
                </a:cubicBezTo>
                <a:cubicBezTo>
                  <a:pt x="133" y="57"/>
                  <a:pt x="133" y="56"/>
                  <a:pt x="133" y="56"/>
                </a:cubicBezTo>
                <a:cubicBezTo>
                  <a:pt x="133" y="56"/>
                  <a:pt x="134" y="56"/>
                  <a:pt x="134" y="55"/>
                </a:cubicBezTo>
                <a:cubicBezTo>
                  <a:pt x="134" y="55"/>
                  <a:pt x="133" y="55"/>
                  <a:pt x="133" y="54"/>
                </a:cubicBezTo>
                <a:cubicBezTo>
                  <a:pt x="133" y="54"/>
                  <a:pt x="134" y="54"/>
                  <a:pt x="134" y="53"/>
                </a:cubicBezTo>
                <a:cubicBezTo>
                  <a:pt x="134" y="53"/>
                  <a:pt x="134" y="52"/>
                  <a:pt x="134" y="52"/>
                </a:cubicBezTo>
                <a:cubicBezTo>
                  <a:pt x="133" y="52"/>
                  <a:pt x="133" y="53"/>
                  <a:pt x="132" y="53"/>
                </a:cubicBezTo>
                <a:cubicBezTo>
                  <a:pt x="132" y="53"/>
                  <a:pt x="132" y="53"/>
                  <a:pt x="132" y="53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04" name="Freeform 767">
            <a:extLst>
              <a:ext uri="{FF2B5EF4-FFF2-40B4-BE49-F238E27FC236}">
                <a16:creationId xmlns:a16="http://schemas.microsoft.com/office/drawing/2014/main" id="{5631678D-195A-2667-5D51-ACB719F8ED92}"/>
              </a:ext>
            </a:extLst>
          </p:cNvPr>
          <p:cNvSpPr>
            <a:spLocks/>
          </p:cNvSpPr>
          <p:nvPr/>
        </p:nvSpPr>
        <p:spPr bwMode="auto">
          <a:xfrm>
            <a:off x="1964304" y="3923247"/>
            <a:ext cx="30141" cy="11501"/>
          </a:xfrm>
          <a:custGeom>
            <a:avLst/>
            <a:gdLst>
              <a:gd name="T0" fmla="*/ 14 w 14"/>
              <a:gd name="T1" fmla="*/ 4 h 6"/>
              <a:gd name="T2" fmla="*/ 13 w 14"/>
              <a:gd name="T3" fmla="*/ 3 h 6"/>
              <a:gd name="T4" fmla="*/ 12 w 14"/>
              <a:gd name="T5" fmla="*/ 3 h 6"/>
              <a:gd name="T6" fmla="*/ 11 w 14"/>
              <a:gd name="T7" fmla="*/ 2 h 6"/>
              <a:gd name="T8" fmla="*/ 11 w 14"/>
              <a:gd name="T9" fmla="*/ 2 h 6"/>
              <a:gd name="T10" fmla="*/ 11 w 14"/>
              <a:gd name="T11" fmla="*/ 2 h 6"/>
              <a:gd name="T12" fmla="*/ 11 w 14"/>
              <a:gd name="T13" fmla="*/ 2 h 6"/>
              <a:gd name="T14" fmla="*/ 9 w 14"/>
              <a:gd name="T15" fmla="*/ 1 h 6"/>
              <a:gd name="T16" fmla="*/ 8 w 14"/>
              <a:gd name="T17" fmla="*/ 1 h 6"/>
              <a:gd name="T18" fmla="*/ 7 w 14"/>
              <a:gd name="T19" fmla="*/ 1 h 6"/>
              <a:gd name="T20" fmla="*/ 6 w 14"/>
              <a:gd name="T21" fmla="*/ 1 h 6"/>
              <a:gd name="T22" fmla="*/ 4 w 14"/>
              <a:gd name="T23" fmla="*/ 0 h 6"/>
              <a:gd name="T24" fmla="*/ 4 w 14"/>
              <a:gd name="T25" fmla="*/ 0 h 6"/>
              <a:gd name="T26" fmla="*/ 3 w 14"/>
              <a:gd name="T27" fmla="*/ 0 h 6"/>
              <a:gd name="T28" fmla="*/ 3 w 14"/>
              <a:gd name="T29" fmla="*/ 0 h 6"/>
              <a:gd name="T30" fmla="*/ 3 w 14"/>
              <a:gd name="T31" fmla="*/ 1 h 6"/>
              <a:gd name="T32" fmla="*/ 3 w 14"/>
              <a:gd name="T33" fmla="*/ 1 h 6"/>
              <a:gd name="T34" fmla="*/ 2 w 14"/>
              <a:gd name="T35" fmla="*/ 1 h 6"/>
              <a:gd name="T36" fmla="*/ 0 w 14"/>
              <a:gd name="T37" fmla="*/ 2 h 6"/>
              <a:gd name="T38" fmla="*/ 0 w 14"/>
              <a:gd name="T39" fmla="*/ 3 h 6"/>
              <a:gd name="T40" fmla="*/ 1 w 14"/>
              <a:gd name="T41" fmla="*/ 3 h 6"/>
              <a:gd name="T42" fmla="*/ 2 w 14"/>
              <a:gd name="T43" fmla="*/ 3 h 6"/>
              <a:gd name="T44" fmla="*/ 3 w 14"/>
              <a:gd name="T45" fmla="*/ 4 h 6"/>
              <a:gd name="T46" fmla="*/ 3 w 14"/>
              <a:gd name="T47" fmla="*/ 4 h 6"/>
              <a:gd name="T48" fmla="*/ 4 w 14"/>
              <a:gd name="T49" fmla="*/ 4 h 6"/>
              <a:gd name="T50" fmla="*/ 5 w 14"/>
              <a:gd name="T51" fmla="*/ 5 h 6"/>
              <a:gd name="T52" fmla="*/ 5 w 14"/>
              <a:gd name="T53" fmla="*/ 5 h 6"/>
              <a:gd name="T54" fmla="*/ 8 w 14"/>
              <a:gd name="T55" fmla="*/ 6 h 6"/>
              <a:gd name="T56" fmla="*/ 8 w 14"/>
              <a:gd name="T57" fmla="*/ 6 h 6"/>
              <a:gd name="T58" fmla="*/ 8 w 14"/>
              <a:gd name="T59" fmla="*/ 6 h 6"/>
              <a:gd name="T60" fmla="*/ 8 w 14"/>
              <a:gd name="T61" fmla="*/ 5 h 6"/>
              <a:gd name="T62" fmla="*/ 9 w 14"/>
              <a:gd name="T63" fmla="*/ 5 h 6"/>
              <a:gd name="T64" fmla="*/ 9 w 14"/>
              <a:gd name="T65" fmla="*/ 5 h 6"/>
              <a:gd name="T66" fmla="*/ 10 w 14"/>
              <a:gd name="T67" fmla="*/ 5 h 6"/>
              <a:gd name="T68" fmla="*/ 11 w 14"/>
              <a:gd name="T69" fmla="*/ 4 h 6"/>
              <a:gd name="T70" fmla="*/ 11 w 14"/>
              <a:gd name="T71" fmla="*/ 4 h 6"/>
              <a:gd name="T72" fmla="*/ 13 w 14"/>
              <a:gd name="T73" fmla="*/ 5 h 6"/>
              <a:gd name="T74" fmla="*/ 13 w 14"/>
              <a:gd name="T75" fmla="*/ 5 h 6"/>
              <a:gd name="T76" fmla="*/ 14 w 14"/>
              <a:gd name="T77" fmla="*/ 5 h 6"/>
              <a:gd name="T78" fmla="*/ 14 w 14"/>
              <a:gd name="T79" fmla="*/ 5 h 6"/>
              <a:gd name="T80" fmla="*/ 14 w 14"/>
              <a:gd name="T81" fmla="*/ 5 h 6"/>
              <a:gd name="T82" fmla="*/ 14 w 14"/>
              <a:gd name="T83" fmla="*/ 4 h 6"/>
              <a:gd name="T84" fmla="*/ 14 w 14"/>
              <a:gd name="T85" fmla="*/ 4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" h="6">
                <a:moveTo>
                  <a:pt x="14" y="4"/>
                </a:moveTo>
                <a:cubicBezTo>
                  <a:pt x="14" y="4"/>
                  <a:pt x="14" y="3"/>
                  <a:pt x="13" y="3"/>
                </a:cubicBezTo>
                <a:cubicBezTo>
                  <a:pt x="13" y="3"/>
                  <a:pt x="13" y="3"/>
                  <a:pt x="12" y="3"/>
                </a:cubicBezTo>
                <a:cubicBezTo>
                  <a:pt x="12" y="3"/>
                  <a:pt x="12" y="2"/>
                  <a:pt x="11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10" y="2"/>
                  <a:pt x="10" y="1"/>
                  <a:pt x="9" y="1"/>
                </a:cubicBezTo>
                <a:cubicBezTo>
                  <a:pt x="9" y="1"/>
                  <a:pt x="9" y="1"/>
                  <a:pt x="8" y="1"/>
                </a:cubicBezTo>
                <a:cubicBezTo>
                  <a:pt x="8" y="1"/>
                  <a:pt x="8" y="1"/>
                  <a:pt x="7" y="1"/>
                </a:cubicBezTo>
                <a:cubicBezTo>
                  <a:pt x="7" y="1"/>
                  <a:pt x="7" y="1"/>
                  <a:pt x="6" y="1"/>
                </a:cubicBezTo>
                <a:cubicBezTo>
                  <a:pt x="6" y="1"/>
                  <a:pt x="5" y="1"/>
                  <a:pt x="4" y="0"/>
                </a:cubicBezTo>
                <a:cubicBezTo>
                  <a:pt x="4" y="0"/>
                  <a:pt x="4" y="0"/>
                  <a:pt x="4" y="0"/>
                </a:cubicBezTo>
                <a:cubicBezTo>
                  <a:pt x="4" y="0"/>
                  <a:pt x="4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3" y="0"/>
                  <a:pt x="3" y="1"/>
                </a:cubicBezTo>
                <a:cubicBezTo>
                  <a:pt x="3" y="1"/>
                  <a:pt x="3" y="1"/>
                  <a:pt x="3" y="1"/>
                </a:cubicBezTo>
                <a:cubicBezTo>
                  <a:pt x="3" y="1"/>
                  <a:pt x="2" y="1"/>
                  <a:pt x="2" y="1"/>
                </a:cubicBezTo>
                <a:cubicBezTo>
                  <a:pt x="1" y="1"/>
                  <a:pt x="1" y="1"/>
                  <a:pt x="0" y="2"/>
                </a:cubicBezTo>
                <a:cubicBezTo>
                  <a:pt x="0" y="2"/>
                  <a:pt x="0" y="2"/>
                  <a:pt x="0" y="3"/>
                </a:cubicBezTo>
                <a:cubicBezTo>
                  <a:pt x="1" y="3"/>
                  <a:pt x="1" y="3"/>
                  <a:pt x="1" y="3"/>
                </a:cubicBezTo>
                <a:cubicBezTo>
                  <a:pt x="1" y="3"/>
                  <a:pt x="2" y="3"/>
                  <a:pt x="2" y="3"/>
                </a:cubicBezTo>
                <a:cubicBezTo>
                  <a:pt x="2" y="3"/>
                  <a:pt x="3" y="3"/>
                  <a:pt x="3" y="4"/>
                </a:cubicBezTo>
                <a:cubicBezTo>
                  <a:pt x="3" y="4"/>
                  <a:pt x="3" y="4"/>
                  <a:pt x="3" y="4"/>
                </a:cubicBezTo>
                <a:cubicBezTo>
                  <a:pt x="3" y="4"/>
                  <a:pt x="4" y="4"/>
                  <a:pt x="4" y="4"/>
                </a:cubicBezTo>
                <a:cubicBezTo>
                  <a:pt x="4" y="5"/>
                  <a:pt x="4" y="5"/>
                  <a:pt x="5" y="5"/>
                </a:cubicBezTo>
                <a:cubicBezTo>
                  <a:pt x="5" y="5"/>
                  <a:pt x="5" y="5"/>
                  <a:pt x="5" y="5"/>
                </a:cubicBezTo>
                <a:cubicBezTo>
                  <a:pt x="6" y="5"/>
                  <a:pt x="7" y="5"/>
                  <a:pt x="8" y="6"/>
                </a:cubicBezTo>
                <a:cubicBezTo>
                  <a:pt x="8" y="6"/>
                  <a:pt x="8" y="6"/>
                  <a:pt x="8" y="6"/>
                </a:cubicBezTo>
                <a:cubicBezTo>
                  <a:pt x="8" y="6"/>
                  <a:pt x="8" y="6"/>
                  <a:pt x="8" y="6"/>
                </a:cubicBezTo>
                <a:cubicBezTo>
                  <a:pt x="8" y="5"/>
                  <a:pt x="8" y="5"/>
                  <a:pt x="8" y="5"/>
                </a:cubicBezTo>
                <a:cubicBezTo>
                  <a:pt x="8" y="5"/>
                  <a:pt x="9" y="5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5"/>
                  <a:pt x="10" y="5"/>
                  <a:pt x="10" y="5"/>
                </a:cubicBezTo>
                <a:cubicBezTo>
                  <a:pt x="10" y="4"/>
                  <a:pt x="10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2" y="5"/>
                  <a:pt x="12" y="5"/>
                  <a:pt x="13" y="5"/>
                </a:cubicBezTo>
                <a:cubicBezTo>
                  <a:pt x="13" y="5"/>
                  <a:pt x="13" y="5"/>
                  <a:pt x="13" y="5"/>
                </a:cubicBezTo>
                <a:cubicBezTo>
                  <a:pt x="13" y="5"/>
                  <a:pt x="13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4"/>
                  <a:pt x="14" y="4"/>
                </a:cubicBezTo>
                <a:cubicBezTo>
                  <a:pt x="14" y="4"/>
                  <a:pt x="14" y="4"/>
                  <a:pt x="14" y="4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05" name="Freeform 768">
            <a:extLst>
              <a:ext uri="{FF2B5EF4-FFF2-40B4-BE49-F238E27FC236}">
                <a16:creationId xmlns:a16="http://schemas.microsoft.com/office/drawing/2014/main" id="{80B2D2F0-8180-A144-56C7-C2F5585BFD45}"/>
              </a:ext>
            </a:extLst>
          </p:cNvPr>
          <p:cNvSpPr>
            <a:spLocks/>
          </p:cNvSpPr>
          <p:nvPr/>
        </p:nvSpPr>
        <p:spPr bwMode="auto">
          <a:xfrm>
            <a:off x="1806264" y="3957749"/>
            <a:ext cx="87981" cy="39534"/>
          </a:xfrm>
          <a:custGeom>
            <a:avLst/>
            <a:gdLst>
              <a:gd name="T0" fmla="*/ 1 w 41"/>
              <a:gd name="T1" fmla="*/ 7 h 21"/>
              <a:gd name="T2" fmla="*/ 1 w 41"/>
              <a:gd name="T3" fmla="*/ 8 h 21"/>
              <a:gd name="T4" fmla="*/ 1 w 41"/>
              <a:gd name="T5" fmla="*/ 10 h 21"/>
              <a:gd name="T6" fmla="*/ 1 w 41"/>
              <a:gd name="T7" fmla="*/ 11 h 21"/>
              <a:gd name="T8" fmla="*/ 3 w 41"/>
              <a:gd name="T9" fmla="*/ 13 h 21"/>
              <a:gd name="T10" fmla="*/ 5 w 41"/>
              <a:gd name="T11" fmla="*/ 14 h 21"/>
              <a:gd name="T12" fmla="*/ 6 w 41"/>
              <a:gd name="T13" fmla="*/ 15 h 21"/>
              <a:gd name="T14" fmla="*/ 7 w 41"/>
              <a:gd name="T15" fmla="*/ 14 h 21"/>
              <a:gd name="T16" fmla="*/ 9 w 41"/>
              <a:gd name="T17" fmla="*/ 14 h 21"/>
              <a:gd name="T18" fmla="*/ 10 w 41"/>
              <a:gd name="T19" fmla="*/ 14 h 21"/>
              <a:gd name="T20" fmla="*/ 11 w 41"/>
              <a:gd name="T21" fmla="*/ 15 h 21"/>
              <a:gd name="T22" fmla="*/ 11 w 41"/>
              <a:gd name="T23" fmla="*/ 16 h 21"/>
              <a:gd name="T24" fmla="*/ 11 w 41"/>
              <a:gd name="T25" fmla="*/ 17 h 21"/>
              <a:gd name="T26" fmla="*/ 11 w 41"/>
              <a:gd name="T27" fmla="*/ 17 h 21"/>
              <a:gd name="T28" fmla="*/ 11 w 41"/>
              <a:gd name="T29" fmla="*/ 18 h 21"/>
              <a:gd name="T30" fmla="*/ 11 w 41"/>
              <a:gd name="T31" fmla="*/ 18 h 21"/>
              <a:gd name="T32" fmla="*/ 13 w 41"/>
              <a:gd name="T33" fmla="*/ 19 h 21"/>
              <a:gd name="T34" fmla="*/ 14 w 41"/>
              <a:gd name="T35" fmla="*/ 20 h 21"/>
              <a:gd name="T36" fmla="*/ 16 w 41"/>
              <a:gd name="T37" fmla="*/ 20 h 21"/>
              <a:gd name="T38" fmla="*/ 18 w 41"/>
              <a:gd name="T39" fmla="*/ 19 h 21"/>
              <a:gd name="T40" fmla="*/ 17 w 41"/>
              <a:gd name="T41" fmla="*/ 16 h 21"/>
              <a:gd name="T42" fmla="*/ 20 w 41"/>
              <a:gd name="T43" fmla="*/ 15 h 21"/>
              <a:gd name="T44" fmla="*/ 22 w 41"/>
              <a:gd name="T45" fmla="*/ 13 h 21"/>
              <a:gd name="T46" fmla="*/ 24 w 41"/>
              <a:gd name="T47" fmla="*/ 15 h 21"/>
              <a:gd name="T48" fmla="*/ 26 w 41"/>
              <a:gd name="T49" fmla="*/ 13 h 21"/>
              <a:gd name="T50" fmla="*/ 28 w 41"/>
              <a:gd name="T51" fmla="*/ 12 h 21"/>
              <a:gd name="T52" fmla="*/ 28 w 41"/>
              <a:gd name="T53" fmla="*/ 11 h 21"/>
              <a:gd name="T54" fmla="*/ 29 w 41"/>
              <a:gd name="T55" fmla="*/ 10 h 21"/>
              <a:gd name="T56" fmla="*/ 30 w 41"/>
              <a:gd name="T57" fmla="*/ 8 h 21"/>
              <a:gd name="T58" fmla="*/ 31 w 41"/>
              <a:gd name="T59" fmla="*/ 9 h 21"/>
              <a:gd name="T60" fmla="*/ 33 w 41"/>
              <a:gd name="T61" fmla="*/ 10 h 21"/>
              <a:gd name="T62" fmla="*/ 34 w 41"/>
              <a:gd name="T63" fmla="*/ 9 h 21"/>
              <a:gd name="T64" fmla="*/ 35 w 41"/>
              <a:gd name="T65" fmla="*/ 9 h 21"/>
              <a:gd name="T66" fmla="*/ 36 w 41"/>
              <a:gd name="T67" fmla="*/ 9 h 21"/>
              <a:gd name="T68" fmla="*/ 38 w 41"/>
              <a:gd name="T69" fmla="*/ 8 h 21"/>
              <a:gd name="T70" fmla="*/ 39 w 41"/>
              <a:gd name="T71" fmla="*/ 7 h 21"/>
              <a:gd name="T72" fmla="*/ 41 w 41"/>
              <a:gd name="T73" fmla="*/ 7 h 21"/>
              <a:gd name="T74" fmla="*/ 40 w 41"/>
              <a:gd name="T75" fmla="*/ 6 h 21"/>
              <a:gd name="T76" fmla="*/ 38 w 41"/>
              <a:gd name="T77" fmla="*/ 4 h 21"/>
              <a:gd name="T78" fmla="*/ 38 w 41"/>
              <a:gd name="T79" fmla="*/ 5 h 21"/>
              <a:gd name="T80" fmla="*/ 38 w 41"/>
              <a:gd name="T81" fmla="*/ 5 h 21"/>
              <a:gd name="T82" fmla="*/ 37 w 41"/>
              <a:gd name="T83" fmla="*/ 4 h 21"/>
              <a:gd name="T84" fmla="*/ 36 w 41"/>
              <a:gd name="T85" fmla="*/ 5 h 21"/>
              <a:gd name="T86" fmla="*/ 35 w 41"/>
              <a:gd name="T87" fmla="*/ 4 h 21"/>
              <a:gd name="T88" fmla="*/ 36 w 41"/>
              <a:gd name="T89" fmla="*/ 3 h 21"/>
              <a:gd name="T90" fmla="*/ 34 w 41"/>
              <a:gd name="T91" fmla="*/ 1 h 21"/>
              <a:gd name="T92" fmla="*/ 29 w 41"/>
              <a:gd name="T93" fmla="*/ 0 h 21"/>
              <a:gd name="T94" fmla="*/ 26 w 41"/>
              <a:gd name="T95" fmla="*/ 1 h 21"/>
              <a:gd name="T96" fmla="*/ 23 w 41"/>
              <a:gd name="T97" fmla="*/ 0 h 21"/>
              <a:gd name="T98" fmla="*/ 23 w 41"/>
              <a:gd name="T99" fmla="*/ 0 h 21"/>
              <a:gd name="T100" fmla="*/ 22 w 41"/>
              <a:gd name="T101" fmla="*/ 1 h 21"/>
              <a:gd name="T102" fmla="*/ 19 w 41"/>
              <a:gd name="T103" fmla="*/ 1 h 21"/>
              <a:gd name="T104" fmla="*/ 15 w 41"/>
              <a:gd name="T105" fmla="*/ 1 h 21"/>
              <a:gd name="T106" fmla="*/ 12 w 41"/>
              <a:gd name="T107" fmla="*/ 2 h 21"/>
              <a:gd name="T108" fmla="*/ 12 w 41"/>
              <a:gd name="T109" fmla="*/ 1 h 21"/>
              <a:gd name="T110" fmla="*/ 8 w 41"/>
              <a:gd name="T111" fmla="*/ 2 h 21"/>
              <a:gd name="T112" fmla="*/ 7 w 41"/>
              <a:gd name="T113" fmla="*/ 2 h 21"/>
              <a:gd name="T114" fmla="*/ 1 w 41"/>
              <a:gd name="T115" fmla="*/ 6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1" h="21">
                <a:moveTo>
                  <a:pt x="1" y="6"/>
                </a:move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8"/>
                  <a:pt x="1" y="8"/>
                  <a:pt x="1" y="8"/>
                </a:cubicBezTo>
                <a:cubicBezTo>
                  <a:pt x="1" y="8"/>
                  <a:pt x="1" y="8"/>
                  <a:pt x="1" y="9"/>
                </a:cubicBezTo>
                <a:cubicBezTo>
                  <a:pt x="1" y="9"/>
                  <a:pt x="1" y="10"/>
                  <a:pt x="1" y="10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11"/>
                  <a:pt x="1" y="11"/>
                  <a:pt x="1" y="11"/>
                </a:cubicBezTo>
                <a:cubicBezTo>
                  <a:pt x="1" y="11"/>
                  <a:pt x="2" y="11"/>
                  <a:pt x="2" y="11"/>
                </a:cubicBezTo>
                <a:cubicBezTo>
                  <a:pt x="3" y="13"/>
                  <a:pt x="3" y="13"/>
                  <a:pt x="3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5" y="14"/>
                  <a:pt x="5" y="14"/>
                  <a:pt x="5" y="14"/>
                </a:cubicBezTo>
                <a:cubicBezTo>
                  <a:pt x="5" y="14"/>
                  <a:pt x="6" y="14"/>
                  <a:pt x="6" y="14"/>
                </a:cubicBezTo>
                <a:cubicBezTo>
                  <a:pt x="6" y="14"/>
                  <a:pt x="6" y="15"/>
                  <a:pt x="6" y="15"/>
                </a:cubicBezTo>
                <a:cubicBezTo>
                  <a:pt x="7" y="14"/>
                  <a:pt x="7" y="14"/>
                  <a:pt x="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8" y="14"/>
                  <a:pt x="8" y="14"/>
                  <a:pt x="8" y="14"/>
                </a:cubicBezTo>
                <a:cubicBezTo>
                  <a:pt x="9" y="14"/>
                  <a:pt x="9" y="14"/>
                  <a:pt x="9" y="14"/>
                </a:cubicBezTo>
                <a:cubicBezTo>
                  <a:pt x="9" y="14"/>
                  <a:pt x="9" y="14"/>
                  <a:pt x="9" y="14"/>
                </a:cubicBezTo>
                <a:cubicBezTo>
                  <a:pt x="9" y="14"/>
                  <a:pt x="10" y="14"/>
                  <a:pt x="10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6"/>
                  <a:pt x="11" y="16"/>
                  <a:pt x="11" y="16"/>
                </a:cubicBezTo>
                <a:cubicBezTo>
                  <a:pt x="11" y="16"/>
                  <a:pt x="11" y="16"/>
                  <a:pt x="11" y="16"/>
                </a:cubicBezTo>
                <a:cubicBezTo>
                  <a:pt x="11" y="16"/>
                  <a:pt x="11" y="17"/>
                  <a:pt x="11" y="17"/>
                </a:cubicBezTo>
                <a:cubicBezTo>
                  <a:pt x="11" y="17"/>
                  <a:pt x="10" y="17"/>
                  <a:pt x="10" y="17"/>
                </a:cubicBezTo>
                <a:cubicBezTo>
                  <a:pt x="10" y="17"/>
                  <a:pt x="11" y="17"/>
                  <a:pt x="11" y="17"/>
                </a:cubicBezTo>
                <a:cubicBezTo>
                  <a:pt x="10" y="18"/>
                  <a:pt x="10" y="18"/>
                  <a:pt x="10" y="18"/>
                </a:cubicBezTo>
                <a:cubicBezTo>
                  <a:pt x="11" y="18"/>
                  <a:pt x="11" y="18"/>
                  <a:pt x="11" y="18"/>
                </a:cubicBezTo>
                <a:cubicBezTo>
                  <a:pt x="11" y="18"/>
                  <a:pt x="11" y="18"/>
                  <a:pt x="11" y="18"/>
                </a:cubicBezTo>
                <a:cubicBezTo>
                  <a:pt x="11" y="18"/>
                  <a:pt x="11" y="18"/>
                  <a:pt x="11" y="18"/>
                </a:cubicBezTo>
                <a:cubicBezTo>
                  <a:pt x="11" y="18"/>
                  <a:pt x="12" y="18"/>
                  <a:pt x="12" y="18"/>
                </a:cubicBezTo>
                <a:cubicBezTo>
                  <a:pt x="12" y="18"/>
                  <a:pt x="13" y="19"/>
                  <a:pt x="13" y="19"/>
                </a:cubicBezTo>
                <a:cubicBezTo>
                  <a:pt x="13" y="19"/>
                  <a:pt x="13" y="19"/>
                  <a:pt x="13" y="20"/>
                </a:cubicBezTo>
                <a:cubicBezTo>
                  <a:pt x="13" y="20"/>
                  <a:pt x="13" y="20"/>
                  <a:pt x="14" y="20"/>
                </a:cubicBezTo>
                <a:cubicBezTo>
                  <a:pt x="14" y="20"/>
                  <a:pt x="14" y="20"/>
                  <a:pt x="14" y="21"/>
                </a:cubicBezTo>
                <a:cubicBezTo>
                  <a:pt x="16" y="20"/>
                  <a:pt x="16" y="20"/>
                  <a:pt x="16" y="20"/>
                </a:cubicBezTo>
                <a:cubicBezTo>
                  <a:pt x="16" y="20"/>
                  <a:pt x="16" y="19"/>
                  <a:pt x="16" y="19"/>
                </a:cubicBezTo>
                <a:cubicBezTo>
                  <a:pt x="17" y="19"/>
                  <a:pt x="18" y="19"/>
                  <a:pt x="18" y="19"/>
                </a:cubicBezTo>
                <a:cubicBezTo>
                  <a:pt x="18" y="19"/>
                  <a:pt x="18" y="18"/>
                  <a:pt x="18" y="17"/>
                </a:cubicBezTo>
                <a:cubicBezTo>
                  <a:pt x="18" y="17"/>
                  <a:pt x="17" y="16"/>
                  <a:pt x="17" y="16"/>
                </a:cubicBezTo>
                <a:cubicBezTo>
                  <a:pt x="18" y="15"/>
                  <a:pt x="18" y="15"/>
                  <a:pt x="18" y="15"/>
                </a:cubicBezTo>
                <a:cubicBezTo>
                  <a:pt x="20" y="15"/>
                  <a:pt x="20" y="15"/>
                  <a:pt x="20" y="15"/>
                </a:cubicBezTo>
                <a:cubicBezTo>
                  <a:pt x="22" y="13"/>
                  <a:pt x="22" y="13"/>
                  <a:pt x="22" y="13"/>
                </a:cubicBezTo>
                <a:cubicBezTo>
                  <a:pt x="22" y="13"/>
                  <a:pt x="22" y="13"/>
                  <a:pt x="22" y="13"/>
                </a:cubicBezTo>
                <a:cubicBezTo>
                  <a:pt x="22" y="14"/>
                  <a:pt x="22" y="14"/>
                  <a:pt x="22" y="14"/>
                </a:cubicBezTo>
                <a:cubicBezTo>
                  <a:pt x="24" y="15"/>
                  <a:pt x="24" y="15"/>
                  <a:pt x="24" y="15"/>
                </a:cubicBezTo>
                <a:cubicBezTo>
                  <a:pt x="24" y="15"/>
                  <a:pt x="24" y="14"/>
                  <a:pt x="24" y="14"/>
                </a:cubicBezTo>
                <a:cubicBezTo>
                  <a:pt x="25" y="14"/>
                  <a:pt x="26" y="13"/>
                  <a:pt x="26" y="13"/>
                </a:cubicBezTo>
                <a:cubicBezTo>
                  <a:pt x="27" y="12"/>
                  <a:pt x="27" y="12"/>
                  <a:pt x="27" y="12"/>
                </a:cubicBezTo>
                <a:cubicBezTo>
                  <a:pt x="28" y="12"/>
                  <a:pt x="28" y="12"/>
                  <a:pt x="28" y="12"/>
                </a:cubicBezTo>
                <a:cubicBezTo>
                  <a:pt x="28" y="12"/>
                  <a:pt x="28" y="11"/>
                  <a:pt x="28" y="11"/>
                </a:cubicBezTo>
                <a:cubicBezTo>
                  <a:pt x="28" y="11"/>
                  <a:pt x="28" y="11"/>
                  <a:pt x="28" y="11"/>
                </a:cubicBezTo>
                <a:cubicBezTo>
                  <a:pt x="28" y="10"/>
                  <a:pt x="28" y="10"/>
                  <a:pt x="28" y="10"/>
                </a:cubicBezTo>
                <a:cubicBezTo>
                  <a:pt x="29" y="10"/>
                  <a:pt x="29" y="10"/>
                  <a:pt x="29" y="10"/>
                </a:cubicBezTo>
                <a:cubicBezTo>
                  <a:pt x="29" y="9"/>
                  <a:pt x="29" y="9"/>
                  <a:pt x="29" y="9"/>
                </a:cubicBezTo>
                <a:cubicBezTo>
                  <a:pt x="30" y="8"/>
                  <a:pt x="30" y="8"/>
                  <a:pt x="30" y="8"/>
                </a:cubicBezTo>
                <a:cubicBezTo>
                  <a:pt x="31" y="8"/>
                  <a:pt x="31" y="8"/>
                  <a:pt x="31" y="8"/>
                </a:cubicBezTo>
                <a:cubicBezTo>
                  <a:pt x="31" y="9"/>
                  <a:pt x="31" y="9"/>
                  <a:pt x="31" y="9"/>
                </a:cubicBezTo>
                <a:cubicBezTo>
                  <a:pt x="32" y="9"/>
                  <a:pt x="32" y="9"/>
                  <a:pt x="32" y="9"/>
                </a:cubicBezTo>
                <a:cubicBezTo>
                  <a:pt x="33" y="10"/>
                  <a:pt x="33" y="10"/>
                  <a:pt x="33" y="10"/>
                </a:cubicBezTo>
                <a:cubicBezTo>
                  <a:pt x="34" y="9"/>
                  <a:pt x="34" y="9"/>
                  <a:pt x="34" y="9"/>
                </a:cubicBezTo>
                <a:cubicBezTo>
                  <a:pt x="34" y="9"/>
                  <a:pt x="34" y="9"/>
                  <a:pt x="34" y="9"/>
                </a:cubicBezTo>
                <a:cubicBezTo>
                  <a:pt x="34" y="9"/>
                  <a:pt x="34" y="9"/>
                  <a:pt x="34" y="9"/>
                </a:cubicBezTo>
                <a:cubicBezTo>
                  <a:pt x="35" y="9"/>
                  <a:pt x="35" y="9"/>
                  <a:pt x="35" y="9"/>
                </a:cubicBezTo>
                <a:cubicBezTo>
                  <a:pt x="35" y="8"/>
                  <a:pt x="35" y="8"/>
                  <a:pt x="35" y="8"/>
                </a:cubicBezTo>
                <a:cubicBezTo>
                  <a:pt x="36" y="9"/>
                  <a:pt x="36" y="9"/>
                  <a:pt x="36" y="9"/>
                </a:cubicBezTo>
                <a:cubicBezTo>
                  <a:pt x="36" y="9"/>
                  <a:pt x="37" y="8"/>
                  <a:pt x="37" y="8"/>
                </a:cubicBezTo>
                <a:cubicBezTo>
                  <a:pt x="37" y="8"/>
                  <a:pt x="38" y="8"/>
                  <a:pt x="38" y="8"/>
                </a:cubicBezTo>
                <a:cubicBezTo>
                  <a:pt x="39" y="8"/>
                  <a:pt x="39" y="8"/>
                  <a:pt x="39" y="8"/>
                </a:cubicBezTo>
                <a:cubicBezTo>
                  <a:pt x="39" y="7"/>
                  <a:pt x="39" y="7"/>
                  <a:pt x="39" y="7"/>
                </a:cubicBezTo>
                <a:cubicBezTo>
                  <a:pt x="41" y="7"/>
                  <a:pt x="41" y="7"/>
                  <a:pt x="41" y="7"/>
                </a:cubicBezTo>
                <a:cubicBezTo>
                  <a:pt x="41" y="7"/>
                  <a:pt x="41" y="7"/>
                  <a:pt x="41" y="7"/>
                </a:cubicBezTo>
                <a:cubicBezTo>
                  <a:pt x="41" y="7"/>
                  <a:pt x="41" y="6"/>
                  <a:pt x="41" y="6"/>
                </a:cubicBezTo>
                <a:cubicBezTo>
                  <a:pt x="40" y="6"/>
                  <a:pt x="40" y="6"/>
                  <a:pt x="40" y="6"/>
                </a:cubicBezTo>
                <a:cubicBezTo>
                  <a:pt x="40" y="5"/>
                  <a:pt x="39" y="5"/>
                  <a:pt x="39" y="4"/>
                </a:cubicBezTo>
                <a:cubicBezTo>
                  <a:pt x="38" y="4"/>
                  <a:pt x="38" y="4"/>
                  <a:pt x="38" y="4"/>
                </a:cubicBezTo>
                <a:cubicBezTo>
                  <a:pt x="38" y="4"/>
                  <a:pt x="38" y="4"/>
                  <a:pt x="38" y="4"/>
                </a:cubicBezTo>
                <a:cubicBezTo>
                  <a:pt x="38" y="4"/>
                  <a:pt x="38" y="4"/>
                  <a:pt x="38" y="5"/>
                </a:cubicBezTo>
                <a:cubicBezTo>
                  <a:pt x="38" y="5"/>
                  <a:pt x="38" y="5"/>
                  <a:pt x="38" y="5"/>
                </a:cubicBezTo>
                <a:cubicBezTo>
                  <a:pt x="38" y="5"/>
                  <a:pt x="38" y="6"/>
                  <a:pt x="38" y="5"/>
                </a:cubicBezTo>
                <a:cubicBezTo>
                  <a:pt x="38" y="5"/>
                  <a:pt x="37" y="5"/>
                  <a:pt x="37" y="5"/>
                </a:cubicBezTo>
                <a:cubicBezTo>
                  <a:pt x="37" y="5"/>
                  <a:pt x="37" y="5"/>
                  <a:pt x="37" y="4"/>
                </a:cubicBezTo>
                <a:cubicBezTo>
                  <a:pt x="36" y="4"/>
                  <a:pt x="36" y="4"/>
                  <a:pt x="36" y="4"/>
                </a:cubicBezTo>
                <a:cubicBezTo>
                  <a:pt x="36" y="4"/>
                  <a:pt x="36" y="4"/>
                  <a:pt x="36" y="5"/>
                </a:cubicBezTo>
                <a:cubicBezTo>
                  <a:pt x="35" y="5"/>
                  <a:pt x="35" y="5"/>
                  <a:pt x="35" y="5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6" y="4"/>
                  <a:pt x="36" y="3"/>
                </a:cubicBezTo>
                <a:cubicBezTo>
                  <a:pt x="36" y="3"/>
                  <a:pt x="36" y="3"/>
                  <a:pt x="36" y="3"/>
                </a:cubicBezTo>
                <a:cubicBezTo>
                  <a:pt x="35" y="2"/>
                  <a:pt x="35" y="1"/>
                  <a:pt x="34" y="1"/>
                </a:cubicBezTo>
                <a:cubicBezTo>
                  <a:pt x="33" y="1"/>
                  <a:pt x="32" y="1"/>
                  <a:pt x="31" y="1"/>
                </a:cubicBezTo>
                <a:cubicBezTo>
                  <a:pt x="30" y="0"/>
                  <a:pt x="30" y="0"/>
                  <a:pt x="29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8" y="1"/>
                  <a:pt x="27" y="1"/>
                  <a:pt x="26" y="1"/>
                </a:cubicBezTo>
                <a:cubicBezTo>
                  <a:pt x="26" y="1"/>
                  <a:pt x="25" y="1"/>
                  <a:pt x="25" y="1"/>
                </a:cubicBezTo>
                <a:cubicBezTo>
                  <a:pt x="24" y="0"/>
                  <a:pt x="24" y="0"/>
                  <a:pt x="23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23" y="0"/>
                  <a:pt x="23" y="1"/>
                  <a:pt x="23" y="1"/>
                </a:cubicBezTo>
                <a:cubicBezTo>
                  <a:pt x="22" y="1"/>
                  <a:pt x="22" y="1"/>
                  <a:pt x="22" y="1"/>
                </a:cubicBezTo>
                <a:cubicBezTo>
                  <a:pt x="21" y="1"/>
                  <a:pt x="21" y="2"/>
                  <a:pt x="20" y="2"/>
                </a:cubicBezTo>
                <a:cubicBezTo>
                  <a:pt x="20" y="2"/>
                  <a:pt x="19" y="1"/>
                  <a:pt x="19" y="1"/>
                </a:cubicBezTo>
                <a:cubicBezTo>
                  <a:pt x="18" y="1"/>
                  <a:pt x="18" y="1"/>
                  <a:pt x="18" y="1"/>
                </a:cubicBezTo>
                <a:cubicBezTo>
                  <a:pt x="17" y="2"/>
                  <a:pt x="16" y="2"/>
                  <a:pt x="15" y="1"/>
                </a:cubicBezTo>
                <a:cubicBezTo>
                  <a:pt x="14" y="1"/>
                  <a:pt x="13" y="1"/>
                  <a:pt x="12" y="2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1"/>
                  <a:pt x="12" y="1"/>
                  <a:pt x="12" y="1"/>
                </a:cubicBezTo>
                <a:cubicBezTo>
                  <a:pt x="12" y="1"/>
                  <a:pt x="12" y="1"/>
                  <a:pt x="12" y="1"/>
                </a:cubicBezTo>
                <a:cubicBezTo>
                  <a:pt x="10" y="1"/>
                  <a:pt x="9" y="1"/>
                  <a:pt x="9" y="2"/>
                </a:cubicBezTo>
                <a:cubicBezTo>
                  <a:pt x="9" y="2"/>
                  <a:pt x="8" y="2"/>
                  <a:pt x="8" y="2"/>
                </a:cubicBezTo>
                <a:cubicBezTo>
                  <a:pt x="8" y="2"/>
                  <a:pt x="8" y="2"/>
                  <a:pt x="8" y="2"/>
                </a:cubicBezTo>
                <a:cubicBezTo>
                  <a:pt x="8" y="2"/>
                  <a:pt x="8" y="2"/>
                  <a:pt x="7" y="2"/>
                </a:cubicBezTo>
                <a:cubicBezTo>
                  <a:pt x="5" y="4"/>
                  <a:pt x="5" y="4"/>
                  <a:pt x="5" y="4"/>
                </a:cubicBezTo>
                <a:lnTo>
                  <a:pt x="1" y="6"/>
                </a:ln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06" name="Freeform 769">
            <a:extLst>
              <a:ext uri="{FF2B5EF4-FFF2-40B4-BE49-F238E27FC236}">
                <a16:creationId xmlns:a16="http://schemas.microsoft.com/office/drawing/2014/main" id="{103F5073-69AE-F574-1D6C-6B271E18BFC8}"/>
              </a:ext>
            </a:extLst>
          </p:cNvPr>
          <p:cNvSpPr>
            <a:spLocks noEditPoints="1"/>
          </p:cNvSpPr>
          <p:nvPr/>
        </p:nvSpPr>
        <p:spPr bwMode="auto">
          <a:xfrm>
            <a:off x="2019699" y="3902401"/>
            <a:ext cx="40732" cy="28752"/>
          </a:xfrm>
          <a:custGeom>
            <a:avLst/>
            <a:gdLst>
              <a:gd name="T0" fmla="*/ 10 w 19"/>
              <a:gd name="T1" fmla="*/ 9 h 15"/>
              <a:gd name="T2" fmla="*/ 9 w 19"/>
              <a:gd name="T3" fmla="*/ 9 h 15"/>
              <a:gd name="T4" fmla="*/ 12 w 19"/>
              <a:gd name="T5" fmla="*/ 1 h 15"/>
              <a:gd name="T6" fmla="*/ 19 w 19"/>
              <a:gd name="T7" fmla="*/ 14 h 15"/>
              <a:gd name="T8" fmla="*/ 18 w 19"/>
              <a:gd name="T9" fmla="*/ 14 h 15"/>
              <a:gd name="T10" fmla="*/ 18 w 19"/>
              <a:gd name="T11" fmla="*/ 14 h 15"/>
              <a:gd name="T12" fmla="*/ 18 w 19"/>
              <a:gd name="T13" fmla="*/ 12 h 15"/>
              <a:gd name="T14" fmla="*/ 18 w 19"/>
              <a:gd name="T15" fmla="*/ 12 h 15"/>
              <a:gd name="T16" fmla="*/ 17 w 19"/>
              <a:gd name="T17" fmla="*/ 11 h 15"/>
              <a:gd name="T18" fmla="*/ 18 w 19"/>
              <a:gd name="T19" fmla="*/ 11 h 15"/>
              <a:gd name="T20" fmla="*/ 18 w 19"/>
              <a:gd name="T21" fmla="*/ 10 h 15"/>
              <a:gd name="T22" fmla="*/ 19 w 19"/>
              <a:gd name="T23" fmla="*/ 10 h 15"/>
              <a:gd name="T24" fmla="*/ 19 w 19"/>
              <a:gd name="T25" fmla="*/ 9 h 15"/>
              <a:gd name="T26" fmla="*/ 18 w 19"/>
              <a:gd name="T27" fmla="*/ 8 h 15"/>
              <a:gd name="T28" fmla="*/ 18 w 19"/>
              <a:gd name="T29" fmla="*/ 8 h 15"/>
              <a:gd name="T30" fmla="*/ 18 w 19"/>
              <a:gd name="T31" fmla="*/ 8 h 15"/>
              <a:gd name="T32" fmla="*/ 18 w 19"/>
              <a:gd name="T33" fmla="*/ 8 h 15"/>
              <a:gd name="T34" fmla="*/ 18 w 19"/>
              <a:gd name="T35" fmla="*/ 8 h 15"/>
              <a:gd name="T36" fmla="*/ 18 w 19"/>
              <a:gd name="T37" fmla="*/ 8 h 15"/>
              <a:gd name="T38" fmla="*/ 19 w 19"/>
              <a:gd name="T39" fmla="*/ 8 h 15"/>
              <a:gd name="T40" fmla="*/ 19 w 19"/>
              <a:gd name="T41" fmla="*/ 7 h 15"/>
              <a:gd name="T42" fmla="*/ 19 w 19"/>
              <a:gd name="T43" fmla="*/ 7 h 15"/>
              <a:gd name="T44" fmla="*/ 19 w 19"/>
              <a:gd name="T45" fmla="*/ 7 h 15"/>
              <a:gd name="T46" fmla="*/ 19 w 19"/>
              <a:gd name="T47" fmla="*/ 7 h 15"/>
              <a:gd name="T48" fmla="*/ 19 w 19"/>
              <a:gd name="T49" fmla="*/ 6 h 15"/>
              <a:gd name="T50" fmla="*/ 19 w 19"/>
              <a:gd name="T51" fmla="*/ 6 h 15"/>
              <a:gd name="T52" fmla="*/ 18 w 19"/>
              <a:gd name="T53" fmla="*/ 6 h 15"/>
              <a:gd name="T54" fmla="*/ 19 w 19"/>
              <a:gd name="T55" fmla="*/ 5 h 15"/>
              <a:gd name="T56" fmla="*/ 19 w 19"/>
              <a:gd name="T57" fmla="*/ 5 h 15"/>
              <a:gd name="T58" fmla="*/ 19 w 19"/>
              <a:gd name="T59" fmla="*/ 4 h 15"/>
              <a:gd name="T60" fmla="*/ 19 w 19"/>
              <a:gd name="T61" fmla="*/ 4 h 15"/>
              <a:gd name="T62" fmla="*/ 19 w 19"/>
              <a:gd name="T63" fmla="*/ 3 h 15"/>
              <a:gd name="T64" fmla="*/ 18 w 19"/>
              <a:gd name="T65" fmla="*/ 3 h 15"/>
              <a:gd name="T66" fmla="*/ 15 w 19"/>
              <a:gd name="T67" fmla="*/ 3 h 15"/>
              <a:gd name="T68" fmla="*/ 13 w 19"/>
              <a:gd name="T69" fmla="*/ 2 h 15"/>
              <a:gd name="T70" fmla="*/ 10 w 19"/>
              <a:gd name="T71" fmla="*/ 1 h 15"/>
              <a:gd name="T72" fmla="*/ 8 w 19"/>
              <a:gd name="T73" fmla="*/ 2 h 15"/>
              <a:gd name="T74" fmla="*/ 9 w 19"/>
              <a:gd name="T75" fmla="*/ 3 h 15"/>
              <a:gd name="T76" fmla="*/ 11 w 19"/>
              <a:gd name="T77" fmla="*/ 4 h 15"/>
              <a:gd name="T78" fmla="*/ 12 w 19"/>
              <a:gd name="T79" fmla="*/ 6 h 15"/>
              <a:gd name="T80" fmla="*/ 12 w 19"/>
              <a:gd name="T81" fmla="*/ 7 h 15"/>
              <a:gd name="T82" fmla="*/ 12 w 19"/>
              <a:gd name="T83" fmla="*/ 8 h 15"/>
              <a:gd name="T84" fmla="*/ 13 w 19"/>
              <a:gd name="T85" fmla="*/ 9 h 15"/>
              <a:gd name="T86" fmla="*/ 15 w 19"/>
              <a:gd name="T87" fmla="*/ 11 h 15"/>
              <a:gd name="T88" fmla="*/ 12 w 19"/>
              <a:gd name="T89" fmla="*/ 12 h 15"/>
              <a:gd name="T90" fmla="*/ 10 w 19"/>
              <a:gd name="T91" fmla="*/ 12 h 15"/>
              <a:gd name="T92" fmla="*/ 7 w 19"/>
              <a:gd name="T93" fmla="*/ 11 h 15"/>
              <a:gd name="T94" fmla="*/ 6 w 19"/>
              <a:gd name="T95" fmla="*/ 11 h 15"/>
              <a:gd name="T96" fmla="*/ 4 w 19"/>
              <a:gd name="T97" fmla="*/ 11 h 15"/>
              <a:gd name="T98" fmla="*/ 4 w 19"/>
              <a:gd name="T99" fmla="*/ 11 h 15"/>
              <a:gd name="T100" fmla="*/ 1 w 19"/>
              <a:gd name="T101" fmla="*/ 11 h 15"/>
              <a:gd name="T102" fmla="*/ 1 w 19"/>
              <a:gd name="T103" fmla="*/ 13 h 15"/>
              <a:gd name="T104" fmla="*/ 5 w 19"/>
              <a:gd name="T105" fmla="*/ 15 h 15"/>
              <a:gd name="T106" fmla="*/ 8 w 19"/>
              <a:gd name="T107" fmla="*/ 13 h 15"/>
              <a:gd name="T108" fmla="*/ 13 w 19"/>
              <a:gd name="T109" fmla="*/ 14 h 15"/>
              <a:gd name="T110" fmla="*/ 15 w 19"/>
              <a:gd name="T111" fmla="*/ 14 h 15"/>
              <a:gd name="T112" fmla="*/ 17 w 19"/>
              <a:gd name="T113" fmla="*/ 14 h 15"/>
              <a:gd name="T114" fmla="*/ 19 w 19"/>
              <a:gd name="T115" fmla="*/ 14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9" h="15">
                <a:moveTo>
                  <a:pt x="9" y="9"/>
                </a:moveTo>
                <a:cubicBezTo>
                  <a:pt x="8" y="9"/>
                  <a:pt x="8" y="9"/>
                  <a:pt x="8" y="9"/>
                </a:cubicBezTo>
                <a:cubicBezTo>
                  <a:pt x="8" y="8"/>
                  <a:pt x="8" y="8"/>
                  <a:pt x="9" y="8"/>
                </a:cubicBezTo>
                <a:cubicBezTo>
                  <a:pt x="9" y="9"/>
                  <a:pt x="10" y="9"/>
                  <a:pt x="10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1" y="10"/>
                  <a:pt x="12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0" y="10"/>
                  <a:pt x="10" y="9"/>
                  <a:pt x="9" y="9"/>
                </a:cubicBezTo>
                <a:close/>
                <a:moveTo>
                  <a:pt x="11" y="0"/>
                </a:moveTo>
                <a:cubicBezTo>
                  <a:pt x="11" y="0"/>
                  <a:pt x="11" y="0"/>
                  <a:pt x="11" y="0"/>
                </a:cubicBezTo>
                <a:cubicBezTo>
                  <a:pt x="11" y="1"/>
                  <a:pt x="11" y="1"/>
                  <a:pt x="11" y="1"/>
                </a:cubicBezTo>
                <a:cubicBezTo>
                  <a:pt x="11" y="1"/>
                  <a:pt x="12" y="1"/>
                  <a:pt x="12" y="1"/>
                </a:cubicBezTo>
                <a:cubicBezTo>
                  <a:pt x="12" y="0"/>
                  <a:pt x="11" y="0"/>
                  <a:pt x="11" y="0"/>
                </a:cubicBezTo>
                <a:close/>
                <a:moveTo>
                  <a:pt x="19" y="14"/>
                </a:moveTo>
                <a:cubicBezTo>
                  <a:pt x="19" y="14"/>
                  <a:pt x="19" y="14"/>
                  <a:pt x="19" y="14"/>
                </a:cubicBezTo>
                <a:cubicBezTo>
                  <a:pt x="19" y="14"/>
                  <a:pt x="19" y="14"/>
                  <a:pt x="19" y="14"/>
                </a:cubicBezTo>
                <a:cubicBezTo>
                  <a:pt x="19" y="14"/>
                  <a:pt x="19" y="14"/>
                  <a:pt x="19" y="14"/>
                </a:cubicBezTo>
                <a:cubicBezTo>
                  <a:pt x="19" y="14"/>
                  <a:pt x="19" y="14"/>
                  <a:pt x="19" y="14"/>
                </a:cubicBezTo>
                <a:cubicBezTo>
                  <a:pt x="19" y="14"/>
                  <a:pt x="19" y="14"/>
                  <a:pt x="19" y="14"/>
                </a:cubicBezTo>
                <a:cubicBezTo>
                  <a:pt x="18" y="14"/>
                  <a:pt x="18" y="14"/>
                  <a:pt x="18" y="14"/>
                </a:cubicBezTo>
                <a:cubicBezTo>
                  <a:pt x="18" y="14"/>
                  <a:pt x="18" y="14"/>
                  <a:pt x="18" y="14"/>
                </a:cubicBezTo>
                <a:cubicBezTo>
                  <a:pt x="18" y="14"/>
                  <a:pt x="18" y="14"/>
                  <a:pt x="18" y="14"/>
                </a:cubicBezTo>
                <a:cubicBezTo>
                  <a:pt x="18" y="14"/>
                  <a:pt x="18" y="14"/>
                  <a:pt x="18" y="14"/>
                </a:cubicBezTo>
                <a:cubicBezTo>
                  <a:pt x="18" y="14"/>
                  <a:pt x="18" y="14"/>
                  <a:pt x="18" y="14"/>
                </a:cubicBezTo>
                <a:cubicBezTo>
                  <a:pt x="19" y="13"/>
                  <a:pt x="19" y="13"/>
                  <a:pt x="19" y="13"/>
                </a:cubicBezTo>
                <a:cubicBezTo>
                  <a:pt x="18" y="12"/>
                  <a:pt x="18" y="12"/>
                  <a:pt x="18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7" y="12"/>
                  <a:pt x="17" y="12"/>
                  <a:pt x="17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8" y="11"/>
                  <a:pt x="18" y="11"/>
                  <a:pt x="18" y="11"/>
                </a:cubicBezTo>
                <a:cubicBezTo>
                  <a:pt x="17" y="11"/>
                  <a:pt x="17" y="11"/>
                  <a:pt x="17" y="11"/>
                </a:cubicBezTo>
                <a:cubicBezTo>
                  <a:pt x="17" y="11"/>
                  <a:pt x="17" y="11"/>
                  <a:pt x="17" y="11"/>
                </a:cubicBezTo>
                <a:cubicBezTo>
                  <a:pt x="17" y="11"/>
                  <a:pt x="17" y="11"/>
                  <a:pt x="17" y="11"/>
                </a:cubicBezTo>
                <a:cubicBezTo>
                  <a:pt x="17" y="10"/>
                  <a:pt x="17" y="10"/>
                  <a:pt x="17" y="10"/>
                </a:cubicBezTo>
                <a:cubicBezTo>
                  <a:pt x="17" y="11"/>
                  <a:pt x="17" y="11"/>
                  <a:pt x="17" y="11"/>
                </a:cubicBezTo>
                <a:cubicBezTo>
                  <a:pt x="17" y="10"/>
                  <a:pt x="17" y="10"/>
                  <a:pt x="17" y="10"/>
                </a:cubicBezTo>
                <a:cubicBezTo>
                  <a:pt x="18" y="11"/>
                  <a:pt x="18" y="11"/>
                  <a:pt x="18" y="11"/>
                </a:cubicBezTo>
                <a:cubicBezTo>
                  <a:pt x="18" y="11"/>
                  <a:pt x="18" y="11"/>
                  <a:pt x="18" y="11"/>
                </a:cubicBezTo>
                <a:cubicBezTo>
                  <a:pt x="18" y="11"/>
                  <a:pt x="18" y="11"/>
                  <a:pt x="18" y="11"/>
                </a:cubicBezTo>
                <a:cubicBezTo>
                  <a:pt x="18" y="11"/>
                  <a:pt x="18" y="11"/>
                  <a:pt x="18" y="11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9"/>
                  <a:pt x="19" y="9"/>
                  <a:pt x="19" y="9"/>
                </a:cubicBezTo>
                <a:cubicBezTo>
                  <a:pt x="19" y="9"/>
                  <a:pt x="19" y="9"/>
                  <a:pt x="19" y="9"/>
                </a:cubicBezTo>
                <a:cubicBezTo>
                  <a:pt x="19" y="9"/>
                  <a:pt x="19" y="9"/>
                  <a:pt x="19" y="9"/>
                </a:cubicBezTo>
                <a:cubicBezTo>
                  <a:pt x="19" y="9"/>
                  <a:pt x="19" y="9"/>
                  <a:pt x="19" y="9"/>
                </a:cubicBezTo>
                <a:cubicBezTo>
                  <a:pt x="19" y="9"/>
                  <a:pt x="18" y="9"/>
                  <a:pt x="18" y="9"/>
                </a:cubicBezTo>
                <a:cubicBezTo>
                  <a:pt x="18" y="9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9" y="8"/>
                  <a:pt x="19" y="8"/>
                  <a:pt x="19" y="8"/>
                </a:cubicBezTo>
                <a:cubicBezTo>
                  <a:pt x="19" y="8"/>
                  <a:pt x="19" y="8"/>
                  <a:pt x="19" y="8"/>
                </a:cubicBezTo>
                <a:cubicBezTo>
                  <a:pt x="19" y="8"/>
                  <a:pt x="19" y="8"/>
                  <a:pt x="19" y="8"/>
                </a:cubicBezTo>
                <a:cubicBezTo>
                  <a:pt x="19" y="8"/>
                  <a:pt x="19" y="8"/>
                  <a:pt x="19" y="8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6"/>
                  <a:pt x="19" y="6"/>
                  <a:pt x="19" y="6"/>
                </a:cubicBezTo>
                <a:cubicBezTo>
                  <a:pt x="19" y="6"/>
                  <a:pt x="19" y="6"/>
                  <a:pt x="19" y="6"/>
                </a:cubicBezTo>
                <a:cubicBezTo>
                  <a:pt x="19" y="6"/>
                  <a:pt x="19" y="6"/>
                  <a:pt x="19" y="6"/>
                </a:cubicBezTo>
                <a:cubicBezTo>
                  <a:pt x="19" y="6"/>
                  <a:pt x="19" y="6"/>
                  <a:pt x="19" y="6"/>
                </a:cubicBezTo>
                <a:cubicBezTo>
                  <a:pt x="19" y="6"/>
                  <a:pt x="19" y="6"/>
                  <a:pt x="19" y="6"/>
                </a:cubicBezTo>
                <a:cubicBezTo>
                  <a:pt x="19" y="6"/>
                  <a:pt x="19" y="6"/>
                  <a:pt x="19" y="6"/>
                </a:cubicBezTo>
                <a:cubicBezTo>
                  <a:pt x="19" y="6"/>
                  <a:pt x="19" y="6"/>
                  <a:pt x="19" y="6"/>
                </a:cubicBezTo>
                <a:cubicBezTo>
                  <a:pt x="19" y="6"/>
                  <a:pt x="19" y="6"/>
                  <a:pt x="19" y="6"/>
                </a:cubicBezTo>
                <a:cubicBezTo>
                  <a:pt x="18" y="6"/>
                  <a:pt x="18" y="6"/>
                  <a:pt x="18" y="6"/>
                </a:cubicBezTo>
                <a:cubicBezTo>
                  <a:pt x="18" y="6"/>
                  <a:pt x="18" y="6"/>
                  <a:pt x="18" y="6"/>
                </a:cubicBezTo>
                <a:cubicBezTo>
                  <a:pt x="18" y="6"/>
                  <a:pt x="18" y="6"/>
                  <a:pt x="18" y="6"/>
                </a:cubicBezTo>
                <a:cubicBezTo>
                  <a:pt x="18" y="6"/>
                  <a:pt x="18" y="6"/>
                  <a:pt x="18" y="6"/>
                </a:cubicBezTo>
                <a:cubicBezTo>
                  <a:pt x="19" y="6"/>
                  <a:pt x="19" y="6"/>
                  <a:pt x="19" y="6"/>
                </a:cubicBezTo>
                <a:cubicBezTo>
                  <a:pt x="19" y="5"/>
                  <a:pt x="19" y="5"/>
                  <a:pt x="19" y="5"/>
                </a:cubicBezTo>
                <a:cubicBezTo>
                  <a:pt x="19" y="5"/>
                  <a:pt x="19" y="5"/>
                  <a:pt x="19" y="5"/>
                </a:cubicBezTo>
                <a:cubicBezTo>
                  <a:pt x="19" y="5"/>
                  <a:pt x="19" y="5"/>
                  <a:pt x="19" y="5"/>
                </a:cubicBezTo>
                <a:cubicBezTo>
                  <a:pt x="19" y="5"/>
                  <a:pt x="19" y="5"/>
                  <a:pt x="19" y="5"/>
                </a:cubicBezTo>
                <a:cubicBezTo>
                  <a:pt x="19" y="5"/>
                  <a:pt x="19" y="5"/>
                  <a:pt x="19" y="5"/>
                </a:cubicBezTo>
                <a:cubicBezTo>
                  <a:pt x="19" y="5"/>
                  <a:pt x="19" y="5"/>
                  <a:pt x="19" y="5"/>
                </a:cubicBezTo>
                <a:cubicBezTo>
                  <a:pt x="19" y="5"/>
                  <a:pt x="19" y="5"/>
                  <a:pt x="19" y="5"/>
                </a:cubicBezTo>
                <a:cubicBezTo>
                  <a:pt x="19" y="5"/>
                  <a:pt x="19" y="5"/>
                  <a:pt x="19" y="5"/>
                </a:cubicBezTo>
                <a:cubicBezTo>
                  <a:pt x="19" y="5"/>
                  <a:pt x="19" y="4"/>
                  <a:pt x="19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9" y="3"/>
                  <a:pt x="19" y="3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19" y="3"/>
                  <a:pt x="19" y="3"/>
                  <a:pt x="19" y="3"/>
                </a:cubicBezTo>
                <a:cubicBezTo>
                  <a:pt x="18" y="3"/>
                  <a:pt x="18" y="3"/>
                  <a:pt x="18" y="3"/>
                </a:cubicBezTo>
                <a:cubicBezTo>
                  <a:pt x="18" y="3"/>
                  <a:pt x="18" y="3"/>
                  <a:pt x="18" y="3"/>
                </a:cubicBezTo>
                <a:cubicBezTo>
                  <a:pt x="18" y="3"/>
                  <a:pt x="18" y="3"/>
                  <a:pt x="18" y="3"/>
                </a:cubicBezTo>
                <a:cubicBezTo>
                  <a:pt x="18" y="3"/>
                  <a:pt x="17" y="3"/>
                  <a:pt x="17" y="3"/>
                </a:cubicBezTo>
                <a:cubicBezTo>
                  <a:pt x="17" y="3"/>
                  <a:pt x="17" y="3"/>
                  <a:pt x="17" y="3"/>
                </a:cubicBezTo>
                <a:cubicBezTo>
                  <a:pt x="16" y="3"/>
                  <a:pt x="16" y="3"/>
                  <a:pt x="16" y="3"/>
                </a:cubicBezTo>
                <a:cubicBezTo>
                  <a:pt x="15" y="3"/>
                  <a:pt x="15" y="3"/>
                  <a:pt x="15" y="3"/>
                </a:cubicBezTo>
                <a:cubicBezTo>
                  <a:pt x="15" y="2"/>
                  <a:pt x="15" y="3"/>
                  <a:pt x="15" y="3"/>
                </a:cubicBezTo>
                <a:cubicBezTo>
                  <a:pt x="15" y="2"/>
                  <a:pt x="14" y="2"/>
                  <a:pt x="14" y="2"/>
                </a:cubicBezTo>
                <a:cubicBezTo>
                  <a:pt x="14" y="2"/>
                  <a:pt x="14" y="2"/>
                  <a:pt x="13" y="2"/>
                </a:cubicBezTo>
                <a:cubicBezTo>
                  <a:pt x="13" y="2"/>
                  <a:pt x="13" y="2"/>
                  <a:pt x="13" y="2"/>
                </a:cubicBezTo>
                <a:cubicBezTo>
                  <a:pt x="13" y="2"/>
                  <a:pt x="13" y="2"/>
                  <a:pt x="13" y="2"/>
                </a:cubicBezTo>
                <a:cubicBezTo>
                  <a:pt x="13" y="1"/>
                  <a:pt x="12" y="1"/>
                  <a:pt x="12" y="1"/>
                </a:cubicBezTo>
                <a:cubicBezTo>
                  <a:pt x="12" y="1"/>
                  <a:pt x="12" y="1"/>
                  <a:pt x="11" y="1"/>
                </a:cubicBezTo>
                <a:cubicBezTo>
                  <a:pt x="11" y="1"/>
                  <a:pt x="10" y="1"/>
                  <a:pt x="10" y="1"/>
                </a:cubicBezTo>
                <a:cubicBezTo>
                  <a:pt x="10" y="1"/>
                  <a:pt x="9" y="1"/>
                  <a:pt x="9" y="1"/>
                </a:cubicBezTo>
                <a:cubicBezTo>
                  <a:pt x="9" y="1"/>
                  <a:pt x="9" y="1"/>
                  <a:pt x="9" y="2"/>
                </a:cubicBezTo>
                <a:cubicBezTo>
                  <a:pt x="8" y="2"/>
                  <a:pt x="8" y="2"/>
                  <a:pt x="8" y="2"/>
                </a:cubicBezTo>
                <a:cubicBezTo>
                  <a:pt x="8" y="2"/>
                  <a:pt x="8" y="2"/>
                  <a:pt x="8" y="2"/>
                </a:cubicBezTo>
                <a:cubicBezTo>
                  <a:pt x="7" y="2"/>
                  <a:pt x="7" y="3"/>
                  <a:pt x="7" y="3"/>
                </a:cubicBezTo>
                <a:cubicBezTo>
                  <a:pt x="7" y="3"/>
                  <a:pt x="8" y="4"/>
                  <a:pt x="8" y="4"/>
                </a:cubicBezTo>
                <a:cubicBezTo>
                  <a:pt x="8" y="4"/>
                  <a:pt x="9" y="4"/>
                  <a:pt x="9" y="3"/>
                </a:cubicBezTo>
                <a:cubicBezTo>
                  <a:pt x="9" y="3"/>
                  <a:pt x="9" y="3"/>
                  <a:pt x="9" y="3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9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5"/>
                  <a:pt x="12" y="5"/>
                </a:cubicBezTo>
                <a:cubicBezTo>
                  <a:pt x="12" y="5"/>
                  <a:pt x="12" y="5"/>
                  <a:pt x="12" y="5"/>
                </a:cubicBezTo>
                <a:cubicBezTo>
                  <a:pt x="12" y="5"/>
                  <a:pt x="12" y="5"/>
                  <a:pt x="12" y="6"/>
                </a:cubicBezTo>
                <a:cubicBezTo>
                  <a:pt x="12" y="6"/>
                  <a:pt x="12" y="6"/>
                  <a:pt x="12" y="6"/>
                </a:cubicBezTo>
                <a:cubicBezTo>
                  <a:pt x="12" y="6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8"/>
                  <a:pt x="11" y="8"/>
                  <a:pt x="11" y="8"/>
                </a:cubicBezTo>
                <a:cubicBezTo>
                  <a:pt x="11" y="8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4" y="10"/>
                  <a:pt x="14" y="10"/>
                </a:cubicBezTo>
                <a:cubicBezTo>
                  <a:pt x="14" y="10"/>
                  <a:pt x="15" y="10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4" y="11"/>
                  <a:pt x="14" y="11"/>
                  <a:pt x="14" y="11"/>
                </a:cubicBezTo>
                <a:cubicBezTo>
                  <a:pt x="14" y="11"/>
                  <a:pt x="13" y="11"/>
                  <a:pt x="13" y="11"/>
                </a:cubicBezTo>
                <a:cubicBezTo>
                  <a:pt x="13" y="11"/>
                  <a:pt x="13" y="11"/>
                  <a:pt x="13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0" y="12"/>
                  <a:pt x="10" y="12"/>
                  <a:pt x="10" y="12"/>
                </a:cubicBezTo>
                <a:cubicBezTo>
                  <a:pt x="9" y="12"/>
                  <a:pt x="9" y="12"/>
                  <a:pt x="9" y="12"/>
                </a:cubicBezTo>
                <a:cubicBezTo>
                  <a:pt x="9" y="11"/>
                  <a:pt x="9" y="12"/>
                  <a:pt x="9" y="12"/>
                </a:cubicBezTo>
                <a:cubicBezTo>
                  <a:pt x="9" y="12"/>
                  <a:pt x="8" y="12"/>
                  <a:pt x="8" y="12"/>
                </a:cubicBezTo>
                <a:cubicBezTo>
                  <a:pt x="8" y="12"/>
                  <a:pt x="8" y="11"/>
                  <a:pt x="7" y="11"/>
                </a:cubicBezTo>
                <a:cubicBezTo>
                  <a:pt x="7" y="11"/>
                  <a:pt x="7" y="11"/>
                  <a:pt x="7" y="11"/>
                </a:cubicBezTo>
                <a:cubicBezTo>
                  <a:pt x="7" y="11"/>
                  <a:pt x="7" y="11"/>
                  <a:pt x="7" y="11"/>
                </a:cubicBezTo>
                <a:cubicBezTo>
                  <a:pt x="7" y="11"/>
                  <a:pt x="7" y="11"/>
                  <a:pt x="7" y="11"/>
                </a:cubicBezTo>
                <a:cubicBezTo>
                  <a:pt x="6" y="12"/>
                  <a:pt x="6" y="11"/>
                  <a:pt x="6" y="11"/>
                </a:cubicBezTo>
                <a:cubicBezTo>
                  <a:pt x="6" y="11"/>
                  <a:pt x="6" y="11"/>
                  <a:pt x="6" y="11"/>
                </a:cubicBezTo>
                <a:cubicBezTo>
                  <a:pt x="6" y="11"/>
                  <a:pt x="5" y="11"/>
                  <a:pt x="5" y="11"/>
                </a:cubicBezTo>
                <a:cubicBezTo>
                  <a:pt x="5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2" y="10"/>
                  <a:pt x="2" y="10"/>
                  <a:pt x="1" y="11"/>
                </a:cubicBezTo>
                <a:cubicBezTo>
                  <a:pt x="1" y="11"/>
                  <a:pt x="1" y="11"/>
                  <a:pt x="1" y="11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11"/>
                  <a:pt x="0" y="12"/>
                  <a:pt x="0" y="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3"/>
                  <a:pt x="1" y="13"/>
                  <a:pt x="1" y="13"/>
                </a:cubicBezTo>
                <a:cubicBezTo>
                  <a:pt x="1" y="13"/>
                  <a:pt x="1" y="13"/>
                  <a:pt x="1" y="13"/>
                </a:cubicBezTo>
                <a:cubicBezTo>
                  <a:pt x="2" y="13"/>
                  <a:pt x="2" y="13"/>
                  <a:pt x="3" y="13"/>
                </a:cubicBezTo>
                <a:cubicBezTo>
                  <a:pt x="3" y="14"/>
                  <a:pt x="4" y="14"/>
                  <a:pt x="4" y="15"/>
                </a:cubicBezTo>
                <a:cubicBezTo>
                  <a:pt x="4" y="15"/>
                  <a:pt x="5" y="15"/>
                  <a:pt x="5" y="15"/>
                </a:cubicBezTo>
                <a:cubicBezTo>
                  <a:pt x="5" y="15"/>
                  <a:pt x="5" y="15"/>
                  <a:pt x="5" y="14"/>
                </a:cubicBezTo>
                <a:cubicBezTo>
                  <a:pt x="5" y="14"/>
                  <a:pt x="5" y="14"/>
                  <a:pt x="5" y="14"/>
                </a:cubicBezTo>
                <a:cubicBezTo>
                  <a:pt x="6" y="14"/>
                  <a:pt x="6" y="14"/>
                  <a:pt x="7" y="13"/>
                </a:cubicBezTo>
                <a:cubicBezTo>
                  <a:pt x="7" y="13"/>
                  <a:pt x="7" y="13"/>
                  <a:pt x="8" y="13"/>
                </a:cubicBezTo>
                <a:cubicBezTo>
                  <a:pt x="8" y="14"/>
                  <a:pt x="9" y="14"/>
                  <a:pt x="9" y="14"/>
                </a:cubicBezTo>
                <a:cubicBezTo>
                  <a:pt x="10" y="14"/>
                  <a:pt x="10" y="14"/>
                  <a:pt x="10" y="14"/>
                </a:cubicBezTo>
                <a:cubicBezTo>
                  <a:pt x="11" y="14"/>
                  <a:pt x="11" y="14"/>
                  <a:pt x="12" y="14"/>
                </a:cubicBezTo>
                <a:cubicBezTo>
                  <a:pt x="12" y="14"/>
                  <a:pt x="13" y="14"/>
                  <a:pt x="13" y="14"/>
                </a:cubicBezTo>
                <a:cubicBezTo>
                  <a:pt x="13" y="14"/>
                  <a:pt x="13" y="14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4" y="14"/>
                  <a:pt x="14" y="14"/>
                  <a:pt x="15" y="14"/>
                </a:cubicBezTo>
                <a:cubicBezTo>
                  <a:pt x="15" y="14"/>
                  <a:pt x="15" y="14"/>
                  <a:pt x="16" y="14"/>
                </a:cubicBezTo>
                <a:cubicBezTo>
                  <a:pt x="16" y="14"/>
                  <a:pt x="16" y="14"/>
                  <a:pt x="16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6" y="14"/>
                  <a:pt x="17" y="13"/>
                  <a:pt x="17" y="14"/>
                </a:cubicBezTo>
                <a:cubicBezTo>
                  <a:pt x="17" y="14"/>
                  <a:pt x="18" y="14"/>
                  <a:pt x="18" y="15"/>
                </a:cubicBezTo>
                <a:cubicBezTo>
                  <a:pt x="18" y="15"/>
                  <a:pt x="18" y="15"/>
                  <a:pt x="18" y="15"/>
                </a:cubicBezTo>
                <a:cubicBezTo>
                  <a:pt x="18" y="15"/>
                  <a:pt x="18" y="15"/>
                  <a:pt x="18" y="15"/>
                </a:cubicBezTo>
                <a:lnTo>
                  <a:pt x="19" y="14"/>
                </a:ln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07" name="Freeform 770">
            <a:extLst>
              <a:ext uri="{FF2B5EF4-FFF2-40B4-BE49-F238E27FC236}">
                <a16:creationId xmlns:a16="http://schemas.microsoft.com/office/drawing/2014/main" id="{30F5886D-4333-C6B8-3708-3A77A91E353C}"/>
              </a:ext>
            </a:extLst>
          </p:cNvPr>
          <p:cNvSpPr>
            <a:spLocks/>
          </p:cNvSpPr>
          <p:nvPr/>
        </p:nvSpPr>
        <p:spPr bwMode="auto">
          <a:xfrm>
            <a:off x="1765532" y="3923247"/>
            <a:ext cx="60283" cy="64692"/>
          </a:xfrm>
          <a:custGeom>
            <a:avLst/>
            <a:gdLst>
              <a:gd name="T0" fmla="*/ 22 w 28"/>
              <a:gd name="T1" fmla="*/ 5 h 34"/>
              <a:gd name="T2" fmla="*/ 20 w 28"/>
              <a:gd name="T3" fmla="*/ 4 h 34"/>
              <a:gd name="T4" fmla="*/ 8 w 28"/>
              <a:gd name="T5" fmla="*/ 5 h 34"/>
              <a:gd name="T6" fmla="*/ 5 w 28"/>
              <a:gd name="T7" fmla="*/ 9 h 34"/>
              <a:gd name="T8" fmla="*/ 6 w 28"/>
              <a:gd name="T9" fmla="*/ 10 h 34"/>
              <a:gd name="T10" fmla="*/ 8 w 28"/>
              <a:gd name="T11" fmla="*/ 12 h 34"/>
              <a:gd name="T12" fmla="*/ 10 w 28"/>
              <a:gd name="T13" fmla="*/ 14 h 34"/>
              <a:gd name="T14" fmla="*/ 12 w 28"/>
              <a:gd name="T15" fmla="*/ 15 h 34"/>
              <a:gd name="T16" fmla="*/ 12 w 28"/>
              <a:gd name="T17" fmla="*/ 16 h 34"/>
              <a:gd name="T18" fmla="*/ 3 w 28"/>
              <a:gd name="T19" fmla="*/ 17 h 34"/>
              <a:gd name="T20" fmla="*/ 0 w 28"/>
              <a:gd name="T21" fmla="*/ 23 h 34"/>
              <a:gd name="T22" fmla="*/ 0 w 28"/>
              <a:gd name="T23" fmla="*/ 25 h 34"/>
              <a:gd name="T24" fmla="*/ 0 w 28"/>
              <a:gd name="T25" fmla="*/ 28 h 34"/>
              <a:gd name="T26" fmla="*/ 3 w 28"/>
              <a:gd name="T27" fmla="*/ 30 h 34"/>
              <a:gd name="T28" fmla="*/ 8 w 28"/>
              <a:gd name="T29" fmla="*/ 33 h 34"/>
              <a:gd name="T30" fmla="*/ 11 w 28"/>
              <a:gd name="T31" fmla="*/ 33 h 34"/>
              <a:gd name="T32" fmla="*/ 13 w 28"/>
              <a:gd name="T33" fmla="*/ 33 h 34"/>
              <a:gd name="T34" fmla="*/ 14 w 28"/>
              <a:gd name="T35" fmla="*/ 33 h 34"/>
              <a:gd name="T36" fmla="*/ 16 w 28"/>
              <a:gd name="T37" fmla="*/ 32 h 34"/>
              <a:gd name="T38" fmla="*/ 18 w 28"/>
              <a:gd name="T39" fmla="*/ 30 h 34"/>
              <a:gd name="T40" fmla="*/ 18 w 28"/>
              <a:gd name="T41" fmla="*/ 29 h 34"/>
              <a:gd name="T42" fmla="*/ 20 w 28"/>
              <a:gd name="T43" fmla="*/ 28 h 34"/>
              <a:gd name="T44" fmla="*/ 20 w 28"/>
              <a:gd name="T45" fmla="*/ 26 h 34"/>
              <a:gd name="T46" fmla="*/ 20 w 28"/>
              <a:gd name="T47" fmla="*/ 25 h 34"/>
              <a:gd name="T48" fmla="*/ 24 w 28"/>
              <a:gd name="T49" fmla="*/ 22 h 34"/>
              <a:gd name="T50" fmla="*/ 26 w 28"/>
              <a:gd name="T51" fmla="*/ 19 h 34"/>
              <a:gd name="T52" fmla="*/ 24 w 28"/>
              <a:gd name="T53" fmla="*/ 19 h 34"/>
              <a:gd name="T54" fmla="*/ 23 w 28"/>
              <a:gd name="T55" fmla="*/ 19 h 34"/>
              <a:gd name="T56" fmla="*/ 22 w 28"/>
              <a:gd name="T57" fmla="*/ 18 h 34"/>
              <a:gd name="T58" fmla="*/ 23 w 28"/>
              <a:gd name="T59" fmla="*/ 17 h 34"/>
              <a:gd name="T60" fmla="*/ 23 w 28"/>
              <a:gd name="T61" fmla="*/ 17 h 34"/>
              <a:gd name="T62" fmla="*/ 24 w 28"/>
              <a:gd name="T63" fmla="*/ 16 h 34"/>
              <a:gd name="T64" fmla="*/ 26 w 28"/>
              <a:gd name="T65" fmla="*/ 13 h 34"/>
              <a:gd name="T66" fmla="*/ 27 w 28"/>
              <a:gd name="T67" fmla="*/ 11 h 34"/>
              <a:gd name="T68" fmla="*/ 26 w 28"/>
              <a:gd name="T69" fmla="*/ 10 h 34"/>
              <a:gd name="T70" fmla="*/ 26 w 28"/>
              <a:gd name="T71" fmla="*/ 8 h 34"/>
              <a:gd name="T72" fmla="*/ 26 w 28"/>
              <a:gd name="T73" fmla="*/ 8 h 34"/>
              <a:gd name="T74" fmla="*/ 26 w 28"/>
              <a:gd name="T75" fmla="*/ 8 h 34"/>
              <a:gd name="T76" fmla="*/ 27 w 28"/>
              <a:gd name="T77" fmla="*/ 7 h 34"/>
              <a:gd name="T78" fmla="*/ 26 w 28"/>
              <a:gd name="T79" fmla="*/ 7 h 34"/>
              <a:gd name="T80" fmla="*/ 26 w 28"/>
              <a:gd name="T81" fmla="*/ 6 h 34"/>
              <a:gd name="T82" fmla="*/ 27 w 28"/>
              <a:gd name="T83" fmla="*/ 4 h 34"/>
              <a:gd name="T84" fmla="*/ 27 w 28"/>
              <a:gd name="T85" fmla="*/ 2 h 34"/>
              <a:gd name="T86" fmla="*/ 26 w 28"/>
              <a:gd name="T87" fmla="*/ 2 h 34"/>
              <a:gd name="T88" fmla="*/ 26 w 28"/>
              <a:gd name="T89" fmla="*/ 1 h 34"/>
              <a:gd name="T90" fmla="*/ 25 w 28"/>
              <a:gd name="T91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8" h="34">
                <a:moveTo>
                  <a:pt x="25" y="2"/>
                </a:moveTo>
                <a:cubicBezTo>
                  <a:pt x="22" y="5"/>
                  <a:pt x="22" y="5"/>
                  <a:pt x="22" y="5"/>
                </a:cubicBezTo>
                <a:cubicBezTo>
                  <a:pt x="22" y="5"/>
                  <a:pt x="21" y="4"/>
                  <a:pt x="21" y="4"/>
                </a:cubicBezTo>
                <a:cubicBezTo>
                  <a:pt x="21" y="4"/>
                  <a:pt x="20" y="4"/>
                  <a:pt x="20" y="4"/>
                </a:cubicBezTo>
                <a:cubicBezTo>
                  <a:pt x="20" y="5"/>
                  <a:pt x="20" y="5"/>
                  <a:pt x="20" y="5"/>
                </a:cubicBezTo>
                <a:cubicBezTo>
                  <a:pt x="8" y="5"/>
                  <a:pt x="8" y="5"/>
                  <a:pt x="8" y="5"/>
                </a:cubicBezTo>
                <a:cubicBezTo>
                  <a:pt x="8" y="9"/>
                  <a:pt x="8" y="9"/>
                  <a:pt x="8" y="9"/>
                </a:cubicBezTo>
                <a:cubicBezTo>
                  <a:pt x="5" y="9"/>
                  <a:pt x="5" y="9"/>
                  <a:pt x="5" y="9"/>
                </a:cubicBezTo>
                <a:cubicBezTo>
                  <a:pt x="5" y="10"/>
                  <a:pt x="5" y="10"/>
                  <a:pt x="5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7" y="11"/>
                  <a:pt x="7" y="11"/>
                </a:cubicBezTo>
                <a:cubicBezTo>
                  <a:pt x="8" y="11"/>
                  <a:pt x="8" y="12"/>
                  <a:pt x="8" y="12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4"/>
                  <a:pt x="10" y="14"/>
                  <a:pt x="10" y="14"/>
                </a:cubicBezTo>
                <a:cubicBezTo>
                  <a:pt x="11" y="15"/>
                  <a:pt x="11" y="15"/>
                  <a:pt x="11" y="15"/>
                </a:cubicBezTo>
                <a:cubicBezTo>
                  <a:pt x="12" y="15"/>
                  <a:pt x="12" y="15"/>
                  <a:pt x="12" y="15"/>
                </a:cubicBezTo>
                <a:cubicBezTo>
                  <a:pt x="12" y="15"/>
                  <a:pt x="12" y="15"/>
                  <a:pt x="12" y="15"/>
                </a:cubicBezTo>
                <a:cubicBezTo>
                  <a:pt x="12" y="16"/>
                  <a:pt x="12" y="16"/>
                  <a:pt x="12" y="16"/>
                </a:cubicBezTo>
                <a:cubicBezTo>
                  <a:pt x="12" y="17"/>
                  <a:pt x="12" y="17"/>
                  <a:pt x="12" y="17"/>
                </a:cubicBezTo>
                <a:cubicBezTo>
                  <a:pt x="3" y="17"/>
                  <a:pt x="3" y="17"/>
                  <a:pt x="3" y="17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3"/>
                  <a:pt x="0" y="23"/>
                  <a:pt x="0" y="23"/>
                </a:cubicBezTo>
                <a:cubicBezTo>
                  <a:pt x="1" y="24"/>
                  <a:pt x="1" y="24"/>
                  <a:pt x="1" y="24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1" y="29"/>
                  <a:pt x="1" y="29"/>
                </a:cubicBezTo>
                <a:cubicBezTo>
                  <a:pt x="1" y="29"/>
                  <a:pt x="2" y="30"/>
                  <a:pt x="3" y="30"/>
                </a:cubicBezTo>
                <a:cubicBezTo>
                  <a:pt x="3" y="31"/>
                  <a:pt x="5" y="32"/>
                  <a:pt x="5" y="32"/>
                </a:cubicBezTo>
                <a:cubicBezTo>
                  <a:pt x="6" y="32"/>
                  <a:pt x="7" y="33"/>
                  <a:pt x="8" y="33"/>
                </a:cubicBezTo>
                <a:cubicBezTo>
                  <a:pt x="9" y="33"/>
                  <a:pt x="9" y="33"/>
                  <a:pt x="10" y="33"/>
                </a:cubicBezTo>
                <a:cubicBezTo>
                  <a:pt x="10" y="33"/>
                  <a:pt x="10" y="32"/>
                  <a:pt x="11" y="33"/>
                </a:cubicBezTo>
                <a:cubicBezTo>
                  <a:pt x="11" y="33"/>
                  <a:pt x="12" y="33"/>
                  <a:pt x="12" y="33"/>
                </a:cubicBezTo>
                <a:cubicBezTo>
                  <a:pt x="12" y="33"/>
                  <a:pt x="13" y="33"/>
                  <a:pt x="13" y="33"/>
                </a:cubicBezTo>
                <a:cubicBezTo>
                  <a:pt x="13" y="33"/>
                  <a:pt x="13" y="33"/>
                  <a:pt x="14" y="34"/>
                </a:cubicBezTo>
                <a:cubicBezTo>
                  <a:pt x="14" y="33"/>
                  <a:pt x="14" y="33"/>
                  <a:pt x="14" y="33"/>
                </a:cubicBezTo>
                <a:cubicBezTo>
                  <a:pt x="14" y="33"/>
                  <a:pt x="15" y="32"/>
                  <a:pt x="15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17" y="31"/>
                  <a:pt x="17" y="31"/>
                  <a:pt x="17" y="31"/>
                </a:cubicBezTo>
                <a:cubicBezTo>
                  <a:pt x="18" y="30"/>
                  <a:pt x="18" y="30"/>
                  <a:pt x="18" y="30"/>
                </a:cubicBezTo>
                <a:cubicBezTo>
                  <a:pt x="17" y="30"/>
                  <a:pt x="17" y="30"/>
                  <a:pt x="17" y="30"/>
                </a:cubicBezTo>
                <a:cubicBezTo>
                  <a:pt x="18" y="29"/>
                  <a:pt x="18" y="29"/>
                  <a:pt x="18" y="29"/>
                </a:cubicBezTo>
                <a:cubicBezTo>
                  <a:pt x="19" y="29"/>
                  <a:pt x="19" y="29"/>
                  <a:pt x="19" y="29"/>
                </a:cubicBezTo>
                <a:cubicBezTo>
                  <a:pt x="20" y="28"/>
                  <a:pt x="20" y="28"/>
                  <a:pt x="20" y="28"/>
                </a:cubicBezTo>
                <a:cubicBezTo>
                  <a:pt x="20" y="28"/>
                  <a:pt x="20" y="27"/>
                  <a:pt x="20" y="27"/>
                </a:cubicBezTo>
                <a:cubicBezTo>
                  <a:pt x="20" y="26"/>
                  <a:pt x="20" y="26"/>
                  <a:pt x="20" y="26"/>
                </a:cubicBezTo>
                <a:cubicBezTo>
                  <a:pt x="20" y="25"/>
                  <a:pt x="20" y="25"/>
                  <a:pt x="20" y="25"/>
                </a:cubicBezTo>
                <a:cubicBezTo>
                  <a:pt x="20" y="25"/>
                  <a:pt x="20" y="25"/>
                  <a:pt x="20" y="25"/>
                </a:cubicBezTo>
                <a:cubicBezTo>
                  <a:pt x="20" y="24"/>
                  <a:pt x="20" y="24"/>
                  <a:pt x="20" y="24"/>
                </a:cubicBezTo>
                <a:cubicBezTo>
                  <a:pt x="24" y="22"/>
                  <a:pt x="24" y="22"/>
                  <a:pt x="24" y="22"/>
                </a:cubicBezTo>
                <a:cubicBezTo>
                  <a:pt x="26" y="20"/>
                  <a:pt x="26" y="20"/>
                  <a:pt x="26" y="20"/>
                </a:cubicBezTo>
                <a:cubicBezTo>
                  <a:pt x="26" y="20"/>
                  <a:pt x="26" y="19"/>
                  <a:pt x="26" y="19"/>
                </a:cubicBezTo>
                <a:cubicBezTo>
                  <a:pt x="25" y="19"/>
                  <a:pt x="25" y="19"/>
                  <a:pt x="25" y="19"/>
                </a:cubicBezTo>
                <a:cubicBezTo>
                  <a:pt x="25" y="19"/>
                  <a:pt x="25" y="19"/>
                  <a:pt x="24" y="19"/>
                </a:cubicBezTo>
                <a:cubicBezTo>
                  <a:pt x="24" y="19"/>
                  <a:pt x="24" y="20"/>
                  <a:pt x="24" y="20"/>
                </a:cubicBezTo>
                <a:cubicBezTo>
                  <a:pt x="24" y="19"/>
                  <a:pt x="24" y="19"/>
                  <a:pt x="23" y="19"/>
                </a:cubicBezTo>
                <a:cubicBezTo>
                  <a:pt x="23" y="19"/>
                  <a:pt x="23" y="19"/>
                  <a:pt x="23" y="19"/>
                </a:cubicBezTo>
                <a:cubicBezTo>
                  <a:pt x="22" y="19"/>
                  <a:pt x="22" y="19"/>
                  <a:pt x="22" y="18"/>
                </a:cubicBezTo>
                <a:cubicBezTo>
                  <a:pt x="22" y="18"/>
                  <a:pt x="22" y="18"/>
                  <a:pt x="22" y="18"/>
                </a:cubicBezTo>
                <a:cubicBezTo>
                  <a:pt x="22" y="18"/>
                  <a:pt x="23" y="17"/>
                  <a:pt x="23" y="17"/>
                </a:cubicBezTo>
                <a:cubicBezTo>
                  <a:pt x="23" y="17"/>
                  <a:pt x="23" y="17"/>
                  <a:pt x="23" y="17"/>
                </a:cubicBezTo>
                <a:cubicBezTo>
                  <a:pt x="23" y="17"/>
                  <a:pt x="23" y="17"/>
                  <a:pt x="23" y="17"/>
                </a:cubicBezTo>
                <a:cubicBezTo>
                  <a:pt x="23" y="16"/>
                  <a:pt x="24" y="16"/>
                  <a:pt x="24" y="16"/>
                </a:cubicBezTo>
                <a:cubicBezTo>
                  <a:pt x="24" y="16"/>
                  <a:pt x="24" y="16"/>
                  <a:pt x="24" y="16"/>
                </a:cubicBezTo>
                <a:cubicBezTo>
                  <a:pt x="25" y="16"/>
                  <a:pt x="25" y="16"/>
                  <a:pt x="25" y="15"/>
                </a:cubicBezTo>
                <a:cubicBezTo>
                  <a:pt x="26" y="15"/>
                  <a:pt x="26" y="14"/>
                  <a:pt x="26" y="13"/>
                </a:cubicBezTo>
                <a:cubicBezTo>
                  <a:pt x="27" y="12"/>
                  <a:pt x="27" y="12"/>
                  <a:pt x="27" y="11"/>
                </a:cubicBezTo>
                <a:cubicBezTo>
                  <a:pt x="27" y="11"/>
                  <a:pt x="27" y="11"/>
                  <a:pt x="27" y="11"/>
                </a:cubicBezTo>
                <a:cubicBezTo>
                  <a:pt x="27" y="11"/>
                  <a:pt x="26" y="10"/>
                  <a:pt x="26" y="10"/>
                </a:cubicBezTo>
                <a:cubicBezTo>
                  <a:pt x="26" y="10"/>
                  <a:pt x="26" y="10"/>
                  <a:pt x="26" y="10"/>
                </a:cubicBezTo>
                <a:cubicBezTo>
                  <a:pt x="26" y="9"/>
                  <a:pt x="26" y="9"/>
                  <a:pt x="26" y="9"/>
                </a:cubicBezTo>
                <a:cubicBezTo>
                  <a:pt x="26" y="9"/>
                  <a:pt x="26" y="8"/>
                  <a:pt x="26" y="8"/>
                </a:cubicBezTo>
                <a:cubicBezTo>
                  <a:pt x="25" y="8"/>
                  <a:pt x="26" y="8"/>
                  <a:pt x="26" y="8"/>
                </a:cubicBezTo>
                <a:cubicBezTo>
                  <a:pt x="26" y="8"/>
                  <a:pt x="26" y="8"/>
                  <a:pt x="26" y="8"/>
                </a:cubicBezTo>
                <a:cubicBezTo>
                  <a:pt x="26" y="8"/>
                  <a:pt x="26" y="8"/>
                  <a:pt x="26" y="8"/>
                </a:cubicBezTo>
                <a:cubicBezTo>
                  <a:pt x="26" y="8"/>
                  <a:pt x="26" y="8"/>
                  <a:pt x="26" y="8"/>
                </a:cubicBezTo>
                <a:cubicBezTo>
                  <a:pt x="26" y="8"/>
                  <a:pt x="26" y="8"/>
                  <a:pt x="26" y="9"/>
                </a:cubicBezTo>
                <a:cubicBezTo>
                  <a:pt x="27" y="8"/>
                  <a:pt x="27" y="8"/>
                  <a:pt x="27" y="7"/>
                </a:cubicBezTo>
                <a:cubicBezTo>
                  <a:pt x="27" y="7"/>
                  <a:pt x="27" y="7"/>
                  <a:pt x="27" y="7"/>
                </a:cubicBezTo>
                <a:cubicBezTo>
                  <a:pt x="26" y="7"/>
                  <a:pt x="26" y="7"/>
                  <a:pt x="26" y="7"/>
                </a:cubicBezTo>
                <a:cubicBezTo>
                  <a:pt x="26" y="7"/>
                  <a:pt x="26" y="7"/>
                  <a:pt x="26" y="7"/>
                </a:cubicBezTo>
                <a:cubicBezTo>
                  <a:pt x="26" y="6"/>
                  <a:pt x="26" y="6"/>
                  <a:pt x="26" y="6"/>
                </a:cubicBezTo>
                <a:cubicBezTo>
                  <a:pt x="27" y="6"/>
                  <a:pt x="27" y="5"/>
                  <a:pt x="27" y="5"/>
                </a:cubicBezTo>
                <a:cubicBezTo>
                  <a:pt x="27" y="5"/>
                  <a:pt x="27" y="4"/>
                  <a:pt x="27" y="4"/>
                </a:cubicBezTo>
                <a:cubicBezTo>
                  <a:pt x="28" y="3"/>
                  <a:pt x="28" y="3"/>
                  <a:pt x="28" y="2"/>
                </a:cubicBezTo>
                <a:cubicBezTo>
                  <a:pt x="28" y="2"/>
                  <a:pt x="28" y="2"/>
                  <a:pt x="27" y="2"/>
                </a:cubicBezTo>
                <a:cubicBezTo>
                  <a:pt x="27" y="2"/>
                  <a:pt x="27" y="2"/>
                  <a:pt x="27" y="2"/>
                </a:cubicBezTo>
                <a:cubicBezTo>
                  <a:pt x="27" y="2"/>
                  <a:pt x="26" y="2"/>
                  <a:pt x="26" y="2"/>
                </a:cubicBezTo>
                <a:cubicBezTo>
                  <a:pt x="26" y="2"/>
                  <a:pt x="26" y="2"/>
                  <a:pt x="26" y="1"/>
                </a:cubicBezTo>
                <a:cubicBezTo>
                  <a:pt x="26" y="1"/>
                  <a:pt x="26" y="1"/>
                  <a:pt x="26" y="1"/>
                </a:cubicBezTo>
                <a:cubicBezTo>
                  <a:pt x="26" y="1"/>
                  <a:pt x="26" y="1"/>
                  <a:pt x="26" y="0"/>
                </a:cubicBezTo>
                <a:cubicBezTo>
                  <a:pt x="25" y="0"/>
                  <a:pt x="25" y="0"/>
                  <a:pt x="25" y="0"/>
                </a:cubicBezTo>
                <a:lnTo>
                  <a:pt x="25" y="2"/>
                </a:ln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08" name="Freeform 771">
            <a:extLst>
              <a:ext uri="{FF2B5EF4-FFF2-40B4-BE49-F238E27FC236}">
                <a16:creationId xmlns:a16="http://schemas.microsoft.com/office/drawing/2014/main" id="{95A6F126-C357-2D82-6648-B5C034EA89C8}"/>
              </a:ext>
            </a:extLst>
          </p:cNvPr>
          <p:cNvSpPr>
            <a:spLocks/>
          </p:cNvSpPr>
          <p:nvPr/>
        </p:nvSpPr>
        <p:spPr bwMode="auto">
          <a:xfrm>
            <a:off x="1795674" y="3977875"/>
            <a:ext cx="34215" cy="17251"/>
          </a:xfrm>
          <a:custGeom>
            <a:avLst/>
            <a:gdLst>
              <a:gd name="T0" fmla="*/ 16 w 16"/>
              <a:gd name="T1" fmla="*/ 6 h 9"/>
              <a:gd name="T2" fmla="*/ 15 w 16"/>
              <a:gd name="T3" fmla="*/ 6 h 9"/>
              <a:gd name="T4" fmla="*/ 16 w 16"/>
              <a:gd name="T5" fmla="*/ 6 h 9"/>
              <a:gd name="T6" fmla="*/ 16 w 16"/>
              <a:gd name="T7" fmla="*/ 5 h 9"/>
              <a:gd name="T8" fmla="*/ 16 w 16"/>
              <a:gd name="T9" fmla="*/ 5 h 9"/>
              <a:gd name="T10" fmla="*/ 16 w 16"/>
              <a:gd name="T11" fmla="*/ 4 h 9"/>
              <a:gd name="T12" fmla="*/ 16 w 16"/>
              <a:gd name="T13" fmla="*/ 4 h 9"/>
              <a:gd name="T14" fmla="*/ 16 w 16"/>
              <a:gd name="T15" fmla="*/ 3 h 9"/>
              <a:gd name="T16" fmla="*/ 15 w 16"/>
              <a:gd name="T17" fmla="*/ 3 h 9"/>
              <a:gd name="T18" fmla="*/ 14 w 16"/>
              <a:gd name="T19" fmla="*/ 3 h 9"/>
              <a:gd name="T20" fmla="*/ 14 w 16"/>
              <a:gd name="T21" fmla="*/ 3 h 9"/>
              <a:gd name="T22" fmla="*/ 13 w 16"/>
              <a:gd name="T23" fmla="*/ 3 h 9"/>
              <a:gd name="T24" fmla="*/ 12 w 16"/>
              <a:gd name="T25" fmla="*/ 3 h 9"/>
              <a:gd name="T26" fmla="*/ 12 w 16"/>
              <a:gd name="T27" fmla="*/ 3 h 9"/>
              <a:gd name="T28" fmla="*/ 11 w 16"/>
              <a:gd name="T29" fmla="*/ 4 h 9"/>
              <a:gd name="T30" fmla="*/ 11 w 16"/>
              <a:gd name="T31" fmla="*/ 3 h 9"/>
              <a:gd name="T32" fmla="*/ 10 w 16"/>
              <a:gd name="T33" fmla="*/ 3 h 9"/>
              <a:gd name="T34" fmla="*/ 9 w 16"/>
              <a:gd name="T35" fmla="*/ 2 h 9"/>
              <a:gd name="T36" fmla="*/ 8 w 16"/>
              <a:gd name="T37" fmla="*/ 2 h 9"/>
              <a:gd name="T38" fmla="*/ 7 w 16"/>
              <a:gd name="T39" fmla="*/ 0 h 9"/>
              <a:gd name="T40" fmla="*/ 6 w 16"/>
              <a:gd name="T41" fmla="*/ 0 h 9"/>
              <a:gd name="T42" fmla="*/ 5 w 16"/>
              <a:gd name="T43" fmla="*/ 0 h 9"/>
              <a:gd name="T44" fmla="*/ 4 w 16"/>
              <a:gd name="T45" fmla="*/ 0 h 9"/>
              <a:gd name="T46" fmla="*/ 3 w 16"/>
              <a:gd name="T47" fmla="*/ 1 h 9"/>
              <a:gd name="T48" fmla="*/ 4 w 16"/>
              <a:gd name="T49" fmla="*/ 1 h 9"/>
              <a:gd name="T50" fmla="*/ 3 w 16"/>
              <a:gd name="T51" fmla="*/ 2 h 9"/>
              <a:gd name="T52" fmla="*/ 2 w 16"/>
              <a:gd name="T53" fmla="*/ 3 h 9"/>
              <a:gd name="T54" fmla="*/ 1 w 16"/>
              <a:gd name="T55" fmla="*/ 3 h 9"/>
              <a:gd name="T56" fmla="*/ 0 w 16"/>
              <a:gd name="T57" fmla="*/ 4 h 9"/>
              <a:gd name="T58" fmla="*/ 0 w 16"/>
              <a:gd name="T59" fmla="*/ 5 h 9"/>
              <a:gd name="T60" fmla="*/ 1 w 16"/>
              <a:gd name="T61" fmla="*/ 5 h 9"/>
              <a:gd name="T62" fmla="*/ 2 w 16"/>
              <a:gd name="T63" fmla="*/ 6 h 9"/>
              <a:gd name="T64" fmla="*/ 2 w 16"/>
              <a:gd name="T65" fmla="*/ 6 h 9"/>
              <a:gd name="T66" fmla="*/ 3 w 16"/>
              <a:gd name="T67" fmla="*/ 6 h 9"/>
              <a:gd name="T68" fmla="*/ 4 w 16"/>
              <a:gd name="T69" fmla="*/ 6 h 9"/>
              <a:gd name="T70" fmla="*/ 6 w 16"/>
              <a:gd name="T71" fmla="*/ 7 h 9"/>
              <a:gd name="T72" fmla="*/ 7 w 16"/>
              <a:gd name="T73" fmla="*/ 7 h 9"/>
              <a:gd name="T74" fmla="*/ 9 w 16"/>
              <a:gd name="T75" fmla="*/ 8 h 9"/>
              <a:gd name="T76" fmla="*/ 10 w 16"/>
              <a:gd name="T77" fmla="*/ 8 h 9"/>
              <a:gd name="T78" fmla="*/ 10 w 16"/>
              <a:gd name="T79" fmla="*/ 8 h 9"/>
              <a:gd name="T80" fmla="*/ 11 w 16"/>
              <a:gd name="T81" fmla="*/ 8 h 9"/>
              <a:gd name="T82" fmla="*/ 12 w 16"/>
              <a:gd name="T83" fmla="*/ 9 h 9"/>
              <a:gd name="T84" fmla="*/ 15 w 16"/>
              <a:gd name="T85" fmla="*/ 9 h 9"/>
              <a:gd name="T86" fmla="*/ 15 w 16"/>
              <a:gd name="T87" fmla="*/ 8 h 9"/>
              <a:gd name="T88" fmla="*/ 15 w 16"/>
              <a:gd name="T89" fmla="*/ 7 h 9"/>
              <a:gd name="T90" fmla="*/ 16 w 16"/>
              <a:gd name="T91" fmla="*/ 7 h 9"/>
              <a:gd name="T92" fmla="*/ 15 w 16"/>
              <a:gd name="T93" fmla="*/ 7 h 9"/>
              <a:gd name="T94" fmla="*/ 16 w 16"/>
              <a:gd name="T95" fmla="*/ 6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" h="9">
                <a:moveTo>
                  <a:pt x="16" y="6"/>
                </a:moveTo>
                <a:cubicBezTo>
                  <a:pt x="16" y="6"/>
                  <a:pt x="15" y="6"/>
                  <a:pt x="15" y="6"/>
                </a:cubicBezTo>
                <a:cubicBezTo>
                  <a:pt x="15" y="6"/>
                  <a:pt x="16" y="6"/>
                  <a:pt x="16" y="6"/>
                </a:cubicBezTo>
                <a:cubicBezTo>
                  <a:pt x="16" y="6"/>
                  <a:pt x="16" y="5"/>
                  <a:pt x="16" y="5"/>
                </a:cubicBezTo>
                <a:cubicBezTo>
                  <a:pt x="16" y="5"/>
                  <a:pt x="16" y="5"/>
                  <a:pt x="16" y="5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3"/>
                  <a:pt x="16" y="3"/>
                  <a:pt x="16" y="3"/>
                </a:cubicBezTo>
                <a:cubicBezTo>
                  <a:pt x="15" y="3"/>
                  <a:pt x="15" y="3"/>
                  <a:pt x="15" y="3"/>
                </a:cubicBezTo>
                <a:cubicBezTo>
                  <a:pt x="15" y="3"/>
                  <a:pt x="14" y="3"/>
                  <a:pt x="14" y="3"/>
                </a:cubicBezTo>
                <a:cubicBezTo>
                  <a:pt x="14" y="3"/>
                  <a:pt x="14" y="3"/>
                  <a:pt x="14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3"/>
                  <a:pt x="11" y="3"/>
                </a:cubicBezTo>
                <a:cubicBezTo>
                  <a:pt x="11" y="3"/>
                  <a:pt x="10" y="3"/>
                  <a:pt x="10" y="3"/>
                </a:cubicBezTo>
                <a:cubicBezTo>
                  <a:pt x="9" y="2"/>
                  <a:pt x="9" y="2"/>
                  <a:pt x="9" y="2"/>
                </a:cubicBezTo>
                <a:cubicBezTo>
                  <a:pt x="8" y="2"/>
                  <a:pt x="8" y="2"/>
                  <a:pt x="8" y="2"/>
                </a:cubicBezTo>
                <a:cubicBezTo>
                  <a:pt x="7" y="0"/>
                  <a:pt x="7" y="0"/>
                  <a:pt x="7" y="0"/>
                </a:cubicBezTo>
                <a:cubicBezTo>
                  <a:pt x="7" y="0"/>
                  <a:pt x="6" y="0"/>
                  <a:pt x="6" y="0"/>
                </a:cubicBezTo>
                <a:cubicBezTo>
                  <a:pt x="6" y="0"/>
                  <a:pt x="5" y="0"/>
                  <a:pt x="5" y="0"/>
                </a:cubicBezTo>
                <a:cubicBezTo>
                  <a:pt x="4" y="0"/>
                  <a:pt x="4" y="0"/>
                  <a:pt x="4" y="0"/>
                </a:cubicBezTo>
                <a:cubicBezTo>
                  <a:pt x="3" y="1"/>
                  <a:pt x="3" y="1"/>
                  <a:pt x="3" y="1"/>
                </a:cubicBezTo>
                <a:cubicBezTo>
                  <a:pt x="4" y="1"/>
                  <a:pt x="4" y="1"/>
                  <a:pt x="4" y="1"/>
                </a:cubicBezTo>
                <a:cubicBezTo>
                  <a:pt x="3" y="2"/>
                  <a:pt x="3" y="2"/>
                  <a:pt x="3" y="2"/>
                </a:cubicBezTo>
                <a:cubicBezTo>
                  <a:pt x="2" y="3"/>
                  <a:pt x="2" y="3"/>
                  <a:pt x="2" y="3"/>
                </a:cubicBezTo>
                <a:cubicBezTo>
                  <a:pt x="1" y="3"/>
                  <a:pt x="1" y="3"/>
                  <a:pt x="1" y="3"/>
                </a:cubicBezTo>
                <a:cubicBezTo>
                  <a:pt x="1" y="3"/>
                  <a:pt x="0" y="4"/>
                  <a:pt x="0" y="4"/>
                </a:cubicBezTo>
                <a:cubicBezTo>
                  <a:pt x="0" y="4"/>
                  <a:pt x="0" y="4"/>
                  <a:pt x="0" y="5"/>
                </a:cubicBezTo>
                <a:cubicBezTo>
                  <a:pt x="0" y="5"/>
                  <a:pt x="0" y="5"/>
                  <a:pt x="1" y="5"/>
                </a:cubicBezTo>
                <a:cubicBezTo>
                  <a:pt x="1" y="5"/>
                  <a:pt x="1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3" y="6"/>
                  <a:pt x="3" y="6"/>
                </a:cubicBezTo>
                <a:cubicBezTo>
                  <a:pt x="3" y="6"/>
                  <a:pt x="4" y="6"/>
                  <a:pt x="4" y="6"/>
                </a:cubicBezTo>
                <a:cubicBezTo>
                  <a:pt x="5" y="6"/>
                  <a:pt x="6" y="7"/>
                  <a:pt x="6" y="7"/>
                </a:cubicBezTo>
                <a:cubicBezTo>
                  <a:pt x="7" y="7"/>
                  <a:pt x="7" y="7"/>
                  <a:pt x="7" y="7"/>
                </a:cubicBezTo>
                <a:cubicBezTo>
                  <a:pt x="8" y="8"/>
                  <a:pt x="8" y="8"/>
                  <a:pt x="9" y="8"/>
                </a:cubicBezTo>
                <a:cubicBezTo>
                  <a:pt x="9" y="8"/>
                  <a:pt x="9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1" y="8"/>
                  <a:pt x="11" y="8"/>
                </a:cubicBezTo>
                <a:cubicBezTo>
                  <a:pt x="11" y="8"/>
                  <a:pt x="11" y="8"/>
                  <a:pt x="12" y="9"/>
                </a:cubicBezTo>
                <a:cubicBezTo>
                  <a:pt x="12" y="9"/>
                  <a:pt x="14" y="9"/>
                  <a:pt x="15" y="9"/>
                </a:cubicBezTo>
                <a:cubicBezTo>
                  <a:pt x="15" y="9"/>
                  <a:pt x="15" y="8"/>
                  <a:pt x="15" y="8"/>
                </a:cubicBezTo>
                <a:cubicBezTo>
                  <a:pt x="15" y="8"/>
                  <a:pt x="15" y="8"/>
                  <a:pt x="15" y="7"/>
                </a:cubicBezTo>
                <a:cubicBezTo>
                  <a:pt x="15" y="7"/>
                  <a:pt x="15" y="7"/>
                  <a:pt x="16" y="7"/>
                </a:cubicBezTo>
                <a:cubicBezTo>
                  <a:pt x="15" y="7"/>
                  <a:pt x="15" y="7"/>
                  <a:pt x="15" y="7"/>
                </a:cubicBezTo>
                <a:lnTo>
                  <a:pt x="16" y="6"/>
                </a:ln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09" name="Freeform 772">
            <a:extLst>
              <a:ext uri="{FF2B5EF4-FFF2-40B4-BE49-F238E27FC236}">
                <a16:creationId xmlns:a16="http://schemas.microsoft.com/office/drawing/2014/main" id="{782DE1B6-8BC4-7C24-64A9-5CB8AEA09045}"/>
              </a:ext>
            </a:extLst>
          </p:cNvPr>
          <p:cNvSpPr>
            <a:spLocks noEditPoints="1"/>
          </p:cNvSpPr>
          <p:nvPr/>
        </p:nvSpPr>
        <p:spPr bwMode="auto">
          <a:xfrm>
            <a:off x="2056358" y="3904558"/>
            <a:ext cx="57839" cy="32346"/>
          </a:xfrm>
          <a:custGeom>
            <a:avLst/>
            <a:gdLst>
              <a:gd name="T0" fmla="*/ 26 w 27"/>
              <a:gd name="T1" fmla="*/ 10 h 17"/>
              <a:gd name="T2" fmla="*/ 26 w 27"/>
              <a:gd name="T3" fmla="*/ 10 h 17"/>
              <a:gd name="T4" fmla="*/ 23 w 27"/>
              <a:gd name="T5" fmla="*/ 11 h 17"/>
              <a:gd name="T6" fmla="*/ 22 w 27"/>
              <a:gd name="T7" fmla="*/ 12 h 17"/>
              <a:gd name="T8" fmla="*/ 18 w 27"/>
              <a:gd name="T9" fmla="*/ 11 h 17"/>
              <a:gd name="T10" fmla="*/ 15 w 27"/>
              <a:gd name="T11" fmla="*/ 11 h 17"/>
              <a:gd name="T12" fmla="*/ 12 w 27"/>
              <a:gd name="T13" fmla="*/ 12 h 17"/>
              <a:gd name="T14" fmla="*/ 9 w 27"/>
              <a:gd name="T15" fmla="*/ 12 h 17"/>
              <a:gd name="T16" fmla="*/ 7 w 27"/>
              <a:gd name="T17" fmla="*/ 12 h 17"/>
              <a:gd name="T18" fmla="*/ 6 w 27"/>
              <a:gd name="T19" fmla="*/ 14 h 17"/>
              <a:gd name="T20" fmla="*/ 3 w 27"/>
              <a:gd name="T21" fmla="*/ 16 h 17"/>
              <a:gd name="T22" fmla="*/ 2 w 27"/>
              <a:gd name="T23" fmla="*/ 15 h 17"/>
              <a:gd name="T24" fmla="*/ 1 w 27"/>
              <a:gd name="T25" fmla="*/ 14 h 17"/>
              <a:gd name="T26" fmla="*/ 2 w 27"/>
              <a:gd name="T27" fmla="*/ 13 h 17"/>
              <a:gd name="T28" fmla="*/ 1 w 27"/>
              <a:gd name="T29" fmla="*/ 13 h 17"/>
              <a:gd name="T30" fmla="*/ 1 w 27"/>
              <a:gd name="T31" fmla="*/ 13 h 17"/>
              <a:gd name="T32" fmla="*/ 1 w 27"/>
              <a:gd name="T33" fmla="*/ 11 h 17"/>
              <a:gd name="T34" fmla="*/ 1 w 27"/>
              <a:gd name="T35" fmla="*/ 11 h 17"/>
              <a:gd name="T36" fmla="*/ 0 w 27"/>
              <a:gd name="T37" fmla="*/ 10 h 17"/>
              <a:gd name="T38" fmla="*/ 1 w 27"/>
              <a:gd name="T39" fmla="*/ 10 h 17"/>
              <a:gd name="T40" fmla="*/ 1 w 27"/>
              <a:gd name="T41" fmla="*/ 9 h 17"/>
              <a:gd name="T42" fmla="*/ 2 w 27"/>
              <a:gd name="T43" fmla="*/ 9 h 17"/>
              <a:gd name="T44" fmla="*/ 2 w 27"/>
              <a:gd name="T45" fmla="*/ 8 h 17"/>
              <a:gd name="T46" fmla="*/ 1 w 27"/>
              <a:gd name="T47" fmla="*/ 7 h 17"/>
              <a:gd name="T48" fmla="*/ 1 w 27"/>
              <a:gd name="T49" fmla="*/ 7 h 17"/>
              <a:gd name="T50" fmla="*/ 1 w 27"/>
              <a:gd name="T51" fmla="*/ 7 h 17"/>
              <a:gd name="T52" fmla="*/ 1 w 27"/>
              <a:gd name="T53" fmla="*/ 7 h 17"/>
              <a:gd name="T54" fmla="*/ 1 w 27"/>
              <a:gd name="T55" fmla="*/ 7 h 17"/>
              <a:gd name="T56" fmla="*/ 1 w 27"/>
              <a:gd name="T57" fmla="*/ 7 h 17"/>
              <a:gd name="T58" fmla="*/ 2 w 27"/>
              <a:gd name="T59" fmla="*/ 7 h 17"/>
              <a:gd name="T60" fmla="*/ 2 w 27"/>
              <a:gd name="T61" fmla="*/ 6 h 17"/>
              <a:gd name="T62" fmla="*/ 2 w 27"/>
              <a:gd name="T63" fmla="*/ 6 h 17"/>
              <a:gd name="T64" fmla="*/ 2 w 27"/>
              <a:gd name="T65" fmla="*/ 6 h 17"/>
              <a:gd name="T66" fmla="*/ 2 w 27"/>
              <a:gd name="T67" fmla="*/ 6 h 17"/>
              <a:gd name="T68" fmla="*/ 2 w 27"/>
              <a:gd name="T69" fmla="*/ 5 h 17"/>
              <a:gd name="T70" fmla="*/ 2 w 27"/>
              <a:gd name="T71" fmla="*/ 5 h 17"/>
              <a:gd name="T72" fmla="*/ 1 w 27"/>
              <a:gd name="T73" fmla="*/ 5 h 17"/>
              <a:gd name="T74" fmla="*/ 2 w 27"/>
              <a:gd name="T75" fmla="*/ 4 h 17"/>
              <a:gd name="T76" fmla="*/ 2 w 27"/>
              <a:gd name="T77" fmla="*/ 4 h 17"/>
              <a:gd name="T78" fmla="*/ 2 w 27"/>
              <a:gd name="T79" fmla="*/ 3 h 17"/>
              <a:gd name="T80" fmla="*/ 2 w 27"/>
              <a:gd name="T81" fmla="*/ 3 h 17"/>
              <a:gd name="T82" fmla="*/ 2 w 27"/>
              <a:gd name="T83" fmla="*/ 2 h 17"/>
              <a:gd name="T84" fmla="*/ 2 w 27"/>
              <a:gd name="T85" fmla="*/ 2 h 17"/>
              <a:gd name="T86" fmla="*/ 4 w 27"/>
              <a:gd name="T87" fmla="*/ 1 h 17"/>
              <a:gd name="T88" fmla="*/ 7 w 27"/>
              <a:gd name="T89" fmla="*/ 0 h 17"/>
              <a:gd name="T90" fmla="*/ 10 w 27"/>
              <a:gd name="T91" fmla="*/ 1 h 17"/>
              <a:gd name="T92" fmla="*/ 13 w 27"/>
              <a:gd name="T93" fmla="*/ 2 h 17"/>
              <a:gd name="T94" fmla="*/ 15 w 27"/>
              <a:gd name="T95" fmla="*/ 5 h 17"/>
              <a:gd name="T96" fmla="*/ 18 w 27"/>
              <a:gd name="T97" fmla="*/ 5 h 17"/>
              <a:gd name="T98" fmla="*/ 16 w 27"/>
              <a:gd name="T99" fmla="*/ 5 h 17"/>
              <a:gd name="T100" fmla="*/ 18 w 27"/>
              <a:gd name="T101" fmla="*/ 7 h 17"/>
              <a:gd name="T102" fmla="*/ 22 w 27"/>
              <a:gd name="T103" fmla="*/ 7 h 17"/>
              <a:gd name="T104" fmla="*/ 25 w 27"/>
              <a:gd name="T105" fmla="*/ 10 h 17"/>
              <a:gd name="T106" fmla="*/ 10 w 27"/>
              <a:gd name="T107" fmla="*/ 11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7" h="17">
                <a:moveTo>
                  <a:pt x="23" y="13"/>
                </a:moveTo>
                <a:cubicBezTo>
                  <a:pt x="22" y="13"/>
                  <a:pt x="22" y="13"/>
                  <a:pt x="22" y="13"/>
                </a:cubicBezTo>
                <a:cubicBezTo>
                  <a:pt x="22" y="13"/>
                  <a:pt x="22" y="13"/>
                  <a:pt x="23" y="13"/>
                </a:cubicBezTo>
                <a:close/>
                <a:moveTo>
                  <a:pt x="26" y="10"/>
                </a:moveTo>
                <a:cubicBezTo>
                  <a:pt x="26" y="10"/>
                  <a:pt x="26" y="10"/>
                  <a:pt x="26" y="10"/>
                </a:cubicBezTo>
                <a:cubicBezTo>
                  <a:pt x="26" y="10"/>
                  <a:pt x="26" y="10"/>
                  <a:pt x="26" y="10"/>
                </a:cubicBezTo>
                <a:cubicBezTo>
                  <a:pt x="27" y="10"/>
                  <a:pt x="27" y="10"/>
                  <a:pt x="27" y="10"/>
                </a:cubicBezTo>
                <a:cubicBezTo>
                  <a:pt x="27" y="10"/>
                  <a:pt x="26" y="10"/>
                  <a:pt x="26" y="10"/>
                </a:cubicBezTo>
                <a:close/>
                <a:moveTo>
                  <a:pt x="24" y="11"/>
                </a:moveTo>
                <a:cubicBezTo>
                  <a:pt x="24" y="11"/>
                  <a:pt x="24" y="11"/>
                  <a:pt x="24" y="11"/>
                </a:cubicBezTo>
                <a:cubicBezTo>
                  <a:pt x="24" y="12"/>
                  <a:pt x="24" y="12"/>
                  <a:pt x="23" y="11"/>
                </a:cubicBezTo>
                <a:cubicBezTo>
                  <a:pt x="23" y="11"/>
                  <a:pt x="23" y="11"/>
                  <a:pt x="23" y="11"/>
                </a:cubicBezTo>
                <a:cubicBezTo>
                  <a:pt x="23" y="12"/>
                  <a:pt x="23" y="12"/>
                  <a:pt x="23" y="12"/>
                </a:cubicBezTo>
                <a:cubicBezTo>
                  <a:pt x="23" y="12"/>
                  <a:pt x="23" y="12"/>
                  <a:pt x="23" y="12"/>
                </a:cubicBezTo>
                <a:cubicBezTo>
                  <a:pt x="23" y="12"/>
                  <a:pt x="23" y="13"/>
                  <a:pt x="22" y="13"/>
                </a:cubicBezTo>
                <a:cubicBezTo>
                  <a:pt x="22" y="13"/>
                  <a:pt x="22" y="13"/>
                  <a:pt x="22" y="12"/>
                </a:cubicBezTo>
                <a:cubicBezTo>
                  <a:pt x="22" y="12"/>
                  <a:pt x="22" y="12"/>
                  <a:pt x="21" y="12"/>
                </a:cubicBezTo>
                <a:cubicBezTo>
                  <a:pt x="21" y="11"/>
                  <a:pt x="21" y="11"/>
                  <a:pt x="20" y="11"/>
                </a:cubicBezTo>
                <a:cubicBezTo>
                  <a:pt x="20" y="12"/>
                  <a:pt x="19" y="11"/>
                  <a:pt x="19" y="11"/>
                </a:cubicBezTo>
                <a:cubicBezTo>
                  <a:pt x="19" y="11"/>
                  <a:pt x="19" y="11"/>
                  <a:pt x="18" y="11"/>
                </a:cubicBezTo>
                <a:cubicBezTo>
                  <a:pt x="18" y="11"/>
                  <a:pt x="18" y="11"/>
                  <a:pt x="18" y="11"/>
                </a:cubicBezTo>
                <a:cubicBezTo>
                  <a:pt x="17" y="11"/>
                  <a:pt x="17" y="11"/>
                  <a:pt x="17" y="11"/>
                </a:cubicBezTo>
                <a:cubicBezTo>
                  <a:pt x="17" y="11"/>
                  <a:pt x="17" y="11"/>
                  <a:pt x="16" y="11"/>
                </a:cubicBezTo>
                <a:cubicBezTo>
                  <a:pt x="16" y="11"/>
                  <a:pt x="16" y="11"/>
                  <a:pt x="15" y="11"/>
                </a:cubicBezTo>
                <a:cubicBezTo>
                  <a:pt x="15" y="11"/>
                  <a:pt x="15" y="11"/>
                  <a:pt x="14" y="11"/>
                </a:cubicBezTo>
                <a:cubicBezTo>
                  <a:pt x="14" y="11"/>
                  <a:pt x="14" y="11"/>
                  <a:pt x="14" y="11"/>
                </a:cubicBezTo>
                <a:cubicBezTo>
                  <a:pt x="13" y="11"/>
                  <a:pt x="13" y="12"/>
                  <a:pt x="13" y="12"/>
                </a:cubicBezTo>
                <a:cubicBezTo>
                  <a:pt x="13" y="12"/>
                  <a:pt x="12" y="12"/>
                  <a:pt x="12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13"/>
                  <a:pt x="11" y="13"/>
                  <a:pt x="11" y="13"/>
                </a:cubicBezTo>
                <a:cubicBezTo>
                  <a:pt x="11" y="13"/>
                  <a:pt x="10" y="13"/>
                  <a:pt x="10" y="13"/>
                </a:cubicBezTo>
                <a:cubicBezTo>
                  <a:pt x="10" y="13"/>
                  <a:pt x="9" y="12"/>
                  <a:pt x="9" y="12"/>
                </a:cubicBezTo>
                <a:cubicBezTo>
                  <a:pt x="9" y="12"/>
                  <a:pt x="9" y="12"/>
                  <a:pt x="9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8" y="12"/>
                  <a:pt x="8" y="12"/>
                  <a:pt x="7" y="12"/>
                </a:cubicBezTo>
                <a:cubicBezTo>
                  <a:pt x="7" y="12"/>
                  <a:pt x="7" y="12"/>
                  <a:pt x="7" y="12"/>
                </a:cubicBezTo>
                <a:cubicBezTo>
                  <a:pt x="7" y="12"/>
                  <a:pt x="7" y="12"/>
                  <a:pt x="6" y="12"/>
                </a:cubicBezTo>
                <a:cubicBezTo>
                  <a:pt x="6" y="12"/>
                  <a:pt x="6" y="12"/>
                  <a:pt x="6" y="13"/>
                </a:cubicBezTo>
                <a:cubicBezTo>
                  <a:pt x="6" y="13"/>
                  <a:pt x="6" y="14"/>
                  <a:pt x="6" y="14"/>
                </a:cubicBezTo>
                <a:cubicBezTo>
                  <a:pt x="5" y="14"/>
                  <a:pt x="5" y="15"/>
                  <a:pt x="5" y="15"/>
                </a:cubicBezTo>
                <a:cubicBezTo>
                  <a:pt x="5" y="16"/>
                  <a:pt x="5" y="16"/>
                  <a:pt x="4" y="16"/>
                </a:cubicBezTo>
                <a:cubicBezTo>
                  <a:pt x="4" y="17"/>
                  <a:pt x="4" y="17"/>
                  <a:pt x="3" y="16"/>
                </a:cubicBezTo>
                <a:cubicBezTo>
                  <a:pt x="3" y="16"/>
                  <a:pt x="3" y="16"/>
                  <a:pt x="3" y="16"/>
                </a:cubicBezTo>
                <a:cubicBezTo>
                  <a:pt x="3" y="16"/>
                  <a:pt x="3" y="16"/>
                  <a:pt x="2" y="16"/>
                </a:cubicBezTo>
                <a:cubicBezTo>
                  <a:pt x="2" y="16"/>
                  <a:pt x="2" y="16"/>
                  <a:pt x="2" y="16"/>
                </a:cubicBezTo>
                <a:cubicBezTo>
                  <a:pt x="2" y="16"/>
                  <a:pt x="2" y="15"/>
                  <a:pt x="2" y="15"/>
                </a:cubicBezTo>
                <a:cubicBezTo>
                  <a:pt x="2" y="15"/>
                  <a:pt x="2" y="15"/>
                  <a:pt x="2" y="15"/>
                </a:cubicBezTo>
                <a:cubicBezTo>
                  <a:pt x="2" y="15"/>
                  <a:pt x="2" y="15"/>
                  <a:pt x="2" y="14"/>
                </a:cubicBezTo>
                <a:cubicBezTo>
                  <a:pt x="2" y="14"/>
                  <a:pt x="2" y="14"/>
                  <a:pt x="2" y="14"/>
                </a:cubicBezTo>
                <a:cubicBezTo>
                  <a:pt x="2" y="14"/>
                  <a:pt x="2" y="14"/>
                  <a:pt x="2" y="14"/>
                </a:cubicBezTo>
                <a:cubicBezTo>
                  <a:pt x="2" y="14"/>
                  <a:pt x="1" y="14"/>
                  <a:pt x="1" y="14"/>
                </a:cubicBezTo>
                <a:cubicBezTo>
                  <a:pt x="1" y="14"/>
                  <a:pt x="1" y="14"/>
                  <a:pt x="1" y="14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1" y="13"/>
                  <a:pt x="1" y="13"/>
                  <a:pt x="1" y="13"/>
                </a:cubicBezTo>
                <a:cubicBezTo>
                  <a:pt x="1" y="13"/>
                  <a:pt x="1" y="13"/>
                  <a:pt x="1" y="13"/>
                </a:cubicBezTo>
                <a:cubicBezTo>
                  <a:pt x="1" y="13"/>
                  <a:pt x="1" y="13"/>
                  <a:pt x="1" y="13"/>
                </a:cubicBezTo>
                <a:cubicBezTo>
                  <a:pt x="1" y="13"/>
                  <a:pt x="1" y="13"/>
                  <a:pt x="1" y="13"/>
                </a:cubicBezTo>
                <a:cubicBezTo>
                  <a:pt x="1" y="13"/>
                  <a:pt x="1" y="13"/>
                  <a:pt x="1" y="13"/>
                </a:cubicBezTo>
                <a:cubicBezTo>
                  <a:pt x="2" y="12"/>
                  <a:pt x="2" y="12"/>
                  <a:pt x="2" y="12"/>
                </a:cubicBezTo>
                <a:cubicBezTo>
                  <a:pt x="1" y="11"/>
                  <a:pt x="1" y="11"/>
                  <a:pt x="1" y="11"/>
                </a:cubicBezTo>
                <a:cubicBezTo>
                  <a:pt x="1" y="11"/>
                  <a:pt x="1" y="11"/>
                  <a:pt x="1" y="11"/>
                </a:cubicBezTo>
                <a:cubicBezTo>
                  <a:pt x="1" y="11"/>
                  <a:pt x="1" y="11"/>
                  <a:pt x="1" y="11"/>
                </a:cubicBezTo>
                <a:cubicBezTo>
                  <a:pt x="1" y="11"/>
                  <a:pt x="1" y="11"/>
                  <a:pt x="1" y="11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11"/>
                  <a:pt x="0" y="11"/>
                  <a:pt x="0" y="11"/>
                </a:cubicBezTo>
                <a:cubicBezTo>
                  <a:pt x="1" y="11"/>
                  <a:pt x="1" y="11"/>
                  <a:pt x="1" y="11"/>
                </a:cubicBezTo>
                <a:cubicBezTo>
                  <a:pt x="1" y="10"/>
                  <a:pt x="1" y="10"/>
                  <a:pt x="1" y="10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9"/>
                  <a:pt x="0" y="9"/>
                  <a:pt x="0" y="9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9"/>
                  <a:pt x="0" y="9"/>
                  <a:pt x="0" y="9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2" y="9"/>
                  <a:pt x="2" y="9"/>
                  <a:pt x="2" y="9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2" y="8"/>
                  <a:pt x="2" y="8"/>
                </a:cubicBezTo>
                <a:cubicBezTo>
                  <a:pt x="2" y="8"/>
                  <a:pt x="1" y="8"/>
                  <a:pt x="1" y="8"/>
                </a:cubicBezTo>
                <a:cubicBezTo>
                  <a:pt x="1" y="8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2" y="7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2" y="7"/>
                  <a:pt x="2" y="7"/>
                  <a:pt x="2" y="7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6"/>
                  <a:pt x="2" y="6"/>
                  <a:pt x="2" y="6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2" y="5"/>
                  <a:pt x="2" y="5"/>
                </a:cubicBezTo>
                <a:cubicBezTo>
                  <a:pt x="1" y="5"/>
                  <a:pt x="1" y="5"/>
                  <a:pt x="1" y="5"/>
                </a:cubicBezTo>
                <a:cubicBezTo>
                  <a:pt x="1" y="5"/>
                  <a:pt x="1" y="5"/>
                  <a:pt x="1" y="5"/>
                </a:cubicBezTo>
                <a:cubicBezTo>
                  <a:pt x="1" y="5"/>
                  <a:pt x="1" y="5"/>
                  <a:pt x="1" y="5"/>
                </a:cubicBezTo>
                <a:cubicBezTo>
                  <a:pt x="1" y="5"/>
                  <a:pt x="1" y="5"/>
                  <a:pt x="1" y="5"/>
                </a:cubicBezTo>
                <a:cubicBezTo>
                  <a:pt x="2" y="5"/>
                  <a:pt x="2" y="5"/>
                  <a:pt x="2" y="5"/>
                </a:cubicBezTo>
                <a:cubicBezTo>
                  <a:pt x="2" y="4"/>
                  <a:pt x="2" y="4"/>
                  <a:pt x="2" y="4"/>
                </a:cubicBezTo>
                <a:cubicBezTo>
                  <a:pt x="2" y="4"/>
                  <a:pt x="2" y="4"/>
                  <a:pt x="2" y="4"/>
                </a:cubicBezTo>
                <a:cubicBezTo>
                  <a:pt x="2" y="4"/>
                  <a:pt x="2" y="4"/>
                  <a:pt x="2" y="4"/>
                </a:cubicBezTo>
                <a:cubicBezTo>
                  <a:pt x="2" y="4"/>
                  <a:pt x="2" y="4"/>
                  <a:pt x="2" y="4"/>
                </a:cubicBezTo>
                <a:cubicBezTo>
                  <a:pt x="2" y="4"/>
                  <a:pt x="2" y="4"/>
                  <a:pt x="2" y="4"/>
                </a:cubicBezTo>
                <a:cubicBezTo>
                  <a:pt x="2" y="4"/>
                  <a:pt x="2" y="4"/>
                  <a:pt x="2" y="4"/>
                </a:cubicBezTo>
                <a:cubicBezTo>
                  <a:pt x="2" y="4"/>
                  <a:pt x="2" y="4"/>
                  <a:pt x="2" y="4"/>
                </a:cubicBezTo>
                <a:cubicBezTo>
                  <a:pt x="2" y="4"/>
                  <a:pt x="2" y="4"/>
                  <a:pt x="2" y="4"/>
                </a:cubicBezTo>
                <a:cubicBezTo>
                  <a:pt x="2" y="4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2" y="2"/>
                  <a:pt x="2" y="2"/>
                  <a:pt x="2" y="2"/>
                </a:cubicBezTo>
                <a:cubicBezTo>
                  <a:pt x="1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3" y="0"/>
                  <a:pt x="3" y="1"/>
                  <a:pt x="4" y="1"/>
                </a:cubicBezTo>
                <a:cubicBezTo>
                  <a:pt x="4" y="1"/>
                  <a:pt x="4" y="1"/>
                  <a:pt x="4" y="1"/>
                </a:cubicBezTo>
                <a:cubicBezTo>
                  <a:pt x="5" y="1"/>
                  <a:pt x="5" y="1"/>
                  <a:pt x="6" y="1"/>
                </a:cubicBezTo>
                <a:cubicBezTo>
                  <a:pt x="6" y="1"/>
                  <a:pt x="6" y="1"/>
                  <a:pt x="6" y="1"/>
                </a:cubicBezTo>
                <a:cubicBezTo>
                  <a:pt x="6" y="0"/>
                  <a:pt x="7" y="0"/>
                  <a:pt x="7" y="0"/>
                </a:cubicBezTo>
                <a:cubicBezTo>
                  <a:pt x="7" y="1"/>
                  <a:pt x="7" y="1"/>
                  <a:pt x="8" y="1"/>
                </a:cubicBezTo>
                <a:cubicBezTo>
                  <a:pt x="8" y="1"/>
                  <a:pt x="8" y="1"/>
                  <a:pt x="8" y="1"/>
                </a:cubicBezTo>
                <a:cubicBezTo>
                  <a:pt x="9" y="1"/>
                  <a:pt x="9" y="1"/>
                  <a:pt x="9" y="2"/>
                </a:cubicBezTo>
                <a:cubicBezTo>
                  <a:pt x="9" y="2"/>
                  <a:pt x="10" y="2"/>
                  <a:pt x="10" y="1"/>
                </a:cubicBezTo>
                <a:cubicBezTo>
                  <a:pt x="10" y="1"/>
                  <a:pt x="11" y="1"/>
                  <a:pt x="11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12" y="2"/>
                  <a:pt x="12" y="2"/>
                  <a:pt x="12" y="3"/>
                </a:cubicBezTo>
                <a:cubicBezTo>
                  <a:pt x="12" y="3"/>
                  <a:pt x="13" y="3"/>
                  <a:pt x="13" y="2"/>
                </a:cubicBezTo>
                <a:cubicBezTo>
                  <a:pt x="13" y="2"/>
                  <a:pt x="13" y="2"/>
                  <a:pt x="14" y="2"/>
                </a:cubicBezTo>
                <a:cubicBezTo>
                  <a:pt x="14" y="2"/>
                  <a:pt x="14" y="3"/>
                  <a:pt x="14" y="3"/>
                </a:cubicBezTo>
                <a:cubicBezTo>
                  <a:pt x="14" y="3"/>
                  <a:pt x="14" y="3"/>
                  <a:pt x="14" y="4"/>
                </a:cubicBezTo>
                <a:cubicBezTo>
                  <a:pt x="14" y="4"/>
                  <a:pt x="14" y="5"/>
                  <a:pt x="15" y="5"/>
                </a:cubicBezTo>
                <a:cubicBezTo>
                  <a:pt x="15" y="5"/>
                  <a:pt x="15" y="5"/>
                  <a:pt x="15" y="5"/>
                </a:cubicBezTo>
                <a:cubicBezTo>
                  <a:pt x="16" y="5"/>
                  <a:pt x="16" y="5"/>
                  <a:pt x="17" y="5"/>
                </a:cubicBezTo>
                <a:cubicBezTo>
                  <a:pt x="17" y="5"/>
                  <a:pt x="17" y="5"/>
                  <a:pt x="17" y="5"/>
                </a:cubicBezTo>
                <a:cubicBezTo>
                  <a:pt x="17" y="5"/>
                  <a:pt x="18" y="5"/>
                  <a:pt x="18" y="5"/>
                </a:cubicBezTo>
                <a:cubicBezTo>
                  <a:pt x="19" y="5"/>
                  <a:pt x="19" y="5"/>
                  <a:pt x="19" y="5"/>
                </a:cubicBezTo>
                <a:cubicBezTo>
                  <a:pt x="19" y="5"/>
                  <a:pt x="19" y="5"/>
                  <a:pt x="19" y="6"/>
                </a:cubicBezTo>
                <a:cubicBezTo>
                  <a:pt x="19" y="6"/>
                  <a:pt x="18" y="6"/>
                  <a:pt x="18" y="6"/>
                </a:cubicBezTo>
                <a:cubicBezTo>
                  <a:pt x="18" y="6"/>
                  <a:pt x="17" y="6"/>
                  <a:pt x="16" y="5"/>
                </a:cubicBezTo>
                <a:cubicBezTo>
                  <a:pt x="16" y="5"/>
                  <a:pt x="16" y="6"/>
                  <a:pt x="16" y="6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6"/>
                  <a:pt x="17" y="6"/>
                  <a:pt x="17" y="6"/>
                </a:cubicBezTo>
                <a:cubicBezTo>
                  <a:pt x="18" y="7"/>
                  <a:pt x="18" y="7"/>
                  <a:pt x="18" y="7"/>
                </a:cubicBezTo>
                <a:cubicBezTo>
                  <a:pt x="18" y="7"/>
                  <a:pt x="18" y="7"/>
                  <a:pt x="18" y="7"/>
                </a:cubicBezTo>
                <a:cubicBezTo>
                  <a:pt x="19" y="7"/>
                  <a:pt x="19" y="7"/>
                  <a:pt x="20" y="7"/>
                </a:cubicBezTo>
                <a:cubicBezTo>
                  <a:pt x="20" y="7"/>
                  <a:pt x="21" y="7"/>
                  <a:pt x="22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2" y="8"/>
                  <a:pt x="23" y="8"/>
                  <a:pt x="23" y="9"/>
                </a:cubicBezTo>
                <a:cubicBezTo>
                  <a:pt x="23" y="9"/>
                  <a:pt x="23" y="9"/>
                  <a:pt x="23" y="9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9"/>
                  <a:pt x="24" y="9"/>
                  <a:pt x="25" y="10"/>
                </a:cubicBezTo>
                <a:cubicBezTo>
                  <a:pt x="25" y="10"/>
                  <a:pt x="24" y="10"/>
                  <a:pt x="24" y="11"/>
                </a:cubicBezTo>
                <a:close/>
                <a:moveTo>
                  <a:pt x="10" y="11"/>
                </a:moveTo>
                <a:cubicBezTo>
                  <a:pt x="10" y="11"/>
                  <a:pt x="10" y="11"/>
                  <a:pt x="10" y="11"/>
                </a:cubicBezTo>
                <a:cubicBezTo>
                  <a:pt x="10" y="11"/>
                  <a:pt x="10" y="11"/>
                  <a:pt x="10" y="11"/>
                </a:cubicBezTo>
                <a:cubicBezTo>
                  <a:pt x="10" y="11"/>
                  <a:pt x="10" y="11"/>
                  <a:pt x="10" y="11"/>
                </a:cubicBezTo>
                <a:close/>
                <a:moveTo>
                  <a:pt x="24" y="9"/>
                </a:moveTo>
                <a:cubicBezTo>
                  <a:pt x="24" y="9"/>
                  <a:pt x="24" y="9"/>
                  <a:pt x="24" y="9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10" name="Freeform 773">
            <a:extLst>
              <a:ext uri="{FF2B5EF4-FFF2-40B4-BE49-F238E27FC236}">
                <a16:creationId xmlns:a16="http://schemas.microsoft.com/office/drawing/2014/main" id="{BAE7ECE2-89D5-23C9-EF1F-1BFA5665AAF6}"/>
              </a:ext>
            </a:extLst>
          </p:cNvPr>
          <p:cNvSpPr>
            <a:spLocks noEditPoints="1"/>
          </p:cNvSpPr>
          <p:nvPr/>
        </p:nvSpPr>
        <p:spPr bwMode="auto">
          <a:xfrm>
            <a:off x="1870621" y="3859273"/>
            <a:ext cx="155596" cy="47441"/>
          </a:xfrm>
          <a:custGeom>
            <a:avLst/>
            <a:gdLst>
              <a:gd name="T0" fmla="*/ 13 w 73"/>
              <a:gd name="T1" fmla="*/ 13 h 25"/>
              <a:gd name="T2" fmla="*/ 13 w 73"/>
              <a:gd name="T3" fmla="*/ 12 h 25"/>
              <a:gd name="T4" fmla="*/ 15 w 73"/>
              <a:gd name="T5" fmla="*/ 10 h 25"/>
              <a:gd name="T6" fmla="*/ 30 w 73"/>
              <a:gd name="T7" fmla="*/ 1 h 25"/>
              <a:gd name="T8" fmla="*/ 36 w 73"/>
              <a:gd name="T9" fmla="*/ 4 h 25"/>
              <a:gd name="T10" fmla="*/ 44 w 73"/>
              <a:gd name="T11" fmla="*/ 20 h 25"/>
              <a:gd name="T12" fmla="*/ 70 w 73"/>
              <a:gd name="T13" fmla="*/ 24 h 25"/>
              <a:gd name="T14" fmla="*/ 66 w 73"/>
              <a:gd name="T15" fmla="*/ 24 h 25"/>
              <a:gd name="T16" fmla="*/ 64 w 73"/>
              <a:gd name="T17" fmla="*/ 25 h 25"/>
              <a:gd name="T18" fmla="*/ 62 w 73"/>
              <a:gd name="T19" fmla="*/ 24 h 25"/>
              <a:gd name="T20" fmla="*/ 56 w 73"/>
              <a:gd name="T21" fmla="*/ 24 h 25"/>
              <a:gd name="T22" fmla="*/ 52 w 73"/>
              <a:gd name="T23" fmla="*/ 25 h 25"/>
              <a:gd name="T24" fmla="*/ 49 w 73"/>
              <a:gd name="T25" fmla="*/ 25 h 25"/>
              <a:gd name="T26" fmla="*/ 49 w 73"/>
              <a:gd name="T27" fmla="*/ 24 h 25"/>
              <a:gd name="T28" fmla="*/ 51 w 73"/>
              <a:gd name="T29" fmla="*/ 22 h 25"/>
              <a:gd name="T30" fmla="*/ 51 w 73"/>
              <a:gd name="T31" fmla="*/ 19 h 25"/>
              <a:gd name="T32" fmla="*/ 44 w 73"/>
              <a:gd name="T33" fmla="*/ 17 h 25"/>
              <a:gd name="T34" fmla="*/ 42 w 73"/>
              <a:gd name="T35" fmla="*/ 12 h 25"/>
              <a:gd name="T36" fmla="*/ 36 w 73"/>
              <a:gd name="T37" fmla="*/ 12 h 25"/>
              <a:gd name="T38" fmla="*/ 32 w 73"/>
              <a:gd name="T39" fmla="*/ 11 h 25"/>
              <a:gd name="T40" fmla="*/ 30 w 73"/>
              <a:gd name="T41" fmla="*/ 9 h 25"/>
              <a:gd name="T42" fmla="*/ 25 w 73"/>
              <a:gd name="T43" fmla="*/ 8 h 25"/>
              <a:gd name="T44" fmla="*/ 23 w 73"/>
              <a:gd name="T45" fmla="*/ 8 h 25"/>
              <a:gd name="T46" fmla="*/ 19 w 73"/>
              <a:gd name="T47" fmla="*/ 7 h 25"/>
              <a:gd name="T48" fmla="*/ 22 w 73"/>
              <a:gd name="T49" fmla="*/ 6 h 25"/>
              <a:gd name="T50" fmla="*/ 18 w 73"/>
              <a:gd name="T51" fmla="*/ 5 h 25"/>
              <a:gd name="T52" fmla="*/ 13 w 73"/>
              <a:gd name="T53" fmla="*/ 6 h 25"/>
              <a:gd name="T54" fmla="*/ 10 w 73"/>
              <a:gd name="T55" fmla="*/ 8 h 25"/>
              <a:gd name="T56" fmla="*/ 5 w 73"/>
              <a:gd name="T57" fmla="*/ 10 h 25"/>
              <a:gd name="T58" fmla="*/ 3 w 73"/>
              <a:gd name="T59" fmla="*/ 10 h 25"/>
              <a:gd name="T60" fmla="*/ 0 w 73"/>
              <a:gd name="T61" fmla="*/ 10 h 25"/>
              <a:gd name="T62" fmla="*/ 4 w 73"/>
              <a:gd name="T63" fmla="*/ 9 h 25"/>
              <a:gd name="T64" fmla="*/ 5 w 73"/>
              <a:gd name="T65" fmla="*/ 6 h 25"/>
              <a:gd name="T66" fmla="*/ 10 w 73"/>
              <a:gd name="T67" fmla="*/ 3 h 25"/>
              <a:gd name="T68" fmla="*/ 16 w 73"/>
              <a:gd name="T69" fmla="*/ 2 h 25"/>
              <a:gd name="T70" fmla="*/ 23 w 73"/>
              <a:gd name="T71" fmla="*/ 1 h 25"/>
              <a:gd name="T72" fmla="*/ 26 w 73"/>
              <a:gd name="T73" fmla="*/ 2 h 25"/>
              <a:gd name="T74" fmla="*/ 30 w 73"/>
              <a:gd name="T75" fmla="*/ 2 h 25"/>
              <a:gd name="T76" fmla="*/ 31 w 73"/>
              <a:gd name="T77" fmla="*/ 3 h 25"/>
              <a:gd name="T78" fmla="*/ 35 w 73"/>
              <a:gd name="T79" fmla="*/ 4 h 25"/>
              <a:gd name="T80" fmla="*/ 39 w 73"/>
              <a:gd name="T81" fmla="*/ 5 h 25"/>
              <a:gd name="T82" fmla="*/ 41 w 73"/>
              <a:gd name="T83" fmla="*/ 7 h 25"/>
              <a:gd name="T84" fmla="*/ 43 w 73"/>
              <a:gd name="T85" fmla="*/ 7 h 25"/>
              <a:gd name="T86" fmla="*/ 43 w 73"/>
              <a:gd name="T87" fmla="*/ 6 h 25"/>
              <a:gd name="T88" fmla="*/ 44 w 73"/>
              <a:gd name="T89" fmla="*/ 6 h 25"/>
              <a:gd name="T90" fmla="*/ 48 w 73"/>
              <a:gd name="T91" fmla="*/ 9 h 25"/>
              <a:gd name="T92" fmla="*/ 50 w 73"/>
              <a:gd name="T93" fmla="*/ 11 h 25"/>
              <a:gd name="T94" fmla="*/ 48 w 73"/>
              <a:gd name="T95" fmla="*/ 11 h 25"/>
              <a:gd name="T96" fmla="*/ 52 w 73"/>
              <a:gd name="T97" fmla="*/ 13 h 25"/>
              <a:gd name="T98" fmla="*/ 51 w 73"/>
              <a:gd name="T99" fmla="*/ 11 h 25"/>
              <a:gd name="T100" fmla="*/ 54 w 73"/>
              <a:gd name="T101" fmla="*/ 14 h 25"/>
              <a:gd name="T102" fmla="*/ 59 w 73"/>
              <a:gd name="T103" fmla="*/ 16 h 25"/>
              <a:gd name="T104" fmla="*/ 61 w 73"/>
              <a:gd name="T105" fmla="*/ 16 h 25"/>
              <a:gd name="T106" fmla="*/ 63 w 73"/>
              <a:gd name="T107" fmla="*/ 18 h 25"/>
              <a:gd name="T108" fmla="*/ 62 w 73"/>
              <a:gd name="T109" fmla="*/ 18 h 25"/>
              <a:gd name="T110" fmla="*/ 63 w 73"/>
              <a:gd name="T111" fmla="*/ 18 h 25"/>
              <a:gd name="T112" fmla="*/ 68 w 73"/>
              <a:gd name="T113" fmla="*/ 19 h 25"/>
              <a:gd name="T114" fmla="*/ 70 w 73"/>
              <a:gd name="T115" fmla="*/ 21 h 25"/>
              <a:gd name="T116" fmla="*/ 72 w 73"/>
              <a:gd name="T117" fmla="*/ 23 h 25"/>
              <a:gd name="T118" fmla="*/ 60 w 73"/>
              <a:gd name="T119" fmla="*/ 16 h 25"/>
              <a:gd name="T120" fmla="*/ 63 w 73"/>
              <a:gd name="T121" fmla="*/ 18 h 25"/>
              <a:gd name="T122" fmla="*/ 48 w 73"/>
              <a:gd name="T123" fmla="*/ 8 h 25"/>
              <a:gd name="T124" fmla="*/ 20 w 73"/>
              <a:gd name="T125" fmla="*/ 12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73" h="25">
                <a:moveTo>
                  <a:pt x="16" y="12"/>
                </a:moveTo>
                <a:cubicBezTo>
                  <a:pt x="16" y="12"/>
                  <a:pt x="16" y="12"/>
                  <a:pt x="16" y="13"/>
                </a:cubicBezTo>
                <a:cubicBezTo>
                  <a:pt x="16" y="13"/>
                  <a:pt x="15" y="13"/>
                  <a:pt x="15" y="13"/>
                </a:cubicBezTo>
                <a:cubicBezTo>
                  <a:pt x="15" y="13"/>
                  <a:pt x="14" y="13"/>
                  <a:pt x="14" y="13"/>
                </a:cubicBezTo>
                <a:cubicBezTo>
                  <a:pt x="14" y="14"/>
                  <a:pt x="13" y="14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3"/>
                  <a:pt x="13" y="13"/>
                  <a:pt x="12" y="13"/>
                </a:cubicBezTo>
                <a:cubicBezTo>
                  <a:pt x="12" y="13"/>
                  <a:pt x="12" y="13"/>
                  <a:pt x="12" y="12"/>
                </a:cubicBezTo>
                <a:cubicBezTo>
                  <a:pt x="12" y="13"/>
                  <a:pt x="13" y="13"/>
                  <a:pt x="13" y="13"/>
                </a:cubicBezTo>
                <a:cubicBezTo>
                  <a:pt x="13" y="13"/>
                  <a:pt x="13" y="12"/>
                  <a:pt x="13" y="12"/>
                </a:cubicBezTo>
                <a:cubicBezTo>
                  <a:pt x="13" y="12"/>
                  <a:pt x="13" y="12"/>
                  <a:pt x="13" y="12"/>
                </a:cubicBezTo>
                <a:cubicBezTo>
                  <a:pt x="13" y="12"/>
                  <a:pt x="13" y="12"/>
                  <a:pt x="13" y="12"/>
                </a:cubicBezTo>
                <a:cubicBezTo>
                  <a:pt x="13" y="12"/>
                  <a:pt x="13" y="12"/>
                  <a:pt x="13" y="12"/>
                </a:cubicBezTo>
                <a:cubicBezTo>
                  <a:pt x="12" y="11"/>
                  <a:pt x="13" y="10"/>
                  <a:pt x="13" y="10"/>
                </a:cubicBezTo>
                <a:cubicBezTo>
                  <a:pt x="14" y="10"/>
                  <a:pt x="14" y="10"/>
                  <a:pt x="15" y="10"/>
                </a:cubicBezTo>
                <a:cubicBezTo>
                  <a:pt x="15" y="10"/>
                  <a:pt x="15" y="10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6" y="11"/>
                  <a:pt x="16" y="12"/>
                  <a:pt x="16" y="12"/>
                </a:cubicBezTo>
                <a:cubicBezTo>
                  <a:pt x="15" y="12"/>
                  <a:pt x="16" y="12"/>
                  <a:pt x="16" y="12"/>
                </a:cubicBezTo>
                <a:close/>
                <a:moveTo>
                  <a:pt x="30" y="1"/>
                </a:moveTo>
                <a:cubicBezTo>
                  <a:pt x="29" y="1"/>
                  <a:pt x="29" y="0"/>
                  <a:pt x="28" y="1"/>
                </a:cubicBezTo>
                <a:cubicBezTo>
                  <a:pt x="29" y="1"/>
                  <a:pt x="29" y="1"/>
                  <a:pt x="30" y="1"/>
                </a:cubicBezTo>
                <a:close/>
                <a:moveTo>
                  <a:pt x="37" y="4"/>
                </a:moveTo>
                <a:cubicBezTo>
                  <a:pt x="37" y="4"/>
                  <a:pt x="37" y="4"/>
                  <a:pt x="37" y="4"/>
                </a:cubicBezTo>
                <a:cubicBezTo>
                  <a:pt x="37" y="4"/>
                  <a:pt x="37" y="4"/>
                  <a:pt x="36" y="4"/>
                </a:cubicBezTo>
                <a:cubicBezTo>
                  <a:pt x="36" y="4"/>
                  <a:pt x="36" y="4"/>
                  <a:pt x="36" y="4"/>
                </a:cubicBezTo>
                <a:cubicBezTo>
                  <a:pt x="36" y="4"/>
                  <a:pt x="37" y="4"/>
                  <a:pt x="37" y="4"/>
                </a:cubicBezTo>
                <a:close/>
                <a:moveTo>
                  <a:pt x="44" y="19"/>
                </a:moveTo>
                <a:cubicBezTo>
                  <a:pt x="44" y="19"/>
                  <a:pt x="44" y="20"/>
                  <a:pt x="44" y="20"/>
                </a:cubicBezTo>
                <a:cubicBezTo>
                  <a:pt x="44" y="20"/>
                  <a:pt x="44" y="20"/>
                  <a:pt x="44" y="20"/>
                </a:cubicBezTo>
                <a:cubicBezTo>
                  <a:pt x="44" y="20"/>
                  <a:pt x="44" y="20"/>
                  <a:pt x="44" y="20"/>
                </a:cubicBezTo>
                <a:cubicBezTo>
                  <a:pt x="44" y="19"/>
                  <a:pt x="44" y="19"/>
                  <a:pt x="44" y="19"/>
                </a:cubicBezTo>
                <a:close/>
                <a:moveTo>
                  <a:pt x="71" y="23"/>
                </a:moveTo>
                <a:cubicBezTo>
                  <a:pt x="71" y="23"/>
                  <a:pt x="70" y="23"/>
                  <a:pt x="70" y="23"/>
                </a:cubicBezTo>
                <a:cubicBezTo>
                  <a:pt x="70" y="23"/>
                  <a:pt x="70" y="23"/>
                  <a:pt x="70" y="24"/>
                </a:cubicBezTo>
                <a:cubicBezTo>
                  <a:pt x="70" y="24"/>
                  <a:pt x="69" y="24"/>
                  <a:pt x="69" y="24"/>
                </a:cubicBezTo>
                <a:cubicBezTo>
                  <a:pt x="68" y="24"/>
                  <a:pt x="68" y="24"/>
                  <a:pt x="68" y="24"/>
                </a:cubicBezTo>
                <a:cubicBezTo>
                  <a:pt x="67" y="24"/>
                  <a:pt x="67" y="24"/>
                  <a:pt x="67" y="24"/>
                </a:cubicBezTo>
                <a:cubicBezTo>
                  <a:pt x="67" y="24"/>
                  <a:pt x="66" y="25"/>
                  <a:pt x="66" y="25"/>
                </a:cubicBezTo>
                <a:cubicBezTo>
                  <a:pt x="66" y="25"/>
                  <a:pt x="66" y="24"/>
                  <a:pt x="66" y="24"/>
                </a:cubicBezTo>
                <a:cubicBezTo>
                  <a:pt x="66" y="24"/>
                  <a:pt x="66" y="24"/>
                  <a:pt x="66" y="24"/>
                </a:cubicBezTo>
                <a:cubicBezTo>
                  <a:pt x="66" y="24"/>
                  <a:pt x="66" y="24"/>
                  <a:pt x="66" y="24"/>
                </a:cubicBezTo>
                <a:cubicBezTo>
                  <a:pt x="66" y="24"/>
                  <a:pt x="66" y="24"/>
                  <a:pt x="66" y="24"/>
                </a:cubicBezTo>
                <a:cubicBezTo>
                  <a:pt x="66" y="24"/>
                  <a:pt x="65" y="25"/>
                  <a:pt x="65" y="25"/>
                </a:cubicBezTo>
                <a:cubicBezTo>
                  <a:pt x="64" y="25"/>
                  <a:pt x="64" y="25"/>
                  <a:pt x="64" y="25"/>
                </a:cubicBezTo>
                <a:cubicBezTo>
                  <a:pt x="64" y="25"/>
                  <a:pt x="64" y="25"/>
                  <a:pt x="63" y="25"/>
                </a:cubicBezTo>
                <a:cubicBezTo>
                  <a:pt x="63" y="25"/>
                  <a:pt x="63" y="25"/>
                  <a:pt x="63" y="25"/>
                </a:cubicBezTo>
                <a:cubicBezTo>
                  <a:pt x="63" y="25"/>
                  <a:pt x="63" y="25"/>
                  <a:pt x="63" y="25"/>
                </a:cubicBezTo>
                <a:cubicBezTo>
                  <a:pt x="63" y="25"/>
                  <a:pt x="62" y="25"/>
                  <a:pt x="62" y="24"/>
                </a:cubicBezTo>
                <a:cubicBezTo>
                  <a:pt x="62" y="24"/>
                  <a:pt x="62" y="24"/>
                  <a:pt x="62" y="24"/>
                </a:cubicBezTo>
                <a:cubicBezTo>
                  <a:pt x="61" y="24"/>
                  <a:pt x="61" y="24"/>
                  <a:pt x="60" y="24"/>
                </a:cubicBezTo>
                <a:cubicBezTo>
                  <a:pt x="60" y="24"/>
                  <a:pt x="60" y="24"/>
                  <a:pt x="59" y="24"/>
                </a:cubicBezTo>
                <a:cubicBezTo>
                  <a:pt x="58" y="24"/>
                  <a:pt x="58" y="24"/>
                  <a:pt x="57" y="24"/>
                </a:cubicBezTo>
                <a:cubicBezTo>
                  <a:pt x="57" y="24"/>
                  <a:pt x="57" y="24"/>
                  <a:pt x="57" y="24"/>
                </a:cubicBezTo>
                <a:cubicBezTo>
                  <a:pt x="56" y="24"/>
                  <a:pt x="56" y="24"/>
                  <a:pt x="56" y="24"/>
                </a:cubicBezTo>
                <a:cubicBezTo>
                  <a:pt x="56" y="24"/>
                  <a:pt x="56" y="24"/>
                  <a:pt x="56" y="24"/>
                </a:cubicBezTo>
                <a:cubicBezTo>
                  <a:pt x="55" y="24"/>
                  <a:pt x="55" y="24"/>
                  <a:pt x="55" y="24"/>
                </a:cubicBezTo>
                <a:cubicBezTo>
                  <a:pt x="55" y="24"/>
                  <a:pt x="55" y="24"/>
                  <a:pt x="54" y="24"/>
                </a:cubicBezTo>
                <a:cubicBezTo>
                  <a:pt x="54" y="24"/>
                  <a:pt x="54" y="24"/>
                  <a:pt x="54" y="24"/>
                </a:cubicBezTo>
                <a:cubicBezTo>
                  <a:pt x="54" y="25"/>
                  <a:pt x="53" y="25"/>
                  <a:pt x="52" y="25"/>
                </a:cubicBezTo>
                <a:cubicBezTo>
                  <a:pt x="52" y="25"/>
                  <a:pt x="51" y="25"/>
                  <a:pt x="51" y="25"/>
                </a:cubicBezTo>
                <a:cubicBezTo>
                  <a:pt x="51" y="25"/>
                  <a:pt x="51" y="25"/>
                  <a:pt x="51" y="25"/>
                </a:cubicBezTo>
                <a:cubicBezTo>
                  <a:pt x="51" y="25"/>
                  <a:pt x="51" y="25"/>
                  <a:pt x="50" y="25"/>
                </a:cubicBezTo>
                <a:cubicBezTo>
                  <a:pt x="50" y="25"/>
                  <a:pt x="50" y="25"/>
                  <a:pt x="49" y="25"/>
                </a:cubicBezTo>
                <a:cubicBezTo>
                  <a:pt x="49" y="25"/>
                  <a:pt x="49" y="25"/>
                  <a:pt x="49" y="25"/>
                </a:cubicBezTo>
                <a:cubicBezTo>
                  <a:pt x="49" y="25"/>
                  <a:pt x="48" y="25"/>
                  <a:pt x="48" y="25"/>
                </a:cubicBezTo>
                <a:cubicBezTo>
                  <a:pt x="48" y="25"/>
                  <a:pt x="48" y="24"/>
                  <a:pt x="49" y="24"/>
                </a:cubicBezTo>
                <a:cubicBezTo>
                  <a:pt x="49" y="24"/>
                  <a:pt x="49" y="24"/>
                  <a:pt x="49" y="24"/>
                </a:cubicBezTo>
                <a:cubicBezTo>
                  <a:pt x="49" y="24"/>
                  <a:pt x="49" y="24"/>
                  <a:pt x="49" y="24"/>
                </a:cubicBezTo>
                <a:cubicBezTo>
                  <a:pt x="49" y="24"/>
                  <a:pt x="49" y="24"/>
                  <a:pt x="49" y="24"/>
                </a:cubicBezTo>
                <a:cubicBezTo>
                  <a:pt x="50" y="23"/>
                  <a:pt x="50" y="23"/>
                  <a:pt x="50" y="23"/>
                </a:cubicBezTo>
                <a:cubicBezTo>
                  <a:pt x="50" y="23"/>
                  <a:pt x="50" y="23"/>
                  <a:pt x="51" y="22"/>
                </a:cubicBezTo>
                <a:cubicBezTo>
                  <a:pt x="51" y="22"/>
                  <a:pt x="51" y="22"/>
                  <a:pt x="51" y="22"/>
                </a:cubicBezTo>
                <a:cubicBezTo>
                  <a:pt x="51" y="22"/>
                  <a:pt x="51" y="22"/>
                  <a:pt x="51" y="22"/>
                </a:cubicBezTo>
                <a:cubicBezTo>
                  <a:pt x="51" y="22"/>
                  <a:pt x="52" y="22"/>
                  <a:pt x="51" y="22"/>
                </a:cubicBezTo>
                <a:cubicBezTo>
                  <a:pt x="52" y="22"/>
                  <a:pt x="52" y="22"/>
                  <a:pt x="53" y="21"/>
                </a:cubicBezTo>
                <a:cubicBezTo>
                  <a:pt x="53" y="21"/>
                  <a:pt x="53" y="21"/>
                  <a:pt x="53" y="21"/>
                </a:cubicBezTo>
                <a:cubicBezTo>
                  <a:pt x="53" y="20"/>
                  <a:pt x="53" y="20"/>
                  <a:pt x="52" y="20"/>
                </a:cubicBezTo>
                <a:cubicBezTo>
                  <a:pt x="52" y="20"/>
                  <a:pt x="52" y="20"/>
                  <a:pt x="52" y="20"/>
                </a:cubicBezTo>
                <a:cubicBezTo>
                  <a:pt x="52" y="19"/>
                  <a:pt x="51" y="19"/>
                  <a:pt x="51" y="19"/>
                </a:cubicBezTo>
                <a:cubicBezTo>
                  <a:pt x="50" y="19"/>
                  <a:pt x="50" y="19"/>
                  <a:pt x="50" y="19"/>
                </a:cubicBezTo>
                <a:cubicBezTo>
                  <a:pt x="49" y="19"/>
                  <a:pt x="49" y="19"/>
                  <a:pt x="49" y="19"/>
                </a:cubicBezTo>
                <a:cubicBezTo>
                  <a:pt x="48" y="19"/>
                  <a:pt x="47" y="19"/>
                  <a:pt x="47" y="19"/>
                </a:cubicBezTo>
                <a:cubicBezTo>
                  <a:pt x="46" y="19"/>
                  <a:pt x="46" y="19"/>
                  <a:pt x="46" y="19"/>
                </a:cubicBezTo>
                <a:cubicBezTo>
                  <a:pt x="46" y="18"/>
                  <a:pt x="45" y="18"/>
                  <a:pt x="44" y="17"/>
                </a:cubicBezTo>
                <a:cubicBezTo>
                  <a:pt x="44" y="17"/>
                  <a:pt x="44" y="17"/>
                  <a:pt x="44" y="17"/>
                </a:cubicBezTo>
                <a:cubicBezTo>
                  <a:pt x="43" y="17"/>
                  <a:pt x="43" y="16"/>
                  <a:pt x="43" y="16"/>
                </a:cubicBezTo>
                <a:cubicBezTo>
                  <a:pt x="43" y="15"/>
                  <a:pt x="43" y="15"/>
                  <a:pt x="43" y="14"/>
                </a:cubicBezTo>
                <a:cubicBezTo>
                  <a:pt x="43" y="13"/>
                  <a:pt x="42" y="13"/>
                  <a:pt x="42" y="13"/>
                </a:cubicBezTo>
                <a:cubicBezTo>
                  <a:pt x="41" y="12"/>
                  <a:pt x="42" y="13"/>
                  <a:pt x="42" y="12"/>
                </a:cubicBezTo>
                <a:cubicBezTo>
                  <a:pt x="42" y="12"/>
                  <a:pt x="41" y="12"/>
                  <a:pt x="41" y="12"/>
                </a:cubicBezTo>
                <a:cubicBezTo>
                  <a:pt x="41" y="13"/>
                  <a:pt x="40" y="12"/>
                  <a:pt x="40" y="13"/>
                </a:cubicBezTo>
                <a:cubicBezTo>
                  <a:pt x="39" y="13"/>
                  <a:pt x="39" y="13"/>
                  <a:pt x="38" y="13"/>
                </a:cubicBezTo>
                <a:cubicBezTo>
                  <a:pt x="38" y="13"/>
                  <a:pt x="37" y="13"/>
                  <a:pt x="37" y="12"/>
                </a:cubicBezTo>
                <a:cubicBezTo>
                  <a:pt x="37" y="12"/>
                  <a:pt x="36" y="12"/>
                  <a:pt x="36" y="12"/>
                </a:cubicBezTo>
                <a:cubicBezTo>
                  <a:pt x="36" y="12"/>
                  <a:pt x="36" y="12"/>
                  <a:pt x="36" y="12"/>
                </a:cubicBezTo>
                <a:cubicBezTo>
                  <a:pt x="35" y="12"/>
                  <a:pt x="35" y="12"/>
                  <a:pt x="34" y="12"/>
                </a:cubicBezTo>
                <a:cubicBezTo>
                  <a:pt x="34" y="12"/>
                  <a:pt x="33" y="11"/>
                  <a:pt x="33" y="11"/>
                </a:cubicBezTo>
                <a:cubicBezTo>
                  <a:pt x="33" y="11"/>
                  <a:pt x="33" y="11"/>
                  <a:pt x="33" y="11"/>
                </a:cubicBezTo>
                <a:cubicBezTo>
                  <a:pt x="33" y="11"/>
                  <a:pt x="33" y="11"/>
                  <a:pt x="32" y="11"/>
                </a:cubicBezTo>
                <a:cubicBezTo>
                  <a:pt x="32" y="11"/>
                  <a:pt x="32" y="11"/>
                  <a:pt x="32" y="11"/>
                </a:cubicBezTo>
                <a:cubicBezTo>
                  <a:pt x="32" y="10"/>
                  <a:pt x="31" y="10"/>
                  <a:pt x="31" y="10"/>
                </a:cubicBezTo>
                <a:cubicBezTo>
                  <a:pt x="31" y="10"/>
                  <a:pt x="31" y="10"/>
                  <a:pt x="31" y="10"/>
                </a:cubicBezTo>
                <a:cubicBezTo>
                  <a:pt x="31" y="10"/>
                  <a:pt x="31" y="10"/>
                  <a:pt x="30" y="9"/>
                </a:cubicBezTo>
                <a:cubicBezTo>
                  <a:pt x="30" y="9"/>
                  <a:pt x="30" y="9"/>
                  <a:pt x="30" y="9"/>
                </a:cubicBezTo>
                <a:cubicBezTo>
                  <a:pt x="29" y="9"/>
                  <a:pt x="28" y="9"/>
                  <a:pt x="27" y="9"/>
                </a:cubicBezTo>
                <a:cubicBezTo>
                  <a:pt x="26" y="9"/>
                  <a:pt x="26" y="9"/>
                  <a:pt x="26" y="9"/>
                </a:cubicBezTo>
                <a:cubicBezTo>
                  <a:pt x="26" y="9"/>
                  <a:pt x="26" y="9"/>
                  <a:pt x="26" y="9"/>
                </a:cubicBezTo>
                <a:cubicBezTo>
                  <a:pt x="25" y="9"/>
                  <a:pt x="25" y="8"/>
                  <a:pt x="25" y="8"/>
                </a:cubicBezTo>
                <a:cubicBezTo>
                  <a:pt x="25" y="8"/>
                  <a:pt x="25" y="8"/>
                  <a:pt x="25" y="8"/>
                </a:cubicBezTo>
                <a:cubicBezTo>
                  <a:pt x="25" y="8"/>
                  <a:pt x="25" y="8"/>
                  <a:pt x="25" y="8"/>
                </a:cubicBezTo>
                <a:cubicBezTo>
                  <a:pt x="25" y="8"/>
                  <a:pt x="25" y="8"/>
                  <a:pt x="25" y="9"/>
                </a:cubicBezTo>
                <a:cubicBezTo>
                  <a:pt x="25" y="9"/>
                  <a:pt x="24" y="9"/>
                  <a:pt x="24" y="9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8"/>
                  <a:pt x="23" y="8"/>
                  <a:pt x="23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1" y="8"/>
                  <a:pt x="21" y="8"/>
                </a:cubicBezTo>
                <a:cubicBezTo>
                  <a:pt x="21" y="8"/>
                  <a:pt x="21" y="8"/>
                  <a:pt x="20" y="8"/>
                </a:cubicBezTo>
                <a:cubicBezTo>
                  <a:pt x="20" y="7"/>
                  <a:pt x="20" y="8"/>
                  <a:pt x="20" y="7"/>
                </a:cubicBezTo>
                <a:cubicBezTo>
                  <a:pt x="20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6"/>
                  <a:pt x="19" y="6"/>
                </a:cubicBezTo>
                <a:cubicBezTo>
                  <a:pt x="19" y="6"/>
                  <a:pt x="19" y="6"/>
                  <a:pt x="20" y="6"/>
                </a:cubicBezTo>
                <a:cubicBezTo>
                  <a:pt x="20" y="7"/>
                  <a:pt x="21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5"/>
                  <a:pt x="22" y="5"/>
                </a:cubicBezTo>
                <a:cubicBezTo>
                  <a:pt x="22" y="5"/>
                  <a:pt x="21" y="5"/>
                  <a:pt x="21" y="5"/>
                </a:cubicBezTo>
                <a:cubicBezTo>
                  <a:pt x="20" y="5"/>
                  <a:pt x="20" y="5"/>
                  <a:pt x="19" y="5"/>
                </a:cubicBezTo>
                <a:cubicBezTo>
                  <a:pt x="19" y="5"/>
                  <a:pt x="18" y="4"/>
                  <a:pt x="18" y="5"/>
                </a:cubicBezTo>
                <a:cubicBezTo>
                  <a:pt x="18" y="5"/>
                  <a:pt x="18" y="5"/>
                  <a:pt x="18" y="5"/>
                </a:cubicBezTo>
                <a:cubicBezTo>
                  <a:pt x="18" y="5"/>
                  <a:pt x="18" y="5"/>
                  <a:pt x="18" y="5"/>
                </a:cubicBezTo>
                <a:cubicBezTo>
                  <a:pt x="17" y="5"/>
                  <a:pt x="16" y="5"/>
                  <a:pt x="15" y="5"/>
                </a:cubicBezTo>
                <a:cubicBezTo>
                  <a:pt x="15" y="5"/>
                  <a:pt x="15" y="5"/>
                  <a:pt x="15" y="4"/>
                </a:cubicBezTo>
                <a:cubicBezTo>
                  <a:pt x="15" y="4"/>
                  <a:pt x="14" y="4"/>
                  <a:pt x="14" y="5"/>
                </a:cubicBezTo>
                <a:cubicBezTo>
                  <a:pt x="14" y="5"/>
                  <a:pt x="14" y="5"/>
                  <a:pt x="13" y="6"/>
                </a:cubicBezTo>
                <a:cubicBezTo>
                  <a:pt x="13" y="6"/>
                  <a:pt x="12" y="6"/>
                  <a:pt x="12" y="7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1" y="7"/>
                  <a:pt x="11" y="7"/>
                </a:cubicBezTo>
                <a:cubicBezTo>
                  <a:pt x="11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9" y="8"/>
                  <a:pt x="8" y="8"/>
                  <a:pt x="7" y="8"/>
                </a:cubicBezTo>
                <a:cubicBezTo>
                  <a:pt x="7" y="8"/>
                  <a:pt x="6" y="9"/>
                  <a:pt x="6" y="9"/>
                </a:cubicBezTo>
                <a:cubicBezTo>
                  <a:pt x="6" y="9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5" y="10"/>
                  <a:pt x="5" y="10"/>
                </a:cubicBezTo>
                <a:cubicBezTo>
                  <a:pt x="5" y="10"/>
                  <a:pt x="4" y="10"/>
                  <a:pt x="4" y="10"/>
                </a:cubicBezTo>
                <a:cubicBezTo>
                  <a:pt x="4" y="10"/>
                  <a:pt x="4" y="11"/>
                  <a:pt x="4" y="11"/>
                </a:cubicBezTo>
                <a:cubicBezTo>
                  <a:pt x="4" y="11"/>
                  <a:pt x="3" y="11"/>
                  <a:pt x="3" y="11"/>
                </a:cubicBezTo>
                <a:cubicBezTo>
                  <a:pt x="3" y="11"/>
                  <a:pt x="3" y="10"/>
                  <a:pt x="3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1" y="10"/>
                  <a:pt x="1" y="11"/>
                </a:cubicBezTo>
                <a:cubicBezTo>
                  <a:pt x="1" y="11"/>
                  <a:pt x="1" y="11"/>
                  <a:pt x="1" y="11"/>
                </a:cubicBezTo>
                <a:cubicBezTo>
                  <a:pt x="0" y="11"/>
                  <a:pt x="0" y="11"/>
                  <a:pt x="0" y="10"/>
                </a:cubicBezTo>
                <a:cubicBezTo>
                  <a:pt x="0" y="10"/>
                  <a:pt x="0" y="10"/>
                  <a:pt x="0" y="10"/>
                </a:cubicBezTo>
                <a:cubicBezTo>
                  <a:pt x="1" y="10"/>
                  <a:pt x="1" y="10"/>
                  <a:pt x="2" y="10"/>
                </a:cubicBezTo>
                <a:cubicBezTo>
                  <a:pt x="2" y="10"/>
                  <a:pt x="3" y="9"/>
                  <a:pt x="3" y="9"/>
                </a:cubicBezTo>
                <a:cubicBezTo>
                  <a:pt x="3" y="9"/>
                  <a:pt x="3" y="9"/>
                  <a:pt x="4" y="9"/>
                </a:cubicBezTo>
                <a:cubicBezTo>
                  <a:pt x="4" y="9"/>
                  <a:pt x="4" y="9"/>
                  <a:pt x="4" y="9"/>
                </a:cubicBezTo>
                <a:cubicBezTo>
                  <a:pt x="4" y="9"/>
                  <a:pt x="4" y="9"/>
                  <a:pt x="4" y="9"/>
                </a:cubicBezTo>
                <a:cubicBezTo>
                  <a:pt x="4" y="9"/>
                  <a:pt x="4" y="9"/>
                  <a:pt x="4" y="9"/>
                </a:cubicBezTo>
                <a:cubicBezTo>
                  <a:pt x="3" y="8"/>
                  <a:pt x="3" y="8"/>
                  <a:pt x="4" y="7"/>
                </a:cubicBezTo>
                <a:cubicBezTo>
                  <a:pt x="4" y="7"/>
                  <a:pt x="4" y="7"/>
                  <a:pt x="4" y="7"/>
                </a:cubicBezTo>
                <a:cubicBezTo>
                  <a:pt x="4" y="6"/>
                  <a:pt x="5" y="6"/>
                  <a:pt x="5" y="6"/>
                </a:cubicBezTo>
                <a:cubicBezTo>
                  <a:pt x="5" y="5"/>
                  <a:pt x="5" y="5"/>
                  <a:pt x="6" y="5"/>
                </a:cubicBezTo>
                <a:cubicBezTo>
                  <a:pt x="6" y="5"/>
                  <a:pt x="6" y="5"/>
                  <a:pt x="7" y="4"/>
                </a:cubicBezTo>
                <a:cubicBezTo>
                  <a:pt x="7" y="4"/>
                  <a:pt x="8" y="4"/>
                  <a:pt x="9" y="4"/>
                </a:cubicBezTo>
                <a:cubicBezTo>
                  <a:pt x="9" y="4"/>
                  <a:pt x="9" y="3"/>
                  <a:pt x="9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1" y="3"/>
                  <a:pt x="11" y="2"/>
                  <a:pt x="12" y="2"/>
                </a:cubicBezTo>
                <a:cubicBezTo>
                  <a:pt x="12" y="2"/>
                  <a:pt x="13" y="2"/>
                  <a:pt x="13" y="2"/>
                </a:cubicBezTo>
                <a:cubicBezTo>
                  <a:pt x="14" y="2"/>
                  <a:pt x="14" y="2"/>
                  <a:pt x="14" y="2"/>
                </a:cubicBezTo>
                <a:cubicBezTo>
                  <a:pt x="15" y="2"/>
                  <a:pt x="15" y="2"/>
                  <a:pt x="16" y="2"/>
                </a:cubicBezTo>
                <a:cubicBezTo>
                  <a:pt x="16" y="2"/>
                  <a:pt x="16" y="2"/>
                  <a:pt x="16" y="2"/>
                </a:cubicBezTo>
                <a:cubicBezTo>
                  <a:pt x="16" y="1"/>
                  <a:pt x="17" y="1"/>
                  <a:pt x="17" y="1"/>
                </a:cubicBezTo>
                <a:cubicBezTo>
                  <a:pt x="18" y="1"/>
                  <a:pt x="19" y="1"/>
                  <a:pt x="19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1" y="1"/>
                  <a:pt x="21" y="1"/>
                  <a:pt x="22" y="1"/>
                </a:cubicBezTo>
                <a:cubicBezTo>
                  <a:pt x="22" y="1"/>
                  <a:pt x="22" y="1"/>
                  <a:pt x="23" y="1"/>
                </a:cubicBezTo>
                <a:cubicBezTo>
                  <a:pt x="23" y="1"/>
                  <a:pt x="23" y="2"/>
                  <a:pt x="23" y="2"/>
                </a:cubicBezTo>
                <a:cubicBezTo>
                  <a:pt x="23" y="1"/>
                  <a:pt x="24" y="1"/>
                  <a:pt x="24" y="1"/>
                </a:cubicBezTo>
                <a:cubicBezTo>
                  <a:pt x="24" y="1"/>
                  <a:pt x="24" y="1"/>
                  <a:pt x="24" y="1"/>
                </a:cubicBezTo>
                <a:cubicBezTo>
                  <a:pt x="25" y="2"/>
                  <a:pt x="25" y="2"/>
                  <a:pt x="25" y="2"/>
                </a:cubicBezTo>
                <a:cubicBezTo>
                  <a:pt x="25" y="2"/>
                  <a:pt x="26" y="2"/>
                  <a:pt x="26" y="2"/>
                </a:cubicBezTo>
                <a:cubicBezTo>
                  <a:pt x="26" y="2"/>
                  <a:pt x="26" y="2"/>
                  <a:pt x="26" y="2"/>
                </a:cubicBezTo>
                <a:cubicBezTo>
                  <a:pt x="27" y="2"/>
                  <a:pt x="27" y="2"/>
                  <a:pt x="28" y="2"/>
                </a:cubicBezTo>
                <a:cubicBezTo>
                  <a:pt x="28" y="2"/>
                  <a:pt x="28" y="2"/>
                  <a:pt x="29" y="1"/>
                </a:cubicBezTo>
                <a:cubicBezTo>
                  <a:pt x="29" y="1"/>
                  <a:pt x="29" y="1"/>
                  <a:pt x="29" y="2"/>
                </a:cubicBezTo>
                <a:cubicBezTo>
                  <a:pt x="29" y="2"/>
                  <a:pt x="29" y="2"/>
                  <a:pt x="30" y="2"/>
                </a:cubicBezTo>
                <a:cubicBezTo>
                  <a:pt x="30" y="2"/>
                  <a:pt x="30" y="2"/>
                  <a:pt x="30" y="2"/>
                </a:cubicBezTo>
                <a:cubicBezTo>
                  <a:pt x="30" y="2"/>
                  <a:pt x="30" y="3"/>
                  <a:pt x="30" y="3"/>
                </a:cubicBezTo>
                <a:cubicBezTo>
                  <a:pt x="30" y="3"/>
                  <a:pt x="31" y="3"/>
                  <a:pt x="31" y="2"/>
                </a:cubicBezTo>
                <a:cubicBezTo>
                  <a:pt x="31" y="2"/>
                  <a:pt x="31" y="2"/>
                  <a:pt x="31" y="2"/>
                </a:cubicBezTo>
                <a:cubicBezTo>
                  <a:pt x="31" y="3"/>
                  <a:pt x="31" y="3"/>
                  <a:pt x="31" y="3"/>
                </a:cubicBezTo>
                <a:cubicBezTo>
                  <a:pt x="32" y="3"/>
                  <a:pt x="32" y="3"/>
                  <a:pt x="33" y="3"/>
                </a:cubicBezTo>
                <a:cubicBezTo>
                  <a:pt x="33" y="3"/>
                  <a:pt x="33" y="3"/>
                  <a:pt x="33" y="3"/>
                </a:cubicBezTo>
                <a:cubicBezTo>
                  <a:pt x="33" y="3"/>
                  <a:pt x="34" y="3"/>
                  <a:pt x="34" y="3"/>
                </a:cubicBezTo>
                <a:cubicBezTo>
                  <a:pt x="34" y="3"/>
                  <a:pt x="34" y="3"/>
                  <a:pt x="34" y="3"/>
                </a:cubicBezTo>
                <a:cubicBezTo>
                  <a:pt x="34" y="4"/>
                  <a:pt x="35" y="4"/>
                  <a:pt x="35" y="4"/>
                </a:cubicBezTo>
                <a:cubicBezTo>
                  <a:pt x="35" y="4"/>
                  <a:pt x="35" y="4"/>
                  <a:pt x="36" y="4"/>
                </a:cubicBezTo>
                <a:cubicBezTo>
                  <a:pt x="36" y="5"/>
                  <a:pt x="36" y="5"/>
                  <a:pt x="36" y="6"/>
                </a:cubicBezTo>
                <a:cubicBezTo>
                  <a:pt x="37" y="6"/>
                  <a:pt x="37" y="6"/>
                  <a:pt x="37" y="6"/>
                </a:cubicBezTo>
                <a:cubicBezTo>
                  <a:pt x="37" y="6"/>
                  <a:pt x="38" y="5"/>
                  <a:pt x="38" y="5"/>
                </a:cubicBezTo>
                <a:cubicBezTo>
                  <a:pt x="38" y="5"/>
                  <a:pt x="38" y="5"/>
                  <a:pt x="39" y="5"/>
                </a:cubicBezTo>
                <a:cubicBezTo>
                  <a:pt x="38" y="5"/>
                  <a:pt x="38" y="6"/>
                  <a:pt x="38" y="6"/>
                </a:cubicBezTo>
                <a:cubicBezTo>
                  <a:pt x="37" y="5"/>
                  <a:pt x="37" y="6"/>
                  <a:pt x="37" y="6"/>
                </a:cubicBezTo>
                <a:cubicBezTo>
                  <a:pt x="37" y="6"/>
                  <a:pt x="37" y="6"/>
                  <a:pt x="37" y="6"/>
                </a:cubicBezTo>
                <a:cubicBezTo>
                  <a:pt x="37" y="6"/>
                  <a:pt x="38" y="7"/>
                  <a:pt x="38" y="7"/>
                </a:cubicBezTo>
                <a:cubicBezTo>
                  <a:pt x="39" y="7"/>
                  <a:pt x="40" y="7"/>
                  <a:pt x="41" y="7"/>
                </a:cubicBezTo>
                <a:cubicBezTo>
                  <a:pt x="41" y="7"/>
                  <a:pt x="41" y="7"/>
                  <a:pt x="41" y="7"/>
                </a:cubicBezTo>
                <a:cubicBezTo>
                  <a:pt x="42" y="7"/>
                  <a:pt x="42" y="7"/>
                  <a:pt x="42" y="7"/>
                </a:cubicBezTo>
                <a:cubicBezTo>
                  <a:pt x="42" y="7"/>
                  <a:pt x="42" y="7"/>
                  <a:pt x="42" y="7"/>
                </a:cubicBezTo>
                <a:cubicBezTo>
                  <a:pt x="42" y="7"/>
                  <a:pt x="43" y="7"/>
                  <a:pt x="43" y="7"/>
                </a:cubicBezTo>
                <a:cubicBezTo>
                  <a:pt x="43" y="7"/>
                  <a:pt x="43" y="7"/>
                  <a:pt x="43" y="7"/>
                </a:cubicBezTo>
                <a:cubicBezTo>
                  <a:pt x="43" y="7"/>
                  <a:pt x="43" y="7"/>
                  <a:pt x="43" y="7"/>
                </a:cubicBezTo>
                <a:cubicBezTo>
                  <a:pt x="43" y="7"/>
                  <a:pt x="43" y="7"/>
                  <a:pt x="43" y="7"/>
                </a:cubicBezTo>
                <a:cubicBezTo>
                  <a:pt x="43" y="7"/>
                  <a:pt x="43" y="7"/>
                  <a:pt x="43" y="7"/>
                </a:cubicBezTo>
                <a:cubicBezTo>
                  <a:pt x="43" y="7"/>
                  <a:pt x="44" y="6"/>
                  <a:pt x="44" y="6"/>
                </a:cubicBezTo>
                <a:cubicBezTo>
                  <a:pt x="44" y="6"/>
                  <a:pt x="43" y="6"/>
                  <a:pt x="43" y="6"/>
                </a:cubicBezTo>
                <a:cubicBezTo>
                  <a:pt x="43" y="7"/>
                  <a:pt x="43" y="7"/>
                  <a:pt x="43" y="6"/>
                </a:cubicBezTo>
                <a:cubicBezTo>
                  <a:pt x="42" y="6"/>
                  <a:pt x="42" y="6"/>
                  <a:pt x="42" y="6"/>
                </a:cubicBezTo>
                <a:cubicBezTo>
                  <a:pt x="42" y="6"/>
                  <a:pt x="42" y="5"/>
                  <a:pt x="42" y="6"/>
                </a:cubicBezTo>
                <a:cubicBezTo>
                  <a:pt x="43" y="6"/>
                  <a:pt x="43" y="6"/>
                  <a:pt x="43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5" y="6"/>
                  <a:pt x="45" y="6"/>
                  <a:pt x="45" y="6"/>
                </a:cubicBezTo>
                <a:cubicBezTo>
                  <a:pt x="45" y="6"/>
                  <a:pt x="45" y="6"/>
                  <a:pt x="45" y="6"/>
                </a:cubicBezTo>
                <a:cubicBezTo>
                  <a:pt x="46" y="6"/>
                  <a:pt x="46" y="7"/>
                  <a:pt x="46" y="7"/>
                </a:cubicBezTo>
                <a:cubicBezTo>
                  <a:pt x="46" y="7"/>
                  <a:pt x="46" y="7"/>
                  <a:pt x="47" y="7"/>
                </a:cubicBezTo>
                <a:cubicBezTo>
                  <a:pt x="47" y="8"/>
                  <a:pt x="48" y="8"/>
                  <a:pt x="48" y="9"/>
                </a:cubicBezTo>
                <a:cubicBezTo>
                  <a:pt x="48" y="9"/>
                  <a:pt x="48" y="9"/>
                  <a:pt x="49" y="9"/>
                </a:cubicBezTo>
                <a:cubicBezTo>
                  <a:pt x="49" y="9"/>
                  <a:pt x="49" y="9"/>
                  <a:pt x="49" y="9"/>
                </a:cubicBezTo>
                <a:cubicBezTo>
                  <a:pt x="49" y="10"/>
                  <a:pt x="50" y="10"/>
                  <a:pt x="50" y="11"/>
                </a:cubicBezTo>
                <a:cubicBezTo>
                  <a:pt x="50" y="11"/>
                  <a:pt x="50" y="11"/>
                  <a:pt x="50" y="11"/>
                </a:cubicBezTo>
                <a:cubicBezTo>
                  <a:pt x="50" y="11"/>
                  <a:pt x="50" y="11"/>
                  <a:pt x="50" y="11"/>
                </a:cubicBezTo>
                <a:cubicBezTo>
                  <a:pt x="49" y="10"/>
                  <a:pt x="49" y="10"/>
                  <a:pt x="48" y="10"/>
                </a:cubicBezTo>
                <a:cubicBezTo>
                  <a:pt x="48" y="10"/>
                  <a:pt x="48" y="10"/>
                  <a:pt x="48" y="10"/>
                </a:cubicBezTo>
                <a:cubicBezTo>
                  <a:pt x="48" y="10"/>
                  <a:pt x="47" y="9"/>
                  <a:pt x="47" y="9"/>
                </a:cubicBezTo>
                <a:cubicBezTo>
                  <a:pt x="47" y="10"/>
                  <a:pt x="47" y="10"/>
                  <a:pt x="47" y="10"/>
                </a:cubicBezTo>
                <a:cubicBezTo>
                  <a:pt x="48" y="10"/>
                  <a:pt x="48" y="10"/>
                  <a:pt x="48" y="11"/>
                </a:cubicBezTo>
                <a:cubicBezTo>
                  <a:pt x="48" y="11"/>
                  <a:pt x="48" y="11"/>
                  <a:pt x="49" y="11"/>
                </a:cubicBezTo>
                <a:cubicBezTo>
                  <a:pt x="49" y="11"/>
                  <a:pt x="49" y="11"/>
                  <a:pt x="50" y="11"/>
                </a:cubicBezTo>
                <a:cubicBezTo>
                  <a:pt x="50" y="12"/>
                  <a:pt x="50" y="12"/>
                  <a:pt x="51" y="12"/>
                </a:cubicBezTo>
                <a:cubicBezTo>
                  <a:pt x="51" y="12"/>
                  <a:pt x="51" y="12"/>
                  <a:pt x="51" y="13"/>
                </a:cubicBezTo>
                <a:cubicBezTo>
                  <a:pt x="51" y="13"/>
                  <a:pt x="52" y="13"/>
                  <a:pt x="52" y="13"/>
                </a:cubicBezTo>
                <a:cubicBezTo>
                  <a:pt x="52" y="13"/>
                  <a:pt x="52" y="13"/>
                  <a:pt x="52" y="14"/>
                </a:cubicBezTo>
                <a:cubicBezTo>
                  <a:pt x="52" y="14"/>
                  <a:pt x="52" y="14"/>
                  <a:pt x="52" y="14"/>
                </a:cubicBezTo>
                <a:cubicBezTo>
                  <a:pt x="52" y="14"/>
                  <a:pt x="52" y="13"/>
                  <a:pt x="53" y="13"/>
                </a:cubicBezTo>
                <a:cubicBezTo>
                  <a:pt x="52" y="13"/>
                  <a:pt x="52" y="13"/>
                  <a:pt x="51" y="12"/>
                </a:cubicBezTo>
                <a:cubicBezTo>
                  <a:pt x="51" y="12"/>
                  <a:pt x="51" y="12"/>
                  <a:pt x="51" y="11"/>
                </a:cubicBezTo>
                <a:cubicBezTo>
                  <a:pt x="52" y="12"/>
                  <a:pt x="52" y="12"/>
                  <a:pt x="53" y="13"/>
                </a:cubicBezTo>
                <a:cubicBezTo>
                  <a:pt x="53" y="12"/>
                  <a:pt x="53" y="13"/>
                  <a:pt x="53" y="13"/>
                </a:cubicBezTo>
                <a:cubicBezTo>
                  <a:pt x="53" y="13"/>
                  <a:pt x="53" y="13"/>
                  <a:pt x="53" y="13"/>
                </a:cubicBezTo>
                <a:cubicBezTo>
                  <a:pt x="53" y="13"/>
                  <a:pt x="53" y="13"/>
                  <a:pt x="53" y="13"/>
                </a:cubicBezTo>
                <a:cubicBezTo>
                  <a:pt x="54" y="13"/>
                  <a:pt x="54" y="14"/>
                  <a:pt x="54" y="14"/>
                </a:cubicBezTo>
                <a:cubicBezTo>
                  <a:pt x="55" y="14"/>
                  <a:pt x="55" y="14"/>
                  <a:pt x="55" y="14"/>
                </a:cubicBezTo>
                <a:cubicBezTo>
                  <a:pt x="55" y="14"/>
                  <a:pt x="55" y="14"/>
                  <a:pt x="55" y="14"/>
                </a:cubicBezTo>
                <a:cubicBezTo>
                  <a:pt x="56" y="14"/>
                  <a:pt x="56" y="14"/>
                  <a:pt x="56" y="14"/>
                </a:cubicBezTo>
                <a:cubicBezTo>
                  <a:pt x="56" y="15"/>
                  <a:pt x="56" y="15"/>
                  <a:pt x="57" y="15"/>
                </a:cubicBezTo>
                <a:cubicBezTo>
                  <a:pt x="58" y="15"/>
                  <a:pt x="58" y="15"/>
                  <a:pt x="59" y="16"/>
                </a:cubicBezTo>
                <a:cubicBezTo>
                  <a:pt x="59" y="16"/>
                  <a:pt x="60" y="16"/>
                  <a:pt x="60" y="16"/>
                </a:cubicBezTo>
                <a:cubicBezTo>
                  <a:pt x="60" y="16"/>
                  <a:pt x="60" y="16"/>
                  <a:pt x="60" y="16"/>
                </a:cubicBezTo>
                <a:cubicBezTo>
                  <a:pt x="60" y="16"/>
                  <a:pt x="61" y="16"/>
                  <a:pt x="61" y="16"/>
                </a:cubicBezTo>
                <a:cubicBezTo>
                  <a:pt x="61" y="16"/>
                  <a:pt x="61" y="16"/>
                  <a:pt x="61" y="16"/>
                </a:cubicBezTo>
                <a:cubicBezTo>
                  <a:pt x="61" y="16"/>
                  <a:pt x="61" y="16"/>
                  <a:pt x="61" y="16"/>
                </a:cubicBezTo>
                <a:cubicBezTo>
                  <a:pt x="61" y="16"/>
                  <a:pt x="61" y="16"/>
                  <a:pt x="61" y="16"/>
                </a:cubicBezTo>
                <a:cubicBezTo>
                  <a:pt x="61" y="16"/>
                  <a:pt x="61" y="16"/>
                  <a:pt x="62" y="16"/>
                </a:cubicBezTo>
                <a:cubicBezTo>
                  <a:pt x="62" y="16"/>
                  <a:pt x="63" y="16"/>
                  <a:pt x="63" y="17"/>
                </a:cubicBezTo>
                <a:cubicBezTo>
                  <a:pt x="63" y="17"/>
                  <a:pt x="63" y="17"/>
                  <a:pt x="63" y="17"/>
                </a:cubicBezTo>
                <a:cubicBezTo>
                  <a:pt x="63" y="17"/>
                  <a:pt x="62" y="18"/>
                  <a:pt x="63" y="18"/>
                </a:cubicBezTo>
                <a:cubicBezTo>
                  <a:pt x="63" y="18"/>
                  <a:pt x="63" y="18"/>
                  <a:pt x="63" y="18"/>
                </a:cubicBezTo>
                <a:cubicBezTo>
                  <a:pt x="63" y="18"/>
                  <a:pt x="62" y="18"/>
                  <a:pt x="62" y="18"/>
                </a:cubicBezTo>
                <a:cubicBezTo>
                  <a:pt x="62" y="18"/>
                  <a:pt x="62" y="18"/>
                  <a:pt x="62" y="18"/>
                </a:cubicBezTo>
                <a:cubicBezTo>
                  <a:pt x="62" y="18"/>
                  <a:pt x="61" y="19"/>
                  <a:pt x="62" y="19"/>
                </a:cubicBezTo>
                <a:cubicBezTo>
                  <a:pt x="62" y="19"/>
                  <a:pt x="62" y="19"/>
                  <a:pt x="62" y="18"/>
                </a:cubicBezTo>
                <a:cubicBezTo>
                  <a:pt x="63" y="19"/>
                  <a:pt x="63" y="19"/>
                  <a:pt x="63" y="19"/>
                </a:cubicBezTo>
                <a:cubicBezTo>
                  <a:pt x="63" y="19"/>
                  <a:pt x="63" y="19"/>
                  <a:pt x="63" y="19"/>
                </a:cubicBezTo>
                <a:cubicBezTo>
                  <a:pt x="63" y="19"/>
                  <a:pt x="63" y="19"/>
                  <a:pt x="63" y="19"/>
                </a:cubicBezTo>
                <a:cubicBezTo>
                  <a:pt x="63" y="19"/>
                  <a:pt x="63" y="19"/>
                  <a:pt x="63" y="18"/>
                </a:cubicBezTo>
                <a:cubicBezTo>
                  <a:pt x="63" y="18"/>
                  <a:pt x="63" y="18"/>
                  <a:pt x="63" y="18"/>
                </a:cubicBezTo>
                <a:cubicBezTo>
                  <a:pt x="64" y="19"/>
                  <a:pt x="65" y="19"/>
                  <a:pt x="65" y="19"/>
                </a:cubicBezTo>
                <a:cubicBezTo>
                  <a:pt x="66" y="19"/>
                  <a:pt x="66" y="19"/>
                  <a:pt x="67" y="19"/>
                </a:cubicBezTo>
                <a:cubicBezTo>
                  <a:pt x="67" y="19"/>
                  <a:pt x="67" y="19"/>
                  <a:pt x="67" y="19"/>
                </a:cubicBezTo>
                <a:cubicBezTo>
                  <a:pt x="67" y="19"/>
                  <a:pt x="67" y="19"/>
                  <a:pt x="67" y="19"/>
                </a:cubicBezTo>
                <a:cubicBezTo>
                  <a:pt x="67" y="19"/>
                  <a:pt x="68" y="19"/>
                  <a:pt x="68" y="19"/>
                </a:cubicBezTo>
                <a:cubicBezTo>
                  <a:pt x="68" y="19"/>
                  <a:pt x="68" y="19"/>
                  <a:pt x="68" y="19"/>
                </a:cubicBezTo>
                <a:cubicBezTo>
                  <a:pt x="68" y="20"/>
                  <a:pt x="68" y="19"/>
                  <a:pt x="68" y="20"/>
                </a:cubicBezTo>
                <a:cubicBezTo>
                  <a:pt x="69" y="20"/>
                  <a:pt x="69" y="20"/>
                  <a:pt x="69" y="20"/>
                </a:cubicBezTo>
                <a:cubicBezTo>
                  <a:pt x="69" y="20"/>
                  <a:pt x="70" y="21"/>
                  <a:pt x="70" y="21"/>
                </a:cubicBezTo>
                <a:cubicBezTo>
                  <a:pt x="70" y="21"/>
                  <a:pt x="70" y="21"/>
                  <a:pt x="70" y="21"/>
                </a:cubicBezTo>
                <a:cubicBezTo>
                  <a:pt x="70" y="21"/>
                  <a:pt x="70" y="21"/>
                  <a:pt x="70" y="21"/>
                </a:cubicBezTo>
                <a:cubicBezTo>
                  <a:pt x="70" y="22"/>
                  <a:pt x="71" y="22"/>
                  <a:pt x="71" y="22"/>
                </a:cubicBezTo>
                <a:cubicBezTo>
                  <a:pt x="71" y="22"/>
                  <a:pt x="71" y="22"/>
                  <a:pt x="71" y="22"/>
                </a:cubicBezTo>
                <a:cubicBezTo>
                  <a:pt x="72" y="22"/>
                  <a:pt x="72" y="22"/>
                  <a:pt x="72" y="22"/>
                </a:cubicBezTo>
                <a:cubicBezTo>
                  <a:pt x="73" y="22"/>
                  <a:pt x="73" y="23"/>
                  <a:pt x="72" y="23"/>
                </a:cubicBezTo>
                <a:cubicBezTo>
                  <a:pt x="72" y="23"/>
                  <a:pt x="72" y="23"/>
                  <a:pt x="72" y="23"/>
                </a:cubicBezTo>
                <a:cubicBezTo>
                  <a:pt x="72" y="23"/>
                  <a:pt x="72" y="23"/>
                  <a:pt x="72" y="23"/>
                </a:cubicBezTo>
                <a:cubicBezTo>
                  <a:pt x="71" y="23"/>
                  <a:pt x="71" y="23"/>
                  <a:pt x="71" y="23"/>
                </a:cubicBezTo>
                <a:close/>
                <a:moveTo>
                  <a:pt x="60" y="16"/>
                </a:moveTo>
                <a:cubicBezTo>
                  <a:pt x="60" y="16"/>
                  <a:pt x="60" y="16"/>
                  <a:pt x="60" y="16"/>
                </a:cubicBezTo>
                <a:cubicBezTo>
                  <a:pt x="60" y="16"/>
                  <a:pt x="60" y="16"/>
                  <a:pt x="60" y="16"/>
                </a:cubicBezTo>
                <a:close/>
                <a:moveTo>
                  <a:pt x="39" y="5"/>
                </a:moveTo>
                <a:cubicBezTo>
                  <a:pt x="39" y="5"/>
                  <a:pt x="39" y="5"/>
                  <a:pt x="40" y="5"/>
                </a:cubicBezTo>
                <a:cubicBezTo>
                  <a:pt x="39" y="5"/>
                  <a:pt x="39" y="5"/>
                  <a:pt x="39" y="5"/>
                </a:cubicBezTo>
                <a:close/>
                <a:moveTo>
                  <a:pt x="63" y="18"/>
                </a:moveTo>
                <a:cubicBezTo>
                  <a:pt x="63" y="18"/>
                  <a:pt x="63" y="18"/>
                  <a:pt x="63" y="18"/>
                </a:cubicBezTo>
                <a:cubicBezTo>
                  <a:pt x="63" y="18"/>
                  <a:pt x="63" y="18"/>
                  <a:pt x="63" y="18"/>
                </a:cubicBezTo>
                <a:close/>
                <a:moveTo>
                  <a:pt x="48" y="8"/>
                </a:moveTo>
                <a:cubicBezTo>
                  <a:pt x="48" y="7"/>
                  <a:pt x="48" y="7"/>
                  <a:pt x="47" y="7"/>
                </a:cubicBezTo>
                <a:cubicBezTo>
                  <a:pt x="47" y="7"/>
                  <a:pt x="47" y="7"/>
                  <a:pt x="48" y="8"/>
                </a:cubicBezTo>
                <a:close/>
                <a:moveTo>
                  <a:pt x="19" y="12"/>
                </a:moveTo>
                <a:cubicBezTo>
                  <a:pt x="19" y="12"/>
                  <a:pt x="19" y="12"/>
                  <a:pt x="19" y="12"/>
                </a:cubicBezTo>
                <a:cubicBezTo>
                  <a:pt x="20" y="13"/>
                  <a:pt x="20" y="12"/>
                  <a:pt x="20" y="12"/>
                </a:cubicBezTo>
                <a:cubicBezTo>
                  <a:pt x="19" y="12"/>
                  <a:pt x="19" y="12"/>
                  <a:pt x="19" y="12"/>
                </a:cubicBezTo>
                <a:close/>
                <a:moveTo>
                  <a:pt x="20" y="12"/>
                </a:moveTo>
                <a:cubicBezTo>
                  <a:pt x="20" y="12"/>
                  <a:pt x="20" y="12"/>
                  <a:pt x="20" y="12"/>
                </a:cubicBezTo>
                <a:cubicBezTo>
                  <a:pt x="20" y="12"/>
                  <a:pt x="20" y="12"/>
                  <a:pt x="20" y="12"/>
                </a:cubicBezTo>
                <a:cubicBezTo>
                  <a:pt x="20" y="12"/>
                  <a:pt x="20" y="12"/>
                  <a:pt x="20" y="12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11" name="Freeform 774">
            <a:extLst>
              <a:ext uri="{FF2B5EF4-FFF2-40B4-BE49-F238E27FC236}">
                <a16:creationId xmlns:a16="http://schemas.microsoft.com/office/drawing/2014/main" id="{D970E953-BAF0-B918-0700-763BD14D4ADA}"/>
              </a:ext>
            </a:extLst>
          </p:cNvPr>
          <p:cNvSpPr>
            <a:spLocks/>
          </p:cNvSpPr>
          <p:nvPr/>
        </p:nvSpPr>
        <p:spPr bwMode="auto">
          <a:xfrm>
            <a:off x="1855142" y="4019566"/>
            <a:ext cx="49693" cy="38097"/>
          </a:xfrm>
          <a:custGeom>
            <a:avLst/>
            <a:gdLst>
              <a:gd name="T0" fmla="*/ 22 w 23"/>
              <a:gd name="T1" fmla="*/ 11 h 20"/>
              <a:gd name="T2" fmla="*/ 18 w 23"/>
              <a:gd name="T3" fmla="*/ 7 h 20"/>
              <a:gd name="T4" fmla="*/ 17 w 23"/>
              <a:gd name="T5" fmla="*/ 6 h 20"/>
              <a:gd name="T6" fmla="*/ 16 w 23"/>
              <a:gd name="T7" fmla="*/ 2 h 20"/>
              <a:gd name="T8" fmla="*/ 15 w 23"/>
              <a:gd name="T9" fmla="*/ 2 h 20"/>
              <a:gd name="T10" fmla="*/ 14 w 23"/>
              <a:gd name="T11" fmla="*/ 3 h 20"/>
              <a:gd name="T12" fmla="*/ 11 w 23"/>
              <a:gd name="T13" fmla="*/ 2 h 20"/>
              <a:gd name="T14" fmla="*/ 10 w 23"/>
              <a:gd name="T15" fmla="*/ 2 h 20"/>
              <a:gd name="T16" fmla="*/ 7 w 23"/>
              <a:gd name="T17" fmla="*/ 2 h 20"/>
              <a:gd name="T18" fmla="*/ 2 w 23"/>
              <a:gd name="T19" fmla="*/ 0 h 20"/>
              <a:gd name="T20" fmla="*/ 1 w 23"/>
              <a:gd name="T21" fmla="*/ 1 h 20"/>
              <a:gd name="T22" fmla="*/ 1 w 23"/>
              <a:gd name="T23" fmla="*/ 2 h 20"/>
              <a:gd name="T24" fmla="*/ 1 w 23"/>
              <a:gd name="T25" fmla="*/ 3 h 20"/>
              <a:gd name="T26" fmla="*/ 2 w 23"/>
              <a:gd name="T27" fmla="*/ 4 h 20"/>
              <a:gd name="T28" fmla="*/ 1 w 23"/>
              <a:gd name="T29" fmla="*/ 6 h 20"/>
              <a:gd name="T30" fmla="*/ 3 w 23"/>
              <a:gd name="T31" fmla="*/ 9 h 20"/>
              <a:gd name="T32" fmla="*/ 5 w 23"/>
              <a:gd name="T33" fmla="*/ 10 h 20"/>
              <a:gd name="T34" fmla="*/ 6 w 23"/>
              <a:gd name="T35" fmla="*/ 10 h 20"/>
              <a:gd name="T36" fmla="*/ 7 w 23"/>
              <a:gd name="T37" fmla="*/ 9 h 20"/>
              <a:gd name="T38" fmla="*/ 5 w 23"/>
              <a:gd name="T39" fmla="*/ 7 h 20"/>
              <a:gd name="T40" fmla="*/ 7 w 23"/>
              <a:gd name="T41" fmla="*/ 8 h 20"/>
              <a:gd name="T42" fmla="*/ 8 w 23"/>
              <a:gd name="T43" fmla="*/ 11 h 20"/>
              <a:gd name="T44" fmla="*/ 11 w 23"/>
              <a:gd name="T45" fmla="*/ 12 h 20"/>
              <a:gd name="T46" fmla="*/ 15 w 23"/>
              <a:gd name="T47" fmla="*/ 14 h 20"/>
              <a:gd name="T48" fmla="*/ 15 w 23"/>
              <a:gd name="T49" fmla="*/ 17 h 20"/>
              <a:gd name="T50" fmla="*/ 15 w 23"/>
              <a:gd name="T51" fmla="*/ 18 h 20"/>
              <a:gd name="T52" fmla="*/ 17 w 23"/>
              <a:gd name="T53" fmla="*/ 19 h 20"/>
              <a:gd name="T54" fmla="*/ 18 w 23"/>
              <a:gd name="T55" fmla="*/ 18 h 20"/>
              <a:gd name="T56" fmla="*/ 16 w 23"/>
              <a:gd name="T57" fmla="*/ 17 h 20"/>
              <a:gd name="T58" fmla="*/ 19 w 23"/>
              <a:gd name="T59" fmla="*/ 18 h 20"/>
              <a:gd name="T60" fmla="*/ 19 w 23"/>
              <a:gd name="T61" fmla="*/ 20 h 20"/>
              <a:gd name="T62" fmla="*/ 21 w 23"/>
              <a:gd name="T63" fmla="*/ 17 h 20"/>
              <a:gd name="T64" fmla="*/ 21 w 23"/>
              <a:gd name="T65" fmla="*/ 16 h 20"/>
              <a:gd name="T66" fmla="*/ 20 w 23"/>
              <a:gd name="T67" fmla="*/ 14 h 20"/>
              <a:gd name="T68" fmla="*/ 21 w 23"/>
              <a:gd name="T69" fmla="*/ 12 h 20"/>
              <a:gd name="T70" fmla="*/ 22 w 23"/>
              <a:gd name="T71" fmla="*/ 12 h 20"/>
              <a:gd name="T72" fmla="*/ 23 w 23"/>
              <a:gd name="T73" fmla="*/ 11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3" h="20">
                <a:moveTo>
                  <a:pt x="23" y="11"/>
                </a:moveTo>
                <a:cubicBezTo>
                  <a:pt x="22" y="11"/>
                  <a:pt x="22" y="11"/>
                  <a:pt x="22" y="11"/>
                </a:cubicBezTo>
                <a:cubicBezTo>
                  <a:pt x="21" y="10"/>
                  <a:pt x="21" y="10"/>
                  <a:pt x="20" y="9"/>
                </a:cubicBezTo>
                <a:cubicBezTo>
                  <a:pt x="20" y="9"/>
                  <a:pt x="19" y="8"/>
                  <a:pt x="18" y="7"/>
                </a:cubicBezTo>
                <a:cubicBezTo>
                  <a:pt x="18" y="7"/>
                  <a:pt x="18" y="7"/>
                  <a:pt x="18" y="7"/>
                </a:cubicBezTo>
                <a:cubicBezTo>
                  <a:pt x="18" y="7"/>
                  <a:pt x="17" y="6"/>
                  <a:pt x="17" y="6"/>
                </a:cubicBezTo>
                <a:cubicBezTo>
                  <a:pt x="17" y="6"/>
                  <a:pt x="17" y="5"/>
                  <a:pt x="16" y="5"/>
                </a:cubicBezTo>
                <a:cubicBezTo>
                  <a:pt x="16" y="4"/>
                  <a:pt x="16" y="3"/>
                  <a:pt x="16" y="2"/>
                </a:cubicBezTo>
                <a:cubicBezTo>
                  <a:pt x="16" y="2"/>
                  <a:pt x="16" y="2"/>
                  <a:pt x="15" y="2"/>
                </a:cubicBezTo>
                <a:cubicBezTo>
                  <a:pt x="15" y="2"/>
                  <a:pt x="15" y="2"/>
                  <a:pt x="15" y="2"/>
                </a:cubicBezTo>
                <a:cubicBezTo>
                  <a:pt x="15" y="3"/>
                  <a:pt x="15" y="3"/>
                  <a:pt x="15" y="3"/>
                </a:cubicBezTo>
                <a:cubicBezTo>
                  <a:pt x="14" y="3"/>
                  <a:pt x="14" y="3"/>
                  <a:pt x="14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1" y="2"/>
                  <a:pt x="11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11" y="2"/>
                  <a:pt x="10" y="2"/>
                  <a:pt x="10" y="2"/>
                </a:cubicBezTo>
                <a:cubicBezTo>
                  <a:pt x="10" y="2"/>
                  <a:pt x="8" y="1"/>
                  <a:pt x="8" y="1"/>
                </a:cubicBezTo>
                <a:cubicBezTo>
                  <a:pt x="8" y="1"/>
                  <a:pt x="7" y="2"/>
                  <a:pt x="7" y="2"/>
                </a:cubicBezTo>
                <a:cubicBezTo>
                  <a:pt x="7" y="2"/>
                  <a:pt x="4" y="1"/>
                  <a:pt x="4" y="1"/>
                </a:cubicBezTo>
                <a:cubicBezTo>
                  <a:pt x="4" y="1"/>
                  <a:pt x="3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2" y="1"/>
                </a:cubicBezTo>
                <a:cubicBezTo>
                  <a:pt x="2" y="1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0" y="2"/>
                  <a:pt x="0" y="2"/>
                  <a:pt x="1" y="3"/>
                </a:cubicBezTo>
                <a:cubicBezTo>
                  <a:pt x="1" y="3"/>
                  <a:pt x="2" y="3"/>
                  <a:pt x="2" y="3"/>
                </a:cubicBezTo>
                <a:cubicBezTo>
                  <a:pt x="2" y="3"/>
                  <a:pt x="2" y="4"/>
                  <a:pt x="2" y="4"/>
                </a:cubicBezTo>
                <a:cubicBezTo>
                  <a:pt x="2" y="4"/>
                  <a:pt x="1" y="5"/>
                  <a:pt x="1" y="5"/>
                </a:cubicBezTo>
                <a:cubicBezTo>
                  <a:pt x="1" y="5"/>
                  <a:pt x="1" y="6"/>
                  <a:pt x="1" y="6"/>
                </a:cubicBezTo>
                <a:cubicBezTo>
                  <a:pt x="1" y="6"/>
                  <a:pt x="1" y="7"/>
                  <a:pt x="1" y="8"/>
                </a:cubicBezTo>
                <a:cubicBezTo>
                  <a:pt x="1" y="8"/>
                  <a:pt x="2" y="9"/>
                  <a:pt x="3" y="9"/>
                </a:cubicBezTo>
                <a:cubicBezTo>
                  <a:pt x="3" y="9"/>
                  <a:pt x="4" y="9"/>
                  <a:pt x="4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5" y="11"/>
                  <a:pt x="5" y="11"/>
                  <a:pt x="6" y="11"/>
                </a:cubicBezTo>
                <a:cubicBezTo>
                  <a:pt x="6" y="11"/>
                  <a:pt x="6" y="10"/>
                  <a:pt x="6" y="10"/>
                </a:cubicBezTo>
                <a:cubicBezTo>
                  <a:pt x="7" y="10"/>
                  <a:pt x="7" y="10"/>
                  <a:pt x="7" y="9"/>
                </a:cubicBezTo>
                <a:cubicBezTo>
                  <a:pt x="7" y="9"/>
                  <a:pt x="7" y="9"/>
                  <a:pt x="7" y="9"/>
                </a:cubicBezTo>
                <a:cubicBezTo>
                  <a:pt x="6" y="9"/>
                  <a:pt x="6" y="8"/>
                  <a:pt x="5" y="8"/>
                </a:cubicBezTo>
                <a:cubicBezTo>
                  <a:pt x="5" y="8"/>
                  <a:pt x="5" y="7"/>
                  <a:pt x="5" y="7"/>
                </a:cubicBezTo>
                <a:cubicBezTo>
                  <a:pt x="5" y="7"/>
                  <a:pt x="5" y="7"/>
                  <a:pt x="6" y="7"/>
                </a:cubicBezTo>
                <a:cubicBezTo>
                  <a:pt x="6" y="7"/>
                  <a:pt x="7" y="8"/>
                  <a:pt x="7" y="8"/>
                </a:cubicBezTo>
                <a:cubicBezTo>
                  <a:pt x="8" y="8"/>
                  <a:pt x="9" y="10"/>
                  <a:pt x="9" y="10"/>
                </a:cubicBezTo>
                <a:cubicBezTo>
                  <a:pt x="9" y="10"/>
                  <a:pt x="8" y="10"/>
                  <a:pt x="8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10" y="12"/>
                  <a:pt x="10" y="12"/>
                  <a:pt x="11" y="12"/>
                </a:cubicBezTo>
                <a:cubicBezTo>
                  <a:pt x="12" y="12"/>
                  <a:pt x="12" y="12"/>
                  <a:pt x="12" y="13"/>
                </a:cubicBezTo>
                <a:cubicBezTo>
                  <a:pt x="13" y="13"/>
                  <a:pt x="15" y="14"/>
                  <a:pt x="15" y="14"/>
                </a:cubicBezTo>
                <a:cubicBezTo>
                  <a:pt x="15" y="15"/>
                  <a:pt x="16" y="15"/>
                  <a:pt x="16" y="16"/>
                </a:cubicBezTo>
                <a:cubicBezTo>
                  <a:pt x="16" y="16"/>
                  <a:pt x="15" y="16"/>
                  <a:pt x="15" y="17"/>
                </a:cubicBezTo>
                <a:cubicBezTo>
                  <a:pt x="15" y="17"/>
                  <a:pt x="15" y="17"/>
                  <a:pt x="15" y="17"/>
                </a:cubicBezTo>
                <a:cubicBezTo>
                  <a:pt x="15" y="17"/>
                  <a:pt x="15" y="18"/>
                  <a:pt x="15" y="18"/>
                </a:cubicBezTo>
                <a:cubicBezTo>
                  <a:pt x="15" y="18"/>
                  <a:pt x="15" y="19"/>
                  <a:pt x="16" y="19"/>
                </a:cubicBezTo>
                <a:cubicBezTo>
                  <a:pt x="16" y="19"/>
                  <a:pt x="16" y="19"/>
                  <a:pt x="17" y="19"/>
                </a:cubicBezTo>
                <a:cubicBezTo>
                  <a:pt x="17" y="19"/>
                  <a:pt x="17" y="19"/>
                  <a:pt x="17" y="19"/>
                </a:cubicBezTo>
                <a:cubicBezTo>
                  <a:pt x="18" y="19"/>
                  <a:pt x="18" y="19"/>
                  <a:pt x="18" y="18"/>
                </a:cubicBezTo>
                <a:cubicBezTo>
                  <a:pt x="18" y="18"/>
                  <a:pt x="17" y="18"/>
                  <a:pt x="17" y="18"/>
                </a:cubicBezTo>
                <a:cubicBezTo>
                  <a:pt x="17" y="18"/>
                  <a:pt x="17" y="17"/>
                  <a:pt x="16" y="17"/>
                </a:cubicBezTo>
                <a:cubicBezTo>
                  <a:pt x="16" y="17"/>
                  <a:pt x="17" y="17"/>
                  <a:pt x="17" y="17"/>
                </a:cubicBezTo>
                <a:cubicBezTo>
                  <a:pt x="18" y="17"/>
                  <a:pt x="18" y="18"/>
                  <a:pt x="19" y="18"/>
                </a:cubicBezTo>
                <a:cubicBezTo>
                  <a:pt x="19" y="18"/>
                  <a:pt x="19" y="18"/>
                  <a:pt x="19" y="19"/>
                </a:cubicBezTo>
                <a:cubicBezTo>
                  <a:pt x="19" y="19"/>
                  <a:pt x="19" y="19"/>
                  <a:pt x="19" y="20"/>
                </a:cubicBezTo>
                <a:cubicBezTo>
                  <a:pt x="21" y="19"/>
                  <a:pt x="21" y="19"/>
                  <a:pt x="21" y="19"/>
                </a:cubicBezTo>
                <a:cubicBezTo>
                  <a:pt x="21" y="19"/>
                  <a:pt x="21" y="18"/>
                  <a:pt x="21" y="17"/>
                </a:cubicBezTo>
                <a:cubicBezTo>
                  <a:pt x="21" y="17"/>
                  <a:pt x="20" y="17"/>
                  <a:pt x="20" y="17"/>
                </a:cubicBezTo>
                <a:cubicBezTo>
                  <a:pt x="20" y="16"/>
                  <a:pt x="21" y="16"/>
                  <a:pt x="21" y="16"/>
                </a:cubicBezTo>
                <a:cubicBezTo>
                  <a:pt x="21" y="16"/>
                  <a:pt x="21" y="15"/>
                  <a:pt x="21" y="15"/>
                </a:cubicBezTo>
                <a:cubicBezTo>
                  <a:pt x="21" y="15"/>
                  <a:pt x="20" y="14"/>
                  <a:pt x="20" y="14"/>
                </a:cubicBezTo>
                <a:cubicBezTo>
                  <a:pt x="20" y="14"/>
                  <a:pt x="20" y="12"/>
                  <a:pt x="20" y="12"/>
                </a:cubicBezTo>
                <a:cubicBezTo>
                  <a:pt x="20" y="12"/>
                  <a:pt x="21" y="12"/>
                  <a:pt x="21" y="12"/>
                </a:cubicBezTo>
                <a:cubicBezTo>
                  <a:pt x="21" y="12"/>
                  <a:pt x="21" y="11"/>
                  <a:pt x="21" y="11"/>
                </a:cubicBezTo>
                <a:cubicBezTo>
                  <a:pt x="21" y="11"/>
                  <a:pt x="22" y="12"/>
                  <a:pt x="22" y="12"/>
                </a:cubicBezTo>
                <a:cubicBezTo>
                  <a:pt x="22" y="12"/>
                  <a:pt x="22" y="11"/>
                  <a:pt x="23" y="11"/>
                </a:cubicBezTo>
                <a:cubicBezTo>
                  <a:pt x="23" y="11"/>
                  <a:pt x="23" y="11"/>
                  <a:pt x="23" y="11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12" name="Freeform 775">
            <a:extLst>
              <a:ext uri="{FF2B5EF4-FFF2-40B4-BE49-F238E27FC236}">
                <a16:creationId xmlns:a16="http://schemas.microsoft.com/office/drawing/2014/main" id="{2BAB8B90-DDFD-81F6-17EB-885AA2C6A710}"/>
              </a:ext>
            </a:extLst>
          </p:cNvPr>
          <p:cNvSpPr>
            <a:spLocks noEditPoints="1"/>
          </p:cNvSpPr>
          <p:nvPr/>
        </p:nvSpPr>
        <p:spPr bwMode="auto">
          <a:xfrm>
            <a:off x="1067387" y="2131996"/>
            <a:ext cx="1264319" cy="1449821"/>
          </a:xfrm>
          <a:custGeom>
            <a:avLst/>
            <a:gdLst>
              <a:gd name="T0" fmla="*/ 509 w 592"/>
              <a:gd name="T1" fmla="*/ 454 h 769"/>
              <a:gd name="T2" fmla="*/ 468 w 592"/>
              <a:gd name="T3" fmla="*/ 404 h 769"/>
              <a:gd name="T4" fmla="*/ 402 w 592"/>
              <a:gd name="T5" fmla="*/ 368 h 769"/>
              <a:gd name="T6" fmla="*/ 370 w 592"/>
              <a:gd name="T7" fmla="*/ 409 h 769"/>
              <a:gd name="T8" fmla="*/ 452 w 592"/>
              <a:gd name="T9" fmla="*/ 509 h 769"/>
              <a:gd name="T10" fmla="*/ 495 w 592"/>
              <a:gd name="T11" fmla="*/ 475 h 769"/>
              <a:gd name="T12" fmla="*/ 379 w 592"/>
              <a:gd name="T13" fmla="*/ 481 h 769"/>
              <a:gd name="T14" fmla="*/ 524 w 592"/>
              <a:gd name="T15" fmla="*/ 466 h 769"/>
              <a:gd name="T16" fmla="*/ 273 w 592"/>
              <a:gd name="T17" fmla="*/ 348 h 769"/>
              <a:gd name="T18" fmla="*/ 244 w 592"/>
              <a:gd name="T19" fmla="*/ 374 h 769"/>
              <a:gd name="T20" fmla="*/ 187 w 592"/>
              <a:gd name="T21" fmla="*/ 439 h 769"/>
              <a:gd name="T22" fmla="*/ 252 w 592"/>
              <a:gd name="T23" fmla="*/ 397 h 769"/>
              <a:gd name="T24" fmla="*/ 311 w 592"/>
              <a:gd name="T25" fmla="*/ 167 h 769"/>
              <a:gd name="T26" fmla="*/ 360 w 592"/>
              <a:gd name="T27" fmla="*/ 140 h 769"/>
              <a:gd name="T28" fmla="*/ 143 w 592"/>
              <a:gd name="T29" fmla="*/ 241 h 769"/>
              <a:gd name="T30" fmla="*/ 499 w 592"/>
              <a:gd name="T31" fmla="*/ 14 h 769"/>
              <a:gd name="T32" fmla="*/ 391 w 592"/>
              <a:gd name="T33" fmla="*/ 37 h 769"/>
              <a:gd name="T34" fmla="*/ 340 w 592"/>
              <a:gd name="T35" fmla="*/ 96 h 769"/>
              <a:gd name="T36" fmla="*/ 399 w 592"/>
              <a:gd name="T37" fmla="*/ 156 h 769"/>
              <a:gd name="T38" fmla="*/ 378 w 592"/>
              <a:gd name="T39" fmla="*/ 235 h 769"/>
              <a:gd name="T40" fmla="*/ 404 w 592"/>
              <a:gd name="T41" fmla="*/ 237 h 769"/>
              <a:gd name="T42" fmla="*/ 453 w 592"/>
              <a:gd name="T43" fmla="*/ 153 h 769"/>
              <a:gd name="T44" fmla="*/ 501 w 592"/>
              <a:gd name="T45" fmla="*/ 89 h 769"/>
              <a:gd name="T46" fmla="*/ 343 w 592"/>
              <a:gd name="T47" fmla="*/ 236 h 769"/>
              <a:gd name="T48" fmla="*/ 218 w 592"/>
              <a:gd name="T49" fmla="*/ 254 h 769"/>
              <a:gd name="T50" fmla="*/ 210 w 592"/>
              <a:gd name="T51" fmla="*/ 302 h 769"/>
              <a:gd name="T52" fmla="*/ 340 w 592"/>
              <a:gd name="T53" fmla="*/ 274 h 769"/>
              <a:gd name="T54" fmla="*/ 376 w 592"/>
              <a:gd name="T55" fmla="*/ 311 h 769"/>
              <a:gd name="T56" fmla="*/ 306 w 592"/>
              <a:gd name="T57" fmla="*/ 239 h 769"/>
              <a:gd name="T58" fmla="*/ 295 w 592"/>
              <a:gd name="T59" fmla="*/ 249 h 769"/>
              <a:gd name="T60" fmla="*/ 584 w 592"/>
              <a:gd name="T61" fmla="*/ 707 h 769"/>
              <a:gd name="T62" fmla="*/ 563 w 592"/>
              <a:gd name="T63" fmla="*/ 679 h 769"/>
              <a:gd name="T64" fmla="*/ 582 w 592"/>
              <a:gd name="T65" fmla="*/ 713 h 769"/>
              <a:gd name="T66" fmla="*/ 411 w 592"/>
              <a:gd name="T67" fmla="*/ 667 h 769"/>
              <a:gd name="T68" fmla="*/ 365 w 592"/>
              <a:gd name="T69" fmla="*/ 443 h 769"/>
              <a:gd name="T70" fmla="*/ 410 w 592"/>
              <a:gd name="T71" fmla="*/ 624 h 769"/>
              <a:gd name="T72" fmla="*/ 65 w 592"/>
              <a:gd name="T73" fmla="*/ 663 h 769"/>
              <a:gd name="T74" fmla="*/ 63 w 592"/>
              <a:gd name="T75" fmla="*/ 660 h 769"/>
              <a:gd name="T76" fmla="*/ 77 w 592"/>
              <a:gd name="T77" fmla="*/ 655 h 769"/>
              <a:gd name="T78" fmla="*/ 111 w 592"/>
              <a:gd name="T79" fmla="*/ 691 h 769"/>
              <a:gd name="T80" fmla="*/ 511 w 592"/>
              <a:gd name="T81" fmla="*/ 722 h 769"/>
              <a:gd name="T82" fmla="*/ 504 w 592"/>
              <a:gd name="T83" fmla="*/ 752 h 769"/>
              <a:gd name="T84" fmla="*/ 330 w 592"/>
              <a:gd name="T85" fmla="*/ 708 h 769"/>
              <a:gd name="T86" fmla="*/ 90 w 592"/>
              <a:gd name="T87" fmla="*/ 675 h 769"/>
              <a:gd name="T88" fmla="*/ 78 w 592"/>
              <a:gd name="T89" fmla="*/ 653 h 769"/>
              <a:gd name="T90" fmla="*/ 21 w 592"/>
              <a:gd name="T91" fmla="*/ 428 h 769"/>
              <a:gd name="T92" fmla="*/ 68 w 592"/>
              <a:gd name="T93" fmla="*/ 421 h 769"/>
              <a:gd name="T94" fmla="*/ 173 w 592"/>
              <a:gd name="T95" fmla="*/ 432 h 769"/>
              <a:gd name="T96" fmla="*/ 225 w 592"/>
              <a:gd name="T97" fmla="*/ 447 h 769"/>
              <a:gd name="T98" fmla="*/ 242 w 592"/>
              <a:gd name="T99" fmla="*/ 443 h 769"/>
              <a:gd name="T100" fmla="*/ 295 w 592"/>
              <a:gd name="T101" fmla="*/ 441 h 769"/>
              <a:gd name="T102" fmla="*/ 299 w 592"/>
              <a:gd name="T103" fmla="*/ 408 h 769"/>
              <a:gd name="T104" fmla="*/ 318 w 592"/>
              <a:gd name="T105" fmla="*/ 362 h 769"/>
              <a:gd name="T106" fmla="*/ 338 w 592"/>
              <a:gd name="T107" fmla="*/ 436 h 769"/>
              <a:gd name="T108" fmla="*/ 385 w 592"/>
              <a:gd name="T109" fmla="*/ 417 h 769"/>
              <a:gd name="T110" fmla="*/ 383 w 592"/>
              <a:gd name="T111" fmla="*/ 468 h 769"/>
              <a:gd name="T112" fmla="*/ 360 w 592"/>
              <a:gd name="T113" fmla="*/ 503 h 769"/>
              <a:gd name="T114" fmla="*/ 319 w 592"/>
              <a:gd name="T115" fmla="*/ 547 h 769"/>
              <a:gd name="T116" fmla="*/ 416 w 592"/>
              <a:gd name="T117" fmla="*/ 650 h 769"/>
              <a:gd name="T118" fmla="*/ 449 w 592"/>
              <a:gd name="T119" fmla="*/ 538 h 769"/>
              <a:gd name="T120" fmla="*/ 487 w 592"/>
              <a:gd name="T121" fmla="*/ 587 h 769"/>
              <a:gd name="T122" fmla="*/ 520 w 592"/>
              <a:gd name="T123" fmla="*/ 582 h 769"/>
              <a:gd name="T124" fmla="*/ 534 w 592"/>
              <a:gd name="T125" fmla="*/ 621 h 7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92" h="769">
                <a:moveTo>
                  <a:pt x="408" y="518"/>
                </a:moveTo>
                <a:cubicBezTo>
                  <a:pt x="408" y="518"/>
                  <a:pt x="408" y="518"/>
                  <a:pt x="407" y="517"/>
                </a:cubicBezTo>
                <a:cubicBezTo>
                  <a:pt x="406" y="517"/>
                  <a:pt x="406" y="517"/>
                  <a:pt x="405" y="516"/>
                </a:cubicBezTo>
                <a:cubicBezTo>
                  <a:pt x="406" y="516"/>
                  <a:pt x="406" y="515"/>
                  <a:pt x="405" y="515"/>
                </a:cubicBezTo>
                <a:cubicBezTo>
                  <a:pt x="404" y="514"/>
                  <a:pt x="404" y="514"/>
                  <a:pt x="404" y="514"/>
                </a:cubicBezTo>
                <a:cubicBezTo>
                  <a:pt x="404" y="513"/>
                  <a:pt x="403" y="513"/>
                  <a:pt x="403" y="513"/>
                </a:cubicBezTo>
                <a:cubicBezTo>
                  <a:pt x="402" y="513"/>
                  <a:pt x="402" y="514"/>
                  <a:pt x="403" y="515"/>
                </a:cubicBezTo>
                <a:cubicBezTo>
                  <a:pt x="403" y="515"/>
                  <a:pt x="403" y="515"/>
                  <a:pt x="403" y="515"/>
                </a:cubicBezTo>
                <a:cubicBezTo>
                  <a:pt x="400" y="513"/>
                  <a:pt x="399" y="513"/>
                  <a:pt x="397" y="515"/>
                </a:cubicBezTo>
                <a:cubicBezTo>
                  <a:pt x="397" y="514"/>
                  <a:pt x="396" y="515"/>
                  <a:pt x="396" y="515"/>
                </a:cubicBezTo>
                <a:cubicBezTo>
                  <a:pt x="396" y="514"/>
                  <a:pt x="396" y="513"/>
                  <a:pt x="397" y="513"/>
                </a:cubicBezTo>
                <a:cubicBezTo>
                  <a:pt x="398" y="513"/>
                  <a:pt x="398" y="513"/>
                  <a:pt x="398" y="512"/>
                </a:cubicBezTo>
                <a:cubicBezTo>
                  <a:pt x="398" y="512"/>
                  <a:pt x="398" y="512"/>
                  <a:pt x="398" y="512"/>
                </a:cubicBezTo>
                <a:cubicBezTo>
                  <a:pt x="398" y="512"/>
                  <a:pt x="398" y="512"/>
                  <a:pt x="398" y="512"/>
                </a:cubicBezTo>
                <a:cubicBezTo>
                  <a:pt x="398" y="511"/>
                  <a:pt x="397" y="510"/>
                  <a:pt x="397" y="509"/>
                </a:cubicBezTo>
                <a:cubicBezTo>
                  <a:pt x="398" y="506"/>
                  <a:pt x="396" y="505"/>
                  <a:pt x="394" y="503"/>
                </a:cubicBezTo>
                <a:cubicBezTo>
                  <a:pt x="394" y="503"/>
                  <a:pt x="393" y="503"/>
                  <a:pt x="393" y="503"/>
                </a:cubicBezTo>
                <a:cubicBezTo>
                  <a:pt x="392" y="503"/>
                  <a:pt x="391" y="502"/>
                  <a:pt x="390" y="502"/>
                </a:cubicBezTo>
                <a:cubicBezTo>
                  <a:pt x="390" y="501"/>
                  <a:pt x="389" y="501"/>
                  <a:pt x="389" y="501"/>
                </a:cubicBezTo>
                <a:cubicBezTo>
                  <a:pt x="388" y="500"/>
                  <a:pt x="387" y="499"/>
                  <a:pt x="387" y="498"/>
                </a:cubicBezTo>
                <a:cubicBezTo>
                  <a:pt x="386" y="497"/>
                  <a:pt x="386" y="496"/>
                  <a:pt x="385" y="496"/>
                </a:cubicBezTo>
                <a:cubicBezTo>
                  <a:pt x="384" y="496"/>
                  <a:pt x="383" y="496"/>
                  <a:pt x="382" y="496"/>
                </a:cubicBezTo>
                <a:cubicBezTo>
                  <a:pt x="381" y="495"/>
                  <a:pt x="381" y="495"/>
                  <a:pt x="381" y="494"/>
                </a:cubicBezTo>
                <a:cubicBezTo>
                  <a:pt x="381" y="493"/>
                  <a:pt x="381" y="493"/>
                  <a:pt x="380" y="493"/>
                </a:cubicBezTo>
                <a:cubicBezTo>
                  <a:pt x="380" y="493"/>
                  <a:pt x="380" y="493"/>
                  <a:pt x="380" y="492"/>
                </a:cubicBezTo>
                <a:cubicBezTo>
                  <a:pt x="379" y="490"/>
                  <a:pt x="378" y="492"/>
                  <a:pt x="378" y="493"/>
                </a:cubicBezTo>
                <a:cubicBezTo>
                  <a:pt x="377" y="493"/>
                  <a:pt x="377" y="494"/>
                  <a:pt x="377" y="494"/>
                </a:cubicBezTo>
                <a:cubicBezTo>
                  <a:pt x="377" y="495"/>
                  <a:pt x="377" y="495"/>
                  <a:pt x="377" y="495"/>
                </a:cubicBezTo>
                <a:cubicBezTo>
                  <a:pt x="376" y="495"/>
                  <a:pt x="376" y="495"/>
                  <a:pt x="376" y="494"/>
                </a:cubicBezTo>
                <a:cubicBezTo>
                  <a:pt x="375" y="493"/>
                  <a:pt x="376" y="492"/>
                  <a:pt x="375" y="491"/>
                </a:cubicBezTo>
                <a:cubicBezTo>
                  <a:pt x="374" y="491"/>
                  <a:pt x="373" y="490"/>
                  <a:pt x="375" y="490"/>
                </a:cubicBezTo>
                <a:cubicBezTo>
                  <a:pt x="375" y="489"/>
                  <a:pt x="375" y="489"/>
                  <a:pt x="375" y="489"/>
                </a:cubicBezTo>
                <a:cubicBezTo>
                  <a:pt x="375" y="488"/>
                  <a:pt x="374" y="487"/>
                  <a:pt x="374" y="487"/>
                </a:cubicBezTo>
                <a:cubicBezTo>
                  <a:pt x="374" y="486"/>
                  <a:pt x="374" y="485"/>
                  <a:pt x="373" y="486"/>
                </a:cubicBezTo>
                <a:cubicBezTo>
                  <a:pt x="372" y="486"/>
                  <a:pt x="372" y="485"/>
                  <a:pt x="372" y="485"/>
                </a:cubicBezTo>
                <a:cubicBezTo>
                  <a:pt x="372" y="484"/>
                  <a:pt x="372" y="484"/>
                  <a:pt x="371" y="484"/>
                </a:cubicBezTo>
                <a:cubicBezTo>
                  <a:pt x="370" y="485"/>
                  <a:pt x="369" y="486"/>
                  <a:pt x="369" y="488"/>
                </a:cubicBezTo>
                <a:cubicBezTo>
                  <a:pt x="368" y="492"/>
                  <a:pt x="368" y="495"/>
                  <a:pt x="367" y="499"/>
                </a:cubicBezTo>
                <a:cubicBezTo>
                  <a:pt x="367" y="499"/>
                  <a:pt x="367" y="499"/>
                  <a:pt x="367" y="499"/>
                </a:cubicBezTo>
                <a:cubicBezTo>
                  <a:pt x="368" y="501"/>
                  <a:pt x="367" y="502"/>
                  <a:pt x="367" y="503"/>
                </a:cubicBezTo>
                <a:cubicBezTo>
                  <a:pt x="366" y="506"/>
                  <a:pt x="366" y="509"/>
                  <a:pt x="367" y="511"/>
                </a:cubicBezTo>
                <a:cubicBezTo>
                  <a:pt x="368" y="513"/>
                  <a:pt x="368" y="513"/>
                  <a:pt x="366" y="514"/>
                </a:cubicBezTo>
                <a:cubicBezTo>
                  <a:pt x="364" y="515"/>
                  <a:pt x="362" y="516"/>
                  <a:pt x="361" y="518"/>
                </a:cubicBezTo>
                <a:cubicBezTo>
                  <a:pt x="360" y="519"/>
                  <a:pt x="360" y="520"/>
                  <a:pt x="361" y="521"/>
                </a:cubicBezTo>
                <a:cubicBezTo>
                  <a:pt x="362" y="522"/>
                  <a:pt x="363" y="521"/>
                  <a:pt x="364" y="520"/>
                </a:cubicBezTo>
                <a:cubicBezTo>
                  <a:pt x="364" y="520"/>
                  <a:pt x="365" y="519"/>
                  <a:pt x="365" y="520"/>
                </a:cubicBezTo>
                <a:cubicBezTo>
                  <a:pt x="367" y="520"/>
                  <a:pt x="368" y="520"/>
                  <a:pt x="369" y="519"/>
                </a:cubicBezTo>
                <a:cubicBezTo>
                  <a:pt x="370" y="519"/>
                  <a:pt x="370" y="518"/>
                  <a:pt x="371" y="517"/>
                </a:cubicBezTo>
                <a:cubicBezTo>
                  <a:pt x="371" y="518"/>
                  <a:pt x="370" y="519"/>
                  <a:pt x="371" y="519"/>
                </a:cubicBezTo>
                <a:cubicBezTo>
                  <a:pt x="371" y="520"/>
                  <a:pt x="371" y="521"/>
                  <a:pt x="371" y="521"/>
                </a:cubicBezTo>
                <a:cubicBezTo>
                  <a:pt x="371" y="521"/>
                  <a:pt x="371" y="521"/>
                  <a:pt x="371" y="521"/>
                </a:cubicBezTo>
                <a:cubicBezTo>
                  <a:pt x="371" y="521"/>
                  <a:pt x="371" y="521"/>
                  <a:pt x="371" y="521"/>
                </a:cubicBezTo>
                <a:cubicBezTo>
                  <a:pt x="371" y="523"/>
                  <a:pt x="371" y="525"/>
                  <a:pt x="371" y="526"/>
                </a:cubicBezTo>
                <a:cubicBezTo>
                  <a:pt x="372" y="528"/>
                  <a:pt x="372" y="528"/>
                  <a:pt x="374" y="528"/>
                </a:cubicBezTo>
                <a:cubicBezTo>
                  <a:pt x="376" y="527"/>
                  <a:pt x="379" y="526"/>
                  <a:pt x="379" y="522"/>
                </a:cubicBezTo>
                <a:cubicBezTo>
                  <a:pt x="379" y="521"/>
                  <a:pt x="380" y="520"/>
                  <a:pt x="381" y="521"/>
                </a:cubicBezTo>
                <a:cubicBezTo>
                  <a:pt x="382" y="521"/>
                  <a:pt x="382" y="520"/>
                  <a:pt x="382" y="520"/>
                </a:cubicBezTo>
                <a:cubicBezTo>
                  <a:pt x="382" y="520"/>
                  <a:pt x="383" y="519"/>
                  <a:pt x="383" y="519"/>
                </a:cubicBezTo>
                <a:cubicBezTo>
                  <a:pt x="385" y="518"/>
                  <a:pt x="385" y="517"/>
                  <a:pt x="385" y="515"/>
                </a:cubicBezTo>
                <a:cubicBezTo>
                  <a:pt x="385" y="514"/>
                  <a:pt x="385" y="513"/>
                  <a:pt x="387" y="513"/>
                </a:cubicBezTo>
                <a:cubicBezTo>
                  <a:pt x="387" y="513"/>
                  <a:pt x="388" y="513"/>
                  <a:pt x="388" y="512"/>
                </a:cubicBezTo>
                <a:cubicBezTo>
                  <a:pt x="388" y="512"/>
                  <a:pt x="389" y="512"/>
                  <a:pt x="389" y="512"/>
                </a:cubicBezTo>
                <a:cubicBezTo>
                  <a:pt x="389" y="512"/>
                  <a:pt x="389" y="513"/>
                  <a:pt x="389" y="513"/>
                </a:cubicBezTo>
                <a:cubicBezTo>
                  <a:pt x="389" y="513"/>
                  <a:pt x="388" y="514"/>
                  <a:pt x="388" y="514"/>
                </a:cubicBezTo>
                <a:cubicBezTo>
                  <a:pt x="388" y="515"/>
                  <a:pt x="388" y="515"/>
                  <a:pt x="388" y="515"/>
                </a:cubicBezTo>
                <a:cubicBezTo>
                  <a:pt x="388" y="515"/>
                  <a:pt x="389" y="515"/>
                  <a:pt x="389" y="515"/>
                </a:cubicBezTo>
                <a:cubicBezTo>
                  <a:pt x="390" y="515"/>
                  <a:pt x="391" y="515"/>
                  <a:pt x="392" y="515"/>
                </a:cubicBezTo>
                <a:cubicBezTo>
                  <a:pt x="393" y="516"/>
                  <a:pt x="393" y="517"/>
                  <a:pt x="392" y="518"/>
                </a:cubicBezTo>
                <a:cubicBezTo>
                  <a:pt x="392" y="518"/>
                  <a:pt x="392" y="519"/>
                  <a:pt x="392" y="519"/>
                </a:cubicBezTo>
                <a:cubicBezTo>
                  <a:pt x="393" y="520"/>
                  <a:pt x="393" y="520"/>
                  <a:pt x="394" y="520"/>
                </a:cubicBezTo>
                <a:cubicBezTo>
                  <a:pt x="394" y="519"/>
                  <a:pt x="395" y="520"/>
                  <a:pt x="396" y="520"/>
                </a:cubicBezTo>
                <a:cubicBezTo>
                  <a:pt x="397" y="521"/>
                  <a:pt x="399" y="522"/>
                  <a:pt x="401" y="523"/>
                </a:cubicBezTo>
                <a:cubicBezTo>
                  <a:pt x="401" y="523"/>
                  <a:pt x="402" y="523"/>
                  <a:pt x="402" y="523"/>
                </a:cubicBezTo>
                <a:cubicBezTo>
                  <a:pt x="403" y="521"/>
                  <a:pt x="405" y="521"/>
                  <a:pt x="406" y="520"/>
                </a:cubicBezTo>
                <a:cubicBezTo>
                  <a:pt x="406" y="519"/>
                  <a:pt x="406" y="518"/>
                  <a:pt x="407" y="518"/>
                </a:cubicBezTo>
                <a:cubicBezTo>
                  <a:pt x="407" y="518"/>
                  <a:pt x="408" y="518"/>
                  <a:pt x="408" y="518"/>
                </a:cubicBezTo>
                <a:close/>
                <a:moveTo>
                  <a:pt x="371" y="516"/>
                </a:moveTo>
                <a:cubicBezTo>
                  <a:pt x="371" y="516"/>
                  <a:pt x="371" y="516"/>
                  <a:pt x="371" y="516"/>
                </a:cubicBezTo>
                <a:cubicBezTo>
                  <a:pt x="371" y="516"/>
                  <a:pt x="371" y="516"/>
                  <a:pt x="371" y="516"/>
                </a:cubicBezTo>
                <a:cubicBezTo>
                  <a:pt x="371" y="516"/>
                  <a:pt x="371" y="516"/>
                  <a:pt x="371" y="516"/>
                </a:cubicBezTo>
                <a:close/>
                <a:moveTo>
                  <a:pt x="371" y="516"/>
                </a:moveTo>
                <a:cubicBezTo>
                  <a:pt x="371" y="516"/>
                  <a:pt x="371" y="516"/>
                  <a:pt x="371" y="516"/>
                </a:cubicBezTo>
                <a:cubicBezTo>
                  <a:pt x="371" y="516"/>
                  <a:pt x="371" y="516"/>
                  <a:pt x="371" y="516"/>
                </a:cubicBezTo>
                <a:cubicBezTo>
                  <a:pt x="371" y="516"/>
                  <a:pt x="371" y="516"/>
                  <a:pt x="371" y="516"/>
                </a:cubicBezTo>
                <a:close/>
                <a:moveTo>
                  <a:pt x="396" y="532"/>
                </a:moveTo>
                <a:cubicBezTo>
                  <a:pt x="396" y="534"/>
                  <a:pt x="395" y="535"/>
                  <a:pt x="394" y="536"/>
                </a:cubicBezTo>
                <a:cubicBezTo>
                  <a:pt x="392" y="537"/>
                  <a:pt x="392" y="538"/>
                  <a:pt x="391" y="540"/>
                </a:cubicBezTo>
                <a:cubicBezTo>
                  <a:pt x="390" y="541"/>
                  <a:pt x="389" y="541"/>
                  <a:pt x="388" y="542"/>
                </a:cubicBezTo>
                <a:cubicBezTo>
                  <a:pt x="388" y="542"/>
                  <a:pt x="388" y="542"/>
                  <a:pt x="388" y="542"/>
                </a:cubicBezTo>
                <a:cubicBezTo>
                  <a:pt x="387" y="540"/>
                  <a:pt x="386" y="541"/>
                  <a:pt x="385" y="542"/>
                </a:cubicBezTo>
                <a:cubicBezTo>
                  <a:pt x="384" y="542"/>
                  <a:pt x="384" y="542"/>
                  <a:pt x="384" y="541"/>
                </a:cubicBezTo>
                <a:cubicBezTo>
                  <a:pt x="384" y="541"/>
                  <a:pt x="384" y="540"/>
                  <a:pt x="383" y="539"/>
                </a:cubicBezTo>
                <a:cubicBezTo>
                  <a:pt x="382" y="538"/>
                  <a:pt x="382" y="537"/>
                  <a:pt x="383" y="536"/>
                </a:cubicBezTo>
                <a:cubicBezTo>
                  <a:pt x="384" y="536"/>
                  <a:pt x="385" y="534"/>
                  <a:pt x="385" y="533"/>
                </a:cubicBezTo>
                <a:cubicBezTo>
                  <a:pt x="385" y="532"/>
                  <a:pt x="386" y="531"/>
                  <a:pt x="386" y="531"/>
                </a:cubicBezTo>
                <a:cubicBezTo>
                  <a:pt x="387" y="530"/>
                  <a:pt x="387" y="531"/>
                  <a:pt x="388" y="532"/>
                </a:cubicBezTo>
                <a:cubicBezTo>
                  <a:pt x="388" y="532"/>
                  <a:pt x="389" y="532"/>
                  <a:pt x="389" y="531"/>
                </a:cubicBezTo>
                <a:cubicBezTo>
                  <a:pt x="390" y="531"/>
                  <a:pt x="391" y="530"/>
                  <a:pt x="392" y="531"/>
                </a:cubicBezTo>
                <a:cubicBezTo>
                  <a:pt x="392" y="531"/>
                  <a:pt x="393" y="531"/>
                  <a:pt x="393" y="530"/>
                </a:cubicBezTo>
                <a:cubicBezTo>
                  <a:pt x="394" y="529"/>
                  <a:pt x="395" y="530"/>
                  <a:pt x="396" y="531"/>
                </a:cubicBezTo>
                <a:cubicBezTo>
                  <a:pt x="396" y="531"/>
                  <a:pt x="396" y="532"/>
                  <a:pt x="396" y="532"/>
                </a:cubicBezTo>
                <a:close/>
                <a:moveTo>
                  <a:pt x="438" y="442"/>
                </a:moveTo>
                <a:cubicBezTo>
                  <a:pt x="439" y="443"/>
                  <a:pt x="440" y="443"/>
                  <a:pt x="441" y="443"/>
                </a:cubicBezTo>
                <a:cubicBezTo>
                  <a:pt x="442" y="444"/>
                  <a:pt x="443" y="445"/>
                  <a:pt x="443" y="447"/>
                </a:cubicBezTo>
                <a:cubicBezTo>
                  <a:pt x="442" y="448"/>
                  <a:pt x="442" y="449"/>
                  <a:pt x="442" y="450"/>
                </a:cubicBezTo>
                <a:cubicBezTo>
                  <a:pt x="443" y="452"/>
                  <a:pt x="443" y="454"/>
                  <a:pt x="442" y="456"/>
                </a:cubicBezTo>
                <a:cubicBezTo>
                  <a:pt x="442" y="456"/>
                  <a:pt x="442" y="456"/>
                  <a:pt x="442" y="456"/>
                </a:cubicBezTo>
                <a:cubicBezTo>
                  <a:pt x="442" y="457"/>
                  <a:pt x="441" y="458"/>
                  <a:pt x="441" y="459"/>
                </a:cubicBezTo>
                <a:cubicBezTo>
                  <a:pt x="439" y="460"/>
                  <a:pt x="437" y="462"/>
                  <a:pt x="435" y="461"/>
                </a:cubicBezTo>
                <a:cubicBezTo>
                  <a:pt x="434" y="461"/>
                  <a:pt x="434" y="461"/>
                  <a:pt x="433" y="461"/>
                </a:cubicBezTo>
                <a:cubicBezTo>
                  <a:pt x="429" y="463"/>
                  <a:pt x="428" y="461"/>
                  <a:pt x="428" y="458"/>
                </a:cubicBezTo>
                <a:cubicBezTo>
                  <a:pt x="428" y="457"/>
                  <a:pt x="428" y="457"/>
                  <a:pt x="428" y="456"/>
                </a:cubicBezTo>
                <a:cubicBezTo>
                  <a:pt x="428" y="456"/>
                  <a:pt x="428" y="456"/>
                  <a:pt x="428" y="456"/>
                </a:cubicBezTo>
                <a:cubicBezTo>
                  <a:pt x="427" y="454"/>
                  <a:pt x="428" y="451"/>
                  <a:pt x="429" y="449"/>
                </a:cubicBezTo>
                <a:cubicBezTo>
                  <a:pt x="429" y="449"/>
                  <a:pt x="429" y="448"/>
                  <a:pt x="429" y="448"/>
                </a:cubicBezTo>
                <a:cubicBezTo>
                  <a:pt x="429" y="448"/>
                  <a:pt x="429" y="448"/>
                  <a:pt x="429" y="448"/>
                </a:cubicBezTo>
                <a:cubicBezTo>
                  <a:pt x="430" y="447"/>
                  <a:pt x="430" y="446"/>
                  <a:pt x="431" y="444"/>
                </a:cubicBezTo>
                <a:cubicBezTo>
                  <a:pt x="432" y="443"/>
                  <a:pt x="433" y="442"/>
                  <a:pt x="435" y="443"/>
                </a:cubicBezTo>
                <a:cubicBezTo>
                  <a:pt x="435" y="443"/>
                  <a:pt x="436" y="443"/>
                  <a:pt x="436" y="442"/>
                </a:cubicBezTo>
                <a:cubicBezTo>
                  <a:pt x="437" y="442"/>
                  <a:pt x="437" y="442"/>
                  <a:pt x="438" y="442"/>
                </a:cubicBezTo>
                <a:close/>
                <a:moveTo>
                  <a:pt x="413" y="539"/>
                </a:moveTo>
                <a:cubicBezTo>
                  <a:pt x="414" y="541"/>
                  <a:pt x="414" y="542"/>
                  <a:pt x="413" y="544"/>
                </a:cubicBezTo>
                <a:cubicBezTo>
                  <a:pt x="412" y="546"/>
                  <a:pt x="412" y="548"/>
                  <a:pt x="411" y="549"/>
                </a:cubicBezTo>
                <a:cubicBezTo>
                  <a:pt x="411" y="550"/>
                  <a:pt x="411" y="550"/>
                  <a:pt x="410" y="550"/>
                </a:cubicBezTo>
                <a:cubicBezTo>
                  <a:pt x="410" y="550"/>
                  <a:pt x="410" y="550"/>
                  <a:pt x="410" y="549"/>
                </a:cubicBezTo>
                <a:cubicBezTo>
                  <a:pt x="409" y="549"/>
                  <a:pt x="409" y="548"/>
                  <a:pt x="408" y="547"/>
                </a:cubicBezTo>
                <a:cubicBezTo>
                  <a:pt x="407" y="547"/>
                  <a:pt x="407" y="546"/>
                  <a:pt x="407" y="545"/>
                </a:cubicBezTo>
                <a:cubicBezTo>
                  <a:pt x="407" y="543"/>
                  <a:pt x="408" y="541"/>
                  <a:pt x="409" y="539"/>
                </a:cubicBezTo>
                <a:cubicBezTo>
                  <a:pt x="410" y="538"/>
                  <a:pt x="412" y="538"/>
                  <a:pt x="413" y="539"/>
                </a:cubicBezTo>
                <a:close/>
                <a:moveTo>
                  <a:pt x="447" y="445"/>
                </a:moveTo>
                <a:cubicBezTo>
                  <a:pt x="447" y="445"/>
                  <a:pt x="448" y="446"/>
                  <a:pt x="448" y="446"/>
                </a:cubicBezTo>
                <a:cubicBezTo>
                  <a:pt x="447" y="448"/>
                  <a:pt x="449" y="447"/>
                  <a:pt x="450" y="448"/>
                </a:cubicBezTo>
                <a:cubicBezTo>
                  <a:pt x="450" y="448"/>
                  <a:pt x="451" y="448"/>
                  <a:pt x="451" y="448"/>
                </a:cubicBezTo>
                <a:cubicBezTo>
                  <a:pt x="452" y="448"/>
                  <a:pt x="453" y="448"/>
                  <a:pt x="453" y="449"/>
                </a:cubicBezTo>
                <a:cubicBezTo>
                  <a:pt x="454" y="450"/>
                  <a:pt x="454" y="450"/>
                  <a:pt x="454" y="451"/>
                </a:cubicBezTo>
                <a:cubicBezTo>
                  <a:pt x="454" y="452"/>
                  <a:pt x="453" y="453"/>
                  <a:pt x="452" y="452"/>
                </a:cubicBezTo>
                <a:cubicBezTo>
                  <a:pt x="451" y="452"/>
                  <a:pt x="450" y="452"/>
                  <a:pt x="448" y="452"/>
                </a:cubicBezTo>
                <a:cubicBezTo>
                  <a:pt x="446" y="453"/>
                  <a:pt x="444" y="450"/>
                  <a:pt x="444" y="448"/>
                </a:cubicBezTo>
                <a:cubicBezTo>
                  <a:pt x="444" y="447"/>
                  <a:pt x="445" y="447"/>
                  <a:pt x="445" y="447"/>
                </a:cubicBezTo>
                <a:cubicBezTo>
                  <a:pt x="446" y="447"/>
                  <a:pt x="447" y="446"/>
                  <a:pt x="447" y="445"/>
                </a:cubicBezTo>
                <a:close/>
                <a:moveTo>
                  <a:pt x="535" y="472"/>
                </a:moveTo>
                <a:cubicBezTo>
                  <a:pt x="534" y="471"/>
                  <a:pt x="534" y="470"/>
                  <a:pt x="533" y="469"/>
                </a:cubicBezTo>
                <a:cubicBezTo>
                  <a:pt x="533" y="469"/>
                  <a:pt x="533" y="469"/>
                  <a:pt x="533" y="469"/>
                </a:cubicBezTo>
                <a:cubicBezTo>
                  <a:pt x="533" y="469"/>
                  <a:pt x="532" y="469"/>
                  <a:pt x="532" y="469"/>
                </a:cubicBezTo>
                <a:cubicBezTo>
                  <a:pt x="532" y="469"/>
                  <a:pt x="532" y="469"/>
                  <a:pt x="532" y="469"/>
                </a:cubicBezTo>
                <a:cubicBezTo>
                  <a:pt x="532" y="469"/>
                  <a:pt x="532" y="469"/>
                  <a:pt x="532" y="469"/>
                </a:cubicBezTo>
                <a:cubicBezTo>
                  <a:pt x="532" y="469"/>
                  <a:pt x="532" y="468"/>
                  <a:pt x="532" y="468"/>
                </a:cubicBezTo>
                <a:cubicBezTo>
                  <a:pt x="532" y="468"/>
                  <a:pt x="532" y="467"/>
                  <a:pt x="532" y="467"/>
                </a:cubicBezTo>
                <a:cubicBezTo>
                  <a:pt x="531" y="467"/>
                  <a:pt x="531" y="466"/>
                  <a:pt x="530" y="466"/>
                </a:cubicBezTo>
                <a:cubicBezTo>
                  <a:pt x="530" y="466"/>
                  <a:pt x="530" y="466"/>
                  <a:pt x="530" y="466"/>
                </a:cubicBezTo>
                <a:cubicBezTo>
                  <a:pt x="530" y="466"/>
                  <a:pt x="530" y="465"/>
                  <a:pt x="529" y="465"/>
                </a:cubicBezTo>
                <a:cubicBezTo>
                  <a:pt x="529" y="465"/>
                  <a:pt x="529" y="465"/>
                  <a:pt x="529" y="466"/>
                </a:cubicBezTo>
                <a:cubicBezTo>
                  <a:pt x="529" y="466"/>
                  <a:pt x="529" y="467"/>
                  <a:pt x="528" y="467"/>
                </a:cubicBezTo>
                <a:cubicBezTo>
                  <a:pt x="527" y="466"/>
                  <a:pt x="527" y="467"/>
                  <a:pt x="527" y="467"/>
                </a:cubicBezTo>
                <a:cubicBezTo>
                  <a:pt x="527" y="468"/>
                  <a:pt x="527" y="468"/>
                  <a:pt x="527" y="468"/>
                </a:cubicBezTo>
                <a:cubicBezTo>
                  <a:pt x="527" y="468"/>
                  <a:pt x="527" y="468"/>
                  <a:pt x="527" y="468"/>
                </a:cubicBezTo>
                <a:cubicBezTo>
                  <a:pt x="526" y="468"/>
                  <a:pt x="527" y="467"/>
                  <a:pt x="526" y="467"/>
                </a:cubicBezTo>
                <a:cubicBezTo>
                  <a:pt x="526" y="467"/>
                  <a:pt x="526" y="467"/>
                  <a:pt x="526" y="467"/>
                </a:cubicBezTo>
                <a:cubicBezTo>
                  <a:pt x="525" y="467"/>
                  <a:pt x="525" y="467"/>
                  <a:pt x="525" y="468"/>
                </a:cubicBezTo>
                <a:cubicBezTo>
                  <a:pt x="526" y="469"/>
                  <a:pt x="525" y="470"/>
                  <a:pt x="524" y="471"/>
                </a:cubicBezTo>
                <a:cubicBezTo>
                  <a:pt x="524" y="471"/>
                  <a:pt x="524" y="471"/>
                  <a:pt x="524" y="471"/>
                </a:cubicBezTo>
                <a:cubicBezTo>
                  <a:pt x="524" y="471"/>
                  <a:pt x="525" y="470"/>
                  <a:pt x="525" y="469"/>
                </a:cubicBezTo>
                <a:cubicBezTo>
                  <a:pt x="525" y="468"/>
                  <a:pt x="525" y="467"/>
                  <a:pt x="524" y="466"/>
                </a:cubicBezTo>
                <a:cubicBezTo>
                  <a:pt x="524" y="466"/>
                  <a:pt x="524" y="467"/>
                  <a:pt x="523" y="467"/>
                </a:cubicBezTo>
                <a:cubicBezTo>
                  <a:pt x="523" y="467"/>
                  <a:pt x="523" y="467"/>
                  <a:pt x="523" y="467"/>
                </a:cubicBezTo>
                <a:cubicBezTo>
                  <a:pt x="522" y="467"/>
                  <a:pt x="521" y="467"/>
                  <a:pt x="521" y="468"/>
                </a:cubicBezTo>
                <a:cubicBezTo>
                  <a:pt x="521" y="469"/>
                  <a:pt x="521" y="470"/>
                  <a:pt x="521" y="471"/>
                </a:cubicBezTo>
                <a:cubicBezTo>
                  <a:pt x="520" y="470"/>
                  <a:pt x="521" y="469"/>
                  <a:pt x="521" y="468"/>
                </a:cubicBezTo>
                <a:cubicBezTo>
                  <a:pt x="520" y="468"/>
                  <a:pt x="520" y="469"/>
                  <a:pt x="520" y="469"/>
                </a:cubicBezTo>
                <a:cubicBezTo>
                  <a:pt x="520" y="468"/>
                  <a:pt x="520" y="467"/>
                  <a:pt x="521" y="467"/>
                </a:cubicBezTo>
                <a:cubicBezTo>
                  <a:pt x="522" y="466"/>
                  <a:pt x="522" y="466"/>
                  <a:pt x="522" y="465"/>
                </a:cubicBezTo>
                <a:cubicBezTo>
                  <a:pt x="522" y="464"/>
                  <a:pt x="522" y="463"/>
                  <a:pt x="523" y="463"/>
                </a:cubicBezTo>
                <a:cubicBezTo>
                  <a:pt x="524" y="463"/>
                  <a:pt x="523" y="462"/>
                  <a:pt x="524" y="461"/>
                </a:cubicBezTo>
                <a:cubicBezTo>
                  <a:pt x="524" y="461"/>
                  <a:pt x="523" y="460"/>
                  <a:pt x="523" y="460"/>
                </a:cubicBezTo>
                <a:cubicBezTo>
                  <a:pt x="522" y="460"/>
                  <a:pt x="522" y="461"/>
                  <a:pt x="521" y="461"/>
                </a:cubicBezTo>
                <a:cubicBezTo>
                  <a:pt x="521" y="461"/>
                  <a:pt x="521" y="462"/>
                  <a:pt x="521" y="462"/>
                </a:cubicBezTo>
                <a:cubicBezTo>
                  <a:pt x="521" y="463"/>
                  <a:pt x="521" y="464"/>
                  <a:pt x="520" y="464"/>
                </a:cubicBezTo>
                <a:cubicBezTo>
                  <a:pt x="520" y="462"/>
                  <a:pt x="520" y="462"/>
                  <a:pt x="518" y="462"/>
                </a:cubicBezTo>
                <a:cubicBezTo>
                  <a:pt x="518" y="462"/>
                  <a:pt x="517" y="462"/>
                  <a:pt x="517" y="462"/>
                </a:cubicBezTo>
                <a:cubicBezTo>
                  <a:pt x="517" y="462"/>
                  <a:pt x="517" y="462"/>
                  <a:pt x="517" y="462"/>
                </a:cubicBezTo>
                <a:cubicBezTo>
                  <a:pt x="517" y="462"/>
                  <a:pt x="517" y="460"/>
                  <a:pt x="516" y="461"/>
                </a:cubicBezTo>
                <a:cubicBezTo>
                  <a:pt x="516" y="461"/>
                  <a:pt x="516" y="461"/>
                  <a:pt x="516" y="461"/>
                </a:cubicBezTo>
                <a:cubicBezTo>
                  <a:pt x="516" y="461"/>
                  <a:pt x="515" y="461"/>
                  <a:pt x="515" y="461"/>
                </a:cubicBezTo>
                <a:cubicBezTo>
                  <a:pt x="515" y="460"/>
                  <a:pt x="515" y="461"/>
                  <a:pt x="516" y="461"/>
                </a:cubicBezTo>
                <a:cubicBezTo>
                  <a:pt x="516" y="460"/>
                  <a:pt x="516" y="460"/>
                  <a:pt x="516" y="460"/>
                </a:cubicBezTo>
                <a:cubicBezTo>
                  <a:pt x="516" y="460"/>
                  <a:pt x="516" y="460"/>
                  <a:pt x="516" y="460"/>
                </a:cubicBezTo>
                <a:cubicBezTo>
                  <a:pt x="516" y="460"/>
                  <a:pt x="516" y="460"/>
                  <a:pt x="516" y="460"/>
                </a:cubicBezTo>
                <a:cubicBezTo>
                  <a:pt x="517" y="459"/>
                  <a:pt x="517" y="458"/>
                  <a:pt x="516" y="458"/>
                </a:cubicBezTo>
                <a:cubicBezTo>
                  <a:pt x="516" y="457"/>
                  <a:pt x="516" y="457"/>
                  <a:pt x="516" y="457"/>
                </a:cubicBezTo>
                <a:cubicBezTo>
                  <a:pt x="516" y="456"/>
                  <a:pt x="516" y="455"/>
                  <a:pt x="515" y="455"/>
                </a:cubicBezTo>
                <a:cubicBezTo>
                  <a:pt x="516" y="454"/>
                  <a:pt x="515" y="453"/>
                  <a:pt x="514" y="453"/>
                </a:cubicBezTo>
                <a:cubicBezTo>
                  <a:pt x="514" y="453"/>
                  <a:pt x="514" y="453"/>
                  <a:pt x="513" y="452"/>
                </a:cubicBezTo>
                <a:cubicBezTo>
                  <a:pt x="512" y="451"/>
                  <a:pt x="512" y="451"/>
                  <a:pt x="511" y="452"/>
                </a:cubicBezTo>
                <a:cubicBezTo>
                  <a:pt x="511" y="452"/>
                  <a:pt x="511" y="452"/>
                  <a:pt x="511" y="452"/>
                </a:cubicBezTo>
                <a:cubicBezTo>
                  <a:pt x="510" y="452"/>
                  <a:pt x="510" y="453"/>
                  <a:pt x="510" y="453"/>
                </a:cubicBezTo>
                <a:cubicBezTo>
                  <a:pt x="510" y="453"/>
                  <a:pt x="510" y="453"/>
                  <a:pt x="510" y="453"/>
                </a:cubicBezTo>
                <a:cubicBezTo>
                  <a:pt x="510" y="453"/>
                  <a:pt x="510" y="453"/>
                  <a:pt x="509" y="453"/>
                </a:cubicBezTo>
                <a:cubicBezTo>
                  <a:pt x="509" y="453"/>
                  <a:pt x="509" y="453"/>
                  <a:pt x="509" y="453"/>
                </a:cubicBezTo>
                <a:cubicBezTo>
                  <a:pt x="509" y="453"/>
                  <a:pt x="509" y="453"/>
                  <a:pt x="509" y="453"/>
                </a:cubicBezTo>
                <a:cubicBezTo>
                  <a:pt x="509" y="453"/>
                  <a:pt x="509" y="454"/>
                  <a:pt x="509" y="454"/>
                </a:cubicBezTo>
                <a:cubicBezTo>
                  <a:pt x="508" y="453"/>
                  <a:pt x="509" y="453"/>
                  <a:pt x="509" y="453"/>
                </a:cubicBezTo>
                <a:cubicBezTo>
                  <a:pt x="510" y="452"/>
                  <a:pt x="510" y="452"/>
                  <a:pt x="509" y="451"/>
                </a:cubicBezTo>
                <a:cubicBezTo>
                  <a:pt x="510" y="451"/>
                  <a:pt x="510" y="450"/>
                  <a:pt x="511" y="449"/>
                </a:cubicBezTo>
                <a:cubicBezTo>
                  <a:pt x="512" y="449"/>
                  <a:pt x="512" y="449"/>
                  <a:pt x="511" y="448"/>
                </a:cubicBezTo>
                <a:cubicBezTo>
                  <a:pt x="510" y="447"/>
                  <a:pt x="509" y="447"/>
                  <a:pt x="509" y="448"/>
                </a:cubicBezTo>
                <a:cubicBezTo>
                  <a:pt x="509" y="449"/>
                  <a:pt x="509" y="449"/>
                  <a:pt x="508" y="449"/>
                </a:cubicBezTo>
                <a:cubicBezTo>
                  <a:pt x="508" y="449"/>
                  <a:pt x="508" y="449"/>
                  <a:pt x="508" y="449"/>
                </a:cubicBezTo>
                <a:cubicBezTo>
                  <a:pt x="508" y="449"/>
                  <a:pt x="508" y="449"/>
                  <a:pt x="508" y="449"/>
                </a:cubicBezTo>
                <a:cubicBezTo>
                  <a:pt x="508" y="450"/>
                  <a:pt x="507" y="450"/>
                  <a:pt x="507" y="450"/>
                </a:cubicBezTo>
                <a:cubicBezTo>
                  <a:pt x="507" y="450"/>
                  <a:pt x="507" y="450"/>
                  <a:pt x="507" y="450"/>
                </a:cubicBezTo>
                <a:cubicBezTo>
                  <a:pt x="507" y="450"/>
                  <a:pt x="507" y="450"/>
                  <a:pt x="507" y="450"/>
                </a:cubicBezTo>
                <a:cubicBezTo>
                  <a:pt x="507" y="449"/>
                  <a:pt x="507" y="448"/>
                  <a:pt x="506" y="448"/>
                </a:cubicBezTo>
                <a:cubicBezTo>
                  <a:pt x="505" y="448"/>
                  <a:pt x="505" y="449"/>
                  <a:pt x="505" y="449"/>
                </a:cubicBezTo>
                <a:cubicBezTo>
                  <a:pt x="505" y="450"/>
                  <a:pt x="505" y="450"/>
                  <a:pt x="505" y="450"/>
                </a:cubicBezTo>
                <a:cubicBezTo>
                  <a:pt x="505" y="450"/>
                  <a:pt x="505" y="450"/>
                  <a:pt x="505" y="450"/>
                </a:cubicBezTo>
                <a:cubicBezTo>
                  <a:pt x="504" y="451"/>
                  <a:pt x="504" y="451"/>
                  <a:pt x="504" y="452"/>
                </a:cubicBezTo>
                <a:cubicBezTo>
                  <a:pt x="504" y="452"/>
                  <a:pt x="503" y="452"/>
                  <a:pt x="503" y="452"/>
                </a:cubicBezTo>
                <a:cubicBezTo>
                  <a:pt x="503" y="452"/>
                  <a:pt x="503" y="452"/>
                  <a:pt x="503" y="452"/>
                </a:cubicBezTo>
                <a:cubicBezTo>
                  <a:pt x="504" y="451"/>
                  <a:pt x="504" y="449"/>
                  <a:pt x="503" y="448"/>
                </a:cubicBezTo>
                <a:cubicBezTo>
                  <a:pt x="502" y="449"/>
                  <a:pt x="501" y="449"/>
                  <a:pt x="501" y="450"/>
                </a:cubicBezTo>
                <a:cubicBezTo>
                  <a:pt x="501" y="450"/>
                  <a:pt x="501" y="449"/>
                  <a:pt x="501" y="449"/>
                </a:cubicBezTo>
                <a:cubicBezTo>
                  <a:pt x="501" y="449"/>
                  <a:pt x="501" y="449"/>
                  <a:pt x="501" y="449"/>
                </a:cubicBezTo>
                <a:cubicBezTo>
                  <a:pt x="501" y="449"/>
                  <a:pt x="501" y="449"/>
                  <a:pt x="501" y="449"/>
                </a:cubicBezTo>
                <a:cubicBezTo>
                  <a:pt x="501" y="448"/>
                  <a:pt x="502" y="448"/>
                  <a:pt x="501" y="447"/>
                </a:cubicBezTo>
                <a:cubicBezTo>
                  <a:pt x="501" y="446"/>
                  <a:pt x="501" y="446"/>
                  <a:pt x="500" y="445"/>
                </a:cubicBezTo>
                <a:cubicBezTo>
                  <a:pt x="499" y="445"/>
                  <a:pt x="499" y="446"/>
                  <a:pt x="498" y="446"/>
                </a:cubicBezTo>
                <a:cubicBezTo>
                  <a:pt x="498" y="446"/>
                  <a:pt x="498" y="446"/>
                  <a:pt x="498" y="446"/>
                </a:cubicBezTo>
                <a:cubicBezTo>
                  <a:pt x="498" y="446"/>
                  <a:pt x="498" y="446"/>
                  <a:pt x="497" y="446"/>
                </a:cubicBezTo>
                <a:cubicBezTo>
                  <a:pt x="497" y="446"/>
                  <a:pt x="497" y="446"/>
                  <a:pt x="497" y="446"/>
                </a:cubicBezTo>
                <a:cubicBezTo>
                  <a:pt x="497" y="446"/>
                  <a:pt x="497" y="446"/>
                  <a:pt x="497" y="446"/>
                </a:cubicBezTo>
                <a:cubicBezTo>
                  <a:pt x="497" y="446"/>
                  <a:pt x="497" y="446"/>
                  <a:pt x="497" y="445"/>
                </a:cubicBezTo>
                <a:cubicBezTo>
                  <a:pt x="498" y="445"/>
                  <a:pt x="498" y="444"/>
                  <a:pt x="497" y="444"/>
                </a:cubicBezTo>
                <a:cubicBezTo>
                  <a:pt x="496" y="443"/>
                  <a:pt x="495" y="443"/>
                  <a:pt x="495" y="445"/>
                </a:cubicBezTo>
                <a:cubicBezTo>
                  <a:pt x="495" y="445"/>
                  <a:pt x="495" y="445"/>
                  <a:pt x="495" y="445"/>
                </a:cubicBezTo>
                <a:cubicBezTo>
                  <a:pt x="494" y="444"/>
                  <a:pt x="494" y="444"/>
                  <a:pt x="494" y="444"/>
                </a:cubicBezTo>
                <a:cubicBezTo>
                  <a:pt x="494" y="444"/>
                  <a:pt x="494" y="444"/>
                  <a:pt x="494" y="444"/>
                </a:cubicBezTo>
                <a:cubicBezTo>
                  <a:pt x="495" y="443"/>
                  <a:pt x="495" y="443"/>
                  <a:pt x="495" y="442"/>
                </a:cubicBezTo>
                <a:cubicBezTo>
                  <a:pt x="496" y="442"/>
                  <a:pt x="495" y="442"/>
                  <a:pt x="495" y="442"/>
                </a:cubicBezTo>
                <a:cubicBezTo>
                  <a:pt x="495" y="442"/>
                  <a:pt x="495" y="442"/>
                  <a:pt x="495" y="442"/>
                </a:cubicBezTo>
                <a:cubicBezTo>
                  <a:pt x="495" y="442"/>
                  <a:pt x="495" y="442"/>
                  <a:pt x="495" y="442"/>
                </a:cubicBezTo>
                <a:cubicBezTo>
                  <a:pt x="494" y="441"/>
                  <a:pt x="494" y="442"/>
                  <a:pt x="493" y="442"/>
                </a:cubicBezTo>
                <a:cubicBezTo>
                  <a:pt x="493" y="442"/>
                  <a:pt x="493" y="442"/>
                  <a:pt x="493" y="442"/>
                </a:cubicBezTo>
                <a:cubicBezTo>
                  <a:pt x="493" y="443"/>
                  <a:pt x="493" y="443"/>
                  <a:pt x="493" y="443"/>
                </a:cubicBezTo>
                <a:cubicBezTo>
                  <a:pt x="492" y="442"/>
                  <a:pt x="492" y="442"/>
                  <a:pt x="491" y="443"/>
                </a:cubicBezTo>
                <a:cubicBezTo>
                  <a:pt x="491" y="443"/>
                  <a:pt x="491" y="443"/>
                  <a:pt x="491" y="443"/>
                </a:cubicBezTo>
                <a:cubicBezTo>
                  <a:pt x="491" y="443"/>
                  <a:pt x="491" y="443"/>
                  <a:pt x="491" y="443"/>
                </a:cubicBezTo>
                <a:cubicBezTo>
                  <a:pt x="491" y="443"/>
                  <a:pt x="491" y="443"/>
                  <a:pt x="491" y="443"/>
                </a:cubicBezTo>
                <a:cubicBezTo>
                  <a:pt x="491" y="443"/>
                  <a:pt x="491" y="443"/>
                  <a:pt x="491" y="443"/>
                </a:cubicBezTo>
                <a:cubicBezTo>
                  <a:pt x="491" y="442"/>
                  <a:pt x="492" y="442"/>
                  <a:pt x="493" y="442"/>
                </a:cubicBezTo>
                <a:cubicBezTo>
                  <a:pt x="493" y="441"/>
                  <a:pt x="494" y="441"/>
                  <a:pt x="494" y="441"/>
                </a:cubicBezTo>
                <a:cubicBezTo>
                  <a:pt x="495" y="441"/>
                  <a:pt x="496" y="441"/>
                  <a:pt x="497" y="441"/>
                </a:cubicBezTo>
                <a:cubicBezTo>
                  <a:pt x="497" y="441"/>
                  <a:pt x="498" y="441"/>
                  <a:pt x="498" y="440"/>
                </a:cubicBezTo>
                <a:cubicBezTo>
                  <a:pt x="497" y="440"/>
                  <a:pt x="496" y="439"/>
                  <a:pt x="496" y="440"/>
                </a:cubicBezTo>
                <a:cubicBezTo>
                  <a:pt x="494" y="442"/>
                  <a:pt x="495" y="439"/>
                  <a:pt x="494" y="439"/>
                </a:cubicBezTo>
                <a:cubicBezTo>
                  <a:pt x="494" y="439"/>
                  <a:pt x="493" y="439"/>
                  <a:pt x="493" y="439"/>
                </a:cubicBezTo>
                <a:cubicBezTo>
                  <a:pt x="493" y="440"/>
                  <a:pt x="492" y="440"/>
                  <a:pt x="492" y="440"/>
                </a:cubicBezTo>
                <a:cubicBezTo>
                  <a:pt x="492" y="440"/>
                  <a:pt x="492" y="440"/>
                  <a:pt x="492" y="440"/>
                </a:cubicBezTo>
                <a:cubicBezTo>
                  <a:pt x="492" y="440"/>
                  <a:pt x="492" y="440"/>
                  <a:pt x="492" y="440"/>
                </a:cubicBezTo>
                <a:cubicBezTo>
                  <a:pt x="492" y="439"/>
                  <a:pt x="492" y="439"/>
                  <a:pt x="492" y="439"/>
                </a:cubicBezTo>
                <a:cubicBezTo>
                  <a:pt x="493" y="439"/>
                  <a:pt x="493" y="439"/>
                  <a:pt x="493" y="438"/>
                </a:cubicBezTo>
                <a:cubicBezTo>
                  <a:pt x="493" y="438"/>
                  <a:pt x="492" y="438"/>
                  <a:pt x="492" y="438"/>
                </a:cubicBezTo>
                <a:cubicBezTo>
                  <a:pt x="491" y="438"/>
                  <a:pt x="491" y="439"/>
                  <a:pt x="490" y="438"/>
                </a:cubicBezTo>
                <a:cubicBezTo>
                  <a:pt x="490" y="438"/>
                  <a:pt x="489" y="438"/>
                  <a:pt x="489" y="438"/>
                </a:cubicBezTo>
                <a:cubicBezTo>
                  <a:pt x="489" y="438"/>
                  <a:pt x="489" y="438"/>
                  <a:pt x="489" y="438"/>
                </a:cubicBezTo>
                <a:cubicBezTo>
                  <a:pt x="489" y="438"/>
                  <a:pt x="489" y="438"/>
                  <a:pt x="489" y="438"/>
                </a:cubicBezTo>
                <a:cubicBezTo>
                  <a:pt x="489" y="438"/>
                  <a:pt x="488" y="438"/>
                  <a:pt x="488" y="438"/>
                </a:cubicBezTo>
                <a:cubicBezTo>
                  <a:pt x="487" y="437"/>
                  <a:pt x="486" y="438"/>
                  <a:pt x="485" y="438"/>
                </a:cubicBezTo>
                <a:cubicBezTo>
                  <a:pt x="486" y="437"/>
                  <a:pt x="486" y="438"/>
                  <a:pt x="486" y="437"/>
                </a:cubicBezTo>
                <a:cubicBezTo>
                  <a:pt x="486" y="436"/>
                  <a:pt x="485" y="436"/>
                  <a:pt x="485" y="437"/>
                </a:cubicBezTo>
                <a:cubicBezTo>
                  <a:pt x="485" y="437"/>
                  <a:pt x="485" y="437"/>
                  <a:pt x="484" y="437"/>
                </a:cubicBezTo>
                <a:cubicBezTo>
                  <a:pt x="484" y="437"/>
                  <a:pt x="485" y="436"/>
                  <a:pt x="485" y="436"/>
                </a:cubicBezTo>
                <a:cubicBezTo>
                  <a:pt x="485" y="436"/>
                  <a:pt x="486" y="436"/>
                  <a:pt x="486" y="436"/>
                </a:cubicBezTo>
                <a:cubicBezTo>
                  <a:pt x="487" y="437"/>
                  <a:pt x="488" y="436"/>
                  <a:pt x="489" y="436"/>
                </a:cubicBezTo>
                <a:cubicBezTo>
                  <a:pt x="488" y="434"/>
                  <a:pt x="486" y="435"/>
                  <a:pt x="485" y="435"/>
                </a:cubicBezTo>
                <a:cubicBezTo>
                  <a:pt x="485" y="435"/>
                  <a:pt x="485" y="435"/>
                  <a:pt x="485" y="435"/>
                </a:cubicBezTo>
                <a:cubicBezTo>
                  <a:pt x="485" y="434"/>
                  <a:pt x="485" y="434"/>
                  <a:pt x="485" y="434"/>
                </a:cubicBezTo>
                <a:cubicBezTo>
                  <a:pt x="485" y="434"/>
                  <a:pt x="485" y="434"/>
                  <a:pt x="485" y="434"/>
                </a:cubicBezTo>
                <a:cubicBezTo>
                  <a:pt x="485" y="434"/>
                  <a:pt x="484" y="434"/>
                  <a:pt x="484" y="434"/>
                </a:cubicBezTo>
                <a:cubicBezTo>
                  <a:pt x="484" y="433"/>
                  <a:pt x="485" y="434"/>
                  <a:pt x="485" y="434"/>
                </a:cubicBezTo>
                <a:cubicBezTo>
                  <a:pt x="485" y="434"/>
                  <a:pt x="485" y="434"/>
                  <a:pt x="485" y="434"/>
                </a:cubicBezTo>
                <a:cubicBezTo>
                  <a:pt x="485" y="434"/>
                  <a:pt x="485" y="434"/>
                  <a:pt x="485" y="434"/>
                </a:cubicBezTo>
                <a:cubicBezTo>
                  <a:pt x="486" y="434"/>
                  <a:pt x="486" y="433"/>
                  <a:pt x="486" y="433"/>
                </a:cubicBezTo>
                <a:cubicBezTo>
                  <a:pt x="488" y="433"/>
                  <a:pt x="489" y="433"/>
                  <a:pt x="490" y="434"/>
                </a:cubicBezTo>
                <a:cubicBezTo>
                  <a:pt x="490" y="434"/>
                  <a:pt x="491" y="434"/>
                  <a:pt x="491" y="434"/>
                </a:cubicBezTo>
                <a:cubicBezTo>
                  <a:pt x="489" y="433"/>
                  <a:pt x="488" y="432"/>
                  <a:pt x="487" y="432"/>
                </a:cubicBezTo>
                <a:cubicBezTo>
                  <a:pt x="487" y="431"/>
                  <a:pt x="488" y="432"/>
                  <a:pt x="488" y="432"/>
                </a:cubicBezTo>
                <a:cubicBezTo>
                  <a:pt x="489" y="432"/>
                  <a:pt x="489" y="432"/>
                  <a:pt x="490" y="432"/>
                </a:cubicBezTo>
                <a:cubicBezTo>
                  <a:pt x="490" y="431"/>
                  <a:pt x="489" y="431"/>
                  <a:pt x="489" y="431"/>
                </a:cubicBezTo>
                <a:cubicBezTo>
                  <a:pt x="489" y="430"/>
                  <a:pt x="490" y="430"/>
                  <a:pt x="490" y="430"/>
                </a:cubicBezTo>
                <a:cubicBezTo>
                  <a:pt x="490" y="430"/>
                  <a:pt x="490" y="430"/>
                  <a:pt x="490" y="430"/>
                </a:cubicBezTo>
                <a:cubicBezTo>
                  <a:pt x="490" y="430"/>
                  <a:pt x="490" y="430"/>
                  <a:pt x="490" y="430"/>
                </a:cubicBezTo>
                <a:cubicBezTo>
                  <a:pt x="490" y="430"/>
                  <a:pt x="491" y="430"/>
                  <a:pt x="491" y="429"/>
                </a:cubicBezTo>
                <a:cubicBezTo>
                  <a:pt x="490" y="428"/>
                  <a:pt x="489" y="427"/>
                  <a:pt x="488" y="427"/>
                </a:cubicBezTo>
                <a:cubicBezTo>
                  <a:pt x="487" y="427"/>
                  <a:pt x="487" y="427"/>
                  <a:pt x="487" y="426"/>
                </a:cubicBezTo>
                <a:cubicBezTo>
                  <a:pt x="486" y="426"/>
                  <a:pt x="486" y="426"/>
                  <a:pt x="486" y="426"/>
                </a:cubicBezTo>
                <a:cubicBezTo>
                  <a:pt x="486" y="426"/>
                  <a:pt x="486" y="426"/>
                  <a:pt x="486" y="426"/>
                </a:cubicBezTo>
                <a:cubicBezTo>
                  <a:pt x="486" y="426"/>
                  <a:pt x="486" y="426"/>
                  <a:pt x="486" y="426"/>
                </a:cubicBezTo>
                <a:cubicBezTo>
                  <a:pt x="486" y="426"/>
                  <a:pt x="486" y="426"/>
                  <a:pt x="486" y="426"/>
                </a:cubicBezTo>
                <a:cubicBezTo>
                  <a:pt x="486" y="426"/>
                  <a:pt x="487" y="426"/>
                  <a:pt x="487" y="426"/>
                </a:cubicBezTo>
                <a:cubicBezTo>
                  <a:pt x="487" y="426"/>
                  <a:pt x="487" y="426"/>
                  <a:pt x="487" y="426"/>
                </a:cubicBezTo>
                <a:cubicBezTo>
                  <a:pt x="487" y="426"/>
                  <a:pt x="487" y="426"/>
                  <a:pt x="487" y="426"/>
                </a:cubicBezTo>
                <a:cubicBezTo>
                  <a:pt x="488" y="425"/>
                  <a:pt x="489" y="426"/>
                  <a:pt x="489" y="425"/>
                </a:cubicBezTo>
                <a:cubicBezTo>
                  <a:pt x="489" y="425"/>
                  <a:pt x="489" y="425"/>
                  <a:pt x="490" y="425"/>
                </a:cubicBezTo>
                <a:cubicBezTo>
                  <a:pt x="490" y="425"/>
                  <a:pt x="490" y="425"/>
                  <a:pt x="490" y="425"/>
                </a:cubicBezTo>
                <a:cubicBezTo>
                  <a:pt x="490" y="425"/>
                  <a:pt x="490" y="425"/>
                  <a:pt x="490" y="425"/>
                </a:cubicBezTo>
                <a:cubicBezTo>
                  <a:pt x="490" y="425"/>
                  <a:pt x="490" y="425"/>
                  <a:pt x="491" y="426"/>
                </a:cubicBezTo>
                <a:cubicBezTo>
                  <a:pt x="492" y="426"/>
                  <a:pt x="493" y="427"/>
                  <a:pt x="494" y="426"/>
                </a:cubicBezTo>
                <a:cubicBezTo>
                  <a:pt x="495" y="426"/>
                  <a:pt x="496" y="426"/>
                  <a:pt x="497" y="427"/>
                </a:cubicBezTo>
                <a:cubicBezTo>
                  <a:pt x="498" y="427"/>
                  <a:pt x="498" y="427"/>
                  <a:pt x="499" y="426"/>
                </a:cubicBezTo>
                <a:cubicBezTo>
                  <a:pt x="499" y="425"/>
                  <a:pt x="499" y="425"/>
                  <a:pt x="498" y="424"/>
                </a:cubicBezTo>
                <a:cubicBezTo>
                  <a:pt x="497" y="422"/>
                  <a:pt x="495" y="420"/>
                  <a:pt x="492" y="421"/>
                </a:cubicBezTo>
                <a:cubicBezTo>
                  <a:pt x="490" y="421"/>
                  <a:pt x="489" y="420"/>
                  <a:pt x="487" y="419"/>
                </a:cubicBezTo>
                <a:cubicBezTo>
                  <a:pt x="486" y="418"/>
                  <a:pt x="485" y="418"/>
                  <a:pt x="484" y="419"/>
                </a:cubicBezTo>
                <a:cubicBezTo>
                  <a:pt x="482" y="420"/>
                  <a:pt x="481" y="421"/>
                  <a:pt x="479" y="420"/>
                </a:cubicBezTo>
                <a:cubicBezTo>
                  <a:pt x="479" y="420"/>
                  <a:pt x="479" y="420"/>
                  <a:pt x="479" y="420"/>
                </a:cubicBezTo>
                <a:cubicBezTo>
                  <a:pt x="480" y="419"/>
                  <a:pt x="480" y="419"/>
                  <a:pt x="480" y="419"/>
                </a:cubicBezTo>
                <a:cubicBezTo>
                  <a:pt x="480" y="419"/>
                  <a:pt x="480" y="419"/>
                  <a:pt x="480" y="419"/>
                </a:cubicBezTo>
                <a:cubicBezTo>
                  <a:pt x="480" y="419"/>
                  <a:pt x="480" y="419"/>
                  <a:pt x="480" y="419"/>
                </a:cubicBezTo>
                <a:cubicBezTo>
                  <a:pt x="482" y="420"/>
                  <a:pt x="483" y="419"/>
                  <a:pt x="484" y="418"/>
                </a:cubicBezTo>
                <a:cubicBezTo>
                  <a:pt x="484" y="418"/>
                  <a:pt x="485" y="417"/>
                  <a:pt x="486" y="417"/>
                </a:cubicBezTo>
                <a:cubicBezTo>
                  <a:pt x="487" y="418"/>
                  <a:pt x="488" y="417"/>
                  <a:pt x="489" y="416"/>
                </a:cubicBezTo>
                <a:cubicBezTo>
                  <a:pt x="490" y="415"/>
                  <a:pt x="491" y="414"/>
                  <a:pt x="492" y="415"/>
                </a:cubicBezTo>
                <a:cubicBezTo>
                  <a:pt x="493" y="416"/>
                  <a:pt x="494" y="416"/>
                  <a:pt x="495" y="416"/>
                </a:cubicBezTo>
                <a:cubicBezTo>
                  <a:pt x="495" y="416"/>
                  <a:pt x="496" y="416"/>
                  <a:pt x="495" y="415"/>
                </a:cubicBezTo>
                <a:cubicBezTo>
                  <a:pt x="495" y="414"/>
                  <a:pt x="495" y="412"/>
                  <a:pt x="495" y="411"/>
                </a:cubicBezTo>
                <a:cubicBezTo>
                  <a:pt x="494" y="409"/>
                  <a:pt x="492" y="407"/>
                  <a:pt x="491" y="406"/>
                </a:cubicBezTo>
                <a:cubicBezTo>
                  <a:pt x="490" y="404"/>
                  <a:pt x="489" y="404"/>
                  <a:pt x="488" y="406"/>
                </a:cubicBezTo>
                <a:cubicBezTo>
                  <a:pt x="488" y="406"/>
                  <a:pt x="487" y="407"/>
                  <a:pt x="488" y="408"/>
                </a:cubicBezTo>
                <a:cubicBezTo>
                  <a:pt x="489" y="408"/>
                  <a:pt x="488" y="409"/>
                  <a:pt x="488" y="409"/>
                </a:cubicBezTo>
                <a:cubicBezTo>
                  <a:pt x="487" y="409"/>
                  <a:pt x="487" y="409"/>
                  <a:pt x="486" y="410"/>
                </a:cubicBezTo>
                <a:cubicBezTo>
                  <a:pt x="486" y="411"/>
                  <a:pt x="485" y="412"/>
                  <a:pt x="483" y="412"/>
                </a:cubicBezTo>
                <a:cubicBezTo>
                  <a:pt x="483" y="412"/>
                  <a:pt x="483" y="412"/>
                  <a:pt x="483" y="412"/>
                </a:cubicBezTo>
                <a:cubicBezTo>
                  <a:pt x="482" y="412"/>
                  <a:pt x="482" y="413"/>
                  <a:pt x="481" y="414"/>
                </a:cubicBezTo>
                <a:cubicBezTo>
                  <a:pt x="481" y="415"/>
                  <a:pt x="480" y="415"/>
                  <a:pt x="479" y="414"/>
                </a:cubicBezTo>
                <a:cubicBezTo>
                  <a:pt x="479" y="414"/>
                  <a:pt x="478" y="414"/>
                  <a:pt x="478" y="415"/>
                </a:cubicBezTo>
                <a:cubicBezTo>
                  <a:pt x="478" y="415"/>
                  <a:pt x="478" y="415"/>
                  <a:pt x="478" y="415"/>
                </a:cubicBezTo>
                <a:cubicBezTo>
                  <a:pt x="477" y="416"/>
                  <a:pt x="477" y="417"/>
                  <a:pt x="476" y="418"/>
                </a:cubicBezTo>
                <a:cubicBezTo>
                  <a:pt x="476" y="418"/>
                  <a:pt x="476" y="418"/>
                  <a:pt x="476" y="418"/>
                </a:cubicBezTo>
                <a:cubicBezTo>
                  <a:pt x="477" y="416"/>
                  <a:pt x="477" y="415"/>
                  <a:pt x="478" y="413"/>
                </a:cubicBezTo>
                <a:cubicBezTo>
                  <a:pt x="478" y="413"/>
                  <a:pt x="478" y="413"/>
                  <a:pt x="478" y="413"/>
                </a:cubicBezTo>
                <a:cubicBezTo>
                  <a:pt x="479" y="413"/>
                  <a:pt x="479" y="413"/>
                  <a:pt x="479" y="413"/>
                </a:cubicBezTo>
                <a:cubicBezTo>
                  <a:pt x="479" y="413"/>
                  <a:pt x="479" y="413"/>
                  <a:pt x="479" y="413"/>
                </a:cubicBezTo>
                <a:cubicBezTo>
                  <a:pt x="480" y="414"/>
                  <a:pt x="480" y="414"/>
                  <a:pt x="480" y="413"/>
                </a:cubicBezTo>
                <a:cubicBezTo>
                  <a:pt x="481" y="412"/>
                  <a:pt x="482" y="411"/>
                  <a:pt x="484" y="410"/>
                </a:cubicBezTo>
                <a:cubicBezTo>
                  <a:pt x="484" y="410"/>
                  <a:pt x="485" y="409"/>
                  <a:pt x="484" y="409"/>
                </a:cubicBezTo>
                <a:cubicBezTo>
                  <a:pt x="484" y="409"/>
                  <a:pt x="484" y="409"/>
                  <a:pt x="484" y="409"/>
                </a:cubicBezTo>
                <a:cubicBezTo>
                  <a:pt x="484" y="409"/>
                  <a:pt x="484" y="409"/>
                  <a:pt x="484" y="409"/>
                </a:cubicBezTo>
                <a:cubicBezTo>
                  <a:pt x="485" y="409"/>
                  <a:pt x="485" y="408"/>
                  <a:pt x="485" y="408"/>
                </a:cubicBezTo>
                <a:cubicBezTo>
                  <a:pt x="485" y="408"/>
                  <a:pt x="486" y="407"/>
                  <a:pt x="485" y="407"/>
                </a:cubicBezTo>
                <a:cubicBezTo>
                  <a:pt x="485" y="406"/>
                  <a:pt x="484" y="406"/>
                  <a:pt x="484" y="406"/>
                </a:cubicBezTo>
                <a:cubicBezTo>
                  <a:pt x="483" y="407"/>
                  <a:pt x="482" y="407"/>
                  <a:pt x="481" y="407"/>
                </a:cubicBezTo>
                <a:cubicBezTo>
                  <a:pt x="480" y="407"/>
                  <a:pt x="479" y="407"/>
                  <a:pt x="478" y="408"/>
                </a:cubicBezTo>
                <a:cubicBezTo>
                  <a:pt x="478" y="408"/>
                  <a:pt x="478" y="408"/>
                  <a:pt x="478" y="408"/>
                </a:cubicBezTo>
                <a:cubicBezTo>
                  <a:pt x="478" y="409"/>
                  <a:pt x="478" y="409"/>
                  <a:pt x="478" y="410"/>
                </a:cubicBezTo>
                <a:cubicBezTo>
                  <a:pt x="478" y="411"/>
                  <a:pt x="478" y="411"/>
                  <a:pt x="477" y="411"/>
                </a:cubicBezTo>
                <a:cubicBezTo>
                  <a:pt x="476" y="411"/>
                  <a:pt x="476" y="412"/>
                  <a:pt x="475" y="413"/>
                </a:cubicBezTo>
                <a:cubicBezTo>
                  <a:pt x="475" y="413"/>
                  <a:pt x="475" y="413"/>
                  <a:pt x="475" y="413"/>
                </a:cubicBezTo>
                <a:cubicBezTo>
                  <a:pt x="475" y="413"/>
                  <a:pt x="474" y="413"/>
                  <a:pt x="474" y="414"/>
                </a:cubicBezTo>
                <a:cubicBezTo>
                  <a:pt x="474" y="414"/>
                  <a:pt x="474" y="414"/>
                  <a:pt x="474" y="414"/>
                </a:cubicBezTo>
                <a:cubicBezTo>
                  <a:pt x="474" y="414"/>
                  <a:pt x="474" y="414"/>
                  <a:pt x="474" y="414"/>
                </a:cubicBezTo>
                <a:cubicBezTo>
                  <a:pt x="474" y="413"/>
                  <a:pt x="474" y="413"/>
                  <a:pt x="474" y="413"/>
                </a:cubicBezTo>
                <a:cubicBezTo>
                  <a:pt x="475" y="412"/>
                  <a:pt x="475" y="410"/>
                  <a:pt x="477" y="411"/>
                </a:cubicBezTo>
                <a:cubicBezTo>
                  <a:pt x="477" y="411"/>
                  <a:pt x="477" y="410"/>
                  <a:pt x="477" y="410"/>
                </a:cubicBezTo>
                <a:cubicBezTo>
                  <a:pt x="477" y="410"/>
                  <a:pt x="477" y="409"/>
                  <a:pt x="476" y="409"/>
                </a:cubicBezTo>
                <a:cubicBezTo>
                  <a:pt x="476" y="409"/>
                  <a:pt x="478" y="409"/>
                  <a:pt x="477" y="407"/>
                </a:cubicBezTo>
                <a:cubicBezTo>
                  <a:pt x="478" y="407"/>
                  <a:pt x="479" y="406"/>
                  <a:pt x="480" y="406"/>
                </a:cubicBezTo>
                <a:cubicBezTo>
                  <a:pt x="480" y="406"/>
                  <a:pt x="480" y="406"/>
                  <a:pt x="480" y="406"/>
                </a:cubicBezTo>
                <a:cubicBezTo>
                  <a:pt x="481" y="405"/>
                  <a:pt x="482" y="405"/>
                  <a:pt x="482" y="405"/>
                </a:cubicBezTo>
                <a:cubicBezTo>
                  <a:pt x="484" y="405"/>
                  <a:pt x="486" y="404"/>
                  <a:pt x="486" y="402"/>
                </a:cubicBezTo>
                <a:cubicBezTo>
                  <a:pt x="486" y="402"/>
                  <a:pt x="486" y="402"/>
                  <a:pt x="486" y="402"/>
                </a:cubicBezTo>
                <a:cubicBezTo>
                  <a:pt x="486" y="402"/>
                  <a:pt x="486" y="402"/>
                  <a:pt x="486" y="402"/>
                </a:cubicBezTo>
                <a:cubicBezTo>
                  <a:pt x="486" y="403"/>
                  <a:pt x="486" y="403"/>
                  <a:pt x="487" y="403"/>
                </a:cubicBezTo>
                <a:cubicBezTo>
                  <a:pt x="488" y="401"/>
                  <a:pt x="488" y="399"/>
                  <a:pt x="486" y="398"/>
                </a:cubicBezTo>
                <a:cubicBezTo>
                  <a:pt x="484" y="397"/>
                  <a:pt x="483" y="397"/>
                  <a:pt x="482" y="395"/>
                </a:cubicBezTo>
                <a:cubicBezTo>
                  <a:pt x="481" y="395"/>
                  <a:pt x="480" y="395"/>
                  <a:pt x="479" y="395"/>
                </a:cubicBezTo>
                <a:cubicBezTo>
                  <a:pt x="479" y="397"/>
                  <a:pt x="477" y="397"/>
                  <a:pt x="476" y="398"/>
                </a:cubicBezTo>
                <a:cubicBezTo>
                  <a:pt x="476" y="398"/>
                  <a:pt x="476" y="398"/>
                  <a:pt x="476" y="398"/>
                </a:cubicBezTo>
                <a:cubicBezTo>
                  <a:pt x="476" y="398"/>
                  <a:pt x="476" y="398"/>
                  <a:pt x="476" y="398"/>
                </a:cubicBezTo>
                <a:cubicBezTo>
                  <a:pt x="476" y="398"/>
                  <a:pt x="476" y="398"/>
                  <a:pt x="476" y="398"/>
                </a:cubicBezTo>
                <a:cubicBezTo>
                  <a:pt x="476" y="398"/>
                  <a:pt x="476" y="398"/>
                  <a:pt x="476" y="398"/>
                </a:cubicBezTo>
                <a:cubicBezTo>
                  <a:pt x="475" y="398"/>
                  <a:pt x="475" y="398"/>
                  <a:pt x="474" y="398"/>
                </a:cubicBezTo>
                <a:cubicBezTo>
                  <a:pt x="474" y="398"/>
                  <a:pt x="474" y="398"/>
                  <a:pt x="474" y="398"/>
                </a:cubicBezTo>
                <a:cubicBezTo>
                  <a:pt x="474" y="398"/>
                  <a:pt x="474" y="398"/>
                  <a:pt x="474" y="398"/>
                </a:cubicBezTo>
                <a:cubicBezTo>
                  <a:pt x="473" y="399"/>
                  <a:pt x="474" y="399"/>
                  <a:pt x="474" y="400"/>
                </a:cubicBezTo>
                <a:cubicBezTo>
                  <a:pt x="474" y="400"/>
                  <a:pt x="474" y="400"/>
                  <a:pt x="474" y="400"/>
                </a:cubicBezTo>
                <a:cubicBezTo>
                  <a:pt x="474" y="400"/>
                  <a:pt x="474" y="400"/>
                  <a:pt x="474" y="400"/>
                </a:cubicBezTo>
                <a:cubicBezTo>
                  <a:pt x="474" y="400"/>
                  <a:pt x="474" y="400"/>
                  <a:pt x="474" y="400"/>
                </a:cubicBezTo>
                <a:cubicBezTo>
                  <a:pt x="474" y="401"/>
                  <a:pt x="474" y="401"/>
                  <a:pt x="473" y="401"/>
                </a:cubicBezTo>
                <a:cubicBezTo>
                  <a:pt x="473" y="401"/>
                  <a:pt x="473" y="401"/>
                  <a:pt x="473" y="401"/>
                </a:cubicBezTo>
                <a:cubicBezTo>
                  <a:pt x="474" y="400"/>
                  <a:pt x="473" y="400"/>
                  <a:pt x="473" y="399"/>
                </a:cubicBezTo>
                <a:cubicBezTo>
                  <a:pt x="473" y="399"/>
                  <a:pt x="473" y="398"/>
                  <a:pt x="474" y="398"/>
                </a:cubicBezTo>
                <a:cubicBezTo>
                  <a:pt x="476" y="397"/>
                  <a:pt x="477" y="396"/>
                  <a:pt x="477" y="394"/>
                </a:cubicBezTo>
                <a:cubicBezTo>
                  <a:pt x="478" y="394"/>
                  <a:pt x="478" y="394"/>
                  <a:pt x="478" y="393"/>
                </a:cubicBezTo>
                <a:cubicBezTo>
                  <a:pt x="477" y="393"/>
                  <a:pt x="476" y="393"/>
                  <a:pt x="476" y="394"/>
                </a:cubicBezTo>
                <a:cubicBezTo>
                  <a:pt x="476" y="394"/>
                  <a:pt x="476" y="394"/>
                  <a:pt x="476" y="394"/>
                </a:cubicBezTo>
                <a:cubicBezTo>
                  <a:pt x="476" y="394"/>
                  <a:pt x="475" y="394"/>
                  <a:pt x="474" y="395"/>
                </a:cubicBezTo>
                <a:cubicBezTo>
                  <a:pt x="473" y="395"/>
                  <a:pt x="471" y="397"/>
                  <a:pt x="470" y="398"/>
                </a:cubicBezTo>
                <a:cubicBezTo>
                  <a:pt x="469" y="400"/>
                  <a:pt x="468" y="402"/>
                  <a:pt x="469" y="404"/>
                </a:cubicBezTo>
                <a:cubicBezTo>
                  <a:pt x="468" y="404"/>
                  <a:pt x="468" y="404"/>
                  <a:pt x="468" y="404"/>
                </a:cubicBezTo>
                <a:cubicBezTo>
                  <a:pt x="468" y="404"/>
                  <a:pt x="468" y="404"/>
                  <a:pt x="468" y="404"/>
                </a:cubicBezTo>
                <a:cubicBezTo>
                  <a:pt x="468" y="404"/>
                  <a:pt x="468" y="404"/>
                  <a:pt x="468" y="404"/>
                </a:cubicBezTo>
                <a:cubicBezTo>
                  <a:pt x="468" y="405"/>
                  <a:pt x="468" y="405"/>
                  <a:pt x="468" y="405"/>
                </a:cubicBezTo>
                <a:cubicBezTo>
                  <a:pt x="468" y="405"/>
                  <a:pt x="468" y="405"/>
                  <a:pt x="468" y="405"/>
                </a:cubicBezTo>
                <a:cubicBezTo>
                  <a:pt x="468" y="405"/>
                  <a:pt x="468" y="405"/>
                  <a:pt x="468" y="405"/>
                </a:cubicBezTo>
                <a:cubicBezTo>
                  <a:pt x="467" y="405"/>
                  <a:pt x="467" y="405"/>
                  <a:pt x="467" y="404"/>
                </a:cubicBezTo>
                <a:cubicBezTo>
                  <a:pt x="467" y="404"/>
                  <a:pt x="467" y="404"/>
                  <a:pt x="467" y="404"/>
                </a:cubicBezTo>
                <a:cubicBezTo>
                  <a:pt x="468" y="403"/>
                  <a:pt x="468" y="402"/>
                  <a:pt x="468" y="401"/>
                </a:cubicBezTo>
                <a:cubicBezTo>
                  <a:pt x="469" y="400"/>
                  <a:pt x="468" y="399"/>
                  <a:pt x="467" y="399"/>
                </a:cubicBezTo>
                <a:cubicBezTo>
                  <a:pt x="467" y="399"/>
                  <a:pt x="467" y="399"/>
                  <a:pt x="467" y="399"/>
                </a:cubicBezTo>
                <a:cubicBezTo>
                  <a:pt x="466" y="399"/>
                  <a:pt x="466" y="400"/>
                  <a:pt x="466" y="400"/>
                </a:cubicBezTo>
                <a:cubicBezTo>
                  <a:pt x="466" y="400"/>
                  <a:pt x="466" y="400"/>
                  <a:pt x="466" y="400"/>
                </a:cubicBezTo>
                <a:cubicBezTo>
                  <a:pt x="466" y="400"/>
                  <a:pt x="466" y="400"/>
                  <a:pt x="466" y="400"/>
                </a:cubicBezTo>
                <a:cubicBezTo>
                  <a:pt x="466" y="400"/>
                  <a:pt x="466" y="400"/>
                  <a:pt x="466" y="400"/>
                </a:cubicBezTo>
                <a:cubicBezTo>
                  <a:pt x="466" y="400"/>
                  <a:pt x="466" y="400"/>
                  <a:pt x="466" y="400"/>
                </a:cubicBezTo>
                <a:cubicBezTo>
                  <a:pt x="466" y="400"/>
                  <a:pt x="466" y="400"/>
                  <a:pt x="466" y="400"/>
                </a:cubicBezTo>
                <a:cubicBezTo>
                  <a:pt x="466" y="399"/>
                  <a:pt x="466" y="399"/>
                  <a:pt x="466" y="398"/>
                </a:cubicBezTo>
                <a:cubicBezTo>
                  <a:pt x="466" y="398"/>
                  <a:pt x="466" y="398"/>
                  <a:pt x="466" y="398"/>
                </a:cubicBezTo>
                <a:cubicBezTo>
                  <a:pt x="466" y="398"/>
                  <a:pt x="467" y="399"/>
                  <a:pt x="467" y="399"/>
                </a:cubicBezTo>
                <a:cubicBezTo>
                  <a:pt x="467" y="399"/>
                  <a:pt x="467" y="399"/>
                  <a:pt x="467" y="399"/>
                </a:cubicBezTo>
                <a:cubicBezTo>
                  <a:pt x="467" y="399"/>
                  <a:pt x="467" y="399"/>
                  <a:pt x="467" y="399"/>
                </a:cubicBezTo>
                <a:cubicBezTo>
                  <a:pt x="468" y="399"/>
                  <a:pt x="468" y="399"/>
                  <a:pt x="469" y="398"/>
                </a:cubicBezTo>
                <a:cubicBezTo>
                  <a:pt x="470" y="396"/>
                  <a:pt x="471" y="395"/>
                  <a:pt x="472" y="393"/>
                </a:cubicBezTo>
                <a:cubicBezTo>
                  <a:pt x="473" y="392"/>
                  <a:pt x="473" y="390"/>
                  <a:pt x="472" y="389"/>
                </a:cubicBezTo>
                <a:cubicBezTo>
                  <a:pt x="471" y="388"/>
                  <a:pt x="471" y="388"/>
                  <a:pt x="470" y="389"/>
                </a:cubicBezTo>
                <a:cubicBezTo>
                  <a:pt x="470" y="389"/>
                  <a:pt x="469" y="389"/>
                  <a:pt x="469" y="390"/>
                </a:cubicBezTo>
                <a:cubicBezTo>
                  <a:pt x="468" y="390"/>
                  <a:pt x="468" y="392"/>
                  <a:pt x="469" y="393"/>
                </a:cubicBezTo>
                <a:cubicBezTo>
                  <a:pt x="468" y="393"/>
                  <a:pt x="468" y="393"/>
                  <a:pt x="468" y="393"/>
                </a:cubicBezTo>
                <a:cubicBezTo>
                  <a:pt x="468" y="393"/>
                  <a:pt x="468" y="393"/>
                  <a:pt x="468" y="393"/>
                </a:cubicBezTo>
                <a:cubicBezTo>
                  <a:pt x="468" y="393"/>
                  <a:pt x="468" y="393"/>
                  <a:pt x="468" y="393"/>
                </a:cubicBezTo>
                <a:cubicBezTo>
                  <a:pt x="467" y="392"/>
                  <a:pt x="466" y="393"/>
                  <a:pt x="466" y="393"/>
                </a:cubicBezTo>
                <a:cubicBezTo>
                  <a:pt x="465" y="393"/>
                  <a:pt x="464" y="394"/>
                  <a:pt x="464" y="394"/>
                </a:cubicBezTo>
                <a:cubicBezTo>
                  <a:pt x="464" y="394"/>
                  <a:pt x="464" y="394"/>
                  <a:pt x="464" y="394"/>
                </a:cubicBezTo>
                <a:cubicBezTo>
                  <a:pt x="464" y="394"/>
                  <a:pt x="464" y="394"/>
                  <a:pt x="464" y="394"/>
                </a:cubicBezTo>
                <a:cubicBezTo>
                  <a:pt x="464" y="394"/>
                  <a:pt x="464" y="394"/>
                  <a:pt x="464" y="394"/>
                </a:cubicBezTo>
                <a:cubicBezTo>
                  <a:pt x="464" y="394"/>
                  <a:pt x="464" y="394"/>
                  <a:pt x="464" y="394"/>
                </a:cubicBezTo>
                <a:cubicBezTo>
                  <a:pt x="464" y="394"/>
                  <a:pt x="464" y="394"/>
                  <a:pt x="464" y="394"/>
                </a:cubicBezTo>
                <a:cubicBezTo>
                  <a:pt x="464" y="393"/>
                  <a:pt x="465" y="392"/>
                  <a:pt x="466" y="392"/>
                </a:cubicBezTo>
                <a:cubicBezTo>
                  <a:pt x="467" y="392"/>
                  <a:pt x="467" y="391"/>
                  <a:pt x="467" y="391"/>
                </a:cubicBezTo>
                <a:cubicBezTo>
                  <a:pt x="467" y="390"/>
                  <a:pt x="467" y="390"/>
                  <a:pt x="466" y="390"/>
                </a:cubicBezTo>
                <a:cubicBezTo>
                  <a:pt x="466" y="390"/>
                  <a:pt x="465" y="390"/>
                  <a:pt x="465" y="390"/>
                </a:cubicBezTo>
                <a:cubicBezTo>
                  <a:pt x="465" y="390"/>
                  <a:pt x="465" y="390"/>
                  <a:pt x="465" y="390"/>
                </a:cubicBezTo>
                <a:cubicBezTo>
                  <a:pt x="463" y="389"/>
                  <a:pt x="462" y="389"/>
                  <a:pt x="463" y="391"/>
                </a:cubicBezTo>
                <a:cubicBezTo>
                  <a:pt x="463" y="391"/>
                  <a:pt x="462" y="391"/>
                  <a:pt x="462" y="392"/>
                </a:cubicBezTo>
                <a:cubicBezTo>
                  <a:pt x="462" y="392"/>
                  <a:pt x="462" y="392"/>
                  <a:pt x="462" y="392"/>
                </a:cubicBezTo>
                <a:cubicBezTo>
                  <a:pt x="462" y="392"/>
                  <a:pt x="462" y="392"/>
                  <a:pt x="462" y="392"/>
                </a:cubicBezTo>
                <a:cubicBezTo>
                  <a:pt x="461" y="392"/>
                  <a:pt x="461" y="392"/>
                  <a:pt x="461" y="392"/>
                </a:cubicBezTo>
                <a:cubicBezTo>
                  <a:pt x="461" y="393"/>
                  <a:pt x="461" y="393"/>
                  <a:pt x="461" y="393"/>
                </a:cubicBezTo>
                <a:cubicBezTo>
                  <a:pt x="461" y="393"/>
                  <a:pt x="461" y="393"/>
                  <a:pt x="461" y="393"/>
                </a:cubicBezTo>
                <a:cubicBezTo>
                  <a:pt x="461" y="393"/>
                  <a:pt x="461" y="393"/>
                  <a:pt x="461" y="393"/>
                </a:cubicBezTo>
                <a:cubicBezTo>
                  <a:pt x="461" y="392"/>
                  <a:pt x="462" y="391"/>
                  <a:pt x="462" y="390"/>
                </a:cubicBezTo>
                <a:cubicBezTo>
                  <a:pt x="463" y="388"/>
                  <a:pt x="463" y="388"/>
                  <a:pt x="465" y="388"/>
                </a:cubicBezTo>
                <a:cubicBezTo>
                  <a:pt x="465" y="388"/>
                  <a:pt x="465" y="388"/>
                  <a:pt x="465" y="388"/>
                </a:cubicBezTo>
                <a:cubicBezTo>
                  <a:pt x="465" y="388"/>
                  <a:pt x="465" y="388"/>
                  <a:pt x="465" y="388"/>
                </a:cubicBezTo>
                <a:cubicBezTo>
                  <a:pt x="466" y="389"/>
                  <a:pt x="466" y="389"/>
                  <a:pt x="467" y="387"/>
                </a:cubicBezTo>
                <a:cubicBezTo>
                  <a:pt x="467" y="387"/>
                  <a:pt x="467" y="387"/>
                  <a:pt x="467" y="387"/>
                </a:cubicBezTo>
                <a:cubicBezTo>
                  <a:pt x="468" y="386"/>
                  <a:pt x="469" y="386"/>
                  <a:pt x="468" y="385"/>
                </a:cubicBezTo>
                <a:cubicBezTo>
                  <a:pt x="468" y="383"/>
                  <a:pt x="467" y="380"/>
                  <a:pt x="464" y="379"/>
                </a:cubicBezTo>
                <a:cubicBezTo>
                  <a:pt x="463" y="379"/>
                  <a:pt x="461" y="378"/>
                  <a:pt x="460" y="377"/>
                </a:cubicBezTo>
                <a:cubicBezTo>
                  <a:pt x="459" y="376"/>
                  <a:pt x="459" y="377"/>
                  <a:pt x="459" y="378"/>
                </a:cubicBezTo>
                <a:cubicBezTo>
                  <a:pt x="459" y="379"/>
                  <a:pt x="458" y="380"/>
                  <a:pt x="457" y="380"/>
                </a:cubicBezTo>
                <a:cubicBezTo>
                  <a:pt x="457" y="380"/>
                  <a:pt x="457" y="380"/>
                  <a:pt x="457" y="380"/>
                </a:cubicBezTo>
                <a:cubicBezTo>
                  <a:pt x="457" y="380"/>
                  <a:pt x="457" y="380"/>
                  <a:pt x="457" y="380"/>
                </a:cubicBezTo>
                <a:cubicBezTo>
                  <a:pt x="457" y="380"/>
                  <a:pt x="457" y="380"/>
                  <a:pt x="457" y="380"/>
                </a:cubicBezTo>
                <a:cubicBezTo>
                  <a:pt x="457" y="380"/>
                  <a:pt x="456" y="379"/>
                  <a:pt x="456" y="380"/>
                </a:cubicBezTo>
                <a:cubicBezTo>
                  <a:pt x="456" y="380"/>
                  <a:pt x="456" y="381"/>
                  <a:pt x="455" y="381"/>
                </a:cubicBezTo>
                <a:cubicBezTo>
                  <a:pt x="455" y="381"/>
                  <a:pt x="455" y="380"/>
                  <a:pt x="455" y="380"/>
                </a:cubicBezTo>
                <a:cubicBezTo>
                  <a:pt x="456" y="380"/>
                  <a:pt x="456" y="379"/>
                  <a:pt x="455" y="379"/>
                </a:cubicBezTo>
                <a:cubicBezTo>
                  <a:pt x="454" y="379"/>
                  <a:pt x="454" y="379"/>
                  <a:pt x="454" y="380"/>
                </a:cubicBezTo>
                <a:cubicBezTo>
                  <a:pt x="454" y="380"/>
                  <a:pt x="454" y="381"/>
                  <a:pt x="454" y="381"/>
                </a:cubicBezTo>
                <a:cubicBezTo>
                  <a:pt x="454" y="382"/>
                  <a:pt x="454" y="382"/>
                  <a:pt x="454" y="382"/>
                </a:cubicBezTo>
                <a:cubicBezTo>
                  <a:pt x="454" y="383"/>
                  <a:pt x="453" y="383"/>
                  <a:pt x="453" y="384"/>
                </a:cubicBezTo>
                <a:cubicBezTo>
                  <a:pt x="452" y="385"/>
                  <a:pt x="452" y="386"/>
                  <a:pt x="452" y="387"/>
                </a:cubicBezTo>
                <a:cubicBezTo>
                  <a:pt x="452" y="387"/>
                  <a:pt x="452" y="387"/>
                  <a:pt x="452" y="387"/>
                </a:cubicBezTo>
                <a:cubicBezTo>
                  <a:pt x="452" y="388"/>
                  <a:pt x="452" y="388"/>
                  <a:pt x="452" y="389"/>
                </a:cubicBezTo>
                <a:cubicBezTo>
                  <a:pt x="452" y="389"/>
                  <a:pt x="452" y="389"/>
                  <a:pt x="452" y="389"/>
                </a:cubicBezTo>
                <a:cubicBezTo>
                  <a:pt x="452" y="389"/>
                  <a:pt x="452" y="389"/>
                  <a:pt x="452" y="389"/>
                </a:cubicBezTo>
                <a:cubicBezTo>
                  <a:pt x="451" y="389"/>
                  <a:pt x="451" y="389"/>
                  <a:pt x="451" y="389"/>
                </a:cubicBezTo>
                <a:cubicBezTo>
                  <a:pt x="451" y="388"/>
                  <a:pt x="451" y="388"/>
                  <a:pt x="451" y="387"/>
                </a:cubicBezTo>
                <a:cubicBezTo>
                  <a:pt x="452" y="386"/>
                  <a:pt x="451" y="385"/>
                  <a:pt x="452" y="384"/>
                </a:cubicBezTo>
                <a:cubicBezTo>
                  <a:pt x="453" y="383"/>
                  <a:pt x="453" y="383"/>
                  <a:pt x="452" y="382"/>
                </a:cubicBezTo>
                <a:cubicBezTo>
                  <a:pt x="452" y="381"/>
                  <a:pt x="452" y="380"/>
                  <a:pt x="452" y="379"/>
                </a:cubicBezTo>
                <a:cubicBezTo>
                  <a:pt x="452" y="379"/>
                  <a:pt x="452" y="378"/>
                  <a:pt x="452" y="378"/>
                </a:cubicBezTo>
                <a:cubicBezTo>
                  <a:pt x="451" y="378"/>
                  <a:pt x="451" y="378"/>
                  <a:pt x="451" y="379"/>
                </a:cubicBezTo>
                <a:cubicBezTo>
                  <a:pt x="450" y="379"/>
                  <a:pt x="450" y="380"/>
                  <a:pt x="450" y="381"/>
                </a:cubicBezTo>
                <a:cubicBezTo>
                  <a:pt x="449" y="380"/>
                  <a:pt x="450" y="380"/>
                  <a:pt x="450" y="379"/>
                </a:cubicBezTo>
                <a:cubicBezTo>
                  <a:pt x="450" y="379"/>
                  <a:pt x="450" y="379"/>
                  <a:pt x="450" y="379"/>
                </a:cubicBezTo>
                <a:cubicBezTo>
                  <a:pt x="450" y="379"/>
                  <a:pt x="450" y="379"/>
                  <a:pt x="450" y="379"/>
                </a:cubicBezTo>
                <a:cubicBezTo>
                  <a:pt x="450" y="377"/>
                  <a:pt x="451" y="376"/>
                  <a:pt x="452" y="375"/>
                </a:cubicBezTo>
                <a:cubicBezTo>
                  <a:pt x="451" y="374"/>
                  <a:pt x="449" y="374"/>
                  <a:pt x="449" y="376"/>
                </a:cubicBezTo>
                <a:cubicBezTo>
                  <a:pt x="448" y="374"/>
                  <a:pt x="448" y="375"/>
                  <a:pt x="447" y="376"/>
                </a:cubicBezTo>
                <a:cubicBezTo>
                  <a:pt x="447" y="376"/>
                  <a:pt x="447" y="376"/>
                  <a:pt x="446" y="377"/>
                </a:cubicBezTo>
                <a:cubicBezTo>
                  <a:pt x="445" y="377"/>
                  <a:pt x="446" y="378"/>
                  <a:pt x="445" y="379"/>
                </a:cubicBezTo>
                <a:cubicBezTo>
                  <a:pt x="444" y="379"/>
                  <a:pt x="444" y="381"/>
                  <a:pt x="445" y="382"/>
                </a:cubicBezTo>
                <a:cubicBezTo>
                  <a:pt x="445" y="382"/>
                  <a:pt x="445" y="382"/>
                  <a:pt x="445" y="382"/>
                </a:cubicBezTo>
                <a:cubicBezTo>
                  <a:pt x="445" y="382"/>
                  <a:pt x="445" y="382"/>
                  <a:pt x="445" y="383"/>
                </a:cubicBezTo>
                <a:cubicBezTo>
                  <a:pt x="445" y="383"/>
                  <a:pt x="445" y="383"/>
                  <a:pt x="445" y="383"/>
                </a:cubicBezTo>
                <a:cubicBezTo>
                  <a:pt x="445" y="383"/>
                  <a:pt x="445" y="383"/>
                  <a:pt x="445" y="383"/>
                </a:cubicBezTo>
                <a:cubicBezTo>
                  <a:pt x="444" y="384"/>
                  <a:pt x="444" y="385"/>
                  <a:pt x="443" y="386"/>
                </a:cubicBezTo>
                <a:cubicBezTo>
                  <a:pt x="443" y="386"/>
                  <a:pt x="442" y="386"/>
                  <a:pt x="443" y="386"/>
                </a:cubicBezTo>
                <a:cubicBezTo>
                  <a:pt x="443" y="385"/>
                  <a:pt x="444" y="384"/>
                  <a:pt x="444" y="383"/>
                </a:cubicBezTo>
                <a:cubicBezTo>
                  <a:pt x="445" y="382"/>
                  <a:pt x="445" y="382"/>
                  <a:pt x="444" y="381"/>
                </a:cubicBezTo>
                <a:cubicBezTo>
                  <a:pt x="444" y="381"/>
                  <a:pt x="444" y="381"/>
                  <a:pt x="444" y="381"/>
                </a:cubicBezTo>
                <a:cubicBezTo>
                  <a:pt x="444" y="381"/>
                  <a:pt x="443" y="381"/>
                  <a:pt x="443" y="381"/>
                </a:cubicBezTo>
                <a:cubicBezTo>
                  <a:pt x="444" y="380"/>
                  <a:pt x="445" y="379"/>
                  <a:pt x="443" y="379"/>
                </a:cubicBezTo>
                <a:cubicBezTo>
                  <a:pt x="443" y="379"/>
                  <a:pt x="443" y="379"/>
                  <a:pt x="444" y="379"/>
                </a:cubicBezTo>
                <a:cubicBezTo>
                  <a:pt x="444" y="378"/>
                  <a:pt x="445" y="378"/>
                  <a:pt x="445" y="377"/>
                </a:cubicBezTo>
                <a:cubicBezTo>
                  <a:pt x="445" y="377"/>
                  <a:pt x="445" y="376"/>
                  <a:pt x="445" y="376"/>
                </a:cubicBezTo>
                <a:cubicBezTo>
                  <a:pt x="444" y="376"/>
                  <a:pt x="444" y="376"/>
                  <a:pt x="444" y="376"/>
                </a:cubicBezTo>
                <a:cubicBezTo>
                  <a:pt x="443" y="378"/>
                  <a:pt x="442" y="378"/>
                  <a:pt x="441" y="379"/>
                </a:cubicBezTo>
                <a:cubicBezTo>
                  <a:pt x="441" y="379"/>
                  <a:pt x="441" y="379"/>
                  <a:pt x="441" y="379"/>
                </a:cubicBezTo>
                <a:cubicBezTo>
                  <a:pt x="441" y="379"/>
                  <a:pt x="441" y="379"/>
                  <a:pt x="440" y="379"/>
                </a:cubicBezTo>
                <a:cubicBezTo>
                  <a:pt x="440" y="379"/>
                  <a:pt x="440" y="379"/>
                  <a:pt x="440" y="379"/>
                </a:cubicBezTo>
                <a:cubicBezTo>
                  <a:pt x="440" y="379"/>
                  <a:pt x="441" y="379"/>
                  <a:pt x="441" y="378"/>
                </a:cubicBezTo>
                <a:cubicBezTo>
                  <a:pt x="441" y="378"/>
                  <a:pt x="441" y="378"/>
                  <a:pt x="441" y="378"/>
                </a:cubicBezTo>
                <a:cubicBezTo>
                  <a:pt x="442" y="378"/>
                  <a:pt x="442" y="377"/>
                  <a:pt x="443" y="377"/>
                </a:cubicBezTo>
                <a:cubicBezTo>
                  <a:pt x="444" y="376"/>
                  <a:pt x="443" y="376"/>
                  <a:pt x="443" y="376"/>
                </a:cubicBezTo>
                <a:cubicBezTo>
                  <a:pt x="442" y="375"/>
                  <a:pt x="441" y="376"/>
                  <a:pt x="441" y="376"/>
                </a:cubicBezTo>
                <a:cubicBezTo>
                  <a:pt x="441" y="376"/>
                  <a:pt x="442" y="375"/>
                  <a:pt x="442" y="375"/>
                </a:cubicBezTo>
                <a:cubicBezTo>
                  <a:pt x="443" y="375"/>
                  <a:pt x="443" y="376"/>
                  <a:pt x="443" y="375"/>
                </a:cubicBezTo>
                <a:cubicBezTo>
                  <a:pt x="445" y="374"/>
                  <a:pt x="446" y="373"/>
                  <a:pt x="448" y="373"/>
                </a:cubicBezTo>
                <a:cubicBezTo>
                  <a:pt x="448" y="373"/>
                  <a:pt x="448" y="372"/>
                  <a:pt x="448" y="372"/>
                </a:cubicBezTo>
                <a:cubicBezTo>
                  <a:pt x="448" y="371"/>
                  <a:pt x="449" y="370"/>
                  <a:pt x="448" y="369"/>
                </a:cubicBezTo>
                <a:cubicBezTo>
                  <a:pt x="448" y="369"/>
                  <a:pt x="448" y="369"/>
                  <a:pt x="448" y="369"/>
                </a:cubicBezTo>
                <a:cubicBezTo>
                  <a:pt x="448" y="368"/>
                  <a:pt x="448" y="367"/>
                  <a:pt x="447" y="367"/>
                </a:cubicBezTo>
                <a:cubicBezTo>
                  <a:pt x="446" y="367"/>
                  <a:pt x="445" y="367"/>
                  <a:pt x="444" y="367"/>
                </a:cubicBezTo>
                <a:cubicBezTo>
                  <a:pt x="443" y="366"/>
                  <a:pt x="442" y="367"/>
                  <a:pt x="442" y="368"/>
                </a:cubicBezTo>
                <a:cubicBezTo>
                  <a:pt x="442" y="368"/>
                  <a:pt x="442" y="368"/>
                  <a:pt x="442" y="368"/>
                </a:cubicBezTo>
                <a:cubicBezTo>
                  <a:pt x="442" y="368"/>
                  <a:pt x="442" y="368"/>
                  <a:pt x="442" y="368"/>
                </a:cubicBezTo>
                <a:cubicBezTo>
                  <a:pt x="441" y="368"/>
                  <a:pt x="441" y="367"/>
                  <a:pt x="441" y="367"/>
                </a:cubicBezTo>
                <a:cubicBezTo>
                  <a:pt x="441" y="367"/>
                  <a:pt x="441" y="367"/>
                  <a:pt x="441" y="367"/>
                </a:cubicBezTo>
                <a:cubicBezTo>
                  <a:pt x="441" y="367"/>
                  <a:pt x="441" y="367"/>
                  <a:pt x="441" y="367"/>
                </a:cubicBezTo>
                <a:cubicBezTo>
                  <a:pt x="441" y="367"/>
                  <a:pt x="441" y="367"/>
                  <a:pt x="440" y="367"/>
                </a:cubicBezTo>
                <a:cubicBezTo>
                  <a:pt x="441" y="367"/>
                  <a:pt x="441" y="367"/>
                  <a:pt x="441" y="366"/>
                </a:cubicBezTo>
                <a:cubicBezTo>
                  <a:pt x="441" y="366"/>
                  <a:pt x="441" y="366"/>
                  <a:pt x="441" y="366"/>
                </a:cubicBezTo>
                <a:cubicBezTo>
                  <a:pt x="441" y="366"/>
                  <a:pt x="441" y="366"/>
                  <a:pt x="441" y="366"/>
                </a:cubicBezTo>
                <a:cubicBezTo>
                  <a:pt x="441" y="366"/>
                  <a:pt x="441" y="366"/>
                  <a:pt x="441" y="366"/>
                </a:cubicBezTo>
                <a:cubicBezTo>
                  <a:pt x="441" y="366"/>
                  <a:pt x="441" y="366"/>
                  <a:pt x="441" y="366"/>
                </a:cubicBezTo>
                <a:cubicBezTo>
                  <a:pt x="442" y="366"/>
                  <a:pt x="442" y="366"/>
                  <a:pt x="442" y="365"/>
                </a:cubicBezTo>
                <a:cubicBezTo>
                  <a:pt x="443" y="364"/>
                  <a:pt x="444" y="364"/>
                  <a:pt x="443" y="363"/>
                </a:cubicBezTo>
                <a:cubicBezTo>
                  <a:pt x="443" y="363"/>
                  <a:pt x="443" y="363"/>
                  <a:pt x="443" y="363"/>
                </a:cubicBezTo>
                <a:cubicBezTo>
                  <a:pt x="442" y="362"/>
                  <a:pt x="442" y="362"/>
                  <a:pt x="442" y="362"/>
                </a:cubicBezTo>
                <a:cubicBezTo>
                  <a:pt x="442" y="359"/>
                  <a:pt x="441" y="358"/>
                  <a:pt x="438" y="357"/>
                </a:cubicBezTo>
                <a:cubicBezTo>
                  <a:pt x="436" y="356"/>
                  <a:pt x="436" y="356"/>
                  <a:pt x="436" y="358"/>
                </a:cubicBezTo>
                <a:cubicBezTo>
                  <a:pt x="436" y="359"/>
                  <a:pt x="436" y="359"/>
                  <a:pt x="436" y="360"/>
                </a:cubicBezTo>
                <a:cubicBezTo>
                  <a:pt x="436" y="360"/>
                  <a:pt x="436" y="360"/>
                  <a:pt x="436" y="360"/>
                </a:cubicBezTo>
                <a:cubicBezTo>
                  <a:pt x="436" y="360"/>
                  <a:pt x="436" y="360"/>
                  <a:pt x="435" y="360"/>
                </a:cubicBezTo>
                <a:cubicBezTo>
                  <a:pt x="435" y="358"/>
                  <a:pt x="434" y="360"/>
                  <a:pt x="433" y="360"/>
                </a:cubicBezTo>
                <a:cubicBezTo>
                  <a:pt x="434" y="360"/>
                  <a:pt x="434" y="359"/>
                  <a:pt x="434" y="359"/>
                </a:cubicBezTo>
                <a:cubicBezTo>
                  <a:pt x="435" y="359"/>
                  <a:pt x="436" y="359"/>
                  <a:pt x="435" y="358"/>
                </a:cubicBezTo>
                <a:cubicBezTo>
                  <a:pt x="435" y="357"/>
                  <a:pt x="435" y="356"/>
                  <a:pt x="434" y="356"/>
                </a:cubicBezTo>
                <a:cubicBezTo>
                  <a:pt x="433" y="355"/>
                  <a:pt x="432" y="355"/>
                  <a:pt x="431" y="353"/>
                </a:cubicBezTo>
                <a:cubicBezTo>
                  <a:pt x="430" y="353"/>
                  <a:pt x="429" y="352"/>
                  <a:pt x="428" y="352"/>
                </a:cubicBezTo>
                <a:cubicBezTo>
                  <a:pt x="428" y="352"/>
                  <a:pt x="427" y="352"/>
                  <a:pt x="427" y="352"/>
                </a:cubicBezTo>
                <a:cubicBezTo>
                  <a:pt x="427" y="352"/>
                  <a:pt x="427" y="352"/>
                  <a:pt x="427" y="352"/>
                </a:cubicBezTo>
                <a:cubicBezTo>
                  <a:pt x="426" y="352"/>
                  <a:pt x="425" y="353"/>
                  <a:pt x="424" y="353"/>
                </a:cubicBezTo>
                <a:cubicBezTo>
                  <a:pt x="422" y="354"/>
                  <a:pt x="421" y="355"/>
                  <a:pt x="420" y="356"/>
                </a:cubicBezTo>
                <a:cubicBezTo>
                  <a:pt x="418" y="358"/>
                  <a:pt x="418" y="360"/>
                  <a:pt x="420" y="361"/>
                </a:cubicBezTo>
                <a:cubicBezTo>
                  <a:pt x="420" y="361"/>
                  <a:pt x="420" y="361"/>
                  <a:pt x="420" y="361"/>
                </a:cubicBezTo>
                <a:cubicBezTo>
                  <a:pt x="422" y="362"/>
                  <a:pt x="424" y="364"/>
                  <a:pt x="427" y="365"/>
                </a:cubicBezTo>
                <a:cubicBezTo>
                  <a:pt x="426" y="365"/>
                  <a:pt x="425" y="365"/>
                  <a:pt x="425" y="365"/>
                </a:cubicBezTo>
                <a:cubicBezTo>
                  <a:pt x="424" y="364"/>
                  <a:pt x="423" y="363"/>
                  <a:pt x="422" y="363"/>
                </a:cubicBezTo>
                <a:cubicBezTo>
                  <a:pt x="421" y="363"/>
                  <a:pt x="421" y="363"/>
                  <a:pt x="420" y="362"/>
                </a:cubicBezTo>
                <a:cubicBezTo>
                  <a:pt x="420" y="362"/>
                  <a:pt x="419" y="362"/>
                  <a:pt x="419" y="361"/>
                </a:cubicBezTo>
                <a:cubicBezTo>
                  <a:pt x="419" y="361"/>
                  <a:pt x="419" y="361"/>
                  <a:pt x="419" y="361"/>
                </a:cubicBezTo>
                <a:cubicBezTo>
                  <a:pt x="419" y="361"/>
                  <a:pt x="419" y="361"/>
                  <a:pt x="419" y="361"/>
                </a:cubicBezTo>
                <a:cubicBezTo>
                  <a:pt x="418" y="362"/>
                  <a:pt x="417" y="363"/>
                  <a:pt x="417" y="365"/>
                </a:cubicBezTo>
                <a:cubicBezTo>
                  <a:pt x="416" y="366"/>
                  <a:pt x="417" y="367"/>
                  <a:pt x="416" y="368"/>
                </a:cubicBezTo>
                <a:cubicBezTo>
                  <a:pt x="416" y="368"/>
                  <a:pt x="416" y="368"/>
                  <a:pt x="416" y="368"/>
                </a:cubicBezTo>
                <a:cubicBezTo>
                  <a:pt x="416" y="368"/>
                  <a:pt x="416" y="368"/>
                  <a:pt x="416" y="368"/>
                </a:cubicBezTo>
                <a:cubicBezTo>
                  <a:pt x="416" y="369"/>
                  <a:pt x="417" y="370"/>
                  <a:pt x="418" y="370"/>
                </a:cubicBezTo>
                <a:cubicBezTo>
                  <a:pt x="419" y="371"/>
                  <a:pt x="419" y="371"/>
                  <a:pt x="418" y="372"/>
                </a:cubicBezTo>
                <a:cubicBezTo>
                  <a:pt x="418" y="371"/>
                  <a:pt x="417" y="370"/>
                  <a:pt x="416" y="370"/>
                </a:cubicBezTo>
                <a:cubicBezTo>
                  <a:pt x="415" y="370"/>
                  <a:pt x="415" y="369"/>
                  <a:pt x="415" y="368"/>
                </a:cubicBezTo>
                <a:cubicBezTo>
                  <a:pt x="416" y="367"/>
                  <a:pt x="416" y="365"/>
                  <a:pt x="416" y="363"/>
                </a:cubicBezTo>
                <a:cubicBezTo>
                  <a:pt x="416" y="362"/>
                  <a:pt x="415" y="361"/>
                  <a:pt x="414" y="361"/>
                </a:cubicBezTo>
                <a:cubicBezTo>
                  <a:pt x="414" y="361"/>
                  <a:pt x="413" y="362"/>
                  <a:pt x="413" y="362"/>
                </a:cubicBezTo>
                <a:cubicBezTo>
                  <a:pt x="413" y="363"/>
                  <a:pt x="412" y="363"/>
                  <a:pt x="411" y="364"/>
                </a:cubicBezTo>
                <a:cubicBezTo>
                  <a:pt x="411" y="364"/>
                  <a:pt x="411" y="363"/>
                  <a:pt x="411" y="363"/>
                </a:cubicBezTo>
                <a:cubicBezTo>
                  <a:pt x="411" y="363"/>
                  <a:pt x="411" y="363"/>
                  <a:pt x="411" y="363"/>
                </a:cubicBezTo>
                <a:cubicBezTo>
                  <a:pt x="412" y="363"/>
                  <a:pt x="412" y="362"/>
                  <a:pt x="411" y="361"/>
                </a:cubicBezTo>
                <a:cubicBezTo>
                  <a:pt x="411" y="361"/>
                  <a:pt x="411" y="361"/>
                  <a:pt x="411" y="361"/>
                </a:cubicBezTo>
                <a:cubicBezTo>
                  <a:pt x="411" y="361"/>
                  <a:pt x="411" y="361"/>
                  <a:pt x="411" y="361"/>
                </a:cubicBezTo>
                <a:cubicBezTo>
                  <a:pt x="411" y="361"/>
                  <a:pt x="411" y="361"/>
                  <a:pt x="411" y="361"/>
                </a:cubicBezTo>
                <a:cubicBezTo>
                  <a:pt x="411" y="360"/>
                  <a:pt x="411" y="359"/>
                  <a:pt x="411" y="358"/>
                </a:cubicBezTo>
                <a:cubicBezTo>
                  <a:pt x="411" y="358"/>
                  <a:pt x="411" y="358"/>
                  <a:pt x="411" y="358"/>
                </a:cubicBezTo>
                <a:cubicBezTo>
                  <a:pt x="411" y="358"/>
                  <a:pt x="411" y="358"/>
                  <a:pt x="411" y="358"/>
                </a:cubicBezTo>
                <a:cubicBezTo>
                  <a:pt x="410" y="359"/>
                  <a:pt x="410" y="359"/>
                  <a:pt x="410" y="360"/>
                </a:cubicBezTo>
                <a:cubicBezTo>
                  <a:pt x="409" y="360"/>
                  <a:pt x="410" y="359"/>
                  <a:pt x="409" y="359"/>
                </a:cubicBezTo>
                <a:cubicBezTo>
                  <a:pt x="409" y="359"/>
                  <a:pt x="409" y="360"/>
                  <a:pt x="409" y="361"/>
                </a:cubicBezTo>
                <a:cubicBezTo>
                  <a:pt x="409" y="361"/>
                  <a:pt x="409" y="361"/>
                  <a:pt x="409" y="361"/>
                </a:cubicBezTo>
                <a:cubicBezTo>
                  <a:pt x="408" y="361"/>
                  <a:pt x="408" y="362"/>
                  <a:pt x="408" y="362"/>
                </a:cubicBezTo>
                <a:cubicBezTo>
                  <a:pt x="409" y="364"/>
                  <a:pt x="409" y="365"/>
                  <a:pt x="411" y="366"/>
                </a:cubicBezTo>
                <a:cubicBezTo>
                  <a:pt x="409" y="366"/>
                  <a:pt x="409" y="364"/>
                  <a:pt x="408" y="363"/>
                </a:cubicBezTo>
                <a:cubicBezTo>
                  <a:pt x="407" y="363"/>
                  <a:pt x="407" y="364"/>
                  <a:pt x="407" y="364"/>
                </a:cubicBezTo>
                <a:cubicBezTo>
                  <a:pt x="407" y="365"/>
                  <a:pt x="407" y="365"/>
                  <a:pt x="407" y="365"/>
                </a:cubicBezTo>
                <a:cubicBezTo>
                  <a:pt x="405" y="365"/>
                  <a:pt x="406" y="366"/>
                  <a:pt x="406" y="366"/>
                </a:cubicBezTo>
                <a:cubicBezTo>
                  <a:pt x="407" y="367"/>
                  <a:pt x="407" y="368"/>
                  <a:pt x="407" y="368"/>
                </a:cubicBezTo>
                <a:cubicBezTo>
                  <a:pt x="406" y="368"/>
                  <a:pt x="405" y="369"/>
                  <a:pt x="405" y="369"/>
                </a:cubicBezTo>
                <a:cubicBezTo>
                  <a:pt x="404" y="370"/>
                  <a:pt x="404" y="371"/>
                  <a:pt x="403" y="371"/>
                </a:cubicBezTo>
                <a:cubicBezTo>
                  <a:pt x="404" y="368"/>
                  <a:pt x="404" y="368"/>
                  <a:pt x="402" y="368"/>
                </a:cubicBezTo>
                <a:cubicBezTo>
                  <a:pt x="403" y="366"/>
                  <a:pt x="404" y="367"/>
                  <a:pt x="405" y="368"/>
                </a:cubicBezTo>
                <a:cubicBezTo>
                  <a:pt x="405" y="367"/>
                  <a:pt x="404" y="366"/>
                  <a:pt x="404" y="366"/>
                </a:cubicBezTo>
                <a:cubicBezTo>
                  <a:pt x="403" y="366"/>
                  <a:pt x="403" y="365"/>
                  <a:pt x="403" y="365"/>
                </a:cubicBezTo>
                <a:cubicBezTo>
                  <a:pt x="404" y="364"/>
                  <a:pt x="404" y="362"/>
                  <a:pt x="405" y="361"/>
                </a:cubicBezTo>
                <a:cubicBezTo>
                  <a:pt x="406" y="360"/>
                  <a:pt x="406" y="359"/>
                  <a:pt x="406" y="358"/>
                </a:cubicBezTo>
                <a:cubicBezTo>
                  <a:pt x="406" y="358"/>
                  <a:pt x="405" y="358"/>
                  <a:pt x="405" y="358"/>
                </a:cubicBezTo>
                <a:cubicBezTo>
                  <a:pt x="404" y="359"/>
                  <a:pt x="403" y="360"/>
                  <a:pt x="403" y="361"/>
                </a:cubicBezTo>
                <a:cubicBezTo>
                  <a:pt x="402" y="361"/>
                  <a:pt x="402" y="362"/>
                  <a:pt x="401" y="363"/>
                </a:cubicBezTo>
                <a:cubicBezTo>
                  <a:pt x="401" y="364"/>
                  <a:pt x="401" y="364"/>
                  <a:pt x="400" y="363"/>
                </a:cubicBezTo>
                <a:cubicBezTo>
                  <a:pt x="401" y="363"/>
                  <a:pt x="401" y="362"/>
                  <a:pt x="401" y="362"/>
                </a:cubicBezTo>
                <a:cubicBezTo>
                  <a:pt x="402" y="361"/>
                  <a:pt x="403" y="359"/>
                  <a:pt x="403" y="358"/>
                </a:cubicBezTo>
                <a:cubicBezTo>
                  <a:pt x="404" y="358"/>
                  <a:pt x="405" y="357"/>
                  <a:pt x="405" y="356"/>
                </a:cubicBezTo>
                <a:cubicBezTo>
                  <a:pt x="406" y="355"/>
                  <a:pt x="406" y="354"/>
                  <a:pt x="407" y="353"/>
                </a:cubicBezTo>
                <a:cubicBezTo>
                  <a:pt x="407" y="352"/>
                  <a:pt x="407" y="352"/>
                  <a:pt x="407" y="351"/>
                </a:cubicBezTo>
                <a:cubicBezTo>
                  <a:pt x="406" y="351"/>
                  <a:pt x="406" y="350"/>
                  <a:pt x="405" y="349"/>
                </a:cubicBezTo>
                <a:cubicBezTo>
                  <a:pt x="405" y="349"/>
                  <a:pt x="405" y="349"/>
                  <a:pt x="405" y="349"/>
                </a:cubicBezTo>
                <a:cubicBezTo>
                  <a:pt x="405" y="349"/>
                  <a:pt x="405" y="348"/>
                  <a:pt x="404" y="348"/>
                </a:cubicBezTo>
                <a:cubicBezTo>
                  <a:pt x="404" y="347"/>
                  <a:pt x="405" y="347"/>
                  <a:pt x="405" y="347"/>
                </a:cubicBezTo>
                <a:cubicBezTo>
                  <a:pt x="406" y="345"/>
                  <a:pt x="406" y="344"/>
                  <a:pt x="404" y="343"/>
                </a:cubicBezTo>
                <a:cubicBezTo>
                  <a:pt x="404" y="343"/>
                  <a:pt x="404" y="343"/>
                  <a:pt x="404" y="343"/>
                </a:cubicBezTo>
                <a:cubicBezTo>
                  <a:pt x="404" y="343"/>
                  <a:pt x="404" y="343"/>
                  <a:pt x="404" y="343"/>
                </a:cubicBezTo>
                <a:cubicBezTo>
                  <a:pt x="403" y="342"/>
                  <a:pt x="401" y="341"/>
                  <a:pt x="400" y="340"/>
                </a:cubicBezTo>
                <a:cubicBezTo>
                  <a:pt x="400" y="340"/>
                  <a:pt x="400" y="340"/>
                  <a:pt x="400" y="340"/>
                </a:cubicBezTo>
                <a:cubicBezTo>
                  <a:pt x="401" y="340"/>
                  <a:pt x="401" y="340"/>
                  <a:pt x="401" y="339"/>
                </a:cubicBezTo>
                <a:cubicBezTo>
                  <a:pt x="401" y="338"/>
                  <a:pt x="401" y="336"/>
                  <a:pt x="401" y="335"/>
                </a:cubicBezTo>
                <a:cubicBezTo>
                  <a:pt x="401" y="335"/>
                  <a:pt x="401" y="335"/>
                  <a:pt x="401" y="335"/>
                </a:cubicBezTo>
                <a:cubicBezTo>
                  <a:pt x="401" y="334"/>
                  <a:pt x="401" y="334"/>
                  <a:pt x="401" y="334"/>
                </a:cubicBezTo>
                <a:cubicBezTo>
                  <a:pt x="400" y="332"/>
                  <a:pt x="400" y="331"/>
                  <a:pt x="398" y="330"/>
                </a:cubicBezTo>
                <a:cubicBezTo>
                  <a:pt x="398" y="330"/>
                  <a:pt x="398" y="330"/>
                  <a:pt x="398" y="330"/>
                </a:cubicBezTo>
                <a:cubicBezTo>
                  <a:pt x="398" y="330"/>
                  <a:pt x="398" y="330"/>
                  <a:pt x="398" y="330"/>
                </a:cubicBezTo>
                <a:cubicBezTo>
                  <a:pt x="396" y="329"/>
                  <a:pt x="394" y="330"/>
                  <a:pt x="392" y="330"/>
                </a:cubicBezTo>
                <a:cubicBezTo>
                  <a:pt x="391" y="329"/>
                  <a:pt x="390" y="330"/>
                  <a:pt x="389" y="331"/>
                </a:cubicBezTo>
                <a:cubicBezTo>
                  <a:pt x="388" y="331"/>
                  <a:pt x="388" y="331"/>
                  <a:pt x="387" y="332"/>
                </a:cubicBezTo>
                <a:cubicBezTo>
                  <a:pt x="387" y="332"/>
                  <a:pt x="387" y="332"/>
                  <a:pt x="387" y="332"/>
                </a:cubicBezTo>
                <a:cubicBezTo>
                  <a:pt x="386" y="332"/>
                  <a:pt x="384" y="333"/>
                  <a:pt x="383" y="334"/>
                </a:cubicBezTo>
                <a:cubicBezTo>
                  <a:pt x="382" y="335"/>
                  <a:pt x="382" y="335"/>
                  <a:pt x="383" y="335"/>
                </a:cubicBezTo>
                <a:cubicBezTo>
                  <a:pt x="384" y="336"/>
                  <a:pt x="385" y="337"/>
                  <a:pt x="385" y="339"/>
                </a:cubicBezTo>
                <a:cubicBezTo>
                  <a:pt x="385" y="339"/>
                  <a:pt x="385" y="339"/>
                  <a:pt x="384" y="340"/>
                </a:cubicBezTo>
                <a:cubicBezTo>
                  <a:pt x="384" y="339"/>
                  <a:pt x="384" y="339"/>
                  <a:pt x="384" y="338"/>
                </a:cubicBezTo>
                <a:cubicBezTo>
                  <a:pt x="384" y="337"/>
                  <a:pt x="382" y="335"/>
                  <a:pt x="380" y="336"/>
                </a:cubicBezTo>
                <a:cubicBezTo>
                  <a:pt x="380" y="336"/>
                  <a:pt x="380" y="336"/>
                  <a:pt x="380" y="336"/>
                </a:cubicBezTo>
                <a:cubicBezTo>
                  <a:pt x="380" y="337"/>
                  <a:pt x="379" y="337"/>
                  <a:pt x="378" y="337"/>
                </a:cubicBezTo>
                <a:cubicBezTo>
                  <a:pt x="378" y="337"/>
                  <a:pt x="378" y="337"/>
                  <a:pt x="378" y="337"/>
                </a:cubicBezTo>
                <a:cubicBezTo>
                  <a:pt x="378" y="337"/>
                  <a:pt x="378" y="337"/>
                  <a:pt x="378" y="337"/>
                </a:cubicBezTo>
                <a:cubicBezTo>
                  <a:pt x="378" y="339"/>
                  <a:pt x="379" y="340"/>
                  <a:pt x="380" y="341"/>
                </a:cubicBezTo>
                <a:cubicBezTo>
                  <a:pt x="380" y="341"/>
                  <a:pt x="380" y="341"/>
                  <a:pt x="380" y="341"/>
                </a:cubicBezTo>
                <a:cubicBezTo>
                  <a:pt x="380" y="341"/>
                  <a:pt x="380" y="341"/>
                  <a:pt x="380" y="341"/>
                </a:cubicBezTo>
                <a:cubicBezTo>
                  <a:pt x="379" y="341"/>
                  <a:pt x="379" y="341"/>
                  <a:pt x="379" y="341"/>
                </a:cubicBezTo>
                <a:cubicBezTo>
                  <a:pt x="379" y="341"/>
                  <a:pt x="379" y="341"/>
                  <a:pt x="379" y="341"/>
                </a:cubicBezTo>
                <a:cubicBezTo>
                  <a:pt x="378" y="340"/>
                  <a:pt x="377" y="340"/>
                  <a:pt x="377" y="339"/>
                </a:cubicBezTo>
                <a:cubicBezTo>
                  <a:pt x="377" y="338"/>
                  <a:pt x="377" y="338"/>
                  <a:pt x="377" y="338"/>
                </a:cubicBezTo>
                <a:cubicBezTo>
                  <a:pt x="376" y="338"/>
                  <a:pt x="375" y="339"/>
                  <a:pt x="375" y="340"/>
                </a:cubicBezTo>
                <a:cubicBezTo>
                  <a:pt x="374" y="341"/>
                  <a:pt x="374" y="342"/>
                  <a:pt x="375" y="342"/>
                </a:cubicBezTo>
                <a:cubicBezTo>
                  <a:pt x="376" y="343"/>
                  <a:pt x="378" y="344"/>
                  <a:pt x="379" y="344"/>
                </a:cubicBezTo>
                <a:cubicBezTo>
                  <a:pt x="380" y="344"/>
                  <a:pt x="381" y="345"/>
                  <a:pt x="381" y="345"/>
                </a:cubicBezTo>
                <a:cubicBezTo>
                  <a:pt x="381" y="346"/>
                  <a:pt x="381" y="346"/>
                  <a:pt x="381" y="346"/>
                </a:cubicBezTo>
                <a:cubicBezTo>
                  <a:pt x="381" y="346"/>
                  <a:pt x="381" y="346"/>
                  <a:pt x="381" y="346"/>
                </a:cubicBezTo>
                <a:cubicBezTo>
                  <a:pt x="381" y="346"/>
                  <a:pt x="381" y="346"/>
                  <a:pt x="381" y="346"/>
                </a:cubicBezTo>
                <a:cubicBezTo>
                  <a:pt x="379" y="345"/>
                  <a:pt x="377" y="345"/>
                  <a:pt x="375" y="344"/>
                </a:cubicBezTo>
                <a:cubicBezTo>
                  <a:pt x="375" y="344"/>
                  <a:pt x="375" y="343"/>
                  <a:pt x="374" y="344"/>
                </a:cubicBezTo>
                <a:cubicBezTo>
                  <a:pt x="374" y="344"/>
                  <a:pt x="374" y="344"/>
                  <a:pt x="374" y="344"/>
                </a:cubicBezTo>
                <a:cubicBezTo>
                  <a:pt x="374" y="345"/>
                  <a:pt x="374" y="345"/>
                  <a:pt x="374" y="345"/>
                </a:cubicBezTo>
                <a:cubicBezTo>
                  <a:pt x="374" y="346"/>
                  <a:pt x="373" y="345"/>
                  <a:pt x="373" y="344"/>
                </a:cubicBezTo>
                <a:cubicBezTo>
                  <a:pt x="373" y="344"/>
                  <a:pt x="373" y="344"/>
                  <a:pt x="373" y="344"/>
                </a:cubicBezTo>
                <a:cubicBezTo>
                  <a:pt x="372" y="344"/>
                  <a:pt x="372" y="344"/>
                  <a:pt x="372" y="345"/>
                </a:cubicBezTo>
                <a:cubicBezTo>
                  <a:pt x="372" y="345"/>
                  <a:pt x="372" y="346"/>
                  <a:pt x="372" y="346"/>
                </a:cubicBezTo>
                <a:cubicBezTo>
                  <a:pt x="373" y="346"/>
                  <a:pt x="374" y="347"/>
                  <a:pt x="375" y="346"/>
                </a:cubicBezTo>
                <a:cubicBezTo>
                  <a:pt x="375" y="346"/>
                  <a:pt x="375" y="346"/>
                  <a:pt x="375" y="346"/>
                </a:cubicBezTo>
                <a:cubicBezTo>
                  <a:pt x="375" y="348"/>
                  <a:pt x="377" y="348"/>
                  <a:pt x="378" y="349"/>
                </a:cubicBezTo>
                <a:cubicBezTo>
                  <a:pt x="378" y="350"/>
                  <a:pt x="378" y="350"/>
                  <a:pt x="377" y="350"/>
                </a:cubicBezTo>
                <a:cubicBezTo>
                  <a:pt x="377" y="350"/>
                  <a:pt x="377" y="350"/>
                  <a:pt x="377" y="350"/>
                </a:cubicBezTo>
                <a:cubicBezTo>
                  <a:pt x="377" y="350"/>
                  <a:pt x="377" y="350"/>
                  <a:pt x="377" y="350"/>
                </a:cubicBezTo>
                <a:cubicBezTo>
                  <a:pt x="376" y="349"/>
                  <a:pt x="375" y="348"/>
                  <a:pt x="374" y="348"/>
                </a:cubicBezTo>
                <a:cubicBezTo>
                  <a:pt x="372" y="347"/>
                  <a:pt x="371" y="347"/>
                  <a:pt x="371" y="350"/>
                </a:cubicBezTo>
                <a:cubicBezTo>
                  <a:pt x="371" y="351"/>
                  <a:pt x="371" y="352"/>
                  <a:pt x="371" y="353"/>
                </a:cubicBezTo>
                <a:cubicBezTo>
                  <a:pt x="371" y="353"/>
                  <a:pt x="371" y="354"/>
                  <a:pt x="371" y="354"/>
                </a:cubicBezTo>
                <a:cubicBezTo>
                  <a:pt x="371" y="354"/>
                  <a:pt x="371" y="354"/>
                  <a:pt x="371" y="354"/>
                </a:cubicBezTo>
                <a:cubicBezTo>
                  <a:pt x="371" y="355"/>
                  <a:pt x="370" y="356"/>
                  <a:pt x="372" y="356"/>
                </a:cubicBezTo>
                <a:cubicBezTo>
                  <a:pt x="372" y="356"/>
                  <a:pt x="372" y="356"/>
                  <a:pt x="372" y="356"/>
                </a:cubicBezTo>
                <a:cubicBezTo>
                  <a:pt x="372" y="356"/>
                  <a:pt x="372" y="356"/>
                  <a:pt x="372" y="357"/>
                </a:cubicBezTo>
                <a:cubicBezTo>
                  <a:pt x="372" y="357"/>
                  <a:pt x="371" y="357"/>
                  <a:pt x="371" y="358"/>
                </a:cubicBezTo>
                <a:cubicBezTo>
                  <a:pt x="372" y="360"/>
                  <a:pt x="373" y="360"/>
                  <a:pt x="375" y="361"/>
                </a:cubicBezTo>
                <a:cubicBezTo>
                  <a:pt x="375" y="361"/>
                  <a:pt x="375" y="361"/>
                  <a:pt x="375" y="361"/>
                </a:cubicBezTo>
                <a:cubicBezTo>
                  <a:pt x="375" y="361"/>
                  <a:pt x="375" y="361"/>
                  <a:pt x="375" y="361"/>
                </a:cubicBezTo>
                <a:cubicBezTo>
                  <a:pt x="375" y="362"/>
                  <a:pt x="376" y="362"/>
                  <a:pt x="376" y="362"/>
                </a:cubicBezTo>
                <a:cubicBezTo>
                  <a:pt x="376" y="362"/>
                  <a:pt x="376" y="362"/>
                  <a:pt x="376" y="362"/>
                </a:cubicBezTo>
                <a:cubicBezTo>
                  <a:pt x="376" y="362"/>
                  <a:pt x="376" y="362"/>
                  <a:pt x="376" y="362"/>
                </a:cubicBezTo>
                <a:cubicBezTo>
                  <a:pt x="377" y="364"/>
                  <a:pt x="378" y="365"/>
                  <a:pt x="379" y="366"/>
                </a:cubicBezTo>
                <a:cubicBezTo>
                  <a:pt x="379" y="366"/>
                  <a:pt x="379" y="366"/>
                  <a:pt x="378" y="366"/>
                </a:cubicBezTo>
                <a:cubicBezTo>
                  <a:pt x="378" y="366"/>
                  <a:pt x="378" y="366"/>
                  <a:pt x="378" y="366"/>
                </a:cubicBezTo>
                <a:cubicBezTo>
                  <a:pt x="378" y="366"/>
                  <a:pt x="377" y="366"/>
                  <a:pt x="377" y="365"/>
                </a:cubicBezTo>
                <a:cubicBezTo>
                  <a:pt x="376" y="364"/>
                  <a:pt x="375" y="363"/>
                  <a:pt x="374" y="364"/>
                </a:cubicBezTo>
                <a:cubicBezTo>
                  <a:pt x="372" y="364"/>
                  <a:pt x="372" y="364"/>
                  <a:pt x="372" y="365"/>
                </a:cubicBezTo>
                <a:cubicBezTo>
                  <a:pt x="372" y="366"/>
                  <a:pt x="372" y="367"/>
                  <a:pt x="371" y="368"/>
                </a:cubicBezTo>
                <a:cubicBezTo>
                  <a:pt x="369" y="369"/>
                  <a:pt x="369" y="369"/>
                  <a:pt x="371" y="371"/>
                </a:cubicBezTo>
                <a:cubicBezTo>
                  <a:pt x="372" y="372"/>
                  <a:pt x="373" y="372"/>
                  <a:pt x="372" y="374"/>
                </a:cubicBezTo>
                <a:cubicBezTo>
                  <a:pt x="372" y="374"/>
                  <a:pt x="372" y="374"/>
                  <a:pt x="372" y="374"/>
                </a:cubicBezTo>
                <a:cubicBezTo>
                  <a:pt x="372" y="375"/>
                  <a:pt x="373" y="375"/>
                  <a:pt x="373" y="376"/>
                </a:cubicBezTo>
                <a:cubicBezTo>
                  <a:pt x="374" y="376"/>
                  <a:pt x="375" y="376"/>
                  <a:pt x="376" y="377"/>
                </a:cubicBezTo>
                <a:cubicBezTo>
                  <a:pt x="376" y="377"/>
                  <a:pt x="376" y="376"/>
                  <a:pt x="377" y="376"/>
                </a:cubicBezTo>
                <a:cubicBezTo>
                  <a:pt x="377" y="376"/>
                  <a:pt x="379" y="376"/>
                  <a:pt x="378" y="377"/>
                </a:cubicBezTo>
                <a:cubicBezTo>
                  <a:pt x="378" y="378"/>
                  <a:pt x="379" y="379"/>
                  <a:pt x="379" y="380"/>
                </a:cubicBezTo>
                <a:cubicBezTo>
                  <a:pt x="379" y="380"/>
                  <a:pt x="379" y="381"/>
                  <a:pt x="378" y="381"/>
                </a:cubicBezTo>
                <a:cubicBezTo>
                  <a:pt x="377" y="381"/>
                  <a:pt x="377" y="382"/>
                  <a:pt x="377" y="383"/>
                </a:cubicBezTo>
                <a:cubicBezTo>
                  <a:pt x="377" y="383"/>
                  <a:pt x="377" y="383"/>
                  <a:pt x="377" y="383"/>
                </a:cubicBezTo>
                <a:cubicBezTo>
                  <a:pt x="377" y="383"/>
                  <a:pt x="377" y="383"/>
                  <a:pt x="377" y="383"/>
                </a:cubicBezTo>
                <a:cubicBezTo>
                  <a:pt x="377" y="383"/>
                  <a:pt x="377" y="383"/>
                  <a:pt x="377" y="383"/>
                </a:cubicBezTo>
                <a:cubicBezTo>
                  <a:pt x="377" y="383"/>
                  <a:pt x="377" y="383"/>
                  <a:pt x="377" y="383"/>
                </a:cubicBezTo>
                <a:cubicBezTo>
                  <a:pt x="376" y="383"/>
                  <a:pt x="376" y="381"/>
                  <a:pt x="375" y="381"/>
                </a:cubicBezTo>
                <a:cubicBezTo>
                  <a:pt x="374" y="381"/>
                  <a:pt x="373" y="380"/>
                  <a:pt x="372" y="379"/>
                </a:cubicBezTo>
                <a:cubicBezTo>
                  <a:pt x="370" y="376"/>
                  <a:pt x="367" y="373"/>
                  <a:pt x="366" y="370"/>
                </a:cubicBezTo>
                <a:cubicBezTo>
                  <a:pt x="366" y="367"/>
                  <a:pt x="365" y="364"/>
                  <a:pt x="367" y="361"/>
                </a:cubicBezTo>
                <a:cubicBezTo>
                  <a:pt x="367" y="361"/>
                  <a:pt x="367" y="360"/>
                  <a:pt x="367" y="359"/>
                </a:cubicBezTo>
                <a:cubicBezTo>
                  <a:pt x="366" y="358"/>
                  <a:pt x="366" y="357"/>
                  <a:pt x="365" y="356"/>
                </a:cubicBezTo>
                <a:cubicBezTo>
                  <a:pt x="364" y="355"/>
                  <a:pt x="364" y="354"/>
                  <a:pt x="364" y="352"/>
                </a:cubicBezTo>
                <a:cubicBezTo>
                  <a:pt x="364" y="351"/>
                  <a:pt x="364" y="350"/>
                  <a:pt x="364" y="350"/>
                </a:cubicBezTo>
                <a:cubicBezTo>
                  <a:pt x="365" y="348"/>
                  <a:pt x="366" y="347"/>
                  <a:pt x="367" y="345"/>
                </a:cubicBezTo>
                <a:cubicBezTo>
                  <a:pt x="367" y="343"/>
                  <a:pt x="368" y="340"/>
                  <a:pt x="369" y="338"/>
                </a:cubicBezTo>
                <a:cubicBezTo>
                  <a:pt x="369" y="338"/>
                  <a:pt x="369" y="338"/>
                  <a:pt x="369" y="338"/>
                </a:cubicBezTo>
                <a:cubicBezTo>
                  <a:pt x="369" y="338"/>
                  <a:pt x="369" y="338"/>
                  <a:pt x="370" y="337"/>
                </a:cubicBezTo>
                <a:cubicBezTo>
                  <a:pt x="371" y="336"/>
                  <a:pt x="373" y="334"/>
                  <a:pt x="375" y="332"/>
                </a:cubicBezTo>
                <a:cubicBezTo>
                  <a:pt x="375" y="332"/>
                  <a:pt x="375" y="332"/>
                  <a:pt x="375" y="332"/>
                </a:cubicBezTo>
                <a:cubicBezTo>
                  <a:pt x="375" y="332"/>
                  <a:pt x="376" y="331"/>
                  <a:pt x="376" y="331"/>
                </a:cubicBezTo>
                <a:cubicBezTo>
                  <a:pt x="377" y="330"/>
                  <a:pt x="377" y="329"/>
                  <a:pt x="376" y="329"/>
                </a:cubicBezTo>
                <a:cubicBezTo>
                  <a:pt x="376" y="329"/>
                  <a:pt x="376" y="329"/>
                  <a:pt x="376" y="329"/>
                </a:cubicBezTo>
                <a:cubicBezTo>
                  <a:pt x="375" y="327"/>
                  <a:pt x="373" y="327"/>
                  <a:pt x="372" y="327"/>
                </a:cubicBezTo>
                <a:cubicBezTo>
                  <a:pt x="371" y="327"/>
                  <a:pt x="370" y="327"/>
                  <a:pt x="369" y="327"/>
                </a:cubicBezTo>
                <a:cubicBezTo>
                  <a:pt x="369" y="327"/>
                  <a:pt x="369" y="327"/>
                  <a:pt x="369" y="327"/>
                </a:cubicBezTo>
                <a:cubicBezTo>
                  <a:pt x="369" y="327"/>
                  <a:pt x="369" y="327"/>
                  <a:pt x="369" y="327"/>
                </a:cubicBezTo>
                <a:cubicBezTo>
                  <a:pt x="366" y="326"/>
                  <a:pt x="364" y="326"/>
                  <a:pt x="362" y="328"/>
                </a:cubicBezTo>
                <a:cubicBezTo>
                  <a:pt x="362" y="328"/>
                  <a:pt x="362" y="328"/>
                  <a:pt x="362" y="328"/>
                </a:cubicBezTo>
                <a:cubicBezTo>
                  <a:pt x="361" y="328"/>
                  <a:pt x="360" y="328"/>
                  <a:pt x="359" y="329"/>
                </a:cubicBezTo>
                <a:cubicBezTo>
                  <a:pt x="357" y="330"/>
                  <a:pt x="355" y="331"/>
                  <a:pt x="354" y="333"/>
                </a:cubicBezTo>
                <a:cubicBezTo>
                  <a:pt x="353" y="334"/>
                  <a:pt x="352" y="335"/>
                  <a:pt x="352" y="336"/>
                </a:cubicBezTo>
                <a:cubicBezTo>
                  <a:pt x="350" y="338"/>
                  <a:pt x="349" y="339"/>
                  <a:pt x="349" y="342"/>
                </a:cubicBezTo>
                <a:cubicBezTo>
                  <a:pt x="349" y="342"/>
                  <a:pt x="349" y="342"/>
                  <a:pt x="348" y="342"/>
                </a:cubicBezTo>
                <a:cubicBezTo>
                  <a:pt x="348" y="342"/>
                  <a:pt x="347" y="343"/>
                  <a:pt x="347" y="344"/>
                </a:cubicBezTo>
                <a:cubicBezTo>
                  <a:pt x="347" y="345"/>
                  <a:pt x="346" y="347"/>
                  <a:pt x="346" y="349"/>
                </a:cubicBezTo>
                <a:cubicBezTo>
                  <a:pt x="347" y="349"/>
                  <a:pt x="346" y="350"/>
                  <a:pt x="346" y="350"/>
                </a:cubicBezTo>
                <a:cubicBezTo>
                  <a:pt x="346" y="351"/>
                  <a:pt x="347" y="351"/>
                  <a:pt x="347" y="352"/>
                </a:cubicBezTo>
                <a:cubicBezTo>
                  <a:pt x="345" y="352"/>
                  <a:pt x="345" y="352"/>
                  <a:pt x="345" y="354"/>
                </a:cubicBezTo>
                <a:cubicBezTo>
                  <a:pt x="345" y="354"/>
                  <a:pt x="345" y="355"/>
                  <a:pt x="344" y="355"/>
                </a:cubicBezTo>
                <a:cubicBezTo>
                  <a:pt x="344" y="355"/>
                  <a:pt x="343" y="356"/>
                  <a:pt x="343" y="356"/>
                </a:cubicBezTo>
                <a:cubicBezTo>
                  <a:pt x="344" y="358"/>
                  <a:pt x="342" y="360"/>
                  <a:pt x="342" y="362"/>
                </a:cubicBezTo>
                <a:cubicBezTo>
                  <a:pt x="342" y="363"/>
                  <a:pt x="342" y="364"/>
                  <a:pt x="343" y="365"/>
                </a:cubicBezTo>
                <a:cubicBezTo>
                  <a:pt x="343" y="365"/>
                  <a:pt x="343" y="365"/>
                  <a:pt x="344" y="365"/>
                </a:cubicBezTo>
                <a:cubicBezTo>
                  <a:pt x="344" y="365"/>
                  <a:pt x="345" y="365"/>
                  <a:pt x="345" y="366"/>
                </a:cubicBezTo>
                <a:cubicBezTo>
                  <a:pt x="345" y="366"/>
                  <a:pt x="344" y="366"/>
                  <a:pt x="344" y="366"/>
                </a:cubicBezTo>
                <a:cubicBezTo>
                  <a:pt x="344" y="367"/>
                  <a:pt x="343" y="366"/>
                  <a:pt x="343" y="367"/>
                </a:cubicBezTo>
                <a:cubicBezTo>
                  <a:pt x="342" y="367"/>
                  <a:pt x="342" y="368"/>
                  <a:pt x="342" y="369"/>
                </a:cubicBezTo>
                <a:cubicBezTo>
                  <a:pt x="342" y="369"/>
                  <a:pt x="342" y="369"/>
                  <a:pt x="342" y="369"/>
                </a:cubicBezTo>
                <a:cubicBezTo>
                  <a:pt x="342" y="370"/>
                  <a:pt x="341" y="371"/>
                  <a:pt x="341" y="371"/>
                </a:cubicBezTo>
                <a:cubicBezTo>
                  <a:pt x="342" y="372"/>
                  <a:pt x="342" y="373"/>
                  <a:pt x="343" y="373"/>
                </a:cubicBezTo>
                <a:cubicBezTo>
                  <a:pt x="344" y="375"/>
                  <a:pt x="343" y="375"/>
                  <a:pt x="342" y="376"/>
                </a:cubicBezTo>
                <a:cubicBezTo>
                  <a:pt x="342" y="377"/>
                  <a:pt x="342" y="377"/>
                  <a:pt x="342" y="378"/>
                </a:cubicBezTo>
                <a:cubicBezTo>
                  <a:pt x="342" y="379"/>
                  <a:pt x="342" y="380"/>
                  <a:pt x="342" y="381"/>
                </a:cubicBezTo>
                <a:cubicBezTo>
                  <a:pt x="342" y="383"/>
                  <a:pt x="343" y="384"/>
                  <a:pt x="345" y="384"/>
                </a:cubicBezTo>
                <a:cubicBezTo>
                  <a:pt x="347" y="384"/>
                  <a:pt x="350" y="385"/>
                  <a:pt x="352" y="385"/>
                </a:cubicBezTo>
                <a:cubicBezTo>
                  <a:pt x="353" y="385"/>
                  <a:pt x="354" y="386"/>
                  <a:pt x="355" y="385"/>
                </a:cubicBezTo>
                <a:cubicBezTo>
                  <a:pt x="356" y="384"/>
                  <a:pt x="356" y="385"/>
                  <a:pt x="356" y="386"/>
                </a:cubicBezTo>
                <a:cubicBezTo>
                  <a:pt x="356" y="386"/>
                  <a:pt x="356" y="386"/>
                  <a:pt x="356" y="386"/>
                </a:cubicBezTo>
                <a:cubicBezTo>
                  <a:pt x="356" y="387"/>
                  <a:pt x="357" y="388"/>
                  <a:pt x="358" y="388"/>
                </a:cubicBezTo>
                <a:cubicBezTo>
                  <a:pt x="359" y="389"/>
                  <a:pt x="360" y="389"/>
                  <a:pt x="360" y="390"/>
                </a:cubicBezTo>
                <a:cubicBezTo>
                  <a:pt x="360" y="390"/>
                  <a:pt x="360" y="390"/>
                  <a:pt x="360" y="390"/>
                </a:cubicBezTo>
                <a:cubicBezTo>
                  <a:pt x="360" y="391"/>
                  <a:pt x="360" y="391"/>
                  <a:pt x="359" y="391"/>
                </a:cubicBezTo>
                <a:cubicBezTo>
                  <a:pt x="357" y="391"/>
                  <a:pt x="355" y="392"/>
                  <a:pt x="353" y="391"/>
                </a:cubicBezTo>
                <a:cubicBezTo>
                  <a:pt x="353" y="390"/>
                  <a:pt x="352" y="390"/>
                  <a:pt x="351" y="390"/>
                </a:cubicBezTo>
                <a:cubicBezTo>
                  <a:pt x="349" y="390"/>
                  <a:pt x="348" y="390"/>
                  <a:pt x="347" y="389"/>
                </a:cubicBezTo>
                <a:cubicBezTo>
                  <a:pt x="346" y="389"/>
                  <a:pt x="346" y="388"/>
                  <a:pt x="346" y="389"/>
                </a:cubicBezTo>
                <a:cubicBezTo>
                  <a:pt x="345" y="389"/>
                  <a:pt x="346" y="390"/>
                  <a:pt x="346" y="390"/>
                </a:cubicBezTo>
                <a:cubicBezTo>
                  <a:pt x="346" y="391"/>
                  <a:pt x="347" y="391"/>
                  <a:pt x="347" y="392"/>
                </a:cubicBezTo>
                <a:cubicBezTo>
                  <a:pt x="347" y="392"/>
                  <a:pt x="346" y="392"/>
                  <a:pt x="346" y="392"/>
                </a:cubicBezTo>
                <a:cubicBezTo>
                  <a:pt x="346" y="392"/>
                  <a:pt x="346" y="392"/>
                  <a:pt x="346" y="392"/>
                </a:cubicBezTo>
                <a:cubicBezTo>
                  <a:pt x="346" y="392"/>
                  <a:pt x="346" y="392"/>
                  <a:pt x="346" y="392"/>
                </a:cubicBezTo>
                <a:cubicBezTo>
                  <a:pt x="346" y="394"/>
                  <a:pt x="346" y="395"/>
                  <a:pt x="347" y="396"/>
                </a:cubicBezTo>
                <a:cubicBezTo>
                  <a:pt x="348" y="397"/>
                  <a:pt x="349" y="397"/>
                  <a:pt x="349" y="398"/>
                </a:cubicBezTo>
                <a:cubicBezTo>
                  <a:pt x="349" y="400"/>
                  <a:pt x="350" y="401"/>
                  <a:pt x="351" y="401"/>
                </a:cubicBezTo>
                <a:cubicBezTo>
                  <a:pt x="353" y="402"/>
                  <a:pt x="354" y="403"/>
                  <a:pt x="356" y="404"/>
                </a:cubicBezTo>
                <a:cubicBezTo>
                  <a:pt x="356" y="404"/>
                  <a:pt x="356" y="404"/>
                  <a:pt x="356" y="404"/>
                </a:cubicBezTo>
                <a:cubicBezTo>
                  <a:pt x="355" y="405"/>
                  <a:pt x="355" y="404"/>
                  <a:pt x="354" y="404"/>
                </a:cubicBezTo>
                <a:cubicBezTo>
                  <a:pt x="354" y="405"/>
                  <a:pt x="355" y="405"/>
                  <a:pt x="355" y="405"/>
                </a:cubicBezTo>
                <a:cubicBezTo>
                  <a:pt x="355" y="405"/>
                  <a:pt x="355" y="405"/>
                  <a:pt x="355" y="405"/>
                </a:cubicBezTo>
                <a:cubicBezTo>
                  <a:pt x="356" y="406"/>
                  <a:pt x="356" y="406"/>
                  <a:pt x="357" y="405"/>
                </a:cubicBezTo>
                <a:cubicBezTo>
                  <a:pt x="357" y="405"/>
                  <a:pt x="358" y="405"/>
                  <a:pt x="357" y="405"/>
                </a:cubicBezTo>
                <a:cubicBezTo>
                  <a:pt x="357" y="405"/>
                  <a:pt x="357" y="405"/>
                  <a:pt x="357" y="405"/>
                </a:cubicBezTo>
                <a:cubicBezTo>
                  <a:pt x="357" y="405"/>
                  <a:pt x="357" y="405"/>
                  <a:pt x="357" y="405"/>
                </a:cubicBezTo>
                <a:cubicBezTo>
                  <a:pt x="357" y="404"/>
                  <a:pt x="358" y="404"/>
                  <a:pt x="358" y="404"/>
                </a:cubicBezTo>
                <a:cubicBezTo>
                  <a:pt x="358" y="404"/>
                  <a:pt x="359" y="404"/>
                  <a:pt x="359" y="403"/>
                </a:cubicBezTo>
                <a:cubicBezTo>
                  <a:pt x="359" y="403"/>
                  <a:pt x="360" y="403"/>
                  <a:pt x="360" y="403"/>
                </a:cubicBezTo>
                <a:cubicBezTo>
                  <a:pt x="360" y="403"/>
                  <a:pt x="360" y="403"/>
                  <a:pt x="360" y="403"/>
                </a:cubicBezTo>
                <a:cubicBezTo>
                  <a:pt x="361" y="403"/>
                  <a:pt x="361" y="402"/>
                  <a:pt x="361" y="402"/>
                </a:cubicBezTo>
                <a:cubicBezTo>
                  <a:pt x="361" y="402"/>
                  <a:pt x="361" y="401"/>
                  <a:pt x="362" y="402"/>
                </a:cubicBezTo>
                <a:cubicBezTo>
                  <a:pt x="363" y="402"/>
                  <a:pt x="363" y="403"/>
                  <a:pt x="363" y="403"/>
                </a:cubicBezTo>
                <a:cubicBezTo>
                  <a:pt x="363" y="403"/>
                  <a:pt x="362" y="404"/>
                  <a:pt x="363" y="404"/>
                </a:cubicBezTo>
                <a:cubicBezTo>
                  <a:pt x="364" y="404"/>
                  <a:pt x="364" y="404"/>
                  <a:pt x="364" y="403"/>
                </a:cubicBezTo>
                <a:cubicBezTo>
                  <a:pt x="364" y="402"/>
                  <a:pt x="365" y="402"/>
                  <a:pt x="366" y="401"/>
                </a:cubicBezTo>
                <a:cubicBezTo>
                  <a:pt x="364" y="404"/>
                  <a:pt x="364" y="406"/>
                  <a:pt x="366" y="408"/>
                </a:cubicBezTo>
                <a:cubicBezTo>
                  <a:pt x="367" y="409"/>
                  <a:pt x="369" y="409"/>
                  <a:pt x="370" y="410"/>
                </a:cubicBezTo>
                <a:cubicBezTo>
                  <a:pt x="371" y="411"/>
                  <a:pt x="372" y="410"/>
                  <a:pt x="373" y="411"/>
                </a:cubicBezTo>
                <a:cubicBezTo>
                  <a:pt x="372" y="409"/>
                  <a:pt x="371" y="409"/>
                  <a:pt x="370" y="409"/>
                </a:cubicBezTo>
                <a:cubicBezTo>
                  <a:pt x="372" y="408"/>
                  <a:pt x="374" y="410"/>
                  <a:pt x="377" y="409"/>
                </a:cubicBezTo>
                <a:cubicBezTo>
                  <a:pt x="376" y="410"/>
                  <a:pt x="377" y="410"/>
                  <a:pt x="378" y="410"/>
                </a:cubicBezTo>
                <a:cubicBezTo>
                  <a:pt x="379" y="410"/>
                  <a:pt x="379" y="410"/>
                  <a:pt x="380" y="411"/>
                </a:cubicBezTo>
                <a:cubicBezTo>
                  <a:pt x="382" y="411"/>
                  <a:pt x="384" y="412"/>
                  <a:pt x="386" y="411"/>
                </a:cubicBezTo>
                <a:cubicBezTo>
                  <a:pt x="388" y="410"/>
                  <a:pt x="390" y="411"/>
                  <a:pt x="391" y="413"/>
                </a:cubicBezTo>
                <a:cubicBezTo>
                  <a:pt x="391" y="414"/>
                  <a:pt x="392" y="415"/>
                  <a:pt x="393" y="414"/>
                </a:cubicBezTo>
                <a:cubicBezTo>
                  <a:pt x="393" y="413"/>
                  <a:pt x="393" y="413"/>
                  <a:pt x="394" y="414"/>
                </a:cubicBezTo>
                <a:cubicBezTo>
                  <a:pt x="394" y="414"/>
                  <a:pt x="394" y="414"/>
                  <a:pt x="394" y="414"/>
                </a:cubicBezTo>
                <a:cubicBezTo>
                  <a:pt x="394" y="415"/>
                  <a:pt x="395" y="415"/>
                  <a:pt x="395" y="414"/>
                </a:cubicBezTo>
                <a:cubicBezTo>
                  <a:pt x="395" y="413"/>
                  <a:pt x="395" y="413"/>
                  <a:pt x="396" y="413"/>
                </a:cubicBezTo>
                <a:cubicBezTo>
                  <a:pt x="397" y="413"/>
                  <a:pt x="397" y="412"/>
                  <a:pt x="397" y="411"/>
                </a:cubicBezTo>
                <a:cubicBezTo>
                  <a:pt x="397" y="411"/>
                  <a:pt x="397" y="411"/>
                  <a:pt x="397" y="411"/>
                </a:cubicBezTo>
                <a:cubicBezTo>
                  <a:pt x="397" y="411"/>
                  <a:pt x="397" y="411"/>
                  <a:pt x="397" y="411"/>
                </a:cubicBezTo>
                <a:cubicBezTo>
                  <a:pt x="397" y="411"/>
                  <a:pt x="398" y="411"/>
                  <a:pt x="398" y="411"/>
                </a:cubicBezTo>
                <a:cubicBezTo>
                  <a:pt x="399" y="411"/>
                  <a:pt x="399" y="412"/>
                  <a:pt x="399" y="412"/>
                </a:cubicBezTo>
                <a:cubicBezTo>
                  <a:pt x="400" y="413"/>
                  <a:pt x="401" y="413"/>
                  <a:pt x="402" y="415"/>
                </a:cubicBezTo>
                <a:cubicBezTo>
                  <a:pt x="402" y="416"/>
                  <a:pt x="403" y="416"/>
                  <a:pt x="404" y="416"/>
                </a:cubicBezTo>
                <a:cubicBezTo>
                  <a:pt x="404" y="416"/>
                  <a:pt x="404" y="417"/>
                  <a:pt x="404" y="417"/>
                </a:cubicBezTo>
                <a:cubicBezTo>
                  <a:pt x="406" y="417"/>
                  <a:pt x="406" y="417"/>
                  <a:pt x="406" y="418"/>
                </a:cubicBezTo>
                <a:cubicBezTo>
                  <a:pt x="407" y="419"/>
                  <a:pt x="408" y="418"/>
                  <a:pt x="408" y="419"/>
                </a:cubicBezTo>
                <a:cubicBezTo>
                  <a:pt x="408" y="420"/>
                  <a:pt x="408" y="420"/>
                  <a:pt x="409" y="420"/>
                </a:cubicBezTo>
                <a:cubicBezTo>
                  <a:pt x="410" y="420"/>
                  <a:pt x="409" y="419"/>
                  <a:pt x="409" y="419"/>
                </a:cubicBezTo>
                <a:cubicBezTo>
                  <a:pt x="409" y="419"/>
                  <a:pt x="409" y="418"/>
                  <a:pt x="409" y="418"/>
                </a:cubicBezTo>
                <a:cubicBezTo>
                  <a:pt x="410" y="418"/>
                  <a:pt x="411" y="418"/>
                  <a:pt x="412" y="418"/>
                </a:cubicBezTo>
                <a:cubicBezTo>
                  <a:pt x="413" y="417"/>
                  <a:pt x="414" y="416"/>
                  <a:pt x="413" y="415"/>
                </a:cubicBezTo>
                <a:cubicBezTo>
                  <a:pt x="412" y="414"/>
                  <a:pt x="412" y="414"/>
                  <a:pt x="411" y="415"/>
                </a:cubicBezTo>
                <a:cubicBezTo>
                  <a:pt x="410" y="415"/>
                  <a:pt x="409" y="416"/>
                  <a:pt x="408" y="415"/>
                </a:cubicBezTo>
                <a:cubicBezTo>
                  <a:pt x="408" y="414"/>
                  <a:pt x="407" y="414"/>
                  <a:pt x="406" y="415"/>
                </a:cubicBezTo>
                <a:cubicBezTo>
                  <a:pt x="405" y="415"/>
                  <a:pt x="406" y="416"/>
                  <a:pt x="406" y="416"/>
                </a:cubicBezTo>
                <a:cubicBezTo>
                  <a:pt x="405" y="416"/>
                  <a:pt x="405" y="415"/>
                  <a:pt x="404" y="415"/>
                </a:cubicBezTo>
                <a:cubicBezTo>
                  <a:pt x="404" y="415"/>
                  <a:pt x="404" y="415"/>
                  <a:pt x="404" y="415"/>
                </a:cubicBezTo>
                <a:cubicBezTo>
                  <a:pt x="404" y="415"/>
                  <a:pt x="404" y="415"/>
                  <a:pt x="404" y="415"/>
                </a:cubicBezTo>
                <a:cubicBezTo>
                  <a:pt x="403" y="413"/>
                  <a:pt x="401" y="412"/>
                  <a:pt x="401" y="410"/>
                </a:cubicBezTo>
                <a:cubicBezTo>
                  <a:pt x="401" y="410"/>
                  <a:pt x="400" y="410"/>
                  <a:pt x="400" y="410"/>
                </a:cubicBezTo>
                <a:cubicBezTo>
                  <a:pt x="399" y="410"/>
                  <a:pt x="399" y="409"/>
                  <a:pt x="398" y="409"/>
                </a:cubicBezTo>
                <a:cubicBezTo>
                  <a:pt x="397" y="409"/>
                  <a:pt x="397" y="409"/>
                  <a:pt x="397" y="408"/>
                </a:cubicBezTo>
                <a:cubicBezTo>
                  <a:pt x="397" y="408"/>
                  <a:pt x="398" y="408"/>
                  <a:pt x="398" y="408"/>
                </a:cubicBezTo>
                <a:cubicBezTo>
                  <a:pt x="399" y="409"/>
                  <a:pt x="401" y="408"/>
                  <a:pt x="402" y="409"/>
                </a:cubicBezTo>
                <a:cubicBezTo>
                  <a:pt x="404" y="409"/>
                  <a:pt x="405" y="410"/>
                  <a:pt x="407" y="410"/>
                </a:cubicBezTo>
                <a:cubicBezTo>
                  <a:pt x="408" y="411"/>
                  <a:pt x="410" y="411"/>
                  <a:pt x="411" y="413"/>
                </a:cubicBezTo>
                <a:cubicBezTo>
                  <a:pt x="411" y="413"/>
                  <a:pt x="411" y="413"/>
                  <a:pt x="412" y="413"/>
                </a:cubicBezTo>
                <a:cubicBezTo>
                  <a:pt x="413" y="412"/>
                  <a:pt x="415" y="413"/>
                  <a:pt x="416" y="413"/>
                </a:cubicBezTo>
                <a:cubicBezTo>
                  <a:pt x="417" y="413"/>
                  <a:pt x="417" y="412"/>
                  <a:pt x="418" y="412"/>
                </a:cubicBezTo>
                <a:cubicBezTo>
                  <a:pt x="418" y="411"/>
                  <a:pt x="418" y="410"/>
                  <a:pt x="418" y="409"/>
                </a:cubicBezTo>
                <a:cubicBezTo>
                  <a:pt x="418" y="407"/>
                  <a:pt x="417" y="406"/>
                  <a:pt x="416" y="404"/>
                </a:cubicBezTo>
                <a:cubicBezTo>
                  <a:pt x="416" y="403"/>
                  <a:pt x="415" y="404"/>
                  <a:pt x="414" y="404"/>
                </a:cubicBezTo>
                <a:cubicBezTo>
                  <a:pt x="414" y="404"/>
                  <a:pt x="414" y="404"/>
                  <a:pt x="414" y="404"/>
                </a:cubicBezTo>
                <a:cubicBezTo>
                  <a:pt x="414" y="403"/>
                  <a:pt x="414" y="403"/>
                  <a:pt x="413" y="403"/>
                </a:cubicBezTo>
                <a:cubicBezTo>
                  <a:pt x="412" y="403"/>
                  <a:pt x="412" y="403"/>
                  <a:pt x="412" y="402"/>
                </a:cubicBezTo>
                <a:cubicBezTo>
                  <a:pt x="412" y="402"/>
                  <a:pt x="412" y="402"/>
                  <a:pt x="413" y="402"/>
                </a:cubicBezTo>
                <a:cubicBezTo>
                  <a:pt x="413" y="402"/>
                  <a:pt x="413" y="402"/>
                  <a:pt x="413" y="402"/>
                </a:cubicBezTo>
                <a:cubicBezTo>
                  <a:pt x="413" y="402"/>
                  <a:pt x="413" y="402"/>
                  <a:pt x="413" y="402"/>
                </a:cubicBezTo>
                <a:cubicBezTo>
                  <a:pt x="413" y="402"/>
                  <a:pt x="413" y="401"/>
                  <a:pt x="414" y="401"/>
                </a:cubicBezTo>
                <a:cubicBezTo>
                  <a:pt x="414" y="401"/>
                  <a:pt x="414" y="401"/>
                  <a:pt x="414" y="401"/>
                </a:cubicBezTo>
                <a:cubicBezTo>
                  <a:pt x="414" y="401"/>
                  <a:pt x="414" y="401"/>
                  <a:pt x="414" y="401"/>
                </a:cubicBezTo>
                <a:cubicBezTo>
                  <a:pt x="414" y="402"/>
                  <a:pt x="414" y="402"/>
                  <a:pt x="414" y="402"/>
                </a:cubicBezTo>
                <a:cubicBezTo>
                  <a:pt x="415" y="402"/>
                  <a:pt x="415" y="402"/>
                  <a:pt x="415" y="401"/>
                </a:cubicBezTo>
                <a:cubicBezTo>
                  <a:pt x="415" y="401"/>
                  <a:pt x="415" y="400"/>
                  <a:pt x="415" y="400"/>
                </a:cubicBezTo>
                <a:cubicBezTo>
                  <a:pt x="416" y="399"/>
                  <a:pt x="416" y="398"/>
                  <a:pt x="415" y="398"/>
                </a:cubicBezTo>
                <a:cubicBezTo>
                  <a:pt x="415" y="398"/>
                  <a:pt x="415" y="398"/>
                  <a:pt x="415" y="398"/>
                </a:cubicBezTo>
                <a:cubicBezTo>
                  <a:pt x="415" y="398"/>
                  <a:pt x="415" y="397"/>
                  <a:pt x="415" y="397"/>
                </a:cubicBezTo>
                <a:cubicBezTo>
                  <a:pt x="415" y="397"/>
                  <a:pt x="415" y="397"/>
                  <a:pt x="415" y="397"/>
                </a:cubicBezTo>
                <a:cubicBezTo>
                  <a:pt x="416" y="397"/>
                  <a:pt x="416" y="398"/>
                  <a:pt x="416" y="398"/>
                </a:cubicBezTo>
                <a:cubicBezTo>
                  <a:pt x="416" y="398"/>
                  <a:pt x="416" y="398"/>
                  <a:pt x="417" y="398"/>
                </a:cubicBezTo>
                <a:cubicBezTo>
                  <a:pt x="417" y="398"/>
                  <a:pt x="417" y="398"/>
                  <a:pt x="417" y="398"/>
                </a:cubicBezTo>
                <a:cubicBezTo>
                  <a:pt x="417" y="399"/>
                  <a:pt x="416" y="399"/>
                  <a:pt x="416" y="400"/>
                </a:cubicBezTo>
                <a:cubicBezTo>
                  <a:pt x="415" y="401"/>
                  <a:pt x="415" y="402"/>
                  <a:pt x="417" y="402"/>
                </a:cubicBezTo>
                <a:cubicBezTo>
                  <a:pt x="417" y="402"/>
                  <a:pt x="418" y="402"/>
                  <a:pt x="418" y="403"/>
                </a:cubicBezTo>
                <a:cubicBezTo>
                  <a:pt x="418" y="403"/>
                  <a:pt x="418" y="403"/>
                  <a:pt x="418" y="403"/>
                </a:cubicBezTo>
                <a:cubicBezTo>
                  <a:pt x="420" y="403"/>
                  <a:pt x="419" y="404"/>
                  <a:pt x="419" y="405"/>
                </a:cubicBezTo>
                <a:cubicBezTo>
                  <a:pt x="419" y="406"/>
                  <a:pt x="420" y="406"/>
                  <a:pt x="422" y="406"/>
                </a:cubicBezTo>
                <a:cubicBezTo>
                  <a:pt x="422" y="406"/>
                  <a:pt x="423" y="405"/>
                  <a:pt x="424" y="406"/>
                </a:cubicBezTo>
                <a:cubicBezTo>
                  <a:pt x="425" y="407"/>
                  <a:pt x="425" y="408"/>
                  <a:pt x="425" y="409"/>
                </a:cubicBezTo>
                <a:cubicBezTo>
                  <a:pt x="425" y="410"/>
                  <a:pt x="425" y="412"/>
                  <a:pt x="425" y="414"/>
                </a:cubicBezTo>
                <a:cubicBezTo>
                  <a:pt x="425" y="414"/>
                  <a:pt x="425" y="415"/>
                  <a:pt x="425" y="415"/>
                </a:cubicBezTo>
                <a:cubicBezTo>
                  <a:pt x="425" y="415"/>
                  <a:pt x="425" y="415"/>
                  <a:pt x="426" y="415"/>
                </a:cubicBezTo>
                <a:cubicBezTo>
                  <a:pt x="426" y="415"/>
                  <a:pt x="426" y="415"/>
                  <a:pt x="426" y="415"/>
                </a:cubicBezTo>
                <a:cubicBezTo>
                  <a:pt x="425" y="413"/>
                  <a:pt x="427" y="414"/>
                  <a:pt x="427" y="413"/>
                </a:cubicBezTo>
                <a:cubicBezTo>
                  <a:pt x="428" y="413"/>
                  <a:pt x="427" y="414"/>
                  <a:pt x="428" y="414"/>
                </a:cubicBezTo>
                <a:cubicBezTo>
                  <a:pt x="429" y="413"/>
                  <a:pt x="430" y="414"/>
                  <a:pt x="431" y="414"/>
                </a:cubicBezTo>
                <a:cubicBezTo>
                  <a:pt x="430" y="415"/>
                  <a:pt x="429" y="415"/>
                  <a:pt x="430" y="415"/>
                </a:cubicBezTo>
                <a:cubicBezTo>
                  <a:pt x="431" y="416"/>
                  <a:pt x="431" y="416"/>
                  <a:pt x="430" y="416"/>
                </a:cubicBezTo>
                <a:cubicBezTo>
                  <a:pt x="430" y="417"/>
                  <a:pt x="430" y="416"/>
                  <a:pt x="430" y="416"/>
                </a:cubicBezTo>
                <a:cubicBezTo>
                  <a:pt x="429" y="416"/>
                  <a:pt x="428" y="417"/>
                  <a:pt x="428" y="417"/>
                </a:cubicBezTo>
                <a:cubicBezTo>
                  <a:pt x="428" y="418"/>
                  <a:pt x="429" y="418"/>
                  <a:pt x="429" y="418"/>
                </a:cubicBezTo>
                <a:cubicBezTo>
                  <a:pt x="430" y="418"/>
                  <a:pt x="430" y="419"/>
                  <a:pt x="431" y="419"/>
                </a:cubicBezTo>
                <a:cubicBezTo>
                  <a:pt x="431" y="419"/>
                  <a:pt x="431" y="419"/>
                  <a:pt x="431" y="419"/>
                </a:cubicBezTo>
                <a:cubicBezTo>
                  <a:pt x="431" y="419"/>
                  <a:pt x="431" y="419"/>
                  <a:pt x="431" y="419"/>
                </a:cubicBezTo>
                <a:cubicBezTo>
                  <a:pt x="431" y="419"/>
                  <a:pt x="431" y="420"/>
                  <a:pt x="432" y="420"/>
                </a:cubicBezTo>
                <a:cubicBezTo>
                  <a:pt x="432" y="420"/>
                  <a:pt x="432" y="420"/>
                  <a:pt x="432" y="420"/>
                </a:cubicBezTo>
                <a:cubicBezTo>
                  <a:pt x="432" y="420"/>
                  <a:pt x="432" y="420"/>
                  <a:pt x="432" y="420"/>
                </a:cubicBezTo>
                <a:cubicBezTo>
                  <a:pt x="432" y="420"/>
                  <a:pt x="433" y="421"/>
                  <a:pt x="434" y="422"/>
                </a:cubicBezTo>
                <a:cubicBezTo>
                  <a:pt x="435" y="422"/>
                  <a:pt x="436" y="423"/>
                  <a:pt x="438" y="424"/>
                </a:cubicBezTo>
                <a:cubicBezTo>
                  <a:pt x="439" y="425"/>
                  <a:pt x="439" y="427"/>
                  <a:pt x="439" y="428"/>
                </a:cubicBezTo>
                <a:cubicBezTo>
                  <a:pt x="438" y="428"/>
                  <a:pt x="437" y="428"/>
                  <a:pt x="437" y="429"/>
                </a:cubicBezTo>
                <a:cubicBezTo>
                  <a:pt x="436" y="430"/>
                  <a:pt x="435" y="430"/>
                  <a:pt x="435" y="429"/>
                </a:cubicBezTo>
                <a:cubicBezTo>
                  <a:pt x="434" y="428"/>
                  <a:pt x="433" y="429"/>
                  <a:pt x="432" y="429"/>
                </a:cubicBezTo>
                <a:cubicBezTo>
                  <a:pt x="432" y="430"/>
                  <a:pt x="431" y="431"/>
                  <a:pt x="432" y="432"/>
                </a:cubicBezTo>
                <a:cubicBezTo>
                  <a:pt x="433" y="432"/>
                  <a:pt x="432" y="433"/>
                  <a:pt x="432" y="433"/>
                </a:cubicBezTo>
                <a:cubicBezTo>
                  <a:pt x="432" y="433"/>
                  <a:pt x="432" y="433"/>
                  <a:pt x="432" y="433"/>
                </a:cubicBezTo>
                <a:cubicBezTo>
                  <a:pt x="432" y="433"/>
                  <a:pt x="432" y="433"/>
                  <a:pt x="432" y="434"/>
                </a:cubicBezTo>
                <a:cubicBezTo>
                  <a:pt x="431" y="434"/>
                  <a:pt x="431" y="435"/>
                  <a:pt x="432" y="435"/>
                </a:cubicBezTo>
                <a:cubicBezTo>
                  <a:pt x="432" y="436"/>
                  <a:pt x="433" y="436"/>
                  <a:pt x="434" y="435"/>
                </a:cubicBezTo>
                <a:cubicBezTo>
                  <a:pt x="434" y="435"/>
                  <a:pt x="434" y="435"/>
                  <a:pt x="434" y="435"/>
                </a:cubicBezTo>
                <a:cubicBezTo>
                  <a:pt x="435" y="434"/>
                  <a:pt x="437" y="433"/>
                  <a:pt x="438" y="432"/>
                </a:cubicBezTo>
                <a:cubicBezTo>
                  <a:pt x="439" y="432"/>
                  <a:pt x="439" y="431"/>
                  <a:pt x="439" y="431"/>
                </a:cubicBezTo>
                <a:cubicBezTo>
                  <a:pt x="439" y="430"/>
                  <a:pt x="438" y="430"/>
                  <a:pt x="439" y="430"/>
                </a:cubicBezTo>
                <a:cubicBezTo>
                  <a:pt x="440" y="429"/>
                  <a:pt x="440" y="430"/>
                  <a:pt x="440" y="430"/>
                </a:cubicBezTo>
                <a:cubicBezTo>
                  <a:pt x="441" y="431"/>
                  <a:pt x="441" y="432"/>
                  <a:pt x="442" y="432"/>
                </a:cubicBezTo>
                <a:cubicBezTo>
                  <a:pt x="442" y="430"/>
                  <a:pt x="444" y="432"/>
                  <a:pt x="444" y="431"/>
                </a:cubicBezTo>
                <a:cubicBezTo>
                  <a:pt x="444" y="431"/>
                  <a:pt x="445" y="431"/>
                  <a:pt x="445" y="432"/>
                </a:cubicBezTo>
                <a:cubicBezTo>
                  <a:pt x="445" y="433"/>
                  <a:pt x="444" y="433"/>
                  <a:pt x="443" y="433"/>
                </a:cubicBezTo>
                <a:cubicBezTo>
                  <a:pt x="444" y="434"/>
                  <a:pt x="444" y="434"/>
                  <a:pt x="445" y="435"/>
                </a:cubicBezTo>
                <a:cubicBezTo>
                  <a:pt x="446" y="436"/>
                  <a:pt x="446" y="439"/>
                  <a:pt x="449" y="439"/>
                </a:cubicBezTo>
                <a:cubicBezTo>
                  <a:pt x="450" y="439"/>
                  <a:pt x="450" y="439"/>
                  <a:pt x="450" y="439"/>
                </a:cubicBezTo>
                <a:cubicBezTo>
                  <a:pt x="450" y="438"/>
                  <a:pt x="450" y="438"/>
                  <a:pt x="450" y="438"/>
                </a:cubicBezTo>
                <a:cubicBezTo>
                  <a:pt x="449" y="437"/>
                  <a:pt x="449" y="436"/>
                  <a:pt x="448" y="436"/>
                </a:cubicBezTo>
                <a:cubicBezTo>
                  <a:pt x="448" y="435"/>
                  <a:pt x="448" y="435"/>
                  <a:pt x="449" y="435"/>
                </a:cubicBezTo>
                <a:cubicBezTo>
                  <a:pt x="450" y="434"/>
                  <a:pt x="451" y="436"/>
                  <a:pt x="451" y="437"/>
                </a:cubicBezTo>
                <a:cubicBezTo>
                  <a:pt x="451" y="438"/>
                  <a:pt x="451" y="439"/>
                  <a:pt x="450" y="439"/>
                </a:cubicBezTo>
                <a:cubicBezTo>
                  <a:pt x="450" y="440"/>
                  <a:pt x="450" y="440"/>
                  <a:pt x="450" y="441"/>
                </a:cubicBezTo>
                <a:cubicBezTo>
                  <a:pt x="451" y="442"/>
                  <a:pt x="452" y="443"/>
                  <a:pt x="454" y="443"/>
                </a:cubicBezTo>
                <a:cubicBezTo>
                  <a:pt x="455" y="443"/>
                  <a:pt x="456" y="444"/>
                  <a:pt x="456" y="445"/>
                </a:cubicBezTo>
                <a:cubicBezTo>
                  <a:pt x="457" y="446"/>
                  <a:pt x="457" y="447"/>
                  <a:pt x="457" y="448"/>
                </a:cubicBezTo>
                <a:cubicBezTo>
                  <a:pt x="457" y="448"/>
                  <a:pt x="457" y="448"/>
                  <a:pt x="457" y="448"/>
                </a:cubicBezTo>
                <a:cubicBezTo>
                  <a:pt x="457" y="449"/>
                  <a:pt x="457" y="450"/>
                  <a:pt x="457" y="451"/>
                </a:cubicBezTo>
                <a:cubicBezTo>
                  <a:pt x="458" y="451"/>
                  <a:pt x="459" y="452"/>
                  <a:pt x="459" y="454"/>
                </a:cubicBezTo>
                <a:cubicBezTo>
                  <a:pt x="458" y="454"/>
                  <a:pt x="459" y="454"/>
                  <a:pt x="459" y="454"/>
                </a:cubicBezTo>
                <a:cubicBezTo>
                  <a:pt x="460" y="455"/>
                  <a:pt x="460" y="457"/>
                  <a:pt x="460" y="458"/>
                </a:cubicBezTo>
                <a:cubicBezTo>
                  <a:pt x="460" y="459"/>
                  <a:pt x="461" y="460"/>
                  <a:pt x="461" y="461"/>
                </a:cubicBezTo>
                <a:cubicBezTo>
                  <a:pt x="462" y="462"/>
                  <a:pt x="461" y="464"/>
                  <a:pt x="459" y="464"/>
                </a:cubicBezTo>
                <a:cubicBezTo>
                  <a:pt x="458" y="464"/>
                  <a:pt x="458" y="465"/>
                  <a:pt x="457" y="465"/>
                </a:cubicBezTo>
                <a:cubicBezTo>
                  <a:pt x="457" y="467"/>
                  <a:pt x="457" y="468"/>
                  <a:pt x="456" y="469"/>
                </a:cubicBezTo>
                <a:cubicBezTo>
                  <a:pt x="456" y="469"/>
                  <a:pt x="456" y="470"/>
                  <a:pt x="456" y="470"/>
                </a:cubicBezTo>
                <a:cubicBezTo>
                  <a:pt x="456" y="470"/>
                  <a:pt x="456" y="470"/>
                  <a:pt x="456" y="470"/>
                </a:cubicBezTo>
                <a:cubicBezTo>
                  <a:pt x="456" y="470"/>
                  <a:pt x="456" y="470"/>
                  <a:pt x="456" y="471"/>
                </a:cubicBezTo>
                <a:cubicBezTo>
                  <a:pt x="456" y="471"/>
                  <a:pt x="456" y="471"/>
                  <a:pt x="456" y="471"/>
                </a:cubicBezTo>
                <a:cubicBezTo>
                  <a:pt x="456" y="471"/>
                  <a:pt x="456" y="471"/>
                  <a:pt x="456" y="471"/>
                </a:cubicBezTo>
                <a:cubicBezTo>
                  <a:pt x="456" y="471"/>
                  <a:pt x="456" y="471"/>
                  <a:pt x="456" y="471"/>
                </a:cubicBezTo>
                <a:cubicBezTo>
                  <a:pt x="456" y="471"/>
                  <a:pt x="456" y="471"/>
                  <a:pt x="456" y="471"/>
                </a:cubicBezTo>
                <a:cubicBezTo>
                  <a:pt x="455" y="471"/>
                  <a:pt x="454" y="472"/>
                  <a:pt x="454" y="473"/>
                </a:cubicBezTo>
                <a:cubicBezTo>
                  <a:pt x="453" y="473"/>
                  <a:pt x="453" y="473"/>
                  <a:pt x="453" y="474"/>
                </a:cubicBezTo>
                <a:cubicBezTo>
                  <a:pt x="451" y="475"/>
                  <a:pt x="450" y="477"/>
                  <a:pt x="447" y="479"/>
                </a:cubicBezTo>
                <a:cubicBezTo>
                  <a:pt x="447" y="479"/>
                  <a:pt x="446" y="480"/>
                  <a:pt x="446" y="481"/>
                </a:cubicBezTo>
                <a:cubicBezTo>
                  <a:pt x="447" y="483"/>
                  <a:pt x="448" y="484"/>
                  <a:pt x="450" y="485"/>
                </a:cubicBezTo>
                <a:cubicBezTo>
                  <a:pt x="452" y="487"/>
                  <a:pt x="452" y="489"/>
                  <a:pt x="453" y="492"/>
                </a:cubicBezTo>
                <a:cubicBezTo>
                  <a:pt x="453" y="492"/>
                  <a:pt x="453" y="492"/>
                  <a:pt x="453" y="492"/>
                </a:cubicBezTo>
                <a:cubicBezTo>
                  <a:pt x="453" y="492"/>
                  <a:pt x="453" y="492"/>
                  <a:pt x="453" y="492"/>
                </a:cubicBezTo>
                <a:cubicBezTo>
                  <a:pt x="452" y="492"/>
                  <a:pt x="451" y="492"/>
                  <a:pt x="451" y="491"/>
                </a:cubicBezTo>
                <a:cubicBezTo>
                  <a:pt x="451" y="490"/>
                  <a:pt x="449" y="490"/>
                  <a:pt x="448" y="491"/>
                </a:cubicBezTo>
                <a:cubicBezTo>
                  <a:pt x="447" y="491"/>
                  <a:pt x="447" y="492"/>
                  <a:pt x="447" y="493"/>
                </a:cubicBezTo>
                <a:cubicBezTo>
                  <a:pt x="446" y="493"/>
                  <a:pt x="445" y="494"/>
                  <a:pt x="445" y="493"/>
                </a:cubicBezTo>
                <a:cubicBezTo>
                  <a:pt x="444" y="492"/>
                  <a:pt x="444" y="493"/>
                  <a:pt x="443" y="493"/>
                </a:cubicBezTo>
                <a:cubicBezTo>
                  <a:pt x="442" y="493"/>
                  <a:pt x="442" y="493"/>
                  <a:pt x="442" y="493"/>
                </a:cubicBezTo>
                <a:cubicBezTo>
                  <a:pt x="442" y="494"/>
                  <a:pt x="442" y="495"/>
                  <a:pt x="441" y="495"/>
                </a:cubicBezTo>
                <a:cubicBezTo>
                  <a:pt x="440" y="495"/>
                  <a:pt x="439" y="495"/>
                  <a:pt x="439" y="494"/>
                </a:cubicBezTo>
                <a:cubicBezTo>
                  <a:pt x="438" y="494"/>
                  <a:pt x="437" y="494"/>
                  <a:pt x="437" y="494"/>
                </a:cubicBezTo>
                <a:cubicBezTo>
                  <a:pt x="436" y="495"/>
                  <a:pt x="436" y="495"/>
                  <a:pt x="436" y="495"/>
                </a:cubicBezTo>
                <a:cubicBezTo>
                  <a:pt x="433" y="493"/>
                  <a:pt x="431" y="492"/>
                  <a:pt x="428" y="492"/>
                </a:cubicBezTo>
                <a:cubicBezTo>
                  <a:pt x="427" y="492"/>
                  <a:pt x="427" y="491"/>
                  <a:pt x="427" y="492"/>
                </a:cubicBezTo>
                <a:cubicBezTo>
                  <a:pt x="427" y="492"/>
                  <a:pt x="427" y="493"/>
                  <a:pt x="426" y="493"/>
                </a:cubicBezTo>
                <a:cubicBezTo>
                  <a:pt x="426" y="494"/>
                  <a:pt x="426" y="495"/>
                  <a:pt x="427" y="495"/>
                </a:cubicBezTo>
                <a:cubicBezTo>
                  <a:pt x="427" y="496"/>
                  <a:pt x="427" y="496"/>
                  <a:pt x="426" y="496"/>
                </a:cubicBezTo>
                <a:cubicBezTo>
                  <a:pt x="425" y="497"/>
                  <a:pt x="424" y="497"/>
                  <a:pt x="423" y="498"/>
                </a:cubicBezTo>
                <a:cubicBezTo>
                  <a:pt x="422" y="499"/>
                  <a:pt x="421" y="500"/>
                  <a:pt x="422" y="501"/>
                </a:cubicBezTo>
                <a:cubicBezTo>
                  <a:pt x="422" y="502"/>
                  <a:pt x="422" y="502"/>
                  <a:pt x="422" y="502"/>
                </a:cubicBezTo>
                <a:cubicBezTo>
                  <a:pt x="421" y="504"/>
                  <a:pt x="421" y="506"/>
                  <a:pt x="423" y="507"/>
                </a:cubicBezTo>
                <a:cubicBezTo>
                  <a:pt x="423" y="508"/>
                  <a:pt x="423" y="510"/>
                  <a:pt x="425" y="509"/>
                </a:cubicBezTo>
                <a:cubicBezTo>
                  <a:pt x="426" y="509"/>
                  <a:pt x="426" y="509"/>
                  <a:pt x="427" y="510"/>
                </a:cubicBezTo>
                <a:cubicBezTo>
                  <a:pt x="427" y="510"/>
                  <a:pt x="427" y="511"/>
                  <a:pt x="428" y="510"/>
                </a:cubicBezTo>
                <a:cubicBezTo>
                  <a:pt x="428" y="510"/>
                  <a:pt x="430" y="510"/>
                  <a:pt x="430" y="511"/>
                </a:cubicBezTo>
                <a:cubicBezTo>
                  <a:pt x="431" y="512"/>
                  <a:pt x="432" y="511"/>
                  <a:pt x="432" y="511"/>
                </a:cubicBezTo>
                <a:cubicBezTo>
                  <a:pt x="432" y="510"/>
                  <a:pt x="431" y="511"/>
                  <a:pt x="431" y="510"/>
                </a:cubicBezTo>
                <a:cubicBezTo>
                  <a:pt x="431" y="510"/>
                  <a:pt x="432" y="510"/>
                  <a:pt x="432" y="510"/>
                </a:cubicBezTo>
                <a:cubicBezTo>
                  <a:pt x="433" y="510"/>
                  <a:pt x="433" y="510"/>
                  <a:pt x="434" y="510"/>
                </a:cubicBezTo>
                <a:cubicBezTo>
                  <a:pt x="434" y="510"/>
                  <a:pt x="434" y="510"/>
                  <a:pt x="434" y="510"/>
                </a:cubicBezTo>
                <a:cubicBezTo>
                  <a:pt x="433" y="509"/>
                  <a:pt x="434" y="509"/>
                  <a:pt x="435" y="509"/>
                </a:cubicBezTo>
                <a:cubicBezTo>
                  <a:pt x="436" y="508"/>
                  <a:pt x="437" y="508"/>
                  <a:pt x="438" y="509"/>
                </a:cubicBezTo>
                <a:cubicBezTo>
                  <a:pt x="437" y="508"/>
                  <a:pt x="437" y="507"/>
                  <a:pt x="438" y="507"/>
                </a:cubicBezTo>
                <a:cubicBezTo>
                  <a:pt x="438" y="507"/>
                  <a:pt x="438" y="507"/>
                  <a:pt x="438" y="507"/>
                </a:cubicBezTo>
                <a:cubicBezTo>
                  <a:pt x="437" y="506"/>
                  <a:pt x="437" y="506"/>
                  <a:pt x="438" y="506"/>
                </a:cubicBezTo>
                <a:cubicBezTo>
                  <a:pt x="438" y="505"/>
                  <a:pt x="438" y="506"/>
                  <a:pt x="438" y="506"/>
                </a:cubicBezTo>
                <a:cubicBezTo>
                  <a:pt x="439" y="506"/>
                  <a:pt x="440" y="507"/>
                  <a:pt x="441" y="507"/>
                </a:cubicBezTo>
                <a:cubicBezTo>
                  <a:pt x="442" y="508"/>
                  <a:pt x="443" y="508"/>
                  <a:pt x="444" y="508"/>
                </a:cubicBezTo>
                <a:cubicBezTo>
                  <a:pt x="445" y="509"/>
                  <a:pt x="445" y="509"/>
                  <a:pt x="446" y="508"/>
                </a:cubicBezTo>
                <a:cubicBezTo>
                  <a:pt x="446" y="508"/>
                  <a:pt x="446" y="507"/>
                  <a:pt x="446" y="507"/>
                </a:cubicBezTo>
                <a:cubicBezTo>
                  <a:pt x="445" y="506"/>
                  <a:pt x="446" y="506"/>
                  <a:pt x="446" y="506"/>
                </a:cubicBezTo>
                <a:cubicBezTo>
                  <a:pt x="448" y="506"/>
                  <a:pt x="447" y="507"/>
                  <a:pt x="447" y="507"/>
                </a:cubicBezTo>
                <a:cubicBezTo>
                  <a:pt x="446" y="508"/>
                  <a:pt x="447" y="508"/>
                  <a:pt x="447" y="508"/>
                </a:cubicBezTo>
                <a:cubicBezTo>
                  <a:pt x="448" y="508"/>
                  <a:pt x="448" y="508"/>
                  <a:pt x="449" y="508"/>
                </a:cubicBezTo>
                <a:cubicBezTo>
                  <a:pt x="449" y="508"/>
                  <a:pt x="449" y="508"/>
                  <a:pt x="449" y="508"/>
                </a:cubicBezTo>
                <a:cubicBezTo>
                  <a:pt x="449" y="508"/>
                  <a:pt x="448" y="509"/>
                  <a:pt x="449" y="509"/>
                </a:cubicBezTo>
                <a:cubicBezTo>
                  <a:pt x="450" y="509"/>
                  <a:pt x="450" y="508"/>
                  <a:pt x="450" y="508"/>
                </a:cubicBezTo>
                <a:cubicBezTo>
                  <a:pt x="450" y="507"/>
                  <a:pt x="450" y="507"/>
                  <a:pt x="450" y="507"/>
                </a:cubicBezTo>
                <a:cubicBezTo>
                  <a:pt x="450" y="507"/>
                  <a:pt x="450" y="507"/>
                  <a:pt x="450" y="507"/>
                </a:cubicBezTo>
                <a:cubicBezTo>
                  <a:pt x="451" y="507"/>
                  <a:pt x="451" y="508"/>
                  <a:pt x="452" y="509"/>
                </a:cubicBezTo>
                <a:cubicBezTo>
                  <a:pt x="451" y="509"/>
                  <a:pt x="451" y="508"/>
                  <a:pt x="451" y="509"/>
                </a:cubicBezTo>
                <a:cubicBezTo>
                  <a:pt x="450" y="510"/>
                  <a:pt x="451" y="510"/>
                  <a:pt x="451" y="510"/>
                </a:cubicBezTo>
                <a:cubicBezTo>
                  <a:pt x="451" y="510"/>
                  <a:pt x="451" y="510"/>
                  <a:pt x="451" y="510"/>
                </a:cubicBezTo>
                <a:cubicBezTo>
                  <a:pt x="452" y="510"/>
                  <a:pt x="452" y="510"/>
                  <a:pt x="452" y="509"/>
                </a:cubicBezTo>
                <a:cubicBezTo>
                  <a:pt x="452" y="509"/>
                  <a:pt x="452" y="509"/>
                  <a:pt x="452" y="509"/>
                </a:cubicBezTo>
                <a:cubicBezTo>
                  <a:pt x="453" y="509"/>
                  <a:pt x="452" y="507"/>
                  <a:pt x="454" y="506"/>
                </a:cubicBezTo>
                <a:cubicBezTo>
                  <a:pt x="453" y="507"/>
                  <a:pt x="453" y="508"/>
                  <a:pt x="453" y="508"/>
                </a:cubicBezTo>
                <a:cubicBezTo>
                  <a:pt x="453" y="508"/>
                  <a:pt x="454" y="510"/>
                  <a:pt x="454" y="510"/>
                </a:cubicBezTo>
                <a:cubicBezTo>
                  <a:pt x="455" y="509"/>
                  <a:pt x="455" y="510"/>
                  <a:pt x="456" y="511"/>
                </a:cubicBezTo>
                <a:cubicBezTo>
                  <a:pt x="456" y="511"/>
                  <a:pt x="457" y="512"/>
                  <a:pt x="457" y="513"/>
                </a:cubicBezTo>
                <a:cubicBezTo>
                  <a:pt x="456" y="514"/>
                  <a:pt x="457" y="514"/>
                  <a:pt x="458" y="515"/>
                </a:cubicBezTo>
                <a:cubicBezTo>
                  <a:pt x="459" y="515"/>
                  <a:pt x="459" y="515"/>
                  <a:pt x="459" y="516"/>
                </a:cubicBezTo>
                <a:cubicBezTo>
                  <a:pt x="459" y="517"/>
                  <a:pt x="459" y="517"/>
                  <a:pt x="460" y="518"/>
                </a:cubicBezTo>
                <a:cubicBezTo>
                  <a:pt x="460" y="518"/>
                  <a:pt x="460" y="517"/>
                  <a:pt x="461" y="517"/>
                </a:cubicBezTo>
                <a:cubicBezTo>
                  <a:pt x="461" y="517"/>
                  <a:pt x="461" y="516"/>
                  <a:pt x="461" y="517"/>
                </a:cubicBezTo>
                <a:cubicBezTo>
                  <a:pt x="462" y="517"/>
                  <a:pt x="462" y="517"/>
                  <a:pt x="461" y="517"/>
                </a:cubicBezTo>
                <a:cubicBezTo>
                  <a:pt x="461" y="518"/>
                  <a:pt x="461" y="518"/>
                  <a:pt x="461" y="518"/>
                </a:cubicBezTo>
                <a:cubicBezTo>
                  <a:pt x="461" y="520"/>
                  <a:pt x="462" y="519"/>
                  <a:pt x="463" y="519"/>
                </a:cubicBezTo>
                <a:cubicBezTo>
                  <a:pt x="464" y="520"/>
                  <a:pt x="464" y="518"/>
                  <a:pt x="464" y="518"/>
                </a:cubicBezTo>
                <a:cubicBezTo>
                  <a:pt x="464" y="518"/>
                  <a:pt x="464" y="518"/>
                  <a:pt x="464" y="518"/>
                </a:cubicBezTo>
                <a:cubicBezTo>
                  <a:pt x="464" y="518"/>
                  <a:pt x="464" y="518"/>
                  <a:pt x="464" y="518"/>
                </a:cubicBezTo>
                <a:cubicBezTo>
                  <a:pt x="465" y="519"/>
                  <a:pt x="465" y="519"/>
                  <a:pt x="466" y="519"/>
                </a:cubicBezTo>
                <a:cubicBezTo>
                  <a:pt x="466" y="520"/>
                  <a:pt x="466" y="521"/>
                  <a:pt x="467" y="521"/>
                </a:cubicBezTo>
                <a:cubicBezTo>
                  <a:pt x="468" y="521"/>
                  <a:pt x="468" y="521"/>
                  <a:pt x="468" y="522"/>
                </a:cubicBezTo>
                <a:cubicBezTo>
                  <a:pt x="466" y="522"/>
                  <a:pt x="466" y="524"/>
                  <a:pt x="464" y="523"/>
                </a:cubicBezTo>
                <a:cubicBezTo>
                  <a:pt x="463" y="523"/>
                  <a:pt x="463" y="523"/>
                  <a:pt x="462" y="523"/>
                </a:cubicBezTo>
                <a:cubicBezTo>
                  <a:pt x="465" y="523"/>
                  <a:pt x="465" y="525"/>
                  <a:pt x="465" y="527"/>
                </a:cubicBezTo>
                <a:cubicBezTo>
                  <a:pt x="465" y="527"/>
                  <a:pt x="465" y="527"/>
                  <a:pt x="466" y="528"/>
                </a:cubicBezTo>
                <a:cubicBezTo>
                  <a:pt x="467" y="528"/>
                  <a:pt x="467" y="529"/>
                  <a:pt x="468" y="529"/>
                </a:cubicBezTo>
                <a:cubicBezTo>
                  <a:pt x="468" y="530"/>
                  <a:pt x="469" y="530"/>
                  <a:pt x="469" y="530"/>
                </a:cubicBezTo>
                <a:cubicBezTo>
                  <a:pt x="469" y="530"/>
                  <a:pt x="469" y="530"/>
                  <a:pt x="469" y="530"/>
                </a:cubicBezTo>
                <a:cubicBezTo>
                  <a:pt x="469" y="530"/>
                  <a:pt x="469" y="530"/>
                  <a:pt x="469" y="530"/>
                </a:cubicBezTo>
                <a:cubicBezTo>
                  <a:pt x="470" y="530"/>
                  <a:pt x="470" y="530"/>
                  <a:pt x="471" y="531"/>
                </a:cubicBezTo>
                <a:cubicBezTo>
                  <a:pt x="471" y="531"/>
                  <a:pt x="471" y="531"/>
                  <a:pt x="472" y="531"/>
                </a:cubicBezTo>
                <a:cubicBezTo>
                  <a:pt x="473" y="531"/>
                  <a:pt x="473" y="531"/>
                  <a:pt x="474" y="532"/>
                </a:cubicBezTo>
                <a:cubicBezTo>
                  <a:pt x="474" y="533"/>
                  <a:pt x="475" y="534"/>
                  <a:pt x="476" y="532"/>
                </a:cubicBezTo>
                <a:cubicBezTo>
                  <a:pt x="477" y="532"/>
                  <a:pt x="477" y="532"/>
                  <a:pt x="477" y="532"/>
                </a:cubicBezTo>
                <a:cubicBezTo>
                  <a:pt x="478" y="533"/>
                  <a:pt x="479" y="533"/>
                  <a:pt x="480" y="533"/>
                </a:cubicBezTo>
                <a:cubicBezTo>
                  <a:pt x="479" y="535"/>
                  <a:pt x="481" y="536"/>
                  <a:pt x="482" y="538"/>
                </a:cubicBezTo>
                <a:cubicBezTo>
                  <a:pt x="482" y="538"/>
                  <a:pt x="483" y="539"/>
                  <a:pt x="483" y="539"/>
                </a:cubicBezTo>
                <a:cubicBezTo>
                  <a:pt x="484" y="539"/>
                  <a:pt x="484" y="539"/>
                  <a:pt x="485" y="540"/>
                </a:cubicBezTo>
                <a:cubicBezTo>
                  <a:pt x="485" y="540"/>
                  <a:pt x="486" y="540"/>
                  <a:pt x="487" y="541"/>
                </a:cubicBezTo>
                <a:cubicBezTo>
                  <a:pt x="489" y="541"/>
                  <a:pt x="492" y="541"/>
                  <a:pt x="494" y="542"/>
                </a:cubicBezTo>
                <a:cubicBezTo>
                  <a:pt x="495" y="543"/>
                  <a:pt x="496" y="543"/>
                  <a:pt x="497" y="544"/>
                </a:cubicBezTo>
                <a:cubicBezTo>
                  <a:pt x="498" y="544"/>
                  <a:pt x="499" y="544"/>
                  <a:pt x="499" y="545"/>
                </a:cubicBezTo>
                <a:cubicBezTo>
                  <a:pt x="500" y="546"/>
                  <a:pt x="501" y="546"/>
                  <a:pt x="503" y="546"/>
                </a:cubicBezTo>
                <a:cubicBezTo>
                  <a:pt x="503" y="546"/>
                  <a:pt x="504" y="545"/>
                  <a:pt x="503" y="545"/>
                </a:cubicBezTo>
                <a:cubicBezTo>
                  <a:pt x="503" y="544"/>
                  <a:pt x="503" y="543"/>
                  <a:pt x="503" y="542"/>
                </a:cubicBezTo>
                <a:cubicBezTo>
                  <a:pt x="503" y="541"/>
                  <a:pt x="504" y="541"/>
                  <a:pt x="503" y="541"/>
                </a:cubicBezTo>
                <a:cubicBezTo>
                  <a:pt x="502" y="541"/>
                  <a:pt x="502" y="539"/>
                  <a:pt x="501" y="540"/>
                </a:cubicBezTo>
                <a:cubicBezTo>
                  <a:pt x="501" y="540"/>
                  <a:pt x="501" y="539"/>
                  <a:pt x="501" y="539"/>
                </a:cubicBezTo>
                <a:cubicBezTo>
                  <a:pt x="501" y="538"/>
                  <a:pt x="500" y="537"/>
                  <a:pt x="500" y="536"/>
                </a:cubicBezTo>
                <a:cubicBezTo>
                  <a:pt x="499" y="536"/>
                  <a:pt x="499" y="535"/>
                  <a:pt x="498" y="535"/>
                </a:cubicBezTo>
                <a:cubicBezTo>
                  <a:pt x="497" y="535"/>
                  <a:pt x="497" y="534"/>
                  <a:pt x="496" y="533"/>
                </a:cubicBezTo>
                <a:cubicBezTo>
                  <a:pt x="496" y="533"/>
                  <a:pt x="495" y="532"/>
                  <a:pt x="494" y="531"/>
                </a:cubicBezTo>
                <a:cubicBezTo>
                  <a:pt x="494" y="530"/>
                  <a:pt x="493" y="530"/>
                  <a:pt x="492" y="530"/>
                </a:cubicBezTo>
                <a:cubicBezTo>
                  <a:pt x="492" y="530"/>
                  <a:pt x="493" y="530"/>
                  <a:pt x="493" y="529"/>
                </a:cubicBezTo>
                <a:cubicBezTo>
                  <a:pt x="492" y="529"/>
                  <a:pt x="492" y="530"/>
                  <a:pt x="491" y="530"/>
                </a:cubicBezTo>
                <a:cubicBezTo>
                  <a:pt x="491" y="529"/>
                  <a:pt x="492" y="529"/>
                  <a:pt x="492" y="529"/>
                </a:cubicBezTo>
                <a:cubicBezTo>
                  <a:pt x="491" y="527"/>
                  <a:pt x="489" y="528"/>
                  <a:pt x="489" y="526"/>
                </a:cubicBezTo>
                <a:cubicBezTo>
                  <a:pt x="488" y="524"/>
                  <a:pt x="486" y="523"/>
                  <a:pt x="485" y="521"/>
                </a:cubicBezTo>
                <a:cubicBezTo>
                  <a:pt x="485" y="521"/>
                  <a:pt x="485" y="521"/>
                  <a:pt x="485" y="521"/>
                </a:cubicBezTo>
                <a:cubicBezTo>
                  <a:pt x="485" y="521"/>
                  <a:pt x="485" y="521"/>
                  <a:pt x="485" y="521"/>
                </a:cubicBezTo>
                <a:cubicBezTo>
                  <a:pt x="485" y="521"/>
                  <a:pt x="485" y="521"/>
                  <a:pt x="485" y="521"/>
                </a:cubicBezTo>
                <a:cubicBezTo>
                  <a:pt x="484" y="520"/>
                  <a:pt x="484" y="519"/>
                  <a:pt x="483" y="518"/>
                </a:cubicBezTo>
                <a:cubicBezTo>
                  <a:pt x="485" y="519"/>
                  <a:pt x="486" y="518"/>
                  <a:pt x="487" y="519"/>
                </a:cubicBezTo>
                <a:cubicBezTo>
                  <a:pt x="487" y="520"/>
                  <a:pt x="488" y="520"/>
                  <a:pt x="489" y="521"/>
                </a:cubicBezTo>
                <a:cubicBezTo>
                  <a:pt x="490" y="522"/>
                  <a:pt x="491" y="523"/>
                  <a:pt x="492" y="524"/>
                </a:cubicBezTo>
                <a:cubicBezTo>
                  <a:pt x="492" y="523"/>
                  <a:pt x="491" y="522"/>
                  <a:pt x="491" y="522"/>
                </a:cubicBezTo>
                <a:cubicBezTo>
                  <a:pt x="492" y="521"/>
                  <a:pt x="491" y="520"/>
                  <a:pt x="491" y="519"/>
                </a:cubicBezTo>
                <a:cubicBezTo>
                  <a:pt x="491" y="519"/>
                  <a:pt x="491" y="519"/>
                  <a:pt x="491" y="519"/>
                </a:cubicBezTo>
                <a:cubicBezTo>
                  <a:pt x="491" y="519"/>
                  <a:pt x="491" y="519"/>
                  <a:pt x="492" y="520"/>
                </a:cubicBezTo>
                <a:cubicBezTo>
                  <a:pt x="493" y="521"/>
                  <a:pt x="494" y="523"/>
                  <a:pt x="495" y="524"/>
                </a:cubicBezTo>
                <a:cubicBezTo>
                  <a:pt x="495" y="525"/>
                  <a:pt x="497" y="525"/>
                  <a:pt x="497" y="527"/>
                </a:cubicBezTo>
                <a:cubicBezTo>
                  <a:pt x="497" y="527"/>
                  <a:pt x="498" y="527"/>
                  <a:pt x="498" y="527"/>
                </a:cubicBezTo>
                <a:cubicBezTo>
                  <a:pt x="498" y="526"/>
                  <a:pt x="498" y="527"/>
                  <a:pt x="498" y="527"/>
                </a:cubicBezTo>
                <a:cubicBezTo>
                  <a:pt x="498" y="528"/>
                  <a:pt x="498" y="528"/>
                  <a:pt x="498" y="529"/>
                </a:cubicBezTo>
                <a:cubicBezTo>
                  <a:pt x="499" y="529"/>
                  <a:pt x="499" y="529"/>
                  <a:pt x="499" y="529"/>
                </a:cubicBezTo>
                <a:cubicBezTo>
                  <a:pt x="499" y="529"/>
                  <a:pt x="499" y="528"/>
                  <a:pt x="499" y="528"/>
                </a:cubicBezTo>
                <a:cubicBezTo>
                  <a:pt x="499" y="528"/>
                  <a:pt x="500" y="528"/>
                  <a:pt x="500" y="527"/>
                </a:cubicBezTo>
                <a:cubicBezTo>
                  <a:pt x="500" y="527"/>
                  <a:pt x="500" y="527"/>
                  <a:pt x="500" y="527"/>
                </a:cubicBezTo>
                <a:cubicBezTo>
                  <a:pt x="500" y="529"/>
                  <a:pt x="501" y="529"/>
                  <a:pt x="502" y="530"/>
                </a:cubicBezTo>
                <a:cubicBezTo>
                  <a:pt x="502" y="530"/>
                  <a:pt x="502" y="530"/>
                  <a:pt x="503" y="530"/>
                </a:cubicBezTo>
                <a:cubicBezTo>
                  <a:pt x="503" y="530"/>
                  <a:pt x="503" y="530"/>
                  <a:pt x="503" y="530"/>
                </a:cubicBezTo>
                <a:cubicBezTo>
                  <a:pt x="502" y="529"/>
                  <a:pt x="502" y="529"/>
                  <a:pt x="502" y="529"/>
                </a:cubicBezTo>
                <a:cubicBezTo>
                  <a:pt x="503" y="530"/>
                  <a:pt x="504" y="529"/>
                  <a:pt x="504" y="530"/>
                </a:cubicBezTo>
                <a:cubicBezTo>
                  <a:pt x="504" y="531"/>
                  <a:pt x="505" y="531"/>
                  <a:pt x="505" y="530"/>
                </a:cubicBezTo>
                <a:cubicBezTo>
                  <a:pt x="505" y="530"/>
                  <a:pt x="505" y="530"/>
                  <a:pt x="505" y="530"/>
                </a:cubicBezTo>
                <a:cubicBezTo>
                  <a:pt x="505" y="531"/>
                  <a:pt x="506" y="532"/>
                  <a:pt x="506" y="532"/>
                </a:cubicBezTo>
                <a:cubicBezTo>
                  <a:pt x="508" y="532"/>
                  <a:pt x="508" y="533"/>
                  <a:pt x="508" y="534"/>
                </a:cubicBezTo>
                <a:cubicBezTo>
                  <a:pt x="508" y="535"/>
                  <a:pt x="508" y="536"/>
                  <a:pt x="510" y="536"/>
                </a:cubicBezTo>
                <a:cubicBezTo>
                  <a:pt x="510" y="537"/>
                  <a:pt x="511" y="536"/>
                  <a:pt x="511" y="536"/>
                </a:cubicBezTo>
                <a:cubicBezTo>
                  <a:pt x="510" y="535"/>
                  <a:pt x="510" y="533"/>
                  <a:pt x="509" y="532"/>
                </a:cubicBezTo>
                <a:cubicBezTo>
                  <a:pt x="508" y="531"/>
                  <a:pt x="509" y="531"/>
                  <a:pt x="509" y="530"/>
                </a:cubicBezTo>
                <a:cubicBezTo>
                  <a:pt x="510" y="530"/>
                  <a:pt x="510" y="531"/>
                  <a:pt x="511" y="531"/>
                </a:cubicBezTo>
                <a:cubicBezTo>
                  <a:pt x="512" y="531"/>
                  <a:pt x="512" y="531"/>
                  <a:pt x="512" y="531"/>
                </a:cubicBezTo>
                <a:cubicBezTo>
                  <a:pt x="513" y="530"/>
                  <a:pt x="512" y="530"/>
                  <a:pt x="512" y="530"/>
                </a:cubicBezTo>
                <a:cubicBezTo>
                  <a:pt x="511" y="530"/>
                  <a:pt x="512" y="530"/>
                  <a:pt x="512" y="529"/>
                </a:cubicBezTo>
                <a:cubicBezTo>
                  <a:pt x="512" y="529"/>
                  <a:pt x="511" y="528"/>
                  <a:pt x="511" y="527"/>
                </a:cubicBezTo>
                <a:cubicBezTo>
                  <a:pt x="510" y="526"/>
                  <a:pt x="510" y="527"/>
                  <a:pt x="511" y="526"/>
                </a:cubicBezTo>
                <a:cubicBezTo>
                  <a:pt x="511" y="525"/>
                  <a:pt x="511" y="525"/>
                  <a:pt x="511" y="525"/>
                </a:cubicBezTo>
                <a:cubicBezTo>
                  <a:pt x="511" y="525"/>
                  <a:pt x="511" y="525"/>
                  <a:pt x="511" y="525"/>
                </a:cubicBezTo>
                <a:cubicBezTo>
                  <a:pt x="511" y="525"/>
                  <a:pt x="511" y="525"/>
                  <a:pt x="511" y="525"/>
                </a:cubicBezTo>
                <a:cubicBezTo>
                  <a:pt x="510" y="524"/>
                  <a:pt x="511" y="524"/>
                  <a:pt x="511" y="524"/>
                </a:cubicBezTo>
                <a:cubicBezTo>
                  <a:pt x="511" y="524"/>
                  <a:pt x="511" y="524"/>
                  <a:pt x="511" y="524"/>
                </a:cubicBezTo>
                <a:cubicBezTo>
                  <a:pt x="511" y="524"/>
                  <a:pt x="511" y="524"/>
                  <a:pt x="511" y="524"/>
                </a:cubicBezTo>
                <a:cubicBezTo>
                  <a:pt x="512" y="524"/>
                  <a:pt x="512" y="525"/>
                  <a:pt x="512" y="525"/>
                </a:cubicBezTo>
                <a:cubicBezTo>
                  <a:pt x="512" y="526"/>
                  <a:pt x="513" y="526"/>
                  <a:pt x="513" y="526"/>
                </a:cubicBezTo>
                <a:cubicBezTo>
                  <a:pt x="513" y="526"/>
                  <a:pt x="513" y="525"/>
                  <a:pt x="513" y="525"/>
                </a:cubicBezTo>
                <a:cubicBezTo>
                  <a:pt x="514" y="525"/>
                  <a:pt x="513" y="524"/>
                  <a:pt x="513" y="523"/>
                </a:cubicBezTo>
                <a:cubicBezTo>
                  <a:pt x="514" y="523"/>
                  <a:pt x="513" y="522"/>
                  <a:pt x="514" y="521"/>
                </a:cubicBezTo>
                <a:cubicBezTo>
                  <a:pt x="514" y="522"/>
                  <a:pt x="514" y="522"/>
                  <a:pt x="514" y="523"/>
                </a:cubicBezTo>
                <a:cubicBezTo>
                  <a:pt x="515" y="524"/>
                  <a:pt x="515" y="525"/>
                  <a:pt x="516" y="525"/>
                </a:cubicBezTo>
                <a:cubicBezTo>
                  <a:pt x="515" y="524"/>
                  <a:pt x="515" y="522"/>
                  <a:pt x="515" y="521"/>
                </a:cubicBezTo>
                <a:cubicBezTo>
                  <a:pt x="515" y="521"/>
                  <a:pt x="515" y="521"/>
                  <a:pt x="515" y="521"/>
                </a:cubicBezTo>
                <a:cubicBezTo>
                  <a:pt x="515" y="520"/>
                  <a:pt x="515" y="520"/>
                  <a:pt x="514" y="519"/>
                </a:cubicBezTo>
                <a:cubicBezTo>
                  <a:pt x="514" y="519"/>
                  <a:pt x="515" y="519"/>
                  <a:pt x="515" y="518"/>
                </a:cubicBezTo>
                <a:cubicBezTo>
                  <a:pt x="515" y="518"/>
                  <a:pt x="516" y="518"/>
                  <a:pt x="515" y="517"/>
                </a:cubicBezTo>
                <a:cubicBezTo>
                  <a:pt x="515" y="517"/>
                  <a:pt x="515" y="517"/>
                  <a:pt x="515" y="518"/>
                </a:cubicBezTo>
                <a:cubicBezTo>
                  <a:pt x="514" y="518"/>
                  <a:pt x="514" y="518"/>
                  <a:pt x="513" y="518"/>
                </a:cubicBezTo>
                <a:cubicBezTo>
                  <a:pt x="513" y="518"/>
                  <a:pt x="513" y="518"/>
                  <a:pt x="513" y="517"/>
                </a:cubicBezTo>
                <a:cubicBezTo>
                  <a:pt x="513" y="517"/>
                  <a:pt x="513" y="516"/>
                  <a:pt x="512" y="516"/>
                </a:cubicBezTo>
                <a:cubicBezTo>
                  <a:pt x="511" y="516"/>
                  <a:pt x="511" y="516"/>
                  <a:pt x="511" y="516"/>
                </a:cubicBezTo>
                <a:cubicBezTo>
                  <a:pt x="511" y="515"/>
                  <a:pt x="512" y="515"/>
                  <a:pt x="512" y="515"/>
                </a:cubicBezTo>
                <a:cubicBezTo>
                  <a:pt x="512" y="514"/>
                  <a:pt x="511" y="515"/>
                  <a:pt x="511" y="515"/>
                </a:cubicBezTo>
                <a:cubicBezTo>
                  <a:pt x="510" y="514"/>
                  <a:pt x="509" y="515"/>
                  <a:pt x="509" y="514"/>
                </a:cubicBezTo>
                <a:cubicBezTo>
                  <a:pt x="509" y="513"/>
                  <a:pt x="508" y="512"/>
                  <a:pt x="508" y="511"/>
                </a:cubicBezTo>
                <a:cubicBezTo>
                  <a:pt x="507" y="511"/>
                  <a:pt x="507" y="511"/>
                  <a:pt x="507" y="511"/>
                </a:cubicBezTo>
                <a:cubicBezTo>
                  <a:pt x="507" y="511"/>
                  <a:pt x="507" y="510"/>
                  <a:pt x="506" y="510"/>
                </a:cubicBezTo>
                <a:cubicBezTo>
                  <a:pt x="506" y="510"/>
                  <a:pt x="507" y="510"/>
                  <a:pt x="507" y="510"/>
                </a:cubicBezTo>
                <a:cubicBezTo>
                  <a:pt x="507" y="509"/>
                  <a:pt x="509" y="511"/>
                  <a:pt x="509" y="509"/>
                </a:cubicBezTo>
                <a:cubicBezTo>
                  <a:pt x="509" y="508"/>
                  <a:pt x="509" y="508"/>
                  <a:pt x="509" y="508"/>
                </a:cubicBezTo>
                <a:cubicBezTo>
                  <a:pt x="509" y="508"/>
                  <a:pt x="510" y="508"/>
                  <a:pt x="509" y="507"/>
                </a:cubicBezTo>
                <a:cubicBezTo>
                  <a:pt x="509" y="507"/>
                  <a:pt x="509" y="507"/>
                  <a:pt x="508" y="507"/>
                </a:cubicBezTo>
                <a:cubicBezTo>
                  <a:pt x="508" y="507"/>
                  <a:pt x="508" y="507"/>
                  <a:pt x="507" y="507"/>
                </a:cubicBezTo>
                <a:cubicBezTo>
                  <a:pt x="507" y="507"/>
                  <a:pt x="506" y="507"/>
                  <a:pt x="506" y="506"/>
                </a:cubicBezTo>
                <a:cubicBezTo>
                  <a:pt x="505" y="506"/>
                  <a:pt x="506" y="505"/>
                  <a:pt x="506" y="505"/>
                </a:cubicBezTo>
                <a:cubicBezTo>
                  <a:pt x="506" y="504"/>
                  <a:pt x="506" y="504"/>
                  <a:pt x="506" y="504"/>
                </a:cubicBezTo>
                <a:cubicBezTo>
                  <a:pt x="506" y="503"/>
                  <a:pt x="506" y="503"/>
                  <a:pt x="506" y="503"/>
                </a:cubicBezTo>
                <a:cubicBezTo>
                  <a:pt x="505" y="502"/>
                  <a:pt x="506" y="503"/>
                  <a:pt x="505" y="503"/>
                </a:cubicBezTo>
                <a:cubicBezTo>
                  <a:pt x="505" y="502"/>
                  <a:pt x="505" y="502"/>
                  <a:pt x="504" y="501"/>
                </a:cubicBezTo>
                <a:cubicBezTo>
                  <a:pt x="504" y="502"/>
                  <a:pt x="505" y="503"/>
                  <a:pt x="504" y="503"/>
                </a:cubicBezTo>
                <a:cubicBezTo>
                  <a:pt x="503" y="503"/>
                  <a:pt x="504" y="502"/>
                  <a:pt x="503" y="501"/>
                </a:cubicBezTo>
                <a:cubicBezTo>
                  <a:pt x="503" y="502"/>
                  <a:pt x="503" y="503"/>
                  <a:pt x="503" y="503"/>
                </a:cubicBezTo>
                <a:cubicBezTo>
                  <a:pt x="502" y="503"/>
                  <a:pt x="502" y="503"/>
                  <a:pt x="502" y="503"/>
                </a:cubicBezTo>
                <a:cubicBezTo>
                  <a:pt x="502" y="503"/>
                  <a:pt x="502" y="503"/>
                  <a:pt x="502" y="503"/>
                </a:cubicBezTo>
                <a:cubicBezTo>
                  <a:pt x="502" y="503"/>
                  <a:pt x="502" y="503"/>
                  <a:pt x="502" y="503"/>
                </a:cubicBezTo>
                <a:cubicBezTo>
                  <a:pt x="502" y="503"/>
                  <a:pt x="502" y="503"/>
                  <a:pt x="502" y="503"/>
                </a:cubicBezTo>
                <a:cubicBezTo>
                  <a:pt x="502" y="503"/>
                  <a:pt x="501" y="502"/>
                  <a:pt x="502" y="502"/>
                </a:cubicBezTo>
                <a:cubicBezTo>
                  <a:pt x="503" y="502"/>
                  <a:pt x="502" y="501"/>
                  <a:pt x="502" y="501"/>
                </a:cubicBezTo>
                <a:cubicBezTo>
                  <a:pt x="501" y="500"/>
                  <a:pt x="501" y="500"/>
                  <a:pt x="500" y="500"/>
                </a:cubicBezTo>
                <a:cubicBezTo>
                  <a:pt x="500" y="500"/>
                  <a:pt x="500" y="500"/>
                  <a:pt x="500" y="500"/>
                </a:cubicBezTo>
                <a:cubicBezTo>
                  <a:pt x="500" y="500"/>
                  <a:pt x="500" y="499"/>
                  <a:pt x="499" y="499"/>
                </a:cubicBezTo>
                <a:cubicBezTo>
                  <a:pt x="499" y="500"/>
                  <a:pt x="499" y="501"/>
                  <a:pt x="499" y="501"/>
                </a:cubicBezTo>
                <a:cubicBezTo>
                  <a:pt x="498" y="500"/>
                  <a:pt x="498" y="500"/>
                  <a:pt x="497" y="498"/>
                </a:cubicBezTo>
                <a:cubicBezTo>
                  <a:pt x="497" y="498"/>
                  <a:pt x="497" y="497"/>
                  <a:pt x="497" y="497"/>
                </a:cubicBezTo>
                <a:cubicBezTo>
                  <a:pt x="497" y="496"/>
                  <a:pt x="497" y="496"/>
                  <a:pt x="497" y="496"/>
                </a:cubicBezTo>
                <a:cubicBezTo>
                  <a:pt x="495" y="495"/>
                  <a:pt x="496" y="494"/>
                  <a:pt x="496" y="493"/>
                </a:cubicBezTo>
                <a:cubicBezTo>
                  <a:pt x="496" y="493"/>
                  <a:pt x="496" y="493"/>
                  <a:pt x="496" y="493"/>
                </a:cubicBezTo>
                <a:cubicBezTo>
                  <a:pt x="496" y="492"/>
                  <a:pt x="496" y="492"/>
                  <a:pt x="497" y="492"/>
                </a:cubicBezTo>
                <a:cubicBezTo>
                  <a:pt x="496" y="491"/>
                  <a:pt x="495" y="491"/>
                  <a:pt x="494" y="491"/>
                </a:cubicBezTo>
                <a:cubicBezTo>
                  <a:pt x="494" y="491"/>
                  <a:pt x="494" y="491"/>
                  <a:pt x="494" y="491"/>
                </a:cubicBezTo>
                <a:cubicBezTo>
                  <a:pt x="494" y="491"/>
                  <a:pt x="494" y="491"/>
                  <a:pt x="494" y="491"/>
                </a:cubicBezTo>
                <a:cubicBezTo>
                  <a:pt x="494" y="491"/>
                  <a:pt x="494" y="491"/>
                  <a:pt x="494" y="491"/>
                </a:cubicBezTo>
                <a:cubicBezTo>
                  <a:pt x="494" y="491"/>
                  <a:pt x="494" y="490"/>
                  <a:pt x="494" y="490"/>
                </a:cubicBezTo>
                <a:cubicBezTo>
                  <a:pt x="494" y="490"/>
                  <a:pt x="494" y="490"/>
                  <a:pt x="494" y="490"/>
                </a:cubicBezTo>
                <a:cubicBezTo>
                  <a:pt x="494" y="490"/>
                  <a:pt x="494" y="490"/>
                  <a:pt x="494" y="490"/>
                </a:cubicBezTo>
                <a:cubicBezTo>
                  <a:pt x="496" y="490"/>
                  <a:pt x="495" y="489"/>
                  <a:pt x="495" y="489"/>
                </a:cubicBezTo>
                <a:cubicBezTo>
                  <a:pt x="495" y="489"/>
                  <a:pt x="495" y="489"/>
                  <a:pt x="495" y="489"/>
                </a:cubicBezTo>
                <a:cubicBezTo>
                  <a:pt x="494" y="489"/>
                  <a:pt x="494" y="488"/>
                  <a:pt x="494" y="488"/>
                </a:cubicBezTo>
                <a:cubicBezTo>
                  <a:pt x="493" y="488"/>
                  <a:pt x="492" y="488"/>
                  <a:pt x="492" y="489"/>
                </a:cubicBezTo>
                <a:cubicBezTo>
                  <a:pt x="492" y="489"/>
                  <a:pt x="492" y="489"/>
                  <a:pt x="492" y="489"/>
                </a:cubicBezTo>
                <a:cubicBezTo>
                  <a:pt x="491" y="489"/>
                  <a:pt x="491" y="490"/>
                  <a:pt x="490" y="490"/>
                </a:cubicBezTo>
                <a:cubicBezTo>
                  <a:pt x="490" y="490"/>
                  <a:pt x="490" y="490"/>
                  <a:pt x="490" y="489"/>
                </a:cubicBezTo>
                <a:cubicBezTo>
                  <a:pt x="490" y="489"/>
                  <a:pt x="490" y="489"/>
                  <a:pt x="490" y="489"/>
                </a:cubicBezTo>
                <a:cubicBezTo>
                  <a:pt x="490" y="489"/>
                  <a:pt x="490" y="489"/>
                  <a:pt x="490" y="489"/>
                </a:cubicBezTo>
                <a:cubicBezTo>
                  <a:pt x="490" y="489"/>
                  <a:pt x="491" y="488"/>
                  <a:pt x="490" y="488"/>
                </a:cubicBezTo>
                <a:cubicBezTo>
                  <a:pt x="490" y="487"/>
                  <a:pt x="490" y="487"/>
                  <a:pt x="490" y="487"/>
                </a:cubicBezTo>
                <a:cubicBezTo>
                  <a:pt x="490" y="487"/>
                  <a:pt x="490" y="487"/>
                  <a:pt x="490" y="487"/>
                </a:cubicBezTo>
                <a:cubicBezTo>
                  <a:pt x="492" y="486"/>
                  <a:pt x="490" y="485"/>
                  <a:pt x="490" y="485"/>
                </a:cubicBezTo>
                <a:cubicBezTo>
                  <a:pt x="490" y="485"/>
                  <a:pt x="490" y="485"/>
                  <a:pt x="490" y="485"/>
                </a:cubicBezTo>
                <a:cubicBezTo>
                  <a:pt x="490" y="484"/>
                  <a:pt x="491" y="485"/>
                  <a:pt x="491" y="484"/>
                </a:cubicBezTo>
                <a:cubicBezTo>
                  <a:pt x="491" y="484"/>
                  <a:pt x="491" y="484"/>
                  <a:pt x="491" y="484"/>
                </a:cubicBezTo>
                <a:cubicBezTo>
                  <a:pt x="491" y="484"/>
                  <a:pt x="491" y="484"/>
                  <a:pt x="491" y="484"/>
                </a:cubicBezTo>
                <a:cubicBezTo>
                  <a:pt x="492" y="484"/>
                  <a:pt x="492" y="484"/>
                  <a:pt x="492" y="484"/>
                </a:cubicBezTo>
                <a:cubicBezTo>
                  <a:pt x="492" y="484"/>
                  <a:pt x="492" y="484"/>
                  <a:pt x="492" y="484"/>
                </a:cubicBezTo>
                <a:cubicBezTo>
                  <a:pt x="493" y="485"/>
                  <a:pt x="494" y="484"/>
                  <a:pt x="495" y="484"/>
                </a:cubicBezTo>
                <a:cubicBezTo>
                  <a:pt x="496" y="484"/>
                  <a:pt x="495" y="483"/>
                  <a:pt x="495" y="483"/>
                </a:cubicBezTo>
                <a:cubicBezTo>
                  <a:pt x="495" y="483"/>
                  <a:pt x="495" y="482"/>
                  <a:pt x="495" y="482"/>
                </a:cubicBezTo>
                <a:cubicBezTo>
                  <a:pt x="495" y="482"/>
                  <a:pt x="495" y="481"/>
                  <a:pt x="495" y="481"/>
                </a:cubicBezTo>
                <a:cubicBezTo>
                  <a:pt x="495" y="481"/>
                  <a:pt x="495" y="481"/>
                  <a:pt x="495" y="481"/>
                </a:cubicBezTo>
                <a:cubicBezTo>
                  <a:pt x="495" y="481"/>
                  <a:pt x="495" y="481"/>
                  <a:pt x="495" y="481"/>
                </a:cubicBezTo>
                <a:cubicBezTo>
                  <a:pt x="495" y="481"/>
                  <a:pt x="495" y="481"/>
                  <a:pt x="495" y="481"/>
                </a:cubicBezTo>
                <a:cubicBezTo>
                  <a:pt x="494" y="481"/>
                  <a:pt x="493" y="480"/>
                  <a:pt x="493" y="480"/>
                </a:cubicBezTo>
                <a:cubicBezTo>
                  <a:pt x="493" y="480"/>
                  <a:pt x="493" y="480"/>
                  <a:pt x="493" y="480"/>
                </a:cubicBezTo>
                <a:cubicBezTo>
                  <a:pt x="493" y="479"/>
                  <a:pt x="491" y="479"/>
                  <a:pt x="492" y="478"/>
                </a:cubicBezTo>
                <a:cubicBezTo>
                  <a:pt x="492" y="477"/>
                  <a:pt x="491" y="476"/>
                  <a:pt x="490" y="475"/>
                </a:cubicBezTo>
                <a:cubicBezTo>
                  <a:pt x="490" y="475"/>
                  <a:pt x="490" y="475"/>
                  <a:pt x="490" y="475"/>
                </a:cubicBezTo>
                <a:cubicBezTo>
                  <a:pt x="490" y="475"/>
                  <a:pt x="490" y="474"/>
                  <a:pt x="490" y="474"/>
                </a:cubicBezTo>
                <a:cubicBezTo>
                  <a:pt x="491" y="475"/>
                  <a:pt x="493" y="476"/>
                  <a:pt x="493" y="477"/>
                </a:cubicBezTo>
                <a:cubicBezTo>
                  <a:pt x="494" y="478"/>
                  <a:pt x="495" y="478"/>
                  <a:pt x="495" y="478"/>
                </a:cubicBezTo>
                <a:cubicBezTo>
                  <a:pt x="496" y="477"/>
                  <a:pt x="495" y="477"/>
                  <a:pt x="495" y="477"/>
                </a:cubicBezTo>
                <a:cubicBezTo>
                  <a:pt x="495" y="476"/>
                  <a:pt x="495" y="476"/>
                  <a:pt x="495" y="476"/>
                </a:cubicBezTo>
                <a:cubicBezTo>
                  <a:pt x="496" y="477"/>
                  <a:pt x="496" y="476"/>
                  <a:pt x="495" y="475"/>
                </a:cubicBezTo>
                <a:cubicBezTo>
                  <a:pt x="496" y="475"/>
                  <a:pt x="497" y="475"/>
                  <a:pt x="498" y="475"/>
                </a:cubicBezTo>
                <a:cubicBezTo>
                  <a:pt x="498" y="475"/>
                  <a:pt x="498" y="475"/>
                  <a:pt x="498" y="475"/>
                </a:cubicBezTo>
                <a:cubicBezTo>
                  <a:pt x="498" y="475"/>
                  <a:pt x="498" y="475"/>
                  <a:pt x="498" y="475"/>
                </a:cubicBezTo>
                <a:cubicBezTo>
                  <a:pt x="498" y="475"/>
                  <a:pt x="498" y="475"/>
                  <a:pt x="498" y="475"/>
                </a:cubicBezTo>
                <a:cubicBezTo>
                  <a:pt x="499" y="477"/>
                  <a:pt x="497" y="475"/>
                  <a:pt x="497" y="476"/>
                </a:cubicBezTo>
                <a:cubicBezTo>
                  <a:pt x="497" y="476"/>
                  <a:pt x="498" y="476"/>
                  <a:pt x="497" y="477"/>
                </a:cubicBezTo>
                <a:cubicBezTo>
                  <a:pt x="497" y="477"/>
                  <a:pt x="497" y="476"/>
                  <a:pt x="496" y="476"/>
                </a:cubicBezTo>
                <a:cubicBezTo>
                  <a:pt x="496" y="477"/>
                  <a:pt x="497" y="477"/>
                  <a:pt x="498" y="477"/>
                </a:cubicBezTo>
                <a:cubicBezTo>
                  <a:pt x="499" y="478"/>
                  <a:pt x="499" y="477"/>
                  <a:pt x="499" y="476"/>
                </a:cubicBezTo>
                <a:cubicBezTo>
                  <a:pt x="499" y="476"/>
                  <a:pt x="500" y="475"/>
                  <a:pt x="500" y="477"/>
                </a:cubicBezTo>
                <a:cubicBezTo>
                  <a:pt x="500" y="477"/>
                  <a:pt x="500" y="478"/>
                  <a:pt x="500" y="478"/>
                </a:cubicBezTo>
                <a:cubicBezTo>
                  <a:pt x="500" y="479"/>
                  <a:pt x="500" y="479"/>
                  <a:pt x="500" y="479"/>
                </a:cubicBezTo>
                <a:cubicBezTo>
                  <a:pt x="501" y="479"/>
                  <a:pt x="501" y="479"/>
                  <a:pt x="502" y="480"/>
                </a:cubicBezTo>
                <a:cubicBezTo>
                  <a:pt x="502" y="480"/>
                  <a:pt x="503" y="481"/>
                  <a:pt x="503" y="481"/>
                </a:cubicBezTo>
                <a:cubicBezTo>
                  <a:pt x="503" y="481"/>
                  <a:pt x="503" y="481"/>
                  <a:pt x="503" y="481"/>
                </a:cubicBezTo>
                <a:cubicBezTo>
                  <a:pt x="503" y="481"/>
                  <a:pt x="503" y="481"/>
                  <a:pt x="503" y="481"/>
                </a:cubicBezTo>
                <a:cubicBezTo>
                  <a:pt x="504" y="481"/>
                  <a:pt x="504" y="481"/>
                  <a:pt x="504" y="481"/>
                </a:cubicBezTo>
                <a:cubicBezTo>
                  <a:pt x="504" y="481"/>
                  <a:pt x="504" y="481"/>
                  <a:pt x="504" y="481"/>
                </a:cubicBezTo>
                <a:cubicBezTo>
                  <a:pt x="504" y="481"/>
                  <a:pt x="504" y="481"/>
                  <a:pt x="504" y="481"/>
                </a:cubicBezTo>
                <a:cubicBezTo>
                  <a:pt x="504" y="481"/>
                  <a:pt x="504" y="481"/>
                  <a:pt x="504" y="481"/>
                </a:cubicBezTo>
                <a:cubicBezTo>
                  <a:pt x="504" y="481"/>
                  <a:pt x="504" y="481"/>
                  <a:pt x="504" y="481"/>
                </a:cubicBezTo>
                <a:cubicBezTo>
                  <a:pt x="503" y="483"/>
                  <a:pt x="504" y="483"/>
                  <a:pt x="505" y="483"/>
                </a:cubicBezTo>
                <a:cubicBezTo>
                  <a:pt x="505" y="483"/>
                  <a:pt x="505" y="483"/>
                  <a:pt x="505" y="483"/>
                </a:cubicBezTo>
                <a:cubicBezTo>
                  <a:pt x="505" y="483"/>
                  <a:pt x="505" y="483"/>
                  <a:pt x="505" y="483"/>
                </a:cubicBezTo>
                <a:cubicBezTo>
                  <a:pt x="507" y="483"/>
                  <a:pt x="508" y="483"/>
                  <a:pt x="510" y="482"/>
                </a:cubicBezTo>
                <a:cubicBezTo>
                  <a:pt x="510" y="481"/>
                  <a:pt x="510" y="482"/>
                  <a:pt x="511" y="481"/>
                </a:cubicBezTo>
                <a:cubicBezTo>
                  <a:pt x="511" y="481"/>
                  <a:pt x="511" y="481"/>
                  <a:pt x="511" y="481"/>
                </a:cubicBezTo>
                <a:cubicBezTo>
                  <a:pt x="511" y="481"/>
                  <a:pt x="511" y="481"/>
                  <a:pt x="511" y="481"/>
                </a:cubicBezTo>
                <a:cubicBezTo>
                  <a:pt x="511" y="482"/>
                  <a:pt x="511" y="482"/>
                  <a:pt x="511" y="483"/>
                </a:cubicBezTo>
                <a:cubicBezTo>
                  <a:pt x="511" y="483"/>
                  <a:pt x="510" y="483"/>
                  <a:pt x="510" y="483"/>
                </a:cubicBezTo>
                <a:cubicBezTo>
                  <a:pt x="510" y="483"/>
                  <a:pt x="510" y="483"/>
                  <a:pt x="510" y="483"/>
                </a:cubicBezTo>
                <a:cubicBezTo>
                  <a:pt x="510" y="483"/>
                  <a:pt x="510" y="483"/>
                  <a:pt x="510" y="483"/>
                </a:cubicBezTo>
                <a:cubicBezTo>
                  <a:pt x="507" y="484"/>
                  <a:pt x="507" y="485"/>
                  <a:pt x="507" y="487"/>
                </a:cubicBezTo>
                <a:cubicBezTo>
                  <a:pt x="507" y="488"/>
                  <a:pt x="507" y="488"/>
                  <a:pt x="507" y="488"/>
                </a:cubicBezTo>
                <a:cubicBezTo>
                  <a:pt x="508" y="488"/>
                  <a:pt x="509" y="488"/>
                  <a:pt x="510" y="488"/>
                </a:cubicBezTo>
                <a:cubicBezTo>
                  <a:pt x="509" y="488"/>
                  <a:pt x="509" y="489"/>
                  <a:pt x="508" y="489"/>
                </a:cubicBezTo>
                <a:cubicBezTo>
                  <a:pt x="508" y="489"/>
                  <a:pt x="508" y="489"/>
                  <a:pt x="508" y="490"/>
                </a:cubicBezTo>
                <a:cubicBezTo>
                  <a:pt x="508" y="490"/>
                  <a:pt x="508" y="490"/>
                  <a:pt x="509" y="490"/>
                </a:cubicBezTo>
                <a:cubicBezTo>
                  <a:pt x="510" y="490"/>
                  <a:pt x="510" y="489"/>
                  <a:pt x="511" y="489"/>
                </a:cubicBezTo>
                <a:cubicBezTo>
                  <a:pt x="511" y="490"/>
                  <a:pt x="510" y="490"/>
                  <a:pt x="510" y="490"/>
                </a:cubicBezTo>
                <a:cubicBezTo>
                  <a:pt x="509" y="491"/>
                  <a:pt x="509" y="492"/>
                  <a:pt x="510" y="493"/>
                </a:cubicBezTo>
                <a:cubicBezTo>
                  <a:pt x="511" y="493"/>
                  <a:pt x="511" y="494"/>
                  <a:pt x="511" y="494"/>
                </a:cubicBezTo>
                <a:cubicBezTo>
                  <a:pt x="511" y="494"/>
                  <a:pt x="511" y="494"/>
                  <a:pt x="511" y="494"/>
                </a:cubicBezTo>
                <a:cubicBezTo>
                  <a:pt x="511" y="494"/>
                  <a:pt x="511" y="494"/>
                  <a:pt x="511" y="494"/>
                </a:cubicBezTo>
                <a:cubicBezTo>
                  <a:pt x="512" y="495"/>
                  <a:pt x="512" y="496"/>
                  <a:pt x="513" y="497"/>
                </a:cubicBezTo>
                <a:cubicBezTo>
                  <a:pt x="513" y="497"/>
                  <a:pt x="514" y="496"/>
                  <a:pt x="514" y="495"/>
                </a:cubicBezTo>
                <a:cubicBezTo>
                  <a:pt x="514" y="495"/>
                  <a:pt x="513" y="494"/>
                  <a:pt x="514" y="494"/>
                </a:cubicBezTo>
                <a:cubicBezTo>
                  <a:pt x="514" y="494"/>
                  <a:pt x="514" y="494"/>
                  <a:pt x="514" y="495"/>
                </a:cubicBezTo>
                <a:cubicBezTo>
                  <a:pt x="514" y="494"/>
                  <a:pt x="514" y="494"/>
                  <a:pt x="514" y="494"/>
                </a:cubicBezTo>
                <a:cubicBezTo>
                  <a:pt x="514" y="494"/>
                  <a:pt x="514" y="494"/>
                  <a:pt x="514" y="495"/>
                </a:cubicBezTo>
                <a:cubicBezTo>
                  <a:pt x="514" y="495"/>
                  <a:pt x="514" y="496"/>
                  <a:pt x="515" y="496"/>
                </a:cubicBezTo>
                <a:cubicBezTo>
                  <a:pt x="515" y="496"/>
                  <a:pt x="515" y="496"/>
                  <a:pt x="515" y="497"/>
                </a:cubicBezTo>
                <a:cubicBezTo>
                  <a:pt x="515" y="497"/>
                  <a:pt x="516" y="498"/>
                  <a:pt x="516" y="498"/>
                </a:cubicBezTo>
                <a:cubicBezTo>
                  <a:pt x="516" y="497"/>
                  <a:pt x="517" y="497"/>
                  <a:pt x="518" y="497"/>
                </a:cubicBezTo>
                <a:cubicBezTo>
                  <a:pt x="517" y="498"/>
                  <a:pt x="518" y="498"/>
                  <a:pt x="518" y="499"/>
                </a:cubicBezTo>
                <a:cubicBezTo>
                  <a:pt x="519" y="499"/>
                  <a:pt x="519" y="500"/>
                  <a:pt x="520" y="500"/>
                </a:cubicBezTo>
                <a:cubicBezTo>
                  <a:pt x="519" y="499"/>
                  <a:pt x="521" y="499"/>
                  <a:pt x="520" y="498"/>
                </a:cubicBezTo>
                <a:cubicBezTo>
                  <a:pt x="520" y="497"/>
                  <a:pt x="521" y="495"/>
                  <a:pt x="521" y="494"/>
                </a:cubicBezTo>
                <a:cubicBezTo>
                  <a:pt x="521" y="494"/>
                  <a:pt x="521" y="496"/>
                  <a:pt x="522" y="495"/>
                </a:cubicBezTo>
                <a:cubicBezTo>
                  <a:pt x="522" y="494"/>
                  <a:pt x="521" y="494"/>
                  <a:pt x="521" y="493"/>
                </a:cubicBezTo>
                <a:cubicBezTo>
                  <a:pt x="521" y="493"/>
                  <a:pt x="521" y="493"/>
                  <a:pt x="521" y="493"/>
                </a:cubicBezTo>
                <a:cubicBezTo>
                  <a:pt x="521" y="493"/>
                  <a:pt x="521" y="493"/>
                  <a:pt x="521" y="493"/>
                </a:cubicBezTo>
                <a:cubicBezTo>
                  <a:pt x="520" y="493"/>
                  <a:pt x="520" y="492"/>
                  <a:pt x="519" y="492"/>
                </a:cubicBezTo>
                <a:cubicBezTo>
                  <a:pt x="520" y="491"/>
                  <a:pt x="520" y="492"/>
                  <a:pt x="521" y="492"/>
                </a:cubicBezTo>
                <a:cubicBezTo>
                  <a:pt x="521" y="491"/>
                  <a:pt x="519" y="491"/>
                  <a:pt x="520" y="490"/>
                </a:cubicBezTo>
                <a:cubicBezTo>
                  <a:pt x="520" y="490"/>
                  <a:pt x="520" y="491"/>
                  <a:pt x="521" y="490"/>
                </a:cubicBezTo>
                <a:cubicBezTo>
                  <a:pt x="521" y="490"/>
                  <a:pt x="521" y="490"/>
                  <a:pt x="521" y="489"/>
                </a:cubicBezTo>
                <a:cubicBezTo>
                  <a:pt x="521" y="489"/>
                  <a:pt x="521" y="489"/>
                  <a:pt x="521" y="489"/>
                </a:cubicBezTo>
                <a:cubicBezTo>
                  <a:pt x="520" y="489"/>
                  <a:pt x="520" y="489"/>
                  <a:pt x="520" y="489"/>
                </a:cubicBezTo>
                <a:cubicBezTo>
                  <a:pt x="520" y="489"/>
                  <a:pt x="520" y="489"/>
                  <a:pt x="520" y="489"/>
                </a:cubicBezTo>
                <a:cubicBezTo>
                  <a:pt x="520" y="488"/>
                  <a:pt x="520" y="488"/>
                  <a:pt x="520" y="488"/>
                </a:cubicBezTo>
                <a:cubicBezTo>
                  <a:pt x="521" y="488"/>
                  <a:pt x="521" y="488"/>
                  <a:pt x="521" y="488"/>
                </a:cubicBezTo>
                <a:cubicBezTo>
                  <a:pt x="521" y="488"/>
                  <a:pt x="521" y="488"/>
                  <a:pt x="521" y="488"/>
                </a:cubicBezTo>
                <a:cubicBezTo>
                  <a:pt x="521" y="488"/>
                  <a:pt x="521" y="487"/>
                  <a:pt x="521" y="487"/>
                </a:cubicBezTo>
                <a:cubicBezTo>
                  <a:pt x="521" y="487"/>
                  <a:pt x="521" y="487"/>
                  <a:pt x="521" y="487"/>
                </a:cubicBezTo>
                <a:cubicBezTo>
                  <a:pt x="521" y="487"/>
                  <a:pt x="521" y="487"/>
                  <a:pt x="521" y="487"/>
                </a:cubicBezTo>
                <a:cubicBezTo>
                  <a:pt x="522" y="488"/>
                  <a:pt x="522" y="489"/>
                  <a:pt x="523" y="489"/>
                </a:cubicBezTo>
                <a:cubicBezTo>
                  <a:pt x="524" y="489"/>
                  <a:pt x="525" y="490"/>
                  <a:pt x="526" y="489"/>
                </a:cubicBezTo>
                <a:cubicBezTo>
                  <a:pt x="526" y="488"/>
                  <a:pt x="527" y="486"/>
                  <a:pt x="525" y="486"/>
                </a:cubicBezTo>
                <a:cubicBezTo>
                  <a:pt x="525" y="486"/>
                  <a:pt x="525" y="486"/>
                  <a:pt x="525" y="485"/>
                </a:cubicBezTo>
                <a:cubicBezTo>
                  <a:pt x="525" y="485"/>
                  <a:pt x="525" y="485"/>
                  <a:pt x="525" y="485"/>
                </a:cubicBezTo>
                <a:cubicBezTo>
                  <a:pt x="526" y="485"/>
                  <a:pt x="527" y="487"/>
                  <a:pt x="528" y="486"/>
                </a:cubicBezTo>
                <a:cubicBezTo>
                  <a:pt x="528" y="485"/>
                  <a:pt x="527" y="484"/>
                  <a:pt x="527" y="483"/>
                </a:cubicBezTo>
                <a:cubicBezTo>
                  <a:pt x="528" y="483"/>
                  <a:pt x="528" y="483"/>
                  <a:pt x="528" y="483"/>
                </a:cubicBezTo>
                <a:cubicBezTo>
                  <a:pt x="528" y="483"/>
                  <a:pt x="528" y="483"/>
                  <a:pt x="528" y="483"/>
                </a:cubicBezTo>
                <a:cubicBezTo>
                  <a:pt x="528" y="483"/>
                  <a:pt x="528" y="483"/>
                  <a:pt x="528" y="483"/>
                </a:cubicBezTo>
                <a:cubicBezTo>
                  <a:pt x="530" y="482"/>
                  <a:pt x="530" y="482"/>
                  <a:pt x="529" y="481"/>
                </a:cubicBezTo>
                <a:cubicBezTo>
                  <a:pt x="528" y="480"/>
                  <a:pt x="527" y="479"/>
                  <a:pt x="526" y="479"/>
                </a:cubicBezTo>
                <a:cubicBezTo>
                  <a:pt x="525" y="479"/>
                  <a:pt x="525" y="479"/>
                  <a:pt x="525" y="478"/>
                </a:cubicBezTo>
                <a:cubicBezTo>
                  <a:pt x="525" y="480"/>
                  <a:pt x="526" y="479"/>
                  <a:pt x="527" y="478"/>
                </a:cubicBezTo>
                <a:cubicBezTo>
                  <a:pt x="528" y="478"/>
                  <a:pt x="528" y="477"/>
                  <a:pt x="527" y="477"/>
                </a:cubicBezTo>
                <a:cubicBezTo>
                  <a:pt x="527" y="476"/>
                  <a:pt x="526" y="476"/>
                  <a:pt x="527" y="476"/>
                </a:cubicBezTo>
                <a:cubicBezTo>
                  <a:pt x="527" y="475"/>
                  <a:pt x="528" y="476"/>
                  <a:pt x="528" y="476"/>
                </a:cubicBezTo>
                <a:cubicBezTo>
                  <a:pt x="529" y="476"/>
                  <a:pt x="529" y="477"/>
                  <a:pt x="529" y="477"/>
                </a:cubicBezTo>
                <a:cubicBezTo>
                  <a:pt x="531" y="478"/>
                  <a:pt x="532" y="477"/>
                  <a:pt x="533" y="477"/>
                </a:cubicBezTo>
                <a:cubicBezTo>
                  <a:pt x="533" y="477"/>
                  <a:pt x="534" y="477"/>
                  <a:pt x="534" y="477"/>
                </a:cubicBezTo>
                <a:cubicBezTo>
                  <a:pt x="534" y="476"/>
                  <a:pt x="533" y="476"/>
                  <a:pt x="533" y="476"/>
                </a:cubicBezTo>
                <a:cubicBezTo>
                  <a:pt x="533" y="476"/>
                  <a:pt x="532" y="476"/>
                  <a:pt x="532" y="476"/>
                </a:cubicBezTo>
                <a:cubicBezTo>
                  <a:pt x="532" y="475"/>
                  <a:pt x="533" y="475"/>
                  <a:pt x="533" y="474"/>
                </a:cubicBezTo>
                <a:cubicBezTo>
                  <a:pt x="533" y="474"/>
                  <a:pt x="534" y="474"/>
                  <a:pt x="534" y="473"/>
                </a:cubicBezTo>
                <a:cubicBezTo>
                  <a:pt x="534" y="473"/>
                  <a:pt x="534" y="473"/>
                  <a:pt x="534" y="473"/>
                </a:cubicBezTo>
                <a:cubicBezTo>
                  <a:pt x="534" y="473"/>
                  <a:pt x="534" y="473"/>
                  <a:pt x="534" y="473"/>
                </a:cubicBezTo>
                <a:cubicBezTo>
                  <a:pt x="534" y="473"/>
                  <a:pt x="535" y="473"/>
                  <a:pt x="535" y="472"/>
                </a:cubicBezTo>
                <a:close/>
                <a:moveTo>
                  <a:pt x="401" y="335"/>
                </a:moveTo>
                <a:cubicBezTo>
                  <a:pt x="401" y="335"/>
                  <a:pt x="401" y="335"/>
                  <a:pt x="401" y="335"/>
                </a:cubicBezTo>
                <a:cubicBezTo>
                  <a:pt x="401" y="335"/>
                  <a:pt x="401" y="335"/>
                  <a:pt x="401" y="335"/>
                </a:cubicBezTo>
                <a:cubicBezTo>
                  <a:pt x="401" y="335"/>
                  <a:pt x="401" y="335"/>
                  <a:pt x="401" y="335"/>
                </a:cubicBezTo>
                <a:close/>
                <a:moveTo>
                  <a:pt x="458" y="471"/>
                </a:moveTo>
                <a:cubicBezTo>
                  <a:pt x="458" y="471"/>
                  <a:pt x="458" y="471"/>
                  <a:pt x="458" y="471"/>
                </a:cubicBezTo>
                <a:cubicBezTo>
                  <a:pt x="458" y="471"/>
                  <a:pt x="458" y="471"/>
                  <a:pt x="459" y="471"/>
                </a:cubicBezTo>
                <a:cubicBezTo>
                  <a:pt x="458" y="471"/>
                  <a:pt x="458" y="471"/>
                  <a:pt x="458" y="471"/>
                </a:cubicBezTo>
                <a:close/>
                <a:moveTo>
                  <a:pt x="466" y="398"/>
                </a:moveTo>
                <a:cubicBezTo>
                  <a:pt x="466" y="398"/>
                  <a:pt x="466" y="398"/>
                  <a:pt x="466" y="398"/>
                </a:cubicBezTo>
                <a:cubicBezTo>
                  <a:pt x="466" y="398"/>
                  <a:pt x="466" y="398"/>
                  <a:pt x="466" y="398"/>
                </a:cubicBezTo>
                <a:close/>
                <a:moveTo>
                  <a:pt x="477" y="419"/>
                </a:moveTo>
                <a:cubicBezTo>
                  <a:pt x="477" y="419"/>
                  <a:pt x="477" y="419"/>
                  <a:pt x="477" y="419"/>
                </a:cubicBezTo>
                <a:cubicBezTo>
                  <a:pt x="477" y="419"/>
                  <a:pt x="477" y="419"/>
                  <a:pt x="477" y="419"/>
                </a:cubicBezTo>
                <a:close/>
                <a:moveTo>
                  <a:pt x="515" y="455"/>
                </a:moveTo>
                <a:cubicBezTo>
                  <a:pt x="515" y="455"/>
                  <a:pt x="515" y="455"/>
                  <a:pt x="515" y="455"/>
                </a:cubicBezTo>
                <a:cubicBezTo>
                  <a:pt x="515" y="455"/>
                  <a:pt x="515" y="455"/>
                  <a:pt x="515" y="455"/>
                </a:cubicBezTo>
                <a:close/>
                <a:moveTo>
                  <a:pt x="414" y="433"/>
                </a:moveTo>
                <a:cubicBezTo>
                  <a:pt x="413" y="433"/>
                  <a:pt x="413" y="432"/>
                  <a:pt x="413" y="431"/>
                </a:cubicBezTo>
                <a:cubicBezTo>
                  <a:pt x="414" y="430"/>
                  <a:pt x="414" y="428"/>
                  <a:pt x="416" y="427"/>
                </a:cubicBezTo>
                <a:cubicBezTo>
                  <a:pt x="416" y="427"/>
                  <a:pt x="417" y="427"/>
                  <a:pt x="417" y="427"/>
                </a:cubicBezTo>
                <a:cubicBezTo>
                  <a:pt x="417" y="425"/>
                  <a:pt x="418" y="425"/>
                  <a:pt x="418" y="423"/>
                </a:cubicBezTo>
                <a:cubicBezTo>
                  <a:pt x="418" y="423"/>
                  <a:pt x="419" y="422"/>
                  <a:pt x="420" y="422"/>
                </a:cubicBezTo>
                <a:cubicBezTo>
                  <a:pt x="421" y="423"/>
                  <a:pt x="421" y="423"/>
                  <a:pt x="421" y="424"/>
                </a:cubicBezTo>
                <a:cubicBezTo>
                  <a:pt x="421" y="425"/>
                  <a:pt x="420" y="426"/>
                  <a:pt x="419" y="426"/>
                </a:cubicBezTo>
                <a:cubicBezTo>
                  <a:pt x="419" y="427"/>
                  <a:pt x="418" y="428"/>
                  <a:pt x="418" y="430"/>
                </a:cubicBezTo>
                <a:cubicBezTo>
                  <a:pt x="417" y="432"/>
                  <a:pt x="415" y="432"/>
                  <a:pt x="414" y="433"/>
                </a:cubicBezTo>
                <a:close/>
                <a:moveTo>
                  <a:pt x="405" y="340"/>
                </a:moveTo>
                <a:cubicBezTo>
                  <a:pt x="405" y="341"/>
                  <a:pt x="406" y="341"/>
                  <a:pt x="407" y="341"/>
                </a:cubicBezTo>
                <a:cubicBezTo>
                  <a:pt x="408" y="341"/>
                  <a:pt x="408" y="341"/>
                  <a:pt x="408" y="342"/>
                </a:cubicBezTo>
                <a:cubicBezTo>
                  <a:pt x="408" y="342"/>
                  <a:pt x="408" y="342"/>
                  <a:pt x="408" y="342"/>
                </a:cubicBezTo>
                <a:cubicBezTo>
                  <a:pt x="408" y="342"/>
                  <a:pt x="408" y="342"/>
                  <a:pt x="408" y="342"/>
                </a:cubicBezTo>
                <a:cubicBezTo>
                  <a:pt x="408" y="343"/>
                  <a:pt x="409" y="343"/>
                  <a:pt x="408" y="343"/>
                </a:cubicBezTo>
                <a:cubicBezTo>
                  <a:pt x="408" y="346"/>
                  <a:pt x="408" y="349"/>
                  <a:pt x="411" y="351"/>
                </a:cubicBezTo>
                <a:cubicBezTo>
                  <a:pt x="412" y="353"/>
                  <a:pt x="414" y="353"/>
                  <a:pt x="416" y="352"/>
                </a:cubicBezTo>
                <a:cubicBezTo>
                  <a:pt x="418" y="351"/>
                  <a:pt x="419" y="349"/>
                  <a:pt x="421" y="349"/>
                </a:cubicBezTo>
                <a:cubicBezTo>
                  <a:pt x="421" y="349"/>
                  <a:pt x="421" y="349"/>
                  <a:pt x="421" y="349"/>
                </a:cubicBezTo>
                <a:cubicBezTo>
                  <a:pt x="421" y="349"/>
                  <a:pt x="421" y="349"/>
                  <a:pt x="421" y="349"/>
                </a:cubicBezTo>
                <a:cubicBezTo>
                  <a:pt x="421" y="349"/>
                  <a:pt x="422" y="349"/>
                  <a:pt x="422" y="349"/>
                </a:cubicBezTo>
                <a:cubicBezTo>
                  <a:pt x="422" y="349"/>
                  <a:pt x="422" y="349"/>
                  <a:pt x="422" y="349"/>
                </a:cubicBezTo>
                <a:cubicBezTo>
                  <a:pt x="425" y="349"/>
                  <a:pt x="427" y="350"/>
                  <a:pt x="429" y="350"/>
                </a:cubicBezTo>
                <a:cubicBezTo>
                  <a:pt x="429" y="350"/>
                  <a:pt x="429" y="350"/>
                  <a:pt x="429" y="350"/>
                </a:cubicBezTo>
                <a:cubicBezTo>
                  <a:pt x="429" y="350"/>
                  <a:pt x="429" y="350"/>
                  <a:pt x="429" y="350"/>
                </a:cubicBezTo>
                <a:cubicBezTo>
                  <a:pt x="430" y="350"/>
                  <a:pt x="430" y="350"/>
                  <a:pt x="431" y="350"/>
                </a:cubicBezTo>
                <a:cubicBezTo>
                  <a:pt x="431" y="350"/>
                  <a:pt x="431" y="350"/>
                  <a:pt x="431" y="350"/>
                </a:cubicBezTo>
                <a:cubicBezTo>
                  <a:pt x="432" y="351"/>
                  <a:pt x="433" y="351"/>
                  <a:pt x="434" y="351"/>
                </a:cubicBezTo>
                <a:cubicBezTo>
                  <a:pt x="435" y="351"/>
                  <a:pt x="435" y="350"/>
                  <a:pt x="435" y="349"/>
                </a:cubicBezTo>
                <a:cubicBezTo>
                  <a:pt x="436" y="348"/>
                  <a:pt x="435" y="348"/>
                  <a:pt x="435" y="348"/>
                </a:cubicBezTo>
                <a:cubicBezTo>
                  <a:pt x="434" y="348"/>
                  <a:pt x="434" y="347"/>
                  <a:pt x="434" y="347"/>
                </a:cubicBezTo>
                <a:cubicBezTo>
                  <a:pt x="434" y="344"/>
                  <a:pt x="434" y="344"/>
                  <a:pt x="432" y="344"/>
                </a:cubicBezTo>
                <a:cubicBezTo>
                  <a:pt x="432" y="344"/>
                  <a:pt x="432" y="344"/>
                  <a:pt x="432" y="344"/>
                </a:cubicBezTo>
                <a:cubicBezTo>
                  <a:pt x="432" y="344"/>
                  <a:pt x="432" y="344"/>
                  <a:pt x="432" y="344"/>
                </a:cubicBezTo>
                <a:cubicBezTo>
                  <a:pt x="432" y="344"/>
                  <a:pt x="432" y="344"/>
                  <a:pt x="432" y="344"/>
                </a:cubicBezTo>
                <a:cubicBezTo>
                  <a:pt x="431" y="343"/>
                  <a:pt x="432" y="342"/>
                  <a:pt x="432" y="341"/>
                </a:cubicBezTo>
                <a:cubicBezTo>
                  <a:pt x="431" y="341"/>
                  <a:pt x="431" y="341"/>
                  <a:pt x="431" y="340"/>
                </a:cubicBezTo>
                <a:cubicBezTo>
                  <a:pt x="431" y="340"/>
                  <a:pt x="431" y="340"/>
                  <a:pt x="431" y="340"/>
                </a:cubicBezTo>
                <a:cubicBezTo>
                  <a:pt x="431" y="339"/>
                  <a:pt x="431" y="339"/>
                  <a:pt x="430" y="339"/>
                </a:cubicBezTo>
                <a:cubicBezTo>
                  <a:pt x="429" y="339"/>
                  <a:pt x="429" y="339"/>
                  <a:pt x="428" y="339"/>
                </a:cubicBezTo>
                <a:cubicBezTo>
                  <a:pt x="429" y="338"/>
                  <a:pt x="429" y="337"/>
                  <a:pt x="428" y="335"/>
                </a:cubicBezTo>
                <a:cubicBezTo>
                  <a:pt x="428" y="335"/>
                  <a:pt x="428" y="335"/>
                  <a:pt x="427" y="335"/>
                </a:cubicBezTo>
                <a:cubicBezTo>
                  <a:pt x="427" y="335"/>
                  <a:pt x="427" y="335"/>
                  <a:pt x="427" y="335"/>
                </a:cubicBezTo>
                <a:cubicBezTo>
                  <a:pt x="427" y="334"/>
                  <a:pt x="427" y="335"/>
                  <a:pt x="427" y="335"/>
                </a:cubicBezTo>
                <a:cubicBezTo>
                  <a:pt x="426" y="334"/>
                  <a:pt x="426" y="334"/>
                  <a:pt x="425" y="334"/>
                </a:cubicBezTo>
                <a:cubicBezTo>
                  <a:pt x="424" y="333"/>
                  <a:pt x="423" y="332"/>
                  <a:pt x="422" y="332"/>
                </a:cubicBezTo>
                <a:cubicBezTo>
                  <a:pt x="422" y="331"/>
                  <a:pt x="421" y="331"/>
                  <a:pt x="421" y="331"/>
                </a:cubicBezTo>
                <a:cubicBezTo>
                  <a:pt x="419" y="331"/>
                  <a:pt x="418" y="331"/>
                  <a:pt x="417" y="331"/>
                </a:cubicBezTo>
                <a:cubicBezTo>
                  <a:pt x="417" y="331"/>
                  <a:pt x="416" y="331"/>
                  <a:pt x="416" y="332"/>
                </a:cubicBezTo>
                <a:cubicBezTo>
                  <a:pt x="414" y="332"/>
                  <a:pt x="412" y="331"/>
                  <a:pt x="410" y="330"/>
                </a:cubicBezTo>
                <a:cubicBezTo>
                  <a:pt x="409" y="330"/>
                  <a:pt x="407" y="330"/>
                  <a:pt x="406" y="329"/>
                </a:cubicBezTo>
                <a:cubicBezTo>
                  <a:pt x="406" y="328"/>
                  <a:pt x="405" y="329"/>
                  <a:pt x="404" y="329"/>
                </a:cubicBezTo>
                <a:cubicBezTo>
                  <a:pt x="403" y="329"/>
                  <a:pt x="404" y="330"/>
                  <a:pt x="404" y="330"/>
                </a:cubicBezTo>
                <a:cubicBezTo>
                  <a:pt x="404" y="331"/>
                  <a:pt x="404" y="332"/>
                  <a:pt x="403" y="332"/>
                </a:cubicBezTo>
                <a:cubicBezTo>
                  <a:pt x="403" y="333"/>
                  <a:pt x="403" y="333"/>
                  <a:pt x="403" y="334"/>
                </a:cubicBezTo>
                <a:cubicBezTo>
                  <a:pt x="403" y="334"/>
                  <a:pt x="403" y="334"/>
                  <a:pt x="404" y="335"/>
                </a:cubicBezTo>
                <a:cubicBezTo>
                  <a:pt x="404" y="335"/>
                  <a:pt x="404" y="335"/>
                  <a:pt x="404" y="335"/>
                </a:cubicBezTo>
                <a:cubicBezTo>
                  <a:pt x="404" y="335"/>
                  <a:pt x="404" y="335"/>
                  <a:pt x="404" y="335"/>
                </a:cubicBezTo>
                <a:cubicBezTo>
                  <a:pt x="404" y="335"/>
                  <a:pt x="404" y="335"/>
                  <a:pt x="404" y="335"/>
                </a:cubicBezTo>
                <a:cubicBezTo>
                  <a:pt x="404" y="335"/>
                  <a:pt x="404" y="335"/>
                  <a:pt x="404" y="335"/>
                </a:cubicBezTo>
                <a:cubicBezTo>
                  <a:pt x="402" y="335"/>
                  <a:pt x="403" y="337"/>
                  <a:pt x="403" y="337"/>
                </a:cubicBezTo>
                <a:cubicBezTo>
                  <a:pt x="403" y="339"/>
                  <a:pt x="403" y="340"/>
                  <a:pt x="405" y="340"/>
                </a:cubicBezTo>
                <a:close/>
                <a:moveTo>
                  <a:pt x="425" y="525"/>
                </a:moveTo>
                <a:cubicBezTo>
                  <a:pt x="426" y="526"/>
                  <a:pt x="426" y="527"/>
                  <a:pt x="424" y="527"/>
                </a:cubicBezTo>
                <a:cubicBezTo>
                  <a:pt x="422" y="528"/>
                  <a:pt x="422" y="528"/>
                  <a:pt x="421" y="527"/>
                </a:cubicBezTo>
                <a:cubicBezTo>
                  <a:pt x="421" y="526"/>
                  <a:pt x="420" y="525"/>
                  <a:pt x="420" y="525"/>
                </a:cubicBezTo>
                <a:cubicBezTo>
                  <a:pt x="419" y="524"/>
                  <a:pt x="419" y="524"/>
                  <a:pt x="419" y="523"/>
                </a:cubicBezTo>
                <a:cubicBezTo>
                  <a:pt x="419" y="522"/>
                  <a:pt x="420" y="523"/>
                  <a:pt x="421" y="522"/>
                </a:cubicBezTo>
                <a:cubicBezTo>
                  <a:pt x="423" y="522"/>
                  <a:pt x="425" y="523"/>
                  <a:pt x="425" y="525"/>
                </a:cubicBezTo>
                <a:close/>
                <a:moveTo>
                  <a:pt x="384" y="485"/>
                </a:moveTo>
                <a:cubicBezTo>
                  <a:pt x="384" y="486"/>
                  <a:pt x="385" y="487"/>
                  <a:pt x="386" y="487"/>
                </a:cubicBezTo>
                <a:cubicBezTo>
                  <a:pt x="387" y="487"/>
                  <a:pt x="387" y="487"/>
                  <a:pt x="387" y="488"/>
                </a:cubicBezTo>
                <a:cubicBezTo>
                  <a:pt x="387" y="488"/>
                  <a:pt x="387" y="489"/>
                  <a:pt x="386" y="488"/>
                </a:cubicBezTo>
                <a:cubicBezTo>
                  <a:pt x="385" y="488"/>
                  <a:pt x="385" y="488"/>
                  <a:pt x="385" y="488"/>
                </a:cubicBezTo>
                <a:cubicBezTo>
                  <a:pt x="384" y="488"/>
                  <a:pt x="383" y="488"/>
                  <a:pt x="384" y="487"/>
                </a:cubicBezTo>
                <a:cubicBezTo>
                  <a:pt x="384" y="486"/>
                  <a:pt x="384" y="486"/>
                  <a:pt x="383" y="487"/>
                </a:cubicBezTo>
                <a:cubicBezTo>
                  <a:pt x="382" y="487"/>
                  <a:pt x="381" y="487"/>
                  <a:pt x="382" y="486"/>
                </a:cubicBezTo>
                <a:cubicBezTo>
                  <a:pt x="382" y="484"/>
                  <a:pt x="381" y="483"/>
                  <a:pt x="380" y="483"/>
                </a:cubicBezTo>
                <a:cubicBezTo>
                  <a:pt x="379" y="482"/>
                  <a:pt x="379" y="481"/>
                  <a:pt x="379" y="481"/>
                </a:cubicBezTo>
                <a:cubicBezTo>
                  <a:pt x="381" y="481"/>
                  <a:pt x="383" y="482"/>
                  <a:pt x="384" y="484"/>
                </a:cubicBezTo>
                <a:cubicBezTo>
                  <a:pt x="384" y="484"/>
                  <a:pt x="385" y="484"/>
                  <a:pt x="384" y="485"/>
                </a:cubicBezTo>
                <a:close/>
                <a:moveTo>
                  <a:pt x="427" y="424"/>
                </a:moveTo>
                <a:cubicBezTo>
                  <a:pt x="427" y="424"/>
                  <a:pt x="427" y="423"/>
                  <a:pt x="427" y="423"/>
                </a:cubicBezTo>
                <a:cubicBezTo>
                  <a:pt x="427" y="422"/>
                  <a:pt x="427" y="422"/>
                  <a:pt x="427" y="422"/>
                </a:cubicBezTo>
                <a:cubicBezTo>
                  <a:pt x="428" y="421"/>
                  <a:pt x="428" y="421"/>
                  <a:pt x="429" y="422"/>
                </a:cubicBezTo>
                <a:cubicBezTo>
                  <a:pt x="429" y="422"/>
                  <a:pt x="430" y="422"/>
                  <a:pt x="430" y="422"/>
                </a:cubicBezTo>
                <a:cubicBezTo>
                  <a:pt x="431" y="422"/>
                  <a:pt x="431" y="422"/>
                  <a:pt x="431" y="422"/>
                </a:cubicBezTo>
                <a:cubicBezTo>
                  <a:pt x="432" y="423"/>
                  <a:pt x="432" y="423"/>
                  <a:pt x="431" y="424"/>
                </a:cubicBezTo>
                <a:cubicBezTo>
                  <a:pt x="431" y="425"/>
                  <a:pt x="430" y="425"/>
                  <a:pt x="430" y="427"/>
                </a:cubicBezTo>
                <a:cubicBezTo>
                  <a:pt x="430" y="427"/>
                  <a:pt x="429" y="427"/>
                  <a:pt x="429" y="427"/>
                </a:cubicBezTo>
                <a:cubicBezTo>
                  <a:pt x="427" y="427"/>
                  <a:pt x="427" y="426"/>
                  <a:pt x="427" y="424"/>
                </a:cubicBezTo>
                <a:close/>
                <a:moveTo>
                  <a:pt x="512" y="551"/>
                </a:moveTo>
                <a:cubicBezTo>
                  <a:pt x="513" y="552"/>
                  <a:pt x="511" y="552"/>
                  <a:pt x="511" y="553"/>
                </a:cubicBezTo>
                <a:cubicBezTo>
                  <a:pt x="511" y="554"/>
                  <a:pt x="511" y="554"/>
                  <a:pt x="510" y="553"/>
                </a:cubicBezTo>
                <a:cubicBezTo>
                  <a:pt x="509" y="552"/>
                  <a:pt x="509" y="551"/>
                  <a:pt x="507" y="550"/>
                </a:cubicBezTo>
                <a:cubicBezTo>
                  <a:pt x="507" y="550"/>
                  <a:pt x="507" y="549"/>
                  <a:pt x="507" y="549"/>
                </a:cubicBezTo>
                <a:cubicBezTo>
                  <a:pt x="508" y="548"/>
                  <a:pt x="511" y="549"/>
                  <a:pt x="512" y="549"/>
                </a:cubicBezTo>
                <a:cubicBezTo>
                  <a:pt x="512" y="550"/>
                  <a:pt x="512" y="550"/>
                  <a:pt x="512" y="551"/>
                </a:cubicBezTo>
                <a:close/>
                <a:moveTo>
                  <a:pt x="443" y="437"/>
                </a:moveTo>
                <a:cubicBezTo>
                  <a:pt x="443" y="438"/>
                  <a:pt x="444" y="438"/>
                  <a:pt x="444" y="439"/>
                </a:cubicBezTo>
                <a:cubicBezTo>
                  <a:pt x="444" y="440"/>
                  <a:pt x="444" y="441"/>
                  <a:pt x="444" y="442"/>
                </a:cubicBezTo>
                <a:cubicBezTo>
                  <a:pt x="444" y="442"/>
                  <a:pt x="443" y="442"/>
                  <a:pt x="443" y="442"/>
                </a:cubicBezTo>
                <a:cubicBezTo>
                  <a:pt x="442" y="441"/>
                  <a:pt x="442" y="441"/>
                  <a:pt x="441" y="440"/>
                </a:cubicBezTo>
                <a:cubicBezTo>
                  <a:pt x="440" y="439"/>
                  <a:pt x="440" y="436"/>
                  <a:pt x="441" y="435"/>
                </a:cubicBezTo>
                <a:cubicBezTo>
                  <a:pt x="441" y="435"/>
                  <a:pt x="441" y="435"/>
                  <a:pt x="441" y="435"/>
                </a:cubicBezTo>
                <a:cubicBezTo>
                  <a:pt x="442" y="436"/>
                  <a:pt x="443" y="436"/>
                  <a:pt x="443" y="437"/>
                </a:cubicBezTo>
                <a:close/>
                <a:moveTo>
                  <a:pt x="376" y="483"/>
                </a:moveTo>
                <a:cubicBezTo>
                  <a:pt x="377" y="485"/>
                  <a:pt x="378" y="486"/>
                  <a:pt x="378" y="488"/>
                </a:cubicBezTo>
                <a:cubicBezTo>
                  <a:pt x="378" y="488"/>
                  <a:pt x="378" y="489"/>
                  <a:pt x="378" y="489"/>
                </a:cubicBezTo>
                <a:cubicBezTo>
                  <a:pt x="378" y="490"/>
                  <a:pt x="377" y="490"/>
                  <a:pt x="377" y="490"/>
                </a:cubicBezTo>
                <a:cubicBezTo>
                  <a:pt x="377" y="490"/>
                  <a:pt x="377" y="489"/>
                  <a:pt x="377" y="489"/>
                </a:cubicBezTo>
                <a:cubicBezTo>
                  <a:pt x="377" y="489"/>
                  <a:pt x="377" y="488"/>
                  <a:pt x="376" y="488"/>
                </a:cubicBezTo>
                <a:cubicBezTo>
                  <a:pt x="374" y="487"/>
                  <a:pt x="375" y="485"/>
                  <a:pt x="375" y="483"/>
                </a:cubicBezTo>
                <a:cubicBezTo>
                  <a:pt x="374" y="483"/>
                  <a:pt x="374" y="482"/>
                  <a:pt x="375" y="482"/>
                </a:cubicBezTo>
                <a:cubicBezTo>
                  <a:pt x="375" y="483"/>
                  <a:pt x="376" y="483"/>
                  <a:pt x="376" y="483"/>
                </a:cubicBezTo>
                <a:close/>
                <a:moveTo>
                  <a:pt x="432" y="523"/>
                </a:moveTo>
                <a:cubicBezTo>
                  <a:pt x="432" y="523"/>
                  <a:pt x="432" y="524"/>
                  <a:pt x="431" y="524"/>
                </a:cubicBezTo>
                <a:cubicBezTo>
                  <a:pt x="430" y="524"/>
                  <a:pt x="429" y="524"/>
                  <a:pt x="429" y="523"/>
                </a:cubicBezTo>
                <a:cubicBezTo>
                  <a:pt x="428" y="522"/>
                  <a:pt x="428" y="522"/>
                  <a:pt x="427" y="521"/>
                </a:cubicBezTo>
                <a:cubicBezTo>
                  <a:pt x="426" y="521"/>
                  <a:pt x="426" y="520"/>
                  <a:pt x="427" y="520"/>
                </a:cubicBezTo>
                <a:cubicBezTo>
                  <a:pt x="427" y="519"/>
                  <a:pt x="427" y="519"/>
                  <a:pt x="428" y="519"/>
                </a:cubicBezTo>
                <a:cubicBezTo>
                  <a:pt x="430" y="519"/>
                  <a:pt x="432" y="521"/>
                  <a:pt x="432" y="523"/>
                </a:cubicBezTo>
                <a:close/>
                <a:moveTo>
                  <a:pt x="475" y="535"/>
                </a:moveTo>
                <a:cubicBezTo>
                  <a:pt x="475" y="536"/>
                  <a:pt x="475" y="536"/>
                  <a:pt x="474" y="536"/>
                </a:cubicBezTo>
                <a:cubicBezTo>
                  <a:pt x="472" y="537"/>
                  <a:pt x="471" y="536"/>
                  <a:pt x="471" y="534"/>
                </a:cubicBezTo>
                <a:cubicBezTo>
                  <a:pt x="471" y="533"/>
                  <a:pt x="470" y="533"/>
                  <a:pt x="470" y="532"/>
                </a:cubicBezTo>
                <a:cubicBezTo>
                  <a:pt x="469" y="532"/>
                  <a:pt x="469" y="532"/>
                  <a:pt x="468" y="531"/>
                </a:cubicBezTo>
                <a:cubicBezTo>
                  <a:pt x="469" y="531"/>
                  <a:pt x="470" y="531"/>
                  <a:pt x="470" y="532"/>
                </a:cubicBezTo>
                <a:cubicBezTo>
                  <a:pt x="471" y="532"/>
                  <a:pt x="471" y="532"/>
                  <a:pt x="472" y="532"/>
                </a:cubicBezTo>
                <a:cubicBezTo>
                  <a:pt x="473" y="533"/>
                  <a:pt x="474" y="534"/>
                  <a:pt x="475" y="535"/>
                </a:cubicBezTo>
                <a:close/>
                <a:moveTo>
                  <a:pt x="422" y="416"/>
                </a:moveTo>
                <a:cubicBezTo>
                  <a:pt x="422" y="416"/>
                  <a:pt x="423" y="417"/>
                  <a:pt x="423" y="417"/>
                </a:cubicBezTo>
                <a:cubicBezTo>
                  <a:pt x="423" y="418"/>
                  <a:pt x="423" y="418"/>
                  <a:pt x="422" y="418"/>
                </a:cubicBezTo>
                <a:cubicBezTo>
                  <a:pt x="421" y="419"/>
                  <a:pt x="419" y="420"/>
                  <a:pt x="417" y="421"/>
                </a:cubicBezTo>
                <a:cubicBezTo>
                  <a:pt x="417" y="421"/>
                  <a:pt x="417" y="420"/>
                  <a:pt x="417" y="420"/>
                </a:cubicBezTo>
                <a:cubicBezTo>
                  <a:pt x="418" y="419"/>
                  <a:pt x="419" y="417"/>
                  <a:pt x="421" y="417"/>
                </a:cubicBezTo>
                <a:cubicBezTo>
                  <a:pt x="421" y="417"/>
                  <a:pt x="421" y="417"/>
                  <a:pt x="421" y="417"/>
                </a:cubicBezTo>
                <a:cubicBezTo>
                  <a:pt x="421" y="416"/>
                  <a:pt x="421" y="415"/>
                  <a:pt x="422" y="416"/>
                </a:cubicBezTo>
                <a:close/>
                <a:moveTo>
                  <a:pt x="360" y="409"/>
                </a:moveTo>
                <a:cubicBezTo>
                  <a:pt x="360" y="409"/>
                  <a:pt x="360" y="408"/>
                  <a:pt x="360" y="408"/>
                </a:cubicBezTo>
                <a:cubicBezTo>
                  <a:pt x="361" y="408"/>
                  <a:pt x="361" y="407"/>
                  <a:pt x="362" y="408"/>
                </a:cubicBezTo>
                <a:cubicBezTo>
                  <a:pt x="362" y="409"/>
                  <a:pt x="363" y="409"/>
                  <a:pt x="364" y="409"/>
                </a:cubicBezTo>
                <a:cubicBezTo>
                  <a:pt x="364" y="408"/>
                  <a:pt x="365" y="408"/>
                  <a:pt x="365" y="409"/>
                </a:cubicBezTo>
                <a:cubicBezTo>
                  <a:pt x="366" y="410"/>
                  <a:pt x="366" y="411"/>
                  <a:pt x="363" y="411"/>
                </a:cubicBezTo>
                <a:cubicBezTo>
                  <a:pt x="363" y="411"/>
                  <a:pt x="362" y="411"/>
                  <a:pt x="361" y="410"/>
                </a:cubicBezTo>
                <a:cubicBezTo>
                  <a:pt x="360" y="410"/>
                  <a:pt x="360" y="409"/>
                  <a:pt x="360" y="409"/>
                </a:cubicBezTo>
                <a:close/>
                <a:moveTo>
                  <a:pt x="500" y="445"/>
                </a:moveTo>
                <a:cubicBezTo>
                  <a:pt x="500" y="445"/>
                  <a:pt x="500" y="445"/>
                  <a:pt x="500" y="445"/>
                </a:cubicBezTo>
                <a:cubicBezTo>
                  <a:pt x="500" y="445"/>
                  <a:pt x="500" y="445"/>
                  <a:pt x="500" y="445"/>
                </a:cubicBezTo>
                <a:close/>
                <a:moveTo>
                  <a:pt x="514" y="537"/>
                </a:moveTo>
                <a:cubicBezTo>
                  <a:pt x="514" y="538"/>
                  <a:pt x="514" y="539"/>
                  <a:pt x="512" y="539"/>
                </a:cubicBezTo>
                <a:cubicBezTo>
                  <a:pt x="512" y="539"/>
                  <a:pt x="511" y="539"/>
                  <a:pt x="511" y="538"/>
                </a:cubicBezTo>
                <a:cubicBezTo>
                  <a:pt x="511" y="537"/>
                  <a:pt x="512" y="536"/>
                  <a:pt x="513" y="536"/>
                </a:cubicBezTo>
                <a:cubicBezTo>
                  <a:pt x="513" y="536"/>
                  <a:pt x="514" y="536"/>
                  <a:pt x="514" y="537"/>
                </a:cubicBezTo>
                <a:close/>
                <a:moveTo>
                  <a:pt x="490" y="416"/>
                </a:moveTo>
                <a:cubicBezTo>
                  <a:pt x="491" y="417"/>
                  <a:pt x="491" y="417"/>
                  <a:pt x="491" y="418"/>
                </a:cubicBezTo>
                <a:cubicBezTo>
                  <a:pt x="490" y="418"/>
                  <a:pt x="491" y="420"/>
                  <a:pt x="490" y="420"/>
                </a:cubicBezTo>
                <a:cubicBezTo>
                  <a:pt x="489" y="420"/>
                  <a:pt x="488" y="419"/>
                  <a:pt x="488" y="418"/>
                </a:cubicBezTo>
                <a:cubicBezTo>
                  <a:pt x="488" y="418"/>
                  <a:pt x="490" y="416"/>
                  <a:pt x="490" y="416"/>
                </a:cubicBezTo>
                <a:close/>
                <a:moveTo>
                  <a:pt x="417" y="443"/>
                </a:moveTo>
                <a:cubicBezTo>
                  <a:pt x="417" y="444"/>
                  <a:pt x="416" y="445"/>
                  <a:pt x="415" y="445"/>
                </a:cubicBezTo>
                <a:cubicBezTo>
                  <a:pt x="414" y="445"/>
                  <a:pt x="415" y="444"/>
                  <a:pt x="415" y="443"/>
                </a:cubicBezTo>
                <a:cubicBezTo>
                  <a:pt x="415" y="443"/>
                  <a:pt x="414" y="442"/>
                  <a:pt x="416" y="442"/>
                </a:cubicBezTo>
                <a:cubicBezTo>
                  <a:pt x="417" y="442"/>
                  <a:pt x="417" y="443"/>
                  <a:pt x="417" y="443"/>
                </a:cubicBezTo>
                <a:close/>
                <a:moveTo>
                  <a:pt x="456" y="378"/>
                </a:moveTo>
                <a:cubicBezTo>
                  <a:pt x="456" y="377"/>
                  <a:pt x="456" y="377"/>
                  <a:pt x="457" y="377"/>
                </a:cubicBezTo>
                <a:cubicBezTo>
                  <a:pt x="458" y="376"/>
                  <a:pt x="458" y="377"/>
                  <a:pt x="458" y="378"/>
                </a:cubicBezTo>
                <a:cubicBezTo>
                  <a:pt x="458" y="378"/>
                  <a:pt x="458" y="379"/>
                  <a:pt x="457" y="379"/>
                </a:cubicBezTo>
                <a:cubicBezTo>
                  <a:pt x="457" y="379"/>
                  <a:pt x="456" y="379"/>
                  <a:pt x="456" y="378"/>
                </a:cubicBezTo>
                <a:close/>
                <a:moveTo>
                  <a:pt x="525" y="465"/>
                </a:moveTo>
                <a:cubicBezTo>
                  <a:pt x="525" y="464"/>
                  <a:pt x="526" y="463"/>
                  <a:pt x="526" y="462"/>
                </a:cubicBezTo>
                <a:cubicBezTo>
                  <a:pt x="526" y="462"/>
                  <a:pt x="526" y="462"/>
                  <a:pt x="527" y="462"/>
                </a:cubicBezTo>
                <a:cubicBezTo>
                  <a:pt x="527" y="462"/>
                  <a:pt x="528" y="463"/>
                  <a:pt x="527" y="463"/>
                </a:cubicBezTo>
                <a:cubicBezTo>
                  <a:pt x="527" y="464"/>
                  <a:pt x="526" y="465"/>
                  <a:pt x="525" y="465"/>
                </a:cubicBezTo>
                <a:cubicBezTo>
                  <a:pt x="525" y="465"/>
                  <a:pt x="525" y="465"/>
                  <a:pt x="525" y="465"/>
                </a:cubicBezTo>
                <a:close/>
                <a:moveTo>
                  <a:pt x="448" y="443"/>
                </a:moveTo>
                <a:cubicBezTo>
                  <a:pt x="447" y="442"/>
                  <a:pt x="447" y="441"/>
                  <a:pt x="447" y="439"/>
                </a:cubicBezTo>
                <a:cubicBezTo>
                  <a:pt x="448" y="441"/>
                  <a:pt x="449" y="441"/>
                  <a:pt x="449" y="443"/>
                </a:cubicBezTo>
                <a:cubicBezTo>
                  <a:pt x="448" y="443"/>
                  <a:pt x="448" y="443"/>
                  <a:pt x="448" y="443"/>
                </a:cubicBezTo>
                <a:close/>
                <a:moveTo>
                  <a:pt x="509" y="545"/>
                </a:moveTo>
                <a:cubicBezTo>
                  <a:pt x="510" y="546"/>
                  <a:pt x="510" y="547"/>
                  <a:pt x="511" y="547"/>
                </a:cubicBezTo>
                <a:cubicBezTo>
                  <a:pt x="511" y="547"/>
                  <a:pt x="511" y="547"/>
                  <a:pt x="511" y="548"/>
                </a:cubicBezTo>
                <a:cubicBezTo>
                  <a:pt x="511" y="548"/>
                  <a:pt x="510" y="548"/>
                  <a:pt x="510" y="548"/>
                </a:cubicBezTo>
                <a:cubicBezTo>
                  <a:pt x="509" y="547"/>
                  <a:pt x="508" y="547"/>
                  <a:pt x="509" y="545"/>
                </a:cubicBezTo>
                <a:close/>
                <a:moveTo>
                  <a:pt x="426" y="515"/>
                </a:moveTo>
                <a:cubicBezTo>
                  <a:pt x="426" y="515"/>
                  <a:pt x="425" y="515"/>
                  <a:pt x="424" y="515"/>
                </a:cubicBezTo>
                <a:cubicBezTo>
                  <a:pt x="424" y="516"/>
                  <a:pt x="423" y="515"/>
                  <a:pt x="423" y="515"/>
                </a:cubicBezTo>
                <a:cubicBezTo>
                  <a:pt x="423" y="514"/>
                  <a:pt x="424" y="514"/>
                  <a:pt x="424" y="514"/>
                </a:cubicBezTo>
                <a:cubicBezTo>
                  <a:pt x="425" y="514"/>
                  <a:pt x="426" y="515"/>
                  <a:pt x="426" y="515"/>
                </a:cubicBezTo>
                <a:close/>
                <a:moveTo>
                  <a:pt x="418" y="438"/>
                </a:moveTo>
                <a:cubicBezTo>
                  <a:pt x="418" y="438"/>
                  <a:pt x="418" y="438"/>
                  <a:pt x="418" y="438"/>
                </a:cubicBezTo>
                <a:cubicBezTo>
                  <a:pt x="418" y="438"/>
                  <a:pt x="418" y="438"/>
                  <a:pt x="418" y="438"/>
                </a:cubicBezTo>
                <a:cubicBezTo>
                  <a:pt x="418" y="438"/>
                  <a:pt x="418" y="438"/>
                  <a:pt x="418" y="438"/>
                </a:cubicBezTo>
                <a:cubicBezTo>
                  <a:pt x="418" y="438"/>
                  <a:pt x="418" y="438"/>
                  <a:pt x="418" y="438"/>
                </a:cubicBezTo>
                <a:close/>
                <a:moveTo>
                  <a:pt x="418" y="438"/>
                </a:moveTo>
                <a:cubicBezTo>
                  <a:pt x="418" y="437"/>
                  <a:pt x="417" y="437"/>
                  <a:pt x="417" y="437"/>
                </a:cubicBezTo>
                <a:cubicBezTo>
                  <a:pt x="417" y="436"/>
                  <a:pt x="417" y="436"/>
                  <a:pt x="417" y="436"/>
                </a:cubicBezTo>
                <a:cubicBezTo>
                  <a:pt x="417" y="436"/>
                  <a:pt x="417" y="436"/>
                  <a:pt x="418" y="436"/>
                </a:cubicBezTo>
                <a:cubicBezTo>
                  <a:pt x="418" y="436"/>
                  <a:pt x="418" y="436"/>
                  <a:pt x="418" y="436"/>
                </a:cubicBezTo>
                <a:cubicBezTo>
                  <a:pt x="419" y="436"/>
                  <a:pt x="419" y="437"/>
                  <a:pt x="419" y="437"/>
                </a:cubicBezTo>
                <a:cubicBezTo>
                  <a:pt x="419" y="438"/>
                  <a:pt x="418" y="438"/>
                  <a:pt x="418" y="438"/>
                </a:cubicBezTo>
                <a:close/>
                <a:moveTo>
                  <a:pt x="492" y="486"/>
                </a:moveTo>
                <a:cubicBezTo>
                  <a:pt x="493" y="487"/>
                  <a:pt x="493" y="488"/>
                  <a:pt x="494" y="486"/>
                </a:cubicBezTo>
                <a:cubicBezTo>
                  <a:pt x="494" y="486"/>
                  <a:pt x="494" y="486"/>
                  <a:pt x="494" y="486"/>
                </a:cubicBezTo>
                <a:cubicBezTo>
                  <a:pt x="494" y="486"/>
                  <a:pt x="494" y="486"/>
                  <a:pt x="494" y="486"/>
                </a:cubicBezTo>
                <a:cubicBezTo>
                  <a:pt x="494" y="487"/>
                  <a:pt x="493" y="488"/>
                  <a:pt x="492" y="488"/>
                </a:cubicBezTo>
                <a:cubicBezTo>
                  <a:pt x="491" y="487"/>
                  <a:pt x="492" y="487"/>
                  <a:pt x="492" y="486"/>
                </a:cubicBezTo>
                <a:close/>
                <a:moveTo>
                  <a:pt x="500" y="445"/>
                </a:moveTo>
                <a:cubicBezTo>
                  <a:pt x="500" y="445"/>
                  <a:pt x="500" y="445"/>
                  <a:pt x="500" y="445"/>
                </a:cubicBezTo>
                <a:cubicBezTo>
                  <a:pt x="500" y="445"/>
                  <a:pt x="500" y="445"/>
                  <a:pt x="500" y="445"/>
                </a:cubicBezTo>
                <a:close/>
                <a:moveTo>
                  <a:pt x="500" y="445"/>
                </a:moveTo>
                <a:cubicBezTo>
                  <a:pt x="500" y="445"/>
                  <a:pt x="499" y="445"/>
                  <a:pt x="499" y="445"/>
                </a:cubicBezTo>
                <a:cubicBezTo>
                  <a:pt x="500" y="444"/>
                  <a:pt x="500" y="444"/>
                  <a:pt x="502" y="444"/>
                </a:cubicBezTo>
                <a:cubicBezTo>
                  <a:pt x="501" y="444"/>
                  <a:pt x="502" y="446"/>
                  <a:pt x="500" y="445"/>
                </a:cubicBezTo>
                <a:close/>
                <a:moveTo>
                  <a:pt x="417" y="440"/>
                </a:moveTo>
                <a:cubicBezTo>
                  <a:pt x="417" y="440"/>
                  <a:pt x="417" y="440"/>
                  <a:pt x="416" y="439"/>
                </a:cubicBezTo>
                <a:cubicBezTo>
                  <a:pt x="416" y="439"/>
                  <a:pt x="417" y="439"/>
                  <a:pt x="417" y="438"/>
                </a:cubicBezTo>
                <a:cubicBezTo>
                  <a:pt x="417" y="438"/>
                  <a:pt x="418" y="438"/>
                  <a:pt x="418" y="438"/>
                </a:cubicBezTo>
                <a:cubicBezTo>
                  <a:pt x="418" y="438"/>
                  <a:pt x="418" y="438"/>
                  <a:pt x="418" y="439"/>
                </a:cubicBezTo>
                <a:cubicBezTo>
                  <a:pt x="418" y="439"/>
                  <a:pt x="418" y="440"/>
                  <a:pt x="417" y="440"/>
                </a:cubicBezTo>
                <a:close/>
                <a:moveTo>
                  <a:pt x="416" y="360"/>
                </a:moveTo>
                <a:cubicBezTo>
                  <a:pt x="416" y="360"/>
                  <a:pt x="417" y="360"/>
                  <a:pt x="417" y="361"/>
                </a:cubicBezTo>
                <a:cubicBezTo>
                  <a:pt x="417" y="361"/>
                  <a:pt x="416" y="361"/>
                  <a:pt x="416" y="361"/>
                </a:cubicBezTo>
                <a:cubicBezTo>
                  <a:pt x="415" y="362"/>
                  <a:pt x="415" y="361"/>
                  <a:pt x="415" y="360"/>
                </a:cubicBezTo>
                <a:cubicBezTo>
                  <a:pt x="415" y="360"/>
                  <a:pt x="415" y="359"/>
                  <a:pt x="416" y="360"/>
                </a:cubicBezTo>
                <a:close/>
                <a:moveTo>
                  <a:pt x="360" y="403"/>
                </a:moveTo>
                <a:cubicBezTo>
                  <a:pt x="361" y="403"/>
                  <a:pt x="362" y="403"/>
                  <a:pt x="362" y="404"/>
                </a:cubicBezTo>
                <a:cubicBezTo>
                  <a:pt x="362" y="404"/>
                  <a:pt x="362" y="405"/>
                  <a:pt x="362" y="405"/>
                </a:cubicBezTo>
                <a:cubicBezTo>
                  <a:pt x="360" y="405"/>
                  <a:pt x="360" y="404"/>
                  <a:pt x="360" y="403"/>
                </a:cubicBezTo>
                <a:close/>
                <a:moveTo>
                  <a:pt x="360" y="403"/>
                </a:moveTo>
                <a:cubicBezTo>
                  <a:pt x="360" y="403"/>
                  <a:pt x="360" y="403"/>
                  <a:pt x="360" y="403"/>
                </a:cubicBezTo>
                <a:cubicBezTo>
                  <a:pt x="360" y="403"/>
                  <a:pt x="360" y="403"/>
                  <a:pt x="360" y="403"/>
                </a:cubicBezTo>
                <a:cubicBezTo>
                  <a:pt x="360" y="403"/>
                  <a:pt x="360" y="403"/>
                  <a:pt x="360" y="403"/>
                </a:cubicBezTo>
                <a:cubicBezTo>
                  <a:pt x="360" y="403"/>
                  <a:pt x="360" y="403"/>
                  <a:pt x="360" y="403"/>
                </a:cubicBezTo>
                <a:close/>
                <a:moveTo>
                  <a:pt x="446" y="438"/>
                </a:moveTo>
                <a:cubicBezTo>
                  <a:pt x="445" y="438"/>
                  <a:pt x="444" y="438"/>
                  <a:pt x="444" y="437"/>
                </a:cubicBezTo>
                <a:cubicBezTo>
                  <a:pt x="443" y="437"/>
                  <a:pt x="444" y="436"/>
                  <a:pt x="444" y="436"/>
                </a:cubicBezTo>
                <a:cubicBezTo>
                  <a:pt x="445" y="436"/>
                  <a:pt x="445" y="437"/>
                  <a:pt x="446" y="438"/>
                </a:cubicBezTo>
                <a:close/>
                <a:moveTo>
                  <a:pt x="529" y="488"/>
                </a:moveTo>
                <a:cubicBezTo>
                  <a:pt x="529" y="489"/>
                  <a:pt x="529" y="489"/>
                  <a:pt x="528" y="489"/>
                </a:cubicBezTo>
                <a:cubicBezTo>
                  <a:pt x="528" y="489"/>
                  <a:pt x="527" y="488"/>
                  <a:pt x="527" y="488"/>
                </a:cubicBezTo>
                <a:cubicBezTo>
                  <a:pt x="527" y="487"/>
                  <a:pt x="527" y="487"/>
                  <a:pt x="528" y="487"/>
                </a:cubicBezTo>
                <a:cubicBezTo>
                  <a:pt x="528" y="487"/>
                  <a:pt x="529" y="487"/>
                  <a:pt x="529" y="488"/>
                </a:cubicBezTo>
                <a:close/>
                <a:moveTo>
                  <a:pt x="390" y="415"/>
                </a:moveTo>
                <a:cubicBezTo>
                  <a:pt x="390" y="415"/>
                  <a:pt x="390" y="414"/>
                  <a:pt x="390" y="414"/>
                </a:cubicBezTo>
                <a:cubicBezTo>
                  <a:pt x="391" y="414"/>
                  <a:pt x="392" y="415"/>
                  <a:pt x="392" y="415"/>
                </a:cubicBezTo>
                <a:cubicBezTo>
                  <a:pt x="392" y="416"/>
                  <a:pt x="392" y="416"/>
                  <a:pt x="392" y="416"/>
                </a:cubicBezTo>
                <a:cubicBezTo>
                  <a:pt x="391" y="416"/>
                  <a:pt x="391" y="415"/>
                  <a:pt x="390" y="415"/>
                </a:cubicBezTo>
                <a:close/>
                <a:moveTo>
                  <a:pt x="519" y="460"/>
                </a:moveTo>
                <a:cubicBezTo>
                  <a:pt x="520" y="460"/>
                  <a:pt x="521" y="460"/>
                  <a:pt x="521" y="461"/>
                </a:cubicBezTo>
                <a:cubicBezTo>
                  <a:pt x="521" y="461"/>
                  <a:pt x="520" y="461"/>
                  <a:pt x="520" y="461"/>
                </a:cubicBezTo>
                <a:cubicBezTo>
                  <a:pt x="519" y="461"/>
                  <a:pt x="519" y="461"/>
                  <a:pt x="518" y="460"/>
                </a:cubicBezTo>
                <a:cubicBezTo>
                  <a:pt x="518" y="460"/>
                  <a:pt x="519" y="459"/>
                  <a:pt x="519" y="460"/>
                </a:cubicBezTo>
                <a:close/>
                <a:moveTo>
                  <a:pt x="453" y="378"/>
                </a:moveTo>
                <a:cubicBezTo>
                  <a:pt x="453" y="378"/>
                  <a:pt x="453" y="378"/>
                  <a:pt x="453" y="377"/>
                </a:cubicBezTo>
                <a:cubicBezTo>
                  <a:pt x="454" y="377"/>
                  <a:pt x="454" y="376"/>
                  <a:pt x="455" y="376"/>
                </a:cubicBezTo>
                <a:cubicBezTo>
                  <a:pt x="455" y="376"/>
                  <a:pt x="455" y="376"/>
                  <a:pt x="455" y="376"/>
                </a:cubicBezTo>
                <a:cubicBezTo>
                  <a:pt x="454" y="377"/>
                  <a:pt x="455" y="378"/>
                  <a:pt x="454" y="378"/>
                </a:cubicBezTo>
                <a:cubicBezTo>
                  <a:pt x="454" y="378"/>
                  <a:pt x="454" y="378"/>
                  <a:pt x="454" y="378"/>
                </a:cubicBezTo>
                <a:cubicBezTo>
                  <a:pt x="453" y="378"/>
                  <a:pt x="453" y="378"/>
                  <a:pt x="453" y="378"/>
                </a:cubicBezTo>
                <a:close/>
                <a:moveTo>
                  <a:pt x="487" y="434"/>
                </a:moveTo>
                <a:cubicBezTo>
                  <a:pt x="489" y="433"/>
                  <a:pt x="490" y="435"/>
                  <a:pt x="491" y="435"/>
                </a:cubicBezTo>
                <a:cubicBezTo>
                  <a:pt x="490" y="435"/>
                  <a:pt x="489" y="434"/>
                  <a:pt x="487" y="434"/>
                </a:cubicBezTo>
                <a:close/>
                <a:moveTo>
                  <a:pt x="413" y="360"/>
                </a:moveTo>
                <a:cubicBezTo>
                  <a:pt x="413" y="361"/>
                  <a:pt x="413" y="361"/>
                  <a:pt x="412" y="361"/>
                </a:cubicBezTo>
                <a:cubicBezTo>
                  <a:pt x="412" y="361"/>
                  <a:pt x="412" y="361"/>
                  <a:pt x="411" y="360"/>
                </a:cubicBezTo>
                <a:cubicBezTo>
                  <a:pt x="411" y="360"/>
                  <a:pt x="411" y="359"/>
                  <a:pt x="412" y="359"/>
                </a:cubicBezTo>
                <a:cubicBezTo>
                  <a:pt x="412" y="360"/>
                  <a:pt x="413" y="360"/>
                  <a:pt x="413" y="360"/>
                </a:cubicBezTo>
                <a:close/>
                <a:moveTo>
                  <a:pt x="370" y="364"/>
                </a:moveTo>
                <a:cubicBezTo>
                  <a:pt x="370" y="364"/>
                  <a:pt x="370" y="364"/>
                  <a:pt x="369" y="364"/>
                </a:cubicBezTo>
                <a:cubicBezTo>
                  <a:pt x="369" y="364"/>
                  <a:pt x="368" y="364"/>
                  <a:pt x="368" y="363"/>
                </a:cubicBezTo>
                <a:cubicBezTo>
                  <a:pt x="368" y="363"/>
                  <a:pt x="369" y="363"/>
                  <a:pt x="369" y="363"/>
                </a:cubicBezTo>
                <a:cubicBezTo>
                  <a:pt x="369" y="363"/>
                  <a:pt x="370" y="363"/>
                  <a:pt x="370" y="364"/>
                </a:cubicBezTo>
                <a:close/>
                <a:moveTo>
                  <a:pt x="493" y="419"/>
                </a:moveTo>
                <a:cubicBezTo>
                  <a:pt x="494" y="419"/>
                  <a:pt x="494" y="419"/>
                  <a:pt x="494" y="419"/>
                </a:cubicBezTo>
                <a:cubicBezTo>
                  <a:pt x="493" y="419"/>
                  <a:pt x="493" y="420"/>
                  <a:pt x="492" y="420"/>
                </a:cubicBezTo>
                <a:cubicBezTo>
                  <a:pt x="492" y="420"/>
                  <a:pt x="492" y="420"/>
                  <a:pt x="492" y="420"/>
                </a:cubicBezTo>
                <a:cubicBezTo>
                  <a:pt x="492" y="419"/>
                  <a:pt x="493" y="419"/>
                  <a:pt x="493" y="419"/>
                </a:cubicBezTo>
                <a:close/>
                <a:moveTo>
                  <a:pt x="524" y="466"/>
                </a:moveTo>
                <a:cubicBezTo>
                  <a:pt x="524" y="466"/>
                  <a:pt x="524" y="466"/>
                  <a:pt x="524" y="466"/>
                </a:cubicBezTo>
                <a:cubicBezTo>
                  <a:pt x="524" y="466"/>
                  <a:pt x="524" y="466"/>
                  <a:pt x="524" y="466"/>
                </a:cubicBezTo>
                <a:cubicBezTo>
                  <a:pt x="524" y="466"/>
                  <a:pt x="524" y="466"/>
                  <a:pt x="524" y="466"/>
                </a:cubicBezTo>
                <a:cubicBezTo>
                  <a:pt x="524" y="466"/>
                  <a:pt x="524" y="466"/>
                  <a:pt x="524" y="466"/>
                </a:cubicBezTo>
                <a:cubicBezTo>
                  <a:pt x="524" y="466"/>
                  <a:pt x="524" y="466"/>
                  <a:pt x="524" y="466"/>
                </a:cubicBezTo>
                <a:cubicBezTo>
                  <a:pt x="524" y="466"/>
                  <a:pt x="524" y="466"/>
                  <a:pt x="524" y="466"/>
                </a:cubicBezTo>
                <a:close/>
                <a:moveTo>
                  <a:pt x="524" y="466"/>
                </a:moveTo>
                <a:cubicBezTo>
                  <a:pt x="524" y="466"/>
                  <a:pt x="524" y="466"/>
                  <a:pt x="524" y="466"/>
                </a:cubicBezTo>
                <a:cubicBezTo>
                  <a:pt x="523" y="466"/>
                  <a:pt x="523" y="467"/>
                  <a:pt x="523" y="466"/>
                </a:cubicBezTo>
                <a:cubicBezTo>
                  <a:pt x="523" y="465"/>
                  <a:pt x="522" y="465"/>
                  <a:pt x="523" y="465"/>
                </a:cubicBezTo>
                <a:cubicBezTo>
                  <a:pt x="524" y="465"/>
                  <a:pt x="524" y="465"/>
                  <a:pt x="524" y="466"/>
                </a:cubicBezTo>
                <a:close/>
                <a:moveTo>
                  <a:pt x="386" y="486"/>
                </a:moveTo>
                <a:cubicBezTo>
                  <a:pt x="385" y="486"/>
                  <a:pt x="385" y="486"/>
                  <a:pt x="385" y="485"/>
                </a:cubicBezTo>
                <a:cubicBezTo>
                  <a:pt x="385" y="485"/>
                  <a:pt x="386" y="485"/>
                  <a:pt x="386" y="485"/>
                </a:cubicBezTo>
                <a:cubicBezTo>
                  <a:pt x="387" y="485"/>
                  <a:pt x="387" y="485"/>
                  <a:pt x="387" y="485"/>
                </a:cubicBezTo>
                <a:cubicBezTo>
                  <a:pt x="387" y="486"/>
                  <a:pt x="386" y="486"/>
                  <a:pt x="386" y="486"/>
                </a:cubicBezTo>
                <a:close/>
                <a:moveTo>
                  <a:pt x="443" y="365"/>
                </a:moveTo>
                <a:cubicBezTo>
                  <a:pt x="443" y="365"/>
                  <a:pt x="444" y="364"/>
                  <a:pt x="444" y="364"/>
                </a:cubicBezTo>
                <a:cubicBezTo>
                  <a:pt x="444" y="364"/>
                  <a:pt x="445" y="364"/>
                  <a:pt x="445" y="365"/>
                </a:cubicBezTo>
                <a:cubicBezTo>
                  <a:pt x="444" y="365"/>
                  <a:pt x="444" y="365"/>
                  <a:pt x="444" y="366"/>
                </a:cubicBezTo>
                <a:cubicBezTo>
                  <a:pt x="443" y="366"/>
                  <a:pt x="443" y="365"/>
                  <a:pt x="443" y="365"/>
                </a:cubicBezTo>
                <a:close/>
                <a:moveTo>
                  <a:pt x="490" y="437"/>
                </a:moveTo>
                <a:cubicBezTo>
                  <a:pt x="490" y="437"/>
                  <a:pt x="491" y="436"/>
                  <a:pt x="492" y="437"/>
                </a:cubicBezTo>
                <a:cubicBezTo>
                  <a:pt x="492" y="437"/>
                  <a:pt x="491" y="437"/>
                  <a:pt x="491" y="437"/>
                </a:cubicBezTo>
                <a:cubicBezTo>
                  <a:pt x="491" y="438"/>
                  <a:pt x="490" y="437"/>
                  <a:pt x="490" y="437"/>
                </a:cubicBezTo>
                <a:close/>
                <a:moveTo>
                  <a:pt x="459" y="519"/>
                </a:moveTo>
                <a:cubicBezTo>
                  <a:pt x="459" y="520"/>
                  <a:pt x="459" y="520"/>
                  <a:pt x="459" y="520"/>
                </a:cubicBezTo>
                <a:cubicBezTo>
                  <a:pt x="458" y="520"/>
                  <a:pt x="458" y="519"/>
                  <a:pt x="458" y="519"/>
                </a:cubicBezTo>
                <a:cubicBezTo>
                  <a:pt x="458" y="519"/>
                  <a:pt x="458" y="519"/>
                  <a:pt x="458" y="518"/>
                </a:cubicBezTo>
                <a:cubicBezTo>
                  <a:pt x="459" y="518"/>
                  <a:pt x="459" y="519"/>
                  <a:pt x="459" y="519"/>
                </a:cubicBezTo>
                <a:close/>
                <a:moveTo>
                  <a:pt x="469" y="387"/>
                </a:moveTo>
                <a:cubicBezTo>
                  <a:pt x="469" y="388"/>
                  <a:pt x="469" y="389"/>
                  <a:pt x="468" y="389"/>
                </a:cubicBezTo>
                <a:cubicBezTo>
                  <a:pt x="468" y="388"/>
                  <a:pt x="468" y="388"/>
                  <a:pt x="469" y="387"/>
                </a:cubicBezTo>
                <a:close/>
                <a:moveTo>
                  <a:pt x="498" y="496"/>
                </a:moveTo>
                <a:cubicBezTo>
                  <a:pt x="498" y="497"/>
                  <a:pt x="498" y="497"/>
                  <a:pt x="497" y="498"/>
                </a:cubicBezTo>
                <a:cubicBezTo>
                  <a:pt x="497" y="497"/>
                  <a:pt x="497" y="497"/>
                  <a:pt x="498" y="496"/>
                </a:cubicBezTo>
                <a:close/>
                <a:moveTo>
                  <a:pt x="529" y="485"/>
                </a:moveTo>
                <a:cubicBezTo>
                  <a:pt x="529" y="485"/>
                  <a:pt x="529" y="485"/>
                  <a:pt x="529" y="485"/>
                </a:cubicBezTo>
                <a:cubicBezTo>
                  <a:pt x="529" y="485"/>
                  <a:pt x="528" y="485"/>
                  <a:pt x="528" y="484"/>
                </a:cubicBezTo>
                <a:cubicBezTo>
                  <a:pt x="528" y="484"/>
                  <a:pt x="529" y="484"/>
                  <a:pt x="529" y="484"/>
                </a:cubicBezTo>
                <a:cubicBezTo>
                  <a:pt x="529" y="484"/>
                  <a:pt x="529" y="484"/>
                  <a:pt x="529" y="485"/>
                </a:cubicBezTo>
                <a:close/>
                <a:moveTo>
                  <a:pt x="529" y="479"/>
                </a:moveTo>
                <a:cubicBezTo>
                  <a:pt x="528" y="479"/>
                  <a:pt x="528" y="479"/>
                  <a:pt x="527" y="479"/>
                </a:cubicBezTo>
                <a:cubicBezTo>
                  <a:pt x="528" y="478"/>
                  <a:pt x="528" y="478"/>
                  <a:pt x="529" y="478"/>
                </a:cubicBezTo>
                <a:cubicBezTo>
                  <a:pt x="529" y="479"/>
                  <a:pt x="529" y="479"/>
                  <a:pt x="529" y="479"/>
                </a:cubicBezTo>
                <a:close/>
                <a:moveTo>
                  <a:pt x="517" y="457"/>
                </a:moveTo>
                <a:cubicBezTo>
                  <a:pt x="517" y="456"/>
                  <a:pt x="517" y="456"/>
                  <a:pt x="517" y="455"/>
                </a:cubicBezTo>
                <a:cubicBezTo>
                  <a:pt x="518" y="455"/>
                  <a:pt x="518" y="456"/>
                  <a:pt x="518" y="456"/>
                </a:cubicBezTo>
                <a:cubicBezTo>
                  <a:pt x="518" y="456"/>
                  <a:pt x="518" y="456"/>
                  <a:pt x="518" y="456"/>
                </a:cubicBezTo>
                <a:cubicBezTo>
                  <a:pt x="519" y="457"/>
                  <a:pt x="518" y="457"/>
                  <a:pt x="518" y="457"/>
                </a:cubicBezTo>
                <a:cubicBezTo>
                  <a:pt x="517" y="457"/>
                  <a:pt x="517" y="457"/>
                  <a:pt x="517" y="457"/>
                </a:cubicBezTo>
                <a:close/>
                <a:moveTo>
                  <a:pt x="455" y="512"/>
                </a:moveTo>
                <a:cubicBezTo>
                  <a:pt x="454" y="512"/>
                  <a:pt x="454" y="512"/>
                  <a:pt x="454" y="512"/>
                </a:cubicBezTo>
                <a:cubicBezTo>
                  <a:pt x="454" y="512"/>
                  <a:pt x="453" y="512"/>
                  <a:pt x="454" y="512"/>
                </a:cubicBezTo>
                <a:cubicBezTo>
                  <a:pt x="454" y="512"/>
                  <a:pt x="454" y="511"/>
                  <a:pt x="454" y="511"/>
                </a:cubicBezTo>
                <a:cubicBezTo>
                  <a:pt x="454" y="511"/>
                  <a:pt x="455" y="511"/>
                  <a:pt x="455" y="512"/>
                </a:cubicBezTo>
                <a:close/>
                <a:moveTo>
                  <a:pt x="504" y="446"/>
                </a:moveTo>
                <a:cubicBezTo>
                  <a:pt x="504" y="447"/>
                  <a:pt x="504" y="447"/>
                  <a:pt x="504" y="447"/>
                </a:cubicBezTo>
                <a:cubicBezTo>
                  <a:pt x="503" y="447"/>
                  <a:pt x="503" y="447"/>
                  <a:pt x="504" y="446"/>
                </a:cubicBezTo>
                <a:close/>
                <a:moveTo>
                  <a:pt x="419" y="444"/>
                </a:moveTo>
                <a:cubicBezTo>
                  <a:pt x="419" y="444"/>
                  <a:pt x="419" y="444"/>
                  <a:pt x="419" y="444"/>
                </a:cubicBezTo>
                <a:cubicBezTo>
                  <a:pt x="418" y="444"/>
                  <a:pt x="418" y="444"/>
                  <a:pt x="418" y="444"/>
                </a:cubicBezTo>
                <a:cubicBezTo>
                  <a:pt x="418" y="443"/>
                  <a:pt x="418" y="443"/>
                  <a:pt x="418" y="443"/>
                </a:cubicBezTo>
                <a:cubicBezTo>
                  <a:pt x="419" y="443"/>
                  <a:pt x="419" y="444"/>
                  <a:pt x="419" y="444"/>
                </a:cubicBezTo>
                <a:close/>
                <a:moveTo>
                  <a:pt x="505" y="446"/>
                </a:moveTo>
                <a:cubicBezTo>
                  <a:pt x="505" y="446"/>
                  <a:pt x="505" y="445"/>
                  <a:pt x="506" y="445"/>
                </a:cubicBezTo>
                <a:cubicBezTo>
                  <a:pt x="506" y="445"/>
                  <a:pt x="506" y="446"/>
                  <a:pt x="506" y="446"/>
                </a:cubicBezTo>
                <a:cubicBezTo>
                  <a:pt x="506" y="446"/>
                  <a:pt x="506" y="446"/>
                  <a:pt x="506" y="446"/>
                </a:cubicBezTo>
                <a:cubicBezTo>
                  <a:pt x="506" y="446"/>
                  <a:pt x="505" y="446"/>
                  <a:pt x="505" y="446"/>
                </a:cubicBezTo>
                <a:close/>
                <a:moveTo>
                  <a:pt x="422" y="414"/>
                </a:moveTo>
                <a:cubicBezTo>
                  <a:pt x="421" y="413"/>
                  <a:pt x="421" y="413"/>
                  <a:pt x="422" y="412"/>
                </a:cubicBezTo>
                <a:cubicBezTo>
                  <a:pt x="422" y="413"/>
                  <a:pt x="422" y="413"/>
                  <a:pt x="422" y="414"/>
                </a:cubicBezTo>
                <a:close/>
                <a:moveTo>
                  <a:pt x="497" y="441"/>
                </a:moveTo>
                <a:cubicBezTo>
                  <a:pt x="497" y="441"/>
                  <a:pt x="498" y="441"/>
                  <a:pt x="498" y="442"/>
                </a:cubicBezTo>
                <a:cubicBezTo>
                  <a:pt x="498" y="442"/>
                  <a:pt x="498" y="442"/>
                  <a:pt x="498" y="442"/>
                </a:cubicBezTo>
                <a:cubicBezTo>
                  <a:pt x="497" y="442"/>
                  <a:pt x="497" y="442"/>
                  <a:pt x="497" y="441"/>
                </a:cubicBezTo>
                <a:close/>
                <a:moveTo>
                  <a:pt x="497" y="441"/>
                </a:moveTo>
                <a:cubicBezTo>
                  <a:pt x="497" y="441"/>
                  <a:pt x="497" y="441"/>
                  <a:pt x="497" y="441"/>
                </a:cubicBezTo>
                <a:cubicBezTo>
                  <a:pt x="497" y="441"/>
                  <a:pt x="497" y="441"/>
                  <a:pt x="497" y="441"/>
                </a:cubicBezTo>
                <a:cubicBezTo>
                  <a:pt x="497" y="441"/>
                  <a:pt x="497" y="441"/>
                  <a:pt x="497" y="441"/>
                </a:cubicBezTo>
                <a:cubicBezTo>
                  <a:pt x="497" y="441"/>
                  <a:pt x="497" y="441"/>
                  <a:pt x="497" y="441"/>
                </a:cubicBezTo>
                <a:cubicBezTo>
                  <a:pt x="497" y="441"/>
                  <a:pt x="497" y="441"/>
                  <a:pt x="497" y="441"/>
                </a:cubicBezTo>
                <a:close/>
                <a:moveTo>
                  <a:pt x="506" y="484"/>
                </a:moveTo>
                <a:cubicBezTo>
                  <a:pt x="506" y="484"/>
                  <a:pt x="507" y="485"/>
                  <a:pt x="506" y="485"/>
                </a:cubicBezTo>
                <a:cubicBezTo>
                  <a:pt x="506" y="485"/>
                  <a:pt x="506" y="485"/>
                  <a:pt x="506" y="485"/>
                </a:cubicBezTo>
                <a:cubicBezTo>
                  <a:pt x="506" y="485"/>
                  <a:pt x="506" y="485"/>
                  <a:pt x="506" y="485"/>
                </a:cubicBezTo>
                <a:cubicBezTo>
                  <a:pt x="506" y="485"/>
                  <a:pt x="506" y="485"/>
                  <a:pt x="506" y="484"/>
                </a:cubicBezTo>
                <a:close/>
                <a:moveTo>
                  <a:pt x="497" y="493"/>
                </a:moveTo>
                <a:cubicBezTo>
                  <a:pt x="497" y="494"/>
                  <a:pt x="497" y="494"/>
                  <a:pt x="497" y="494"/>
                </a:cubicBezTo>
                <a:cubicBezTo>
                  <a:pt x="497" y="494"/>
                  <a:pt x="497" y="494"/>
                  <a:pt x="497" y="494"/>
                </a:cubicBezTo>
                <a:cubicBezTo>
                  <a:pt x="497" y="494"/>
                  <a:pt x="496" y="494"/>
                  <a:pt x="496" y="494"/>
                </a:cubicBezTo>
                <a:cubicBezTo>
                  <a:pt x="496" y="494"/>
                  <a:pt x="497" y="494"/>
                  <a:pt x="497" y="493"/>
                </a:cubicBezTo>
                <a:close/>
                <a:moveTo>
                  <a:pt x="507" y="447"/>
                </a:moveTo>
                <a:cubicBezTo>
                  <a:pt x="506" y="447"/>
                  <a:pt x="507" y="447"/>
                  <a:pt x="507" y="447"/>
                </a:cubicBezTo>
                <a:cubicBezTo>
                  <a:pt x="507" y="447"/>
                  <a:pt x="507" y="447"/>
                  <a:pt x="507" y="447"/>
                </a:cubicBezTo>
                <a:cubicBezTo>
                  <a:pt x="507" y="447"/>
                  <a:pt x="507" y="448"/>
                  <a:pt x="507" y="448"/>
                </a:cubicBezTo>
                <a:cubicBezTo>
                  <a:pt x="507" y="448"/>
                  <a:pt x="507" y="447"/>
                  <a:pt x="507" y="447"/>
                </a:cubicBezTo>
                <a:close/>
                <a:moveTo>
                  <a:pt x="370" y="365"/>
                </a:moveTo>
                <a:cubicBezTo>
                  <a:pt x="370" y="365"/>
                  <a:pt x="371" y="364"/>
                  <a:pt x="371" y="364"/>
                </a:cubicBezTo>
                <a:cubicBezTo>
                  <a:pt x="371" y="364"/>
                  <a:pt x="371" y="364"/>
                  <a:pt x="371" y="364"/>
                </a:cubicBezTo>
                <a:cubicBezTo>
                  <a:pt x="371" y="365"/>
                  <a:pt x="371" y="365"/>
                  <a:pt x="371" y="365"/>
                </a:cubicBezTo>
                <a:cubicBezTo>
                  <a:pt x="371" y="365"/>
                  <a:pt x="370" y="365"/>
                  <a:pt x="370" y="365"/>
                </a:cubicBezTo>
                <a:close/>
                <a:moveTo>
                  <a:pt x="508" y="449"/>
                </a:moveTo>
                <a:cubicBezTo>
                  <a:pt x="508" y="449"/>
                  <a:pt x="508" y="449"/>
                  <a:pt x="508" y="449"/>
                </a:cubicBezTo>
                <a:cubicBezTo>
                  <a:pt x="508" y="449"/>
                  <a:pt x="508" y="449"/>
                  <a:pt x="508" y="449"/>
                </a:cubicBezTo>
                <a:cubicBezTo>
                  <a:pt x="508" y="449"/>
                  <a:pt x="508" y="449"/>
                  <a:pt x="508" y="449"/>
                </a:cubicBezTo>
                <a:cubicBezTo>
                  <a:pt x="508" y="449"/>
                  <a:pt x="508" y="449"/>
                  <a:pt x="508" y="449"/>
                </a:cubicBezTo>
                <a:cubicBezTo>
                  <a:pt x="508" y="449"/>
                  <a:pt x="508" y="449"/>
                  <a:pt x="508" y="449"/>
                </a:cubicBezTo>
                <a:close/>
                <a:moveTo>
                  <a:pt x="508" y="449"/>
                </a:moveTo>
                <a:cubicBezTo>
                  <a:pt x="508" y="449"/>
                  <a:pt x="507" y="449"/>
                  <a:pt x="508" y="449"/>
                </a:cubicBezTo>
                <a:cubicBezTo>
                  <a:pt x="508" y="449"/>
                  <a:pt x="508" y="448"/>
                  <a:pt x="508" y="449"/>
                </a:cubicBezTo>
                <a:cubicBezTo>
                  <a:pt x="508" y="449"/>
                  <a:pt x="508" y="449"/>
                  <a:pt x="508" y="449"/>
                </a:cubicBezTo>
                <a:close/>
                <a:moveTo>
                  <a:pt x="504" y="547"/>
                </a:moveTo>
                <a:cubicBezTo>
                  <a:pt x="504" y="547"/>
                  <a:pt x="504" y="548"/>
                  <a:pt x="504" y="548"/>
                </a:cubicBezTo>
                <a:cubicBezTo>
                  <a:pt x="504" y="547"/>
                  <a:pt x="504" y="547"/>
                  <a:pt x="504" y="547"/>
                </a:cubicBezTo>
                <a:cubicBezTo>
                  <a:pt x="504" y="547"/>
                  <a:pt x="504" y="547"/>
                  <a:pt x="504" y="547"/>
                </a:cubicBezTo>
                <a:cubicBezTo>
                  <a:pt x="504" y="547"/>
                  <a:pt x="505" y="547"/>
                  <a:pt x="504" y="547"/>
                </a:cubicBezTo>
                <a:close/>
                <a:moveTo>
                  <a:pt x="504" y="543"/>
                </a:moveTo>
                <a:cubicBezTo>
                  <a:pt x="504" y="543"/>
                  <a:pt x="504" y="543"/>
                  <a:pt x="504" y="543"/>
                </a:cubicBezTo>
                <a:cubicBezTo>
                  <a:pt x="504" y="542"/>
                  <a:pt x="504" y="542"/>
                  <a:pt x="504" y="542"/>
                </a:cubicBezTo>
                <a:cubicBezTo>
                  <a:pt x="504" y="542"/>
                  <a:pt x="504" y="542"/>
                  <a:pt x="504" y="543"/>
                </a:cubicBezTo>
                <a:cubicBezTo>
                  <a:pt x="504" y="543"/>
                  <a:pt x="504" y="543"/>
                  <a:pt x="504" y="543"/>
                </a:cubicBezTo>
                <a:close/>
                <a:moveTo>
                  <a:pt x="453" y="510"/>
                </a:moveTo>
                <a:cubicBezTo>
                  <a:pt x="453" y="510"/>
                  <a:pt x="453" y="510"/>
                  <a:pt x="453" y="510"/>
                </a:cubicBezTo>
                <a:cubicBezTo>
                  <a:pt x="453" y="510"/>
                  <a:pt x="453" y="511"/>
                  <a:pt x="453" y="511"/>
                </a:cubicBezTo>
                <a:cubicBezTo>
                  <a:pt x="453" y="511"/>
                  <a:pt x="453" y="510"/>
                  <a:pt x="452" y="510"/>
                </a:cubicBezTo>
                <a:cubicBezTo>
                  <a:pt x="453" y="510"/>
                  <a:pt x="453" y="510"/>
                  <a:pt x="453" y="510"/>
                </a:cubicBezTo>
                <a:close/>
                <a:moveTo>
                  <a:pt x="517" y="520"/>
                </a:moveTo>
                <a:cubicBezTo>
                  <a:pt x="517" y="520"/>
                  <a:pt x="517" y="520"/>
                  <a:pt x="517" y="520"/>
                </a:cubicBezTo>
                <a:cubicBezTo>
                  <a:pt x="517" y="520"/>
                  <a:pt x="517" y="521"/>
                  <a:pt x="517" y="521"/>
                </a:cubicBezTo>
                <a:cubicBezTo>
                  <a:pt x="516" y="521"/>
                  <a:pt x="516" y="521"/>
                  <a:pt x="516" y="520"/>
                </a:cubicBezTo>
                <a:cubicBezTo>
                  <a:pt x="516" y="520"/>
                  <a:pt x="516" y="520"/>
                  <a:pt x="517" y="520"/>
                </a:cubicBezTo>
                <a:close/>
                <a:moveTo>
                  <a:pt x="527" y="489"/>
                </a:moveTo>
                <a:cubicBezTo>
                  <a:pt x="527" y="490"/>
                  <a:pt x="527" y="490"/>
                  <a:pt x="527" y="490"/>
                </a:cubicBezTo>
                <a:cubicBezTo>
                  <a:pt x="527" y="490"/>
                  <a:pt x="527" y="489"/>
                  <a:pt x="527" y="489"/>
                </a:cubicBezTo>
                <a:cubicBezTo>
                  <a:pt x="527" y="489"/>
                  <a:pt x="527" y="489"/>
                  <a:pt x="527" y="489"/>
                </a:cubicBezTo>
                <a:cubicBezTo>
                  <a:pt x="527" y="489"/>
                  <a:pt x="527" y="489"/>
                  <a:pt x="527" y="489"/>
                </a:cubicBezTo>
                <a:close/>
                <a:moveTo>
                  <a:pt x="518" y="458"/>
                </a:moveTo>
                <a:cubicBezTo>
                  <a:pt x="518" y="458"/>
                  <a:pt x="518" y="458"/>
                  <a:pt x="518" y="458"/>
                </a:cubicBezTo>
                <a:cubicBezTo>
                  <a:pt x="518" y="458"/>
                  <a:pt x="518" y="458"/>
                  <a:pt x="518" y="458"/>
                </a:cubicBezTo>
                <a:cubicBezTo>
                  <a:pt x="518" y="458"/>
                  <a:pt x="518" y="458"/>
                  <a:pt x="518" y="458"/>
                </a:cubicBezTo>
                <a:cubicBezTo>
                  <a:pt x="518" y="458"/>
                  <a:pt x="518" y="458"/>
                  <a:pt x="518" y="458"/>
                </a:cubicBezTo>
                <a:close/>
                <a:moveTo>
                  <a:pt x="300" y="358"/>
                </a:moveTo>
                <a:cubicBezTo>
                  <a:pt x="299" y="357"/>
                  <a:pt x="299" y="355"/>
                  <a:pt x="298" y="353"/>
                </a:cubicBezTo>
                <a:cubicBezTo>
                  <a:pt x="297" y="354"/>
                  <a:pt x="295" y="354"/>
                  <a:pt x="295" y="355"/>
                </a:cubicBezTo>
                <a:cubicBezTo>
                  <a:pt x="295" y="356"/>
                  <a:pt x="294" y="356"/>
                  <a:pt x="294" y="355"/>
                </a:cubicBezTo>
                <a:cubicBezTo>
                  <a:pt x="294" y="355"/>
                  <a:pt x="294" y="354"/>
                  <a:pt x="295" y="354"/>
                </a:cubicBezTo>
                <a:cubicBezTo>
                  <a:pt x="295" y="354"/>
                  <a:pt x="295" y="353"/>
                  <a:pt x="295" y="353"/>
                </a:cubicBezTo>
                <a:cubicBezTo>
                  <a:pt x="294" y="352"/>
                  <a:pt x="294" y="350"/>
                  <a:pt x="292" y="350"/>
                </a:cubicBezTo>
                <a:cubicBezTo>
                  <a:pt x="293" y="350"/>
                  <a:pt x="294" y="349"/>
                  <a:pt x="294" y="348"/>
                </a:cubicBezTo>
                <a:cubicBezTo>
                  <a:pt x="293" y="347"/>
                  <a:pt x="290" y="346"/>
                  <a:pt x="289" y="346"/>
                </a:cubicBezTo>
                <a:cubicBezTo>
                  <a:pt x="287" y="347"/>
                  <a:pt x="287" y="348"/>
                  <a:pt x="286" y="350"/>
                </a:cubicBezTo>
                <a:cubicBezTo>
                  <a:pt x="286" y="348"/>
                  <a:pt x="285" y="346"/>
                  <a:pt x="287" y="345"/>
                </a:cubicBezTo>
                <a:cubicBezTo>
                  <a:pt x="287" y="345"/>
                  <a:pt x="287" y="344"/>
                  <a:pt x="288" y="344"/>
                </a:cubicBezTo>
                <a:cubicBezTo>
                  <a:pt x="289" y="342"/>
                  <a:pt x="290" y="339"/>
                  <a:pt x="294" y="338"/>
                </a:cubicBezTo>
                <a:cubicBezTo>
                  <a:pt x="294" y="338"/>
                  <a:pt x="294" y="338"/>
                  <a:pt x="294" y="338"/>
                </a:cubicBezTo>
                <a:cubicBezTo>
                  <a:pt x="295" y="336"/>
                  <a:pt x="293" y="335"/>
                  <a:pt x="292" y="336"/>
                </a:cubicBezTo>
                <a:cubicBezTo>
                  <a:pt x="291" y="336"/>
                  <a:pt x="291" y="336"/>
                  <a:pt x="291" y="335"/>
                </a:cubicBezTo>
                <a:cubicBezTo>
                  <a:pt x="291" y="335"/>
                  <a:pt x="291" y="334"/>
                  <a:pt x="291" y="334"/>
                </a:cubicBezTo>
                <a:cubicBezTo>
                  <a:pt x="292" y="334"/>
                  <a:pt x="292" y="335"/>
                  <a:pt x="292" y="335"/>
                </a:cubicBezTo>
                <a:cubicBezTo>
                  <a:pt x="292" y="334"/>
                  <a:pt x="292" y="333"/>
                  <a:pt x="293" y="334"/>
                </a:cubicBezTo>
                <a:cubicBezTo>
                  <a:pt x="294" y="334"/>
                  <a:pt x="295" y="333"/>
                  <a:pt x="295" y="332"/>
                </a:cubicBezTo>
                <a:cubicBezTo>
                  <a:pt x="296" y="331"/>
                  <a:pt x="296" y="330"/>
                  <a:pt x="296" y="330"/>
                </a:cubicBezTo>
                <a:cubicBezTo>
                  <a:pt x="294" y="329"/>
                  <a:pt x="294" y="326"/>
                  <a:pt x="292" y="326"/>
                </a:cubicBezTo>
                <a:cubicBezTo>
                  <a:pt x="291" y="326"/>
                  <a:pt x="289" y="325"/>
                  <a:pt x="289" y="327"/>
                </a:cubicBezTo>
                <a:cubicBezTo>
                  <a:pt x="288" y="327"/>
                  <a:pt x="288" y="327"/>
                  <a:pt x="288" y="328"/>
                </a:cubicBezTo>
                <a:cubicBezTo>
                  <a:pt x="286" y="328"/>
                  <a:pt x="284" y="328"/>
                  <a:pt x="283" y="329"/>
                </a:cubicBezTo>
                <a:cubicBezTo>
                  <a:pt x="282" y="329"/>
                  <a:pt x="281" y="329"/>
                  <a:pt x="281" y="331"/>
                </a:cubicBezTo>
                <a:cubicBezTo>
                  <a:pt x="280" y="329"/>
                  <a:pt x="279" y="328"/>
                  <a:pt x="277" y="327"/>
                </a:cubicBezTo>
                <a:cubicBezTo>
                  <a:pt x="277" y="326"/>
                  <a:pt x="276" y="326"/>
                  <a:pt x="276" y="325"/>
                </a:cubicBezTo>
                <a:cubicBezTo>
                  <a:pt x="277" y="325"/>
                  <a:pt x="277" y="325"/>
                  <a:pt x="276" y="325"/>
                </a:cubicBezTo>
                <a:cubicBezTo>
                  <a:pt x="275" y="324"/>
                  <a:pt x="274" y="325"/>
                  <a:pt x="273" y="326"/>
                </a:cubicBezTo>
                <a:cubicBezTo>
                  <a:pt x="273" y="327"/>
                  <a:pt x="273" y="327"/>
                  <a:pt x="274" y="327"/>
                </a:cubicBezTo>
                <a:cubicBezTo>
                  <a:pt x="275" y="327"/>
                  <a:pt x="275" y="327"/>
                  <a:pt x="276" y="326"/>
                </a:cubicBezTo>
                <a:cubicBezTo>
                  <a:pt x="276" y="327"/>
                  <a:pt x="275" y="328"/>
                  <a:pt x="275" y="328"/>
                </a:cubicBezTo>
                <a:cubicBezTo>
                  <a:pt x="274" y="329"/>
                  <a:pt x="274" y="328"/>
                  <a:pt x="274" y="328"/>
                </a:cubicBezTo>
                <a:cubicBezTo>
                  <a:pt x="272" y="327"/>
                  <a:pt x="271" y="326"/>
                  <a:pt x="270" y="328"/>
                </a:cubicBezTo>
                <a:cubicBezTo>
                  <a:pt x="270" y="328"/>
                  <a:pt x="269" y="328"/>
                  <a:pt x="269" y="328"/>
                </a:cubicBezTo>
                <a:cubicBezTo>
                  <a:pt x="268" y="328"/>
                  <a:pt x="269" y="329"/>
                  <a:pt x="268" y="330"/>
                </a:cubicBezTo>
                <a:cubicBezTo>
                  <a:pt x="268" y="330"/>
                  <a:pt x="268" y="331"/>
                  <a:pt x="269" y="331"/>
                </a:cubicBezTo>
                <a:cubicBezTo>
                  <a:pt x="269" y="332"/>
                  <a:pt x="270" y="333"/>
                  <a:pt x="271" y="333"/>
                </a:cubicBezTo>
                <a:cubicBezTo>
                  <a:pt x="272" y="333"/>
                  <a:pt x="271" y="334"/>
                  <a:pt x="271" y="334"/>
                </a:cubicBezTo>
                <a:cubicBezTo>
                  <a:pt x="271" y="335"/>
                  <a:pt x="271" y="335"/>
                  <a:pt x="271" y="336"/>
                </a:cubicBezTo>
                <a:cubicBezTo>
                  <a:pt x="270" y="337"/>
                  <a:pt x="271" y="336"/>
                  <a:pt x="270" y="335"/>
                </a:cubicBezTo>
                <a:cubicBezTo>
                  <a:pt x="270" y="334"/>
                  <a:pt x="270" y="334"/>
                  <a:pt x="269" y="333"/>
                </a:cubicBezTo>
                <a:cubicBezTo>
                  <a:pt x="267" y="333"/>
                  <a:pt x="266" y="333"/>
                  <a:pt x="265" y="335"/>
                </a:cubicBezTo>
                <a:cubicBezTo>
                  <a:pt x="265" y="336"/>
                  <a:pt x="264" y="337"/>
                  <a:pt x="266" y="337"/>
                </a:cubicBezTo>
                <a:cubicBezTo>
                  <a:pt x="266" y="337"/>
                  <a:pt x="266" y="338"/>
                  <a:pt x="267" y="338"/>
                </a:cubicBezTo>
                <a:cubicBezTo>
                  <a:pt x="268" y="341"/>
                  <a:pt x="271" y="341"/>
                  <a:pt x="273" y="339"/>
                </a:cubicBezTo>
                <a:cubicBezTo>
                  <a:pt x="273" y="338"/>
                  <a:pt x="273" y="338"/>
                  <a:pt x="273" y="338"/>
                </a:cubicBezTo>
                <a:cubicBezTo>
                  <a:pt x="273" y="338"/>
                  <a:pt x="273" y="338"/>
                  <a:pt x="273" y="338"/>
                </a:cubicBezTo>
                <a:cubicBezTo>
                  <a:pt x="274" y="340"/>
                  <a:pt x="274" y="342"/>
                  <a:pt x="276" y="342"/>
                </a:cubicBezTo>
                <a:cubicBezTo>
                  <a:pt x="275" y="343"/>
                  <a:pt x="274" y="341"/>
                  <a:pt x="274" y="341"/>
                </a:cubicBezTo>
                <a:cubicBezTo>
                  <a:pt x="273" y="341"/>
                  <a:pt x="273" y="340"/>
                  <a:pt x="272" y="341"/>
                </a:cubicBezTo>
                <a:cubicBezTo>
                  <a:pt x="272" y="342"/>
                  <a:pt x="271" y="343"/>
                  <a:pt x="272" y="344"/>
                </a:cubicBezTo>
                <a:cubicBezTo>
                  <a:pt x="272" y="344"/>
                  <a:pt x="272" y="345"/>
                  <a:pt x="272" y="345"/>
                </a:cubicBezTo>
                <a:cubicBezTo>
                  <a:pt x="273" y="344"/>
                  <a:pt x="273" y="345"/>
                  <a:pt x="274" y="345"/>
                </a:cubicBezTo>
                <a:cubicBezTo>
                  <a:pt x="274" y="346"/>
                  <a:pt x="274" y="347"/>
                  <a:pt x="274" y="347"/>
                </a:cubicBezTo>
                <a:cubicBezTo>
                  <a:pt x="275" y="349"/>
                  <a:pt x="275" y="349"/>
                  <a:pt x="273" y="350"/>
                </a:cubicBezTo>
                <a:cubicBezTo>
                  <a:pt x="273" y="349"/>
                  <a:pt x="274" y="348"/>
                  <a:pt x="273" y="348"/>
                </a:cubicBezTo>
                <a:cubicBezTo>
                  <a:pt x="273" y="347"/>
                  <a:pt x="273" y="347"/>
                  <a:pt x="273" y="347"/>
                </a:cubicBezTo>
                <a:cubicBezTo>
                  <a:pt x="273" y="347"/>
                  <a:pt x="273" y="346"/>
                  <a:pt x="273" y="346"/>
                </a:cubicBezTo>
                <a:cubicBezTo>
                  <a:pt x="272" y="346"/>
                  <a:pt x="272" y="346"/>
                  <a:pt x="272" y="347"/>
                </a:cubicBezTo>
                <a:cubicBezTo>
                  <a:pt x="272" y="348"/>
                  <a:pt x="272" y="349"/>
                  <a:pt x="273" y="351"/>
                </a:cubicBezTo>
                <a:cubicBezTo>
                  <a:pt x="273" y="351"/>
                  <a:pt x="273" y="352"/>
                  <a:pt x="272" y="352"/>
                </a:cubicBezTo>
                <a:cubicBezTo>
                  <a:pt x="272" y="353"/>
                  <a:pt x="271" y="353"/>
                  <a:pt x="271" y="353"/>
                </a:cubicBezTo>
                <a:cubicBezTo>
                  <a:pt x="270" y="352"/>
                  <a:pt x="270" y="352"/>
                  <a:pt x="270" y="353"/>
                </a:cubicBezTo>
                <a:cubicBezTo>
                  <a:pt x="270" y="354"/>
                  <a:pt x="270" y="354"/>
                  <a:pt x="269" y="354"/>
                </a:cubicBezTo>
                <a:cubicBezTo>
                  <a:pt x="268" y="354"/>
                  <a:pt x="267" y="354"/>
                  <a:pt x="266" y="353"/>
                </a:cubicBezTo>
                <a:cubicBezTo>
                  <a:pt x="266" y="353"/>
                  <a:pt x="267" y="352"/>
                  <a:pt x="267" y="352"/>
                </a:cubicBezTo>
                <a:cubicBezTo>
                  <a:pt x="267" y="352"/>
                  <a:pt x="266" y="352"/>
                  <a:pt x="266" y="351"/>
                </a:cubicBezTo>
                <a:cubicBezTo>
                  <a:pt x="266" y="351"/>
                  <a:pt x="265" y="352"/>
                  <a:pt x="265" y="351"/>
                </a:cubicBezTo>
                <a:cubicBezTo>
                  <a:pt x="266" y="350"/>
                  <a:pt x="265" y="350"/>
                  <a:pt x="264" y="349"/>
                </a:cubicBezTo>
                <a:cubicBezTo>
                  <a:pt x="264" y="349"/>
                  <a:pt x="263" y="348"/>
                  <a:pt x="263" y="347"/>
                </a:cubicBezTo>
                <a:cubicBezTo>
                  <a:pt x="263" y="346"/>
                  <a:pt x="262" y="346"/>
                  <a:pt x="261" y="345"/>
                </a:cubicBezTo>
                <a:cubicBezTo>
                  <a:pt x="261" y="345"/>
                  <a:pt x="260" y="345"/>
                  <a:pt x="259" y="346"/>
                </a:cubicBezTo>
                <a:cubicBezTo>
                  <a:pt x="259" y="346"/>
                  <a:pt x="259" y="347"/>
                  <a:pt x="258" y="347"/>
                </a:cubicBezTo>
                <a:cubicBezTo>
                  <a:pt x="258" y="348"/>
                  <a:pt x="258" y="349"/>
                  <a:pt x="258" y="350"/>
                </a:cubicBezTo>
                <a:cubicBezTo>
                  <a:pt x="257" y="352"/>
                  <a:pt x="257" y="354"/>
                  <a:pt x="259" y="355"/>
                </a:cubicBezTo>
                <a:cubicBezTo>
                  <a:pt x="259" y="356"/>
                  <a:pt x="260" y="357"/>
                  <a:pt x="260" y="357"/>
                </a:cubicBezTo>
                <a:cubicBezTo>
                  <a:pt x="260" y="357"/>
                  <a:pt x="260" y="357"/>
                  <a:pt x="260" y="357"/>
                </a:cubicBezTo>
                <a:cubicBezTo>
                  <a:pt x="260" y="357"/>
                  <a:pt x="260" y="357"/>
                  <a:pt x="260" y="357"/>
                </a:cubicBezTo>
                <a:cubicBezTo>
                  <a:pt x="261" y="357"/>
                  <a:pt x="261" y="358"/>
                  <a:pt x="261" y="358"/>
                </a:cubicBezTo>
                <a:cubicBezTo>
                  <a:pt x="262" y="359"/>
                  <a:pt x="263" y="360"/>
                  <a:pt x="263" y="360"/>
                </a:cubicBezTo>
                <a:cubicBezTo>
                  <a:pt x="263" y="362"/>
                  <a:pt x="263" y="362"/>
                  <a:pt x="264" y="363"/>
                </a:cubicBezTo>
                <a:cubicBezTo>
                  <a:pt x="265" y="363"/>
                  <a:pt x="265" y="363"/>
                  <a:pt x="266" y="363"/>
                </a:cubicBezTo>
                <a:cubicBezTo>
                  <a:pt x="266" y="363"/>
                  <a:pt x="266" y="362"/>
                  <a:pt x="267" y="362"/>
                </a:cubicBezTo>
                <a:cubicBezTo>
                  <a:pt x="267" y="362"/>
                  <a:pt x="268" y="363"/>
                  <a:pt x="268" y="363"/>
                </a:cubicBezTo>
                <a:cubicBezTo>
                  <a:pt x="268" y="365"/>
                  <a:pt x="269" y="365"/>
                  <a:pt x="271" y="365"/>
                </a:cubicBezTo>
                <a:cubicBezTo>
                  <a:pt x="271" y="365"/>
                  <a:pt x="271" y="365"/>
                  <a:pt x="271" y="365"/>
                </a:cubicBezTo>
                <a:cubicBezTo>
                  <a:pt x="271" y="365"/>
                  <a:pt x="271" y="365"/>
                  <a:pt x="271" y="365"/>
                </a:cubicBezTo>
                <a:cubicBezTo>
                  <a:pt x="271" y="366"/>
                  <a:pt x="272" y="367"/>
                  <a:pt x="272" y="368"/>
                </a:cubicBezTo>
                <a:cubicBezTo>
                  <a:pt x="273" y="369"/>
                  <a:pt x="274" y="371"/>
                  <a:pt x="275" y="372"/>
                </a:cubicBezTo>
                <a:cubicBezTo>
                  <a:pt x="276" y="373"/>
                  <a:pt x="277" y="374"/>
                  <a:pt x="277" y="374"/>
                </a:cubicBezTo>
                <a:cubicBezTo>
                  <a:pt x="278" y="377"/>
                  <a:pt x="280" y="379"/>
                  <a:pt x="280" y="381"/>
                </a:cubicBezTo>
                <a:cubicBezTo>
                  <a:pt x="280" y="382"/>
                  <a:pt x="280" y="382"/>
                  <a:pt x="280" y="382"/>
                </a:cubicBezTo>
                <a:cubicBezTo>
                  <a:pt x="280" y="383"/>
                  <a:pt x="281" y="383"/>
                  <a:pt x="281" y="382"/>
                </a:cubicBezTo>
                <a:cubicBezTo>
                  <a:pt x="282" y="382"/>
                  <a:pt x="282" y="382"/>
                  <a:pt x="282" y="382"/>
                </a:cubicBezTo>
                <a:cubicBezTo>
                  <a:pt x="282" y="383"/>
                  <a:pt x="282" y="383"/>
                  <a:pt x="282" y="383"/>
                </a:cubicBezTo>
                <a:cubicBezTo>
                  <a:pt x="282" y="383"/>
                  <a:pt x="282" y="383"/>
                  <a:pt x="282" y="384"/>
                </a:cubicBezTo>
                <a:cubicBezTo>
                  <a:pt x="282" y="384"/>
                  <a:pt x="282" y="384"/>
                  <a:pt x="282" y="384"/>
                </a:cubicBezTo>
                <a:cubicBezTo>
                  <a:pt x="283" y="383"/>
                  <a:pt x="283" y="384"/>
                  <a:pt x="283" y="384"/>
                </a:cubicBezTo>
                <a:cubicBezTo>
                  <a:pt x="284" y="384"/>
                  <a:pt x="285" y="384"/>
                  <a:pt x="285" y="384"/>
                </a:cubicBezTo>
                <a:cubicBezTo>
                  <a:pt x="286" y="382"/>
                  <a:pt x="287" y="381"/>
                  <a:pt x="288" y="380"/>
                </a:cubicBezTo>
                <a:cubicBezTo>
                  <a:pt x="288" y="380"/>
                  <a:pt x="288" y="379"/>
                  <a:pt x="288" y="379"/>
                </a:cubicBezTo>
                <a:cubicBezTo>
                  <a:pt x="287" y="378"/>
                  <a:pt x="286" y="377"/>
                  <a:pt x="286" y="375"/>
                </a:cubicBezTo>
                <a:cubicBezTo>
                  <a:pt x="285" y="374"/>
                  <a:pt x="285" y="373"/>
                  <a:pt x="287" y="372"/>
                </a:cubicBezTo>
                <a:cubicBezTo>
                  <a:pt x="287" y="373"/>
                  <a:pt x="286" y="373"/>
                  <a:pt x="286" y="374"/>
                </a:cubicBezTo>
                <a:cubicBezTo>
                  <a:pt x="286" y="375"/>
                  <a:pt x="287" y="377"/>
                  <a:pt x="288" y="377"/>
                </a:cubicBezTo>
                <a:cubicBezTo>
                  <a:pt x="289" y="376"/>
                  <a:pt x="290" y="376"/>
                  <a:pt x="290" y="377"/>
                </a:cubicBezTo>
                <a:cubicBezTo>
                  <a:pt x="291" y="377"/>
                  <a:pt x="292" y="377"/>
                  <a:pt x="293" y="377"/>
                </a:cubicBezTo>
                <a:cubicBezTo>
                  <a:pt x="294" y="376"/>
                  <a:pt x="294" y="375"/>
                  <a:pt x="295" y="375"/>
                </a:cubicBezTo>
                <a:cubicBezTo>
                  <a:pt x="296" y="375"/>
                  <a:pt x="296" y="375"/>
                  <a:pt x="295" y="374"/>
                </a:cubicBezTo>
                <a:cubicBezTo>
                  <a:pt x="295" y="374"/>
                  <a:pt x="295" y="373"/>
                  <a:pt x="296" y="373"/>
                </a:cubicBezTo>
                <a:cubicBezTo>
                  <a:pt x="296" y="373"/>
                  <a:pt x="297" y="373"/>
                  <a:pt x="297" y="372"/>
                </a:cubicBezTo>
                <a:cubicBezTo>
                  <a:pt x="298" y="373"/>
                  <a:pt x="297" y="373"/>
                  <a:pt x="297" y="373"/>
                </a:cubicBezTo>
                <a:cubicBezTo>
                  <a:pt x="298" y="373"/>
                  <a:pt x="298" y="373"/>
                  <a:pt x="298" y="373"/>
                </a:cubicBezTo>
                <a:cubicBezTo>
                  <a:pt x="298" y="372"/>
                  <a:pt x="299" y="372"/>
                  <a:pt x="299" y="371"/>
                </a:cubicBezTo>
                <a:cubicBezTo>
                  <a:pt x="298" y="370"/>
                  <a:pt x="298" y="371"/>
                  <a:pt x="297" y="371"/>
                </a:cubicBezTo>
                <a:cubicBezTo>
                  <a:pt x="297" y="370"/>
                  <a:pt x="298" y="370"/>
                  <a:pt x="298" y="370"/>
                </a:cubicBezTo>
                <a:cubicBezTo>
                  <a:pt x="299" y="370"/>
                  <a:pt x="299" y="369"/>
                  <a:pt x="299" y="369"/>
                </a:cubicBezTo>
                <a:cubicBezTo>
                  <a:pt x="299" y="368"/>
                  <a:pt x="298" y="368"/>
                  <a:pt x="298" y="369"/>
                </a:cubicBezTo>
                <a:cubicBezTo>
                  <a:pt x="297" y="369"/>
                  <a:pt x="297" y="369"/>
                  <a:pt x="296" y="368"/>
                </a:cubicBezTo>
                <a:cubicBezTo>
                  <a:pt x="297" y="368"/>
                  <a:pt x="299" y="368"/>
                  <a:pt x="299" y="366"/>
                </a:cubicBezTo>
                <a:cubicBezTo>
                  <a:pt x="298" y="364"/>
                  <a:pt x="298" y="363"/>
                  <a:pt x="297" y="362"/>
                </a:cubicBezTo>
                <a:cubicBezTo>
                  <a:pt x="299" y="362"/>
                  <a:pt x="300" y="360"/>
                  <a:pt x="300" y="358"/>
                </a:cubicBezTo>
                <a:close/>
                <a:moveTo>
                  <a:pt x="147" y="355"/>
                </a:moveTo>
                <a:cubicBezTo>
                  <a:pt x="147" y="355"/>
                  <a:pt x="148" y="355"/>
                  <a:pt x="148" y="355"/>
                </a:cubicBezTo>
                <a:cubicBezTo>
                  <a:pt x="149" y="353"/>
                  <a:pt x="151" y="352"/>
                  <a:pt x="153" y="351"/>
                </a:cubicBezTo>
                <a:cubicBezTo>
                  <a:pt x="156" y="349"/>
                  <a:pt x="158" y="346"/>
                  <a:pt x="161" y="344"/>
                </a:cubicBezTo>
                <a:cubicBezTo>
                  <a:pt x="163" y="343"/>
                  <a:pt x="165" y="341"/>
                  <a:pt x="167" y="340"/>
                </a:cubicBezTo>
                <a:cubicBezTo>
                  <a:pt x="170" y="339"/>
                  <a:pt x="171" y="338"/>
                  <a:pt x="172" y="336"/>
                </a:cubicBezTo>
                <a:cubicBezTo>
                  <a:pt x="173" y="335"/>
                  <a:pt x="173" y="335"/>
                  <a:pt x="172" y="334"/>
                </a:cubicBezTo>
                <a:cubicBezTo>
                  <a:pt x="171" y="332"/>
                  <a:pt x="169" y="330"/>
                  <a:pt x="168" y="329"/>
                </a:cubicBezTo>
                <a:cubicBezTo>
                  <a:pt x="167" y="328"/>
                  <a:pt x="167" y="327"/>
                  <a:pt x="166" y="326"/>
                </a:cubicBezTo>
                <a:cubicBezTo>
                  <a:pt x="166" y="326"/>
                  <a:pt x="166" y="326"/>
                  <a:pt x="166" y="326"/>
                </a:cubicBezTo>
                <a:cubicBezTo>
                  <a:pt x="166" y="326"/>
                  <a:pt x="166" y="326"/>
                  <a:pt x="165" y="325"/>
                </a:cubicBezTo>
                <a:cubicBezTo>
                  <a:pt x="165" y="325"/>
                  <a:pt x="165" y="325"/>
                  <a:pt x="165" y="325"/>
                </a:cubicBezTo>
                <a:cubicBezTo>
                  <a:pt x="165" y="324"/>
                  <a:pt x="164" y="323"/>
                  <a:pt x="163" y="322"/>
                </a:cubicBezTo>
                <a:cubicBezTo>
                  <a:pt x="161" y="320"/>
                  <a:pt x="159" y="317"/>
                  <a:pt x="155" y="317"/>
                </a:cubicBezTo>
                <a:cubicBezTo>
                  <a:pt x="155" y="317"/>
                  <a:pt x="155" y="317"/>
                  <a:pt x="155" y="317"/>
                </a:cubicBezTo>
                <a:cubicBezTo>
                  <a:pt x="155" y="317"/>
                  <a:pt x="155" y="317"/>
                  <a:pt x="155" y="317"/>
                </a:cubicBezTo>
                <a:cubicBezTo>
                  <a:pt x="153" y="317"/>
                  <a:pt x="152" y="318"/>
                  <a:pt x="151" y="318"/>
                </a:cubicBezTo>
                <a:cubicBezTo>
                  <a:pt x="150" y="318"/>
                  <a:pt x="150" y="319"/>
                  <a:pt x="150" y="320"/>
                </a:cubicBezTo>
                <a:cubicBezTo>
                  <a:pt x="150" y="321"/>
                  <a:pt x="149" y="322"/>
                  <a:pt x="149" y="323"/>
                </a:cubicBezTo>
                <a:cubicBezTo>
                  <a:pt x="148" y="324"/>
                  <a:pt x="148" y="324"/>
                  <a:pt x="148" y="324"/>
                </a:cubicBezTo>
                <a:cubicBezTo>
                  <a:pt x="147" y="323"/>
                  <a:pt x="147" y="323"/>
                  <a:pt x="147" y="323"/>
                </a:cubicBezTo>
                <a:cubicBezTo>
                  <a:pt x="148" y="321"/>
                  <a:pt x="148" y="320"/>
                  <a:pt x="148" y="319"/>
                </a:cubicBezTo>
                <a:cubicBezTo>
                  <a:pt x="148" y="319"/>
                  <a:pt x="148" y="318"/>
                  <a:pt x="147" y="318"/>
                </a:cubicBezTo>
                <a:cubicBezTo>
                  <a:pt x="146" y="318"/>
                  <a:pt x="145" y="318"/>
                  <a:pt x="145" y="319"/>
                </a:cubicBezTo>
                <a:cubicBezTo>
                  <a:pt x="145" y="320"/>
                  <a:pt x="143" y="321"/>
                  <a:pt x="144" y="323"/>
                </a:cubicBezTo>
                <a:cubicBezTo>
                  <a:pt x="142" y="322"/>
                  <a:pt x="142" y="321"/>
                  <a:pt x="143" y="319"/>
                </a:cubicBezTo>
                <a:cubicBezTo>
                  <a:pt x="144" y="318"/>
                  <a:pt x="144" y="318"/>
                  <a:pt x="143" y="318"/>
                </a:cubicBezTo>
                <a:cubicBezTo>
                  <a:pt x="143" y="317"/>
                  <a:pt x="142" y="317"/>
                  <a:pt x="142" y="317"/>
                </a:cubicBezTo>
                <a:cubicBezTo>
                  <a:pt x="142" y="317"/>
                  <a:pt x="142" y="317"/>
                  <a:pt x="142" y="317"/>
                </a:cubicBezTo>
                <a:cubicBezTo>
                  <a:pt x="142" y="317"/>
                  <a:pt x="142" y="317"/>
                  <a:pt x="142" y="317"/>
                </a:cubicBezTo>
                <a:cubicBezTo>
                  <a:pt x="140" y="316"/>
                  <a:pt x="139" y="316"/>
                  <a:pt x="138" y="315"/>
                </a:cubicBezTo>
                <a:cubicBezTo>
                  <a:pt x="137" y="314"/>
                  <a:pt x="136" y="313"/>
                  <a:pt x="135" y="312"/>
                </a:cubicBezTo>
                <a:cubicBezTo>
                  <a:pt x="135" y="312"/>
                  <a:pt x="135" y="312"/>
                  <a:pt x="135" y="312"/>
                </a:cubicBezTo>
                <a:cubicBezTo>
                  <a:pt x="134" y="310"/>
                  <a:pt x="131" y="309"/>
                  <a:pt x="130" y="310"/>
                </a:cubicBezTo>
                <a:cubicBezTo>
                  <a:pt x="128" y="311"/>
                  <a:pt x="127" y="312"/>
                  <a:pt x="125" y="312"/>
                </a:cubicBezTo>
                <a:cubicBezTo>
                  <a:pt x="124" y="312"/>
                  <a:pt x="123" y="313"/>
                  <a:pt x="121" y="312"/>
                </a:cubicBezTo>
                <a:cubicBezTo>
                  <a:pt x="121" y="312"/>
                  <a:pt x="121" y="313"/>
                  <a:pt x="121" y="313"/>
                </a:cubicBezTo>
                <a:cubicBezTo>
                  <a:pt x="121" y="314"/>
                  <a:pt x="121" y="315"/>
                  <a:pt x="121" y="316"/>
                </a:cubicBezTo>
                <a:cubicBezTo>
                  <a:pt x="121" y="316"/>
                  <a:pt x="121" y="316"/>
                  <a:pt x="121" y="316"/>
                </a:cubicBezTo>
                <a:cubicBezTo>
                  <a:pt x="121" y="315"/>
                  <a:pt x="121" y="315"/>
                  <a:pt x="120" y="315"/>
                </a:cubicBezTo>
                <a:cubicBezTo>
                  <a:pt x="120" y="315"/>
                  <a:pt x="120" y="315"/>
                  <a:pt x="120" y="315"/>
                </a:cubicBezTo>
                <a:cubicBezTo>
                  <a:pt x="120" y="313"/>
                  <a:pt x="120" y="313"/>
                  <a:pt x="118" y="313"/>
                </a:cubicBezTo>
                <a:cubicBezTo>
                  <a:pt x="118" y="313"/>
                  <a:pt x="118" y="313"/>
                  <a:pt x="117" y="313"/>
                </a:cubicBezTo>
                <a:cubicBezTo>
                  <a:pt x="115" y="313"/>
                  <a:pt x="113" y="314"/>
                  <a:pt x="111" y="315"/>
                </a:cubicBezTo>
                <a:cubicBezTo>
                  <a:pt x="110" y="315"/>
                  <a:pt x="110" y="315"/>
                  <a:pt x="111" y="316"/>
                </a:cubicBezTo>
                <a:cubicBezTo>
                  <a:pt x="111" y="317"/>
                  <a:pt x="112" y="319"/>
                  <a:pt x="112" y="320"/>
                </a:cubicBezTo>
                <a:cubicBezTo>
                  <a:pt x="112" y="321"/>
                  <a:pt x="113" y="321"/>
                  <a:pt x="114" y="321"/>
                </a:cubicBezTo>
                <a:cubicBezTo>
                  <a:pt x="113" y="322"/>
                  <a:pt x="112" y="321"/>
                  <a:pt x="113" y="322"/>
                </a:cubicBezTo>
                <a:cubicBezTo>
                  <a:pt x="113" y="323"/>
                  <a:pt x="114" y="322"/>
                  <a:pt x="114" y="323"/>
                </a:cubicBezTo>
                <a:cubicBezTo>
                  <a:pt x="114" y="323"/>
                  <a:pt x="113" y="323"/>
                  <a:pt x="113" y="323"/>
                </a:cubicBezTo>
                <a:cubicBezTo>
                  <a:pt x="113" y="325"/>
                  <a:pt x="114" y="325"/>
                  <a:pt x="114" y="327"/>
                </a:cubicBezTo>
                <a:cubicBezTo>
                  <a:pt x="114" y="327"/>
                  <a:pt x="114" y="327"/>
                  <a:pt x="115" y="327"/>
                </a:cubicBezTo>
                <a:cubicBezTo>
                  <a:pt x="116" y="327"/>
                  <a:pt x="116" y="328"/>
                  <a:pt x="116" y="329"/>
                </a:cubicBezTo>
                <a:cubicBezTo>
                  <a:pt x="116" y="330"/>
                  <a:pt x="116" y="330"/>
                  <a:pt x="115" y="331"/>
                </a:cubicBezTo>
                <a:cubicBezTo>
                  <a:pt x="114" y="332"/>
                  <a:pt x="115" y="333"/>
                  <a:pt x="115" y="334"/>
                </a:cubicBezTo>
                <a:cubicBezTo>
                  <a:pt x="117" y="335"/>
                  <a:pt x="118" y="334"/>
                  <a:pt x="119" y="335"/>
                </a:cubicBezTo>
                <a:cubicBezTo>
                  <a:pt x="119" y="335"/>
                  <a:pt x="119" y="335"/>
                  <a:pt x="119" y="335"/>
                </a:cubicBezTo>
                <a:cubicBezTo>
                  <a:pt x="119" y="335"/>
                  <a:pt x="119" y="335"/>
                  <a:pt x="119" y="335"/>
                </a:cubicBezTo>
                <a:cubicBezTo>
                  <a:pt x="118" y="335"/>
                  <a:pt x="117" y="335"/>
                  <a:pt x="116" y="335"/>
                </a:cubicBezTo>
                <a:cubicBezTo>
                  <a:pt x="115" y="334"/>
                  <a:pt x="115" y="334"/>
                  <a:pt x="114" y="335"/>
                </a:cubicBezTo>
                <a:cubicBezTo>
                  <a:pt x="113" y="336"/>
                  <a:pt x="112" y="338"/>
                  <a:pt x="111" y="340"/>
                </a:cubicBezTo>
                <a:cubicBezTo>
                  <a:pt x="111" y="341"/>
                  <a:pt x="111" y="342"/>
                  <a:pt x="110" y="343"/>
                </a:cubicBezTo>
                <a:cubicBezTo>
                  <a:pt x="109" y="345"/>
                  <a:pt x="109" y="345"/>
                  <a:pt x="111" y="347"/>
                </a:cubicBezTo>
                <a:cubicBezTo>
                  <a:pt x="111" y="347"/>
                  <a:pt x="111" y="347"/>
                  <a:pt x="112" y="348"/>
                </a:cubicBezTo>
                <a:cubicBezTo>
                  <a:pt x="112" y="349"/>
                  <a:pt x="112" y="349"/>
                  <a:pt x="111" y="349"/>
                </a:cubicBezTo>
                <a:cubicBezTo>
                  <a:pt x="110" y="350"/>
                  <a:pt x="109" y="350"/>
                  <a:pt x="108" y="350"/>
                </a:cubicBezTo>
                <a:cubicBezTo>
                  <a:pt x="108" y="351"/>
                  <a:pt x="109" y="352"/>
                  <a:pt x="109" y="353"/>
                </a:cubicBezTo>
                <a:cubicBezTo>
                  <a:pt x="109" y="354"/>
                  <a:pt x="108" y="355"/>
                  <a:pt x="108" y="357"/>
                </a:cubicBezTo>
                <a:cubicBezTo>
                  <a:pt x="109" y="357"/>
                  <a:pt x="108" y="357"/>
                  <a:pt x="108" y="357"/>
                </a:cubicBezTo>
                <a:cubicBezTo>
                  <a:pt x="108" y="357"/>
                  <a:pt x="107" y="358"/>
                  <a:pt x="108" y="358"/>
                </a:cubicBezTo>
                <a:cubicBezTo>
                  <a:pt x="108" y="358"/>
                  <a:pt x="108" y="358"/>
                  <a:pt x="108" y="358"/>
                </a:cubicBezTo>
                <a:cubicBezTo>
                  <a:pt x="108" y="358"/>
                  <a:pt x="108" y="358"/>
                  <a:pt x="108" y="358"/>
                </a:cubicBezTo>
                <a:cubicBezTo>
                  <a:pt x="108" y="359"/>
                  <a:pt x="108" y="359"/>
                  <a:pt x="108" y="359"/>
                </a:cubicBezTo>
                <a:cubicBezTo>
                  <a:pt x="107" y="359"/>
                  <a:pt x="107" y="358"/>
                  <a:pt x="107" y="359"/>
                </a:cubicBezTo>
                <a:cubicBezTo>
                  <a:pt x="106" y="361"/>
                  <a:pt x="105" y="363"/>
                  <a:pt x="104" y="365"/>
                </a:cubicBezTo>
                <a:cubicBezTo>
                  <a:pt x="103" y="366"/>
                  <a:pt x="104" y="368"/>
                  <a:pt x="103" y="369"/>
                </a:cubicBezTo>
                <a:cubicBezTo>
                  <a:pt x="103" y="370"/>
                  <a:pt x="103" y="370"/>
                  <a:pt x="104" y="370"/>
                </a:cubicBezTo>
                <a:cubicBezTo>
                  <a:pt x="104" y="370"/>
                  <a:pt x="105" y="370"/>
                  <a:pt x="105" y="370"/>
                </a:cubicBezTo>
                <a:cubicBezTo>
                  <a:pt x="107" y="369"/>
                  <a:pt x="107" y="369"/>
                  <a:pt x="107" y="371"/>
                </a:cubicBezTo>
                <a:cubicBezTo>
                  <a:pt x="107" y="371"/>
                  <a:pt x="107" y="371"/>
                  <a:pt x="107" y="371"/>
                </a:cubicBezTo>
                <a:cubicBezTo>
                  <a:pt x="107" y="371"/>
                  <a:pt x="107" y="371"/>
                  <a:pt x="107" y="371"/>
                </a:cubicBezTo>
                <a:cubicBezTo>
                  <a:pt x="108" y="371"/>
                  <a:pt x="108" y="372"/>
                  <a:pt x="109" y="372"/>
                </a:cubicBezTo>
                <a:cubicBezTo>
                  <a:pt x="109" y="373"/>
                  <a:pt x="111" y="372"/>
                  <a:pt x="111" y="374"/>
                </a:cubicBezTo>
                <a:cubicBezTo>
                  <a:pt x="113" y="374"/>
                  <a:pt x="114" y="375"/>
                  <a:pt x="115" y="376"/>
                </a:cubicBezTo>
                <a:cubicBezTo>
                  <a:pt x="115" y="376"/>
                  <a:pt x="115" y="376"/>
                  <a:pt x="115" y="376"/>
                </a:cubicBezTo>
                <a:cubicBezTo>
                  <a:pt x="116" y="377"/>
                  <a:pt x="116" y="379"/>
                  <a:pt x="117" y="379"/>
                </a:cubicBezTo>
                <a:cubicBezTo>
                  <a:pt x="118" y="380"/>
                  <a:pt x="118" y="382"/>
                  <a:pt x="118" y="383"/>
                </a:cubicBezTo>
                <a:cubicBezTo>
                  <a:pt x="119" y="385"/>
                  <a:pt x="119" y="386"/>
                  <a:pt x="120" y="388"/>
                </a:cubicBezTo>
                <a:cubicBezTo>
                  <a:pt x="121" y="389"/>
                  <a:pt x="123" y="389"/>
                  <a:pt x="123" y="388"/>
                </a:cubicBezTo>
                <a:cubicBezTo>
                  <a:pt x="124" y="387"/>
                  <a:pt x="124" y="386"/>
                  <a:pt x="125" y="386"/>
                </a:cubicBezTo>
                <a:cubicBezTo>
                  <a:pt x="128" y="385"/>
                  <a:pt x="129" y="383"/>
                  <a:pt x="129" y="381"/>
                </a:cubicBezTo>
                <a:cubicBezTo>
                  <a:pt x="130" y="380"/>
                  <a:pt x="130" y="380"/>
                  <a:pt x="131" y="380"/>
                </a:cubicBezTo>
                <a:cubicBezTo>
                  <a:pt x="131" y="381"/>
                  <a:pt x="131" y="381"/>
                  <a:pt x="132" y="381"/>
                </a:cubicBezTo>
                <a:cubicBezTo>
                  <a:pt x="132" y="382"/>
                  <a:pt x="133" y="382"/>
                  <a:pt x="134" y="382"/>
                </a:cubicBezTo>
                <a:cubicBezTo>
                  <a:pt x="134" y="382"/>
                  <a:pt x="135" y="381"/>
                  <a:pt x="136" y="381"/>
                </a:cubicBezTo>
                <a:cubicBezTo>
                  <a:pt x="137" y="380"/>
                  <a:pt x="139" y="379"/>
                  <a:pt x="139" y="377"/>
                </a:cubicBezTo>
                <a:cubicBezTo>
                  <a:pt x="139" y="375"/>
                  <a:pt x="139" y="372"/>
                  <a:pt x="139" y="370"/>
                </a:cubicBezTo>
                <a:cubicBezTo>
                  <a:pt x="139" y="370"/>
                  <a:pt x="139" y="370"/>
                  <a:pt x="139" y="369"/>
                </a:cubicBezTo>
                <a:cubicBezTo>
                  <a:pt x="140" y="368"/>
                  <a:pt x="141" y="366"/>
                  <a:pt x="140" y="364"/>
                </a:cubicBezTo>
                <a:cubicBezTo>
                  <a:pt x="140" y="364"/>
                  <a:pt x="140" y="363"/>
                  <a:pt x="140" y="363"/>
                </a:cubicBezTo>
                <a:cubicBezTo>
                  <a:pt x="141" y="363"/>
                  <a:pt x="141" y="364"/>
                  <a:pt x="141" y="364"/>
                </a:cubicBezTo>
                <a:cubicBezTo>
                  <a:pt x="141" y="364"/>
                  <a:pt x="141" y="364"/>
                  <a:pt x="142" y="364"/>
                </a:cubicBezTo>
                <a:cubicBezTo>
                  <a:pt x="143" y="364"/>
                  <a:pt x="146" y="362"/>
                  <a:pt x="146" y="361"/>
                </a:cubicBezTo>
                <a:cubicBezTo>
                  <a:pt x="146" y="361"/>
                  <a:pt x="147" y="361"/>
                  <a:pt x="146" y="361"/>
                </a:cubicBezTo>
                <a:cubicBezTo>
                  <a:pt x="146" y="359"/>
                  <a:pt x="148" y="357"/>
                  <a:pt x="147" y="355"/>
                </a:cubicBezTo>
                <a:close/>
                <a:moveTo>
                  <a:pt x="165" y="325"/>
                </a:moveTo>
                <a:cubicBezTo>
                  <a:pt x="165" y="326"/>
                  <a:pt x="165" y="326"/>
                  <a:pt x="165" y="326"/>
                </a:cubicBezTo>
                <a:cubicBezTo>
                  <a:pt x="165" y="326"/>
                  <a:pt x="165" y="326"/>
                  <a:pt x="165" y="325"/>
                </a:cubicBezTo>
                <a:close/>
                <a:moveTo>
                  <a:pt x="269" y="407"/>
                </a:moveTo>
                <a:cubicBezTo>
                  <a:pt x="269" y="407"/>
                  <a:pt x="269" y="407"/>
                  <a:pt x="268" y="406"/>
                </a:cubicBezTo>
                <a:cubicBezTo>
                  <a:pt x="268" y="406"/>
                  <a:pt x="268" y="407"/>
                  <a:pt x="268" y="407"/>
                </a:cubicBezTo>
                <a:cubicBezTo>
                  <a:pt x="267" y="407"/>
                  <a:pt x="266" y="408"/>
                  <a:pt x="265" y="407"/>
                </a:cubicBezTo>
                <a:cubicBezTo>
                  <a:pt x="264" y="407"/>
                  <a:pt x="265" y="406"/>
                  <a:pt x="264" y="405"/>
                </a:cubicBezTo>
                <a:cubicBezTo>
                  <a:pt x="264" y="404"/>
                  <a:pt x="264" y="404"/>
                  <a:pt x="263" y="404"/>
                </a:cubicBezTo>
                <a:cubicBezTo>
                  <a:pt x="263" y="405"/>
                  <a:pt x="262" y="405"/>
                  <a:pt x="262" y="404"/>
                </a:cubicBezTo>
                <a:cubicBezTo>
                  <a:pt x="261" y="404"/>
                  <a:pt x="260" y="403"/>
                  <a:pt x="260" y="402"/>
                </a:cubicBezTo>
                <a:cubicBezTo>
                  <a:pt x="258" y="402"/>
                  <a:pt x="258" y="400"/>
                  <a:pt x="257" y="400"/>
                </a:cubicBezTo>
                <a:cubicBezTo>
                  <a:pt x="256" y="400"/>
                  <a:pt x="256" y="400"/>
                  <a:pt x="256" y="399"/>
                </a:cubicBezTo>
                <a:cubicBezTo>
                  <a:pt x="257" y="398"/>
                  <a:pt x="255" y="398"/>
                  <a:pt x="255" y="396"/>
                </a:cubicBezTo>
                <a:cubicBezTo>
                  <a:pt x="254" y="398"/>
                  <a:pt x="255" y="399"/>
                  <a:pt x="256" y="400"/>
                </a:cubicBezTo>
                <a:cubicBezTo>
                  <a:pt x="255" y="400"/>
                  <a:pt x="254" y="400"/>
                  <a:pt x="254" y="399"/>
                </a:cubicBezTo>
                <a:cubicBezTo>
                  <a:pt x="253" y="399"/>
                  <a:pt x="253" y="398"/>
                  <a:pt x="252" y="398"/>
                </a:cubicBezTo>
                <a:cubicBezTo>
                  <a:pt x="251" y="399"/>
                  <a:pt x="251" y="398"/>
                  <a:pt x="251" y="397"/>
                </a:cubicBezTo>
                <a:cubicBezTo>
                  <a:pt x="251" y="397"/>
                  <a:pt x="252" y="396"/>
                  <a:pt x="252" y="396"/>
                </a:cubicBezTo>
                <a:cubicBezTo>
                  <a:pt x="252" y="396"/>
                  <a:pt x="251" y="395"/>
                  <a:pt x="251" y="395"/>
                </a:cubicBezTo>
                <a:cubicBezTo>
                  <a:pt x="251" y="396"/>
                  <a:pt x="251" y="396"/>
                  <a:pt x="251" y="396"/>
                </a:cubicBezTo>
                <a:cubicBezTo>
                  <a:pt x="250" y="395"/>
                  <a:pt x="248" y="395"/>
                  <a:pt x="248" y="393"/>
                </a:cubicBezTo>
                <a:cubicBezTo>
                  <a:pt x="248" y="392"/>
                  <a:pt x="248" y="391"/>
                  <a:pt x="246" y="391"/>
                </a:cubicBezTo>
                <a:cubicBezTo>
                  <a:pt x="245" y="390"/>
                  <a:pt x="244" y="388"/>
                  <a:pt x="245" y="387"/>
                </a:cubicBezTo>
                <a:cubicBezTo>
                  <a:pt x="245" y="386"/>
                  <a:pt x="246" y="385"/>
                  <a:pt x="245" y="384"/>
                </a:cubicBezTo>
                <a:cubicBezTo>
                  <a:pt x="245" y="384"/>
                  <a:pt x="245" y="383"/>
                  <a:pt x="246" y="383"/>
                </a:cubicBezTo>
                <a:cubicBezTo>
                  <a:pt x="247" y="383"/>
                  <a:pt x="246" y="382"/>
                  <a:pt x="246" y="381"/>
                </a:cubicBezTo>
                <a:cubicBezTo>
                  <a:pt x="246" y="380"/>
                  <a:pt x="246" y="380"/>
                  <a:pt x="246" y="379"/>
                </a:cubicBezTo>
                <a:cubicBezTo>
                  <a:pt x="247" y="377"/>
                  <a:pt x="246" y="376"/>
                  <a:pt x="244" y="374"/>
                </a:cubicBezTo>
                <a:cubicBezTo>
                  <a:pt x="243" y="372"/>
                  <a:pt x="243" y="369"/>
                  <a:pt x="242" y="367"/>
                </a:cubicBezTo>
                <a:cubicBezTo>
                  <a:pt x="242" y="366"/>
                  <a:pt x="242" y="366"/>
                  <a:pt x="242" y="366"/>
                </a:cubicBezTo>
                <a:cubicBezTo>
                  <a:pt x="242" y="364"/>
                  <a:pt x="241" y="363"/>
                  <a:pt x="241" y="361"/>
                </a:cubicBezTo>
                <a:cubicBezTo>
                  <a:pt x="241" y="361"/>
                  <a:pt x="240" y="360"/>
                  <a:pt x="240" y="360"/>
                </a:cubicBezTo>
                <a:cubicBezTo>
                  <a:pt x="241" y="359"/>
                  <a:pt x="240" y="358"/>
                  <a:pt x="240" y="357"/>
                </a:cubicBezTo>
                <a:cubicBezTo>
                  <a:pt x="240" y="356"/>
                  <a:pt x="240" y="354"/>
                  <a:pt x="239" y="353"/>
                </a:cubicBezTo>
                <a:cubicBezTo>
                  <a:pt x="239" y="352"/>
                  <a:pt x="240" y="352"/>
                  <a:pt x="240" y="352"/>
                </a:cubicBezTo>
                <a:cubicBezTo>
                  <a:pt x="238" y="351"/>
                  <a:pt x="239" y="350"/>
                  <a:pt x="238" y="349"/>
                </a:cubicBezTo>
                <a:cubicBezTo>
                  <a:pt x="237" y="349"/>
                  <a:pt x="236" y="348"/>
                  <a:pt x="236" y="348"/>
                </a:cubicBezTo>
                <a:cubicBezTo>
                  <a:pt x="237" y="346"/>
                  <a:pt x="236" y="346"/>
                  <a:pt x="235" y="346"/>
                </a:cubicBezTo>
                <a:cubicBezTo>
                  <a:pt x="235" y="346"/>
                  <a:pt x="234" y="346"/>
                  <a:pt x="234" y="345"/>
                </a:cubicBezTo>
                <a:cubicBezTo>
                  <a:pt x="233" y="344"/>
                  <a:pt x="232" y="342"/>
                  <a:pt x="230" y="341"/>
                </a:cubicBezTo>
                <a:cubicBezTo>
                  <a:pt x="230" y="340"/>
                  <a:pt x="230" y="340"/>
                  <a:pt x="229" y="340"/>
                </a:cubicBezTo>
                <a:cubicBezTo>
                  <a:pt x="228" y="340"/>
                  <a:pt x="228" y="340"/>
                  <a:pt x="228" y="341"/>
                </a:cubicBezTo>
                <a:cubicBezTo>
                  <a:pt x="228" y="341"/>
                  <a:pt x="228" y="342"/>
                  <a:pt x="228" y="342"/>
                </a:cubicBezTo>
                <a:cubicBezTo>
                  <a:pt x="228" y="343"/>
                  <a:pt x="228" y="343"/>
                  <a:pt x="228" y="343"/>
                </a:cubicBezTo>
                <a:cubicBezTo>
                  <a:pt x="228" y="343"/>
                  <a:pt x="228" y="343"/>
                  <a:pt x="228" y="343"/>
                </a:cubicBezTo>
                <a:cubicBezTo>
                  <a:pt x="227" y="343"/>
                  <a:pt x="227" y="342"/>
                  <a:pt x="227" y="342"/>
                </a:cubicBezTo>
                <a:cubicBezTo>
                  <a:pt x="226" y="341"/>
                  <a:pt x="225" y="340"/>
                  <a:pt x="223" y="339"/>
                </a:cubicBezTo>
                <a:cubicBezTo>
                  <a:pt x="223" y="339"/>
                  <a:pt x="222" y="339"/>
                  <a:pt x="222" y="339"/>
                </a:cubicBezTo>
                <a:cubicBezTo>
                  <a:pt x="222" y="340"/>
                  <a:pt x="221" y="340"/>
                  <a:pt x="221" y="341"/>
                </a:cubicBezTo>
                <a:cubicBezTo>
                  <a:pt x="222" y="342"/>
                  <a:pt x="222" y="342"/>
                  <a:pt x="223" y="342"/>
                </a:cubicBezTo>
                <a:cubicBezTo>
                  <a:pt x="220" y="342"/>
                  <a:pt x="220" y="343"/>
                  <a:pt x="221" y="345"/>
                </a:cubicBezTo>
                <a:cubicBezTo>
                  <a:pt x="221" y="346"/>
                  <a:pt x="221" y="347"/>
                  <a:pt x="221" y="348"/>
                </a:cubicBezTo>
                <a:cubicBezTo>
                  <a:pt x="221" y="350"/>
                  <a:pt x="222" y="352"/>
                  <a:pt x="222" y="354"/>
                </a:cubicBezTo>
                <a:cubicBezTo>
                  <a:pt x="222" y="356"/>
                  <a:pt x="224" y="357"/>
                  <a:pt x="222" y="358"/>
                </a:cubicBezTo>
                <a:cubicBezTo>
                  <a:pt x="222" y="358"/>
                  <a:pt x="222" y="359"/>
                  <a:pt x="222" y="359"/>
                </a:cubicBezTo>
                <a:cubicBezTo>
                  <a:pt x="224" y="360"/>
                  <a:pt x="223" y="361"/>
                  <a:pt x="223" y="363"/>
                </a:cubicBezTo>
                <a:cubicBezTo>
                  <a:pt x="224" y="364"/>
                  <a:pt x="223" y="365"/>
                  <a:pt x="224" y="367"/>
                </a:cubicBezTo>
                <a:cubicBezTo>
                  <a:pt x="224" y="367"/>
                  <a:pt x="224" y="367"/>
                  <a:pt x="224" y="367"/>
                </a:cubicBezTo>
                <a:cubicBezTo>
                  <a:pt x="224" y="368"/>
                  <a:pt x="225" y="369"/>
                  <a:pt x="226" y="370"/>
                </a:cubicBezTo>
                <a:cubicBezTo>
                  <a:pt x="226" y="370"/>
                  <a:pt x="227" y="371"/>
                  <a:pt x="226" y="372"/>
                </a:cubicBezTo>
                <a:cubicBezTo>
                  <a:pt x="226" y="372"/>
                  <a:pt x="225" y="372"/>
                  <a:pt x="226" y="373"/>
                </a:cubicBezTo>
                <a:cubicBezTo>
                  <a:pt x="226" y="373"/>
                  <a:pt x="227" y="373"/>
                  <a:pt x="227" y="373"/>
                </a:cubicBezTo>
                <a:cubicBezTo>
                  <a:pt x="227" y="373"/>
                  <a:pt x="226" y="374"/>
                  <a:pt x="226" y="374"/>
                </a:cubicBezTo>
                <a:cubicBezTo>
                  <a:pt x="225" y="373"/>
                  <a:pt x="225" y="374"/>
                  <a:pt x="224" y="375"/>
                </a:cubicBezTo>
                <a:cubicBezTo>
                  <a:pt x="224" y="375"/>
                  <a:pt x="224" y="375"/>
                  <a:pt x="224" y="375"/>
                </a:cubicBezTo>
                <a:cubicBezTo>
                  <a:pt x="222" y="375"/>
                  <a:pt x="224" y="376"/>
                  <a:pt x="223" y="377"/>
                </a:cubicBezTo>
                <a:cubicBezTo>
                  <a:pt x="222" y="377"/>
                  <a:pt x="222" y="376"/>
                  <a:pt x="222" y="376"/>
                </a:cubicBezTo>
                <a:cubicBezTo>
                  <a:pt x="222" y="376"/>
                  <a:pt x="222" y="376"/>
                  <a:pt x="222" y="376"/>
                </a:cubicBezTo>
                <a:cubicBezTo>
                  <a:pt x="222" y="376"/>
                  <a:pt x="222" y="375"/>
                  <a:pt x="221" y="375"/>
                </a:cubicBezTo>
                <a:cubicBezTo>
                  <a:pt x="221" y="375"/>
                  <a:pt x="221" y="375"/>
                  <a:pt x="220" y="374"/>
                </a:cubicBezTo>
                <a:cubicBezTo>
                  <a:pt x="219" y="372"/>
                  <a:pt x="221" y="370"/>
                  <a:pt x="219" y="368"/>
                </a:cubicBezTo>
                <a:cubicBezTo>
                  <a:pt x="219" y="366"/>
                  <a:pt x="218" y="364"/>
                  <a:pt x="218" y="362"/>
                </a:cubicBezTo>
                <a:cubicBezTo>
                  <a:pt x="217" y="361"/>
                  <a:pt x="217" y="360"/>
                  <a:pt x="218" y="360"/>
                </a:cubicBezTo>
                <a:cubicBezTo>
                  <a:pt x="218" y="359"/>
                  <a:pt x="218" y="358"/>
                  <a:pt x="217" y="357"/>
                </a:cubicBezTo>
                <a:cubicBezTo>
                  <a:pt x="217" y="356"/>
                  <a:pt x="217" y="356"/>
                  <a:pt x="216" y="356"/>
                </a:cubicBezTo>
                <a:cubicBezTo>
                  <a:pt x="216" y="357"/>
                  <a:pt x="215" y="357"/>
                  <a:pt x="215" y="356"/>
                </a:cubicBezTo>
                <a:cubicBezTo>
                  <a:pt x="215" y="355"/>
                  <a:pt x="216" y="354"/>
                  <a:pt x="215" y="354"/>
                </a:cubicBezTo>
                <a:cubicBezTo>
                  <a:pt x="215" y="352"/>
                  <a:pt x="214" y="353"/>
                  <a:pt x="214" y="353"/>
                </a:cubicBezTo>
                <a:cubicBezTo>
                  <a:pt x="213" y="353"/>
                  <a:pt x="213" y="352"/>
                  <a:pt x="213" y="352"/>
                </a:cubicBezTo>
                <a:cubicBezTo>
                  <a:pt x="212" y="351"/>
                  <a:pt x="212" y="351"/>
                  <a:pt x="211" y="351"/>
                </a:cubicBezTo>
                <a:cubicBezTo>
                  <a:pt x="210" y="350"/>
                  <a:pt x="210" y="350"/>
                  <a:pt x="211" y="349"/>
                </a:cubicBezTo>
                <a:cubicBezTo>
                  <a:pt x="210" y="348"/>
                  <a:pt x="210" y="349"/>
                  <a:pt x="209" y="349"/>
                </a:cubicBezTo>
                <a:cubicBezTo>
                  <a:pt x="209" y="347"/>
                  <a:pt x="207" y="347"/>
                  <a:pt x="205" y="347"/>
                </a:cubicBezTo>
                <a:cubicBezTo>
                  <a:pt x="204" y="346"/>
                  <a:pt x="204" y="347"/>
                  <a:pt x="204" y="348"/>
                </a:cubicBezTo>
                <a:cubicBezTo>
                  <a:pt x="204" y="349"/>
                  <a:pt x="205" y="350"/>
                  <a:pt x="206" y="351"/>
                </a:cubicBezTo>
                <a:cubicBezTo>
                  <a:pt x="207" y="351"/>
                  <a:pt x="207" y="351"/>
                  <a:pt x="207" y="351"/>
                </a:cubicBezTo>
                <a:cubicBezTo>
                  <a:pt x="207" y="353"/>
                  <a:pt x="208" y="353"/>
                  <a:pt x="209" y="353"/>
                </a:cubicBezTo>
                <a:cubicBezTo>
                  <a:pt x="209" y="353"/>
                  <a:pt x="209" y="353"/>
                  <a:pt x="209" y="353"/>
                </a:cubicBezTo>
                <a:cubicBezTo>
                  <a:pt x="210" y="353"/>
                  <a:pt x="210" y="354"/>
                  <a:pt x="209" y="355"/>
                </a:cubicBezTo>
                <a:cubicBezTo>
                  <a:pt x="209" y="354"/>
                  <a:pt x="209" y="354"/>
                  <a:pt x="208" y="354"/>
                </a:cubicBezTo>
                <a:cubicBezTo>
                  <a:pt x="208" y="354"/>
                  <a:pt x="208" y="353"/>
                  <a:pt x="207" y="353"/>
                </a:cubicBezTo>
                <a:cubicBezTo>
                  <a:pt x="207" y="354"/>
                  <a:pt x="207" y="355"/>
                  <a:pt x="208" y="355"/>
                </a:cubicBezTo>
                <a:cubicBezTo>
                  <a:pt x="208" y="355"/>
                  <a:pt x="209" y="356"/>
                  <a:pt x="209" y="357"/>
                </a:cubicBezTo>
                <a:cubicBezTo>
                  <a:pt x="209" y="357"/>
                  <a:pt x="209" y="357"/>
                  <a:pt x="210" y="357"/>
                </a:cubicBezTo>
                <a:cubicBezTo>
                  <a:pt x="210" y="357"/>
                  <a:pt x="210" y="357"/>
                  <a:pt x="210" y="357"/>
                </a:cubicBezTo>
                <a:cubicBezTo>
                  <a:pt x="210" y="359"/>
                  <a:pt x="209" y="358"/>
                  <a:pt x="208" y="359"/>
                </a:cubicBezTo>
                <a:cubicBezTo>
                  <a:pt x="208" y="359"/>
                  <a:pt x="208" y="359"/>
                  <a:pt x="207" y="358"/>
                </a:cubicBezTo>
                <a:cubicBezTo>
                  <a:pt x="207" y="358"/>
                  <a:pt x="207" y="357"/>
                  <a:pt x="205" y="358"/>
                </a:cubicBezTo>
                <a:cubicBezTo>
                  <a:pt x="205" y="358"/>
                  <a:pt x="205" y="358"/>
                  <a:pt x="205" y="358"/>
                </a:cubicBezTo>
                <a:cubicBezTo>
                  <a:pt x="205" y="358"/>
                  <a:pt x="205" y="358"/>
                  <a:pt x="205" y="358"/>
                </a:cubicBezTo>
                <a:cubicBezTo>
                  <a:pt x="205" y="358"/>
                  <a:pt x="205" y="358"/>
                  <a:pt x="205" y="358"/>
                </a:cubicBezTo>
                <a:cubicBezTo>
                  <a:pt x="205" y="357"/>
                  <a:pt x="204" y="356"/>
                  <a:pt x="204" y="357"/>
                </a:cubicBezTo>
                <a:cubicBezTo>
                  <a:pt x="203" y="358"/>
                  <a:pt x="202" y="359"/>
                  <a:pt x="201" y="361"/>
                </a:cubicBezTo>
                <a:cubicBezTo>
                  <a:pt x="201" y="361"/>
                  <a:pt x="201" y="362"/>
                  <a:pt x="200" y="362"/>
                </a:cubicBezTo>
                <a:cubicBezTo>
                  <a:pt x="200" y="361"/>
                  <a:pt x="200" y="361"/>
                  <a:pt x="200" y="360"/>
                </a:cubicBezTo>
                <a:cubicBezTo>
                  <a:pt x="200" y="360"/>
                  <a:pt x="200" y="360"/>
                  <a:pt x="200" y="359"/>
                </a:cubicBezTo>
                <a:cubicBezTo>
                  <a:pt x="200" y="359"/>
                  <a:pt x="199" y="360"/>
                  <a:pt x="199" y="360"/>
                </a:cubicBezTo>
                <a:cubicBezTo>
                  <a:pt x="198" y="361"/>
                  <a:pt x="197" y="362"/>
                  <a:pt x="196" y="362"/>
                </a:cubicBezTo>
                <a:cubicBezTo>
                  <a:pt x="196" y="362"/>
                  <a:pt x="195" y="362"/>
                  <a:pt x="195" y="362"/>
                </a:cubicBezTo>
                <a:cubicBezTo>
                  <a:pt x="195" y="362"/>
                  <a:pt x="195" y="361"/>
                  <a:pt x="196" y="361"/>
                </a:cubicBezTo>
                <a:cubicBezTo>
                  <a:pt x="196" y="361"/>
                  <a:pt x="196" y="361"/>
                  <a:pt x="197" y="360"/>
                </a:cubicBezTo>
                <a:cubicBezTo>
                  <a:pt x="198" y="360"/>
                  <a:pt x="199" y="360"/>
                  <a:pt x="199" y="358"/>
                </a:cubicBezTo>
                <a:cubicBezTo>
                  <a:pt x="199" y="358"/>
                  <a:pt x="199" y="357"/>
                  <a:pt x="200" y="357"/>
                </a:cubicBezTo>
                <a:cubicBezTo>
                  <a:pt x="201" y="356"/>
                  <a:pt x="201" y="354"/>
                  <a:pt x="199" y="353"/>
                </a:cubicBezTo>
                <a:cubicBezTo>
                  <a:pt x="198" y="352"/>
                  <a:pt x="197" y="352"/>
                  <a:pt x="196" y="351"/>
                </a:cubicBezTo>
                <a:cubicBezTo>
                  <a:pt x="195" y="349"/>
                  <a:pt x="192" y="349"/>
                  <a:pt x="190" y="347"/>
                </a:cubicBezTo>
                <a:cubicBezTo>
                  <a:pt x="190" y="347"/>
                  <a:pt x="190" y="347"/>
                  <a:pt x="190" y="347"/>
                </a:cubicBezTo>
                <a:cubicBezTo>
                  <a:pt x="188" y="346"/>
                  <a:pt x="187" y="347"/>
                  <a:pt x="186" y="348"/>
                </a:cubicBezTo>
                <a:cubicBezTo>
                  <a:pt x="186" y="349"/>
                  <a:pt x="186" y="351"/>
                  <a:pt x="185" y="352"/>
                </a:cubicBezTo>
                <a:cubicBezTo>
                  <a:pt x="185" y="352"/>
                  <a:pt x="185" y="352"/>
                  <a:pt x="185" y="352"/>
                </a:cubicBezTo>
                <a:cubicBezTo>
                  <a:pt x="186" y="354"/>
                  <a:pt x="186" y="354"/>
                  <a:pt x="184" y="355"/>
                </a:cubicBezTo>
                <a:cubicBezTo>
                  <a:pt x="184" y="355"/>
                  <a:pt x="184" y="355"/>
                  <a:pt x="184" y="354"/>
                </a:cubicBezTo>
                <a:cubicBezTo>
                  <a:pt x="183" y="356"/>
                  <a:pt x="182" y="354"/>
                  <a:pt x="181" y="355"/>
                </a:cubicBezTo>
                <a:cubicBezTo>
                  <a:pt x="180" y="356"/>
                  <a:pt x="179" y="357"/>
                  <a:pt x="178" y="357"/>
                </a:cubicBezTo>
                <a:cubicBezTo>
                  <a:pt x="178" y="357"/>
                  <a:pt x="178" y="358"/>
                  <a:pt x="177" y="357"/>
                </a:cubicBezTo>
                <a:cubicBezTo>
                  <a:pt x="177" y="357"/>
                  <a:pt x="177" y="357"/>
                  <a:pt x="177" y="357"/>
                </a:cubicBezTo>
                <a:cubicBezTo>
                  <a:pt x="177" y="357"/>
                  <a:pt x="177" y="356"/>
                  <a:pt x="178" y="356"/>
                </a:cubicBezTo>
                <a:cubicBezTo>
                  <a:pt x="178" y="355"/>
                  <a:pt x="179" y="355"/>
                  <a:pt x="180" y="354"/>
                </a:cubicBezTo>
                <a:cubicBezTo>
                  <a:pt x="180" y="354"/>
                  <a:pt x="180" y="354"/>
                  <a:pt x="180" y="354"/>
                </a:cubicBezTo>
                <a:cubicBezTo>
                  <a:pt x="180" y="352"/>
                  <a:pt x="180" y="352"/>
                  <a:pt x="181" y="351"/>
                </a:cubicBezTo>
                <a:cubicBezTo>
                  <a:pt x="182" y="351"/>
                  <a:pt x="182" y="351"/>
                  <a:pt x="182" y="350"/>
                </a:cubicBezTo>
                <a:cubicBezTo>
                  <a:pt x="182" y="349"/>
                  <a:pt x="182" y="348"/>
                  <a:pt x="182" y="347"/>
                </a:cubicBezTo>
                <a:cubicBezTo>
                  <a:pt x="183" y="345"/>
                  <a:pt x="182" y="343"/>
                  <a:pt x="181" y="341"/>
                </a:cubicBezTo>
                <a:cubicBezTo>
                  <a:pt x="181" y="340"/>
                  <a:pt x="180" y="339"/>
                  <a:pt x="179" y="339"/>
                </a:cubicBezTo>
                <a:cubicBezTo>
                  <a:pt x="178" y="338"/>
                  <a:pt x="177" y="339"/>
                  <a:pt x="176" y="340"/>
                </a:cubicBezTo>
                <a:cubicBezTo>
                  <a:pt x="173" y="342"/>
                  <a:pt x="169" y="343"/>
                  <a:pt x="165" y="346"/>
                </a:cubicBezTo>
                <a:cubicBezTo>
                  <a:pt x="163" y="348"/>
                  <a:pt x="159" y="348"/>
                  <a:pt x="158" y="352"/>
                </a:cubicBezTo>
                <a:cubicBezTo>
                  <a:pt x="158" y="352"/>
                  <a:pt x="157" y="352"/>
                  <a:pt x="157" y="352"/>
                </a:cubicBezTo>
                <a:cubicBezTo>
                  <a:pt x="156" y="354"/>
                  <a:pt x="154" y="355"/>
                  <a:pt x="152" y="357"/>
                </a:cubicBezTo>
                <a:cubicBezTo>
                  <a:pt x="152" y="358"/>
                  <a:pt x="151" y="359"/>
                  <a:pt x="151" y="360"/>
                </a:cubicBezTo>
                <a:cubicBezTo>
                  <a:pt x="151" y="361"/>
                  <a:pt x="152" y="362"/>
                  <a:pt x="153" y="362"/>
                </a:cubicBezTo>
                <a:cubicBezTo>
                  <a:pt x="154" y="361"/>
                  <a:pt x="154" y="362"/>
                  <a:pt x="154" y="363"/>
                </a:cubicBezTo>
                <a:cubicBezTo>
                  <a:pt x="154" y="364"/>
                  <a:pt x="154" y="364"/>
                  <a:pt x="153" y="365"/>
                </a:cubicBezTo>
                <a:cubicBezTo>
                  <a:pt x="152" y="365"/>
                  <a:pt x="151" y="365"/>
                  <a:pt x="151" y="367"/>
                </a:cubicBezTo>
                <a:cubicBezTo>
                  <a:pt x="151" y="368"/>
                  <a:pt x="150" y="368"/>
                  <a:pt x="149" y="369"/>
                </a:cubicBezTo>
                <a:cubicBezTo>
                  <a:pt x="148" y="371"/>
                  <a:pt x="147" y="374"/>
                  <a:pt x="148" y="377"/>
                </a:cubicBezTo>
                <a:cubicBezTo>
                  <a:pt x="148" y="377"/>
                  <a:pt x="149" y="378"/>
                  <a:pt x="149" y="377"/>
                </a:cubicBezTo>
                <a:cubicBezTo>
                  <a:pt x="150" y="376"/>
                  <a:pt x="152" y="376"/>
                  <a:pt x="152" y="377"/>
                </a:cubicBezTo>
                <a:cubicBezTo>
                  <a:pt x="153" y="379"/>
                  <a:pt x="154" y="378"/>
                  <a:pt x="154" y="377"/>
                </a:cubicBezTo>
                <a:cubicBezTo>
                  <a:pt x="155" y="376"/>
                  <a:pt x="155" y="376"/>
                  <a:pt x="156" y="376"/>
                </a:cubicBezTo>
                <a:cubicBezTo>
                  <a:pt x="156" y="377"/>
                  <a:pt x="156" y="377"/>
                  <a:pt x="156" y="378"/>
                </a:cubicBezTo>
                <a:cubicBezTo>
                  <a:pt x="157" y="378"/>
                  <a:pt x="157" y="378"/>
                  <a:pt x="157" y="378"/>
                </a:cubicBezTo>
                <a:cubicBezTo>
                  <a:pt x="157" y="379"/>
                  <a:pt x="157" y="379"/>
                  <a:pt x="156" y="379"/>
                </a:cubicBezTo>
                <a:cubicBezTo>
                  <a:pt x="156" y="379"/>
                  <a:pt x="155" y="379"/>
                  <a:pt x="155" y="379"/>
                </a:cubicBezTo>
                <a:cubicBezTo>
                  <a:pt x="154" y="379"/>
                  <a:pt x="153" y="380"/>
                  <a:pt x="153" y="381"/>
                </a:cubicBezTo>
                <a:cubicBezTo>
                  <a:pt x="153" y="382"/>
                  <a:pt x="154" y="382"/>
                  <a:pt x="155" y="382"/>
                </a:cubicBezTo>
                <a:cubicBezTo>
                  <a:pt x="156" y="382"/>
                  <a:pt x="157" y="382"/>
                  <a:pt x="158" y="382"/>
                </a:cubicBezTo>
                <a:cubicBezTo>
                  <a:pt x="159" y="382"/>
                  <a:pt x="158" y="381"/>
                  <a:pt x="159" y="381"/>
                </a:cubicBezTo>
                <a:cubicBezTo>
                  <a:pt x="159" y="381"/>
                  <a:pt x="159" y="381"/>
                  <a:pt x="159" y="381"/>
                </a:cubicBezTo>
                <a:cubicBezTo>
                  <a:pt x="159" y="381"/>
                  <a:pt x="159" y="381"/>
                  <a:pt x="159" y="381"/>
                </a:cubicBezTo>
                <a:cubicBezTo>
                  <a:pt x="159" y="382"/>
                  <a:pt x="160" y="382"/>
                  <a:pt x="161" y="382"/>
                </a:cubicBezTo>
                <a:cubicBezTo>
                  <a:pt x="162" y="381"/>
                  <a:pt x="163" y="381"/>
                  <a:pt x="165" y="380"/>
                </a:cubicBezTo>
                <a:cubicBezTo>
                  <a:pt x="166" y="380"/>
                  <a:pt x="168" y="380"/>
                  <a:pt x="170" y="379"/>
                </a:cubicBezTo>
                <a:cubicBezTo>
                  <a:pt x="170" y="378"/>
                  <a:pt x="171" y="378"/>
                  <a:pt x="171" y="379"/>
                </a:cubicBezTo>
                <a:cubicBezTo>
                  <a:pt x="172" y="380"/>
                  <a:pt x="173" y="380"/>
                  <a:pt x="174" y="380"/>
                </a:cubicBezTo>
                <a:cubicBezTo>
                  <a:pt x="173" y="381"/>
                  <a:pt x="172" y="381"/>
                  <a:pt x="171" y="380"/>
                </a:cubicBezTo>
                <a:cubicBezTo>
                  <a:pt x="171" y="380"/>
                  <a:pt x="170" y="380"/>
                  <a:pt x="170" y="380"/>
                </a:cubicBezTo>
                <a:cubicBezTo>
                  <a:pt x="169" y="381"/>
                  <a:pt x="168" y="381"/>
                  <a:pt x="168" y="381"/>
                </a:cubicBezTo>
                <a:cubicBezTo>
                  <a:pt x="168" y="382"/>
                  <a:pt x="169" y="382"/>
                  <a:pt x="170" y="382"/>
                </a:cubicBezTo>
                <a:cubicBezTo>
                  <a:pt x="170" y="382"/>
                  <a:pt x="170" y="382"/>
                  <a:pt x="170" y="382"/>
                </a:cubicBezTo>
                <a:cubicBezTo>
                  <a:pt x="170" y="383"/>
                  <a:pt x="169" y="383"/>
                  <a:pt x="169" y="383"/>
                </a:cubicBezTo>
                <a:cubicBezTo>
                  <a:pt x="167" y="382"/>
                  <a:pt x="165" y="383"/>
                  <a:pt x="164" y="384"/>
                </a:cubicBezTo>
                <a:cubicBezTo>
                  <a:pt x="162" y="385"/>
                  <a:pt x="161" y="386"/>
                  <a:pt x="159" y="386"/>
                </a:cubicBezTo>
                <a:cubicBezTo>
                  <a:pt x="157" y="387"/>
                  <a:pt x="155" y="388"/>
                  <a:pt x="153" y="389"/>
                </a:cubicBezTo>
                <a:cubicBezTo>
                  <a:pt x="152" y="390"/>
                  <a:pt x="152" y="390"/>
                  <a:pt x="153" y="391"/>
                </a:cubicBezTo>
                <a:cubicBezTo>
                  <a:pt x="153" y="392"/>
                  <a:pt x="153" y="393"/>
                  <a:pt x="154" y="393"/>
                </a:cubicBezTo>
                <a:cubicBezTo>
                  <a:pt x="155" y="395"/>
                  <a:pt x="156" y="395"/>
                  <a:pt x="157" y="396"/>
                </a:cubicBezTo>
                <a:cubicBezTo>
                  <a:pt x="157" y="396"/>
                  <a:pt x="157" y="396"/>
                  <a:pt x="157" y="396"/>
                </a:cubicBezTo>
                <a:cubicBezTo>
                  <a:pt x="157" y="397"/>
                  <a:pt x="157" y="398"/>
                  <a:pt x="158" y="398"/>
                </a:cubicBezTo>
                <a:cubicBezTo>
                  <a:pt x="159" y="398"/>
                  <a:pt x="160" y="398"/>
                  <a:pt x="161" y="398"/>
                </a:cubicBezTo>
                <a:cubicBezTo>
                  <a:pt x="161" y="398"/>
                  <a:pt x="161" y="398"/>
                  <a:pt x="161" y="398"/>
                </a:cubicBezTo>
                <a:cubicBezTo>
                  <a:pt x="163" y="398"/>
                  <a:pt x="164" y="398"/>
                  <a:pt x="165" y="398"/>
                </a:cubicBezTo>
                <a:cubicBezTo>
                  <a:pt x="166" y="397"/>
                  <a:pt x="167" y="397"/>
                  <a:pt x="167" y="398"/>
                </a:cubicBezTo>
                <a:cubicBezTo>
                  <a:pt x="168" y="399"/>
                  <a:pt x="168" y="400"/>
                  <a:pt x="169" y="399"/>
                </a:cubicBezTo>
                <a:cubicBezTo>
                  <a:pt x="170" y="398"/>
                  <a:pt x="171" y="399"/>
                  <a:pt x="171" y="398"/>
                </a:cubicBezTo>
                <a:cubicBezTo>
                  <a:pt x="171" y="398"/>
                  <a:pt x="171" y="398"/>
                  <a:pt x="171" y="398"/>
                </a:cubicBezTo>
                <a:cubicBezTo>
                  <a:pt x="172" y="398"/>
                  <a:pt x="173" y="398"/>
                  <a:pt x="174" y="398"/>
                </a:cubicBezTo>
                <a:cubicBezTo>
                  <a:pt x="175" y="398"/>
                  <a:pt x="177" y="398"/>
                  <a:pt x="178" y="398"/>
                </a:cubicBezTo>
                <a:cubicBezTo>
                  <a:pt x="179" y="397"/>
                  <a:pt x="179" y="397"/>
                  <a:pt x="180" y="397"/>
                </a:cubicBezTo>
                <a:cubicBezTo>
                  <a:pt x="182" y="396"/>
                  <a:pt x="183" y="395"/>
                  <a:pt x="184" y="397"/>
                </a:cubicBezTo>
                <a:cubicBezTo>
                  <a:pt x="186" y="397"/>
                  <a:pt x="187" y="397"/>
                  <a:pt x="188" y="399"/>
                </a:cubicBezTo>
                <a:cubicBezTo>
                  <a:pt x="189" y="399"/>
                  <a:pt x="189" y="399"/>
                  <a:pt x="190" y="399"/>
                </a:cubicBezTo>
                <a:cubicBezTo>
                  <a:pt x="190" y="399"/>
                  <a:pt x="191" y="399"/>
                  <a:pt x="191" y="400"/>
                </a:cubicBezTo>
                <a:cubicBezTo>
                  <a:pt x="193" y="400"/>
                  <a:pt x="195" y="400"/>
                  <a:pt x="195" y="402"/>
                </a:cubicBezTo>
                <a:cubicBezTo>
                  <a:pt x="195" y="403"/>
                  <a:pt x="196" y="403"/>
                  <a:pt x="196" y="403"/>
                </a:cubicBezTo>
                <a:cubicBezTo>
                  <a:pt x="197" y="403"/>
                  <a:pt x="198" y="403"/>
                  <a:pt x="198" y="403"/>
                </a:cubicBezTo>
                <a:cubicBezTo>
                  <a:pt x="199" y="404"/>
                  <a:pt x="198" y="404"/>
                  <a:pt x="198" y="404"/>
                </a:cubicBezTo>
                <a:cubicBezTo>
                  <a:pt x="198" y="404"/>
                  <a:pt x="197" y="404"/>
                  <a:pt x="198" y="404"/>
                </a:cubicBezTo>
                <a:cubicBezTo>
                  <a:pt x="198" y="404"/>
                  <a:pt x="198" y="404"/>
                  <a:pt x="198" y="404"/>
                </a:cubicBezTo>
                <a:cubicBezTo>
                  <a:pt x="198" y="404"/>
                  <a:pt x="198" y="404"/>
                  <a:pt x="198" y="404"/>
                </a:cubicBezTo>
                <a:cubicBezTo>
                  <a:pt x="197" y="405"/>
                  <a:pt x="196" y="404"/>
                  <a:pt x="195" y="405"/>
                </a:cubicBezTo>
                <a:cubicBezTo>
                  <a:pt x="195" y="405"/>
                  <a:pt x="195" y="405"/>
                  <a:pt x="195" y="405"/>
                </a:cubicBezTo>
                <a:cubicBezTo>
                  <a:pt x="194" y="405"/>
                  <a:pt x="194" y="405"/>
                  <a:pt x="193" y="406"/>
                </a:cubicBezTo>
                <a:cubicBezTo>
                  <a:pt x="193" y="406"/>
                  <a:pt x="193" y="406"/>
                  <a:pt x="193" y="406"/>
                </a:cubicBezTo>
                <a:cubicBezTo>
                  <a:pt x="193" y="406"/>
                  <a:pt x="193" y="406"/>
                  <a:pt x="193" y="406"/>
                </a:cubicBezTo>
                <a:cubicBezTo>
                  <a:pt x="193" y="406"/>
                  <a:pt x="193" y="406"/>
                  <a:pt x="193" y="406"/>
                </a:cubicBezTo>
                <a:cubicBezTo>
                  <a:pt x="193" y="406"/>
                  <a:pt x="193" y="406"/>
                  <a:pt x="192" y="406"/>
                </a:cubicBezTo>
                <a:cubicBezTo>
                  <a:pt x="191" y="406"/>
                  <a:pt x="190" y="406"/>
                  <a:pt x="189" y="405"/>
                </a:cubicBezTo>
                <a:cubicBezTo>
                  <a:pt x="187" y="405"/>
                  <a:pt x="186" y="405"/>
                  <a:pt x="184" y="405"/>
                </a:cubicBezTo>
                <a:cubicBezTo>
                  <a:pt x="183" y="405"/>
                  <a:pt x="182" y="405"/>
                  <a:pt x="181" y="404"/>
                </a:cubicBezTo>
                <a:cubicBezTo>
                  <a:pt x="180" y="404"/>
                  <a:pt x="179" y="404"/>
                  <a:pt x="178" y="404"/>
                </a:cubicBezTo>
                <a:cubicBezTo>
                  <a:pt x="175" y="405"/>
                  <a:pt x="173" y="405"/>
                  <a:pt x="170" y="406"/>
                </a:cubicBezTo>
                <a:cubicBezTo>
                  <a:pt x="167" y="406"/>
                  <a:pt x="163" y="407"/>
                  <a:pt x="160" y="409"/>
                </a:cubicBezTo>
                <a:cubicBezTo>
                  <a:pt x="159" y="409"/>
                  <a:pt x="159" y="410"/>
                  <a:pt x="159" y="411"/>
                </a:cubicBezTo>
                <a:cubicBezTo>
                  <a:pt x="160" y="412"/>
                  <a:pt x="160" y="413"/>
                  <a:pt x="160" y="414"/>
                </a:cubicBezTo>
                <a:cubicBezTo>
                  <a:pt x="160" y="415"/>
                  <a:pt x="161" y="415"/>
                  <a:pt x="161" y="416"/>
                </a:cubicBezTo>
                <a:cubicBezTo>
                  <a:pt x="162" y="416"/>
                  <a:pt x="163" y="417"/>
                  <a:pt x="163" y="418"/>
                </a:cubicBezTo>
                <a:cubicBezTo>
                  <a:pt x="163" y="418"/>
                  <a:pt x="163" y="419"/>
                  <a:pt x="163" y="419"/>
                </a:cubicBezTo>
                <a:cubicBezTo>
                  <a:pt x="165" y="419"/>
                  <a:pt x="165" y="419"/>
                  <a:pt x="165" y="420"/>
                </a:cubicBezTo>
                <a:cubicBezTo>
                  <a:pt x="164" y="421"/>
                  <a:pt x="164" y="421"/>
                  <a:pt x="165" y="421"/>
                </a:cubicBezTo>
                <a:cubicBezTo>
                  <a:pt x="166" y="422"/>
                  <a:pt x="167" y="423"/>
                  <a:pt x="169" y="424"/>
                </a:cubicBezTo>
                <a:cubicBezTo>
                  <a:pt x="172" y="425"/>
                  <a:pt x="175" y="424"/>
                  <a:pt x="178" y="424"/>
                </a:cubicBezTo>
                <a:cubicBezTo>
                  <a:pt x="180" y="424"/>
                  <a:pt x="182" y="425"/>
                  <a:pt x="184" y="425"/>
                </a:cubicBezTo>
                <a:cubicBezTo>
                  <a:pt x="184" y="425"/>
                  <a:pt x="184" y="425"/>
                  <a:pt x="184" y="426"/>
                </a:cubicBezTo>
                <a:cubicBezTo>
                  <a:pt x="184" y="427"/>
                  <a:pt x="185" y="429"/>
                  <a:pt x="185" y="430"/>
                </a:cubicBezTo>
                <a:cubicBezTo>
                  <a:pt x="184" y="432"/>
                  <a:pt x="185" y="436"/>
                  <a:pt x="187" y="437"/>
                </a:cubicBezTo>
                <a:cubicBezTo>
                  <a:pt x="187" y="438"/>
                  <a:pt x="188" y="438"/>
                  <a:pt x="188" y="438"/>
                </a:cubicBezTo>
                <a:cubicBezTo>
                  <a:pt x="188" y="439"/>
                  <a:pt x="187" y="438"/>
                  <a:pt x="187" y="439"/>
                </a:cubicBezTo>
                <a:cubicBezTo>
                  <a:pt x="187" y="439"/>
                  <a:pt x="188" y="439"/>
                  <a:pt x="188" y="439"/>
                </a:cubicBezTo>
                <a:cubicBezTo>
                  <a:pt x="188" y="439"/>
                  <a:pt x="188" y="439"/>
                  <a:pt x="188" y="439"/>
                </a:cubicBezTo>
                <a:cubicBezTo>
                  <a:pt x="189" y="439"/>
                  <a:pt x="190" y="439"/>
                  <a:pt x="191" y="438"/>
                </a:cubicBezTo>
                <a:cubicBezTo>
                  <a:pt x="191" y="438"/>
                  <a:pt x="191" y="438"/>
                  <a:pt x="191" y="438"/>
                </a:cubicBezTo>
                <a:cubicBezTo>
                  <a:pt x="194" y="438"/>
                  <a:pt x="197" y="437"/>
                  <a:pt x="200" y="438"/>
                </a:cubicBezTo>
                <a:cubicBezTo>
                  <a:pt x="200" y="437"/>
                  <a:pt x="199" y="437"/>
                  <a:pt x="199" y="437"/>
                </a:cubicBezTo>
                <a:cubicBezTo>
                  <a:pt x="200" y="437"/>
                  <a:pt x="200" y="437"/>
                  <a:pt x="201" y="437"/>
                </a:cubicBezTo>
                <a:cubicBezTo>
                  <a:pt x="201" y="436"/>
                  <a:pt x="201" y="437"/>
                  <a:pt x="202" y="437"/>
                </a:cubicBezTo>
                <a:cubicBezTo>
                  <a:pt x="202" y="437"/>
                  <a:pt x="202" y="437"/>
                  <a:pt x="202" y="437"/>
                </a:cubicBezTo>
                <a:cubicBezTo>
                  <a:pt x="202" y="437"/>
                  <a:pt x="202" y="437"/>
                  <a:pt x="202" y="437"/>
                </a:cubicBezTo>
                <a:cubicBezTo>
                  <a:pt x="201" y="437"/>
                  <a:pt x="201" y="438"/>
                  <a:pt x="202" y="438"/>
                </a:cubicBezTo>
                <a:cubicBezTo>
                  <a:pt x="202" y="438"/>
                  <a:pt x="202" y="438"/>
                  <a:pt x="202" y="438"/>
                </a:cubicBezTo>
                <a:cubicBezTo>
                  <a:pt x="202" y="438"/>
                  <a:pt x="202" y="438"/>
                  <a:pt x="202" y="438"/>
                </a:cubicBezTo>
                <a:cubicBezTo>
                  <a:pt x="201" y="439"/>
                  <a:pt x="201" y="439"/>
                  <a:pt x="202" y="439"/>
                </a:cubicBezTo>
                <a:cubicBezTo>
                  <a:pt x="204" y="439"/>
                  <a:pt x="205" y="438"/>
                  <a:pt x="205" y="437"/>
                </a:cubicBezTo>
                <a:cubicBezTo>
                  <a:pt x="206" y="437"/>
                  <a:pt x="206" y="437"/>
                  <a:pt x="206" y="437"/>
                </a:cubicBezTo>
                <a:cubicBezTo>
                  <a:pt x="207" y="437"/>
                  <a:pt x="208" y="436"/>
                  <a:pt x="209" y="436"/>
                </a:cubicBezTo>
                <a:cubicBezTo>
                  <a:pt x="211" y="436"/>
                  <a:pt x="213" y="435"/>
                  <a:pt x="215" y="434"/>
                </a:cubicBezTo>
                <a:cubicBezTo>
                  <a:pt x="216" y="434"/>
                  <a:pt x="218" y="433"/>
                  <a:pt x="218" y="431"/>
                </a:cubicBezTo>
                <a:cubicBezTo>
                  <a:pt x="219" y="430"/>
                  <a:pt x="219" y="430"/>
                  <a:pt x="220" y="430"/>
                </a:cubicBezTo>
                <a:cubicBezTo>
                  <a:pt x="220" y="430"/>
                  <a:pt x="221" y="430"/>
                  <a:pt x="222" y="430"/>
                </a:cubicBezTo>
                <a:cubicBezTo>
                  <a:pt x="223" y="430"/>
                  <a:pt x="225" y="430"/>
                  <a:pt x="226" y="429"/>
                </a:cubicBezTo>
                <a:cubicBezTo>
                  <a:pt x="227" y="427"/>
                  <a:pt x="229" y="426"/>
                  <a:pt x="229" y="423"/>
                </a:cubicBezTo>
                <a:cubicBezTo>
                  <a:pt x="229" y="423"/>
                  <a:pt x="229" y="422"/>
                  <a:pt x="229" y="422"/>
                </a:cubicBezTo>
                <a:cubicBezTo>
                  <a:pt x="230" y="422"/>
                  <a:pt x="230" y="421"/>
                  <a:pt x="230" y="421"/>
                </a:cubicBezTo>
                <a:cubicBezTo>
                  <a:pt x="231" y="420"/>
                  <a:pt x="231" y="420"/>
                  <a:pt x="232" y="420"/>
                </a:cubicBezTo>
                <a:cubicBezTo>
                  <a:pt x="233" y="421"/>
                  <a:pt x="234" y="423"/>
                  <a:pt x="233" y="424"/>
                </a:cubicBezTo>
                <a:cubicBezTo>
                  <a:pt x="233" y="425"/>
                  <a:pt x="233" y="425"/>
                  <a:pt x="233" y="426"/>
                </a:cubicBezTo>
                <a:cubicBezTo>
                  <a:pt x="234" y="427"/>
                  <a:pt x="235" y="426"/>
                  <a:pt x="236" y="426"/>
                </a:cubicBezTo>
                <a:cubicBezTo>
                  <a:pt x="236" y="426"/>
                  <a:pt x="236" y="426"/>
                  <a:pt x="236" y="426"/>
                </a:cubicBezTo>
                <a:cubicBezTo>
                  <a:pt x="236" y="426"/>
                  <a:pt x="236" y="426"/>
                  <a:pt x="236" y="426"/>
                </a:cubicBezTo>
                <a:cubicBezTo>
                  <a:pt x="237" y="426"/>
                  <a:pt x="237" y="426"/>
                  <a:pt x="238" y="426"/>
                </a:cubicBezTo>
                <a:cubicBezTo>
                  <a:pt x="238" y="426"/>
                  <a:pt x="238" y="426"/>
                  <a:pt x="238" y="426"/>
                </a:cubicBezTo>
                <a:cubicBezTo>
                  <a:pt x="238" y="426"/>
                  <a:pt x="238" y="426"/>
                  <a:pt x="238" y="426"/>
                </a:cubicBezTo>
                <a:cubicBezTo>
                  <a:pt x="239" y="427"/>
                  <a:pt x="240" y="428"/>
                  <a:pt x="241" y="428"/>
                </a:cubicBezTo>
                <a:cubicBezTo>
                  <a:pt x="242" y="428"/>
                  <a:pt x="242" y="428"/>
                  <a:pt x="242" y="428"/>
                </a:cubicBezTo>
                <a:cubicBezTo>
                  <a:pt x="242" y="428"/>
                  <a:pt x="242" y="429"/>
                  <a:pt x="242" y="429"/>
                </a:cubicBezTo>
                <a:cubicBezTo>
                  <a:pt x="242" y="429"/>
                  <a:pt x="241" y="429"/>
                  <a:pt x="241" y="429"/>
                </a:cubicBezTo>
                <a:cubicBezTo>
                  <a:pt x="241" y="430"/>
                  <a:pt x="241" y="430"/>
                  <a:pt x="241" y="431"/>
                </a:cubicBezTo>
                <a:cubicBezTo>
                  <a:pt x="241" y="431"/>
                  <a:pt x="241" y="431"/>
                  <a:pt x="242" y="431"/>
                </a:cubicBezTo>
                <a:cubicBezTo>
                  <a:pt x="242" y="431"/>
                  <a:pt x="242" y="432"/>
                  <a:pt x="243" y="432"/>
                </a:cubicBezTo>
                <a:cubicBezTo>
                  <a:pt x="244" y="432"/>
                  <a:pt x="245" y="432"/>
                  <a:pt x="246" y="431"/>
                </a:cubicBezTo>
                <a:cubicBezTo>
                  <a:pt x="246" y="430"/>
                  <a:pt x="247" y="431"/>
                  <a:pt x="247" y="430"/>
                </a:cubicBezTo>
                <a:cubicBezTo>
                  <a:pt x="247" y="432"/>
                  <a:pt x="248" y="431"/>
                  <a:pt x="249" y="432"/>
                </a:cubicBezTo>
                <a:cubicBezTo>
                  <a:pt x="251" y="433"/>
                  <a:pt x="252" y="433"/>
                  <a:pt x="254" y="432"/>
                </a:cubicBezTo>
                <a:cubicBezTo>
                  <a:pt x="254" y="432"/>
                  <a:pt x="254" y="432"/>
                  <a:pt x="254" y="432"/>
                </a:cubicBezTo>
                <a:cubicBezTo>
                  <a:pt x="255" y="433"/>
                  <a:pt x="255" y="433"/>
                  <a:pt x="255" y="433"/>
                </a:cubicBezTo>
                <a:cubicBezTo>
                  <a:pt x="256" y="433"/>
                  <a:pt x="257" y="432"/>
                  <a:pt x="257" y="432"/>
                </a:cubicBezTo>
                <a:cubicBezTo>
                  <a:pt x="257" y="431"/>
                  <a:pt x="259" y="432"/>
                  <a:pt x="259" y="431"/>
                </a:cubicBezTo>
                <a:cubicBezTo>
                  <a:pt x="259" y="430"/>
                  <a:pt x="260" y="430"/>
                  <a:pt x="260" y="430"/>
                </a:cubicBezTo>
                <a:cubicBezTo>
                  <a:pt x="261" y="430"/>
                  <a:pt x="262" y="429"/>
                  <a:pt x="263" y="429"/>
                </a:cubicBezTo>
                <a:cubicBezTo>
                  <a:pt x="263" y="430"/>
                  <a:pt x="263" y="429"/>
                  <a:pt x="263" y="429"/>
                </a:cubicBezTo>
                <a:cubicBezTo>
                  <a:pt x="263" y="428"/>
                  <a:pt x="263" y="428"/>
                  <a:pt x="263" y="428"/>
                </a:cubicBezTo>
                <a:cubicBezTo>
                  <a:pt x="264" y="426"/>
                  <a:pt x="263" y="425"/>
                  <a:pt x="262" y="424"/>
                </a:cubicBezTo>
                <a:cubicBezTo>
                  <a:pt x="262" y="424"/>
                  <a:pt x="262" y="423"/>
                  <a:pt x="261" y="423"/>
                </a:cubicBezTo>
                <a:cubicBezTo>
                  <a:pt x="261" y="423"/>
                  <a:pt x="261" y="423"/>
                  <a:pt x="261" y="423"/>
                </a:cubicBezTo>
                <a:cubicBezTo>
                  <a:pt x="261" y="423"/>
                  <a:pt x="261" y="423"/>
                  <a:pt x="261" y="423"/>
                </a:cubicBezTo>
                <a:cubicBezTo>
                  <a:pt x="260" y="423"/>
                  <a:pt x="261" y="423"/>
                  <a:pt x="262" y="422"/>
                </a:cubicBezTo>
                <a:cubicBezTo>
                  <a:pt x="262" y="422"/>
                  <a:pt x="262" y="422"/>
                  <a:pt x="262" y="421"/>
                </a:cubicBezTo>
                <a:cubicBezTo>
                  <a:pt x="262" y="420"/>
                  <a:pt x="261" y="420"/>
                  <a:pt x="260" y="420"/>
                </a:cubicBezTo>
                <a:cubicBezTo>
                  <a:pt x="260" y="420"/>
                  <a:pt x="259" y="420"/>
                  <a:pt x="259" y="420"/>
                </a:cubicBezTo>
                <a:cubicBezTo>
                  <a:pt x="259" y="421"/>
                  <a:pt x="258" y="421"/>
                  <a:pt x="257" y="422"/>
                </a:cubicBezTo>
                <a:cubicBezTo>
                  <a:pt x="257" y="422"/>
                  <a:pt x="256" y="422"/>
                  <a:pt x="256" y="423"/>
                </a:cubicBezTo>
                <a:cubicBezTo>
                  <a:pt x="255" y="424"/>
                  <a:pt x="255" y="426"/>
                  <a:pt x="254" y="426"/>
                </a:cubicBezTo>
                <a:cubicBezTo>
                  <a:pt x="254" y="426"/>
                  <a:pt x="254" y="426"/>
                  <a:pt x="254" y="425"/>
                </a:cubicBezTo>
                <a:cubicBezTo>
                  <a:pt x="255" y="424"/>
                  <a:pt x="255" y="422"/>
                  <a:pt x="255" y="421"/>
                </a:cubicBezTo>
                <a:cubicBezTo>
                  <a:pt x="255" y="420"/>
                  <a:pt x="254" y="420"/>
                  <a:pt x="254" y="419"/>
                </a:cubicBezTo>
                <a:cubicBezTo>
                  <a:pt x="254" y="419"/>
                  <a:pt x="254" y="419"/>
                  <a:pt x="254" y="419"/>
                </a:cubicBezTo>
                <a:cubicBezTo>
                  <a:pt x="253" y="418"/>
                  <a:pt x="253" y="418"/>
                  <a:pt x="252" y="418"/>
                </a:cubicBezTo>
                <a:cubicBezTo>
                  <a:pt x="252" y="418"/>
                  <a:pt x="252" y="418"/>
                  <a:pt x="252" y="418"/>
                </a:cubicBezTo>
                <a:cubicBezTo>
                  <a:pt x="252" y="417"/>
                  <a:pt x="252" y="416"/>
                  <a:pt x="252" y="416"/>
                </a:cubicBezTo>
                <a:cubicBezTo>
                  <a:pt x="253" y="416"/>
                  <a:pt x="253" y="416"/>
                  <a:pt x="254" y="417"/>
                </a:cubicBezTo>
                <a:cubicBezTo>
                  <a:pt x="254" y="418"/>
                  <a:pt x="255" y="418"/>
                  <a:pt x="256" y="419"/>
                </a:cubicBezTo>
                <a:cubicBezTo>
                  <a:pt x="256" y="419"/>
                  <a:pt x="258" y="419"/>
                  <a:pt x="258" y="419"/>
                </a:cubicBezTo>
                <a:cubicBezTo>
                  <a:pt x="259" y="418"/>
                  <a:pt x="259" y="417"/>
                  <a:pt x="258" y="417"/>
                </a:cubicBezTo>
                <a:cubicBezTo>
                  <a:pt x="257" y="415"/>
                  <a:pt x="258" y="415"/>
                  <a:pt x="259" y="414"/>
                </a:cubicBezTo>
                <a:cubicBezTo>
                  <a:pt x="259" y="414"/>
                  <a:pt x="259" y="414"/>
                  <a:pt x="259" y="414"/>
                </a:cubicBezTo>
                <a:cubicBezTo>
                  <a:pt x="260" y="414"/>
                  <a:pt x="259" y="415"/>
                  <a:pt x="260" y="415"/>
                </a:cubicBezTo>
                <a:cubicBezTo>
                  <a:pt x="260" y="414"/>
                  <a:pt x="260" y="414"/>
                  <a:pt x="260" y="413"/>
                </a:cubicBezTo>
                <a:cubicBezTo>
                  <a:pt x="260" y="413"/>
                  <a:pt x="260" y="412"/>
                  <a:pt x="261" y="412"/>
                </a:cubicBezTo>
                <a:cubicBezTo>
                  <a:pt x="261" y="413"/>
                  <a:pt x="262" y="414"/>
                  <a:pt x="264" y="416"/>
                </a:cubicBezTo>
                <a:cubicBezTo>
                  <a:pt x="264" y="416"/>
                  <a:pt x="264" y="417"/>
                  <a:pt x="264" y="417"/>
                </a:cubicBezTo>
                <a:cubicBezTo>
                  <a:pt x="265" y="417"/>
                  <a:pt x="264" y="416"/>
                  <a:pt x="264" y="416"/>
                </a:cubicBezTo>
                <a:cubicBezTo>
                  <a:pt x="264" y="416"/>
                  <a:pt x="264" y="416"/>
                  <a:pt x="264" y="416"/>
                </a:cubicBezTo>
                <a:cubicBezTo>
                  <a:pt x="264" y="416"/>
                  <a:pt x="264" y="416"/>
                  <a:pt x="264" y="416"/>
                </a:cubicBezTo>
                <a:cubicBezTo>
                  <a:pt x="265" y="415"/>
                  <a:pt x="265" y="413"/>
                  <a:pt x="266" y="412"/>
                </a:cubicBezTo>
                <a:cubicBezTo>
                  <a:pt x="265" y="414"/>
                  <a:pt x="266" y="415"/>
                  <a:pt x="266" y="416"/>
                </a:cubicBezTo>
                <a:cubicBezTo>
                  <a:pt x="267" y="417"/>
                  <a:pt x="269" y="417"/>
                  <a:pt x="269" y="416"/>
                </a:cubicBezTo>
                <a:cubicBezTo>
                  <a:pt x="269" y="414"/>
                  <a:pt x="270" y="412"/>
                  <a:pt x="269" y="409"/>
                </a:cubicBezTo>
                <a:cubicBezTo>
                  <a:pt x="269" y="409"/>
                  <a:pt x="268" y="408"/>
                  <a:pt x="269" y="407"/>
                </a:cubicBezTo>
                <a:close/>
                <a:moveTo>
                  <a:pt x="229" y="334"/>
                </a:moveTo>
                <a:cubicBezTo>
                  <a:pt x="230" y="334"/>
                  <a:pt x="230" y="333"/>
                  <a:pt x="231" y="332"/>
                </a:cubicBezTo>
                <a:cubicBezTo>
                  <a:pt x="231" y="330"/>
                  <a:pt x="232" y="330"/>
                  <a:pt x="234" y="330"/>
                </a:cubicBezTo>
                <a:cubicBezTo>
                  <a:pt x="235" y="330"/>
                  <a:pt x="237" y="330"/>
                  <a:pt x="238" y="329"/>
                </a:cubicBezTo>
                <a:cubicBezTo>
                  <a:pt x="239" y="329"/>
                  <a:pt x="240" y="329"/>
                  <a:pt x="241" y="330"/>
                </a:cubicBezTo>
                <a:cubicBezTo>
                  <a:pt x="242" y="331"/>
                  <a:pt x="243" y="332"/>
                  <a:pt x="244" y="333"/>
                </a:cubicBezTo>
                <a:cubicBezTo>
                  <a:pt x="245" y="333"/>
                  <a:pt x="245" y="334"/>
                  <a:pt x="245" y="335"/>
                </a:cubicBezTo>
                <a:cubicBezTo>
                  <a:pt x="245" y="338"/>
                  <a:pt x="245" y="341"/>
                  <a:pt x="243" y="344"/>
                </a:cubicBezTo>
                <a:cubicBezTo>
                  <a:pt x="242" y="346"/>
                  <a:pt x="242" y="347"/>
                  <a:pt x="240" y="348"/>
                </a:cubicBezTo>
                <a:cubicBezTo>
                  <a:pt x="240" y="348"/>
                  <a:pt x="240" y="349"/>
                  <a:pt x="240" y="349"/>
                </a:cubicBezTo>
                <a:cubicBezTo>
                  <a:pt x="240" y="349"/>
                  <a:pt x="241" y="349"/>
                  <a:pt x="240" y="350"/>
                </a:cubicBezTo>
                <a:cubicBezTo>
                  <a:pt x="239" y="350"/>
                  <a:pt x="239" y="349"/>
                  <a:pt x="239" y="349"/>
                </a:cubicBezTo>
                <a:cubicBezTo>
                  <a:pt x="237" y="347"/>
                  <a:pt x="236" y="345"/>
                  <a:pt x="235" y="343"/>
                </a:cubicBezTo>
                <a:cubicBezTo>
                  <a:pt x="234" y="341"/>
                  <a:pt x="234" y="340"/>
                  <a:pt x="232" y="339"/>
                </a:cubicBezTo>
                <a:cubicBezTo>
                  <a:pt x="232" y="338"/>
                  <a:pt x="231" y="337"/>
                  <a:pt x="230" y="336"/>
                </a:cubicBezTo>
                <a:cubicBezTo>
                  <a:pt x="228" y="336"/>
                  <a:pt x="228" y="335"/>
                  <a:pt x="229" y="334"/>
                </a:cubicBezTo>
                <a:close/>
                <a:moveTo>
                  <a:pt x="279" y="326"/>
                </a:moveTo>
                <a:cubicBezTo>
                  <a:pt x="279" y="325"/>
                  <a:pt x="279" y="325"/>
                  <a:pt x="280" y="325"/>
                </a:cubicBezTo>
                <a:cubicBezTo>
                  <a:pt x="281" y="325"/>
                  <a:pt x="282" y="324"/>
                  <a:pt x="283" y="323"/>
                </a:cubicBezTo>
                <a:cubicBezTo>
                  <a:pt x="284" y="322"/>
                  <a:pt x="285" y="322"/>
                  <a:pt x="286" y="322"/>
                </a:cubicBezTo>
                <a:cubicBezTo>
                  <a:pt x="287" y="321"/>
                  <a:pt x="288" y="321"/>
                  <a:pt x="289" y="320"/>
                </a:cubicBezTo>
                <a:cubicBezTo>
                  <a:pt x="290" y="320"/>
                  <a:pt x="291" y="321"/>
                  <a:pt x="291" y="322"/>
                </a:cubicBezTo>
                <a:cubicBezTo>
                  <a:pt x="291" y="323"/>
                  <a:pt x="287" y="327"/>
                  <a:pt x="285" y="327"/>
                </a:cubicBezTo>
                <a:cubicBezTo>
                  <a:pt x="283" y="327"/>
                  <a:pt x="282" y="327"/>
                  <a:pt x="280" y="327"/>
                </a:cubicBezTo>
                <a:cubicBezTo>
                  <a:pt x="279" y="327"/>
                  <a:pt x="279" y="326"/>
                  <a:pt x="279" y="326"/>
                </a:cubicBezTo>
                <a:close/>
                <a:moveTo>
                  <a:pt x="296" y="343"/>
                </a:moveTo>
                <a:cubicBezTo>
                  <a:pt x="297" y="342"/>
                  <a:pt x="297" y="343"/>
                  <a:pt x="298" y="344"/>
                </a:cubicBezTo>
                <a:cubicBezTo>
                  <a:pt x="299" y="346"/>
                  <a:pt x="298" y="348"/>
                  <a:pt x="296" y="348"/>
                </a:cubicBezTo>
                <a:cubicBezTo>
                  <a:pt x="296" y="349"/>
                  <a:pt x="295" y="348"/>
                  <a:pt x="295" y="348"/>
                </a:cubicBezTo>
                <a:cubicBezTo>
                  <a:pt x="295" y="347"/>
                  <a:pt x="295" y="346"/>
                  <a:pt x="295" y="346"/>
                </a:cubicBezTo>
                <a:cubicBezTo>
                  <a:pt x="295" y="345"/>
                  <a:pt x="295" y="345"/>
                  <a:pt x="295" y="345"/>
                </a:cubicBezTo>
                <a:cubicBezTo>
                  <a:pt x="295" y="344"/>
                  <a:pt x="295" y="343"/>
                  <a:pt x="296" y="343"/>
                </a:cubicBezTo>
                <a:close/>
                <a:moveTo>
                  <a:pt x="274" y="399"/>
                </a:moveTo>
                <a:cubicBezTo>
                  <a:pt x="273" y="399"/>
                  <a:pt x="273" y="399"/>
                  <a:pt x="273" y="401"/>
                </a:cubicBezTo>
                <a:cubicBezTo>
                  <a:pt x="271" y="400"/>
                  <a:pt x="271" y="400"/>
                  <a:pt x="271" y="398"/>
                </a:cubicBezTo>
                <a:cubicBezTo>
                  <a:pt x="271" y="397"/>
                  <a:pt x="272" y="397"/>
                  <a:pt x="272" y="397"/>
                </a:cubicBezTo>
                <a:cubicBezTo>
                  <a:pt x="273" y="398"/>
                  <a:pt x="273" y="398"/>
                  <a:pt x="274" y="399"/>
                </a:cubicBezTo>
                <a:close/>
                <a:moveTo>
                  <a:pt x="268" y="419"/>
                </a:moveTo>
                <a:cubicBezTo>
                  <a:pt x="268" y="420"/>
                  <a:pt x="269" y="420"/>
                  <a:pt x="269" y="421"/>
                </a:cubicBezTo>
                <a:cubicBezTo>
                  <a:pt x="268" y="421"/>
                  <a:pt x="268" y="421"/>
                  <a:pt x="268" y="421"/>
                </a:cubicBezTo>
                <a:cubicBezTo>
                  <a:pt x="268" y="422"/>
                  <a:pt x="267" y="422"/>
                  <a:pt x="267" y="422"/>
                </a:cubicBezTo>
                <a:cubicBezTo>
                  <a:pt x="266" y="422"/>
                  <a:pt x="267" y="422"/>
                  <a:pt x="267" y="421"/>
                </a:cubicBezTo>
                <a:cubicBezTo>
                  <a:pt x="266" y="421"/>
                  <a:pt x="266" y="420"/>
                  <a:pt x="266" y="420"/>
                </a:cubicBezTo>
                <a:cubicBezTo>
                  <a:pt x="266" y="419"/>
                  <a:pt x="266" y="418"/>
                  <a:pt x="267" y="418"/>
                </a:cubicBezTo>
                <a:cubicBezTo>
                  <a:pt x="267" y="418"/>
                  <a:pt x="268" y="419"/>
                  <a:pt x="268" y="419"/>
                </a:cubicBezTo>
                <a:close/>
                <a:moveTo>
                  <a:pt x="297" y="350"/>
                </a:moveTo>
                <a:cubicBezTo>
                  <a:pt x="297" y="351"/>
                  <a:pt x="298" y="351"/>
                  <a:pt x="298" y="352"/>
                </a:cubicBezTo>
                <a:cubicBezTo>
                  <a:pt x="298" y="352"/>
                  <a:pt x="298" y="352"/>
                  <a:pt x="297" y="353"/>
                </a:cubicBezTo>
                <a:cubicBezTo>
                  <a:pt x="297" y="353"/>
                  <a:pt x="296" y="353"/>
                  <a:pt x="296" y="352"/>
                </a:cubicBezTo>
                <a:cubicBezTo>
                  <a:pt x="295" y="352"/>
                  <a:pt x="296" y="352"/>
                  <a:pt x="296" y="351"/>
                </a:cubicBezTo>
                <a:cubicBezTo>
                  <a:pt x="296" y="351"/>
                  <a:pt x="296" y="351"/>
                  <a:pt x="296" y="350"/>
                </a:cubicBezTo>
                <a:cubicBezTo>
                  <a:pt x="296" y="350"/>
                  <a:pt x="297" y="349"/>
                  <a:pt x="297" y="349"/>
                </a:cubicBezTo>
                <a:cubicBezTo>
                  <a:pt x="298" y="349"/>
                  <a:pt x="297" y="350"/>
                  <a:pt x="297" y="350"/>
                </a:cubicBezTo>
                <a:close/>
                <a:moveTo>
                  <a:pt x="222" y="333"/>
                </a:moveTo>
                <a:cubicBezTo>
                  <a:pt x="222" y="333"/>
                  <a:pt x="222" y="332"/>
                  <a:pt x="223" y="333"/>
                </a:cubicBezTo>
                <a:cubicBezTo>
                  <a:pt x="224" y="333"/>
                  <a:pt x="225" y="333"/>
                  <a:pt x="225" y="333"/>
                </a:cubicBezTo>
                <a:cubicBezTo>
                  <a:pt x="225" y="334"/>
                  <a:pt x="223" y="334"/>
                  <a:pt x="223" y="334"/>
                </a:cubicBezTo>
                <a:cubicBezTo>
                  <a:pt x="222" y="334"/>
                  <a:pt x="222" y="334"/>
                  <a:pt x="222" y="333"/>
                </a:cubicBezTo>
                <a:close/>
                <a:moveTo>
                  <a:pt x="163" y="400"/>
                </a:moveTo>
                <a:cubicBezTo>
                  <a:pt x="165" y="399"/>
                  <a:pt x="166" y="400"/>
                  <a:pt x="167" y="400"/>
                </a:cubicBezTo>
                <a:cubicBezTo>
                  <a:pt x="166" y="401"/>
                  <a:pt x="165" y="399"/>
                  <a:pt x="163" y="400"/>
                </a:cubicBezTo>
                <a:close/>
                <a:moveTo>
                  <a:pt x="265" y="425"/>
                </a:moveTo>
                <a:cubicBezTo>
                  <a:pt x="265" y="426"/>
                  <a:pt x="265" y="427"/>
                  <a:pt x="265" y="427"/>
                </a:cubicBezTo>
                <a:cubicBezTo>
                  <a:pt x="265" y="427"/>
                  <a:pt x="265" y="427"/>
                  <a:pt x="264" y="428"/>
                </a:cubicBezTo>
                <a:cubicBezTo>
                  <a:pt x="264" y="427"/>
                  <a:pt x="264" y="427"/>
                  <a:pt x="264" y="427"/>
                </a:cubicBezTo>
                <a:cubicBezTo>
                  <a:pt x="264" y="426"/>
                  <a:pt x="264" y="426"/>
                  <a:pt x="264" y="425"/>
                </a:cubicBezTo>
                <a:cubicBezTo>
                  <a:pt x="265" y="425"/>
                  <a:pt x="265" y="425"/>
                  <a:pt x="265" y="425"/>
                </a:cubicBezTo>
                <a:close/>
                <a:moveTo>
                  <a:pt x="198" y="442"/>
                </a:moveTo>
                <a:cubicBezTo>
                  <a:pt x="198" y="442"/>
                  <a:pt x="198" y="443"/>
                  <a:pt x="197" y="444"/>
                </a:cubicBezTo>
                <a:cubicBezTo>
                  <a:pt x="197" y="443"/>
                  <a:pt x="197" y="442"/>
                  <a:pt x="198" y="442"/>
                </a:cubicBezTo>
                <a:close/>
                <a:moveTo>
                  <a:pt x="260" y="415"/>
                </a:moveTo>
                <a:cubicBezTo>
                  <a:pt x="261" y="415"/>
                  <a:pt x="261" y="416"/>
                  <a:pt x="261" y="416"/>
                </a:cubicBezTo>
                <a:cubicBezTo>
                  <a:pt x="261" y="416"/>
                  <a:pt x="261" y="417"/>
                  <a:pt x="261" y="417"/>
                </a:cubicBezTo>
                <a:cubicBezTo>
                  <a:pt x="260" y="417"/>
                  <a:pt x="260" y="416"/>
                  <a:pt x="260" y="416"/>
                </a:cubicBezTo>
                <a:cubicBezTo>
                  <a:pt x="260" y="416"/>
                  <a:pt x="260" y="415"/>
                  <a:pt x="260" y="415"/>
                </a:cubicBezTo>
                <a:close/>
                <a:moveTo>
                  <a:pt x="113" y="333"/>
                </a:moveTo>
                <a:cubicBezTo>
                  <a:pt x="113" y="333"/>
                  <a:pt x="113" y="333"/>
                  <a:pt x="113" y="333"/>
                </a:cubicBezTo>
                <a:cubicBezTo>
                  <a:pt x="114" y="333"/>
                  <a:pt x="114" y="333"/>
                  <a:pt x="114" y="333"/>
                </a:cubicBezTo>
                <a:cubicBezTo>
                  <a:pt x="114" y="334"/>
                  <a:pt x="114" y="334"/>
                  <a:pt x="113" y="334"/>
                </a:cubicBezTo>
                <a:cubicBezTo>
                  <a:pt x="113" y="334"/>
                  <a:pt x="113" y="334"/>
                  <a:pt x="113" y="333"/>
                </a:cubicBezTo>
                <a:close/>
                <a:moveTo>
                  <a:pt x="270" y="404"/>
                </a:moveTo>
                <a:cubicBezTo>
                  <a:pt x="270" y="405"/>
                  <a:pt x="270" y="405"/>
                  <a:pt x="270" y="405"/>
                </a:cubicBezTo>
                <a:cubicBezTo>
                  <a:pt x="269" y="405"/>
                  <a:pt x="269" y="405"/>
                  <a:pt x="269" y="404"/>
                </a:cubicBezTo>
                <a:cubicBezTo>
                  <a:pt x="269" y="404"/>
                  <a:pt x="269" y="404"/>
                  <a:pt x="270" y="404"/>
                </a:cubicBezTo>
                <a:cubicBezTo>
                  <a:pt x="270" y="404"/>
                  <a:pt x="270" y="404"/>
                  <a:pt x="270" y="404"/>
                </a:cubicBezTo>
                <a:close/>
                <a:moveTo>
                  <a:pt x="218" y="355"/>
                </a:moveTo>
                <a:cubicBezTo>
                  <a:pt x="219" y="355"/>
                  <a:pt x="219" y="356"/>
                  <a:pt x="219" y="357"/>
                </a:cubicBezTo>
                <a:cubicBezTo>
                  <a:pt x="218" y="356"/>
                  <a:pt x="218" y="356"/>
                  <a:pt x="218" y="355"/>
                </a:cubicBezTo>
                <a:close/>
                <a:moveTo>
                  <a:pt x="295" y="342"/>
                </a:moveTo>
                <a:cubicBezTo>
                  <a:pt x="295" y="342"/>
                  <a:pt x="295" y="341"/>
                  <a:pt x="295" y="341"/>
                </a:cubicBezTo>
                <a:cubicBezTo>
                  <a:pt x="295" y="341"/>
                  <a:pt x="295" y="341"/>
                  <a:pt x="295" y="341"/>
                </a:cubicBezTo>
                <a:cubicBezTo>
                  <a:pt x="296" y="341"/>
                  <a:pt x="296" y="341"/>
                  <a:pt x="296" y="341"/>
                </a:cubicBezTo>
                <a:cubicBezTo>
                  <a:pt x="296" y="342"/>
                  <a:pt x="295" y="342"/>
                  <a:pt x="295" y="342"/>
                </a:cubicBezTo>
                <a:close/>
                <a:moveTo>
                  <a:pt x="207" y="357"/>
                </a:moveTo>
                <a:cubicBezTo>
                  <a:pt x="208" y="357"/>
                  <a:pt x="208" y="357"/>
                  <a:pt x="208" y="358"/>
                </a:cubicBezTo>
                <a:cubicBezTo>
                  <a:pt x="208" y="358"/>
                  <a:pt x="208" y="358"/>
                  <a:pt x="208" y="358"/>
                </a:cubicBezTo>
                <a:cubicBezTo>
                  <a:pt x="207" y="358"/>
                  <a:pt x="207" y="358"/>
                  <a:pt x="207" y="357"/>
                </a:cubicBezTo>
                <a:close/>
                <a:moveTo>
                  <a:pt x="221" y="369"/>
                </a:moveTo>
                <a:cubicBezTo>
                  <a:pt x="221" y="369"/>
                  <a:pt x="221" y="368"/>
                  <a:pt x="221" y="368"/>
                </a:cubicBezTo>
                <a:cubicBezTo>
                  <a:pt x="221" y="368"/>
                  <a:pt x="222" y="368"/>
                  <a:pt x="221" y="369"/>
                </a:cubicBezTo>
                <a:cubicBezTo>
                  <a:pt x="221" y="369"/>
                  <a:pt x="221" y="369"/>
                  <a:pt x="221" y="369"/>
                </a:cubicBezTo>
                <a:close/>
                <a:moveTo>
                  <a:pt x="187" y="404"/>
                </a:moveTo>
                <a:cubicBezTo>
                  <a:pt x="187" y="404"/>
                  <a:pt x="187" y="404"/>
                  <a:pt x="188" y="404"/>
                </a:cubicBezTo>
                <a:cubicBezTo>
                  <a:pt x="188" y="404"/>
                  <a:pt x="188" y="404"/>
                  <a:pt x="188" y="404"/>
                </a:cubicBezTo>
                <a:cubicBezTo>
                  <a:pt x="188" y="405"/>
                  <a:pt x="188" y="405"/>
                  <a:pt x="188" y="405"/>
                </a:cubicBezTo>
                <a:cubicBezTo>
                  <a:pt x="188" y="405"/>
                  <a:pt x="187" y="404"/>
                  <a:pt x="187" y="404"/>
                </a:cubicBezTo>
                <a:close/>
                <a:moveTo>
                  <a:pt x="252" y="397"/>
                </a:moveTo>
                <a:cubicBezTo>
                  <a:pt x="252" y="397"/>
                  <a:pt x="252" y="397"/>
                  <a:pt x="252" y="397"/>
                </a:cubicBezTo>
                <a:cubicBezTo>
                  <a:pt x="252" y="398"/>
                  <a:pt x="252" y="398"/>
                  <a:pt x="252" y="398"/>
                </a:cubicBezTo>
                <a:cubicBezTo>
                  <a:pt x="252" y="398"/>
                  <a:pt x="252" y="397"/>
                  <a:pt x="252" y="397"/>
                </a:cubicBezTo>
                <a:cubicBezTo>
                  <a:pt x="252" y="397"/>
                  <a:pt x="252" y="397"/>
                  <a:pt x="252" y="397"/>
                </a:cubicBezTo>
                <a:close/>
                <a:moveTo>
                  <a:pt x="183" y="437"/>
                </a:moveTo>
                <a:cubicBezTo>
                  <a:pt x="183" y="437"/>
                  <a:pt x="182" y="437"/>
                  <a:pt x="182" y="437"/>
                </a:cubicBezTo>
                <a:cubicBezTo>
                  <a:pt x="182" y="437"/>
                  <a:pt x="182" y="436"/>
                  <a:pt x="182" y="436"/>
                </a:cubicBezTo>
                <a:cubicBezTo>
                  <a:pt x="183" y="436"/>
                  <a:pt x="183" y="437"/>
                  <a:pt x="183" y="437"/>
                </a:cubicBezTo>
                <a:close/>
                <a:moveTo>
                  <a:pt x="111" y="331"/>
                </a:moveTo>
                <a:cubicBezTo>
                  <a:pt x="111" y="331"/>
                  <a:pt x="111" y="331"/>
                  <a:pt x="111" y="331"/>
                </a:cubicBezTo>
                <a:cubicBezTo>
                  <a:pt x="111" y="331"/>
                  <a:pt x="111" y="331"/>
                  <a:pt x="111" y="331"/>
                </a:cubicBezTo>
                <a:cubicBezTo>
                  <a:pt x="111" y="331"/>
                  <a:pt x="111" y="331"/>
                  <a:pt x="111" y="331"/>
                </a:cubicBezTo>
                <a:cubicBezTo>
                  <a:pt x="111" y="331"/>
                  <a:pt x="111" y="331"/>
                  <a:pt x="111" y="331"/>
                </a:cubicBezTo>
                <a:close/>
                <a:moveTo>
                  <a:pt x="213" y="351"/>
                </a:moveTo>
                <a:cubicBezTo>
                  <a:pt x="213" y="351"/>
                  <a:pt x="213" y="351"/>
                  <a:pt x="213" y="351"/>
                </a:cubicBezTo>
                <a:cubicBezTo>
                  <a:pt x="213" y="351"/>
                  <a:pt x="213" y="351"/>
                  <a:pt x="213" y="351"/>
                </a:cubicBezTo>
                <a:cubicBezTo>
                  <a:pt x="214" y="351"/>
                  <a:pt x="213" y="352"/>
                  <a:pt x="213" y="351"/>
                </a:cubicBezTo>
                <a:cubicBezTo>
                  <a:pt x="213" y="351"/>
                  <a:pt x="213" y="351"/>
                  <a:pt x="213" y="351"/>
                </a:cubicBezTo>
                <a:close/>
                <a:moveTo>
                  <a:pt x="253" y="396"/>
                </a:moveTo>
                <a:cubicBezTo>
                  <a:pt x="252" y="396"/>
                  <a:pt x="252" y="396"/>
                  <a:pt x="252" y="396"/>
                </a:cubicBezTo>
                <a:cubicBezTo>
                  <a:pt x="252" y="396"/>
                  <a:pt x="253" y="396"/>
                  <a:pt x="253" y="396"/>
                </a:cubicBezTo>
                <a:cubicBezTo>
                  <a:pt x="253" y="396"/>
                  <a:pt x="253" y="396"/>
                  <a:pt x="253" y="396"/>
                </a:cubicBezTo>
                <a:cubicBezTo>
                  <a:pt x="253" y="396"/>
                  <a:pt x="253" y="396"/>
                  <a:pt x="253" y="396"/>
                </a:cubicBezTo>
                <a:close/>
                <a:moveTo>
                  <a:pt x="307" y="433"/>
                </a:moveTo>
                <a:cubicBezTo>
                  <a:pt x="307" y="434"/>
                  <a:pt x="306" y="433"/>
                  <a:pt x="306" y="434"/>
                </a:cubicBezTo>
                <a:cubicBezTo>
                  <a:pt x="305" y="435"/>
                  <a:pt x="305" y="434"/>
                  <a:pt x="305" y="434"/>
                </a:cubicBezTo>
                <a:cubicBezTo>
                  <a:pt x="304" y="434"/>
                  <a:pt x="304" y="434"/>
                  <a:pt x="303" y="435"/>
                </a:cubicBezTo>
                <a:cubicBezTo>
                  <a:pt x="303" y="436"/>
                  <a:pt x="303" y="437"/>
                  <a:pt x="302" y="437"/>
                </a:cubicBezTo>
                <a:cubicBezTo>
                  <a:pt x="301" y="437"/>
                  <a:pt x="301" y="438"/>
                  <a:pt x="301" y="438"/>
                </a:cubicBezTo>
                <a:cubicBezTo>
                  <a:pt x="300" y="440"/>
                  <a:pt x="298" y="440"/>
                  <a:pt x="297" y="439"/>
                </a:cubicBezTo>
                <a:cubicBezTo>
                  <a:pt x="296" y="438"/>
                  <a:pt x="295" y="438"/>
                  <a:pt x="295" y="437"/>
                </a:cubicBezTo>
                <a:cubicBezTo>
                  <a:pt x="295" y="438"/>
                  <a:pt x="294" y="438"/>
                  <a:pt x="293" y="438"/>
                </a:cubicBezTo>
                <a:cubicBezTo>
                  <a:pt x="291" y="438"/>
                  <a:pt x="291" y="436"/>
                  <a:pt x="289" y="435"/>
                </a:cubicBezTo>
                <a:cubicBezTo>
                  <a:pt x="289" y="435"/>
                  <a:pt x="289" y="435"/>
                  <a:pt x="288" y="435"/>
                </a:cubicBezTo>
                <a:cubicBezTo>
                  <a:pt x="287" y="435"/>
                  <a:pt x="287" y="434"/>
                  <a:pt x="287" y="434"/>
                </a:cubicBezTo>
                <a:cubicBezTo>
                  <a:pt x="287" y="433"/>
                  <a:pt x="287" y="432"/>
                  <a:pt x="286" y="432"/>
                </a:cubicBezTo>
                <a:cubicBezTo>
                  <a:pt x="285" y="432"/>
                  <a:pt x="286" y="433"/>
                  <a:pt x="286" y="433"/>
                </a:cubicBezTo>
                <a:cubicBezTo>
                  <a:pt x="286" y="434"/>
                  <a:pt x="286" y="434"/>
                  <a:pt x="285" y="434"/>
                </a:cubicBezTo>
                <a:cubicBezTo>
                  <a:pt x="285" y="434"/>
                  <a:pt x="283" y="432"/>
                  <a:pt x="283" y="432"/>
                </a:cubicBezTo>
                <a:cubicBezTo>
                  <a:pt x="283" y="431"/>
                  <a:pt x="283" y="430"/>
                  <a:pt x="282" y="430"/>
                </a:cubicBezTo>
                <a:cubicBezTo>
                  <a:pt x="282" y="430"/>
                  <a:pt x="282" y="431"/>
                  <a:pt x="282" y="431"/>
                </a:cubicBezTo>
                <a:cubicBezTo>
                  <a:pt x="281" y="432"/>
                  <a:pt x="281" y="433"/>
                  <a:pt x="281" y="432"/>
                </a:cubicBezTo>
                <a:cubicBezTo>
                  <a:pt x="280" y="432"/>
                  <a:pt x="279" y="432"/>
                  <a:pt x="279" y="431"/>
                </a:cubicBezTo>
                <a:cubicBezTo>
                  <a:pt x="279" y="430"/>
                  <a:pt x="278" y="430"/>
                  <a:pt x="278" y="429"/>
                </a:cubicBezTo>
                <a:cubicBezTo>
                  <a:pt x="278" y="428"/>
                  <a:pt x="279" y="427"/>
                  <a:pt x="280" y="427"/>
                </a:cubicBezTo>
                <a:cubicBezTo>
                  <a:pt x="282" y="427"/>
                  <a:pt x="282" y="426"/>
                  <a:pt x="284" y="426"/>
                </a:cubicBezTo>
                <a:cubicBezTo>
                  <a:pt x="284" y="426"/>
                  <a:pt x="284" y="426"/>
                  <a:pt x="284" y="426"/>
                </a:cubicBezTo>
                <a:cubicBezTo>
                  <a:pt x="284" y="424"/>
                  <a:pt x="285" y="424"/>
                  <a:pt x="286" y="424"/>
                </a:cubicBezTo>
                <a:cubicBezTo>
                  <a:pt x="286" y="423"/>
                  <a:pt x="286" y="423"/>
                  <a:pt x="285" y="422"/>
                </a:cubicBezTo>
                <a:cubicBezTo>
                  <a:pt x="285" y="422"/>
                  <a:pt x="284" y="421"/>
                  <a:pt x="285" y="420"/>
                </a:cubicBezTo>
                <a:cubicBezTo>
                  <a:pt x="286" y="420"/>
                  <a:pt x="285" y="420"/>
                  <a:pt x="285" y="420"/>
                </a:cubicBezTo>
                <a:cubicBezTo>
                  <a:pt x="285" y="419"/>
                  <a:pt x="285" y="419"/>
                  <a:pt x="285" y="419"/>
                </a:cubicBezTo>
                <a:cubicBezTo>
                  <a:pt x="285" y="418"/>
                  <a:pt x="286" y="419"/>
                  <a:pt x="286" y="419"/>
                </a:cubicBezTo>
                <a:cubicBezTo>
                  <a:pt x="287" y="419"/>
                  <a:pt x="287" y="421"/>
                  <a:pt x="288" y="421"/>
                </a:cubicBezTo>
                <a:cubicBezTo>
                  <a:pt x="288" y="420"/>
                  <a:pt x="287" y="419"/>
                  <a:pt x="287" y="419"/>
                </a:cubicBezTo>
                <a:cubicBezTo>
                  <a:pt x="286" y="417"/>
                  <a:pt x="287" y="416"/>
                  <a:pt x="287" y="415"/>
                </a:cubicBezTo>
                <a:cubicBezTo>
                  <a:pt x="288" y="414"/>
                  <a:pt x="288" y="414"/>
                  <a:pt x="288" y="413"/>
                </a:cubicBezTo>
                <a:cubicBezTo>
                  <a:pt x="288" y="412"/>
                  <a:pt x="289" y="412"/>
                  <a:pt x="289" y="412"/>
                </a:cubicBezTo>
                <a:cubicBezTo>
                  <a:pt x="291" y="413"/>
                  <a:pt x="291" y="415"/>
                  <a:pt x="292" y="415"/>
                </a:cubicBezTo>
                <a:cubicBezTo>
                  <a:pt x="293" y="415"/>
                  <a:pt x="293" y="416"/>
                  <a:pt x="293" y="416"/>
                </a:cubicBezTo>
                <a:cubicBezTo>
                  <a:pt x="292" y="417"/>
                  <a:pt x="292" y="417"/>
                  <a:pt x="293" y="418"/>
                </a:cubicBezTo>
                <a:cubicBezTo>
                  <a:pt x="293" y="418"/>
                  <a:pt x="293" y="418"/>
                  <a:pt x="293" y="418"/>
                </a:cubicBezTo>
                <a:cubicBezTo>
                  <a:pt x="293" y="418"/>
                  <a:pt x="293" y="417"/>
                  <a:pt x="294" y="417"/>
                </a:cubicBezTo>
                <a:cubicBezTo>
                  <a:pt x="294" y="417"/>
                  <a:pt x="294" y="417"/>
                  <a:pt x="295" y="418"/>
                </a:cubicBezTo>
                <a:cubicBezTo>
                  <a:pt x="295" y="419"/>
                  <a:pt x="295" y="419"/>
                  <a:pt x="296" y="420"/>
                </a:cubicBezTo>
                <a:cubicBezTo>
                  <a:pt x="297" y="420"/>
                  <a:pt x="298" y="422"/>
                  <a:pt x="300" y="423"/>
                </a:cubicBezTo>
                <a:cubicBezTo>
                  <a:pt x="301" y="423"/>
                  <a:pt x="301" y="424"/>
                  <a:pt x="301" y="425"/>
                </a:cubicBezTo>
                <a:cubicBezTo>
                  <a:pt x="301" y="426"/>
                  <a:pt x="301" y="427"/>
                  <a:pt x="301" y="428"/>
                </a:cubicBezTo>
                <a:cubicBezTo>
                  <a:pt x="302" y="428"/>
                  <a:pt x="301" y="426"/>
                  <a:pt x="302" y="426"/>
                </a:cubicBezTo>
                <a:cubicBezTo>
                  <a:pt x="302" y="426"/>
                  <a:pt x="302" y="427"/>
                  <a:pt x="302" y="428"/>
                </a:cubicBezTo>
                <a:cubicBezTo>
                  <a:pt x="303" y="430"/>
                  <a:pt x="303" y="431"/>
                  <a:pt x="304" y="432"/>
                </a:cubicBezTo>
                <a:cubicBezTo>
                  <a:pt x="305" y="433"/>
                  <a:pt x="305" y="432"/>
                  <a:pt x="306" y="432"/>
                </a:cubicBezTo>
                <a:cubicBezTo>
                  <a:pt x="306" y="431"/>
                  <a:pt x="306" y="431"/>
                  <a:pt x="307" y="431"/>
                </a:cubicBezTo>
                <a:cubicBezTo>
                  <a:pt x="308" y="432"/>
                  <a:pt x="307" y="432"/>
                  <a:pt x="307" y="433"/>
                </a:cubicBezTo>
                <a:close/>
                <a:moveTo>
                  <a:pt x="276" y="428"/>
                </a:moveTo>
                <a:cubicBezTo>
                  <a:pt x="276" y="429"/>
                  <a:pt x="275" y="430"/>
                  <a:pt x="276" y="430"/>
                </a:cubicBezTo>
                <a:cubicBezTo>
                  <a:pt x="276" y="431"/>
                  <a:pt x="275" y="431"/>
                  <a:pt x="275" y="431"/>
                </a:cubicBezTo>
                <a:cubicBezTo>
                  <a:pt x="275" y="432"/>
                  <a:pt x="274" y="432"/>
                  <a:pt x="274" y="433"/>
                </a:cubicBezTo>
                <a:cubicBezTo>
                  <a:pt x="274" y="434"/>
                  <a:pt x="273" y="436"/>
                  <a:pt x="272" y="436"/>
                </a:cubicBezTo>
                <a:cubicBezTo>
                  <a:pt x="272" y="436"/>
                  <a:pt x="271" y="436"/>
                  <a:pt x="271" y="435"/>
                </a:cubicBezTo>
                <a:cubicBezTo>
                  <a:pt x="271" y="435"/>
                  <a:pt x="270" y="434"/>
                  <a:pt x="270" y="434"/>
                </a:cubicBezTo>
                <a:cubicBezTo>
                  <a:pt x="270" y="433"/>
                  <a:pt x="270" y="432"/>
                  <a:pt x="270" y="432"/>
                </a:cubicBezTo>
                <a:cubicBezTo>
                  <a:pt x="271" y="432"/>
                  <a:pt x="271" y="431"/>
                  <a:pt x="271" y="431"/>
                </a:cubicBezTo>
                <a:cubicBezTo>
                  <a:pt x="271" y="429"/>
                  <a:pt x="272" y="428"/>
                  <a:pt x="273" y="427"/>
                </a:cubicBezTo>
                <a:cubicBezTo>
                  <a:pt x="274" y="427"/>
                  <a:pt x="275" y="426"/>
                  <a:pt x="276" y="427"/>
                </a:cubicBezTo>
                <a:cubicBezTo>
                  <a:pt x="277" y="427"/>
                  <a:pt x="277" y="428"/>
                  <a:pt x="276" y="428"/>
                </a:cubicBezTo>
                <a:close/>
                <a:moveTo>
                  <a:pt x="302" y="421"/>
                </a:moveTo>
                <a:cubicBezTo>
                  <a:pt x="302" y="421"/>
                  <a:pt x="303" y="420"/>
                  <a:pt x="303" y="419"/>
                </a:cubicBezTo>
                <a:cubicBezTo>
                  <a:pt x="302" y="418"/>
                  <a:pt x="303" y="418"/>
                  <a:pt x="304" y="418"/>
                </a:cubicBezTo>
                <a:cubicBezTo>
                  <a:pt x="305" y="418"/>
                  <a:pt x="306" y="419"/>
                  <a:pt x="306" y="420"/>
                </a:cubicBezTo>
                <a:cubicBezTo>
                  <a:pt x="306" y="421"/>
                  <a:pt x="306" y="422"/>
                  <a:pt x="305" y="423"/>
                </a:cubicBezTo>
                <a:cubicBezTo>
                  <a:pt x="305" y="423"/>
                  <a:pt x="305" y="423"/>
                  <a:pt x="304" y="423"/>
                </a:cubicBezTo>
                <a:cubicBezTo>
                  <a:pt x="304" y="423"/>
                  <a:pt x="304" y="423"/>
                  <a:pt x="304" y="422"/>
                </a:cubicBezTo>
                <a:cubicBezTo>
                  <a:pt x="304" y="421"/>
                  <a:pt x="305" y="420"/>
                  <a:pt x="303" y="418"/>
                </a:cubicBezTo>
                <a:cubicBezTo>
                  <a:pt x="303" y="420"/>
                  <a:pt x="304" y="421"/>
                  <a:pt x="303" y="422"/>
                </a:cubicBezTo>
                <a:cubicBezTo>
                  <a:pt x="303" y="422"/>
                  <a:pt x="303" y="422"/>
                  <a:pt x="303" y="422"/>
                </a:cubicBezTo>
                <a:cubicBezTo>
                  <a:pt x="302" y="422"/>
                  <a:pt x="302" y="422"/>
                  <a:pt x="302" y="421"/>
                </a:cubicBezTo>
                <a:close/>
                <a:moveTo>
                  <a:pt x="264" y="435"/>
                </a:moveTo>
                <a:cubicBezTo>
                  <a:pt x="264" y="436"/>
                  <a:pt x="263" y="437"/>
                  <a:pt x="262" y="437"/>
                </a:cubicBezTo>
                <a:cubicBezTo>
                  <a:pt x="261" y="437"/>
                  <a:pt x="261" y="436"/>
                  <a:pt x="261" y="436"/>
                </a:cubicBezTo>
                <a:cubicBezTo>
                  <a:pt x="259" y="435"/>
                  <a:pt x="259" y="435"/>
                  <a:pt x="261" y="434"/>
                </a:cubicBezTo>
                <a:cubicBezTo>
                  <a:pt x="261" y="434"/>
                  <a:pt x="261" y="434"/>
                  <a:pt x="261" y="434"/>
                </a:cubicBezTo>
                <a:cubicBezTo>
                  <a:pt x="262" y="433"/>
                  <a:pt x="262" y="432"/>
                  <a:pt x="263" y="433"/>
                </a:cubicBezTo>
                <a:cubicBezTo>
                  <a:pt x="264" y="433"/>
                  <a:pt x="264" y="434"/>
                  <a:pt x="264" y="435"/>
                </a:cubicBezTo>
                <a:close/>
                <a:moveTo>
                  <a:pt x="297" y="419"/>
                </a:moveTo>
                <a:cubicBezTo>
                  <a:pt x="299" y="418"/>
                  <a:pt x="300" y="420"/>
                  <a:pt x="301" y="419"/>
                </a:cubicBezTo>
                <a:cubicBezTo>
                  <a:pt x="301" y="419"/>
                  <a:pt x="301" y="419"/>
                  <a:pt x="301" y="419"/>
                </a:cubicBezTo>
                <a:cubicBezTo>
                  <a:pt x="302" y="420"/>
                  <a:pt x="301" y="421"/>
                  <a:pt x="301" y="422"/>
                </a:cubicBezTo>
                <a:cubicBezTo>
                  <a:pt x="301" y="423"/>
                  <a:pt x="301" y="423"/>
                  <a:pt x="300" y="422"/>
                </a:cubicBezTo>
                <a:cubicBezTo>
                  <a:pt x="299" y="421"/>
                  <a:pt x="298" y="420"/>
                  <a:pt x="297" y="419"/>
                </a:cubicBezTo>
                <a:close/>
                <a:moveTo>
                  <a:pt x="276" y="443"/>
                </a:moveTo>
                <a:cubicBezTo>
                  <a:pt x="276" y="443"/>
                  <a:pt x="275" y="443"/>
                  <a:pt x="275" y="443"/>
                </a:cubicBezTo>
                <a:cubicBezTo>
                  <a:pt x="274" y="443"/>
                  <a:pt x="273" y="443"/>
                  <a:pt x="273" y="442"/>
                </a:cubicBezTo>
                <a:cubicBezTo>
                  <a:pt x="274" y="441"/>
                  <a:pt x="274" y="441"/>
                  <a:pt x="275" y="441"/>
                </a:cubicBezTo>
                <a:cubicBezTo>
                  <a:pt x="276" y="441"/>
                  <a:pt x="276" y="442"/>
                  <a:pt x="276" y="443"/>
                </a:cubicBezTo>
                <a:close/>
                <a:moveTo>
                  <a:pt x="271" y="440"/>
                </a:moveTo>
                <a:cubicBezTo>
                  <a:pt x="271" y="441"/>
                  <a:pt x="271" y="441"/>
                  <a:pt x="270" y="441"/>
                </a:cubicBezTo>
                <a:cubicBezTo>
                  <a:pt x="270" y="441"/>
                  <a:pt x="270" y="440"/>
                  <a:pt x="269" y="440"/>
                </a:cubicBezTo>
                <a:cubicBezTo>
                  <a:pt x="269" y="440"/>
                  <a:pt x="269" y="439"/>
                  <a:pt x="270" y="439"/>
                </a:cubicBezTo>
                <a:cubicBezTo>
                  <a:pt x="270" y="439"/>
                  <a:pt x="271" y="440"/>
                  <a:pt x="271" y="440"/>
                </a:cubicBezTo>
                <a:close/>
                <a:moveTo>
                  <a:pt x="292" y="412"/>
                </a:moveTo>
                <a:cubicBezTo>
                  <a:pt x="292" y="412"/>
                  <a:pt x="292" y="411"/>
                  <a:pt x="293" y="411"/>
                </a:cubicBezTo>
                <a:cubicBezTo>
                  <a:pt x="293" y="411"/>
                  <a:pt x="293" y="412"/>
                  <a:pt x="293" y="412"/>
                </a:cubicBezTo>
                <a:cubicBezTo>
                  <a:pt x="293" y="412"/>
                  <a:pt x="293" y="412"/>
                  <a:pt x="293" y="412"/>
                </a:cubicBezTo>
                <a:cubicBezTo>
                  <a:pt x="292" y="412"/>
                  <a:pt x="292" y="412"/>
                  <a:pt x="292" y="412"/>
                </a:cubicBezTo>
                <a:close/>
                <a:moveTo>
                  <a:pt x="269" y="436"/>
                </a:moveTo>
                <a:cubicBezTo>
                  <a:pt x="269" y="436"/>
                  <a:pt x="270" y="436"/>
                  <a:pt x="270" y="436"/>
                </a:cubicBezTo>
                <a:cubicBezTo>
                  <a:pt x="270" y="436"/>
                  <a:pt x="270" y="436"/>
                  <a:pt x="270" y="437"/>
                </a:cubicBezTo>
                <a:cubicBezTo>
                  <a:pt x="270" y="437"/>
                  <a:pt x="270" y="437"/>
                  <a:pt x="270" y="437"/>
                </a:cubicBezTo>
                <a:cubicBezTo>
                  <a:pt x="270" y="437"/>
                  <a:pt x="269" y="437"/>
                  <a:pt x="269" y="436"/>
                </a:cubicBezTo>
                <a:close/>
                <a:moveTo>
                  <a:pt x="297" y="129"/>
                </a:moveTo>
                <a:cubicBezTo>
                  <a:pt x="298" y="129"/>
                  <a:pt x="298" y="130"/>
                  <a:pt x="298" y="130"/>
                </a:cubicBezTo>
                <a:cubicBezTo>
                  <a:pt x="297" y="131"/>
                  <a:pt x="297" y="131"/>
                  <a:pt x="298" y="131"/>
                </a:cubicBezTo>
                <a:cubicBezTo>
                  <a:pt x="299" y="132"/>
                  <a:pt x="299" y="133"/>
                  <a:pt x="300" y="133"/>
                </a:cubicBezTo>
                <a:cubicBezTo>
                  <a:pt x="300" y="133"/>
                  <a:pt x="301" y="134"/>
                  <a:pt x="301" y="134"/>
                </a:cubicBezTo>
                <a:cubicBezTo>
                  <a:pt x="302" y="135"/>
                  <a:pt x="302" y="134"/>
                  <a:pt x="303" y="134"/>
                </a:cubicBezTo>
                <a:cubicBezTo>
                  <a:pt x="303" y="133"/>
                  <a:pt x="303" y="133"/>
                  <a:pt x="304" y="133"/>
                </a:cubicBezTo>
                <a:cubicBezTo>
                  <a:pt x="304" y="134"/>
                  <a:pt x="305" y="133"/>
                  <a:pt x="306" y="133"/>
                </a:cubicBezTo>
                <a:cubicBezTo>
                  <a:pt x="306" y="134"/>
                  <a:pt x="305" y="134"/>
                  <a:pt x="304" y="135"/>
                </a:cubicBezTo>
                <a:cubicBezTo>
                  <a:pt x="304" y="135"/>
                  <a:pt x="303" y="135"/>
                  <a:pt x="303" y="135"/>
                </a:cubicBezTo>
                <a:cubicBezTo>
                  <a:pt x="303" y="136"/>
                  <a:pt x="304" y="136"/>
                  <a:pt x="304" y="136"/>
                </a:cubicBezTo>
                <a:cubicBezTo>
                  <a:pt x="304" y="137"/>
                  <a:pt x="304" y="137"/>
                  <a:pt x="305" y="137"/>
                </a:cubicBezTo>
                <a:cubicBezTo>
                  <a:pt x="305" y="138"/>
                  <a:pt x="306" y="138"/>
                  <a:pt x="307" y="137"/>
                </a:cubicBezTo>
                <a:cubicBezTo>
                  <a:pt x="309" y="137"/>
                  <a:pt x="309" y="136"/>
                  <a:pt x="310" y="135"/>
                </a:cubicBezTo>
                <a:cubicBezTo>
                  <a:pt x="310" y="134"/>
                  <a:pt x="310" y="134"/>
                  <a:pt x="311" y="133"/>
                </a:cubicBezTo>
                <a:cubicBezTo>
                  <a:pt x="311" y="133"/>
                  <a:pt x="311" y="133"/>
                  <a:pt x="311" y="134"/>
                </a:cubicBezTo>
                <a:cubicBezTo>
                  <a:pt x="311" y="134"/>
                  <a:pt x="311" y="135"/>
                  <a:pt x="312" y="135"/>
                </a:cubicBezTo>
                <a:cubicBezTo>
                  <a:pt x="313" y="135"/>
                  <a:pt x="313" y="135"/>
                  <a:pt x="314" y="136"/>
                </a:cubicBezTo>
                <a:cubicBezTo>
                  <a:pt x="313" y="136"/>
                  <a:pt x="313" y="136"/>
                  <a:pt x="312" y="136"/>
                </a:cubicBezTo>
                <a:cubicBezTo>
                  <a:pt x="311" y="136"/>
                  <a:pt x="310" y="137"/>
                  <a:pt x="309" y="138"/>
                </a:cubicBezTo>
                <a:cubicBezTo>
                  <a:pt x="309" y="138"/>
                  <a:pt x="309" y="139"/>
                  <a:pt x="309" y="139"/>
                </a:cubicBezTo>
                <a:cubicBezTo>
                  <a:pt x="310" y="140"/>
                  <a:pt x="310" y="141"/>
                  <a:pt x="311" y="141"/>
                </a:cubicBezTo>
                <a:cubicBezTo>
                  <a:pt x="311" y="142"/>
                  <a:pt x="312" y="142"/>
                  <a:pt x="312" y="142"/>
                </a:cubicBezTo>
                <a:cubicBezTo>
                  <a:pt x="312" y="143"/>
                  <a:pt x="312" y="143"/>
                  <a:pt x="312" y="143"/>
                </a:cubicBezTo>
                <a:cubicBezTo>
                  <a:pt x="311" y="143"/>
                  <a:pt x="311" y="142"/>
                  <a:pt x="310" y="142"/>
                </a:cubicBezTo>
                <a:cubicBezTo>
                  <a:pt x="310" y="142"/>
                  <a:pt x="310" y="142"/>
                  <a:pt x="310" y="142"/>
                </a:cubicBezTo>
                <a:cubicBezTo>
                  <a:pt x="309" y="141"/>
                  <a:pt x="309" y="141"/>
                  <a:pt x="308" y="141"/>
                </a:cubicBezTo>
                <a:cubicBezTo>
                  <a:pt x="308" y="142"/>
                  <a:pt x="307" y="142"/>
                  <a:pt x="307" y="142"/>
                </a:cubicBezTo>
                <a:cubicBezTo>
                  <a:pt x="306" y="141"/>
                  <a:pt x="306" y="141"/>
                  <a:pt x="305" y="141"/>
                </a:cubicBezTo>
                <a:cubicBezTo>
                  <a:pt x="305" y="141"/>
                  <a:pt x="305" y="141"/>
                  <a:pt x="305" y="141"/>
                </a:cubicBezTo>
                <a:cubicBezTo>
                  <a:pt x="303" y="141"/>
                  <a:pt x="301" y="140"/>
                  <a:pt x="300" y="138"/>
                </a:cubicBezTo>
                <a:cubicBezTo>
                  <a:pt x="300" y="138"/>
                  <a:pt x="298" y="137"/>
                  <a:pt x="297" y="137"/>
                </a:cubicBezTo>
                <a:cubicBezTo>
                  <a:pt x="296" y="137"/>
                  <a:pt x="297" y="138"/>
                  <a:pt x="297" y="139"/>
                </a:cubicBezTo>
                <a:cubicBezTo>
                  <a:pt x="297" y="139"/>
                  <a:pt x="297" y="139"/>
                  <a:pt x="297" y="139"/>
                </a:cubicBezTo>
                <a:cubicBezTo>
                  <a:pt x="297" y="141"/>
                  <a:pt x="297" y="141"/>
                  <a:pt x="299" y="140"/>
                </a:cubicBezTo>
                <a:cubicBezTo>
                  <a:pt x="299" y="140"/>
                  <a:pt x="299" y="140"/>
                  <a:pt x="299" y="140"/>
                </a:cubicBezTo>
                <a:cubicBezTo>
                  <a:pt x="299" y="141"/>
                  <a:pt x="299" y="141"/>
                  <a:pt x="299" y="141"/>
                </a:cubicBezTo>
                <a:cubicBezTo>
                  <a:pt x="299" y="141"/>
                  <a:pt x="299" y="141"/>
                  <a:pt x="299" y="141"/>
                </a:cubicBezTo>
                <a:cubicBezTo>
                  <a:pt x="297" y="141"/>
                  <a:pt x="297" y="143"/>
                  <a:pt x="298" y="144"/>
                </a:cubicBezTo>
                <a:cubicBezTo>
                  <a:pt x="298" y="145"/>
                  <a:pt x="299" y="145"/>
                  <a:pt x="300" y="145"/>
                </a:cubicBezTo>
                <a:cubicBezTo>
                  <a:pt x="300" y="145"/>
                  <a:pt x="301" y="146"/>
                  <a:pt x="300" y="146"/>
                </a:cubicBezTo>
                <a:cubicBezTo>
                  <a:pt x="300" y="146"/>
                  <a:pt x="300" y="146"/>
                  <a:pt x="299" y="146"/>
                </a:cubicBezTo>
                <a:cubicBezTo>
                  <a:pt x="299" y="146"/>
                  <a:pt x="299" y="146"/>
                  <a:pt x="299" y="146"/>
                </a:cubicBezTo>
                <a:cubicBezTo>
                  <a:pt x="298" y="146"/>
                  <a:pt x="298" y="147"/>
                  <a:pt x="297" y="147"/>
                </a:cubicBezTo>
                <a:cubicBezTo>
                  <a:pt x="297" y="147"/>
                  <a:pt x="297" y="147"/>
                  <a:pt x="297" y="147"/>
                </a:cubicBezTo>
                <a:cubicBezTo>
                  <a:pt x="298" y="148"/>
                  <a:pt x="299" y="148"/>
                  <a:pt x="299" y="149"/>
                </a:cubicBezTo>
                <a:cubicBezTo>
                  <a:pt x="299" y="149"/>
                  <a:pt x="300" y="150"/>
                  <a:pt x="300" y="150"/>
                </a:cubicBezTo>
                <a:cubicBezTo>
                  <a:pt x="300" y="152"/>
                  <a:pt x="301" y="153"/>
                  <a:pt x="302" y="155"/>
                </a:cubicBezTo>
                <a:cubicBezTo>
                  <a:pt x="302" y="155"/>
                  <a:pt x="302" y="156"/>
                  <a:pt x="303" y="156"/>
                </a:cubicBezTo>
                <a:cubicBezTo>
                  <a:pt x="303" y="156"/>
                  <a:pt x="303" y="156"/>
                  <a:pt x="303" y="156"/>
                </a:cubicBezTo>
                <a:cubicBezTo>
                  <a:pt x="303" y="156"/>
                  <a:pt x="303" y="156"/>
                  <a:pt x="303" y="156"/>
                </a:cubicBezTo>
                <a:cubicBezTo>
                  <a:pt x="304" y="156"/>
                  <a:pt x="304" y="157"/>
                  <a:pt x="305" y="156"/>
                </a:cubicBezTo>
                <a:cubicBezTo>
                  <a:pt x="305" y="156"/>
                  <a:pt x="305" y="156"/>
                  <a:pt x="305" y="156"/>
                </a:cubicBezTo>
                <a:cubicBezTo>
                  <a:pt x="306" y="156"/>
                  <a:pt x="307" y="156"/>
                  <a:pt x="308" y="155"/>
                </a:cubicBezTo>
                <a:cubicBezTo>
                  <a:pt x="308" y="155"/>
                  <a:pt x="308" y="155"/>
                  <a:pt x="308" y="155"/>
                </a:cubicBezTo>
                <a:cubicBezTo>
                  <a:pt x="309" y="155"/>
                  <a:pt x="309" y="155"/>
                  <a:pt x="309" y="155"/>
                </a:cubicBezTo>
                <a:cubicBezTo>
                  <a:pt x="310" y="154"/>
                  <a:pt x="311" y="154"/>
                  <a:pt x="311" y="153"/>
                </a:cubicBezTo>
                <a:cubicBezTo>
                  <a:pt x="311" y="152"/>
                  <a:pt x="312" y="152"/>
                  <a:pt x="313" y="152"/>
                </a:cubicBezTo>
                <a:cubicBezTo>
                  <a:pt x="313" y="152"/>
                  <a:pt x="312" y="153"/>
                  <a:pt x="313" y="154"/>
                </a:cubicBezTo>
                <a:cubicBezTo>
                  <a:pt x="313" y="154"/>
                  <a:pt x="312" y="155"/>
                  <a:pt x="312" y="155"/>
                </a:cubicBezTo>
                <a:cubicBezTo>
                  <a:pt x="311" y="156"/>
                  <a:pt x="310" y="158"/>
                  <a:pt x="308" y="158"/>
                </a:cubicBezTo>
                <a:cubicBezTo>
                  <a:pt x="307" y="158"/>
                  <a:pt x="306" y="159"/>
                  <a:pt x="305" y="159"/>
                </a:cubicBezTo>
                <a:cubicBezTo>
                  <a:pt x="304" y="160"/>
                  <a:pt x="303" y="160"/>
                  <a:pt x="303" y="161"/>
                </a:cubicBezTo>
                <a:cubicBezTo>
                  <a:pt x="303" y="162"/>
                  <a:pt x="304" y="163"/>
                  <a:pt x="303" y="164"/>
                </a:cubicBezTo>
                <a:cubicBezTo>
                  <a:pt x="303" y="164"/>
                  <a:pt x="303" y="164"/>
                  <a:pt x="303" y="164"/>
                </a:cubicBezTo>
                <a:cubicBezTo>
                  <a:pt x="304" y="165"/>
                  <a:pt x="305" y="166"/>
                  <a:pt x="306" y="165"/>
                </a:cubicBezTo>
                <a:cubicBezTo>
                  <a:pt x="306" y="165"/>
                  <a:pt x="306" y="165"/>
                  <a:pt x="306" y="165"/>
                </a:cubicBezTo>
                <a:cubicBezTo>
                  <a:pt x="306" y="166"/>
                  <a:pt x="308" y="167"/>
                  <a:pt x="307" y="168"/>
                </a:cubicBezTo>
                <a:cubicBezTo>
                  <a:pt x="306" y="168"/>
                  <a:pt x="307" y="169"/>
                  <a:pt x="307" y="169"/>
                </a:cubicBezTo>
                <a:cubicBezTo>
                  <a:pt x="308" y="170"/>
                  <a:pt x="308" y="169"/>
                  <a:pt x="308" y="169"/>
                </a:cubicBezTo>
                <a:cubicBezTo>
                  <a:pt x="308" y="169"/>
                  <a:pt x="309" y="168"/>
                  <a:pt x="309" y="169"/>
                </a:cubicBezTo>
                <a:cubicBezTo>
                  <a:pt x="309" y="169"/>
                  <a:pt x="310" y="168"/>
                  <a:pt x="310" y="168"/>
                </a:cubicBezTo>
                <a:cubicBezTo>
                  <a:pt x="310" y="167"/>
                  <a:pt x="310" y="167"/>
                  <a:pt x="311" y="167"/>
                </a:cubicBezTo>
                <a:cubicBezTo>
                  <a:pt x="311" y="167"/>
                  <a:pt x="312" y="166"/>
                  <a:pt x="312" y="166"/>
                </a:cubicBezTo>
                <a:cubicBezTo>
                  <a:pt x="312" y="165"/>
                  <a:pt x="312" y="166"/>
                  <a:pt x="311" y="165"/>
                </a:cubicBezTo>
                <a:cubicBezTo>
                  <a:pt x="311" y="165"/>
                  <a:pt x="311" y="165"/>
                  <a:pt x="311" y="165"/>
                </a:cubicBezTo>
                <a:cubicBezTo>
                  <a:pt x="311" y="164"/>
                  <a:pt x="312" y="164"/>
                  <a:pt x="312" y="164"/>
                </a:cubicBezTo>
                <a:cubicBezTo>
                  <a:pt x="313" y="164"/>
                  <a:pt x="313" y="164"/>
                  <a:pt x="314" y="165"/>
                </a:cubicBezTo>
                <a:cubicBezTo>
                  <a:pt x="314" y="165"/>
                  <a:pt x="315" y="165"/>
                  <a:pt x="316" y="165"/>
                </a:cubicBezTo>
                <a:cubicBezTo>
                  <a:pt x="315" y="166"/>
                  <a:pt x="315" y="166"/>
                  <a:pt x="314" y="167"/>
                </a:cubicBezTo>
                <a:cubicBezTo>
                  <a:pt x="314" y="167"/>
                  <a:pt x="314" y="169"/>
                  <a:pt x="314" y="169"/>
                </a:cubicBezTo>
                <a:cubicBezTo>
                  <a:pt x="314" y="170"/>
                  <a:pt x="315" y="170"/>
                  <a:pt x="316" y="170"/>
                </a:cubicBezTo>
                <a:cubicBezTo>
                  <a:pt x="316" y="169"/>
                  <a:pt x="318" y="169"/>
                  <a:pt x="317" y="167"/>
                </a:cubicBezTo>
                <a:cubicBezTo>
                  <a:pt x="317" y="167"/>
                  <a:pt x="317" y="166"/>
                  <a:pt x="317" y="166"/>
                </a:cubicBezTo>
                <a:cubicBezTo>
                  <a:pt x="319" y="166"/>
                  <a:pt x="319" y="165"/>
                  <a:pt x="319" y="165"/>
                </a:cubicBezTo>
                <a:cubicBezTo>
                  <a:pt x="319" y="164"/>
                  <a:pt x="319" y="164"/>
                  <a:pt x="319" y="163"/>
                </a:cubicBezTo>
                <a:cubicBezTo>
                  <a:pt x="320" y="163"/>
                  <a:pt x="320" y="163"/>
                  <a:pt x="320" y="164"/>
                </a:cubicBezTo>
                <a:cubicBezTo>
                  <a:pt x="320" y="165"/>
                  <a:pt x="320" y="166"/>
                  <a:pt x="319" y="167"/>
                </a:cubicBezTo>
                <a:cubicBezTo>
                  <a:pt x="320" y="167"/>
                  <a:pt x="320" y="166"/>
                  <a:pt x="320" y="166"/>
                </a:cubicBezTo>
                <a:cubicBezTo>
                  <a:pt x="322" y="166"/>
                  <a:pt x="322" y="165"/>
                  <a:pt x="321" y="164"/>
                </a:cubicBezTo>
                <a:cubicBezTo>
                  <a:pt x="321" y="164"/>
                  <a:pt x="321" y="163"/>
                  <a:pt x="321" y="163"/>
                </a:cubicBezTo>
                <a:cubicBezTo>
                  <a:pt x="321" y="162"/>
                  <a:pt x="321" y="162"/>
                  <a:pt x="321" y="162"/>
                </a:cubicBezTo>
                <a:cubicBezTo>
                  <a:pt x="322" y="162"/>
                  <a:pt x="321" y="162"/>
                  <a:pt x="322" y="163"/>
                </a:cubicBezTo>
                <a:cubicBezTo>
                  <a:pt x="322" y="163"/>
                  <a:pt x="322" y="163"/>
                  <a:pt x="322" y="164"/>
                </a:cubicBezTo>
                <a:cubicBezTo>
                  <a:pt x="322" y="164"/>
                  <a:pt x="323" y="164"/>
                  <a:pt x="323" y="164"/>
                </a:cubicBezTo>
                <a:cubicBezTo>
                  <a:pt x="323" y="163"/>
                  <a:pt x="324" y="163"/>
                  <a:pt x="324" y="163"/>
                </a:cubicBezTo>
                <a:cubicBezTo>
                  <a:pt x="325" y="163"/>
                  <a:pt x="325" y="163"/>
                  <a:pt x="326" y="163"/>
                </a:cubicBezTo>
                <a:cubicBezTo>
                  <a:pt x="326" y="163"/>
                  <a:pt x="327" y="162"/>
                  <a:pt x="327" y="163"/>
                </a:cubicBezTo>
                <a:cubicBezTo>
                  <a:pt x="327" y="163"/>
                  <a:pt x="327" y="163"/>
                  <a:pt x="327" y="163"/>
                </a:cubicBezTo>
                <a:cubicBezTo>
                  <a:pt x="326" y="164"/>
                  <a:pt x="325" y="165"/>
                  <a:pt x="324" y="166"/>
                </a:cubicBezTo>
                <a:cubicBezTo>
                  <a:pt x="326" y="166"/>
                  <a:pt x="327" y="167"/>
                  <a:pt x="329" y="167"/>
                </a:cubicBezTo>
                <a:cubicBezTo>
                  <a:pt x="330" y="167"/>
                  <a:pt x="331" y="166"/>
                  <a:pt x="333" y="166"/>
                </a:cubicBezTo>
                <a:cubicBezTo>
                  <a:pt x="333" y="166"/>
                  <a:pt x="333" y="165"/>
                  <a:pt x="333" y="165"/>
                </a:cubicBezTo>
                <a:cubicBezTo>
                  <a:pt x="333" y="165"/>
                  <a:pt x="334" y="165"/>
                  <a:pt x="334" y="165"/>
                </a:cubicBezTo>
                <a:cubicBezTo>
                  <a:pt x="334" y="165"/>
                  <a:pt x="334" y="166"/>
                  <a:pt x="334" y="166"/>
                </a:cubicBezTo>
                <a:cubicBezTo>
                  <a:pt x="334" y="166"/>
                  <a:pt x="333" y="167"/>
                  <a:pt x="333" y="167"/>
                </a:cubicBezTo>
                <a:cubicBezTo>
                  <a:pt x="332" y="167"/>
                  <a:pt x="331" y="167"/>
                  <a:pt x="330" y="168"/>
                </a:cubicBezTo>
                <a:cubicBezTo>
                  <a:pt x="329" y="169"/>
                  <a:pt x="327" y="168"/>
                  <a:pt x="326" y="168"/>
                </a:cubicBezTo>
                <a:cubicBezTo>
                  <a:pt x="325" y="168"/>
                  <a:pt x="324" y="169"/>
                  <a:pt x="324" y="170"/>
                </a:cubicBezTo>
                <a:cubicBezTo>
                  <a:pt x="323" y="171"/>
                  <a:pt x="325" y="170"/>
                  <a:pt x="325" y="171"/>
                </a:cubicBezTo>
                <a:cubicBezTo>
                  <a:pt x="325" y="171"/>
                  <a:pt x="326" y="171"/>
                  <a:pt x="326" y="171"/>
                </a:cubicBezTo>
                <a:cubicBezTo>
                  <a:pt x="328" y="172"/>
                  <a:pt x="329" y="172"/>
                  <a:pt x="331" y="171"/>
                </a:cubicBezTo>
                <a:cubicBezTo>
                  <a:pt x="332" y="171"/>
                  <a:pt x="333" y="171"/>
                  <a:pt x="334" y="170"/>
                </a:cubicBezTo>
                <a:cubicBezTo>
                  <a:pt x="335" y="170"/>
                  <a:pt x="336" y="170"/>
                  <a:pt x="337" y="171"/>
                </a:cubicBezTo>
                <a:cubicBezTo>
                  <a:pt x="337" y="171"/>
                  <a:pt x="338" y="171"/>
                  <a:pt x="338" y="170"/>
                </a:cubicBezTo>
                <a:cubicBezTo>
                  <a:pt x="339" y="170"/>
                  <a:pt x="339" y="170"/>
                  <a:pt x="339" y="170"/>
                </a:cubicBezTo>
                <a:cubicBezTo>
                  <a:pt x="339" y="171"/>
                  <a:pt x="339" y="171"/>
                  <a:pt x="339" y="171"/>
                </a:cubicBezTo>
                <a:cubicBezTo>
                  <a:pt x="339" y="172"/>
                  <a:pt x="338" y="172"/>
                  <a:pt x="338" y="172"/>
                </a:cubicBezTo>
                <a:cubicBezTo>
                  <a:pt x="338" y="172"/>
                  <a:pt x="338" y="172"/>
                  <a:pt x="338" y="172"/>
                </a:cubicBezTo>
                <a:cubicBezTo>
                  <a:pt x="337" y="172"/>
                  <a:pt x="336" y="172"/>
                  <a:pt x="335" y="172"/>
                </a:cubicBezTo>
                <a:cubicBezTo>
                  <a:pt x="335" y="172"/>
                  <a:pt x="335" y="172"/>
                  <a:pt x="335" y="172"/>
                </a:cubicBezTo>
                <a:cubicBezTo>
                  <a:pt x="333" y="173"/>
                  <a:pt x="332" y="173"/>
                  <a:pt x="330" y="173"/>
                </a:cubicBezTo>
                <a:cubicBezTo>
                  <a:pt x="330" y="173"/>
                  <a:pt x="330" y="173"/>
                  <a:pt x="330" y="173"/>
                </a:cubicBezTo>
                <a:cubicBezTo>
                  <a:pt x="328" y="174"/>
                  <a:pt x="326" y="174"/>
                  <a:pt x="325" y="174"/>
                </a:cubicBezTo>
                <a:cubicBezTo>
                  <a:pt x="324" y="174"/>
                  <a:pt x="323" y="173"/>
                  <a:pt x="323" y="174"/>
                </a:cubicBezTo>
                <a:cubicBezTo>
                  <a:pt x="322" y="175"/>
                  <a:pt x="322" y="174"/>
                  <a:pt x="321" y="174"/>
                </a:cubicBezTo>
                <a:cubicBezTo>
                  <a:pt x="320" y="173"/>
                  <a:pt x="319" y="173"/>
                  <a:pt x="319" y="174"/>
                </a:cubicBezTo>
                <a:cubicBezTo>
                  <a:pt x="319" y="175"/>
                  <a:pt x="318" y="176"/>
                  <a:pt x="317" y="177"/>
                </a:cubicBezTo>
                <a:cubicBezTo>
                  <a:pt x="317" y="177"/>
                  <a:pt x="317" y="178"/>
                  <a:pt x="317" y="178"/>
                </a:cubicBezTo>
                <a:cubicBezTo>
                  <a:pt x="316" y="177"/>
                  <a:pt x="316" y="178"/>
                  <a:pt x="315" y="178"/>
                </a:cubicBezTo>
                <a:cubicBezTo>
                  <a:pt x="314" y="178"/>
                  <a:pt x="314" y="179"/>
                  <a:pt x="313" y="180"/>
                </a:cubicBezTo>
                <a:cubicBezTo>
                  <a:pt x="313" y="180"/>
                  <a:pt x="314" y="180"/>
                  <a:pt x="314" y="181"/>
                </a:cubicBezTo>
                <a:cubicBezTo>
                  <a:pt x="314" y="183"/>
                  <a:pt x="315" y="183"/>
                  <a:pt x="316" y="185"/>
                </a:cubicBezTo>
                <a:cubicBezTo>
                  <a:pt x="316" y="185"/>
                  <a:pt x="316" y="185"/>
                  <a:pt x="316" y="185"/>
                </a:cubicBezTo>
                <a:cubicBezTo>
                  <a:pt x="318" y="185"/>
                  <a:pt x="319" y="185"/>
                  <a:pt x="320" y="186"/>
                </a:cubicBezTo>
                <a:cubicBezTo>
                  <a:pt x="320" y="187"/>
                  <a:pt x="321" y="187"/>
                  <a:pt x="321" y="187"/>
                </a:cubicBezTo>
                <a:cubicBezTo>
                  <a:pt x="321" y="187"/>
                  <a:pt x="321" y="187"/>
                  <a:pt x="321" y="187"/>
                </a:cubicBezTo>
                <a:cubicBezTo>
                  <a:pt x="321" y="188"/>
                  <a:pt x="322" y="188"/>
                  <a:pt x="321" y="188"/>
                </a:cubicBezTo>
                <a:cubicBezTo>
                  <a:pt x="321" y="188"/>
                  <a:pt x="320" y="188"/>
                  <a:pt x="319" y="188"/>
                </a:cubicBezTo>
                <a:cubicBezTo>
                  <a:pt x="319" y="187"/>
                  <a:pt x="318" y="187"/>
                  <a:pt x="318" y="187"/>
                </a:cubicBezTo>
                <a:cubicBezTo>
                  <a:pt x="317" y="187"/>
                  <a:pt x="317" y="187"/>
                  <a:pt x="316" y="187"/>
                </a:cubicBezTo>
                <a:cubicBezTo>
                  <a:pt x="316" y="187"/>
                  <a:pt x="316" y="188"/>
                  <a:pt x="317" y="188"/>
                </a:cubicBezTo>
                <a:cubicBezTo>
                  <a:pt x="317" y="189"/>
                  <a:pt x="317" y="191"/>
                  <a:pt x="318" y="191"/>
                </a:cubicBezTo>
                <a:cubicBezTo>
                  <a:pt x="319" y="191"/>
                  <a:pt x="319" y="191"/>
                  <a:pt x="319" y="191"/>
                </a:cubicBezTo>
                <a:cubicBezTo>
                  <a:pt x="319" y="193"/>
                  <a:pt x="319" y="194"/>
                  <a:pt x="322" y="193"/>
                </a:cubicBezTo>
                <a:cubicBezTo>
                  <a:pt x="322" y="193"/>
                  <a:pt x="324" y="193"/>
                  <a:pt x="325" y="193"/>
                </a:cubicBezTo>
                <a:cubicBezTo>
                  <a:pt x="325" y="193"/>
                  <a:pt x="325" y="193"/>
                  <a:pt x="325" y="193"/>
                </a:cubicBezTo>
                <a:cubicBezTo>
                  <a:pt x="325" y="193"/>
                  <a:pt x="325" y="193"/>
                  <a:pt x="325" y="193"/>
                </a:cubicBezTo>
                <a:cubicBezTo>
                  <a:pt x="326" y="194"/>
                  <a:pt x="327" y="194"/>
                  <a:pt x="328" y="194"/>
                </a:cubicBezTo>
                <a:cubicBezTo>
                  <a:pt x="329" y="194"/>
                  <a:pt x="330" y="194"/>
                  <a:pt x="330" y="194"/>
                </a:cubicBezTo>
                <a:cubicBezTo>
                  <a:pt x="330" y="195"/>
                  <a:pt x="331" y="195"/>
                  <a:pt x="331" y="195"/>
                </a:cubicBezTo>
                <a:cubicBezTo>
                  <a:pt x="331" y="195"/>
                  <a:pt x="330" y="195"/>
                  <a:pt x="330" y="195"/>
                </a:cubicBezTo>
                <a:cubicBezTo>
                  <a:pt x="329" y="195"/>
                  <a:pt x="329" y="195"/>
                  <a:pt x="328" y="195"/>
                </a:cubicBezTo>
                <a:cubicBezTo>
                  <a:pt x="328" y="196"/>
                  <a:pt x="327" y="196"/>
                  <a:pt x="326" y="196"/>
                </a:cubicBezTo>
                <a:cubicBezTo>
                  <a:pt x="326" y="196"/>
                  <a:pt x="324" y="195"/>
                  <a:pt x="325" y="197"/>
                </a:cubicBezTo>
                <a:cubicBezTo>
                  <a:pt x="325" y="197"/>
                  <a:pt x="325" y="197"/>
                  <a:pt x="324" y="197"/>
                </a:cubicBezTo>
                <a:cubicBezTo>
                  <a:pt x="324" y="197"/>
                  <a:pt x="324" y="197"/>
                  <a:pt x="324" y="197"/>
                </a:cubicBezTo>
                <a:cubicBezTo>
                  <a:pt x="324" y="197"/>
                  <a:pt x="324" y="197"/>
                  <a:pt x="324" y="197"/>
                </a:cubicBezTo>
                <a:cubicBezTo>
                  <a:pt x="324" y="197"/>
                  <a:pt x="324" y="197"/>
                  <a:pt x="323" y="197"/>
                </a:cubicBezTo>
                <a:cubicBezTo>
                  <a:pt x="322" y="196"/>
                  <a:pt x="322" y="197"/>
                  <a:pt x="322" y="198"/>
                </a:cubicBezTo>
                <a:cubicBezTo>
                  <a:pt x="322" y="199"/>
                  <a:pt x="322" y="200"/>
                  <a:pt x="323" y="201"/>
                </a:cubicBezTo>
                <a:cubicBezTo>
                  <a:pt x="324" y="202"/>
                  <a:pt x="324" y="204"/>
                  <a:pt x="327" y="203"/>
                </a:cubicBezTo>
                <a:cubicBezTo>
                  <a:pt x="326" y="203"/>
                  <a:pt x="326" y="204"/>
                  <a:pt x="326" y="204"/>
                </a:cubicBezTo>
                <a:cubicBezTo>
                  <a:pt x="327" y="204"/>
                  <a:pt x="327" y="205"/>
                  <a:pt x="327" y="205"/>
                </a:cubicBezTo>
                <a:cubicBezTo>
                  <a:pt x="328" y="206"/>
                  <a:pt x="328" y="206"/>
                  <a:pt x="328" y="206"/>
                </a:cubicBezTo>
                <a:cubicBezTo>
                  <a:pt x="329" y="205"/>
                  <a:pt x="329" y="205"/>
                  <a:pt x="330" y="206"/>
                </a:cubicBezTo>
                <a:cubicBezTo>
                  <a:pt x="330" y="206"/>
                  <a:pt x="331" y="207"/>
                  <a:pt x="332" y="207"/>
                </a:cubicBezTo>
                <a:cubicBezTo>
                  <a:pt x="334" y="207"/>
                  <a:pt x="336" y="209"/>
                  <a:pt x="338" y="209"/>
                </a:cubicBezTo>
                <a:cubicBezTo>
                  <a:pt x="338" y="209"/>
                  <a:pt x="339" y="209"/>
                  <a:pt x="340" y="208"/>
                </a:cubicBezTo>
                <a:cubicBezTo>
                  <a:pt x="340" y="207"/>
                  <a:pt x="340" y="207"/>
                  <a:pt x="340" y="206"/>
                </a:cubicBezTo>
                <a:cubicBezTo>
                  <a:pt x="339" y="205"/>
                  <a:pt x="339" y="205"/>
                  <a:pt x="339" y="204"/>
                </a:cubicBezTo>
                <a:cubicBezTo>
                  <a:pt x="338" y="204"/>
                  <a:pt x="338" y="203"/>
                  <a:pt x="337" y="202"/>
                </a:cubicBezTo>
                <a:cubicBezTo>
                  <a:pt x="337" y="202"/>
                  <a:pt x="338" y="202"/>
                  <a:pt x="338" y="202"/>
                </a:cubicBezTo>
                <a:cubicBezTo>
                  <a:pt x="339" y="202"/>
                  <a:pt x="339" y="202"/>
                  <a:pt x="340" y="202"/>
                </a:cubicBezTo>
                <a:cubicBezTo>
                  <a:pt x="341" y="202"/>
                  <a:pt x="342" y="203"/>
                  <a:pt x="342" y="204"/>
                </a:cubicBezTo>
                <a:cubicBezTo>
                  <a:pt x="342" y="205"/>
                  <a:pt x="342" y="206"/>
                  <a:pt x="344" y="206"/>
                </a:cubicBezTo>
                <a:cubicBezTo>
                  <a:pt x="344" y="206"/>
                  <a:pt x="344" y="206"/>
                  <a:pt x="344" y="206"/>
                </a:cubicBezTo>
                <a:cubicBezTo>
                  <a:pt x="344" y="207"/>
                  <a:pt x="344" y="207"/>
                  <a:pt x="344" y="207"/>
                </a:cubicBezTo>
                <a:cubicBezTo>
                  <a:pt x="345" y="208"/>
                  <a:pt x="345" y="208"/>
                  <a:pt x="345" y="208"/>
                </a:cubicBezTo>
                <a:cubicBezTo>
                  <a:pt x="345" y="208"/>
                  <a:pt x="345" y="207"/>
                  <a:pt x="345" y="207"/>
                </a:cubicBezTo>
                <a:cubicBezTo>
                  <a:pt x="345" y="206"/>
                  <a:pt x="344" y="204"/>
                  <a:pt x="344" y="203"/>
                </a:cubicBezTo>
                <a:cubicBezTo>
                  <a:pt x="344" y="203"/>
                  <a:pt x="344" y="203"/>
                  <a:pt x="344" y="202"/>
                </a:cubicBezTo>
                <a:cubicBezTo>
                  <a:pt x="344" y="201"/>
                  <a:pt x="344" y="200"/>
                  <a:pt x="342" y="199"/>
                </a:cubicBezTo>
                <a:cubicBezTo>
                  <a:pt x="342" y="199"/>
                  <a:pt x="342" y="198"/>
                  <a:pt x="342" y="198"/>
                </a:cubicBezTo>
                <a:cubicBezTo>
                  <a:pt x="341" y="197"/>
                  <a:pt x="342" y="196"/>
                  <a:pt x="341" y="195"/>
                </a:cubicBezTo>
                <a:cubicBezTo>
                  <a:pt x="341" y="195"/>
                  <a:pt x="341" y="195"/>
                  <a:pt x="341" y="194"/>
                </a:cubicBezTo>
                <a:cubicBezTo>
                  <a:pt x="341" y="194"/>
                  <a:pt x="341" y="194"/>
                  <a:pt x="341" y="194"/>
                </a:cubicBezTo>
                <a:cubicBezTo>
                  <a:pt x="341" y="193"/>
                  <a:pt x="341" y="193"/>
                  <a:pt x="342" y="193"/>
                </a:cubicBezTo>
                <a:cubicBezTo>
                  <a:pt x="342" y="193"/>
                  <a:pt x="342" y="193"/>
                  <a:pt x="342" y="194"/>
                </a:cubicBezTo>
                <a:cubicBezTo>
                  <a:pt x="342" y="194"/>
                  <a:pt x="342" y="194"/>
                  <a:pt x="342" y="195"/>
                </a:cubicBezTo>
                <a:cubicBezTo>
                  <a:pt x="343" y="196"/>
                  <a:pt x="343" y="197"/>
                  <a:pt x="344" y="199"/>
                </a:cubicBezTo>
                <a:cubicBezTo>
                  <a:pt x="345" y="200"/>
                  <a:pt x="346" y="202"/>
                  <a:pt x="347" y="204"/>
                </a:cubicBezTo>
                <a:cubicBezTo>
                  <a:pt x="347" y="205"/>
                  <a:pt x="348" y="207"/>
                  <a:pt x="349" y="208"/>
                </a:cubicBezTo>
                <a:cubicBezTo>
                  <a:pt x="349" y="208"/>
                  <a:pt x="350" y="208"/>
                  <a:pt x="350" y="207"/>
                </a:cubicBezTo>
                <a:cubicBezTo>
                  <a:pt x="350" y="206"/>
                  <a:pt x="351" y="204"/>
                  <a:pt x="351" y="202"/>
                </a:cubicBezTo>
                <a:cubicBezTo>
                  <a:pt x="351" y="201"/>
                  <a:pt x="352" y="199"/>
                  <a:pt x="351" y="197"/>
                </a:cubicBezTo>
                <a:cubicBezTo>
                  <a:pt x="350" y="196"/>
                  <a:pt x="350" y="195"/>
                  <a:pt x="350" y="194"/>
                </a:cubicBezTo>
                <a:cubicBezTo>
                  <a:pt x="350" y="193"/>
                  <a:pt x="350" y="193"/>
                  <a:pt x="350" y="193"/>
                </a:cubicBezTo>
                <a:cubicBezTo>
                  <a:pt x="351" y="193"/>
                  <a:pt x="351" y="193"/>
                  <a:pt x="351" y="193"/>
                </a:cubicBezTo>
                <a:cubicBezTo>
                  <a:pt x="351" y="195"/>
                  <a:pt x="352" y="196"/>
                  <a:pt x="353" y="197"/>
                </a:cubicBezTo>
                <a:cubicBezTo>
                  <a:pt x="353" y="198"/>
                  <a:pt x="353" y="198"/>
                  <a:pt x="355" y="197"/>
                </a:cubicBezTo>
                <a:cubicBezTo>
                  <a:pt x="355" y="197"/>
                  <a:pt x="356" y="196"/>
                  <a:pt x="356" y="195"/>
                </a:cubicBezTo>
                <a:cubicBezTo>
                  <a:pt x="356" y="193"/>
                  <a:pt x="356" y="192"/>
                  <a:pt x="355" y="191"/>
                </a:cubicBezTo>
                <a:cubicBezTo>
                  <a:pt x="355" y="190"/>
                  <a:pt x="354" y="190"/>
                  <a:pt x="354" y="190"/>
                </a:cubicBezTo>
                <a:cubicBezTo>
                  <a:pt x="354" y="189"/>
                  <a:pt x="354" y="187"/>
                  <a:pt x="353" y="186"/>
                </a:cubicBezTo>
                <a:cubicBezTo>
                  <a:pt x="353" y="186"/>
                  <a:pt x="353" y="186"/>
                  <a:pt x="353" y="186"/>
                </a:cubicBezTo>
                <a:cubicBezTo>
                  <a:pt x="353" y="184"/>
                  <a:pt x="354" y="183"/>
                  <a:pt x="353" y="181"/>
                </a:cubicBezTo>
                <a:cubicBezTo>
                  <a:pt x="353" y="181"/>
                  <a:pt x="354" y="181"/>
                  <a:pt x="354" y="180"/>
                </a:cubicBezTo>
                <a:cubicBezTo>
                  <a:pt x="354" y="180"/>
                  <a:pt x="354" y="180"/>
                  <a:pt x="354" y="179"/>
                </a:cubicBezTo>
                <a:cubicBezTo>
                  <a:pt x="354" y="179"/>
                  <a:pt x="354" y="179"/>
                  <a:pt x="354" y="179"/>
                </a:cubicBezTo>
                <a:cubicBezTo>
                  <a:pt x="356" y="179"/>
                  <a:pt x="356" y="179"/>
                  <a:pt x="356" y="177"/>
                </a:cubicBezTo>
                <a:cubicBezTo>
                  <a:pt x="356" y="176"/>
                  <a:pt x="356" y="176"/>
                  <a:pt x="357" y="176"/>
                </a:cubicBezTo>
                <a:cubicBezTo>
                  <a:pt x="357" y="176"/>
                  <a:pt x="357" y="177"/>
                  <a:pt x="357" y="177"/>
                </a:cubicBezTo>
                <a:cubicBezTo>
                  <a:pt x="357" y="177"/>
                  <a:pt x="357" y="177"/>
                  <a:pt x="357" y="178"/>
                </a:cubicBezTo>
                <a:cubicBezTo>
                  <a:pt x="356" y="178"/>
                  <a:pt x="356" y="178"/>
                  <a:pt x="356" y="179"/>
                </a:cubicBezTo>
                <a:cubicBezTo>
                  <a:pt x="356" y="180"/>
                  <a:pt x="354" y="180"/>
                  <a:pt x="355" y="181"/>
                </a:cubicBezTo>
                <a:cubicBezTo>
                  <a:pt x="355" y="182"/>
                  <a:pt x="355" y="183"/>
                  <a:pt x="355" y="183"/>
                </a:cubicBezTo>
                <a:cubicBezTo>
                  <a:pt x="354" y="185"/>
                  <a:pt x="355" y="187"/>
                  <a:pt x="356" y="189"/>
                </a:cubicBezTo>
                <a:cubicBezTo>
                  <a:pt x="356" y="190"/>
                  <a:pt x="357" y="190"/>
                  <a:pt x="357" y="191"/>
                </a:cubicBezTo>
                <a:cubicBezTo>
                  <a:pt x="357" y="191"/>
                  <a:pt x="357" y="192"/>
                  <a:pt x="357" y="192"/>
                </a:cubicBezTo>
                <a:cubicBezTo>
                  <a:pt x="358" y="191"/>
                  <a:pt x="358" y="191"/>
                  <a:pt x="358" y="191"/>
                </a:cubicBezTo>
                <a:cubicBezTo>
                  <a:pt x="358" y="190"/>
                  <a:pt x="359" y="189"/>
                  <a:pt x="359" y="188"/>
                </a:cubicBezTo>
                <a:cubicBezTo>
                  <a:pt x="359" y="187"/>
                  <a:pt x="360" y="186"/>
                  <a:pt x="360" y="185"/>
                </a:cubicBezTo>
                <a:cubicBezTo>
                  <a:pt x="360" y="184"/>
                  <a:pt x="362" y="184"/>
                  <a:pt x="362" y="182"/>
                </a:cubicBezTo>
                <a:cubicBezTo>
                  <a:pt x="362" y="181"/>
                  <a:pt x="362" y="179"/>
                  <a:pt x="362" y="178"/>
                </a:cubicBezTo>
                <a:cubicBezTo>
                  <a:pt x="362" y="178"/>
                  <a:pt x="362" y="177"/>
                  <a:pt x="362" y="178"/>
                </a:cubicBezTo>
                <a:cubicBezTo>
                  <a:pt x="362" y="178"/>
                  <a:pt x="362" y="179"/>
                  <a:pt x="363" y="179"/>
                </a:cubicBezTo>
                <a:cubicBezTo>
                  <a:pt x="363" y="180"/>
                  <a:pt x="363" y="181"/>
                  <a:pt x="364" y="181"/>
                </a:cubicBezTo>
                <a:cubicBezTo>
                  <a:pt x="364" y="181"/>
                  <a:pt x="364" y="180"/>
                  <a:pt x="364" y="180"/>
                </a:cubicBezTo>
                <a:cubicBezTo>
                  <a:pt x="364" y="179"/>
                  <a:pt x="364" y="179"/>
                  <a:pt x="364" y="179"/>
                </a:cubicBezTo>
                <a:cubicBezTo>
                  <a:pt x="364" y="179"/>
                  <a:pt x="365" y="179"/>
                  <a:pt x="365" y="178"/>
                </a:cubicBezTo>
                <a:cubicBezTo>
                  <a:pt x="365" y="177"/>
                  <a:pt x="366" y="176"/>
                  <a:pt x="367" y="176"/>
                </a:cubicBezTo>
                <a:cubicBezTo>
                  <a:pt x="369" y="175"/>
                  <a:pt x="370" y="174"/>
                  <a:pt x="372" y="173"/>
                </a:cubicBezTo>
                <a:cubicBezTo>
                  <a:pt x="372" y="172"/>
                  <a:pt x="372" y="172"/>
                  <a:pt x="372" y="172"/>
                </a:cubicBezTo>
                <a:cubicBezTo>
                  <a:pt x="374" y="171"/>
                  <a:pt x="374" y="170"/>
                  <a:pt x="376" y="169"/>
                </a:cubicBezTo>
                <a:cubicBezTo>
                  <a:pt x="376" y="169"/>
                  <a:pt x="376" y="169"/>
                  <a:pt x="376" y="169"/>
                </a:cubicBezTo>
                <a:cubicBezTo>
                  <a:pt x="375" y="168"/>
                  <a:pt x="375" y="166"/>
                  <a:pt x="374" y="166"/>
                </a:cubicBezTo>
                <a:cubicBezTo>
                  <a:pt x="373" y="165"/>
                  <a:pt x="373" y="164"/>
                  <a:pt x="372" y="163"/>
                </a:cubicBezTo>
                <a:cubicBezTo>
                  <a:pt x="372" y="162"/>
                  <a:pt x="372" y="161"/>
                  <a:pt x="372" y="160"/>
                </a:cubicBezTo>
                <a:cubicBezTo>
                  <a:pt x="371" y="159"/>
                  <a:pt x="372" y="158"/>
                  <a:pt x="371" y="157"/>
                </a:cubicBezTo>
                <a:cubicBezTo>
                  <a:pt x="370" y="157"/>
                  <a:pt x="370" y="157"/>
                  <a:pt x="370" y="157"/>
                </a:cubicBezTo>
                <a:cubicBezTo>
                  <a:pt x="369" y="157"/>
                  <a:pt x="369" y="157"/>
                  <a:pt x="369" y="158"/>
                </a:cubicBezTo>
                <a:cubicBezTo>
                  <a:pt x="369" y="158"/>
                  <a:pt x="369" y="159"/>
                  <a:pt x="369" y="159"/>
                </a:cubicBezTo>
                <a:cubicBezTo>
                  <a:pt x="369" y="160"/>
                  <a:pt x="370" y="161"/>
                  <a:pt x="368" y="162"/>
                </a:cubicBezTo>
                <a:cubicBezTo>
                  <a:pt x="368" y="161"/>
                  <a:pt x="367" y="161"/>
                  <a:pt x="368" y="160"/>
                </a:cubicBezTo>
                <a:cubicBezTo>
                  <a:pt x="368" y="159"/>
                  <a:pt x="368" y="159"/>
                  <a:pt x="368" y="158"/>
                </a:cubicBezTo>
                <a:cubicBezTo>
                  <a:pt x="367" y="157"/>
                  <a:pt x="366" y="156"/>
                  <a:pt x="364" y="155"/>
                </a:cubicBezTo>
                <a:cubicBezTo>
                  <a:pt x="364" y="155"/>
                  <a:pt x="364" y="155"/>
                  <a:pt x="364" y="155"/>
                </a:cubicBezTo>
                <a:cubicBezTo>
                  <a:pt x="363" y="156"/>
                  <a:pt x="363" y="157"/>
                  <a:pt x="363" y="158"/>
                </a:cubicBezTo>
                <a:cubicBezTo>
                  <a:pt x="364" y="158"/>
                  <a:pt x="364" y="158"/>
                  <a:pt x="364" y="159"/>
                </a:cubicBezTo>
                <a:cubicBezTo>
                  <a:pt x="363" y="159"/>
                  <a:pt x="363" y="159"/>
                  <a:pt x="363" y="158"/>
                </a:cubicBezTo>
                <a:cubicBezTo>
                  <a:pt x="362" y="157"/>
                  <a:pt x="362" y="157"/>
                  <a:pt x="361" y="158"/>
                </a:cubicBezTo>
                <a:cubicBezTo>
                  <a:pt x="360" y="159"/>
                  <a:pt x="360" y="159"/>
                  <a:pt x="360" y="160"/>
                </a:cubicBezTo>
                <a:cubicBezTo>
                  <a:pt x="360" y="161"/>
                  <a:pt x="360" y="161"/>
                  <a:pt x="359" y="160"/>
                </a:cubicBezTo>
                <a:cubicBezTo>
                  <a:pt x="359" y="160"/>
                  <a:pt x="358" y="160"/>
                  <a:pt x="359" y="159"/>
                </a:cubicBezTo>
                <a:cubicBezTo>
                  <a:pt x="359" y="159"/>
                  <a:pt x="359" y="159"/>
                  <a:pt x="359" y="159"/>
                </a:cubicBezTo>
                <a:cubicBezTo>
                  <a:pt x="359" y="158"/>
                  <a:pt x="360" y="157"/>
                  <a:pt x="360" y="156"/>
                </a:cubicBezTo>
                <a:cubicBezTo>
                  <a:pt x="361" y="155"/>
                  <a:pt x="361" y="155"/>
                  <a:pt x="361" y="155"/>
                </a:cubicBezTo>
                <a:cubicBezTo>
                  <a:pt x="361" y="154"/>
                  <a:pt x="361" y="154"/>
                  <a:pt x="361" y="154"/>
                </a:cubicBezTo>
                <a:cubicBezTo>
                  <a:pt x="361" y="154"/>
                  <a:pt x="361" y="153"/>
                  <a:pt x="361" y="153"/>
                </a:cubicBezTo>
                <a:cubicBezTo>
                  <a:pt x="361" y="153"/>
                  <a:pt x="361" y="153"/>
                  <a:pt x="361" y="153"/>
                </a:cubicBezTo>
                <a:cubicBezTo>
                  <a:pt x="362" y="152"/>
                  <a:pt x="362" y="152"/>
                  <a:pt x="361" y="152"/>
                </a:cubicBezTo>
                <a:cubicBezTo>
                  <a:pt x="361" y="151"/>
                  <a:pt x="361" y="151"/>
                  <a:pt x="361" y="150"/>
                </a:cubicBezTo>
                <a:cubicBezTo>
                  <a:pt x="361" y="149"/>
                  <a:pt x="362" y="148"/>
                  <a:pt x="362" y="146"/>
                </a:cubicBezTo>
                <a:cubicBezTo>
                  <a:pt x="362" y="145"/>
                  <a:pt x="362" y="146"/>
                  <a:pt x="361" y="146"/>
                </a:cubicBezTo>
                <a:cubicBezTo>
                  <a:pt x="360" y="147"/>
                  <a:pt x="360" y="148"/>
                  <a:pt x="360" y="148"/>
                </a:cubicBezTo>
                <a:cubicBezTo>
                  <a:pt x="359" y="148"/>
                  <a:pt x="359" y="148"/>
                  <a:pt x="359" y="149"/>
                </a:cubicBezTo>
                <a:cubicBezTo>
                  <a:pt x="359" y="149"/>
                  <a:pt x="359" y="149"/>
                  <a:pt x="359" y="149"/>
                </a:cubicBezTo>
                <a:cubicBezTo>
                  <a:pt x="358" y="148"/>
                  <a:pt x="358" y="148"/>
                  <a:pt x="359" y="148"/>
                </a:cubicBezTo>
                <a:cubicBezTo>
                  <a:pt x="359" y="148"/>
                  <a:pt x="360" y="147"/>
                  <a:pt x="360" y="147"/>
                </a:cubicBezTo>
                <a:cubicBezTo>
                  <a:pt x="360" y="146"/>
                  <a:pt x="360" y="146"/>
                  <a:pt x="360" y="146"/>
                </a:cubicBezTo>
                <a:cubicBezTo>
                  <a:pt x="362" y="145"/>
                  <a:pt x="361" y="144"/>
                  <a:pt x="361" y="143"/>
                </a:cubicBezTo>
                <a:cubicBezTo>
                  <a:pt x="360" y="142"/>
                  <a:pt x="361" y="140"/>
                  <a:pt x="360" y="140"/>
                </a:cubicBezTo>
                <a:cubicBezTo>
                  <a:pt x="359" y="140"/>
                  <a:pt x="358" y="140"/>
                  <a:pt x="358" y="139"/>
                </a:cubicBezTo>
                <a:cubicBezTo>
                  <a:pt x="357" y="139"/>
                  <a:pt x="357" y="139"/>
                  <a:pt x="357" y="140"/>
                </a:cubicBezTo>
                <a:cubicBezTo>
                  <a:pt x="357" y="140"/>
                  <a:pt x="356" y="140"/>
                  <a:pt x="356" y="140"/>
                </a:cubicBezTo>
                <a:cubicBezTo>
                  <a:pt x="355" y="140"/>
                  <a:pt x="355" y="140"/>
                  <a:pt x="355" y="139"/>
                </a:cubicBezTo>
                <a:cubicBezTo>
                  <a:pt x="355" y="139"/>
                  <a:pt x="355" y="138"/>
                  <a:pt x="355" y="138"/>
                </a:cubicBezTo>
                <a:cubicBezTo>
                  <a:pt x="354" y="138"/>
                  <a:pt x="354" y="137"/>
                  <a:pt x="355" y="137"/>
                </a:cubicBezTo>
                <a:cubicBezTo>
                  <a:pt x="355" y="137"/>
                  <a:pt x="355" y="137"/>
                  <a:pt x="356" y="137"/>
                </a:cubicBezTo>
                <a:cubicBezTo>
                  <a:pt x="356" y="137"/>
                  <a:pt x="357" y="137"/>
                  <a:pt x="357" y="136"/>
                </a:cubicBezTo>
                <a:cubicBezTo>
                  <a:pt x="358" y="135"/>
                  <a:pt x="358" y="134"/>
                  <a:pt x="358" y="133"/>
                </a:cubicBezTo>
                <a:cubicBezTo>
                  <a:pt x="358" y="131"/>
                  <a:pt x="358" y="129"/>
                  <a:pt x="358" y="128"/>
                </a:cubicBezTo>
                <a:cubicBezTo>
                  <a:pt x="357" y="127"/>
                  <a:pt x="357" y="127"/>
                  <a:pt x="357" y="127"/>
                </a:cubicBezTo>
                <a:cubicBezTo>
                  <a:pt x="356" y="127"/>
                  <a:pt x="356" y="127"/>
                  <a:pt x="356" y="127"/>
                </a:cubicBezTo>
                <a:cubicBezTo>
                  <a:pt x="354" y="125"/>
                  <a:pt x="352" y="125"/>
                  <a:pt x="351" y="127"/>
                </a:cubicBezTo>
                <a:cubicBezTo>
                  <a:pt x="351" y="128"/>
                  <a:pt x="351" y="128"/>
                  <a:pt x="350" y="128"/>
                </a:cubicBezTo>
                <a:cubicBezTo>
                  <a:pt x="350" y="128"/>
                  <a:pt x="350" y="129"/>
                  <a:pt x="350" y="129"/>
                </a:cubicBezTo>
                <a:cubicBezTo>
                  <a:pt x="351" y="130"/>
                  <a:pt x="351" y="131"/>
                  <a:pt x="350" y="131"/>
                </a:cubicBezTo>
                <a:cubicBezTo>
                  <a:pt x="350" y="132"/>
                  <a:pt x="350" y="133"/>
                  <a:pt x="350" y="133"/>
                </a:cubicBezTo>
                <a:cubicBezTo>
                  <a:pt x="351" y="134"/>
                  <a:pt x="351" y="135"/>
                  <a:pt x="352" y="135"/>
                </a:cubicBezTo>
                <a:cubicBezTo>
                  <a:pt x="352" y="135"/>
                  <a:pt x="353" y="135"/>
                  <a:pt x="353" y="136"/>
                </a:cubicBezTo>
                <a:cubicBezTo>
                  <a:pt x="353" y="136"/>
                  <a:pt x="353" y="136"/>
                  <a:pt x="352" y="136"/>
                </a:cubicBezTo>
                <a:cubicBezTo>
                  <a:pt x="352" y="136"/>
                  <a:pt x="352" y="136"/>
                  <a:pt x="352" y="137"/>
                </a:cubicBezTo>
                <a:cubicBezTo>
                  <a:pt x="353" y="137"/>
                  <a:pt x="352" y="138"/>
                  <a:pt x="353" y="139"/>
                </a:cubicBezTo>
                <a:cubicBezTo>
                  <a:pt x="353" y="139"/>
                  <a:pt x="353" y="139"/>
                  <a:pt x="353" y="139"/>
                </a:cubicBezTo>
                <a:cubicBezTo>
                  <a:pt x="353" y="139"/>
                  <a:pt x="353" y="139"/>
                  <a:pt x="353" y="139"/>
                </a:cubicBezTo>
                <a:cubicBezTo>
                  <a:pt x="352" y="139"/>
                  <a:pt x="352" y="138"/>
                  <a:pt x="351" y="138"/>
                </a:cubicBezTo>
                <a:cubicBezTo>
                  <a:pt x="351" y="138"/>
                  <a:pt x="352" y="139"/>
                  <a:pt x="352" y="139"/>
                </a:cubicBezTo>
                <a:cubicBezTo>
                  <a:pt x="350" y="139"/>
                  <a:pt x="349" y="137"/>
                  <a:pt x="348" y="136"/>
                </a:cubicBezTo>
                <a:cubicBezTo>
                  <a:pt x="347" y="134"/>
                  <a:pt x="346" y="132"/>
                  <a:pt x="347" y="130"/>
                </a:cubicBezTo>
                <a:cubicBezTo>
                  <a:pt x="347" y="130"/>
                  <a:pt x="347" y="129"/>
                  <a:pt x="348" y="129"/>
                </a:cubicBezTo>
                <a:cubicBezTo>
                  <a:pt x="348" y="128"/>
                  <a:pt x="348" y="128"/>
                  <a:pt x="347" y="128"/>
                </a:cubicBezTo>
                <a:cubicBezTo>
                  <a:pt x="346" y="127"/>
                  <a:pt x="347" y="127"/>
                  <a:pt x="347" y="127"/>
                </a:cubicBezTo>
                <a:cubicBezTo>
                  <a:pt x="348" y="126"/>
                  <a:pt x="348" y="125"/>
                  <a:pt x="348" y="124"/>
                </a:cubicBezTo>
                <a:cubicBezTo>
                  <a:pt x="347" y="124"/>
                  <a:pt x="347" y="123"/>
                  <a:pt x="347" y="123"/>
                </a:cubicBezTo>
                <a:cubicBezTo>
                  <a:pt x="346" y="122"/>
                  <a:pt x="345" y="121"/>
                  <a:pt x="344" y="122"/>
                </a:cubicBezTo>
                <a:cubicBezTo>
                  <a:pt x="343" y="122"/>
                  <a:pt x="342" y="122"/>
                  <a:pt x="343" y="124"/>
                </a:cubicBezTo>
                <a:cubicBezTo>
                  <a:pt x="343" y="124"/>
                  <a:pt x="343" y="124"/>
                  <a:pt x="343" y="124"/>
                </a:cubicBezTo>
                <a:cubicBezTo>
                  <a:pt x="343" y="124"/>
                  <a:pt x="343" y="124"/>
                  <a:pt x="343" y="123"/>
                </a:cubicBezTo>
                <a:cubicBezTo>
                  <a:pt x="342" y="123"/>
                  <a:pt x="341" y="123"/>
                  <a:pt x="341" y="122"/>
                </a:cubicBezTo>
                <a:cubicBezTo>
                  <a:pt x="341" y="122"/>
                  <a:pt x="341" y="122"/>
                  <a:pt x="341" y="121"/>
                </a:cubicBezTo>
                <a:cubicBezTo>
                  <a:pt x="340" y="121"/>
                  <a:pt x="338" y="120"/>
                  <a:pt x="337" y="120"/>
                </a:cubicBezTo>
                <a:cubicBezTo>
                  <a:pt x="336" y="121"/>
                  <a:pt x="336" y="120"/>
                  <a:pt x="337" y="120"/>
                </a:cubicBezTo>
                <a:cubicBezTo>
                  <a:pt x="338" y="117"/>
                  <a:pt x="338" y="116"/>
                  <a:pt x="336" y="114"/>
                </a:cubicBezTo>
                <a:cubicBezTo>
                  <a:pt x="335" y="113"/>
                  <a:pt x="334" y="113"/>
                  <a:pt x="334" y="112"/>
                </a:cubicBezTo>
                <a:cubicBezTo>
                  <a:pt x="334" y="111"/>
                  <a:pt x="334" y="110"/>
                  <a:pt x="333" y="109"/>
                </a:cubicBezTo>
                <a:cubicBezTo>
                  <a:pt x="332" y="107"/>
                  <a:pt x="332" y="105"/>
                  <a:pt x="331" y="103"/>
                </a:cubicBezTo>
                <a:cubicBezTo>
                  <a:pt x="331" y="102"/>
                  <a:pt x="331" y="102"/>
                  <a:pt x="330" y="101"/>
                </a:cubicBezTo>
                <a:cubicBezTo>
                  <a:pt x="330" y="100"/>
                  <a:pt x="328" y="100"/>
                  <a:pt x="330" y="99"/>
                </a:cubicBezTo>
                <a:cubicBezTo>
                  <a:pt x="330" y="99"/>
                  <a:pt x="330" y="99"/>
                  <a:pt x="330" y="98"/>
                </a:cubicBezTo>
                <a:cubicBezTo>
                  <a:pt x="330" y="97"/>
                  <a:pt x="329" y="95"/>
                  <a:pt x="328" y="94"/>
                </a:cubicBezTo>
                <a:cubicBezTo>
                  <a:pt x="327" y="92"/>
                  <a:pt x="326" y="91"/>
                  <a:pt x="325" y="91"/>
                </a:cubicBezTo>
                <a:cubicBezTo>
                  <a:pt x="325" y="90"/>
                  <a:pt x="324" y="90"/>
                  <a:pt x="324" y="90"/>
                </a:cubicBezTo>
                <a:cubicBezTo>
                  <a:pt x="323" y="89"/>
                  <a:pt x="322" y="88"/>
                  <a:pt x="320" y="87"/>
                </a:cubicBezTo>
                <a:cubicBezTo>
                  <a:pt x="320" y="86"/>
                  <a:pt x="319" y="86"/>
                  <a:pt x="319" y="86"/>
                </a:cubicBezTo>
                <a:cubicBezTo>
                  <a:pt x="318" y="86"/>
                  <a:pt x="319" y="87"/>
                  <a:pt x="319" y="88"/>
                </a:cubicBezTo>
                <a:cubicBezTo>
                  <a:pt x="319" y="88"/>
                  <a:pt x="319" y="88"/>
                  <a:pt x="319" y="88"/>
                </a:cubicBezTo>
                <a:cubicBezTo>
                  <a:pt x="318" y="88"/>
                  <a:pt x="318" y="88"/>
                  <a:pt x="318" y="88"/>
                </a:cubicBezTo>
                <a:cubicBezTo>
                  <a:pt x="317" y="88"/>
                  <a:pt x="317" y="87"/>
                  <a:pt x="316" y="87"/>
                </a:cubicBezTo>
                <a:cubicBezTo>
                  <a:pt x="315" y="86"/>
                  <a:pt x="315" y="87"/>
                  <a:pt x="314" y="87"/>
                </a:cubicBezTo>
                <a:cubicBezTo>
                  <a:pt x="314" y="88"/>
                  <a:pt x="313" y="89"/>
                  <a:pt x="313" y="90"/>
                </a:cubicBezTo>
                <a:cubicBezTo>
                  <a:pt x="312" y="91"/>
                  <a:pt x="313" y="92"/>
                  <a:pt x="314" y="93"/>
                </a:cubicBezTo>
                <a:cubicBezTo>
                  <a:pt x="315" y="93"/>
                  <a:pt x="316" y="94"/>
                  <a:pt x="318" y="93"/>
                </a:cubicBezTo>
                <a:cubicBezTo>
                  <a:pt x="318" y="93"/>
                  <a:pt x="319" y="93"/>
                  <a:pt x="319" y="93"/>
                </a:cubicBezTo>
                <a:cubicBezTo>
                  <a:pt x="320" y="93"/>
                  <a:pt x="320" y="94"/>
                  <a:pt x="321" y="95"/>
                </a:cubicBezTo>
                <a:cubicBezTo>
                  <a:pt x="321" y="95"/>
                  <a:pt x="322" y="95"/>
                  <a:pt x="321" y="95"/>
                </a:cubicBezTo>
                <a:cubicBezTo>
                  <a:pt x="321" y="96"/>
                  <a:pt x="321" y="96"/>
                  <a:pt x="321" y="96"/>
                </a:cubicBezTo>
                <a:cubicBezTo>
                  <a:pt x="321" y="98"/>
                  <a:pt x="321" y="99"/>
                  <a:pt x="319" y="99"/>
                </a:cubicBezTo>
                <a:cubicBezTo>
                  <a:pt x="318" y="99"/>
                  <a:pt x="318" y="99"/>
                  <a:pt x="317" y="98"/>
                </a:cubicBezTo>
                <a:cubicBezTo>
                  <a:pt x="316" y="98"/>
                  <a:pt x="316" y="98"/>
                  <a:pt x="316" y="98"/>
                </a:cubicBezTo>
                <a:cubicBezTo>
                  <a:pt x="315" y="98"/>
                  <a:pt x="314" y="98"/>
                  <a:pt x="314" y="98"/>
                </a:cubicBezTo>
                <a:cubicBezTo>
                  <a:pt x="314" y="98"/>
                  <a:pt x="313" y="97"/>
                  <a:pt x="313" y="98"/>
                </a:cubicBezTo>
                <a:cubicBezTo>
                  <a:pt x="313" y="98"/>
                  <a:pt x="313" y="98"/>
                  <a:pt x="313" y="99"/>
                </a:cubicBezTo>
                <a:cubicBezTo>
                  <a:pt x="314" y="99"/>
                  <a:pt x="314" y="100"/>
                  <a:pt x="315" y="100"/>
                </a:cubicBezTo>
                <a:cubicBezTo>
                  <a:pt x="315" y="100"/>
                  <a:pt x="315" y="101"/>
                  <a:pt x="315" y="101"/>
                </a:cubicBezTo>
                <a:cubicBezTo>
                  <a:pt x="315" y="101"/>
                  <a:pt x="314" y="102"/>
                  <a:pt x="314" y="102"/>
                </a:cubicBezTo>
                <a:cubicBezTo>
                  <a:pt x="313" y="102"/>
                  <a:pt x="313" y="102"/>
                  <a:pt x="313" y="102"/>
                </a:cubicBezTo>
                <a:cubicBezTo>
                  <a:pt x="313" y="103"/>
                  <a:pt x="313" y="103"/>
                  <a:pt x="312" y="103"/>
                </a:cubicBezTo>
                <a:cubicBezTo>
                  <a:pt x="312" y="103"/>
                  <a:pt x="312" y="103"/>
                  <a:pt x="312" y="102"/>
                </a:cubicBezTo>
                <a:cubicBezTo>
                  <a:pt x="312" y="101"/>
                  <a:pt x="311" y="101"/>
                  <a:pt x="311" y="100"/>
                </a:cubicBezTo>
                <a:cubicBezTo>
                  <a:pt x="310" y="100"/>
                  <a:pt x="310" y="99"/>
                  <a:pt x="309" y="100"/>
                </a:cubicBezTo>
                <a:cubicBezTo>
                  <a:pt x="307" y="101"/>
                  <a:pt x="306" y="102"/>
                  <a:pt x="306" y="104"/>
                </a:cubicBezTo>
                <a:cubicBezTo>
                  <a:pt x="306" y="104"/>
                  <a:pt x="306" y="105"/>
                  <a:pt x="306" y="105"/>
                </a:cubicBezTo>
                <a:cubicBezTo>
                  <a:pt x="305" y="106"/>
                  <a:pt x="305" y="106"/>
                  <a:pt x="306" y="107"/>
                </a:cubicBezTo>
                <a:cubicBezTo>
                  <a:pt x="307" y="107"/>
                  <a:pt x="307" y="107"/>
                  <a:pt x="307" y="107"/>
                </a:cubicBezTo>
                <a:cubicBezTo>
                  <a:pt x="307" y="108"/>
                  <a:pt x="307" y="108"/>
                  <a:pt x="306" y="108"/>
                </a:cubicBezTo>
                <a:cubicBezTo>
                  <a:pt x="306" y="108"/>
                  <a:pt x="305" y="108"/>
                  <a:pt x="305" y="109"/>
                </a:cubicBezTo>
                <a:cubicBezTo>
                  <a:pt x="305" y="109"/>
                  <a:pt x="305" y="110"/>
                  <a:pt x="305" y="110"/>
                </a:cubicBezTo>
                <a:cubicBezTo>
                  <a:pt x="306" y="111"/>
                  <a:pt x="307" y="111"/>
                  <a:pt x="307" y="110"/>
                </a:cubicBezTo>
                <a:cubicBezTo>
                  <a:pt x="308" y="111"/>
                  <a:pt x="309" y="110"/>
                  <a:pt x="309" y="110"/>
                </a:cubicBezTo>
                <a:cubicBezTo>
                  <a:pt x="309" y="110"/>
                  <a:pt x="309" y="110"/>
                  <a:pt x="309" y="110"/>
                </a:cubicBezTo>
                <a:cubicBezTo>
                  <a:pt x="308" y="111"/>
                  <a:pt x="308" y="111"/>
                  <a:pt x="309" y="113"/>
                </a:cubicBezTo>
                <a:cubicBezTo>
                  <a:pt x="310" y="113"/>
                  <a:pt x="310" y="113"/>
                  <a:pt x="310" y="113"/>
                </a:cubicBezTo>
                <a:cubicBezTo>
                  <a:pt x="311" y="113"/>
                  <a:pt x="312" y="114"/>
                  <a:pt x="312" y="113"/>
                </a:cubicBezTo>
                <a:cubicBezTo>
                  <a:pt x="313" y="113"/>
                  <a:pt x="313" y="113"/>
                  <a:pt x="313" y="113"/>
                </a:cubicBezTo>
                <a:cubicBezTo>
                  <a:pt x="313" y="114"/>
                  <a:pt x="314" y="114"/>
                  <a:pt x="314" y="114"/>
                </a:cubicBezTo>
                <a:cubicBezTo>
                  <a:pt x="314" y="115"/>
                  <a:pt x="314" y="115"/>
                  <a:pt x="313" y="115"/>
                </a:cubicBezTo>
                <a:cubicBezTo>
                  <a:pt x="312" y="114"/>
                  <a:pt x="311" y="114"/>
                  <a:pt x="311" y="115"/>
                </a:cubicBezTo>
                <a:cubicBezTo>
                  <a:pt x="310" y="116"/>
                  <a:pt x="311" y="117"/>
                  <a:pt x="311" y="118"/>
                </a:cubicBezTo>
                <a:cubicBezTo>
                  <a:pt x="311" y="118"/>
                  <a:pt x="311" y="118"/>
                  <a:pt x="311" y="118"/>
                </a:cubicBezTo>
                <a:cubicBezTo>
                  <a:pt x="312" y="118"/>
                  <a:pt x="313" y="119"/>
                  <a:pt x="314" y="119"/>
                </a:cubicBezTo>
                <a:cubicBezTo>
                  <a:pt x="314" y="119"/>
                  <a:pt x="315" y="119"/>
                  <a:pt x="315" y="119"/>
                </a:cubicBezTo>
                <a:cubicBezTo>
                  <a:pt x="315" y="119"/>
                  <a:pt x="315" y="120"/>
                  <a:pt x="316" y="120"/>
                </a:cubicBezTo>
                <a:cubicBezTo>
                  <a:pt x="316" y="120"/>
                  <a:pt x="316" y="121"/>
                  <a:pt x="316" y="121"/>
                </a:cubicBezTo>
                <a:cubicBezTo>
                  <a:pt x="316" y="121"/>
                  <a:pt x="316" y="122"/>
                  <a:pt x="315" y="122"/>
                </a:cubicBezTo>
                <a:cubicBezTo>
                  <a:pt x="315" y="121"/>
                  <a:pt x="315" y="121"/>
                  <a:pt x="315" y="121"/>
                </a:cubicBezTo>
                <a:cubicBezTo>
                  <a:pt x="314" y="120"/>
                  <a:pt x="313" y="121"/>
                  <a:pt x="313" y="120"/>
                </a:cubicBezTo>
                <a:cubicBezTo>
                  <a:pt x="311" y="120"/>
                  <a:pt x="310" y="121"/>
                  <a:pt x="309" y="120"/>
                </a:cubicBezTo>
                <a:cubicBezTo>
                  <a:pt x="308" y="119"/>
                  <a:pt x="307" y="119"/>
                  <a:pt x="306" y="119"/>
                </a:cubicBezTo>
                <a:cubicBezTo>
                  <a:pt x="305" y="119"/>
                  <a:pt x="303" y="119"/>
                  <a:pt x="301" y="119"/>
                </a:cubicBezTo>
                <a:cubicBezTo>
                  <a:pt x="301" y="120"/>
                  <a:pt x="301" y="120"/>
                  <a:pt x="302" y="120"/>
                </a:cubicBezTo>
                <a:cubicBezTo>
                  <a:pt x="303" y="121"/>
                  <a:pt x="302" y="122"/>
                  <a:pt x="301" y="122"/>
                </a:cubicBezTo>
                <a:cubicBezTo>
                  <a:pt x="301" y="122"/>
                  <a:pt x="301" y="122"/>
                  <a:pt x="301" y="123"/>
                </a:cubicBezTo>
                <a:cubicBezTo>
                  <a:pt x="301" y="123"/>
                  <a:pt x="301" y="123"/>
                  <a:pt x="302" y="124"/>
                </a:cubicBezTo>
                <a:cubicBezTo>
                  <a:pt x="302" y="124"/>
                  <a:pt x="303" y="124"/>
                  <a:pt x="303" y="125"/>
                </a:cubicBezTo>
                <a:cubicBezTo>
                  <a:pt x="303" y="126"/>
                  <a:pt x="303" y="127"/>
                  <a:pt x="304" y="127"/>
                </a:cubicBezTo>
                <a:cubicBezTo>
                  <a:pt x="305" y="127"/>
                  <a:pt x="305" y="127"/>
                  <a:pt x="306" y="127"/>
                </a:cubicBezTo>
                <a:cubicBezTo>
                  <a:pt x="305" y="128"/>
                  <a:pt x="305" y="128"/>
                  <a:pt x="305" y="128"/>
                </a:cubicBezTo>
                <a:cubicBezTo>
                  <a:pt x="305" y="129"/>
                  <a:pt x="304" y="129"/>
                  <a:pt x="304" y="128"/>
                </a:cubicBezTo>
                <a:cubicBezTo>
                  <a:pt x="303" y="128"/>
                  <a:pt x="303" y="127"/>
                  <a:pt x="302" y="127"/>
                </a:cubicBezTo>
                <a:cubicBezTo>
                  <a:pt x="301" y="127"/>
                  <a:pt x="300" y="127"/>
                  <a:pt x="300" y="128"/>
                </a:cubicBezTo>
                <a:cubicBezTo>
                  <a:pt x="299" y="129"/>
                  <a:pt x="298" y="128"/>
                  <a:pt x="298" y="128"/>
                </a:cubicBezTo>
                <a:cubicBezTo>
                  <a:pt x="297" y="128"/>
                  <a:pt x="297" y="128"/>
                  <a:pt x="297" y="128"/>
                </a:cubicBezTo>
                <a:cubicBezTo>
                  <a:pt x="297" y="128"/>
                  <a:pt x="296" y="129"/>
                  <a:pt x="297" y="129"/>
                </a:cubicBezTo>
                <a:close/>
                <a:moveTo>
                  <a:pt x="146" y="269"/>
                </a:moveTo>
                <a:cubicBezTo>
                  <a:pt x="146" y="269"/>
                  <a:pt x="147" y="269"/>
                  <a:pt x="147" y="269"/>
                </a:cubicBezTo>
                <a:cubicBezTo>
                  <a:pt x="148" y="269"/>
                  <a:pt x="149" y="267"/>
                  <a:pt x="148" y="266"/>
                </a:cubicBezTo>
                <a:cubicBezTo>
                  <a:pt x="148" y="266"/>
                  <a:pt x="148" y="265"/>
                  <a:pt x="148" y="265"/>
                </a:cubicBezTo>
                <a:cubicBezTo>
                  <a:pt x="151" y="264"/>
                  <a:pt x="151" y="264"/>
                  <a:pt x="151" y="262"/>
                </a:cubicBezTo>
                <a:cubicBezTo>
                  <a:pt x="150" y="261"/>
                  <a:pt x="151" y="259"/>
                  <a:pt x="149" y="259"/>
                </a:cubicBezTo>
                <a:cubicBezTo>
                  <a:pt x="149" y="259"/>
                  <a:pt x="148" y="259"/>
                  <a:pt x="148" y="258"/>
                </a:cubicBezTo>
                <a:cubicBezTo>
                  <a:pt x="148" y="258"/>
                  <a:pt x="148" y="258"/>
                  <a:pt x="148" y="257"/>
                </a:cubicBezTo>
                <a:cubicBezTo>
                  <a:pt x="149" y="257"/>
                  <a:pt x="149" y="257"/>
                  <a:pt x="150" y="257"/>
                </a:cubicBezTo>
                <a:cubicBezTo>
                  <a:pt x="150" y="258"/>
                  <a:pt x="151" y="259"/>
                  <a:pt x="151" y="257"/>
                </a:cubicBezTo>
                <a:cubicBezTo>
                  <a:pt x="151" y="257"/>
                  <a:pt x="152" y="257"/>
                  <a:pt x="152" y="257"/>
                </a:cubicBezTo>
                <a:cubicBezTo>
                  <a:pt x="152" y="256"/>
                  <a:pt x="153" y="254"/>
                  <a:pt x="152" y="254"/>
                </a:cubicBezTo>
                <a:cubicBezTo>
                  <a:pt x="151" y="253"/>
                  <a:pt x="151" y="252"/>
                  <a:pt x="151" y="252"/>
                </a:cubicBezTo>
                <a:cubicBezTo>
                  <a:pt x="152" y="251"/>
                  <a:pt x="152" y="252"/>
                  <a:pt x="153" y="252"/>
                </a:cubicBezTo>
                <a:cubicBezTo>
                  <a:pt x="153" y="252"/>
                  <a:pt x="153" y="251"/>
                  <a:pt x="153" y="251"/>
                </a:cubicBezTo>
                <a:cubicBezTo>
                  <a:pt x="152" y="251"/>
                  <a:pt x="152" y="250"/>
                  <a:pt x="153" y="250"/>
                </a:cubicBezTo>
                <a:cubicBezTo>
                  <a:pt x="153" y="250"/>
                  <a:pt x="153" y="250"/>
                  <a:pt x="153" y="250"/>
                </a:cubicBezTo>
                <a:cubicBezTo>
                  <a:pt x="154" y="251"/>
                  <a:pt x="155" y="250"/>
                  <a:pt x="155" y="250"/>
                </a:cubicBezTo>
                <a:cubicBezTo>
                  <a:pt x="155" y="249"/>
                  <a:pt x="155" y="249"/>
                  <a:pt x="156" y="249"/>
                </a:cubicBezTo>
                <a:cubicBezTo>
                  <a:pt x="156" y="249"/>
                  <a:pt x="156" y="249"/>
                  <a:pt x="156" y="250"/>
                </a:cubicBezTo>
                <a:cubicBezTo>
                  <a:pt x="156" y="250"/>
                  <a:pt x="156" y="251"/>
                  <a:pt x="156" y="252"/>
                </a:cubicBezTo>
                <a:cubicBezTo>
                  <a:pt x="155" y="252"/>
                  <a:pt x="155" y="253"/>
                  <a:pt x="155" y="255"/>
                </a:cubicBezTo>
                <a:cubicBezTo>
                  <a:pt x="155" y="256"/>
                  <a:pt x="156" y="257"/>
                  <a:pt x="154" y="259"/>
                </a:cubicBezTo>
                <a:cubicBezTo>
                  <a:pt x="154" y="259"/>
                  <a:pt x="154" y="259"/>
                  <a:pt x="154" y="259"/>
                </a:cubicBezTo>
                <a:cubicBezTo>
                  <a:pt x="154" y="261"/>
                  <a:pt x="156" y="261"/>
                  <a:pt x="156" y="263"/>
                </a:cubicBezTo>
                <a:cubicBezTo>
                  <a:pt x="156" y="263"/>
                  <a:pt x="156" y="263"/>
                  <a:pt x="157" y="263"/>
                </a:cubicBezTo>
                <a:cubicBezTo>
                  <a:pt x="157" y="263"/>
                  <a:pt x="157" y="263"/>
                  <a:pt x="157" y="264"/>
                </a:cubicBezTo>
                <a:cubicBezTo>
                  <a:pt x="157" y="265"/>
                  <a:pt x="158" y="265"/>
                  <a:pt x="159" y="265"/>
                </a:cubicBezTo>
                <a:cubicBezTo>
                  <a:pt x="160" y="264"/>
                  <a:pt x="160" y="264"/>
                  <a:pt x="161" y="263"/>
                </a:cubicBezTo>
                <a:cubicBezTo>
                  <a:pt x="162" y="262"/>
                  <a:pt x="161" y="260"/>
                  <a:pt x="161" y="259"/>
                </a:cubicBezTo>
                <a:cubicBezTo>
                  <a:pt x="161" y="258"/>
                  <a:pt x="160" y="257"/>
                  <a:pt x="161" y="257"/>
                </a:cubicBezTo>
                <a:cubicBezTo>
                  <a:pt x="162" y="257"/>
                  <a:pt x="163" y="256"/>
                  <a:pt x="164" y="256"/>
                </a:cubicBezTo>
                <a:cubicBezTo>
                  <a:pt x="165" y="256"/>
                  <a:pt x="166" y="256"/>
                  <a:pt x="167" y="255"/>
                </a:cubicBezTo>
                <a:cubicBezTo>
                  <a:pt x="168" y="254"/>
                  <a:pt x="167" y="253"/>
                  <a:pt x="168" y="252"/>
                </a:cubicBezTo>
                <a:cubicBezTo>
                  <a:pt x="168" y="251"/>
                  <a:pt x="168" y="249"/>
                  <a:pt x="167" y="248"/>
                </a:cubicBezTo>
                <a:cubicBezTo>
                  <a:pt x="166" y="248"/>
                  <a:pt x="166" y="247"/>
                  <a:pt x="165" y="246"/>
                </a:cubicBezTo>
                <a:cubicBezTo>
                  <a:pt x="165" y="246"/>
                  <a:pt x="165" y="245"/>
                  <a:pt x="166" y="245"/>
                </a:cubicBezTo>
                <a:cubicBezTo>
                  <a:pt x="166" y="245"/>
                  <a:pt x="166" y="245"/>
                  <a:pt x="166" y="245"/>
                </a:cubicBezTo>
                <a:cubicBezTo>
                  <a:pt x="167" y="246"/>
                  <a:pt x="167" y="246"/>
                  <a:pt x="168" y="246"/>
                </a:cubicBezTo>
                <a:cubicBezTo>
                  <a:pt x="168" y="246"/>
                  <a:pt x="169" y="247"/>
                  <a:pt x="169" y="246"/>
                </a:cubicBezTo>
                <a:cubicBezTo>
                  <a:pt x="170" y="245"/>
                  <a:pt x="169" y="245"/>
                  <a:pt x="169" y="244"/>
                </a:cubicBezTo>
                <a:cubicBezTo>
                  <a:pt x="168" y="243"/>
                  <a:pt x="166" y="243"/>
                  <a:pt x="166" y="241"/>
                </a:cubicBezTo>
                <a:cubicBezTo>
                  <a:pt x="166" y="241"/>
                  <a:pt x="166" y="240"/>
                  <a:pt x="165" y="240"/>
                </a:cubicBezTo>
                <a:cubicBezTo>
                  <a:pt x="165" y="240"/>
                  <a:pt x="166" y="238"/>
                  <a:pt x="166" y="238"/>
                </a:cubicBezTo>
                <a:cubicBezTo>
                  <a:pt x="167" y="238"/>
                  <a:pt x="168" y="237"/>
                  <a:pt x="168" y="237"/>
                </a:cubicBezTo>
                <a:cubicBezTo>
                  <a:pt x="169" y="236"/>
                  <a:pt x="169" y="236"/>
                  <a:pt x="170" y="236"/>
                </a:cubicBezTo>
                <a:cubicBezTo>
                  <a:pt x="171" y="235"/>
                  <a:pt x="171" y="235"/>
                  <a:pt x="171" y="234"/>
                </a:cubicBezTo>
                <a:cubicBezTo>
                  <a:pt x="171" y="232"/>
                  <a:pt x="169" y="230"/>
                  <a:pt x="168" y="230"/>
                </a:cubicBezTo>
                <a:cubicBezTo>
                  <a:pt x="167" y="230"/>
                  <a:pt x="166" y="230"/>
                  <a:pt x="167" y="229"/>
                </a:cubicBezTo>
                <a:cubicBezTo>
                  <a:pt x="167" y="228"/>
                  <a:pt x="167" y="228"/>
                  <a:pt x="166" y="228"/>
                </a:cubicBezTo>
                <a:cubicBezTo>
                  <a:pt x="166" y="228"/>
                  <a:pt x="166" y="228"/>
                  <a:pt x="165" y="227"/>
                </a:cubicBezTo>
                <a:cubicBezTo>
                  <a:pt x="165" y="227"/>
                  <a:pt x="164" y="227"/>
                  <a:pt x="163" y="227"/>
                </a:cubicBezTo>
                <a:cubicBezTo>
                  <a:pt x="162" y="227"/>
                  <a:pt x="163" y="228"/>
                  <a:pt x="163" y="228"/>
                </a:cubicBezTo>
                <a:cubicBezTo>
                  <a:pt x="162" y="229"/>
                  <a:pt x="162" y="229"/>
                  <a:pt x="162" y="229"/>
                </a:cubicBezTo>
                <a:cubicBezTo>
                  <a:pt x="161" y="229"/>
                  <a:pt x="161" y="229"/>
                  <a:pt x="161" y="230"/>
                </a:cubicBezTo>
                <a:cubicBezTo>
                  <a:pt x="160" y="230"/>
                  <a:pt x="161" y="230"/>
                  <a:pt x="161" y="230"/>
                </a:cubicBezTo>
                <a:cubicBezTo>
                  <a:pt x="161" y="231"/>
                  <a:pt x="161" y="231"/>
                  <a:pt x="161" y="231"/>
                </a:cubicBezTo>
                <a:cubicBezTo>
                  <a:pt x="162" y="231"/>
                  <a:pt x="162" y="232"/>
                  <a:pt x="162" y="232"/>
                </a:cubicBezTo>
                <a:cubicBezTo>
                  <a:pt x="163" y="232"/>
                  <a:pt x="163" y="231"/>
                  <a:pt x="163" y="232"/>
                </a:cubicBezTo>
                <a:cubicBezTo>
                  <a:pt x="164" y="232"/>
                  <a:pt x="163" y="233"/>
                  <a:pt x="163" y="233"/>
                </a:cubicBezTo>
                <a:cubicBezTo>
                  <a:pt x="163" y="233"/>
                  <a:pt x="163" y="233"/>
                  <a:pt x="163" y="234"/>
                </a:cubicBezTo>
                <a:cubicBezTo>
                  <a:pt x="163" y="234"/>
                  <a:pt x="162" y="234"/>
                  <a:pt x="162" y="234"/>
                </a:cubicBezTo>
                <a:cubicBezTo>
                  <a:pt x="161" y="233"/>
                  <a:pt x="161" y="233"/>
                  <a:pt x="160" y="233"/>
                </a:cubicBezTo>
                <a:cubicBezTo>
                  <a:pt x="160" y="233"/>
                  <a:pt x="160" y="233"/>
                  <a:pt x="161" y="234"/>
                </a:cubicBezTo>
                <a:cubicBezTo>
                  <a:pt x="161" y="234"/>
                  <a:pt x="161" y="234"/>
                  <a:pt x="161" y="235"/>
                </a:cubicBezTo>
                <a:cubicBezTo>
                  <a:pt x="161" y="235"/>
                  <a:pt x="160" y="235"/>
                  <a:pt x="160" y="235"/>
                </a:cubicBezTo>
                <a:cubicBezTo>
                  <a:pt x="160" y="235"/>
                  <a:pt x="159" y="235"/>
                  <a:pt x="159" y="234"/>
                </a:cubicBezTo>
                <a:cubicBezTo>
                  <a:pt x="158" y="234"/>
                  <a:pt x="157" y="233"/>
                  <a:pt x="155" y="233"/>
                </a:cubicBezTo>
                <a:cubicBezTo>
                  <a:pt x="154" y="232"/>
                  <a:pt x="153" y="233"/>
                  <a:pt x="152" y="233"/>
                </a:cubicBezTo>
                <a:cubicBezTo>
                  <a:pt x="151" y="233"/>
                  <a:pt x="151" y="233"/>
                  <a:pt x="151" y="233"/>
                </a:cubicBezTo>
                <a:cubicBezTo>
                  <a:pt x="150" y="232"/>
                  <a:pt x="150" y="233"/>
                  <a:pt x="149" y="233"/>
                </a:cubicBezTo>
                <a:cubicBezTo>
                  <a:pt x="149" y="233"/>
                  <a:pt x="148" y="233"/>
                  <a:pt x="149" y="234"/>
                </a:cubicBezTo>
                <a:cubicBezTo>
                  <a:pt x="149" y="234"/>
                  <a:pt x="149" y="235"/>
                  <a:pt x="148" y="235"/>
                </a:cubicBezTo>
                <a:cubicBezTo>
                  <a:pt x="148" y="235"/>
                  <a:pt x="148" y="235"/>
                  <a:pt x="148" y="235"/>
                </a:cubicBezTo>
                <a:cubicBezTo>
                  <a:pt x="147" y="234"/>
                  <a:pt x="147" y="234"/>
                  <a:pt x="146" y="234"/>
                </a:cubicBezTo>
                <a:cubicBezTo>
                  <a:pt x="146" y="235"/>
                  <a:pt x="146" y="236"/>
                  <a:pt x="146" y="237"/>
                </a:cubicBezTo>
                <a:cubicBezTo>
                  <a:pt x="146" y="238"/>
                  <a:pt x="145" y="238"/>
                  <a:pt x="145" y="239"/>
                </a:cubicBezTo>
                <a:cubicBezTo>
                  <a:pt x="144" y="239"/>
                  <a:pt x="143" y="240"/>
                  <a:pt x="143" y="241"/>
                </a:cubicBezTo>
                <a:cubicBezTo>
                  <a:pt x="143" y="241"/>
                  <a:pt x="142" y="241"/>
                  <a:pt x="142" y="241"/>
                </a:cubicBezTo>
                <a:cubicBezTo>
                  <a:pt x="142" y="242"/>
                  <a:pt x="141" y="243"/>
                  <a:pt x="141" y="244"/>
                </a:cubicBezTo>
                <a:cubicBezTo>
                  <a:pt x="141" y="245"/>
                  <a:pt x="140" y="246"/>
                  <a:pt x="140" y="246"/>
                </a:cubicBezTo>
                <a:cubicBezTo>
                  <a:pt x="139" y="247"/>
                  <a:pt x="139" y="248"/>
                  <a:pt x="139" y="248"/>
                </a:cubicBezTo>
                <a:cubicBezTo>
                  <a:pt x="138" y="250"/>
                  <a:pt x="136" y="251"/>
                  <a:pt x="137" y="253"/>
                </a:cubicBezTo>
                <a:cubicBezTo>
                  <a:pt x="136" y="253"/>
                  <a:pt x="136" y="251"/>
                  <a:pt x="135" y="252"/>
                </a:cubicBezTo>
                <a:cubicBezTo>
                  <a:pt x="135" y="252"/>
                  <a:pt x="134" y="253"/>
                  <a:pt x="134" y="254"/>
                </a:cubicBezTo>
                <a:cubicBezTo>
                  <a:pt x="134" y="254"/>
                  <a:pt x="134" y="253"/>
                  <a:pt x="134" y="253"/>
                </a:cubicBezTo>
                <a:cubicBezTo>
                  <a:pt x="133" y="253"/>
                  <a:pt x="133" y="254"/>
                  <a:pt x="133" y="254"/>
                </a:cubicBezTo>
                <a:cubicBezTo>
                  <a:pt x="133" y="255"/>
                  <a:pt x="133" y="255"/>
                  <a:pt x="133" y="255"/>
                </a:cubicBezTo>
                <a:cubicBezTo>
                  <a:pt x="132" y="256"/>
                  <a:pt x="132" y="257"/>
                  <a:pt x="132" y="258"/>
                </a:cubicBezTo>
                <a:cubicBezTo>
                  <a:pt x="132" y="259"/>
                  <a:pt x="130" y="260"/>
                  <a:pt x="129" y="260"/>
                </a:cubicBezTo>
                <a:cubicBezTo>
                  <a:pt x="128" y="260"/>
                  <a:pt x="127" y="260"/>
                  <a:pt x="126" y="261"/>
                </a:cubicBezTo>
                <a:cubicBezTo>
                  <a:pt x="125" y="261"/>
                  <a:pt x="123" y="263"/>
                  <a:pt x="123" y="264"/>
                </a:cubicBezTo>
                <a:cubicBezTo>
                  <a:pt x="123" y="265"/>
                  <a:pt x="123" y="265"/>
                  <a:pt x="123" y="266"/>
                </a:cubicBezTo>
                <a:cubicBezTo>
                  <a:pt x="122" y="267"/>
                  <a:pt x="121" y="268"/>
                  <a:pt x="121" y="269"/>
                </a:cubicBezTo>
                <a:cubicBezTo>
                  <a:pt x="122" y="269"/>
                  <a:pt x="122" y="268"/>
                  <a:pt x="123" y="267"/>
                </a:cubicBezTo>
                <a:cubicBezTo>
                  <a:pt x="124" y="267"/>
                  <a:pt x="124" y="267"/>
                  <a:pt x="124" y="268"/>
                </a:cubicBezTo>
                <a:cubicBezTo>
                  <a:pt x="124" y="268"/>
                  <a:pt x="125" y="268"/>
                  <a:pt x="124" y="268"/>
                </a:cubicBezTo>
                <a:cubicBezTo>
                  <a:pt x="124" y="269"/>
                  <a:pt x="124" y="269"/>
                  <a:pt x="124" y="269"/>
                </a:cubicBezTo>
                <a:cubicBezTo>
                  <a:pt x="125" y="269"/>
                  <a:pt x="125" y="269"/>
                  <a:pt x="124" y="270"/>
                </a:cubicBezTo>
                <a:cubicBezTo>
                  <a:pt x="124" y="271"/>
                  <a:pt x="124" y="272"/>
                  <a:pt x="123" y="272"/>
                </a:cubicBezTo>
                <a:cubicBezTo>
                  <a:pt x="123" y="273"/>
                  <a:pt x="123" y="273"/>
                  <a:pt x="123" y="273"/>
                </a:cubicBezTo>
                <a:cubicBezTo>
                  <a:pt x="124" y="274"/>
                  <a:pt x="125" y="274"/>
                  <a:pt x="126" y="273"/>
                </a:cubicBezTo>
                <a:cubicBezTo>
                  <a:pt x="127" y="272"/>
                  <a:pt x="127" y="271"/>
                  <a:pt x="129" y="270"/>
                </a:cubicBezTo>
                <a:cubicBezTo>
                  <a:pt x="130" y="271"/>
                  <a:pt x="131" y="273"/>
                  <a:pt x="133" y="274"/>
                </a:cubicBezTo>
                <a:cubicBezTo>
                  <a:pt x="133" y="273"/>
                  <a:pt x="133" y="273"/>
                  <a:pt x="134" y="272"/>
                </a:cubicBezTo>
                <a:cubicBezTo>
                  <a:pt x="134" y="272"/>
                  <a:pt x="134" y="272"/>
                  <a:pt x="134" y="272"/>
                </a:cubicBezTo>
                <a:cubicBezTo>
                  <a:pt x="134" y="273"/>
                  <a:pt x="134" y="273"/>
                  <a:pt x="135" y="273"/>
                </a:cubicBezTo>
                <a:cubicBezTo>
                  <a:pt x="135" y="273"/>
                  <a:pt x="135" y="273"/>
                  <a:pt x="135" y="272"/>
                </a:cubicBezTo>
                <a:cubicBezTo>
                  <a:pt x="135" y="272"/>
                  <a:pt x="134" y="271"/>
                  <a:pt x="134" y="271"/>
                </a:cubicBezTo>
                <a:cubicBezTo>
                  <a:pt x="134" y="269"/>
                  <a:pt x="134" y="268"/>
                  <a:pt x="135" y="266"/>
                </a:cubicBezTo>
                <a:cubicBezTo>
                  <a:pt x="137" y="267"/>
                  <a:pt x="137" y="268"/>
                  <a:pt x="137" y="269"/>
                </a:cubicBezTo>
                <a:cubicBezTo>
                  <a:pt x="137" y="270"/>
                  <a:pt x="136" y="271"/>
                  <a:pt x="137" y="271"/>
                </a:cubicBezTo>
                <a:cubicBezTo>
                  <a:pt x="137" y="272"/>
                  <a:pt x="137" y="273"/>
                  <a:pt x="137" y="272"/>
                </a:cubicBezTo>
                <a:cubicBezTo>
                  <a:pt x="138" y="271"/>
                  <a:pt x="138" y="272"/>
                  <a:pt x="138" y="272"/>
                </a:cubicBezTo>
                <a:cubicBezTo>
                  <a:pt x="138" y="273"/>
                  <a:pt x="138" y="273"/>
                  <a:pt x="138" y="274"/>
                </a:cubicBezTo>
                <a:cubicBezTo>
                  <a:pt x="138" y="275"/>
                  <a:pt x="138" y="275"/>
                  <a:pt x="138" y="276"/>
                </a:cubicBezTo>
                <a:cubicBezTo>
                  <a:pt x="138" y="277"/>
                  <a:pt x="138" y="277"/>
                  <a:pt x="139" y="277"/>
                </a:cubicBezTo>
                <a:cubicBezTo>
                  <a:pt x="139" y="277"/>
                  <a:pt x="140" y="277"/>
                  <a:pt x="140" y="276"/>
                </a:cubicBezTo>
                <a:cubicBezTo>
                  <a:pt x="140" y="276"/>
                  <a:pt x="140" y="275"/>
                  <a:pt x="140" y="275"/>
                </a:cubicBezTo>
                <a:cubicBezTo>
                  <a:pt x="140" y="275"/>
                  <a:pt x="140" y="276"/>
                  <a:pt x="141" y="276"/>
                </a:cubicBezTo>
                <a:cubicBezTo>
                  <a:pt x="141" y="276"/>
                  <a:pt x="142" y="276"/>
                  <a:pt x="142" y="275"/>
                </a:cubicBezTo>
                <a:cubicBezTo>
                  <a:pt x="143" y="275"/>
                  <a:pt x="143" y="274"/>
                  <a:pt x="143" y="273"/>
                </a:cubicBezTo>
                <a:cubicBezTo>
                  <a:pt x="143" y="273"/>
                  <a:pt x="143" y="273"/>
                  <a:pt x="144" y="272"/>
                </a:cubicBezTo>
                <a:cubicBezTo>
                  <a:pt x="144" y="272"/>
                  <a:pt x="144" y="273"/>
                  <a:pt x="144" y="273"/>
                </a:cubicBezTo>
                <a:cubicBezTo>
                  <a:pt x="145" y="271"/>
                  <a:pt x="144" y="270"/>
                  <a:pt x="142" y="269"/>
                </a:cubicBezTo>
                <a:cubicBezTo>
                  <a:pt x="143" y="268"/>
                  <a:pt x="143" y="269"/>
                  <a:pt x="144" y="269"/>
                </a:cubicBezTo>
                <a:cubicBezTo>
                  <a:pt x="143" y="268"/>
                  <a:pt x="143" y="268"/>
                  <a:pt x="144" y="267"/>
                </a:cubicBezTo>
                <a:cubicBezTo>
                  <a:pt x="144" y="267"/>
                  <a:pt x="144" y="267"/>
                  <a:pt x="144" y="266"/>
                </a:cubicBezTo>
                <a:cubicBezTo>
                  <a:pt x="143" y="265"/>
                  <a:pt x="144" y="264"/>
                  <a:pt x="143" y="262"/>
                </a:cubicBezTo>
                <a:cubicBezTo>
                  <a:pt x="144" y="262"/>
                  <a:pt x="144" y="263"/>
                  <a:pt x="144" y="263"/>
                </a:cubicBezTo>
                <a:cubicBezTo>
                  <a:pt x="144" y="263"/>
                  <a:pt x="144" y="262"/>
                  <a:pt x="145" y="262"/>
                </a:cubicBezTo>
                <a:cubicBezTo>
                  <a:pt x="144" y="264"/>
                  <a:pt x="146" y="266"/>
                  <a:pt x="146" y="269"/>
                </a:cubicBezTo>
                <a:close/>
                <a:moveTo>
                  <a:pt x="286" y="196"/>
                </a:moveTo>
                <a:cubicBezTo>
                  <a:pt x="286" y="196"/>
                  <a:pt x="286" y="195"/>
                  <a:pt x="287" y="195"/>
                </a:cubicBezTo>
                <a:cubicBezTo>
                  <a:pt x="287" y="195"/>
                  <a:pt x="288" y="196"/>
                  <a:pt x="288" y="195"/>
                </a:cubicBezTo>
                <a:cubicBezTo>
                  <a:pt x="288" y="194"/>
                  <a:pt x="288" y="194"/>
                  <a:pt x="287" y="194"/>
                </a:cubicBezTo>
                <a:cubicBezTo>
                  <a:pt x="286" y="193"/>
                  <a:pt x="286" y="192"/>
                  <a:pt x="286" y="190"/>
                </a:cubicBezTo>
                <a:cubicBezTo>
                  <a:pt x="286" y="190"/>
                  <a:pt x="286" y="190"/>
                  <a:pt x="286" y="189"/>
                </a:cubicBezTo>
                <a:cubicBezTo>
                  <a:pt x="285" y="187"/>
                  <a:pt x="287" y="185"/>
                  <a:pt x="289" y="186"/>
                </a:cubicBezTo>
                <a:cubicBezTo>
                  <a:pt x="292" y="186"/>
                  <a:pt x="294" y="187"/>
                  <a:pt x="296" y="190"/>
                </a:cubicBezTo>
                <a:cubicBezTo>
                  <a:pt x="298" y="190"/>
                  <a:pt x="299" y="191"/>
                  <a:pt x="299" y="192"/>
                </a:cubicBezTo>
                <a:cubicBezTo>
                  <a:pt x="300" y="192"/>
                  <a:pt x="300" y="192"/>
                  <a:pt x="300" y="193"/>
                </a:cubicBezTo>
                <a:cubicBezTo>
                  <a:pt x="300" y="193"/>
                  <a:pt x="300" y="193"/>
                  <a:pt x="300" y="194"/>
                </a:cubicBezTo>
                <a:cubicBezTo>
                  <a:pt x="300" y="195"/>
                  <a:pt x="300" y="195"/>
                  <a:pt x="301" y="196"/>
                </a:cubicBezTo>
                <a:cubicBezTo>
                  <a:pt x="301" y="197"/>
                  <a:pt x="302" y="197"/>
                  <a:pt x="303" y="196"/>
                </a:cubicBezTo>
                <a:cubicBezTo>
                  <a:pt x="304" y="195"/>
                  <a:pt x="305" y="196"/>
                  <a:pt x="305" y="196"/>
                </a:cubicBezTo>
                <a:cubicBezTo>
                  <a:pt x="306" y="197"/>
                  <a:pt x="306" y="198"/>
                  <a:pt x="307" y="198"/>
                </a:cubicBezTo>
                <a:cubicBezTo>
                  <a:pt x="309" y="199"/>
                  <a:pt x="310" y="202"/>
                  <a:pt x="309" y="202"/>
                </a:cubicBezTo>
                <a:cubicBezTo>
                  <a:pt x="307" y="203"/>
                  <a:pt x="307" y="204"/>
                  <a:pt x="306" y="205"/>
                </a:cubicBezTo>
                <a:cubicBezTo>
                  <a:pt x="306" y="205"/>
                  <a:pt x="305" y="205"/>
                  <a:pt x="305" y="206"/>
                </a:cubicBezTo>
                <a:cubicBezTo>
                  <a:pt x="305" y="206"/>
                  <a:pt x="306" y="206"/>
                  <a:pt x="306" y="206"/>
                </a:cubicBezTo>
                <a:cubicBezTo>
                  <a:pt x="307" y="206"/>
                  <a:pt x="307" y="206"/>
                  <a:pt x="307" y="207"/>
                </a:cubicBezTo>
                <a:cubicBezTo>
                  <a:pt x="308" y="208"/>
                  <a:pt x="308" y="209"/>
                  <a:pt x="309" y="210"/>
                </a:cubicBezTo>
                <a:cubicBezTo>
                  <a:pt x="309" y="210"/>
                  <a:pt x="309" y="211"/>
                  <a:pt x="309" y="211"/>
                </a:cubicBezTo>
                <a:cubicBezTo>
                  <a:pt x="308" y="212"/>
                  <a:pt x="308" y="213"/>
                  <a:pt x="308" y="213"/>
                </a:cubicBezTo>
                <a:cubicBezTo>
                  <a:pt x="308" y="214"/>
                  <a:pt x="307" y="214"/>
                  <a:pt x="307" y="214"/>
                </a:cubicBezTo>
                <a:cubicBezTo>
                  <a:pt x="306" y="213"/>
                  <a:pt x="305" y="214"/>
                  <a:pt x="304" y="215"/>
                </a:cubicBezTo>
                <a:cubicBezTo>
                  <a:pt x="304" y="215"/>
                  <a:pt x="304" y="215"/>
                  <a:pt x="304" y="215"/>
                </a:cubicBezTo>
                <a:cubicBezTo>
                  <a:pt x="303" y="215"/>
                  <a:pt x="303" y="216"/>
                  <a:pt x="302" y="216"/>
                </a:cubicBezTo>
                <a:cubicBezTo>
                  <a:pt x="302" y="216"/>
                  <a:pt x="301" y="217"/>
                  <a:pt x="300" y="217"/>
                </a:cubicBezTo>
                <a:cubicBezTo>
                  <a:pt x="300" y="217"/>
                  <a:pt x="299" y="217"/>
                  <a:pt x="299" y="216"/>
                </a:cubicBezTo>
                <a:cubicBezTo>
                  <a:pt x="298" y="216"/>
                  <a:pt x="298" y="216"/>
                  <a:pt x="298" y="216"/>
                </a:cubicBezTo>
                <a:cubicBezTo>
                  <a:pt x="297" y="216"/>
                  <a:pt x="297" y="217"/>
                  <a:pt x="297" y="217"/>
                </a:cubicBezTo>
                <a:cubicBezTo>
                  <a:pt x="298" y="218"/>
                  <a:pt x="298" y="218"/>
                  <a:pt x="297" y="218"/>
                </a:cubicBezTo>
                <a:cubicBezTo>
                  <a:pt x="297" y="218"/>
                  <a:pt x="297" y="218"/>
                  <a:pt x="296" y="218"/>
                </a:cubicBezTo>
                <a:cubicBezTo>
                  <a:pt x="296" y="219"/>
                  <a:pt x="296" y="220"/>
                  <a:pt x="295" y="219"/>
                </a:cubicBezTo>
                <a:cubicBezTo>
                  <a:pt x="294" y="219"/>
                  <a:pt x="294" y="219"/>
                  <a:pt x="294" y="218"/>
                </a:cubicBezTo>
                <a:cubicBezTo>
                  <a:pt x="294" y="218"/>
                  <a:pt x="294" y="217"/>
                  <a:pt x="294" y="217"/>
                </a:cubicBezTo>
                <a:cubicBezTo>
                  <a:pt x="295" y="216"/>
                  <a:pt x="294" y="215"/>
                  <a:pt x="293" y="214"/>
                </a:cubicBezTo>
                <a:cubicBezTo>
                  <a:pt x="292" y="214"/>
                  <a:pt x="291" y="213"/>
                  <a:pt x="290" y="212"/>
                </a:cubicBezTo>
                <a:cubicBezTo>
                  <a:pt x="290" y="212"/>
                  <a:pt x="290" y="211"/>
                  <a:pt x="291" y="210"/>
                </a:cubicBezTo>
                <a:cubicBezTo>
                  <a:pt x="292" y="210"/>
                  <a:pt x="294" y="211"/>
                  <a:pt x="295" y="211"/>
                </a:cubicBezTo>
                <a:cubicBezTo>
                  <a:pt x="296" y="210"/>
                  <a:pt x="296" y="209"/>
                  <a:pt x="295" y="208"/>
                </a:cubicBezTo>
                <a:cubicBezTo>
                  <a:pt x="294" y="208"/>
                  <a:pt x="293" y="207"/>
                  <a:pt x="293" y="206"/>
                </a:cubicBezTo>
                <a:cubicBezTo>
                  <a:pt x="292" y="206"/>
                  <a:pt x="292" y="206"/>
                  <a:pt x="292" y="206"/>
                </a:cubicBezTo>
                <a:cubicBezTo>
                  <a:pt x="291" y="207"/>
                  <a:pt x="290" y="206"/>
                  <a:pt x="289" y="206"/>
                </a:cubicBezTo>
                <a:cubicBezTo>
                  <a:pt x="289" y="206"/>
                  <a:pt x="289" y="206"/>
                  <a:pt x="289" y="206"/>
                </a:cubicBezTo>
                <a:cubicBezTo>
                  <a:pt x="289" y="205"/>
                  <a:pt x="289" y="205"/>
                  <a:pt x="289" y="205"/>
                </a:cubicBezTo>
                <a:cubicBezTo>
                  <a:pt x="290" y="205"/>
                  <a:pt x="289" y="204"/>
                  <a:pt x="289" y="204"/>
                </a:cubicBezTo>
                <a:cubicBezTo>
                  <a:pt x="287" y="203"/>
                  <a:pt x="288" y="202"/>
                  <a:pt x="287" y="201"/>
                </a:cubicBezTo>
                <a:cubicBezTo>
                  <a:pt x="287" y="200"/>
                  <a:pt x="287" y="199"/>
                  <a:pt x="287" y="199"/>
                </a:cubicBezTo>
                <a:cubicBezTo>
                  <a:pt x="286" y="198"/>
                  <a:pt x="285" y="198"/>
                  <a:pt x="286" y="196"/>
                </a:cubicBezTo>
                <a:close/>
                <a:moveTo>
                  <a:pt x="318" y="305"/>
                </a:moveTo>
                <a:cubicBezTo>
                  <a:pt x="318" y="306"/>
                  <a:pt x="318" y="306"/>
                  <a:pt x="318" y="306"/>
                </a:cubicBezTo>
                <a:cubicBezTo>
                  <a:pt x="318" y="307"/>
                  <a:pt x="318" y="308"/>
                  <a:pt x="316" y="308"/>
                </a:cubicBezTo>
                <a:cubicBezTo>
                  <a:pt x="315" y="308"/>
                  <a:pt x="313" y="308"/>
                  <a:pt x="311" y="308"/>
                </a:cubicBezTo>
                <a:cubicBezTo>
                  <a:pt x="311" y="308"/>
                  <a:pt x="310" y="308"/>
                  <a:pt x="310" y="308"/>
                </a:cubicBezTo>
                <a:cubicBezTo>
                  <a:pt x="310" y="307"/>
                  <a:pt x="309" y="307"/>
                  <a:pt x="308" y="307"/>
                </a:cubicBezTo>
                <a:cubicBezTo>
                  <a:pt x="308" y="307"/>
                  <a:pt x="308" y="307"/>
                  <a:pt x="308" y="306"/>
                </a:cubicBezTo>
                <a:cubicBezTo>
                  <a:pt x="308" y="306"/>
                  <a:pt x="307" y="304"/>
                  <a:pt x="306" y="304"/>
                </a:cubicBezTo>
                <a:cubicBezTo>
                  <a:pt x="305" y="304"/>
                  <a:pt x="305" y="304"/>
                  <a:pt x="304" y="304"/>
                </a:cubicBezTo>
                <a:cubicBezTo>
                  <a:pt x="302" y="303"/>
                  <a:pt x="302" y="302"/>
                  <a:pt x="301" y="301"/>
                </a:cubicBezTo>
                <a:cubicBezTo>
                  <a:pt x="301" y="301"/>
                  <a:pt x="300" y="301"/>
                  <a:pt x="300" y="301"/>
                </a:cubicBezTo>
                <a:cubicBezTo>
                  <a:pt x="299" y="301"/>
                  <a:pt x="299" y="301"/>
                  <a:pt x="299" y="300"/>
                </a:cubicBezTo>
                <a:cubicBezTo>
                  <a:pt x="299" y="299"/>
                  <a:pt x="299" y="298"/>
                  <a:pt x="298" y="299"/>
                </a:cubicBezTo>
                <a:cubicBezTo>
                  <a:pt x="297" y="299"/>
                  <a:pt x="297" y="299"/>
                  <a:pt x="297" y="299"/>
                </a:cubicBezTo>
                <a:cubicBezTo>
                  <a:pt x="297" y="298"/>
                  <a:pt x="297" y="297"/>
                  <a:pt x="298" y="296"/>
                </a:cubicBezTo>
                <a:cubicBezTo>
                  <a:pt x="298" y="295"/>
                  <a:pt x="298" y="294"/>
                  <a:pt x="299" y="293"/>
                </a:cubicBezTo>
                <a:cubicBezTo>
                  <a:pt x="300" y="293"/>
                  <a:pt x="300" y="293"/>
                  <a:pt x="300" y="293"/>
                </a:cubicBezTo>
                <a:cubicBezTo>
                  <a:pt x="301" y="293"/>
                  <a:pt x="301" y="292"/>
                  <a:pt x="301" y="292"/>
                </a:cubicBezTo>
                <a:cubicBezTo>
                  <a:pt x="300" y="291"/>
                  <a:pt x="300" y="291"/>
                  <a:pt x="301" y="291"/>
                </a:cubicBezTo>
                <a:cubicBezTo>
                  <a:pt x="301" y="290"/>
                  <a:pt x="302" y="289"/>
                  <a:pt x="303" y="288"/>
                </a:cubicBezTo>
                <a:cubicBezTo>
                  <a:pt x="303" y="288"/>
                  <a:pt x="303" y="288"/>
                  <a:pt x="303" y="288"/>
                </a:cubicBezTo>
                <a:cubicBezTo>
                  <a:pt x="302" y="286"/>
                  <a:pt x="303" y="284"/>
                  <a:pt x="305" y="284"/>
                </a:cubicBezTo>
                <a:cubicBezTo>
                  <a:pt x="306" y="284"/>
                  <a:pt x="307" y="283"/>
                  <a:pt x="307" y="283"/>
                </a:cubicBezTo>
                <a:cubicBezTo>
                  <a:pt x="308" y="282"/>
                  <a:pt x="309" y="282"/>
                  <a:pt x="310" y="282"/>
                </a:cubicBezTo>
                <a:cubicBezTo>
                  <a:pt x="310" y="283"/>
                  <a:pt x="311" y="282"/>
                  <a:pt x="312" y="283"/>
                </a:cubicBezTo>
                <a:cubicBezTo>
                  <a:pt x="313" y="284"/>
                  <a:pt x="313" y="284"/>
                  <a:pt x="314" y="285"/>
                </a:cubicBezTo>
                <a:cubicBezTo>
                  <a:pt x="314" y="286"/>
                  <a:pt x="315" y="288"/>
                  <a:pt x="317" y="289"/>
                </a:cubicBezTo>
                <a:cubicBezTo>
                  <a:pt x="317" y="290"/>
                  <a:pt x="318" y="290"/>
                  <a:pt x="317" y="291"/>
                </a:cubicBezTo>
                <a:cubicBezTo>
                  <a:pt x="317" y="291"/>
                  <a:pt x="317" y="291"/>
                  <a:pt x="317" y="291"/>
                </a:cubicBezTo>
                <a:cubicBezTo>
                  <a:pt x="318" y="292"/>
                  <a:pt x="319" y="292"/>
                  <a:pt x="318" y="293"/>
                </a:cubicBezTo>
                <a:cubicBezTo>
                  <a:pt x="318" y="294"/>
                  <a:pt x="318" y="294"/>
                  <a:pt x="318" y="294"/>
                </a:cubicBezTo>
                <a:cubicBezTo>
                  <a:pt x="319" y="295"/>
                  <a:pt x="319" y="296"/>
                  <a:pt x="318" y="297"/>
                </a:cubicBezTo>
                <a:cubicBezTo>
                  <a:pt x="318" y="297"/>
                  <a:pt x="318" y="298"/>
                  <a:pt x="318" y="298"/>
                </a:cubicBezTo>
                <a:cubicBezTo>
                  <a:pt x="319" y="300"/>
                  <a:pt x="319" y="303"/>
                  <a:pt x="318" y="305"/>
                </a:cubicBezTo>
                <a:close/>
                <a:moveTo>
                  <a:pt x="533" y="38"/>
                </a:moveTo>
                <a:cubicBezTo>
                  <a:pt x="533" y="37"/>
                  <a:pt x="533" y="36"/>
                  <a:pt x="532" y="35"/>
                </a:cubicBezTo>
                <a:cubicBezTo>
                  <a:pt x="532" y="35"/>
                  <a:pt x="531" y="35"/>
                  <a:pt x="531" y="34"/>
                </a:cubicBezTo>
                <a:cubicBezTo>
                  <a:pt x="532" y="34"/>
                  <a:pt x="532" y="33"/>
                  <a:pt x="531" y="33"/>
                </a:cubicBezTo>
                <a:cubicBezTo>
                  <a:pt x="530" y="33"/>
                  <a:pt x="530" y="32"/>
                  <a:pt x="529" y="32"/>
                </a:cubicBezTo>
                <a:cubicBezTo>
                  <a:pt x="528" y="32"/>
                  <a:pt x="527" y="32"/>
                  <a:pt x="527" y="31"/>
                </a:cubicBezTo>
                <a:cubicBezTo>
                  <a:pt x="527" y="31"/>
                  <a:pt x="527" y="31"/>
                  <a:pt x="527" y="30"/>
                </a:cubicBezTo>
                <a:cubicBezTo>
                  <a:pt x="526" y="30"/>
                  <a:pt x="524" y="31"/>
                  <a:pt x="523" y="32"/>
                </a:cubicBezTo>
                <a:cubicBezTo>
                  <a:pt x="523" y="32"/>
                  <a:pt x="523" y="31"/>
                  <a:pt x="522" y="32"/>
                </a:cubicBezTo>
                <a:cubicBezTo>
                  <a:pt x="522" y="33"/>
                  <a:pt x="522" y="34"/>
                  <a:pt x="522" y="35"/>
                </a:cubicBezTo>
                <a:cubicBezTo>
                  <a:pt x="522" y="35"/>
                  <a:pt x="521" y="35"/>
                  <a:pt x="520" y="36"/>
                </a:cubicBezTo>
                <a:cubicBezTo>
                  <a:pt x="520" y="36"/>
                  <a:pt x="520" y="36"/>
                  <a:pt x="519" y="36"/>
                </a:cubicBezTo>
                <a:cubicBezTo>
                  <a:pt x="519" y="36"/>
                  <a:pt x="520" y="35"/>
                  <a:pt x="520" y="35"/>
                </a:cubicBezTo>
                <a:cubicBezTo>
                  <a:pt x="520" y="35"/>
                  <a:pt x="520" y="35"/>
                  <a:pt x="520" y="35"/>
                </a:cubicBezTo>
                <a:cubicBezTo>
                  <a:pt x="521" y="34"/>
                  <a:pt x="521" y="33"/>
                  <a:pt x="521" y="32"/>
                </a:cubicBezTo>
                <a:cubicBezTo>
                  <a:pt x="521" y="32"/>
                  <a:pt x="521" y="31"/>
                  <a:pt x="521" y="31"/>
                </a:cubicBezTo>
                <a:cubicBezTo>
                  <a:pt x="522" y="31"/>
                  <a:pt x="521" y="30"/>
                  <a:pt x="521" y="30"/>
                </a:cubicBezTo>
                <a:cubicBezTo>
                  <a:pt x="522" y="29"/>
                  <a:pt x="522" y="29"/>
                  <a:pt x="521" y="29"/>
                </a:cubicBezTo>
                <a:cubicBezTo>
                  <a:pt x="521" y="28"/>
                  <a:pt x="520" y="28"/>
                  <a:pt x="520" y="28"/>
                </a:cubicBezTo>
                <a:cubicBezTo>
                  <a:pt x="519" y="27"/>
                  <a:pt x="519" y="27"/>
                  <a:pt x="519" y="27"/>
                </a:cubicBezTo>
                <a:cubicBezTo>
                  <a:pt x="520" y="26"/>
                  <a:pt x="520" y="25"/>
                  <a:pt x="519" y="25"/>
                </a:cubicBezTo>
                <a:cubicBezTo>
                  <a:pt x="519" y="25"/>
                  <a:pt x="518" y="24"/>
                  <a:pt x="518" y="24"/>
                </a:cubicBezTo>
                <a:cubicBezTo>
                  <a:pt x="517" y="24"/>
                  <a:pt x="518" y="24"/>
                  <a:pt x="518" y="24"/>
                </a:cubicBezTo>
                <a:cubicBezTo>
                  <a:pt x="518" y="23"/>
                  <a:pt x="517" y="22"/>
                  <a:pt x="516" y="22"/>
                </a:cubicBezTo>
                <a:cubicBezTo>
                  <a:pt x="516" y="22"/>
                  <a:pt x="515" y="23"/>
                  <a:pt x="515" y="22"/>
                </a:cubicBezTo>
                <a:cubicBezTo>
                  <a:pt x="515" y="22"/>
                  <a:pt x="516" y="22"/>
                  <a:pt x="516" y="21"/>
                </a:cubicBezTo>
                <a:cubicBezTo>
                  <a:pt x="517" y="21"/>
                  <a:pt x="517" y="21"/>
                  <a:pt x="517" y="21"/>
                </a:cubicBezTo>
                <a:cubicBezTo>
                  <a:pt x="519" y="22"/>
                  <a:pt x="518" y="20"/>
                  <a:pt x="519" y="20"/>
                </a:cubicBezTo>
                <a:cubicBezTo>
                  <a:pt x="519" y="19"/>
                  <a:pt x="519" y="19"/>
                  <a:pt x="519" y="18"/>
                </a:cubicBezTo>
                <a:cubicBezTo>
                  <a:pt x="519" y="17"/>
                  <a:pt x="518" y="16"/>
                  <a:pt x="517" y="16"/>
                </a:cubicBezTo>
                <a:cubicBezTo>
                  <a:pt x="516" y="16"/>
                  <a:pt x="515" y="15"/>
                  <a:pt x="514" y="17"/>
                </a:cubicBezTo>
                <a:cubicBezTo>
                  <a:pt x="513" y="17"/>
                  <a:pt x="513" y="18"/>
                  <a:pt x="512" y="19"/>
                </a:cubicBezTo>
                <a:cubicBezTo>
                  <a:pt x="512" y="19"/>
                  <a:pt x="511" y="20"/>
                  <a:pt x="511" y="19"/>
                </a:cubicBezTo>
                <a:cubicBezTo>
                  <a:pt x="511" y="18"/>
                  <a:pt x="510" y="17"/>
                  <a:pt x="510" y="15"/>
                </a:cubicBezTo>
                <a:cubicBezTo>
                  <a:pt x="510" y="15"/>
                  <a:pt x="510" y="14"/>
                  <a:pt x="509" y="15"/>
                </a:cubicBezTo>
                <a:cubicBezTo>
                  <a:pt x="509" y="15"/>
                  <a:pt x="509" y="15"/>
                  <a:pt x="509" y="15"/>
                </a:cubicBezTo>
                <a:cubicBezTo>
                  <a:pt x="509" y="14"/>
                  <a:pt x="509" y="14"/>
                  <a:pt x="510" y="14"/>
                </a:cubicBezTo>
                <a:cubicBezTo>
                  <a:pt x="510" y="14"/>
                  <a:pt x="510" y="13"/>
                  <a:pt x="510" y="13"/>
                </a:cubicBezTo>
                <a:cubicBezTo>
                  <a:pt x="510" y="12"/>
                  <a:pt x="509" y="12"/>
                  <a:pt x="509" y="12"/>
                </a:cubicBezTo>
                <a:cubicBezTo>
                  <a:pt x="508" y="12"/>
                  <a:pt x="507" y="13"/>
                  <a:pt x="507" y="14"/>
                </a:cubicBezTo>
                <a:cubicBezTo>
                  <a:pt x="506" y="14"/>
                  <a:pt x="507" y="15"/>
                  <a:pt x="508" y="15"/>
                </a:cubicBezTo>
                <a:cubicBezTo>
                  <a:pt x="508" y="15"/>
                  <a:pt x="508" y="15"/>
                  <a:pt x="508" y="15"/>
                </a:cubicBezTo>
                <a:cubicBezTo>
                  <a:pt x="507" y="15"/>
                  <a:pt x="506" y="16"/>
                  <a:pt x="506" y="17"/>
                </a:cubicBezTo>
                <a:cubicBezTo>
                  <a:pt x="506" y="17"/>
                  <a:pt x="505" y="18"/>
                  <a:pt x="506" y="18"/>
                </a:cubicBezTo>
                <a:cubicBezTo>
                  <a:pt x="506" y="19"/>
                  <a:pt x="506" y="19"/>
                  <a:pt x="507" y="19"/>
                </a:cubicBezTo>
                <a:cubicBezTo>
                  <a:pt x="507" y="19"/>
                  <a:pt x="507" y="20"/>
                  <a:pt x="506" y="19"/>
                </a:cubicBezTo>
                <a:cubicBezTo>
                  <a:pt x="506" y="19"/>
                  <a:pt x="504" y="18"/>
                  <a:pt x="505" y="17"/>
                </a:cubicBezTo>
                <a:cubicBezTo>
                  <a:pt x="505" y="16"/>
                  <a:pt x="505" y="15"/>
                  <a:pt x="503" y="15"/>
                </a:cubicBezTo>
                <a:cubicBezTo>
                  <a:pt x="503" y="15"/>
                  <a:pt x="503" y="15"/>
                  <a:pt x="502" y="16"/>
                </a:cubicBezTo>
                <a:cubicBezTo>
                  <a:pt x="501" y="17"/>
                  <a:pt x="499" y="19"/>
                  <a:pt x="497" y="20"/>
                </a:cubicBezTo>
                <a:cubicBezTo>
                  <a:pt x="497" y="20"/>
                  <a:pt x="497" y="21"/>
                  <a:pt x="497" y="22"/>
                </a:cubicBezTo>
                <a:cubicBezTo>
                  <a:pt x="495" y="22"/>
                  <a:pt x="494" y="23"/>
                  <a:pt x="493" y="24"/>
                </a:cubicBezTo>
                <a:cubicBezTo>
                  <a:pt x="493" y="24"/>
                  <a:pt x="493" y="24"/>
                  <a:pt x="493" y="24"/>
                </a:cubicBezTo>
                <a:cubicBezTo>
                  <a:pt x="492" y="25"/>
                  <a:pt x="492" y="25"/>
                  <a:pt x="492" y="26"/>
                </a:cubicBezTo>
                <a:cubicBezTo>
                  <a:pt x="491" y="26"/>
                  <a:pt x="490" y="25"/>
                  <a:pt x="489" y="25"/>
                </a:cubicBezTo>
                <a:cubicBezTo>
                  <a:pt x="489" y="25"/>
                  <a:pt x="489" y="25"/>
                  <a:pt x="489" y="25"/>
                </a:cubicBezTo>
                <a:cubicBezTo>
                  <a:pt x="489" y="25"/>
                  <a:pt x="488" y="25"/>
                  <a:pt x="488" y="26"/>
                </a:cubicBezTo>
                <a:cubicBezTo>
                  <a:pt x="487" y="26"/>
                  <a:pt x="486" y="25"/>
                  <a:pt x="485" y="26"/>
                </a:cubicBezTo>
                <a:cubicBezTo>
                  <a:pt x="484" y="26"/>
                  <a:pt x="484" y="26"/>
                  <a:pt x="484" y="26"/>
                </a:cubicBezTo>
                <a:cubicBezTo>
                  <a:pt x="485" y="25"/>
                  <a:pt x="485" y="24"/>
                  <a:pt x="486" y="24"/>
                </a:cubicBezTo>
                <a:cubicBezTo>
                  <a:pt x="487" y="24"/>
                  <a:pt x="488" y="23"/>
                  <a:pt x="488" y="22"/>
                </a:cubicBezTo>
                <a:cubicBezTo>
                  <a:pt x="493" y="21"/>
                  <a:pt x="496" y="17"/>
                  <a:pt x="499" y="14"/>
                </a:cubicBezTo>
                <a:cubicBezTo>
                  <a:pt x="499" y="13"/>
                  <a:pt x="499" y="13"/>
                  <a:pt x="499" y="12"/>
                </a:cubicBezTo>
                <a:cubicBezTo>
                  <a:pt x="499" y="12"/>
                  <a:pt x="499" y="12"/>
                  <a:pt x="499" y="11"/>
                </a:cubicBezTo>
                <a:cubicBezTo>
                  <a:pt x="498" y="11"/>
                  <a:pt x="497" y="10"/>
                  <a:pt x="496" y="11"/>
                </a:cubicBezTo>
                <a:cubicBezTo>
                  <a:pt x="496" y="11"/>
                  <a:pt x="496" y="12"/>
                  <a:pt x="495" y="11"/>
                </a:cubicBezTo>
                <a:cubicBezTo>
                  <a:pt x="495" y="11"/>
                  <a:pt x="495" y="11"/>
                  <a:pt x="495" y="11"/>
                </a:cubicBezTo>
                <a:cubicBezTo>
                  <a:pt x="495" y="10"/>
                  <a:pt x="495" y="10"/>
                  <a:pt x="495" y="10"/>
                </a:cubicBezTo>
                <a:cubicBezTo>
                  <a:pt x="494" y="10"/>
                  <a:pt x="494" y="10"/>
                  <a:pt x="494" y="10"/>
                </a:cubicBezTo>
                <a:cubicBezTo>
                  <a:pt x="494" y="11"/>
                  <a:pt x="494" y="11"/>
                  <a:pt x="493" y="11"/>
                </a:cubicBezTo>
                <a:cubicBezTo>
                  <a:pt x="493" y="10"/>
                  <a:pt x="492" y="10"/>
                  <a:pt x="492" y="10"/>
                </a:cubicBezTo>
                <a:cubicBezTo>
                  <a:pt x="492" y="10"/>
                  <a:pt x="491" y="10"/>
                  <a:pt x="491" y="10"/>
                </a:cubicBezTo>
                <a:cubicBezTo>
                  <a:pt x="491" y="10"/>
                  <a:pt x="491" y="10"/>
                  <a:pt x="490" y="10"/>
                </a:cubicBezTo>
                <a:cubicBezTo>
                  <a:pt x="490" y="9"/>
                  <a:pt x="489" y="9"/>
                  <a:pt x="488" y="9"/>
                </a:cubicBezTo>
                <a:cubicBezTo>
                  <a:pt x="488" y="9"/>
                  <a:pt x="487" y="10"/>
                  <a:pt x="487" y="10"/>
                </a:cubicBezTo>
                <a:cubicBezTo>
                  <a:pt x="487" y="10"/>
                  <a:pt x="487" y="10"/>
                  <a:pt x="487" y="10"/>
                </a:cubicBezTo>
                <a:cubicBezTo>
                  <a:pt x="487" y="10"/>
                  <a:pt x="487" y="10"/>
                  <a:pt x="487" y="10"/>
                </a:cubicBezTo>
                <a:cubicBezTo>
                  <a:pt x="487" y="9"/>
                  <a:pt x="487" y="7"/>
                  <a:pt x="486" y="7"/>
                </a:cubicBezTo>
                <a:cubicBezTo>
                  <a:pt x="485" y="7"/>
                  <a:pt x="485" y="7"/>
                  <a:pt x="484" y="7"/>
                </a:cubicBezTo>
                <a:cubicBezTo>
                  <a:pt x="484" y="8"/>
                  <a:pt x="483" y="8"/>
                  <a:pt x="483" y="8"/>
                </a:cubicBezTo>
                <a:cubicBezTo>
                  <a:pt x="483" y="9"/>
                  <a:pt x="483" y="10"/>
                  <a:pt x="483" y="10"/>
                </a:cubicBezTo>
                <a:cubicBezTo>
                  <a:pt x="483" y="10"/>
                  <a:pt x="483" y="10"/>
                  <a:pt x="483" y="11"/>
                </a:cubicBezTo>
                <a:cubicBezTo>
                  <a:pt x="483" y="11"/>
                  <a:pt x="482" y="11"/>
                  <a:pt x="482" y="11"/>
                </a:cubicBezTo>
                <a:cubicBezTo>
                  <a:pt x="482" y="9"/>
                  <a:pt x="481" y="8"/>
                  <a:pt x="482" y="6"/>
                </a:cubicBezTo>
                <a:cubicBezTo>
                  <a:pt x="481" y="6"/>
                  <a:pt x="481" y="6"/>
                  <a:pt x="480" y="7"/>
                </a:cubicBezTo>
                <a:cubicBezTo>
                  <a:pt x="480" y="7"/>
                  <a:pt x="480" y="7"/>
                  <a:pt x="479" y="7"/>
                </a:cubicBezTo>
                <a:cubicBezTo>
                  <a:pt x="479" y="7"/>
                  <a:pt x="478" y="7"/>
                  <a:pt x="478" y="8"/>
                </a:cubicBezTo>
                <a:cubicBezTo>
                  <a:pt x="478" y="8"/>
                  <a:pt x="477" y="8"/>
                  <a:pt x="477" y="8"/>
                </a:cubicBezTo>
                <a:cubicBezTo>
                  <a:pt x="477" y="8"/>
                  <a:pt x="478" y="7"/>
                  <a:pt x="478" y="7"/>
                </a:cubicBezTo>
                <a:cubicBezTo>
                  <a:pt x="478" y="7"/>
                  <a:pt x="478" y="7"/>
                  <a:pt x="478" y="7"/>
                </a:cubicBezTo>
                <a:cubicBezTo>
                  <a:pt x="479" y="6"/>
                  <a:pt x="479" y="5"/>
                  <a:pt x="478" y="5"/>
                </a:cubicBezTo>
                <a:cubicBezTo>
                  <a:pt x="477" y="5"/>
                  <a:pt x="477" y="5"/>
                  <a:pt x="477" y="5"/>
                </a:cubicBezTo>
                <a:cubicBezTo>
                  <a:pt x="477" y="4"/>
                  <a:pt x="478" y="3"/>
                  <a:pt x="477" y="2"/>
                </a:cubicBezTo>
                <a:cubicBezTo>
                  <a:pt x="477" y="2"/>
                  <a:pt x="477" y="2"/>
                  <a:pt x="478" y="2"/>
                </a:cubicBezTo>
                <a:cubicBezTo>
                  <a:pt x="478" y="2"/>
                  <a:pt x="478" y="2"/>
                  <a:pt x="478" y="2"/>
                </a:cubicBezTo>
                <a:cubicBezTo>
                  <a:pt x="478" y="2"/>
                  <a:pt x="478" y="1"/>
                  <a:pt x="478" y="1"/>
                </a:cubicBezTo>
                <a:cubicBezTo>
                  <a:pt x="476" y="2"/>
                  <a:pt x="474" y="1"/>
                  <a:pt x="473" y="1"/>
                </a:cubicBezTo>
                <a:cubicBezTo>
                  <a:pt x="471" y="2"/>
                  <a:pt x="470" y="2"/>
                  <a:pt x="469" y="3"/>
                </a:cubicBezTo>
                <a:cubicBezTo>
                  <a:pt x="469" y="3"/>
                  <a:pt x="469" y="3"/>
                  <a:pt x="469" y="3"/>
                </a:cubicBezTo>
                <a:cubicBezTo>
                  <a:pt x="469" y="2"/>
                  <a:pt x="468" y="2"/>
                  <a:pt x="468" y="2"/>
                </a:cubicBezTo>
                <a:cubicBezTo>
                  <a:pt x="468" y="2"/>
                  <a:pt x="467" y="2"/>
                  <a:pt x="467" y="3"/>
                </a:cubicBezTo>
                <a:cubicBezTo>
                  <a:pt x="468" y="3"/>
                  <a:pt x="467" y="4"/>
                  <a:pt x="467" y="4"/>
                </a:cubicBezTo>
                <a:cubicBezTo>
                  <a:pt x="466" y="4"/>
                  <a:pt x="466" y="4"/>
                  <a:pt x="466" y="5"/>
                </a:cubicBezTo>
                <a:cubicBezTo>
                  <a:pt x="465" y="6"/>
                  <a:pt x="466" y="7"/>
                  <a:pt x="466" y="9"/>
                </a:cubicBezTo>
                <a:cubicBezTo>
                  <a:pt x="467" y="10"/>
                  <a:pt x="468" y="11"/>
                  <a:pt x="469" y="12"/>
                </a:cubicBezTo>
                <a:cubicBezTo>
                  <a:pt x="469" y="12"/>
                  <a:pt x="469" y="13"/>
                  <a:pt x="469" y="13"/>
                </a:cubicBezTo>
                <a:cubicBezTo>
                  <a:pt x="469" y="13"/>
                  <a:pt x="469" y="13"/>
                  <a:pt x="468" y="13"/>
                </a:cubicBezTo>
                <a:cubicBezTo>
                  <a:pt x="468" y="13"/>
                  <a:pt x="467" y="12"/>
                  <a:pt x="467" y="12"/>
                </a:cubicBezTo>
                <a:cubicBezTo>
                  <a:pt x="467" y="12"/>
                  <a:pt x="466" y="12"/>
                  <a:pt x="466" y="12"/>
                </a:cubicBezTo>
                <a:cubicBezTo>
                  <a:pt x="466" y="11"/>
                  <a:pt x="465" y="11"/>
                  <a:pt x="465" y="10"/>
                </a:cubicBezTo>
                <a:cubicBezTo>
                  <a:pt x="465" y="9"/>
                  <a:pt x="464" y="9"/>
                  <a:pt x="464" y="8"/>
                </a:cubicBezTo>
                <a:cubicBezTo>
                  <a:pt x="464" y="8"/>
                  <a:pt x="463" y="7"/>
                  <a:pt x="463" y="7"/>
                </a:cubicBezTo>
                <a:cubicBezTo>
                  <a:pt x="463" y="7"/>
                  <a:pt x="463" y="6"/>
                  <a:pt x="463" y="6"/>
                </a:cubicBezTo>
                <a:cubicBezTo>
                  <a:pt x="463" y="6"/>
                  <a:pt x="463" y="5"/>
                  <a:pt x="463" y="5"/>
                </a:cubicBezTo>
                <a:cubicBezTo>
                  <a:pt x="464" y="4"/>
                  <a:pt x="464" y="4"/>
                  <a:pt x="464" y="3"/>
                </a:cubicBezTo>
                <a:cubicBezTo>
                  <a:pt x="464" y="2"/>
                  <a:pt x="464" y="2"/>
                  <a:pt x="464" y="2"/>
                </a:cubicBezTo>
                <a:cubicBezTo>
                  <a:pt x="462" y="2"/>
                  <a:pt x="461" y="2"/>
                  <a:pt x="459" y="2"/>
                </a:cubicBezTo>
                <a:cubicBezTo>
                  <a:pt x="459" y="2"/>
                  <a:pt x="458" y="2"/>
                  <a:pt x="457" y="3"/>
                </a:cubicBezTo>
                <a:cubicBezTo>
                  <a:pt x="457" y="3"/>
                  <a:pt x="456" y="3"/>
                  <a:pt x="456" y="4"/>
                </a:cubicBezTo>
                <a:cubicBezTo>
                  <a:pt x="455" y="4"/>
                  <a:pt x="455" y="5"/>
                  <a:pt x="455" y="5"/>
                </a:cubicBezTo>
                <a:cubicBezTo>
                  <a:pt x="454" y="6"/>
                  <a:pt x="453" y="7"/>
                  <a:pt x="453" y="8"/>
                </a:cubicBezTo>
                <a:cubicBezTo>
                  <a:pt x="453" y="8"/>
                  <a:pt x="452" y="9"/>
                  <a:pt x="452" y="9"/>
                </a:cubicBezTo>
                <a:cubicBezTo>
                  <a:pt x="452" y="10"/>
                  <a:pt x="452" y="10"/>
                  <a:pt x="451" y="10"/>
                </a:cubicBezTo>
                <a:cubicBezTo>
                  <a:pt x="450" y="11"/>
                  <a:pt x="451" y="12"/>
                  <a:pt x="451" y="12"/>
                </a:cubicBezTo>
                <a:cubicBezTo>
                  <a:pt x="452" y="13"/>
                  <a:pt x="452" y="13"/>
                  <a:pt x="452" y="14"/>
                </a:cubicBezTo>
                <a:cubicBezTo>
                  <a:pt x="452" y="16"/>
                  <a:pt x="454" y="17"/>
                  <a:pt x="455" y="18"/>
                </a:cubicBezTo>
                <a:cubicBezTo>
                  <a:pt x="456" y="19"/>
                  <a:pt x="457" y="20"/>
                  <a:pt x="458" y="21"/>
                </a:cubicBezTo>
                <a:cubicBezTo>
                  <a:pt x="458" y="21"/>
                  <a:pt x="459" y="22"/>
                  <a:pt x="458" y="22"/>
                </a:cubicBezTo>
                <a:cubicBezTo>
                  <a:pt x="457" y="22"/>
                  <a:pt x="458" y="23"/>
                  <a:pt x="458" y="24"/>
                </a:cubicBezTo>
                <a:cubicBezTo>
                  <a:pt x="457" y="23"/>
                  <a:pt x="457" y="23"/>
                  <a:pt x="457" y="23"/>
                </a:cubicBezTo>
                <a:cubicBezTo>
                  <a:pt x="456" y="22"/>
                  <a:pt x="455" y="21"/>
                  <a:pt x="454" y="20"/>
                </a:cubicBezTo>
                <a:cubicBezTo>
                  <a:pt x="454" y="20"/>
                  <a:pt x="454" y="20"/>
                  <a:pt x="453" y="19"/>
                </a:cubicBezTo>
                <a:cubicBezTo>
                  <a:pt x="453" y="19"/>
                  <a:pt x="452" y="17"/>
                  <a:pt x="451" y="17"/>
                </a:cubicBezTo>
                <a:cubicBezTo>
                  <a:pt x="450" y="16"/>
                  <a:pt x="450" y="15"/>
                  <a:pt x="449" y="14"/>
                </a:cubicBezTo>
                <a:cubicBezTo>
                  <a:pt x="449" y="12"/>
                  <a:pt x="449" y="11"/>
                  <a:pt x="448" y="9"/>
                </a:cubicBezTo>
                <a:cubicBezTo>
                  <a:pt x="448" y="9"/>
                  <a:pt x="448" y="8"/>
                  <a:pt x="447" y="7"/>
                </a:cubicBezTo>
                <a:cubicBezTo>
                  <a:pt x="446" y="6"/>
                  <a:pt x="445" y="6"/>
                  <a:pt x="444" y="5"/>
                </a:cubicBezTo>
                <a:cubicBezTo>
                  <a:pt x="443" y="5"/>
                  <a:pt x="442" y="5"/>
                  <a:pt x="441" y="5"/>
                </a:cubicBezTo>
                <a:cubicBezTo>
                  <a:pt x="441" y="6"/>
                  <a:pt x="440" y="6"/>
                  <a:pt x="440" y="6"/>
                </a:cubicBezTo>
                <a:cubicBezTo>
                  <a:pt x="439" y="5"/>
                  <a:pt x="437" y="5"/>
                  <a:pt x="436" y="3"/>
                </a:cubicBezTo>
                <a:cubicBezTo>
                  <a:pt x="436" y="3"/>
                  <a:pt x="436" y="3"/>
                  <a:pt x="435" y="3"/>
                </a:cubicBezTo>
                <a:cubicBezTo>
                  <a:pt x="435" y="3"/>
                  <a:pt x="434" y="3"/>
                  <a:pt x="434" y="3"/>
                </a:cubicBezTo>
                <a:cubicBezTo>
                  <a:pt x="433" y="3"/>
                  <a:pt x="433" y="3"/>
                  <a:pt x="433" y="3"/>
                </a:cubicBezTo>
                <a:cubicBezTo>
                  <a:pt x="431" y="3"/>
                  <a:pt x="430" y="3"/>
                  <a:pt x="428" y="3"/>
                </a:cubicBezTo>
                <a:cubicBezTo>
                  <a:pt x="428" y="3"/>
                  <a:pt x="428" y="3"/>
                  <a:pt x="428" y="3"/>
                </a:cubicBezTo>
                <a:cubicBezTo>
                  <a:pt x="427" y="3"/>
                  <a:pt x="427" y="4"/>
                  <a:pt x="426" y="4"/>
                </a:cubicBezTo>
                <a:cubicBezTo>
                  <a:pt x="425" y="5"/>
                  <a:pt x="425" y="5"/>
                  <a:pt x="426" y="6"/>
                </a:cubicBezTo>
                <a:cubicBezTo>
                  <a:pt x="427" y="6"/>
                  <a:pt x="426" y="6"/>
                  <a:pt x="426" y="7"/>
                </a:cubicBezTo>
                <a:cubicBezTo>
                  <a:pt x="425" y="8"/>
                  <a:pt x="426" y="8"/>
                  <a:pt x="426" y="9"/>
                </a:cubicBezTo>
                <a:cubicBezTo>
                  <a:pt x="426" y="10"/>
                  <a:pt x="427" y="11"/>
                  <a:pt x="428" y="12"/>
                </a:cubicBezTo>
                <a:cubicBezTo>
                  <a:pt x="429" y="13"/>
                  <a:pt x="431" y="14"/>
                  <a:pt x="431" y="16"/>
                </a:cubicBezTo>
                <a:cubicBezTo>
                  <a:pt x="431" y="16"/>
                  <a:pt x="432" y="17"/>
                  <a:pt x="432" y="18"/>
                </a:cubicBezTo>
                <a:cubicBezTo>
                  <a:pt x="432" y="19"/>
                  <a:pt x="432" y="19"/>
                  <a:pt x="433" y="19"/>
                </a:cubicBezTo>
                <a:cubicBezTo>
                  <a:pt x="433" y="19"/>
                  <a:pt x="434" y="19"/>
                  <a:pt x="434" y="19"/>
                </a:cubicBezTo>
                <a:cubicBezTo>
                  <a:pt x="434" y="19"/>
                  <a:pt x="435" y="19"/>
                  <a:pt x="435" y="19"/>
                </a:cubicBezTo>
                <a:cubicBezTo>
                  <a:pt x="435" y="19"/>
                  <a:pt x="434" y="19"/>
                  <a:pt x="434" y="20"/>
                </a:cubicBezTo>
                <a:cubicBezTo>
                  <a:pt x="433" y="20"/>
                  <a:pt x="433" y="20"/>
                  <a:pt x="433" y="21"/>
                </a:cubicBezTo>
                <a:cubicBezTo>
                  <a:pt x="433" y="21"/>
                  <a:pt x="433" y="21"/>
                  <a:pt x="433" y="21"/>
                </a:cubicBezTo>
                <a:cubicBezTo>
                  <a:pt x="433" y="22"/>
                  <a:pt x="433" y="24"/>
                  <a:pt x="434" y="24"/>
                </a:cubicBezTo>
                <a:cubicBezTo>
                  <a:pt x="435" y="25"/>
                  <a:pt x="436" y="26"/>
                  <a:pt x="438" y="27"/>
                </a:cubicBezTo>
                <a:cubicBezTo>
                  <a:pt x="438" y="27"/>
                  <a:pt x="439" y="28"/>
                  <a:pt x="439" y="28"/>
                </a:cubicBezTo>
                <a:cubicBezTo>
                  <a:pt x="439" y="28"/>
                  <a:pt x="439" y="28"/>
                  <a:pt x="439" y="28"/>
                </a:cubicBezTo>
                <a:cubicBezTo>
                  <a:pt x="439" y="28"/>
                  <a:pt x="439" y="28"/>
                  <a:pt x="439" y="28"/>
                </a:cubicBezTo>
                <a:cubicBezTo>
                  <a:pt x="439" y="28"/>
                  <a:pt x="439" y="28"/>
                  <a:pt x="439" y="28"/>
                </a:cubicBezTo>
                <a:cubicBezTo>
                  <a:pt x="438" y="29"/>
                  <a:pt x="438" y="29"/>
                  <a:pt x="437" y="29"/>
                </a:cubicBezTo>
                <a:cubicBezTo>
                  <a:pt x="437" y="29"/>
                  <a:pt x="437" y="30"/>
                  <a:pt x="437" y="30"/>
                </a:cubicBezTo>
                <a:cubicBezTo>
                  <a:pt x="437" y="30"/>
                  <a:pt x="437" y="30"/>
                  <a:pt x="437" y="30"/>
                </a:cubicBezTo>
                <a:cubicBezTo>
                  <a:pt x="436" y="30"/>
                  <a:pt x="436" y="31"/>
                  <a:pt x="435" y="31"/>
                </a:cubicBezTo>
                <a:cubicBezTo>
                  <a:pt x="435" y="31"/>
                  <a:pt x="435" y="32"/>
                  <a:pt x="435" y="31"/>
                </a:cubicBezTo>
                <a:cubicBezTo>
                  <a:pt x="435" y="31"/>
                  <a:pt x="435" y="31"/>
                  <a:pt x="435" y="31"/>
                </a:cubicBezTo>
                <a:cubicBezTo>
                  <a:pt x="435" y="31"/>
                  <a:pt x="435" y="30"/>
                  <a:pt x="435" y="30"/>
                </a:cubicBezTo>
                <a:cubicBezTo>
                  <a:pt x="435" y="29"/>
                  <a:pt x="436" y="28"/>
                  <a:pt x="434" y="27"/>
                </a:cubicBezTo>
                <a:cubicBezTo>
                  <a:pt x="434" y="27"/>
                  <a:pt x="434" y="27"/>
                  <a:pt x="434" y="27"/>
                </a:cubicBezTo>
                <a:cubicBezTo>
                  <a:pt x="433" y="27"/>
                  <a:pt x="433" y="27"/>
                  <a:pt x="433" y="26"/>
                </a:cubicBezTo>
                <a:cubicBezTo>
                  <a:pt x="432" y="26"/>
                  <a:pt x="432" y="25"/>
                  <a:pt x="431" y="25"/>
                </a:cubicBezTo>
                <a:cubicBezTo>
                  <a:pt x="431" y="25"/>
                  <a:pt x="431" y="24"/>
                  <a:pt x="431" y="24"/>
                </a:cubicBezTo>
                <a:cubicBezTo>
                  <a:pt x="431" y="24"/>
                  <a:pt x="431" y="23"/>
                  <a:pt x="430" y="23"/>
                </a:cubicBezTo>
                <a:cubicBezTo>
                  <a:pt x="430" y="22"/>
                  <a:pt x="430" y="21"/>
                  <a:pt x="430" y="20"/>
                </a:cubicBezTo>
                <a:cubicBezTo>
                  <a:pt x="429" y="20"/>
                  <a:pt x="429" y="19"/>
                  <a:pt x="429" y="18"/>
                </a:cubicBezTo>
                <a:cubicBezTo>
                  <a:pt x="429" y="18"/>
                  <a:pt x="429" y="17"/>
                  <a:pt x="428" y="17"/>
                </a:cubicBezTo>
                <a:cubicBezTo>
                  <a:pt x="428" y="17"/>
                  <a:pt x="428" y="17"/>
                  <a:pt x="428" y="16"/>
                </a:cubicBezTo>
                <a:cubicBezTo>
                  <a:pt x="428" y="16"/>
                  <a:pt x="428" y="15"/>
                  <a:pt x="427" y="15"/>
                </a:cubicBezTo>
                <a:cubicBezTo>
                  <a:pt x="426" y="14"/>
                  <a:pt x="425" y="13"/>
                  <a:pt x="424" y="13"/>
                </a:cubicBezTo>
                <a:cubicBezTo>
                  <a:pt x="423" y="12"/>
                  <a:pt x="423" y="12"/>
                  <a:pt x="422" y="13"/>
                </a:cubicBezTo>
                <a:cubicBezTo>
                  <a:pt x="421" y="13"/>
                  <a:pt x="422" y="14"/>
                  <a:pt x="422" y="15"/>
                </a:cubicBezTo>
                <a:cubicBezTo>
                  <a:pt x="421" y="15"/>
                  <a:pt x="421" y="14"/>
                  <a:pt x="421" y="15"/>
                </a:cubicBezTo>
                <a:cubicBezTo>
                  <a:pt x="420" y="15"/>
                  <a:pt x="420" y="15"/>
                  <a:pt x="420" y="15"/>
                </a:cubicBezTo>
                <a:cubicBezTo>
                  <a:pt x="421" y="16"/>
                  <a:pt x="421" y="16"/>
                  <a:pt x="421" y="16"/>
                </a:cubicBezTo>
                <a:cubicBezTo>
                  <a:pt x="422" y="17"/>
                  <a:pt x="422" y="17"/>
                  <a:pt x="421" y="17"/>
                </a:cubicBezTo>
                <a:cubicBezTo>
                  <a:pt x="421" y="17"/>
                  <a:pt x="421" y="16"/>
                  <a:pt x="420" y="16"/>
                </a:cubicBezTo>
                <a:cubicBezTo>
                  <a:pt x="420" y="16"/>
                  <a:pt x="420" y="15"/>
                  <a:pt x="419" y="14"/>
                </a:cubicBezTo>
                <a:cubicBezTo>
                  <a:pt x="419" y="14"/>
                  <a:pt x="419" y="14"/>
                  <a:pt x="419" y="15"/>
                </a:cubicBezTo>
                <a:cubicBezTo>
                  <a:pt x="419" y="15"/>
                  <a:pt x="419" y="16"/>
                  <a:pt x="419" y="16"/>
                </a:cubicBezTo>
                <a:cubicBezTo>
                  <a:pt x="418" y="16"/>
                  <a:pt x="418" y="15"/>
                  <a:pt x="418" y="15"/>
                </a:cubicBezTo>
                <a:cubicBezTo>
                  <a:pt x="418" y="13"/>
                  <a:pt x="419" y="12"/>
                  <a:pt x="418" y="11"/>
                </a:cubicBezTo>
                <a:cubicBezTo>
                  <a:pt x="417" y="10"/>
                  <a:pt x="417" y="11"/>
                  <a:pt x="417" y="11"/>
                </a:cubicBezTo>
                <a:cubicBezTo>
                  <a:pt x="416" y="13"/>
                  <a:pt x="416" y="14"/>
                  <a:pt x="415" y="15"/>
                </a:cubicBezTo>
                <a:cubicBezTo>
                  <a:pt x="415" y="13"/>
                  <a:pt x="415" y="12"/>
                  <a:pt x="415" y="10"/>
                </a:cubicBezTo>
                <a:cubicBezTo>
                  <a:pt x="414" y="10"/>
                  <a:pt x="414" y="10"/>
                  <a:pt x="414" y="10"/>
                </a:cubicBezTo>
                <a:cubicBezTo>
                  <a:pt x="414" y="10"/>
                  <a:pt x="414" y="10"/>
                  <a:pt x="413" y="9"/>
                </a:cubicBezTo>
                <a:cubicBezTo>
                  <a:pt x="413" y="9"/>
                  <a:pt x="413" y="9"/>
                  <a:pt x="413" y="9"/>
                </a:cubicBezTo>
                <a:cubicBezTo>
                  <a:pt x="411" y="10"/>
                  <a:pt x="410" y="10"/>
                  <a:pt x="408" y="11"/>
                </a:cubicBezTo>
                <a:cubicBezTo>
                  <a:pt x="405" y="12"/>
                  <a:pt x="405" y="14"/>
                  <a:pt x="407" y="16"/>
                </a:cubicBezTo>
                <a:cubicBezTo>
                  <a:pt x="408" y="16"/>
                  <a:pt x="408" y="16"/>
                  <a:pt x="408" y="16"/>
                </a:cubicBezTo>
                <a:cubicBezTo>
                  <a:pt x="409" y="16"/>
                  <a:pt x="409" y="16"/>
                  <a:pt x="409" y="16"/>
                </a:cubicBezTo>
                <a:cubicBezTo>
                  <a:pt x="410" y="16"/>
                  <a:pt x="410" y="16"/>
                  <a:pt x="410" y="16"/>
                </a:cubicBezTo>
                <a:cubicBezTo>
                  <a:pt x="410" y="16"/>
                  <a:pt x="410" y="16"/>
                  <a:pt x="410" y="17"/>
                </a:cubicBezTo>
                <a:cubicBezTo>
                  <a:pt x="410" y="17"/>
                  <a:pt x="410" y="17"/>
                  <a:pt x="410" y="17"/>
                </a:cubicBezTo>
                <a:cubicBezTo>
                  <a:pt x="410" y="17"/>
                  <a:pt x="409" y="17"/>
                  <a:pt x="409" y="18"/>
                </a:cubicBezTo>
                <a:cubicBezTo>
                  <a:pt x="409" y="18"/>
                  <a:pt x="408" y="18"/>
                  <a:pt x="408" y="18"/>
                </a:cubicBezTo>
                <a:cubicBezTo>
                  <a:pt x="409" y="19"/>
                  <a:pt x="409" y="20"/>
                  <a:pt x="410" y="21"/>
                </a:cubicBezTo>
                <a:cubicBezTo>
                  <a:pt x="412" y="22"/>
                  <a:pt x="414" y="23"/>
                  <a:pt x="416" y="24"/>
                </a:cubicBezTo>
                <a:cubicBezTo>
                  <a:pt x="416" y="24"/>
                  <a:pt x="417" y="25"/>
                  <a:pt x="417" y="24"/>
                </a:cubicBezTo>
                <a:cubicBezTo>
                  <a:pt x="418" y="24"/>
                  <a:pt x="418" y="24"/>
                  <a:pt x="418" y="24"/>
                </a:cubicBezTo>
                <a:cubicBezTo>
                  <a:pt x="418" y="24"/>
                  <a:pt x="418" y="24"/>
                  <a:pt x="418" y="24"/>
                </a:cubicBezTo>
                <a:cubicBezTo>
                  <a:pt x="418" y="24"/>
                  <a:pt x="418" y="24"/>
                  <a:pt x="418" y="24"/>
                </a:cubicBezTo>
                <a:cubicBezTo>
                  <a:pt x="418" y="24"/>
                  <a:pt x="419" y="24"/>
                  <a:pt x="419" y="24"/>
                </a:cubicBezTo>
                <a:cubicBezTo>
                  <a:pt x="418" y="25"/>
                  <a:pt x="418" y="24"/>
                  <a:pt x="418" y="25"/>
                </a:cubicBezTo>
                <a:cubicBezTo>
                  <a:pt x="417" y="25"/>
                  <a:pt x="417" y="25"/>
                  <a:pt x="417" y="25"/>
                </a:cubicBezTo>
                <a:cubicBezTo>
                  <a:pt x="417" y="25"/>
                  <a:pt x="417" y="25"/>
                  <a:pt x="416" y="25"/>
                </a:cubicBezTo>
                <a:cubicBezTo>
                  <a:pt x="417" y="25"/>
                  <a:pt x="417" y="25"/>
                  <a:pt x="417" y="25"/>
                </a:cubicBezTo>
                <a:cubicBezTo>
                  <a:pt x="416" y="25"/>
                  <a:pt x="415" y="25"/>
                  <a:pt x="415" y="25"/>
                </a:cubicBezTo>
                <a:cubicBezTo>
                  <a:pt x="415" y="25"/>
                  <a:pt x="415" y="25"/>
                  <a:pt x="415" y="25"/>
                </a:cubicBezTo>
                <a:cubicBezTo>
                  <a:pt x="414" y="25"/>
                  <a:pt x="413" y="25"/>
                  <a:pt x="413" y="24"/>
                </a:cubicBezTo>
                <a:cubicBezTo>
                  <a:pt x="412" y="24"/>
                  <a:pt x="411" y="23"/>
                  <a:pt x="410" y="23"/>
                </a:cubicBezTo>
                <a:cubicBezTo>
                  <a:pt x="410" y="23"/>
                  <a:pt x="409" y="22"/>
                  <a:pt x="409" y="23"/>
                </a:cubicBezTo>
                <a:cubicBezTo>
                  <a:pt x="409" y="23"/>
                  <a:pt x="408" y="24"/>
                  <a:pt x="409" y="24"/>
                </a:cubicBezTo>
                <a:cubicBezTo>
                  <a:pt x="409" y="25"/>
                  <a:pt x="409" y="25"/>
                  <a:pt x="409" y="26"/>
                </a:cubicBezTo>
                <a:cubicBezTo>
                  <a:pt x="408" y="26"/>
                  <a:pt x="409" y="25"/>
                  <a:pt x="408" y="24"/>
                </a:cubicBezTo>
                <a:cubicBezTo>
                  <a:pt x="407" y="24"/>
                  <a:pt x="407" y="23"/>
                  <a:pt x="407" y="23"/>
                </a:cubicBezTo>
                <a:cubicBezTo>
                  <a:pt x="407" y="22"/>
                  <a:pt x="408" y="22"/>
                  <a:pt x="407" y="21"/>
                </a:cubicBezTo>
                <a:cubicBezTo>
                  <a:pt x="407" y="20"/>
                  <a:pt x="407" y="19"/>
                  <a:pt x="406" y="19"/>
                </a:cubicBezTo>
                <a:cubicBezTo>
                  <a:pt x="406" y="19"/>
                  <a:pt x="406" y="19"/>
                  <a:pt x="406" y="18"/>
                </a:cubicBezTo>
                <a:cubicBezTo>
                  <a:pt x="406" y="18"/>
                  <a:pt x="406" y="18"/>
                  <a:pt x="406" y="18"/>
                </a:cubicBezTo>
                <a:cubicBezTo>
                  <a:pt x="405" y="18"/>
                  <a:pt x="405" y="18"/>
                  <a:pt x="404" y="17"/>
                </a:cubicBezTo>
                <a:cubicBezTo>
                  <a:pt x="404" y="17"/>
                  <a:pt x="404" y="17"/>
                  <a:pt x="403" y="17"/>
                </a:cubicBezTo>
                <a:cubicBezTo>
                  <a:pt x="402" y="17"/>
                  <a:pt x="401" y="17"/>
                  <a:pt x="399" y="17"/>
                </a:cubicBezTo>
                <a:cubicBezTo>
                  <a:pt x="398" y="17"/>
                  <a:pt x="398" y="18"/>
                  <a:pt x="398" y="19"/>
                </a:cubicBezTo>
                <a:cubicBezTo>
                  <a:pt x="399" y="20"/>
                  <a:pt x="399" y="21"/>
                  <a:pt x="400" y="21"/>
                </a:cubicBezTo>
                <a:cubicBezTo>
                  <a:pt x="401" y="22"/>
                  <a:pt x="401" y="22"/>
                  <a:pt x="401" y="23"/>
                </a:cubicBezTo>
                <a:cubicBezTo>
                  <a:pt x="401" y="24"/>
                  <a:pt x="402" y="25"/>
                  <a:pt x="402" y="26"/>
                </a:cubicBezTo>
                <a:cubicBezTo>
                  <a:pt x="403" y="26"/>
                  <a:pt x="403" y="26"/>
                  <a:pt x="403" y="27"/>
                </a:cubicBezTo>
                <a:cubicBezTo>
                  <a:pt x="403" y="27"/>
                  <a:pt x="403" y="27"/>
                  <a:pt x="403" y="27"/>
                </a:cubicBezTo>
                <a:cubicBezTo>
                  <a:pt x="404" y="28"/>
                  <a:pt x="404" y="28"/>
                  <a:pt x="404" y="28"/>
                </a:cubicBezTo>
                <a:cubicBezTo>
                  <a:pt x="404" y="29"/>
                  <a:pt x="405" y="30"/>
                  <a:pt x="405" y="31"/>
                </a:cubicBezTo>
                <a:cubicBezTo>
                  <a:pt x="404" y="31"/>
                  <a:pt x="403" y="31"/>
                  <a:pt x="403" y="32"/>
                </a:cubicBezTo>
                <a:cubicBezTo>
                  <a:pt x="402" y="31"/>
                  <a:pt x="402" y="30"/>
                  <a:pt x="401" y="29"/>
                </a:cubicBezTo>
                <a:cubicBezTo>
                  <a:pt x="401" y="29"/>
                  <a:pt x="401" y="28"/>
                  <a:pt x="401" y="28"/>
                </a:cubicBezTo>
                <a:cubicBezTo>
                  <a:pt x="401" y="28"/>
                  <a:pt x="400" y="28"/>
                  <a:pt x="400" y="28"/>
                </a:cubicBezTo>
                <a:cubicBezTo>
                  <a:pt x="400" y="27"/>
                  <a:pt x="400" y="27"/>
                  <a:pt x="400" y="27"/>
                </a:cubicBezTo>
                <a:cubicBezTo>
                  <a:pt x="399" y="27"/>
                  <a:pt x="399" y="27"/>
                  <a:pt x="399" y="27"/>
                </a:cubicBezTo>
                <a:cubicBezTo>
                  <a:pt x="398" y="25"/>
                  <a:pt x="396" y="25"/>
                  <a:pt x="395" y="24"/>
                </a:cubicBezTo>
                <a:cubicBezTo>
                  <a:pt x="394" y="24"/>
                  <a:pt x="394" y="25"/>
                  <a:pt x="393" y="25"/>
                </a:cubicBezTo>
                <a:cubicBezTo>
                  <a:pt x="393" y="27"/>
                  <a:pt x="393" y="29"/>
                  <a:pt x="394" y="30"/>
                </a:cubicBezTo>
                <a:cubicBezTo>
                  <a:pt x="395" y="32"/>
                  <a:pt x="397" y="32"/>
                  <a:pt x="398" y="33"/>
                </a:cubicBezTo>
                <a:cubicBezTo>
                  <a:pt x="398" y="33"/>
                  <a:pt x="398" y="33"/>
                  <a:pt x="398" y="34"/>
                </a:cubicBezTo>
                <a:cubicBezTo>
                  <a:pt x="398" y="34"/>
                  <a:pt x="397" y="34"/>
                  <a:pt x="397" y="34"/>
                </a:cubicBezTo>
                <a:cubicBezTo>
                  <a:pt x="397" y="34"/>
                  <a:pt x="397" y="34"/>
                  <a:pt x="396" y="34"/>
                </a:cubicBezTo>
                <a:cubicBezTo>
                  <a:pt x="396" y="33"/>
                  <a:pt x="395" y="33"/>
                  <a:pt x="395" y="33"/>
                </a:cubicBezTo>
                <a:cubicBezTo>
                  <a:pt x="395" y="33"/>
                  <a:pt x="395" y="33"/>
                  <a:pt x="395" y="33"/>
                </a:cubicBezTo>
                <a:cubicBezTo>
                  <a:pt x="393" y="32"/>
                  <a:pt x="392" y="33"/>
                  <a:pt x="392" y="34"/>
                </a:cubicBezTo>
                <a:cubicBezTo>
                  <a:pt x="391" y="35"/>
                  <a:pt x="391" y="36"/>
                  <a:pt x="391" y="37"/>
                </a:cubicBezTo>
                <a:cubicBezTo>
                  <a:pt x="390" y="38"/>
                  <a:pt x="390" y="38"/>
                  <a:pt x="391" y="39"/>
                </a:cubicBezTo>
                <a:cubicBezTo>
                  <a:pt x="391" y="39"/>
                  <a:pt x="391" y="39"/>
                  <a:pt x="391" y="39"/>
                </a:cubicBezTo>
                <a:cubicBezTo>
                  <a:pt x="391" y="41"/>
                  <a:pt x="393" y="42"/>
                  <a:pt x="394" y="43"/>
                </a:cubicBezTo>
                <a:cubicBezTo>
                  <a:pt x="395" y="44"/>
                  <a:pt x="395" y="44"/>
                  <a:pt x="395" y="44"/>
                </a:cubicBezTo>
                <a:cubicBezTo>
                  <a:pt x="395" y="44"/>
                  <a:pt x="395" y="44"/>
                  <a:pt x="395" y="44"/>
                </a:cubicBezTo>
                <a:cubicBezTo>
                  <a:pt x="395" y="45"/>
                  <a:pt x="395" y="47"/>
                  <a:pt x="397" y="47"/>
                </a:cubicBezTo>
                <a:cubicBezTo>
                  <a:pt x="397" y="47"/>
                  <a:pt x="397" y="47"/>
                  <a:pt x="398" y="47"/>
                </a:cubicBezTo>
                <a:cubicBezTo>
                  <a:pt x="399" y="48"/>
                  <a:pt x="400" y="50"/>
                  <a:pt x="403" y="50"/>
                </a:cubicBezTo>
                <a:cubicBezTo>
                  <a:pt x="402" y="51"/>
                  <a:pt x="402" y="53"/>
                  <a:pt x="403" y="54"/>
                </a:cubicBezTo>
                <a:cubicBezTo>
                  <a:pt x="404" y="54"/>
                  <a:pt x="404" y="54"/>
                  <a:pt x="404" y="55"/>
                </a:cubicBezTo>
                <a:cubicBezTo>
                  <a:pt x="404" y="56"/>
                  <a:pt x="404" y="55"/>
                  <a:pt x="403" y="56"/>
                </a:cubicBezTo>
                <a:cubicBezTo>
                  <a:pt x="403" y="56"/>
                  <a:pt x="402" y="55"/>
                  <a:pt x="401" y="55"/>
                </a:cubicBezTo>
                <a:cubicBezTo>
                  <a:pt x="401" y="55"/>
                  <a:pt x="401" y="55"/>
                  <a:pt x="401" y="55"/>
                </a:cubicBezTo>
                <a:cubicBezTo>
                  <a:pt x="401" y="54"/>
                  <a:pt x="401" y="54"/>
                  <a:pt x="400" y="54"/>
                </a:cubicBezTo>
                <a:cubicBezTo>
                  <a:pt x="400" y="53"/>
                  <a:pt x="399" y="52"/>
                  <a:pt x="398" y="52"/>
                </a:cubicBezTo>
                <a:cubicBezTo>
                  <a:pt x="398" y="52"/>
                  <a:pt x="398" y="52"/>
                  <a:pt x="397" y="52"/>
                </a:cubicBezTo>
                <a:cubicBezTo>
                  <a:pt x="397" y="51"/>
                  <a:pt x="396" y="50"/>
                  <a:pt x="395" y="49"/>
                </a:cubicBezTo>
                <a:cubicBezTo>
                  <a:pt x="395" y="49"/>
                  <a:pt x="395" y="49"/>
                  <a:pt x="395" y="49"/>
                </a:cubicBezTo>
                <a:cubicBezTo>
                  <a:pt x="395" y="49"/>
                  <a:pt x="395" y="49"/>
                  <a:pt x="395" y="49"/>
                </a:cubicBezTo>
                <a:cubicBezTo>
                  <a:pt x="395" y="49"/>
                  <a:pt x="395" y="49"/>
                  <a:pt x="395" y="49"/>
                </a:cubicBezTo>
                <a:cubicBezTo>
                  <a:pt x="394" y="48"/>
                  <a:pt x="394" y="48"/>
                  <a:pt x="393" y="47"/>
                </a:cubicBezTo>
                <a:cubicBezTo>
                  <a:pt x="393" y="47"/>
                  <a:pt x="393" y="47"/>
                  <a:pt x="393" y="47"/>
                </a:cubicBezTo>
                <a:cubicBezTo>
                  <a:pt x="393" y="46"/>
                  <a:pt x="393" y="45"/>
                  <a:pt x="392" y="45"/>
                </a:cubicBezTo>
                <a:cubicBezTo>
                  <a:pt x="392" y="45"/>
                  <a:pt x="392" y="45"/>
                  <a:pt x="392" y="44"/>
                </a:cubicBezTo>
                <a:cubicBezTo>
                  <a:pt x="391" y="44"/>
                  <a:pt x="391" y="44"/>
                  <a:pt x="390" y="44"/>
                </a:cubicBezTo>
                <a:cubicBezTo>
                  <a:pt x="389" y="44"/>
                  <a:pt x="389" y="44"/>
                  <a:pt x="389" y="45"/>
                </a:cubicBezTo>
                <a:cubicBezTo>
                  <a:pt x="388" y="46"/>
                  <a:pt x="388" y="47"/>
                  <a:pt x="389" y="47"/>
                </a:cubicBezTo>
                <a:cubicBezTo>
                  <a:pt x="390" y="48"/>
                  <a:pt x="390" y="49"/>
                  <a:pt x="390" y="51"/>
                </a:cubicBezTo>
                <a:cubicBezTo>
                  <a:pt x="390" y="51"/>
                  <a:pt x="390" y="51"/>
                  <a:pt x="390" y="51"/>
                </a:cubicBezTo>
                <a:cubicBezTo>
                  <a:pt x="390" y="51"/>
                  <a:pt x="390" y="51"/>
                  <a:pt x="390" y="51"/>
                </a:cubicBezTo>
                <a:cubicBezTo>
                  <a:pt x="391" y="51"/>
                  <a:pt x="390" y="52"/>
                  <a:pt x="391" y="52"/>
                </a:cubicBezTo>
                <a:cubicBezTo>
                  <a:pt x="392" y="53"/>
                  <a:pt x="393" y="53"/>
                  <a:pt x="394" y="53"/>
                </a:cubicBezTo>
                <a:cubicBezTo>
                  <a:pt x="395" y="53"/>
                  <a:pt x="396" y="54"/>
                  <a:pt x="396" y="55"/>
                </a:cubicBezTo>
                <a:cubicBezTo>
                  <a:pt x="396" y="55"/>
                  <a:pt x="396" y="55"/>
                  <a:pt x="395" y="55"/>
                </a:cubicBezTo>
                <a:cubicBezTo>
                  <a:pt x="395" y="55"/>
                  <a:pt x="394" y="54"/>
                  <a:pt x="394" y="54"/>
                </a:cubicBezTo>
                <a:cubicBezTo>
                  <a:pt x="392" y="54"/>
                  <a:pt x="391" y="53"/>
                  <a:pt x="389" y="54"/>
                </a:cubicBezTo>
                <a:cubicBezTo>
                  <a:pt x="389" y="54"/>
                  <a:pt x="388" y="55"/>
                  <a:pt x="388" y="54"/>
                </a:cubicBezTo>
                <a:cubicBezTo>
                  <a:pt x="388" y="54"/>
                  <a:pt x="388" y="54"/>
                  <a:pt x="388" y="54"/>
                </a:cubicBezTo>
                <a:cubicBezTo>
                  <a:pt x="389" y="53"/>
                  <a:pt x="390" y="52"/>
                  <a:pt x="389" y="51"/>
                </a:cubicBezTo>
                <a:cubicBezTo>
                  <a:pt x="389" y="50"/>
                  <a:pt x="389" y="49"/>
                  <a:pt x="388" y="49"/>
                </a:cubicBezTo>
                <a:cubicBezTo>
                  <a:pt x="387" y="48"/>
                  <a:pt x="387" y="46"/>
                  <a:pt x="386" y="45"/>
                </a:cubicBezTo>
                <a:cubicBezTo>
                  <a:pt x="386" y="44"/>
                  <a:pt x="387" y="44"/>
                  <a:pt x="386" y="43"/>
                </a:cubicBezTo>
                <a:cubicBezTo>
                  <a:pt x="386" y="43"/>
                  <a:pt x="385" y="43"/>
                  <a:pt x="385" y="42"/>
                </a:cubicBezTo>
                <a:cubicBezTo>
                  <a:pt x="385" y="42"/>
                  <a:pt x="385" y="41"/>
                  <a:pt x="384" y="41"/>
                </a:cubicBezTo>
                <a:cubicBezTo>
                  <a:pt x="384" y="40"/>
                  <a:pt x="383" y="40"/>
                  <a:pt x="383" y="40"/>
                </a:cubicBezTo>
                <a:cubicBezTo>
                  <a:pt x="383" y="40"/>
                  <a:pt x="383" y="40"/>
                  <a:pt x="382" y="40"/>
                </a:cubicBezTo>
                <a:cubicBezTo>
                  <a:pt x="382" y="39"/>
                  <a:pt x="381" y="39"/>
                  <a:pt x="380" y="40"/>
                </a:cubicBezTo>
                <a:cubicBezTo>
                  <a:pt x="380" y="40"/>
                  <a:pt x="379" y="40"/>
                  <a:pt x="379" y="39"/>
                </a:cubicBezTo>
                <a:cubicBezTo>
                  <a:pt x="379" y="39"/>
                  <a:pt x="378" y="38"/>
                  <a:pt x="378" y="38"/>
                </a:cubicBezTo>
                <a:cubicBezTo>
                  <a:pt x="377" y="38"/>
                  <a:pt x="376" y="37"/>
                  <a:pt x="375" y="36"/>
                </a:cubicBezTo>
                <a:cubicBezTo>
                  <a:pt x="376" y="37"/>
                  <a:pt x="377" y="36"/>
                  <a:pt x="377" y="35"/>
                </a:cubicBezTo>
                <a:cubicBezTo>
                  <a:pt x="378" y="35"/>
                  <a:pt x="378" y="35"/>
                  <a:pt x="378" y="35"/>
                </a:cubicBezTo>
                <a:cubicBezTo>
                  <a:pt x="378" y="35"/>
                  <a:pt x="378" y="35"/>
                  <a:pt x="377" y="35"/>
                </a:cubicBezTo>
                <a:cubicBezTo>
                  <a:pt x="375" y="34"/>
                  <a:pt x="373" y="34"/>
                  <a:pt x="371" y="34"/>
                </a:cubicBezTo>
                <a:cubicBezTo>
                  <a:pt x="370" y="35"/>
                  <a:pt x="370" y="35"/>
                  <a:pt x="370" y="36"/>
                </a:cubicBezTo>
                <a:cubicBezTo>
                  <a:pt x="370" y="37"/>
                  <a:pt x="370" y="37"/>
                  <a:pt x="371" y="37"/>
                </a:cubicBezTo>
                <a:cubicBezTo>
                  <a:pt x="371" y="37"/>
                  <a:pt x="371" y="37"/>
                  <a:pt x="371" y="38"/>
                </a:cubicBezTo>
                <a:cubicBezTo>
                  <a:pt x="372" y="39"/>
                  <a:pt x="371" y="40"/>
                  <a:pt x="372" y="40"/>
                </a:cubicBezTo>
                <a:cubicBezTo>
                  <a:pt x="372" y="40"/>
                  <a:pt x="372" y="41"/>
                  <a:pt x="372" y="41"/>
                </a:cubicBezTo>
                <a:cubicBezTo>
                  <a:pt x="372" y="41"/>
                  <a:pt x="372" y="42"/>
                  <a:pt x="372" y="42"/>
                </a:cubicBezTo>
                <a:cubicBezTo>
                  <a:pt x="373" y="43"/>
                  <a:pt x="373" y="44"/>
                  <a:pt x="372" y="44"/>
                </a:cubicBezTo>
                <a:cubicBezTo>
                  <a:pt x="371" y="44"/>
                  <a:pt x="371" y="45"/>
                  <a:pt x="371" y="45"/>
                </a:cubicBezTo>
                <a:cubicBezTo>
                  <a:pt x="370" y="46"/>
                  <a:pt x="369" y="46"/>
                  <a:pt x="369" y="46"/>
                </a:cubicBezTo>
                <a:cubicBezTo>
                  <a:pt x="367" y="46"/>
                  <a:pt x="366" y="46"/>
                  <a:pt x="365" y="46"/>
                </a:cubicBezTo>
                <a:cubicBezTo>
                  <a:pt x="362" y="47"/>
                  <a:pt x="362" y="48"/>
                  <a:pt x="363" y="50"/>
                </a:cubicBezTo>
                <a:cubicBezTo>
                  <a:pt x="363" y="50"/>
                  <a:pt x="364" y="51"/>
                  <a:pt x="364" y="51"/>
                </a:cubicBezTo>
                <a:cubicBezTo>
                  <a:pt x="365" y="52"/>
                  <a:pt x="365" y="52"/>
                  <a:pt x="366" y="52"/>
                </a:cubicBezTo>
                <a:cubicBezTo>
                  <a:pt x="367" y="52"/>
                  <a:pt x="368" y="52"/>
                  <a:pt x="369" y="53"/>
                </a:cubicBezTo>
                <a:cubicBezTo>
                  <a:pt x="369" y="54"/>
                  <a:pt x="369" y="54"/>
                  <a:pt x="369" y="54"/>
                </a:cubicBezTo>
                <a:cubicBezTo>
                  <a:pt x="370" y="54"/>
                  <a:pt x="370" y="54"/>
                  <a:pt x="370" y="54"/>
                </a:cubicBezTo>
                <a:cubicBezTo>
                  <a:pt x="370" y="54"/>
                  <a:pt x="370" y="54"/>
                  <a:pt x="371" y="55"/>
                </a:cubicBezTo>
                <a:cubicBezTo>
                  <a:pt x="372" y="56"/>
                  <a:pt x="374" y="56"/>
                  <a:pt x="376" y="56"/>
                </a:cubicBezTo>
                <a:cubicBezTo>
                  <a:pt x="376" y="57"/>
                  <a:pt x="376" y="56"/>
                  <a:pt x="377" y="57"/>
                </a:cubicBezTo>
                <a:cubicBezTo>
                  <a:pt x="377" y="57"/>
                  <a:pt x="377" y="57"/>
                  <a:pt x="377" y="57"/>
                </a:cubicBezTo>
                <a:cubicBezTo>
                  <a:pt x="378" y="58"/>
                  <a:pt x="377" y="60"/>
                  <a:pt x="377" y="61"/>
                </a:cubicBezTo>
                <a:cubicBezTo>
                  <a:pt x="377" y="61"/>
                  <a:pt x="377" y="61"/>
                  <a:pt x="378" y="61"/>
                </a:cubicBezTo>
                <a:cubicBezTo>
                  <a:pt x="377" y="62"/>
                  <a:pt x="378" y="62"/>
                  <a:pt x="377" y="62"/>
                </a:cubicBezTo>
                <a:cubicBezTo>
                  <a:pt x="377" y="61"/>
                  <a:pt x="376" y="60"/>
                  <a:pt x="376" y="58"/>
                </a:cubicBezTo>
                <a:cubicBezTo>
                  <a:pt x="376" y="57"/>
                  <a:pt x="376" y="57"/>
                  <a:pt x="375" y="57"/>
                </a:cubicBezTo>
                <a:cubicBezTo>
                  <a:pt x="374" y="58"/>
                  <a:pt x="375" y="58"/>
                  <a:pt x="375" y="58"/>
                </a:cubicBezTo>
                <a:cubicBezTo>
                  <a:pt x="375" y="59"/>
                  <a:pt x="376" y="60"/>
                  <a:pt x="376" y="61"/>
                </a:cubicBezTo>
                <a:cubicBezTo>
                  <a:pt x="376" y="61"/>
                  <a:pt x="377" y="62"/>
                  <a:pt x="376" y="62"/>
                </a:cubicBezTo>
                <a:cubicBezTo>
                  <a:pt x="375" y="62"/>
                  <a:pt x="375" y="61"/>
                  <a:pt x="375" y="59"/>
                </a:cubicBezTo>
                <a:cubicBezTo>
                  <a:pt x="375" y="59"/>
                  <a:pt x="374" y="59"/>
                  <a:pt x="374" y="59"/>
                </a:cubicBezTo>
                <a:cubicBezTo>
                  <a:pt x="374" y="57"/>
                  <a:pt x="374" y="57"/>
                  <a:pt x="372" y="57"/>
                </a:cubicBezTo>
                <a:cubicBezTo>
                  <a:pt x="372" y="57"/>
                  <a:pt x="371" y="57"/>
                  <a:pt x="371" y="57"/>
                </a:cubicBezTo>
                <a:cubicBezTo>
                  <a:pt x="371" y="57"/>
                  <a:pt x="371" y="57"/>
                  <a:pt x="370" y="57"/>
                </a:cubicBezTo>
                <a:cubicBezTo>
                  <a:pt x="370" y="57"/>
                  <a:pt x="370" y="58"/>
                  <a:pt x="370" y="58"/>
                </a:cubicBezTo>
                <a:cubicBezTo>
                  <a:pt x="371" y="58"/>
                  <a:pt x="371" y="59"/>
                  <a:pt x="371" y="59"/>
                </a:cubicBezTo>
                <a:cubicBezTo>
                  <a:pt x="371" y="60"/>
                  <a:pt x="371" y="60"/>
                  <a:pt x="372" y="61"/>
                </a:cubicBezTo>
                <a:cubicBezTo>
                  <a:pt x="372" y="61"/>
                  <a:pt x="372" y="61"/>
                  <a:pt x="372" y="61"/>
                </a:cubicBezTo>
                <a:cubicBezTo>
                  <a:pt x="372" y="62"/>
                  <a:pt x="373" y="62"/>
                  <a:pt x="373" y="63"/>
                </a:cubicBezTo>
                <a:cubicBezTo>
                  <a:pt x="372" y="62"/>
                  <a:pt x="371" y="62"/>
                  <a:pt x="371" y="61"/>
                </a:cubicBezTo>
                <a:cubicBezTo>
                  <a:pt x="371" y="59"/>
                  <a:pt x="370" y="58"/>
                  <a:pt x="369" y="57"/>
                </a:cubicBezTo>
                <a:cubicBezTo>
                  <a:pt x="368" y="57"/>
                  <a:pt x="368" y="56"/>
                  <a:pt x="367" y="55"/>
                </a:cubicBezTo>
                <a:cubicBezTo>
                  <a:pt x="367" y="55"/>
                  <a:pt x="366" y="55"/>
                  <a:pt x="365" y="55"/>
                </a:cubicBezTo>
                <a:cubicBezTo>
                  <a:pt x="365" y="55"/>
                  <a:pt x="365" y="55"/>
                  <a:pt x="365" y="55"/>
                </a:cubicBezTo>
                <a:cubicBezTo>
                  <a:pt x="365" y="55"/>
                  <a:pt x="365" y="55"/>
                  <a:pt x="365" y="55"/>
                </a:cubicBezTo>
                <a:cubicBezTo>
                  <a:pt x="365" y="55"/>
                  <a:pt x="365" y="55"/>
                  <a:pt x="364" y="55"/>
                </a:cubicBezTo>
                <a:cubicBezTo>
                  <a:pt x="364" y="54"/>
                  <a:pt x="364" y="54"/>
                  <a:pt x="364" y="54"/>
                </a:cubicBezTo>
                <a:cubicBezTo>
                  <a:pt x="363" y="54"/>
                  <a:pt x="362" y="55"/>
                  <a:pt x="362" y="56"/>
                </a:cubicBezTo>
                <a:cubicBezTo>
                  <a:pt x="362" y="56"/>
                  <a:pt x="362" y="56"/>
                  <a:pt x="362" y="57"/>
                </a:cubicBezTo>
                <a:cubicBezTo>
                  <a:pt x="362" y="57"/>
                  <a:pt x="362" y="57"/>
                  <a:pt x="362" y="57"/>
                </a:cubicBezTo>
                <a:cubicBezTo>
                  <a:pt x="361" y="58"/>
                  <a:pt x="361" y="59"/>
                  <a:pt x="362" y="59"/>
                </a:cubicBezTo>
                <a:cubicBezTo>
                  <a:pt x="362" y="60"/>
                  <a:pt x="363" y="60"/>
                  <a:pt x="363" y="61"/>
                </a:cubicBezTo>
                <a:cubicBezTo>
                  <a:pt x="363" y="61"/>
                  <a:pt x="364" y="62"/>
                  <a:pt x="363" y="62"/>
                </a:cubicBezTo>
                <a:cubicBezTo>
                  <a:pt x="363" y="62"/>
                  <a:pt x="363" y="62"/>
                  <a:pt x="363" y="61"/>
                </a:cubicBezTo>
                <a:cubicBezTo>
                  <a:pt x="363" y="61"/>
                  <a:pt x="363" y="61"/>
                  <a:pt x="363" y="61"/>
                </a:cubicBezTo>
                <a:cubicBezTo>
                  <a:pt x="363" y="60"/>
                  <a:pt x="362" y="60"/>
                  <a:pt x="361" y="60"/>
                </a:cubicBezTo>
                <a:cubicBezTo>
                  <a:pt x="360" y="59"/>
                  <a:pt x="360" y="58"/>
                  <a:pt x="360" y="57"/>
                </a:cubicBezTo>
                <a:cubicBezTo>
                  <a:pt x="361" y="57"/>
                  <a:pt x="361" y="56"/>
                  <a:pt x="360" y="55"/>
                </a:cubicBezTo>
                <a:cubicBezTo>
                  <a:pt x="360" y="55"/>
                  <a:pt x="360" y="54"/>
                  <a:pt x="359" y="54"/>
                </a:cubicBezTo>
                <a:cubicBezTo>
                  <a:pt x="359" y="53"/>
                  <a:pt x="358" y="52"/>
                  <a:pt x="357" y="53"/>
                </a:cubicBezTo>
                <a:cubicBezTo>
                  <a:pt x="357" y="53"/>
                  <a:pt x="357" y="54"/>
                  <a:pt x="357" y="53"/>
                </a:cubicBezTo>
                <a:cubicBezTo>
                  <a:pt x="357" y="53"/>
                  <a:pt x="356" y="54"/>
                  <a:pt x="356" y="53"/>
                </a:cubicBezTo>
                <a:cubicBezTo>
                  <a:pt x="356" y="52"/>
                  <a:pt x="355" y="52"/>
                  <a:pt x="355" y="52"/>
                </a:cubicBezTo>
                <a:cubicBezTo>
                  <a:pt x="353" y="53"/>
                  <a:pt x="352" y="54"/>
                  <a:pt x="350" y="54"/>
                </a:cubicBezTo>
                <a:cubicBezTo>
                  <a:pt x="348" y="55"/>
                  <a:pt x="348" y="57"/>
                  <a:pt x="348" y="59"/>
                </a:cubicBezTo>
                <a:cubicBezTo>
                  <a:pt x="348" y="59"/>
                  <a:pt x="348" y="59"/>
                  <a:pt x="348" y="60"/>
                </a:cubicBezTo>
                <a:cubicBezTo>
                  <a:pt x="348" y="61"/>
                  <a:pt x="348" y="62"/>
                  <a:pt x="349" y="63"/>
                </a:cubicBezTo>
                <a:cubicBezTo>
                  <a:pt x="349" y="63"/>
                  <a:pt x="349" y="64"/>
                  <a:pt x="349" y="65"/>
                </a:cubicBezTo>
                <a:cubicBezTo>
                  <a:pt x="349" y="65"/>
                  <a:pt x="349" y="66"/>
                  <a:pt x="348" y="65"/>
                </a:cubicBezTo>
                <a:cubicBezTo>
                  <a:pt x="349" y="63"/>
                  <a:pt x="348" y="62"/>
                  <a:pt x="347" y="61"/>
                </a:cubicBezTo>
                <a:cubicBezTo>
                  <a:pt x="347" y="60"/>
                  <a:pt x="347" y="60"/>
                  <a:pt x="346" y="60"/>
                </a:cubicBezTo>
                <a:cubicBezTo>
                  <a:pt x="346" y="60"/>
                  <a:pt x="346" y="60"/>
                  <a:pt x="346" y="61"/>
                </a:cubicBezTo>
                <a:cubicBezTo>
                  <a:pt x="346" y="61"/>
                  <a:pt x="346" y="61"/>
                  <a:pt x="346" y="62"/>
                </a:cubicBezTo>
                <a:cubicBezTo>
                  <a:pt x="347" y="62"/>
                  <a:pt x="347" y="63"/>
                  <a:pt x="347" y="64"/>
                </a:cubicBezTo>
                <a:cubicBezTo>
                  <a:pt x="346" y="64"/>
                  <a:pt x="346" y="65"/>
                  <a:pt x="346" y="66"/>
                </a:cubicBezTo>
                <a:cubicBezTo>
                  <a:pt x="345" y="66"/>
                  <a:pt x="346" y="65"/>
                  <a:pt x="345" y="65"/>
                </a:cubicBezTo>
                <a:cubicBezTo>
                  <a:pt x="344" y="64"/>
                  <a:pt x="344" y="63"/>
                  <a:pt x="343" y="62"/>
                </a:cubicBezTo>
                <a:cubicBezTo>
                  <a:pt x="343" y="62"/>
                  <a:pt x="343" y="61"/>
                  <a:pt x="343" y="61"/>
                </a:cubicBezTo>
                <a:cubicBezTo>
                  <a:pt x="342" y="61"/>
                  <a:pt x="342" y="61"/>
                  <a:pt x="341" y="61"/>
                </a:cubicBezTo>
                <a:cubicBezTo>
                  <a:pt x="340" y="62"/>
                  <a:pt x="337" y="62"/>
                  <a:pt x="337" y="64"/>
                </a:cubicBezTo>
                <a:cubicBezTo>
                  <a:pt x="337" y="64"/>
                  <a:pt x="336" y="64"/>
                  <a:pt x="336" y="65"/>
                </a:cubicBezTo>
                <a:cubicBezTo>
                  <a:pt x="335" y="65"/>
                  <a:pt x="334" y="66"/>
                  <a:pt x="334" y="67"/>
                </a:cubicBezTo>
                <a:cubicBezTo>
                  <a:pt x="334" y="68"/>
                  <a:pt x="334" y="68"/>
                  <a:pt x="333" y="68"/>
                </a:cubicBezTo>
                <a:cubicBezTo>
                  <a:pt x="332" y="67"/>
                  <a:pt x="332" y="68"/>
                  <a:pt x="331" y="69"/>
                </a:cubicBezTo>
                <a:cubicBezTo>
                  <a:pt x="330" y="70"/>
                  <a:pt x="330" y="71"/>
                  <a:pt x="330" y="72"/>
                </a:cubicBezTo>
                <a:cubicBezTo>
                  <a:pt x="330" y="73"/>
                  <a:pt x="329" y="73"/>
                  <a:pt x="329" y="74"/>
                </a:cubicBezTo>
                <a:cubicBezTo>
                  <a:pt x="329" y="75"/>
                  <a:pt x="330" y="74"/>
                  <a:pt x="330" y="75"/>
                </a:cubicBezTo>
                <a:cubicBezTo>
                  <a:pt x="330" y="75"/>
                  <a:pt x="330" y="75"/>
                  <a:pt x="330" y="75"/>
                </a:cubicBezTo>
                <a:cubicBezTo>
                  <a:pt x="330" y="75"/>
                  <a:pt x="330" y="75"/>
                  <a:pt x="330" y="75"/>
                </a:cubicBezTo>
                <a:cubicBezTo>
                  <a:pt x="331" y="75"/>
                  <a:pt x="331" y="76"/>
                  <a:pt x="332" y="76"/>
                </a:cubicBezTo>
                <a:cubicBezTo>
                  <a:pt x="332" y="76"/>
                  <a:pt x="332" y="76"/>
                  <a:pt x="332" y="76"/>
                </a:cubicBezTo>
                <a:cubicBezTo>
                  <a:pt x="332" y="76"/>
                  <a:pt x="332" y="76"/>
                  <a:pt x="332" y="76"/>
                </a:cubicBezTo>
                <a:cubicBezTo>
                  <a:pt x="332" y="76"/>
                  <a:pt x="332" y="77"/>
                  <a:pt x="332" y="77"/>
                </a:cubicBezTo>
                <a:cubicBezTo>
                  <a:pt x="332" y="77"/>
                  <a:pt x="332" y="77"/>
                  <a:pt x="332" y="77"/>
                </a:cubicBezTo>
                <a:cubicBezTo>
                  <a:pt x="333" y="78"/>
                  <a:pt x="332" y="78"/>
                  <a:pt x="333" y="79"/>
                </a:cubicBezTo>
                <a:cubicBezTo>
                  <a:pt x="333" y="79"/>
                  <a:pt x="333" y="77"/>
                  <a:pt x="334" y="78"/>
                </a:cubicBezTo>
                <a:cubicBezTo>
                  <a:pt x="334" y="78"/>
                  <a:pt x="335" y="78"/>
                  <a:pt x="335" y="78"/>
                </a:cubicBezTo>
                <a:cubicBezTo>
                  <a:pt x="335" y="77"/>
                  <a:pt x="335" y="77"/>
                  <a:pt x="335" y="76"/>
                </a:cubicBezTo>
                <a:cubicBezTo>
                  <a:pt x="335" y="75"/>
                  <a:pt x="335" y="74"/>
                  <a:pt x="336" y="73"/>
                </a:cubicBezTo>
                <a:cubicBezTo>
                  <a:pt x="337" y="73"/>
                  <a:pt x="337" y="73"/>
                  <a:pt x="337" y="73"/>
                </a:cubicBezTo>
                <a:cubicBezTo>
                  <a:pt x="337" y="73"/>
                  <a:pt x="337" y="72"/>
                  <a:pt x="337" y="72"/>
                </a:cubicBezTo>
                <a:cubicBezTo>
                  <a:pt x="338" y="72"/>
                  <a:pt x="338" y="72"/>
                  <a:pt x="338" y="73"/>
                </a:cubicBezTo>
                <a:cubicBezTo>
                  <a:pt x="338" y="73"/>
                  <a:pt x="338" y="73"/>
                  <a:pt x="339" y="73"/>
                </a:cubicBezTo>
                <a:cubicBezTo>
                  <a:pt x="339" y="73"/>
                  <a:pt x="339" y="73"/>
                  <a:pt x="339" y="73"/>
                </a:cubicBezTo>
                <a:cubicBezTo>
                  <a:pt x="339" y="72"/>
                  <a:pt x="339" y="71"/>
                  <a:pt x="340" y="71"/>
                </a:cubicBezTo>
                <a:cubicBezTo>
                  <a:pt x="341" y="71"/>
                  <a:pt x="341" y="72"/>
                  <a:pt x="340" y="72"/>
                </a:cubicBezTo>
                <a:cubicBezTo>
                  <a:pt x="340" y="73"/>
                  <a:pt x="341" y="73"/>
                  <a:pt x="342" y="74"/>
                </a:cubicBezTo>
                <a:cubicBezTo>
                  <a:pt x="342" y="73"/>
                  <a:pt x="343" y="74"/>
                  <a:pt x="344" y="74"/>
                </a:cubicBezTo>
                <a:cubicBezTo>
                  <a:pt x="344" y="74"/>
                  <a:pt x="344" y="75"/>
                  <a:pt x="344" y="75"/>
                </a:cubicBezTo>
                <a:cubicBezTo>
                  <a:pt x="342" y="75"/>
                  <a:pt x="342" y="77"/>
                  <a:pt x="340" y="78"/>
                </a:cubicBezTo>
                <a:cubicBezTo>
                  <a:pt x="340" y="78"/>
                  <a:pt x="340" y="78"/>
                  <a:pt x="340" y="78"/>
                </a:cubicBezTo>
                <a:cubicBezTo>
                  <a:pt x="339" y="79"/>
                  <a:pt x="338" y="80"/>
                  <a:pt x="337" y="81"/>
                </a:cubicBezTo>
                <a:cubicBezTo>
                  <a:pt x="336" y="81"/>
                  <a:pt x="336" y="83"/>
                  <a:pt x="337" y="84"/>
                </a:cubicBezTo>
                <a:cubicBezTo>
                  <a:pt x="338" y="84"/>
                  <a:pt x="338" y="84"/>
                  <a:pt x="339" y="84"/>
                </a:cubicBezTo>
                <a:cubicBezTo>
                  <a:pt x="338" y="85"/>
                  <a:pt x="338" y="84"/>
                  <a:pt x="338" y="85"/>
                </a:cubicBezTo>
                <a:cubicBezTo>
                  <a:pt x="338" y="85"/>
                  <a:pt x="339" y="86"/>
                  <a:pt x="339" y="85"/>
                </a:cubicBezTo>
                <a:cubicBezTo>
                  <a:pt x="340" y="84"/>
                  <a:pt x="341" y="84"/>
                  <a:pt x="342" y="83"/>
                </a:cubicBezTo>
                <a:cubicBezTo>
                  <a:pt x="342" y="83"/>
                  <a:pt x="343" y="83"/>
                  <a:pt x="343" y="83"/>
                </a:cubicBezTo>
                <a:cubicBezTo>
                  <a:pt x="343" y="82"/>
                  <a:pt x="344" y="82"/>
                  <a:pt x="345" y="81"/>
                </a:cubicBezTo>
                <a:cubicBezTo>
                  <a:pt x="345" y="81"/>
                  <a:pt x="346" y="81"/>
                  <a:pt x="346" y="80"/>
                </a:cubicBezTo>
                <a:cubicBezTo>
                  <a:pt x="347" y="79"/>
                  <a:pt x="349" y="77"/>
                  <a:pt x="351" y="77"/>
                </a:cubicBezTo>
                <a:cubicBezTo>
                  <a:pt x="352" y="77"/>
                  <a:pt x="353" y="77"/>
                  <a:pt x="353" y="76"/>
                </a:cubicBezTo>
                <a:cubicBezTo>
                  <a:pt x="354" y="76"/>
                  <a:pt x="353" y="77"/>
                  <a:pt x="353" y="77"/>
                </a:cubicBezTo>
                <a:cubicBezTo>
                  <a:pt x="353" y="77"/>
                  <a:pt x="354" y="78"/>
                  <a:pt x="354" y="78"/>
                </a:cubicBezTo>
                <a:cubicBezTo>
                  <a:pt x="355" y="77"/>
                  <a:pt x="356" y="78"/>
                  <a:pt x="358" y="78"/>
                </a:cubicBezTo>
                <a:cubicBezTo>
                  <a:pt x="358" y="79"/>
                  <a:pt x="359" y="79"/>
                  <a:pt x="359" y="79"/>
                </a:cubicBezTo>
                <a:cubicBezTo>
                  <a:pt x="359" y="79"/>
                  <a:pt x="360" y="80"/>
                  <a:pt x="360" y="80"/>
                </a:cubicBezTo>
                <a:cubicBezTo>
                  <a:pt x="359" y="81"/>
                  <a:pt x="359" y="80"/>
                  <a:pt x="358" y="80"/>
                </a:cubicBezTo>
                <a:cubicBezTo>
                  <a:pt x="357" y="79"/>
                  <a:pt x="357" y="79"/>
                  <a:pt x="356" y="79"/>
                </a:cubicBezTo>
                <a:cubicBezTo>
                  <a:pt x="356" y="79"/>
                  <a:pt x="355" y="79"/>
                  <a:pt x="355" y="79"/>
                </a:cubicBezTo>
                <a:cubicBezTo>
                  <a:pt x="355" y="78"/>
                  <a:pt x="355" y="78"/>
                  <a:pt x="354" y="79"/>
                </a:cubicBezTo>
                <a:cubicBezTo>
                  <a:pt x="352" y="79"/>
                  <a:pt x="351" y="79"/>
                  <a:pt x="349" y="80"/>
                </a:cubicBezTo>
                <a:cubicBezTo>
                  <a:pt x="348" y="81"/>
                  <a:pt x="348" y="81"/>
                  <a:pt x="349" y="81"/>
                </a:cubicBezTo>
                <a:cubicBezTo>
                  <a:pt x="349" y="81"/>
                  <a:pt x="350" y="81"/>
                  <a:pt x="349" y="82"/>
                </a:cubicBezTo>
                <a:cubicBezTo>
                  <a:pt x="349" y="82"/>
                  <a:pt x="348" y="81"/>
                  <a:pt x="348" y="82"/>
                </a:cubicBezTo>
                <a:cubicBezTo>
                  <a:pt x="347" y="83"/>
                  <a:pt x="346" y="83"/>
                  <a:pt x="346" y="84"/>
                </a:cubicBezTo>
                <a:cubicBezTo>
                  <a:pt x="345" y="85"/>
                  <a:pt x="344" y="86"/>
                  <a:pt x="343" y="87"/>
                </a:cubicBezTo>
                <a:cubicBezTo>
                  <a:pt x="342" y="87"/>
                  <a:pt x="342" y="87"/>
                  <a:pt x="342" y="88"/>
                </a:cubicBezTo>
                <a:cubicBezTo>
                  <a:pt x="342" y="88"/>
                  <a:pt x="342" y="89"/>
                  <a:pt x="343" y="89"/>
                </a:cubicBezTo>
                <a:cubicBezTo>
                  <a:pt x="343" y="89"/>
                  <a:pt x="344" y="89"/>
                  <a:pt x="345" y="90"/>
                </a:cubicBezTo>
                <a:cubicBezTo>
                  <a:pt x="345" y="91"/>
                  <a:pt x="346" y="91"/>
                  <a:pt x="347" y="91"/>
                </a:cubicBezTo>
                <a:cubicBezTo>
                  <a:pt x="348" y="91"/>
                  <a:pt x="348" y="91"/>
                  <a:pt x="348" y="91"/>
                </a:cubicBezTo>
                <a:cubicBezTo>
                  <a:pt x="348" y="91"/>
                  <a:pt x="349" y="91"/>
                  <a:pt x="348" y="91"/>
                </a:cubicBezTo>
                <a:cubicBezTo>
                  <a:pt x="347" y="91"/>
                  <a:pt x="347" y="92"/>
                  <a:pt x="346" y="92"/>
                </a:cubicBezTo>
                <a:cubicBezTo>
                  <a:pt x="345" y="93"/>
                  <a:pt x="344" y="93"/>
                  <a:pt x="343" y="91"/>
                </a:cubicBezTo>
                <a:cubicBezTo>
                  <a:pt x="343" y="91"/>
                  <a:pt x="342" y="91"/>
                  <a:pt x="342" y="91"/>
                </a:cubicBezTo>
                <a:cubicBezTo>
                  <a:pt x="340" y="92"/>
                  <a:pt x="339" y="94"/>
                  <a:pt x="340" y="96"/>
                </a:cubicBezTo>
                <a:cubicBezTo>
                  <a:pt x="340" y="96"/>
                  <a:pt x="339" y="97"/>
                  <a:pt x="340" y="97"/>
                </a:cubicBezTo>
                <a:cubicBezTo>
                  <a:pt x="340" y="99"/>
                  <a:pt x="341" y="101"/>
                  <a:pt x="342" y="101"/>
                </a:cubicBezTo>
                <a:cubicBezTo>
                  <a:pt x="343" y="101"/>
                  <a:pt x="344" y="101"/>
                  <a:pt x="344" y="101"/>
                </a:cubicBezTo>
                <a:cubicBezTo>
                  <a:pt x="345" y="101"/>
                  <a:pt x="346" y="101"/>
                  <a:pt x="347" y="101"/>
                </a:cubicBezTo>
                <a:cubicBezTo>
                  <a:pt x="348" y="100"/>
                  <a:pt x="349" y="100"/>
                  <a:pt x="350" y="99"/>
                </a:cubicBezTo>
                <a:cubicBezTo>
                  <a:pt x="350" y="99"/>
                  <a:pt x="351" y="100"/>
                  <a:pt x="351" y="99"/>
                </a:cubicBezTo>
                <a:cubicBezTo>
                  <a:pt x="352" y="99"/>
                  <a:pt x="353" y="99"/>
                  <a:pt x="354" y="98"/>
                </a:cubicBezTo>
                <a:cubicBezTo>
                  <a:pt x="354" y="99"/>
                  <a:pt x="355" y="99"/>
                  <a:pt x="355" y="99"/>
                </a:cubicBezTo>
                <a:cubicBezTo>
                  <a:pt x="355" y="99"/>
                  <a:pt x="355" y="99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6" y="99"/>
                  <a:pt x="356" y="99"/>
                  <a:pt x="356" y="99"/>
                </a:cubicBezTo>
                <a:cubicBezTo>
                  <a:pt x="356" y="99"/>
                  <a:pt x="357" y="99"/>
                  <a:pt x="357" y="99"/>
                </a:cubicBezTo>
                <a:cubicBezTo>
                  <a:pt x="357" y="99"/>
                  <a:pt x="357" y="99"/>
                  <a:pt x="357" y="99"/>
                </a:cubicBezTo>
                <a:cubicBezTo>
                  <a:pt x="357" y="99"/>
                  <a:pt x="357" y="99"/>
                  <a:pt x="357" y="99"/>
                </a:cubicBezTo>
                <a:cubicBezTo>
                  <a:pt x="358" y="99"/>
                  <a:pt x="358" y="99"/>
                  <a:pt x="359" y="99"/>
                </a:cubicBezTo>
                <a:cubicBezTo>
                  <a:pt x="360" y="98"/>
                  <a:pt x="361" y="98"/>
                  <a:pt x="362" y="97"/>
                </a:cubicBezTo>
                <a:cubicBezTo>
                  <a:pt x="363" y="97"/>
                  <a:pt x="364" y="97"/>
                  <a:pt x="364" y="96"/>
                </a:cubicBezTo>
                <a:cubicBezTo>
                  <a:pt x="366" y="96"/>
                  <a:pt x="366" y="95"/>
                  <a:pt x="367" y="95"/>
                </a:cubicBezTo>
                <a:cubicBezTo>
                  <a:pt x="367" y="94"/>
                  <a:pt x="368" y="93"/>
                  <a:pt x="368" y="92"/>
                </a:cubicBezTo>
                <a:cubicBezTo>
                  <a:pt x="369" y="91"/>
                  <a:pt x="371" y="91"/>
                  <a:pt x="372" y="90"/>
                </a:cubicBezTo>
                <a:cubicBezTo>
                  <a:pt x="373" y="89"/>
                  <a:pt x="374" y="89"/>
                  <a:pt x="376" y="88"/>
                </a:cubicBezTo>
                <a:cubicBezTo>
                  <a:pt x="375" y="89"/>
                  <a:pt x="376" y="89"/>
                  <a:pt x="377" y="89"/>
                </a:cubicBezTo>
                <a:cubicBezTo>
                  <a:pt x="375" y="91"/>
                  <a:pt x="374" y="91"/>
                  <a:pt x="372" y="93"/>
                </a:cubicBezTo>
                <a:cubicBezTo>
                  <a:pt x="371" y="94"/>
                  <a:pt x="370" y="94"/>
                  <a:pt x="369" y="96"/>
                </a:cubicBezTo>
                <a:cubicBezTo>
                  <a:pt x="369" y="96"/>
                  <a:pt x="369" y="96"/>
                  <a:pt x="369" y="97"/>
                </a:cubicBezTo>
                <a:cubicBezTo>
                  <a:pt x="369" y="97"/>
                  <a:pt x="369" y="98"/>
                  <a:pt x="369" y="98"/>
                </a:cubicBezTo>
                <a:cubicBezTo>
                  <a:pt x="367" y="98"/>
                  <a:pt x="365" y="100"/>
                  <a:pt x="364" y="101"/>
                </a:cubicBezTo>
                <a:cubicBezTo>
                  <a:pt x="364" y="101"/>
                  <a:pt x="363" y="101"/>
                  <a:pt x="363" y="101"/>
                </a:cubicBezTo>
                <a:cubicBezTo>
                  <a:pt x="362" y="101"/>
                  <a:pt x="361" y="101"/>
                  <a:pt x="361" y="102"/>
                </a:cubicBezTo>
                <a:cubicBezTo>
                  <a:pt x="359" y="102"/>
                  <a:pt x="357" y="102"/>
                  <a:pt x="356" y="101"/>
                </a:cubicBezTo>
                <a:cubicBezTo>
                  <a:pt x="355" y="101"/>
                  <a:pt x="354" y="101"/>
                  <a:pt x="353" y="101"/>
                </a:cubicBezTo>
                <a:cubicBezTo>
                  <a:pt x="353" y="101"/>
                  <a:pt x="353" y="101"/>
                  <a:pt x="353" y="101"/>
                </a:cubicBezTo>
                <a:cubicBezTo>
                  <a:pt x="352" y="101"/>
                  <a:pt x="352" y="102"/>
                  <a:pt x="351" y="102"/>
                </a:cubicBezTo>
                <a:cubicBezTo>
                  <a:pt x="349" y="102"/>
                  <a:pt x="348" y="103"/>
                  <a:pt x="346" y="104"/>
                </a:cubicBezTo>
                <a:cubicBezTo>
                  <a:pt x="345" y="105"/>
                  <a:pt x="345" y="106"/>
                  <a:pt x="346" y="107"/>
                </a:cubicBezTo>
                <a:cubicBezTo>
                  <a:pt x="346" y="108"/>
                  <a:pt x="347" y="109"/>
                  <a:pt x="348" y="109"/>
                </a:cubicBezTo>
                <a:cubicBezTo>
                  <a:pt x="349" y="110"/>
                  <a:pt x="350" y="111"/>
                  <a:pt x="351" y="112"/>
                </a:cubicBezTo>
                <a:cubicBezTo>
                  <a:pt x="352" y="113"/>
                  <a:pt x="352" y="115"/>
                  <a:pt x="354" y="115"/>
                </a:cubicBezTo>
                <a:cubicBezTo>
                  <a:pt x="355" y="115"/>
                  <a:pt x="355" y="115"/>
                  <a:pt x="355" y="115"/>
                </a:cubicBezTo>
                <a:cubicBezTo>
                  <a:pt x="355" y="115"/>
                  <a:pt x="356" y="116"/>
                  <a:pt x="356" y="116"/>
                </a:cubicBezTo>
                <a:cubicBezTo>
                  <a:pt x="356" y="116"/>
                  <a:pt x="356" y="116"/>
                  <a:pt x="357" y="116"/>
                </a:cubicBezTo>
                <a:cubicBezTo>
                  <a:pt x="357" y="117"/>
                  <a:pt x="359" y="117"/>
                  <a:pt x="360" y="117"/>
                </a:cubicBezTo>
                <a:cubicBezTo>
                  <a:pt x="361" y="116"/>
                  <a:pt x="361" y="114"/>
                  <a:pt x="361" y="113"/>
                </a:cubicBezTo>
                <a:cubicBezTo>
                  <a:pt x="361" y="112"/>
                  <a:pt x="362" y="112"/>
                  <a:pt x="362" y="111"/>
                </a:cubicBezTo>
                <a:cubicBezTo>
                  <a:pt x="363" y="111"/>
                  <a:pt x="363" y="110"/>
                  <a:pt x="363" y="109"/>
                </a:cubicBezTo>
                <a:cubicBezTo>
                  <a:pt x="364" y="109"/>
                  <a:pt x="364" y="109"/>
                  <a:pt x="364" y="108"/>
                </a:cubicBezTo>
                <a:cubicBezTo>
                  <a:pt x="365" y="107"/>
                  <a:pt x="365" y="107"/>
                  <a:pt x="365" y="106"/>
                </a:cubicBezTo>
                <a:cubicBezTo>
                  <a:pt x="365" y="106"/>
                  <a:pt x="365" y="106"/>
                  <a:pt x="365" y="106"/>
                </a:cubicBezTo>
                <a:cubicBezTo>
                  <a:pt x="367" y="104"/>
                  <a:pt x="368" y="101"/>
                  <a:pt x="370" y="100"/>
                </a:cubicBezTo>
                <a:cubicBezTo>
                  <a:pt x="370" y="100"/>
                  <a:pt x="371" y="99"/>
                  <a:pt x="371" y="99"/>
                </a:cubicBezTo>
                <a:cubicBezTo>
                  <a:pt x="372" y="99"/>
                  <a:pt x="372" y="99"/>
                  <a:pt x="372" y="99"/>
                </a:cubicBezTo>
                <a:cubicBezTo>
                  <a:pt x="373" y="100"/>
                  <a:pt x="374" y="99"/>
                  <a:pt x="376" y="99"/>
                </a:cubicBezTo>
                <a:cubicBezTo>
                  <a:pt x="376" y="99"/>
                  <a:pt x="376" y="98"/>
                  <a:pt x="377" y="98"/>
                </a:cubicBezTo>
                <a:cubicBezTo>
                  <a:pt x="378" y="98"/>
                  <a:pt x="379" y="97"/>
                  <a:pt x="380" y="98"/>
                </a:cubicBezTo>
                <a:cubicBezTo>
                  <a:pt x="380" y="98"/>
                  <a:pt x="380" y="98"/>
                  <a:pt x="381" y="98"/>
                </a:cubicBezTo>
                <a:cubicBezTo>
                  <a:pt x="381" y="97"/>
                  <a:pt x="381" y="97"/>
                  <a:pt x="382" y="97"/>
                </a:cubicBezTo>
                <a:cubicBezTo>
                  <a:pt x="383" y="97"/>
                  <a:pt x="384" y="97"/>
                  <a:pt x="385" y="96"/>
                </a:cubicBezTo>
                <a:cubicBezTo>
                  <a:pt x="386" y="96"/>
                  <a:pt x="387" y="96"/>
                  <a:pt x="387" y="96"/>
                </a:cubicBezTo>
                <a:cubicBezTo>
                  <a:pt x="388" y="95"/>
                  <a:pt x="389" y="94"/>
                  <a:pt x="391" y="94"/>
                </a:cubicBezTo>
                <a:cubicBezTo>
                  <a:pt x="392" y="94"/>
                  <a:pt x="392" y="94"/>
                  <a:pt x="392" y="94"/>
                </a:cubicBezTo>
                <a:cubicBezTo>
                  <a:pt x="393" y="94"/>
                  <a:pt x="392" y="95"/>
                  <a:pt x="392" y="95"/>
                </a:cubicBezTo>
                <a:cubicBezTo>
                  <a:pt x="392" y="95"/>
                  <a:pt x="392" y="95"/>
                  <a:pt x="392" y="96"/>
                </a:cubicBezTo>
                <a:cubicBezTo>
                  <a:pt x="391" y="95"/>
                  <a:pt x="390" y="95"/>
                  <a:pt x="390" y="96"/>
                </a:cubicBezTo>
                <a:cubicBezTo>
                  <a:pt x="390" y="96"/>
                  <a:pt x="389" y="96"/>
                  <a:pt x="389" y="96"/>
                </a:cubicBezTo>
                <a:cubicBezTo>
                  <a:pt x="387" y="96"/>
                  <a:pt x="386" y="97"/>
                  <a:pt x="385" y="98"/>
                </a:cubicBezTo>
                <a:cubicBezTo>
                  <a:pt x="383" y="99"/>
                  <a:pt x="380" y="99"/>
                  <a:pt x="378" y="100"/>
                </a:cubicBezTo>
                <a:cubicBezTo>
                  <a:pt x="377" y="100"/>
                  <a:pt x="376" y="101"/>
                  <a:pt x="375" y="100"/>
                </a:cubicBezTo>
                <a:cubicBezTo>
                  <a:pt x="375" y="100"/>
                  <a:pt x="375" y="100"/>
                  <a:pt x="375" y="100"/>
                </a:cubicBezTo>
                <a:cubicBezTo>
                  <a:pt x="374" y="101"/>
                  <a:pt x="374" y="101"/>
                  <a:pt x="373" y="101"/>
                </a:cubicBezTo>
                <a:cubicBezTo>
                  <a:pt x="371" y="102"/>
                  <a:pt x="370" y="103"/>
                  <a:pt x="369" y="104"/>
                </a:cubicBezTo>
                <a:cubicBezTo>
                  <a:pt x="368" y="106"/>
                  <a:pt x="367" y="109"/>
                  <a:pt x="366" y="111"/>
                </a:cubicBezTo>
                <a:cubicBezTo>
                  <a:pt x="365" y="112"/>
                  <a:pt x="364" y="114"/>
                  <a:pt x="364" y="116"/>
                </a:cubicBezTo>
                <a:cubicBezTo>
                  <a:pt x="364" y="116"/>
                  <a:pt x="363" y="117"/>
                  <a:pt x="363" y="118"/>
                </a:cubicBezTo>
                <a:cubicBezTo>
                  <a:pt x="363" y="118"/>
                  <a:pt x="363" y="118"/>
                  <a:pt x="364" y="119"/>
                </a:cubicBezTo>
                <a:cubicBezTo>
                  <a:pt x="365" y="119"/>
                  <a:pt x="366" y="120"/>
                  <a:pt x="367" y="120"/>
                </a:cubicBezTo>
                <a:cubicBezTo>
                  <a:pt x="368" y="121"/>
                  <a:pt x="369" y="121"/>
                  <a:pt x="369" y="119"/>
                </a:cubicBezTo>
                <a:cubicBezTo>
                  <a:pt x="369" y="118"/>
                  <a:pt x="370" y="118"/>
                  <a:pt x="371" y="117"/>
                </a:cubicBezTo>
                <a:cubicBezTo>
                  <a:pt x="370" y="118"/>
                  <a:pt x="370" y="119"/>
                  <a:pt x="370" y="119"/>
                </a:cubicBezTo>
                <a:cubicBezTo>
                  <a:pt x="369" y="120"/>
                  <a:pt x="369" y="120"/>
                  <a:pt x="369" y="121"/>
                </a:cubicBezTo>
                <a:cubicBezTo>
                  <a:pt x="369" y="121"/>
                  <a:pt x="370" y="121"/>
                  <a:pt x="370" y="121"/>
                </a:cubicBezTo>
                <a:cubicBezTo>
                  <a:pt x="371" y="121"/>
                  <a:pt x="372" y="121"/>
                  <a:pt x="372" y="121"/>
                </a:cubicBezTo>
                <a:cubicBezTo>
                  <a:pt x="374" y="122"/>
                  <a:pt x="375" y="121"/>
                  <a:pt x="377" y="121"/>
                </a:cubicBezTo>
                <a:cubicBezTo>
                  <a:pt x="378" y="122"/>
                  <a:pt x="380" y="122"/>
                  <a:pt x="381" y="121"/>
                </a:cubicBezTo>
                <a:cubicBezTo>
                  <a:pt x="381" y="121"/>
                  <a:pt x="381" y="121"/>
                  <a:pt x="381" y="121"/>
                </a:cubicBezTo>
                <a:cubicBezTo>
                  <a:pt x="383" y="121"/>
                  <a:pt x="382" y="120"/>
                  <a:pt x="383" y="119"/>
                </a:cubicBezTo>
                <a:cubicBezTo>
                  <a:pt x="383" y="118"/>
                  <a:pt x="384" y="117"/>
                  <a:pt x="383" y="116"/>
                </a:cubicBezTo>
                <a:cubicBezTo>
                  <a:pt x="383" y="115"/>
                  <a:pt x="383" y="115"/>
                  <a:pt x="383" y="114"/>
                </a:cubicBezTo>
                <a:cubicBezTo>
                  <a:pt x="383" y="113"/>
                  <a:pt x="383" y="112"/>
                  <a:pt x="384" y="112"/>
                </a:cubicBezTo>
                <a:cubicBezTo>
                  <a:pt x="385" y="111"/>
                  <a:pt x="386" y="110"/>
                  <a:pt x="386" y="108"/>
                </a:cubicBezTo>
                <a:cubicBezTo>
                  <a:pt x="388" y="109"/>
                  <a:pt x="387" y="110"/>
                  <a:pt x="387" y="111"/>
                </a:cubicBezTo>
                <a:cubicBezTo>
                  <a:pt x="386" y="111"/>
                  <a:pt x="386" y="112"/>
                  <a:pt x="385" y="112"/>
                </a:cubicBezTo>
                <a:cubicBezTo>
                  <a:pt x="385" y="112"/>
                  <a:pt x="384" y="113"/>
                  <a:pt x="385" y="114"/>
                </a:cubicBezTo>
                <a:cubicBezTo>
                  <a:pt x="385" y="114"/>
                  <a:pt x="385" y="115"/>
                  <a:pt x="386" y="114"/>
                </a:cubicBezTo>
                <a:cubicBezTo>
                  <a:pt x="388" y="114"/>
                  <a:pt x="389" y="113"/>
                  <a:pt x="390" y="113"/>
                </a:cubicBezTo>
                <a:cubicBezTo>
                  <a:pt x="391" y="112"/>
                  <a:pt x="391" y="112"/>
                  <a:pt x="391" y="111"/>
                </a:cubicBezTo>
                <a:cubicBezTo>
                  <a:pt x="391" y="111"/>
                  <a:pt x="392" y="111"/>
                  <a:pt x="392" y="111"/>
                </a:cubicBezTo>
                <a:cubicBezTo>
                  <a:pt x="393" y="111"/>
                  <a:pt x="394" y="109"/>
                  <a:pt x="395" y="109"/>
                </a:cubicBezTo>
                <a:cubicBezTo>
                  <a:pt x="396" y="109"/>
                  <a:pt x="396" y="110"/>
                  <a:pt x="396" y="111"/>
                </a:cubicBezTo>
                <a:cubicBezTo>
                  <a:pt x="395" y="111"/>
                  <a:pt x="395" y="111"/>
                  <a:pt x="395" y="112"/>
                </a:cubicBezTo>
                <a:cubicBezTo>
                  <a:pt x="395" y="112"/>
                  <a:pt x="395" y="112"/>
                  <a:pt x="395" y="112"/>
                </a:cubicBezTo>
                <a:cubicBezTo>
                  <a:pt x="393" y="113"/>
                  <a:pt x="392" y="114"/>
                  <a:pt x="390" y="114"/>
                </a:cubicBezTo>
                <a:cubicBezTo>
                  <a:pt x="389" y="115"/>
                  <a:pt x="388" y="116"/>
                  <a:pt x="387" y="117"/>
                </a:cubicBezTo>
                <a:cubicBezTo>
                  <a:pt x="386" y="121"/>
                  <a:pt x="387" y="121"/>
                  <a:pt x="390" y="120"/>
                </a:cubicBezTo>
                <a:cubicBezTo>
                  <a:pt x="390" y="120"/>
                  <a:pt x="390" y="120"/>
                  <a:pt x="391" y="120"/>
                </a:cubicBezTo>
                <a:cubicBezTo>
                  <a:pt x="391" y="120"/>
                  <a:pt x="391" y="120"/>
                  <a:pt x="391" y="120"/>
                </a:cubicBezTo>
                <a:cubicBezTo>
                  <a:pt x="391" y="120"/>
                  <a:pt x="392" y="120"/>
                  <a:pt x="393" y="120"/>
                </a:cubicBezTo>
                <a:cubicBezTo>
                  <a:pt x="396" y="119"/>
                  <a:pt x="399" y="118"/>
                  <a:pt x="402" y="116"/>
                </a:cubicBezTo>
                <a:cubicBezTo>
                  <a:pt x="403" y="115"/>
                  <a:pt x="404" y="115"/>
                  <a:pt x="404" y="114"/>
                </a:cubicBezTo>
                <a:cubicBezTo>
                  <a:pt x="407" y="113"/>
                  <a:pt x="409" y="111"/>
                  <a:pt x="410" y="109"/>
                </a:cubicBezTo>
                <a:cubicBezTo>
                  <a:pt x="411" y="108"/>
                  <a:pt x="412" y="107"/>
                  <a:pt x="412" y="106"/>
                </a:cubicBezTo>
                <a:cubicBezTo>
                  <a:pt x="412" y="106"/>
                  <a:pt x="412" y="105"/>
                  <a:pt x="412" y="105"/>
                </a:cubicBezTo>
                <a:cubicBezTo>
                  <a:pt x="413" y="105"/>
                  <a:pt x="414" y="103"/>
                  <a:pt x="414" y="103"/>
                </a:cubicBezTo>
                <a:cubicBezTo>
                  <a:pt x="413" y="102"/>
                  <a:pt x="413" y="102"/>
                  <a:pt x="413" y="102"/>
                </a:cubicBezTo>
                <a:cubicBezTo>
                  <a:pt x="413" y="102"/>
                  <a:pt x="412" y="102"/>
                  <a:pt x="412" y="102"/>
                </a:cubicBezTo>
                <a:cubicBezTo>
                  <a:pt x="412" y="102"/>
                  <a:pt x="412" y="101"/>
                  <a:pt x="413" y="101"/>
                </a:cubicBezTo>
                <a:cubicBezTo>
                  <a:pt x="413" y="100"/>
                  <a:pt x="414" y="99"/>
                  <a:pt x="414" y="98"/>
                </a:cubicBezTo>
                <a:cubicBezTo>
                  <a:pt x="414" y="98"/>
                  <a:pt x="414" y="97"/>
                  <a:pt x="413" y="96"/>
                </a:cubicBezTo>
                <a:cubicBezTo>
                  <a:pt x="413" y="96"/>
                  <a:pt x="412" y="95"/>
                  <a:pt x="412" y="94"/>
                </a:cubicBezTo>
                <a:cubicBezTo>
                  <a:pt x="412" y="93"/>
                  <a:pt x="412" y="94"/>
                  <a:pt x="413" y="94"/>
                </a:cubicBezTo>
                <a:cubicBezTo>
                  <a:pt x="413" y="94"/>
                  <a:pt x="413" y="94"/>
                  <a:pt x="413" y="94"/>
                </a:cubicBezTo>
                <a:cubicBezTo>
                  <a:pt x="413" y="95"/>
                  <a:pt x="413" y="95"/>
                  <a:pt x="414" y="96"/>
                </a:cubicBezTo>
                <a:cubicBezTo>
                  <a:pt x="414" y="96"/>
                  <a:pt x="414" y="97"/>
                  <a:pt x="415" y="97"/>
                </a:cubicBezTo>
                <a:cubicBezTo>
                  <a:pt x="416" y="98"/>
                  <a:pt x="417" y="97"/>
                  <a:pt x="417" y="97"/>
                </a:cubicBezTo>
                <a:cubicBezTo>
                  <a:pt x="418" y="96"/>
                  <a:pt x="417" y="96"/>
                  <a:pt x="417" y="96"/>
                </a:cubicBezTo>
                <a:cubicBezTo>
                  <a:pt x="417" y="96"/>
                  <a:pt x="417" y="96"/>
                  <a:pt x="417" y="95"/>
                </a:cubicBezTo>
                <a:cubicBezTo>
                  <a:pt x="417" y="95"/>
                  <a:pt x="417" y="94"/>
                  <a:pt x="418" y="93"/>
                </a:cubicBezTo>
                <a:cubicBezTo>
                  <a:pt x="418" y="93"/>
                  <a:pt x="418" y="93"/>
                  <a:pt x="418" y="93"/>
                </a:cubicBezTo>
                <a:cubicBezTo>
                  <a:pt x="419" y="92"/>
                  <a:pt x="420" y="91"/>
                  <a:pt x="420" y="89"/>
                </a:cubicBezTo>
                <a:cubicBezTo>
                  <a:pt x="420" y="89"/>
                  <a:pt x="421" y="89"/>
                  <a:pt x="421" y="88"/>
                </a:cubicBezTo>
                <a:cubicBezTo>
                  <a:pt x="423" y="87"/>
                  <a:pt x="425" y="86"/>
                  <a:pt x="426" y="85"/>
                </a:cubicBezTo>
                <a:cubicBezTo>
                  <a:pt x="427" y="84"/>
                  <a:pt x="427" y="83"/>
                  <a:pt x="428" y="83"/>
                </a:cubicBezTo>
                <a:cubicBezTo>
                  <a:pt x="429" y="83"/>
                  <a:pt x="429" y="82"/>
                  <a:pt x="429" y="83"/>
                </a:cubicBezTo>
                <a:cubicBezTo>
                  <a:pt x="430" y="83"/>
                  <a:pt x="429" y="83"/>
                  <a:pt x="429" y="84"/>
                </a:cubicBezTo>
                <a:cubicBezTo>
                  <a:pt x="429" y="84"/>
                  <a:pt x="429" y="84"/>
                  <a:pt x="429" y="85"/>
                </a:cubicBezTo>
                <a:cubicBezTo>
                  <a:pt x="428" y="86"/>
                  <a:pt x="426" y="87"/>
                  <a:pt x="425" y="88"/>
                </a:cubicBezTo>
                <a:cubicBezTo>
                  <a:pt x="424" y="88"/>
                  <a:pt x="424" y="88"/>
                  <a:pt x="424" y="88"/>
                </a:cubicBezTo>
                <a:cubicBezTo>
                  <a:pt x="424" y="89"/>
                  <a:pt x="424" y="89"/>
                  <a:pt x="423" y="89"/>
                </a:cubicBezTo>
                <a:cubicBezTo>
                  <a:pt x="422" y="90"/>
                  <a:pt x="421" y="92"/>
                  <a:pt x="421" y="93"/>
                </a:cubicBezTo>
                <a:cubicBezTo>
                  <a:pt x="421" y="93"/>
                  <a:pt x="421" y="93"/>
                  <a:pt x="421" y="93"/>
                </a:cubicBezTo>
                <a:cubicBezTo>
                  <a:pt x="420" y="94"/>
                  <a:pt x="420" y="94"/>
                  <a:pt x="420" y="94"/>
                </a:cubicBezTo>
                <a:cubicBezTo>
                  <a:pt x="419" y="95"/>
                  <a:pt x="419" y="95"/>
                  <a:pt x="419" y="96"/>
                </a:cubicBezTo>
                <a:cubicBezTo>
                  <a:pt x="419" y="96"/>
                  <a:pt x="419" y="97"/>
                  <a:pt x="419" y="97"/>
                </a:cubicBezTo>
                <a:cubicBezTo>
                  <a:pt x="418" y="99"/>
                  <a:pt x="417" y="101"/>
                  <a:pt x="415" y="102"/>
                </a:cubicBezTo>
                <a:cubicBezTo>
                  <a:pt x="415" y="103"/>
                  <a:pt x="415" y="103"/>
                  <a:pt x="415" y="103"/>
                </a:cubicBezTo>
                <a:cubicBezTo>
                  <a:pt x="416" y="105"/>
                  <a:pt x="416" y="106"/>
                  <a:pt x="415" y="107"/>
                </a:cubicBezTo>
                <a:cubicBezTo>
                  <a:pt x="415" y="107"/>
                  <a:pt x="415" y="107"/>
                  <a:pt x="415" y="108"/>
                </a:cubicBezTo>
                <a:cubicBezTo>
                  <a:pt x="415" y="108"/>
                  <a:pt x="416" y="108"/>
                  <a:pt x="416" y="108"/>
                </a:cubicBezTo>
                <a:cubicBezTo>
                  <a:pt x="417" y="107"/>
                  <a:pt x="419" y="107"/>
                  <a:pt x="420" y="106"/>
                </a:cubicBezTo>
                <a:cubicBezTo>
                  <a:pt x="421" y="106"/>
                  <a:pt x="422" y="106"/>
                  <a:pt x="423" y="106"/>
                </a:cubicBezTo>
                <a:cubicBezTo>
                  <a:pt x="424" y="106"/>
                  <a:pt x="425" y="106"/>
                  <a:pt x="426" y="106"/>
                </a:cubicBezTo>
                <a:cubicBezTo>
                  <a:pt x="426" y="106"/>
                  <a:pt x="426" y="106"/>
                  <a:pt x="427" y="106"/>
                </a:cubicBezTo>
                <a:cubicBezTo>
                  <a:pt x="428" y="107"/>
                  <a:pt x="430" y="107"/>
                  <a:pt x="431" y="106"/>
                </a:cubicBezTo>
                <a:cubicBezTo>
                  <a:pt x="431" y="107"/>
                  <a:pt x="432" y="108"/>
                  <a:pt x="431" y="108"/>
                </a:cubicBezTo>
                <a:cubicBezTo>
                  <a:pt x="430" y="109"/>
                  <a:pt x="429" y="108"/>
                  <a:pt x="428" y="109"/>
                </a:cubicBezTo>
                <a:cubicBezTo>
                  <a:pt x="428" y="109"/>
                  <a:pt x="428" y="109"/>
                  <a:pt x="428" y="109"/>
                </a:cubicBezTo>
                <a:cubicBezTo>
                  <a:pt x="427" y="109"/>
                  <a:pt x="426" y="109"/>
                  <a:pt x="425" y="109"/>
                </a:cubicBezTo>
                <a:cubicBezTo>
                  <a:pt x="425" y="109"/>
                  <a:pt x="425" y="109"/>
                  <a:pt x="425" y="109"/>
                </a:cubicBezTo>
                <a:cubicBezTo>
                  <a:pt x="424" y="109"/>
                  <a:pt x="423" y="109"/>
                  <a:pt x="422" y="109"/>
                </a:cubicBezTo>
                <a:cubicBezTo>
                  <a:pt x="420" y="110"/>
                  <a:pt x="418" y="111"/>
                  <a:pt x="417" y="112"/>
                </a:cubicBezTo>
                <a:cubicBezTo>
                  <a:pt x="416" y="112"/>
                  <a:pt x="416" y="112"/>
                  <a:pt x="416" y="112"/>
                </a:cubicBezTo>
                <a:cubicBezTo>
                  <a:pt x="413" y="114"/>
                  <a:pt x="411" y="116"/>
                  <a:pt x="408" y="118"/>
                </a:cubicBezTo>
                <a:cubicBezTo>
                  <a:pt x="408" y="118"/>
                  <a:pt x="409" y="118"/>
                  <a:pt x="409" y="118"/>
                </a:cubicBezTo>
                <a:cubicBezTo>
                  <a:pt x="410" y="118"/>
                  <a:pt x="410" y="119"/>
                  <a:pt x="411" y="118"/>
                </a:cubicBezTo>
                <a:cubicBezTo>
                  <a:pt x="413" y="118"/>
                  <a:pt x="415" y="118"/>
                  <a:pt x="417" y="118"/>
                </a:cubicBezTo>
                <a:cubicBezTo>
                  <a:pt x="418" y="118"/>
                  <a:pt x="419" y="119"/>
                  <a:pt x="419" y="118"/>
                </a:cubicBezTo>
                <a:cubicBezTo>
                  <a:pt x="420" y="119"/>
                  <a:pt x="421" y="119"/>
                  <a:pt x="421" y="119"/>
                </a:cubicBezTo>
                <a:cubicBezTo>
                  <a:pt x="421" y="119"/>
                  <a:pt x="421" y="120"/>
                  <a:pt x="420" y="120"/>
                </a:cubicBezTo>
                <a:cubicBezTo>
                  <a:pt x="419" y="119"/>
                  <a:pt x="418" y="120"/>
                  <a:pt x="416" y="120"/>
                </a:cubicBezTo>
                <a:cubicBezTo>
                  <a:pt x="413" y="120"/>
                  <a:pt x="410" y="121"/>
                  <a:pt x="407" y="121"/>
                </a:cubicBezTo>
                <a:cubicBezTo>
                  <a:pt x="407" y="121"/>
                  <a:pt x="405" y="121"/>
                  <a:pt x="406" y="123"/>
                </a:cubicBezTo>
                <a:cubicBezTo>
                  <a:pt x="406" y="123"/>
                  <a:pt x="406" y="124"/>
                  <a:pt x="405" y="124"/>
                </a:cubicBezTo>
                <a:cubicBezTo>
                  <a:pt x="403" y="124"/>
                  <a:pt x="401" y="124"/>
                  <a:pt x="399" y="125"/>
                </a:cubicBezTo>
                <a:cubicBezTo>
                  <a:pt x="398" y="125"/>
                  <a:pt x="397" y="126"/>
                  <a:pt x="396" y="126"/>
                </a:cubicBezTo>
                <a:cubicBezTo>
                  <a:pt x="396" y="127"/>
                  <a:pt x="395" y="127"/>
                  <a:pt x="395" y="127"/>
                </a:cubicBezTo>
                <a:cubicBezTo>
                  <a:pt x="394" y="126"/>
                  <a:pt x="394" y="126"/>
                  <a:pt x="393" y="127"/>
                </a:cubicBezTo>
                <a:cubicBezTo>
                  <a:pt x="393" y="127"/>
                  <a:pt x="392" y="128"/>
                  <a:pt x="391" y="128"/>
                </a:cubicBezTo>
                <a:cubicBezTo>
                  <a:pt x="390" y="128"/>
                  <a:pt x="389" y="128"/>
                  <a:pt x="388" y="128"/>
                </a:cubicBezTo>
                <a:cubicBezTo>
                  <a:pt x="387" y="129"/>
                  <a:pt x="387" y="129"/>
                  <a:pt x="387" y="129"/>
                </a:cubicBezTo>
                <a:cubicBezTo>
                  <a:pt x="387" y="130"/>
                  <a:pt x="387" y="130"/>
                  <a:pt x="387" y="131"/>
                </a:cubicBezTo>
                <a:cubicBezTo>
                  <a:pt x="388" y="131"/>
                  <a:pt x="388" y="131"/>
                  <a:pt x="388" y="132"/>
                </a:cubicBezTo>
                <a:cubicBezTo>
                  <a:pt x="389" y="135"/>
                  <a:pt x="391" y="137"/>
                  <a:pt x="393" y="140"/>
                </a:cubicBezTo>
                <a:cubicBezTo>
                  <a:pt x="394" y="141"/>
                  <a:pt x="394" y="143"/>
                  <a:pt x="396" y="143"/>
                </a:cubicBezTo>
                <a:cubicBezTo>
                  <a:pt x="397" y="144"/>
                  <a:pt x="398" y="144"/>
                  <a:pt x="399" y="144"/>
                </a:cubicBezTo>
                <a:cubicBezTo>
                  <a:pt x="399" y="145"/>
                  <a:pt x="398" y="145"/>
                  <a:pt x="398" y="145"/>
                </a:cubicBezTo>
                <a:cubicBezTo>
                  <a:pt x="397" y="145"/>
                  <a:pt x="397" y="146"/>
                  <a:pt x="397" y="146"/>
                </a:cubicBezTo>
                <a:cubicBezTo>
                  <a:pt x="397" y="147"/>
                  <a:pt x="397" y="148"/>
                  <a:pt x="398" y="149"/>
                </a:cubicBezTo>
                <a:cubicBezTo>
                  <a:pt x="398" y="149"/>
                  <a:pt x="398" y="150"/>
                  <a:pt x="397" y="150"/>
                </a:cubicBezTo>
                <a:cubicBezTo>
                  <a:pt x="397" y="151"/>
                  <a:pt x="398" y="152"/>
                  <a:pt x="398" y="153"/>
                </a:cubicBezTo>
                <a:cubicBezTo>
                  <a:pt x="398" y="153"/>
                  <a:pt x="398" y="153"/>
                  <a:pt x="399" y="153"/>
                </a:cubicBezTo>
                <a:cubicBezTo>
                  <a:pt x="400" y="153"/>
                  <a:pt x="400" y="154"/>
                  <a:pt x="401" y="154"/>
                </a:cubicBezTo>
                <a:cubicBezTo>
                  <a:pt x="401" y="154"/>
                  <a:pt x="401" y="154"/>
                  <a:pt x="401" y="154"/>
                </a:cubicBezTo>
                <a:cubicBezTo>
                  <a:pt x="401" y="154"/>
                  <a:pt x="401" y="154"/>
                  <a:pt x="401" y="154"/>
                </a:cubicBezTo>
                <a:cubicBezTo>
                  <a:pt x="401" y="154"/>
                  <a:pt x="401" y="154"/>
                  <a:pt x="401" y="154"/>
                </a:cubicBezTo>
                <a:cubicBezTo>
                  <a:pt x="401" y="155"/>
                  <a:pt x="402" y="155"/>
                  <a:pt x="402" y="156"/>
                </a:cubicBezTo>
                <a:cubicBezTo>
                  <a:pt x="403" y="156"/>
                  <a:pt x="403" y="156"/>
                  <a:pt x="404" y="156"/>
                </a:cubicBezTo>
                <a:cubicBezTo>
                  <a:pt x="405" y="155"/>
                  <a:pt x="407" y="154"/>
                  <a:pt x="409" y="154"/>
                </a:cubicBezTo>
                <a:cubicBezTo>
                  <a:pt x="409" y="153"/>
                  <a:pt x="410" y="153"/>
                  <a:pt x="410" y="154"/>
                </a:cubicBezTo>
                <a:cubicBezTo>
                  <a:pt x="409" y="155"/>
                  <a:pt x="408" y="156"/>
                  <a:pt x="407" y="156"/>
                </a:cubicBezTo>
                <a:cubicBezTo>
                  <a:pt x="405" y="156"/>
                  <a:pt x="404" y="157"/>
                  <a:pt x="404" y="159"/>
                </a:cubicBezTo>
                <a:cubicBezTo>
                  <a:pt x="402" y="158"/>
                  <a:pt x="401" y="156"/>
                  <a:pt x="399" y="156"/>
                </a:cubicBezTo>
                <a:cubicBezTo>
                  <a:pt x="398" y="156"/>
                  <a:pt x="398" y="156"/>
                  <a:pt x="398" y="157"/>
                </a:cubicBezTo>
                <a:cubicBezTo>
                  <a:pt x="398" y="157"/>
                  <a:pt x="398" y="158"/>
                  <a:pt x="397" y="158"/>
                </a:cubicBezTo>
                <a:cubicBezTo>
                  <a:pt x="397" y="158"/>
                  <a:pt x="397" y="158"/>
                  <a:pt x="397" y="158"/>
                </a:cubicBezTo>
                <a:cubicBezTo>
                  <a:pt x="396" y="158"/>
                  <a:pt x="396" y="157"/>
                  <a:pt x="396" y="157"/>
                </a:cubicBezTo>
                <a:cubicBezTo>
                  <a:pt x="396" y="156"/>
                  <a:pt x="397" y="157"/>
                  <a:pt x="397" y="157"/>
                </a:cubicBezTo>
                <a:cubicBezTo>
                  <a:pt x="397" y="157"/>
                  <a:pt x="397" y="157"/>
                  <a:pt x="397" y="157"/>
                </a:cubicBezTo>
                <a:cubicBezTo>
                  <a:pt x="397" y="156"/>
                  <a:pt x="397" y="155"/>
                  <a:pt x="397" y="155"/>
                </a:cubicBezTo>
                <a:cubicBezTo>
                  <a:pt x="397" y="155"/>
                  <a:pt x="397" y="154"/>
                  <a:pt x="397" y="154"/>
                </a:cubicBezTo>
                <a:cubicBezTo>
                  <a:pt x="395" y="154"/>
                  <a:pt x="395" y="153"/>
                  <a:pt x="395" y="151"/>
                </a:cubicBezTo>
                <a:cubicBezTo>
                  <a:pt x="395" y="151"/>
                  <a:pt x="394" y="150"/>
                  <a:pt x="394" y="149"/>
                </a:cubicBezTo>
                <a:cubicBezTo>
                  <a:pt x="394" y="148"/>
                  <a:pt x="393" y="146"/>
                  <a:pt x="392" y="146"/>
                </a:cubicBezTo>
                <a:cubicBezTo>
                  <a:pt x="391" y="145"/>
                  <a:pt x="390" y="144"/>
                  <a:pt x="390" y="143"/>
                </a:cubicBezTo>
                <a:cubicBezTo>
                  <a:pt x="390" y="141"/>
                  <a:pt x="388" y="140"/>
                  <a:pt x="387" y="138"/>
                </a:cubicBezTo>
                <a:cubicBezTo>
                  <a:pt x="386" y="138"/>
                  <a:pt x="386" y="136"/>
                  <a:pt x="385" y="135"/>
                </a:cubicBezTo>
                <a:cubicBezTo>
                  <a:pt x="384" y="134"/>
                  <a:pt x="383" y="132"/>
                  <a:pt x="381" y="132"/>
                </a:cubicBezTo>
                <a:cubicBezTo>
                  <a:pt x="379" y="131"/>
                  <a:pt x="377" y="131"/>
                  <a:pt x="375" y="132"/>
                </a:cubicBezTo>
                <a:cubicBezTo>
                  <a:pt x="373" y="132"/>
                  <a:pt x="372" y="132"/>
                  <a:pt x="371" y="131"/>
                </a:cubicBezTo>
                <a:cubicBezTo>
                  <a:pt x="370" y="129"/>
                  <a:pt x="368" y="129"/>
                  <a:pt x="366" y="130"/>
                </a:cubicBezTo>
                <a:cubicBezTo>
                  <a:pt x="366" y="130"/>
                  <a:pt x="365" y="130"/>
                  <a:pt x="365" y="130"/>
                </a:cubicBezTo>
                <a:cubicBezTo>
                  <a:pt x="365" y="132"/>
                  <a:pt x="365" y="134"/>
                  <a:pt x="364" y="136"/>
                </a:cubicBezTo>
                <a:cubicBezTo>
                  <a:pt x="364" y="138"/>
                  <a:pt x="364" y="140"/>
                  <a:pt x="365" y="141"/>
                </a:cubicBezTo>
                <a:cubicBezTo>
                  <a:pt x="365" y="142"/>
                  <a:pt x="365" y="142"/>
                  <a:pt x="366" y="142"/>
                </a:cubicBezTo>
                <a:cubicBezTo>
                  <a:pt x="367" y="142"/>
                  <a:pt x="368" y="143"/>
                  <a:pt x="369" y="143"/>
                </a:cubicBezTo>
                <a:cubicBezTo>
                  <a:pt x="370" y="143"/>
                  <a:pt x="371" y="144"/>
                  <a:pt x="372" y="144"/>
                </a:cubicBezTo>
                <a:cubicBezTo>
                  <a:pt x="372" y="144"/>
                  <a:pt x="372" y="144"/>
                  <a:pt x="372" y="144"/>
                </a:cubicBezTo>
                <a:cubicBezTo>
                  <a:pt x="372" y="145"/>
                  <a:pt x="372" y="145"/>
                  <a:pt x="373" y="145"/>
                </a:cubicBezTo>
                <a:cubicBezTo>
                  <a:pt x="373" y="145"/>
                  <a:pt x="373" y="146"/>
                  <a:pt x="373" y="146"/>
                </a:cubicBezTo>
                <a:cubicBezTo>
                  <a:pt x="372" y="147"/>
                  <a:pt x="372" y="146"/>
                  <a:pt x="372" y="146"/>
                </a:cubicBezTo>
                <a:cubicBezTo>
                  <a:pt x="372" y="145"/>
                  <a:pt x="371" y="145"/>
                  <a:pt x="371" y="145"/>
                </a:cubicBezTo>
                <a:cubicBezTo>
                  <a:pt x="369" y="145"/>
                  <a:pt x="368" y="144"/>
                  <a:pt x="367" y="144"/>
                </a:cubicBezTo>
                <a:cubicBezTo>
                  <a:pt x="366" y="143"/>
                  <a:pt x="365" y="144"/>
                  <a:pt x="365" y="144"/>
                </a:cubicBezTo>
                <a:cubicBezTo>
                  <a:pt x="365" y="146"/>
                  <a:pt x="366" y="147"/>
                  <a:pt x="365" y="148"/>
                </a:cubicBezTo>
                <a:cubicBezTo>
                  <a:pt x="365" y="151"/>
                  <a:pt x="366" y="152"/>
                  <a:pt x="368" y="153"/>
                </a:cubicBezTo>
                <a:cubicBezTo>
                  <a:pt x="369" y="153"/>
                  <a:pt x="369" y="154"/>
                  <a:pt x="370" y="154"/>
                </a:cubicBezTo>
                <a:cubicBezTo>
                  <a:pt x="372" y="153"/>
                  <a:pt x="373" y="155"/>
                  <a:pt x="374" y="156"/>
                </a:cubicBezTo>
                <a:cubicBezTo>
                  <a:pt x="374" y="156"/>
                  <a:pt x="375" y="157"/>
                  <a:pt x="375" y="157"/>
                </a:cubicBezTo>
                <a:cubicBezTo>
                  <a:pt x="375" y="158"/>
                  <a:pt x="375" y="159"/>
                  <a:pt x="375" y="160"/>
                </a:cubicBezTo>
                <a:cubicBezTo>
                  <a:pt x="375" y="161"/>
                  <a:pt x="376" y="162"/>
                  <a:pt x="377" y="162"/>
                </a:cubicBezTo>
                <a:cubicBezTo>
                  <a:pt x="378" y="162"/>
                  <a:pt x="378" y="163"/>
                  <a:pt x="379" y="163"/>
                </a:cubicBezTo>
                <a:cubicBezTo>
                  <a:pt x="379" y="164"/>
                  <a:pt x="379" y="164"/>
                  <a:pt x="379" y="165"/>
                </a:cubicBezTo>
                <a:cubicBezTo>
                  <a:pt x="379" y="167"/>
                  <a:pt x="379" y="169"/>
                  <a:pt x="379" y="172"/>
                </a:cubicBezTo>
                <a:cubicBezTo>
                  <a:pt x="379" y="172"/>
                  <a:pt x="379" y="172"/>
                  <a:pt x="380" y="172"/>
                </a:cubicBezTo>
                <a:cubicBezTo>
                  <a:pt x="380" y="173"/>
                  <a:pt x="381" y="173"/>
                  <a:pt x="381" y="172"/>
                </a:cubicBezTo>
                <a:cubicBezTo>
                  <a:pt x="381" y="172"/>
                  <a:pt x="382" y="172"/>
                  <a:pt x="382" y="171"/>
                </a:cubicBezTo>
                <a:cubicBezTo>
                  <a:pt x="382" y="172"/>
                  <a:pt x="382" y="172"/>
                  <a:pt x="382" y="173"/>
                </a:cubicBezTo>
                <a:cubicBezTo>
                  <a:pt x="382" y="173"/>
                  <a:pt x="382" y="174"/>
                  <a:pt x="382" y="174"/>
                </a:cubicBezTo>
                <a:cubicBezTo>
                  <a:pt x="383" y="175"/>
                  <a:pt x="384" y="176"/>
                  <a:pt x="384" y="177"/>
                </a:cubicBezTo>
                <a:cubicBezTo>
                  <a:pt x="385" y="178"/>
                  <a:pt x="385" y="177"/>
                  <a:pt x="386" y="177"/>
                </a:cubicBezTo>
                <a:cubicBezTo>
                  <a:pt x="385" y="179"/>
                  <a:pt x="383" y="178"/>
                  <a:pt x="382" y="177"/>
                </a:cubicBezTo>
                <a:cubicBezTo>
                  <a:pt x="381" y="176"/>
                  <a:pt x="381" y="175"/>
                  <a:pt x="380" y="175"/>
                </a:cubicBezTo>
                <a:cubicBezTo>
                  <a:pt x="380" y="175"/>
                  <a:pt x="379" y="175"/>
                  <a:pt x="379" y="175"/>
                </a:cubicBezTo>
                <a:cubicBezTo>
                  <a:pt x="379" y="174"/>
                  <a:pt x="379" y="174"/>
                  <a:pt x="379" y="174"/>
                </a:cubicBezTo>
                <a:cubicBezTo>
                  <a:pt x="379" y="174"/>
                  <a:pt x="378" y="174"/>
                  <a:pt x="378" y="174"/>
                </a:cubicBezTo>
                <a:cubicBezTo>
                  <a:pt x="377" y="175"/>
                  <a:pt x="376" y="177"/>
                  <a:pt x="377" y="178"/>
                </a:cubicBezTo>
                <a:cubicBezTo>
                  <a:pt x="377" y="179"/>
                  <a:pt x="377" y="179"/>
                  <a:pt x="378" y="179"/>
                </a:cubicBezTo>
                <a:cubicBezTo>
                  <a:pt x="378" y="179"/>
                  <a:pt x="379" y="179"/>
                  <a:pt x="379" y="180"/>
                </a:cubicBezTo>
                <a:cubicBezTo>
                  <a:pt x="379" y="180"/>
                  <a:pt x="380" y="180"/>
                  <a:pt x="380" y="180"/>
                </a:cubicBezTo>
                <a:cubicBezTo>
                  <a:pt x="381" y="181"/>
                  <a:pt x="382" y="180"/>
                  <a:pt x="383" y="181"/>
                </a:cubicBezTo>
                <a:cubicBezTo>
                  <a:pt x="384" y="182"/>
                  <a:pt x="385" y="182"/>
                  <a:pt x="386" y="181"/>
                </a:cubicBezTo>
                <a:cubicBezTo>
                  <a:pt x="387" y="181"/>
                  <a:pt x="388" y="181"/>
                  <a:pt x="388" y="181"/>
                </a:cubicBezTo>
                <a:cubicBezTo>
                  <a:pt x="389" y="182"/>
                  <a:pt x="390" y="182"/>
                  <a:pt x="391" y="182"/>
                </a:cubicBezTo>
                <a:cubicBezTo>
                  <a:pt x="391" y="183"/>
                  <a:pt x="392" y="183"/>
                  <a:pt x="392" y="183"/>
                </a:cubicBezTo>
                <a:cubicBezTo>
                  <a:pt x="393" y="183"/>
                  <a:pt x="393" y="182"/>
                  <a:pt x="394" y="182"/>
                </a:cubicBezTo>
                <a:cubicBezTo>
                  <a:pt x="395" y="182"/>
                  <a:pt x="395" y="182"/>
                  <a:pt x="395" y="182"/>
                </a:cubicBezTo>
                <a:cubicBezTo>
                  <a:pt x="395" y="180"/>
                  <a:pt x="396" y="178"/>
                  <a:pt x="398" y="177"/>
                </a:cubicBezTo>
                <a:cubicBezTo>
                  <a:pt x="398" y="178"/>
                  <a:pt x="397" y="179"/>
                  <a:pt x="397" y="180"/>
                </a:cubicBezTo>
                <a:cubicBezTo>
                  <a:pt x="397" y="181"/>
                  <a:pt x="396" y="182"/>
                  <a:pt x="397" y="182"/>
                </a:cubicBezTo>
                <a:cubicBezTo>
                  <a:pt x="397" y="183"/>
                  <a:pt x="397" y="183"/>
                  <a:pt x="397" y="184"/>
                </a:cubicBezTo>
                <a:cubicBezTo>
                  <a:pt x="397" y="184"/>
                  <a:pt x="397" y="184"/>
                  <a:pt x="397" y="184"/>
                </a:cubicBezTo>
                <a:cubicBezTo>
                  <a:pt x="395" y="184"/>
                  <a:pt x="394" y="184"/>
                  <a:pt x="392" y="185"/>
                </a:cubicBezTo>
                <a:cubicBezTo>
                  <a:pt x="392" y="185"/>
                  <a:pt x="392" y="185"/>
                  <a:pt x="391" y="185"/>
                </a:cubicBezTo>
                <a:cubicBezTo>
                  <a:pt x="391" y="184"/>
                  <a:pt x="390" y="184"/>
                  <a:pt x="389" y="184"/>
                </a:cubicBezTo>
                <a:cubicBezTo>
                  <a:pt x="388" y="184"/>
                  <a:pt x="387" y="184"/>
                  <a:pt x="387" y="185"/>
                </a:cubicBezTo>
                <a:cubicBezTo>
                  <a:pt x="386" y="186"/>
                  <a:pt x="387" y="186"/>
                  <a:pt x="388" y="186"/>
                </a:cubicBezTo>
                <a:cubicBezTo>
                  <a:pt x="388" y="186"/>
                  <a:pt x="388" y="186"/>
                  <a:pt x="388" y="186"/>
                </a:cubicBezTo>
                <a:cubicBezTo>
                  <a:pt x="389" y="188"/>
                  <a:pt x="390" y="190"/>
                  <a:pt x="392" y="188"/>
                </a:cubicBezTo>
                <a:cubicBezTo>
                  <a:pt x="393" y="188"/>
                  <a:pt x="393" y="188"/>
                  <a:pt x="393" y="188"/>
                </a:cubicBezTo>
                <a:cubicBezTo>
                  <a:pt x="393" y="188"/>
                  <a:pt x="394" y="188"/>
                  <a:pt x="393" y="189"/>
                </a:cubicBezTo>
                <a:cubicBezTo>
                  <a:pt x="393" y="189"/>
                  <a:pt x="393" y="189"/>
                  <a:pt x="393" y="189"/>
                </a:cubicBezTo>
                <a:cubicBezTo>
                  <a:pt x="392" y="188"/>
                  <a:pt x="391" y="189"/>
                  <a:pt x="391" y="190"/>
                </a:cubicBezTo>
                <a:cubicBezTo>
                  <a:pt x="391" y="191"/>
                  <a:pt x="392" y="191"/>
                  <a:pt x="392" y="192"/>
                </a:cubicBezTo>
                <a:cubicBezTo>
                  <a:pt x="393" y="192"/>
                  <a:pt x="393" y="193"/>
                  <a:pt x="393" y="193"/>
                </a:cubicBezTo>
                <a:cubicBezTo>
                  <a:pt x="394" y="193"/>
                  <a:pt x="393" y="193"/>
                  <a:pt x="393" y="194"/>
                </a:cubicBezTo>
                <a:cubicBezTo>
                  <a:pt x="393" y="194"/>
                  <a:pt x="393" y="194"/>
                  <a:pt x="393" y="194"/>
                </a:cubicBezTo>
                <a:cubicBezTo>
                  <a:pt x="392" y="193"/>
                  <a:pt x="391" y="193"/>
                  <a:pt x="391" y="192"/>
                </a:cubicBezTo>
                <a:cubicBezTo>
                  <a:pt x="391" y="191"/>
                  <a:pt x="390" y="190"/>
                  <a:pt x="389" y="190"/>
                </a:cubicBezTo>
                <a:cubicBezTo>
                  <a:pt x="388" y="190"/>
                  <a:pt x="388" y="189"/>
                  <a:pt x="387" y="188"/>
                </a:cubicBezTo>
                <a:cubicBezTo>
                  <a:pt x="386" y="188"/>
                  <a:pt x="386" y="187"/>
                  <a:pt x="385" y="187"/>
                </a:cubicBezTo>
                <a:cubicBezTo>
                  <a:pt x="385" y="187"/>
                  <a:pt x="385" y="187"/>
                  <a:pt x="385" y="186"/>
                </a:cubicBezTo>
                <a:cubicBezTo>
                  <a:pt x="384" y="184"/>
                  <a:pt x="382" y="184"/>
                  <a:pt x="380" y="184"/>
                </a:cubicBezTo>
                <a:cubicBezTo>
                  <a:pt x="378" y="184"/>
                  <a:pt x="376" y="184"/>
                  <a:pt x="375" y="183"/>
                </a:cubicBezTo>
                <a:cubicBezTo>
                  <a:pt x="375" y="182"/>
                  <a:pt x="374" y="182"/>
                  <a:pt x="373" y="183"/>
                </a:cubicBezTo>
                <a:cubicBezTo>
                  <a:pt x="371" y="185"/>
                  <a:pt x="368" y="185"/>
                  <a:pt x="366" y="186"/>
                </a:cubicBezTo>
                <a:cubicBezTo>
                  <a:pt x="365" y="186"/>
                  <a:pt x="364" y="186"/>
                  <a:pt x="364" y="187"/>
                </a:cubicBezTo>
                <a:cubicBezTo>
                  <a:pt x="363" y="188"/>
                  <a:pt x="362" y="188"/>
                  <a:pt x="362" y="189"/>
                </a:cubicBezTo>
                <a:cubicBezTo>
                  <a:pt x="362" y="190"/>
                  <a:pt x="362" y="191"/>
                  <a:pt x="361" y="193"/>
                </a:cubicBezTo>
                <a:cubicBezTo>
                  <a:pt x="361" y="193"/>
                  <a:pt x="361" y="193"/>
                  <a:pt x="361" y="194"/>
                </a:cubicBezTo>
                <a:cubicBezTo>
                  <a:pt x="361" y="194"/>
                  <a:pt x="362" y="194"/>
                  <a:pt x="362" y="194"/>
                </a:cubicBezTo>
                <a:cubicBezTo>
                  <a:pt x="362" y="194"/>
                  <a:pt x="363" y="194"/>
                  <a:pt x="363" y="194"/>
                </a:cubicBezTo>
                <a:cubicBezTo>
                  <a:pt x="363" y="195"/>
                  <a:pt x="362" y="195"/>
                  <a:pt x="362" y="195"/>
                </a:cubicBezTo>
                <a:cubicBezTo>
                  <a:pt x="361" y="195"/>
                  <a:pt x="361" y="195"/>
                  <a:pt x="360" y="195"/>
                </a:cubicBezTo>
                <a:cubicBezTo>
                  <a:pt x="359" y="197"/>
                  <a:pt x="357" y="198"/>
                  <a:pt x="358" y="201"/>
                </a:cubicBezTo>
                <a:cubicBezTo>
                  <a:pt x="359" y="201"/>
                  <a:pt x="359" y="201"/>
                  <a:pt x="359" y="202"/>
                </a:cubicBezTo>
                <a:cubicBezTo>
                  <a:pt x="359" y="203"/>
                  <a:pt x="359" y="204"/>
                  <a:pt x="359" y="205"/>
                </a:cubicBezTo>
                <a:cubicBezTo>
                  <a:pt x="358" y="206"/>
                  <a:pt x="359" y="206"/>
                  <a:pt x="359" y="206"/>
                </a:cubicBezTo>
                <a:cubicBezTo>
                  <a:pt x="360" y="206"/>
                  <a:pt x="360" y="205"/>
                  <a:pt x="361" y="206"/>
                </a:cubicBezTo>
                <a:cubicBezTo>
                  <a:pt x="361" y="207"/>
                  <a:pt x="360" y="206"/>
                  <a:pt x="360" y="206"/>
                </a:cubicBezTo>
                <a:cubicBezTo>
                  <a:pt x="359" y="207"/>
                  <a:pt x="358" y="208"/>
                  <a:pt x="359" y="209"/>
                </a:cubicBezTo>
                <a:cubicBezTo>
                  <a:pt x="360" y="209"/>
                  <a:pt x="363" y="209"/>
                  <a:pt x="364" y="209"/>
                </a:cubicBezTo>
                <a:cubicBezTo>
                  <a:pt x="364" y="208"/>
                  <a:pt x="365" y="207"/>
                  <a:pt x="365" y="206"/>
                </a:cubicBezTo>
                <a:cubicBezTo>
                  <a:pt x="365" y="206"/>
                  <a:pt x="366" y="206"/>
                  <a:pt x="366" y="206"/>
                </a:cubicBezTo>
                <a:cubicBezTo>
                  <a:pt x="368" y="205"/>
                  <a:pt x="367" y="203"/>
                  <a:pt x="369" y="201"/>
                </a:cubicBezTo>
                <a:cubicBezTo>
                  <a:pt x="369" y="201"/>
                  <a:pt x="369" y="201"/>
                  <a:pt x="369" y="200"/>
                </a:cubicBezTo>
                <a:cubicBezTo>
                  <a:pt x="369" y="200"/>
                  <a:pt x="369" y="200"/>
                  <a:pt x="369" y="201"/>
                </a:cubicBezTo>
                <a:cubicBezTo>
                  <a:pt x="369" y="201"/>
                  <a:pt x="369" y="201"/>
                  <a:pt x="369" y="202"/>
                </a:cubicBezTo>
                <a:cubicBezTo>
                  <a:pt x="369" y="203"/>
                  <a:pt x="369" y="204"/>
                  <a:pt x="368" y="205"/>
                </a:cubicBezTo>
                <a:cubicBezTo>
                  <a:pt x="368" y="206"/>
                  <a:pt x="368" y="207"/>
                  <a:pt x="367" y="207"/>
                </a:cubicBezTo>
                <a:cubicBezTo>
                  <a:pt x="366" y="208"/>
                  <a:pt x="367" y="209"/>
                  <a:pt x="366" y="209"/>
                </a:cubicBezTo>
                <a:cubicBezTo>
                  <a:pt x="366" y="209"/>
                  <a:pt x="366" y="210"/>
                  <a:pt x="367" y="210"/>
                </a:cubicBezTo>
                <a:cubicBezTo>
                  <a:pt x="367" y="210"/>
                  <a:pt x="367" y="211"/>
                  <a:pt x="367" y="211"/>
                </a:cubicBezTo>
                <a:cubicBezTo>
                  <a:pt x="369" y="211"/>
                  <a:pt x="370" y="210"/>
                  <a:pt x="370" y="210"/>
                </a:cubicBezTo>
                <a:cubicBezTo>
                  <a:pt x="371" y="209"/>
                  <a:pt x="371" y="209"/>
                  <a:pt x="371" y="209"/>
                </a:cubicBezTo>
                <a:cubicBezTo>
                  <a:pt x="372" y="210"/>
                  <a:pt x="372" y="209"/>
                  <a:pt x="372" y="209"/>
                </a:cubicBezTo>
                <a:cubicBezTo>
                  <a:pt x="372" y="208"/>
                  <a:pt x="373" y="207"/>
                  <a:pt x="373" y="206"/>
                </a:cubicBezTo>
                <a:cubicBezTo>
                  <a:pt x="374" y="204"/>
                  <a:pt x="375" y="202"/>
                  <a:pt x="375" y="200"/>
                </a:cubicBezTo>
                <a:cubicBezTo>
                  <a:pt x="375" y="200"/>
                  <a:pt x="375" y="199"/>
                  <a:pt x="375" y="199"/>
                </a:cubicBezTo>
                <a:cubicBezTo>
                  <a:pt x="376" y="198"/>
                  <a:pt x="376" y="198"/>
                  <a:pt x="376" y="197"/>
                </a:cubicBezTo>
                <a:cubicBezTo>
                  <a:pt x="376" y="196"/>
                  <a:pt x="376" y="196"/>
                  <a:pt x="376" y="195"/>
                </a:cubicBezTo>
                <a:cubicBezTo>
                  <a:pt x="377" y="195"/>
                  <a:pt x="377" y="194"/>
                  <a:pt x="377" y="194"/>
                </a:cubicBezTo>
                <a:cubicBezTo>
                  <a:pt x="378" y="194"/>
                  <a:pt x="377" y="195"/>
                  <a:pt x="377" y="196"/>
                </a:cubicBezTo>
                <a:cubicBezTo>
                  <a:pt x="377" y="196"/>
                  <a:pt x="376" y="196"/>
                  <a:pt x="376" y="196"/>
                </a:cubicBezTo>
                <a:cubicBezTo>
                  <a:pt x="376" y="198"/>
                  <a:pt x="376" y="199"/>
                  <a:pt x="376" y="200"/>
                </a:cubicBezTo>
                <a:cubicBezTo>
                  <a:pt x="376" y="201"/>
                  <a:pt x="376" y="202"/>
                  <a:pt x="377" y="202"/>
                </a:cubicBezTo>
                <a:cubicBezTo>
                  <a:pt x="377" y="202"/>
                  <a:pt x="376" y="202"/>
                  <a:pt x="376" y="203"/>
                </a:cubicBezTo>
                <a:cubicBezTo>
                  <a:pt x="376" y="203"/>
                  <a:pt x="376" y="204"/>
                  <a:pt x="375" y="205"/>
                </a:cubicBezTo>
                <a:cubicBezTo>
                  <a:pt x="375" y="205"/>
                  <a:pt x="375" y="206"/>
                  <a:pt x="376" y="206"/>
                </a:cubicBezTo>
                <a:cubicBezTo>
                  <a:pt x="376" y="206"/>
                  <a:pt x="377" y="206"/>
                  <a:pt x="377" y="206"/>
                </a:cubicBezTo>
                <a:cubicBezTo>
                  <a:pt x="378" y="206"/>
                  <a:pt x="379" y="206"/>
                  <a:pt x="379" y="206"/>
                </a:cubicBezTo>
                <a:cubicBezTo>
                  <a:pt x="379" y="206"/>
                  <a:pt x="379" y="206"/>
                  <a:pt x="380" y="206"/>
                </a:cubicBezTo>
                <a:cubicBezTo>
                  <a:pt x="380" y="206"/>
                  <a:pt x="380" y="206"/>
                  <a:pt x="380" y="206"/>
                </a:cubicBezTo>
                <a:cubicBezTo>
                  <a:pt x="380" y="207"/>
                  <a:pt x="381" y="207"/>
                  <a:pt x="381" y="207"/>
                </a:cubicBezTo>
                <a:cubicBezTo>
                  <a:pt x="381" y="207"/>
                  <a:pt x="381" y="207"/>
                  <a:pt x="381" y="208"/>
                </a:cubicBezTo>
                <a:cubicBezTo>
                  <a:pt x="381" y="208"/>
                  <a:pt x="380" y="208"/>
                  <a:pt x="380" y="208"/>
                </a:cubicBezTo>
                <a:cubicBezTo>
                  <a:pt x="379" y="207"/>
                  <a:pt x="378" y="205"/>
                  <a:pt x="376" y="207"/>
                </a:cubicBezTo>
                <a:cubicBezTo>
                  <a:pt x="376" y="207"/>
                  <a:pt x="376" y="207"/>
                  <a:pt x="376" y="207"/>
                </a:cubicBezTo>
                <a:cubicBezTo>
                  <a:pt x="375" y="207"/>
                  <a:pt x="375" y="207"/>
                  <a:pt x="375" y="208"/>
                </a:cubicBezTo>
                <a:cubicBezTo>
                  <a:pt x="375" y="209"/>
                  <a:pt x="374" y="210"/>
                  <a:pt x="375" y="210"/>
                </a:cubicBezTo>
                <a:cubicBezTo>
                  <a:pt x="376" y="210"/>
                  <a:pt x="376" y="211"/>
                  <a:pt x="376" y="211"/>
                </a:cubicBezTo>
                <a:cubicBezTo>
                  <a:pt x="377" y="211"/>
                  <a:pt x="378" y="210"/>
                  <a:pt x="379" y="210"/>
                </a:cubicBezTo>
                <a:cubicBezTo>
                  <a:pt x="379" y="210"/>
                  <a:pt x="379" y="210"/>
                  <a:pt x="379" y="210"/>
                </a:cubicBezTo>
                <a:cubicBezTo>
                  <a:pt x="378" y="210"/>
                  <a:pt x="378" y="211"/>
                  <a:pt x="377" y="211"/>
                </a:cubicBezTo>
                <a:cubicBezTo>
                  <a:pt x="377" y="212"/>
                  <a:pt x="376" y="212"/>
                  <a:pt x="375" y="211"/>
                </a:cubicBezTo>
                <a:cubicBezTo>
                  <a:pt x="375" y="211"/>
                  <a:pt x="374" y="211"/>
                  <a:pt x="373" y="212"/>
                </a:cubicBezTo>
                <a:cubicBezTo>
                  <a:pt x="373" y="212"/>
                  <a:pt x="372" y="213"/>
                  <a:pt x="371" y="214"/>
                </a:cubicBezTo>
                <a:cubicBezTo>
                  <a:pt x="371" y="214"/>
                  <a:pt x="370" y="215"/>
                  <a:pt x="371" y="215"/>
                </a:cubicBezTo>
                <a:cubicBezTo>
                  <a:pt x="372" y="215"/>
                  <a:pt x="371" y="216"/>
                  <a:pt x="371" y="216"/>
                </a:cubicBezTo>
                <a:cubicBezTo>
                  <a:pt x="371" y="217"/>
                  <a:pt x="372" y="217"/>
                  <a:pt x="372" y="217"/>
                </a:cubicBezTo>
                <a:cubicBezTo>
                  <a:pt x="373" y="216"/>
                  <a:pt x="374" y="215"/>
                  <a:pt x="375" y="216"/>
                </a:cubicBezTo>
                <a:cubicBezTo>
                  <a:pt x="376" y="216"/>
                  <a:pt x="376" y="215"/>
                  <a:pt x="376" y="215"/>
                </a:cubicBezTo>
                <a:cubicBezTo>
                  <a:pt x="376" y="215"/>
                  <a:pt x="377" y="215"/>
                  <a:pt x="377" y="215"/>
                </a:cubicBezTo>
                <a:cubicBezTo>
                  <a:pt x="377" y="215"/>
                  <a:pt x="377" y="215"/>
                  <a:pt x="378" y="215"/>
                </a:cubicBezTo>
                <a:cubicBezTo>
                  <a:pt x="378" y="215"/>
                  <a:pt x="379" y="215"/>
                  <a:pt x="379" y="216"/>
                </a:cubicBezTo>
                <a:cubicBezTo>
                  <a:pt x="379" y="217"/>
                  <a:pt x="379" y="216"/>
                  <a:pt x="379" y="216"/>
                </a:cubicBezTo>
                <a:cubicBezTo>
                  <a:pt x="378" y="216"/>
                  <a:pt x="377" y="216"/>
                  <a:pt x="377" y="217"/>
                </a:cubicBezTo>
                <a:cubicBezTo>
                  <a:pt x="376" y="217"/>
                  <a:pt x="375" y="216"/>
                  <a:pt x="374" y="217"/>
                </a:cubicBezTo>
                <a:cubicBezTo>
                  <a:pt x="373" y="217"/>
                  <a:pt x="372" y="217"/>
                  <a:pt x="373" y="219"/>
                </a:cubicBezTo>
                <a:cubicBezTo>
                  <a:pt x="373" y="219"/>
                  <a:pt x="373" y="219"/>
                  <a:pt x="374" y="219"/>
                </a:cubicBezTo>
                <a:cubicBezTo>
                  <a:pt x="374" y="218"/>
                  <a:pt x="375" y="218"/>
                  <a:pt x="375" y="218"/>
                </a:cubicBezTo>
                <a:cubicBezTo>
                  <a:pt x="376" y="219"/>
                  <a:pt x="375" y="219"/>
                  <a:pt x="374" y="220"/>
                </a:cubicBezTo>
                <a:cubicBezTo>
                  <a:pt x="373" y="221"/>
                  <a:pt x="373" y="223"/>
                  <a:pt x="374" y="224"/>
                </a:cubicBezTo>
                <a:cubicBezTo>
                  <a:pt x="374" y="224"/>
                  <a:pt x="375" y="225"/>
                  <a:pt x="375" y="225"/>
                </a:cubicBezTo>
                <a:cubicBezTo>
                  <a:pt x="375" y="225"/>
                  <a:pt x="375" y="225"/>
                  <a:pt x="376" y="225"/>
                </a:cubicBezTo>
                <a:cubicBezTo>
                  <a:pt x="377" y="224"/>
                  <a:pt x="378" y="223"/>
                  <a:pt x="378" y="221"/>
                </a:cubicBezTo>
                <a:cubicBezTo>
                  <a:pt x="378" y="221"/>
                  <a:pt x="378" y="221"/>
                  <a:pt x="379" y="221"/>
                </a:cubicBezTo>
                <a:cubicBezTo>
                  <a:pt x="379" y="221"/>
                  <a:pt x="379" y="222"/>
                  <a:pt x="378" y="223"/>
                </a:cubicBezTo>
                <a:cubicBezTo>
                  <a:pt x="378" y="224"/>
                  <a:pt x="377" y="225"/>
                  <a:pt x="376" y="226"/>
                </a:cubicBezTo>
                <a:cubicBezTo>
                  <a:pt x="376" y="226"/>
                  <a:pt x="376" y="227"/>
                  <a:pt x="376" y="227"/>
                </a:cubicBezTo>
                <a:cubicBezTo>
                  <a:pt x="377" y="228"/>
                  <a:pt x="377" y="228"/>
                  <a:pt x="378" y="228"/>
                </a:cubicBezTo>
                <a:cubicBezTo>
                  <a:pt x="379" y="228"/>
                  <a:pt x="380" y="228"/>
                  <a:pt x="381" y="228"/>
                </a:cubicBezTo>
                <a:cubicBezTo>
                  <a:pt x="381" y="228"/>
                  <a:pt x="381" y="228"/>
                  <a:pt x="381" y="228"/>
                </a:cubicBezTo>
                <a:cubicBezTo>
                  <a:pt x="382" y="229"/>
                  <a:pt x="382" y="229"/>
                  <a:pt x="383" y="228"/>
                </a:cubicBezTo>
                <a:cubicBezTo>
                  <a:pt x="385" y="227"/>
                  <a:pt x="387" y="224"/>
                  <a:pt x="387" y="221"/>
                </a:cubicBezTo>
                <a:cubicBezTo>
                  <a:pt x="388" y="219"/>
                  <a:pt x="388" y="217"/>
                  <a:pt x="389" y="216"/>
                </a:cubicBezTo>
                <a:cubicBezTo>
                  <a:pt x="390" y="215"/>
                  <a:pt x="390" y="215"/>
                  <a:pt x="390" y="214"/>
                </a:cubicBezTo>
                <a:cubicBezTo>
                  <a:pt x="389" y="212"/>
                  <a:pt x="390" y="211"/>
                  <a:pt x="392" y="210"/>
                </a:cubicBezTo>
                <a:cubicBezTo>
                  <a:pt x="393" y="211"/>
                  <a:pt x="393" y="211"/>
                  <a:pt x="392" y="212"/>
                </a:cubicBezTo>
                <a:cubicBezTo>
                  <a:pt x="391" y="212"/>
                  <a:pt x="391" y="212"/>
                  <a:pt x="391" y="213"/>
                </a:cubicBezTo>
                <a:cubicBezTo>
                  <a:pt x="391" y="213"/>
                  <a:pt x="391" y="214"/>
                  <a:pt x="391" y="214"/>
                </a:cubicBezTo>
                <a:cubicBezTo>
                  <a:pt x="391" y="215"/>
                  <a:pt x="391" y="215"/>
                  <a:pt x="391" y="215"/>
                </a:cubicBezTo>
                <a:cubicBezTo>
                  <a:pt x="390" y="218"/>
                  <a:pt x="389" y="221"/>
                  <a:pt x="388" y="225"/>
                </a:cubicBezTo>
                <a:cubicBezTo>
                  <a:pt x="387" y="226"/>
                  <a:pt x="386" y="227"/>
                  <a:pt x="385" y="228"/>
                </a:cubicBezTo>
                <a:cubicBezTo>
                  <a:pt x="385" y="229"/>
                  <a:pt x="385" y="229"/>
                  <a:pt x="384" y="229"/>
                </a:cubicBezTo>
                <a:cubicBezTo>
                  <a:pt x="382" y="230"/>
                  <a:pt x="382" y="230"/>
                  <a:pt x="383" y="232"/>
                </a:cubicBezTo>
                <a:cubicBezTo>
                  <a:pt x="384" y="232"/>
                  <a:pt x="384" y="232"/>
                  <a:pt x="385" y="232"/>
                </a:cubicBezTo>
                <a:cubicBezTo>
                  <a:pt x="385" y="232"/>
                  <a:pt x="385" y="232"/>
                  <a:pt x="385" y="233"/>
                </a:cubicBezTo>
                <a:cubicBezTo>
                  <a:pt x="385" y="233"/>
                  <a:pt x="385" y="233"/>
                  <a:pt x="384" y="233"/>
                </a:cubicBezTo>
                <a:cubicBezTo>
                  <a:pt x="383" y="233"/>
                  <a:pt x="381" y="231"/>
                  <a:pt x="379" y="232"/>
                </a:cubicBezTo>
                <a:cubicBezTo>
                  <a:pt x="379" y="232"/>
                  <a:pt x="378" y="231"/>
                  <a:pt x="378" y="232"/>
                </a:cubicBezTo>
                <a:cubicBezTo>
                  <a:pt x="377" y="232"/>
                  <a:pt x="378" y="233"/>
                  <a:pt x="378" y="234"/>
                </a:cubicBezTo>
                <a:cubicBezTo>
                  <a:pt x="378" y="234"/>
                  <a:pt x="378" y="234"/>
                  <a:pt x="378" y="235"/>
                </a:cubicBezTo>
                <a:cubicBezTo>
                  <a:pt x="378" y="234"/>
                  <a:pt x="377" y="234"/>
                  <a:pt x="376" y="234"/>
                </a:cubicBezTo>
                <a:cubicBezTo>
                  <a:pt x="376" y="233"/>
                  <a:pt x="376" y="233"/>
                  <a:pt x="375" y="232"/>
                </a:cubicBezTo>
                <a:cubicBezTo>
                  <a:pt x="375" y="232"/>
                  <a:pt x="374" y="232"/>
                  <a:pt x="374" y="232"/>
                </a:cubicBezTo>
                <a:cubicBezTo>
                  <a:pt x="372" y="232"/>
                  <a:pt x="372" y="232"/>
                  <a:pt x="371" y="230"/>
                </a:cubicBezTo>
                <a:cubicBezTo>
                  <a:pt x="371" y="230"/>
                  <a:pt x="371" y="230"/>
                  <a:pt x="370" y="230"/>
                </a:cubicBezTo>
                <a:cubicBezTo>
                  <a:pt x="370" y="230"/>
                  <a:pt x="370" y="231"/>
                  <a:pt x="370" y="231"/>
                </a:cubicBezTo>
                <a:cubicBezTo>
                  <a:pt x="370" y="228"/>
                  <a:pt x="369" y="226"/>
                  <a:pt x="369" y="224"/>
                </a:cubicBezTo>
                <a:cubicBezTo>
                  <a:pt x="368" y="222"/>
                  <a:pt x="367" y="221"/>
                  <a:pt x="366" y="219"/>
                </a:cubicBezTo>
                <a:cubicBezTo>
                  <a:pt x="365" y="217"/>
                  <a:pt x="362" y="217"/>
                  <a:pt x="360" y="216"/>
                </a:cubicBezTo>
                <a:cubicBezTo>
                  <a:pt x="359" y="216"/>
                  <a:pt x="359" y="216"/>
                  <a:pt x="359" y="216"/>
                </a:cubicBezTo>
                <a:cubicBezTo>
                  <a:pt x="358" y="217"/>
                  <a:pt x="357" y="217"/>
                  <a:pt x="356" y="218"/>
                </a:cubicBezTo>
                <a:cubicBezTo>
                  <a:pt x="356" y="218"/>
                  <a:pt x="355" y="219"/>
                  <a:pt x="354" y="218"/>
                </a:cubicBezTo>
                <a:cubicBezTo>
                  <a:pt x="354" y="219"/>
                  <a:pt x="355" y="219"/>
                  <a:pt x="354" y="220"/>
                </a:cubicBezTo>
                <a:cubicBezTo>
                  <a:pt x="354" y="220"/>
                  <a:pt x="354" y="220"/>
                  <a:pt x="354" y="220"/>
                </a:cubicBezTo>
                <a:cubicBezTo>
                  <a:pt x="355" y="221"/>
                  <a:pt x="354" y="222"/>
                  <a:pt x="354" y="223"/>
                </a:cubicBezTo>
                <a:cubicBezTo>
                  <a:pt x="354" y="224"/>
                  <a:pt x="354" y="224"/>
                  <a:pt x="354" y="225"/>
                </a:cubicBezTo>
                <a:cubicBezTo>
                  <a:pt x="356" y="226"/>
                  <a:pt x="356" y="227"/>
                  <a:pt x="357" y="228"/>
                </a:cubicBezTo>
                <a:cubicBezTo>
                  <a:pt x="357" y="229"/>
                  <a:pt x="357" y="229"/>
                  <a:pt x="357" y="229"/>
                </a:cubicBezTo>
                <a:cubicBezTo>
                  <a:pt x="356" y="231"/>
                  <a:pt x="357" y="233"/>
                  <a:pt x="359" y="234"/>
                </a:cubicBezTo>
                <a:cubicBezTo>
                  <a:pt x="359" y="234"/>
                  <a:pt x="359" y="234"/>
                  <a:pt x="359" y="233"/>
                </a:cubicBezTo>
                <a:cubicBezTo>
                  <a:pt x="360" y="232"/>
                  <a:pt x="361" y="232"/>
                  <a:pt x="362" y="232"/>
                </a:cubicBezTo>
                <a:cubicBezTo>
                  <a:pt x="362" y="232"/>
                  <a:pt x="362" y="232"/>
                  <a:pt x="362" y="233"/>
                </a:cubicBezTo>
                <a:cubicBezTo>
                  <a:pt x="362" y="233"/>
                  <a:pt x="362" y="233"/>
                  <a:pt x="362" y="233"/>
                </a:cubicBezTo>
                <a:cubicBezTo>
                  <a:pt x="361" y="233"/>
                  <a:pt x="360" y="234"/>
                  <a:pt x="360" y="235"/>
                </a:cubicBezTo>
                <a:cubicBezTo>
                  <a:pt x="361" y="236"/>
                  <a:pt x="361" y="235"/>
                  <a:pt x="362" y="236"/>
                </a:cubicBezTo>
                <a:cubicBezTo>
                  <a:pt x="361" y="236"/>
                  <a:pt x="360" y="237"/>
                  <a:pt x="360" y="238"/>
                </a:cubicBezTo>
                <a:cubicBezTo>
                  <a:pt x="361" y="238"/>
                  <a:pt x="361" y="238"/>
                  <a:pt x="361" y="238"/>
                </a:cubicBezTo>
                <a:cubicBezTo>
                  <a:pt x="362" y="238"/>
                  <a:pt x="363" y="238"/>
                  <a:pt x="363" y="238"/>
                </a:cubicBezTo>
                <a:cubicBezTo>
                  <a:pt x="363" y="239"/>
                  <a:pt x="363" y="238"/>
                  <a:pt x="362" y="239"/>
                </a:cubicBezTo>
                <a:cubicBezTo>
                  <a:pt x="362" y="239"/>
                  <a:pt x="363" y="239"/>
                  <a:pt x="363" y="239"/>
                </a:cubicBezTo>
                <a:cubicBezTo>
                  <a:pt x="363" y="239"/>
                  <a:pt x="363" y="240"/>
                  <a:pt x="363" y="240"/>
                </a:cubicBezTo>
                <a:cubicBezTo>
                  <a:pt x="362" y="240"/>
                  <a:pt x="361" y="239"/>
                  <a:pt x="360" y="239"/>
                </a:cubicBezTo>
                <a:cubicBezTo>
                  <a:pt x="359" y="239"/>
                  <a:pt x="359" y="239"/>
                  <a:pt x="359" y="239"/>
                </a:cubicBezTo>
                <a:cubicBezTo>
                  <a:pt x="358" y="240"/>
                  <a:pt x="359" y="240"/>
                  <a:pt x="359" y="240"/>
                </a:cubicBezTo>
                <a:cubicBezTo>
                  <a:pt x="358" y="241"/>
                  <a:pt x="357" y="239"/>
                  <a:pt x="355" y="240"/>
                </a:cubicBezTo>
                <a:cubicBezTo>
                  <a:pt x="354" y="240"/>
                  <a:pt x="353" y="240"/>
                  <a:pt x="352" y="241"/>
                </a:cubicBezTo>
                <a:cubicBezTo>
                  <a:pt x="352" y="241"/>
                  <a:pt x="352" y="241"/>
                  <a:pt x="352" y="242"/>
                </a:cubicBezTo>
                <a:cubicBezTo>
                  <a:pt x="352" y="242"/>
                  <a:pt x="351" y="242"/>
                  <a:pt x="351" y="242"/>
                </a:cubicBezTo>
                <a:cubicBezTo>
                  <a:pt x="350" y="243"/>
                  <a:pt x="350" y="244"/>
                  <a:pt x="348" y="244"/>
                </a:cubicBezTo>
                <a:cubicBezTo>
                  <a:pt x="348" y="244"/>
                  <a:pt x="348" y="244"/>
                  <a:pt x="348" y="244"/>
                </a:cubicBezTo>
                <a:cubicBezTo>
                  <a:pt x="348" y="245"/>
                  <a:pt x="347" y="246"/>
                  <a:pt x="346" y="246"/>
                </a:cubicBezTo>
                <a:cubicBezTo>
                  <a:pt x="345" y="248"/>
                  <a:pt x="344" y="249"/>
                  <a:pt x="345" y="251"/>
                </a:cubicBezTo>
                <a:cubicBezTo>
                  <a:pt x="345" y="252"/>
                  <a:pt x="345" y="252"/>
                  <a:pt x="345" y="252"/>
                </a:cubicBezTo>
                <a:cubicBezTo>
                  <a:pt x="345" y="253"/>
                  <a:pt x="345" y="254"/>
                  <a:pt x="344" y="255"/>
                </a:cubicBezTo>
                <a:cubicBezTo>
                  <a:pt x="344" y="256"/>
                  <a:pt x="344" y="256"/>
                  <a:pt x="344" y="257"/>
                </a:cubicBezTo>
                <a:cubicBezTo>
                  <a:pt x="344" y="257"/>
                  <a:pt x="345" y="257"/>
                  <a:pt x="345" y="257"/>
                </a:cubicBezTo>
                <a:cubicBezTo>
                  <a:pt x="345" y="256"/>
                  <a:pt x="345" y="257"/>
                  <a:pt x="345" y="257"/>
                </a:cubicBezTo>
                <a:cubicBezTo>
                  <a:pt x="346" y="259"/>
                  <a:pt x="346" y="260"/>
                  <a:pt x="348" y="260"/>
                </a:cubicBezTo>
                <a:cubicBezTo>
                  <a:pt x="349" y="261"/>
                  <a:pt x="350" y="260"/>
                  <a:pt x="350" y="259"/>
                </a:cubicBezTo>
                <a:cubicBezTo>
                  <a:pt x="350" y="258"/>
                  <a:pt x="350" y="257"/>
                  <a:pt x="350" y="256"/>
                </a:cubicBezTo>
                <a:cubicBezTo>
                  <a:pt x="350" y="256"/>
                  <a:pt x="350" y="256"/>
                  <a:pt x="351" y="256"/>
                </a:cubicBezTo>
                <a:cubicBezTo>
                  <a:pt x="351" y="256"/>
                  <a:pt x="351" y="256"/>
                  <a:pt x="351" y="256"/>
                </a:cubicBezTo>
                <a:cubicBezTo>
                  <a:pt x="351" y="257"/>
                  <a:pt x="351" y="258"/>
                  <a:pt x="351" y="259"/>
                </a:cubicBezTo>
                <a:cubicBezTo>
                  <a:pt x="351" y="259"/>
                  <a:pt x="350" y="260"/>
                  <a:pt x="350" y="260"/>
                </a:cubicBezTo>
                <a:cubicBezTo>
                  <a:pt x="350" y="261"/>
                  <a:pt x="350" y="261"/>
                  <a:pt x="351" y="261"/>
                </a:cubicBezTo>
                <a:cubicBezTo>
                  <a:pt x="351" y="261"/>
                  <a:pt x="351" y="261"/>
                  <a:pt x="351" y="261"/>
                </a:cubicBezTo>
                <a:cubicBezTo>
                  <a:pt x="351" y="261"/>
                  <a:pt x="351" y="261"/>
                  <a:pt x="351" y="260"/>
                </a:cubicBezTo>
                <a:cubicBezTo>
                  <a:pt x="351" y="260"/>
                  <a:pt x="351" y="259"/>
                  <a:pt x="351" y="259"/>
                </a:cubicBezTo>
                <a:cubicBezTo>
                  <a:pt x="352" y="258"/>
                  <a:pt x="352" y="258"/>
                  <a:pt x="352" y="257"/>
                </a:cubicBezTo>
                <a:cubicBezTo>
                  <a:pt x="351" y="256"/>
                  <a:pt x="351" y="255"/>
                  <a:pt x="351" y="254"/>
                </a:cubicBezTo>
                <a:cubicBezTo>
                  <a:pt x="350" y="252"/>
                  <a:pt x="351" y="251"/>
                  <a:pt x="352" y="249"/>
                </a:cubicBezTo>
                <a:cubicBezTo>
                  <a:pt x="352" y="250"/>
                  <a:pt x="352" y="250"/>
                  <a:pt x="352" y="251"/>
                </a:cubicBezTo>
                <a:cubicBezTo>
                  <a:pt x="351" y="252"/>
                  <a:pt x="352" y="254"/>
                  <a:pt x="352" y="255"/>
                </a:cubicBezTo>
                <a:cubicBezTo>
                  <a:pt x="353" y="257"/>
                  <a:pt x="353" y="258"/>
                  <a:pt x="352" y="260"/>
                </a:cubicBezTo>
                <a:cubicBezTo>
                  <a:pt x="352" y="261"/>
                  <a:pt x="352" y="262"/>
                  <a:pt x="353" y="262"/>
                </a:cubicBezTo>
                <a:cubicBezTo>
                  <a:pt x="354" y="262"/>
                  <a:pt x="355" y="263"/>
                  <a:pt x="356" y="261"/>
                </a:cubicBezTo>
                <a:cubicBezTo>
                  <a:pt x="356" y="262"/>
                  <a:pt x="356" y="263"/>
                  <a:pt x="357" y="263"/>
                </a:cubicBezTo>
                <a:cubicBezTo>
                  <a:pt x="357" y="263"/>
                  <a:pt x="357" y="263"/>
                  <a:pt x="358" y="263"/>
                </a:cubicBezTo>
                <a:cubicBezTo>
                  <a:pt x="359" y="262"/>
                  <a:pt x="359" y="261"/>
                  <a:pt x="358" y="260"/>
                </a:cubicBezTo>
                <a:cubicBezTo>
                  <a:pt x="358" y="260"/>
                  <a:pt x="358" y="260"/>
                  <a:pt x="358" y="259"/>
                </a:cubicBezTo>
                <a:cubicBezTo>
                  <a:pt x="358" y="259"/>
                  <a:pt x="358" y="258"/>
                  <a:pt x="358" y="258"/>
                </a:cubicBezTo>
                <a:cubicBezTo>
                  <a:pt x="357" y="257"/>
                  <a:pt x="358" y="256"/>
                  <a:pt x="358" y="255"/>
                </a:cubicBezTo>
                <a:cubicBezTo>
                  <a:pt x="358" y="256"/>
                  <a:pt x="358" y="256"/>
                  <a:pt x="358" y="256"/>
                </a:cubicBezTo>
                <a:cubicBezTo>
                  <a:pt x="358" y="257"/>
                  <a:pt x="359" y="258"/>
                  <a:pt x="359" y="259"/>
                </a:cubicBezTo>
                <a:cubicBezTo>
                  <a:pt x="359" y="260"/>
                  <a:pt x="359" y="260"/>
                  <a:pt x="360" y="260"/>
                </a:cubicBezTo>
                <a:cubicBezTo>
                  <a:pt x="360" y="260"/>
                  <a:pt x="361" y="260"/>
                  <a:pt x="361" y="261"/>
                </a:cubicBezTo>
                <a:cubicBezTo>
                  <a:pt x="360" y="262"/>
                  <a:pt x="361" y="262"/>
                  <a:pt x="361" y="262"/>
                </a:cubicBezTo>
                <a:cubicBezTo>
                  <a:pt x="362" y="262"/>
                  <a:pt x="362" y="262"/>
                  <a:pt x="363" y="263"/>
                </a:cubicBezTo>
                <a:cubicBezTo>
                  <a:pt x="363" y="263"/>
                  <a:pt x="364" y="263"/>
                  <a:pt x="364" y="263"/>
                </a:cubicBezTo>
                <a:cubicBezTo>
                  <a:pt x="364" y="261"/>
                  <a:pt x="365" y="260"/>
                  <a:pt x="364" y="259"/>
                </a:cubicBezTo>
                <a:cubicBezTo>
                  <a:pt x="365" y="259"/>
                  <a:pt x="366" y="258"/>
                  <a:pt x="366" y="257"/>
                </a:cubicBezTo>
                <a:cubicBezTo>
                  <a:pt x="366" y="257"/>
                  <a:pt x="367" y="257"/>
                  <a:pt x="367" y="258"/>
                </a:cubicBezTo>
                <a:cubicBezTo>
                  <a:pt x="367" y="258"/>
                  <a:pt x="367" y="258"/>
                  <a:pt x="367" y="258"/>
                </a:cubicBezTo>
                <a:cubicBezTo>
                  <a:pt x="367" y="258"/>
                  <a:pt x="366" y="259"/>
                  <a:pt x="366" y="259"/>
                </a:cubicBezTo>
                <a:cubicBezTo>
                  <a:pt x="365" y="260"/>
                  <a:pt x="365" y="260"/>
                  <a:pt x="366" y="261"/>
                </a:cubicBezTo>
                <a:cubicBezTo>
                  <a:pt x="366" y="262"/>
                  <a:pt x="367" y="262"/>
                  <a:pt x="368" y="262"/>
                </a:cubicBezTo>
                <a:cubicBezTo>
                  <a:pt x="368" y="262"/>
                  <a:pt x="368" y="262"/>
                  <a:pt x="368" y="262"/>
                </a:cubicBezTo>
                <a:cubicBezTo>
                  <a:pt x="369" y="263"/>
                  <a:pt x="371" y="263"/>
                  <a:pt x="372" y="264"/>
                </a:cubicBezTo>
                <a:cubicBezTo>
                  <a:pt x="373" y="264"/>
                  <a:pt x="374" y="265"/>
                  <a:pt x="375" y="265"/>
                </a:cubicBezTo>
                <a:cubicBezTo>
                  <a:pt x="376" y="264"/>
                  <a:pt x="377" y="264"/>
                  <a:pt x="378" y="264"/>
                </a:cubicBezTo>
                <a:cubicBezTo>
                  <a:pt x="378" y="265"/>
                  <a:pt x="379" y="264"/>
                  <a:pt x="379" y="264"/>
                </a:cubicBezTo>
                <a:cubicBezTo>
                  <a:pt x="379" y="263"/>
                  <a:pt x="379" y="263"/>
                  <a:pt x="378" y="263"/>
                </a:cubicBezTo>
                <a:cubicBezTo>
                  <a:pt x="377" y="262"/>
                  <a:pt x="376" y="262"/>
                  <a:pt x="375" y="261"/>
                </a:cubicBezTo>
                <a:cubicBezTo>
                  <a:pt x="375" y="260"/>
                  <a:pt x="375" y="260"/>
                  <a:pt x="375" y="260"/>
                </a:cubicBezTo>
                <a:cubicBezTo>
                  <a:pt x="375" y="259"/>
                  <a:pt x="374" y="258"/>
                  <a:pt x="375" y="256"/>
                </a:cubicBezTo>
                <a:cubicBezTo>
                  <a:pt x="375" y="256"/>
                  <a:pt x="375" y="256"/>
                  <a:pt x="375" y="256"/>
                </a:cubicBezTo>
                <a:cubicBezTo>
                  <a:pt x="375" y="257"/>
                  <a:pt x="376" y="257"/>
                  <a:pt x="376" y="258"/>
                </a:cubicBezTo>
                <a:cubicBezTo>
                  <a:pt x="376" y="259"/>
                  <a:pt x="377" y="260"/>
                  <a:pt x="377" y="260"/>
                </a:cubicBezTo>
                <a:cubicBezTo>
                  <a:pt x="378" y="261"/>
                  <a:pt x="379" y="260"/>
                  <a:pt x="379" y="260"/>
                </a:cubicBezTo>
                <a:cubicBezTo>
                  <a:pt x="381" y="259"/>
                  <a:pt x="380" y="258"/>
                  <a:pt x="380" y="257"/>
                </a:cubicBezTo>
                <a:cubicBezTo>
                  <a:pt x="380" y="257"/>
                  <a:pt x="381" y="256"/>
                  <a:pt x="380" y="255"/>
                </a:cubicBezTo>
                <a:cubicBezTo>
                  <a:pt x="380" y="255"/>
                  <a:pt x="380" y="255"/>
                  <a:pt x="380" y="255"/>
                </a:cubicBezTo>
                <a:cubicBezTo>
                  <a:pt x="379" y="254"/>
                  <a:pt x="379" y="254"/>
                  <a:pt x="379" y="254"/>
                </a:cubicBezTo>
                <a:cubicBezTo>
                  <a:pt x="380" y="254"/>
                  <a:pt x="380" y="254"/>
                  <a:pt x="380" y="254"/>
                </a:cubicBezTo>
                <a:cubicBezTo>
                  <a:pt x="381" y="254"/>
                  <a:pt x="381" y="255"/>
                  <a:pt x="381" y="256"/>
                </a:cubicBezTo>
                <a:cubicBezTo>
                  <a:pt x="381" y="256"/>
                  <a:pt x="381" y="257"/>
                  <a:pt x="382" y="258"/>
                </a:cubicBezTo>
                <a:cubicBezTo>
                  <a:pt x="382" y="258"/>
                  <a:pt x="383" y="259"/>
                  <a:pt x="383" y="260"/>
                </a:cubicBezTo>
                <a:cubicBezTo>
                  <a:pt x="384" y="261"/>
                  <a:pt x="386" y="261"/>
                  <a:pt x="386" y="261"/>
                </a:cubicBezTo>
                <a:cubicBezTo>
                  <a:pt x="387" y="260"/>
                  <a:pt x="386" y="260"/>
                  <a:pt x="387" y="260"/>
                </a:cubicBezTo>
                <a:cubicBezTo>
                  <a:pt x="387" y="259"/>
                  <a:pt x="387" y="259"/>
                  <a:pt x="387" y="259"/>
                </a:cubicBezTo>
                <a:cubicBezTo>
                  <a:pt x="387" y="258"/>
                  <a:pt x="387" y="257"/>
                  <a:pt x="387" y="257"/>
                </a:cubicBezTo>
                <a:cubicBezTo>
                  <a:pt x="386" y="256"/>
                  <a:pt x="386" y="255"/>
                  <a:pt x="385" y="254"/>
                </a:cubicBezTo>
                <a:cubicBezTo>
                  <a:pt x="385" y="252"/>
                  <a:pt x="385" y="252"/>
                  <a:pt x="386" y="251"/>
                </a:cubicBezTo>
                <a:cubicBezTo>
                  <a:pt x="385" y="252"/>
                  <a:pt x="386" y="253"/>
                  <a:pt x="387" y="254"/>
                </a:cubicBezTo>
                <a:cubicBezTo>
                  <a:pt x="387" y="255"/>
                  <a:pt x="387" y="255"/>
                  <a:pt x="387" y="255"/>
                </a:cubicBezTo>
                <a:cubicBezTo>
                  <a:pt x="387" y="256"/>
                  <a:pt x="387" y="256"/>
                  <a:pt x="388" y="256"/>
                </a:cubicBezTo>
                <a:cubicBezTo>
                  <a:pt x="388" y="257"/>
                  <a:pt x="388" y="258"/>
                  <a:pt x="388" y="258"/>
                </a:cubicBezTo>
                <a:cubicBezTo>
                  <a:pt x="388" y="259"/>
                  <a:pt x="388" y="259"/>
                  <a:pt x="388" y="259"/>
                </a:cubicBezTo>
                <a:cubicBezTo>
                  <a:pt x="387" y="259"/>
                  <a:pt x="388" y="260"/>
                  <a:pt x="388" y="260"/>
                </a:cubicBezTo>
                <a:cubicBezTo>
                  <a:pt x="389" y="260"/>
                  <a:pt x="389" y="261"/>
                  <a:pt x="390" y="262"/>
                </a:cubicBezTo>
                <a:cubicBezTo>
                  <a:pt x="390" y="262"/>
                  <a:pt x="390" y="262"/>
                  <a:pt x="390" y="262"/>
                </a:cubicBezTo>
                <a:cubicBezTo>
                  <a:pt x="391" y="261"/>
                  <a:pt x="392" y="262"/>
                  <a:pt x="393" y="261"/>
                </a:cubicBezTo>
                <a:cubicBezTo>
                  <a:pt x="394" y="261"/>
                  <a:pt x="395" y="260"/>
                  <a:pt x="394" y="259"/>
                </a:cubicBezTo>
                <a:cubicBezTo>
                  <a:pt x="394" y="258"/>
                  <a:pt x="394" y="258"/>
                  <a:pt x="394" y="257"/>
                </a:cubicBezTo>
                <a:cubicBezTo>
                  <a:pt x="395" y="256"/>
                  <a:pt x="394" y="256"/>
                  <a:pt x="394" y="256"/>
                </a:cubicBezTo>
                <a:cubicBezTo>
                  <a:pt x="393" y="255"/>
                  <a:pt x="392" y="255"/>
                  <a:pt x="392" y="254"/>
                </a:cubicBezTo>
                <a:cubicBezTo>
                  <a:pt x="391" y="253"/>
                  <a:pt x="391" y="252"/>
                  <a:pt x="390" y="251"/>
                </a:cubicBezTo>
                <a:cubicBezTo>
                  <a:pt x="390" y="250"/>
                  <a:pt x="390" y="250"/>
                  <a:pt x="390" y="249"/>
                </a:cubicBezTo>
                <a:cubicBezTo>
                  <a:pt x="391" y="250"/>
                  <a:pt x="391" y="250"/>
                  <a:pt x="392" y="251"/>
                </a:cubicBezTo>
                <a:cubicBezTo>
                  <a:pt x="392" y="252"/>
                  <a:pt x="392" y="253"/>
                  <a:pt x="392" y="253"/>
                </a:cubicBezTo>
                <a:cubicBezTo>
                  <a:pt x="393" y="253"/>
                  <a:pt x="393" y="253"/>
                  <a:pt x="393" y="254"/>
                </a:cubicBezTo>
                <a:cubicBezTo>
                  <a:pt x="393" y="254"/>
                  <a:pt x="393" y="254"/>
                  <a:pt x="393" y="255"/>
                </a:cubicBezTo>
                <a:cubicBezTo>
                  <a:pt x="394" y="255"/>
                  <a:pt x="394" y="255"/>
                  <a:pt x="394" y="255"/>
                </a:cubicBezTo>
                <a:cubicBezTo>
                  <a:pt x="394" y="255"/>
                  <a:pt x="395" y="256"/>
                  <a:pt x="395" y="256"/>
                </a:cubicBezTo>
                <a:cubicBezTo>
                  <a:pt x="395" y="256"/>
                  <a:pt x="395" y="256"/>
                  <a:pt x="395" y="257"/>
                </a:cubicBezTo>
                <a:cubicBezTo>
                  <a:pt x="394" y="258"/>
                  <a:pt x="394" y="258"/>
                  <a:pt x="396" y="259"/>
                </a:cubicBezTo>
                <a:cubicBezTo>
                  <a:pt x="397" y="260"/>
                  <a:pt x="398" y="259"/>
                  <a:pt x="399" y="258"/>
                </a:cubicBezTo>
                <a:cubicBezTo>
                  <a:pt x="399" y="258"/>
                  <a:pt x="400" y="258"/>
                  <a:pt x="400" y="257"/>
                </a:cubicBezTo>
                <a:cubicBezTo>
                  <a:pt x="400" y="257"/>
                  <a:pt x="400" y="257"/>
                  <a:pt x="400" y="257"/>
                </a:cubicBezTo>
                <a:cubicBezTo>
                  <a:pt x="401" y="257"/>
                  <a:pt x="400" y="258"/>
                  <a:pt x="400" y="258"/>
                </a:cubicBezTo>
                <a:cubicBezTo>
                  <a:pt x="400" y="258"/>
                  <a:pt x="400" y="258"/>
                  <a:pt x="401" y="258"/>
                </a:cubicBezTo>
                <a:cubicBezTo>
                  <a:pt x="402" y="259"/>
                  <a:pt x="402" y="260"/>
                  <a:pt x="403" y="261"/>
                </a:cubicBezTo>
                <a:cubicBezTo>
                  <a:pt x="403" y="261"/>
                  <a:pt x="403" y="261"/>
                  <a:pt x="403" y="261"/>
                </a:cubicBezTo>
                <a:cubicBezTo>
                  <a:pt x="403" y="261"/>
                  <a:pt x="403" y="262"/>
                  <a:pt x="403" y="262"/>
                </a:cubicBezTo>
                <a:cubicBezTo>
                  <a:pt x="402" y="263"/>
                  <a:pt x="403" y="264"/>
                  <a:pt x="402" y="265"/>
                </a:cubicBezTo>
                <a:cubicBezTo>
                  <a:pt x="401" y="266"/>
                  <a:pt x="401" y="267"/>
                  <a:pt x="402" y="267"/>
                </a:cubicBezTo>
                <a:cubicBezTo>
                  <a:pt x="402" y="267"/>
                  <a:pt x="402" y="267"/>
                  <a:pt x="402" y="268"/>
                </a:cubicBezTo>
                <a:cubicBezTo>
                  <a:pt x="401" y="268"/>
                  <a:pt x="401" y="268"/>
                  <a:pt x="401" y="268"/>
                </a:cubicBezTo>
                <a:cubicBezTo>
                  <a:pt x="402" y="269"/>
                  <a:pt x="402" y="268"/>
                  <a:pt x="402" y="268"/>
                </a:cubicBezTo>
                <a:cubicBezTo>
                  <a:pt x="402" y="268"/>
                  <a:pt x="402" y="268"/>
                  <a:pt x="402" y="268"/>
                </a:cubicBezTo>
                <a:cubicBezTo>
                  <a:pt x="403" y="268"/>
                  <a:pt x="404" y="268"/>
                  <a:pt x="404" y="267"/>
                </a:cubicBezTo>
                <a:cubicBezTo>
                  <a:pt x="405" y="267"/>
                  <a:pt x="406" y="266"/>
                  <a:pt x="407" y="266"/>
                </a:cubicBezTo>
                <a:cubicBezTo>
                  <a:pt x="409" y="267"/>
                  <a:pt x="409" y="265"/>
                  <a:pt x="410" y="264"/>
                </a:cubicBezTo>
                <a:cubicBezTo>
                  <a:pt x="411" y="264"/>
                  <a:pt x="411" y="264"/>
                  <a:pt x="411" y="264"/>
                </a:cubicBezTo>
                <a:cubicBezTo>
                  <a:pt x="414" y="264"/>
                  <a:pt x="414" y="264"/>
                  <a:pt x="413" y="262"/>
                </a:cubicBezTo>
                <a:cubicBezTo>
                  <a:pt x="414" y="262"/>
                  <a:pt x="414" y="261"/>
                  <a:pt x="414" y="261"/>
                </a:cubicBezTo>
                <a:cubicBezTo>
                  <a:pt x="415" y="261"/>
                  <a:pt x="415" y="260"/>
                  <a:pt x="416" y="260"/>
                </a:cubicBezTo>
                <a:cubicBezTo>
                  <a:pt x="416" y="259"/>
                  <a:pt x="416" y="259"/>
                  <a:pt x="416" y="259"/>
                </a:cubicBezTo>
                <a:cubicBezTo>
                  <a:pt x="416" y="259"/>
                  <a:pt x="416" y="258"/>
                  <a:pt x="416" y="258"/>
                </a:cubicBezTo>
                <a:cubicBezTo>
                  <a:pt x="416" y="257"/>
                  <a:pt x="416" y="257"/>
                  <a:pt x="417" y="256"/>
                </a:cubicBezTo>
                <a:cubicBezTo>
                  <a:pt x="417" y="256"/>
                  <a:pt x="418" y="256"/>
                  <a:pt x="418" y="257"/>
                </a:cubicBezTo>
                <a:cubicBezTo>
                  <a:pt x="418" y="258"/>
                  <a:pt x="418" y="258"/>
                  <a:pt x="418" y="259"/>
                </a:cubicBezTo>
                <a:cubicBezTo>
                  <a:pt x="418" y="259"/>
                  <a:pt x="418" y="260"/>
                  <a:pt x="419" y="260"/>
                </a:cubicBezTo>
                <a:cubicBezTo>
                  <a:pt x="419" y="260"/>
                  <a:pt x="419" y="259"/>
                  <a:pt x="419" y="258"/>
                </a:cubicBezTo>
                <a:cubicBezTo>
                  <a:pt x="419" y="258"/>
                  <a:pt x="419" y="258"/>
                  <a:pt x="420" y="258"/>
                </a:cubicBezTo>
                <a:cubicBezTo>
                  <a:pt x="420" y="258"/>
                  <a:pt x="421" y="257"/>
                  <a:pt x="421" y="256"/>
                </a:cubicBezTo>
                <a:cubicBezTo>
                  <a:pt x="421" y="255"/>
                  <a:pt x="421" y="254"/>
                  <a:pt x="422" y="254"/>
                </a:cubicBezTo>
                <a:cubicBezTo>
                  <a:pt x="423" y="254"/>
                  <a:pt x="423" y="254"/>
                  <a:pt x="423" y="253"/>
                </a:cubicBezTo>
                <a:cubicBezTo>
                  <a:pt x="423" y="252"/>
                  <a:pt x="423" y="250"/>
                  <a:pt x="424" y="249"/>
                </a:cubicBezTo>
                <a:cubicBezTo>
                  <a:pt x="424" y="249"/>
                  <a:pt x="424" y="249"/>
                  <a:pt x="423" y="248"/>
                </a:cubicBezTo>
                <a:cubicBezTo>
                  <a:pt x="422" y="248"/>
                  <a:pt x="423" y="247"/>
                  <a:pt x="422" y="246"/>
                </a:cubicBezTo>
                <a:cubicBezTo>
                  <a:pt x="422" y="245"/>
                  <a:pt x="422" y="244"/>
                  <a:pt x="421" y="245"/>
                </a:cubicBezTo>
                <a:cubicBezTo>
                  <a:pt x="421" y="245"/>
                  <a:pt x="421" y="245"/>
                  <a:pt x="421" y="244"/>
                </a:cubicBezTo>
                <a:cubicBezTo>
                  <a:pt x="421" y="244"/>
                  <a:pt x="421" y="244"/>
                  <a:pt x="421" y="244"/>
                </a:cubicBezTo>
                <a:cubicBezTo>
                  <a:pt x="420" y="244"/>
                  <a:pt x="419" y="243"/>
                  <a:pt x="419" y="244"/>
                </a:cubicBezTo>
                <a:cubicBezTo>
                  <a:pt x="418" y="245"/>
                  <a:pt x="418" y="246"/>
                  <a:pt x="417" y="247"/>
                </a:cubicBezTo>
                <a:cubicBezTo>
                  <a:pt x="417" y="248"/>
                  <a:pt x="417" y="248"/>
                  <a:pt x="417" y="249"/>
                </a:cubicBezTo>
                <a:cubicBezTo>
                  <a:pt x="417" y="249"/>
                  <a:pt x="416" y="249"/>
                  <a:pt x="416" y="249"/>
                </a:cubicBezTo>
                <a:cubicBezTo>
                  <a:pt x="416" y="248"/>
                  <a:pt x="416" y="248"/>
                  <a:pt x="415" y="248"/>
                </a:cubicBezTo>
                <a:cubicBezTo>
                  <a:pt x="415" y="248"/>
                  <a:pt x="415" y="247"/>
                  <a:pt x="416" y="247"/>
                </a:cubicBezTo>
                <a:cubicBezTo>
                  <a:pt x="416" y="246"/>
                  <a:pt x="416" y="246"/>
                  <a:pt x="416" y="246"/>
                </a:cubicBezTo>
                <a:cubicBezTo>
                  <a:pt x="415" y="245"/>
                  <a:pt x="415" y="245"/>
                  <a:pt x="415" y="245"/>
                </a:cubicBezTo>
                <a:cubicBezTo>
                  <a:pt x="415" y="246"/>
                  <a:pt x="414" y="245"/>
                  <a:pt x="413" y="246"/>
                </a:cubicBezTo>
                <a:cubicBezTo>
                  <a:pt x="413" y="246"/>
                  <a:pt x="413" y="246"/>
                  <a:pt x="412" y="246"/>
                </a:cubicBezTo>
                <a:cubicBezTo>
                  <a:pt x="412" y="245"/>
                  <a:pt x="413" y="245"/>
                  <a:pt x="413" y="245"/>
                </a:cubicBezTo>
                <a:cubicBezTo>
                  <a:pt x="413" y="244"/>
                  <a:pt x="413" y="244"/>
                  <a:pt x="413" y="243"/>
                </a:cubicBezTo>
                <a:cubicBezTo>
                  <a:pt x="414" y="242"/>
                  <a:pt x="415" y="241"/>
                  <a:pt x="415" y="239"/>
                </a:cubicBezTo>
                <a:cubicBezTo>
                  <a:pt x="414" y="238"/>
                  <a:pt x="414" y="237"/>
                  <a:pt x="413" y="237"/>
                </a:cubicBezTo>
                <a:cubicBezTo>
                  <a:pt x="412" y="237"/>
                  <a:pt x="412" y="237"/>
                  <a:pt x="411" y="237"/>
                </a:cubicBezTo>
                <a:cubicBezTo>
                  <a:pt x="411" y="236"/>
                  <a:pt x="411" y="236"/>
                  <a:pt x="411" y="236"/>
                </a:cubicBezTo>
                <a:cubicBezTo>
                  <a:pt x="410" y="237"/>
                  <a:pt x="410" y="237"/>
                  <a:pt x="410" y="237"/>
                </a:cubicBezTo>
                <a:cubicBezTo>
                  <a:pt x="409" y="237"/>
                  <a:pt x="409" y="237"/>
                  <a:pt x="409" y="237"/>
                </a:cubicBezTo>
                <a:cubicBezTo>
                  <a:pt x="409" y="237"/>
                  <a:pt x="408" y="237"/>
                  <a:pt x="408" y="238"/>
                </a:cubicBezTo>
                <a:cubicBezTo>
                  <a:pt x="408" y="239"/>
                  <a:pt x="407" y="240"/>
                  <a:pt x="407" y="241"/>
                </a:cubicBezTo>
                <a:cubicBezTo>
                  <a:pt x="407" y="241"/>
                  <a:pt x="406" y="241"/>
                  <a:pt x="406" y="241"/>
                </a:cubicBezTo>
                <a:cubicBezTo>
                  <a:pt x="406" y="241"/>
                  <a:pt x="406" y="240"/>
                  <a:pt x="406" y="240"/>
                </a:cubicBezTo>
                <a:cubicBezTo>
                  <a:pt x="407" y="240"/>
                  <a:pt x="407" y="238"/>
                  <a:pt x="408" y="238"/>
                </a:cubicBezTo>
                <a:cubicBezTo>
                  <a:pt x="407" y="237"/>
                  <a:pt x="406" y="237"/>
                  <a:pt x="406" y="237"/>
                </a:cubicBezTo>
                <a:cubicBezTo>
                  <a:pt x="405" y="237"/>
                  <a:pt x="405" y="237"/>
                  <a:pt x="405" y="237"/>
                </a:cubicBezTo>
                <a:cubicBezTo>
                  <a:pt x="405" y="237"/>
                  <a:pt x="405" y="237"/>
                  <a:pt x="404" y="237"/>
                </a:cubicBezTo>
                <a:cubicBezTo>
                  <a:pt x="404" y="236"/>
                  <a:pt x="404" y="236"/>
                  <a:pt x="404" y="236"/>
                </a:cubicBezTo>
                <a:cubicBezTo>
                  <a:pt x="403" y="236"/>
                  <a:pt x="403" y="236"/>
                  <a:pt x="402" y="236"/>
                </a:cubicBezTo>
                <a:cubicBezTo>
                  <a:pt x="402" y="235"/>
                  <a:pt x="401" y="235"/>
                  <a:pt x="401" y="235"/>
                </a:cubicBezTo>
                <a:cubicBezTo>
                  <a:pt x="400" y="235"/>
                  <a:pt x="400" y="236"/>
                  <a:pt x="400" y="236"/>
                </a:cubicBezTo>
                <a:cubicBezTo>
                  <a:pt x="398" y="237"/>
                  <a:pt x="398" y="238"/>
                  <a:pt x="396" y="239"/>
                </a:cubicBezTo>
                <a:cubicBezTo>
                  <a:pt x="396" y="239"/>
                  <a:pt x="396" y="238"/>
                  <a:pt x="396" y="238"/>
                </a:cubicBezTo>
                <a:cubicBezTo>
                  <a:pt x="396" y="237"/>
                  <a:pt x="395" y="236"/>
                  <a:pt x="394" y="235"/>
                </a:cubicBezTo>
                <a:cubicBezTo>
                  <a:pt x="393" y="234"/>
                  <a:pt x="394" y="234"/>
                  <a:pt x="395" y="234"/>
                </a:cubicBezTo>
                <a:cubicBezTo>
                  <a:pt x="395" y="234"/>
                  <a:pt x="396" y="234"/>
                  <a:pt x="396" y="235"/>
                </a:cubicBezTo>
                <a:cubicBezTo>
                  <a:pt x="396" y="235"/>
                  <a:pt x="396" y="235"/>
                  <a:pt x="397" y="235"/>
                </a:cubicBezTo>
                <a:cubicBezTo>
                  <a:pt x="397" y="234"/>
                  <a:pt x="399" y="235"/>
                  <a:pt x="400" y="234"/>
                </a:cubicBezTo>
                <a:cubicBezTo>
                  <a:pt x="401" y="234"/>
                  <a:pt x="400" y="233"/>
                  <a:pt x="400" y="232"/>
                </a:cubicBezTo>
                <a:cubicBezTo>
                  <a:pt x="397" y="232"/>
                  <a:pt x="396" y="231"/>
                  <a:pt x="397" y="229"/>
                </a:cubicBezTo>
                <a:cubicBezTo>
                  <a:pt x="397" y="228"/>
                  <a:pt x="397" y="227"/>
                  <a:pt x="396" y="226"/>
                </a:cubicBezTo>
                <a:cubicBezTo>
                  <a:pt x="396" y="226"/>
                  <a:pt x="396" y="225"/>
                  <a:pt x="396" y="225"/>
                </a:cubicBezTo>
                <a:cubicBezTo>
                  <a:pt x="396" y="225"/>
                  <a:pt x="396" y="225"/>
                  <a:pt x="396" y="225"/>
                </a:cubicBezTo>
                <a:cubicBezTo>
                  <a:pt x="396" y="225"/>
                  <a:pt x="396" y="225"/>
                  <a:pt x="396" y="224"/>
                </a:cubicBezTo>
                <a:cubicBezTo>
                  <a:pt x="396" y="225"/>
                  <a:pt x="396" y="225"/>
                  <a:pt x="396" y="225"/>
                </a:cubicBezTo>
                <a:cubicBezTo>
                  <a:pt x="397" y="225"/>
                  <a:pt x="397" y="226"/>
                  <a:pt x="398" y="227"/>
                </a:cubicBezTo>
                <a:cubicBezTo>
                  <a:pt x="398" y="227"/>
                  <a:pt x="397" y="228"/>
                  <a:pt x="398" y="228"/>
                </a:cubicBezTo>
                <a:cubicBezTo>
                  <a:pt x="399" y="229"/>
                  <a:pt x="399" y="230"/>
                  <a:pt x="400" y="231"/>
                </a:cubicBezTo>
                <a:cubicBezTo>
                  <a:pt x="400" y="231"/>
                  <a:pt x="400" y="232"/>
                  <a:pt x="401" y="231"/>
                </a:cubicBezTo>
                <a:cubicBezTo>
                  <a:pt x="401" y="231"/>
                  <a:pt x="401" y="231"/>
                  <a:pt x="401" y="231"/>
                </a:cubicBezTo>
                <a:cubicBezTo>
                  <a:pt x="401" y="232"/>
                  <a:pt x="402" y="232"/>
                  <a:pt x="402" y="233"/>
                </a:cubicBezTo>
                <a:cubicBezTo>
                  <a:pt x="403" y="234"/>
                  <a:pt x="403" y="234"/>
                  <a:pt x="403" y="234"/>
                </a:cubicBezTo>
                <a:cubicBezTo>
                  <a:pt x="404" y="234"/>
                  <a:pt x="404" y="234"/>
                  <a:pt x="404" y="234"/>
                </a:cubicBezTo>
                <a:cubicBezTo>
                  <a:pt x="405" y="235"/>
                  <a:pt x="406" y="235"/>
                  <a:pt x="407" y="235"/>
                </a:cubicBezTo>
                <a:cubicBezTo>
                  <a:pt x="408" y="235"/>
                  <a:pt x="408" y="235"/>
                  <a:pt x="409" y="235"/>
                </a:cubicBezTo>
                <a:cubicBezTo>
                  <a:pt x="410" y="235"/>
                  <a:pt x="410" y="234"/>
                  <a:pt x="412" y="234"/>
                </a:cubicBezTo>
                <a:cubicBezTo>
                  <a:pt x="412" y="234"/>
                  <a:pt x="412" y="234"/>
                  <a:pt x="412" y="234"/>
                </a:cubicBezTo>
                <a:cubicBezTo>
                  <a:pt x="413" y="235"/>
                  <a:pt x="414" y="235"/>
                  <a:pt x="415" y="234"/>
                </a:cubicBezTo>
                <a:cubicBezTo>
                  <a:pt x="416" y="233"/>
                  <a:pt x="416" y="232"/>
                  <a:pt x="417" y="232"/>
                </a:cubicBezTo>
                <a:cubicBezTo>
                  <a:pt x="417" y="233"/>
                  <a:pt x="416" y="233"/>
                  <a:pt x="416" y="234"/>
                </a:cubicBezTo>
                <a:cubicBezTo>
                  <a:pt x="416" y="234"/>
                  <a:pt x="416" y="235"/>
                  <a:pt x="417" y="234"/>
                </a:cubicBezTo>
                <a:cubicBezTo>
                  <a:pt x="418" y="233"/>
                  <a:pt x="419" y="233"/>
                  <a:pt x="420" y="232"/>
                </a:cubicBezTo>
                <a:cubicBezTo>
                  <a:pt x="420" y="232"/>
                  <a:pt x="420" y="231"/>
                  <a:pt x="420" y="231"/>
                </a:cubicBezTo>
                <a:cubicBezTo>
                  <a:pt x="420" y="230"/>
                  <a:pt x="420" y="230"/>
                  <a:pt x="421" y="230"/>
                </a:cubicBezTo>
                <a:cubicBezTo>
                  <a:pt x="421" y="229"/>
                  <a:pt x="422" y="229"/>
                  <a:pt x="422" y="227"/>
                </a:cubicBezTo>
                <a:cubicBezTo>
                  <a:pt x="422" y="227"/>
                  <a:pt x="422" y="227"/>
                  <a:pt x="423" y="226"/>
                </a:cubicBezTo>
                <a:cubicBezTo>
                  <a:pt x="423" y="226"/>
                  <a:pt x="424" y="225"/>
                  <a:pt x="423" y="225"/>
                </a:cubicBezTo>
                <a:cubicBezTo>
                  <a:pt x="423" y="224"/>
                  <a:pt x="423" y="223"/>
                  <a:pt x="422" y="223"/>
                </a:cubicBezTo>
                <a:cubicBezTo>
                  <a:pt x="421" y="223"/>
                  <a:pt x="421" y="223"/>
                  <a:pt x="421" y="223"/>
                </a:cubicBezTo>
                <a:cubicBezTo>
                  <a:pt x="422" y="222"/>
                  <a:pt x="421" y="221"/>
                  <a:pt x="422" y="220"/>
                </a:cubicBezTo>
                <a:cubicBezTo>
                  <a:pt x="422" y="220"/>
                  <a:pt x="422" y="220"/>
                  <a:pt x="422" y="219"/>
                </a:cubicBezTo>
                <a:cubicBezTo>
                  <a:pt x="421" y="219"/>
                  <a:pt x="421" y="218"/>
                  <a:pt x="420" y="217"/>
                </a:cubicBezTo>
                <a:cubicBezTo>
                  <a:pt x="419" y="217"/>
                  <a:pt x="419" y="215"/>
                  <a:pt x="419" y="215"/>
                </a:cubicBezTo>
                <a:cubicBezTo>
                  <a:pt x="420" y="214"/>
                  <a:pt x="421" y="213"/>
                  <a:pt x="422" y="214"/>
                </a:cubicBezTo>
                <a:cubicBezTo>
                  <a:pt x="422" y="214"/>
                  <a:pt x="422" y="214"/>
                  <a:pt x="423" y="214"/>
                </a:cubicBezTo>
                <a:cubicBezTo>
                  <a:pt x="423" y="215"/>
                  <a:pt x="424" y="214"/>
                  <a:pt x="425" y="215"/>
                </a:cubicBezTo>
                <a:cubicBezTo>
                  <a:pt x="426" y="215"/>
                  <a:pt x="427" y="215"/>
                  <a:pt x="427" y="215"/>
                </a:cubicBezTo>
                <a:cubicBezTo>
                  <a:pt x="429" y="216"/>
                  <a:pt x="429" y="216"/>
                  <a:pt x="430" y="215"/>
                </a:cubicBezTo>
                <a:cubicBezTo>
                  <a:pt x="430" y="215"/>
                  <a:pt x="430" y="215"/>
                  <a:pt x="431" y="215"/>
                </a:cubicBezTo>
                <a:cubicBezTo>
                  <a:pt x="431" y="215"/>
                  <a:pt x="432" y="214"/>
                  <a:pt x="432" y="214"/>
                </a:cubicBezTo>
                <a:cubicBezTo>
                  <a:pt x="432" y="213"/>
                  <a:pt x="433" y="212"/>
                  <a:pt x="434" y="213"/>
                </a:cubicBezTo>
                <a:cubicBezTo>
                  <a:pt x="435" y="213"/>
                  <a:pt x="435" y="213"/>
                  <a:pt x="435" y="214"/>
                </a:cubicBezTo>
                <a:cubicBezTo>
                  <a:pt x="436" y="214"/>
                  <a:pt x="436" y="214"/>
                  <a:pt x="436" y="213"/>
                </a:cubicBezTo>
                <a:cubicBezTo>
                  <a:pt x="436" y="213"/>
                  <a:pt x="437" y="212"/>
                  <a:pt x="437" y="211"/>
                </a:cubicBezTo>
                <a:cubicBezTo>
                  <a:pt x="438" y="210"/>
                  <a:pt x="438" y="209"/>
                  <a:pt x="437" y="209"/>
                </a:cubicBezTo>
                <a:cubicBezTo>
                  <a:pt x="436" y="209"/>
                  <a:pt x="435" y="207"/>
                  <a:pt x="434" y="208"/>
                </a:cubicBezTo>
                <a:cubicBezTo>
                  <a:pt x="434" y="209"/>
                  <a:pt x="434" y="209"/>
                  <a:pt x="434" y="208"/>
                </a:cubicBezTo>
                <a:cubicBezTo>
                  <a:pt x="433" y="207"/>
                  <a:pt x="432" y="208"/>
                  <a:pt x="431" y="207"/>
                </a:cubicBezTo>
                <a:cubicBezTo>
                  <a:pt x="430" y="207"/>
                  <a:pt x="429" y="207"/>
                  <a:pt x="429" y="206"/>
                </a:cubicBezTo>
                <a:cubicBezTo>
                  <a:pt x="429" y="205"/>
                  <a:pt x="430" y="205"/>
                  <a:pt x="431" y="205"/>
                </a:cubicBezTo>
                <a:cubicBezTo>
                  <a:pt x="431" y="205"/>
                  <a:pt x="431" y="205"/>
                  <a:pt x="431" y="205"/>
                </a:cubicBezTo>
                <a:cubicBezTo>
                  <a:pt x="432" y="205"/>
                  <a:pt x="432" y="205"/>
                  <a:pt x="432" y="205"/>
                </a:cubicBezTo>
                <a:cubicBezTo>
                  <a:pt x="432" y="205"/>
                  <a:pt x="433" y="205"/>
                  <a:pt x="434" y="205"/>
                </a:cubicBezTo>
                <a:cubicBezTo>
                  <a:pt x="434" y="205"/>
                  <a:pt x="435" y="205"/>
                  <a:pt x="436" y="205"/>
                </a:cubicBezTo>
                <a:cubicBezTo>
                  <a:pt x="436" y="205"/>
                  <a:pt x="436" y="205"/>
                  <a:pt x="436" y="205"/>
                </a:cubicBezTo>
                <a:cubicBezTo>
                  <a:pt x="436" y="205"/>
                  <a:pt x="436" y="206"/>
                  <a:pt x="437" y="206"/>
                </a:cubicBezTo>
                <a:cubicBezTo>
                  <a:pt x="437" y="206"/>
                  <a:pt x="438" y="206"/>
                  <a:pt x="439" y="205"/>
                </a:cubicBezTo>
                <a:cubicBezTo>
                  <a:pt x="439" y="205"/>
                  <a:pt x="439" y="204"/>
                  <a:pt x="439" y="203"/>
                </a:cubicBezTo>
                <a:cubicBezTo>
                  <a:pt x="440" y="203"/>
                  <a:pt x="440" y="203"/>
                  <a:pt x="440" y="203"/>
                </a:cubicBezTo>
                <a:cubicBezTo>
                  <a:pt x="441" y="202"/>
                  <a:pt x="441" y="202"/>
                  <a:pt x="441" y="202"/>
                </a:cubicBezTo>
                <a:cubicBezTo>
                  <a:pt x="441" y="201"/>
                  <a:pt x="441" y="201"/>
                  <a:pt x="441" y="200"/>
                </a:cubicBezTo>
                <a:cubicBezTo>
                  <a:pt x="440" y="200"/>
                  <a:pt x="440" y="200"/>
                  <a:pt x="440" y="199"/>
                </a:cubicBezTo>
                <a:cubicBezTo>
                  <a:pt x="439" y="199"/>
                  <a:pt x="438" y="198"/>
                  <a:pt x="437" y="198"/>
                </a:cubicBezTo>
                <a:cubicBezTo>
                  <a:pt x="437" y="198"/>
                  <a:pt x="436" y="198"/>
                  <a:pt x="436" y="198"/>
                </a:cubicBezTo>
                <a:cubicBezTo>
                  <a:pt x="435" y="197"/>
                  <a:pt x="435" y="197"/>
                  <a:pt x="435" y="197"/>
                </a:cubicBezTo>
                <a:cubicBezTo>
                  <a:pt x="434" y="197"/>
                  <a:pt x="434" y="196"/>
                  <a:pt x="434" y="196"/>
                </a:cubicBezTo>
                <a:cubicBezTo>
                  <a:pt x="433" y="196"/>
                  <a:pt x="433" y="196"/>
                  <a:pt x="432" y="196"/>
                </a:cubicBezTo>
                <a:cubicBezTo>
                  <a:pt x="431" y="196"/>
                  <a:pt x="431" y="196"/>
                  <a:pt x="431" y="195"/>
                </a:cubicBezTo>
                <a:cubicBezTo>
                  <a:pt x="431" y="195"/>
                  <a:pt x="431" y="195"/>
                  <a:pt x="432" y="195"/>
                </a:cubicBezTo>
                <a:cubicBezTo>
                  <a:pt x="433" y="195"/>
                  <a:pt x="434" y="195"/>
                  <a:pt x="435" y="196"/>
                </a:cubicBezTo>
                <a:cubicBezTo>
                  <a:pt x="437" y="197"/>
                  <a:pt x="438" y="197"/>
                  <a:pt x="439" y="196"/>
                </a:cubicBezTo>
                <a:cubicBezTo>
                  <a:pt x="440" y="195"/>
                  <a:pt x="440" y="195"/>
                  <a:pt x="441" y="195"/>
                </a:cubicBezTo>
                <a:cubicBezTo>
                  <a:pt x="441" y="195"/>
                  <a:pt x="442" y="195"/>
                  <a:pt x="442" y="195"/>
                </a:cubicBezTo>
                <a:cubicBezTo>
                  <a:pt x="442" y="194"/>
                  <a:pt x="443" y="193"/>
                  <a:pt x="444" y="193"/>
                </a:cubicBezTo>
                <a:cubicBezTo>
                  <a:pt x="444" y="193"/>
                  <a:pt x="444" y="192"/>
                  <a:pt x="444" y="192"/>
                </a:cubicBezTo>
                <a:cubicBezTo>
                  <a:pt x="443" y="192"/>
                  <a:pt x="443" y="191"/>
                  <a:pt x="443" y="191"/>
                </a:cubicBezTo>
                <a:cubicBezTo>
                  <a:pt x="443" y="190"/>
                  <a:pt x="444" y="190"/>
                  <a:pt x="444" y="189"/>
                </a:cubicBezTo>
                <a:cubicBezTo>
                  <a:pt x="443" y="188"/>
                  <a:pt x="443" y="187"/>
                  <a:pt x="443" y="186"/>
                </a:cubicBezTo>
                <a:cubicBezTo>
                  <a:pt x="443" y="185"/>
                  <a:pt x="443" y="184"/>
                  <a:pt x="442" y="184"/>
                </a:cubicBezTo>
                <a:cubicBezTo>
                  <a:pt x="440" y="183"/>
                  <a:pt x="439" y="182"/>
                  <a:pt x="437" y="183"/>
                </a:cubicBezTo>
                <a:cubicBezTo>
                  <a:pt x="436" y="183"/>
                  <a:pt x="435" y="183"/>
                  <a:pt x="434" y="183"/>
                </a:cubicBezTo>
                <a:cubicBezTo>
                  <a:pt x="433" y="183"/>
                  <a:pt x="433" y="183"/>
                  <a:pt x="433" y="183"/>
                </a:cubicBezTo>
                <a:cubicBezTo>
                  <a:pt x="433" y="184"/>
                  <a:pt x="433" y="184"/>
                  <a:pt x="433" y="184"/>
                </a:cubicBezTo>
                <a:cubicBezTo>
                  <a:pt x="433" y="184"/>
                  <a:pt x="432" y="185"/>
                  <a:pt x="432" y="184"/>
                </a:cubicBezTo>
                <a:cubicBezTo>
                  <a:pt x="432" y="184"/>
                  <a:pt x="432" y="184"/>
                  <a:pt x="432" y="184"/>
                </a:cubicBezTo>
                <a:cubicBezTo>
                  <a:pt x="433" y="182"/>
                  <a:pt x="434" y="182"/>
                  <a:pt x="435" y="182"/>
                </a:cubicBezTo>
                <a:cubicBezTo>
                  <a:pt x="436" y="182"/>
                  <a:pt x="437" y="181"/>
                  <a:pt x="437" y="180"/>
                </a:cubicBezTo>
                <a:cubicBezTo>
                  <a:pt x="436" y="180"/>
                  <a:pt x="436" y="180"/>
                  <a:pt x="435" y="179"/>
                </a:cubicBezTo>
                <a:cubicBezTo>
                  <a:pt x="433" y="178"/>
                  <a:pt x="431" y="178"/>
                  <a:pt x="429" y="179"/>
                </a:cubicBezTo>
                <a:cubicBezTo>
                  <a:pt x="428" y="179"/>
                  <a:pt x="428" y="179"/>
                  <a:pt x="427" y="179"/>
                </a:cubicBezTo>
                <a:cubicBezTo>
                  <a:pt x="427" y="179"/>
                  <a:pt x="426" y="179"/>
                  <a:pt x="426" y="180"/>
                </a:cubicBezTo>
                <a:cubicBezTo>
                  <a:pt x="425" y="180"/>
                  <a:pt x="425" y="180"/>
                  <a:pt x="425" y="180"/>
                </a:cubicBezTo>
                <a:cubicBezTo>
                  <a:pt x="425" y="179"/>
                  <a:pt x="424" y="180"/>
                  <a:pt x="424" y="180"/>
                </a:cubicBezTo>
                <a:cubicBezTo>
                  <a:pt x="423" y="181"/>
                  <a:pt x="422" y="183"/>
                  <a:pt x="421" y="185"/>
                </a:cubicBezTo>
                <a:cubicBezTo>
                  <a:pt x="421" y="185"/>
                  <a:pt x="421" y="186"/>
                  <a:pt x="421" y="186"/>
                </a:cubicBezTo>
                <a:cubicBezTo>
                  <a:pt x="421" y="186"/>
                  <a:pt x="421" y="187"/>
                  <a:pt x="420" y="187"/>
                </a:cubicBezTo>
                <a:cubicBezTo>
                  <a:pt x="420" y="187"/>
                  <a:pt x="420" y="187"/>
                  <a:pt x="420" y="187"/>
                </a:cubicBezTo>
                <a:cubicBezTo>
                  <a:pt x="420" y="185"/>
                  <a:pt x="421" y="184"/>
                  <a:pt x="422" y="182"/>
                </a:cubicBezTo>
                <a:cubicBezTo>
                  <a:pt x="422" y="181"/>
                  <a:pt x="422" y="181"/>
                  <a:pt x="423" y="180"/>
                </a:cubicBezTo>
                <a:cubicBezTo>
                  <a:pt x="424" y="179"/>
                  <a:pt x="424" y="178"/>
                  <a:pt x="423" y="177"/>
                </a:cubicBezTo>
                <a:cubicBezTo>
                  <a:pt x="423" y="177"/>
                  <a:pt x="423" y="177"/>
                  <a:pt x="423" y="177"/>
                </a:cubicBezTo>
                <a:cubicBezTo>
                  <a:pt x="423" y="177"/>
                  <a:pt x="423" y="177"/>
                  <a:pt x="423" y="177"/>
                </a:cubicBezTo>
                <a:cubicBezTo>
                  <a:pt x="423" y="177"/>
                  <a:pt x="423" y="177"/>
                  <a:pt x="423" y="177"/>
                </a:cubicBezTo>
                <a:cubicBezTo>
                  <a:pt x="423" y="177"/>
                  <a:pt x="424" y="177"/>
                  <a:pt x="424" y="177"/>
                </a:cubicBezTo>
                <a:cubicBezTo>
                  <a:pt x="424" y="178"/>
                  <a:pt x="424" y="178"/>
                  <a:pt x="425" y="178"/>
                </a:cubicBezTo>
                <a:cubicBezTo>
                  <a:pt x="426" y="178"/>
                  <a:pt x="427" y="177"/>
                  <a:pt x="428" y="177"/>
                </a:cubicBezTo>
                <a:cubicBezTo>
                  <a:pt x="429" y="176"/>
                  <a:pt x="431" y="176"/>
                  <a:pt x="433" y="176"/>
                </a:cubicBezTo>
                <a:cubicBezTo>
                  <a:pt x="433" y="177"/>
                  <a:pt x="434" y="177"/>
                  <a:pt x="434" y="176"/>
                </a:cubicBezTo>
                <a:cubicBezTo>
                  <a:pt x="434" y="176"/>
                  <a:pt x="434" y="175"/>
                  <a:pt x="434" y="175"/>
                </a:cubicBezTo>
                <a:cubicBezTo>
                  <a:pt x="434" y="174"/>
                  <a:pt x="433" y="175"/>
                  <a:pt x="433" y="175"/>
                </a:cubicBezTo>
                <a:cubicBezTo>
                  <a:pt x="432" y="175"/>
                  <a:pt x="432" y="174"/>
                  <a:pt x="431" y="174"/>
                </a:cubicBezTo>
                <a:cubicBezTo>
                  <a:pt x="430" y="174"/>
                  <a:pt x="429" y="174"/>
                  <a:pt x="428" y="174"/>
                </a:cubicBezTo>
                <a:cubicBezTo>
                  <a:pt x="428" y="174"/>
                  <a:pt x="428" y="174"/>
                  <a:pt x="428" y="174"/>
                </a:cubicBezTo>
                <a:cubicBezTo>
                  <a:pt x="427" y="174"/>
                  <a:pt x="426" y="173"/>
                  <a:pt x="425" y="173"/>
                </a:cubicBezTo>
                <a:cubicBezTo>
                  <a:pt x="423" y="173"/>
                  <a:pt x="422" y="173"/>
                  <a:pt x="420" y="174"/>
                </a:cubicBezTo>
                <a:cubicBezTo>
                  <a:pt x="420" y="173"/>
                  <a:pt x="421" y="173"/>
                  <a:pt x="421" y="172"/>
                </a:cubicBezTo>
                <a:cubicBezTo>
                  <a:pt x="421" y="172"/>
                  <a:pt x="422" y="172"/>
                  <a:pt x="422" y="172"/>
                </a:cubicBezTo>
                <a:cubicBezTo>
                  <a:pt x="423" y="172"/>
                  <a:pt x="423" y="172"/>
                  <a:pt x="424" y="172"/>
                </a:cubicBezTo>
                <a:cubicBezTo>
                  <a:pt x="424" y="172"/>
                  <a:pt x="424" y="172"/>
                  <a:pt x="424" y="172"/>
                </a:cubicBezTo>
                <a:cubicBezTo>
                  <a:pt x="425" y="172"/>
                  <a:pt x="426" y="172"/>
                  <a:pt x="427" y="173"/>
                </a:cubicBezTo>
                <a:cubicBezTo>
                  <a:pt x="428" y="173"/>
                  <a:pt x="428" y="173"/>
                  <a:pt x="429" y="173"/>
                </a:cubicBezTo>
                <a:cubicBezTo>
                  <a:pt x="431" y="172"/>
                  <a:pt x="433" y="172"/>
                  <a:pt x="434" y="172"/>
                </a:cubicBezTo>
                <a:cubicBezTo>
                  <a:pt x="435" y="173"/>
                  <a:pt x="437" y="173"/>
                  <a:pt x="436" y="175"/>
                </a:cubicBezTo>
                <a:cubicBezTo>
                  <a:pt x="436" y="176"/>
                  <a:pt x="437" y="176"/>
                  <a:pt x="437" y="177"/>
                </a:cubicBezTo>
                <a:cubicBezTo>
                  <a:pt x="439" y="178"/>
                  <a:pt x="441" y="178"/>
                  <a:pt x="443" y="178"/>
                </a:cubicBezTo>
                <a:cubicBezTo>
                  <a:pt x="444" y="179"/>
                  <a:pt x="445" y="179"/>
                  <a:pt x="446" y="178"/>
                </a:cubicBezTo>
                <a:cubicBezTo>
                  <a:pt x="446" y="177"/>
                  <a:pt x="445" y="177"/>
                  <a:pt x="445" y="176"/>
                </a:cubicBezTo>
                <a:cubicBezTo>
                  <a:pt x="445" y="176"/>
                  <a:pt x="445" y="175"/>
                  <a:pt x="444" y="175"/>
                </a:cubicBezTo>
                <a:cubicBezTo>
                  <a:pt x="444" y="175"/>
                  <a:pt x="445" y="174"/>
                  <a:pt x="444" y="174"/>
                </a:cubicBezTo>
                <a:cubicBezTo>
                  <a:pt x="444" y="173"/>
                  <a:pt x="443" y="173"/>
                  <a:pt x="443" y="173"/>
                </a:cubicBezTo>
                <a:cubicBezTo>
                  <a:pt x="444" y="173"/>
                  <a:pt x="444" y="172"/>
                  <a:pt x="445" y="172"/>
                </a:cubicBezTo>
                <a:cubicBezTo>
                  <a:pt x="445" y="172"/>
                  <a:pt x="445" y="171"/>
                  <a:pt x="445" y="171"/>
                </a:cubicBezTo>
                <a:cubicBezTo>
                  <a:pt x="444" y="171"/>
                  <a:pt x="443" y="171"/>
                  <a:pt x="442" y="171"/>
                </a:cubicBezTo>
                <a:cubicBezTo>
                  <a:pt x="442" y="171"/>
                  <a:pt x="442" y="171"/>
                  <a:pt x="442" y="170"/>
                </a:cubicBezTo>
                <a:cubicBezTo>
                  <a:pt x="440" y="170"/>
                  <a:pt x="439" y="170"/>
                  <a:pt x="437" y="170"/>
                </a:cubicBezTo>
                <a:cubicBezTo>
                  <a:pt x="437" y="170"/>
                  <a:pt x="436" y="171"/>
                  <a:pt x="435" y="170"/>
                </a:cubicBezTo>
                <a:cubicBezTo>
                  <a:pt x="435" y="170"/>
                  <a:pt x="435" y="169"/>
                  <a:pt x="434" y="169"/>
                </a:cubicBezTo>
                <a:cubicBezTo>
                  <a:pt x="431" y="169"/>
                  <a:pt x="428" y="168"/>
                  <a:pt x="425" y="170"/>
                </a:cubicBezTo>
                <a:cubicBezTo>
                  <a:pt x="425" y="170"/>
                  <a:pt x="425" y="170"/>
                  <a:pt x="425" y="170"/>
                </a:cubicBezTo>
                <a:cubicBezTo>
                  <a:pt x="425" y="170"/>
                  <a:pt x="425" y="170"/>
                  <a:pt x="426" y="170"/>
                </a:cubicBezTo>
                <a:cubicBezTo>
                  <a:pt x="426" y="169"/>
                  <a:pt x="426" y="169"/>
                  <a:pt x="426" y="169"/>
                </a:cubicBezTo>
                <a:cubicBezTo>
                  <a:pt x="426" y="169"/>
                  <a:pt x="426" y="169"/>
                  <a:pt x="425" y="169"/>
                </a:cubicBezTo>
                <a:cubicBezTo>
                  <a:pt x="425" y="168"/>
                  <a:pt x="424" y="168"/>
                  <a:pt x="424" y="168"/>
                </a:cubicBezTo>
                <a:cubicBezTo>
                  <a:pt x="423" y="168"/>
                  <a:pt x="422" y="167"/>
                  <a:pt x="422" y="167"/>
                </a:cubicBezTo>
                <a:cubicBezTo>
                  <a:pt x="422" y="166"/>
                  <a:pt x="422" y="166"/>
                  <a:pt x="422" y="166"/>
                </a:cubicBezTo>
                <a:cubicBezTo>
                  <a:pt x="424" y="167"/>
                  <a:pt x="425" y="167"/>
                  <a:pt x="427" y="167"/>
                </a:cubicBezTo>
                <a:cubicBezTo>
                  <a:pt x="427" y="167"/>
                  <a:pt x="427" y="167"/>
                  <a:pt x="427" y="166"/>
                </a:cubicBezTo>
                <a:cubicBezTo>
                  <a:pt x="427" y="165"/>
                  <a:pt x="426" y="164"/>
                  <a:pt x="426" y="163"/>
                </a:cubicBezTo>
                <a:cubicBezTo>
                  <a:pt x="426" y="163"/>
                  <a:pt x="426" y="163"/>
                  <a:pt x="426" y="163"/>
                </a:cubicBezTo>
                <a:cubicBezTo>
                  <a:pt x="427" y="163"/>
                  <a:pt x="427" y="163"/>
                  <a:pt x="427" y="162"/>
                </a:cubicBezTo>
                <a:cubicBezTo>
                  <a:pt x="428" y="164"/>
                  <a:pt x="428" y="165"/>
                  <a:pt x="429" y="166"/>
                </a:cubicBezTo>
                <a:cubicBezTo>
                  <a:pt x="429" y="166"/>
                  <a:pt x="430" y="167"/>
                  <a:pt x="431" y="167"/>
                </a:cubicBezTo>
                <a:cubicBezTo>
                  <a:pt x="431" y="167"/>
                  <a:pt x="432" y="167"/>
                  <a:pt x="432" y="167"/>
                </a:cubicBezTo>
                <a:cubicBezTo>
                  <a:pt x="433" y="167"/>
                  <a:pt x="435" y="167"/>
                  <a:pt x="436" y="166"/>
                </a:cubicBezTo>
                <a:cubicBezTo>
                  <a:pt x="435" y="166"/>
                  <a:pt x="434" y="165"/>
                  <a:pt x="434" y="164"/>
                </a:cubicBezTo>
                <a:cubicBezTo>
                  <a:pt x="434" y="164"/>
                  <a:pt x="434" y="163"/>
                  <a:pt x="434" y="163"/>
                </a:cubicBezTo>
                <a:cubicBezTo>
                  <a:pt x="433" y="162"/>
                  <a:pt x="431" y="162"/>
                  <a:pt x="430" y="162"/>
                </a:cubicBezTo>
                <a:cubicBezTo>
                  <a:pt x="429" y="161"/>
                  <a:pt x="428" y="161"/>
                  <a:pt x="427" y="161"/>
                </a:cubicBezTo>
                <a:cubicBezTo>
                  <a:pt x="427" y="161"/>
                  <a:pt x="427" y="160"/>
                  <a:pt x="427" y="160"/>
                </a:cubicBezTo>
                <a:cubicBezTo>
                  <a:pt x="427" y="160"/>
                  <a:pt x="428" y="159"/>
                  <a:pt x="428" y="159"/>
                </a:cubicBezTo>
                <a:cubicBezTo>
                  <a:pt x="428" y="160"/>
                  <a:pt x="428" y="160"/>
                  <a:pt x="429" y="160"/>
                </a:cubicBezTo>
                <a:cubicBezTo>
                  <a:pt x="429" y="161"/>
                  <a:pt x="429" y="161"/>
                  <a:pt x="429" y="161"/>
                </a:cubicBezTo>
                <a:cubicBezTo>
                  <a:pt x="429" y="161"/>
                  <a:pt x="430" y="160"/>
                  <a:pt x="431" y="160"/>
                </a:cubicBezTo>
                <a:cubicBezTo>
                  <a:pt x="431" y="161"/>
                  <a:pt x="432" y="161"/>
                  <a:pt x="433" y="161"/>
                </a:cubicBezTo>
                <a:cubicBezTo>
                  <a:pt x="433" y="161"/>
                  <a:pt x="433" y="161"/>
                  <a:pt x="433" y="161"/>
                </a:cubicBezTo>
                <a:cubicBezTo>
                  <a:pt x="434" y="161"/>
                  <a:pt x="434" y="161"/>
                  <a:pt x="434" y="161"/>
                </a:cubicBezTo>
                <a:cubicBezTo>
                  <a:pt x="434" y="161"/>
                  <a:pt x="434" y="162"/>
                  <a:pt x="435" y="162"/>
                </a:cubicBezTo>
                <a:cubicBezTo>
                  <a:pt x="435" y="162"/>
                  <a:pt x="435" y="163"/>
                  <a:pt x="435" y="163"/>
                </a:cubicBezTo>
                <a:cubicBezTo>
                  <a:pt x="435" y="164"/>
                  <a:pt x="436" y="163"/>
                  <a:pt x="437" y="163"/>
                </a:cubicBezTo>
                <a:cubicBezTo>
                  <a:pt x="437" y="163"/>
                  <a:pt x="436" y="164"/>
                  <a:pt x="437" y="164"/>
                </a:cubicBezTo>
                <a:cubicBezTo>
                  <a:pt x="438" y="164"/>
                  <a:pt x="438" y="164"/>
                  <a:pt x="438" y="164"/>
                </a:cubicBezTo>
                <a:cubicBezTo>
                  <a:pt x="439" y="165"/>
                  <a:pt x="439" y="166"/>
                  <a:pt x="440" y="165"/>
                </a:cubicBezTo>
                <a:cubicBezTo>
                  <a:pt x="440" y="166"/>
                  <a:pt x="441" y="166"/>
                  <a:pt x="442" y="166"/>
                </a:cubicBezTo>
                <a:cubicBezTo>
                  <a:pt x="442" y="166"/>
                  <a:pt x="443" y="165"/>
                  <a:pt x="443" y="165"/>
                </a:cubicBezTo>
                <a:cubicBezTo>
                  <a:pt x="443" y="164"/>
                  <a:pt x="443" y="163"/>
                  <a:pt x="442" y="163"/>
                </a:cubicBezTo>
                <a:cubicBezTo>
                  <a:pt x="442" y="162"/>
                  <a:pt x="442" y="162"/>
                  <a:pt x="442" y="161"/>
                </a:cubicBezTo>
                <a:cubicBezTo>
                  <a:pt x="442" y="160"/>
                  <a:pt x="443" y="162"/>
                  <a:pt x="443" y="162"/>
                </a:cubicBezTo>
                <a:cubicBezTo>
                  <a:pt x="444" y="162"/>
                  <a:pt x="444" y="163"/>
                  <a:pt x="445" y="163"/>
                </a:cubicBezTo>
                <a:cubicBezTo>
                  <a:pt x="445" y="163"/>
                  <a:pt x="446" y="163"/>
                  <a:pt x="447" y="163"/>
                </a:cubicBezTo>
                <a:cubicBezTo>
                  <a:pt x="448" y="164"/>
                  <a:pt x="449" y="163"/>
                  <a:pt x="449" y="161"/>
                </a:cubicBezTo>
                <a:cubicBezTo>
                  <a:pt x="449" y="160"/>
                  <a:pt x="449" y="160"/>
                  <a:pt x="449" y="159"/>
                </a:cubicBezTo>
                <a:cubicBezTo>
                  <a:pt x="449" y="159"/>
                  <a:pt x="449" y="159"/>
                  <a:pt x="449" y="159"/>
                </a:cubicBezTo>
                <a:cubicBezTo>
                  <a:pt x="450" y="160"/>
                  <a:pt x="449" y="161"/>
                  <a:pt x="450" y="161"/>
                </a:cubicBezTo>
                <a:cubicBezTo>
                  <a:pt x="450" y="161"/>
                  <a:pt x="451" y="161"/>
                  <a:pt x="451" y="161"/>
                </a:cubicBezTo>
                <a:cubicBezTo>
                  <a:pt x="451" y="161"/>
                  <a:pt x="451" y="161"/>
                  <a:pt x="452" y="161"/>
                </a:cubicBezTo>
                <a:cubicBezTo>
                  <a:pt x="452" y="161"/>
                  <a:pt x="454" y="161"/>
                  <a:pt x="454" y="160"/>
                </a:cubicBezTo>
                <a:cubicBezTo>
                  <a:pt x="454" y="157"/>
                  <a:pt x="454" y="155"/>
                  <a:pt x="453" y="153"/>
                </a:cubicBezTo>
                <a:cubicBezTo>
                  <a:pt x="453" y="153"/>
                  <a:pt x="453" y="152"/>
                  <a:pt x="453" y="152"/>
                </a:cubicBezTo>
                <a:cubicBezTo>
                  <a:pt x="453" y="151"/>
                  <a:pt x="453" y="151"/>
                  <a:pt x="452" y="151"/>
                </a:cubicBezTo>
                <a:cubicBezTo>
                  <a:pt x="452" y="151"/>
                  <a:pt x="451" y="152"/>
                  <a:pt x="450" y="151"/>
                </a:cubicBezTo>
                <a:cubicBezTo>
                  <a:pt x="449" y="150"/>
                  <a:pt x="448" y="150"/>
                  <a:pt x="446" y="150"/>
                </a:cubicBezTo>
                <a:cubicBezTo>
                  <a:pt x="444" y="150"/>
                  <a:pt x="444" y="150"/>
                  <a:pt x="443" y="148"/>
                </a:cubicBezTo>
                <a:cubicBezTo>
                  <a:pt x="444" y="148"/>
                  <a:pt x="445" y="148"/>
                  <a:pt x="446" y="147"/>
                </a:cubicBezTo>
                <a:cubicBezTo>
                  <a:pt x="447" y="146"/>
                  <a:pt x="448" y="147"/>
                  <a:pt x="449" y="147"/>
                </a:cubicBezTo>
                <a:cubicBezTo>
                  <a:pt x="449" y="148"/>
                  <a:pt x="450" y="148"/>
                  <a:pt x="450" y="148"/>
                </a:cubicBezTo>
                <a:cubicBezTo>
                  <a:pt x="450" y="148"/>
                  <a:pt x="449" y="148"/>
                  <a:pt x="449" y="149"/>
                </a:cubicBezTo>
                <a:cubicBezTo>
                  <a:pt x="450" y="150"/>
                  <a:pt x="450" y="149"/>
                  <a:pt x="451" y="149"/>
                </a:cubicBezTo>
                <a:cubicBezTo>
                  <a:pt x="452" y="149"/>
                  <a:pt x="454" y="149"/>
                  <a:pt x="455" y="150"/>
                </a:cubicBezTo>
                <a:cubicBezTo>
                  <a:pt x="455" y="150"/>
                  <a:pt x="455" y="150"/>
                  <a:pt x="455" y="151"/>
                </a:cubicBezTo>
                <a:cubicBezTo>
                  <a:pt x="455" y="151"/>
                  <a:pt x="455" y="152"/>
                  <a:pt x="455" y="152"/>
                </a:cubicBezTo>
                <a:cubicBezTo>
                  <a:pt x="455" y="153"/>
                  <a:pt x="456" y="154"/>
                  <a:pt x="457" y="154"/>
                </a:cubicBezTo>
                <a:cubicBezTo>
                  <a:pt x="457" y="154"/>
                  <a:pt x="457" y="154"/>
                  <a:pt x="457" y="154"/>
                </a:cubicBezTo>
                <a:cubicBezTo>
                  <a:pt x="457" y="155"/>
                  <a:pt x="457" y="155"/>
                  <a:pt x="458" y="155"/>
                </a:cubicBezTo>
                <a:cubicBezTo>
                  <a:pt x="459" y="154"/>
                  <a:pt x="459" y="155"/>
                  <a:pt x="460" y="155"/>
                </a:cubicBezTo>
                <a:cubicBezTo>
                  <a:pt x="461" y="154"/>
                  <a:pt x="463" y="154"/>
                  <a:pt x="464" y="153"/>
                </a:cubicBezTo>
                <a:cubicBezTo>
                  <a:pt x="466" y="152"/>
                  <a:pt x="467" y="151"/>
                  <a:pt x="468" y="150"/>
                </a:cubicBezTo>
                <a:cubicBezTo>
                  <a:pt x="468" y="149"/>
                  <a:pt x="468" y="148"/>
                  <a:pt x="469" y="148"/>
                </a:cubicBezTo>
                <a:cubicBezTo>
                  <a:pt x="469" y="148"/>
                  <a:pt x="469" y="147"/>
                  <a:pt x="469" y="147"/>
                </a:cubicBezTo>
                <a:cubicBezTo>
                  <a:pt x="469" y="146"/>
                  <a:pt x="468" y="146"/>
                  <a:pt x="468" y="146"/>
                </a:cubicBezTo>
                <a:cubicBezTo>
                  <a:pt x="467" y="146"/>
                  <a:pt x="467" y="146"/>
                  <a:pt x="466" y="146"/>
                </a:cubicBezTo>
                <a:cubicBezTo>
                  <a:pt x="466" y="146"/>
                  <a:pt x="466" y="147"/>
                  <a:pt x="466" y="146"/>
                </a:cubicBezTo>
                <a:cubicBezTo>
                  <a:pt x="466" y="145"/>
                  <a:pt x="466" y="144"/>
                  <a:pt x="468" y="144"/>
                </a:cubicBezTo>
                <a:cubicBezTo>
                  <a:pt x="469" y="144"/>
                  <a:pt x="470" y="143"/>
                  <a:pt x="470" y="142"/>
                </a:cubicBezTo>
                <a:cubicBezTo>
                  <a:pt x="470" y="142"/>
                  <a:pt x="470" y="141"/>
                  <a:pt x="471" y="141"/>
                </a:cubicBezTo>
                <a:cubicBezTo>
                  <a:pt x="472" y="140"/>
                  <a:pt x="471" y="138"/>
                  <a:pt x="470" y="138"/>
                </a:cubicBezTo>
                <a:cubicBezTo>
                  <a:pt x="469" y="138"/>
                  <a:pt x="467" y="139"/>
                  <a:pt x="466" y="139"/>
                </a:cubicBezTo>
                <a:cubicBezTo>
                  <a:pt x="465" y="139"/>
                  <a:pt x="465" y="140"/>
                  <a:pt x="464" y="140"/>
                </a:cubicBezTo>
                <a:cubicBezTo>
                  <a:pt x="463" y="140"/>
                  <a:pt x="461" y="140"/>
                  <a:pt x="460" y="140"/>
                </a:cubicBezTo>
                <a:cubicBezTo>
                  <a:pt x="459" y="140"/>
                  <a:pt x="459" y="140"/>
                  <a:pt x="460" y="139"/>
                </a:cubicBezTo>
                <a:cubicBezTo>
                  <a:pt x="460" y="139"/>
                  <a:pt x="460" y="139"/>
                  <a:pt x="460" y="139"/>
                </a:cubicBezTo>
                <a:cubicBezTo>
                  <a:pt x="461" y="139"/>
                  <a:pt x="462" y="139"/>
                  <a:pt x="462" y="138"/>
                </a:cubicBezTo>
                <a:cubicBezTo>
                  <a:pt x="462" y="138"/>
                  <a:pt x="462" y="137"/>
                  <a:pt x="461" y="137"/>
                </a:cubicBezTo>
                <a:cubicBezTo>
                  <a:pt x="460" y="136"/>
                  <a:pt x="460" y="135"/>
                  <a:pt x="459" y="135"/>
                </a:cubicBezTo>
                <a:cubicBezTo>
                  <a:pt x="459" y="134"/>
                  <a:pt x="459" y="134"/>
                  <a:pt x="460" y="134"/>
                </a:cubicBezTo>
                <a:cubicBezTo>
                  <a:pt x="460" y="135"/>
                  <a:pt x="461" y="135"/>
                  <a:pt x="462" y="136"/>
                </a:cubicBezTo>
                <a:cubicBezTo>
                  <a:pt x="462" y="136"/>
                  <a:pt x="462" y="136"/>
                  <a:pt x="462" y="136"/>
                </a:cubicBezTo>
                <a:cubicBezTo>
                  <a:pt x="462" y="137"/>
                  <a:pt x="463" y="138"/>
                  <a:pt x="463" y="138"/>
                </a:cubicBezTo>
                <a:cubicBezTo>
                  <a:pt x="465" y="139"/>
                  <a:pt x="465" y="137"/>
                  <a:pt x="465" y="137"/>
                </a:cubicBezTo>
                <a:cubicBezTo>
                  <a:pt x="466" y="137"/>
                  <a:pt x="466" y="137"/>
                  <a:pt x="466" y="137"/>
                </a:cubicBezTo>
                <a:cubicBezTo>
                  <a:pt x="467" y="136"/>
                  <a:pt x="467" y="136"/>
                  <a:pt x="467" y="136"/>
                </a:cubicBezTo>
                <a:cubicBezTo>
                  <a:pt x="467" y="136"/>
                  <a:pt x="468" y="136"/>
                  <a:pt x="468" y="136"/>
                </a:cubicBezTo>
                <a:cubicBezTo>
                  <a:pt x="469" y="136"/>
                  <a:pt x="469" y="135"/>
                  <a:pt x="470" y="135"/>
                </a:cubicBezTo>
                <a:cubicBezTo>
                  <a:pt x="470" y="135"/>
                  <a:pt x="470" y="135"/>
                  <a:pt x="471" y="135"/>
                </a:cubicBezTo>
                <a:cubicBezTo>
                  <a:pt x="471" y="135"/>
                  <a:pt x="472" y="135"/>
                  <a:pt x="472" y="135"/>
                </a:cubicBezTo>
                <a:cubicBezTo>
                  <a:pt x="473" y="136"/>
                  <a:pt x="474" y="136"/>
                  <a:pt x="474" y="134"/>
                </a:cubicBezTo>
                <a:cubicBezTo>
                  <a:pt x="474" y="134"/>
                  <a:pt x="474" y="134"/>
                  <a:pt x="475" y="134"/>
                </a:cubicBezTo>
                <a:cubicBezTo>
                  <a:pt x="475" y="133"/>
                  <a:pt x="475" y="133"/>
                  <a:pt x="475" y="132"/>
                </a:cubicBezTo>
                <a:cubicBezTo>
                  <a:pt x="474" y="131"/>
                  <a:pt x="474" y="131"/>
                  <a:pt x="473" y="131"/>
                </a:cubicBezTo>
                <a:cubicBezTo>
                  <a:pt x="473" y="130"/>
                  <a:pt x="472" y="130"/>
                  <a:pt x="472" y="130"/>
                </a:cubicBezTo>
                <a:cubicBezTo>
                  <a:pt x="472" y="130"/>
                  <a:pt x="471" y="129"/>
                  <a:pt x="471" y="129"/>
                </a:cubicBezTo>
                <a:cubicBezTo>
                  <a:pt x="472" y="127"/>
                  <a:pt x="472" y="126"/>
                  <a:pt x="471" y="124"/>
                </a:cubicBezTo>
                <a:cubicBezTo>
                  <a:pt x="471" y="123"/>
                  <a:pt x="471" y="122"/>
                  <a:pt x="469" y="121"/>
                </a:cubicBezTo>
                <a:cubicBezTo>
                  <a:pt x="469" y="121"/>
                  <a:pt x="470" y="120"/>
                  <a:pt x="470" y="121"/>
                </a:cubicBezTo>
                <a:cubicBezTo>
                  <a:pt x="471" y="122"/>
                  <a:pt x="472" y="123"/>
                  <a:pt x="472" y="125"/>
                </a:cubicBezTo>
                <a:cubicBezTo>
                  <a:pt x="473" y="125"/>
                  <a:pt x="474" y="126"/>
                  <a:pt x="473" y="127"/>
                </a:cubicBezTo>
                <a:cubicBezTo>
                  <a:pt x="473" y="127"/>
                  <a:pt x="473" y="128"/>
                  <a:pt x="473" y="128"/>
                </a:cubicBezTo>
                <a:cubicBezTo>
                  <a:pt x="472" y="129"/>
                  <a:pt x="473" y="129"/>
                  <a:pt x="473" y="129"/>
                </a:cubicBezTo>
                <a:cubicBezTo>
                  <a:pt x="475" y="130"/>
                  <a:pt x="477" y="129"/>
                  <a:pt x="478" y="128"/>
                </a:cubicBezTo>
                <a:cubicBezTo>
                  <a:pt x="479" y="127"/>
                  <a:pt x="480" y="126"/>
                  <a:pt x="480" y="124"/>
                </a:cubicBezTo>
                <a:cubicBezTo>
                  <a:pt x="480" y="123"/>
                  <a:pt x="481" y="121"/>
                  <a:pt x="482" y="119"/>
                </a:cubicBezTo>
                <a:cubicBezTo>
                  <a:pt x="482" y="119"/>
                  <a:pt x="482" y="119"/>
                  <a:pt x="482" y="118"/>
                </a:cubicBezTo>
                <a:cubicBezTo>
                  <a:pt x="482" y="118"/>
                  <a:pt x="482" y="118"/>
                  <a:pt x="483" y="118"/>
                </a:cubicBezTo>
                <a:cubicBezTo>
                  <a:pt x="485" y="116"/>
                  <a:pt x="486" y="112"/>
                  <a:pt x="489" y="111"/>
                </a:cubicBezTo>
                <a:cubicBezTo>
                  <a:pt x="489" y="110"/>
                  <a:pt x="489" y="110"/>
                  <a:pt x="489" y="109"/>
                </a:cubicBezTo>
                <a:cubicBezTo>
                  <a:pt x="489" y="109"/>
                  <a:pt x="489" y="108"/>
                  <a:pt x="490" y="108"/>
                </a:cubicBezTo>
                <a:cubicBezTo>
                  <a:pt x="491" y="108"/>
                  <a:pt x="491" y="107"/>
                  <a:pt x="491" y="106"/>
                </a:cubicBezTo>
                <a:cubicBezTo>
                  <a:pt x="491" y="105"/>
                  <a:pt x="492" y="105"/>
                  <a:pt x="492" y="105"/>
                </a:cubicBezTo>
                <a:cubicBezTo>
                  <a:pt x="493" y="105"/>
                  <a:pt x="493" y="105"/>
                  <a:pt x="493" y="104"/>
                </a:cubicBezTo>
                <a:cubicBezTo>
                  <a:pt x="494" y="104"/>
                  <a:pt x="495" y="103"/>
                  <a:pt x="496" y="102"/>
                </a:cubicBezTo>
                <a:cubicBezTo>
                  <a:pt x="497" y="101"/>
                  <a:pt x="498" y="99"/>
                  <a:pt x="499" y="97"/>
                </a:cubicBezTo>
                <a:cubicBezTo>
                  <a:pt x="499" y="97"/>
                  <a:pt x="500" y="96"/>
                  <a:pt x="500" y="96"/>
                </a:cubicBezTo>
                <a:cubicBezTo>
                  <a:pt x="500" y="94"/>
                  <a:pt x="501" y="93"/>
                  <a:pt x="502" y="92"/>
                </a:cubicBezTo>
                <a:cubicBezTo>
                  <a:pt x="503" y="93"/>
                  <a:pt x="504" y="92"/>
                  <a:pt x="504" y="92"/>
                </a:cubicBezTo>
                <a:cubicBezTo>
                  <a:pt x="506" y="91"/>
                  <a:pt x="507" y="89"/>
                  <a:pt x="508" y="88"/>
                </a:cubicBezTo>
                <a:cubicBezTo>
                  <a:pt x="509" y="87"/>
                  <a:pt x="509" y="87"/>
                  <a:pt x="509" y="87"/>
                </a:cubicBezTo>
                <a:cubicBezTo>
                  <a:pt x="510" y="86"/>
                  <a:pt x="510" y="86"/>
                  <a:pt x="510" y="86"/>
                </a:cubicBezTo>
                <a:cubicBezTo>
                  <a:pt x="511" y="85"/>
                  <a:pt x="511" y="84"/>
                  <a:pt x="511" y="83"/>
                </a:cubicBezTo>
                <a:cubicBezTo>
                  <a:pt x="512" y="82"/>
                  <a:pt x="512" y="81"/>
                  <a:pt x="512" y="80"/>
                </a:cubicBezTo>
                <a:cubicBezTo>
                  <a:pt x="512" y="80"/>
                  <a:pt x="512" y="80"/>
                  <a:pt x="512" y="80"/>
                </a:cubicBezTo>
                <a:cubicBezTo>
                  <a:pt x="511" y="80"/>
                  <a:pt x="512" y="79"/>
                  <a:pt x="511" y="79"/>
                </a:cubicBezTo>
                <a:cubicBezTo>
                  <a:pt x="510" y="79"/>
                  <a:pt x="509" y="79"/>
                  <a:pt x="508" y="79"/>
                </a:cubicBezTo>
                <a:cubicBezTo>
                  <a:pt x="508" y="79"/>
                  <a:pt x="507" y="80"/>
                  <a:pt x="506" y="80"/>
                </a:cubicBezTo>
                <a:cubicBezTo>
                  <a:pt x="505" y="80"/>
                  <a:pt x="504" y="81"/>
                  <a:pt x="503" y="81"/>
                </a:cubicBezTo>
                <a:cubicBezTo>
                  <a:pt x="503" y="81"/>
                  <a:pt x="503" y="81"/>
                  <a:pt x="503" y="82"/>
                </a:cubicBezTo>
                <a:cubicBezTo>
                  <a:pt x="502" y="82"/>
                  <a:pt x="502" y="82"/>
                  <a:pt x="501" y="83"/>
                </a:cubicBezTo>
                <a:cubicBezTo>
                  <a:pt x="499" y="84"/>
                  <a:pt x="498" y="85"/>
                  <a:pt x="496" y="85"/>
                </a:cubicBezTo>
                <a:cubicBezTo>
                  <a:pt x="496" y="86"/>
                  <a:pt x="495" y="86"/>
                  <a:pt x="495" y="86"/>
                </a:cubicBezTo>
                <a:cubicBezTo>
                  <a:pt x="494" y="86"/>
                  <a:pt x="494" y="87"/>
                  <a:pt x="494" y="87"/>
                </a:cubicBezTo>
                <a:cubicBezTo>
                  <a:pt x="494" y="87"/>
                  <a:pt x="493" y="87"/>
                  <a:pt x="493" y="87"/>
                </a:cubicBezTo>
                <a:cubicBezTo>
                  <a:pt x="492" y="87"/>
                  <a:pt x="491" y="87"/>
                  <a:pt x="491" y="88"/>
                </a:cubicBezTo>
                <a:cubicBezTo>
                  <a:pt x="490" y="88"/>
                  <a:pt x="490" y="88"/>
                  <a:pt x="489" y="89"/>
                </a:cubicBezTo>
                <a:cubicBezTo>
                  <a:pt x="488" y="89"/>
                  <a:pt x="487" y="90"/>
                  <a:pt x="486" y="91"/>
                </a:cubicBezTo>
                <a:cubicBezTo>
                  <a:pt x="486" y="91"/>
                  <a:pt x="486" y="91"/>
                  <a:pt x="485" y="91"/>
                </a:cubicBezTo>
                <a:cubicBezTo>
                  <a:pt x="484" y="91"/>
                  <a:pt x="482" y="92"/>
                  <a:pt x="481" y="93"/>
                </a:cubicBezTo>
                <a:cubicBezTo>
                  <a:pt x="480" y="93"/>
                  <a:pt x="479" y="94"/>
                  <a:pt x="478" y="95"/>
                </a:cubicBezTo>
                <a:cubicBezTo>
                  <a:pt x="478" y="95"/>
                  <a:pt x="477" y="96"/>
                  <a:pt x="477" y="97"/>
                </a:cubicBezTo>
                <a:cubicBezTo>
                  <a:pt x="476" y="97"/>
                  <a:pt x="476" y="98"/>
                  <a:pt x="475" y="98"/>
                </a:cubicBezTo>
                <a:cubicBezTo>
                  <a:pt x="475" y="98"/>
                  <a:pt x="475" y="98"/>
                  <a:pt x="475" y="98"/>
                </a:cubicBezTo>
                <a:cubicBezTo>
                  <a:pt x="475" y="97"/>
                  <a:pt x="475" y="97"/>
                  <a:pt x="476" y="96"/>
                </a:cubicBezTo>
                <a:cubicBezTo>
                  <a:pt x="476" y="96"/>
                  <a:pt x="477" y="95"/>
                  <a:pt x="477" y="95"/>
                </a:cubicBezTo>
                <a:cubicBezTo>
                  <a:pt x="476" y="95"/>
                  <a:pt x="476" y="95"/>
                  <a:pt x="476" y="95"/>
                </a:cubicBezTo>
                <a:cubicBezTo>
                  <a:pt x="475" y="95"/>
                  <a:pt x="474" y="95"/>
                  <a:pt x="473" y="95"/>
                </a:cubicBezTo>
                <a:cubicBezTo>
                  <a:pt x="474" y="94"/>
                  <a:pt x="474" y="94"/>
                  <a:pt x="474" y="94"/>
                </a:cubicBezTo>
                <a:cubicBezTo>
                  <a:pt x="474" y="95"/>
                  <a:pt x="475" y="95"/>
                  <a:pt x="475" y="94"/>
                </a:cubicBezTo>
                <a:cubicBezTo>
                  <a:pt x="476" y="94"/>
                  <a:pt x="477" y="94"/>
                  <a:pt x="477" y="93"/>
                </a:cubicBezTo>
                <a:cubicBezTo>
                  <a:pt x="478" y="93"/>
                  <a:pt x="479" y="92"/>
                  <a:pt x="479" y="91"/>
                </a:cubicBezTo>
                <a:cubicBezTo>
                  <a:pt x="479" y="91"/>
                  <a:pt x="479" y="91"/>
                  <a:pt x="479" y="91"/>
                </a:cubicBezTo>
                <a:cubicBezTo>
                  <a:pt x="480" y="91"/>
                  <a:pt x="481" y="91"/>
                  <a:pt x="482" y="91"/>
                </a:cubicBezTo>
                <a:cubicBezTo>
                  <a:pt x="482" y="90"/>
                  <a:pt x="482" y="90"/>
                  <a:pt x="482" y="90"/>
                </a:cubicBezTo>
                <a:cubicBezTo>
                  <a:pt x="483" y="90"/>
                  <a:pt x="483" y="90"/>
                  <a:pt x="484" y="90"/>
                </a:cubicBezTo>
                <a:cubicBezTo>
                  <a:pt x="484" y="89"/>
                  <a:pt x="485" y="89"/>
                  <a:pt x="486" y="88"/>
                </a:cubicBezTo>
                <a:cubicBezTo>
                  <a:pt x="487" y="87"/>
                  <a:pt x="488" y="86"/>
                  <a:pt x="490" y="85"/>
                </a:cubicBezTo>
                <a:cubicBezTo>
                  <a:pt x="491" y="85"/>
                  <a:pt x="492" y="84"/>
                  <a:pt x="492" y="83"/>
                </a:cubicBezTo>
                <a:cubicBezTo>
                  <a:pt x="493" y="83"/>
                  <a:pt x="493" y="83"/>
                  <a:pt x="493" y="83"/>
                </a:cubicBezTo>
                <a:cubicBezTo>
                  <a:pt x="495" y="83"/>
                  <a:pt x="496" y="82"/>
                  <a:pt x="497" y="80"/>
                </a:cubicBezTo>
                <a:cubicBezTo>
                  <a:pt x="497" y="80"/>
                  <a:pt x="497" y="80"/>
                  <a:pt x="497" y="80"/>
                </a:cubicBezTo>
                <a:cubicBezTo>
                  <a:pt x="497" y="80"/>
                  <a:pt x="496" y="79"/>
                  <a:pt x="496" y="79"/>
                </a:cubicBezTo>
                <a:cubicBezTo>
                  <a:pt x="496" y="79"/>
                  <a:pt x="496" y="78"/>
                  <a:pt x="496" y="79"/>
                </a:cubicBezTo>
                <a:cubicBezTo>
                  <a:pt x="495" y="78"/>
                  <a:pt x="495" y="78"/>
                  <a:pt x="495" y="78"/>
                </a:cubicBezTo>
                <a:cubicBezTo>
                  <a:pt x="494" y="78"/>
                  <a:pt x="493" y="78"/>
                  <a:pt x="493" y="78"/>
                </a:cubicBezTo>
                <a:cubicBezTo>
                  <a:pt x="492" y="78"/>
                  <a:pt x="492" y="78"/>
                  <a:pt x="491" y="78"/>
                </a:cubicBezTo>
                <a:cubicBezTo>
                  <a:pt x="491" y="78"/>
                  <a:pt x="490" y="78"/>
                  <a:pt x="490" y="78"/>
                </a:cubicBezTo>
                <a:cubicBezTo>
                  <a:pt x="489" y="79"/>
                  <a:pt x="488" y="79"/>
                  <a:pt x="487" y="79"/>
                </a:cubicBezTo>
                <a:cubicBezTo>
                  <a:pt x="486" y="79"/>
                  <a:pt x="486" y="80"/>
                  <a:pt x="485" y="80"/>
                </a:cubicBezTo>
                <a:cubicBezTo>
                  <a:pt x="485" y="80"/>
                  <a:pt x="485" y="80"/>
                  <a:pt x="485" y="80"/>
                </a:cubicBezTo>
                <a:cubicBezTo>
                  <a:pt x="485" y="80"/>
                  <a:pt x="484" y="80"/>
                  <a:pt x="484" y="80"/>
                </a:cubicBezTo>
                <a:cubicBezTo>
                  <a:pt x="484" y="80"/>
                  <a:pt x="484" y="80"/>
                  <a:pt x="484" y="79"/>
                </a:cubicBezTo>
                <a:cubicBezTo>
                  <a:pt x="484" y="79"/>
                  <a:pt x="484" y="79"/>
                  <a:pt x="484" y="79"/>
                </a:cubicBezTo>
                <a:cubicBezTo>
                  <a:pt x="484" y="79"/>
                  <a:pt x="485" y="79"/>
                  <a:pt x="485" y="79"/>
                </a:cubicBezTo>
                <a:cubicBezTo>
                  <a:pt x="485" y="78"/>
                  <a:pt x="485" y="78"/>
                  <a:pt x="485" y="78"/>
                </a:cubicBezTo>
                <a:cubicBezTo>
                  <a:pt x="484" y="77"/>
                  <a:pt x="484" y="75"/>
                  <a:pt x="482" y="75"/>
                </a:cubicBezTo>
                <a:cubicBezTo>
                  <a:pt x="482" y="74"/>
                  <a:pt x="482" y="74"/>
                  <a:pt x="482" y="74"/>
                </a:cubicBezTo>
                <a:cubicBezTo>
                  <a:pt x="482" y="73"/>
                  <a:pt x="481" y="72"/>
                  <a:pt x="480" y="71"/>
                </a:cubicBezTo>
                <a:cubicBezTo>
                  <a:pt x="481" y="72"/>
                  <a:pt x="482" y="73"/>
                  <a:pt x="483" y="74"/>
                </a:cubicBezTo>
                <a:cubicBezTo>
                  <a:pt x="484" y="75"/>
                  <a:pt x="485" y="76"/>
                  <a:pt x="486" y="77"/>
                </a:cubicBezTo>
                <a:cubicBezTo>
                  <a:pt x="486" y="77"/>
                  <a:pt x="487" y="78"/>
                  <a:pt x="487" y="77"/>
                </a:cubicBezTo>
                <a:cubicBezTo>
                  <a:pt x="488" y="77"/>
                  <a:pt x="489" y="77"/>
                  <a:pt x="489" y="76"/>
                </a:cubicBezTo>
                <a:cubicBezTo>
                  <a:pt x="491" y="77"/>
                  <a:pt x="492" y="76"/>
                  <a:pt x="493" y="76"/>
                </a:cubicBezTo>
                <a:cubicBezTo>
                  <a:pt x="495" y="76"/>
                  <a:pt x="498" y="75"/>
                  <a:pt x="500" y="75"/>
                </a:cubicBezTo>
                <a:cubicBezTo>
                  <a:pt x="500" y="75"/>
                  <a:pt x="500" y="75"/>
                  <a:pt x="500" y="75"/>
                </a:cubicBezTo>
                <a:cubicBezTo>
                  <a:pt x="501" y="74"/>
                  <a:pt x="501" y="74"/>
                  <a:pt x="501" y="74"/>
                </a:cubicBezTo>
                <a:cubicBezTo>
                  <a:pt x="502" y="74"/>
                  <a:pt x="502" y="75"/>
                  <a:pt x="503" y="74"/>
                </a:cubicBezTo>
                <a:cubicBezTo>
                  <a:pt x="503" y="74"/>
                  <a:pt x="504" y="74"/>
                  <a:pt x="505" y="74"/>
                </a:cubicBezTo>
                <a:cubicBezTo>
                  <a:pt x="505" y="73"/>
                  <a:pt x="505" y="73"/>
                  <a:pt x="506" y="72"/>
                </a:cubicBezTo>
                <a:cubicBezTo>
                  <a:pt x="506" y="72"/>
                  <a:pt x="506" y="72"/>
                  <a:pt x="505" y="72"/>
                </a:cubicBezTo>
                <a:cubicBezTo>
                  <a:pt x="505" y="72"/>
                  <a:pt x="505" y="72"/>
                  <a:pt x="505" y="72"/>
                </a:cubicBezTo>
                <a:cubicBezTo>
                  <a:pt x="504" y="73"/>
                  <a:pt x="503" y="72"/>
                  <a:pt x="501" y="72"/>
                </a:cubicBezTo>
                <a:cubicBezTo>
                  <a:pt x="502" y="71"/>
                  <a:pt x="503" y="71"/>
                  <a:pt x="504" y="71"/>
                </a:cubicBezTo>
                <a:cubicBezTo>
                  <a:pt x="505" y="71"/>
                  <a:pt x="505" y="71"/>
                  <a:pt x="505" y="70"/>
                </a:cubicBezTo>
                <a:cubicBezTo>
                  <a:pt x="506" y="70"/>
                  <a:pt x="506" y="69"/>
                  <a:pt x="506" y="69"/>
                </a:cubicBezTo>
                <a:cubicBezTo>
                  <a:pt x="507" y="70"/>
                  <a:pt x="507" y="69"/>
                  <a:pt x="508" y="69"/>
                </a:cubicBezTo>
                <a:cubicBezTo>
                  <a:pt x="508" y="69"/>
                  <a:pt x="509" y="69"/>
                  <a:pt x="510" y="70"/>
                </a:cubicBezTo>
                <a:cubicBezTo>
                  <a:pt x="510" y="71"/>
                  <a:pt x="510" y="71"/>
                  <a:pt x="511" y="71"/>
                </a:cubicBezTo>
                <a:cubicBezTo>
                  <a:pt x="512" y="71"/>
                  <a:pt x="512" y="71"/>
                  <a:pt x="512" y="70"/>
                </a:cubicBezTo>
                <a:cubicBezTo>
                  <a:pt x="514" y="69"/>
                  <a:pt x="514" y="68"/>
                  <a:pt x="513" y="67"/>
                </a:cubicBezTo>
                <a:cubicBezTo>
                  <a:pt x="513" y="67"/>
                  <a:pt x="513" y="66"/>
                  <a:pt x="513" y="66"/>
                </a:cubicBezTo>
                <a:cubicBezTo>
                  <a:pt x="513" y="66"/>
                  <a:pt x="513" y="67"/>
                  <a:pt x="514" y="67"/>
                </a:cubicBezTo>
                <a:cubicBezTo>
                  <a:pt x="515" y="68"/>
                  <a:pt x="515" y="68"/>
                  <a:pt x="516" y="67"/>
                </a:cubicBezTo>
                <a:cubicBezTo>
                  <a:pt x="517" y="66"/>
                  <a:pt x="517" y="65"/>
                  <a:pt x="518" y="64"/>
                </a:cubicBezTo>
                <a:cubicBezTo>
                  <a:pt x="518" y="64"/>
                  <a:pt x="518" y="64"/>
                  <a:pt x="519" y="64"/>
                </a:cubicBezTo>
                <a:cubicBezTo>
                  <a:pt x="520" y="63"/>
                  <a:pt x="521" y="62"/>
                  <a:pt x="522" y="61"/>
                </a:cubicBezTo>
                <a:cubicBezTo>
                  <a:pt x="523" y="60"/>
                  <a:pt x="525" y="59"/>
                  <a:pt x="525" y="57"/>
                </a:cubicBezTo>
                <a:cubicBezTo>
                  <a:pt x="526" y="57"/>
                  <a:pt x="527" y="57"/>
                  <a:pt x="527" y="56"/>
                </a:cubicBezTo>
                <a:cubicBezTo>
                  <a:pt x="527" y="55"/>
                  <a:pt x="527" y="55"/>
                  <a:pt x="527" y="55"/>
                </a:cubicBezTo>
                <a:cubicBezTo>
                  <a:pt x="528" y="54"/>
                  <a:pt x="530" y="53"/>
                  <a:pt x="528" y="51"/>
                </a:cubicBezTo>
                <a:cubicBezTo>
                  <a:pt x="529" y="51"/>
                  <a:pt x="530" y="50"/>
                  <a:pt x="530" y="50"/>
                </a:cubicBezTo>
                <a:cubicBezTo>
                  <a:pt x="531" y="49"/>
                  <a:pt x="532" y="49"/>
                  <a:pt x="532" y="48"/>
                </a:cubicBezTo>
                <a:cubicBezTo>
                  <a:pt x="533" y="47"/>
                  <a:pt x="534" y="46"/>
                  <a:pt x="534" y="45"/>
                </a:cubicBezTo>
                <a:cubicBezTo>
                  <a:pt x="534" y="43"/>
                  <a:pt x="534" y="40"/>
                  <a:pt x="533" y="38"/>
                </a:cubicBezTo>
                <a:close/>
                <a:moveTo>
                  <a:pt x="393" y="95"/>
                </a:moveTo>
                <a:cubicBezTo>
                  <a:pt x="393" y="95"/>
                  <a:pt x="393" y="95"/>
                  <a:pt x="393" y="95"/>
                </a:cubicBezTo>
                <a:cubicBezTo>
                  <a:pt x="393" y="95"/>
                  <a:pt x="393" y="95"/>
                  <a:pt x="393" y="95"/>
                </a:cubicBezTo>
                <a:close/>
                <a:moveTo>
                  <a:pt x="377" y="221"/>
                </a:moveTo>
                <a:cubicBezTo>
                  <a:pt x="377" y="221"/>
                  <a:pt x="377" y="221"/>
                  <a:pt x="377" y="221"/>
                </a:cubicBezTo>
                <a:cubicBezTo>
                  <a:pt x="377" y="221"/>
                  <a:pt x="377" y="221"/>
                  <a:pt x="377" y="221"/>
                </a:cubicBezTo>
                <a:close/>
                <a:moveTo>
                  <a:pt x="361" y="248"/>
                </a:moveTo>
                <a:cubicBezTo>
                  <a:pt x="361" y="248"/>
                  <a:pt x="361" y="248"/>
                  <a:pt x="361" y="248"/>
                </a:cubicBezTo>
                <a:cubicBezTo>
                  <a:pt x="361" y="248"/>
                  <a:pt x="361" y="248"/>
                  <a:pt x="361" y="248"/>
                </a:cubicBezTo>
                <a:cubicBezTo>
                  <a:pt x="361" y="248"/>
                  <a:pt x="361" y="248"/>
                  <a:pt x="361" y="248"/>
                </a:cubicBezTo>
                <a:close/>
                <a:moveTo>
                  <a:pt x="365" y="257"/>
                </a:moveTo>
                <a:cubicBezTo>
                  <a:pt x="365" y="256"/>
                  <a:pt x="365" y="256"/>
                  <a:pt x="365" y="256"/>
                </a:cubicBezTo>
                <a:cubicBezTo>
                  <a:pt x="365" y="256"/>
                  <a:pt x="365" y="256"/>
                  <a:pt x="365" y="256"/>
                </a:cubicBezTo>
                <a:cubicBezTo>
                  <a:pt x="366" y="256"/>
                  <a:pt x="366" y="257"/>
                  <a:pt x="366" y="257"/>
                </a:cubicBezTo>
                <a:cubicBezTo>
                  <a:pt x="366" y="257"/>
                  <a:pt x="366" y="257"/>
                  <a:pt x="365" y="257"/>
                </a:cubicBezTo>
                <a:close/>
                <a:moveTo>
                  <a:pt x="413" y="243"/>
                </a:moveTo>
                <a:cubicBezTo>
                  <a:pt x="413" y="243"/>
                  <a:pt x="413" y="243"/>
                  <a:pt x="413" y="243"/>
                </a:cubicBezTo>
                <a:cubicBezTo>
                  <a:pt x="413" y="243"/>
                  <a:pt x="413" y="243"/>
                  <a:pt x="413" y="243"/>
                </a:cubicBezTo>
                <a:cubicBezTo>
                  <a:pt x="413" y="243"/>
                  <a:pt x="413" y="243"/>
                  <a:pt x="413" y="243"/>
                </a:cubicBezTo>
                <a:close/>
                <a:moveTo>
                  <a:pt x="423" y="186"/>
                </a:moveTo>
                <a:cubicBezTo>
                  <a:pt x="423" y="186"/>
                  <a:pt x="423" y="186"/>
                  <a:pt x="423" y="186"/>
                </a:cubicBezTo>
                <a:cubicBezTo>
                  <a:pt x="423" y="186"/>
                  <a:pt x="423" y="186"/>
                  <a:pt x="423" y="186"/>
                </a:cubicBezTo>
                <a:cubicBezTo>
                  <a:pt x="423" y="186"/>
                  <a:pt x="423" y="186"/>
                  <a:pt x="423" y="186"/>
                </a:cubicBezTo>
                <a:close/>
                <a:moveTo>
                  <a:pt x="460" y="142"/>
                </a:moveTo>
                <a:cubicBezTo>
                  <a:pt x="460" y="142"/>
                  <a:pt x="460" y="142"/>
                  <a:pt x="460" y="142"/>
                </a:cubicBezTo>
                <a:cubicBezTo>
                  <a:pt x="460" y="142"/>
                  <a:pt x="460" y="142"/>
                  <a:pt x="460" y="142"/>
                </a:cubicBezTo>
                <a:cubicBezTo>
                  <a:pt x="460" y="142"/>
                  <a:pt x="460" y="142"/>
                  <a:pt x="460" y="142"/>
                </a:cubicBezTo>
                <a:close/>
                <a:moveTo>
                  <a:pt x="501" y="89"/>
                </a:moveTo>
                <a:cubicBezTo>
                  <a:pt x="501" y="89"/>
                  <a:pt x="501" y="89"/>
                  <a:pt x="501" y="89"/>
                </a:cubicBezTo>
                <a:cubicBezTo>
                  <a:pt x="501" y="89"/>
                  <a:pt x="501" y="89"/>
                  <a:pt x="501" y="89"/>
                </a:cubicBezTo>
                <a:cubicBezTo>
                  <a:pt x="501" y="89"/>
                  <a:pt x="501" y="89"/>
                  <a:pt x="501" y="89"/>
                </a:cubicBezTo>
                <a:close/>
                <a:moveTo>
                  <a:pt x="480" y="95"/>
                </a:moveTo>
                <a:cubicBezTo>
                  <a:pt x="480" y="95"/>
                  <a:pt x="480" y="95"/>
                  <a:pt x="480" y="95"/>
                </a:cubicBezTo>
                <a:cubicBezTo>
                  <a:pt x="480" y="95"/>
                  <a:pt x="480" y="95"/>
                  <a:pt x="480" y="95"/>
                </a:cubicBezTo>
                <a:close/>
                <a:moveTo>
                  <a:pt x="289" y="296"/>
                </a:moveTo>
                <a:cubicBezTo>
                  <a:pt x="289" y="295"/>
                  <a:pt x="288" y="294"/>
                  <a:pt x="288" y="293"/>
                </a:cubicBezTo>
                <a:cubicBezTo>
                  <a:pt x="287" y="294"/>
                  <a:pt x="287" y="295"/>
                  <a:pt x="288" y="296"/>
                </a:cubicBezTo>
                <a:cubicBezTo>
                  <a:pt x="289" y="296"/>
                  <a:pt x="289" y="297"/>
                  <a:pt x="289" y="297"/>
                </a:cubicBezTo>
                <a:cubicBezTo>
                  <a:pt x="288" y="298"/>
                  <a:pt x="288" y="299"/>
                  <a:pt x="287" y="298"/>
                </a:cubicBezTo>
                <a:cubicBezTo>
                  <a:pt x="286" y="298"/>
                  <a:pt x="285" y="299"/>
                  <a:pt x="285" y="299"/>
                </a:cubicBezTo>
                <a:cubicBezTo>
                  <a:pt x="283" y="299"/>
                  <a:pt x="282" y="299"/>
                  <a:pt x="282" y="298"/>
                </a:cubicBezTo>
                <a:cubicBezTo>
                  <a:pt x="281" y="298"/>
                  <a:pt x="282" y="299"/>
                  <a:pt x="281" y="299"/>
                </a:cubicBezTo>
                <a:cubicBezTo>
                  <a:pt x="280" y="299"/>
                  <a:pt x="280" y="299"/>
                  <a:pt x="279" y="299"/>
                </a:cubicBezTo>
                <a:cubicBezTo>
                  <a:pt x="278" y="298"/>
                  <a:pt x="279" y="298"/>
                  <a:pt x="279" y="297"/>
                </a:cubicBezTo>
                <a:cubicBezTo>
                  <a:pt x="279" y="297"/>
                  <a:pt x="280" y="296"/>
                  <a:pt x="279" y="296"/>
                </a:cubicBezTo>
                <a:cubicBezTo>
                  <a:pt x="279" y="297"/>
                  <a:pt x="278" y="297"/>
                  <a:pt x="278" y="299"/>
                </a:cubicBezTo>
                <a:cubicBezTo>
                  <a:pt x="278" y="299"/>
                  <a:pt x="278" y="299"/>
                  <a:pt x="277" y="299"/>
                </a:cubicBezTo>
                <a:cubicBezTo>
                  <a:pt x="276" y="300"/>
                  <a:pt x="275" y="299"/>
                  <a:pt x="273" y="299"/>
                </a:cubicBezTo>
                <a:cubicBezTo>
                  <a:pt x="272" y="298"/>
                  <a:pt x="272" y="297"/>
                  <a:pt x="272" y="296"/>
                </a:cubicBezTo>
                <a:cubicBezTo>
                  <a:pt x="272" y="295"/>
                  <a:pt x="272" y="294"/>
                  <a:pt x="272" y="294"/>
                </a:cubicBezTo>
                <a:cubicBezTo>
                  <a:pt x="271" y="293"/>
                  <a:pt x="272" y="293"/>
                  <a:pt x="272" y="293"/>
                </a:cubicBezTo>
                <a:cubicBezTo>
                  <a:pt x="273" y="293"/>
                  <a:pt x="274" y="293"/>
                  <a:pt x="275" y="293"/>
                </a:cubicBezTo>
                <a:cubicBezTo>
                  <a:pt x="274" y="292"/>
                  <a:pt x="273" y="292"/>
                  <a:pt x="273" y="292"/>
                </a:cubicBezTo>
                <a:cubicBezTo>
                  <a:pt x="273" y="292"/>
                  <a:pt x="273" y="292"/>
                  <a:pt x="273" y="292"/>
                </a:cubicBezTo>
                <a:cubicBezTo>
                  <a:pt x="273" y="292"/>
                  <a:pt x="273" y="291"/>
                  <a:pt x="273" y="291"/>
                </a:cubicBezTo>
                <a:cubicBezTo>
                  <a:pt x="273" y="291"/>
                  <a:pt x="273" y="291"/>
                  <a:pt x="272" y="291"/>
                </a:cubicBezTo>
                <a:cubicBezTo>
                  <a:pt x="272" y="291"/>
                  <a:pt x="271" y="292"/>
                  <a:pt x="271" y="291"/>
                </a:cubicBezTo>
                <a:cubicBezTo>
                  <a:pt x="271" y="290"/>
                  <a:pt x="271" y="290"/>
                  <a:pt x="270" y="290"/>
                </a:cubicBezTo>
                <a:cubicBezTo>
                  <a:pt x="271" y="290"/>
                  <a:pt x="271" y="289"/>
                  <a:pt x="271" y="289"/>
                </a:cubicBezTo>
                <a:cubicBezTo>
                  <a:pt x="272" y="288"/>
                  <a:pt x="271" y="288"/>
                  <a:pt x="270" y="288"/>
                </a:cubicBezTo>
                <a:cubicBezTo>
                  <a:pt x="272" y="287"/>
                  <a:pt x="273" y="287"/>
                  <a:pt x="275" y="287"/>
                </a:cubicBezTo>
                <a:cubicBezTo>
                  <a:pt x="274" y="286"/>
                  <a:pt x="273" y="287"/>
                  <a:pt x="273" y="286"/>
                </a:cubicBezTo>
                <a:cubicBezTo>
                  <a:pt x="274" y="286"/>
                  <a:pt x="275" y="286"/>
                  <a:pt x="276" y="286"/>
                </a:cubicBezTo>
                <a:cubicBezTo>
                  <a:pt x="276" y="286"/>
                  <a:pt x="277" y="286"/>
                  <a:pt x="277" y="285"/>
                </a:cubicBezTo>
                <a:cubicBezTo>
                  <a:pt x="277" y="285"/>
                  <a:pt x="276" y="285"/>
                  <a:pt x="276" y="285"/>
                </a:cubicBezTo>
                <a:cubicBezTo>
                  <a:pt x="275" y="285"/>
                  <a:pt x="274" y="286"/>
                  <a:pt x="273" y="285"/>
                </a:cubicBezTo>
                <a:cubicBezTo>
                  <a:pt x="274" y="285"/>
                  <a:pt x="275" y="285"/>
                  <a:pt x="275" y="285"/>
                </a:cubicBezTo>
                <a:cubicBezTo>
                  <a:pt x="275" y="285"/>
                  <a:pt x="275" y="285"/>
                  <a:pt x="275" y="285"/>
                </a:cubicBezTo>
                <a:cubicBezTo>
                  <a:pt x="274" y="284"/>
                  <a:pt x="275" y="284"/>
                  <a:pt x="275" y="284"/>
                </a:cubicBezTo>
                <a:cubicBezTo>
                  <a:pt x="276" y="284"/>
                  <a:pt x="276" y="284"/>
                  <a:pt x="277" y="283"/>
                </a:cubicBezTo>
                <a:cubicBezTo>
                  <a:pt x="277" y="282"/>
                  <a:pt x="275" y="283"/>
                  <a:pt x="276" y="282"/>
                </a:cubicBezTo>
                <a:cubicBezTo>
                  <a:pt x="277" y="281"/>
                  <a:pt x="277" y="281"/>
                  <a:pt x="277" y="281"/>
                </a:cubicBezTo>
                <a:cubicBezTo>
                  <a:pt x="274" y="281"/>
                  <a:pt x="270" y="283"/>
                  <a:pt x="267" y="283"/>
                </a:cubicBezTo>
                <a:cubicBezTo>
                  <a:pt x="267" y="283"/>
                  <a:pt x="266" y="284"/>
                  <a:pt x="266" y="283"/>
                </a:cubicBezTo>
                <a:cubicBezTo>
                  <a:pt x="265" y="283"/>
                  <a:pt x="264" y="283"/>
                  <a:pt x="263" y="284"/>
                </a:cubicBezTo>
                <a:cubicBezTo>
                  <a:pt x="262" y="284"/>
                  <a:pt x="262" y="285"/>
                  <a:pt x="260" y="284"/>
                </a:cubicBezTo>
                <a:cubicBezTo>
                  <a:pt x="260" y="284"/>
                  <a:pt x="259" y="284"/>
                  <a:pt x="258" y="285"/>
                </a:cubicBezTo>
                <a:cubicBezTo>
                  <a:pt x="258" y="285"/>
                  <a:pt x="257" y="286"/>
                  <a:pt x="257" y="286"/>
                </a:cubicBezTo>
                <a:cubicBezTo>
                  <a:pt x="257" y="285"/>
                  <a:pt x="256" y="285"/>
                  <a:pt x="256" y="284"/>
                </a:cubicBezTo>
                <a:cubicBezTo>
                  <a:pt x="256" y="284"/>
                  <a:pt x="256" y="284"/>
                  <a:pt x="256" y="283"/>
                </a:cubicBezTo>
                <a:cubicBezTo>
                  <a:pt x="256" y="283"/>
                  <a:pt x="256" y="283"/>
                  <a:pt x="256" y="282"/>
                </a:cubicBezTo>
                <a:cubicBezTo>
                  <a:pt x="256" y="282"/>
                  <a:pt x="257" y="283"/>
                  <a:pt x="257" y="282"/>
                </a:cubicBezTo>
                <a:cubicBezTo>
                  <a:pt x="256" y="281"/>
                  <a:pt x="258" y="281"/>
                  <a:pt x="258" y="280"/>
                </a:cubicBezTo>
                <a:cubicBezTo>
                  <a:pt x="259" y="279"/>
                  <a:pt x="260" y="280"/>
                  <a:pt x="261" y="281"/>
                </a:cubicBezTo>
                <a:cubicBezTo>
                  <a:pt x="261" y="280"/>
                  <a:pt x="261" y="280"/>
                  <a:pt x="261" y="280"/>
                </a:cubicBezTo>
                <a:cubicBezTo>
                  <a:pt x="260" y="279"/>
                  <a:pt x="260" y="279"/>
                  <a:pt x="261" y="278"/>
                </a:cubicBezTo>
                <a:cubicBezTo>
                  <a:pt x="261" y="278"/>
                  <a:pt x="261" y="278"/>
                  <a:pt x="260" y="278"/>
                </a:cubicBezTo>
                <a:cubicBezTo>
                  <a:pt x="260" y="278"/>
                  <a:pt x="259" y="279"/>
                  <a:pt x="259" y="278"/>
                </a:cubicBezTo>
                <a:cubicBezTo>
                  <a:pt x="259" y="277"/>
                  <a:pt x="259" y="276"/>
                  <a:pt x="260" y="276"/>
                </a:cubicBezTo>
                <a:cubicBezTo>
                  <a:pt x="260" y="276"/>
                  <a:pt x="261" y="276"/>
                  <a:pt x="261" y="276"/>
                </a:cubicBezTo>
                <a:cubicBezTo>
                  <a:pt x="262" y="275"/>
                  <a:pt x="263" y="275"/>
                  <a:pt x="263" y="276"/>
                </a:cubicBezTo>
                <a:cubicBezTo>
                  <a:pt x="263" y="277"/>
                  <a:pt x="264" y="277"/>
                  <a:pt x="264" y="277"/>
                </a:cubicBezTo>
                <a:cubicBezTo>
                  <a:pt x="265" y="277"/>
                  <a:pt x="265" y="277"/>
                  <a:pt x="265" y="278"/>
                </a:cubicBezTo>
                <a:cubicBezTo>
                  <a:pt x="265" y="279"/>
                  <a:pt x="266" y="279"/>
                  <a:pt x="267" y="279"/>
                </a:cubicBezTo>
                <a:cubicBezTo>
                  <a:pt x="267" y="278"/>
                  <a:pt x="267" y="279"/>
                  <a:pt x="268" y="279"/>
                </a:cubicBezTo>
                <a:cubicBezTo>
                  <a:pt x="268" y="278"/>
                  <a:pt x="268" y="278"/>
                  <a:pt x="268" y="277"/>
                </a:cubicBezTo>
                <a:cubicBezTo>
                  <a:pt x="267" y="278"/>
                  <a:pt x="267" y="278"/>
                  <a:pt x="266" y="278"/>
                </a:cubicBezTo>
                <a:cubicBezTo>
                  <a:pt x="266" y="278"/>
                  <a:pt x="265" y="278"/>
                  <a:pt x="266" y="278"/>
                </a:cubicBezTo>
                <a:cubicBezTo>
                  <a:pt x="266" y="277"/>
                  <a:pt x="266" y="276"/>
                  <a:pt x="265" y="276"/>
                </a:cubicBezTo>
                <a:cubicBezTo>
                  <a:pt x="264" y="276"/>
                  <a:pt x="264" y="275"/>
                  <a:pt x="264" y="275"/>
                </a:cubicBezTo>
                <a:cubicBezTo>
                  <a:pt x="264" y="274"/>
                  <a:pt x="264" y="273"/>
                  <a:pt x="265" y="273"/>
                </a:cubicBezTo>
                <a:cubicBezTo>
                  <a:pt x="266" y="273"/>
                  <a:pt x="266" y="273"/>
                  <a:pt x="266" y="272"/>
                </a:cubicBezTo>
                <a:cubicBezTo>
                  <a:pt x="265" y="272"/>
                  <a:pt x="265" y="273"/>
                  <a:pt x="264" y="273"/>
                </a:cubicBezTo>
                <a:cubicBezTo>
                  <a:pt x="263" y="273"/>
                  <a:pt x="263" y="273"/>
                  <a:pt x="262" y="272"/>
                </a:cubicBezTo>
                <a:cubicBezTo>
                  <a:pt x="262" y="271"/>
                  <a:pt x="262" y="271"/>
                  <a:pt x="262" y="270"/>
                </a:cubicBezTo>
                <a:cubicBezTo>
                  <a:pt x="262" y="270"/>
                  <a:pt x="262" y="270"/>
                  <a:pt x="262" y="270"/>
                </a:cubicBezTo>
                <a:cubicBezTo>
                  <a:pt x="263" y="269"/>
                  <a:pt x="263" y="267"/>
                  <a:pt x="265" y="267"/>
                </a:cubicBezTo>
                <a:cubicBezTo>
                  <a:pt x="265" y="267"/>
                  <a:pt x="266" y="266"/>
                  <a:pt x="266" y="266"/>
                </a:cubicBezTo>
                <a:cubicBezTo>
                  <a:pt x="265" y="266"/>
                  <a:pt x="264" y="266"/>
                  <a:pt x="264" y="266"/>
                </a:cubicBezTo>
                <a:cubicBezTo>
                  <a:pt x="263" y="267"/>
                  <a:pt x="262" y="266"/>
                  <a:pt x="261" y="267"/>
                </a:cubicBezTo>
                <a:cubicBezTo>
                  <a:pt x="261" y="267"/>
                  <a:pt x="260" y="266"/>
                  <a:pt x="260" y="266"/>
                </a:cubicBezTo>
                <a:cubicBezTo>
                  <a:pt x="262" y="265"/>
                  <a:pt x="261" y="264"/>
                  <a:pt x="261" y="263"/>
                </a:cubicBezTo>
                <a:cubicBezTo>
                  <a:pt x="261" y="263"/>
                  <a:pt x="261" y="263"/>
                  <a:pt x="261" y="263"/>
                </a:cubicBezTo>
                <a:cubicBezTo>
                  <a:pt x="262" y="263"/>
                  <a:pt x="262" y="262"/>
                  <a:pt x="262" y="262"/>
                </a:cubicBezTo>
                <a:cubicBezTo>
                  <a:pt x="261" y="262"/>
                  <a:pt x="261" y="262"/>
                  <a:pt x="261" y="261"/>
                </a:cubicBezTo>
                <a:cubicBezTo>
                  <a:pt x="262" y="261"/>
                  <a:pt x="262" y="260"/>
                  <a:pt x="263" y="260"/>
                </a:cubicBezTo>
                <a:cubicBezTo>
                  <a:pt x="264" y="260"/>
                  <a:pt x="265" y="260"/>
                  <a:pt x="265" y="261"/>
                </a:cubicBezTo>
                <a:cubicBezTo>
                  <a:pt x="266" y="261"/>
                  <a:pt x="266" y="262"/>
                  <a:pt x="266" y="262"/>
                </a:cubicBezTo>
                <a:cubicBezTo>
                  <a:pt x="267" y="263"/>
                  <a:pt x="268" y="263"/>
                  <a:pt x="267" y="264"/>
                </a:cubicBezTo>
                <a:cubicBezTo>
                  <a:pt x="267" y="265"/>
                  <a:pt x="267" y="266"/>
                  <a:pt x="268" y="266"/>
                </a:cubicBezTo>
                <a:cubicBezTo>
                  <a:pt x="269" y="266"/>
                  <a:pt x="270" y="267"/>
                  <a:pt x="270" y="268"/>
                </a:cubicBezTo>
                <a:cubicBezTo>
                  <a:pt x="270" y="268"/>
                  <a:pt x="271" y="269"/>
                  <a:pt x="271" y="270"/>
                </a:cubicBezTo>
                <a:cubicBezTo>
                  <a:pt x="271" y="270"/>
                  <a:pt x="271" y="271"/>
                  <a:pt x="271" y="271"/>
                </a:cubicBezTo>
                <a:cubicBezTo>
                  <a:pt x="273" y="271"/>
                  <a:pt x="273" y="272"/>
                  <a:pt x="274" y="273"/>
                </a:cubicBezTo>
                <a:cubicBezTo>
                  <a:pt x="274" y="274"/>
                  <a:pt x="275" y="274"/>
                  <a:pt x="275" y="275"/>
                </a:cubicBezTo>
                <a:cubicBezTo>
                  <a:pt x="276" y="275"/>
                  <a:pt x="276" y="275"/>
                  <a:pt x="276" y="275"/>
                </a:cubicBezTo>
                <a:cubicBezTo>
                  <a:pt x="277" y="274"/>
                  <a:pt x="278" y="274"/>
                  <a:pt x="278" y="273"/>
                </a:cubicBezTo>
                <a:cubicBezTo>
                  <a:pt x="278" y="273"/>
                  <a:pt x="278" y="273"/>
                  <a:pt x="277" y="273"/>
                </a:cubicBezTo>
                <a:cubicBezTo>
                  <a:pt x="276" y="274"/>
                  <a:pt x="275" y="274"/>
                  <a:pt x="275" y="272"/>
                </a:cubicBezTo>
                <a:cubicBezTo>
                  <a:pt x="274" y="271"/>
                  <a:pt x="274" y="270"/>
                  <a:pt x="273" y="269"/>
                </a:cubicBezTo>
                <a:cubicBezTo>
                  <a:pt x="273" y="268"/>
                  <a:pt x="275" y="268"/>
                  <a:pt x="275" y="268"/>
                </a:cubicBezTo>
                <a:cubicBezTo>
                  <a:pt x="277" y="270"/>
                  <a:pt x="277" y="269"/>
                  <a:pt x="279" y="268"/>
                </a:cubicBezTo>
                <a:cubicBezTo>
                  <a:pt x="278" y="268"/>
                  <a:pt x="277" y="269"/>
                  <a:pt x="276" y="268"/>
                </a:cubicBezTo>
                <a:cubicBezTo>
                  <a:pt x="275" y="267"/>
                  <a:pt x="274" y="267"/>
                  <a:pt x="273" y="267"/>
                </a:cubicBezTo>
                <a:cubicBezTo>
                  <a:pt x="272" y="267"/>
                  <a:pt x="271" y="266"/>
                  <a:pt x="272" y="265"/>
                </a:cubicBezTo>
                <a:cubicBezTo>
                  <a:pt x="272" y="264"/>
                  <a:pt x="272" y="264"/>
                  <a:pt x="273" y="265"/>
                </a:cubicBezTo>
                <a:cubicBezTo>
                  <a:pt x="273" y="265"/>
                  <a:pt x="274" y="265"/>
                  <a:pt x="274" y="264"/>
                </a:cubicBezTo>
                <a:cubicBezTo>
                  <a:pt x="274" y="265"/>
                  <a:pt x="275" y="265"/>
                  <a:pt x="275" y="265"/>
                </a:cubicBezTo>
                <a:cubicBezTo>
                  <a:pt x="275" y="263"/>
                  <a:pt x="273" y="263"/>
                  <a:pt x="274" y="262"/>
                </a:cubicBezTo>
                <a:cubicBezTo>
                  <a:pt x="273" y="262"/>
                  <a:pt x="272" y="262"/>
                  <a:pt x="270" y="262"/>
                </a:cubicBezTo>
                <a:cubicBezTo>
                  <a:pt x="270" y="262"/>
                  <a:pt x="270" y="262"/>
                  <a:pt x="270" y="262"/>
                </a:cubicBezTo>
                <a:cubicBezTo>
                  <a:pt x="269" y="261"/>
                  <a:pt x="269" y="260"/>
                  <a:pt x="269" y="260"/>
                </a:cubicBezTo>
                <a:cubicBezTo>
                  <a:pt x="268" y="259"/>
                  <a:pt x="268" y="258"/>
                  <a:pt x="269" y="258"/>
                </a:cubicBezTo>
                <a:cubicBezTo>
                  <a:pt x="270" y="258"/>
                  <a:pt x="270" y="258"/>
                  <a:pt x="270" y="257"/>
                </a:cubicBezTo>
                <a:cubicBezTo>
                  <a:pt x="270" y="256"/>
                  <a:pt x="270" y="256"/>
                  <a:pt x="271" y="256"/>
                </a:cubicBezTo>
                <a:cubicBezTo>
                  <a:pt x="271" y="256"/>
                  <a:pt x="271" y="256"/>
                  <a:pt x="272" y="255"/>
                </a:cubicBezTo>
                <a:cubicBezTo>
                  <a:pt x="273" y="254"/>
                  <a:pt x="274" y="254"/>
                  <a:pt x="275" y="255"/>
                </a:cubicBezTo>
                <a:cubicBezTo>
                  <a:pt x="275" y="255"/>
                  <a:pt x="276" y="255"/>
                  <a:pt x="276" y="255"/>
                </a:cubicBezTo>
                <a:cubicBezTo>
                  <a:pt x="276" y="255"/>
                  <a:pt x="276" y="255"/>
                  <a:pt x="276" y="255"/>
                </a:cubicBezTo>
                <a:cubicBezTo>
                  <a:pt x="277" y="254"/>
                  <a:pt x="277" y="254"/>
                  <a:pt x="277" y="255"/>
                </a:cubicBezTo>
                <a:cubicBezTo>
                  <a:pt x="278" y="255"/>
                  <a:pt x="277" y="255"/>
                  <a:pt x="277" y="256"/>
                </a:cubicBezTo>
                <a:cubicBezTo>
                  <a:pt x="278" y="256"/>
                  <a:pt x="278" y="256"/>
                  <a:pt x="278" y="257"/>
                </a:cubicBezTo>
                <a:cubicBezTo>
                  <a:pt x="278" y="257"/>
                  <a:pt x="279" y="257"/>
                  <a:pt x="279" y="258"/>
                </a:cubicBezTo>
                <a:cubicBezTo>
                  <a:pt x="280" y="258"/>
                  <a:pt x="280" y="259"/>
                  <a:pt x="280" y="260"/>
                </a:cubicBezTo>
                <a:cubicBezTo>
                  <a:pt x="280" y="260"/>
                  <a:pt x="280" y="261"/>
                  <a:pt x="280" y="261"/>
                </a:cubicBezTo>
                <a:cubicBezTo>
                  <a:pt x="280" y="261"/>
                  <a:pt x="280" y="261"/>
                  <a:pt x="281" y="261"/>
                </a:cubicBezTo>
                <a:cubicBezTo>
                  <a:pt x="281" y="261"/>
                  <a:pt x="281" y="261"/>
                  <a:pt x="281" y="261"/>
                </a:cubicBezTo>
                <a:cubicBezTo>
                  <a:pt x="281" y="260"/>
                  <a:pt x="280" y="260"/>
                  <a:pt x="281" y="259"/>
                </a:cubicBezTo>
                <a:cubicBezTo>
                  <a:pt x="282" y="259"/>
                  <a:pt x="282" y="260"/>
                  <a:pt x="282" y="260"/>
                </a:cubicBezTo>
                <a:cubicBezTo>
                  <a:pt x="282" y="260"/>
                  <a:pt x="282" y="259"/>
                  <a:pt x="282" y="259"/>
                </a:cubicBezTo>
                <a:cubicBezTo>
                  <a:pt x="281" y="258"/>
                  <a:pt x="281" y="257"/>
                  <a:pt x="281" y="257"/>
                </a:cubicBezTo>
                <a:cubicBezTo>
                  <a:pt x="281" y="256"/>
                  <a:pt x="281" y="255"/>
                  <a:pt x="282" y="255"/>
                </a:cubicBezTo>
                <a:cubicBezTo>
                  <a:pt x="282" y="255"/>
                  <a:pt x="283" y="255"/>
                  <a:pt x="284" y="255"/>
                </a:cubicBezTo>
                <a:cubicBezTo>
                  <a:pt x="284" y="255"/>
                  <a:pt x="284" y="255"/>
                  <a:pt x="285" y="255"/>
                </a:cubicBezTo>
                <a:cubicBezTo>
                  <a:pt x="285" y="255"/>
                  <a:pt x="285" y="255"/>
                  <a:pt x="285" y="254"/>
                </a:cubicBezTo>
                <a:cubicBezTo>
                  <a:pt x="285" y="254"/>
                  <a:pt x="284" y="254"/>
                  <a:pt x="284" y="254"/>
                </a:cubicBezTo>
                <a:cubicBezTo>
                  <a:pt x="284" y="254"/>
                  <a:pt x="284" y="254"/>
                  <a:pt x="283" y="254"/>
                </a:cubicBezTo>
                <a:cubicBezTo>
                  <a:pt x="283" y="254"/>
                  <a:pt x="283" y="254"/>
                  <a:pt x="283" y="254"/>
                </a:cubicBezTo>
                <a:cubicBezTo>
                  <a:pt x="283" y="253"/>
                  <a:pt x="283" y="253"/>
                  <a:pt x="283" y="253"/>
                </a:cubicBezTo>
                <a:cubicBezTo>
                  <a:pt x="284" y="252"/>
                  <a:pt x="285" y="253"/>
                  <a:pt x="285" y="254"/>
                </a:cubicBezTo>
                <a:cubicBezTo>
                  <a:pt x="285" y="255"/>
                  <a:pt x="286" y="255"/>
                  <a:pt x="287" y="256"/>
                </a:cubicBezTo>
                <a:cubicBezTo>
                  <a:pt x="286" y="256"/>
                  <a:pt x="286" y="256"/>
                  <a:pt x="286" y="256"/>
                </a:cubicBezTo>
                <a:cubicBezTo>
                  <a:pt x="286" y="257"/>
                  <a:pt x="286" y="257"/>
                  <a:pt x="286" y="257"/>
                </a:cubicBezTo>
                <a:cubicBezTo>
                  <a:pt x="287" y="257"/>
                  <a:pt x="287" y="257"/>
                  <a:pt x="287" y="257"/>
                </a:cubicBezTo>
                <a:cubicBezTo>
                  <a:pt x="287" y="258"/>
                  <a:pt x="289" y="258"/>
                  <a:pt x="289" y="258"/>
                </a:cubicBezTo>
                <a:cubicBezTo>
                  <a:pt x="290" y="258"/>
                  <a:pt x="290" y="259"/>
                  <a:pt x="290" y="259"/>
                </a:cubicBezTo>
                <a:cubicBezTo>
                  <a:pt x="290" y="261"/>
                  <a:pt x="290" y="262"/>
                  <a:pt x="290" y="263"/>
                </a:cubicBezTo>
                <a:cubicBezTo>
                  <a:pt x="289" y="264"/>
                  <a:pt x="290" y="265"/>
                  <a:pt x="291" y="266"/>
                </a:cubicBezTo>
                <a:cubicBezTo>
                  <a:pt x="291" y="267"/>
                  <a:pt x="292" y="268"/>
                  <a:pt x="291" y="269"/>
                </a:cubicBezTo>
                <a:cubicBezTo>
                  <a:pt x="291" y="269"/>
                  <a:pt x="291" y="270"/>
                  <a:pt x="291" y="270"/>
                </a:cubicBezTo>
                <a:cubicBezTo>
                  <a:pt x="291" y="272"/>
                  <a:pt x="290" y="273"/>
                  <a:pt x="291" y="275"/>
                </a:cubicBezTo>
                <a:cubicBezTo>
                  <a:pt x="291" y="275"/>
                  <a:pt x="291" y="275"/>
                  <a:pt x="291" y="276"/>
                </a:cubicBezTo>
                <a:cubicBezTo>
                  <a:pt x="291" y="277"/>
                  <a:pt x="290" y="278"/>
                  <a:pt x="288" y="279"/>
                </a:cubicBezTo>
                <a:cubicBezTo>
                  <a:pt x="290" y="279"/>
                  <a:pt x="291" y="281"/>
                  <a:pt x="292" y="281"/>
                </a:cubicBezTo>
                <a:cubicBezTo>
                  <a:pt x="293" y="281"/>
                  <a:pt x="292" y="281"/>
                  <a:pt x="292" y="282"/>
                </a:cubicBezTo>
                <a:cubicBezTo>
                  <a:pt x="292" y="284"/>
                  <a:pt x="292" y="286"/>
                  <a:pt x="293" y="288"/>
                </a:cubicBezTo>
                <a:cubicBezTo>
                  <a:pt x="292" y="288"/>
                  <a:pt x="292" y="288"/>
                  <a:pt x="292" y="287"/>
                </a:cubicBezTo>
                <a:cubicBezTo>
                  <a:pt x="292" y="286"/>
                  <a:pt x="291" y="285"/>
                  <a:pt x="290" y="284"/>
                </a:cubicBezTo>
                <a:cubicBezTo>
                  <a:pt x="290" y="284"/>
                  <a:pt x="290" y="284"/>
                  <a:pt x="290" y="284"/>
                </a:cubicBezTo>
                <a:cubicBezTo>
                  <a:pt x="290" y="284"/>
                  <a:pt x="289" y="284"/>
                  <a:pt x="289" y="285"/>
                </a:cubicBezTo>
                <a:cubicBezTo>
                  <a:pt x="290" y="285"/>
                  <a:pt x="290" y="286"/>
                  <a:pt x="290" y="287"/>
                </a:cubicBezTo>
                <a:cubicBezTo>
                  <a:pt x="290" y="287"/>
                  <a:pt x="289" y="287"/>
                  <a:pt x="289" y="287"/>
                </a:cubicBezTo>
                <a:cubicBezTo>
                  <a:pt x="289" y="285"/>
                  <a:pt x="288" y="285"/>
                  <a:pt x="288" y="286"/>
                </a:cubicBezTo>
                <a:cubicBezTo>
                  <a:pt x="288" y="287"/>
                  <a:pt x="289" y="287"/>
                  <a:pt x="289" y="288"/>
                </a:cubicBezTo>
                <a:cubicBezTo>
                  <a:pt x="289" y="288"/>
                  <a:pt x="288" y="288"/>
                  <a:pt x="288" y="288"/>
                </a:cubicBezTo>
                <a:cubicBezTo>
                  <a:pt x="288" y="289"/>
                  <a:pt x="289" y="289"/>
                  <a:pt x="289" y="289"/>
                </a:cubicBezTo>
                <a:cubicBezTo>
                  <a:pt x="288" y="290"/>
                  <a:pt x="288" y="289"/>
                  <a:pt x="287" y="289"/>
                </a:cubicBezTo>
                <a:cubicBezTo>
                  <a:pt x="287" y="290"/>
                  <a:pt x="287" y="290"/>
                  <a:pt x="287" y="290"/>
                </a:cubicBezTo>
                <a:cubicBezTo>
                  <a:pt x="287" y="290"/>
                  <a:pt x="287" y="291"/>
                  <a:pt x="287" y="291"/>
                </a:cubicBezTo>
                <a:cubicBezTo>
                  <a:pt x="287" y="291"/>
                  <a:pt x="287" y="291"/>
                  <a:pt x="288" y="291"/>
                </a:cubicBezTo>
                <a:cubicBezTo>
                  <a:pt x="288" y="291"/>
                  <a:pt x="288" y="291"/>
                  <a:pt x="288" y="291"/>
                </a:cubicBezTo>
                <a:cubicBezTo>
                  <a:pt x="288" y="291"/>
                  <a:pt x="288" y="292"/>
                  <a:pt x="288" y="291"/>
                </a:cubicBezTo>
                <a:cubicBezTo>
                  <a:pt x="289" y="291"/>
                  <a:pt x="289" y="292"/>
                  <a:pt x="289" y="293"/>
                </a:cubicBezTo>
                <a:cubicBezTo>
                  <a:pt x="290" y="293"/>
                  <a:pt x="290" y="294"/>
                  <a:pt x="291" y="295"/>
                </a:cubicBezTo>
                <a:cubicBezTo>
                  <a:pt x="291" y="295"/>
                  <a:pt x="291" y="295"/>
                  <a:pt x="291" y="296"/>
                </a:cubicBezTo>
                <a:cubicBezTo>
                  <a:pt x="290" y="296"/>
                  <a:pt x="290" y="296"/>
                  <a:pt x="289" y="296"/>
                </a:cubicBezTo>
                <a:close/>
                <a:moveTo>
                  <a:pt x="309" y="229"/>
                </a:moveTo>
                <a:cubicBezTo>
                  <a:pt x="308" y="229"/>
                  <a:pt x="307" y="230"/>
                  <a:pt x="306" y="230"/>
                </a:cubicBezTo>
                <a:cubicBezTo>
                  <a:pt x="304" y="230"/>
                  <a:pt x="303" y="230"/>
                  <a:pt x="302" y="229"/>
                </a:cubicBezTo>
                <a:cubicBezTo>
                  <a:pt x="301" y="228"/>
                  <a:pt x="300" y="227"/>
                  <a:pt x="300" y="225"/>
                </a:cubicBezTo>
                <a:cubicBezTo>
                  <a:pt x="299" y="222"/>
                  <a:pt x="301" y="220"/>
                  <a:pt x="304" y="220"/>
                </a:cubicBezTo>
                <a:cubicBezTo>
                  <a:pt x="305" y="220"/>
                  <a:pt x="304" y="219"/>
                  <a:pt x="305" y="219"/>
                </a:cubicBezTo>
                <a:cubicBezTo>
                  <a:pt x="305" y="219"/>
                  <a:pt x="305" y="220"/>
                  <a:pt x="305" y="220"/>
                </a:cubicBezTo>
                <a:cubicBezTo>
                  <a:pt x="305" y="221"/>
                  <a:pt x="305" y="221"/>
                  <a:pt x="306" y="221"/>
                </a:cubicBezTo>
                <a:cubicBezTo>
                  <a:pt x="308" y="221"/>
                  <a:pt x="308" y="219"/>
                  <a:pt x="310" y="220"/>
                </a:cubicBezTo>
                <a:cubicBezTo>
                  <a:pt x="310" y="220"/>
                  <a:pt x="311" y="219"/>
                  <a:pt x="311" y="220"/>
                </a:cubicBezTo>
                <a:cubicBezTo>
                  <a:pt x="312" y="221"/>
                  <a:pt x="313" y="220"/>
                  <a:pt x="314" y="221"/>
                </a:cubicBezTo>
                <a:cubicBezTo>
                  <a:pt x="315" y="221"/>
                  <a:pt x="316" y="221"/>
                  <a:pt x="317" y="220"/>
                </a:cubicBezTo>
                <a:cubicBezTo>
                  <a:pt x="317" y="220"/>
                  <a:pt x="317" y="220"/>
                  <a:pt x="318" y="220"/>
                </a:cubicBezTo>
                <a:cubicBezTo>
                  <a:pt x="318" y="221"/>
                  <a:pt x="319" y="221"/>
                  <a:pt x="319" y="221"/>
                </a:cubicBezTo>
                <a:cubicBezTo>
                  <a:pt x="320" y="222"/>
                  <a:pt x="321" y="223"/>
                  <a:pt x="321" y="224"/>
                </a:cubicBezTo>
                <a:cubicBezTo>
                  <a:pt x="321" y="224"/>
                  <a:pt x="321" y="224"/>
                  <a:pt x="320" y="224"/>
                </a:cubicBezTo>
                <a:cubicBezTo>
                  <a:pt x="319" y="224"/>
                  <a:pt x="319" y="225"/>
                  <a:pt x="319" y="225"/>
                </a:cubicBezTo>
                <a:cubicBezTo>
                  <a:pt x="318" y="227"/>
                  <a:pt x="319" y="228"/>
                  <a:pt x="318" y="229"/>
                </a:cubicBezTo>
                <a:cubicBezTo>
                  <a:pt x="318" y="230"/>
                  <a:pt x="318" y="231"/>
                  <a:pt x="317" y="230"/>
                </a:cubicBezTo>
                <a:cubicBezTo>
                  <a:pt x="316" y="230"/>
                  <a:pt x="316" y="230"/>
                  <a:pt x="315" y="230"/>
                </a:cubicBezTo>
                <a:cubicBezTo>
                  <a:pt x="313" y="230"/>
                  <a:pt x="311" y="229"/>
                  <a:pt x="309" y="229"/>
                </a:cubicBezTo>
                <a:close/>
                <a:moveTo>
                  <a:pt x="343" y="236"/>
                </a:moveTo>
                <a:cubicBezTo>
                  <a:pt x="342" y="237"/>
                  <a:pt x="341" y="238"/>
                  <a:pt x="340" y="238"/>
                </a:cubicBezTo>
                <a:cubicBezTo>
                  <a:pt x="340" y="238"/>
                  <a:pt x="339" y="237"/>
                  <a:pt x="339" y="237"/>
                </a:cubicBezTo>
                <a:cubicBezTo>
                  <a:pt x="337" y="236"/>
                  <a:pt x="335" y="234"/>
                  <a:pt x="334" y="233"/>
                </a:cubicBezTo>
                <a:cubicBezTo>
                  <a:pt x="334" y="232"/>
                  <a:pt x="334" y="232"/>
                  <a:pt x="334" y="231"/>
                </a:cubicBezTo>
                <a:cubicBezTo>
                  <a:pt x="333" y="230"/>
                  <a:pt x="333" y="229"/>
                  <a:pt x="333" y="228"/>
                </a:cubicBezTo>
                <a:cubicBezTo>
                  <a:pt x="333" y="227"/>
                  <a:pt x="334" y="226"/>
                  <a:pt x="334" y="225"/>
                </a:cubicBezTo>
                <a:cubicBezTo>
                  <a:pt x="334" y="225"/>
                  <a:pt x="334" y="225"/>
                  <a:pt x="335" y="225"/>
                </a:cubicBezTo>
                <a:cubicBezTo>
                  <a:pt x="335" y="224"/>
                  <a:pt x="337" y="224"/>
                  <a:pt x="338" y="224"/>
                </a:cubicBezTo>
                <a:cubicBezTo>
                  <a:pt x="338" y="224"/>
                  <a:pt x="338" y="224"/>
                  <a:pt x="339" y="224"/>
                </a:cubicBezTo>
                <a:cubicBezTo>
                  <a:pt x="339" y="224"/>
                  <a:pt x="340" y="224"/>
                  <a:pt x="340" y="225"/>
                </a:cubicBezTo>
                <a:cubicBezTo>
                  <a:pt x="340" y="226"/>
                  <a:pt x="341" y="226"/>
                  <a:pt x="342" y="227"/>
                </a:cubicBezTo>
                <a:cubicBezTo>
                  <a:pt x="343" y="228"/>
                  <a:pt x="344" y="230"/>
                  <a:pt x="343" y="232"/>
                </a:cubicBezTo>
                <a:cubicBezTo>
                  <a:pt x="343" y="232"/>
                  <a:pt x="343" y="232"/>
                  <a:pt x="344" y="232"/>
                </a:cubicBezTo>
                <a:cubicBezTo>
                  <a:pt x="345" y="234"/>
                  <a:pt x="343" y="235"/>
                  <a:pt x="343" y="236"/>
                </a:cubicBezTo>
                <a:close/>
                <a:moveTo>
                  <a:pt x="274" y="146"/>
                </a:moveTo>
                <a:cubicBezTo>
                  <a:pt x="274" y="144"/>
                  <a:pt x="273" y="142"/>
                  <a:pt x="274" y="141"/>
                </a:cubicBezTo>
                <a:cubicBezTo>
                  <a:pt x="274" y="140"/>
                  <a:pt x="275" y="139"/>
                  <a:pt x="276" y="138"/>
                </a:cubicBezTo>
                <a:cubicBezTo>
                  <a:pt x="276" y="137"/>
                  <a:pt x="277" y="137"/>
                  <a:pt x="278" y="138"/>
                </a:cubicBezTo>
                <a:cubicBezTo>
                  <a:pt x="278" y="139"/>
                  <a:pt x="279" y="139"/>
                  <a:pt x="280" y="138"/>
                </a:cubicBezTo>
                <a:cubicBezTo>
                  <a:pt x="280" y="138"/>
                  <a:pt x="281" y="138"/>
                  <a:pt x="281" y="138"/>
                </a:cubicBezTo>
                <a:cubicBezTo>
                  <a:pt x="281" y="139"/>
                  <a:pt x="282" y="139"/>
                  <a:pt x="283" y="140"/>
                </a:cubicBezTo>
                <a:cubicBezTo>
                  <a:pt x="283" y="143"/>
                  <a:pt x="283" y="146"/>
                  <a:pt x="284" y="148"/>
                </a:cubicBezTo>
                <a:cubicBezTo>
                  <a:pt x="284" y="150"/>
                  <a:pt x="284" y="152"/>
                  <a:pt x="283" y="153"/>
                </a:cubicBezTo>
                <a:cubicBezTo>
                  <a:pt x="283" y="154"/>
                  <a:pt x="283" y="155"/>
                  <a:pt x="282" y="155"/>
                </a:cubicBezTo>
                <a:cubicBezTo>
                  <a:pt x="282" y="155"/>
                  <a:pt x="282" y="154"/>
                  <a:pt x="282" y="153"/>
                </a:cubicBezTo>
                <a:cubicBezTo>
                  <a:pt x="281" y="153"/>
                  <a:pt x="281" y="152"/>
                  <a:pt x="280" y="152"/>
                </a:cubicBezTo>
                <a:cubicBezTo>
                  <a:pt x="279" y="152"/>
                  <a:pt x="279" y="151"/>
                  <a:pt x="279" y="150"/>
                </a:cubicBezTo>
                <a:cubicBezTo>
                  <a:pt x="280" y="150"/>
                  <a:pt x="279" y="149"/>
                  <a:pt x="280" y="149"/>
                </a:cubicBezTo>
                <a:cubicBezTo>
                  <a:pt x="279" y="148"/>
                  <a:pt x="278" y="147"/>
                  <a:pt x="278" y="147"/>
                </a:cubicBezTo>
                <a:cubicBezTo>
                  <a:pt x="277" y="147"/>
                  <a:pt x="276" y="147"/>
                  <a:pt x="276" y="147"/>
                </a:cubicBezTo>
                <a:cubicBezTo>
                  <a:pt x="274" y="148"/>
                  <a:pt x="273" y="147"/>
                  <a:pt x="274" y="146"/>
                </a:cubicBezTo>
                <a:close/>
                <a:moveTo>
                  <a:pt x="158" y="270"/>
                </a:moveTo>
                <a:cubicBezTo>
                  <a:pt x="158" y="272"/>
                  <a:pt x="156" y="274"/>
                  <a:pt x="156" y="276"/>
                </a:cubicBezTo>
                <a:cubicBezTo>
                  <a:pt x="155" y="278"/>
                  <a:pt x="154" y="280"/>
                  <a:pt x="153" y="282"/>
                </a:cubicBezTo>
                <a:cubicBezTo>
                  <a:pt x="152" y="283"/>
                  <a:pt x="152" y="284"/>
                  <a:pt x="151" y="285"/>
                </a:cubicBezTo>
                <a:cubicBezTo>
                  <a:pt x="151" y="286"/>
                  <a:pt x="150" y="285"/>
                  <a:pt x="149" y="285"/>
                </a:cubicBezTo>
                <a:cubicBezTo>
                  <a:pt x="149" y="284"/>
                  <a:pt x="148" y="284"/>
                  <a:pt x="147" y="284"/>
                </a:cubicBezTo>
                <a:cubicBezTo>
                  <a:pt x="146" y="284"/>
                  <a:pt x="146" y="284"/>
                  <a:pt x="146" y="283"/>
                </a:cubicBezTo>
                <a:cubicBezTo>
                  <a:pt x="145" y="283"/>
                  <a:pt x="145" y="283"/>
                  <a:pt x="145" y="282"/>
                </a:cubicBezTo>
                <a:cubicBezTo>
                  <a:pt x="146" y="280"/>
                  <a:pt x="148" y="279"/>
                  <a:pt x="148" y="278"/>
                </a:cubicBezTo>
                <a:cubicBezTo>
                  <a:pt x="149" y="277"/>
                  <a:pt x="149" y="277"/>
                  <a:pt x="149" y="276"/>
                </a:cubicBezTo>
                <a:cubicBezTo>
                  <a:pt x="150" y="275"/>
                  <a:pt x="151" y="274"/>
                  <a:pt x="152" y="273"/>
                </a:cubicBezTo>
                <a:cubicBezTo>
                  <a:pt x="152" y="273"/>
                  <a:pt x="153" y="273"/>
                  <a:pt x="153" y="273"/>
                </a:cubicBezTo>
                <a:cubicBezTo>
                  <a:pt x="154" y="273"/>
                  <a:pt x="154" y="273"/>
                  <a:pt x="154" y="272"/>
                </a:cubicBezTo>
                <a:cubicBezTo>
                  <a:pt x="154" y="272"/>
                  <a:pt x="154" y="271"/>
                  <a:pt x="155" y="271"/>
                </a:cubicBezTo>
                <a:cubicBezTo>
                  <a:pt x="155" y="271"/>
                  <a:pt x="155" y="271"/>
                  <a:pt x="155" y="270"/>
                </a:cubicBezTo>
                <a:cubicBezTo>
                  <a:pt x="155" y="270"/>
                  <a:pt x="156" y="269"/>
                  <a:pt x="156" y="269"/>
                </a:cubicBezTo>
                <a:cubicBezTo>
                  <a:pt x="157" y="269"/>
                  <a:pt x="157" y="269"/>
                  <a:pt x="157" y="269"/>
                </a:cubicBezTo>
                <a:cubicBezTo>
                  <a:pt x="158" y="269"/>
                  <a:pt x="158" y="270"/>
                  <a:pt x="158" y="270"/>
                </a:cubicBezTo>
                <a:close/>
                <a:moveTo>
                  <a:pt x="246" y="270"/>
                </a:moveTo>
                <a:cubicBezTo>
                  <a:pt x="245" y="269"/>
                  <a:pt x="245" y="268"/>
                  <a:pt x="246" y="268"/>
                </a:cubicBezTo>
                <a:cubicBezTo>
                  <a:pt x="246" y="267"/>
                  <a:pt x="247" y="267"/>
                  <a:pt x="248" y="266"/>
                </a:cubicBezTo>
                <a:cubicBezTo>
                  <a:pt x="250" y="265"/>
                  <a:pt x="253" y="265"/>
                  <a:pt x="255" y="264"/>
                </a:cubicBezTo>
                <a:cubicBezTo>
                  <a:pt x="256" y="263"/>
                  <a:pt x="257" y="263"/>
                  <a:pt x="258" y="265"/>
                </a:cubicBezTo>
                <a:cubicBezTo>
                  <a:pt x="259" y="267"/>
                  <a:pt x="258" y="269"/>
                  <a:pt x="256" y="270"/>
                </a:cubicBezTo>
                <a:cubicBezTo>
                  <a:pt x="254" y="271"/>
                  <a:pt x="253" y="271"/>
                  <a:pt x="251" y="271"/>
                </a:cubicBezTo>
                <a:cubicBezTo>
                  <a:pt x="250" y="271"/>
                  <a:pt x="250" y="272"/>
                  <a:pt x="249" y="272"/>
                </a:cubicBezTo>
                <a:cubicBezTo>
                  <a:pt x="248" y="271"/>
                  <a:pt x="247" y="271"/>
                  <a:pt x="246" y="270"/>
                </a:cubicBezTo>
                <a:close/>
                <a:moveTo>
                  <a:pt x="244" y="258"/>
                </a:moveTo>
                <a:cubicBezTo>
                  <a:pt x="244" y="258"/>
                  <a:pt x="244" y="258"/>
                  <a:pt x="244" y="258"/>
                </a:cubicBezTo>
                <a:cubicBezTo>
                  <a:pt x="244" y="257"/>
                  <a:pt x="243" y="257"/>
                  <a:pt x="244" y="256"/>
                </a:cubicBezTo>
                <a:cubicBezTo>
                  <a:pt x="245" y="255"/>
                  <a:pt x="245" y="254"/>
                  <a:pt x="246" y="254"/>
                </a:cubicBezTo>
                <a:cubicBezTo>
                  <a:pt x="247" y="253"/>
                  <a:pt x="248" y="253"/>
                  <a:pt x="248" y="254"/>
                </a:cubicBezTo>
                <a:cubicBezTo>
                  <a:pt x="249" y="255"/>
                  <a:pt x="248" y="255"/>
                  <a:pt x="248" y="256"/>
                </a:cubicBezTo>
                <a:cubicBezTo>
                  <a:pt x="248" y="256"/>
                  <a:pt x="248" y="256"/>
                  <a:pt x="248" y="256"/>
                </a:cubicBezTo>
                <a:cubicBezTo>
                  <a:pt x="248" y="256"/>
                  <a:pt x="249" y="256"/>
                  <a:pt x="249" y="256"/>
                </a:cubicBezTo>
                <a:cubicBezTo>
                  <a:pt x="249" y="255"/>
                  <a:pt x="249" y="255"/>
                  <a:pt x="249" y="255"/>
                </a:cubicBezTo>
                <a:cubicBezTo>
                  <a:pt x="250" y="255"/>
                  <a:pt x="251" y="257"/>
                  <a:pt x="251" y="257"/>
                </a:cubicBezTo>
                <a:cubicBezTo>
                  <a:pt x="251" y="258"/>
                  <a:pt x="251" y="259"/>
                  <a:pt x="252" y="258"/>
                </a:cubicBezTo>
                <a:cubicBezTo>
                  <a:pt x="253" y="258"/>
                  <a:pt x="253" y="258"/>
                  <a:pt x="253" y="259"/>
                </a:cubicBezTo>
                <a:cubicBezTo>
                  <a:pt x="253" y="259"/>
                  <a:pt x="253" y="259"/>
                  <a:pt x="253" y="259"/>
                </a:cubicBezTo>
                <a:cubicBezTo>
                  <a:pt x="254" y="260"/>
                  <a:pt x="255" y="260"/>
                  <a:pt x="254" y="261"/>
                </a:cubicBezTo>
                <a:cubicBezTo>
                  <a:pt x="254" y="262"/>
                  <a:pt x="253" y="263"/>
                  <a:pt x="252" y="263"/>
                </a:cubicBezTo>
                <a:cubicBezTo>
                  <a:pt x="252" y="263"/>
                  <a:pt x="251" y="264"/>
                  <a:pt x="251" y="264"/>
                </a:cubicBezTo>
                <a:cubicBezTo>
                  <a:pt x="249" y="264"/>
                  <a:pt x="248" y="263"/>
                  <a:pt x="246" y="263"/>
                </a:cubicBezTo>
                <a:cubicBezTo>
                  <a:pt x="246" y="263"/>
                  <a:pt x="247" y="263"/>
                  <a:pt x="248" y="263"/>
                </a:cubicBezTo>
                <a:cubicBezTo>
                  <a:pt x="247" y="263"/>
                  <a:pt x="247" y="262"/>
                  <a:pt x="246" y="262"/>
                </a:cubicBezTo>
                <a:cubicBezTo>
                  <a:pt x="246" y="262"/>
                  <a:pt x="245" y="261"/>
                  <a:pt x="245" y="261"/>
                </a:cubicBezTo>
                <a:cubicBezTo>
                  <a:pt x="246" y="260"/>
                  <a:pt x="246" y="259"/>
                  <a:pt x="245" y="259"/>
                </a:cubicBezTo>
                <a:cubicBezTo>
                  <a:pt x="244" y="259"/>
                  <a:pt x="244" y="259"/>
                  <a:pt x="244" y="258"/>
                </a:cubicBezTo>
                <a:close/>
                <a:moveTo>
                  <a:pt x="250" y="290"/>
                </a:moveTo>
                <a:cubicBezTo>
                  <a:pt x="250" y="291"/>
                  <a:pt x="250" y="293"/>
                  <a:pt x="251" y="294"/>
                </a:cubicBezTo>
                <a:cubicBezTo>
                  <a:pt x="251" y="295"/>
                  <a:pt x="249" y="297"/>
                  <a:pt x="248" y="298"/>
                </a:cubicBezTo>
                <a:cubicBezTo>
                  <a:pt x="247" y="298"/>
                  <a:pt x="247" y="298"/>
                  <a:pt x="246" y="298"/>
                </a:cubicBezTo>
                <a:cubicBezTo>
                  <a:pt x="244" y="298"/>
                  <a:pt x="244" y="297"/>
                  <a:pt x="243" y="296"/>
                </a:cubicBezTo>
                <a:cubicBezTo>
                  <a:pt x="242" y="296"/>
                  <a:pt x="242" y="295"/>
                  <a:pt x="243" y="295"/>
                </a:cubicBezTo>
                <a:cubicBezTo>
                  <a:pt x="243" y="293"/>
                  <a:pt x="244" y="290"/>
                  <a:pt x="245" y="288"/>
                </a:cubicBezTo>
                <a:cubicBezTo>
                  <a:pt x="246" y="287"/>
                  <a:pt x="247" y="287"/>
                  <a:pt x="247" y="287"/>
                </a:cubicBezTo>
                <a:cubicBezTo>
                  <a:pt x="249" y="288"/>
                  <a:pt x="249" y="289"/>
                  <a:pt x="250" y="290"/>
                </a:cubicBezTo>
                <a:close/>
                <a:moveTo>
                  <a:pt x="174" y="215"/>
                </a:moveTo>
                <a:cubicBezTo>
                  <a:pt x="174" y="214"/>
                  <a:pt x="174" y="214"/>
                  <a:pt x="174" y="214"/>
                </a:cubicBezTo>
                <a:cubicBezTo>
                  <a:pt x="175" y="214"/>
                  <a:pt x="174" y="214"/>
                  <a:pt x="175" y="214"/>
                </a:cubicBezTo>
                <a:cubicBezTo>
                  <a:pt x="175" y="214"/>
                  <a:pt x="175" y="213"/>
                  <a:pt x="176" y="213"/>
                </a:cubicBezTo>
                <a:cubicBezTo>
                  <a:pt x="176" y="212"/>
                  <a:pt x="177" y="211"/>
                  <a:pt x="178" y="210"/>
                </a:cubicBezTo>
                <a:cubicBezTo>
                  <a:pt x="178" y="210"/>
                  <a:pt x="179" y="210"/>
                  <a:pt x="179" y="210"/>
                </a:cubicBezTo>
                <a:cubicBezTo>
                  <a:pt x="179" y="210"/>
                  <a:pt x="179" y="211"/>
                  <a:pt x="179" y="211"/>
                </a:cubicBezTo>
                <a:cubicBezTo>
                  <a:pt x="179" y="211"/>
                  <a:pt x="179" y="212"/>
                  <a:pt x="179" y="213"/>
                </a:cubicBezTo>
                <a:cubicBezTo>
                  <a:pt x="180" y="213"/>
                  <a:pt x="180" y="213"/>
                  <a:pt x="181" y="213"/>
                </a:cubicBezTo>
                <a:cubicBezTo>
                  <a:pt x="181" y="214"/>
                  <a:pt x="181" y="214"/>
                  <a:pt x="181" y="215"/>
                </a:cubicBezTo>
                <a:cubicBezTo>
                  <a:pt x="181" y="215"/>
                  <a:pt x="182" y="215"/>
                  <a:pt x="182" y="215"/>
                </a:cubicBezTo>
                <a:cubicBezTo>
                  <a:pt x="183" y="216"/>
                  <a:pt x="183" y="217"/>
                  <a:pt x="184" y="218"/>
                </a:cubicBezTo>
                <a:cubicBezTo>
                  <a:pt x="184" y="219"/>
                  <a:pt x="183" y="221"/>
                  <a:pt x="182" y="222"/>
                </a:cubicBezTo>
                <a:cubicBezTo>
                  <a:pt x="180" y="222"/>
                  <a:pt x="179" y="222"/>
                  <a:pt x="178" y="220"/>
                </a:cubicBezTo>
                <a:cubicBezTo>
                  <a:pt x="178" y="220"/>
                  <a:pt x="177" y="219"/>
                  <a:pt x="177" y="219"/>
                </a:cubicBezTo>
                <a:cubicBezTo>
                  <a:pt x="176" y="218"/>
                  <a:pt x="175" y="216"/>
                  <a:pt x="174" y="215"/>
                </a:cubicBezTo>
                <a:close/>
                <a:moveTo>
                  <a:pt x="259" y="221"/>
                </a:moveTo>
                <a:cubicBezTo>
                  <a:pt x="259" y="221"/>
                  <a:pt x="258" y="221"/>
                  <a:pt x="259" y="220"/>
                </a:cubicBezTo>
                <a:cubicBezTo>
                  <a:pt x="259" y="220"/>
                  <a:pt x="259" y="220"/>
                  <a:pt x="259" y="220"/>
                </a:cubicBezTo>
                <a:cubicBezTo>
                  <a:pt x="257" y="219"/>
                  <a:pt x="259" y="218"/>
                  <a:pt x="258" y="217"/>
                </a:cubicBezTo>
                <a:cubicBezTo>
                  <a:pt x="258" y="217"/>
                  <a:pt x="259" y="217"/>
                  <a:pt x="259" y="217"/>
                </a:cubicBezTo>
                <a:cubicBezTo>
                  <a:pt x="260" y="216"/>
                  <a:pt x="261" y="215"/>
                  <a:pt x="262" y="216"/>
                </a:cubicBezTo>
                <a:cubicBezTo>
                  <a:pt x="264" y="216"/>
                  <a:pt x="265" y="217"/>
                  <a:pt x="266" y="218"/>
                </a:cubicBezTo>
                <a:cubicBezTo>
                  <a:pt x="267" y="218"/>
                  <a:pt x="268" y="219"/>
                  <a:pt x="269" y="220"/>
                </a:cubicBezTo>
                <a:cubicBezTo>
                  <a:pt x="269" y="221"/>
                  <a:pt x="268" y="222"/>
                  <a:pt x="267" y="222"/>
                </a:cubicBezTo>
                <a:cubicBezTo>
                  <a:pt x="266" y="221"/>
                  <a:pt x="265" y="221"/>
                  <a:pt x="264" y="222"/>
                </a:cubicBezTo>
                <a:cubicBezTo>
                  <a:pt x="263" y="223"/>
                  <a:pt x="261" y="223"/>
                  <a:pt x="260" y="222"/>
                </a:cubicBezTo>
                <a:cubicBezTo>
                  <a:pt x="260" y="222"/>
                  <a:pt x="260" y="221"/>
                  <a:pt x="259" y="221"/>
                </a:cubicBezTo>
                <a:close/>
                <a:moveTo>
                  <a:pt x="202" y="218"/>
                </a:moveTo>
                <a:cubicBezTo>
                  <a:pt x="202" y="218"/>
                  <a:pt x="203" y="218"/>
                  <a:pt x="203" y="219"/>
                </a:cubicBezTo>
                <a:cubicBezTo>
                  <a:pt x="204" y="221"/>
                  <a:pt x="205" y="220"/>
                  <a:pt x="206" y="220"/>
                </a:cubicBezTo>
                <a:cubicBezTo>
                  <a:pt x="207" y="220"/>
                  <a:pt x="208" y="220"/>
                  <a:pt x="207" y="221"/>
                </a:cubicBezTo>
                <a:cubicBezTo>
                  <a:pt x="207" y="222"/>
                  <a:pt x="208" y="224"/>
                  <a:pt x="207" y="225"/>
                </a:cubicBezTo>
                <a:cubicBezTo>
                  <a:pt x="207" y="225"/>
                  <a:pt x="207" y="225"/>
                  <a:pt x="207" y="225"/>
                </a:cubicBezTo>
                <a:cubicBezTo>
                  <a:pt x="207" y="227"/>
                  <a:pt x="207" y="228"/>
                  <a:pt x="206" y="229"/>
                </a:cubicBezTo>
                <a:cubicBezTo>
                  <a:pt x="205" y="229"/>
                  <a:pt x="204" y="229"/>
                  <a:pt x="203" y="230"/>
                </a:cubicBezTo>
                <a:cubicBezTo>
                  <a:pt x="202" y="231"/>
                  <a:pt x="201" y="231"/>
                  <a:pt x="200" y="231"/>
                </a:cubicBezTo>
                <a:cubicBezTo>
                  <a:pt x="200" y="231"/>
                  <a:pt x="199" y="231"/>
                  <a:pt x="199" y="231"/>
                </a:cubicBezTo>
                <a:cubicBezTo>
                  <a:pt x="198" y="232"/>
                  <a:pt x="197" y="232"/>
                  <a:pt x="196" y="233"/>
                </a:cubicBezTo>
                <a:cubicBezTo>
                  <a:pt x="196" y="233"/>
                  <a:pt x="196" y="233"/>
                  <a:pt x="196" y="233"/>
                </a:cubicBezTo>
                <a:cubicBezTo>
                  <a:pt x="194" y="234"/>
                  <a:pt x="192" y="233"/>
                  <a:pt x="191" y="231"/>
                </a:cubicBezTo>
                <a:cubicBezTo>
                  <a:pt x="191" y="231"/>
                  <a:pt x="191" y="230"/>
                  <a:pt x="191" y="230"/>
                </a:cubicBezTo>
                <a:cubicBezTo>
                  <a:pt x="190" y="230"/>
                  <a:pt x="190" y="229"/>
                  <a:pt x="190" y="230"/>
                </a:cubicBezTo>
                <a:cubicBezTo>
                  <a:pt x="189" y="230"/>
                  <a:pt x="188" y="230"/>
                  <a:pt x="188" y="229"/>
                </a:cubicBezTo>
                <a:cubicBezTo>
                  <a:pt x="188" y="228"/>
                  <a:pt x="188" y="228"/>
                  <a:pt x="187" y="228"/>
                </a:cubicBezTo>
                <a:cubicBezTo>
                  <a:pt x="187" y="228"/>
                  <a:pt x="187" y="227"/>
                  <a:pt x="187" y="227"/>
                </a:cubicBezTo>
                <a:cubicBezTo>
                  <a:pt x="187" y="225"/>
                  <a:pt x="187" y="224"/>
                  <a:pt x="187" y="223"/>
                </a:cubicBezTo>
                <a:cubicBezTo>
                  <a:pt x="186" y="221"/>
                  <a:pt x="186" y="218"/>
                  <a:pt x="187" y="216"/>
                </a:cubicBezTo>
                <a:cubicBezTo>
                  <a:pt x="187" y="215"/>
                  <a:pt x="187" y="215"/>
                  <a:pt x="187" y="216"/>
                </a:cubicBezTo>
                <a:cubicBezTo>
                  <a:pt x="188" y="216"/>
                  <a:pt x="188" y="216"/>
                  <a:pt x="188" y="216"/>
                </a:cubicBezTo>
                <a:cubicBezTo>
                  <a:pt x="189" y="215"/>
                  <a:pt x="189" y="214"/>
                  <a:pt x="190" y="214"/>
                </a:cubicBezTo>
                <a:cubicBezTo>
                  <a:pt x="190" y="214"/>
                  <a:pt x="191" y="213"/>
                  <a:pt x="191" y="213"/>
                </a:cubicBezTo>
                <a:cubicBezTo>
                  <a:pt x="192" y="212"/>
                  <a:pt x="192" y="212"/>
                  <a:pt x="192" y="213"/>
                </a:cubicBezTo>
                <a:cubicBezTo>
                  <a:pt x="193" y="213"/>
                  <a:pt x="193" y="213"/>
                  <a:pt x="194" y="212"/>
                </a:cubicBezTo>
                <a:cubicBezTo>
                  <a:pt x="194" y="212"/>
                  <a:pt x="195" y="211"/>
                  <a:pt x="196" y="212"/>
                </a:cubicBezTo>
                <a:cubicBezTo>
                  <a:pt x="197" y="212"/>
                  <a:pt x="197" y="212"/>
                  <a:pt x="197" y="212"/>
                </a:cubicBezTo>
                <a:cubicBezTo>
                  <a:pt x="198" y="210"/>
                  <a:pt x="199" y="210"/>
                  <a:pt x="201" y="210"/>
                </a:cubicBezTo>
                <a:cubicBezTo>
                  <a:pt x="201" y="209"/>
                  <a:pt x="201" y="210"/>
                  <a:pt x="202" y="211"/>
                </a:cubicBezTo>
                <a:cubicBezTo>
                  <a:pt x="202" y="211"/>
                  <a:pt x="203" y="211"/>
                  <a:pt x="203" y="210"/>
                </a:cubicBezTo>
                <a:cubicBezTo>
                  <a:pt x="203" y="209"/>
                  <a:pt x="204" y="209"/>
                  <a:pt x="205" y="209"/>
                </a:cubicBezTo>
                <a:cubicBezTo>
                  <a:pt x="206" y="209"/>
                  <a:pt x="207" y="209"/>
                  <a:pt x="208" y="209"/>
                </a:cubicBezTo>
                <a:cubicBezTo>
                  <a:pt x="211" y="209"/>
                  <a:pt x="211" y="211"/>
                  <a:pt x="210" y="213"/>
                </a:cubicBezTo>
                <a:cubicBezTo>
                  <a:pt x="210" y="214"/>
                  <a:pt x="209" y="215"/>
                  <a:pt x="209" y="215"/>
                </a:cubicBezTo>
                <a:cubicBezTo>
                  <a:pt x="207" y="215"/>
                  <a:pt x="206" y="216"/>
                  <a:pt x="205" y="216"/>
                </a:cubicBezTo>
                <a:cubicBezTo>
                  <a:pt x="204" y="217"/>
                  <a:pt x="203" y="217"/>
                  <a:pt x="203" y="217"/>
                </a:cubicBezTo>
                <a:cubicBezTo>
                  <a:pt x="202" y="217"/>
                  <a:pt x="202" y="218"/>
                  <a:pt x="202" y="218"/>
                </a:cubicBezTo>
                <a:close/>
                <a:moveTo>
                  <a:pt x="185" y="249"/>
                </a:moveTo>
                <a:cubicBezTo>
                  <a:pt x="185" y="250"/>
                  <a:pt x="184" y="251"/>
                  <a:pt x="184" y="252"/>
                </a:cubicBezTo>
                <a:cubicBezTo>
                  <a:pt x="184" y="252"/>
                  <a:pt x="183" y="252"/>
                  <a:pt x="183" y="252"/>
                </a:cubicBezTo>
                <a:cubicBezTo>
                  <a:pt x="182" y="251"/>
                  <a:pt x="181" y="252"/>
                  <a:pt x="180" y="252"/>
                </a:cubicBezTo>
                <a:cubicBezTo>
                  <a:pt x="179" y="252"/>
                  <a:pt x="178" y="251"/>
                  <a:pt x="177" y="251"/>
                </a:cubicBezTo>
                <a:cubicBezTo>
                  <a:pt x="176" y="251"/>
                  <a:pt x="176" y="251"/>
                  <a:pt x="176" y="250"/>
                </a:cubicBezTo>
                <a:cubicBezTo>
                  <a:pt x="176" y="249"/>
                  <a:pt x="176" y="248"/>
                  <a:pt x="177" y="248"/>
                </a:cubicBezTo>
                <a:cubicBezTo>
                  <a:pt x="177" y="247"/>
                  <a:pt x="178" y="247"/>
                  <a:pt x="179" y="247"/>
                </a:cubicBezTo>
                <a:cubicBezTo>
                  <a:pt x="180" y="247"/>
                  <a:pt x="181" y="247"/>
                  <a:pt x="182" y="247"/>
                </a:cubicBezTo>
                <a:cubicBezTo>
                  <a:pt x="182" y="247"/>
                  <a:pt x="183" y="247"/>
                  <a:pt x="183" y="247"/>
                </a:cubicBezTo>
                <a:cubicBezTo>
                  <a:pt x="184" y="248"/>
                  <a:pt x="184" y="248"/>
                  <a:pt x="185" y="249"/>
                </a:cubicBezTo>
                <a:close/>
                <a:moveTo>
                  <a:pt x="239" y="281"/>
                </a:moveTo>
                <a:cubicBezTo>
                  <a:pt x="239" y="279"/>
                  <a:pt x="239" y="277"/>
                  <a:pt x="238" y="276"/>
                </a:cubicBezTo>
                <a:cubicBezTo>
                  <a:pt x="238" y="275"/>
                  <a:pt x="238" y="275"/>
                  <a:pt x="238" y="275"/>
                </a:cubicBezTo>
                <a:cubicBezTo>
                  <a:pt x="238" y="275"/>
                  <a:pt x="237" y="274"/>
                  <a:pt x="237" y="274"/>
                </a:cubicBezTo>
                <a:cubicBezTo>
                  <a:pt x="236" y="273"/>
                  <a:pt x="235" y="272"/>
                  <a:pt x="235" y="272"/>
                </a:cubicBezTo>
                <a:cubicBezTo>
                  <a:pt x="233" y="271"/>
                  <a:pt x="232" y="271"/>
                  <a:pt x="231" y="271"/>
                </a:cubicBezTo>
                <a:cubicBezTo>
                  <a:pt x="230" y="271"/>
                  <a:pt x="230" y="272"/>
                  <a:pt x="230" y="273"/>
                </a:cubicBezTo>
                <a:cubicBezTo>
                  <a:pt x="229" y="273"/>
                  <a:pt x="229" y="273"/>
                  <a:pt x="229" y="273"/>
                </a:cubicBezTo>
                <a:cubicBezTo>
                  <a:pt x="229" y="274"/>
                  <a:pt x="229" y="275"/>
                  <a:pt x="229" y="276"/>
                </a:cubicBezTo>
                <a:cubicBezTo>
                  <a:pt x="229" y="277"/>
                  <a:pt x="229" y="277"/>
                  <a:pt x="230" y="278"/>
                </a:cubicBezTo>
                <a:cubicBezTo>
                  <a:pt x="229" y="278"/>
                  <a:pt x="229" y="278"/>
                  <a:pt x="229" y="279"/>
                </a:cubicBezTo>
                <a:cubicBezTo>
                  <a:pt x="229" y="280"/>
                  <a:pt x="229" y="280"/>
                  <a:pt x="229" y="281"/>
                </a:cubicBezTo>
                <a:cubicBezTo>
                  <a:pt x="229" y="282"/>
                  <a:pt x="229" y="282"/>
                  <a:pt x="228" y="281"/>
                </a:cubicBezTo>
                <a:cubicBezTo>
                  <a:pt x="228" y="280"/>
                  <a:pt x="228" y="279"/>
                  <a:pt x="228" y="278"/>
                </a:cubicBezTo>
                <a:cubicBezTo>
                  <a:pt x="227" y="278"/>
                  <a:pt x="227" y="277"/>
                  <a:pt x="227" y="276"/>
                </a:cubicBezTo>
                <a:cubicBezTo>
                  <a:pt x="227" y="275"/>
                  <a:pt x="226" y="274"/>
                  <a:pt x="225" y="275"/>
                </a:cubicBezTo>
                <a:cubicBezTo>
                  <a:pt x="224" y="275"/>
                  <a:pt x="223" y="275"/>
                  <a:pt x="223" y="276"/>
                </a:cubicBezTo>
                <a:cubicBezTo>
                  <a:pt x="223" y="277"/>
                  <a:pt x="222" y="278"/>
                  <a:pt x="221" y="279"/>
                </a:cubicBezTo>
                <a:cubicBezTo>
                  <a:pt x="221" y="278"/>
                  <a:pt x="221" y="277"/>
                  <a:pt x="221" y="277"/>
                </a:cubicBezTo>
                <a:cubicBezTo>
                  <a:pt x="222" y="276"/>
                  <a:pt x="222" y="275"/>
                  <a:pt x="223" y="274"/>
                </a:cubicBezTo>
                <a:cubicBezTo>
                  <a:pt x="224" y="273"/>
                  <a:pt x="224" y="272"/>
                  <a:pt x="223" y="271"/>
                </a:cubicBezTo>
                <a:cubicBezTo>
                  <a:pt x="222" y="271"/>
                  <a:pt x="222" y="270"/>
                  <a:pt x="221" y="271"/>
                </a:cubicBezTo>
                <a:cubicBezTo>
                  <a:pt x="220" y="271"/>
                  <a:pt x="219" y="271"/>
                  <a:pt x="218" y="271"/>
                </a:cubicBezTo>
                <a:cubicBezTo>
                  <a:pt x="218" y="271"/>
                  <a:pt x="218" y="270"/>
                  <a:pt x="218" y="270"/>
                </a:cubicBezTo>
                <a:cubicBezTo>
                  <a:pt x="219" y="269"/>
                  <a:pt x="219" y="267"/>
                  <a:pt x="220" y="266"/>
                </a:cubicBezTo>
                <a:cubicBezTo>
                  <a:pt x="221" y="266"/>
                  <a:pt x="221" y="266"/>
                  <a:pt x="220" y="266"/>
                </a:cubicBezTo>
                <a:cubicBezTo>
                  <a:pt x="219" y="265"/>
                  <a:pt x="220" y="265"/>
                  <a:pt x="221" y="265"/>
                </a:cubicBezTo>
                <a:cubicBezTo>
                  <a:pt x="221" y="264"/>
                  <a:pt x="220" y="264"/>
                  <a:pt x="220" y="263"/>
                </a:cubicBezTo>
                <a:cubicBezTo>
                  <a:pt x="220" y="262"/>
                  <a:pt x="219" y="261"/>
                  <a:pt x="218" y="261"/>
                </a:cubicBezTo>
                <a:cubicBezTo>
                  <a:pt x="218" y="261"/>
                  <a:pt x="217" y="260"/>
                  <a:pt x="218" y="260"/>
                </a:cubicBezTo>
                <a:cubicBezTo>
                  <a:pt x="218" y="260"/>
                  <a:pt x="218" y="259"/>
                  <a:pt x="218" y="259"/>
                </a:cubicBezTo>
                <a:cubicBezTo>
                  <a:pt x="218" y="258"/>
                  <a:pt x="217" y="257"/>
                  <a:pt x="218" y="257"/>
                </a:cubicBezTo>
                <a:cubicBezTo>
                  <a:pt x="218" y="257"/>
                  <a:pt x="217" y="256"/>
                  <a:pt x="217" y="256"/>
                </a:cubicBezTo>
                <a:cubicBezTo>
                  <a:pt x="217" y="255"/>
                  <a:pt x="216" y="254"/>
                  <a:pt x="218" y="254"/>
                </a:cubicBezTo>
                <a:cubicBezTo>
                  <a:pt x="218" y="254"/>
                  <a:pt x="218" y="253"/>
                  <a:pt x="218" y="253"/>
                </a:cubicBezTo>
                <a:cubicBezTo>
                  <a:pt x="218" y="253"/>
                  <a:pt x="218" y="253"/>
                  <a:pt x="218" y="252"/>
                </a:cubicBezTo>
                <a:cubicBezTo>
                  <a:pt x="219" y="252"/>
                  <a:pt x="219" y="252"/>
                  <a:pt x="218" y="251"/>
                </a:cubicBezTo>
                <a:cubicBezTo>
                  <a:pt x="218" y="251"/>
                  <a:pt x="218" y="250"/>
                  <a:pt x="217" y="251"/>
                </a:cubicBezTo>
                <a:cubicBezTo>
                  <a:pt x="217" y="251"/>
                  <a:pt x="217" y="251"/>
                  <a:pt x="217" y="251"/>
                </a:cubicBezTo>
                <a:cubicBezTo>
                  <a:pt x="217" y="250"/>
                  <a:pt x="216" y="250"/>
                  <a:pt x="217" y="250"/>
                </a:cubicBezTo>
                <a:cubicBezTo>
                  <a:pt x="217" y="249"/>
                  <a:pt x="217" y="249"/>
                  <a:pt x="217" y="249"/>
                </a:cubicBezTo>
                <a:cubicBezTo>
                  <a:pt x="217" y="249"/>
                  <a:pt x="216" y="249"/>
                  <a:pt x="216" y="249"/>
                </a:cubicBezTo>
                <a:cubicBezTo>
                  <a:pt x="216" y="249"/>
                  <a:pt x="215" y="249"/>
                  <a:pt x="215" y="249"/>
                </a:cubicBezTo>
                <a:cubicBezTo>
                  <a:pt x="215" y="249"/>
                  <a:pt x="215" y="249"/>
                  <a:pt x="215" y="249"/>
                </a:cubicBezTo>
                <a:cubicBezTo>
                  <a:pt x="213" y="249"/>
                  <a:pt x="213" y="249"/>
                  <a:pt x="213" y="251"/>
                </a:cubicBezTo>
                <a:cubicBezTo>
                  <a:pt x="212" y="251"/>
                  <a:pt x="212" y="252"/>
                  <a:pt x="211" y="253"/>
                </a:cubicBezTo>
                <a:cubicBezTo>
                  <a:pt x="211" y="254"/>
                  <a:pt x="211" y="255"/>
                  <a:pt x="210" y="256"/>
                </a:cubicBezTo>
                <a:cubicBezTo>
                  <a:pt x="210" y="256"/>
                  <a:pt x="209" y="257"/>
                  <a:pt x="210" y="257"/>
                </a:cubicBezTo>
                <a:cubicBezTo>
                  <a:pt x="210" y="258"/>
                  <a:pt x="210" y="258"/>
                  <a:pt x="209" y="258"/>
                </a:cubicBezTo>
                <a:cubicBezTo>
                  <a:pt x="209" y="258"/>
                  <a:pt x="209" y="259"/>
                  <a:pt x="209" y="259"/>
                </a:cubicBezTo>
                <a:cubicBezTo>
                  <a:pt x="208" y="259"/>
                  <a:pt x="207" y="260"/>
                  <a:pt x="207" y="260"/>
                </a:cubicBezTo>
                <a:cubicBezTo>
                  <a:pt x="205" y="260"/>
                  <a:pt x="205" y="261"/>
                  <a:pt x="205" y="262"/>
                </a:cubicBezTo>
                <a:cubicBezTo>
                  <a:pt x="205" y="262"/>
                  <a:pt x="205" y="264"/>
                  <a:pt x="206" y="264"/>
                </a:cubicBezTo>
                <a:cubicBezTo>
                  <a:pt x="207" y="264"/>
                  <a:pt x="208" y="266"/>
                  <a:pt x="209" y="266"/>
                </a:cubicBezTo>
                <a:cubicBezTo>
                  <a:pt x="209" y="266"/>
                  <a:pt x="209" y="266"/>
                  <a:pt x="209" y="266"/>
                </a:cubicBezTo>
                <a:cubicBezTo>
                  <a:pt x="209" y="265"/>
                  <a:pt x="210" y="266"/>
                  <a:pt x="210" y="266"/>
                </a:cubicBezTo>
                <a:cubicBezTo>
                  <a:pt x="210" y="266"/>
                  <a:pt x="211" y="267"/>
                  <a:pt x="211" y="267"/>
                </a:cubicBezTo>
                <a:cubicBezTo>
                  <a:pt x="211" y="268"/>
                  <a:pt x="213" y="268"/>
                  <a:pt x="212" y="270"/>
                </a:cubicBezTo>
                <a:cubicBezTo>
                  <a:pt x="212" y="270"/>
                  <a:pt x="212" y="270"/>
                  <a:pt x="212" y="270"/>
                </a:cubicBezTo>
                <a:cubicBezTo>
                  <a:pt x="213" y="271"/>
                  <a:pt x="212" y="272"/>
                  <a:pt x="212" y="272"/>
                </a:cubicBezTo>
                <a:cubicBezTo>
                  <a:pt x="211" y="272"/>
                  <a:pt x="211" y="273"/>
                  <a:pt x="211" y="273"/>
                </a:cubicBezTo>
                <a:cubicBezTo>
                  <a:pt x="210" y="274"/>
                  <a:pt x="210" y="274"/>
                  <a:pt x="209" y="274"/>
                </a:cubicBezTo>
                <a:cubicBezTo>
                  <a:pt x="209" y="274"/>
                  <a:pt x="209" y="274"/>
                  <a:pt x="209" y="274"/>
                </a:cubicBezTo>
                <a:cubicBezTo>
                  <a:pt x="209" y="275"/>
                  <a:pt x="208" y="275"/>
                  <a:pt x="208" y="276"/>
                </a:cubicBezTo>
                <a:cubicBezTo>
                  <a:pt x="209" y="276"/>
                  <a:pt x="209" y="276"/>
                  <a:pt x="210" y="276"/>
                </a:cubicBezTo>
                <a:cubicBezTo>
                  <a:pt x="210" y="276"/>
                  <a:pt x="210" y="276"/>
                  <a:pt x="210" y="276"/>
                </a:cubicBezTo>
                <a:cubicBezTo>
                  <a:pt x="210" y="277"/>
                  <a:pt x="210" y="278"/>
                  <a:pt x="211" y="278"/>
                </a:cubicBezTo>
                <a:cubicBezTo>
                  <a:pt x="212" y="278"/>
                  <a:pt x="212" y="279"/>
                  <a:pt x="213" y="279"/>
                </a:cubicBezTo>
                <a:cubicBezTo>
                  <a:pt x="215" y="279"/>
                  <a:pt x="215" y="280"/>
                  <a:pt x="216" y="282"/>
                </a:cubicBezTo>
                <a:cubicBezTo>
                  <a:pt x="216" y="283"/>
                  <a:pt x="216" y="284"/>
                  <a:pt x="215" y="284"/>
                </a:cubicBezTo>
                <a:cubicBezTo>
                  <a:pt x="215" y="285"/>
                  <a:pt x="215" y="285"/>
                  <a:pt x="215" y="285"/>
                </a:cubicBezTo>
                <a:cubicBezTo>
                  <a:pt x="216" y="285"/>
                  <a:pt x="216" y="286"/>
                  <a:pt x="215" y="286"/>
                </a:cubicBezTo>
                <a:cubicBezTo>
                  <a:pt x="215" y="286"/>
                  <a:pt x="215" y="286"/>
                  <a:pt x="215" y="286"/>
                </a:cubicBezTo>
                <a:cubicBezTo>
                  <a:pt x="214" y="286"/>
                  <a:pt x="213" y="286"/>
                  <a:pt x="213" y="286"/>
                </a:cubicBezTo>
                <a:cubicBezTo>
                  <a:pt x="210" y="285"/>
                  <a:pt x="208" y="285"/>
                  <a:pt x="206" y="285"/>
                </a:cubicBezTo>
                <a:cubicBezTo>
                  <a:pt x="206" y="285"/>
                  <a:pt x="205" y="285"/>
                  <a:pt x="205" y="284"/>
                </a:cubicBezTo>
                <a:cubicBezTo>
                  <a:pt x="205" y="284"/>
                  <a:pt x="205" y="284"/>
                  <a:pt x="205" y="284"/>
                </a:cubicBezTo>
                <a:cubicBezTo>
                  <a:pt x="204" y="284"/>
                  <a:pt x="203" y="284"/>
                  <a:pt x="202" y="285"/>
                </a:cubicBezTo>
                <a:cubicBezTo>
                  <a:pt x="201" y="285"/>
                  <a:pt x="200" y="285"/>
                  <a:pt x="199" y="284"/>
                </a:cubicBezTo>
                <a:cubicBezTo>
                  <a:pt x="199" y="283"/>
                  <a:pt x="199" y="282"/>
                  <a:pt x="199" y="281"/>
                </a:cubicBezTo>
                <a:cubicBezTo>
                  <a:pt x="199" y="279"/>
                  <a:pt x="199" y="278"/>
                  <a:pt x="197" y="277"/>
                </a:cubicBezTo>
                <a:cubicBezTo>
                  <a:pt x="198" y="277"/>
                  <a:pt x="199" y="277"/>
                  <a:pt x="198" y="277"/>
                </a:cubicBezTo>
                <a:cubicBezTo>
                  <a:pt x="198" y="276"/>
                  <a:pt x="198" y="277"/>
                  <a:pt x="197" y="277"/>
                </a:cubicBezTo>
                <a:cubicBezTo>
                  <a:pt x="197" y="277"/>
                  <a:pt x="196" y="277"/>
                  <a:pt x="195" y="277"/>
                </a:cubicBezTo>
                <a:cubicBezTo>
                  <a:pt x="195" y="278"/>
                  <a:pt x="194" y="277"/>
                  <a:pt x="194" y="277"/>
                </a:cubicBezTo>
                <a:cubicBezTo>
                  <a:pt x="195" y="277"/>
                  <a:pt x="194" y="277"/>
                  <a:pt x="194" y="277"/>
                </a:cubicBezTo>
                <a:cubicBezTo>
                  <a:pt x="194" y="277"/>
                  <a:pt x="194" y="278"/>
                  <a:pt x="193" y="277"/>
                </a:cubicBezTo>
                <a:cubicBezTo>
                  <a:pt x="193" y="277"/>
                  <a:pt x="193" y="277"/>
                  <a:pt x="194" y="276"/>
                </a:cubicBezTo>
                <a:cubicBezTo>
                  <a:pt x="194" y="276"/>
                  <a:pt x="195" y="275"/>
                  <a:pt x="196" y="275"/>
                </a:cubicBezTo>
                <a:cubicBezTo>
                  <a:pt x="196" y="275"/>
                  <a:pt x="197" y="275"/>
                  <a:pt x="196" y="274"/>
                </a:cubicBezTo>
                <a:cubicBezTo>
                  <a:pt x="195" y="273"/>
                  <a:pt x="195" y="273"/>
                  <a:pt x="194" y="272"/>
                </a:cubicBezTo>
                <a:cubicBezTo>
                  <a:pt x="191" y="271"/>
                  <a:pt x="191" y="271"/>
                  <a:pt x="192" y="267"/>
                </a:cubicBezTo>
                <a:cubicBezTo>
                  <a:pt x="192" y="267"/>
                  <a:pt x="191" y="267"/>
                  <a:pt x="191" y="267"/>
                </a:cubicBezTo>
                <a:cubicBezTo>
                  <a:pt x="190" y="267"/>
                  <a:pt x="189" y="267"/>
                  <a:pt x="189" y="265"/>
                </a:cubicBezTo>
                <a:cubicBezTo>
                  <a:pt x="189" y="265"/>
                  <a:pt x="188" y="265"/>
                  <a:pt x="187" y="265"/>
                </a:cubicBezTo>
                <a:cubicBezTo>
                  <a:pt x="186" y="265"/>
                  <a:pt x="185" y="265"/>
                  <a:pt x="185" y="266"/>
                </a:cubicBezTo>
                <a:cubicBezTo>
                  <a:pt x="184" y="266"/>
                  <a:pt x="183" y="267"/>
                  <a:pt x="182" y="267"/>
                </a:cubicBezTo>
                <a:cubicBezTo>
                  <a:pt x="181" y="267"/>
                  <a:pt x="181" y="266"/>
                  <a:pt x="181" y="266"/>
                </a:cubicBezTo>
                <a:cubicBezTo>
                  <a:pt x="181" y="265"/>
                  <a:pt x="181" y="265"/>
                  <a:pt x="181" y="265"/>
                </a:cubicBezTo>
                <a:cubicBezTo>
                  <a:pt x="181" y="264"/>
                  <a:pt x="180" y="263"/>
                  <a:pt x="181" y="261"/>
                </a:cubicBezTo>
                <a:cubicBezTo>
                  <a:pt x="181" y="261"/>
                  <a:pt x="181" y="261"/>
                  <a:pt x="181" y="260"/>
                </a:cubicBezTo>
                <a:cubicBezTo>
                  <a:pt x="180" y="258"/>
                  <a:pt x="178" y="259"/>
                  <a:pt x="176" y="258"/>
                </a:cubicBezTo>
                <a:cubicBezTo>
                  <a:pt x="176" y="258"/>
                  <a:pt x="175" y="258"/>
                  <a:pt x="175" y="258"/>
                </a:cubicBezTo>
                <a:cubicBezTo>
                  <a:pt x="175" y="259"/>
                  <a:pt x="174" y="259"/>
                  <a:pt x="174" y="259"/>
                </a:cubicBezTo>
                <a:cubicBezTo>
                  <a:pt x="173" y="259"/>
                  <a:pt x="171" y="260"/>
                  <a:pt x="170" y="261"/>
                </a:cubicBezTo>
                <a:cubicBezTo>
                  <a:pt x="169" y="262"/>
                  <a:pt x="169" y="263"/>
                  <a:pt x="169" y="263"/>
                </a:cubicBezTo>
                <a:cubicBezTo>
                  <a:pt x="169" y="265"/>
                  <a:pt x="169" y="265"/>
                  <a:pt x="170" y="265"/>
                </a:cubicBezTo>
                <a:cubicBezTo>
                  <a:pt x="172" y="265"/>
                  <a:pt x="174" y="266"/>
                  <a:pt x="175" y="267"/>
                </a:cubicBezTo>
                <a:cubicBezTo>
                  <a:pt x="175" y="267"/>
                  <a:pt x="176" y="267"/>
                  <a:pt x="176" y="267"/>
                </a:cubicBezTo>
                <a:cubicBezTo>
                  <a:pt x="176" y="267"/>
                  <a:pt x="177" y="267"/>
                  <a:pt x="177" y="268"/>
                </a:cubicBezTo>
                <a:cubicBezTo>
                  <a:pt x="176" y="268"/>
                  <a:pt x="175" y="268"/>
                  <a:pt x="174" y="267"/>
                </a:cubicBezTo>
                <a:cubicBezTo>
                  <a:pt x="173" y="267"/>
                  <a:pt x="172" y="267"/>
                  <a:pt x="172" y="267"/>
                </a:cubicBezTo>
                <a:cubicBezTo>
                  <a:pt x="171" y="267"/>
                  <a:pt x="170" y="267"/>
                  <a:pt x="169" y="267"/>
                </a:cubicBezTo>
                <a:cubicBezTo>
                  <a:pt x="166" y="266"/>
                  <a:pt x="165" y="268"/>
                  <a:pt x="164" y="270"/>
                </a:cubicBezTo>
                <a:cubicBezTo>
                  <a:pt x="163" y="270"/>
                  <a:pt x="163" y="271"/>
                  <a:pt x="164" y="271"/>
                </a:cubicBezTo>
                <a:cubicBezTo>
                  <a:pt x="165" y="271"/>
                  <a:pt x="165" y="272"/>
                  <a:pt x="165" y="273"/>
                </a:cubicBezTo>
                <a:cubicBezTo>
                  <a:pt x="165" y="273"/>
                  <a:pt x="165" y="273"/>
                  <a:pt x="164" y="273"/>
                </a:cubicBezTo>
                <a:cubicBezTo>
                  <a:pt x="164" y="273"/>
                  <a:pt x="163" y="273"/>
                  <a:pt x="163" y="273"/>
                </a:cubicBezTo>
                <a:cubicBezTo>
                  <a:pt x="163" y="274"/>
                  <a:pt x="163" y="275"/>
                  <a:pt x="164" y="275"/>
                </a:cubicBezTo>
                <a:cubicBezTo>
                  <a:pt x="165" y="276"/>
                  <a:pt x="167" y="276"/>
                  <a:pt x="168" y="275"/>
                </a:cubicBezTo>
                <a:cubicBezTo>
                  <a:pt x="170" y="275"/>
                  <a:pt x="173" y="276"/>
                  <a:pt x="175" y="275"/>
                </a:cubicBezTo>
                <a:cubicBezTo>
                  <a:pt x="175" y="274"/>
                  <a:pt x="176" y="275"/>
                  <a:pt x="176" y="275"/>
                </a:cubicBezTo>
                <a:cubicBezTo>
                  <a:pt x="176" y="275"/>
                  <a:pt x="176" y="276"/>
                  <a:pt x="175" y="276"/>
                </a:cubicBezTo>
                <a:cubicBezTo>
                  <a:pt x="175" y="276"/>
                  <a:pt x="175" y="276"/>
                  <a:pt x="175" y="276"/>
                </a:cubicBezTo>
                <a:cubicBezTo>
                  <a:pt x="173" y="276"/>
                  <a:pt x="172" y="277"/>
                  <a:pt x="170" y="277"/>
                </a:cubicBezTo>
                <a:cubicBezTo>
                  <a:pt x="170" y="276"/>
                  <a:pt x="169" y="277"/>
                  <a:pt x="169" y="277"/>
                </a:cubicBezTo>
                <a:cubicBezTo>
                  <a:pt x="167" y="278"/>
                  <a:pt x="165" y="278"/>
                  <a:pt x="164" y="278"/>
                </a:cubicBezTo>
                <a:cubicBezTo>
                  <a:pt x="163" y="278"/>
                  <a:pt x="162" y="278"/>
                  <a:pt x="162" y="278"/>
                </a:cubicBezTo>
                <a:cubicBezTo>
                  <a:pt x="161" y="279"/>
                  <a:pt x="160" y="281"/>
                  <a:pt x="160" y="282"/>
                </a:cubicBezTo>
                <a:cubicBezTo>
                  <a:pt x="160" y="283"/>
                  <a:pt x="160" y="283"/>
                  <a:pt x="160" y="283"/>
                </a:cubicBezTo>
                <a:cubicBezTo>
                  <a:pt x="162" y="284"/>
                  <a:pt x="165" y="284"/>
                  <a:pt x="167" y="283"/>
                </a:cubicBezTo>
                <a:cubicBezTo>
                  <a:pt x="169" y="282"/>
                  <a:pt x="171" y="282"/>
                  <a:pt x="173" y="280"/>
                </a:cubicBezTo>
                <a:cubicBezTo>
                  <a:pt x="174" y="280"/>
                  <a:pt x="174" y="280"/>
                  <a:pt x="174" y="281"/>
                </a:cubicBezTo>
                <a:cubicBezTo>
                  <a:pt x="174" y="281"/>
                  <a:pt x="174" y="281"/>
                  <a:pt x="174" y="281"/>
                </a:cubicBezTo>
                <a:cubicBezTo>
                  <a:pt x="174" y="281"/>
                  <a:pt x="173" y="281"/>
                  <a:pt x="173" y="282"/>
                </a:cubicBezTo>
                <a:cubicBezTo>
                  <a:pt x="173" y="282"/>
                  <a:pt x="173" y="283"/>
                  <a:pt x="172" y="283"/>
                </a:cubicBezTo>
                <a:cubicBezTo>
                  <a:pt x="171" y="283"/>
                  <a:pt x="170" y="284"/>
                  <a:pt x="169" y="285"/>
                </a:cubicBezTo>
                <a:cubicBezTo>
                  <a:pt x="168" y="286"/>
                  <a:pt x="168" y="286"/>
                  <a:pt x="168" y="286"/>
                </a:cubicBezTo>
                <a:cubicBezTo>
                  <a:pt x="166" y="286"/>
                  <a:pt x="164" y="286"/>
                  <a:pt x="163" y="286"/>
                </a:cubicBezTo>
                <a:cubicBezTo>
                  <a:pt x="163" y="286"/>
                  <a:pt x="162" y="286"/>
                  <a:pt x="162" y="286"/>
                </a:cubicBezTo>
                <a:cubicBezTo>
                  <a:pt x="160" y="286"/>
                  <a:pt x="159" y="286"/>
                  <a:pt x="159" y="288"/>
                </a:cubicBezTo>
                <a:cubicBezTo>
                  <a:pt x="158" y="289"/>
                  <a:pt x="158" y="290"/>
                  <a:pt x="157" y="291"/>
                </a:cubicBezTo>
                <a:cubicBezTo>
                  <a:pt x="157" y="292"/>
                  <a:pt x="157" y="293"/>
                  <a:pt x="158" y="294"/>
                </a:cubicBezTo>
                <a:cubicBezTo>
                  <a:pt x="159" y="294"/>
                  <a:pt x="159" y="294"/>
                  <a:pt x="160" y="294"/>
                </a:cubicBezTo>
                <a:cubicBezTo>
                  <a:pt x="161" y="295"/>
                  <a:pt x="162" y="295"/>
                  <a:pt x="162" y="295"/>
                </a:cubicBezTo>
                <a:cubicBezTo>
                  <a:pt x="163" y="296"/>
                  <a:pt x="163" y="296"/>
                  <a:pt x="164" y="295"/>
                </a:cubicBezTo>
                <a:cubicBezTo>
                  <a:pt x="164" y="295"/>
                  <a:pt x="164" y="294"/>
                  <a:pt x="164" y="294"/>
                </a:cubicBezTo>
                <a:cubicBezTo>
                  <a:pt x="165" y="294"/>
                  <a:pt x="165" y="294"/>
                  <a:pt x="166" y="293"/>
                </a:cubicBezTo>
                <a:cubicBezTo>
                  <a:pt x="167" y="293"/>
                  <a:pt x="166" y="294"/>
                  <a:pt x="166" y="295"/>
                </a:cubicBezTo>
                <a:cubicBezTo>
                  <a:pt x="166" y="296"/>
                  <a:pt x="166" y="296"/>
                  <a:pt x="167" y="296"/>
                </a:cubicBezTo>
                <a:cubicBezTo>
                  <a:pt x="168" y="297"/>
                  <a:pt x="166" y="297"/>
                  <a:pt x="167" y="297"/>
                </a:cubicBezTo>
                <a:cubicBezTo>
                  <a:pt x="167" y="298"/>
                  <a:pt x="168" y="298"/>
                  <a:pt x="168" y="299"/>
                </a:cubicBezTo>
                <a:cubicBezTo>
                  <a:pt x="168" y="299"/>
                  <a:pt x="168" y="299"/>
                  <a:pt x="169" y="299"/>
                </a:cubicBezTo>
                <a:cubicBezTo>
                  <a:pt x="169" y="299"/>
                  <a:pt x="170" y="300"/>
                  <a:pt x="170" y="299"/>
                </a:cubicBezTo>
                <a:cubicBezTo>
                  <a:pt x="171" y="299"/>
                  <a:pt x="171" y="298"/>
                  <a:pt x="171" y="298"/>
                </a:cubicBezTo>
                <a:cubicBezTo>
                  <a:pt x="171" y="297"/>
                  <a:pt x="171" y="297"/>
                  <a:pt x="171" y="296"/>
                </a:cubicBezTo>
                <a:cubicBezTo>
                  <a:pt x="170" y="296"/>
                  <a:pt x="170" y="296"/>
                  <a:pt x="170" y="295"/>
                </a:cubicBezTo>
                <a:cubicBezTo>
                  <a:pt x="171" y="295"/>
                  <a:pt x="171" y="295"/>
                  <a:pt x="171" y="296"/>
                </a:cubicBezTo>
                <a:cubicBezTo>
                  <a:pt x="171" y="296"/>
                  <a:pt x="171" y="296"/>
                  <a:pt x="172" y="296"/>
                </a:cubicBezTo>
                <a:cubicBezTo>
                  <a:pt x="172" y="296"/>
                  <a:pt x="172" y="295"/>
                  <a:pt x="173" y="295"/>
                </a:cubicBezTo>
                <a:cubicBezTo>
                  <a:pt x="173" y="294"/>
                  <a:pt x="173" y="295"/>
                  <a:pt x="173" y="295"/>
                </a:cubicBezTo>
                <a:cubicBezTo>
                  <a:pt x="173" y="295"/>
                  <a:pt x="173" y="296"/>
                  <a:pt x="173" y="297"/>
                </a:cubicBezTo>
                <a:cubicBezTo>
                  <a:pt x="173" y="297"/>
                  <a:pt x="173" y="298"/>
                  <a:pt x="173" y="298"/>
                </a:cubicBezTo>
                <a:cubicBezTo>
                  <a:pt x="173" y="300"/>
                  <a:pt x="174" y="300"/>
                  <a:pt x="175" y="299"/>
                </a:cubicBezTo>
                <a:cubicBezTo>
                  <a:pt x="176" y="299"/>
                  <a:pt x="177" y="298"/>
                  <a:pt x="177" y="298"/>
                </a:cubicBezTo>
                <a:cubicBezTo>
                  <a:pt x="178" y="297"/>
                  <a:pt x="179" y="296"/>
                  <a:pt x="179" y="294"/>
                </a:cubicBezTo>
                <a:cubicBezTo>
                  <a:pt x="179" y="293"/>
                  <a:pt x="178" y="292"/>
                  <a:pt x="177" y="292"/>
                </a:cubicBezTo>
                <a:cubicBezTo>
                  <a:pt x="177" y="292"/>
                  <a:pt x="177" y="291"/>
                  <a:pt x="177" y="291"/>
                </a:cubicBezTo>
                <a:cubicBezTo>
                  <a:pt x="177" y="291"/>
                  <a:pt x="177" y="291"/>
                  <a:pt x="177" y="291"/>
                </a:cubicBezTo>
                <a:cubicBezTo>
                  <a:pt x="177" y="291"/>
                  <a:pt x="178" y="291"/>
                  <a:pt x="178" y="291"/>
                </a:cubicBezTo>
                <a:cubicBezTo>
                  <a:pt x="178" y="291"/>
                  <a:pt x="178" y="291"/>
                  <a:pt x="179" y="292"/>
                </a:cubicBezTo>
                <a:cubicBezTo>
                  <a:pt x="179" y="292"/>
                  <a:pt x="179" y="293"/>
                  <a:pt x="180" y="293"/>
                </a:cubicBezTo>
                <a:cubicBezTo>
                  <a:pt x="180" y="293"/>
                  <a:pt x="180" y="292"/>
                  <a:pt x="180" y="292"/>
                </a:cubicBezTo>
                <a:cubicBezTo>
                  <a:pt x="180" y="291"/>
                  <a:pt x="181" y="291"/>
                  <a:pt x="181" y="290"/>
                </a:cubicBezTo>
                <a:cubicBezTo>
                  <a:pt x="180" y="289"/>
                  <a:pt x="181" y="288"/>
                  <a:pt x="181" y="287"/>
                </a:cubicBezTo>
                <a:cubicBezTo>
                  <a:pt x="181" y="286"/>
                  <a:pt x="180" y="287"/>
                  <a:pt x="180" y="286"/>
                </a:cubicBezTo>
                <a:cubicBezTo>
                  <a:pt x="180" y="286"/>
                  <a:pt x="181" y="286"/>
                  <a:pt x="181" y="287"/>
                </a:cubicBezTo>
                <a:cubicBezTo>
                  <a:pt x="182" y="287"/>
                  <a:pt x="181" y="288"/>
                  <a:pt x="182" y="289"/>
                </a:cubicBezTo>
                <a:cubicBezTo>
                  <a:pt x="182" y="289"/>
                  <a:pt x="182" y="289"/>
                  <a:pt x="183" y="289"/>
                </a:cubicBezTo>
                <a:cubicBezTo>
                  <a:pt x="183" y="289"/>
                  <a:pt x="184" y="288"/>
                  <a:pt x="184" y="288"/>
                </a:cubicBezTo>
                <a:cubicBezTo>
                  <a:pt x="185" y="288"/>
                  <a:pt x="185" y="288"/>
                  <a:pt x="186" y="288"/>
                </a:cubicBezTo>
                <a:cubicBezTo>
                  <a:pt x="185" y="288"/>
                  <a:pt x="185" y="289"/>
                  <a:pt x="184" y="289"/>
                </a:cubicBezTo>
                <a:cubicBezTo>
                  <a:pt x="183" y="290"/>
                  <a:pt x="182" y="291"/>
                  <a:pt x="182" y="293"/>
                </a:cubicBezTo>
                <a:cubicBezTo>
                  <a:pt x="182" y="294"/>
                  <a:pt x="182" y="294"/>
                  <a:pt x="184" y="294"/>
                </a:cubicBezTo>
                <a:cubicBezTo>
                  <a:pt x="183" y="294"/>
                  <a:pt x="183" y="295"/>
                  <a:pt x="182" y="295"/>
                </a:cubicBezTo>
                <a:cubicBezTo>
                  <a:pt x="182" y="295"/>
                  <a:pt x="182" y="296"/>
                  <a:pt x="182" y="297"/>
                </a:cubicBezTo>
                <a:cubicBezTo>
                  <a:pt x="182" y="298"/>
                  <a:pt x="183" y="298"/>
                  <a:pt x="183" y="297"/>
                </a:cubicBezTo>
                <a:cubicBezTo>
                  <a:pt x="184" y="297"/>
                  <a:pt x="184" y="297"/>
                  <a:pt x="185" y="297"/>
                </a:cubicBezTo>
                <a:cubicBezTo>
                  <a:pt x="186" y="297"/>
                  <a:pt x="186" y="297"/>
                  <a:pt x="187" y="296"/>
                </a:cubicBezTo>
                <a:cubicBezTo>
                  <a:pt x="187" y="296"/>
                  <a:pt x="188" y="297"/>
                  <a:pt x="188" y="296"/>
                </a:cubicBezTo>
                <a:cubicBezTo>
                  <a:pt x="189" y="296"/>
                  <a:pt x="190" y="295"/>
                  <a:pt x="190" y="295"/>
                </a:cubicBezTo>
                <a:cubicBezTo>
                  <a:pt x="190" y="294"/>
                  <a:pt x="190" y="293"/>
                  <a:pt x="190" y="292"/>
                </a:cubicBezTo>
                <a:cubicBezTo>
                  <a:pt x="191" y="292"/>
                  <a:pt x="191" y="292"/>
                  <a:pt x="191" y="293"/>
                </a:cubicBezTo>
                <a:cubicBezTo>
                  <a:pt x="190" y="294"/>
                  <a:pt x="190" y="294"/>
                  <a:pt x="191" y="294"/>
                </a:cubicBezTo>
                <a:cubicBezTo>
                  <a:pt x="192" y="294"/>
                  <a:pt x="191" y="294"/>
                  <a:pt x="191" y="293"/>
                </a:cubicBezTo>
                <a:cubicBezTo>
                  <a:pt x="191" y="293"/>
                  <a:pt x="192" y="293"/>
                  <a:pt x="192" y="293"/>
                </a:cubicBezTo>
                <a:cubicBezTo>
                  <a:pt x="192" y="293"/>
                  <a:pt x="192" y="293"/>
                  <a:pt x="192" y="293"/>
                </a:cubicBezTo>
                <a:cubicBezTo>
                  <a:pt x="193" y="293"/>
                  <a:pt x="193" y="294"/>
                  <a:pt x="192" y="294"/>
                </a:cubicBezTo>
                <a:cubicBezTo>
                  <a:pt x="192" y="294"/>
                  <a:pt x="192" y="294"/>
                  <a:pt x="192" y="294"/>
                </a:cubicBezTo>
                <a:cubicBezTo>
                  <a:pt x="192" y="295"/>
                  <a:pt x="192" y="295"/>
                  <a:pt x="192" y="295"/>
                </a:cubicBezTo>
                <a:cubicBezTo>
                  <a:pt x="192" y="296"/>
                  <a:pt x="192" y="296"/>
                  <a:pt x="192" y="296"/>
                </a:cubicBezTo>
                <a:cubicBezTo>
                  <a:pt x="193" y="296"/>
                  <a:pt x="193" y="295"/>
                  <a:pt x="194" y="295"/>
                </a:cubicBezTo>
                <a:cubicBezTo>
                  <a:pt x="195" y="296"/>
                  <a:pt x="196" y="294"/>
                  <a:pt x="197" y="295"/>
                </a:cubicBezTo>
                <a:cubicBezTo>
                  <a:pt x="197" y="295"/>
                  <a:pt x="197" y="295"/>
                  <a:pt x="197" y="295"/>
                </a:cubicBezTo>
                <a:cubicBezTo>
                  <a:pt x="198" y="295"/>
                  <a:pt x="200" y="294"/>
                  <a:pt x="199" y="292"/>
                </a:cubicBezTo>
                <a:cubicBezTo>
                  <a:pt x="200" y="292"/>
                  <a:pt x="200" y="292"/>
                  <a:pt x="200" y="292"/>
                </a:cubicBezTo>
                <a:cubicBezTo>
                  <a:pt x="200" y="292"/>
                  <a:pt x="201" y="292"/>
                  <a:pt x="201" y="292"/>
                </a:cubicBezTo>
                <a:cubicBezTo>
                  <a:pt x="201" y="292"/>
                  <a:pt x="202" y="293"/>
                  <a:pt x="202" y="293"/>
                </a:cubicBezTo>
                <a:cubicBezTo>
                  <a:pt x="201" y="293"/>
                  <a:pt x="201" y="294"/>
                  <a:pt x="200" y="295"/>
                </a:cubicBezTo>
                <a:cubicBezTo>
                  <a:pt x="200" y="295"/>
                  <a:pt x="200" y="295"/>
                  <a:pt x="200" y="295"/>
                </a:cubicBezTo>
                <a:cubicBezTo>
                  <a:pt x="200" y="295"/>
                  <a:pt x="199" y="296"/>
                  <a:pt x="199" y="297"/>
                </a:cubicBezTo>
                <a:cubicBezTo>
                  <a:pt x="199" y="297"/>
                  <a:pt x="198" y="297"/>
                  <a:pt x="198" y="297"/>
                </a:cubicBezTo>
                <a:cubicBezTo>
                  <a:pt x="198" y="298"/>
                  <a:pt x="198" y="299"/>
                  <a:pt x="197" y="299"/>
                </a:cubicBezTo>
                <a:cubicBezTo>
                  <a:pt x="197" y="299"/>
                  <a:pt x="196" y="299"/>
                  <a:pt x="196" y="299"/>
                </a:cubicBezTo>
                <a:cubicBezTo>
                  <a:pt x="194" y="299"/>
                  <a:pt x="192" y="299"/>
                  <a:pt x="190" y="299"/>
                </a:cubicBezTo>
                <a:cubicBezTo>
                  <a:pt x="189" y="299"/>
                  <a:pt x="188" y="300"/>
                  <a:pt x="187" y="301"/>
                </a:cubicBezTo>
                <a:cubicBezTo>
                  <a:pt x="187" y="301"/>
                  <a:pt x="186" y="302"/>
                  <a:pt x="186" y="302"/>
                </a:cubicBezTo>
                <a:cubicBezTo>
                  <a:pt x="187" y="303"/>
                  <a:pt x="186" y="303"/>
                  <a:pt x="185" y="303"/>
                </a:cubicBezTo>
                <a:cubicBezTo>
                  <a:pt x="185" y="303"/>
                  <a:pt x="185" y="303"/>
                  <a:pt x="185" y="303"/>
                </a:cubicBezTo>
                <a:cubicBezTo>
                  <a:pt x="183" y="304"/>
                  <a:pt x="182" y="304"/>
                  <a:pt x="180" y="305"/>
                </a:cubicBezTo>
                <a:cubicBezTo>
                  <a:pt x="178" y="306"/>
                  <a:pt x="178" y="307"/>
                  <a:pt x="179" y="309"/>
                </a:cubicBezTo>
                <a:cubicBezTo>
                  <a:pt x="180" y="310"/>
                  <a:pt x="181" y="311"/>
                  <a:pt x="181" y="311"/>
                </a:cubicBezTo>
                <a:cubicBezTo>
                  <a:pt x="183" y="313"/>
                  <a:pt x="186" y="314"/>
                  <a:pt x="188" y="314"/>
                </a:cubicBezTo>
                <a:cubicBezTo>
                  <a:pt x="191" y="314"/>
                  <a:pt x="193" y="313"/>
                  <a:pt x="195" y="312"/>
                </a:cubicBezTo>
                <a:cubicBezTo>
                  <a:pt x="196" y="312"/>
                  <a:pt x="197" y="312"/>
                  <a:pt x="197" y="311"/>
                </a:cubicBezTo>
                <a:cubicBezTo>
                  <a:pt x="199" y="310"/>
                  <a:pt x="201" y="309"/>
                  <a:pt x="202" y="308"/>
                </a:cubicBezTo>
                <a:cubicBezTo>
                  <a:pt x="203" y="307"/>
                  <a:pt x="203" y="307"/>
                  <a:pt x="204" y="306"/>
                </a:cubicBezTo>
                <a:cubicBezTo>
                  <a:pt x="204" y="306"/>
                  <a:pt x="203" y="305"/>
                  <a:pt x="204" y="305"/>
                </a:cubicBezTo>
                <a:cubicBezTo>
                  <a:pt x="204" y="305"/>
                  <a:pt x="204" y="305"/>
                  <a:pt x="204" y="305"/>
                </a:cubicBezTo>
                <a:cubicBezTo>
                  <a:pt x="204" y="304"/>
                  <a:pt x="204" y="304"/>
                  <a:pt x="204" y="304"/>
                </a:cubicBezTo>
                <a:cubicBezTo>
                  <a:pt x="205" y="305"/>
                  <a:pt x="205" y="303"/>
                  <a:pt x="206" y="303"/>
                </a:cubicBezTo>
                <a:cubicBezTo>
                  <a:pt x="207" y="303"/>
                  <a:pt x="208" y="303"/>
                  <a:pt x="209" y="302"/>
                </a:cubicBezTo>
                <a:cubicBezTo>
                  <a:pt x="209" y="302"/>
                  <a:pt x="209" y="302"/>
                  <a:pt x="209" y="302"/>
                </a:cubicBezTo>
                <a:cubicBezTo>
                  <a:pt x="209" y="302"/>
                  <a:pt x="210" y="302"/>
                  <a:pt x="210" y="302"/>
                </a:cubicBezTo>
                <a:cubicBezTo>
                  <a:pt x="211" y="303"/>
                  <a:pt x="212" y="302"/>
                  <a:pt x="212" y="301"/>
                </a:cubicBezTo>
                <a:cubicBezTo>
                  <a:pt x="212" y="301"/>
                  <a:pt x="212" y="300"/>
                  <a:pt x="213" y="300"/>
                </a:cubicBezTo>
                <a:cubicBezTo>
                  <a:pt x="214" y="300"/>
                  <a:pt x="215" y="299"/>
                  <a:pt x="215" y="298"/>
                </a:cubicBezTo>
                <a:cubicBezTo>
                  <a:pt x="215" y="298"/>
                  <a:pt x="216" y="297"/>
                  <a:pt x="217" y="297"/>
                </a:cubicBezTo>
                <a:cubicBezTo>
                  <a:pt x="217" y="297"/>
                  <a:pt x="218" y="299"/>
                  <a:pt x="218" y="299"/>
                </a:cubicBezTo>
                <a:cubicBezTo>
                  <a:pt x="218" y="301"/>
                  <a:pt x="218" y="301"/>
                  <a:pt x="219" y="301"/>
                </a:cubicBezTo>
                <a:cubicBezTo>
                  <a:pt x="220" y="301"/>
                  <a:pt x="220" y="301"/>
                  <a:pt x="220" y="301"/>
                </a:cubicBezTo>
                <a:cubicBezTo>
                  <a:pt x="221" y="301"/>
                  <a:pt x="221" y="300"/>
                  <a:pt x="221" y="300"/>
                </a:cubicBezTo>
                <a:cubicBezTo>
                  <a:pt x="221" y="299"/>
                  <a:pt x="222" y="299"/>
                  <a:pt x="222" y="299"/>
                </a:cubicBezTo>
                <a:cubicBezTo>
                  <a:pt x="223" y="298"/>
                  <a:pt x="223" y="299"/>
                  <a:pt x="223" y="299"/>
                </a:cubicBezTo>
                <a:cubicBezTo>
                  <a:pt x="224" y="299"/>
                  <a:pt x="224" y="299"/>
                  <a:pt x="224" y="299"/>
                </a:cubicBezTo>
                <a:cubicBezTo>
                  <a:pt x="223" y="300"/>
                  <a:pt x="224" y="300"/>
                  <a:pt x="225" y="300"/>
                </a:cubicBezTo>
                <a:cubicBezTo>
                  <a:pt x="227" y="302"/>
                  <a:pt x="229" y="301"/>
                  <a:pt x="230" y="299"/>
                </a:cubicBezTo>
                <a:cubicBezTo>
                  <a:pt x="230" y="299"/>
                  <a:pt x="230" y="299"/>
                  <a:pt x="230" y="299"/>
                </a:cubicBezTo>
                <a:cubicBezTo>
                  <a:pt x="230" y="299"/>
                  <a:pt x="230" y="299"/>
                  <a:pt x="230" y="299"/>
                </a:cubicBezTo>
                <a:cubicBezTo>
                  <a:pt x="232" y="299"/>
                  <a:pt x="233" y="298"/>
                  <a:pt x="234" y="298"/>
                </a:cubicBezTo>
                <a:cubicBezTo>
                  <a:pt x="235" y="297"/>
                  <a:pt x="234" y="297"/>
                  <a:pt x="234" y="296"/>
                </a:cubicBezTo>
                <a:cubicBezTo>
                  <a:pt x="234" y="296"/>
                  <a:pt x="234" y="296"/>
                  <a:pt x="235" y="296"/>
                </a:cubicBezTo>
                <a:cubicBezTo>
                  <a:pt x="236" y="295"/>
                  <a:pt x="235" y="293"/>
                  <a:pt x="236" y="292"/>
                </a:cubicBezTo>
                <a:cubicBezTo>
                  <a:pt x="236" y="291"/>
                  <a:pt x="237" y="290"/>
                  <a:pt x="237" y="289"/>
                </a:cubicBezTo>
                <a:cubicBezTo>
                  <a:pt x="237" y="289"/>
                  <a:pt x="237" y="288"/>
                  <a:pt x="237" y="288"/>
                </a:cubicBezTo>
                <a:cubicBezTo>
                  <a:pt x="238" y="287"/>
                  <a:pt x="237" y="287"/>
                  <a:pt x="237" y="286"/>
                </a:cubicBezTo>
                <a:cubicBezTo>
                  <a:pt x="236" y="286"/>
                  <a:pt x="237" y="285"/>
                  <a:pt x="237" y="285"/>
                </a:cubicBezTo>
                <a:cubicBezTo>
                  <a:pt x="238" y="284"/>
                  <a:pt x="238" y="283"/>
                  <a:pt x="239" y="282"/>
                </a:cubicBezTo>
                <a:cubicBezTo>
                  <a:pt x="239" y="281"/>
                  <a:pt x="239" y="281"/>
                  <a:pt x="239" y="281"/>
                </a:cubicBezTo>
                <a:close/>
                <a:moveTo>
                  <a:pt x="238" y="276"/>
                </a:moveTo>
                <a:cubicBezTo>
                  <a:pt x="238" y="276"/>
                  <a:pt x="238" y="276"/>
                  <a:pt x="238" y="276"/>
                </a:cubicBezTo>
                <a:cubicBezTo>
                  <a:pt x="238" y="276"/>
                  <a:pt x="238" y="276"/>
                  <a:pt x="238" y="276"/>
                </a:cubicBezTo>
                <a:close/>
                <a:moveTo>
                  <a:pt x="343" y="257"/>
                </a:moveTo>
                <a:cubicBezTo>
                  <a:pt x="343" y="257"/>
                  <a:pt x="343" y="257"/>
                  <a:pt x="343" y="257"/>
                </a:cubicBezTo>
                <a:cubicBezTo>
                  <a:pt x="343" y="258"/>
                  <a:pt x="344" y="258"/>
                  <a:pt x="343" y="259"/>
                </a:cubicBezTo>
                <a:cubicBezTo>
                  <a:pt x="342" y="259"/>
                  <a:pt x="343" y="258"/>
                  <a:pt x="342" y="258"/>
                </a:cubicBezTo>
                <a:cubicBezTo>
                  <a:pt x="342" y="258"/>
                  <a:pt x="342" y="258"/>
                  <a:pt x="342" y="258"/>
                </a:cubicBezTo>
                <a:cubicBezTo>
                  <a:pt x="342" y="258"/>
                  <a:pt x="342" y="259"/>
                  <a:pt x="342" y="259"/>
                </a:cubicBezTo>
                <a:cubicBezTo>
                  <a:pt x="341" y="259"/>
                  <a:pt x="341" y="258"/>
                  <a:pt x="340" y="258"/>
                </a:cubicBezTo>
                <a:cubicBezTo>
                  <a:pt x="340" y="256"/>
                  <a:pt x="339" y="254"/>
                  <a:pt x="338" y="252"/>
                </a:cubicBezTo>
                <a:cubicBezTo>
                  <a:pt x="338" y="252"/>
                  <a:pt x="338" y="252"/>
                  <a:pt x="338" y="251"/>
                </a:cubicBezTo>
                <a:cubicBezTo>
                  <a:pt x="337" y="249"/>
                  <a:pt x="339" y="249"/>
                  <a:pt x="340" y="249"/>
                </a:cubicBezTo>
                <a:cubicBezTo>
                  <a:pt x="341" y="248"/>
                  <a:pt x="342" y="248"/>
                  <a:pt x="342" y="249"/>
                </a:cubicBezTo>
                <a:cubicBezTo>
                  <a:pt x="343" y="250"/>
                  <a:pt x="344" y="250"/>
                  <a:pt x="344" y="251"/>
                </a:cubicBezTo>
                <a:cubicBezTo>
                  <a:pt x="344" y="252"/>
                  <a:pt x="344" y="253"/>
                  <a:pt x="343" y="254"/>
                </a:cubicBezTo>
                <a:cubicBezTo>
                  <a:pt x="342" y="254"/>
                  <a:pt x="342" y="256"/>
                  <a:pt x="343" y="257"/>
                </a:cubicBezTo>
                <a:close/>
                <a:moveTo>
                  <a:pt x="186" y="201"/>
                </a:moveTo>
                <a:cubicBezTo>
                  <a:pt x="187" y="201"/>
                  <a:pt x="186" y="200"/>
                  <a:pt x="187" y="199"/>
                </a:cubicBezTo>
                <a:cubicBezTo>
                  <a:pt x="188" y="198"/>
                  <a:pt x="189" y="198"/>
                  <a:pt x="190" y="197"/>
                </a:cubicBezTo>
                <a:cubicBezTo>
                  <a:pt x="191" y="195"/>
                  <a:pt x="192" y="195"/>
                  <a:pt x="194" y="195"/>
                </a:cubicBezTo>
                <a:cubicBezTo>
                  <a:pt x="195" y="194"/>
                  <a:pt x="196" y="195"/>
                  <a:pt x="197" y="194"/>
                </a:cubicBezTo>
                <a:cubicBezTo>
                  <a:pt x="198" y="193"/>
                  <a:pt x="198" y="192"/>
                  <a:pt x="199" y="192"/>
                </a:cubicBezTo>
                <a:cubicBezTo>
                  <a:pt x="200" y="191"/>
                  <a:pt x="200" y="189"/>
                  <a:pt x="202" y="189"/>
                </a:cubicBezTo>
                <a:cubicBezTo>
                  <a:pt x="202" y="189"/>
                  <a:pt x="202" y="189"/>
                  <a:pt x="203" y="189"/>
                </a:cubicBezTo>
                <a:cubicBezTo>
                  <a:pt x="204" y="187"/>
                  <a:pt x="206" y="187"/>
                  <a:pt x="207" y="189"/>
                </a:cubicBezTo>
                <a:cubicBezTo>
                  <a:pt x="207" y="190"/>
                  <a:pt x="208" y="190"/>
                  <a:pt x="209" y="190"/>
                </a:cubicBezTo>
                <a:cubicBezTo>
                  <a:pt x="209" y="190"/>
                  <a:pt x="209" y="190"/>
                  <a:pt x="209" y="190"/>
                </a:cubicBezTo>
                <a:cubicBezTo>
                  <a:pt x="209" y="191"/>
                  <a:pt x="209" y="192"/>
                  <a:pt x="210" y="192"/>
                </a:cubicBezTo>
                <a:cubicBezTo>
                  <a:pt x="210" y="192"/>
                  <a:pt x="210" y="192"/>
                  <a:pt x="210" y="193"/>
                </a:cubicBezTo>
                <a:cubicBezTo>
                  <a:pt x="210" y="193"/>
                  <a:pt x="210" y="193"/>
                  <a:pt x="210" y="193"/>
                </a:cubicBezTo>
                <a:cubicBezTo>
                  <a:pt x="212" y="193"/>
                  <a:pt x="212" y="194"/>
                  <a:pt x="212" y="194"/>
                </a:cubicBezTo>
                <a:cubicBezTo>
                  <a:pt x="213" y="195"/>
                  <a:pt x="212" y="195"/>
                  <a:pt x="213" y="196"/>
                </a:cubicBezTo>
                <a:cubicBezTo>
                  <a:pt x="213" y="197"/>
                  <a:pt x="213" y="197"/>
                  <a:pt x="213" y="198"/>
                </a:cubicBezTo>
                <a:cubicBezTo>
                  <a:pt x="213" y="198"/>
                  <a:pt x="212" y="198"/>
                  <a:pt x="213" y="199"/>
                </a:cubicBezTo>
                <a:cubicBezTo>
                  <a:pt x="213" y="201"/>
                  <a:pt x="212" y="203"/>
                  <a:pt x="209" y="203"/>
                </a:cubicBezTo>
                <a:cubicBezTo>
                  <a:pt x="209" y="203"/>
                  <a:pt x="209" y="203"/>
                  <a:pt x="209" y="202"/>
                </a:cubicBezTo>
                <a:cubicBezTo>
                  <a:pt x="209" y="202"/>
                  <a:pt x="209" y="202"/>
                  <a:pt x="209" y="202"/>
                </a:cubicBezTo>
                <a:cubicBezTo>
                  <a:pt x="208" y="202"/>
                  <a:pt x="207" y="203"/>
                  <a:pt x="206" y="203"/>
                </a:cubicBezTo>
                <a:cubicBezTo>
                  <a:pt x="206" y="204"/>
                  <a:pt x="205" y="204"/>
                  <a:pt x="205" y="204"/>
                </a:cubicBezTo>
                <a:cubicBezTo>
                  <a:pt x="203" y="203"/>
                  <a:pt x="202" y="202"/>
                  <a:pt x="202" y="201"/>
                </a:cubicBezTo>
                <a:cubicBezTo>
                  <a:pt x="201" y="200"/>
                  <a:pt x="201" y="200"/>
                  <a:pt x="200" y="200"/>
                </a:cubicBezTo>
                <a:cubicBezTo>
                  <a:pt x="200" y="200"/>
                  <a:pt x="199" y="200"/>
                  <a:pt x="199" y="201"/>
                </a:cubicBezTo>
                <a:cubicBezTo>
                  <a:pt x="200" y="202"/>
                  <a:pt x="199" y="202"/>
                  <a:pt x="198" y="203"/>
                </a:cubicBezTo>
                <a:cubicBezTo>
                  <a:pt x="199" y="204"/>
                  <a:pt x="198" y="204"/>
                  <a:pt x="198" y="204"/>
                </a:cubicBezTo>
                <a:cubicBezTo>
                  <a:pt x="196" y="204"/>
                  <a:pt x="196" y="204"/>
                  <a:pt x="196" y="202"/>
                </a:cubicBezTo>
                <a:cubicBezTo>
                  <a:pt x="195" y="202"/>
                  <a:pt x="196" y="201"/>
                  <a:pt x="195" y="201"/>
                </a:cubicBezTo>
                <a:cubicBezTo>
                  <a:pt x="194" y="201"/>
                  <a:pt x="193" y="201"/>
                  <a:pt x="192" y="201"/>
                </a:cubicBezTo>
                <a:cubicBezTo>
                  <a:pt x="190" y="201"/>
                  <a:pt x="189" y="202"/>
                  <a:pt x="188" y="203"/>
                </a:cubicBezTo>
                <a:cubicBezTo>
                  <a:pt x="188" y="204"/>
                  <a:pt x="187" y="204"/>
                  <a:pt x="187" y="204"/>
                </a:cubicBezTo>
                <a:cubicBezTo>
                  <a:pt x="186" y="204"/>
                  <a:pt x="186" y="201"/>
                  <a:pt x="186" y="201"/>
                </a:cubicBezTo>
                <a:close/>
                <a:moveTo>
                  <a:pt x="257" y="279"/>
                </a:moveTo>
                <a:cubicBezTo>
                  <a:pt x="255" y="279"/>
                  <a:pt x="254" y="280"/>
                  <a:pt x="253" y="279"/>
                </a:cubicBezTo>
                <a:cubicBezTo>
                  <a:pt x="253" y="279"/>
                  <a:pt x="252" y="279"/>
                  <a:pt x="252" y="279"/>
                </a:cubicBezTo>
                <a:cubicBezTo>
                  <a:pt x="253" y="278"/>
                  <a:pt x="253" y="278"/>
                  <a:pt x="253" y="277"/>
                </a:cubicBezTo>
                <a:cubicBezTo>
                  <a:pt x="254" y="277"/>
                  <a:pt x="254" y="276"/>
                  <a:pt x="254" y="276"/>
                </a:cubicBezTo>
                <a:cubicBezTo>
                  <a:pt x="255" y="275"/>
                  <a:pt x="255" y="275"/>
                  <a:pt x="256" y="274"/>
                </a:cubicBezTo>
                <a:cubicBezTo>
                  <a:pt x="257" y="274"/>
                  <a:pt x="259" y="273"/>
                  <a:pt x="260" y="273"/>
                </a:cubicBezTo>
                <a:cubicBezTo>
                  <a:pt x="260" y="272"/>
                  <a:pt x="261" y="272"/>
                  <a:pt x="261" y="273"/>
                </a:cubicBezTo>
                <a:cubicBezTo>
                  <a:pt x="262" y="273"/>
                  <a:pt x="262" y="274"/>
                  <a:pt x="261" y="274"/>
                </a:cubicBezTo>
                <a:cubicBezTo>
                  <a:pt x="261" y="275"/>
                  <a:pt x="261" y="275"/>
                  <a:pt x="260" y="275"/>
                </a:cubicBezTo>
                <a:cubicBezTo>
                  <a:pt x="259" y="275"/>
                  <a:pt x="258" y="276"/>
                  <a:pt x="258" y="278"/>
                </a:cubicBezTo>
                <a:cubicBezTo>
                  <a:pt x="258" y="278"/>
                  <a:pt x="257" y="278"/>
                  <a:pt x="257" y="279"/>
                </a:cubicBezTo>
                <a:close/>
                <a:moveTo>
                  <a:pt x="297" y="289"/>
                </a:moveTo>
                <a:cubicBezTo>
                  <a:pt x="297" y="289"/>
                  <a:pt x="297" y="289"/>
                  <a:pt x="296" y="289"/>
                </a:cubicBezTo>
                <a:cubicBezTo>
                  <a:pt x="296" y="290"/>
                  <a:pt x="296" y="289"/>
                  <a:pt x="296" y="289"/>
                </a:cubicBezTo>
                <a:cubicBezTo>
                  <a:pt x="295" y="288"/>
                  <a:pt x="295" y="288"/>
                  <a:pt x="295" y="287"/>
                </a:cubicBezTo>
                <a:cubicBezTo>
                  <a:pt x="295" y="286"/>
                  <a:pt x="295" y="284"/>
                  <a:pt x="297" y="284"/>
                </a:cubicBezTo>
                <a:cubicBezTo>
                  <a:pt x="298" y="284"/>
                  <a:pt x="299" y="284"/>
                  <a:pt x="299" y="282"/>
                </a:cubicBezTo>
                <a:cubicBezTo>
                  <a:pt x="299" y="282"/>
                  <a:pt x="299" y="282"/>
                  <a:pt x="300" y="282"/>
                </a:cubicBezTo>
                <a:cubicBezTo>
                  <a:pt x="300" y="282"/>
                  <a:pt x="301" y="283"/>
                  <a:pt x="302" y="283"/>
                </a:cubicBezTo>
                <a:cubicBezTo>
                  <a:pt x="302" y="283"/>
                  <a:pt x="302" y="284"/>
                  <a:pt x="302" y="284"/>
                </a:cubicBezTo>
                <a:cubicBezTo>
                  <a:pt x="302" y="285"/>
                  <a:pt x="301" y="286"/>
                  <a:pt x="300" y="287"/>
                </a:cubicBezTo>
                <a:cubicBezTo>
                  <a:pt x="300" y="287"/>
                  <a:pt x="300" y="287"/>
                  <a:pt x="300" y="287"/>
                </a:cubicBezTo>
                <a:cubicBezTo>
                  <a:pt x="300" y="286"/>
                  <a:pt x="299" y="286"/>
                  <a:pt x="299" y="285"/>
                </a:cubicBezTo>
                <a:cubicBezTo>
                  <a:pt x="298" y="285"/>
                  <a:pt x="298" y="286"/>
                  <a:pt x="298" y="286"/>
                </a:cubicBezTo>
                <a:cubicBezTo>
                  <a:pt x="298" y="287"/>
                  <a:pt x="298" y="287"/>
                  <a:pt x="298" y="287"/>
                </a:cubicBezTo>
                <a:cubicBezTo>
                  <a:pt x="297" y="288"/>
                  <a:pt x="297" y="288"/>
                  <a:pt x="297" y="289"/>
                </a:cubicBezTo>
                <a:close/>
                <a:moveTo>
                  <a:pt x="249" y="274"/>
                </a:moveTo>
                <a:cubicBezTo>
                  <a:pt x="249" y="274"/>
                  <a:pt x="249" y="274"/>
                  <a:pt x="250" y="274"/>
                </a:cubicBezTo>
                <a:cubicBezTo>
                  <a:pt x="252" y="273"/>
                  <a:pt x="255" y="271"/>
                  <a:pt x="258" y="270"/>
                </a:cubicBezTo>
                <a:cubicBezTo>
                  <a:pt x="258" y="270"/>
                  <a:pt x="260" y="270"/>
                  <a:pt x="260" y="271"/>
                </a:cubicBezTo>
                <a:cubicBezTo>
                  <a:pt x="260" y="272"/>
                  <a:pt x="260" y="272"/>
                  <a:pt x="259" y="272"/>
                </a:cubicBezTo>
                <a:cubicBezTo>
                  <a:pt x="257" y="273"/>
                  <a:pt x="255" y="274"/>
                  <a:pt x="253" y="275"/>
                </a:cubicBezTo>
                <a:cubicBezTo>
                  <a:pt x="252" y="275"/>
                  <a:pt x="251" y="275"/>
                  <a:pt x="251" y="275"/>
                </a:cubicBezTo>
                <a:cubicBezTo>
                  <a:pt x="251" y="275"/>
                  <a:pt x="250" y="275"/>
                  <a:pt x="250" y="275"/>
                </a:cubicBezTo>
                <a:cubicBezTo>
                  <a:pt x="249" y="275"/>
                  <a:pt x="249" y="275"/>
                  <a:pt x="249" y="274"/>
                </a:cubicBezTo>
                <a:close/>
                <a:moveTo>
                  <a:pt x="412" y="301"/>
                </a:moveTo>
                <a:cubicBezTo>
                  <a:pt x="412" y="301"/>
                  <a:pt x="411" y="300"/>
                  <a:pt x="412" y="299"/>
                </a:cubicBezTo>
                <a:cubicBezTo>
                  <a:pt x="412" y="299"/>
                  <a:pt x="411" y="299"/>
                  <a:pt x="411" y="299"/>
                </a:cubicBezTo>
                <a:cubicBezTo>
                  <a:pt x="410" y="298"/>
                  <a:pt x="409" y="298"/>
                  <a:pt x="408" y="299"/>
                </a:cubicBezTo>
                <a:cubicBezTo>
                  <a:pt x="408" y="300"/>
                  <a:pt x="407" y="300"/>
                  <a:pt x="407" y="300"/>
                </a:cubicBezTo>
                <a:cubicBezTo>
                  <a:pt x="406" y="299"/>
                  <a:pt x="406" y="298"/>
                  <a:pt x="406" y="297"/>
                </a:cubicBezTo>
                <a:cubicBezTo>
                  <a:pt x="408" y="297"/>
                  <a:pt x="409" y="297"/>
                  <a:pt x="409" y="295"/>
                </a:cubicBezTo>
                <a:cubicBezTo>
                  <a:pt x="409" y="295"/>
                  <a:pt x="409" y="295"/>
                  <a:pt x="409" y="295"/>
                </a:cubicBezTo>
                <a:cubicBezTo>
                  <a:pt x="410" y="295"/>
                  <a:pt x="410" y="294"/>
                  <a:pt x="410" y="294"/>
                </a:cubicBezTo>
                <a:cubicBezTo>
                  <a:pt x="411" y="294"/>
                  <a:pt x="412" y="293"/>
                  <a:pt x="412" y="292"/>
                </a:cubicBezTo>
                <a:cubicBezTo>
                  <a:pt x="412" y="292"/>
                  <a:pt x="412" y="291"/>
                  <a:pt x="411" y="291"/>
                </a:cubicBezTo>
                <a:cubicBezTo>
                  <a:pt x="411" y="291"/>
                  <a:pt x="411" y="291"/>
                  <a:pt x="411" y="291"/>
                </a:cubicBezTo>
                <a:cubicBezTo>
                  <a:pt x="412" y="290"/>
                  <a:pt x="412" y="289"/>
                  <a:pt x="411" y="288"/>
                </a:cubicBezTo>
                <a:cubicBezTo>
                  <a:pt x="411" y="288"/>
                  <a:pt x="410" y="288"/>
                  <a:pt x="411" y="287"/>
                </a:cubicBezTo>
                <a:cubicBezTo>
                  <a:pt x="411" y="287"/>
                  <a:pt x="410" y="286"/>
                  <a:pt x="410" y="287"/>
                </a:cubicBezTo>
                <a:cubicBezTo>
                  <a:pt x="409" y="287"/>
                  <a:pt x="408" y="286"/>
                  <a:pt x="407" y="287"/>
                </a:cubicBezTo>
                <a:cubicBezTo>
                  <a:pt x="407" y="287"/>
                  <a:pt x="406" y="287"/>
                  <a:pt x="406" y="286"/>
                </a:cubicBezTo>
                <a:cubicBezTo>
                  <a:pt x="407" y="286"/>
                  <a:pt x="408" y="286"/>
                  <a:pt x="408" y="285"/>
                </a:cubicBezTo>
                <a:cubicBezTo>
                  <a:pt x="407" y="282"/>
                  <a:pt x="406" y="281"/>
                  <a:pt x="403" y="282"/>
                </a:cubicBezTo>
                <a:cubicBezTo>
                  <a:pt x="402" y="282"/>
                  <a:pt x="402" y="282"/>
                  <a:pt x="402" y="282"/>
                </a:cubicBezTo>
                <a:cubicBezTo>
                  <a:pt x="402" y="282"/>
                  <a:pt x="402" y="282"/>
                  <a:pt x="401" y="282"/>
                </a:cubicBezTo>
                <a:cubicBezTo>
                  <a:pt x="401" y="282"/>
                  <a:pt x="401" y="282"/>
                  <a:pt x="400" y="282"/>
                </a:cubicBezTo>
                <a:cubicBezTo>
                  <a:pt x="399" y="281"/>
                  <a:pt x="400" y="281"/>
                  <a:pt x="400" y="280"/>
                </a:cubicBezTo>
                <a:cubicBezTo>
                  <a:pt x="401" y="280"/>
                  <a:pt x="401" y="279"/>
                  <a:pt x="401" y="278"/>
                </a:cubicBezTo>
                <a:cubicBezTo>
                  <a:pt x="398" y="277"/>
                  <a:pt x="395" y="277"/>
                  <a:pt x="392" y="277"/>
                </a:cubicBezTo>
                <a:cubicBezTo>
                  <a:pt x="392" y="277"/>
                  <a:pt x="392" y="277"/>
                  <a:pt x="392" y="277"/>
                </a:cubicBezTo>
                <a:cubicBezTo>
                  <a:pt x="390" y="277"/>
                  <a:pt x="388" y="279"/>
                  <a:pt x="386" y="279"/>
                </a:cubicBezTo>
                <a:cubicBezTo>
                  <a:pt x="386" y="279"/>
                  <a:pt x="386" y="279"/>
                  <a:pt x="386" y="279"/>
                </a:cubicBezTo>
                <a:cubicBezTo>
                  <a:pt x="385" y="278"/>
                  <a:pt x="384" y="278"/>
                  <a:pt x="383" y="277"/>
                </a:cubicBezTo>
                <a:cubicBezTo>
                  <a:pt x="383" y="277"/>
                  <a:pt x="382" y="277"/>
                  <a:pt x="382" y="278"/>
                </a:cubicBezTo>
                <a:cubicBezTo>
                  <a:pt x="381" y="278"/>
                  <a:pt x="381" y="278"/>
                  <a:pt x="380" y="279"/>
                </a:cubicBezTo>
                <a:cubicBezTo>
                  <a:pt x="380" y="279"/>
                  <a:pt x="380" y="279"/>
                  <a:pt x="380" y="279"/>
                </a:cubicBezTo>
                <a:cubicBezTo>
                  <a:pt x="380" y="280"/>
                  <a:pt x="379" y="280"/>
                  <a:pt x="379" y="280"/>
                </a:cubicBezTo>
                <a:cubicBezTo>
                  <a:pt x="378" y="280"/>
                  <a:pt x="378" y="280"/>
                  <a:pt x="377" y="281"/>
                </a:cubicBezTo>
                <a:cubicBezTo>
                  <a:pt x="377" y="281"/>
                  <a:pt x="377" y="281"/>
                  <a:pt x="377" y="282"/>
                </a:cubicBezTo>
                <a:cubicBezTo>
                  <a:pt x="377" y="282"/>
                  <a:pt x="376" y="282"/>
                  <a:pt x="375" y="281"/>
                </a:cubicBezTo>
                <a:cubicBezTo>
                  <a:pt x="375" y="281"/>
                  <a:pt x="375" y="281"/>
                  <a:pt x="375" y="281"/>
                </a:cubicBezTo>
                <a:cubicBezTo>
                  <a:pt x="374" y="282"/>
                  <a:pt x="373" y="282"/>
                  <a:pt x="373" y="283"/>
                </a:cubicBezTo>
                <a:cubicBezTo>
                  <a:pt x="373" y="284"/>
                  <a:pt x="372" y="284"/>
                  <a:pt x="371" y="284"/>
                </a:cubicBezTo>
                <a:cubicBezTo>
                  <a:pt x="371" y="283"/>
                  <a:pt x="371" y="283"/>
                  <a:pt x="370" y="284"/>
                </a:cubicBezTo>
                <a:cubicBezTo>
                  <a:pt x="370" y="284"/>
                  <a:pt x="369" y="284"/>
                  <a:pt x="369" y="285"/>
                </a:cubicBezTo>
                <a:cubicBezTo>
                  <a:pt x="368" y="285"/>
                  <a:pt x="368" y="285"/>
                  <a:pt x="368" y="286"/>
                </a:cubicBezTo>
                <a:cubicBezTo>
                  <a:pt x="368" y="287"/>
                  <a:pt x="369" y="288"/>
                  <a:pt x="370" y="288"/>
                </a:cubicBezTo>
                <a:cubicBezTo>
                  <a:pt x="370" y="288"/>
                  <a:pt x="369" y="288"/>
                  <a:pt x="369" y="288"/>
                </a:cubicBezTo>
                <a:cubicBezTo>
                  <a:pt x="369" y="288"/>
                  <a:pt x="368" y="288"/>
                  <a:pt x="368" y="288"/>
                </a:cubicBezTo>
                <a:cubicBezTo>
                  <a:pt x="367" y="288"/>
                  <a:pt x="367" y="288"/>
                  <a:pt x="366" y="289"/>
                </a:cubicBezTo>
                <a:cubicBezTo>
                  <a:pt x="366" y="289"/>
                  <a:pt x="366" y="289"/>
                  <a:pt x="366" y="289"/>
                </a:cubicBezTo>
                <a:cubicBezTo>
                  <a:pt x="365" y="289"/>
                  <a:pt x="365" y="290"/>
                  <a:pt x="364" y="289"/>
                </a:cubicBezTo>
                <a:cubicBezTo>
                  <a:pt x="364" y="289"/>
                  <a:pt x="365" y="289"/>
                  <a:pt x="365" y="289"/>
                </a:cubicBezTo>
                <a:cubicBezTo>
                  <a:pt x="365" y="288"/>
                  <a:pt x="366" y="288"/>
                  <a:pt x="365" y="288"/>
                </a:cubicBezTo>
                <a:cubicBezTo>
                  <a:pt x="365" y="287"/>
                  <a:pt x="365" y="286"/>
                  <a:pt x="364" y="286"/>
                </a:cubicBezTo>
                <a:cubicBezTo>
                  <a:pt x="362" y="286"/>
                  <a:pt x="361" y="285"/>
                  <a:pt x="361" y="284"/>
                </a:cubicBezTo>
                <a:cubicBezTo>
                  <a:pt x="360" y="283"/>
                  <a:pt x="360" y="283"/>
                  <a:pt x="359" y="283"/>
                </a:cubicBezTo>
                <a:cubicBezTo>
                  <a:pt x="358" y="283"/>
                  <a:pt x="358" y="285"/>
                  <a:pt x="358" y="286"/>
                </a:cubicBezTo>
                <a:cubicBezTo>
                  <a:pt x="359" y="286"/>
                  <a:pt x="358" y="287"/>
                  <a:pt x="358" y="287"/>
                </a:cubicBezTo>
                <a:cubicBezTo>
                  <a:pt x="359" y="286"/>
                  <a:pt x="357" y="286"/>
                  <a:pt x="357" y="285"/>
                </a:cubicBezTo>
                <a:cubicBezTo>
                  <a:pt x="357" y="284"/>
                  <a:pt x="356" y="284"/>
                  <a:pt x="355" y="284"/>
                </a:cubicBezTo>
                <a:cubicBezTo>
                  <a:pt x="354" y="285"/>
                  <a:pt x="354" y="286"/>
                  <a:pt x="353" y="286"/>
                </a:cubicBezTo>
                <a:cubicBezTo>
                  <a:pt x="353" y="286"/>
                  <a:pt x="354" y="285"/>
                  <a:pt x="353" y="285"/>
                </a:cubicBezTo>
                <a:cubicBezTo>
                  <a:pt x="352" y="284"/>
                  <a:pt x="351" y="283"/>
                  <a:pt x="351" y="281"/>
                </a:cubicBezTo>
                <a:cubicBezTo>
                  <a:pt x="351" y="281"/>
                  <a:pt x="350" y="281"/>
                  <a:pt x="350" y="281"/>
                </a:cubicBezTo>
                <a:cubicBezTo>
                  <a:pt x="349" y="281"/>
                  <a:pt x="350" y="281"/>
                  <a:pt x="350" y="282"/>
                </a:cubicBezTo>
                <a:cubicBezTo>
                  <a:pt x="350" y="282"/>
                  <a:pt x="349" y="282"/>
                  <a:pt x="349" y="282"/>
                </a:cubicBezTo>
                <a:cubicBezTo>
                  <a:pt x="349" y="283"/>
                  <a:pt x="349" y="283"/>
                  <a:pt x="349" y="283"/>
                </a:cubicBezTo>
                <a:cubicBezTo>
                  <a:pt x="349" y="284"/>
                  <a:pt x="350" y="286"/>
                  <a:pt x="350" y="287"/>
                </a:cubicBezTo>
                <a:cubicBezTo>
                  <a:pt x="350" y="287"/>
                  <a:pt x="350" y="287"/>
                  <a:pt x="350" y="288"/>
                </a:cubicBezTo>
                <a:cubicBezTo>
                  <a:pt x="349" y="288"/>
                  <a:pt x="349" y="288"/>
                  <a:pt x="349" y="288"/>
                </a:cubicBezTo>
                <a:cubicBezTo>
                  <a:pt x="348" y="287"/>
                  <a:pt x="347" y="286"/>
                  <a:pt x="347" y="285"/>
                </a:cubicBezTo>
                <a:cubicBezTo>
                  <a:pt x="347" y="283"/>
                  <a:pt x="346" y="283"/>
                  <a:pt x="345" y="284"/>
                </a:cubicBezTo>
                <a:cubicBezTo>
                  <a:pt x="345" y="284"/>
                  <a:pt x="345" y="284"/>
                  <a:pt x="345" y="284"/>
                </a:cubicBezTo>
                <a:cubicBezTo>
                  <a:pt x="344" y="283"/>
                  <a:pt x="344" y="284"/>
                  <a:pt x="343" y="284"/>
                </a:cubicBezTo>
                <a:cubicBezTo>
                  <a:pt x="343" y="283"/>
                  <a:pt x="344" y="283"/>
                  <a:pt x="344" y="283"/>
                </a:cubicBezTo>
                <a:cubicBezTo>
                  <a:pt x="344" y="283"/>
                  <a:pt x="344" y="283"/>
                  <a:pt x="345" y="283"/>
                </a:cubicBezTo>
                <a:cubicBezTo>
                  <a:pt x="345" y="283"/>
                  <a:pt x="347" y="283"/>
                  <a:pt x="347" y="282"/>
                </a:cubicBezTo>
                <a:cubicBezTo>
                  <a:pt x="347" y="281"/>
                  <a:pt x="347" y="280"/>
                  <a:pt x="347" y="279"/>
                </a:cubicBezTo>
                <a:cubicBezTo>
                  <a:pt x="347" y="279"/>
                  <a:pt x="347" y="279"/>
                  <a:pt x="347" y="279"/>
                </a:cubicBezTo>
                <a:cubicBezTo>
                  <a:pt x="347" y="279"/>
                  <a:pt x="347" y="279"/>
                  <a:pt x="347" y="279"/>
                </a:cubicBezTo>
                <a:cubicBezTo>
                  <a:pt x="347" y="278"/>
                  <a:pt x="346" y="278"/>
                  <a:pt x="345" y="277"/>
                </a:cubicBezTo>
                <a:cubicBezTo>
                  <a:pt x="345" y="277"/>
                  <a:pt x="345" y="277"/>
                  <a:pt x="345" y="277"/>
                </a:cubicBezTo>
                <a:cubicBezTo>
                  <a:pt x="345" y="277"/>
                  <a:pt x="345" y="277"/>
                  <a:pt x="345" y="277"/>
                </a:cubicBezTo>
                <a:cubicBezTo>
                  <a:pt x="345" y="276"/>
                  <a:pt x="345" y="276"/>
                  <a:pt x="345" y="276"/>
                </a:cubicBezTo>
                <a:cubicBezTo>
                  <a:pt x="344" y="276"/>
                  <a:pt x="344" y="277"/>
                  <a:pt x="344" y="277"/>
                </a:cubicBezTo>
                <a:cubicBezTo>
                  <a:pt x="343" y="277"/>
                  <a:pt x="344" y="278"/>
                  <a:pt x="343" y="278"/>
                </a:cubicBezTo>
                <a:cubicBezTo>
                  <a:pt x="343" y="277"/>
                  <a:pt x="344" y="276"/>
                  <a:pt x="343" y="275"/>
                </a:cubicBezTo>
                <a:cubicBezTo>
                  <a:pt x="343" y="274"/>
                  <a:pt x="342" y="273"/>
                  <a:pt x="342" y="272"/>
                </a:cubicBezTo>
                <a:cubicBezTo>
                  <a:pt x="342" y="272"/>
                  <a:pt x="341" y="272"/>
                  <a:pt x="341" y="272"/>
                </a:cubicBezTo>
                <a:cubicBezTo>
                  <a:pt x="341" y="272"/>
                  <a:pt x="341" y="272"/>
                  <a:pt x="341" y="273"/>
                </a:cubicBezTo>
                <a:cubicBezTo>
                  <a:pt x="340" y="273"/>
                  <a:pt x="341" y="274"/>
                  <a:pt x="340" y="274"/>
                </a:cubicBezTo>
                <a:cubicBezTo>
                  <a:pt x="340" y="272"/>
                  <a:pt x="340" y="272"/>
                  <a:pt x="338" y="274"/>
                </a:cubicBezTo>
                <a:cubicBezTo>
                  <a:pt x="338" y="274"/>
                  <a:pt x="338" y="274"/>
                  <a:pt x="338" y="274"/>
                </a:cubicBezTo>
                <a:cubicBezTo>
                  <a:pt x="338" y="273"/>
                  <a:pt x="339" y="273"/>
                  <a:pt x="338" y="273"/>
                </a:cubicBezTo>
                <a:cubicBezTo>
                  <a:pt x="338" y="272"/>
                  <a:pt x="337" y="273"/>
                  <a:pt x="337" y="273"/>
                </a:cubicBezTo>
                <a:cubicBezTo>
                  <a:pt x="337" y="274"/>
                  <a:pt x="337" y="274"/>
                  <a:pt x="337" y="273"/>
                </a:cubicBezTo>
                <a:cubicBezTo>
                  <a:pt x="337" y="273"/>
                  <a:pt x="336" y="273"/>
                  <a:pt x="336" y="273"/>
                </a:cubicBezTo>
                <a:cubicBezTo>
                  <a:pt x="336" y="273"/>
                  <a:pt x="337" y="273"/>
                  <a:pt x="336" y="273"/>
                </a:cubicBezTo>
                <a:cubicBezTo>
                  <a:pt x="336" y="273"/>
                  <a:pt x="336" y="273"/>
                  <a:pt x="336" y="273"/>
                </a:cubicBezTo>
                <a:cubicBezTo>
                  <a:pt x="336" y="274"/>
                  <a:pt x="336" y="274"/>
                  <a:pt x="335" y="274"/>
                </a:cubicBezTo>
                <a:cubicBezTo>
                  <a:pt x="334" y="275"/>
                  <a:pt x="334" y="275"/>
                  <a:pt x="334" y="276"/>
                </a:cubicBezTo>
                <a:cubicBezTo>
                  <a:pt x="334" y="277"/>
                  <a:pt x="334" y="277"/>
                  <a:pt x="333" y="277"/>
                </a:cubicBezTo>
                <a:cubicBezTo>
                  <a:pt x="333" y="276"/>
                  <a:pt x="334" y="276"/>
                  <a:pt x="334" y="275"/>
                </a:cubicBezTo>
                <a:cubicBezTo>
                  <a:pt x="334" y="275"/>
                  <a:pt x="334" y="275"/>
                  <a:pt x="334" y="274"/>
                </a:cubicBezTo>
                <a:cubicBezTo>
                  <a:pt x="335" y="274"/>
                  <a:pt x="335" y="273"/>
                  <a:pt x="334" y="273"/>
                </a:cubicBezTo>
                <a:cubicBezTo>
                  <a:pt x="335" y="272"/>
                  <a:pt x="337" y="272"/>
                  <a:pt x="338" y="271"/>
                </a:cubicBezTo>
                <a:cubicBezTo>
                  <a:pt x="338" y="271"/>
                  <a:pt x="339" y="271"/>
                  <a:pt x="340" y="271"/>
                </a:cubicBezTo>
                <a:cubicBezTo>
                  <a:pt x="340" y="271"/>
                  <a:pt x="340" y="271"/>
                  <a:pt x="340" y="271"/>
                </a:cubicBezTo>
                <a:cubicBezTo>
                  <a:pt x="340" y="271"/>
                  <a:pt x="340" y="271"/>
                  <a:pt x="340" y="271"/>
                </a:cubicBezTo>
                <a:cubicBezTo>
                  <a:pt x="339" y="271"/>
                  <a:pt x="338" y="269"/>
                  <a:pt x="337" y="270"/>
                </a:cubicBezTo>
                <a:cubicBezTo>
                  <a:pt x="337" y="271"/>
                  <a:pt x="336" y="271"/>
                  <a:pt x="336" y="270"/>
                </a:cubicBezTo>
                <a:cubicBezTo>
                  <a:pt x="336" y="270"/>
                  <a:pt x="337" y="270"/>
                  <a:pt x="337" y="269"/>
                </a:cubicBezTo>
                <a:cubicBezTo>
                  <a:pt x="335" y="268"/>
                  <a:pt x="334" y="267"/>
                  <a:pt x="332" y="268"/>
                </a:cubicBezTo>
                <a:cubicBezTo>
                  <a:pt x="333" y="267"/>
                  <a:pt x="333" y="267"/>
                  <a:pt x="332" y="266"/>
                </a:cubicBezTo>
                <a:cubicBezTo>
                  <a:pt x="332" y="266"/>
                  <a:pt x="331" y="266"/>
                  <a:pt x="331" y="265"/>
                </a:cubicBezTo>
                <a:cubicBezTo>
                  <a:pt x="332" y="265"/>
                  <a:pt x="332" y="265"/>
                  <a:pt x="333" y="266"/>
                </a:cubicBezTo>
                <a:cubicBezTo>
                  <a:pt x="334" y="267"/>
                  <a:pt x="336" y="267"/>
                  <a:pt x="337" y="268"/>
                </a:cubicBezTo>
                <a:cubicBezTo>
                  <a:pt x="339" y="268"/>
                  <a:pt x="340" y="268"/>
                  <a:pt x="342" y="268"/>
                </a:cubicBezTo>
                <a:cubicBezTo>
                  <a:pt x="343" y="268"/>
                  <a:pt x="344" y="268"/>
                  <a:pt x="346" y="267"/>
                </a:cubicBezTo>
                <a:cubicBezTo>
                  <a:pt x="347" y="267"/>
                  <a:pt x="347" y="266"/>
                  <a:pt x="347" y="265"/>
                </a:cubicBezTo>
                <a:cubicBezTo>
                  <a:pt x="346" y="264"/>
                  <a:pt x="346" y="264"/>
                  <a:pt x="344" y="263"/>
                </a:cubicBezTo>
                <a:cubicBezTo>
                  <a:pt x="344" y="263"/>
                  <a:pt x="343" y="263"/>
                  <a:pt x="343" y="263"/>
                </a:cubicBezTo>
                <a:cubicBezTo>
                  <a:pt x="341" y="262"/>
                  <a:pt x="340" y="261"/>
                  <a:pt x="338" y="261"/>
                </a:cubicBezTo>
                <a:cubicBezTo>
                  <a:pt x="338" y="261"/>
                  <a:pt x="338" y="261"/>
                  <a:pt x="338" y="261"/>
                </a:cubicBezTo>
                <a:cubicBezTo>
                  <a:pt x="337" y="260"/>
                  <a:pt x="335" y="260"/>
                  <a:pt x="334" y="260"/>
                </a:cubicBezTo>
                <a:cubicBezTo>
                  <a:pt x="334" y="260"/>
                  <a:pt x="334" y="260"/>
                  <a:pt x="334" y="260"/>
                </a:cubicBezTo>
                <a:cubicBezTo>
                  <a:pt x="333" y="259"/>
                  <a:pt x="332" y="259"/>
                  <a:pt x="331" y="258"/>
                </a:cubicBezTo>
                <a:cubicBezTo>
                  <a:pt x="331" y="258"/>
                  <a:pt x="332" y="258"/>
                  <a:pt x="332" y="258"/>
                </a:cubicBezTo>
                <a:cubicBezTo>
                  <a:pt x="333" y="258"/>
                  <a:pt x="334" y="259"/>
                  <a:pt x="335" y="258"/>
                </a:cubicBezTo>
                <a:cubicBezTo>
                  <a:pt x="335" y="258"/>
                  <a:pt x="335" y="259"/>
                  <a:pt x="336" y="259"/>
                </a:cubicBezTo>
                <a:cubicBezTo>
                  <a:pt x="336" y="260"/>
                  <a:pt x="337" y="259"/>
                  <a:pt x="338" y="260"/>
                </a:cubicBezTo>
                <a:cubicBezTo>
                  <a:pt x="338" y="260"/>
                  <a:pt x="338" y="259"/>
                  <a:pt x="338" y="259"/>
                </a:cubicBezTo>
                <a:cubicBezTo>
                  <a:pt x="338" y="258"/>
                  <a:pt x="338" y="258"/>
                  <a:pt x="338" y="257"/>
                </a:cubicBezTo>
                <a:cubicBezTo>
                  <a:pt x="338" y="256"/>
                  <a:pt x="337" y="256"/>
                  <a:pt x="336" y="256"/>
                </a:cubicBezTo>
                <a:cubicBezTo>
                  <a:pt x="336" y="255"/>
                  <a:pt x="335" y="254"/>
                  <a:pt x="334" y="254"/>
                </a:cubicBezTo>
                <a:cubicBezTo>
                  <a:pt x="332" y="252"/>
                  <a:pt x="329" y="253"/>
                  <a:pt x="327" y="255"/>
                </a:cubicBezTo>
                <a:cubicBezTo>
                  <a:pt x="327" y="255"/>
                  <a:pt x="326" y="256"/>
                  <a:pt x="325" y="255"/>
                </a:cubicBezTo>
                <a:cubicBezTo>
                  <a:pt x="325" y="255"/>
                  <a:pt x="325" y="255"/>
                  <a:pt x="325" y="255"/>
                </a:cubicBezTo>
                <a:cubicBezTo>
                  <a:pt x="324" y="256"/>
                  <a:pt x="323" y="255"/>
                  <a:pt x="323" y="255"/>
                </a:cubicBezTo>
                <a:cubicBezTo>
                  <a:pt x="322" y="255"/>
                  <a:pt x="321" y="255"/>
                  <a:pt x="320" y="256"/>
                </a:cubicBezTo>
                <a:cubicBezTo>
                  <a:pt x="320" y="257"/>
                  <a:pt x="320" y="258"/>
                  <a:pt x="319" y="259"/>
                </a:cubicBezTo>
                <a:cubicBezTo>
                  <a:pt x="318" y="262"/>
                  <a:pt x="318" y="262"/>
                  <a:pt x="318" y="262"/>
                </a:cubicBezTo>
                <a:cubicBezTo>
                  <a:pt x="317" y="261"/>
                  <a:pt x="317" y="260"/>
                  <a:pt x="318" y="259"/>
                </a:cubicBezTo>
                <a:cubicBezTo>
                  <a:pt x="319" y="258"/>
                  <a:pt x="319" y="257"/>
                  <a:pt x="320" y="256"/>
                </a:cubicBezTo>
                <a:cubicBezTo>
                  <a:pt x="320" y="255"/>
                  <a:pt x="321" y="254"/>
                  <a:pt x="320" y="253"/>
                </a:cubicBezTo>
                <a:cubicBezTo>
                  <a:pt x="320" y="251"/>
                  <a:pt x="319" y="250"/>
                  <a:pt x="318" y="248"/>
                </a:cubicBezTo>
                <a:cubicBezTo>
                  <a:pt x="318" y="247"/>
                  <a:pt x="317" y="246"/>
                  <a:pt x="316" y="246"/>
                </a:cubicBezTo>
                <a:cubicBezTo>
                  <a:pt x="315" y="245"/>
                  <a:pt x="315" y="246"/>
                  <a:pt x="314" y="247"/>
                </a:cubicBezTo>
                <a:cubicBezTo>
                  <a:pt x="314" y="247"/>
                  <a:pt x="313" y="248"/>
                  <a:pt x="313" y="247"/>
                </a:cubicBezTo>
                <a:cubicBezTo>
                  <a:pt x="313" y="246"/>
                  <a:pt x="311" y="246"/>
                  <a:pt x="311" y="245"/>
                </a:cubicBezTo>
                <a:cubicBezTo>
                  <a:pt x="311" y="244"/>
                  <a:pt x="311" y="244"/>
                  <a:pt x="310" y="244"/>
                </a:cubicBezTo>
                <a:cubicBezTo>
                  <a:pt x="310" y="245"/>
                  <a:pt x="309" y="244"/>
                  <a:pt x="308" y="244"/>
                </a:cubicBezTo>
                <a:cubicBezTo>
                  <a:pt x="307" y="244"/>
                  <a:pt x="306" y="243"/>
                  <a:pt x="305" y="242"/>
                </a:cubicBezTo>
                <a:cubicBezTo>
                  <a:pt x="305" y="242"/>
                  <a:pt x="305" y="242"/>
                  <a:pt x="305" y="242"/>
                </a:cubicBezTo>
                <a:cubicBezTo>
                  <a:pt x="303" y="241"/>
                  <a:pt x="301" y="242"/>
                  <a:pt x="299" y="243"/>
                </a:cubicBezTo>
                <a:cubicBezTo>
                  <a:pt x="299" y="243"/>
                  <a:pt x="300" y="243"/>
                  <a:pt x="299" y="244"/>
                </a:cubicBezTo>
                <a:cubicBezTo>
                  <a:pt x="299" y="244"/>
                  <a:pt x="299" y="245"/>
                  <a:pt x="298" y="244"/>
                </a:cubicBezTo>
                <a:cubicBezTo>
                  <a:pt x="297" y="244"/>
                  <a:pt x="297" y="244"/>
                  <a:pt x="296" y="245"/>
                </a:cubicBezTo>
                <a:cubicBezTo>
                  <a:pt x="296" y="245"/>
                  <a:pt x="297" y="245"/>
                  <a:pt x="297" y="245"/>
                </a:cubicBezTo>
                <a:cubicBezTo>
                  <a:pt x="297" y="245"/>
                  <a:pt x="296" y="246"/>
                  <a:pt x="296" y="246"/>
                </a:cubicBezTo>
                <a:cubicBezTo>
                  <a:pt x="295" y="247"/>
                  <a:pt x="296" y="247"/>
                  <a:pt x="296" y="248"/>
                </a:cubicBezTo>
                <a:cubicBezTo>
                  <a:pt x="296" y="248"/>
                  <a:pt x="296" y="248"/>
                  <a:pt x="296" y="248"/>
                </a:cubicBezTo>
                <a:cubicBezTo>
                  <a:pt x="297" y="247"/>
                  <a:pt x="297" y="248"/>
                  <a:pt x="297" y="248"/>
                </a:cubicBezTo>
                <a:cubicBezTo>
                  <a:pt x="298" y="249"/>
                  <a:pt x="298" y="249"/>
                  <a:pt x="299" y="249"/>
                </a:cubicBezTo>
                <a:cubicBezTo>
                  <a:pt x="299" y="249"/>
                  <a:pt x="299" y="249"/>
                  <a:pt x="299" y="250"/>
                </a:cubicBezTo>
                <a:cubicBezTo>
                  <a:pt x="299" y="250"/>
                  <a:pt x="298" y="249"/>
                  <a:pt x="298" y="250"/>
                </a:cubicBezTo>
                <a:cubicBezTo>
                  <a:pt x="297" y="250"/>
                  <a:pt x="298" y="250"/>
                  <a:pt x="298" y="251"/>
                </a:cubicBezTo>
                <a:cubicBezTo>
                  <a:pt x="298" y="251"/>
                  <a:pt x="297" y="251"/>
                  <a:pt x="297" y="250"/>
                </a:cubicBezTo>
                <a:cubicBezTo>
                  <a:pt x="297" y="250"/>
                  <a:pt x="296" y="250"/>
                  <a:pt x="296" y="250"/>
                </a:cubicBezTo>
                <a:cubicBezTo>
                  <a:pt x="296" y="250"/>
                  <a:pt x="296" y="249"/>
                  <a:pt x="295" y="249"/>
                </a:cubicBezTo>
                <a:cubicBezTo>
                  <a:pt x="295" y="250"/>
                  <a:pt x="295" y="250"/>
                  <a:pt x="295" y="250"/>
                </a:cubicBezTo>
                <a:cubicBezTo>
                  <a:pt x="296" y="251"/>
                  <a:pt x="296" y="251"/>
                  <a:pt x="296" y="251"/>
                </a:cubicBezTo>
                <a:cubicBezTo>
                  <a:pt x="295" y="251"/>
                  <a:pt x="295" y="252"/>
                  <a:pt x="295" y="252"/>
                </a:cubicBezTo>
                <a:cubicBezTo>
                  <a:pt x="296" y="253"/>
                  <a:pt x="296" y="253"/>
                  <a:pt x="297" y="252"/>
                </a:cubicBezTo>
                <a:cubicBezTo>
                  <a:pt x="298" y="253"/>
                  <a:pt x="298" y="254"/>
                  <a:pt x="299" y="254"/>
                </a:cubicBezTo>
                <a:cubicBezTo>
                  <a:pt x="299" y="255"/>
                  <a:pt x="300" y="255"/>
                  <a:pt x="300" y="255"/>
                </a:cubicBezTo>
                <a:cubicBezTo>
                  <a:pt x="300" y="256"/>
                  <a:pt x="301" y="256"/>
                  <a:pt x="301" y="257"/>
                </a:cubicBezTo>
                <a:cubicBezTo>
                  <a:pt x="301" y="257"/>
                  <a:pt x="302" y="256"/>
                  <a:pt x="303" y="257"/>
                </a:cubicBezTo>
                <a:cubicBezTo>
                  <a:pt x="303" y="257"/>
                  <a:pt x="303" y="257"/>
                  <a:pt x="303" y="256"/>
                </a:cubicBezTo>
                <a:cubicBezTo>
                  <a:pt x="303" y="256"/>
                  <a:pt x="303" y="256"/>
                  <a:pt x="303" y="256"/>
                </a:cubicBezTo>
                <a:cubicBezTo>
                  <a:pt x="303" y="255"/>
                  <a:pt x="304" y="255"/>
                  <a:pt x="304" y="255"/>
                </a:cubicBezTo>
                <a:cubicBezTo>
                  <a:pt x="304" y="256"/>
                  <a:pt x="304" y="256"/>
                  <a:pt x="304" y="257"/>
                </a:cubicBezTo>
                <a:cubicBezTo>
                  <a:pt x="303" y="257"/>
                  <a:pt x="303" y="258"/>
                  <a:pt x="301" y="258"/>
                </a:cubicBezTo>
                <a:cubicBezTo>
                  <a:pt x="301" y="257"/>
                  <a:pt x="300" y="258"/>
                  <a:pt x="301" y="258"/>
                </a:cubicBezTo>
                <a:cubicBezTo>
                  <a:pt x="301" y="259"/>
                  <a:pt x="301" y="259"/>
                  <a:pt x="301" y="260"/>
                </a:cubicBezTo>
                <a:cubicBezTo>
                  <a:pt x="302" y="261"/>
                  <a:pt x="302" y="261"/>
                  <a:pt x="303" y="261"/>
                </a:cubicBezTo>
                <a:cubicBezTo>
                  <a:pt x="304" y="262"/>
                  <a:pt x="305" y="262"/>
                  <a:pt x="305" y="261"/>
                </a:cubicBezTo>
                <a:cubicBezTo>
                  <a:pt x="306" y="262"/>
                  <a:pt x="305" y="262"/>
                  <a:pt x="305" y="262"/>
                </a:cubicBezTo>
                <a:cubicBezTo>
                  <a:pt x="306" y="263"/>
                  <a:pt x="306" y="262"/>
                  <a:pt x="306" y="262"/>
                </a:cubicBezTo>
                <a:cubicBezTo>
                  <a:pt x="306" y="262"/>
                  <a:pt x="306" y="262"/>
                  <a:pt x="306" y="262"/>
                </a:cubicBezTo>
                <a:cubicBezTo>
                  <a:pt x="307" y="263"/>
                  <a:pt x="307" y="262"/>
                  <a:pt x="308" y="263"/>
                </a:cubicBezTo>
                <a:cubicBezTo>
                  <a:pt x="309" y="263"/>
                  <a:pt x="309" y="263"/>
                  <a:pt x="309" y="264"/>
                </a:cubicBezTo>
                <a:cubicBezTo>
                  <a:pt x="308" y="263"/>
                  <a:pt x="307" y="263"/>
                  <a:pt x="307" y="264"/>
                </a:cubicBezTo>
                <a:cubicBezTo>
                  <a:pt x="307" y="264"/>
                  <a:pt x="306" y="265"/>
                  <a:pt x="306" y="264"/>
                </a:cubicBezTo>
                <a:cubicBezTo>
                  <a:pt x="306" y="264"/>
                  <a:pt x="306" y="266"/>
                  <a:pt x="306" y="266"/>
                </a:cubicBezTo>
                <a:cubicBezTo>
                  <a:pt x="307" y="266"/>
                  <a:pt x="308" y="267"/>
                  <a:pt x="308" y="266"/>
                </a:cubicBezTo>
                <a:cubicBezTo>
                  <a:pt x="309" y="265"/>
                  <a:pt x="310" y="265"/>
                  <a:pt x="310" y="264"/>
                </a:cubicBezTo>
                <a:cubicBezTo>
                  <a:pt x="310" y="265"/>
                  <a:pt x="311" y="265"/>
                  <a:pt x="311" y="265"/>
                </a:cubicBezTo>
                <a:cubicBezTo>
                  <a:pt x="312" y="265"/>
                  <a:pt x="313" y="265"/>
                  <a:pt x="314" y="265"/>
                </a:cubicBezTo>
                <a:cubicBezTo>
                  <a:pt x="314" y="265"/>
                  <a:pt x="315" y="265"/>
                  <a:pt x="316" y="265"/>
                </a:cubicBezTo>
                <a:cubicBezTo>
                  <a:pt x="317" y="265"/>
                  <a:pt x="316" y="264"/>
                  <a:pt x="317" y="263"/>
                </a:cubicBezTo>
                <a:cubicBezTo>
                  <a:pt x="317" y="264"/>
                  <a:pt x="317" y="265"/>
                  <a:pt x="318" y="264"/>
                </a:cubicBezTo>
                <a:cubicBezTo>
                  <a:pt x="318" y="263"/>
                  <a:pt x="319" y="263"/>
                  <a:pt x="319" y="263"/>
                </a:cubicBezTo>
                <a:cubicBezTo>
                  <a:pt x="319" y="262"/>
                  <a:pt x="320" y="262"/>
                  <a:pt x="321" y="262"/>
                </a:cubicBezTo>
                <a:cubicBezTo>
                  <a:pt x="321" y="262"/>
                  <a:pt x="321" y="263"/>
                  <a:pt x="321" y="263"/>
                </a:cubicBezTo>
                <a:cubicBezTo>
                  <a:pt x="321" y="265"/>
                  <a:pt x="323" y="267"/>
                  <a:pt x="324" y="269"/>
                </a:cubicBezTo>
                <a:cubicBezTo>
                  <a:pt x="324" y="269"/>
                  <a:pt x="324" y="270"/>
                  <a:pt x="324" y="270"/>
                </a:cubicBezTo>
                <a:cubicBezTo>
                  <a:pt x="324" y="271"/>
                  <a:pt x="324" y="272"/>
                  <a:pt x="324" y="272"/>
                </a:cubicBezTo>
                <a:cubicBezTo>
                  <a:pt x="325" y="274"/>
                  <a:pt x="326" y="275"/>
                  <a:pt x="327" y="275"/>
                </a:cubicBezTo>
                <a:cubicBezTo>
                  <a:pt x="327" y="276"/>
                  <a:pt x="328" y="277"/>
                  <a:pt x="327" y="278"/>
                </a:cubicBezTo>
                <a:cubicBezTo>
                  <a:pt x="327" y="279"/>
                  <a:pt x="327" y="280"/>
                  <a:pt x="327" y="280"/>
                </a:cubicBezTo>
                <a:cubicBezTo>
                  <a:pt x="328" y="281"/>
                  <a:pt x="328" y="283"/>
                  <a:pt x="327" y="284"/>
                </a:cubicBezTo>
                <a:cubicBezTo>
                  <a:pt x="326" y="285"/>
                  <a:pt x="326" y="287"/>
                  <a:pt x="325" y="288"/>
                </a:cubicBezTo>
                <a:cubicBezTo>
                  <a:pt x="325" y="289"/>
                  <a:pt x="326" y="289"/>
                  <a:pt x="325" y="290"/>
                </a:cubicBezTo>
                <a:cubicBezTo>
                  <a:pt x="325" y="291"/>
                  <a:pt x="324" y="293"/>
                  <a:pt x="326" y="295"/>
                </a:cubicBezTo>
                <a:cubicBezTo>
                  <a:pt x="326" y="295"/>
                  <a:pt x="326" y="295"/>
                  <a:pt x="327" y="295"/>
                </a:cubicBezTo>
                <a:cubicBezTo>
                  <a:pt x="328" y="295"/>
                  <a:pt x="328" y="296"/>
                  <a:pt x="328" y="296"/>
                </a:cubicBezTo>
                <a:cubicBezTo>
                  <a:pt x="328" y="297"/>
                  <a:pt x="328" y="297"/>
                  <a:pt x="327" y="297"/>
                </a:cubicBezTo>
                <a:cubicBezTo>
                  <a:pt x="326" y="297"/>
                  <a:pt x="326" y="297"/>
                  <a:pt x="327" y="298"/>
                </a:cubicBezTo>
                <a:cubicBezTo>
                  <a:pt x="327" y="298"/>
                  <a:pt x="327" y="299"/>
                  <a:pt x="327" y="299"/>
                </a:cubicBezTo>
                <a:cubicBezTo>
                  <a:pt x="328" y="300"/>
                  <a:pt x="328" y="301"/>
                  <a:pt x="328" y="302"/>
                </a:cubicBezTo>
                <a:cubicBezTo>
                  <a:pt x="327" y="304"/>
                  <a:pt x="328" y="305"/>
                  <a:pt x="330" y="306"/>
                </a:cubicBezTo>
                <a:cubicBezTo>
                  <a:pt x="331" y="306"/>
                  <a:pt x="331" y="306"/>
                  <a:pt x="330" y="307"/>
                </a:cubicBezTo>
                <a:cubicBezTo>
                  <a:pt x="330" y="307"/>
                  <a:pt x="330" y="307"/>
                  <a:pt x="331" y="308"/>
                </a:cubicBezTo>
                <a:cubicBezTo>
                  <a:pt x="332" y="308"/>
                  <a:pt x="333" y="308"/>
                  <a:pt x="333" y="306"/>
                </a:cubicBezTo>
                <a:cubicBezTo>
                  <a:pt x="333" y="307"/>
                  <a:pt x="333" y="307"/>
                  <a:pt x="333" y="307"/>
                </a:cubicBezTo>
                <a:cubicBezTo>
                  <a:pt x="333" y="307"/>
                  <a:pt x="332" y="308"/>
                  <a:pt x="333" y="308"/>
                </a:cubicBezTo>
                <a:cubicBezTo>
                  <a:pt x="334" y="308"/>
                  <a:pt x="334" y="307"/>
                  <a:pt x="333" y="306"/>
                </a:cubicBezTo>
                <a:cubicBezTo>
                  <a:pt x="333" y="306"/>
                  <a:pt x="333" y="305"/>
                  <a:pt x="334" y="305"/>
                </a:cubicBezTo>
                <a:cubicBezTo>
                  <a:pt x="335" y="304"/>
                  <a:pt x="336" y="304"/>
                  <a:pt x="336" y="302"/>
                </a:cubicBezTo>
                <a:cubicBezTo>
                  <a:pt x="337" y="303"/>
                  <a:pt x="336" y="303"/>
                  <a:pt x="336" y="304"/>
                </a:cubicBezTo>
                <a:cubicBezTo>
                  <a:pt x="336" y="305"/>
                  <a:pt x="335" y="305"/>
                  <a:pt x="335" y="306"/>
                </a:cubicBezTo>
                <a:cubicBezTo>
                  <a:pt x="335" y="306"/>
                  <a:pt x="335" y="306"/>
                  <a:pt x="335" y="307"/>
                </a:cubicBezTo>
                <a:cubicBezTo>
                  <a:pt x="336" y="307"/>
                  <a:pt x="336" y="306"/>
                  <a:pt x="336" y="306"/>
                </a:cubicBezTo>
                <a:cubicBezTo>
                  <a:pt x="336" y="306"/>
                  <a:pt x="336" y="306"/>
                  <a:pt x="336" y="306"/>
                </a:cubicBezTo>
                <a:cubicBezTo>
                  <a:pt x="337" y="307"/>
                  <a:pt x="337" y="307"/>
                  <a:pt x="337" y="307"/>
                </a:cubicBezTo>
                <a:cubicBezTo>
                  <a:pt x="337" y="308"/>
                  <a:pt x="338" y="309"/>
                  <a:pt x="338" y="309"/>
                </a:cubicBezTo>
                <a:cubicBezTo>
                  <a:pt x="339" y="309"/>
                  <a:pt x="339" y="309"/>
                  <a:pt x="339" y="309"/>
                </a:cubicBezTo>
                <a:cubicBezTo>
                  <a:pt x="340" y="309"/>
                  <a:pt x="340" y="310"/>
                  <a:pt x="341" y="310"/>
                </a:cubicBezTo>
                <a:cubicBezTo>
                  <a:pt x="342" y="310"/>
                  <a:pt x="342" y="310"/>
                  <a:pt x="343" y="310"/>
                </a:cubicBezTo>
                <a:cubicBezTo>
                  <a:pt x="344" y="311"/>
                  <a:pt x="345" y="309"/>
                  <a:pt x="347" y="309"/>
                </a:cubicBezTo>
                <a:cubicBezTo>
                  <a:pt x="347" y="309"/>
                  <a:pt x="347" y="309"/>
                  <a:pt x="347" y="308"/>
                </a:cubicBezTo>
                <a:cubicBezTo>
                  <a:pt x="347" y="308"/>
                  <a:pt x="347" y="307"/>
                  <a:pt x="347" y="306"/>
                </a:cubicBezTo>
                <a:cubicBezTo>
                  <a:pt x="347" y="306"/>
                  <a:pt x="347" y="306"/>
                  <a:pt x="347" y="305"/>
                </a:cubicBezTo>
                <a:cubicBezTo>
                  <a:pt x="348" y="306"/>
                  <a:pt x="348" y="306"/>
                  <a:pt x="348" y="304"/>
                </a:cubicBezTo>
                <a:cubicBezTo>
                  <a:pt x="348" y="304"/>
                  <a:pt x="347" y="304"/>
                  <a:pt x="348" y="303"/>
                </a:cubicBezTo>
                <a:cubicBezTo>
                  <a:pt x="349" y="304"/>
                  <a:pt x="349" y="306"/>
                  <a:pt x="349" y="307"/>
                </a:cubicBezTo>
                <a:cubicBezTo>
                  <a:pt x="349" y="307"/>
                  <a:pt x="349" y="308"/>
                  <a:pt x="349" y="307"/>
                </a:cubicBezTo>
                <a:cubicBezTo>
                  <a:pt x="349" y="307"/>
                  <a:pt x="350" y="307"/>
                  <a:pt x="349" y="307"/>
                </a:cubicBezTo>
                <a:cubicBezTo>
                  <a:pt x="349" y="306"/>
                  <a:pt x="350" y="304"/>
                  <a:pt x="350" y="303"/>
                </a:cubicBezTo>
                <a:cubicBezTo>
                  <a:pt x="350" y="303"/>
                  <a:pt x="350" y="303"/>
                  <a:pt x="350" y="303"/>
                </a:cubicBezTo>
                <a:cubicBezTo>
                  <a:pt x="351" y="303"/>
                  <a:pt x="351" y="303"/>
                  <a:pt x="351" y="302"/>
                </a:cubicBezTo>
                <a:cubicBezTo>
                  <a:pt x="351" y="302"/>
                  <a:pt x="351" y="302"/>
                  <a:pt x="351" y="302"/>
                </a:cubicBezTo>
                <a:cubicBezTo>
                  <a:pt x="351" y="302"/>
                  <a:pt x="351" y="302"/>
                  <a:pt x="351" y="302"/>
                </a:cubicBezTo>
                <a:cubicBezTo>
                  <a:pt x="352" y="303"/>
                  <a:pt x="351" y="304"/>
                  <a:pt x="351" y="304"/>
                </a:cubicBezTo>
                <a:cubicBezTo>
                  <a:pt x="352" y="304"/>
                  <a:pt x="352" y="305"/>
                  <a:pt x="352" y="306"/>
                </a:cubicBezTo>
                <a:cubicBezTo>
                  <a:pt x="351" y="307"/>
                  <a:pt x="352" y="308"/>
                  <a:pt x="351" y="309"/>
                </a:cubicBezTo>
                <a:cubicBezTo>
                  <a:pt x="351" y="311"/>
                  <a:pt x="351" y="312"/>
                  <a:pt x="352" y="312"/>
                </a:cubicBezTo>
                <a:cubicBezTo>
                  <a:pt x="353" y="312"/>
                  <a:pt x="353" y="311"/>
                  <a:pt x="354" y="311"/>
                </a:cubicBezTo>
                <a:cubicBezTo>
                  <a:pt x="354" y="312"/>
                  <a:pt x="354" y="312"/>
                  <a:pt x="354" y="312"/>
                </a:cubicBezTo>
                <a:cubicBezTo>
                  <a:pt x="355" y="312"/>
                  <a:pt x="355" y="313"/>
                  <a:pt x="356" y="312"/>
                </a:cubicBezTo>
                <a:cubicBezTo>
                  <a:pt x="356" y="312"/>
                  <a:pt x="356" y="311"/>
                  <a:pt x="356" y="311"/>
                </a:cubicBezTo>
                <a:cubicBezTo>
                  <a:pt x="356" y="312"/>
                  <a:pt x="356" y="312"/>
                  <a:pt x="357" y="313"/>
                </a:cubicBezTo>
                <a:cubicBezTo>
                  <a:pt x="358" y="313"/>
                  <a:pt x="358" y="312"/>
                  <a:pt x="359" y="311"/>
                </a:cubicBezTo>
                <a:cubicBezTo>
                  <a:pt x="359" y="312"/>
                  <a:pt x="360" y="313"/>
                  <a:pt x="361" y="312"/>
                </a:cubicBezTo>
                <a:cubicBezTo>
                  <a:pt x="361" y="312"/>
                  <a:pt x="361" y="312"/>
                  <a:pt x="362" y="312"/>
                </a:cubicBezTo>
                <a:cubicBezTo>
                  <a:pt x="362" y="313"/>
                  <a:pt x="363" y="313"/>
                  <a:pt x="364" y="312"/>
                </a:cubicBezTo>
                <a:cubicBezTo>
                  <a:pt x="364" y="312"/>
                  <a:pt x="364" y="311"/>
                  <a:pt x="363" y="311"/>
                </a:cubicBezTo>
                <a:cubicBezTo>
                  <a:pt x="363" y="311"/>
                  <a:pt x="363" y="311"/>
                  <a:pt x="363" y="311"/>
                </a:cubicBezTo>
                <a:cubicBezTo>
                  <a:pt x="363" y="310"/>
                  <a:pt x="363" y="309"/>
                  <a:pt x="363" y="309"/>
                </a:cubicBezTo>
                <a:cubicBezTo>
                  <a:pt x="363" y="309"/>
                  <a:pt x="363" y="309"/>
                  <a:pt x="363" y="309"/>
                </a:cubicBezTo>
                <a:cubicBezTo>
                  <a:pt x="363" y="311"/>
                  <a:pt x="364" y="312"/>
                  <a:pt x="365" y="312"/>
                </a:cubicBezTo>
                <a:cubicBezTo>
                  <a:pt x="366" y="312"/>
                  <a:pt x="366" y="311"/>
                  <a:pt x="367" y="311"/>
                </a:cubicBezTo>
                <a:cubicBezTo>
                  <a:pt x="367" y="310"/>
                  <a:pt x="366" y="310"/>
                  <a:pt x="367" y="309"/>
                </a:cubicBezTo>
                <a:cubicBezTo>
                  <a:pt x="367" y="309"/>
                  <a:pt x="367" y="309"/>
                  <a:pt x="367" y="309"/>
                </a:cubicBezTo>
                <a:cubicBezTo>
                  <a:pt x="367" y="310"/>
                  <a:pt x="367" y="310"/>
                  <a:pt x="368" y="310"/>
                </a:cubicBezTo>
                <a:cubicBezTo>
                  <a:pt x="368" y="311"/>
                  <a:pt x="368" y="311"/>
                  <a:pt x="367" y="311"/>
                </a:cubicBezTo>
                <a:cubicBezTo>
                  <a:pt x="367" y="312"/>
                  <a:pt x="367" y="312"/>
                  <a:pt x="367" y="312"/>
                </a:cubicBezTo>
                <a:cubicBezTo>
                  <a:pt x="368" y="312"/>
                  <a:pt x="368" y="312"/>
                  <a:pt x="368" y="312"/>
                </a:cubicBezTo>
                <a:cubicBezTo>
                  <a:pt x="369" y="312"/>
                  <a:pt x="370" y="312"/>
                  <a:pt x="370" y="312"/>
                </a:cubicBezTo>
                <a:cubicBezTo>
                  <a:pt x="371" y="312"/>
                  <a:pt x="371" y="311"/>
                  <a:pt x="371" y="311"/>
                </a:cubicBezTo>
                <a:cubicBezTo>
                  <a:pt x="372" y="310"/>
                  <a:pt x="371" y="309"/>
                  <a:pt x="371" y="308"/>
                </a:cubicBezTo>
                <a:cubicBezTo>
                  <a:pt x="371" y="307"/>
                  <a:pt x="371" y="307"/>
                  <a:pt x="372" y="308"/>
                </a:cubicBezTo>
                <a:cubicBezTo>
                  <a:pt x="372" y="309"/>
                  <a:pt x="373" y="310"/>
                  <a:pt x="373" y="312"/>
                </a:cubicBezTo>
                <a:cubicBezTo>
                  <a:pt x="374" y="312"/>
                  <a:pt x="375" y="312"/>
                  <a:pt x="375" y="310"/>
                </a:cubicBezTo>
                <a:cubicBezTo>
                  <a:pt x="375" y="310"/>
                  <a:pt x="375" y="310"/>
                  <a:pt x="375" y="309"/>
                </a:cubicBezTo>
                <a:cubicBezTo>
                  <a:pt x="375" y="309"/>
                  <a:pt x="375" y="308"/>
                  <a:pt x="375" y="307"/>
                </a:cubicBezTo>
                <a:cubicBezTo>
                  <a:pt x="375" y="307"/>
                  <a:pt x="375" y="307"/>
                  <a:pt x="375" y="307"/>
                </a:cubicBezTo>
                <a:cubicBezTo>
                  <a:pt x="375" y="307"/>
                  <a:pt x="375" y="307"/>
                  <a:pt x="375" y="307"/>
                </a:cubicBezTo>
                <a:cubicBezTo>
                  <a:pt x="375" y="309"/>
                  <a:pt x="375" y="310"/>
                  <a:pt x="375" y="311"/>
                </a:cubicBezTo>
                <a:cubicBezTo>
                  <a:pt x="375" y="311"/>
                  <a:pt x="376" y="312"/>
                  <a:pt x="376" y="311"/>
                </a:cubicBezTo>
                <a:cubicBezTo>
                  <a:pt x="377" y="311"/>
                  <a:pt x="377" y="311"/>
                  <a:pt x="378" y="311"/>
                </a:cubicBezTo>
                <a:cubicBezTo>
                  <a:pt x="379" y="311"/>
                  <a:pt x="380" y="311"/>
                  <a:pt x="381" y="311"/>
                </a:cubicBezTo>
                <a:cubicBezTo>
                  <a:pt x="382" y="310"/>
                  <a:pt x="383" y="310"/>
                  <a:pt x="384" y="310"/>
                </a:cubicBezTo>
                <a:cubicBezTo>
                  <a:pt x="385" y="311"/>
                  <a:pt x="385" y="310"/>
                  <a:pt x="385" y="309"/>
                </a:cubicBezTo>
                <a:cubicBezTo>
                  <a:pt x="385" y="308"/>
                  <a:pt x="386" y="307"/>
                  <a:pt x="386" y="306"/>
                </a:cubicBezTo>
                <a:cubicBezTo>
                  <a:pt x="386" y="305"/>
                  <a:pt x="387" y="304"/>
                  <a:pt x="385" y="304"/>
                </a:cubicBezTo>
                <a:cubicBezTo>
                  <a:pt x="385" y="303"/>
                  <a:pt x="385" y="303"/>
                  <a:pt x="384" y="302"/>
                </a:cubicBezTo>
                <a:cubicBezTo>
                  <a:pt x="384" y="302"/>
                  <a:pt x="384" y="302"/>
                  <a:pt x="384" y="302"/>
                </a:cubicBezTo>
                <a:cubicBezTo>
                  <a:pt x="385" y="302"/>
                  <a:pt x="385" y="302"/>
                  <a:pt x="385" y="302"/>
                </a:cubicBezTo>
                <a:cubicBezTo>
                  <a:pt x="385" y="301"/>
                  <a:pt x="385" y="302"/>
                  <a:pt x="386" y="302"/>
                </a:cubicBezTo>
                <a:cubicBezTo>
                  <a:pt x="386" y="303"/>
                  <a:pt x="386" y="303"/>
                  <a:pt x="387" y="303"/>
                </a:cubicBezTo>
                <a:cubicBezTo>
                  <a:pt x="387" y="303"/>
                  <a:pt x="387" y="303"/>
                  <a:pt x="387" y="303"/>
                </a:cubicBezTo>
                <a:cubicBezTo>
                  <a:pt x="388" y="304"/>
                  <a:pt x="388" y="304"/>
                  <a:pt x="387" y="305"/>
                </a:cubicBezTo>
                <a:cubicBezTo>
                  <a:pt x="387" y="307"/>
                  <a:pt x="387" y="308"/>
                  <a:pt x="388" y="310"/>
                </a:cubicBezTo>
                <a:cubicBezTo>
                  <a:pt x="389" y="311"/>
                  <a:pt x="390" y="311"/>
                  <a:pt x="391" y="311"/>
                </a:cubicBezTo>
                <a:cubicBezTo>
                  <a:pt x="392" y="311"/>
                  <a:pt x="392" y="310"/>
                  <a:pt x="392" y="309"/>
                </a:cubicBezTo>
                <a:cubicBezTo>
                  <a:pt x="392" y="311"/>
                  <a:pt x="392" y="311"/>
                  <a:pt x="393" y="311"/>
                </a:cubicBezTo>
                <a:cubicBezTo>
                  <a:pt x="394" y="311"/>
                  <a:pt x="394" y="312"/>
                  <a:pt x="395" y="312"/>
                </a:cubicBezTo>
                <a:cubicBezTo>
                  <a:pt x="395" y="312"/>
                  <a:pt x="395" y="312"/>
                  <a:pt x="395" y="312"/>
                </a:cubicBezTo>
                <a:cubicBezTo>
                  <a:pt x="396" y="312"/>
                  <a:pt x="396" y="312"/>
                  <a:pt x="397" y="312"/>
                </a:cubicBezTo>
                <a:cubicBezTo>
                  <a:pt x="397" y="312"/>
                  <a:pt x="398" y="311"/>
                  <a:pt x="398" y="311"/>
                </a:cubicBezTo>
                <a:cubicBezTo>
                  <a:pt x="399" y="310"/>
                  <a:pt x="400" y="310"/>
                  <a:pt x="401" y="310"/>
                </a:cubicBezTo>
                <a:cubicBezTo>
                  <a:pt x="402" y="310"/>
                  <a:pt x="402" y="310"/>
                  <a:pt x="402" y="310"/>
                </a:cubicBezTo>
                <a:cubicBezTo>
                  <a:pt x="404" y="310"/>
                  <a:pt x="405" y="309"/>
                  <a:pt x="406" y="309"/>
                </a:cubicBezTo>
                <a:cubicBezTo>
                  <a:pt x="407" y="309"/>
                  <a:pt x="407" y="308"/>
                  <a:pt x="407" y="307"/>
                </a:cubicBezTo>
                <a:cubicBezTo>
                  <a:pt x="407" y="307"/>
                  <a:pt x="407" y="307"/>
                  <a:pt x="407" y="307"/>
                </a:cubicBezTo>
                <a:cubicBezTo>
                  <a:pt x="407" y="306"/>
                  <a:pt x="407" y="305"/>
                  <a:pt x="407" y="305"/>
                </a:cubicBezTo>
                <a:cubicBezTo>
                  <a:pt x="407" y="304"/>
                  <a:pt x="408" y="303"/>
                  <a:pt x="407" y="303"/>
                </a:cubicBezTo>
                <a:cubicBezTo>
                  <a:pt x="406" y="302"/>
                  <a:pt x="406" y="301"/>
                  <a:pt x="406" y="301"/>
                </a:cubicBezTo>
                <a:cubicBezTo>
                  <a:pt x="406" y="302"/>
                  <a:pt x="407" y="302"/>
                  <a:pt x="408" y="303"/>
                </a:cubicBezTo>
                <a:cubicBezTo>
                  <a:pt x="409" y="304"/>
                  <a:pt x="409" y="304"/>
                  <a:pt x="410" y="303"/>
                </a:cubicBezTo>
                <a:cubicBezTo>
                  <a:pt x="411" y="303"/>
                  <a:pt x="411" y="302"/>
                  <a:pt x="412" y="302"/>
                </a:cubicBezTo>
                <a:cubicBezTo>
                  <a:pt x="413" y="302"/>
                  <a:pt x="413" y="302"/>
                  <a:pt x="412" y="301"/>
                </a:cubicBezTo>
                <a:close/>
                <a:moveTo>
                  <a:pt x="313" y="249"/>
                </a:moveTo>
                <a:cubicBezTo>
                  <a:pt x="313" y="249"/>
                  <a:pt x="313" y="249"/>
                  <a:pt x="313" y="249"/>
                </a:cubicBezTo>
                <a:cubicBezTo>
                  <a:pt x="313" y="249"/>
                  <a:pt x="313" y="249"/>
                  <a:pt x="313" y="249"/>
                </a:cubicBezTo>
                <a:cubicBezTo>
                  <a:pt x="313" y="249"/>
                  <a:pt x="313" y="249"/>
                  <a:pt x="313" y="249"/>
                </a:cubicBezTo>
                <a:close/>
                <a:moveTo>
                  <a:pt x="365" y="309"/>
                </a:moveTo>
                <a:cubicBezTo>
                  <a:pt x="365" y="309"/>
                  <a:pt x="365" y="309"/>
                  <a:pt x="365" y="309"/>
                </a:cubicBezTo>
                <a:cubicBezTo>
                  <a:pt x="365" y="309"/>
                  <a:pt x="365" y="309"/>
                  <a:pt x="365" y="309"/>
                </a:cubicBezTo>
                <a:cubicBezTo>
                  <a:pt x="365" y="309"/>
                  <a:pt x="365" y="309"/>
                  <a:pt x="365" y="309"/>
                </a:cubicBezTo>
                <a:close/>
                <a:moveTo>
                  <a:pt x="365" y="309"/>
                </a:moveTo>
                <a:cubicBezTo>
                  <a:pt x="365" y="309"/>
                  <a:pt x="365" y="309"/>
                  <a:pt x="365" y="309"/>
                </a:cubicBezTo>
                <a:cubicBezTo>
                  <a:pt x="365" y="309"/>
                  <a:pt x="365" y="309"/>
                  <a:pt x="365" y="309"/>
                </a:cubicBezTo>
                <a:cubicBezTo>
                  <a:pt x="365" y="309"/>
                  <a:pt x="365" y="309"/>
                  <a:pt x="365" y="309"/>
                </a:cubicBezTo>
                <a:close/>
                <a:moveTo>
                  <a:pt x="369" y="307"/>
                </a:moveTo>
                <a:cubicBezTo>
                  <a:pt x="369" y="307"/>
                  <a:pt x="369" y="307"/>
                  <a:pt x="369" y="307"/>
                </a:cubicBezTo>
                <a:cubicBezTo>
                  <a:pt x="369" y="307"/>
                  <a:pt x="369" y="307"/>
                  <a:pt x="369" y="307"/>
                </a:cubicBezTo>
                <a:cubicBezTo>
                  <a:pt x="369" y="307"/>
                  <a:pt x="369" y="307"/>
                  <a:pt x="369" y="307"/>
                </a:cubicBezTo>
                <a:close/>
                <a:moveTo>
                  <a:pt x="400" y="283"/>
                </a:moveTo>
                <a:cubicBezTo>
                  <a:pt x="400" y="283"/>
                  <a:pt x="400" y="283"/>
                  <a:pt x="400" y="282"/>
                </a:cubicBezTo>
                <a:cubicBezTo>
                  <a:pt x="400" y="283"/>
                  <a:pt x="400" y="283"/>
                  <a:pt x="400" y="283"/>
                </a:cubicBezTo>
                <a:close/>
                <a:moveTo>
                  <a:pt x="416" y="272"/>
                </a:moveTo>
                <a:cubicBezTo>
                  <a:pt x="415" y="272"/>
                  <a:pt x="415" y="272"/>
                  <a:pt x="414" y="273"/>
                </a:cubicBezTo>
                <a:cubicBezTo>
                  <a:pt x="413" y="274"/>
                  <a:pt x="414" y="274"/>
                  <a:pt x="415" y="275"/>
                </a:cubicBezTo>
                <a:cubicBezTo>
                  <a:pt x="415" y="275"/>
                  <a:pt x="415" y="276"/>
                  <a:pt x="416" y="276"/>
                </a:cubicBezTo>
                <a:cubicBezTo>
                  <a:pt x="416" y="276"/>
                  <a:pt x="416" y="276"/>
                  <a:pt x="416" y="277"/>
                </a:cubicBezTo>
                <a:cubicBezTo>
                  <a:pt x="415" y="277"/>
                  <a:pt x="415" y="277"/>
                  <a:pt x="415" y="277"/>
                </a:cubicBezTo>
                <a:cubicBezTo>
                  <a:pt x="415" y="275"/>
                  <a:pt x="414" y="276"/>
                  <a:pt x="413" y="276"/>
                </a:cubicBezTo>
                <a:cubicBezTo>
                  <a:pt x="412" y="276"/>
                  <a:pt x="412" y="277"/>
                  <a:pt x="412" y="278"/>
                </a:cubicBezTo>
                <a:cubicBezTo>
                  <a:pt x="412" y="277"/>
                  <a:pt x="411" y="277"/>
                  <a:pt x="411" y="277"/>
                </a:cubicBezTo>
                <a:cubicBezTo>
                  <a:pt x="411" y="276"/>
                  <a:pt x="410" y="276"/>
                  <a:pt x="410" y="276"/>
                </a:cubicBezTo>
                <a:cubicBezTo>
                  <a:pt x="411" y="275"/>
                  <a:pt x="412" y="274"/>
                  <a:pt x="412" y="273"/>
                </a:cubicBezTo>
                <a:cubicBezTo>
                  <a:pt x="413" y="272"/>
                  <a:pt x="414" y="271"/>
                  <a:pt x="414" y="269"/>
                </a:cubicBezTo>
                <a:cubicBezTo>
                  <a:pt x="414" y="269"/>
                  <a:pt x="414" y="269"/>
                  <a:pt x="414" y="269"/>
                </a:cubicBezTo>
                <a:cubicBezTo>
                  <a:pt x="415" y="269"/>
                  <a:pt x="415" y="269"/>
                  <a:pt x="416" y="269"/>
                </a:cubicBezTo>
                <a:cubicBezTo>
                  <a:pt x="417" y="270"/>
                  <a:pt x="417" y="271"/>
                  <a:pt x="416" y="272"/>
                </a:cubicBezTo>
                <a:close/>
                <a:moveTo>
                  <a:pt x="264" y="256"/>
                </a:moveTo>
                <a:cubicBezTo>
                  <a:pt x="264" y="255"/>
                  <a:pt x="264" y="255"/>
                  <a:pt x="265" y="255"/>
                </a:cubicBezTo>
                <a:cubicBezTo>
                  <a:pt x="265" y="254"/>
                  <a:pt x="266" y="254"/>
                  <a:pt x="266" y="254"/>
                </a:cubicBezTo>
                <a:cubicBezTo>
                  <a:pt x="267" y="254"/>
                  <a:pt x="268" y="253"/>
                  <a:pt x="268" y="252"/>
                </a:cubicBezTo>
                <a:cubicBezTo>
                  <a:pt x="268" y="251"/>
                  <a:pt x="271" y="250"/>
                  <a:pt x="272" y="251"/>
                </a:cubicBezTo>
                <a:cubicBezTo>
                  <a:pt x="273" y="251"/>
                  <a:pt x="273" y="252"/>
                  <a:pt x="272" y="252"/>
                </a:cubicBezTo>
                <a:cubicBezTo>
                  <a:pt x="272" y="252"/>
                  <a:pt x="271" y="253"/>
                  <a:pt x="270" y="254"/>
                </a:cubicBezTo>
                <a:cubicBezTo>
                  <a:pt x="269" y="255"/>
                  <a:pt x="268" y="256"/>
                  <a:pt x="266" y="257"/>
                </a:cubicBezTo>
                <a:cubicBezTo>
                  <a:pt x="266" y="257"/>
                  <a:pt x="265" y="257"/>
                  <a:pt x="265" y="257"/>
                </a:cubicBezTo>
                <a:cubicBezTo>
                  <a:pt x="264" y="257"/>
                  <a:pt x="264" y="256"/>
                  <a:pt x="264" y="256"/>
                </a:cubicBezTo>
                <a:close/>
                <a:moveTo>
                  <a:pt x="301" y="115"/>
                </a:moveTo>
                <a:cubicBezTo>
                  <a:pt x="301" y="115"/>
                  <a:pt x="301" y="115"/>
                  <a:pt x="302" y="115"/>
                </a:cubicBezTo>
                <a:cubicBezTo>
                  <a:pt x="304" y="115"/>
                  <a:pt x="305" y="114"/>
                  <a:pt x="307" y="114"/>
                </a:cubicBezTo>
                <a:cubicBezTo>
                  <a:pt x="308" y="115"/>
                  <a:pt x="308" y="116"/>
                  <a:pt x="308" y="117"/>
                </a:cubicBezTo>
                <a:cubicBezTo>
                  <a:pt x="309" y="117"/>
                  <a:pt x="307" y="118"/>
                  <a:pt x="306" y="118"/>
                </a:cubicBezTo>
                <a:cubicBezTo>
                  <a:pt x="306" y="118"/>
                  <a:pt x="306" y="117"/>
                  <a:pt x="306" y="117"/>
                </a:cubicBezTo>
                <a:cubicBezTo>
                  <a:pt x="304" y="117"/>
                  <a:pt x="303" y="116"/>
                  <a:pt x="302" y="116"/>
                </a:cubicBezTo>
                <a:cubicBezTo>
                  <a:pt x="301" y="116"/>
                  <a:pt x="301" y="116"/>
                  <a:pt x="301" y="115"/>
                </a:cubicBezTo>
                <a:close/>
                <a:moveTo>
                  <a:pt x="309" y="274"/>
                </a:moveTo>
                <a:cubicBezTo>
                  <a:pt x="310" y="274"/>
                  <a:pt x="311" y="273"/>
                  <a:pt x="311" y="273"/>
                </a:cubicBezTo>
                <a:cubicBezTo>
                  <a:pt x="312" y="273"/>
                  <a:pt x="312" y="274"/>
                  <a:pt x="312" y="274"/>
                </a:cubicBezTo>
                <a:cubicBezTo>
                  <a:pt x="312" y="275"/>
                  <a:pt x="312" y="275"/>
                  <a:pt x="312" y="276"/>
                </a:cubicBezTo>
                <a:cubicBezTo>
                  <a:pt x="312" y="276"/>
                  <a:pt x="312" y="276"/>
                  <a:pt x="312" y="276"/>
                </a:cubicBezTo>
                <a:cubicBezTo>
                  <a:pt x="312" y="276"/>
                  <a:pt x="312" y="277"/>
                  <a:pt x="313" y="277"/>
                </a:cubicBezTo>
                <a:cubicBezTo>
                  <a:pt x="313" y="278"/>
                  <a:pt x="313" y="278"/>
                  <a:pt x="313" y="279"/>
                </a:cubicBezTo>
                <a:cubicBezTo>
                  <a:pt x="312" y="279"/>
                  <a:pt x="311" y="279"/>
                  <a:pt x="310" y="279"/>
                </a:cubicBezTo>
                <a:cubicBezTo>
                  <a:pt x="310" y="279"/>
                  <a:pt x="310" y="279"/>
                  <a:pt x="310" y="279"/>
                </a:cubicBezTo>
                <a:cubicBezTo>
                  <a:pt x="309" y="278"/>
                  <a:pt x="309" y="277"/>
                  <a:pt x="309" y="277"/>
                </a:cubicBezTo>
                <a:cubicBezTo>
                  <a:pt x="309" y="276"/>
                  <a:pt x="309" y="275"/>
                  <a:pt x="309" y="275"/>
                </a:cubicBezTo>
                <a:cubicBezTo>
                  <a:pt x="309" y="274"/>
                  <a:pt x="309" y="274"/>
                  <a:pt x="309" y="274"/>
                </a:cubicBezTo>
                <a:close/>
                <a:moveTo>
                  <a:pt x="253" y="208"/>
                </a:moveTo>
                <a:cubicBezTo>
                  <a:pt x="253" y="207"/>
                  <a:pt x="253" y="206"/>
                  <a:pt x="254" y="206"/>
                </a:cubicBezTo>
                <a:cubicBezTo>
                  <a:pt x="254" y="205"/>
                  <a:pt x="255" y="205"/>
                  <a:pt x="255" y="204"/>
                </a:cubicBezTo>
                <a:cubicBezTo>
                  <a:pt x="255" y="204"/>
                  <a:pt x="256" y="204"/>
                  <a:pt x="256" y="204"/>
                </a:cubicBezTo>
                <a:cubicBezTo>
                  <a:pt x="257" y="206"/>
                  <a:pt x="255" y="207"/>
                  <a:pt x="255" y="209"/>
                </a:cubicBezTo>
                <a:cubicBezTo>
                  <a:pt x="255" y="209"/>
                  <a:pt x="254" y="209"/>
                  <a:pt x="254" y="209"/>
                </a:cubicBezTo>
                <a:cubicBezTo>
                  <a:pt x="253" y="209"/>
                  <a:pt x="253" y="208"/>
                  <a:pt x="253" y="208"/>
                </a:cubicBezTo>
                <a:close/>
                <a:moveTo>
                  <a:pt x="337" y="238"/>
                </a:moveTo>
                <a:cubicBezTo>
                  <a:pt x="337" y="238"/>
                  <a:pt x="337" y="239"/>
                  <a:pt x="336" y="239"/>
                </a:cubicBezTo>
                <a:cubicBezTo>
                  <a:pt x="336" y="239"/>
                  <a:pt x="335" y="240"/>
                  <a:pt x="335" y="239"/>
                </a:cubicBezTo>
                <a:cubicBezTo>
                  <a:pt x="334" y="239"/>
                  <a:pt x="334" y="239"/>
                  <a:pt x="334" y="238"/>
                </a:cubicBezTo>
                <a:cubicBezTo>
                  <a:pt x="333" y="238"/>
                  <a:pt x="333" y="238"/>
                  <a:pt x="333" y="237"/>
                </a:cubicBezTo>
                <a:cubicBezTo>
                  <a:pt x="333" y="236"/>
                  <a:pt x="334" y="236"/>
                  <a:pt x="335" y="236"/>
                </a:cubicBezTo>
                <a:cubicBezTo>
                  <a:pt x="336" y="236"/>
                  <a:pt x="336" y="237"/>
                  <a:pt x="337" y="238"/>
                </a:cubicBezTo>
                <a:close/>
                <a:moveTo>
                  <a:pt x="372" y="227"/>
                </a:moveTo>
                <a:cubicBezTo>
                  <a:pt x="372" y="227"/>
                  <a:pt x="372" y="227"/>
                  <a:pt x="371" y="227"/>
                </a:cubicBezTo>
                <a:cubicBezTo>
                  <a:pt x="373" y="225"/>
                  <a:pt x="374" y="225"/>
                  <a:pt x="375" y="227"/>
                </a:cubicBezTo>
                <a:cubicBezTo>
                  <a:pt x="375" y="228"/>
                  <a:pt x="376" y="228"/>
                  <a:pt x="376" y="228"/>
                </a:cubicBezTo>
                <a:cubicBezTo>
                  <a:pt x="377" y="228"/>
                  <a:pt x="376" y="229"/>
                  <a:pt x="376" y="229"/>
                </a:cubicBezTo>
                <a:cubicBezTo>
                  <a:pt x="376" y="229"/>
                  <a:pt x="375" y="230"/>
                  <a:pt x="375" y="230"/>
                </a:cubicBezTo>
                <a:cubicBezTo>
                  <a:pt x="374" y="230"/>
                  <a:pt x="374" y="230"/>
                  <a:pt x="374" y="229"/>
                </a:cubicBezTo>
                <a:cubicBezTo>
                  <a:pt x="374" y="228"/>
                  <a:pt x="373" y="228"/>
                  <a:pt x="372" y="227"/>
                </a:cubicBezTo>
                <a:close/>
                <a:moveTo>
                  <a:pt x="306" y="311"/>
                </a:moveTo>
                <a:cubicBezTo>
                  <a:pt x="306" y="312"/>
                  <a:pt x="306" y="312"/>
                  <a:pt x="305" y="312"/>
                </a:cubicBezTo>
                <a:cubicBezTo>
                  <a:pt x="304" y="311"/>
                  <a:pt x="303" y="311"/>
                  <a:pt x="303" y="310"/>
                </a:cubicBezTo>
                <a:cubicBezTo>
                  <a:pt x="303" y="310"/>
                  <a:pt x="303" y="309"/>
                  <a:pt x="303" y="309"/>
                </a:cubicBezTo>
                <a:cubicBezTo>
                  <a:pt x="303" y="308"/>
                  <a:pt x="304" y="308"/>
                  <a:pt x="305" y="308"/>
                </a:cubicBezTo>
                <a:cubicBezTo>
                  <a:pt x="306" y="309"/>
                  <a:pt x="306" y="310"/>
                  <a:pt x="306" y="311"/>
                </a:cubicBezTo>
                <a:close/>
                <a:moveTo>
                  <a:pt x="447" y="189"/>
                </a:moveTo>
                <a:cubicBezTo>
                  <a:pt x="447" y="189"/>
                  <a:pt x="447" y="190"/>
                  <a:pt x="446" y="190"/>
                </a:cubicBezTo>
                <a:cubicBezTo>
                  <a:pt x="445" y="190"/>
                  <a:pt x="444" y="189"/>
                  <a:pt x="444" y="188"/>
                </a:cubicBezTo>
                <a:cubicBezTo>
                  <a:pt x="444" y="187"/>
                  <a:pt x="445" y="187"/>
                  <a:pt x="446" y="187"/>
                </a:cubicBezTo>
                <a:cubicBezTo>
                  <a:pt x="446" y="188"/>
                  <a:pt x="447" y="188"/>
                  <a:pt x="447" y="189"/>
                </a:cubicBezTo>
                <a:cubicBezTo>
                  <a:pt x="448" y="189"/>
                  <a:pt x="448" y="189"/>
                  <a:pt x="447" y="189"/>
                </a:cubicBezTo>
                <a:close/>
                <a:moveTo>
                  <a:pt x="293" y="309"/>
                </a:moveTo>
                <a:cubicBezTo>
                  <a:pt x="293" y="311"/>
                  <a:pt x="292" y="311"/>
                  <a:pt x="291" y="312"/>
                </a:cubicBezTo>
                <a:cubicBezTo>
                  <a:pt x="291" y="312"/>
                  <a:pt x="291" y="313"/>
                  <a:pt x="290" y="312"/>
                </a:cubicBezTo>
                <a:cubicBezTo>
                  <a:pt x="289" y="312"/>
                  <a:pt x="289" y="311"/>
                  <a:pt x="290" y="311"/>
                </a:cubicBezTo>
                <a:cubicBezTo>
                  <a:pt x="291" y="310"/>
                  <a:pt x="291" y="310"/>
                  <a:pt x="292" y="309"/>
                </a:cubicBezTo>
                <a:cubicBezTo>
                  <a:pt x="292" y="309"/>
                  <a:pt x="292" y="308"/>
                  <a:pt x="292" y="308"/>
                </a:cubicBezTo>
                <a:cubicBezTo>
                  <a:pt x="293" y="309"/>
                  <a:pt x="293" y="309"/>
                  <a:pt x="293" y="309"/>
                </a:cubicBezTo>
                <a:close/>
                <a:moveTo>
                  <a:pt x="135" y="275"/>
                </a:moveTo>
                <a:cubicBezTo>
                  <a:pt x="135" y="277"/>
                  <a:pt x="135" y="278"/>
                  <a:pt x="134" y="279"/>
                </a:cubicBezTo>
                <a:cubicBezTo>
                  <a:pt x="134" y="279"/>
                  <a:pt x="133" y="279"/>
                  <a:pt x="133" y="279"/>
                </a:cubicBezTo>
                <a:cubicBezTo>
                  <a:pt x="132" y="279"/>
                  <a:pt x="133" y="278"/>
                  <a:pt x="133" y="278"/>
                </a:cubicBezTo>
                <a:cubicBezTo>
                  <a:pt x="134" y="277"/>
                  <a:pt x="134" y="276"/>
                  <a:pt x="134" y="275"/>
                </a:cubicBezTo>
                <a:cubicBezTo>
                  <a:pt x="134" y="275"/>
                  <a:pt x="134" y="274"/>
                  <a:pt x="135" y="274"/>
                </a:cubicBezTo>
                <a:cubicBezTo>
                  <a:pt x="136" y="274"/>
                  <a:pt x="135" y="275"/>
                  <a:pt x="135" y="275"/>
                </a:cubicBezTo>
                <a:close/>
                <a:moveTo>
                  <a:pt x="246" y="241"/>
                </a:moveTo>
                <a:cubicBezTo>
                  <a:pt x="246" y="241"/>
                  <a:pt x="246" y="241"/>
                  <a:pt x="246" y="240"/>
                </a:cubicBezTo>
                <a:cubicBezTo>
                  <a:pt x="246" y="240"/>
                  <a:pt x="247" y="239"/>
                  <a:pt x="247" y="239"/>
                </a:cubicBezTo>
                <a:cubicBezTo>
                  <a:pt x="248" y="239"/>
                  <a:pt x="248" y="239"/>
                  <a:pt x="248" y="239"/>
                </a:cubicBezTo>
                <a:cubicBezTo>
                  <a:pt x="248" y="240"/>
                  <a:pt x="247" y="241"/>
                  <a:pt x="246" y="241"/>
                </a:cubicBezTo>
                <a:close/>
                <a:moveTo>
                  <a:pt x="243" y="240"/>
                </a:moveTo>
                <a:cubicBezTo>
                  <a:pt x="242" y="240"/>
                  <a:pt x="242" y="239"/>
                  <a:pt x="241" y="239"/>
                </a:cubicBezTo>
                <a:cubicBezTo>
                  <a:pt x="241" y="238"/>
                  <a:pt x="241" y="238"/>
                  <a:pt x="240" y="239"/>
                </a:cubicBezTo>
                <a:cubicBezTo>
                  <a:pt x="240" y="239"/>
                  <a:pt x="240" y="239"/>
                  <a:pt x="240" y="238"/>
                </a:cubicBezTo>
                <a:cubicBezTo>
                  <a:pt x="239" y="236"/>
                  <a:pt x="237" y="235"/>
                  <a:pt x="238" y="232"/>
                </a:cubicBezTo>
                <a:cubicBezTo>
                  <a:pt x="238" y="232"/>
                  <a:pt x="237" y="231"/>
                  <a:pt x="237" y="230"/>
                </a:cubicBezTo>
                <a:cubicBezTo>
                  <a:pt x="236" y="230"/>
                  <a:pt x="236" y="229"/>
                  <a:pt x="237" y="228"/>
                </a:cubicBezTo>
                <a:cubicBezTo>
                  <a:pt x="237" y="228"/>
                  <a:pt x="237" y="228"/>
                  <a:pt x="237" y="228"/>
                </a:cubicBezTo>
                <a:cubicBezTo>
                  <a:pt x="236" y="228"/>
                  <a:pt x="236" y="227"/>
                  <a:pt x="236" y="227"/>
                </a:cubicBezTo>
                <a:cubicBezTo>
                  <a:pt x="236" y="227"/>
                  <a:pt x="236" y="226"/>
                  <a:pt x="236" y="226"/>
                </a:cubicBezTo>
                <a:cubicBezTo>
                  <a:pt x="236" y="225"/>
                  <a:pt x="235" y="223"/>
                  <a:pt x="235" y="222"/>
                </a:cubicBezTo>
                <a:cubicBezTo>
                  <a:pt x="234" y="222"/>
                  <a:pt x="234" y="222"/>
                  <a:pt x="234" y="221"/>
                </a:cubicBezTo>
                <a:cubicBezTo>
                  <a:pt x="235" y="221"/>
                  <a:pt x="235" y="220"/>
                  <a:pt x="236" y="221"/>
                </a:cubicBezTo>
                <a:cubicBezTo>
                  <a:pt x="238" y="221"/>
                  <a:pt x="239" y="222"/>
                  <a:pt x="239" y="224"/>
                </a:cubicBezTo>
                <a:cubicBezTo>
                  <a:pt x="240" y="225"/>
                  <a:pt x="241" y="225"/>
                  <a:pt x="241" y="226"/>
                </a:cubicBezTo>
                <a:cubicBezTo>
                  <a:pt x="241" y="228"/>
                  <a:pt x="242" y="229"/>
                  <a:pt x="241" y="230"/>
                </a:cubicBezTo>
                <a:cubicBezTo>
                  <a:pt x="241" y="231"/>
                  <a:pt x="241" y="231"/>
                  <a:pt x="242" y="231"/>
                </a:cubicBezTo>
                <a:cubicBezTo>
                  <a:pt x="242" y="232"/>
                  <a:pt x="242" y="231"/>
                  <a:pt x="243" y="231"/>
                </a:cubicBezTo>
                <a:cubicBezTo>
                  <a:pt x="244" y="231"/>
                  <a:pt x="244" y="232"/>
                  <a:pt x="244" y="233"/>
                </a:cubicBezTo>
                <a:cubicBezTo>
                  <a:pt x="245" y="234"/>
                  <a:pt x="246" y="236"/>
                  <a:pt x="246" y="238"/>
                </a:cubicBezTo>
                <a:cubicBezTo>
                  <a:pt x="246" y="239"/>
                  <a:pt x="244" y="240"/>
                  <a:pt x="243" y="240"/>
                </a:cubicBezTo>
                <a:close/>
                <a:moveTo>
                  <a:pt x="312" y="207"/>
                </a:moveTo>
                <a:cubicBezTo>
                  <a:pt x="311" y="206"/>
                  <a:pt x="311" y="206"/>
                  <a:pt x="310" y="205"/>
                </a:cubicBezTo>
                <a:cubicBezTo>
                  <a:pt x="310" y="205"/>
                  <a:pt x="310" y="204"/>
                  <a:pt x="311" y="204"/>
                </a:cubicBezTo>
                <a:cubicBezTo>
                  <a:pt x="311" y="204"/>
                  <a:pt x="311" y="204"/>
                  <a:pt x="311" y="204"/>
                </a:cubicBezTo>
                <a:cubicBezTo>
                  <a:pt x="312" y="205"/>
                  <a:pt x="312" y="206"/>
                  <a:pt x="313" y="206"/>
                </a:cubicBezTo>
                <a:cubicBezTo>
                  <a:pt x="313" y="207"/>
                  <a:pt x="313" y="207"/>
                  <a:pt x="312" y="207"/>
                </a:cubicBezTo>
                <a:cubicBezTo>
                  <a:pt x="312" y="208"/>
                  <a:pt x="312" y="207"/>
                  <a:pt x="312" y="207"/>
                </a:cubicBezTo>
                <a:close/>
                <a:moveTo>
                  <a:pt x="329" y="77"/>
                </a:moveTo>
                <a:cubicBezTo>
                  <a:pt x="329" y="76"/>
                  <a:pt x="329" y="76"/>
                  <a:pt x="329" y="75"/>
                </a:cubicBezTo>
                <a:cubicBezTo>
                  <a:pt x="329" y="75"/>
                  <a:pt x="330" y="75"/>
                  <a:pt x="330" y="75"/>
                </a:cubicBezTo>
                <a:cubicBezTo>
                  <a:pt x="331" y="76"/>
                  <a:pt x="331" y="76"/>
                  <a:pt x="331" y="76"/>
                </a:cubicBezTo>
                <a:cubicBezTo>
                  <a:pt x="331" y="77"/>
                  <a:pt x="331" y="78"/>
                  <a:pt x="330" y="78"/>
                </a:cubicBezTo>
                <a:cubicBezTo>
                  <a:pt x="329" y="78"/>
                  <a:pt x="329" y="77"/>
                  <a:pt x="329" y="77"/>
                </a:cubicBezTo>
                <a:close/>
                <a:moveTo>
                  <a:pt x="278" y="253"/>
                </a:moveTo>
                <a:cubicBezTo>
                  <a:pt x="277" y="253"/>
                  <a:pt x="276" y="253"/>
                  <a:pt x="276" y="252"/>
                </a:cubicBezTo>
                <a:cubicBezTo>
                  <a:pt x="275" y="252"/>
                  <a:pt x="275" y="252"/>
                  <a:pt x="275" y="252"/>
                </a:cubicBezTo>
                <a:cubicBezTo>
                  <a:pt x="275" y="251"/>
                  <a:pt x="275" y="251"/>
                  <a:pt x="276" y="251"/>
                </a:cubicBezTo>
                <a:cubicBezTo>
                  <a:pt x="276" y="252"/>
                  <a:pt x="277" y="250"/>
                  <a:pt x="277" y="251"/>
                </a:cubicBezTo>
                <a:cubicBezTo>
                  <a:pt x="278" y="252"/>
                  <a:pt x="278" y="252"/>
                  <a:pt x="278" y="252"/>
                </a:cubicBezTo>
                <a:cubicBezTo>
                  <a:pt x="279" y="252"/>
                  <a:pt x="279" y="253"/>
                  <a:pt x="278" y="253"/>
                </a:cubicBezTo>
                <a:cubicBezTo>
                  <a:pt x="278" y="253"/>
                  <a:pt x="278" y="254"/>
                  <a:pt x="277" y="253"/>
                </a:cubicBezTo>
                <a:cubicBezTo>
                  <a:pt x="277" y="253"/>
                  <a:pt x="278" y="253"/>
                  <a:pt x="278" y="253"/>
                </a:cubicBezTo>
                <a:close/>
                <a:moveTo>
                  <a:pt x="424" y="218"/>
                </a:moveTo>
                <a:cubicBezTo>
                  <a:pt x="424" y="219"/>
                  <a:pt x="424" y="220"/>
                  <a:pt x="423" y="220"/>
                </a:cubicBezTo>
                <a:cubicBezTo>
                  <a:pt x="422" y="220"/>
                  <a:pt x="422" y="219"/>
                  <a:pt x="422" y="218"/>
                </a:cubicBezTo>
                <a:cubicBezTo>
                  <a:pt x="422" y="218"/>
                  <a:pt x="423" y="217"/>
                  <a:pt x="423" y="217"/>
                </a:cubicBezTo>
                <a:cubicBezTo>
                  <a:pt x="424" y="217"/>
                  <a:pt x="424" y="218"/>
                  <a:pt x="424" y="218"/>
                </a:cubicBezTo>
                <a:close/>
                <a:moveTo>
                  <a:pt x="307" y="238"/>
                </a:moveTo>
                <a:cubicBezTo>
                  <a:pt x="307" y="238"/>
                  <a:pt x="307" y="239"/>
                  <a:pt x="306" y="239"/>
                </a:cubicBezTo>
                <a:cubicBezTo>
                  <a:pt x="305" y="239"/>
                  <a:pt x="305" y="238"/>
                  <a:pt x="304" y="237"/>
                </a:cubicBezTo>
                <a:cubicBezTo>
                  <a:pt x="304" y="236"/>
                  <a:pt x="305" y="237"/>
                  <a:pt x="305" y="237"/>
                </a:cubicBezTo>
                <a:cubicBezTo>
                  <a:pt x="306" y="237"/>
                  <a:pt x="307" y="237"/>
                  <a:pt x="307" y="238"/>
                </a:cubicBezTo>
                <a:close/>
                <a:moveTo>
                  <a:pt x="419" y="11"/>
                </a:moveTo>
                <a:cubicBezTo>
                  <a:pt x="419" y="11"/>
                  <a:pt x="419" y="10"/>
                  <a:pt x="420" y="10"/>
                </a:cubicBezTo>
                <a:cubicBezTo>
                  <a:pt x="420" y="10"/>
                  <a:pt x="420" y="10"/>
                  <a:pt x="420" y="10"/>
                </a:cubicBezTo>
                <a:cubicBezTo>
                  <a:pt x="421" y="10"/>
                  <a:pt x="421" y="11"/>
                  <a:pt x="421" y="11"/>
                </a:cubicBezTo>
                <a:cubicBezTo>
                  <a:pt x="421" y="12"/>
                  <a:pt x="420" y="13"/>
                  <a:pt x="420" y="13"/>
                </a:cubicBezTo>
                <a:cubicBezTo>
                  <a:pt x="419" y="12"/>
                  <a:pt x="420" y="12"/>
                  <a:pt x="419" y="11"/>
                </a:cubicBezTo>
                <a:close/>
                <a:moveTo>
                  <a:pt x="500" y="77"/>
                </a:moveTo>
                <a:cubicBezTo>
                  <a:pt x="498" y="78"/>
                  <a:pt x="497" y="78"/>
                  <a:pt x="496" y="77"/>
                </a:cubicBezTo>
                <a:cubicBezTo>
                  <a:pt x="497" y="77"/>
                  <a:pt x="498" y="77"/>
                  <a:pt x="500" y="77"/>
                </a:cubicBezTo>
                <a:close/>
                <a:moveTo>
                  <a:pt x="365" y="182"/>
                </a:moveTo>
                <a:cubicBezTo>
                  <a:pt x="366" y="181"/>
                  <a:pt x="367" y="180"/>
                  <a:pt x="366" y="179"/>
                </a:cubicBezTo>
                <a:cubicBezTo>
                  <a:pt x="366" y="179"/>
                  <a:pt x="366" y="179"/>
                  <a:pt x="367" y="179"/>
                </a:cubicBezTo>
                <a:cubicBezTo>
                  <a:pt x="368" y="179"/>
                  <a:pt x="368" y="177"/>
                  <a:pt x="369" y="177"/>
                </a:cubicBezTo>
                <a:cubicBezTo>
                  <a:pt x="370" y="177"/>
                  <a:pt x="372" y="177"/>
                  <a:pt x="373" y="177"/>
                </a:cubicBezTo>
                <a:cubicBezTo>
                  <a:pt x="374" y="178"/>
                  <a:pt x="374" y="179"/>
                  <a:pt x="373" y="180"/>
                </a:cubicBezTo>
                <a:cubicBezTo>
                  <a:pt x="372" y="181"/>
                  <a:pt x="370" y="181"/>
                  <a:pt x="369" y="182"/>
                </a:cubicBezTo>
                <a:cubicBezTo>
                  <a:pt x="368" y="182"/>
                  <a:pt x="367" y="182"/>
                  <a:pt x="366" y="183"/>
                </a:cubicBezTo>
                <a:cubicBezTo>
                  <a:pt x="366" y="183"/>
                  <a:pt x="365" y="183"/>
                  <a:pt x="365" y="182"/>
                </a:cubicBezTo>
                <a:close/>
                <a:moveTo>
                  <a:pt x="252" y="276"/>
                </a:moveTo>
                <a:cubicBezTo>
                  <a:pt x="252" y="276"/>
                  <a:pt x="251" y="277"/>
                  <a:pt x="251" y="277"/>
                </a:cubicBezTo>
                <a:cubicBezTo>
                  <a:pt x="250" y="277"/>
                  <a:pt x="250" y="277"/>
                  <a:pt x="250" y="277"/>
                </a:cubicBezTo>
                <a:cubicBezTo>
                  <a:pt x="250" y="276"/>
                  <a:pt x="249" y="276"/>
                  <a:pt x="249" y="276"/>
                </a:cubicBezTo>
                <a:cubicBezTo>
                  <a:pt x="250" y="276"/>
                  <a:pt x="250" y="276"/>
                  <a:pt x="250" y="276"/>
                </a:cubicBezTo>
                <a:cubicBezTo>
                  <a:pt x="251" y="276"/>
                  <a:pt x="251" y="276"/>
                  <a:pt x="252" y="275"/>
                </a:cubicBezTo>
                <a:cubicBezTo>
                  <a:pt x="252" y="275"/>
                  <a:pt x="253" y="275"/>
                  <a:pt x="253" y="276"/>
                </a:cubicBezTo>
                <a:cubicBezTo>
                  <a:pt x="253" y="276"/>
                  <a:pt x="253" y="276"/>
                  <a:pt x="252" y="276"/>
                </a:cubicBezTo>
                <a:close/>
                <a:moveTo>
                  <a:pt x="263" y="207"/>
                </a:moveTo>
                <a:cubicBezTo>
                  <a:pt x="263" y="206"/>
                  <a:pt x="262" y="205"/>
                  <a:pt x="263" y="205"/>
                </a:cubicBezTo>
                <a:cubicBezTo>
                  <a:pt x="264" y="205"/>
                  <a:pt x="264" y="206"/>
                  <a:pt x="264" y="207"/>
                </a:cubicBezTo>
                <a:cubicBezTo>
                  <a:pt x="264" y="207"/>
                  <a:pt x="264" y="208"/>
                  <a:pt x="264" y="208"/>
                </a:cubicBezTo>
                <a:cubicBezTo>
                  <a:pt x="263" y="208"/>
                  <a:pt x="262" y="208"/>
                  <a:pt x="263" y="207"/>
                </a:cubicBezTo>
                <a:close/>
                <a:moveTo>
                  <a:pt x="446" y="0"/>
                </a:moveTo>
                <a:cubicBezTo>
                  <a:pt x="446" y="0"/>
                  <a:pt x="446" y="0"/>
                  <a:pt x="446" y="0"/>
                </a:cubicBezTo>
                <a:cubicBezTo>
                  <a:pt x="447" y="0"/>
                  <a:pt x="448" y="0"/>
                  <a:pt x="449" y="1"/>
                </a:cubicBezTo>
                <a:cubicBezTo>
                  <a:pt x="449" y="1"/>
                  <a:pt x="449" y="1"/>
                  <a:pt x="449" y="1"/>
                </a:cubicBezTo>
                <a:cubicBezTo>
                  <a:pt x="448" y="2"/>
                  <a:pt x="448" y="2"/>
                  <a:pt x="448" y="2"/>
                </a:cubicBezTo>
                <a:cubicBezTo>
                  <a:pt x="447" y="1"/>
                  <a:pt x="447" y="1"/>
                  <a:pt x="446" y="1"/>
                </a:cubicBezTo>
                <a:cubicBezTo>
                  <a:pt x="446" y="1"/>
                  <a:pt x="446" y="1"/>
                  <a:pt x="446" y="0"/>
                </a:cubicBezTo>
                <a:close/>
                <a:moveTo>
                  <a:pt x="508" y="71"/>
                </a:moveTo>
                <a:cubicBezTo>
                  <a:pt x="508" y="71"/>
                  <a:pt x="509" y="71"/>
                  <a:pt x="509" y="71"/>
                </a:cubicBezTo>
                <a:cubicBezTo>
                  <a:pt x="509" y="72"/>
                  <a:pt x="508" y="72"/>
                  <a:pt x="508" y="72"/>
                </a:cubicBezTo>
                <a:cubicBezTo>
                  <a:pt x="507" y="72"/>
                  <a:pt x="507" y="72"/>
                  <a:pt x="507" y="72"/>
                </a:cubicBezTo>
                <a:cubicBezTo>
                  <a:pt x="507" y="71"/>
                  <a:pt x="507" y="71"/>
                  <a:pt x="508" y="71"/>
                </a:cubicBezTo>
                <a:close/>
                <a:moveTo>
                  <a:pt x="292" y="245"/>
                </a:moveTo>
                <a:cubicBezTo>
                  <a:pt x="292" y="244"/>
                  <a:pt x="291" y="242"/>
                  <a:pt x="293" y="243"/>
                </a:cubicBezTo>
                <a:cubicBezTo>
                  <a:pt x="294" y="243"/>
                  <a:pt x="294" y="243"/>
                  <a:pt x="294" y="243"/>
                </a:cubicBezTo>
                <a:cubicBezTo>
                  <a:pt x="294" y="244"/>
                  <a:pt x="293" y="245"/>
                  <a:pt x="292" y="245"/>
                </a:cubicBezTo>
                <a:close/>
                <a:moveTo>
                  <a:pt x="309" y="269"/>
                </a:moveTo>
                <a:cubicBezTo>
                  <a:pt x="309" y="270"/>
                  <a:pt x="309" y="271"/>
                  <a:pt x="308" y="271"/>
                </a:cubicBezTo>
                <a:cubicBezTo>
                  <a:pt x="307" y="271"/>
                  <a:pt x="307" y="270"/>
                  <a:pt x="307" y="269"/>
                </a:cubicBezTo>
                <a:cubicBezTo>
                  <a:pt x="308" y="269"/>
                  <a:pt x="308" y="269"/>
                  <a:pt x="309" y="269"/>
                </a:cubicBezTo>
                <a:cubicBezTo>
                  <a:pt x="309" y="269"/>
                  <a:pt x="309" y="269"/>
                  <a:pt x="309" y="269"/>
                </a:cubicBezTo>
                <a:close/>
                <a:moveTo>
                  <a:pt x="272" y="283"/>
                </a:moveTo>
                <a:cubicBezTo>
                  <a:pt x="271" y="284"/>
                  <a:pt x="270" y="284"/>
                  <a:pt x="269" y="284"/>
                </a:cubicBezTo>
                <a:cubicBezTo>
                  <a:pt x="269" y="285"/>
                  <a:pt x="268" y="285"/>
                  <a:pt x="268" y="284"/>
                </a:cubicBezTo>
                <a:cubicBezTo>
                  <a:pt x="268" y="284"/>
                  <a:pt x="268" y="284"/>
                  <a:pt x="269" y="284"/>
                </a:cubicBezTo>
                <a:cubicBezTo>
                  <a:pt x="270" y="284"/>
                  <a:pt x="271" y="283"/>
                  <a:pt x="272" y="283"/>
                </a:cubicBezTo>
                <a:close/>
                <a:moveTo>
                  <a:pt x="381" y="259"/>
                </a:moveTo>
                <a:cubicBezTo>
                  <a:pt x="381" y="259"/>
                  <a:pt x="381" y="258"/>
                  <a:pt x="381" y="258"/>
                </a:cubicBezTo>
                <a:cubicBezTo>
                  <a:pt x="381" y="258"/>
                  <a:pt x="382" y="259"/>
                  <a:pt x="382" y="259"/>
                </a:cubicBezTo>
                <a:cubicBezTo>
                  <a:pt x="382" y="259"/>
                  <a:pt x="382" y="260"/>
                  <a:pt x="382" y="261"/>
                </a:cubicBezTo>
                <a:cubicBezTo>
                  <a:pt x="382" y="260"/>
                  <a:pt x="380" y="260"/>
                  <a:pt x="381" y="259"/>
                </a:cubicBezTo>
                <a:close/>
                <a:moveTo>
                  <a:pt x="272" y="283"/>
                </a:moveTo>
                <a:cubicBezTo>
                  <a:pt x="272" y="283"/>
                  <a:pt x="272" y="283"/>
                  <a:pt x="272" y="283"/>
                </a:cubicBezTo>
                <a:cubicBezTo>
                  <a:pt x="272" y="283"/>
                  <a:pt x="272" y="282"/>
                  <a:pt x="273" y="282"/>
                </a:cubicBezTo>
                <a:cubicBezTo>
                  <a:pt x="273" y="282"/>
                  <a:pt x="273" y="282"/>
                  <a:pt x="273" y="283"/>
                </a:cubicBezTo>
                <a:cubicBezTo>
                  <a:pt x="274" y="283"/>
                  <a:pt x="274" y="283"/>
                  <a:pt x="273" y="284"/>
                </a:cubicBezTo>
                <a:cubicBezTo>
                  <a:pt x="273" y="284"/>
                  <a:pt x="273" y="284"/>
                  <a:pt x="272" y="283"/>
                </a:cubicBezTo>
                <a:close/>
                <a:moveTo>
                  <a:pt x="182" y="240"/>
                </a:moveTo>
                <a:cubicBezTo>
                  <a:pt x="182" y="240"/>
                  <a:pt x="182" y="240"/>
                  <a:pt x="182" y="240"/>
                </a:cubicBezTo>
                <a:cubicBezTo>
                  <a:pt x="182" y="239"/>
                  <a:pt x="182" y="239"/>
                  <a:pt x="183" y="239"/>
                </a:cubicBezTo>
                <a:cubicBezTo>
                  <a:pt x="183" y="239"/>
                  <a:pt x="184" y="239"/>
                  <a:pt x="184" y="240"/>
                </a:cubicBezTo>
                <a:cubicBezTo>
                  <a:pt x="183" y="240"/>
                  <a:pt x="183" y="240"/>
                  <a:pt x="182" y="240"/>
                </a:cubicBezTo>
                <a:close/>
                <a:moveTo>
                  <a:pt x="297" y="279"/>
                </a:moveTo>
                <a:cubicBezTo>
                  <a:pt x="297" y="278"/>
                  <a:pt x="297" y="277"/>
                  <a:pt x="298" y="277"/>
                </a:cubicBezTo>
                <a:cubicBezTo>
                  <a:pt x="299" y="278"/>
                  <a:pt x="298" y="279"/>
                  <a:pt x="297" y="279"/>
                </a:cubicBezTo>
                <a:close/>
                <a:moveTo>
                  <a:pt x="126" y="275"/>
                </a:moveTo>
                <a:cubicBezTo>
                  <a:pt x="125" y="276"/>
                  <a:pt x="125" y="276"/>
                  <a:pt x="125" y="275"/>
                </a:cubicBezTo>
                <a:cubicBezTo>
                  <a:pt x="124" y="275"/>
                  <a:pt x="124" y="275"/>
                  <a:pt x="123" y="275"/>
                </a:cubicBezTo>
                <a:cubicBezTo>
                  <a:pt x="124" y="274"/>
                  <a:pt x="125" y="274"/>
                  <a:pt x="125" y="275"/>
                </a:cubicBezTo>
                <a:cubicBezTo>
                  <a:pt x="126" y="275"/>
                  <a:pt x="126" y="275"/>
                  <a:pt x="126" y="275"/>
                </a:cubicBezTo>
                <a:close/>
                <a:moveTo>
                  <a:pt x="237" y="175"/>
                </a:moveTo>
                <a:cubicBezTo>
                  <a:pt x="237" y="176"/>
                  <a:pt x="238" y="176"/>
                  <a:pt x="237" y="177"/>
                </a:cubicBezTo>
                <a:cubicBezTo>
                  <a:pt x="238" y="177"/>
                  <a:pt x="238" y="177"/>
                  <a:pt x="238" y="177"/>
                </a:cubicBezTo>
                <a:cubicBezTo>
                  <a:pt x="238" y="177"/>
                  <a:pt x="237" y="177"/>
                  <a:pt x="237" y="177"/>
                </a:cubicBezTo>
                <a:cubicBezTo>
                  <a:pt x="237" y="177"/>
                  <a:pt x="237" y="178"/>
                  <a:pt x="238" y="178"/>
                </a:cubicBezTo>
                <a:cubicBezTo>
                  <a:pt x="238" y="179"/>
                  <a:pt x="238" y="179"/>
                  <a:pt x="239" y="179"/>
                </a:cubicBezTo>
                <a:cubicBezTo>
                  <a:pt x="240" y="178"/>
                  <a:pt x="241" y="178"/>
                  <a:pt x="242" y="178"/>
                </a:cubicBezTo>
                <a:cubicBezTo>
                  <a:pt x="242" y="178"/>
                  <a:pt x="242" y="178"/>
                  <a:pt x="242" y="178"/>
                </a:cubicBezTo>
                <a:cubicBezTo>
                  <a:pt x="243" y="178"/>
                  <a:pt x="243" y="178"/>
                  <a:pt x="244" y="178"/>
                </a:cubicBezTo>
                <a:cubicBezTo>
                  <a:pt x="244" y="179"/>
                  <a:pt x="244" y="179"/>
                  <a:pt x="243" y="180"/>
                </a:cubicBezTo>
                <a:cubicBezTo>
                  <a:pt x="243" y="182"/>
                  <a:pt x="243" y="183"/>
                  <a:pt x="242" y="185"/>
                </a:cubicBezTo>
                <a:cubicBezTo>
                  <a:pt x="242" y="185"/>
                  <a:pt x="242" y="186"/>
                  <a:pt x="242" y="186"/>
                </a:cubicBezTo>
                <a:cubicBezTo>
                  <a:pt x="242" y="186"/>
                  <a:pt x="242" y="186"/>
                  <a:pt x="242" y="186"/>
                </a:cubicBezTo>
                <a:cubicBezTo>
                  <a:pt x="243" y="186"/>
                  <a:pt x="244" y="186"/>
                  <a:pt x="244" y="185"/>
                </a:cubicBezTo>
                <a:cubicBezTo>
                  <a:pt x="244" y="184"/>
                  <a:pt x="245" y="183"/>
                  <a:pt x="245" y="181"/>
                </a:cubicBezTo>
                <a:cubicBezTo>
                  <a:pt x="245" y="181"/>
                  <a:pt x="245" y="181"/>
                  <a:pt x="246" y="181"/>
                </a:cubicBezTo>
                <a:cubicBezTo>
                  <a:pt x="247" y="181"/>
                  <a:pt x="247" y="180"/>
                  <a:pt x="247" y="180"/>
                </a:cubicBezTo>
                <a:cubicBezTo>
                  <a:pt x="247" y="180"/>
                  <a:pt x="248" y="180"/>
                  <a:pt x="248" y="180"/>
                </a:cubicBezTo>
                <a:cubicBezTo>
                  <a:pt x="248" y="181"/>
                  <a:pt x="248" y="181"/>
                  <a:pt x="249" y="182"/>
                </a:cubicBezTo>
                <a:cubicBezTo>
                  <a:pt x="250" y="182"/>
                  <a:pt x="250" y="183"/>
                  <a:pt x="249" y="184"/>
                </a:cubicBezTo>
                <a:cubicBezTo>
                  <a:pt x="248" y="184"/>
                  <a:pt x="248" y="185"/>
                  <a:pt x="247" y="186"/>
                </a:cubicBezTo>
                <a:cubicBezTo>
                  <a:pt x="246" y="187"/>
                  <a:pt x="247" y="187"/>
                  <a:pt x="248" y="187"/>
                </a:cubicBezTo>
                <a:cubicBezTo>
                  <a:pt x="248" y="188"/>
                  <a:pt x="249" y="187"/>
                  <a:pt x="249" y="187"/>
                </a:cubicBezTo>
                <a:cubicBezTo>
                  <a:pt x="249" y="187"/>
                  <a:pt x="249" y="186"/>
                  <a:pt x="249" y="186"/>
                </a:cubicBezTo>
                <a:cubicBezTo>
                  <a:pt x="251" y="186"/>
                  <a:pt x="249" y="187"/>
                  <a:pt x="250" y="188"/>
                </a:cubicBezTo>
                <a:cubicBezTo>
                  <a:pt x="251" y="187"/>
                  <a:pt x="252" y="188"/>
                  <a:pt x="252" y="187"/>
                </a:cubicBezTo>
                <a:cubicBezTo>
                  <a:pt x="253" y="188"/>
                  <a:pt x="253" y="188"/>
                  <a:pt x="252" y="189"/>
                </a:cubicBezTo>
                <a:cubicBezTo>
                  <a:pt x="252" y="189"/>
                  <a:pt x="252" y="189"/>
                  <a:pt x="252" y="189"/>
                </a:cubicBezTo>
                <a:cubicBezTo>
                  <a:pt x="252" y="191"/>
                  <a:pt x="251" y="191"/>
                  <a:pt x="250" y="191"/>
                </a:cubicBezTo>
                <a:cubicBezTo>
                  <a:pt x="250" y="191"/>
                  <a:pt x="250" y="191"/>
                  <a:pt x="250" y="191"/>
                </a:cubicBezTo>
                <a:cubicBezTo>
                  <a:pt x="249" y="191"/>
                  <a:pt x="249" y="191"/>
                  <a:pt x="248" y="192"/>
                </a:cubicBezTo>
                <a:cubicBezTo>
                  <a:pt x="248" y="193"/>
                  <a:pt x="249" y="192"/>
                  <a:pt x="250" y="192"/>
                </a:cubicBezTo>
                <a:cubicBezTo>
                  <a:pt x="250" y="192"/>
                  <a:pt x="251" y="192"/>
                  <a:pt x="251" y="192"/>
                </a:cubicBezTo>
                <a:cubicBezTo>
                  <a:pt x="252" y="192"/>
                  <a:pt x="253" y="193"/>
                  <a:pt x="252" y="194"/>
                </a:cubicBezTo>
                <a:cubicBezTo>
                  <a:pt x="252" y="194"/>
                  <a:pt x="252" y="194"/>
                  <a:pt x="252" y="195"/>
                </a:cubicBezTo>
                <a:cubicBezTo>
                  <a:pt x="252" y="195"/>
                  <a:pt x="252" y="196"/>
                  <a:pt x="252" y="196"/>
                </a:cubicBezTo>
                <a:cubicBezTo>
                  <a:pt x="252" y="196"/>
                  <a:pt x="251" y="196"/>
                  <a:pt x="251" y="196"/>
                </a:cubicBezTo>
                <a:cubicBezTo>
                  <a:pt x="250" y="196"/>
                  <a:pt x="250" y="195"/>
                  <a:pt x="249" y="196"/>
                </a:cubicBezTo>
                <a:cubicBezTo>
                  <a:pt x="248" y="196"/>
                  <a:pt x="247" y="195"/>
                  <a:pt x="247" y="195"/>
                </a:cubicBezTo>
                <a:cubicBezTo>
                  <a:pt x="246" y="194"/>
                  <a:pt x="246" y="194"/>
                  <a:pt x="246" y="194"/>
                </a:cubicBezTo>
                <a:cubicBezTo>
                  <a:pt x="244" y="193"/>
                  <a:pt x="243" y="193"/>
                  <a:pt x="242" y="195"/>
                </a:cubicBezTo>
                <a:cubicBezTo>
                  <a:pt x="242" y="197"/>
                  <a:pt x="242" y="199"/>
                  <a:pt x="243" y="200"/>
                </a:cubicBezTo>
                <a:cubicBezTo>
                  <a:pt x="243" y="201"/>
                  <a:pt x="242" y="201"/>
                  <a:pt x="243" y="201"/>
                </a:cubicBezTo>
                <a:cubicBezTo>
                  <a:pt x="244" y="204"/>
                  <a:pt x="246" y="204"/>
                  <a:pt x="248" y="205"/>
                </a:cubicBezTo>
                <a:cubicBezTo>
                  <a:pt x="248" y="205"/>
                  <a:pt x="249" y="205"/>
                  <a:pt x="249" y="204"/>
                </a:cubicBezTo>
                <a:cubicBezTo>
                  <a:pt x="249" y="203"/>
                  <a:pt x="250" y="203"/>
                  <a:pt x="252" y="202"/>
                </a:cubicBezTo>
                <a:cubicBezTo>
                  <a:pt x="252" y="202"/>
                  <a:pt x="252" y="202"/>
                  <a:pt x="253" y="202"/>
                </a:cubicBezTo>
                <a:cubicBezTo>
                  <a:pt x="253" y="201"/>
                  <a:pt x="254" y="201"/>
                  <a:pt x="255" y="201"/>
                </a:cubicBezTo>
                <a:cubicBezTo>
                  <a:pt x="255" y="201"/>
                  <a:pt x="256" y="201"/>
                  <a:pt x="256" y="200"/>
                </a:cubicBezTo>
                <a:cubicBezTo>
                  <a:pt x="256" y="200"/>
                  <a:pt x="257" y="200"/>
                  <a:pt x="257" y="200"/>
                </a:cubicBezTo>
                <a:cubicBezTo>
                  <a:pt x="257" y="201"/>
                  <a:pt x="257" y="201"/>
                  <a:pt x="257" y="201"/>
                </a:cubicBezTo>
                <a:cubicBezTo>
                  <a:pt x="256" y="202"/>
                  <a:pt x="256" y="203"/>
                  <a:pt x="256" y="204"/>
                </a:cubicBezTo>
                <a:cubicBezTo>
                  <a:pt x="258" y="205"/>
                  <a:pt x="259" y="204"/>
                  <a:pt x="260" y="204"/>
                </a:cubicBezTo>
                <a:cubicBezTo>
                  <a:pt x="261" y="203"/>
                  <a:pt x="261" y="203"/>
                  <a:pt x="261" y="204"/>
                </a:cubicBezTo>
                <a:cubicBezTo>
                  <a:pt x="261" y="204"/>
                  <a:pt x="262" y="204"/>
                  <a:pt x="263" y="204"/>
                </a:cubicBezTo>
                <a:cubicBezTo>
                  <a:pt x="264" y="205"/>
                  <a:pt x="265" y="205"/>
                  <a:pt x="266" y="207"/>
                </a:cubicBezTo>
                <a:cubicBezTo>
                  <a:pt x="266" y="207"/>
                  <a:pt x="266" y="207"/>
                  <a:pt x="266" y="207"/>
                </a:cubicBezTo>
                <a:cubicBezTo>
                  <a:pt x="268" y="206"/>
                  <a:pt x="268" y="207"/>
                  <a:pt x="268" y="208"/>
                </a:cubicBezTo>
                <a:cubicBezTo>
                  <a:pt x="269" y="209"/>
                  <a:pt x="269" y="210"/>
                  <a:pt x="269" y="212"/>
                </a:cubicBezTo>
                <a:cubicBezTo>
                  <a:pt x="269" y="214"/>
                  <a:pt x="270" y="215"/>
                  <a:pt x="271" y="217"/>
                </a:cubicBezTo>
                <a:cubicBezTo>
                  <a:pt x="272" y="219"/>
                  <a:pt x="274" y="219"/>
                  <a:pt x="275" y="220"/>
                </a:cubicBezTo>
                <a:cubicBezTo>
                  <a:pt x="275" y="220"/>
                  <a:pt x="276" y="220"/>
                  <a:pt x="276" y="219"/>
                </a:cubicBezTo>
                <a:cubicBezTo>
                  <a:pt x="276" y="218"/>
                  <a:pt x="277" y="219"/>
                  <a:pt x="278" y="219"/>
                </a:cubicBezTo>
                <a:cubicBezTo>
                  <a:pt x="279" y="219"/>
                  <a:pt x="279" y="218"/>
                  <a:pt x="280" y="218"/>
                </a:cubicBezTo>
                <a:cubicBezTo>
                  <a:pt x="281" y="218"/>
                  <a:pt x="282" y="216"/>
                  <a:pt x="281" y="216"/>
                </a:cubicBezTo>
                <a:cubicBezTo>
                  <a:pt x="281" y="215"/>
                  <a:pt x="281" y="214"/>
                  <a:pt x="281" y="213"/>
                </a:cubicBezTo>
                <a:cubicBezTo>
                  <a:pt x="282" y="212"/>
                  <a:pt x="282" y="212"/>
                  <a:pt x="282" y="211"/>
                </a:cubicBezTo>
                <a:cubicBezTo>
                  <a:pt x="281" y="209"/>
                  <a:pt x="280" y="208"/>
                  <a:pt x="279" y="206"/>
                </a:cubicBezTo>
                <a:cubicBezTo>
                  <a:pt x="279" y="206"/>
                  <a:pt x="279" y="205"/>
                  <a:pt x="278" y="205"/>
                </a:cubicBezTo>
                <a:cubicBezTo>
                  <a:pt x="278" y="204"/>
                  <a:pt x="278" y="203"/>
                  <a:pt x="278" y="203"/>
                </a:cubicBezTo>
                <a:cubicBezTo>
                  <a:pt x="276" y="203"/>
                  <a:pt x="276" y="203"/>
                  <a:pt x="276" y="201"/>
                </a:cubicBezTo>
                <a:cubicBezTo>
                  <a:pt x="277" y="200"/>
                  <a:pt x="277" y="200"/>
                  <a:pt x="276" y="199"/>
                </a:cubicBezTo>
                <a:cubicBezTo>
                  <a:pt x="276" y="199"/>
                  <a:pt x="276" y="198"/>
                  <a:pt x="276" y="198"/>
                </a:cubicBezTo>
                <a:cubicBezTo>
                  <a:pt x="277" y="197"/>
                  <a:pt x="277" y="197"/>
                  <a:pt x="277" y="196"/>
                </a:cubicBezTo>
                <a:cubicBezTo>
                  <a:pt x="277" y="195"/>
                  <a:pt x="277" y="195"/>
                  <a:pt x="278" y="194"/>
                </a:cubicBezTo>
                <a:cubicBezTo>
                  <a:pt x="279" y="194"/>
                  <a:pt x="278" y="193"/>
                  <a:pt x="278" y="193"/>
                </a:cubicBezTo>
                <a:cubicBezTo>
                  <a:pt x="277" y="193"/>
                  <a:pt x="277" y="193"/>
                  <a:pt x="276" y="192"/>
                </a:cubicBezTo>
                <a:cubicBezTo>
                  <a:pt x="276" y="192"/>
                  <a:pt x="276" y="192"/>
                  <a:pt x="275" y="192"/>
                </a:cubicBezTo>
                <a:cubicBezTo>
                  <a:pt x="274" y="192"/>
                  <a:pt x="274" y="192"/>
                  <a:pt x="275" y="191"/>
                </a:cubicBezTo>
                <a:cubicBezTo>
                  <a:pt x="276" y="190"/>
                  <a:pt x="275" y="189"/>
                  <a:pt x="274" y="188"/>
                </a:cubicBezTo>
                <a:cubicBezTo>
                  <a:pt x="273" y="187"/>
                  <a:pt x="273" y="187"/>
                  <a:pt x="273" y="186"/>
                </a:cubicBezTo>
                <a:cubicBezTo>
                  <a:pt x="272" y="185"/>
                  <a:pt x="272" y="185"/>
                  <a:pt x="271" y="186"/>
                </a:cubicBezTo>
                <a:cubicBezTo>
                  <a:pt x="270" y="186"/>
                  <a:pt x="269" y="186"/>
                  <a:pt x="269" y="187"/>
                </a:cubicBezTo>
                <a:cubicBezTo>
                  <a:pt x="268" y="187"/>
                  <a:pt x="268" y="187"/>
                  <a:pt x="268" y="187"/>
                </a:cubicBezTo>
                <a:cubicBezTo>
                  <a:pt x="268" y="186"/>
                  <a:pt x="268" y="186"/>
                  <a:pt x="268" y="186"/>
                </a:cubicBezTo>
                <a:cubicBezTo>
                  <a:pt x="266" y="186"/>
                  <a:pt x="267" y="185"/>
                  <a:pt x="267" y="185"/>
                </a:cubicBezTo>
                <a:cubicBezTo>
                  <a:pt x="267" y="184"/>
                  <a:pt x="268" y="183"/>
                  <a:pt x="268" y="182"/>
                </a:cubicBezTo>
                <a:cubicBezTo>
                  <a:pt x="268" y="181"/>
                  <a:pt x="268" y="180"/>
                  <a:pt x="267" y="180"/>
                </a:cubicBezTo>
                <a:cubicBezTo>
                  <a:pt x="266" y="180"/>
                  <a:pt x="265" y="179"/>
                  <a:pt x="265" y="178"/>
                </a:cubicBezTo>
                <a:cubicBezTo>
                  <a:pt x="264" y="177"/>
                  <a:pt x="263" y="177"/>
                  <a:pt x="262" y="176"/>
                </a:cubicBezTo>
                <a:cubicBezTo>
                  <a:pt x="262" y="176"/>
                  <a:pt x="261" y="176"/>
                  <a:pt x="261" y="177"/>
                </a:cubicBezTo>
                <a:cubicBezTo>
                  <a:pt x="261" y="178"/>
                  <a:pt x="261" y="178"/>
                  <a:pt x="260" y="178"/>
                </a:cubicBezTo>
                <a:cubicBezTo>
                  <a:pt x="259" y="179"/>
                  <a:pt x="259" y="179"/>
                  <a:pt x="259" y="180"/>
                </a:cubicBezTo>
                <a:cubicBezTo>
                  <a:pt x="260" y="181"/>
                  <a:pt x="259" y="182"/>
                  <a:pt x="259" y="183"/>
                </a:cubicBezTo>
                <a:cubicBezTo>
                  <a:pt x="258" y="183"/>
                  <a:pt x="258" y="184"/>
                  <a:pt x="258" y="184"/>
                </a:cubicBezTo>
                <a:cubicBezTo>
                  <a:pt x="258" y="183"/>
                  <a:pt x="257" y="183"/>
                  <a:pt x="258" y="183"/>
                </a:cubicBezTo>
                <a:cubicBezTo>
                  <a:pt x="258" y="182"/>
                  <a:pt x="258" y="182"/>
                  <a:pt x="258" y="182"/>
                </a:cubicBezTo>
                <a:cubicBezTo>
                  <a:pt x="258" y="181"/>
                  <a:pt x="258" y="180"/>
                  <a:pt x="257" y="181"/>
                </a:cubicBezTo>
                <a:cubicBezTo>
                  <a:pt x="257" y="179"/>
                  <a:pt x="257" y="176"/>
                  <a:pt x="257" y="174"/>
                </a:cubicBezTo>
                <a:cubicBezTo>
                  <a:pt x="256" y="174"/>
                  <a:pt x="255" y="173"/>
                  <a:pt x="256" y="173"/>
                </a:cubicBezTo>
                <a:cubicBezTo>
                  <a:pt x="255" y="172"/>
                  <a:pt x="256" y="171"/>
                  <a:pt x="255" y="171"/>
                </a:cubicBezTo>
                <a:cubicBezTo>
                  <a:pt x="254" y="170"/>
                  <a:pt x="254" y="168"/>
                  <a:pt x="252" y="168"/>
                </a:cubicBezTo>
                <a:cubicBezTo>
                  <a:pt x="251" y="168"/>
                  <a:pt x="251" y="168"/>
                  <a:pt x="251" y="168"/>
                </a:cubicBezTo>
                <a:cubicBezTo>
                  <a:pt x="249" y="165"/>
                  <a:pt x="248" y="166"/>
                  <a:pt x="245" y="167"/>
                </a:cubicBezTo>
                <a:cubicBezTo>
                  <a:pt x="244" y="168"/>
                  <a:pt x="243" y="168"/>
                  <a:pt x="242" y="168"/>
                </a:cubicBezTo>
                <a:cubicBezTo>
                  <a:pt x="241" y="169"/>
                  <a:pt x="240" y="169"/>
                  <a:pt x="239" y="168"/>
                </a:cubicBezTo>
                <a:cubicBezTo>
                  <a:pt x="239" y="168"/>
                  <a:pt x="238" y="167"/>
                  <a:pt x="238" y="168"/>
                </a:cubicBezTo>
                <a:cubicBezTo>
                  <a:pt x="238" y="168"/>
                  <a:pt x="238" y="168"/>
                  <a:pt x="238" y="168"/>
                </a:cubicBezTo>
                <a:cubicBezTo>
                  <a:pt x="239" y="169"/>
                  <a:pt x="239" y="170"/>
                  <a:pt x="238" y="170"/>
                </a:cubicBezTo>
                <a:cubicBezTo>
                  <a:pt x="237" y="170"/>
                  <a:pt x="238" y="171"/>
                  <a:pt x="238" y="171"/>
                </a:cubicBezTo>
                <a:cubicBezTo>
                  <a:pt x="237" y="173"/>
                  <a:pt x="237" y="174"/>
                  <a:pt x="237" y="175"/>
                </a:cubicBezTo>
                <a:close/>
                <a:moveTo>
                  <a:pt x="295" y="249"/>
                </a:moveTo>
                <a:cubicBezTo>
                  <a:pt x="295" y="249"/>
                  <a:pt x="294" y="250"/>
                  <a:pt x="294" y="250"/>
                </a:cubicBezTo>
                <a:cubicBezTo>
                  <a:pt x="294" y="250"/>
                  <a:pt x="293" y="249"/>
                  <a:pt x="293" y="248"/>
                </a:cubicBezTo>
                <a:cubicBezTo>
                  <a:pt x="293" y="248"/>
                  <a:pt x="293" y="248"/>
                  <a:pt x="294" y="248"/>
                </a:cubicBezTo>
                <a:cubicBezTo>
                  <a:pt x="294" y="248"/>
                  <a:pt x="294" y="249"/>
                  <a:pt x="295" y="249"/>
                </a:cubicBezTo>
                <a:close/>
                <a:moveTo>
                  <a:pt x="302" y="288"/>
                </a:moveTo>
                <a:cubicBezTo>
                  <a:pt x="302" y="288"/>
                  <a:pt x="301" y="288"/>
                  <a:pt x="301" y="289"/>
                </a:cubicBezTo>
                <a:cubicBezTo>
                  <a:pt x="301" y="289"/>
                  <a:pt x="300" y="289"/>
                  <a:pt x="300" y="289"/>
                </a:cubicBezTo>
                <a:cubicBezTo>
                  <a:pt x="300" y="288"/>
                  <a:pt x="301" y="288"/>
                  <a:pt x="301" y="288"/>
                </a:cubicBezTo>
                <a:cubicBezTo>
                  <a:pt x="301" y="288"/>
                  <a:pt x="302" y="288"/>
                  <a:pt x="302" y="288"/>
                </a:cubicBezTo>
                <a:close/>
                <a:moveTo>
                  <a:pt x="279" y="137"/>
                </a:moveTo>
                <a:cubicBezTo>
                  <a:pt x="279" y="136"/>
                  <a:pt x="279" y="136"/>
                  <a:pt x="280" y="135"/>
                </a:cubicBezTo>
                <a:cubicBezTo>
                  <a:pt x="280" y="135"/>
                  <a:pt x="280" y="135"/>
                  <a:pt x="281" y="136"/>
                </a:cubicBezTo>
                <a:cubicBezTo>
                  <a:pt x="280" y="136"/>
                  <a:pt x="279" y="136"/>
                  <a:pt x="279" y="137"/>
                </a:cubicBezTo>
                <a:close/>
                <a:moveTo>
                  <a:pt x="290" y="257"/>
                </a:moveTo>
                <a:cubicBezTo>
                  <a:pt x="289" y="257"/>
                  <a:pt x="288" y="257"/>
                  <a:pt x="287" y="257"/>
                </a:cubicBezTo>
                <a:cubicBezTo>
                  <a:pt x="288" y="256"/>
                  <a:pt x="288" y="256"/>
                  <a:pt x="290" y="257"/>
                </a:cubicBezTo>
                <a:close/>
                <a:moveTo>
                  <a:pt x="185" y="241"/>
                </a:moveTo>
                <a:cubicBezTo>
                  <a:pt x="185" y="240"/>
                  <a:pt x="185" y="240"/>
                  <a:pt x="186" y="240"/>
                </a:cubicBezTo>
                <a:cubicBezTo>
                  <a:pt x="186" y="240"/>
                  <a:pt x="186" y="240"/>
                  <a:pt x="186" y="240"/>
                </a:cubicBezTo>
                <a:cubicBezTo>
                  <a:pt x="186" y="241"/>
                  <a:pt x="186" y="241"/>
                  <a:pt x="185" y="241"/>
                </a:cubicBezTo>
                <a:cubicBezTo>
                  <a:pt x="185" y="241"/>
                  <a:pt x="185" y="241"/>
                  <a:pt x="185" y="241"/>
                </a:cubicBezTo>
                <a:close/>
                <a:moveTo>
                  <a:pt x="354" y="200"/>
                </a:moveTo>
                <a:cubicBezTo>
                  <a:pt x="354" y="202"/>
                  <a:pt x="353" y="203"/>
                  <a:pt x="353" y="204"/>
                </a:cubicBezTo>
                <a:cubicBezTo>
                  <a:pt x="353" y="204"/>
                  <a:pt x="353" y="205"/>
                  <a:pt x="353" y="205"/>
                </a:cubicBezTo>
                <a:cubicBezTo>
                  <a:pt x="352" y="205"/>
                  <a:pt x="352" y="204"/>
                  <a:pt x="352" y="204"/>
                </a:cubicBezTo>
                <a:cubicBezTo>
                  <a:pt x="353" y="203"/>
                  <a:pt x="352" y="202"/>
                  <a:pt x="353" y="201"/>
                </a:cubicBezTo>
                <a:cubicBezTo>
                  <a:pt x="354" y="201"/>
                  <a:pt x="353" y="200"/>
                  <a:pt x="353" y="200"/>
                </a:cubicBezTo>
                <a:cubicBezTo>
                  <a:pt x="353" y="199"/>
                  <a:pt x="353" y="199"/>
                  <a:pt x="354" y="198"/>
                </a:cubicBezTo>
                <a:cubicBezTo>
                  <a:pt x="354" y="198"/>
                  <a:pt x="355" y="198"/>
                  <a:pt x="355" y="199"/>
                </a:cubicBezTo>
                <a:cubicBezTo>
                  <a:pt x="355" y="199"/>
                  <a:pt x="355" y="200"/>
                  <a:pt x="354" y="200"/>
                </a:cubicBezTo>
                <a:close/>
                <a:moveTo>
                  <a:pt x="302" y="275"/>
                </a:moveTo>
                <a:cubicBezTo>
                  <a:pt x="303" y="274"/>
                  <a:pt x="302" y="274"/>
                  <a:pt x="303" y="273"/>
                </a:cubicBezTo>
                <a:cubicBezTo>
                  <a:pt x="303" y="273"/>
                  <a:pt x="303" y="273"/>
                  <a:pt x="303" y="273"/>
                </a:cubicBezTo>
                <a:cubicBezTo>
                  <a:pt x="303" y="274"/>
                  <a:pt x="303" y="274"/>
                  <a:pt x="303" y="275"/>
                </a:cubicBezTo>
                <a:cubicBezTo>
                  <a:pt x="303" y="275"/>
                  <a:pt x="302" y="275"/>
                  <a:pt x="302" y="275"/>
                </a:cubicBezTo>
                <a:close/>
                <a:moveTo>
                  <a:pt x="297" y="282"/>
                </a:moveTo>
                <a:cubicBezTo>
                  <a:pt x="296" y="282"/>
                  <a:pt x="296" y="283"/>
                  <a:pt x="295" y="283"/>
                </a:cubicBezTo>
                <a:cubicBezTo>
                  <a:pt x="295" y="282"/>
                  <a:pt x="295" y="282"/>
                  <a:pt x="297" y="282"/>
                </a:cubicBezTo>
                <a:close/>
                <a:moveTo>
                  <a:pt x="399" y="268"/>
                </a:moveTo>
                <a:cubicBezTo>
                  <a:pt x="399" y="268"/>
                  <a:pt x="399" y="268"/>
                  <a:pt x="399" y="268"/>
                </a:cubicBezTo>
                <a:cubicBezTo>
                  <a:pt x="399" y="267"/>
                  <a:pt x="399" y="267"/>
                  <a:pt x="400" y="267"/>
                </a:cubicBezTo>
                <a:cubicBezTo>
                  <a:pt x="400" y="267"/>
                  <a:pt x="400" y="267"/>
                  <a:pt x="400" y="267"/>
                </a:cubicBezTo>
                <a:cubicBezTo>
                  <a:pt x="400" y="268"/>
                  <a:pt x="400" y="268"/>
                  <a:pt x="399" y="268"/>
                </a:cubicBezTo>
                <a:close/>
                <a:moveTo>
                  <a:pt x="285" y="316"/>
                </a:moveTo>
                <a:cubicBezTo>
                  <a:pt x="284" y="316"/>
                  <a:pt x="284" y="317"/>
                  <a:pt x="283" y="316"/>
                </a:cubicBezTo>
                <a:cubicBezTo>
                  <a:pt x="283" y="316"/>
                  <a:pt x="283" y="316"/>
                  <a:pt x="283" y="316"/>
                </a:cubicBezTo>
                <a:cubicBezTo>
                  <a:pt x="284" y="315"/>
                  <a:pt x="284" y="316"/>
                  <a:pt x="285" y="316"/>
                </a:cubicBezTo>
                <a:close/>
                <a:moveTo>
                  <a:pt x="266" y="285"/>
                </a:moveTo>
                <a:cubicBezTo>
                  <a:pt x="266" y="285"/>
                  <a:pt x="265" y="285"/>
                  <a:pt x="265" y="285"/>
                </a:cubicBezTo>
                <a:cubicBezTo>
                  <a:pt x="265" y="284"/>
                  <a:pt x="266" y="284"/>
                  <a:pt x="266" y="284"/>
                </a:cubicBezTo>
                <a:cubicBezTo>
                  <a:pt x="266" y="285"/>
                  <a:pt x="266" y="285"/>
                  <a:pt x="266" y="285"/>
                </a:cubicBezTo>
                <a:close/>
                <a:moveTo>
                  <a:pt x="294" y="290"/>
                </a:moveTo>
                <a:cubicBezTo>
                  <a:pt x="294" y="291"/>
                  <a:pt x="294" y="292"/>
                  <a:pt x="294" y="292"/>
                </a:cubicBezTo>
                <a:cubicBezTo>
                  <a:pt x="293" y="292"/>
                  <a:pt x="293" y="291"/>
                  <a:pt x="294" y="290"/>
                </a:cubicBezTo>
                <a:close/>
                <a:moveTo>
                  <a:pt x="197" y="276"/>
                </a:moveTo>
                <a:cubicBezTo>
                  <a:pt x="197" y="276"/>
                  <a:pt x="197" y="276"/>
                  <a:pt x="197" y="276"/>
                </a:cubicBezTo>
                <a:cubicBezTo>
                  <a:pt x="196" y="276"/>
                  <a:pt x="196" y="276"/>
                  <a:pt x="195" y="276"/>
                </a:cubicBezTo>
                <a:cubicBezTo>
                  <a:pt x="196" y="276"/>
                  <a:pt x="196" y="275"/>
                  <a:pt x="197" y="276"/>
                </a:cubicBezTo>
                <a:close/>
                <a:moveTo>
                  <a:pt x="299" y="256"/>
                </a:moveTo>
                <a:cubicBezTo>
                  <a:pt x="298" y="256"/>
                  <a:pt x="299" y="256"/>
                  <a:pt x="299" y="255"/>
                </a:cubicBezTo>
                <a:cubicBezTo>
                  <a:pt x="299" y="256"/>
                  <a:pt x="299" y="256"/>
                  <a:pt x="299" y="256"/>
                </a:cubicBezTo>
                <a:cubicBezTo>
                  <a:pt x="299" y="256"/>
                  <a:pt x="299" y="256"/>
                  <a:pt x="299" y="256"/>
                </a:cubicBezTo>
                <a:close/>
                <a:moveTo>
                  <a:pt x="340" y="269"/>
                </a:moveTo>
                <a:cubicBezTo>
                  <a:pt x="340" y="269"/>
                  <a:pt x="339" y="269"/>
                  <a:pt x="339" y="268"/>
                </a:cubicBezTo>
                <a:cubicBezTo>
                  <a:pt x="340" y="268"/>
                  <a:pt x="340" y="268"/>
                  <a:pt x="340" y="269"/>
                </a:cubicBezTo>
                <a:close/>
                <a:moveTo>
                  <a:pt x="134" y="251"/>
                </a:moveTo>
                <a:cubicBezTo>
                  <a:pt x="135" y="251"/>
                  <a:pt x="135" y="251"/>
                  <a:pt x="135" y="251"/>
                </a:cubicBezTo>
                <a:cubicBezTo>
                  <a:pt x="135" y="251"/>
                  <a:pt x="135" y="251"/>
                  <a:pt x="135" y="251"/>
                </a:cubicBezTo>
                <a:cubicBezTo>
                  <a:pt x="134" y="251"/>
                  <a:pt x="134" y="251"/>
                  <a:pt x="134" y="251"/>
                </a:cubicBezTo>
                <a:close/>
                <a:moveTo>
                  <a:pt x="123" y="271"/>
                </a:moveTo>
                <a:cubicBezTo>
                  <a:pt x="122" y="271"/>
                  <a:pt x="122" y="271"/>
                  <a:pt x="121" y="271"/>
                </a:cubicBezTo>
                <a:cubicBezTo>
                  <a:pt x="122" y="271"/>
                  <a:pt x="122" y="271"/>
                  <a:pt x="123" y="271"/>
                </a:cubicBezTo>
                <a:close/>
                <a:moveTo>
                  <a:pt x="305" y="305"/>
                </a:moveTo>
                <a:cubicBezTo>
                  <a:pt x="305" y="305"/>
                  <a:pt x="304" y="305"/>
                  <a:pt x="305" y="304"/>
                </a:cubicBezTo>
                <a:cubicBezTo>
                  <a:pt x="305" y="305"/>
                  <a:pt x="305" y="305"/>
                  <a:pt x="305" y="305"/>
                </a:cubicBezTo>
                <a:cubicBezTo>
                  <a:pt x="305" y="305"/>
                  <a:pt x="305" y="305"/>
                  <a:pt x="305" y="305"/>
                </a:cubicBezTo>
                <a:close/>
                <a:moveTo>
                  <a:pt x="294" y="258"/>
                </a:moveTo>
                <a:cubicBezTo>
                  <a:pt x="294" y="258"/>
                  <a:pt x="294" y="259"/>
                  <a:pt x="294" y="259"/>
                </a:cubicBezTo>
                <a:cubicBezTo>
                  <a:pt x="293" y="259"/>
                  <a:pt x="293" y="258"/>
                  <a:pt x="294" y="258"/>
                </a:cubicBezTo>
                <a:close/>
                <a:moveTo>
                  <a:pt x="287" y="305"/>
                </a:moveTo>
                <a:cubicBezTo>
                  <a:pt x="287" y="305"/>
                  <a:pt x="286" y="306"/>
                  <a:pt x="286" y="306"/>
                </a:cubicBezTo>
                <a:cubicBezTo>
                  <a:pt x="286" y="306"/>
                  <a:pt x="286" y="306"/>
                  <a:pt x="286" y="305"/>
                </a:cubicBezTo>
                <a:cubicBezTo>
                  <a:pt x="286" y="305"/>
                  <a:pt x="286" y="305"/>
                  <a:pt x="286" y="305"/>
                </a:cubicBezTo>
                <a:cubicBezTo>
                  <a:pt x="287" y="305"/>
                  <a:pt x="287" y="305"/>
                  <a:pt x="287" y="305"/>
                </a:cubicBezTo>
                <a:close/>
                <a:moveTo>
                  <a:pt x="301" y="306"/>
                </a:moveTo>
                <a:cubicBezTo>
                  <a:pt x="301" y="306"/>
                  <a:pt x="300" y="306"/>
                  <a:pt x="300" y="306"/>
                </a:cubicBezTo>
                <a:cubicBezTo>
                  <a:pt x="300" y="306"/>
                  <a:pt x="300" y="306"/>
                  <a:pt x="300" y="306"/>
                </a:cubicBezTo>
                <a:cubicBezTo>
                  <a:pt x="300" y="306"/>
                  <a:pt x="300" y="306"/>
                  <a:pt x="300" y="306"/>
                </a:cubicBezTo>
                <a:cubicBezTo>
                  <a:pt x="301" y="306"/>
                  <a:pt x="301" y="306"/>
                  <a:pt x="301" y="306"/>
                </a:cubicBezTo>
                <a:close/>
                <a:moveTo>
                  <a:pt x="270" y="290"/>
                </a:moveTo>
                <a:cubicBezTo>
                  <a:pt x="270" y="290"/>
                  <a:pt x="270" y="290"/>
                  <a:pt x="270" y="290"/>
                </a:cubicBezTo>
                <a:cubicBezTo>
                  <a:pt x="270" y="290"/>
                  <a:pt x="270" y="290"/>
                  <a:pt x="270" y="290"/>
                </a:cubicBezTo>
                <a:close/>
                <a:moveTo>
                  <a:pt x="270" y="290"/>
                </a:moveTo>
                <a:cubicBezTo>
                  <a:pt x="270" y="290"/>
                  <a:pt x="270" y="290"/>
                  <a:pt x="269" y="290"/>
                </a:cubicBezTo>
                <a:cubicBezTo>
                  <a:pt x="270" y="289"/>
                  <a:pt x="270" y="289"/>
                  <a:pt x="270" y="290"/>
                </a:cubicBezTo>
                <a:close/>
                <a:moveTo>
                  <a:pt x="295" y="245"/>
                </a:moveTo>
                <a:cubicBezTo>
                  <a:pt x="295" y="245"/>
                  <a:pt x="295" y="245"/>
                  <a:pt x="295" y="245"/>
                </a:cubicBezTo>
                <a:cubicBezTo>
                  <a:pt x="295" y="245"/>
                  <a:pt x="295" y="245"/>
                  <a:pt x="295" y="245"/>
                </a:cubicBezTo>
                <a:cubicBezTo>
                  <a:pt x="295" y="245"/>
                  <a:pt x="295" y="245"/>
                  <a:pt x="295" y="245"/>
                </a:cubicBezTo>
                <a:cubicBezTo>
                  <a:pt x="295" y="245"/>
                  <a:pt x="295" y="245"/>
                  <a:pt x="295" y="245"/>
                </a:cubicBezTo>
                <a:close/>
                <a:moveTo>
                  <a:pt x="310" y="271"/>
                </a:moveTo>
                <a:cubicBezTo>
                  <a:pt x="309" y="271"/>
                  <a:pt x="309" y="271"/>
                  <a:pt x="309" y="271"/>
                </a:cubicBezTo>
                <a:cubicBezTo>
                  <a:pt x="309" y="270"/>
                  <a:pt x="310" y="270"/>
                  <a:pt x="310" y="270"/>
                </a:cubicBezTo>
                <a:cubicBezTo>
                  <a:pt x="310" y="270"/>
                  <a:pt x="310" y="271"/>
                  <a:pt x="310" y="271"/>
                </a:cubicBezTo>
                <a:cubicBezTo>
                  <a:pt x="310" y="271"/>
                  <a:pt x="310" y="271"/>
                  <a:pt x="310" y="271"/>
                </a:cubicBezTo>
                <a:close/>
                <a:moveTo>
                  <a:pt x="121" y="271"/>
                </a:moveTo>
                <a:cubicBezTo>
                  <a:pt x="121" y="272"/>
                  <a:pt x="121" y="272"/>
                  <a:pt x="121" y="272"/>
                </a:cubicBezTo>
                <a:cubicBezTo>
                  <a:pt x="121" y="272"/>
                  <a:pt x="121" y="272"/>
                  <a:pt x="121" y="272"/>
                </a:cubicBezTo>
                <a:cubicBezTo>
                  <a:pt x="121" y="271"/>
                  <a:pt x="121" y="271"/>
                  <a:pt x="121" y="271"/>
                </a:cubicBezTo>
                <a:close/>
                <a:moveTo>
                  <a:pt x="274" y="264"/>
                </a:moveTo>
                <a:cubicBezTo>
                  <a:pt x="274" y="264"/>
                  <a:pt x="274" y="264"/>
                  <a:pt x="274" y="264"/>
                </a:cubicBezTo>
                <a:cubicBezTo>
                  <a:pt x="274" y="264"/>
                  <a:pt x="274" y="264"/>
                  <a:pt x="274" y="264"/>
                </a:cubicBezTo>
                <a:cubicBezTo>
                  <a:pt x="274" y="264"/>
                  <a:pt x="274" y="264"/>
                  <a:pt x="274" y="264"/>
                </a:cubicBezTo>
                <a:close/>
                <a:moveTo>
                  <a:pt x="274" y="264"/>
                </a:moveTo>
                <a:cubicBezTo>
                  <a:pt x="274" y="264"/>
                  <a:pt x="274" y="264"/>
                  <a:pt x="274" y="264"/>
                </a:cubicBezTo>
                <a:cubicBezTo>
                  <a:pt x="274" y="264"/>
                  <a:pt x="274" y="264"/>
                  <a:pt x="274" y="264"/>
                </a:cubicBezTo>
                <a:cubicBezTo>
                  <a:pt x="274" y="264"/>
                  <a:pt x="274" y="264"/>
                  <a:pt x="274" y="264"/>
                </a:cubicBezTo>
                <a:close/>
                <a:moveTo>
                  <a:pt x="548" y="704"/>
                </a:moveTo>
                <a:cubicBezTo>
                  <a:pt x="548" y="704"/>
                  <a:pt x="548" y="704"/>
                  <a:pt x="548" y="704"/>
                </a:cubicBezTo>
                <a:cubicBezTo>
                  <a:pt x="548" y="703"/>
                  <a:pt x="549" y="702"/>
                  <a:pt x="550" y="702"/>
                </a:cubicBezTo>
                <a:cubicBezTo>
                  <a:pt x="549" y="702"/>
                  <a:pt x="550" y="703"/>
                  <a:pt x="550" y="703"/>
                </a:cubicBezTo>
                <a:cubicBezTo>
                  <a:pt x="550" y="703"/>
                  <a:pt x="550" y="703"/>
                  <a:pt x="551" y="703"/>
                </a:cubicBezTo>
                <a:cubicBezTo>
                  <a:pt x="551" y="703"/>
                  <a:pt x="551" y="703"/>
                  <a:pt x="551" y="703"/>
                </a:cubicBezTo>
                <a:cubicBezTo>
                  <a:pt x="550" y="704"/>
                  <a:pt x="550" y="704"/>
                  <a:pt x="549" y="704"/>
                </a:cubicBezTo>
                <a:cubicBezTo>
                  <a:pt x="549" y="704"/>
                  <a:pt x="549" y="704"/>
                  <a:pt x="548" y="704"/>
                </a:cubicBezTo>
                <a:cubicBezTo>
                  <a:pt x="548" y="704"/>
                  <a:pt x="548" y="704"/>
                  <a:pt x="548" y="704"/>
                </a:cubicBezTo>
                <a:close/>
                <a:moveTo>
                  <a:pt x="581" y="692"/>
                </a:moveTo>
                <a:cubicBezTo>
                  <a:pt x="581" y="692"/>
                  <a:pt x="581" y="692"/>
                  <a:pt x="581" y="691"/>
                </a:cubicBezTo>
                <a:cubicBezTo>
                  <a:pt x="581" y="691"/>
                  <a:pt x="581" y="691"/>
                  <a:pt x="582" y="691"/>
                </a:cubicBezTo>
                <a:cubicBezTo>
                  <a:pt x="582" y="691"/>
                  <a:pt x="582" y="691"/>
                  <a:pt x="582" y="691"/>
                </a:cubicBezTo>
                <a:cubicBezTo>
                  <a:pt x="583" y="691"/>
                  <a:pt x="583" y="691"/>
                  <a:pt x="583" y="692"/>
                </a:cubicBezTo>
                <a:cubicBezTo>
                  <a:pt x="583" y="692"/>
                  <a:pt x="583" y="692"/>
                  <a:pt x="582" y="692"/>
                </a:cubicBezTo>
                <a:cubicBezTo>
                  <a:pt x="582" y="693"/>
                  <a:pt x="582" y="693"/>
                  <a:pt x="581" y="693"/>
                </a:cubicBezTo>
                <a:cubicBezTo>
                  <a:pt x="581" y="693"/>
                  <a:pt x="581" y="693"/>
                  <a:pt x="581" y="692"/>
                </a:cubicBezTo>
                <a:close/>
                <a:moveTo>
                  <a:pt x="577" y="693"/>
                </a:moveTo>
                <a:cubicBezTo>
                  <a:pt x="577" y="693"/>
                  <a:pt x="577" y="693"/>
                  <a:pt x="578" y="693"/>
                </a:cubicBezTo>
                <a:cubicBezTo>
                  <a:pt x="578" y="693"/>
                  <a:pt x="578" y="693"/>
                  <a:pt x="578" y="693"/>
                </a:cubicBezTo>
                <a:cubicBezTo>
                  <a:pt x="578" y="693"/>
                  <a:pt x="579" y="692"/>
                  <a:pt x="579" y="692"/>
                </a:cubicBezTo>
                <a:cubicBezTo>
                  <a:pt x="579" y="692"/>
                  <a:pt x="579" y="692"/>
                  <a:pt x="579" y="692"/>
                </a:cubicBezTo>
                <a:cubicBezTo>
                  <a:pt x="579" y="692"/>
                  <a:pt x="579" y="692"/>
                  <a:pt x="579" y="692"/>
                </a:cubicBezTo>
                <a:cubicBezTo>
                  <a:pt x="579" y="692"/>
                  <a:pt x="579" y="692"/>
                  <a:pt x="579" y="692"/>
                </a:cubicBezTo>
                <a:cubicBezTo>
                  <a:pt x="579" y="693"/>
                  <a:pt x="579" y="693"/>
                  <a:pt x="579" y="693"/>
                </a:cubicBezTo>
                <a:cubicBezTo>
                  <a:pt x="579" y="693"/>
                  <a:pt x="578" y="693"/>
                  <a:pt x="578" y="694"/>
                </a:cubicBezTo>
                <a:cubicBezTo>
                  <a:pt x="578" y="694"/>
                  <a:pt x="578" y="694"/>
                  <a:pt x="578" y="694"/>
                </a:cubicBezTo>
                <a:cubicBezTo>
                  <a:pt x="577" y="693"/>
                  <a:pt x="577" y="693"/>
                  <a:pt x="577" y="693"/>
                </a:cubicBezTo>
                <a:close/>
                <a:moveTo>
                  <a:pt x="592" y="714"/>
                </a:moveTo>
                <a:cubicBezTo>
                  <a:pt x="592" y="714"/>
                  <a:pt x="592" y="713"/>
                  <a:pt x="592" y="712"/>
                </a:cubicBezTo>
                <a:cubicBezTo>
                  <a:pt x="592" y="712"/>
                  <a:pt x="592" y="712"/>
                  <a:pt x="592" y="712"/>
                </a:cubicBezTo>
                <a:cubicBezTo>
                  <a:pt x="592" y="712"/>
                  <a:pt x="592" y="712"/>
                  <a:pt x="592" y="711"/>
                </a:cubicBezTo>
                <a:cubicBezTo>
                  <a:pt x="592" y="711"/>
                  <a:pt x="592" y="711"/>
                  <a:pt x="591" y="711"/>
                </a:cubicBezTo>
                <a:cubicBezTo>
                  <a:pt x="591" y="711"/>
                  <a:pt x="591" y="712"/>
                  <a:pt x="591" y="712"/>
                </a:cubicBezTo>
                <a:cubicBezTo>
                  <a:pt x="591" y="712"/>
                  <a:pt x="591" y="712"/>
                  <a:pt x="591" y="712"/>
                </a:cubicBezTo>
                <a:cubicBezTo>
                  <a:pt x="591" y="712"/>
                  <a:pt x="591" y="712"/>
                  <a:pt x="591" y="713"/>
                </a:cubicBezTo>
                <a:cubicBezTo>
                  <a:pt x="591" y="713"/>
                  <a:pt x="590" y="713"/>
                  <a:pt x="590" y="714"/>
                </a:cubicBezTo>
                <a:cubicBezTo>
                  <a:pt x="590" y="714"/>
                  <a:pt x="590" y="714"/>
                  <a:pt x="590" y="714"/>
                </a:cubicBezTo>
                <a:cubicBezTo>
                  <a:pt x="590" y="714"/>
                  <a:pt x="590" y="714"/>
                  <a:pt x="590" y="714"/>
                </a:cubicBezTo>
                <a:cubicBezTo>
                  <a:pt x="589" y="714"/>
                  <a:pt x="589" y="714"/>
                  <a:pt x="589" y="715"/>
                </a:cubicBezTo>
                <a:cubicBezTo>
                  <a:pt x="589" y="715"/>
                  <a:pt x="589" y="715"/>
                  <a:pt x="589" y="715"/>
                </a:cubicBezTo>
                <a:cubicBezTo>
                  <a:pt x="589" y="715"/>
                  <a:pt x="589" y="714"/>
                  <a:pt x="589" y="714"/>
                </a:cubicBezTo>
                <a:cubicBezTo>
                  <a:pt x="589" y="714"/>
                  <a:pt x="589" y="714"/>
                  <a:pt x="589" y="714"/>
                </a:cubicBezTo>
                <a:cubicBezTo>
                  <a:pt x="589" y="714"/>
                  <a:pt x="589" y="713"/>
                  <a:pt x="588" y="713"/>
                </a:cubicBezTo>
                <a:cubicBezTo>
                  <a:pt x="588" y="713"/>
                  <a:pt x="588" y="713"/>
                  <a:pt x="589" y="712"/>
                </a:cubicBezTo>
                <a:cubicBezTo>
                  <a:pt x="589" y="712"/>
                  <a:pt x="589" y="712"/>
                  <a:pt x="589" y="712"/>
                </a:cubicBezTo>
                <a:cubicBezTo>
                  <a:pt x="589" y="711"/>
                  <a:pt x="589" y="711"/>
                  <a:pt x="589" y="711"/>
                </a:cubicBezTo>
                <a:cubicBezTo>
                  <a:pt x="589" y="711"/>
                  <a:pt x="589" y="710"/>
                  <a:pt x="589" y="710"/>
                </a:cubicBezTo>
                <a:cubicBezTo>
                  <a:pt x="590" y="710"/>
                  <a:pt x="590" y="710"/>
                  <a:pt x="589" y="710"/>
                </a:cubicBezTo>
                <a:cubicBezTo>
                  <a:pt x="589" y="710"/>
                  <a:pt x="589" y="709"/>
                  <a:pt x="590" y="709"/>
                </a:cubicBezTo>
                <a:cubicBezTo>
                  <a:pt x="590" y="709"/>
                  <a:pt x="590" y="709"/>
                  <a:pt x="590" y="709"/>
                </a:cubicBezTo>
                <a:cubicBezTo>
                  <a:pt x="590" y="709"/>
                  <a:pt x="590" y="709"/>
                  <a:pt x="590" y="709"/>
                </a:cubicBezTo>
                <a:cubicBezTo>
                  <a:pt x="590" y="708"/>
                  <a:pt x="590" y="708"/>
                  <a:pt x="591" y="708"/>
                </a:cubicBezTo>
                <a:cubicBezTo>
                  <a:pt x="591" y="708"/>
                  <a:pt x="591" y="708"/>
                  <a:pt x="591" y="708"/>
                </a:cubicBezTo>
                <a:cubicBezTo>
                  <a:pt x="591" y="708"/>
                  <a:pt x="591" y="707"/>
                  <a:pt x="590" y="707"/>
                </a:cubicBezTo>
                <a:cubicBezTo>
                  <a:pt x="590" y="707"/>
                  <a:pt x="590" y="707"/>
                  <a:pt x="590" y="708"/>
                </a:cubicBezTo>
                <a:cubicBezTo>
                  <a:pt x="590" y="708"/>
                  <a:pt x="590" y="708"/>
                  <a:pt x="589" y="708"/>
                </a:cubicBezTo>
                <a:cubicBezTo>
                  <a:pt x="589" y="708"/>
                  <a:pt x="588" y="709"/>
                  <a:pt x="588" y="709"/>
                </a:cubicBezTo>
                <a:cubicBezTo>
                  <a:pt x="588" y="709"/>
                  <a:pt x="587" y="710"/>
                  <a:pt x="587" y="710"/>
                </a:cubicBezTo>
                <a:cubicBezTo>
                  <a:pt x="587" y="711"/>
                  <a:pt x="586" y="711"/>
                  <a:pt x="587" y="712"/>
                </a:cubicBezTo>
                <a:cubicBezTo>
                  <a:pt x="587" y="712"/>
                  <a:pt x="587" y="712"/>
                  <a:pt x="587" y="712"/>
                </a:cubicBezTo>
                <a:cubicBezTo>
                  <a:pt x="586" y="712"/>
                  <a:pt x="586" y="713"/>
                  <a:pt x="586" y="713"/>
                </a:cubicBezTo>
                <a:cubicBezTo>
                  <a:pt x="586" y="713"/>
                  <a:pt x="586" y="713"/>
                  <a:pt x="586" y="713"/>
                </a:cubicBezTo>
                <a:cubicBezTo>
                  <a:pt x="585" y="713"/>
                  <a:pt x="585" y="713"/>
                  <a:pt x="585" y="713"/>
                </a:cubicBezTo>
                <a:cubicBezTo>
                  <a:pt x="585" y="713"/>
                  <a:pt x="585" y="712"/>
                  <a:pt x="585" y="712"/>
                </a:cubicBezTo>
                <a:cubicBezTo>
                  <a:pt x="585" y="713"/>
                  <a:pt x="585" y="713"/>
                  <a:pt x="585" y="712"/>
                </a:cubicBezTo>
                <a:cubicBezTo>
                  <a:pt x="584" y="712"/>
                  <a:pt x="584" y="712"/>
                  <a:pt x="584" y="711"/>
                </a:cubicBezTo>
                <a:cubicBezTo>
                  <a:pt x="584" y="711"/>
                  <a:pt x="584" y="711"/>
                  <a:pt x="584" y="710"/>
                </a:cubicBezTo>
                <a:cubicBezTo>
                  <a:pt x="584" y="711"/>
                  <a:pt x="584" y="711"/>
                  <a:pt x="584" y="711"/>
                </a:cubicBezTo>
                <a:cubicBezTo>
                  <a:pt x="585" y="711"/>
                  <a:pt x="585" y="710"/>
                  <a:pt x="585" y="709"/>
                </a:cubicBezTo>
                <a:cubicBezTo>
                  <a:pt x="586" y="709"/>
                  <a:pt x="586" y="709"/>
                  <a:pt x="586" y="709"/>
                </a:cubicBezTo>
                <a:cubicBezTo>
                  <a:pt x="586" y="709"/>
                  <a:pt x="586" y="709"/>
                  <a:pt x="586" y="709"/>
                </a:cubicBezTo>
                <a:cubicBezTo>
                  <a:pt x="586" y="708"/>
                  <a:pt x="585" y="709"/>
                  <a:pt x="585" y="709"/>
                </a:cubicBezTo>
                <a:cubicBezTo>
                  <a:pt x="585" y="709"/>
                  <a:pt x="585" y="709"/>
                  <a:pt x="585" y="709"/>
                </a:cubicBezTo>
                <a:cubicBezTo>
                  <a:pt x="585" y="709"/>
                  <a:pt x="584" y="709"/>
                  <a:pt x="584" y="709"/>
                </a:cubicBezTo>
                <a:cubicBezTo>
                  <a:pt x="584" y="709"/>
                  <a:pt x="584" y="709"/>
                  <a:pt x="585" y="709"/>
                </a:cubicBezTo>
                <a:cubicBezTo>
                  <a:pt x="585" y="709"/>
                  <a:pt x="585" y="709"/>
                  <a:pt x="585" y="708"/>
                </a:cubicBezTo>
                <a:cubicBezTo>
                  <a:pt x="585" y="708"/>
                  <a:pt x="585" y="708"/>
                  <a:pt x="585" y="708"/>
                </a:cubicBezTo>
                <a:cubicBezTo>
                  <a:pt x="585" y="708"/>
                  <a:pt x="585" y="708"/>
                  <a:pt x="585" y="708"/>
                </a:cubicBezTo>
                <a:cubicBezTo>
                  <a:pt x="584" y="708"/>
                  <a:pt x="584" y="708"/>
                  <a:pt x="584" y="708"/>
                </a:cubicBezTo>
                <a:cubicBezTo>
                  <a:pt x="584" y="708"/>
                  <a:pt x="584" y="708"/>
                  <a:pt x="584" y="708"/>
                </a:cubicBezTo>
                <a:cubicBezTo>
                  <a:pt x="584" y="708"/>
                  <a:pt x="584" y="708"/>
                  <a:pt x="584" y="708"/>
                </a:cubicBezTo>
                <a:cubicBezTo>
                  <a:pt x="584" y="708"/>
                  <a:pt x="584" y="708"/>
                  <a:pt x="584" y="708"/>
                </a:cubicBezTo>
                <a:cubicBezTo>
                  <a:pt x="584" y="708"/>
                  <a:pt x="584" y="707"/>
                  <a:pt x="583" y="707"/>
                </a:cubicBezTo>
                <a:cubicBezTo>
                  <a:pt x="583" y="707"/>
                  <a:pt x="583" y="707"/>
                  <a:pt x="583" y="707"/>
                </a:cubicBezTo>
                <a:cubicBezTo>
                  <a:pt x="583" y="707"/>
                  <a:pt x="583" y="707"/>
                  <a:pt x="583" y="707"/>
                </a:cubicBezTo>
                <a:cubicBezTo>
                  <a:pt x="583" y="707"/>
                  <a:pt x="583" y="707"/>
                  <a:pt x="584" y="707"/>
                </a:cubicBezTo>
                <a:cubicBezTo>
                  <a:pt x="584" y="707"/>
                  <a:pt x="584" y="707"/>
                  <a:pt x="584" y="707"/>
                </a:cubicBezTo>
                <a:cubicBezTo>
                  <a:pt x="584" y="708"/>
                  <a:pt x="584" y="707"/>
                  <a:pt x="584" y="707"/>
                </a:cubicBezTo>
                <a:cubicBezTo>
                  <a:pt x="584" y="708"/>
                  <a:pt x="584" y="708"/>
                  <a:pt x="585" y="708"/>
                </a:cubicBezTo>
                <a:cubicBezTo>
                  <a:pt x="585" y="708"/>
                  <a:pt x="585" y="708"/>
                  <a:pt x="586" y="708"/>
                </a:cubicBezTo>
                <a:cubicBezTo>
                  <a:pt x="586" y="708"/>
                  <a:pt x="586" y="708"/>
                  <a:pt x="586" y="707"/>
                </a:cubicBezTo>
                <a:cubicBezTo>
                  <a:pt x="586" y="707"/>
                  <a:pt x="586" y="707"/>
                  <a:pt x="586" y="707"/>
                </a:cubicBezTo>
                <a:cubicBezTo>
                  <a:pt x="586" y="707"/>
                  <a:pt x="586" y="707"/>
                  <a:pt x="585" y="707"/>
                </a:cubicBezTo>
                <a:cubicBezTo>
                  <a:pt x="586" y="707"/>
                  <a:pt x="586" y="706"/>
                  <a:pt x="587" y="706"/>
                </a:cubicBezTo>
                <a:cubicBezTo>
                  <a:pt x="587" y="706"/>
                  <a:pt x="587" y="706"/>
                  <a:pt x="588" y="705"/>
                </a:cubicBezTo>
                <a:cubicBezTo>
                  <a:pt x="588" y="705"/>
                  <a:pt x="588" y="705"/>
                  <a:pt x="588" y="705"/>
                </a:cubicBezTo>
                <a:cubicBezTo>
                  <a:pt x="588" y="705"/>
                  <a:pt x="588" y="706"/>
                  <a:pt x="589" y="705"/>
                </a:cubicBezTo>
                <a:cubicBezTo>
                  <a:pt x="589" y="705"/>
                  <a:pt x="589" y="705"/>
                  <a:pt x="589" y="704"/>
                </a:cubicBezTo>
                <a:cubicBezTo>
                  <a:pt x="589" y="704"/>
                  <a:pt x="590" y="704"/>
                  <a:pt x="590" y="704"/>
                </a:cubicBezTo>
                <a:cubicBezTo>
                  <a:pt x="590" y="703"/>
                  <a:pt x="590" y="703"/>
                  <a:pt x="590" y="703"/>
                </a:cubicBezTo>
                <a:cubicBezTo>
                  <a:pt x="590" y="703"/>
                  <a:pt x="590" y="702"/>
                  <a:pt x="590" y="702"/>
                </a:cubicBezTo>
                <a:cubicBezTo>
                  <a:pt x="590" y="702"/>
                  <a:pt x="589" y="702"/>
                  <a:pt x="589" y="702"/>
                </a:cubicBezTo>
                <a:cubicBezTo>
                  <a:pt x="589" y="702"/>
                  <a:pt x="589" y="703"/>
                  <a:pt x="589" y="703"/>
                </a:cubicBezTo>
                <a:cubicBezTo>
                  <a:pt x="588" y="704"/>
                  <a:pt x="588" y="704"/>
                  <a:pt x="588" y="703"/>
                </a:cubicBezTo>
                <a:cubicBezTo>
                  <a:pt x="588" y="703"/>
                  <a:pt x="588" y="703"/>
                  <a:pt x="588" y="703"/>
                </a:cubicBezTo>
                <a:cubicBezTo>
                  <a:pt x="588" y="703"/>
                  <a:pt x="587" y="703"/>
                  <a:pt x="587" y="703"/>
                </a:cubicBezTo>
                <a:cubicBezTo>
                  <a:pt x="587" y="703"/>
                  <a:pt x="587" y="703"/>
                  <a:pt x="587" y="703"/>
                </a:cubicBezTo>
                <a:cubicBezTo>
                  <a:pt x="586" y="703"/>
                  <a:pt x="586" y="704"/>
                  <a:pt x="586" y="704"/>
                </a:cubicBezTo>
                <a:cubicBezTo>
                  <a:pt x="586" y="704"/>
                  <a:pt x="586" y="704"/>
                  <a:pt x="586" y="704"/>
                </a:cubicBezTo>
                <a:cubicBezTo>
                  <a:pt x="586" y="704"/>
                  <a:pt x="586" y="704"/>
                  <a:pt x="586" y="704"/>
                </a:cubicBezTo>
                <a:cubicBezTo>
                  <a:pt x="586" y="704"/>
                  <a:pt x="586" y="704"/>
                  <a:pt x="585" y="704"/>
                </a:cubicBezTo>
                <a:cubicBezTo>
                  <a:pt x="585" y="704"/>
                  <a:pt x="585" y="704"/>
                  <a:pt x="585" y="704"/>
                </a:cubicBezTo>
                <a:cubicBezTo>
                  <a:pt x="585" y="704"/>
                  <a:pt x="586" y="704"/>
                  <a:pt x="585" y="704"/>
                </a:cubicBezTo>
                <a:cubicBezTo>
                  <a:pt x="585" y="703"/>
                  <a:pt x="585" y="704"/>
                  <a:pt x="585" y="704"/>
                </a:cubicBezTo>
                <a:cubicBezTo>
                  <a:pt x="585" y="704"/>
                  <a:pt x="584" y="704"/>
                  <a:pt x="584" y="705"/>
                </a:cubicBezTo>
                <a:cubicBezTo>
                  <a:pt x="584" y="705"/>
                  <a:pt x="584" y="705"/>
                  <a:pt x="584" y="705"/>
                </a:cubicBezTo>
                <a:cubicBezTo>
                  <a:pt x="584" y="704"/>
                  <a:pt x="584" y="704"/>
                  <a:pt x="584" y="704"/>
                </a:cubicBezTo>
                <a:cubicBezTo>
                  <a:pt x="584" y="704"/>
                  <a:pt x="584" y="704"/>
                  <a:pt x="584" y="704"/>
                </a:cubicBezTo>
                <a:cubicBezTo>
                  <a:pt x="584" y="704"/>
                  <a:pt x="584" y="704"/>
                  <a:pt x="584" y="704"/>
                </a:cubicBezTo>
                <a:cubicBezTo>
                  <a:pt x="584" y="704"/>
                  <a:pt x="584" y="704"/>
                  <a:pt x="584" y="704"/>
                </a:cubicBezTo>
                <a:cubicBezTo>
                  <a:pt x="584" y="704"/>
                  <a:pt x="584" y="704"/>
                  <a:pt x="585" y="704"/>
                </a:cubicBezTo>
                <a:cubicBezTo>
                  <a:pt x="585" y="704"/>
                  <a:pt x="585" y="703"/>
                  <a:pt x="585" y="703"/>
                </a:cubicBezTo>
                <a:cubicBezTo>
                  <a:pt x="585" y="703"/>
                  <a:pt x="585" y="703"/>
                  <a:pt x="584" y="703"/>
                </a:cubicBezTo>
                <a:cubicBezTo>
                  <a:pt x="584" y="703"/>
                  <a:pt x="584" y="703"/>
                  <a:pt x="584" y="703"/>
                </a:cubicBezTo>
                <a:cubicBezTo>
                  <a:pt x="584" y="703"/>
                  <a:pt x="585" y="703"/>
                  <a:pt x="585" y="702"/>
                </a:cubicBezTo>
                <a:cubicBezTo>
                  <a:pt x="585" y="702"/>
                  <a:pt x="585" y="702"/>
                  <a:pt x="586" y="702"/>
                </a:cubicBezTo>
                <a:cubicBezTo>
                  <a:pt x="586" y="702"/>
                  <a:pt x="586" y="702"/>
                  <a:pt x="586" y="702"/>
                </a:cubicBezTo>
                <a:cubicBezTo>
                  <a:pt x="585" y="702"/>
                  <a:pt x="585" y="702"/>
                  <a:pt x="585" y="702"/>
                </a:cubicBezTo>
                <a:cubicBezTo>
                  <a:pt x="585" y="702"/>
                  <a:pt x="585" y="702"/>
                  <a:pt x="585" y="702"/>
                </a:cubicBezTo>
                <a:cubicBezTo>
                  <a:pt x="584" y="701"/>
                  <a:pt x="584" y="701"/>
                  <a:pt x="584" y="702"/>
                </a:cubicBezTo>
                <a:cubicBezTo>
                  <a:pt x="583" y="702"/>
                  <a:pt x="583" y="702"/>
                  <a:pt x="583" y="702"/>
                </a:cubicBezTo>
                <a:cubicBezTo>
                  <a:pt x="583" y="702"/>
                  <a:pt x="583" y="702"/>
                  <a:pt x="583" y="701"/>
                </a:cubicBezTo>
                <a:cubicBezTo>
                  <a:pt x="583" y="701"/>
                  <a:pt x="584" y="701"/>
                  <a:pt x="584" y="701"/>
                </a:cubicBezTo>
                <a:cubicBezTo>
                  <a:pt x="584" y="701"/>
                  <a:pt x="584" y="701"/>
                  <a:pt x="584" y="701"/>
                </a:cubicBezTo>
                <a:cubicBezTo>
                  <a:pt x="584" y="701"/>
                  <a:pt x="584" y="701"/>
                  <a:pt x="584" y="701"/>
                </a:cubicBezTo>
                <a:cubicBezTo>
                  <a:pt x="584" y="701"/>
                  <a:pt x="584" y="701"/>
                  <a:pt x="584" y="701"/>
                </a:cubicBezTo>
                <a:cubicBezTo>
                  <a:pt x="584" y="700"/>
                  <a:pt x="584" y="700"/>
                  <a:pt x="584" y="700"/>
                </a:cubicBezTo>
                <a:cubicBezTo>
                  <a:pt x="584" y="701"/>
                  <a:pt x="583" y="701"/>
                  <a:pt x="583" y="701"/>
                </a:cubicBezTo>
                <a:cubicBezTo>
                  <a:pt x="583" y="701"/>
                  <a:pt x="582" y="701"/>
                  <a:pt x="582" y="701"/>
                </a:cubicBezTo>
                <a:cubicBezTo>
                  <a:pt x="582" y="701"/>
                  <a:pt x="582" y="701"/>
                  <a:pt x="582" y="701"/>
                </a:cubicBezTo>
                <a:cubicBezTo>
                  <a:pt x="582" y="701"/>
                  <a:pt x="582" y="701"/>
                  <a:pt x="582" y="701"/>
                </a:cubicBezTo>
                <a:cubicBezTo>
                  <a:pt x="583" y="701"/>
                  <a:pt x="583" y="700"/>
                  <a:pt x="583" y="700"/>
                </a:cubicBezTo>
                <a:cubicBezTo>
                  <a:pt x="583" y="700"/>
                  <a:pt x="584" y="700"/>
                  <a:pt x="584" y="699"/>
                </a:cubicBezTo>
                <a:cubicBezTo>
                  <a:pt x="584" y="699"/>
                  <a:pt x="584" y="699"/>
                  <a:pt x="585" y="699"/>
                </a:cubicBezTo>
                <a:cubicBezTo>
                  <a:pt x="585" y="699"/>
                  <a:pt x="584" y="699"/>
                  <a:pt x="584" y="699"/>
                </a:cubicBezTo>
                <a:cubicBezTo>
                  <a:pt x="584" y="699"/>
                  <a:pt x="584" y="698"/>
                  <a:pt x="584" y="698"/>
                </a:cubicBezTo>
                <a:cubicBezTo>
                  <a:pt x="584" y="698"/>
                  <a:pt x="584" y="698"/>
                  <a:pt x="584" y="698"/>
                </a:cubicBezTo>
                <a:cubicBezTo>
                  <a:pt x="585" y="698"/>
                  <a:pt x="585" y="698"/>
                  <a:pt x="585" y="698"/>
                </a:cubicBezTo>
                <a:cubicBezTo>
                  <a:pt x="586" y="698"/>
                  <a:pt x="586" y="698"/>
                  <a:pt x="586" y="698"/>
                </a:cubicBezTo>
                <a:cubicBezTo>
                  <a:pt x="586" y="698"/>
                  <a:pt x="586" y="697"/>
                  <a:pt x="586" y="697"/>
                </a:cubicBezTo>
                <a:cubicBezTo>
                  <a:pt x="587" y="696"/>
                  <a:pt x="587" y="696"/>
                  <a:pt x="586" y="696"/>
                </a:cubicBezTo>
                <a:cubicBezTo>
                  <a:pt x="586" y="696"/>
                  <a:pt x="586" y="695"/>
                  <a:pt x="586" y="695"/>
                </a:cubicBezTo>
                <a:cubicBezTo>
                  <a:pt x="585" y="695"/>
                  <a:pt x="585" y="695"/>
                  <a:pt x="585" y="695"/>
                </a:cubicBezTo>
                <a:cubicBezTo>
                  <a:pt x="584" y="695"/>
                  <a:pt x="584" y="695"/>
                  <a:pt x="584" y="694"/>
                </a:cubicBezTo>
                <a:cubicBezTo>
                  <a:pt x="584" y="694"/>
                  <a:pt x="583" y="694"/>
                  <a:pt x="583" y="694"/>
                </a:cubicBezTo>
                <a:cubicBezTo>
                  <a:pt x="583" y="694"/>
                  <a:pt x="583" y="694"/>
                  <a:pt x="583" y="694"/>
                </a:cubicBezTo>
                <a:cubicBezTo>
                  <a:pt x="583" y="694"/>
                  <a:pt x="582" y="694"/>
                  <a:pt x="582" y="694"/>
                </a:cubicBezTo>
                <a:cubicBezTo>
                  <a:pt x="582" y="694"/>
                  <a:pt x="582" y="694"/>
                  <a:pt x="582" y="694"/>
                </a:cubicBezTo>
                <a:cubicBezTo>
                  <a:pt x="582" y="695"/>
                  <a:pt x="582" y="695"/>
                  <a:pt x="582" y="695"/>
                </a:cubicBezTo>
                <a:cubicBezTo>
                  <a:pt x="582" y="694"/>
                  <a:pt x="581" y="694"/>
                  <a:pt x="581" y="694"/>
                </a:cubicBezTo>
                <a:cubicBezTo>
                  <a:pt x="581" y="694"/>
                  <a:pt x="581" y="694"/>
                  <a:pt x="581" y="694"/>
                </a:cubicBezTo>
                <a:cubicBezTo>
                  <a:pt x="580" y="694"/>
                  <a:pt x="580" y="695"/>
                  <a:pt x="580" y="695"/>
                </a:cubicBezTo>
                <a:cubicBezTo>
                  <a:pt x="580" y="696"/>
                  <a:pt x="580" y="696"/>
                  <a:pt x="580" y="696"/>
                </a:cubicBezTo>
                <a:cubicBezTo>
                  <a:pt x="580" y="695"/>
                  <a:pt x="580" y="694"/>
                  <a:pt x="580" y="693"/>
                </a:cubicBezTo>
                <a:cubicBezTo>
                  <a:pt x="579" y="693"/>
                  <a:pt x="579" y="694"/>
                  <a:pt x="578" y="694"/>
                </a:cubicBezTo>
                <a:cubicBezTo>
                  <a:pt x="578" y="694"/>
                  <a:pt x="578" y="694"/>
                  <a:pt x="579" y="694"/>
                </a:cubicBezTo>
                <a:cubicBezTo>
                  <a:pt x="579" y="694"/>
                  <a:pt x="579" y="694"/>
                  <a:pt x="579" y="694"/>
                </a:cubicBezTo>
                <a:cubicBezTo>
                  <a:pt x="578" y="694"/>
                  <a:pt x="578" y="694"/>
                  <a:pt x="578" y="694"/>
                </a:cubicBezTo>
                <a:cubicBezTo>
                  <a:pt x="578" y="694"/>
                  <a:pt x="578" y="694"/>
                  <a:pt x="578" y="694"/>
                </a:cubicBezTo>
                <a:cubicBezTo>
                  <a:pt x="578" y="695"/>
                  <a:pt x="578" y="694"/>
                  <a:pt x="578" y="695"/>
                </a:cubicBezTo>
                <a:cubicBezTo>
                  <a:pt x="578" y="695"/>
                  <a:pt x="578" y="695"/>
                  <a:pt x="578" y="695"/>
                </a:cubicBezTo>
                <a:cubicBezTo>
                  <a:pt x="577" y="696"/>
                  <a:pt x="577" y="695"/>
                  <a:pt x="577" y="695"/>
                </a:cubicBezTo>
                <a:cubicBezTo>
                  <a:pt x="577" y="695"/>
                  <a:pt x="577" y="695"/>
                  <a:pt x="577" y="694"/>
                </a:cubicBezTo>
                <a:cubicBezTo>
                  <a:pt x="577" y="695"/>
                  <a:pt x="577" y="695"/>
                  <a:pt x="577" y="695"/>
                </a:cubicBezTo>
                <a:cubicBezTo>
                  <a:pt x="577" y="696"/>
                  <a:pt x="577" y="696"/>
                  <a:pt x="577" y="696"/>
                </a:cubicBezTo>
                <a:cubicBezTo>
                  <a:pt x="577" y="696"/>
                  <a:pt x="576" y="696"/>
                  <a:pt x="576" y="696"/>
                </a:cubicBezTo>
                <a:cubicBezTo>
                  <a:pt x="575" y="696"/>
                  <a:pt x="575" y="696"/>
                  <a:pt x="575" y="697"/>
                </a:cubicBezTo>
                <a:cubicBezTo>
                  <a:pt x="574" y="697"/>
                  <a:pt x="574" y="697"/>
                  <a:pt x="574" y="697"/>
                </a:cubicBezTo>
                <a:cubicBezTo>
                  <a:pt x="574" y="697"/>
                  <a:pt x="574" y="698"/>
                  <a:pt x="574" y="698"/>
                </a:cubicBezTo>
                <a:cubicBezTo>
                  <a:pt x="574" y="698"/>
                  <a:pt x="574" y="698"/>
                  <a:pt x="574" y="698"/>
                </a:cubicBezTo>
                <a:cubicBezTo>
                  <a:pt x="574" y="698"/>
                  <a:pt x="574" y="698"/>
                  <a:pt x="574" y="698"/>
                </a:cubicBezTo>
                <a:cubicBezTo>
                  <a:pt x="574" y="697"/>
                  <a:pt x="574" y="697"/>
                  <a:pt x="574" y="697"/>
                </a:cubicBezTo>
                <a:cubicBezTo>
                  <a:pt x="574" y="697"/>
                  <a:pt x="574" y="697"/>
                  <a:pt x="574" y="697"/>
                </a:cubicBezTo>
                <a:cubicBezTo>
                  <a:pt x="574" y="697"/>
                  <a:pt x="574" y="696"/>
                  <a:pt x="575" y="696"/>
                </a:cubicBezTo>
                <a:cubicBezTo>
                  <a:pt x="575" y="696"/>
                  <a:pt x="575" y="696"/>
                  <a:pt x="575" y="696"/>
                </a:cubicBezTo>
                <a:cubicBezTo>
                  <a:pt x="575" y="695"/>
                  <a:pt x="575" y="695"/>
                  <a:pt x="575" y="694"/>
                </a:cubicBezTo>
                <a:cubicBezTo>
                  <a:pt x="575" y="694"/>
                  <a:pt x="575" y="694"/>
                  <a:pt x="575" y="694"/>
                </a:cubicBezTo>
                <a:cubicBezTo>
                  <a:pt x="575" y="693"/>
                  <a:pt x="575" y="693"/>
                  <a:pt x="575" y="693"/>
                </a:cubicBezTo>
                <a:cubicBezTo>
                  <a:pt x="575" y="693"/>
                  <a:pt x="574" y="693"/>
                  <a:pt x="574" y="693"/>
                </a:cubicBezTo>
                <a:cubicBezTo>
                  <a:pt x="574" y="693"/>
                  <a:pt x="574" y="694"/>
                  <a:pt x="574" y="694"/>
                </a:cubicBezTo>
                <a:cubicBezTo>
                  <a:pt x="575" y="694"/>
                  <a:pt x="575" y="695"/>
                  <a:pt x="574" y="695"/>
                </a:cubicBezTo>
                <a:cubicBezTo>
                  <a:pt x="574" y="695"/>
                  <a:pt x="574" y="696"/>
                  <a:pt x="574" y="695"/>
                </a:cubicBezTo>
                <a:cubicBezTo>
                  <a:pt x="574" y="695"/>
                  <a:pt x="574" y="695"/>
                  <a:pt x="574" y="695"/>
                </a:cubicBezTo>
                <a:cubicBezTo>
                  <a:pt x="573" y="695"/>
                  <a:pt x="574" y="695"/>
                  <a:pt x="574" y="695"/>
                </a:cubicBezTo>
                <a:cubicBezTo>
                  <a:pt x="574" y="694"/>
                  <a:pt x="574" y="694"/>
                  <a:pt x="574" y="694"/>
                </a:cubicBezTo>
                <a:cubicBezTo>
                  <a:pt x="574" y="694"/>
                  <a:pt x="574" y="694"/>
                  <a:pt x="574" y="694"/>
                </a:cubicBezTo>
                <a:cubicBezTo>
                  <a:pt x="574" y="694"/>
                  <a:pt x="574" y="694"/>
                  <a:pt x="574" y="694"/>
                </a:cubicBezTo>
                <a:cubicBezTo>
                  <a:pt x="574" y="694"/>
                  <a:pt x="574" y="694"/>
                  <a:pt x="574" y="694"/>
                </a:cubicBezTo>
                <a:cubicBezTo>
                  <a:pt x="574" y="693"/>
                  <a:pt x="574" y="693"/>
                  <a:pt x="574" y="693"/>
                </a:cubicBezTo>
                <a:cubicBezTo>
                  <a:pt x="573" y="693"/>
                  <a:pt x="573" y="694"/>
                  <a:pt x="573" y="694"/>
                </a:cubicBezTo>
                <a:cubicBezTo>
                  <a:pt x="573" y="694"/>
                  <a:pt x="573" y="694"/>
                  <a:pt x="573" y="695"/>
                </a:cubicBezTo>
                <a:cubicBezTo>
                  <a:pt x="572" y="694"/>
                  <a:pt x="573" y="694"/>
                  <a:pt x="572" y="694"/>
                </a:cubicBezTo>
                <a:cubicBezTo>
                  <a:pt x="572" y="694"/>
                  <a:pt x="572" y="694"/>
                  <a:pt x="572" y="695"/>
                </a:cubicBezTo>
                <a:cubicBezTo>
                  <a:pt x="572" y="695"/>
                  <a:pt x="572" y="695"/>
                  <a:pt x="572" y="695"/>
                </a:cubicBezTo>
                <a:cubicBezTo>
                  <a:pt x="572" y="694"/>
                  <a:pt x="572" y="694"/>
                  <a:pt x="571" y="694"/>
                </a:cubicBezTo>
                <a:cubicBezTo>
                  <a:pt x="570" y="693"/>
                  <a:pt x="570" y="693"/>
                  <a:pt x="569" y="694"/>
                </a:cubicBezTo>
                <a:cubicBezTo>
                  <a:pt x="569" y="694"/>
                  <a:pt x="569" y="694"/>
                  <a:pt x="569" y="694"/>
                </a:cubicBezTo>
                <a:cubicBezTo>
                  <a:pt x="569" y="694"/>
                  <a:pt x="569" y="694"/>
                  <a:pt x="569" y="694"/>
                </a:cubicBezTo>
                <a:cubicBezTo>
                  <a:pt x="569" y="694"/>
                  <a:pt x="569" y="694"/>
                  <a:pt x="569" y="693"/>
                </a:cubicBezTo>
                <a:cubicBezTo>
                  <a:pt x="570" y="693"/>
                  <a:pt x="571" y="693"/>
                  <a:pt x="571" y="692"/>
                </a:cubicBezTo>
                <a:cubicBezTo>
                  <a:pt x="570" y="692"/>
                  <a:pt x="570" y="693"/>
                  <a:pt x="570" y="692"/>
                </a:cubicBezTo>
                <a:cubicBezTo>
                  <a:pt x="570" y="692"/>
                  <a:pt x="570" y="692"/>
                  <a:pt x="570" y="692"/>
                </a:cubicBezTo>
                <a:cubicBezTo>
                  <a:pt x="570" y="692"/>
                  <a:pt x="570" y="692"/>
                  <a:pt x="570" y="692"/>
                </a:cubicBezTo>
                <a:cubicBezTo>
                  <a:pt x="570" y="691"/>
                  <a:pt x="569" y="692"/>
                  <a:pt x="569" y="692"/>
                </a:cubicBezTo>
                <a:cubicBezTo>
                  <a:pt x="569" y="691"/>
                  <a:pt x="569" y="692"/>
                  <a:pt x="569" y="691"/>
                </a:cubicBezTo>
                <a:cubicBezTo>
                  <a:pt x="569" y="691"/>
                  <a:pt x="569" y="691"/>
                  <a:pt x="569" y="691"/>
                </a:cubicBezTo>
                <a:cubicBezTo>
                  <a:pt x="570" y="691"/>
                  <a:pt x="570" y="691"/>
                  <a:pt x="571" y="690"/>
                </a:cubicBezTo>
                <a:cubicBezTo>
                  <a:pt x="572" y="690"/>
                  <a:pt x="572" y="689"/>
                  <a:pt x="573" y="689"/>
                </a:cubicBezTo>
                <a:cubicBezTo>
                  <a:pt x="573" y="689"/>
                  <a:pt x="573" y="689"/>
                  <a:pt x="573" y="688"/>
                </a:cubicBezTo>
                <a:cubicBezTo>
                  <a:pt x="573" y="688"/>
                  <a:pt x="573" y="688"/>
                  <a:pt x="573" y="688"/>
                </a:cubicBezTo>
                <a:cubicBezTo>
                  <a:pt x="572" y="689"/>
                  <a:pt x="572" y="689"/>
                  <a:pt x="572" y="689"/>
                </a:cubicBezTo>
                <a:cubicBezTo>
                  <a:pt x="572" y="689"/>
                  <a:pt x="572" y="689"/>
                  <a:pt x="571" y="689"/>
                </a:cubicBezTo>
                <a:cubicBezTo>
                  <a:pt x="571" y="689"/>
                  <a:pt x="571" y="689"/>
                  <a:pt x="571" y="689"/>
                </a:cubicBezTo>
                <a:cubicBezTo>
                  <a:pt x="571" y="689"/>
                  <a:pt x="571" y="689"/>
                  <a:pt x="571" y="688"/>
                </a:cubicBezTo>
                <a:cubicBezTo>
                  <a:pt x="570" y="688"/>
                  <a:pt x="570" y="688"/>
                  <a:pt x="570" y="688"/>
                </a:cubicBezTo>
                <a:cubicBezTo>
                  <a:pt x="569" y="688"/>
                  <a:pt x="569" y="688"/>
                  <a:pt x="569" y="689"/>
                </a:cubicBezTo>
                <a:cubicBezTo>
                  <a:pt x="569" y="688"/>
                  <a:pt x="569" y="688"/>
                  <a:pt x="569" y="688"/>
                </a:cubicBezTo>
                <a:cubicBezTo>
                  <a:pt x="569" y="688"/>
                  <a:pt x="569" y="687"/>
                  <a:pt x="569" y="687"/>
                </a:cubicBezTo>
                <a:cubicBezTo>
                  <a:pt x="569" y="687"/>
                  <a:pt x="569" y="687"/>
                  <a:pt x="568" y="687"/>
                </a:cubicBezTo>
                <a:cubicBezTo>
                  <a:pt x="568" y="687"/>
                  <a:pt x="568" y="687"/>
                  <a:pt x="568" y="688"/>
                </a:cubicBezTo>
                <a:cubicBezTo>
                  <a:pt x="567" y="688"/>
                  <a:pt x="567" y="689"/>
                  <a:pt x="566" y="690"/>
                </a:cubicBezTo>
                <a:cubicBezTo>
                  <a:pt x="565" y="690"/>
                  <a:pt x="565" y="691"/>
                  <a:pt x="564" y="692"/>
                </a:cubicBezTo>
                <a:cubicBezTo>
                  <a:pt x="564" y="692"/>
                  <a:pt x="564" y="692"/>
                  <a:pt x="564" y="693"/>
                </a:cubicBezTo>
                <a:cubicBezTo>
                  <a:pt x="564" y="692"/>
                  <a:pt x="564" y="692"/>
                  <a:pt x="564" y="692"/>
                </a:cubicBezTo>
                <a:cubicBezTo>
                  <a:pt x="564" y="691"/>
                  <a:pt x="564" y="691"/>
                  <a:pt x="564" y="691"/>
                </a:cubicBezTo>
                <a:cubicBezTo>
                  <a:pt x="564" y="691"/>
                  <a:pt x="564" y="691"/>
                  <a:pt x="564" y="691"/>
                </a:cubicBezTo>
                <a:cubicBezTo>
                  <a:pt x="564" y="691"/>
                  <a:pt x="564" y="690"/>
                  <a:pt x="565" y="689"/>
                </a:cubicBezTo>
                <a:cubicBezTo>
                  <a:pt x="565" y="689"/>
                  <a:pt x="565" y="689"/>
                  <a:pt x="564" y="689"/>
                </a:cubicBezTo>
                <a:cubicBezTo>
                  <a:pt x="564" y="688"/>
                  <a:pt x="564" y="688"/>
                  <a:pt x="565" y="688"/>
                </a:cubicBezTo>
                <a:cubicBezTo>
                  <a:pt x="565" y="687"/>
                  <a:pt x="565" y="687"/>
                  <a:pt x="565" y="687"/>
                </a:cubicBezTo>
                <a:cubicBezTo>
                  <a:pt x="565" y="687"/>
                  <a:pt x="566" y="687"/>
                  <a:pt x="566" y="687"/>
                </a:cubicBezTo>
                <a:cubicBezTo>
                  <a:pt x="566" y="687"/>
                  <a:pt x="566" y="687"/>
                  <a:pt x="566" y="687"/>
                </a:cubicBezTo>
                <a:cubicBezTo>
                  <a:pt x="566" y="686"/>
                  <a:pt x="566" y="685"/>
                  <a:pt x="567" y="685"/>
                </a:cubicBezTo>
                <a:cubicBezTo>
                  <a:pt x="567" y="685"/>
                  <a:pt x="567" y="684"/>
                  <a:pt x="566" y="684"/>
                </a:cubicBezTo>
                <a:cubicBezTo>
                  <a:pt x="567" y="684"/>
                  <a:pt x="567" y="684"/>
                  <a:pt x="567" y="684"/>
                </a:cubicBezTo>
                <a:cubicBezTo>
                  <a:pt x="567" y="684"/>
                  <a:pt x="568" y="684"/>
                  <a:pt x="568" y="683"/>
                </a:cubicBezTo>
                <a:cubicBezTo>
                  <a:pt x="568" y="683"/>
                  <a:pt x="568" y="683"/>
                  <a:pt x="568" y="682"/>
                </a:cubicBezTo>
                <a:cubicBezTo>
                  <a:pt x="568" y="682"/>
                  <a:pt x="568" y="682"/>
                  <a:pt x="568" y="682"/>
                </a:cubicBezTo>
                <a:cubicBezTo>
                  <a:pt x="569" y="682"/>
                  <a:pt x="569" y="682"/>
                  <a:pt x="569" y="681"/>
                </a:cubicBezTo>
                <a:cubicBezTo>
                  <a:pt x="569" y="681"/>
                  <a:pt x="569" y="681"/>
                  <a:pt x="569" y="681"/>
                </a:cubicBezTo>
                <a:cubicBezTo>
                  <a:pt x="568" y="681"/>
                  <a:pt x="568" y="680"/>
                  <a:pt x="569" y="680"/>
                </a:cubicBezTo>
                <a:cubicBezTo>
                  <a:pt x="569" y="680"/>
                  <a:pt x="569" y="680"/>
                  <a:pt x="569" y="680"/>
                </a:cubicBezTo>
                <a:cubicBezTo>
                  <a:pt x="569" y="681"/>
                  <a:pt x="569" y="680"/>
                  <a:pt x="569" y="680"/>
                </a:cubicBezTo>
                <a:cubicBezTo>
                  <a:pt x="569" y="680"/>
                  <a:pt x="569" y="680"/>
                  <a:pt x="569" y="680"/>
                </a:cubicBezTo>
                <a:cubicBezTo>
                  <a:pt x="570" y="680"/>
                  <a:pt x="570" y="679"/>
                  <a:pt x="570" y="679"/>
                </a:cubicBezTo>
                <a:cubicBezTo>
                  <a:pt x="570" y="679"/>
                  <a:pt x="571" y="679"/>
                  <a:pt x="571" y="678"/>
                </a:cubicBezTo>
                <a:cubicBezTo>
                  <a:pt x="571" y="678"/>
                  <a:pt x="571" y="677"/>
                  <a:pt x="571" y="677"/>
                </a:cubicBezTo>
                <a:cubicBezTo>
                  <a:pt x="571" y="677"/>
                  <a:pt x="572" y="677"/>
                  <a:pt x="571" y="676"/>
                </a:cubicBezTo>
                <a:cubicBezTo>
                  <a:pt x="571" y="676"/>
                  <a:pt x="571" y="676"/>
                  <a:pt x="571" y="675"/>
                </a:cubicBezTo>
                <a:cubicBezTo>
                  <a:pt x="571" y="675"/>
                  <a:pt x="570" y="675"/>
                  <a:pt x="570" y="676"/>
                </a:cubicBezTo>
                <a:cubicBezTo>
                  <a:pt x="570" y="676"/>
                  <a:pt x="569" y="676"/>
                  <a:pt x="569" y="675"/>
                </a:cubicBezTo>
                <a:cubicBezTo>
                  <a:pt x="569" y="675"/>
                  <a:pt x="569" y="675"/>
                  <a:pt x="569" y="675"/>
                </a:cubicBezTo>
                <a:cubicBezTo>
                  <a:pt x="569" y="674"/>
                  <a:pt x="569" y="674"/>
                  <a:pt x="570" y="674"/>
                </a:cubicBezTo>
                <a:cubicBezTo>
                  <a:pt x="571" y="674"/>
                  <a:pt x="571" y="674"/>
                  <a:pt x="572" y="674"/>
                </a:cubicBezTo>
                <a:cubicBezTo>
                  <a:pt x="572" y="674"/>
                  <a:pt x="572" y="674"/>
                  <a:pt x="572" y="674"/>
                </a:cubicBezTo>
                <a:cubicBezTo>
                  <a:pt x="572" y="674"/>
                  <a:pt x="573" y="674"/>
                  <a:pt x="573" y="674"/>
                </a:cubicBezTo>
                <a:cubicBezTo>
                  <a:pt x="573" y="674"/>
                  <a:pt x="573" y="674"/>
                  <a:pt x="573" y="674"/>
                </a:cubicBezTo>
                <a:cubicBezTo>
                  <a:pt x="573" y="673"/>
                  <a:pt x="573" y="673"/>
                  <a:pt x="573" y="673"/>
                </a:cubicBezTo>
                <a:cubicBezTo>
                  <a:pt x="573" y="672"/>
                  <a:pt x="573" y="672"/>
                  <a:pt x="573" y="672"/>
                </a:cubicBezTo>
                <a:cubicBezTo>
                  <a:pt x="574" y="671"/>
                  <a:pt x="573" y="671"/>
                  <a:pt x="573" y="671"/>
                </a:cubicBezTo>
                <a:cubicBezTo>
                  <a:pt x="572" y="671"/>
                  <a:pt x="572" y="671"/>
                  <a:pt x="572" y="672"/>
                </a:cubicBezTo>
                <a:cubicBezTo>
                  <a:pt x="572" y="672"/>
                  <a:pt x="571" y="672"/>
                  <a:pt x="571" y="672"/>
                </a:cubicBezTo>
                <a:cubicBezTo>
                  <a:pt x="571" y="672"/>
                  <a:pt x="571" y="672"/>
                  <a:pt x="571" y="672"/>
                </a:cubicBezTo>
                <a:cubicBezTo>
                  <a:pt x="570" y="672"/>
                  <a:pt x="570" y="672"/>
                  <a:pt x="570" y="672"/>
                </a:cubicBezTo>
                <a:cubicBezTo>
                  <a:pt x="570" y="671"/>
                  <a:pt x="570" y="671"/>
                  <a:pt x="570" y="671"/>
                </a:cubicBezTo>
                <a:cubicBezTo>
                  <a:pt x="570" y="671"/>
                  <a:pt x="570" y="671"/>
                  <a:pt x="570" y="671"/>
                </a:cubicBezTo>
                <a:cubicBezTo>
                  <a:pt x="569" y="671"/>
                  <a:pt x="569" y="672"/>
                  <a:pt x="568" y="672"/>
                </a:cubicBezTo>
                <a:cubicBezTo>
                  <a:pt x="568" y="672"/>
                  <a:pt x="568" y="672"/>
                  <a:pt x="568" y="672"/>
                </a:cubicBezTo>
                <a:cubicBezTo>
                  <a:pt x="567" y="673"/>
                  <a:pt x="567" y="673"/>
                  <a:pt x="566" y="673"/>
                </a:cubicBezTo>
                <a:cubicBezTo>
                  <a:pt x="565" y="674"/>
                  <a:pt x="565" y="674"/>
                  <a:pt x="565" y="675"/>
                </a:cubicBezTo>
                <a:cubicBezTo>
                  <a:pt x="564" y="675"/>
                  <a:pt x="564" y="675"/>
                  <a:pt x="564" y="675"/>
                </a:cubicBezTo>
                <a:cubicBezTo>
                  <a:pt x="565" y="676"/>
                  <a:pt x="564" y="676"/>
                  <a:pt x="564" y="676"/>
                </a:cubicBezTo>
                <a:cubicBezTo>
                  <a:pt x="564" y="676"/>
                  <a:pt x="564" y="676"/>
                  <a:pt x="564" y="677"/>
                </a:cubicBezTo>
                <a:cubicBezTo>
                  <a:pt x="563" y="677"/>
                  <a:pt x="563" y="678"/>
                  <a:pt x="563" y="678"/>
                </a:cubicBezTo>
                <a:cubicBezTo>
                  <a:pt x="563" y="678"/>
                  <a:pt x="563" y="678"/>
                  <a:pt x="563" y="678"/>
                </a:cubicBezTo>
                <a:cubicBezTo>
                  <a:pt x="563" y="679"/>
                  <a:pt x="563" y="679"/>
                  <a:pt x="563" y="679"/>
                </a:cubicBezTo>
                <a:cubicBezTo>
                  <a:pt x="563" y="679"/>
                  <a:pt x="563" y="679"/>
                  <a:pt x="563" y="679"/>
                </a:cubicBezTo>
                <a:cubicBezTo>
                  <a:pt x="562" y="680"/>
                  <a:pt x="562" y="680"/>
                  <a:pt x="561" y="681"/>
                </a:cubicBezTo>
                <a:cubicBezTo>
                  <a:pt x="561" y="681"/>
                  <a:pt x="560" y="681"/>
                  <a:pt x="561" y="681"/>
                </a:cubicBezTo>
                <a:cubicBezTo>
                  <a:pt x="561" y="681"/>
                  <a:pt x="561" y="682"/>
                  <a:pt x="560" y="682"/>
                </a:cubicBezTo>
                <a:cubicBezTo>
                  <a:pt x="560" y="682"/>
                  <a:pt x="560" y="682"/>
                  <a:pt x="560" y="682"/>
                </a:cubicBezTo>
                <a:cubicBezTo>
                  <a:pt x="560" y="683"/>
                  <a:pt x="560" y="683"/>
                  <a:pt x="560" y="683"/>
                </a:cubicBezTo>
                <a:cubicBezTo>
                  <a:pt x="560" y="683"/>
                  <a:pt x="560" y="683"/>
                  <a:pt x="560" y="683"/>
                </a:cubicBezTo>
                <a:cubicBezTo>
                  <a:pt x="559" y="684"/>
                  <a:pt x="559" y="685"/>
                  <a:pt x="559" y="685"/>
                </a:cubicBezTo>
                <a:cubicBezTo>
                  <a:pt x="559" y="686"/>
                  <a:pt x="559" y="687"/>
                  <a:pt x="558" y="687"/>
                </a:cubicBezTo>
                <a:cubicBezTo>
                  <a:pt x="558" y="688"/>
                  <a:pt x="558" y="688"/>
                  <a:pt x="558" y="689"/>
                </a:cubicBezTo>
                <a:cubicBezTo>
                  <a:pt x="558" y="689"/>
                  <a:pt x="558" y="689"/>
                  <a:pt x="558" y="689"/>
                </a:cubicBezTo>
                <a:cubicBezTo>
                  <a:pt x="557" y="689"/>
                  <a:pt x="557" y="689"/>
                  <a:pt x="557" y="690"/>
                </a:cubicBezTo>
                <a:cubicBezTo>
                  <a:pt x="557" y="690"/>
                  <a:pt x="557" y="690"/>
                  <a:pt x="557" y="690"/>
                </a:cubicBezTo>
                <a:cubicBezTo>
                  <a:pt x="557" y="690"/>
                  <a:pt x="557" y="690"/>
                  <a:pt x="557" y="690"/>
                </a:cubicBezTo>
                <a:cubicBezTo>
                  <a:pt x="557" y="691"/>
                  <a:pt x="557" y="691"/>
                  <a:pt x="557" y="691"/>
                </a:cubicBezTo>
                <a:cubicBezTo>
                  <a:pt x="556" y="692"/>
                  <a:pt x="556" y="692"/>
                  <a:pt x="556" y="692"/>
                </a:cubicBezTo>
                <a:cubicBezTo>
                  <a:pt x="556" y="693"/>
                  <a:pt x="557" y="693"/>
                  <a:pt x="557" y="693"/>
                </a:cubicBezTo>
                <a:cubicBezTo>
                  <a:pt x="557" y="693"/>
                  <a:pt x="557" y="693"/>
                  <a:pt x="557" y="693"/>
                </a:cubicBezTo>
                <a:cubicBezTo>
                  <a:pt x="557" y="693"/>
                  <a:pt x="558" y="694"/>
                  <a:pt x="558" y="694"/>
                </a:cubicBezTo>
                <a:cubicBezTo>
                  <a:pt x="557" y="694"/>
                  <a:pt x="557" y="693"/>
                  <a:pt x="557" y="694"/>
                </a:cubicBezTo>
                <a:cubicBezTo>
                  <a:pt x="557" y="694"/>
                  <a:pt x="557" y="694"/>
                  <a:pt x="557" y="694"/>
                </a:cubicBezTo>
                <a:cubicBezTo>
                  <a:pt x="557" y="693"/>
                  <a:pt x="557" y="693"/>
                  <a:pt x="556" y="693"/>
                </a:cubicBezTo>
                <a:cubicBezTo>
                  <a:pt x="556" y="693"/>
                  <a:pt x="556" y="693"/>
                  <a:pt x="556" y="693"/>
                </a:cubicBezTo>
                <a:cubicBezTo>
                  <a:pt x="556" y="693"/>
                  <a:pt x="555" y="693"/>
                  <a:pt x="555" y="694"/>
                </a:cubicBezTo>
                <a:cubicBezTo>
                  <a:pt x="555" y="694"/>
                  <a:pt x="555" y="694"/>
                  <a:pt x="555" y="695"/>
                </a:cubicBezTo>
                <a:cubicBezTo>
                  <a:pt x="554" y="695"/>
                  <a:pt x="554" y="695"/>
                  <a:pt x="554" y="696"/>
                </a:cubicBezTo>
                <a:cubicBezTo>
                  <a:pt x="554" y="696"/>
                  <a:pt x="554" y="696"/>
                  <a:pt x="554" y="696"/>
                </a:cubicBezTo>
                <a:cubicBezTo>
                  <a:pt x="555" y="696"/>
                  <a:pt x="555" y="696"/>
                  <a:pt x="555" y="696"/>
                </a:cubicBezTo>
                <a:cubicBezTo>
                  <a:pt x="556" y="696"/>
                  <a:pt x="556" y="696"/>
                  <a:pt x="556" y="697"/>
                </a:cubicBezTo>
                <a:cubicBezTo>
                  <a:pt x="556" y="697"/>
                  <a:pt x="556" y="697"/>
                  <a:pt x="556" y="697"/>
                </a:cubicBezTo>
                <a:cubicBezTo>
                  <a:pt x="555" y="697"/>
                  <a:pt x="555" y="697"/>
                  <a:pt x="556" y="697"/>
                </a:cubicBezTo>
                <a:cubicBezTo>
                  <a:pt x="556" y="697"/>
                  <a:pt x="556" y="697"/>
                  <a:pt x="557" y="697"/>
                </a:cubicBezTo>
                <a:cubicBezTo>
                  <a:pt x="556" y="698"/>
                  <a:pt x="556" y="698"/>
                  <a:pt x="556" y="697"/>
                </a:cubicBezTo>
                <a:cubicBezTo>
                  <a:pt x="555" y="697"/>
                  <a:pt x="555" y="697"/>
                  <a:pt x="555" y="698"/>
                </a:cubicBezTo>
                <a:cubicBezTo>
                  <a:pt x="555" y="698"/>
                  <a:pt x="555" y="698"/>
                  <a:pt x="555" y="698"/>
                </a:cubicBezTo>
                <a:cubicBezTo>
                  <a:pt x="555" y="698"/>
                  <a:pt x="554" y="698"/>
                  <a:pt x="554" y="698"/>
                </a:cubicBezTo>
                <a:cubicBezTo>
                  <a:pt x="554" y="698"/>
                  <a:pt x="554" y="698"/>
                  <a:pt x="554" y="698"/>
                </a:cubicBezTo>
                <a:cubicBezTo>
                  <a:pt x="554" y="697"/>
                  <a:pt x="554" y="697"/>
                  <a:pt x="554" y="697"/>
                </a:cubicBezTo>
                <a:cubicBezTo>
                  <a:pt x="553" y="697"/>
                  <a:pt x="553" y="697"/>
                  <a:pt x="553" y="697"/>
                </a:cubicBezTo>
                <a:cubicBezTo>
                  <a:pt x="553" y="698"/>
                  <a:pt x="553" y="698"/>
                  <a:pt x="553" y="698"/>
                </a:cubicBezTo>
                <a:cubicBezTo>
                  <a:pt x="553" y="698"/>
                  <a:pt x="553" y="699"/>
                  <a:pt x="553" y="699"/>
                </a:cubicBezTo>
                <a:cubicBezTo>
                  <a:pt x="553" y="700"/>
                  <a:pt x="553" y="700"/>
                  <a:pt x="552" y="700"/>
                </a:cubicBezTo>
                <a:cubicBezTo>
                  <a:pt x="552" y="700"/>
                  <a:pt x="552" y="700"/>
                  <a:pt x="552" y="701"/>
                </a:cubicBezTo>
                <a:cubicBezTo>
                  <a:pt x="552" y="701"/>
                  <a:pt x="551" y="702"/>
                  <a:pt x="551" y="703"/>
                </a:cubicBezTo>
                <a:cubicBezTo>
                  <a:pt x="552" y="703"/>
                  <a:pt x="552" y="703"/>
                  <a:pt x="553" y="704"/>
                </a:cubicBezTo>
                <a:cubicBezTo>
                  <a:pt x="553" y="704"/>
                  <a:pt x="553" y="704"/>
                  <a:pt x="553" y="704"/>
                </a:cubicBezTo>
                <a:cubicBezTo>
                  <a:pt x="553" y="704"/>
                  <a:pt x="553" y="704"/>
                  <a:pt x="553" y="705"/>
                </a:cubicBezTo>
                <a:cubicBezTo>
                  <a:pt x="552" y="705"/>
                  <a:pt x="552" y="705"/>
                  <a:pt x="552" y="705"/>
                </a:cubicBezTo>
                <a:cubicBezTo>
                  <a:pt x="552" y="705"/>
                  <a:pt x="552" y="705"/>
                  <a:pt x="552" y="705"/>
                </a:cubicBezTo>
                <a:cubicBezTo>
                  <a:pt x="552" y="705"/>
                  <a:pt x="551" y="706"/>
                  <a:pt x="551" y="706"/>
                </a:cubicBezTo>
                <a:cubicBezTo>
                  <a:pt x="550" y="707"/>
                  <a:pt x="550" y="708"/>
                  <a:pt x="548" y="708"/>
                </a:cubicBezTo>
                <a:cubicBezTo>
                  <a:pt x="548" y="708"/>
                  <a:pt x="548" y="709"/>
                  <a:pt x="548" y="709"/>
                </a:cubicBezTo>
                <a:cubicBezTo>
                  <a:pt x="547" y="709"/>
                  <a:pt x="547" y="709"/>
                  <a:pt x="547" y="710"/>
                </a:cubicBezTo>
                <a:cubicBezTo>
                  <a:pt x="547" y="710"/>
                  <a:pt x="547" y="710"/>
                  <a:pt x="547" y="710"/>
                </a:cubicBezTo>
                <a:cubicBezTo>
                  <a:pt x="547" y="710"/>
                  <a:pt x="547" y="711"/>
                  <a:pt x="547" y="711"/>
                </a:cubicBezTo>
                <a:cubicBezTo>
                  <a:pt x="547" y="711"/>
                  <a:pt x="547" y="711"/>
                  <a:pt x="547" y="711"/>
                </a:cubicBezTo>
                <a:cubicBezTo>
                  <a:pt x="547" y="712"/>
                  <a:pt x="547" y="712"/>
                  <a:pt x="547" y="712"/>
                </a:cubicBezTo>
                <a:cubicBezTo>
                  <a:pt x="547" y="712"/>
                  <a:pt x="547" y="712"/>
                  <a:pt x="547" y="712"/>
                </a:cubicBezTo>
                <a:cubicBezTo>
                  <a:pt x="547" y="712"/>
                  <a:pt x="547" y="713"/>
                  <a:pt x="547" y="713"/>
                </a:cubicBezTo>
                <a:cubicBezTo>
                  <a:pt x="548" y="713"/>
                  <a:pt x="548" y="713"/>
                  <a:pt x="548" y="713"/>
                </a:cubicBezTo>
                <a:cubicBezTo>
                  <a:pt x="548" y="713"/>
                  <a:pt x="548" y="713"/>
                  <a:pt x="548" y="713"/>
                </a:cubicBezTo>
                <a:cubicBezTo>
                  <a:pt x="549" y="713"/>
                  <a:pt x="549" y="713"/>
                  <a:pt x="549" y="713"/>
                </a:cubicBezTo>
                <a:cubicBezTo>
                  <a:pt x="550" y="713"/>
                  <a:pt x="550" y="713"/>
                  <a:pt x="551" y="713"/>
                </a:cubicBezTo>
                <a:cubicBezTo>
                  <a:pt x="552" y="713"/>
                  <a:pt x="552" y="713"/>
                  <a:pt x="553" y="713"/>
                </a:cubicBezTo>
                <a:cubicBezTo>
                  <a:pt x="553" y="713"/>
                  <a:pt x="553" y="712"/>
                  <a:pt x="553" y="712"/>
                </a:cubicBezTo>
                <a:cubicBezTo>
                  <a:pt x="554" y="712"/>
                  <a:pt x="554" y="712"/>
                  <a:pt x="554" y="711"/>
                </a:cubicBezTo>
                <a:cubicBezTo>
                  <a:pt x="554" y="712"/>
                  <a:pt x="554" y="712"/>
                  <a:pt x="554" y="712"/>
                </a:cubicBezTo>
                <a:cubicBezTo>
                  <a:pt x="554" y="712"/>
                  <a:pt x="554" y="712"/>
                  <a:pt x="554" y="712"/>
                </a:cubicBezTo>
                <a:cubicBezTo>
                  <a:pt x="555" y="712"/>
                  <a:pt x="555" y="712"/>
                  <a:pt x="556" y="712"/>
                </a:cubicBezTo>
                <a:cubicBezTo>
                  <a:pt x="556" y="712"/>
                  <a:pt x="557" y="712"/>
                  <a:pt x="557" y="712"/>
                </a:cubicBezTo>
                <a:cubicBezTo>
                  <a:pt x="557" y="712"/>
                  <a:pt x="557" y="712"/>
                  <a:pt x="557" y="713"/>
                </a:cubicBezTo>
                <a:cubicBezTo>
                  <a:pt x="558" y="713"/>
                  <a:pt x="559" y="713"/>
                  <a:pt x="560" y="713"/>
                </a:cubicBezTo>
                <a:cubicBezTo>
                  <a:pt x="560" y="713"/>
                  <a:pt x="560" y="713"/>
                  <a:pt x="560" y="713"/>
                </a:cubicBezTo>
                <a:cubicBezTo>
                  <a:pt x="560" y="713"/>
                  <a:pt x="561" y="712"/>
                  <a:pt x="561" y="712"/>
                </a:cubicBezTo>
                <a:cubicBezTo>
                  <a:pt x="561" y="712"/>
                  <a:pt x="561" y="712"/>
                  <a:pt x="561" y="712"/>
                </a:cubicBezTo>
                <a:cubicBezTo>
                  <a:pt x="561" y="712"/>
                  <a:pt x="561" y="712"/>
                  <a:pt x="561" y="713"/>
                </a:cubicBezTo>
                <a:cubicBezTo>
                  <a:pt x="561" y="713"/>
                  <a:pt x="560" y="713"/>
                  <a:pt x="561" y="713"/>
                </a:cubicBezTo>
                <a:cubicBezTo>
                  <a:pt x="561" y="713"/>
                  <a:pt x="561" y="713"/>
                  <a:pt x="561" y="713"/>
                </a:cubicBezTo>
                <a:cubicBezTo>
                  <a:pt x="561" y="713"/>
                  <a:pt x="561" y="713"/>
                  <a:pt x="561" y="713"/>
                </a:cubicBezTo>
                <a:cubicBezTo>
                  <a:pt x="562" y="713"/>
                  <a:pt x="562" y="713"/>
                  <a:pt x="562" y="713"/>
                </a:cubicBezTo>
                <a:cubicBezTo>
                  <a:pt x="562" y="713"/>
                  <a:pt x="562" y="713"/>
                  <a:pt x="562" y="713"/>
                </a:cubicBezTo>
                <a:cubicBezTo>
                  <a:pt x="563" y="713"/>
                  <a:pt x="563" y="713"/>
                  <a:pt x="564" y="713"/>
                </a:cubicBezTo>
                <a:cubicBezTo>
                  <a:pt x="564" y="714"/>
                  <a:pt x="564" y="714"/>
                  <a:pt x="565" y="713"/>
                </a:cubicBezTo>
                <a:cubicBezTo>
                  <a:pt x="565" y="713"/>
                  <a:pt x="565" y="713"/>
                  <a:pt x="565" y="713"/>
                </a:cubicBezTo>
                <a:cubicBezTo>
                  <a:pt x="565" y="713"/>
                  <a:pt x="565" y="713"/>
                  <a:pt x="565" y="713"/>
                </a:cubicBezTo>
                <a:cubicBezTo>
                  <a:pt x="566" y="713"/>
                  <a:pt x="566" y="713"/>
                  <a:pt x="566" y="713"/>
                </a:cubicBezTo>
                <a:cubicBezTo>
                  <a:pt x="567" y="713"/>
                  <a:pt x="567" y="713"/>
                  <a:pt x="567" y="713"/>
                </a:cubicBezTo>
                <a:cubicBezTo>
                  <a:pt x="567" y="713"/>
                  <a:pt x="568" y="713"/>
                  <a:pt x="568" y="713"/>
                </a:cubicBezTo>
                <a:cubicBezTo>
                  <a:pt x="568" y="713"/>
                  <a:pt x="569" y="713"/>
                  <a:pt x="568" y="712"/>
                </a:cubicBezTo>
                <a:cubicBezTo>
                  <a:pt x="568" y="712"/>
                  <a:pt x="569" y="712"/>
                  <a:pt x="569" y="712"/>
                </a:cubicBezTo>
                <a:cubicBezTo>
                  <a:pt x="569" y="711"/>
                  <a:pt x="569" y="712"/>
                  <a:pt x="569" y="712"/>
                </a:cubicBezTo>
                <a:cubicBezTo>
                  <a:pt x="569" y="712"/>
                  <a:pt x="569" y="711"/>
                  <a:pt x="570" y="711"/>
                </a:cubicBezTo>
                <a:cubicBezTo>
                  <a:pt x="570" y="711"/>
                  <a:pt x="570" y="711"/>
                  <a:pt x="571" y="711"/>
                </a:cubicBezTo>
                <a:cubicBezTo>
                  <a:pt x="571" y="711"/>
                  <a:pt x="571" y="711"/>
                  <a:pt x="571" y="711"/>
                </a:cubicBezTo>
                <a:cubicBezTo>
                  <a:pt x="571" y="712"/>
                  <a:pt x="570" y="712"/>
                  <a:pt x="570" y="712"/>
                </a:cubicBezTo>
                <a:cubicBezTo>
                  <a:pt x="570" y="712"/>
                  <a:pt x="569" y="712"/>
                  <a:pt x="569" y="712"/>
                </a:cubicBezTo>
                <a:cubicBezTo>
                  <a:pt x="569" y="712"/>
                  <a:pt x="569" y="713"/>
                  <a:pt x="569" y="713"/>
                </a:cubicBezTo>
                <a:cubicBezTo>
                  <a:pt x="569" y="713"/>
                  <a:pt x="570" y="713"/>
                  <a:pt x="570" y="713"/>
                </a:cubicBezTo>
                <a:cubicBezTo>
                  <a:pt x="570" y="713"/>
                  <a:pt x="571" y="713"/>
                  <a:pt x="571" y="713"/>
                </a:cubicBezTo>
                <a:cubicBezTo>
                  <a:pt x="571" y="713"/>
                  <a:pt x="571" y="713"/>
                  <a:pt x="570" y="713"/>
                </a:cubicBezTo>
                <a:cubicBezTo>
                  <a:pt x="570" y="713"/>
                  <a:pt x="569" y="714"/>
                  <a:pt x="569" y="714"/>
                </a:cubicBezTo>
                <a:cubicBezTo>
                  <a:pt x="569" y="714"/>
                  <a:pt x="569" y="714"/>
                  <a:pt x="569" y="714"/>
                </a:cubicBezTo>
                <a:cubicBezTo>
                  <a:pt x="569" y="714"/>
                  <a:pt x="569" y="714"/>
                  <a:pt x="569" y="714"/>
                </a:cubicBezTo>
                <a:cubicBezTo>
                  <a:pt x="570" y="714"/>
                  <a:pt x="570" y="714"/>
                  <a:pt x="571" y="713"/>
                </a:cubicBezTo>
                <a:cubicBezTo>
                  <a:pt x="571" y="713"/>
                  <a:pt x="571" y="713"/>
                  <a:pt x="571" y="713"/>
                </a:cubicBezTo>
                <a:cubicBezTo>
                  <a:pt x="571" y="713"/>
                  <a:pt x="571" y="713"/>
                  <a:pt x="571" y="713"/>
                </a:cubicBezTo>
                <a:cubicBezTo>
                  <a:pt x="571" y="714"/>
                  <a:pt x="571" y="714"/>
                  <a:pt x="570" y="714"/>
                </a:cubicBezTo>
                <a:cubicBezTo>
                  <a:pt x="571" y="714"/>
                  <a:pt x="571" y="714"/>
                  <a:pt x="571" y="714"/>
                </a:cubicBezTo>
                <a:cubicBezTo>
                  <a:pt x="571" y="714"/>
                  <a:pt x="571" y="714"/>
                  <a:pt x="571" y="714"/>
                </a:cubicBezTo>
                <a:cubicBezTo>
                  <a:pt x="572" y="714"/>
                  <a:pt x="572" y="714"/>
                  <a:pt x="572" y="714"/>
                </a:cubicBezTo>
                <a:cubicBezTo>
                  <a:pt x="572" y="714"/>
                  <a:pt x="572" y="714"/>
                  <a:pt x="572" y="715"/>
                </a:cubicBezTo>
                <a:cubicBezTo>
                  <a:pt x="572" y="715"/>
                  <a:pt x="572" y="715"/>
                  <a:pt x="572" y="715"/>
                </a:cubicBezTo>
                <a:cubicBezTo>
                  <a:pt x="572" y="715"/>
                  <a:pt x="572" y="715"/>
                  <a:pt x="572" y="715"/>
                </a:cubicBezTo>
                <a:cubicBezTo>
                  <a:pt x="573" y="714"/>
                  <a:pt x="573" y="714"/>
                  <a:pt x="573" y="714"/>
                </a:cubicBezTo>
                <a:cubicBezTo>
                  <a:pt x="573" y="714"/>
                  <a:pt x="573" y="714"/>
                  <a:pt x="573" y="714"/>
                </a:cubicBezTo>
                <a:cubicBezTo>
                  <a:pt x="573" y="714"/>
                  <a:pt x="573" y="713"/>
                  <a:pt x="574" y="713"/>
                </a:cubicBezTo>
                <a:cubicBezTo>
                  <a:pt x="574" y="713"/>
                  <a:pt x="574" y="713"/>
                  <a:pt x="573" y="713"/>
                </a:cubicBezTo>
                <a:cubicBezTo>
                  <a:pt x="573" y="713"/>
                  <a:pt x="573" y="712"/>
                  <a:pt x="573" y="712"/>
                </a:cubicBezTo>
                <a:cubicBezTo>
                  <a:pt x="573" y="712"/>
                  <a:pt x="573" y="712"/>
                  <a:pt x="574" y="712"/>
                </a:cubicBezTo>
                <a:cubicBezTo>
                  <a:pt x="574" y="712"/>
                  <a:pt x="574" y="712"/>
                  <a:pt x="574" y="712"/>
                </a:cubicBezTo>
                <a:cubicBezTo>
                  <a:pt x="575" y="712"/>
                  <a:pt x="575" y="713"/>
                  <a:pt x="575" y="713"/>
                </a:cubicBezTo>
                <a:cubicBezTo>
                  <a:pt x="575" y="713"/>
                  <a:pt x="576" y="713"/>
                  <a:pt x="576" y="713"/>
                </a:cubicBezTo>
                <a:cubicBezTo>
                  <a:pt x="576" y="713"/>
                  <a:pt x="576" y="713"/>
                  <a:pt x="577" y="713"/>
                </a:cubicBezTo>
                <a:cubicBezTo>
                  <a:pt x="577" y="713"/>
                  <a:pt x="577" y="713"/>
                  <a:pt x="578" y="712"/>
                </a:cubicBezTo>
                <a:cubicBezTo>
                  <a:pt x="578" y="713"/>
                  <a:pt x="577" y="713"/>
                  <a:pt x="577" y="713"/>
                </a:cubicBezTo>
                <a:cubicBezTo>
                  <a:pt x="577" y="714"/>
                  <a:pt x="577" y="714"/>
                  <a:pt x="577" y="714"/>
                </a:cubicBezTo>
                <a:cubicBezTo>
                  <a:pt x="577" y="714"/>
                  <a:pt x="576" y="714"/>
                  <a:pt x="576" y="714"/>
                </a:cubicBezTo>
                <a:cubicBezTo>
                  <a:pt x="575" y="714"/>
                  <a:pt x="575" y="715"/>
                  <a:pt x="575" y="715"/>
                </a:cubicBezTo>
                <a:cubicBezTo>
                  <a:pt x="574" y="715"/>
                  <a:pt x="575" y="715"/>
                  <a:pt x="574" y="716"/>
                </a:cubicBezTo>
                <a:cubicBezTo>
                  <a:pt x="574" y="716"/>
                  <a:pt x="574" y="716"/>
                  <a:pt x="574" y="716"/>
                </a:cubicBezTo>
                <a:cubicBezTo>
                  <a:pt x="574" y="717"/>
                  <a:pt x="573" y="717"/>
                  <a:pt x="573" y="717"/>
                </a:cubicBezTo>
                <a:cubicBezTo>
                  <a:pt x="573" y="718"/>
                  <a:pt x="573" y="718"/>
                  <a:pt x="572" y="718"/>
                </a:cubicBezTo>
                <a:cubicBezTo>
                  <a:pt x="572" y="718"/>
                  <a:pt x="572" y="718"/>
                  <a:pt x="571" y="718"/>
                </a:cubicBezTo>
                <a:cubicBezTo>
                  <a:pt x="571" y="718"/>
                  <a:pt x="571" y="718"/>
                  <a:pt x="571" y="718"/>
                </a:cubicBezTo>
                <a:cubicBezTo>
                  <a:pt x="571" y="718"/>
                  <a:pt x="570" y="719"/>
                  <a:pt x="570" y="719"/>
                </a:cubicBezTo>
                <a:cubicBezTo>
                  <a:pt x="570" y="719"/>
                  <a:pt x="570" y="719"/>
                  <a:pt x="570" y="720"/>
                </a:cubicBezTo>
                <a:cubicBezTo>
                  <a:pt x="570" y="720"/>
                  <a:pt x="570" y="720"/>
                  <a:pt x="570" y="720"/>
                </a:cubicBezTo>
                <a:cubicBezTo>
                  <a:pt x="571" y="720"/>
                  <a:pt x="572" y="720"/>
                  <a:pt x="572" y="720"/>
                </a:cubicBezTo>
                <a:cubicBezTo>
                  <a:pt x="572" y="720"/>
                  <a:pt x="573" y="720"/>
                  <a:pt x="573" y="720"/>
                </a:cubicBezTo>
                <a:cubicBezTo>
                  <a:pt x="574" y="720"/>
                  <a:pt x="575" y="720"/>
                  <a:pt x="575" y="719"/>
                </a:cubicBezTo>
                <a:cubicBezTo>
                  <a:pt x="575" y="719"/>
                  <a:pt x="575" y="719"/>
                  <a:pt x="575" y="718"/>
                </a:cubicBezTo>
                <a:cubicBezTo>
                  <a:pt x="576" y="718"/>
                  <a:pt x="576" y="718"/>
                  <a:pt x="575" y="717"/>
                </a:cubicBezTo>
                <a:cubicBezTo>
                  <a:pt x="576" y="717"/>
                  <a:pt x="576" y="717"/>
                  <a:pt x="576" y="717"/>
                </a:cubicBezTo>
                <a:cubicBezTo>
                  <a:pt x="576" y="717"/>
                  <a:pt x="576" y="717"/>
                  <a:pt x="576" y="716"/>
                </a:cubicBezTo>
                <a:cubicBezTo>
                  <a:pt x="577" y="716"/>
                  <a:pt x="577" y="715"/>
                  <a:pt x="578" y="715"/>
                </a:cubicBezTo>
                <a:cubicBezTo>
                  <a:pt x="578" y="715"/>
                  <a:pt x="578" y="715"/>
                  <a:pt x="578" y="715"/>
                </a:cubicBezTo>
                <a:cubicBezTo>
                  <a:pt x="578" y="715"/>
                  <a:pt x="578" y="715"/>
                  <a:pt x="578" y="715"/>
                </a:cubicBezTo>
                <a:cubicBezTo>
                  <a:pt x="578" y="715"/>
                  <a:pt x="579" y="715"/>
                  <a:pt x="580" y="714"/>
                </a:cubicBezTo>
                <a:cubicBezTo>
                  <a:pt x="580" y="714"/>
                  <a:pt x="580" y="714"/>
                  <a:pt x="580" y="715"/>
                </a:cubicBezTo>
                <a:cubicBezTo>
                  <a:pt x="579" y="715"/>
                  <a:pt x="579" y="715"/>
                  <a:pt x="579" y="715"/>
                </a:cubicBezTo>
                <a:cubicBezTo>
                  <a:pt x="580" y="715"/>
                  <a:pt x="580" y="715"/>
                  <a:pt x="580" y="714"/>
                </a:cubicBezTo>
                <a:cubicBezTo>
                  <a:pt x="580" y="714"/>
                  <a:pt x="581" y="713"/>
                  <a:pt x="581" y="713"/>
                </a:cubicBezTo>
                <a:cubicBezTo>
                  <a:pt x="581" y="712"/>
                  <a:pt x="582" y="711"/>
                  <a:pt x="582" y="710"/>
                </a:cubicBezTo>
                <a:cubicBezTo>
                  <a:pt x="582" y="710"/>
                  <a:pt x="582" y="710"/>
                  <a:pt x="582" y="710"/>
                </a:cubicBezTo>
                <a:cubicBezTo>
                  <a:pt x="582" y="710"/>
                  <a:pt x="582" y="710"/>
                  <a:pt x="582" y="710"/>
                </a:cubicBezTo>
                <a:cubicBezTo>
                  <a:pt x="582" y="710"/>
                  <a:pt x="582" y="711"/>
                  <a:pt x="582" y="711"/>
                </a:cubicBezTo>
                <a:cubicBezTo>
                  <a:pt x="583" y="710"/>
                  <a:pt x="583" y="711"/>
                  <a:pt x="583" y="711"/>
                </a:cubicBezTo>
                <a:cubicBezTo>
                  <a:pt x="583" y="711"/>
                  <a:pt x="583" y="711"/>
                  <a:pt x="583" y="711"/>
                </a:cubicBezTo>
                <a:cubicBezTo>
                  <a:pt x="583" y="711"/>
                  <a:pt x="583" y="711"/>
                  <a:pt x="583" y="711"/>
                </a:cubicBezTo>
                <a:cubicBezTo>
                  <a:pt x="583" y="712"/>
                  <a:pt x="583" y="712"/>
                  <a:pt x="584" y="712"/>
                </a:cubicBezTo>
                <a:cubicBezTo>
                  <a:pt x="584" y="713"/>
                  <a:pt x="584" y="714"/>
                  <a:pt x="584" y="714"/>
                </a:cubicBezTo>
                <a:cubicBezTo>
                  <a:pt x="584" y="715"/>
                  <a:pt x="584" y="715"/>
                  <a:pt x="584" y="715"/>
                </a:cubicBezTo>
                <a:cubicBezTo>
                  <a:pt x="584" y="715"/>
                  <a:pt x="584" y="715"/>
                  <a:pt x="584" y="716"/>
                </a:cubicBezTo>
                <a:cubicBezTo>
                  <a:pt x="584" y="716"/>
                  <a:pt x="584" y="716"/>
                  <a:pt x="584" y="716"/>
                </a:cubicBezTo>
                <a:cubicBezTo>
                  <a:pt x="583" y="716"/>
                  <a:pt x="583" y="717"/>
                  <a:pt x="583" y="718"/>
                </a:cubicBezTo>
                <a:cubicBezTo>
                  <a:pt x="583" y="718"/>
                  <a:pt x="582" y="719"/>
                  <a:pt x="582" y="720"/>
                </a:cubicBezTo>
                <a:cubicBezTo>
                  <a:pt x="582" y="720"/>
                  <a:pt x="582" y="720"/>
                  <a:pt x="582" y="720"/>
                </a:cubicBezTo>
                <a:cubicBezTo>
                  <a:pt x="582" y="721"/>
                  <a:pt x="582" y="721"/>
                  <a:pt x="582" y="721"/>
                </a:cubicBezTo>
                <a:cubicBezTo>
                  <a:pt x="583" y="721"/>
                  <a:pt x="583" y="721"/>
                  <a:pt x="583" y="721"/>
                </a:cubicBezTo>
                <a:cubicBezTo>
                  <a:pt x="584" y="720"/>
                  <a:pt x="585" y="719"/>
                  <a:pt x="586" y="717"/>
                </a:cubicBezTo>
                <a:cubicBezTo>
                  <a:pt x="586" y="717"/>
                  <a:pt x="586" y="717"/>
                  <a:pt x="586" y="717"/>
                </a:cubicBezTo>
                <a:cubicBezTo>
                  <a:pt x="586" y="717"/>
                  <a:pt x="586" y="717"/>
                  <a:pt x="586" y="717"/>
                </a:cubicBezTo>
                <a:cubicBezTo>
                  <a:pt x="586" y="718"/>
                  <a:pt x="586" y="718"/>
                  <a:pt x="586" y="719"/>
                </a:cubicBezTo>
                <a:cubicBezTo>
                  <a:pt x="586" y="719"/>
                  <a:pt x="586" y="719"/>
                  <a:pt x="586" y="719"/>
                </a:cubicBezTo>
                <a:cubicBezTo>
                  <a:pt x="586" y="720"/>
                  <a:pt x="586" y="720"/>
                  <a:pt x="586" y="720"/>
                </a:cubicBezTo>
                <a:cubicBezTo>
                  <a:pt x="586" y="720"/>
                  <a:pt x="585" y="720"/>
                  <a:pt x="586" y="721"/>
                </a:cubicBezTo>
                <a:cubicBezTo>
                  <a:pt x="586" y="721"/>
                  <a:pt x="586" y="721"/>
                  <a:pt x="586" y="722"/>
                </a:cubicBezTo>
                <a:cubicBezTo>
                  <a:pt x="586" y="722"/>
                  <a:pt x="586" y="722"/>
                  <a:pt x="586" y="723"/>
                </a:cubicBezTo>
                <a:cubicBezTo>
                  <a:pt x="586" y="723"/>
                  <a:pt x="586" y="723"/>
                  <a:pt x="586" y="723"/>
                </a:cubicBezTo>
                <a:cubicBezTo>
                  <a:pt x="587" y="722"/>
                  <a:pt x="587" y="722"/>
                  <a:pt x="587" y="722"/>
                </a:cubicBezTo>
                <a:cubicBezTo>
                  <a:pt x="587" y="722"/>
                  <a:pt x="588" y="722"/>
                  <a:pt x="588" y="721"/>
                </a:cubicBezTo>
                <a:cubicBezTo>
                  <a:pt x="588" y="721"/>
                  <a:pt x="588" y="722"/>
                  <a:pt x="588" y="722"/>
                </a:cubicBezTo>
                <a:cubicBezTo>
                  <a:pt x="588" y="722"/>
                  <a:pt x="588" y="722"/>
                  <a:pt x="588" y="722"/>
                </a:cubicBezTo>
                <a:cubicBezTo>
                  <a:pt x="588" y="722"/>
                  <a:pt x="588" y="723"/>
                  <a:pt x="589" y="723"/>
                </a:cubicBezTo>
                <a:cubicBezTo>
                  <a:pt x="589" y="722"/>
                  <a:pt x="589" y="723"/>
                  <a:pt x="590" y="722"/>
                </a:cubicBezTo>
                <a:cubicBezTo>
                  <a:pt x="590" y="722"/>
                  <a:pt x="590" y="721"/>
                  <a:pt x="590" y="721"/>
                </a:cubicBezTo>
                <a:cubicBezTo>
                  <a:pt x="590" y="721"/>
                  <a:pt x="590" y="720"/>
                  <a:pt x="590" y="720"/>
                </a:cubicBezTo>
                <a:cubicBezTo>
                  <a:pt x="590" y="720"/>
                  <a:pt x="591" y="719"/>
                  <a:pt x="591" y="719"/>
                </a:cubicBezTo>
                <a:cubicBezTo>
                  <a:pt x="591" y="719"/>
                  <a:pt x="591" y="718"/>
                  <a:pt x="590" y="718"/>
                </a:cubicBezTo>
                <a:cubicBezTo>
                  <a:pt x="591" y="718"/>
                  <a:pt x="591" y="718"/>
                  <a:pt x="591" y="718"/>
                </a:cubicBezTo>
                <a:cubicBezTo>
                  <a:pt x="591" y="717"/>
                  <a:pt x="591" y="717"/>
                  <a:pt x="591" y="717"/>
                </a:cubicBezTo>
                <a:cubicBezTo>
                  <a:pt x="591" y="717"/>
                  <a:pt x="591" y="716"/>
                  <a:pt x="592" y="716"/>
                </a:cubicBezTo>
                <a:cubicBezTo>
                  <a:pt x="592" y="715"/>
                  <a:pt x="592" y="715"/>
                  <a:pt x="592" y="715"/>
                </a:cubicBezTo>
                <a:cubicBezTo>
                  <a:pt x="592" y="715"/>
                  <a:pt x="592" y="715"/>
                  <a:pt x="592" y="714"/>
                </a:cubicBezTo>
                <a:close/>
                <a:moveTo>
                  <a:pt x="573" y="680"/>
                </a:moveTo>
                <a:cubicBezTo>
                  <a:pt x="573" y="680"/>
                  <a:pt x="573" y="680"/>
                  <a:pt x="573" y="680"/>
                </a:cubicBezTo>
                <a:cubicBezTo>
                  <a:pt x="573" y="680"/>
                  <a:pt x="573" y="681"/>
                  <a:pt x="572" y="681"/>
                </a:cubicBezTo>
                <a:cubicBezTo>
                  <a:pt x="572" y="681"/>
                  <a:pt x="572" y="681"/>
                  <a:pt x="572" y="680"/>
                </a:cubicBezTo>
                <a:cubicBezTo>
                  <a:pt x="572" y="680"/>
                  <a:pt x="572" y="680"/>
                  <a:pt x="573" y="680"/>
                </a:cubicBezTo>
                <a:close/>
                <a:moveTo>
                  <a:pt x="582" y="713"/>
                </a:moveTo>
                <a:cubicBezTo>
                  <a:pt x="582" y="714"/>
                  <a:pt x="582" y="714"/>
                  <a:pt x="582" y="715"/>
                </a:cubicBezTo>
                <a:cubicBezTo>
                  <a:pt x="582" y="715"/>
                  <a:pt x="581" y="715"/>
                  <a:pt x="581" y="715"/>
                </a:cubicBezTo>
                <a:cubicBezTo>
                  <a:pt x="581" y="714"/>
                  <a:pt x="582" y="714"/>
                  <a:pt x="582" y="713"/>
                </a:cubicBezTo>
                <a:cubicBezTo>
                  <a:pt x="582" y="713"/>
                  <a:pt x="582" y="713"/>
                  <a:pt x="582" y="713"/>
                </a:cubicBezTo>
                <a:cubicBezTo>
                  <a:pt x="582" y="713"/>
                  <a:pt x="582" y="713"/>
                  <a:pt x="582" y="713"/>
                </a:cubicBezTo>
                <a:close/>
                <a:moveTo>
                  <a:pt x="572" y="679"/>
                </a:moveTo>
                <a:cubicBezTo>
                  <a:pt x="572" y="679"/>
                  <a:pt x="572" y="678"/>
                  <a:pt x="572" y="678"/>
                </a:cubicBezTo>
                <a:cubicBezTo>
                  <a:pt x="572" y="678"/>
                  <a:pt x="572" y="678"/>
                  <a:pt x="572" y="678"/>
                </a:cubicBezTo>
                <a:cubicBezTo>
                  <a:pt x="572" y="678"/>
                  <a:pt x="573" y="678"/>
                  <a:pt x="573" y="678"/>
                </a:cubicBezTo>
                <a:cubicBezTo>
                  <a:pt x="573" y="678"/>
                  <a:pt x="573" y="678"/>
                  <a:pt x="573" y="678"/>
                </a:cubicBezTo>
                <a:cubicBezTo>
                  <a:pt x="573" y="678"/>
                  <a:pt x="573" y="679"/>
                  <a:pt x="572" y="679"/>
                </a:cubicBezTo>
                <a:close/>
                <a:moveTo>
                  <a:pt x="572" y="693"/>
                </a:moveTo>
                <a:cubicBezTo>
                  <a:pt x="572" y="694"/>
                  <a:pt x="572" y="694"/>
                  <a:pt x="571" y="694"/>
                </a:cubicBezTo>
                <a:cubicBezTo>
                  <a:pt x="571" y="693"/>
                  <a:pt x="571" y="693"/>
                  <a:pt x="571" y="693"/>
                </a:cubicBezTo>
                <a:cubicBezTo>
                  <a:pt x="571" y="693"/>
                  <a:pt x="571" y="693"/>
                  <a:pt x="572" y="693"/>
                </a:cubicBezTo>
                <a:cubicBezTo>
                  <a:pt x="572" y="693"/>
                  <a:pt x="572" y="693"/>
                  <a:pt x="572" y="693"/>
                </a:cubicBezTo>
                <a:close/>
                <a:moveTo>
                  <a:pt x="572" y="692"/>
                </a:moveTo>
                <a:cubicBezTo>
                  <a:pt x="572" y="693"/>
                  <a:pt x="572" y="693"/>
                  <a:pt x="572" y="693"/>
                </a:cubicBezTo>
                <a:cubicBezTo>
                  <a:pt x="572" y="693"/>
                  <a:pt x="571" y="693"/>
                  <a:pt x="571" y="693"/>
                </a:cubicBezTo>
                <a:cubicBezTo>
                  <a:pt x="572" y="692"/>
                  <a:pt x="572" y="692"/>
                  <a:pt x="572" y="692"/>
                </a:cubicBezTo>
                <a:cubicBezTo>
                  <a:pt x="572" y="692"/>
                  <a:pt x="572" y="692"/>
                  <a:pt x="572" y="692"/>
                </a:cubicBezTo>
                <a:close/>
                <a:moveTo>
                  <a:pt x="570" y="712"/>
                </a:moveTo>
                <a:cubicBezTo>
                  <a:pt x="570" y="712"/>
                  <a:pt x="570" y="711"/>
                  <a:pt x="570" y="711"/>
                </a:cubicBezTo>
                <a:cubicBezTo>
                  <a:pt x="570" y="711"/>
                  <a:pt x="570" y="711"/>
                  <a:pt x="570" y="711"/>
                </a:cubicBezTo>
                <a:cubicBezTo>
                  <a:pt x="570" y="712"/>
                  <a:pt x="570" y="712"/>
                  <a:pt x="570" y="712"/>
                </a:cubicBezTo>
                <a:close/>
                <a:moveTo>
                  <a:pt x="583" y="713"/>
                </a:moveTo>
                <a:cubicBezTo>
                  <a:pt x="583" y="713"/>
                  <a:pt x="583" y="713"/>
                  <a:pt x="583" y="713"/>
                </a:cubicBezTo>
                <a:cubicBezTo>
                  <a:pt x="583" y="713"/>
                  <a:pt x="583" y="713"/>
                  <a:pt x="583" y="713"/>
                </a:cubicBezTo>
                <a:close/>
                <a:moveTo>
                  <a:pt x="578" y="692"/>
                </a:moveTo>
                <a:cubicBezTo>
                  <a:pt x="578" y="692"/>
                  <a:pt x="578" y="692"/>
                  <a:pt x="578" y="692"/>
                </a:cubicBezTo>
                <a:cubicBezTo>
                  <a:pt x="578" y="692"/>
                  <a:pt x="578" y="692"/>
                  <a:pt x="578" y="692"/>
                </a:cubicBezTo>
                <a:cubicBezTo>
                  <a:pt x="578" y="692"/>
                  <a:pt x="578" y="692"/>
                  <a:pt x="578" y="692"/>
                </a:cubicBezTo>
                <a:cubicBezTo>
                  <a:pt x="578" y="692"/>
                  <a:pt x="578" y="692"/>
                  <a:pt x="578" y="692"/>
                </a:cubicBezTo>
                <a:close/>
                <a:moveTo>
                  <a:pt x="572" y="686"/>
                </a:moveTo>
                <a:cubicBezTo>
                  <a:pt x="572" y="686"/>
                  <a:pt x="571" y="686"/>
                  <a:pt x="571" y="686"/>
                </a:cubicBezTo>
                <a:cubicBezTo>
                  <a:pt x="571" y="686"/>
                  <a:pt x="571" y="686"/>
                  <a:pt x="571" y="686"/>
                </a:cubicBezTo>
                <a:cubicBezTo>
                  <a:pt x="571" y="686"/>
                  <a:pt x="571" y="686"/>
                  <a:pt x="572" y="686"/>
                </a:cubicBezTo>
                <a:close/>
                <a:moveTo>
                  <a:pt x="572" y="693"/>
                </a:moveTo>
                <a:cubicBezTo>
                  <a:pt x="572" y="693"/>
                  <a:pt x="572" y="693"/>
                  <a:pt x="572" y="693"/>
                </a:cubicBezTo>
                <a:cubicBezTo>
                  <a:pt x="572" y="693"/>
                  <a:pt x="572" y="693"/>
                  <a:pt x="572" y="693"/>
                </a:cubicBezTo>
                <a:cubicBezTo>
                  <a:pt x="572" y="693"/>
                  <a:pt x="572" y="693"/>
                  <a:pt x="572" y="693"/>
                </a:cubicBezTo>
                <a:cubicBezTo>
                  <a:pt x="572" y="693"/>
                  <a:pt x="572" y="693"/>
                  <a:pt x="572" y="693"/>
                </a:cubicBezTo>
                <a:close/>
                <a:moveTo>
                  <a:pt x="531" y="698"/>
                </a:moveTo>
                <a:cubicBezTo>
                  <a:pt x="531" y="698"/>
                  <a:pt x="531" y="698"/>
                  <a:pt x="531" y="698"/>
                </a:cubicBezTo>
                <a:cubicBezTo>
                  <a:pt x="530" y="698"/>
                  <a:pt x="529" y="698"/>
                  <a:pt x="528" y="698"/>
                </a:cubicBezTo>
                <a:cubicBezTo>
                  <a:pt x="528" y="698"/>
                  <a:pt x="528" y="698"/>
                  <a:pt x="527" y="698"/>
                </a:cubicBezTo>
                <a:cubicBezTo>
                  <a:pt x="527" y="698"/>
                  <a:pt x="526" y="697"/>
                  <a:pt x="525" y="697"/>
                </a:cubicBezTo>
                <a:cubicBezTo>
                  <a:pt x="524" y="697"/>
                  <a:pt x="523" y="697"/>
                  <a:pt x="522" y="696"/>
                </a:cubicBezTo>
                <a:cubicBezTo>
                  <a:pt x="521" y="696"/>
                  <a:pt x="520" y="695"/>
                  <a:pt x="519" y="695"/>
                </a:cubicBezTo>
                <a:cubicBezTo>
                  <a:pt x="519" y="695"/>
                  <a:pt x="519" y="695"/>
                  <a:pt x="519" y="695"/>
                </a:cubicBezTo>
                <a:cubicBezTo>
                  <a:pt x="519" y="694"/>
                  <a:pt x="519" y="694"/>
                  <a:pt x="518" y="693"/>
                </a:cubicBezTo>
                <a:cubicBezTo>
                  <a:pt x="518" y="693"/>
                  <a:pt x="517" y="692"/>
                  <a:pt x="516" y="692"/>
                </a:cubicBezTo>
                <a:cubicBezTo>
                  <a:pt x="515" y="691"/>
                  <a:pt x="514" y="691"/>
                  <a:pt x="514" y="691"/>
                </a:cubicBezTo>
                <a:cubicBezTo>
                  <a:pt x="514" y="691"/>
                  <a:pt x="514" y="690"/>
                  <a:pt x="513" y="691"/>
                </a:cubicBezTo>
                <a:cubicBezTo>
                  <a:pt x="513" y="691"/>
                  <a:pt x="513" y="690"/>
                  <a:pt x="513" y="690"/>
                </a:cubicBezTo>
                <a:cubicBezTo>
                  <a:pt x="513" y="690"/>
                  <a:pt x="513" y="690"/>
                  <a:pt x="513" y="690"/>
                </a:cubicBezTo>
                <a:cubicBezTo>
                  <a:pt x="513" y="690"/>
                  <a:pt x="513" y="689"/>
                  <a:pt x="513" y="689"/>
                </a:cubicBezTo>
                <a:cubicBezTo>
                  <a:pt x="515" y="689"/>
                  <a:pt x="516" y="689"/>
                  <a:pt x="517" y="690"/>
                </a:cubicBezTo>
                <a:cubicBezTo>
                  <a:pt x="517" y="690"/>
                  <a:pt x="517" y="690"/>
                  <a:pt x="517" y="690"/>
                </a:cubicBezTo>
                <a:cubicBezTo>
                  <a:pt x="518" y="690"/>
                  <a:pt x="518" y="690"/>
                  <a:pt x="519" y="690"/>
                </a:cubicBezTo>
                <a:cubicBezTo>
                  <a:pt x="520" y="690"/>
                  <a:pt x="521" y="690"/>
                  <a:pt x="521" y="691"/>
                </a:cubicBezTo>
                <a:cubicBezTo>
                  <a:pt x="522" y="691"/>
                  <a:pt x="523" y="691"/>
                  <a:pt x="524" y="692"/>
                </a:cubicBezTo>
                <a:cubicBezTo>
                  <a:pt x="524" y="692"/>
                  <a:pt x="525" y="692"/>
                  <a:pt x="525" y="692"/>
                </a:cubicBezTo>
                <a:cubicBezTo>
                  <a:pt x="525" y="693"/>
                  <a:pt x="525" y="693"/>
                  <a:pt x="525" y="693"/>
                </a:cubicBezTo>
                <a:cubicBezTo>
                  <a:pt x="526" y="693"/>
                  <a:pt x="526" y="693"/>
                  <a:pt x="526" y="693"/>
                </a:cubicBezTo>
                <a:cubicBezTo>
                  <a:pt x="527" y="694"/>
                  <a:pt x="527" y="694"/>
                  <a:pt x="527" y="694"/>
                </a:cubicBezTo>
                <a:cubicBezTo>
                  <a:pt x="528" y="694"/>
                  <a:pt x="528" y="694"/>
                  <a:pt x="528" y="694"/>
                </a:cubicBezTo>
                <a:cubicBezTo>
                  <a:pt x="528" y="695"/>
                  <a:pt x="528" y="695"/>
                  <a:pt x="529" y="695"/>
                </a:cubicBezTo>
                <a:cubicBezTo>
                  <a:pt x="529" y="695"/>
                  <a:pt x="529" y="695"/>
                  <a:pt x="529" y="695"/>
                </a:cubicBezTo>
                <a:cubicBezTo>
                  <a:pt x="529" y="695"/>
                  <a:pt x="530" y="695"/>
                  <a:pt x="530" y="695"/>
                </a:cubicBezTo>
                <a:cubicBezTo>
                  <a:pt x="530" y="695"/>
                  <a:pt x="530" y="696"/>
                  <a:pt x="531" y="696"/>
                </a:cubicBezTo>
                <a:cubicBezTo>
                  <a:pt x="531" y="696"/>
                  <a:pt x="531" y="697"/>
                  <a:pt x="531" y="697"/>
                </a:cubicBezTo>
                <a:cubicBezTo>
                  <a:pt x="532" y="698"/>
                  <a:pt x="532" y="698"/>
                  <a:pt x="531" y="698"/>
                </a:cubicBezTo>
                <a:close/>
                <a:moveTo>
                  <a:pt x="529" y="724"/>
                </a:moveTo>
                <a:cubicBezTo>
                  <a:pt x="529" y="724"/>
                  <a:pt x="529" y="724"/>
                  <a:pt x="529" y="724"/>
                </a:cubicBezTo>
                <a:cubicBezTo>
                  <a:pt x="528" y="724"/>
                  <a:pt x="528" y="724"/>
                  <a:pt x="527" y="724"/>
                </a:cubicBezTo>
                <a:cubicBezTo>
                  <a:pt x="526" y="724"/>
                  <a:pt x="525" y="724"/>
                  <a:pt x="524" y="724"/>
                </a:cubicBezTo>
                <a:cubicBezTo>
                  <a:pt x="524" y="725"/>
                  <a:pt x="524" y="725"/>
                  <a:pt x="524" y="725"/>
                </a:cubicBezTo>
                <a:cubicBezTo>
                  <a:pt x="523" y="725"/>
                  <a:pt x="522" y="725"/>
                  <a:pt x="521" y="725"/>
                </a:cubicBezTo>
                <a:cubicBezTo>
                  <a:pt x="521" y="725"/>
                  <a:pt x="521" y="725"/>
                  <a:pt x="521" y="724"/>
                </a:cubicBezTo>
                <a:cubicBezTo>
                  <a:pt x="520" y="724"/>
                  <a:pt x="520" y="724"/>
                  <a:pt x="520" y="724"/>
                </a:cubicBezTo>
                <a:cubicBezTo>
                  <a:pt x="520" y="724"/>
                  <a:pt x="520" y="724"/>
                  <a:pt x="520" y="724"/>
                </a:cubicBezTo>
                <a:cubicBezTo>
                  <a:pt x="519" y="724"/>
                  <a:pt x="519" y="724"/>
                  <a:pt x="518" y="723"/>
                </a:cubicBezTo>
                <a:cubicBezTo>
                  <a:pt x="518" y="723"/>
                  <a:pt x="518" y="723"/>
                  <a:pt x="518" y="723"/>
                </a:cubicBezTo>
                <a:cubicBezTo>
                  <a:pt x="518" y="724"/>
                  <a:pt x="518" y="724"/>
                  <a:pt x="518" y="724"/>
                </a:cubicBezTo>
                <a:cubicBezTo>
                  <a:pt x="518" y="724"/>
                  <a:pt x="518" y="724"/>
                  <a:pt x="518" y="724"/>
                </a:cubicBezTo>
                <a:cubicBezTo>
                  <a:pt x="517" y="724"/>
                  <a:pt x="517" y="724"/>
                  <a:pt x="517" y="724"/>
                </a:cubicBezTo>
                <a:cubicBezTo>
                  <a:pt x="517" y="724"/>
                  <a:pt x="517" y="724"/>
                  <a:pt x="517" y="723"/>
                </a:cubicBezTo>
                <a:cubicBezTo>
                  <a:pt x="517" y="723"/>
                  <a:pt x="517" y="722"/>
                  <a:pt x="516" y="722"/>
                </a:cubicBezTo>
                <a:cubicBezTo>
                  <a:pt x="516" y="722"/>
                  <a:pt x="516" y="722"/>
                  <a:pt x="516" y="722"/>
                </a:cubicBezTo>
                <a:cubicBezTo>
                  <a:pt x="515" y="721"/>
                  <a:pt x="515" y="721"/>
                  <a:pt x="516" y="721"/>
                </a:cubicBezTo>
                <a:cubicBezTo>
                  <a:pt x="516" y="721"/>
                  <a:pt x="516" y="721"/>
                  <a:pt x="516" y="720"/>
                </a:cubicBezTo>
                <a:cubicBezTo>
                  <a:pt x="516" y="720"/>
                  <a:pt x="516" y="719"/>
                  <a:pt x="516" y="719"/>
                </a:cubicBezTo>
                <a:cubicBezTo>
                  <a:pt x="516" y="719"/>
                  <a:pt x="516" y="719"/>
                  <a:pt x="516" y="719"/>
                </a:cubicBezTo>
                <a:cubicBezTo>
                  <a:pt x="516" y="719"/>
                  <a:pt x="515" y="719"/>
                  <a:pt x="515" y="720"/>
                </a:cubicBezTo>
                <a:cubicBezTo>
                  <a:pt x="515" y="720"/>
                  <a:pt x="514" y="721"/>
                  <a:pt x="514" y="721"/>
                </a:cubicBezTo>
                <a:cubicBezTo>
                  <a:pt x="513" y="721"/>
                  <a:pt x="513" y="722"/>
                  <a:pt x="513" y="722"/>
                </a:cubicBezTo>
                <a:cubicBezTo>
                  <a:pt x="513" y="723"/>
                  <a:pt x="513" y="723"/>
                  <a:pt x="514" y="723"/>
                </a:cubicBezTo>
                <a:cubicBezTo>
                  <a:pt x="514" y="723"/>
                  <a:pt x="515" y="723"/>
                  <a:pt x="515" y="723"/>
                </a:cubicBezTo>
                <a:cubicBezTo>
                  <a:pt x="515" y="723"/>
                  <a:pt x="515" y="723"/>
                  <a:pt x="515" y="723"/>
                </a:cubicBezTo>
                <a:cubicBezTo>
                  <a:pt x="515" y="723"/>
                  <a:pt x="516" y="723"/>
                  <a:pt x="515" y="723"/>
                </a:cubicBezTo>
                <a:cubicBezTo>
                  <a:pt x="515" y="724"/>
                  <a:pt x="515" y="724"/>
                  <a:pt x="515" y="724"/>
                </a:cubicBezTo>
                <a:cubicBezTo>
                  <a:pt x="515" y="725"/>
                  <a:pt x="515" y="725"/>
                  <a:pt x="516" y="725"/>
                </a:cubicBezTo>
                <a:cubicBezTo>
                  <a:pt x="516" y="725"/>
                  <a:pt x="517" y="725"/>
                  <a:pt x="518" y="725"/>
                </a:cubicBezTo>
                <a:cubicBezTo>
                  <a:pt x="518" y="725"/>
                  <a:pt x="518" y="725"/>
                  <a:pt x="518" y="725"/>
                </a:cubicBezTo>
                <a:cubicBezTo>
                  <a:pt x="518" y="725"/>
                  <a:pt x="518" y="725"/>
                  <a:pt x="518" y="725"/>
                </a:cubicBezTo>
                <a:cubicBezTo>
                  <a:pt x="517" y="726"/>
                  <a:pt x="517" y="726"/>
                  <a:pt x="518" y="726"/>
                </a:cubicBezTo>
                <a:cubicBezTo>
                  <a:pt x="518" y="726"/>
                  <a:pt x="518" y="726"/>
                  <a:pt x="518" y="726"/>
                </a:cubicBezTo>
                <a:cubicBezTo>
                  <a:pt x="518" y="726"/>
                  <a:pt x="518" y="726"/>
                  <a:pt x="518" y="726"/>
                </a:cubicBezTo>
                <a:cubicBezTo>
                  <a:pt x="518" y="726"/>
                  <a:pt x="518" y="727"/>
                  <a:pt x="518" y="727"/>
                </a:cubicBezTo>
                <a:cubicBezTo>
                  <a:pt x="519" y="727"/>
                  <a:pt x="520" y="727"/>
                  <a:pt x="521" y="727"/>
                </a:cubicBezTo>
                <a:cubicBezTo>
                  <a:pt x="521" y="727"/>
                  <a:pt x="521" y="728"/>
                  <a:pt x="521" y="727"/>
                </a:cubicBezTo>
                <a:cubicBezTo>
                  <a:pt x="521" y="727"/>
                  <a:pt x="521" y="727"/>
                  <a:pt x="522" y="727"/>
                </a:cubicBezTo>
                <a:cubicBezTo>
                  <a:pt x="522" y="727"/>
                  <a:pt x="521" y="727"/>
                  <a:pt x="521" y="727"/>
                </a:cubicBezTo>
                <a:cubicBezTo>
                  <a:pt x="521" y="727"/>
                  <a:pt x="521" y="727"/>
                  <a:pt x="521" y="727"/>
                </a:cubicBezTo>
                <a:cubicBezTo>
                  <a:pt x="522" y="726"/>
                  <a:pt x="522" y="727"/>
                  <a:pt x="522" y="727"/>
                </a:cubicBezTo>
                <a:cubicBezTo>
                  <a:pt x="522" y="727"/>
                  <a:pt x="522" y="727"/>
                  <a:pt x="522" y="727"/>
                </a:cubicBezTo>
                <a:cubicBezTo>
                  <a:pt x="522" y="727"/>
                  <a:pt x="523" y="727"/>
                  <a:pt x="523" y="727"/>
                </a:cubicBezTo>
                <a:cubicBezTo>
                  <a:pt x="523" y="727"/>
                  <a:pt x="523" y="728"/>
                  <a:pt x="523" y="728"/>
                </a:cubicBezTo>
                <a:cubicBezTo>
                  <a:pt x="523" y="728"/>
                  <a:pt x="523" y="728"/>
                  <a:pt x="523" y="728"/>
                </a:cubicBezTo>
                <a:cubicBezTo>
                  <a:pt x="523" y="728"/>
                  <a:pt x="523" y="728"/>
                  <a:pt x="522" y="728"/>
                </a:cubicBezTo>
                <a:cubicBezTo>
                  <a:pt x="523" y="728"/>
                  <a:pt x="523" y="728"/>
                  <a:pt x="523" y="728"/>
                </a:cubicBezTo>
                <a:cubicBezTo>
                  <a:pt x="523" y="729"/>
                  <a:pt x="524" y="729"/>
                  <a:pt x="524" y="729"/>
                </a:cubicBezTo>
                <a:cubicBezTo>
                  <a:pt x="525" y="729"/>
                  <a:pt x="526" y="729"/>
                  <a:pt x="526" y="729"/>
                </a:cubicBezTo>
                <a:cubicBezTo>
                  <a:pt x="526" y="729"/>
                  <a:pt x="526" y="729"/>
                  <a:pt x="526" y="729"/>
                </a:cubicBezTo>
                <a:cubicBezTo>
                  <a:pt x="526" y="728"/>
                  <a:pt x="526" y="728"/>
                  <a:pt x="526" y="728"/>
                </a:cubicBezTo>
                <a:cubicBezTo>
                  <a:pt x="526" y="727"/>
                  <a:pt x="526" y="728"/>
                  <a:pt x="526" y="727"/>
                </a:cubicBezTo>
                <a:cubicBezTo>
                  <a:pt x="526" y="727"/>
                  <a:pt x="526" y="727"/>
                  <a:pt x="526" y="727"/>
                </a:cubicBezTo>
                <a:cubicBezTo>
                  <a:pt x="526" y="727"/>
                  <a:pt x="526" y="727"/>
                  <a:pt x="526" y="727"/>
                </a:cubicBezTo>
                <a:cubicBezTo>
                  <a:pt x="527" y="727"/>
                  <a:pt x="527" y="726"/>
                  <a:pt x="527" y="726"/>
                </a:cubicBezTo>
                <a:cubicBezTo>
                  <a:pt x="527" y="725"/>
                  <a:pt x="527" y="725"/>
                  <a:pt x="528" y="725"/>
                </a:cubicBezTo>
                <a:cubicBezTo>
                  <a:pt x="528" y="725"/>
                  <a:pt x="528" y="725"/>
                  <a:pt x="529" y="725"/>
                </a:cubicBezTo>
                <a:cubicBezTo>
                  <a:pt x="529" y="725"/>
                  <a:pt x="529" y="725"/>
                  <a:pt x="529" y="725"/>
                </a:cubicBezTo>
                <a:cubicBezTo>
                  <a:pt x="529" y="725"/>
                  <a:pt x="529" y="725"/>
                  <a:pt x="529" y="724"/>
                </a:cubicBezTo>
                <a:close/>
                <a:moveTo>
                  <a:pt x="487" y="564"/>
                </a:moveTo>
                <a:cubicBezTo>
                  <a:pt x="487" y="564"/>
                  <a:pt x="487" y="564"/>
                  <a:pt x="487" y="563"/>
                </a:cubicBezTo>
                <a:cubicBezTo>
                  <a:pt x="488" y="563"/>
                  <a:pt x="488" y="563"/>
                  <a:pt x="488" y="563"/>
                </a:cubicBezTo>
                <a:cubicBezTo>
                  <a:pt x="489" y="563"/>
                  <a:pt x="489" y="563"/>
                  <a:pt x="489" y="563"/>
                </a:cubicBezTo>
                <a:cubicBezTo>
                  <a:pt x="489" y="563"/>
                  <a:pt x="489" y="563"/>
                  <a:pt x="489" y="563"/>
                </a:cubicBezTo>
                <a:cubicBezTo>
                  <a:pt x="489" y="564"/>
                  <a:pt x="490" y="564"/>
                  <a:pt x="490" y="565"/>
                </a:cubicBezTo>
                <a:cubicBezTo>
                  <a:pt x="490" y="565"/>
                  <a:pt x="490" y="565"/>
                  <a:pt x="490" y="565"/>
                </a:cubicBezTo>
                <a:cubicBezTo>
                  <a:pt x="490" y="565"/>
                  <a:pt x="490" y="565"/>
                  <a:pt x="490" y="565"/>
                </a:cubicBezTo>
                <a:cubicBezTo>
                  <a:pt x="490" y="566"/>
                  <a:pt x="490" y="566"/>
                  <a:pt x="490" y="566"/>
                </a:cubicBezTo>
                <a:cubicBezTo>
                  <a:pt x="490" y="566"/>
                  <a:pt x="489" y="567"/>
                  <a:pt x="489" y="567"/>
                </a:cubicBezTo>
                <a:cubicBezTo>
                  <a:pt x="490" y="567"/>
                  <a:pt x="490" y="567"/>
                  <a:pt x="490" y="567"/>
                </a:cubicBezTo>
                <a:cubicBezTo>
                  <a:pt x="489" y="567"/>
                  <a:pt x="489" y="567"/>
                  <a:pt x="489" y="567"/>
                </a:cubicBezTo>
                <a:cubicBezTo>
                  <a:pt x="489" y="567"/>
                  <a:pt x="489" y="567"/>
                  <a:pt x="489" y="567"/>
                </a:cubicBezTo>
                <a:cubicBezTo>
                  <a:pt x="489" y="567"/>
                  <a:pt x="488" y="567"/>
                  <a:pt x="488" y="568"/>
                </a:cubicBezTo>
                <a:cubicBezTo>
                  <a:pt x="488" y="568"/>
                  <a:pt x="488" y="568"/>
                  <a:pt x="488" y="568"/>
                </a:cubicBezTo>
                <a:cubicBezTo>
                  <a:pt x="487" y="568"/>
                  <a:pt x="487" y="568"/>
                  <a:pt x="487" y="569"/>
                </a:cubicBezTo>
                <a:cubicBezTo>
                  <a:pt x="487" y="569"/>
                  <a:pt x="487" y="568"/>
                  <a:pt x="486" y="568"/>
                </a:cubicBezTo>
                <a:cubicBezTo>
                  <a:pt x="486" y="568"/>
                  <a:pt x="486" y="568"/>
                  <a:pt x="486" y="567"/>
                </a:cubicBezTo>
                <a:cubicBezTo>
                  <a:pt x="486" y="567"/>
                  <a:pt x="486" y="567"/>
                  <a:pt x="486" y="567"/>
                </a:cubicBezTo>
                <a:cubicBezTo>
                  <a:pt x="486" y="566"/>
                  <a:pt x="487" y="566"/>
                  <a:pt x="487" y="566"/>
                </a:cubicBezTo>
                <a:cubicBezTo>
                  <a:pt x="487" y="566"/>
                  <a:pt x="487" y="565"/>
                  <a:pt x="487" y="565"/>
                </a:cubicBezTo>
                <a:cubicBezTo>
                  <a:pt x="487" y="564"/>
                  <a:pt x="487" y="564"/>
                  <a:pt x="487" y="564"/>
                </a:cubicBezTo>
                <a:close/>
                <a:moveTo>
                  <a:pt x="512" y="565"/>
                </a:moveTo>
                <a:cubicBezTo>
                  <a:pt x="512" y="565"/>
                  <a:pt x="512" y="565"/>
                  <a:pt x="512" y="565"/>
                </a:cubicBezTo>
                <a:cubicBezTo>
                  <a:pt x="512" y="565"/>
                  <a:pt x="512" y="566"/>
                  <a:pt x="513" y="566"/>
                </a:cubicBezTo>
                <a:cubicBezTo>
                  <a:pt x="513" y="566"/>
                  <a:pt x="513" y="567"/>
                  <a:pt x="513" y="567"/>
                </a:cubicBezTo>
                <a:cubicBezTo>
                  <a:pt x="513" y="567"/>
                  <a:pt x="512" y="567"/>
                  <a:pt x="512" y="567"/>
                </a:cubicBezTo>
                <a:cubicBezTo>
                  <a:pt x="512" y="567"/>
                  <a:pt x="512" y="567"/>
                  <a:pt x="512" y="567"/>
                </a:cubicBezTo>
                <a:cubicBezTo>
                  <a:pt x="512" y="567"/>
                  <a:pt x="511" y="566"/>
                  <a:pt x="511" y="566"/>
                </a:cubicBezTo>
                <a:cubicBezTo>
                  <a:pt x="511" y="566"/>
                  <a:pt x="511" y="566"/>
                  <a:pt x="510" y="566"/>
                </a:cubicBezTo>
                <a:cubicBezTo>
                  <a:pt x="510" y="565"/>
                  <a:pt x="510" y="565"/>
                  <a:pt x="510" y="565"/>
                </a:cubicBezTo>
                <a:cubicBezTo>
                  <a:pt x="510" y="565"/>
                  <a:pt x="510" y="565"/>
                  <a:pt x="510" y="565"/>
                </a:cubicBezTo>
                <a:cubicBezTo>
                  <a:pt x="510" y="565"/>
                  <a:pt x="510" y="565"/>
                  <a:pt x="510" y="565"/>
                </a:cubicBezTo>
                <a:cubicBezTo>
                  <a:pt x="510" y="565"/>
                  <a:pt x="510" y="565"/>
                  <a:pt x="510" y="565"/>
                </a:cubicBezTo>
                <a:cubicBezTo>
                  <a:pt x="510" y="564"/>
                  <a:pt x="510" y="564"/>
                  <a:pt x="511" y="564"/>
                </a:cubicBezTo>
                <a:cubicBezTo>
                  <a:pt x="511" y="564"/>
                  <a:pt x="511" y="564"/>
                  <a:pt x="511" y="565"/>
                </a:cubicBezTo>
                <a:cubicBezTo>
                  <a:pt x="511" y="565"/>
                  <a:pt x="512" y="565"/>
                  <a:pt x="512" y="565"/>
                </a:cubicBezTo>
                <a:close/>
                <a:moveTo>
                  <a:pt x="395" y="657"/>
                </a:moveTo>
                <a:cubicBezTo>
                  <a:pt x="395" y="656"/>
                  <a:pt x="395" y="656"/>
                  <a:pt x="395" y="656"/>
                </a:cubicBezTo>
                <a:cubicBezTo>
                  <a:pt x="395" y="656"/>
                  <a:pt x="395" y="656"/>
                  <a:pt x="395" y="656"/>
                </a:cubicBezTo>
                <a:cubicBezTo>
                  <a:pt x="395" y="656"/>
                  <a:pt x="396" y="655"/>
                  <a:pt x="396" y="655"/>
                </a:cubicBezTo>
                <a:cubicBezTo>
                  <a:pt x="397" y="654"/>
                  <a:pt x="398" y="654"/>
                  <a:pt x="399" y="654"/>
                </a:cubicBezTo>
                <a:cubicBezTo>
                  <a:pt x="400" y="654"/>
                  <a:pt x="400" y="654"/>
                  <a:pt x="401" y="654"/>
                </a:cubicBezTo>
                <a:cubicBezTo>
                  <a:pt x="402" y="654"/>
                  <a:pt x="402" y="655"/>
                  <a:pt x="403" y="655"/>
                </a:cubicBezTo>
                <a:cubicBezTo>
                  <a:pt x="403" y="656"/>
                  <a:pt x="403" y="656"/>
                  <a:pt x="404" y="657"/>
                </a:cubicBezTo>
                <a:cubicBezTo>
                  <a:pt x="404" y="658"/>
                  <a:pt x="405" y="659"/>
                  <a:pt x="404" y="660"/>
                </a:cubicBezTo>
                <a:cubicBezTo>
                  <a:pt x="404" y="660"/>
                  <a:pt x="404" y="660"/>
                  <a:pt x="404" y="660"/>
                </a:cubicBezTo>
                <a:cubicBezTo>
                  <a:pt x="404" y="660"/>
                  <a:pt x="404" y="660"/>
                  <a:pt x="404" y="660"/>
                </a:cubicBezTo>
                <a:cubicBezTo>
                  <a:pt x="404" y="660"/>
                  <a:pt x="403" y="660"/>
                  <a:pt x="403" y="660"/>
                </a:cubicBezTo>
                <a:cubicBezTo>
                  <a:pt x="402" y="659"/>
                  <a:pt x="401" y="659"/>
                  <a:pt x="401" y="659"/>
                </a:cubicBezTo>
                <a:cubicBezTo>
                  <a:pt x="400" y="659"/>
                  <a:pt x="400" y="658"/>
                  <a:pt x="399" y="658"/>
                </a:cubicBezTo>
                <a:cubicBezTo>
                  <a:pt x="399" y="658"/>
                  <a:pt x="398" y="658"/>
                  <a:pt x="398" y="658"/>
                </a:cubicBezTo>
                <a:cubicBezTo>
                  <a:pt x="397" y="658"/>
                  <a:pt x="397" y="657"/>
                  <a:pt x="396" y="657"/>
                </a:cubicBezTo>
                <a:cubicBezTo>
                  <a:pt x="396" y="657"/>
                  <a:pt x="395" y="657"/>
                  <a:pt x="395" y="657"/>
                </a:cubicBezTo>
                <a:close/>
                <a:moveTo>
                  <a:pt x="414" y="667"/>
                </a:moveTo>
                <a:cubicBezTo>
                  <a:pt x="414" y="667"/>
                  <a:pt x="413" y="667"/>
                  <a:pt x="413" y="667"/>
                </a:cubicBezTo>
                <a:cubicBezTo>
                  <a:pt x="413" y="667"/>
                  <a:pt x="413" y="667"/>
                  <a:pt x="413" y="668"/>
                </a:cubicBezTo>
                <a:cubicBezTo>
                  <a:pt x="413" y="668"/>
                  <a:pt x="413" y="668"/>
                  <a:pt x="413" y="668"/>
                </a:cubicBezTo>
                <a:cubicBezTo>
                  <a:pt x="413" y="668"/>
                  <a:pt x="413" y="668"/>
                  <a:pt x="413" y="668"/>
                </a:cubicBezTo>
                <a:cubicBezTo>
                  <a:pt x="413" y="668"/>
                  <a:pt x="413" y="668"/>
                  <a:pt x="413" y="668"/>
                </a:cubicBezTo>
                <a:cubicBezTo>
                  <a:pt x="412" y="668"/>
                  <a:pt x="412" y="668"/>
                  <a:pt x="411" y="668"/>
                </a:cubicBezTo>
                <a:cubicBezTo>
                  <a:pt x="411" y="668"/>
                  <a:pt x="411" y="668"/>
                  <a:pt x="411" y="668"/>
                </a:cubicBezTo>
                <a:cubicBezTo>
                  <a:pt x="411" y="668"/>
                  <a:pt x="411" y="668"/>
                  <a:pt x="411" y="668"/>
                </a:cubicBezTo>
                <a:cubicBezTo>
                  <a:pt x="411" y="668"/>
                  <a:pt x="411" y="668"/>
                  <a:pt x="411" y="668"/>
                </a:cubicBezTo>
                <a:cubicBezTo>
                  <a:pt x="411" y="668"/>
                  <a:pt x="411" y="668"/>
                  <a:pt x="411" y="668"/>
                </a:cubicBezTo>
                <a:cubicBezTo>
                  <a:pt x="411" y="668"/>
                  <a:pt x="411" y="667"/>
                  <a:pt x="411" y="667"/>
                </a:cubicBezTo>
                <a:cubicBezTo>
                  <a:pt x="411" y="667"/>
                  <a:pt x="411" y="667"/>
                  <a:pt x="411" y="667"/>
                </a:cubicBezTo>
                <a:cubicBezTo>
                  <a:pt x="411" y="667"/>
                  <a:pt x="412" y="667"/>
                  <a:pt x="412" y="667"/>
                </a:cubicBezTo>
                <a:cubicBezTo>
                  <a:pt x="412" y="667"/>
                  <a:pt x="412" y="667"/>
                  <a:pt x="412" y="667"/>
                </a:cubicBezTo>
                <a:cubicBezTo>
                  <a:pt x="413" y="667"/>
                  <a:pt x="413" y="666"/>
                  <a:pt x="413" y="666"/>
                </a:cubicBezTo>
                <a:cubicBezTo>
                  <a:pt x="413" y="666"/>
                  <a:pt x="413" y="666"/>
                  <a:pt x="413" y="666"/>
                </a:cubicBezTo>
                <a:cubicBezTo>
                  <a:pt x="413" y="666"/>
                  <a:pt x="413" y="666"/>
                  <a:pt x="413" y="667"/>
                </a:cubicBezTo>
                <a:cubicBezTo>
                  <a:pt x="414" y="667"/>
                  <a:pt x="414" y="667"/>
                  <a:pt x="414" y="667"/>
                </a:cubicBezTo>
                <a:close/>
                <a:moveTo>
                  <a:pt x="241" y="438"/>
                </a:moveTo>
                <a:cubicBezTo>
                  <a:pt x="241" y="438"/>
                  <a:pt x="241" y="438"/>
                  <a:pt x="241" y="438"/>
                </a:cubicBezTo>
                <a:cubicBezTo>
                  <a:pt x="242" y="438"/>
                  <a:pt x="242" y="437"/>
                  <a:pt x="242" y="437"/>
                </a:cubicBezTo>
                <a:cubicBezTo>
                  <a:pt x="243" y="437"/>
                  <a:pt x="243" y="437"/>
                  <a:pt x="243" y="437"/>
                </a:cubicBezTo>
                <a:cubicBezTo>
                  <a:pt x="244" y="437"/>
                  <a:pt x="244" y="437"/>
                  <a:pt x="244" y="438"/>
                </a:cubicBezTo>
                <a:cubicBezTo>
                  <a:pt x="244" y="438"/>
                  <a:pt x="244" y="438"/>
                  <a:pt x="244" y="438"/>
                </a:cubicBezTo>
                <a:cubicBezTo>
                  <a:pt x="245" y="438"/>
                  <a:pt x="245" y="438"/>
                  <a:pt x="245" y="439"/>
                </a:cubicBezTo>
                <a:cubicBezTo>
                  <a:pt x="245" y="439"/>
                  <a:pt x="245" y="439"/>
                  <a:pt x="245" y="439"/>
                </a:cubicBezTo>
                <a:cubicBezTo>
                  <a:pt x="245" y="439"/>
                  <a:pt x="245" y="439"/>
                  <a:pt x="245" y="439"/>
                </a:cubicBezTo>
                <a:cubicBezTo>
                  <a:pt x="246" y="439"/>
                  <a:pt x="246" y="439"/>
                  <a:pt x="246" y="439"/>
                </a:cubicBezTo>
                <a:cubicBezTo>
                  <a:pt x="246" y="439"/>
                  <a:pt x="246" y="440"/>
                  <a:pt x="246" y="440"/>
                </a:cubicBezTo>
                <a:cubicBezTo>
                  <a:pt x="245" y="440"/>
                  <a:pt x="245" y="440"/>
                  <a:pt x="245" y="440"/>
                </a:cubicBezTo>
                <a:cubicBezTo>
                  <a:pt x="245" y="440"/>
                  <a:pt x="245" y="441"/>
                  <a:pt x="245" y="441"/>
                </a:cubicBezTo>
                <a:cubicBezTo>
                  <a:pt x="245" y="441"/>
                  <a:pt x="245" y="441"/>
                  <a:pt x="245" y="441"/>
                </a:cubicBezTo>
                <a:cubicBezTo>
                  <a:pt x="244" y="441"/>
                  <a:pt x="244" y="441"/>
                  <a:pt x="244" y="441"/>
                </a:cubicBezTo>
                <a:cubicBezTo>
                  <a:pt x="244" y="441"/>
                  <a:pt x="243" y="441"/>
                  <a:pt x="243" y="441"/>
                </a:cubicBezTo>
                <a:cubicBezTo>
                  <a:pt x="243" y="440"/>
                  <a:pt x="243" y="440"/>
                  <a:pt x="243" y="440"/>
                </a:cubicBezTo>
                <a:cubicBezTo>
                  <a:pt x="243" y="440"/>
                  <a:pt x="242" y="440"/>
                  <a:pt x="242" y="439"/>
                </a:cubicBezTo>
                <a:cubicBezTo>
                  <a:pt x="241" y="439"/>
                  <a:pt x="241" y="439"/>
                  <a:pt x="241" y="439"/>
                </a:cubicBezTo>
                <a:cubicBezTo>
                  <a:pt x="241" y="439"/>
                  <a:pt x="241" y="439"/>
                  <a:pt x="241" y="438"/>
                </a:cubicBezTo>
                <a:cubicBezTo>
                  <a:pt x="241" y="438"/>
                  <a:pt x="241" y="438"/>
                  <a:pt x="241" y="439"/>
                </a:cubicBezTo>
                <a:cubicBezTo>
                  <a:pt x="241" y="438"/>
                  <a:pt x="241" y="438"/>
                  <a:pt x="241" y="438"/>
                </a:cubicBezTo>
                <a:close/>
                <a:moveTo>
                  <a:pt x="222" y="465"/>
                </a:moveTo>
                <a:cubicBezTo>
                  <a:pt x="222" y="465"/>
                  <a:pt x="223" y="465"/>
                  <a:pt x="223" y="465"/>
                </a:cubicBezTo>
                <a:cubicBezTo>
                  <a:pt x="223" y="465"/>
                  <a:pt x="223" y="465"/>
                  <a:pt x="223" y="466"/>
                </a:cubicBezTo>
                <a:cubicBezTo>
                  <a:pt x="223" y="466"/>
                  <a:pt x="223" y="466"/>
                  <a:pt x="223" y="466"/>
                </a:cubicBezTo>
                <a:cubicBezTo>
                  <a:pt x="223" y="466"/>
                  <a:pt x="223" y="466"/>
                  <a:pt x="223" y="466"/>
                </a:cubicBezTo>
                <a:cubicBezTo>
                  <a:pt x="224" y="466"/>
                  <a:pt x="224" y="466"/>
                  <a:pt x="224" y="466"/>
                </a:cubicBezTo>
                <a:cubicBezTo>
                  <a:pt x="224" y="466"/>
                  <a:pt x="224" y="466"/>
                  <a:pt x="224" y="466"/>
                </a:cubicBezTo>
                <a:cubicBezTo>
                  <a:pt x="224" y="466"/>
                  <a:pt x="224" y="465"/>
                  <a:pt x="224" y="465"/>
                </a:cubicBezTo>
                <a:cubicBezTo>
                  <a:pt x="224" y="465"/>
                  <a:pt x="224" y="465"/>
                  <a:pt x="224" y="465"/>
                </a:cubicBezTo>
                <a:cubicBezTo>
                  <a:pt x="224" y="465"/>
                  <a:pt x="224" y="465"/>
                  <a:pt x="224" y="465"/>
                </a:cubicBezTo>
                <a:cubicBezTo>
                  <a:pt x="224" y="465"/>
                  <a:pt x="224" y="465"/>
                  <a:pt x="224" y="465"/>
                </a:cubicBezTo>
                <a:cubicBezTo>
                  <a:pt x="224" y="465"/>
                  <a:pt x="224" y="464"/>
                  <a:pt x="224" y="464"/>
                </a:cubicBezTo>
                <a:cubicBezTo>
                  <a:pt x="224" y="464"/>
                  <a:pt x="224" y="464"/>
                  <a:pt x="224" y="464"/>
                </a:cubicBezTo>
                <a:cubicBezTo>
                  <a:pt x="224" y="464"/>
                  <a:pt x="224" y="464"/>
                  <a:pt x="224" y="464"/>
                </a:cubicBezTo>
                <a:cubicBezTo>
                  <a:pt x="224" y="465"/>
                  <a:pt x="224" y="465"/>
                  <a:pt x="225" y="465"/>
                </a:cubicBezTo>
                <a:cubicBezTo>
                  <a:pt x="225" y="465"/>
                  <a:pt x="225" y="465"/>
                  <a:pt x="225" y="465"/>
                </a:cubicBezTo>
                <a:cubicBezTo>
                  <a:pt x="225" y="465"/>
                  <a:pt x="225" y="465"/>
                  <a:pt x="225" y="465"/>
                </a:cubicBezTo>
                <a:cubicBezTo>
                  <a:pt x="225" y="466"/>
                  <a:pt x="225" y="466"/>
                  <a:pt x="225" y="466"/>
                </a:cubicBezTo>
                <a:cubicBezTo>
                  <a:pt x="224" y="466"/>
                  <a:pt x="224" y="467"/>
                  <a:pt x="224" y="467"/>
                </a:cubicBezTo>
                <a:cubicBezTo>
                  <a:pt x="224" y="467"/>
                  <a:pt x="224" y="467"/>
                  <a:pt x="224" y="467"/>
                </a:cubicBezTo>
                <a:cubicBezTo>
                  <a:pt x="224" y="467"/>
                  <a:pt x="224" y="467"/>
                  <a:pt x="224" y="467"/>
                </a:cubicBezTo>
                <a:cubicBezTo>
                  <a:pt x="224" y="467"/>
                  <a:pt x="224" y="467"/>
                  <a:pt x="224" y="467"/>
                </a:cubicBezTo>
                <a:cubicBezTo>
                  <a:pt x="224" y="467"/>
                  <a:pt x="224" y="467"/>
                  <a:pt x="223" y="467"/>
                </a:cubicBezTo>
                <a:cubicBezTo>
                  <a:pt x="223" y="467"/>
                  <a:pt x="223" y="467"/>
                  <a:pt x="223" y="467"/>
                </a:cubicBezTo>
                <a:cubicBezTo>
                  <a:pt x="223" y="467"/>
                  <a:pt x="223" y="466"/>
                  <a:pt x="223" y="466"/>
                </a:cubicBezTo>
                <a:cubicBezTo>
                  <a:pt x="223" y="466"/>
                  <a:pt x="223" y="466"/>
                  <a:pt x="223" y="466"/>
                </a:cubicBezTo>
                <a:cubicBezTo>
                  <a:pt x="223" y="466"/>
                  <a:pt x="223" y="466"/>
                  <a:pt x="223" y="466"/>
                </a:cubicBezTo>
                <a:cubicBezTo>
                  <a:pt x="223" y="466"/>
                  <a:pt x="223" y="466"/>
                  <a:pt x="223" y="466"/>
                </a:cubicBezTo>
                <a:cubicBezTo>
                  <a:pt x="223" y="467"/>
                  <a:pt x="223" y="467"/>
                  <a:pt x="223" y="467"/>
                </a:cubicBezTo>
                <a:cubicBezTo>
                  <a:pt x="223" y="467"/>
                  <a:pt x="223" y="467"/>
                  <a:pt x="223" y="467"/>
                </a:cubicBezTo>
                <a:cubicBezTo>
                  <a:pt x="222" y="467"/>
                  <a:pt x="222" y="467"/>
                  <a:pt x="222" y="467"/>
                </a:cubicBezTo>
                <a:cubicBezTo>
                  <a:pt x="222" y="467"/>
                  <a:pt x="222" y="467"/>
                  <a:pt x="222" y="467"/>
                </a:cubicBezTo>
                <a:cubicBezTo>
                  <a:pt x="222" y="467"/>
                  <a:pt x="222" y="467"/>
                  <a:pt x="222" y="467"/>
                </a:cubicBezTo>
                <a:cubicBezTo>
                  <a:pt x="222" y="466"/>
                  <a:pt x="222" y="466"/>
                  <a:pt x="222" y="466"/>
                </a:cubicBezTo>
                <a:cubicBezTo>
                  <a:pt x="222" y="466"/>
                  <a:pt x="222" y="465"/>
                  <a:pt x="222" y="465"/>
                </a:cubicBezTo>
                <a:cubicBezTo>
                  <a:pt x="222" y="465"/>
                  <a:pt x="222" y="465"/>
                  <a:pt x="222" y="465"/>
                </a:cubicBezTo>
                <a:close/>
                <a:moveTo>
                  <a:pt x="222" y="459"/>
                </a:moveTo>
                <a:cubicBezTo>
                  <a:pt x="222" y="459"/>
                  <a:pt x="222" y="459"/>
                  <a:pt x="222" y="459"/>
                </a:cubicBezTo>
                <a:cubicBezTo>
                  <a:pt x="222" y="459"/>
                  <a:pt x="222" y="459"/>
                  <a:pt x="222" y="459"/>
                </a:cubicBezTo>
                <a:cubicBezTo>
                  <a:pt x="222" y="459"/>
                  <a:pt x="222" y="460"/>
                  <a:pt x="222" y="460"/>
                </a:cubicBezTo>
                <a:cubicBezTo>
                  <a:pt x="222" y="460"/>
                  <a:pt x="222" y="460"/>
                  <a:pt x="222" y="460"/>
                </a:cubicBezTo>
                <a:cubicBezTo>
                  <a:pt x="222" y="460"/>
                  <a:pt x="222" y="460"/>
                  <a:pt x="222" y="460"/>
                </a:cubicBezTo>
                <a:cubicBezTo>
                  <a:pt x="221" y="460"/>
                  <a:pt x="222" y="459"/>
                  <a:pt x="221" y="459"/>
                </a:cubicBezTo>
                <a:cubicBezTo>
                  <a:pt x="221" y="459"/>
                  <a:pt x="221" y="459"/>
                  <a:pt x="221" y="459"/>
                </a:cubicBezTo>
                <a:cubicBezTo>
                  <a:pt x="221" y="459"/>
                  <a:pt x="221" y="459"/>
                  <a:pt x="221" y="459"/>
                </a:cubicBezTo>
                <a:cubicBezTo>
                  <a:pt x="221" y="459"/>
                  <a:pt x="221" y="459"/>
                  <a:pt x="221" y="459"/>
                </a:cubicBezTo>
                <a:cubicBezTo>
                  <a:pt x="221" y="459"/>
                  <a:pt x="221" y="458"/>
                  <a:pt x="221" y="458"/>
                </a:cubicBezTo>
                <a:cubicBezTo>
                  <a:pt x="221" y="458"/>
                  <a:pt x="221" y="458"/>
                  <a:pt x="221" y="458"/>
                </a:cubicBezTo>
                <a:cubicBezTo>
                  <a:pt x="221" y="458"/>
                  <a:pt x="221" y="458"/>
                  <a:pt x="221" y="458"/>
                </a:cubicBezTo>
                <a:cubicBezTo>
                  <a:pt x="221" y="458"/>
                  <a:pt x="221" y="458"/>
                  <a:pt x="221" y="458"/>
                </a:cubicBezTo>
                <a:cubicBezTo>
                  <a:pt x="221" y="458"/>
                  <a:pt x="222" y="458"/>
                  <a:pt x="222" y="458"/>
                </a:cubicBezTo>
                <a:cubicBezTo>
                  <a:pt x="222" y="458"/>
                  <a:pt x="222" y="458"/>
                  <a:pt x="222" y="457"/>
                </a:cubicBezTo>
                <a:cubicBezTo>
                  <a:pt x="222" y="457"/>
                  <a:pt x="222" y="457"/>
                  <a:pt x="222" y="457"/>
                </a:cubicBezTo>
                <a:cubicBezTo>
                  <a:pt x="222" y="457"/>
                  <a:pt x="222" y="457"/>
                  <a:pt x="222" y="457"/>
                </a:cubicBezTo>
                <a:cubicBezTo>
                  <a:pt x="222" y="457"/>
                  <a:pt x="222" y="458"/>
                  <a:pt x="222" y="458"/>
                </a:cubicBezTo>
                <a:cubicBezTo>
                  <a:pt x="222" y="458"/>
                  <a:pt x="222" y="458"/>
                  <a:pt x="222" y="458"/>
                </a:cubicBezTo>
                <a:cubicBezTo>
                  <a:pt x="222" y="458"/>
                  <a:pt x="222" y="459"/>
                  <a:pt x="222" y="459"/>
                </a:cubicBezTo>
                <a:close/>
                <a:moveTo>
                  <a:pt x="222" y="454"/>
                </a:moveTo>
                <a:cubicBezTo>
                  <a:pt x="222" y="454"/>
                  <a:pt x="222" y="455"/>
                  <a:pt x="222" y="455"/>
                </a:cubicBezTo>
                <a:cubicBezTo>
                  <a:pt x="222" y="455"/>
                  <a:pt x="222" y="455"/>
                  <a:pt x="222" y="455"/>
                </a:cubicBezTo>
                <a:cubicBezTo>
                  <a:pt x="222" y="455"/>
                  <a:pt x="222" y="455"/>
                  <a:pt x="222" y="455"/>
                </a:cubicBezTo>
                <a:cubicBezTo>
                  <a:pt x="222" y="455"/>
                  <a:pt x="222" y="456"/>
                  <a:pt x="222" y="456"/>
                </a:cubicBezTo>
                <a:cubicBezTo>
                  <a:pt x="222" y="456"/>
                  <a:pt x="222" y="456"/>
                  <a:pt x="222" y="456"/>
                </a:cubicBezTo>
                <a:cubicBezTo>
                  <a:pt x="221" y="456"/>
                  <a:pt x="221" y="456"/>
                  <a:pt x="221" y="456"/>
                </a:cubicBezTo>
                <a:cubicBezTo>
                  <a:pt x="221" y="456"/>
                  <a:pt x="221" y="456"/>
                  <a:pt x="221" y="456"/>
                </a:cubicBezTo>
                <a:cubicBezTo>
                  <a:pt x="221" y="456"/>
                  <a:pt x="221" y="456"/>
                  <a:pt x="221" y="456"/>
                </a:cubicBezTo>
                <a:cubicBezTo>
                  <a:pt x="221" y="456"/>
                  <a:pt x="221" y="456"/>
                  <a:pt x="221" y="456"/>
                </a:cubicBezTo>
                <a:cubicBezTo>
                  <a:pt x="221" y="457"/>
                  <a:pt x="221" y="457"/>
                  <a:pt x="221" y="457"/>
                </a:cubicBezTo>
                <a:cubicBezTo>
                  <a:pt x="221" y="457"/>
                  <a:pt x="221" y="457"/>
                  <a:pt x="221" y="457"/>
                </a:cubicBezTo>
                <a:cubicBezTo>
                  <a:pt x="221" y="457"/>
                  <a:pt x="221" y="457"/>
                  <a:pt x="221" y="457"/>
                </a:cubicBezTo>
                <a:cubicBezTo>
                  <a:pt x="221" y="457"/>
                  <a:pt x="221" y="458"/>
                  <a:pt x="221" y="458"/>
                </a:cubicBezTo>
                <a:cubicBezTo>
                  <a:pt x="221" y="458"/>
                  <a:pt x="220" y="458"/>
                  <a:pt x="220" y="458"/>
                </a:cubicBezTo>
                <a:cubicBezTo>
                  <a:pt x="220" y="458"/>
                  <a:pt x="220" y="457"/>
                  <a:pt x="220" y="457"/>
                </a:cubicBezTo>
                <a:cubicBezTo>
                  <a:pt x="220" y="457"/>
                  <a:pt x="220" y="457"/>
                  <a:pt x="220" y="457"/>
                </a:cubicBezTo>
                <a:cubicBezTo>
                  <a:pt x="220" y="457"/>
                  <a:pt x="220" y="457"/>
                  <a:pt x="220" y="457"/>
                </a:cubicBezTo>
                <a:cubicBezTo>
                  <a:pt x="220" y="457"/>
                  <a:pt x="220" y="457"/>
                  <a:pt x="220" y="457"/>
                </a:cubicBezTo>
                <a:cubicBezTo>
                  <a:pt x="220" y="457"/>
                  <a:pt x="220" y="457"/>
                  <a:pt x="220" y="457"/>
                </a:cubicBezTo>
                <a:cubicBezTo>
                  <a:pt x="220" y="456"/>
                  <a:pt x="220" y="456"/>
                  <a:pt x="220" y="456"/>
                </a:cubicBezTo>
                <a:cubicBezTo>
                  <a:pt x="220" y="456"/>
                  <a:pt x="220" y="456"/>
                  <a:pt x="220" y="456"/>
                </a:cubicBezTo>
                <a:cubicBezTo>
                  <a:pt x="220" y="456"/>
                  <a:pt x="220" y="456"/>
                  <a:pt x="220" y="456"/>
                </a:cubicBezTo>
                <a:cubicBezTo>
                  <a:pt x="221" y="456"/>
                  <a:pt x="221" y="456"/>
                  <a:pt x="221" y="456"/>
                </a:cubicBezTo>
                <a:cubicBezTo>
                  <a:pt x="221" y="456"/>
                  <a:pt x="221" y="455"/>
                  <a:pt x="221" y="455"/>
                </a:cubicBezTo>
                <a:cubicBezTo>
                  <a:pt x="221" y="455"/>
                  <a:pt x="221" y="455"/>
                  <a:pt x="221" y="454"/>
                </a:cubicBezTo>
                <a:cubicBezTo>
                  <a:pt x="221" y="454"/>
                  <a:pt x="221" y="454"/>
                  <a:pt x="221" y="454"/>
                </a:cubicBezTo>
                <a:cubicBezTo>
                  <a:pt x="221" y="454"/>
                  <a:pt x="221" y="454"/>
                  <a:pt x="221" y="454"/>
                </a:cubicBezTo>
                <a:cubicBezTo>
                  <a:pt x="221" y="454"/>
                  <a:pt x="222" y="454"/>
                  <a:pt x="222" y="454"/>
                </a:cubicBezTo>
                <a:close/>
                <a:moveTo>
                  <a:pt x="219" y="457"/>
                </a:moveTo>
                <a:cubicBezTo>
                  <a:pt x="218" y="457"/>
                  <a:pt x="218" y="457"/>
                  <a:pt x="218" y="457"/>
                </a:cubicBezTo>
                <a:cubicBezTo>
                  <a:pt x="218" y="456"/>
                  <a:pt x="218" y="456"/>
                  <a:pt x="218" y="456"/>
                </a:cubicBezTo>
                <a:cubicBezTo>
                  <a:pt x="218" y="456"/>
                  <a:pt x="218" y="456"/>
                  <a:pt x="218" y="456"/>
                </a:cubicBezTo>
                <a:cubicBezTo>
                  <a:pt x="218" y="456"/>
                  <a:pt x="218" y="456"/>
                  <a:pt x="219" y="456"/>
                </a:cubicBezTo>
                <a:cubicBezTo>
                  <a:pt x="219" y="456"/>
                  <a:pt x="219" y="456"/>
                  <a:pt x="219" y="456"/>
                </a:cubicBezTo>
                <a:cubicBezTo>
                  <a:pt x="219" y="456"/>
                  <a:pt x="219" y="456"/>
                  <a:pt x="219" y="456"/>
                </a:cubicBezTo>
                <a:cubicBezTo>
                  <a:pt x="219" y="456"/>
                  <a:pt x="219" y="456"/>
                  <a:pt x="219" y="456"/>
                </a:cubicBezTo>
                <a:cubicBezTo>
                  <a:pt x="219" y="456"/>
                  <a:pt x="219" y="456"/>
                  <a:pt x="219" y="456"/>
                </a:cubicBezTo>
                <a:cubicBezTo>
                  <a:pt x="219" y="456"/>
                  <a:pt x="219" y="456"/>
                  <a:pt x="219" y="456"/>
                </a:cubicBezTo>
                <a:cubicBezTo>
                  <a:pt x="219" y="456"/>
                  <a:pt x="219" y="456"/>
                  <a:pt x="219" y="456"/>
                </a:cubicBezTo>
                <a:cubicBezTo>
                  <a:pt x="219" y="456"/>
                  <a:pt x="219" y="456"/>
                  <a:pt x="219" y="456"/>
                </a:cubicBezTo>
                <a:cubicBezTo>
                  <a:pt x="219" y="456"/>
                  <a:pt x="220" y="456"/>
                  <a:pt x="220" y="456"/>
                </a:cubicBezTo>
                <a:cubicBezTo>
                  <a:pt x="220" y="456"/>
                  <a:pt x="219" y="456"/>
                  <a:pt x="219" y="457"/>
                </a:cubicBezTo>
                <a:cubicBezTo>
                  <a:pt x="219" y="457"/>
                  <a:pt x="219" y="457"/>
                  <a:pt x="219" y="457"/>
                </a:cubicBezTo>
                <a:cubicBezTo>
                  <a:pt x="219" y="457"/>
                  <a:pt x="219" y="457"/>
                  <a:pt x="219" y="457"/>
                </a:cubicBezTo>
                <a:cubicBezTo>
                  <a:pt x="219" y="457"/>
                  <a:pt x="219" y="457"/>
                  <a:pt x="219" y="457"/>
                </a:cubicBezTo>
                <a:cubicBezTo>
                  <a:pt x="219" y="457"/>
                  <a:pt x="219" y="457"/>
                  <a:pt x="219" y="457"/>
                </a:cubicBezTo>
                <a:cubicBezTo>
                  <a:pt x="219" y="457"/>
                  <a:pt x="219" y="457"/>
                  <a:pt x="219" y="457"/>
                </a:cubicBezTo>
                <a:cubicBezTo>
                  <a:pt x="219" y="457"/>
                  <a:pt x="219" y="457"/>
                  <a:pt x="219" y="457"/>
                </a:cubicBezTo>
                <a:cubicBezTo>
                  <a:pt x="219" y="457"/>
                  <a:pt x="219" y="457"/>
                  <a:pt x="219" y="457"/>
                </a:cubicBezTo>
                <a:close/>
                <a:moveTo>
                  <a:pt x="221" y="448"/>
                </a:moveTo>
                <a:cubicBezTo>
                  <a:pt x="221" y="448"/>
                  <a:pt x="221" y="449"/>
                  <a:pt x="221" y="449"/>
                </a:cubicBezTo>
                <a:cubicBezTo>
                  <a:pt x="221" y="449"/>
                  <a:pt x="221" y="449"/>
                  <a:pt x="221" y="449"/>
                </a:cubicBezTo>
                <a:cubicBezTo>
                  <a:pt x="221" y="449"/>
                  <a:pt x="221" y="449"/>
                  <a:pt x="221" y="449"/>
                </a:cubicBezTo>
                <a:cubicBezTo>
                  <a:pt x="221" y="449"/>
                  <a:pt x="221" y="450"/>
                  <a:pt x="221" y="450"/>
                </a:cubicBezTo>
                <a:cubicBezTo>
                  <a:pt x="221" y="450"/>
                  <a:pt x="221" y="450"/>
                  <a:pt x="221" y="450"/>
                </a:cubicBezTo>
                <a:cubicBezTo>
                  <a:pt x="221" y="450"/>
                  <a:pt x="221" y="450"/>
                  <a:pt x="221" y="450"/>
                </a:cubicBezTo>
                <a:cubicBezTo>
                  <a:pt x="221" y="450"/>
                  <a:pt x="220" y="450"/>
                  <a:pt x="220" y="450"/>
                </a:cubicBezTo>
                <a:cubicBezTo>
                  <a:pt x="220" y="450"/>
                  <a:pt x="220" y="450"/>
                  <a:pt x="220" y="450"/>
                </a:cubicBezTo>
                <a:cubicBezTo>
                  <a:pt x="220" y="450"/>
                  <a:pt x="220" y="450"/>
                  <a:pt x="220" y="449"/>
                </a:cubicBezTo>
                <a:cubicBezTo>
                  <a:pt x="220" y="449"/>
                  <a:pt x="220" y="449"/>
                  <a:pt x="220" y="449"/>
                </a:cubicBezTo>
                <a:cubicBezTo>
                  <a:pt x="220" y="449"/>
                  <a:pt x="220" y="449"/>
                  <a:pt x="220" y="449"/>
                </a:cubicBezTo>
                <a:cubicBezTo>
                  <a:pt x="220" y="449"/>
                  <a:pt x="220" y="448"/>
                  <a:pt x="221" y="448"/>
                </a:cubicBezTo>
                <a:cubicBezTo>
                  <a:pt x="221" y="448"/>
                  <a:pt x="221" y="448"/>
                  <a:pt x="221" y="448"/>
                </a:cubicBezTo>
                <a:close/>
                <a:moveTo>
                  <a:pt x="210" y="445"/>
                </a:moveTo>
                <a:cubicBezTo>
                  <a:pt x="210" y="445"/>
                  <a:pt x="210" y="445"/>
                  <a:pt x="209" y="445"/>
                </a:cubicBezTo>
                <a:cubicBezTo>
                  <a:pt x="209" y="445"/>
                  <a:pt x="209" y="446"/>
                  <a:pt x="209" y="446"/>
                </a:cubicBezTo>
                <a:cubicBezTo>
                  <a:pt x="209" y="446"/>
                  <a:pt x="209" y="446"/>
                  <a:pt x="208" y="446"/>
                </a:cubicBezTo>
                <a:cubicBezTo>
                  <a:pt x="208" y="446"/>
                  <a:pt x="208" y="446"/>
                  <a:pt x="208" y="446"/>
                </a:cubicBezTo>
                <a:cubicBezTo>
                  <a:pt x="209" y="445"/>
                  <a:pt x="209" y="445"/>
                  <a:pt x="210" y="444"/>
                </a:cubicBezTo>
                <a:cubicBezTo>
                  <a:pt x="210" y="444"/>
                  <a:pt x="210" y="444"/>
                  <a:pt x="210" y="444"/>
                </a:cubicBezTo>
                <a:cubicBezTo>
                  <a:pt x="210" y="444"/>
                  <a:pt x="211" y="444"/>
                  <a:pt x="211" y="444"/>
                </a:cubicBezTo>
                <a:cubicBezTo>
                  <a:pt x="211" y="444"/>
                  <a:pt x="211" y="444"/>
                  <a:pt x="211" y="444"/>
                </a:cubicBezTo>
                <a:cubicBezTo>
                  <a:pt x="211" y="444"/>
                  <a:pt x="211" y="444"/>
                  <a:pt x="211" y="444"/>
                </a:cubicBezTo>
                <a:cubicBezTo>
                  <a:pt x="211" y="444"/>
                  <a:pt x="210" y="444"/>
                  <a:pt x="210" y="445"/>
                </a:cubicBezTo>
                <a:cubicBezTo>
                  <a:pt x="210" y="445"/>
                  <a:pt x="210" y="445"/>
                  <a:pt x="210" y="445"/>
                </a:cubicBezTo>
                <a:close/>
                <a:moveTo>
                  <a:pt x="213" y="447"/>
                </a:moveTo>
                <a:cubicBezTo>
                  <a:pt x="213" y="447"/>
                  <a:pt x="213" y="447"/>
                  <a:pt x="213" y="447"/>
                </a:cubicBezTo>
                <a:cubicBezTo>
                  <a:pt x="213" y="448"/>
                  <a:pt x="213" y="448"/>
                  <a:pt x="213" y="448"/>
                </a:cubicBezTo>
                <a:cubicBezTo>
                  <a:pt x="213" y="448"/>
                  <a:pt x="212" y="448"/>
                  <a:pt x="212" y="448"/>
                </a:cubicBezTo>
                <a:cubicBezTo>
                  <a:pt x="212" y="448"/>
                  <a:pt x="212" y="448"/>
                  <a:pt x="212" y="448"/>
                </a:cubicBezTo>
                <a:cubicBezTo>
                  <a:pt x="212" y="448"/>
                  <a:pt x="212" y="448"/>
                  <a:pt x="212" y="448"/>
                </a:cubicBezTo>
                <a:cubicBezTo>
                  <a:pt x="212" y="448"/>
                  <a:pt x="212" y="448"/>
                  <a:pt x="212" y="448"/>
                </a:cubicBezTo>
                <a:cubicBezTo>
                  <a:pt x="212" y="448"/>
                  <a:pt x="212" y="448"/>
                  <a:pt x="212" y="448"/>
                </a:cubicBezTo>
                <a:cubicBezTo>
                  <a:pt x="212" y="447"/>
                  <a:pt x="212" y="447"/>
                  <a:pt x="212" y="447"/>
                </a:cubicBezTo>
                <a:cubicBezTo>
                  <a:pt x="212" y="447"/>
                  <a:pt x="212" y="447"/>
                  <a:pt x="212" y="447"/>
                </a:cubicBezTo>
                <a:cubicBezTo>
                  <a:pt x="212" y="447"/>
                  <a:pt x="212" y="447"/>
                  <a:pt x="212" y="447"/>
                </a:cubicBezTo>
                <a:cubicBezTo>
                  <a:pt x="212" y="447"/>
                  <a:pt x="212" y="447"/>
                  <a:pt x="212" y="447"/>
                </a:cubicBezTo>
                <a:cubicBezTo>
                  <a:pt x="212" y="447"/>
                  <a:pt x="212" y="447"/>
                  <a:pt x="213" y="447"/>
                </a:cubicBezTo>
                <a:cubicBezTo>
                  <a:pt x="213" y="447"/>
                  <a:pt x="213" y="447"/>
                  <a:pt x="213" y="447"/>
                </a:cubicBezTo>
                <a:cubicBezTo>
                  <a:pt x="213" y="447"/>
                  <a:pt x="213" y="447"/>
                  <a:pt x="213" y="447"/>
                </a:cubicBezTo>
                <a:cubicBezTo>
                  <a:pt x="213" y="447"/>
                  <a:pt x="213" y="447"/>
                  <a:pt x="213" y="447"/>
                </a:cubicBezTo>
                <a:cubicBezTo>
                  <a:pt x="213" y="447"/>
                  <a:pt x="213" y="447"/>
                  <a:pt x="213" y="447"/>
                </a:cubicBezTo>
                <a:close/>
                <a:moveTo>
                  <a:pt x="215" y="450"/>
                </a:moveTo>
                <a:cubicBezTo>
                  <a:pt x="215" y="450"/>
                  <a:pt x="215" y="450"/>
                  <a:pt x="215" y="450"/>
                </a:cubicBezTo>
                <a:cubicBezTo>
                  <a:pt x="215" y="450"/>
                  <a:pt x="215" y="450"/>
                  <a:pt x="215" y="449"/>
                </a:cubicBezTo>
                <a:cubicBezTo>
                  <a:pt x="214" y="449"/>
                  <a:pt x="214" y="449"/>
                  <a:pt x="214" y="449"/>
                </a:cubicBezTo>
                <a:cubicBezTo>
                  <a:pt x="214" y="449"/>
                  <a:pt x="214" y="449"/>
                  <a:pt x="214" y="449"/>
                </a:cubicBezTo>
                <a:cubicBezTo>
                  <a:pt x="214" y="449"/>
                  <a:pt x="214" y="449"/>
                  <a:pt x="215" y="449"/>
                </a:cubicBezTo>
                <a:cubicBezTo>
                  <a:pt x="215" y="449"/>
                  <a:pt x="215" y="449"/>
                  <a:pt x="215" y="449"/>
                </a:cubicBezTo>
                <a:cubicBezTo>
                  <a:pt x="215" y="449"/>
                  <a:pt x="215" y="449"/>
                  <a:pt x="215" y="449"/>
                </a:cubicBezTo>
                <a:cubicBezTo>
                  <a:pt x="215" y="449"/>
                  <a:pt x="215" y="449"/>
                  <a:pt x="215" y="449"/>
                </a:cubicBezTo>
                <a:cubicBezTo>
                  <a:pt x="215" y="449"/>
                  <a:pt x="215" y="449"/>
                  <a:pt x="215" y="449"/>
                </a:cubicBezTo>
                <a:cubicBezTo>
                  <a:pt x="216" y="449"/>
                  <a:pt x="216" y="449"/>
                  <a:pt x="216" y="449"/>
                </a:cubicBezTo>
                <a:cubicBezTo>
                  <a:pt x="216" y="449"/>
                  <a:pt x="216" y="449"/>
                  <a:pt x="216" y="449"/>
                </a:cubicBezTo>
                <a:cubicBezTo>
                  <a:pt x="215" y="449"/>
                  <a:pt x="215" y="450"/>
                  <a:pt x="215" y="450"/>
                </a:cubicBezTo>
                <a:cubicBezTo>
                  <a:pt x="215" y="450"/>
                  <a:pt x="216" y="450"/>
                  <a:pt x="215" y="450"/>
                </a:cubicBezTo>
                <a:close/>
                <a:moveTo>
                  <a:pt x="362" y="446"/>
                </a:moveTo>
                <a:cubicBezTo>
                  <a:pt x="362" y="446"/>
                  <a:pt x="363" y="446"/>
                  <a:pt x="363" y="446"/>
                </a:cubicBezTo>
                <a:cubicBezTo>
                  <a:pt x="363" y="445"/>
                  <a:pt x="363" y="445"/>
                  <a:pt x="363" y="445"/>
                </a:cubicBezTo>
                <a:cubicBezTo>
                  <a:pt x="363" y="444"/>
                  <a:pt x="364" y="443"/>
                  <a:pt x="364" y="443"/>
                </a:cubicBezTo>
                <a:cubicBezTo>
                  <a:pt x="364" y="443"/>
                  <a:pt x="364" y="443"/>
                  <a:pt x="365" y="443"/>
                </a:cubicBezTo>
                <a:cubicBezTo>
                  <a:pt x="365" y="443"/>
                  <a:pt x="365" y="443"/>
                  <a:pt x="365" y="443"/>
                </a:cubicBezTo>
                <a:cubicBezTo>
                  <a:pt x="365" y="443"/>
                  <a:pt x="365" y="443"/>
                  <a:pt x="365" y="443"/>
                </a:cubicBezTo>
                <a:cubicBezTo>
                  <a:pt x="366" y="443"/>
                  <a:pt x="366" y="444"/>
                  <a:pt x="366" y="444"/>
                </a:cubicBezTo>
                <a:cubicBezTo>
                  <a:pt x="366" y="444"/>
                  <a:pt x="366" y="445"/>
                  <a:pt x="366" y="445"/>
                </a:cubicBezTo>
                <a:cubicBezTo>
                  <a:pt x="366" y="446"/>
                  <a:pt x="366" y="448"/>
                  <a:pt x="366" y="449"/>
                </a:cubicBezTo>
                <a:cubicBezTo>
                  <a:pt x="366" y="450"/>
                  <a:pt x="366" y="450"/>
                  <a:pt x="366" y="450"/>
                </a:cubicBezTo>
                <a:cubicBezTo>
                  <a:pt x="366" y="451"/>
                  <a:pt x="366" y="452"/>
                  <a:pt x="365" y="452"/>
                </a:cubicBezTo>
                <a:cubicBezTo>
                  <a:pt x="365" y="453"/>
                  <a:pt x="365" y="453"/>
                  <a:pt x="365" y="453"/>
                </a:cubicBezTo>
                <a:cubicBezTo>
                  <a:pt x="365" y="453"/>
                  <a:pt x="364" y="453"/>
                  <a:pt x="364" y="453"/>
                </a:cubicBezTo>
                <a:cubicBezTo>
                  <a:pt x="364" y="452"/>
                  <a:pt x="364" y="452"/>
                  <a:pt x="364" y="452"/>
                </a:cubicBezTo>
                <a:cubicBezTo>
                  <a:pt x="364" y="452"/>
                  <a:pt x="364" y="452"/>
                  <a:pt x="363" y="452"/>
                </a:cubicBezTo>
                <a:cubicBezTo>
                  <a:pt x="363" y="452"/>
                  <a:pt x="363" y="452"/>
                  <a:pt x="363" y="452"/>
                </a:cubicBezTo>
                <a:cubicBezTo>
                  <a:pt x="363" y="452"/>
                  <a:pt x="363" y="451"/>
                  <a:pt x="363" y="451"/>
                </a:cubicBezTo>
                <a:cubicBezTo>
                  <a:pt x="363" y="451"/>
                  <a:pt x="363" y="451"/>
                  <a:pt x="363" y="451"/>
                </a:cubicBezTo>
                <a:cubicBezTo>
                  <a:pt x="363" y="450"/>
                  <a:pt x="363" y="450"/>
                  <a:pt x="363" y="450"/>
                </a:cubicBezTo>
                <a:cubicBezTo>
                  <a:pt x="362" y="450"/>
                  <a:pt x="362" y="450"/>
                  <a:pt x="362" y="449"/>
                </a:cubicBezTo>
                <a:cubicBezTo>
                  <a:pt x="363" y="449"/>
                  <a:pt x="363" y="448"/>
                  <a:pt x="363" y="448"/>
                </a:cubicBezTo>
                <a:cubicBezTo>
                  <a:pt x="363" y="448"/>
                  <a:pt x="363" y="447"/>
                  <a:pt x="363" y="447"/>
                </a:cubicBezTo>
                <a:cubicBezTo>
                  <a:pt x="362" y="447"/>
                  <a:pt x="362" y="447"/>
                  <a:pt x="362" y="446"/>
                </a:cubicBezTo>
                <a:close/>
                <a:moveTo>
                  <a:pt x="399" y="422"/>
                </a:moveTo>
                <a:cubicBezTo>
                  <a:pt x="399" y="422"/>
                  <a:pt x="399" y="422"/>
                  <a:pt x="399" y="422"/>
                </a:cubicBezTo>
                <a:cubicBezTo>
                  <a:pt x="399" y="422"/>
                  <a:pt x="399" y="422"/>
                  <a:pt x="399" y="422"/>
                </a:cubicBezTo>
                <a:cubicBezTo>
                  <a:pt x="399" y="421"/>
                  <a:pt x="399" y="421"/>
                  <a:pt x="399" y="421"/>
                </a:cubicBezTo>
                <a:cubicBezTo>
                  <a:pt x="398" y="421"/>
                  <a:pt x="398" y="421"/>
                  <a:pt x="398" y="421"/>
                </a:cubicBezTo>
                <a:cubicBezTo>
                  <a:pt x="398" y="421"/>
                  <a:pt x="398" y="421"/>
                  <a:pt x="398" y="421"/>
                </a:cubicBezTo>
                <a:cubicBezTo>
                  <a:pt x="398" y="421"/>
                  <a:pt x="398" y="420"/>
                  <a:pt x="397" y="420"/>
                </a:cubicBezTo>
                <a:cubicBezTo>
                  <a:pt x="397" y="420"/>
                  <a:pt x="397" y="420"/>
                  <a:pt x="398" y="420"/>
                </a:cubicBezTo>
                <a:cubicBezTo>
                  <a:pt x="398" y="420"/>
                  <a:pt x="398" y="420"/>
                  <a:pt x="398" y="420"/>
                </a:cubicBezTo>
                <a:cubicBezTo>
                  <a:pt x="398" y="420"/>
                  <a:pt x="398" y="420"/>
                  <a:pt x="398" y="420"/>
                </a:cubicBezTo>
                <a:cubicBezTo>
                  <a:pt x="398" y="421"/>
                  <a:pt x="399" y="421"/>
                  <a:pt x="399" y="421"/>
                </a:cubicBezTo>
                <a:cubicBezTo>
                  <a:pt x="399" y="421"/>
                  <a:pt x="399" y="421"/>
                  <a:pt x="399" y="421"/>
                </a:cubicBezTo>
                <a:cubicBezTo>
                  <a:pt x="399" y="421"/>
                  <a:pt x="399" y="421"/>
                  <a:pt x="399" y="421"/>
                </a:cubicBezTo>
                <a:cubicBezTo>
                  <a:pt x="399" y="421"/>
                  <a:pt x="399" y="421"/>
                  <a:pt x="399" y="421"/>
                </a:cubicBezTo>
                <a:cubicBezTo>
                  <a:pt x="399" y="422"/>
                  <a:pt x="399" y="422"/>
                  <a:pt x="399" y="422"/>
                </a:cubicBezTo>
                <a:cubicBezTo>
                  <a:pt x="399" y="422"/>
                  <a:pt x="399" y="423"/>
                  <a:pt x="399" y="423"/>
                </a:cubicBezTo>
                <a:cubicBezTo>
                  <a:pt x="399" y="423"/>
                  <a:pt x="399" y="423"/>
                  <a:pt x="399" y="423"/>
                </a:cubicBezTo>
                <a:cubicBezTo>
                  <a:pt x="399" y="423"/>
                  <a:pt x="399" y="423"/>
                  <a:pt x="399" y="423"/>
                </a:cubicBezTo>
                <a:cubicBezTo>
                  <a:pt x="399" y="423"/>
                  <a:pt x="399" y="423"/>
                  <a:pt x="398" y="423"/>
                </a:cubicBezTo>
                <a:cubicBezTo>
                  <a:pt x="398" y="423"/>
                  <a:pt x="398" y="423"/>
                  <a:pt x="398" y="423"/>
                </a:cubicBezTo>
                <a:cubicBezTo>
                  <a:pt x="398" y="423"/>
                  <a:pt x="398" y="423"/>
                  <a:pt x="398" y="423"/>
                </a:cubicBezTo>
                <a:cubicBezTo>
                  <a:pt x="397" y="422"/>
                  <a:pt x="397" y="423"/>
                  <a:pt x="397" y="423"/>
                </a:cubicBezTo>
                <a:cubicBezTo>
                  <a:pt x="397" y="423"/>
                  <a:pt x="397" y="423"/>
                  <a:pt x="397" y="423"/>
                </a:cubicBezTo>
                <a:cubicBezTo>
                  <a:pt x="397" y="423"/>
                  <a:pt x="397" y="423"/>
                  <a:pt x="397" y="423"/>
                </a:cubicBezTo>
                <a:cubicBezTo>
                  <a:pt x="396" y="423"/>
                  <a:pt x="396" y="423"/>
                  <a:pt x="396" y="422"/>
                </a:cubicBezTo>
                <a:cubicBezTo>
                  <a:pt x="396" y="422"/>
                  <a:pt x="396" y="422"/>
                  <a:pt x="396" y="422"/>
                </a:cubicBezTo>
                <a:cubicBezTo>
                  <a:pt x="396" y="422"/>
                  <a:pt x="397" y="422"/>
                  <a:pt x="397" y="422"/>
                </a:cubicBezTo>
                <a:cubicBezTo>
                  <a:pt x="397" y="422"/>
                  <a:pt x="397" y="422"/>
                  <a:pt x="397" y="422"/>
                </a:cubicBezTo>
                <a:cubicBezTo>
                  <a:pt x="397" y="422"/>
                  <a:pt x="398" y="422"/>
                  <a:pt x="398" y="422"/>
                </a:cubicBezTo>
                <a:cubicBezTo>
                  <a:pt x="398" y="422"/>
                  <a:pt x="398" y="422"/>
                  <a:pt x="398" y="422"/>
                </a:cubicBezTo>
                <a:cubicBezTo>
                  <a:pt x="398" y="422"/>
                  <a:pt x="398" y="422"/>
                  <a:pt x="399" y="422"/>
                </a:cubicBezTo>
                <a:close/>
                <a:moveTo>
                  <a:pt x="340" y="422"/>
                </a:moveTo>
                <a:cubicBezTo>
                  <a:pt x="340" y="422"/>
                  <a:pt x="340" y="421"/>
                  <a:pt x="341" y="421"/>
                </a:cubicBezTo>
                <a:cubicBezTo>
                  <a:pt x="341" y="421"/>
                  <a:pt x="341" y="421"/>
                  <a:pt x="341" y="422"/>
                </a:cubicBezTo>
                <a:cubicBezTo>
                  <a:pt x="341" y="422"/>
                  <a:pt x="341" y="422"/>
                  <a:pt x="341" y="422"/>
                </a:cubicBezTo>
                <a:cubicBezTo>
                  <a:pt x="341" y="422"/>
                  <a:pt x="341" y="422"/>
                  <a:pt x="341" y="422"/>
                </a:cubicBezTo>
                <a:cubicBezTo>
                  <a:pt x="341" y="422"/>
                  <a:pt x="341" y="422"/>
                  <a:pt x="341" y="423"/>
                </a:cubicBezTo>
                <a:cubicBezTo>
                  <a:pt x="341" y="423"/>
                  <a:pt x="341" y="423"/>
                  <a:pt x="341" y="423"/>
                </a:cubicBezTo>
                <a:cubicBezTo>
                  <a:pt x="341" y="423"/>
                  <a:pt x="341" y="423"/>
                  <a:pt x="341" y="423"/>
                </a:cubicBezTo>
                <a:cubicBezTo>
                  <a:pt x="341" y="424"/>
                  <a:pt x="341" y="424"/>
                  <a:pt x="341" y="424"/>
                </a:cubicBezTo>
                <a:cubicBezTo>
                  <a:pt x="340" y="424"/>
                  <a:pt x="340" y="424"/>
                  <a:pt x="340" y="424"/>
                </a:cubicBezTo>
                <a:cubicBezTo>
                  <a:pt x="340" y="425"/>
                  <a:pt x="340" y="424"/>
                  <a:pt x="340" y="425"/>
                </a:cubicBezTo>
                <a:cubicBezTo>
                  <a:pt x="340" y="424"/>
                  <a:pt x="340" y="424"/>
                  <a:pt x="339" y="424"/>
                </a:cubicBezTo>
                <a:cubicBezTo>
                  <a:pt x="339" y="424"/>
                  <a:pt x="339" y="424"/>
                  <a:pt x="339" y="424"/>
                </a:cubicBezTo>
                <a:cubicBezTo>
                  <a:pt x="339" y="424"/>
                  <a:pt x="339" y="423"/>
                  <a:pt x="339" y="423"/>
                </a:cubicBezTo>
                <a:cubicBezTo>
                  <a:pt x="339" y="423"/>
                  <a:pt x="339" y="423"/>
                  <a:pt x="339" y="422"/>
                </a:cubicBezTo>
                <a:cubicBezTo>
                  <a:pt x="339" y="422"/>
                  <a:pt x="339" y="422"/>
                  <a:pt x="339" y="422"/>
                </a:cubicBezTo>
                <a:cubicBezTo>
                  <a:pt x="339" y="422"/>
                  <a:pt x="340" y="422"/>
                  <a:pt x="340" y="422"/>
                </a:cubicBezTo>
                <a:close/>
                <a:moveTo>
                  <a:pt x="331" y="413"/>
                </a:moveTo>
                <a:cubicBezTo>
                  <a:pt x="331" y="413"/>
                  <a:pt x="331" y="413"/>
                  <a:pt x="331" y="413"/>
                </a:cubicBezTo>
                <a:cubicBezTo>
                  <a:pt x="331" y="413"/>
                  <a:pt x="331" y="413"/>
                  <a:pt x="331" y="413"/>
                </a:cubicBezTo>
                <a:cubicBezTo>
                  <a:pt x="331" y="413"/>
                  <a:pt x="331" y="413"/>
                  <a:pt x="331" y="413"/>
                </a:cubicBezTo>
                <a:cubicBezTo>
                  <a:pt x="331" y="413"/>
                  <a:pt x="331" y="413"/>
                  <a:pt x="331" y="413"/>
                </a:cubicBezTo>
                <a:cubicBezTo>
                  <a:pt x="331" y="413"/>
                  <a:pt x="331" y="414"/>
                  <a:pt x="331" y="414"/>
                </a:cubicBezTo>
                <a:cubicBezTo>
                  <a:pt x="331" y="414"/>
                  <a:pt x="330" y="414"/>
                  <a:pt x="330" y="414"/>
                </a:cubicBezTo>
                <a:cubicBezTo>
                  <a:pt x="330" y="414"/>
                  <a:pt x="330" y="414"/>
                  <a:pt x="330" y="414"/>
                </a:cubicBezTo>
                <a:cubicBezTo>
                  <a:pt x="330" y="414"/>
                  <a:pt x="330" y="414"/>
                  <a:pt x="330" y="414"/>
                </a:cubicBezTo>
                <a:cubicBezTo>
                  <a:pt x="330" y="414"/>
                  <a:pt x="330" y="414"/>
                  <a:pt x="330" y="413"/>
                </a:cubicBezTo>
                <a:cubicBezTo>
                  <a:pt x="330" y="413"/>
                  <a:pt x="330" y="413"/>
                  <a:pt x="330" y="413"/>
                </a:cubicBezTo>
                <a:cubicBezTo>
                  <a:pt x="330" y="413"/>
                  <a:pt x="330" y="413"/>
                  <a:pt x="330" y="413"/>
                </a:cubicBezTo>
                <a:cubicBezTo>
                  <a:pt x="330" y="413"/>
                  <a:pt x="331" y="413"/>
                  <a:pt x="331" y="413"/>
                </a:cubicBezTo>
                <a:cubicBezTo>
                  <a:pt x="331" y="413"/>
                  <a:pt x="331" y="413"/>
                  <a:pt x="331" y="413"/>
                </a:cubicBezTo>
                <a:close/>
                <a:moveTo>
                  <a:pt x="332" y="414"/>
                </a:moveTo>
                <a:cubicBezTo>
                  <a:pt x="332" y="414"/>
                  <a:pt x="332" y="414"/>
                  <a:pt x="333" y="414"/>
                </a:cubicBezTo>
                <a:cubicBezTo>
                  <a:pt x="333" y="414"/>
                  <a:pt x="333" y="414"/>
                  <a:pt x="333" y="414"/>
                </a:cubicBezTo>
                <a:cubicBezTo>
                  <a:pt x="333" y="414"/>
                  <a:pt x="333" y="414"/>
                  <a:pt x="333" y="415"/>
                </a:cubicBezTo>
                <a:cubicBezTo>
                  <a:pt x="333" y="415"/>
                  <a:pt x="332" y="415"/>
                  <a:pt x="332" y="415"/>
                </a:cubicBezTo>
                <a:cubicBezTo>
                  <a:pt x="332" y="415"/>
                  <a:pt x="332" y="415"/>
                  <a:pt x="332" y="415"/>
                </a:cubicBezTo>
                <a:cubicBezTo>
                  <a:pt x="332" y="415"/>
                  <a:pt x="332" y="415"/>
                  <a:pt x="332" y="415"/>
                </a:cubicBezTo>
                <a:cubicBezTo>
                  <a:pt x="332" y="416"/>
                  <a:pt x="332" y="416"/>
                  <a:pt x="332" y="416"/>
                </a:cubicBezTo>
                <a:cubicBezTo>
                  <a:pt x="332" y="416"/>
                  <a:pt x="332" y="416"/>
                  <a:pt x="331" y="416"/>
                </a:cubicBezTo>
                <a:cubicBezTo>
                  <a:pt x="331" y="416"/>
                  <a:pt x="331" y="416"/>
                  <a:pt x="331" y="415"/>
                </a:cubicBezTo>
                <a:cubicBezTo>
                  <a:pt x="332" y="415"/>
                  <a:pt x="332" y="415"/>
                  <a:pt x="332" y="415"/>
                </a:cubicBezTo>
                <a:cubicBezTo>
                  <a:pt x="332" y="415"/>
                  <a:pt x="331" y="415"/>
                  <a:pt x="331" y="415"/>
                </a:cubicBezTo>
                <a:cubicBezTo>
                  <a:pt x="331" y="415"/>
                  <a:pt x="331" y="415"/>
                  <a:pt x="331" y="415"/>
                </a:cubicBezTo>
                <a:cubicBezTo>
                  <a:pt x="331" y="415"/>
                  <a:pt x="331" y="415"/>
                  <a:pt x="331" y="415"/>
                </a:cubicBezTo>
                <a:cubicBezTo>
                  <a:pt x="331" y="415"/>
                  <a:pt x="331" y="415"/>
                  <a:pt x="331" y="415"/>
                </a:cubicBezTo>
                <a:cubicBezTo>
                  <a:pt x="331" y="415"/>
                  <a:pt x="331" y="414"/>
                  <a:pt x="331" y="414"/>
                </a:cubicBezTo>
                <a:cubicBezTo>
                  <a:pt x="332" y="414"/>
                  <a:pt x="332" y="414"/>
                  <a:pt x="332" y="414"/>
                </a:cubicBezTo>
                <a:cubicBezTo>
                  <a:pt x="332" y="414"/>
                  <a:pt x="332" y="414"/>
                  <a:pt x="332" y="414"/>
                </a:cubicBezTo>
                <a:close/>
                <a:moveTo>
                  <a:pt x="343" y="435"/>
                </a:moveTo>
                <a:cubicBezTo>
                  <a:pt x="343" y="435"/>
                  <a:pt x="343" y="435"/>
                  <a:pt x="343" y="435"/>
                </a:cubicBezTo>
                <a:cubicBezTo>
                  <a:pt x="343" y="435"/>
                  <a:pt x="342" y="436"/>
                  <a:pt x="342" y="436"/>
                </a:cubicBezTo>
                <a:cubicBezTo>
                  <a:pt x="342" y="436"/>
                  <a:pt x="342" y="436"/>
                  <a:pt x="342" y="435"/>
                </a:cubicBezTo>
                <a:cubicBezTo>
                  <a:pt x="342" y="435"/>
                  <a:pt x="342" y="435"/>
                  <a:pt x="342" y="435"/>
                </a:cubicBezTo>
                <a:cubicBezTo>
                  <a:pt x="342" y="435"/>
                  <a:pt x="342" y="435"/>
                  <a:pt x="342" y="435"/>
                </a:cubicBezTo>
                <a:cubicBezTo>
                  <a:pt x="342" y="435"/>
                  <a:pt x="342" y="435"/>
                  <a:pt x="342" y="434"/>
                </a:cubicBezTo>
                <a:cubicBezTo>
                  <a:pt x="342" y="434"/>
                  <a:pt x="342" y="434"/>
                  <a:pt x="342" y="434"/>
                </a:cubicBezTo>
                <a:cubicBezTo>
                  <a:pt x="342" y="433"/>
                  <a:pt x="342" y="433"/>
                  <a:pt x="342" y="433"/>
                </a:cubicBezTo>
                <a:cubicBezTo>
                  <a:pt x="342" y="433"/>
                  <a:pt x="342" y="433"/>
                  <a:pt x="342" y="433"/>
                </a:cubicBezTo>
                <a:cubicBezTo>
                  <a:pt x="343" y="433"/>
                  <a:pt x="343" y="433"/>
                  <a:pt x="343" y="433"/>
                </a:cubicBezTo>
                <a:cubicBezTo>
                  <a:pt x="343" y="433"/>
                  <a:pt x="343" y="433"/>
                  <a:pt x="343" y="434"/>
                </a:cubicBezTo>
                <a:cubicBezTo>
                  <a:pt x="343" y="434"/>
                  <a:pt x="343" y="434"/>
                  <a:pt x="343" y="434"/>
                </a:cubicBezTo>
                <a:cubicBezTo>
                  <a:pt x="343" y="435"/>
                  <a:pt x="343" y="435"/>
                  <a:pt x="343" y="435"/>
                </a:cubicBezTo>
                <a:close/>
                <a:moveTo>
                  <a:pt x="418" y="619"/>
                </a:moveTo>
                <a:cubicBezTo>
                  <a:pt x="418" y="619"/>
                  <a:pt x="418" y="619"/>
                  <a:pt x="418" y="619"/>
                </a:cubicBezTo>
                <a:cubicBezTo>
                  <a:pt x="418" y="619"/>
                  <a:pt x="418" y="619"/>
                  <a:pt x="418" y="619"/>
                </a:cubicBezTo>
                <a:cubicBezTo>
                  <a:pt x="418" y="619"/>
                  <a:pt x="418" y="619"/>
                  <a:pt x="418" y="619"/>
                </a:cubicBezTo>
                <a:cubicBezTo>
                  <a:pt x="418" y="620"/>
                  <a:pt x="418" y="620"/>
                  <a:pt x="417" y="620"/>
                </a:cubicBezTo>
                <a:cubicBezTo>
                  <a:pt x="417" y="620"/>
                  <a:pt x="417" y="620"/>
                  <a:pt x="417" y="620"/>
                </a:cubicBezTo>
                <a:cubicBezTo>
                  <a:pt x="417" y="620"/>
                  <a:pt x="417" y="620"/>
                  <a:pt x="417" y="620"/>
                </a:cubicBezTo>
                <a:cubicBezTo>
                  <a:pt x="417" y="620"/>
                  <a:pt x="416" y="621"/>
                  <a:pt x="416" y="621"/>
                </a:cubicBezTo>
                <a:cubicBezTo>
                  <a:pt x="416" y="621"/>
                  <a:pt x="416" y="621"/>
                  <a:pt x="416" y="620"/>
                </a:cubicBezTo>
                <a:cubicBezTo>
                  <a:pt x="416" y="620"/>
                  <a:pt x="416" y="619"/>
                  <a:pt x="417" y="619"/>
                </a:cubicBezTo>
                <a:cubicBezTo>
                  <a:pt x="417" y="619"/>
                  <a:pt x="417" y="619"/>
                  <a:pt x="417" y="619"/>
                </a:cubicBezTo>
                <a:cubicBezTo>
                  <a:pt x="417" y="619"/>
                  <a:pt x="417" y="618"/>
                  <a:pt x="417" y="618"/>
                </a:cubicBezTo>
                <a:cubicBezTo>
                  <a:pt x="417" y="618"/>
                  <a:pt x="417" y="618"/>
                  <a:pt x="417" y="618"/>
                </a:cubicBezTo>
                <a:cubicBezTo>
                  <a:pt x="417" y="618"/>
                  <a:pt x="417" y="618"/>
                  <a:pt x="417" y="618"/>
                </a:cubicBezTo>
                <a:cubicBezTo>
                  <a:pt x="417" y="617"/>
                  <a:pt x="417" y="617"/>
                  <a:pt x="417" y="617"/>
                </a:cubicBezTo>
                <a:cubicBezTo>
                  <a:pt x="417" y="617"/>
                  <a:pt x="417" y="617"/>
                  <a:pt x="418" y="617"/>
                </a:cubicBezTo>
                <a:cubicBezTo>
                  <a:pt x="418" y="617"/>
                  <a:pt x="418" y="617"/>
                  <a:pt x="418" y="617"/>
                </a:cubicBezTo>
                <a:cubicBezTo>
                  <a:pt x="418" y="617"/>
                  <a:pt x="418" y="618"/>
                  <a:pt x="418" y="618"/>
                </a:cubicBezTo>
                <a:cubicBezTo>
                  <a:pt x="418" y="618"/>
                  <a:pt x="418" y="619"/>
                  <a:pt x="418" y="619"/>
                </a:cubicBezTo>
                <a:close/>
                <a:moveTo>
                  <a:pt x="410" y="613"/>
                </a:moveTo>
                <a:cubicBezTo>
                  <a:pt x="409" y="613"/>
                  <a:pt x="409" y="612"/>
                  <a:pt x="409" y="612"/>
                </a:cubicBezTo>
                <a:cubicBezTo>
                  <a:pt x="409" y="612"/>
                  <a:pt x="409" y="612"/>
                  <a:pt x="409" y="612"/>
                </a:cubicBezTo>
                <a:cubicBezTo>
                  <a:pt x="409" y="612"/>
                  <a:pt x="409" y="612"/>
                  <a:pt x="409" y="611"/>
                </a:cubicBezTo>
                <a:cubicBezTo>
                  <a:pt x="409" y="611"/>
                  <a:pt x="409" y="611"/>
                  <a:pt x="410" y="611"/>
                </a:cubicBezTo>
                <a:cubicBezTo>
                  <a:pt x="410" y="611"/>
                  <a:pt x="410" y="611"/>
                  <a:pt x="410" y="610"/>
                </a:cubicBezTo>
                <a:cubicBezTo>
                  <a:pt x="410" y="611"/>
                  <a:pt x="410" y="611"/>
                  <a:pt x="410" y="611"/>
                </a:cubicBezTo>
                <a:cubicBezTo>
                  <a:pt x="410" y="611"/>
                  <a:pt x="410" y="611"/>
                  <a:pt x="410" y="610"/>
                </a:cubicBezTo>
                <a:cubicBezTo>
                  <a:pt x="410" y="610"/>
                  <a:pt x="410" y="610"/>
                  <a:pt x="410" y="610"/>
                </a:cubicBezTo>
                <a:cubicBezTo>
                  <a:pt x="410" y="610"/>
                  <a:pt x="410" y="610"/>
                  <a:pt x="410" y="610"/>
                </a:cubicBezTo>
                <a:cubicBezTo>
                  <a:pt x="410" y="611"/>
                  <a:pt x="411" y="611"/>
                  <a:pt x="411" y="611"/>
                </a:cubicBezTo>
                <a:cubicBezTo>
                  <a:pt x="410" y="612"/>
                  <a:pt x="411" y="612"/>
                  <a:pt x="411" y="612"/>
                </a:cubicBezTo>
                <a:cubicBezTo>
                  <a:pt x="411" y="612"/>
                  <a:pt x="411" y="612"/>
                  <a:pt x="411" y="612"/>
                </a:cubicBezTo>
                <a:cubicBezTo>
                  <a:pt x="411" y="612"/>
                  <a:pt x="411" y="612"/>
                  <a:pt x="411" y="612"/>
                </a:cubicBezTo>
                <a:cubicBezTo>
                  <a:pt x="410" y="612"/>
                  <a:pt x="410" y="612"/>
                  <a:pt x="410" y="612"/>
                </a:cubicBezTo>
                <a:cubicBezTo>
                  <a:pt x="410" y="612"/>
                  <a:pt x="410" y="612"/>
                  <a:pt x="410" y="612"/>
                </a:cubicBezTo>
                <a:cubicBezTo>
                  <a:pt x="410" y="612"/>
                  <a:pt x="410" y="613"/>
                  <a:pt x="410" y="613"/>
                </a:cubicBezTo>
                <a:close/>
                <a:moveTo>
                  <a:pt x="417" y="621"/>
                </a:moveTo>
                <a:cubicBezTo>
                  <a:pt x="417" y="621"/>
                  <a:pt x="417" y="621"/>
                  <a:pt x="417" y="621"/>
                </a:cubicBezTo>
                <a:cubicBezTo>
                  <a:pt x="416" y="621"/>
                  <a:pt x="416" y="621"/>
                  <a:pt x="416" y="621"/>
                </a:cubicBezTo>
                <a:cubicBezTo>
                  <a:pt x="416" y="621"/>
                  <a:pt x="416" y="621"/>
                  <a:pt x="416" y="621"/>
                </a:cubicBezTo>
                <a:cubicBezTo>
                  <a:pt x="416" y="621"/>
                  <a:pt x="416" y="621"/>
                  <a:pt x="416" y="622"/>
                </a:cubicBezTo>
                <a:cubicBezTo>
                  <a:pt x="416" y="622"/>
                  <a:pt x="416" y="622"/>
                  <a:pt x="416" y="622"/>
                </a:cubicBezTo>
                <a:cubicBezTo>
                  <a:pt x="416" y="622"/>
                  <a:pt x="415" y="622"/>
                  <a:pt x="415" y="623"/>
                </a:cubicBezTo>
                <a:cubicBezTo>
                  <a:pt x="415" y="623"/>
                  <a:pt x="415" y="624"/>
                  <a:pt x="415" y="624"/>
                </a:cubicBezTo>
                <a:cubicBezTo>
                  <a:pt x="415" y="624"/>
                  <a:pt x="415" y="624"/>
                  <a:pt x="415" y="624"/>
                </a:cubicBezTo>
                <a:cubicBezTo>
                  <a:pt x="415" y="624"/>
                  <a:pt x="415" y="624"/>
                  <a:pt x="415" y="624"/>
                </a:cubicBezTo>
                <a:cubicBezTo>
                  <a:pt x="415" y="624"/>
                  <a:pt x="415" y="624"/>
                  <a:pt x="415" y="624"/>
                </a:cubicBezTo>
                <a:cubicBezTo>
                  <a:pt x="415" y="624"/>
                  <a:pt x="415" y="623"/>
                  <a:pt x="415" y="623"/>
                </a:cubicBezTo>
                <a:cubicBezTo>
                  <a:pt x="415" y="622"/>
                  <a:pt x="415" y="622"/>
                  <a:pt x="416" y="621"/>
                </a:cubicBezTo>
                <a:cubicBezTo>
                  <a:pt x="416" y="621"/>
                  <a:pt x="416" y="621"/>
                  <a:pt x="416" y="621"/>
                </a:cubicBezTo>
                <a:cubicBezTo>
                  <a:pt x="416" y="621"/>
                  <a:pt x="416" y="621"/>
                  <a:pt x="416" y="621"/>
                </a:cubicBezTo>
                <a:cubicBezTo>
                  <a:pt x="416" y="621"/>
                  <a:pt x="416" y="621"/>
                  <a:pt x="416" y="621"/>
                </a:cubicBezTo>
                <a:cubicBezTo>
                  <a:pt x="416" y="621"/>
                  <a:pt x="416" y="621"/>
                  <a:pt x="416" y="621"/>
                </a:cubicBezTo>
                <a:cubicBezTo>
                  <a:pt x="417" y="621"/>
                  <a:pt x="417" y="621"/>
                  <a:pt x="417" y="621"/>
                </a:cubicBezTo>
                <a:close/>
                <a:moveTo>
                  <a:pt x="412" y="613"/>
                </a:moveTo>
                <a:cubicBezTo>
                  <a:pt x="412" y="612"/>
                  <a:pt x="412" y="612"/>
                  <a:pt x="412" y="612"/>
                </a:cubicBezTo>
                <a:cubicBezTo>
                  <a:pt x="412" y="612"/>
                  <a:pt x="412" y="612"/>
                  <a:pt x="412" y="612"/>
                </a:cubicBezTo>
                <a:cubicBezTo>
                  <a:pt x="412" y="612"/>
                  <a:pt x="412" y="613"/>
                  <a:pt x="412" y="613"/>
                </a:cubicBezTo>
                <a:cubicBezTo>
                  <a:pt x="412" y="613"/>
                  <a:pt x="412" y="613"/>
                  <a:pt x="412" y="614"/>
                </a:cubicBezTo>
                <a:cubicBezTo>
                  <a:pt x="412" y="614"/>
                  <a:pt x="412" y="614"/>
                  <a:pt x="412" y="614"/>
                </a:cubicBezTo>
                <a:cubicBezTo>
                  <a:pt x="412" y="614"/>
                  <a:pt x="412" y="614"/>
                  <a:pt x="412" y="614"/>
                </a:cubicBezTo>
                <a:cubicBezTo>
                  <a:pt x="412" y="614"/>
                  <a:pt x="412" y="614"/>
                  <a:pt x="412" y="614"/>
                </a:cubicBezTo>
                <a:cubicBezTo>
                  <a:pt x="412" y="614"/>
                  <a:pt x="412" y="614"/>
                  <a:pt x="412" y="614"/>
                </a:cubicBezTo>
                <a:cubicBezTo>
                  <a:pt x="412" y="614"/>
                  <a:pt x="412" y="614"/>
                  <a:pt x="412" y="614"/>
                </a:cubicBezTo>
                <a:cubicBezTo>
                  <a:pt x="412" y="613"/>
                  <a:pt x="412" y="613"/>
                  <a:pt x="412" y="613"/>
                </a:cubicBezTo>
                <a:cubicBezTo>
                  <a:pt x="412" y="613"/>
                  <a:pt x="412" y="613"/>
                  <a:pt x="412" y="613"/>
                </a:cubicBezTo>
                <a:close/>
                <a:moveTo>
                  <a:pt x="412" y="617"/>
                </a:moveTo>
                <a:cubicBezTo>
                  <a:pt x="412" y="617"/>
                  <a:pt x="412" y="617"/>
                  <a:pt x="412" y="617"/>
                </a:cubicBezTo>
                <a:cubicBezTo>
                  <a:pt x="412" y="617"/>
                  <a:pt x="412" y="618"/>
                  <a:pt x="412" y="618"/>
                </a:cubicBezTo>
                <a:cubicBezTo>
                  <a:pt x="412" y="618"/>
                  <a:pt x="412" y="618"/>
                  <a:pt x="412" y="618"/>
                </a:cubicBezTo>
                <a:cubicBezTo>
                  <a:pt x="412" y="618"/>
                  <a:pt x="412" y="619"/>
                  <a:pt x="412" y="618"/>
                </a:cubicBezTo>
                <a:cubicBezTo>
                  <a:pt x="411" y="618"/>
                  <a:pt x="412" y="618"/>
                  <a:pt x="412" y="618"/>
                </a:cubicBezTo>
                <a:cubicBezTo>
                  <a:pt x="412" y="618"/>
                  <a:pt x="412" y="617"/>
                  <a:pt x="412" y="617"/>
                </a:cubicBezTo>
                <a:cubicBezTo>
                  <a:pt x="412" y="617"/>
                  <a:pt x="412" y="617"/>
                  <a:pt x="412" y="617"/>
                </a:cubicBezTo>
                <a:close/>
                <a:moveTo>
                  <a:pt x="414" y="620"/>
                </a:moveTo>
                <a:cubicBezTo>
                  <a:pt x="414" y="621"/>
                  <a:pt x="413" y="623"/>
                  <a:pt x="412" y="623"/>
                </a:cubicBezTo>
                <a:cubicBezTo>
                  <a:pt x="412" y="624"/>
                  <a:pt x="412" y="623"/>
                  <a:pt x="412" y="623"/>
                </a:cubicBezTo>
                <a:cubicBezTo>
                  <a:pt x="412" y="623"/>
                  <a:pt x="411" y="623"/>
                  <a:pt x="411" y="623"/>
                </a:cubicBezTo>
                <a:cubicBezTo>
                  <a:pt x="411" y="624"/>
                  <a:pt x="411" y="624"/>
                  <a:pt x="411" y="624"/>
                </a:cubicBezTo>
                <a:cubicBezTo>
                  <a:pt x="411" y="624"/>
                  <a:pt x="411" y="624"/>
                  <a:pt x="411" y="624"/>
                </a:cubicBezTo>
                <a:cubicBezTo>
                  <a:pt x="411" y="623"/>
                  <a:pt x="411" y="622"/>
                  <a:pt x="412" y="622"/>
                </a:cubicBezTo>
                <a:cubicBezTo>
                  <a:pt x="412" y="621"/>
                  <a:pt x="412" y="621"/>
                  <a:pt x="412" y="621"/>
                </a:cubicBezTo>
                <a:cubicBezTo>
                  <a:pt x="412" y="621"/>
                  <a:pt x="412" y="621"/>
                  <a:pt x="412" y="621"/>
                </a:cubicBezTo>
                <a:cubicBezTo>
                  <a:pt x="412" y="621"/>
                  <a:pt x="412" y="620"/>
                  <a:pt x="412" y="620"/>
                </a:cubicBezTo>
                <a:cubicBezTo>
                  <a:pt x="412" y="620"/>
                  <a:pt x="412" y="620"/>
                  <a:pt x="412" y="620"/>
                </a:cubicBezTo>
                <a:cubicBezTo>
                  <a:pt x="412" y="621"/>
                  <a:pt x="411" y="621"/>
                  <a:pt x="411" y="622"/>
                </a:cubicBezTo>
                <a:cubicBezTo>
                  <a:pt x="411" y="622"/>
                  <a:pt x="411" y="623"/>
                  <a:pt x="410" y="623"/>
                </a:cubicBezTo>
                <a:cubicBezTo>
                  <a:pt x="410" y="623"/>
                  <a:pt x="410" y="623"/>
                  <a:pt x="410" y="623"/>
                </a:cubicBezTo>
                <a:cubicBezTo>
                  <a:pt x="410" y="624"/>
                  <a:pt x="410" y="624"/>
                  <a:pt x="410" y="624"/>
                </a:cubicBezTo>
                <a:cubicBezTo>
                  <a:pt x="410" y="624"/>
                  <a:pt x="410" y="624"/>
                  <a:pt x="410" y="624"/>
                </a:cubicBezTo>
                <a:cubicBezTo>
                  <a:pt x="410" y="624"/>
                  <a:pt x="410" y="624"/>
                  <a:pt x="409" y="624"/>
                </a:cubicBezTo>
                <a:cubicBezTo>
                  <a:pt x="409" y="624"/>
                  <a:pt x="409" y="624"/>
                  <a:pt x="409" y="624"/>
                </a:cubicBezTo>
                <a:cubicBezTo>
                  <a:pt x="410" y="624"/>
                  <a:pt x="410" y="624"/>
                  <a:pt x="410" y="624"/>
                </a:cubicBezTo>
                <a:cubicBezTo>
                  <a:pt x="410" y="623"/>
                  <a:pt x="409" y="623"/>
                  <a:pt x="409" y="623"/>
                </a:cubicBezTo>
                <a:cubicBezTo>
                  <a:pt x="409" y="623"/>
                  <a:pt x="409" y="623"/>
                  <a:pt x="409" y="623"/>
                </a:cubicBezTo>
                <a:cubicBezTo>
                  <a:pt x="409" y="623"/>
                  <a:pt x="409" y="623"/>
                  <a:pt x="409" y="623"/>
                </a:cubicBezTo>
                <a:cubicBezTo>
                  <a:pt x="409" y="622"/>
                  <a:pt x="409" y="622"/>
                  <a:pt x="410" y="622"/>
                </a:cubicBezTo>
                <a:cubicBezTo>
                  <a:pt x="410" y="622"/>
                  <a:pt x="410" y="621"/>
                  <a:pt x="410" y="621"/>
                </a:cubicBezTo>
                <a:cubicBezTo>
                  <a:pt x="410" y="621"/>
                  <a:pt x="411" y="620"/>
                  <a:pt x="411" y="620"/>
                </a:cubicBezTo>
                <a:cubicBezTo>
                  <a:pt x="411" y="620"/>
                  <a:pt x="411" y="620"/>
                  <a:pt x="411" y="619"/>
                </a:cubicBezTo>
                <a:cubicBezTo>
                  <a:pt x="412" y="619"/>
                  <a:pt x="412" y="618"/>
                  <a:pt x="412" y="618"/>
                </a:cubicBezTo>
                <a:cubicBezTo>
                  <a:pt x="412" y="617"/>
                  <a:pt x="413" y="617"/>
                  <a:pt x="413" y="616"/>
                </a:cubicBezTo>
                <a:cubicBezTo>
                  <a:pt x="412" y="616"/>
                  <a:pt x="412" y="616"/>
                  <a:pt x="412" y="615"/>
                </a:cubicBezTo>
                <a:cubicBezTo>
                  <a:pt x="412" y="615"/>
                  <a:pt x="412" y="615"/>
                  <a:pt x="413" y="615"/>
                </a:cubicBezTo>
                <a:cubicBezTo>
                  <a:pt x="413" y="615"/>
                  <a:pt x="413" y="615"/>
                  <a:pt x="413" y="615"/>
                </a:cubicBezTo>
                <a:cubicBezTo>
                  <a:pt x="413" y="616"/>
                  <a:pt x="413" y="616"/>
                  <a:pt x="413" y="616"/>
                </a:cubicBezTo>
                <a:cubicBezTo>
                  <a:pt x="413" y="617"/>
                  <a:pt x="413" y="617"/>
                  <a:pt x="413" y="617"/>
                </a:cubicBezTo>
                <a:cubicBezTo>
                  <a:pt x="412" y="618"/>
                  <a:pt x="412" y="618"/>
                  <a:pt x="412" y="618"/>
                </a:cubicBezTo>
                <a:cubicBezTo>
                  <a:pt x="412" y="618"/>
                  <a:pt x="412" y="619"/>
                  <a:pt x="412" y="619"/>
                </a:cubicBezTo>
                <a:cubicBezTo>
                  <a:pt x="412" y="619"/>
                  <a:pt x="412" y="619"/>
                  <a:pt x="412" y="620"/>
                </a:cubicBezTo>
                <a:cubicBezTo>
                  <a:pt x="412" y="620"/>
                  <a:pt x="411" y="620"/>
                  <a:pt x="412" y="621"/>
                </a:cubicBezTo>
                <a:cubicBezTo>
                  <a:pt x="412" y="620"/>
                  <a:pt x="412" y="620"/>
                  <a:pt x="412" y="620"/>
                </a:cubicBezTo>
                <a:cubicBezTo>
                  <a:pt x="412" y="620"/>
                  <a:pt x="412" y="620"/>
                  <a:pt x="412" y="620"/>
                </a:cubicBezTo>
                <a:cubicBezTo>
                  <a:pt x="413" y="620"/>
                  <a:pt x="413" y="619"/>
                  <a:pt x="413" y="619"/>
                </a:cubicBezTo>
                <a:cubicBezTo>
                  <a:pt x="413" y="618"/>
                  <a:pt x="413" y="618"/>
                  <a:pt x="413" y="618"/>
                </a:cubicBezTo>
                <a:cubicBezTo>
                  <a:pt x="413" y="617"/>
                  <a:pt x="414" y="616"/>
                  <a:pt x="414" y="615"/>
                </a:cubicBezTo>
                <a:cubicBezTo>
                  <a:pt x="414" y="615"/>
                  <a:pt x="414" y="615"/>
                  <a:pt x="414" y="615"/>
                </a:cubicBezTo>
                <a:cubicBezTo>
                  <a:pt x="414" y="615"/>
                  <a:pt x="414" y="614"/>
                  <a:pt x="414" y="614"/>
                </a:cubicBezTo>
                <a:cubicBezTo>
                  <a:pt x="414" y="614"/>
                  <a:pt x="414" y="614"/>
                  <a:pt x="414" y="614"/>
                </a:cubicBezTo>
                <a:cubicBezTo>
                  <a:pt x="414" y="614"/>
                  <a:pt x="414" y="614"/>
                  <a:pt x="414" y="614"/>
                </a:cubicBezTo>
                <a:cubicBezTo>
                  <a:pt x="415" y="614"/>
                  <a:pt x="415" y="614"/>
                  <a:pt x="415" y="614"/>
                </a:cubicBezTo>
                <a:cubicBezTo>
                  <a:pt x="414" y="614"/>
                  <a:pt x="414" y="614"/>
                  <a:pt x="414" y="614"/>
                </a:cubicBezTo>
                <a:cubicBezTo>
                  <a:pt x="414" y="615"/>
                  <a:pt x="414" y="615"/>
                  <a:pt x="414" y="615"/>
                </a:cubicBezTo>
                <a:cubicBezTo>
                  <a:pt x="414" y="615"/>
                  <a:pt x="414" y="615"/>
                  <a:pt x="414" y="615"/>
                </a:cubicBezTo>
                <a:cubicBezTo>
                  <a:pt x="414" y="615"/>
                  <a:pt x="414" y="615"/>
                  <a:pt x="414" y="615"/>
                </a:cubicBezTo>
                <a:cubicBezTo>
                  <a:pt x="414" y="615"/>
                  <a:pt x="415" y="615"/>
                  <a:pt x="415" y="615"/>
                </a:cubicBezTo>
                <a:cubicBezTo>
                  <a:pt x="415" y="615"/>
                  <a:pt x="415" y="616"/>
                  <a:pt x="415" y="616"/>
                </a:cubicBezTo>
                <a:cubicBezTo>
                  <a:pt x="415" y="616"/>
                  <a:pt x="415" y="617"/>
                  <a:pt x="416" y="617"/>
                </a:cubicBezTo>
                <a:cubicBezTo>
                  <a:pt x="416" y="617"/>
                  <a:pt x="416" y="617"/>
                  <a:pt x="416" y="617"/>
                </a:cubicBezTo>
                <a:cubicBezTo>
                  <a:pt x="416" y="617"/>
                  <a:pt x="416" y="617"/>
                  <a:pt x="416" y="617"/>
                </a:cubicBezTo>
                <a:cubicBezTo>
                  <a:pt x="416" y="617"/>
                  <a:pt x="416" y="617"/>
                  <a:pt x="416" y="618"/>
                </a:cubicBezTo>
                <a:cubicBezTo>
                  <a:pt x="416" y="618"/>
                  <a:pt x="416" y="618"/>
                  <a:pt x="416" y="618"/>
                </a:cubicBezTo>
                <a:cubicBezTo>
                  <a:pt x="416" y="618"/>
                  <a:pt x="416" y="618"/>
                  <a:pt x="416" y="618"/>
                </a:cubicBezTo>
                <a:cubicBezTo>
                  <a:pt x="416" y="618"/>
                  <a:pt x="416" y="618"/>
                  <a:pt x="416" y="619"/>
                </a:cubicBezTo>
                <a:cubicBezTo>
                  <a:pt x="416" y="619"/>
                  <a:pt x="416" y="619"/>
                  <a:pt x="416" y="619"/>
                </a:cubicBezTo>
                <a:cubicBezTo>
                  <a:pt x="416" y="619"/>
                  <a:pt x="416" y="619"/>
                  <a:pt x="416" y="619"/>
                </a:cubicBezTo>
                <a:cubicBezTo>
                  <a:pt x="416" y="618"/>
                  <a:pt x="416" y="618"/>
                  <a:pt x="416" y="618"/>
                </a:cubicBezTo>
                <a:cubicBezTo>
                  <a:pt x="416" y="617"/>
                  <a:pt x="416" y="617"/>
                  <a:pt x="416" y="617"/>
                </a:cubicBezTo>
                <a:cubicBezTo>
                  <a:pt x="416" y="617"/>
                  <a:pt x="416" y="617"/>
                  <a:pt x="416" y="617"/>
                </a:cubicBezTo>
                <a:cubicBezTo>
                  <a:pt x="416" y="617"/>
                  <a:pt x="416" y="618"/>
                  <a:pt x="415" y="618"/>
                </a:cubicBezTo>
                <a:cubicBezTo>
                  <a:pt x="415" y="618"/>
                  <a:pt x="415" y="618"/>
                  <a:pt x="415" y="618"/>
                </a:cubicBezTo>
                <a:cubicBezTo>
                  <a:pt x="415" y="618"/>
                  <a:pt x="415" y="619"/>
                  <a:pt x="415" y="619"/>
                </a:cubicBezTo>
                <a:cubicBezTo>
                  <a:pt x="415" y="619"/>
                  <a:pt x="415" y="619"/>
                  <a:pt x="415" y="619"/>
                </a:cubicBezTo>
                <a:cubicBezTo>
                  <a:pt x="415" y="620"/>
                  <a:pt x="415" y="620"/>
                  <a:pt x="415" y="620"/>
                </a:cubicBezTo>
                <a:cubicBezTo>
                  <a:pt x="415" y="620"/>
                  <a:pt x="415" y="620"/>
                  <a:pt x="415" y="620"/>
                </a:cubicBezTo>
                <a:cubicBezTo>
                  <a:pt x="415" y="620"/>
                  <a:pt x="415" y="620"/>
                  <a:pt x="415" y="619"/>
                </a:cubicBezTo>
                <a:cubicBezTo>
                  <a:pt x="415" y="619"/>
                  <a:pt x="415" y="619"/>
                  <a:pt x="415" y="619"/>
                </a:cubicBezTo>
                <a:cubicBezTo>
                  <a:pt x="415" y="619"/>
                  <a:pt x="414" y="619"/>
                  <a:pt x="414" y="619"/>
                </a:cubicBezTo>
                <a:cubicBezTo>
                  <a:pt x="414" y="619"/>
                  <a:pt x="414" y="620"/>
                  <a:pt x="414" y="620"/>
                </a:cubicBezTo>
                <a:cubicBezTo>
                  <a:pt x="414" y="619"/>
                  <a:pt x="414" y="619"/>
                  <a:pt x="414" y="619"/>
                </a:cubicBezTo>
                <a:cubicBezTo>
                  <a:pt x="414" y="619"/>
                  <a:pt x="415" y="618"/>
                  <a:pt x="415" y="618"/>
                </a:cubicBezTo>
                <a:cubicBezTo>
                  <a:pt x="415" y="618"/>
                  <a:pt x="415" y="618"/>
                  <a:pt x="415" y="618"/>
                </a:cubicBezTo>
                <a:cubicBezTo>
                  <a:pt x="415" y="618"/>
                  <a:pt x="415" y="618"/>
                  <a:pt x="415" y="618"/>
                </a:cubicBezTo>
                <a:cubicBezTo>
                  <a:pt x="415" y="618"/>
                  <a:pt x="415" y="617"/>
                  <a:pt x="415" y="617"/>
                </a:cubicBezTo>
                <a:cubicBezTo>
                  <a:pt x="415" y="617"/>
                  <a:pt x="415" y="617"/>
                  <a:pt x="415" y="617"/>
                </a:cubicBezTo>
                <a:cubicBezTo>
                  <a:pt x="414" y="617"/>
                  <a:pt x="415" y="617"/>
                  <a:pt x="414" y="617"/>
                </a:cubicBezTo>
                <a:cubicBezTo>
                  <a:pt x="414" y="618"/>
                  <a:pt x="414" y="618"/>
                  <a:pt x="414" y="618"/>
                </a:cubicBezTo>
                <a:cubicBezTo>
                  <a:pt x="414" y="619"/>
                  <a:pt x="414" y="620"/>
                  <a:pt x="414" y="621"/>
                </a:cubicBezTo>
                <a:cubicBezTo>
                  <a:pt x="414" y="621"/>
                  <a:pt x="413" y="621"/>
                  <a:pt x="413" y="621"/>
                </a:cubicBezTo>
                <a:cubicBezTo>
                  <a:pt x="413" y="621"/>
                  <a:pt x="413" y="621"/>
                  <a:pt x="413" y="621"/>
                </a:cubicBezTo>
                <a:cubicBezTo>
                  <a:pt x="413" y="621"/>
                  <a:pt x="413" y="621"/>
                  <a:pt x="413" y="622"/>
                </a:cubicBezTo>
                <a:cubicBezTo>
                  <a:pt x="413" y="621"/>
                  <a:pt x="413" y="620"/>
                  <a:pt x="413" y="620"/>
                </a:cubicBezTo>
                <a:cubicBezTo>
                  <a:pt x="413" y="620"/>
                  <a:pt x="413" y="620"/>
                  <a:pt x="413" y="620"/>
                </a:cubicBezTo>
                <a:cubicBezTo>
                  <a:pt x="413" y="619"/>
                  <a:pt x="413" y="619"/>
                  <a:pt x="413" y="619"/>
                </a:cubicBezTo>
                <a:cubicBezTo>
                  <a:pt x="413" y="619"/>
                  <a:pt x="413" y="618"/>
                  <a:pt x="413" y="619"/>
                </a:cubicBezTo>
                <a:cubicBezTo>
                  <a:pt x="413" y="619"/>
                  <a:pt x="413" y="619"/>
                  <a:pt x="413" y="619"/>
                </a:cubicBezTo>
                <a:cubicBezTo>
                  <a:pt x="413" y="619"/>
                  <a:pt x="413" y="620"/>
                  <a:pt x="413" y="620"/>
                </a:cubicBezTo>
                <a:cubicBezTo>
                  <a:pt x="413" y="621"/>
                  <a:pt x="413" y="621"/>
                  <a:pt x="413" y="621"/>
                </a:cubicBezTo>
                <a:cubicBezTo>
                  <a:pt x="413" y="621"/>
                  <a:pt x="412" y="622"/>
                  <a:pt x="412" y="622"/>
                </a:cubicBezTo>
                <a:cubicBezTo>
                  <a:pt x="412" y="622"/>
                  <a:pt x="412" y="622"/>
                  <a:pt x="412" y="622"/>
                </a:cubicBezTo>
                <a:cubicBezTo>
                  <a:pt x="412" y="622"/>
                  <a:pt x="412" y="623"/>
                  <a:pt x="412" y="623"/>
                </a:cubicBezTo>
                <a:cubicBezTo>
                  <a:pt x="412" y="623"/>
                  <a:pt x="413" y="623"/>
                  <a:pt x="413" y="623"/>
                </a:cubicBezTo>
                <a:cubicBezTo>
                  <a:pt x="413" y="622"/>
                  <a:pt x="413" y="622"/>
                  <a:pt x="414" y="621"/>
                </a:cubicBezTo>
                <a:cubicBezTo>
                  <a:pt x="414" y="621"/>
                  <a:pt x="414" y="621"/>
                  <a:pt x="414" y="620"/>
                </a:cubicBezTo>
                <a:close/>
                <a:moveTo>
                  <a:pt x="409" y="620"/>
                </a:moveTo>
                <a:cubicBezTo>
                  <a:pt x="408" y="620"/>
                  <a:pt x="408" y="620"/>
                  <a:pt x="408" y="619"/>
                </a:cubicBezTo>
                <a:cubicBezTo>
                  <a:pt x="408" y="619"/>
                  <a:pt x="408" y="619"/>
                  <a:pt x="408" y="619"/>
                </a:cubicBezTo>
                <a:cubicBezTo>
                  <a:pt x="409" y="619"/>
                  <a:pt x="409" y="619"/>
                  <a:pt x="409" y="619"/>
                </a:cubicBezTo>
                <a:cubicBezTo>
                  <a:pt x="409" y="619"/>
                  <a:pt x="409" y="618"/>
                  <a:pt x="409" y="618"/>
                </a:cubicBezTo>
                <a:cubicBezTo>
                  <a:pt x="409" y="618"/>
                  <a:pt x="409" y="618"/>
                  <a:pt x="409" y="618"/>
                </a:cubicBezTo>
                <a:cubicBezTo>
                  <a:pt x="409" y="618"/>
                  <a:pt x="409" y="618"/>
                  <a:pt x="409" y="618"/>
                </a:cubicBezTo>
                <a:cubicBezTo>
                  <a:pt x="409" y="618"/>
                  <a:pt x="409" y="618"/>
                  <a:pt x="410" y="618"/>
                </a:cubicBezTo>
                <a:cubicBezTo>
                  <a:pt x="410" y="618"/>
                  <a:pt x="410" y="618"/>
                  <a:pt x="410" y="618"/>
                </a:cubicBezTo>
                <a:cubicBezTo>
                  <a:pt x="410" y="618"/>
                  <a:pt x="410" y="617"/>
                  <a:pt x="410" y="617"/>
                </a:cubicBezTo>
                <a:cubicBezTo>
                  <a:pt x="410" y="617"/>
                  <a:pt x="410" y="617"/>
                  <a:pt x="410" y="617"/>
                </a:cubicBezTo>
                <a:cubicBezTo>
                  <a:pt x="411" y="618"/>
                  <a:pt x="411" y="618"/>
                  <a:pt x="411" y="617"/>
                </a:cubicBezTo>
                <a:cubicBezTo>
                  <a:pt x="412" y="617"/>
                  <a:pt x="412" y="617"/>
                  <a:pt x="412" y="616"/>
                </a:cubicBezTo>
                <a:cubicBezTo>
                  <a:pt x="412" y="616"/>
                  <a:pt x="412" y="616"/>
                  <a:pt x="412" y="616"/>
                </a:cubicBezTo>
                <a:cubicBezTo>
                  <a:pt x="412" y="616"/>
                  <a:pt x="412" y="616"/>
                  <a:pt x="412" y="616"/>
                </a:cubicBezTo>
                <a:cubicBezTo>
                  <a:pt x="412" y="616"/>
                  <a:pt x="412" y="616"/>
                  <a:pt x="412" y="616"/>
                </a:cubicBezTo>
                <a:cubicBezTo>
                  <a:pt x="412" y="616"/>
                  <a:pt x="412" y="616"/>
                  <a:pt x="412" y="616"/>
                </a:cubicBezTo>
                <a:cubicBezTo>
                  <a:pt x="412" y="617"/>
                  <a:pt x="412" y="617"/>
                  <a:pt x="412" y="618"/>
                </a:cubicBezTo>
                <a:cubicBezTo>
                  <a:pt x="411" y="618"/>
                  <a:pt x="411" y="618"/>
                  <a:pt x="411" y="618"/>
                </a:cubicBezTo>
                <a:cubicBezTo>
                  <a:pt x="411" y="618"/>
                  <a:pt x="411" y="618"/>
                  <a:pt x="411" y="618"/>
                </a:cubicBezTo>
                <a:cubicBezTo>
                  <a:pt x="410" y="619"/>
                  <a:pt x="410" y="619"/>
                  <a:pt x="410" y="619"/>
                </a:cubicBezTo>
                <a:cubicBezTo>
                  <a:pt x="410" y="619"/>
                  <a:pt x="409" y="619"/>
                  <a:pt x="409" y="619"/>
                </a:cubicBezTo>
                <a:cubicBezTo>
                  <a:pt x="409" y="619"/>
                  <a:pt x="409" y="620"/>
                  <a:pt x="409" y="620"/>
                </a:cubicBezTo>
                <a:cubicBezTo>
                  <a:pt x="409" y="620"/>
                  <a:pt x="409" y="620"/>
                  <a:pt x="409" y="620"/>
                </a:cubicBezTo>
                <a:close/>
                <a:moveTo>
                  <a:pt x="416" y="618"/>
                </a:moveTo>
                <a:cubicBezTo>
                  <a:pt x="416" y="618"/>
                  <a:pt x="415" y="619"/>
                  <a:pt x="415" y="619"/>
                </a:cubicBezTo>
                <a:cubicBezTo>
                  <a:pt x="415" y="619"/>
                  <a:pt x="415" y="619"/>
                  <a:pt x="415" y="619"/>
                </a:cubicBezTo>
                <a:cubicBezTo>
                  <a:pt x="415" y="619"/>
                  <a:pt x="415" y="619"/>
                  <a:pt x="415" y="619"/>
                </a:cubicBezTo>
                <a:cubicBezTo>
                  <a:pt x="415" y="618"/>
                  <a:pt x="415" y="618"/>
                  <a:pt x="416" y="618"/>
                </a:cubicBezTo>
                <a:cubicBezTo>
                  <a:pt x="416" y="618"/>
                  <a:pt x="416" y="618"/>
                  <a:pt x="416" y="618"/>
                </a:cubicBezTo>
                <a:cubicBezTo>
                  <a:pt x="416" y="618"/>
                  <a:pt x="416" y="618"/>
                  <a:pt x="416" y="618"/>
                </a:cubicBezTo>
                <a:close/>
                <a:moveTo>
                  <a:pt x="411" y="612"/>
                </a:moveTo>
                <a:cubicBezTo>
                  <a:pt x="411" y="611"/>
                  <a:pt x="411" y="611"/>
                  <a:pt x="411" y="611"/>
                </a:cubicBezTo>
                <a:cubicBezTo>
                  <a:pt x="411" y="611"/>
                  <a:pt x="411" y="611"/>
                  <a:pt x="411" y="612"/>
                </a:cubicBezTo>
                <a:close/>
                <a:moveTo>
                  <a:pt x="414" y="625"/>
                </a:moveTo>
                <a:cubicBezTo>
                  <a:pt x="414" y="626"/>
                  <a:pt x="414" y="626"/>
                  <a:pt x="413" y="626"/>
                </a:cubicBezTo>
                <a:cubicBezTo>
                  <a:pt x="413" y="626"/>
                  <a:pt x="413" y="626"/>
                  <a:pt x="413" y="626"/>
                </a:cubicBezTo>
                <a:cubicBezTo>
                  <a:pt x="413" y="625"/>
                  <a:pt x="413" y="625"/>
                  <a:pt x="413" y="625"/>
                </a:cubicBezTo>
                <a:cubicBezTo>
                  <a:pt x="413" y="625"/>
                  <a:pt x="413" y="625"/>
                  <a:pt x="414" y="625"/>
                </a:cubicBezTo>
                <a:close/>
                <a:moveTo>
                  <a:pt x="415" y="621"/>
                </a:moveTo>
                <a:cubicBezTo>
                  <a:pt x="415" y="621"/>
                  <a:pt x="415" y="621"/>
                  <a:pt x="415" y="622"/>
                </a:cubicBezTo>
                <a:cubicBezTo>
                  <a:pt x="415" y="622"/>
                  <a:pt x="415" y="622"/>
                  <a:pt x="415" y="622"/>
                </a:cubicBezTo>
                <a:cubicBezTo>
                  <a:pt x="415" y="622"/>
                  <a:pt x="415" y="621"/>
                  <a:pt x="415" y="621"/>
                </a:cubicBezTo>
                <a:close/>
                <a:moveTo>
                  <a:pt x="414" y="625"/>
                </a:moveTo>
                <a:cubicBezTo>
                  <a:pt x="415" y="625"/>
                  <a:pt x="414" y="625"/>
                  <a:pt x="414" y="625"/>
                </a:cubicBezTo>
                <a:cubicBezTo>
                  <a:pt x="414" y="625"/>
                  <a:pt x="414" y="625"/>
                  <a:pt x="414" y="625"/>
                </a:cubicBezTo>
                <a:close/>
                <a:moveTo>
                  <a:pt x="415" y="615"/>
                </a:moveTo>
                <a:cubicBezTo>
                  <a:pt x="415" y="615"/>
                  <a:pt x="415" y="615"/>
                  <a:pt x="415" y="615"/>
                </a:cubicBezTo>
                <a:cubicBezTo>
                  <a:pt x="415" y="615"/>
                  <a:pt x="415" y="615"/>
                  <a:pt x="415" y="615"/>
                </a:cubicBezTo>
                <a:cubicBezTo>
                  <a:pt x="415" y="615"/>
                  <a:pt x="415" y="615"/>
                  <a:pt x="415" y="615"/>
                </a:cubicBezTo>
                <a:cubicBezTo>
                  <a:pt x="415" y="615"/>
                  <a:pt x="414" y="615"/>
                  <a:pt x="415" y="615"/>
                </a:cubicBezTo>
                <a:close/>
                <a:moveTo>
                  <a:pt x="415" y="621"/>
                </a:moveTo>
                <a:cubicBezTo>
                  <a:pt x="415" y="621"/>
                  <a:pt x="415" y="620"/>
                  <a:pt x="415" y="620"/>
                </a:cubicBezTo>
                <a:cubicBezTo>
                  <a:pt x="415" y="620"/>
                  <a:pt x="415" y="621"/>
                  <a:pt x="415" y="621"/>
                </a:cubicBezTo>
                <a:close/>
                <a:moveTo>
                  <a:pt x="415" y="620"/>
                </a:moveTo>
                <a:cubicBezTo>
                  <a:pt x="415" y="620"/>
                  <a:pt x="415" y="620"/>
                  <a:pt x="416" y="619"/>
                </a:cubicBezTo>
                <a:cubicBezTo>
                  <a:pt x="415" y="620"/>
                  <a:pt x="415" y="620"/>
                  <a:pt x="415" y="620"/>
                </a:cubicBezTo>
                <a:close/>
                <a:moveTo>
                  <a:pt x="415" y="621"/>
                </a:moveTo>
                <a:cubicBezTo>
                  <a:pt x="415" y="620"/>
                  <a:pt x="415" y="620"/>
                  <a:pt x="415" y="620"/>
                </a:cubicBezTo>
                <a:cubicBezTo>
                  <a:pt x="415" y="620"/>
                  <a:pt x="415" y="621"/>
                  <a:pt x="415" y="621"/>
                </a:cubicBezTo>
                <a:close/>
                <a:moveTo>
                  <a:pt x="413" y="622"/>
                </a:moveTo>
                <a:cubicBezTo>
                  <a:pt x="413" y="622"/>
                  <a:pt x="413" y="622"/>
                  <a:pt x="413" y="622"/>
                </a:cubicBezTo>
                <a:cubicBezTo>
                  <a:pt x="413" y="622"/>
                  <a:pt x="413" y="622"/>
                  <a:pt x="413" y="622"/>
                </a:cubicBezTo>
                <a:close/>
                <a:moveTo>
                  <a:pt x="412" y="612"/>
                </a:moveTo>
                <a:cubicBezTo>
                  <a:pt x="412" y="612"/>
                  <a:pt x="412" y="612"/>
                  <a:pt x="412" y="612"/>
                </a:cubicBezTo>
                <a:cubicBezTo>
                  <a:pt x="412" y="612"/>
                  <a:pt x="412" y="612"/>
                  <a:pt x="412" y="612"/>
                </a:cubicBezTo>
                <a:cubicBezTo>
                  <a:pt x="412" y="612"/>
                  <a:pt x="412" y="612"/>
                  <a:pt x="412" y="612"/>
                </a:cubicBezTo>
                <a:close/>
                <a:moveTo>
                  <a:pt x="415" y="623"/>
                </a:moveTo>
                <a:cubicBezTo>
                  <a:pt x="415" y="623"/>
                  <a:pt x="415" y="623"/>
                  <a:pt x="414" y="623"/>
                </a:cubicBezTo>
                <a:cubicBezTo>
                  <a:pt x="414" y="623"/>
                  <a:pt x="414" y="623"/>
                  <a:pt x="415" y="623"/>
                </a:cubicBezTo>
                <a:close/>
                <a:moveTo>
                  <a:pt x="416" y="619"/>
                </a:moveTo>
                <a:cubicBezTo>
                  <a:pt x="416" y="619"/>
                  <a:pt x="416" y="619"/>
                  <a:pt x="416" y="619"/>
                </a:cubicBezTo>
                <a:cubicBezTo>
                  <a:pt x="416" y="619"/>
                  <a:pt x="416" y="619"/>
                  <a:pt x="416" y="619"/>
                </a:cubicBezTo>
                <a:cubicBezTo>
                  <a:pt x="417" y="619"/>
                  <a:pt x="416" y="619"/>
                  <a:pt x="416" y="619"/>
                </a:cubicBezTo>
                <a:close/>
                <a:moveTo>
                  <a:pt x="414" y="622"/>
                </a:moveTo>
                <a:cubicBezTo>
                  <a:pt x="414" y="622"/>
                  <a:pt x="414" y="623"/>
                  <a:pt x="414" y="623"/>
                </a:cubicBezTo>
                <a:cubicBezTo>
                  <a:pt x="414" y="623"/>
                  <a:pt x="414" y="622"/>
                  <a:pt x="414" y="622"/>
                </a:cubicBezTo>
                <a:cubicBezTo>
                  <a:pt x="414" y="622"/>
                  <a:pt x="414" y="622"/>
                  <a:pt x="414" y="621"/>
                </a:cubicBezTo>
                <a:cubicBezTo>
                  <a:pt x="415" y="622"/>
                  <a:pt x="414" y="622"/>
                  <a:pt x="414" y="622"/>
                </a:cubicBezTo>
                <a:close/>
                <a:moveTo>
                  <a:pt x="411" y="619"/>
                </a:moveTo>
                <a:cubicBezTo>
                  <a:pt x="411" y="619"/>
                  <a:pt x="411" y="619"/>
                  <a:pt x="411" y="619"/>
                </a:cubicBezTo>
                <a:cubicBezTo>
                  <a:pt x="411" y="619"/>
                  <a:pt x="411" y="619"/>
                  <a:pt x="411" y="619"/>
                </a:cubicBezTo>
                <a:cubicBezTo>
                  <a:pt x="411" y="619"/>
                  <a:pt x="411" y="619"/>
                  <a:pt x="411" y="619"/>
                </a:cubicBezTo>
                <a:close/>
                <a:moveTo>
                  <a:pt x="415" y="622"/>
                </a:moveTo>
                <a:cubicBezTo>
                  <a:pt x="415" y="622"/>
                  <a:pt x="415" y="622"/>
                  <a:pt x="415" y="622"/>
                </a:cubicBezTo>
                <a:cubicBezTo>
                  <a:pt x="415" y="622"/>
                  <a:pt x="415" y="622"/>
                  <a:pt x="415" y="622"/>
                </a:cubicBezTo>
                <a:close/>
                <a:moveTo>
                  <a:pt x="413" y="622"/>
                </a:moveTo>
                <a:cubicBezTo>
                  <a:pt x="413" y="622"/>
                  <a:pt x="413" y="622"/>
                  <a:pt x="413" y="622"/>
                </a:cubicBezTo>
                <a:cubicBezTo>
                  <a:pt x="413" y="622"/>
                  <a:pt x="413" y="622"/>
                  <a:pt x="413" y="622"/>
                </a:cubicBezTo>
                <a:cubicBezTo>
                  <a:pt x="413" y="622"/>
                  <a:pt x="413" y="622"/>
                  <a:pt x="413" y="622"/>
                </a:cubicBezTo>
                <a:cubicBezTo>
                  <a:pt x="413" y="622"/>
                  <a:pt x="413" y="622"/>
                  <a:pt x="413" y="622"/>
                </a:cubicBezTo>
                <a:close/>
                <a:moveTo>
                  <a:pt x="415" y="623"/>
                </a:moveTo>
                <a:cubicBezTo>
                  <a:pt x="415" y="622"/>
                  <a:pt x="414" y="622"/>
                  <a:pt x="415" y="622"/>
                </a:cubicBezTo>
                <a:cubicBezTo>
                  <a:pt x="415" y="622"/>
                  <a:pt x="415" y="622"/>
                  <a:pt x="415" y="623"/>
                </a:cubicBezTo>
                <a:close/>
                <a:moveTo>
                  <a:pt x="67" y="666"/>
                </a:moveTo>
                <a:cubicBezTo>
                  <a:pt x="67" y="666"/>
                  <a:pt x="67" y="666"/>
                  <a:pt x="67" y="666"/>
                </a:cubicBezTo>
                <a:cubicBezTo>
                  <a:pt x="67" y="666"/>
                  <a:pt x="67" y="666"/>
                  <a:pt x="67" y="666"/>
                </a:cubicBezTo>
                <a:cubicBezTo>
                  <a:pt x="68" y="666"/>
                  <a:pt x="68" y="665"/>
                  <a:pt x="67" y="665"/>
                </a:cubicBezTo>
                <a:cubicBezTo>
                  <a:pt x="67" y="665"/>
                  <a:pt x="67" y="665"/>
                  <a:pt x="67" y="665"/>
                </a:cubicBezTo>
                <a:cubicBezTo>
                  <a:pt x="67" y="665"/>
                  <a:pt x="66" y="665"/>
                  <a:pt x="66" y="665"/>
                </a:cubicBezTo>
                <a:cubicBezTo>
                  <a:pt x="66" y="665"/>
                  <a:pt x="67" y="665"/>
                  <a:pt x="67" y="665"/>
                </a:cubicBezTo>
                <a:cubicBezTo>
                  <a:pt x="67" y="665"/>
                  <a:pt x="67" y="665"/>
                  <a:pt x="67" y="665"/>
                </a:cubicBezTo>
                <a:cubicBezTo>
                  <a:pt x="67" y="665"/>
                  <a:pt x="67" y="665"/>
                  <a:pt x="67" y="665"/>
                </a:cubicBezTo>
                <a:cubicBezTo>
                  <a:pt x="67" y="665"/>
                  <a:pt x="67" y="665"/>
                  <a:pt x="67" y="665"/>
                </a:cubicBezTo>
                <a:cubicBezTo>
                  <a:pt x="67" y="665"/>
                  <a:pt x="67" y="665"/>
                  <a:pt x="67" y="664"/>
                </a:cubicBezTo>
                <a:cubicBezTo>
                  <a:pt x="67" y="664"/>
                  <a:pt x="67" y="664"/>
                  <a:pt x="66" y="664"/>
                </a:cubicBezTo>
                <a:cubicBezTo>
                  <a:pt x="66" y="664"/>
                  <a:pt x="66" y="664"/>
                  <a:pt x="66" y="664"/>
                </a:cubicBezTo>
                <a:cubicBezTo>
                  <a:pt x="66" y="665"/>
                  <a:pt x="66" y="665"/>
                  <a:pt x="66" y="665"/>
                </a:cubicBezTo>
                <a:cubicBezTo>
                  <a:pt x="66" y="665"/>
                  <a:pt x="66" y="665"/>
                  <a:pt x="66" y="665"/>
                </a:cubicBezTo>
                <a:cubicBezTo>
                  <a:pt x="66" y="665"/>
                  <a:pt x="66" y="665"/>
                  <a:pt x="66" y="665"/>
                </a:cubicBezTo>
                <a:cubicBezTo>
                  <a:pt x="66" y="665"/>
                  <a:pt x="65" y="665"/>
                  <a:pt x="65" y="665"/>
                </a:cubicBezTo>
                <a:cubicBezTo>
                  <a:pt x="65" y="664"/>
                  <a:pt x="65" y="664"/>
                  <a:pt x="65" y="664"/>
                </a:cubicBezTo>
                <a:cubicBezTo>
                  <a:pt x="65" y="664"/>
                  <a:pt x="65" y="664"/>
                  <a:pt x="65" y="664"/>
                </a:cubicBezTo>
                <a:cubicBezTo>
                  <a:pt x="65" y="664"/>
                  <a:pt x="65" y="663"/>
                  <a:pt x="65" y="663"/>
                </a:cubicBezTo>
                <a:cubicBezTo>
                  <a:pt x="65" y="663"/>
                  <a:pt x="65" y="663"/>
                  <a:pt x="65" y="663"/>
                </a:cubicBezTo>
                <a:cubicBezTo>
                  <a:pt x="65" y="663"/>
                  <a:pt x="65" y="663"/>
                  <a:pt x="64" y="663"/>
                </a:cubicBezTo>
                <a:cubicBezTo>
                  <a:pt x="64" y="663"/>
                  <a:pt x="64" y="663"/>
                  <a:pt x="64" y="663"/>
                </a:cubicBezTo>
                <a:cubicBezTo>
                  <a:pt x="64" y="662"/>
                  <a:pt x="64" y="662"/>
                  <a:pt x="64" y="662"/>
                </a:cubicBezTo>
                <a:cubicBezTo>
                  <a:pt x="64" y="662"/>
                  <a:pt x="64" y="662"/>
                  <a:pt x="64" y="662"/>
                </a:cubicBezTo>
                <a:cubicBezTo>
                  <a:pt x="64" y="662"/>
                  <a:pt x="64" y="662"/>
                  <a:pt x="64" y="662"/>
                </a:cubicBezTo>
                <a:cubicBezTo>
                  <a:pt x="64" y="662"/>
                  <a:pt x="64" y="662"/>
                  <a:pt x="63" y="662"/>
                </a:cubicBezTo>
                <a:cubicBezTo>
                  <a:pt x="63" y="662"/>
                  <a:pt x="63" y="662"/>
                  <a:pt x="63" y="662"/>
                </a:cubicBezTo>
                <a:cubicBezTo>
                  <a:pt x="63" y="662"/>
                  <a:pt x="63" y="662"/>
                  <a:pt x="63" y="661"/>
                </a:cubicBezTo>
                <a:cubicBezTo>
                  <a:pt x="63" y="661"/>
                  <a:pt x="63" y="661"/>
                  <a:pt x="63" y="661"/>
                </a:cubicBezTo>
                <a:cubicBezTo>
                  <a:pt x="63" y="661"/>
                  <a:pt x="63" y="661"/>
                  <a:pt x="63" y="661"/>
                </a:cubicBezTo>
                <a:cubicBezTo>
                  <a:pt x="63" y="661"/>
                  <a:pt x="63" y="661"/>
                  <a:pt x="63" y="661"/>
                </a:cubicBezTo>
                <a:cubicBezTo>
                  <a:pt x="63" y="661"/>
                  <a:pt x="63" y="660"/>
                  <a:pt x="62" y="660"/>
                </a:cubicBezTo>
                <a:cubicBezTo>
                  <a:pt x="62" y="660"/>
                  <a:pt x="62" y="660"/>
                  <a:pt x="62" y="659"/>
                </a:cubicBezTo>
                <a:cubicBezTo>
                  <a:pt x="62" y="659"/>
                  <a:pt x="62" y="659"/>
                  <a:pt x="62" y="659"/>
                </a:cubicBezTo>
                <a:cubicBezTo>
                  <a:pt x="62" y="659"/>
                  <a:pt x="62" y="659"/>
                  <a:pt x="62" y="659"/>
                </a:cubicBezTo>
                <a:cubicBezTo>
                  <a:pt x="62" y="659"/>
                  <a:pt x="63" y="659"/>
                  <a:pt x="63" y="659"/>
                </a:cubicBezTo>
                <a:cubicBezTo>
                  <a:pt x="63" y="659"/>
                  <a:pt x="62" y="659"/>
                  <a:pt x="62" y="659"/>
                </a:cubicBezTo>
                <a:cubicBezTo>
                  <a:pt x="62" y="659"/>
                  <a:pt x="62" y="659"/>
                  <a:pt x="62" y="658"/>
                </a:cubicBezTo>
                <a:cubicBezTo>
                  <a:pt x="62" y="658"/>
                  <a:pt x="62" y="658"/>
                  <a:pt x="62" y="658"/>
                </a:cubicBezTo>
                <a:cubicBezTo>
                  <a:pt x="61" y="658"/>
                  <a:pt x="61" y="658"/>
                  <a:pt x="61" y="658"/>
                </a:cubicBezTo>
                <a:cubicBezTo>
                  <a:pt x="61" y="658"/>
                  <a:pt x="61" y="658"/>
                  <a:pt x="61" y="658"/>
                </a:cubicBezTo>
                <a:cubicBezTo>
                  <a:pt x="61" y="658"/>
                  <a:pt x="61" y="658"/>
                  <a:pt x="62" y="658"/>
                </a:cubicBezTo>
                <a:cubicBezTo>
                  <a:pt x="61" y="658"/>
                  <a:pt x="61" y="658"/>
                  <a:pt x="61" y="658"/>
                </a:cubicBezTo>
                <a:cubicBezTo>
                  <a:pt x="61" y="657"/>
                  <a:pt x="61" y="657"/>
                  <a:pt x="61" y="657"/>
                </a:cubicBezTo>
                <a:cubicBezTo>
                  <a:pt x="61" y="657"/>
                  <a:pt x="61" y="657"/>
                  <a:pt x="61" y="657"/>
                </a:cubicBezTo>
                <a:cubicBezTo>
                  <a:pt x="62" y="658"/>
                  <a:pt x="62" y="658"/>
                  <a:pt x="62" y="658"/>
                </a:cubicBezTo>
                <a:cubicBezTo>
                  <a:pt x="62" y="658"/>
                  <a:pt x="62" y="658"/>
                  <a:pt x="62" y="658"/>
                </a:cubicBezTo>
                <a:cubicBezTo>
                  <a:pt x="62" y="658"/>
                  <a:pt x="62" y="658"/>
                  <a:pt x="62" y="658"/>
                </a:cubicBezTo>
                <a:cubicBezTo>
                  <a:pt x="63" y="658"/>
                  <a:pt x="63" y="658"/>
                  <a:pt x="63" y="658"/>
                </a:cubicBezTo>
                <a:cubicBezTo>
                  <a:pt x="63" y="658"/>
                  <a:pt x="63" y="658"/>
                  <a:pt x="63" y="658"/>
                </a:cubicBezTo>
                <a:cubicBezTo>
                  <a:pt x="64" y="658"/>
                  <a:pt x="63" y="657"/>
                  <a:pt x="63" y="657"/>
                </a:cubicBezTo>
                <a:cubicBezTo>
                  <a:pt x="63" y="657"/>
                  <a:pt x="63" y="657"/>
                  <a:pt x="63" y="657"/>
                </a:cubicBezTo>
                <a:cubicBezTo>
                  <a:pt x="63" y="657"/>
                  <a:pt x="63" y="657"/>
                  <a:pt x="63" y="657"/>
                </a:cubicBezTo>
                <a:cubicBezTo>
                  <a:pt x="63" y="657"/>
                  <a:pt x="62" y="656"/>
                  <a:pt x="62" y="656"/>
                </a:cubicBezTo>
                <a:cubicBezTo>
                  <a:pt x="62" y="656"/>
                  <a:pt x="62" y="656"/>
                  <a:pt x="62" y="656"/>
                </a:cubicBezTo>
                <a:cubicBezTo>
                  <a:pt x="61" y="656"/>
                  <a:pt x="61" y="656"/>
                  <a:pt x="61" y="657"/>
                </a:cubicBezTo>
                <a:cubicBezTo>
                  <a:pt x="61" y="657"/>
                  <a:pt x="61" y="657"/>
                  <a:pt x="61" y="657"/>
                </a:cubicBezTo>
                <a:cubicBezTo>
                  <a:pt x="61" y="656"/>
                  <a:pt x="61" y="656"/>
                  <a:pt x="61" y="656"/>
                </a:cubicBezTo>
                <a:cubicBezTo>
                  <a:pt x="61" y="656"/>
                  <a:pt x="61" y="656"/>
                  <a:pt x="61" y="656"/>
                </a:cubicBezTo>
                <a:cubicBezTo>
                  <a:pt x="62" y="656"/>
                  <a:pt x="62" y="656"/>
                  <a:pt x="63" y="656"/>
                </a:cubicBezTo>
                <a:cubicBezTo>
                  <a:pt x="63" y="656"/>
                  <a:pt x="63" y="656"/>
                  <a:pt x="63" y="656"/>
                </a:cubicBezTo>
                <a:cubicBezTo>
                  <a:pt x="63" y="656"/>
                  <a:pt x="63" y="656"/>
                  <a:pt x="63" y="656"/>
                </a:cubicBezTo>
                <a:cubicBezTo>
                  <a:pt x="63" y="656"/>
                  <a:pt x="63" y="656"/>
                  <a:pt x="63" y="655"/>
                </a:cubicBezTo>
                <a:cubicBezTo>
                  <a:pt x="63" y="655"/>
                  <a:pt x="63" y="655"/>
                  <a:pt x="63" y="655"/>
                </a:cubicBezTo>
                <a:cubicBezTo>
                  <a:pt x="63" y="655"/>
                  <a:pt x="63" y="655"/>
                  <a:pt x="62" y="655"/>
                </a:cubicBezTo>
                <a:cubicBezTo>
                  <a:pt x="62" y="655"/>
                  <a:pt x="62" y="655"/>
                  <a:pt x="62" y="655"/>
                </a:cubicBezTo>
                <a:cubicBezTo>
                  <a:pt x="62" y="654"/>
                  <a:pt x="62" y="654"/>
                  <a:pt x="62" y="654"/>
                </a:cubicBezTo>
                <a:cubicBezTo>
                  <a:pt x="62" y="654"/>
                  <a:pt x="62" y="654"/>
                  <a:pt x="62" y="654"/>
                </a:cubicBezTo>
                <a:cubicBezTo>
                  <a:pt x="61" y="654"/>
                  <a:pt x="61" y="654"/>
                  <a:pt x="61" y="654"/>
                </a:cubicBezTo>
                <a:cubicBezTo>
                  <a:pt x="61" y="655"/>
                  <a:pt x="61" y="655"/>
                  <a:pt x="60" y="655"/>
                </a:cubicBezTo>
                <a:cubicBezTo>
                  <a:pt x="60" y="655"/>
                  <a:pt x="60" y="655"/>
                  <a:pt x="59" y="655"/>
                </a:cubicBezTo>
                <a:cubicBezTo>
                  <a:pt x="60" y="655"/>
                  <a:pt x="60" y="655"/>
                  <a:pt x="60" y="655"/>
                </a:cubicBezTo>
                <a:cubicBezTo>
                  <a:pt x="60" y="655"/>
                  <a:pt x="60" y="655"/>
                  <a:pt x="60" y="655"/>
                </a:cubicBezTo>
                <a:cubicBezTo>
                  <a:pt x="60" y="654"/>
                  <a:pt x="60" y="654"/>
                  <a:pt x="60" y="654"/>
                </a:cubicBezTo>
                <a:cubicBezTo>
                  <a:pt x="60" y="654"/>
                  <a:pt x="59" y="654"/>
                  <a:pt x="59" y="654"/>
                </a:cubicBezTo>
                <a:cubicBezTo>
                  <a:pt x="59" y="655"/>
                  <a:pt x="59" y="655"/>
                  <a:pt x="59" y="654"/>
                </a:cubicBezTo>
                <a:cubicBezTo>
                  <a:pt x="59" y="654"/>
                  <a:pt x="59" y="654"/>
                  <a:pt x="59" y="654"/>
                </a:cubicBezTo>
                <a:cubicBezTo>
                  <a:pt x="59" y="654"/>
                  <a:pt x="59" y="654"/>
                  <a:pt x="59" y="654"/>
                </a:cubicBezTo>
                <a:cubicBezTo>
                  <a:pt x="59" y="654"/>
                  <a:pt x="59" y="654"/>
                  <a:pt x="59" y="654"/>
                </a:cubicBezTo>
                <a:cubicBezTo>
                  <a:pt x="59" y="654"/>
                  <a:pt x="60" y="654"/>
                  <a:pt x="60" y="654"/>
                </a:cubicBezTo>
                <a:cubicBezTo>
                  <a:pt x="60" y="654"/>
                  <a:pt x="60" y="654"/>
                  <a:pt x="60" y="654"/>
                </a:cubicBezTo>
                <a:cubicBezTo>
                  <a:pt x="60" y="654"/>
                  <a:pt x="60" y="654"/>
                  <a:pt x="61" y="654"/>
                </a:cubicBezTo>
                <a:cubicBezTo>
                  <a:pt x="61" y="654"/>
                  <a:pt x="61" y="654"/>
                  <a:pt x="61" y="654"/>
                </a:cubicBezTo>
                <a:cubicBezTo>
                  <a:pt x="61" y="653"/>
                  <a:pt x="61" y="653"/>
                  <a:pt x="61" y="652"/>
                </a:cubicBezTo>
                <a:cubicBezTo>
                  <a:pt x="62" y="652"/>
                  <a:pt x="61" y="651"/>
                  <a:pt x="61" y="650"/>
                </a:cubicBezTo>
                <a:cubicBezTo>
                  <a:pt x="61" y="650"/>
                  <a:pt x="61" y="650"/>
                  <a:pt x="61" y="650"/>
                </a:cubicBezTo>
                <a:cubicBezTo>
                  <a:pt x="61" y="649"/>
                  <a:pt x="62" y="649"/>
                  <a:pt x="62" y="648"/>
                </a:cubicBezTo>
                <a:cubicBezTo>
                  <a:pt x="62" y="648"/>
                  <a:pt x="62" y="648"/>
                  <a:pt x="62" y="648"/>
                </a:cubicBezTo>
                <a:cubicBezTo>
                  <a:pt x="62" y="647"/>
                  <a:pt x="62" y="646"/>
                  <a:pt x="63" y="646"/>
                </a:cubicBezTo>
                <a:cubicBezTo>
                  <a:pt x="63" y="646"/>
                  <a:pt x="63" y="646"/>
                  <a:pt x="63" y="646"/>
                </a:cubicBezTo>
                <a:cubicBezTo>
                  <a:pt x="63" y="645"/>
                  <a:pt x="63" y="645"/>
                  <a:pt x="63" y="645"/>
                </a:cubicBezTo>
                <a:cubicBezTo>
                  <a:pt x="63" y="645"/>
                  <a:pt x="63" y="645"/>
                  <a:pt x="63" y="644"/>
                </a:cubicBezTo>
                <a:cubicBezTo>
                  <a:pt x="63" y="644"/>
                  <a:pt x="63" y="644"/>
                  <a:pt x="63" y="644"/>
                </a:cubicBezTo>
                <a:cubicBezTo>
                  <a:pt x="63" y="644"/>
                  <a:pt x="63" y="644"/>
                  <a:pt x="63" y="644"/>
                </a:cubicBezTo>
                <a:cubicBezTo>
                  <a:pt x="63" y="644"/>
                  <a:pt x="63" y="644"/>
                  <a:pt x="63" y="643"/>
                </a:cubicBezTo>
                <a:cubicBezTo>
                  <a:pt x="63" y="643"/>
                  <a:pt x="63" y="643"/>
                  <a:pt x="63" y="644"/>
                </a:cubicBezTo>
                <a:cubicBezTo>
                  <a:pt x="63" y="644"/>
                  <a:pt x="63" y="644"/>
                  <a:pt x="63" y="644"/>
                </a:cubicBezTo>
                <a:cubicBezTo>
                  <a:pt x="62" y="644"/>
                  <a:pt x="61" y="645"/>
                  <a:pt x="61" y="645"/>
                </a:cubicBezTo>
                <a:cubicBezTo>
                  <a:pt x="60" y="645"/>
                  <a:pt x="60" y="645"/>
                  <a:pt x="60" y="645"/>
                </a:cubicBezTo>
                <a:cubicBezTo>
                  <a:pt x="60" y="645"/>
                  <a:pt x="60" y="645"/>
                  <a:pt x="60" y="645"/>
                </a:cubicBezTo>
                <a:cubicBezTo>
                  <a:pt x="60" y="645"/>
                  <a:pt x="60" y="645"/>
                  <a:pt x="60" y="645"/>
                </a:cubicBezTo>
                <a:cubicBezTo>
                  <a:pt x="60" y="645"/>
                  <a:pt x="60" y="645"/>
                  <a:pt x="59" y="645"/>
                </a:cubicBezTo>
                <a:cubicBezTo>
                  <a:pt x="59" y="645"/>
                  <a:pt x="59" y="645"/>
                  <a:pt x="59" y="644"/>
                </a:cubicBezTo>
                <a:cubicBezTo>
                  <a:pt x="59" y="644"/>
                  <a:pt x="59" y="644"/>
                  <a:pt x="58" y="644"/>
                </a:cubicBezTo>
                <a:cubicBezTo>
                  <a:pt x="58" y="644"/>
                  <a:pt x="58" y="644"/>
                  <a:pt x="58" y="644"/>
                </a:cubicBezTo>
                <a:cubicBezTo>
                  <a:pt x="58" y="645"/>
                  <a:pt x="57" y="645"/>
                  <a:pt x="57" y="645"/>
                </a:cubicBezTo>
                <a:cubicBezTo>
                  <a:pt x="57" y="645"/>
                  <a:pt x="57" y="644"/>
                  <a:pt x="57" y="644"/>
                </a:cubicBezTo>
                <a:cubicBezTo>
                  <a:pt x="57" y="644"/>
                  <a:pt x="57" y="643"/>
                  <a:pt x="56" y="644"/>
                </a:cubicBezTo>
                <a:cubicBezTo>
                  <a:pt x="56" y="644"/>
                  <a:pt x="55" y="644"/>
                  <a:pt x="55" y="644"/>
                </a:cubicBezTo>
                <a:cubicBezTo>
                  <a:pt x="55" y="643"/>
                  <a:pt x="54" y="643"/>
                  <a:pt x="54" y="643"/>
                </a:cubicBezTo>
                <a:cubicBezTo>
                  <a:pt x="54" y="643"/>
                  <a:pt x="54" y="643"/>
                  <a:pt x="54" y="643"/>
                </a:cubicBezTo>
                <a:cubicBezTo>
                  <a:pt x="54" y="643"/>
                  <a:pt x="53" y="644"/>
                  <a:pt x="54" y="644"/>
                </a:cubicBezTo>
                <a:cubicBezTo>
                  <a:pt x="54" y="644"/>
                  <a:pt x="54" y="645"/>
                  <a:pt x="54" y="645"/>
                </a:cubicBezTo>
                <a:cubicBezTo>
                  <a:pt x="53" y="645"/>
                  <a:pt x="53" y="646"/>
                  <a:pt x="53" y="646"/>
                </a:cubicBezTo>
                <a:cubicBezTo>
                  <a:pt x="53" y="646"/>
                  <a:pt x="53" y="647"/>
                  <a:pt x="53" y="647"/>
                </a:cubicBezTo>
                <a:cubicBezTo>
                  <a:pt x="53" y="647"/>
                  <a:pt x="53" y="647"/>
                  <a:pt x="53" y="647"/>
                </a:cubicBezTo>
                <a:cubicBezTo>
                  <a:pt x="53" y="648"/>
                  <a:pt x="53" y="648"/>
                  <a:pt x="53" y="648"/>
                </a:cubicBezTo>
                <a:cubicBezTo>
                  <a:pt x="54" y="648"/>
                  <a:pt x="54" y="648"/>
                  <a:pt x="54" y="648"/>
                </a:cubicBezTo>
                <a:cubicBezTo>
                  <a:pt x="54" y="648"/>
                  <a:pt x="54" y="649"/>
                  <a:pt x="54" y="649"/>
                </a:cubicBezTo>
                <a:cubicBezTo>
                  <a:pt x="54" y="649"/>
                  <a:pt x="54" y="649"/>
                  <a:pt x="54" y="649"/>
                </a:cubicBezTo>
                <a:cubicBezTo>
                  <a:pt x="54" y="649"/>
                  <a:pt x="54" y="649"/>
                  <a:pt x="55" y="650"/>
                </a:cubicBezTo>
                <a:cubicBezTo>
                  <a:pt x="55" y="650"/>
                  <a:pt x="55" y="650"/>
                  <a:pt x="55" y="650"/>
                </a:cubicBezTo>
                <a:cubicBezTo>
                  <a:pt x="55" y="650"/>
                  <a:pt x="55" y="650"/>
                  <a:pt x="54" y="650"/>
                </a:cubicBezTo>
                <a:cubicBezTo>
                  <a:pt x="54" y="650"/>
                  <a:pt x="54" y="650"/>
                  <a:pt x="54" y="650"/>
                </a:cubicBezTo>
                <a:cubicBezTo>
                  <a:pt x="54" y="650"/>
                  <a:pt x="54" y="650"/>
                  <a:pt x="54" y="650"/>
                </a:cubicBezTo>
                <a:cubicBezTo>
                  <a:pt x="54" y="650"/>
                  <a:pt x="54" y="650"/>
                  <a:pt x="54" y="650"/>
                </a:cubicBezTo>
                <a:cubicBezTo>
                  <a:pt x="54" y="650"/>
                  <a:pt x="54" y="650"/>
                  <a:pt x="54" y="650"/>
                </a:cubicBezTo>
                <a:cubicBezTo>
                  <a:pt x="54" y="651"/>
                  <a:pt x="55" y="651"/>
                  <a:pt x="55" y="651"/>
                </a:cubicBezTo>
                <a:cubicBezTo>
                  <a:pt x="55" y="651"/>
                  <a:pt x="55" y="651"/>
                  <a:pt x="55" y="651"/>
                </a:cubicBezTo>
                <a:cubicBezTo>
                  <a:pt x="55" y="651"/>
                  <a:pt x="55" y="651"/>
                  <a:pt x="55" y="651"/>
                </a:cubicBezTo>
                <a:cubicBezTo>
                  <a:pt x="55" y="651"/>
                  <a:pt x="55" y="651"/>
                  <a:pt x="55" y="651"/>
                </a:cubicBezTo>
                <a:cubicBezTo>
                  <a:pt x="55" y="651"/>
                  <a:pt x="56" y="651"/>
                  <a:pt x="56" y="651"/>
                </a:cubicBezTo>
                <a:cubicBezTo>
                  <a:pt x="56" y="651"/>
                  <a:pt x="56" y="651"/>
                  <a:pt x="56" y="651"/>
                </a:cubicBezTo>
                <a:cubicBezTo>
                  <a:pt x="56" y="651"/>
                  <a:pt x="56" y="652"/>
                  <a:pt x="56" y="652"/>
                </a:cubicBezTo>
                <a:cubicBezTo>
                  <a:pt x="56" y="652"/>
                  <a:pt x="56" y="651"/>
                  <a:pt x="56" y="652"/>
                </a:cubicBezTo>
                <a:cubicBezTo>
                  <a:pt x="56" y="652"/>
                  <a:pt x="57" y="652"/>
                  <a:pt x="57" y="652"/>
                </a:cubicBezTo>
                <a:cubicBezTo>
                  <a:pt x="57" y="652"/>
                  <a:pt x="57" y="652"/>
                  <a:pt x="57" y="652"/>
                </a:cubicBezTo>
                <a:cubicBezTo>
                  <a:pt x="57" y="652"/>
                  <a:pt x="57" y="652"/>
                  <a:pt x="58" y="652"/>
                </a:cubicBezTo>
                <a:cubicBezTo>
                  <a:pt x="58" y="653"/>
                  <a:pt x="58" y="653"/>
                  <a:pt x="58" y="653"/>
                </a:cubicBezTo>
                <a:cubicBezTo>
                  <a:pt x="58" y="653"/>
                  <a:pt x="58" y="653"/>
                  <a:pt x="58" y="653"/>
                </a:cubicBezTo>
                <a:cubicBezTo>
                  <a:pt x="58" y="653"/>
                  <a:pt x="58" y="653"/>
                  <a:pt x="58" y="653"/>
                </a:cubicBezTo>
                <a:cubicBezTo>
                  <a:pt x="58" y="653"/>
                  <a:pt x="58" y="653"/>
                  <a:pt x="57" y="653"/>
                </a:cubicBezTo>
                <a:cubicBezTo>
                  <a:pt x="57" y="653"/>
                  <a:pt x="57" y="653"/>
                  <a:pt x="57" y="653"/>
                </a:cubicBezTo>
                <a:cubicBezTo>
                  <a:pt x="57" y="653"/>
                  <a:pt x="57" y="652"/>
                  <a:pt x="57" y="652"/>
                </a:cubicBezTo>
                <a:cubicBezTo>
                  <a:pt x="57" y="652"/>
                  <a:pt x="56" y="653"/>
                  <a:pt x="56" y="652"/>
                </a:cubicBezTo>
                <a:cubicBezTo>
                  <a:pt x="56" y="652"/>
                  <a:pt x="56" y="653"/>
                  <a:pt x="56" y="653"/>
                </a:cubicBezTo>
                <a:cubicBezTo>
                  <a:pt x="56" y="653"/>
                  <a:pt x="56" y="653"/>
                  <a:pt x="56" y="653"/>
                </a:cubicBezTo>
                <a:cubicBezTo>
                  <a:pt x="56" y="653"/>
                  <a:pt x="56" y="653"/>
                  <a:pt x="56" y="653"/>
                </a:cubicBezTo>
                <a:cubicBezTo>
                  <a:pt x="56" y="653"/>
                  <a:pt x="56" y="653"/>
                  <a:pt x="57" y="653"/>
                </a:cubicBezTo>
                <a:cubicBezTo>
                  <a:pt x="57" y="653"/>
                  <a:pt x="57" y="653"/>
                  <a:pt x="57" y="653"/>
                </a:cubicBezTo>
                <a:cubicBezTo>
                  <a:pt x="57" y="653"/>
                  <a:pt x="56" y="654"/>
                  <a:pt x="56" y="653"/>
                </a:cubicBezTo>
                <a:cubicBezTo>
                  <a:pt x="56" y="653"/>
                  <a:pt x="56" y="654"/>
                  <a:pt x="56" y="654"/>
                </a:cubicBezTo>
                <a:cubicBezTo>
                  <a:pt x="56" y="654"/>
                  <a:pt x="56" y="654"/>
                  <a:pt x="56" y="654"/>
                </a:cubicBezTo>
                <a:cubicBezTo>
                  <a:pt x="56" y="654"/>
                  <a:pt x="56" y="654"/>
                  <a:pt x="56" y="654"/>
                </a:cubicBezTo>
                <a:cubicBezTo>
                  <a:pt x="57" y="654"/>
                  <a:pt x="57" y="654"/>
                  <a:pt x="57" y="654"/>
                </a:cubicBezTo>
                <a:cubicBezTo>
                  <a:pt x="57" y="655"/>
                  <a:pt x="57" y="654"/>
                  <a:pt x="57" y="654"/>
                </a:cubicBezTo>
                <a:cubicBezTo>
                  <a:pt x="57" y="655"/>
                  <a:pt x="57" y="655"/>
                  <a:pt x="58" y="655"/>
                </a:cubicBezTo>
                <a:cubicBezTo>
                  <a:pt x="58" y="655"/>
                  <a:pt x="58" y="655"/>
                  <a:pt x="58" y="655"/>
                </a:cubicBezTo>
                <a:cubicBezTo>
                  <a:pt x="58" y="655"/>
                  <a:pt x="58" y="655"/>
                  <a:pt x="58" y="655"/>
                </a:cubicBezTo>
                <a:cubicBezTo>
                  <a:pt x="58" y="655"/>
                  <a:pt x="58" y="655"/>
                  <a:pt x="58" y="655"/>
                </a:cubicBezTo>
                <a:cubicBezTo>
                  <a:pt x="58" y="655"/>
                  <a:pt x="59" y="655"/>
                  <a:pt x="58" y="655"/>
                </a:cubicBezTo>
                <a:cubicBezTo>
                  <a:pt x="58" y="655"/>
                  <a:pt x="58" y="655"/>
                  <a:pt x="58" y="655"/>
                </a:cubicBezTo>
                <a:cubicBezTo>
                  <a:pt x="58" y="655"/>
                  <a:pt x="57" y="655"/>
                  <a:pt x="57" y="655"/>
                </a:cubicBezTo>
                <a:cubicBezTo>
                  <a:pt x="57" y="655"/>
                  <a:pt x="57" y="655"/>
                  <a:pt x="57" y="655"/>
                </a:cubicBezTo>
                <a:cubicBezTo>
                  <a:pt x="57" y="655"/>
                  <a:pt x="57" y="655"/>
                  <a:pt x="57" y="655"/>
                </a:cubicBezTo>
                <a:cubicBezTo>
                  <a:pt x="57" y="655"/>
                  <a:pt x="57" y="655"/>
                  <a:pt x="57" y="655"/>
                </a:cubicBezTo>
                <a:cubicBezTo>
                  <a:pt x="57" y="655"/>
                  <a:pt x="57" y="656"/>
                  <a:pt x="57" y="656"/>
                </a:cubicBezTo>
                <a:cubicBezTo>
                  <a:pt x="57" y="656"/>
                  <a:pt x="57" y="656"/>
                  <a:pt x="57" y="656"/>
                </a:cubicBezTo>
                <a:cubicBezTo>
                  <a:pt x="57" y="656"/>
                  <a:pt x="57" y="656"/>
                  <a:pt x="58" y="656"/>
                </a:cubicBezTo>
                <a:cubicBezTo>
                  <a:pt x="58" y="656"/>
                  <a:pt x="58" y="656"/>
                  <a:pt x="58" y="656"/>
                </a:cubicBezTo>
                <a:cubicBezTo>
                  <a:pt x="58" y="656"/>
                  <a:pt x="58" y="656"/>
                  <a:pt x="58" y="656"/>
                </a:cubicBezTo>
                <a:cubicBezTo>
                  <a:pt x="58" y="656"/>
                  <a:pt x="59" y="656"/>
                  <a:pt x="59" y="656"/>
                </a:cubicBezTo>
                <a:cubicBezTo>
                  <a:pt x="59" y="656"/>
                  <a:pt x="59" y="656"/>
                  <a:pt x="59" y="656"/>
                </a:cubicBezTo>
                <a:cubicBezTo>
                  <a:pt x="59" y="656"/>
                  <a:pt x="59" y="656"/>
                  <a:pt x="59" y="657"/>
                </a:cubicBezTo>
                <a:cubicBezTo>
                  <a:pt x="59" y="657"/>
                  <a:pt x="59" y="657"/>
                  <a:pt x="59" y="657"/>
                </a:cubicBezTo>
                <a:cubicBezTo>
                  <a:pt x="58" y="657"/>
                  <a:pt x="58" y="657"/>
                  <a:pt x="58" y="657"/>
                </a:cubicBezTo>
                <a:cubicBezTo>
                  <a:pt x="59" y="657"/>
                  <a:pt x="59" y="657"/>
                  <a:pt x="59" y="657"/>
                </a:cubicBezTo>
                <a:cubicBezTo>
                  <a:pt x="59" y="657"/>
                  <a:pt x="59" y="657"/>
                  <a:pt x="59" y="657"/>
                </a:cubicBezTo>
                <a:cubicBezTo>
                  <a:pt x="59" y="657"/>
                  <a:pt x="59" y="657"/>
                  <a:pt x="59" y="657"/>
                </a:cubicBezTo>
                <a:cubicBezTo>
                  <a:pt x="59" y="657"/>
                  <a:pt x="58" y="657"/>
                  <a:pt x="58" y="657"/>
                </a:cubicBezTo>
                <a:cubicBezTo>
                  <a:pt x="59" y="658"/>
                  <a:pt x="59" y="658"/>
                  <a:pt x="59" y="658"/>
                </a:cubicBezTo>
                <a:cubicBezTo>
                  <a:pt x="59" y="659"/>
                  <a:pt x="59" y="659"/>
                  <a:pt x="60" y="659"/>
                </a:cubicBezTo>
                <a:cubicBezTo>
                  <a:pt x="60" y="659"/>
                  <a:pt x="60" y="659"/>
                  <a:pt x="60" y="659"/>
                </a:cubicBezTo>
                <a:cubicBezTo>
                  <a:pt x="60" y="659"/>
                  <a:pt x="60" y="660"/>
                  <a:pt x="60" y="659"/>
                </a:cubicBezTo>
                <a:cubicBezTo>
                  <a:pt x="60" y="659"/>
                  <a:pt x="60" y="659"/>
                  <a:pt x="60" y="658"/>
                </a:cubicBezTo>
                <a:cubicBezTo>
                  <a:pt x="60" y="659"/>
                  <a:pt x="60" y="659"/>
                  <a:pt x="61" y="659"/>
                </a:cubicBezTo>
                <a:cubicBezTo>
                  <a:pt x="61" y="659"/>
                  <a:pt x="61" y="659"/>
                  <a:pt x="61" y="660"/>
                </a:cubicBezTo>
                <a:cubicBezTo>
                  <a:pt x="61" y="660"/>
                  <a:pt x="61" y="659"/>
                  <a:pt x="61" y="659"/>
                </a:cubicBezTo>
                <a:cubicBezTo>
                  <a:pt x="61" y="659"/>
                  <a:pt x="61" y="659"/>
                  <a:pt x="61" y="660"/>
                </a:cubicBezTo>
                <a:cubicBezTo>
                  <a:pt x="61" y="660"/>
                  <a:pt x="61" y="660"/>
                  <a:pt x="61" y="659"/>
                </a:cubicBezTo>
                <a:cubicBezTo>
                  <a:pt x="60" y="659"/>
                  <a:pt x="60" y="659"/>
                  <a:pt x="60" y="659"/>
                </a:cubicBezTo>
                <a:cubicBezTo>
                  <a:pt x="60" y="660"/>
                  <a:pt x="60" y="660"/>
                  <a:pt x="60" y="660"/>
                </a:cubicBezTo>
                <a:cubicBezTo>
                  <a:pt x="60" y="660"/>
                  <a:pt x="61" y="660"/>
                  <a:pt x="61" y="661"/>
                </a:cubicBezTo>
                <a:cubicBezTo>
                  <a:pt x="62" y="661"/>
                  <a:pt x="62" y="661"/>
                  <a:pt x="62" y="661"/>
                </a:cubicBezTo>
                <a:cubicBezTo>
                  <a:pt x="62" y="661"/>
                  <a:pt x="62" y="661"/>
                  <a:pt x="62" y="661"/>
                </a:cubicBezTo>
                <a:cubicBezTo>
                  <a:pt x="62" y="661"/>
                  <a:pt x="62" y="661"/>
                  <a:pt x="62" y="661"/>
                </a:cubicBezTo>
                <a:cubicBezTo>
                  <a:pt x="62" y="662"/>
                  <a:pt x="62" y="662"/>
                  <a:pt x="62" y="662"/>
                </a:cubicBezTo>
                <a:cubicBezTo>
                  <a:pt x="63" y="662"/>
                  <a:pt x="63" y="662"/>
                  <a:pt x="63" y="662"/>
                </a:cubicBezTo>
                <a:cubicBezTo>
                  <a:pt x="63" y="663"/>
                  <a:pt x="63" y="663"/>
                  <a:pt x="63" y="663"/>
                </a:cubicBezTo>
                <a:cubicBezTo>
                  <a:pt x="63" y="663"/>
                  <a:pt x="64" y="663"/>
                  <a:pt x="64" y="663"/>
                </a:cubicBezTo>
                <a:cubicBezTo>
                  <a:pt x="64" y="663"/>
                  <a:pt x="64" y="663"/>
                  <a:pt x="64" y="663"/>
                </a:cubicBezTo>
                <a:cubicBezTo>
                  <a:pt x="64" y="663"/>
                  <a:pt x="64" y="663"/>
                  <a:pt x="64" y="663"/>
                </a:cubicBezTo>
                <a:cubicBezTo>
                  <a:pt x="64" y="663"/>
                  <a:pt x="64" y="663"/>
                  <a:pt x="64" y="663"/>
                </a:cubicBezTo>
                <a:cubicBezTo>
                  <a:pt x="64" y="664"/>
                  <a:pt x="64" y="664"/>
                  <a:pt x="64" y="664"/>
                </a:cubicBezTo>
                <a:cubicBezTo>
                  <a:pt x="64" y="664"/>
                  <a:pt x="64" y="664"/>
                  <a:pt x="64" y="664"/>
                </a:cubicBezTo>
                <a:cubicBezTo>
                  <a:pt x="64" y="665"/>
                  <a:pt x="65" y="665"/>
                  <a:pt x="65" y="665"/>
                </a:cubicBezTo>
                <a:cubicBezTo>
                  <a:pt x="65" y="665"/>
                  <a:pt x="65" y="666"/>
                  <a:pt x="65" y="665"/>
                </a:cubicBezTo>
                <a:cubicBezTo>
                  <a:pt x="65" y="665"/>
                  <a:pt x="65" y="665"/>
                  <a:pt x="65" y="666"/>
                </a:cubicBezTo>
                <a:cubicBezTo>
                  <a:pt x="66" y="666"/>
                  <a:pt x="66" y="666"/>
                  <a:pt x="66" y="666"/>
                </a:cubicBezTo>
                <a:cubicBezTo>
                  <a:pt x="66" y="666"/>
                  <a:pt x="66" y="666"/>
                  <a:pt x="66" y="666"/>
                </a:cubicBezTo>
                <a:cubicBezTo>
                  <a:pt x="66" y="666"/>
                  <a:pt x="66" y="666"/>
                  <a:pt x="66" y="666"/>
                </a:cubicBezTo>
                <a:cubicBezTo>
                  <a:pt x="67" y="666"/>
                  <a:pt x="67" y="666"/>
                  <a:pt x="67" y="666"/>
                </a:cubicBezTo>
                <a:cubicBezTo>
                  <a:pt x="67" y="666"/>
                  <a:pt x="67" y="666"/>
                  <a:pt x="67" y="666"/>
                </a:cubicBezTo>
                <a:cubicBezTo>
                  <a:pt x="67" y="666"/>
                  <a:pt x="67" y="666"/>
                  <a:pt x="67" y="666"/>
                </a:cubicBezTo>
                <a:close/>
                <a:moveTo>
                  <a:pt x="57" y="654"/>
                </a:moveTo>
                <a:cubicBezTo>
                  <a:pt x="57" y="654"/>
                  <a:pt x="57" y="654"/>
                  <a:pt x="57" y="654"/>
                </a:cubicBezTo>
                <a:cubicBezTo>
                  <a:pt x="57" y="654"/>
                  <a:pt x="57" y="654"/>
                  <a:pt x="57" y="654"/>
                </a:cubicBezTo>
                <a:close/>
                <a:moveTo>
                  <a:pt x="63" y="660"/>
                </a:moveTo>
                <a:cubicBezTo>
                  <a:pt x="63" y="660"/>
                  <a:pt x="64" y="660"/>
                  <a:pt x="63" y="660"/>
                </a:cubicBezTo>
                <a:cubicBezTo>
                  <a:pt x="63" y="660"/>
                  <a:pt x="63" y="660"/>
                  <a:pt x="63" y="660"/>
                </a:cubicBezTo>
                <a:cubicBezTo>
                  <a:pt x="63" y="660"/>
                  <a:pt x="63" y="660"/>
                  <a:pt x="64" y="660"/>
                </a:cubicBezTo>
                <a:cubicBezTo>
                  <a:pt x="64" y="660"/>
                  <a:pt x="64" y="660"/>
                  <a:pt x="64" y="660"/>
                </a:cubicBezTo>
                <a:cubicBezTo>
                  <a:pt x="64" y="660"/>
                  <a:pt x="64" y="660"/>
                  <a:pt x="64" y="660"/>
                </a:cubicBezTo>
                <a:cubicBezTo>
                  <a:pt x="65" y="660"/>
                  <a:pt x="65" y="660"/>
                  <a:pt x="65" y="660"/>
                </a:cubicBezTo>
                <a:cubicBezTo>
                  <a:pt x="64" y="660"/>
                  <a:pt x="65" y="661"/>
                  <a:pt x="64" y="661"/>
                </a:cubicBezTo>
                <a:cubicBezTo>
                  <a:pt x="64" y="661"/>
                  <a:pt x="64" y="661"/>
                  <a:pt x="64" y="661"/>
                </a:cubicBezTo>
                <a:cubicBezTo>
                  <a:pt x="64" y="661"/>
                  <a:pt x="64" y="661"/>
                  <a:pt x="64" y="661"/>
                </a:cubicBezTo>
                <a:cubicBezTo>
                  <a:pt x="63" y="661"/>
                  <a:pt x="64" y="661"/>
                  <a:pt x="64" y="661"/>
                </a:cubicBezTo>
                <a:cubicBezTo>
                  <a:pt x="64" y="661"/>
                  <a:pt x="64" y="661"/>
                  <a:pt x="64" y="661"/>
                </a:cubicBezTo>
                <a:cubicBezTo>
                  <a:pt x="64" y="661"/>
                  <a:pt x="64" y="661"/>
                  <a:pt x="64" y="661"/>
                </a:cubicBezTo>
                <a:cubicBezTo>
                  <a:pt x="63" y="661"/>
                  <a:pt x="63" y="661"/>
                  <a:pt x="63" y="661"/>
                </a:cubicBezTo>
                <a:cubicBezTo>
                  <a:pt x="63" y="660"/>
                  <a:pt x="63" y="660"/>
                  <a:pt x="63" y="660"/>
                </a:cubicBezTo>
                <a:cubicBezTo>
                  <a:pt x="63" y="660"/>
                  <a:pt x="63" y="660"/>
                  <a:pt x="63" y="660"/>
                </a:cubicBezTo>
                <a:cubicBezTo>
                  <a:pt x="63" y="660"/>
                  <a:pt x="63" y="660"/>
                  <a:pt x="63" y="660"/>
                </a:cubicBezTo>
                <a:close/>
                <a:moveTo>
                  <a:pt x="68" y="667"/>
                </a:moveTo>
                <a:cubicBezTo>
                  <a:pt x="68" y="667"/>
                  <a:pt x="68" y="667"/>
                  <a:pt x="68" y="667"/>
                </a:cubicBezTo>
                <a:cubicBezTo>
                  <a:pt x="67" y="667"/>
                  <a:pt x="67" y="667"/>
                  <a:pt x="67" y="667"/>
                </a:cubicBezTo>
                <a:cubicBezTo>
                  <a:pt x="67" y="667"/>
                  <a:pt x="67" y="667"/>
                  <a:pt x="67" y="667"/>
                </a:cubicBezTo>
                <a:cubicBezTo>
                  <a:pt x="67" y="667"/>
                  <a:pt x="67" y="667"/>
                  <a:pt x="67" y="667"/>
                </a:cubicBezTo>
                <a:cubicBezTo>
                  <a:pt x="67" y="667"/>
                  <a:pt x="68" y="667"/>
                  <a:pt x="68" y="668"/>
                </a:cubicBezTo>
                <a:cubicBezTo>
                  <a:pt x="68" y="668"/>
                  <a:pt x="67" y="668"/>
                  <a:pt x="67" y="668"/>
                </a:cubicBezTo>
                <a:cubicBezTo>
                  <a:pt x="67" y="668"/>
                  <a:pt x="67" y="668"/>
                  <a:pt x="68" y="668"/>
                </a:cubicBezTo>
                <a:cubicBezTo>
                  <a:pt x="67" y="668"/>
                  <a:pt x="67" y="668"/>
                  <a:pt x="67" y="668"/>
                </a:cubicBezTo>
                <a:cubicBezTo>
                  <a:pt x="67" y="668"/>
                  <a:pt x="67" y="668"/>
                  <a:pt x="67" y="668"/>
                </a:cubicBezTo>
                <a:cubicBezTo>
                  <a:pt x="67" y="667"/>
                  <a:pt x="67" y="667"/>
                  <a:pt x="67" y="667"/>
                </a:cubicBezTo>
                <a:cubicBezTo>
                  <a:pt x="67" y="667"/>
                  <a:pt x="67" y="667"/>
                  <a:pt x="67" y="667"/>
                </a:cubicBezTo>
                <a:cubicBezTo>
                  <a:pt x="67" y="666"/>
                  <a:pt x="67" y="666"/>
                  <a:pt x="67" y="666"/>
                </a:cubicBezTo>
                <a:cubicBezTo>
                  <a:pt x="67" y="666"/>
                  <a:pt x="67" y="666"/>
                  <a:pt x="67" y="666"/>
                </a:cubicBezTo>
                <a:cubicBezTo>
                  <a:pt x="67" y="667"/>
                  <a:pt x="68" y="667"/>
                  <a:pt x="68" y="667"/>
                </a:cubicBezTo>
                <a:cubicBezTo>
                  <a:pt x="68" y="667"/>
                  <a:pt x="68" y="667"/>
                  <a:pt x="68" y="667"/>
                </a:cubicBezTo>
                <a:cubicBezTo>
                  <a:pt x="68" y="667"/>
                  <a:pt x="68" y="667"/>
                  <a:pt x="68" y="667"/>
                </a:cubicBezTo>
                <a:close/>
                <a:moveTo>
                  <a:pt x="65" y="663"/>
                </a:moveTo>
                <a:cubicBezTo>
                  <a:pt x="65" y="663"/>
                  <a:pt x="66" y="663"/>
                  <a:pt x="66" y="663"/>
                </a:cubicBezTo>
                <a:cubicBezTo>
                  <a:pt x="66" y="663"/>
                  <a:pt x="66" y="663"/>
                  <a:pt x="66" y="663"/>
                </a:cubicBezTo>
                <a:cubicBezTo>
                  <a:pt x="66" y="663"/>
                  <a:pt x="66" y="663"/>
                  <a:pt x="65" y="664"/>
                </a:cubicBezTo>
                <a:cubicBezTo>
                  <a:pt x="65" y="664"/>
                  <a:pt x="66" y="664"/>
                  <a:pt x="66" y="664"/>
                </a:cubicBezTo>
                <a:cubicBezTo>
                  <a:pt x="66" y="664"/>
                  <a:pt x="66" y="664"/>
                  <a:pt x="66" y="664"/>
                </a:cubicBezTo>
                <a:cubicBezTo>
                  <a:pt x="66" y="664"/>
                  <a:pt x="66" y="664"/>
                  <a:pt x="66" y="664"/>
                </a:cubicBezTo>
                <a:cubicBezTo>
                  <a:pt x="66" y="664"/>
                  <a:pt x="65" y="664"/>
                  <a:pt x="65" y="664"/>
                </a:cubicBezTo>
                <a:cubicBezTo>
                  <a:pt x="65" y="664"/>
                  <a:pt x="65" y="663"/>
                  <a:pt x="65" y="663"/>
                </a:cubicBezTo>
                <a:close/>
                <a:moveTo>
                  <a:pt x="63" y="659"/>
                </a:moveTo>
                <a:cubicBezTo>
                  <a:pt x="63" y="659"/>
                  <a:pt x="62" y="659"/>
                  <a:pt x="62" y="658"/>
                </a:cubicBezTo>
                <a:cubicBezTo>
                  <a:pt x="62" y="658"/>
                  <a:pt x="63" y="658"/>
                  <a:pt x="63" y="659"/>
                </a:cubicBezTo>
                <a:close/>
                <a:moveTo>
                  <a:pt x="54" y="643"/>
                </a:moveTo>
                <a:cubicBezTo>
                  <a:pt x="54" y="642"/>
                  <a:pt x="54" y="642"/>
                  <a:pt x="54" y="642"/>
                </a:cubicBezTo>
                <a:cubicBezTo>
                  <a:pt x="54" y="642"/>
                  <a:pt x="54" y="642"/>
                  <a:pt x="54" y="643"/>
                </a:cubicBezTo>
                <a:cubicBezTo>
                  <a:pt x="54" y="643"/>
                  <a:pt x="54" y="643"/>
                  <a:pt x="54" y="643"/>
                </a:cubicBezTo>
                <a:cubicBezTo>
                  <a:pt x="54" y="643"/>
                  <a:pt x="54" y="643"/>
                  <a:pt x="54" y="643"/>
                </a:cubicBezTo>
                <a:cubicBezTo>
                  <a:pt x="54" y="643"/>
                  <a:pt x="54" y="643"/>
                  <a:pt x="54" y="643"/>
                </a:cubicBezTo>
                <a:cubicBezTo>
                  <a:pt x="54" y="643"/>
                  <a:pt x="54" y="643"/>
                  <a:pt x="54" y="643"/>
                </a:cubicBezTo>
                <a:cubicBezTo>
                  <a:pt x="54" y="643"/>
                  <a:pt x="54" y="643"/>
                  <a:pt x="54" y="643"/>
                </a:cubicBezTo>
                <a:close/>
                <a:moveTo>
                  <a:pt x="63" y="659"/>
                </a:moveTo>
                <a:cubicBezTo>
                  <a:pt x="63" y="659"/>
                  <a:pt x="63" y="659"/>
                  <a:pt x="63" y="659"/>
                </a:cubicBezTo>
                <a:cubicBezTo>
                  <a:pt x="63" y="659"/>
                  <a:pt x="63" y="659"/>
                  <a:pt x="63" y="659"/>
                </a:cubicBezTo>
                <a:cubicBezTo>
                  <a:pt x="63" y="659"/>
                  <a:pt x="63" y="659"/>
                  <a:pt x="63" y="659"/>
                </a:cubicBezTo>
                <a:cubicBezTo>
                  <a:pt x="63" y="659"/>
                  <a:pt x="64" y="660"/>
                  <a:pt x="63" y="660"/>
                </a:cubicBezTo>
                <a:cubicBezTo>
                  <a:pt x="63" y="659"/>
                  <a:pt x="63" y="660"/>
                  <a:pt x="63" y="659"/>
                </a:cubicBezTo>
                <a:close/>
                <a:moveTo>
                  <a:pt x="65" y="662"/>
                </a:moveTo>
                <a:cubicBezTo>
                  <a:pt x="65" y="661"/>
                  <a:pt x="65" y="661"/>
                  <a:pt x="65" y="661"/>
                </a:cubicBezTo>
                <a:cubicBezTo>
                  <a:pt x="65" y="661"/>
                  <a:pt x="65" y="661"/>
                  <a:pt x="65" y="661"/>
                </a:cubicBezTo>
                <a:cubicBezTo>
                  <a:pt x="65" y="662"/>
                  <a:pt x="65" y="662"/>
                  <a:pt x="65" y="662"/>
                </a:cubicBezTo>
                <a:cubicBezTo>
                  <a:pt x="65" y="662"/>
                  <a:pt x="65" y="662"/>
                  <a:pt x="65" y="662"/>
                </a:cubicBezTo>
                <a:close/>
                <a:moveTo>
                  <a:pt x="61" y="654"/>
                </a:moveTo>
                <a:cubicBezTo>
                  <a:pt x="61" y="654"/>
                  <a:pt x="60" y="654"/>
                  <a:pt x="60" y="654"/>
                </a:cubicBezTo>
                <a:cubicBezTo>
                  <a:pt x="60" y="655"/>
                  <a:pt x="60" y="654"/>
                  <a:pt x="60" y="654"/>
                </a:cubicBezTo>
                <a:cubicBezTo>
                  <a:pt x="60" y="654"/>
                  <a:pt x="60" y="654"/>
                  <a:pt x="60" y="654"/>
                </a:cubicBezTo>
                <a:cubicBezTo>
                  <a:pt x="60" y="654"/>
                  <a:pt x="61" y="654"/>
                  <a:pt x="61" y="654"/>
                </a:cubicBezTo>
                <a:close/>
                <a:moveTo>
                  <a:pt x="63" y="659"/>
                </a:moveTo>
                <a:cubicBezTo>
                  <a:pt x="63" y="660"/>
                  <a:pt x="63" y="660"/>
                  <a:pt x="63" y="660"/>
                </a:cubicBezTo>
                <a:cubicBezTo>
                  <a:pt x="62" y="660"/>
                  <a:pt x="62" y="660"/>
                  <a:pt x="62" y="660"/>
                </a:cubicBezTo>
                <a:cubicBezTo>
                  <a:pt x="62" y="659"/>
                  <a:pt x="63" y="659"/>
                  <a:pt x="63" y="659"/>
                </a:cubicBezTo>
                <a:close/>
                <a:moveTo>
                  <a:pt x="65" y="663"/>
                </a:moveTo>
                <a:cubicBezTo>
                  <a:pt x="65" y="663"/>
                  <a:pt x="65" y="663"/>
                  <a:pt x="65" y="663"/>
                </a:cubicBezTo>
                <a:cubicBezTo>
                  <a:pt x="65" y="663"/>
                  <a:pt x="65" y="663"/>
                  <a:pt x="65" y="663"/>
                </a:cubicBezTo>
                <a:cubicBezTo>
                  <a:pt x="65" y="663"/>
                  <a:pt x="65" y="663"/>
                  <a:pt x="65" y="663"/>
                </a:cubicBezTo>
                <a:cubicBezTo>
                  <a:pt x="65" y="663"/>
                  <a:pt x="65" y="663"/>
                  <a:pt x="65" y="663"/>
                </a:cubicBezTo>
                <a:close/>
                <a:moveTo>
                  <a:pt x="54" y="651"/>
                </a:moveTo>
                <a:cubicBezTo>
                  <a:pt x="54" y="651"/>
                  <a:pt x="54" y="651"/>
                  <a:pt x="54" y="651"/>
                </a:cubicBezTo>
                <a:cubicBezTo>
                  <a:pt x="54" y="651"/>
                  <a:pt x="54" y="651"/>
                  <a:pt x="54" y="651"/>
                </a:cubicBezTo>
                <a:cubicBezTo>
                  <a:pt x="54" y="651"/>
                  <a:pt x="54" y="651"/>
                  <a:pt x="54" y="651"/>
                </a:cubicBezTo>
                <a:cubicBezTo>
                  <a:pt x="54" y="651"/>
                  <a:pt x="54" y="651"/>
                  <a:pt x="54" y="651"/>
                </a:cubicBezTo>
                <a:close/>
                <a:moveTo>
                  <a:pt x="73" y="634"/>
                </a:moveTo>
                <a:cubicBezTo>
                  <a:pt x="73" y="634"/>
                  <a:pt x="73" y="634"/>
                  <a:pt x="73" y="634"/>
                </a:cubicBezTo>
                <a:cubicBezTo>
                  <a:pt x="73" y="634"/>
                  <a:pt x="73" y="634"/>
                  <a:pt x="73" y="635"/>
                </a:cubicBezTo>
                <a:cubicBezTo>
                  <a:pt x="72" y="635"/>
                  <a:pt x="72" y="635"/>
                  <a:pt x="72" y="635"/>
                </a:cubicBezTo>
                <a:cubicBezTo>
                  <a:pt x="72" y="635"/>
                  <a:pt x="72" y="635"/>
                  <a:pt x="71" y="636"/>
                </a:cubicBezTo>
                <a:cubicBezTo>
                  <a:pt x="71" y="636"/>
                  <a:pt x="71" y="636"/>
                  <a:pt x="71" y="636"/>
                </a:cubicBezTo>
                <a:cubicBezTo>
                  <a:pt x="71" y="637"/>
                  <a:pt x="71" y="637"/>
                  <a:pt x="70" y="637"/>
                </a:cubicBezTo>
                <a:cubicBezTo>
                  <a:pt x="70" y="637"/>
                  <a:pt x="70" y="637"/>
                  <a:pt x="70" y="637"/>
                </a:cubicBezTo>
                <a:cubicBezTo>
                  <a:pt x="70" y="636"/>
                  <a:pt x="70" y="636"/>
                  <a:pt x="71" y="636"/>
                </a:cubicBezTo>
                <a:cubicBezTo>
                  <a:pt x="71" y="635"/>
                  <a:pt x="72" y="635"/>
                  <a:pt x="72" y="634"/>
                </a:cubicBezTo>
                <a:cubicBezTo>
                  <a:pt x="72" y="634"/>
                  <a:pt x="72" y="634"/>
                  <a:pt x="73" y="634"/>
                </a:cubicBezTo>
                <a:close/>
                <a:moveTo>
                  <a:pt x="68" y="639"/>
                </a:moveTo>
                <a:cubicBezTo>
                  <a:pt x="68" y="639"/>
                  <a:pt x="68" y="638"/>
                  <a:pt x="68" y="638"/>
                </a:cubicBezTo>
                <a:cubicBezTo>
                  <a:pt x="68" y="638"/>
                  <a:pt x="68" y="638"/>
                  <a:pt x="68" y="638"/>
                </a:cubicBezTo>
                <a:cubicBezTo>
                  <a:pt x="68" y="639"/>
                  <a:pt x="68" y="639"/>
                  <a:pt x="68" y="639"/>
                </a:cubicBezTo>
                <a:cubicBezTo>
                  <a:pt x="68" y="639"/>
                  <a:pt x="68" y="639"/>
                  <a:pt x="68" y="639"/>
                </a:cubicBezTo>
                <a:cubicBezTo>
                  <a:pt x="68" y="639"/>
                  <a:pt x="68" y="639"/>
                  <a:pt x="68" y="640"/>
                </a:cubicBezTo>
                <a:cubicBezTo>
                  <a:pt x="68" y="640"/>
                  <a:pt x="68" y="639"/>
                  <a:pt x="68" y="639"/>
                </a:cubicBezTo>
                <a:cubicBezTo>
                  <a:pt x="68" y="639"/>
                  <a:pt x="68" y="639"/>
                  <a:pt x="68" y="639"/>
                </a:cubicBezTo>
                <a:close/>
                <a:moveTo>
                  <a:pt x="69" y="640"/>
                </a:moveTo>
                <a:cubicBezTo>
                  <a:pt x="68" y="640"/>
                  <a:pt x="68" y="640"/>
                  <a:pt x="68" y="640"/>
                </a:cubicBezTo>
                <a:cubicBezTo>
                  <a:pt x="69" y="640"/>
                  <a:pt x="69" y="640"/>
                  <a:pt x="69" y="640"/>
                </a:cubicBezTo>
                <a:cubicBezTo>
                  <a:pt x="69" y="640"/>
                  <a:pt x="69" y="640"/>
                  <a:pt x="69" y="641"/>
                </a:cubicBezTo>
                <a:cubicBezTo>
                  <a:pt x="69" y="641"/>
                  <a:pt x="69" y="641"/>
                  <a:pt x="69" y="641"/>
                </a:cubicBezTo>
                <a:cubicBezTo>
                  <a:pt x="69" y="641"/>
                  <a:pt x="69" y="641"/>
                  <a:pt x="69" y="641"/>
                </a:cubicBezTo>
                <a:cubicBezTo>
                  <a:pt x="69" y="641"/>
                  <a:pt x="69" y="641"/>
                  <a:pt x="69" y="640"/>
                </a:cubicBezTo>
                <a:moveTo>
                  <a:pt x="69" y="644"/>
                </a:moveTo>
                <a:cubicBezTo>
                  <a:pt x="68" y="644"/>
                  <a:pt x="68" y="643"/>
                  <a:pt x="69" y="643"/>
                </a:cubicBezTo>
                <a:cubicBezTo>
                  <a:pt x="69" y="643"/>
                  <a:pt x="69" y="643"/>
                  <a:pt x="69" y="643"/>
                </a:cubicBezTo>
                <a:cubicBezTo>
                  <a:pt x="69" y="643"/>
                  <a:pt x="69" y="643"/>
                  <a:pt x="69" y="644"/>
                </a:cubicBezTo>
                <a:cubicBezTo>
                  <a:pt x="69" y="644"/>
                  <a:pt x="69" y="644"/>
                  <a:pt x="69" y="644"/>
                </a:cubicBezTo>
                <a:cubicBezTo>
                  <a:pt x="70" y="644"/>
                  <a:pt x="69" y="644"/>
                  <a:pt x="69" y="644"/>
                </a:cubicBezTo>
                <a:cubicBezTo>
                  <a:pt x="69" y="644"/>
                  <a:pt x="69" y="644"/>
                  <a:pt x="69" y="644"/>
                </a:cubicBezTo>
                <a:cubicBezTo>
                  <a:pt x="69" y="644"/>
                  <a:pt x="69" y="644"/>
                  <a:pt x="69" y="644"/>
                </a:cubicBezTo>
                <a:cubicBezTo>
                  <a:pt x="69" y="644"/>
                  <a:pt x="69" y="644"/>
                  <a:pt x="69" y="644"/>
                </a:cubicBezTo>
                <a:close/>
                <a:moveTo>
                  <a:pt x="72" y="646"/>
                </a:moveTo>
                <a:cubicBezTo>
                  <a:pt x="72" y="646"/>
                  <a:pt x="72" y="646"/>
                  <a:pt x="72" y="646"/>
                </a:cubicBezTo>
                <a:cubicBezTo>
                  <a:pt x="71" y="647"/>
                  <a:pt x="71" y="647"/>
                  <a:pt x="72" y="647"/>
                </a:cubicBezTo>
                <a:cubicBezTo>
                  <a:pt x="71" y="647"/>
                  <a:pt x="71" y="647"/>
                  <a:pt x="71" y="647"/>
                </a:cubicBezTo>
                <a:cubicBezTo>
                  <a:pt x="71" y="647"/>
                  <a:pt x="71" y="647"/>
                  <a:pt x="71" y="647"/>
                </a:cubicBezTo>
                <a:cubicBezTo>
                  <a:pt x="71" y="647"/>
                  <a:pt x="71" y="647"/>
                  <a:pt x="71" y="647"/>
                </a:cubicBezTo>
                <a:cubicBezTo>
                  <a:pt x="71" y="647"/>
                  <a:pt x="71" y="646"/>
                  <a:pt x="70" y="646"/>
                </a:cubicBezTo>
                <a:cubicBezTo>
                  <a:pt x="70" y="646"/>
                  <a:pt x="70" y="646"/>
                  <a:pt x="70" y="646"/>
                </a:cubicBezTo>
                <a:cubicBezTo>
                  <a:pt x="70" y="646"/>
                  <a:pt x="70" y="646"/>
                  <a:pt x="70" y="646"/>
                </a:cubicBezTo>
                <a:cubicBezTo>
                  <a:pt x="69" y="646"/>
                  <a:pt x="69" y="645"/>
                  <a:pt x="70" y="645"/>
                </a:cubicBezTo>
                <a:cubicBezTo>
                  <a:pt x="70" y="645"/>
                  <a:pt x="70" y="645"/>
                  <a:pt x="70" y="645"/>
                </a:cubicBezTo>
                <a:cubicBezTo>
                  <a:pt x="70" y="645"/>
                  <a:pt x="70" y="644"/>
                  <a:pt x="71" y="644"/>
                </a:cubicBezTo>
                <a:cubicBezTo>
                  <a:pt x="71" y="644"/>
                  <a:pt x="71" y="644"/>
                  <a:pt x="71" y="644"/>
                </a:cubicBezTo>
                <a:cubicBezTo>
                  <a:pt x="71" y="644"/>
                  <a:pt x="72" y="644"/>
                  <a:pt x="72" y="645"/>
                </a:cubicBezTo>
                <a:cubicBezTo>
                  <a:pt x="72" y="645"/>
                  <a:pt x="72" y="645"/>
                  <a:pt x="72" y="645"/>
                </a:cubicBezTo>
                <a:cubicBezTo>
                  <a:pt x="72" y="645"/>
                  <a:pt x="72" y="645"/>
                  <a:pt x="72" y="645"/>
                </a:cubicBezTo>
                <a:cubicBezTo>
                  <a:pt x="72" y="645"/>
                  <a:pt x="72" y="646"/>
                  <a:pt x="72" y="646"/>
                </a:cubicBezTo>
                <a:cubicBezTo>
                  <a:pt x="72" y="646"/>
                  <a:pt x="72" y="646"/>
                  <a:pt x="72" y="646"/>
                </a:cubicBezTo>
                <a:close/>
                <a:moveTo>
                  <a:pt x="75" y="654"/>
                </a:moveTo>
                <a:cubicBezTo>
                  <a:pt x="75" y="654"/>
                  <a:pt x="75" y="654"/>
                  <a:pt x="75" y="655"/>
                </a:cubicBezTo>
                <a:cubicBezTo>
                  <a:pt x="75" y="655"/>
                  <a:pt x="74" y="655"/>
                  <a:pt x="74" y="655"/>
                </a:cubicBezTo>
                <a:cubicBezTo>
                  <a:pt x="74" y="655"/>
                  <a:pt x="74" y="654"/>
                  <a:pt x="74" y="654"/>
                </a:cubicBezTo>
                <a:cubicBezTo>
                  <a:pt x="74" y="654"/>
                  <a:pt x="74" y="654"/>
                  <a:pt x="73" y="654"/>
                </a:cubicBezTo>
                <a:cubicBezTo>
                  <a:pt x="73" y="653"/>
                  <a:pt x="73" y="653"/>
                  <a:pt x="73" y="653"/>
                </a:cubicBezTo>
                <a:cubicBezTo>
                  <a:pt x="73" y="653"/>
                  <a:pt x="73" y="653"/>
                  <a:pt x="73" y="653"/>
                </a:cubicBezTo>
                <a:cubicBezTo>
                  <a:pt x="73" y="653"/>
                  <a:pt x="72" y="652"/>
                  <a:pt x="72" y="652"/>
                </a:cubicBezTo>
                <a:cubicBezTo>
                  <a:pt x="72" y="652"/>
                  <a:pt x="71" y="652"/>
                  <a:pt x="71" y="651"/>
                </a:cubicBezTo>
                <a:cubicBezTo>
                  <a:pt x="71" y="651"/>
                  <a:pt x="71" y="651"/>
                  <a:pt x="71" y="651"/>
                </a:cubicBezTo>
                <a:cubicBezTo>
                  <a:pt x="70" y="651"/>
                  <a:pt x="70" y="650"/>
                  <a:pt x="70" y="650"/>
                </a:cubicBezTo>
                <a:cubicBezTo>
                  <a:pt x="70" y="650"/>
                  <a:pt x="70" y="649"/>
                  <a:pt x="71" y="649"/>
                </a:cubicBezTo>
                <a:cubicBezTo>
                  <a:pt x="71" y="649"/>
                  <a:pt x="71" y="649"/>
                  <a:pt x="71" y="649"/>
                </a:cubicBezTo>
                <a:cubicBezTo>
                  <a:pt x="71" y="650"/>
                  <a:pt x="72" y="650"/>
                  <a:pt x="72" y="650"/>
                </a:cubicBezTo>
                <a:cubicBezTo>
                  <a:pt x="72" y="650"/>
                  <a:pt x="72" y="650"/>
                  <a:pt x="72" y="650"/>
                </a:cubicBezTo>
                <a:cubicBezTo>
                  <a:pt x="73" y="650"/>
                  <a:pt x="73" y="650"/>
                  <a:pt x="73" y="651"/>
                </a:cubicBezTo>
                <a:cubicBezTo>
                  <a:pt x="73" y="651"/>
                  <a:pt x="73" y="651"/>
                  <a:pt x="74" y="651"/>
                </a:cubicBezTo>
                <a:cubicBezTo>
                  <a:pt x="74" y="651"/>
                  <a:pt x="74" y="651"/>
                  <a:pt x="74" y="652"/>
                </a:cubicBezTo>
                <a:cubicBezTo>
                  <a:pt x="74" y="652"/>
                  <a:pt x="74" y="652"/>
                  <a:pt x="74" y="652"/>
                </a:cubicBezTo>
                <a:cubicBezTo>
                  <a:pt x="75" y="652"/>
                  <a:pt x="75" y="653"/>
                  <a:pt x="75" y="653"/>
                </a:cubicBezTo>
                <a:cubicBezTo>
                  <a:pt x="75" y="653"/>
                  <a:pt x="75" y="654"/>
                  <a:pt x="75" y="654"/>
                </a:cubicBezTo>
                <a:close/>
                <a:moveTo>
                  <a:pt x="81" y="650"/>
                </a:moveTo>
                <a:cubicBezTo>
                  <a:pt x="81" y="650"/>
                  <a:pt x="81" y="650"/>
                  <a:pt x="80" y="650"/>
                </a:cubicBezTo>
                <a:cubicBezTo>
                  <a:pt x="80" y="650"/>
                  <a:pt x="80" y="650"/>
                  <a:pt x="80" y="650"/>
                </a:cubicBezTo>
                <a:cubicBezTo>
                  <a:pt x="80" y="651"/>
                  <a:pt x="80" y="651"/>
                  <a:pt x="80" y="651"/>
                </a:cubicBezTo>
                <a:cubicBezTo>
                  <a:pt x="81" y="651"/>
                  <a:pt x="81" y="652"/>
                  <a:pt x="81" y="652"/>
                </a:cubicBezTo>
                <a:cubicBezTo>
                  <a:pt x="81" y="652"/>
                  <a:pt x="81" y="653"/>
                  <a:pt x="81" y="653"/>
                </a:cubicBezTo>
                <a:cubicBezTo>
                  <a:pt x="81" y="653"/>
                  <a:pt x="80" y="653"/>
                  <a:pt x="80" y="653"/>
                </a:cubicBezTo>
                <a:cubicBezTo>
                  <a:pt x="80" y="653"/>
                  <a:pt x="80" y="653"/>
                  <a:pt x="80" y="653"/>
                </a:cubicBezTo>
                <a:cubicBezTo>
                  <a:pt x="80" y="652"/>
                  <a:pt x="80" y="652"/>
                  <a:pt x="80" y="652"/>
                </a:cubicBezTo>
                <a:cubicBezTo>
                  <a:pt x="80" y="652"/>
                  <a:pt x="80" y="652"/>
                  <a:pt x="80" y="652"/>
                </a:cubicBezTo>
                <a:cubicBezTo>
                  <a:pt x="80" y="652"/>
                  <a:pt x="80" y="652"/>
                  <a:pt x="80" y="651"/>
                </a:cubicBezTo>
                <a:cubicBezTo>
                  <a:pt x="80" y="651"/>
                  <a:pt x="80" y="651"/>
                  <a:pt x="80" y="651"/>
                </a:cubicBezTo>
                <a:cubicBezTo>
                  <a:pt x="80" y="651"/>
                  <a:pt x="80" y="651"/>
                  <a:pt x="80" y="651"/>
                </a:cubicBezTo>
                <a:cubicBezTo>
                  <a:pt x="80" y="651"/>
                  <a:pt x="80" y="651"/>
                  <a:pt x="80" y="650"/>
                </a:cubicBezTo>
                <a:cubicBezTo>
                  <a:pt x="80" y="650"/>
                  <a:pt x="80" y="649"/>
                  <a:pt x="80" y="649"/>
                </a:cubicBezTo>
                <a:cubicBezTo>
                  <a:pt x="80" y="649"/>
                  <a:pt x="80" y="649"/>
                  <a:pt x="80" y="649"/>
                </a:cubicBezTo>
                <a:cubicBezTo>
                  <a:pt x="81" y="649"/>
                  <a:pt x="81" y="648"/>
                  <a:pt x="81" y="648"/>
                </a:cubicBezTo>
                <a:cubicBezTo>
                  <a:pt x="81" y="648"/>
                  <a:pt x="81" y="648"/>
                  <a:pt x="81" y="648"/>
                </a:cubicBezTo>
                <a:cubicBezTo>
                  <a:pt x="81" y="648"/>
                  <a:pt x="81" y="648"/>
                  <a:pt x="81" y="648"/>
                </a:cubicBezTo>
                <a:cubicBezTo>
                  <a:pt x="81" y="649"/>
                  <a:pt x="81" y="649"/>
                  <a:pt x="81" y="649"/>
                </a:cubicBezTo>
                <a:cubicBezTo>
                  <a:pt x="81" y="649"/>
                  <a:pt x="81" y="650"/>
                  <a:pt x="81" y="650"/>
                </a:cubicBezTo>
                <a:close/>
                <a:moveTo>
                  <a:pt x="79" y="654"/>
                </a:moveTo>
                <a:cubicBezTo>
                  <a:pt x="79" y="653"/>
                  <a:pt x="79" y="653"/>
                  <a:pt x="79" y="653"/>
                </a:cubicBezTo>
                <a:cubicBezTo>
                  <a:pt x="79" y="653"/>
                  <a:pt x="79" y="653"/>
                  <a:pt x="79" y="653"/>
                </a:cubicBezTo>
                <a:cubicBezTo>
                  <a:pt x="79" y="654"/>
                  <a:pt x="79" y="654"/>
                  <a:pt x="79" y="655"/>
                </a:cubicBezTo>
                <a:cubicBezTo>
                  <a:pt x="79" y="655"/>
                  <a:pt x="79" y="655"/>
                  <a:pt x="79" y="655"/>
                </a:cubicBezTo>
                <a:cubicBezTo>
                  <a:pt x="79" y="655"/>
                  <a:pt x="79" y="655"/>
                  <a:pt x="79" y="655"/>
                </a:cubicBezTo>
                <a:cubicBezTo>
                  <a:pt x="79" y="655"/>
                  <a:pt x="79" y="655"/>
                  <a:pt x="79" y="655"/>
                </a:cubicBezTo>
                <a:cubicBezTo>
                  <a:pt x="79" y="655"/>
                  <a:pt x="79" y="655"/>
                  <a:pt x="78" y="655"/>
                </a:cubicBezTo>
                <a:cubicBezTo>
                  <a:pt x="78" y="655"/>
                  <a:pt x="78" y="655"/>
                  <a:pt x="78" y="655"/>
                </a:cubicBezTo>
                <a:cubicBezTo>
                  <a:pt x="78" y="655"/>
                  <a:pt x="78" y="654"/>
                  <a:pt x="78" y="654"/>
                </a:cubicBezTo>
                <a:cubicBezTo>
                  <a:pt x="78" y="654"/>
                  <a:pt x="78" y="654"/>
                  <a:pt x="78" y="654"/>
                </a:cubicBezTo>
                <a:cubicBezTo>
                  <a:pt x="78" y="654"/>
                  <a:pt x="78" y="654"/>
                  <a:pt x="79" y="654"/>
                </a:cubicBezTo>
                <a:cubicBezTo>
                  <a:pt x="79" y="654"/>
                  <a:pt x="79" y="654"/>
                  <a:pt x="79" y="654"/>
                </a:cubicBezTo>
                <a:close/>
                <a:moveTo>
                  <a:pt x="77" y="655"/>
                </a:moveTo>
                <a:cubicBezTo>
                  <a:pt x="77" y="655"/>
                  <a:pt x="77" y="655"/>
                  <a:pt x="77" y="655"/>
                </a:cubicBezTo>
                <a:cubicBezTo>
                  <a:pt x="77" y="655"/>
                  <a:pt x="78" y="655"/>
                  <a:pt x="78" y="655"/>
                </a:cubicBezTo>
                <a:cubicBezTo>
                  <a:pt x="78" y="655"/>
                  <a:pt x="78" y="655"/>
                  <a:pt x="79" y="656"/>
                </a:cubicBezTo>
                <a:cubicBezTo>
                  <a:pt x="79" y="656"/>
                  <a:pt x="79" y="656"/>
                  <a:pt x="79" y="656"/>
                </a:cubicBezTo>
                <a:cubicBezTo>
                  <a:pt x="79" y="656"/>
                  <a:pt x="79" y="657"/>
                  <a:pt x="78" y="657"/>
                </a:cubicBezTo>
                <a:cubicBezTo>
                  <a:pt x="78" y="657"/>
                  <a:pt x="78" y="657"/>
                  <a:pt x="78" y="657"/>
                </a:cubicBezTo>
                <a:cubicBezTo>
                  <a:pt x="78" y="656"/>
                  <a:pt x="78" y="656"/>
                  <a:pt x="78" y="656"/>
                </a:cubicBezTo>
                <a:cubicBezTo>
                  <a:pt x="78" y="656"/>
                  <a:pt x="78" y="656"/>
                  <a:pt x="78" y="656"/>
                </a:cubicBezTo>
                <a:cubicBezTo>
                  <a:pt x="78" y="656"/>
                  <a:pt x="77" y="655"/>
                  <a:pt x="77" y="655"/>
                </a:cubicBezTo>
                <a:cubicBezTo>
                  <a:pt x="77" y="655"/>
                  <a:pt x="77" y="655"/>
                  <a:pt x="77" y="655"/>
                </a:cubicBezTo>
                <a:cubicBezTo>
                  <a:pt x="77" y="655"/>
                  <a:pt x="77" y="655"/>
                  <a:pt x="77" y="655"/>
                </a:cubicBezTo>
                <a:close/>
                <a:moveTo>
                  <a:pt x="76" y="656"/>
                </a:moveTo>
                <a:cubicBezTo>
                  <a:pt x="76" y="656"/>
                  <a:pt x="76" y="656"/>
                  <a:pt x="76" y="655"/>
                </a:cubicBezTo>
                <a:cubicBezTo>
                  <a:pt x="76" y="655"/>
                  <a:pt x="76" y="655"/>
                  <a:pt x="76" y="655"/>
                </a:cubicBezTo>
                <a:cubicBezTo>
                  <a:pt x="76" y="655"/>
                  <a:pt x="76" y="655"/>
                  <a:pt x="76" y="655"/>
                </a:cubicBezTo>
                <a:cubicBezTo>
                  <a:pt x="76" y="655"/>
                  <a:pt x="76" y="655"/>
                  <a:pt x="76" y="655"/>
                </a:cubicBezTo>
                <a:cubicBezTo>
                  <a:pt x="77" y="656"/>
                  <a:pt x="77" y="656"/>
                  <a:pt x="77" y="656"/>
                </a:cubicBezTo>
                <a:cubicBezTo>
                  <a:pt x="77" y="656"/>
                  <a:pt x="77" y="656"/>
                  <a:pt x="77" y="656"/>
                </a:cubicBezTo>
                <a:cubicBezTo>
                  <a:pt x="77" y="656"/>
                  <a:pt x="77" y="657"/>
                  <a:pt x="77" y="657"/>
                </a:cubicBezTo>
                <a:cubicBezTo>
                  <a:pt x="77" y="657"/>
                  <a:pt x="77" y="657"/>
                  <a:pt x="76" y="656"/>
                </a:cubicBezTo>
                <a:cubicBezTo>
                  <a:pt x="76" y="656"/>
                  <a:pt x="76" y="656"/>
                  <a:pt x="76" y="656"/>
                </a:cubicBezTo>
                <a:cubicBezTo>
                  <a:pt x="76" y="656"/>
                  <a:pt x="76" y="656"/>
                  <a:pt x="76" y="656"/>
                </a:cubicBezTo>
                <a:close/>
                <a:moveTo>
                  <a:pt x="79" y="659"/>
                </a:moveTo>
                <a:cubicBezTo>
                  <a:pt x="79" y="659"/>
                  <a:pt x="79" y="659"/>
                  <a:pt x="79" y="659"/>
                </a:cubicBezTo>
                <a:cubicBezTo>
                  <a:pt x="79" y="659"/>
                  <a:pt x="79" y="659"/>
                  <a:pt x="79" y="659"/>
                </a:cubicBezTo>
                <a:cubicBezTo>
                  <a:pt x="79" y="659"/>
                  <a:pt x="79" y="659"/>
                  <a:pt x="79" y="659"/>
                </a:cubicBezTo>
                <a:cubicBezTo>
                  <a:pt x="80" y="659"/>
                  <a:pt x="80" y="660"/>
                  <a:pt x="81" y="660"/>
                </a:cubicBezTo>
                <a:cubicBezTo>
                  <a:pt x="81" y="661"/>
                  <a:pt x="81" y="661"/>
                  <a:pt x="81" y="661"/>
                </a:cubicBezTo>
                <a:cubicBezTo>
                  <a:pt x="81" y="661"/>
                  <a:pt x="81" y="662"/>
                  <a:pt x="81" y="662"/>
                </a:cubicBezTo>
                <a:cubicBezTo>
                  <a:pt x="81" y="662"/>
                  <a:pt x="81" y="662"/>
                  <a:pt x="81" y="662"/>
                </a:cubicBezTo>
                <a:cubicBezTo>
                  <a:pt x="81" y="662"/>
                  <a:pt x="81" y="662"/>
                  <a:pt x="81" y="662"/>
                </a:cubicBezTo>
                <a:cubicBezTo>
                  <a:pt x="81" y="662"/>
                  <a:pt x="80" y="662"/>
                  <a:pt x="80" y="662"/>
                </a:cubicBezTo>
                <a:cubicBezTo>
                  <a:pt x="80" y="661"/>
                  <a:pt x="80" y="661"/>
                  <a:pt x="79" y="661"/>
                </a:cubicBezTo>
                <a:cubicBezTo>
                  <a:pt x="79" y="660"/>
                  <a:pt x="79" y="660"/>
                  <a:pt x="79" y="659"/>
                </a:cubicBezTo>
                <a:cubicBezTo>
                  <a:pt x="79" y="659"/>
                  <a:pt x="79" y="659"/>
                  <a:pt x="79" y="659"/>
                </a:cubicBezTo>
                <a:close/>
                <a:moveTo>
                  <a:pt x="87" y="671"/>
                </a:moveTo>
                <a:cubicBezTo>
                  <a:pt x="87" y="671"/>
                  <a:pt x="87" y="671"/>
                  <a:pt x="87" y="672"/>
                </a:cubicBezTo>
                <a:cubicBezTo>
                  <a:pt x="88" y="672"/>
                  <a:pt x="88" y="672"/>
                  <a:pt x="88" y="672"/>
                </a:cubicBezTo>
                <a:cubicBezTo>
                  <a:pt x="88" y="672"/>
                  <a:pt x="88" y="672"/>
                  <a:pt x="88" y="672"/>
                </a:cubicBezTo>
                <a:cubicBezTo>
                  <a:pt x="88" y="673"/>
                  <a:pt x="88" y="673"/>
                  <a:pt x="88" y="674"/>
                </a:cubicBezTo>
                <a:cubicBezTo>
                  <a:pt x="87" y="674"/>
                  <a:pt x="87" y="673"/>
                  <a:pt x="87" y="673"/>
                </a:cubicBezTo>
                <a:cubicBezTo>
                  <a:pt x="87" y="673"/>
                  <a:pt x="87" y="673"/>
                  <a:pt x="87" y="673"/>
                </a:cubicBezTo>
                <a:cubicBezTo>
                  <a:pt x="87" y="673"/>
                  <a:pt x="87" y="673"/>
                  <a:pt x="87" y="672"/>
                </a:cubicBezTo>
                <a:cubicBezTo>
                  <a:pt x="86" y="672"/>
                  <a:pt x="86" y="672"/>
                  <a:pt x="86" y="672"/>
                </a:cubicBezTo>
                <a:cubicBezTo>
                  <a:pt x="86" y="672"/>
                  <a:pt x="86" y="672"/>
                  <a:pt x="86" y="671"/>
                </a:cubicBezTo>
                <a:cubicBezTo>
                  <a:pt x="86" y="671"/>
                  <a:pt x="86" y="671"/>
                  <a:pt x="87" y="671"/>
                </a:cubicBezTo>
                <a:cubicBezTo>
                  <a:pt x="87" y="671"/>
                  <a:pt x="87" y="671"/>
                  <a:pt x="87" y="671"/>
                </a:cubicBezTo>
                <a:cubicBezTo>
                  <a:pt x="87" y="671"/>
                  <a:pt x="87" y="671"/>
                  <a:pt x="87" y="671"/>
                </a:cubicBezTo>
                <a:cubicBezTo>
                  <a:pt x="87" y="671"/>
                  <a:pt x="87" y="671"/>
                  <a:pt x="87" y="671"/>
                </a:cubicBezTo>
                <a:cubicBezTo>
                  <a:pt x="87" y="671"/>
                  <a:pt x="87" y="671"/>
                  <a:pt x="87" y="671"/>
                </a:cubicBezTo>
                <a:close/>
                <a:moveTo>
                  <a:pt x="88" y="685"/>
                </a:moveTo>
                <a:cubicBezTo>
                  <a:pt x="88" y="685"/>
                  <a:pt x="88" y="685"/>
                  <a:pt x="88" y="684"/>
                </a:cubicBezTo>
                <a:cubicBezTo>
                  <a:pt x="88" y="684"/>
                  <a:pt x="88" y="684"/>
                  <a:pt x="88" y="684"/>
                </a:cubicBezTo>
                <a:cubicBezTo>
                  <a:pt x="88" y="684"/>
                  <a:pt x="88" y="684"/>
                  <a:pt x="88" y="684"/>
                </a:cubicBezTo>
                <a:cubicBezTo>
                  <a:pt x="88" y="684"/>
                  <a:pt x="88" y="683"/>
                  <a:pt x="88" y="683"/>
                </a:cubicBezTo>
                <a:cubicBezTo>
                  <a:pt x="88" y="684"/>
                  <a:pt x="88" y="684"/>
                  <a:pt x="88" y="684"/>
                </a:cubicBezTo>
                <a:cubicBezTo>
                  <a:pt x="87" y="684"/>
                  <a:pt x="87" y="684"/>
                  <a:pt x="87" y="684"/>
                </a:cubicBezTo>
                <a:cubicBezTo>
                  <a:pt x="87" y="684"/>
                  <a:pt x="87" y="684"/>
                  <a:pt x="87" y="683"/>
                </a:cubicBezTo>
                <a:cubicBezTo>
                  <a:pt x="86" y="683"/>
                  <a:pt x="86" y="683"/>
                  <a:pt x="86" y="683"/>
                </a:cubicBezTo>
                <a:cubicBezTo>
                  <a:pt x="85" y="682"/>
                  <a:pt x="85" y="682"/>
                  <a:pt x="85" y="682"/>
                </a:cubicBezTo>
                <a:cubicBezTo>
                  <a:pt x="85" y="682"/>
                  <a:pt x="85" y="682"/>
                  <a:pt x="85" y="681"/>
                </a:cubicBezTo>
                <a:cubicBezTo>
                  <a:pt x="85" y="681"/>
                  <a:pt x="85" y="681"/>
                  <a:pt x="85" y="681"/>
                </a:cubicBezTo>
                <a:cubicBezTo>
                  <a:pt x="85" y="680"/>
                  <a:pt x="85" y="680"/>
                  <a:pt x="85" y="680"/>
                </a:cubicBezTo>
                <a:cubicBezTo>
                  <a:pt x="85" y="680"/>
                  <a:pt x="85" y="680"/>
                  <a:pt x="86" y="680"/>
                </a:cubicBezTo>
                <a:cubicBezTo>
                  <a:pt x="86" y="680"/>
                  <a:pt x="86" y="680"/>
                  <a:pt x="87" y="680"/>
                </a:cubicBezTo>
                <a:cubicBezTo>
                  <a:pt x="87" y="680"/>
                  <a:pt x="88" y="680"/>
                  <a:pt x="88" y="680"/>
                </a:cubicBezTo>
                <a:cubicBezTo>
                  <a:pt x="89" y="680"/>
                  <a:pt x="89" y="680"/>
                  <a:pt x="89" y="680"/>
                </a:cubicBezTo>
                <a:cubicBezTo>
                  <a:pt x="90" y="680"/>
                  <a:pt x="91" y="681"/>
                  <a:pt x="92" y="682"/>
                </a:cubicBezTo>
                <a:cubicBezTo>
                  <a:pt x="92" y="682"/>
                  <a:pt x="92" y="682"/>
                  <a:pt x="93" y="682"/>
                </a:cubicBezTo>
                <a:cubicBezTo>
                  <a:pt x="93" y="682"/>
                  <a:pt x="94" y="683"/>
                  <a:pt x="94" y="683"/>
                </a:cubicBezTo>
                <a:cubicBezTo>
                  <a:pt x="94" y="683"/>
                  <a:pt x="94" y="683"/>
                  <a:pt x="94" y="683"/>
                </a:cubicBezTo>
                <a:cubicBezTo>
                  <a:pt x="95" y="683"/>
                  <a:pt x="95" y="683"/>
                  <a:pt x="95" y="683"/>
                </a:cubicBezTo>
                <a:cubicBezTo>
                  <a:pt x="95" y="683"/>
                  <a:pt x="96" y="683"/>
                  <a:pt x="96" y="684"/>
                </a:cubicBezTo>
                <a:cubicBezTo>
                  <a:pt x="97" y="684"/>
                  <a:pt x="97" y="684"/>
                  <a:pt x="97" y="684"/>
                </a:cubicBezTo>
                <a:cubicBezTo>
                  <a:pt x="98" y="684"/>
                  <a:pt x="99" y="684"/>
                  <a:pt x="100" y="684"/>
                </a:cubicBezTo>
                <a:cubicBezTo>
                  <a:pt x="101" y="684"/>
                  <a:pt x="101" y="684"/>
                  <a:pt x="101" y="684"/>
                </a:cubicBezTo>
                <a:cubicBezTo>
                  <a:pt x="102" y="685"/>
                  <a:pt x="103" y="685"/>
                  <a:pt x="103" y="685"/>
                </a:cubicBezTo>
                <a:cubicBezTo>
                  <a:pt x="104" y="685"/>
                  <a:pt x="104" y="685"/>
                  <a:pt x="104" y="685"/>
                </a:cubicBezTo>
                <a:cubicBezTo>
                  <a:pt x="104" y="685"/>
                  <a:pt x="105" y="686"/>
                  <a:pt x="105" y="686"/>
                </a:cubicBezTo>
                <a:cubicBezTo>
                  <a:pt x="105" y="687"/>
                  <a:pt x="105" y="687"/>
                  <a:pt x="106" y="688"/>
                </a:cubicBezTo>
                <a:cubicBezTo>
                  <a:pt x="106" y="688"/>
                  <a:pt x="106" y="688"/>
                  <a:pt x="106" y="688"/>
                </a:cubicBezTo>
                <a:cubicBezTo>
                  <a:pt x="106" y="689"/>
                  <a:pt x="106" y="689"/>
                  <a:pt x="106" y="690"/>
                </a:cubicBezTo>
                <a:cubicBezTo>
                  <a:pt x="107" y="690"/>
                  <a:pt x="107" y="691"/>
                  <a:pt x="108" y="691"/>
                </a:cubicBezTo>
                <a:cubicBezTo>
                  <a:pt x="108" y="692"/>
                  <a:pt x="109" y="693"/>
                  <a:pt x="110" y="694"/>
                </a:cubicBezTo>
                <a:cubicBezTo>
                  <a:pt x="110" y="695"/>
                  <a:pt x="110" y="695"/>
                  <a:pt x="111" y="695"/>
                </a:cubicBezTo>
                <a:cubicBezTo>
                  <a:pt x="111" y="695"/>
                  <a:pt x="111" y="695"/>
                  <a:pt x="112" y="696"/>
                </a:cubicBezTo>
                <a:cubicBezTo>
                  <a:pt x="113" y="696"/>
                  <a:pt x="114" y="697"/>
                  <a:pt x="115" y="698"/>
                </a:cubicBezTo>
                <a:cubicBezTo>
                  <a:pt x="115" y="697"/>
                  <a:pt x="115" y="697"/>
                  <a:pt x="116" y="697"/>
                </a:cubicBezTo>
                <a:cubicBezTo>
                  <a:pt x="116" y="697"/>
                  <a:pt x="116" y="697"/>
                  <a:pt x="116" y="697"/>
                </a:cubicBezTo>
                <a:cubicBezTo>
                  <a:pt x="116" y="698"/>
                  <a:pt x="116" y="698"/>
                  <a:pt x="116" y="698"/>
                </a:cubicBezTo>
                <a:cubicBezTo>
                  <a:pt x="115" y="699"/>
                  <a:pt x="116" y="700"/>
                  <a:pt x="116" y="700"/>
                </a:cubicBezTo>
                <a:cubicBezTo>
                  <a:pt x="116" y="700"/>
                  <a:pt x="117" y="700"/>
                  <a:pt x="117" y="700"/>
                </a:cubicBezTo>
                <a:cubicBezTo>
                  <a:pt x="117" y="701"/>
                  <a:pt x="117" y="701"/>
                  <a:pt x="117" y="701"/>
                </a:cubicBezTo>
                <a:cubicBezTo>
                  <a:pt x="117" y="702"/>
                  <a:pt x="117" y="703"/>
                  <a:pt x="117" y="704"/>
                </a:cubicBezTo>
                <a:cubicBezTo>
                  <a:pt x="118" y="703"/>
                  <a:pt x="118" y="703"/>
                  <a:pt x="118" y="702"/>
                </a:cubicBezTo>
                <a:cubicBezTo>
                  <a:pt x="118" y="703"/>
                  <a:pt x="118" y="704"/>
                  <a:pt x="119" y="704"/>
                </a:cubicBezTo>
                <a:cubicBezTo>
                  <a:pt x="119" y="704"/>
                  <a:pt x="119" y="705"/>
                  <a:pt x="118" y="705"/>
                </a:cubicBezTo>
                <a:cubicBezTo>
                  <a:pt x="118" y="705"/>
                  <a:pt x="118" y="705"/>
                  <a:pt x="118" y="705"/>
                </a:cubicBezTo>
                <a:cubicBezTo>
                  <a:pt x="118" y="705"/>
                  <a:pt x="117" y="705"/>
                  <a:pt x="117" y="705"/>
                </a:cubicBezTo>
                <a:cubicBezTo>
                  <a:pt x="117" y="706"/>
                  <a:pt x="116" y="706"/>
                  <a:pt x="116" y="706"/>
                </a:cubicBezTo>
                <a:cubicBezTo>
                  <a:pt x="114" y="705"/>
                  <a:pt x="112" y="704"/>
                  <a:pt x="110" y="704"/>
                </a:cubicBezTo>
                <a:cubicBezTo>
                  <a:pt x="110" y="703"/>
                  <a:pt x="109" y="703"/>
                  <a:pt x="109" y="703"/>
                </a:cubicBezTo>
                <a:cubicBezTo>
                  <a:pt x="108" y="702"/>
                  <a:pt x="108" y="702"/>
                  <a:pt x="107" y="702"/>
                </a:cubicBezTo>
                <a:cubicBezTo>
                  <a:pt x="107" y="702"/>
                  <a:pt x="106" y="702"/>
                  <a:pt x="106" y="701"/>
                </a:cubicBezTo>
                <a:cubicBezTo>
                  <a:pt x="106" y="701"/>
                  <a:pt x="108" y="700"/>
                  <a:pt x="107" y="700"/>
                </a:cubicBezTo>
                <a:cubicBezTo>
                  <a:pt x="107" y="699"/>
                  <a:pt x="106" y="699"/>
                  <a:pt x="106" y="699"/>
                </a:cubicBezTo>
                <a:cubicBezTo>
                  <a:pt x="106" y="699"/>
                  <a:pt x="106" y="699"/>
                  <a:pt x="105" y="699"/>
                </a:cubicBezTo>
                <a:cubicBezTo>
                  <a:pt x="105" y="699"/>
                  <a:pt x="105" y="699"/>
                  <a:pt x="105" y="699"/>
                </a:cubicBezTo>
                <a:cubicBezTo>
                  <a:pt x="105" y="699"/>
                  <a:pt x="104" y="699"/>
                  <a:pt x="104" y="700"/>
                </a:cubicBezTo>
                <a:cubicBezTo>
                  <a:pt x="104" y="700"/>
                  <a:pt x="104" y="699"/>
                  <a:pt x="103" y="699"/>
                </a:cubicBezTo>
                <a:cubicBezTo>
                  <a:pt x="103" y="699"/>
                  <a:pt x="103" y="699"/>
                  <a:pt x="103" y="698"/>
                </a:cubicBezTo>
                <a:cubicBezTo>
                  <a:pt x="102" y="698"/>
                  <a:pt x="102" y="698"/>
                  <a:pt x="102" y="698"/>
                </a:cubicBezTo>
                <a:cubicBezTo>
                  <a:pt x="101" y="697"/>
                  <a:pt x="102" y="696"/>
                  <a:pt x="102" y="696"/>
                </a:cubicBezTo>
                <a:cubicBezTo>
                  <a:pt x="102" y="696"/>
                  <a:pt x="102" y="696"/>
                  <a:pt x="101" y="696"/>
                </a:cubicBezTo>
                <a:cubicBezTo>
                  <a:pt x="101" y="697"/>
                  <a:pt x="101" y="696"/>
                  <a:pt x="101" y="696"/>
                </a:cubicBezTo>
                <a:cubicBezTo>
                  <a:pt x="101" y="696"/>
                  <a:pt x="101" y="695"/>
                  <a:pt x="101" y="695"/>
                </a:cubicBezTo>
                <a:cubicBezTo>
                  <a:pt x="101" y="695"/>
                  <a:pt x="101" y="695"/>
                  <a:pt x="100" y="695"/>
                </a:cubicBezTo>
                <a:cubicBezTo>
                  <a:pt x="100" y="696"/>
                  <a:pt x="100" y="696"/>
                  <a:pt x="100" y="696"/>
                </a:cubicBezTo>
                <a:cubicBezTo>
                  <a:pt x="100" y="696"/>
                  <a:pt x="100" y="696"/>
                  <a:pt x="99" y="696"/>
                </a:cubicBezTo>
                <a:cubicBezTo>
                  <a:pt x="99" y="696"/>
                  <a:pt x="99" y="695"/>
                  <a:pt x="99" y="695"/>
                </a:cubicBezTo>
                <a:cubicBezTo>
                  <a:pt x="99" y="695"/>
                  <a:pt x="99" y="695"/>
                  <a:pt x="98" y="695"/>
                </a:cubicBezTo>
                <a:cubicBezTo>
                  <a:pt x="98" y="695"/>
                  <a:pt x="98" y="694"/>
                  <a:pt x="97" y="694"/>
                </a:cubicBezTo>
                <a:cubicBezTo>
                  <a:pt x="97" y="694"/>
                  <a:pt x="97" y="695"/>
                  <a:pt x="97" y="695"/>
                </a:cubicBezTo>
                <a:cubicBezTo>
                  <a:pt x="97" y="695"/>
                  <a:pt x="97" y="695"/>
                  <a:pt x="97" y="694"/>
                </a:cubicBezTo>
                <a:cubicBezTo>
                  <a:pt x="97" y="694"/>
                  <a:pt x="97" y="693"/>
                  <a:pt x="97" y="693"/>
                </a:cubicBezTo>
                <a:cubicBezTo>
                  <a:pt x="97" y="693"/>
                  <a:pt x="98" y="693"/>
                  <a:pt x="98" y="693"/>
                </a:cubicBezTo>
                <a:cubicBezTo>
                  <a:pt x="98" y="692"/>
                  <a:pt x="98" y="692"/>
                  <a:pt x="98" y="692"/>
                </a:cubicBezTo>
                <a:cubicBezTo>
                  <a:pt x="97" y="692"/>
                  <a:pt x="97" y="692"/>
                  <a:pt x="97" y="692"/>
                </a:cubicBezTo>
                <a:cubicBezTo>
                  <a:pt x="97" y="692"/>
                  <a:pt x="97" y="692"/>
                  <a:pt x="97" y="692"/>
                </a:cubicBezTo>
                <a:cubicBezTo>
                  <a:pt x="97" y="692"/>
                  <a:pt x="97" y="691"/>
                  <a:pt x="97" y="691"/>
                </a:cubicBezTo>
                <a:cubicBezTo>
                  <a:pt x="96" y="692"/>
                  <a:pt x="96" y="692"/>
                  <a:pt x="96" y="693"/>
                </a:cubicBezTo>
                <a:cubicBezTo>
                  <a:pt x="96" y="693"/>
                  <a:pt x="95" y="693"/>
                  <a:pt x="95" y="693"/>
                </a:cubicBezTo>
                <a:cubicBezTo>
                  <a:pt x="95" y="692"/>
                  <a:pt x="94" y="692"/>
                  <a:pt x="95" y="691"/>
                </a:cubicBezTo>
                <a:cubicBezTo>
                  <a:pt x="95" y="691"/>
                  <a:pt x="95" y="691"/>
                  <a:pt x="95" y="691"/>
                </a:cubicBezTo>
                <a:cubicBezTo>
                  <a:pt x="95" y="691"/>
                  <a:pt x="95" y="690"/>
                  <a:pt x="95" y="691"/>
                </a:cubicBezTo>
                <a:cubicBezTo>
                  <a:pt x="95" y="690"/>
                  <a:pt x="95" y="690"/>
                  <a:pt x="95" y="690"/>
                </a:cubicBezTo>
                <a:cubicBezTo>
                  <a:pt x="95" y="690"/>
                  <a:pt x="95" y="690"/>
                  <a:pt x="94" y="690"/>
                </a:cubicBezTo>
                <a:cubicBezTo>
                  <a:pt x="94" y="690"/>
                  <a:pt x="94" y="690"/>
                  <a:pt x="94" y="690"/>
                </a:cubicBezTo>
                <a:cubicBezTo>
                  <a:pt x="93" y="690"/>
                  <a:pt x="93" y="690"/>
                  <a:pt x="93" y="690"/>
                </a:cubicBezTo>
                <a:cubicBezTo>
                  <a:pt x="93" y="690"/>
                  <a:pt x="92" y="689"/>
                  <a:pt x="93" y="689"/>
                </a:cubicBezTo>
                <a:cubicBezTo>
                  <a:pt x="93" y="689"/>
                  <a:pt x="93" y="689"/>
                  <a:pt x="93" y="688"/>
                </a:cubicBezTo>
                <a:cubicBezTo>
                  <a:pt x="93" y="688"/>
                  <a:pt x="93" y="688"/>
                  <a:pt x="92" y="687"/>
                </a:cubicBezTo>
                <a:cubicBezTo>
                  <a:pt x="92" y="688"/>
                  <a:pt x="92" y="688"/>
                  <a:pt x="92" y="688"/>
                </a:cubicBezTo>
                <a:cubicBezTo>
                  <a:pt x="92" y="689"/>
                  <a:pt x="91" y="688"/>
                  <a:pt x="91" y="688"/>
                </a:cubicBezTo>
                <a:cubicBezTo>
                  <a:pt x="91" y="688"/>
                  <a:pt x="91" y="688"/>
                  <a:pt x="90" y="688"/>
                </a:cubicBezTo>
                <a:cubicBezTo>
                  <a:pt x="90" y="688"/>
                  <a:pt x="90" y="688"/>
                  <a:pt x="90" y="688"/>
                </a:cubicBezTo>
                <a:cubicBezTo>
                  <a:pt x="90" y="687"/>
                  <a:pt x="90" y="687"/>
                  <a:pt x="90" y="687"/>
                </a:cubicBezTo>
                <a:cubicBezTo>
                  <a:pt x="90" y="687"/>
                  <a:pt x="90" y="687"/>
                  <a:pt x="90" y="687"/>
                </a:cubicBezTo>
                <a:cubicBezTo>
                  <a:pt x="89" y="687"/>
                  <a:pt x="89" y="687"/>
                  <a:pt x="89" y="687"/>
                </a:cubicBezTo>
                <a:cubicBezTo>
                  <a:pt x="89" y="688"/>
                  <a:pt x="89" y="688"/>
                  <a:pt x="89" y="688"/>
                </a:cubicBezTo>
                <a:cubicBezTo>
                  <a:pt x="88" y="688"/>
                  <a:pt x="88" y="688"/>
                  <a:pt x="88" y="688"/>
                </a:cubicBezTo>
                <a:cubicBezTo>
                  <a:pt x="88" y="688"/>
                  <a:pt x="88" y="688"/>
                  <a:pt x="88" y="687"/>
                </a:cubicBezTo>
                <a:cubicBezTo>
                  <a:pt x="88" y="687"/>
                  <a:pt x="88" y="687"/>
                  <a:pt x="88" y="687"/>
                </a:cubicBezTo>
                <a:cubicBezTo>
                  <a:pt x="88" y="687"/>
                  <a:pt x="88" y="687"/>
                  <a:pt x="89" y="686"/>
                </a:cubicBezTo>
                <a:cubicBezTo>
                  <a:pt x="89" y="686"/>
                  <a:pt x="89" y="686"/>
                  <a:pt x="88" y="686"/>
                </a:cubicBezTo>
                <a:cubicBezTo>
                  <a:pt x="88" y="686"/>
                  <a:pt x="88" y="686"/>
                  <a:pt x="88" y="685"/>
                </a:cubicBezTo>
                <a:cubicBezTo>
                  <a:pt x="88" y="685"/>
                  <a:pt x="88" y="685"/>
                  <a:pt x="88" y="685"/>
                </a:cubicBezTo>
                <a:close/>
                <a:moveTo>
                  <a:pt x="97" y="681"/>
                </a:moveTo>
                <a:cubicBezTo>
                  <a:pt x="97" y="681"/>
                  <a:pt x="97" y="681"/>
                  <a:pt x="97" y="681"/>
                </a:cubicBezTo>
                <a:cubicBezTo>
                  <a:pt x="97" y="681"/>
                  <a:pt x="97" y="681"/>
                  <a:pt x="97" y="681"/>
                </a:cubicBezTo>
                <a:cubicBezTo>
                  <a:pt x="97" y="681"/>
                  <a:pt x="98" y="681"/>
                  <a:pt x="98" y="681"/>
                </a:cubicBezTo>
                <a:cubicBezTo>
                  <a:pt x="98" y="680"/>
                  <a:pt x="98" y="680"/>
                  <a:pt x="98" y="680"/>
                </a:cubicBezTo>
                <a:cubicBezTo>
                  <a:pt x="99" y="680"/>
                  <a:pt x="99" y="680"/>
                  <a:pt x="99" y="680"/>
                </a:cubicBezTo>
                <a:cubicBezTo>
                  <a:pt x="99" y="680"/>
                  <a:pt x="99" y="680"/>
                  <a:pt x="99" y="680"/>
                </a:cubicBezTo>
                <a:cubicBezTo>
                  <a:pt x="99" y="680"/>
                  <a:pt x="99" y="681"/>
                  <a:pt x="99" y="681"/>
                </a:cubicBezTo>
                <a:cubicBezTo>
                  <a:pt x="99" y="681"/>
                  <a:pt x="99" y="681"/>
                  <a:pt x="99" y="681"/>
                </a:cubicBezTo>
                <a:cubicBezTo>
                  <a:pt x="99" y="681"/>
                  <a:pt x="99" y="681"/>
                  <a:pt x="99" y="681"/>
                </a:cubicBezTo>
                <a:cubicBezTo>
                  <a:pt x="99" y="682"/>
                  <a:pt x="99" y="682"/>
                  <a:pt x="99" y="682"/>
                </a:cubicBezTo>
                <a:cubicBezTo>
                  <a:pt x="98" y="682"/>
                  <a:pt x="98" y="682"/>
                  <a:pt x="98" y="682"/>
                </a:cubicBezTo>
                <a:cubicBezTo>
                  <a:pt x="98" y="682"/>
                  <a:pt x="98" y="682"/>
                  <a:pt x="97" y="682"/>
                </a:cubicBezTo>
                <a:cubicBezTo>
                  <a:pt x="97" y="682"/>
                  <a:pt x="97" y="682"/>
                  <a:pt x="97" y="682"/>
                </a:cubicBezTo>
                <a:cubicBezTo>
                  <a:pt x="97" y="682"/>
                  <a:pt x="97" y="682"/>
                  <a:pt x="97" y="682"/>
                </a:cubicBezTo>
                <a:cubicBezTo>
                  <a:pt x="97" y="682"/>
                  <a:pt x="97" y="682"/>
                  <a:pt x="97" y="682"/>
                </a:cubicBezTo>
                <a:cubicBezTo>
                  <a:pt x="97" y="682"/>
                  <a:pt x="97" y="681"/>
                  <a:pt x="97" y="681"/>
                </a:cubicBezTo>
                <a:close/>
                <a:moveTo>
                  <a:pt x="97" y="682"/>
                </a:moveTo>
                <a:cubicBezTo>
                  <a:pt x="97" y="682"/>
                  <a:pt x="97" y="682"/>
                  <a:pt x="98" y="682"/>
                </a:cubicBezTo>
                <a:cubicBezTo>
                  <a:pt x="98" y="682"/>
                  <a:pt x="98" y="682"/>
                  <a:pt x="98" y="682"/>
                </a:cubicBezTo>
                <a:cubicBezTo>
                  <a:pt x="98" y="682"/>
                  <a:pt x="98" y="682"/>
                  <a:pt x="98" y="682"/>
                </a:cubicBezTo>
                <a:cubicBezTo>
                  <a:pt x="98" y="683"/>
                  <a:pt x="98" y="683"/>
                  <a:pt x="98" y="683"/>
                </a:cubicBezTo>
                <a:cubicBezTo>
                  <a:pt x="99" y="683"/>
                  <a:pt x="99" y="682"/>
                  <a:pt x="99" y="682"/>
                </a:cubicBezTo>
                <a:cubicBezTo>
                  <a:pt x="99" y="682"/>
                  <a:pt x="99" y="682"/>
                  <a:pt x="100" y="682"/>
                </a:cubicBezTo>
                <a:cubicBezTo>
                  <a:pt x="100" y="682"/>
                  <a:pt x="100" y="682"/>
                  <a:pt x="100" y="682"/>
                </a:cubicBezTo>
                <a:cubicBezTo>
                  <a:pt x="100" y="682"/>
                  <a:pt x="100" y="682"/>
                  <a:pt x="100" y="683"/>
                </a:cubicBezTo>
                <a:cubicBezTo>
                  <a:pt x="100" y="683"/>
                  <a:pt x="99" y="683"/>
                  <a:pt x="99" y="683"/>
                </a:cubicBezTo>
                <a:cubicBezTo>
                  <a:pt x="99" y="683"/>
                  <a:pt x="99" y="683"/>
                  <a:pt x="99" y="683"/>
                </a:cubicBezTo>
                <a:cubicBezTo>
                  <a:pt x="99" y="683"/>
                  <a:pt x="99" y="683"/>
                  <a:pt x="99" y="683"/>
                </a:cubicBezTo>
                <a:cubicBezTo>
                  <a:pt x="98" y="683"/>
                  <a:pt x="98" y="683"/>
                  <a:pt x="97" y="683"/>
                </a:cubicBezTo>
                <a:cubicBezTo>
                  <a:pt x="97" y="683"/>
                  <a:pt x="97" y="683"/>
                  <a:pt x="96" y="683"/>
                </a:cubicBezTo>
                <a:cubicBezTo>
                  <a:pt x="96" y="683"/>
                  <a:pt x="96" y="683"/>
                  <a:pt x="96" y="683"/>
                </a:cubicBezTo>
                <a:cubicBezTo>
                  <a:pt x="96" y="683"/>
                  <a:pt x="96" y="683"/>
                  <a:pt x="96" y="683"/>
                </a:cubicBezTo>
                <a:cubicBezTo>
                  <a:pt x="97" y="683"/>
                  <a:pt x="97" y="683"/>
                  <a:pt x="97" y="683"/>
                </a:cubicBezTo>
                <a:cubicBezTo>
                  <a:pt x="97" y="682"/>
                  <a:pt x="97" y="682"/>
                  <a:pt x="97" y="682"/>
                </a:cubicBezTo>
                <a:close/>
                <a:moveTo>
                  <a:pt x="95" y="680"/>
                </a:moveTo>
                <a:cubicBezTo>
                  <a:pt x="95" y="680"/>
                  <a:pt x="95" y="680"/>
                  <a:pt x="95" y="680"/>
                </a:cubicBezTo>
                <a:cubicBezTo>
                  <a:pt x="95" y="680"/>
                  <a:pt x="95" y="680"/>
                  <a:pt x="95" y="680"/>
                </a:cubicBezTo>
                <a:cubicBezTo>
                  <a:pt x="96" y="680"/>
                  <a:pt x="96" y="680"/>
                  <a:pt x="96" y="680"/>
                </a:cubicBezTo>
                <a:cubicBezTo>
                  <a:pt x="96" y="680"/>
                  <a:pt x="96" y="680"/>
                  <a:pt x="96" y="680"/>
                </a:cubicBezTo>
                <a:cubicBezTo>
                  <a:pt x="96" y="680"/>
                  <a:pt x="96" y="680"/>
                  <a:pt x="96" y="680"/>
                </a:cubicBezTo>
                <a:cubicBezTo>
                  <a:pt x="97" y="680"/>
                  <a:pt x="97" y="680"/>
                  <a:pt x="97" y="680"/>
                </a:cubicBezTo>
                <a:cubicBezTo>
                  <a:pt x="97" y="680"/>
                  <a:pt x="97" y="680"/>
                  <a:pt x="97" y="680"/>
                </a:cubicBezTo>
                <a:cubicBezTo>
                  <a:pt x="97" y="681"/>
                  <a:pt x="97" y="681"/>
                  <a:pt x="97" y="681"/>
                </a:cubicBezTo>
                <a:cubicBezTo>
                  <a:pt x="97" y="681"/>
                  <a:pt x="97" y="681"/>
                  <a:pt x="96" y="681"/>
                </a:cubicBezTo>
                <a:cubicBezTo>
                  <a:pt x="96" y="681"/>
                  <a:pt x="96" y="681"/>
                  <a:pt x="96" y="681"/>
                </a:cubicBezTo>
                <a:cubicBezTo>
                  <a:pt x="96" y="681"/>
                  <a:pt x="96" y="681"/>
                  <a:pt x="95" y="681"/>
                </a:cubicBezTo>
                <a:cubicBezTo>
                  <a:pt x="95" y="681"/>
                  <a:pt x="95" y="681"/>
                  <a:pt x="95" y="681"/>
                </a:cubicBezTo>
                <a:cubicBezTo>
                  <a:pt x="95" y="681"/>
                  <a:pt x="95" y="681"/>
                  <a:pt x="95" y="681"/>
                </a:cubicBezTo>
                <a:cubicBezTo>
                  <a:pt x="95" y="680"/>
                  <a:pt x="95" y="680"/>
                  <a:pt x="95" y="680"/>
                </a:cubicBezTo>
                <a:cubicBezTo>
                  <a:pt x="95" y="680"/>
                  <a:pt x="95" y="680"/>
                  <a:pt x="95" y="680"/>
                </a:cubicBezTo>
                <a:close/>
                <a:moveTo>
                  <a:pt x="111" y="691"/>
                </a:moveTo>
                <a:cubicBezTo>
                  <a:pt x="111" y="691"/>
                  <a:pt x="111" y="691"/>
                  <a:pt x="111" y="691"/>
                </a:cubicBezTo>
                <a:cubicBezTo>
                  <a:pt x="111" y="691"/>
                  <a:pt x="111" y="692"/>
                  <a:pt x="111" y="692"/>
                </a:cubicBezTo>
                <a:cubicBezTo>
                  <a:pt x="111" y="692"/>
                  <a:pt x="111" y="692"/>
                  <a:pt x="112" y="692"/>
                </a:cubicBezTo>
                <a:cubicBezTo>
                  <a:pt x="112" y="692"/>
                  <a:pt x="112" y="692"/>
                  <a:pt x="112" y="692"/>
                </a:cubicBezTo>
                <a:cubicBezTo>
                  <a:pt x="112" y="693"/>
                  <a:pt x="113" y="693"/>
                  <a:pt x="113" y="693"/>
                </a:cubicBezTo>
                <a:cubicBezTo>
                  <a:pt x="113" y="693"/>
                  <a:pt x="113" y="693"/>
                  <a:pt x="113" y="694"/>
                </a:cubicBezTo>
                <a:cubicBezTo>
                  <a:pt x="113" y="694"/>
                  <a:pt x="113" y="694"/>
                  <a:pt x="113" y="694"/>
                </a:cubicBezTo>
                <a:cubicBezTo>
                  <a:pt x="113" y="694"/>
                  <a:pt x="113" y="694"/>
                  <a:pt x="113" y="694"/>
                </a:cubicBezTo>
                <a:cubicBezTo>
                  <a:pt x="112" y="693"/>
                  <a:pt x="112" y="693"/>
                  <a:pt x="111" y="693"/>
                </a:cubicBezTo>
                <a:cubicBezTo>
                  <a:pt x="111" y="693"/>
                  <a:pt x="111" y="692"/>
                  <a:pt x="111" y="692"/>
                </a:cubicBezTo>
                <a:cubicBezTo>
                  <a:pt x="111" y="692"/>
                  <a:pt x="111" y="692"/>
                  <a:pt x="110" y="692"/>
                </a:cubicBezTo>
                <a:cubicBezTo>
                  <a:pt x="110" y="692"/>
                  <a:pt x="110" y="692"/>
                  <a:pt x="110" y="691"/>
                </a:cubicBezTo>
                <a:cubicBezTo>
                  <a:pt x="110" y="691"/>
                  <a:pt x="110" y="691"/>
                  <a:pt x="111" y="691"/>
                </a:cubicBezTo>
                <a:close/>
                <a:moveTo>
                  <a:pt x="118" y="700"/>
                </a:moveTo>
                <a:cubicBezTo>
                  <a:pt x="118" y="700"/>
                  <a:pt x="118" y="700"/>
                  <a:pt x="118" y="700"/>
                </a:cubicBezTo>
                <a:cubicBezTo>
                  <a:pt x="118" y="700"/>
                  <a:pt x="119" y="700"/>
                  <a:pt x="119" y="700"/>
                </a:cubicBezTo>
                <a:cubicBezTo>
                  <a:pt x="119" y="700"/>
                  <a:pt x="119" y="700"/>
                  <a:pt x="119" y="700"/>
                </a:cubicBezTo>
                <a:cubicBezTo>
                  <a:pt x="119" y="700"/>
                  <a:pt x="119" y="701"/>
                  <a:pt x="119" y="701"/>
                </a:cubicBezTo>
                <a:cubicBezTo>
                  <a:pt x="119" y="701"/>
                  <a:pt x="119" y="701"/>
                  <a:pt x="119" y="701"/>
                </a:cubicBezTo>
                <a:cubicBezTo>
                  <a:pt x="118" y="701"/>
                  <a:pt x="118" y="701"/>
                  <a:pt x="118" y="701"/>
                </a:cubicBezTo>
                <a:cubicBezTo>
                  <a:pt x="118" y="701"/>
                  <a:pt x="118" y="701"/>
                  <a:pt x="118" y="701"/>
                </a:cubicBezTo>
                <a:cubicBezTo>
                  <a:pt x="118" y="701"/>
                  <a:pt x="118" y="701"/>
                  <a:pt x="118" y="701"/>
                </a:cubicBezTo>
                <a:cubicBezTo>
                  <a:pt x="118" y="701"/>
                  <a:pt x="118" y="701"/>
                  <a:pt x="118" y="701"/>
                </a:cubicBezTo>
                <a:cubicBezTo>
                  <a:pt x="118" y="701"/>
                  <a:pt x="118" y="701"/>
                  <a:pt x="118" y="702"/>
                </a:cubicBezTo>
                <a:cubicBezTo>
                  <a:pt x="118" y="702"/>
                  <a:pt x="118" y="701"/>
                  <a:pt x="118" y="702"/>
                </a:cubicBezTo>
                <a:cubicBezTo>
                  <a:pt x="117" y="701"/>
                  <a:pt x="117" y="701"/>
                  <a:pt x="117" y="701"/>
                </a:cubicBezTo>
                <a:cubicBezTo>
                  <a:pt x="117" y="701"/>
                  <a:pt x="117" y="701"/>
                  <a:pt x="117" y="701"/>
                </a:cubicBezTo>
                <a:cubicBezTo>
                  <a:pt x="117" y="701"/>
                  <a:pt x="117" y="701"/>
                  <a:pt x="117" y="700"/>
                </a:cubicBezTo>
                <a:cubicBezTo>
                  <a:pt x="117" y="700"/>
                  <a:pt x="117" y="700"/>
                  <a:pt x="117" y="700"/>
                </a:cubicBezTo>
                <a:cubicBezTo>
                  <a:pt x="117" y="700"/>
                  <a:pt x="117" y="700"/>
                  <a:pt x="117" y="700"/>
                </a:cubicBezTo>
                <a:cubicBezTo>
                  <a:pt x="117" y="700"/>
                  <a:pt x="118" y="700"/>
                  <a:pt x="118" y="700"/>
                </a:cubicBezTo>
                <a:cubicBezTo>
                  <a:pt x="118" y="700"/>
                  <a:pt x="118" y="700"/>
                  <a:pt x="118" y="700"/>
                </a:cubicBezTo>
                <a:close/>
                <a:moveTo>
                  <a:pt x="572" y="663"/>
                </a:moveTo>
                <a:cubicBezTo>
                  <a:pt x="572" y="663"/>
                  <a:pt x="572" y="663"/>
                  <a:pt x="572" y="663"/>
                </a:cubicBezTo>
                <a:cubicBezTo>
                  <a:pt x="571" y="664"/>
                  <a:pt x="570" y="663"/>
                  <a:pt x="570" y="664"/>
                </a:cubicBezTo>
                <a:cubicBezTo>
                  <a:pt x="570" y="664"/>
                  <a:pt x="570" y="664"/>
                  <a:pt x="570" y="664"/>
                </a:cubicBezTo>
                <a:cubicBezTo>
                  <a:pt x="570" y="664"/>
                  <a:pt x="570" y="664"/>
                  <a:pt x="570" y="664"/>
                </a:cubicBezTo>
                <a:cubicBezTo>
                  <a:pt x="570" y="664"/>
                  <a:pt x="571" y="664"/>
                  <a:pt x="571" y="664"/>
                </a:cubicBezTo>
                <a:cubicBezTo>
                  <a:pt x="571" y="665"/>
                  <a:pt x="571" y="665"/>
                  <a:pt x="571" y="665"/>
                </a:cubicBezTo>
                <a:cubicBezTo>
                  <a:pt x="572" y="665"/>
                  <a:pt x="572" y="665"/>
                  <a:pt x="572" y="665"/>
                </a:cubicBezTo>
                <a:cubicBezTo>
                  <a:pt x="572" y="665"/>
                  <a:pt x="572" y="665"/>
                  <a:pt x="572" y="666"/>
                </a:cubicBezTo>
                <a:cubicBezTo>
                  <a:pt x="572" y="666"/>
                  <a:pt x="572" y="666"/>
                  <a:pt x="571" y="667"/>
                </a:cubicBezTo>
                <a:cubicBezTo>
                  <a:pt x="571" y="667"/>
                  <a:pt x="571" y="667"/>
                  <a:pt x="571" y="667"/>
                </a:cubicBezTo>
                <a:cubicBezTo>
                  <a:pt x="571" y="667"/>
                  <a:pt x="571" y="667"/>
                  <a:pt x="571" y="667"/>
                </a:cubicBezTo>
                <a:cubicBezTo>
                  <a:pt x="571" y="667"/>
                  <a:pt x="571" y="667"/>
                  <a:pt x="571" y="667"/>
                </a:cubicBezTo>
                <a:cubicBezTo>
                  <a:pt x="570" y="667"/>
                  <a:pt x="570" y="667"/>
                  <a:pt x="570" y="668"/>
                </a:cubicBezTo>
                <a:cubicBezTo>
                  <a:pt x="570" y="668"/>
                  <a:pt x="570" y="668"/>
                  <a:pt x="570" y="668"/>
                </a:cubicBezTo>
                <a:cubicBezTo>
                  <a:pt x="570" y="668"/>
                  <a:pt x="570" y="668"/>
                  <a:pt x="570" y="669"/>
                </a:cubicBezTo>
                <a:cubicBezTo>
                  <a:pt x="569" y="669"/>
                  <a:pt x="569" y="670"/>
                  <a:pt x="568" y="670"/>
                </a:cubicBezTo>
                <a:cubicBezTo>
                  <a:pt x="568" y="670"/>
                  <a:pt x="567" y="670"/>
                  <a:pt x="567" y="670"/>
                </a:cubicBezTo>
                <a:cubicBezTo>
                  <a:pt x="567" y="670"/>
                  <a:pt x="566" y="671"/>
                  <a:pt x="566" y="671"/>
                </a:cubicBezTo>
                <a:cubicBezTo>
                  <a:pt x="566" y="671"/>
                  <a:pt x="565" y="672"/>
                  <a:pt x="565" y="672"/>
                </a:cubicBezTo>
                <a:cubicBezTo>
                  <a:pt x="564" y="673"/>
                  <a:pt x="564" y="673"/>
                  <a:pt x="563" y="674"/>
                </a:cubicBezTo>
                <a:cubicBezTo>
                  <a:pt x="562" y="674"/>
                  <a:pt x="562" y="674"/>
                  <a:pt x="562" y="674"/>
                </a:cubicBezTo>
                <a:cubicBezTo>
                  <a:pt x="562" y="674"/>
                  <a:pt x="561" y="674"/>
                  <a:pt x="561" y="673"/>
                </a:cubicBezTo>
                <a:cubicBezTo>
                  <a:pt x="561" y="673"/>
                  <a:pt x="561" y="673"/>
                  <a:pt x="560" y="673"/>
                </a:cubicBezTo>
                <a:cubicBezTo>
                  <a:pt x="560" y="673"/>
                  <a:pt x="560" y="673"/>
                  <a:pt x="560" y="673"/>
                </a:cubicBezTo>
                <a:cubicBezTo>
                  <a:pt x="559" y="674"/>
                  <a:pt x="559" y="674"/>
                  <a:pt x="558" y="674"/>
                </a:cubicBezTo>
                <a:cubicBezTo>
                  <a:pt x="558" y="674"/>
                  <a:pt x="558" y="674"/>
                  <a:pt x="557" y="674"/>
                </a:cubicBezTo>
                <a:cubicBezTo>
                  <a:pt x="557" y="674"/>
                  <a:pt x="557" y="674"/>
                  <a:pt x="557" y="674"/>
                </a:cubicBezTo>
                <a:cubicBezTo>
                  <a:pt x="557" y="674"/>
                  <a:pt x="556" y="675"/>
                  <a:pt x="556" y="675"/>
                </a:cubicBezTo>
                <a:cubicBezTo>
                  <a:pt x="556" y="675"/>
                  <a:pt x="555" y="676"/>
                  <a:pt x="555" y="675"/>
                </a:cubicBezTo>
                <a:cubicBezTo>
                  <a:pt x="554" y="675"/>
                  <a:pt x="554" y="675"/>
                  <a:pt x="554" y="676"/>
                </a:cubicBezTo>
                <a:cubicBezTo>
                  <a:pt x="554" y="676"/>
                  <a:pt x="554" y="676"/>
                  <a:pt x="554" y="676"/>
                </a:cubicBezTo>
                <a:cubicBezTo>
                  <a:pt x="554" y="676"/>
                  <a:pt x="554" y="676"/>
                  <a:pt x="554" y="676"/>
                </a:cubicBezTo>
                <a:cubicBezTo>
                  <a:pt x="553" y="676"/>
                  <a:pt x="553" y="676"/>
                  <a:pt x="552" y="676"/>
                </a:cubicBezTo>
                <a:cubicBezTo>
                  <a:pt x="552" y="676"/>
                  <a:pt x="552" y="676"/>
                  <a:pt x="552" y="676"/>
                </a:cubicBezTo>
                <a:cubicBezTo>
                  <a:pt x="552" y="676"/>
                  <a:pt x="552" y="676"/>
                  <a:pt x="552" y="676"/>
                </a:cubicBezTo>
                <a:cubicBezTo>
                  <a:pt x="552" y="676"/>
                  <a:pt x="552" y="677"/>
                  <a:pt x="552" y="677"/>
                </a:cubicBezTo>
                <a:cubicBezTo>
                  <a:pt x="552" y="677"/>
                  <a:pt x="552" y="677"/>
                  <a:pt x="551" y="678"/>
                </a:cubicBezTo>
                <a:cubicBezTo>
                  <a:pt x="551" y="678"/>
                  <a:pt x="551" y="678"/>
                  <a:pt x="551" y="678"/>
                </a:cubicBezTo>
                <a:cubicBezTo>
                  <a:pt x="551" y="678"/>
                  <a:pt x="551" y="678"/>
                  <a:pt x="550" y="678"/>
                </a:cubicBezTo>
                <a:cubicBezTo>
                  <a:pt x="550" y="678"/>
                  <a:pt x="550" y="678"/>
                  <a:pt x="550" y="678"/>
                </a:cubicBezTo>
                <a:cubicBezTo>
                  <a:pt x="550" y="678"/>
                  <a:pt x="550" y="679"/>
                  <a:pt x="550" y="679"/>
                </a:cubicBezTo>
                <a:cubicBezTo>
                  <a:pt x="550" y="679"/>
                  <a:pt x="550" y="680"/>
                  <a:pt x="550" y="680"/>
                </a:cubicBezTo>
                <a:cubicBezTo>
                  <a:pt x="550" y="680"/>
                  <a:pt x="550" y="680"/>
                  <a:pt x="550" y="680"/>
                </a:cubicBezTo>
                <a:cubicBezTo>
                  <a:pt x="550" y="680"/>
                  <a:pt x="550" y="681"/>
                  <a:pt x="550" y="681"/>
                </a:cubicBezTo>
                <a:cubicBezTo>
                  <a:pt x="549" y="681"/>
                  <a:pt x="549" y="681"/>
                  <a:pt x="548" y="681"/>
                </a:cubicBezTo>
                <a:cubicBezTo>
                  <a:pt x="548" y="682"/>
                  <a:pt x="547" y="682"/>
                  <a:pt x="547" y="683"/>
                </a:cubicBezTo>
                <a:cubicBezTo>
                  <a:pt x="547" y="683"/>
                  <a:pt x="547" y="682"/>
                  <a:pt x="547" y="683"/>
                </a:cubicBezTo>
                <a:cubicBezTo>
                  <a:pt x="547" y="683"/>
                  <a:pt x="547" y="683"/>
                  <a:pt x="546" y="683"/>
                </a:cubicBezTo>
                <a:cubicBezTo>
                  <a:pt x="546" y="684"/>
                  <a:pt x="545" y="684"/>
                  <a:pt x="543" y="685"/>
                </a:cubicBezTo>
                <a:cubicBezTo>
                  <a:pt x="543" y="685"/>
                  <a:pt x="544" y="685"/>
                  <a:pt x="544" y="685"/>
                </a:cubicBezTo>
                <a:cubicBezTo>
                  <a:pt x="544" y="686"/>
                  <a:pt x="543" y="686"/>
                  <a:pt x="543" y="686"/>
                </a:cubicBezTo>
                <a:cubicBezTo>
                  <a:pt x="541" y="687"/>
                  <a:pt x="540" y="687"/>
                  <a:pt x="538" y="687"/>
                </a:cubicBezTo>
                <a:cubicBezTo>
                  <a:pt x="536" y="686"/>
                  <a:pt x="534" y="687"/>
                  <a:pt x="533" y="687"/>
                </a:cubicBezTo>
                <a:cubicBezTo>
                  <a:pt x="532" y="687"/>
                  <a:pt x="532" y="688"/>
                  <a:pt x="532" y="688"/>
                </a:cubicBezTo>
                <a:cubicBezTo>
                  <a:pt x="531" y="688"/>
                  <a:pt x="531" y="687"/>
                  <a:pt x="530" y="687"/>
                </a:cubicBezTo>
                <a:cubicBezTo>
                  <a:pt x="528" y="686"/>
                  <a:pt x="525" y="686"/>
                  <a:pt x="522" y="686"/>
                </a:cubicBezTo>
                <a:cubicBezTo>
                  <a:pt x="522" y="686"/>
                  <a:pt x="521" y="686"/>
                  <a:pt x="521" y="686"/>
                </a:cubicBezTo>
                <a:cubicBezTo>
                  <a:pt x="521" y="686"/>
                  <a:pt x="521" y="687"/>
                  <a:pt x="521" y="687"/>
                </a:cubicBezTo>
                <a:cubicBezTo>
                  <a:pt x="519" y="687"/>
                  <a:pt x="517" y="685"/>
                  <a:pt x="516" y="686"/>
                </a:cubicBezTo>
                <a:cubicBezTo>
                  <a:pt x="515" y="686"/>
                  <a:pt x="515" y="686"/>
                  <a:pt x="515" y="686"/>
                </a:cubicBezTo>
                <a:cubicBezTo>
                  <a:pt x="515" y="686"/>
                  <a:pt x="514" y="686"/>
                  <a:pt x="514" y="686"/>
                </a:cubicBezTo>
                <a:cubicBezTo>
                  <a:pt x="513" y="686"/>
                  <a:pt x="512" y="686"/>
                  <a:pt x="512" y="686"/>
                </a:cubicBezTo>
                <a:cubicBezTo>
                  <a:pt x="509" y="686"/>
                  <a:pt x="506" y="686"/>
                  <a:pt x="503" y="686"/>
                </a:cubicBezTo>
                <a:cubicBezTo>
                  <a:pt x="503" y="686"/>
                  <a:pt x="502" y="686"/>
                  <a:pt x="502" y="687"/>
                </a:cubicBezTo>
                <a:cubicBezTo>
                  <a:pt x="501" y="687"/>
                  <a:pt x="500" y="686"/>
                  <a:pt x="499" y="687"/>
                </a:cubicBezTo>
                <a:cubicBezTo>
                  <a:pt x="499" y="687"/>
                  <a:pt x="499" y="687"/>
                  <a:pt x="498" y="688"/>
                </a:cubicBezTo>
                <a:cubicBezTo>
                  <a:pt x="498" y="688"/>
                  <a:pt x="497" y="689"/>
                  <a:pt x="497" y="689"/>
                </a:cubicBezTo>
                <a:cubicBezTo>
                  <a:pt x="496" y="690"/>
                  <a:pt x="495" y="690"/>
                  <a:pt x="495" y="691"/>
                </a:cubicBezTo>
                <a:cubicBezTo>
                  <a:pt x="494" y="692"/>
                  <a:pt x="495" y="694"/>
                  <a:pt x="494" y="695"/>
                </a:cubicBezTo>
                <a:cubicBezTo>
                  <a:pt x="494" y="695"/>
                  <a:pt x="494" y="696"/>
                  <a:pt x="493" y="696"/>
                </a:cubicBezTo>
                <a:cubicBezTo>
                  <a:pt x="493" y="696"/>
                  <a:pt x="493" y="696"/>
                  <a:pt x="493" y="696"/>
                </a:cubicBezTo>
                <a:cubicBezTo>
                  <a:pt x="492" y="696"/>
                  <a:pt x="491" y="696"/>
                  <a:pt x="491" y="696"/>
                </a:cubicBezTo>
                <a:cubicBezTo>
                  <a:pt x="490" y="696"/>
                  <a:pt x="489" y="696"/>
                  <a:pt x="488" y="697"/>
                </a:cubicBezTo>
                <a:cubicBezTo>
                  <a:pt x="488" y="697"/>
                  <a:pt x="488" y="698"/>
                  <a:pt x="487" y="699"/>
                </a:cubicBezTo>
                <a:cubicBezTo>
                  <a:pt x="487" y="699"/>
                  <a:pt x="486" y="698"/>
                  <a:pt x="486" y="699"/>
                </a:cubicBezTo>
                <a:cubicBezTo>
                  <a:pt x="485" y="699"/>
                  <a:pt x="485" y="699"/>
                  <a:pt x="485" y="699"/>
                </a:cubicBezTo>
                <a:cubicBezTo>
                  <a:pt x="485" y="700"/>
                  <a:pt x="484" y="701"/>
                  <a:pt x="483" y="701"/>
                </a:cubicBezTo>
                <a:cubicBezTo>
                  <a:pt x="483" y="701"/>
                  <a:pt x="482" y="701"/>
                  <a:pt x="482" y="702"/>
                </a:cubicBezTo>
                <a:cubicBezTo>
                  <a:pt x="482" y="702"/>
                  <a:pt x="482" y="702"/>
                  <a:pt x="482" y="702"/>
                </a:cubicBezTo>
                <a:cubicBezTo>
                  <a:pt x="482" y="703"/>
                  <a:pt x="482" y="703"/>
                  <a:pt x="481" y="704"/>
                </a:cubicBezTo>
                <a:cubicBezTo>
                  <a:pt x="480" y="704"/>
                  <a:pt x="480" y="705"/>
                  <a:pt x="480" y="706"/>
                </a:cubicBezTo>
                <a:cubicBezTo>
                  <a:pt x="479" y="707"/>
                  <a:pt x="478" y="707"/>
                  <a:pt x="478" y="708"/>
                </a:cubicBezTo>
                <a:cubicBezTo>
                  <a:pt x="477" y="709"/>
                  <a:pt x="477" y="710"/>
                  <a:pt x="476" y="711"/>
                </a:cubicBezTo>
                <a:cubicBezTo>
                  <a:pt x="476" y="712"/>
                  <a:pt x="475" y="713"/>
                  <a:pt x="474" y="714"/>
                </a:cubicBezTo>
                <a:cubicBezTo>
                  <a:pt x="474" y="715"/>
                  <a:pt x="473" y="715"/>
                  <a:pt x="473" y="716"/>
                </a:cubicBezTo>
                <a:cubicBezTo>
                  <a:pt x="471" y="717"/>
                  <a:pt x="470" y="719"/>
                  <a:pt x="470" y="720"/>
                </a:cubicBezTo>
                <a:cubicBezTo>
                  <a:pt x="471" y="719"/>
                  <a:pt x="472" y="719"/>
                  <a:pt x="473" y="718"/>
                </a:cubicBezTo>
                <a:cubicBezTo>
                  <a:pt x="474" y="717"/>
                  <a:pt x="474" y="717"/>
                  <a:pt x="475" y="716"/>
                </a:cubicBezTo>
                <a:cubicBezTo>
                  <a:pt x="476" y="715"/>
                  <a:pt x="477" y="713"/>
                  <a:pt x="478" y="712"/>
                </a:cubicBezTo>
                <a:cubicBezTo>
                  <a:pt x="479" y="710"/>
                  <a:pt x="480" y="709"/>
                  <a:pt x="481" y="708"/>
                </a:cubicBezTo>
                <a:cubicBezTo>
                  <a:pt x="482" y="707"/>
                  <a:pt x="483" y="707"/>
                  <a:pt x="483" y="706"/>
                </a:cubicBezTo>
                <a:cubicBezTo>
                  <a:pt x="484" y="706"/>
                  <a:pt x="485" y="705"/>
                  <a:pt x="485" y="705"/>
                </a:cubicBezTo>
                <a:cubicBezTo>
                  <a:pt x="488" y="703"/>
                  <a:pt x="492" y="701"/>
                  <a:pt x="495" y="700"/>
                </a:cubicBezTo>
                <a:cubicBezTo>
                  <a:pt x="496" y="699"/>
                  <a:pt x="497" y="699"/>
                  <a:pt x="497" y="699"/>
                </a:cubicBezTo>
                <a:cubicBezTo>
                  <a:pt x="500" y="698"/>
                  <a:pt x="502" y="697"/>
                  <a:pt x="504" y="697"/>
                </a:cubicBezTo>
                <a:cubicBezTo>
                  <a:pt x="505" y="697"/>
                  <a:pt x="506" y="697"/>
                  <a:pt x="507" y="697"/>
                </a:cubicBezTo>
                <a:cubicBezTo>
                  <a:pt x="509" y="697"/>
                  <a:pt x="510" y="697"/>
                  <a:pt x="512" y="698"/>
                </a:cubicBezTo>
                <a:cubicBezTo>
                  <a:pt x="512" y="698"/>
                  <a:pt x="513" y="699"/>
                  <a:pt x="513" y="699"/>
                </a:cubicBezTo>
                <a:cubicBezTo>
                  <a:pt x="514" y="699"/>
                  <a:pt x="514" y="700"/>
                  <a:pt x="514" y="700"/>
                </a:cubicBezTo>
                <a:cubicBezTo>
                  <a:pt x="514" y="701"/>
                  <a:pt x="514" y="701"/>
                  <a:pt x="514" y="701"/>
                </a:cubicBezTo>
                <a:cubicBezTo>
                  <a:pt x="514" y="701"/>
                  <a:pt x="514" y="701"/>
                  <a:pt x="514" y="701"/>
                </a:cubicBezTo>
                <a:cubicBezTo>
                  <a:pt x="514" y="700"/>
                  <a:pt x="513" y="700"/>
                  <a:pt x="512" y="700"/>
                </a:cubicBezTo>
                <a:cubicBezTo>
                  <a:pt x="512" y="700"/>
                  <a:pt x="513" y="701"/>
                  <a:pt x="513" y="701"/>
                </a:cubicBezTo>
                <a:cubicBezTo>
                  <a:pt x="514" y="701"/>
                  <a:pt x="514" y="702"/>
                  <a:pt x="515" y="703"/>
                </a:cubicBezTo>
                <a:cubicBezTo>
                  <a:pt x="514" y="703"/>
                  <a:pt x="514" y="703"/>
                  <a:pt x="514" y="703"/>
                </a:cubicBezTo>
                <a:cubicBezTo>
                  <a:pt x="514" y="704"/>
                  <a:pt x="515" y="704"/>
                  <a:pt x="514" y="704"/>
                </a:cubicBezTo>
                <a:cubicBezTo>
                  <a:pt x="514" y="704"/>
                  <a:pt x="514" y="705"/>
                  <a:pt x="514" y="705"/>
                </a:cubicBezTo>
                <a:cubicBezTo>
                  <a:pt x="514" y="705"/>
                  <a:pt x="513" y="705"/>
                  <a:pt x="513" y="705"/>
                </a:cubicBezTo>
                <a:cubicBezTo>
                  <a:pt x="513" y="705"/>
                  <a:pt x="512" y="705"/>
                  <a:pt x="512" y="706"/>
                </a:cubicBezTo>
                <a:cubicBezTo>
                  <a:pt x="511" y="706"/>
                  <a:pt x="511" y="707"/>
                  <a:pt x="511" y="707"/>
                </a:cubicBezTo>
                <a:cubicBezTo>
                  <a:pt x="510" y="707"/>
                  <a:pt x="510" y="708"/>
                  <a:pt x="509" y="708"/>
                </a:cubicBezTo>
                <a:cubicBezTo>
                  <a:pt x="509" y="708"/>
                  <a:pt x="508" y="709"/>
                  <a:pt x="508" y="709"/>
                </a:cubicBezTo>
                <a:cubicBezTo>
                  <a:pt x="507" y="709"/>
                  <a:pt x="507" y="709"/>
                  <a:pt x="506" y="709"/>
                </a:cubicBezTo>
                <a:cubicBezTo>
                  <a:pt x="506" y="709"/>
                  <a:pt x="506" y="709"/>
                  <a:pt x="506" y="709"/>
                </a:cubicBezTo>
                <a:cubicBezTo>
                  <a:pt x="505" y="708"/>
                  <a:pt x="505" y="708"/>
                  <a:pt x="504" y="708"/>
                </a:cubicBezTo>
                <a:cubicBezTo>
                  <a:pt x="504" y="708"/>
                  <a:pt x="503" y="708"/>
                  <a:pt x="503" y="707"/>
                </a:cubicBezTo>
                <a:cubicBezTo>
                  <a:pt x="503" y="707"/>
                  <a:pt x="503" y="707"/>
                  <a:pt x="503" y="708"/>
                </a:cubicBezTo>
                <a:cubicBezTo>
                  <a:pt x="502" y="708"/>
                  <a:pt x="502" y="708"/>
                  <a:pt x="502" y="708"/>
                </a:cubicBezTo>
                <a:cubicBezTo>
                  <a:pt x="502" y="708"/>
                  <a:pt x="501" y="708"/>
                  <a:pt x="500" y="708"/>
                </a:cubicBezTo>
                <a:cubicBezTo>
                  <a:pt x="500" y="708"/>
                  <a:pt x="500" y="708"/>
                  <a:pt x="500" y="708"/>
                </a:cubicBezTo>
                <a:cubicBezTo>
                  <a:pt x="500" y="708"/>
                  <a:pt x="500" y="708"/>
                  <a:pt x="500" y="708"/>
                </a:cubicBezTo>
                <a:cubicBezTo>
                  <a:pt x="500" y="708"/>
                  <a:pt x="499" y="708"/>
                  <a:pt x="499" y="708"/>
                </a:cubicBezTo>
                <a:cubicBezTo>
                  <a:pt x="499" y="708"/>
                  <a:pt x="500" y="709"/>
                  <a:pt x="500" y="709"/>
                </a:cubicBezTo>
                <a:cubicBezTo>
                  <a:pt x="500" y="709"/>
                  <a:pt x="501" y="709"/>
                  <a:pt x="501" y="709"/>
                </a:cubicBezTo>
                <a:cubicBezTo>
                  <a:pt x="501" y="709"/>
                  <a:pt x="501" y="710"/>
                  <a:pt x="502" y="710"/>
                </a:cubicBezTo>
                <a:cubicBezTo>
                  <a:pt x="502" y="710"/>
                  <a:pt x="503" y="710"/>
                  <a:pt x="504" y="710"/>
                </a:cubicBezTo>
                <a:cubicBezTo>
                  <a:pt x="504" y="710"/>
                  <a:pt x="504" y="710"/>
                  <a:pt x="504" y="710"/>
                </a:cubicBezTo>
                <a:cubicBezTo>
                  <a:pt x="504" y="710"/>
                  <a:pt x="504" y="711"/>
                  <a:pt x="504" y="711"/>
                </a:cubicBezTo>
                <a:cubicBezTo>
                  <a:pt x="504" y="711"/>
                  <a:pt x="505" y="712"/>
                  <a:pt x="505" y="712"/>
                </a:cubicBezTo>
                <a:cubicBezTo>
                  <a:pt x="505" y="712"/>
                  <a:pt x="505" y="712"/>
                  <a:pt x="505" y="712"/>
                </a:cubicBezTo>
                <a:cubicBezTo>
                  <a:pt x="505" y="713"/>
                  <a:pt x="505" y="713"/>
                  <a:pt x="505" y="713"/>
                </a:cubicBezTo>
                <a:cubicBezTo>
                  <a:pt x="506" y="712"/>
                  <a:pt x="507" y="712"/>
                  <a:pt x="507" y="712"/>
                </a:cubicBezTo>
                <a:cubicBezTo>
                  <a:pt x="508" y="711"/>
                  <a:pt x="508" y="711"/>
                  <a:pt x="509" y="711"/>
                </a:cubicBezTo>
                <a:cubicBezTo>
                  <a:pt x="509" y="711"/>
                  <a:pt x="509" y="711"/>
                  <a:pt x="509" y="711"/>
                </a:cubicBezTo>
                <a:cubicBezTo>
                  <a:pt x="509" y="711"/>
                  <a:pt x="509" y="711"/>
                  <a:pt x="509" y="711"/>
                </a:cubicBezTo>
                <a:cubicBezTo>
                  <a:pt x="509" y="711"/>
                  <a:pt x="509" y="711"/>
                  <a:pt x="509" y="712"/>
                </a:cubicBezTo>
                <a:cubicBezTo>
                  <a:pt x="509" y="712"/>
                  <a:pt x="510" y="712"/>
                  <a:pt x="510" y="711"/>
                </a:cubicBezTo>
                <a:cubicBezTo>
                  <a:pt x="510" y="711"/>
                  <a:pt x="510" y="711"/>
                  <a:pt x="510" y="711"/>
                </a:cubicBezTo>
                <a:cubicBezTo>
                  <a:pt x="511" y="711"/>
                  <a:pt x="511" y="711"/>
                  <a:pt x="511" y="711"/>
                </a:cubicBezTo>
                <a:cubicBezTo>
                  <a:pt x="511" y="711"/>
                  <a:pt x="511" y="712"/>
                  <a:pt x="511" y="712"/>
                </a:cubicBezTo>
                <a:cubicBezTo>
                  <a:pt x="511" y="712"/>
                  <a:pt x="511" y="712"/>
                  <a:pt x="511" y="712"/>
                </a:cubicBezTo>
                <a:cubicBezTo>
                  <a:pt x="511" y="712"/>
                  <a:pt x="512" y="712"/>
                  <a:pt x="512" y="712"/>
                </a:cubicBezTo>
                <a:cubicBezTo>
                  <a:pt x="512" y="712"/>
                  <a:pt x="512" y="711"/>
                  <a:pt x="512" y="711"/>
                </a:cubicBezTo>
                <a:cubicBezTo>
                  <a:pt x="512" y="711"/>
                  <a:pt x="512" y="711"/>
                  <a:pt x="511" y="711"/>
                </a:cubicBezTo>
                <a:cubicBezTo>
                  <a:pt x="512" y="711"/>
                  <a:pt x="512" y="711"/>
                  <a:pt x="512" y="711"/>
                </a:cubicBezTo>
                <a:cubicBezTo>
                  <a:pt x="512" y="711"/>
                  <a:pt x="512" y="711"/>
                  <a:pt x="512" y="711"/>
                </a:cubicBezTo>
                <a:cubicBezTo>
                  <a:pt x="512" y="711"/>
                  <a:pt x="512" y="711"/>
                  <a:pt x="512" y="711"/>
                </a:cubicBezTo>
                <a:cubicBezTo>
                  <a:pt x="512" y="711"/>
                  <a:pt x="512" y="712"/>
                  <a:pt x="511" y="712"/>
                </a:cubicBezTo>
                <a:cubicBezTo>
                  <a:pt x="511" y="712"/>
                  <a:pt x="511" y="713"/>
                  <a:pt x="510" y="713"/>
                </a:cubicBezTo>
                <a:cubicBezTo>
                  <a:pt x="510" y="713"/>
                  <a:pt x="510" y="714"/>
                  <a:pt x="510" y="715"/>
                </a:cubicBezTo>
                <a:cubicBezTo>
                  <a:pt x="510" y="715"/>
                  <a:pt x="510" y="716"/>
                  <a:pt x="509" y="716"/>
                </a:cubicBezTo>
                <a:cubicBezTo>
                  <a:pt x="509" y="717"/>
                  <a:pt x="508" y="718"/>
                  <a:pt x="508" y="718"/>
                </a:cubicBezTo>
                <a:cubicBezTo>
                  <a:pt x="507" y="718"/>
                  <a:pt x="507" y="718"/>
                  <a:pt x="507" y="719"/>
                </a:cubicBezTo>
                <a:cubicBezTo>
                  <a:pt x="507" y="718"/>
                  <a:pt x="507" y="718"/>
                  <a:pt x="508" y="718"/>
                </a:cubicBezTo>
                <a:cubicBezTo>
                  <a:pt x="508" y="718"/>
                  <a:pt x="508" y="718"/>
                  <a:pt x="508" y="718"/>
                </a:cubicBezTo>
                <a:cubicBezTo>
                  <a:pt x="508" y="718"/>
                  <a:pt x="508" y="718"/>
                  <a:pt x="508" y="719"/>
                </a:cubicBezTo>
                <a:cubicBezTo>
                  <a:pt x="508" y="719"/>
                  <a:pt x="508" y="719"/>
                  <a:pt x="509" y="718"/>
                </a:cubicBezTo>
                <a:cubicBezTo>
                  <a:pt x="509" y="718"/>
                  <a:pt x="510" y="718"/>
                  <a:pt x="510" y="718"/>
                </a:cubicBezTo>
                <a:cubicBezTo>
                  <a:pt x="510" y="718"/>
                  <a:pt x="511" y="718"/>
                  <a:pt x="511" y="719"/>
                </a:cubicBezTo>
                <a:cubicBezTo>
                  <a:pt x="511" y="719"/>
                  <a:pt x="510" y="719"/>
                  <a:pt x="510" y="719"/>
                </a:cubicBezTo>
                <a:cubicBezTo>
                  <a:pt x="510" y="719"/>
                  <a:pt x="511" y="719"/>
                  <a:pt x="511" y="719"/>
                </a:cubicBezTo>
                <a:cubicBezTo>
                  <a:pt x="511" y="719"/>
                  <a:pt x="511" y="719"/>
                  <a:pt x="511" y="720"/>
                </a:cubicBezTo>
                <a:cubicBezTo>
                  <a:pt x="510" y="720"/>
                  <a:pt x="510" y="720"/>
                  <a:pt x="510" y="720"/>
                </a:cubicBezTo>
                <a:cubicBezTo>
                  <a:pt x="510" y="720"/>
                  <a:pt x="510" y="721"/>
                  <a:pt x="510" y="721"/>
                </a:cubicBezTo>
                <a:cubicBezTo>
                  <a:pt x="510" y="721"/>
                  <a:pt x="510" y="721"/>
                  <a:pt x="510" y="721"/>
                </a:cubicBezTo>
                <a:cubicBezTo>
                  <a:pt x="510" y="722"/>
                  <a:pt x="510" y="722"/>
                  <a:pt x="510" y="722"/>
                </a:cubicBezTo>
                <a:cubicBezTo>
                  <a:pt x="510" y="722"/>
                  <a:pt x="510" y="722"/>
                  <a:pt x="511" y="722"/>
                </a:cubicBezTo>
                <a:cubicBezTo>
                  <a:pt x="511" y="722"/>
                  <a:pt x="511" y="722"/>
                  <a:pt x="511" y="722"/>
                </a:cubicBezTo>
                <a:cubicBezTo>
                  <a:pt x="511" y="722"/>
                  <a:pt x="511" y="722"/>
                  <a:pt x="511" y="723"/>
                </a:cubicBezTo>
                <a:cubicBezTo>
                  <a:pt x="511" y="723"/>
                  <a:pt x="511" y="724"/>
                  <a:pt x="511" y="724"/>
                </a:cubicBezTo>
                <a:cubicBezTo>
                  <a:pt x="512" y="724"/>
                  <a:pt x="512" y="725"/>
                  <a:pt x="512" y="725"/>
                </a:cubicBezTo>
                <a:cubicBezTo>
                  <a:pt x="512" y="725"/>
                  <a:pt x="512" y="725"/>
                  <a:pt x="512" y="725"/>
                </a:cubicBezTo>
                <a:cubicBezTo>
                  <a:pt x="512" y="726"/>
                  <a:pt x="512" y="726"/>
                  <a:pt x="513" y="726"/>
                </a:cubicBezTo>
                <a:cubicBezTo>
                  <a:pt x="513" y="726"/>
                  <a:pt x="512" y="726"/>
                  <a:pt x="513" y="726"/>
                </a:cubicBezTo>
                <a:cubicBezTo>
                  <a:pt x="513" y="726"/>
                  <a:pt x="513" y="726"/>
                  <a:pt x="513" y="726"/>
                </a:cubicBezTo>
                <a:cubicBezTo>
                  <a:pt x="514" y="726"/>
                  <a:pt x="514" y="726"/>
                  <a:pt x="515" y="727"/>
                </a:cubicBezTo>
                <a:cubicBezTo>
                  <a:pt x="515" y="727"/>
                  <a:pt x="516" y="727"/>
                  <a:pt x="516" y="727"/>
                </a:cubicBezTo>
                <a:cubicBezTo>
                  <a:pt x="517" y="727"/>
                  <a:pt x="517" y="727"/>
                  <a:pt x="517" y="728"/>
                </a:cubicBezTo>
                <a:cubicBezTo>
                  <a:pt x="517" y="728"/>
                  <a:pt x="517" y="728"/>
                  <a:pt x="517" y="728"/>
                </a:cubicBezTo>
                <a:cubicBezTo>
                  <a:pt x="517" y="728"/>
                  <a:pt x="517" y="728"/>
                  <a:pt x="517" y="728"/>
                </a:cubicBezTo>
                <a:cubicBezTo>
                  <a:pt x="517" y="728"/>
                  <a:pt x="517" y="728"/>
                  <a:pt x="516" y="728"/>
                </a:cubicBezTo>
                <a:cubicBezTo>
                  <a:pt x="516" y="728"/>
                  <a:pt x="516" y="728"/>
                  <a:pt x="516" y="728"/>
                </a:cubicBezTo>
                <a:cubicBezTo>
                  <a:pt x="516" y="728"/>
                  <a:pt x="516" y="729"/>
                  <a:pt x="516" y="729"/>
                </a:cubicBezTo>
                <a:cubicBezTo>
                  <a:pt x="516" y="729"/>
                  <a:pt x="516" y="729"/>
                  <a:pt x="517" y="729"/>
                </a:cubicBezTo>
                <a:cubicBezTo>
                  <a:pt x="517" y="729"/>
                  <a:pt x="517" y="729"/>
                  <a:pt x="517" y="730"/>
                </a:cubicBezTo>
                <a:cubicBezTo>
                  <a:pt x="517" y="730"/>
                  <a:pt x="517" y="730"/>
                  <a:pt x="518" y="730"/>
                </a:cubicBezTo>
                <a:cubicBezTo>
                  <a:pt x="518" y="730"/>
                  <a:pt x="518" y="730"/>
                  <a:pt x="519" y="730"/>
                </a:cubicBezTo>
                <a:cubicBezTo>
                  <a:pt x="519" y="730"/>
                  <a:pt x="520" y="731"/>
                  <a:pt x="521" y="731"/>
                </a:cubicBezTo>
                <a:cubicBezTo>
                  <a:pt x="521" y="731"/>
                  <a:pt x="521" y="731"/>
                  <a:pt x="521" y="731"/>
                </a:cubicBezTo>
                <a:cubicBezTo>
                  <a:pt x="521" y="731"/>
                  <a:pt x="521" y="731"/>
                  <a:pt x="521" y="731"/>
                </a:cubicBezTo>
                <a:cubicBezTo>
                  <a:pt x="521" y="731"/>
                  <a:pt x="521" y="731"/>
                  <a:pt x="521" y="731"/>
                </a:cubicBezTo>
                <a:cubicBezTo>
                  <a:pt x="520" y="731"/>
                  <a:pt x="520" y="731"/>
                  <a:pt x="520" y="732"/>
                </a:cubicBezTo>
                <a:cubicBezTo>
                  <a:pt x="521" y="732"/>
                  <a:pt x="521" y="732"/>
                  <a:pt x="521" y="732"/>
                </a:cubicBezTo>
                <a:cubicBezTo>
                  <a:pt x="522" y="731"/>
                  <a:pt x="522" y="731"/>
                  <a:pt x="522" y="731"/>
                </a:cubicBezTo>
                <a:cubicBezTo>
                  <a:pt x="523" y="731"/>
                  <a:pt x="523" y="731"/>
                  <a:pt x="523" y="731"/>
                </a:cubicBezTo>
                <a:cubicBezTo>
                  <a:pt x="523" y="731"/>
                  <a:pt x="523" y="731"/>
                  <a:pt x="523" y="731"/>
                </a:cubicBezTo>
                <a:cubicBezTo>
                  <a:pt x="524" y="731"/>
                  <a:pt x="524" y="731"/>
                  <a:pt x="524" y="731"/>
                </a:cubicBezTo>
                <a:cubicBezTo>
                  <a:pt x="524" y="731"/>
                  <a:pt x="524" y="731"/>
                  <a:pt x="524" y="731"/>
                </a:cubicBezTo>
                <a:cubicBezTo>
                  <a:pt x="525" y="731"/>
                  <a:pt x="525" y="732"/>
                  <a:pt x="526" y="732"/>
                </a:cubicBezTo>
                <a:cubicBezTo>
                  <a:pt x="526" y="732"/>
                  <a:pt x="526" y="732"/>
                  <a:pt x="526" y="732"/>
                </a:cubicBezTo>
                <a:cubicBezTo>
                  <a:pt x="526" y="732"/>
                  <a:pt x="527" y="732"/>
                  <a:pt x="527" y="732"/>
                </a:cubicBezTo>
                <a:cubicBezTo>
                  <a:pt x="528" y="732"/>
                  <a:pt x="529" y="731"/>
                  <a:pt x="530" y="730"/>
                </a:cubicBezTo>
                <a:cubicBezTo>
                  <a:pt x="530" y="730"/>
                  <a:pt x="530" y="731"/>
                  <a:pt x="530" y="731"/>
                </a:cubicBezTo>
                <a:cubicBezTo>
                  <a:pt x="530" y="731"/>
                  <a:pt x="530" y="731"/>
                  <a:pt x="530" y="732"/>
                </a:cubicBezTo>
                <a:cubicBezTo>
                  <a:pt x="530" y="732"/>
                  <a:pt x="530" y="732"/>
                  <a:pt x="530" y="732"/>
                </a:cubicBezTo>
                <a:cubicBezTo>
                  <a:pt x="530" y="732"/>
                  <a:pt x="531" y="732"/>
                  <a:pt x="531" y="732"/>
                </a:cubicBezTo>
                <a:cubicBezTo>
                  <a:pt x="531" y="732"/>
                  <a:pt x="531" y="732"/>
                  <a:pt x="532" y="732"/>
                </a:cubicBezTo>
                <a:cubicBezTo>
                  <a:pt x="532" y="732"/>
                  <a:pt x="532" y="732"/>
                  <a:pt x="532" y="732"/>
                </a:cubicBezTo>
                <a:cubicBezTo>
                  <a:pt x="532" y="732"/>
                  <a:pt x="533" y="732"/>
                  <a:pt x="533" y="732"/>
                </a:cubicBezTo>
                <a:cubicBezTo>
                  <a:pt x="533" y="731"/>
                  <a:pt x="533" y="731"/>
                  <a:pt x="533" y="731"/>
                </a:cubicBezTo>
                <a:cubicBezTo>
                  <a:pt x="533" y="730"/>
                  <a:pt x="533" y="730"/>
                  <a:pt x="533" y="729"/>
                </a:cubicBezTo>
                <a:cubicBezTo>
                  <a:pt x="533" y="729"/>
                  <a:pt x="533" y="729"/>
                  <a:pt x="533" y="729"/>
                </a:cubicBezTo>
                <a:cubicBezTo>
                  <a:pt x="533" y="728"/>
                  <a:pt x="533" y="728"/>
                  <a:pt x="533" y="728"/>
                </a:cubicBezTo>
                <a:cubicBezTo>
                  <a:pt x="533" y="728"/>
                  <a:pt x="533" y="727"/>
                  <a:pt x="533" y="727"/>
                </a:cubicBezTo>
                <a:cubicBezTo>
                  <a:pt x="533" y="727"/>
                  <a:pt x="534" y="727"/>
                  <a:pt x="534" y="726"/>
                </a:cubicBezTo>
                <a:cubicBezTo>
                  <a:pt x="535" y="726"/>
                  <a:pt x="535" y="725"/>
                  <a:pt x="536" y="724"/>
                </a:cubicBezTo>
                <a:cubicBezTo>
                  <a:pt x="536" y="724"/>
                  <a:pt x="536" y="723"/>
                  <a:pt x="536" y="722"/>
                </a:cubicBezTo>
                <a:cubicBezTo>
                  <a:pt x="537" y="722"/>
                  <a:pt x="537" y="721"/>
                  <a:pt x="537" y="721"/>
                </a:cubicBezTo>
                <a:cubicBezTo>
                  <a:pt x="538" y="721"/>
                  <a:pt x="538" y="720"/>
                  <a:pt x="538" y="720"/>
                </a:cubicBezTo>
                <a:cubicBezTo>
                  <a:pt x="538" y="719"/>
                  <a:pt x="539" y="719"/>
                  <a:pt x="539" y="719"/>
                </a:cubicBezTo>
                <a:cubicBezTo>
                  <a:pt x="539" y="719"/>
                  <a:pt x="539" y="719"/>
                  <a:pt x="539" y="719"/>
                </a:cubicBezTo>
                <a:cubicBezTo>
                  <a:pt x="539" y="719"/>
                  <a:pt x="539" y="719"/>
                  <a:pt x="540" y="719"/>
                </a:cubicBezTo>
                <a:cubicBezTo>
                  <a:pt x="540" y="719"/>
                  <a:pt x="540" y="719"/>
                  <a:pt x="540" y="719"/>
                </a:cubicBezTo>
                <a:cubicBezTo>
                  <a:pt x="540" y="719"/>
                  <a:pt x="540" y="719"/>
                  <a:pt x="540" y="720"/>
                </a:cubicBezTo>
                <a:cubicBezTo>
                  <a:pt x="540" y="720"/>
                  <a:pt x="540" y="720"/>
                  <a:pt x="540" y="720"/>
                </a:cubicBezTo>
                <a:cubicBezTo>
                  <a:pt x="540" y="720"/>
                  <a:pt x="540" y="720"/>
                  <a:pt x="541" y="720"/>
                </a:cubicBezTo>
                <a:cubicBezTo>
                  <a:pt x="541" y="721"/>
                  <a:pt x="541" y="721"/>
                  <a:pt x="541" y="722"/>
                </a:cubicBezTo>
                <a:cubicBezTo>
                  <a:pt x="541" y="722"/>
                  <a:pt x="540" y="722"/>
                  <a:pt x="540" y="722"/>
                </a:cubicBezTo>
                <a:cubicBezTo>
                  <a:pt x="540" y="723"/>
                  <a:pt x="540" y="723"/>
                  <a:pt x="540" y="723"/>
                </a:cubicBezTo>
                <a:cubicBezTo>
                  <a:pt x="540" y="723"/>
                  <a:pt x="540" y="724"/>
                  <a:pt x="540" y="724"/>
                </a:cubicBezTo>
                <a:cubicBezTo>
                  <a:pt x="540" y="724"/>
                  <a:pt x="540" y="724"/>
                  <a:pt x="540" y="725"/>
                </a:cubicBezTo>
                <a:cubicBezTo>
                  <a:pt x="540" y="725"/>
                  <a:pt x="540" y="725"/>
                  <a:pt x="539" y="725"/>
                </a:cubicBezTo>
                <a:cubicBezTo>
                  <a:pt x="539" y="725"/>
                  <a:pt x="539" y="726"/>
                  <a:pt x="539" y="726"/>
                </a:cubicBezTo>
                <a:cubicBezTo>
                  <a:pt x="539" y="726"/>
                  <a:pt x="539" y="726"/>
                  <a:pt x="539" y="726"/>
                </a:cubicBezTo>
                <a:cubicBezTo>
                  <a:pt x="539" y="726"/>
                  <a:pt x="539" y="726"/>
                  <a:pt x="540" y="726"/>
                </a:cubicBezTo>
                <a:cubicBezTo>
                  <a:pt x="540" y="726"/>
                  <a:pt x="540" y="726"/>
                  <a:pt x="540" y="726"/>
                </a:cubicBezTo>
                <a:cubicBezTo>
                  <a:pt x="540" y="726"/>
                  <a:pt x="540" y="726"/>
                  <a:pt x="540" y="726"/>
                </a:cubicBezTo>
                <a:cubicBezTo>
                  <a:pt x="540" y="726"/>
                  <a:pt x="540" y="726"/>
                  <a:pt x="541" y="726"/>
                </a:cubicBezTo>
                <a:cubicBezTo>
                  <a:pt x="541" y="726"/>
                  <a:pt x="541" y="726"/>
                  <a:pt x="541" y="726"/>
                </a:cubicBezTo>
                <a:cubicBezTo>
                  <a:pt x="541" y="726"/>
                  <a:pt x="541" y="726"/>
                  <a:pt x="541" y="726"/>
                </a:cubicBezTo>
                <a:cubicBezTo>
                  <a:pt x="541" y="726"/>
                  <a:pt x="541" y="726"/>
                  <a:pt x="541" y="726"/>
                </a:cubicBezTo>
                <a:cubicBezTo>
                  <a:pt x="541" y="726"/>
                  <a:pt x="541" y="726"/>
                  <a:pt x="541" y="727"/>
                </a:cubicBezTo>
                <a:cubicBezTo>
                  <a:pt x="541" y="727"/>
                  <a:pt x="541" y="727"/>
                  <a:pt x="542" y="727"/>
                </a:cubicBezTo>
                <a:cubicBezTo>
                  <a:pt x="542" y="727"/>
                  <a:pt x="542" y="727"/>
                  <a:pt x="542" y="727"/>
                </a:cubicBezTo>
                <a:cubicBezTo>
                  <a:pt x="542" y="727"/>
                  <a:pt x="543" y="726"/>
                  <a:pt x="543" y="726"/>
                </a:cubicBezTo>
                <a:cubicBezTo>
                  <a:pt x="543" y="726"/>
                  <a:pt x="543" y="727"/>
                  <a:pt x="543" y="727"/>
                </a:cubicBezTo>
                <a:cubicBezTo>
                  <a:pt x="544" y="727"/>
                  <a:pt x="544" y="727"/>
                  <a:pt x="544" y="728"/>
                </a:cubicBezTo>
                <a:cubicBezTo>
                  <a:pt x="544" y="728"/>
                  <a:pt x="544" y="728"/>
                  <a:pt x="544" y="728"/>
                </a:cubicBezTo>
                <a:cubicBezTo>
                  <a:pt x="544" y="728"/>
                  <a:pt x="544" y="728"/>
                  <a:pt x="544" y="728"/>
                </a:cubicBezTo>
                <a:cubicBezTo>
                  <a:pt x="544" y="728"/>
                  <a:pt x="543" y="729"/>
                  <a:pt x="543" y="729"/>
                </a:cubicBezTo>
                <a:cubicBezTo>
                  <a:pt x="543" y="729"/>
                  <a:pt x="543" y="729"/>
                  <a:pt x="544" y="729"/>
                </a:cubicBezTo>
                <a:cubicBezTo>
                  <a:pt x="544" y="729"/>
                  <a:pt x="544" y="729"/>
                  <a:pt x="544" y="729"/>
                </a:cubicBezTo>
                <a:cubicBezTo>
                  <a:pt x="544" y="729"/>
                  <a:pt x="544" y="729"/>
                  <a:pt x="544" y="729"/>
                </a:cubicBezTo>
                <a:cubicBezTo>
                  <a:pt x="544" y="729"/>
                  <a:pt x="544" y="730"/>
                  <a:pt x="544" y="730"/>
                </a:cubicBezTo>
                <a:cubicBezTo>
                  <a:pt x="543" y="730"/>
                  <a:pt x="543" y="730"/>
                  <a:pt x="543" y="730"/>
                </a:cubicBezTo>
                <a:cubicBezTo>
                  <a:pt x="543" y="730"/>
                  <a:pt x="542" y="730"/>
                  <a:pt x="542" y="730"/>
                </a:cubicBezTo>
                <a:cubicBezTo>
                  <a:pt x="542" y="730"/>
                  <a:pt x="542" y="730"/>
                  <a:pt x="542" y="730"/>
                </a:cubicBezTo>
                <a:cubicBezTo>
                  <a:pt x="542" y="730"/>
                  <a:pt x="542" y="731"/>
                  <a:pt x="542" y="731"/>
                </a:cubicBezTo>
                <a:cubicBezTo>
                  <a:pt x="542" y="731"/>
                  <a:pt x="541" y="731"/>
                  <a:pt x="541" y="732"/>
                </a:cubicBezTo>
                <a:cubicBezTo>
                  <a:pt x="541" y="732"/>
                  <a:pt x="540" y="732"/>
                  <a:pt x="539" y="733"/>
                </a:cubicBezTo>
                <a:cubicBezTo>
                  <a:pt x="539" y="733"/>
                  <a:pt x="539" y="733"/>
                  <a:pt x="539" y="733"/>
                </a:cubicBezTo>
                <a:cubicBezTo>
                  <a:pt x="539" y="733"/>
                  <a:pt x="538" y="733"/>
                  <a:pt x="538" y="733"/>
                </a:cubicBezTo>
                <a:cubicBezTo>
                  <a:pt x="538" y="733"/>
                  <a:pt x="538" y="733"/>
                  <a:pt x="538" y="733"/>
                </a:cubicBezTo>
                <a:cubicBezTo>
                  <a:pt x="538" y="733"/>
                  <a:pt x="538" y="733"/>
                  <a:pt x="538" y="733"/>
                </a:cubicBezTo>
                <a:cubicBezTo>
                  <a:pt x="537" y="733"/>
                  <a:pt x="537" y="733"/>
                  <a:pt x="537" y="733"/>
                </a:cubicBezTo>
                <a:cubicBezTo>
                  <a:pt x="537" y="733"/>
                  <a:pt x="537" y="733"/>
                  <a:pt x="537" y="733"/>
                </a:cubicBezTo>
                <a:cubicBezTo>
                  <a:pt x="537" y="732"/>
                  <a:pt x="537" y="732"/>
                  <a:pt x="536" y="732"/>
                </a:cubicBezTo>
                <a:cubicBezTo>
                  <a:pt x="536" y="733"/>
                  <a:pt x="536" y="733"/>
                  <a:pt x="535" y="733"/>
                </a:cubicBezTo>
                <a:cubicBezTo>
                  <a:pt x="535" y="733"/>
                  <a:pt x="535" y="733"/>
                  <a:pt x="535" y="733"/>
                </a:cubicBezTo>
                <a:cubicBezTo>
                  <a:pt x="535" y="733"/>
                  <a:pt x="535" y="733"/>
                  <a:pt x="535" y="733"/>
                </a:cubicBezTo>
                <a:cubicBezTo>
                  <a:pt x="535" y="733"/>
                  <a:pt x="534" y="733"/>
                  <a:pt x="534" y="733"/>
                </a:cubicBezTo>
                <a:cubicBezTo>
                  <a:pt x="534" y="733"/>
                  <a:pt x="534" y="733"/>
                  <a:pt x="534" y="733"/>
                </a:cubicBezTo>
                <a:cubicBezTo>
                  <a:pt x="534" y="733"/>
                  <a:pt x="534" y="733"/>
                  <a:pt x="534" y="734"/>
                </a:cubicBezTo>
                <a:cubicBezTo>
                  <a:pt x="534" y="734"/>
                  <a:pt x="534" y="734"/>
                  <a:pt x="534" y="734"/>
                </a:cubicBezTo>
                <a:cubicBezTo>
                  <a:pt x="534" y="734"/>
                  <a:pt x="534" y="735"/>
                  <a:pt x="533" y="735"/>
                </a:cubicBezTo>
                <a:cubicBezTo>
                  <a:pt x="533" y="735"/>
                  <a:pt x="533" y="735"/>
                  <a:pt x="533" y="735"/>
                </a:cubicBezTo>
                <a:cubicBezTo>
                  <a:pt x="533" y="735"/>
                  <a:pt x="533" y="735"/>
                  <a:pt x="533" y="735"/>
                </a:cubicBezTo>
                <a:cubicBezTo>
                  <a:pt x="534" y="735"/>
                  <a:pt x="535" y="735"/>
                  <a:pt x="535" y="735"/>
                </a:cubicBezTo>
                <a:cubicBezTo>
                  <a:pt x="536" y="735"/>
                  <a:pt x="536" y="735"/>
                  <a:pt x="536" y="735"/>
                </a:cubicBezTo>
                <a:cubicBezTo>
                  <a:pt x="536" y="735"/>
                  <a:pt x="536" y="736"/>
                  <a:pt x="536" y="736"/>
                </a:cubicBezTo>
                <a:cubicBezTo>
                  <a:pt x="536" y="736"/>
                  <a:pt x="536" y="736"/>
                  <a:pt x="536" y="736"/>
                </a:cubicBezTo>
                <a:cubicBezTo>
                  <a:pt x="536" y="736"/>
                  <a:pt x="536" y="736"/>
                  <a:pt x="536" y="736"/>
                </a:cubicBezTo>
                <a:cubicBezTo>
                  <a:pt x="536" y="736"/>
                  <a:pt x="536" y="736"/>
                  <a:pt x="536" y="736"/>
                </a:cubicBezTo>
                <a:cubicBezTo>
                  <a:pt x="536" y="736"/>
                  <a:pt x="535" y="736"/>
                  <a:pt x="535" y="736"/>
                </a:cubicBezTo>
                <a:cubicBezTo>
                  <a:pt x="535" y="736"/>
                  <a:pt x="535" y="736"/>
                  <a:pt x="535" y="736"/>
                </a:cubicBezTo>
                <a:cubicBezTo>
                  <a:pt x="535" y="736"/>
                  <a:pt x="534" y="736"/>
                  <a:pt x="534" y="736"/>
                </a:cubicBezTo>
                <a:cubicBezTo>
                  <a:pt x="534" y="736"/>
                  <a:pt x="534" y="736"/>
                  <a:pt x="534" y="737"/>
                </a:cubicBezTo>
                <a:cubicBezTo>
                  <a:pt x="534" y="737"/>
                  <a:pt x="534" y="737"/>
                  <a:pt x="534" y="737"/>
                </a:cubicBezTo>
                <a:cubicBezTo>
                  <a:pt x="534" y="737"/>
                  <a:pt x="533" y="737"/>
                  <a:pt x="533" y="737"/>
                </a:cubicBezTo>
                <a:cubicBezTo>
                  <a:pt x="533" y="737"/>
                  <a:pt x="532" y="737"/>
                  <a:pt x="532" y="737"/>
                </a:cubicBezTo>
                <a:cubicBezTo>
                  <a:pt x="531" y="737"/>
                  <a:pt x="532" y="737"/>
                  <a:pt x="532" y="737"/>
                </a:cubicBezTo>
                <a:cubicBezTo>
                  <a:pt x="532" y="737"/>
                  <a:pt x="532" y="737"/>
                  <a:pt x="532" y="737"/>
                </a:cubicBezTo>
                <a:cubicBezTo>
                  <a:pt x="531" y="737"/>
                  <a:pt x="531" y="737"/>
                  <a:pt x="531" y="737"/>
                </a:cubicBezTo>
                <a:cubicBezTo>
                  <a:pt x="531" y="737"/>
                  <a:pt x="530" y="738"/>
                  <a:pt x="530" y="738"/>
                </a:cubicBezTo>
                <a:cubicBezTo>
                  <a:pt x="530" y="738"/>
                  <a:pt x="530" y="738"/>
                  <a:pt x="530" y="738"/>
                </a:cubicBezTo>
                <a:cubicBezTo>
                  <a:pt x="530" y="738"/>
                  <a:pt x="530" y="738"/>
                  <a:pt x="530" y="739"/>
                </a:cubicBezTo>
                <a:cubicBezTo>
                  <a:pt x="529" y="739"/>
                  <a:pt x="529" y="739"/>
                  <a:pt x="529" y="739"/>
                </a:cubicBezTo>
                <a:cubicBezTo>
                  <a:pt x="529" y="739"/>
                  <a:pt x="528" y="739"/>
                  <a:pt x="528" y="739"/>
                </a:cubicBezTo>
                <a:cubicBezTo>
                  <a:pt x="527" y="739"/>
                  <a:pt x="526" y="740"/>
                  <a:pt x="525" y="740"/>
                </a:cubicBezTo>
                <a:cubicBezTo>
                  <a:pt x="525" y="740"/>
                  <a:pt x="525" y="740"/>
                  <a:pt x="524" y="740"/>
                </a:cubicBezTo>
                <a:cubicBezTo>
                  <a:pt x="524" y="741"/>
                  <a:pt x="524" y="741"/>
                  <a:pt x="524" y="741"/>
                </a:cubicBezTo>
                <a:cubicBezTo>
                  <a:pt x="523" y="741"/>
                  <a:pt x="523" y="741"/>
                  <a:pt x="523" y="741"/>
                </a:cubicBezTo>
                <a:cubicBezTo>
                  <a:pt x="523" y="741"/>
                  <a:pt x="522" y="741"/>
                  <a:pt x="522" y="741"/>
                </a:cubicBezTo>
                <a:cubicBezTo>
                  <a:pt x="522" y="741"/>
                  <a:pt x="522" y="741"/>
                  <a:pt x="522" y="741"/>
                </a:cubicBezTo>
                <a:cubicBezTo>
                  <a:pt x="522" y="741"/>
                  <a:pt x="522" y="741"/>
                  <a:pt x="521" y="741"/>
                </a:cubicBezTo>
                <a:cubicBezTo>
                  <a:pt x="521" y="741"/>
                  <a:pt x="521" y="741"/>
                  <a:pt x="521" y="741"/>
                </a:cubicBezTo>
                <a:cubicBezTo>
                  <a:pt x="521" y="741"/>
                  <a:pt x="520" y="741"/>
                  <a:pt x="520" y="741"/>
                </a:cubicBezTo>
                <a:cubicBezTo>
                  <a:pt x="520" y="741"/>
                  <a:pt x="520" y="741"/>
                  <a:pt x="520" y="741"/>
                </a:cubicBezTo>
                <a:cubicBezTo>
                  <a:pt x="520" y="741"/>
                  <a:pt x="520" y="741"/>
                  <a:pt x="521" y="742"/>
                </a:cubicBezTo>
                <a:cubicBezTo>
                  <a:pt x="520" y="742"/>
                  <a:pt x="520" y="742"/>
                  <a:pt x="519" y="742"/>
                </a:cubicBezTo>
                <a:cubicBezTo>
                  <a:pt x="519" y="742"/>
                  <a:pt x="519" y="742"/>
                  <a:pt x="519" y="743"/>
                </a:cubicBezTo>
                <a:cubicBezTo>
                  <a:pt x="519" y="743"/>
                  <a:pt x="519" y="743"/>
                  <a:pt x="519" y="743"/>
                </a:cubicBezTo>
                <a:cubicBezTo>
                  <a:pt x="519" y="743"/>
                  <a:pt x="519" y="743"/>
                  <a:pt x="519" y="743"/>
                </a:cubicBezTo>
                <a:cubicBezTo>
                  <a:pt x="519" y="744"/>
                  <a:pt x="519" y="744"/>
                  <a:pt x="518" y="744"/>
                </a:cubicBezTo>
                <a:cubicBezTo>
                  <a:pt x="518" y="743"/>
                  <a:pt x="518" y="743"/>
                  <a:pt x="518" y="743"/>
                </a:cubicBezTo>
                <a:cubicBezTo>
                  <a:pt x="518" y="744"/>
                  <a:pt x="518" y="744"/>
                  <a:pt x="518" y="744"/>
                </a:cubicBezTo>
                <a:cubicBezTo>
                  <a:pt x="518" y="744"/>
                  <a:pt x="517" y="744"/>
                  <a:pt x="517" y="744"/>
                </a:cubicBezTo>
                <a:cubicBezTo>
                  <a:pt x="517" y="743"/>
                  <a:pt x="517" y="743"/>
                  <a:pt x="517" y="743"/>
                </a:cubicBezTo>
                <a:cubicBezTo>
                  <a:pt x="517" y="743"/>
                  <a:pt x="517" y="743"/>
                  <a:pt x="517" y="743"/>
                </a:cubicBezTo>
                <a:cubicBezTo>
                  <a:pt x="517" y="743"/>
                  <a:pt x="517" y="742"/>
                  <a:pt x="517" y="742"/>
                </a:cubicBezTo>
                <a:cubicBezTo>
                  <a:pt x="516" y="742"/>
                  <a:pt x="516" y="742"/>
                  <a:pt x="516" y="742"/>
                </a:cubicBezTo>
                <a:cubicBezTo>
                  <a:pt x="516" y="743"/>
                  <a:pt x="516" y="743"/>
                  <a:pt x="516" y="743"/>
                </a:cubicBezTo>
                <a:cubicBezTo>
                  <a:pt x="516" y="743"/>
                  <a:pt x="516" y="743"/>
                  <a:pt x="516" y="743"/>
                </a:cubicBezTo>
                <a:cubicBezTo>
                  <a:pt x="516" y="743"/>
                  <a:pt x="516" y="743"/>
                  <a:pt x="516" y="743"/>
                </a:cubicBezTo>
                <a:cubicBezTo>
                  <a:pt x="516" y="743"/>
                  <a:pt x="515" y="743"/>
                  <a:pt x="515" y="743"/>
                </a:cubicBezTo>
                <a:cubicBezTo>
                  <a:pt x="515" y="743"/>
                  <a:pt x="515" y="743"/>
                  <a:pt x="515" y="743"/>
                </a:cubicBezTo>
                <a:cubicBezTo>
                  <a:pt x="515" y="743"/>
                  <a:pt x="515" y="743"/>
                  <a:pt x="515" y="743"/>
                </a:cubicBezTo>
                <a:cubicBezTo>
                  <a:pt x="514" y="743"/>
                  <a:pt x="514" y="743"/>
                  <a:pt x="514" y="743"/>
                </a:cubicBezTo>
                <a:cubicBezTo>
                  <a:pt x="514" y="743"/>
                  <a:pt x="514" y="743"/>
                  <a:pt x="514" y="743"/>
                </a:cubicBezTo>
                <a:cubicBezTo>
                  <a:pt x="514" y="743"/>
                  <a:pt x="514" y="743"/>
                  <a:pt x="514" y="743"/>
                </a:cubicBezTo>
                <a:cubicBezTo>
                  <a:pt x="514" y="744"/>
                  <a:pt x="514" y="744"/>
                  <a:pt x="514" y="744"/>
                </a:cubicBezTo>
                <a:cubicBezTo>
                  <a:pt x="514" y="744"/>
                  <a:pt x="514" y="744"/>
                  <a:pt x="514" y="744"/>
                </a:cubicBezTo>
                <a:cubicBezTo>
                  <a:pt x="514" y="744"/>
                  <a:pt x="514" y="744"/>
                  <a:pt x="514" y="744"/>
                </a:cubicBezTo>
                <a:cubicBezTo>
                  <a:pt x="514" y="744"/>
                  <a:pt x="514" y="744"/>
                  <a:pt x="514" y="744"/>
                </a:cubicBezTo>
                <a:cubicBezTo>
                  <a:pt x="514" y="744"/>
                  <a:pt x="514" y="744"/>
                  <a:pt x="514" y="744"/>
                </a:cubicBezTo>
                <a:cubicBezTo>
                  <a:pt x="514" y="744"/>
                  <a:pt x="514" y="745"/>
                  <a:pt x="514" y="745"/>
                </a:cubicBezTo>
                <a:cubicBezTo>
                  <a:pt x="514" y="745"/>
                  <a:pt x="513" y="746"/>
                  <a:pt x="513" y="746"/>
                </a:cubicBezTo>
                <a:cubicBezTo>
                  <a:pt x="513" y="746"/>
                  <a:pt x="513" y="747"/>
                  <a:pt x="512" y="747"/>
                </a:cubicBezTo>
                <a:cubicBezTo>
                  <a:pt x="512" y="747"/>
                  <a:pt x="512" y="747"/>
                  <a:pt x="512" y="747"/>
                </a:cubicBezTo>
                <a:cubicBezTo>
                  <a:pt x="512" y="747"/>
                  <a:pt x="512" y="747"/>
                  <a:pt x="512" y="748"/>
                </a:cubicBezTo>
                <a:cubicBezTo>
                  <a:pt x="512" y="748"/>
                  <a:pt x="511" y="748"/>
                  <a:pt x="511" y="748"/>
                </a:cubicBezTo>
                <a:cubicBezTo>
                  <a:pt x="511" y="748"/>
                  <a:pt x="511" y="748"/>
                  <a:pt x="511" y="748"/>
                </a:cubicBezTo>
                <a:cubicBezTo>
                  <a:pt x="511" y="748"/>
                  <a:pt x="511" y="749"/>
                  <a:pt x="511" y="749"/>
                </a:cubicBezTo>
                <a:cubicBezTo>
                  <a:pt x="511" y="749"/>
                  <a:pt x="511" y="749"/>
                  <a:pt x="511" y="750"/>
                </a:cubicBezTo>
                <a:cubicBezTo>
                  <a:pt x="510" y="750"/>
                  <a:pt x="510" y="750"/>
                  <a:pt x="510" y="750"/>
                </a:cubicBezTo>
                <a:cubicBezTo>
                  <a:pt x="510" y="750"/>
                  <a:pt x="510" y="750"/>
                  <a:pt x="509" y="750"/>
                </a:cubicBezTo>
                <a:cubicBezTo>
                  <a:pt x="509" y="750"/>
                  <a:pt x="509" y="750"/>
                  <a:pt x="509" y="750"/>
                </a:cubicBezTo>
                <a:cubicBezTo>
                  <a:pt x="509" y="750"/>
                  <a:pt x="509" y="750"/>
                  <a:pt x="509" y="750"/>
                </a:cubicBezTo>
                <a:cubicBezTo>
                  <a:pt x="509" y="751"/>
                  <a:pt x="509" y="751"/>
                  <a:pt x="509" y="751"/>
                </a:cubicBezTo>
                <a:cubicBezTo>
                  <a:pt x="509" y="751"/>
                  <a:pt x="508" y="751"/>
                  <a:pt x="508" y="751"/>
                </a:cubicBezTo>
                <a:cubicBezTo>
                  <a:pt x="508" y="751"/>
                  <a:pt x="508" y="751"/>
                  <a:pt x="508" y="751"/>
                </a:cubicBezTo>
                <a:cubicBezTo>
                  <a:pt x="508" y="751"/>
                  <a:pt x="508" y="750"/>
                  <a:pt x="508" y="750"/>
                </a:cubicBezTo>
                <a:cubicBezTo>
                  <a:pt x="508" y="750"/>
                  <a:pt x="508" y="750"/>
                  <a:pt x="508" y="750"/>
                </a:cubicBezTo>
                <a:cubicBezTo>
                  <a:pt x="508" y="750"/>
                  <a:pt x="508" y="750"/>
                  <a:pt x="508" y="750"/>
                </a:cubicBezTo>
                <a:cubicBezTo>
                  <a:pt x="508" y="750"/>
                  <a:pt x="508" y="750"/>
                  <a:pt x="508" y="750"/>
                </a:cubicBezTo>
                <a:cubicBezTo>
                  <a:pt x="507" y="751"/>
                  <a:pt x="507" y="751"/>
                  <a:pt x="507" y="751"/>
                </a:cubicBezTo>
                <a:cubicBezTo>
                  <a:pt x="507" y="751"/>
                  <a:pt x="507" y="751"/>
                  <a:pt x="507" y="751"/>
                </a:cubicBezTo>
                <a:cubicBezTo>
                  <a:pt x="507" y="752"/>
                  <a:pt x="507" y="752"/>
                  <a:pt x="507" y="752"/>
                </a:cubicBezTo>
                <a:cubicBezTo>
                  <a:pt x="507" y="752"/>
                  <a:pt x="507" y="752"/>
                  <a:pt x="506" y="752"/>
                </a:cubicBezTo>
                <a:cubicBezTo>
                  <a:pt x="506" y="752"/>
                  <a:pt x="506" y="752"/>
                  <a:pt x="506" y="752"/>
                </a:cubicBezTo>
                <a:cubicBezTo>
                  <a:pt x="506" y="752"/>
                  <a:pt x="506" y="753"/>
                  <a:pt x="506" y="752"/>
                </a:cubicBezTo>
                <a:cubicBezTo>
                  <a:pt x="505" y="752"/>
                  <a:pt x="505" y="752"/>
                  <a:pt x="505" y="752"/>
                </a:cubicBezTo>
                <a:cubicBezTo>
                  <a:pt x="505" y="752"/>
                  <a:pt x="505" y="752"/>
                  <a:pt x="505" y="752"/>
                </a:cubicBezTo>
                <a:cubicBezTo>
                  <a:pt x="505" y="752"/>
                  <a:pt x="505" y="752"/>
                  <a:pt x="505" y="753"/>
                </a:cubicBezTo>
                <a:cubicBezTo>
                  <a:pt x="505" y="753"/>
                  <a:pt x="505" y="753"/>
                  <a:pt x="505" y="753"/>
                </a:cubicBezTo>
                <a:cubicBezTo>
                  <a:pt x="505" y="753"/>
                  <a:pt x="505" y="752"/>
                  <a:pt x="505" y="752"/>
                </a:cubicBezTo>
                <a:cubicBezTo>
                  <a:pt x="504" y="752"/>
                  <a:pt x="504" y="752"/>
                  <a:pt x="504" y="752"/>
                </a:cubicBezTo>
                <a:cubicBezTo>
                  <a:pt x="504" y="752"/>
                  <a:pt x="504" y="752"/>
                  <a:pt x="504" y="752"/>
                </a:cubicBezTo>
                <a:cubicBezTo>
                  <a:pt x="504" y="752"/>
                  <a:pt x="504" y="752"/>
                  <a:pt x="504" y="751"/>
                </a:cubicBezTo>
                <a:cubicBezTo>
                  <a:pt x="504" y="751"/>
                  <a:pt x="504" y="751"/>
                  <a:pt x="504" y="750"/>
                </a:cubicBezTo>
                <a:cubicBezTo>
                  <a:pt x="504" y="750"/>
                  <a:pt x="503" y="750"/>
                  <a:pt x="503" y="750"/>
                </a:cubicBezTo>
                <a:cubicBezTo>
                  <a:pt x="503" y="750"/>
                  <a:pt x="503" y="750"/>
                  <a:pt x="503" y="750"/>
                </a:cubicBezTo>
                <a:cubicBezTo>
                  <a:pt x="503" y="750"/>
                  <a:pt x="503" y="750"/>
                  <a:pt x="503" y="750"/>
                </a:cubicBezTo>
                <a:cubicBezTo>
                  <a:pt x="502" y="751"/>
                  <a:pt x="502" y="750"/>
                  <a:pt x="502" y="750"/>
                </a:cubicBezTo>
                <a:cubicBezTo>
                  <a:pt x="502" y="750"/>
                  <a:pt x="502" y="750"/>
                  <a:pt x="502" y="749"/>
                </a:cubicBezTo>
                <a:cubicBezTo>
                  <a:pt x="501" y="749"/>
                  <a:pt x="502" y="749"/>
                  <a:pt x="502" y="749"/>
                </a:cubicBezTo>
                <a:cubicBezTo>
                  <a:pt x="502" y="748"/>
                  <a:pt x="501" y="747"/>
                  <a:pt x="501" y="747"/>
                </a:cubicBezTo>
                <a:cubicBezTo>
                  <a:pt x="501" y="746"/>
                  <a:pt x="502" y="746"/>
                  <a:pt x="502" y="746"/>
                </a:cubicBezTo>
                <a:cubicBezTo>
                  <a:pt x="502" y="745"/>
                  <a:pt x="502" y="745"/>
                  <a:pt x="502" y="744"/>
                </a:cubicBezTo>
                <a:cubicBezTo>
                  <a:pt x="502" y="744"/>
                  <a:pt x="502" y="744"/>
                  <a:pt x="502" y="744"/>
                </a:cubicBezTo>
                <a:cubicBezTo>
                  <a:pt x="502" y="743"/>
                  <a:pt x="502" y="743"/>
                  <a:pt x="502" y="743"/>
                </a:cubicBezTo>
                <a:cubicBezTo>
                  <a:pt x="503" y="743"/>
                  <a:pt x="503" y="743"/>
                  <a:pt x="503" y="743"/>
                </a:cubicBezTo>
                <a:cubicBezTo>
                  <a:pt x="503" y="742"/>
                  <a:pt x="503" y="742"/>
                  <a:pt x="503" y="742"/>
                </a:cubicBezTo>
                <a:cubicBezTo>
                  <a:pt x="503" y="742"/>
                  <a:pt x="503" y="742"/>
                  <a:pt x="503" y="742"/>
                </a:cubicBezTo>
                <a:cubicBezTo>
                  <a:pt x="503" y="742"/>
                  <a:pt x="504" y="742"/>
                  <a:pt x="504" y="742"/>
                </a:cubicBezTo>
                <a:cubicBezTo>
                  <a:pt x="504" y="742"/>
                  <a:pt x="504" y="742"/>
                  <a:pt x="504" y="742"/>
                </a:cubicBezTo>
                <a:cubicBezTo>
                  <a:pt x="504" y="742"/>
                  <a:pt x="505" y="742"/>
                  <a:pt x="505" y="742"/>
                </a:cubicBezTo>
                <a:cubicBezTo>
                  <a:pt x="505" y="742"/>
                  <a:pt x="505" y="741"/>
                  <a:pt x="506" y="741"/>
                </a:cubicBezTo>
                <a:cubicBezTo>
                  <a:pt x="505" y="741"/>
                  <a:pt x="505" y="741"/>
                  <a:pt x="505" y="741"/>
                </a:cubicBezTo>
                <a:cubicBezTo>
                  <a:pt x="505" y="741"/>
                  <a:pt x="505" y="741"/>
                  <a:pt x="505" y="741"/>
                </a:cubicBezTo>
                <a:cubicBezTo>
                  <a:pt x="505" y="741"/>
                  <a:pt x="505" y="741"/>
                  <a:pt x="505" y="741"/>
                </a:cubicBezTo>
                <a:cubicBezTo>
                  <a:pt x="506" y="740"/>
                  <a:pt x="508" y="739"/>
                  <a:pt x="510" y="738"/>
                </a:cubicBezTo>
                <a:cubicBezTo>
                  <a:pt x="510" y="738"/>
                  <a:pt x="510" y="737"/>
                  <a:pt x="511" y="737"/>
                </a:cubicBezTo>
                <a:cubicBezTo>
                  <a:pt x="511" y="737"/>
                  <a:pt x="511" y="737"/>
                  <a:pt x="511" y="737"/>
                </a:cubicBezTo>
                <a:cubicBezTo>
                  <a:pt x="512" y="736"/>
                  <a:pt x="513" y="736"/>
                  <a:pt x="513" y="736"/>
                </a:cubicBezTo>
                <a:cubicBezTo>
                  <a:pt x="513" y="736"/>
                  <a:pt x="513" y="737"/>
                  <a:pt x="514" y="737"/>
                </a:cubicBezTo>
                <a:cubicBezTo>
                  <a:pt x="514" y="737"/>
                  <a:pt x="514" y="737"/>
                  <a:pt x="514" y="737"/>
                </a:cubicBezTo>
                <a:cubicBezTo>
                  <a:pt x="514" y="737"/>
                  <a:pt x="514" y="738"/>
                  <a:pt x="515" y="738"/>
                </a:cubicBezTo>
                <a:cubicBezTo>
                  <a:pt x="515" y="738"/>
                  <a:pt x="515" y="738"/>
                  <a:pt x="515" y="738"/>
                </a:cubicBezTo>
                <a:cubicBezTo>
                  <a:pt x="515" y="738"/>
                  <a:pt x="515" y="738"/>
                  <a:pt x="515" y="737"/>
                </a:cubicBezTo>
                <a:cubicBezTo>
                  <a:pt x="515" y="737"/>
                  <a:pt x="515" y="737"/>
                  <a:pt x="515" y="737"/>
                </a:cubicBezTo>
                <a:cubicBezTo>
                  <a:pt x="515" y="736"/>
                  <a:pt x="515" y="736"/>
                  <a:pt x="516" y="736"/>
                </a:cubicBezTo>
                <a:cubicBezTo>
                  <a:pt x="517" y="736"/>
                  <a:pt x="517" y="736"/>
                  <a:pt x="518" y="735"/>
                </a:cubicBezTo>
                <a:cubicBezTo>
                  <a:pt x="519" y="735"/>
                  <a:pt x="519" y="735"/>
                  <a:pt x="519" y="735"/>
                </a:cubicBezTo>
                <a:cubicBezTo>
                  <a:pt x="520" y="735"/>
                  <a:pt x="520" y="735"/>
                  <a:pt x="520" y="735"/>
                </a:cubicBezTo>
                <a:cubicBezTo>
                  <a:pt x="519" y="735"/>
                  <a:pt x="518" y="735"/>
                  <a:pt x="518" y="735"/>
                </a:cubicBezTo>
                <a:cubicBezTo>
                  <a:pt x="518" y="735"/>
                  <a:pt x="517" y="735"/>
                  <a:pt x="517" y="735"/>
                </a:cubicBezTo>
                <a:cubicBezTo>
                  <a:pt x="517" y="735"/>
                  <a:pt x="517" y="735"/>
                  <a:pt x="517" y="735"/>
                </a:cubicBezTo>
                <a:cubicBezTo>
                  <a:pt x="517" y="735"/>
                  <a:pt x="517" y="735"/>
                  <a:pt x="517" y="735"/>
                </a:cubicBezTo>
                <a:cubicBezTo>
                  <a:pt x="516" y="735"/>
                  <a:pt x="516" y="735"/>
                  <a:pt x="515" y="735"/>
                </a:cubicBezTo>
                <a:cubicBezTo>
                  <a:pt x="515" y="735"/>
                  <a:pt x="515" y="735"/>
                  <a:pt x="514" y="735"/>
                </a:cubicBezTo>
                <a:cubicBezTo>
                  <a:pt x="514" y="735"/>
                  <a:pt x="513" y="735"/>
                  <a:pt x="513" y="735"/>
                </a:cubicBezTo>
                <a:cubicBezTo>
                  <a:pt x="512" y="735"/>
                  <a:pt x="512" y="735"/>
                  <a:pt x="511" y="735"/>
                </a:cubicBezTo>
                <a:cubicBezTo>
                  <a:pt x="511" y="735"/>
                  <a:pt x="511" y="735"/>
                  <a:pt x="511" y="735"/>
                </a:cubicBezTo>
                <a:cubicBezTo>
                  <a:pt x="511" y="736"/>
                  <a:pt x="511" y="736"/>
                  <a:pt x="511" y="735"/>
                </a:cubicBezTo>
                <a:cubicBezTo>
                  <a:pt x="511" y="735"/>
                  <a:pt x="511" y="735"/>
                  <a:pt x="511" y="735"/>
                </a:cubicBezTo>
                <a:cubicBezTo>
                  <a:pt x="511" y="735"/>
                  <a:pt x="510" y="735"/>
                  <a:pt x="510" y="735"/>
                </a:cubicBezTo>
                <a:cubicBezTo>
                  <a:pt x="510" y="735"/>
                  <a:pt x="510" y="734"/>
                  <a:pt x="510" y="734"/>
                </a:cubicBezTo>
                <a:cubicBezTo>
                  <a:pt x="510" y="734"/>
                  <a:pt x="511" y="734"/>
                  <a:pt x="511" y="734"/>
                </a:cubicBezTo>
                <a:cubicBezTo>
                  <a:pt x="511" y="733"/>
                  <a:pt x="512" y="733"/>
                  <a:pt x="512" y="733"/>
                </a:cubicBezTo>
                <a:cubicBezTo>
                  <a:pt x="512" y="732"/>
                  <a:pt x="513" y="731"/>
                  <a:pt x="514" y="730"/>
                </a:cubicBezTo>
                <a:cubicBezTo>
                  <a:pt x="514" y="730"/>
                  <a:pt x="514" y="730"/>
                  <a:pt x="514" y="730"/>
                </a:cubicBezTo>
                <a:cubicBezTo>
                  <a:pt x="513" y="730"/>
                  <a:pt x="513" y="730"/>
                  <a:pt x="513" y="731"/>
                </a:cubicBezTo>
                <a:cubicBezTo>
                  <a:pt x="513" y="731"/>
                  <a:pt x="513" y="731"/>
                  <a:pt x="513" y="731"/>
                </a:cubicBezTo>
                <a:cubicBezTo>
                  <a:pt x="513" y="731"/>
                  <a:pt x="513" y="731"/>
                  <a:pt x="513" y="731"/>
                </a:cubicBezTo>
                <a:cubicBezTo>
                  <a:pt x="512" y="730"/>
                  <a:pt x="512" y="730"/>
                  <a:pt x="511" y="729"/>
                </a:cubicBezTo>
                <a:cubicBezTo>
                  <a:pt x="511" y="730"/>
                  <a:pt x="511" y="730"/>
                  <a:pt x="512" y="730"/>
                </a:cubicBezTo>
                <a:cubicBezTo>
                  <a:pt x="512" y="730"/>
                  <a:pt x="512" y="730"/>
                  <a:pt x="512" y="730"/>
                </a:cubicBezTo>
                <a:cubicBezTo>
                  <a:pt x="512" y="730"/>
                  <a:pt x="512" y="730"/>
                  <a:pt x="512" y="731"/>
                </a:cubicBezTo>
                <a:cubicBezTo>
                  <a:pt x="512" y="731"/>
                  <a:pt x="511" y="732"/>
                  <a:pt x="510" y="733"/>
                </a:cubicBezTo>
                <a:cubicBezTo>
                  <a:pt x="510" y="733"/>
                  <a:pt x="509" y="733"/>
                  <a:pt x="508" y="734"/>
                </a:cubicBezTo>
                <a:cubicBezTo>
                  <a:pt x="507" y="734"/>
                  <a:pt x="506" y="735"/>
                  <a:pt x="506" y="735"/>
                </a:cubicBezTo>
                <a:cubicBezTo>
                  <a:pt x="505" y="736"/>
                  <a:pt x="504" y="736"/>
                  <a:pt x="504" y="736"/>
                </a:cubicBezTo>
                <a:cubicBezTo>
                  <a:pt x="503" y="737"/>
                  <a:pt x="503" y="737"/>
                  <a:pt x="503" y="737"/>
                </a:cubicBezTo>
                <a:cubicBezTo>
                  <a:pt x="503" y="737"/>
                  <a:pt x="503" y="736"/>
                  <a:pt x="502" y="736"/>
                </a:cubicBezTo>
                <a:cubicBezTo>
                  <a:pt x="502" y="736"/>
                  <a:pt x="502" y="735"/>
                  <a:pt x="503" y="735"/>
                </a:cubicBezTo>
                <a:cubicBezTo>
                  <a:pt x="503" y="735"/>
                  <a:pt x="503" y="735"/>
                  <a:pt x="503" y="734"/>
                </a:cubicBezTo>
                <a:cubicBezTo>
                  <a:pt x="502" y="734"/>
                  <a:pt x="502" y="734"/>
                  <a:pt x="502" y="735"/>
                </a:cubicBezTo>
                <a:cubicBezTo>
                  <a:pt x="502" y="735"/>
                  <a:pt x="501" y="735"/>
                  <a:pt x="501" y="735"/>
                </a:cubicBezTo>
                <a:cubicBezTo>
                  <a:pt x="501" y="735"/>
                  <a:pt x="501" y="735"/>
                  <a:pt x="501" y="735"/>
                </a:cubicBezTo>
                <a:cubicBezTo>
                  <a:pt x="501" y="735"/>
                  <a:pt x="501" y="735"/>
                  <a:pt x="501" y="735"/>
                </a:cubicBezTo>
                <a:cubicBezTo>
                  <a:pt x="501" y="736"/>
                  <a:pt x="501" y="736"/>
                  <a:pt x="502" y="736"/>
                </a:cubicBezTo>
                <a:cubicBezTo>
                  <a:pt x="502" y="736"/>
                  <a:pt x="502" y="736"/>
                  <a:pt x="502" y="736"/>
                </a:cubicBezTo>
                <a:cubicBezTo>
                  <a:pt x="502" y="736"/>
                  <a:pt x="502" y="736"/>
                  <a:pt x="502" y="736"/>
                </a:cubicBezTo>
                <a:cubicBezTo>
                  <a:pt x="502" y="736"/>
                  <a:pt x="501" y="737"/>
                  <a:pt x="501" y="737"/>
                </a:cubicBezTo>
                <a:cubicBezTo>
                  <a:pt x="501" y="737"/>
                  <a:pt x="500" y="737"/>
                  <a:pt x="500" y="737"/>
                </a:cubicBezTo>
                <a:cubicBezTo>
                  <a:pt x="500" y="738"/>
                  <a:pt x="500" y="738"/>
                  <a:pt x="500" y="738"/>
                </a:cubicBezTo>
                <a:cubicBezTo>
                  <a:pt x="499" y="738"/>
                  <a:pt x="499" y="738"/>
                  <a:pt x="499" y="737"/>
                </a:cubicBezTo>
                <a:cubicBezTo>
                  <a:pt x="499" y="737"/>
                  <a:pt x="499" y="737"/>
                  <a:pt x="499" y="737"/>
                </a:cubicBezTo>
                <a:cubicBezTo>
                  <a:pt x="499" y="737"/>
                  <a:pt x="499" y="737"/>
                  <a:pt x="499" y="737"/>
                </a:cubicBezTo>
                <a:cubicBezTo>
                  <a:pt x="498" y="737"/>
                  <a:pt x="498" y="738"/>
                  <a:pt x="498" y="738"/>
                </a:cubicBezTo>
                <a:cubicBezTo>
                  <a:pt x="498" y="738"/>
                  <a:pt x="497" y="738"/>
                  <a:pt x="496" y="738"/>
                </a:cubicBezTo>
                <a:cubicBezTo>
                  <a:pt x="496" y="738"/>
                  <a:pt x="496" y="737"/>
                  <a:pt x="496" y="737"/>
                </a:cubicBezTo>
                <a:cubicBezTo>
                  <a:pt x="496" y="737"/>
                  <a:pt x="496" y="737"/>
                  <a:pt x="496" y="737"/>
                </a:cubicBezTo>
                <a:cubicBezTo>
                  <a:pt x="496" y="737"/>
                  <a:pt x="496" y="737"/>
                  <a:pt x="496" y="737"/>
                </a:cubicBezTo>
                <a:cubicBezTo>
                  <a:pt x="496" y="737"/>
                  <a:pt x="496" y="737"/>
                  <a:pt x="496" y="737"/>
                </a:cubicBezTo>
                <a:cubicBezTo>
                  <a:pt x="496" y="737"/>
                  <a:pt x="496" y="737"/>
                  <a:pt x="496" y="737"/>
                </a:cubicBezTo>
                <a:cubicBezTo>
                  <a:pt x="496" y="737"/>
                  <a:pt x="495" y="737"/>
                  <a:pt x="495" y="738"/>
                </a:cubicBezTo>
                <a:cubicBezTo>
                  <a:pt x="495" y="738"/>
                  <a:pt x="495" y="738"/>
                  <a:pt x="495" y="738"/>
                </a:cubicBezTo>
                <a:cubicBezTo>
                  <a:pt x="495" y="737"/>
                  <a:pt x="495" y="737"/>
                  <a:pt x="495" y="737"/>
                </a:cubicBezTo>
                <a:cubicBezTo>
                  <a:pt x="495" y="737"/>
                  <a:pt x="494" y="736"/>
                  <a:pt x="494" y="736"/>
                </a:cubicBezTo>
                <a:cubicBezTo>
                  <a:pt x="494" y="736"/>
                  <a:pt x="494" y="737"/>
                  <a:pt x="493" y="737"/>
                </a:cubicBezTo>
                <a:cubicBezTo>
                  <a:pt x="493" y="737"/>
                  <a:pt x="493" y="737"/>
                  <a:pt x="493" y="737"/>
                </a:cubicBezTo>
                <a:cubicBezTo>
                  <a:pt x="493" y="737"/>
                  <a:pt x="493" y="736"/>
                  <a:pt x="493" y="736"/>
                </a:cubicBezTo>
                <a:cubicBezTo>
                  <a:pt x="493" y="736"/>
                  <a:pt x="493" y="735"/>
                  <a:pt x="493" y="735"/>
                </a:cubicBezTo>
                <a:cubicBezTo>
                  <a:pt x="493" y="735"/>
                  <a:pt x="493" y="735"/>
                  <a:pt x="493" y="735"/>
                </a:cubicBezTo>
                <a:cubicBezTo>
                  <a:pt x="493" y="735"/>
                  <a:pt x="493" y="735"/>
                  <a:pt x="493" y="735"/>
                </a:cubicBezTo>
                <a:cubicBezTo>
                  <a:pt x="493" y="734"/>
                  <a:pt x="493" y="734"/>
                  <a:pt x="493" y="734"/>
                </a:cubicBezTo>
                <a:cubicBezTo>
                  <a:pt x="493" y="734"/>
                  <a:pt x="492" y="734"/>
                  <a:pt x="492" y="734"/>
                </a:cubicBezTo>
                <a:cubicBezTo>
                  <a:pt x="492" y="734"/>
                  <a:pt x="493" y="733"/>
                  <a:pt x="493" y="733"/>
                </a:cubicBezTo>
                <a:cubicBezTo>
                  <a:pt x="493" y="733"/>
                  <a:pt x="493" y="733"/>
                  <a:pt x="493" y="733"/>
                </a:cubicBezTo>
                <a:cubicBezTo>
                  <a:pt x="493" y="733"/>
                  <a:pt x="490" y="732"/>
                  <a:pt x="490" y="732"/>
                </a:cubicBezTo>
                <a:cubicBezTo>
                  <a:pt x="490" y="732"/>
                  <a:pt x="490" y="731"/>
                  <a:pt x="490" y="731"/>
                </a:cubicBezTo>
                <a:cubicBezTo>
                  <a:pt x="490" y="731"/>
                  <a:pt x="491" y="731"/>
                  <a:pt x="491" y="731"/>
                </a:cubicBezTo>
                <a:cubicBezTo>
                  <a:pt x="491" y="731"/>
                  <a:pt x="491" y="730"/>
                  <a:pt x="491" y="730"/>
                </a:cubicBezTo>
                <a:cubicBezTo>
                  <a:pt x="491" y="730"/>
                  <a:pt x="490" y="730"/>
                  <a:pt x="490" y="730"/>
                </a:cubicBezTo>
                <a:cubicBezTo>
                  <a:pt x="490" y="730"/>
                  <a:pt x="491" y="729"/>
                  <a:pt x="491" y="729"/>
                </a:cubicBezTo>
                <a:cubicBezTo>
                  <a:pt x="491" y="718"/>
                  <a:pt x="491" y="718"/>
                  <a:pt x="491" y="718"/>
                </a:cubicBezTo>
                <a:cubicBezTo>
                  <a:pt x="488" y="716"/>
                  <a:pt x="488" y="716"/>
                  <a:pt x="488" y="716"/>
                </a:cubicBezTo>
                <a:cubicBezTo>
                  <a:pt x="486" y="716"/>
                  <a:pt x="486" y="716"/>
                  <a:pt x="486" y="716"/>
                </a:cubicBezTo>
                <a:cubicBezTo>
                  <a:pt x="486" y="716"/>
                  <a:pt x="486" y="716"/>
                  <a:pt x="486" y="716"/>
                </a:cubicBezTo>
                <a:cubicBezTo>
                  <a:pt x="485" y="716"/>
                  <a:pt x="485" y="716"/>
                  <a:pt x="485" y="716"/>
                </a:cubicBezTo>
                <a:cubicBezTo>
                  <a:pt x="483" y="717"/>
                  <a:pt x="483" y="717"/>
                  <a:pt x="483" y="717"/>
                </a:cubicBezTo>
                <a:cubicBezTo>
                  <a:pt x="482" y="716"/>
                  <a:pt x="482" y="716"/>
                  <a:pt x="482" y="716"/>
                </a:cubicBezTo>
                <a:cubicBezTo>
                  <a:pt x="482" y="715"/>
                  <a:pt x="482" y="715"/>
                  <a:pt x="482" y="715"/>
                </a:cubicBezTo>
                <a:cubicBezTo>
                  <a:pt x="481" y="715"/>
                  <a:pt x="481" y="715"/>
                  <a:pt x="481" y="715"/>
                </a:cubicBezTo>
                <a:cubicBezTo>
                  <a:pt x="476" y="722"/>
                  <a:pt x="476" y="722"/>
                  <a:pt x="476" y="722"/>
                </a:cubicBezTo>
                <a:cubicBezTo>
                  <a:pt x="476" y="722"/>
                  <a:pt x="475" y="723"/>
                  <a:pt x="475" y="724"/>
                </a:cubicBezTo>
                <a:cubicBezTo>
                  <a:pt x="475" y="724"/>
                  <a:pt x="475" y="724"/>
                  <a:pt x="475" y="724"/>
                </a:cubicBezTo>
                <a:cubicBezTo>
                  <a:pt x="475" y="725"/>
                  <a:pt x="475" y="725"/>
                  <a:pt x="475" y="725"/>
                </a:cubicBezTo>
                <a:cubicBezTo>
                  <a:pt x="474" y="725"/>
                  <a:pt x="474" y="725"/>
                  <a:pt x="474" y="725"/>
                </a:cubicBezTo>
                <a:cubicBezTo>
                  <a:pt x="474" y="726"/>
                  <a:pt x="474" y="726"/>
                  <a:pt x="474" y="726"/>
                </a:cubicBezTo>
                <a:cubicBezTo>
                  <a:pt x="474" y="726"/>
                  <a:pt x="474" y="727"/>
                  <a:pt x="474" y="727"/>
                </a:cubicBezTo>
                <a:cubicBezTo>
                  <a:pt x="474" y="727"/>
                  <a:pt x="474" y="727"/>
                  <a:pt x="474" y="727"/>
                </a:cubicBezTo>
                <a:cubicBezTo>
                  <a:pt x="474" y="728"/>
                  <a:pt x="474" y="728"/>
                  <a:pt x="474" y="728"/>
                </a:cubicBezTo>
                <a:cubicBezTo>
                  <a:pt x="474" y="728"/>
                  <a:pt x="474" y="728"/>
                  <a:pt x="474" y="728"/>
                </a:cubicBezTo>
                <a:cubicBezTo>
                  <a:pt x="474" y="728"/>
                  <a:pt x="474" y="729"/>
                  <a:pt x="474" y="729"/>
                </a:cubicBezTo>
                <a:cubicBezTo>
                  <a:pt x="474" y="730"/>
                  <a:pt x="474" y="730"/>
                  <a:pt x="474" y="730"/>
                </a:cubicBezTo>
                <a:cubicBezTo>
                  <a:pt x="473" y="731"/>
                  <a:pt x="473" y="731"/>
                  <a:pt x="473" y="731"/>
                </a:cubicBezTo>
                <a:cubicBezTo>
                  <a:pt x="473" y="731"/>
                  <a:pt x="473" y="731"/>
                  <a:pt x="473" y="731"/>
                </a:cubicBezTo>
                <a:cubicBezTo>
                  <a:pt x="473" y="731"/>
                  <a:pt x="472" y="732"/>
                  <a:pt x="472" y="732"/>
                </a:cubicBezTo>
                <a:cubicBezTo>
                  <a:pt x="472" y="732"/>
                  <a:pt x="471" y="732"/>
                  <a:pt x="471" y="732"/>
                </a:cubicBezTo>
                <a:cubicBezTo>
                  <a:pt x="471" y="732"/>
                  <a:pt x="471" y="733"/>
                  <a:pt x="471" y="733"/>
                </a:cubicBezTo>
                <a:cubicBezTo>
                  <a:pt x="471" y="733"/>
                  <a:pt x="471" y="734"/>
                  <a:pt x="471" y="734"/>
                </a:cubicBezTo>
                <a:cubicBezTo>
                  <a:pt x="471" y="734"/>
                  <a:pt x="471" y="735"/>
                  <a:pt x="471" y="735"/>
                </a:cubicBezTo>
                <a:cubicBezTo>
                  <a:pt x="471" y="735"/>
                  <a:pt x="471" y="735"/>
                  <a:pt x="471" y="734"/>
                </a:cubicBezTo>
                <a:cubicBezTo>
                  <a:pt x="471" y="734"/>
                  <a:pt x="471" y="734"/>
                  <a:pt x="471" y="734"/>
                </a:cubicBezTo>
                <a:cubicBezTo>
                  <a:pt x="471" y="734"/>
                  <a:pt x="470" y="735"/>
                  <a:pt x="470" y="735"/>
                </a:cubicBezTo>
                <a:cubicBezTo>
                  <a:pt x="470" y="735"/>
                  <a:pt x="470" y="735"/>
                  <a:pt x="470" y="735"/>
                </a:cubicBezTo>
                <a:cubicBezTo>
                  <a:pt x="470" y="735"/>
                  <a:pt x="470" y="736"/>
                  <a:pt x="470" y="736"/>
                </a:cubicBezTo>
                <a:cubicBezTo>
                  <a:pt x="469" y="735"/>
                  <a:pt x="469" y="735"/>
                  <a:pt x="469" y="735"/>
                </a:cubicBezTo>
                <a:cubicBezTo>
                  <a:pt x="468" y="736"/>
                  <a:pt x="468" y="736"/>
                  <a:pt x="468" y="736"/>
                </a:cubicBezTo>
                <a:cubicBezTo>
                  <a:pt x="468" y="736"/>
                  <a:pt x="467" y="735"/>
                  <a:pt x="467" y="735"/>
                </a:cubicBezTo>
                <a:cubicBezTo>
                  <a:pt x="467" y="735"/>
                  <a:pt x="466" y="736"/>
                  <a:pt x="466" y="736"/>
                </a:cubicBezTo>
                <a:cubicBezTo>
                  <a:pt x="466" y="736"/>
                  <a:pt x="466" y="737"/>
                  <a:pt x="466" y="737"/>
                </a:cubicBezTo>
                <a:cubicBezTo>
                  <a:pt x="466" y="737"/>
                  <a:pt x="466" y="737"/>
                  <a:pt x="466" y="737"/>
                </a:cubicBezTo>
                <a:cubicBezTo>
                  <a:pt x="466" y="737"/>
                  <a:pt x="466" y="738"/>
                  <a:pt x="466" y="738"/>
                </a:cubicBezTo>
                <a:cubicBezTo>
                  <a:pt x="443" y="738"/>
                  <a:pt x="443" y="738"/>
                  <a:pt x="443" y="738"/>
                </a:cubicBezTo>
                <a:cubicBezTo>
                  <a:pt x="440" y="740"/>
                  <a:pt x="440" y="740"/>
                  <a:pt x="440" y="740"/>
                </a:cubicBezTo>
                <a:cubicBezTo>
                  <a:pt x="436" y="744"/>
                  <a:pt x="436" y="744"/>
                  <a:pt x="436" y="744"/>
                </a:cubicBezTo>
                <a:cubicBezTo>
                  <a:pt x="433" y="746"/>
                  <a:pt x="433" y="746"/>
                  <a:pt x="433" y="746"/>
                </a:cubicBezTo>
                <a:cubicBezTo>
                  <a:pt x="430" y="751"/>
                  <a:pt x="430" y="751"/>
                  <a:pt x="430" y="751"/>
                </a:cubicBezTo>
                <a:cubicBezTo>
                  <a:pt x="417" y="751"/>
                  <a:pt x="417" y="751"/>
                  <a:pt x="417" y="751"/>
                </a:cubicBezTo>
                <a:cubicBezTo>
                  <a:pt x="414" y="753"/>
                  <a:pt x="414" y="753"/>
                  <a:pt x="414" y="753"/>
                </a:cubicBezTo>
                <a:cubicBezTo>
                  <a:pt x="415" y="754"/>
                  <a:pt x="415" y="754"/>
                  <a:pt x="415" y="754"/>
                </a:cubicBezTo>
                <a:cubicBezTo>
                  <a:pt x="415" y="756"/>
                  <a:pt x="415" y="756"/>
                  <a:pt x="415" y="756"/>
                </a:cubicBezTo>
                <a:cubicBezTo>
                  <a:pt x="416" y="757"/>
                  <a:pt x="416" y="757"/>
                  <a:pt x="416" y="757"/>
                </a:cubicBezTo>
                <a:cubicBezTo>
                  <a:pt x="416" y="758"/>
                  <a:pt x="416" y="758"/>
                  <a:pt x="416" y="758"/>
                </a:cubicBezTo>
                <a:cubicBezTo>
                  <a:pt x="408" y="762"/>
                  <a:pt x="408" y="762"/>
                  <a:pt x="408" y="762"/>
                </a:cubicBezTo>
                <a:cubicBezTo>
                  <a:pt x="400" y="764"/>
                  <a:pt x="400" y="764"/>
                  <a:pt x="400" y="764"/>
                </a:cubicBezTo>
                <a:cubicBezTo>
                  <a:pt x="393" y="769"/>
                  <a:pt x="393" y="769"/>
                  <a:pt x="393" y="769"/>
                </a:cubicBezTo>
                <a:cubicBezTo>
                  <a:pt x="390" y="769"/>
                  <a:pt x="390" y="769"/>
                  <a:pt x="390" y="769"/>
                </a:cubicBezTo>
                <a:cubicBezTo>
                  <a:pt x="388" y="767"/>
                  <a:pt x="388" y="767"/>
                  <a:pt x="388" y="767"/>
                </a:cubicBezTo>
                <a:cubicBezTo>
                  <a:pt x="388" y="767"/>
                  <a:pt x="388" y="766"/>
                  <a:pt x="388" y="766"/>
                </a:cubicBezTo>
                <a:cubicBezTo>
                  <a:pt x="388" y="766"/>
                  <a:pt x="388" y="765"/>
                  <a:pt x="388" y="765"/>
                </a:cubicBezTo>
                <a:cubicBezTo>
                  <a:pt x="388" y="765"/>
                  <a:pt x="388" y="764"/>
                  <a:pt x="388" y="764"/>
                </a:cubicBezTo>
                <a:cubicBezTo>
                  <a:pt x="388" y="764"/>
                  <a:pt x="388" y="763"/>
                  <a:pt x="388" y="763"/>
                </a:cubicBezTo>
                <a:cubicBezTo>
                  <a:pt x="388" y="763"/>
                  <a:pt x="390" y="763"/>
                  <a:pt x="390" y="763"/>
                </a:cubicBezTo>
                <a:cubicBezTo>
                  <a:pt x="390" y="763"/>
                  <a:pt x="392" y="760"/>
                  <a:pt x="392" y="760"/>
                </a:cubicBezTo>
                <a:cubicBezTo>
                  <a:pt x="392" y="759"/>
                  <a:pt x="392" y="759"/>
                  <a:pt x="392" y="759"/>
                </a:cubicBezTo>
                <a:cubicBezTo>
                  <a:pt x="392" y="759"/>
                  <a:pt x="392" y="757"/>
                  <a:pt x="392" y="757"/>
                </a:cubicBezTo>
                <a:cubicBezTo>
                  <a:pt x="392" y="757"/>
                  <a:pt x="394" y="752"/>
                  <a:pt x="394" y="752"/>
                </a:cubicBezTo>
                <a:cubicBezTo>
                  <a:pt x="392" y="735"/>
                  <a:pt x="392" y="735"/>
                  <a:pt x="392" y="735"/>
                </a:cubicBezTo>
                <a:cubicBezTo>
                  <a:pt x="385" y="730"/>
                  <a:pt x="385" y="730"/>
                  <a:pt x="385" y="730"/>
                </a:cubicBezTo>
                <a:cubicBezTo>
                  <a:pt x="386" y="729"/>
                  <a:pt x="386" y="729"/>
                  <a:pt x="386" y="729"/>
                </a:cubicBezTo>
                <a:cubicBezTo>
                  <a:pt x="385" y="728"/>
                  <a:pt x="385" y="728"/>
                  <a:pt x="385" y="728"/>
                </a:cubicBezTo>
                <a:cubicBezTo>
                  <a:pt x="383" y="728"/>
                  <a:pt x="383" y="728"/>
                  <a:pt x="383" y="728"/>
                </a:cubicBezTo>
                <a:cubicBezTo>
                  <a:pt x="382" y="728"/>
                  <a:pt x="382" y="728"/>
                  <a:pt x="382" y="728"/>
                </a:cubicBezTo>
                <a:cubicBezTo>
                  <a:pt x="381" y="726"/>
                  <a:pt x="381" y="726"/>
                  <a:pt x="381" y="726"/>
                </a:cubicBezTo>
                <a:cubicBezTo>
                  <a:pt x="381" y="723"/>
                  <a:pt x="381" y="723"/>
                  <a:pt x="381" y="723"/>
                </a:cubicBezTo>
                <a:cubicBezTo>
                  <a:pt x="379" y="724"/>
                  <a:pt x="379" y="724"/>
                  <a:pt x="379" y="724"/>
                </a:cubicBezTo>
                <a:cubicBezTo>
                  <a:pt x="378" y="724"/>
                  <a:pt x="378" y="724"/>
                  <a:pt x="378" y="724"/>
                </a:cubicBezTo>
                <a:cubicBezTo>
                  <a:pt x="377" y="722"/>
                  <a:pt x="377" y="722"/>
                  <a:pt x="377" y="722"/>
                </a:cubicBezTo>
                <a:cubicBezTo>
                  <a:pt x="376" y="720"/>
                  <a:pt x="376" y="720"/>
                  <a:pt x="376" y="720"/>
                </a:cubicBezTo>
                <a:cubicBezTo>
                  <a:pt x="352" y="706"/>
                  <a:pt x="352" y="706"/>
                  <a:pt x="352" y="706"/>
                </a:cubicBezTo>
                <a:cubicBezTo>
                  <a:pt x="351" y="706"/>
                  <a:pt x="351" y="706"/>
                  <a:pt x="351" y="706"/>
                </a:cubicBezTo>
                <a:cubicBezTo>
                  <a:pt x="346" y="709"/>
                  <a:pt x="346" y="709"/>
                  <a:pt x="346" y="709"/>
                </a:cubicBezTo>
                <a:cubicBezTo>
                  <a:pt x="344" y="709"/>
                  <a:pt x="344" y="709"/>
                  <a:pt x="344" y="709"/>
                </a:cubicBezTo>
                <a:cubicBezTo>
                  <a:pt x="344" y="709"/>
                  <a:pt x="343" y="709"/>
                  <a:pt x="343" y="709"/>
                </a:cubicBezTo>
                <a:cubicBezTo>
                  <a:pt x="343" y="709"/>
                  <a:pt x="343" y="709"/>
                  <a:pt x="343" y="709"/>
                </a:cubicBezTo>
                <a:cubicBezTo>
                  <a:pt x="342" y="709"/>
                  <a:pt x="342" y="709"/>
                  <a:pt x="342" y="709"/>
                </a:cubicBezTo>
                <a:cubicBezTo>
                  <a:pt x="341" y="708"/>
                  <a:pt x="341" y="708"/>
                  <a:pt x="341" y="708"/>
                </a:cubicBezTo>
                <a:cubicBezTo>
                  <a:pt x="337" y="708"/>
                  <a:pt x="337" y="708"/>
                  <a:pt x="337" y="708"/>
                </a:cubicBezTo>
                <a:cubicBezTo>
                  <a:pt x="336" y="707"/>
                  <a:pt x="336" y="707"/>
                  <a:pt x="336" y="707"/>
                </a:cubicBezTo>
                <a:cubicBezTo>
                  <a:pt x="333" y="708"/>
                  <a:pt x="333" y="708"/>
                  <a:pt x="333" y="708"/>
                </a:cubicBezTo>
                <a:cubicBezTo>
                  <a:pt x="331" y="708"/>
                  <a:pt x="331" y="708"/>
                  <a:pt x="331" y="708"/>
                </a:cubicBezTo>
                <a:cubicBezTo>
                  <a:pt x="331" y="708"/>
                  <a:pt x="331" y="708"/>
                  <a:pt x="331" y="708"/>
                </a:cubicBezTo>
                <a:cubicBezTo>
                  <a:pt x="330" y="708"/>
                  <a:pt x="330" y="708"/>
                  <a:pt x="330" y="708"/>
                </a:cubicBezTo>
                <a:cubicBezTo>
                  <a:pt x="330" y="707"/>
                  <a:pt x="330" y="707"/>
                  <a:pt x="330" y="707"/>
                </a:cubicBezTo>
                <a:cubicBezTo>
                  <a:pt x="329" y="707"/>
                  <a:pt x="329" y="707"/>
                  <a:pt x="329" y="707"/>
                </a:cubicBezTo>
                <a:cubicBezTo>
                  <a:pt x="328" y="706"/>
                  <a:pt x="328" y="706"/>
                  <a:pt x="328" y="706"/>
                </a:cubicBezTo>
                <a:cubicBezTo>
                  <a:pt x="327" y="706"/>
                  <a:pt x="327" y="706"/>
                  <a:pt x="327" y="706"/>
                </a:cubicBezTo>
                <a:cubicBezTo>
                  <a:pt x="326" y="707"/>
                  <a:pt x="326" y="707"/>
                  <a:pt x="326" y="707"/>
                </a:cubicBezTo>
                <a:cubicBezTo>
                  <a:pt x="326" y="707"/>
                  <a:pt x="326" y="707"/>
                  <a:pt x="326" y="707"/>
                </a:cubicBezTo>
                <a:cubicBezTo>
                  <a:pt x="326" y="705"/>
                  <a:pt x="326" y="705"/>
                  <a:pt x="326" y="705"/>
                </a:cubicBezTo>
                <a:cubicBezTo>
                  <a:pt x="325" y="705"/>
                  <a:pt x="325" y="705"/>
                  <a:pt x="325" y="705"/>
                </a:cubicBezTo>
                <a:cubicBezTo>
                  <a:pt x="324" y="704"/>
                  <a:pt x="324" y="704"/>
                  <a:pt x="324" y="704"/>
                </a:cubicBezTo>
                <a:cubicBezTo>
                  <a:pt x="324" y="703"/>
                  <a:pt x="324" y="703"/>
                  <a:pt x="324" y="703"/>
                </a:cubicBezTo>
                <a:cubicBezTo>
                  <a:pt x="323" y="703"/>
                  <a:pt x="323" y="703"/>
                  <a:pt x="323" y="703"/>
                </a:cubicBezTo>
                <a:cubicBezTo>
                  <a:pt x="322" y="703"/>
                  <a:pt x="322" y="703"/>
                  <a:pt x="322" y="703"/>
                </a:cubicBezTo>
                <a:cubicBezTo>
                  <a:pt x="320" y="703"/>
                  <a:pt x="320" y="703"/>
                  <a:pt x="320" y="703"/>
                </a:cubicBezTo>
                <a:cubicBezTo>
                  <a:pt x="319" y="703"/>
                  <a:pt x="319" y="703"/>
                  <a:pt x="319" y="703"/>
                </a:cubicBezTo>
                <a:cubicBezTo>
                  <a:pt x="318" y="704"/>
                  <a:pt x="318" y="704"/>
                  <a:pt x="318" y="704"/>
                </a:cubicBezTo>
                <a:cubicBezTo>
                  <a:pt x="316" y="704"/>
                  <a:pt x="316" y="704"/>
                  <a:pt x="316" y="704"/>
                </a:cubicBezTo>
                <a:cubicBezTo>
                  <a:pt x="316" y="702"/>
                  <a:pt x="316" y="702"/>
                  <a:pt x="316" y="702"/>
                </a:cubicBezTo>
                <a:cubicBezTo>
                  <a:pt x="316" y="702"/>
                  <a:pt x="314" y="702"/>
                  <a:pt x="314" y="702"/>
                </a:cubicBezTo>
                <a:cubicBezTo>
                  <a:pt x="313" y="702"/>
                  <a:pt x="312" y="702"/>
                  <a:pt x="312" y="702"/>
                </a:cubicBezTo>
                <a:cubicBezTo>
                  <a:pt x="310" y="701"/>
                  <a:pt x="310" y="701"/>
                  <a:pt x="310" y="701"/>
                </a:cubicBezTo>
                <a:cubicBezTo>
                  <a:pt x="310" y="699"/>
                  <a:pt x="310" y="699"/>
                  <a:pt x="310" y="699"/>
                </a:cubicBezTo>
                <a:cubicBezTo>
                  <a:pt x="310" y="697"/>
                  <a:pt x="310" y="697"/>
                  <a:pt x="310" y="697"/>
                </a:cubicBezTo>
                <a:cubicBezTo>
                  <a:pt x="309" y="696"/>
                  <a:pt x="309" y="696"/>
                  <a:pt x="309" y="696"/>
                </a:cubicBezTo>
                <a:cubicBezTo>
                  <a:pt x="309" y="696"/>
                  <a:pt x="309" y="695"/>
                  <a:pt x="309" y="695"/>
                </a:cubicBezTo>
                <a:cubicBezTo>
                  <a:pt x="309" y="695"/>
                  <a:pt x="307" y="695"/>
                  <a:pt x="307" y="695"/>
                </a:cubicBezTo>
                <a:cubicBezTo>
                  <a:pt x="307" y="699"/>
                  <a:pt x="307" y="699"/>
                  <a:pt x="307" y="699"/>
                </a:cubicBezTo>
                <a:cubicBezTo>
                  <a:pt x="122" y="699"/>
                  <a:pt x="122" y="699"/>
                  <a:pt x="122" y="699"/>
                </a:cubicBezTo>
                <a:cubicBezTo>
                  <a:pt x="122" y="699"/>
                  <a:pt x="122" y="699"/>
                  <a:pt x="121" y="698"/>
                </a:cubicBezTo>
                <a:cubicBezTo>
                  <a:pt x="121" y="698"/>
                  <a:pt x="121" y="698"/>
                  <a:pt x="121" y="698"/>
                </a:cubicBezTo>
                <a:cubicBezTo>
                  <a:pt x="121" y="698"/>
                  <a:pt x="121" y="698"/>
                  <a:pt x="121" y="698"/>
                </a:cubicBezTo>
                <a:cubicBezTo>
                  <a:pt x="121" y="699"/>
                  <a:pt x="121" y="699"/>
                  <a:pt x="121" y="699"/>
                </a:cubicBezTo>
                <a:cubicBezTo>
                  <a:pt x="120" y="699"/>
                  <a:pt x="120" y="699"/>
                  <a:pt x="120" y="698"/>
                </a:cubicBezTo>
                <a:cubicBezTo>
                  <a:pt x="120" y="698"/>
                  <a:pt x="120" y="698"/>
                  <a:pt x="120" y="698"/>
                </a:cubicBezTo>
                <a:cubicBezTo>
                  <a:pt x="120" y="698"/>
                  <a:pt x="120" y="698"/>
                  <a:pt x="120" y="698"/>
                </a:cubicBezTo>
                <a:cubicBezTo>
                  <a:pt x="119" y="698"/>
                  <a:pt x="119" y="697"/>
                  <a:pt x="119" y="697"/>
                </a:cubicBezTo>
                <a:cubicBezTo>
                  <a:pt x="119" y="696"/>
                  <a:pt x="119" y="696"/>
                  <a:pt x="120" y="696"/>
                </a:cubicBezTo>
                <a:cubicBezTo>
                  <a:pt x="120" y="696"/>
                  <a:pt x="120" y="696"/>
                  <a:pt x="120" y="696"/>
                </a:cubicBezTo>
                <a:cubicBezTo>
                  <a:pt x="120" y="696"/>
                  <a:pt x="120" y="696"/>
                  <a:pt x="120" y="696"/>
                </a:cubicBezTo>
                <a:cubicBezTo>
                  <a:pt x="120" y="696"/>
                  <a:pt x="120" y="696"/>
                  <a:pt x="120" y="696"/>
                </a:cubicBezTo>
                <a:cubicBezTo>
                  <a:pt x="119" y="696"/>
                  <a:pt x="119" y="696"/>
                  <a:pt x="119" y="695"/>
                </a:cubicBezTo>
                <a:cubicBezTo>
                  <a:pt x="119" y="695"/>
                  <a:pt x="119" y="695"/>
                  <a:pt x="119" y="695"/>
                </a:cubicBezTo>
                <a:cubicBezTo>
                  <a:pt x="119" y="695"/>
                  <a:pt x="119" y="695"/>
                  <a:pt x="118" y="695"/>
                </a:cubicBezTo>
                <a:cubicBezTo>
                  <a:pt x="118" y="696"/>
                  <a:pt x="118" y="695"/>
                  <a:pt x="118" y="695"/>
                </a:cubicBezTo>
                <a:cubicBezTo>
                  <a:pt x="118" y="695"/>
                  <a:pt x="118" y="695"/>
                  <a:pt x="118" y="695"/>
                </a:cubicBezTo>
                <a:cubicBezTo>
                  <a:pt x="118" y="695"/>
                  <a:pt x="119" y="694"/>
                  <a:pt x="119" y="694"/>
                </a:cubicBezTo>
                <a:cubicBezTo>
                  <a:pt x="119" y="694"/>
                  <a:pt x="119" y="694"/>
                  <a:pt x="119" y="693"/>
                </a:cubicBezTo>
                <a:cubicBezTo>
                  <a:pt x="119" y="693"/>
                  <a:pt x="119" y="693"/>
                  <a:pt x="119" y="693"/>
                </a:cubicBezTo>
                <a:cubicBezTo>
                  <a:pt x="120" y="692"/>
                  <a:pt x="120" y="692"/>
                  <a:pt x="120" y="692"/>
                </a:cubicBezTo>
                <a:cubicBezTo>
                  <a:pt x="120" y="692"/>
                  <a:pt x="120" y="692"/>
                  <a:pt x="119" y="692"/>
                </a:cubicBezTo>
                <a:cubicBezTo>
                  <a:pt x="119" y="692"/>
                  <a:pt x="119" y="692"/>
                  <a:pt x="119" y="692"/>
                </a:cubicBezTo>
                <a:cubicBezTo>
                  <a:pt x="119" y="692"/>
                  <a:pt x="119" y="693"/>
                  <a:pt x="119" y="693"/>
                </a:cubicBezTo>
                <a:cubicBezTo>
                  <a:pt x="119" y="693"/>
                  <a:pt x="119" y="693"/>
                  <a:pt x="118" y="693"/>
                </a:cubicBezTo>
                <a:cubicBezTo>
                  <a:pt x="118" y="693"/>
                  <a:pt x="118" y="693"/>
                  <a:pt x="118" y="693"/>
                </a:cubicBezTo>
                <a:cubicBezTo>
                  <a:pt x="118" y="693"/>
                  <a:pt x="118" y="693"/>
                  <a:pt x="118" y="694"/>
                </a:cubicBezTo>
                <a:cubicBezTo>
                  <a:pt x="118" y="694"/>
                  <a:pt x="118" y="694"/>
                  <a:pt x="118" y="694"/>
                </a:cubicBezTo>
                <a:cubicBezTo>
                  <a:pt x="118" y="694"/>
                  <a:pt x="118" y="694"/>
                  <a:pt x="118" y="694"/>
                </a:cubicBezTo>
                <a:cubicBezTo>
                  <a:pt x="118" y="694"/>
                  <a:pt x="118" y="694"/>
                  <a:pt x="118" y="694"/>
                </a:cubicBezTo>
                <a:cubicBezTo>
                  <a:pt x="118" y="694"/>
                  <a:pt x="118" y="694"/>
                  <a:pt x="118" y="694"/>
                </a:cubicBezTo>
                <a:cubicBezTo>
                  <a:pt x="118" y="695"/>
                  <a:pt x="118" y="695"/>
                  <a:pt x="118" y="695"/>
                </a:cubicBezTo>
                <a:cubicBezTo>
                  <a:pt x="117" y="695"/>
                  <a:pt x="117" y="695"/>
                  <a:pt x="117" y="695"/>
                </a:cubicBezTo>
                <a:cubicBezTo>
                  <a:pt x="117" y="695"/>
                  <a:pt x="117" y="695"/>
                  <a:pt x="117" y="695"/>
                </a:cubicBezTo>
                <a:cubicBezTo>
                  <a:pt x="116" y="695"/>
                  <a:pt x="116" y="694"/>
                  <a:pt x="116" y="694"/>
                </a:cubicBezTo>
                <a:cubicBezTo>
                  <a:pt x="116" y="694"/>
                  <a:pt x="116" y="694"/>
                  <a:pt x="115" y="694"/>
                </a:cubicBezTo>
                <a:cubicBezTo>
                  <a:pt x="115" y="694"/>
                  <a:pt x="115" y="694"/>
                  <a:pt x="115" y="694"/>
                </a:cubicBezTo>
                <a:cubicBezTo>
                  <a:pt x="114" y="694"/>
                  <a:pt x="114" y="694"/>
                  <a:pt x="114" y="693"/>
                </a:cubicBezTo>
                <a:cubicBezTo>
                  <a:pt x="114" y="693"/>
                  <a:pt x="114" y="693"/>
                  <a:pt x="114" y="693"/>
                </a:cubicBezTo>
                <a:cubicBezTo>
                  <a:pt x="114" y="693"/>
                  <a:pt x="114" y="693"/>
                  <a:pt x="114" y="693"/>
                </a:cubicBezTo>
                <a:cubicBezTo>
                  <a:pt x="114" y="692"/>
                  <a:pt x="113" y="692"/>
                  <a:pt x="113" y="692"/>
                </a:cubicBezTo>
                <a:cubicBezTo>
                  <a:pt x="113" y="692"/>
                  <a:pt x="113" y="691"/>
                  <a:pt x="113" y="691"/>
                </a:cubicBezTo>
                <a:cubicBezTo>
                  <a:pt x="113" y="691"/>
                  <a:pt x="114" y="691"/>
                  <a:pt x="114" y="691"/>
                </a:cubicBezTo>
                <a:cubicBezTo>
                  <a:pt x="114" y="691"/>
                  <a:pt x="115" y="691"/>
                  <a:pt x="115" y="691"/>
                </a:cubicBezTo>
                <a:cubicBezTo>
                  <a:pt x="115" y="691"/>
                  <a:pt x="115" y="691"/>
                  <a:pt x="115" y="691"/>
                </a:cubicBezTo>
                <a:cubicBezTo>
                  <a:pt x="115" y="691"/>
                  <a:pt x="115" y="691"/>
                  <a:pt x="115" y="691"/>
                </a:cubicBezTo>
                <a:cubicBezTo>
                  <a:pt x="115" y="690"/>
                  <a:pt x="115" y="690"/>
                  <a:pt x="115" y="690"/>
                </a:cubicBezTo>
                <a:cubicBezTo>
                  <a:pt x="115" y="690"/>
                  <a:pt x="115" y="690"/>
                  <a:pt x="115" y="690"/>
                </a:cubicBezTo>
                <a:cubicBezTo>
                  <a:pt x="115" y="690"/>
                  <a:pt x="115" y="689"/>
                  <a:pt x="115" y="689"/>
                </a:cubicBezTo>
                <a:cubicBezTo>
                  <a:pt x="115" y="689"/>
                  <a:pt x="115" y="689"/>
                  <a:pt x="115" y="689"/>
                </a:cubicBezTo>
                <a:cubicBezTo>
                  <a:pt x="115" y="689"/>
                  <a:pt x="115" y="689"/>
                  <a:pt x="115" y="688"/>
                </a:cubicBezTo>
                <a:cubicBezTo>
                  <a:pt x="116" y="688"/>
                  <a:pt x="116" y="688"/>
                  <a:pt x="116" y="688"/>
                </a:cubicBezTo>
                <a:cubicBezTo>
                  <a:pt x="115" y="687"/>
                  <a:pt x="115" y="687"/>
                  <a:pt x="115" y="687"/>
                </a:cubicBezTo>
                <a:cubicBezTo>
                  <a:pt x="115" y="687"/>
                  <a:pt x="115" y="687"/>
                  <a:pt x="115" y="687"/>
                </a:cubicBezTo>
                <a:cubicBezTo>
                  <a:pt x="115" y="687"/>
                  <a:pt x="115" y="687"/>
                  <a:pt x="115" y="687"/>
                </a:cubicBezTo>
                <a:cubicBezTo>
                  <a:pt x="114" y="687"/>
                  <a:pt x="115" y="687"/>
                  <a:pt x="115" y="687"/>
                </a:cubicBezTo>
                <a:cubicBezTo>
                  <a:pt x="115" y="687"/>
                  <a:pt x="115" y="687"/>
                  <a:pt x="115" y="687"/>
                </a:cubicBezTo>
                <a:cubicBezTo>
                  <a:pt x="115" y="688"/>
                  <a:pt x="115" y="688"/>
                  <a:pt x="115" y="688"/>
                </a:cubicBezTo>
                <a:cubicBezTo>
                  <a:pt x="115" y="688"/>
                  <a:pt x="115" y="688"/>
                  <a:pt x="115" y="688"/>
                </a:cubicBezTo>
                <a:cubicBezTo>
                  <a:pt x="115" y="688"/>
                  <a:pt x="115" y="689"/>
                  <a:pt x="115" y="689"/>
                </a:cubicBezTo>
                <a:cubicBezTo>
                  <a:pt x="114" y="689"/>
                  <a:pt x="114" y="689"/>
                  <a:pt x="114" y="689"/>
                </a:cubicBezTo>
                <a:cubicBezTo>
                  <a:pt x="114" y="689"/>
                  <a:pt x="114" y="689"/>
                  <a:pt x="114" y="689"/>
                </a:cubicBezTo>
                <a:cubicBezTo>
                  <a:pt x="114" y="690"/>
                  <a:pt x="115" y="690"/>
                  <a:pt x="115" y="690"/>
                </a:cubicBezTo>
                <a:cubicBezTo>
                  <a:pt x="115" y="690"/>
                  <a:pt x="115" y="690"/>
                  <a:pt x="115" y="690"/>
                </a:cubicBezTo>
                <a:cubicBezTo>
                  <a:pt x="115" y="690"/>
                  <a:pt x="114" y="690"/>
                  <a:pt x="114" y="690"/>
                </a:cubicBezTo>
                <a:cubicBezTo>
                  <a:pt x="114" y="691"/>
                  <a:pt x="114" y="690"/>
                  <a:pt x="114" y="690"/>
                </a:cubicBezTo>
                <a:cubicBezTo>
                  <a:pt x="114" y="690"/>
                  <a:pt x="113" y="691"/>
                  <a:pt x="113" y="691"/>
                </a:cubicBezTo>
                <a:cubicBezTo>
                  <a:pt x="113" y="691"/>
                  <a:pt x="113" y="691"/>
                  <a:pt x="113" y="691"/>
                </a:cubicBezTo>
                <a:cubicBezTo>
                  <a:pt x="113" y="691"/>
                  <a:pt x="113" y="691"/>
                  <a:pt x="113" y="691"/>
                </a:cubicBezTo>
                <a:cubicBezTo>
                  <a:pt x="112" y="691"/>
                  <a:pt x="112" y="691"/>
                  <a:pt x="111" y="691"/>
                </a:cubicBezTo>
                <a:cubicBezTo>
                  <a:pt x="111" y="691"/>
                  <a:pt x="111" y="691"/>
                  <a:pt x="111" y="691"/>
                </a:cubicBezTo>
                <a:cubicBezTo>
                  <a:pt x="111" y="691"/>
                  <a:pt x="111" y="691"/>
                  <a:pt x="111" y="691"/>
                </a:cubicBezTo>
                <a:cubicBezTo>
                  <a:pt x="110" y="690"/>
                  <a:pt x="110" y="690"/>
                  <a:pt x="110" y="689"/>
                </a:cubicBezTo>
                <a:cubicBezTo>
                  <a:pt x="109" y="689"/>
                  <a:pt x="109" y="689"/>
                  <a:pt x="108" y="688"/>
                </a:cubicBezTo>
                <a:cubicBezTo>
                  <a:pt x="108" y="688"/>
                  <a:pt x="108" y="688"/>
                  <a:pt x="108" y="688"/>
                </a:cubicBezTo>
                <a:cubicBezTo>
                  <a:pt x="108" y="688"/>
                  <a:pt x="108" y="688"/>
                  <a:pt x="108" y="688"/>
                </a:cubicBezTo>
                <a:cubicBezTo>
                  <a:pt x="109" y="688"/>
                  <a:pt x="109" y="688"/>
                  <a:pt x="109" y="688"/>
                </a:cubicBezTo>
                <a:cubicBezTo>
                  <a:pt x="109" y="688"/>
                  <a:pt x="110" y="688"/>
                  <a:pt x="110" y="687"/>
                </a:cubicBezTo>
                <a:cubicBezTo>
                  <a:pt x="110" y="687"/>
                  <a:pt x="110" y="687"/>
                  <a:pt x="110" y="687"/>
                </a:cubicBezTo>
                <a:cubicBezTo>
                  <a:pt x="110" y="686"/>
                  <a:pt x="110" y="686"/>
                  <a:pt x="110" y="686"/>
                </a:cubicBezTo>
                <a:cubicBezTo>
                  <a:pt x="110" y="686"/>
                  <a:pt x="110" y="685"/>
                  <a:pt x="110" y="685"/>
                </a:cubicBezTo>
                <a:cubicBezTo>
                  <a:pt x="110" y="685"/>
                  <a:pt x="110" y="685"/>
                  <a:pt x="110" y="685"/>
                </a:cubicBezTo>
                <a:cubicBezTo>
                  <a:pt x="110" y="684"/>
                  <a:pt x="110" y="684"/>
                  <a:pt x="110" y="684"/>
                </a:cubicBezTo>
                <a:cubicBezTo>
                  <a:pt x="110" y="684"/>
                  <a:pt x="110" y="684"/>
                  <a:pt x="109" y="684"/>
                </a:cubicBezTo>
                <a:cubicBezTo>
                  <a:pt x="109" y="684"/>
                  <a:pt x="109" y="685"/>
                  <a:pt x="109" y="685"/>
                </a:cubicBezTo>
                <a:cubicBezTo>
                  <a:pt x="108" y="685"/>
                  <a:pt x="108" y="685"/>
                  <a:pt x="108" y="685"/>
                </a:cubicBezTo>
                <a:cubicBezTo>
                  <a:pt x="108" y="685"/>
                  <a:pt x="107" y="685"/>
                  <a:pt x="107" y="684"/>
                </a:cubicBezTo>
                <a:cubicBezTo>
                  <a:pt x="107" y="684"/>
                  <a:pt x="107" y="684"/>
                  <a:pt x="107" y="684"/>
                </a:cubicBezTo>
                <a:cubicBezTo>
                  <a:pt x="107" y="684"/>
                  <a:pt x="108" y="683"/>
                  <a:pt x="108" y="683"/>
                </a:cubicBezTo>
                <a:cubicBezTo>
                  <a:pt x="108" y="683"/>
                  <a:pt x="108" y="682"/>
                  <a:pt x="108" y="682"/>
                </a:cubicBezTo>
                <a:cubicBezTo>
                  <a:pt x="109" y="682"/>
                  <a:pt x="109" y="681"/>
                  <a:pt x="109" y="681"/>
                </a:cubicBezTo>
                <a:cubicBezTo>
                  <a:pt x="108" y="681"/>
                  <a:pt x="108" y="680"/>
                  <a:pt x="108" y="680"/>
                </a:cubicBezTo>
                <a:cubicBezTo>
                  <a:pt x="108" y="680"/>
                  <a:pt x="108" y="679"/>
                  <a:pt x="109" y="679"/>
                </a:cubicBezTo>
                <a:cubicBezTo>
                  <a:pt x="109" y="679"/>
                  <a:pt x="108" y="679"/>
                  <a:pt x="108" y="679"/>
                </a:cubicBezTo>
                <a:cubicBezTo>
                  <a:pt x="108" y="679"/>
                  <a:pt x="108" y="679"/>
                  <a:pt x="108" y="679"/>
                </a:cubicBezTo>
                <a:cubicBezTo>
                  <a:pt x="108" y="680"/>
                  <a:pt x="108" y="680"/>
                  <a:pt x="108" y="680"/>
                </a:cubicBezTo>
                <a:cubicBezTo>
                  <a:pt x="108" y="680"/>
                  <a:pt x="108" y="681"/>
                  <a:pt x="108" y="681"/>
                </a:cubicBezTo>
                <a:cubicBezTo>
                  <a:pt x="108" y="681"/>
                  <a:pt x="108" y="682"/>
                  <a:pt x="108" y="682"/>
                </a:cubicBezTo>
                <a:cubicBezTo>
                  <a:pt x="108" y="683"/>
                  <a:pt x="108" y="683"/>
                  <a:pt x="107" y="683"/>
                </a:cubicBezTo>
                <a:cubicBezTo>
                  <a:pt x="107" y="684"/>
                  <a:pt x="107" y="684"/>
                  <a:pt x="106" y="684"/>
                </a:cubicBezTo>
                <a:cubicBezTo>
                  <a:pt x="106" y="684"/>
                  <a:pt x="106" y="685"/>
                  <a:pt x="106" y="685"/>
                </a:cubicBezTo>
                <a:cubicBezTo>
                  <a:pt x="106" y="685"/>
                  <a:pt x="106" y="685"/>
                  <a:pt x="106" y="685"/>
                </a:cubicBezTo>
                <a:cubicBezTo>
                  <a:pt x="106" y="686"/>
                  <a:pt x="107" y="686"/>
                  <a:pt x="107" y="686"/>
                </a:cubicBezTo>
                <a:cubicBezTo>
                  <a:pt x="107" y="686"/>
                  <a:pt x="107" y="687"/>
                  <a:pt x="107" y="687"/>
                </a:cubicBezTo>
                <a:cubicBezTo>
                  <a:pt x="108" y="687"/>
                  <a:pt x="108" y="687"/>
                  <a:pt x="108" y="687"/>
                </a:cubicBezTo>
                <a:cubicBezTo>
                  <a:pt x="108" y="687"/>
                  <a:pt x="108" y="688"/>
                  <a:pt x="108" y="688"/>
                </a:cubicBezTo>
                <a:cubicBezTo>
                  <a:pt x="108" y="688"/>
                  <a:pt x="108" y="688"/>
                  <a:pt x="108" y="688"/>
                </a:cubicBezTo>
                <a:cubicBezTo>
                  <a:pt x="108" y="688"/>
                  <a:pt x="108" y="688"/>
                  <a:pt x="108" y="688"/>
                </a:cubicBezTo>
                <a:cubicBezTo>
                  <a:pt x="108" y="688"/>
                  <a:pt x="107" y="688"/>
                  <a:pt x="107" y="688"/>
                </a:cubicBezTo>
                <a:cubicBezTo>
                  <a:pt x="107" y="688"/>
                  <a:pt x="107" y="688"/>
                  <a:pt x="107" y="688"/>
                </a:cubicBezTo>
                <a:cubicBezTo>
                  <a:pt x="107" y="687"/>
                  <a:pt x="107" y="687"/>
                  <a:pt x="107" y="687"/>
                </a:cubicBezTo>
                <a:cubicBezTo>
                  <a:pt x="107" y="687"/>
                  <a:pt x="106" y="686"/>
                  <a:pt x="106" y="687"/>
                </a:cubicBezTo>
                <a:cubicBezTo>
                  <a:pt x="106" y="687"/>
                  <a:pt x="106" y="687"/>
                  <a:pt x="106" y="687"/>
                </a:cubicBezTo>
                <a:cubicBezTo>
                  <a:pt x="106" y="687"/>
                  <a:pt x="106" y="687"/>
                  <a:pt x="106" y="687"/>
                </a:cubicBezTo>
                <a:cubicBezTo>
                  <a:pt x="106" y="687"/>
                  <a:pt x="106" y="687"/>
                  <a:pt x="106" y="687"/>
                </a:cubicBezTo>
                <a:cubicBezTo>
                  <a:pt x="106" y="687"/>
                  <a:pt x="106" y="687"/>
                  <a:pt x="106" y="687"/>
                </a:cubicBezTo>
                <a:cubicBezTo>
                  <a:pt x="105" y="687"/>
                  <a:pt x="105" y="687"/>
                  <a:pt x="105" y="686"/>
                </a:cubicBezTo>
                <a:cubicBezTo>
                  <a:pt x="105" y="686"/>
                  <a:pt x="105" y="685"/>
                  <a:pt x="105" y="685"/>
                </a:cubicBezTo>
                <a:cubicBezTo>
                  <a:pt x="105" y="684"/>
                  <a:pt x="105" y="684"/>
                  <a:pt x="105" y="684"/>
                </a:cubicBezTo>
                <a:cubicBezTo>
                  <a:pt x="105" y="684"/>
                  <a:pt x="105" y="683"/>
                  <a:pt x="105" y="684"/>
                </a:cubicBezTo>
                <a:cubicBezTo>
                  <a:pt x="105" y="684"/>
                  <a:pt x="104" y="684"/>
                  <a:pt x="104" y="684"/>
                </a:cubicBezTo>
                <a:cubicBezTo>
                  <a:pt x="104" y="684"/>
                  <a:pt x="105" y="684"/>
                  <a:pt x="105" y="685"/>
                </a:cubicBezTo>
                <a:cubicBezTo>
                  <a:pt x="105" y="685"/>
                  <a:pt x="105" y="685"/>
                  <a:pt x="105" y="685"/>
                </a:cubicBezTo>
                <a:cubicBezTo>
                  <a:pt x="105" y="685"/>
                  <a:pt x="104" y="685"/>
                  <a:pt x="104" y="685"/>
                </a:cubicBezTo>
                <a:cubicBezTo>
                  <a:pt x="104" y="685"/>
                  <a:pt x="104" y="685"/>
                  <a:pt x="104" y="685"/>
                </a:cubicBezTo>
                <a:cubicBezTo>
                  <a:pt x="104" y="685"/>
                  <a:pt x="104" y="685"/>
                  <a:pt x="104" y="685"/>
                </a:cubicBezTo>
                <a:cubicBezTo>
                  <a:pt x="103" y="685"/>
                  <a:pt x="103" y="685"/>
                  <a:pt x="103" y="685"/>
                </a:cubicBezTo>
                <a:cubicBezTo>
                  <a:pt x="103" y="685"/>
                  <a:pt x="103" y="685"/>
                  <a:pt x="103" y="685"/>
                </a:cubicBezTo>
                <a:cubicBezTo>
                  <a:pt x="103" y="684"/>
                  <a:pt x="103" y="684"/>
                  <a:pt x="103" y="684"/>
                </a:cubicBezTo>
                <a:cubicBezTo>
                  <a:pt x="104" y="684"/>
                  <a:pt x="104" y="684"/>
                  <a:pt x="104" y="683"/>
                </a:cubicBezTo>
                <a:cubicBezTo>
                  <a:pt x="104" y="683"/>
                  <a:pt x="104" y="683"/>
                  <a:pt x="104" y="683"/>
                </a:cubicBezTo>
                <a:cubicBezTo>
                  <a:pt x="103" y="683"/>
                  <a:pt x="103" y="684"/>
                  <a:pt x="102" y="684"/>
                </a:cubicBezTo>
                <a:cubicBezTo>
                  <a:pt x="102" y="684"/>
                  <a:pt x="102" y="684"/>
                  <a:pt x="102" y="684"/>
                </a:cubicBezTo>
                <a:cubicBezTo>
                  <a:pt x="102" y="685"/>
                  <a:pt x="102" y="684"/>
                  <a:pt x="101" y="684"/>
                </a:cubicBezTo>
                <a:cubicBezTo>
                  <a:pt x="102" y="684"/>
                  <a:pt x="102" y="684"/>
                  <a:pt x="102" y="684"/>
                </a:cubicBezTo>
                <a:cubicBezTo>
                  <a:pt x="102" y="684"/>
                  <a:pt x="102" y="683"/>
                  <a:pt x="102" y="683"/>
                </a:cubicBezTo>
                <a:cubicBezTo>
                  <a:pt x="102" y="683"/>
                  <a:pt x="102" y="684"/>
                  <a:pt x="101" y="684"/>
                </a:cubicBezTo>
                <a:cubicBezTo>
                  <a:pt x="101" y="684"/>
                  <a:pt x="100" y="684"/>
                  <a:pt x="100" y="683"/>
                </a:cubicBezTo>
                <a:cubicBezTo>
                  <a:pt x="100" y="683"/>
                  <a:pt x="100" y="683"/>
                  <a:pt x="100" y="683"/>
                </a:cubicBezTo>
                <a:cubicBezTo>
                  <a:pt x="101" y="682"/>
                  <a:pt x="101" y="682"/>
                  <a:pt x="101" y="682"/>
                </a:cubicBezTo>
                <a:cubicBezTo>
                  <a:pt x="102" y="682"/>
                  <a:pt x="102" y="682"/>
                  <a:pt x="103" y="681"/>
                </a:cubicBezTo>
                <a:cubicBezTo>
                  <a:pt x="103" y="681"/>
                  <a:pt x="103" y="681"/>
                  <a:pt x="103" y="681"/>
                </a:cubicBezTo>
                <a:cubicBezTo>
                  <a:pt x="104" y="681"/>
                  <a:pt x="104" y="680"/>
                  <a:pt x="104" y="680"/>
                </a:cubicBezTo>
                <a:cubicBezTo>
                  <a:pt x="104" y="680"/>
                  <a:pt x="104" y="679"/>
                  <a:pt x="104" y="678"/>
                </a:cubicBezTo>
                <a:cubicBezTo>
                  <a:pt x="104" y="678"/>
                  <a:pt x="104" y="678"/>
                  <a:pt x="104" y="678"/>
                </a:cubicBezTo>
                <a:cubicBezTo>
                  <a:pt x="104" y="678"/>
                  <a:pt x="104" y="678"/>
                  <a:pt x="104" y="678"/>
                </a:cubicBezTo>
                <a:cubicBezTo>
                  <a:pt x="104" y="678"/>
                  <a:pt x="103" y="678"/>
                  <a:pt x="103" y="678"/>
                </a:cubicBezTo>
                <a:cubicBezTo>
                  <a:pt x="103" y="678"/>
                  <a:pt x="103" y="678"/>
                  <a:pt x="103" y="679"/>
                </a:cubicBezTo>
                <a:cubicBezTo>
                  <a:pt x="103" y="679"/>
                  <a:pt x="103" y="679"/>
                  <a:pt x="103" y="680"/>
                </a:cubicBezTo>
                <a:cubicBezTo>
                  <a:pt x="103" y="680"/>
                  <a:pt x="102" y="680"/>
                  <a:pt x="102" y="681"/>
                </a:cubicBezTo>
                <a:cubicBezTo>
                  <a:pt x="102" y="681"/>
                  <a:pt x="102" y="682"/>
                  <a:pt x="101" y="682"/>
                </a:cubicBezTo>
                <a:cubicBezTo>
                  <a:pt x="101" y="682"/>
                  <a:pt x="100" y="681"/>
                  <a:pt x="100" y="682"/>
                </a:cubicBezTo>
                <a:cubicBezTo>
                  <a:pt x="99" y="681"/>
                  <a:pt x="100" y="681"/>
                  <a:pt x="100" y="681"/>
                </a:cubicBezTo>
                <a:cubicBezTo>
                  <a:pt x="100" y="681"/>
                  <a:pt x="100" y="681"/>
                  <a:pt x="100" y="680"/>
                </a:cubicBezTo>
                <a:cubicBezTo>
                  <a:pt x="100" y="680"/>
                  <a:pt x="100" y="680"/>
                  <a:pt x="99" y="680"/>
                </a:cubicBezTo>
                <a:cubicBezTo>
                  <a:pt x="99" y="680"/>
                  <a:pt x="98" y="680"/>
                  <a:pt x="98" y="680"/>
                </a:cubicBezTo>
                <a:cubicBezTo>
                  <a:pt x="98" y="680"/>
                  <a:pt x="97" y="680"/>
                  <a:pt x="97" y="680"/>
                </a:cubicBezTo>
                <a:cubicBezTo>
                  <a:pt x="97" y="680"/>
                  <a:pt x="97" y="679"/>
                  <a:pt x="97" y="679"/>
                </a:cubicBezTo>
                <a:cubicBezTo>
                  <a:pt x="98" y="679"/>
                  <a:pt x="98" y="679"/>
                  <a:pt x="99" y="679"/>
                </a:cubicBezTo>
                <a:cubicBezTo>
                  <a:pt x="99" y="679"/>
                  <a:pt x="99" y="679"/>
                  <a:pt x="99" y="679"/>
                </a:cubicBezTo>
                <a:cubicBezTo>
                  <a:pt x="99" y="679"/>
                  <a:pt x="98" y="679"/>
                  <a:pt x="98" y="679"/>
                </a:cubicBezTo>
                <a:cubicBezTo>
                  <a:pt x="97" y="679"/>
                  <a:pt x="97" y="679"/>
                  <a:pt x="97" y="679"/>
                </a:cubicBezTo>
                <a:cubicBezTo>
                  <a:pt x="97" y="679"/>
                  <a:pt x="97" y="679"/>
                  <a:pt x="97" y="679"/>
                </a:cubicBezTo>
                <a:cubicBezTo>
                  <a:pt x="96" y="680"/>
                  <a:pt x="95" y="679"/>
                  <a:pt x="95" y="679"/>
                </a:cubicBezTo>
                <a:cubicBezTo>
                  <a:pt x="94" y="680"/>
                  <a:pt x="94" y="680"/>
                  <a:pt x="94" y="680"/>
                </a:cubicBezTo>
                <a:cubicBezTo>
                  <a:pt x="93" y="680"/>
                  <a:pt x="93" y="680"/>
                  <a:pt x="93" y="680"/>
                </a:cubicBezTo>
                <a:cubicBezTo>
                  <a:pt x="92" y="679"/>
                  <a:pt x="92" y="680"/>
                  <a:pt x="91" y="679"/>
                </a:cubicBezTo>
                <a:cubicBezTo>
                  <a:pt x="91" y="679"/>
                  <a:pt x="91" y="679"/>
                  <a:pt x="91" y="679"/>
                </a:cubicBezTo>
                <a:cubicBezTo>
                  <a:pt x="91" y="678"/>
                  <a:pt x="90" y="677"/>
                  <a:pt x="89" y="676"/>
                </a:cubicBezTo>
                <a:cubicBezTo>
                  <a:pt x="89" y="676"/>
                  <a:pt x="89" y="676"/>
                  <a:pt x="89" y="676"/>
                </a:cubicBezTo>
                <a:cubicBezTo>
                  <a:pt x="89" y="676"/>
                  <a:pt x="89" y="676"/>
                  <a:pt x="89" y="675"/>
                </a:cubicBezTo>
                <a:cubicBezTo>
                  <a:pt x="90" y="675"/>
                  <a:pt x="91" y="675"/>
                  <a:pt x="90" y="675"/>
                </a:cubicBezTo>
                <a:cubicBezTo>
                  <a:pt x="90" y="675"/>
                  <a:pt x="90" y="675"/>
                  <a:pt x="90" y="675"/>
                </a:cubicBezTo>
                <a:cubicBezTo>
                  <a:pt x="90" y="675"/>
                  <a:pt x="89" y="675"/>
                  <a:pt x="89" y="674"/>
                </a:cubicBezTo>
                <a:cubicBezTo>
                  <a:pt x="89" y="674"/>
                  <a:pt x="89" y="674"/>
                  <a:pt x="89" y="674"/>
                </a:cubicBezTo>
                <a:cubicBezTo>
                  <a:pt x="90" y="674"/>
                  <a:pt x="90" y="673"/>
                  <a:pt x="90" y="673"/>
                </a:cubicBezTo>
                <a:cubicBezTo>
                  <a:pt x="91" y="673"/>
                  <a:pt x="91" y="672"/>
                  <a:pt x="91" y="672"/>
                </a:cubicBezTo>
                <a:cubicBezTo>
                  <a:pt x="91" y="672"/>
                  <a:pt x="91" y="672"/>
                  <a:pt x="91" y="671"/>
                </a:cubicBezTo>
                <a:cubicBezTo>
                  <a:pt x="91" y="671"/>
                  <a:pt x="91" y="671"/>
                  <a:pt x="91" y="671"/>
                </a:cubicBezTo>
                <a:cubicBezTo>
                  <a:pt x="92" y="671"/>
                  <a:pt x="92" y="671"/>
                  <a:pt x="92" y="671"/>
                </a:cubicBezTo>
                <a:cubicBezTo>
                  <a:pt x="92" y="671"/>
                  <a:pt x="92" y="671"/>
                  <a:pt x="92" y="670"/>
                </a:cubicBezTo>
                <a:cubicBezTo>
                  <a:pt x="91" y="670"/>
                  <a:pt x="91" y="670"/>
                  <a:pt x="91" y="670"/>
                </a:cubicBezTo>
                <a:cubicBezTo>
                  <a:pt x="91" y="670"/>
                  <a:pt x="91" y="670"/>
                  <a:pt x="91" y="670"/>
                </a:cubicBezTo>
                <a:cubicBezTo>
                  <a:pt x="91" y="670"/>
                  <a:pt x="91" y="670"/>
                  <a:pt x="90" y="671"/>
                </a:cubicBezTo>
                <a:cubicBezTo>
                  <a:pt x="90" y="671"/>
                  <a:pt x="90" y="672"/>
                  <a:pt x="90" y="672"/>
                </a:cubicBezTo>
                <a:cubicBezTo>
                  <a:pt x="90" y="672"/>
                  <a:pt x="90" y="672"/>
                  <a:pt x="90" y="672"/>
                </a:cubicBezTo>
                <a:cubicBezTo>
                  <a:pt x="90" y="673"/>
                  <a:pt x="90" y="673"/>
                  <a:pt x="90" y="673"/>
                </a:cubicBezTo>
                <a:cubicBezTo>
                  <a:pt x="90" y="673"/>
                  <a:pt x="89" y="673"/>
                  <a:pt x="89" y="673"/>
                </a:cubicBezTo>
                <a:cubicBezTo>
                  <a:pt x="89" y="673"/>
                  <a:pt x="89" y="673"/>
                  <a:pt x="89" y="672"/>
                </a:cubicBezTo>
                <a:cubicBezTo>
                  <a:pt x="89" y="672"/>
                  <a:pt x="89" y="672"/>
                  <a:pt x="88" y="672"/>
                </a:cubicBezTo>
                <a:cubicBezTo>
                  <a:pt x="88" y="672"/>
                  <a:pt x="89" y="671"/>
                  <a:pt x="88" y="671"/>
                </a:cubicBezTo>
                <a:cubicBezTo>
                  <a:pt x="88" y="671"/>
                  <a:pt x="88" y="671"/>
                  <a:pt x="88" y="671"/>
                </a:cubicBezTo>
                <a:cubicBezTo>
                  <a:pt x="88" y="671"/>
                  <a:pt x="88" y="670"/>
                  <a:pt x="88" y="670"/>
                </a:cubicBezTo>
                <a:cubicBezTo>
                  <a:pt x="88" y="669"/>
                  <a:pt x="88" y="669"/>
                  <a:pt x="88" y="669"/>
                </a:cubicBezTo>
                <a:cubicBezTo>
                  <a:pt x="89" y="668"/>
                  <a:pt x="89" y="668"/>
                  <a:pt x="89" y="668"/>
                </a:cubicBezTo>
                <a:cubicBezTo>
                  <a:pt x="89" y="668"/>
                  <a:pt x="89" y="668"/>
                  <a:pt x="89" y="668"/>
                </a:cubicBezTo>
                <a:cubicBezTo>
                  <a:pt x="89" y="668"/>
                  <a:pt x="89" y="668"/>
                  <a:pt x="89" y="668"/>
                </a:cubicBezTo>
                <a:cubicBezTo>
                  <a:pt x="89" y="668"/>
                  <a:pt x="89" y="668"/>
                  <a:pt x="89" y="668"/>
                </a:cubicBezTo>
                <a:cubicBezTo>
                  <a:pt x="89" y="668"/>
                  <a:pt x="89" y="668"/>
                  <a:pt x="89" y="668"/>
                </a:cubicBezTo>
                <a:cubicBezTo>
                  <a:pt x="88" y="668"/>
                  <a:pt x="88" y="668"/>
                  <a:pt x="88" y="668"/>
                </a:cubicBezTo>
                <a:cubicBezTo>
                  <a:pt x="88" y="668"/>
                  <a:pt x="88" y="667"/>
                  <a:pt x="88" y="667"/>
                </a:cubicBezTo>
                <a:cubicBezTo>
                  <a:pt x="88" y="667"/>
                  <a:pt x="89" y="666"/>
                  <a:pt x="89" y="666"/>
                </a:cubicBezTo>
                <a:cubicBezTo>
                  <a:pt x="89" y="665"/>
                  <a:pt x="89" y="665"/>
                  <a:pt x="89" y="665"/>
                </a:cubicBezTo>
                <a:cubicBezTo>
                  <a:pt x="89" y="665"/>
                  <a:pt x="90" y="665"/>
                  <a:pt x="90" y="665"/>
                </a:cubicBezTo>
                <a:cubicBezTo>
                  <a:pt x="91" y="664"/>
                  <a:pt x="91" y="664"/>
                  <a:pt x="91" y="663"/>
                </a:cubicBezTo>
                <a:cubicBezTo>
                  <a:pt x="91" y="663"/>
                  <a:pt x="92" y="663"/>
                  <a:pt x="92" y="663"/>
                </a:cubicBezTo>
                <a:cubicBezTo>
                  <a:pt x="92" y="663"/>
                  <a:pt x="92" y="663"/>
                  <a:pt x="92" y="663"/>
                </a:cubicBezTo>
                <a:cubicBezTo>
                  <a:pt x="92" y="664"/>
                  <a:pt x="92" y="664"/>
                  <a:pt x="92" y="664"/>
                </a:cubicBezTo>
                <a:cubicBezTo>
                  <a:pt x="92" y="664"/>
                  <a:pt x="91" y="665"/>
                  <a:pt x="91" y="665"/>
                </a:cubicBezTo>
                <a:cubicBezTo>
                  <a:pt x="90" y="665"/>
                  <a:pt x="90" y="666"/>
                  <a:pt x="90" y="666"/>
                </a:cubicBezTo>
                <a:cubicBezTo>
                  <a:pt x="90" y="666"/>
                  <a:pt x="90" y="666"/>
                  <a:pt x="90" y="666"/>
                </a:cubicBezTo>
                <a:cubicBezTo>
                  <a:pt x="90" y="666"/>
                  <a:pt x="89" y="666"/>
                  <a:pt x="89" y="667"/>
                </a:cubicBezTo>
                <a:cubicBezTo>
                  <a:pt x="89" y="667"/>
                  <a:pt x="90" y="667"/>
                  <a:pt x="90" y="667"/>
                </a:cubicBezTo>
                <a:cubicBezTo>
                  <a:pt x="90" y="667"/>
                  <a:pt x="90" y="666"/>
                  <a:pt x="90" y="666"/>
                </a:cubicBezTo>
                <a:cubicBezTo>
                  <a:pt x="90" y="666"/>
                  <a:pt x="90" y="666"/>
                  <a:pt x="90" y="666"/>
                </a:cubicBezTo>
                <a:cubicBezTo>
                  <a:pt x="90" y="666"/>
                  <a:pt x="90" y="666"/>
                  <a:pt x="91" y="666"/>
                </a:cubicBezTo>
                <a:cubicBezTo>
                  <a:pt x="91" y="666"/>
                  <a:pt x="91" y="666"/>
                  <a:pt x="91" y="666"/>
                </a:cubicBezTo>
                <a:cubicBezTo>
                  <a:pt x="91" y="666"/>
                  <a:pt x="91" y="666"/>
                  <a:pt x="91" y="665"/>
                </a:cubicBezTo>
                <a:cubicBezTo>
                  <a:pt x="92" y="665"/>
                  <a:pt x="92" y="665"/>
                  <a:pt x="92" y="665"/>
                </a:cubicBezTo>
                <a:cubicBezTo>
                  <a:pt x="92" y="665"/>
                  <a:pt x="92" y="665"/>
                  <a:pt x="92" y="665"/>
                </a:cubicBezTo>
                <a:cubicBezTo>
                  <a:pt x="93" y="664"/>
                  <a:pt x="93" y="664"/>
                  <a:pt x="94" y="664"/>
                </a:cubicBezTo>
                <a:cubicBezTo>
                  <a:pt x="94" y="664"/>
                  <a:pt x="94" y="664"/>
                  <a:pt x="94" y="664"/>
                </a:cubicBezTo>
                <a:cubicBezTo>
                  <a:pt x="94" y="664"/>
                  <a:pt x="94" y="665"/>
                  <a:pt x="94" y="665"/>
                </a:cubicBezTo>
                <a:cubicBezTo>
                  <a:pt x="94" y="665"/>
                  <a:pt x="95" y="666"/>
                  <a:pt x="95" y="666"/>
                </a:cubicBezTo>
                <a:cubicBezTo>
                  <a:pt x="95" y="666"/>
                  <a:pt x="95" y="667"/>
                  <a:pt x="95" y="667"/>
                </a:cubicBezTo>
                <a:cubicBezTo>
                  <a:pt x="96" y="667"/>
                  <a:pt x="96" y="666"/>
                  <a:pt x="96" y="666"/>
                </a:cubicBezTo>
                <a:cubicBezTo>
                  <a:pt x="96" y="666"/>
                  <a:pt x="96" y="666"/>
                  <a:pt x="95" y="665"/>
                </a:cubicBezTo>
                <a:cubicBezTo>
                  <a:pt x="95" y="665"/>
                  <a:pt x="95" y="665"/>
                  <a:pt x="95" y="665"/>
                </a:cubicBezTo>
                <a:cubicBezTo>
                  <a:pt x="95" y="665"/>
                  <a:pt x="95" y="665"/>
                  <a:pt x="95" y="664"/>
                </a:cubicBezTo>
                <a:cubicBezTo>
                  <a:pt x="95" y="664"/>
                  <a:pt x="95" y="664"/>
                  <a:pt x="95" y="664"/>
                </a:cubicBezTo>
                <a:cubicBezTo>
                  <a:pt x="95" y="664"/>
                  <a:pt x="95" y="664"/>
                  <a:pt x="95" y="664"/>
                </a:cubicBezTo>
                <a:cubicBezTo>
                  <a:pt x="95" y="664"/>
                  <a:pt x="95" y="663"/>
                  <a:pt x="95" y="663"/>
                </a:cubicBezTo>
                <a:cubicBezTo>
                  <a:pt x="95" y="663"/>
                  <a:pt x="95" y="663"/>
                  <a:pt x="95" y="663"/>
                </a:cubicBezTo>
                <a:cubicBezTo>
                  <a:pt x="95" y="663"/>
                  <a:pt x="95" y="663"/>
                  <a:pt x="95" y="663"/>
                </a:cubicBezTo>
                <a:cubicBezTo>
                  <a:pt x="94" y="663"/>
                  <a:pt x="94" y="663"/>
                  <a:pt x="94" y="663"/>
                </a:cubicBezTo>
                <a:cubicBezTo>
                  <a:pt x="93" y="663"/>
                  <a:pt x="93" y="663"/>
                  <a:pt x="93" y="663"/>
                </a:cubicBezTo>
                <a:cubicBezTo>
                  <a:pt x="93" y="663"/>
                  <a:pt x="93" y="663"/>
                  <a:pt x="93" y="663"/>
                </a:cubicBezTo>
                <a:cubicBezTo>
                  <a:pt x="93" y="663"/>
                  <a:pt x="93" y="663"/>
                  <a:pt x="93" y="663"/>
                </a:cubicBezTo>
                <a:cubicBezTo>
                  <a:pt x="93" y="663"/>
                  <a:pt x="93" y="663"/>
                  <a:pt x="93" y="663"/>
                </a:cubicBezTo>
                <a:cubicBezTo>
                  <a:pt x="93" y="662"/>
                  <a:pt x="93" y="662"/>
                  <a:pt x="93" y="662"/>
                </a:cubicBezTo>
                <a:cubicBezTo>
                  <a:pt x="93" y="662"/>
                  <a:pt x="93" y="662"/>
                  <a:pt x="92" y="662"/>
                </a:cubicBezTo>
                <a:cubicBezTo>
                  <a:pt x="92" y="662"/>
                  <a:pt x="92" y="662"/>
                  <a:pt x="92" y="662"/>
                </a:cubicBezTo>
                <a:cubicBezTo>
                  <a:pt x="92" y="662"/>
                  <a:pt x="93" y="662"/>
                  <a:pt x="93" y="661"/>
                </a:cubicBezTo>
                <a:cubicBezTo>
                  <a:pt x="93" y="661"/>
                  <a:pt x="93" y="661"/>
                  <a:pt x="93" y="661"/>
                </a:cubicBezTo>
                <a:cubicBezTo>
                  <a:pt x="94" y="660"/>
                  <a:pt x="95" y="660"/>
                  <a:pt x="95" y="659"/>
                </a:cubicBezTo>
                <a:cubicBezTo>
                  <a:pt x="95" y="658"/>
                  <a:pt x="94" y="658"/>
                  <a:pt x="94" y="658"/>
                </a:cubicBezTo>
                <a:cubicBezTo>
                  <a:pt x="94" y="659"/>
                  <a:pt x="94" y="659"/>
                  <a:pt x="94" y="660"/>
                </a:cubicBezTo>
                <a:cubicBezTo>
                  <a:pt x="94" y="660"/>
                  <a:pt x="93" y="661"/>
                  <a:pt x="93" y="661"/>
                </a:cubicBezTo>
                <a:cubicBezTo>
                  <a:pt x="92" y="661"/>
                  <a:pt x="92" y="662"/>
                  <a:pt x="92" y="662"/>
                </a:cubicBezTo>
                <a:cubicBezTo>
                  <a:pt x="92" y="662"/>
                  <a:pt x="92" y="663"/>
                  <a:pt x="92" y="663"/>
                </a:cubicBezTo>
                <a:cubicBezTo>
                  <a:pt x="92" y="663"/>
                  <a:pt x="91" y="663"/>
                  <a:pt x="91" y="663"/>
                </a:cubicBezTo>
                <a:cubicBezTo>
                  <a:pt x="91" y="662"/>
                  <a:pt x="91" y="662"/>
                  <a:pt x="91" y="662"/>
                </a:cubicBezTo>
                <a:cubicBezTo>
                  <a:pt x="91" y="662"/>
                  <a:pt x="91" y="663"/>
                  <a:pt x="91" y="663"/>
                </a:cubicBezTo>
                <a:cubicBezTo>
                  <a:pt x="91" y="663"/>
                  <a:pt x="90" y="664"/>
                  <a:pt x="90" y="664"/>
                </a:cubicBezTo>
                <a:cubicBezTo>
                  <a:pt x="90" y="664"/>
                  <a:pt x="89" y="664"/>
                  <a:pt x="89" y="664"/>
                </a:cubicBezTo>
                <a:cubicBezTo>
                  <a:pt x="89" y="664"/>
                  <a:pt x="89" y="664"/>
                  <a:pt x="89" y="664"/>
                </a:cubicBezTo>
                <a:cubicBezTo>
                  <a:pt x="89" y="665"/>
                  <a:pt x="88" y="665"/>
                  <a:pt x="88" y="666"/>
                </a:cubicBezTo>
                <a:cubicBezTo>
                  <a:pt x="88" y="666"/>
                  <a:pt x="88" y="666"/>
                  <a:pt x="88" y="667"/>
                </a:cubicBezTo>
                <a:cubicBezTo>
                  <a:pt x="87" y="667"/>
                  <a:pt x="87" y="667"/>
                  <a:pt x="87" y="667"/>
                </a:cubicBezTo>
                <a:cubicBezTo>
                  <a:pt x="87" y="667"/>
                  <a:pt x="87" y="667"/>
                  <a:pt x="87" y="667"/>
                </a:cubicBezTo>
                <a:cubicBezTo>
                  <a:pt x="87" y="668"/>
                  <a:pt x="88" y="669"/>
                  <a:pt x="87" y="669"/>
                </a:cubicBezTo>
                <a:cubicBezTo>
                  <a:pt x="87" y="669"/>
                  <a:pt x="86" y="669"/>
                  <a:pt x="86" y="668"/>
                </a:cubicBezTo>
                <a:cubicBezTo>
                  <a:pt x="86" y="668"/>
                  <a:pt x="87" y="667"/>
                  <a:pt x="86" y="666"/>
                </a:cubicBezTo>
                <a:cubicBezTo>
                  <a:pt x="86" y="667"/>
                  <a:pt x="86" y="667"/>
                  <a:pt x="86" y="667"/>
                </a:cubicBezTo>
                <a:cubicBezTo>
                  <a:pt x="86" y="667"/>
                  <a:pt x="86" y="667"/>
                  <a:pt x="85" y="667"/>
                </a:cubicBezTo>
                <a:cubicBezTo>
                  <a:pt x="85" y="666"/>
                  <a:pt x="85" y="666"/>
                  <a:pt x="84" y="666"/>
                </a:cubicBezTo>
                <a:cubicBezTo>
                  <a:pt x="84" y="666"/>
                  <a:pt x="84" y="666"/>
                  <a:pt x="84" y="665"/>
                </a:cubicBezTo>
                <a:cubicBezTo>
                  <a:pt x="84" y="665"/>
                  <a:pt x="84" y="665"/>
                  <a:pt x="85" y="665"/>
                </a:cubicBezTo>
                <a:cubicBezTo>
                  <a:pt x="85" y="665"/>
                  <a:pt x="86" y="665"/>
                  <a:pt x="86" y="665"/>
                </a:cubicBezTo>
                <a:cubicBezTo>
                  <a:pt x="86" y="666"/>
                  <a:pt x="86" y="666"/>
                  <a:pt x="86" y="666"/>
                </a:cubicBezTo>
                <a:cubicBezTo>
                  <a:pt x="87" y="666"/>
                  <a:pt x="87" y="666"/>
                  <a:pt x="87" y="665"/>
                </a:cubicBezTo>
                <a:cubicBezTo>
                  <a:pt x="87" y="665"/>
                  <a:pt x="87" y="665"/>
                  <a:pt x="87" y="664"/>
                </a:cubicBezTo>
                <a:cubicBezTo>
                  <a:pt x="87" y="664"/>
                  <a:pt x="87" y="664"/>
                  <a:pt x="87" y="664"/>
                </a:cubicBezTo>
                <a:cubicBezTo>
                  <a:pt x="87" y="664"/>
                  <a:pt x="87" y="664"/>
                  <a:pt x="87" y="665"/>
                </a:cubicBezTo>
                <a:cubicBezTo>
                  <a:pt x="87" y="665"/>
                  <a:pt x="87" y="665"/>
                  <a:pt x="86" y="665"/>
                </a:cubicBezTo>
                <a:cubicBezTo>
                  <a:pt x="86" y="665"/>
                  <a:pt x="86" y="665"/>
                  <a:pt x="86" y="665"/>
                </a:cubicBezTo>
                <a:cubicBezTo>
                  <a:pt x="86" y="665"/>
                  <a:pt x="87" y="664"/>
                  <a:pt x="87" y="664"/>
                </a:cubicBezTo>
                <a:cubicBezTo>
                  <a:pt x="86" y="664"/>
                  <a:pt x="86" y="664"/>
                  <a:pt x="86" y="664"/>
                </a:cubicBezTo>
                <a:cubicBezTo>
                  <a:pt x="86" y="664"/>
                  <a:pt x="86" y="664"/>
                  <a:pt x="86" y="663"/>
                </a:cubicBezTo>
                <a:cubicBezTo>
                  <a:pt x="87" y="663"/>
                  <a:pt x="87" y="663"/>
                  <a:pt x="87" y="662"/>
                </a:cubicBezTo>
                <a:cubicBezTo>
                  <a:pt x="87" y="662"/>
                  <a:pt x="88" y="662"/>
                  <a:pt x="88" y="662"/>
                </a:cubicBezTo>
                <a:cubicBezTo>
                  <a:pt x="88" y="662"/>
                  <a:pt x="88" y="662"/>
                  <a:pt x="88" y="662"/>
                </a:cubicBezTo>
                <a:cubicBezTo>
                  <a:pt x="88" y="662"/>
                  <a:pt x="88" y="662"/>
                  <a:pt x="88" y="662"/>
                </a:cubicBezTo>
                <a:cubicBezTo>
                  <a:pt x="88" y="662"/>
                  <a:pt x="88" y="661"/>
                  <a:pt x="88" y="661"/>
                </a:cubicBezTo>
                <a:cubicBezTo>
                  <a:pt x="87" y="661"/>
                  <a:pt x="87" y="662"/>
                  <a:pt x="87" y="662"/>
                </a:cubicBezTo>
                <a:cubicBezTo>
                  <a:pt x="87" y="662"/>
                  <a:pt x="86" y="663"/>
                  <a:pt x="86" y="663"/>
                </a:cubicBezTo>
                <a:cubicBezTo>
                  <a:pt x="86" y="664"/>
                  <a:pt x="85" y="664"/>
                  <a:pt x="85" y="664"/>
                </a:cubicBezTo>
                <a:cubicBezTo>
                  <a:pt x="85" y="664"/>
                  <a:pt x="85" y="664"/>
                  <a:pt x="85" y="664"/>
                </a:cubicBezTo>
                <a:cubicBezTo>
                  <a:pt x="85" y="664"/>
                  <a:pt x="85" y="664"/>
                  <a:pt x="85" y="664"/>
                </a:cubicBezTo>
                <a:cubicBezTo>
                  <a:pt x="85" y="664"/>
                  <a:pt x="85" y="663"/>
                  <a:pt x="86" y="663"/>
                </a:cubicBezTo>
                <a:cubicBezTo>
                  <a:pt x="86" y="662"/>
                  <a:pt x="86" y="662"/>
                  <a:pt x="86" y="662"/>
                </a:cubicBezTo>
                <a:cubicBezTo>
                  <a:pt x="86" y="662"/>
                  <a:pt x="86" y="662"/>
                  <a:pt x="86" y="661"/>
                </a:cubicBezTo>
                <a:cubicBezTo>
                  <a:pt x="86" y="661"/>
                  <a:pt x="86" y="660"/>
                  <a:pt x="87" y="660"/>
                </a:cubicBezTo>
                <a:cubicBezTo>
                  <a:pt x="87" y="659"/>
                  <a:pt x="87" y="659"/>
                  <a:pt x="87" y="659"/>
                </a:cubicBezTo>
                <a:cubicBezTo>
                  <a:pt x="87" y="659"/>
                  <a:pt x="87" y="659"/>
                  <a:pt x="87" y="659"/>
                </a:cubicBezTo>
                <a:cubicBezTo>
                  <a:pt x="87" y="659"/>
                  <a:pt x="86" y="659"/>
                  <a:pt x="87" y="658"/>
                </a:cubicBezTo>
                <a:cubicBezTo>
                  <a:pt x="86" y="658"/>
                  <a:pt x="86" y="658"/>
                  <a:pt x="86" y="658"/>
                </a:cubicBezTo>
                <a:cubicBezTo>
                  <a:pt x="86" y="658"/>
                  <a:pt x="86" y="658"/>
                  <a:pt x="86" y="659"/>
                </a:cubicBezTo>
                <a:cubicBezTo>
                  <a:pt x="86" y="659"/>
                  <a:pt x="86" y="659"/>
                  <a:pt x="86" y="660"/>
                </a:cubicBezTo>
                <a:cubicBezTo>
                  <a:pt x="86" y="660"/>
                  <a:pt x="86" y="660"/>
                  <a:pt x="86" y="661"/>
                </a:cubicBezTo>
                <a:cubicBezTo>
                  <a:pt x="85" y="661"/>
                  <a:pt x="85" y="662"/>
                  <a:pt x="85" y="663"/>
                </a:cubicBezTo>
                <a:cubicBezTo>
                  <a:pt x="85" y="663"/>
                  <a:pt x="85" y="663"/>
                  <a:pt x="85" y="664"/>
                </a:cubicBezTo>
                <a:cubicBezTo>
                  <a:pt x="85" y="664"/>
                  <a:pt x="84" y="664"/>
                  <a:pt x="84" y="664"/>
                </a:cubicBezTo>
                <a:cubicBezTo>
                  <a:pt x="84" y="663"/>
                  <a:pt x="84" y="663"/>
                  <a:pt x="84" y="663"/>
                </a:cubicBezTo>
                <a:cubicBezTo>
                  <a:pt x="85" y="662"/>
                  <a:pt x="85" y="662"/>
                  <a:pt x="84" y="661"/>
                </a:cubicBezTo>
                <a:cubicBezTo>
                  <a:pt x="84" y="660"/>
                  <a:pt x="84" y="659"/>
                  <a:pt x="85" y="658"/>
                </a:cubicBezTo>
                <a:cubicBezTo>
                  <a:pt x="85" y="658"/>
                  <a:pt x="84" y="658"/>
                  <a:pt x="84" y="658"/>
                </a:cubicBezTo>
                <a:cubicBezTo>
                  <a:pt x="84" y="658"/>
                  <a:pt x="84" y="658"/>
                  <a:pt x="84" y="657"/>
                </a:cubicBezTo>
                <a:cubicBezTo>
                  <a:pt x="84" y="657"/>
                  <a:pt x="84" y="657"/>
                  <a:pt x="84" y="657"/>
                </a:cubicBezTo>
                <a:cubicBezTo>
                  <a:pt x="84" y="657"/>
                  <a:pt x="84" y="658"/>
                  <a:pt x="84" y="658"/>
                </a:cubicBezTo>
                <a:cubicBezTo>
                  <a:pt x="84" y="658"/>
                  <a:pt x="83" y="659"/>
                  <a:pt x="83" y="659"/>
                </a:cubicBezTo>
                <a:cubicBezTo>
                  <a:pt x="83" y="660"/>
                  <a:pt x="83" y="660"/>
                  <a:pt x="83" y="660"/>
                </a:cubicBezTo>
                <a:cubicBezTo>
                  <a:pt x="83" y="660"/>
                  <a:pt x="84" y="660"/>
                  <a:pt x="84" y="660"/>
                </a:cubicBezTo>
                <a:cubicBezTo>
                  <a:pt x="84" y="660"/>
                  <a:pt x="84" y="660"/>
                  <a:pt x="84" y="661"/>
                </a:cubicBezTo>
                <a:cubicBezTo>
                  <a:pt x="84" y="661"/>
                  <a:pt x="84" y="662"/>
                  <a:pt x="84" y="662"/>
                </a:cubicBezTo>
                <a:cubicBezTo>
                  <a:pt x="84" y="662"/>
                  <a:pt x="84" y="663"/>
                  <a:pt x="84" y="663"/>
                </a:cubicBezTo>
                <a:cubicBezTo>
                  <a:pt x="84" y="663"/>
                  <a:pt x="84" y="663"/>
                  <a:pt x="84" y="663"/>
                </a:cubicBezTo>
                <a:cubicBezTo>
                  <a:pt x="83" y="663"/>
                  <a:pt x="83" y="663"/>
                  <a:pt x="83" y="663"/>
                </a:cubicBezTo>
                <a:cubicBezTo>
                  <a:pt x="83" y="663"/>
                  <a:pt x="83" y="663"/>
                  <a:pt x="83" y="663"/>
                </a:cubicBezTo>
                <a:cubicBezTo>
                  <a:pt x="83" y="663"/>
                  <a:pt x="83" y="663"/>
                  <a:pt x="83" y="663"/>
                </a:cubicBezTo>
                <a:cubicBezTo>
                  <a:pt x="83" y="663"/>
                  <a:pt x="83" y="664"/>
                  <a:pt x="83" y="664"/>
                </a:cubicBezTo>
                <a:cubicBezTo>
                  <a:pt x="83" y="664"/>
                  <a:pt x="83" y="664"/>
                  <a:pt x="83" y="664"/>
                </a:cubicBezTo>
                <a:cubicBezTo>
                  <a:pt x="83" y="664"/>
                  <a:pt x="83" y="664"/>
                  <a:pt x="83" y="664"/>
                </a:cubicBezTo>
                <a:cubicBezTo>
                  <a:pt x="83" y="664"/>
                  <a:pt x="82" y="663"/>
                  <a:pt x="82" y="663"/>
                </a:cubicBezTo>
                <a:cubicBezTo>
                  <a:pt x="82" y="663"/>
                  <a:pt x="82" y="663"/>
                  <a:pt x="82" y="663"/>
                </a:cubicBezTo>
                <a:cubicBezTo>
                  <a:pt x="82" y="663"/>
                  <a:pt x="82" y="663"/>
                  <a:pt x="82" y="663"/>
                </a:cubicBezTo>
                <a:cubicBezTo>
                  <a:pt x="82" y="662"/>
                  <a:pt x="83" y="662"/>
                  <a:pt x="82" y="661"/>
                </a:cubicBezTo>
                <a:cubicBezTo>
                  <a:pt x="82" y="661"/>
                  <a:pt x="82" y="661"/>
                  <a:pt x="82" y="661"/>
                </a:cubicBezTo>
                <a:cubicBezTo>
                  <a:pt x="82" y="660"/>
                  <a:pt x="82" y="660"/>
                  <a:pt x="82" y="660"/>
                </a:cubicBezTo>
                <a:cubicBezTo>
                  <a:pt x="82" y="660"/>
                  <a:pt x="82" y="660"/>
                  <a:pt x="82" y="660"/>
                </a:cubicBezTo>
                <a:cubicBezTo>
                  <a:pt x="83" y="660"/>
                  <a:pt x="82" y="659"/>
                  <a:pt x="83" y="658"/>
                </a:cubicBezTo>
                <a:cubicBezTo>
                  <a:pt x="83" y="658"/>
                  <a:pt x="83" y="658"/>
                  <a:pt x="83" y="658"/>
                </a:cubicBezTo>
                <a:cubicBezTo>
                  <a:pt x="83" y="658"/>
                  <a:pt x="83" y="657"/>
                  <a:pt x="83" y="657"/>
                </a:cubicBezTo>
                <a:cubicBezTo>
                  <a:pt x="82" y="658"/>
                  <a:pt x="82" y="659"/>
                  <a:pt x="82" y="659"/>
                </a:cubicBezTo>
                <a:cubicBezTo>
                  <a:pt x="82" y="660"/>
                  <a:pt x="82" y="660"/>
                  <a:pt x="82" y="660"/>
                </a:cubicBezTo>
                <a:cubicBezTo>
                  <a:pt x="81" y="660"/>
                  <a:pt x="81" y="660"/>
                  <a:pt x="81" y="660"/>
                </a:cubicBezTo>
                <a:cubicBezTo>
                  <a:pt x="81" y="660"/>
                  <a:pt x="81" y="660"/>
                  <a:pt x="80" y="659"/>
                </a:cubicBezTo>
                <a:cubicBezTo>
                  <a:pt x="80" y="659"/>
                  <a:pt x="80" y="659"/>
                  <a:pt x="80" y="658"/>
                </a:cubicBezTo>
                <a:cubicBezTo>
                  <a:pt x="80" y="658"/>
                  <a:pt x="80" y="658"/>
                  <a:pt x="80" y="658"/>
                </a:cubicBezTo>
                <a:cubicBezTo>
                  <a:pt x="80" y="658"/>
                  <a:pt x="80" y="658"/>
                  <a:pt x="80" y="657"/>
                </a:cubicBezTo>
                <a:cubicBezTo>
                  <a:pt x="80" y="657"/>
                  <a:pt x="80" y="657"/>
                  <a:pt x="80" y="657"/>
                </a:cubicBezTo>
                <a:cubicBezTo>
                  <a:pt x="80" y="657"/>
                  <a:pt x="80" y="656"/>
                  <a:pt x="80" y="656"/>
                </a:cubicBezTo>
                <a:cubicBezTo>
                  <a:pt x="80" y="655"/>
                  <a:pt x="80" y="654"/>
                  <a:pt x="80" y="653"/>
                </a:cubicBezTo>
                <a:cubicBezTo>
                  <a:pt x="81" y="653"/>
                  <a:pt x="81" y="653"/>
                  <a:pt x="81" y="653"/>
                </a:cubicBezTo>
                <a:cubicBezTo>
                  <a:pt x="82" y="653"/>
                  <a:pt x="82" y="652"/>
                  <a:pt x="81" y="652"/>
                </a:cubicBezTo>
                <a:cubicBezTo>
                  <a:pt x="81" y="652"/>
                  <a:pt x="81" y="651"/>
                  <a:pt x="81" y="651"/>
                </a:cubicBezTo>
                <a:cubicBezTo>
                  <a:pt x="81" y="651"/>
                  <a:pt x="81" y="651"/>
                  <a:pt x="81" y="651"/>
                </a:cubicBezTo>
                <a:cubicBezTo>
                  <a:pt x="81" y="651"/>
                  <a:pt x="81" y="650"/>
                  <a:pt x="82" y="650"/>
                </a:cubicBezTo>
                <a:cubicBezTo>
                  <a:pt x="82" y="651"/>
                  <a:pt x="82" y="651"/>
                  <a:pt x="82" y="651"/>
                </a:cubicBezTo>
                <a:cubicBezTo>
                  <a:pt x="83" y="652"/>
                  <a:pt x="84" y="652"/>
                  <a:pt x="84" y="652"/>
                </a:cubicBezTo>
                <a:cubicBezTo>
                  <a:pt x="85" y="652"/>
                  <a:pt x="85" y="652"/>
                  <a:pt x="85" y="652"/>
                </a:cubicBezTo>
                <a:cubicBezTo>
                  <a:pt x="86" y="651"/>
                  <a:pt x="86" y="652"/>
                  <a:pt x="87" y="652"/>
                </a:cubicBezTo>
                <a:cubicBezTo>
                  <a:pt x="87" y="652"/>
                  <a:pt x="87" y="653"/>
                  <a:pt x="88" y="652"/>
                </a:cubicBezTo>
                <a:cubicBezTo>
                  <a:pt x="87" y="652"/>
                  <a:pt x="87" y="652"/>
                  <a:pt x="87" y="651"/>
                </a:cubicBezTo>
                <a:cubicBezTo>
                  <a:pt x="86" y="651"/>
                  <a:pt x="86" y="651"/>
                  <a:pt x="85" y="651"/>
                </a:cubicBezTo>
                <a:cubicBezTo>
                  <a:pt x="85" y="651"/>
                  <a:pt x="85" y="651"/>
                  <a:pt x="85" y="651"/>
                </a:cubicBezTo>
                <a:cubicBezTo>
                  <a:pt x="84" y="651"/>
                  <a:pt x="84" y="651"/>
                  <a:pt x="84" y="651"/>
                </a:cubicBezTo>
                <a:cubicBezTo>
                  <a:pt x="83" y="651"/>
                  <a:pt x="83" y="651"/>
                  <a:pt x="83" y="650"/>
                </a:cubicBezTo>
                <a:cubicBezTo>
                  <a:pt x="82" y="650"/>
                  <a:pt x="82" y="649"/>
                  <a:pt x="82" y="649"/>
                </a:cubicBezTo>
                <a:cubicBezTo>
                  <a:pt x="82" y="649"/>
                  <a:pt x="82" y="649"/>
                  <a:pt x="82" y="649"/>
                </a:cubicBezTo>
                <a:cubicBezTo>
                  <a:pt x="82" y="648"/>
                  <a:pt x="82" y="648"/>
                  <a:pt x="82" y="648"/>
                </a:cubicBezTo>
                <a:cubicBezTo>
                  <a:pt x="82" y="648"/>
                  <a:pt x="82" y="648"/>
                  <a:pt x="82" y="648"/>
                </a:cubicBezTo>
                <a:cubicBezTo>
                  <a:pt x="83" y="647"/>
                  <a:pt x="83" y="647"/>
                  <a:pt x="83" y="646"/>
                </a:cubicBezTo>
                <a:cubicBezTo>
                  <a:pt x="83" y="646"/>
                  <a:pt x="83" y="646"/>
                  <a:pt x="83" y="646"/>
                </a:cubicBezTo>
                <a:cubicBezTo>
                  <a:pt x="83" y="646"/>
                  <a:pt x="83" y="646"/>
                  <a:pt x="82" y="646"/>
                </a:cubicBezTo>
                <a:cubicBezTo>
                  <a:pt x="82" y="646"/>
                  <a:pt x="82" y="646"/>
                  <a:pt x="82" y="646"/>
                </a:cubicBezTo>
                <a:cubicBezTo>
                  <a:pt x="82" y="647"/>
                  <a:pt x="81" y="647"/>
                  <a:pt x="81" y="647"/>
                </a:cubicBezTo>
                <a:cubicBezTo>
                  <a:pt x="81" y="648"/>
                  <a:pt x="81" y="648"/>
                  <a:pt x="80" y="648"/>
                </a:cubicBezTo>
                <a:cubicBezTo>
                  <a:pt x="80" y="649"/>
                  <a:pt x="79" y="649"/>
                  <a:pt x="79" y="649"/>
                </a:cubicBezTo>
                <a:cubicBezTo>
                  <a:pt x="79" y="650"/>
                  <a:pt x="79" y="651"/>
                  <a:pt x="79" y="652"/>
                </a:cubicBezTo>
                <a:cubicBezTo>
                  <a:pt x="79" y="652"/>
                  <a:pt x="79" y="652"/>
                  <a:pt x="79" y="652"/>
                </a:cubicBezTo>
                <a:cubicBezTo>
                  <a:pt x="79" y="652"/>
                  <a:pt x="79" y="652"/>
                  <a:pt x="79" y="652"/>
                </a:cubicBezTo>
                <a:cubicBezTo>
                  <a:pt x="78" y="652"/>
                  <a:pt x="78" y="652"/>
                  <a:pt x="78" y="653"/>
                </a:cubicBezTo>
                <a:cubicBezTo>
                  <a:pt x="78" y="653"/>
                  <a:pt x="78" y="653"/>
                  <a:pt x="78" y="653"/>
                </a:cubicBezTo>
                <a:cubicBezTo>
                  <a:pt x="77" y="653"/>
                  <a:pt x="77" y="654"/>
                  <a:pt x="77" y="654"/>
                </a:cubicBezTo>
                <a:cubicBezTo>
                  <a:pt x="77" y="654"/>
                  <a:pt x="77" y="654"/>
                  <a:pt x="76" y="653"/>
                </a:cubicBezTo>
                <a:cubicBezTo>
                  <a:pt x="76" y="653"/>
                  <a:pt x="75" y="653"/>
                  <a:pt x="75" y="652"/>
                </a:cubicBezTo>
                <a:cubicBezTo>
                  <a:pt x="75" y="652"/>
                  <a:pt x="75" y="652"/>
                  <a:pt x="75" y="651"/>
                </a:cubicBezTo>
                <a:cubicBezTo>
                  <a:pt x="75" y="651"/>
                  <a:pt x="74" y="651"/>
                  <a:pt x="74" y="651"/>
                </a:cubicBezTo>
                <a:cubicBezTo>
                  <a:pt x="74" y="651"/>
                  <a:pt x="74" y="650"/>
                  <a:pt x="74" y="650"/>
                </a:cubicBezTo>
                <a:cubicBezTo>
                  <a:pt x="74" y="650"/>
                  <a:pt x="74" y="650"/>
                  <a:pt x="74" y="650"/>
                </a:cubicBezTo>
                <a:cubicBezTo>
                  <a:pt x="74" y="650"/>
                  <a:pt x="73" y="649"/>
                  <a:pt x="73" y="648"/>
                </a:cubicBezTo>
                <a:cubicBezTo>
                  <a:pt x="73" y="649"/>
                  <a:pt x="73" y="649"/>
                  <a:pt x="73" y="649"/>
                </a:cubicBezTo>
                <a:cubicBezTo>
                  <a:pt x="73" y="649"/>
                  <a:pt x="73" y="650"/>
                  <a:pt x="73" y="650"/>
                </a:cubicBezTo>
                <a:cubicBezTo>
                  <a:pt x="73" y="650"/>
                  <a:pt x="73" y="650"/>
                  <a:pt x="73" y="650"/>
                </a:cubicBezTo>
                <a:cubicBezTo>
                  <a:pt x="73" y="650"/>
                  <a:pt x="73" y="650"/>
                  <a:pt x="73" y="650"/>
                </a:cubicBezTo>
                <a:cubicBezTo>
                  <a:pt x="72" y="649"/>
                  <a:pt x="72" y="650"/>
                  <a:pt x="71" y="649"/>
                </a:cubicBezTo>
                <a:cubicBezTo>
                  <a:pt x="71" y="649"/>
                  <a:pt x="71" y="648"/>
                  <a:pt x="72" y="648"/>
                </a:cubicBezTo>
                <a:cubicBezTo>
                  <a:pt x="72" y="648"/>
                  <a:pt x="72" y="648"/>
                  <a:pt x="72" y="648"/>
                </a:cubicBezTo>
                <a:cubicBezTo>
                  <a:pt x="72" y="648"/>
                  <a:pt x="72" y="648"/>
                  <a:pt x="72" y="648"/>
                </a:cubicBezTo>
                <a:cubicBezTo>
                  <a:pt x="73" y="648"/>
                  <a:pt x="73" y="648"/>
                  <a:pt x="73" y="648"/>
                </a:cubicBezTo>
                <a:cubicBezTo>
                  <a:pt x="73" y="648"/>
                  <a:pt x="73" y="648"/>
                  <a:pt x="73" y="647"/>
                </a:cubicBezTo>
                <a:cubicBezTo>
                  <a:pt x="73" y="647"/>
                  <a:pt x="73" y="647"/>
                  <a:pt x="72" y="647"/>
                </a:cubicBezTo>
                <a:cubicBezTo>
                  <a:pt x="72" y="647"/>
                  <a:pt x="72" y="647"/>
                  <a:pt x="72" y="647"/>
                </a:cubicBezTo>
                <a:cubicBezTo>
                  <a:pt x="72" y="646"/>
                  <a:pt x="73" y="646"/>
                  <a:pt x="73" y="646"/>
                </a:cubicBezTo>
                <a:cubicBezTo>
                  <a:pt x="73" y="646"/>
                  <a:pt x="73" y="647"/>
                  <a:pt x="73" y="647"/>
                </a:cubicBezTo>
                <a:cubicBezTo>
                  <a:pt x="74" y="647"/>
                  <a:pt x="74" y="648"/>
                  <a:pt x="75" y="649"/>
                </a:cubicBezTo>
                <a:cubicBezTo>
                  <a:pt x="75" y="649"/>
                  <a:pt x="75" y="649"/>
                  <a:pt x="75" y="649"/>
                </a:cubicBezTo>
                <a:cubicBezTo>
                  <a:pt x="75" y="649"/>
                  <a:pt x="75" y="649"/>
                  <a:pt x="76" y="649"/>
                </a:cubicBezTo>
                <a:cubicBezTo>
                  <a:pt x="76" y="649"/>
                  <a:pt x="76" y="648"/>
                  <a:pt x="75" y="648"/>
                </a:cubicBezTo>
                <a:cubicBezTo>
                  <a:pt x="75" y="648"/>
                  <a:pt x="74" y="647"/>
                  <a:pt x="73" y="646"/>
                </a:cubicBezTo>
                <a:cubicBezTo>
                  <a:pt x="73" y="646"/>
                  <a:pt x="73" y="645"/>
                  <a:pt x="73" y="645"/>
                </a:cubicBezTo>
                <a:cubicBezTo>
                  <a:pt x="73" y="645"/>
                  <a:pt x="73" y="645"/>
                  <a:pt x="73" y="644"/>
                </a:cubicBezTo>
                <a:cubicBezTo>
                  <a:pt x="73" y="644"/>
                  <a:pt x="73" y="644"/>
                  <a:pt x="74" y="644"/>
                </a:cubicBezTo>
                <a:cubicBezTo>
                  <a:pt x="74" y="644"/>
                  <a:pt x="74" y="644"/>
                  <a:pt x="74" y="643"/>
                </a:cubicBezTo>
                <a:cubicBezTo>
                  <a:pt x="74" y="643"/>
                  <a:pt x="74" y="643"/>
                  <a:pt x="74" y="643"/>
                </a:cubicBezTo>
                <a:cubicBezTo>
                  <a:pt x="74" y="643"/>
                  <a:pt x="74" y="643"/>
                  <a:pt x="74" y="643"/>
                </a:cubicBezTo>
                <a:cubicBezTo>
                  <a:pt x="74" y="643"/>
                  <a:pt x="74" y="643"/>
                  <a:pt x="74" y="643"/>
                </a:cubicBezTo>
                <a:cubicBezTo>
                  <a:pt x="74" y="643"/>
                  <a:pt x="74" y="643"/>
                  <a:pt x="74" y="643"/>
                </a:cubicBezTo>
                <a:cubicBezTo>
                  <a:pt x="74" y="643"/>
                  <a:pt x="74" y="643"/>
                  <a:pt x="74" y="643"/>
                </a:cubicBezTo>
                <a:cubicBezTo>
                  <a:pt x="73" y="643"/>
                  <a:pt x="73" y="643"/>
                  <a:pt x="73" y="644"/>
                </a:cubicBezTo>
                <a:cubicBezTo>
                  <a:pt x="73" y="644"/>
                  <a:pt x="73" y="644"/>
                  <a:pt x="73" y="644"/>
                </a:cubicBezTo>
                <a:cubicBezTo>
                  <a:pt x="73" y="644"/>
                  <a:pt x="73" y="644"/>
                  <a:pt x="72" y="644"/>
                </a:cubicBezTo>
                <a:cubicBezTo>
                  <a:pt x="72" y="644"/>
                  <a:pt x="72" y="644"/>
                  <a:pt x="72" y="644"/>
                </a:cubicBezTo>
                <a:cubicBezTo>
                  <a:pt x="72" y="644"/>
                  <a:pt x="72" y="644"/>
                  <a:pt x="72" y="644"/>
                </a:cubicBezTo>
                <a:cubicBezTo>
                  <a:pt x="72" y="643"/>
                  <a:pt x="72" y="643"/>
                  <a:pt x="72" y="643"/>
                </a:cubicBezTo>
                <a:cubicBezTo>
                  <a:pt x="72" y="643"/>
                  <a:pt x="72" y="642"/>
                  <a:pt x="72" y="642"/>
                </a:cubicBezTo>
                <a:cubicBezTo>
                  <a:pt x="72" y="642"/>
                  <a:pt x="72" y="642"/>
                  <a:pt x="72" y="642"/>
                </a:cubicBezTo>
                <a:cubicBezTo>
                  <a:pt x="72" y="642"/>
                  <a:pt x="72" y="642"/>
                  <a:pt x="72" y="642"/>
                </a:cubicBezTo>
                <a:cubicBezTo>
                  <a:pt x="72" y="642"/>
                  <a:pt x="72" y="642"/>
                  <a:pt x="72" y="642"/>
                </a:cubicBezTo>
                <a:cubicBezTo>
                  <a:pt x="72" y="642"/>
                  <a:pt x="72" y="641"/>
                  <a:pt x="72" y="641"/>
                </a:cubicBezTo>
                <a:cubicBezTo>
                  <a:pt x="72" y="641"/>
                  <a:pt x="72" y="641"/>
                  <a:pt x="72" y="641"/>
                </a:cubicBezTo>
                <a:cubicBezTo>
                  <a:pt x="72" y="641"/>
                  <a:pt x="72" y="641"/>
                  <a:pt x="72" y="641"/>
                </a:cubicBezTo>
                <a:cubicBezTo>
                  <a:pt x="72" y="641"/>
                  <a:pt x="72" y="641"/>
                  <a:pt x="72" y="641"/>
                </a:cubicBezTo>
                <a:cubicBezTo>
                  <a:pt x="71" y="642"/>
                  <a:pt x="71" y="642"/>
                  <a:pt x="71" y="641"/>
                </a:cubicBezTo>
                <a:cubicBezTo>
                  <a:pt x="71" y="641"/>
                  <a:pt x="71" y="641"/>
                  <a:pt x="71" y="641"/>
                </a:cubicBezTo>
                <a:cubicBezTo>
                  <a:pt x="71" y="641"/>
                  <a:pt x="71" y="641"/>
                  <a:pt x="71" y="641"/>
                </a:cubicBezTo>
                <a:cubicBezTo>
                  <a:pt x="71" y="640"/>
                  <a:pt x="71" y="640"/>
                  <a:pt x="71" y="640"/>
                </a:cubicBezTo>
                <a:cubicBezTo>
                  <a:pt x="71" y="640"/>
                  <a:pt x="71" y="640"/>
                  <a:pt x="71" y="640"/>
                </a:cubicBezTo>
                <a:cubicBezTo>
                  <a:pt x="71" y="640"/>
                  <a:pt x="71" y="639"/>
                  <a:pt x="71" y="639"/>
                </a:cubicBezTo>
                <a:cubicBezTo>
                  <a:pt x="71" y="639"/>
                  <a:pt x="71" y="639"/>
                  <a:pt x="71" y="639"/>
                </a:cubicBezTo>
                <a:cubicBezTo>
                  <a:pt x="71" y="639"/>
                  <a:pt x="71" y="639"/>
                  <a:pt x="72" y="639"/>
                </a:cubicBezTo>
                <a:cubicBezTo>
                  <a:pt x="72" y="639"/>
                  <a:pt x="72" y="639"/>
                  <a:pt x="72" y="639"/>
                </a:cubicBezTo>
                <a:cubicBezTo>
                  <a:pt x="72" y="640"/>
                  <a:pt x="72" y="640"/>
                  <a:pt x="72" y="640"/>
                </a:cubicBezTo>
                <a:cubicBezTo>
                  <a:pt x="73" y="640"/>
                  <a:pt x="73" y="640"/>
                  <a:pt x="73" y="640"/>
                </a:cubicBezTo>
                <a:cubicBezTo>
                  <a:pt x="73" y="640"/>
                  <a:pt x="73" y="640"/>
                  <a:pt x="73" y="640"/>
                </a:cubicBezTo>
                <a:cubicBezTo>
                  <a:pt x="73" y="640"/>
                  <a:pt x="73" y="640"/>
                  <a:pt x="73" y="640"/>
                </a:cubicBezTo>
                <a:cubicBezTo>
                  <a:pt x="73" y="640"/>
                  <a:pt x="73" y="639"/>
                  <a:pt x="72" y="639"/>
                </a:cubicBezTo>
                <a:cubicBezTo>
                  <a:pt x="72" y="639"/>
                  <a:pt x="72" y="639"/>
                  <a:pt x="72" y="639"/>
                </a:cubicBezTo>
                <a:cubicBezTo>
                  <a:pt x="72" y="639"/>
                  <a:pt x="72" y="639"/>
                  <a:pt x="72" y="639"/>
                </a:cubicBezTo>
                <a:cubicBezTo>
                  <a:pt x="72" y="638"/>
                  <a:pt x="72" y="638"/>
                  <a:pt x="72" y="638"/>
                </a:cubicBezTo>
                <a:cubicBezTo>
                  <a:pt x="72" y="638"/>
                  <a:pt x="72" y="638"/>
                  <a:pt x="71" y="638"/>
                </a:cubicBezTo>
                <a:cubicBezTo>
                  <a:pt x="71" y="639"/>
                  <a:pt x="71" y="639"/>
                  <a:pt x="71" y="639"/>
                </a:cubicBezTo>
                <a:cubicBezTo>
                  <a:pt x="71" y="639"/>
                  <a:pt x="71" y="639"/>
                  <a:pt x="71" y="639"/>
                </a:cubicBezTo>
                <a:cubicBezTo>
                  <a:pt x="71" y="639"/>
                  <a:pt x="71" y="639"/>
                  <a:pt x="71" y="638"/>
                </a:cubicBezTo>
                <a:cubicBezTo>
                  <a:pt x="71" y="638"/>
                  <a:pt x="71" y="638"/>
                  <a:pt x="71" y="638"/>
                </a:cubicBezTo>
                <a:cubicBezTo>
                  <a:pt x="71" y="638"/>
                  <a:pt x="71" y="638"/>
                  <a:pt x="72" y="638"/>
                </a:cubicBezTo>
                <a:cubicBezTo>
                  <a:pt x="72" y="638"/>
                  <a:pt x="72" y="638"/>
                  <a:pt x="72" y="637"/>
                </a:cubicBezTo>
                <a:cubicBezTo>
                  <a:pt x="72" y="637"/>
                  <a:pt x="72" y="637"/>
                  <a:pt x="72" y="637"/>
                </a:cubicBezTo>
                <a:cubicBezTo>
                  <a:pt x="72" y="637"/>
                  <a:pt x="72" y="637"/>
                  <a:pt x="72" y="637"/>
                </a:cubicBezTo>
                <a:cubicBezTo>
                  <a:pt x="72" y="636"/>
                  <a:pt x="72" y="636"/>
                  <a:pt x="72" y="636"/>
                </a:cubicBezTo>
                <a:cubicBezTo>
                  <a:pt x="72" y="636"/>
                  <a:pt x="73" y="636"/>
                  <a:pt x="73" y="636"/>
                </a:cubicBezTo>
                <a:cubicBezTo>
                  <a:pt x="73" y="636"/>
                  <a:pt x="73" y="635"/>
                  <a:pt x="73" y="635"/>
                </a:cubicBezTo>
                <a:cubicBezTo>
                  <a:pt x="73" y="635"/>
                  <a:pt x="73" y="635"/>
                  <a:pt x="73" y="635"/>
                </a:cubicBezTo>
                <a:cubicBezTo>
                  <a:pt x="73" y="635"/>
                  <a:pt x="73" y="635"/>
                  <a:pt x="73" y="635"/>
                </a:cubicBezTo>
                <a:cubicBezTo>
                  <a:pt x="73" y="635"/>
                  <a:pt x="73" y="635"/>
                  <a:pt x="73" y="634"/>
                </a:cubicBezTo>
                <a:cubicBezTo>
                  <a:pt x="74" y="634"/>
                  <a:pt x="74" y="634"/>
                  <a:pt x="74" y="634"/>
                </a:cubicBezTo>
                <a:cubicBezTo>
                  <a:pt x="74" y="634"/>
                  <a:pt x="74" y="634"/>
                  <a:pt x="74" y="634"/>
                </a:cubicBezTo>
                <a:cubicBezTo>
                  <a:pt x="74" y="634"/>
                  <a:pt x="74" y="634"/>
                  <a:pt x="75" y="634"/>
                </a:cubicBezTo>
                <a:cubicBezTo>
                  <a:pt x="75" y="634"/>
                  <a:pt x="75" y="634"/>
                  <a:pt x="76" y="634"/>
                </a:cubicBezTo>
                <a:cubicBezTo>
                  <a:pt x="76" y="634"/>
                  <a:pt x="76" y="634"/>
                  <a:pt x="76" y="634"/>
                </a:cubicBezTo>
                <a:cubicBezTo>
                  <a:pt x="76" y="634"/>
                  <a:pt x="76" y="633"/>
                  <a:pt x="76" y="633"/>
                </a:cubicBezTo>
                <a:cubicBezTo>
                  <a:pt x="76" y="633"/>
                  <a:pt x="76" y="633"/>
                  <a:pt x="75" y="634"/>
                </a:cubicBezTo>
                <a:cubicBezTo>
                  <a:pt x="75" y="634"/>
                  <a:pt x="75" y="634"/>
                  <a:pt x="75" y="634"/>
                </a:cubicBezTo>
                <a:cubicBezTo>
                  <a:pt x="75" y="634"/>
                  <a:pt x="75" y="634"/>
                  <a:pt x="75" y="634"/>
                </a:cubicBezTo>
                <a:cubicBezTo>
                  <a:pt x="75" y="634"/>
                  <a:pt x="74" y="634"/>
                  <a:pt x="74" y="634"/>
                </a:cubicBezTo>
                <a:cubicBezTo>
                  <a:pt x="74" y="634"/>
                  <a:pt x="74" y="634"/>
                  <a:pt x="74" y="633"/>
                </a:cubicBezTo>
                <a:cubicBezTo>
                  <a:pt x="74" y="633"/>
                  <a:pt x="74" y="633"/>
                  <a:pt x="74" y="633"/>
                </a:cubicBezTo>
                <a:cubicBezTo>
                  <a:pt x="74" y="633"/>
                  <a:pt x="74" y="633"/>
                  <a:pt x="74" y="633"/>
                </a:cubicBezTo>
                <a:cubicBezTo>
                  <a:pt x="74" y="632"/>
                  <a:pt x="74" y="632"/>
                  <a:pt x="75" y="632"/>
                </a:cubicBezTo>
                <a:cubicBezTo>
                  <a:pt x="75" y="632"/>
                  <a:pt x="75" y="631"/>
                  <a:pt x="75" y="631"/>
                </a:cubicBezTo>
                <a:cubicBezTo>
                  <a:pt x="76" y="630"/>
                  <a:pt x="76" y="630"/>
                  <a:pt x="76" y="630"/>
                </a:cubicBezTo>
                <a:cubicBezTo>
                  <a:pt x="76" y="630"/>
                  <a:pt x="76" y="629"/>
                  <a:pt x="76" y="629"/>
                </a:cubicBezTo>
                <a:cubicBezTo>
                  <a:pt x="76" y="629"/>
                  <a:pt x="76" y="629"/>
                  <a:pt x="76" y="629"/>
                </a:cubicBezTo>
                <a:cubicBezTo>
                  <a:pt x="76" y="628"/>
                  <a:pt x="76" y="628"/>
                  <a:pt x="76" y="628"/>
                </a:cubicBezTo>
                <a:cubicBezTo>
                  <a:pt x="76" y="628"/>
                  <a:pt x="76" y="628"/>
                  <a:pt x="76" y="628"/>
                </a:cubicBezTo>
                <a:cubicBezTo>
                  <a:pt x="76" y="628"/>
                  <a:pt x="75" y="627"/>
                  <a:pt x="75" y="627"/>
                </a:cubicBezTo>
                <a:cubicBezTo>
                  <a:pt x="75" y="628"/>
                  <a:pt x="75" y="628"/>
                  <a:pt x="75" y="629"/>
                </a:cubicBezTo>
                <a:cubicBezTo>
                  <a:pt x="75" y="629"/>
                  <a:pt x="75" y="629"/>
                  <a:pt x="75" y="629"/>
                </a:cubicBezTo>
                <a:cubicBezTo>
                  <a:pt x="75" y="629"/>
                  <a:pt x="75" y="630"/>
                  <a:pt x="75" y="630"/>
                </a:cubicBezTo>
                <a:cubicBezTo>
                  <a:pt x="75" y="630"/>
                  <a:pt x="75" y="630"/>
                  <a:pt x="75" y="631"/>
                </a:cubicBezTo>
                <a:cubicBezTo>
                  <a:pt x="75" y="631"/>
                  <a:pt x="74" y="631"/>
                  <a:pt x="74" y="632"/>
                </a:cubicBezTo>
                <a:cubicBezTo>
                  <a:pt x="74" y="632"/>
                  <a:pt x="74" y="632"/>
                  <a:pt x="74" y="633"/>
                </a:cubicBezTo>
                <a:cubicBezTo>
                  <a:pt x="74" y="633"/>
                  <a:pt x="74" y="633"/>
                  <a:pt x="73" y="634"/>
                </a:cubicBezTo>
                <a:cubicBezTo>
                  <a:pt x="73" y="633"/>
                  <a:pt x="73" y="633"/>
                  <a:pt x="73" y="633"/>
                </a:cubicBezTo>
                <a:cubicBezTo>
                  <a:pt x="73" y="633"/>
                  <a:pt x="73" y="632"/>
                  <a:pt x="73" y="632"/>
                </a:cubicBezTo>
                <a:cubicBezTo>
                  <a:pt x="73" y="632"/>
                  <a:pt x="73" y="632"/>
                  <a:pt x="74" y="632"/>
                </a:cubicBezTo>
                <a:cubicBezTo>
                  <a:pt x="74" y="632"/>
                  <a:pt x="74" y="631"/>
                  <a:pt x="74" y="631"/>
                </a:cubicBezTo>
                <a:cubicBezTo>
                  <a:pt x="74" y="631"/>
                  <a:pt x="74" y="631"/>
                  <a:pt x="74" y="631"/>
                </a:cubicBezTo>
                <a:cubicBezTo>
                  <a:pt x="74" y="631"/>
                  <a:pt x="74" y="630"/>
                  <a:pt x="74" y="630"/>
                </a:cubicBezTo>
                <a:cubicBezTo>
                  <a:pt x="74" y="629"/>
                  <a:pt x="74" y="628"/>
                  <a:pt x="73" y="627"/>
                </a:cubicBezTo>
                <a:cubicBezTo>
                  <a:pt x="73" y="626"/>
                  <a:pt x="74" y="625"/>
                  <a:pt x="73" y="624"/>
                </a:cubicBezTo>
                <a:cubicBezTo>
                  <a:pt x="73" y="624"/>
                  <a:pt x="73" y="624"/>
                  <a:pt x="73" y="624"/>
                </a:cubicBezTo>
                <a:cubicBezTo>
                  <a:pt x="74" y="623"/>
                  <a:pt x="74" y="623"/>
                  <a:pt x="74" y="623"/>
                </a:cubicBezTo>
                <a:cubicBezTo>
                  <a:pt x="74" y="623"/>
                  <a:pt x="74" y="622"/>
                  <a:pt x="74" y="622"/>
                </a:cubicBezTo>
                <a:cubicBezTo>
                  <a:pt x="74" y="622"/>
                  <a:pt x="73" y="620"/>
                  <a:pt x="73" y="620"/>
                </a:cubicBezTo>
                <a:cubicBezTo>
                  <a:pt x="72" y="620"/>
                  <a:pt x="72" y="620"/>
                  <a:pt x="72" y="620"/>
                </a:cubicBezTo>
                <a:cubicBezTo>
                  <a:pt x="71" y="620"/>
                  <a:pt x="71" y="620"/>
                  <a:pt x="71" y="620"/>
                </a:cubicBezTo>
                <a:cubicBezTo>
                  <a:pt x="71" y="620"/>
                  <a:pt x="71" y="620"/>
                  <a:pt x="71" y="620"/>
                </a:cubicBezTo>
                <a:cubicBezTo>
                  <a:pt x="71" y="619"/>
                  <a:pt x="71" y="619"/>
                  <a:pt x="71" y="619"/>
                </a:cubicBezTo>
                <a:cubicBezTo>
                  <a:pt x="71" y="619"/>
                  <a:pt x="70" y="619"/>
                  <a:pt x="70" y="619"/>
                </a:cubicBezTo>
                <a:cubicBezTo>
                  <a:pt x="70" y="619"/>
                  <a:pt x="69" y="617"/>
                  <a:pt x="69" y="617"/>
                </a:cubicBezTo>
                <a:cubicBezTo>
                  <a:pt x="68" y="617"/>
                  <a:pt x="68" y="617"/>
                  <a:pt x="68" y="617"/>
                </a:cubicBezTo>
                <a:cubicBezTo>
                  <a:pt x="66" y="617"/>
                  <a:pt x="66" y="617"/>
                  <a:pt x="66" y="617"/>
                </a:cubicBezTo>
                <a:cubicBezTo>
                  <a:pt x="66" y="617"/>
                  <a:pt x="63" y="614"/>
                  <a:pt x="63" y="614"/>
                </a:cubicBezTo>
                <a:cubicBezTo>
                  <a:pt x="63" y="614"/>
                  <a:pt x="61" y="614"/>
                  <a:pt x="61" y="614"/>
                </a:cubicBezTo>
                <a:cubicBezTo>
                  <a:pt x="61" y="612"/>
                  <a:pt x="61" y="612"/>
                  <a:pt x="61" y="612"/>
                </a:cubicBezTo>
                <a:cubicBezTo>
                  <a:pt x="60" y="611"/>
                  <a:pt x="60" y="611"/>
                  <a:pt x="60" y="611"/>
                </a:cubicBezTo>
                <a:cubicBezTo>
                  <a:pt x="60" y="610"/>
                  <a:pt x="60" y="610"/>
                  <a:pt x="60" y="610"/>
                </a:cubicBezTo>
                <a:cubicBezTo>
                  <a:pt x="60" y="610"/>
                  <a:pt x="60" y="610"/>
                  <a:pt x="60" y="610"/>
                </a:cubicBezTo>
                <a:cubicBezTo>
                  <a:pt x="60" y="609"/>
                  <a:pt x="60" y="609"/>
                  <a:pt x="60" y="609"/>
                </a:cubicBezTo>
                <a:cubicBezTo>
                  <a:pt x="58" y="608"/>
                  <a:pt x="58" y="608"/>
                  <a:pt x="58" y="608"/>
                </a:cubicBezTo>
                <a:cubicBezTo>
                  <a:pt x="58" y="608"/>
                  <a:pt x="58" y="608"/>
                  <a:pt x="58" y="608"/>
                </a:cubicBezTo>
                <a:cubicBezTo>
                  <a:pt x="58" y="608"/>
                  <a:pt x="59" y="607"/>
                  <a:pt x="59" y="607"/>
                </a:cubicBezTo>
                <a:cubicBezTo>
                  <a:pt x="51" y="592"/>
                  <a:pt x="51" y="592"/>
                  <a:pt x="51" y="592"/>
                </a:cubicBezTo>
                <a:cubicBezTo>
                  <a:pt x="51" y="592"/>
                  <a:pt x="51" y="592"/>
                  <a:pt x="51" y="592"/>
                </a:cubicBezTo>
                <a:cubicBezTo>
                  <a:pt x="48" y="588"/>
                  <a:pt x="48" y="588"/>
                  <a:pt x="48" y="588"/>
                </a:cubicBezTo>
                <a:cubicBezTo>
                  <a:pt x="46" y="586"/>
                  <a:pt x="46" y="586"/>
                  <a:pt x="46" y="586"/>
                </a:cubicBezTo>
                <a:cubicBezTo>
                  <a:pt x="45" y="585"/>
                  <a:pt x="45" y="585"/>
                  <a:pt x="45" y="585"/>
                </a:cubicBezTo>
                <a:cubicBezTo>
                  <a:pt x="45" y="585"/>
                  <a:pt x="45" y="585"/>
                  <a:pt x="45" y="585"/>
                </a:cubicBezTo>
                <a:cubicBezTo>
                  <a:pt x="44" y="583"/>
                  <a:pt x="44" y="583"/>
                  <a:pt x="44" y="583"/>
                </a:cubicBezTo>
                <a:cubicBezTo>
                  <a:pt x="42" y="582"/>
                  <a:pt x="42" y="582"/>
                  <a:pt x="42" y="582"/>
                </a:cubicBezTo>
                <a:cubicBezTo>
                  <a:pt x="42" y="581"/>
                  <a:pt x="42" y="581"/>
                  <a:pt x="42" y="581"/>
                </a:cubicBezTo>
                <a:cubicBezTo>
                  <a:pt x="40" y="580"/>
                  <a:pt x="40" y="580"/>
                  <a:pt x="40" y="580"/>
                </a:cubicBezTo>
                <a:cubicBezTo>
                  <a:pt x="40" y="579"/>
                  <a:pt x="40" y="579"/>
                  <a:pt x="40" y="579"/>
                </a:cubicBezTo>
                <a:cubicBezTo>
                  <a:pt x="40" y="579"/>
                  <a:pt x="40" y="579"/>
                  <a:pt x="40" y="579"/>
                </a:cubicBezTo>
                <a:cubicBezTo>
                  <a:pt x="40" y="578"/>
                  <a:pt x="40" y="578"/>
                  <a:pt x="40" y="578"/>
                </a:cubicBezTo>
                <a:cubicBezTo>
                  <a:pt x="40" y="578"/>
                  <a:pt x="40" y="578"/>
                  <a:pt x="40" y="578"/>
                </a:cubicBezTo>
                <a:cubicBezTo>
                  <a:pt x="40" y="577"/>
                  <a:pt x="40" y="577"/>
                  <a:pt x="40" y="577"/>
                </a:cubicBezTo>
                <a:cubicBezTo>
                  <a:pt x="37" y="574"/>
                  <a:pt x="37" y="574"/>
                  <a:pt x="37" y="574"/>
                </a:cubicBezTo>
                <a:cubicBezTo>
                  <a:pt x="37" y="574"/>
                  <a:pt x="37" y="574"/>
                  <a:pt x="37" y="574"/>
                </a:cubicBezTo>
                <a:cubicBezTo>
                  <a:pt x="33" y="576"/>
                  <a:pt x="33" y="576"/>
                  <a:pt x="33" y="576"/>
                </a:cubicBezTo>
                <a:cubicBezTo>
                  <a:pt x="31" y="576"/>
                  <a:pt x="31" y="576"/>
                  <a:pt x="31" y="576"/>
                </a:cubicBezTo>
                <a:cubicBezTo>
                  <a:pt x="31" y="576"/>
                  <a:pt x="31" y="576"/>
                  <a:pt x="31" y="576"/>
                </a:cubicBezTo>
                <a:cubicBezTo>
                  <a:pt x="32" y="577"/>
                  <a:pt x="32" y="577"/>
                  <a:pt x="32" y="577"/>
                </a:cubicBezTo>
                <a:cubicBezTo>
                  <a:pt x="32" y="577"/>
                  <a:pt x="32" y="577"/>
                  <a:pt x="32" y="577"/>
                </a:cubicBezTo>
                <a:cubicBezTo>
                  <a:pt x="32" y="577"/>
                  <a:pt x="32" y="578"/>
                  <a:pt x="32" y="578"/>
                </a:cubicBezTo>
                <a:cubicBezTo>
                  <a:pt x="31" y="578"/>
                  <a:pt x="31" y="578"/>
                  <a:pt x="31" y="578"/>
                </a:cubicBezTo>
                <a:cubicBezTo>
                  <a:pt x="31" y="580"/>
                  <a:pt x="31" y="580"/>
                  <a:pt x="31" y="580"/>
                </a:cubicBezTo>
                <a:cubicBezTo>
                  <a:pt x="30" y="582"/>
                  <a:pt x="30" y="582"/>
                  <a:pt x="30" y="582"/>
                </a:cubicBezTo>
                <a:cubicBezTo>
                  <a:pt x="28" y="582"/>
                  <a:pt x="28" y="582"/>
                  <a:pt x="28" y="582"/>
                </a:cubicBezTo>
                <a:cubicBezTo>
                  <a:pt x="23" y="586"/>
                  <a:pt x="23" y="586"/>
                  <a:pt x="23" y="586"/>
                </a:cubicBezTo>
                <a:cubicBezTo>
                  <a:pt x="23" y="581"/>
                  <a:pt x="23" y="581"/>
                  <a:pt x="23" y="581"/>
                </a:cubicBezTo>
                <a:cubicBezTo>
                  <a:pt x="16" y="574"/>
                  <a:pt x="16" y="574"/>
                  <a:pt x="16" y="574"/>
                </a:cubicBezTo>
                <a:cubicBezTo>
                  <a:pt x="16" y="573"/>
                  <a:pt x="16" y="573"/>
                  <a:pt x="16" y="573"/>
                </a:cubicBezTo>
                <a:cubicBezTo>
                  <a:pt x="16" y="572"/>
                  <a:pt x="16" y="572"/>
                  <a:pt x="16" y="572"/>
                </a:cubicBezTo>
                <a:cubicBezTo>
                  <a:pt x="13" y="571"/>
                  <a:pt x="13" y="571"/>
                  <a:pt x="13" y="571"/>
                </a:cubicBezTo>
                <a:cubicBezTo>
                  <a:pt x="12" y="570"/>
                  <a:pt x="12" y="570"/>
                  <a:pt x="12" y="570"/>
                </a:cubicBezTo>
                <a:cubicBezTo>
                  <a:pt x="12" y="570"/>
                  <a:pt x="12" y="569"/>
                  <a:pt x="12" y="569"/>
                </a:cubicBezTo>
                <a:cubicBezTo>
                  <a:pt x="12" y="569"/>
                  <a:pt x="13" y="568"/>
                  <a:pt x="13" y="568"/>
                </a:cubicBezTo>
                <a:cubicBezTo>
                  <a:pt x="13" y="567"/>
                  <a:pt x="13" y="566"/>
                  <a:pt x="13" y="566"/>
                </a:cubicBezTo>
                <a:cubicBezTo>
                  <a:pt x="9" y="566"/>
                  <a:pt x="9" y="566"/>
                  <a:pt x="9" y="566"/>
                </a:cubicBezTo>
                <a:cubicBezTo>
                  <a:pt x="7" y="569"/>
                  <a:pt x="7" y="569"/>
                  <a:pt x="7" y="569"/>
                </a:cubicBezTo>
                <a:cubicBezTo>
                  <a:pt x="7" y="569"/>
                  <a:pt x="4" y="567"/>
                  <a:pt x="4" y="567"/>
                </a:cubicBezTo>
                <a:cubicBezTo>
                  <a:pt x="4" y="567"/>
                  <a:pt x="3" y="568"/>
                  <a:pt x="3" y="568"/>
                </a:cubicBezTo>
                <a:cubicBezTo>
                  <a:pt x="0" y="567"/>
                  <a:pt x="0" y="567"/>
                  <a:pt x="0" y="567"/>
                </a:cubicBezTo>
                <a:cubicBezTo>
                  <a:pt x="0" y="417"/>
                  <a:pt x="0" y="417"/>
                  <a:pt x="0" y="417"/>
                </a:cubicBezTo>
                <a:cubicBezTo>
                  <a:pt x="1" y="417"/>
                  <a:pt x="1" y="418"/>
                  <a:pt x="2" y="418"/>
                </a:cubicBezTo>
                <a:cubicBezTo>
                  <a:pt x="3" y="418"/>
                  <a:pt x="3" y="418"/>
                  <a:pt x="4" y="419"/>
                </a:cubicBezTo>
                <a:cubicBezTo>
                  <a:pt x="6" y="419"/>
                  <a:pt x="7" y="418"/>
                  <a:pt x="8" y="418"/>
                </a:cubicBezTo>
                <a:cubicBezTo>
                  <a:pt x="9" y="419"/>
                  <a:pt x="10" y="419"/>
                  <a:pt x="10" y="419"/>
                </a:cubicBezTo>
                <a:cubicBezTo>
                  <a:pt x="11" y="420"/>
                  <a:pt x="12" y="420"/>
                  <a:pt x="13" y="420"/>
                </a:cubicBezTo>
                <a:cubicBezTo>
                  <a:pt x="13" y="420"/>
                  <a:pt x="13" y="421"/>
                  <a:pt x="13" y="421"/>
                </a:cubicBezTo>
                <a:cubicBezTo>
                  <a:pt x="14" y="421"/>
                  <a:pt x="14" y="421"/>
                  <a:pt x="14" y="422"/>
                </a:cubicBezTo>
                <a:cubicBezTo>
                  <a:pt x="14" y="422"/>
                  <a:pt x="14" y="422"/>
                  <a:pt x="15" y="423"/>
                </a:cubicBezTo>
                <a:cubicBezTo>
                  <a:pt x="15" y="423"/>
                  <a:pt x="16" y="424"/>
                  <a:pt x="17" y="425"/>
                </a:cubicBezTo>
                <a:cubicBezTo>
                  <a:pt x="17" y="425"/>
                  <a:pt x="17" y="425"/>
                  <a:pt x="17" y="425"/>
                </a:cubicBezTo>
                <a:cubicBezTo>
                  <a:pt x="18" y="425"/>
                  <a:pt x="18" y="425"/>
                  <a:pt x="18" y="425"/>
                </a:cubicBezTo>
                <a:cubicBezTo>
                  <a:pt x="18" y="425"/>
                  <a:pt x="18" y="425"/>
                  <a:pt x="18" y="425"/>
                </a:cubicBezTo>
                <a:cubicBezTo>
                  <a:pt x="18" y="425"/>
                  <a:pt x="18" y="425"/>
                  <a:pt x="18" y="425"/>
                </a:cubicBezTo>
                <a:cubicBezTo>
                  <a:pt x="18" y="426"/>
                  <a:pt x="19" y="426"/>
                  <a:pt x="19" y="426"/>
                </a:cubicBezTo>
                <a:cubicBezTo>
                  <a:pt x="19" y="426"/>
                  <a:pt x="19" y="426"/>
                  <a:pt x="19" y="427"/>
                </a:cubicBezTo>
                <a:cubicBezTo>
                  <a:pt x="20" y="427"/>
                  <a:pt x="21" y="428"/>
                  <a:pt x="21" y="428"/>
                </a:cubicBezTo>
                <a:cubicBezTo>
                  <a:pt x="22" y="429"/>
                  <a:pt x="24" y="430"/>
                  <a:pt x="25" y="430"/>
                </a:cubicBezTo>
                <a:cubicBezTo>
                  <a:pt x="25" y="431"/>
                  <a:pt x="26" y="431"/>
                  <a:pt x="26" y="431"/>
                </a:cubicBezTo>
                <a:cubicBezTo>
                  <a:pt x="27" y="431"/>
                  <a:pt x="27" y="431"/>
                  <a:pt x="27" y="431"/>
                </a:cubicBezTo>
                <a:cubicBezTo>
                  <a:pt x="28" y="431"/>
                  <a:pt x="28" y="432"/>
                  <a:pt x="29" y="432"/>
                </a:cubicBezTo>
                <a:cubicBezTo>
                  <a:pt x="29" y="432"/>
                  <a:pt x="30" y="432"/>
                  <a:pt x="30" y="432"/>
                </a:cubicBezTo>
                <a:cubicBezTo>
                  <a:pt x="31" y="432"/>
                  <a:pt x="31" y="432"/>
                  <a:pt x="32" y="432"/>
                </a:cubicBezTo>
                <a:cubicBezTo>
                  <a:pt x="32" y="432"/>
                  <a:pt x="33" y="432"/>
                  <a:pt x="33" y="432"/>
                </a:cubicBezTo>
                <a:cubicBezTo>
                  <a:pt x="34" y="433"/>
                  <a:pt x="35" y="433"/>
                  <a:pt x="35" y="433"/>
                </a:cubicBezTo>
                <a:cubicBezTo>
                  <a:pt x="35" y="433"/>
                  <a:pt x="36" y="434"/>
                  <a:pt x="36" y="434"/>
                </a:cubicBezTo>
                <a:cubicBezTo>
                  <a:pt x="37" y="434"/>
                  <a:pt x="37" y="434"/>
                  <a:pt x="37" y="435"/>
                </a:cubicBezTo>
                <a:cubicBezTo>
                  <a:pt x="38" y="435"/>
                  <a:pt x="38" y="435"/>
                  <a:pt x="38" y="436"/>
                </a:cubicBezTo>
                <a:cubicBezTo>
                  <a:pt x="38" y="436"/>
                  <a:pt x="39" y="436"/>
                  <a:pt x="39" y="436"/>
                </a:cubicBezTo>
                <a:cubicBezTo>
                  <a:pt x="39" y="436"/>
                  <a:pt x="40" y="436"/>
                  <a:pt x="40" y="437"/>
                </a:cubicBezTo>
                <a:cubicBezTo>
                  <a:pt x="39" y="436"/>
                  <a:pt x="38" y="434"/>
                  <a:pt x="37" y="433"/>
                </a:cubicBezTo>
                <a:cubicBezTo>
                  <a:pt x="37" y="433"/>
                  <a:pt x="37" y="433"/>
                  <a:pt x="37" y="432"/>
                </a:cubicBezTo>
                <a:cubicBezTo>
                  <a:pt x="37" y="432"/>
                  <a:pt x="37" y="432"/>
                  <a:pt x="37" y="432"/>
                </a:cubicBezTo>
                <a:cubicBezTo>
                  <a:pt x="37" y="432"/>
                  <a:pt x="37" y="432"/>
                  <a:pt x="38" y="432"/>
                </a:cubicBezTo>
                <a:cubicBezTo>
                  <a:pt x="38" y="432"/>
                  <a:pt x="38" y="432"/>
                  <a:pt x="38" y="431"/>
                </a:cubicBezTo>
                <a:cubicBezTo>
                  <a:pt x="38" y="431"/>
                  <a:pt x="38" y="431"/>
                  <a:pt x="38" y="431"/>
                </a:cubicBezTo>
                <a:cubicBezTo>
                  <a:pt x="37" y="431"/>
                  <a:pt x="37" y="431"/>
                  <a:pt x="37" y="430"/>
                </a:cubicBezTo>
                <a:cubicBezTo>
                  <a:pt x="38" y="430"/>
                  <a:pt x="38" y="430"/>
                  <a:pt x="38" y="430"/>
                </a:cubicBezTo>
                <a:cubicBezTo>
                  <a:pt x="38" y="430"/>
                  <a:pt x="38" y="430"/>
                  <a:pt x="38" y="430"/>
                </a:cubicBezTo>
                <a:cubicBezTo>
                  <a:pt x="37" y="430"/>
                  <a:pt x="37" y="430"/>
                  <a:pt x="37" y="430"/>
                </a:cubicBezTo>
                <a:cubicBezTo>
                  <a:pt x="37" y="430"/>
                  <a:pt x="37" y="430"/>
                  <a:pt x="37" y="430"/>
                </a:cubicBezTo>
                <a:cubicBezTo>
                  <a:pt x="36" y="430"/>
                  <a:pt x="36" y="430"/>
                  <a:pt x="36" y="429"/>
                </a:cubicBezTo>
                <a:cubicBezTo>
                  <a:pt x="36" y="429"/>
                  <a:pt x="36" y="429"/>
                  <a:pt x="36" y="429"/>
                </a:cubicBezTo>
                <a:cubicBezTo>
                  <a:pt x="35" y="429"/>
                  <a:pt x="35" y="429"/>
                  <a:pt x="35" y="429"/>
                </a:cubicBezTo>
                <a:cubicBezTo>
                  <a:pt x="35" y="428"/>
                  <a:pt x="34" y="428"/>
                  <a:pt x="34" y="427"/>
                </a:cubicBezTo>
                <a:cubicBezTo>
                  <a:pt x="34" y="427"/>
                  <a:pt x="34" y="427"/>
                  <a:pt x="34" y="427"/>
                </a:cubicBezTo>
                <a:cubicBezTo>
                  <a:pt x="33" y="427"/>
                  <a:pt x="34" y="427"/>
                  <a:pt x="34" y="428"/>
                </a:cubicBezTo>
                <a:cubicBezTo>
                  <a:pt x="34" y="428"/>
                  <a:pt x="34" y="428"/>
                  <a:pt x="34" y="428"/>
                </a:cubicBezTo>
                <a:cubicBezTo>
                  <a:pt x="34" y="428"/>
                  <a:pt x="34" y="428"/>
                  <a:pt x="33" y="428"/>
                </a:cubicBezTo>
                <a:cubicBezTo>
                  <a:pt x="33" y="428"/>
                  <a:pt x="33" y="428"/>
                  <a:pt x="32" y="428"/>
                </a:cubicBezTo>
                <a:cubicBezTo>
                  <a:pt x="32" y="428"/>
                  <a:pt x="32" y="428"/>
                  <a:pt x="32" y="428"/>
                </a:cubicBezTo>
                <a:cubicBezTo>
                  <a:pt x="32" y="427"/>
                  <a:pt x="32" y="427"/>
                  <a:pt x="32" y="427"/>
                </a:cubicBezTo>
                <a:cubicBezTo>
                  <a:pt x="32" y="427"/>
                  <a:pt x="32" y="426"/>
                  <a:pt x="33" y="426"/>
                </a:cubicBezTo>
                <a:cubicBezTo>
                  <a:pt x="33" y="426"/>
                  <a:pt x="33" y="426"/>
                  <a:pt x="33" y="426"/>
                </a:cubicBezTo>
                <a:cubicBezTo>
                  <a:pt x="34" y="426"/>
                  <a:pt x="34" y="426"/>
                  <a:pt x="34" y="426"/>
                </a:cubicBezTo>
                <a:cubicBezTo>
                  <a:pt x="34" y="426"/>
                  <a:pt x="34" y="426"/>
                  <a:pt x="34" y="426"/>
                </a:cubicBezTo>
                <a:cubicBezTo>
                  <a:pt x="34" y="425"/>
                  <a:pt x="35" y="426"/>
                  <a:pt x="35" y="426"/>
                </a:cubicBezTo>
                <a:cubicBezTo>
                  <a:pt x="35" y="426"/>
                  <a:pt x="35" y="426"/>
                  <a:pt x="36" y="426"/>
                </a:cubicBezTo>
                <a:cubicBezTo>
                  <a:pt x="36" y="426"/>
                  <a:pt x="36" y="426"/>
                  <a:pt x="35" y="426"/>
                </a:cubicBezTo>
                <a:cubicBezTo>
                  <a:pt x="35" y="426"/>
                  <a:pt x="35" y="426"/>
                  <a:pt x="35" y="426"/>
                </a:cubicBezTo>
                <a:cubicBezTo>
                  <a:pt x="35" y="425"/>
                  <a:pt x="35" y="425"/>
                  <a:pt x="35" y="424"/>
                </a:cubicBezTo>
                <a:cubicBezTo>
                  <a:pt x="35" y="424"/>
                  <a:pt x="36" y="424"/>
                  <a:pt x="36" y="424"/>
                </a:cubicBezTo>
                <a:cubicBezTo>
                  <a:pt x="36" y="424"/>
                  <a:pt x="37" y="424"/>
                  <a:pt x="37" y="424"/>
                </a:cubicBezTo>
                <a:cubicBezTo>
                  <a:pt x="38" y="424"/>
                  <a:pt x="39" y="424"/>
                  <a:pt x="39" y="425"/>
                </a:cubicBezTo>
                <a:cubicBezTo>
                  <a:pt x="39" y="425"/>
                  <a:pt x="39" y="424"/>
                  <a:pt x="39" y="424"/>
                </a:cubicBezTo>
                <a:cubicBezTo>
                  <a:pt x="39" y="424"/>
                  <a:pt x="38" y="424"/>
                  <a:pt x="38" y="424"/>
                </a:cubicBezTo>
                <a:cubicBezTo>
                  <a:pt x="38" y="424"/>
                  <a:pt x="37" y="423"/>
                  <a:pt x="37" y="423"/>
                </a:cubicBezTo>
                <a:cubicBezTo>
                  <a:pt x="37" y="423"/>
                  <a:pt x="37" y="423"/>
                  <a:pt x="37" y="423"/>
                </a:cubicBezTo>
                <a:cubicBezTo>
                  <a:pt x="37" y="423"/>
                  <a:pt x="37" y="422"/>
                  <a:pt x="38" y="422"/>
                </a:cubicBezTo>
                <a:cubicBezTo>
                  <a:pt x="38" y="422"/>
                  <a:pt x="38" y="423"/>
                  <a:pt x="39" y="423"/>
                </a:cubicBezTo>
                <a:cubicBezTo>
                  <a:pt x="39" y="423"/>
                  <a:pt x="39" y="422"/>
                  <a:pt x="39" y="422"/>
                </a:cubicBezTo>
                <a:cubicBezTo>
                  <a:pt x="39" y="422"/>
                  <a:pt x="39" y="421"/>
                  <a:pt x="40" y="421"/>
                </a:cubicBezTo>
                <a:cubicBezTo>
                  <a:pt x="40" y="421"/>
                  <a:pt x="40" y="421"/>
                  <a:pt x="40" y="421"/>
                </a:cubicBezTo>
                <a:cubicBezTo>
                  <a:pt x="41" y="421"/>
                  <a:pt x="41" y="421"/>
                  <a:pt x="41" y="421"/>
                </a:cubicBezTo>
                <a:cubicBezTo>
                  <a:pt x="42" y="421"/>
                  <a:pt x="43" y="421"/>
                  <a:pt x="44" y="421"/>
                </a:cubicBezTo>
                <a:cubicBezTo>
                  <a:pt x="44" y="421"/>
                  <a:pt x="44" y="421"/>
                  <a:pt x="44" y="421"/>
                </a:cubicBezTo>
                <a:cubicBezTo>
                  <a:pt x="44" y="421"/>
                  <a:pt x="44" y="421"/>
                  <a:pt x="44" y="420"/>
                </a:cubicBezTo>
                <a:cubicBezTo>
                  <a:pt x="44" y="420"/>
                  <a:pt x="44" y="420"/>
                  <a:pt x="43" y="420"/>
                </a:cubicBezTo>
                <a:cubicBezTo>
                  <a:pt x="43" y="420"/>
                  <a:pt x="43" y="420"/>
                  <a:pt x="43" y="420"/>
                </a:cubicBezTo>
                <a:cubicBezTo>
                  <a:pt x="43" y="420"/>
                  <a:pt x="44" y="420"/>
                  <a:pt x="44" y="420"/>
                </a:cubicBezTo>
                <a:cubicBezTo>
                  <a:pt x="44" y="419"/>
                  <a:pt x="44" y="419"/>
                  <a:pt x="44" y="419"/>
                </a:cubicBezTo>
                <a:cubicBezTo>
                  <a:pt x="44" y="419"/>
                  <a:pt x="44" y="419"/>
                  <a:pt x="44" y="418"/>
                </a:cubicBezTo>
                <a:cubicBezTo>
                  <a:pt x="44" y="418"/>
                  <a:pt x="44" y="417"/>
                  <a:pt x="44" y="417"/>
                </a:cubicBezTo>
                <a:cubicBezTo>
                  <a:pt x="44" y="417"/>
                  <a:pt x="44" y="417"/>
                  <a:pt x="44" y="417"/>
                </a:cubicBezTo>
                <a:cubicBezTo>
                  <a:pt x="45" y="417"/>
                  <a:pt x="45" y="417"/>
                  <a:pt x="45" y="417"/>
                </a:cubicBezTo>
                <a:cubicBezTo>
                  <a:pt x="45" y="417"/>
                  <a:pt x="46" y="417"/>
                  <a:pt x="46" y="417"/>
                </a:cubicBezTo>
                <a:cubicBezTo>
                  <a:pt x="46" y="417"/>
                  <a:pt x="45" y="418"/>
                  <a:pt x="46" y="418"/>
                </a:cubicBezTo>
                <a:cubicBezTo>
                  <a:pt x="46" y="419"/>
                  <a:pt x="46" y="419"/>
                  <a:pt x="46" y="419"/>
                </a:cubicBezTo>
                <a:cubicBezTo>
                  <a:pt x="46" y="419"/>
                  <a:pt x="46" y="419"/>
                  <a:pt x="46" y="419"/>
                </a:cubicBezTo>
                <a:cubicBezTo>
                  <a:pt x="47" y="419"/>
                  <a:pt x="47" y="419"/>
                  <a:pt x="47" y="419"/>
                </a:cubicBezTo>
                <a:cubicBezTo>
                  <a:pt x="47" y="419"/>
                  <a:pt x="47" y="419"/>
                  <a:pt x="47" y="419"/>
                </a:cubicBezTo>
                <a:cubicBezTo>
                  <a:pt x="47" y="418"/>
                  <a:pt x="48" y="418"/>
                  <a:pt x="48" y="418"/>
                </a:cubicBezTo>
                <a:cubicBezTo>
                  <a:pt x="48" y="419"/>
                  <a:pt x="48" y="419"/>
                  <a:pt x="48" y="420"/>
                </a:cubicBezTo>
                <a:cubicBezTo>
                  <a:pt x="48" y="420"/>
                  <a:pt x="47" y="420"/>
                  <a:pt x="47" y="420"/>
                </a:cubicBezTo>
                <a:cubicBezTo>
                  <a:pt x="47" y="420"/>
                  <a:pt x="48" y="420"/>
                  <a:pt x="48" y="420"/>
                </a:cubicBezTo>
                <a:cubicBezTo>
                  <a:pt x="48" y="420"/>
                  <a:pt x="48" y="420"/>
                  <a:pt x="49" y="420"/>
                </a:cubicBezTo>
                <a:cubicBezTo>
                  <a:pt x="48" y="420"/>
                  <a:pt x="48" y="421"/>
                  <a:pt x="48" y="422"/>
                </a:cubicBezTo>
                <a:cubicBezTo>
                  <a:pt x="48" y="422"/>
                  <a:pt x="48" y="422"/>
                  <a:pt x="48" y="422"/>
                </a:cubicBezTo>
                <a:cubicBezTo>
                  <a:pt x="48" y="423"/>
                  <a:pt x="48" y="423"/>
                  <a:pt x="47" y="423"/>
                </a:cubicBezTo>
                <a:cubicBezTo>
                  <a:pt x="47" y="423"/>
                  <a:pt x="47" y="423"/>
                  <a:pt x="47" y="423"/>
                </a:cubicBezTo>
                <a:cubicBezTo>
                  <a:pt x="47" y="423"/>
                  <a:pt x="47" y="423"/>
                  <a:pt x="48" y="424"/>
                </a:cubicBezTo>
                <a:cubicBezTo>
                  <a:pt x="48" y="424"/>
                  <a:pt x="48" y="424"/>
                  <a:pt x="47" y="424"/>
                </a:cubicBezTo>
                <a:cubicBezTo>
                  <a:pt x="47" y="424"/>
                  <a:pt x="47" y="424"/>
                  <a:pt x="47" y="424"/>
                </a:cubicBezTo>
                <a:cubicBezTo>
                  <a:pt x="46" y="425"/>
                  <a:pt x="46" y="425"/>
                  <a:pt x="45" y="425"/>
                </a:cubicBezTo>
                <a:cubicBezTo>
                  <a:pt x="45" y="425"/>
                  <a:pt x="45" y="426"/>
                  <a:pt x="45" y="426"/>
                </a:cubicBezTo>
                <a:cubicBezTo>
                  <a:pt x="46" y="425"/>
                  <a:pt x="48" y="425"/>
                  <a:pt x="48" y="424"/>
                </a:cubicBezTo>
                <a:cubicBezTo>
                  <a:pt x="48" y="424"/>
                  <a:pt x="48" y="424"/>
                  <a:pt x="48" y="424"/>
                </a:cubicBezTo>
                <a:cubicBezTo>
                  <a:pt x="48" y="424"/>
                  <a:pt x="49" y="423"/>
                  <a:pt x="49" y="424"/>
                </a:cubicBezTo>
                <a:cubicBezTo>
                  <a:pt x="49" y="424"/>
                  <a:pt x="49" y="424"/>
                  <a:pt x="49" y="424"/>
                </a:cubicBezTo>
                <a:cubicBezTo>
                  <a:pt x="49" y="424"/>
                  <a:pt x="50" y="424"/>
                  <a:pt x="50" y="424"/>
                </a:cubicBezTo>
                <a:cubicBezTo>
                  <a:pt x="50" y="423"/>
                  <a:pt x="50" y="423"/>
                  <a:pt x="49" y="423"/>
                </a:cubicBezTo>
                <a:cubicBezTo>
                  <a:pt x="50" y="423"/>
                  <a:pt x="51" y="422"/>
                  <a:pt x="52" y="423"/>
                </a:cubicBezTo>
                <a:cubicBezTo>
                  <a:pt x="52" y="423"/>
                  <a:pt x="52" y="423"/>
                  <a:pt x="52" y="423"/>
                </a:cubicBezTo>
                <a:cubicBezTo>
                  <a:pt x="52" y="423"/>
                  <a:pt x="52" y="423"/>
                  <a:pt x="53" y="422"/>
                </a:cubicBezTo>
                <a:cubicBezTo>
                  <a:pt x="53" y="422"/>
                  <a:pt x="53" y="422"/>
                  <a:pt x="54" y="422"/>
                </a:cubicBezTo>
                <a:cubicBezTo>
                  <a:pt x="54" y="422"/>
                  <a:pt x="54" y="422"/>
                  <a:pt x="54" y="422"/>
                </a:cubicBezTo>
                <a:cubicBezTo>
                  <a:pt x="54" y="421"/>
                  <a:pt x="54" y="421"/>
                  <a:pt x="54" y="421"/>
                </a:cubicBezTo>
                <a:cubicBezTo>
                  <a:pt x="54" y="420"/>
                  <a:pt x="54" y="419"/>
                  <a:pt x="54" y="419"/>
                </a:cubicBezTo>
                <a:cubicBezTo>
                  <a:pt x="54" y="418"/>
                  <a:pt x="54" y="418"/>
                  <a:pt x="54" y="418"/>
                </a:cubicBezTo>
                <a:cubicBezTo>
                  <a:pt x="54" y="418"/>
                  <a:pt x="55" y="417"/>
                  <a:pt x="55" y="418"/>
                </a:cubicBezTo>
                <a:cubicBezTo>
                  <a:pt x="55" y="418"/>
                  <a:pt x="55" y="418"/>
                  <a:pt x="56" y="418"/>
                </a:cubicBezTo>
                <a:cubicBezTo>
                  <a:pt x="56" y="418"/>
                  <a:pt x="56" y="418"/>
                  <a:pt x="56" y="418"/>
                </a:cubicBezTo>
                <a:cubicBezTo>
                  <a:pt x="56" y="418"/>
                  <a:pt x="56" y="417"/>
                  <a:pt x="57" y="417"/>
                </a:cubicBezTo>
                <a:cubicBezTo>
                  <a:pt x="57" y="417"/>
                  <a:pt x="57" y="416"/>
                  <a:pt x="57" y="416"/>
                </a:cubicBezTo>
                <a:cubicBezTo>
                  <a:pt x="57" y="416"/>
                  <a:pt x="58" y="416"/>
                  <a:pt x="58" y="417"/>
                </a:cubicBezTo>
                <a:cubicBezTo>
                  <a:pt x="58" y="417"/>
                  <a:pt x="57" y="417"/>
                  <a:pt x="57" y="417"/>
                </a:cubicBezTo>
                <a:cubicBezTo>
                  <a:pt x="57" y="417"/>
                  <a:pt x="57" y="418"/>
                  <a:pt x="57" y="418"/>
                </a:cubicBezTo>
                <a:cubicBezTo>
                  <a:pt x="57" y="418"/>
                  <a:pt x="57" y="418"/>
                  <a:pt x="57" y="418"/>
                </a:cubicBezTo>
                <a:cubicBezTo>
                  <a:pt x="57" y="418"/>
                  <a:pt x="58" y="418"/>
                  <a:pt x="58" y="418"/>
                </a:cubicBezTo>
                <a:cubicBezTo>
                  <a:pt x="58" y="418"/>
                  <a:pt x="58" y="417"/>
                  <a:pt x="58" y="417"/>
                </a:cubicBezTo>
                <a:cubicBezTo>
                  <a:pt x="58" y="417"/>
                  <a:pt x="58" y="416"/>
                  <a:pt x="58" y="416"/>
                </a:cubicBezTo>
                <a:cubicBezTo>
                  <a:pt x="58" y="416"/>
                  <a:pt x="59" y="416"/>
                  <a:pt x="59" y="416"/>
                </a:cubicBezTo>
                <a:cubicBezTo>
                  <a:pt x="59" y="417"/>
                  <a:pt x="59" y="417"/>
                  <a:pt x="59" y="417"/>
                </a:cubicBezTo>
                <a:cubicBezTo>
                  <a:pt x="60" y="417"/>
                  <a:pt x="60" y="417"/>
                  <a:pt x="60" y="416"/>
                </a:cubicBezTo>
                <a:cubicBezTo>
                  <a:pt x="60" y="416"/>
                  <a:pt x="60" y="416"/>
                  <a:pt x="60" y="416"/>
                </a:cubicBezTo>
                <a:cubicBezTo>
                  <a:pt x="60" y="416"/>
                  <a:pt x="60" y="416"/>
                  <a:pt x="60" y="416"/>
                </a:cubicBezTo>
                <a:cubicBezTo>
                  <a:pt x="61" y="416"/>
                  <a:pt x="61" y="415"/>
                  <a:pt x="61" y="415"/>
                </a:cubicBezTo>
                <a:cubicBezTo>
                  <a:pt x="62" y="414"/>
                  <a:pt x="63" y="414"/>
                  <a:pt x="64" y="413"/>
                </a:cubicBezTo>
                <a:cubicBezTo>
                  <a:pt x="64" y="413"/>
                  <a:pt x="64" y="413"/>
                  <a:pt x="64" y="412"/>
                </a:cubicBezTo>
                <a:cubicBezTo>
                  <a:pt x="64" y="412"/>
                  <a:pt x="64" y="412"/>
                  <a:pt x="64" y="412"/>
                </a:cubicBezTo>
                <a:cubicBezTo>
                  <a:pt x="64" y="412"/>
                  <a:pt x="64" y="411"/>
                  <a:pt x="65" y="411"/>
                </a:cubicBezTo>
                <a:cubicBezTo>
                  <a:pt x="65" y="412"/>
                  <a:pt x="65" y="412"/>
                  <a:pt x="66" y="412"/>
                </a:cubicBezTo>
                <a:cubicBezTo>
                  <a:pt x="66" y="412"/>
                  <a:pt x="66" y="413"/>
                  <a:pt x="66" y="413"/>
                </a:cubicBezTo>
                <a:cubicBezTo>
                  <a:pt x="66" y="413"/>
                  <a:pt x="67" y="413"/>
                  <a:pt x="67" y="413"/>
                </a:cubicBezTo>
                <a:cubicBezTo>
                  <a:pt x="67" y="412"/>
                  <a:pt x="67" y="412"/>
                  <a:pt x="67" y="411"/>
                </a:cubicBezTo>
                <a:cubicBezTo>
                  <a:pt x="67" y="411"/>
                  <a:pt x="67" y="411"/>
                  <a:pt x="67" y="411"/>
                </a:cubicBezTo>
                <a:cubicBezTo>
                  <a:pt x="68" y="410"/>
                  <a:pt x="68" y="410"/>
                  <a:pt x="68" y="410"/>
                </a:cubicBezTo>
                <a:cubicBezTo>
                  <a:pt x="68" y="410"/>
                  <a:pt x="68" y="410"/>
                  <a:pt x="67" y="410"/>
                </a:cubicBezTo>
                <a:cubicBezTo>
                  <a:pt x="68" y="409"/>
                  <a:pt x="68" y="409"/>
                  <a:pt x="69" y="409"/>
                </a:cubicBezTo>
                <a:cubicBezTo>
                  <a:pt x="69" y="409"/>
                  <a:pt x="69" y="409"/>
                  <a:pt x="70" y="409"/>
                </a:cubicBezTo>
                <a:cubicBezTo>
                  <a:pt x="70" y="409"/>
                  <a:pt x="70" y="409"/>
                  <a:pt x="70" y="409"/>
                </a:cubicBezTo>
                <a:cubicBezTo>
                  <a:pt x="70" y="408"/>
                  <a:pt x="70" y="408"/>
                  <a:pt x="70" y="408"/>
                </a:cubicBezTo>
                <a:cubicBezTo>
                  <a:pt x="70" y="408"/>
                  <a:pt x="71" y="408"/>
                  <a:pt x="71" y="408"/>
                </a:cubicBezTo>
                <a:cubicBezTo>
                  <a:pt x="71" y="408"/>
                  <a:pt x="71" y="408"/>
                  <a:pt x="72" y="408"/>
                </a:cubicBezTo>
                <a:cubicBezTo>
                  <a:pt x="72" y="409"/>
                  <a:pt x="72" y="409"/>
                  <a:pt x="72" y="409"/>
                </a:cubicBezTo>
                <a:cubicBezTo>
                  <a:pt x="73" y="409"/>
                  <a:pt x="73" y="409"/>
                  <a:pt x="74" y="409"/>
                </a:cubicBezTo>
                <a:cubicBezTo>
                  <a:pt x="74" y="409"/>
                  <a:pt x="75" y="409"/>
                  <a:pt x="75" y="409"/>
                </a:cubicBezTo>
                <a:cubicBezTo>
                  <a:pt x="75" y="409"/>
                  <a:pt x="75" y="409"/>
                  <a:pt x="75" y="408"/>
                </a:cubicBezTo>
                <a:cubicBezTo>
                  <a:pt x="75" y="407"/>
                  <a:pt x="76" y="406"/>
                  <a:pt x="76" y="405"/>
                </a:cubicBezTo>
                <a:cubicBezTo>
                  <a:pt x="77" y="406"/>
                  <a:pt x="76" y="407"/>
                  <a:pt x="77" y="407"/>
                </a:cubicBezTo>
                <a:cubicBezTo>
                  <a:pt x="77" y="407"/>
                  <a:pt x="77" y="407"/>
                  <a:pt x="77" y="408"/>
                </a:cubicBezTo>
                <a:cubicBezTo>
                  <a:pt x="78" y="408"/>
                  <a:pt x="78" y="408"/>
                  <a:pt x="78" y="408"/>
                </a:cubicBezTo>
                <a:cubicBezTo>
                  <a:pt x="78" y="409"/>
                  <a:pt x="78" y="409"/>
                  <a:pt x="78" y="409"/>
                </a:cubicBezTo>
                <a:cubicBezTo>
                  <a:pt x="78" y="409"/>
                  <a:pt x="78" y="409"/>
                  <a:pt x="78" y="409"/>
                </a:cubicBezTo>
                <a:cubicBezTo>
                  <a:pt x="78" y="409"/>
                  <a:pt x="77" y="409"/>
                  <a:pt x="77" y="410"/>
                </a:cubicBezTo>
                <a:cubicBezTo>
                  <a:pt x="77" y="410"/>
                  <a:pt x="78" y="410"/>
                  <a:pt x="78" y="410"/>
                </a:cubicBezTo>
                <a:cubicBezTo>
                  <a:pt x="78" y="410"/>
                  <a:pt x="78" y="410"/>
                  <a:pt x="77" y="410"/>
                </a:cubicBezTo>
                <a:cubicBezTo>
                  <a:pt x="76" y="411"/>
                  <a:pt x="75" y="412"/>
                  <a:pt x="74" y="413"/>
                </a:cubicBezTo>
                <a:cubicBezTo>
                  <a:pt x="74" y="413"/>
                  <a:pt x="73" y="413"/>
                  <a:pt x="72" y="414"/>
                </a:cubicBezTo>
                <a:cubicBezTo>
                  <a:pt x="72" y="414"/>
                  <a:pt x="71" y="415"/>
                  <a:pt x="71" y="415"/>
                </a:cubicBezTo>
                <a:cubicBezTo>
                  <a:pt x="70" y="417"/>
                  <a:pt x="68" y="418"/>
                  <a:pt x="68" y="419"/>
                </a:cubicBezTo>
                <a:cubicBezTo>
                  <a:pt x="67" y="419"/>
                  <a:pt x="67" y="419"/>
                  <a:pt x="67" y="419"/>
                </a:cubicBezTo>
                <a:cubicBezTo>
                  <a:pt x="67" y="418"/>
                  <a:pt x="67" y="418"/>
                  <a:pt x="66" y="418"/>
                </a:cubicBezTo>
                <a:cubicBezTo>
                  <a:pt x="66" y="418"/>
                  <a:pt x="66" y="418"/>
                  <a:pt x="66" y="418"/>
                </a:cubicBezTo>
                <a:cubicBezTo>
                  <a:pt x="64" y="419"/>
                  <a:pt x="62" y="419"/>
                  <a:pt x="61" y="420"/>
                </a:cubicBezTo>
                <a:cubicBezTo>
                  <a:pt x="60" y="421"/>
                  <a:pt x="60" y="421"/>
                  <a:pt x="60" y="422"/>
                </a:cubicBezTo>
                <a:cubicBezTo>
                  <a:pt x="60" y="423"/>
                  <a:pt x="60" y="423"/>
                  <a:pt x="59" y="424"/>
                </a:cubicBezTo>
                <a:cubicBezTo>
                  <a:pt x="59" y="424"/>
                  <a:pt x="58" y="424"/>
                  <a:pt x="58" y="424"/>
                </a:cubicBezTo>
                <a:cubicBezTo>
                  <a:pt x="58" y="425"/>
                  <a:pt x="57" y="425"/>
                  <a:pt x="57" y="426"/>
                </a:cubicBezTo>
                <a:cubicBezTo>
                  <a:pt x="57" y="425"/>
                  <a:pt x="57" y="425"/>
                  <a:pt x="57" y="424"/>
                </a:cubicBezTo>
                <a:cubicBezTo>
                  <a:pt x="56" y="425"/>
                  <a:pt x="56" y="425"/>
                  <a:pt x="55" y="426"/>
                </a:cubicBezTo>
                <a:cubicBezTo>
                  <a:pt x="55" y="426"/>
                  <a:pt x="55" y="426"/>
                  <a:pt x="55" y="426"/>
                </a:cubicBezTo>
                <a:cubicBezTo>
                  <a:pt x="55" y="426"/>
                  <a:pt x="55" y="426"/>
                  <a:pt x="55" y="427"/>
                </a:cubicBezTo>
                <a:cubicBezTo>
                  <a:pt x="55" y="427"/>
                  <a:pt x="55" y="427"/>
                  <a:pt x="55" y="428"/>
                </a:cubicBezTo>
                <a:cubicBezTo>
                  <a:pt x="55" y="428"/>
                  <a:pt x="56" y="429"/>
                  <a:pt x="56" y="428"/>
                </a:cubicBezTo>
                <a:cubicBezTo>
                  <a:pt x="56" y="428"/>
                  <a:pt x="56" y="428"/>
                  <a:pt x="56" y="428"/>
                </a:cubicBezTo>
                <a:cubicBezTo>
                  <a:pt x="56" y="428"/>
                  <a:pt x="57" y="428"/>
                  <a:pt x="57" y="428"/>
                </a:cubicBezTo>
                <a:cubicBezTo>
                  <a:pt x="57" y="428"/>
                  <a:pt x="58" y="428"/>
                  <a:pt x="58" y="427"/>
                </a:cubicBezTo>
                <a:cubicBezTo>
                  <a:pt x="58" y="427"/>
                  <a:pt x="58" y="427"/>
                  <a:pt x="58" y="427"/>
                </a:cubicBezTo>
                <a:cubicBezTo>
                  <a:pt x="58" y="427"/>
                  <a:pt x="58" y="427"/>
                  <a:pt x="58" y="427"/>
                </a:cubicBezTo>
                <a:cubicBezTo>
                  <a:pt x="59" y="426"/>
                  <a:pt x="59" y="426"/>
                  <a:pt x="60" y="426"/>
                </a:cubicBezTo>
                <a:cubicBezTo>
                  <a:pt x="60" y="426"/>
                  <a:pt x="60" y="426"/>
                  <a:pt x="60" y="426"/>
                </a:cubicBezTo>
                <a:cubicBezTo>
                  <a:pt x="61" y="425"/>
                  <a:pt x="62" y="424"/>
                  <a:pt x="62" y="423"/>
                </a:cubicBezTo>
                <a:cubicBezTo>
                  <a:pt x="62" y="423"/>
                  <a:pt x="62" y="423"/>
                  <a:pt x="62" y="423"/>
                </a:cubicBezTo>
                <a:cubicBezTo>
                  <a:pt x="62" y="423"/>
                  <a:pt x="62" y="423"/>
                  <a:pt x="62" y="423"/>
                </a:cubicBezTo>
                <a:cubicBezTo>
                  <a:pt x="61" y="423"/>
                  <a:pt x="61" y="423"/>
                  <a:pt x="61" y="423"/>
                </a:cubicBezTo>
                <a:cubicBezTo>
                  <a:pt x="61" y="422"/>
                  <a:pt x="62" y="422"/>
                  <a:pt x="62" y="422"/>
                </a:cubicBezTo>
                <a:cubicBezTo>
                  <a:pt x="62" y="422"/>
                  <a:pt x="62" y="422"/>
                  <a:pt x="62" y="422"/>
                </a:cubicBezTo>
                <a:cubicBezTo>
                  <a:pt x="63" y="422"/>
                  <a:pt x="63" y="421"/>
                  <a:pt x="63" y="421"/>
                </a:cubicBezTo>
                <a:cubicBezTo>
                  <a:pt x="63" y="421"/>
                  <a:pt x="63" y="421"/>
                  <a:pt x="64" y="421"/>
                </a:cubicBezTo>
                <a:cubicBezTo>
                  <a:pt x="64" y="422"/>
                  <a:pt x="64" y="422"/>
                  <a:pt x="64" y="422"/>
                </a:cubicBezTo>
                <a:cubicBezTo>
                  <a:pt x="64" y="422"/>
                  <a:pt x="64" y="423"/>
                  <a:pt x="64" y="423"/>
                </a:cubicBezTo>
                <a:cubicBezTo>
                  <a:pt x="64" y="423"/>
                  <a:pt x="64" y="423"/>
                  <a:pt x="65" y="423"/>
                </a:cubicBezTo>
                <a:cubicBezTo>
                  <a:pt x="65" y="423"/>
                  <a:pt x="65" y="423"/>
                  <a:pt x="65" y="423"/>
                </a:cubicBezTo>
                <a:cubicBezTo>
                  <a:pt x="65" y="422"/>
                  <a:pt x="65" y="422"/>
                  <a:pt x="65" y="421"/>
                </a:cubicBezTo>
                <a:cubicBezTo>
                  <a:pt x="66" y="420"/>
                  <a:pt x="66" y="420"/>
                  <a:pt x="66" y="419"/>
                </a:cubicBezTo>
                <a:cubicBezTo>
                  <a:pt x="66" y="419"/>
                  <a:pt x="67" y="420"/>
                  <a:pt x="66" y="420"/>
                </a:cubicBezTo>
                <a:cubicBezTo>
                  <a:pt x="67" y="420"/>
                  <a:pt x="67" y="420"/>
                  <a:pt x="67" y="421"/>
                </a:cubicBezTo>
                <a:cubicBezTo>
                  <a:pt x="67" y="421"/>
                  <a:pt x="67" y="421"/>
                  <a:pt x="67" y="421"/>
                </a:cubicBezTo>
                <a:cubicBezTo>
                  <a:pt x="66" y="421"/>
                  <a:pt x="66" y="422"/>
                  <a:pt x="66" y="423"/>
                </a:cubicBezTo>
                <a:cubicBezTo>
                  <a:pt x="66" y="423"/>
                  <a:pt x="65" y="423"/>
                  <a:pt x="65" y="424"/>
                </a:cubicBezTo>
                <a:cubicBezTo>
                  <a:pt x="65" y="424"/>
                  <a:pt x="66" y="423"/>
                  <a:pt x="66" y="423"/>
                </a:cubicBezTo>
                <a:cubicBezTo>
                  <a:pt x="66" y="423"/>
                  <a:pt x="66" y="423"/>
                  <a:pt x="66" y="423"/>
                </a:cubicBezTo>
                <a:cubicBezTo>
                  <a:pt x="67" y="423"/>
                  <a:pt x="67" y="423"/>
                  <a:pt x="67" y="424"/>
                </a:cubicBezTo>
                <a:cubicBezTo>
                  <a:pt x="67" y="423"/>
                  <a:pt x="67" y="423"/>
                  <a:pt x="67" y="423"/>
                </a:cubicBezTo>
                <a:cubicBezTo>
                  <a:pt x="67" y="422"/>
                  <a:pt x="67" y="422"/>
                  <a:pt x="67" y="421"/>
                </a:cubicBezTo>
                <a:cubicBezTo>
                  <a:pt x="67" y="421"/>
                  <a:pt x="68" y="421"/>
                  <a:pt x="68" y="421"/>
                </a:cubicBezTo>
                <a:cubicBezTo>
                  <a:pt x="68" y="421"/>
                  <a:pt x="68" y="421"/>
                  <a:pt x="68" y="421"/>
                </a:cubicBezTo>
                <a:cubicBezTo>
                  <a:pt x="68" y="420"/>
                  <a:pt x="68" y="421"/>
                  <a:pt x="68" y="421"/>
                </a:cubicBezTo>
                <a:cubicBezTo>
                  <a:pt x="68" y="421"/>
                  <a:pt x="68" y="421"/>
                  <a:pt x="68" y="422"/>
                </a:cubicBezTo>
                <a:cubicBezTo>
                  <a:pt x="68" y="422"/>
                  <a:pt x="68" y="422"/>
                  <a:pt x="68" y="422"/>
                </a:cubicBezTo>
                <a:cubicBezTo>
                  <a:pt x="68" y="422"/>
                  <a:pt x="68" y="423"/>
                  <a:pt x="68" y="423"/>
                </a:cubicBezTo>
                <a:cubicBezTo>
                  <a:pt x="68" y="424"/>
                  <a:pt x="68" y="424"/>
                  <a:pt x="67" y="425"/>
                </a:cubicBezTo>
                <a:cubicBezTo>
                  <a:pt x="67" y="425"/>
                  <a:pt x="67" y="426"/>
                  <a:pt x="67" y="426"/>
                </a:cubicBezTo>
                <a:cubicBezTo>
                  <a:pt x="68" y="426"/>
                  <a:pt x="68" y="425"/>
                  <a:pt x="68" y="424"/>
                </a:cubicBezTo>
                <a:cubicBezTo>
                  <a:pt x="68" y="424"/>
                  <a:pt x="68" y="423"/>
                  <a:pt x="69" y="423"/>
                </a:cubicBezTo>
                <a:cubicBezTo>
                  <a:pt x="69" y="422"/>
                  <a:pt x="69" y="422"/>
                  <a:pt x="69" y="422"/>
                </a:cubicBezTo>
                <a:cubicBezTo>
                  <a:pt x="70" y="422"/>
                  <a:pt x="70" y="421"/>
                  <a:pt x="70" y="421"/>
                </a:cubicBezTo>
                <a:cubicBezTo>
                  <a:pt x="70" y="420"/>
                  <a:pt x="71" y="419"/>
                  <a:pt x="71" y="418"/>
                </a:cubicBezTo>
                <a:cubicBezTo>
                  <a:pt x="71" y="418"/>
                  <a:pt x="71" y="418"/>
                  <a:pt x="72" y="417"/>
                </a:cubicBezTo>
                <a:cubicBezTo>
                  <a:pt x="72" y="417"/>
                  <a:pt x="72" y="417"/>
                  <a:pt x="73" y="417"/>
                </a:cubicBezTo>
                <a:cubicBezTo>
                  <a:pt x="73" y="416"/>
                  <a:pt x="74" y="416"/>
                  <a:pt x="75" y="416"/>
                </a:cubicBezTo>
                <a:cubicBezTo>
                  <a:pt x="75" y="415"/>
                  <a:pt x="76" y="415"/>
                  <a:pt x="77" y="414"/>
                </a:cubicBezTo>
                <a:cubicBezTo>
                  <a:pt x="78" y="414"/>
                  <a:pt x="79" y="414"/>
                  <a:pt x="79" y="414"/>
                </a:cubicBezTo>
                <a:cubicBezTo>
                  <a:pt x="80" y="414"/>
                  <a:pt x="80" y="414"/>
                  <a:pt x="80" y="414"/>
                </a:cubicBezTo>
                <a:cubicBezTo>
                  <a:pt x="80" y="414"/>
                  <a:pt x="80" y="414"/>
                  <a:pt x="80" y="414"/>
                </a:cubicBezTo>
                <a:cubicBezTo>
                  <a:pt x="80" y="415"/>
                  <a:pt x="80" y="415"/>
                  <a:pt x="80" y="416"/>
                </a:cubicBezTo>
                <a:cubicBezTo>
                  <a:pt x="80" y="416"/>
                  <a:pt x="80" y="416"/>
                  <a:pt x="80" y="416"/>
                </a:cubicBezTo>
                <a:cubicBezTo>
                  <a:pt x="80" y="417"/>
                  <a:pt x="80" y="416"/>
                  <a:pt x="80" y="416"/>
                </a:cubicBezTo>
                <a:cubicBezTo>
                  <a:pt x="81" y="416"/>
                  <a:pt x="81" y="416"/>
                  <a:pt x="81" y="416"/>
                </a:cubicBezTo>
                <a:cubicBezTo>
                  <a:pt x="82" y="416"/>
                  <a:pt x="82" y="416"/>
                  <a:pt x="82" y="415"/>
                </a:cubicBezTo>
                <a:cubicBezTo>
                  <a:pt x="82" y="415"/>
                  <a:pt x="82" y="415"/>
                  <a:pt x="83" y="415"/>
                </a:cubicBezTo>
                <a:cubicBezTo>
                  <a:pt x="83" y="414"/>
                  <a:pt x="84" y="413"/>
                  <a:pt x="84" y="412"/>
                </a:cubicBezTo>
                <a:cubicBezTo>
                  <a:pt x="84" y="412"/>
                  <a:pt x="85" y="412"/>
                  <a:pt x="85" y="412"/>
                </a:cubicBezTo>
                <a:cubicBezTo>
                  <a:pt x="85" y="412"/>
                  <a:pt x="85" y="412"/>
                  <a:pt x="85" y="412"/>
                </a:cubicBezTo>
                <a:cubicBezTo>
                  <a:pt x="85" y="412"/>
                  <a:pt x="85" y="412"/>
                  <a:pt x="85" y="412"/>
                </a:cubicBezTo>
                <a:cubicBezTo>
                  <a:pt x="85" y="412"/>
                  <a:pt x="86" y="412"/>
                  <a:pt x="86" y="412"/>
                </a:cubicBezTo>
                <a:cubicBezTo>
                  <a:pt x="86" y="412"/>
                  <a:pt x="86" y="412"/>
                  <a:pt x="86" y="412"/>
                </a:cubicBezTo>
                <a:cubicBezTo>
                  <a:pt x="86" y="411"/>
                  <a:pt x="85" y="411"/>
                  <a:pt x="85" y="410"/>
                </a:cubicBezTo>
                <a:cubicBezTo>
                  <a:pt x="85" y="410"/>
                  <a:pt x="85" y="410"/>
                  <a:pt x="85" y="409"/>
                </a:cubicBezTo>
                <a:cubicBezTo>
                  <a:pt x="85" y="409"/>
                  <a:pt x="85" y="409"/>
                  <a:pt x="85" y="409"/>
                </a:cubicBezTo>
                <a:cubicBezTo>
                  <a:pt x="86" y="408"/>
                  <a:pt x="86" y="408"/>
                  <a:pt x="87" y="407"/>
                </a:cubicBezTo>
                <a:cubicBezTo>
                  <a:pt x="88" y="407"/>
                  <a:pt x="89" y="407"/>
                  <a:pt x="90" y="407"/>
                </a:cubicBezTo>
                <a:cubicBezTo>
                  <a:pt x="90" y="407"/>
                  <a:pt x="91" y="407"/>
                  <a:pt x="91" y="406"/>
                </a:cubicBezTo>
                <a:cubicBezTo>
                  <a:pt x="90" y="406"/>
                  <a:pt x="89" y="406"/>
                  <a:pt x="88" y="406"/>
                </a:cubicBezTo>
                <a:cubicBezTo>
                  <a:pt x="88" y="405"/>
                  <a:pt x="87" y="405"/>
                  <a:pt x="87" y="405"/>
                </a:cubicBezTo>
                <a:cubicBezTo>
                  <a:pt x="87" y="405"/>
                  <a:pt x="87" y="404"/>
                  <a:pt x="87" y="404"/>
                </a:cubicBezTo>
                <a:cubicBezTo>
                  <a:pt x="87" y="404"/>
                  <a:pt x="87" y="404"/>
                  <a:pt x="88" y="404"/>
                </a:cubicBezTo>
                <a:cubicBezTo>
                  <a:pt x="88" y="404"/>
                  <a:pt x="88" y="404"/>
                  <a:pt x="88" y="404"/>
                </a:cubicBezTo>
                <a:cubicBezTo>
                  <a:pt x="88" y="404"/>
                  <a:pt x="88" y="403"/>
                  <a:pt x="88" y="403"/>
                </a:cubicBezTo>
                <a:cubicBezTo>
                  <a:pt x="87" y="403"/>
                  <a:pt x="87" y="404"/>
                  <a:pt x="87" y="404"/>
                </a:cubicBezTo>
                <a:cubicBezTo>
                  <a:pt x="87" y="404"/>
                  <a:pt x="86" y="403"/>
                  <a:pt x="86" y="403"/>
                </a:cubicBezTo>
                <a:cubicBezTo>
                  <a:pt x="86" y="403"/>
                  <a:pt x="86" y="403"/>
                  <a:pt x="86" y="402"/>
                </a:cubicBezTo>
                <a:cubicBezTo>
                  <a:pt x="86" y="401"/>
                  <a:pt x="87" y="400"/>
                  <a:pt x="87" y="400"/>
                </a:cubicBezTo>
                <a:cubicBezTo>
                  <a:pt x="87" y="400"/>
                  <a:pt x="87" y="400"/>
                  <a:pt x="87" y="400"/>
                </a:cubicBezTo>
                <a:cubicBezTo>
                  <a:pt x="87" y="400"/>
                  <a:pt x="88" y="400"/>
                  <a:pt x="88" y="400"/>
                </a:cubicBezTo>
                <a:cubicBezTo>
                  <a:pt x="89" y="400"/>
                  <a:pt x="90" y="402"/>
                  <a:pt x="91" y="403"/>
                </a:cubicBezTo>
                <a:cubicBezTo>
                  <a:pt x="91" y="404"/>
                  <a:pt x="92" y="404"/>
                  <a:pt x="92" y="404"/>
                </a:cubicBezTo>
                <a:cubicBezTo>
                  <a:pt x="93" y="407"/>
                  <a:pt x="94" y="409"/>
                  <a:pt x="95" y="412"/>
                </a:cubicBezTo>
                <a:cubicBezTo>
                  <a:pt x="96" y="414"/>
                  <a:pt x="97" y="417"/>
                  <a:pt x="98" y="419"/>
                </a:cubicBezTo>
                <a:cubicBezTo>
                  <a:pt x="99" y="420"/>
                  <a:pt x="100" y="421"/>
                  <a:pt x="101" y="422"/>
                </a:cubicBezTo>
                <a:cubicBezTo>
                  <a:pt x="101" y="423"/>
                  <a:pt x="102" y="423"/>
                  <a:pt x="102" y="423"/>
                </a:cubicBezTo>
                <a:cubicBezTo>
                  <a:pt x="102" y="423"/>
                  <a:pt x="103" y="423"/>
                  <a:pt x="103" y="423"/>
                </a:cubicBezTo>
                <a:cubicBezTo>
                  <a:pt x="103" y="423"/>
                  <a:pt x="104" y="423"/>
                  <a:pt x="104" y="424"/>
                </a:cubicBezTo>
                <a:cubicBezTo>
                  <a:pt x="104" y="424"/>
                  <a:pt x="105" y="424"/>
                  <a:pt x="105" y="423"/>
                </a:cubicBezTo>
                <a:cubicBezTo>
                  <a:pt x="105" y="423"/>
                  <a:pt x="105" y="423"/>
                  <a:pt x="105" y="423"/>
                </a:cubicBezTo>
                <a:cubicBezTo>
                  <a:pt x="105" y="422"/>
                  <a:pt x="106" y="422"/>
                  <a:pt x="106" y="422"/>
                </a:cubicBezTo>
                <a:cubicBezTo>
                  <a:pt x="106" y="423"/>
                  <a:pt x="107" y="422"/>
                  <a:pt x="107" y="422"/>
                </a:cubicBezTo>
                <a:cubicBezTo>
                  <a:pt x="106" y="422"/>
                  <a:pt x="106" y="422"/>
                  <a:pt x="106" y="422"/>
                </a:cubicBezTo>
                <a:cubicBezTo>
                  <a:pt x="106" y="422"/>
                  <a:pt x="107" y="422"/>
                  <a:pt x="107" y="421"/>
                </a:cubicBezTo>
                <a:cubicBezTo>
                  <a:pt x="106" y="421"/>
                  <a:pt x="106" y="421"/>
                  <a:pt x="106" y="421"/>
                </a:cubicBezTo>
                <a:cubicBezTo>
                  <a:pt x="106" y="421"/>
                  <a:pt x="105" y="421"/>
                  <a:pt x="104" y="422"/>
                </a:cubicBezTo>
                <a:cubicBezTo>
                  <a:pt x="104" y="422"/>
                  <a:pt x="104" y="422"/>
                  <a:pt x="103" y="422"/>
                </a:cubicBezTo>
                <a:cubicBezTo>
                  <a:pt x="103" y="422"/>
                  <a:pt x="103" y="421"/>
                  <a:pt x="104" y="421"/>
                </a:cubicBezTo>
                <a:cubicBezTo>
                  <a:pt x="104" y="421"/>
                  <a:pt x="104" y="421"/>
                  <a:pt x="104" y="420"/>
                </a:cubicBezTo>
                <a:cubicBezTo>
                  <a:pt x="104" y="420"/>
                  <a:pt x="104" y="420"/>
                  <a:pt x="104" y="420"/>
                </a:cubicBezTo>
                <a:cubicBezTo>
                  <a:pt x="104" y="420"/>
                  <a:pt x="104" y="420"/>
                  <a:pt x="105" y="420"/>
                </a:cubicBezTo>
                <a:cubicBezTo>
                  <a:pt x="105" y="420"/>
                  <a:pt x="106" y="421"/>
                  <a:pt x="107" y="420"/>
                </a:cubicBezTo>
                <a:cubicBezTo>
                  <a:pt x="106" y="420"/>
                  <a:pt x="106" y="420"/>
                  <a:pt x="106" y="420"/>
                </a:cubicBezTo>
                <a:cubicBezTo>
                  <a:pt x="106" y="420"/>
                  <a:pt x="106" y="419"/>
                  <a:pt x="106" y="419"/>
                </a:cubicBezTo>
                <a:cubicBezTo>
                  <a:pt x="105" y="419"/>
                  <a:pt x="105" y="418"/>
                  <a:pt x="105" y="418"/>
                </a:cubicBezTo>
                <a:cubicBezTo>
                  <a:pt x="105" y="418"/>
                  <a:pt x="105" y="417"/>
                  <a:pt x="105" y="417"/>
                </a:cubicBezTo>
                <a:cubicBezTo>
                  <a:pt x="106" y="417"/>
                  <a:pt x="106" y="416"/>
                  <a:pt x="107" y="416"/>
                </a:cubicBezTo>
                <a:cubicBezTo>
                  <a:pt x="107" y="416"/>
                  <a:pt x="107" y="415"/>
                  <a:pt x="106" y="415"/>
                </a:cubicBezTo>
                <a:cubicBezTo>
                  <a:pt x="106" y="415"/>
                  <a:pt x="106" y="415"/>
                  <a:pt x="106" y="415"/>
                </a:cubicBezTo>
                <a:cubicBezTo>
                  <a:pt x="106" y="415"/>
                  <a:pt x="106" y="415"/>
                  <a:pt x="106" y="415"/>
                </a:cubicBezTo>
                <a:cubicBezTo>
                  <a:pt x="106" y="414"/>
                  <a:pt x="106" y="414"/>
                  <a:pt x="106" y="413"/>
                </a:cubicBezTo>
                <a:cubicBezTo>
                  <a:pt x="106" y="414"/>
                  <a:pt x="106" y="414"/>
                  <a:pt x="106" y="414"/>
                </a:cubicBezTo>
                <a:cubicBezTo>
                  <a:pt x="106" y="415"/>
                  <a:pt x="107" y="415"/>
                  <a:pt x="107" y="414"/>
                </a:cubicBezTo>
                <a:cubicBezTo>
                  <a:pt x="107" y="414"/>
                  <a:pt x="108" y="414"/>
                  <a:pt x="108" y="414"/>
                </a:cubicBezTo>
                <a:cubicBezTo>
                  <a:pt x="107" y="414"/>
                  <a:pt x="107" y="414"/>
                  <a:pt x="107" y="413"/>
                </a:cubicBezTo>
                <a:cubicBezTo>
                  <a:pt x="107" y="413"/>
                  <a:pt x="107" y="413"/>
                  <a:pt x="108" y="413"/>
                </a:cubicBezTo>
                <a:cubicBezTo>
                  <a:pt x="108" y="412"/>
                  <a:pt x="108" y="412"/>
                  <a:pt x="108" y="412"/>
                </a:cubicBezTo>
                <a:cubicBezTo>
                  <a:pt x="108" y="411"/>
                  <a:pt x="108" y="411"/>
                  <a:pt x="108" y="411"/>
                </a:cubicBezTo>
                <a:cubicBezTo>
                  <a:pt x="108" y="410"/>
                  <a:pt x="107" y="411"/>
                  <a:pt x="107" y="411"/>
                </a:cubicBezTo>
                <a:cubicBezTo>
                  <a:pt x="107" y="411"/>
                  <a:pt x="107" y="411"/>
                  <a:pt x="107" y="411"/>
                </a:cubicBezTo>
                <a:cubicBezTo>
                  <a:pt x="107" y="412"/>
                  <a:pt x="106" y="412"/>
                  <a:pt x="106" y="412"/>
                </a:cubicBezTo>
                <a:cubicBezTo>
                  <a:pt x="106" y="412"/>
                  <a:pt x="106" y="411"/>
                  <a:pt x="106" y="411"/>
                </a:cubicBezTo>
                <a:cubicBezTo>
                  <a:pt x="106" y="411"/>
                  <a:pt x="106" y="411"/>
                  <a:pt x="106" y="411"/>
                </a:cubicBezTo>
                <a:cubicBezTo>
                  <a:pt x="106" y="410"/>
                  <a:pt x="107" y="410"/>
                  <a:pt x="107" y="409"/>
                </a:cubicBezTo>
                <a:cubicBezTo>
                  <a:pt x="107" y="410"/>
                  <a:pt x="107" y="410"/>
                  <a:pt x="107" y="410"/>
                </a:cubicBezTo>
                <a:cubicBezTo>
                  <a:pt x="108" y="410"/>
                  <a:pt x="109" y="409"/>
                  <a:pt x="110" y="409"/>
                </a:cubicBezTo>
                <a:cubicBezTo>
                  <a:pt x="109" y="409"/>
                  <a:pt x="109" y="408"/>
                  <a:pt x="109" y="408"/>
                </a:cubicBezTo>
                <a:cubicBezTo>
                  <a:pt x="109" y="408"/>
                  <a:pt x="109" y="408"/>
                  <a:pt x="109" y="408"/>
                </a:cubicBezTo>
                <a:cubicBezTo>
                  <a:pt x="109" y="408"/>
                  <a:pt x="109" y="407"/>
                  <a:pt x="109" y="407"/>
                </a:cubicBezTo>
                <a:cubicBezTo>
                  <a:pt x="109" y="407"/>
                  <a:pt x="110" y="407"/>
                  <a:pt x="110" y="407"/>
                </a:cubicBezTo>
                <a:cubicBezTo>
                  <a:pt x="110" y="407"/>
                  <a:pt x="110" y="407"/>
                  <a:pt x="110" y="407"/>
                </a:cubicBezTo>
                <a:cubicBezTo>
                  <a:pt x="111" y="407"/>
                  <a:pt x="111" y="407"/>
                  <a:pt x="111" y="407"/>
                </a:cubicBezTo>
                <a:cubicBezTo>
                  <a:pt x="111" y="407"/>
                  <a:pt x="111" y="407"/>
                  <a:pt x="110" y="407"/>
                </a:cubicBezTo>
                <a:cubicBezTo>
                  <a:pt x="110" y="408"/>
                  <a:pt x="111" y="408"/>
                  <a:pt x="111" y="408"/>
                </a:cubicBezTo>
                <a:cubicBezTo>
                  <a:pt x="111" y="408"/>
                  <a:pt x="111" y="408"/>
                  <a:pt x="112" y="408"/>
                </a:cubicBezTo>
                <a:cubicBezTo>
                  <a:pt x="111" y="408"/>
                  <a:pt x="112" y="409"/>
                  <a:pt x="112" y="409"/>
                </a:cubicBezTo>
                <a:cubicBezTo>
                  <a:pt x="112" y="410"/>
                  <a:pt x="112" y="411"/>
                  <a:pt x="111" y="411"/>
                </a:cubicBezTo>
                <a:cubicBezTo>
                  <a:pt x="111" y="411"/>
                  <a:pt x="111" y="411"/>
                  <a:pt x="111" y="412"/>
                </a:cubicBezTo>
                <a:cubicBezTo>
                  <a:pt x="111" y="412"/>
                  <a:pt x="111" y="412"/>
                  <a:pt x="111" y="412"/>
                </a:cubicBezTo>
                <a:cubicBezTo>
                  <a:pt x="111" y="412"/>
                  <a:pt x="111" y="412"/>
                  <a:pt x="111" y="412"/>
                </a:cubicBezTo>
                <a:cubicBezTo>
                  <a:pt x="111" y="412"/>
                  <a:pt x="111" y="413"/>
                  <a:pt x="111" y="413"/>
                </a:cubicBezTo>
                <a:cubicBezTo>
                  <a:pt x="111" y="414"/>
                  <a:pt x="111" y="415"/>
                  <a:pt x="111" y="415"/>
                </a:cubicBezTo>
                <a:cubicBezTo>
                  <a:pt x="111" y="416"/>
                  <a:pt x="111" y="416"/>
                  <a:pt x="111" y="416"/>
                </a:cubicBezTo>
                <a:cubicBezTo>
                  <a:pt x="111" y="416"/>
                  <a:pt x="111" y="416"/>
                  <a:pt x="111" y="416"/>
                </a:cubicBezTo>
                <a:cubicBezTo>
                  <a:pt x="111" y="416"/>
                  <a:pt x="112" y="416"/>
                  <a:pt x="112" y="416"/>
                </a:cubicBezTo>
                <a:cubicBezTo>
                  <a:pt x="112" y="416"/>
                  <a:pt x="112" y="416"/>
                  <a:pt x="113" y="416"/>
                </a:cubicBezTo>
                <a:cubicBezTo>
                  <a:pt x="113" y="416"/>
                  <a:pt x="113" y="416"/>
                  <a:pt x="114" y="416"/>
                </a:cubicBezTo>
                <a:cubicBezTo>
                  <a:pt x="114" y="417"/>
                  <a:pt x="114" y="417"/>
                  <a:pt x="114" y="417"/>
                </a:cubicBezTo>
                <a:cubicBezTo>
                  <a:pt x="113" y="418"/>
                  <a:pt x="113" y="418"/>
                  <a:pt x="113" y="419"/>
                </a:cubicBezTo>
                <a:cubicBezTo>
                  <a:pt x="113" y="419"/>
                  <a:pt x="112" y="420"/>
                  <a:pt x="112" y="420"/>
                </a:cubicBezTo>
                <a:cubicBezTo>
                  <a:pt x="112" y="420"/>
                  <a:pt x="112" y="420"/>
                  <a:pt x="111" y="421"/>
                </a:cubicBezTo>
                <a:cubicBezTo>
                  <a:pt x="111" y="421"/>
                  <a:pt x="112" y="422"/>
                  <a:pt x="111" y="422"/>
                </a:cubicBezTo>
                <a:cubicBezTo>
                  <a:pt x="111" y="422"/>
                  <a:pt x="111" y="422"/>
                  <a:pt x="111" y="423"/>
                </a:cubicBezTo>
                <a:cubicBezTo>
                  <a:pt x="111" y="423"/>
                  <a:pt x="111" y="423"/>
                  <a:pt x="111" y="423"/>
                </a:cubicBezTo>
                <a:cubicBezTo>
                  <a:pt x="112" y="423"/>
                  <a:pt x="113" y="423"/>
                  <a:pt x="113" y="423"/>
                </a:cubicBezTo>
                <a:cubicBezTo>
                  <a:pt x="114" y="423"/>
                  <a:pt x="114" y="423"/>
                  <a:pt x="114" y="422"/>
                </a:cubicBezTo>
                <a:cubicBezTo>
                  <a:pt x="114" y="422"/>
                  <a:pt x="114" y="422"/>
                  <a:pt x="115" y="422"/>
                </a:cubicBezTo>
                <a:cubicBezTo>
                  <a:pt x="115" y="423"/>
                  <a:pt x="115" y="423"/>
                  <a:pt x="115" y="423"/>
                </a:cubicBezTo>
                <a:cubicBezTo>
                  <a:pt x="116" y="423"/>
                  <a:pt x="116" y="424"/>
                  <a:pt x="116" y="424"/>
                </a:cubicBezTo>
                <a:cubicBezTo>
                  <a:pt x="116" y="424"/>
                  <a:pt x="116" y="424"/>
                  <a:pt x="116" y="424"/>
                </a:cubicBezTo>
                <a:cubicBezTo>
                  <a:pt x="116" y="423"/>
                  <a:pt x="116" y="423"/>
                  <a:pt x="117" y="423"/>
                </a:cubicBezTo>
                <a:cubicBezTo>
                  <a:pt x="117" y="423"/>
                  <a:pt x="117" y="423"/>
                  <a:pt x="117" y="423"/>
                </a:cubicBezTo>
                <a:cubicBezTo>
                  <a:pt x="118" y="423"/>
                  <a:pt x="118" y="422"/>
                  <a:pt x="118" y="422"/>
                </a:cubicBezTo>
                <a:cubicBezTo>
                  <a:pt x="118" y="422"/>
                  <a:pt x="118" y="422"/>
                  <a:pt x="118" y="422"/>
                </a:cubicBezTo>
                <a:cubicBezTo>
                  <a:pt x="118" y="422"/>
                  <a:pt x="118" y="421"/>
                  <a:pt x="118" y="421"/>
                </a:cubicBezTo>
                <a:cubicBezTo>
                  <a:pt x="118" y="421"/>
                  <a:pt x="118" y="421"/>
                  <a:pt x="119" y="421"/>
                </a:cubicBezTo>
                <a:cubicBezTo>
                  <a:pt x="119" y="421"/>
                  <a:pt x="119" y="421"/>
                  <a:pt x="119" y="420"/>
                </a:cubicBezTo>
                <a:cubicBezTo>
                  <a:pt x="119" y="420"/>
                  <a:pt x="120" y="420"/>
                  <a:pt x="120" y="420"/>
                </a:cubicBezTo>
                <a:cubicBezTo>
                  <a:pt x="120" y="420"/>
                  <a:pt x="120" y="419"/>
                  <a:pt x="120" y="419"/>
                </a:cubicBezTo>
                <a:cubicBezTo>
                  <a:pt x="120" y="419"/>
                  <a:pt x="120" y="418"/>
                  <a:pt x="120" y="418"/>
                </a:cubicBezTo>
                <a:cubicBezTo>
                  <a:pt x="120" y="418"/>
                  <a:pt x="120" y="417"/>
                  <a:pt x="120" y="417"/>
                </a:cubicBezTo>
                <a:cubicBezTo>
                  <a:pt x="120" y="416"/>
                  <a:pt x="120" y="416"/>
                  <a:pt x="120" y="416"/>
                </a:cubicBezTo>
                <a:cubicBezTo>
                  <a:pt x="120" y="415"/>
                  <a:pt x="120" y="415"/>
                  <a:pt x="120" y="415"/>
                </a:cubicBezTo>
                <a:cubicBezTo>
                  <a:pt x="121" y="415"/>
                  <a:pt x="121" y="415"/>
                  <a:pt x="121" y="414"/>
                </a:cubicBezTo>
                <a:cubicBezTo>
                  <a:pt x="121" y="414"/>
                  <a:pt x="121" y="414"/>
                  <a:pt x="121" y="414"/>
                </a:cubicBezTo>
                <a:cubicBezTo>
                  <a:pt x="121" y="414"/>
                  <a:pt x="122" y="414"/>
                  <a:pt x="122" y="414"/>
                </a:cubicBezTo>
                <a:cubicBezTo>
                  <a:pt x="122" y="415"/>
                  <a:pt x="123" y="414"/>
                  <a:pt x="123" y="414"/>
                </a:cubicBezTo>
                <a:cubicBezTo>
                  <a:pt x="123" y="414"/>
                  <a:pt x="124" y="414"/>
                  <a:pt x="124" y="414"/>
                </a:cubicBezTo>
                <a:cubicBezTo>
                  <a:pt x="124" y="415"/>
                  <a:pt x="125" y="414"/>
                  <a:pt x="126" y="414"/>
                </a:cubicBezTo>
                <a:cubicBezTo>
                  <a:pt x="126" y="414"/>
                  <a:pt x="127" y="414"/>
                  <a:pt x="127" y="414"/>
                </a:cubicBezTo>
                <a:cubicBezTo>
                  <a:pt x="127" y="414"/>
                  <a:pt x="127" y="414"/>
                  <a:pt x="127" y="414"/>
                </a:cubicBezTo>
                <a:cubicBezTo>
                  <a:pt x="127" y="414"/>
                  <a:pt x="128" y="414"/>
                  <a:pt x="128" y="414"/>
                </a:cubicBezTo>
                <a:cubicBezTo>
                  <a:pt x="129" y="415"/>
                  <a:pt x="129" y="414"/>
                  <a:pt x="130" y="415"/>
                </a:cubicBezTo>
                <a:cubicBezTo>
                  <a:pt x="130" y="415"/>
                  <a:pt x="130" y="415"/>
                  <a:pt x="130" y="415"/>
                </a:cubicBezTo>
                <a:cubicBezTo>
                  <a:pt x="131" y="415"/>
                  <a:pt x="131" y="415"/>
                  <a:pt x="132" y="415"/>
                </a:cubicBezTo>
                <a:cubicBezTo>
                  <a:pt x="132" y="415"/>
                  <a:pt x="133" y="416"/>
                  <a:pt x="133" y="417"/>
                </a:cubicBezTo>
                <a:cubicBezTo>
                  <a:pt x="134" y="417"/>
                  <a:pt x="134" y="417"/>
                  <a:pt x="134" y="417"/>
                </a:cubicBezTo>
                <a:cubicBezTo>
                  <a:pt x="135" y="417"/>
                  <a:pt x="135" y="418"/>
                  <a:pt x="136" y="418"/>
                </a:cubicBezTo>
                <a:cubicBezTo>
                  <a:pt x="136" y="419"/>
                  <a:pt x="137" y="419"/>
                  <a:pt x="137" y="420"/>
                </a:cubicBezTo>
                <a:cubicBezTo>
                  <a:pt x="138" y="421"/>
                  <a:pt x="138" y="421"/>
                  <a:pt x="139" y="422"/>
                </a:cubicBezTo>
                <a:cubicBezTo>
                  <a:pt x="140" y="422"/>
                  <a:pt x="141" y="423"/>
                  <a:pt x="142" y="423"/>
                </a:cubicBezTo>
                <a:cubicBezTo>
                  <a:pt x="143" y="424"/>
                  <a:pt x="144" y="424"/>
                  <a:pt x="145" y="424"/>
                </a:cubicBezTo>
                <a:cubicBezTo>
                  <a:pt x="145" y="424"/>
                  <a:pt x="145" y="425"/>
                  <a:pt x="146" y="425"/>
                </a:cubicBezTo>
                <a:cubicBezTo>
                  <a:pt x="146" y="425"/>
                  <a:pt x="146" y="424"/>
                  <a:pt x="146" y="424"/>
                </a:cubicBezTo>
                <a:cubicBezTo>
                  <a:pt x="146" y="424"/>
                  <a:pt x="146" y="424"/>
                  <a:pt x="146" y="424"/>
                </a:cubicBezTo>
                <a:cubicBezTo>
                  <a:pt x="147" y="425"/>
                  <a:pt x="147" y="425"/>
                  <a:pt x="148" y="425"/>
                </a:cubicBezTo>
                <a:cubicBezTo>
                  <a:pt x="149" y="425"/>
                  <a:pt x="150" y="425"/>
                  <a:pt x="151" y="426"/>
                </a:cubicBezTo>
                <a:cubicBezTo>
                  <a:pt x="151" y="427"/>
                  <a:pt x="151" y="427"/>
                  <a:pt x="152" y="428"/>
                </a:cubicBezTo>
                <a:cubicBezTo>
                  <a:pt x="152" y="428"/>
                  <a:pt x="153" y="428"/>
                  <a:pt x="154" y="429"/>
                </a:cubicBezTo>
                <a:cubicBezTo>
                  <a:pt x="154" y="429"/>
                  <a:pt x="154" y="429"/>
                  <a:pt x="154" y="429"/>
                </a:cubicBezTo>
                <a:cubicBezTo>
                  <a:pt x="155" y="430"/>
                  <a:pt x="156" y="430"/>
                  <a:pt x="157" y="430"/>
                </a:cubicBezTo>
                <a:cubicBezTo>
                  <a:pt x="158" y="430"/>
                  <a:pt x="159" y="430"/>
                  <a:pt x="159" y="431"/>
                </a:cubicBezTo>
                <a:cubicBezTo>
                  <a:pt x="159" y="431"/>
                  <a:pt x="160" y="431"/>
                  <a:pt x="160" y="431"/>
                </a:cubicBezTo>
                <a:cubicBezTo>
                  <a:pt x="160" y="432"/>
                  <a:pt x="161" y="432"/>
                  <a:pt x="161" y="431"/>
                </a:cubicBezTo>
                <a:cubicBezTo>
                  <a:pt x="161" y="431"/>
                  <a:pt x="162" y="431"/>
                  <a:pt x="162" y="431"/>
                </a:cubicBezTo>
                <a:cubicBezTo>
                  <a:pt x="162" y="431"/>
                  <a:pt x="162" y="432"/>
                  <a:pt x="163" y="432"/>
                </a:cubicBezTo>
                <a:cubicBezTo>
                  <a:pt x="163" y="432"/>
                  <a:pt x="163" y="432"/>
                  <a:pt x="163" y="432"/>
                </a:cubicBezTo>
                <a:cubicBezTo>
                  <a:pt x="163" y="432"/>
                  <a:pt x="164" y="432"/>
                  <a:pt x="164" y="432"/>
                </a:cubicBezTo>
                <a:cubicBezTo>
                  <a:pt x="165" y="432"/>
                  <a:pt x="165" y="432"/>
                  <a:pt x="165" y="432"/>
                </a:cubicBezTo>
                <a:cubicBezTo>
                  <a:pt x="165" y="432"/>
                  <a:pt x="165" y="432"/>
                  <a:pt x="165" y="432"/>
                </a:cubicBezTo>
                <a:cubicBezTo>
                  <a:pt x="166" y="432"/>
                  <a:pt x="166" y="432"/>
                  <a:pt x="166" y="432"/>
                </a:cubicBezTo>
                <a:cubicBezTo>
                  <a:pt x="166" y="432"/>
                  <a:pt x="167" y="433"/>
                  <a:pt x="168" y="433"/>
                </a:cubicBezTo>
                <a:cubicBezTo>
                  <a:pt x="168" y="433"/>
                  <a:pt x="168" y="433"/>
                  <a:pt x="168" y="433"/>
                </a:cubicBezTo>
                <a:cubicBezTo>
                  <a:pt x="168" y="433"/>
                  <a:pt x="168" y="433"/>
                  <a:pt x="168" y="433"/>
                </a:cubicBezTo>
                <a:cubicBezTo>
                  <a:pt x="168" y="433"/>
                  <a:pt x="168" y="433"/>
                  <a:pt x="168" y="433"/>
                </a:cubicBezTo>
                <a:cubicBezTo>
                  <a:pt x="168" y="433"/>
                  <a:pt x="167" y="432"/>
                  <a:pt x="167" y="431"/>
                </a:cubicBezTo>
                <a:cubicBezTo>
                  <a:pt x="168" y="431"/>
                  <a:pt x="168" y="431"/>
                  <a:pt x="169" y="431"/>
                </a:cubicBezTo>
                <a:cubicBezTo>
                  <a:pt x="168" y="431"/>
                  <a:pt x="168" y="431"/>
                  <a:pt x="168" y="431"/>
                </a:cubicBezTo>
                <a:cubicBezTo>
                  <a:pt x="168" y="431"/>
                  <a:pt x="167" y="431"/>
                  <a:pt x="167" y="431"/>
                </a:cubicBezTo>
                <a:cubicBezTo>
                  <a:pt x="167" y="431"/>
                  <a:pt x="167" y="431"/>
                  <a:pt x="167" y="431"/>
                </a:cubicBezTo>
                <a:cubicBezTo>
                  <a:pt x="167" y="431"/>
                  <a:pt x="167" y="431"/>
                  <a:pt x="166" y="431"/>
                </a:cubicBezTo>
                <a:cubicBezTo>
                  <a:pt x="166" y="431"/>
                  <a:pt x="166" y="430"/>
                  <a:pt x="166" y="430"/>
                </a:cubicBezTo>
                <a:cubicBezTo>
                  <a:pt x="166" y="430"/>
                  <a:pt x="166" y="430"/>
                  <a:pt x="167" y="430"/>
                </a:cubicBezTo>
                <a:cubicBezTo>
                  <a:pt x="167" y="430"/>
                  <a:pt x="167" y="430"/>
                  <a:pt x="168" y="430"/>
                </a:cubicBezTo>
                <a:cubicBezTo>
                  <a:pt x="168" y="431"/>
                  <a:pt x="168" y="431"/>
                  <a:pt x="169" y="431"/>
                </a:cubicBezTo>
                <a:cubicBezTo>
                  <a:pt x="169" y="431"/>
                  <a:pt x="169" y="431"/>
                  <a:pt x="169" y="431"/>
                </a:cubicBezTo>
                <a:cubicBezTo>
                  <a:pt x="169" y="430"/>
                  <a:pt x="169" y="430"/>
                  <a:pt x="169" y="430"/>
                </a:cubicBezTo>
                <a:cubicBezTo>
                  <a:pt x="169" y="430"/>
                  <a:pt x="169" y="430"/>
                  <a:pt x="170" y="430"/>
                </a:cubicBezTo>
                <a:cubicBezTo>
                  <a:pt x="170" y="430"/>
                  <a:pt x="170" y="430"/>
                  <a:pt x="170" y="430"/>
                </a:cubicBezTo>
                <a:cubicBezTo>
                  <a:pt x="171" y="430"/>
                  <a:pt x="171" y="431"/>
                  <a:pt x="172" y="431"/>
                </a:cubicBezTo>
                <a:cubicBezTo>
                  <a:pt x="172" y="431"/>
                  <a:pt x="173" y="432"/>
                  <a:pt x="173" y="432"/>
                </a:cubicBezTo>
                <a:cubicBezTo>
                  <a:pt x="173" y="432"/>
                  <a:pt x="174" y="432"/>
                  <a:pt x="174" y="432"/>
                </a:cubicBezTo>
                <a:cubicBezTo>
                  <a:pt x="175" y="432"/>
                  <a:pt x="176" y="433"/>
                  <a:pt x="176" y="434"/>
                </a:cubicBezTo>
                <a:cubicBezTo>
                  <a:pt x="176" y="434"/>
                  <a:pt x="176" y="434"/>
                  <a:pt x="176" y="434"/>
                </a:cubicBezTo>
                <a:cubicBezTo>
                  <a:pt x="176" y="435"/>
                  <a:pt x="177" y="435"/>
                  <a:pt x="178" y="435"/>
                </a:cubicBezTo>
                <a:cubicBezTo>
                  <a:pt x="178" y="435"/>
                  <a:pt x="178" y="435"/>
                  <a:pt x="178" y="435"/>
                </a:cubicBezTo>
                <a:cubicBezTo>
                  <a:pt x="178" y="435"/>
                  <a:pt x="178" y="435"/>
                  <a:pt x="178" y="436"/>
                </a:cubicBezTo>
                <a:cubicBezTo>
                  <a:pt x="178" y="436"/>
                  <a:pt x="179" y="437"/>
                  <a:pt x="179" y="437"/>
                </a:cubicBezTo>
                <a:cubicBezTo>
                  <a:pt x="179" y="438"/>
                  <a:pt x="180" y="438"/>
                  <a:pt x="180" y="438"/>
                </a:cubicBezTo>
                <a:cubicBezTo>
                  <a:pt x="180" y="438"/>
                  <a:pt x="180" y="438"/>
                  <a:pt x="180" y="438"/>
                </a:cubicBezTo>
                <a:cubicBezTo>
                  <a:pt x="181" y="439"/>
                  <a:pt x="181" y="440"/>
                  <a:pt x="181" y="440"/>
                </a:cubicBezTo>
                <a:cubicBezTo>
                  <a:pt x="181" y="440"/>
                  <a:pt x="181" y="441"/>
                  <a:pt x="181" y="441"/>
                </a:cubicBezTo>
                <a:cubicBezTo>
                  <a:pt x="181" y="441"/>
                  <a:pt x="181" y="441"/>
                  <a:pt x="182" y="441"/>
                </a:cubicBezTo>
                <a:cubicBezTo>
                  <a:pt x="182" y="441"/>
                  <a:pt x="182" y="441"/>
                  <a:pt x="182" y="441"/>
                </a:cubicBezTo>
                <a:cubicBezTo>
                  <a:pt x="182" y="441"/>
                  <a:pt x="182" y="441"/>
                  <a:pt x="181" y="441"/>
                </a:cubicBezTo>
                <a:cubicBezTo>
                  <a:pt x="181" y="441"/>
                  <a:pt x="181" y="442"/>
                  <a:pt x="182" y="442"/>
                </a:cubicBezTo>
                <a:cubicBezTo>
                  <a:pt x="182" y="442"/>
                  <a:pt x="181" y="442"/>
                  <a:pt x="181" y="442"/>
                </a:cubicBezTo>
                <a:cubicBezTo>
                  <a:pt x="181" y="442"/>
                  <a:pt x="181" y="443"/>
                  <a:pt x="181" y="443"/>
                </a:cubicBezTo>
                <a:cubicBezTo>
                  <a:pt x="181" y="444"/>
                  <a:pt x="181" y="444"/>
                  <a:pt x="180" y="444"/>
                </a:cubicBezTo>
                <a:cubicBezTo>
                  <a:pt x="180" y="444"/>
                  <a:pt x="180" y="444"/>
                  <a:pt x="180" y="444"/>
                </a:cubicBezTo>
                <a:cubicBezTo>
                  <a:pt x="179" y="444"/>
                  <a:pt x="179" y="444"/>
                  <a:pt x="179" y="444"/>
                </a:cubicBezTo>
                <a:cubicBezTo>
                  <a:pt x="179" y="444"/>
                  <a:pt x="179" y="444"/>
                  <a:pt x="179" y="444"/>
                </a:cubicBezTo>
                <a:cubicBezTo>
                  <a:pt x="179" y="444"/>
                  <a:pt x="179" y="443"/>
                  <a:pt x="178" y="443"/>
                </a:cubicBezTo>
                <a:cubicBezTo>
                  <a:pt x="178" y="443"/>
                  <a:pt x="178" y="444"/>
                  <a:pt x="178" y="444"/>
                </a:cubicBezTo>
                <a:cubicBezTo>
                  <a:pt x="177" y="444"/>
                  <a:pt x="176" y="443"/>
                  <a:pt x="176" y="443"/>
                </a:cubicBezTo>
                <a:cubicBezTo>
                  <a:pt x="176" y="443"/>
                  <a:pt x="175" y="443"/>
                  <a:pt x="175" y="443"/>
                </a:cubicBezTo>
                <a:cubicBezTo>
                  <a:pt x="175" y="443"/>
                  <a:pt x="175" y="443"/>
                  <a:pt x="175" y="442"/>
                </a:cubicBezTo>
                <a:cubicBezTo>
                  <a:pt x="175" y="442"/>
                  <a:pt x="175" y="442"/>
                  <a:pt x="175" y="443"/>
                </a:cubicBezTo>
                <a:cubicBezTo>
                  <a:pt x="175" y="443"/>
                  <a:pt x="175" y="443"/>
                  <a:pt x="175" y="443"/>
                </a:cubicBezTo>
                <a:cubicBezTo>
                  <a:pt x="175" y="444"/>
                  <a:pt x="176" y="444"/>
                  <a:pt x="176" y="444"/>
                </a:cubicBezTo>
                <a:cubicBezTo>
                  <a:pt x="176" y="444"/>
                  <a:pt x="176" y="445"/>
                  <a:pt x="176" y="445"/>
                </a:cubicBezTo>
                <a:cubicBezTo>
                  <a:pt x="176" y="445"/>
                  <a:pt x="176" y="445"/>
                  <a:pt x="175" y="445"/>
                </a:cubicBezTo>
                <a:cubicBezTo>
                  <a:pt x="175" y="445"/>
                  <a:pt x="175" y="445"/>
                  <a:pt x="175" y="445"/>
                </a:cubicBezTo>
                <a:cubicBezTo>
                  <a:pt x="175" y="445"/>
                  <a:pt x="174" y="445"/>
                  <a:pt x="173" y="445"/>
                </a:cubicBezTo>
                <a:cubicBezTo>
                  <a:pt x="173" y="445"/>
                  <a:pt x="173" y="445"/>
                  <a:pt x="173" y="445"/>
                </a:cubicBezTo>
                <a:cubicBezTo>
                  <a:pt x="173" y="445"/>
                  <a:pt x="173" y="445"/>
                  <a:pt x="173" y="445"/>
                </a:cubicBezTo>
                <a:cubicBezTo>
                  <a:pt x="173" y="446"/>
                  <a:pt x="173" y="446"/>
                  <a:pt x="173" y="447"/>
                </a:cubicBezTo>
                <a:cubicBezTo>
                  <a:pt x="173" y="447"/>
                  <a:pt x="173" y="447"/>
                  <a:pt x="173" y="448"/>
                </a:cubicBezTo>
                <a:cubicBezTo>
                  <a:pt x="173" y="448"/>
                  <a:pt x="173" y="448"/>
                  <a:pt x="173" y="448"/>
                </a:cubicBezTo>
                <a:cubicBezTo>
                  <a:pt x="173" y="448"/>
                  <a:pt x="173" y="448"/>
                  <a:pt x="173" y="448"/>
                </a:cubicBezTo>
                <a:cubicBezTo>
                  <a:pt x="173" y="449"/>
                  <a:pt x="172" y="449"/>
                  <a:pt x="172" y="449"/>
                </a:cubicBezTo>
                <a:cubicBezTo>
                  <a:pt x="171" y="449"/>
                  <a:pt x="171" y="449"/>
                  <a:pt x="171" y="450"/>
                </a:cubicBezTo>
                <a:cubicBezTo>
                  <a:pt x="171" y="450"/>
                  <a:pt x="171" y="450"/>
                  <a:pt x="171" y="450"/>
                </a:cubicBezTo>
                <a:cubicBezTo>
                  <a:pt x="172" y="450"/>
                  <a:pt x="173" y="451"/>
                  <a:pt x="174" y="451"/>
                </a:cubicBezTo>
                <a:cubicBezTo>
                  <a:pt x="174" y="452"/>
                  <a:pt x="174" y="452"/>
                  <a:pt x="174" y="452"/>
                </a:cubicBezTo>
                <a:cubicBezTo>
                  <a:pt x="175" y="452"/>
                  <a:pt x="175" y="452"/>
                  <a:pt x="175" y="452"/>
                </a:cubicBezTo>
                <a:cubicBezTo>
                  <a:pt x="176" y="451"/>
                  <a:pt x="177" y="452"/>
                  <a:pt x="178" y="452"/>
                </a:cubicBezTo>
                <a:cubicBezTo>
                  <a:pt x="178" y="452"/>
                  <a:pt x="178" y="452"/>
                  <a:pt x="178" y="452"/>
                </a:cubicBezTo>
                <a:cubicBezTo>
                  <a:pt x="179" y="452"/>
                  <a:pt x="179" y="452"/>
                  <a:pt x="179" y="452"/>
                </a:cubicBezTo>
                <a:cubicBezTo>
                  <a:pt x="179" y="453"/>
                  <a:pt x="179" y="453"/>
                  <a:pt x="180" y="453"/>
                </a:cubicBezTo>
                <a:cubicBezTo>
                  <a:pt x="182" y="453"/>
                  <a:pt x="184" y="454"/>
                  <a:pt x="186" y="453"/>
                </a:cubicBezTo>
                <a:cubicBezTo>
                  <a:pt x="186" y="453"/>
                  <a:pt x="186" y="453"/>
                  <a:pt x="186" y="453"/>
                </a:cubicBezTo>
                <a:cubicBezTo>
                  <a:pt x="187" y="453"/>
                  <a:pt x="187" y="453"/>
                  <a:pt x="187" y="453"/>
                </a:cubicBezTo>
                <a:cubicBezTo>
                  <a:pt x="188" y="454"/>
                  <a:pt x="189" y="454"/>
                  <a:pt x="190" y="454"/>
                </a:cubicBezTo>
                <a:cubicBezTo>
                  <a:pt x="190" y="454"/>
                  <a:pt x="191" y="454"/>
                  <a:pt x="191" y="454"/>
                </a:cubicBezTo>
                <a:cubicBezTo>
                  <a:pt x="192" y="454"/>
                  <a:pt x="192" y="453"/>
                  <a:pt x="192" y="453"/>
                </a:cubicBezTo>
                <a:cubicBezTo>
                  <a:pt x="192" y="453"/>
                  <a:pt x="193" y="453"/>
                  <a:pt x="193" y="453"/>
                </a:cubicBezTo>
                <a:cubicBezTo>
                  <a:pt x="193" y="453"/>
                  <a:pt x="193" y="453"/>
                  <a:pt x="194" y="453"/>
                </a:cubicBezTo>
                <a:cubicBezTo>
                  <a:pt x="195" y="452"/>
                  <a:pt x="196" y="452"/>
                  <a:pt x="198" y="452"/>
                </a:cubicBezTo>
                <a:cubicBezTo>
                  <a:pt x="198" y="452"/>
                  <a:pt x="198" y="452"/>
                  <a:pt x="198" y="452"/>
                </a:cubicBezTo>
                <a:cubicBezTo>
                  <a:pt x="199" y="452"/>
                  <a:pt x="199" y="452"/>
                  <a:pt x="199" y="452"/>
                </a:cubicBezTo>
                <a:cubicBezTo>
                  <a:pt x="199" y="452"/>
                  <a:pt x="199" y="452"/>
                  <a:pt x="200" y="451"/>
                </a:cubicBezTo>
                <a:cubicBezTo>
                  <a:pt x="200" y="451"/>
                  <a:pt x="200" y="451"/>
                  <a:pt x="200" y="451"/>
                </a:cubicBezTo>
                <a:cubicBezTo>
                  <a:pt x="200" y="451"/>
                  <a:pt x="200" y="451"/>
                  <a:pt x="200" y="452"/>
                </a:cubicBezTo>
                <a:cubicBezTo>
                  <a:pt x="201" y="452"/>
                  <a:pt x="201" y="452"/>
                  <a:pt x="201" y="452"/>
                </a:cubicBezTo>
                <a:cubicBezTo>
                  <a:pt x="202" y="452"/>
                  <a:pt x="202" y="452"/>
                  <a:pt x="202" y="451"/>
                </a:cubicBezTo>
                <a:cubicBezTo>
                  <a:pt x="203" y="451"/>
                  <a:pt x="204" y="450"/>
                  <a:pt x="204" y="449"/>
                </a:cubicBezTo>
                <a:cubicBezTo>
                  <a:pt x="205" y="449"/>
                  <a:pt x="205" y="449"/>
                  <a:pt x="205" y="449"/>
                </a:cubicBezTo>
                <a:cubicBezTo>
                  <a:pt x="205" y="449"/>
                  <a:pt x="206" y="449"/>
                  <a:pt x="206" y="449"/>
                </a:cubicBezTo>
                <a:cubicBezTo>
                  <a:pt x="206" y="448"/>
                  <a:pt x="207" y="448"/>
                  <a:pt x="207" y="448"/>
                </a:cubicBezTo>
                <a:cubicBezTo>
                  <a:pt x="208" y="448"/>
                  <a:pt x="208" y="449"/>
                  <a:pt x="208" y="449"/>
                </a:cubicBezTo>
                <a:cubicBezTo>
                  <a:pt x="208" y="450"/>
                  <a:pt x="209" y="450"/>
                  <a:pt x="209" y="450"/>
                </a:cubicBezTo>
                <a:cubicBezTo>
                  <a:pt x="210" y="451"/>
                  <a:pt x="210" y="452"/>
                  <a:pt x="210" y="453"/>
                </a:cubicBezTo>
                <a:cubicBezTo>
                  <a:pt x="210" y="453"/>
                  <a:pt x="210" y="453"/>
                  <a:pt x="210" y="453"/>
                </a:cubicBezTo>
                <a:cubicBezTo>
                  <a:pt x="210" y="453"/>
                  <a:pt x="210" y="453"/>
                  <a:pt x="210" y="453"/>
                </a:cubicBezTo>
                <a:cubicBezTo>
                  <a:pt x="211" y="453"/>
                  <a:pt x="211" y="453"/>
                  <a:pt x="211" y="453"/>
                </a:cubicBezTo>
                <a:cubicBezTo>
                  <a:pt x="212" y="453"/>
                  <a:pt x="212" y="453"/>
                  <a:pt x="212" y="453"/>
                </a:cubicBezTo>
                <a:cubicBezTo>
                  <a:pt x="212" y="453"/>
                  <a:pt x="213" y="453"/>
                  <a:pt x="213" y="453"/>
                </a:cubicBezTo>
                <a:cubicBezTo>
                  <a:pt x="213" y="453"/>
                  <a:pt x="213" y="453"/>
                  <a:pt x="213" y="453"/>
                </a:cubicBezTo>
                <a:cubicBezTo>
                  <a:pt x="214" y="453"/>
                  <a:pt x="214" y="453"/>
                  <a:pt x="214" y="453"/>
                </a:cubicBezTo>
                <a:cubicBezTo>
                  <a:pt x="214" y="453"/>
                  <a:pt x="214" y="453"/>
                  <a:pt x="215" y="453"/>
                </a:cubicBezTo>
                <a:cubicBezTo>
                  <a:pt x="215" y="453"/>
                  <a:pt x="215" y="454"/>
                  <a:pt x="215" y="454"/>
                </a:cubicBezTo>
                <a:cubicBezTo>
                  <a:pt x="215" y="455"/>
                  <a:pt x="215" y="456"/>
                  <a:pt x="215" y="456"/>
                </a:cubicBezTo>
                <a:cubicBezTo>
                  <a:pt x="215" y="457"/>
                  <a:pt x="215" y="457"/>
                  <a:pt x="215" y="457"/>
                </a:cubicBezTo>
                <a:cubicBezTo>
                  <a:pt x="215" y="457"/>
                  <a:pt x="215" y="457"/>
                  <a:pt x="215" y="457"/>
                </a:cubicBezTo>
                <a:cubicBezTo>
                  <a:pt x="215" y="457"/>
                  <a:pt x="215" y="457"/>
                  <a:pt x="215" y="458"/>
                </a:cubicBezTo>
                <a:cubicBezTo>
                  <a:pt x="215" y="458"/>
                  <a:pt x="215" y="458"/>
                  <a:pt x="215" y="458"/>
                </a:cubicBezTo>
                <a:cubicBezTo>
                  <a:pt x="216" y="458"/>
                  <a:pt x="216" y="459"/>
                  <a:pt x="216" y="459"/>
                </a:cubicBezTo>
                <a:cubicBezTo>
                  <a:pt x="216" y="459"/>
                  <a:pt x="216" y="459"/>
                  <a:pt x="216" y="459"/>
                </a:cubicBezTo>
                <a:cubicBezTo>
                  <a:pt x="216" y="459"/>
                  <a:pt x="216" y="459"/>
                  <a:pt x="216" y="459"/>
                </a:cubicBezTo>
                <a:cubicBezTo>
                  <a:pt x="217" y="458"/>
                  <a:pt x="216" y="457"/>
                  <a:pt x="217" y="456"/>
                </a:cubicBezTo>
                <a:cubicBezTo>
                  <a:pt x="217" y="456"/>
                  <a:pt x="217" y="456"/>
                  <a:pt x="217" y="456"/>
                </a:cubicBezTo>
                <a:cubicBezTo>
                  <a:pt x="217" y="456"/>
                  <a:pt x="217" y="455"/>
                  <a:pt x="217" y="455"/>
                </a:cubicBezTo>
                <a:cubicBezTo>
                  <a:pt x="217" y="455"/>
                  <a:pt x="217" y="455"/>
                  <a:pt x="217" y="455"/>
                </a:cubicBezTo>
                <a:cubicBezTo>
                  <a:pt x="217" y="455"/>
                  <a:pt x="217" y="456"/>
                  <a:pt x="218" y="456"/>
                </a:cubicBezTo>
                <a:cubicBezTo>
                  <a:pt x="218" y="456"/>
                  <a:pt x="218" y="456"/>
                  <a:pt x="218" y="456"/>
                </a:cubicBezTo>
                <a:cubicBezTo>
                  <a:pt x="218" y="456"/>
                  <a:pt x="218" y="457"/>
                  <a:pt x="218" y="457"/>
                </a:cubicBezTo>
                <a:cubicBezTo>
                  <a:pt x="218" y="457"/>
                  <a:pt x="218" y="458"/>
                  <a:pt x="218" y="458"/>
                </a:cubicBezTo>
                <a:cubicBezTo>
                  <a:pt x="218" y="458"/>
                  <a:pt x="218" y="458"/>
                  <a:pt x="218" y="458"/>
                </a:cubicBezTo>
                <a:cubicBezTo>
                  <a:pt x="218" y="459"/>
                  <a:pt x="219" y="459"/>
                  <a:pt x="218" y="459"/>
                </a:cubicBezTo>
                <a:cubicBezTo>
                  <a:pt x="219" y="459"/>
                  <a:pt x="219" y="458"/>
                  <a:pt x="219" y="458"/>
                </a:cubicBezTo>
                <a:cubicBezTo>
                  <a:pt x="220" y="458"/>
                  <a:pt x="220" y="459"/>
                  <a:pt x="220" y="460"/>
                </a:cubicBezTo>
                <a:cubicBezTo>
                  <a:pt x="221" y="460"/>
                  <a:pt x="221" y="460"/>
                  <a:pt x="221" y="460"/>
                </a:cubicBezTo>
                <a:cubicBezTo>
                  <a:pt x="222" y="460"/>
                  <a:pt x="222" y="461"/>
                  <a:pt x="222" y="462"/>
                </a:cubicBezTo>
                <a:cubicBezTo>
                  <a:pt x="222" y="462"/>
                  <a:pt x="222" y="463"/>
                  <a:pt x="222" y="463"/>
                </a:cubicBezTo>
                <a:cubicBezTo>
                  <a:pt x="222" y="463"/>
                  <a:pt x="223" y="464"/>
                  <a:pt x="223" y="464"/>
                </a:cubicBezTo>
                <a:cubicBezTo>
                  <a:pt x="223" y="464"/>
                  <a:pt x="223" y="464"/>
                  <a:pt x="222" y="464"/>
                </a:cubicBezTo>
                <a:cubicBezTo>
                  <a:pt x="222" y="464"/>
                  <a:pt x="222" y="464"/>
                  <a:pt x="221" y="464"/>
                </a:cubicBezTo>
                <a:cubicBezTo>
                  <a:pt x="221" y="464"/>
                  <a:pt x="221" y="464"/>
                  <a:pt x="221" y="464"/>
                </a:cubicBezTo>
                <a:cubicBezTo>
                  <a:pt x="221" y="464"/>
                  <a:pt x="220" y="465"/>
                  <a:pt x="220" y="465"/>
                </a:cubicBezTo>
                <a:cubicBezTo>
                  <a:pt x="220" y="465"/>
                  <a:pt x="220" y="465"/>
                  <a:pt x="220" y="465"/>
                </a:cubicBezTo>
                <a:cubicBezTo>
                  <a:pt x="220" y="465"/>
                  <a:pt x="220" y="465"/>
                  <a:pt x="220" y="465"/>
                </a:cubicBezTo>
                <a:cubicBezTo>
                  <a:pt x="219" y="464"/>
                  <a:pt x="218" y="464"/>
                  <a:pt x="218" y="463"/>
                </a:cubicBezTo>
                <a:cubicBezTo>
                  <a:pt x="217" y="463"/>
                  <a:pt x="218" y="464"/>
                  <a:pt x="218" y="464"/>
                </a:cubicBezTo>
                <a:cubicBezTo>
                  <a:pt x="218" y="465"/>
                  <a:pt x="218" y="465"/>
                  <a:pt x="218" y="465"/>
                </a:cubicBezTo>
                <a:cubicBezTo>
                  <a:pt x="218" y="465"/>
                  <a:pt x="218" y="465"/>
                  <a:pt x="219" y="465"/>
                </a:cubicBezTo>
                <a:cubicBezTo>
                  <a:pt x="219" y="465"/>
                  <a:pt x="219" y="465"/>
                  <a:pt x="219" y="465"/>
                </a:cubicBezTo>
                <a:cubicBezTo>
                  <a:pt x="219" y="466"/>
                  <a:pt x="220" y="466"/>
                  <a:pt x="220" y="466"/>
                </a:cubicBezTo>
                <a:cubicBezTo>
                  <a:pt x="220" y="466"/>
                  <a:pt x="221" y="466"/>
                  <a:pt x="221" y="466"/>
                </a:cubicBezTo>
                <a:cubicBezTo>
                  <a:pt x="221" y="466"/>
                  <a:pt x="221" y="466"/>
                  <a:pt x="221" y="466"/>
                </a:cubicBezTo>
                <a:cubicBezTo>
                  <a:pt x="221" y="466"/>
                  <a:pt x="221" y="466"/>
                  <a:pt x="221" y="466"/>
                </a:cubicBezTo>
                <a:cubicBezTo>
                  <a:pt x="222" y="466"/>
                  <a:pt x="222" y="466"/>
                  <a:pt x="222" y="467"/>
                </a:cubicBezTo>
                <a:cubicBezTo>
                  <a:pt x="221" y="467"/>
                  <a:pt x="221" y="467"/>
                  <a:pt x="221" y="467"/>
                </a:cubicBezTo>
                <a:cubicBezTo>
                  <a:pt x="221" y="467"/>
                  <a:pt x="221" y="467"/>
                  <a:pt x="221" y="467"/>
                </a:cubicBezTo>
                <a:cubicBezTo>
                  <a:pt x="221" y="467"/>
                  <a:pt x="221" y="468"/>
                  <a:pt x="221" y="468"/>
                </a:cubicBezTo>
                <a:cubicBezTo>
                  <a:pt x="221" y="468"/>
                  <a:pt x="221" y="468"/>
                  <a:pt x="222" y="469"/>
                </a:cubicBezTo>
                <a:cubicBezTo>
                  <a:pt x="222" y="469"/>
                  <a:pt x="222" y="469"/>
                  <a:pt x="222" y="469"/>
                </a:cubicBezTo>
                <a:cubicBezTo>
                  <a:pt x="222" y="470"/>
                  <a:pt x="222" y="470"/>
                  <a:pt x="222" y="470"/>
                </a:cubicBezTo>
                <a:cubicBezTo>
                  <a:pt x="222" y="470"/>
                  <a:pt x="222" y="471"/>
                  <a:pt x="222" y="471"/>
                </a:cubicBezTo>
                <a:cubicBezTo>
                  <a:pt x="222" y="471"/>
                  <a:pt x="222" y="471"/>
                  <a:pt x="222" y="471"/>
                </a:cubicBezTo>
                <a:cubicBezTo>
                  <a:pt x="222" y="471"/>
                  <a:pt x="222" y="471"/>
                  <a:pt x="222" y="471"/>
                </a:cubicBezTo>
                <a:cubicBezTo>
                  <a:pt x="223" y="471"/>
                  <a:pt x="223" y="471"/>
                  <a:pt x="223" y="470"/>
                </a:cubicBezTo>
                <a:cubicBezTo>
                  <a:pt x="223" y="471"/>
                  <a:pt x="224" y="472"/>
                  <a:pt x="224" y="473"/>
                </a:cubicBezTo>
                <a:cubicBezTo>
                  <a:pt x="224" y="473"/>
                  <a:pt x="225" y="474"/>
                  <a:pt x="225" y="474"/>
                </a:cubicBezTo>
                <a:cubicBezTo>
                  <a:pt x="226" y="475"/>
                  <a:pt x="226" y="476"/>
                  <a:pt x="227" y="476"/>
                </a:cubicBezTo>
                <a:cubicBezTo>
                  <a:pt x="227" y="476"/>
                  <a:pt x="227" y="476"/>
                  <a:pt x="227" y="476"/>
                </a:cubicBezTo>
                <a:cubicBezTo>
                  <a:pt x="227" y="475"/>
                  <a:pt x="226" y="475"/>
                  <a:pt x="227" y="475"/>
                </a:cubicBezTo>
                <a:cubicBezTo>
                  <a:pt x="227" y="475"/>
                  <a:pt x="227" y="475"/>
                  <a:pt x="227" y="475"/>
                </a:cubicBezTo>
                <a:cubicBezTo>
                  <a:pt x="227" y="475"/>
                  <a:pt x="227" y="475"/>
                  <a:pt x="226" y="475"/>
                </a:cubicBezTo>
                <a:cubicBezTo>
                  <a:pt x="226" y="475"/>
                  <a:pt x="226" y="475"/>
                  <a:pt x="226" y="474"/>
                </a:cubicBezTo>
                <a:cubicBezTo>
                  <a:pt x="226" y="474"/>
                  <a:pt x="226" y="474"/>
                  <a:pt x="225" y="473"/>
                </a:cubicBezTo>
                <a:cubicBezTo>
                  <a:pt x="225" y="473"/>
                  <a:pt x="225" y="473"/>
                  <a:pt x="225" y="473"/>
                </a:cubicBezTo>
                <a:cubicBezTo>
                  <a:pt x="225" y="472"/>
                  <a:pt x="225" y="472"/>
                  <a:pt x="225" y="472"/>
                </a:cubicBezTo>
                <a:cubicBezTo>
                  <a:pt x="225" y="472"/>
                  <a:pt x="225" y="472"/>
                  <a:pt x="225" y="472"/>
                </a:cubicBezTo>
                <a:cubicBezTo>
                  <a:pt x="225" y="472"/>
                  <a:pt x="225" y="471"/>
                  <a:pt x="225" y="471"/>
                </a:cubicBezTo>
                <a:cubicBezTo>
                  <a:pt x="225" y="471"/>
                  <a:pt x="225" y="471"/>
                  <a:pt x="225" y="471"/>
                </a:cubicBezTo>
                <a:cubicBezTo>
                  <a:pt x="225" y="471"/>
                  <a:pt x="225" y="471"/>
                  <a:pt x="224" y="471"/>
                </a:cubicBezTo>
                <a:cubicBezTo>
                  <a:pt x="224" y="471"/>
                  <a:pt x="224" y="471"/>
                  <a:pt x="223" y="470"/>
                </a:cubicBezTo>
                <a:cubicBezTo>
                  <a:pt x="223" y="470"/>
                  <a:pt x="223" y="470"/>
                  <a:pt x="223" y="470"/>
                </a:cubicBezTo>
                <a:cubicBezTo>
                  <a:pt x="223" y="470"/>
                  <a:pt x="223" y="470"/>
                  <a:pt x="223" y="470"/>
                </a:cubicBezTo>
                <a:cubicBezTo>
                  <a:pt x="224" y="469"/>
                  <a:pt x="224" y="469"/>
                  <a:pt x="223" y="468"/>
                </a:cubicBezTo>
                <a:cubicBezTo>
                  <a:pt x="223" y="468"/>
                  <a:pt x="223" y="468"/>
                  <a:pt x="223" y="468"/>
                </a:cubicBezTo>
                <a:cubicBezTo>
                  <a:pt x="224" y="467"/>
                  <a:pt x="224" y="467"/>
                  <a:pt x="224" y="467"/>
                </a:cubicBezTo>
                <a:cubicBezTo>
                  <a:pt x="224" y="468"/>
                  <a:pt x="224" y="468"/>
                  <a:pt x="224" y="468"/>
                </a:cubicBezTo>
                <a:cubicBezTo>
                  <a:pt x="225" y="468"/>
                  <a:pt x="225" y="467"/>
                  <a:pt x="225" y="467"/>
                </a:cubicBezTo>
                <a:cubicBezTo>
                  <a:pt x="225" y="467"/>
                  <a:pt x="226" y="467"/>
                  <a:pt x="226" y="467"/>
                </a:cubicBezTo>
                <a:cubicBezTo>
                  <a:pt x="226" y="467"/>
                  <a:pt x="225" y="467"/>
                  <a:pt x="225" y="467"/>
                </a:cubicBezTo>
                <a:cubicBezTo>
                  <a:pt x="225" y="466"/>
                  <a:pt x="225" y="466"/>
                  <a:pt x="225" y="466"/>
                </a:cubicBezTo>
                <a:cubicBezTo>
                  <a:pt x="226" y="466"/>
                  <a:pt x="226" y="466"/>
                  <a:pt x="226" y="466"/>
                </a:cubicBezTo>
                <a:cubicBezTo>
                  <a:pt x="226" y="467"/>
                  <a:pt x="226" y="467"/>
                  <a:pt x="227" y="467"/>
                </a:cubicBezTo>
                <a:cubicBezTo>
                  <a:pt x="227" y="467"/>
                  <a:pt x="227" y="467"/>
                  <a:pt x="227" y="467"/>
                </a:cubicBezTo>
                <a:cubicBezTo>
                  <a:pt x="227" y="467"/>
                  <a:pt x="227" y="467"/>
                  <a:pt x="227" y="467"/>
                </a:cubicBezTo>
                <a:cubicBezTo>
                  <a:pt x="227" y="467"/>
                  <a:pt x="227" y="467"/>
                  <a:pt x="227" y="467"/>
                </a:cubicBezTo>
                <a:cubicBezTo>
                  <a:pt x="227" y="466"/>
                  <a:pt x="226" y="465"/>
                  <a:pt x="225" y="465"/>
                </a:cubicBezTo>
                <a:cubicBezTo>
                  <a:pt x="225" y="465"/>
                  <a:pt x="225" y="465"/>
                  <a:pt x="225" y="465"/>
                </a:cubicBezTo>
                <a:cubicBezTo>
                  <a:pt x="225" y="464"/>
                  <a:pt x="226" y="464"/>
                  <a:pt x="226" y="464"/>
                </a:cubicBezTo>
                <a:cubicBezTo>
                  <a:pt x="226" y="464"/>
                  <a:pt x="226" y="464"/>
                  <a:pt x="226" y="463"/>
                </a:cubicBezTo>
                <a:cubicBezTo>
                  <a:pt x="226" y="463"/>
                  <a:pt x="226" y="463"/>
                  <a:pt x="226" y="463"/>
                </a:cubicBezTo>
                <a:cubicBezTo>
                  <a:pt x="226" y="463"/>
                  <a:pt x="226" y="463"/>
                  <a:pt x="226" y="463"/>
                </a:cubicBezTo>
                <a:cubicBezTo>
                  <a:pt x="225" y="463"/>
                  <a:pt x="225" y="462"/>
                  <a:pt x="224" y="461"/>
                </a:cubicBezTo>
                <a:cubicBezTo>
                  <a:pt x="224" y="461"/>
                  <a:pt x="224" y="461"/>
                  <a:pt x="224" y="461"/>
                </a:cubicBezTo>
                <a:cubicBezTo>
                  <a:pt x="224" y="460"/>
                  <a:pt x="224" y="459"/>
                  <a:pt x="224" y="458"/>
                </a:cubicBezTo>
                <a:cubicBezTo>
                  <a:pt x="224" y="458"/>
                  <a:pt x="224" y="458"/>
                  <a:pt x="224" y="457"/>
                </a:cubicBezTo>
                <a:cubicBezTo>
                  <a:pt x="224" y="457"/>
                  <a:pt x="224" y="456"/>
                  <a:pt x="224" y="456"/>
                </a:cubicBezTo>
                <a:cubicBezTo>
                  <a:pt x="224" y="456"/>
                  <a:pt x="224" y="456"/>
                  <a:pt x="224" y="456"/>
                </a:cubicBezTo>
                <a:cubicBezTo>
                  <a:pt x="224" y="456"/>
                  <a:pt x="224" y="456"/>
                  <a:pt x="224" y="456"/>
                </a:cubicBezTo>
                <a:cubicBezTo>
                  <a:pt x="224" y="456"/>
                  <a:pt x="224" y="455"/>
                  <a:pt x="223" y="455"/>
                </a:cubicBezTo>
                <a:cubicBezTo>
                  <a:pt x="223" y="455"/>
                  <a:pt x="223" y="454"/>
                  <a:pt x="223" y="454"/>
                </a:cubicBezTo>
                <a:cubicBezTo>
                  <a:pt x="223" y="454"/>
                  <a:pt x="223" y="454"/>
                  <a:pt x="223" y="454"/>
                </a:cubicBezTo>
                <a:cubicBezTo>
                  <a:pt x="223" y="454"/>
                  <a:pt x="222" y="454"/>
                  <a:pt x="222" y="454"/>
                </a:cubicBezTo>
                <a:cubicBezTo>
                  <a:pt x="222" y="453"/>
                  <a:pt x="222" y="453"/>
                  <a:pt x="221" y="453"/>
                </a:cubicBezTo>
                <a:cubicBezTo>
                  <a:pt x="221" y="452"/>
                  <a:pt x="221" y="452"/>
                  <a:pt x="221" y="452"/>
                </a:cubicBezTo>
                <a:cubicBezTo>
                  <a:pt x="221" y="452"/>
                  <a:pt x="221" y="452"/>
                  <a:pt x="222" y="452"/>
                </a:cubicBezTo>
                <a:cubicBezTo>
                  <a:pt x="222" y="451"/>
                  <a:pt x="222" y="450"/>
                  <a:pt x="223" y="450"/>
                </a:cubicBezTo>
                <a:cubicBezTo>
                  <a:pt x="223" y="450"/>
                  <a:pt x="224" y="450"/>
                  <a:pt x="224" y="449"/>
                </a:cubicBezTo>
                <a:cubicBezTo>
                  <a:pt x="224" y="449"/>
                  <a:pt x="224" y="449"/>
                  <a:pt x="224" y="449"/>
                </a:cubicBezTo>
                <a:cubicBezTo>
                  <a:pt x="224" y="449"/>
                  <a:pt x="223" y="449"/>
                  <a:pt x="223" y="448"/>
                </a:cubicBezTo>
                <a:cubicBezTo>
                  <a:pt x="223" y="448"/>
                  <a:pt x="223" y="448"/>
                  <a:pt x="223" y="448"/>
                </a:cubicBezTo>
                <a:cubicBezTo>
                  <a:pt x="223" y="448"/>
                  <a:pt x="223" y="448"/>
                  <a:pt x="223" y="448"/>
                </a:cubicBezTo>
                <a:cubicBezTo>
                  <a:pt x="223" y="448"/>
                  <a:pt x="223" y="448"/>
                  <a:pt x="223" y="448"/>
                </a:cubicBezTo>
                <a:cubicBezTo>
                  <a:pt x="223" y="448"/>
                  <a:pt x="223" y="448"/>
                  <a:pt x="222" y="448"/>
                </a:cubicBezTo>
                <a:cubicBezTo>
                  <a:pt x="222" y="447"/>
                  <a:pt x="222" y="447"/>
                  <a:pt x="222" y="447"/>
                </a:cubicBezTo>
                <a:cubicBezTo>
                  <a:pt x="222" y="447"/>
                  <a:pt x="222" y="447"/>
                  <a:pt x="222" y="447"/>
                </a:cubicBezTo>
                <a:cubicBezTo>
                  <a:pt x="223" y="446"/>
                  <a:pt x="223" y="446"/>
                  <a:pt x="223" y="446"/>
                </a:cubicBezTo>
                <a:cubicBezTo>
                  <a:pt x="223" y="446"/>
                  <a:pt x="223" y="447"/>
                  <a:pt x="223" y="447"/>
                </a:cubicBezTo>
                <a:cubicBezTo>
                  <a:pt x="223" y="447"/>
                  <a:pt x="223" y="447"/>
                  <a:pt x="223" y="447"/>
                </a:cubicBezTo>
                <a:cubicBezTo>
                  <a:pt x="223" y="447"/>
                  <a:pt x="223" y="447"/>
                  <a:pt x="223" y="447"/>
                </a:cubicBezTo>
                <a:cubicBezTo>
                  <a:pt x="223" y="447"/>
                  <a:pt x="223" y="447"/>
                  <a:pt x="223" y="447"/>
                </a:cubicBezTo>
                <a:cubicBezTo>
                  <a:pt x="224" y="447"/>
                  <a:pt x="224" y="447"/>
                  <a:pt x="225" y="447"/>
                </a:cubicBezTo>
                <a:cubicBezTo>
                  <a:pt x="225" y="447"/>
                  <a:pt x="225" y="447"/>
                  <a:pt x="225" y="447"/>
                </a:cubicBezTo>
                <a:cubicBezTo>
                  <a:pt x="225" y="447"/>
                  <a:pt x="225" y="447"/>
                  <a:pt x="225" y="447"/>
                </a:cubicBezTo>
                <a:cubicBezTo>
                  <a:pt x="226" y="447"/>
                  <a:pt x="226" y="447"/>
                  <a:pt x="226" y="447"/>
                </a:cubicBezTo>
                <a:cubicBezTo>
                  <a:pt x="227" y="446"/>
                  <a:pt x="227" y="446"/>
                  <a:pt x="228" y="446"/>
                </a:cubicBezTo>
                <a:cubicBezTo>
                  <a:pt x="228" y="446"/>
                  <a:pt x="229" y="446"/>
                  <a:pt x="229" y="446"/>
                </a:cubicBezTo>
                <a:cubicBezTo>
                  <a:pt x="230" y="446"/>
                  <a:pt x="230" y="446"/>
                  <a:pt x="230" y="446"/>
                </a:cubicBezTo>
                <a:cubicBezTo>
                  <a:pt x="230" y="446"/>
                  <a:pt x="230" y="446"/>
                  <a:pt x="230" y="445"/>
                </a:cubicBezTo>
                <a:cubicBezTo>
                  <a:pt x="230" y="445"/>
                  <a:pt x="230" y="445"/>
                  <a:pt x="230" y="445"/>
                </a:cubicBezTo>
                <a:cubicBezTo>
                  <a:pt x="230" y="445"/>
                  <a:pt x="230" y="445"/>
                  <a:pt x="230" y="444"/>
                </a:cubicBezTo>
                <a:cubicBezTo>
                  <a:pt x="230" y="444"/>
                  <a:pt x="230" y="444"/>
                  <a:pt x="230" y="444"/>
                </a:cubicBezTo>
                <a:cubicBezTo>
                  <a:pt x="230" y="444"/>
                  <a:pt x="230" y="444"/>
                  <a:pt x="230" y="444"/>
                </a:cubicBezTo>
                <a:cubicBezTo>
                  <a:pt x="230" y="444"/>
                  <a:pt x="231" y="444"/>
                  <a:pt x="231" y="444"/>
                </a:cubicBezTo>
                <a:cubicBezTo>
                  <a:pt x="231" y="444"/>
                  <a:pt x="231" y="444"/>
                  <a:pt x="231" y="444"/>
                </a:cubicBezTo>
                <a:cubicBezTo>
                  <a:pt x="231" y="444"/>
                  <a:pt x="231" y="444"/>
                  <a:pt x="231" y="444"/>
                </a:cubicBezTo>
                <a:cubicBezTo>
                  <a:pt x="231" y="444"/>
                  <a:pt x="231" y="444"/>
                  <a:pt x="231" y="444"/>
                </a:cubicBezTo>
                <a:cubicBezTo>
                  <a:pt x="231" y="444"/>
                  <a:pt x="231" y="444"/>
                  <a:pt x="231" y="444"/>
                </a:cubicBezTo>
                <a:cubicBezTo>
                  <a:pt x="232" y="444"/>
                  <a:pt x="232" y="444"/>
                  <a:pt x="232" y="444"/>
                </a:cubicBezTo>
                <a:cubicBezTo>
                  <a:pt x="232" y="444"/>
                  <a:pt x="232" y="444"/>
                  <a:pt x="232" y="445"/>
                </a:cubicBezTo>
                <a:cubicBezTo>
                  <a:pt x="232" y="445"/>
                  <a:pt x="232" y="445"/>
                  <a:pt x="232" y="445"/>
                </a:cubicBezTo>
                <a:cubicBezTo>
                  <a:pt x="232" y="445"/>
                  <a:pt x="232" y="445"/>
                  <a:pt x="233" y="445"/>
                </a:cubicBezTo>
                <a:cubicBezTo>
                  <a:pt x="233" y="445"/>
                  <a:pt x="233" y="445"/>
                  <a:pt x="233" y="445"/>
                </a:cubicBezTo>
                <a:cubicBezTo>
                  <a:pt x="233" y="445"/>
                  <a:pt x="233" y="445"/>
                  <a:pt x="233" y="445"/>
                </a:cubicBezTo>
                <a:cubicBezTo>
                  <a:pt x="233" y="445"/>
                  <a:pt x="233" y="444"/>
                  <a:pt x="233" y="444"/>
                </a:cubicBezTo>
                <a:cubicBezTo>
                  <a:pt x="232" y="444"/>
                  <a:pt x="232" y="444"/>
                  <a:pt x="232" y="444"/>
                </a:cubicBezTo>
                <a:cubicBezTo>
                  <a:pt x="232" y="444"/>
                  <a:pt x="232" y="444"/>
                  <a:pt x="232" y="444"/>
                </a:cubicBezTo>
                <a:cubicBezTo>
                  <a:pt x="232" y="444"/>
                  <a:pt x="232" y="443"/>
                  <a:pt x="232" y="443"/>
                </a:cubicBezTo>
                <a:cubicBezTo>
                  <a:pt x="232" y="443"/>
                  <a:pt x="232" y="443"/>
                  <a:pt x="232" y="443"/>
                </a:cubicBezTo>
                <a:cubicBezTo>
                  <a:pt x="232" y="443"/>
                  <a:pt x="232" y="443"/>
                  <a:pt x="232" y="443"/>
                </a:cubicBezTo>
                <a:cubicBezTo>
                  <a:pt x="232" y="443"/>
                  <a:pt x="232" y="443"/>
                  <a:pt x="232" y="443"/>
                </a:cubicBezTo>
                <a:cubicBezTo>
                  <a:pt x="232" y="442"/>
                  <a:pt x="232" y="442"/>
                  <a:pt x="232" y="442"/>
                </a:cubicBezTo>
                <a:cubicBezTo>
                  <a:pt x="232" y="442"/>
                  <a:pt x="232" y="442"/>
                  <a:pt x="232" y="442"/>
                </a:cubicBezTo>
                <a:cubicBezTo>
                  <a:pt x="233" y="442"/>
                  <a:pt x="233" y="442"/>
                  <a:pt x="233" y="441"/>
                </a:cubicBezTo>
                <a:cubicBezTo>
                  <a:pt x="233" y="441"/>
                  <a:pt x="233" y="441"/>
                  <a:pt x="233" y="441"/>
                </a:cubicBezTo>
                <a:cubicBezTo>
                  <a:pt x="234" y="441"/>
                  <a:pt x="233" y="441"/>
                  <a:pt x="234" y="441"/>
                </a:cubicBezTo>
                <a:cubicBezTo>
                  <a:pt x="234" y="441"/>
                  <a:pt x="234" y="441"/>
                  <a:pt x="234" y="441"/>
                </a:cubicBezTo>
                <a:cubicBezTo>
                  <a:pt x="234" y="441"/>
                  <a:pt x="234" y="441"/>
                  <a:pt x="234" y="441"/>
                </a:cubicBezTo>
                <a:cubicBezTo>
                  <a:pt x="234" y="441"/>
                  <a:pt x="234" y="441"/>
                  <a:pt x="234" y="441"/>
                </a:cubicBezTo>
                <a:cubicBezTo>
                  <a:pt x="235" y="441"/>
                  <a:pt x="235" y="441"/>
                  <a:pt x="235" y="441"/>
                </a:cubicBezTo>
                <a:cubicBezTo>
                  <a:pt x="235" y="441"/>
                  <a:pt x="235" y="441"/>
                  <a:pt x="235" y="441"/>
                </a:cubicBezTo>
                <a:cubicBezTo>
                  <a:pt x="235" y="441"/>
                  <a:pt x="235" y="441"/>
                  <a:pt x="235" y="441"/>
                </a:cubicBezTo>
                <a:cubicBezTo>
                  <a:pt x="236" y="440"/>
                  <a:pt x="236" y="440"/>
                  <a:pt x="236" y="440"/>
                </a:cubicBezTo>
                <a:cubicBezTo>
                  <a:pt x="236" y="440"/>
                  <a:pt x="236" y="440"/>
                  <a:pt x="236" y="440"/>
                </a:cubicBezTo>
                <a:cubicBezTo>
                  <a:pt x="236" y="440"/>
                  <a:pt x="236" y="440"/>
                  <a:pt x="236" y="440"/>
                </a:cubicBezTo>
                <a:cubicBezTo>
                  <a:pt x="236" y="440"/>
                  <a:pt x="236" y="440"/>
                  <a:pt x="237" y="440"/>
                </a:cubicBezTo>
                <a:cubicBezTo>
                  <a:pt x="237" y="440"/>
                  <a:pt x="237" y="440"/>
                  <a:pt x="237" y="440"/>
                </a:cubicBezTo>
                <a:cubicBezTo>
                  <a:pt x="237" y="439"/>
                  <a:pt x="237" y="439"/>
                  <a:pt x="237" y="438"/>
                </a:cubicBezTo>
                <a:cubicBezTo>
                  <a:pt x="237" y="438"/>
                  <a:pt x="237" y="438"/>
                  <a:pt x="236" y="438"/>
                </a:cubicBezTo>
                <a:cubicBezTo>
                  <a:pt x="236" y="438"/>
                  <a:pt x="236" y="438"/>
                  <a:pt x="236" y="438"/>
                </a:cubicBezTo>
                <a:cubicBezTo>
                  <a:pt x="236" y="438"/>
                  <a:pt x="236" y="438"/>
                  <a:pt x="236" y="438"/>
                </a:cubicBezTo>
                <a:cubicBezTo>
                  <a:pt x="237" y="438"/>
                  <a:pt x="237" y="438"/>
                  <a:pt x="237" y="437"/>
                </a:cubicBezTo>
                <a:cubicBezTo>
                  <a:pt x="237" y="437"/>
                  <a:pt x="237" y="437"/>
                  <a:pt x="237" y="437"/>
                </a:cubicBezTo>
                <a:cubicBezTo>
                  <a:pt x="237" y="437"/>
                  <a:pt x="237" y="437"/>
                  <a:pt x="237" y="437"/>
                </a:cubicBezTo>
                <a:cubicBezTo>
                  <a:pt x="237" y="437"/>
                  <a:pt x="237" y="437"/>
                  <a:pt x="237" y="437"/>
                </a:cubicBezTo>
                <a:cubicBezTo>
                  <a:pt x="237" y="437"/>
                  <a:pt x="237" y="437"/>
                  <a:pt x="237" y="437"/>
                </a:cubicBezTo>
                <a:cubicBezTo>
                  <a:pt x="237" y="437"/>
                  <a:pt x="237" y="437"/>
                  <a:pt x="237" y="437"/>
                </a:cubicBezTo>
                <a:cubicBezTo>
                  <a:pt x="237" y="437"/>
                  <a:pt x="237" y="437"/>
                  <a:pt x="237" y="437"/>
                </a:cubicBezTo>
                <a:cubicBezTo>
                  <a:pt x="236" y="437"/>
                  <a:pt x="235" y="437"/>
                  <a:pt x="235" y="437"/>
                </a:cubicBezTo>
                <a:cubicBezTo>
                  <a:pt x="235" y="437"/>
                  <a:pt x="235" y="437"/>
                  <a:pt x="235" y="437"/>
                </a:cubicBezTo>
                <a:cubicBezTo>
                  <a:pt x="234" y="437"/>
                  <a:pt x="234" y="437"/>
                  <a:pt x="234" y="437"/>
                </a:cubicBezTo>
                <a:cubicBezTo>
                  <a:pt x="234" y="437"/>
                  <a:pt x="234" y="437"/>
                  <a:pt x="234" y="437"/>
                </a:cubicBezTo>
                <a:cubicBezTo>
                  <a:pt x="234" y="437"/>
                  <a:pt x="234" y="438"/>
                  <a:pt x="233" y="438"/>
                </a:cubicBezTo>
                <a:cubicBezTo>
                  <a:pt x="233" y="438"/>
                  <a:pt x="233" y="438"/>
                  <a:pt x="233" y="438"/>
                </a:cubicBezTo>
                <a:cubicBezTo>
                  <a:pt x="233" y="438"/>
                  <a:pt x="233" y="438"/>
                  <a:pt x="233" y="438"/>
                </a:cubicBezTo>
                <a:cubicBezTo>
                  <a:pt x="233" y="438"/>
                  <a:pt x="232" y="438"/>
                  <a:pt x="232" y="438"/>
                </a:cubicBezTo>
                <a:cubicBezTo>
                  <a:pt x="232" y="438"/>
                  <a:pt x="231" y="439"/>
                  <a:pt x="231" y="439"/>
                </a:cubicBezTo>
                <a:cubicBezTo>
                  <a:pt x="231" y="439"/>
                  <a:pt x="231" y="439"/>
                  <a:pt x="231" y="439"/>
                </a:cubicBezTo>
                <a:cubicBezTo>
                  <a:pt x="231" y="439"/>
                  <a:pt x="231" y="439"/>
                  <a:pt x="231" y="439"/>
                </a:cubicBezTo>
                <a:cubicBezTo>
                  <a:pt x="231" y="439"/>
                  <a:pt x="232" y="439"/>
                  <a:pt x="232" y="439"/>
                </a:cubicBezTo>
                <a:cubicBezTo>
                  <a:pt x="232" y="439"/>
                  <a:pt x="232" y="440"/>
                  <a:pt x="232" y="440"/>
                </a:cubicBezTo>
                <a:cubicBezTo>
                  <a:pt x="231" y="440"/>
                  <a:pt x="231" y="440"/>
                  <a:pt x="231" y="440"/>
                </a:cubicBezTo>
                <a:cubicBezTo>
                  <a:pt x="231" y="440"/>
                  <a:pt x="231" y="440"/>
                  <a:pt x="231" y="440"/>
                </a:cubicBezTo>
                <a:cubicBezTo>
                  <a:pt x="231" y="440"/>
                  <a:pt x="231" y="441"/>
                  <a:pt x="231" y="441"/>
                </a:cubicBezTo>
                <a:cubicBezTo>
                  <a:pt x="232" y="441"/>
                  <a:pt x="232" y="441"/>
                  <a:pt x="232" y="441"/>
                </a:cubicBezTo>
                <a:cubicBezTo>
                  <a:pt x="232" y="441"/>
                  <a:pt x="232" y="441"/>
                  <a:pt x="232" y="441"/>
                </a:cubicBezTo>
                <a:cubicBezTo>
                  <a:pt x="232" y="441"/>
                  <a:pt x="232" y="441"/>
                  <a:pt x="231" y="442"/>
                </a:cubicBezTo>
                <a:cubicBezTo>
                  <a:pt x="231" y="442"/>
                  <a:pt x="231" y="442"/>
                  <a:pt x="231" y="442"/>
                </a:cubicBezTo>
                <a:cubicBezTo>
                  <a:pt x="231" y="442"/>
                  <a:pt x="231" y="442"/>
                  <a:pt x="231" y="442"/>
                </a:cubicBezTo>
                <a:cubicBezTo>
                  <a:pt x="231" y="442"/>
                  <a:pt x="231" y="442"/>
                  <a:pt x="231" y="442"/>
                </a:cubicBezTo>
                <a:cubicBezTo>
                  <a:pt x="231" y="442"/>
                  <a:pt x="231" y="442"/>
                  <a:pt x="231" y="442"/>
                </a:cubicBezTo>
                <a:cubicBezTo>
                  <a:pt x="231" y="442"/>
                  <a:pt x="230" y="441"/>
                  <a:pt x="230" y="441"/>
                </a:cubicBezTo>
                <a:cubicBezTo>
                  <a:pt x="230" y="441"/>
                  <a:pt x="230" y="440"/>
                  <a:pt x="230" y="440"/>
                </a:cubicBezTo>
                <a:cubicBezTo>
                  <a:pt x="229" y="440"/>
                  <a:pt x="229" y="441"/>
                  <a:pt x="229" y="441"/>
                </a:cubicBezTo>
                <a:cubicBezTo>
                  <a:pt x="229" y="441"/>
                  <a:pt x="229" y="441"/>
                  <a:pt x="229" y="441"/>
                </a:cubicBezTo>
                <a:cubicBezTo>
                  <a:pt x="229" y="442"/>
                  <a:pt x="229" y="442"/>
                  <a:pt x="229" y="442"/>
                </a:cubicBezTo>
                <a:cubicBezTo>
                  <a:pt x="229" y="442"/>
                  <a:pt x="228" y="442"/>
                  <a:pt x="228" y="442"/>
                </a:cubicBezTo>
                <a:cubicBezTo>
                  <a:pt x="229" y="442"/>
                  <a:pt x="229" y="443"/>
                  <a:pt x="229" y="443"/>
                </a:cubicBezTo>
                <a:cubicBezTo>
                  <a:pt x="228" y="443"/>
                  <a:pt x="228" y="443"/>
                  <a:pt x="228" y="443"/>
                </a:cubicBezTo>
                <a:cubicBezTo>
                  <a:pt x="228" y="443"/>
                  <a:pt x="228" y="443"/>
                  <a:pt x="228" y="443"/>
                </a:cubicBezTo>
                <a:cubicBezTo>
                  <a:pt x="228" y="442"/>
                  <a:pt x="228" y="442"/>
                  <a:pt x="228" y="442"/>
                </a:cubicBezTo>
                <a:cubicBezTo>
                  <a:pt x="228" y="442"/>
                  <a:pt x="227" y="442"/>
                  <a:pt x="227" y="443"/>
                </a:cubicBezTo>
                <a:cubicBezTo>
                  <a:pt x="227" y="443"/>
                  <a:pt x="227" y="443"/>
                  <a:pt x="227" y="443"/>
                </a:cubicBezTo>
                <a:cubicBezTo>
                  <a:pt x="227" y="443"/>
                  <a:pt x="227" y="443"/>
                  <a:pt x="227" y="443"/>
                </a:cubicBezTo>
                <a:cubicBezTo>
                  <a:pt x="227" y="443"/>
                  <a:pt x="227" y="443"/>
                  <a:pt x="226" y="443"/>
                </a:cubicBezTo>
                <a:cubicBezTo>
                  <a:pt x="226" y="443"/>
                  <a:pt x="226" y="443"/>
                  <a:pt x="226" y="443"/>
                </a:cubicBezTo>
                <a:cubicBezTo>
                  <a:pt x="226" y="443"/>
                  <a:pt x="226" y="443"/>
                  <a:pt x="226" y="443"/>
                </a:cubicBezTo>
                <a:cubicBezTo>
                  <a:pt x="226" y="443"/>
                  <a:pt x="226" y="442"/>
                  <a:pt x="226" y="442"/>
                </a:cubicBezTo>
                <a:cubicBezTo>
                  <a:pt x="226" y="442"/>
                  <a:pt x="225" y="442"/>
                  <a:pt x="225" y="442"/>
                </a:cubicBezTo>
                <a:cubicBezTo>
                  <a:pt x="225" y="442"/>
                  <a:pt x="225" y="442"/>
                  <a:pt x="225" y="442"/>
                </a:cubicBezTo>
                <a:cubicBezTo>
                  <a:pt x="224" y="442"/>
                  <a:pt x="224" y="442"/>
                  <a:pt x="224" y="442"/>
                </a:cubicBezTo>
                <a:cubicBezTo>
                  <a:pt x="224" y="442"/>
                  <a:pt x="223" y="442"/>
                  <a:pt x="223" y="442"/>
                </a:cubicBezTo>
                <a:cubicBezTo>
                  <a:pt x="223" y="442"/>
                  <a:pt x="223" y="442"/>
                  <a:pt x="223" y="441"/>
                </a:cubicBezTo>
                <a:cubicBezTo>
                  <a:pt x="223" y="441"/>
                  <a:pt x="224" y="441"/>
                  <a:pt x="223" y="441"/>
                </a:cubicBezTo>
                <a:cubicBezTo>
                  <a:pt x="223" y="441"/>
                  <a:pt x="223" y="441"/>
                  <a:pt x="223" y="441"/>
                </a:cubicBezTo>
                <a:cubicBezTo>
                  <a:pt x="223" y="441"/>
                  <a:pt x="223" y="441"/>
                  <a:pt x="223" y="441"/>
                </a:cubicBezTo>
                <a:cubicBezTo>
                  <a:pt x="223" y="441"/>
                  <a:pt x="223" y="441"/>
                  <a:pt x="223" y="442"/>
                </a:cubicBezTo>
                <a:cubicBezTo>
                  <a:pt x="223" y="442"/>
                  <a:pt x="222" y="442"/>
                  <a:pt x="222" y="442"/>
                </a:cubicBezTo>
                <a:cubicBezTo>
                  <a:pt x="222" y="442"/>
                  <a:pt x="222" y="443"/>
                  <a:pt x="222" y="443"/>
                </a:cubicBezTo>
                <a:cubicBezTo>
                  <a:pt x="222" y="443"/>
                  <a:pt x="222" y="443"/>
                  <a:pt x="222" y="443"/>
                </a:cubicBezTo>
                <a:cubicBezTo>
                  <a:pt x="223" y="444"/>
                  <a:pt x="223" y="444"/>
                  <a:pt x="223" y="444"/>
                </a:cubicBezTo>
                <a:cubicBezTo>
                  <a:pt x="223" y="444"/>
                  <a:pt x="223" y="444"/>
                  <a:pt x="223" y="444"/>
                </a:cubicBezTo>
                <a:cubicBezTo>
                  <a:pt x="223" y="445"/>
                  <a:pt x="224" y="444"/>
                  <a:pt x="224" y="445"/>
                </a:cubicBezTo>
                <a:cubicBezTo>
                  <a:pt x="224" y="445"/>
                  <a:pt x="223" y="445"/>
                  <a:pt x="223" y="445"/>
                </a:cubicBezTo>
                <a:cubicBezTo>
                  <a:pt x="223" y="445"/>
                  <a:pt x="222" y="445"/>
                  <a:pt x="222" y="445"/>
                </a:cubicBezTo>
                <a:cubicBezTo>
                  <a:pt x="222" y="446"/>
                  <a:pt x="222" y="445"/>
                  <a:pt x="221" y="445"/>
                </a:cubicBezTo>
                <a:cubicBezTo>
                  <a:pt x="221" y="445"/>
                  <a:pt x="221" y="445"/>
                  <a:pt x="221" y="445"/>
                </a:cubicBezTo>
                <a:cubicBezTo>
                  <a:pt x="221" y="445"/>
                  <a:pt x="221" y="445"/>
                  <a:pt x="221" y="445"/>
                </a:cubicBezTo>
                <a:cubicBezTo>
                  <a:pt x="221" y="445"/>
                  <a:pt x="220" y="445"/>
                  <a:pt x="220" y="445"/>
                </a:cubicBezTo>
                <a:cubicBezTo>
                  <a:pt x="220" y="445"/>
                  <a:pt x="220" y="445"/>
                  <a:pt x="220" y="445"/>
                </a:cubicBezTo>
                <a:cubicBezTo>
                  <a:pt x="220" y="446"/>
                  <a:pt x="220" y="446"/>
                  <a:pt x="219" y="446"/>
                </a:cubicBezTo>
                <a:cubicBezTo>
                  <a:pt x="219" y="446"/>
                  <a:pt x="219" y="446"/>
                  <a:pt x="219" y="445"/>
                </a:cubicBezTo>
                <a:cubicBezTo>
                  <a:pt x="219" y="445"/>
                  <a:pt x="219" y="445"/>
                  <a:pt x="219" y="445"/>
                </a:cubicBezTo>
                <a:cubicBezTo>
                  <a:pt x="219" y="445"/>
                  <a:pt x="220" y="445"/>
                  <a:pt x="220" y="445"/>
                </a:cubicBezTo>
                <a:cubicBezTo>
                  <a:pt x="220" y="444"/>
                  <a:pt x="219" y="444"/>
                  <a:pt x="219" y="444"/>
                </a:cubicBezTo>
                <a:cubicBezTo>
                  <a:pt x="219" y="444"/>
                  <a:pt x="219" y="444"/>
                  <a:pt x="219" y="444"/>
                </a:cubicBezTo>
                <a:cubicBezTo>
                  <a:pt x="219" y="444"/>
                  <a:pt x="219" y="444"/>
                  <a:pt x="219" y="444"/>
                </a:cubicBezTo>
                <a:cubicBezTo>
                  <a:pt x="219" y="444"/>
                  <a:pt x="219" y="444"/>
                  <a:pt x="219" y="444"/>
                </a:cubicBezTo>
                <a:cubicBezTo>
                  <a:pt x="219" y="444"/>
                  <a:pt x="219" y="444"/>
                  <a:pt x="219" y="444"/>
                </a:cubicBezTo>
                <a:cubicBezTo>
                  <a:pt x="219" y="443"/>
                  <a:pt x="219" y="443"/>
                  <a:pt x="219" y="443"/>
                </a:cubicBezTo>
                <a:cubicBezTo>
                  <a:pt x="219" y="443"/>
                  <a:pt x="219" y="443"/>
                  <a:pt x="219" y="443"/>
                </a:cubicBezTo>
                <a:cubicBezTo>
                  <a:pt x="218" y="443"/>
                  <a:pt x="218" y="443"/>
                  <a:pt x="218" y="443"/>
                </a:cubicBezTo>
                <a:cubicBezTo>
                  <a:pt x="218" y="443"/>
                  <a:pt x="218" y="443"/>
                  <a:pt x="217" y="443"/>
                </a:cubicBezTo>
                <a:cubicBezTo>
                  <a:pt x="217" y="443"/>
                  <a:pt x="217" y="443"/>
                  <a:pt x="217" y="443"/>
                </a:cubicBezTo>
                <a:cubicBezTo>
                  <a:pt x="217" y="444"/>
                  <a:pt x="217" y="444"/>
                  <a:pt x="217" y="444"/>
                </a:cubicBezTo>
                <a:cubicBezTo>
                  <a:pt x="217" y="444"/>
                  <a:pt x="216" y="443"/>
                  <a:pt x="216" y="443"/>
                </a:cubicBezTo>
                <a:cubicBezTo>
                  <a:pt x="216" y="443"/>
                  <a:pt x="216" y="443"/>
                  <a:pt x="216" y="443"/>
                </a:cubicBezTo>
                <a:cubicBezTo>
                  <a:pt x="216" y="443"/>
                  <a:pt x="216" y="443"/>
                  <a:pt x="216" y="443"/>
                </a:cubicBezTo>
                <a:cubicBezTo>
                  <a:pt x="216" y="443"/>
                  <a:pt x="216" y="443"/>
                  <a:pt x="216" y="443"/>
                </a:cubicBezTo>
                <a:cubicBezTo>
                  <a:pt x="216" y="443"/>
                  <a:pt x="216" y="443"/>
                  <a:pt x="216" y="443"/>
                </a:cubicBezTo>
                <a:cubicBezTo>
                  <a:pt x="217" y="443"/>
                  <a:pt x="217" y="443"/>
                  <a:pt x="217" y="442"/>
                </a:cubicBezTo>
                <a:cubicBezTo>
                  <a:pt x="217" y="442"/>
                  <a:pt x="217" y="442"/>
                  <a:pt x="217" y="442"/>
                </a:cubicBezTo>
                <a:cubicBezTo>
                  <a:pt x="217" y="441"/>
                  <a:pt x="217" y="441"/>
                  <a:pt x="217" y="441"/>
                </a:cubicBezTo>
                <a:cubicBezTo>
                  <a:pt x="217" y="441"/>
                  <a:pt x="218" y="440"/>
                  <a:pt x="218" y="440"/>
                </a:cubicBezTo>
                <a:cubicBezTo>
                  <a:pt x="218" y="440"/>
                  <a:pt x="218" y="439"/>
                  <a:pt x="218" y="439"/>
                </a:cubicBezTo>
                <a:cubicBezTo>
                  <a:pt x="219" y="438"/>
                  <a:pt x="219" y="438"/>
                  <a:pt x="219" y="437"/>
                </a:cubicBezTo>
                <a:cubicBezTo>
                  <a:pt x="219" y="437"/>
                  <a:pt x="219" y="437"/>
                  <a:pt x="219" y="437"/>
                </a:cubicBezTo>
                <a:cubicBezTo>
                  <a:pt x="220" y="437"/>
                  <a:pt x="220" y="437"/>
                  <a:pt x="220" y="437"/>
                </a:cubicBezTo>
                <a:cubicBezTo>
                  <a:pt x="220" y="436"/>
                  <a:pt x="221" y="437"/>
                  <a:pt x="221" y="436"/>
                </a:cubicBezTo>
                <a:cubicBezTo>
                  <a:pt x="221" y="436"/>
                  <a:pt x="222" y="436"/>
                  <a:pt x="223" y="436"/>
                </a:cubicBezTo>
                <a:cubicBezTo>
                  <a:pt x="223" y="436"/>
                  <a:pt x="224" y="436"/>
                  <a:pt x="224" y="436"/>
                </a:cubicBezTo>
                <a:cubicBezTo>
                  <a:pt x="225" y="436"/>
                  <a:pt x="226" y="435"/>
                  <a:pt x="226" y="435"/>
                </a:cubicBezTo>
                <a:cubicBezTo>
                  <a:pt x="227" y="435"/>
                  <a:pt x="228" y="434"/>
                  <a:pt x="229" y="434"/>
                </a:cubicBezTo>
                <a:cubicBezTo>
                  <a:pt x="230" y="433"/>
                  <a:pt x="230" y="433"/>
                  <a:pt x="231" y="433"/>
                </a:cubicBezTo>
                <a:cubicBezTo>
                  <a:pt x="232" y="432"/>
                  <a:pt x="233" y="431"/>
                  <a:pt x="234" y="431"/>
                </a:cubicBezTo>
                <a:cubicBezTo>
                  <a:pt x="234" y="431"/>
                  <a:pt x="234" y="431"/>
                  <a:pt x="234" y="431"/>
                </a:cubicBezTo>
                <a:cubicBezTo>
                  <a:pt x="235" y="431"/>
                  <a:pt x="235" y="432"/>
                  <a:pt x="235" y="432"/>
                </a:cubicBezTo>
                <a:cubicBezTo>
                  <a:pt x="235" y="432"/>
                  <a:pt x="236" y="432"/>
                  <a:pt x="236" y="432"/>
                </a:cubicBezTo>
                <a:cubicBezTo>
                  <a:pt x="236" y="432"/>
                  <a:pt x="236" y="432"/>
                  <a:pt x="237" y="432"/>
                </a:cubicBezTo>
                <a:cubicBezTo>
                  <a:pt x="237" y="432"/>
                  <a:pt x="237" y="432"/>
                  <a:pt x="237" y="432"/>
                </a:cubicBezTo>
                <a:cubicBezTo>
                  <a:pt x="237" y="433"/>
                  <a:pt x="238" y="433"/>
                  <a:pt x="238" y="434"/>
                </a:cubicBezTo>
                <a:cubicBezTo>
                  <a:pt x="238" y="434"/>
                  <a:pt x="238" y="434"/>
                  <a:pt x="238" y="434"/>
                </a:cubicBezTo>
                <a:cubicBezTo>
                  <a:pt x="238" y="434"/>
                  <a:pt x="238" y="434"/>
                  <a:pt x="238" y="434"/>
                </a:cubicBezTo>
                <a:cubicBezTo>
                  <a:pt x="238" y="434"/>
                  <a:pt x="238" y="435"/>
                  <a:pt x="238" y="435"/>
                </a:cubicBezTo>
                <a:cubicBezTo>
                  <a:pt x="239" y="435"/>
                  <a:pt x="239" y="435"/>
                  <a:pt x="239" y="435"/>
                </a:cubicBezTo>
                <a:cubicBezTo>
                  <a:pt x="238" y="435"/>
                  <a:pt x="238" y="435"/>
                  <a:pt x="238" y="435"/>
                </a:cubicBezTo>
                <a:cubicBezTo>
                  <a:pt x="238" y="435"/>
                  <a:pt x="238" y="435"/>
                  <a:pt x="238" y="435"/>
                </a:cubicBezTo>
                <a:cubicBezTo>
                  <a:pt x="238" y="436"/>
                  <a:pt x="238" y="436"/>
                  <a:pt x="238" y="436"/>
                </a:cubicBezTo>
                <a:cubicBezTo>
                  <a:pt x="238" y="436"/>
                  <a:pt x="238" y="436"/>
                  <a:pt x="238" y="436"/>
                </a:cubicBezTo>
                <a:cubicBezTo>
                  <a:pt x="238" y="436"/>
                  <a:pt x="238" y="436"/>
                  <a:pt x="238" y="436"/>
                </a:cubicBezTo>
                <a:cubicBezTo>
                  <a:pt x="238" y="436"/>
                  <a:pt x="238" y="437"/>
                  <a:pt x="238" y="437"/>
                </a:cubicBezTo>
                <a:cubicBezTo>
                  <a:pt x="238" y="437"/>
                  <a:pt x="238" y="437"/>
                  <a:pt x="238" y="437"/>
                </a:cubicBezTo>
                <a:cubicBezTo>
                  <a:pt x="239" y="437"/>
                  <a:pt x="239" y="437"/>
                  <a:pt x="239" y="437"/>
                </a:cubicBezTo>
                <a:cubicBezTo>
                  <a:pt x="239" y="438"/>
                  <a:pt x="239" y="438"/>
                  <a:pt x="239" y="438"/>
                </a:cubicBezTo>
                <a:cubicBezTo>
                  <a:pt x="239" y="438"/>
                  <a:pt x="239" y="438"/>
                  <a:pt x="239" y="438"/>
                </a:cubicBezTo>
                <a:cubicBezTo>
                  <a:pt x="239" y="438"/>
                  <a:pt x="239" y="439"/>
                  <a:pt x="239" y="439"/>
                </a:cubicBezTo>
                <a:cubicBezTo>
                  <a:pt x="239" y="439"/>
                  <a:pt x="239" y="439"/>
                  <a:pt x="239" y="439"/>
                </a:cubicBezTo>
                <a:cubicBezTo>
                  <a:pt x="239" y="439"/>
                  <a:pt x="239" y="439"/>
                  <a:pt x="239" y="439"/>
                </a:cubicBezTo>
                <a:cubicBezTo>
                  <a:pt x="239" y="439"/>
                  <a:pt x="240" y="439"/>
                  <a:pt x="240" y="439"/>
                </a:cubicBezTo>
                <a:cubicBezTo>
                  <a:pt x="240" y="439"/>
                  <a:pt x="240" y="439"/>
                  <a:pt x="240" y="439"/>
                </a:cubicBezTo>
                <a:cubicBezTo>
                  <a:pt x="240" y="439"/>
                  <a:pt x="240" y="439"/>
                  <a:pt x="240" y="439"/>
                </a:cubicBezTo>
                <a:cubicBezTo>
                  <a:pt x="239" y="439"/>
                  <a:pt x="239" y="439"/>
                  <a:pt x="239" y="439"/>
                </a:cubicBezTo>
                <a:cubicBezTo>
                  <a:pt x="239" y="439"/>
                  <a:pt x="239" y="439"/>
                  <a:pt x="239" y="439"/>
                </a:cubicBezTo>
                <a:cubicBezTo>
                  <a:pt x="239" y="440"/>
                  <a:pt x="239" y="440"/>
                  <a:pt x="238" y="440"/>
                </a:cubicBezTo>
                <a:cubicBezTo>
                  <a:pt x="238" y="440"/>
                  <a:pt x="238" y="440"/>
                  <a:pt x="238" y="440"/>
                </a:cubicBezTo>
                <a:cubicBezTo>
                  <a:pt x="238" y="440"/>
                  <a:pt x="239" y="440"/>
                  <a:pt x="239" y="440"/>
                </a:cubicBezTo>
                <a:cubicBezTo>
                  <a:pt x="239" y="440"/>
                  <a:pt x="239" y="440"/>
                  <a:pt x="239" y="440"/>
                </a:cubicBezTo>
                <a:cubicBezTo>
                  <a:pt x="239" y="440"/>
                  <a:pt x="239" y="440"/>
                  <a:pt x="239" y="440"/>
                </a:cubicBezTo>
                <a:cubicBezTo>
                  <a:pt x="239" y="440"/>
                  <a:pt x="239" y="440"/>
                  <a:pt x="239" y="440"/>
                </a:cubicBezTo>
                <a:cubicBezTo>
                  <a:pt x="239" y="440"/>
                  <a:pt x="239" y="440"/>
                  <a:pt x="240" y="441"/>
                </a:cubicBezTo>
                <a:cubicBezTo>
                  <a:pt x="240" y="441"/>
                  <a:pt x="240" y="441"/>
                  <a:pt x="240" y="441"/>
                </a:cubicBezTo>
                <a:cubicBezTo>
                  <a:pt x="240" y="441"/>
                  <a:pt x="240" y="441"/>
                  <a:pt x="240" y="441"/>
                </a:cubicBezTo>
                <a:cubicBezTo>
                  <a:pt x="240" y="441"/>
                  <a:pt x="240" y="441"/>
                  <a:pt x="240" y="442"/>
                </a:cubicBezTo>
                <a:cubicBezTo>
                  <a:pt x="240" y="442"/>
                  <a:pt x="241" y="442"/>
                  <a:pt x="241" y="442"/>
                </a:cubicBezTo>
                <a:cubicBezTo>
                  <a:pt x="241" y="442"/>
                  <a:pt x="241" y="442"/>
                  <a:pt x="241" y="442"/>
                </a:cubicBezTo>
                <a:cubicBezTo>
                  <a:pt x="241" y="442"/>
                  <a:pt x="241" y="442"/>
                  <a:pt x="241" y="442"/>
                </a:cubicBezTo>
                <a:cubicBezTo>
                  <a:pt x="241" y="442"/>
                  <a:pt x="241" y="442"/>
                  <a:pt x="241" y="442"/>
                </a:cubicBezTo>
                <a:cubicBezTo>
                  <a:pt x="241" y="442"/>
                  <a:pt x="241" y="442"/>
                  <a:pt x="242" y="442"/>
                </a:cubicBezTo>
                <a:cubicBezTo>
                  <a:pt x="242" y="442"/>
                  <a:pt x="242" y="442"/>
                  <a:pt x="242" y="442"/>
                </a:cubicBezTo>
                <a:cubicBezTo>
                  <a:pt x="242" y="442"/>
                  <a:pt x="243" y="442"/>
                  <a:pt x="243" y="442"/>
                </a:cubicBezTo>
                <a:cubicBezTo>
                  <a:pt x="243" y="442"/>
                  <a:pt x="243" y="442"/>
                  <a:pt x="243" y="442"/>
                </a:cubicBezTo>
                <a:cubicBezTo>
                  <a:pt x="243" y="442"/>
                  <a:pt x="243" y="442"/>
                  <a:pt x="243" y="443"/>
                </a:cubicBezTo>
                <a:cubicBezTo>
                  <a:pt x="243" y="443"/>
                  <a:pt x="243" y="443"/>
                  <a:pt x="243" y="443"/>
                </a:cubicBezTo>
                <a:cubicBezTo>
                  <a:pt x="243" y="443"/>
                  <a:pt x="243" y="443"/>
                  <a:pt x="242" y="443"/>
                </a:cubicBezTo>
                <a:cubicBezTo>
                  <a:pt x="242" y="443"/>
                  <a:pt x="242" y="443"/>
                  <a:pt x="242" y="443"/>
                </a:cubicBezTo>
                <a:cubicBezTo>
                  <a:pt x="242" y="443"/>
                  <a:pt x="242" y="443"/>
                  <a:pt x="242" y="443"/>
                </a:cubicBezTo>
                <a:cubicBezTo>
                  <a:pt x="242" y="444"/>
                  <a:pt x="242" y="444"/>
                  <a:pt x="242" y="444"/>
                </a:cubicBezTo>
                <a:cubicBezTo>
                  <a:pt x="243" y="444"/>
                  <a:pt x="243" y="444"/>
                  <a:pt x="243" y="444"/>
                </a:cubicBezTo>
                <a:cubicBezTo>
                  <a:pt x="243" y="443"/>
                  <a:pt x="243" y="443"/>
                  <a:pt x="243" y="443"/>
                </a:cubicBezTo>
                <a:cubicBezTo>
                  <a:pt x="243" y="443"/>
                  <a:pt x="243" y="443"/>
                  <a:pt x="243" y="443"/>
                </a:cubicBezTo>
                <a:cubicBezTo>
                  <a:pt x="243" y="443"/>
                  <a:pt x="244" y="443"/>
                  <a:pt x="244" y="443"/>
                </a:cubicBezTo>
                <a:cubicBezTo>
                  <a:pt x="244" y="443"/>
                  <a:pt x="244" y="443"/>
                  <a:pt x="244" y="443"/>
                </a:cubicBezTo>
                <a:cubicBezTo>
                  <a:pt x="244" y="443"/>
                  <a:pt x="244" y="444"/>
                  <a:pt x="244" y="444"/>
                </a:cubicBezTo>
                <a:cubicBezTo>
                  <a:pt x="244" y="444"/>
                  <a:pt x="244" y="444"/>
                  <a:pt x="244" y="444"/>
                </a:cubicBezTo>
                <a:cubicBezTo>
                  <a:pt x="244" y="444"/>
                  <a:pt x="244" y="444"/>
                  <a:pt x="244" y="444"/>
                </a:cubicBezTo>
                <a:cubicBezTo>
                  <a:pt x="244" y="444"/>
                  <a:pt x="244" y="444"/>
                  <a:pt x="244" y="444"/>
                </a:cubicBezTo>
                <a:cubicBezTo>
                  <a:pt x="244" y="445"/>
                  <a:pt x="244" y="445"/>
                  <a:pt x="244" y="445"/>
                </a:cubicBezTo>
                <a:cubicBezTo>
                  <a:pt x="244" y="445"/>
                  <a:pt x="245" y="445"/>
                  <a:pt x="245" y="445"/>
                </a:cubicBezTo>
                <a:cubicBezTo>
                  <a:pt x="245" y="445"/>
                  <a:pt x="245" y="445"/>
                  <a:pt x="245" y="445"/>
                </a:cubicBezTo>
                <a:cubicBezTo>
                  <a:pt x="245" y="445"/>
                  <a:pt x="246" y="445"/>
                  <a:pt x="246" y="445"/>
                </a:cubicBezTo>
                <a:cubicBezTo>
                  <a:pt x="246" y="445"/>
                  <a:pt x="246" y="444"/>
                  <a:pt x="246" y="445"/>
                </a:cubicBezTo>
                <a:cubicBezTo>
                  <a:pt x="246" y="445"/>
                  <a:pt x="246" y="445"/>
                  <a:pt x="245" y="446"/>
                </a:cubicBezTo>
                <a:cubicBezTo>
                  <a:pt x="245" y="446"/>
                  <a:pt x="245" y="446"/>
                  <a:pt x="245" y="446"/>
                </a:cubicBezTo>
                <a:cubicBezTo>
                  <a:pt x="245" y="446"/>
                  <a:pt x="245" y="446"/>
                  <a:pt x="245" y="446"/>
                </a:cubicBezTo>
                <a:cubicBezTo>
                  <a:pt x="245" y="446"/>
                  <a:pt x="245" y="446"/>
                  <a:pt x="245" y="446"/>
                </a:cubicBezTo>
                <a:cubicBezTo>
                  <a:pt x="245" y="446"/>
                  <a:pt x="245" y="446"/>
                  <a:pt x="245" y="447"/>
                </a:cubicBezTo>
                <a:cubicBezTo>
                  <a:pt x="245" y="447"/>
                  <a:pt x="245" y="447"/>
                  <a:pt x="245" y="447"/>
                </a:cubicBezTo>
                <a:cubicBezTo>
                  <a:pt x="245" y="447"/>
                  <a:pt x="245" y="447"/>
                  <a:pt x="245" y="447"/>
                </a:cubicBezTo>
                <a:cubicBezTo>
                  <a:pt x="245" y="447"/>
                  <a:pt x="245" y="448"/>
                  <a:pt x="245" y="448"/>
                </a:cubicBezTo>
                <a:cubicBezTo>
                  <a:pt x="246" y="448"/>
                  <a:pt x="246" y="448"/>
                  <a:pt x="246" y="447"/>
                </a:cubicBezTo>
                <a:cubicBezTo>
                  <a:pt x="246" y="447"/>
                  <a:pt x="246" y="447"/>
                  <a:pt x="246" y="447"/>
                </a:cubicBezTo>
                <a:cubicBezTo>
                  <a:pt x="246" y="447"/>
                  <a:pt x="246" y="447"/>
                  <a:pt x="246" y="447"/>
                </a:cubicBezTo>
                <a:cubicBezTo>
                  <a:pt x="247" y="447"/>
                  <a:pt x="247" y="447"/>
                  <a:pt x="247" y="448"/>
                </a:cubicBezTo>
                <a:cubicBezTo>
                  <a:pt x="247" y="448"/>
                  <a:pt x="247" y="448"/>
                  <a:pt x="247" y="448"/>
                </a:cubicBezTo>
                <a:cubicBezTo>
                  <a:pt x="247" y="448"/>
                  <a:pt x="248" y="448"/>
                  <a:pt x="248" y="448"/>
                </a:cubicBezTo>
                <a:cubicBezTo>
                  <a:pt x="248" y="448"/>
                  <a:pt x="248" y="448"/>
                  <a:pt x="248" y="447"/>
                </a:cubicBezTo>
                <a:cubicBezTo>
                  <a:pt x="248" y="447"/>
                  <a:pt x="248" y="447"/>
                  <a:pt x="249" y="447"/>
                </a:cubicBezTo>
                <a:cubicBezTo>
                  <a:pt x="249" y="447"/>
                  <a:pt x="249" y="447"/>
                  <a:pt x="249" y="447"/>
                </a:cubicBezTo>
                <a:cubicBezTo>
                  <a:pt x="250" y="448"/>
                  <a:pt x="250" y="447"/>
                  <a:pt x="250" y="447"/>
                </a:cubicBezTo>
                <a:cubicBezTo>
                  <a:pt x="250" y="447"/>
                  <a:pt x="250" y="447"/>
                  <a:pt x="251" y="447"/>
                </a:cubicBezTo>
                <a:cubicBezTo>
                  <a:pt x="251" y="447"/>
                  <a:pt x="251" y="447"/>
                  <a:pt x="251" y="447"/>
                </a:cubicBezTo>
                <a:cubicBezTo>
                  <a:pt x="251" y="447"/>
                  <a:pt x="251" y="447"/>
                  <a:pt x="251" y="447"/>
                </a:cubicBezTo>
                <a:cubicBezTo>
                  <a:pt x="251" y="447"/>
                  <a:pt x="251" y="447"/>
                  <a:pt x="251" y="447"/>
                </a:cubicBezTo>
                <a:cubicBezTo>
                  <a:pt x="251" y="447"/>
                  <a:pt x="251" y="447"/>
                  <a:pt x="252" y="447"/>
                </a:cubicBezTo>
                <a:cubicBezTo>
                  <a:pt x="252" y="447"/>
                  <a:pt x="252" y="447"/>
                  <a:pt x="252" y="447"/>
                </a:cubicBezTo>
                <a:cubicBezTo>
                  <a:pt x="252" y="447"/>
                  <a:pt x="252" y="447"/>
                  <a:pt x="252" y="447"/>
                </a:cubicBezTo>
                <a:cubicBezTo>
                  <a:pt x="251" y="446"/>
                  <a:pt x="251" y="446"/>
                  <a:pt x="251" y="446"/>
                </a:cubicBezTo>
                <a:cubicBezTo>
                  <a:pt x="252" y="446"/>
                  <a:pt x="252" y="446"/>
                  <a:pt x="252" y="445"/>
                </a:cubicBezTo>
                <a:cubicBezTo>
                  <a:pt x="252" y="445"/>
                  <a:pt x="252" y="445"/>
                  <a:pt x="252" y="445"/>
                </a:cubicBezTo>
                <a:cubicBezTo>
                  <a:pt x="252" y="445"/>
                  <a:pt x="252" y="445"/>
                  <a:pt x="252" y="445"/>
                </a:cubicBezTo>
                <a:cubicBezTo>
                  <a:pt x="252" y="445"/>
                  <a:pt x="252" y="445"/>
                  <a:pt x="252" y="445"/>
                </a:cubicBezTo>
                <a:cubicBezTo>
                  <a:pt x="252" y="445"/>
                  <a:pt x="253" y="446"/>
                  <a:pt x="253" y="446"/>
                </a:cubicBezTo>
                <a:cubicBezTo>
                  <a:pt x="253" y="446"/>
                  <a:pt x="253" y="446"/>
                  <a:pt x="253" y="446"/>
                </a:cubicBezTo>
                <a:cubicBezTo>
                  <a:pt x="253" y="446"/>
                  <a:pt x="253" y="447"/>
                  <a:pt x="253" y="447"/>
                </a:cubicBezTo>
                <a:cubicBezTo>
                  <a:pt x="253" y="447"/>
                  <a:pt x="253" y="447"/>
                  <a:pt x="253" y="448"/>
                </a:cubicBezTo>
                <a:cubicBezTo>
                  <a:pt x="253" y="448"/>
                  <a:pt x="253" y="448"/>
                  <a:pt x="253" y="448"/>
                </a:cubicBezTo>
                <a:cubicBezTo>
                  <a:pt x="253" y="448"/>
                  <a:pt x="253" y="448"/>
                  <a:pt x="253" y="448"/>
                </a:cubicBezTo>
                <a:cubicBezTo>
                  <a:pt x="253" y="448"/>
                  <a:pt x="253" y="448"/>
                  <a:pt x="253" y="448"/>
                </a:cubicBezTo>
                <a:cubicBezTo>
                  <a:pt x="254" y="449"/>
                  <a:pt x="254" y="449"/>
                  <a:pt x="254" y="449"/>
                </a:cubicBezTo>
                <a:cubicBezTo>
                  <a:pt x="254" y="449"/>
                  <a:pt x="254" y="449"/>
                  <a:pt x="254" y="449"/>
                </a:cubicBezTo>
                <a:cubicBezTo>
                  <a:pt x="254" y="449"/>
                  <a:pt x="254" y="449"/>
                  <a:pt x="255" y="449"/>
                </a:cubicBezTo>
                <a:cubicBezTo>
                  <a:pt x="255" y="450"/>
                  <a:pt x="255" y="450"/>
                  <a:pt x="255" y="450"/>
                </a:cubicBezTo>
                <a:cubicBezTo>
                  <a:pt x="255" y="450"/>
                  <a:pt x="255" y="450"/>
                  <a:pt x="256" y="450"/>
                </a:cubicBezTo>
                <a:cubicBezTo>
                  <a:pt x="256" y="450"/>
                  <a:pt x="256" y="450"/>
                  <a:pt x="256" y="450"/>
                </a:cubicBezTo>
                <a:cubicBezTo>
                  <a:pt x="256" y="450"/>
                  <a:pt x="256" y="450"/>
                  <a:pt x="256" y="450"/>
                </a:cubicBezTo>
                <a:cubicBezTo>
                  <a:pt x="256" y="451"/>
                  <a:pt x="256" y="451"/>
                  <a:pt x="256" y="451"/>
                </a:cubicBezTo>
                <a:cubicBezTo>
                  <a:pt x="256" y="451"/>
                  <a:pt x="256" y="451"/>
                  <a:pt x="257" y="451"/>
                </a:cubicBezTo>
                <a:cubicBezTo>
                  <a:pt x="257" y="451"/>
                  <a:pt x="257" y="451"/>
                  <a:pt x="257" y="452"/>
                </a:cubicBezTo>
                <a:cubicBezTo>
                  <a:pt x="257" y="452"/>
                  <a:pt x="258" y="452"/>
                  <a:pt x="258" y="452"/>
                </a:cubicBezTo>
                <a:cubicBezTo>
                  <a:pt x="258" y="452"/>
                  <a:pt x="258" y="452"/>
                  <a:pt x="258" y="452"/>
                </a:cubicBezTo>
                <a:cubicBezTo>
                  <a:pt x="259" y="452"/>
                  <a:pt x="259" y="452"/>
                  <a:pt x="259" y="452"/>
                </a:cubicBezTo>
                <a:cubicBezTo>
                  <a:pt x="259" y="452"/>
                  <a:pt x="259" y="453"/>
                  <a:pt x="260" y="453"/>
                </a:cubicBezTo>
                <a:cubicBezTo>
                  <a:pt x="260" y="453"/>
                  <a:pt x="260" y="453"/>
                  <a:pt x="260" y="453"/>
                </a:cubicBezTo>
                <a:cubicBezTo>
                  <a:pt x="260" y="453"/>
                  <a:pt x="260" y="453"/>
                  <a:pt x="260" y="453"/>
                </a:cubicBezTo>
                <a:cubicBezTo>
                  <a:pt x="260" y="453"/>
                  <a:pt x="260" y="453"/>
                  <a:pt x="260" y="452"/>
                </a:cubicBezTo>
                <a:cubicBezTo>
                  <a:pt x="261" y="452"/>
                  <a:pt x="261" y="452"/>
                  <a:pt x="261" y="452"/>
                </a:cubicBezTo>
                <a:cubicBezTo>
                  <a:pt x="261" y="452"/>
                  <a:pt x="261" y="452"/>
                  <a:pt x="261" y="453"/>
                </a:cubicBezTo>
                <a:cubicBezTo>
                  <a:pt x="261" y="453"/>
                  <a:pt x="261" y="453"/>
                  <a:pt x="261" y="453"/>
                </a:cubicBezTo>
                <a:cubicBezTo>
                  <a:pt x="262" y="453"/>
                  <a:pt x="262" y="453"/>
                  <a:pt x="262" y="452"/>
                </a:cubicBezTo>
                <a:cubicBezTo>
                  <a:pt x="262" y="452"/>
                  <a:pt x="262" y="452"/>
                  <a:pt x="262" y="452"/>
                </a:cubicBezTo>
                <a:cubicBezTo>
                  <a:pt x="262" y="452"/>
                  <a:pt x="262" y="452"/>
                  <a:pt x="262" y="452"/>
                </a:cubicBezTo>
                <a:cubicBezTo>
                  <a:pt x="262" y="452"/>
                  <a:pt x="262" y="452"/>
                  <a:pt x="262" y="453"/>
                </a:cubicBezTo>
                <a:cubicBezTo>
                  <a:pt x="262" y="453"/>
                  <a:pt x="263" y="453"/>
                  <a:pt x="263" y="453"/>
                </a:cubicBezTo>
                <a:cubicBezTo>
                  <a:pt x="263" y="453"/>
                  <a:pt x="263" y="452"/>
                  <a:pt x="263" y="452"/>
                </a:cubicBezTo>
                <a:cubicBezTo>
                  <a:pt x="264" y="453"/>
                  <a:pt x="264" y="453"/>
                  <a:pt x="264" y="453"/>
                </a:cubicBezTo>
                <a:cubicBezTo>
                  <a:pt x="264" y="453"/>
                  <a:pt x="264" y="453"/>
                  <a:pt x="264" y="453"/>
                </a:cubicBezTo>
                <a:cubicBezTo>
                  <a:pt x="264" y="453"/>
                  <a:pt x="264" y="453"/>
                  <a:pt x="264" y="453"/>
                </a:cubicBezTo>
                <a:cubicBezTo>
                  <a:pt x="265" y="454"/>
                  <a:pt x="265" y="454"/>
                  <a:pt x="265" y="453"/>
                </a:cubicBezTo>
                <a:cubicBezTo>
                  <a:pt x="265" y="453"/>
                  <a:pt x="266" y="453"/>
                  <a:pt x="266" y="453"/>
                </a:cubicBezTo>
                <a:cubicBezTo>
                  <a:pt x="266" y="453"/>
                  <a:pt x="266" y="453"/>
                  <a:pt x="266" y="453"/>
                </a:cubicBezTo>
                <a:cubicBezTo>
                  <a:pt x="266" y="453"/>
                  <a:pt x="266" y="453"/>
                  <a:pt x="266" y="453"/>
                </a:cubicBezTo>
                <a:cubicBezTo>
                  <a:pt x="266" y="453"/>
                  <a:pt x="267" y="453"/>
                  <a:pt x="267" y="453"/>
                </a:cubicBezTo>
                <a:cubicBezTo>
                  <a:pt x="267" y="452"/>
                  <a:pt x="267" y="452"/>
                  <a:pt x="267" y="452"/>
                </a:cubicBezTo>
                <a:cubicBezTo>
                  <a:pt x="267" y="452"/>
                  <a:pt x="268" y="452"/>
                  <a:pt x="268" y="452"/>
                </a:cubicBezTo>
                <a:cubicBezTo>
                  <a:pt x="268" y="452"/>
                  <a:pt x="268" y="452"/>
                  <a:pt x="268" y="452"/>
                </a:cubicBezTo>
                <a:cubicBezTo>
                  <a:pt x="268" y="452"/>
                  <a:pt x="268" y="452"/>
                  <a:pt x="268" y="452"/>
                </a:cubicBezTo>
                <a:cubicBezTo>
                  <a:pt x="268" y="452"/>
                  <a:pt x="268" y="452"/>
                  <a:pt x="268" y="452"/>
                </a:cubicBezTo>
                <a:cubicBezTo>
                  <a:pt x="269" y="452"/>
                  <a:pt x="269" y="452"/>
                  <a:pt x="269" y="452"/>
                </a:cubicBezTo>
                <a:cubicBezTo>
                  <a:pt x="269" y="452"/>
                  <a:pt x="269" y="452"/>
                  <a:pt x="269" y="452"/>
                </a:cubicBezTo>
                <a:cubicBezTo>
                  <a:pt x="269" y="451"/>
                  <a:pt x="270" y="451"/>
                  <a:pt x="270" y="451"/>
                </a:cubicBezTo>
                <a:cubicBezTo>
                  <a:pt x="271" y="451"/>
                  <a:pt x="271" y="451"/>
                  <a:pt x="271" y="451"/>
                </a:cubicBezTo>
                <a:cubicBezTo>
                  <a:pt x="271" y="451"/>
                  <a:pt x="271" y="451"/>
                  <a:pt x="271" y="451"/>
                </a:cubicBezTo>
                <a:cubicBezTo>
                  <a:pt x="271" y="451"/>
                  <a:pt x="271" y="451"/>
                  <a:pt x="271" y="452"/>
                </a:cubicBezTo>
                <a:cubicBezTo>
                  <a:pt x="271" y="452"/>
                  <a:pt x="272" y="451"/>
                  <a:pt x="272" y="451"/>
                </a:cubicBezTo>
                <a:cubicBezTo>
                  <a:pt x="272" y="451"/>
                  <a:pt x="272" y="451"/>
                  <a:pt x="272" y="451"/>
                </a:cubicBezTo>
                <a:cubicBezTo>
                  <a:pt x="272" y="451"/>
                  <a:pt x="272" y="451"/>
                  <a:pt x="272" y="451"/>
                </a:cubicBezTo>
                <a:cubicBezTo>
                  <a:pt x="272" y="451"/>
                  <a:pt x="272" y="451"/>
                  <a:pt x="272" y="451"/>
                </a:cubicBezTo>
                <a:cubicBezTo>
                  <a:pt x="272" y="451"/>
                  <a:pt x="272" y="451"/>
                  <a:pt x="273" y="451"/>
                </a:cubicBezTo>
                <a:cubicBezTo>
                  <a:pt x="273" y="451"/>
                  <a:pt x="273" y="451"/>
                  <a:pt x="273" y="451"/>
                </a:cubicBezTo>
                <a:cubicBezTo>
                  <a:pt x="273" y="451"/>
                  <a:pt x="273" y="451"/>
                  <a:pt x="273" y="451"/>
                </a:cubicBezTo>
                <a:cubicBezTo>
                  <a:pt x="273" y="450"/>
                  <a:pt x="273" y="450"/>
                  <a:pt x="274" y="450"/>
                </a:cubicBezTo>
                <a:cubicBezTo>
                  <a:pt x="274" y="450"/>
                  <a:pt x="274" y="451"/>
                  <a:pt x="274" y="451"/>
                </a:cubicBezTo>
                <a:cubicBezTo>
                  <a:pt x="275" y="451"/>
                  <a:pt x="275" y="451"/>
                  <a:pt x="275" y="451"/>
                </a:cubicBezTo>
                <a:cubicBezTo>
                  <a:pt x="275" y="451"/>
                  <a:pt x="276" y="451"/>
                  <a:pt x="276" y="451"/>
                </a:cubicBezTo>
                <a:cubicBezTo>
                  <a:pt x="276" y="451"/>
                  <a:pt x="276" y="451"/>
                  <a:pt x="276" y="451"/>
                </a:cubicBezTo>
                <a:cubicBezTo>
                  <a:pt x="276" y="451"/>
                  <a:pt x="276" y="451"/>
                  <a:pt x="276" y="451"/>
                </a:cubicBezTo>
                <a:cubicBezTo>
                  <a:pt x="276" y="451"/>
                  <a:pt x="276" y="451"/>
                  <a:pt x="276" y="451"/>
                </a:cubicBezTo>
                <a:cubicBezTo>
                  <a:pt x="277" y="451"/>
                  <a:pt x="277" y="451"/>
                  <a:pt x="277" y="451"/>
                </a:cubicBezTo>
                <a:cubicBezTo>
                  <a:pt x="277" y="451"/>
                  <a:pt x="277" y="451"/>
                  <a:pt x="278" y="451"/>
                </a:cubicBezTo>
                <a:cubicBezTo>
                  <a:pt x="278" y="451"/>
                  <a:pt x="278" y="451"/>
                  <a:pt x="278" y="451"/>
                </a:cubicBezTo>
                <a:cubicBezTo>
                  <a:pt x="278" y="451"/>
                  <a:pt x="278" y="451"/>
                  <a:pt x="278" y="451"/>
                </a:cubicBezTo>
                <a:cubicBezTo>
                  <a:pt x="278" y="452"/>
                  <a:pt x="279" y="452"/>
                  <a:pt x="279" y="452"/>
                </a:cubicBezTo>
                <a:cubicBezTo>
                  <a:pt x="279" y="452"/>
                  <a:pt x="279" y="452"/>
                  <a:pt x="279" y="452"/>
                </a:cubicBezTo>
                <a:cubicBezTo>
                  <a:pt x="280" y="452"/>
                  <a:pt x="280" y="452"/>
                  <a:pt x="280" y="452"/>
                </a:cubicBezTo>
                <a:cubicBezTo>
                  <a:pt x="280" y="452"/>
                  <a:pt x="281" y="453"/>
                  <a:pt x="281" y="453"/>
                </a:cubicBezTo>
                <a:cubicBezTo>
                  <a:pt x="282" y="453"/>
                  <a:pt x="282" y="453"/>
                  <a:pt x="282" y="453"/>
                </a:cubicBezTo>
                <a:cubicBezTo>
                  <a:pt x="282" y="453"/>
                  <a:pt x="282" y="453"/>
                  <a:pt x="282" y="453"/>
                </a:cubicBezTo>
                <a:cubicBezTo>
                  <a:pt x="282" y="453"/>
                  <a:pt x="282" y="453"/>
                  <a:pt x="283" y="453"/>
                </a:cubicBezTo>
                <a:cubicBezTo>
                  <a:pt x="283" y="452"/>
                  <a:pt x="283" y="453"/>
                  <a:pt x="283" y="452"/>
                </a:cubicBezTo>
                <a:cubicBezTo>
                  <a:pt x="283" y="452"/>
                  <a:pt x="284" y="452"/>
                  <a:pt x="284" y="452"/>
                </a:cubicBezTo>
                <a:cubicBezTo>
                  <a:pt x="284" y="452"/>
                  <a:pt x="284" y="452"/>
                  <a:pt x="284" y="452"/>
                </a:cubicBezTo>
                <a:cubicBezTo>
                  <a:pt x="284" y="452"/>
                  <a:pt x="284" y="452"/>
                  <a:pt x="284" y="452"/>
                </a:cubicBezTo>
                <a:cubicBezTo>
                  <a:pt x="284" y="452"/>
                  <a:pt x="284" y="452"/>
                  <a:pt x="285" y="452"/>
                </a:cubicBezTo>
                <a:cubicBezTo>
                  <a:pt x="285" y="452"/>
                  <a:pt x="285" y="452"/>
                  <a:pt x="285" y="452"/>
                </a:cubicBezTo>
                <a:cubicBezTo>
                  <a:pt x="285" y="452"/>
                  <a:pt x="286" y="452"/>
                  <a:pt x="286" y="452"/>
                </a:cubicBezTo>
                <a:cubicBezTo>
                  <a:pt x="286" y="451"/>
                  <a:pt x="286" y="451"/>
                  <a:pt x="286" y="451"/>
                </a:cubicBezTo>
                <a:cubicBezTo>
                  <a:pt x="286" y="451"/>
                  <a:pt x="286" y="451"/>
                  <a:pt x="286" y="450"/>
                </a:cubicBezTo>
                <a:cubicBezTo>
                  <a:pt x="286" y="450"/>
                  <a:pt x="286" y="450"/>
                  <a:pt x="286" y="450"/>
                </a:cubicBezTo>
                <a:cubicBezTo>
                  <a:pt x="285" y="450"/>
                  <a:pt x="285" y="450"/>
                  <a:pt x="285" y="450"/>
                </a:cubicBezTo>
                <a:cubicBezTo>
                  <a:pt x="285" y="450"/>
                  <a:pt x="285" y="450"/>
                  <a:pt x="284" y="449"/>
                </a:cubicBezTo>
                <a:cubicBezTo>
                  <a:pt x="284" y="449"/>
                  <a:pt x="284" y="449"/>
                  <a:pt x="284" y="449"/>
                </a:cubicBezTo>
                <a:cubicBezTo>
                  <a:pt x="284" y="449"/>
                  <a:pt x="284" y="449"/>
                  <a:pt x="284" y="449"/>
                </a:cubicBezTo>
                <a:cubicBezTo>
                  <a:pt x="284" y="449"/>
                  <a:pt x="284" y="449"/>
                  <a:pt x="284" y="449"/>
                </a:cubicBezTo>
                <a:cubicBezTo>
                  <a:pt x="283" y="448"/>
                  <a:pt x="283" y="448"/>
                  <a:pt x="283" y="448"/>
                </a:cubicBezTo>
                <a:cubicBezTo>
                  <a:pt x="283" y="448"/>
                  <a:pt x="283" y="447"/>
                  <a:pt x="284" y="447"/>
                </a:cubicBezTo>
                <a:cubicBezTo>
                  <a:pt x="284" y="447"/>
                  <a:pt x="284" y="447"/>
                  <a:pt x="284" y="446"/>
                </a:cubicBezTo>
                <a:cubicBezTo>
                  <a:pt x="284" y="446"/>
                  <a:pt x="284" y="446"/>
                  <a:pt x="285" y="446"/>
                </a:cubicBezTo>
                <a:cubicBezTo>
                  <a:pt x="285" y="446"/>
                  <a:pt x="285" y="447"/>
                  <a:pt x="285" y="447"/>
                </a:cubicBezTo>
                <a:cubicBezTo>
                  <a:pt x="285" y="447"/>
                  <a:pt x="285" y="447"/>
                  <a:pt x="285" y="447"/>
                </a:cubicBezTo>
                <a:cubicBezTo>
                  <a:pt x="285" y="448"/>
                  <a:pt x="286" y="448"/>
                  <a:pt x="286" y="448"/>
                </a:cubicBezTo>
                <a:cubicBezTo>
                  <a:pt x="286" y="448"/>
                  <a:pt x="286" y="448"/>
                  <a:pt x="286" y="449"/>
                </a:cubicBezTo>
                <a:cubicBezTo>
                  <a:pt x="287" y="449"/>
                  <a:pt x="287" y="449"/>
                  <a:pt x="287" y="449"/>
                </a:cubicBezTo>
                <a:cubicBezTo>
                  <a:pt x="287" y="449"/>
                  <a:pt x="287" y="449"/>
                  <a:pt x="287" y="449"/>
                </a:cubicBezTo>
                <a:cubicBezTo>
                  <a:pt x="287" y="449"/>
                  <a:pt x="287" y="449"/>
                  <a:pt x="287" y="449"/>
                </a:cubicBezTo>
                <a:cubicBezTo>
                  <a:pt x="286" y="448"/>
                  <a:pt x="286" y="448"/>
                  <a:pt x="286" y="448"/>
                </a:cubicBezTo>
                <a:cubicBezTo>
                  <a:pt x="286" y="448"/>
                  <a:pt x="286" y="447"/>
                  <a:pt x="286" y="447"/>
                </a:cubicBezTo>
                <a:cubicBezTo>
                  <a:pt x="286" y="447"/>
                  <a:pt x="286" y="447"/>
                  <a:pt x="286" y="447"/>
                </a:cubicBezTo>
                <a:cubicBezTo>
                  <a:pt x="286" y="446"/>
                  <a:pt x="285" y="446"/>
                  <a:pt x="285" y="446"/>
                </a:cubicBezTo>
                <a:cubicBezTo>
                  <a:pt x="285" y="446"/>
                  <a:pt x="285" y="445"/>
                  <a:pt x="285" y="445"/>
                </a:cubicBezTo>
                <a:cubicBezTo>
                  <a:pt x="285" y="445"/>
                  <a:pt x="285" y="445"/>
                  <a:pt x="285" y="445"/>
                </a:cubicBezTo>
                <a:cubicBezTo>
                  <a:pt x="285" y="445"/>
                  <a:pt x="286" y="445"/>
                  <a:pt x="286" y="445"/>
                </a:cubicBezTo>
                <a:cubicBezTo>
                  <a:pt x="286" y="445"/>
                  <a:pt x="286" y="445"/>
                  <a:pt x="286" y="445"/>
                </a:cubicBezTo>
                <a:cubicBezTo>
                  <a:pt x="286" y="445"/>
                  <a:pt x="286" y="445"/>
                  <a:pt x="286" y="445"/>
                </a:cubicBezTo>
                <a:cubicBezTo>
                  <a:pt x="286" y="445"/>
                  <a:pt x="286" y="445"/>
                  <a:pt x="286" y="445"/>
                </a:cubicBezTo>
                <a:cubicBezTo>
                  <a:pt x="286" y="446"/>
                  <a:pt x="286" y="446"/>
                  <a:pt x="286" y="446"/>
                </a:cubicBezTo>
                <a:cubicBezTo>
                  <a:pt x="286" y="446"/>
                  <a:pt x="286" y="446"/>
                  <a:pt x="286" y="446"/>
                </a:cubicBezTo>
                <a:cubicBezTo>
                  <a:pt x="286" y="446"/>
                  <a:pt x="286" y="446"/>
                  <a:pt x="286" y="446"/>
                </a:cubicBezTo>
                <a:cubicBezTo>
                  <a:pt x="286" y="446"/>
                  <a:pt x="286" y="446"/>
                  <a:pt x="286" y="446"/>
                </a:cubicBezTo>
                <a:cubicBezTo>
                  <a:pt x="286" y="446"/>
                  <a:pt x="286" y="446"/>
                  <a:pt x="286" y="446"/>
                </a:cubicBezTo>
                <a:cubicBezTo>
                  <a:pt x="286" y="446"/>
                  <a:pt x="286" y="446"/>
                  <a:pt x="286" y="445"/>
                </a:cubicBezTo>
                <a:cubicBezTo>
                  <a:pt x="287" y="445"/>
                  <a:pt x="287" y="445"/>
                  <a:pt x="286" y="445"/>
                </a:cubicBezTo>
                <a:cubicBezTo>
                  <a:pt x="286" y="445"/>
                  <a:pt x="286" y="445"/>
                  <a:pt x="286" y="445"/>
                </a:cubicBezTo>
                <a:cubicBezTo>
                  <a:pt x="286" y="444"/>
                  <a:pt x="286" y="444"/>
                  <a:pt x="285" y="444"/>
                </a:cubicBezTo>
                <a:cubicBezTo>
                  <a:pt x="285" y="444"/>
                  <a:pt x="285" y="444"/>
                  <a:pt x="285" y="444"/>
                </a:cubicBezTo>
                <a:cubicBezTo>
                  <a:pt x="285" y="443"/>
                  <a:pt x="285" y="443"/>
                  <a:pt x="284" y="442"/>
                </a:cubicBezTo>
                <a:cubicBezTo>
                  <a:pt x="284" y="442"/>
                  <a:pt x="284" y="442"/>
                  <a:pt x="284" y="442"/>
                </a:cubicBezTo>
                <a:cubicBezTo>
                  <a:pt x="284" y="442"/>
                  <a:pt x="284" y="441"/>
                  <a:pt x="284" y="441"/>
                </a:cubicBezTo>
                <a:cubicBezTo>
                  <a:pt x="284" y="441"/>
                  <a:pt x="284" y="441"/>
                  <a:pt x="285" y="441"/>
                </a:cubicBezTo>
                <a:cubicBezTo>
                  <a:pt x="285" y="441"/>
                  <a:pt x="285" y="441"/>
                  <a:pt x="285" y="441"/>
                </a:cubicBezTo>
                <a:cubicBezTo>
                  <a:pt x="285" y="441"/>
                  <a:pt x="285" y="441"/>
                  <a:pt x="285" y="441"/>
                </a:cubicBezTo>
                <a:cubicBezTo>
                  <a:pt x="285" y="441"/>
                  <a:pt x="285" y="441"/>
                  <a:pt x="286" y="441"/>
                </a:cubicBezTo>
                <a:cubicBezTo>
                  <a:pt x="286" y="442"/>
                  <a:pt x="286" y="441"/>
                  <a:pt x="287" y="442"/>
                </a:cubicBezTo>
                <a:cubicBezTo>
                  <a:pt x="287" y="442"/>
                  <a:pt x="287" y="442"/>
                  <a:pt x="287" y="442"/>
                </a:cubicBezTo>
                <a:cubicBezTo>
                  <a:pt x="287" y="442"/>
                  <a:pt x="287" y="442"/>
                  <a:pt x="288" y="442"/>
                </a:cubicBezTo>
                <a:cubicBezTo>
                  <a:pt x="288" y="442"/>
                  <a:pt x="288" y="441"/>
                  <a:pt x="288" y="441"/>
                </a:cubicBezTo>
                <a:cubicBezTo>
                  <a:pt x="288" y="441"/>
                  <a:pt x="289" y="441"/>
                  <a:pt x="289" y="441"/>
                </a:cubicBezTo>
                <a:cubicBezTo>
                  <a:pt x="289" y="441"/>
                  <a:pt x="289" y="441"/>
                  <a:pt x="289" y="441"/>
                </a:cubicBezTo>
                <a:cubicBezTo>
                  <a:pt x="289" y="441"/>
                  <a:pt x="289" y="441"/>
                  <a:pt x="290" y="441"/>
                </a:cubicBezTo>
                <a:cubicBezTo>
                  <a:pt x="290" y="441"/>
                  <a:pt x="290" y="441"/>
                  <a:pt x="290" y="441"/>
                </a:cubicBezTo>
                <a:cubicBezTo>
                  <a:pt x="290" y="441"/>
                  <a:pt x="291" y="441"/>
                  <a:pt x="290" y="441"/>
                </a:cubicBezTo>
                <a:cubicBezTo>
                  <a:pt x="290" y="441"/>
                  <a:pt x="290" y="441"/>
                  <a:pt x="290" y="441"/>
                </a:cubicBezTo>
                <a:cubicBezTo>
                  <a:pt x="290" y="441"/>
                  <a:pt x="289" y="440"/>
                  <a:pt x="289" y="440"/>
                </a:cubicBezTo>
                <a:cubicBezTo>
                  <a:pt x="289" y="440"/>
                  <a:pt x="289" y="440"/>
                  <a:pt x="289" y="440"/>
                </a:cubicBezTo>
                <a:cubicBezTo>
                  <a:pt x="289" y="440"/>
                  <a:pt x="289" y="439"/>
                  <a:pt x="289" y="439"/>
                </a:cubicBezTo>
                <a:cubicBezTo>
                  <a:pt x="288" y="439"/>
                  <a:pt x="288" y="439"/>
                  <a:pt x="289" y="439"/>
                </a:cubicBezTo>
                <a:cubicBezTo>
                  <a:pt x="289" y="438"/>
                  <a:pt x="289" y="438"/>
                  <a:pt x="289" y="438"/>
                </a:cubicBezTo>
                <a:cubicBezTo>
                  <a:pt x="290" y="438"/>
                  <a:pt x="290" y="438"/>
                  <a:pt x="291" y="438"/>
                </a:cubicBezTo>
                <a:cubicBezTo>
                  <a:pt x="291" y="439"/>
                  <a:pt x="292" y="439"/>
                  <a:pt x="292" y="439"/>
                </a:cubicBezTo>
                <a:cubicBezTo>
                  <a:pt x="292" y="439"/>
                  <a:pt x="293" y="439"/>
                  <a:pt x="293" y="439"/>
                </a:cubicBezTo>
                <a:cubicBezTo>
                  <a:pt x="293" y="439"/>
                  <a:pt x="293" y="439"/>
                  <a:pt x="293" y="439"/>
                </a:cubicBezTo>
                <a:cubicBezTo>
                  <a:pt x="293" y="439"/>
                  <a:pt x="293" y="439"/>
                  <a:pt x="294" y="439"/>
                </a:cubicBezTo>
                <a:cubicBezTo>
                  <a:pt x="294" y="440"/>
                  <a:pt x="294" y="440"/>
                  <a:pt x="294" y="440"/>
                </a:cubicBezTo>
                <a:cubicBezTo>
                  <a:pt x="294" y="440"/>
                  <a:pt x="294" y="441"/>
                  <a:pt x="295" y="441"/>
                </a:cubicBezTo>
                <a:cubicBezTo>
                  <a:pt x="295" y="441"/>
                  <a:pt x="295" y="441"/>
                  <a:pt x="295" y="441"/>
                </a:cubicBezTo>
                <a:cubicBezTo>
                  <a:pt x="295" y="441"/>
                  <a:pt x="295" y="441"/>
                  <a:pt x="295" y="441"/>
                </a:cubicBezTo>
                <a:cubicBezTo>
                  <a:pt x="295" y="442"/>
                  <a:pt x="295" y="442"/>
                  <a:pt x="295" y="442"/>
                </a:cubicBezTo>
                <a:cubicBezTo>
                  <a:pt x="295" y="442"/>
                  <a:pt x="295" y="442"/>
                  <a:pt x="295" y="442"/>
                </a:cubicBezTo>
                <a:cubicBezTo>
                  <a:pt x="295" y="443"/>
                  <a:pt x="296" y="443"/>
                  <a:pt x="296" y="443"/>
                </a:cubicBezTo>
                <a:cubicBezTo>
                  <a:pt x="296" y="443"/>
                  <a:pt x="297" y="443"/>
                  <a:pt x="297" y="443"/>
                </a:cubicBezTo>
                <a:cubicBezTo>
                  <a:pt x="297" y="443"/>
                  <a:pt x="298" y="443"/>
                  <a:pt x="298" y="443"/>
                </a:cubicBezTo>
                <a:cubicBezTo>
                  <a:pt x="298" y="443"/>
                  <a:pt x="298" y="444"/>
                  <a:pt x="298" y="444"/>
                </a:cubicBezTo>
                <a:cubicBezTo>
                  <a:pt x="298" y="444"/>
                  <a:pt x="298" y="444"/>
                  <a:pt x="298" y="443"/>
                </a:cubicBezTo>
                <a:cubicBezTo>
                  <a:pt x="298" y="443"/>
                  <a:pt x="299" y="443"/>
                  <a:pt x="299" y="443"/>
                </a:cubicBezTo>
                <a:cubicBezTo>
                  <a:pt x="299" y="443"/>
                  <a:pt x="299" y="442"/>
                  <a:pt x="299" y="443"/>
                </a:cubicBezTo>
                <a:cubicBezTo>
                  <a:pt x="299" y="443"/>
                  <a:pt x="299" y="443"/>
                  <a:pt x="299" y="443"/>
                </a:cubicBezTo>
                <a:cubicBezTo>
                  <a:pt x="299" y="443"/>
                  <a:pt x="299" y="443"/>
                  <a:pt x="299" y="444"/>
                </a:cubicBezTo>
                <a:cubicBezTo>
                  <a:pt x="299" y="444"/>
                  <a:pt x="299" y="444"/>
                  <a:pt x="299" y="444"/>
                </a:cubicBezTo>
                <a:cubicBezTo>
                  <a:pt x="299" y="444"/>
                  <a:pt x="299" y="444"/>
                  <a:pt x="300" y="443"/>
                </a:cubicBezTo>
                <a:cubicBezTo>
                  <a:pt x="300" y="443"/>
                  <a:pt x="300" y="444"/>
                  <a:pt x="300" y="444"/>
                </a:cubicBezTo>
                <a:cubicBezTo>
                  <a:pt x="299" y="444"/>
                  <a:pt x="299" y="444"/>
                  <a:pt x="299" y="444"/>
                </a:cubicBezTo>
                <a:cubicBezTo>
                  <a:pt x="298" y="445"/>
                  <a:pt x="298" y="446"/>
                  <a:pt x="297" y="446"/>
                </a:cubicBezTo>
                <a:cubicBezTo>
                  <a:pt x="297" y="447"/>
                  <a:pt x="297" y="447"/>
                  <a:pt x="297" y="447"/>
                </a:cubicBezTo>
                <a:cubicBezTo>
                  <a:pt x="297" y="447"/>
                  <a:pt x="297" y="447"/>
                  <a:pt x="297" y="447"/>
                </a:cubicBezTo>
                <a:cubicBezTo>
                  <a:pt x="297" y="447"/>
                  <a:pt x="297" y="447"/>
                  <a:pt x="297" y="447"/>
                </a:cubicBezTo>
                <a:cubicBezTo>
                  <a:pt x="297" y="448"/>
                  <a:pt x="297" y="448"/>
                  <a:pt x="297" y="448"/>
                </a:cubicBezTo>
                <a:cubicBezTo>
                  <a:pt x="298" y="448"/>
                  <a:pt x="298" y="447"/>
                  <a:pt x="298" y="447"/>
                </a:cubicBezTo>
                <a:cubicBezTo>
                  <a:pt x="298" y="447"/>
                  <a:pt x="298" y="447"/>
                  <a:pt x="298" y="447"/>
                </a:cubicBezTo>
                <a:cubicBezTo>
                  <a:pt x="299" y="447"/>
                  <a:pt x="299" y="447"/>
                  <a:pt x="299" y="446"/>
                </a:cubicBezTo>
                <a:cubicBezTo>
                  <a:pt x="299" y="446"/>
                  <a:pt x="299" y="445"/>
                  <a:pt x="300" y="444"/>
                </a:cubicBezTo>
                <a:cubicBezTo>
                  <a:pt x="301" y="444"/>
                  <a:pt x="302" y="444"/>
                  <a:pt x="302" y="443"/>
                </a:cubicBezTo>
                <a:cubicBezTo>
                  <a:pt x="302" y="444"/>
                  <a:pt x="302" y="444"/>
                  <a:pt x="302" y="444"/>
                </a:cubicBezTo>
                <a:cubicBezTo>
                  <a:pt x="302" y="444"/>
                  <a:pt x="301" y="445"/>
                  <a:pt x="301" y="445"/>
                </a:cubicBezTo>
                <a:cubicBezTo>
                  <a:pt x="301" y="445"/>
                  <a:pt x="302" y="446"/>
                  <a:pt x="302" y="446"/>
                </a:cubicBezTo>
                <a:cubicBezTo>
                  <a:pt x="302" y="447"/>
                  <a:pt x="302" y="447"/>
                  <a:pt x="301" y="448"/>
                </a:cubicBezTo>
                <a:cubicBezTo>
                  <a:pt x="301" y="448"/>
                  <a:pt x="301" y="448"/>
                  <a:pt x="301" y="449"/>
                </a:cubicBezTo>
                <a:cubicBezTo>
                  <a:pt x="301" y="449"/>
                  <a:pt x="301" y="450"/>
                  <a:pt x="300" y="451"/>
                </a:cubicBezTo>
                <a:cubicBezTo>
                  <a:pt x="301" y="451"/>
                  <a:pt x="301" y="451"/>
                  <a:pt x="302" y="451"/>
                </a:cubicBezTo>
                <a:cubicBezTo>
                  <a:pt x="302" y="451"/>
                  <a:pt x="302" y="451"/>
                  <a:pt x="302" y="451"/>
                </a:cubicBezTo>
                <a:cubicBezTo>
                  <a:pt x="301" y="452"/>
                  <a:pt x="301" y="452"/>
                  <a:pt x="301" y="452"/>
                </a:cubicBezTo>
                <a:cubicBezTo>
                  <a:pt x="301" y="452"/>
                  <a:pt x="301" y="452"/>
                  <a:pt x="301" y="452"/>
                </a:cubicBezTo>
                <a:cubicBezTo>
                  <a:pt x="301" y="452"/>
                  <a:pt x="301" y="452"/>
                  <a:pt x="301" y="453"/>
                </a:cubicBezTo>
                <a:cubicBezTo>
                  <a:pt x="301" y="454"/>
                  <a:pt x="301" y="454"/>
                  <a:pt x="301" y="455"/>
                </a:cubicBezTo>
                <a:cubicBezTo>
                  <a:pt x="300" y="455"/>
                  <a:pt x="300" y="455"/>
                  <a:pt x="300" y="455"/>
                </a:cubicBezTo>
                <a:cubicBezTo>
                  <a:pt x="300" y="454"/>
                  <a:pt x="300" y="454"/>
                  <a:pt x="300" y="454"/>
                </a:cubicBezTo>
                <a:cubicBezTo>
                  <a:pt x="299" y="454"/>
                  <a:pt x="300" y="455"/>
                  <a:pt x="299" y="456"/>
                </a:cubicBezTo>
                <a:cubicBezTo>
                  <a:pt x="299" y="456"/>
                  <a:pt x="299" y="456"/>
                  <a:pt x="299" y="456"/>
                </a:cubicBezTo>
                <a:cubicBezTo>
                  <a:pt x="299" y="456"/>
                  <a:pt x="299" y="457"/>
                  <a:pt x="299" y="457"/>
                </a:cubicBezTo>
                <a:cubicBezTo>
                  <a:pt x="299" y="457"/>
                  <a:pt x="299" y="457"/>
                  <a:pt x="299" y="457"/>
                </a:cubicBezTo>
                <a:cubicBezTo>
                  <a:pt x="299" y="457"/>
                  <a:pt x="299" y="457"/>
                  <a:pt x="299" y="457"/>
                </a:cubicBezTo>
                <a:cubicBezTo>
                  <a:pt x="299" y="458"/>
                  <a:pt x="300" y="458"/>
                  <a:pt x="300" y="458"/>
                </a:cubicBezTo>
                <a:cubicBezTo>
                  <a:pt x="301" y="458"/>
                  <a:pt x="301" y="458"/>
                  <a:pt x="301" y="458"/>
                </a:cubicBezTo>
                <a:cubicBezTo>
                  <a:pt x="301" y="458"/>
                  <a:pt x="301" y="457"/>
                  <a:pt x="302" y="458"/>
                </a:cubicBezTo>
                <a:cubicBezTo>
                  <a:pt x="301" y="459"/>
                  <a:pt x="301" y="460"/>
                  <a:pt x="300" y="460"/>
                </a:cubicBezTo>
                <a:cubicBezTo>
                  <a:pt x="301" y="461"/>
                  <a:pt x="301" y="461"/>
                  <a:pt x="301" y="461"/>
                </a:cubicBezTo>
                <a:cubicBezTo>
                  <a:pt x="301" y="461"/>
                  <a:pt x="301" y="461"/>
                  <a:pt x="301" y="461"/>
                </a:cubicBezTo>
                <a:cubicBezTo>
                  <a:pt x="301" y="462"/>
                  <a:pt x="302" y="461"/>
                  <a:pt x="302" y="461"/>
                </a:cubicBezTo>
                <a:cubicBezTo>
                  <a:pt x="302" y="461"/>
                  <a:pt x="302" y="461"/>
                  <a:pt x="302" y="461"/>
                </a:cubicBezTo>
                <a:cubicBezTo>
                  <a:pt x="302" y="461"/>
                  <a:pt x="302" y="460"/>
                  <a:pt x="303" y="460"/>
                </a:cubicBezTo>
                <a:cubicBezTo>
                  <a:pt x="303" y="460"/>
                  <a:pt x="304" y="460"/>
                  <a:pt x="303" y="459"/>
                </a:cubicBezTo>
                <a:cubicBezTo>
                  <a:pt x="304" y="459"/>
                  <a:pt x="304" y="460"/>
                  <a:pt x="305" y="459"/>
                </a:cubicBezTo>
                <a:cubicBezTo>
                  <a:pt x="305" y="459"/>
                  <a:pt x="305" y="459"/>
                  <a:pt x="305" y="459"/>
                </a:cubicBezTo>
                <a:cubicBezTo>
                  <a:pt x="305" y="459"/>
                  <a:pt x="305" y="460"/>
                  <a:pt x="305" y="460"/>
                </a:cubicBezTo>
                <a:cubicBezTo>
                  <a:pt x="304" y="461"/>
                  <a:pt x="304" y="461"/>
                  <a:pt x="303" y="462"/>
                </a:cubicBezTo>
                <a:cubicBezTo>
                  <a:pt x="304" y="462"/>
                  <a:pt x="305" y="462"/>
                  <a:pt x="306" y="461"/>
                </a:cubicBezTo>
                <a:cubicBezTo>
                  <a:pt x="306" y="461"/>
                  <a:pt x="306" y="461"/>
                  <a:pt x="306" y="462"/>
                </a:cubicBezTo>
                <a:cubicBezTo>
                  <a:pt x="306" y="462"/>
                  <a:pt x="306" y="462"/>
                  <a:pt x="306" y="462"/>
                </a:cubicBezTo>
                <a:cubicBezTo>
                  <a:pt x="306" y="462"/>
                  <a:pt x="306" y="462"/>
                  <a:pt x="306" y="462"/>
                </a:cubicBezTo>
                <a:cubicBezTo>
                  <a:pt x="305" y="462"/>
                  <a:pt x="305" y="463"/>
                  <a:pt x="305" y="463"/>
                </a:cubicBezTo>
                <a:cubicBezTo>
                  <a:pt x="306" y="463"/>
                  <a:pt x="306" y="463"/>
                  <a:pt x="306" y="463"/>
                </a:cubicBezTo>
                <a:cubicBezTo>
                  <a:pt x="306" y="464"/>
                  <a:pt x="306" y="464"/>
                  <a:pt x="306" y="464"/>
                </a:cubicBezTo>
                <a:cubicBezTo>
                  <a:pt x="306" y="464"/>
                  <a:pt x="306" y="465"/>
                  <a:pt x="307" y="465"/>
                </a:cubicBezTo>
                <a:cubicBezTo>
                  <a:pt x="307" y="464"/>
                  <a:pt x="307" y="464"/>
                  <a:pt x="307" y="464"/>
                </a:cubicBezTo>
                <a:cubicBezTo>
                  <a:pt x="307" y="463"/>
                  <a:pt x="307" y="463"/>
                  <a:pt x="307" y="463"/>
                </a:cubicBezTo>
                <a:cubicBezTo>
                  <a:pt x="308" y="463"/>
                  <a:pt x="309" y="462"/>
                  <a:pt x="309" y="462"/>
                </a:cubicBezTo>
                <a:cubicBezTo>
                  <a:pt x="309" y="462"/>
                  <a:pt x="308" y="462"/>
                  <a:pt x="308" y="462"/>
                </a:cubicBezTo>
                <a:cubicBezTo>
                  <a:pt x="308" y="463"/>
                  <a:pt x="307" y="463"/>
                  <a:pt x="307" y="463"/>
                </a:cubicBezTo>
                <a:cubicBezTo>
                  <a:pt x="307" y="463"/>
                  <a:pt x="307" y="462"/>
                  <a:pt x="307" y="462"/>
                </a:cubicBezTo>
                <a:cubicBezTo>
                  <a:pt x="307" y="462"/>
                  <a:pt x="307" y="461"/>
                  <a:pt x="307" y="461"/>
                </a:cubicBezTo>
                <a:cubicBezTo>
                  <a:pt x="307" y="461"/>
                  <a:pt x="307" y="461"/>
                  <a:pt x="307" y="460"/>
                </a:cubicBezTo>
                <a:cubicBezTo>
                  <a:pt x="307" y="460"/>
                  <a:pt x="307" y="460"/>
                  <a:pt x="307" y="460"/>
                </a:cubicBezTo>
                <a:cubicBezTo>
                  <a:pt x="307" y="460"/>
                  <a:pt x="306" y="459"/>
                  <a:pt x="306" y="459"/>
                </a:cubicBezTo>
                <a:cubicBezTo>
                  <a:pt x="306" y="458"/>
                  <a:pt x="306" y="458"/>
                  <a:pt x="306" y="458"/>
                </a:cubicBezTo>
                <a:cubicBezTo>
                  <a:pt x="306" y="457"/>
                  <a:pt x="306" y="457"/>
                  <a:pt x="306" y="457"/>
                </a:cubicBezTo>
                <a:cubicBezTo>
                  <a:pt x="306" y="457"/>
                  <a:pt x="306" y="457"/>
                  <a:pt x="307" y="457"/>
                </a:cubicBezTo>
                <a:cubicBezTo>
                  <a:pt x="307" y="456"/>
                  <a:pt x="306" y="456"/>
                  <a:pt x="306" y="456"/>
                </a:cubicBezTo>
                <a:cubicBezTo>
                  <a:pt x="306" y="455"/>
                  <a:pt x="305" y="454"/>
                  <a:pt x="305" y="454"/>
                </a:cubicBezTo>
                <a:cubicBezTo>
                  <a:pt x="304" y="454"/>
                  <a:pt x="304" y="453"/>
                  <a:pt x="304" y="453"/>
                </a:cubicBezTo>
                <a:cubicBezTo>
                  <a:pt x="304" y="452"/>
                  <a:pt x="305" y="452"/>
                  <a:pt x="305" y="451"/>
                </a:cubicBezTo>
                <a:cubicBezTo>
                  <a:pt x="305" y="451"/>
                  <a:pt x="305" y="450"/>
                  <a:pt x="305" y="450"/>
                </a:cubicBezTo>
                <a:cubicBezTo>
                  <a:pt x="305" y="449"/>
                  <a:pt x="305" y="449"/>
                  <a:pt x="306" y="448"/>
                </a:cubicBezTo>
                <a:cubicBezTo>
                  <a:pt x="306" y="448"/>
                  <a:pt x="306" y="448"/>
                  <a:pt x="306" y="448"/>
                </a:cubicBezTo>
                <a:cubicBezTo>
                  <a:pt x="306" y="448"/>
                  <a:pt x="306" y="447"/>
                  <a:pt x="306" y="447"/>
                </a:cubicBezTo>
                <a:cubicBezTo>
                  <a:pt x="305" y="447"/>
                  <a:pt x="305" y="447"/>
                  <a:pt x="306" y="447"/>
                </a:cubicBezTo>
                <a:cubicBezTo>
                  <a:pt x="306" y="447"/>
                  <a:pt x="306" y="447"/>
                  <a:pt x="306" y="447"/>
                </a:cubicBezTo>
                <a:cubicBezTo>
                  <a:pt x="306" y="447"/>
                  <a:pt x="307" y="447"/>
                  <a:pt x="307" y="447"/>
                </a:cubicBezTo>
                <a:cubicBezTo>
                  <a:pt x="307" y="447"/>
                  <a:pt x="307" y="447"/>
                  <a:pt x="307" y="447"/>
                </a:cubicBezTo>
                <a:cubicBezTo>
                  <a:pt x="308" y="447"/>
                  <a:pt x="308" y="446"/>
                  <a:pt x="308" y="447"/>
                </a:cubicBezTo>
                <a:cubicBezTo>
                  <a:pt x="308" y="447"/>
                  <a:pt x="309" y="447"/>
                  <a:pt x="309" y="447"/>
                </a:cubicBezTo>
                <a:cubicBezTo>
                  <a:pt x="309" y="447"/>
                  <a:pt x="310" y="447"/>
                  <a:pt x="310" y="447"/>
                </a:cubicBezTo>
                <a:cubicBezTo>
                  <a:pt x="311" y="447"/>
                  <a:pt x="311" y="446"/>
                  <a:pt x="311" y="446"/>
                </a:cubicBezTo>
                <a:cubicBezTo>
                  <a:pt x="311" y="446"/>
                  <a:pt x="311" y="445"/>
                  <a:pt x="312" y="445"/>
                </a:cubicBezTo>
                <a:cubicBezTo>
                  <a:pt x="312" y="445"/>
                  <a:pt x="312" y="445"/>
                  <a:pt x="313" y="444"/>
                </a:cubicBezTo>
                <a:cubicBezTo>
                  <a:pt x="313" y="444"/>
                  <a:pt x="314" y="443"/>
                  <a:pt x="314" y="443"/>
                </a:cubicBezTo>
                <a:cubicBezTo>
                  <a:pt x="314" y="443"/>
                  <a:pt x="314" y="443"/>
                  <a:pt x="314" y="443"/>
                </a:cubicBezTo>
                <a:cubicBezTo>
                  <a:pt x="314" y="443"/>
                  <a:pt x="314" y="443"/>
                  <a:pt x="314" y="443"/>
                </a:cubicBezTo>
                <a:cubicBezTo>
                  <a:pt x="314" y="442"/>
                  <a:pt x="314" y="441"/>
                  <a:pt x="314" y="441"/>
                </a:cubicBezTo>
                <a:cubicBezTo>
                  <a:pt x="315" y="440"/>
                  <a:pt x="316" y="440"/>
                  <a:pt x="316" y="439"/>
                </a:cubicBezTo>
                <a:cubicBezTo>
                  <a:pt x="317" y="439"/>
                  <a:pt x="317" y="439"/>
                  <a:pt x="317" y="439"/>
                </a:cubicBezTo>
                <a:cubicBezTo>
                  <a:pt x="317" y="439"/>
                  <a:pt x="318" y="438"/>
                  <a:pt x="318" y="438"/>
                </a:cubicBezTo>
                <a:cubicBezTo>
                  <a:pt x="318" y="438"/>
                  <a:pt x="318" y="438"/>
                  <a:pt x="318" y="438"/>
                </a:cubicBezTo>
                <a:cubicBezTo>
                  <a:pt x="318" y="437"/>
                  <a:pt x="318" y="437"/>
                  <a:pt x="318" y="437"/>
                </a:cubicBezTo>
                <a:cubicBezTo>
                  <a:pt x="318" y="437"/>
                  <a:pt x="317" y="437"/>
                  <a:pt x="317" y="436"/>
                </a:cubicBezTo>
                <a:cubicBezTo>
                  <a:pt x="317" y="436"/>
                  <a:pt x="317" y="436"/>
                  <a:pt x="317" y="436"/>
                </a:cubicBezTo>
                <a:cubicBezTo>
                  <a:pt x="317" y="435"/>
                  <a:pt x="317" y="435"/>
                  <a:pt x="317" y="435"/>
                </a:cubicBezTo>
                <a:cubicBezTo>
                  <a:pt x="318" y="435"/>
                  <a:pt x="317" y="434"/>
                  <a:pt x="318" y="434"/>
                </a:cubicBezTo>
                <a:cubicBezTo>
                  <a:pt x="318" y="434"/>
                  <a:pt x="318" y="433"/>
                  <a:pt x="318" y="433"/>
                </a:cubicBezTo>
                <a:cubicBezTo>
                  <a:pt x="318" y="432"/>
                  <a:pt x="318" y="432"/>
                  <a:pt x="318" y="431"/>
                </a:cubicBezTo>
                <a:cubicBezTo>
                  <a:pt x="318" y="431"/>
                  <a:pt x="318" y="430"/>
                  <a:pt x="318" y="430"/>
                </a:cubicBezTo>
                <a:cubicBezTo>
                  <a:pt x="317" y="430"/>
                  <a:pt x="317" y="430"/>
                  <a:pt x="317" y="430"/>
                </a:cubicBezTo>
                <a:cubicBezTo>
                  <a:pt x="317" y="430"/>
                  <a:pt x="316" y="430"/>
                  <a:pt x="316" y="430"/>
                </a:cubicBezTo>
                <a:cubicBezTo>
                  <a:pt x="316" y="430"/>
                  <a:pt x="316" y="430"/>
                  <a:pt x="316" y="430"/>
                </a:cubicBezTo>
                <a:cubicBezTo>
                  <a:pt x="316" y="430"/>
                  <a:pt x="316" y="430"/>
                  <a:pt x="316" y="430"/>
                </a:cubicBezTo>
                <a:cubicBezTo>
                  <a:pt x="316" y="430"/>
                  <a:pt x="316" y="430"/>
                  <a:pt x="316" y="431"/>
                </a:cubicBezTo>
                <a:cubicBezTo>
                  <a:pt x="316" y="431"/>
                  <a:pt x="316" y="431"/>
                  <a:pt x="316" y="431"/>
                </a:cubicBezTo>
                <a:cubicBezTo>
                  <a:pt x="315" y="431"/>
                  <a:pt x="315" y="431"/>
                  <a:pt x="315" y="431"/>
                </a:cubicBezTo>
                <a:cubicBezTo>
                  <a:pt x="315" y="432"/>
                  <a:pt x="314" y="432"/>
                  <a:pt x="315" y="432"/>
                </a:cubicBezTo>
                <a:cubicBezTo>
                  <a:pt x="315" y="432"/>
                  <a:pt x="315" y="432"/>
                  <a:pt x="315" y="433"/>
                </a:cubicBezTo>
                <a:cubicBezTo>
                  <a:pt x="315" y="432"/>
                  <a:pt x="315" y="432"/>
                  <a:pt x="316" y="432"/>
                </a:cubicBezTo>
                <a:cubicBezTo>
                  <a:pt x="316" y="433"/>
                  <a:pt x="316" y="433"/>
                  <a:pt x="316" y="433"/>
                </a:cubicBezTo>
                <a:cubicBezTo>
                  <a:pt x="316" y="433"/>
                  <a:pt x="315" y="434"/>
                  <a:pt x="315" y="434"/>
                </a:cubicBezTo>
                <a:cubicBezTo>
                  <a:pt x="315" y="434"/>
                  <a:pt x="315" y="434"/>
                  <a:pt x="314" y="434"/>
                </a:cubicBezTo>
                <a:cubicBezTo>
                  <a:pt x="314" y="434"/>
                  <a:pt x="314" y="434"/>
                  <a:pt x="314" y="434"/>
                </a:cubicBezTo>
                <a:cubicBezTo>
                  <a:pt x="313" y="434"/>
                  <a:pt x="313" y="435"/>
                  <a:pt x="313" y="435"/>
                </a:cubicBezTo>
                <a:cubicBezTo>
                  <a:pt x="313" y="435"/>
                  <a:pt x="312" y="435"/>
                  <a:pt x="312" y="435"/>
                </a:cubicBezTo>
                <a:cubicBezTo>
                  <a:pt x="312" y="435"/>
                  <a:pt x="312" y="434"/>
                  <a:pt x="312" y="434"/>
                </a:cubicBezTo>
                <a:cubicBezTo>
                  <a:pt x="311" y="434"/>
                  <a:pt x="311" y="434"/>
                  <a:pt x="311" y="434"/>
                </a:cubicBezTo>
                <a:cubicBezTo>
                  <a:pt x="311" y="434"/>
                  <a:pt x="311" y="434"/>
                  <a:pt x="311" y="434"/>
                </a:cubicBezTo>
                <a:cubicBezTo>
                  <a:pt x="311" y="433"/>
                  <a:pt x="311" y="433"/>
                  <a:pt x="311" y="432"/>
                </a:cubicBezTo>
                <a:cubicBezTo>
                  <a:pt x="312" y="432"/>
                  <a:pt x="312" y="431"/>
                  <a:pt x="311" y="430"/>
                </a:cubicBezTo>
                <a:cubicBezTo>
                  <a:pt x="311" y="430"/>
                  <a:pt x="312" y="430"/>
                  <a:pt x="312" y="430"/>
                </a:cubicBezTo>
                <a:cubicBezTo>
                  <a:pt x="312" y="430"/>
                  <a:pt x="312" y="430"/>
                  <a:pt x="312" y="430"/>
                </a:cubicBezTo>
                <a:cubicBezTo>
                  <a:pt x="313" y="430"/>
                  <a:pt x="313" y="430"/>
                  <a:pt x="313" y="430"/>
                </a:cubicBezTo>
                <a:cubicBezTo>
                  <a:pt x="313" y="429"/>
                  <a:pt x="313" y="429"/>
                  <a:pt x="313" y="429"/>
                </a:cubicBezTo>
                <a:cubicBezTo>
                  <a:pt x="314" y="429"/>
                  <a:pt x="314" y="429"/>
                  <a:pt x="314" y="429"/>
                </a:cubicBezTo>
                <a:cubicBezTo>
                  <a:pt x="314" y="429"/>
                  <a:pt x="315" y="428"/>
                  <a:pt x="315" y="427"/>
                </a:cubicBezTo>
                <a:cubicBezTo>
                  <a:pt x="315" y="428"/>
                  <a:pt x="314" y="428"/>
                  <a:pt x="314" y="427"/>
                </a:cubicBezTo>
                <a:cubicBezTo>
                  <a:pt x="314" y="427"/>
                  <a:pt x="314" y="427"/>
                  <a:pt x="314" y="427"/>
                </a:cubicBezTo>
                <a:cubicBezTo>
                  <a:pt x="314" y="427"/>
                  <a:pt x="314" y="427"/>
                  <a:pt x="313" y="427"/>
                </a:cubicBezTo>
                <a:cubicBezTo>
                  <a:pt x="313" y="427"/>
                  <a:pt x="313" y="426"/>
                  <a:pt x="313" y="426"/>
                </a:cubicBezTo>
                <a:cubicBezTo>
                  <a:pt x="313" y="426"/>
                  <a:pt x="314" y="425"/>
                  <a:pt x="314" y="424"/>
                </a:cubicBezTo>
                <a:cubicBezTo>
                  <a:pt x="314" y="424"/>
                  <a:pt x="313" y="424"/>
                  <a:pt x="314" y="424"/>
                </a:cubicBezTo>
                <a:cubicBezTo>
                  <a:pt x="314" y="423"/>
                  <a:pt x="314" y="423"/>
                  <a:pt x="314" y="423"/>
                </a:cubicBezTo>
                <a:cubicBezTo>
                  <a:pt x="315" y="423"/>
                  <a:pt x="315" y="423"/>
                  <a:pt x="315" y="423"/>
                </a:cubicBezTo>
                <a:cubicBezTo>
                  <a:pt x="316" y="423"/>
                  <a:pt x="316" y="423"/>
                  <a:pt x="316" y="423"/>
                </a:cubicBezTo>
                <a:cubicBezTo>
                  <a:pt x="316" y="423"/>
                  <a:pt x="316" y="423"/>
                  <a:pt x="316" y="423"/>
                </a:cubicBezTo>
                <a:cubicBezTo>
                  <a:pt x="317" y="423"/>
                  <a:pt x="317" y="423"/>
                  <a:pt x="317" y="423"/>
                </a:cubicBezTo>
                <a:cubicBezTo>
                  <a:pt x="317" y="422"/>
                  <a:pt x="318" y="422"/>
                  <a:pt x="318" y="422"/>
                </a:cubicBezTo>
                <a:cubicBezTo>
                  <a:pt x="318" y="422"/>
                  <a:pt x="318" y="423"/>
                  <a:pt x="317" y="423"/>
                </a:cubicBezTo>
                <a:cubicBezTo>
                  <a:pt x="317" y="424"/>
                  <a:pt x="317" y="424"/>
                  <a:pt x="316" y="424"/>
                </a:cubicBezTo>
                <a:cubicBezTo>
                  <a:pt x="316" y="425"/>
                  <a:pt x="316" y="425"/>
                  <a:pt x="316" y="426"/>
                </a:cubicBezTo>
                <a:cubicBezTo>
                  <a:pt x="316" y="426"/>
                  <a:pt x="316" y="426"/>
                  <a:pt x="316" y="426"/>
                </a:cubicBezTo>
                <a:cubicBezTo>
                  <a:pt x="316" y="426"/>
                  <a:pt x="316" y="426"/>
                  <a:pt x="316" y="426"/>
                </a:cubicBezTo>
                <a:cubicBezTo>
                  <a:pt x="316" y="426"/>
                  <a:pt x="317" y="426"/>
                  <a:pt x="317" y="426"/>
                </a:cubicBezTo>
                <a:cubicBezTo>
                  <a:pt x="318" y="425"/>
                  <a:pt x="318" y="424"/>
                  <a:pt x="319" y="423"/>
                </a:cubicBezTo>
                <a:cubicBezTo>
                  <a:pt x="319" y="423"/>
                  <a:pt x="318" y="423"/>
                  <a:pt x="318" y="422"/>
                </a:cubicBezTo>
                <a:cubicBezTo>
                  <a:pt x="318" y="422"/>
                  <a:pt x="319" y="422"/>
                  <a:pt x="319" y="421"/>
                </a:cubicBezTo>
                <a:cubicBezTo>
                  <a:pt x="319" y="421"/>
                  <a:pt x="319" y="420"/>
                  <a:pt x="318" y="420"/>
                </a:cubicBezTo>
                <a:cubicBezTo>
                  <a:pt x="318" y="420"/>
                  <a:pt x="317" y="420"/>
                  <a:pt x="317" y="420"/>
                </a:cubicBezTo>
                <a:cubicBezTo>
                  <a:pt x="317" y="420"/>
                  <a:pt x="317" y="420"/>
                  <a:pt x="317" y="420"/>
                </a:cubicBezTo>
                <a:cubicBezTo>
                  <a:pt x="317" y="420"/>
                  <a:pt x="316" y="420"/>
                  <a:pt x="316" y="420"/>
                </a:cubicBezTo>
                <a:cubicBezTo>
                  <a:pt x="316" y="421"/>
                  <a:pt x="316" y="421"/>
                  <a:pt x="316" y="421"/>
                </a:cubicBezTo>
                <a:cubicBezTo>
                  <a:pt x="316" y="421"/>
                  <a:pt x="316" y="421"/>
                  <a:pt x="316" y="421"/>
                </a:cubicBezTo>
                <a:cubicBezTo>
                  <a:pt x="315" y="421"/>
                  <a:pt x="314" y="422"/>
                  <a:pt x="314" y="421"/>
                </a:cubicBezTo>
                <a:cubicBezTo>
                  <a:pt x="313" y="421"/>
                  <a:pt x="313" y="421"/>
                  <a:pt x="313" y="421"/>
                </a:cubicBezTo>
                <a:cubicBezTo>
                  <a:pt x="313" y="421"/>
                  <a:pt x="313" y="421"/>
                  <a:pt x="313" y="421"/>
                </a:cubicBezTo>
                <a:cubicBezTo>
                  <a:pt x="313" y="420"/>
                  <a:pt x="312" y="420"/>
                  <a:pt x="312" y="419"/>
                </a:cubicBezTo>
                <a:cubicBezTo>
                  <a:pt x="312" y="419"/>
                  <a:pt x="312" y="418"/>
                  <a:pt x="312" y="418"/>
                </a:cubicBezTo>
                <a:cubicBezTo>
                  <a:pt x="312" y="418"/>
                  <a:pt x="311" y="418"/>
                  <a:pt x="311" y="418"/>
                </a:cubicBezTo>
                <a:cubicBezTo>
                  <a:pt x="311" y="417"/>
                  <a:pt x="311" y="417"/>
                  <a:pt x="311" y="417"/>
                </a:cubicBezTo>
                <a:cubicBezTo>
                  <a:pt x="311" y="417"/>
                  <a:pt x="310" y="417"/>
                  <a:pt x="310" y="417"/>
                </a:cubicBezTo>
                <a:cubicBezTo>
                  <a:pt x="310" y="418"/>
                  <a:pt x="310" y="418"/>
                  <a:pt x="310" y="419"/>
                </a:cubicBezTo>
                <a:cubicBezTo>
                  <a:pt x="310" y="419"/>
                  <a:pt x="309" y="419"/>
                  <a:pt x="309" y="419"/>
                </a:cubicBezTo>
                <a:cubicBezTo>
                  <a:pt x="309" y="419"/>
                  <a:pt x="309" y="418"/>
                  <a:pt x="309" y="418"/>
                </a:cubicBezTo>
                <a:cubicBezTo>
                  <a:pt x="309" y="418"/>
                  <a:pt x="308" y="418"/>
                  <a:pt x="308" y="418"/>
                </a:cubicBezTo>
                <a:cubicBezTo>
                  <a:pt x="308" y="418"/>
                  <a:pt x="307" y="418"/>
                  <a:pt x="307" y="417"/>
                </a:cubicBezTo>
                <a:cubicBezTo>
                  <a:pt x="306" y="417"/>
                  <a:pt x="306" y="417"/>
                  <a:pt x="305" y="416"/>
                </a:cubicBezTo>
                <a:cubicBezTo>
                  <a:pt x="305" y="416"/>
                  <a:pt x="305" y="416"/>
                  <a:pt x="304" y="415"/>
                </a:cubicBezTo>
                <a:cubicBezTo>
                  <a:pt x="304" y="415"/>
                  <a:pt x="304" y="415"/>
                  <a:pt x="304" y="415"/>
                </a:cubicBezTo>
                <a:cubicBezTo>
                  <a:pt x="304" y="415"/>
                  <a:pt x="304" y="415"/>
                  <a:pt x="304" y="415"/>
                </a:cubicBezTo>
                <a:cubicBezTo>
                  <a:pt x="304" y="415"/>
                  <a:pt x="304" y="415"/>
                  <a:pt x="303" y="415"/>
                </a:cubicBezTo>
                <a:cubicBezTo>
                  <a:pt x="303" y="415"/>
                  <a:pt x="303" y="415"/>
                  <a:pt x="303" y="415"/>
                </a:cubicBezTo>
                <a:cubicBezTo>
                  <a:pt x="303" y="415"/>
                  <a:pt x="302" y="415"/>
                  <a:pt x="302" y="415"/>
                </a:cubicBezTo>
                <a:cubicBezTo>
                  <a:pt x="302" y="414"/>
                  <a:pt x="302" y="414"/>
                  <a:pt x="301" y="414"/>
                </a:cubicBezTo>
                <a:cubicBezTo>
                  <a:pt x="301" y="414"/>
                  <a:pt x="301" y="414"/>
                  <a:pt x="301" y="413"/>
                </a:cubicBezTo>
                <a:cubicBezTo>
                  <a:pt x="301" y="413"/>
                  <a:pt x="301" y="413"/>
                  <a:pt x="301" y="413"/>
                </a:cubicBezTo>
                <a:cubicBezTo>
                  <a:pt x="301" y="413"/>
                  <a:pt x="301" y="413"/>
                  <a:pt x="301" y="413"/>
                </a:cubicBezTo>
                <a:cubicBezTo>
                  <a:pt x="301" y="412"/>
                  <a:pt x="301" y="412"/>
                  <a:pt x="301" y="412"/>
                </a:cubicBezTo>
                <a:cubicBezTo>
                  <a:pt x="301" y="412"/>
                  <a:pt x="301" y="412"/>
                  <a:pt x="301" y="412"/>
                </a:cubicBezTo>
                <a:cubicBezTo>
                  <a:pt x="301" y="411"/>
                  <a:pt x="301" y="411"/>
                  <a:pt x="301" y="411"/>
                </a:cubicBezTo>
                <a:cubicBezTo>
                  <a:pt x="301" y="411"/>
                  <a:pt x="300" y="411"/>
                  <a:pt x="300" y="411"/>
                </a:cubicBezTo>
                <a:cubicBezTo>
                  <a:pt x="300" y="411"/>
                  <a:pt x="300" y="411"/>
                  <a:pt x="299" y="410"/>
                </a:cubicBezTo>
                <a:cubicBezTo>
                  <a:pt x="299" y="410"/>
                  <a:pt x="299" y="410"/>
                  <a:pt x="299" y="409"/>
                </a:cubicBezTo>
                <a:cubicBezTo>
                  <a:pt x="299" y="409"/>
                  <a:pt x="299" y="409"/>
                  <a:pt x="299" y="408"/>
                </a:cubicBezTo>
                <a:cubicBezTo>
                  <a:pt x="299" y="408"/>
                  <a:pt x="299" y="408"/>
                  <a:pt x="299" y="408"/>
                </a:cubicBezTo>
                <a:cubicBezTo>
                  <a:pt x="298" y="407"/>
                  <a:pt x="298" y="407"/>
                  <a:pt x="298" y="407"/>
                </a:cubicBezTo>
                <a:cubicBezTo>
                  <a:pt x="298" y="407"/>
                  <a:pt x="298" y="406"/>
                  <a:pt x="298" y="406"/>
                </a:cubicBezTo>
                <a:cubicBezTo>
                  <a:pt x="298" y="406"/>
                  <a:pt x="298" y="405"/>
                  <a:pt x="298" y="404"/>
                </a:cubicBezTo>
                <a:cubicBezTo>
                  <a:pt x="298" y="404"/>
                  <a:pt x="298" y="403"/>
                  <a:pt x="299" y="403"/>
                </a:cubicBezTo>
                <a:cubicBezTo>
                  <a:pt x="299" y="403"/>
                  <a:pt x="299" y="403"/>
                  <a:pt x="299" y="403"/>
                </a:cubicBezTo>
                <a:cubicBezTo>
                  <a:pt x="299" y="402"/>
                  <a:pt x="299" y="402"/>
                  <a:pt x="299" y="402"/>
                </a:cubicBezTo>
                <a:cubicBezTo>
                  <a:pt x="300" y="402"/>
                  <a:pt x="300" y="402"/>
                  <a:pt x="300" y="402"/>
                </a:cubicBezTo>
                <a:cubicBezTo>
                  <a:pt x="300" y="402"/>
                  <a:pt x="300" y="401"/>
                  <a:pt x="300" y="401"/>
                </a:cubicBezTo>
                <a:cubicBezTo>
                  <a:pt x="300" y="401"/>
                  <a:pt x="300" y="400"/>
                  <a:pt x="300" y="400"/>
                </a:cubicBezTo>
                <a:cubicBezTo>
                  <a:pt x="300" y="400"/>
                  <a:pt x="300" y="400"/>
                  <a:pt x="300" y="400"/>
                </a:cubicBezTo>
                <a:cubicBezTo>
                  <a:pt x="300" y="400"/>
                  <a:pt x="300" y="400"/>
                  <a:pt x="301" y="400"/>
                </a:cubicBezTo>
                <a:cubicBezTo>
                  <a:pt x="301" y="400"/>
                  <a:pt x="301" y="400"/>
                  <a:pt x="301" y="400"/>
                </a:cubicBezTo>
                <a:cubicBezTo>
                  <a:pt x="301" y="399"/>
                  <a:pt x="301" y="399"/>
                  <a:pt x="301" y="399"/>
                </a:cubicBezTo>
                <a:cubicBezTo>
                  <a:pt x="301" y="399"/>
                  <a:pt x="302" y="399"/>
                  <a:pt x="302" y="399"/>
                </a:cubicBezTo>
                <a:cubicBezTo>
                  <a:pt x="302" y="399"/>
                  <a:pt x="302" y="399"/>
                  <a:pt x="302" y="399"/>
                </a:cubicBezTo>
                <a:cubicBezTo>
                  <a:pt x="302" y="399"/>
                  <a:pt x="302" y="398"/>
                  <a:pt x="302" y="398"/>
                </a:cubicBezTo>
                <a:cubicBezTo>
                  <a:pt x="301" y="398"/>
                  <a:pt x="302" y="398"/>
                  <a:pt x="302" y="398"/>
                </a:cubicBezTo>
                <a:cubicBezTo>
                  <a:pt x="302" y="397"/>
                  <a:pt x="302" y="397"/>
                  <a:pt x="303" y="396"/>
                </a:cubicBezTo>
                <a:cubicBezTo>
                  <a:pt x="302" y="396"/>
                  <a:pt x="302" y="397"/>
                  <a:pt x="302" y="397"/>
                </a:cubicBezTo>
                <a:cubicBezTo>
                  <a:pt x="302" y="397"/>
                  <a:pt x="301" y="398"/>
                  <a:pt x="301" y="398"/>
                </a:cubicBezTo>
                <a:cubicBezTo>
                  <a:pt x="301" y="398"/>
                  <a:pt x="301" y="398"/>
                  <a:pt x="301" y="398"/>
                </a:cubicBezTo>
                <a:cubicBezTo>
                  <a:pt x="300" y="398"/>
                  <a:pt x="300" y="398"/>
                  <a:pt x="300" y="398"/>
                </a:cubicBezTo>
                <a:cubicBezTo>
                  <a:pt x="300" y="397"/>
                  <a:pt x="299" y="397"/>
                  <a:pt x="299" y="396"/>
                </a:cubicBezTo>
                <a:cubicBezTo>
                  <a:pt x="299" y="396"/>
                  <a:pt x="299" y="396"/>
                  <a:pt x="299" y="396"/>
                </a:cubicBezTo>
                <a:cubicBezTo>
                  <a:pt x="299" y="396"/>
                  <a:pt x="299" y="396"/>
                  <a:pt x="299" y="395"/>
                </a:cubicBezTo>
                <a:cubicBezTo>
                  <a:pt x="298" y="395"/>
                  <a:pt x="298" y="395"/>
                  <a:pt x="298" y="394"/>
                </a:cubicBezTo>
                <a:cubicBezTo>
                  <a:pt x="298" y="393"/>
                  <a:pt x="298" y="393"/>
                  <a:pt x="298" y="392"/>
                </a:cubicBezTo>
                <a:cubicBezTo>
                  <a:pt x="298" y="392"/>
                  <a:pt x="298" y="391"/>
                  <a:pt x="299" y="391"/>
                </a:cubicBezTo>
                <a:cubicBezTo>
                  <a:pt x="299" y="390"/>
                  <a:pt x="299" y="390"/>
                  <a:pt x="299" y="389"/>
                </a:cubicBezTo>
                <a:cubicBezTo>
                  <a:pt x="299" y="389"/>
                  <a:pt x="300" y="389"/>
                  <a:pt x="300" y="389"/>
                </a:cubicBezTo>
                <a:cubicBezTo>
                  <a:pt x="300" y="389"/>
                  <a:pt x="300" y="389"/>
                  <a:pt x="300" y="389"/>
                </a:cubicBezTo>
                <a:cubicBezTo>
                  <a:pt x="299" y="389"/>
                  <a:pt x="299" y="389"/>
                  <a:pt x="299" y="389"/>
                </a:cubicBezTo>
                <a:cubicBezTo>
                  <a:pt x="299" y="389"/>
                  <a:pt x="299" y="389"/>
                  <a:pt x="299" y="389"/>
                </a:cubicBezTo>
                <a:cubicBezTo>
                  <a:pt x="299" y="389"/>
                  <a:pt x="299" y="389"/>
                  <a:pt x="299" y="389"/>
                </a:cubicBezTo>
                <a:cubicBezTo>
                  <a:pt x="299" y="388"/>
                  <a:pt x="298" y="388"/>
                  <a:pt x="298" y="388"/>
                </a:cubicBezTo>
                <a:cubicBezTo>
                  <a:pt x="298" y="388"/>
                  <a:pt x="298" y="388"/>
                  <a:pt x="298" y="388"/>
                </a:cubicBezTo>
                <a:cubicBezTo>
                  <a:pt x="298" y="388"/>
                  <a:pt x="299" y="387"/>
                  <a:pt x="299" y="387"/>
                </a:cubicBezTo>
                <a:cubicBezTo>
                  <a:pt x="299" y="387"/>
                  <a:pt x="299" y="387"/>
                  <a:pt x="299" y="387"/>
                </a:cubicBezTo>
                <a:cubicBezTo>
                  <a:pt x="299" y="387"/>
                  <a:pt x="299" y="387"/>
                  <a:pt x="299" y="387"/>
                </a:cubicBezTo>
                <a:cubicBezTo>
                  <a:pt x="299" y="387"/>
                  <a:pt x="299" y="387"/>
                  <a:pt x="299" y="387"/>
                </a:cubicBezTo>
                <a:cubicBezTo>
                  <a:pt x="299" y="386"/>
                  <a:pt x="299" y="385"/>
                  <a:pt x="299" y="385"/>
                </a:cubicBezTo>
                <a:cubicBezTo>
                  <a:pt x="299" y="385"/>
                  <a:pt x="299" y="385"/>
                  <a:pt x="299" y="385"/>
                </a:cubicBezTo>
                <a:cubicBezTo>
                  <a:pt x="300" y="385"/>
                  <a:pt x="300" y="385"/>
                  <a:pt x="300" y="384"/>
                </a:cubicBezTo>
                <a:cubicBezTo>
                  <a:pt x="300" y="384"/>
                  <a:pt x="300" y="384"/>
                  <a:pt x="300" y="384"/>
                </a:cubicBezTo>
                <a:cubicBezTo>
                  <a:pt x="300" y="384"/>
                  <a:pt x="300" y="383"/>
                  <a:pt x="301" y="383"/>
                </a:cubicBezTo>
                <a:cubicBezTo>
                  <a:pt x="301" y="382"/>
                  <a:pt x="301" y="382"/>
                  <a:pt x="302" y="382"/>
                </a:cubicBezTo>
                <a:cubicBezTo>
                  <a:pt x="302" y="382"/>
                  <a:pt x="303" y="382"/>
                  <a:pt x="303" y="382"/>
                </a:cubicBezTo>
                <a:cubicBezTo>
                  <a:pt x="303" y="383"/>
                  <a:pt x="303" y="383"/>
                  <a:pt x="303" y="383"/>
                </a:cubicBezTo>
                <a:cubicBezTo>
                  <a:pt x="303" y="383"/>
                  <a:pt x="303" y="384"/>
                  <a:pt x="303" y="384"/>
                </a:cubicBezTo>
                <a:cubicBezTo>
                  <a:pt x="304" y="384"/>
                  <a:pt x="304" y="384"/>
                  <a:pt x="304" y="385"/>
                </a:cubicBezTo>
                <a:cubicBezTo>
                  <a:pt x="304" y="385"/>
                  <a:pt x="304" y="385"/>
                  <a:pt x="305" y="385"/>
                </a:cubicBezTo>
                <a:cubicBezTo>
                  <a:pt x="305" y="385"/>
                  <a:pt x="305" y="385"/>
                  <a:pt x="305" y="384"/>
                </a:cubicBezTo>
                <a:cubicBezTo>
                  <a:pt x="305" y="384"/>
                  <a:pt x="305" y="384"/>
                  <a:pt x="305" y="383"/>
                </a:cubicBezTo>
                <a:cubicBezTo>
                  <a:pt x="305" y="383"/>
                  <a:pt x="306" y="383"/>
                  <a:pt x="306" y="383"/>
                </a:cubicBezTo>
                <a:cubicBezTo>
                  <a:pt x="306" y="382"/>
                  <a:pt x="305" y="382"/>
                  <a:pt x="305" y="382"/>
                </a:cubicBezTo>
                <a:cubicBezTo>
                  <a:pt x="305" y="382"/>
                  <a:pt x="305" y="382"/>
                  <a:pt x="305" y="382"/>
                </a:cubicBezTo>
                <a:cubicBezTo>
                  <a:pt x="305" y="381"/>
                  <a:pt x="305" y="381"/>
                  <a:pt x="305" y="381"/>
                </a:cubicBezTo>
                <a:cubicBezTo>
                  <a:pt x="305" y="381"/>
                  <a:pt x="305" y="381"/>
                  <a:pt x="305" y="381"/>
                </a:cubicBezTo>
                <a:cubicBezTo>
                  <a:pt x="305" y="381"/>
                  <a:pt x="306" y="381"/>
                  <a:pt x="306" y="380"/>
                </a:cubicBezTo>
                <a:cubicBezTo>
                  <a:pt x="306" y="380"/>
                  <a:pt x="306" y="380"/>
                  <a:pt x="306" y="380"/>
                </a:cubicBezTo>
                <a:cubicBezTo>
                  <a:pt x="305" y="380"/>
                  <a:pt x="305" y="380"/>
                  <a:pt x="305" y="380"/>
                </a:cubicBezTo>
                <a:cubicBezTo>
                  <a:pt x="305" y="380"/>
                  <a:pt x="304" y="380"/>
                  <a:pt x="303" y="380"/>
                </a:cubicBezTo>
                <a:cubicBezTo>
                  <a:pt x="303" y="380"/>
                  <a:pt x="303" y="380"/>
                  <a:pt x="303" y="380"/>
                </a:cubicBezTo>
                <a:cubicBezTo>
                  <a:pt x="303" y="380"/>
                  <a:pt x="303" y="380"/>
                  <a:pt x="303" y="380"/>
                </a:cubicBezTo>
                <a:cubicBezTo>
                  <a:pt x="303" y="379"/>
                  <a:pt x="303" y="379"/>
                  <a:pt x="302" y="379"/>
                </a:cubicBezTo>
                <a:cubicBezTo>
                  <a:pt x="302" y="379"/>
                  <a:pt x="302" y="379"/>
                  <a:pt x="302" y="379"/>
                </a:cubicBezTo>
                <a:cubicBezTo>
                  <a:pt x="302" y="379"/>
                  <a:pt x="302" y="379"/>
                  <a:pt x="302" y="379"/>
                </a:cubicBezTo>
                <a:cubicBezTo>
                  <a:pt x="303" y="378"/>
                  <a:pt x="303" y="378"/>
                  <a:pt x="303" y="378"/>
                </a:cubicBezTo>
                <a:cubicBezTo>
                  <a:pt x="303" y="378"/>
                  <a:pt x="303" y="378"/>
                  <a:pt x="303" y="378"/>
                </a:cubicBezTo>
                <a:cubicBezTo>
                  <a:pt x="303" y="377"/>
                  <a:pt x="303" y="377"/>
                  <a:pt x="303" y="377"/>
                </a:cubicBezTo>
                <a:cubicBezTo>
                  <a:pt x="303" y="377"/>
                  <a:pt x="304" y="377"/>
                  <a:pt x="304" y="377"/>
                </a:cubicBezTo>
                <a:cubicBezTo>
                  <a:pt x="304" y="377"/>
                  <a:pt x="304" y="376"/>
                  <a:pt x="304" y="376"/>
                </a:cubicBezTo>
                <a:cubicBezTo>
                  <a:pt x="305" y="376"/>
                  <a:pt x="305" y="375"/>
                  <a:pt x="306" y="375"/>
                </a:cubicBezTo>
                <a:cubicBezTo>
                  <a:pt x="305" y="375"/>
                  <a:pt x="305" y="374"/>
                  <a:pt x="305" y="374"/>
                </a:cubicBezTo>
                <a:cubicBezTo>
                  <a:pt x="305" y="374"/>
                  <a:pt x="306" y="374"/>
                  <a:pt x="306" y="374"/>
                </a:cubicBezTo>
                <a:cubicBezTo>
                  <a:pt x="306" y="374"/>
                  <a:pt x="306" y="373"/>
                  <a:pt x="306" y="373"/>
                </a:cubicBezTo>
                <a:cubicBezTo>
                  <a:pt x="306" y="373"/>
                  <a:pt x="306" y="373"/>
                  <a:pt x="306" y="373"/>
                </a:cubicBezTo>
                <a:cubicBezTo>
                  <a:pt x="306" y="373"/>
                  <a:pt x="306" y="373"/>
                  <a:pt x="306" y="373"/>
                </a:cubicBezTo>
                <a:cubicBezTo>
                  <a:pt x="306" y="373"/>
                  <a:pt x="306" y="373"/>
                  <a:pt x="306" y="373"/>
                </a:cubicBezTo>
                <a:cubicBezTo>
                  <a:pt x="307" y="373"/>
                  <a:pt x="307" y="373"/>
                  <a:pt x="307" y="373"/>
                </a:cubicBezTo>
                <a:cubicBezTo>
                  <a:pt x="307" y="373"/>
                  <a:pt x="307" y="373"/>
                  <a:pt x="307" y="373"/>
                </a:cubicBezTo>
                <a:cubicBezTo>
                  <a:pt x="307" y="373"/>
                  <a:pt x="307" y="373"/>
                  <a:pt x="307" y="373"/>
                </a:cubicBezTo>
                <a:cubicBezTo>
                  <a:pt x="307" y="372"/>
                  <a:pt x="307" y="372"/>
                  <a:pt x="307" y="372"/>
                </a:cubicBezTo>
                <a:cubicBezTo>
                  <a:pt x="307" y="371"/>
                  <a:pt x="307" y="371"/>
                  <a:pt x="308" y="370"/>
                </a:cubicBezTo>
                <a:cubicBezTo>
                  <a:pt x="308" y="370"/>
                  <a:pt x="308" y="370"/>
                  <a:pt x="308" y="370"/>
                </a:cubicBezTo>
                <a:cubicBezTo>
                  <a:pt x="308" y="370"/>
                  <a:pt x="308" y="370"/>
                  <a:pt x="309" y="370"/>
                </a:cubicBezTo>
                <a:cubicBezTo>
                  <a:pt x="308" y="370"/>
                  <a:pt x="308" y="370"/>
                  <a:pt x="308" y="370"/>
                </a:cubicBezTo>
                <a:cubicBezTo>
                  <a:pt x="307" y="370"/>
                  <a:pt x="307" y="369"/>
                  <a:pt x="307" y="369"/>
                </a:cubicBezTo>
                <a:cubicBezTo>
                  <a:pt x="307" y="369"/>
                  <a:pt x="307" y="369"/>
                  <a:pt x="307" y="369"/>
                </a:cubicBezTo>
                <a:cubicBezTo>
                  <a:pt x="307" y="369"/>
                  <a:pt x="307" y="369"/>
                  <a:pt x="307" y="369"/>
                </a:cubicBezTo>
                <a:cubicBezTo>
                  <a:pt x="307" y="369"/>
                  <a:pt x="307" y="369"/>
                  <a:pt x="307" y="369"/>
                </a:cubicBezTo>
                <a:cubicBezTo>
                  <a:pt x="307" y="368"/>
                  <a:pt x="307" y="368"/>
                  <a:pt x="307" y="368"/>
                </a:cubicBezTo>
                <a:cubicBezTo>
                  <a:pt x="307" y="368"/>
                  <a:pt x="308" y="368"/>
                  <a:pt x="308" y="368"/>
                </a:cubicBezTo>
                <a:cubicBezTo>
                  <a:pt x="308" y="367"/>
                  <a:pt x="308" y="367"/>
                  <a:pt x="307" y="367"/>
                </a:cubicBezTo>
                <a:cubicBezTo>
                  <a:pt x="308" y="367"/>
                  <a:pt x="309" y="366"/>
                  <a:pt x="310" y="366"/>
                </a:cubicBezTo>
                <a:cubicBezTo>
                  <a:pt x="310" y="366"/>
                  <a:pt x="310" y="366"/>
                  <a:pt x="310" y="366"/>
                </a:cubicBezTo>
                <a:cubicBezTo>
                  <a:pt x="310" y="366"/>
                  <a:pt x="310" y="366"/>
                  <a:pt x="310" y="366"/>
                </a:cubicBezTo>
                <a:cubicBezTo>
                  <a:pt x="310" y="366"/>
                  <a:pt x="309" y="366"/>
                  <a:pt x="309" y="366"/>
                </a:cubicBezTo>
                <a:cubicBezTo>
                  <a:pt x="308" y="366"/>
                  <a:pt x="308" y="366"/>
                  <a:pt x="307" y="367"/>
                </a:cubicBezTo>
                <a:cubicBezTo>
                  <a:pt x="307" y="366"/>
                  <a:pt x="307" y="366"/>
                  <a:pt x="307" y="365"/>
                </a:cubicBezTo>
                <a:cubicBezTo>
                  <a:pt x="307" y="364"/>
                  <a:pt x="307" y="362"/>
                  <a:pt x="307" y="361"/>
                </a:cubicBezTo>
                <a:cubicBezTo>
                  <a:pt x="307" y="361"/>
                  <a:pt x="307" y="360"/>
                  <a:pt x="307" y="360"/>
                </a:cubicBezTo>
                <a:cubicBezTo>
                  <a:pt x="307" y="360"/>
                  <a:pt x="307" y="360"/>
                  <a:pt x="307" y="360"/>
                </a:cubicBezTo>
                <a:cubicBezTo>
                  <a:pt x="307" y="360"/>
                  <a:pt x="307" y="360"/>
                  <a:pt x="307" y="360"/>
                </a:cubicBezTo>
                <a:cubicBezTo>
                  <a:pt x="307" y="360"/>
                  <a:pt x="307" y="360"/>
                  <a:pt x="307" y="360"/>
                </a:cubicBezTo>
                <a:cubicBezTo>
                  <a:pt x="307" y="359"/>
                  <a:pt x="308" y="359"/>
                  <a:pt x="308" y="359"/>
                </a:cubicBezTo>
                <a:cubicBezTo>
                  <a:pt x="308" y="359"/>
                  <a:pt x="307" y="359"/>
                  <a:pt x="307" y="359"/>
                </a:cubicBezTo>
                <a:cubicBezTo>
                  <a:pt x="307" y="358"/>
                  <a:pt x="307" y="358"/>
                  <a:pt x="307" y="358"/>
                </a:cubicBezTo>
                <a:cubicBezTo>
                  <a:pt x="307" y="357"/>
                  <a:pt x="307" y="357"/>
                  <a:pt x="307" y="357"/>
                </a:cubicBezTo>
                <a:cubicBezTo>
                  <a:pt x="306" y="357"/>
                  <a:pt x="306" y="357"/>
                  <a:pt x="306" y="357"/>
                </a:cubicBezTo>
                <a:cubicBezTo>
                  <a:pt x="306" y="357"/>
                  <a:pt x="306" y="357"/>
                  <a:pt x="306" y="356"/>
                </a:cubicBezTo>
                <a:cubicBezTo>
                  <a:pt x="306" y="356"/>
                  <a:pt x="306" y="356"/>
                  <a:pt x="306" y="356"/>
                </a:cubicBezTo>
                <a:cubicBezTo>
                  <a:pt x="306" y="355"/>
                  <a:pt x="306" y="355"/>
                  <a:pt x="306" y="355"/>
                </a:cubicBezTo>
                <a:cubicBezTo>
                  <a:pt x="306" y="354"/>
                  <a:pt x="305" y="354"/>
                  <a:pt x="305" y="354"/>
                </a:cubicBezTo>
                <a:cubicBezTo>
                  <a:pt x="305" y="354"/>
                  <a:pt x="305" y="354"/>
                  <a:pt x="304" y="354"/>
                </a:cubicBezTo>
                <a:cubicBezTo>
                  <a:pt x="304" y="354"/>
                  <a:pt x="304" y="354"/>
                  <a:pt x="304" y="354"/>
                </a:cubicBezTo>
                <a:cubicBezTo>
                  <a:pt x="305" y="353"/>
                  <a:pt x="305" y="353"/>
                  <a:pt x="305" y="353"/>
                </a:cubicBezTo>
                <a:cubicBezTo>
                  <a:pt x="305" y="353"/>
                  <a:pt x="305" y="353"/>
                  <a:pt x="305" y="353"/>
                </a:cubicBezTo>
                <a:cubicBezTo>
                  <a:pt x="305" y="353"/>
                  <a:pt x="305" y="353"/>
                  <a:pt x="305" y="352"/>
                </a:cubicBezTo>
                <a:cubicBezTo>
                  <a:pt x="304" y="352"/>
                  <a:pt x="304" y="352"/>
                  <a:pt x="304" y="352"/>
                </a:cubicBezTo>
                <a:cubicBezTo>
                  <a:pt x="304" y="352"/>
                  <a:pt x="304" y="352"/>
                  <a:pt x="304" y="352"/>
                </a:cubicBezTo>
                <a:cubicBezTo>
                  <a:pt x="304" y="352"/>
                  <a:pt x="304" y="352"/>
                  <a:pt x="304" y="352"/>
                </a:cubicBezTo>
                <a:cubicBezTo>
                  <a:pt x="304" y="351"/>
                  <a:pt x="304" y="350"/>
                  <a:pt x="304" y="349"/>
                </a:cubicBezTo>
                <a:cubicBezTo>
                  <a:pt x="304" y="349"/>
                  <a:pt x="304" y="349"/>
                  <a:pt x="304" y="348"/>
                </a:cubicBezTo>
                <a:cubicBezTo>
                  <a:pt x="304" y="348"/>
                  <a:pt x="304" y="348"/>
                  <a:pt x="304" y="348"/>
                </a:cubicBezTo>
                <a:cubicBezTo>
                  <a:pt x="304" y="347"/>
                  <a:pt x="304" y="347"/>
                  <a:pt x="304" y="347"/>
                </a:cubicBezTo>
                <a:cubicBezTo>
                  <a:pt x="304" y="346"/>
                  <a:pt x="304" y="346"/>
                  <a:pt x="304" y="346"/>
                </a:cubicBezTo>
                <a:cubicBezTo>
                  <a:pt x="304" y="345"/>
                  <a:pt x="304" y="345"/>
                  <a:pt x="304" y="345"/>
                </a:cubicBezTo>
                <a:cubicBezTo>
                  <a:pt x="304" y="345"/>
                  <a:pt x="304" y="345"/>
                  <a:pt x="304" y="345"/>
                </a:cubicBezTo>
                <a:cubicBezTo>
                  <a:pt x="304" y="345"/>
                  <a:pt x="304" y="345"/>
                  <a:pt x="304" y="345"/>
                </a:cubicBezTo>
                <a:cubicBezTo>
                  <a:pt x="304" y="344"/>
                  <a:pt x="305" y="344"/>
                  <a:pt x="305" y="344"/>
                </a:cubicBezTo>
                <a:cubicBezTo>
                  <a:pt x="304" y="343"/>
                  <a:pt x="305" y="341"/>
                  <a:pt x="305" y="340"/>
                </a:cubicBezTo>
                <a:cubicBezTo>
                  <a:pt x="304" y="339"/>
                  <a:pt x="304" y="337"/>
                  <a:pt x="304" y="336"/>
                </a:cubicBezTo>
                <a:cubicBezTo>
                  <a:pt x="304" y="336"/>
                  <a:pt x="304" y="335"/>
                  <a:pt x="304" y="335"/>
                </a:cubicBezTo>
                <a:cubicBezTo>
                  <a:pt x="304" y="335"/>
                  <a:pt x="304" y="334"/>
                  <a:pt x="304" y="334"/>
                </a:cubicBezTo>
                <a:cubicBezTo>
                  <a:pt x="304" y="334"/>
                  <a:pt x="305" y="334"/>
                  <a:pt x="305" y="333"/>
                </a:cubicBezTo>
                <a:cubicBezTo>
                  <a:pt x="304" y="333"/>
                  <a:pt x="304" y="332"/>
                  <a:pt x="304" y="333"/>
                </a:cubicBezTo>
                <a:cubicBezTo>
                  <a:pt x="304" y="332"/>
                  <a:pt x="304" y="331"/>
                  <a:pt x="305" y="330"/>
                </a:cubicBezTo>
                <a:cubicBezTo>
                  <a:pt x="305" y="330"/>
                  <a:pt x="306" y="329"/>
                  <a:pt x="307" y="330"/>
                </a:cubicBezTo>
                <a:cubicBezTo>
                  <a:pt x="307" y="331"/>
                  <a:pt x="308" y="331"/>
                  <a:pt x="308" y="332"/>
                </a:cubicBezTo>
                <a:cubicBezTo>
                  <a:pt x="309" y="332"/>
                  <a:pt x="309" y="332"/>
                  <a:pt x="310" y="332"/>
                </a:cubicBezTo>
                <a:cubicBezTo>
                  <a:pt x="310" y="332"/>
                  <a:pt x="311" y="332"/>
                  <a:pt x="311" y="332"/>
                </a:cubicBezTo>
                <a:cubicBezTo>
                  <a:pt x="311" y="332"/>
                  <a:pt x="311" y="332"/>
                  <a:pt x="310" y="331"/>
                </a:cubicBezTo>
                <a:cubicBezTo>
                  <a:pt x="310" y="331"/>
                  <a:pt x="309" y="331"/>
                  <a:pt x="309" y="330"/>
                </a:cubicBezTo>
                <a:cubicBezTo>
                  <a:pt x="308" y="330"/>
                  <a:pt x="308" y="329"/>
                  <a:pt x="308" y="329"/>
                </a:cubicBezTo>
                <a:cubicBezTo>
                  <a:pt x="308" y="328"/>
                  <a:pt x="308" y="328"/>
                  <a:pt x="308" y="328"/>
                </a:cubicBezTo>
                <a:cubicBezTo>
                  <a:pt x="308" y="327"/>
                  <a:pt x="308" y="327"/>
                  <a:pt x="308" y="327"/>
                </a:cubicBezTo>
                <a:cubicBezTo>
                  <a:pt x="308" y="327"/>
                  <a:pt x="307" y="328"/>
                  <a:pt x="307" y="327"/>
                </a:cubicBezTo>
                <a:cubicBezTo>
                  <a:pt x="307" y="327"/>
                  <a:pt x="307" y="327"/>
                  <a:pt x="306" y="327"/>
                </a:cubicBezTo>
                <a:cubicBezTo>
                  <a:pt x="306" y="326"/>
                  <a:pt x="307" y="324"/>
                  <a:pt x="308" y="324"/>
                </a:cubicBezTo>
                <a:cubicBezTo>
                  <a:pt x="309" y="322"/>
                  <a:pt x="311" y="322"/>
                  <a:pt x="313" y="321"/>
                </a:cubicBezTo>
                <a:cubicBezTo>
                  <a:pt x="314" y="321"/>
                  <a:pt x="315" y="321"/>
                  <a:pt x="316" y="320"/>
                </a:cubicBezTo>
                <a:cubicBezTo>
                  <a:pt x="316" y="321"/>
                  <a:pt x="316" y="321"/>
                  <a:pt x="316" y="322"/>
                </a:cubicBezTo>
                <a:cubicBezTo>
                  <a:pt x="317" y="321"/>
                  <a:pt x="317" y="321"/>
                  <a:pt x="317" y="320"/>
                </a:cubicBezTo>
                <a:cubicBezTo>
                  <a:pt x="317" y="320"/>
                  <a:pt x="318" y="320"/>
                  <a:pt x="319" y="320"/>
                </a:cubicBezTo>
                <a:cubicBezTo>
                  <a:pt x="321" y="320"/>
                  <a:pt x="323" y="321"/>
                  <a:pt x="324" y="322"/>
                </a:cubicBezTo>
                <a:cubicBezTo>
                  <a:pt x="324" y="321"/>
                  <a:pt x="325" y="321"/>
                  <a:pt x="325" y="322"/>
                </a:cubicBezTo>
                <a:cubicBezTo>
                  <a:pt x="325" y="322"/>
                  <a:pt x="325" y="322"/>
                  <a:pt x="325" y="322"/>
                </a:cubicBezTo>
                <a:cubicBezTo>
                  <a:pt x="326" y="323"/>
                  <a:pt x="326" y="323"/>
                  <a:pt x="326" y="323"/>
                </a:cubicBezTo>
                <a:cubicBezTo>
                  <a:pt x="327" y="323"/>
                  <a:pt x="327" y="324"/>
                  <a:pt x="326" y="325"/>
                </a:cubicBezTo>
                <a:cubicBezTo>
                  <a:pt x="327" y="325"/>
                  <a:pt x="327" y="325"/>
                  <a:pt x="328" y="325"/>
                </a:cubicBezTo>
                <a:cubicBezTo>
                  <a:pt x="328" y="324"/>
                  <a:pt x="328" y="324"/>
                  <a:pt x="329" y="324"/>
                </a:cubicBezTo>
                <a:cubicBezTo>
                  <a:pt x="330" y="323"/>
                  <a:pt x="331" y="323"/>
                  <a:pt x="333" y="324"/>
                </a:cubicBezTo>
                <a:cubicBezTo>
                  <a:pt x="334" y="324"/>
                  <a:pt x="334" y="324"/>
                  <a:pt x="335" y="324"/>
                </a:cubicBezTo>
                <a:cubicBezTo>
                  <a:pt x="336" y="324"/>
                  <a:pt x="336" y="325"/>
                  <a:pt x="337" y="325"/>
                </a:cubicBezTo>
                <a:cubicBezTo>
                  <a:pt x="338" y="325"/>
                  <a:pt x="339" y="326"/>
                  <a:pt x="339" y="326"/>
                </a:cubicBezTo>
                <a:cubicBezTo>
                  <a:pt x="340" y="326"/>
                  <a:pt x="340" y="326"/>
                  <a:pt x="341" y="326"/>
                </a:cubicBezTo>
                <a:cubicBezTo>
                  <a:pt x="341" y="326"/>
                  <a:pt x="341" y="327"/>
                  <a:pt x="341" y="327"/>
                </a:cubicBezTo>
                <a:cubicBezTo>
                  <a:pt x="341" y="327"/>
                  <a:pt x="340" y="327"/>
                  <a:pt x="340" y="327"/>
                </a:cubicBezTo>
                <a:cubicBezTo>
                  <a:pt x="339" y="327"/>
                  <a:pt x="339" y="328"/>
                  <a:pt x="339" y="329"/>
                </a:cubicBezTo>
                <a:cubicBezTo>
                  <a:pt x="339" y="330"/>
                  <a:pt x="339" y="331"/>
                  <a:pt x="338" y="332"/>
                </a:cubicBezTo>
                <a:cubicBezTo>
                  <a:pt x="337" y="333"/>
                  <a:pt x="337" y="335"/>
                  <a:pt x="335" y="335"/>
                </a:cubicBezTo>
                <a:cubicBezTo>
                  <a:pt x="336" y="335"/>
                  <a:pt x="336" y="336"/>
                  <a:pt x="335" y="336"/>
                </a:cubicBezTo>
                <a:cubicBezTo>
                  <a:pt x="335" y="337"/>
                  <a:pt x="335" y="337"/>
                  <a:pt x="335" y="338"/>
                </a:cubicBezTo>
                <a:cubicBezTo>
                  <a:pt x="334" y="339"/>
                  <a:pt x="334" y="340"/>
                  <a:pt x="334" y="341"/>
                </a:cubicBezTo>
                <a:cubicBezTo>
                  <a:pt x="333" y="341"/>
                  <a:pt x="333" y="342"/>
                  <a:pt x="332" y="342"/>
                </a:cubicBezTo>
                <a:cubicBezTo>
                  <a:pt x="332" y="342"/>
                  <a:pt x="332" y="342"/>
                  <a:pt x="333" y="343"/>
                </a:cubicBezTo>
                <a:cubicBezTo>
                  <a:pt x="333" y="343"/>
                  <a:pt x="333" y="343"/>
                  <a:pt x="333" y="343"/>
                </a:cubicBezTo>
                <a:cubicBezTo>
                  <a:pt x="332" y="346"/>
                  <a:pt x="330" y="349"/>
                  <a:pt x="329" y="352"/>
                </a:cubicBezTo>
                <a:cubicBezTo>
                  <a:pt x="329" y="353"/>
                  <a:pt x="328" y="353"/>
                  <a:pt x="328" y="354"/>
                </a:cubicBezTo>
                <a:cubicBezTo>
                  <a:pt x="327" y="354"/>
                  <a:pt x="326" y="354"/>
                  <a:pt x="325" y="354"/>
                </a:cubicBezTo>
                <a:cubicBezTo>
                  <a:pt x="324" y="353"/>
                  <a:pt x="323" y="353"/>
                  <a:pt x="322" y="353"/>
                </a:cubicBezTo>
                <a:cubicBezTo>
                  <a:pt x="321" y="352"/>
                  <a:pt x="321" y="352"/>
                  <a:pt x="321" y="352"/>
                </a:cubicBezTo>
                <a:cubicBezTo>
                  <a:pt x="321" y="352"/>
                  <a:pt x="321" y="352"/>
                  <a:pt x="320" y="352"/>
                </a:cubicBezTo>
                <a:cubicBezTo>
                  <a:pt x="320" y="352"/>
                  <a:pt x="320" y="352"/>
                  <a:pt x="320" y="352"/>
                </a:cubicBezTo>
                <a:cubicBezTo>
                  <a:pt x="319" y="352"/>
                  <a:pt x="319" y="352"/>
                  <a:pt x="318" y="352"/>
                </a:cubicBezTo>
                <a:cubicBezTo>
                  <a:pt x="317" y="352"/>
                  <a:pt x="315" y="352"/>
                  <a:pt x="314" y="353"/>
                </a:cubicBezTo>
                <a:cubicBezTo>
                  <a:pt x="314" y="353"/>
                  <a:pt x="313" y="353"/>
                  <a:pt x="313" y="353"/>
                </a:cubicBezTo>
                <a:cubicBezTo>
                  <a:pt x="313" y="353"/>
                  <a:pt x="313" y="354"/>
                  <a:pt x="313" y="354"/>
                </a:cubicBezTo>
                <a:cubicBezTo>
                  <a:pt x="314" y="353"/>
                  <a:pt x="315" y="354"/>
                  <a:pt x="316" y="354"/>
                </a:cubicBezTo>
                <a:cubicBezTo>
                  <a:pt x="317" y="355"/>
                  <a:pt x="316" y="355"/>
                  <a:pt x="316" y="355"/>
                </a:cubicBezTo>
                <a:cubicBezTo>
                  <a:pt x="316" y="355"/>
                  <a:pt x="317" y="355"/>
                  <a:pt x="317" y="356"/>
                </a:cubicBezTo>
                <a:cubicBezTo>
                  <a:pt x="317" y="356"/>
                  <a:pt x="317" y="356"/>
                  <a:pt x="318" y="356"/>
                </a:cubicBezTo>
                <a:cubicBezTo>
                  <a:pt x="318" y="357"/>
                  <a:pt x="318" y="357"/>
                  <a:pt x="318" y="357"/>
                </a:cubicBezTo>
                <a:cubicBezTo>
                  <a:pt x="318" y="357"/>
                  <a:pt x="318" y="358"/>
                  <a:pt x="318" y="358"/>
                </a:cubicBezTo>
                <a:cubicBezTo>
                  <a:pt x="319" y="358"/>
                  <a:pt x="318" y="358"/>
                  <a:pt x="318" y="358"/>
                </a:cubicBezTo>
                <a:cubicBezTo>
                  <a:pt x="318" y="359"/>
                  <a:pt x="319" y="359"/>
                  <a:pt x="319" y="359"/>
                </a:cubicBezTo>
                <a:cubicBezTo>
                  <a:pt x="319" y="359"/>
                  <a:pt x="319" y="360"/>
                  <a:pt x="319" y="360"/>
                </a:cubicBezTo>
                <a:cubicBezTo>
                  <a:pt x="318" y="360"/>
                  <a:pt x="318" y="361"/>
                  <a:pt x="318" y="361"/>
                </a:cubicBezTo>
                <a:cubicBezTo>
                  <a:pt x="318" y="361"/>
                  <a:pt x="318" y="361"/>
                  <a:pt x="318" y="362"/>
                </a:cubicBezTo>
                <a:cubicBezTo>
                  <a:pt x="318" y="362"/>
                  <a:pt x="318" y="362"/>
                  <a:pt x="318" y="362"/>
                </a:cubicBezTo>
                <a:cubicBezTo>
                  <a:pt x="318" y="362"/>
                  <a:pt x="317" y="362"/>
                  <a:pt x="317" y="362"/>
                </a:cubicBezTo>
                <a:cubicBezTo>
                  <a:pt x="316" y="363"/>
                  <a:pt x="316" y="363"/>
                  <a:pt x="316" y="364"/>
                </a:cubicBezTo>
                <a:cubicBezTo>
                  <a:pt x="316" y="365"/>
                  <a:pt x="315" y="366"/>
                  <a:pt x="315" y="367"/>
                </a:cubicBezTo>
                <a:cubicBezTo>
                  <a:pt x="315" y="367"/>
                  <a:pt x="315" y="368"/>
                  <a:pt x="315" y="368"/>
                </a:cubicBezTo>
                <a:cubicBezTo>
                  <a:pt x="314" y="369"/>
                  <a:pt x="314" y="369"/>
                  <a:pt x="313" y="369"/>
                </a:cubicBezTo>
                <a:cubicBezTo>
                  <a:pt x="312" y="369"/>
                  <a:pt x="311" y="370"/>
                  <a:pt x="311" y="370"/>
                </a:cubicBezTo>
                <a:cubicBezTo>
                  <a:pt x="310" y="370"/>
                  <a:pt x="310" y="370"/>
                  <a:pt x="310" y="370"/>
                </a:cubicBezTo>
                <a:cubicBezTo>
                  <a:pt x="310" y="370"/>
                  <a:pt x="311" y="370"/>
                  <a:pt x="312" y="370"/>
                </a:cubicBezTo>
                <a:cubicBezTo>
                  <a:pt x="312" y="371"/>
                  <a:pt x="312" y="371"/>
                  <a:pt x="312" y="371"/>
                </a:cubicBezTo>
                <a:cubicBezTo>
                  <a:pt x="312" y="372"/>
                  <a:pt x="312" y="372"/>
                  <a:pt x="312" y="373"/>
                </a:cubicBezTo>
                <a:cubicBezTo>
                  <a:pt x="311" y="373"/>
                  <a:pt x="311" y="373"/>
                  <a:pt x="310" y="373"/>
                </a:cubicBezTo>
                <a:cubicBezTo>
                  <a:pt x="310" y="373"/>
                  <a:pt x="309" y="373"/>
                  <a:pt x="309" y="373"/>
                </a:cubicBezTo>
                <a:cubicBezTo>
                  <a:pt x="309" y="373"/>
                  <a:pt x="309" y="373"/>
                  <a:pt x="309" y="373"/>
                </a:cubicBezTo>
                <a:cubicBezTo>
                  <a:pt x="308" y="373"/>
                  <a:pt x="309" y="373"/>
                  <a:pt x="309" y="373"/>
                </a:cubicBezTo>
                <a:cubicBezTo>
                  <a:pt x="309" y="373"/>
                  <a:pt x="310" y="373"/>
                  <a:pt x="310" y="374"/>
                </a:cubicBezTo>
                <a:cubicBezTo>
                  <a:pt x="311" y="374"/>
                  <a:pt x="311" y="374"/>
                  <a:pt x="311" y="374"/>
                </a:cubicBezTo>
                <a:cubicBezTo>
                  <a:pt x="311" y="374"/>
                  <a:pt x="311" y="375"/>
                  <a:pt x="311" y="375"/>
                </a:cubicBezTo>
                <a:cubicBezTo>
                  <a:pt x="312" y="375"/>
                  <a:pt x="312" y="374"/>
                  <a:pt x="312" y="374"/>
                </a:cubicBezTo>
                <a:cubicBezTo>
                  <a:pt x="313" y="374"/>
                  <a:pt x="313" y="374"/>
                  <a:pt x="313" y="374"/>
                </a:cubicBezTo>
                <a:cubicBezTo>
                  <a:pt x="313" y="374"/>
                  <a:pt x="313" y="374"/>
                  <a:pt x="313" y="375"/>
                </a:cubicBezTo>
                <a:cubicBezTo>
                  <a:pt x="313" y="375"/>
                  <a:pt x="313" y="375"/>
                  <a:pt x="312" y="376"/>
                </a:cubicBezTo>
                <a:cubicBezTo>
                  <a:pt x="312" y="376"/>
                  <a:pt x="312" y="376"/>
                  <a:pt x="313" y="376"/>
                </a:cubicBezTo>
                <a:cubicBezTo>
                  <a:pt x="313" y="376"/>
                  <a:pt x="313" y="376"/>
                  <a:pt x="313" y="376"/>
                </a:cubicBezTo>
                <a:cubicBezTo>
                  <a:pt x="313" y="376"/>
                  <a:pt x="314" y="375"/>
                  <a:pt x="314" y="375"/>
                </a:cubicBezTo>
                <a:cubicBezTo>
                  <a:pt x="314" y="375"/>
                  <a:pt x="314" y="375"/>
                  <a:pt x="314" y="375"/>
                </a:cubicBezTo>
                <a:cubicBezTo>
                  <a:pt x="314" y="374"/>
                  <a:pt x="314" y="374"/>
                  <a:pt x="314" y="374"/>
                </a:cubicBezTo>
                <a:cubicBezTo>
                  <a:pt x="314" y="374"/>
                  <a:pt x="314" y="375"/>
                  <a:pt x="314" y="375"/>
                </a:cubicBezTo>
                <a:cubicBezTo>
                  <a:pt x="315" y="375"/>
                  <a:pt x="315" y="374"/>
                  <a:pt x="315" y="374"/>
                </a:cubicBezTo>
                <a:cubicBezTo>
                  <a:pt x="315" y="375"/>
                  <a:pt x="315" y="375"/>
                  <a:pt x="315" y="375"/>
                </a:cubicBezTo>
                <a:cubicBezTo>
                  <a:pt x="316" y="375"/>
                  <a:pt x="316" y="375"/>
                  <a:pt x="316" y="375"/>
                </a:cubicBezTo>
                <a:cubicBezTo>
                  <a:pt x="317" y="375"/>
                  <a:pt x="317" y="375"/>
                  <a:pt x="317" y="375"/>
                </a:cubicBezTo>
                <a:cubicBezTo>
                  <a:pt x="318" y="375"/>
                  <a:pt x="318" y="376"/>
                  <a:pt x="317" y="376"/>
                </a:cubicBezTo>
                <a:cubicBezTo>
                  <a:pt x="317" y="376"/>
                  <a:pt x="316" y="377"/>
                  <a:pt x="317" y="377"/>
                </a:cubicBezTo>
                <a:cubicBezTo>
                  <a:pt x="317" y="377"/>
                  <a:pt x="317" y="377"/>
                  <a:pt x="317" y="378"/>
                </a:cubicBezTo>
                <a:cubicBezTo>
                  <a:pt x="317" y="378"/>
                  <a:pt x="318" y="379"/>
                  <a:pt x="319" y="380"/>
                </a:cubicBezTo>
                <a:cubicBezTo>
                  <a:pt x="319" y="380"/>
                  <a:pt x="320" y="381"/>
                  <a:pt x="321" y="381"/>
                </a:cubicBezTo>
                <a:cubicBezTo>
                  <a:pt x="320" y="382"/>
                  <a:pt x="321" y="383"/>
                  <a:pt x="321" y="383"/>
                </a:cubicBezTo>
                <a:cubicBezTo>
                  <a:pt x="322" y="383"/>
                  <a:pt x="322" y="383"/>
                  <a:pt x="322" y="383"/>
                </a:cubicBezTo>
                <a:cubicBezTo>
                  <a:pt x="322" y="384"/>
                  <a:pt x="322" y="384"/>
                  <a:pt x="322" y="384"/>
                </a:cubicBezTo>
                <a:cubicBezTo>
                  <a:pt x="322" y="384"/>
                  <a:pt x="322" y="385"/>
                  <a:pt x="322" y="386"/>
                </a:cubicBezTo>
                <a:cubicBezTo>
                  <a:pt x="323" y="386"/>
                  <a:pt x="323" y="386"/>
                  <a:pt x="323" y="387"/>
                </a:cubicBezTo>
                <a:cubicBezTo>
                  <a:pt x="323" y="387"/>
                  <a:pt x="323" y="387"/>
                  <a:pt x="323" y="387"/>
                </a:cubicBezTo>
                <a:cubicBezTo>
                  <a:pt x="323" y="388"/>
                  <a:pt x="323" y="388"/>
                  <a:pt x="323" y="389"/>
                </a:cubicBezTo>
                <a:cubicBezTo>
                  <a:pt x="323" y="389"/>
                  <a:pt x="323" y="390"/>
                  <a:pt x="323" y="390"/>
                </a:cubicBezTo>
                <a:cubicBezTo>
                  <a:pt x="323" y="390"/>
                  <a:pt x="323" y="390"/>
                  <a:pt x="323" y="391"/>
                </a:cubicBezTo>
                <a:cubicBezTo>
                  <a:pt x="323" y="391"/>
                  <a:pt x="323" y="391"/>
                  <a:pt x="323" y="391"/>
                </a:cubicBezTo>
                <a:cubicBezTo>
                  <a:pt x="323" y="392"/>
                  <a:pt x="323" y="392"/>
                  <a:pt x="323" y="393"/>
                </a:cubicBezTo>
                <a:cubicBezTo>
                  <a:pt x="323" y="393"/>
                  <a:pt x="323" y="394"/>
                  <a:pt x="323" y="394"/>
                </a:cubicBezTo>
                <a:cubicBezTo>
                  <a:pt x="323" y="394"/>
                  <a:pt x="323" y="394"/>
                  <a:pt x="322" y="394"/>
                </a:cubicBezTo>
                <a:cubicBezTo>
                  <a:pt x="322" y="394"/>
                  <a:pt x="322" y="394"/>
                  <a:pt x="322" y="394"/>
                </a:cubicBezTo>
                <a:cubicBezTo>
                  <a:pt x="322" y="394"/>
                  <a:pt x="322" y="394"/>
                  <a:pt x="322" y="394"/>
                </a:cubicBezTo>
                <a:cubicBezTo>
                  <a:pt x="322" y="394"/>
                  <a:pt x="322" y="394"/>
                  <a:pt x="322" y="394"/>
                </a:cubicBezTo>
                <a:cubicBezTo>
                  <a:pt x="322" y="394"/>
                  <a:pt x="322" y="394"/>
                  <a:pt x="322" y="395"/>
                </a:cubicBezTo>
                <a:cubicBezTo>
                  <a:pt x="323" y="395"/>
                  <a:pt x="323" y="395"/>
                  <a:pt x="323" y="395"/>
                </a:cubicBezTo>
                <a:cubicBezTo>
                  <a:pt x="323" y="395"/>
                  <a:pt x="324" y="395"/>
                  <a:pt x="324" y="395"/>
                </a:cubicBezTo>
                <a:cubicBezTo>
                  <a:pt x="324" y="395"/>
                  <a:pt x="324" y="396"/>
                  <a:pt x="324" y="396"/>
                </a:cubicBezTo>
                <a:cubicBezTo>
                  <a:pt x="324" y="396"/>
                  <a:pt x="324" y="397"/>
                  <a:pt x="324" y="397"/>
                </a:cubicBezTo>
                <a:cubicBezTo>
                  <a:pt x="325" y="397"/>
                  <a:pt x="325" y="397"/>
                  <a:pt x="325" y="397"/>
                </a:cubicBezTo>
                <a:cubicBezTo>
                  <a:pt x="325" y="398"/>
                  <a:pt x="326" y="398"/>
                  <a:pt x="326" y="398"/>
                </a:cubicBezTo>
                <a:cubicBezTo>
                  <a:pt x="326" y="398"/>
                  <a:pt x="326" y="398"/>
                  <a:pt x="327" y="399"/>
                </a:cubicBezTo>
                <a:cubicBezTo>
                  <a:pt x="327" y="399"/>
                  <a:pt x="327" y="399"/>
                  <a:pt x="327" y="399"/>
                </a:cubicBezTo>
                <a:cubicBezTo>
                  <a:pt x="327" y="399"/>
                  <a:pt x="327" y="399"/>
                  <a:pt x="327" y="399"/>
                </a:cubicBezTo>
                <a:cubicBezTo>
                  <a:pt x="327" y="399"/>
                  <a:pt x="327" y="399"/>
                  <a:pt x="327" y="399"/>
                </a:cubicBezTo>
                <a:cubicBezTo>
                  <a:pt x="327" y="399"/>
                  <a:pt x="327" y="399"/>
                  <a:pt x="327" y="399"/>
                </a:cubicBezTo>
                <a:cubicBezTo>
                  <a:pt x="327" y="399"/>
                  <a:pt x="327" y="399"/>
                  <a:pt x="326" y="399"/>
                </a:cubicBezTo>
                <a:cubicBezTo>
                  <a:pt x="326" y="400"/>
                  <a:pt x="327" y="400"/>
                  <a:pt x="327" y="400"/>
                </a:cubicBezTo>
                <a:cubicBezTo>
                  <a:pt x="327" y="400"/>
                  <a:pt x="327" y="401"/>
                  <a:pt x="327" y="401"/>
                </a:cubicBezTo>
                <a:cubicBezTo>
                  <a:pt x="327" y="401"/>
                  <a:pt x="327" y="401"/>
                  <a:pt x="327" y="401"/>
                </a:cubicBezTo>
                <a:cubicBezTo>
                  <a:pt x="327" y="401"/>
                  <a:pt x="327" y="401"/>
                  <a:pt x="327" y="401"/>
                </a:cubicBezTo>
                <a:cubicBezTo>
                  <a:pt x="327" y="402"/>
                  <a:pt x="327" y="402"/>
                  <a:pt x="327" y="402"/>
                </a:cubicBezTo>
                <a:cubicBezTo>
                  <a:pt x="328" y="402"/>
                  <a:pt x="328" y="402"/>
                  <a:pt x="328" y="402"/>
                </a:cubicBezTo>
                <a:cubicBezTo>
                  <a:pt x="328" y="402"/>
                  <a:pt x="328" y="402"/>
                  <a:pt x="328" y="402"/>
                </a:cubicBezTo>
                <a:cubicBezTo>
                  <a:pt x="328" y="402"/>
                  <a:pt x="328" y="402"/>
                  <a:pt x="328" y="402"/>
                </a:cubicBezTo>
                <a:cubicBezTo>
                  <a:pt x="328" y="402"/>
                  <a:pt x="328" y="403"/>
                  <a:pt x="328" y="403"/>
                </a:cubicBezTo>
                <a:cubicBezTo>
                  <a:pt x="328" y="403"/>
                  <a:pt x="328" y="403"/>
                  <a:pt x="328" y="403"/>
                </a:cubicBezTo>
                <a:cubicBezTo>
                  <a:pt x="328" y="403"/>
                  <a:pt x="328" y="403"/>
                  <a:pt x="328" y="403"/>
                </a:cubicBezTo>
                <a:cubicBezTo>
                  <a:pt x="328" y="403"/>
                  <a:pt x="328" y="403"/>
                  <a:pt x="328" y="403"/>
                </a:cubicBezTo>
                <a:cubicBezTo>
                  <a:pt x="328" y="404"/>
                  <a:pt x="328" y="404"/>
                  <a:pt x="328" y="404"/>
                </a:cubicBezTo>
                <a:cubicBezTo>
                  <a:pt x="328" y="404"/>
                  <a:pt x="328" y="404"/>
                  <a:pt x="329" y="404"/>
                </a:cubicBezTo>
                <a:cubicBezTo>
                  <a:pt x="329" y="404"/>
                  <a:pt x="329" y="404"/>
                  <a:pt x="329" y="404"/>
                </a:cubicBezTo>
                <a:cubicBezTo>
                  <a:pt x="329" y="405"/>
                  <a:pt x="329" y="405"/>
                  <a:pt x="329" y="405"/>
                </a:cubicBezTo>
                <a:cubicBezTo>
                  <a:pt x="329" y="405"/>
                  <a:pt x="329" y="405"/>
                  <a:pt x="329" y="405"/>
                </a:cubicBezTo>
                <a:cubicBezTo>
                  <a:pt x="329" y="405"/>
                  <a:pt x="329" y="405"/>
                  <a:pt x="329" y="405"/>
                </a:cubicBezTo>
                <a:cubicBezTo>
                  <a:pt x="330" y="405"/>
                  <a:pt x="329" y="404"/>
                  <a:pt x="330" y="404"/>
                </a:cubicBezTo>
                <a:cubicBezTo>
                  <a:pt x="330" y="404"/>
                  <a:pt x="330" y="404"/>
                  <a:pt x="330" y="404"/>
                </a:cubicBezTo>
                <a:cubicBezTo>
                  <a:pt x="330" y="404"/>
                  <a:pt x="330" y="404"/>
                  <a:pt x="330" y="404"/>
                </a:cubicBezTo>
                <a:cubicBezTo>
                  <a:pt x="330" y="404"/>
                  <a:pt x="330" y="404"/>
                  <a:pt x="331" y="404"/>
                </a:cubicBezTo>
                <a:cubicBezTo>
                  <a:pt x="331" y="404"/>
                  <a:pt x="331" y="404"/>
                  <a:pt x="331" y="404"/>
                </a:cubicBezTo>
                <a:cubicBezTo>
                  <a:pt x="331" y="404"/>
                  <a:pt x="331" y="404"/>
                  <a:pt x="331" y="405"/>
                </a:cubicBezTo>
                <a:cubicBezTo>
                  <a:pt x="331" y="405"/>
                  <a:pt x="330" y="406"/>
                  <a:pt x="331" y="406"/>
                </a:cubicBezTo>
                <a:cubicBezTo>
                  <a:pt x="331" y="406"/>
                  <a:pt x="331" y="407"/>
                  <a:pt x="331" y="407"/>
                </a:cubicBezTo>
                <a:cubicBezTo>
                  <a:pt x="331" y="407"/>
                  <a:pt x="331" y="407"/>
                  <a:pt x="332" y="407"/>
                </a:cubicBezTo>
                <a:cubicBezTo>
                  <a:pt x="332" y="407"/>
                  <a:pt x="332" y="407"/>
                  <a:pt x="332" y="407"/>
                </a:cubicBezTo>
                <a:cubicBezTo>
                  <a:pt x="332" y="407"/>
                  <a:pt x="332" y="407"/>
                  <a:pt x="332" y="408"/>
                </a:cubicBezTo>
                <a:cubicBezTo>
                  <a:pt x="332" y="408"/>
                  <a:pt x="332" y="408"/>
                  <a:pt x="332" y="408"/>
                </a:cubicBezTo>
                <a:cubicBezTo>
                  <a:pt x="331" y="408"/>
                  <a:pt x="331" y="408"/>
                  <a:pt x="331" y="408"/>
                </a:cubicBezTo>
                <a:cubicBezTo>
                  <a:pt x="331" y="408"/>
                  <a:pt x="331" y="408"/>
                  <a:pt x="330" y="408"/>
                </a:cubicBezTo>
                <a:cubicBezTo>
                  <a:pt x="330" y="408"/>
                  <a:pt x="329" y="409"/>
                  <a:pt x="329" y="408"/>
                </a:cubicBezTo>
                <a:cubicBezTo>
                  <a:pt x="329" y="408"/>
                  <a:pt x="328" y="408"/>
                  <a:pt x="328" y="408"/>
                </a:cubicBezTo>
                <a:cubicBezTo>
                  <a:pt x="328" y="408"/>
                  <a:pt x="328" y="408"/>
                  <a:pt x="327" y="407"/>
                </a:cubicBezTo>
                <a:cubicBezTo>
                  <a:pt x="327" y="407"/>
                  <a:pt x="327" y="407"/>
                  <a:pt x="327" y="407"/>
                </a:cubicBezTo>
                <a:cubicBezTo>
                  <a:pt x="327" y="407"/>
                  <a:pt x="327" y="407"/>
                  <a:pt x="327" y="407"/>
                </a:cubicBezTo>
                <a:cubicBezTo>
                  <a:pt x="327" y="407"/>
                  <a:pt x="326" y="408"/>
                  <a:pt x="326" y="408"/>
                </a:cubicBezTo>
                <a:cubicBezTo>
                  <a:pt x="326" y="408"/>
                  <a:pt x="326" y="408"/>
                  <a:pt x="326" y="408"/>
                </a:cubicBezTo>
                <a:cubicBezTo>
                  <a:pt x="325" y="409"/>
                  <a:pt x="325" y="409"/>
                  <a:pt x="325" y="409"/>
                </a:cubicBezTo>
                <a:cubicBezTo>
                  <a:pt x="325" y="409"/>
                  <a:pt x="325" y="409"/>
                  <a:pt x="325" y="409"/>
                </a:cubicBezTo>
                <a:cubicBezTo>
                  <a:pt x="325" y="409"/>
                  <a:pt x="325" y="409"/>
                  <a:pt x="325" y="409"/>
                </a:cubicBezTo>
                <a:cubicBezTo>
                  <a:pt x="325" y="410"/>
                  <a:pt x="325" y="410"/>
                  <a:pt x="325" y="410"/>
                </a:cubicBezTo>
                <a:cubicBezTo>
                  <a:pt x="325" y="410"/>
                  <a:pt x="325" y="410"/>
                  <a:pt x="326" y="410"/>
                </a:cubicBezTo>
                <a:cubicBezTo>
                  <a:pt x="326" y="409"/>
                  <a:pt x="326" y="409"/>
                  <a:pt x="326" y="409"/>
                </a:cubicBezTo>
                <a:cubicBezTo>
                  <a:pt x="326" y="409"/>
                  <a:pt x="326" y="409"/>
                  <a:pt x="326" y="409"/>
                </a:cubicBezTo>
                <a:cubicBezTo>
                  <a:pt x="327" y="409"/>
                  <a:pt x="327" y="409"/>
                  <a:pt x="327" y="409"/>
                </a:cubicBezTo>
                <a:cubicBezTo>
                  <a:pt x="328" y="409"/>
                  <a:pt x="328" y="409"/>
                  <a:pt x="328" y="409"/>
                </a:cubicBezTo>
                <a:cubicBezTo>
                  <a:pt x="328" y="409"/>
                  <a:pt x="328" y="410"/>
                  <a:pt x="328" y="410"/>
                </a:cubicBezTo>
                <a:cubicBezTo>
                  <a:pt x="329" y="410"/>
                  <a:pt x="329" y="410"/>
                  <a:pt x="329" y="411"/>
                </a:cubicBezTo>
                <a:cubicBezTo>
                  <a:pt x="329" y="411"/>
                  <a:pt x="329" y="411"/>
                  <a:pt x="329" y="411"/>
                </a:cubicBezTo>
                <a:cubicBezTo>
                  <a:pt x="328" y="412"/>
                  <a:pt x="326" y="414"/>
                  <a:pt x="325" y="415"/>
                </a:cubicBezTo>
                <a:cubicBezTo>
                  <a:pt x="325" y="415"/>
                  <a:pt x="324" y="415"/>
                  <a:pt x="324" y="416"/>
                </a:cubicBezTo>
                <a:cubicBezTo>
                  <a:pt x="324" y="416"/>
                  <a:pt x="325" y="416"/>
                  <a:pt x="324" y="416"/>
                </a:cubicBezTo>
                <a:cubicBezTo>
                  <a:pt x="324" y="416"/>
                  <a:pt x="324" y="416"/>
                  <a:pt x="324" y="416"/>
                </a:cubicBezTo>
                <a:cubicBezTo>
                  <a:pt x="324" y="416"/>
                  <a:pt x="324" y="416"/>
                  <a:pt x="324" y="417"/>
                </a:cubicBezTo>
                <a:cubicBezTo>
                  <a:pt x="325" y="417"/>
                  <a:pt x="325" y="417"/>
                  <a:pt x="326" y="417"/>
                </a:cubicBezTo>
                <a:cubicBezTo>
                  <a:pt x="326" y="417"/>
                  <a:pt x="326" y="418"/>
                  <a:pt x="326" y="418"/>
                </a:cubicBezTo>
                <a:cubicBezTo>
                  <a:pt x="327" y="418"/>
                  <a:pt x="327" y="418"/>
                  <a:pt x="327" y="418"/>
                </a:cubicBezTo>
                <a:cubicBezTo>
                  <a:pt x="327" y="418"/>
                  <a:pt x="327" y="418"/>
                  <a:pt x="327" y="418"/>
                </a:cubicBezTo>
                <a:cubicBezTo>
                  <a:pt x="327" y="419"/>
                  <a:pt x="327" y="419"/>
                  <a:pt x="327" y="419"/>
                </a:cubicBezTo>
                <a:cubicBezTo>
                  <a:pt x="328" y="419"/>
                  <a:pt x="329" y="420"/>
                  <a:pt x="329" y="421"/>
                </a:cubicBezTo>
                <a:cubicBezTo>
                  <a:pt x="330" y="420"/>
                  <a:pt x="330" y="420"/>
                  <a:pt x="331" y="420"/>
                </a:cubicBezTo>
                <a:cubicBezTo>
                  <a:pt x="331" y="420"/>
                  <a:pt x="331" y="419"/>
                  <a:pt x="331" y="419"/>
                </a:cubicBezTo>
                <a:cubicBezTo>
                  <a:pt x="331" y="419"/>
                  <a:pt x="331" y="419"/>
                  <a:pt x="332" y="418"/>
                </a:cubicBezTo>
                <a:cubicBezTo>
                  <a:pt x="332" y="418"/>
                  <a:pt x="332" y="418"/>
                  <a:pt x="332" y="418"/>
                </a:cubicBezTo>
                <a:cubicBezTo>
                  <a:pt x="332" y="418"/>
                  <a:pt x="332" y="418"/>
                  <a:pt x="332" y="418"/>
                </a:cubicBezTo>
                <a:cubicBezTo>
                  <a:pt x="333" y="417"/>
                  <a:pt x="333" y="418"/>
                  <a:pt x="333" y="418"/>
                </a:cubicBezTo>
                <a:cubicBezTo>
                  <a:pt x="333" y="418"/>
                  <a:pt x="334" y="418"/>
                  <a:pt x="334" y="418"/>
                </a:cubicBezTo>
                <a:cubicBezTo>
                  <a:pt x="334" y="418"/>
                  <a:pt x="334" y="418"/>
                  <a:pt x="334" y="418"/>
                </a:cubicBezTo>
                <a:cubicBezTo>
                  <a:pt x="334" y="417"/>
                  <a:pt x="334" y="417"/>
                  <a:pt x="334" y="417"/>
                </a:cubicBezTo>
                <a:cubicBezTo>
                  <a:pt x="335" y="418"/>
                  <a:pt x="334" y="418"/>
                  <a:pt x="334" y="418"/>
                </a:cubicBezTo>
                <a:cubicBezTo>
                  <a:pt x="334" y="418"/>
                  <a:pt x="335" y="418"/>
                  <a:pt x="335" y="418"/>
                </a:cubicBezTo>
                <a:cubicBezTo>
                  <a:pt x="334" y="419"/>
                  <a:pt x="334" y="419"/>
                  <a:pt x="334" y="419"/>
                </a:cubicBezTo>
                <a:cubicBezTo>
                  <a:pt x="333" y="419"/>
                  <a:pt x="333" y="419"/>
                  <a:pt x="333" y="419"/>
                </a:cubicBezTo>
                <a:cubicBezTo>
                  <a:pt x="333" y="420"/>
                  <a:pt x="333" y="420"/>
                  <a:pt x="333" y="420"/>
                </a:cubicBezTo>
                <a:cubicBezTo>
                  <a:pt x="333" y="420"/>
                  <a:pt x="332" y="420"/>
                  <a:pt x="332" y="420"/>
                </a:cubicBezTo>
                <a:cubicBezTo>
                  <a:pt x="333" y="420"/>
                  <a:pt x="333" y="420"/>
                  <a:pt x="334" y="420"/>
                </a:cubicBezTo>
                <a:cubicBezTo>
                  <a:pt x="334" y="420"/>
                  <a:pt x="334" y="420"/>
                  <a:pt x="334" y="420"/>
                </a:cubicBezTo>
                <a:cubicBezTo>
                  <a:pt x="334" y="420"/>
                  <a:pt x="334" y="420"/>
                  <a:pt x="335" y="420"/>
                </a:cubicBezTo>
                <a:cubicBezTo>
                  <a:pt x="335" y="420"/>
                  <a:pt x="335" y="420"/>
                  <a:pt x="335" y="420"/>
                </a:cubicBezTo>
                <a:cubicBezTo>
                  <a:pt x="335" y="420"/>
                  <a:pt x="336" y="420"/>
                  <a:pt x="336" y="420"/>
                </a:cubicBezTo>
                <a:cubicBezTo>
                  <a:pt x="336" y="421"/>
                  <a:pt x="337" y="420"/>
                  <a:pt x="337" y="420"/>
                </a:cubicBezTo>
                <a:cubicBezTo>
                  <a:pt x="338" y="420"/>
                  <a:pt x="338" y="420"/>
                  <a:pt x="339" y="421"/>
                </a:cubicBezTo>
                <a:cubicBezTo>
                  <a:pt x="339" y="421"/>
                  <a:pt x="339" y="421"/>
                  <a:pt x="339" y="421"/>
                </a:cubicBezTo>
                <a:cubicBezTo>
                  <a:pt x="339" y="421"/>
                  <a:pt x="339" y="422"/>
                  <a:pt x="339" y="422"/>
                </a:cubicBezTo>
                <a:cubicBezTo>
                  <a:pt x="338" y="422"/>
                  <a:pt x="338" y="422"/>
                  <a:pt x="338" y="422"/>
                </a:cubicBezTo>
                <a:cubicBezTo>
                  <a:pt x="338" y="422"/>
                  <a:pt x="338" y="422"/>
                  <a:pt x="338" y="422"/>
                </a:cubicBezTo>
                <a:cubicBezTo>
                  <a:pt x="338" y="423"/>
                  <a:pt x="337" y="423"/>
                  <a:pt x="337" y="423"/>
                </a:cubicBezTo>
                <a:cubicBezTo>
                  <a:pt x="337" y="423"/>
                  <a:pt x="336" y="424"/>
                  <a:pt x="336" y="424"/>
                </a:cubicBezTo>
                <a:cubicBezTo>
                  <a:pt x="337" y="424"/>
                  <a:pt x="337" y="424"/>
                  <a:pt x="337" y="423"/>
                </a:cubicBezTo>
                <a:cubicBezTo>
                  <a:pt x="337" y="423"/>
                  <a:pt x="338" y="423"/>
                  <a:pt x="338" y="423"/>
                </a:cubicBezTo>
                <a:cubicBezTo>
                  <a:pt x="338" y="423"/>
                  <a:pt x="338" y="424"/>
                  <a:pt x="338" y="424"/>
                </a:cubicBezTo>
                <a:cubicBezTo>
                  <a:pt x="338" y="424"/>
                  <a:pt x="338" y="424"/>
                  <a:pt x="338" y="424"/>
                </a:cubicBezTo>
                <a:cubicBezTo>
                  <a:pt x="339" y="424"/>
                  <a:pt x="339" y="425"/>
                  <a:pt x="339" y="425"/>
                </a:cubicBezTo>
                <a:cubicBezTo>
                  <a:pt x="339" y="425"/>
                  <a:pt x="339" y="425"/>
                  <a:pt x="339" y="426"/>
                </a:cubicBezTo>
                <a:cubicBezTo>
                  <a:pt x="339" y="426"/>
                  <a:pt x="338" y="426"/>
                  <a:pt x="338" y="426"/>
                </a:cubicBezTo>
                <a:cubicBezTo>
                  <a:pt x="338" y="426"/>
                  <a:pt x="338" y="426"/>
                  <a:pt x="338" y="425"/>
                </a:cubicBezTo>
                <a:cubicBezTo>
                  <a:pt x="338" y="425"/>
                  <a:pt x="338" y="425"/>
                  <a:pt x="337" y="425"/>
                </a:cubicBezTo>
                <a:cubicBezTo>
                  <a:pt x="337" y="425"/>
                  <a:pt x="337" y="425"/>
                  <a:pt x="337" y="425"/>
                </a:cubicBezTo>
                <a:cubicBezTo>
                  <a:pt x="337" y="425"/>
                  <a:pt x="337" y="425"/>
                  <a:pt x="337" y="425"/>
                </a:cubicBezTo>
                <a:cubicBezTo>
                  <a:pt x="337" y="424"/>
                  <a:pt x="337" y="425"/>
                  <a:pt x="336" y="425"/>
                </a:cubicBezTo>
                <a:cubicBezTo>
                  <a:pt x="336" y="425"/>
                  <a:pt x="337" y="425"/>
                  <a:pt x="336" y="425"/>
                </a:cubicBezTo>
                <a:cubicBezTo>
                  <a:pt x="336" y="425"/>
                  <a:pt x="336" y="425"/>
                  <a:pt x="336" y="425"/>
                </a:cubicBezTo>
                <a:cubicBezTo>
                  <a:pt x="336" y="425"/>
                  <a:pt x="336" y="425"/>
                  <a:pt x="336" y="425"/>
                </a:cubicBezTo>
                <a:cubicBezTo>
                  <a:pt x="335" y="425"/>
                  <a:pt x="335" y="425"/>
                  <a:pt x="335" y="425"/>
                </a:cubicBezTo>
                <a:cubicBezTo>
                  <a:pt x="335" y="424"/>
                  <a:pt x="336" y="424"/>
                  <a:pt x="336" y="424"/>
                </a:cubicBezTo>
                <a:cubicBezTo>
                  <a:pt x="335" y="424"/>
                  <a:pt x="335" y="424"/>
                  <a:pt x="335" y="424"/>
                </a:cubicBezTo>
                <a:cubicBezTo>
                  <a:pt x="335" y="424"/>
                  <a:pt x="334" y="424"/>
                  <a:pt x="334" y="425"/>
                </a:cubicBezTo>
                <a:cubicBezTo>
                  <a:pt x="334" y="425"/>
                  <a:pt x="334" y="425"/>
                  <a:pt x="334" y="425"/>
                </a:cubicBezTo>
                <a:cubicBezTo>
                  <a:pt x="334" y="425"/>
                  <a:pt x="334" y="425"/>
                  <a:pt x="334" y="425"/>
                </a:cubicBezTo>
                <a:cubicBezTo>
                  <a:pt x="335" y="426"/>
                  <a:pt x="335" y="426"/>
                  <a:pt x="336" y="427"/>
                </a:cubicBezTo>
                <a:cubicBezTo>
                  <a:pt x="336" y="428"/>
                  <a:pt x="337" y="428"/>
                  <a:pt x="337" y="428"/>
                </a:cubicBezTo>
                <a:cubicBezTo>
                  <a:pt x="337" y="429"/>
                  <a:pt x="337" y="429"/>
                  <a:pt x="337" y="429"/>
                </a:cubicBezTo>
                <a:cubicBezTo>
                  <a:pt x="338" y="429"/>
                  <a:pt x="338" y="429"/>
                  <a:pt x="337" y="429"/>
                </a:cubicBezTo>
                <a:cubicBezTo>
                  <a:pt x="337" y="429"/>
                  <a:pt x="337" y="430"/>
                  <a:pt x="337" y="430"/>
                </a:cubicBezTo>
                <a:cubicBezTo>
                  <a:pt x="337" y="430"/>
                  <a:pt x="337" y="430"/>
                  <a:pt x="337" y="430"/>
                </a:cubicBezTo>
                <a:cubicBezTo>
                  <a:pt x="338" y="430"/>
                  <a:pt x="338" y="431"/>
                  <a:pt x="338" y="431"/>
                </a:cubicBezTo>
                <a:cubicBezTo>
                  <a:pt x="338" y="431"/>
                  <a:pt x="338" y="431"/>
                  <a:pt x="338" y="431"/>
                </a:cubicBezTo>
                <a:cubicBezTo>
                  <a:pt x="338" y="431"/>
                  <a:pt x="338" y="431"/>
                  <a:pt x="338" y="431"/>
                </a:cubicBezTo>
                <a:cubicBezTo>
                  <a:pt x="338" y="432"/>
                  <a:pt x="338" y="432"/>
                  <a:pt x="338" y="432"/>
                </a:cubicBezTo>
                <a:cubicBezTo>
                  <a:pt x="338" y="432"/>
                  <a:pt x="339" y="432"/>
                  <a:pt x="339" y="432"/>
                </a:cubicBezTo>
                <a:cubicBezTo>
                  <a:pt x="339" y="432"/>
                  <a:pt x="339" y="433"/>
                  <a:pt x="339" y="433"/>
                </a:cubicBezTo>
                <a:cubicBezTo>
                  <a:pt x="339" y="433"/>
                  <a:pt x="339" y="433"/>
                  <a:pt x="339" y="433"/>
                </a:cubicBezTo>
                <a:cubicBezTo>
                  <a:pt x="339" y="433"/>
                  <a:pt x="339" y="433"/>
                  <a:pt x="339" y="433"/>
                </a:cubicBezTo>
                <a:cubicBezTo>
                  <a:pt x="339" y="433"/>
                  <a:pt x="339" y="433"/>
                  <a:pt x="338" y="433"/>
                </a:cubicBezTo>
                <a:cubicBezTo>
                  <a:pt x="338" y="433"/>
                  <a:pt x="338" y="433"/>
                  <a:pt x="338" y="433"/>
                </a:cubicBezTo>
                <a:cubicBezTo>
                  <a:pt x="338" y="433"/>
                  <a:pt x="338" y="433"/>
                  <a:pt x="338" y="433"/>
                </a:cubicBezTo>
                <a:cubicBezTo>
                  <a:pt x="338" y="434"/>
                  <a:pt x="338" y="434"/>
                  <a:pt x="338" y="434"/>
                </a:cubicBezTo>
                <a:cubicBezTo>
                  <a:pt x="338" y="434"/>
                  <a:pt x="338" y="434"/>
                  <a:pt x="339" y="434"/>
                </a:cubicBezTo>
                <a:cubicBezTo>
                  <a:pt x="339" y="434"/>
                  <a:pt x="339" y="434"/>
                  <a:pt x="339" y="434"/>
                </a:cubicBezTo>
                <a:cubicBezTo>
                  <a:pt x="339" y="434"/>
                  <a:pt x="339" y="435"/>
                  <a:pt x="339" y="435"/>
                </a:cubicBezTo>
                <a:cubicBezTo>
                  <a:pt x="338" y="435"/>
                  <a:pt x="338" y="435"/>
                  <a:pt x="338" y="435"/>
                </a:cubicBezTo>
                <a:cubicBezTo>
                  <a:pt x="338" y="436"/>
                  <a:pt x="338" y="436"/>
                  <a:pt x="338" y="436"/>
                </a:cubicBezTo>
                <a:cubicBezTo>
                  <a:pt x="338" y="436"/>
                  <a:pt x="339" y="436"/>
                  <a:pt x="339" y="436"/>
                </a:cubicBezTo>
                <a:cubicBezTo>
                  <a:pt x="339" y="436"/>
                  <a:pt x="339" y="436"/>
                  <a:pt x="339" y="437"/>
                </a:cubicBezTo>
                <a:cubicBezTo>
                  <a:pt x="338" y="437"/>
                  <a:pt x="338" y="437"/>
                  <a:pt x="338" y="437"/>
                </a:cubicBezTo>
                <a:cubicBezTo>
                  <a:pt x="338" y="437"/>
                  <a:pt x="338" y="437"/>
                  <a:pt x="338" y="437"/>
                </a:cubicBezTo>
                <a:cubicBezTo>
                  <a:pt x="338" y="437"/>
                  <a:pt x="338" y="437"/>
                  <a:pt x="338" y="437"/>
                </a:cubicBezTo>
                <a:cubicBezTo>
                  <a:pt x="338" y="438"/>
                  <a:pt x="339" y="438"/>
                  <a:pt x="339" y="438"/>
                </a:cubicBezTo>
                <a:cubicBezTo>
                  <a:pt x="339" y="438"/>
                  <a:pt x="339" y="438"/>
                  <a:pt x="339" y="438"/>
                </a:cubicBezTo>
                <a:cubicBezTo>
                  <a:pt x="339" y="438"/>
                  <a:pt x="339" y="438"/>
                  <a:pt x="339" y="438"/>
                </a:cubicBezTo>
                <a:cubicBezTo>
                  <a:pt x="339" y="439"/>
                  <a:pt x="339" y="439"/>
                  <a:pt x="339" y="439"/>
                </a:cubicBezTo>
                <a:cubicBezTo>
                  <a:pt x="339" y="439"/>
                  <a:pt x="339" y="440"/>
                  <a:pt x="338" y="440"/>
                </a:cubicBezTo>
                <a:cubicBezTo>
                  <a:pt x="338" y="440"/>
                  <a:pt x="338" y="440"/>
                  <a:pt x="338" y="440"/>
                </a:cubicBezTo>
                <a:cubicBezTo>
                  <a:pt x="338" y="440"/>
                  <a:pt x="338" y="441"/>
                  <a:pt x="338" y="441"/>
                </a:cubicBezTo>
                <a:cubicBezTo>
                  <a:pt x="338" y="441"/>
                  <a:pt x="339" y="441"/>
                  <a:pt x="339" y="441"/>
                </a:cubicBezTo>
                <a:cubicBezTo>
                  <a:pt x="339" y="441"/>
                  <a:pt x="339" y="441"/>
                  <a:pt x="339" y="441"/>
                </a:cubicBezTo>
                <a:cubicBezTo>
                  <a:pt x="339" y="442"/>
                  <a:pt x="339" y="442"/>
                  <a:pt x="340" y="442"/>
                </a:cubicBezTo>
                <a:cubicBezTo>
                  <a:pt x="340" y="442"/>
                  <a:pt x="340" y="442"/>
                  <a:pt x="339" y="442"/>
                </a:cubicBezTo>
                <a:cubicBezTo>
                  <a:pt x="339" y="442"/>
                  <a:pt x="339" y="442"/>
                  <a:pt x="339" y="442"/>
                </a:cubicBezTo>
                <a:cubicBezTo>
                  <a:pt x="339" y="442"/>
                  <a:pt x="340" y="442"/>
                  <a:pt x="340" y="443"/>
                </a:cubicBezTo>
                <a:cubicBezTo>
                  <a:pt x="340" y="443"/>
                  <a:pt x="340" y="443"/>
                  <a:pt x="340" y="443"/>
                </a:cubicBezTo>
                <a:cubicBezTo>
                  <a:pt x="340" y="443"/>
                  <a:pt x="340" y="444"/>
                  <a:pt x="340" y="444"/>
                </a:cubicBezTo>
                <a:cubicBezTo>
                  <a:pt x="340" y="444"/>
                  <a:pt x="340" y="444"/>
                  <a:pt x="340" y="444"/>
                </a:cubicBezTo>
                <a:cubicBezTo>
                  <a:pt x="341" y="444"/>
                  <a:pt x="341" y="444"/>
                  <a:pt x="341" y="444"/>
                </a:cubicBezTo>
                <a:cubicBezTo>
                  <a:pt x="341" y="444"/>
                  <a:pt x="341" y="444"/>
                  <a:pt x="341" y="443"/>
                </a:cubicBezTo>
                <a:cubicBezTo>
                  <a:pt x="341" y="443"/>
                  <a:pt x="341" y="443"/>
                  <a:pt x="341" y="443"/>
                </a:cubicBezTo>
                <a:cubicBezTo>
                  <a:pt x="342" y="443"/>
                  <a:pt x="342" y="443"/>
                  <a:pt x="342" y="443"/>
                </a:cubicBezTo>
                <a:cubicBezTo>
                  <a:pt x="342" y="443"/>
                  <a:pt x="342" y="443"/>
                  <a:pt x="342" y="442"/>
                </a:cubicBezTo>
                <a:cubicBezTo>
                  <a:pt x="342" y="442"/>
                  <a:pt x="342" y="442"/>
                  <a:pt x="342" y="442"/>
                </a:cubicBezTo>
                <a:cubicBezTo>
                  <a:pt x="341" y="442"/>
                  <a:pt x="341" y="442"/>
                  <a:pt x="342" y="442"/>
                </a:cubicBezTo>
                <a:cubicBezTo>
                  <a:pt x="342" y="442"/>
                  <a:pt x="342" y="442"/>
                  <a:pt x="342" y="442"/>
                </a:cubicBezTo>
                <a:cubicBezTo>
                  <a:pt x="342" y="441"/>
                  <a:pt x="342" y="441"/>
                  <a:pt x="342" y="441"/>
                </a:cubicBezTo>
                <a:cubicBezTo>
                  <a:pt x="342" y="441"/>
                  <a:pt x="342" y="440"/>
                  <a:pt x="342" y="440"/>
                </a:cubicBezTo>
                <a:cubicBezTo>
                  <a:pt x="342" y="440"/>
                  <a:pt x="343" y="440"/>
                  <a:pt x="343" y="440"/>
                </a:cubicBezTo>
                <a:cubicBezTo>
                  <a:pt x="343" y="440"/>
                  <a:pt x="343" y="440"/>
                  <a:pt x="343" y="439"/>
                </a:cubicBezTo>
                <a:cubicBezTo>
                  <a:pt x="343" y="439"/>
                  <a:pt x="343" y="439"/>
                  <a:pt x="342" y="439"/>
                </a:cubicBezTo>
                <a:cubicBezTo>
                  <a:pt x="342" y="438"/>
                  <a:pt x="342" y="438"/>
                  <a:pt x="342" y="438"/>
                </a:cubicBezTo>
                <a:cubicBezTo>
                  <a:pt x="342" y="437"/>
                  <a:pt x="343" y="437"/>
                  <a:pt x="343" y="436"/>
                </a:cubicBezTo>
                <a:cubicBezTo>
                  <a:pt x="343" y="436"/>
                  <a:pt x="343" y="436"/>
                  <a:pt x="343" y="436"/>
                </a:cubicBezTo>
                <a:cubicBezTo>
                  <a:pt x="344" y="436"/>
                  <a:pt x="344" y="435"/>
                  <a:pt x="344" y="435"/>
                </a:cubicBezTo>
                <a:cubicBezTo>
                  <a:pt x="344" y="434"/>
                  <a:pt x="344" y="434"/>
                  <a:pt x="344" y="433"/>
                </a:cubicBezTo>
                <a:cubicBezTo>
                  <a:pt x="344" y="433"/>
                  <a:pt x="344" y="432"/>
                  <a:pt x="344" y="432"/>
                </a:cubicBezTo>
                <a:cubicBezTo>
                  <a:pt x="344" y="431"/>
                  <a:pt x="344" y="430"/>
                  <a:pt x="345" y="429"/>
                </a:cubicBezTo>
                <a:cubicBezTo>
                  <a:pt x="345" y="429"/>
                  <a:pt x="345" y="428"/>
                  <a:pt x="346" y="428"/>
                </a:cubicBezTo>
                <a:cubicBezTo>
                  <a:pt x="346" y="427"/>
                  <a:pt x="346" y="426"/>
                  <a:pt x="347" y="425"/>
                </a:cubicBezTo>
                <a:cubicBezTo>
                  <a:pt x="347" y="425"/>
                  <a:pt x="348" y="425"/>
                  <a:pt x="348" y="425"/>
                </a:cubicBezTo>
                <a:cubicBezTo>
                  <a:pt x="348" y="425"/>
                  <a:pt x="348" y="425"/>
                  <a:pt x="348" y="425"/>
                </a:cubicBezTo>
                <a:cubicBezTo>
                  <a:pt x="349" y="425"/>
                  <a:pt x="349" y="426"/>
                  <a:pt x="349" y="427"/>
                </a:cubicBezTo>
                <a:cubicBezTo>
                  <a:pt x="349" y="427"/>
                  <a:pt x="349" y="427"/>
                  <a:pt x="349" y="427"/>
                </a:cubicBezTo>
                <a:cubicBezTo>
                  <a:pt x="350" y="428"/>
                  <a:pt x="350" y="428"/>
                  <a:pt x="350" y="429"/>
                </a:cubicBezTo>
                <a:cubicBezTo>
                  <a:pt x="352" y="430"/>
                  <a:pt x="354" y="432"/>
                  <a:pt x="355" y="434"/>
                </a:cubicBezTo>
                <a:cubicBezTo>
                  <a:pt x="356" y="435"/>
                  <a:pt x="356" y="437"/>
                  <a:pt x="356" y="438"/>
                </a:cubicBezTo>
                <a:cubicBezTo>
                  <a:pt x="356" y="439"/>
                  <a:pt x="356" y="439"/>
                  <a:pt x="356" y="440"/>
                </a:cubicBezTo>
                <a:cubicBezTo>
                  <a:pt x="356" y="440"/>
                  <a:pt x="357" y="441"/>
                  <a:pt x="357" y="441"/>
                </a:cubicBezTo>
                <a:cubicBezTo>
                  <a:pt x="357" y="442"/>
                  <a:pt x="357" y="443"/>
                  <a:pt x="356" y="444"/>
                </a:cubicBezTo>
                <a:cubicBezTo>
                  <a:pt x="356" y="444"/>
                  <a:pt x="356" y="445"/>
                  <a:pt x="356" y="445"/>
                </a:cubicBezTo>
                <a:cubicBezTo>
                  <a:pt x="356" y="444"/>
                  <a:pt x="355" y="444"/>
                  <a:pt x="355" y="444"/>
                </a:cubicBezTo>
                <a:cubicBezTo>
                  <a:pt x="355" y="444"/>
                  <a:pt x="355" y="444"/>
                  <a:pt x="354" y="444"/>
                </a:cubicBezTo>
                <a:cubicBezTo>
                  <a:pt x="354" y="444"/>
                  <a:pt x="354" y="444"/>
                  <a:pt x="354" y="444"/>
                </a:cubicBezTo>
                <a:cubicBezTo>
                  <a:pt x="354" y="444"/>
                  <a:pt x="354" y="444"/>
                  <a:pt x="354" y="444"/>
                </a:cubicBezTo>
                <a:cubicBezTo>
                  <a:pt x="354" y="443"/>
                  <a:pt x="354" y="442"/>
                  <a:pt x="354" y="442"/>
                </a:cubicBezTo>
                <a:cubicBezTo>
                  <a:pt x="354" y="442"/>
                  <a:pt x="353" y="443"/>
                  <a:pt x="353" y="444"/>
                </a:cubicBezTo>
                <a:cubicBezTo>
                  <a:pt x="353" y="444"/>
                  <a:pt x="353" y="444"/>
                  <a:pt x="353" y="444"/>
                </a:cubicBezTo>
                <a:cubicBezTo>
                  <a:pt x="353" y="444"/>
                  <a:pt x="353" y="444"/>
                  <a:pt x="353" y="444"/>
                </a:cubicBezTo>
                <a:cubicBezTo>
                  <a:pt x="353" y="444"/>
                  <a:pt x="353" y="445"/>
                  <a:pt x="353" y="445"/>
                </a:cubicBezTo>
                <a:cubicBezTo>
                  <a:pt x="353" y="445"/>
                  <a:pt x="353" y="445"/>
                  <a:pt x="354" y="445"/>
                </a:cubicBezTo>
                <a:cubicBezTo>
                  <a:pt x="354" y="446"/>
                  <a:pt x="354" y="446"/>
                  <a:pt x="354" y="446"/>
                </a:cubicBezTo>
                <a:cubicBezTo>
                  <a:pt x="353" y="446"/>
                  <a:pt x="353" y="447"/>
                  <a:pt x="353" y="447"/>
                </a:cubicBezTo>
                <a:cubicBezTo>
                  <a:pt x="353" y="447"/>
                  <a:pt x="353" y="447"/>
                  <a:pt x="353" y="447"/>
                </a:cubicBezTo>
                <a:cubicBezTo>
                  <a:pt x="352" y="448"/>
                  <a:pt x="353" y="449"/>
                  <a:pt x="353" y="449"/>
                </a:cubicBezTo>
                <a:cubicBezTo>
                  <a:pt x="353" y="449"/>
                  <a:pt x="353" y="450"/>
                  <a:pt x="353" y="450"/>
                </a:cubicBezTo>
                <a:cubicBezTo>
                  <a:pt x="353" y="450"/>
                  <a:pt x="353" y="451"/>
                  <a:pt x="353" y="451"/>
                </a:cubicBezTo>
                <a:cubicBezTo>
                  <a:pt x="354" y="452"/>
                  <a:pt x="354" y="452"/>
                  <a:pt x="354" y="453"/>
                </a:cubicBezTo>
                <a:cubicBezTo>
                  <a:pt x="354" y="453"/>
                  <a:pt x="354" y="453"/>
                  <a:pt x="354" y="454"/>
                </a:cubicBezTo>
                <a:cubicBezTo>
                  <a:pt x="355" y="454"/>
                  <a:pt x="355" y="454"/>
                  <a:pt x="355" y="454"/>
                </a:cubicBezTo>
                <a:cubicBezTo>
                  <a:pt x="355" y="455"/>
                  <a:pt x="355" y="455"/>
                  <a:pt x="355" y="455"/>
                </a:cubicBezTo>
                <a:cubicBezTo>
                  <a:pt x="356" y="455"/>
                  <a:pt x="356" y="456"/>
                  <a:pt x="356" y="456"/>
                </a:cubicBezTo>
                <a:cubicBezTo>
                  <a:pt x="357" y="458"/>
                  <a:pt x="358" y="459"/>
                  <a:pt x="359" y="460"/>
                </a:cubicBezTo>
                <a:cubicBezTo>
                  <a:pt x="359" y="461"/>
                  <a:pt x="359" y="461"/>
                  <a:pt x="359" y="461"/>
                </a:cubicBezTo>
                <a:cubicBezTo>
                  <a:pt x="359" y="461"/>
                  <a:pt x="359" y="461"/>
                  <a:pt x="359" y="461"/>
                </a:cubicBezTo>
                <a:cubicBezTo>
                  <a:pt x="359" y="461"/>
                  <a:pt x="359" y="461"/>
                  <a:pt x="360" y="462"/>
                </a:cubicBezTo>
                <a:cubicBezTo>
                  <a:pt x="360" y="462"/>
                  <a:pt x="360" y="462"/>
                  <a:pt x="360" y="462"/>
                </a:cubicBezTo>
                <a:cubicBezTo>
                  <a:pt x="360" y="463"/>
                  <a:pt x="360" y="463"/>
                  <a:pt x="360" y="464"/>
                </a:cubicBezTo>
                <a:cubicBezTo>
                  <a:pt x="361" y="464"/>
                  <a:pt x="360" y="463"/>
                  <a:pt x="361" y="462"/>
                </a:cubicBezTo>
                <a:cubicBezTo>
                  <a:pt x="361" y="462"/>
                  <a:pt x="361" y="462"/>
                  <a:pt x="361" y="462"/>
                </a:cubicBezTo>
                <a:cubicBezTo>
                  <a:pt x="362" y="462"/>
                  <a:pt x="362" y="462"/>
                  <a:pt x="362" y="462"/>
                </a:cubicBezTo>
                <a:cubicBezTo>
                  <a:pt x="362" y="462"/>
                  <a:pt x="362" y="462"/>
                  <a:pt x="362" y="462"/>
                </a:cubicBezTo>
                <a:cubicBezTo>
                  <a:pt x="362" y="461"/>
                  <a:pt x="362" y="461"/>
                  <a:pt x="362" y="461"/>
                </a:cubicBezTo>
                <a:cubicBezTo>
                  <a:pt x="362" y="461"/>
                  <a:pt x="362" y="461"/>
                  <a:pt x="362" y="460"/>
                </a:cubicBezTo>
                <a:cubicBezTo>
                  <a:pt x="361" y="460"/>
                  <a:pt x="361" y="460"/>
                  <a:pt x="361" y="460"/>
                </a:cubicBezTo>
                <a:cubicBezTo>
                  <a:pt x="362" y="460"/>
                  <a:pt x="362" y="460"/>
                  <a:pt x="362" y="460"/>
                </a:cubicBezTo>
                <a:cubicBezTo>
                  <a:pt x="362" y="460"/>
                  <a:pt x="363" y="460"/>
                  <a:pt x="363" y="459"/>
                </a:cubicBezTo>
                <a:cubicBezTo>
                  <a:pt x="363" y="459"/>
                  <a:pt x="363" y="459"/>
                  <a:pt x="363" y="459"/>
                </a:cubicBezTo>
                <a:cubicBezTo>
                  <a:pt x="364" y="459"/>
                  <a:pt x="364" y="459"/>
                  <a:pt x="364" y="459"/>
                </a:cubicBezTo>
                <a:cubicBezTo>
                  <a:pt x="364" y="459"/>
                  <a:pt x="364" y="459"/>
                  <a:pt x="365" y="459"/>
                </a:cubicBezTo>
                <a:cubicBezTo>
                  <a:pt x="365" y="459"/>
                  <a:pt x="365" y="460"/>
                  <a:pt x="365" y="460"/>
                </a:cubicBezTo>
                <a:cubicBezTo>
                  <a:pt x="365" y="460"/>
                  <a:pt x="365" y="459"/>
                  <a:pt x="365" y="459"/>
                </a:cubicBezTo>
                <a:cubicBezTo>
                  <a:pt x="365" y="458"/>
                  <a:pt x="366" y="458"/>
                  <a:pt x="366" y="458"/>
                </a:cubicBezTo>
                <a:cubicBezTo>
                  <a:pt x="366" y="457"/>
                  <a:pt x="366" y="457"/>
                  <a:pt x="366" y="456"/>
                </a:cubicBezTo>
                <a:cubicBezTo>
                  <a:pt x="366" y="456"/>
                  <a:pt x="366" y="455"/>
                  <a:pt x="366" y="455"/>
                </a:cubicBezTo>
                <a:cubicBezTo>
                  <a:pt x="366" y="455"/>
                  <a:pt x="365" y="454"/>
                  <a:pt x="365" y="454"/>
                </a:cubicBezTo>
                <a:cubicBezTo>
                  <a:pt x="365" y="454"/>
                  <a:pt x="365" y="453"/>
                  <a:pt x="366" y="453"/>
                </a:cubicBezTo>
                <a:cubicBezTo>
                  <a:pt x="366" y="453"/>
                  <a:pt x="366" y="452"/>
                  <a:pt x="367" y="451"/>
                </a:cubicBezTo>
                <a:cubicBezTo>
                  <a:pt x="367" y="451"/>
                  <a:pt x="367" y="450"/>
                  <a:pt x="367" y="450"/>
                </a:cubicBezTo>
                <a:cubicBezTo>
                  <a:pt x="367" y="450"/>
                  <a:pt x="368" y="450"/>
                  <a:pt x="368" y="449"/>
                </a:cubicBezTo>
                <a:cubicBezTo>
                  <a:pt x="369" y="449"/>
                  <a:pt x="370" y="448"/>
                  <a:pt x="370" y="447"/>
                </a:cubicBezTo>
                <a:cubicBezTo>
                  <a:pt x="370" y="447"/>
                  <a:pt x="370" y="447"/>
                  <a:pt x="370" y="447"/>
                </a:cubicBezTo>
                <a:cubicBezTo>
                  <a:pt x="371" y="447"/>
                  <a:pt x="370" y="446"/>
                  <a:pt x="370" y="446"/>
                </a:cubicBezTo>
                <a:cubicBezTo>
                  <a:pt x="370" y="446"/>
                  <a:pt x="369" y="447"/>
                  <a:pt x="369" y="447"/>
                </a:cubicBezTo>
                <a:cubicBezTo>
                  <a:pt x="369" y="447"/>
                  <a:pt x="369" y="446"/>
                  <a:pt x="369" y="446"/>
                </a:cubicBezTo>
                <a:cubicBezTo>
                  <a:pt x="369" y="446"/>
                  <a:pt x="369" y="445"/>
                  <a:pt x="370" y="445"/>
                </a:cubicBezTo>
                <a:cubicBezTo>
                  <a:pt x="370" y="445"/>
                  <a:pt x="370" y="444"/>
                  <a:pt x="370" y="444"/>
                </a:cubicBezTo>
                <a:cubicBezTo>
                  <a:pt x="370" y="444"/>
                  <a:pt x="370" y="444"/>
                  <a:pt x="370" y="444"/>
                </a:cubicBezTo>
                <a:cubicBezTo>
                  <a:pt x="370" y="444"/>
                  <a:pt x="370" y="443"/>
                  <a:pt x="370" y="443"/>
                </a:cubicBezTo>
                <a:cubicBezTo>
                  <a:pt x="370" y="442"/>
                  <a:pt x="371" y="440"/>
                  <a:pt x="371" y="439"/>
                </a:cubicBezTo>
                <a:cubicBezTo>
                  <a:pt x="371" y="438"/>
                  <a:pt x="371" y="437"/>
                  <a:pt x="371" y="436"/>
                </a:cubicBezTo>
                <a:cubicBezTo>
                  <a:pt x="371" y="436"/>
                  <a:pt x="371" y="436"/>
                  <a:pt x="371" y="435"/>
                </a:cubicBezTo>
                <a:cubicBezTo>
                  <a:pt x="371" y="435"/>
                  <a:pt x="371" y="435"/>
                  <a:pt x="372" y="435"/>
                </a:cubicBezTo>
                <a:cubicBezTo>
                  <a:pt x="372" y="435"/>
                  <a:pt x="372" y="435"/>
                  <a:pt x="372" y="435"/>
                </a:cubicBezTo>
                <a:cubicBezTo>
                  <a:pt x="373" y="435"/>
                  <a:pt x="373" y="435"/>
                  <a:pt x="373" y="434"/>
                </a:cubicBezTo>
                <a:cubicBezTo>
                  <a:pt x="373" y="435"/>
                  <a:pt x="373" y="435"/>
                  <a:pt x="374" y="435"/>
                </a:cubicBezTo>
                <a:cubicBezTo>
                  <a:pt x="374" y="435"/>
                  <a:pt x="374" y="435"/>
                  <a:pt x="374" y="435"/>
                </a:cubicBezTo>
                <a:cubicBezTo>
                  <a:pt x="374" y="435"/>
                  <a:pt x="374" y="435"/>
                  <a:pt x="374" y="435"/>
                </a:cubicBezTo>
                <a:cubicBezTo>
                  <a:pt x="375" y="435"/>
                  <a:pt x="375" y="435"/>
                  <a:pt x="376" y="435"/>
                </a:cubicBezTo>
                <a:cubicBezTo>
                  <a:pt x="376" y="435"/>
                  <a:pt x="376" y="435"/>
                  <a:pt x="376" y="435"/>
                </a:cubicBezTo>
                <a:cubicBezTo>
                  <a:pt x="377" y="435"/>
                  <a:pt x="377" y="435"/>
                  <a:pt x="377" y="434"/>
                </a:cubicBezTo>
                <a:cubicBezTo>
                  <a:pt x="377" y="434"/>
                  <a:pt x="377" y="434"/>
                  <a:pt x="377" y="434"/>
                </a:cubicBezTo>
                <a:cubicBezTo>
                  <a:pt x="376" y="434"/>
                  <a:pt x="376" y="434"/>
                  <a:pt x="376" y="434"/>
                </a:cubicBezTo>
                <a:cubicBezTo>
                  <a:pt x="376" y="434"/>
                  <a:pt x="376" y="434"/>
                  <a:pt x="376" y="434"/>
                </a:cubicBezTo>
                <a:cubicBezTo>
                  <a:pt x="376" y="433"/>
                  <a:pt x="376" y="433"/>
                  <a:pt x="375" y="433"/>
                </a:cubicBezTo>
                <a:cubicBezTo>
                  <a:pt x="375" y="434"/>
                  <a:pt x="375" y="434"/>
                  <a:pt x="375" y="433"/>
                </a:cubicBezTo>
                <a:cubicBezTo>
                  <a:pt x="374" y="433"/>
                  <a:pt x="375" y="432"/>
                  <a:pt x="375" y="432"/>
                </a:cubicBezTo>
                <a:cubicBezTo>
                  <a:pt x="375" y="432"/>
                  <a:pt x="375" y="432"/>
                  <a:pt x="375" y="432"/>
                </a:cubicBezTo>
                <a:cubicBezTo>
                  <a:pt x="376" y="432"/>
                  <a:pt x="376" y="432"/>
                  <a:pt x="376" y="432"/>
                </a:cubicBezTo>
                <a:cubicBezTo>
                  <a:pt x="375" y="432"/>
                  <a:pt x="375" y="432"/>
                  <a:pt x="375" y="432"/>
                </a:cubicBezTo>
                <a:cubicBezTo>
                  <a:pt x="375" y="432"/>
                  <a:pt x="375" y="431"/>
                  <a:pt x="374" y="431"/>
                </a:cubicBezTo>
                <a:cubicBezTo>
                  <a:pt x="374" y="431"/>
                  <a:pt x="375" y="431"/>
                  <a:pt x="375" y="431"/>
                </a:cubicBezTo>
                <a:cubicBezTo>
                  <a:pt x="375" y="431"/>
                  <a:pt x="376" y="431"/>
                  <a:pt x="376" y="431"/>
                </a:cubicBezTo>
                <a:cubicBezTo>
                  <a:pt x="376" y="431"/>
                  <a:pt x="376" y="431"/>
                  <a:pt x="377" y="431"/>
                </a:cubicBezTo>
                <a:cubicBezTo>
                  <a:pt x="377" y="431"/>
                  <a:pt x="377" y="431"/>
                  <a:pt x="377" y="431"/>
                </a:cubicBezTo>
                <a:cubicBezTo>
                  <a:pt x="377" y="431"/>
                  <a:pt x="376" y="431"/>
                  <a:pt x="376" y="431"/>
                </a:cubicBezTo>
                <a:cubicBezTo>
                  <a:pt x="376" y="431"/>
                  <a:pt x="376" y="430"/>
                  <a:pt x="376" y="430"/>
                </a:cubicBezTo>
                <a:cubicBezTo>
                  <a:pt x="376" y="430"/>
                  <a:pt x="376" y="430"/>
                  <a:pt x="377" y="430"/>
                </a:cubicBezTo>
                <a:cubicBezTo>
                  <a:pt x="377" y="430"/>
                  <a:pt x="377" y="430"/>
                  <a:pt x="377" y="430"/>
                </a:cubicBezTo>
                <a:cubicBezTo>
                  <a:pt x="378" y="430"/>
                  <a:pt x="378" y="430"/>
                  <a:pt x="378" y="430"/>
                </a:cubicBezTo>
                <a:cubicBezTo>
                  <a:pt x="378" y="430"/>
                  <a:pt x="379" y="430"/>
                  <a:pt x="379" y="429"/>
                </a:cubicBezTo>
                <a:cubicBezTo>
                  <a:pt x="379" y="429"/>
                  <a:pt x="378" y="430"/>
                  <a:pt x="378" y="430"/>
                </a:cubicBezTo>
                <a:cubicBezTo>
                  <a:pt x="378" y="430"/>
                  <a:pt x="378" y="429"/>
                  <a:pt x="377" y="429"/>
                </a:cubicBezTo>
                <a:cubicBezTo>
                  <a:pt x="377" y="429"/>
                  <a:pt x="377" y="429"/>
                  <a:pt x="377" y="429"/>
                </a:cubicBezTo>
                <a:cubicBezTo>
                  <a:pt x="376" y="429"/>
                  <a:pt x="376" y="429"/>
                  <a:pt x="376" y="429"/>
                </a:cubicBezTo>
                <a:cubicBezTo>
                  <a:pt x="375" y="429"/>
                  <a:pt x="375" y="429"/>
                  <a:pt x="375" y="429"/>
                </a:cubicBezTo>
                <a:cubicBezTo>
                  <a:pt x="375" y="429"/>
                  <a:pt x="375" y="428"/>
                  <a:pt x="375" y="428"/>
                </a:cubicBezTo>
                <a:cubicBezTo>
                  <a:pt x="375" y="428"/>
                  <a:pt x="376" y="428"/>
                  <a:pt x="375" y="428"/>
                </a:cubicBezTo>
                <a:cubicBezTo>
                  <a:pt x="375" y="428"/>
                  <a:pt x="375" y="428"/>
                  <a:pt x="375" y="428"/>
                </a:cubicBezTo>
                <a:cubicBezTo>
                  <a:pt x="375" y="428"/>
                  <a:pt x="374" y="428"/>
                  <a:pt x="374" y="427"/>
                </a:cubicBezTo>
                <a:cubicBezTo>
                  <a:pt x="374" y="427"/>
                  <a:pt x="374" y="428"/>
                  <a:pt x="373" y="428"/>
                </a:cubicBezTo>
                <a:cubicBezTo>
                  <a:pt x="373" y="427"/>
                  <a:pt x="373" y="427"/>
                  <a:pt x="373" y="427"/>
                </a:cubicBezTo>
                <a:cubicBezTo>
                  <a:pt x="374" y="427"/>
                  <a:pt x="374" y="427"/>
                  <a:pt x="374" y="426"/>
                </a:cubicBezTo>
                <a:cubicBezTo>
                  <a:pt x="373" y="426"/>
                  <a:pt x="373" y="426"/>
                  <a:pt x="373" y="426"/>
                </a:cubicBezTo>
                <a:cubicBezTo>
                  <a:pt x="373" y="426"/>
                  <a:pt x="372" y="425"/>
                  <a:pt x="372" y="424"/>
                </a:cubicBezTo>
                <a:cubicBezTo>
                  <a:pt x="372" y="424"/>
                  <a:pt x="372" y="423"/>
                  <a:pt x="372" y="423"/>
                </a:cubicBezTo>
                <a:cubicBezTo>
                  <a:pt x="372" y="423"/>
                  <a:pt x="372" y="422"/>
                  <a:pt x="372" y="422"/>
                </a:cubicBezTo>
                <a:cubicBezTo>
                  <a:pt x="372" y="422"/>
                  <a:pt x="372" y="422"/>
                  <a:pt x="373" y="422"/>
                </a:cubicBezTo>
                <a:cubicBezTo>
                  <a:pt x="373" y="422"/>
                  <a:pt x="373" y="422"/>
                  <a:pt x="373" y="422"/>
                </a:cubicBezTo>
                <a:cubicBezTo>
                  <a:pt x="373" y="422"/>
                  <a:pt x="373" y="422"/>
                  <a:pt x="373" y="422"/>
                </a:cubicBezTo>
                <a:cubicBezTo>
                  <a:pt x="372" y="422"/>
                  <a:pt x="372" y="421"/>
                  <a:pt x="372" y="421"/>
                </a:cubicBezTo>
                <a:cubicBezTo>
                  <a:pt x="372" y="421"/>
                  <a:pt x="372" y="420"/>
                  <a:pt x="372" y="420"/>
                </a:cubicBezTo>
                <a:cubicBezTo>
                  <a:pt x="372" y="420"/>
                  <a:pt x="373" y="419"/>
                  <a:pt x="373" y="419"/>
                </a:cubicBezTo>
                <a:cubicBezTo>
                  <a:pt x="373" y="419"/>
                  <a:pt x="372" y="418"/>
                  <a:pt x="372" y="418"/>
                </a:cubicBezTo>
                <a:cubicBezTo>
                  <a:pt x="372" y="417"/>
                  <a:pt x="372" y="417"/>
                  <a:pt x="373" y="417"/>
                </a:cubicBezTo>
                <a:cubicBezTo>
                  <a:pt x="373" y="417"/>
                  <a:pt x="373" y="416"/>
                  <a:pt x="373" y="416"/>
                </a:cubicBezTo>
                <a:cubicBezTo>
                  <a:pt x="373" y="416"/>
                  <a:pt x="372" y="416"/>
                  <a:pt x="372" y="416"/>
                </a:cubicBezTo>
                <a:cubicBezTo>
                  <a:pt x="372" y="416"/>
                  <a:pt x="372" y="416"/>
                  <a:pt x="372" y="416"/>
                </a:cubicBezTo>
                <a:cubicBezTo>
                  <a:pt x="372" y="415"/>
                  <a:pt x="373" y="415"/>
                  <a:pt x="373" y="416"/>
                </a:cubicBezTo>
                <a:cubicBezTo>
                  <a:pt x="373" y="416"/>
                  <a:pt x="373" y="416"/>
                  <a:pt x="373" y="416"/>
                </a:cubicBezTo>
                <a:cubicBezTo>
                  <a:pt x="373" y="416"/>
                  <a:pt x="373" y="415"/>
                  <a:pt x="373" y="415"/>
                </a:cubicBezTo>
                <a:cubicBezTo>
                  <a:pt x="373" y="415"/>
                  <a:pt x="373" y="415"/>
                  <a:pt x="373" y="415"/>
                </a:cubicBezTo>
                <a:cubicBezTo>
                  <a:pt x="373" y="415"/>
                  <a:pt x="373" y="415"/>
                  <a:pt x="373" y="415"/>
                </a:cubicBezTo>
                <a:cubicBezTo>
                  <a:pt x="373" y="415"/>
                  <a:pt x="372" y="415"/>
                  <a:pt x="372" y="415"/>
                </a:cubicBezTo>
                <a:cubicBezTo>
                  <a:pt x="372" y="415"/>
                  <a:pt x="372" y="414"/>
                  <a:pt x="372" y="414"/>
                </a:cubicBezTo>
                <a:cubicBezTo>
                  <a:pt x="372" y="414"/>
                  <a:pt x="372" y="414"/>
                  <a:pt x="372" y="414"/>
                </a:cubicBezTo>
                <a:cubicBezTo>
                  <a:pt x="372" y="414"/>
                  <a:pt x="373" y="414"/>
                  <a:pt x="373" y="414"/>
                </a:cubicBezTo>
                <a:cubicBezTo>
                  <a:pt x="374" y="414"/>
                  <a:pt x="374" y="415"/>
                  <a:pt x="374" y="415"/>
                </a:cubicBezTo>
                <a:cubicBezTo>
                  <a:pt x="374" y="415"/>
                  <a:pt x="375" y="415"/>
                  <a:pt x="375" y="415"/>
                </a:cubicBezTo>
                <a:cubicBezTo>
                  <a:pt x="375" y="415"/>
                  <a:pt x="375" y="415"/>
                  <a:pt x="376" y="415"/>
                </a:cubicBezTo>
                <a:cubicBezTo>
                  <a:pt x="376" y="415"/>
                  <a:pt x="376" y="415"/>
                  <a:pt x="376" y="415"/>
                </a:cubicBezTo>
                <a:cubicBezTo>
                  <a:pt x="376" y="415"/>
                  <a:pt x="376" y="415"/>
                  <a:pt x="377" y="414"/>
                </a:cubicBezTo>
                <a:cubicBezTo>
                  <a:pt x="377" y="414"/>
                  <a:pt x="377" y="414"/>
                  <a:pt x="377" y="414"/>
                </a:cubicBezTo>
                <a:cubicBezTo>
                  <a:pt x="376" y="414"/>
                  <a:pt x="376" y="414"/>
                  <a:pt x="376" y="414"/>
                </a:cubicBezTo>
                <a:cubicBezTo>
                  <a:pt x="376" y="414"/>
                  <a:pt x="376" y="414"/>
                  <a:pt x="377" y="414"/>
                </a:cubicBezTo>
                <a:cubicBezTo>
                  <a:pt x="377" y="414"/>
                  <a:pt x="377" y="414"/>
                  <a:pt x="377" y="414"/>
                </a:cubicBezTo>
                <a:cubicBezTo>
                  <a:pt x="377" y="414"/>
                  <a:pt x="377" y="414"/>
                  <a:pt x="378" y="414"/>
                </a:cubicBezTo>
                <a:cubicBezTo>
                  <a:pt x="378" y="414"/>
                  <a:pt x="379" y="414"/>
                  <a:pt x="380" y="414"/>
                </a:cubicBezTo>
                <a:cubicBezTo>
                  <a:pt x="380" y="414"/>
                  <a:pt x="380" y="414"/>
                  <a:pt x="380" y="415"/>
                </a:cubicBezTo>
                <a:cubicBezTo>
                  <a:pt x="381" y="415"/>
                  <a:pt x="381" y="415"/>
                  <a:pt x="381" y="415"/>
                </a:cubicBezTo>
                <a:cubicBezTo>
                  <a:pt x="381" y="415"/>
                  <a:pt x="381" y="415"/>
                  <a:pt x="381" y="415"/>
                </a:cubicBezTo>
                <a:cubicBezTo>
                  <a:pt x="381" y="415"/>
                  <a:pt x="382" y="415"/>
                  <a:pt x="382" y="416"/>
                </a:cubicBezTo>
                <a:cubicBezTo>
                  <a:pt x="382" y="416"/>
                  <a:pt x="382" y="416"/>
                  <a:pt x="383" y="416"/>
                </a:cubicBezTo>
                <a:cubicBezTo>
                  <a:pt x="383" y="416"/>
                  <a:pt x="383" y="416"/>
                  <a:pt x="383" y="416"/>
                </a:cubicBezTo>
                <a:cubicBezTo>
                  <a:pt x="383" y="416"/>
                  <a:pt x="383" y="416"/>
                  <a:pt x="383" y="416"/>
                </a:cubicBezTo>
                <a:cubicBezTo>
                  <a:pt x="383" y="416"/>
                  <a:pt x="384" y="417"/>
                  <a:pt x="384" y="417"/>
                </a:cubicBezTo>
                <a:cubicBezTo>
                  <a:pt x="384" y="417"/>
                  <a:pt x="385" y="417"/>
                  <a:pt x="385" y="417"/>
                </a:cubicBezTo>
                <a:cubicBezTo>
                  <a:pt x="385" y="417"/>
                  <a:pt x="386" y="417"/>
                  <a:pt x="386" y="417"/>
                </a:cubicBezTo>
                <a:cubicBezTo>
                  <a:pt x="386" y="417"/>
                  <a:pt x="386" y="417"/>
                  <a:pt x="387" y="417"/>
                </a:cubicBezTo>
                <a:cubicBezTo>
                  <a:pt x="387" y="417"/>
                  <a:pt x="387" y="417"/>
                  <a:pt x="387" y="417"/>
                </a:cubicBezTo>
                <a:cubicBezTo>
                  <a:pt x="387" y="417"/>
                  <a:pt x="387" y="417"/>
                  <a:pt x="387" y="417"/>
                </a:cubicBezTo>
                <a:cubicBezTo>
                  <a:pt x="388" y="417"/>
                  <a:pt x="389" y="417"/>
                  <a:pt x="390" y="417"/>
                </a:cubicBezTo>
                <a:cubicBezTo>
                  <a:pt x="390" y="417"/>
                  <a:pt x="390" y="417"/>
                  <a:pt x="391" y="417"/>
                </a:cubicBezTo>
                <a:cubicBezTo>
                  <a:pt x="391" y="417"/>
                  <a:pt x="391" y="417"/>
                  <a:pt x="391" y="417"/>
                </a:cubicBezTo>
                <a:cubicBezTo>
                  <a:pt x="391" y="417"/>
                  <a:pt x="391" y="417"/>
                  <a:pt x="392" y="417"/>
                </a:cubicBezTo>
                <a:cubicBezTo>
                  <a:pt x="392" y="417"/>
                  <a:pt x="392" y="417"/>
                  <a:pt x="392" y="417"/>
                </a:cubicBezTo>
                <a:cubicBezTo>
                  <a:pt x="392" y="417"/>
                  <a:pt x="392" y="417"/>
                  <a:pt x="392" y="418"/>
                </a:cubicBezTo>
                <a:cubicBezTo>
                  <a:pt x="392" y="418"/>
                  <a:pt x="392" y="418"/>
                  <a:pt x="392" y="418"/>
                </a:cubicBezTo>
                <a:cubicBezTo>
                  <a:pt x="392" y="418"/>
                  <a:pt x="392" y="418"/>
                  <a:pt x="392" y="418"/>
                </a:cubicBezTo>
                <a:cubicBezTo>
                  <a:pt x="392" y="418"/>
                  <a:pt x="392" y="418"/>
                  <a:pt x="391" y="418"/>
                </a:cubicBezTo>
                <a:cubicBezTo>
                  <a:pt x="391" y="418"/>
                  <a:pt x="391" y="418"/>
                  <a:pt x="391" y="418"/>
                </a:cubicBezTo>
                <a:cubicBezTo>
                  <a:pt x="391" y="418"/>
                  <a:pt x="391" y="418"/>
                  <a:pt x="391" y="418"/>
                </a:cubicBezTo>
                <a:cubicBezTo>
                  <a:pt x="391" y="418"/>
                  <a:pt x="392" y="418"/>
                  <a:pt x="392" y="418"/>
                </a:cubicBezTo>
                <a:cubicBezTo>
                  <a:pt x="392" y="419"/>
                  <a:pt x="392" y="419"/>
                  <a:pt x="391" y="419"/>
                </a:cubicBezTo>
                <a:cubicBezTo>
                  <a:pt x="391" y="419"/>
                  <a:pt x="391" y="419"/>
                  <a:pt x="391" y="419"/>
                </a:cubicBezTo>
                <a:cubicBezTo>
                  <a:pt x="391" y="419"/>
                  <a:pt x="391" y="419"/>
                  <a:pt x="391" y="419"/>
                </a:cubicBezTo>
                <a:cubicBezTo>
                  <a:pt x="392" y="419"/>
                  <a:pt x="392" y="420"/>
                  <a:pt x="392" y="420"/>
                </a:cubicBezTo>
                <a:cubicBezTo>
                  <a:pt x="393" y="420"/>
                  <a:pt x="393" y="420"/>
                  <a:pt x="394" y="421"/>
                </a:cubicBezTo>
                <a:cubicBezTo>
                  <a:pt x="394" y="421"/>
                  <a:pt x="394" y="421"/>
                  <a:pt x="395" y="421"/>
                </a:cubicBezTo>
                <a:cubicBezTo>
                  <a:pt x="395" y="421"/>
                  <a:pt x="395" y="421"/>
                  <a:pt x="395" y="421"/>
                </a:cubicBezTo>
                <a:cubicBezTo>
                  <a:pt x="396" y="421"/>
                  <a:pt x="396" y="422"/>
                  <a:pt x="396" y="422"/>
                </a:cubicBezTo>
                <a:cubicBezTo>
                  <a:pt x="395" y="422"/>
                  <a:pt x="394" y="421"/>
                  <a:pt x="394" y="421"/>
                </a:cubicBezTo>
                <a:cubicBezTo>
                  <a:pt x="393" y="422"/>
                  <a:pt x="393" y="422"/>
                  <a:pt x="393" y="422"/>
                </a:cubicBezTo>
                <a:cubicBezTo>
                  <a:pt x="393" y="422"/>
                  <a:pt x="393" y="422"/>
                  <a:pt x="393" y="422"/>
                </a:cubicBezTo>
                <a:cubicBezTo>
                  <a:pt x="393" y="421"/>
                  <a:pt x="393" y="421"/>
                  <a:pt x="393" y="421"/>
                </a:cubicBezTo>
                <a:cubicBezTo>
                  <a:pt x="393" y="421"/>
                  <a:pt x="393" y="421"/>
                  <a:pt x="393" y="421"/>
                </a:cubicBezTo>
                <a:cubicBezTo>
                  <a:pt x="392" y="421"/>
                  <a:pt x="392" y="421"/>
                  <a:pt x="391" y="421"/>
                </a:cubicBezTo>
                <a:cubicBezTo>
                  <a:pt x="390" y="421"/>
                  <a:pt x="390" y="421"/>
                  <a:pt x="390" y="420"/>
                </a:cubicBezTo>
                <a:cubicBezTo>
                  <a:pt x="389" y="420"/>
                  <a:pt x="389" y="420"/>
                  <a:pt x="388" y="420"/>
                </a:cubicBezTo>
                <a:cubicBezTo>
                  <a:pt x="388" y="420"/>
                  <a:pt x="388" y="420"/>
                  <a:pt x="388" y="420"/>
                </a:cubicBezTo>
                <a:cubicBezTo>
                  <a:pt x="389" y="421"/>
                  <a:pt x="390" y="421"/>
                  <a:pt x="390" y="421"/>
                </a:cubicBezTo>
                <a:cubicBezTo>
                  <a:pt x="391" y="421"/>
                  <a:pt x="392" y="421"/>
                  <a:pt x="392" y="422"/>
                </a:cubicBezTo>
                <a:cubicBezTo>
                  <a:pt x="393" y="422"/>
                  <a:pt x="393" y="422"/>
                  <a:pt x="393" y="423"/>
                </a:cubicBezTo>
                <a:cubicBezTo>
                  <a:pt x="393" y="423"/>
                  <a:pt x="393" y="423"/>
                  <a:pt x="393" y="423"/>
                </a:cubicBezTo>
                <a:cubicBezTo>
                  <a:pt x="393" y="423"/>
                  <a:pt x="393" y="423"/>
                  <a:pt x="393" y="423"/>
                </a:cubicBezTo>
                <a:cubicBezTo>
                  <a:pt x="392" y="423"/>
                  <a:pt x="392" y="423"/>
                  <a:pt x="392" y="422"/>
                </a:cubicBezTo>
                <a:cubicBezTo>
                  <a:pt x="392" y="423"/>
                  <a:pt x="392" y="423"/>
                  <a:pt x="392" y="423"/>
                </a:cubicBezTo>
                <a:cubicBezTo>
                  <a:pt x="392" y="423"/>
                  <a:pt x="392" y="424"/>
                  <a:pt x="393" y="424"/>
                </a:cubicBezTo>
                <a:cubicBezTo>
                  <a:pt x="393" y="424"/>
                  <a:pt x="393" y="424"/>
                  <a:pt x="393" y="424"/>
                </a:cubicBezTo>
                <a:cubicBezTo>
                  <a:pt x="393" y="424"/>
                  <a:pt x="393" y="424"/>
                  <a:pt x="393" y="423"/>
                </a:cubicBezTo>
                <a:cubicBezTo>
                  <a:pt x="393" y="423"/>
                  <a:pt x="394" y="423"/>
                  <a:pt x="394" y="424"/>
                </a:cubicBezTo>
                <a:cubicBezTo>
                  <a:pt x="394" y="424"/>
                  <a:pt x="394" y="424"/>
                  <a:pt x="394" y="424"/>
                </a:cubicBezTo>
                <a:cubicBezTo>
                  <a:pt x="394" y="424"/>
                  <a:pt x="395" y="424"/>
                  <a:pt x="395" y="424"/>
                </a:cubicBezTo>
                <a:cubicBezTo>
                  <a:pt x="395" y="424"/>
                  <a:pt x="394" y="424"/>
                  <a:pt x="394" y="424"/>
                </a:cubicBezTo>
                <a:cubicBezTo>
                  <a:pt x="394" y="425"/>
                  <a:pt x="394" y="425"/>
                  <a:pt x="394" y="425"/>
                </a:cubicBezTo>
                <a:cubicBezTo>
                  <a:pt x="394" y="425"/>
                  <a:pt x="394" y="425"/>
                  <a:pt x="394" y="425"/>
                </a:cubicBezTo>
                <a:cubicBezTo>
                  <a:pt x="394" y="425"/>
                  <a:pt x="394" y="426"/>
                  <a:pt x="394" y="426"/>
                </a:cubicBezTo>
                <a:cubicBezTo>
                  <a:pt x="394" y="426"/>
                  <a:pt x="394" y="426"/>
                  <a:pt x="395" y="426"/>
                </a:cubicBezTo>
                <a:cubicBezTo>
                  <a:pt x="395" y="426"/>
                  <a:pt x="395" y="426"/>
                  <a:pt x="395" y="426"/>
                </a:cubicBezTo>
                <a:cubicBezTo>
                  <a:pt x="395" y="426"/>
                  <a:pt x="395" y="425"/>
                  <a:pt x="395" y="425"/>
                </a:cubicBezTo>
                <a:cubicBezTo>
                  <a:pt x="395" y="425"/>
                  <a:pt x="395" y="425"/>
                  <a:pt x="395" y="425"/>
                </a:cubicBezTo>
                <a:cubicBezTo>
                  <a:pt x="396" y="425"/>
                  <a:pt x="397" y="425"/>
                  <a:pt x="398" y="425"/>
                </a:cubicBezTo>
                <a:cubicBezTo>
                  <a:pt x="398" y="425"/>
                  <a:pt x="398" y="426"/>
                  <a:pt x="399" y="426"/>
                </a:cubicBezTo>
                <a:cubicBezTo>
                  <a:pt x="399" y="426"/>
                  <a:pt x="399" y="426"/>
                  <a:pt x="399" y="426"/>
                </a:cubicBezTo>
                <a:cubicBezTo>
                  <a:pt x="399" y="426"/>
                  <a:pt x="399" y="426"/>
                  <a:pt x="399" y="426"/>
                </a:cubicBezTo>
                <a:cubicBezTo>
                  <a:pt x="399" y="426"/>
                  <a:pt x="400" y="426"/>
                  <a:pt x="400" y="426"/>
                </a:cubicBezTo>
                <a:cubicBezTo>
                  <a:pt x="400" y="426"/>
                  <a:pt x="400" y="426"/>
                  <a:pt x="400" y="426"/>
                </a:cubicBezTo>
                <a:cubicBezTo>
                  <a:pt x="400" y="427"/>
                  <a:pt x="400" y="427"/>
                  <a:pt x="400" y="427"/>
                </a:cubicBezTo>
                <a:cubicBezTo>
                  <a:pt x="400" y="428"/>
                  <a:pt x="400" y="428"/>
                  <a:pt x="400" y="428"/>
                </a:cubicBezTo>
                <a:cubicBezTo>
                  <a:pt x="400" y="429"/>
                  <a:pt x="400" y="429"/>
                  <a:pt x="399" y="429"/>
                </a:cubicBezTo>
                <a:cubicBezTo>
                  <a:pt x="399" y="429"/>
                  <a:pt x="399" y="429"/>
                  <a:pt x="399" y="429"/>
                </a:cubicBezTo>
                <a:cubicBezTo>
                  <a:pt x="399" y="430"/>
                  <a:pt x="399" y="430"/>
                  <a:pt x="399" y="430"/>
                </a:cubicBezTo>
                <a:cubicBezTo>
                  <a:pt x="399" y="430"/>
                  <a:pt x="399" y="430"/>
                  <a:pt x="398" y="430"/>
                </a:cubicBezTo>
                <a:cubicBezTo>
                  <a:pt x="398" y="430"/>
                  <a:pt x="398" y="431"/>
                  <a:pt x="398" y="431"/>
                </a:cubicBezTo>
                <a:cubicBezTo>
                  <a:pt x="397" y="431"/>
                  <a:pt x="397" y="431"/>
                  <a:pt x="397" y="432"/>
                </a:cubicBezTo>
                <a:cubicBezTo>
                  <a:pt x="397" y="432"/>
                  <a:pt x="397" y="432"/>
                  <a:pt x="397" y="432"/>
                </a:cubicBezTo>
                <a:cubicBezTo>
                  <a:pt x="397" y="432"/>
                  <a:pt x="397" y="432"/>
                  <a:pt x="397" y="432"/>
                </a:cubicBezTo>
                <a:cubicBezTo>
                  <a:pt x="397" y="432"/>
                  <a:pt x="398" y="432"/>
                  <a:pt x="398" y="432"/>
                </a:cubicBezTo>
                <a:cubicBezTo>
                  <a:pt x="398" y="432"/>
                  <a:pt x="398" y="432"/>
                  <a:pt x="398" y="432"/>
                </a:cubicBezTo>
                <a:cubicBezTo>
                  <a:pt x="399" y="433"/>
                  <a:pt x="399" y="433"/>
                  <a:pt x="399" y="433"/>
                </a:cubicBezTo>
                <a:cubicBezTo>
                  <a:pt x="399" y="433"/>
                  <a:pt x="399" y="433"/>
                  <a:pt x="399" y="433"/>
                </a:cubicBezTo>
                <a:cubicBezTo>
                  <a:pt x="399" y="433"/>
                  <a:pt x="399" y="433"/>
                  <a:pt x="399" y="433"/>
                </a:cubicBezTo>
                <a:cubicBezTo>
                  <a:pt x="399" y="433"/>
                  <a:pt x="399" y="433"/>
                  <a:pt x="399" y="433"/>
                </a:cubicBezTo>
                <a:cubicBezTo>
                  <a:pt x="399" y="433"/>
                  <a:pt x="400" y="433"/>
                  <a:pt x="400" y="433"/>
                </a:cubicBezTo>
                <a:cubicBezTo>
                  <a:pt x="400" y="433"/>
                  <a:pt x="400" y="433"/>
                  <a:pt x="400" y="433"/>
                </a:cubicBezTo>
                <a:cubicBezTo>
                  <a:pt x="400" y="433"/>
                  <a:pt x="400" y="433"/>
                  <a:pt x="400" y="433"/>
                </a:cubicBezTo>
                <a:cubicBezTo>
                  <a:pt x="400" y="433"/>
                  <a:pt x="400" y="433"/>
                  <a:pt x="400" y="433"/>
                </a:cubicBezTo>
                <a:cubicBezTo>
                  <a:pt x="400" y="433"/>
                  <a:pt x="400" y="433"/>
                  <a:pt x="400" y="434"/>
                </a:cubicBezTo>
                <a:cubicBezTo>
                  <a:pt x="400" y="434"/>
                  <a:pt x="400" y="434"/>
                  <a:pt x="400" y="434"/>
                </a:cubicBezTo>
                <a:cubicBezTo>
                  <a:pt x="401" y="434"/>
                  <a:pt x="401" y="434"/>
                  <a:pt x="401" y="434"/>
                </a:cubicBezTo>
                <a:cubicBezTo>
                  <a:pt x="401" y="434"/>
                  <a:pt x="401" y="436"/>
                  <a:pt x="400" y="436"/>
                </a:cubicBezTo>
                <a:cubicBezTo>
                  <a:pt x="400" y="436"/>
                  <a:pt x="400" y="436"/>
                  <a:pt x="400" y="436"/>
                </a:cubicBezTo>
                <a:cubicBezTo>
                  <a:pt x="400" y="436"/>
                  <a:pt x="400" y="436"/>
                  <a:pt x="400" y="436"/>
                </a:cubicBezTo>
                <a:cubicBezTo>
                  <a:pt x="400" y="435"/>
                  <a:pt x="400" y="435"/>
                  <a:pt x="399" y="435"/>
                </a:cubicBezTo>
                <a:cubicBezTo>
                  <a:pt x="399" y="435"/>
                  <a:pt x="399" y="435"/>
                  <a:pt x="399" y="435"/>
                </a:cubicBezTo>
                <a:cubicBezTo>
                  <a:pt x="399" y="435"/>
                  <a:pt x="399" y="436"/>
                  <a:pt x="399" y="436"/>
                </a:cubicBezTo>
                <a:cubicBezTo>
                  <a:pt x="399" y="436"/>
                  <a:pt x="399" y="436"/>
                  <a:pt x="399" y="436"/>
                </a:cubicBezTo>
                <a:cubicBezTo>
                  <a:pt x="400" y="436"/>
                  <a:pt x="400" y="437"/>
                  <a:pt x="400" y="437"/>
                </a:cubicBezTo>
                <a:cubicBezTo>
                  <a:pt x="400" y="437"/>
                  <a:pt x="400" y="437"/>
                  <a:pt x="400" y="438"/>
                </a:cubicBezTo>
                <a:cubicBezTo>
                  <a:pt x="399" y="438"/>
                  <a:pt x="399" y="439"/>
                  <a:pt x="398" y="439"/>
                </a:cubicBezTo>
                <a:cubicBezTo>
                  <a:pt x="398" y="439"/>
                  <a:pt x="397" y="439"/>
                  <a:pt x="397" y="439"/>
                </a:cubicBezTo>
                <a:cubicBezTo>
                  <a:pt x="396" y="439"/>
                  <a:pt x="397" y="440"/>
                  <a:pt x="397" y="440"/>
                </a:cubicBezTo>
                <a:cubicBezTo>
                  <a:pt x="396" y="441"/>
                  <a:pt x="396" y="441"/>
                  <a:pt x="396" y="441"/>
                </a:cubicBezTo>
                <a:cubicBezTo>
                  <a:pt x="396" y="441"/>
                  <a:pt x="395" y="441"/>
                  <a:pt x="395" y="440"/>
                </a:cubicBezTo>
                <a:cubicBezTo>
                  <a:pt x="395" y="440"/>
                  <a:pt x="395" y="440"/>
                  <a:pt x="395" y="440"/>
                </a:cubicBezTo>
                <a:cubicBezTo>
                  <a:pt x="395" y="440"/>
                  <a:pt x="395" y="439"/>
                  <a:pt x="395" y="439"/>
                </a:cubicBezTo>
                <a:cubicBezTo>
                  <a:pt x="395" y="439"/>
                  <a:pt x="394" y="439"/>
                  <a:pt x="394" y="439"/>
                </a:cubicBezTo>
                <a:cubicBezTo>
                  <a:pt x="394" y="439"/>
                  <a:pt x="394" y="440"/>
                  <a:pt x="394" y="440"/>
                </a:cubicBezTo>
                <a:cubicBezTo>
                  <a:pt x="394" y="440"/>
                  <a:pt x="394" y="440"/>
                  <a:pt x="394" y="440"/>
                </a:cubicBezTo>
                <a:cubicBezTo>
                  <a:pt x="394" y="440"/>
                  <a:pt x="394" y="440"/>
                  <a:pt x="394" y="440"/>
                </a:cubicBezTo>
                <a:cubicBezTo>
                  <a:pt x="393" y="440"/>
                  <a:pt x="393" y="440"/>
                  <a:pt x="393" y="440"/>
                </a:cubicBezTo>
                <a:cubicBezTo>
                  <a:pt x="393" y="440"/>
                  <a:pt x="392" y="439"/>
                  <a:pt x="392" y="439"/>
                </a:cubicBezTo>
                <a:cubicBezTo>
                  <a:pt x="392" y="439"/>
                  <a:pt x="392" y="439"/>
                  <a:pt x="392" y="439"/>
                </a:cubicBezTo>
                <a:cubicBezTo>
                  <a:pt x="392" y="439"/>
                  <a:pt x="392" y="440"/>
                  <a:pt x="392" y="440"/>
                </a:cubicBezTo>
                <a:cubicBezTo>
                  <a:pt x="392" y="440"/>
                  <a:pt x="392" y="440"/>
                  <a:pt x="392" y="440"/>
                </a:cubicBezTo>
                <a:cubicBezTo>
                  <a:pt x="392" y="440"/>
                  <a:pt x="392" y="440"/>
                  <a:pt x="392" y="440"/>
                </a:cubicBezTo>
                <a:cubicBezTo>
                  <a:pt x="392" y="440"/>
                  <a:pt x="392" y="441"/>
                  <a:pt x="392" y="441"/>
                </a:cubicBezTo>
                <a:cubicBezTo>
                  <a:pt x="392" y="441"/>
                  <a:pt x="392" y="441"/>
                  <a:pt x="392" y="441"/>
                </a:cubicBezTo>
                <a:cubicBezTo>
                  <a:pt x="391" y="441"/>
                  <a:pt x="391" y="441"/>
                  <a:pt x="391" y="441"/>
                </a:cubicBezTo>
                <a:cubicBezTo>
                  <a:pt x="391" y="441"/>
                  <a:pt x="391" y="441"/>
                  <a:pt x="391" y="441"/>
                </a:cubicBezTo>
                <a:cubicBezTo>
                  <a:pt x="392" y="441"/>
                  <a:pt x="392" y="441"/>
                  <a:pt x="392" y="441"/>
                </a:cubicBezTo>
                <a:cubicBezTo>
                  <a:pt x="392" y="441"/>
                  <a:pt x="392" y="441"/>
                  <a:pt x="393" y="442"/>
                </a:cubicBezTo>
                <a:cubicBezTo>
                  <a:pt x="393" y="442"/>
                  <a:pt x="393" y="442"/>
                  <a:pt x="393" y="442"/>
                </a:cubicBezTo>
                <a:cubicBezTo>
                  <a:pt x="393" y="442"/>
                  <a:pt x="393" y="442"/>
                  <a:pt x="393" y="442"/>
                </a:cubicBezTo>
                <a:cubicBezTo>
                  <a:pt x="394" y="442"/>
                  <a:pt x="393" y="443"/>
                  <a:pt x="393" y="443"/>
                </a:cubicBezTo>
                <a:cubicBezTo>
                  <a:pt x="393" y="443"/>
                  <a:pt x="393" y="443"/>
                  <a:pt x="393" y="443"/>
                </a:cubicBezTo>
                <a:cubicBezTo>
                  <a:pt x="393" y="444"/>
                  <a:pt x="393" y="444"/>
                  <a:pt x="393" y="444"/>
                </a:cubicBezTo>
                <a:cubicBezTo>
                  <a:pt x="393" y="444"/>
                  <a:pt x="393" y="444"/>
                  <a:pt x="394" y="444"/>
                </a:cubicBezTo>
                <a:cubicBezTo>
                  <a:pt x="394" y="444"/>
                  <a:pt x="394" y="444"/>
                  <a:pt x="394" y="444"/>
                </a:cubicBezTo>
                <a:cubicBezTo>
                  <a:pt x="393" y="444"/>
                  <a:pt x="394" y="445"/>
                  <a:pt x="393" y="446"/>
                </a:cubicBezTo>
                <a:cubicBezTo>
                  <a:pt x="393" y="446"/>
                  <a:pt x="393" y="446"/>
                  <a:pt x="393" y="446"/>
                </a:cubicBezTo>
                <a:cubicBezTo>
                  <a:pt x="393" y="446"/>
                  <a:pt x="394" y="446"/>
                  <a:pt x="394" y="446"/>
                </a:cubicBezTo>
                <a:cubicBezTo>
                  <a:pt x="394" y="446"/>
                  <a:pt x="394" y="446"/>
                  <a:pt x="394" y="446"/>
                </a:cubicBezTo>
                <a:cubicBezTo>
                  <a:pt x="394" y="446"/>
                  <a:pt x="394" y="446"/>
                  <a:pt x="394" y="446"/>
                </a:cubicBezTo>
                <a:cubicBezTo>
                  <a:pt x="394" y="446"/>
                  <a:pt x="394" y="446"/>
                  <a:pt x="394" y="446"/>
                </a:cubicBezTo>
                <a:cubicBezTo>
                  <a:pt x="395" y="446"/>
                  <a:pt x="395" y="445"/>
                  <a:pt x="395" y="445"/>
                </a:cubicBezTo>
                <a:cubicBezTo>
                  <a:pt x="395" y="445"/>
                  <a:pt x="395" y="445"/>
                  <a:pt x="395" y="445"/>
                </a:cubicBezTo>
                <a:cubicBezTo>
                  <a:pt x="395" y="445"/>
                  <a:pt x="396" y="445"/>
                  <a:pt x="396" y="445"/>
                </a:cubicBezTo>
                <a:cubicBezTo>
                  <a:pt x="396" y="445"/>
                  <a:pt x="396" y="446"/>
                  <a:pt x="396" y="446"/>
                </a:cubicBezTo>
                <a:cubicBezTo>
                  <a:pt x="396" y="446"/>
                  <a:pt x="395" y="446"/>
                  <a:pt x="395" y="446"/>
                </a:cubicBezTo>
                <a:cubicBezTo>
                  <a:pt x="395" y="447"/>
                  <a:pt x="395" y="447"/>
                  <a:pt x="395" y="447"/>
                </a:cubicBezTo>
                <a:cubicBezTo>
                  <a:pt x="395" y="447"/>
                  <a:pt x="395" y="447"/>
                  <a:pt x="395" y="447"/>
                </a:cubicBezTo>
                <a:cubicBezTo>
                  <a:pt x="394" y="447"/>
                  <a:pt x="394" y="448"/>
                  <a:pt x="394" y="448"/>
                </a:cubicBezTo>
                <a:cubicBezTo>
                  <a:pt x="394" y="448"/>
                  <a:pt x="394" y="448"/>
                  <a:pt x="394" y="449"/>
                </a:cubicBezTo>
                <a:cubicBezTo>
                  <a:pt x="394" y="449"/>
                  <a:pt x="394" y="449"/>
                  <a:pt x="395" y="449"/>
                </a:cubicBezTo>
                <a:cubicBezTo>
                  <a:pt x="395" y="449"/>
                  <a:pt x="395" y="449"/>
                  <a:pt x="395" y="449"/>
                </a:cubicBezTo>
                <a:cubicBezTo>
                  <a:pt x="395" y="450"/>
                  <a:pt x="395" y="450"/>
                  <a:pt x="395" y="450"/>
                </a:cubicBezTo>
                <a:cubicBezTo>
                  <a:pt x="395" y="451"/>
                  <a:pt x="396" y="451"/>
                  <a:pt x="396" y="452"/>
                </a:cubicBezTo>
                <a:cubicBezTo>
                  <a:pt x="396" y="452"/>
                  <a:pt x="397" y="452"/>
                  <a:pt x="397" y="453"/>
                </a:cubicBezTo>
                <a:cubicBezTo>
                  <a:pt x="397" y="453"/>
                  <a:pt x="398" y="453"/>
                  <a:pt x="398" y="454"/>
                </a:cubicBezTo>
                <a:cubicBezTo>
                  <a:pt x="398" y="454"/>
                  <a:pt x="398" y="454"/>
                  <a:pt x="398" y="454"/>
                </a:cubicBezTo>
                <a:cubicBezTo>
                  <a:pt x="398" y="455"/>
                  <a:pt x="399" y="455"/>
                  <a:pt x="400" y="456"/>
                </a:cubicBezTo>
                <a:cubicBezTo>
                  <a:pt x="400" y="456"/>
                  <a:pt x="400" y="456"/>
                  <a:pt x="400" y="456"/>
                </a:cubicBezTo>
                <a:cubicBezTo>
                  <a:pt x="400" y="457"/>
                  <a:pt x="400" y="457"/>
                  <a:pt x="400" y="457"/>
                </a:cubicBezTo>
                <a:cubicBezTo>
                  <a:pt x="401" y="457"/>
                  <a:pt x="401" y="457"/>
                  <a:pt x="401" y="458"/>
                </a:cubicBezTo>
                <a:cubicBezTo>
                  <a:pt x="401" y="458"/>
                  <a:pt x="401" y="459"/>
                  <a:pt x="401" y="459"/>
                </a:cubicBezTo>
                <a:cubicBezTo>
                  <a:pt x="400" y="460"/>
                  <a:pt x="400" y="460"/>
                  <a:pt x="400" y="461"/>
                </a:cubicBezTo>
                <a:cubicBezTo>
                  <a:pt x="400" y="461"/>
                  <a:pt x="400" y="461"/>
                  <a:pt x="400" y="462"/>
                </a:cubicBezTo>
                <a:cubicBezTo>
                  <a:pt x="400" y="462"/>
                  <a:pt x="400" y="462"/>
                  <a:pt x="400" y="463"/>
                </a:cubicBezTo>
                <a:cubicBezTo>
                  <a:pt x="400" y="463"/>
                  <a:pt x="399" y="464"/>
                  <a:pt x="399" y="465"/>
                </a:cubicBezTo>
                <a:cubicBezTo>
                  <a:pt x="399" y="465"/>
                  <a:pt x="399" y="465"/>
                  <a:pt x="399" y="465"/>
                </a:cubicBezTo>
                <a:cubicBezTo>
                  <a:pt x="399" y="465"/>
                  <a:pt x="399" y="465"/>
                  <a:pt x="399" y="466"/>
                </a:cubicBezTo>
                <a:cubicBezTo>
                  <a:pt x="399" y="466"/>
                  <a:pt x="398" y="466"/>
                  <a:pt x="398" y="466"/>
                </a:cubicBezTo>
                <a:cubicBezTo>
                  <a:pt x="398" y="466"/>
                  <a:pt x="398" y="466"/>
                  <a:pt x="398" y="466"/>
                </a:cubicBezTo>
                <a:cubicBezTo>
                  <a:pt x="397" y="466"/>
                  <a:pt x="397" y="466"/>
                  <a:pt x="397" y="466"/>
                </a:cubicBezTo>
                <a:cubicBezTo>
                  <a:pt x="397" y="466"/>
                  <a:pt x="396" y="466"/>
                  <a:pt x="396" y="466"/>
                </a:cubicBezTo>
                <a:cubicBezTo>
                  <a:pt x="396" y="467"/>
                  <a:pt x="395" y="468"/>
                  <a:pt x="395" y="468"/>
                </a:cubicBezTo>
                <a:cubicBezTo>
                  <a:pt x="395" y="469"/>
                  <a:pt x="395" y="469"/>
                  <a:pt x="395" y="469"/>
                </a:cubicBezTo>
                <a:cubicBezTo>
                  <a:pt x="395" y="469"/>
                  <a:pt x="395" y="469"/>
                  <a:pt x="395" y="469"/>
                </a:cubicBezTo>
                <a:cubicBezTo>
                  <a:pt x="394" y="469"/>
                  <a:pt x="394" y="470"/>
                  <a:pt x="394" y="470"/>
                </a:cubicBezTo>
                <a:cubicBezTo>
                  <a:pt x="394" y="470"/>
                  <a:pt x="394" y="470"/>
                  <a:pt x="394" y="470"/>
                </a:cubicBezTo>
                <a:cubicBezTo>
                  <a:pt x="394" y="470"/>
                  <a:pt x="394" y="470"/>
                  <a:pt x="394" y="470"/>
                </a:cubicBezTo>
                <a:cubicBezTo>
                  <a:pt x="394" y="470"/>
                  <a:pt x="393" y="470"/>
                  <a:pt x="393" y="470"/>
                </a:cubicBezTo>
                <a:cubicBezTo>
                  <a:pt x="393" y="470"/>
                  <a:pt x="393" y="470"/>
                  <a:pt x="393" y="470"/>
                </a:cubicBezTo>
                <a:cubicBezTo>
                  <a:pt x="393" y="471"/>
                  <a:pt x="393" y="471"/>
                  <a:pt x="392" y="471"/>
                </a:cubicBezTo>
                <a:cubicBezTo>
                  <a:pt x="392" y="471"/>
                  <a:pt x="392" y="471"/>
                  <a:pt x="392" y="471"/>
                </a:cubicBezTo>
                <a:cubicBezTo>
                  <a:pt x="392" y="471"/>
                  <a:pt x="393" y="471"/>
                  <a:pt x="393" y="471"/>
                </a:cubicBezTo>
                <a:cubicBezTo>
                  <a:pt x="393" y="471"/>
                  <a:pt x="393" y="471"/>
                  <a:pt x="393" y="471"/>
                </a:cubicBezTo>
                <a:cubicBezTo>
                  <a:pt x="393" y="472"/>
                  <a:pt x="392" y="472"/>
                  <a:pt x="392" y="472"/>
                </a:cubicBezTo>
                <a:cubicBezTo>
                  <a:pt x="392" y="472"/>
                  <a:pt x="392" y="472"/>
                  <a:pt x="392" y="472"/>
                </a:cubicBezTo>
                <a:cubicBezTo>
                  <a:pt x="392" y="472"/>
                  <a:pt x="392" y="472"/>
                  <a:pt x="392" y="472"/>
                </a:cubicBezTo>
                <a:cubicBezTo>
                  <a:pt x="392" y="473"/>
                  <a:pt x="392" y="473"/>
                  <a:pt x="391" y="473"/>
                </a:cubicBezTo>
                <a:cubicBezTo>
                  <a:pt x="391" y="473"/>
                  <a:pt x="391" y="473"/>
                  <a:pt x="391" y="473"/>
                </a:cubicBezTo>
                <a:cubicBezTo>
                  <a:pt x="390" y="473"/>
                  <a:pt x="390" y="473"/>
                  <a:pt x="390" y="473"/>
                </a:cubicBezTo>
                <a:cubicBezTo>
                  <a:pt x="390" y="473"/>
                  <a:pt x="390" y="473"/>
                  <a:pt x="389" y="473"/>
                </a:cubicBezTo>
                <a:cubicBezTo>
                  <a:pt x="389" y="473"/>
                  <a:pt x="389" y="473"/>
                  <a:pt x="389" y="473"/>
                </a:cubicBezTo>
                <a:cubicBezTo>
                  <a:pt x="389" y="474"/>
                  <a:pt x="389" y="474"/>
                  <a:pt x="389" y="475"/>
                </a:cubicBezTo>
                <a:cubicBezTo>
                  <a:pt x="388" y="475"/>
                  <a:pt x="388" y="475"/>
                  <a:pt x="387" y="476"/>
                </a:cubicBezTo>
                <a:cubicBezTo>
                  <a:pt x="387" y="476"/>
                  <a:pt x="387" y="476"/>
                  <a:pt x="386" y="476"/>
                </a:cubicBezTo>
                <a:cubicBezTo>
                  <a:pt x="386" y="476"/>
                  <a:pt x="386" y="477"/>
                  <a:pt x="385" y="477"/>
                </a:cubicBezTo>
                <a:cubicBezTo>
                  <a:pt x="385" y="476"/>
                  <a:pt x="385" y="476"/>
                  <a:pt x="385" y="476"/>
                </a:cubicBezTo>
                <a:cubicBezTo>
                  <a:pt x="385" y="476"/>
                  <a:pt x="385" y="476"/>
                  <a:pt x="385" y="476"/>
                </a:cubicBezTo>
                <a:cubicBezTo>
                  <a:pt x="385" y="476"/>
                  <a:pt x="385" y="476"/>
                  <a:pt x="385" y="476"/>
                </a:cubicBezTo>
                <a:cubicBezTo>
                  <a:pt x="385" y="476"/>
                  <a:pt x="385" y="475"/>
                  <a:pt x="385" y="475"/>
                </a:cubicBezTo>
                <a:cubicBezTo>
                  <a:pt x="385" y="475"/>
                  <a:pt x="385" y="475"/>
                  <a:pt x="385" y="475"/>
                </a:cubicBezTo>
                <a:cubicBezTo>
                  <a:pt x="385" y="475"/>
                  <a:pt x="385" y="475"/>
                  <a:pt x="385" y="474"/>
                </a:cubicBezTo>
                <a:cubicBezTo>
                  <a:pt x="384" y="474"/>
                  <a:pt x="384" y="474"/>
                  <a:pt x="384" y="474"/>
                </a:cubicBezTo>
                <a:cubicBezTo>
                  <a:pt x="384" y="474"/>
                  <a:pt x="384" y="474"/>
                  <a:pt x="384" y="474"/>
                </a:cubicBezTo>
                <a:cubicBezTo>
                  <a:pt x="384" y="474"/>
                  <a:pt x="384" y="473"/>
                  <a:pt x="383" y="473"/>
                </a:cubicBezTo>
                <a:cubicBezTo>
                  <a:pt x="383" y="473"/>
                  <a:pt x="383" y="473"/>
                  <a:pt x="383" y="473"/>
                </a:cubicBezTo>
                <a:cubicBezTo>
                  <a:pt x="382" y="472"/>
                  <a:pt x="382" y="472"/>
                  <a:pt x="382" y="472"/>
                </a:cubicBezTo>
                <a:cubicBezTo>
                  <a:pt x="382" y="472"/>
                  <a:pt x="382" y="471"/>
                  <a:pt x="382" y="471"/>
                </a:cubicBezTo>
                <a:cubicBezTo>
                  <a:pt x="382" y="471"/>
                  <a:pt x="382" y="471"/>
                  <a:pt x="382" y="471"/>
                </a:cubicBezTo>
                <a:cubicBezTo>
                  <a:pt x="382" y="471"/>
                  <a:pt x="382" y="471"/>
                  <a:pt x="383" y="471"/>
                </a:cubicBezTo>
                <a:cubicBezTo>
                  <a:pt x="383" y="470"/>
                  <a:pt x="383" y="470"/>
                  <a:pt x="383" y="470"/>
                </a:cubicBezTo>
                <a:cubicBezTo>
                  <a:pt x="383" y="470"/>
                  <a:pt x="383" y="470"/>
                  <a:pt x="383" y="469"/>
                </a:cubicBezTo>
                <a:cubicBezTo>
                  <a:pt x="383" y="469"/>
                  <a:pt x="383" y="468"/>
                  <a:pt x="383" y="468"/>
                </a:cubicBezTo>
                <a:cubicBezTo>
                  <a:pt x="383" y="467"/>
                  <a:pt x="383" y="467"/>
                  <a:pt x="383" y="467"/>
                </a:cubicBezTo>
                <a:cubicBezTo>
                  <a:pt x="383" y="467"/>
                  <a:pt x="382" y="467"/>
                  <a:pt x="382" y="468"/>
                </a:cubicBezTo>
                <a:cubicBezTo>
                  <a:pt x="382" y="468"/>
                  <a:pt x="382" y="468"/>
                  <a:pt x="382" y="468"/>
                </a:cubicBezTo>
                <a:cubicBezTo>
                  <a:pt x="382" y="469"/>
                  <a:pt x="382" y="469"/>
                  <a:pt x="382" y="470"/>
                </a:cubicBezTo>
                <a:cubicBezTo>
                  <a:pt x="382" y="470"/>
                  <a:pt x="382" y="470"/>
                  <a:pt x="382" y="470"/>
                </a:cubicBezTo>
                <a:cubicBezTo>
                  <a:pt x="382" y="470"/>
                  <a:pt x="382" y="470"/>
                  <a:pt x="382" y="470"/>
                </a:cubicBezTo>
                <a:cubicBezTo>
                  <a:pt x="381" y="470"/>
                  <a:pt x="381" y="471"/>
                  <a:pt x="381" y="470"/>
                </a:cubicBezTo>
                <a:cubicBezTo>
                  <a:pt x="380" y="470"/>
                  <a:pt x="380" y="470"/>
                  <a:pt x="380" y="470"/>
                </a:cubicBezTo>
                <a:cubicBezTo>
                  <a:pt x="380" y="469"/>
                  <a:pt x="380" y="469"/>
                  <a:pt x="380" y="469"/>
                </a:cubicBezTo>
                <a:cubicBezTo>
                  <a:pt x="380" y="469"/>
                  <a:pt x="380" y="469"/>
                  <a:pt x="380" y="469"/>
                </a:cubicBezTo>
                <a:cubicBezTo>
                  <a:pt x="380" y="469"/>
                  <a:pt x="380" y="469"/>
                  <a:pt x="380" y="468"/>
                </a:cubicBezTo>
                <a:cubicBezTo>
                  <a:pt x="379" y="468"/>
                  <a:pt x="379" y="468"/>
                  <a:pt x="379" y="468"/>
                </a:cubicBezTo>
                <a:cubicBezTo>
                  <a:pt x="379" y="467"/>
                  <a:pt x="379" y="467"/>
                  <a:pt x="379" y="467"/>
                </a:cubicBezTo>
                <a:cubicBezTo>
                  <a:pt x="379" y="467"/>
                  <a:pt x="379" y="467"/>
                  <a:pt x="379" y="467"/>
                </a:cubicBezTo>
                <a:cubicBezTo>
                  <a:pt x="379" y="466"/>
                  <a:pt x="379" y="466"/>
                  <a:pt x="379" y="466"/>
                </a:cubicBezTo>
                <a:cubicBezTo>
                  <a:pt x="379" y="466"/>
                  <a:pt x="378" y="466"/>
                  <a:pt x="378" y="466"/>
                </a:cubicBezTo>
                <a:cubicBezTo>
                  <a:pt x="378" y="466"/>
                  <a:pt x="377" y="466"/>
                  <a:pt x="377" y="466"/>
                </a:cubicBezTo>
                <a:cubicBezTo>
                  <a:pt x="377" y="466"/>
                  <a:pt x="376" y="466"/>
                  <a:pt x="375" y="466"/>
                </a:cubicBezTo>
                <a:cubicBezTo>
                  <a:pt x="375" y="467"/>
                  <a:pt x="374" y="467"/>
                  <a:pt x="374" y="467"/>
                </a:cubicBezTo>
                <a:cubicBezTo>
                  <a:pt x="374" y="467"/>
                  <a:pt x="374" y="467"/>
                  <a:pt x="374" y="467"/>
                </a:cubicBezTo>
                <a:cubicBezTo>
                  <a:pt x="374" y="468"/>
                  <a:pt x="374" y="468"/>
                  <a:pt x="374" y="468"/>
                </a:cubicBezTo>
                <a:cubicBezTo>
                  <a:pt x="374" y="468"/>
                  <a:pt x="375" y="468"/>
                  <a:pt x="375" y="468"/>
                </a:cubicBezTo>
                <a:cubicBezTo>
                  <a:pt x="375" y="468"/>
                  <a:pt x="376" y="468"/>
                  <a:pt x="376" y="468"/>
                </a:cubicBezTo>
                <a:cubicBezTo>
                  <a:pt x="376" y="468"/>
                  <a:pt x="376" y="467"/>
                  <a:pt x="376" y="467"/>
                </a:cubicBezTo>
                <a:cubicBezTo>
                  <a:pt x="376" y="467"/>
                  <a:pt x="376" y="467"/>
                  <a:pt x="376" y="467"/>
                </a:cubicBezTo>
                <a:cubicBezTo>
                  <a:pt x="377" y="466"/>
                  <a:pt x="378" y="466"/>
                  <a:pt x="378" y="467"/>
                </a:cubicBezTo>
                <a:cubicBezTo>
                  <a:pt x="378" y="467"/>
                  <a:pt x="378" y="467"/>
                  <a:pt x="378" y="467"/>
                </a:cubicBezTo>
                <a:cubicBezTo>
                  <a:pt x="378" y="468"/>
                  <a:pt x="379" y="468"/>
                  <a:pt x="379" y="469"/>
                </a:cubicBezTo>
                <a:cubicBezTo>
                  <a:pt x="379" y="469"/>
                  <a:pt x="379" y="469"/>
                  <a:pt x="379" y="469"/>
                </a:cubicBezTo>
                <a:cubicBezTo>
                  <a:pt x="379" y="469"/>
                  <a:pt x="380" y="469"/>
                  <a:pt x="380" y="470"/>
                </a:cubicBezTo>
                <a:cubicBezTo>
                  <a:pt x="380" y="470"/>
                  <a:pt x="380" y="470"/>
                  <a:pt x="380" y="470"/>
                </a:cubicBezTo>
                <a:cubicBezTo>
                  <a:pt x="380" y="470"/>
                  <a:pt x="380" y="470"/>
                  <a:pt x="380" y="471"/>
                </a:cubicBezTo>
                <a:cubicBezTo>
                  <a:pt x="380" y="471"/>
                  <a:pt x="381" y="471"/>
                  <a:pt x="381" y="471"/>
                </a:cubicBezTo>
                <a:cubicBezTo>
                  <a:pt x="381" y="471"/>
                  <a:pt x="381" y="471"/>
                  <a:pt x="381" y="471"/>
                </a:cubicBezTo>
                <a:cubicBezTo>
                  <a:pt x="381" y="471"/>
                  <a:pt x="381" y="471"/>
                  <a:pt x="381" y="471"/>
                </a:cubicBezTo>
                <a:cubicBezTo>
                  <a:pt x="381" y="472"/>
                  <a:pt x="381" y="472"/>
                  <a:pt x="381" y="472"/>
                </a:cubicBezTo>
                <a:cubicBezTo>
                  <a:pt x="381" y="473"/>
                  <a:pt x="381" y="473"/>
                  <a:pt x="381" y="473"/>
                </a:cubicBezTo>
                <a:cubicBezTo>
                  <a:pt x="381" y="473"/>
                  <a:pt x="382" y="473"/>
                  <a:pt x="382" y="474"/>
                </a:cubicBezTo>
                <a:cubicBezTo>
                  <a:pt x="383" y="474"/>
                  <a:pt x="383" y="475"/>
                  <a:pt x="383" y="476"/>
                </a:cubicBezTo>
                <a:cubicBezTo>
                  <a:pt x="383" y="476"/>
                  <a:pt x="383" y="476"/>
                  <a:pt x="383" y="476"/>
                </a:cubicBezTo>
                <a:cubicBezTo>
                  <a:pt x="383" y="477"/>
                  <a:pt x="383" y="477"/>
                  <a:pt x="383" y="477"/>
                </a:cubicBezTo>
                <a:cubicBezTo>
                  <a:pt x="384" y="477"/>
                  <a:pt x="384" y="478"/>
                  <a:pt x="384" y="478"/>
                </a:cubicBezTo>
                <a:cubicBezTo>
                  <a:pt x="384" y="478"/>
                  <a:pt x="384" y="479"/>
                  <a:pt x="384" y="479"/>
                </a:cubicBezTo>
                <a:cubicBezTo>
                  <a:pt x="384" y="479"/>
                  <a:pt x="384" y="479"/>
                  <a:pt x="384" y="479"/>
                </a:cubicBezTo>
                <a:cubicBezTo>
                  <a:pt x="384" y="479"/>
                  <a:pt x="384" y="479"/>
                  <a:pt x="384" y="479"/>
                </a:cubicBezTo>
                <a:cubicBezTo>
                  <a:pt x="384" y="479"/>
                  <a:pt x="384" y="479"/>
                  <a:pt x="384" y="479"/>
                </a:cubicBezTo>
                <a:cubicBezTo>
                  <a:pt x="384" y="479"/>
                  <a:pt x="384" y="480"/>
                  <a:pt x="384" y="480"/>
                </a:cubicBezTo>
                <a:cubicBezTo>
                  <a:pt x="384" y="480"/>
                  <a:pt x="384" y="480"/>
                  <a:pt x="384" y="480"/>
                </a:cubicBezTo>
                <a:cubicBezTo>
                  <a:pt x="383" y="480"/>
                  <a:pt x="384" y="479"/>
                  <a:pt x="383" y="479"/>
                </a:cubicBezTo>
                <a:cubicBezTo>
                  <a:pt x="383" y="479"/>
                  <a:pt x="383" y="479"/>
                  <a:pt x="383" y="479"/>
                </a:cubicBezTo>
                <a:cubicBezTo>
                  <a:pt x="383" y="479"/>
                  <a:pt x="383" y="479"/>
                  <a:pt x="382" y="479"/>
                </a:cubicBezTo>
                <a:cubicBezTo>
                  <a:pt x="382" y="479"/>
                  <a:pt x="382" y="478"/>
                  <a:pt x="381" y="478"/>
                </a:cubicBezTo>
                <a:cubicBezTo>
                  <a:pt x="381" y="478"/>
                  <a:pt x="381" y="478"/>
                  <a:pt x="381" y="478"/>
                </a:cubicBezTo>
                <a:cubicBezTo>
                  <a:pt x="381" y="478"/>
                  <a:pt x="381" y="478"/>
                  <a:pt x="381" y="478"/>
                </a:cubicBezTo>
                <a:cubicBezTo>
                  <a:pt x="381" y="478"/>
                  <a:pt x="381" y="478"/>
                  <a:pt x="381" y="478"/>
                </a:cubicBezTo>
                <a:cubicBezTo>
                  <a:pt x="381" y="477"/>
                  <a:pt x="381" y="477"/>
                  <a:pt x="381" y="477"/>
                </a:cubicBezTo>
                <a:cubicBezTo>
                  <a:pt x="381" y="477"/>
                  <a:pt x="380" y="477"/>
                  <a:pt x="380" y="477"/>
                </a:cubicBezTo>
                <a:cubicBezTo>
                  <a:pt x="380" y="477"/>
                  <a:pt x="380" y="477"/>
                  <a:pt x="380" y="478"/>
                </a:cubicBezTo>
                <a:cubicBezTo>
                  <a:pt x="380" y="478"/>
                  <a:pt x="380" y="478"/>
                  <a:pt x="380" y="478"/>
                </a:cubicBezTo>
                <a:cubicBezTo>
                  <a:pt x="380" y="478"/>
                  <a:pt x="380" y="478"/>
                  <a:pt x="380" y="478"/>
                </a:cubicBezTo>
                <a:cubicBezTo>
                  <a:pt x="380" y="478"/>
                  <a:pt x="380" y="478"/>
                  <a:pt x="380" y="478"/>
                </a:cubicBezTo>
                <a:cubicBezTo>
                  <a:pt x="380" y="477"/>
                  <a:pt x="380" y="477"/>
                  <a:pt x="380" y="477"/>
                </a:cubicBezTo>
                <a:cubicBezTo>
                  <a:pt x="380" y="477"/>
                  <a:pt x="379" y="477"/>
                  <a:pt x="379" y="477"/>
                </a:cubicBezTo>
                <a:cubicBezTo>
                  <a:pt x="379" y="477"/>
                  <a:pt x="379" y="477"/>
                  <a:pt x="379" y="476"/>
                </a:cubicBezTo>
                <a:cubicBezTo>
                  <a:pt x="379" y="476"/>
                  <a:pt x="379" y="476"/>
                  <a:pt x="379" y="476"/>
                </a:cubicBezTo>
                <a:cubicBezTo>
                  <a:pt x="379" y="476"/>
                  <a:pt x="378" y="476"/>
                  <a:pt x="378" y="477"/>
                </a:cubicBezTo>
                <a:cubicBezTo>
                  <a:pt x="378" y="477"/>
                  <a:pt x="379" y="477"/>
                  <a:pt x="379" y="477"/>
                </a:cubicBezTo>
                <a:cubicBezTo>
                  <a:pt x="379" y="477"/>
                  <a:pt x="379" y="478"/>
                  <a:pt x="379" y="478"/>
                </a:cubicBezTo>
                <a:cubicBezTo>
                  <a:pt x="379" y="478"/>
                  <a:pt x="380" y="479"/>
                  <a:pt x="380" y="479"/>
                </a:cubicBezTo>
                <a:cubicBezTo>
                  <a:pt x="380" y="479"/>
                  <a:pt x="380" y="479"/>
                  <a:pt x="380" y="479"/>
                </a:cubicBezTo>
                <a:cubicBezTo>
                  <a:pt x="380" y="479"/>
                  <a:pt x="380" y="479"/>
                  <a:pt x="380" y="480"/>
                </a:cubicBezTo>
                <a:cubicBezTo>
                  <a:pt x="380" y="480"/>
                  <a:pt x="380" y="480"/>
                  <a:pt x="380" y="480"/>
                </a:cubicBezTo>
                <a:cubicBezTo>
                  <a:pt x="380" y="480"/>
                  <a:pt x="380" y="480"/>
                  <a:pt x="379" y="480"/>
                </a:cubicBezTo>
                <a:cubicBezTo>
                  <a:pt x="379" y="480"/>
                  <a:pt x="379" y="479"/>
                  <a:pt x="379" y="479"/>
                </a:cubicBezTo>
                <a:cubicBezTo>
                  <a:pt x="379" y="479"/>
                  <a:pt x="378" y="479"/>
                  <a:pt x="378" y="479"/>
                </a:cubicBezTo>
                <a:cubicBezTo>
                  <a:pt x="378" y="479"/>
                  <a:pt x="378" y="479"/>
                  <a:pt x="378" y="479"/>
                </a:cubicBezTo>
                <a:cubicBezTo>
                  <a:pt x="377" y="479"/>
                  <a:pt x="377" y="479"/>
                  <a:pt x="377" y="478"/>
                </a:cubicBezTo>
                <a:cubicBezTo>
                  <a:pt x="377" y="478"/>
                  <a:pt x="377" y="478"/>
                  <a:pt x="376" y="478"/>
                </a:cubicBezTo>
                <a:cubicBezTo>
                  <a:pt x="376" y="478"/>
                  <a:pt x="376" y="478"/>
                  <a:pt x="376" y="478"/>
                </a:cubicBezTo>
                <a:cubicBezTo>
                  <a:pt x="376" y="478"/>
                  <a:pt x="376" y="478"/>
                  <a:pt x="376" y="478"/>
                </a:cubicBezTo>
                <a:cubicBezTo>
                  <a:pt x="376" y="478"/>
                  <a:pt x="376" y="478"/>
                  <a:pt x="376" y="478"/>
                </a:cubicBezTo>
                <a:cubicBezTo>
                  <a:pt x="375" y="478"/>
                  <a:pt x="375" y="478"/>
                  <a:pt x="375" y="478"/>
                </a:cubicBezTo>
                <a:cubicBezTo>
                  <a:pt x="374" y="478"/>
                  <a:pt x="374" y="478"/>
                  <a:pt x="374" y="477"/>
                </a:cubicBezTo>
                <a:cubicBezTo>
                  <a:pt x="374" y="477"/>
                  <a:pt x="374" y="477"/>
                  <a:pt x="374" y="477"/>
                </a:cubicBezTo>
                <a:cubicBezTo>
                  <a:pt x="374" y="476"/>
                  <a:pt x="373" y="476"/>
                  <a:pt x="373" y="475"/>
                </a:cubicBezTo>
                <a:cubicBezTo>
                  <a:pt x="373" y="475"/>
                  <a:pt x="373" y="474"/>
                  <a:pt x="373" y="474"/>
                </a:cubicBezTo>
                <a:cubicBezTo>
                  <a:pt x="373" y="473"/>
                  <a:pt x="373" y="473"/>
                  <a:pt x="372" y="473"/>
                </a:cubicBezTo>
                <a:cubicBezTo>
                  <a:pt x="372" y="473"/>
                  <a:pt x="372" y="473"/>
                  <a:pt x="371" y="473"/>
                </a:cubicBezTo>
                <a:cubicBezTo>
                  <a:pt x="371" y="473"/>
                  <a:pt x="371" y="473"/>
                  <a:pt x="370" y="474"/>
                </a:cubicBezTo>
                <a:cubicBezTo>
                  <a:pt x="370" y="474"/>
                  <a:pt x="370" y="474"/>
                  <a:pt x="370" y="474"/>
                </a:cubicBezTo>
                <a:cubicBezTo>
                  <a:pt x="370" y="474"/>
                  <a:pt x="370" y="474"/>
                  <a:pt x="370" y="474"/>
                </a:cubicBezTo>
                <a:cubicBezTo>
                  <a:pt x="369" y="474"/>
                  <a:pt x="369" y="474"/>
                  <a:pt x="369" y="474"/>
                </a:cubicBezTo>
                <a:cubicBezTo>
                  <a:pt x="368" y="474"/>
                  <a:pt x="368" y="474"/>
                  <a:pt x="367" y="474"/>
                </a:cubicBezTo>
                <a:cubicBezTo>
                  <a:pt x="367" y="474"/>
                  <a:pt x="366" y="474"/>
                  <a:pt x="366" y="474"/>
                </a:cubicBezTo>
                <a:cubicBezTo>
                  <a:pt x="366" y="473"/>
                  <a:pt x="365" y="473"/>
                  <a:pt x="365" y="473"/>
                </a:cubicBezTo>
                <a:cubicBezTo>
                  <a:pt x="365" y="473"/>
                  <a:pt x="365" y="473"/>
                  <a:pt x="365" y="473"/>
                </a:cubicBezTo>
                <a:cubicBezTo>
                  <a:pt x="365" y="473"/>
                  <a:pt x="365" y="473"/>
                  <a:pt x="365" y="473"/>
                </a:cubicBezTo>
                <a:cubicBezTo>
                  <a:pt x="365" y="474"/>
                  <a:pt x="364" y="474"/>
                  <a:pt x="364" y="474"/>
                </a:cubicBezTo>
                <a:cubicBezTo>
                  <a:pt x="364" y="474"/>
                  <a:pt x="364" y="474"/>
                  <a:pt x="364" y="474"/>
                </a:cubicBezTo>
                <a:cubicBezTo>
                  <a:pt x="364" y="474"/>
                  <a:pt x="364" y="474"/>
                  <a:pt x="364" y="474"/>
                </a:cubicBezTo>
                <a:cubicBezTo>
                  <a:pt x="364" y="475"/>
                  <a:pt x="364" y="475"/>
                  <a:pt x="364" y="475"/>
                </a:cubicBezTo>
                <a:cubicBezTo>
                  <a:pt x="364" y="475"/>
                  <a:pt x="364" y="475"/>
                  <a:pt x="364" y="475"/>
                </a:cubicBezTo>
                <a:cubicBezTo>
                  <a:pt x="364" y="475"/>
                  <a:pt x="364" y="475"/>
                  <a:pt x="364" y="475"/>
                </a:cubicBezTo>
                <a:cubicBezTo>
                  <a:pt x="364" y="475"/>
                  <a:pt x="364" y="475"/>
                  <a:pt x="363" y="475"/>
                </a:cubicBezTo>
                <a:cubicBezTo>
                  <a:pt x="363" y="475"/>
                  <a:pt x="363" y="475"/>
                  <a:pt x="363" y="475"/>
                </a:cubicBezTo>
                <a:cubicBezTo>
                  <a:pt x="364" y="476"/>
                  <a:pt x="364" y="476"/>
                  <a:pt x="365" y="477"/>
                </a:cubicBezTo>
                <a:cubicBezTo>
                  <a:pt x="365" y="477"/>
                  <a:pt x="365" y="477"/>
                  <a:pt x="365" y="477"/>
                </a:cubicBezTo>
                <a:cubicBezTo>
                  <a:pt x="365" y="477"/>
                  <a:pt x="366" y="477"/>
                  <a:pt x="366" y="477"/>
                </a:cubicBezTo>
                <a:cubicBezTo>
                  <a:pt x="366" y="477"/>
                  <a:pt x="367" y="478"/>
                  <a:pt x="367" y="478"/>
                </a:cubicBezTo>
                <a:cubicBezTo>
                  <a:pt x="368" y="478"/>
                  <a:pt x="368" y="479"/>
                  <a:pt x="369" y="479"/>
                </a:cubicBezTo>
                <a:cubicBezTo>
                  <a:pt x="369" y="479"/>
                  <a:pt x="369" y="479"/>
                  <a:pt x="369" y="479"/>
                </a:cubicBezTo>
                <a:cubicBezTo>
                  <a:pt x="369" y="479"/>
                  <a:pt x="369" y="479"/>
                  <a:pt x="369" y="479"/>
                </a:cubicBezTo>
                <a:cubicBezTo>
                  <a:pt x="369" y="480"/>
                  <a:pt x="369" y="480"/>
                  <a:pt x="369" y="480"/>
                </a:cubicBezTo>
                <a:cubicBezTo>
                  <a:pt x="369" y="480"/>
                  <a:pt x="369" y="480"/>
                  <a:pt x="369" y="480"/>
                </a:cubicBezTo>
                <a:cubicBezTo>
                  <a:pt x="369" y="480"/>
                  <a:pt x="369" y="480"/>
                  <a:pt x="369" y="480"/>
                </a:cubicBezTo>
                <a:cubicBezTo>
                  <a:pt x="369" y="481"/>
                  <a:pt x="369" y="481"/>
                  <a:pt x="369" y="482"/>
                </a:cubicBezTo>
                <a:cubicBezTo>
                  <a:pt x="369" y="482"/>
                  <a:pt x="369" y="482"/>
                  <a:pt x="369" y="482"/>
                </a:cubicBezTo>
                <a:cubicBezTo>
                  <a:pt x="368" y="482"/>
                  <a:pt x="368" y="482"/>
                  <a:pt x="368" y="483"/>
                </a:cubicBezTo>
                <a:cubicBezTo>
                  <a:pt x="368" y="483"/>
                  <a:pt x="367" y="483"/>
                  <a:pt x="367" y="483"/>
                </a:cubicBezTo>
                <a:cubicBezTo>
                  <a:pt x="367" y="484"/>
                  <a:pt x="366" y="484"/>
                  <a:pt x="366" y="484"/>
                </a:cubicBezTo>
                <a:cubicBezTo>
                  <a:pt x="366" y="485"/>
                  <a:pt x="366" y="485"/>
                  <a:pt x="366" y="485"/>
                </a:cubicBezTo>
                <a:cubicBezTo>
                  <a:pt x="366" y="486"/>
                  <a:pt x="366" y="486"/>
                  <a:pt x="366" y="486"/>
                </a:cubicBezTo>
                <a:cubicBezTo>
                  <a:pt x="365" y="486"/>
                  <a:pt x="365" y="486"/>
                  <a:pt x="365" y="486"/>
                </a:cubicBezTo>
                <a:cubicBezTo>
                  <a:pt x="365" y="486"/>
                  <a:pt x="366" y="487"/>
                  <a:pt x="366" y="487"/>
                </a:cubicBezTo>
                <a:cubicBezTo>
                  <a:pt x="366" y="487"/>
                  <a:pt x="366" y="487"/>
                  <a:pt x="366" y="487"/>
                </a:cubicBezTo>
                <a:cubicBezTo>
                  <a:pt x="366" y="487"/>
                  <a:pt x="365" y="487"/>
                  <a:pt x="365" y="488"/>
                </a:cubicBezTo>
                <a:cubicBezTo>
                  <a:pt x="365" y="488"/>
                  <a:pt x="365" y="488"/>
                  <a:pt x="365" y="488"/>
                </a:cubicBezTo>
                <a:cubicBezTo>
                  <a:pt x="365" y="488"/>
                  <a:pt x="365" y="488"/>
                  <a:pt x="365" y="488"/>
                </a:cubicBezTo>
                <a:cubicBezTo>
                  <a:pt x="364" y="488"/>
                  <a:pt x="364" y="488"/>
                  <a:pt x="364" y="488"/>
                </a:cubicBezTo>
                <a:cubicBezTo>
                  <a:pt x="364" y="488"/>
                  <a:pt x="364" y="489"/>
                  <a:pt x="364" y="489"/>
                </a:cubicBezTo>
                <a:cubicBezTo>
                  <a:pt x="364" y="489"/>
                  <a:pt x="363" y="489"/>
                  <a:pt x="363" y="490"/>
                </a:cubicBezTo>
                <a:cubicBezTo>
                  <a:pt x="362" y="490"/>
                  <a:pt x="362" y="490"/>
                  <a:pt x="362" y="491"/>
                </a:cubicBezTo>
                <a:cubicBezTo>
                  <a:pt x="362" y="491"/>
                  <a:pt x="362" y="491"/>
                  <a:pt x="362" y="491"/>
                </a:cubicBezTo>
                <a:cubicBezTo>
                  <a:pt x="361" y="492"/>
                  <a:pt x="362" y="492"/>
                  <a:pt x="361" y="492"/>
                </a:cubicBezTo>
                <a:cubicBezTo>
                  <a:pt x="361" y="492"/>
                  <a:pt x="361" y="492"/>
                  <a:pt x="361" y="492"/>
                </a:cubicBezTo>
                <a:cubicBezTo>
                  <a:pt x="361" y="493"/>
                  <a:pt x="360" y="493"/>
                  <a:pt x="360" y="493"/>
                </a:cubicBezTo>
                <a:cubicBezTo>
                  <a:pt x="360" y="493"/>
                  <a:pt x="359" y="493"/>
                  <a:pt x="359" y="493"/>
                </a:cubicBezTo>
                <a:cubicBezTo>
                  <a:pt x="358" y="493"/>
                  <a:pt x="358" y="493"/>
                  <a:pt x="357" y="493"/>
                </a:cubicBezTo>
                <a:cubicBezTo>
                  <a:pt x="356" y="493"/>
                  <a:pt x="356" y="493"/>
                  <a:pt x="355" y="493"/>
                </a:cubicBezTo>
                <a:cubicBezTo>
                  <a:pt x="355" y="493"/>
                  <a:pt x="355" y="492"/>
                  <a:pt x="354" y="492"/>
                </a:cubicBezTo>
                <a:cubicBezTo>
                  <a:pt x="354" y="492"/>
                  <a:pt x="354" y="492"/>
                  <a:pt x="354" y="491"/>
                </a:cubicBezTo>
                <a:cubicBezTo>
                  <a:pt x="353" y="491"/>
                  <a:pt x="353" y="491"/>
                  <a:pt x="353" y="490"/>
                </a:cubicBezTo>
                <a:cubicBezTo>
                  <a:pt x="353" y="490"/>
                  <a:pt x="353" y="490"/>
                  <a:pt x="353" y="490"/>
                </a:cubicBezTo>
                <a:cubicBezTo>
                  <a:pt x="353" y="490"/>
                  <a:pt x="352" y="490"/>
                  <a:pt x="352" y="489"/>
                </a:cubicBezTo>
                <a:cubicBezTo>
                  <a:pt x="352" y="489"/>
                  <a:pt x="351" y="489"/>
                  <a:pt x="351" y="489"/>
                </a:cubicBezTo>
                <a:cubicBezTo>
                  <a:pt x="350" y="489"/>
                  <a:pt x="350" y="489"/>
                  <a:pt x="350" y="488"/>
                </a:cubicBezTo>
                <a:cubicBezTo>
                  <a:pt x="350" y="488"/>
                  <a:pt x="350" y="488"/>
                  <a:pt x="350" y="488"/>
                </a:cubicBezTo>
                <a:cubicBezTo>
                  <a:pt x="350" y="488"/>
                  <a:pt x="351" y="488"/>
                  <a:pt x="351" y="488"/>
                </a:cubicBezTo>
                <a:cubicBezTo>
                  <a:pt x="351" y="488"/>
                  <a:pt x="351" y="488"/>
                  <a:pt x="351" y="488"/>
                </a:cubicBezTo>
                <a:cubicBezTo>
                  <a:pt x="351" y="488"/>
                  <a:pt x="351" y="488"/>
                  <a:pt x="350" y="487"/>
                </a:cubicBezTo>
                <a:cubicBezTo>
                  <a:pt x="350" y="487"/>
                  <a:pt x="350" y="487"/>
                  <a:pt x="350" y="487"/>
                </a:cubicBezTo>
                <a:cubicBezTo>
                  <a:pt x="349" y="487"/>
                  <a:pt x="349" y="487"/>
                  <a:pt x="349" y="487"/>
                </a:cubicBezTo>
                <a:cubicBezTo>
                  <a:pt x="349" y="487"/>
                  <a:pt x="349" y="487"/>
                  <a:pt x="349" y="487"/>
                </a:cubicBezTo>
                <a:cubicBezTo>
                  <a:pt x="348" y="486"/>
                  <a:pt x="347" y="486"/>
                  <a:pt x="346" y="485"/>
                </a:cubicBezTo>
                <a:cubicBezTo>
                  <a:pt x="346" y="485"/>
                  <a:pt x="346" y="484"/>
                  <a:pt x="346" y="484"/>
                </a:cubicBezTo>
                <a:cubicBezTo>
                  <a:pt x="345" y="484"/>
                  <a:pt x="345" y="484"/>
                  <a:pt x="345" y="484"/>
                </a:cubicBezTo>
                <a:cubicBezTo>
                  <a:pt x="345" y="484"/>
                  <a:pt x="344" y="484"/>
                  <a:pt x="344" y="483"/>
                </a:cubicBezTo>
                <a:cubicBezTo>
                  <a:pt x="344" y="483"/>
                  <a:pt x="344" y="483"/>
                  <a:pt x="343" y="483"/>
                </a:cubicBezTo>
                <a:cubicBezTo>
                  <a:pt x="343" y="483"/>
                  <a:pt x="343" y="483"/>
                  <a:pt x="344" y="483"/>
                </a:cubicBezTo>
                <a:cubicBezTo>
                  <a:pt x="343" y="483"/>
                  <a:pt x="343" y="483"/>
                  <a:pt x="342" y="483"/>
                </a:cubicBezTo>
                <a:cubicBezTo>
                  <a:pt x="342" y="483"/>
                  <a:pt x="342" y="483"/>
                  <a:pt x="342" y="483"/>
                </a:cubicBezTo>
                <a:cubicBezTo>
                  <a:pt x="342" y="483"/>
                  <a:pt x="343" y="483"/>
                  <a:pt x="343" y="484"/>
                </a:cubicBezTo>
                <a:cubicBezTo>
                  <a:pt x="343" y="484"/>
                  <a:pt x="343" y="484"/>
                  <a:pt x="344" y="484"/>
                </a:cubicBezTo>
                <a:cubicBezTo>
                  <a:pt x="344" y="484"/>
                  <a:pt x="344" y="485"/>
                  <a:pt x="343" y="485"/>
                </a:cubicBezTo>
                <a:cubicBezTo>
                  <a:pt x="343" y="485"/>
                  <a:pt x="343" y="485"/>
                  <a:pt x="343" y="485"/>
                </a:cubicBezTo>
                <a:cubicBezTo>
                  <a:pt x="342" y="484"/>
                  <a:pt x="341" y="484"/>
                  <a:pt x="340" y="484"/>
                </a:cubicBezTo>
                <a:cubicBezTo>
                  <a:pt x="340" y="485"/>
                  <a:pt x="341" y="485"/>
                  <a:pt x="342" y="485"/>
                </a:cubicBezTo>
                <a:cubicBezTo>
                  <a:pt x="343" y="486"/>
                  <a:pt x="343" y="486"/>
                  <a:pt x="344" y="487"/>
                </a:cubicBezTo>
                <a:cubicBezTo>
                  <a:pt x="344" y="488"/>
                  <a:pt x="345" y="488"/>
                  <a:pt x="345" y="488"/>
                </a:cubicBezTo>
                <a:cubicBezTo>
                  <a:pt x="345" y="489"/>
                  <a:pt x="346" y="489"/>
                  <a:pt x="346" y="489"/>
                </a:cubicBezTo>
                <a:cubicBezTo>
                  <a:pt x="346" y="489"/>
                  <a:pt x="346" y="490"/>
                  <a:pt x="346" y="490"/>
                </a:cubicBezTo>
                <a:cubicBezTo>
                  <a:pt x="346" y="490"/>
                  <a:pt x="347" y="491"/>
                  <a:pt x="347" y="491"/>
                </a:cubicBezTo>
                <a:cubicBezTo>
                  <a:pt x="347" y="492"/>
                  <a:pt x="348" y="492"/>
                  <a:pt x="348" y="492"/>
                </a:cubicBezTo>
                <a:cubicBezTo>
                  <a:pt x="348" y="493"/>
                  <a:pt x="348" y="493"/>
                  <a:pt x="349" y="493"/>
                </a:cubicBezTo>
                <a:cubicBezTo>
                  <a:pt x="349" y="493"/>
                  <a:pt x="349" y="493"/>
                  <a:pt x="349" y="493"/>
                </a:cubicBezTo>
                <a:cubicBezTo>
                  <a:pt x="349" y="493"/>
                  <a:pt x="349" y="493"/>
                  <a:pt x="350" y="493"/>
                </a:cubicBezTo>
                <a:cubicBezTo>
                  <a:pt x="351" y="493"/>
                  <a:pt x="353" y="494"/>
                  <a:pt x="355" y="494"/>
                </a:cubicBezTo>
                <a:cubicBezTo>
                  <a:pt x="355" y="494"/>
                  <a:pt x="355" y="494"/>
                  <a:pt x="355" y="494"/>
                </a:cubicBezTo>
                <a:cubicBezTo>
                  <a:pt x="355" y="494"/>
                  <a:pt x="356" y="494"/>
                  <a:pt x="356" y="494"/>
                </a:cubicBezTo>
                <a:cubicBezTo>
                  <a:pt x="356" y="494"/>
                  <a:pt x="357" y="494"/>
                  <a:pt x="357" y="494"/>
                </a:cubicBezTo>
                <a:cubicBezTo>
                  <a:pt x="357" y="494"/>
                  <a:pt x="357" y="494"/>
                  <a:pt x="358" y="494"/>
                </a:cubicBezTo>
                <a:cubicBezTo>
                  <a:pt x="358" y="494"/>
                  <a:pt x="358" y="494"/>
                  <a:pt x="359" y="494"/>
                </a:cubicBezTo>
                <a:cubicBezTo>
                  <a:pt x="359" y="494"/>
                  <a:pt x="359" y="494"/>
                  <a:pt x="359" y="494"/>
                </a:cubicBezTo>
                <a:cubicBezTo>
                  <a:pt x="360" y="494"/>
                  <a:pt x="361" y="494"/>
                  <a:pt x="361" y="495"/>
                </a:cubicBezTo>
                <a:cubicBezTo>
                  <a:pt x="361" y="495"/>
                  <a:pt x="361" y="495"/>
                  <a:pt x="362" y="495"/>
                </a:cubicBezTo>
                <a:cubicBezTo>
                  <a:pt x="362" y="495"/>
                  <a:pt x="362" y="495"/>
                  <a:pt x="362" y="495"/>
                </a:cubicBezTo>
                <a:cubicBezTo>
                  <a:pt x="362" y="496"/>
                  <a:pt x="362" y="496"/>
                  <a:pt x="362" y="496"/>
                </a:cubicBezTo>
                <a:cubicBezTo>
                  <a:pt x="363" y="496"/>
                  <a:pt x="362" y="497"/>
                  <a:pt x="362" y="497"/>
                </a:cubicBezTo>
                <a:cubicBezTo>
                  <a:pt x="362" y="497"/>
                  <a:pt x="362" y="497"/>
                  <a:pt x="362" y="497"/>
                </a:cubicBezTo>
                <a:cubicBezTo>
                  <a:pt x="362" y="498"/>
                  <a:pt x="362" y="498"/>
                  <a:pt x="362" y="498"/>
                </a:cubicBezTo>
                <a:cubicBezTo>
                  <a:pt x="362" y="498"/>
                  <a:pt x="362" y="498"/>
                  <a:pt x="362" y="498"/>
                </a:cubicBezTo>
                <a:cubicBezTo>
                  <a:pt x="361" y="498"/>
                  <a:pt x="361" y="498"/>
                  <a:pt x="361" y="498"/>
                </a:cubicBezTo>
                <a:cubicBezTo>
                  <a:pt x="361" y="499"/>
                  <a:pt x="361" y="499"/>
                  <a:pt x="361" y="499"/>
                </a:cubicBezTo>
                <a:cubicBezTo>
                  <a:pt x="361" y="499"/>
                  <a:pt x="361" y="499"/>
                  <a:pt x="362" y="499"/>
                </a:cubicBezTo>
                <a:cubicBezTo>
                  <a:pt x="362" y="499"/>
                  <a:pt x="362" y="499"/>
                  <a:pt x="362" y="499"/>
                </a:cubicBezTo>
                <a:cubicBezTo>
                  <a:pt x="362" y="499"/>
                  <a:pt x="362" y="499"/>
                  <a:pt x="362" y="499"/>
                </a:cubicBezTo>
                <a:cubicBezTo>
                  <a:pt x="361" y="500"/>
                  <a:pt x="361" y="500"/>
                  <a:pt x="361" y="500"/>
                </a:cubicBezTo>
                <a:cubicBezTo>
                  <a:pt x="361" y="500"/>
                  <a:pt x="361" y="500"/>
                  <a:pt x="361" y="500"/>
                </a:cubicBezTo>
                <a:cubicBezTo>
                  <a:pt x="360" y="501"/>
                  <a:pt x="360" y="501"/>
                  <a:pt x="360" y="502"/>
                </a:cubicBezTo>
                <a:cubicBezTo>
                  <a:pt x="360" y="502"/>
                  <a:pt x="360" y="502"/>
                  <a:pt x="360" y="503"/>
                </a:cubicBezTo>
                <a:cubicBezTo>
                  <a:pt x="360" y="503"/>
                  <a:pt x="360" y="503"/>
                  <a:pt x="360" y="503"/>
                </a:cubicBezTo>
                <a:cubicBezTo>
                  <a:pt x="359" y="503"/>
                  <a:pt x="359" y="503"/>
                  <a:pt x="359" y="503"/>
                </a:cubicBezTo>
                <a:cubicBezTo>
                  <a:pt x="359" y="503"/>
                  <a:pt x="359" y="503"/>
                  <a:pt x="359" y="504"/>
                </a:cubicBezTo>
                <a:cubicBezTo>
                  <a:pt x="359" y="504"/>
                  <a:pt x="359" y="505"/>
                  <a:pt x="358" y="505"/>
                </a:cubicBezTo>
                <a:cubicBezTo>
                  <a:pt x="358" y="505"/>
                  <a:pt x="358" y="505"/>
                  <a:pt x="358" y="506"/>
                </a:cubicBezTo>
                <a:cubicBezTo>
                  <a:pt x="358" y="506"/>
                  <a:pt x="358" y="506"/>
                  <a:pt x="358" y="506"/>
                </a:cubicBezTo>
                <a:cubicBezTo>
                  <a:pt x="357" y="506"/>
                  <a:pt x="356" y="506"/>
                  <a:pt x="356" y="507"/>
                </a:cubicBezTo>
                <a:cubicBezTo>
                  <a:pt x="356" y="507"/>
                  <a:pt x="356" y="508"/>
                  <a:pt x="356" y="508"/>
                </a:cubicBezTo>
                <a:cubicBezTo>
                  <a:pt x="356" y="508"/>
                  <a:pt x="356" y="509"/>
                  <a:pt x="356" y="509"/>
                </a:cubicBezTo>
                <a:cubicBezTo>
                  <a:pt x="355" y="510"/>
                  <a:pt x="355" y="510"/>
                  <a:pt x="355" y="511"/>
                </a:cubicBezTo>
                <a:cubicBezTo>
                  <a:pt x="355" y="511"/>
                  <a:pt x="355" y="511"/>
                  <a:pt x="355" y="512"/>
                </a:cubicBezTo>
                <a:cubicBezTo>
                  <a:pt x="354" y="512"/>
                  <a:pt x="354" y="512"/>
                  <a:pt x="354" y="512"/>
                </a:cubicBezTo>
                <a:cubicBezTo>
                  <a:pt x="354" y="512"/>
                  <a:pt x="353" y="512"/>
                  <a:pt x="353" y="512"/>
                </a:cubicBezTo>
                <a:cubicBezTo>
                  <a:pt x="353" y="512"/>
                  <a:pt x="353" y="512"/>
                  <a:pt x="353" y="512"/>
                </a:cubicBezTo>
                <a:cubicBezTo>
                  <a:pt x="352" y="513"/>
                  <a:pt x="352" y="513"/>
                  <a:pt x="352" y="513"/>
                </a:cubicBezTo>
                <a:cubicBezTo>
                  <a:pt x="352" y="513"/>
                  <a:pt x="352" y="514"/>
                  <a:pt x="351" y="514"/>
                </a:cubicBezTo>
                <a:cubicBezTo>
                  <a:pt x="351" y="514"/>
                  <a:pt x="351" y="514"/>
                  <a:pt x="351" y="514"/>
                </a:cubicBezTo>
                <a:cubicBezTo>
                  <a:pt x="350" y="514"/>
                  <a:pt x="350" y="514"/>
                  <a:pt x="350" y="514"/>
                </a:cubicBezTo>
                <a:cubicBezTo>
                  <a:pt x="349" y="514"/>
                  <a:pt x="349" y="514"/>
                  <a:pt x="348" y="514"/>
                </a:cubicBezTo>
                <a:cubicBezTo>
                  <a:pt x="348" y="514"/>
                  <a:pt x="348" y="513"/>
                  <a:pt x="348" y="514"/>
                </a:cubicBezTo>
                <a:cubicBezTo>
                  <a:pt x="348" y="514"/>
                  <a:pt x="348" y="514"/>
                  <a:pt x="348" y="514"/>
                </a:cubicBezTo>
                <a:cubicBezTo>
                  <a:pt x="348" y="514"/>
                  <a:pt x="348" y="514"/>
                  <a:pt x="348" y="514"/>
                </a:cubicBezTo>
                <a:cubicBezTo>
                  <a:pt x="348" y="514"/>
                  <a:pt x="348" y="514"/>
                  <a:pt x="348" y="514"/>
                </a:cubicBezTo>
                <a:cubicBezTo>
                  <a:pt x="348" y="515"/>
                  <a:pt x="348" y="515"/>
                  <a:pt x="348" y="515"/>
                </a:cubicBezTo>
                <a:cubicBezTo>
                  <a:pt x="348" y="515"/>
                  <a:pt x="348" y="515"/>
                  <a:pt x="348" y="515"/>
                </a:cubicBezTo>
                <a:cubicBezTo>
                  <a:pt x="347" y="515"/>
                  <a:pt x="347" y="515"/>
                  <a:pt x="347" y="514"/>
                </a:cubicBezTo>
                <a:cubicBezTo>
                  <a:pt x="346" y="514"/>
                  <a:pt x="346" y="513"/>
                  <a:pt x="345" y="513"/>
                </a:cubicBezTo>
                <a:cubicBezTo>
                  <a:pt x="345" y="514"/>
                  <a:pt x="345" y="514"/>
                  <a:pt x="345" y="514"/>
                </a:cubicBezTo>
                <a:cubicBezTo>
                  <a:pt x="345" y="514"/>
                  <a:pt x="345" y="514"/>
                  <a:pt x="345" y="514"/>
                </a:cubicBezTo>
                <a:cubicBezTo>
                  <a:pt x="345" y="514"/>
                  <a:pt x="345" y="514"/>
                  <a:pt x="345" y="514"/>
                </a:cubicBezTo>
                <a:cubicBezTo>
                  <a:pt x="345" y="514"/>
                  <a:pt x="345" y="514"/>
                  <a:pt x="345" y="514"/>
                </a:cubicBezTo>
                <a:cubicBezTo>
                  <a:pt x="345" y="514"/>
                  <a:pt x="345" y="513"/>
                  <a:pt x="344" y="513"/>
                </a:cubicBezTo>
                <a:cubicBezTo>
                  <a:pt x="344" y="513"/>
                  <a:pt x="344" y="513"/>
                  <a:pt x="344" y="513"/>
                </a:cubicBezTo>
                <a:cubicBezTo>
                  <a:pt x="344" y="514"/>
                  <a:pt x="344" y="514"/>
                  <a:pt x="344" y="514"/>
                </a:cubicBezTo>
                <a:cubicBezTo>
                  <a:pt x="344" y="514"/>
                  <a:pt x="344" y="514"/>
                  <a:pt x="344" y="514"/>
                </a:cubicBezTo>
                <a:cubicBezTo>
                  <a:pt x="344" y="513"/>
                  <a:pt x="344" y="513"/>
                  <a:pt x="344" y="513"/>
                </a:cubicBezTo>
                <a:cubicBezTo>
                  <a:pt x="343" y="513"/>
                  <a:pt x="343" y="513"/>
                  <a:pt x="343" y="512"/>
                </a:cubicBezTo>
                <a:cubicBezTo>
                  <a:pt x="343" y="512"/>
                  <a:pt x="343" y="512"/>
                  <a:pt x="343" y="512"/>
                </a:cubicBezTo>
                <a:cubicBezTo>
                  <a:pt x="344" y="512"/>
                  <a:pt x="343" y="511"/>
                  <a:pt x="343" y="511"/>
                </a:cubicBezTo>
                <a:cubicBezTo>
                  <a:pt x="343" y="511"/>
                  <a:pt x="343" y="511"/>
                  <a:pt x="343" y="511"/>
                </a:cubicBezTo>
                <a:cubicBezTo>
                  <a:pt x="343" y="511"/>
                  <a:pt x="343" y="511"/>
                  <a:pt x="343" y="511"/>
                </a:cubicBezTo>
                <a:cubicBezTo>
                  <a:pt x="343" y="511"/>
                  <a:pt x="343" y="511"/>
                  <a:pt x="343" y="511"/>
                </a:cubicBezTo>
                <a:cubicBezTo>
                  <a:pt x="343" y="512"/>
                  <a:pt x="343" y="512"/>
                  <a:pt x="342" y="512"/>
                </a:cubicBezTo>
                <a:cubicBezTo>
                  <a:pt x="342" y="512"/>
                  <a:pt x="342" y="512"/>
                  <a:pt x="342" y="512"/>
                </a:cubicBezTo>
                <a:cubicBezTo>
                  <a:pt x="342" y="512"/>
                  <a:pt x="342" y="512"/>
                  <a:pt x="342" y="512"/>
                </a:cubicBezTo>
                <a:cubicBezTo>
                  <a:pt x="342" y="512"/>
                  <a:pt x="342" y="512"/>
                  <a:pt x="342" y="512"/>
                </a:cubicBezTo>
                <a:cubicBezTo>
                  <a:pt x="342" y="512"/>
                  <a:pt x="342" y="512"/>
                  <a:pt x="342" y="512"/>
                </a:cubicBezTo>
                <a:cubicBezTo>
                  <a:pt x="343" y="513"/>
                  <a:pt x="343" y="513"/>
                  <a:pt x="343" y="513"/>
                </a:cubicBezTo>
                <a:cubicBezTo>
                  <a:pt x="343" y="513"/>
                  <a:pt x="343" y="513"/>
                  <a:pt x="343" y="514"/>
                </a:cubicBezTo>
                <a:cubicBezTo>
                  <a:pt x="343" y="514"/>
                  <a:pt x="343" y="514"/>
                  <a:pt x="343" y="514"/>
                </a:cubicBezTo>
                <a:cubicBezTo>
                  <a:pt x="343" y="514"/>
                  <a:pt x="343" y="514"/>
                  <a:pt x="343" y="514"/>
                </a:cubicBezTo>
                <a:cubicBezTo>
                  <a:pt x="343" y="514"/>
                  <a:pt x="343" y="514"/>
                  <a:pt x="343" y="515"/>
                </a:cubicBezTo>
                <a:cubicBezTo>
                  <a:pt x="343" y="515"/>
                  <a:pt x="343" y="515"/>
                  <a:pt x="343" y="515"/>
                </a:cubicBezTo>
                <a:cubicBezTo>
                  <a:pt x="343" y="515"/>
                  <a:pt x="343" y="515"/>
                  <a:pt x="343" y="515"/>
                </a:cubicBezTo>
                <a:cubicBezTo>
                  <a:pt x="342" y="515"/>
                  <a:pt x="342" y="515"/>
                  <a:pt x="342" y="515"/>
                </a:cubicBezTo>
                <a:cubicBezTo>
                  <a:pt x="342" y="516"/>
                  <a:pt x="342" y="516"/>
                  <a:pt x="342" y="515"/>
                </a:cubicBezTo>
                <a:cubicBezTo>
                  <a:pt x="342" y="515"/>
                  <a:pt x="342" y="515"/>
                  <a:pt x="342" y="515"/>
                </a:cubicBezTo>
                <a:cubicBezTo>
                  <a:pt x="342" y="515"/>
                  <a:pt x="342" y="515"/>
                  <a:pt x="341" y="515"/>
                </a:cubicBezTo>
                <a:cubicBezTo>
                  <a:pt x="341" y="515"/>
                  <a:pt x="341" y="514"/>
                  <a:pt x="341" y="514"/>
                </a:cubicBezTo>
                <a:cubicBezTo>
                  <a:pt x="341" y="514"/>
                  <a:pt x="341" y="515"/>
                  <a:pt x="341" y="515"/>
                </a:cubicBezTo>
                <a:cubicBezTo>
                  <a:pt x="341" y="515"/>
                  <a:pt x="341" y="515"/>
                  <a:pt x="341" y="515"/>
                </a:cubicBezTo>
                <a:cubicBezTo>
                  <a:pt x="341" y="516"/>
                  <a:pt x="341" y="516"/>
                  <a:pt x="342" y="516"/>
                </a:cubicBezTo>
                <a:cubicBezTo>
                  <a:pt x="342" y="516"/>
                  <a:pt x="342" y="516"/>
                  <a:pt x="342" y="516"/>
                </a:cubicBezTo>
                <a:cubicBezTo>
                  <a:pt x="342" y="516"/>
                  <a:pt x="342" y="517"/>
                  <a:pt x="342" y="517"/>
                </a:cubicBezTo>
                <a:cubicBezTo>
                  <a:pt x="342" y="517"/>
                  <a:pt x="342" y="517"/>
                  <a:pt x="342" y="517"/>
                </a:cubicBezTo>
                <a:cubicBezTo>
                  <a:pt x="342" y="517"/>
                  <a:pt x="342" y="517"/>
                  <a:pt x="342" y="517"/>
                </a:cubicBezTo>
                <a:cubicBezTo>
                  <a:pt x="342" y="518"/>
                  <a:pt x="341" y="518"/>
                  <a:pt x="342" y="518"/>
                </a:cubicBezTo>
                <a:cubicBezTo>
                  <a:pt x="342" y="519"/>
                  <a:pt x="341" y="519"/>
                  <a:pt x="341" y="520"/>
                </a:cubicBezTo>
                <a:cubicBezTo>
                  <a:pt x="341" y="520"/>
                  <a:pt x="341" y="520"/>
                  <a:pt x="341" y="520"/>
                </a:cubicBezTo>
                <a:cubicBezTo>
                  <a:pt x="341" y="520"/>
                  <a:pt x="340" y="520"/>
                  <a:pt x="340" y="520"/>
                </a:cubicBezTo>
                <a:cubicBezTo>
                  <a:pt x="340" y="520"/>
                  <a:pt x="339" y="520"/>
                  <a:pt x="338" y="520"/>
                </a:cubicBezTo>
                <a:cubicBezTo>
                  <a:pt x="337" y="520"/>
                  <a:pt x="336" y="520"/>
                  <a:pt x="335" y="520"/>
                </a:cubicBezTo>
                <a:cubicBezTo>
                  <a:pt x="333" y="520"/>
                  <a:pt x="332" y="518"/>
                  <a:pt x="330" y="518"/>
                </a:cubicBezTo>
                <a:cubicBezTo>
                  <a:pt x="329" y="518"/>
                  <a:pt x="329" y="518"/>
                  <a:pt x="328" y="518"/>
                </a:cubicBezTo>
                <a:cubicBezTo>
                  <a:pt x="327" y="518"/>
                  <a:pt x="326" y="517"/>
                  <a:pt x="326" y="517"/>
                </a:cubicBezTo>
                <a:cubicBezTo>
                  <a:pt x="323" y="516"/>
                  <a:pt x="321" y="515"/>
                  <a:pt x="319" y="514"/>
                </a:cubicBezTo>
                <a:cubicBezTo>
                  <a:pt x="319" y="514"/>
                  <a:pt x="318" y="513"/>
                  <a:pt x="318" y="513"/>
                </a:cubicBezTo>
                <a:cubicBezTo>
                  <a:pt x="318" y="513"/>
                  <a:pt x="318" y="513"/>
                  <a:pt x="318" y="512"/>
                </a:cubicBezTo>
                <a:cubicBezTo>
                  <a:pt x="318" y="512"/>
                  <a:pt x="318" y="512"/>
                  <a:pt x="317" y="512"/>
                </a:cubicBezTo>
                <a:cubicBezTo>
                  <a:pt x="317" y="512"/>
                  <a:pt x="317" y="513"/>
                  <a:pt x="318" y="513"/>
                </a:cubicBezTo>
                <a:cubicBezTo>
                  <a:pt x="318" y="514"/>
                  <a:pt x="318" y="514"/>
                  <a:pt x="318" y="514"/>
                </a:cubicBezTo>
                <a:cubicBezTo>
                  <a:pt x="318" y="515"/>
                  <a:pt x="317" y="514"/>
                  <a:pt x="316" y="515"/>
                </a:cubicBezTo>
                <a:cubicBezTo>
                  <a:pt x="316" y="515"/>
                  <a:pt x="317" y="515"/>
                  <a:pt x="317" y="515"/>
                </a:cubicBezTo>
                <a:cubicBezTo>
                  <a:pt x="317" y="515"/>
                  <a:pt x="318" y="515"/>
                  <a:pt x="318" y="515"/>
                </a:cubicBezTo>
                <a:cubicBezTo>
                  <a:pt x="318" y="516"/>
                  <a:pt x="318" y="516"/>
                  <a:pt x="319" y="516"/>
                </a:cubicBezTo>
                <a:cubicBezTo>
                  <a:pt x="319" y="517"/>
                  <a:pt x="319" y="517"/>
                  <a:pt x="319" y="516"/>
                </a:cubicBezTo>
                <a:cubicBezTo>
                  <a:pt x="320" y="516"/>
                  <a:pt x="319" y="516"/>
                  <a:pt x="319" y="515"/>
                </a:cubicBezTo>
                <a:cubicBezTo>
                  <a:pt x="319" y="515"/>
                  <a:pt x="319" y="515"/>
                  <a:pt x="320" y="515"/>
                </a:cubicBezTo>
                <a:cubicBezTo>
                  <a:pt x="320" y="515"/>
                  <a:pt x="320" y="516"/>
                  <a:pt x="321" y="516"/>
                </a:cubicBezTo>
                <a:cubicBezTo>
                  <a:pt x="321" y="516"/>
                  <a:pt x="322" y="516"/>
                  <a:pt x="322" y="516"/>
                </a:cubicBezTo>
                <a:cubicBezTo>
                  <a:pt x="323" y="516"/>
                  <a:pt x="323" y="517"/>
                  <a:pt x="324" y="517"/>
                </a:cubicBezTo>
                <a:cubicBezTo>
                  <a:pt x="325" y="517"/>
                  <a:pt x="325" y="517"/>
                  <a:pt x="325" y="517"/>
                </a:cubicBezTo>
                <a:cubicBezTo>
                  <a:pt x="325" y="517"/>
                  <a:pt x="325" y="518"/>
                  <a:pt x="326" y="518"/>
                </a:cubicBezTo>
                <a:cubicBezTo>
                  <a:pt x="326" y="518"/>
                  <a:pt x="327" y="518"/>
                  <a:pt x="328" y="519"/>
                </a:cubicBezTo>
                <a:cubicBezTo>
                  <a:pt x="328" y="519"/>
                  <a:pt x="327" y="519"/>
                  <a:pt x="327" y="519"/>
                </a:cubicBezTo>
                <a:cubicBezTo>
                  <a:pt x="327" y="519"/>
                  <a:pt x="327" y="520"/>
                  <a:pt x="327" y="520"/>
                </a:cubicBezTo>
                <a:cubicBezTo>
                  <a:pt x="327" y="520"/>
                  <a:pt x="326" y="520"/>
                  <a:pt x="326" y="520"/>
                </a:cubicBezTo>
                <a:cubicBezTo>
                  <a:pt x="326" y="520"/>
                  <a:pt x="326" y="520"/>
                  <a:pt x="326" y="521"/>
                </a:cubicBezTo>
                <a:cubicBezTo>
                  <a:pt x="326" y="521"/>
                  <a:pt x="326" y="521"/>
                  <a:pt x="326" y="521"/>
                </a:cubicBezTo>
                <a:cubicBezTo>
                  <a:pt x="326" y="521"/>
                  <a:pt x="326" y="521"/>
                  <a:pt x="326" y="521"/>
                </a:cubicBezTo>
                <a:cubicBezTo>
                  <a:pt x="327" y="521"/>
                  <a:pt x="327" y="521"/>
                  <a:pt x="327" y="521"/>
                </a:cubicBezTo>
                <a:cubicBezTo>
                  <a:pt x="327" y="520"/>
                  <a:pt x="327" y="520"/>
                  <a:pt x="327" y="520"/>
                </a:cubicBezTo>
                <a:cubicBezTo>
                  <a:pt x="327" y="520"/>
                  <a:pt x="328" y="520"/>
                  <a:pt x="328" y="520"/>
                </a:cubicBezTo>
                <a:cubicBezTo>
                  <a:pt x="328" y="519"/>
                  <a:pt x="329" y="519"/>
                  <a:pt x="329" y="519"/>
                </a:cubicBezTo>
                <a:cubicBezTo>
                  <a:pt x="330" y="519"/>
                  <a:pt x="330" y="519"/>
                  <a:pt x="331" y="519"/>
                </a:cubicBezTo>
                <a:cubicBezTo>
                  <a:pt x="331" y="519"/>
                  <a:pt x="331" y="520"/>
                  <a:pt x="331" y="520"/>
                </a:cubicBezTo>
                <a:cubicBezTo>
                  <a:pt x="331" y="521"/>
                  <a:pt x="332" y="520"/>
                  <a:pt x="333" y="520"/>
                </a:cubicBezTo>
                <a:cubicBezTo>
                  <a:pt x="333" y="520"/>
                  <a:pt x="333" y="520"/>
                  <a:pt x="333" y="520"/>
                </a:cubicBezTo>
                <a:cubicBezTo>
                  <a:pt x="333" y="521"/>
                  <a:pt x="333" y="521"/>
                  <a:pt x="333" y="521"/>
                </a:cubicBezTo>
                <a:cubicBezTo>
                  <a:pt x="332" y="521"/>
                  <a:pt x="332" y="521"/>
                  <a:pt x="332" y="521"/>
                </a:cubicBezTo>
                <a:cubicBezTo>
                  <a:pt x="332" y="521"/>
                  <a:pt x="333" y="521"/>
                  <a:pt x="334" y="521"/>
                </a:cubicBezTo>
                <a:cubicBezTo>
                  <a:pt x="334" y="521"/>
                  <a:pt x="334" y="521"/>
                  <a:pt x="334" y="521"/>
                </a:cubicBezTo>
                <a:cubicBezTo>
                  <a:pt x="334" y="521"/>
                  <a:pt x="334" y="522"/>
                  <a:pt x="334" y="522"/>
                </a:cubicBezTo>
                <a:cubicBezTo>
                  <a:pt x="334" y="522"/>
                  <a:pt x="335" y="522"/>
                  <a:pt x="335" y="522"/>
                </a:cubicBezTo>
                <a:cubicBezTo>
                  <a:pt x="335" y="522"/>
                  <a:pt x="335" y="522"/>
                  <a:pt x="335" y="522"/>
                </a:cubicBezTo>
                <a:cubicBezTo>
                  <a:pt x="335" y="522"/>
                  <a:pt x="336" y="522"/>
                  <a:pt x="336" y="522"/>
                </a:cubicBezTo>
                <a:cubicBezTo>
                  <a:pt x="336" y="522"/>
                  <a:pt x="336" y="523"/>
                  <a:pt x="336" y="523"/>
                </a:cubicBezTo>
                <a:cubicBezTo>
                  <a:pt x="336" y="523"/>
                  <a:pt x="337" y="523"/>
                  <a:pt x="337" y="523"/>
                </a:cubicBezTo>
                <a:cubicBezTo>
                  <a:pt x="337" y="523"/>
                  <a:pt x="337" y="523"/>
                  <a:pt x="336" y="524"/>
                </a:cubicBezTo>
                <a:cubicBezTo>
                  <a:pt x="337" y="524"/>
                  <a:pt x="337" y="524"/>
                  <a:pt x="337" y="524"/>
                </a:cubicBezTo>
                <a:cubicBezTo>
                  <a:pt x="337" y="524"/>
                  <a:pt x="337" y="524"/>
                  <a:pt x="337" y="524"/>
                </a:cubicBezTo>
                <a:cubicBezTo>
                  <a:pt x="337" y="525"/>
                  <a:pt x="337" y="525"/>
                  <a:pt x="337" y="526"/>
                </a:cubicBezTo>
                <a:cubicBezTo>
                  <a:pt x="337" y="526"/>
                  <a:pt x="338" y="527"/>
                  <a:pt x="338" y="527"/>
                </a:cubicBezTo>
                <a:cubicBezTo>
                  <a:pt x="338" y="527"/>
                  <a:pt x="337" y="527"/>
                  <a:pt x="337" y="527"/>
                </a:cubicBezTo>
                <a:cubicBezTo>
                  <a:pt x="337" y="528"/>
                  <a:pt x="337" y="528"/>
                  <a:pt x="338" y="528"/>
                </a:cubicBezTo>
                <a:cubicBezTo>
                  <a:pt x="337" y="529"/>
                  <a:pt x="337" y="529"/>
                  <a:pt x="337" y="530"/>
                </a:cubicBezTo>
                <a:cubicBezTo>
                  <a:pt x="336" y="530"/>
                  <a:pt x="335" y="530"/>
                  <a:pt x="334" y="531"/>
                </a:cubicBezTo>
                <a:cubicBezTo>
                  <a:pt x="334" y="531"/>
                  <a:pt x="334" y="531"/>
                  <a:pt x="333" y="531"/>
                </a:cubicBezTo>
                <a:cubicBezTo>
                  <a:pt x="333" y="531"/>
                  <a:pt x="333" y="531"/>
                  <a:pt x="333" y="531"/>
                </a:cubicBezTo>
                <a:cubicBezTo>
                  <a:pt x="333" y="532"/>
                  <a:pt x="333" y="532"/>
                  <a:pt x="333" y="532"/>
                </a:cubicBezTo>
                <a:cubicBezTo>
                  <a:pt x="333" y="532"/>
                  <a:pt x="333" y="532"/>
                  <a:pt x="332" y="532"/>
                </a:cubicBezTo>
                <a:cubicBezTo>
                  <a:pt x="332" y="532"/>
                  <a:pt x="331" y="532"/>
                  <a:pt x="331" y="532"/>
                </a:cubicBezTo>
                <a:cubicBezTo>
                  <a:pt x="330" y="532"/>
                  <a:pt x="330" y="532"/>
                  <a:pt x="330" y="532"/>
                </a:cubicBezTo>
                <a:cubicBezTo>
                  <a:pt x="330" y="531"/>
                  <a:pt x="329" y="531"/>
                  <a:pt x="329" y="531"/>
                </a:cubicBezTo>
                <a:cubicBezTo>
                  <a:pt x="328" y="531"/>
                  <a:pt x="328" y="531"/>
                  <a:pt x="328" y="531"/>
                </a:cubicBezTo>
                <a:cubicBezTo>
                  <a:pt x="328" y="532"/>
                  <a:pt x="328" y="532"/>
                  <a:pt x="328" y="532"/>
                </a:cubicBezTo>
                <a:cubicBezTo>
                  <a:pt x="328" y="532"/>
                  <a:pt x="328" y="532"/>
                  <a:pt x="328" y="532"/>
                </a:cubicBezTo>
                <a:cubicBezTo>
                  <a:pt x="327" y="532"/>
                  <a:pt x="327" y="532"/>
                  <a:pt x="327" y="532"/>
                </a:cubicBezTo>
                <a:cubicBezTo>
                  <a:pt x="326" y="532"/>
                  <a:pt x="326" y="532"/>
                  <a:pt x="326" y="532"/>
                </a:cubicBezTo>
                <a:cubicBezTo>
                  <a:pt x="326" y="532"/>
                  <a:pt x="326" y="532"/>
                  <a:pt x="326" y="532"/>
                </a:cubicBezTo>
                <a:cubicBezTo>
                  <a:pt x="326" y="533"/>
                  <a:pt x="327" y="533"/>
                  <a:pt x="327" y="534"/>
                </a:cubicBezTo>
                <a:cubicBezTo>
                  <a:pt x="328" y="534"/>
                  <a:pt x="328" y="534"/>
                  <a:pt x="329" y="534"/>
                </a:cubicBezTo>
                <a:cubicBezTo>
                  <a:pt x="329" y="534"/>
                  <a:pt x="329" y="534"/>
                  <a:pt x="329" y="534"/>
                </a:cubicBezTo>
                <a:cubicBezTo>
                  <a:pt x="330" y="535"/>
                  <a:pt x="329" y="535"/>
                  <a:pt x="329" y="535"/>
                </a:cubicBezTo>
                <a:cubicBezTo>
                  <a:pt x="329" y="535"/>
                  <a:pt x="329" y="535"/>
                  <a:pt x="329" y="536"/>
                </a:cubicBezTo>
                <a:cubicBezTo>
                  <a:pt x="329" y="536"/>
                  <a:pt x="329" y="536"/>
                  <a:pt x="329" y="536"/>
                </a:cubicBezTo>
                <a:cubicBezTo>
                  <a:pt x="329" y="536"/>
                  <a:pt x="329" y="536"/>
                  <a:pt x="329" y="536"/>
                </a:cubicBezTo>
                <a:cubicBezTo>
                  <a:pt x="328" y="536"/>
                  <a:pt x="328" y="536"/>
                  <a:pt x="328" y="536"/>
                </a:cubicBezTo>
                <a:cubicBezTo>
                  <a:pt x="327" y="536"/>
                  <a:pt x="327" y="535"/>
                  <a:pt x="327" y="536"/>
                </a:cubicBezTo>
                <a:cubicBezTo>
                  <a:pt x="327" y="536"/>
                  <a:pt x="327" y="536"/>
                  <a:pt x="327" y="536"/>
                </a:cubicBezTo>
                <a:cubicBezTo>
                  <a:pt x="326" y="536"/>
                  <a:pt x="326" y="535"/>
                  <a:pt x="325" y="536"/>
                </a:cubicBezTo>
                <a:cubicBezTo>
                  <a:pt x="325" y="536"/>
                  <a:pt x="325" y="537"/>
                  <a:pt x="325" y="537"/>
                </a:cubicBezTo>
                <a:cubicBezTo>
                  <a:pt x="325" y="537"/>
                  <a:pt x="324" y="537"/>
                  <a:pt x="324" y="537"/>
                </a:cubicBezTo>
                <a:cubicBezTo>
                  <a:pt x="324" y="538"/>
                  <a:pt x="324" y="538"/>
                  <a:pt x="324" y="538"/>
                </a:cubicBezTo>
                <a:cubicBezTo>
                  <a:pt x="324" y="538"/>
                  <a:pt x="324" y="539"/>
                  <a:pt x="324" y="539"/>
                </a:cubicBezTo>
                <a:cubicBezTo>
                  <a:pt x="324" y="539"/>
                  <a:pt x="325" y="539"/>
                  <a:pt x="325" y="539"/>
                </a:cubicBezTo>
                <a:cubicBezTo>
                  <a:pt x="325" y="539"/>
                  <a:pt x="325" y="540"/>
                  <a:pt x="325" y="540"/>
                </a:cubicBezTo>
                <a:cubicBezTo>
                  <a:pt x="325" y="540"/>
                  <a:pt x="325" y="540"/>
                  <a:pt x="325" y="540"/>
                </a:cubicBezTo>
                <a:cubicBezTo>
                  <a:pt x="325" y="540"/>
                  <a:pt x="325" y="540"/>
                  <a:pt x="325" y="540"/>
                </a:cubicBezTo>
                <a:cubicBezTo>
                  <a:pt x="325" y="540"/>
                  <a:pt x="324" y="540"/>
                  <a:pt x="324" y="540"/>
                </a:cubicBezTo>
                <a:cubicBezTo>
                  <a:pt x="324" y="540"/>
                  <a:pt x="324" y="540"/>
                  <a:pt x="324" y="540"/>
                </a:cubicBezTo>
                <a:cubicBezTo>
                  <a:pt x="324" y="540"/>
                  <a:pt x="324" y="540"/>
                  <a:pt x="324" y="540"/>
                </a:cubicBezTo>
                <a:cubicBezTo>
                  <a:pt x="323" y="539"/>
                  <a:pt x="322" y="539"/>
                  <a:pt x="322" y="539"/>
                </a:cubicBezTo>
                <a:cubicBezTo>
                  <a:pt x="322" y="539"/>
                  <a:pt x="321" y="539"/>
                  <a:pt x="321" y="539"/>
                </a:cubicBezTo>
                <a:cubicBezTo>
                  <a:pt x="321" y="539"/>
                  <a:pt x="321" y="540"/>
                  <a:pt x="322" y="540"/>
                </a:cubicBezTo>
                <a:cubicBezTo>
                  <a:pt x="322" y="540"/>
                  <a:pt x="322" y="539"/>
                  <a:pt x="322" y="539"/>
                </a:cubicBezTo>
                <a:cubicBezTo>
                  <a:pt x="322" y="539"/>
                  <a:pt x="322" y="539"/>
                  <a:pt x="322" y="540"/>
                </a:cubicBezTo>
                <a:cubicBezTo>
                  <a:pt x="323" y="540"/>
                  <a:pt x="323" y="540"/>
                  <a:pt x="323" y="540"/>
                </a:cubicBezTo>
                <a:cubicBezTo>
                  <a:pt x="323" y="540"/>
                  <a:pt x="323" y="540"/>
                  <a:pt x="323" y="540"/>
                </a:cubicBezTo>
                <a:cubicBezTo>
                  <a:pt x="323" y="540"/>
                  <a:pt x="323" y="540"/>
                  <a:pt x="323" y="540"/>
                </a:cubicBezTo>
                <a:cubicBezTo>
                  <a:pt x="322" y="541"/>
                  <a:pt x="322" y="541"/>
                  <a:pt x="322" y="541"/>
                </a:cubicBezTo>
                <a:cubicBezTo>
                  <a:pt x="321" y="542"/>
                  <a:pt x="321" y="542"/>
                  <a:pt x="321" y="542"/>
                </a:cubicBezTo>
                <a:cubicBezTo>
                  <a:pt x="321" y="542"/>
                  <a:pt x="322" y="542"/>
                  <a:pt x="322" y="542"/>
                </a:cubicBezTo>
                <a:cubicBezTo>
                  <a:pt x="322" y="542"/>
                  <a:pt x="322" y="542"/>
                  <a:pt x="322" y="542"/>
                </a:cubicBezTo>
                <a:cubicBezTo>
                  <a:pt x="322" y="542"/>
                  <a:pt x="322" y="542"/>
                  <a:pt x="322" y="542"/>
                </a:cubicBezTo>
                <a:cubicBezTo>
                  <a:pt x="322" y="543"/>
                  <a:pt x="321" y="543"/>
                  <a:pt x="321" y="543"/>
                </a:cubicBezTo>
                <a:cubicBezTo>
                  <a:pt x="321" y="543"/>
                  <a:pt x="321" y="544"/>
                  <a:pt x="321" y="544"/>
                </a:cubicBezTo>
                <a:cubicBezTo>
                  <a:pt x="320" y="544"/>
                  <a:pt x="320" y="544"/>
                  <a:pt x="320" y="544"/>
                </a:cubicBezTo>
                <a:cubicBezTo>
                  <a:pt x="320" y="543"/>
                  <a:pt x="320" y="543"/>
                  <a:pt x="320" y="543"/>
                </a:cubicBezTo>
                <a:cubicBezTo>
                  <a:pt x="319" y="543"/>
                  <a:pt x="319" y="543"/>
                  <a:pt x="320" y="544"/>
                </a:cubicBezTo>
                <a:cubicBezTo>
                  <a:pt x="320" y="544"/>
                  <a:pt x="320" y="544"/>
                  <a:pt x="320" y="544"/>
                </a:cubicBezTo>
                <a:cubicBezTo>
                  <a:pt x="320" y="544"/>
                  <a:pt x="320" y="545"/>
                  <a:pt x="320" y="545"/>
                </a:cubicBezTo>
                <a:cubicBezTo>
                  <a:pt x="320" y="545"/>
                  <a:pt x="321" y="545"/>
                  <a:pt x="321" y="545"/>
                </a:cubicBezTo>
                <a:cubicBezTo>
                  <a:pt x="321" y="545"/>
                  <a:pt x="321" y="545"/>
                  <a:pt x="321" y="545"/>
                </a:cubicBezTo>
                <a:cubicBezTo>
                  <a:pt x="321" y="545"/>
                  <a:pt x="321" y="545"/>
                  <a:pt x="321" y="545"/>
                </a:cubicBezTo>
                <a:cubicBezTo>
                  <a:pt x="321" y="545"/>
                  <a:pt x="322" y="545"/>
                  <a:pt x="322" y="545"/>
                </a:cubicBezTo>
                <a:cubicBezTo>
                  <a:pt x="322" y="545"/>
                  <a:pt x="322" y="546"/>
                  <a:pt x="321" y="546"/>
                </a:cubicBezTo>
                <a:cubicBezTo>
                  <a:pt x="321" y="546"/>
                  <a:pt x="321" y="546"/>
                  <a:pt x="321" y="546"/>
                </a:cubicBezTo>
                <a:cubicBezTo>
                  <a:pt x="321" y="546"/>
                  <a:pt x="321" y="546"/>
                  <a:pt x="321" y="545"/>
                </a:cubicBezTo>
                <a:cubicBezTo>
                  <a:pt x="320" y="545"/>
                  <a:pt x="319" y="545"/>
                  <a:pt x="319" y="545"/>
                </a:cubicBezTo>
                <a:cubicBezTo>
                  <a:pt x="319" y="545"/>
                  <a:pt x="319" y="545"/>
                  <a:pt x="319" y="545"/>
                </a:cubicBezTo>
                <a:cubicBezTo>
                  <a:pt x="319" y="545"/>
                  <a:pt x="318" y="545"/>
                  <a:pt x="318" y="545"/>
                </a:cubicBezTo>
                <a:cubicBezTo>
                  <a:pt x="318" y="545"/>
                  <a:pt x="318" y="545"/>
                  <a:pt x="318" y="546"/>
                </a:cubicBezTo>
                <a:cubicBezTo>
                  <a:pt x="318" y="546"/>
                  <a:pt x="317" y="546"/>
                  <a:pt x="317" y="546"/>
                </a:cubicBezTo>
                <a:cubicBezTo>
                  <a:pt x="317" y="546"/>
                  <a:pt x="318" y="546"/>
                  <a:pt x="318" y="546"/>
                </a:cubicBezTo>
                <a:cubicBezTo>
                  <a:pt x="318" y="546"/>
                  <a:pt x="318" y="546"/>
                  <a:pt x="318" y="546"/>
                </a:cubicBezTo>
                <a:cubicBezTo>
                  <a:pt x="318" y="546"/>
                  <a:pt x="319" y="546"/>
                  <a:pt x="319" y="546"/>
                </a:cubicBezTo>
                <a:cubicBezTo>
                  <a:pt x="319" y="546"/>
                  <a:pt x="319" y="546"/>
                  <a:pt x="319" y="546"/>
                </a:cubicBezTo>
                <a:cubicBezTo>
                  <a:pt x="319" y="546"/>
                  <a:pt x="319" y="546"/>
                  <a:pt x="319" y="546"/>
                </a:cubicBezTo>
                <a:cubicBezTo>
                  <a:pt x="319" y="547"/>
                  <a:pt x="319" y="547"/>
                  <a:pt x="319" y="547"/>
                </a:cubicBezTo>
                <a:cubicBezTo>
                  <a:pt x="319" y="547"/>
                  <a:pt x="320" y="547"/>
                  <a:pt x="320" y="547"/>
                </a:cubicBezTo>
                <a:cubicBezTo>
                  <a:pt x="320" y="547"/>
                  <a:pt x="320" y="547"/>
                  <a:pt x="320" y="548"/>
                </a:cubicBezTo>
                <a:cubicBezTo>
                  <a:pt x="320" y="547"/>
                  <a:pt x="319" y="547"/>
                  <a:pt x="319" y="547"/>
                </a:cubicBezTo>
                <a:cubicBezTo>
                  <a:pt x="319" y="547"/>
                  <a:pt x="319" y="547"/>
                  <a:pt x="319" y="547"/>
                </a:cubicBezTo>
                <a:cubicBezTo>
                  <a:pt x="319" y="548"/>
                  <a:pt x="319" y="548"/>
                  <a:pt x="319" y="548"/>
                </a:cubicBezTo>
                <a:cubicBezTo>
                  <a:pt x="319" y="548"/>
                  <a:pt x="319" y="548"/>
                  <a:pt x="319" y="548"/>
                </a:cubicBezTo>
                <a:cubicBezTo>
                  <a:pt x="318" y="548"/>
                  <a:pt x="318" y="548"/>
                  <a:pt x="318" y="549"/>
                </a:cubicBezTo>
                <a:cubicBezTo>
                  <a:pt x="317" y="549"/>
                  <a:pt x="317" y="550"/>
                  <a:pt x="316" y="550"/>
                </a:cubicBezTo>
                <a:cubicBezTo>
                  <a:pt x="316" y="551"/>
                  <a:pt x="315" y="551"/>
                  <a:pt x="315" y="551"/>
                </a:cubicBezTo>
                <a:cubicBezTo>
                  <a:pt x="315" y="551"/>
                  <a:pt x="315" y="552"/>
                  <a:pt x="315" y="552"/>
                </a:cubicBezTo>
                <a:cubicBezTo>
                  <a:pt x="315" y="552"/>
                  <a:pt x="315" y="552"/>
                  <a:pt x="316" y="552"/>
                </a:cubicBezTo>
                <a:cubicBezTo>
                  <a:pt x="316" y="552"/>
                  <a:pt x="316" y="553"/>
                  <a:pt x="316" y="553"/>
                </a:cubicBezTo>
                <a:cubicBezTo>
                  <a:pt x="316" y="553"/>
                  <a:pt x="316" y="553"/>
                  <a:pt x="316" y="553"/>
                </a:cubicBezTo>
                <a:cubicBezTo>
                  <a:pt x="315" y="553"/>
                  <a:pt x="315" y="553"/>
                  <a:pt x="315" y="553"/>
                </a:cubicBezTo>
                <a:cubicBezTo>
                  <a:pt x="315" y="553"/>
                  <a:pt x="315" y="554"/>
                  <a:pt x="315" y="554"/>
                </a:cubicBezTo>
                <a:cubicBezTo>
                  <a:pt x="315" y="554"/>
                  <a:pt x="315" y="555"/>
                  <a:pt x="315" y="555"/>
                </a:cubicBezTo>
                <a:cubicBezTo>
                  <a:pt x="315" y="555"/>
                  <a:pt x="315" y="555"/>
                  <a:pt x="314" y="555"/>
                </a:cubicBezTo>
                <a:cubicBezTo>
                  <a:pt x="314" y="556"/>
                  <a:pt x="314" y="556"/>
                  <a:pt x="315" y="556"/>
                </a:cubicBezTo>
                <a:cubicBezTo>
                  <a:pt x="315" y="556"/>
                  <a:pt x="315" y="556"/>
                  <a:pt x="315" y="556"/>
                </a:cubicBezTo>
                <a:cubicBezTo>
                  <a:pt x="315" y="556"/>
                  <a:pt x="315" y="556"/>
                  <a:pt x="315" y="556"/>
                </a:cubicBezTo>
                <a:cubicBezTo>
                  <a:pt x="315" y="557"/>
                  <a:pt x="314" y="557"/>
                  <a:pt x="314" y="557"/>
                </a:cubicBezTo>
                <a:cubicBezTo>
                  <a:pt x="314" y="557"/>
                  <a:pt x="314" y="557"/>
                  <a:pt x="314" y="558"/>
                </a:cubicBezTo>
                <a:cubicBezTo>
                  <a:pt x="313" y="558"/>
                  <a:pt x="313" y="558"/>
                  <a:pt x="313" y="559"/>
                </a:cubicBezTo>
                <a:cubicBezTo>
                  <a:pt x="313" y="559"/>
                  <a:pt x="313" y="559"/>
                  <a:pt x="313" y="559"/>
                </a:cubicBezTo>
                <a:cubicBezTo>
                  <a:pt x="313" y="559"/>
                  <a:pt x="313" y="559"/>
                  <a:pt x="313" y="560"/>
                </a:cubicBezTo>
                <a:cubicBezTo>
                  <a:pt x="313" y="560"/>
                  <a:pt x="312" y="560"/>
                  <a:pt x="312" y="560"/>
                </a:cubicBezTo>
                <a:cubicBezTo>
                  <a:pt x="312" y="561"/>
                  <a:pt x="312" y="561"/>
                  <a:pt x="312" y="561"/>
                </a:cubicBezTo>
                <a:cubicBezTo>
                  <a:pt x="312" y="561"/>
                  <a:pt x="312" y="561"/>
                  <a:pt x="312" y="561"/>
                </a:cubicBezTo>
                <a:cubicBezTo>
                  <a:pt x="313" y="561"/>
                  <a:pt x="312" y="562"/>
                  <a:pt x="312" y="562"/>
                </a:cubicBezTo>
                <a:cubicBezTo>
                  <a:pt x="312" y="563"/>
                  <a:pt x="312" y="563"/>
                  <a:pt x="311" y="563"/>
                </a:cubicBezTo>
                <a:cubicBezTo>
                  <a:pt x="311" y="564"/>
                  <a:pt x="311" y="564"/>
                  <a:pt x="311" y="564"/>
                </a:cubicBezTo>
                <a:cubicBezTo>
                  <a:pt x="311" y="564"/>
                  <a:pt x="311" y="564"/>
                  <a:pt x="310" y="564"/>
                </a:cubicBezTo>
                <a:cubicBezTo>
                  <a:pt x="310" y="564"/>
                  <a:pt x="310" y="564"/>
                  <a:pt x="309" y="564"/>
                </a:cubicBezTo>
                <a:cubicBezTo>
                  <a:pt x="309" y="564"/>
                  <a:pt x="309" y="564"/>
                  <a:pt x="309" y="564"/>
                </a:cubicBezTo>
                <a:cubicBezTo>
                  <a:pt x="309" y="565"/>
                  <a:pt x="309" y="565"/>
                  <a:pt x="310" y="565"/>
                </a:cubicBezTo>
                <a:cubicBezTo>
                  <a:pt x="310" y="565"/>
                  <a:pt x="311" y="565"/>
                  <a:pt x="311" y="566"/>
                </a:cubicBezTo>
                <a:cubicBezTo>
                  <a:pt x="311" y="566"/>
                  <a:pt x="311" y="567"/>
                  <a:pt x="310" y="567"/>
                </a:cubicBezTo>
                <a:cubicBezTo>
                  <a:pt x="310" y="568"/>
                  <a:pt x="310" y="568"/>
                  <a:pt x="310" y="569"/>
                </a:cubicBezTo>
                <a:cubicBezTo>
                  <a:pt x="310" y="569"/>
                  <a:pt x="310" y="570"/>
                  <a:pt x="310" y="570"/>
                </a:cubicBezTo>
                <a:cubicBezTo>
                  <a:pt x="310" y="571"/>
                  <a:pt x="310" y="571"/>
                  <a:pt x="310" y="571"/>
                </a:cubicBezTo>
                <a:cubicBezTo>
                  <a:pt x="309" y="572"/>
                  <a:pt x="309" y="573"/>
                  <a:pt x="309" y="573"/>
                </a:cubicBezTo>
                <a:cubicBezTo>
                  <a:pt x="309" y="574"/>
                  <a:pt x="310" y="574"/>
                  <a:pt x="310" y="575"/>
                </a:cubicBezTo>
                <a:cubicBezTo>
                  <a:pt x="310" y="575"/>
                  <a:pt x="309" y="576"/>
                  <a:pt x="309" y="577"/>
                </a:cubicBezTo>
                <a:cubicBezTo>
                  <a:pt x="309" y="578"/>
                  <a:pt x="310" y="578"/>
                  <a:pt x="310" y="579"/>
                </a:cubicBezTo>
                <a:cubicBezTo>
                  <a:pt x="310" y="580"/>
                  <a:pt x="310" y="581"/>
                  <a:pt x="310" y="582"/>
                </a:cubicBezTo>
                <a:cubicBezTo>
                  <a:pt x="310" y="583"/>
                  <a:pt x="309" y="583"/>
                  <a:pt x="309" y="583"/>
                </a:cubicBezTo>
                <a:cubicBezTo>
                  <a:pt x="309" y="584"/>
                  <a:pt x="308" y="584"/>
                  <a:pt x="308" y="584"/>
                </a:cubicBezTo>
                <a:cubicBezTo>
                  <a:pt x="307" y="584"/>
                  <a:pt x="307" y="585"/>
                  <a:pt x="307" y="585"/>
                </a:cubicBezTo>
                <a:cubicBezTo>
                  <a:pt x="307" y="585"/>
                  <a:pt x="307" y="585"/>
                  <a:pt x="308" y="585"/>
                </a:cubicBezTo>
                <a:cubicBezTo>
                  <a:pt x="308" y="585"/>
                  <a:pt x="308" y="584"/>
                  <a:pt x="308" y="584"/>
                </a:cubicBezTo>
                <a:cubicBezTo>
                  <a:pt x="308" y="584"/>
                  <a:pt x="308" y="584"/>
                  <a:pt x="309" y="584"/>
                </a:cubicBezTo>
                <a:cubicBezTo>
                  <a:pt x="309" y="584"/>
                  <a:pt x="309" y="584"/>
                  <a:pt x="309" y="584"/>
                </a:cubicBezTo>
                <a:cubicBezTo>
                  <a:pt x="309" y="584"/>
                  <a:pt x="309" y="584"/>
                  <a:pt x="310" y="584"/>
                </a:cubicBezTo>
                <a:cubicBezTo>
                  <a:pt x="310" y="584"/>
                  <a:pt x="310" y="584"/>
                  <a:pt x="310" y="584"/>
                </a:cubicBezTo>
                <a:cubicBezTo>
                  <a:pt x="310" y="585"/>
                  <a:pt x="310" y="585"/>
                  <a:pt x="311" y="585"/>
                </a:cubicBezTo>
                <a:cubicBezTo>
                  <a:pt x="311" y="585"/>
                  <a:pt x="311" y="585"/>
                  <a:pt x="311" y="585"/>
                </a:cubicBezTo>
                <a:cubicBezTo>
                  <a:pt x="311" y="585"/>
                  <a:pt x="311" y="586"/>
                  <a:pt x="311" y="586"/>
                </a:cubicBezTo>
                <a:cubicBezTo>
                  <a:pt x="311" y="587"/>
                  <a:pt x="312" y="587"/>
                  <a:pt x="312" y="588"/>
                </a:cubicBezTo>
                <a:cubicBezTo>
                  <a:pt x="312" y="588"/>
                  <a:pt x="312" y="588"/>
                  <a:pt x="313" y="588"/>
                </a:cubicBezTo>
                <a:cubicBezTo>
                  <a:pt x="313" y="588"/>
                  <a:pt x="313" y="588"/>
                  <a:pt x="314" y="587"/>
                </a:cubicBezTo>
                <a:cubicBezTo>
                  <a:pt x="314" y="587"/>
                  <a:pt x="314" y="587"/>
                  <a:pt x="314" y="587"/>
                </a:cubicBezTo>
                <a:cubicBezTo>
                  <a:pt x="314" y="587"/>
                  <a:pt x="314" y="588"/>
                  <a:pt x="314" y="588"/>
                </a:cubicBezTo>
                <a:cubicBezTo>
                  <a:pt x="314" y="588"/>
                  <a:pt x="314" y="589"/>
                  <a:pt x="314" y="589"/>
                </a:cubicBezTo>
                <a:cubicBezTo>
                  <a:pt x="314" y="589"/>
                  <a:pt x="314" y="589"/>
                  <a:pt x="314" y="588"/>
                </a:cubicBezTo>
                <a:cubicBezTo>
                  <a:pt x="314" y="588"/>
                  <a:pt x="314" y="588"/>
                  <a:pt x="314" y="588"/>
                </a:cubicBezTo>
                <a:cubicBezTo>
                  <a:pt x="314" y="587"/>
                  <a:pt x="314" y="587"/>
                  <a:pt x="314" y="587"/>
                </a:cubicBezTo>
                <a:cubicBezTo>
                  <a:pt x="315" y="587"/>
                  <a:pt x="315" y="587"/>
                  <a:pt x="315" y="587"/>
                </a:cubicBezTo>
                <a:cubicBezTo>
                  <a:pt x="315" y="588"/>
                  <a:pt x="316" y="588"/>
                  <a:pt x="316" y="588"/>
                </a:cubicBezTo>
                <a:cubicBezTo>
                  <a:pt x="317" y="588"/>
                  <a:pt x="317" y="587"/>
                  <a:pt x="317" y="587"/>
                </a:cubicBezTo>
                <a:cubicBezTo>
                  <a:pt x="318" y="587"/>
                  <a:pt x="318" y="587"/>
                  <a:pt x="318" y="587"/>
                </a:cubicBezTo>
                <a:cubicBezTo>
                  <a:pt x="318" y="587"/>
                  <a:pt x="319" y="587"/>
                  <a:pt x="319" y="587"/>
                </a:cubicBezTo>
                <a:cubicBezTo>
                  <a:pt x="319" y="588"/>
                  <a:pt x="319" y="588"/>
                  <a:pt x="319" y="588"/>
                </a:cubicBezTo>
                <a:cubicBezTo>
                  <a:pt x="319" y="588"/>
                  <a:pt x="319" y="588"/>
                  <a:pt x="319" y="588"/>
                </a:cubicBezTo>
                <a:cubicBezTo>
                  <a:pt x="319" y="588"/>
                  <a:pt x="319" y="588"/>
                  <a:pt x="319" y="588"/>
                </a:cubicBezTo>
                <a:cubicBezTo>
                  <a:pt x="320" y="588"/>
                  <a:pt x="320" y="588"/>
                  <a:pt x="320" y="588"/>
                </a:cubicBezTo>
                <a:cubicBezTo>
                  <a:pt x="321" y="588"/>
                  <a:pt x="321" y="588"/>
                  <a:pt x="321" y="589"/>
                </a:cubicBezTo>
                <a:cubicBezTo>
                  <a:pt x="321" y="589"/>
                  <a:pt x="321" y="589"/>
                  <a:pt x="321" y="590"/>
                </a:cubicBezTo>
                <a:cubicBezTo>
                  <a:pt x="321" y="590"/>
                  <a:pt x="321" y="590"/>
                  <a:pt x="321" y="590"/>
                </a:cubicBezTo>
                <a:cubicBezTo>
                  <a:pt x="321" y="591"/>
                  <a:pt x="321" y="591"/>
                  <a:pt x="321" y="592"/>
                </a:cubicBezTo>
                <a:cubicBezTo>
                  <a:pt x="322" y="593"/>
                  <a:pt x="322" y="594"/>
                  <a:pt x="322" y="594"/>
                </a:cubicBezTo>
                <a:cubicBezTo>
                  <a:pt x="322" y="595"/>
                  <a:pt x="322" y="595"/>
                  <a:pt x="323" y="596"/>
                </a:cubicBezTo>
                <a:cubicBezTo>
                  <a:pt x="323" y="596"/>
                  <a:pt x="323" y="597"/>
                  <a:pt x="323" y="598"/>
                </a:cubicBezTo>
                <a:cubicBezTo>
                  <a:pt x="323" y="599"/>
                  <a:pt x="324" y="601"/>
                  <a:pt x="325" y="602"/>
                </a:cubicBezTo>
                <a:cubicBezTo>
                  <a:pt x="325" y="604"/>
                  <a:pt x="326" y="605"/>
                  <a:pt x="326" y="607"/>
                </a:cubicBezTo>
                <a:cubicBezTo>
                  <a:pt x="325" y="608"/>
                  <a:pt x="325" y="608"/>
                  <a:pt x="325" y="609"/>
                </a:cubicBezTo>
                <a:cubicBezTo>
                  <a:pt x="324" y="609"/>
                  <a:pt x="324" y="610"/>
                  <a:pt x="324" y="610"/>
                </a:cubicBezTo>
                <a:cubicBezTo>
                  <a:pt x="323" y="610"/>
                  <a:pt x="322" y="610"/>
                  <a:pt x="322" y="610"/>
                </a:cubicBezTo>
                <a:cubicBezTo>
                  <a:pt x="321" y="610"/>
                  <a:pt x="321" y="610"/>
                  <a:pt x="321" y="611"/>
                </a:cubicBezTo>
                <a:cubicBezTo>
                  <a:pt x="322" y="611"/>
                  <a:pt x="322" y="611"/>
                  <a:pt x="323" y="611"/>
                </a:cubicBezTo>
                <a:cubicBezTo>
                  <a:pt x="324" y="611"/>
                  <a:pt x="324" y="610"/>
                  <a:pt x="325" y="610"/>
                </a:cubicBezTo>
                <a:cubicBezTo>
                  <a:pt x="326" y="609"/>
                  <a:pt x="326" y="609"/>
                  <a:pt x="327" y="609"/>
                </a:cubicBezTo>
                <a:cubicBezTo>
                  <a:pt x="327" y="609"/>
                  <a:pt x="327" y="609"/>
                  <a:pt x="326" y="609"/>
                </a:cubicBezTo>
                <a:cubicBezTo>
                  <a:pt x="326" y="610"/>
                  <a:pt x="326" y="610"/>
                  <a:pt x="326" y="610"/>
                </a:cubicBezTo>
                <a:cubicBezTo>
                  <a:pt x="326" y="610"/>
                  <a:pt x="327" y="610"/>
                  <a:pt x="327" y="610"/>
                </a:cubicBezTo>
                <a:cubicBezTo>
                  <a:pt x="328" y="609"/>
                  <a:pt x="330" y="609"/>
                  <a:pt x="331" y="608"/>
                </a:cubicBezTo>
                <a:cubicBezTo>
                  <a:pt x="333" y="607"/>
                  <a:pt x="334" y="607"/>
                  <a:pt x="336" y="606"/>
                </a:cubicBezTo>
                <a:cubicBezTo>
                  <a:pt x="337" y="606"/>
                  <a:pt x="338" y="607"/>
                  <a:pt x="339" y="607"/>
                </a:cubicBezTo>
                <a:cubicBezTo>
                  <a:pt x="340" y="608"/>
                  <a:pt x="340" y="609"/>
                  <a:pt x="341" y="609"/>
                </a:cubicBezTo>
                <a:cubicBezTo>
                  <a:pt x="342" y="609"/>
                  <a:pt x="342" y="609"/>
                  <a:pt x="342" y="610"/>
                </a:cubicBezTo>
                <a:cubicBezTo>
                  <a:pt x="343" y="610"/>
                  <a:pt x="344" y="610"/>
                  <a:pt x="344" y="610"/>
                </a:cubicBezTo>
                <a:cubicBezTo>
                  <a:pt x="345" y="611"/>
                  <a:pt x="345" y="611"/>
                  <a:pt x="345" y="611"/>
                </a:cubicBezTo>
                <a:cubicBezTo>
                  <a:pt x="346" y="611"/>
                  <a:pt x="346" y="611"/>
                  <a:pt x="347" y="611"/>
                </a:cubicBezTo>
                <a:cubicBezTo>
                  <a:pt x="347" y="611"/>
                  <a:pt x="348" y="612"/>
                  <a:pt x="348" y="612"/>
                </a:cubicBezTo>
                <a:cubicBezTo>
                  <a:pt x="349" y="612"/>
                  <a:pt x="349" y="612"/>
                  <a:pt x="349" y="612"/>
                </a:cubicBezTo>
                <a:cubicBezTo>
                  <a:pt x="350" y="612"/>
                  <a:pt x="350" y="612"/>
                  <a:pt x="351" y="613"/>
                </a:cubicBezTo>
                <a:cubicBezTo>
                  <a:pt x="351" y="614"/>
                  <a:pt x="352" y="615"/>
                  <a:pt x="354" y="615"/>
                </a:cubicBezTo>
                <a:cubicBezTo>
                  <a:pt x="354" y="616"/>
                  <a:pt x="355" y="616"/>
                  <a:pt x="355" y="616"/>
                </a:cubicBezTo>
                <a:cubicBezTo>
                  <a:pt x="355" y="616"/>
                  <a:pt x="356" y="617"/>
                  <a:pt x="356" y="617"/>
                </a:cubicBezTo>
                <a:cubicBezTo>
                  <a:pt x="356" y="619"/>
                  <a:pt x="357" y="620"/>
                  <a:pt x="359" y="622"/>
                </a:cubicBezTo>
                <a:cubicBezTo>
                  <a:pt x="360" y="623"/>
                  <a:pt x="363" y="623"/>
                  <a:pt x="364" y="624"/>
                </a:cubicBezTo>
                <a:cubicBezTo>
                  <a:pt x="365" y="624"/>
                  <a:pt x="366" y="625"/>
                  <a:pt x="367" y="626"/>
                </a:cubicBezTo>
                <a:cubicBezTo>
                  <a:pt x="368" y="626"/>
                  <a:pt x="369" y="626"/>
                  <a:pt x="369" y="626"/>
                </a:cubicBezTo>
                <a:cubicBezTo>
                  <a:pt x="370" y="626"/>
                  <a:pt x="370" y="627"/>
                  <a:pt x="370" y="627"/>
                </a:cubicBezTo>
                <a:cubicBezTo>
                  <a:pt x="371" y="627"/>
                  <a:pt x="371" y="627"/>
                  <a:pt x="371" y="628"/>
                </a:cubicBezTo>
                <a:cubicBezTo>
                  <a:pt x="372" y="628"/>
                  <a:pt x="372" y="629"/>
                  <a:pt x="373" y="629"/>
                </a:cubicBezTo>
                <a:cubicBezTo>
                  <a:pt x="373" y="629"/>
                  <a:pt x="374" y="629"/>
                  <a:pt x="374" y="630"/>
                </a:cubicBezTo>
                <a:cubicBezTo>
                  <a:pt x="374" y="630"/>
                  <a:pt x="375" y="630"/>
                  <a:pt x="375" y="630"/>
                </a:cubicBezTo>
                <a:cubicBezTo>
                  <a:pt x="375" y="631"/>
                  <a:pt x="375" y="631"/>
                  <a:pt x="375" y="631"/>
                </a:cubicBezTo>
                <a:cubicBezTo>
                  <a:pt x="376" y="631"/>
                  <a:pt x="376" y="631"/>
                  <a:pt x="377" y="631"/>
                </a:cubicBezTo>
                <a:cubicBezTo>
                  <a:pt x="377" y="631"/>
                  <a:pt x="378" y="631"/>
                  <a:pt x="379" y="631"/>
                </a:cubicBezTo>
                <a:cubicBezTo>
                  <a:pt x="379" y="631"/>
                  <a:pt x="380" y="630"/>
                  <a:pt x="381" y="631"/>
                </a:cubicBezTo>
                <a:cubicBezTo>
                  <a:pt x="381" y="631"/>
                  <a:pt x="381" y="631"/>
                  <a:pt x="381" y="631"/>
                </a:cubicBezTo>
                <a:cubicBezTo>
                  <a:pt x="382" y="631"/>
                  <a:pt x="382" y="631"/>
                  <a:pt x="382" y="630"/>
                </a:cubicBezTo>
                <a:cubicBezTo>
                  <a:pt x="383" y="630"/>
                  <a:pt x="383" y="630"/>
                  <a:pt x="384" y="631"/>
                </a:cubicBezTo>
                <a:cubicBezTo>
                  <a:pt x="384" y="631"/>
                  <a:pt x="384" y="631"/>
                  <a:pt x="384" y="631"/>
                </a:cubicBezTo>
                <a:cubicBezTo>
                  <a:pt x="384" y="631"/>
                  <a:pt x="384" y="631"/>
                  <a:pt x="384" y="631"/>
                </a:cubicBezTo>
                <a:cubicBezTo>
                  <a:pt x="384" y="631"/>
                  <a:pt x="385" y="631"/>
                  <a:pt x="385" y="631"/>
                </a:cubicBezTo>
                <a:cubicBezTo>
                  <a:pt x="385" y="631"/>
                  <a:pt x="385" y="631"/>
                  <a:pt x="385" y="631"/>
                </a:cubicBezTo>
                <a:cubicBezTo>
                  <a:pt x="386" y="631"/>
                  <a:pt x="386" y="631"/>
                  <a:pt x="387" y="631"/>
                </a:cubicBezTo>
                <a:cubicBezTo>
                  <a:pt x="387" y="631"/>
                  <a:pt x="388" y="631"/>
                  <a:pt x="389" y="631"/>
                </a:cubicBezTo>
                <a:cubicBezTo>
                  <a:pt x="389" y="631"/>
                  <a:pt x="389" y="631"/>
                  <a:pt x="389" y="631"/>
                </a:cubicBezTo>
                <a:cubicBezTo>
                  <a:pt x="390" y="632"/>
                  <a:pt x="390" y="632"/>
                  <a:pt x="390" y="632"/>
                </a:cubicBezTo>
                <a:cubicBezTo>
                  <a:pt x="391" y="632"/>
                  <a:pt x="391" y="632"/>
                  <a:pt x="391" y="632"/>
                </a:cubicBezTo>
                <a:cubicBezTo>
                  <a:pt x="391" y="632"/>
                  <a:pt x="392" y="632"/>
                  <a:pt x="392" y="632"/>
                </a:cubicBezTo>
                <a:cubicBezTo>
                  <a:pt x="393" y="633"/>
                  <a:pt x="393" y="633"/>
                  <a:pt x="393" y="633"/>
                </a:cubicBezTo>
                <a:cubicBezTo>
                  <a:pt x="394" y="634"/>
                  <a:pt x="394" y="634"/>
                  <a:pt x="394" y="635"/>
                </a:cubicBezTo>
                <a:cubicBezTo>
                  <a:pt x="394" y="635"/>
                  <a:pt x="394" y="636"/>
                  <a:pt x="394" y="637"/>
                </a:cubicBezTo>
                <a:cubicBezTo>
                  <a:pt x="394" y="637"/>
                  <a:pt x="394" y="637"/>
                  <a:pt x="394" y="638"/>
                </a:cubicBezTo>
                <a:cubicBezTo>
                  <a:pt x="394" y="638"/>
                  <a:pt x="394" y="638"/>
                  <a:pt x="394" y="639"/>
                </a:cubicBezTo>
                <a:cubicBezTo>
                  <a:pt x="393" y="639"/>
                  <a:pt x="393" y="640"/>
                  <a:pt x="393" y="641"/>
                </a:cubicBezTo>
                <a:cubicBezTo>
                  <a:pt x="393" y="642"/>
                  <a:pt x="393" y="642"/>
                  <a:pt x="393" y="643"/>
                </a:cubicBezTo>
                <a:cubicBezTo>
                  <a:pt x="393" y="644"/>
                  <a:pt x="394" y="645"/>
                  <a:pt x="394" y="645"/>
                </a:cubicBezTo>
                <a:cubicBezTo>
                  <a:pt x="394" y="646"/>
                  <a:pt x="394" y="646"/>
                  <a:pt x="395" y="646"/>
                </a:cubicBezTo>
                <a:cubicBezTo>
                  <a:pt x="395" y="647"/>
                  <a:pt x="395" y="648"/>
                  <a:pt x="395" y="649"/>
                </a:cubicBezTo>
                <a:cubicBezTo>
                  <a:pt x="394" y="649"/>
                  <a:pt x="394" y="650"/>
                  <a:pt x="394" y="651"/>
                </a:cubicBezTo>
                <a:cubicBezTo>
                  <a:pt x="394" y="651"/>
                  <a:pt x="394" y="651"/>
                  <a:pt x="394" y="652"/>
                </a:cubicBezTo>
                <a:cubicBezTo>
                  <a:pt x="395" y="652"/>
                  <a:pt x="395" y="653"/>
                  <a:pt x="394" y="654"/>
                </a:cubicBezTo>
                <a:cubicBezTo>
                  <a:pt x="394" y="655"/>
                  <a:pt x="394" y="655"/>
                  <a:pt x="394" y="656"/>
                </a:cubicBezTo>
                <a:cubicBezTo>
                  <a:pt x="394" y="657"/>
                  <a:pt x="394" y="658"/>
                  <a:pt x="394" y="658"/>
                </a:cubicBezTo>
                <a:cubicBezTo>
                  <a:pt x="395" y="658"/>
                  <a:pt x="395" y="658"/>
                  <a:pt x="395" y="658"/>
                </a:cubicBezTo>
                <a:cubicBezTo>
                  <a:pt x="395" y="658"/>
                  <a:pt x="395" y="659"/>
                  <a:pt x="396" y="659"/>
                </a:cubicBezTo>
                <a:cubicBezTo>
                  <a:pt x="396" y="660"/>
                  <a:pt x="397" y="661"/>
                  <a:pt x="398" y="662"/>
                </a:cubicBezTo>
                <a:cubicBezTo>
                  <a:pt x="398" y="662"/>
                  <a:pt x="398" y="662"/>
                  <a:pt x="398" y="663"/>
                </a:cubicBezTo>
                <a:cubicBezTo>
                  <a:pt x="399" y="663"/>
                  <a:pt x="398" y="664"/>
                  <a:pt x="398" y="664"/>
                </a:cubicBezTo>
                <a:cubicBezTo>
                  <a:pt x="398" y="664"/>
                  <a:pt x="398" y="664"/>
                  <a:pt x="398" y="664"/>
                </a:cubicBezTo>
                <a:cubicBezTo>
                  <a:pt x="398" y="664"/>
                  <a:pt x="398" y="664"/>
                  <a:pt x="398" y="664"/>
                </a:cubicBezTo>
                <a:cubicBezTo>
                  <a:pt x="399" y="665"/>
                  <a:pt x="399" y="665"/>
                  <a:pt x="399" y="666"/>
                </a:cubicBezTo>
                <a:cubicBezTo>
                  <a:pt x="400" y="666"/>
                  <a:pt x="400" y="666"/>
                  <a:pt x="400" y="666"/>
                </a:cubicBezTo>
                <a:cubicBezTo>
                  <a:pt x="400" y="667"/>
                  <a:pt x="401" y="667"/>
                  <a:pt x="402" y="667"/>
                </a:cubicBezTo>
                <a:cubicBezTo>
                  <a:pt x="403" y="668"/>
                  <a:pt x="403" y="668"/>
                  <a:pt x="403" y="669"/>
                </a:cubicBezTo>
                <a:cubicBezTo>
                  <a:pt x="404" y="669"/>
                  <a:pt x="404" y="669"/>
                  <a:pt x="404" y="669"/>
                </a:cubicBezTo>
                <a:cubicBezTo>
                  <a:pt x="404" y="670"/>
                  <a:pt x="404" y="670"/>
                  <a:pt x="405" y="670"/>
                </a:cubicBezTo>
                <a:cubicBezTo>
                  <a:pt x="405" y="671"/>
                  <a:pt x="406" y="672"/>
                  <a:pt x="406" y="674"/>
                </a:cubicBezTo>
                <a:cubicBezTo>
                  <a:pt x="406" y="674"/>
                  <a:pt x="406" y="674"/>
                  <a:pt x="406" y="674"/>
                </a:cubicBezTo>
                <a:cubicBezTo>
                  <a:pt x="406" y="674"/>
                  <a:pt x="406" y="674"/>
                  <a:pt x="407" y="674"/>
                </a:cubicBezTo>
                <a:cubicBezTo>
                  <a:pt x="407" y="675"/>
                  <a:pt x="408" y="675"/>
                  <a:pt x="409" y="676"/>
                </a:cubicBezTo>
                <a:cubicBezTo>
                  <a:pt x="409" y="676"/>
                  <a:pt x="410" y="676"/>
                  <a:pt x="410" y="676"/>
                </a:cubicBezTo>
                <a:cubicBezTo>
                  <a:pt x="410" y="676"/>
                  <a:pt x="411" y="676"/>
                  <a:pt x="411" y="675"/>
                </a:cubicBezTo>
                <a:cubicBezTo>
                  <a:pt x="411" y="675"/>
                  <a:pt x="411" y="675"/>
                  <a:pt x="411" y="674"/>
                </a:cubicBezTo>
                <a:cubicBezTo>
                  <a:pt x="411" y="674"/>
                  <a:pt x="411" y="674"/>
                  <a:pt x="411" y="674"/>
                </a:cubicBezTo>
                <a:cubicBezTo>
                  <a:pt x="412" y="673"/>
                  <a:pt x="412" y="672"/>
                  <a:pt x="412" y="672"/>
                </a:cubicBezTo>
                <a:cubicBezTo>
                  <a:pt x="413" y="671"/>
                  <a:pt x="413" y="671"/>
                  <a:pt x="414" y="671"/>
                </a:cubicBezTo>
                <a:cubicBezTo>
                  <a:pt x="414" y="672"/>
                  <a:pt x="414" y="672"/>
                  <a:pt x="414" y="673"/>
                </a:cubicBezTo>
                <a:cubicBezTo>
                  <a:pt x="414" y="673"/>
                  <a:pt x="415" y="673"/>
                  <a:pt x="415" y="673"/>
                </a:cubicBezTo>
                <a:cubicBezTo>
                  <a:pt x="415" y="673"/>
                  <a:pt x="416" y="673"/>
                  <a:pt x="416" y="674"/>
                </a:cubicBezTo>
                <a:cubicBezTo>
                  <a:pt x="416" y="674"/>
                  <a:pt x="416" y="675"/>
                  <a:pt x="416" y="675"/>
                </a:cubicBezTo>
                <a:cubicBezTo>
                  <a:pt x="416" y="675"/>
                  <a:pt x="416" y="675"/>
                  <a:pt x="416" y="675"/>
                </a:cubicBezTo>
                <a:cubicBezTo>
                  <a:pt x="416" y="675"/>
                  <a:pt x="416" y="675"/>
                  <a:pt x="416" y="675"/>
                </a:cubicBezTo>
                <a:cubicBezTo>
                  <a:pt x="417" y="674"/>
                  <a:pt x="417" y="672"/>
                  <a:pt x="416" y="671"/>
                </a:cubicBezTo>
                <a:cubicBezTo>
                  <a:pt x="416" y="671"/>
                  <a:pt x="415" y="670"/>
                  <a:pt x="415" y="670"/>
                </a:cubicBezTo>
                <a:cubicBezTo>
                  <a:pt x="416" y="670"/>
                  <a:pt x="416" y="669"/>
                  <a:pt x="416" y="669"/>
                </a:cubicBezTo>
                <a:cubicBezTo>
                  <a:pt x="416" y="669"/>
                  <a:pt x="416" y="668"/>
                  <a:pt x="416" y="668"/>
                </a:cubicBezTo>
                <a:cubicBezTo>
                  <a:pt x="417" y="668"/>
                  <a:pt x="417" y="668"/>
                  <a:pt x="417" y="668"/>
                </a:cubicBezTo>
                <a:cubicBezTo>
                  <a:pt x="417" y="667"/>
                  <a:pt x="418" y="667"/>
                  <a:pt x="418" y="666"/>
                </a:cubicBezTo>
                <a:cubicBezTo>
                  <a:pt x="419" y="665"/>
                  <a:pt x="419" y="664"/>
                  <a:pt x="418" y="663"/>
                </a:cubicBezTo>
                <a:cubicBezTo>
                  <a:pt x="418" y="663"/>
                  <a:pt x="418" y="662"/>
                  <a:pt x="418" y="662"/>
                </a:cubicBezTo>
                <a:cubicBezTo>
                  <a:pt x="418" y="662"/>
                  <a:pt x="418" y="662"/>
                  <a:pt x="418" y="661"/>
                </a:cubicBezTo>
                <a:cubicBezTo>
                  <a:pt x="417" y="661"/>
                  <a:pt x="417" y="660"/>
                  <a:pt x="417" y="659"/>
                </a:cubicBezTo>
                <a:cubicBezTo>
                  <a:pt x="417" y="659"/>
                  <a:pt x="417" y="659"/>
                  <a:pt x="417" y="659"/>
                </a:cubicBezTo>
                <a:cubicBezTo>
                  <a:pt x="417" y="659"/>
                  <a:pt x="417" y="659"/>
                  <a:pt x="417" y="659"/>
                </a:cubicBezTo>
                <a:cubicBezTo>
                  <a:pt x="417" y="658"/>
                  <a:pt x="417" y="658"/>
                  <a:pt x="416" y="658"/>
                </a:cubicBezTo>
                <a:cubicBezTo>
                  <a:pt x="416" y="657"/>
                  <a:pt x="416" y="656"/>
                  <a:pt x="416" y="655"/>
                </a:cubicBezTo>
                <a:cubicBezTo>
                  <a:pt x="416" y="655"/>
                  <a:pt x="416" y="654"/>
                  <a:pt x="416" y="654"/>
                </a:cubicBezTo>
                <a:cubicBezTo>
                  <a:pt x="416" y="653"/>
                  <a:pt x="416" y="653"/>
                  <a:pt x="416" y="653"/>
                </a:cubicBezTo>
                <a:cubicBezTo>
                  <a:pt x="416" y="653"/>
                  <a:pt x="416" y="652"/>
                  <a:pt x="416" y="652"/>
                </a:cubicBezTo>
                <a:cubicBezTo>
                  <a:pt x="416" y="652"/>
                  <a:pt x="415" y="652"/>
                  <a:pt x="415" y="652"/>
                </a:cubicBezTo>
                <a:cubicBezTo>
                  <a:pt x="415" y="652"/>
                  <a:pt x="415" y="651"/>
                  <a:pt x="415" y="651"/>
                </a:cubicBezTo>
                <a:cubicBezTo>
                  <a:pt x="415" y="651"/>
                  <a:pt x="415" y="651"/>
                  <a:pt x="415" y="650"/>
                </a:cubicBezTo>
                <a:cubicBezTo>
                  <a:pt x="415" y="650"/>
                  <a:pt x="415" y="650"/>
                  <a:pt x="416" y="650"/>
                </a:cubicBezTo>
                <a:cubicBezTo>
                  <a:pt x="416" y="650"/>
                  <a:pt x="416" y="650"/>
                  <a:pt x="416" y="650"/>
                </a:cubicBezTo>
                <a:cubicBezTo>
                  <a:pt x="416" y="650"/>
                  <a:pt x="416" y="650"/>
                  <a:pt x="416" y="650"/>
                </a:cubicBezTo>
                <a:cubicBezTo>
                  <a:pt x="415" y="649"/>
                  <a:pt x="415" y="649"/>
                  <a:pt x="415" y="648"/>
                </a:cubicBezTo>
                <a:cubicBezTo>
                  <a:pt x="415" y="648"/>
                  <a:pt x="415" y="648"/>
                  <a:pt x="415" y="648"/>
                </a:cubicBezTo>
                <a:cubicBezTo>
                  <a:pt x="415" y="647"/>
                  <a:pt x="415" y="647"/>
                  <a:pt x="415" y="647"/>
                </a:cubicBezTo>
                <a:cubicBezTo>
                  <a:pt x="415" y="646"/>
                  <a:pt x="415" y="646"/>
                  <a:pt x="415" y="646"/>
                </a:cubicBezTo>
                <a:cubicBezTo>
                  <a:pt x="415" y="646"/>
                  <a:pt x="415" y="645"/>
                  <a:pt x="415" y="645"/>
                </a:cubicBezTo>
                <a:cubicBezTo>
                  <a:pt x="415" y="645"/>
                  <a:pt x="415" y="645"/>
                  <a:pt x="415" y="645"/>
                </a:cubicBezTo>
                <a:cubicBezTo>
                  <a:pt x="415" y="644"/>
                  <a:pt x="415" y="644"/>
                  <a:pt x="414" y="643"/>
                </a:cubicBezTo>
                <a:cubicBezTo>
                  <a:pt x="414" y="643"/>
                  <a:pt x="414" y="643"/>
                  <a:pt x="414" y="643"/>
                </a:cubicBezTo>
                <a:cubicBezTo>
                  <a:pt x="414" y="643"/>
                  <a:pt x="414" y="643"/>
                  <a:pt x="414" y="643"/>
                </a:cubicBezTo>
                <a:cubicBezTo>
                  <a:pt x="413" y="643"/>
                  <a:pt x="413" y="642"/>
                  <a:pt x="413" y="642"/>
                </a:cubicBezTo>
                <a:cubicBezTo>
                  <a:pt x="413" y="641"/>
                  <a:pt x="412" y="641"/>
                  <a:pt x="412" y="640"/>
                </a:cubicBezTo>
                <a:cubicBezTo>
                  <a:pt x="412" y="639"/>
                  <a:pt x="412" y="639"/>
                  <a:pt x="411" y="638"/>
                </a:cubicBezTo>
                <a:cubicBezTo>
                  <a:pt x="411" y="638"/>
                  <a:pt x="411" y="638"/>
                  <a:pt x="411" y="638"/>
                </a:cubicBezTo>
                <a:cubicBezTo>
                  <a:pt x="411" y="637"/>
                  <a:pt x="411" y="637"/>
                  <a:pt x="411" y="637"/>
                </a:cubicBezTo>
                <a:cubicBezTo>
                  <a:pt x="412" y="637"/>
                  <a:pt x="412" y="637"/>
                  <a:pt x="412" y="637"/>
                </a:cubicBezTo>
                <a:cubicBezTo>
                  <a:pt x="417" y="635"/>
                  <a:pt x="422" y="632"/>
                  <a:pt x="426" y="628"/>
                </a:cubicBezTo>
                <a:cubicBezTo>
                  <a:pt x="425" y="628"/>
                  <a:pt x="425" y="628"/>
                  <a:pt x="426" y="628"/>
                </a:cubicBezTo>
                <a:cubicBezTo>
                  <a:pt x="426" y="627"/>
                  <a:pt x="426" y="627"/>
                  <a:pt x="426" y="627"/>
                </a:cubicBezTo>
                <a:cubicBezTo>
                  <a:pt x="426" y="627"/>
                  <a:pt x="426" y="627"/>
                  <a:pt x="426" y="627"/>
                </a:cubicBezTo>
                <a:cubicBezTo>
                  <a:pt x="427" y="627"/>
                  <a:pt x="427" y="627"/>
                  <a:pt x="427" y="626"/>
                </a:cubicBezTo>
                <a:cubicBezTo>
                  <a:pt x="428" y="626"/>
                  <a:pt x="428" y="625"/>
                  <a:pt x="428" y="625"/>
                </a:cubicBezTo>
                <a:cubicBezTo>
                  <a:pt x="429" y="624"/>
                  <a:pt x="430" y="623"/>
                  <a:pt x="431" y="622"/>
                </a:cubicBezTo>
                <a:cubicBezTo>
                  <a:pt x="431" y="621"/>
                  <a:pt x="432" y="620"/>
                  <a:pt x="432" y="619"/>
                </a:cubicBezTo>
                <a:cubicBezTo>
                  <a:pt x="433" y="614"/>
                  <a:pt x="432" y="610"/>
                  <a:pt x="431" y="606"/>
                </a:cubicBezTo>
                <a:cubicBezTo>
                  <a:pt x="431" y="603"/>
                  <a:pt x="430" y="600"/>
                  <a:pt x="428" y="598"/>
                </a:cubicBezTo>
                <a:cubicBezTo>
                  <a:pt x="427" y="596"/>
                  <a:pt x="425" y="595"/>
                  <a:pt x="424" y="593"/>
                </a:cubicBezTo>
                <a:cubicBezTo>
                  <a:pt x="423" y="593"/>
                  <a:pt x="423" y="593"/>
                  <a:pt x="423" y="593"/>
                </a:cubicBezTo>
                <a:cubicBezTo>
                  <a:pt x="423" y="593"/>
                  <a:pt x="423" y="593"/>
                  <a:pt x="422" y="593"/>
                </a:cubicBezTo>
                <a:cubicBezTo>
                  <a:pt x="422" y="592"/>
                  <a:pt x="422" y="592"/>
                  <a:pt x="422" y="592"/>
                </a:cubicBezTo>
                <a:cubicBezTo>
                  <a:pt x="422" y="592"/>
                  <a:pt x="422" y="592"/>
                  <a:pt x="422" y="592"/>
                </a:cubicBezTo>
                <a:cubicBezTo>
                  <a:pt x="422" y="592"/>
                  <a:pt x="421" y="592"/>
                  <a:pt x="421" y="592"/>
                </a:cubicBezTo>
                <a:cubicBezTo>
                  <a:pt x="421" y="592"/>
                  <a:pt x="421" y="591"/>
                  <a:pt x="421" y="591"/>
                </a:cubicBezTo>
                <a:cubicBezTo>
                  <a:pt x="421" y="591"/>
                  <a:pt x="421" y="591"/>
                  <a:pt x="420" y="591"/>
                </a:cubicBezTo>
                <a:cubicBezTo>
                  <a:pt x="420" y="591"/>
                  <a:pt x="420" y="590"/>
                  <a:pt x="420" y="590"/>
                </a:cubicBezTo>
                <a:cubicBezTo>
                  <a:pt x="420" y="590"/>
                  <a:pt x="420" y="590"/>
                  <a:pt x="420" y="590"/>
                </a:cubicBezTo>
                <a:cubicBezTo>
                  <a:pt x="421" y="590"/>
                  <a:pt x="421" y="589"/>
                  <a:pt x="421" y="589"/>
                </a:cubicBezTo>
                <a:cubicBezTo>
                  <a:pt x="420" y="589"/>
                  <a:pt x="420" y="589"/>
                  <a:pt x="420" y="589"/>
                </a:cubicBezTo>
                <a:cubicBezTo>
                  <a:pt x="420" y="589"/>
                  <a:pt x="420" y="589"/>
                  <a:pt x="419" y="589"/>
                </a:cubicBezTo>
                <a:cubicBezTo>
                  <a:pt x="419" y="589"/>
                  <a:pt x="419" y="590"/>
                  <a:pt x="419" y="590"/>
                </a:cubicBezTo>
                <a:cubicBezTo>
                  <a:pt x="419" y="590"/>
                  <a:pt x="419" y="590"/>
                  <a:pt x="419" y="590"/>
                </a:cubicBezTo>
                <a:cubicBezTo>
                  <a:pt x="419" y="590"/>
                  <a:pt x="419" y="590"/>
                  <a:pt x="419" y="590"/>
                </a:cubicBezTo>
                <a:cubicBezTo>
                  <a:pt x="419" y="590"/>
                  <a:pt x="419" y="590"/>
                  <a:pt x="419" y="590"/>
                </a:cubicBezTo>
                <a:cubicBezTo>
                  <a:pt x="419" y="590"/>
                  <a:pt x="419" y="590"/>
                  <a:pt x="419" y="590"/>
                </a:cubicBezTo>
                <a:cubicBezTo>
                  <a:pt x="419" y="590"/>
                  <a:pt x="419" y="590"/>
                  <a:pt x="419" y="590"/>
                </a:cubicBezTo>
                <a:cubicBezTo>
                  <a:pt x="419" y="590"/>
                  <a:pt x="418" y="590"/>
                  <a:pt x="418" y="589"/>
                </a:cubicBezTo>
                <a:cubicBezTo>
                  <a:pt x="418" y="589"/>
                  <a:pt x="418" y="589"/>
                  <a:pt x="418" y="589"/>
                </a:cubicBezTo>
                <a:cubicBezTo>
                  <a:pt x="418" y="589"/>
                  <a:pt x="418" y="589"/>
                  <a:pt x="418" y="589"/>
                </a:cubicBezTo>
                <a:cubicBezTo>
                  <a:pt x="418" y="589"/>
                  <a:pt x="418" y="589"/>
                  <a:pt x="418" y="589"/>
                </a:cubicBezTo>
                <a:cubicBezTo>
                  <a:pt x="418" y="589"/>
                  <a:pt x="419" y="589"/>
                  <a:pt x="419" y="589"/>
                </a:cubicBezTo>
                <a:cubicBezTo>
                  <a:pt x="419" y="589"/>
                  <a:pt x="419" y="589"/>
                  <a:pt x="419" y="589"/>
                </a:cubicBezTo>
                <a:cubicBezTo>
                  <a:pt x="419" y="588"/>
                  <a:pt x="419" y="588"/>
                  <a:pt x="419" y="588"/>
                </a:cubicBezTo>
                <a:cubicBezTo>
                  <a:pt x="419" y="588"/>
                  <a:pt x="419" y="588"/>
                  <a:pt x="419" y="588"/>
                </a:cubicBezTo>
                <a:cubicBezTo>
                  <a:pt x="418" y="588"/>
                  <a:pt x="418" y="588"/>
                  <a:pt x="418" y="587"/>
                </a:cubicBezTo>
                <a:cubicBezTo>
                  <a:pt x="418" y="587"/>
                  <a:pt x="418" y="587"/>
                  <a:pt x="418" y="587"/>
                </a:cubicBezTo>
                <a:cubicBezTo>
                  <a:pt x="418" y="587"/>
                  <a:pt x="418" y="587"/>
                  <a:pt x="418" y="586"/>
                </a:cubicBezTo>
                <a:cubicBezTo>
                  <a:pt x="419" y="586"/>
                  <a:pt x="419" y="586"/>
                  <a:pt x="419" y="586"/>
                </a:cubicBezTo>
                <a:cubicBezTo>
                  <a:pt x="418" y="586"/>
                  <a:pt x="418" y="586"/>
                  <a:pt x="418" y="586"/>
                </a:cubicBezTo>
                <a:cubicBezTo>
                  <a:pt x="418" y="586"/>
                  <a:pt x="418" y="586"/>
                  <a:pt x="418" y="585"/>
                </a:cubicBezTo>
                <a:cubicBezTo>
                  <a:pt x="419" y="585"/>
                  <a:pt x="419" y="585"/>
                  <a:pt x="419" y="585"/>
                </a:cubicBezTo>
                <a:cubicBezTo>
                  <a:pt x="419" y="585"/>
                  <a:pt x="420" y="585"/>
                  <a:pt x="420" y="585"/>
                </a:cubicBezTo>
                <a:cubicBezTo>
                  <a:pt x="421" y="584"/>
                  <a:pt x="421" y="583"/>
                  <a:pt x="422" y="582"/>
                </a:cubicBezTo>
                <a:cubicBezTo>
                  <a:pt x="422" y="581"/>
                  <a:pt x="423" y="581"/>
                  <a:pt x="423" y="580"/>
                </a:cubicBezTo>
                <a:cubicBezTo>
                  <a:pt x="423" y="580"/>
                  <a:pt x="424" y="580"/>
                  <a:pt x="424" y="580"/>
                </a:cubicBezTo>
                <a:cubicBezTo>
                  <a:pt x="424" y="580"/>
                  <a:pt x="424" y="579"/>
                  <a:pt x="424" y="579"/>
                </a:cubicBezTo>
                <a:cubicBezTo>
                  <a:pt x="424" y="579"/>
                  <a:pt x="423" y="579"/>
                  <a:pt x="423" y="579"/>
                </a:cubicBezTo>
                <a:cubicBezTo>
                  <a:pt x="423" y="579"/>
                  <a:pt x="423" y="579"/>
                  <a:pt x="423" y="579"/>
                </a:cubicBezTo>
                <a:cubicBezTo>
                  <a:pt x="423" y="579"/>
                  <a:pt x="423" y="579"/>
                  <a:pt x="423" y="579"/>
                </a:cubicBezTo>
                <a:cubicBezTo>
                  <a:pt x="423" y="579"/>
                  <a:pt x="423" y="579"/>
                  <a:pt x="423" y="578"/>
                </a:cubicBezTo>
                <a:cubicBezTo>
                  <a:pt x="423" y="578"/>
                  <a:pt x="423" y="578"/>
                  <a:pt x="423" y="578"/>
                </a:cubicBezTo>
                <a:cubicBezTo>
                  <a:pt x="423" y="578"/>
                  <a:pt x="423" y="578"/>
                  <a:pt x="424" y="577"/>
                </a:cubicBezTo>
                <a:cubicBezTo>
                  <a:pt x="424" y="577"/>
                  <a:pt x="424" y="577"/>
                  <a:pt x="424" y="577"/>
                </a:cubicBezTo>
                <a:cubicBezTo>
                  <a:pt x="424" y="577"/>
                  <a:pt x="424" y="576"/>
                  <a:pt x="424" y="576"/>
                </a:cubicBezTo>
                <a:cubicBezTo>
                  <a:pt x="424" y="576"/>
                  <a:pt x="424" y="576"/>
                  <a:pt x="424" y="576"/>
                </a:cubicBezTo>
                <a:cubicBezTo>
                  <a:pt x="424" y="576"/>
                  <a:pt x="424" y="576"/>
                  <a:pt x="424" y="575"/>
                </a:cubicBezTo>
                <a:cubicBezTo>
                  <a:pt x="424" y="575"/>
                  <a:pt x="424" y="575"/>
                  <a:pt x="425" y="575"/>
                </a:cubicBezTo>
                <a:cubicBezTo>
                  <a:pt x="425" y="575"/>
                  <a:pt x="425" y="575"/>
                  <a:pt x="425" y="575"/>
                </a:cubicBezTo>
                <a:cubicBezTo>
                  <a:pt x="425" y="575"/>
                  <a:pt x="425" y="575"/>
                  <a:pt x="425" y="575"/>
                </a:cubicBezTo>
                <a:cubicBezTo>
                  <a:pt x="425" y="576"/>
                  <a:pt x="425" y="576"/>
                  <a:pt x="425" y="576"/>
                </a:cubicBezTo>
                <a:cubicBezTo>
                  <a:pt x="426" y="576"/>
                  <a:pt x="425" y="577"/>
                  <a:pt x="426" y="577"/>
                </a:cubicBezTo>
                <a:cubicBezTo>
                  <a:pt x="426" y="577"/>
                  <a:pt x="426" y="577"/>
                  <a:pt x="426" y="577"/>
                </a:cubicBezTo>
                <a:cubicBezTo>
                  <a:pt x="426" y="577"/>
                  <a:pt x="426" y="577"/>
                  <a:pt x="426" y="576"/>
                </a:cubicBezTo>
                <a:cubicBezTo>
                  <a:pt x="426" y="576"/>
                  <a:pt x="426" y="576"/>
                  <a:pt x="426" y="576"/>
                </a:cubicBezTo>
                <a:cubicBezTo>
                  <a:pt x="426" y="576"/>
                  <a:pt x="425" y="575"/>
                  <a:pt x="425" y="575"/>
                </a:cubicBezTo>
                <a:cubicBezTo>
                  <a:pt x="425" y="575"/>
                  <a:pt x="425" y="575"/>
                  <a:pt x="425" y="575"/>
                </a:cubicBezTo>
                <a:cubicBezTo>
                  <a:pt x="425" y="574"/>
                  <a:pt x="426" y="574"/>
                  <a:pt x="426" y="574"/>
                </a:cubicBezTo>
                <a:cubicBezTo>
                  <a:pt x="426" y="574"/>
                  <a:pt x="426" y="574"/>
                  <a:pt x="426" y="574"/>
                </a:cubicBezTo>
                <a:cubicBezTo>
                  <a:pt x="427" y="574"/>
                  <a:pt x="427" y="574"/>
                  <a:pt x="427" y="574"/>
                </a:cubicBezTo>
                <a:cubicBezTo>
                  <a:pt x="427" y="573"/>
                  <a:pt x="427" y="573"/>
                  <a:pt x="426" y="573"/>
                </a:cubicBezTo>
                <a:cubicBezTo>
                  <a:pt x="426" y="573"/>
                  <a:pt x="426" y="573"/>
                  <a:pt x="426" y="573"/>
                </a:cubicBezTo>
                <a:cubicBezTo>
                  <a:pt x="426" y="573"/>
                  <a:pt x="426" y="573"/>
                  <a:pt x="426" y="572"/>
                </a:cubicBezTo>
                <a:cubicBezTo>
                  <a:pt x="426" y="572"/>
                  <a:pt x="426" y="572"/>
                  <a:pt x="427" y="572"/>
                </a:cubicBezTo>
                <a:cubicBezTo>
                  <a:pt x="427" y="572"/>
                  <a:pt x="427" y="572"/>
                  <a:pt x="427" y="571"/>
                </a:cubicBezTo>
                <a:cubicBezTo>
                  <a:pt x="427" y="571"/>
                  <a:pt x="427" y="571"/>
                  <a:pt x="427" y="571"/>
                </a:cubicBezTo>
                <a:cubicBezTo>
                  <a:pt x="427" y="571"/>
                  <a:pt x="427" y="571"/>
                  <a:pt x="427" y="571"/>
                </a:cubicBezTo>
                <a:cubicBezTo>
                  <a:pt x="427" y="571"/>
                  <a:pt x="427" y="571"/>
                  <a:pt x="426" y="571"/>
                </a:cubicBezTo>
                <a:cubicBezTo>
                  <a:pt x="426" y="571"/>
                  <a:pt x="426" y="571"/>
                  <a:pt x="426" y="571"/>
                </a:cubicBezTo>
                <a:cubicBezTo>
                  <a:pt x="426" y="571"/>
                  <a:pt x="426" y="571"/>
                  <a:pt x="426" y="571"/>
                </a:cubicBezTo>
                <a:cubicBezTo>
                  <a:pt x="425" y="571"/>
                  <a:pt x="425" y="571"/>
                  <a:pt x="425" y="570"/>
                </a:cubicBezTo>
                <a:cubicBezTo>
                  <a:pt x="425" y="570"/>
                  <a:pt x="425" y="570"/>
                  <a:pt x="425" y="570"/>
                </a:cubicBezTo>
                <a:cubicBezTo>
                  <a:pt x="425" y="570"/>
                  <a:pt x="425" y="570"/>
                  <a:pt x="425" y="569"/>
                </a:cubicBezTo>
                <a:cubicBezTo>
                  <a:pt x="425" y="569"/>
                  <a:pt x="426" y="569"/>
                  <a:pt x="426" y="569"/>
                </a:cubicBezTo>
                <a:cubicBezTo>
                  <a:pt x="426" y="569"/>
                  <a:pt x="426" y="569"/>
                  <a:pt x="426" y="569"/>
                </a:cubicBezTo>
                <a:cubicBezTo>
                  <a:pt x="425" y="569"/>
                  <a:pt x="425" y="569"/>
                  <a:pt x="425" y="569"/>
                </a:cubicBezTo>
                <a:cubicBezTo>
                  <a:pt x="425" y="569"/>
                  <a:pt x="425" y="568"/>
                  <a:pt x="425" y="568"/>
                </a:cubicBezTo>
                <a:cubicBezTo>
                  <a:pt x="425" y="568"/>
                  <a:pt x="425" y="568"/>
                  <a:pt x="425" y="568"/>
                </a:cubicBezTo>
                <a:cubicBezTo>
                  <a:pt x="425" y="568"/>
                  <a:pt x="426" y="568"/>
                  <a:pt x="426" y="568"/>
                </a:cubicBezTo>
                <a:cubicBezTo>
                  <a:pt x="426" y="568"/>
                  <a:pt x="426" y="568"/>
                  <a:pt x="426" y="568"/>
                </a:cubicBezTo>
                <a:cubicBezTo>
                  <a:pt x="426" y="568"/>
                  <a:pt x="426" y="567"/>
                  <a:pt x="426" y="567"/>
                </a:cubicBezTo>
                <a:cubicBezTo>
                  <a:pt x="425" y="567"/>
                  <a:pt x="425" y="567"/>
                  <a:pt x="425" y="567"/>
                </a:cubicBezTo>
                <a:cubicBezTo>
                  <a:pt x="425" y="567"/>
                  <a:pt x="424" y="566"/>
                  <a:pt x="424" y="566"/>
                </a:cubicBezTo>
                <a:cubicBezTo>
                  <a:pt x="424" y="566"/>
                  <a:pt x="424" y="566"/>
                  <a:pt x="424" y="566"/>
                </a:cubicBezTo>
                <a:cubicBezTo>
                  <a:pt x="424" y="566"/>
                  <a:pt x="424" y="566"/>
                  <a:pt x="424" y="566"/>
                </a:cubicBezTo>
                <a:cubicBezTo>
                  <a:pt x="424" y="566"/>
                  <a:pt x="424" y="565"/>
                  <a:pt x="424" y="565"/>
                </a:cubicBezTo>
                <a:cubicBezTo>
                  <a:pt x="425" y="565"/>
                  <a:pt x="425" y="565"/>
                  <a:pt x="425" y="565"/>
                </a:cubicBezTo>
                <a:cubicBezTo>
                  <a:pt x="425" y="565"/>
                  <a:pt x="425" y="565"/>
                  <a:pt x="425" y="564"/>
                </a:cubicBezTo>
                <a:cubicBezTo>
                  <a:pt x="425" y="564"/>
                  <a:pt x="425" y="564"/>
                  <a:pt x="425" y="564"/>
                </a:cubicBezTo>
                <a:cubicBezTo>
                  <a:pt x="425" y="564"/>
                  <a:pt x="425" y="564"/>
                  <a:pt x="425" y="564"/>
                </a:cubicBezTo>
                <a:cubicBezTo>
                  <a:pt x="425" y="564"/>
                  <a:pt x="425" y="564"/>
                  <a:pt x="425" y="564"/>
                </a:cubicBezTo>
                <a:cubicBezTo>
                  <a:pt x="425" y="564"/>
                  <a:pt x="425" y="564"/>
                  <a:pt x="424" y="564"/>
                </a:cubicBezTo>
                <a:cubicBezTo>
                  <a:pt x="424" y="564"/>
                  <a:pt x="424" y="563"/>
                  <a:pt x="424" y="563"/>
                </a:cubicBezTo>
                <a:cubicBezTo>
                  <a:pt x="424" y="563"/>
                  <a:pt x="424" y="563"/>
                  <a:pt x="424" y="563"/>
                </a:cubicBezTo>
                <a:cubicBezTo>
                  <a:pt x="424" y="563"/>
                  <a:pt x="424" y="563"/>
                  <a:pt x="424" y="563"/>
                </a:cubicBezTo>
                <a:cubicBezTo>
                  <a:pt x="424" y="563"/>
                  <a:pt x="424" y="563"/>
                  <a:pt x="424" y="563"/>
                </a:cubicBezTo>
                <a:cubicBezTo>
                  <a:pt x="424" y="563"/>
                  <a:pt x="424" y="563"/>
                  <a:pt x="423" y="563"/>
                </a:cubicBezTo>
                <a:cubicBezTo>
                  <a:pt x="423" y="562"/>
                  <a:pt x="424" y="562"/>
                  <a:pt x="424" y="562"/>
                </a:cubicBezTo>
                <a:cubicBezTo>
                  <a:pt x="424" y="562"/>
                  <a:pt x="424" y="562"/>
                  <a:pt x="424" y="562"/>
                </a:cubicBezTo>
                <a:cubicBezTo>
                  <a:pt x="424" y="562"/>
                  <a:pt x="424" y="562"/>
                  <a:pt x="424" y="562"/>
                </a:cubicBezTo>
                <a:cubicBezTo>
                  <a:pt x="424" y="562"/>
                  <a:pt x="424" y="562"/>
                  <a:pt x="424" y="562"/>
                </a:cubicBezTo>
                <a:cubicBezTo>
                  <a:pt x="424" y="562"/>
                  <a:pt x="424" y="562"/>
                  <a:pt x="424" y="562"/>
                </a:cubicBezTo>
                <a:cubicBezTo>
                  <a:pt x="425" y="562"/>
                  <a:pt x="425" y="562"/>
                  <a:pt x="425" y="561"/>
                </a:cubicBezTo>
                <a:cubicBezTo>
                  <a:pt x="425" y="561"/>
                  <a:pt x="425" y="561"/>
                  <a:pt x="425" y="561"/>
                </a:cubicBezTo>
                <a:cubicBezTo>
                  <a:pt x="424" y="561"/>
                  <a:pt x="424" y="561"/>
                  <a:pt x="424" y="561"/>
                </a:cubicBezTo>
                <a:cubicBezTo>
                  <a:pt x="424" y="561"/>
                  <a:pt x="424" y="561"/>
                  <a:pt x="423" y="561"/>
                </a:cubicBezTo>
                <a:cubicBezTo>
                  <a:pt x="423" y="561"/>
                  <a:pt x="423" y="561"/>
                  <a:pt x="423" y="561"/>
                </a:cubicBezTo>
                <a:cubicBezTo>
                  <a:pt x="423" y="561"/>
                  <a:pt x="422" y="561"/>
                  <a:pt x="422" y="560"/>
                </a:cubicBezTo>
                <a:cubicBezTo>
                  <a:pt x="422" y="560"/>
                  <a:pt x="422" y="560"/>
                  <a:pt x="422" y="560"/>
                </a:cubicBezTo>
                <a:cubicBezTo>
                  <a:pt x="422" y="560"/>
                  <a:pt x="421" y="560"/>
                  <a:pt x="421" y="560"/>
                </a:cubicBezTo>
                <a:cubicBezTo>
                  <a:pt x="421" y="560"/>
                  <a:pt x="421" y="560"/>
                  <a:pt x="421" y="560"/>
                </a:cubicBezTo>
                <a:cubicBezTo>
                  <a:pt x="421" y="561"/>
                  <a:pt x="421" y="561"/>
                  <a:pt x="421" y="561"/>
                </a:cubicBezTo>
                <a:cubicBezTo>
                  <a:pt x="420" y="561"/>
                  <a:pt x="420" y="561"/>
                  <a:pt x="420" y="561"/>
                </a:cubicBezTo>
                <a:cubicBezTo>
                  <a:pt x="420" y="561"/>
                  <a:pt x="419" y="561"/>
                  <a:pt x="419" y="561"/>
                </a:cubicBezTo>
                <a:cubicBezTo>
                  <a:pt x="419" y="561"/>
                  <a:pt x="419" y="561"/>
                  <a:pt x="419" y="561"/>
                </a:cubicBezTo>
                <a:cubicBezTo>
                  <a:pt x="418" y="561"/>
                  <a:pt x="418" y="561"/>
                  <a:pt x="418" y="561"/>
                </a:cubicBezTo>
                <a:cubicBezTo>
                  <a:pt x="418" y="561"/>
                  <a:pt x="418" y="561"/>
                  <a:pt x="418" y="561"/>
                </a:cubicBezTo>
                <a:cubicBezTo>
                  <a:pt x="418" y="561"/>
                  <a:pt x="418" y="561"/>
                  <a:pt x="418" y="561"/>
                </a:cubicBezTo>
                <a:cubicBezTo>
                  <a:pt x="419" y="561"/>
                  <a:pt x="419" y="560"/>
                  <a:pt x="419" y="560"/>
                </a:cubicBezTo>
                <a:cubicBezTo>
                  <a:pt x="420" y="560"/>
                  <a:pt x="420" y="560"/>
                  <a:pt x="421" y="560"/>
                </a:cubicBezTo>
                <a:cubicBezTo>
                  <a:pt x="421" y="560"/>
                  <a:pt x="421" y="560"/>
                  <a:pt x="421" y="559"/>
                </a:cubicBezTo>
                <a:cubicBezTo>
                  <a:pt x="422" y="559"/>
                  <a:pt x="422" y="559"/>
                  <a:pt x="422" y="558"/>
                </a:cubicBezTo>
                <a:cubicBezTo>
                  <a:pt x="422" y="558"/>
                  <a:pt x="422" y="558"/>
                  <a:pt x="422" y="558"/>
                </a:cubicBezTo>
                <a:cubicBezTo>
                  <a:pt x="423" y="558"/>
                  <a:pt x="423" y="557"/>
                  <a:pt x="423" y="557"/>
                </a:cubicBezTo>
                <a:cubicBezTo>
                  <a:pt x="423" y="557"/>
                  <a:pt x="423" y="557"/>
                  <a:pt x="424" y="557"/>
                </a:cubicBezTo>
                <a:cubicBezTo>
                  <a:pt x="424" y="556"/>
                  <a:pt x="424" y="556"/>
                  <a:pt x="424" y="556"/>
                </a:cubicBezTo>
                <a:cubicBezTo>
                  <a:pt x="424" y="556"/>
                  <a:pt x="424" y="555"/>
                  <a:pt x="424" y="555"/>
                </a:cubicBezTo>
                <a:cubicBezTo>
                  <a:pt x="424" y="555"/>
                  <a:pt x="424" y="555"/>
                  <a:pt x="424" y="555"/>
                </a:cubicBezTo>
                <a:cubicBezTo>
                  <a:pt x="424" y="555"/>
                  <a:pt x="424" y="555"/>
                  <a:pt x="424" y="554"/>
                </a:cubicBezTo>
                <a:cubicBezTo>
                  <a:pt x="424" y="554"/>
                  <a:pt x="424" y="553"/>
                  <a:pt x="424" y="552"/>
                </a:cubicBezTo>
                <a:cubicBezTo>
                  <a:pt x="424" y="552"/>
                  <a:pt x="424" y="552"/>
                  <a:pt x="424" y="552"/>
                </a:cubicBezTo>
                <a:cubicBezTo>
                  <a:pt x="424" y="552"/>
                  <a:pt x="424" y="551"/>
                  <a:pt x="424" y="551"/>
                </a:cubicBezTo>
                <a:cubicBezTo>
                  <a:pt x="424" y="551"/>
                  <a:pt x="425" y="551"/>
                  <a:pt x="425" y="551"/>
                </a:cubicBezTo>
                <a:cubicBezTo>
                  <a:pt x="425" y="551"/>
                  <a:pt x="425" y="551"/>
                  <a:pt x="425" y="551"/>
                </a:cubicBezTo>
                <a:cubicBezTo>
                  <a:pt x="425" y="551"/>
                  <a:pt x="425" y="551"/>
                  <a:pt x="425" y="551"/>
                </a:cubicBezTo>
                <a:cubicBezTo>
                  <a:pt x="425" y="551"/>
                  <a:pt x="425" y="551"/>
                  <a:pt x="425" y="551"/>
                </a:cubicBezTo>
                <a:cubicBezTo>
                  <a:pt x="425" y="551"/>
                  <a:pt x="425" y="550"/>
                  <a:pt x="425" y="550"/>
                </a:cubicBezTo>
                <a:cubicBezTo>
                  <a:pt x="425" y="550"/>
                  <a:pt x="424" y="550"/>
                  <a:pt x="424" y="550"/>
                </a:cubicBezTo>
                <a:cubicBezTo>
                  <a:pt x="424" y="550"/>
                  <a:pt x="425" y="550"/>
                  <a:pt x="425" y="550"/>
                </a:cubicBezTo>
                <a:cubicBezTo>
                  <a:pt x="425" y="550"/>
                  <a:pt x="425" y="550"/>
                  <a:pt x="425" y="549"/>
                </a:cubicBezTo>
                <a:cubicBezTo>
                  <a:pt x="425" y="549"/>
                  <a:pt x="425" y="549"/>
                  <a:pt x="424" y="549"/>
                </a:cubicBezTo>
                <a:cubicBezTo>
                  <a:pt x="424" y="549"/>
                  <a:pt x="424" y="549"/>
                  <a:pt x="424" y="548"/>
                </a:cubicBezTo>
                <a:cubicBezTo>
                  <a:pt x="423" y="548"/>
                  <a:pt x="423" y="548"/>
                  <a:pt x="422" y="548"/>
                </a:cubicBezTo>
                <a:cubicBezTo>
                  <a:pt x="422" y="548"/>
                  <a:pt x="422" y="547"/>
                  <a:pt x="422" y="547"/>
                </a:cubicBezTo>
                <a:cubicBezTo>
                  <a:pt x="422" y="546"/>
                  <a:pt x="422" y="546"/>
                  <a:pt x="422" y="546"/>
                </a:cubicBezTo>
                <a:cubicBezTo>
                  <a:pt x="422" y="546"/>
                  <a:pt x="422" y="545"/>
                  <a:pt x="422" y="545"/>
                </a:cubicBezTo>
                <a:cubicBezTo>
                  <a:pt x="422" y="544"/>
                  <a:pt x="421" y="543"/>
                  <a:pt x="421" y="543"/>
                </a:cubicBezTo>
                <a:cubicBezTo>
                  <a:pt x="421" y="541"/>
                  <a:pt x="421" y="540"/>
                  <a:pt x="421" y="539"/>
                </a:cubicBezTo>
                <a:cubicBezTo>
                  <a:pt x="422" y="538"/>
                  <a:pt x="423" y="538"/>
                  <a:pt x="423" y="537"/>
                </a:cubicBezTo>
                <a:cubicBezTo>
                  <a:pt x="424" y="537"/>
                  <a:pt x="424" y="537"/>
                  <a:pt x="425" y="536"/>
                </a:cubicBezTo>
                <a:cubicBezTo>
                  <a:pt x="425" y="536"/>
                  <a:pt x="425" y="536"/>
                  <a:pt x="425" y="536"/>
                </a:cubicBezTo>
                <a:cubicBezTo>
                  <a:pt x="426" y="535"/>
                  <a:pt x="427" y="536"/>
                  <a:pt x="429" y="536"/>
                </a:cubicBezTo>
                <a:cubicBezTo>
                  <a:pt x="429" y="536"/>
                  <a:pt x="429" y="536"/>
                  <a:pt x="430" y="536"/>
                </a:cubicBezTo>
                <a:cubicBezTo>
                  <a:pt x="430" y="536"/>
                  <a:pt x="431" y="536"/>
                  <a:pt x="431" y="537"/>
                </a:cubicBezTo>
                <a:cubicBezTo>
                  <a:pt x="432" y="537"/>
                  <a:pt x="434" y="537"/>
                  <a:pt x="434" y="538"/>
                </a:cubicBezTo>
                <a:cubicBezTo>
                  <a:pt x="435" y="538"/>
                  <a:pt x="435" y="538"/>
                  <a:pt x="435" y="539"/>
                </a:cubicBezTo>
                <a:cubicBezTo>
                  <a:pt x="435" y="539"/>
                  <a:pt x="436" y="539"/>
                  <a:pt x="436" y="539"/>
                </a:cubicBezTo>
                <a:cubicBezTo>
                  <a:pt x="437" y="539"/>
                  <a:pt x="438" y="539"/>
                  <a:pt x="438" y="540"/>
                </a:cubicBezTo>
                <a:cubicBezTo>
                  <a:pt x="438" y="540"/>
                  <a:pt x="437" y="541"/>
                  <a:pt x="436" y="541"/>
                </a:cubicBezTo>
                <a:cubicBezTo>
                  <a:pt x="437" y="541"/>
                  <a:pt x="438" y="541"/>
                  <a:pt x="438" y="540"/>
                </a:cubicBezTo>
                <a:cubicBezTo>
                  <a:pt x="439" y="540"/>
                  <a:pt x="439" y="539"/>
                  <a:pt x="439" y="539"/>
                </a:cubicBezTo>
                <a:cubicBezTo>
                  <a:pt x="440" y="539"/>
                  <a:pt x="440" y="539"/>
                  <a:pt x="440" y="539"/>
                </a:cubicBezTo>
                <a:cubicBezTo>
                  <a:pt x="441" y="539"/>
                  <a:pt x="441" y="540"/>
                  <a:pt x="441" y="539"/>
                </a:cubicBezTo>
                <a:cubicBezTo>
                  <a:pt x="442" y="540"/>
                  <a:pt x="442" y="540"/>
                  <a:pt x="442" y="540"/>
                </a:cubicBezTo>
                <a:cubicBezTo>
                  <a:pt x="442" y="540"/>
                  <a:pt x="443" y="540"/>
                  <a:pt x="444" y="541"/>
                </a:cubicBezTo>
                <a:cubicBezTo>
                  <a:pt x="444" y="541"/>
                  <a:pt x="445" y="542"/>
                  <a:pt x="445" y="542"/>
                </a:cubicBezTo>
                <a:cubicBezTo>
                  <a:pt x="445" y="541"/>
                  <a:pt x="445" y="541"/>
                  <a:pt x="444" y="541"/>
                </a:cubicBezTo>
                <a:cubicBezTo>
                  <a:pt x="444" y="541"/>
                  <a:pt x="444" y="540"/>
                  <a:pt x="444" y="540"/>
                </a:cubicBezTo>
                <a:cubicBezTo>
                  <a:pt x="444" y="540"/>
                  <a:pt x="445" y="540"/>
                  <a:pt x="445" y="540"/>
                </a:cubicBezTo>
                <a:cubicBezTo>
                  <a:pt x="445" y="540"/>
                  <a:pt x="446" y="540"/>
                  <a:pt x="446" y="540"/>
                </a:cubicBezTo>
                <a:cubicBezTo>
                  <a:pt x="447" y="540"/>
                  <a:pt x="447" y="539"/>
                  <a:pt x="448" y="539"/>
                </a:cubicBezTo>
                <a:cubicBezTo>
                  <a:pt x="448" y="539"/>
                  <a:pt x="449" y="538"/>
                  <a:pt x="449" y="538"/>
                </a:cubicBezTo>
                <a:cubicBezTo>
                  <a:pt x="450" y="538"/>
                  <a:pt x="450" y="537"/>
                  <a:pt x="450" y="537"/>
                </a:cubicBezTo>
                <a:cubicBezTo>
                  <a:pt x="451" y="537"/>
                  <a:pt x="451" y="537"/>
                  <a:pt x="451" y="537"/>
                </a:cubicBezTo>
                <a:cubicBezTo>
                  <a:pt x="452" y="537"/>
                  <a:pt x="452" y="537"/>
                  <a:pt x="452" y="537"/>
                </a:cubicBezTo>
                <a:cubicBezTo>
                  <a:pt x="452" y="538"/>
                  <a:pt x="453" y="538"/>
                  <a:pt x="454" y="538"/>
                </a:cubicBezTo>
                <a:cubicBezTo>
                  <a:pt x="455" y="539"/>
                  <a:pt x="455" y="540"/>
                  <a:pt x="456" y="541"/>
                </a:cubicBezTo>
                <a:cubicBezTo>
                  <a:pt x="456" y="541"/>
                  <a:pt x="456" y="541"/>
                  <a:pt x="456" y="541"/>
                </a:cubicBezTo>
                <a:cubicBezTo>
                  <a:pt x="457" y="542"/>
                  <a:pt x="457" y="542"/>
                  <a:pt x="457" y="542"/>
                </a:cubicBezTo>
                <a:cubicBezTo>
                  <a:pt x="457" y="542"/>
                  <a:pt x="457" y="542"/>
                  <a:pt x="457" y="542"/>
                </a:cubicBezTo>
                <a:cubicBezTo>
                  <a:pt x="457" y="542"/>
                  <a:pt x="458" y="542"/>
                  <a:pt x="458" y="542"/>
                </a:cubicBezTo>
                <a:cubicBezTo>
                  <a:pt x="458" y="542"/>
                  <a:pt x="458" y="542"/>
                  <a:pt x="458" y="542"/>
                </a:cubicBezTo>
                <a:cubicBezTo>
                  <a:pt x="458" y="542"/>
                  <a:pt x="458" y="542"/>
                  <a:pt x="458" y="542"/>
                </a:cubicBezTo>
                <a:cubicBezTo>
                  <a:pt x="458" y="542"/>
                  <a:pt x="458" y="543"/>
                  <a:pt x="458" y="543"/>
                </a:cubicBezTo>
                <a:cubicBezTo>
                  <a:pt x="459" y="543"/>
                  <a:pt x="459" y="543"/>
                  <a:pt x="459" y="543"/>
                </a:cubicBezTo>
                <a:cubicBezTo>
                  <a:pt x="459" y="544"/>
                  <a:pt x="459" y="544"/>
                  <a:pt x="458" y="544"/>
                </a:cubicBezTo>
                <a:cubicBezTo>
                  <a:pt x="458" y="544"/>
                  <a:pt x="458" y="545"/>
                  <a:pt x="458" y="545"/>
                </a:cubicBezTo>
                <a:cubicBezTo>
                  <a:pt x="458" y="545"/>
                  <a:pt x="458" y="545"/>
                  <a:pt x="458" y="545"/>
                </a:cubicBezTo>
                <a:cubicBezTo>
                  <a:pt x="458" y="545"/>
                  <a:pt x="458" y="545"/>
                  <a:pt x="458" y="545"/>
                </a:cubicBezTo>
                <a:cubicBezTo>
                  <a:pt x="458" y="545"/>
                  <a:pt x="458" y="545"/>
                  <a:pt x="458" y="545"/>
                </a:cubicBezTo>
                <a:cubicBezTo>
                  <a:pt x="458" y="545"/>
                  <a:pt x="459" y="545"/>
                  <a:pt x="459" y="544"/>
                </a:cubicBezTo>
                <a:cubicBezTo>
                  <a:pt x="459" y="544"/>
                  <a:pt x="459" y="544"/>
                  <a:pt x="459" y="544"/>
                </a:cubicBezTo>
                <a:cubicBezTo>
                  <a:pt x="459" y="544"/>
                  <a:pt x="459" y="544"/>
                  <a:pt x="459" y="544"/>
                </a:cubicBezTo>
                <a:cubicBezTo>
                  <a:pt x="460" y="545"/>
                  <a:pt x="460" y="545"/>
                  <a:pt x="461" y="545"/>
                </a:cubicBezTo>
                <a:cubicBezTo>
                  <a:pt x="461" y="545"/>
                  <a:pt x="461" y="545"/>
                  <a:pt x="461" y="546"/>
                </a:cubicBezTo>
                <a:cubicBezTo>
                  <a:pt x="462" y="546"/>
                  <a:pt x="461" y="546"/>
                  <a:pt x="462" y="546"/>
                </a:cubicBezTo>
                <a:cubicBezTo>
                  <a:pt x="462" y="546"/>
                  <a:pt x="462" y="546"/>
                  <a:pt x="462" y="546"/>
                </a:cubicBezTo>
                <a:cubicBezTo>
                  <a:pt x="462" y="546"/>
                  <a:pt x="462" y="546"/>
                  <a:pt x="462" y="546"/>
                </a:cubicBezTo>
                <a:cubicBezTo>
                  <a:pt x="462" y="546"/>
                  <a:pt x="462" y="547"/>
                  <a:pt x="461" y="547"/>
                </a:cubicBezTo>
                <a:cubicBezTo>
                  <a:pt x="461" y="547"/>
                  <a:pt x="461" y="547"/>
                  <a:pt x="461" y="547"/>
                </a:cubicBezTo>
                <a:cubicBezTo>
                  <a:pt x="461" y="547"/>
                  <a:pt x="461" y="547"/>
                  <a:pt x="461" y="547"/>
                </a:cubicBezTo>
                <a:cubicBezTo>
                  <a:pt x="462" y="547"/>
                  <a:pt x="462" y="547"/>
                  <a:pt x="462" y="547"/>
                </a:cubicBezTo>
                <a:cubicBezTo>
                  <a:pt x="462" y="547"/>
                  <a:pt x="462" y="547"/>
                  <a:pt x="462" y="547"/>
                </a:cubicBezTo>
                <a:cubicBezTo>
                  <a:pt x="463" y="548"/>
                  <a:pt x="463" y="548"/>
                  <a:pt x="463" y="548"/>
                </a:cubicBezTo>
                <a:cubicBezTo>
                  <a:pt x="463" y="548"/>
                  <a:pt x="462" y="549"/>
                  <a:pt x="462" y="549"/>
                </a:cubicBezTo>
                <a:cubicBezTo>
                  <a:pt x="462" y="549"/>
                  <a:pt x="463" y="549"/>
                  <a:pt x="463" y="549"/>
                </a:cubicBezTo>
                <a:cubicBezTo>
                  <a:pt x="463" y="549"/>
                  <a:pt x="463" y="549"/>
                  <a:pt x="463" y="548"/>
                </a:cubicBezTo>
                <a:cubicBezTo>
                  <a:pt x="463" y="548"/>
                  <a:pt x="463" y="548"/>
                  <a:pt x="463" y="548"/>
                </a:cubicBezTo>
                <a:cubicBezTo>
                  <a:pt x="463" y="548"/>
                  <a:pt x="463" y="548"/>
                  <a:pt x="463" y="548"/>
                </a:cubicBezTo>
                <a:cubicBezTo>
                  <a:pt x="464" y="548"/>
                  <a:pt x="464" y="548"/>
                  <a:pt x="464" y="548"/>
                </a:cubicBezTo>
                <a:cubicBezTo>
                  <a:pt x="464" y="548"/>
                  <a:pt x="464" y="548"/>
                  <a:pt x="464" y="548"/>
                </a:cubicBezTo>
                <a:cubicBezTo>
                  <a:pt x="464" y="548"/>
                  <a:pt x="465" y="548"/>
                  <a:pt x="465" y="548"/>
                </a:cubicBezTo>
                <a:cubicBezTo>
                  <a:pt x="465" y="548"/>
                  <a:pt x="465" y="548"/>
                  <a:pt x="465" y="549"/>
                </a:cubicBezTo>
                <a:cubicBezTo>
                  <a:pt x="466" y="549"/>
                  <a:pt x="466" y="549"/>
                  <a:pt x="466" y="549"/>
                </a:cubicBezTo>
                <a:cubicBezTo>
                  <a:pt x="466" y="549"/>
                  <a:pt x="466" y="550"/>
                  <a:pt x="465" y="550"/>
                </a:cubicBezTo>
                <a:cubicBezTo>
                  <a:pt x="465" y="550"/>
                  <a:pt x="465" y="550"/>
                  <a:pt x="465" y="550"/>
                </a:cubicBezTo>
                <a:cubicBezTo>
                  <a:pt x="465" y="550"/>
                  <a:pt x="465" y="550"/>
                  <a:pt x="465" y="550"/>
                </a:cubicBezTo>
                <a:cubicBezTo>
                  <a:pt x="464" y="550"/>
                  <a:pt x="464" y="551"/>
                  <a:pt x="464" y="551"/>
                </a:cubicBezTo>
                <a:cubicBezTo>
                  <a:pt x="464" y="551"/>
                  <a:pt x="464" y="551"/>
                  <a:pt x="464" y="552"/>
                </a:cubicBezTo>
                <a:cubicBezTo>
                  <a:pt x="464" y="552"/>
                  <a:pt x="464" y="552"/>
                  <a:pt x="464" y="552"/>
                </a:cubicBezTo>
                <a:cubicBezTo>
                  <a:pt x="465" y="552"/>
                  <a:pt x="465" y="552"/>
                  <a:pt x="465" y="552"/>
                </a:cubicBezTo>
                <a:cubicBezTo>
                  <a:pt x="465" y="552"/>
                  <a:pt x="465" y="552"/>
                  <a:pt x="465" y="552"/>
                </a:cubicBezTo>
                <a:cubicBezTo>
                  <a:pt x="465" y="552"/>
                  <a:pt x="465" y="552"/>
                  <a:pt x="465" y="552"/>
                </a:cubicBezTo>
                <a:cubicBezTo>
                  <a:pt x="465" y="552"/>
                  <a:pt x="465" y="552"/>
                  <a:pt x="465" y="552"/>
                </a:cubicBezTo>
                <a:cubicBezTo>
                  <a:pt x="465" y="552"/>
                  <a:pt x="465" y="552"/>
                  <a:pt x="465" y="553"/>
                </a:cubicBezTo>
                <a:cubicBezTo>
                  <a:pt x="465" y="553"/>
                  <a:pt x="465" y="553"/>
                  <a:pt x="465" y="553"/>
                </a:cubicBezTo>
                <a:cubicBezTo>
                  <a:pt x="465" y="553"/>
                  <a:pt x="465" y="553"/>
                  <a:pt x="465" y="553"/>
                </a:cubicBezTo>
                <a:cubicBezTo>
                  <a:pt x="465" y="553"/>
                  <a:pt x="465" y="553"/>
                  <a:pt x="465" y="553"/>
                </a:cubicBezTo>
                <a:cubicBezTo>
                  <a:pt x="465" y="553"/>
                  <a:pt x="465" y="553"/>
                  <a:pt x="465" y="553"/>
                </a:cubicBezTo>
                <a:cubicBezTo>
                  <a:pt x="465" y="553"/>
                  <a:pt x="465" y="553"/>
                  <a:pt x="465" y="554"/>
                </a:cubicBezTo>
                <a:cubicBezTo>
                  <a:pt x="465" y="554"/>
                  <a:pt x="465" y="554"/>
                  <a:pt x="465" y="554"/>
                </a:cubicBezTo>
                <a:cubicBezTo>
                  <a:pt x="465" y="554"/>
                  <a:pt x="466" y="555"/>
                  <a:pt x="466" y="555"/>
                </a:cubicBezTo>
                <a:cubicBezTo>
                  <a:pt x="466" y="555"/>
                  <a:pt x="466" y="555"/>
                  <a:pt x="466" y="555"/>
                </a:cubicBezTo>
                <a:cubicBezTo>
                  <a:pt x="466" y="555"/>
                  <a:pt x="466" y="555"/>
                  <a:pt x="466" y="555"/>
                </a:cubicBezTo>
                <a:cubicBezTo>
                  <a:pt x="467" y="555"/>
                  <a:pt x="466" y="555"/>
                  <a:pt x="466" y="555"/>
                </a:cubicBezTo>
                <a:cubicBezTo>
                  <a:pt x="467" y="555"/>
                  <a:pt x="467" y="555"/>
                  <a:pt x="467" y="555"/>
                </a:cubicBezTo>
                <a:cubicBezTo>
                  <a:pt x="467" y="555"/>
                  <a:pt x="467" y="555"/>
                  <a:pt x="468" y="555"/>
                </a:cubicBezTo>
                <a:cubicBezTo>
                  <a:pt x="468" y="555"/>
                  <a:pt x="468" y="555"/>
                  <a:pt x="468" y="555"/>
                </a:cubicBezTo>
                <a:cubicBezTo>
                  <a:pt x="468" y="556"/>
                  <a:pt x="468" y="556"/>
                  <a:pt x="468" y="556"/>
                </a:cubicBezTo>
                <a:cubicBezTo>
                  <a:pt x="468" y="556"/>
                  <a:pt x="468" y="556"/>
                  <a:pt x="468" y="556"/>
                </a:cubicBezTo>
                <a:cubicBezTo>
                  <a:pt x="468" y="556"/>
                  <a:pt x="469" y="556"/>
                  <a:pt x="469" y="556"/>
                </a:cubicBezTo>
                <a:cubicBezTo>
                  <a:pt x="469" y="556"/>
                  <a:pt x="469" y="556"/>
                  <a:pt x="469" y="556"/>
                </a:cubicBezTo>
                <a:cubicBezTo>
                  <a:pt x="470" y="556"/>
                  <a:pt x="470" y="556"/>
                  <a:pt x="470" y="556"/>
                </a:cubicBezTo>
                <a:cubicBezTo>
                  <a:pt x="470" y="556"/>
                  <a:pt x="470" y="557"/>
                  <a:pt x="471" y="557"/>
                </a:cubicBezTo>
                <a:cubicBezTo>
                  <a:pt x="471" y="557"/>
                  <a:pt x="471" y="557"/>
                  <a:pt x="471" y="557"/>
                </a:cubicBezTo>
                <a:cubicBezTo>
                  <a:pt x="471" y="557"/>
                  <a:pt x="471" y="557"/>
                  <a:pt x="471" y="557"/>
                </a:cubicBezTo>
                <a:cubicBezTo>
                  <a:pt x="471" y="557"/>
                  <a:pt x="471" y="557"/>
                  <a:pt x="472" y="557"/>
                </a:cubicBezTo>
                <a:cubicBezTo>
                  <a:pt x="472" y="557"/>
                  <a:pt x="472" y="557"/>
                  <a:pt x="472" y="557"/>
                </a:cubicBezTo>
                <a:cubicBezTo>
                  <a:pt x="472" y="557"/>
                  <a:pt x="472" y="557"/>
                  <a:pt x="473" y="557"/>
                </a:cubicBezTo>
                <a:cubicBezTo>
                  <a:pt x="473" y="557"/>
                  <a:pt x="473" y="557"/>
                  <a:pt x="473" y="557"/>
                </a:cubicBezTo>
                <a:cubicBezTo>
                  <a:pt x="473" y="557"/>
                  <a:pt x="473" y="557"/>
                  <a:pt x="473" y="557"/>
                </a:cubicBezTo>
                <a:cubicBezTo>
                  <a:pt x="473" y="557"/>
                  <a:pt x="473" y="557"/>
                  <a:pt x="474" y="557"/>
                </a:cubicBezTo>
                <a:cubicBezTo>
                  <a:pt x="474" y="557"/>
                  <a:pt x="474" y="557"/>
                  <a:pt x="474" y="557"/>
                </a:cubicBezTo>
                <a:cubicBezTo>
                  <a:pt x="474" y="557"/>
                  <a:pt x="474" y="557"/>
                  <a:pt x="474" y="557"/>
                </a:cubicBezTo>
                <a:cubicBezTo>
                  <a:pt x="474" y="556"/>
                  <a:pt x="475" y="556"/>
                  <a:pt x="475" y="556"/>
                </a:cubicBezTo>
                <a:cubicBezTo>
                  <a:pt x="475" y="556"/>
                  <a:pt x="475" y="556"/>
                  <a:pt x="475" y="557"/>
                </a:cubicBezTo>
                <a:cubicBezTo>
                  <a:pt x="475" y="557"/>
                  <a:pt x="475" y="557"/>
                  <a:pt x="475" y="557"/>
                </a:cubicBezTo>
                <a:cubicBezTo>
                  <a:pt x="475" y="557"/>
                  <a:pt x="475" y="558"/>
                  <a:pt x="475" y="558"/>
                </a:cubicBezTo>
                <a:cubicBezTo>
                  <a:pt x="475" y="558"/>
                  <a:pt x="475" y="558"/>
                  <a:pt x="476" y="558"/>
                </a:cubicBezTo>
                <a:cubicBezTo>
                  <a:pt x="476" y="558"/>
                  <a:pt x="476" y="558"/>
                  <a:pt x="476" y="558"/>
                </a:cubicBezTo>
                <a:cubicBezTo>
                  <a:pt x="476" y="558"/>
                  <a:pt x="476" y="558"/>
                  <a:pt x="476" y="558"/>
                </a:cubicBezTo>
                <a:cubicBezTo>
                  <a:pt x="476" y="558"/>
                  <a:pt x="476" y="558"/>
                  <a:pt x="476" y="558"/>
                </a:cubicBezTo>
                <a:cubicBezTo>
                  <a:pt x="475" y="558"/>
                  <a:pt x="475" y="559"/>
                  <a:pt x="475" y="559"/>
                </a:cubicBezTo>
                <a:cubicBezTo>
                  <a:pt x="475" y="559"/>
                  <a:pt x="475" y="559"/>
                  <a:pt x="475" y="559"/>
                </a:cubicBezTo>
                <a:cubicBezTo>
                  <a:pt x="475" y="559"/>
                  <a:pt x="475" y="560"/>
                  <a:pt x="475" y="560"/>
                </a:cubicBezTo>
                <a:cubicBezTo>
                  <a:pt x="475" y="560"/>
                  <a:pt x="475" y="560"/>
                  <a:pt x="476" y="560"/>
                </a:cubicBezTo>
                <a:cubicBezTo>
                  <a:pt x="476" y="560"/>
                  <a:pt x="476" y="560"/>
                  <a:pt x="476" y="560"/>
                </a:cubicBezTo>
                <a:cubicBezTo>
                  <a:pt x="476" y="560"/>
                  <a:pt x="477" y="560"/>
                  <a:pt x="477" y="559"/>
                </a:cubicBezTo>
                <a:cubicBezTo>
                  <a:pt x="477" y="559"/>
                  <a:pt x="477" y="559"/>
                  <a:pt x="477" y="559"/>
                </a:cubicBezTo>
                <a:cubicBezTo>
                  <a:pt x="478" y="559"/>
                  <a:pt x="478" y="559"/>
                  <a:pt x="478" y="559"/>
                </a:cubicBezTo>
                <a:cubicBezTo>
                  <a:pt x="478" y="559"/>
                  <a:pt x="478" y="559"/>
                  <a:pt x="478" y="559"/>
                </a:cubicBezTo>
                <a:cubicBezTo>
                  <a:pt x="478" y="559"/>
                  <a:pt x="478" y="559"/>
                  <a:pt x="478" y="558"/>
                </a:cubicBezTo>
                <a:cubicBezTo>
                  <a:pt x="478" y="558"/>
                  <a:pt x="478" y="558"/>
                  <a:pt x="478" y="558"/>
                </a:cubicBezTo>
                <a:cubicBezTo>
                  <a:pt x="478" y="558"/>
                  <a:pt x="478" y="558"/>
                  <a:pt x="478" y="557"/>
                </a:cubicBezTo>
                <a:cubicBezTo>
                  <a:pt x="478" y="557"/>
                  <a:pt x="478" y="557"/>
                  <a:pt x="478" y="557"/>
                </a:cubicBezTo>
                <a:cubicBezTo>
                  <a:pt x="479" y="557"/>
                  <a:pt x="479" y="557"/>
                  <a:pt x="479" y="557"/>
                </a:cubicBezTo>
                <a:cubicBezTo>
                  <a:pt x="479" y="557"/>
                  <a:pt x="479" y="557"/>
                  <a:pt x="479" y="557"/>
                </a:cubicBezTo>
                <a:cubicBezTo>
                  <a:pt x="479" y="557"/>
                  <a:pt x="479" y="557"/>
                  <a:pt x="479" y="557"/>
                </a:cubicBezTo>
                <a:cubicBezTo>
                  <a:pt x="479" y="558"/>
                  <a:pt x="479" y="558"/>
                  <a:pt x="479" y="558"/>
                </a:cubicBezTo>
                <a:cubicBezTo>
                  <a:pt x="479" y="558"/>
                  <a:pt x="480" y="559"/>
                  <a:pt x="480" y="559"/>
                </a:cubicBezTo>
                <a:cubicBezTo>
                  <a:pt x="480" y="559"/>
                  <a:pt x="480" y="559"/>
                  <a:pt x="480" y="559"/>
                </a:cubicBezTo>
                <a:cubicBezTo>
                  <a:pt x="480" y="559"/>
                  <a:pt x="480" y="560"/>
                  <a:pt x="480" y="560"/>
                </a:cubicBezTo>
                <a:cubicBezTo>
                  <a:pt x="480" y="560"/>
                  <a:pt x="480" y="560"/>
                  <a:pt x="480" y="560"/>
                </a:cubicBezTo>
                <a:cubicBezTo>
                  <a:pt x="480" y="560"/>
                  <a:pt x="480" y="560"/>
                  <a:pt x="480" y="561"/>
                </a:cubicBezTo>
                <a:cubicBezTo>
                  <a:pt x="480" y="561"/>
                  <a:pt x="480" y="561"/>
                  <a:pt x="480" y="561"/>
                </a:cubicBezTo>
                <a:cubicBezTo>
                  <a:pt x="479" y="561"/>
                  <a:pt x="479" y="561"/>
                  <a:pt x="478" y="562"/>
                </a:cubicBezTo>
                <a:cubicBezTo>
                  <a:pt x="478" y="562"/>
                  <a:pt x="478" y="562"/>
                  <a:pt x="478" y="562"/>
                </a:cubicBezTo>
                <a:cubicBezTo>
                  <a:pt x="478" y="563"/>
                  <a:pt x="478" y="563"/>
                  <a:pt x="478" y="563"/>
                </a:cubicBezTo>
                <a:cubicBezTo>
                  <a:pt x="478" y="563"/>
                  <a:pt x="478" y="564"/>
                  <a:pt x="478" y="564"/>
                </a:cubicBezTo>
                <a:cubicBezTo>
                  <a:pt x="478" y="564"/>
                  <a:pt x="478" y="564"/>
                  <a:pt x="477" y="564"/>
                </a:cubicBezTo>
                <a:cubicBezTo>
                  <a:pt x="477" y="564"/>
                  <a:pt x="477" y="564"/>
                  <a:pt x="477" y="564"/>
                </a:cubicBezTo>
                <a:cubicBezTo>
                  <a:pt x="478" y="565"/>
                  <a:pt x="478" y="566"/>
                  <a:pt x="478" y="566"/>
                </a:cubicBezTo>
                <a:cubicBezTo>
                  <a:pt x="478" y="566"/>
                  <a:pt x="478" y="567"/>
                  <a:pt x="478" y="567"/>
                </a:cubicBezTo>
                <a:cubicBezTo>
                  <a:pt x="478" y="567"/>
                  <a:pt x="478" y="567"/>
                  <a:pt x="478" y="567"/>
                </a:cubicBezTo>
                <a:cubicBezTo>
                  <a:pt x="478" y="567"/>
                  <a:pt x="478" y="568"/>
                  <a:pt x="478" y="568"/>
                </a:cubicBezTo>
                <a:cubicBezTo>
                  <a:pt x="478" y="568"/>
                  <a:pt x="478" y="568"/>
                  <a:pt x="478" y="568"/>
                </a:cubicBezTo>
                <a:cubicBezTo>
                  <a:pt x="479" y="569"/>
                  <a:pt x="479" y="569"/>
                  <a:pt x="478" y="570"/>
                </a:cubicBezTo>
                <a:cubicBezTo>
                  <a:pt x="478" y="570"/>
                  <a:pt x="478" y="570"/>
                  <a:pt x="478" y="570"/>
                </a:cubicBezTo>
                <a:cubicBezTo>
                  <a:pt x="478" y="571"/>
                  <a:pt x="477" y="571"/>
                  <a:pt x="477" y="571"/>
                </a:cubicBezTo>
                <a:cubicBezTo>
                  <a:pt x="477" y="571"/>
                  <a:pt x="477" y="571"/>
                  <a:pt x="476" y="571"/>
                </a:cubicBezTo>
                <a:cubicBezTo>
                  <a:pt x="476" y="571"/>
                  <a:pt x="475" y="571"/>
                  <a:pt x="475" y="571"/>
                </a:cubicBezTo>
                <a:cubicBezTo>
                  <a:pt x="474" y="571"/>
                  <a:pt x="473" y="571"/>
                  <a:pt x="473" y="571"/>
                </a:cubicBezTo>
                <a:cubicBezTo>
                  <a:pt x="473" y="571"/>
                  <a:pt x="473" y="572"/>
                  <a:pt x="474" y="572"/>
                </a:cubicBezTo>
                <a:cubicBezTo>
                  <a:pt x="474" y="572"/>
                  <a:pt x="474" y="572"/>
                  <a:pt x="474" y="572"/>
                </a:cubicBezTo>
                <a:cubicBezTo>
                  <a:pt x="475" y="572"/>
                  <a:pt x="475" y="572"/>
                  <a:pt x="476" y="572"/>
                </a:cubicBezTo>
                <a:cubicBezTo>
                  <a:pt x="476" y="572"/>
                  <a:pt x="477" y="572"/>
                  <a:pt x="477" y="572"/>
                </a:cubicBezTo>
                <a:cubicBezTo>
                  <a:pt x="477" y="572"/>
                  <a:pt x="478" y="572"/>
                  <a:pt x="478" y="572"/>
                </a:cubicBezTo>
                <a:cubicBezTo>
                  <a:pt x="478" y="572"/>
                  <a:pt x="478" y="572"/>
                  <a:pt x="478" y="572"/>
                </a:cubicBezTo>
                <a:cubicBezTo>
                  <a:pt x="478" y="573"/>
                  <a:pt x="478" y="573"/>
                  <a:pt x="478" y="573"/>
                </a:cubicBezTo>
                <a:cubicBezTo>
                  <a:pt x="478" y="573"/>
                  <a:pt x="478" y="573"/>
                  <a:pt x="478" y="573"/>
                </a:cubicBezTo>
                <a:cubicBezTo>
                  <a:pt x="478" y="573"/>
                  <a:pt x="479" y="573"/>
                  <a:pt x="479" y="573"/>
                </a:cubicBezTo>
                <a:cubicBezTo>
                  <a:pt x="479" y="573"/>
                  <a:pt x="479" y="573"/>
                  <a:pt x="479" y="573"/>
                </a:cubicBezTo>
                <a:cubicBezTo>
                  <a:pt x="479" y="574"/>
                  <a:pt x="479" y="574"/>
                  <a:pt x="478" y="575"/>
                </a:cubicBezTo>
                <a:cubicBezTo>
                  <a:pt x="478" y="575"/>
                  <a:pt x="478" y="575"/>
                  <a:pt x="479" y="576"/>
                </a:cubicBezTo>
                <a:cubicBezTo>
                  <a:pt x="479" y="576"/>
                  <a:pt x="479" y="576"/>
                  <a:pt x="479" y="576"/>
                </a:cubicBezTo>
                <a:cubicBezTo>
                  <a:pt x="479" y="576"/>
                  <a:pt x="479" y="576"/>
                  <a:pt x="479" y="576"/>
                </a:cubicBezTo>
                <a:cubicBezTo>
                  <a:pt x="478" y="577"/>
                  <a:pt x="478" y="577"/>
                  <a:pt x="477" y="578"/>
                </a:cubicBezTo>
                <a:cubicBezTo>
                  <a:pt x="477" y="578"/>
                  <a:pt x="478" y="578"/>
                  <a:pt x="478" y="578"/>
                </a:cubicBezTo>
                <a:cubicBezTo>
                  <a:pt x="478" y="579"/>
                  <a:pt x="478" y="579"/>
                  <a:pt x="478" y="579"/>
                </a:cubicBezTo>
                <a:cubicBezTo>
                  <a:pt x="478" y="579"/>
                  <a:pt x="478" y="579"/>
                  <a:pt x="478" y="579"/>
                </a:cubicBezTo>
                <a:cubicBezTo>
                  <a:pt x="478" y="580"/>
                  <a:pt x="478" y="580"/>
                  <a:pt x="478" y="580"/>
                </a:cubicBezTo>
                <a:cubicBezTo>
                  <a:pt x="478" y="580"/>
                  <a:pt x="478" y="580"/>
                  <a:pt x="477" y="580"/>
                </a:cubicBezTo>
                <a:cubicBezTo>
                  <a:pt x="478" y="580"/>
                  <a:pt x="478" y="581"/>
                  <a:pt x="479" y="580"/>
                </a:cubicBezTo>
                <a:cubicBezTo>
                  <a:pt x="479" y="580"/>
                  <a:pt x="479" y="580"/>
                  <a:pt x="479" y="580"/>
                </a:cubicBezTo>
                <a:cubicBezTo>
                  <a:pt x="479" y="580"/>
                  <a:pt x="480" y="580"/>
                  <a:pt x="481" y="580"/>
                </a:cubicBezTo>
                <a:cubicBezTo>
                  <a:pt x="481" y="580"/>
                  <a:pt x="481" y="580"/>
                  <a:pt x="481" y="581"/>
                </a:cubicBezTo>
                <a:cubicBezTo>
                  <a:pt x="481" y="581"/>
                  <a:pt x="480" y="582"/>
                  <a:pt x="480" y="582"/>
                </a:cubicBezTo>
                <a:cubicBezTo>
                  <a:pt x="480" y="582"/>
                  <a:pt x="479" y="582"/>
                  <a:pt x="479" y="582"/>
                </a:cubicBezTo>
                <a:cubicBezTo>
                  <a:pt x="479" y="582"/>
                  <a:pt x="479" y="582"/>
                  <a:pt x="479" y="583"/>
                </a:cubicBezTo>
                <a:cubicBezTo>
                  <a:pt x="479" y="583"/>
                  <a:pt x="479" y="583"/>
                  <a:pt x="479" y="583"/>
                </a:cubicBezTo>
                <a:cubicBezTo>
                  <a:pt x="480" y="583"/>
                  <a:pt x="480" y="583"/>
                  <a:pt x="480" y="583"/>
                </a:cubicBezTo>
                <a:cubicBezTo>
                  <a:pt x="480" y="583"/>
                  <a:pt x="480" y="583"/>
                  <a:pt x="480" y="584"/>
                </a:cubicBezTo>
                <a:cubicBezTo>
                  <a:pt x="480" y="584"/>
                  <a:pt x="480" y="584"/>
                  <a:pt x="480" y="584"/>
                </a:cubicBezTo>
                <a:cubicBezTo>
                  <a:pt x="479" y="585"/>
                  <a:pt x="479" y="585"/>
                  <a:pt x="479" y="586"/>
                </a:cubicBezTo>
                <a:cubicBezTo>
                  <a:pt x="479" y="586"/>
                  <a:pt x="479" y="586"/>
                  <a:pt x="479" y="586"/>
                </a:cubicBezTo>
                <a:cubicBezTo>
                  <a:pt x="479" y="586"/>
                  <a:pt x="479" y="586"/>
                  <a:pt x="479" y="586"/>
                </a:cubicBezTo>
                <a:cubicBezTo>
                  <a:pt x="479" y="586"/>
                  <a:pt x="479" y="587"/>
                  <a:pt x="479" y="587"/>
                </a:cubicBezTo>
                <a:cubicBezTo>
                  <a:pt x="479" y="587"/>
                  <a:pt x="479" y="587"/>
                  <a:pt x="479" y="587"/>
                </a:cubicBezTo>
                <a:cubicBezTo>
                  <a:pt x="478" y="587"/>
                  <a:pt x="478" y="587"/>
                  <a:pt x="478" y="587"/>
                </a:cubicBezTo>
                <a:cubicBezTo>
                  <a:pt x="478" y="586"/>
                  <a:pt x="478" y="586"/>
                  <a:pt x="478" y="586"/>
                </a:cubicBezTo>
                <a:cubicBezTo>
                  <a:pt x="478" y="586"/>
                  <a:pt x="478" y="586"/>
                  <a:pt x="478" y="586"/>
                </a:cubicBezTo>
                <a:cubicBezTo>
                  <a:pt x="478" y="586"/>
                  <a:pt x="478" y="585"/>
                  <a:pt x="478" y="585"/>
                </a:cubicBezTo>
                <a:cubicBezTo>
                  <a:pt x="478" y="585"/>
                  <a:pt x="477" y="585"/>
                  <a:pt x="477" y="584"/>
                </a:cubicBezTo>
                <a:cubicBezTo>
                  <a:pt x="477" y="584"/>
                  <a:pt x="477" y="584"/>
                  <a:pt x="477" y="584"/>
                </a:cubicBezTo>
                <a:cubicBezTo>
                  <a:pt x="477" y="584"/>
                  <a:pt x="477" y="585"/>
                  <a:pt x="477" y="585"/>
                </a:cubicBezTo>
                <a:cubicBezTo>
                  <a:pt x="477" y="585"/>
                  <a:pt x="477" y="585"/>
                  <a:pt x="477" y="585"/>
                </a:cubicBezTo>
                <a:cubicBezTo>
                  <a:pt x="477" y="586"/>
                  <a:pt x="477" y="586"/>
                  <a:pt x="477" y="587"/>
                </a:cubicBezTo>
                <a:cubicBezTo>
                  <a:pt x="477" y="587"/>
                  <a:pt x="477" y="587"/>
                  <a:pt x="477" y="586"/>
                </a:cubicBezTo>
                <a:cubicBezTo>
                  <a:pt x="476" y="587"/>
                  <a:pt x="476" y="587"/>
                  <a:pt x="475" y="587"/>
                </a:cubicBezTo>
                <a:cubicBezTo>
                  <a:pt x="475" y="587"/>
                  <a:pt x="475" y="587"/>
                  <a:pt x="475" y="587"/>
                </a:cubicBezTo>
                <a:cubicBezTo>
                  <a:pt x="475" y="587"/>
                  <a:pt x="475" y="588"/>
                  <a:pt x="475" y="588"/>
                </a:cubicBezTo>
                <a:cubicBezTo>
                  <a:pt x="475" y="588"/>
                  <a:pt x="476" y="588"/>
                  <a:pt x="476" y="588"/>
                </a:cubicBezTo>
                <a:cubicBezTo>
                  <a:pt x="476" y="588"/>
                  <a:pt x="476" y="588"/>
                  <a:pt x="476" y="588"/>
                </a:cubicBezTo>
                <a:cubicBezTo>
                  <a:pt x="477" y="588"/>
                  <a:pt x="477" y="588"/>
                  <a:pt x="477" y="588"/>
                </a:cubicBezTo>
                <a:cubicBezTo>
                  <a:pt x="477" y="588"/>
                  <a:pt x="477" y="589"/>
                  <a:pt x="477" y="589"/>
                </a:cubicBezTo>
                <a:cubicBezTo>
                  <a:pt x="477" y="589"/>
                  <a:pt x="477" y="589"/>
                  <a:pt x="477" y="590"/>
                </a:cubicBezTo>
                <a:cubicBezTo>
                  <a:pt x="477" y="590"/>
                  <a:pt x="477" y="590"/>
                  <a:pt x="477" y="589"/>
                </a:cubicBezTo>
                <a:cubicBezTo>
                  <a:pt x="477" y="589"/>
                  <a:pt x="477" y="589"/>
                  <a:pt x="478" y="589"/>
                </a:cubicBezTo>
                <a:cubicBezTo>
                  <a:pt x="478" y="589"/>
                  <a:pt x="478" y="589"/>
                  <a:pt x="478" y="589"/>
                </a:cubicBezTo>
                <a:cubicBezTo>
                  <a:pt x="478" y="589"/>
                  <a:pt x="478" y="589"/>
                  <a:pt x="478" y="589"/>
                </a:cubicBezTo>
                <a:cubicBezTo>
                  <a:pt x="478" y="588"/>
                  <a:pt x="478" y="588"/>
                  <a:pt x="478" y="588"/>
                </a:cubicBezTo>
                <a:cubicBezTo>
                  <a:pt x="478" y="588"/>
                  <a:pt x="478" y="588"/>
                  <a:pt x="479" y="588"/>
                </a:cubicBezTo>
                <a:cubicBezTo>
                  <a:pt x="479" y="588"/>
                  <a:pt x="479" y="588"/>
                  <a:pt x="479" y="587"/>
                </a:cubicBezTo>
                <a:cubicBezTo>
                  <a:pt x="479" y="587"/>
                  <a:pt x="480" y="587"/>
                  <a:pt x="480" y="587"/>
                </a:cubicBezTo>
                <a:cubicBezTo>
                  <a:pt x="480" y="586"/>
                  <a:pt x="480" y="586"/>
                  <a:pt x="480" y="586"/>
                </a:cubicBezTo>
                <a:cubicBezTo>
                  <a:pt x="480" y="586"/>
                  <a:pt x="480" y="586"/>
                  <a:pt x="480" y="586"/>
                </a:cubicBezTo>
                <a:cubicBezTo>
                  <a:pt x="481" y="586"/>
                  <a:pt x="482" y="586"/>
                  <a:pt x="483" y="586"/>
                </a:cubicBezTo>
                <a:cubicBezTo>
                  <a:pt x="483" y="586"/>
                  <a:pt x="483" y="586"/>
                  <a:pt x="483" y="586"/>
                </a:cubicBezTo>
                <a:cubicBezTo>
                  <a:pt x="484" y="586"/>
                  <a:pt x="484" y="586"/>
                  <a:pt x="484" y="586"/>
                </a:cubicBezTo>
                <a:cubicBezTo>
                  <a:pt x="485" y="586"/>
                  <a:pt x="485" y="586"/>
                  <a:pt x="485" y="586"/>
                </a:cubicBezTo>
                <a:cubicBezTo>
                  <a:pt x="485" y="586"/>
                  <a:pt x="485" y="586"/>
                  <a:pt x="486" y="587"/>
                </a:cubicBezTo>
                <a:cubicBezTo>
                  <a:pt x="486" y="587"/>
                  <a:pt x="486" y="587"/>
                  <a:pt x="487" y="587"/>
                </a:cubicBezTo>
                <a:cubicBezTo>
                  <a:pt x="487" y="587"/>
                  <a:pt x="487" y="587"/>
                  <a:pt x="487" y="587"/>
                </a:cubicBezTo>
                <a:cubicBezTo>
                  <a:pt x="487" y="588"/>
                  <a:pt x="487" y="589"/>
                  <a:pt x="487" y="589"/>
                </a:cubicBezTo>
                <a:cubicBezTo>
                  <a:pt x="487" y="590"/>
                  <a:pt x="487" y="590"/>
                  <a:pt x="488" y="590"/>
                </a:cubicBezTo>
                <a:cubicBezTo>
                  <a:pt x="488" y="591"/>
                  <a:pt x="489" y="591"/>
                  <a:pt x="490" y="591"/>
                </a:cubicBezTo>
                <a:cubicBezTo>
                  <a:pt x="490" y="591"/>
                  <a:pt x="490" y="591"/>
                  <a:pt x="490" y="591"/>
                </a:cubicBezTo>
                <a:cubicBezTo>
                  <a:pt x="490" y="592"/>
                  <a:pt x="490" y="592"/>
                  <a:pt x="490" y="592"/>
                </a:cubicBezTo>
                <a:cubicBezTo>
                  <a:pt x="490" y="593"/>
                  <a:pt x="490" y="593"/>
                  <a:pt x="490" y="593"/>
                </a:cubicBezTo>
                <a:cubicBezTo>
                  <a:pt x="490" y="594"/>
                  <a:pt x="490" y="594"/>
                  <a:pt x="489" y="595"/>
                </a:cubicBezTo>
                <a:cubicBezTo>
                  <a:pt x="489" y="595"/>
                  <a:pt x="488" y="596"/>
                  <a:pt x="489" y="596"/>
                </a:cubicBezTo>
                <a:cubicBezTo>
                  <a:pt x="489" y="595"/>
                  <a:pt x="489" y="595"/>
                  <a:pt x="490" y="595"/>
                </a:cubicBezTo>
                <a:cubicBezTo>
                  <a:pt x="490" y="595"/>
                  <a:pt x="490" y="594"/>
                  <a:pt x="490" y="594"/>
                </a:cubicBezTo>
                <a:cubicBezTo>
                  <a:pt x="491" y="594"/>
                  <a:pt x="491" y="594"/>
                  <a:pt x="491" y="594"/>
                </a:cubicBezTo>
                <a:cubicBezTo>
                  <a:pt x="491" y="593"/>
                  <a:pt x="490" y="593"/>
                  <a:pt x="491" y="592"/>
                </a:cubicBezTo>
                <a:cubicBezTo>
                  <a:pt x="491" y="592"/>
                  <a:pt x="491" y="592"/>
                  <a:pt x="491" y="591"/>
                </a:cubicBezTo>
                <a:cubicBezTo>
                  <a:pt x="491" y="591"/>
                  <a:pt x="491" y="591"/>
                  <a:pt x="491" y="591"/>
                </a:cubicBezTo>
                <a:cubicBezTo>
                  <a:pt x="491" y="591"/>
                  <a:pt x="491" y="591"/>
                  <a:pt x="491" y="591"/>
                </a:cubicBezTo>
                <a:cubicBezTo>
                  <a:pt x="491" y="592"/>
                  <a:pt x="491" y="592"/>
                  <a:pt x="491" y="593"/>
                </a:cubicBezTo>
                <a:cubicBezTo>
                  <a:pt x="491" y="593"/>
                  <a:pt x="491" y="593"/>
                  <a:pt x="491" y="593"/>
                </a:cubicBezTo>
                <a:cubicBezTo>
                  <a:pt x="491" y="593"/>
                  <a:pt x="491" y="593"/>
                  <a:pt x="491" y="594"/>
                </a:cubicBezTo>
                <a:cubicBezTo>
                  <a:pt x="491" y="594"/>
                  <a:pt x="491" y="594"/>
                  <a:pt x="491" y="594"/>
                </a:cubicBezTo>
                <a:cubicBezTo>
                  <a:pt x="491" y="594"/>
                  <a:pt x="491" y="595"/>
                  <a:pt x="491" y="595"/>
                </a:cubicBezTo>
                <a:cubicBezTo>
                  <a:pt x="491" y="596"/>
                  <a:pt x="491" y="596"/>
                  <a:pt x="491" y="597"/>
                </a:cubicBezTo>
                <a:cubicBezTo>
                  <a:pt x="491" y="597"/>
                  <a:pt x="491" y="597"/>
                  <a:pt x="491" y="597"/>
                </a:cubicBezTo>
                <a:cubicBezTo>
                  <a:pt x="491" y="597"/>
                  <a:pt x="492" y="597"/>
                  <a:pt x="492" y="597"/>
                </a:cubicBezTo>
                <a:cubicBezTo>
                  <a:pt x="492" y="596"/>
                  <a:pt x="492" y="596"/>
                  <a:pt x="492" y="595"/>
                </a:cubicBezTo>
                <a:cubicBezTo>
                  <a:pt x="492" y="595"/>
                  <a:pt x="492" y="594"/>
                  <a:pt x="492" y="594"/>
                </a:cubicBezTo>
                <a:cubicBezTo>
                  <a:pt x="493" y="594"/>
                  <a:pt x="493" y="594"/>
                  <a:pt x="494" y="594"/>
                </a:cubicBezTo>
                <a:cubicBezTo>
                  <a:pt x="494" y="593"/>
                  <a:pt x="494" y="593"/>
                  <a:pt x="495" y="592"/>
                </a:cubicBezTo>
                <a:cubicBezTo>
                  <a:pt x="495" y="592"/>
                  <a:pt x="495" y="593"/>
                  <a:pt x="495" y="593"/>
                </a:cubicBezTo>
                <a:cubicBezTo>
                  <a:pt x="495" y="593"/>
                  <a:pt x="496" y="592"/>
                  <a:pt x="496" y="592"/>
                </a:cubicBezTo>
                <a:cubicBezTo>
                  <a:pt x="496" y="592"/>
                  <a:pt x="496" y="592"/>
                  <a:pt x="496" y="591"/>
                </a:cubicBezTo>
                <a:cubicBezTo>
                  <a:pt x="496" y="591"/>
                  <a:pt x="496" y="591"/>
                  <a:pt x="496" y="591"/>
                </a:cubicBezTo>
                <a:cubicBezTo>
                  <a:pt x="497" y="591"/>
                  <a:pt x="497" y="592"/>
                  <a:pt x="497" y="592"/>
                </a:cubicBezTo>
                <a:cubicBezTo>
                  <a:pt x="497" y="592"/>
                  <a:pt x="497" y="592"/>
                  <a:pt x="497" y="592"/>
                </a:cubicBezTo>
                <a:cubicBezTo>
                  <a:pt x="497" y="591"/>
                  <a:pt x="497" y="591"/>
                  <a:pt x="497" y="591"/>
                </a:cubicBezTo>
                <a:cubicBezTo>
                  <a:pt x="498" y="591"/>
                  <a:pt x="498" y="591"/>
                  <a:pt x="498" y="591"/>
                </a:cubicBezTo>
                <a:cubicBezTo>
                  <a:pt x="499" y="590"/>
                  <a:pt x="499" y="589"/>
                  <a:pt x="499" y="589"/>
                </a:cubicBezTo>
                <a:cubicBezTo>
                  <a:pt x="499" y="588"/>
                  <a:pt x="500" y="588"/>
                  <a:pt x="500" y="587"/>
                </a:cubicBezTo>
                <a:cubicBezTo>
                  <a:pt x="500" y="587"/>
                  <a:pt x="500" y="587"/>
                  <a:pt x="500" y="587"/>
                </a:cubicBezTo>
                <a:cubicBezTo>
                  <a:pt x="500" y="587"/>
                  <a:pt x="500" y="587"/>
                  <a:pt x="500" y="587"/>
                </a:cubicBezTo>
                <a:cubicBezTo>
                  <a:pt x="500" y="587"/>
                  <a:pt x="501" y="587"/>
                  <a:pt x="501" y="587"/>
                </a:cubicBezTo>
                <a:cubicBezTo>
                  <a:pt x="501" y="587"/>
                  <a:pt x="502" y="588"/>
                  <a:pt x="502" y="588"/>
                </a:cubicBezTo>
                <a:cubicBezTo>
                  <a:pt x="502" y="589"/>
                  <a:pt x="502" y="589"/>
                  <a:pt x="503" y="589"/>
                </a:cubicBezTo>
                <a:cubicBezTo>
                  <a:pt x="503" y="589"/>
                  <a:pt x="503" y="590"/>
                  <a:pt x="503" y="590"/>
                </a:cubicBezTo>
                <a:cubicBezTo>
                  <a:pt x="503" y="590"/>
                  <a:pt x="503" y="591"/>
                  <a:pt x="503" y="591"/>
                </a:cubicBezTo>
                <a:cubicBezTo>
                  <a:pt x="503" y="592"/>
                  <a:pt x="502" y="592"/>
                  <a:pt x="502" y="592"/>
                </a:cubicBezTo>
                <a:cubicBezTo>
                  <a:pt x="502" y="593"/>
                  <a:pt x="503" y="592"/>
                  <a:pt x="503" y="592"/>
                </a:cubicBezTo>
                <a:cubicBezTo>
                  <a:pt x="503" y="592"/>
                  <a:pt x="503" y="592"/>
                  <a:pt x="503" y="591"/>
                </a:cubicBezTo>
                <a:cubicBezTo>
                  <a:pt x="503" y="591"/>
                  <a:pt x="503" y="591"/>
                  <a:pt x="503" y="590"/>
                </a:cubicBezTo>
                <a:cubicBezTo>
                  <a:pt x="503" y="590"/>
                  <a:pt x="504" y="590"/>
                  <a:pt x="503" y="589"/>
                </a:cubicBezTo>
                <a:cubicBezTo>
                  <a:pt x="503" y="589"/>
                  <a:pt x="503" y="589"/>
                  <a:pt x="503" y="589"/>
                </a:cubicBezTo>
                <a:cubicBezTo>
                  <a:pt x="502" y="588"/>
                  <a:pt x="502" y="588"/>
                  <a:pt x="502" y="587"/>
                </a:cubicBezTo>
                <a:cubicBezTo>
                  <a:pt x="502" y="587"/>
                  <a:pt x="502" y="586"/>
                  <a:pt x="503" y="586"/>
                </a:cubicBezTo>
                <a:cubicBezTo>
                  <a:pt x="503" y="587"/>
                  <a:pt x="503" y="587"/>
                  <a:pt x="503" y="587"/>
                </a:cubicBezTo>
                <a:cubicBezTo>
                  <a:pt x="504" y="587"/>
                  <a:pt x="504" y="587"/>
                  <a:pt x="504" y="587"/>
                </a:cubicBezTo>
                <a:cubicBezTo>
                  <a:pt x="504" y="587"/>
                  <a:pt x="504" y="587"/>
                  <a:pt x="504" y="587"/>
                </a:cubicBezTo>
                <a:cubicBezTo>
                  <a:pt x="504" y="587"/>
                  <a:pt x="504" y="587"/>
                  <a:pt x="504" y="587"/>
                </a:cubicBezTo>
                <a:cubicBezTo>
                  <a:pt x="504" y="587"/>
                  <a:pt x="504" y="587"/>
                  <a:pt x="504" y="587"/>
                </a:cubicBezTo>
                <a:cubicBezTo>
                  <a:pt x="504" y="586"/>
                  <a:pt x="504" y="586"/>
                  <a:pt x="504" y="586"/>
                </a:cubicBezTo>
                <a:cubicBezTo>
                  <a:pt x="504" y="586"/>
                  <a:pt x="504" y="586"/>
                  <a:pt x="504" y="586"/>
                </a:cubicBezTo>
                <a:cubicBezTo>
                  <a:pt x="504" y="586"/>
                  <a:pt x="503" y="586"/>
                  <a:pt x="503" y="586"/>
                </a:cubicBezTo>
                <a:cubicBezTo>
                  <a:pt x="503" y="586"/>
                  <a:pt x="503" y="586"/>
                  <a:pt x="503" y="586"/>
                </a:cubicBezTo>
                <a:cubicBezTo>
                  <a:pt x="503" y="586"/>
                  <a:pt x="503" y="586"/>
                  <a:pt x="503" y="586"/>
                </a:cubicBezTo>
                <a:cubicBezTo>
                  <a:pt x="503" y="585"/>
                  <a:pt x="504" y="585"/>
                  <a:pt x="504" y="585"/>
                </a:cubicBezTo>
                <a:cubicBezTo>
                  <a:pt x="504" y="585"/>
                  <a:pt x="504" y="585"/>
                  <a:pt x="504" y="585"/>
                </a:cubicBezTo>
                <a:cubicBezTo>
                  <a:pt x="504" y="585"/>
                  <a:pt x="504" y="585"/>
                  <a:pt x="505" y="585"/>
                </a:cubicBezTo>
                <a:cubicBezTo>
                  <a:pt x="505" y="585"/>
                  <a:pt x="504" y="585"/>
                  <a:pt x="504" y="585"/>
                </a:cubicBezTo>
                <a:cubicBezTo>
                  <a:pt x="504" y="585"/>
                  <a:pt x="504" y="585"/>
                  <a:pt x="504" y="585"/>
                </a:cubicBezTo>
                <a:cubicBezTo>
                  <a:pt x="504" y="585"/>
                  <a:pt x="504" y="585"/>
                  <a:pt x="504" y="585"/>
                </a:cubicBezTo>
                <a:cubicBezTo>
                  <a:pt x="504" y="586"/>
                  <a:pt x="505" y="585"/>
                  <a:pt x="505" y="585"/>
                </a:cubicBezTo>
                <a:cubicBezTo>
                  <a:pt x="505" y="585"/>
                  <a:pt x="505" y="585"/>
                  <a:pt x="505" y="585"/>
                </a:cubicBezTo>
                <a:cubicBezTo>
                  <a:pt x="505" y="585"/>
                  <a:pt x="505" y="584"/>
                  <a:pt x="505" y="584"/>
                </a:cubicBezTo>
                <a:cubicBezTo>
                  <a:pt x="505" y="584"/>
                  <a:pt x="505" y="584"/>
                  <a:pt x="504" y="584"/>
                </a:cubicBezTo>
                <a:cubicBezTo>
                  <a:pt x="504" y="584"/>
                  <a:pt x="504" y="584"/>
                  <a:pt x="505" y="584"/>
                </a:cubicBezTo>
                <a:cubicBezTo>
                  <a:pt x="505" y="584"/>
                  <a:pt x="505" y="584"/>
                  <a:pt x="505" y="584"/>
                </a:cubicBezTo>
                <a:cubicBezTo>
                  <a:pt x="505" y="584"/>
                  <a:pt x="506" y="584"/>
                  <a:pt x="506" y="584"/>
                </a:cubicBezTo>
                <a:cubicBezTo>
                  <a:pt x="506" y="585"/>
                  <a:pt x="506" y="585"/>
                  <a:pt x="506" y="585"/>
                </a:cubicBezTo>
                <a:cubicBezTo>
                  <a:pt x="506" y="584"/>
                  <a:pt x="506" y="584"/>
                  <a:pt x="506" y="584"/>
                </a:cubicBezTo>
                <a:cubicBezTo>
                  <a:pt x="506" y="584"/>
                  <a:pt x="506" y="584"/>
                  <a:pt x="506" y="584"/>
                </a:cubicBezTo>
                <a:cubicBezTo>
                  <a:pt x="506" y="584"/>
                  <a:pt x="506" y="584"/>
                  <a:pt x="506" y="584"/>
                </a:cubicBezTo>
                <a:cubicBezTo>
                  <a:pt x="506" y="584"/>
                  <a:pt x="506" y="584"/>
                  <a:pt x="506" y="584"/>
                </a:cubicBezTo>
                <a:cubicBezTo>
                  <a:pt x="507" y="584"/>
                  <a:pt x="507" y="584"/>
                  <a:pt x="507" y="584"/>
                </a:cubicBezTo>
                <a:cubicBezTo>
                  <a:pt x="507" y="584"/>
                  <a:pt x="507" y="584"/>
                  <a:pt x="507" y="583"/>
                </a:cubicBezTo>
                <a:cubicBezTo>
                  <a:pt x="506" y="583"/>
                  <a:pt x="506" y="583"/>
                  <a:pt x="506" y="583"/>
                </a:cubicBezTo>
                <a:cubicBezTo>
                  <a:pt x="505" y="583"/>
                  <a:pt x="505" y="583"/>
                  <a:pt x="505" y="583"/>
                </a:cubicBezTo>
                <a:cubicBezTo>
                  <a:pt x="505" y="583"/>
                  <a:pt x="505" y="583"/>
                  <a:pt x="505" y="583"/>
                </a:cubicBezTo>
                <a:cubicBezTo>
                  <a:pt x="505" y="583"/>
                  <a:pt x="505" y="583"/>
                  <a:pt x="505" y="583"/>
                </a:cubicBezTo>
                <a:cubicBezTo>
                  <a:pt x="505" y="583"/>
                  <a:pt x="505" y="583"/>
                  <a:pt x="505" y="583"/>
                </a:cubicBezTo>
                <a:cubicBezTo>
                  <a:pt x="505" y="583"/>
                  <a:pt x="505" y="582"/>
                  <a:pt x="505" y="582"/>
                </a:cubicBezTo>
                <a:cubicBezTo>
                  <a:pt x="505" y="582"/>
                  <a:pt x="505" y="582"/>
                  <a:pt x="505" y="582"/>
                </a:cubicBezTo>
                <a:cubicBezTo>
                  <a:pt x="505" y="582"/>
                  <a:pt x="505" y="582"/>
                  <a:pt x="505" y="582"/>
                </a:cubicBezTo>
                <a:cubicBezTo>
                  <a:pt x="505" y="582"/>
                  <a:pt x="505" y="582"/>
                  <a:pt x="505" y="582"/>
                </a:cubicBezTo>
                <a:cubicBezTo>
                  <a:pt x="505" y="582"/>
                  <a:pt x="505" y="582"/>
                  <a:pt x="506" y="582"/>
                </a:cubicBezTo>
                <a:cubicBezTo>
                  <a:pt x="506" y="582"/>
                  <a:pt x="506" y="582"/>
                  <a:pt x="506" y="582"/>
                </a:cubicBezTo>
                <a:cubicBezTo>
                  <a:pt x="506" y="582"/>
                  <a:pt x="506" y="582"/>
                  <a:pt x="506" y="582"/>
                </a:cubicBezTo>
                <a:cubicBezTo>
                  <a:pt x="506" y="582"/>
                  <a:pt x="506" y="582"/>
                  <a:pt x="506" y="581"/>
                </a:cubicBezTo>
                <a:cubicBezTo>
                  <a:pt x="506" y="581"/>
                  <a:pt x="506" y="581"/>
                  <a:pt x="506" y="580"/>
                </a:cubicBezTo>
                <a:cubicBezTo>
                  <a:pt x="506" y="580"/>
                  <a:pt x="506" y="580"/>
                  <a:pt x="506" y="580"/>
                </a:cubicBezTo>
                <a:cubicBezTo>
                  <a:pt x="506" y="580"/>
                  <a:pt x="506" y="580"/>
                  <a:pt x="506" y="580"/>
                </a:cubicBezTo>
                <a:cubicBezTo>
                  <a:pt x="506" y="580"/>
                  <a:pt x="506" y="580"/>
                  <a:pt x="506" y="580"/>
                </a:cubicBezTo>
                <a:cubicBezTo>
                  <a:pt x="506" y="580"/>
                  <a:pt x="506" y="580"/>
                  <a:pt x="507" y="580"/>
                </a:cubicBezTo>
                <a:cubicBezTo>
                  <a:pt x="507" y="580"/>
                  <a:pt x="507" y="580"/>
                  <a:pt x="507" y="580"/>
                </a:cubicBezTo>
                <a:cubicBezTo>
                  <a:pt x="507" y="580"/>
                  <a:pt x="507" y="580"/>
                  <a:pt x="507" y="580"/>
                </a:cubicBezTo>
                <a:cubicBezTo>
                  <a:pt x="507" y="580"/>
                  <a:pt x="507" y="579"/>
                  <a:pt x="507" y="579"/>
                </a:cubicBezTo>
                <a:cubicBezTo>
                  <a:pt x="506" y="579"/>
                  <a:pt x="506" y="579"/>
                  <a:pt x="506" y="579"/>
                </a:cubicBezTo>
                <a:cubicBezTo>
                  <a:pt x="506" y="579"/>
                  <a:pt x="506" y="579"/>
                  <a:pt x="506" y="579"/>
                </a:cubicBezTo>
                <a:cubicBezTo>
                  <a:pt x="506" y="578"/>
                  <a:pt x="506" y="578"/>
                  <a:pt x="506" y="579"/>
                </a:cubicBezTo>
                <a:cubicBezTo>
                  <a:pt x="507" y="579"/>
                  <a:pt x="507" y="579"/>
                  <a:pt x="507" y="579"/>
                </a:cubicBezTo>
                <a:cubicBezTo>
                  <a:pt x="507" y="579"/>
                  <a:pt x="507" y="578"/>
                  <a:pt x="507" y="578"/>
                </a:cubicBezTo>
                <a:cubicBezTo>
                  <a:pt x="507" y="578"/>
                  <a:pt x="508" y="578"/>
                  <a:pt x="508" y="578"/>
                </a:cubicBezTo>
                <a:cubicBezTo>
                  <a:pt x="508" y="578"/>
                  <a:pt x="508" y="578"/>
                  <a:pt x="508" y="578"/>
                </a:cubicBezTo>
                <a:cubicBezTo>
                  <a:pt x="508" y="579"/>
                  <a:pt x="508" y="579"/>
                  <a:pt x="509" y="579"/>
                </a:cubicBezTo>
                <a:cubicBezTo>
                  <a:pt x="509" y="579"/>
                  <a:pt x="509" y="579"/>
                  <a:pt x="509" y="579"/>
                </a:cubicBezTo>
                <a:cubicBezTo>
                  <a:pt x="509" y="579"/>
                  <a:pt x="509" y="579"/>
                  <a:pt x="509" y="579"/>
                </a:cubicBezTo>
                <a:cubicBezTo>
                  <a:pt x="509" y="579"/>
                  <a:pt x="509" y="579"/>
                  <a:pt x="509" y="579"/>
                </a:cubicBezTo>
                <a:cubicBezTo>
                  <a:pt x="509" y="579"/>
                  <a:pt x="508" y="579"/>
                  <a:pt x="508" y="578"/>
                </a:cubicBezTo>
                <a:cubicBezTo>
                  <a:pt x="508" y="578"/>
                  <a:pt x="508" y="578"/>
                  <a:pt x="508" y="578"/>
                </a:cubicBezTo>
                <a:cubicBezTo>
                  <a:pt x="508" y="578"/>
                  <a:pt x="507" y="578"/>
                  <a:pt x="507" y="578"/>
                </a:cubicBezTo>
                <a:cubicBezTo>
                  <a:pt x="507" y="578"/>
                  <a:pt x="507" y="577"/>
                  <a:pt x="507" y="577"/>
                </a:cubicBezTo>
                <a:cubicBezTo>
                  <a:pt x="507" y="577"/>
                  <a:pt x="506" y="576"/>
                  <a:pt x="506" y="576"/>
                </a:cubicBezTo>
                <a:cubicBezTo>
                  <a:pt x="506" y="576"/>
                  <a:pt x="506" y="575"/>
                  <a:pt x="506" y="575"/>
                </a:cubicBezTo>
                <a:cubicBezTo>
                  <a:pt x="506" y="575"/>
                  <a:pt x="506" y="574"/>
                  <a:pt x="507" y="574"/>
                </a:cubicBezTo>
                <a:cubicBezTo>
                  <a:pt x="507" y="574"/>
                  <a:pt x="507" y="574"/>
                  <a:pt x="507" y="573"/>
                </a:cubicBezTo>
                <a:cubicBezTo>
                  <a:pt x="507" y="573"/>
                  <a:pt x="508" y="574"/>
                  <a:pt x="508" y="574"/>
                </a:cubicBezTo>
                <a:cubicBezTo>
                  <a:pt x="508" y="574"/>
                  <a:pt x="508" y="574"/>
                  <a:pt x="508" y="574"/>
                </a:cubicBezTo>
                <a:cubicBezTo>
                  <a:pt x="508" y="574"/>
                  <a:pt x="508" y="574"/>
                  <a:pt x="508" y="574"/>
                </a:cubicBezTo>
                <a:cubicBezTo>
                  <a:pt x="509" y="574"/>
                  <a:pt x="509" y="574"/>
                  <a:pt x="509" y="574"/>
                </a:cubicBezTo>
                <a:cubicBezTo>
                  <a:pt x="508" y="574"/>
                  <a:pt x="508" y="574"/>
                  <a:pt x="508" y="574"/>
                </a:cubicBezTo>
                <a:cubicBezTo>
                  <a:pt x="508" y="574"/>
                  <a:pt x="508" y="574"/>
                  <a:pt x="508" y="574"/>
                </a:cubicBezTo>
                <a:cubicBezTo>
                  <a:pt x="508" y="574"/>
                  <a:pt x="508" y="573"/>
                  <a:pt x="508" y="573"/>
                </a:cubicBezTo>
                <a:cubicBezTo>
                  <a:pt x="508" y="572"/>
                  <a:pt x="509" y="572"/>
                  <a:pt x="509" y="572"/>
                </a:cubicBezTo>
                <a:cubicBezTo>
                  <a:pt x="509" y="572"/>
                  <a:pt x="509" y="572"/>
                  <a:pt x="509" y="572"/>
                </a:cubicBezTo>
                <a:cubicBezTo>
                  <a:pt x="509" y="572"/>
                  <a:pt x="509" y="572"/>
                  <a:pt x="509" y="572"/>
                </a:cubicBezTo>
                <a:cubicBezTo>
                  <a:pt x="509" y="572"/>
                  <a:pt x="509" y="572"/>
                  <a:pt x="509" y="571"/>
                </a:cubicBezTo>
                <a:cubicBezTo>
                  <a:pt x="509" y="571"/>
                  <a:pt x="508" y="571"/>
                  <a:pt x="509" y="571"/>
                </a:cubicBezTo>
                <a:cubicBezTo>
                  <a:pt x="509" y="570"/>
                  <a:pt x="509" y="570"/>
                  <a:pt x="509" y="570"/>
                </a:cubicBezTo>
                <a:cubicBezTo>
                  <a:pt x="509" y="570"/>
                  <a:pt x="509" y="570"/>
                  <a:pt x="509" y="569"/>
                </a:cubicBezTo>
                <a:cubicBezTo>
                  <a:pt x="509" y="569"/>
                  <a:pt x="509" y="569"/>
                  <a:pt x="509" y="569"/>
                </a:cubicBezTo>
                <a:cubicBezTo>
                  <a:pt x="510" y="569"/>
                  <a:pt x="510" y="569"/>
                  <a:pt x="510" y="568"/>
                </a:cubicBezTo>
                <a:cubicBezTo>
                  <a:pt x="510" y="568"/>
                  <a:pt x="510" y="568"/>
                  <a:pt x="510" y="568"/>
                </a:cubicBezTo>
                <a:cubicBezTo>
                  <a:pt x="510" y="568"/>
                  <a:pt x="510" y="568"/>
                  <a:pt x="510" y="568"/>
                </a:cubicBezTo>
                <a:cubicBezTo>
                  <a:pt x="510" y="568"/>
                  <a:pt x="510" y="568"/>
                  <a:pt x="510" y="568"/>
                </a:cubicBezTo>
                <a:cubicBezTo>
                  <a:pt x="510" y="568"/>
                  <a:pt x="510" y="568"/>
                  <a:pt x="510" y="568"/>
                </a:cubicBezTo>
                <a:cubicBezTo>
                  <a:pt x="510" y="567"/>
                  <a:pt x="510" y="567"/>
                  <a:pt x="510" y="567"/>
                </a:cubicBezTo>
                <a:cubicBezTo>
                  <a:pt x="510" y="567"/>
                  <a:pt x="510" y="567"/>
                  <a:pt x="510" y="567"/>
                </a:cubicBezTo>
                <a:cubicBezTo>
                  <a:pt x="511" y="567"/>
                  <a:pt x="511" y="567"/>
                  <a:pt x="511" y="567"/>
                </a:cubicBezTo>
                <a:cubicBezTo>
                  <a:pt x="511" y="567"/>
                  <a:pt x="511" y="567"/>
                  <a:pt x="511" y="567"/>
                </a:cubicBezTo>
                <a:cubicBezTo>
                  <a:pt x="512" y="567"/>
                  <a:pt x="512" y="567"/>
                  <a:pt x="513" y="568"/>
                </a:cubicBezTo>
                <a:cubicBezTo>
                  <a:pt x="513" y="568"/>
                  <a:pt x="513" y="568"/>
                  <a:pt x="513" y="569"/>
                </a:cubicBezTo>
                <a:cubicBezTo>
                  <a:pt x="513" y="569"/>
                  <a:pt x="513" y="569"/>
                  <a:pt x="513" y="569"/>
                </a:cubicBezTo>
                <a:cubicBezTo>
                  <a:pt x="513" y="569"/>
                  <a:pt x="513" y="570"/>
                  <a:pt x="513" y="570"/>
                </a:cubicBezTo>
                <a:cubicBezTo>
                  <a:pt x="513" y="570"/>
                  <a:pt x="513" y="570"/>
                  <a:pt x="512" y="570"/>
                </a:cubicBezTo>
                <a:cubicBezTo>
                  <a:pt x="512" y="570"/>
                  <a:pt x="512" y="570"/>
                  <a:pt x="512" y="570"/>
                </a:cubicBezTo>
                <a:cubicBezTo>
                  <a:pt x="512" y="570"/>
                  <a:pt x="513" y="570"/>
                  <a:pt x="513" y="571"/>
                </a:cubicBezTo>
                <a:cubicBezTo>
                  <a:pt x="513" y="571"/>
                  <a:pt x="513" y="571"/>
                  <a:pt x="513" y="571"/>
                </a:cubicBezTo>
                <a:cubicBezTo>
                  <a:pt x="513" y="571"/>
                  <a:pt x="513" y="571"/>
                  <a:pt x="513" y="571"/>
                </a:cubicBezTo>
                <a:cubicBezTo>
                  <a:pt x="513" y="571"/>
                  <a:pt x="513" y="571"/>
                  <a:pt x="513" y="571"/>
                </a:cubicBezTo>
                <a:cubicBezTo>
                  <a:pt x="513" y="571"/>
                  <a:pt x="513" y="571"/>
                  <a:pt x="513" y="571"/>
                </a:cubicBezTo>
                <a:cubicBezTo>
                  <a:pt x="513" y="571"/>
                  <a:pt x="513" y="571"/>
                  <a:pt x="513" y="571"/>
                </a:cubicBezTo>
                <a:cubicBezTo>
                  <a:pt x="513" y="572"/>
                  <a:pt x="513" y="571"/>
                  <a:pt x="513" y="572"/>
                </a:cubicBezTo>
                <a:cubicBezTo>
                  <a:pt x="513" y="572"/>
                  <a:pt x="513" y="572"/>
                  <a:pt x="513" y="572"/>
                </a:cubicBezTo>
                <a:cubicBezTo>
                  <a:pt x="513" y="572"/>
                  <a:pt x="513" y="572"/>
                  <a:pt x="513" y="572"/>
                </a:cubicBezTo>
                <a:cubicBezTo>
                  <a:pt x="513" y="572"/>
                  <a:pt x="514" y="572"/>
                  <a:pt x="514" y="572"/>
                </a:cubicBezTo>
                <a:cubicBezTo>
                  <a:pt x="514" y="572"/>
                  <a:pt x="514" y="571"/>
                  <a:pt x="514" y="571"/>
                </a:cubicBezTo>
                <a:cubicBezTo>
                  <a:pt x="514" y="571"/>
                  <a:pt x="514" y="571"/>
                  <a:pt x="514" y="571"/>
                </a:cubicBezTo>
                <a:cubicBezTo>
                  <a:pt x="514" y="571"/>
                  <a:pt x="514" y="571"/>
                  <a:pt x="514" y="571"/>
                </a:cubicBezTo>
                <a:cubicBezTo>
                  <a:pt x="514" y="571"/>
                  <a:pt x="514" y="571"/>
                  <a:pt x="514" y="571"/>
                </a:cubicBezTo>
                <a:cubicBezTo>
                  <a:pt x="514" y="571"/>
                  <a:pt x="514" y="571"/>
                  <a:pt x="515" y="571"/>
                </a:cubicBezTo>
                <a:cubicBezTo>
                  <a:pt x="515" y="571"/>
                  <a:pt x="515" y="571"/>
                  <a:pt x="515" y="572"/>
                </a:cubicBezTo>
                <a:cubicBezTo>
                  <a:pt x="515" y="572"/>
                  <a:pt x="514" y="572"/>
                  <a:pt x="514" y="572"/>
                </a:cubicBezTo>
                <a:cubicBezTo>
                  <a:pt x="514" y="572"/>
                  <a:pt x="515" y="572"/>
                  <a:pt x="515" y="572"/>
                </a:cubicBezTo>
                <a:cubicBezTo>
                  <a:pt x="515" y="572"/>
                  <a:pt x="515" y="573"/>
                  <a:pt x="515" y="573"/>
                </a:cubicBezTo>
                <a:cubicBezTo>
                  <a:pt x="515" y="573"/>
                  <a:pt x="515" y="573"/>
                  <a:pt x="515" y="573"/>
                </a:cubicBezTo>
                <a:cubicBezTo>
                  <a:pt x="515" y="573"/>
                  <a:pt x="515" y="574"/>
                  <a:pt x="515" y="574"/>
                </a:cubicBezTo>
                <a:cubicBezTo>
                  <a:pt x="515" y="574"/>
                  <a:pt x="514" y="575"/>
                  <a:pt x="515" y="575"/>
                </a:cubicBezTo>
                <a:cubicBezTo>
                  <a:pt x="515" y="575"/>
                  <a:pt x="515" y="576"/>
                  <a:pt x="516" y="576"/>
                </a:cubicBezTo>
                <a:cubicBezTo>
                  <a:pt x="516" y="576"/>
                  <a:pt x="516" y="576"/>
                  <a:pt x="516" y="576"/>
                </a:cubicBezTo>
                <a:cubicBezTo>
                  <a:pt x="516" y="576"/>
                  <a:pt x="516" y="576"/>
                  <a:pt x="516" y="576"/>
                </a:cubicBezTo>
                <a:cubicBezTo>
                  <a:pt x="516" y="576"/>
                  <a:pt x="517" y="576"/>
                  <a:pt x="517" y="577"/>
                </a:cubicBezTo>
                <a:cubicBezTo>
                  <a:pt x="517" y="577"/>
                  <a:pt x="517" y="577"/>
                  <a:pt x="517" y="577"/>
                </a:cubicBezTo>
                <a:cubicBezTo>
                  <a:pt x="517" y="577"/>
                  <a:pt x="517" y="577"/>
                  <a:pt x="517" y="577"/>
                </a:cubicBezTo>
                <a:cubicBezTo>
                  <a:pt x="517" y="578"/>
                  <a:pt x="518" y="578"/>
                  <a:pt x="518" y="578"/>
                </a:cubicBezTo>
                <a:cubicBezTo>
                  <a:pt x="518" y="578"/>
                  <a:pt x="518" y="579"/>
                  <a:pt x="517" y="579"/>
                </a:cubicBezTo>
                <a:cubicBezTo>
                  <a:pt x="517" y="579"/>
                  <a:pt x="517" y="579"/>
                  <a:pt x="517" y="579"/>
                </a:cubicBezTo>
                <a:cubicBezTo>
                  <a:pt x="516" y="579"/>
                  <a:pt x="516" y="579"/>
                  <a:pt x="516" y="579"/>
                </a:cubicBezTo>
                <a:cubicBezTo>
                  <a:pt x="516" y="579"/>
                  <a:pt x="516" y="579"/>
                  <a:pt x="516" y="579"/>
                </a:cubicBezTo>
                <a:cubicBezTo>
                  <a:pt x="516" y="579"/>
                  <a:pt x="516" y="579"/>
                  <a:pt x="516" y="579"/>
                </a:cubicBezTo>
                <a:cubicBezTo>
                  <a:pt x="516" y="580"/>
                  <a:pt x="517" y="579"/>
                  <a:pt x="517" y="580"/>
                </a:cubicBezTo>
                <a:cubicBezTo>
                  <a:pt x="518" y="580"/>
                  <a:pt x="518" y="580"/>
                  <a:pt x="518" y="581"/>
                </a:cubicBezTo>
                <a:cubicBezTo>
                  <a:pt x="517" y="581"/>
                  <a:pt x="517" y="581"/>
                  <a:pt x="517" y="581"/>
                </a:cubicBezTo>
                <a:cubicBezTo>
                  <a:pt x="517" y="581"/>
                  <a:pt x="518" y="581"/>
                  <a:pt x="518" y="581"/>
                </a:cubicBezTo>
                <a:cubicBezTo>
                  <a:pt x="518" y="581"/>
                  <a:pt x="518" y="580"/>
                  <a:pt x="518" y="580"/>
                </a:cubicBezTo>
                <a:cubicBezTo>
                  <a:pt x="518" y="580"/>
                  <a:pt x="519" y="580"/>
                  <a:pt x="519" y="580"/>
                </a:cubicBezTo>
                <a:cubicBezTo>
                  <a:pt x="519" y="580"/>
                  <a:pt x="519" y="581"/>
                  <a:pt x="519" y="581"/>
                </a:cubicBezTo>
                <a:cubicBezTo>
                  <a:pt x="519" y="581"/>
                  <a:pt x="519" y="581"/>
                  <a:pt x="519" y="581"/>
                </a:cubicBezTo>
                <a:cubicBezTo>
                  <a:pt x="519" y="581"/>
                  <a:pt x="520" y="581"/>
                  <a:pt x="520" y="581"/>
                </a:cubicBezTo>
                <a:cubicBezTo>
                  <a:pt x="520" y="581"/>
                  <a:pt x="520" y="581"/>
                  <a:pt x="520" y="581"/>
                </a:cubicBezTo>
                <a:cubicBezTo>
                  <a:pt x="520" y="581"/>
                  <a:pt x="520" y="582"/>
                  <a:pt x="520" y="582"/>
                </a:cubicBezTo>
                <a:cubicBezTo>
                  <a:pt x="520" y="582"/>
                  <a:pt x="520" y="582"/>
                  <a:pt x="520" y="582"/>
                </a:cubicBezTo>
                <a:cubicBezTo>
                  <a:pt x="520" y="582"/>
                  <a:pt x="520" y="582"/>
                  <a:pt x="520" y="582"/>
                </a:cubicBezTo>
                <a:cubicBezTo>
                  <a:pt x="520" y="583"/>
                  <a:pt x="520" y="583"/>
                  <a:pt x="519" y="583"/>
                </a:cubicBezTo>
                <a:cubicBezTo>
                  <a:pt x="519" y="583"/>
                  <a:pt x="519" y="584"/>
                  <a:pt x="518" y="584"/>
                </a:cubicBezTo>
                <a:cubicBezTo>
                  <a:pt x="518" y="584"/>
                  <a:pt x="518" y="583"/>
                  <a:pt x="517" y="583"/>
                </a:cubicBezTo>
                <a:cubicBezTo>
                  <a:pt x="517" y="583"/>
                  <a:pt x="516" y="584"/>
                  <a:pt x="516" y="585"/>
                </a:cubicBezTo>
                <a:cubicBezTo>
                  <a:pt x="516" y="585"/>
                  <a:pt x="516" y="585"/>
                  <a:pt x="517" y="585"/>
                </a:cubicBezTo>
                <a:cubicBezTo>
                  <a:pt x="517" y="585"/>
                  <a:pt x="517" y="585"/>
                  <a:pt x="517" y="585"/>
                </a:cubicBezTo>
                <a:cubicBezTo>
                  <a:pt x="517" y="585"/>
                  <a:pt x="517" y="585"/>
                  <a:pt x="517" y="584"/>
                </a:cubicBezTo>
                <a:cubicBezTo>
                  <a:pt x="517" y="584"/>
                  <a:pt x="518" y="584"/>
                  <a:pt x="518" y="584"/>
                </a:cubicBezTo>
                <a:cubicBezTo>
                  <a:pt x="518" y="584"/>
                  <a:pt x="518" y="584"/>
                  <a:pt x="518" y="584"/>
                </a:cubicBezTo>
                <a:cubicBezTo>
                  <a:pt x="518" y="584"/>
                  <a:pt x="518" y="584"/>
                  <a:pt x="518" y="584"/>
                </a:cubicBezTo>
                <a:cubicBezTo>
                  <a:pt x="519" y="584"/>
                  <a:pt x="519" y="584"/>
                  <a:pt x="520" y="584"/>
                </a:cubicBezTo>
                <a:cubicBezTo>
                  <a:pt x="520" y="584"/>
                  <a:pt x="520" y="584"/>
                  <a:pt x="520" y="583"/>
                </a:cubicBezTo>
                <a:cubicBezTo>
                  <a:pt x="520" y="583"/>
                  <a:pt x="520" y="583"/>
                  <a:pt x="521" y="583"/>
                </a:cubicBezTo>
                <a:cubicBezTo>
                  <a:pt x="521" y="584"/>
                  <a:pt x="521" y="584"/>
                  <a:pt x="521" y="584"/>
                </a:cubicBezTo>
                <a:cubicBezTo>
                  <a:pt x="521" y="584"/>
                  <a:pt x="521" y="584"/>
                  <a:pt x="521" y="584"/>
                </a:cubicBezTo>
                <a:cubicBezTo>
                  <a:pt x="521" y="584"/>
                  <a:pt x="521" y="584"/>
                  <a:pt x="521" y="584"/>
                </a:cubicBezTo>
                <a:cubicBezTo>
                  <a:pt x="521" y="584"/>
                  <a:pt x="521" y="585"/>
                  <a:pt x="521" y="585"/>
                </a:cubicBezTo>
                <a:cubicBezTo>
                  <a:pt x="521" y="585"/>
                  <a:pt x="521" y="585"/>
                  <a:pt x="521" y="585"/>
                </a:cubicBezTo>
                <a:cubicBezTo>
                  <a:pt x="521" y="585"/>
                  <a:pt x="521" y="585"/>
                  <a:pt x="521" y="585"/>
                </a:cubicBezTo>
                <a:cubicBezTo>
                  <a:pt x="521" y="585"/>
                  <a:pt x="521" y="585"/>
                  <a:pt x="521" y="585"/>
                </a:cubicBezTo>
                <a:cubicBezTo>
                  <a:pt x="521" y="585"/>
                  <a:pt x="521" y="585"/>
                  <a:pt x="521" y="586"/>
                </a:cubicBezTo>
                <a:cubicBezTo>
                  <a:pt x="521" y="586"/>
                  <a:pt x="521" y="586"/>
                  <a:pt x="521" y="586"/>
                </a:cubicBezTo>
                <a:cubicBezTo>
                  <a:pt x="521" y="586"/>
                  <a:pt x="521" y="586"/>
                  <a:pt x="521" y="586"/>
                </a:cubicBezTo>
                <a:cubicBezTo>
                  <a:pt x="522" y="586"/>
                  <a:pt x="522" y="587"/>
                  <a:pt x="522" y="586"/>
                </a:cubicBezTo>
                <a:cubicBezTo>
                  <a:pt x="522" y="586"/>
                  <a:pt x="523" y="586"/>
                  <a:pt x="523" y="586"/>
                </a:cubicBezTo>
                <a:cubicBezTo>
                  <a:pt x="523" y="586"/>
                  <a:pt x="523" y="587"/>
                  <a:pt x="523" y="587"/>
                </a:cubicBezTo>
                <a:cubicBezTo>
                  <a:pt x="523" y="587"/>
                  <a:pt x="523" y="587"/>
                  <a:pt x="523" y="587"/>
                </a:cubicBezTo>
                <a:cubicBezTo>
                  <a:pt x="523" y="587"/>
                  <a:pt x="523" y="587"/>
                  <a:pt x="523" y="588"/>
                </a:cubicBezTo>
                <a:cubicBezTo>
                  <a:pt x="523" y="588"/>
                  <a:pt x="523" y="588"/>
                  <a:pt x="522" y="588"/>
                </a:cubicBezTo>
                <a:cubicBezTo>
                  <a:pt x="522" y="588"/>
                  <a:pt x="522" y="588"/>
                  <a:pt x="522" y="588"/>
                </a:cubicBezTo>
                <a:cubicBezTo>
                  <a:pt x="522" y="588"/>
                  <a:pt x="522" y="588"/>
                  <a:pt x="522" y="588"/>
                </a:cubicBezTo>
                <a:cubicBezTo>
                  <a:pt x="522" y="588"/>
                  <a:pt x="523" y="588"/>
                  <a:pt x="523" y="588"/>
                </a:cubicBezTo>
                <a:cubicBezTo>
                  <a:pt x="523" y="588"/>
                  <a:pt x="523" y="588"/>
                  <a:pt x="523" y="588"/>
                </a:cubicBezTo>
                <a:cubicBezTo>
                  <a:pt x="523" y="588"/>
                  <a:pt x="523" y="588"/>
                  <a:pt x="523" y="589"/>
                </a:cubicBezTo>
                <a:cubicBezTo>
                  <a:pt x="523" y="589"/>
                  <a:pt x="523" y="589"/>
                  <a:pt x="523" y="589"/>
                </a:cubicBezTo>
                <a:cubicBezTo>
                  <a:pt x="523" y="589"/>
                  <a:pt x="523" y="590"/>
                  <a:pt x="523" y="590"/>
                </a:cubicBezTo>
                <a:cubicBezTo>
                  <a:pt x="523" y="590"/>
                  <a:pt x="523" y="590"/>
                  <a:pt x="522" y="590"/>
                </a:cubicBezTo>
                <a:cubicBezTo>
                  <a:pt x="522" y="590"/>
                  <a:pt x="522" y="591"/>
                  <a:pt x="521" y="591"/>
                </a:cubicBezTo>
                <a:cubicBezTo>
                  <a:pt x="521" y="591"/>
                  <a:pt x="520" y="591"/>
                  <a:pt x="520" y="591"/>
                </a:cubicBezTo>
                <a:cubicBezTo>
                  <a:pt x="519" y="591"/>
                  <a:pt x="520" y="591"/>
                  <a:pt x="520" y="591"/>
                </a:cubicBezTo>
                <a:cubicBezTo>
                  <a:pt x="520" y="591"/>
                  <a:pt x="520" y="591"/>
                  <a:pt x="520" y="591"/>
                </a:cubicBezTo>
                <a:cubicBezTo>
                  <a:pt x="520" y="591"/>
                  <a:pt x="520" y="592"/>
                  <a:pt x="520" y="592"/>
                </a:cubicBezTo>
                <a:cubicBezTo>
                  <a:pt x="520" y="592"/>
                  <a:pt x="519" y="592"/>
                  <a:pt x="519" y="593"/>
                </a:cubicBezTo>
                <a:cubicBezTo>
                  <a:pt x="519" y="593"/>
                  <a:pt x="519" y="593"/>
                  <a:pt x="519" y="593"/>
                </a:cubicBezTo>
                <a:cubicBezTo>
                  <a:pt x="519" y="593"/>
                  <a:pt x="519" y="593"/>
                  <a:pt x="519" y="593"/>
                </a:cubicBezTo>
                <a:cubicBezTo>
                  <a:pt x="520" y="593"/>
                  <a:pt x="520" y="592"/>
                  <a:pt x="520" y="592"/>
                </a:cubicBezTo>
                <a:cubicBezTo>
                  <a:pt x="521" y="592"/>
                  <a:pt x="521" y="592"/>
                  <a:pt x="521" y="591"/>
                </a:cubicBezTo>
                <a:cubicBezTo>
                  <a:pt x="521" y="591"/>
                  <a:pt x="522" y="591"/>
                  <a:pt x="522" y="591"/>
                </a:cubicBezTo>
                <a:cubicBezTo>
                  <a:pt x="522" y="592"/>
                  <a:pt x="522" y="592"/>
                  <a:pt x="522" y="592"/>
                </a:cubicBezTo>
                <a:cubicBezTo>
                  <a:pt x="522" y="592"/>
                  <a:pt x="522" y="592"/>
                  <a:pt x="522" y="592"/>
                </a:cubicBezTo>
                <a:cubicBezTo>
                  <a:pt x="522" y="592"/>
                  <a:pt x="522" y="592"/>
                  <a:pt x="522" y="592"/>
                </a:cubicBezTo>
                <a:cubicBezTo>
                  <a:pt x="522" y="592"/>
                  <a:pt x="523" y="592"/>
                  <a:pt x="523" y="592"/>
                </a:cubicBezTo>
                <a:cubicBezTo>
                  <a:pt x="523" y="591"/>
                  <a:pt x="524" y="592"/>
                  <a:pt x="524" y="591"/>
                </a:cubicBezTo>
                <a:cubicBezTo>
                  <a:pt x="524" y="591"/>
                  <a:pt x="524" y="591"/>
                  <a:pt x="525" y="591"/>
                </a:cubicBezTo>
                <a:cubicBezTo>
                  <a:pt x="525" y="591"/>
                  <a:pt x="525" y="591"/>
                  <a:pt x="525" y="591"/>
                </a:cubicBezTo>
                <a:cubicBezTo>
                  <a:pt x="525" y="592"/>
                  <a:pt x="525" y="592"/>
                  <a:pt x="525" y="592"/>
                </a:cubicBezTo>
                <a:cubicBezTo>
                  <a:pt x="525" y="592"/>
                  <a:pt x="525" y="592"/>
                  <a:pt x="525" y="592"/>
                </a:cubicBezTo>
                <a:cubicBezTo>
                  <a:pt x="525" y="593"/>
                  <a:pt x="525" y="593"/>
                  <a:pt x="525" y="593"/>
                </a:cubicBezTo>
                <a:cubicBezTo>
                  <a:pt x="525" y="593"/>
                  <a:pt x="525" y="594"/>
                  <a:pt x="525" y="594"/>
                </a:cubicBezTo>
                <a:cubicBezTo>
                  <a:pt x="525" y="594"/>
                  <a:pt x="525" y="594"/>
                  <a:pt x="525" y="594"/>
                </a:cubicBezTo>
                <a:cubicBezTo>
                  <a:pt x="525" y="594"/>
                  <a:pt x="525" y="594"/>
                  <a:pt x="525" y="594"/>
                </a:cubicBezTo>
                <a:cubicBezTo>
                  <a:pt x="525" y="594"/>
                  <a:pt x="525" y="594"/>
                  <a:pt x="525" y="594"/>
                </a:cubicBezTo>
                <a:cubicBezTo>
                  <a:pt x="525" y="594"/>
                  <a:pt x="525" y="594"/>
                  <a:pt x="525" y="595"/>
                </a:cubicBezTo>
                <a:cubicBezTo>
                  <a:pt x="525" y="595"/>
                  <a:pt x="525" y="595"/>
                  <a:pt x="525" y="595"/>
                </a:cubicBezTo>
                <a:cubicBezTo>
                  <a:pt x="525" y="595"/>
                  <a:pt x="525" y="595"/>
                  <a:pt x="525" y="595"/>
                </a:cubicBezTo>
                <a:cubicBezTo>
                  <a:pt x="525" y="595"/>
                  <a:pt x="525" y="595"/>
                  <a:pt x="525" y="595"/>
                </a:cubicBezTo>
                <a:cubicBezTo>
                  <a:pt x="524" y="595"/>
                  <a:pt x="524" y="595"/>
                  <a:pt x="523" y="595"/>
                </a:cubicBezTo>
                <a:cubicBezTo>
                  <a:pt x="522" y="596"/>
                  <a:pt x="522" y="596"/>
                  <a:pt x="522" y="596"/>
                </a:cubicBezTo>
                <a:cubicBezTo>
                  <a:pt x="521" y="597"/>
                  <a:pt x="521" y="597"/>
                  <a:pt x="520" y="597"/>
                </a:cubicBezTo>
                <a:cubicBezTo>
                  <a:pt x="520" y="597"/>
                  <a:pt x="520" y="598"/>
                  <a:pt x="520" y="598"/>
                </a:cubicBezTo>
                <a:cubicBezTo>
                  <a:pt x="520" y="598"/>
                  <a:pt x="520" y="598"/>
                  <a:pt x="520" y="598"/>
                </a:cubicBezTo>
                <a:cubicBezTo>
                  <a:pt x="520" y="598"/>
                  <a:pt x="521" y="598"/>
                  <a:pt x="521" y="598"/>
                </a:cubicBezTo>
                <a:cubicBezTo>
                  <a:pt x="521" y="598"/>
                  <a:pt x="521" y="598"/>
                  <a:pt x="521" y="597"/>
                </a:cubicBezTo>
                <a:cubicBezTo>
                  <a:pt x="522" y="597"/>
                  <a:pt x="522" y="597"/>
                  <a:pt x="522" y="597"/>
                </a:cubicBezTo>
                <a:cubicBezTo>
                  <a:pt x="523" y="596"/>
                  <a:pt x="523" y="596"/>
                  <a:pt x="524" y="596"/>
                </a:cubicBezTo>
                <a:cubicBezTo>
                  <a:pt x="524" y="596"/>
                  <a:pt x="524" y="596"/>
                  <a:pt x="525" y="596"/>
                </a:cubicBezTo>
                <a:cubicBezTo>
                  <a:pt x="525" y="596"/>
                  <a:pt x="526" y="595"/>
                  <a:pt x="526" y="595"/>
                </a:cubicBezTo>
                <a:cubicBezTo>
                  <a:pt x="526" y="595"/>
                  <a:pt x="526" y="596"/>
                  <a:pt x="526" y="596"/>
                </a:cubicBezTo>
                <a:cubicBezTo>
                  <a:pt x="526" y="596"/>
                  <a:pt x="526" y="596"/>
                  <a:pt x="527" y="596"/>
                </a:cubicBezTo>
                <a:cubicBezTo>
                  <a:pt x="527" y="596"/>
                  <a:pt x="527" y="596"/>
                  <a:pt x="527" y="597"/>
                </a:cubicBezTo>
                <a:cubicBezTo>
                  <a:pt x="527" y="597"/>
                  <a:pt x="527" y="597"/>
                  <a:pt x="527" y="597"/>
                </a:cubicBezTo>
                <a:cubicBezTo>
                  <a:pt x="527" y="597"/>
                  <a:pt x="527" y="597"/>
                  <a:pt x="527" y="597"/>
                </a:cubicBezTo>
                <a:cubicBezTo>
                  <a:pt x="526" y="597"/>
                  <a:pt x="526" y="597"/>
                  <a:pt x="526" y="597"/>
                </a:cubicBezTo>
                <a:cubicBezTo>
                  <a:pt x="526" y="597"/>
                  <a:pt x="525" y="597"/>
                  <a:pt x="525" y="598"/>
                </a:cubicBezTo>
                <a:cubicBezTo>
                  <a:pt x="525" y="598"/>
                  <a:pt x="526" y="598"/>
                  <a:pt x="526" y="598"/>
                </a:cubicBezTo>
                <a:cubicBezTo>
                  <a:pt x="526" y="598"/>
                  <a:pt x="526" y="598"/>
                  <a:pt x="526" y="598"/>
                </a:cubicBezTo>
                <a:cubicBezTo>
                  <a:pt x="526" y="598"/>
                  <a:pt x="526" y="598"/>
                  <a:pt x="526" y="598"/>
                </a:cubicBezTo>
                <a:cubicBezTo>
                  <a:pt x="526" y="599"/>
                  <a:pt x="527" y="599"/>
                  <a:pt x="527" y="599"/>
                </a:cubicBezTo>
                <a:cubicBezTo>
                  <a:pt x="527" y="599"/>
                  <a:pt x="527" y="598"/>
                  <a:pt x="527" y="598"/>
                </a:cubicBezTo>
                <a:cubicBezTo>
                  <a:pt x="527" y="598"/>
                  <a:pt x="527" y="598"/>
                  <a:pt x="527" y="598"/>
                </a:cubicBezTo>
                <a:cubicBezTo>
                  <a:pt x="527" y="599"/>
                  <a:pt x="528" y="598"/>
                  <a:pt x="528" y="598"/>
                </a:cubicBezTo>
                <a:cubicBezTo>
                  <a:pt x="528" y="598"/>
                  <a:pt x="528" y="598"/>
                  <a:pt x="528" y="598"/>
                </a:cubicBezTo>
                <a:cubicBezTo>
                  <a:pt x="528" y="598"/>
                  <a:pt x="528" y="598"/>
                  <a:pt x="528" y="598"/>
                </a:cubicBezTo>
                <a:cubicBezTo>
                  <a:pt x="528" y="598"/>
                  <a:pt x="529" y="598"/>
                  <a:pt x="529" y="598"/>
                </a:cubicBezTo>
                <a:cubicBezTo>
                  <a:pt x="529" y="598"/>
                  <a:pt x="529" y="598"/>
                  <a:pt x="529" y="598"/>
                </a:cubicBezTo>
                <a:cubicBezTo>
                  <a:pt x="529" y="599"/>
                  <a:pt x="529" y="599"/>
                  <a:pt x="529" y="599"/>
                </a:cubicBezTo>
                <a:cubicBezTo>
                  <a:pt x="530" y="599"/>
                  <a:pt x="530" y="599"/>
                  <a:pt x="530" y="599"/>
                </a:cubicBezTo>
                <a:cubicBezTo>
                  <a:pt x="530" y="599"/>
                  <a:pt x="530" y="599"/>
                  <a:pt x="530" y="599"/>
                </a:cubicBezTo>
                <a:cubicBezTo>
                  <a:pt x="530" y="600"/>
                  <a:pt x="531" y="600"/>
                  <a:pt x="531" y="600"/>
                </a:cubicBezTo>
                <a:cubicBezTo>
                  <a:pt x="531" y="600"/>
                  <a:pt x="531" y="600"/>
                  <a:pt x="531" y="600"/>
                </a:cubicBezTo>
                <a:cubicBezTo>
                  <a:pt x="531" y="600"/>
                  <a:pt x="531" y="600"/>
                  <a:pt x="531" y="601"/>
                </a:cubicBezTo>
                <a:cubicBezTo>
                  <a:pt x="531" y="601"/>
                  <a:pt x="531" y="601"/>
                  <a:pt x="531" y="601"/>
                </a:cubicBezTo>
                <a:cubicBezTo>
                  <a:pt x="531" y="601"/>
                  <a:pt x="531" y="601"/>
                  <a:pt x="531" y="601"/>
                </a:cubicBezTo>
                <a:cubicBezTo>
                  <a:pt x="530" y="600"/>
                  <a:pt x="530" y="600"/>
                  <a:pt x="529" y="600"/>
                </a:cubicBezTo>
                <a:cubicBezTo>
                  <a:pt x="529" y="600"/>
                  <a:pt x="529" y="600"/>
                  <a:pt x="529" y="600"/>
                </a:cubicBezTo>
                <a:cubicBezTo>
                  <a:pt x="529" y="600"/>
                  <a:pt x="529" y="600"/>
                  <a:pt x="529" y="600"/>
                </a:cubicBezTo>
                <a:cubicBezTo>
                  <a:pt x="529" y="600"/>
                  <a:pt x="529" y="600"/>
                  <a:pt x="529" y="601"/>
                </a:cubicBezTo>
                <a:cubicBezTo>
                  <a:pt x="529" y="601"/>
                  <a:pt x="529" y="601"/>
                  <a:pt x="530" y="601"/>
                </a:cubicBezTo>
                <a:cubicBezTo>
                  <a:pt x="530" y="601"/>
                  <a:pt x="530" y="601"/>
                  <a:pt x="530" y="602"/>
                </a:cubicBezTo>
                <a:cubicBezTo>
                  <a:pt x="530" y="602"/>
                  <a:pt x="530" y="602"/>
                  <a:pt x="530" y="602"/>
                </a:cubicBezTo>
                <a:cubicBezTo>
                  <a:pt x="530" y="602"/>
                  <a:pt x="530" y="602"/>
                  <a:pt x="530" y="602"/>
                </a:cubicBezTo>
                <a:cubicBezTo>
                  <a:pt x="529" y="602"/>
                  <a:pt x="529" y="602"/>
                  <a:pt x="529" y="602"/>
                </a:cubicBezTo>
                <a:cubicBezTo>
                  <a:pt x="529" y="603"/>
                  <a:pt x="529" y="603"/>
                  <a:pt x="528" y="603"/>
                </a:cubicBezTo>
                <a:cubicBezTo>
                  <a:pt x="528" y="603"/>
                  <a:pt x="528" y="603"/>
                  <a:pt x="528" y="603"/>
                </a:cubicBezTo>
                <a:cubicBezTo>
                  <a:pt x="528" y="603"/>
                  <a:pt x="528" y="604"/>
                  <a:pt x="527" y="604"/>
                </a:cubicBezTo>
                <a:cubicBezTo>
                  <a:pt x="527" y="604"/>
                  <a:pt x="527" y="604"/>
                  <a:pt x="527" y="604"/>
                </a:cubicBezTo>
                <a:cubicBezTo>
                  <a:pt x="527" y="604"/>
                  <a:pt x="526" y="604"/>
                  <a:pt x="526" y="604"/>
                </a:cubicBezTo>
                <a:cubicBezTo>
                  <a:pt x="526" y="604"/>
                  <a:pt x="526" y="604"/>
                  <a:pt x="526" y="604"/>
                </a:cubicBezTo>
                <a:cubicBezTo>
                  <a:pt x="526" y="604"/>
                  <a:pt x="526" y="604"/>
                  <a:pt x="526" y="604"/>
                </a:cubicBezTo>
                <a:cubicBezTo>
                  <a:pt x="526" y="604"/>
                  <a:pt x="526" y="604"/>
                  <a:pt x="526" y="604"/>
                </a:cubicBezTo>
                <a:cubicBezTo>
                  <a:pt x="527" y="604"/>
                  <a:pt x="528" y="604"/>
                  <a:pt x="528" y="604"/>
                </a:cubicBezTo>
                <a:cubicBezTo>
                  <a:pt x="529" y="604"/>
                  <a:pt x="529" y="604"/>
                  <a:pt x="529" y="604"/>
                </a:cubicBezTo>
                <a:cubicBezTo>
                  <a:pt x="529" y="605"/>
                  <a:pt x="529" y="605"/>
                  <a:pt x="529" y="605"/>
                </a:cubicBezTo>
                <a:cubicBezTo>
                  <a:pt x="530" y="605"/>
                  <a:pt x="530" y="605"/>
                  <a:pt x="530" y="605"/>
                </a:cubicBezTo>
                <a:cubicBezTo>
                  <a:pt x="530" y="605"/>
                  <a:pt x="530" y="605"/>
                  <a:pt x="530" y="605"/>
                </a:cubicBezTo>
                <a:cubicBezTo>
                  <a:pt x="530" y="606"/>
                  <a:pt x="530" y="606"/>
                  <a:pt x="530" y="606"/>
                </a:cubicBezTo>
                <a:cubicBezTo>
                  <a:pt x="530" y="606"/>
                  <a:pt x="530" y="607"/>
                  <a:pt x="530" y="607"/>
                </a:cubicBezTo>
                <a:cubicBezTo>
                  <a:pt x="530" y="607"/>
                  <a:pt x="530" y="607"/>
                  <a:pt x="530" y="607"/>
                </a:cubicBezTo>
                <a:cubicBezTo>
                  <a:pt x="530" y="607"/>
                  <a:pt x="529" y="607"/>
                  <a:pt x="529" y="607"/>
                </a:cubicBezTo>
                <a:cubicBezTo>
                  <a:pt x="530" y="607"/>
                  <a:pt x="530" y="607"/>
                  <a:pt x="530" y="607"/>
                </a:cubicBezTo>
                <a:cubicBezTo>
                  <a:pt x="530" y="607"/>
                  <a:pt x="530" y="607"/>
                  <a:pt x="530" y="608"/>
                </a:cubicBezTo>
                <a:cubicBezTo>
                  <a:pt x="530" y="608"/>
                  <a:pt x="531" y="608"/>
                  <a:pt x="531" y="608"/>
                </a:cubicBezTo>
                <a:cubicBezTo>
                  <a:pt x="532" y="608"/>
                  <a:pt x="532" y="608"/>
                  <a:pt x="533" y="608"/>
                </a:cubicBezTo>
                <a:cubicBezTo>
                  <a:pt x="533" y="608"/>
                  <a:pt x="533" y="608"/>
                  <a:pt x="533" y="608"/>
                </a:cubicBezTo>
                <a:cubicBezTo>
                  <a:pt x="533" y="608"/>
                  <a:pt x="533" y="608"/>
                  <a:pt x="533" y="608"/>
                </a:cubicBezTo>
                <a:cubicBezTo>
                  <a:pt x="534" y="609"/>
                  <a:pt x="534" y="609"/>
                  <a:pt x="534" y="610"/>
                </a:cubicBezTo>
                <a:cubicBezTo>
                  <a:pt x="534" y="610"/>
                  <a:pt x="534" y="610"/>
                  <a:pt x="534" y="610"/>
                </a:cubicBezTo>
                <a:cubicBezTo>
                  <a:pt x="534" y="610"/>
                  <a:pt x="533" y="610"/>
                  <a:pt x="533" y="610"/>
                </a:cubicBezTo>
                <a:cubicBezTo>
                  <a:pt x="533" y="610"/>
                  <a:pt x="533" y="610"/>
                  <a:pt x="533" y="610"/>
                </a:cubicBezTo>
                <a:cubicBezTo>
                  <a:pt x="533" y="610"/>
                  <a:pt x="532" y="610"/>
                  <a:pt x="532" y="610"/>
                </a:cubicBezTo>
                <a:cubicBezTo>
                  <a:pt x="532" y="610"/>
                  <a:pt x="532" y="611"/>
                  <a:pt x="532" y="611"/>
                </a:cubicBezTo>
                <a:cubicBezTo>
                  <a:pt x="532" y="611"/>
                  <a:pt x="533" y="611"/>
                  <a:pt x="533" y="611"/>
                </a:cubicBezTo>
                <a:cubicBezTo>
                  <a:pt x="534" y="610"/>
                  <a:pt x="534" y="612"/>
                  <a:pt x="533" y="612"/>
                </a:cubicBezTo>
                <a:cubicBezTo>
                  <a:pt x="533" y="612"/>
                  <a:pt x="533" y="612"/>
                  <a:pt x="533" y="612"/>
                </a:cubicBezTo>
                <a:cubicBezTo>
                  <a:pt x="533" y="612"/>
                  <a:pt x="533" y="612"/>
                  <a:pt x="533" y="612"/>
                </a:cubicBezTo>
                <a:cubicBezTo>
                  <a:pt x="534" y="612"/>
                  <a:pt x="534" y="612"/>
                  <a:pt x="534" y="612"/>
                </a:cubicBezTo>
                <a:cubicBezTo>
                  <a:pt x="534" y="613"/>
                  <a:pt x="534" y="613"/>
                  <a:pt x="534" y="614"/>
                </a:cubicBezTo>
                <a:cubicBezTo>
                  <a:pt x="533" y="614"/>
                  <a:pt x="533" y="614"/>
                  <a:pt x="533" y="614"/>
                </a:cubicBezTo>
                <a:cubicBezTo>
                  <a:pt x="533" y="614"/>
                  <a:pt x="533" y="614"/>
                  <a:pt x="533" y="614"/>
                </a:cubicBezTo>
                <a:cubicBezTo>
                  <a:pt x="533" y="614"/>
                  <a:pt x="532" y="614"/>
                  <a:pt x="532" y="614"/>
                </a:cubicBezTo>
                <a:cubicBezTo>
                  <a:pt x="532" y="614"/>
                  <a:pt x="532" y="614"/>
                  <a:pt x="532" y="614"/>
                </a:cubicBezTo>
                <a:cubicBezTo>
                  <a:pt x="531" y="613"/>
                  <a:pt x="531" y="613"/>
                  <a:pt x="532" y="613"/>
                </a:cubicBezTo>
                <a:cubicBezTo>
                  <a:pt x="532" y="613"/>
                  <a:pt x="532" y="613"/>
                  <a:pt x="532" y="612"/>
                </a:cubicBezTo>
                <a:cubicBezTo>
                  <a:pt x="532" y="612"/>
                  <a:pt x="532" y="612"/>
                  <a:pt x="532" y="612"/>
                </a:cubicBezTo>
                <a:cubicBezTo>
                  <a:pt x="532" y="612"/>
                  <a:pt x="531" y="612"/>
                  <a:pt x="531" y="612"/>
                </a:cubicBezTo>
                <a:cubicBezTo>
                  <a:pt x="531" y="612"/>
                  <a:pt x="531" y="612"/>
                  <a:pt x="531" y="612"/>
                </a:cubicBezTo>
                <a:cubicBezTo>
                  <a:pt x="530" y="612"/>
                  <a:pt x="530" y="612"/>
                  <a:pt x="530" y="613"/>
                </a:cubicBezTo>
                <a:cubicBezTo>
                  <a:pt x="530" y="613"/>
                  <a:pt x="530" y="613"/>
                  <a:pt x="530" y="613"/>
                </a:cubicBezTo>
                <a:cubicBezTo>
                  <a:pt x="530" y="613"/>
                  <a:pt x="530" y="613"/>
                  <a:pt x="530" y="613"/>
                </a:cubicBezTo>
                <a:cubicBezTo>
                  <a:pt x="530" y="613"/>
                  <a:pt x="530" y="613"/>
                  <a:pt x="530" y="613"/>
                </a:cubicBezTo>
                <a:cubicBezTo>
                  <a:pt x="531" y="613"/>
                  <a:pt x="531" y="613"/>
                  <a:pt x="531" y="613"/>
                </a:cubicBezTo>
                <a:cubicBezTo>
                  <a:pt x="531" y="614"/>
                  <a:pt x="531" y="614"/>
                  <a:pt x="531" y="614"/>
                </a:cubicBezTo>
                <a:cubicBezTo>
                  <a:pt x="531" y="614"/>
                  <a:pt x="531" y="614"/>
                  <a:pt x="531" y="614"/>
                </a:cubicBezTo>
                <a:cubicBezTo>
                  <a:pt x="531" y="614"/>
                  <a:pt x="531" y="614"/>
                  <a:pt x="530" y="614"/>
                </a:cubicBezTo>
                <a:cubicBezTo>
                  <a:pt x="530" y="614"/>
                  <a:pt x="530" y="614"/>
                  <a:pt x="530" y="614"/>
                </a:cubicBezTo>
                <a:cubicBezTo>
                  <a:pt x="530" y="614"/>
                  <a:pt x="530" y="614"/>
                  <a:pt x="530" y="614"/>
                </a:cubicBezTo>
                <a:cubicBezTo>
                  <a:pt x="530" y="614"/>
                  <a:pt x="530" y="614"/>
                  <a:pt x="530" y="614"/>
                </a:cubicBezTo>
                <a:cubicBezTo>
                  <a:pt x="530" y="614"/>
                  <a:pt x="529" y="614"/>
                  <a:pt x="529" y="614"/>
                </a:cubicBezTo>
                <a:cubicBezTo>
                  <a:pt x="529" y="614"/>
                  <a:pt x="528" y="614"/>
                  <a:pt x="528" y="613"/>
                </a:cubicBezTo>
                <a:cubicBezTo>
                  <a:pt x="528" y="613"/>
                  <a:pt x="528" y="614"/>
                  <a:pt x="528" y="614"/>
                </a:cubicBezTo>
                <a:cubicBezTo>
                  <a:pt x="528" y="614"/>
                  <a:pt x="528" y="614"/>
                  <a:pt x="529" y="614"/>
                </a:cubicBezTo>
                <a:cubicBezTo>
                  <a:pt x="529" y="614"/>
                  <a:pt x="529" y="614"/>
                  <a:pt x="529" y="614"/>
                </a:cubicBezTo>
                <a:cubicBezTo>
                  <a:pt x="529" y="614"/>
                  <a:pt x="529" y="615"/>
                  <a:pt x="529" y="615"/>
                </a:cubicBezTo>
                <a:cubicBezTo>
                  <a:pt x="529" y="615"/>
                  <a:pt x="529" y="615"/>
                  <a:pt x="530" y="615"/>
                </a:cubicBezTo>
                <a:cubicBezTo>
                  <a:pt x="530" y="615"/>
                  <a:pt x="530" y="615"/>
                  <a:pt x="530" y="615"/>
                </a:cubicBezTo>
                <a:cubicBezTo>
                  <a:pt x="531" y="615"/>
                  <a:pt x="531" y="615"/>
                  <a:pt x="532" y="615"/>
                </a:cubicBezTo>
                <a:cubicBezTo>
                  <a:pt x="532" y="615"/>
                  <a:pt x="532" y="616"/>
                  <a:pt x="532" y="616"/>
                </a:cubicBezTo>
                <a:cubicBezTo>
                  <a:pt x="531" y="616"/>
                  <a:pt x="531" y="616"/>
                  <a:pt x="531" y="616"/>
                </a:cubicBezTo>
                <a:cubicBezTo>
                  <a:pt x="530" y="616"/>
                  <a:pt x="530" y="616"/>
                  <a:pt x="529" y="616"/>
                </a:cubicBezTo>
                <a:cubicBezTo>
                  <a:pt x="529" y="616"/>
                  <a:pt x="529" y="616"/>
                  <a:pt x="529" y="616"/>
                </a:cubicBezTo>
                <a:cubicBezTo>
                  <a:pt x="529" y="616"/>
                  <a:pt x="529" y="616"/>
                  <a:pt x="529" y="616"/>
                </a:cubicBezTo>
                <a:cubicBezTo>
                  <a:pt x="529" y="616"/>
                  <a:pt x="529" y="616"/>
                  <a:pt x="529" y="616"/>
                </a:cubicBezTo>
                <a:cubicBezTo>
                  <a:pt x="529" y="616"/>
                  <a:pt x="529" y="617"/>
                  <a:pt x="529" y="617"/>
                </a:cubicBezTo>
                <a:cubicBezTo>
                  <a:pt x="529" y="617"/>
                  <a:pt x="529" y="617"/>
                  <a:pt x="529" y="617"/>
                </a:cubicBezTo>
                <a:cubicBezTo>
                  <a:pt x="529" y="617"/>
                  <a:pt x="529" y="617"/>
                  <a:pt x="529" y="617"/>
                </a:cubicBezTo>
                <a:cubicBezTo>
                  <a:pt x="530" y="617"/>
                  <a:pt x="530" y="617"/>
                  <a:pt x="530" y="617"/>
                </a:cubicBezTo>
                <a:cubicBezTo>
                  <a:pt x="530" y="617"/>
                  <a:pt x="530" y="617"/>
                  <a:pt x="531" y="617"/>
                </a:cubicBezTo>
                <a:cubicBezTo>
                  <a:pt x="531" y="618"/>
                  <a:pt x="531" y="618"/>
                  <a:pt x="531" y="618"/>
                </a:cubicBezTo>
                <a:cubicBezTo>
                  <a:pt x="531" y="618"/>
                  <a:pt x="531" y="618"/>
                  <a:pt x="532" y="618"/>
                </a:cubicBezTo>
                <a:cubicBezTo>
                  <a:pt x="532" y="618"/>
                  <a:pt x="532" y="618"/>
                  <a:pt x="532" y="619"/>
                </a:cubicBezTo>
                <a:cubicBezTo>
                  <a:pt x="532" y="619"/>
                  <a:pt x="532" y="619"/>
                  <a:pt x="532" y="619"/>
                </a:cubicBezTo>
                <a:cubicBezTo>
                  <a:pt x="531" y="619"/>
                  <a:pt x="530" y="619"/>
                  <a:pt x="530" y="618"/>
                </a:cubicBezTo>
                <a:cubicBezTo>
                  <a:pt x="529" y="618"/>
                  <a:pt x="529" y="618"/>
                  <a:pt x="529" y="618"/>
                </a:cubicBezTo>
                <a:cubicBezTo>
                  <a:pt x="529" y="618"/>
                  <a:pt x="529" y="618"/>
                  <a:pt x="529" y="619"/>
                </a:cubicBezTo>
                <a:cubicBezTo>
                  <a:pt x="529" y="619"/>
                  <a:pt x="529" y="619"/>
                  <a:pt x="529" y="619"/>
                </a:cubicBezTo>
                <a:cubicBezTo>
                  <a:pt x="530" y="619"/>
                  <a:pt x="531" y="619"/>
                  <a:pt x="532" y="619"/>
                </a:cubicBezTo>
                <a:cubicBezTo>
                  <a:pt x="533" y="619"/>
                  <a:pt x="533" y="619"/>
                  <a:pt x="533" y="620"/>
                </a:cubicBezTo>
                <a:cubicBezTo>
                  <a:pt x="533" y="620"/>
                  <a:pt x="533" y="620"/>
                  <a:pt x="533" y="620"/>
                </a:cubicBezTo>
                <a:cubicBezTo>
                  <a:pt x="533" y="621"/>
                  <a:pt x="533" y="621"/>
                  <a:pt x="533" y="621"/>
                </a:cubicBezTo>
                <a:cubicBezTo>
                  <a:pt x="534" y="621"/>
                  <a:pt x="534" y="621"/>
                  <a:pt x="534" y="621"/>
                </a:cubicBezTo>
                <a:cubicBezTo>
                  <a:pt x="534" y="621"/>
                  <a:pt x="534" y="622"/>
                  <a:pt x="534" y="622"/>
                </a:cubicBezTo>
                <a:cubicBezTo>
                  <a:pt x="534" y="622"/>
                  <a:pt x="534" y="622"/>
                  <a:pt x="534" y="622"/>
                </a:cubicBezTo>
                <a:cubicBezTo>
                  <a:pt x="533" y="622"/>
                  <a:pt x="533" y="622"/>
                  <a:pt x="532" y="622"/>
                </a:cubicBezTo>
                <a:cubicBezTo>
                  <a:pt x="532" y="621"/>
                  <a:pt x="532" y="621"/>
                  <a:pt x="532" y="622"/>
                </a:cubicBezTo>
                <a:cubicBezTo>
                  <a:pt x="532" y="622"/>
                  <a:pt x="533" y="622"/>
                  <a:pt x="533" y="622"/>
                </a:cubicBezTo>
                <a:cubicBezTo>
                  <a:pt x="534" y="622"/>
                  <a:pt x="534" y="622"/>
                  <a:pt x="534" y="622"/>
                </a:cubicBezTo>
                <a:cubicBezTo>
                  <a:pt x="534" y="622"/>
                  <a:pt x="535" y="623"/>
                  <a:pt x="535" y="623"/>
                </a:cubicBezTo>
                <a:cubicBezTo>
                  <a:pt x="535" y="623"/>
                  <a:pt x="536" y="623"/>
                  <a:pt x="536" y="623"/>
                </a:cubicBezTo>
                <a:cubicBezTo>
                  <a:pt x="536" y="623"/>
                  <a:pt x="535" y="623"/>
                  <a:pt x="535" y="623"/>
                </a:cubicBezTo>
                <a:cubicBezTo>
                  <a:pt x="535" y="623"/>
                  <a:pt x="535" y="623"/>
                  <a:pt x="535" y="623"/>
                </a:cubicBezTo>
                <a:cubicBezTo>
                  <a:pt x="536" y="624"/>
                  <a:pt x="536" y="624"/>
                  <a:pt x="537" y="624"/>
                </a:cubicBezTo>
                <a:cubicBezTo>
                  <a:pt x="537" y="624"/>
                  <a:pt x="537" y="624"/>
                  <a:pt x="538" y="624"/>
                </a:cubicBezTo>
                <a:cubicBezTo>
                  <a:pt x="538" y="624"/>
                  <a:pt x="538" y="624"/>
                  <a:pt x="538" y="624"/>
                </a:cubicBezTo>
                <a:cubicBezTo>
                  <a:pt x="538" y="625"/>
                  <a:pt x="537" y="625"/>
                  <a:pt x="537" y="625"/>
                </a:cubicBezTo>
                <a:cubicBezTo>
                  <a:pt x="537" y="625"/>
                  <a:pt x="537" y="625"/>
                  <a:pt x="538" y="625"/>
                </a:cubicBezTo>
                <a:cubicBezTo>
                  <a:pt x="538" y="625"/>
                  <a:pt x="538" y="625"/>
                  <a:pt x="538" y="625"/>
                </a:cubicBezTo>
                <a:cubicBezTo>
                  <a:pt x="538" y="625"/>
                  <a:pt x="538" y="624"/>
                  <a:pt x="538" y="624"/>
                </a:cubicBezTo>
                <a:cubicBezTo>
                  <a:pt x="538" y="625"/>
                  <a:pt x="538" y="625"/>
                  <a:pt x="538" y="626"/>
                </a:cubicBezTo>
                <a:cubicBezTo>
                  <a:pt x="538" y="626"/>
                  <a:pt x="539" y="626"/>
                  <a:pt x="539" y="626"/>
                </a:cubicBezTo>
                <a:cubicBezTo>
                  <a:pt x="539" y="626"/>
                  <a:pt x="539" y="625"/>
                  <a:pt x="539" y="624"/>
                </a:cubicBezTo>
                <a:cubicBezTo>
                  <a:pt x="540" y="625"/>
                  <a:pt x="540" y="625"/>
                  <a:pt x="540" y="625"/>
                </a:cubicBezTo>
                <a:cubicBezTo>
                  <a:pt x="540" y="625"/>
                  <a:pt x="541" y="625"/>
                  <a:pt x="541" y="625"/>
                </a:cubicBezTo>
                <a:cubicBezTo>
                  <a:pt x="541" y="625"/>
                  <a:pt x="541" y="625"/>
                  <a:pt x="541" y="625"/>
                </a:cubicBezTo>
                <a:cubicBezTo>
                  <a:pt x="541" y="625"/>
                  <a:pt x="540" y="625"/>
                  <a:pt x="540" y="626"/>
                </a:cubicBezTo>
                <a:cubicBezTo>
                  <a:pt x="540" y="626"/>
                  <a:pt x="540" y="626"/>
                  <a:pt x="540" y="626"/>
                </a:cubicBezTo>
                <a:cubicBezTo>
                  <a:pt x="540" y="626"/>
                  <a:pt x="540" y="626"/>
                  <a:pt x="540" y="626"/>
                </a:cubicBezTo>
                <a:cubicBezTo>
                  <a:pt x="540" y="626"/>
                  <a:pt x="540" y="627"/>
                  <a:pt x="540" y="627"/>
                </a:cubicBezTo>
                <a:cubicBezTo>
                  <a:pt x="541" y="627"/>
                  <a:pt x="541" y="627"/>
                  <a:pt x="541" y="628"/>
                </a:cubicBezTo>
                <a:cubicBezTo>
                  <a:pt x="541" y="628"/>
                  <a:pt x="540" y="628"/>
                  <a:pt x="540" y="628"/>
                </a:cubicBezTo>
                <a:cubicBezTo>
                  <a:pt x="540" y="628"/>
                  <a:pt x="541" y="628"/>
                  <a:pt x="541" y="629"/>
                </a:cubicBezTo>
                <a:cubicBezTo>
                  <a:pt x="541" y="629"/>
                  <a:pt x="541" y="629"/>
                  <a:pt x="541" y="629"/>
                </a:cubicBezTo>
                <a:cubicBezTo>
                  <a:pt x="541" y="629"/>
                  <a:pt x="541" y="629"/>
                  <a:pt x="541" y="629"/>
                </a:cubicBezTo>
                <a:cubicBezTo>
                  <a:pt x="540" y="629"/>
                  <a:pt x="540" y="630"/>
                  <a:pt x="540" y="630"/>
                </a:cubicBezTo>
                <a:cubicBezTo>
                  <a:pt x="540" y="630"/>
                  <a:pt x="539" y="631"/>
                  <a:pt x="539" y="631"/>
                </a:cubicBezTo>
                <a:cubicBezTo>
                  <a:pt x="539" y="631"/>
                  <a:pt x="539" y="632"/>
                  <a:pt x="540" y="632"/>
                </a:cubicBezTo>
                <a:cubicBezTo>
                  <a:pt x="540" y="632"/>
                  <a:pt x="540" y="632"/>
                  <a:pt x="540" y="632"/>
                </a:cubicBezTo>
                <a:cubicBezTo>
                  <a:pt x="540" y="631"/>
                  <a:pt x="541" y="631"/>
                  <a:pt x="541" y="631"/>
                </a:cubicBezTo>
                <a:cubicBezTo>
                  <a:pt x="541" y="630"/>
                  <a:pt x="542" y="631"/>
                  <a:pt x="542" y="631"/>
                </a:cubicBezTo>
                <a:cubicBezTo>
                  <a:pt x="542" y="631"/>
                  <a:pt x="542" y="631"/>
                  <a:pt x="542" y="631"/>
                </a:cubicBezTo>
                <a:cubicBezTo>
                  <a:pt x="543" y="631"/>
                  <a:pt x="543" y="631"/>
                  <a:pt x="543" y="631"/>
                </a:cubicBezTo>
                <a:cubicBezTo>
                  <a:pt x="543" y="631"/>
                  <a:pt x="543" y="631"/>
                  <a:pt x="544" y="630"/>
                </a:cubicBezTo>
                <a:cubicBezTo>
                  <a:pt x="544" y="630"/>
                  <a:pt x="544" y="630"/>
                  <a:pt x="544" y="631"/>
                </a:cubicBezTo>
                <a:cubicBezTo>
                  <a:pt x="545" y="631"/>
                  <a:pt x="544" y="631"/>
                  <a:pt x="544" y="631"/>
                </a:cubicBezTo>
                <a:cubicBezTo>
                  <a:pt x="544" y="631"/>
                  <a:pt x="544" y="632"/>
                  <a:pt x="544" y="632"/>
                </a:cubicBezTo>
                <a:cubicBezTo>
                  <a:pt x="544" y="632"/>
                  <a:pt x="545" y="632"/>
                  <a:pt x="546" y="632"/>
                </a:cubicBezTo>
                <a:cubicBezTo>
                  <a:pt x="546" y="632"/>
                  <a:pt x="546" y="632"/>
                  <a:pt x="546" y="632"/>
                </a:cubicBezTo>
                <a:cubicBezTo>
                  <a:pt x="546" y="632"/>
                  <a:pt x="546" y="632"/>
                  <a:pt x="546" y="632"/>
                </a:cubicBezTo>
                <a:cubicBezTo>
                  <a:pt x="546" y="633"/>
                  <a:pt x="546" y="633"/>
                  <a:pt x="546" y="633"/>
                </a:cubicBezTo>
                <a:cubicBezTo>
                  <a:pt x="546" y="633"/>
                  <a:pt x="545" y="634"/>
                  <a:pt x="545" y="634"/>
                </a:cubicBezTo>
                <a:cubicBezTo>
                  <a:pt x="545" y="634"/>
                  <a:pt x="544" y="635"/>
                  <a:pt x="544" y="635"/>
                </a:cubicBezTo>
                <a:cubicBezTo>
                  <a:pt x="544" y="635"/>
                  <a:pt x="545" y="635"/>
                  <a:pt x="545" y="635"/>
                </a:cubicBezTo>
                <a:cubicBezTo>
                  <a:pt x="545" y="635"/>
                  <a:pt x="545" y="634"/>
                  <a:pt x="545" y="634"/>
                </a:cubicBezTo>
                <a:cubicBezTo>
                  <a:pt x="546" y="634"/>
                  <a:pt x="546" y="633"/>
                  <a:pt x="547" y="633"/>
                </a:cubicBezTo>
                <a:cubicBezTo>
                  <a:pt x="547" y="633"/>
                  <a:pt x="548" y="632"/>
                  <a:pt x="548" y="631"/>
                </a:cubicBezTo>
                <a:cubicBezTo>
                  <a:pt x="548" y="631"/>
                  <a:pt x="548" y="631"/>
                  <a:pt x="548" y="631"/>
                </a:cubicBezTo>
                <a:cubicBezTo>
                  <a:pt x="548" y="631"/>
                  <a:pt x="548" y="631"/>
                  <a:pt x="548" y="631"/>
                </a:cubicBezTo>
                <a:cubicBezTo>
                  <a:pt x="548" y="631"/>
                  <a:pt x="549" y="631"/>
                  <a:pt x="549" y="632"/>
                </a:cubicBezTo>
                <a:cubicBezTo>
                  <a:pt x="549" y="632"/>
                  <a:pt x="549" y="632"/>
                  <a:pt x="548" y="632"/>
                </a:cubicBezTo>
                <a:cubicBezTo>
                  <a:pt x="548" y="633"/>
                  <a:pt x="547" y="633"/>
                  <a:pt x="547" y="634"/>
                </a:cubicBezTo>
                <a:cubicBezTo>
                  <a:pt x="547" y="634"/>
                  <a:pt x="548" y="634"/>
                  <a:pt x="548" y="633"/>
                </a:cubicBezTo>
                <a:cubicBezTo>
                  <a:pt x="548" y="633"/>
                  <a:pt x="548" y="633"/>
                  <a:pt x="548" y="633"/>
                </a:cubicBezTo>
                <a:cubicBezTo>
                  <a:pt x="548" y="633"/>
                  <a:pt x="549" y="633"/>
                  <a:pt x="549" y="633"/>
                </a:cubicBezTo>
                <a:cubicBezTo>
                  <a:pt x="549" y="633"/>
                  <a:pt x="549" y="632"/>
                  <a:pt x="549" y="632"/>
                </a:cubicBezTo>
                <a:cubicBezTo>
                  <a:pt x="549" y="632"/>
                  <a:pt x="550" y="632"/>
                  <a:pt x="550" y="633"/>
                </a:cubicBezTo>
                <a:cubicBezTo>
                  <a:pt x="550" y="633"/>
                  <a:pt x="550" y="633"/>
                  <a:pt x="550" y="633"/>
                </a:cubicBezTo>
                <a:cubicBezTo>
                  <a:pt x="549" y="633"/>
                  <a:pt x="549" y="633"/>
                  <a:pt x="549" y="633"/>
                </a:cubicBezTo>
                <a:cubicBezTo>
                  <a:pt x="549" y="634"/>
                  <a:pt x="549" y="634"/>
                  <a:pt x="549" y="634"/>
                </a:cubicBezTo>
                <a:cubicBezTo>
                  <a:pt x="549" y="634"/>
                  <a:pt x="550" y="634"/>
                  <a:pt x="550" y="634"/>
                </a:cubicBezTo>
                <a:cubicBezTo>
                  <a:pt x="550" y="634"/>
                  <a:pt x="549" y="635"/>
                  <a:pt x="549" y="635"/>
                </a:cubicBezTo>
                <a:cubicBezTo>
                  <a:pt x="549" y="635"/>
                  <a:pt x="550" y="635"/>
                  <a:pt x="550" y="636"/>
                </a:cubicBezTo>
                <a:cubicBezTo>
                  <a:pt x="551" y="636"/>
                  <a:pt x="552" y="636"/>
                  <a:pt x="553" y="636"/>
                </a:cubicBezTo>
                <a:cubicBezTo>
                  <a:pt x="553" y="636"/>
                  <a:pt x="553" y="636"/>
                  <a:pt x="553" y="636"/>
                </a:cubicBezTo>
                <a:cubicBezTo>
                  <a:pt x="553" y="636"/>
                  <a:pt x="553" y="636"/>
                  <a:pt x="554" y="636"/>
                </a:cubicBezTo>
                <a:cubicBezTo>
                  <a:pt x="554" y="636"/>
                  <a:pt x="554" y="636"/>
                  <a:pt x="554" y="636"/>
                </a:cubicBezTo>
                <a:cubicBezTo>
                  <a:pt x="555" y="636"/>
                  <a:pt x="555" y="636"/>
                  <a:pt x="555" y="636"/>
                </a:cubicBezTo>
                <a:cubicBezTo>
                  <a:pt x="555" y="635"/>
                  <a:pt x="556" y="635"/>
                  <a:pt x="556" y="635"/>
                </a:cubicBezTo>
                <a:cubicBezTo>
                  <a:pt x="556" y="635"/>
                  <a:pt x="556" y="635"/>
                  <a:pt x="557" y="635"/>
                </a:cubicBezTo>
                <a:cubicBezTo>
                  <a:pt x="557" y="635"/>
                  <a:pt x="557" y="635"/>
                  <a:pt x="557" y="635"/>
                </a:cubicBezTo>
                <a:cubicBezTo>
                  <a:pt x="557" y="635"/>
                  <a:pt x="556" y="635"/>
                  <a:pt x="556" y="635"/>
                </a:cubicBezTo>
                <a:cubicBezTo>
                  <a:pt x="557" y="635"/>
                  <a:pt x="557" y="636"/>
                  <a:pt x="557" y="636"/>
                </a:cubicBezTo>
                <a:cubicBezTo>
                  <a:pt x="557" y="636"/>
                  <a:pt x="556" y="636"/>
                  <a:pt x="556" y="636"/>
                </a:cubicBezTo>
                <a:cubicBezTo>
                  <a:pt x="556" y="637"/>
                  <a:pt x="555" y="637"/>
                  <a:pt x="555" y="637"/>
                </a:cubicBezTo>
                <a:cubicBezTo>
                  <a:pt x="556" y="637"/>
                  <a:pt x="557" y="637"/>
                  <a:pt x="557" y="637"/>
                </a:cubicBezTo>
                <a:cubicBezTo>
                  <a:pt x="557" y="637"/>
                  <a:pt x="558" y="637"/>
                  <a:pt x="558" y="637"/>
                </a:cubicBezTo>
                <a:cubicBezTo>
                  <a:pt x="558" y="637"/>
                  <a:pt x="558" y="637"/>
                  <a:pt x="558" y="638"/>
                </a:cubicBezTo>
                <a:cubicBezTo>
                  <a:pt x="558" y="638"/>
                  <a:pt x="558" y="638"/>
                  <a:pt x="559" y="638"/>
                </a:cubicBezTo>
                <a:cubicBezTo>
                  <a:pt x="559" y="638"/>
                  <a:pt x="560" y="638"/>
                  <a:pt x="560" y="638"/>
                </a:cubicBezTo>
                <a:cubicBezTo>
                  <a:pt x="560" y="638"/>
                  <a:pt x="561" y="639"/>
                  <a:pt x="561" y="639"/>
                </a:cubicBezTo>
                <a:cubicBezTo>
                  <a:pt x="561" y="639"/>
                  <a:pt x="561" y="639"/>
                  <a:pt x="560" y="640"/>
                </a:cubicBezTo>
                <a:cubicBezTo>
                  <a:pt x="560" y="640"/>
                  <a:pt x="559" y="641"/>
                  <a:pt x="559" y="641"/>
                </a:cubicBezTo>
                <a:cubicBezTo>
                  <a:pt x="558" y="641"/>
                  <a:pt x="558" y="641"/>
                  <a:pt x="558" y="641"/>
                </a:cubicBezTo>
                <a:cubicBezTo>
                  <a:pt x="557" y="641"/>
                  <a:pt x="556" y="641"/>
                  <a:pt x="555" y="642"/>
                </a:cubicBezTo>
                <a:cubicBezTo>
                  <a:pt x="555" y="642"/>
                  <a:pt x="554" y="642"/>
                  <a:pt x="554" y="642"/>
                </a:cubicBezTo>
                <a:cubicBezTo>
                  <a:pt x="554" y="642"/>
                  <a:pt x="554" y="642"/>
                  <a:pt x="554" y="642"/>
                </a:cubicBezTo>
                <a:cubicBezTo>
                  <a:pt x="554" y="643"/>
                  <a:pt x="553" y="643"/>
                  <a:pt x="552" y="643"/>
                </a:cubicBezTo>
                <a:cubicBezTo>
                  <a:pt x="553" y="643"/>
                  <a:pt x="553" y="643"/>
                  <a:pt x="553" y="644"/>
                </a:cubicBezTo>
                <a:cubicBezTo>
                  <a:pt x="553" y="644"/>
                  <a:pt x="553" y="644"/>
                  <a:pt x="553" y="644"/>
                </a:cubicBezTo>
                <a:cubicBezTo>
                  <a:pt x="553" y="644"/>
                  <a:pt x="553" y="644"/>
                  <a:pt x="553" y="644"/>
                </a:cubicBezTo>
                <a:cubicBezTo>
                  <a:pt x="552" y="645"/>
                  <a:pt x="551" y="645"/>
                  <a:pt x="550" y="644"/>
                </a:cubicBezTo>
                <a:cubicBezTo>
                  <a:pt x="550" y="644"/>
                  <a:pt x="550" y="644"/>
                  <a:pt x="550" y="644"/>
                </a:cubicBezTo>
                <a:cubicBezTo>
                  <a:pt x="549" y="644"/>
                  <a:pt x="547" y="645"/>
                  <a:pt x="546" y="645"/>
                </a:cubicBezTo>
                <a:cubicBezTo>
                  <a:pt x="547" y="645"/>
                  <a:pt x="547" y="645"/>
                  <a:pt x="548" y="645"/>
                </a:cubicBezTo>
                <a:cubicBezTo>
                  <a:pt x="548" y="645"/>
                  <a:pt x="549" y="645"/>
                  <a:pt x="549" y="645"/>
                </a:cubicBezTo>
                <a:cubicBezTo>
                  <a:pt x="549" y="645"/>
                  <a:pt x="549" y="645"/>
                  <a:pt x="549" y="645"/>
                </a:cubicBezTo>
                <a:cubicBezTo>
                  <a:pt x="549" y="645"/>
                  <a:pt x="549" y="645"/>
                  <a:pt x="549" y="645"/>
                </a:cubicBezTo>
                <a:cubicBezTo>
                  <a:pt x="548" y="647"/>
                  <a:pt x="546" y="647"/>
                  <a:pt x="545" y="647"/>
                </a:cubicBezTo>
                <a:cubicBezTo>
                  <a:pt x="544" y="648"/>
                  <a:pt x="543" y="648"/>
                  <a:pt x="543" y="648"/>
                </a:cubicBezTo>
                <a:cubicBezTo>
                  <a:pt x="542" y="649"/>
                  <a:pt x="542" y="649"/>
                  <a:pt x="542" y="650"/>
                </a:cubicBezTo>
                <a:cubicBezTo>
                  <a:pt x="542" y="650"/>
                  <a:pt x="542" y="651"/>
                  <a:pt x="542" y="651"/>
                </a:cubicBezTo>
                <a:cubicBezTo>
                  <a:pt x="542" y="651"/>
                  <a:pt x="542" y="651"/>
                  <a:pt x="542" y="651"/>
                </a:cubicBezTo>
                <a:cubicBezTo>
                  <a:pt x="542" y="651"/>
                  <a:pt x="542" y="651"/>
                  <a:pt x="542" y="651"/>
                </a:cubicBezTo>
                <a:cubicBezTo>
                  <a:pt x="542" y="652"/>
                  <a:pt x="541" y="652"/>
                  <a:pt x="541" y="652"/>
                </a:cubicBezTo>
                <a:cubicBezTo>
                  <a:pt x="541" y="652"/>
                  <a:pt x="540" y="652"/>
                  <a:pt x="540" y="652"/>
                </a:cubicBezTo>
                <a:cubicBezTo>
                  <a:pt x="540" y="652"/>
                  <a:pt x="541" y="653"/>
                  <a:pt x="541" y="653"/>
                </a:cubicBezTo>
                <a:cubicBezTo>
                  <a:pt x="541" y="652"/>
                  <a:pt x="541" y="652"/>
                  <a:pt x="541" y="652"/>
                </a:cubicBezTo>
                <a:cubicBezTo>
                  <a:pt x="541" y="652"/>
                  <a:pt x="542" y="652"/>
                  <a:pt x="542" y="652"/>
                </a:cubicBezTo>
                <a:cubicBezTo>
                  <a:pt x="542" y="653"/>
                  <a:pt x="542" y="652"/>
                  <a:pt x="543" y="652"/>
                </a:cubicBezTo>
                <a:cubicBezTo>
                  <a:pt x="543" y="652"/>
                  <a:pt x="543" y="652"/>
                  <a:pt x="543" y="651"/>
                </a:cubicBezTo>
                <a:cubicBezTo>
                  <a:pt x="543" y="651"/>
                  <a:pt x="543" y="651"/>
                  <a:pt x="544" y="651"/>
                </a:cubicBezTo>
                <a:cubicBezTo>
                  <a:pt x="544" y="651"/>
                  <a:pt x="544" y="651"/>
                  <a:pt x="544" y="651"/>
                </a:cubicBezTo>
                <a:cubicBezTo>
                  <a:pt x="545" y="651"/>
                  <a:pt x="545" y="651"/>
                  <a:pt x="546" y="650"/>
                </a:cubicBezTo>
                <a:cubicBezTo>
                  <a:pt x="547" y="650"/>
                  <a:pt x="547" y="649"/>
                  <a:pt x="548" y="649"/>
                </a:cubicBezTo>
                <a:cubicBezTo>
                  <a:pt x="549" y="649"/>
                  <a:pt x="549" y="649"/>
                  <a:pt x="549" y="649"/>
                </a:cubicBezTo>
                <a:cubicBezTo>
                  <a:pt x="549" y="649"/>
                  <a:pt x="550" y="648"/>
                  <a:pt x="550" y="648"/>
                </a:cubicBezTo>
                <a:cubicBezTo>
                  <a:pt x="550" y="648"/>
                  <a:pt x="549" y="648"/>
                  <a:pt x="549" y="648"/>
                </a:cubicBezTo>
                <a:cubicBezTo>
                  <a:pt x="549" y="647"/>
                  <a:pt x="550" y="647"/>
                  <a:pt x="550" y="647"/>
                </a:cubicBezTo>
                <a:cubicBezTo>
                  <a:pt x="550" y="647"/>
                  <a:pt x="550" y="646"/>
                  <a:pt x="551" y="646"/>
                </a:cubicBezTo>
                <a:cubicBezTo>
                  <a:pt x="551" y="646"/>
                  <a:pt x="551" y="646"/>
                  <a:pt x="552" y="646"/>
                </a:cubicBezTo>
                <a:cubicBezTo>
                  <a:pt x="553" y="645"/>
                  <a:pt x="554" y="645"/>
                  <a:pt x="555" y="644"/>
                </a:cubicBezTo>
                <a:cubicBezTo>
                  <a:pt x="555" y="644"/>
                  <a:pt x="556" y="644"/>
                  <a:pt x="556" y="644"/>
                </a:cubicBezTo>
                <a:cubicBezTo>
                  <a:pt x="556" y="644"/>
                  <a:pt x="557" y="645"/>
                  <a:pt x="557" y="644"/>
                </a:cubicBezTo>
                <a:cubicBezTo>
                  <a:pt x="556" y="644"/>
                  <a:pt x="556" y="644"/>
                  <a:pt x="555" y="644"/>
                </a:cubicBezTo>
                <a:cubicBezTo>
                  <a:pt x="554" y="644"/>
                  <a:pt x="554" y="644"/>
                  <a:pt x="553" y="644"/>
                </a:cubicBezTo>
                <a:cubicBezTo>
                  <a:pt x="553" y="643"/>
                  <a:pt x="554" y="643"/>
                  <a:pt x="554" y="643"/>
                </a:cubicBezTo>
                <a:cubicBezTo>
                  <a:pt x="555" y="643"/>
                  <a:pt x="556" y="643"/>
                  <a:pt x="557" y="643"/>
                </a:cubicBezTo>
                <a:cubicBezTo>
                  <a:pt x="558" y="643"/>
                  <a:pt x="559" y="643"/>
                  <a:pt x="560" y="643"/>
                </a:cubicBezTo>
                <a:cubicBezTo>
                  <a:pt x="560" y="643"/>
                  <a:pt x="560" y="643"/>
                  <a:pt x="560" y="644"/>
                </a:cubicBezTo>
                <a:cubicBezTo>
                  <a:pt x="560" y="644"/>
                  <a:pt x="560" y="644"/>
                  <a:pt x="560" y="644"/>
                </a:cubicBezTo>
                <a:cubicBezTo>
                  <a:pt x="561" y="645"/>
                  <a:pt x="562" y="646"/>
                  <a:pt x="562" y="646"/>
                </a:cubicBezTo>
                <a:cubicBezTo>
                  <a:pt x="562" y="647"/>
                  <a:pt x="562" y="647"/>
                  <a:pt x="562" y="647"/>
                </a:cubicBezTo>
                <a:cubicBezTo>
                  <a:pt x="562" y="647"/>
                  <a:pt x="562" y="647"/>
                  <a:pt x="562" y="647"/>
                </a:cubicBezTo>
                <a:cubicBezTo>
                  <a:pt x="562" y="647"/>
                  <a:pt x="562" y="648"/>
                  <a:pt x="562" y="648"/>
                </a:cubicBezTo>
                <a:cubicBezTo>
                  <a:pt x="561" y="649"/>
                  <a:pt x="560" y="649"/>
                  <a:pt x="560" y="650"/>
                </a:cubicBezTo>
                <a:cubicBezTo>
                  <a:pt x="560" y="650"/>
                  <a:pt x="561" y="650"/>
                  <a:pt x="561" y="650"/>
                </a:cubicBezTo>
                <a:cubicBezTo>
                  <a:pt x="561" y="650"/>
                  <a:pt x="561" y="650"/>
                  <a:pt x="561" y="650"/>
                </a:cubicBezTo>
                <a:cubicBezTo>
                  <a:pt x="561" y="651"/>
                  <a:pt x="561" y="651"/>
                  <a:pt x="561" y="651"/>
                </a:cubicBezTo>
                <a:cubicBezTo>
                  <a:pt x="562" y="651"/>
                  <a:pt x="562" y="650"/>
                  <a:pt x="562" y="649"/>
                </a:cubicBezTo>
                <a:cubicBezTo>
                  <a:pt x="562" y="649"/>
                  <a:pt x="562" y="649"/>
                  <a:pt x="562" y="649"/>
                </a:cubicBezTo>
                <a:cubicBezTo>
                  <a:pt x="562" y="649"/>
                  <a:pt x="562" y="649"/>
                  <a:pt x="562" y="649"/>
                </a:cubicBezTo>
                <a:cubicBezTo>
                  <a:pt x="563" y="648"/>
                  <a:pt x="564" y="649"/>
                  <a:pt x="566" y="648"/>
                </a:cubicBezTo>
                <a:cubicBezTo>
                  <a:pt x="566" y="648"/>
                  <a:pt x="566" y="648"/>
                  <a:pt x="567" y="648"/>
                </a:cubicBezTo>
                <a:cubicBezTo>
                  <a:pt x="567" y="648"/>
                  <a:pt x="566" y="648"/>
                  <a:pt x="566" y="648"/>
                </a:cubicBezTo>
                <a:cubicBezTo>
                  <a:pt x="566" y="649"/>
                  <a:pt x="566" y="649"/>
                  <a:pt x="566" y="649"/>
                </a:cubicBezTo>
                <a:cubicBezTo>
                  <a:pt x="566" y="650"/>
                  <a:pt x="568" y="650"/>
                  <a:pt x="568" y="650"/>
                </a:cubicBezTo>
                <a:cubicBezTo>
                  <a:pt x="568" y="650"/>
                  <a:pt x="568" y="650"/>
                  <a:pt x="569" y="650"/>
                </a:cubicBezTo>
                <a:cubicBezTo>
                  <a:pt x="569" y="650"/>
                  <a:pt x="569" y="650"/>
                  <a:pt x="569" y="650"/>
                </a:cubicBezTo>
                <a:cubicBezTo>
                  <a:pt x="569" y="650"/>
                  <a:pt x="570" y="650"/>
                  <a:pt x="569" y="651"/>
                </a:cubicBezTo>
                <a:cubicBezTo>
                  <a:pt x="569" y="651"/>
                  <a:pt x="569" y="651"/>
                  <a:pt x="569" y="651"/>
                </a:cubicBezTo>
                <a:cubicBezTo>
                  <a:pt x="569" y="651"/>
                  <a:pt x="569" y="651"/>
                  <a:pt x="569" y="651"/>
                </a:cubicBezTo>
                <a:cubicBezTo>
                  <a:pt x="569" y="651"/>
                  <a:pt x="568" y="651"/>
                  <a:pt x="568" y="651"/>
                </a:cubicBezTo>
                <a:cubicBezTo>
                  <a:pt x="568" y="651"/>
                  <a:pt x="568" y="651"/>
                  <a:pt x="569" y="651"/>
                </a:cubicBezTo>
                <a:cubicBezTo>
                  <a:pt x="569" y="651"/>
                  <a:pt x="569" y="651"/>
                  <a:pt x="569" y="651"/>
                </a:cubicBezTo>
                <a:cubicBezTo>
                  <a:pt x="570" y="652"/>
                  <a:pt x="570" y="652"/>
                  <a:pt x="570" y="652"/>
                </a:cubicBezTo>
                <a:cubicBezTo>
                  <a:pt x="570" y="652"/>
                  <a:pt x="570" y="653"/>
                  <a:pt x="571" y="653"/>
                </a:cubicBezTo>
                <a:cubicBezTo>
                  <a:pt x="571" y="653"/>
                  <a:pt x="571" y="654"/>
                  <a:pt x="571" y="654"/>
                </a:cubicBezTo>
                <a:cubicBezTo>
                  <a:pt x="571" y="654"/>
                  <a:pt x="571" y="654"/>
                  <a:pt x="571" y="654"/>
                </a:cubicBezTo>
                <a:cubicBezTo>
                  <a:pt x="571" y="654"/>
                  <a:pt x="571" y="654"/>
                  <a:pt x="571" y="654"/>
                </a:cubicBezTo>
                <a:cubicBezTo>
                  <a:pt x="571" y="655"/>
                  <a:pt x="571" y="655"/>
                  <a:pt x="571" y="656"/>
                </a:cubicBezTo>
                <a:cubicBezTo>
                  <a:pt x="571" y="656"/>
                  <a:pt x="571" y="656"/>
                  <a:pt x="571" y="656"/>
                </a:cubicBezTo>
                <a:cubicBezTo>
                  <a:pt x="571" y="656"/>
                  <a:pt x="570" y="656"/>
                  <a:pt x="569" y="656"/>
                </a:cubicBezTo>
                <a:cubicBezTo>
                  <a:pt x="570" y="657"/>
                  <a:pt x="570" y="657"/>
                  <a:pt x="570" y="657"/>
                </a:cubicBezTo>
                <a:cubicBezTo>
                  <a:pt x="570" y="657"/>
                  <a:pt x="570" y="657"/>
                  <a:pt x="571" y="658"/>
                </a:cubicBezTo>
                <a:cubicBezTo>
                  <a:pt x="571" y="658"/>
                  <a:pt x="571" y="658"/>
                  <a:pt x="571" y="658"/>
                </a:cubicBezTo>
                <a:cubicBezTo>
                  <a:pt x="571" y="658"/>
                  <a:pt x="571" y="658"/>
                  <a:pt x="571" y="658"/>
                </a:cubicBezTo>
                <a:cubicBezTo>
                  <a:pt x="570" y="658"/>
                  <a:pt x="570" y="659"/>
                  <a:pt x="570" y="659"/>
                </a:cubicBezTo>
                <a:cubicBezTo>
                  <a:pt x="570" y="659"/>
                  <a:pt x="570" y="659"/>
                  <a:pt x="570" y="659"/>
                </a:cubicBezTo>
                <a:cubicBezTo>
                  <a:pt x="570" y="659"/>
                  <a:pt x="570" y="659"/>
                  <a:pt x="570" y="659"/>
                </a:cubicBezTo>
                <a:cubicBezTo>
                  <a:pt x="569" y="659"/>
                  <a:pt x="569" y="659"/>
                  <a:pt x="569" y="659"/>
                </a:cubicBezTo>
                <a:cubicBezTo>
                  <a:pt x="569" y="659"/>
                  <a:pt x="569" y="659"/>
                  <a:pt x="569" y="659"/>
                </a:cubicBezTo>
                <a:cubicBezTo>
                  <a:pt x="569" y="659"/>
                  <a:pt x="569" y="659"/>
                  <a:pt x="569" y="659"/>
                </a:cubicBezTo>
                <a:cubicBezTo>
                  <a:pt x="570" y="659"/>
                  <a:pt x="570" y="660"/>
                  <a:pt x="570" y="660"/>
                </a:cubicBezTo>
                <a:cubicBezTo>
                  <a:pt x="570" y="660"/>
                  <a:pt x="570" y="660"/>
                  <a:pt x="571" y="660"/>
                </a:cubicBezTo>
                <a:cubicBezTo>
                  <a:pt x="571" y="660"/>
                  <a:pt x="571" y="660"/>
                  <a:pt x="571" y="660"/>
                </a:cubicBezTo>
                <a:cubicBezTo>
                  <a:pt x="571" y="660"/>
                  <a:pt x="571" y="661"/>
                  <a:pt x="571" y="661"/>
                </a:cubicBezTo>
                <a:cubicBezTo>
                  <a:pt x="571" y="661"/>
                  <a:pt x="571" y="662"/>
                  <a:pt x="571" y="662"/>
                </a:cubicBezTo>
                <a:cubicBezTo>
                  <a:pt x="571" y="662"/>
                  <a:pt x="570" y="661"/>
                  <a:pt x="569" y="661"/>
                </a:cubicBezTo>
                <a:cubicBezTo>
                  <a:pt x="569" y="661"/>
                  <a:pt x="569" y="661"/>
                  <a:pt x="569" y="661"/>
                </a:cubicBezTo>
                <a:cubicBezTo>
                  <a:pt x="569" y="661"/>
                  <a:pt x="569" y="662"/>
                  <a:pt x="569" y="662"/>
                </a:cubicBezTo>
                <a:cubicBezTo>
                  <a:pt x="570" y="662"/>
                  <a:pt x="570" y="662"/>
                  <a:pt x="571" y="662"/>
                </a:cubicBezTo>
                <a:cubicBezTo>
                  <a:pt x="571" y="662"/>
                  <a:pt x="572" y="662"/>
                  <a:pt x="572" y="663"/>
                </a:cubicBezTo>
                <a:cubicBezTo>
                  <a:pt x="572" y="663"/>
                  <a:pt x="572" y="663"/>
                  <a:pt x="572" y="663"/>
                </a:cubicBezTo>
                <a:close/>
              </a:path>
            </a:pathLst>
          </a:custGeom>
          <a:solidFill>
            <a:srgbClr val="009BDB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13" name="Freeform 776">
            <a:extLst>
              <a:ext uri="{FF2B5EF4-FFF2-40B4-BE49-F238E27FC236}">
                <a16:creationId xmlns:a16="http://schemas.microsoft.com/office/drawing/2014/main" id="{46C43476-58C4-DB86-920D-C5744BFC67BB}"/>
              </a:ext>
            </a:extLst>
          </p:cNvPr>
          <p:cNvSpPr>
            <a:spLocks noEditPoints="1"/>
          </p:cNvSpPr>
          <p:nvPr/>
        </p:nvSpPr>
        <p:spPr bwMode="auto">
          <a:xfrm>
            <a:off x="1956157" y="3808238"/>
            <a:ext cx="108347" cy="83381"/>
          </a:xfrm>
          <a:custGeom>
            <a:avLst/>
            <a:gdLst>
              <a:gd name="T0" fmla="*/ 5 w 51"/>
              <a:gd name="T1" fmla="*/ 16 h 44"/>
              <a:gd name="T2" fmla="*/ 6 w 51"/>
              <a:gd name="T3" fmla="*/ 13 h 44"/>
              <a:gd name="T4" fmla="*/ 8 w 51"/>
              <a:gd name="T5" fmla="*/ 18 h 44"/>
              <a:gd name="T6" fmla="*/ 7 w 51"/>
              <a:gd name="T7" fmla="*/ 20 h 44"/>
              <a:gd name="T8" fmla="*/ 10 w 51"/>
              <a:gd name="T9" fmla="*/ 23 h 44"/>
              <a:gd name="T10" fmla="*/ 8 w 51"/>
              <a:gd name="T11" fmla="*/ 19 h 44"/>
              <a:gd name="T12" fmla="*/ 7 w 51"/>
              <a:gd name="T13" fmla="*/ 21 h 44"/>
              <a:gd name="T14" fmla="*/ 37 w 51"/>
              <a:gd name="T15" fmla="*/ 44 h 44"/>
              <a:gd name="T16" fmla="*/ 40 w 51"/>
              <a:gd name="T17" fmla="*/ 42 h 44"/>
              <a:gd name="T18" fmla="*/ 36 w 51"/>
              <a:gd name="T19" fmla="*/ 43 h 44"/>
              <a:gd name="T20" fmla="*/ 49 w 51"/>
              <a:gd name="T21" fmla="*/ 38 h 44"/>
              <a:gd name="T22" fmla="*/ 40 w 51"/>
              <a:gd name="T23" fmla="*/ 34 h 44"/>
              <a:gd name="T24" fmla="*/ 42 w 51"/>
              <a:gd name="T25" fmla="*/ 34 h 44"/>
              <a:gd name="T26" fmla="*/ 40 w 51"/>
              <a:gd name="T27" fmla="*/ 34 h 44"/>
              <a:gd name="T28" fmla="*/ 50 w 51"/>
              <a:gd name="T29" fmla="*/ 39 h 44"/>
              <a:gd name="T30" fmla="*/ 10 w 51"/>
              <a:gd name="T31" fmla="*/ 14 h 44"/>
              <a:gd name="T32" fmla="*/ 25 w 51"/>
              <a:gd name="T33" fmla="*/ 26 h 44"/>
              <a:gd name="T34" fmla="*/ 27 w 51"/>
              <a:gd name="T35" fmla="*/ 29 h 44"/>
              <a:gd name="T36" fmla="*/ 27 w 51"/>
              <a:gd name="T37" fmla="*/ 29 h 44"/>
              <a:gd name="T38" fmla="*/ 25 w 51"/>
              <a:gd name="T39" fmla="*/ 26 h 44"/>
              <a:gd name="T40" fmla="*/ 2 w 51"/>
              <a:gd name="T41" fmla="*/ 3 h 44"/>
              <a:gd name="T42" fmla="*/ 7 w 51"/>
              <a:gd name="T43" fmla="*/ 2 h 44"/>
              <a:gd name="T44" fmla="*/ 4 w 51"/>
              <a:gd name="T45" fmla="*/ 2 h 44"/>
              <a:gd name="T46" fmla="*/ 1 w 51"/>
              <a:gd name="T47" fmla="*/ 2 h 44"/>
              <a:gd name="T48" fmla="*/ 22 w 51"/>
              <a:gd name="T49" fmla="*/ 26 h 44"/>
              <a:gd name="T50" fmla="*/ 20 w 51"/>
              <a:gd name="T51" fmla="*/ 24 h 44"/>
              <a:gd name="T52" fmla="*/ 30 w 51"/>
              <a:gd name="T53" fmla="*/ 22 h 44"/>
              <a:gd name="T54" fmla="*/ 18 w 51"/>
              <a:gd name="T55" fmla="*/ 12 h 44"/>
              <a:gd name="T56" fmla="*/ 19 w 51"/>
              <a:gd name="T57" fmla="*/ 15 h 44"/>
              <a:gd name="T58" fmla="*/ 19 w 51"/>
              <a:gd name="T59" fmla="*/ 17 h 44"/>
              <a:gd name="T60" fmla="*/ 19 w 51"/>
              <a:gd name="T61" fmla="*/ 14 h 44"/>
              <a:gd name="T62" fmla="*/ 16 w 51"/>
              <a:gd name="T63" fmla="*/ 11 h 44"/>
              <a:gd name="T64" fmla="*/ 15 w 51"/>
              <a:gd name="T65" fmla="*/ 11 h 44"/>
              <a:gd name="T66" fmla="*/ 41 w 51"/>
              <a:gd name="T67" fmla="*/ 40 h 44"/>
              <a:gd name="T68" fmla="*/ 9 w 51"/>
              <a:gd name="T69" fmla="*/ 0 h 44"/>
              <a:gd name="T70" fmla="*/ 12 w 51"/>
              <a:gd name="T71" fmla="*/ 3 h 44"/>
              <a:gd name="T72" fmla="*/ 12 w 51"/>
              <a:gd name="T73" fmla="*/ 6 h 44"/>
              <a:gd name="T74" fmla="*/ 12 w 51"/>
              <a:gd name="T75" fmla="*/ 8 h 44"/>
              <a:gd name="T76" fmla="*/ 12 w 51"/>
              <a:gd name="T77" fmla="*/ 6 h 44"/>
              <a:gd name="T78" fmla="*/ 12 w 51"/>
              <a:gd name="T79" fmla="*/ 3 h 44"/>
              <a:gd name="T80" fmla="*/ 10 w 51"/>
              <a:gd name="T81" fmla="*/ 0 h 44"/>
              <a:gd name="T82" fmla="*/ 9 w 51"/>
              <a:gd name="T83" fmla="*/ 0 h 44"/>
              <a:gd name="T84" fmla="*/ 22 w 51"/>
              <a:gd name="T85" fmla="*/ 26 h 44"/>
              <a:gd name="T86" fmla="*/ 22 w 51"/>
              <a:gd name="T87" fmla="*/ 17 h 44"/>
              <a:gd name="T88" fmla="*/ 24 w 51"/>
              <a:gd name="T89" fmla="*/ 20 h 44"/>
              <a:gd name="T90" fmla="*/ 25 w 51"/>
              <a:gd name="T91" fmla="*/ 21 h 44"/>
              <a:gd name="T92" fmla="*/ 23 w 51"/>
              <a:gd name="T93" fmla="*/ 18 h 44"/>
              <a:gd name="T94" fmla="*/ 32 w 51"/>
              <a:gd name="T95" fmla="*/ 31 h 44"/>
              <a:gd name="T96" fmla="*/ 32 w 51"/>
              <a:gd name="T97" fmla="*/ 31 h 44"/>
              <a:gd name="T98" fmla="*/ 34 w 51"/>
              <a:gd name="T99" fmla="*/ 32 h 44"/>
              <a:gd name="T100" fmla="*/ 34 w 51"/>
              <a:gd name="T101" fmla="*/ 32 h 44"/>
              <a:gd name="T102" fmla="*/ 33 w 51"/>
              <a:gd name="T103" fmla="*/ 34 h 44"/>
              <a:gd name="T104" fmla="*/ 34 w 51"/>
              <a:gd name="T105" fmla="*/ 33 h 44"/>
              <a:gd name="T106" fmla="*/ 34 w 51"/>
              <a:gd name="T107" fmla="*/ 32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51" h="44">
                <a:moveTo>
                  <a:pt x="6" y="19"/>
                </a:moveTo>
                <a:cubicBezTo>
                  <a:pt x="6" y="19"/>
                  <a:pt x="6" y="19"/>
                  <a:pt x="5" y="19"/>
                </a:cubicBezTo>
                <a:cubicBezTo>
                  <a:pt x="5" y="19"/>
                  <a:pt x="4" y="18"/>
                  <a:pt x="4" y="18"/>
                </a:cubicBezTo>
                <a:cubicBezTo>
                  <a:pt x="4" y="17"/>
                  <a:pt x="4" y="17"/>
                  <a:pt x="4" y="17"/>
                </a:cubicBezTo>
                <a:cubicBezTo>
                  <a:pt x="4" y="17"/>
                  <a:pt x="5" y="16"/>
                  <a:pt x="5" y="16"/>
                </a:cubicBezTo>
                <a:cubicBezTo>
                  <a:pt x="5" y="15"/>
                  <a:pt x="5" y="15"/>
                  <a:pt x="5" y="15"/>
                </a:cubicBezTo>
                <a:cubicBezTo>
                  <a:pt x="5" y="15"/>
                  <a:pt x="5" y="14"/>
                  <a:pt x="5" y="14"/>
                </a:cubicBezTo>
                <a:cubicBezTo>
                  <a:pt x="5" y="14"/>
                  <a:pt x="5" y="13"/>
                  <a:pt x="5" y="13"/>
                </a:cubicBezTo>
                <a:cubicBezTo>
                  <a:pt x="5" y="13"/>
                  <a:pt x="5" y="13"/>
                  <a:pt x="6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4"/>
                  <a:pt x="7" y="14"/>
                  <a:pt x="7" y="14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5"/>
                  <a:pt x="7" y="16"/>
                  <a:pt x="7" y="16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7"/>
                  <a:pt x="8" y="17"/>
                  <a:pt x="8" y="18"/>
                </a:cubicBezTo>
                <a:cubicBezTo>
                  <a:pt x="8" y="18"/>
                  <a:pt x="9" y="18"/>
                  <a:pt x="8" y="18"/>
                </a:cubicBezTo>
                <a:cubicBezTo>
                  <a:pt x="8" y="19"/>
                  <a:pt x="8" y="19"/>
                  <a:pt x="8" y="19"/>
                </a:cubicBezTo>
                <a:cubicBezTo>
                  <a:pt x="8" y="19"/>
                  <a:pt x="7" y="19"/>
                  <a:pt x="7" y="19"/>
                </a:cubicBezTo>
                <a:cubicBezTo>
                  <a:pt x="7" y="19"/>
                  <a:pt x="7" y="19"/>
                  <a:pt x="7" y="19"/>
                </a:cubicBezTo>
                <a:cubicBezTo>
                  <a:pt x="7" y="19"/>
                  <a:pt x="7" y="19"/>
                  <a:pt x="7" y="20"/>
                </a:cubicBezTo>
                <a:cubicBezTo>
                  <a:pt x="6" y="20"/>
                  <a:pt x="6" y="20"/>
                  <a:pt x="6" y="20"/>
                </a:cubicBezTo>
                <a:cubicBezTo>
                  <a:pt x="6" y="19"/>
                  <a:pt x="6" y="19"/>
                  <a:pt x="6" y="19"/>
                </a:cubicBezTo>
                <a:close/>
                <a:moveTo>
                  <a:pt x="8" y="23"/>
                </a:moveTo>
                <a:cubicBezTo>
                  <a:pt x="8" y="24"/>
                  <a:pt x="8" y="24"/>
                  <a:pt x="9" y="24"/>
                </a:cubicBezTo>
                <a:cubicBezTo>
                  <a:pt x="10" y="24"/>
                  <a:pt x="10" y="24"/>
                  <a:pt x="10" y="23"/>
                </a:cubicBezTo>
                <a:cubicBezTo>
                  <a:pt x="10" y="22"/>
                  <a:pt x="10" y="22"/>
                  <a:pt x="10" y="21"/>
                </a:cubicBezTo>
                <a:cubicBezTo>
                  <a:pt x="9" y="21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19"/>
                  <a:pt x="9" y="19"/>
                  <a:pt x="8" y="19"/>
                </a:cubicBezTo>
                <a:cubicBezTo>
                  <a:pt x="8" y="19"/>
                  <a:pt x="8" y="19"/>
                  <a:pt x="8" y="20"/>
                </a:cubicBezTo>
                <a:cubicBezTo>
                  <a:pt x="8" y="20"/>
                  <a:pt x="8" y="20"/>
                  <a:pt x="8" y="20"/>
                </a:cubicBezTo>
                <a:cubicBezTo>
                  <a:pt x="8" y="20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1"/>
                  <a:pt x="7" y="21"/>
                  <a:pt x="7" y="21"/>
                </a:cubicBezTo>
                <a:cubicBezTo>
                  <a:pt x="8" y="21"/>
                  <a:pt x="8" y="22"/>
                  <a:pt x="8" y="22"/>
                </a:cubicBezTo>
                <a:cubicBezTo>
                  <a:pt x="8" y="22"/>
                  <a:pt x="8" y="22"/>
                  <a:pt x="8" y="22"/>
                </a:cubicBezTo>
                <a:cubicBezTo>
                  <a:pt x="8" y="22"/>
                  <a:pt x="8" y="23"/>
                  <a:pt x="8" y="23"/>
                </a:cubicBezTo>
                <a:close/>
                <a:moveTo>
                  <a:pt x="36" y="44"/>
                </a:moveTo>
                <a:cubicBezTo>
                  <a:pt x="36" y="44"/>
                  <a:pt x="36" y="44"/>
                  <a:pt x="37" y="44"/>
                </a:cubicBezTo>
                <a:cubicBezTo>
                  <a:pt x="37" y="44"/>
                  <a:pt x="37" y="44"/>
                  <a:pt x="37" y="44"/>
                </a:cubicBezTo>
                <a:cubicBezTo>
                  <a:pt x="37" y="44"/>
                  <a:pt x="38" y="44"/>
                  <a:pt x="38" y="44"/>
                </a:cubicBezTo>
                <a:cubicBezTo>
                  <a:pt x="39" y="44"/>
                  <a:pt x="39" y="44"/>
                  <a:pt x="39" y="43"/>
                </a:cubicBezTo>
                <a:cubicBezTo>
                  <a:pt x="40" y="43"/>
                  <a:pt x="40" y="42"/>
                  <a:pt x="40" y="41"/>
                </a:cubicBezTo>
                <a:cubicBezTo>
                  <a:pt x="40" y="41"/>
                  <a:pt x="40" y="41"/>
                  <a:pt x="40" y="42"/>
                </a:cubicBezTo>
                <a:cubicBezTo>
                  <a:pt x="39" y="42"/>
                  <a:pt x="39" y="42"/>
                  <a:pt x="39" y="43"/>
                </a:cubicBezTo>
                <a:cubicBezTo>
                  <a:pt x="39" y="43"/>
                  <a:pt x="38" y="43"/>
                  <a:pt x="38" y="42"/>
                </a:cubicBezTo>
                <a:cubicBezTo>
                  <a:pt x="38" y="42"/>
                  <a:pt x="37" y="42"/>
                  <a:pt x="37" y="42"/>
                </a:cubicBezTo>
                <a:cubicBezTo>
                  <a:pt x="37" y="42"/>
                  <a:pt x="36" y="43"/>
                  <a:pt x="36" y="43"/>
                </a:cubicBezTo>
                <a:cubicBezTo>
                  <a:pt x="36" y="43"/>
                  <a:pt x="36" y="43"/>
                  <a:pt x="36" y="43"/>
                </a:cubicBezTo>
                <a:cubicBezTo>
                  <a:pt x="35" y="44"/>
                  <a:pt x="36" y="44"/>
                  <a:pt x="36" y="44"/>
                </a:cubicBezTo>
                <a:cubicBezTo>
                  <a:pt x="36" y="44"/>
                  <a:pt x="36" y="44"/>
                  <a:pt x="36" y="44"/>
                </a:cubicBezTo>
                <a:close/>
                <a:moveTo>
                  <a:pt x="48" y="38"/>
                </a:moveTo>
                <a:cubicBezTo>
                  <a:pt x="48" y="39"/>
                  <a:pt x="49" y="39"/>
                  <a:pt x="49" y="38"/>
                </a:cubicBezTo>
                <a:cubicBezTo>
                  <a:pt x="49" y="38"/>
                  <a:pt x="49" y="38"/>
                  <a:pt x="49" y="38"/>
                </a:cubicBezTo>
                <a:cubicBezTo>
                  <a:pt x="48" y="38"/>
                  <a:pt x="48" y="38"/>
                  <a:pt x="48" y="37"/>
                </a:cubicBezTo>
                <a:cubicBezTo>
                  <a:pt x="48" y="37"/>
                  <a:pt x="47" y="37"/>
                  <a:pt x="47" y="37"/>
                </a:cubicBezTo>
                <a:cubicBezTo>
                  <a:pt x="47" y="37"/>
                  <a:pt x="47" y="37"/>
                  <a:pt x="47" y="37"/>
                </a:cubicBezTo>
                <a:cubicBezTo>
                  <a:pt x="47" y="38"/>
                  <a:pt x="48" y="38"/>
                  <a:pt x="48" y="38"/>
                </a:cubicBezTo>
                <a:close/>
                <a:moveTo>
                  <a:pt x="40" y="34"/>
                </a:moveTo>
                <a:cubicBezTo>
                  <a:pt x="40" y="34"/>
                  <a:pt x="40" y="34"/>
                  <a:pt x="40" y="34"/>
                </a:cubicBezTo>
                <a:cubicBezTo>
                  <a:pt x="40" y="34"/>
                  <a:pt x="40" y="34"/>
                  <a:pt x="41" y="34"/>
                </a:cubicBezTo>
                <a:cubicBezTo>
                  <a:pt x="41" y="34"/>
                  <a:pt x="41" y="34"/>
                  <a:pt x="42" y="34"/>
                </a:cubicBezTo>
                <a:cubicBezTo>
                  <a:pt x="42" y="34"/>
                  <a:pt x="42" y="34"/>
                  <a:pt x="42" y="34"/>
                </a:cubicBezTo>
                <a:cubicBezTo>
                  <a:pt x="42" y="34"/>
                  <a:pt x="42" y="34"/>
                  <a:pt x="42" y="34"/>
                </a:cubicBezTo>
                <a:cubicBezTo>
                  <a:pt x="42" y="34"/>
                  <a:pt x="42" y="34"/>
                  <a:pt x="42" y="34"/>
                </a:cubicBezTo>
                <a:cubicBezTo>
                  <a:pt x="42" y="34"/>
                  <a:pt x="41" y="34"/>
                  <a:pt x="41" y="34"/>
                </a:cubicBezTo>
                <a:cubicBezTo>
                  <a:pt x="41" y="34"/>
                  <a:pt x="40" y="33"/>
                  <a:pt x="40" y="33"/>
                </a:cubicBezTo>
                <a:cubicBezTo>
                  <a:pt x="39" y="33"/>
                  <a:pt x="39" y="33"/>
                  <a:pt x="39" y="33"/>
                </a:cubicBezTo>
                <a:cubicBezTo>
                  <a:pt x="39" y="34"/>
                  <a:pt x="39" y="34"/>
                  <a:pt x="40" y="34"/>
                </a:cubicBezTo>
                <a:close/>
                <a:moveTo>
                  <a:pt x="50" y="39"/>
                </a:moveTo>
                <a:cubicBezTo>
                  <a:pt x="50" y="39"/>
                  <a:pt x="50" y="39"/>
                  <a:pt x="50" y="39"/>
                </a:cubicBezTo>
                <a:cubicBezTo>
                  <a:pt x="51" y="39"/>
                  <a:pt x="51" y="39"/>
                  <a:pt x="50" y="39"/>
                </a:cubicBezTo>
                <a:cubicBezTo>
                  <a:pt x="50" y="38"/>
                  <a:pt x="50" y="38"/>
                  <a:pt x="49" y="38"/>
                </a:cubicBezTo>
                <a:cubicBezTo>
                  <a:pt x="49" y="39"/>
                  <a:pt x="49" y="39"/>
                  <a:pt x="50" y="39"/>
                </a:cubicBezTo>
                <a:close/>
                <a:moveTo>
                  <a:pt x="11" y="14"/>
                </a:moveTo>
                <a:cubicBezTo>
                  <a:pt x="12" y="14"/>
                  <a:pt x="12" y="14"/>
                  <a:pt x="11" y="14"/>
                </a:cubicBezTo>
                <a:cubicBezTo>
                  <a:pt x="11" y="14"/>
                  <a:pt x="11" y="14"/>
                  <a:pt x="10" y="14"/>
                </a:cubicBezTo>
                <a:cubicBezTo>
                  <a:pt x="10" y="14"/>
                  <a:pt x="10" y="14"/>
                  <a:pt x="10" y="14"/>
                </a:cubicBezTo>
                <a:cubicBezTo>
                  <a:pt x="10" y="14"/>
                  <a:pt x="10" y="14"/>
                  <a:pt x="10" y="14"/>
                </a:cubicBezTo>
                <a:cubicBezTo>
                  <a:pt x="10" y="15"/>
                  <a:pt x="10" y="15"/>
                  <a:pt x="10" y="15"/>
                </a:cubicBezTo>
                <a:cubicBezTo>
                  <a:pt x="11" y="15"/>
                  <a:pt x="11" y="15"/>
                  <a:pt x="11" y="14"/>
                </a:cubicBezTo>
                <a:close/>
                <a:moveTo>
                  <a:pt x="25" y="24"/>
                </a:moveTo>
                <a:cubicBezTo>
                  <a:pt x="24" y="24"/>
                  <a:pt x="24" y="25"/>
                  <a:pt x="25" y="25"/>
                </a:cubicBezTo>
                <a:cubicBezTo>
                  <a:pt x="25" y="25"/>
                  <a:pt x="25" y="26"/>
                  <a:pt x="25" y="26"/>
                </a:cubicBezTo>
                <a:cubicBezTo>
                  <a:pt x="26" y="26"/>
                  <a:pt x="26" y="27"/>
                  <a:pt x="26" y="28"/>
                </a:cubicBezTo>
                <a:cubicBezTo>
                  <a:pt x="26" y="28"/>
                  <a:pt x="26" y="28"/>
                  <a:pt x="26" y="28"/>
                </a:cubicBezTo>
                <a:cubicBezTo>
                  <a:pt x="26" y="28"/>
                  <a:pt x="26" y="28"/>
                  <a:pt x="25" y="28"/>
                </a:cubicBezTo>
                <a:cubicBezTo>
                  <a:pt x="26" y="28"/>
                  <a:pt x="26" y="28"/>
                  <a:pt x="26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7" y="29"/>
                  <a:pt x="27" y="30"/>
                  <a:pt x="27" y="30"/>
                </a:cubicBezTo>
                <a:cubicBezTo>
                  <a:pt x="27" y="30"/>
                  <a:pt x="27" y="30"/>
                  <a:pt x="27" y="30"/>
                </a:cubicBezTo>
                <a:cubicBezTo>
                  <a:pt x="28" y="30"/>
                  <a:pt x="28" y="30"/>
                  <a:pt x="28" y="30"/>
                </a:cubicBezTo>
                <a:cubicBezTo>
                  <a:pt x="28" y="30"/>
                  <a:pt x="28" y="30"/>
                  <a:pt x="28" y="30"/>
                </a:cubicBezTo>
                <a:cubicBezTo>
                  <a:pt x="28" y="30"/>
                  <a:pt x="28" y="29"/>
                  <a:pt x="27" y="29"/>
                </a:cubicBezTo>
                <a:cubicBezTo>
                  <a:pt x="27" y="29"/>
                  <a:pt x="27" y="28"/>
                  <a:pt x="26" y="28"/>
                </a:cubicBezTo>
                <a:cubicBezTo>
                  <a:pt x="26" y="28"/>
                  <a:pt x="26" y="28"/>
                  <a:pt x="26" y="28"/>
                </a:cubicBezTo>
                <a:cubicBezTo>
                  <a:pt x="26" y="28"/>
                  <a:pt x="26" y="28"/>
                  <a:pt x="26" y="28"/>
                </a:cubicBezTo>
                <a:cubicBezTo>
                  <a:pt x="26" y="28"/>
                  <a:pt x="26" y="27"/>
                  <a:pt x="26" y="27"/>
                </a:cubicBezTo>
                <a:cubicBezTo>
                  <a:pt x="26" y="26"/>
                  <a:pt x="26" y="26"/>
                  <a:pt x="25" y="26"/>
                </a:cubicBezTo>
                <a:cubicBezTo>
                  <a:pt x="26" y="25"/>
                  <a:pt x="25" y="25"/>
                  <a:pt x="25" y="24"/>
                </a:cubicBezTo>
                <a:cubicBezTo>
                  <a:pt x="25" y="24"/>
                  <a:pt x="25" y="24"/>
                  <a:pt x="25" y="24"/>
                </a:cubicBezTo>
                <a:close/>
                <a:moveTo>
                  <a:pt x="1" y="3"/>
                </a:moveTo>
                <a:cubicBezTo>
                  <a:pt x="1" y="3"/>
                  <a:pt x="1" y="3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3" y="3"/>
                  <a:pt x="3" y="3"/>
                </a:cubicBezTo>
                <a:cubicBezTo>
                  <a:pt x="4" y="2"/>
                  <a:pt x="5" y="2"/>
                  <a:pt x="6" y="2"/>
                </a:cubicBezTo>
                <a:cubicBezTo>
                  <a:pt x="6" y="2"/>
                  <a:pt x="6" y="2"/>
                  <a:pt x="6" y="2"/>
                </a:cubicBezTo>
                <a:cubicBezTo>
                  <a:pt x="6" y="2"/>
                  <a:pt x="6" y="2"/>
                  <a:pt x="6" y="2"/>
                </a:cubicBezTo>
                <a:cubicBezTo>
                  <a:pt x="6" y="2"/>
                  <a:pt x="7" y="2"/>
                  <a:pt x="7" y="2"/>
                </a:cubicBezTo>
                <a:cubicBezTo>
                  <a:pt x="7" y="2"/>
                  <a:pt x="7" y="3"/>
                  <a:pt x="8" y="3"/>
                </a:cubicBezTo>
                <a:cubicBezTo>
                  <a:pt x="8" y="3"/>
                  <a:pt x="8" y="3"/>
                  <a:pt x="8" y="2"/>
                </a:cubicBezTo>
                <a:cubicBezTo>
                  <a:pt x="8" y="2"/>
                  <a:pt x="7" y="1"/>
                  <a:pt x="7" y="2"/>
                </a:cubicBezTo>
                <a:cubicBezTo>
                  <a:pt x="7" y="2"/>
                  <a:pt x="6" y="2"/>
                  <a:pt x="6" y="2"/>
                </a:cubicBezTo>
                <a:cubicBezTo>
                  <a:pt x="5" y="2"/>
                  <a:pt x="5" y="2"/>
                  <a:pt x="4" y="2"/>
                </a:cubicBezTo>
                <a:cubicBezTo>
                  <a:pt x="3" y="2"/>
                  <a:pt x="3" y="1"/>
                  <a:pt x="3" y="1"/>
                </a:cubicBezTo>
                <a:cubicBezTo>
                  <a:pt x="3" y="2"/>
                  <a:pt x="2" y="2"/>
                  <a:pt x="2" y="3"/>
                </a:cubicBezTo>
                <a:cubicBezTo>
                  <a:pt x="2" y="3"/>
                  <a:pt x="2" y="3"/>
                  <a:pt x="2" y="3"/>
                </a:cubicBezTo>
                <a:cubicBezTo>
                  <a:pt x="2" y="3"/>
                  <a:pt x="2" y="3"/>
                  <a:pt x="1" y="3"/>
                </a:cubicBezTo>
                <a:cubicBezTo>
                  <a:pt x="1" y="2"/>
                  <a:pt x="1" y="2"/>
                  <a:pt x="1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3"/>
                  <a:pt x="1" y="3"/>
                </a:cubicBezTo>
                <a:close/>
                <a:moveTo>
                  <a:pt x="20" y="25"/>
                </a:moveTo>
                <a:cubicBezTo>
                  <a:pt x="20" y="25"/>
                  <a:pt x="21" y="25"/>
                  <a:pt x="21" y="25"/>
                </a:cubicBezTo>
                <a:cubicBezTo>
                  <a:pt x="21" y="25"/>
                  <a:pt x="22" y="26"/>
                  <a:pt x="22" y="26"/>
                </a:cubicBezTo>
                <a:cubicBezTo>
                  <a:pt x="21" y="25"/>
                  <a:pt x="21" y="25"/>
                  <a:pt x="21" y="25"/>
                </a:cubicBezTo>
                <a:cubicBezTo>
                  <a:pt x="20" y="24"/>
                  <a:pt x="20" y="24"/>
                  <a:pt x="20" y="24"/>
                </a:cubicBezTo>
                <a:cubicBezTo>
                  <a:pt x="20" y="24"/>
                  <a:pt x="20" y="24"/>
                  <a:pt x="20" y="24"/>
                </a:cubicBezTo>
                <a:cubicBezTo>
                  <a:pt x="20" y="24"/>
                  <a:pt x="20" y="24"/>
                  <a:pt x="20" y="24"/>
                </a:cubicBezTo>
                <a:cubicBezTo>
                  <a:pt x="20" y="24"/>
                  <a:pt x="20" y="24"/>
                  <a:pt x="20" y="24"/>
                </a:cubicBezTo>
                <a:cubicBezTo>
                  <a:pt x="20" y="24"/>
                  <a:pt x="20" y="25"/>
                  <a:pt x="20" y="25"/>
                </a:cubicBezTo>
                <a:close/>
                <a:moveTo>
                  <a:pt x="30" y="21"/>
                </a:moveTo>
                <a:cubicBezTo>
                  <a:pt x="30" y="21"/>
                  <a:pt x="30" y="21"/>
                  <a:pt x="30" y="21"/>
                </a:cubicBezTo>
                <a:cubicBezTo>
                  <a:pt x="30" y="21"/>
                  <a:pt x="30" y="21"/>
                  <a:pt x="30" y="21"/>
                </a:cubicBezTo>
                <a:cubicBezTo>
                  <a:pt x="30" y="21"/>
                  <a:pt x="30" y="22"/>
                  <a:pt x="30" y="22"/>
                </a:cubicBezTo>
                <a:cubicBezTo>
                  <a:pt x="30" y="22"/>
                  <a:pt x="31" y="22"/>
                  <a:pt x="30" y="21"/>
                </a:cubicBezTo>
                <a:close/>
                <a:moveTo>
                  <a:pt x="15" y="11"/>
                </a:moveTo>
                <a:cubicBezTo>
                  <a:pt x="15" y="11"/>
                  <a:pt x="16" y="11"/>
                  <a:pt x="16" y="11"/>
                </a:cubicBezTo>
                <a:cubicBezTo>
                  <a:pt x="16" y="12"/>
                  <a:pt x="17" y="12"/>
                  <a:pt x="17" y="12"/>
                </a:cubicBezTo>
                <a:cubicBezTo>
                  <a:pt x="17" y="12"/>
                  <a:pt x="17" y="12"/>
                  <a:pt x="18" y="12"/>
                </a:cubicBezTo>
                <a:cubicBezTo>
                  <a:pt x="18" y="13"/>
                  <a:pt x="18" y="13"/>
                  <a:pt x="19" y="13"/>
                </a:cubicBezTo>
                <a:cubicBezTo>
                  <a:pt x="19" y="13"/>
                  <a:pt x="19" y="14"/>
                  <a:pt x="19" y="14"/>
                </a:cubicBezTo>
                <a:cubicBezTo>
                  <a:pt x="19" y="14"/>
                  <a:pt x="19" y="14"/>
                  <a:pt x="19" y="14"/>
                </a:cubicBezTo>
                <a:cubicBezTo>
                  <a:pt x="19" y="14"/>
                  <a:pt x="19" y="15"/>
                  <a:pt x="19" y="15"/>
                </a:cubicBezTo>
                <a:cubicBezTo>
                  <a:pt x="19" y="15"/>
                  <a:pt x="19" y="15"/>
                  <a:pt x="19" y="15"/>
                </a:cubicBezTo>
                <a:cubicBezTo>
                  <a:pt x="19" y="15"/>
                  <a:pt x="19" y="16"/>
                  <a:pt x="19" y="16"/>
                </a:cubicBezTo>
                <a:cubicBezTo>
                  <a:pt x="18" y="16"/>
                  <a:pt x="18" y="16"/>
                  <a:pt x="18" y="16"/>
                </a:cubicBezTo>
                <a:cubicBezTo>
                  <a:pt x="18" y="16"/>
                  <a:pt x="18" y="16"/>
                  <a:pt x="18" y="16"/>
                </a:cubicBezTo>
                <a:cubicBezTo>
                  <a:pt x="18" y="16"/>
                  <a:pt x="18" y="16"/>
                  <a:pt x="18" y="16"/>
                </a:cubicBezTo>
                <a:cubicBezTo>
                  <a:pt x="18" y="16"/>
                  <a:pt x="19" y="17"/>
                  <a:pt x="19" y="17"/>
                </a:cubicBezTo>
                <a:cubicBezTo>
                  <a:pt x="19" y="17"/>
                  <a:pt x="19" y="17"/>
                  <a:pt x="19" y="17"/>
                </a:cubicBezTo>
                <a:cubicBezTo>
                  <a:pt x="19" y="17"/>
                  <a:pt x="19" y="16"/>
                  <a:pt x="19" y="16"/>
                </a:cubicBezTo>
                <a:cubicBezTo>
                  <a:pt x="19" y="16"/>
                  <a:pt x="19" y="16"/>
                  <a:pt x="19" y="16"/>
                </a:cubicBezTo>
                <a:cubicBezTo>
                  <a:pt x="19" y="16"/>
                  <a:pt x="19" y="16"/>
                  <a:pt x="19" y="15"/>
                </a:cubicBezTo>
                <a:cubicBezTo>
                  <a:pt x="19" y="15"/>
                  <a:pt x="19" y="15"/>
                  <a:pt x="19" y="14"/>
                </a:cubicBezTo>
                <a:cubicBezTo>
                  <a:pt x="19" y="14"/>
                  <a:pt x="19" y="14"/>
                  <a:pt x="19" y="14"/>
                </a:cubicBezTo>
                <a:cubicBezTo>
                  <a:pt x="19" y="14"/>
                  <a:pt x="19" y="13"/>
                  <a:pt x="19" y="13"/>
                </a:cubicBezTo>
                <a:cubicBezTo>
                  <a:pt x="18" y="13"/>
                  <a:pt x="18" y="13"/>
                  <a:pt x="18" y="13"/>
                </a:cubicBezTo>
                <a:cubicBezTo>
                  <a:pt x="18" y="12"/>
                  <a:pt x="18" y="12"/>
                  <a:pt x="17" y="12"/>
                </a:cubicBezTo>
                <a:cubicBezTo>
                  <a:pt x="17" y="12"/>
                  <a:pt x="16" y="12"/>
                  <a:pt x="16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11"/>
                  <a:pt x="15" y="11"/>
                  <a:pt x="15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lose/>
                <a:moveTo>
                  <a:pt x="40" y="40"/>
                </a:moveTo>
                <a:cubicBezTo>
                  <a:pt x="40" y="40"/>
                  <a:pt x="40" y="40"/>
                  <a:pt x="40" y="40"/>
                </a:cubicBezTo>
                <a:cubicBezTo>
                  <a:pt x="40" y="40"/>
                  <a:pt x="40" y="41"/>
                  <a:pt x="40" y="41"/>
                </a:cubicBezTo>
                <a:cubicBezTo>
                  <a:pt x="40" y="41"/>
                  <a:pt x="41" y="41"/>
                  <a:pt x="41" y="40"/>
                </a:cubicBezTo>
                <a:cubicBezTo>
                  <a:pt x="41" y="40"/>
                  <a:pt x="40" y="40"/>
                  <a:pt x="40" y="40"/>
                </a:cubicBezTo>
                <a:close/>
                <a:moveTo>
                  <a:pt x="46" y="38"/>
                </a:moveTo>
                <a:cubicBezTo>
                  <a:pt x="45" y="38"/>
                  <a:pt x="45" y="38"/>
                  <a:pt x="45" y="38"/>
                </a:cubicBezTo>
                <a:cubicBezTo>
                  <a:pt x="45" y="38"/>
                  <a:pt x="45" y="38"/>
                  <a:pt x="46" y="38"/>
                </a:cubicBezTo>
                <a:close/>
                <a:moveTo>
                  <a:pt x="9" y="0"/>
                </a:moveTo>
                <a:cubicBezTo>
                  <a:pt x="9" y="0"/>
                  <a:pt x="9" y="0"/>
                  <a:pt x="10" y="0"/>
                </a:cubicBezTo>
                <a:cubicBezTo>
                  <a:pt x="10" y="1"/>
                  <a:pt x="10" y="1"/>
                  <a:pt x="10" y="1"/>
                </a:cubicBezTo>
                <a:cubicBezTo>
                  <a:pt x="10" y="2"/>
                  <a:pt x="10" y="2"/>
                  <a:pt x="11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11" y="2"/>
                  <a:pt x="11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4"/>
                </a:cubicBezTo>
                <a:cubicBezTo>
                  <a:pt x="12" y="4"/>
                  <a:pt x="12" y="5"/>
                  <a:pt x="12" y="5"/>
                </a:cubicBezTo>
                <a:cubicBezTo>
                  <a:pt x="12" y="6"/>
                  <a:pt x="12" y="6"/>
                  <a:pt x="12" y="6"/>
                </a:cubicBezTo>
                <a:cubicBezTo>
                  <a:pt x="12" y="6"/>
                  <a:pt x="12" y="6"/>
                  <a:pt x="12" y="6"/>
                </a:cubicBezTo>
                <a:cubicBezTo>
                  <a:pt x="11" y="6"/>
                  <a:pt x="11" y="6"/>
                  <a:pt x="11" y="7"/>
                </a:cubicBezTo>
                <a:cubicBezTo>
                  <a:pt x="11" y="7"/>
                  <a:pt x="11" y="7"/>
                  <a:pt x="11" y="7"/>
                </a:cubicBezTo>
                <a:cubicBezTo>
                  <a:pt x="11" y="7"/>
                  <a:pt x="11" y="7"/>
                  <a:pt x="10" y="7"/>
                </a:cubicBezTo>
                <a:cubicBezTo>
                  <a:pt x="10" y="7"/>
                  <a:pt x="10" y="7"/>
                  <a:pt x="11" y="7"/>
                </a:cubicBezTo>
                <a:cubicBezTo>
                  <a:pt x="11" y="7"/>
                  <a:pt x="11" y="7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7"/>
                  <a:pt x="12" y="7"/>
                  <a:pt x="12" y="7"/>
                </a:cubicBezTo>
                <a:cubicBezTo>
                  <a:pt x="12" y="7"/>
                  <a:pt x="12" y="6"/>
                  <a:pt x="12" y="6"/>
                </a:cubicBezTo>
                <a:cubicBezTo>
                  <a:pt x="12" y="5"/>
                  <a:pt x="12" y="5"/>
                  <a:pt x="13" y="5"/>
                </a:cubicBezTo>
                <a:cubicBezTo>
                  <a:pt x="13" y="5"/>
                  <a:pt x="13" y="4"/>
                  <a:pt x="13" y="4"/>
                </a:cubicBezTo>
                <a:cubicBezTo>
                  <a:pt x="13" y="4"/>
                  <a:pt x="13" y="4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2" y="3"/>
                  <a:pt x="12" y="3"/>
                </a:cubicBezTo>
                <a:cubicBezTo>
                  <a:pt x="12" y="2"/>
                  <a:pt x="12" y="2"/>
                  <a:pt x="11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10" y="1"/>
                  <a:pt x="10" y="1"/>
                  <a:pt x="10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10" y="0"/>
                  <a:pt x="9" y="0"/>
                  <a:pt x="9" y="0"/>
                </a:cubicBezTo>
                <a:cubicBezTo>
                  <a:pt x="9" y="0"/>
                  <a:pt x="8" y="0"/>
                  <a:pt x="8" y="0"/>
                </a:cubicBezTo>
                <a:cubicBezTo>
                  <a:pt x="8" y="0"/>
                  <a:pt x="8" y="0"/>
                  <a:pt x="8" y="0"/>
                </a:cubicBezTo>
                <a:cubicBezTo>
                  <a:pt x="8" y="0"/>
                  <a:pt x="8" y="0"/>
                  <a:pt x="9" y="0"/>
                </a:cubicBezTo>
                <a:cubicBezTo>
                  <a:pt x="9" y="0"/>
                  <a:pt x="9" y="0"/>
                  <a:pt x="9" y="0"/>
                </a:cubicBezTo>
                <a:close/>
                <a:moveTo>
                  <a:pt x="28" y="24"/>
                </a:moveTo>
                <a:cubicBezTo>
                  <a:pt x="28" y="24"/>
                  <a:pt x="28" y="24"/>
                  <a:pt x="27" y="24"/>
                </a:cubicBezTo>
                <a:cubicBezTo>
                  <a:pt x="28" y="24"/>
                  <a:pt x="28" y="24"/>
                  <a:pt x="28" y="24"/>
                </a:cubicBezTo>
                <a:cubicBezTo>
                  <a:pt x="28" y="25"/>
                  <a:pt x="28" y="24"/>
                  <a:pt x="28" y="24"/>
                </a:cubicBezTo>
                <a:close/>
                <a:moveTo>
                  <a:pt x="22" y="26"/>
                </a:moveTo>
                <a:cubicBezTo>
                  <a:pt x="22" y="26"/>
                  <a:pt x="23" y="26"/>
                  <a:pt x="23" y="26"/>
                </a:cubicBezTo>
                <a:cubicBezTo>
                  <a:pt x="23" y="26"/>
                  <a:pt x="23" y="26"/>
                  <a:pt x="23" y="26"/>
                </a:cubicBezTo>
                <a:cubicBezTo>
                  <a:pt x="23" y="26"/>
                  <a:pt x="22" y="26"/>
                  <a:pt x="22" y="26"/>
                </a:cubicBezTo>
                <a:close/>
                <a:moveTo>
                  <a:pt x="22" y="17"/>
                </a:moveTo>
                <a:cubicBezTo>
                  <a:pt x="22" y="17"/>
                  <a:pt x="22" y="17"/>
                  <a:pt x="22" y="17"/>
                </a:cubicBezTo>
                <a:cubicBezTo>
                  <a:pt x="22" y="18"/>
                  <a:pt x="22" y="18"/>
                  <a:pt x="23" y="18"/>
                </a:cubicBezTo>
                <a:cubicBezTo>
                  <a:pt x="23" y="18"/>
                  <a:pt x="23" y="19"/>
                  <a:pt x="23" y="19"/>
                </a:cubicBezTo>
                <a:cubicBezTo>
                  <a:pt x="23" y="19"/>
                  <a:pt x="23" y="19"/>
                  <a:pt x="23" y="19"/>
                </a:cubicBezTo>
                <a:cubicBezTo>
                  <a:pt x="23" y="19"/>
                  <a:pt x="23" y="19"/>
                  <a:pt x="23" y="19"/>
                </a:cubicBezTo>
                <a:cubicBezTo>
                  <a:pt x="24" y="19"/>
                  <a:pt x="24" y="19"/>
                  <a:pt x="24" y="20"/>
                </a:cubicBezTo>
                <a:cubicBezTo>
                  <a:pt x="24" y="20"/>
                  <a:pt x="24" y="20"/>
                  <a:pt x="24" y="20"/>
                </a:cubicBezTo>
                <a:cubicBezTo>
                  <a:pt x="24" y="20"/>
                  <a:pt x="24" y="20"/>
                  <a:pt x="24" y="20"/>
                </a:cubicBezTo>
                <a:cubicBezTo>
                  <a:pt x="23" y="20"/>
                  <a:pt x="23" y="20"/>
                  <a:pt x="23" y="21"/>
                </a:cubicBezTo>
                <a:cubicBezTo>
                  <a:pt x="23" y="21"/>
                  <a:pt x="23" y="21"/>
                  <a:pt x="23" y="21"/>
                </a:cubicBezTo>
                <a:cubicBezTo>
                  <a:pt x="24" y="21"/>
                  <a:pt x="24" y="21"/>
                  <a:pt x="25" y="21"/>
                </a:cubicBezTo>
                <a:cubicBezTo>
                  <a:pt x="25" y="21"/>
                  <a:pt x="25" y="20"/>
                  <a:pt x="25" y="20"/>
                </a:cubicBezTo>
                <a:cubicBezTo>
                  <a:pt x="24" y="20"/>
                  <a:pt x="24" y="19"/>
                  <a:pt x="23" y="19"/>
                </a:cubicBezTo>
                <a:cubicBezTo>
                  <a:pt x="23" y="19"/>
                  <a:pt x="23" y="19"/>
                  <a:pt x="23" y="19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2" y="17"/>
                  <a:pt x="22" y="17"/>
                </a:cubicBezTo>
                <a:cubicBezTo>
                  <a:pt x="22" y="17"/>
                  <a:pt x="22" y="17"/>
                  <a:pt x="22" y="17"/>
                </a:cubicBezTo>
                <a:cubicBezTo>
                  <a:pt x="22" y="17"/>
                  <a:pt x="22" y="17"/>
                  <a:pt x="22" y="17"/>
                </a:cubicBezTo>
                <a:close/>
                <a:moveTo>
                  <a:pt x="31" y="31"/>
                </a:moveTo>
                <a:cubicBezTo>
                  <a:pt x="31" y="31"/>
                  <a:pt x="32" y="31"/>
                  <a:pt x="32" y="31"/>
                </a:cubicBezTo>
                <a:cubicBezTo>
                  <a:pt x="32" y="32"/>
                  <a:pt x="33" y="32"/>
                  <a:pt x="33" y="31"/>
                </a:cubicBezTo>
                <a:cubicBezTo>
                  <a:pt x="33" y="31"/>
                  <a:pt x="33" y="31"/>
                  <a:pt x="33" y="31"/>
                </a:cubicBezTo>
                <a:cubicBezTo>
                  <a:pt x="33" y="31"/>
                  <a:pt x="33" y="31"/>
                  <a:pt x="33" y="31"/>
                </a:cubicBezTo>
                <a:cubicBezTo>
                  <a:pt x="33" y="31"/>
                  <a:pt x="33" y="31"/>
                  <a:pt x="33" y="31"/>
                </a:cubicBezTo>
                <a:cubicBezTo>
                  <a:pt x="32" y="31"/>
                  <a:pt x="32" y="31"/>
                  <a:pt x="32" y="31"/>
                </a:cubicBezTo>
                <a:cubicBezTo>
                  <a:pt x="32" y="31"/>
                  <a:pt x="32" y="31"/>
                  <a:pt x="32" y="31"/>
                </a:cubicBezTo>
                <a:cubicBezTo>
                  <a:pt x="32" y="31"/>
                  <a:pt x="32" y="31"/>
                  <a:pt x="32" y="31"/>
                </a:cubicBezTo>
                <a:cubicBezTo>
                  <a:pt x="32" y="30"/>
                  <a:pt x="31" y="30"/>
                  <a:pt x="31" y="31"/>
                </a:cubicBezTo>
                <a:cubicBezTo>
                  <a:pt x="31" y="31"/>
                  <a:pt x="31" y="31"/>
                  <a:pt x="31" y="31"/>
                </a:cubicBezTo>
                <a:close/>
                <a:moveTo>
                  <a:pt x="34" y="32"/>
                </a:moveTo>
                <a:cubicBezTo>
                  <a:pt x="34" y="32"/>
                  <a:pt x="34" y="32"/>
                  <a:pt x="34" y="32"/>
                </a:cubicBezTo>
                <a:cubicBezTo>
                  <a:pt x="34" y="32"/>
                  <a:pt x="34" y="32"/>
                  <a:pt x="34" y="32"/>
                </a:cubicBezTo>
                <a:cubicBezTo>
                  <a:pt x="34" y="32"/>
                  <a:pt x="33" y="32"/>
                  <a:pt x="33" y="32"/>
                </a:cubicBezTo>
                <a:cubicBezTo>
                  <a:pt x="33" y="32"/>
                  <a:pt x="34" y="32"/>
                  <a:pt x="34" y="32"/>
                </a:cubicBezTo>
                <a:cubicBezTo>
                  <a:pt x="34" y="32"/>
                  <a:pt x="34" y="32"/>
                  <a:pt x="34" y="32"/>
                </a:cubicBezTo>
                <a:cubicBezTo>
                  <a:pt x="34" y="33"/>
                  <a:pt x="34" y="33"/>
                  <a:pt x="34" y="33"/>
                </a:cubicBezTo>
                <a:cubicBezTo>
                  <a:pt x="34" y="33"/>
                  <a:pt x="34" y="33"/>
                  <a:pt x="34" y="33"/>
                </a:cubicBezTo>
                <a:cubicBezTo>
                  <a:pt x="34" y="33"/>
                  <a:pt x="34" y="33"/>
                  <a:pt x="34" y="33"/>
                </a:cubicBezTo>
                <a:cubicBezTo>
                  <a:pt x="34" y="33"/>
                  <a:pt x="33" y="33"/>
                  <a:pt x="33" y="33"/>
                </a:cubicBezTo>
                <a:cubicBezTo>
                  <a:pt x="33" y="33"/>
                  <a:pt x="33" y="34"/>
                  <a:pt x="33" y="34"/>
                </a:cubicBezTo>
                <a:cubicBezTo>
                  <a:pt x="33" y="34"/>
                  <a:pt x="33" y="34"/>
                  <a:pt x="33" y="34"/>
                </a:cubicBezTo>
                <a:cubicBezTo>
                  <a:pt x="32" y="34"/>
                  <a:pt x="32" y="35"/>
                  <a:pt x="31" y="35"/>
                </a:cubicBezTo>
                <a:cubicBezTo>
                  <a:pt x="32" y="35"/>
                  <a:pt x="32" y="35"/>
                  <a:pt x="33" y="34"/>
                </a:cubicBezTo>
                <a:cubicBezTo>
                  <a:pt x="33" y="34"/>
                  <a:pt x="33" y="34"/>
                  <a:pt x="34" y="34"/>
                </a:cubicBezTo>
                <a:cubicBezTo>
                  <a:pt x="34" y="34"/>
                  <a:pt x="34" y="34"/>
                  <a:pt x="34" y="33"/>
                </a:cubicBezTo>
                <a:cubicBezTo>
                  <a:pt x="34" y="33"/>
                  <a:pt x="34" y="33"/>
                  <a:pt x="34" y="33"/>
                </a:cubicBezTo>
                <a:cubicBezTo>
                  <a:pt x="34" y="33"/>
                  <a:pt x="34" y="33"/>
                  <a:pt x="34" y="33"/>
                </a:cubicBezTo>
                <a:cubicBezTo>
                  <a:pt x="34" y="33"/>
                  <a:pt x="35" y="33"/>
                  <a:pt x="35" y="33"/>
                </a:cubicBezTo>
                <a:cubicBezTo>
                  <a:pt x="34" y="32"/>
                  <a:pt x="35" y="32"/>
                  <a:pt x="34" y="31"/>
                </a:cubicBezTo>
                <a:cubicBezTo>
                  <a:pt x="34" y="31"/>
                  <a:pt x="34" y="31"/>
                  <a:pt x="34" y="32"/>
                </a:cubicBezTo>
                <a:cubicBezTo>
                  <a:pt x="34" y="31"/>
                  <a:pt x="34" y="31"/>
                  <a:pt x="33" y="31"/>
                </a:cubicBezTo>
                <a:cubicBezTo>
                  <a:pt x="34" y="31"/>
                  <a:pt x="34" y="31"/>
                  <a:pt x="34" y="32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14" name="Freeform 824">
            <a:extLst>
              <a:ext uri="{FF2B5EF4-FFF2-40B4-BE49-F238E27FC236}">
                <a16:creationId xmlns:a16="http://schemas.microsoft.com/office/drawing/2014/main" id="{49A9FF53-12D4-AFC1-CC59-DAF4B42F3507}"/>
              </a:ext>
            </a:extLst>
          </p:cNvPr>
          <p:cNvSpPr>
            <a:spLocks noEditPoints="1"/>
          </p:cNvSpPr>
          <p:nvPr/>
        </p:nvSpPr>
        <p:spPr bwMode="auto">
          <a:xfrm>
            <a:off x="3728812" y="3931153"/>
            <a:ext cx="170259" cy="84818"/>
          </a:xfrm>
          <a:custGeom>
            <a:avLst/>
            <a:gdLst>
              <a:gd name="T0" fmla="*/ 80 w 80"/>
              <a:gd name="T1" fmla="*/ 44 h 45"/>
              <a:gd name="T2" fmla="*/ 74 w 80"/>
              <a:gd name="T3" fmla="*/ 45 h 45"/>
              <a:gd name="T4" fmla="*/ 73 w 80"/>
              <a:gd name="T5" fmla="*/ 43 h 45"/>
              <a:gd name="T6" fmla="*/ 75 w 80"/>
              <a:gd name="T7" fmla="*/ 43 h 45"/>
              <a:gd name="T8" fmla="*/ 76 w 80"/>
              <a:gd name="T9" fmla="*/ 43 h 45"/>
              <a:gd name="T10" fmla="*/ 80 w 80"/>
              <a:gd name="T11" fmla="*/ 44 h 45"/>
              <a:gd name="T12" fmla="*/ 41 w 80"/>
              <a:gd name="T13" fmla="*/ 3 h 45"/>
              <a:gd name="T14" fmla="*/ 36 w 80"/>
              <a:gd name="T15" fmla="*/ 6 h 45"/>
              <a:gd name="T16" fmla="*/ 30 w 80"/>
              <a:gd name="T17" fmla="*/ 14 h 45"/>
              <a:gd name="T18" fmla="*/ 25 w 80"/>
              <a:gd name="T19" fmla="*/ 12 h 45"/>
              <a:gd name="T20" fmla="*/ 14 w 80"/>
              <a:gd name="T21" fmla="*/ 11 h 45"/>
              <a:gd name="T22" fmla="*/ 4 w 80"/>
              <a:gd name="T23" fmla="*/ 11 h 45"/>
              <a:gd name="T24" fmla="*/ 3 w 80"/>
              <a:gd name="T25" fmla="*/ 15 h 45"/>
              <a:gd name="T26" fmla="*/ 3 w 80"/>
              <a:gd name="T27" fmla="*/ 17 h 45"/>
              <a:gd name="T28" fmla="*/ 0 w 80"/>
              <a:gd name="T29" fmla="*/ 19 h 45"/>
              <a:gd name="T30" fmla="*/ 0 w 80"/>
              <a:gd name="T31" fmla="*/ 19 h 45"/>
              <a:gd name="T32" fmla="*/ 1 w 80"/>
              <a:gd name="T33" fmla="*/ 30 h 45"/>
              <a:gd name="T34" fmla="*/ 2 w 80"/>
              <a:gd name="T35" fmla="*/ 36 h 45"/>
              <a:gd name="T36" fmla="*/ 3 w 80"/>
              <a:gd name="T37" fmla="*/ 41 h 45"/>
              <a:gd name="T38" fmla="*/ 6 w 80"/>
              <a:gd name="T39" fmla="*/ 43 h 45"/>
              <a:gd name="T40" fmla="*/ 11 w 80"/>
              <a:gd name="T41" fmla="*/ 43 h 45"/>
              <a:gd name="T42" fmla="*/ 14 w 80"/>
              <a:gd name="T43" fmla="*/ 42 h 45"/>
              <a:gd name="T44" fmla="*/ 20 w 80"/>
              <a:gd name="T45" fmla="*/ 38 h 45"/>
              <a:gd name="T46" fmla="*/ 27 w 80"/>
              <a:gd name="T47" fmla="*/ 37 h 45"/>
              <a:gd name="T48" fmla="*/ 31 w 80"/>
              <a:gd name="T49" fmla="*/ 36 h 45"/>
              <a:gd name="T50" fmla="*/ 33 w 80"/>
              <a:gd name="T51" fmla="*/ 35 h 45"/>
              <a:gd name="T52" fmla="*/ 38 w 80"/>
              <a:gd name="T53" fmla="*/ 34 h 45"/>
              <a:gd name="T54" fmla="*/ 42 w 80"/>
              <a:gd name="T55" fmla="*/ 32 h 45"/>
              <a:gd name="T56" fmla="*/ 44 w 80"/>
              <a:gd name="T57" fmla="*/ 30 h 45"/>
              <a:gd name="T58" fmla="*/ 49 w 80"/>
              <a:gd name="T59" fmla="*/ 28 h 45"/>
              <a:gd name="T60" fmla="*/ 53 w 80"/>
              <a:gd name="T61" fmla="*/ 27 h 45"/>
              <a:gd name="T62" fmla="*/ 55 w 80"/>
              <a:gd name="T63" fmla="*/ 26 h 45"/>
              <a:gd name="T64" fmla="*/ 61 w 80"/>
              <a:gd name="T65" fmla="*/ 24 h 45"/>
              <a:gd name="T66" fmla="*/ 64 w 80"/>
              <a:gd name="T67" fmla="*/ 23 h 45"/>
              <a:gd name="T68" fmla="*/ 65 w 80"/>
              <a:gd name="T69" fmla="*/ 21 h 45"/>
              <a:gd name="T70" fmla="*/ 65 w 80"/>
              <a:gd name="T71" fmla="*/ 18 h 45"/>
              <a:gd name="T72" fmla="*/ 69 w 80"/>
              <a:gd name="T73" fmla="*/ 15 h 45"/>
              <a:gd name="T74" fmla="*/ 62 w 80"/>
              <a:gd name="T75" fmla="*/ 0 h 45"/>
              <a:gd name="T76" fmla="*/ 51 w 80"/>
              <a:gd name="T77" fmla="*/ 2 h 45"/>
              <a:gd name="T78" fmla="*/ 41 w 80"/>
              <a:gd name="T79" fmla="*/ 3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80" h="45">
                <a:moveTo>
                  <a:pt x="80" y="44"/>
                </a:moveTo>
                <a:cubicBezTo>
                  <a:pt x="78" y="45"/>
                  <a:pt x="76" y="45"/>
                  <a:pt x="74" y="45"/>
                </a:cubicBezTo>
                <a:cubicBezTo>
                  <a:pt x="74" y="45"/>
                  <a:pt x="73" y="45"/>
                  <a:pt x="73" y="43"/>
                </a:cubicBezTo>
                <a:cubicBezTo>
                  <a:pt x="73" y="42"/>
                  <a:pt x="74" y="43"/>
                  <a:pt x="75" y="43"/>
                </a:cubicBezTo>
                <a:cubicBezTo>
                  <a:pt x="75" y="43"/>
                  <a:pt x="76" y="44"/>
                  <a:pt x="76" y="43"/>
                </a:cubicBezTo>
                <a:cubicBezTo>
                  <a:pt x="78" y="42"/>
                  <a:pt x="79" y="43"/>
                  <a:pt x="80" y="44"/>
                </a:cubicBezTo>
                <a:close/>
                <a:moveTo>
                  <a:pt x="41" y="3"/>
                </a:moveTo>
                <a:cubicBezTo>
                  <a:pt x="41" y="3"/>
                  <a:pt x="37" y="6"/>
                  <a:pt x="36" y="6"/>
                </a:cubicBezTo>
                <a:cubicBezTo>
                  <a:pt x="36" y="6"/>
                  <a:pt x="30" y="14"/>
                  <a:pt x="30" y="14"/>
                </a:cubicBezTo>
                <a:cubicBezTo>
                  <a:pt x="30" y="15"/>
                  <a:pt x="25" y="12"/>
                  <a:pt x="25" y="12"/>
                </a:cubicBezTo>
                <a:cubicBezTo>
                  <a:pt x="24" y="12"/>
                  <a:pt x="14" y="11"/>
                  <a:pt x="14" y="11"/>
                </a:cubicBezTo>
                <a:cubicBezTo>
                  <a:pt x="4" y="11"/>
                  <a:pt x="4" y="11"/>
                  <a:pt x="4" y="11"/>
                </a:cubicBezTo>
                <a:cubicBezTo>
                  <a:pt x="4" y="11"/>
                  <a:pt x="3" y="15"/>
                  <a:pt x="3" y="15"/>
                </a:cubicBezTo>
                <a:cubicBezTo>
                  <a:pt x="3" y="16"/>
                  <a:pt x="3" y="17"/>
                  <a:pt x="3" y="17"/>
                </a:cubicBezTo>
                <a:cubicBezTo>
                  <a:pt x="3" y="17"/>
                  <a:pt x="1" y="18"/>
                  <a:pt x="0" y="19"/>
                </a:cubicBezTo>
                <a:cubicBezTo>
                  <a:pt x="0" y="19"/>
                  <a:pt x="0" y="19"/>
                  <a:pt x="0" y="19"/>
                </a:cubicBezTo>
                <a:cubicBezTo>
                  <a:pt x="1" y="23"/>
                  <a:pt x="0" y="26"/>
                  <a:pt x="1" y="30"/>
                </a:cubicBezTo>
                <a:cubicBezTo>
                  <a:pt x="1" y="31"/>
                  <a:pt x="2" y="35"/>
                  <a:pt x="2" y="36"/>
                </a:cubicBezTo>
                <a:cubicBezTo>
                  <a:pt x="3" y="37"/>
                  <a:pt x="3" y="40"/>
                  <a:pt x="3" y="41"/>
                </a:cubicBezTo>
                <a:cubicBezTo>
                  <a:pt x="4" y="42"/>
                  <a:pt x="5" y="43"/>
                  <a:pt x="6" y="43"/>
                </a:cubicBezTo>
                <a:cubicBezTo>
                  <a:pt x="7" y="43"/>
                  <a:pt x="10" y="44"/>
                  <a:pt x="11" y="43"/>
                </a:cubicBezTo>
                <a:cubicBezTo>
                  <a:pt x="12" y="43"/>
                  <a:pt x="14" y="42"/>
                  <a:pt x="14" y="42"/>
                </a:cubicBezTo>
                <a:cubicBezTo>
                  <a:pt x="16" y="42"/>
                  <a:pt x="18" y="40"/>
                  <a:pt x="20" y="38"/>
                </a:cubicBezTo>
                <a:cubicBezTo>
                  <a:pt x="22" y="37"/>
                  <a:pt x="25" y="37"/>
                  <a:pt x="27" y="37"/>
                </a:cubicBezTo>
                <a:cubicBezTo>
                  <a:pt x="28" y="37"/>
                  <a:pt x="30" y="37"/>
                  <a:pt x="31" y="36"/>
                </a:cubicBezTo>
                <a:cubicBezTo>
                  <a:pt x="32" y="36"/>
                  <a:pt x="33" y="36"/>
                  <a:pt x="33" y="35"/>
                </a:cubicBezTo>
                <a:cubicBezTo>
                  <a:pt x="35" y="34"/>
                  <a:pt x="36" y="33"/>
                  <a:pt x="38" y="34"/>
                </a:cubicBezTo>
                <a:cubicBezTo>
                  <a:pt x="39" y="34"/>
                  <a:pt x="41" y="34"/>
                  <a:pt x="42" y="32"/>
                </a:cubicBezTo>
                <a:cubicBezTo>
                  <a:pt x="43" y="32"/>
                  <a:pt x="43" y="30"/>
                  <a:pt x="44" y="30"/>
                </a:cubicBezTo>
                <a:cubicBezTo>
                  <a:pt x="46" y="29"/>
                  <a:pt x="47" y="28"/>
                  <a:pt x="49" y="28"/>
                </a:cubicBezTo>
                <a:cubicBezTo>
                  <a:pt x="51" y="28"/>
                  <a:pt x="52" y="27"/>
                  <a:pt x="53" y="27"/>
                </a:cubicBezTo>
                <a:cubicBezTo>
                  <a:pt x="53" y="26"/>
                  <a:pt x="54" y="26"/>
                  <a:pt x="55" y="26"/>
                </a:cubicBezTo>
                <a:cubicBezTo>
                  <a:pt x="57" y="26"/>
                  <a:pt x="59" y="25"/>
                  <a:pt x="61" y="24"/>
                </a:cubicBezTo>
                <a:cubicBezTo>
                  <a:pt x="62" y="24"/>
                  <a:pt x="63" y="23"/>
                  <a:pt x="64" y="23"/>
                </a:cubicBezTo>
                <a:cubicBezTo>
                  <a:pt x="65" y="22"/>
                  <a:pt x="65" y="22"/>
                  <a:pt x="65" y="21"/>
                </a:cubicBezTo>
                <a:cubicBezTo>
                  <a:pt x="64" y="20"/>
                  <a:pt x="64" y="19"/>
                  <a:pt x="65" y="18"/>
                </a:cubicBezTo>
                <a:cubicBezTo>
                  <a:pt x="67" y="17"/>
                  <a:pt x="68" y="16"/>
                  <a:pt x="69" y="15"/>
                </a:cubicBezTo>
                <a:cubicBezTo>
                  <a:pt x="62" y="0"/>
                  <a:pt x="62" y="0"/>
                  <a:pt x="62" y="0"/>
                </a:cubicBezTo>
                <a:cubicBezTo>
                  <a:pt x="62" y="0"/>
                  <a:pt x="51" y="2"/>
                  <a:pt x="51" y="2"/>
                </a:cubicBezTo>
                <a:cubicBezTo>
                  <a:pt x="51" y="2"/>
                  <a:pt x="41" y="3"/>
                  <a:pt x="41" y="3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15" name="Freeform 829">
            <a:extLst>
              <a:ext uri="{FF2B5EF4-FFF2-40B4-BE49-F238E27FC236}">
                <a16:creationId xmlns:a16="http://schemas.microsoft.com/office/drawing/2014/main" id="{20CE3929-8D17-C54A-6C61-2AADB8A89782}"/>
              </a:ext>
            </a:extLst>
          </p:cNvPr>
          <p:cNvSpPr>
            <a:spLocks noEditPoints="1"/>
          </p:cNvSpPr>
          <p:nvPr/>
        </p:nvSpPr>
        <p:spPr bwMode="auto">
          <a:xfrm>
            <a:off x="3481161" y="3581816"/>
            <a:ext cx="275348" cy="104226"/>
          </a:xfrm>
          <a:custGeom>
            <a:avLst/>
            <a:gdLst>
              <a:gd name="T0" fmla="*/ 16 w 129"/>
              <a:gd name="T1" fmla="*/ 4 h 55"/>
              <a:gd name="T2" fmla="*/ 22 w 129"/>
              <a:gd name="T3" fmla="*/ 10 h 55"/>
              <a:gd name="T4" fmla="*/ 15 w 129"/>
              <a:gd name="T5" fmla="*/ 10 h 55"/>
              <a:gd name="T6" fmla="*/ 11 w 129"/>
              <a:gd name="T7" fmla="*/ 12 h 55"/>
              <a:gd name="T8" fmla="*/ 4 w 129"/>
              <a:gd name="T9" fmla="*/ 18 h 55"/>
              <a:gd name="T10" fmla="*/ 8 w 129"/>
              <a:gd name="T11" fmla="*/ 13 h 55"/>
              <a:gd name="T12" fmla="*/ 4 w 129"/>
              <a:gd name="T13" fmla="*/ 11 h 55"/>
              <a:gd name="T14" fmla="*/ 6 w 129"/>
              <a:gd name="T15" fmla="*/ 7 h 55"/>
              <a:gd name="T16" fmla="*/ 4 w 129"/>
              <a:gd name="T17" fmla="*/ 3 h 55"/>
              <a:gd name="T18" fmla="*/ 10 w 129"/>
              <a:gd name="T19" fmla="*/ 1 h 55"/>
              <a:gd name="T20" fmla="*/ 13 w 129"/>
              <a:gd name="T21" fmla="*/ 2 h 55"/>
              <a:gd name="T22" fmla="*/ 126 w 129"/>
              <a:gd name="T23" fmla="*/ 19 h 55"/>
              <a:gd name="T24" fmla="*/ 122 w 129"/>
              <a:gd name="T25" fmla="*/ 12 h 55"/>
              <a:gd name="T26" fmla="*/ 118 w 129"/>
              <a:gd name="T27" fmla="*/ 7 h 55"/>
              <a:gd name="T28" fmla="*/ 114 w 129"/>
              <a:gd name="T29" fmla="*/ 5 h 55"/>
              <a:gd name="T30" fmla="*/ 107 w 129"/>
              <a:gd name="T31" fmla="*/ 5 h 55"/>
              <a:gd name="T32" fmla="*/ 95 w 129"/>
              <a:gd name="T33" fmla="*/ 10 h 55"/>
              <a:gd name="T34" fmla="*/ 89 w 129"/>
              <a:gd name="T35" fmla="*/ 10 h 55"/>
              <a:gd name="T36" fmla="*/ 83 w 129"/>
              <a:gd name="T37" fmla="*/ 10 h 55"/>
              <a:gd name="T38" fmla="*/ 77 w 129"/>
              <a:gd name="T39" fmla="*/ 8 h 55"/>
              <a:gd name="T40" fmla="*/ 71 w 129"/>
              <a:gd name="T41" fmla="*/ 5 h 55"/>
              <a:gd name="T42" fmla="*/ 64 w 129"/>
              <a:gd name="T43" fmla="*/ 2 h 55"/>
              <a:gd name="T44" fmla="*/ 55 w 129"/>
              <a:gd name="T45" fmla="*/ 1 h 55"/>
              <a:gd name="T46" fmla="*/ 41 w 129"/>
              <a:gd name="T47" fmla="*/ 6 h 55"/>
              <a:gd name="T48" fmla="*/ 34 w 129"/>
              <a:gd name="T49" fmla="*/ 9 h 55"/>
              <a:gd name="T50" fmla="*/ 24 w 129"/>
              <a:gd name="T51" fmla="*/ 8 h 55"/>
              <a:gd name="T52" fmla="*/ 27 w 129"/>
              <a:gd name="T53" fmla="*/ 12 h 55"/>
              <a:gd name="T54" fmla="*/ 23 w 129"/>
              <a:gd name="T55" fmla="*/ 15 h 55"/>
              <a:gd name="T56" fmla="*/ 15 w 129"/>
              <a:gd name="T57" fmla="*/ 16 h 55"/>
              <a:gd name="T58" fmla="*/ 6 w 129"/>
              <a:gd name="T59" fmla="*/ 16 h 55"/>
              <a:gd name="T60" fmla="*/ 3 w 129"/>
              <a:gd name="T61" fmla="*/ 20 h 55"/>
              <a:gd name="T62" fmla="*/ 7 w 129"/>
              <a:gd name="T63" fmla="*/ 25 h 55"/>
              <a:gd name="T64" fmla="*/ 9 w 129"/>
              <a:gd name="T65" fmla="*/ 29 h 55"/>
              <a:gd name="T66" fmla="*/ 7 w 129"/>
              <a:gd name="T67" fmla="*/ 32 h 55"/>
              <a:gd name="T68" fmla="*/ 6 w 129"/>
              <a:gd name="T69" fmla="*/ 33 h 55"/>
              <a:gd name="T70" fmla="*/ 9 w 129"/>
              <a:gd name="T71" fmla="*/ 36 h 55"/>
              <a:gd name="T72" fmla="*/ 10 w 129"/>
              <a:gd name="T73" fmla="*/ 39 h 55"/>
              <a:gd name="T74" fmla="*/ 12 w 129"/>
              <a:gd name="T75" fmla="*/ 42 h 55"/>
              <a:gd name="T76" fmla="*/ 18 w 129"/>
              <a:gd name="T77" fmla="*/ 44 h 55"/>
              <a:gd name="T78" fmla="*/ 18 w 129"/>
              <a:gd name="T79" fmla="*/ 46 h 55"/>
              <a:gd name="T80" fmla="*/ 23 w 129"/>
              <a:gd name="T81" fmla="*/ 48 h 55"/>
              <a:gd name="T82" fmla="*/ 31 w 129"/>
              <a:gd name="T83" fmla="*/ 51 h 55"/>
              <a:gd name="T84" fmla="*/ 35 w 129"/>
              <a:gd name="T85" fmla="*/ 46 h 55"/>
              <a:gd name="T86" fmla="*/ 51 w 129"/>
              <a:gd name="T87" fmla="*/ 52 h 55"/>
              <a:gd name="T88" fmla="*/ 57 w 129"/>
              <a:gd name="T89" fmla="*/ 49 h 55"/>
              <a:gd name="T90" fmla="*/ 66 w 129"/>
              <a:gd name="T91" fmla="*/ 48 h 55"/>
              <a:gd name="T92" fmla="*/ 71 w 129"/>
              <a:gd name="T93" fmla="*/ 46 h 55"/>
              <a:gd name="T94" fmla="*/ 70 w 129"/>
              <a:gd name="T95" fmla="*/ 54 h 55"/>
              <a:gd name="T96" fmla="*/ 74 w 129"/>
              <a:gd name="T97" fmla="*/ 51 h 55"/>
              <a:gd name="T98" fmla="*/ 76 w 129"/>
              <a:gd name="T99" fmla="*/ 47 h 55"/>
              <a:gd name="T100" fmla="*/ 85 w 129"/>
              <a:gd name="T101" fmla="*/ 46 h 55"/>
              <a:gd name="T102" fmla="*/ 101 w 129"/>
              <a:gd name="T103" fmla="*/ 44 h 55"/>
              <a:gd name="T104" fmla="*/ 112 w 129"/>
              <a:gd name="T105" fmla="*/ 43 h 55"/>
              <a:gd name="T106" fmla="*/ 120 w 129"/>
              <a:gd name="T107" fmla="*/ 42 h 55"/>
              <a:gd name="T108" fmla="*/ 125 w 129"/>
              <a:gd name="T109" fmla="*/ 45 h 55"/>
              <a:gd name="T110" fmla="*/ 129 w 129"/>
              <a:gd name="T111" fmla="*/ 42 h 55"/>
              <a:gd name="T112" fmla="*/ 127 w 129"/>
              <a:gd name="T113" fmla="*/ 39 h 55"/>
              <a:gd name="T114" fmla="*/ 126 w 129"/>
              <a:gd name="T115" fmla="*/ 34 h 55"/>
              <a:gd name="T116" fmla="*/ 124 w 129"/>
              <a:gd name="T117" fmla="*/ 26 h 55"/>
              <a:gd name="T118" fmla="*/ 129 w 129"/>
              <a:gd name="T119" fmla="*/ 22 h 55"/>
              <a:gd name="T120" fmla="*/ 0 w 129"/>
              <a:gd name="T121" fmla="*/ 17 h 55"/>
              <a:gd name="T122" fmla="*/ 1 w 129"/>
              <a:gd name="T123" fmla="*/ 17 h 55"/>
              <a:gd name="T124" fmla="*/ 12 w 129"/>
              <a:gd name="T125" fmla="*/ 47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29" h="55">
                <a:moveTo>
                  <a:pt x="15" y="1"/>
                </a:moveTo>
                <a:cubicBezTo>
                  <a:pt x="15" y="1"/>
                  <a:pt x="15" y="1"/>
                  <a:pt x="16" y="1"/>
                </a:cubicBezTo>
                <a:cubicBezTo>
                  <a:pt x="16" y="2"/>
                  <a:pt x="16" y="2"/>
                  <a:pt x="16" y="2"/>
                </a:cubicBezTo>
                <a:cubicBezTo>
                  <a:pt x="16" y="3"/>
                  <a:pt x="16" y="4"/>
                  <a:pt x="16" y="4"/>
                </a:cubicBezTo>
                <a:cubicBezTo>
                  <a:pt x="17" y="5"/>
                  <a:pt x="19" y="6"/>
                  <a:pt x="20" y="7"/>
                </a:cubicBezTo>
                <a:cubicBezTo>
                  <a:pt x="21" y="7"/>
                  <a:pt x="22" y="7"/>
                  <a:pt x="22" y="8"/>
                </a:cubicBezTo>
                <a:cubicBezTo>
                  <a:pt x="23" y="8"/>
                  <a:pt x="23" y="8"/>
                  <a:pt x="23" y="9"/>
                </a:cubicBezTo>
                <a:cubicBezTo>
                  <a:pt x="22" y="9"/>
                  <a:pt x="22" y="10"/>
                  <a:pt x="22" y="10"/>
                </a:cubicBezTo>
                <a:cubicBezTo>
                  <a:pt x="21" y="10"/>
                  <a:pt x="20" y="10"/>
                  <a:pt x="20" y="10"/>
                </a:cubicBezTo>
                <a:cubicBezTo>
                  <a:pt x="20" y="10"/>
                  <a:pt x="19" y="10"/>
                  <a:pt x="18" y="10"/>
                </a:cubicBezTo>
                <a:cubicBezTo>
                  <a:pt x="18" y="9"/>
                  <a:pt x="17" y="9"/>
                  <a:pt x="16" y="9"/>
                </a:cubicBezTo>
                <a:cubicBezTo>
                  <a:pt x="16" y="10"/>
                  <a:pt x="16" y="10"/>
                  <a:pt x="15" y="10"/>
                </a:cubicBezTo>
                <a:cubicBezTo>
                  <a:pt x="15" y="10"/>
                  <a:pt x="15" y="10"/>
                  <a:pt x="14" y="10"/>
                </a:cubicBezTo>
                <a:cubicBezTo>
                  <a:pt x="14" y="10"/>
                  <a:pt x="13" y="10"/>
                  <a:pt x="12" y="10"/>
                </a:cubicBezTo>
                <a:cubicBezTo>
                  <a:pt x="12" y="10"/>
                  <a:pt x="12" y="11"/>
                  <a:pt x="12" y="11"/>
                </a:cubicBezTo>
                <a:cubicBezTo>
                  <a:pt x="12" y="12"/>
                  <a:pt x="11" y="12"/>
                  <a:pt x="11" y="12"/>
                </a:cubicBezTo>
                <a:cubicBezTo>
                  <a:pt x="10" y="13"/>
                  <a:pt x="10" y="13"/>
                  <a:pt x="9" y="14"/>
                </a:cubicBezTo>
                <a:cubicBezTo>
                  <a:pt x="8" y="14"/>
                  <a:pt x="7" y="14"/>
                  <a:pt x="7" y="15"/>
                </a:cubicBezTo>
                <a:cubicBezTo>
                  <a:pt x="6" y="15"/>
                  <a:pt x="6" y="16"/>
                  <a:pt x="5" y="17"/>
                </a:cubicBezTo>
                <a:cubicBezTo>
                  <a:pt x="5" y="17"/>
                  <a:pt x="4" y="18"/>
                  <a:pt x="4" y="18"/>
                </a:cubicBezTo>
                <a:cubicBezTo>
                  <a:pt x="3" y="18"/>
                  <a:pt x="3" y="18"/>
                  <a:pt x="4" y="17"/>
                </a:cubicBezTo>
                <a:cubicBezTo>
                  <a:pt x="4" y="17"/>
                  <a:pt x="4" y="16"/>
                  <a:pt x="4" y="16"/>
                </a:cubicBezTo>
                <a:cubicBezTo>
                  <a:pt x="5" y="15"/>
                  <a:pt x="6" y="15"/>
                  <a:pt x="6" y="14"/>
                </a:cubicBezTo>
                <a:cubicBezTo>
                  <a:pt x="7" y="14"/>
                  <a:pt x="8" y="14"/>
                  <a:pt x="8" y="13"/>
                </a:cubicBezTo>
                <a:cubicBezTo>
                  <a:pt x="7" y="13"/>
                  <a:pt x="6" y="13"/>
                  <a:pt x="6" y="13"/>
                </a:cubicBezTo>
                <a:cubicBezTo>
                  <a:pt x="5" y="14"/>
                  <a:pt x="5" y="14"/>
                  <a:pt x="4" y="14"/>
                </a:cubicBezTo>
                <a:cubicBezTo>
                  <a:pt x="3" y="14"/>
                  <a:pt x="3" y="13"/>
                  <a:pt x="3" y="12"/>
                </a:cubicBezTo>
                <a:cubicBezTo>
                  <a:pt x="3" y="12"/>
                  <a:pt x="3" y="11"/>
                  <a:pt x="4" y="11"/>
                </a:cubicBezTo>
                <a:cubicBezTo>
                  <a:pt x="4" y="10"/>
                  <a:pt x="5" y="11"/>
                  <a:pt x="5" y="10"/>
                </a:cubicBezTo>
                <a:cubicBezTo>
                  <a:pt x="5" y="9"/>
                  <a:pt x="4" y="9"/>
                  <a:pt x="4" y="8"/>
                </a:cubicBezTo>
                <a:cubicBezTo>
                  <a:pt x="5" y="8"/>
                  <a:pt x="5" y="8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6" y="7"/>
                  <a:pt x="6" y="7"/>
                  <a:pt x="6" y="7"/>
                </a:cubicBezTo>
                <a:cubicBezTo>
                  <a:pt x="7" y="7"/>
                  <a:pt x="7" y="6"/>
                  <a:pt x="7" y="6"/>
                </a:cubicBezTo>
                <a:cubicBezTo>
                  <a:pt x="6" y="5"/>
                  <a:pt x="6" y="5"/>
                  <a:pt x="6" y="4"/>
                </a:cubicBezTo>
                <a:cubicBezTo>
                  <a:pt x="5" y="4"/>
                  <a:pt x="5" y="4"/>
                  <a:pt x="4" y="3"/>
                </a:cubicBezTo>
                <a:cubicBezTo>
                  <a:pt x="4" y="3"/>
                  <a:pt x="5" y="3"/>
                  <a:pt x="6" y="3"/>
                </a:cubicBezTo>
                <a:cubicBezTo>
                  <a:pt x="6" y="2"/>
                  <a:pt x="6" y="2"/>
                  <a:pt x="6" y="2"/>
                </a:cubicBezTo>
                <a:cubicBezTo>
                  <a:pt x="7" y="1"/>
                  <a:pt x="9" y="2"/>
                  <a:pt x="10" y="0"/>
                </a:cubicBezTo>
                <a:cubicBezTo>
                  <a:pt x="10" y="0"/>
                  <a:pt x="10" y="0"/>
                  <a:pt x="10" y="1"/>
                </a:cubicBezTo>
                <a:cubicBezTo>
                  <a:pt x="11" y="1"/>
                  <a:pt x="11" y="0"/>
                  <a:pt x="11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12" y="1"/>
                  <a:pt x="12" y="1"/>
                  <a:pt x="12" y="1"/>
                </a:cubicBezTo>
                <a:cubicBezTo>
                  <a:pt x="12" y="1"/>
                  <a:pt x="12" y="2"/>
                  <a:pt x="13" y="2"/>
                </a:cubicBezTo>
                <a:cubicBezTo>
                  <a:pt x="13" y="2"/>
                  <a:pt x="13" y="2"/>
                  <a:pt x="14" y="1"/>
                </a:cubicBezTo>
                <a:cubicBezTo>
                  <a:pt x="14" y="1"/>
                  <a:pt x="14" y="2"/>
                  <a:pt x="15" y="1"/>
                </a:cubicBezTo>
                <a:close/>
                <a:moveTo>
                  <a:pt x="128" y="20"/>
                </a:moveTo>
                <a:cubicBezTo>
                  <a:pt x="127" y="20"/>
                  <a:pt x="127" y="19"/>
                  <a:pt x="126" y="19"/>
                </a:cubicBezTo>
                <a:cubicBezTo>
                  <a:pt x="126" y="18"/>
                  <a:pt x="125" y="19"/>
                  <a:pt x="124" y="19"/>
                </a:cubicBezTo>
                <a:cubicBezTo>
                  <a:pt x="122" y="19"/>
                  <a:pt x="122" y="18"/>
                  <a:pt x="121" y="16"/>
                </a:cubicBezTo>
                <a:cubicBezTo>
                  <a:pt x="121" y="16"/>
                  <a:pt x="121" y="15"/>
                  <a:pt x="121" y="14"/>
                </a:cubicBezTo>
                <a:cubicBezTo>
                  <a:pt x="121" y="13"/>
                  <a:pt x="122" y="13"/>
                  <a:pt x="122" y="12"/>
                </a:cubicBezTo>
                <a:cubicBezTo>
                  <a:pt x="121" y="11"/>
                  <a:pt x="121" y="11"/>
                  <a:pt x="120" y="10"/>
                </a:cubicBezTo>
                <a:cubicBezTo>
                  <a:pt x="120" y="10"/>
                  <a:pt x="120" y="9"/>
                  <a:pt x="120" y="8"/>
                </a:cubicBezTo>
                <a:cubicBezTo>
                  <a:pt x="119" y="8"/>
                  <a:pt x="118" y="9"/>
                  <a:pt x="118" y="8"/>
                </a:cubicBezTo>
                <a:cubicBezTo>
                  <a:pt x="118" y="8"/>
                  <a:pt x="118" y="7"/>
                  <a:pt x="118" y="7"/>
                </a:cubicBezTo>
                <a:cubicBezTo>
                  <a:pt x="118" y="7"/>
                  <a:pt x="117" y="7"/>
                  <a:pt x="117" y="7"/>
                </a:cubicBezTo>
                <a:cubicBezTo>
                  <a:pt x="117" y="6"/>
                  <a:pt x="116" y="6"/>
                  <a:pt x="116" y="5"/>
                </a:cubicBezTo>
                <a:cubicBezTo>
                  <a:pt x="115" y="5"/>
                  <a:pt x="116" y="5"/>
                  <a:pt x="116" y="5"/>
                </a:cubicBezTo>
                <a:cubicBezTo>
                  <a:pt x="115" y="5"/>
                  <a:pt x="115" y="5"/>
                  <a:pt x="114" y="5"/>
                </a:cubicBezTo>
                <a:cubicBezTo>
                  <a:pt x="114" y="5"/>
                  <a:pt x="114" y="5"/>
                  <a:pt x="113" y="6"/>
                </a:cubicBezTo>
                <a:cubicBezTo>
                  <a:pt x="113" y="6"/>
                  <a:pt x="112" y="6"/>
                  <a:pt x="112" y="6"/>
                </a:cubicBezTo>
                <a:cubicBezTo>
                  <a:pt x="111" y="5"/>
                  <a:pt x="110" y="6"/>
                  <a:pt x="109" y="6"/>
                </a:cubicBezTo>
                <a:cubicBezTo>
                  <a:pt x="108" y="6"/>
                  <a:pt x="108" y="6"/>
                  <a:pt x="107" y="5"/>
                </a:cubicBezTo>
                <a:cubicBezTo>
                  <a:pt x="106" y="7"/>
                  <a:pt x="104" y="8"/>
                  <a:pt x="102" y="9"/>
                </a:cubicBezTo>
                <a:cubicBezTo>
                  <a:pt x="101" y="9"/>
                  <a:pt x="100" y="10"/>
                  <a:pt x="99" y="10"/>
                </a:cubicBezTo>
                <a:cubicBezTo>
                  <a:pt x="98" y="11"/>
                  <a:pt x="97" y="10"/>
                  <a:pt x="96" y="10"/>
                </a:cubicBezTo>
                <a:cubicBezTo>
                  <a:pt x="96" y="10"/>
                  <a:pt x="95" y="10"/>
                  <a:pt x="95" y="10"/>
                </a:cubicBezTo>
                <a:cubicBezTo>
                  <a:pt x="95" y="10"/>
                  <a:pt x="94" y="10"/>
                  <a:pt x="94" y="9"/>
                </a:cubicBezTo>
                <a:cubicBezTo>
                  <a:pt x="93" y="9"/>
                  <a:pt x="92" y="9"/>
                  <a:pt x="92" y="9"/>
                </a:cubicBezTo>
                <a:cubicBezTo>
                  <a:pt x="91" y="9"/>
                  <a:pt x="91" y="9"/>
                  <a:pt x="90" y="10"/>
                </a:cubicBezTo>
                <a:cubicBezTo>
                  <a:pt x="90" y="10"/>
                  <a:pt x="89" y="10"/>
                  <a:pt x="89" y="10"/>
                </a:cubicBezTo>
                <a:cubicBezTo>
                  <a:pt x="88" y="10"/>
                  <a:pt x="88" y="10"/>
                  <a:pt x="87" y="10"/>
                </a:cubicBezTo>
                <a:cubicBezTo>
                  <a:pt x="87" y="10"/>
                  <a:pt x="87" y="11"/>
                  <a:pt x="86" y="11"/>
                </a:cubicBezTo>
                <a:cubicBezTo>
                  <a:pt x="86" y="11"/>
                  <a:pt x="86" y="11"/>
                  <a:pt x="86" y="11"/>
                </a:cubicBezTo>
                <a:cubicBezTo>
                  <a:pt x="85" y="11"/>
                  <a:pt x="84" y="10"/>
                  <a:pt x="83" y="10"/>
                </a:cubicBezTo>
                <a:cubicBezTo>
                  <a:pt x="83" y="10"/>
                  <a:pt x="82" y="10"/>
                  <a:pt x="82" y="9"/>
                </a:cubicBezTo>
                <a:cubicBezTo>
                  <a:pt x="81" y="9"/>
                  <a:pt x="81" y="10"/>
                  <a:pt x="80" y="10"/>
                </a:cubicBezTo>
                <a:cubicBezTo>
                  <a:pt x="79" y="10"/>
                  <a:pt x="79" y="9"/>
                  <a:pt x="78" y="9"/>
                </a:cubicBezTo>
                <a:cubicBezTo>
                  <a:pt x="77" y="9"/>
                  <a:pt x="78" y="9"/>
                  <a:pt x="77" y="8"/>
                </a:cubicBezTo>
                <a:cubicBezTo>
                  <a:pt x="77" y="8"/>
                  <a:pt x="76" y="7"/>
                  <a:pt x="76" y="7"/>
                </a:cubicBezTo>
                <a:cubicBezTo>
                  <a:pt x="75" y="7"/>
                  <a:pt x="74" y="7"/>
                  <a:pt x="74" y="7"/>
                </a:cubicBezTo>
                <a:cubicBezTo>
                  <a:pt x="73" y="7"/>
                  <a:pt x="74" y="8"/>
                  <a:pt x="73" y="8"/>
                </a:cubicBezTo>
                <a:cubicBezTo>
                  <a:pt x="72" y="8"/>
                  <a:pt x="71" y="6"/>
                  <a:pt x="71" y="5"/>
                </a:cubicBezTo>
                <a:cubicBezTo>
                  <a:pt x="70" y="4"/>
                  <a:pt x="70" y="3"/>
                  <a:pt x="69" y="4"/>
                </a:cubicBezTo>
                <a:cubicBezTo>
                  <a:pt x="68" y="4"/>
                  <a:pt x="68" y="4"/>
                  <a:pt x="67" y="4"/>
                </a:cubicBezTo>
                <a:cubicBezTo>
                  <a:pt x="66" y="4"/>
                  <a:pt x="66" y="4"/>
                  <a:pt x="65" y="3"/>
                </a:cubicBezTo>
                <a:cubicBezTo>
                  <a:pt x="65" y="3"/>
                  <a:pt x="64" y="3"/>
                  <a:pt x="64" y="2"/>
                </a:cubicBezTo>
                <a:cubicBezTo>
                  <a:pt x="64" y="1"/>
                  <a:pt x="64" y="1"/>
                  <a:pt x="64" y="1"/>
                </a:cubicBezTo>
                <a:cubicBezTo>
                  <a:pt x="64" y="1"/>
                  <a:pt x="64" y="0"/>
                  <a:pt x="63" y="0"/>
                </a:cubicBezTo>
                <a:cubicBezTo>
                  <a:pt x="62" y="1"/>
                  <a:pt x="62" y="1"/>
                  <a:pt x="61" y="1"/>
                </a:cubicBezTo>
                <a:cubicBezTo>
                  <a:pt x="59" y="1"/>
                  <a:pt x="57" y="1"/>
                  <a:pt x="55" y="1"/>
                </a:cubicBezTo>
                <a:cubicBezTo>
                  <a:pt x="55" y="1"/>
                  <a:pt x="54" y="1"/>
                  <a:pt x="53" y="1"/>
                </a:cubicBezTo>
                <a:cubicBezTo>
                  <a:pt x="52" y="1"/>
                  <a:pt x="51" y="1"/>
                  <a:pt x="50" y="2"/>
                </a:cubicBezTo>
                <a:cubicBezTo>
                  <a:pt x="48" y="2"/>
                  <a:pt x="46" y="3"/>
                  <a:pt x="45" y="4"/>
                </a:cubicBezTo>
                <a:cubicBezTo>
                  <a:pt x="43" y="4"/>
                  <a:pt x="42" y="6"/>
                  <a:pt x="41" y="6"/>
                </a:cubicBezTo>
                <a:cubicBezTo>
                  <a:pt x="40" y="7"/>
                  <a:pt x="39" y="7"/>
                  <a:pt x="39" y="7"/>
                </a:cubicBezTo>
                <a:cubicBezTo>
                  <a:pt x="39" y="8"/>
                  <a:pt x="39" y="9"/>
                  <a:pt x="38" y="9"/>
                </a:cubicBezTo>
                <a:cubicBezTo>
                  <a:pt x="37" y="9"/>
                  <a:pt x="36" y="9"/>
                  <a:pt x="36" y="9"/>
                </a:cubicBezTo>
                <a:cubicBezTo>
                  <a:pt x="35" y="9"/>
                  <a:pt x="34" y="9"/>
                  <a:pt x="34" y="9"/>
                </a:cubicBezTo>
                <a:cubicBezTo>
                  <a:pt x="33" y="9"/>
                  <a:pt x="32" y="8"/>
                  <a:pt x="32" y="8"/>
                </a:cubicBezTo>
                <a:cubicBezTo>
                  <a:pt x="31" y="8"/>
                  <a:pt x="30" y="9"/>
                  <a:pt x="29" y="8"/>
                </a:cubicBezTo>
                <a:cubicBezTo>
                  <a:pt x="28" y="8"/>
                  <a:pt x="27" y="8"/>
                  <a:pt x="26" y="8"/>
                </a:cubicBezTo>
                <a:cubicBezTo>
                  <a:pt x="25" y="8"/>
                  <a:pt x="24" y="8"/>
                  <a:pt x="24" y="8"/>
                </a:cubicBezTo>
                <a:cubicBezTo>
                  <a:pt x="23" y="8"/>
                  <a:pt x="23" y="9"/>
                  <a:pt x="23" y="10"/>
                </a:cubicBezTo>
                <a:cubicBezTo>
                  <a:pt x="23" y="10"/>
                  <a:pt x="24" y="11"/>
                  <a:pt x="24" y="11"/>
                </a:cubicBezTo>
                <a:cubicBezTo>
                  <a:pt x="26" y="12"/>
                  <a:pt x="27" y="12"/>
                  <a:pt x="29" y="12"/>
                </a:cubicBezTo>
                <a:cubicBezTo>
                  <a:pt x="28" y="13"/>
                  <a:pt x="28" y="12"/>
                  <a:pt x="27" y="12"/>
                </a:cubicBezTo>
                <a:cubicBezTo>
                  <a:pt x="27" y="12"/>
                  <a:pt x="26" y="13"/>
                  <a:pt x="25" y="13"/>
                </a:cubicBezTo>
                <a:cubicBezTo>
                  <a:pt x="25" y="13"/>
                  <a:pt x="24" y="13"/>
                  <a:pt x="23" y="13"/>
                </a:cubicBezTo>
                <a:cubicBezTo>
                  <a:pt x="22" y="13"/>
                  <a:pt x="21" y="14"/>
                  <a:pt x="21" y="14"/>
                </a:cubicBezTo>
                <a:cubicBezTo>
                  <a:pt x="22" y="15"/>
                  <a:pt x="23" y="15"/>
                  <a:pt x="23" y="15"/>
                </a:cubicBezTo>
                <a:cubicBezTo>
                  <a:pt x="23" y="15"/>
                  <a:pt x="23" y="16"/>
                  <a:pt x="23" y="16"/>
                </a:cubicBezTo>
                <a:cubicBezTo>
                  <a:pt x="22" y="16"/>
                  <a:pt x="22" y="15"/>
                  <a:pt x="22" y="15"/>
                </a:cubicBezTo>
                <a:cubicBezTo>
                  <a:pt x="21" y="15"/>
                  <a:pt x="20" y="16"/>
                  <a:pt x="19" y="15"/>
                </a:cubicBezTo>
                <a:cubicBezTo>
                  <a:pt x="18" y="15"/>
                  <a:pt x="16" y="16"/>
                  <a:pt x="15" y="16"/>
                </a:cubicBezTo>
                <a:cubicBezTo>
                  <a:pt x="14" y="16"/>
                  <a:pt x="12" y="16"/>
                  <a:pt x="11" y="15"/>
                </a:cubicBezTo>
                <a:cubicBezTo>
                  <a:pt x="10" y="15"/>
                  <a:pt x="10" y="15"/>
                  <a:pt x="9" y="15"/>
                </a:cubicBezTo>
                <a:cubicBezTo>
                  <a:pt x="9" y="15"/>
                  <a:pt x="8" y="15"/>
                  <a:pt x="8" y="15"/>
                </a:cubicBezTo>
                <a:cubicBezTo>
                  <a:pt x="7" y="15"/>
                  <a:pt x="7" y="16"/>
                  <a:pt x="6" y="16"/>
                </a:cubicBezTo>
                <a:cubicBezTo>
                  <a:pt x="6" y="17"/>
                  <a:pt x="5" y="17"/>
                  <a:pt x="5" y="17"/>
                </a:cubicBezTo>
                <a:cubicBezTo>
                  <a:pt x="5" y="18"/>
                  <a:pt x="5" y="18"/>
                  <a:pt x="5" y="18"/>
                </a:cubicBezTo>
                <a:cubicBezTo>
                  <a:pt x="5" y="18"/>
                  <a:pt x="5" y="19"/>
                  <a:pt x="4" y="19"/>
                </a:cubicBezTo>
                <a:cubicBezTo>
                  <a:pt x="4" y="19"/>
                  <a:pt x="3" y="19"/>
                  <a:pt x="3" y="20"/>
                </a:cubicBezTo>
                <a:cubicBezTo>
                  <a:pt x="3" y="20"/>
                  <a:pt x="4" y="21"/>
                  <a:pt x="4" y="22"/>
                </a:cubicBezTo>
                <a:cubicBezTo>
                  <a:pt x="3" y="22"/>
                  <a:pt x="3" y="22"/>
                  <a:pt x="3" y="23"/>
                </a:cubicBezTo>
                <a:cubicBezTo>
                  <a:pt x="3" y="25"/>
                  <a:pt x="8" y="22"/>
                  <a:pt x="8" y="23"/>
                </a:cubicBezTo>
                <a:cubicBezTo>
                  <a:pt x="9" y="23"/>
                  <a:pt x="7" y="25"/>
                  <a:pt x="7" y="25"/>
                </a:cubicBezTo>
                <a:cubicBezTo>
                  <a:pt x="6" y="26"/>
                  <a:pt x="8" y="26"/>
                  <a:pt x="8" y="27"/>
                </a:cubicBezTo>
                <a:cubicBezTo>
                  <a:pt x="8" y="27"/>
                  <a:pt x="8" y="28"/>
                  <a:pt x="8" y="28"/>
                </a:cubicBezTo>
                <a:cubicBezTo>
                  <a:pt x="9" y="28"/>
                  <a:pt x="9" y="28"/>
                  <a:pt x="10" y="28"/>
                </a:cubicBezTo>
                <a:cubicBezTo>
                  <a:pt x="9" y="29"/>
                  <a:pt x="9" y="29"/>
                  <a:pt x="9" y="29"/>
                </a:cubicBezTo>
                <a:cubicBezTo>
                  <a:pt x="8" y="30"/>
                  <a:pt x="8" y="30"/>
                  <a:pt x="8" y="30"/>
                </a:cubicBezTo>
                <a:cubicBezTo>
                  <a:pt x="7" y="31"/>
                  <a:pt x="8" y="32"/>
                  <a:pt x="9" y="32"/>
                </a:cubicBezTo>
                <a:cubicBezTo>
                  <a:pt x="10" y="32"/>
                  <a:pt x="11" y="32"/>
                  <a:pt x="10" y="33"/>
                </a:cubicBezTo>
                <a:cubicBezTo>
                  <a:pt x="9" y="33"/>
                  <a:pt x="7" y="34"/>
                  <a:pt x="7" y="32"/>
                </a:cubicBezTo>
                <a:cubicBezTo>
                  <a:pt x="7" y="32"/>
                  <a:pt x="7" y="33"/>
                  <a:pt x="7" y="33"/>
                </a:cubicBezTo>
                <a:cubicBezTo>
                  <a:pt x="7" y="33"/>
                  <a:pt x="6" y="32"/>
                  <a:pt x="6" y="31"/>
                </a:cubicBezTo>
                <a:cubicBezTo>
                  <a:pt x="6" y="31"/>
                  <a:pt x="6" y="30"/>
                  <a:pt x="6" y="30"/>
                </a:cubicBezTo>
                <a:cubicBezTo>
                  <a:pt x="4" y="31"/>
                  <a:pt x="6" y="32"/>
                  <a:pt x="6" y="33"/>
                </a:cubicBezTo>
                <a:cubicBezTo>
                  <a:pt x="5" y="33"/>
                  <a:pt x="4" y="33"/>
                  <a:pt x="4" y="34"/>
                </a:cubicBezTo>
                <a:cubicBezTo>
                  <a:pt x="5" y="34"/>
                  <a:pt x="5" y="35"/>
                  <a:pt x="6" y="35"/>
                </a:cubicBezTo>
                <a:cubicBezTo>
                  <a:pt x="6" y="35"/>
                  <a:pt x="7" y="34"/>
                  <a:pt x="7" y="35"/>
                </a:cubicBezTo>
                <a:cubicBezTo>
                  <a:pt x="8" y="35"/>
                  <a:pt x="9" y="35"/>
                  <a:pt x="9" y="36"/>
                </a:cubicBezTo>
                <a:cubicBezTo>
                  <a:pt x="9" y="36"/>
                  <a:pt x="11" y="36"/>
                  <a:pt x="11" y="37"/>
                </a:cubicBezTo>
                <a:cubicBezTo>
                  <a:pt x="11" y="37"/>
                  <a:pt x="11" y="38"/>
                  <a:pt x="11" y="38"/>
                </a:cubicBezTo>
                <a:cubicBezTo>
                  <a:pt x="11" y="39"/>
                  <a:pt x="10" y="39"/>
                  <a:pt x="10" y="39"/>
                </a:cubicBezTo>
                <a:cubicBezTo>
                  <a:pt x="10" y="39"/>
                  <a:pt x="10" y="39"/>
                  <a:pt x="10" y="39"/>
                </a:cubicBezTo>
                <a:cubicBezTo>
                  <a:pt x="10" y="39"/>
                  <a:pt x="10" y="40"/>
                  <a:pt x="10" y="40"/>
                </a:cubicBezTo>
                <a:cubicBezTo>
                  <a:pt x="11" y="40"/>
                  <a:pt x="11" y="40"/>
                  <a:pt x="11" y="40"/>
                </a:cubicBezTo>
                <a:cubicBezTo>
                  <a:pt x="11" y="41"/>
                  <a:pt x="11" y="41"/>
                  <a:pt x="11" y="41"/>
                </a:cubicBezTo>
                <a:cubicBezTo>
                  <a:pt x="11" y="41"/>
                  <a:pt x="12" y="42"/>
                  <a:pt x="12" y="42"/>
                </a:cubicBezTo>
                <a:cubicBezTo>
                  <a:pt x="12" y="42"/>
                  <a:pt x="14" y="43"/>
                  <a:pt x="13" y="43"/>
                </a:cubicBezTo>
                <a:cubicBezTo>
                  <a:pt x="12" y="44"/>
                  <a:pt x="11" y="43"/>
                  <a:pt x="11" y="44"/>
                </a:cubicBezTo>
                <a:cubicBezTo>
                  <a:pt x="11" y="45"/>
                  <a:pt x="12" y="45"/>
                  <a:pt x="13" y="45"/>
                </a:cubicBezTo>
                <a:cubicBezTo>
                  <a:pt x="15" y="44"/>
                  <a:pt x="16" y="44"/>
                  <a:pt x="18" y="44"/>
                </a:cubicBezTo>
                <a:cubicBezTo>
                  <a:pt x="17" y="45"/>
                  <a:pt x="16" y="45"/>
                  <a:pt x="16" y="45"/>
                </a:cubicBezTo>
                <a:cubicBezTo>
                  <a:pt x="16" y="46"/>
                  <a:pt x="16" y="46"/>
                  <a:pt x="16" y="46"/>
                </a:cubicBezTo>
                <a:cubicBezTo>
                  <a:pt x="16" y="47"/>
                  <a:pt x="16" y="47"/>
                  <a:pt x="16" y="48"/>
                </a:cubicBezTo>
                <a:cubicBezTo>
                  <a:pt x="16" y="47"/>
                  <a:pt x="17" y="47"/>
                  <a:pt x="18" y="46"/>
                </a:cubicBezTo>
                <a:cubicBezTo>
                  <a:pt x="18" y="46"/>
                  <a:pt x="19" y="46"/>
                  <a:pt x="19" y="46"/>
                </a:cubicBezTo>
                <a:cubicBezTo>
                  <a:pt x="20" y="47"/>
                  <a:pt x="21" y="48"/>
                  <a:pt x="21" y="47"/>
                </a:cubicBezTo>
                <a:cubicBezTo>
                  <a:pt x="22" y="47"/>
                  <a:pt x="22" y="47"/>
                  <a:pt x="23" y="47"/>
                </a:cubicBezTo>
                <a:cubicBezTo>
                  <a:pt x="23" y="48"/>
                  <a:pt x="23" y="48"/>
                  <a:pt x="23" y="48"/>
                </a:cubicBezTo>
                <a:cubicBezTo>
                  <a:pt x="23" y="49"/>
                  <a:pt x="23" y="49"/>
                  <a:pt x="24" y="50"/>
                </a:cubicBezTo>
                <a:cubicBezTo>
                  <a:pt x="25" y="51"/>
                  <a:pt x="26" y="51"/>
                  <a:pt x="28" y="51"/>
                </a:cubicBezTo>
                <a:cubicBezTo>
                  <a:pt x="29" y="51"/>
                  <a:pt x="29" y="51"/>
                  <a:pt x="30" y="51"/>
                </a:cubicBezTo>
                <a:cubicBezTo>
                  <a:pt x="30" y="51"/>
                  <a:pt x="31" y="50"/>
                  <a:pt x="31" y="51"/>
                </a:cubicBezTo>
                <a:cubicBezTo>
                  <a:pt x="31" y="51"/>
                  <a:pt x="32" y="51"/>
                  <a:pt x="32" y="51"/>
                </a:cubicBezTo>
                <a:cubicBezTo>
                  <a:pt x="33" y="51"/>
                  <a:pt x="33" y="48"/>
                  <a:pt x="33" y="48"/>
                </a:cubicBezTo>
                <a:cubicBezTo>
                  <a:pt x="33" y="47"/>
                  <a:pt x="33" y="46"/>
                  <a:pt x="33" y="46"/>
                </a:cubicBezTo>
                <a:cubicBezTo>
                  <a:pt x="34" y="45"/>
                  <a:pt x="35" y="46"/>
                  <a:pt x="35" y="46"/>
                </a:cubicBezTo>
                <a:cubicBezTo>
                  <a:pt x="37" y="46"/>
                  <a:pt x="38" y="47"/>
                  <a:pt x="40" y="48"/>
                </a:cubicBezTo>
                <a:cubicBezTo>
                  <a:pt x="41" y="48"/>
                  <a:pt x="43" y="49"/>
                  <a:pt x="44" y="50"/>
                </a:cubicBezTo>
                <a:cubicBezTo>
                  <a:pt x="45" y="52"/>
                  <a:pt x="46" y="53"/>
                  <a:pt x="48" y="52"/>
                </a:cubicBezTo>
                <a:cubicBezTo>
                  <a:pt x="49" y="52"/>
                  <a:pt x="50" y="52"/>
                  <a:pt x="51" y="52"/>
                </a:cubicBezTo>
                <a:cubicBezTo>
                  <a:pt x="52" y="52"/>
                  <a:pt x="53" y="52"/>
                  <a:pt x="54" y="51"/>
                </a:cubicBezTo>
                <a:cubicBezTo>
                  <a:pt x="54" y="51"/>
                  <a:pt x="54" y="51"/>
                  <a:pt x="55" y="51"/>
                </a:cubicBezTo>
                <a:cubicBezTo>
                  <a:pt x="55" y="51"/>
                  <a:pt x="55" y="51"/>
                  <a:pt x="56" y="51"/>
                </a:cubicBezTo>
                <a:cubicBezTo>
                  <a:pt x="57" y="51"/>
                  <a:pt x="57" y="50"/>
                  <a:pt x="57" y="49"/>
                </a:cubicBezTo>
                <a:cubicBezTo>
                  <a:pt x="58" y="49"/>
                  <a:pt x="59" y="48"/>
                  <a:pt x="60" y="47"/>
                </a:cubicBezTo>
                <a:cubicBezTo>
                  <a:pt x="60" y="47"/>
                  <a:pt x="60" y="46"/>
                  <a:pt x="61" y="46"/>
                </a:cubicBezTo>
                <a:cubicBezTo>
                  <a:pt x="63" y="47"/>
                  <a:pt x="64" y="47"/>
                  <a:pt x="65" y="48"/>
                </a:cubicBezTo>
                <a:cubicBezTo>
                  <a:pt x="65" y="48"/>
                  <a:pt x="66" y="48"/>
                  <a:pt x="66" y="48"/>
                </a:cubicBezTo>
                <a:cubicBezTo>
                  <a:pt x="67" y="48"/>
                  <a:pt x="67" y="47"/>
                  <a:pt x="67" y="47"/>
                </a:cubicBezTo>
                <a:cubicBezTo>
                  <a:pt x="68" y="47"/>
                  <a:pt x="68" y="47"/>
                  <a:pt x="69" y="46"/>
                </a:cubicBezTo>
                <a:cubicBezTo>
                  <a:pt x="69" y="46"/>
                  <a:pt x="70" y="45"/>
                  <a:pt x="70" y="45"/>
                </a:cubicBezTo>
                <a:cubicBezTo>
                  <a:pt x="70" y="45"/>
                  <a:pt x="71" y="46"/>
                  <a:pt x="71" y="46"/>
                </a:cubicBezTo>
                <a:cubicBezTo>
                  <a:pt x="71" y="47"/>
                  <a:pt x="71" y="48"/>
                  <a:pt x="71" y="48"/>
                </a:cubicBezTo>
                <a:cubicBezTo>
                  <a:pt x="70" y="49"/>
                  <a:pt x="70" y="49"/>
                  <a:pt x="69" y="49"/>
                </a:cubicBezTo>
                <a:cubicBezTo>
                  <a:pt x="69" y="50"/>
                  <a:pt x="68" y="50"/>
                  <a:pt x="68" y="51"/>
                </a:cubicBezTo>
                <a:cubicBezTo>
                  <a:pt x="69" y="51"/>
                  <a:pt x="69" y="53"/>
                  <a:pt x="70" y="54"/>
                </a:cubicBezTo>
                <a:cubicBezTo>
                  <a:pt x="70" y="55"/>
                  <a:pt x="71" y="54"/>
                  <a:pt x="71" y="54"/>
                </a:cubicBezTo>
                <a:cubicBezTo>
                  <a:pt x="71" y="53"/>
                  <a:pt x="72" y="53"/>
                  <a:pt x="72" y="53"/>
                </a:cubicBezTo>
                <a:cubicBezTo>
                  <a:pt x="72" y="53"/>
                  <a:pt x="72" y="52"/>
                  <a:pt x="72" y="52"/>
                </a:cubicBezTo>
                <a:cubicBezTo>
                  <a:pt x="72" y="51"/>
                  <a:pt x="73" y="52"/>
                  <a:pt x="74" y="51"/>
                </a:cubicBezTo>
                <a:cubicBezTo>
                  <a:pt x="74" y="51"/>
                  <a:pt x="74" y="50"/>
                  <a:pt x="74" y="50"/>
                </a:cubicBezTo>
                <a:cubicBezTo>
                  <a:pt x="73" y="49"/>
                  <a:pt x="74" y="49"/>
                  <a:pt x="74" y="49"/>
                </a:cubicBezTo>
                <a:cubicBezTo>
                  <a:pt x="74" y="48"/>
                  <a:pt x="74" y="46"/>
                  <a:pt x="74" y="46"/>
                </a:cubicBezTo>
                <a:cubicBezTo>
                  <a:pt x="75" y="46"/>
                  <a:pt x="76" y="47"/>
                  <a:pt x="76" y="47"/>
                </a:cubicBezTo>
                <a:cubicBezTo>
                  <a:pt x="77" y="47"/>
                  <a:pt x="79" y="48"/>
                  <a:pt x="80" y="47"/>
                </a:cubicBezTo>
                <a:cubicBezTo>
                  <a:pt x="80" y="47"/>
                  <a:pt x="81" y="47"/>
                  <a:pt x="81" y="47"/>
                </a:cubicBezTo>
                <a:cubicBezTo>
                  <a:pt x="82" y="47"/>
                  <a:pt x="82" y="46"/>
                  <a:pt x="83" y="46"/>
                </a:cubicBezTo>
                <a:cubicBezTo>
                  <a:pt x="83" y="46"/>
                  <a:pt x="85" y="46"/>
                  <a:pt x="85" y="46"/>
                </a:cubicBezTo>
                <a:cubicBezTo>
                  <a:pt x="86" y="46"/>
                  <a:pt x="87" y="47"/>
                  <a:pt x="88" y="47"/>
                </a:cubicBezTo>
                <a:cubicBezTo>
                  <a:pt x="89" y="47"/>
                  <a:pt x="90" y="47"/>
                  <a:pt x="91" y="47"/>
                </a:cubicBezTo>
                <a:cubicBezTo>
                  <a:pt x="93" y="47"/>
                  <a:pt x="94" y="47"/>
                  <a:pt x="95" y="46"/>
                </a:cubicBezTo>
                <a:cubicBezTo>
                  <a:pt x="97" y="46"/>
                  <a:pt x="99" y="44"/>
                  <a:pt x="101" y="44"/>
                </a:cubicBezTo>
                <a:cubicBezTo>
                  <a:pt x="102" y="43"/>
                  <a:pt x="103" y="44"/>
                  <a:pt x="104" y="44"/>
                </a:cubicBezTo>
                <a:cubicBezTo>
                  <a:pt x="105" y="44"/>
                  <a:pt x="106" y="43"/>
                  <a:pt x="108" y="43"/>
                </a:cubicBezTo>
                <a:cubicBezTo>
                  <a:pt x="109" y="43"/>
                  <a:pt x="109" y="43"/>
                  <a:pt x="110" y="43"/>
                </a:cubicBezTo>
                <a:cubicBezTo>
                  <a:pt x="111" y="42"/>
                  <a:pt x="111" y="42"/>
                  <a:pt x="112" y="43"/>
                </a:cubicBezTo>
                <a:cubicBezTo>
                  <a:pt x="113" y="43"/>
                  <a:pt x="113" y="44"/>
                  <a:pt x="114" y="43"/>
                </a:cubicBezTo>
                <a:cubicBezTo>
                  <a:pt x="115" y="43"/>
                  <a:pt x="115" y="42"/>
                  <a:pt x="116" y="42"/>
                </a:cubicBezTo>
                <a:cubicBezTo>
                  <a:pt x="117" y="41"/>
                  <a:pt x="118" y="42"/>
                  <a:pt x="119" y="42"/>
                </a:cubicBezTo>
                <a:cubicBezTo>
                  <a:pt x="119" y="42"/>
                  <a:pt x="120" y="42"/>
                  <a:pt x="120" y="42"/>
                </a:cubicBezTo>
                <a:cubicBezTo>
                  <a:pt x="121" y="42"/>
                  <a:pt x="121" y="43"/>
                  <a:pt x="122" y="43"/>
                </a:cubicBezTo>
                <a:cubicBezTo>
                  <a:pt x="123" y="43"/>
                  <a:pt x="123" y="42"/>
                  <a:pt x="124" y="42"/>
                </a:cubicBezTo>
                <a:cubicBezTo>
                  <a:pt x="125" y="42"/>
                  <a:pt x="125" y="43"/>
                  <a:pt x="125" y="44"/>
                </a:cubicBezTo>
                <a:cubicBezTo>
                  <a:pt x="125" y="44"/>
                  <a:pt x="125" y="44"/>
                  <a:pt x="125" y="45"/>
                </a:cubicBezTo>
                <a:cubicBezTo>
                  <a:pt x="126" y="45"/>
                  <a:pt x="126" y="44"/>
                  <a:pt x="126" y="44"/>
                </a:cubicBezTo>
                <a:cubicBezTo>
                  <a:pt x="126" y="44"/>
                  <a:pt x="127" y="43"/>
                  <a:pt x="127" y="43"/>
                </a:cubicBezTo>
                <a:cubicBezTo>
                  <a:pt x="128" y="43"/>
                  <a:pt x="128" y="44"/>
                  <a:pt x="128" y="43"/>
                </a:cubicBezTo>
                <a:cubicBezTo>
                  <a:pt x="128" y="43"/>
                  <a:pt x="129" y="43"/>
                  <a:pt x="129" y="42"/>
                </a:cubicBezTo>
                <a:cubicBezTo>
                  <a:pt x="129" y="41"/>
                  <a:pt x="128" y="41"/>
                  <a:pt x="127" y="41"/>
                </a:cubicBezTo>
                <a:cubicBezTo>
                  <a:pt x="127" y="41"/>
                  <a:pt x="128" y="40"/>
                  <a:pt x="128" y="40"/>
                </a:cubicBezTo>
                <a:cubicBezTo>
                  <a:pt x="128" y="40"/>
                  <a:pt x="127" y="40"/>
                  <a:pt x="127" y="40"/>
                </a:cubicBezTo>
                <a:cubicBezTo>
                  <a:pt x="127" y="39"/>
                  <a:pt x="127" y="39"/>
                  <a:pt x="127" y="39"/>
                </a:cubicBezTo>
                <a:cubicBezTo>
                  <a:pt x="127" y="38"/>
                  <a:pt x="127" y="38"/>
                  <a:pt x="127" y="38"/>
                </a:cubicBezTo>
                <a:cubicBezTo>
                  <a:pt x="126" y="37"/>
                  <a:pt x="126" y="37"/>
                  <a:pt x="125" y="37"/>
                </a:cubicBezTo>
                <a:cubicBezTo>
                  <a:pt x="125" y="36"/>
                  <a:pt x="125" y="36"/>
                  <a:pt x="126" y="36"/>
                </a:cubicBezTo>
                <a:cubicBezTo>
                  <a:pt x="126" y="35"/>
                  <a:pt x="126" y="35"/>
                  <a:pt x="126" y="34"/>
                </a:cubicBezTo>
                <a:cubicBezTo>
                  <a:pt x="127" y="33"/>
                  <a:pt x="126" y="33"/>
                  <a:pt x="126" y="32"/>
                </a:cubicBezTo>
                <a:cubicBezTo>
                  <a:pt x="125" y="32"/>
                  <a:pt x="126" y="31"/>
                  <a:pt x="125" y="31"/>
                </a:cubicBezTo>
                <a:cubicBezTo>
                  <a:pt x="125" y="30"/>
                  <a:pt x="125" y="29"/>
                  <a:pt x="125" y="29"/>
                </a:cubicBezTo>
                <a:cubicBezTo>
                  <a:pt x="125" y="28"/>
                  <a:pt x="125" y="27"/>
                  <a:pt x="124" y="26"/>
                </a:cubicBezTo>
                <a:cubicBezTo>
                  <a:pt x="124" y="26"/>
                  <a:pt x="123" y="25"/>
                  <a:pt x="124" y="24"/>
                </a:cubicBezTo>
                <a:cubicBezTo>
                  <a:pt x="124" y="24"/>
                  <a:pt x="125" y="24"/>
                  <a:pt x="126" y="24"/>
                </a:cubicBezTo>
                <a:cubicBezTo>
                  <a:pt x="127" y="24"/>
                  <a:pt x="126" y="23"/>
                  <a:pt x="127" y="22"/>
                </a:cubicBezTo>
                <a:cubicBezTo>
                  <a:pt x="127" y="21"/>
                  <a:pt x="128" y="21"/>
                  <a:pt x="129" y="22"/>
                </a:cubicBezTo>
                <a:cubicBezTo>
                  <a:pt x="129" y="21"/>
                  <a:pt x="129" y="21"/>
                  <a:pt x="128" y="20"/>
                </a:cubicBezTo>
                <a:cubicBezTo>
                  <a:pt x="128" y="20"/>
                  <a:pt x="129" y="21"/>
                  <a:pt x="128" y="20"/>
                </a:cubicBezTo>
                <a:close/>
                <a:moveTo>
                  <a:pt x="1" y="17"/>
                </a:moveTo>
                <a:cubicBezTo>
                  <a:pt x="1" y="17"/>
                  <a:pt x="0" y="17"/>
                  <a:pt x="0" y="17"/>
                </a:cubicBezTo>
                <a:cubicBezTo>
                  <a:pt x="0" y="18"/>
                  <a:pt x="0" y="18"/>
                  <a:pt x="1" y="18"/>
                </a:cubicBezTo>
                <a:cubicBezTo>
                  <a:pt x="1" y="18"/>
                  <a:pt x="2" y="18"/>
                  <a:pt x="2" y="18"/>
                </a:cubicBezTo>
                <a:cubicBezTo>
                  <a:pt x="3" y="17"/>
                  <a:pt x="2" y="17"/>
                  <a:pt x="1" y="17"/>
                </a:cubicBezTo>
                <a:cubicBezTo>
                  <a:pt x="1" y="17"/>
                  <a:pt x="2" y="17"/>
                  <a:pt x="1" y="17"/>
                </a:cubicBezTo>
                <a:close/>
                <a:moveTo>
                  <a:pt x="15" y="46"/>
                </a:moveTo>
                <a:cubicBezTo>
                  <a:pt x="15" y="46"/>
                  <a:pt x="14" y="46"/>
                  <a:pt x="14" y="46"/>
                </a:cubicBezTo>
                <a:cubicBezTo>
                  <a:pt x="13" y="46"/>
                  <a:pt x="13" y="47"/>
                  <a:pt x="13" y="47"/>
                </a:cubicBezTo>
                <a:cubicBezTo>
                  <a:pt x="13" y="47"/>
                  <a:pt x="12" y="47"/>
                  <a:pt x="12" y="47"/>
                </a:cubicBezTo>
                <a:cubicBezTo>
                  <a:pt x="12" y="47"/>
                  <a:pt x="12" y="47"/>
                  <a:pt x="12" y="47"/>
                </a:cubicBezTo>
                <a:cubicBezTo>
                  <a:pt x="13" y="48"/>
                  <a:pt x="13" y="47"/>
                  <a:pt x="14" y="47"/>
                </a:cubicBezTo>
                <a:cubicBezTo>
                  <a:pt x="14" y="47"/>
                  <a:pt x="16" y="47"/>
                  <a:pt x="15" y="46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16" name="Freeform 836">
            <a:extLst>
              <a:ext uri="{FF2B5EF4-FFF2-40B4-BE49-F238E27FC236}">
                <a16:creationId xmlns:a16="http://schemas.microsoft.com/office/drawing/2014/main" id="{37D3392E-F79F-3F5A-7B35-597521772D93}"/>
              </a:ext>
            </a:extLst>
          </p:cNvPr>
          <p:cNvSpPr>
            <a:spLocks/>
          </p:cNvSpPr>
          <p:nvPr/>
        </p:nvSpPr>
        <p:spPr bwMode="auto">
          <a:xfrm>
            <a:off x="3610689" y="3742109"/>
            <a:ext cx="303860" cy="224985"/>
          </a:xfrm>
          <a:custGeom>
            <a:avLst/>
            <a:gdLst>
              <a:gd name="T0" fmla="*/ 121 w 142"/>
              <a:gd name="T1" fmla="*/ 71 h 119"/>
              <a:gd name="T2" fmla="*/ 115 w 142"/>
              <a:gd name="T3" fmla="*/ 58 h 119"/>
              <a:gd name="T4" fmla="*/ 113 w 142"/>
              <a:gd name="T5" fmla="*/ 59 h 119"/>
              <a:gd name="T6" fmla="*/ 109 w 142"/>
              <a:gd name="T7" fmla="*/ 58 h 119"/>
              <a:gd name="T8" fmla="*/ 109 w 142"/>
              <a:gd name="T9" fmla="*/ 55 h 119"/>
              <a:gd name="T10" fmla="*/ 106 w 142"/>
              <a:gd name="T11" fmla="*/ 46 h 119"/>
              <a:gd name="T12" fmla="*/ 105 w 142"/>
              <a:gd name="T13" fmla="*/ 42 h 119"/>
              <a:gd name="T14" fmla="*/ 97 w 142"/>
              <a:gd name="T15" fmla="*/ 34 h 119"/>
              <a:gd name="T16" fmla="*/ 95 w 142"/>
              <a:gd name="T17" fmla="*/ 28 h 119"/>
              <a:gd name="T18" fmla="*/ 88 w 142"/>
              <a:gd name="T19" fmla="*/ 26 h 119"/>
              <a:gd name="T20" fmla="*/ 81 w 142"/>
              <a:gd name="T21" fmla="*/ 24 h 119"/>
              <a:gd name="T22" fmla="*/ 49 w 142"/>
              <a:gd name="T23" fmla="*/ 8 h 119"/>
              <a:gd name="T24" fmla="*/ 31 w 142"/>
              <a:gd name="T25" fmla="*/ 0 h 119"/>
              <a:gd name="T26" fmla="*/ 25 w 142"/>
              <a:gd name="T27" fmla="*/ 3 h 119"/>
              <a:gd name="T28" fmla="*/ 23 w 142"/>
              <a:gd name="T29" fmla="*/ 13 h 119"/>
              <a:gd name="T30" fmla="*/ 19 w 142"/>
              <a:gd name="T31" fmla="*/ 17 h 119"/>
              <a:gd name="T32" fmla="*/ 14 w 142"/>
              <a:gd name="T33" fmla="*/ 18 h 119"/>
              <a:gd name="T34" fmla="*/ 2 w 142"/>
              <a:gd name="T35" fmla="*/ 22 h 119"/>
              <a:gd name="T36" fmla="*/ 0 w 142"/>
              <a:gd name="T37" fmla="*/ 29 h 119"/>
              <a:gd name="T38" fmla="*/ 2 w 142"/>
              <a:gd name="T39" fmla="*/ 32 h 119"/>
              <a:gd name="T40" fmla="*/ 8 w 142"/>
              <a:gd name="T41" fmla="*/ 42 h 119"/>
              <a:gd name="T42" fmla="*/ 17 w 142"/>
              <a:gd name="T43" fmla="*/ 53 h 119"/>
              <a:gd name="T44" fmla="*/ 18 w 142"/>
              <a:gd name="T45" fmla="*/ 61 h 119"/>
              <a:gd name="T46" fmla="*/ 25 w 142"/>
              <a:gd name="T47" fmla="*/ 66 h 119"/>
              <a:gd name="T48" fmla="*/ 28 w 142"/>
              <a:gd name="T49" fmla="*/ 71 h 119"/>
              <a:gd name="T50" fmla="*/ 34 w 142"/>
              <a:gd name="T51" fmla="*/ 89 h 119"/>
              <a:gd name="T52" fmla="*/ 44 w 142"/>
              <a:gd name="T53" fmla="*/ 100 h 119"/>
              <a:gd name="T54" fmla="*/ 45 w 142"/>
              <a:gd name="T55" fmla="*/ 105 h 119"/>
              <a:gd name="T56" fmla="*/ 55 w 142"/>
              <a:gd name="T57" fmla="*/ 119 h 119"/>
              <a:gd name="T58" fmla="*/ 58 w 142"/>
              <a:gd name="T59" fmla="*/ 115 h 119"/>
              <a:gd name="T60" fmla="*/ 69 w 142"/>
              <a:gd name="T61" fmla="*/ 111 h 119"/>
              <a:gd name="T62" fmla="*/ 85 w 142"/>
              <a:gd name="T63" fmla="*/ 114 h 119"/>
              <a:gd name="T64" fmla="*/ 96 w 142"/>
              <a:gd name="T65" fmla="*/ 103 h 119"/>
              <a:gd name="T66" fmla="*/ 117 w 142"/>
              <a:gd name="T67" fmla="*/ 100 h 119"/>
              <a:gd name="T68" fmla="*/ 138 w 142"/>
              <a:gd name="T69" fmla="*/ 92 h 119"/>
              <a:gd name="T70" fmla="*/ 139 w 142"/>
              <a:gd name="T71" fmla="*/ 73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42" h="119">
                <a:moveTo>
                  <a:pt x="139" y="73"/>
                </a:moveTo>
                <a:cubicBezTo>
                  <a:pt x="121" y="71"/>
                  <a:pt x="121" y="71"/>
                  <a:pt x="121" y="71"/>
                </a:cubicBezTo>
                <a:cubicBezTo>
                  <a:pt x="115" y="60"/>
                  <a:pt x="115" y="60"/>
                  <a:pt x="115" y="60"/>
                </a:cubicBezTo>
                <a:cubicBezTo>
                  <a:pt x="114" y="60"/>
                  <a:pt x="114" y="59"/>
                  <a:pt x="115" y="58"/>
                </a:cubicBezTo>
                <a:cubicBezTo>
                  <a:pt x="115" y="58"/>
                  <a:pt x="115" y="58"/>
                  <a:pt x="115" y="58"/>
                </a:cubicBezTo>
                <a:cubicBezTo>
                  <a:pt x="113" y="59"/>
                  <a:pt x="113" y="59"/>
                  <a:pt x="113" y="59"/>
                </a:cubicBezTo>
                <a:cubicBezTo>
                  <a:pt x="111" y="59"/>
                  <a:pt x="111" y="59"/>
                  <a:pt x="111" y="59"/>
                </a:cubicBezTo>
                <a:cubicBezTo>
                  <a:pt x="109" y="58"/>
                  <a:pt x="109" y="58"/>
                  <a:pt x="109" y="58"/>
                </a:cubicBezTo>
                <a:cubicBezTo>
                  <a:pt x="110" y="56"/>
                  <a:pt x="110" y="56"/>
                  <a:pt x="110" y="56"/>
                </a:cubicBezTo>
                <a:cubicBezTo>
                  <a:pt x="110" y="56"/>
                  <a:pt x="110" y="55"/>
                  <a:pt x="109" y="55"/>
                </a:cubicBezTo>
                <a:cubicBezTo>
                  <a:pt x="109" y="52"/>
                  <a:pt x="106" y="49"/>
                  <a:pt x="105" y="46"/>
                </a:cubicBezTo>
                <a:cubicBezTo>
                  <a:pt x="105" y="46"/>
                  <a:pt x="106" y="47"/>
                  <a:pt x="106" y="46"/>
                </a:cubicBezTo>
                <a:cubicBezTo>
                  <a:pt x="107" y="46"/>
                  <a:pt x="106" y="45"/>
                  <a:pt x="106" y="44"/>
                </a:cubicBezTo>
                <a:cubicBezTo>
                  <a:pt x="106" y="44"/>
                  <a:pt x="105" y="43"/>
                  <a:pt x="105" y="42"/>
                </a:cubicBezTo>
                <a:cubicBezTo>
                  <a:pt x="105" y="41"/>
                  <a:pt x="104" y="40"/>
                  <a:pt x="103" y="40"/>
                </a:cubicBezTo>
                <a:cubicBezTo>
                  <a:pt x="101" y="38"/>
                  <a:pt x="100" y="35"/>
                  <a:pt x="97" y="34"/>
                </a:cubicBezTo>
                <a:cubicBezTo>
                  <a:pt x="97" y="34"/>
                  <a:pt x="97" y="34"/>
                  <a:pt x="97" y="34"/>
                </a:cubicBezTo>
                <a:cubicBezTo>
                  <a:pt x="97" y="32"/>
                  <a:pt x="95" y="30"/>
                  <a:pt x="95" y="28"/>
                </a:cubicBezTo>
                <a:cubicBezTo>
                  <a:pt x="88" y="29"/>
                  <a:pt x="88" y="29"/>
                  <a:pt x="88" y="29"/>
                </a:cubicBezTo>
                <a:cubicBezTo>
                  <a:pt x="88" y="26"/>
                  <a:pt x="88" y="26"/>
                  <a:pt x="88" y="26"/>
                </a:cubicBezTo>
                <a:cubicBezTo>
                  <a:pt x="86" y="25"/>
                  <a:pt x="86" y="25"/>
                  <a:pt x="86" y="25"/>
                </a:cubicBezTo>
                <a:cubicBezTo>
                  <a:pt x="86" y="25"/>
                  <a:pt x="80" y="24"/>
                  <a:pt x="81" y="24"/>
                </a:cubicBezTo>
                <a:cubicBezTo>
                  <a:pt x="68" y="23"/>
                  <a:pt x="68" y="23"/>
                  <a:pt x="68" y="23"/>
                </a:cubicBezTo>
                <a:cubicBezTo>
                  <a:pt x="49" y="8"/>
                  <a:pt x="49" y="8"/>
                  <a:pt x="49" y="8"/>
                </a:cubicBezTo>
                <a:cubicBezTo>
                  <a:pt x="38" y="1"/>
                  <a:pt x="38" y="1"/>
                  <a:pt x="38" y="1"/>
                </a:cubicBezTo>
                <a:cubicBezTo>
                  <a:pt x="31" y="0"/>
                  <a:pt x="31" y="0"/>
                  <a:pt x="31" y="0"/>
                </a:cubicBezTo>
                <a:cubicBezTo>
                  <a:pt x="29" y="2"/>
                  <a:pt x="29" y="2"/>
                  <a:pt x="29" y="2"/>
                </a:cubicBezTo>
                <a:cubicBezTo>
                  <a:pt x="29" y="2"/>
                  <a:pt x="25" y="3"/>
                  <a:pt x="25" y="3"/>
                </a:cubicBezTo>
                <a:cubicBezTo>
                  <a:pt x="24" y="3"/>
                  <a:pt x="16" y="5"/>
                  <a:pt x="16" y="5"/>
                </a:cubicBezTo>
                <a:cubicBezTo>
                  <a:pt x="23" y="13"/>
                  <a:pt x="23" y="13"/>
                  <a:pt x="23" y="13"/>
                </a:cubicBezTo>
                <a:cubicBezTo>
                  <a:pt x="20" y="15"/>
                  <a:pt x="20" y="15"/>
                  <a:pt x="20" y="15"/>
                </a:cubicBezTo>
                <a:cubicBezTo>
                  <a:pt x="19" y="17"/>
                  <a:pt x="19" y="17"/>
                  <a:pt x="19" y="17"/>
                </a:cubicBezTo>
                <a:cubicBezTo>
                  <a:pt x="17" y="18"/>
                  <a:pt x="17" y="18"/>
                  <a:pt x="17" y="18"/>
                </a:cubicBezTo>
                <a:cubicBezTo>
                  <a:pt x="14" y="18"/>
                  <a:pt x="14" y="18"/>
                  <a:pt x="14" y="18"/>
                </a:cubicBezTo>
                <a:cubicBezTo>
                  <a:pt x="10" y="23"/>
                  <a:pt x="10" y="23"/>
                  <a:pt x="10" y="23"/>
                </a:cubicBezTo>
                <a:cubicBezTo>
                  <a:pt x="2" y="22"/>
                  <a:pt x="2" y="22"/>
                  <a:pt x="2" y="22"/>
                </a:cubicBezTo>
                <a:cubicBezTo>
                  <a:pt x="2" y="23"/>
                  <a:pt x="2" y="23"/>
                  <a:pt x="2" y="23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31"/>
                  <a:pt x="0" y="31"/>
                  <a:pt x="0" y="31"/>
                </a:cubicBezTo>
                <a:cubicBezTo>
                  <a:pt x="2" y="32"/>
                  <a:pt x="2" y="32"/>
                  <a:pt x="2" y="32"/>
                </a:cubicBezTo>
                <a:cubicBezTo>
                  <a:pt x="4" y="34"/>
                  <a:pt x="5" y="36"/>
                  <a:pt x="6" y="37"/>
                </a:cubicBezTo>
                <a:cubicBezTo>
                  <a:pt x="7" y="39"/>
                  <a:pt x="8" y="40"/>
                  <a:pt x="8" y="42"/>
                </a:cubicBezTo>
                <a:cubicBezTo>
                  <a:pt x="9" y="43"/>
                  <a:pt x="9" y="44"/>
                  <a:pt x="10" y="45"/>
                </a:cubicBezTo>
                <a:cubicBezTo>
                  <a:pt x="11" y="48"/>
                  <a:pt x="14" y="50"/>
                  <a:pt x="17" y="53"/>
                </a:cubicBezTo>
                <a:cubicBezTo>
                  <a:pt x="17" y="55"/>
                  <a:pt x="17" y="57"/>
                  <a:pt x="18" y="60"/>
                </a:cubicBezTo>
                <a:cubicBezTo>
                  <a:pt x="18" y="60"/>
                  <a:pt x="18" y="61"/>
                  <a:pt x="18" y="61"/>
                </a:cubicBezTo>
                <a:cubicBezTo>
                  <a:pt x="19" y="62"/>
                  <a:pt x="19" y="62"/>
                  <a:pt x="20" y="62"/>
                </a:cubicBezTo>
                <a:cubicBezTo>
                  <a:pt x="22" y="62"/>
                  <a:pt x="24" y="64"/>
                  <a:pt x="25" y="66"/>
                </a:cubicBezTo>
                <a:cubicBezTo>
                  <a:pt x="26" y="68"/>
                  <a:pt x="26" y="69"/>
                  <a:pt x="27" y="70"/>
                </a:cubicBezTo>
                <a:cubicBezTo>
                  <a:pt x="27" y="70"/>
                  <a:pt x="28" y="71"/>
                  <a:pt x="28" y="71"/>
                </a:cubicBezTo>
                <a:cubicBezTo>
                  <a:pt x="29" y="73"/>
                  <a:pt x="29" y="76"/>
                  <a:pt x="29" y="78"/>
                </a:cubicBezTo>
                <a:cubicBezTo>
                  <a:pt x="30" y="82"/>
                  <a:pt x="30" y="86"/>
                  <a:pt x="34" y="89"/>
                </a:cubicBezTo>
                <a:cubicBezTo>
                  <a:pt x="35" y="90"/>
                  <a:pt x="37" y="91"/>
                  <a:pt x="39" y="92"/>
                </a:cubicBezTo>
                <a:cubicBezTo>
                  <a:pt x="41" y="94"/>
                  <a:pt x="43" y="97"/>
                  <a:pt x="44" y="100"/>
                </a:cubicBezTo>
                <a:cubicBezTo>
                  <a:pt x="44" y="101"/>
                  <a:pt x="44" y="102"/>
                  <a:pt x="44" y="103"/>
                </a:cubicBezTo>
                <a:cubicBezTo>
                  <a:pt x="44" y="103"/>
                  <a:pt x="45" y="104"/>
                  <a:pt x="45" y="105"/>
                </a:cubicBezTo>
                <a:cubicBezTo>
                  <a:pt x="48" y="107"/>
                  <a:pt x="50" y="110"/>
                  <a:pt x="52" y="113"/>
                </a:cubicBezTo>
                <a:cubicBezTo>
                  <a:pt x="53" y="115"/>
                  <a:pt x="54" y="117"/>
                  <a:pt x="55" y="119"/>
                </a:cubicBezTo>
                <a:cubicBezTo>
                  <a:pt x="56" y="118"/>
                  <a:pt x="58" y="117"/>
                  <a:pt x="58" y="117"/>
                </a:cubicBezTo>
                <a:cubicBezTo>
                  <a:pt x="58" y="117"/>
                  <a:pt x="58" y="116"/>
                  <a:pt x="58" y="115"/>
                </a:cubicBezTo>
                <a:cubicBezTo>
                  <a:pt x="58" y="115"/>
                  <a:pt x="59" y="111"/>
                  <a:pt x="59" y="111"/>
                </a:cubicBezTo>
                <a:cubicBezTo>
                  <a:pt x="69" y="111"/>
                  <a:pt x="69" y="111"/>
                  <a:pt x="69" y="111"/>
                </a:cubicBezTo>
                <a:cubicBezTo>
                  <a:pt x="69" y="111"/>
                  <a:pt x="79" y="112"/>
                  <a:pt x="80" y="112"/>
                </a:cubicBezTo>
                <a:cubicBezTo>
                  <a:pt x="80" y="112"/>
                  <a:pt x="85" y="115"/>
                  <a:pt x="85" y="114"/>
                </a:cubicBezTo>
                <a:cubicBezTo>
                  <a:pt x="85" y="114"/>
                  <a:pt x="91" y="106"/>
                  <a:pt x="91" y="106"/>
                </a:cubicBezTo>
                <a:cubicBezTo>
                  <a:pt x="92" y="106"/>
                  <a:pt x="96" y="103"/>
                  <a:pt x="96" y="103"/>
                </a:cubicBezTo>
                <a:cubicBezTo>
                  <a:pt x="96" y="103"/>
                  <a:pt x="106" y="102"/>
                  <a:pt x="106" y="102"/>
                </a:cubicBezTo>
                <a:cubicBezTo>
                  <a:pt x="106" y="102"/>
                  <a:pt x="117" y="100"/>
                  <a:pt x="117" y="100"/>
                </a:cubicBezTo>
                <a:cubicBezTo>
                  <a:pt x="130" y="95"/>
                  <a:pt x="130" y="95"/>
                  <a:pt x="130" y="95"/>
                </a:cubicBezTo>
                <a:cubicBezTo>
                  <a:pt x="138" y="92"/>
                  <a:pt x="138" y="92"/>
                  <a:pt x="138" y="92"/>
                </a:cubicBezTo>
                <a:cubicBezTo>
                  <a:pt x="142" y="78"/>
                  <a:pt x="142" y="78"/>
                  <a:pt x="142" y="78"/>
                </a:cubicBezTo>
                <a:lnTo>
                  <a:pt x="139" y="73"/>
                </a:ln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17" name="Freeform 862">
            <a:extLst>
              <a:ext uri="{FF2B5EF4-FFF2-40B4-BE49-F238E27FC236}">
                <a16:creationId xmlns:a16="http://schemas.microsoft.com/office/drawing/2014/main" id="{2B33B954-0029-ECAD-E5BF-AB9119F7F7F1}"/>
              </a:ext>
            </a:extLst>
          </p:cNvPr>
          <p:cNvSpPr>
            <a:spLocks noEditPoints="1"/>
          </p:cNvSpPr>
          <p:nvPr/>
        </p:nvSpPr>
        <p:spPr bwMode="auto">
          <a:xfrm>
            <a:off x="4497831" y="4110135"/>
            <a:ext cx="653340" cy="209171"/>
          </a:xfrm>
          <a:custGeom>
            <a:avLst/>
            <a:gdLst>
              <a:gd name="T0" fmla="*/ 144 w 306"/>
              <a:gd name="T1" fmla="*/ 97 h 111"/>
              <a:gd name="T2" fmla="*/ 149 w 306"/>
              <a:gd name="T3" fmla="*/ 93 h 111"/>
              <a:gd name="T4" fmla="*/ 172 w 306"/>
              <a:gd name="T5" fmla="*/ 47 h 111"/>
              <a:gd name="T6" fmla="*/ 179 w 306"/>
              <a:gd name="T7" fmla="*/ 53 h 111"/>
              <a:gd name="T8" fmla="*/ 174 w 306"/>
              <a:gd name="T9" fmla="*/ 62 h 111"/>
              <a:gd name="T10" fmla="*/ 164 w 306"/>
              <a:gd name="T11" fmla="*/ 64 h 111"/>
              <a:gd name="T12" fmla="*/ 182 w 306"/>
              <a:gd name="T13" fmla="*/ 31 h 111"/>
              <a:gd name="T14" fmla="*/ 35 w 306"/>
              <a:gd name="T15" fmla="*/ 59 h 111"/>
              <a:gd name="T16" fmla="*/ 187 w 306"/>
              <a:gd name="T17" fmla="*/ 64 h 111"/>
              <a:gd name="T18" fmla="*/ 141 w 306"/>
              <a:gd name="T19" fmla="*/ 65 h 111"/>
              <a:gd name="T20" fmla="*/ 64 w 306"/>
              <a:gd name="T21" fmla="*/ 31 h 111"/>
              <a:gd name="T22" fmla="*/ 59 w 306"/>
              <a:gd name="T23" fmla="*/ 32 h 111"/>
              <a:gd name="T24" fmla="*/ 61 w 306"/>
              <a:gd name="T25" fmla="*/ 36 h 111"/>
              <a:gd name="T26" fmla="*/ 48 w 306"/>
              <a:gd name="T27" fmla="*/ 29 h 111"/>
              <a:gd name="T28" fmla="*/ 54 w 306"/>
              <a:gd name="T29" fmla="*/ 34 h 111"/>
              <a:gd name="T30" fmla="*/ 18 w 306"/>
              <a:gd name="T31" fmla="*/ 33 h 111"/>
              <a:gd name="T32" fmla="*/ 203 w 306"/>
              <a:gd name="T33" fmla="*/ 50 h 111"/>
              <a:gd name="T34" fmla="*/ 222 w 306"/>
              <a:gd name="T35" fmla="*/ 43 h 111"/>
              <a:gd name="T36" fmla="*/ 219 w 306"/>
              <a:gd name="T37" fmla="*/ 32 h 111"/>
              <a:gd name="T38" fmla="*/ 222 w 306"/>
              <a:gd name="T39" fmla="*/ 22 h 111"/>
              <a:gd name="T40" fmla="*/ 222 w 306"/>
              <a:gd name="T41" fmla="*/ 62 h 111"/>
              <a:gd name="T42" fmla="*/ 214 w 306"/>
              <a:gd name="T43" fmla="*/ 60 h 111"/>
              <a:gd name="T44" fmla="*/ 254 w 306"/>
              <a:gd name="T45" fmla="*/ 75 h 111"/>
              <a:gd name="T46" fmla="*/ 264 w 306"/>
              <a:gd name="T47" fmla="*/ 81 h 111"/>
              <a:gd name="T48" fmla="*/ 219 w 306"/>
              <a:gd name="T49" fmla="*/ 59 h 111"/>
              <a:gd name="T50" fmla="*/ 235 w 306"/>
              <a:gd name="T51" fmla="*/ 39 h 111"/>
              <a:gd name="T52" fmla="*/ 238 w 306"/>
              <a:gd name="T53" fmla="*/ 46 h 111"/>
              <a:gd name="T54" fmla="*/ 253 w 306"/>
              <a:gd name="T55" fmla="*/ 42 h 111"/>
              <a:gd name="T56" fmla="*/ 244 w 306"/>
              <a:gd name="T57" fmla="*/ 49 h 111"/>
              <a:gd name="T58" fmla="*/ 255 w 306"/>
              <a:gd name="T59" fmla="*/ 55 h 111"/>
              <a:gd name="T60" fmla="*/ 250 w 306"/>
              <a:gd name="T61" fmla="*/ 64 h 111"/>
              <a:gd name="T62" fmla="*/ 258 w 306"/>
              <a:gd name="T63" fmla="*/ 63 h 111"/>
              <a:gd name="T64" fmla="*/ 274 w 306"/>
              <a:gd name="T65" fmla="*/ 45 h 111"/>
              <a:gd name="T66" fmla="*/ 290 w 306"/>
              <a:gd name="T67" fmla="*/ 84 h 111"/>
              <a:gd name="T68" fmla="*/ 305 w 306"/>
              <a:gd name="T69" fmla="*/ 80 h 111"/>
              <a:gd name="T70" fmla="*/ 264 w 306"/>
              <a:gd name="T71" fmla="*/ 57 h 111"/>
              <a:gd name="T72" fmla="*/ 281 w 306"/>
              <a:gd name="T73" fmla="*/ 72 h 111"/>
              <a:gd name="T74" fmla="*/ 288 w 306"/>
              <a:gd name="T75" fmla="*/ 76 h 111"/>
              <a:gd name="T76" fmla="*/ 294 w 306"/>
              <a:gd name="T77" fmla="*/ 93 h 111"/>
              <a:gd name="T78" fmla="*/ 243 w 306"/>
              <a:gd name="T79" fmla="*/ 86 h 111"/>
              <a:gd name="T80" fmla="*/ 41 w 306"/>
              <a:gd name="T81" fmla="*/ 56 h 111"/>
              <a:gd name="T82" fmla="*/ 0 w 306"/>
              <a:gd name="T83" fmla="*/ 1 h 111"/>
              <a:gd name="T84" fmla="*/ 41 w 306"/>
              <a:gd name="T85" fmla="*/ 25 h 111"/>
              <a:gd name="T86" fmla="*/ 63 w 306"/>
              <a:gd name="T87" fmla="*/ 50 h 111"/>
              <a:gd name="T88" fmla="*/ 188 w 306"/>
              <a:gd name="T89" fmla="*/ 109 h 111"/>
              <a:gd name="T90" fmla="*/ 192 w 306"/>
              <a:gd name="T91" fmla="*/ 101 h 111"/>
              <a:gd name="T92" fmla="*/ 164 w 306"/>
              <a:gd name="T93" fmla="*/ 95 h 111"/>
              <a:gd name="T94" fmla="*/ 190 w 306"/>
              <a:gd name="T95" fmla="*/ 94 h 111"/>
              <a:gd name="T96" fmla="*/ 177 w 306"/>
              <a:gd name="T97" fmla="*/ 109 h 111"/>
              <a:gd name="T98" fmla="*/ 177 w 306"/>
              <a:gd name="T99" fmla="*/ 95 h 111"/>
              <a:gd name="T100" fmla="*/ 179 w 306"/>
              <a:gd name="T101" fmla="*/ 97 h 111"/>
              <a:gd name="T102" fmla="*/ 128 w 306"/>
              <a:gd name="T103" fmla="*/ 96 h 111"/>
              <a:gd name="T104" fmla="*/ 74 w 306"/>
              <a:gd name="T105" fmla="*/ 86 h 111"/>
              <a:gd name="T106" fmla="*/ 103 w 306"/>
              <a:gd name="T107" fmla="*/ 83 h 111"/>
              <a:gd name="T108" fmla="*/ 124 w 306"/>
              <a:gd name="T109" fmla="*/ 85 h 111"/>
              <a:gd name="T110" fmla="*/ 78 w 306"/>
              <a:gd name="T111" fmla="*/ 57 h 111"/>
              <a:gd name="T112" fmla="*/ 129 w 306"/>
              <a:gd name="T113" fmla="*/ 92 h 111"/>
              <a:gd name="T114" fmla="*/ 99 w 306"/>
              <a:gd name="T115" fmla="*/ 27 h 111"/>
              <a:gd name="T116" fmla="*/ 101 w 306"/>
              <a:gd name="T117" fmla="*/ 58 h 111"/>
              <a:gd name="T118" fmla="*/ 139 w 306"/>
              <a:gd name="T119" fmla="*/ 61 h 111"/>
              <a:gd name="T120" fmla="*/ 144 w 306"/>
              <a:gd name="T121" fmla="*/ 45 h 111"/>
              <a:gd name="T122" fmla="*/ 152 w 306"/>
              <a:gd name="T123" fmla="*/ 31 h 111"/>
              <a:gd name="T124" fmla="*/ 150 w 306"/>
              <a:gd name="T125" fmla="*/ 18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06" h="111">
                <a:moveTo>
                  <a:pt x="159" y="96"/>
                </a:moveTo>
                <a:cubicBezTo>
                  <a:pt x="159" y="96"/>
                  <a:pt x="159" y="96"/>
                  <a:pt x="159" y="96"/>
                </a:cubicBezTo>
                <a:cubicBezTo>
                  <a:pt x="159" y="96"/>
                  <a:pt x="158" y="96"/>
                  <a:pt x="158" y="96"/>
                </a:cubicBezTo>
                <a:cubicBezTo>
                  <a:pt x="158" y="96"/>
                  <a:pt x="158" y="96"/>
                  <a:pt x="158" y="96"/>
                </a:cubicBezTo>
                <a:cubicBezTo>
                  <a:pt x="158" y="96"/>
                  <a:pt x="158" y="96"/>
                  <a:pt x="158" y="97"/>
                </a:cubicBezTo>
                <a:cubicBezTo>
                  <a:pt x="158" y="97"/>
                  <a:pt x="158" y="96"/>
                  <a:pt x="157" y="96"/>
                </a:cubicBezTo>
                <a:cubicBezTo>
                  <a:pt x="157" y="96"/>
                  <a:pt x="157" y="96"/>
                  <a:pt x="157" y="96"/>
                </a:cubicBezTo>
                <a:cubicBezTo>
                  <a:pt x="157" y="96"/>
                  <a:pt x="157" y="96"/>
                  <a:pt x="158" y="96"/>
                </a:cubicBezTo>
                <a:cubicBezTo>
                  <a:pt x="158" y="96"/>
                  <a:pt x="158" y="96"/>
                  <a:pt x="158" y="96"/>
                </a:cubicBezTo>
                <a:cubicBezTo>
                  <a:pt x="158" y="96"/>
                  <a:pt x="158" y="96"/>
                  <a:pt x="158" y="96"/>
                </a:cubicBezTo>
                <a:cubicBezTo>
                  <a:pt x="158" y="96"/>
                  <a:pt x="158" y="96"/>
                  <a:pt x="158" y="96"/>
                </a:cubicBezTo>
                <a:cubicBezTo>
                  <a:pt x="158" y="96"/>
                  <a:pt x="158" y="96"/>
                  <a:pt x="158" y="96"/>
                </a:cubicBezTo>
                <a:cubicBezTo>
                  <a:pt x="158" y="96"/>
                  <a:pt x="158" y="96"/>
                  <a:pt x="159" y="96"/>
                </a:cubicBezTo>
                <a:cubicBezTo>
                  <a:pt x="159" y="96"/>
                  <a:pt x="159" y="96"/>
                  <a:pt x="159" y="96"/>
                </a:cubicBezTo>
                <a:cubicBezTo>
                  <a:pt x="159" y="96"/>
                  <a:pt x="159" y="96"/>
                  <a:pt x="159" y="96"/>
                </a:cubicBezTo>
                <a:cubicBezTo>
                  <a:pt x="159" y="96"/>
                  <a:pt x="159" y="96"/>
                  <a:pt x="159" y="96"/>
                </a:cubicBezTo>
                <a:cubicBezTo>
                  <a:pt x="159" y="96"/>
                  <a:pt x="159" y="96"/>
                  <a:pt x="159" y="96"/>
                </a:cubicBezTo>
                <a:cubicBezTo>
                  <a:pt x="159" y="96"/>
                  <a:pt x="159" y="96"/>
                  <a:pt x="160" y="96"/>
                </a:cubicBezTo>
                <a:cubicBezTo>
                  <a:pt x="160" y="96"/>
                  <a:pt x="160" y="96"/>
                  <a:pt x="160" y="96"/>
                </a:cubicBezTo>
                <a:cubicBezTo>
                  <a:pt x="160" y="96"/>
                  <a:pt x="160" y="96"/>
                  <a:pt x="160" y="96"/>
                </a:cubicBezTo>
                <a:cubicBezTo>
                  <a:pt x="160" y="96"/>
                  <a:pt x="160" y="96"/>
                  <a:pt x="160" y="96"/>
                </a:cubicBezTo>
                <a:cubicBezTo>
                  <a:pt x="160" y="96"/>
                  <a:pt x="160" y="96"/>
                  <a:pt x="160" y="96"/>
                </a:cubicBezTo>
                <a:cubicBezTo>
                  <a:pt x="160" y="96"/>
                  <a:pt x="160" y="96"/>
                  <a:pt x="161" y="96"/>
                </a:cubicBezTo>
                <a:cubicBezTo>
                  <a:pt x="161" y="96"/>
                  <a:pt x="161" y="96"/>
                  <a:pt x="161" y="96"/>
                </a:cubicBezTo>
                <a:cubicBezTo>
                  <a:pt x="161" y="96"/>
                  <a:pt x="161" y="96"/>
                  <a:pt x="161" y="96"/>
                </a:cubicBezTo>
                <a:cubicBezTo>
                  <a:pt x="161" y="95"/>
                  <a:pt x="161" y="95"/>
                  <a:pt x="161" y="95"/>
                </a:cubicBezTo>
                <a:cubicBezTo>
                  <a:pt x="161" y="95"/>
                  <a:pt x="161" y="95"/>
                  <a:pt x="161" y="95"/>
                </a:cubicBezTo>
                <a:cubicBezTo>
                  <a:pt x="161" y="95"/>
                  <a:pt x="160" y="95"/>
                  <a:pt x="160" y="95"/>
                </a:cubicBezTo>
                <a:cubicBezTo>
                  <a:pt x="160" y="95"/>
                  <a:pt x="160" y="95"/>
                  <a:pt x="160" y="95"/>
                </a:cubicBezTo>
                <a:cubicBezTo>
                  <a:pt x="160" y="95"/>
                  <a:pt x="160" y="96"/>
                  <a:pt x="160" y="96"/>
                </a:cubicBezTo>
                <a:cubicBezTo>
                  <a:pt x="160" y="96"/>
                  <a:pt x="160" y="96"/>
                  <a:pt x="160" y="96"/>
                </a:cubicBezTo>
                <a:cubicBezTo>
                  <a:pt x="160" y="95"/>
                  <a:pt x="160" y="95"/>
                  <a:pt x="160" y="95"/>
                </a:cubicBezTo>
                <a:cubicBezTo>
                  <a:pt x="160" y="95"/>
                  <a:pt x="160" y="95"/>
                  <a:pt x="160" y="95"/>
                </a:cubicBezTo>
                <a:cubicBezTo>
                  <a:pt x="160" y="95"/>
                  <a:pt x="160" y="95"/>
                  <a:pt x="160" y="95"/>
                </a:cubicBezTo>
                <a:cubicBezTo>
                  <a:pt x="160" y="95"/>
                  <a:pt x="160" y="95"/>
                  <a:pt x="160" y="95"/>
                </a:cubicBezTo>
                <a:cubicBezTo>
                  <a:pt x="160" y="95"/>
                  <a:pt x="160" y="94"/>
                  <a:pt x="160" y="94"/>
                </a:cubicBezTo>
                <a:cubicBezTo>
                  <a:pt x="160" y="94"/>
                  <a:pt x="160" y="94"/>
                  <a:pt x="160" y="94"/>
                </a:cubicBezTo>
                <a:cubicBezTo>
                  <a:pt x="160" y="94"/>
                  <a:pt x="159" y="94"/>
                  <a:pt x="159" y="94"/>
                </a:cubicBezTo>
                <a:cubicBezTo>
                  <a:pt x="159" y="94"/>
                  <a:pt x="159" y="94"/>
                  <a:pt x="159" y="94"/>
                </a:cubicBezTo>
                <a:cubicBezTo>
                  <a:pt x="159" y="93"/>
                  <a:pt x="159" y="93"/>
                  <a:pt x="159" y="93"/>
                </a:cubicBezTo>
                <a:cubicBezTo>
                  <a:pt x="159" y="93"/>
                  <a:pt x="159" y="93"/>
                  <a:pt x="159" y="93"/>
                </a:cubicBezTo>
                <a:cubicBezTo>
                  <a:pt x="159" y="93"/>
                  <a:pt x="159" y="93"/>
                  <a:pt x="159" y="93"/>
                </a:cubicBezTo>
                <a:cubicBezTo>
                  <a:pt x="158" y="93"/>
                  <a:pt x="158" y="93"/>
                  <a:pt x="158" y="93"/>
                </a:cubicBezTo>
                <a:cubicBezTo>
                  <a:pt x="158" y="93"/>
                  <a:pt x="158" y="93"/>
                  <a:pt x="158" y="93"/>
                </a:cubicBezTo>
                <a:cubicBezTo>
                  <a:pt x="158" y="93"/>
                  <a:pt x="158" y="93"/>
                  <a:pt x="158" y="93"/>
                </a:cubicBezTo>
                <a:cubicBezTo>
                  <a:pt x="158" y="94"/>
                  <a:pt x="158" y="94"/>
                  <a:pt x="158" y="94"/>
                </a:cubicBezTo>
                <a:cubicBezTo>
                  <a:pt x="158" y="94"/>
                  <a:pt x="158" y="94"/>
                  <a:pt x="158" y="94"/>
                </a:cubicBezTo>
                <a:cubicBezTo>
                  <a:pt x="158" y="94"/>
                  <a:pt x="158" y="94"/>
                  <a:pt x="157" y="95"/>
                </a:cubicBezTo>
                <a:cubicBezTo>
                  <a:pt x="157" y="95"/>
                  <a:pt x="157" y="95"/>
                  <a:pt x="157" y="95"/>
                </a:cubicBezTo>
                <a:cubicBezTo>
                  <a:pt x="157" y="95"/>
                  <a:pt x="157" y="95"/>
                  <a:pt x="157" y="95"/>
                </a:cubicBezTo>
                <a:cubicBezTo>
                  <a:pt x="157" y="95"/>
                  <a:pt x="157" y="95"/>
                  <a:pt x="157" y="94"/>
                </a:cubicBezTo>
                <a:cubicBezTo>
                  <a:pt x="157" y="94"/>
                  <a:pt x="157" y="94"/>
                  <a:pt x="157" y="94"/>
                </a:cubicBezTo>
                <a:cubicBezTo>
                  <a:pt x="157" y="94"/>
                  <a:pt x="157" y="94"/>
                  <a:pt x="157" y="94"/>
                </a:cubicBezTo>
                <a:cubicBezTo>
                  <a:pt x="157" y="93"/>
                  <a:pt x="157" y="93"/>
                  <a:pt x="157" y="93"/>
                </a:cubicBezTo>
                <a:cubicBezTo>
                  <a:pt x="157" y="93"/>
                  <a:pt x="157" y="93"/>
                  <a:pt x="157" y="93"/>
                </a:cubicBezTo>
                <a:cubicBezTo>
                  <a:pt x="157" y="93"/>
                  <a:pt x="157" y="93"/>
                  <a:pt x="157" y="93"/>
                </a:cubicBezTo>
                <a:cubicBezTo>
                  <a:pt x="156" y="93"/>
                  <a:pt x="156" y="93"/>
                  <a:pt x="156" y="93"/>
                </a:cubicBezTo>
                <a:cubicBezTo>
                  <a:pt x="156" y="93"/>
                  <a:pt x="156" y="93"/>
                  <a:pt x="156" y="93"/>
                </a:cubicBezTo>
                <a:cubicBezTo>
                  <a:pt x="156" y="93"/>
                  <a:pt x="156" y="93"/>
                  <a:pt x="156" y="93"/>
                </a:cubicBezTo>
                <a:cubicBezTo>
                  <a:pt x="156" y="93"/>
                  <a:pt x="156" y="93"/>
                  <a:pt x="156" y="93"/>
                </a:cubicBezTo>
                <a:cubicBezTo>
                  <a:pt x="156" y="93"/>
                  <a:pt x="155" y="93"/>
                  <a:pt x="155" y="94"/>
                </a:cubicBezTo>
                <a:cubicBezTo>
                  <a:pt x="155" y="94"/>
                  <a:pt x="155" y="94"/>
                  <a:pt x="155" y="94"/>
                </a:cubicBezTo>
                <a:cubicBezTo>
                  <a:pt x="154" y="94"/>
                  <a:pt x="154" y="94"/>
                  <a:pt x="154" y="93"/>
                </a:cubicBezTo>
                <a:cubicBezTo>
                  <a:pt x="154" y="93"/>
                  <a:pt x="154" y="93"/>
                  <a:pt x="154" y="93"/>
                </a:cubicBezTo>
                <a:cubicBezTo>
                  <a:pt x="154" y="93"/>
                  <a:pt x="154" y="93"/>
                  <a:pt x="154" y="93"/>
                </a:cubicBezTo>
                <a:cubicBezTo>
                  <a:pt x="154" y="93"/>
                  <a:pt x="154" y="93"/>
                  <a:pt x="154" y="93"/>
                </a:cubicBezTo>
                <a:cubicBezTo>
                  <a:pt x="154" y="93"/>
                  <a:pt x="154" y="93"/>
                  <a:pt x="154" y="93"/>
                </a:cubicBezTo>
                <a:cubicBezTo>
                  <a:pt x="154" y="92"/>
                  <a:pt x="154" y="92"/>
                  <a:pt x="154" y="92"/>
                </a:cubicBezTo>
                <a:cubicBezTo>
                  <a:pt x="154" y="92"/>
                  <a:pt x="154" y="92"/>
                  <a:pt x="153" y="92"/>
                </a:cubicBezTo>
                <a:cubicBezTo>
                  <a:pt x="153" y="92"/>
                  <a:pt x="153" y="92"/>
                  <a:pt x="153" y="92"/>
                </a:cubicBezTo>
                <a:cubicBezTo>
                  <a:pt x="153" y="92"/>
                  <a:pt x="153" y="92"/>
                  <a:pt x="153" y="92"/>
                </a:cubicBezTo>
                <a:cubicBezTo>
                  <a:pt x="153" y="92"/>
                  <a:pt x="153" y="92"/>
                  <a:pt x="153" y="92"/>
                </a:cubicBezTo>
                <a:cubicBezTo>
                  <a:pt x="152" y="92"/>
                  <a:pt x="152" y="92"/>
                  <a:pt x="152" y="92"/>
                </a:cubicBezTo>
                <a:cubicBezTo>
                  <a:pt x="152" y="92"/>
                  <a:pt x="152" y="92"/>
                  <a:pt x="152" y="92"/>
                </a:cubicBezTo>
                <a:cubicBezTo>
                  <a:pt x="152" y="92"/>
                  <a:pt x="152" y="92"/>
                  <a:pt x="152" y="92"/>
                </a:cubicBezTo>
                <a:cubicBezTo>
                  <a:pt x="151" y="92"/>
                  <a:pt x="151" y="92"/>
                  <a:pt x="151" y="92"/>
                </a:cubicBezTo>
                <a:cubicBezTo>
                  <a:pt x="151" y="92"/>
                  <a:pt x="151" y="92"/>
                  <a:pt x="151" y="92"/>
                </a:cubicBezTo>
                <a:cubicBezTo>
                  <a:pt x="151" y="92"/>
                  <a:pt x="151" y="93"/>
                  <a:pt x="151" y="93"/>
                </a:cubicBezTo>
                <a:cubicBezTo>
                  <a:pt x="151" y="93"/>
                  <a:pt x="151" y="93"/>
                  <a:pt x="151" y="93"/>
                </a:cubicBezTo>
                <a:cubicBezTo>
                  <a:pt x="151" y="93"/>
                  <a:pt x="151" y="93"/>
                  <a:pt x="151" y="93"/>
                </a:cubicBezTo>
                <a:cubicBezTo>
                  <a:pt x="151" y="93"/>
                  <a:pt x="151" y="94"/>
                  <a:pt x="152" y="94"/>
                </a:cubicBezTo>
                <a:cubicBezTo>
                  <a:pt x="152" y="94"/>
                  <a:pt x="152" y="94"/>
                  <a:pt x="152" y="94"/>
                </a:cubicBezTo>
                <a:cubicBezTo>
                  <a:pt x="152" y="94"/>
                  <a:pt x="153" y="94"/>
                  <a:pt x="153" y="94"/>
                </a:cubicBezTo>
                <a:cubicBezTo>
                  <a:pt x="153" y="94"/>
                  <a:pt x="153" y="94"/>
                  <a:pt x="153" y="94"/>
                </a:cubicBezTo>
                <a:cubicBezTo>
                  <a:pt x="153" y="95"/>
                  <a:pt x="154" y="95"/>
                  <a:pt x="154" y="95"/>
                </a:cubicBezTo>
                <a:cubicBezTo>
                  <a:pt x="154" y="95"/>
                  <a:pt x="154" y="95"/>
                  <a:pt x="154" y="95"/>
                </a:cubicBezTo>
                <a:cubicBezTo>
                  <a:pt x="154" y="95"/>
                  <a:pt x="155" y="95"/>
                  <a:pt x="155" y="95"/>
                </a:cubicBezTo>
                <a:cubicBezTo>
                  <a:pt x="155" y="96"/>
                  <a:pt x="154" y="96"/>
                  <a:pt x="154" y="96"/>
                </a:cubicBezTo>
                <a:cubicBezTo>
                  <a:pt x="154" y="96"/>
                  <a:pt x="154" y="96"/>
                  <a:pt x="154" y="96"/>
                </a:cubicBezTo>
                <a:cubicBezTo>
                  <a:pt x="154" y="96"/>
                  <a:pt x="154" y="96"/>
                  <a:pt x="153" y="96"/>
                </a:cubicBezTo>
                <a:cubicBezTo>
                  <a:pt x="153" y="96"/>
                  <a:pt x="153" y="96"/>
                  <a:pt x="153" y="96"/>
                </a:cubicBezTo>
                <a:cubicBezTo>
                  <a:pt x="152" y="96"/>
                  <a:pt x="153" y="96"/>
                  <a:pt x="153" y="96"/>
                </a:cubicBezTo>
                <a:cubicBezTo>
                  <a:pt x="152" y="96"/>
                  <a:pt x="152" y="96"/>
                  <a:pt x="152" y="96"/>
                </a:cubicBezTo>
                <a:cubicBezTo>
                  <a:pt x="152" y="96"/>
                  <a:pt x="152" y="96"/>
                  <a:pt x="152" y="96"/>
                </a:cubicBezTo>
                <a:cubicBezTo>
                  <a:pt x="152" y="96"/>
                  <a:pt x="152" y="96"/>
                  <a:pt x="152" y="96"/>
                </a:cubicBezTo>
                <a:cubicBezTo>
                  <a:pt x="152" y="96"/>
                  <a:pt x="152" y="96"/>
                  <a:pt x="152" y="96"/>
                </a:cubicBezTo>
                <a:cubicBezTo>
                  <a:pt x="152" y="96"/>
                  <a:pt x="152" y="96"/>
                  <a:pt x="152" y="96"/>
                </a:cubicBezTo>
                <a:cubicBezTo>
                  <a:pt x="152" y="96"/>
                  <a:pt x="151" y="96"/>
                  <a:pt x="151" y="96"/>
                </a:cubicBezTo>
                <a:cubicBezTo>
                  <a:pt x="151" y="96"/>
                  <a:pt x="151" y="96"/>
                  <a:pt x="151" y="96"/>
                </a:cubicBezTo>
                <a:cubicBezTo>
                  <a:pt x="151" y="96"/>
                  <a:pt x="151" y="96"/>
                  <a:pt x="151" y="96"/>
                </a:cubicBezTo>
                <a:cubicBezTo>
                  <a:pt x="151" y="96"/>
                  <a:pt x="151" y="95"/>
                  <a:pt x="151" y="95"/>
                </a:cubicBezTo>
                <a:cubicBezTo>
                  <a:pt x="151" y="95"/>
                  <a:pt x="151" y="95"/>
                  <a:pt x="151" y="95"/>
                </a:cubicBezTo>
                <a:cubicBezTo>
                  <a:pt x="151" y="95"/>
                  <a:pt x="151" y="95"/>
                  <a:pt x="151" y="95"/>
                </a:cubicBezTo>
                <a:cubicBezTo>
                  <a:pt x="151" y="95"/>
                  <a:pt x="150" y="95"/>
                  <a:pt x="150" y="95"/>
                </a:cubicBezTo>
                <a:cubicBezTo>
                  <a:pt x="150" y="95"/>
                  <a:pt x="150" y="95"/>
                  <a:pt x="150" y="95"/>
                </a:cubicBezTo>
                <a:cubicBezTo>
                  <a:pt x="150" y="95"/>
                  <a:pt x="150" y="94"/>
                  <a:pt x="150" y="94"/>
                </a:cubicBezTo>
                <a:cubicBezTo>
                  <a:pt x="150" y="94"/>
                  <a:pt x="150" y="94"/>
                  <a:pt x="150" y="94"/>
                </a:cubicBezTo>
                <a:cubicBezTo>
                  <a:pt x="150" y="94"/>
                  <a:pt x="150" y="95"/>
                  <a:pt x="150" y="95"/>
                </a:cubicBezTo>
                <a:cubicBezTo>
                  <a:pt x="150" y="95"/>
                  <a:pt x="150" y="95"/>
                  <a:pt x="150" y="95"/>
                </a:cubicBezTo>
                <a:cubicBezTo>
                  <a:pt x="150" y="95"/>
                  <a:pt x="150" y="94"/>
                  <a:pt x="150" y="94"/>
                </a:cubicBezTo>
                <a:cubicBezTo>
                  <a:pt x="150" y="94"/>
                  <a:pt x="150" y="94"/>
                  <a:pt x="150" y="94"/>
                </a:cubicBezTo>
                <a:cubicBezTo>
                  <a:pt x="149" y="94"/>
                  <a:pt x="149" y="94"/>
                  <a:pt x="149" y="94"/>
                </a:cubicBezTo>
                <a:cubicBezTo>
                  <a:pt x="149" y="94"/>
                  <a:pt x="149" y="94"/>
                  <a:pt x="149" y="94"/>
                </a:cubicBezTo>
                <a:cubicBezTo>
                  <a:pt x="149" y="94"/>
                  <a:pt x="149" y="94"/>
                  <a:pt x="149" y="94"/>
                </a:cubicBezTo>
                <a:cubicBezTo>
                  <a:pt x="148" y="94"/>
                  <a:pt x="148" y="94"/>
                  <a:pt x="148" y="94"/>
                </a:cubicBezTo>
                <a:cubicBezTo>
                  <a:pt x="148" y="94"/>
                  <a:pt x="148" y="94"/>
                  <a:pt x="147" y="94"/>
                </a:cubicBezTo>
                <a:cubicBezTo>
                  <a:pt x="147" y="94"/>
                  <a:pt x="147" y="94"/>
                  <a:pt x="147" y="94"/>
                </a:cubicBezTo>
                <a:cubicBezTo>
                  <a:pt x="147" y="94"/>
                  <a:pt x="147" y="94"/>
                  <a:pt x="147" y="94"/>
                </a:cubicBezTo>
                <a:cubicBezTo>
                  <a:pt x="146" y="94"/>
                  <a:pt x="147" y="94"/>
                  <a:pt x="147" y="94"/>
                </a:cubicBezTo>
                <a:cubicBezTo>
                  <a:pt x="146" y="94"/>
                  <a:pt x="146" y="94"/>
                  <a:pt x="146" y="94"/>
                </a:cubicBezTo>
                <a:cubicBezTo>
                  <a:pt x="146" y="94"/>
                  <a:pt x="146" y="94"/>
                  <a:pt x="146" y="95"/>
                </a:cubicBezTo>
                <a:cubicBezTo>
                  <a:pt x="146" y="95"/>
                  <a:pt x="146" y="95"/>
                  <a:pt x="146" y="95"/>
                </a:cubicBezTo>
                <a:cubicBezTo>
                  <a:pt x="146" y="95"/>
                  <a:pt x="146" y="95"/>
                  <a:pt x="146" y="95"/>
                </a:cubicBezTo>
                <a:cubicBezTo>
                  <a:pt x="146" y="95"/>
                  <a:pt x="145" y="95"/>
                  <a:pt x="145" y="95"/>
                </a:cubicBezTo>
                <a:cubicBezTo>
                  <a:pt x="145" y="95"/>
                  <a:pt x="145" y="95"/>
                  <a:pt x="145" y="95"/>
                </a:cubicBezTo>
                <a:cubicBezTo>
                  <a:pt x="145" y="95"/>
                  <a:pt x="145" y="95"/>
                  <a:pt x="145" y="95"/>
                </a:cubicBezTo>
                <a:cubicBezTo>
                  <a:pt x="144" y="95"/>
                  <a:pt x="145" y="95"/>
                  <a:pt x="144" y="95"/>
                </a:cubicBezTo>
                <a:cubicBezTo>
                  <a:pt x="144" y="95"/>
                  <a:pt x="144" y="96"/>
                  <a:pt x="144" y="96"/>
                </a:cubicBezTo>
                <a:cubicBezTo>
                  <a:pt x="144" y="96"/>
                  <a:pt x="144" y="96"/>
                  <a:pt x="144" y="96"/>
                </a:cubicBezTo>
                <a:cubicBezTo>
                  <a:pt x="144" y="96"/>
                  <a:pt x="144" y="96"/>
                  <a:pt x="145" y="96"/>
                </a:cubicBezTo>
                <a:cubicBezTo>
                  <a:pt x="145" y="96"/>
                  <a:pt x="144" y="96"/>
                  <a:pt x="144" y="96"/>
                </a:cubicBezTo>
                <a:cubicBezTo>
                  <a:pt x="144" y="96"/>
                  <a:pt x="144" y="96"/>
                  <a:pt x="144" y="96"/>
                </a:cubicBezTo>
                <a:cubicBezTo>
                  <a:pt x="144" y="96"/>
                  <a:pt x="145" y="96"/>
                  <a:pt x="145" y="97"/>
                </a:cubicBezTo>
                <a:cubicBezTo>
                  <a:pt x="145" y="97"/>
                  <a:pt x="145" y="97"/>
                  <a:pt x="145" y="97"/>
                </a:cubicBezTo>
                <a:cubicBezTo>
                  <a:pt x="145" y="97"/>
                  <a:pt x="144" y="97"/>
                  <a:pt x="144" y="97"/>
                </a:cubicBezTo>
                <a:cubicBezTo>
                  <a:pt x="144" y="97"/>
                  <a:pt x="144" y="97"/>
                  <a:pt x="144" y="97"/>
                </a:cubicBezTo>
                <a:cubicBezTo>
                  <a:pt x="144" y="97"/>
                  <a:pt x="144" y="97"/>
                  <a:pt x="144" y="97"/>
                </a:cubicBezTo>
                <a:cubicBezTo>
                  <a:pt x="144" y="97"/>
                  <a:pt x="144" y="97"/>
                  <a:pt x="144" y="98"/>
                </a:cubicBezTo>
                <a:cubicBezTo>
                  <a:pt x="144" y="98"/>
                  <a:pt x="144" y="98"/>
                  <a:pt x="144" y="98"/>
                </a:cubicBezTo>
                <a:cubicBezTo>
                  <a:pt x="144" y="98"/>
                  <a:pt x="144" y="98"/>
                  <a:pt x="144" y="98"/>
                </a:cubicBezTo>
                <a:cubicBezTo>
                  <a:pt x="144" y="98"/>
                  <a:pt x="144" y="98"/>
                  <a:pt x="144" y="98"/>
                </a:cubicBezTo>
                <a:cubicBezTo>
                  <a:pt x="144" y="98"/>
                  <a:pt x="145" y="98"/>
                  <a:pt x="145" y="98"/>
                </a:cubicBezTo>
                <a:cubicBezTo>
                  <a:pt x="145" y="98"/>
                  <a:pt x="145" y="98"/>
                  <a:pt x="145" y="98"/>
                </a:cubicBezTo>
                <a:cubicBezTo>
                  <a:pt x="145" y="98"/>
                  <a:pt x="145" y="98"/>
                  <a:pt x="146" y="98"/>
                </a:cubicBezTo>
                <a:cubicBezTo>
                  <a:pt x="146" y="98"/>
                  <a:pt x="146" y="99"/>
                  <a:pt x="146" y="99"/>
                </a:cubicBezTo>
                <a:cubicBezTo>
                  <a:pt x="146" y="99"/>
                  <a:pt x="146" y="99"/>
                  <a:pt x="147" y="99"/>
                </a:cubicBezTo>
                <a:cubicBezTo>
                  <a:pt x="147" y="99"/>
                  <a:pt x="147" y="98"/>
                  <a:pt x="147" y="98"/>
                </a:cubicBezTo>
                <a:cubicBezTo>
                  <a:pt x="147" y="98"/>
                  <a:pt x="147" y="98"/>
                  <a:pt x="147" y="98"/>
                </a:cubicBezTo>
                <a:cubicBezTo>
                  <a:pt x="147" y="98"/>
                  <a:pt x="147" y="98"/>
                  <a:pt x="148" y="98"/>
                </a:cubicBezTo>
                <a:cubicBezTo>
                  <a:pt x="148" y="98"/>
                  <a:pt x="148" y="98"/>
                  <a:pt x="148" y="98"/>
                </a:cubicBezTo>
                <a:cubicBezTo>
                  <a:pt x="148" y="98"/>
                  <a:pt x="149" y="98"/>
                  <a:pt x="149" y="98"/>
                </a:cubicBezTo>
                <a:cubicBezTo>
                  <a:pt x="149" y="98"/>
                  <a:pt x="149" y="98"/>
                  <a:pt x="149" y="98"/>
                </a:cubicBezTo>
                <a:cubicBezTo>
                  <a:pt x="149" y="98"/>
                  <a:pt x="149" y="98"/>
                  <a:pt x="150" y="98"/>
                </a:cubicBezTo>
                <a:cubicBezTo>
                  <a:pt x="150" y="98"/>
                  <a:pt x="150" y="98"/>
                  <a:pt x="150" y="98"/>
                </a:cubicBezTo>
                <a:cubicBezTo>
                  <a:pt x="150" y="98"/>
                  <a:pt x="151" y="98"/>
                  <a:pt x="151" y="97"/>
                </a:cubicBezTo>
                <a:cubicBezTo>
                  <a:pt x="151" y="97"/>
                  <a:pt x="151" y="97"/>
                  <a:pt x="151" y="98"/>
                </a:cubicBezTo>
                <a:cubicBezTo>
                  <a:pt x="151" y="98"/>
                  <a:pt x="151" y="98"/>
                  <a:pt x="151" y="97"/>
                </a:cubicBezTo>
                <a:cubicBezTo>
                  <a:pt x="151" y="97"/>
                  <a:pt x="151" y="97"/>
                  <a:pt x="151" y="97"/>
                </a:cubicBezTo>
                <a:cubicBezTo>
                  <a:pt x="151" y="97"/>
                  <a:pt x="152" y="97"/>
                  <a:pt x="152" y="98"/>
                </a:cubicBezTo>
                <a:cubicBezTo>
                  <a:pt x="152" y="98"/>
                  <a:pt x="152" y="98"/>
                  <a:pt x="152" y="98"/>
                </a:cubicBezTo>
                <a:cubicBezTo>
                  <a:pt x="152" y="98"/>
                  <a:pt x="152" y="98"/>
                  <a:pt x="152" y="97"/>
                </a:cubicBezTo>
                <a:cubicBezTo>
                  <a:pt x="152" y="97"/>
                  <a:pt x="152" y="97"/>
                  <a:pt x="152" y="97"/>
                </a:cubicBezTo>
                <a:cubicBezTo>
                  <a:pt x="153" y="97"/>
                  <a:pt x="153" y="97"/>
                  <a:pt x="153" y="97"/>
                </a:cubicBezTo>
                <a:cubicBezTo>
                  <a:pt x="153" y="97"/>
                  <a:pt x="153" y="97"/>
                  <a:pt x="153" y="97"/>
                </a:cubicBezTo>
                <a:cubicBezTo>
                  <a:pt x="153" y="97"/>
                  <a:pt x="153" y="97"/>
                  <a:pt x="153" y="97"/>
                </a:cubicBezTo>
                <a:cubicBezTo>
                  <a:pt x="153" y="97"/>
                  <a:pt x="153" y="97"/>
                  <a:pt x="153" y="97"/>
                </a:cubicBezTo>
                <a:cubicBezTo>
                  <a:pt x="154" y="97"/>
                  <a:pt x="154" y="97"/>
                  <a:pt x="154" y="97"/>
                </a:cubicBezTo>
                <a:cubicBezTo>
                  <a:pt x="154" y="97"/>
                  <a:pt x="154" y="97"/>
                  <a:pt x="154" y="97"/>
                </a:cubicBezTo>
                <a:cubicBezTo>
                  <a:pt x="154" y="97"/>
                  <a:pt x="154" y="97"/>
                  <a:pt x="154" y="97"/>
                </a:cubicBezTo>
                <a:cubicBezTo>
                  <a:pt x="154" y="97"/>
                  <a:pt x="154" y="97"/>
                  <a:pt x="154" y="96"/>
                </a:cubicBezTo>
                <a:cubicBezTo>
                  <a:pt x="155" y="96"/>
                  <a:pt x="155" y="96"/>
                  <a:pt x="155" y="96"/>
                </a:cubicBezTo>
                <a:cubicBezTo>
                  <a:pt x="155" y="96"/>
                  <a:pt x="155" y="96"/>
                  <a:pt x="155" y="96"/>
                </a:cubicBezTo>
                <a:cubicBezTo>
                  <a:pt x="155" y="96"/>
                  <a:pt x="155" y="96"/>
                  <a:pt x="155" y="96"/>
                </a:cubicBezTo>
                <a:cubicBezTo>
                  <a:pt x="155" y="96"/>
                  <a:pt x="155" y="96"/>
                  <a:pt x="155" y="95"/>
                </a:cubicBezTo>
                <a:cubicBezTo>
                  <a:pt x="155" y="95"/>
                  <a:pt x="155" y="95"/>
                  <a:pt x="155" y="95"/>
                </a:cubicBezTo>
                <a:cubicBezTo>
                  <a:pt x="155" y="95"/>
                  <a:pt x="156" y="95"/>
                  <a:pt x="156" y="95"/>
                </a:cubicBezTo>
                <a:cubicBezTo>
                  <a:pt x="156" y="96"/>
                  <a:pt x="156" y="96"/>
                  <a:pt x="156" y="96"/>
                </a:cubicBezTo>
                <a:cubicBezTo>
                  <a:pt x="156" y="96"/>
                  <a:pt x="156" y="96"/>
                  <a:pt x="156" y="96"/>
                </a:cubicBezTo>
                <a:cubicBezTo>
                  <a:pt x="156" y="96"/>
                  <a:pt x="155" y="96"/>
                  <a:pt x="155" y="96"/>
                </a:cubicBezTo>
                <a:cubicBezTo>
                  <a:pt x="155" y="96"/>
                  <a:pt x="155" y="96"/>
                  <a:pt x="155" y="96"/>
                </a:cubicBezTo>
                <a:cubicBezTo>
                  <a:pt x="155" y="97"/>
                  <a:pt x="155" y="97"/>
                  <a:pt x="155" y="97"/>
                </a:cubicBezTo>
                <a:cubicBezTo>
                  <a:pt x="155" y="97"/>
                  <a:pt x="155" y="97"/>
                  <a:pt x="155" y="97"/>
                </a:cubicBezTo>
                <a:cubicBezTo>
                  <a:pt x="156" y="97"/>
                  <a:pt x="156" y="97"/>
                  <a:pt x="156" y="97"/>
                </a:cubicBezTo>
                <a:cubicBezTo>
                  <a:pt x="156" y="97"/>
                  <a:pt x="156" y="97"/>
                  <a:pt x="156" y="97"/>
                </a:cubicBezTo>
                <a:cubicBezTo>
                  <a:pt x="157" y="97"/>
                  <a:pt x="157" y="97"/>
                  <a:pt x="157" y="97"/>
                </a:cubicBezTo>
                <a:cubicBezTo>
                  <a:pt x="157" y="97"/>
                  <a:pt x="157" y="97"/>
                  <a:pt x="157" y="97"/>
                </a:cubicBezTo>
                <a:cubicBezTo>
                  <a:pt x="157" y="97"/>
                  <a:pt x="157" y="97"/>
                  <a:pt x="158" y="97"/>
                </a:cubicBezTo>
                <a:cubicBezTo>
                  <a:pt x="158" y="97"/>
                  <a:pt x="158" y="97"/>
                  <a:pt x="158" y="97"/>
                </a:cubicBezTo>
                <a:cubicBezTo>
                  <a:pt x="158" y="97"/>
                  <a:pt x="158" y="97"/>
                  <a:pt x="158" y="97"/>
                </a:cubicBezTo>
                <a:cubicBezTo>
                  <a:pt x="158" y="97"/>
                  <a:pt x="159" y="97"/>
                  <a:pt x="159" y="97"/>
                </a:cubicBezTo>
                <a:cubicBezTo>
                  <a:pt x="159" y="97"/>
                  <a:pt x="159" y="97"/>
                  <a:pt x="159" y="97"/>
                </a:cubicBezTo>
                <a:cubicBezTo>
                  <a:pt x="159" y="97"/>
                  <a:pt x="159" y="97"/>
                  <a:pt x="159" y="97"/>
                </a:cubicBezTo>
                <a:cubicBezTo>
                  <a:pt x="159" y="96"/>
                  <a:pt x="159" y="97"/>
                  <a:pt x="159" y="96"/>
                </a:cubicBezTo>
                <a:close/>
                <a:moveTo>
                  <a:pt x="144" y="93"/>
                </a:moveTo>
                <a:cubicBezTo>
                  <a:pt x="144" y="93"/>
                  <a:pt x="144" y="93"/>
                  <a:pt x="144" y="93"/>
                </a:cubicBezTo>
                <a:cubicBezTo>
                  <a:pt x="143" y="93"/>
                  <a:pt x="143" y="93"/>
                  <a:pt x="143" y="93"/>
                </a:cubicBezTo>
                <a:cubicBezTo>
                  <a:pt x="143" y="93"/>
                  <a:pt x="143" y="93"/>
                  <a:pt x="143" y="93"/>
                </a:cubicBezTo>
                <a:cubicBezTo>
                  <a:pt x="143" y="93"/>
                  <a:pt x="143" y="93"/>
                  <a:pt x="143" y="93"/>
                </a:cubicBezTo>
                <a:cubicBezTo>
                  <a:pt x="142" y="93"/>
                  <a:pt x="142" y="93"/>
                  <a:pt x="142" y="93"/>
                </a:cubicBezTo>
                <a:cubicBezTo>
                  <a:pt x="142" y="93"/>
                  <a:pt x="142" y="93"/>
                  <a:pt x="142" y="93"/>
                </a:cubicBezTo>
                <a:cubicBezTo>
                  <a:pt x="141" y="93"/>
                  <a:pt x="141" y="93"/>
                  <a:pt x="141" y="93"/>
                </a:cubicBezTo>
                <a:cubicBezTo>
                  <a:pt x="141" y="93"/>
                  <a:pt x="141" y="93"/>
                  <a:pt x="140" y="93"/>
                </a:cubicBezTo>
                <a:cubicBezTo>
                  <a:pt x="140" y="94"/>
                  <a:pt x="140" y="94"/>
                  <a:pt x="140" y="94"/>
                </a:cubicBezTo>
                <a:cubicBezTo>
                  <a:pt x="140" y="94"/>
                  <a:pt x="140" y="94"/>
                  <a:pt x="140" y="94"/>
                </a:cubicBezTo>
                <a:cubicBezTo>
                  <a:pt x="140" y="94"/>
                  <a:pt x="140" y="94"/>
                  <a:pt x="140" y="94"/>
                </a:cubicBezTo>
                <a:cubicBezTo>
                  <a:pt x="140" y="94"/>
                  <a:pt x="140" y="94"/>
                  <a:pt x="140" y="94"/>
                </a:cubicBezTo>
                <a:cubicBezTo>
                  <a:pt x="139" y="94"/>
                  <a:pt x="139" y="94"/>
                  <a:pt x="139" y="94"/>
                </a:cubicBezTo>
                <a:cubicBezTo>
                  <a:pt x="139" y="95"/>
                  <a:pt x="140" y="95"/>
                  <a:pt x="140" y="95"/>
                </a:cubicBezTo>
                <a:cubicBezTo>
                  <a:pt x="140" y="95"/>
                  <a:pt x="140" y="96"/>
                  <a:pt x="140" y="96"/>
                </a:cubicBezTo>
                <a:cubicBezTo>
                  <a:pt x="140" y="96"/>
                  <a:pt x="140" y="96"/>
                  <a:pt x="140" y="96"/>
                </a:cubicBezTo>
                <a:cubicBezTo>
                  <a:pt x="140" y="96"/>
                  <a:pt x="139" y="96"/>
                  <a:pt x="139" y="96"/>
                </a:cubicBezTo>
                <a:cubicBezTo>
                  <a:pt x="139" y="96"/>
                  <a:pt x="139" y="96"/>
                  <a:pt x="139" y="96"/>
                </a:cubicBezTo>
                <a:cubicBezTo>
                  <a:pt x="139" y="96"/>
                  <a:pt x="139" y="96"/>
                  <a:pt x="139" y="96"/>
                </a:cubicBezTo>
                <a:cubicBezTo>
                  <a:pt x="139" y="96"/>
                  <a:pt x="139" y="96"/>
                  <a:pt x="139" y="96"/>
                </a:cubicBezTo>
                <a:cubicBezTo>
                  <a:pt x="139" y="96"/>
                  <a:pt x="139" y="96"/>
                  <a:pt x="139" y="96"/>
                </a:cubicBezTo>
                <a:cubicBezTo>
                  <a:pt x="138" y="96"/>
                  <a:pt x="138" y="96"/>
                  <a:pt x="138" y="96"/>
                </a:cubicBezTo>
                <a:cubicBezTo>
                  <a:pt x="138" y="96"/>
                  <a:pt x="138" y="96"/>
                  <a:pt x="138" y="96"/>
                </a:cubicBezTo>
                <a:cubicBezTo>
                  <a:pt x="138" y="96"/>
                  <a:pt x="138" y="96"/>
                  <a:pt x="138" y="97"/>
                </a:cubicBezTo>
                <a:cubicBezTo>
                  <a:pt x="138" y="97"/>
                  <a:pt x="138" y="97"/>
                  <a:pt x="138" y="97"/>
                </a:cubicBezTo>
                <a:cubicBezTo>
                  <a:pt x="139" y="97"/>
                  <a:pt x="139" y="97"/>
                  <a:pt x="139" y="97"/>
                </a:cubicBezTo>
                <a:cubicBezTo>
                  <a:pt x="139" y="97"/>
                  <a:pt x="139" y="97"/>
                  <a:pt x="139" y="97"/>
                </a:cubicBezTo>
                <a:cubicBezTo>
                  <a:pt x="139" y="97"/>
                  <a:pt x="139" y="97"/>
                  <a:pt x="139" y="97"/>
                </a:cubicBezTo>
                <a:cubicBezTo>
                  <a:pt x="139" y="97"/>
                  <a:pt x="139" y="97"/>
                  <a:pt x="139" y="97"/>
                </a:cubicBezTo>
                <a:cubicBezTo>
                  <a:pt x="139" y="97"/>
                  <a:pt x="139" y="97"/>
                  <a:pt x="140" y="97"/>
                </a:cubicBezTo>
                <a:cubicBezTo>
                  <a:pt x="140" y="97"/>
                  <a:pt x="140" y="97"/>
                  <a:pt x="140" y="97"/>
                </a:cubicBezTo>
                <a:cubicBezTo>
                  <a:pt x="140" y="97"/>
                  <a:pt x="140" y="97"/>
                  <a:pt x="140" y="97"/>
                </a:cubicBezTo>
                <a:cubicBezTo>
                  <a:pt x="140" y="97"/>
                  <a:pt x="140" y="97"/>
                  <a:pt x="140" y="97"/>
                </a:cubicBezTo>
                <a:cubicBezTo>
                  <a:pt x="140" y="97"/>
                  <a:pt x="140" y="97"/>
                  <a:pt x="140" y="97"/>
                </a:cubicBezTo>
                <a:cubicBezTo>
                  <a:pt x="140" y="97"/>
                  <a:pt x="140" y="97"/>
                  <a:pt x="140" y="97"/>
                </a:cubicBezTo>
                <a:cubicBezTo>
                  <a:pt x="140" y="97"/>
                  <a:pt x="140" y="97"/>
                  <a:pt x="140" y="97"/>
                </a:cubicBezTo>
                <a:cubicBezTo>
                  <a:pt x="140" y="97"/>
                  <a:pt x="141" y="97"/>
                  <a:pt x="141" y="97"/>
                </a:cubicBezTo>
                <a:cubicBezTo>
                  <a:pt x="141" y="97"/>
                  <a:pt x="141" y="97"/>
                  <a:pt x="141" y="97"/>
                </a:cubicBezTo>
                <a:cubicBezTo>
                  <a:pt x="141" y="97"/>
                  <a:pt x="141" y="97"/>
                  <a:pt x="141" y="97"/>
                </a:cubicBezTo>
                <a:cubicBezTo>
                  <a:pt x="141" y="97"/>
                  <a:pt x="141" y="97"/>
                  <a:pt x="142" y="97"/>
                </a:cubicBezTo>
                <a:cubicBezTo>
                  <a:pt x="142" y="97"/>
                  <a:pt x="142" y="97"/>
                  <a:pt x="142" y="97"/>
                </a:cubicBezTo>
                <a:cubicBezTo>
                  <a:pt x="142" y="97"/>
                  <a:pt x="142" y="98"/>
                  <a:pt x="142" y="98"/>
                </a:cubicBezTo>
                <a:cubicBezTo>
                  <a:pt x="142" y="98"/>
                  <a:pt x="142" y="97"/>
                  <a:pt x="142" y="97"/>
                </a:cubicBezTo>
                <a:cubicBezTo>
                  <a:pt x="142" y="97"/>
                  <a:pt x="142" y="97"/>
                  <a:pt x="142" y="97"/>
                </a:cubicBezTo>
                <a:cubicBezTo>
                  <a:pt x="142" y="97"/>
                  <a:pt x="142" y="97"/>
                  <a:pt x="142" y="97"/>
                </a:cubicBezTo>
                <a:cubicBezTo>
                  <a:pt x="142" y="97"/>
                  <a:pt x="142" y="97"/>
                  <a:pt x="142" y="97"/>
                </a:cubicBezTo>
                <a:cubicBezTo>
                  <a:pt x="142" y="97"/>
                  <a:pt x="142" y="97"/>
                  <a:pt x="142" y="97"/>
                </a:cubicBezTo>
                <a:cubicBezTo>
                  <a:pt x="142" y="97"/>
                  <a:pt x="142" y="97"/>
                  <a:pt x="142" y="97"/>
                </a:cubicBezTo>
                <a:cubicBezTo>
                  <a:pt x="142" y="97"/>
                  <a:pt x="142" y="97"/>
                  <a:pt x="143" y="97"/>
                </a:cubicBezTo>
                <a:cubicBezTo>
                  <a:pt x="143" y="97"/>
                  <a:pt x="143" y="97"/>
                  <a:pt x="143" y="97"/>
                </a:cubicBezTo>
                <a:cubicBezTo>
                  <a:pt x="143" y="97"/>
                  <a:pt x="143" y="97"/>
                  <a:pt x="143" y="97"/>
                </a:cubicBezTo>
                <a:cubicBezTo>
                  <a:pt x="143" y="97"/>
                  <a:pt x="143" y="97"/>
                  <a:pt x="143" y="97"/>
                </a:cubicBezTo>
                <a:cubicBezTo>
                  <a:pt x="143" y="97"/>
                  <a:pt x="143" y="97"/>
                  <a:pt x="143" y="97"/>
                </a:cubicBezTo>
                <a:cubicBezTo>
                  <a:pt x="143" y="97"/>
                  <a:pt x="143" y="97"/>
                  <a:pt x="143" y="97"/>
                </a:cubicBezTo>
                <a:cubicBezTo>
                  <a:pt x="142" y="97"/>
                  <a:pt x="143" y="97"/>
                  <a:pt x="143" y="97"/>
                </a:cubicBezTo>
                <a:cubicBezTo>
                  <a:pt x="143" y="97"/>
                  <a:pt x="143" y="97"/>
                  <a:pt x="143" y="97"/>
                </a:cubicBezTo>
                <a:cubicBezTo>
                  <a:pt x="143" y="96"/>
                  <a:pt x="143" y="96"/>
                  <a:pt x="143" y="96"/>
                </a:cubicBezTo>
                <a:cubicBezTo>
                  <a:pt x="143" y="96"/>
                  <a:pt x="143" y="96"/>
                  <a:pt x="143" y="96"/>
                </a:cubicBezTo>
                <a:cubicBezTo>
                  <a:pt x="143" y="96"/>
                  <a:pt x="143" y="95"/>
                  <a:pt x="143" y="95"/>
                </a:cubicBezTo>
                <a:cubicBezTo>
                  <a:pt x="144" y="95"/>
                  <a:pt x="144" y="95"/>
                  <a:pt x="144" y="95"/>
                </a:cubicBezTo>
                <a:cubicBezTo>
                  <a:pt x="144" y="95"/>
                  <a:pt x="144" y="95"/>
                  <a:pt x="144" y="95"/>
                </a:cubicBezTo>
                <a:cubicBezTo>
                  <a:pt x="144" y="95"/>
                  <a:pt x="144" y="94"/>
                  <a:pt x="144" y="94"/>
                </a:cubicBezTo>
                <a:cubicBezTo>
                  <a:pt x="144" y="94"/>
                  <a:pt x="144" y="94"/>
                  <a:pt x="144" y="94"/>
                </a:cubicBezTo>
                <a:cubicBezTo>
                  <a:pt x="144" y="94"/>
                  <a:pt x="144" y="94"/>
                  <a:pt x="144" y="93"/>
                </a:cubicBezTo>
                <a:close/>
                <a:moveTo>
                  <a:pt x="149" y="93"/>
                </a:moveTo>
                <a:cubicBezTo>
                  <a:pt x="149" y="93"/>
                  <a:pt x="149" y="94"/>
                  <a:pt x="149" y="94"/>
                </a:cubicBezTo>
                <a:cubicBezTo>
                  <a:pt x="149" y="94"/>
                  <a:pt x="149" y="94"/>
                  <a:pt x="149" y="94"/>
                </a:cubicBezTo>
                <a:cubicBezTo>
                  <a:pt x="149" y="94"/>
                  <a:pt x="150" y="94"/>
                  <a:pt x="150" y="94"/>
                </a:cubicBezTo>
                <a:cubicBezTo>
                  <a:pt x="150" y="94"/>
                  <a:pt x="150" y="93"/>
                  <a:pt x="150" y="93"/>
                </a:cubicBezTo>
                <a:cubicBezTo>
                  <a:pt x="150" y="93"/>
                  <a:pt x="150" y="93"/>
                  <a:pt x="150" y="93"/>
                </a:cubicBezTo>
                <a:cubicBezTo>
                  <a:pt x="150" y="93"/>
                  <a:pt x="150" y="93"/>
                  <a:pt x="150" y="93"/>
                </a:cubicBezTo>
                <a:cubicBezTo>
                  <a:pt x="150" y="93"/>
                  <a:pt x="150" y="93"/>
                  <a:pt x="150" y="93"/>
                </a:cubicBezTo>
                <a:cubicBezTo>
                  <a:pt x="151" y="92"/>
                  <a:pt x="150" y="92"/>
                  <a:pt x="150" y="92"/>
                </a:cubicBezTo>
                <a:cubicBezTo>
                  <a:pt x="150" y="92"/>
                  <a:pt x="150" y="92"/>
                  <a:pt x="150" y="92"/>
                </a:cubicBezTo>
                <a:cubicBezTo>
                  <a:pt x="150" y="92"/>
                  <a:pt x="150" y="92"/>
                  <a:pt x="150" y="92"/>
                </a:cubicBezTo>
                <a:cubicBezTo>
                  <a:pt x="150" y="92"/>
                  <a:pt x="150" y="92"/>
                  <a:pt x="150" y="92"/>
                </a:cubicBezTo>
                <a:cubicBezTo>
                  <a:pt x="150" y="92"/>
                  <a:pt x="150" y="92"/>
                  <a:pt x="149" y="92"/>
                </a:cubicBezTo>
                <a:cubicBezTo>
                  <a:pt x="149" y="92"/>
                  <a:pt x="149" y="92"/>
                  <a:pt x="149" y="93"/>
                </a:cubicBezTo>
                <a:cubicBezTo>
                  <a:pt x="149" y="93"/>
                  <a:pt x="149" y="93"/>
                  <a:pt x="149" y="93"/>
                </a:cubicBezTo>
                <a:cubicBezTo>
                  <a:pt x="149" y="93"/>
                  <a:pt x="149" y="93"/>
                  <a:pt x="149" y="93"/>
                </a:cubicBezTo>
                <a:cubicBezTo>
                  <a:pt x="149" y="93"/>
                  <a:pt x="149" y="93"/>
                  <a:pt x="149" y="93"/>
                </a:cubicBezTo>
                <a:cubicBezTo>
                  <a:pt x="149" y="93"/>
                  <a:pt x="149" y="93"/>
                  <a:pt x="149" y="93"/>
                </a:cubicBezTo>
                <a:close/>
                <a:moveTo>
                  <a:pt x="160" y="92"/>
                </a:moveTo>
                <a:cubicBezTo>
                  <a:pt x="160" y="92"/>
                  <a:pt x="160" y="92"/>
                  <a:pt x="160" y="92"/>
                </a:cubicBezTo>
                <a:cubicBezTo>
                  <a:pt x="160" y="92"/>
                  <a:pt x="160" y="92"/>
                  <a:pt x="160" y="92"/>
                </a:cubicBezTo>
                <a:cubicBezTo>
                  <a:pt x="160" y="92"/>
                  <a:pt x="160" y="92"/>
                  <a:pt x="160" y="92"/>
                </a:cubicBezTo>
                <a:cubicBezTo>
                  <a:pt x="160" y="92"/>
                  <a:pt x="160" y="92"/>
                  <a:pt x="160" y="92"/>
                </a:cubicBezTo>
                <a:cubicBezTo>
                  <a:pt x="160" y="92"/>
                  <a:pt x="159" y="92"/>
                  <a:pt x="159" y="92"/>
                </a:cubicBezTo>
                <a:cubicBezTo>
                  <a:pt x="159" y="92"/>
                  <a:pt x="159" y="93"/>
                  <a:pt x="159" y="93"/>
                </a:cubicBezTo>
                <a:cubicBezTo>
                  <a:pt x="159" y="93"/>
                  <a:pt x="160" y="93"/>
                  <a:pt x="160" y="93"/>
                </a:cubicBezTo>
                <a:cubicBezTo>
                  <a:pt x="160" y="93"/>
                  <a:pt x="160" y="93"/>
                  <a:pt x="160" y="93"/>
                </a:cubicBezTo>
                <a:cubicBezTo>
                  <a:pt x="160" y="93"/>
                  <a:pt x="160" y="93"/>
                  <a:pt x="160" y="93"/>
                </a:cubicBezTo>
                <a:cubicBezTo>
                  <a:pt x="160" y="93"/>
                  <a:pt x="160" y="93"/>
                  <a:pt x="160" y="93"/>
                </a:cubicBezTo>
                <a:cubicBezTo>
                  <a:pt x="160" y="93"/>
                  <a:pt x="160" y="93"/>
                  <a:pt x="160" y="92"/>
                </a:cubicBezTo>
                <a:cubicBezTo>
                  <a:pt x="160" y="92"/>
                  <a:pt x="160" y="92"/>
                  <a:pt x="160" y="92"/>
                </a:cubicBezTo>
                <a:cubicBezTo>
                  <a:pt x="160" y="92"/>
                  <a:pt x="160" y="92"/>
                  <a:pt x="160" y="92"/>
                </a:cubicBezTo>
                <a:close/>
                <a:moveTo>
                  <a:pt x="202" y="28"/>
                </a:moveTo>
                <a:cubicBezTo>
                  <a:pt x="202" y="28"/>
                  <a:pt x="201" y="28"/>
                  <a:pt x="201" y="28"/>
                </a:cubicBezTo>
                <a:cubicBezTo>
                  <a:pt x="201" y="28"/>
                  <a:pt x="201" y="28"/>
                  <a:pt x="201" y="29"/>
                </a:cubicBezTo>
                <a:cubicBezTo>
                  <a:pt x="201" y="29"/>
                  <a:pt x="201" y="29"/>
                  <a:pt x="201" y="29"/>
                </a:cubicBezTo>
                <a:cubicBezTo>
                  <a:pt x="201" y="29"/>
                  <a:pt x="201" y="29"/>
                  <a:pt x="201" y="29"/>
                </a:cubicBezTo>
                <a:cubicBezTo>
                  <a:pt x="201" y="30"/>
                  <a:pt x="200" y="30"/>
                  <a:pt x="200" y="30"/>
                </a:cubicBezTo>
                <a:cubicBezTo>
                  <a:pt x="200" y="30"/>
                  <a:pt x="200" y="31"/>
                  <a:pt x="200" y="31"/>
                </a:cubicBezTo>
                <a:cubicBezTo>
                  <a:pt x="200" y="31"/>
                  <a:pt x="199" y="31"/>
                  <a:pt x="199" y="31"/>
                </a:cubicBezTo>
                <a:cubicBezTo>
                  <a:pt x="199" y="31"/>
                  <a:pt x="199" y="31"/>
                  <a:pt x="199" y="31"/>
                </a:cubicBezTo>
                <a:cubicBezTo>
                  <a:pt x="199" y="32"/>
                  <a:pt x="199" y="32"/>
                  <a:pt x="198" y="32"/>
                </a:cubicBezTo>
                <a:cubicBezTo>
                  <a:pt x="198" y="32"/>
                  <a:pt x="198" y="32"/>
                  <a:pt x="198" y="32"/>
                </a:cubicBezTo>
                <a:cubicBezTo>
                  <a:pt x="198" y="32"/>
                  <a:pt x="198" y="32"/>
                  <a:pt x="198" y="32"/>
                </a:cubicBezTo>
                <a:cubicBezTo>
                  <a:pt x="198" y="33"/>
                  <a:pt x="198" y="33"/>
                  <a:pt x="198" y="33"/>
                </a:cubicBezTo>
                <a:cubicBezTo>
                  <a:pt x="198" y="33"/>
                  <a:pt x="198" y="33"/>
                  <a:pt x="198" y="33"/>
                </a:cubicBezTo>
                <a:cubicBezTo>
                  <a:pt x="198" y="33"/>
                  <a:pt x="197" y="33"/>
                  <a:pt x="197" y="33"/>
                </a:cubicBezTo>
                <a:cubicBezTo>
                  <a:pt x="197" y="33"/>
                  <a:pt x="197" y="33"/>
                  <a:pt x="197" y="33"/>
                </a:cubicBezTo>
                <a:cubicBezTo>
                  <a:pt x="197" y="34"/>
                  <a:pt x="197" y="34"/>
                  <a:pt x="197" y="34"/>
                </a:cubicBezTo>
                <a:cubicBezTo>
                  <a:pt x="197" y="34"/>
                  <a:pt x="197" y="34"/>
                  <a:pt x="197" y="34"/>
                </a:cubicBezTo>
                <a:cubicBezTo>
                  <a:pt x="197" y="34"/>
                  <a:pt x="197" y="34"/>
                  <a:pt x="197" y="34"/>
                </a:cubicBezTo>
                <a:cubicBezTo>
                  <a:pt x="197" y="34"/>
                  <a:pt x="197" y="34"/>
                  <a:pt x="197" y="34"/>
                </a:cubicBezTo>
                <a:cubicBezTo>
                  <a:pt x="197" y="35"/>
                  <a:pt x="197" y="35"/>
                  <a:pt x="197" y="35"/>
                </a:cubicBezTo>
                <a:cubicBezTo>
                  <a:pt x="197" y="35"/>
                  <a:pt x="197" y="35"/>
                  <a:pt x="197" y="35"/>
                </a:cubicBezTo>
                <a:cubicBezTo>
                  <a:pt x="196" y="35"/>
                  <a:pt x="196" y="35"/>
                  <a:pt x="196" y="35"/>
                </a:cubicBezTo>
                <a:cubicBezTo>
                  <a:pt x="196" y="35"/>
                  <a:pt x="196" y="35"/>
                  <a:pt x="196" y="35"/>
                </a:cubicBezTo>
                <a:cubicBezTo>
                  <a:pt x="196" y="35"/>
                  <a:pt x="196" y="35"/>
                  <a:pt x="195" y="35"/>
                </a:cubicBezTo>
                <a:cubicBezTo>
                  <a:pt x="195" y="35"/>
                  <a:pt x="195" y="35"/>
                  <a:pt x="195" y="35"/>
                </a:cubicBezTo>
                <a:cubicBezTo>
                  <a:pt x="195" y="35"/>
                  <a:pt x="195" y="35"/>
                  <a:pt x="194" y="35"/>
                </a:cubicBezTo>
                <a:cubicBezTo>
                  <a:pt x="194" y="35"/>
                  <a:pt x="194" y="35"/>
                  <a:pt x="193" y="35"/>
                </a:cubicBezTo>
                <a:cubicBezTo>
                  <a:pt x="193" y="35"/>
                  <a:pt x="193" y="35"/>
                  <a:pt x="193" y="35"/>
                </a:cubicBezTo>
                <a:cubicBezTo>
                  <a:pt x="193" y="35"/>
                  <a:pt x="193" y="35"/>
                  <a:pt x="193" y="35"/>
                </a:cubicBezTo>
                <a:cubicBezTo>
                  <a:pt x="193" y="35"/>
                  <a:pt x="192" y="35"/>
                  <a:pt x="192" y="35"/>
                </a:cubicBezTo>
                <a:cubicBezTo>
                  <a:pt x="192" y="36"/>
                  <a:pt x="192" y="36"/>
                  <a:pt x="192" y="36"/>
                </a:cubicBezTo>
                <a:cubicBezTo>
                  <a:pt x="191" y="36"/>
                  <a:pt x="191" y="36"/>
                  <a:pt x="191" y="36"/>
                </a:cubicBezTo>
                <a:cubicBezTo>
                  <a:pt x="191" y="36"/>
                  <a:pt x="191" y="36"/>
                  <a:pt x="191" y="36"/>
                </a:cubicBezTo>
                <a:cubicBezTo>
                  <a:pt x="191" y="35"/>
                  <a:pt x="190" y="36"/>
                  <a:pt x="190" y="35"/>
                </a:cubicBezTo>
                <a:cubicBezTo>
                  <a:pt x="190" y="35"/>
                  <a:pt x="190" y="35"/>
                  <a:pt x="190" y="35"/>
                </a:cubicBezTo>
                <a:cubicBezTo>
                  <a:pt x="190" y="35"/>
                  <a:pt x="189" y="36"/>
                  <a:pt x="189" y="35"/>
                </a:cubicBezTo>
                <a:cubicBezTo>
                  <a:pt x="189" y="35"/>
                  <a:pt x="188" y="35"/>
                  <a:pt x="188" y="35"/>
                </a:cubicBezTo>
                <a:cubicBezTo>
                  <a:pt x="188" y="35"/>
                  <a:pt x="188" y="35"/>
                  <a:pt x="188" y="35"/>
                </a:cubicBezTo>
                <a:cubicBezTo>
                  <a:pt x="188" y="35"/>
                  <a:pt x="188" y="35"/>
                  <a:pt x="188" y="34"/>
                </a:cubicBezTo>
                <a:cubicBezTo>
                  <a:pt x="187" y="34"/>
                  <a:pt x="187" y="34"/>
                  <a:pt x="187" y="34"/>
                </a:cubicBezTo>
                <a:cubicBezTo>
                  <a:pt x="187" y="34"/>
                  <a:pt x="187" y="34"/>
                  <a:pt x="187" y="34"/>
                </a:cubicBezTo>
                <a:cubicBezTo>
                  <a:pt x="187" y="34"/>
                  <a:pt x="187" y="34"/>
                  <a:pt x="187" y="34"/>
                </a:cubicBezTo>
                <a:cubicBezTo>
                  <a:pt x="187" y="34"/>
                  <a:pt x="187" y="34"/>
                  <a:pt x="186" y="34"/>
                </a:cubicBezTo>
                <a:cubicBezTo>
                  <a:pt x="186" y="34"/>
                  <a:pt x="186" y="34"/>
                  <a:pt x="185" y="34"/>
                </a:cubicBezTo>
                <a:cubicBezTo>
                  <a:pt x="185" y="34"/>
                  <a:pt x="185" y="34"/>
                  <a:pt x="185" y="34"/>
                </a:cubicBezTo>
                <a:cubicBezTo>
                  <a:pt x="185" y="34"/>
                  <a:pt x="185" y="34"/>
                  <a:pt x="185" y="34"/>
                </a:cubicBezTo>
                <a:cubicBezTo>
                  <a:pt x="185" y="34"/>
                  <a:pt x="185" y="34"/>
                  <a:pt x="185" y="34"/>
                </a:cubicBezTo>
                <a:cubicBezTo>
                  <a:pt x="185" y="34"/>
                  <a:pt x="184" y="34"/>
                  <a:pt x="184" y="34"/>
                </a:cubicBezTo>
                <a:cubicBezTo>
                  <a:pt x="184" y="34"/>
                  <a:pt x="184" y="34"/>
                  <a:pt x="184" y="34"/>
                </a:cubicBezTo>
                <a:cubicBezTo>
                  <a:pt x="184" y="34"/>
                  <a:pt x="184" y="34"/>
                  <a:pt x="183" y="34"/>
                </a:cubicBezTo>
                <a:cubicBezTo>
                  <a:pt x="183" y="34"/>
                  <a:pt x="183" y="34"/>
                  <a:pt x="183" y="34"/>
                </a:cubicBezTo>
                <a:cubicBezTo>
                  <a:pt x="182" y="34"/>
                  <a:pt x="182" y="34"/>
                  <a:pt x="182" y="34"/>
                </a:cubicBezTo>
                <a:cubicBezTo>
                  <a:pt x="182" y="34"/>
                  <a:pt x="182" y="34"/>
                  <a:pt x="182" y="34"/>
                </a:cubicBezTo>
                <a:cubicBezTo>
                  <a:pt x="181" y="34"/>
                  <a:pt x="181" y="35"/>
                  <a:pt x="181" y="34"/>
                </a:cubicBezTo>
                <a:cubicBezTo>
                  <a:pt x="181" y="34"/>
                  <a:pt x="181" y="34"/>
                  <a:pt x="181" y="34"/>
                </a:cubicBezTo>
                <a:cubicBezTo>
                  <a:pt x="180" y="35"/>
                  <a:pt x="180" y="35"/>
                  <a:pt x="179" y="35"/>
                </a:cubicBezTo>
                <a:cubicBezTo>
                  <a:pt x="179" y="35"/>
                  <a:pt x="179" y="35"/>
                  <a:pt x="179" y="35"/>
                </a:cubicBezTo>
                <a:cubicBezTo>
                  <a:pt x="179" y="35"/>
                  <a:pt x="179" y="35"/>
                  <a:pt x="179" y="34"/>
                </a:cubicBezTo>
                <a:cubicBezTo>
                  <a:pt x="179" y="34"/>
                  <a:pt x="178" y="34"/>
                  <a:pt x="178" y="34"/>
                </a:cubicBezTo>
                <a:cubicBezTo>
                  <a:pt x="178" y="34"/>
                  <a:pt x="178" y="34"/>
                  <a:pt x="178" y="34"/>
                </a:cubicBezTo>
                <a:cubicBezTo>
                  <a:pt x="178" y="34"/>
                  <a:pt x="178" y="34"/>
                  <a:pt x="178" y="34"/>
                </a:cubicBezTo>
                <a:cubicBezTo>
                  <a:pt x="177" y="34"/>
                  <a:pt x="177" y="34"/>
                  <a:pt x="177" y="34"/>
                </a:cubicBezTo>
                <a:cubicBezTo>
                  <a:pt x="177" y="34"/>
                  <a:pt x="177" y="34"/>
                  <a:pt x="177" y="34"/>
                </a:cubicBezTo>
                <a:cubicBezTo>
                  <a:pt x="177" y="34"/>
                  <a:pt x="177" y="34"/>
                  <a:pt x="177" y="34"/>
                </a:cubicBezTo>
                <a:cubicBezTo>
                  <a:pt x="177" y="34"/>
                  <a:pt x="176" y="34"/>
                  <a:pt x="176" y="34"/>
                </a:cubicBezTo>
                <a:cubicBezTo>
                  <a:pt x="176" y="34"/>
                  <a:pt x="176" y="34"/>
                  <a:pt x="176" y="34"/>
                </a:cubicBezTo>
                <a:cubicBezTo>
                  <a:pt x="176" y="34"/>
                  <a:pt x="176" y="34"/>
                  <a:pt x="176" y="34"/>
                </a:cubicBezTo>
                <a:cubicBezTo>
                  <a:pt x="176" y="34"/>
                  <a:pt x="175" y="34"/>
                  <a:pt x="175" y="34"/>
                </a:cubicBezTo>
                <a:cubicBezTo>
                  <a:pt x="175" y="34"/>
                  <a:pt x="175" y="35"/>
                  <a:pt x="175" y="35"/>
                </a:cubicBezTo>
                <a:cubicBezTo>
                  <a:pt x="175" y="35"/>
                  <a:pt x="175" y="35"/>
                  <a:pt x="175" y="35"/>
                </a:cubicBezTo>
                <a:cubicBezTo>
                  <a:pt x="175" y="35"/>
                  <a:pt x="175" y="35"/>
                  <a:pt x="175" y="35"/>
                </a:cubicBezTo>
                <a:cubicBezTo>
                  <a:pt x="174" y="35"/>
                  <a:pt x="174" y="35"/>
                  <a:pt x="174" y="35"/>
                </a:cubicBezTo>
                <a:cubicBezTo>
                  <a:pt x="174" y="35"/>
                  <a:pt x="174" y="35"/>
                  <a:pt x="174" y="35"/>
                </a:cubicBezTo>
                <a:cubicBezTo>
                  <a:pt x="174" y="35"/>
                  <a:pt x="174" y="35"/>
                  <a:pt x="174" y="35"/>
                </a:cubicBezTo>
                <a:cubicBezTo>
                  <a:pt x="174" y="35"/>
                  <a:pt x="174" y="35"/>
                  <a:pt x="173" y="35"/>
                </a:cubicBezTo>
                <a:cubicBezTo>
                  <a:pt x="173" y="35"/>
                  <a:pt x="173" y="35"/>
                  <a:pt x="173" y="35"/>
                </a:cubicBezTo>
                <a:cubicBezTo>
                  <a:pt x="173" y="35"/>
                  <a:pt x="173" y="35"/>
                  <a:pt x="173" y="35"/>
                </a:cubicBezTo>
                <a:cubicBezTo>
                  <a:pt x="173" y="35"/>
                  <a:pt x="173" y="35"/>
                  <a:pt x="173" y="35"/>
                </a:cubicBezTo>
                <a:cubicBezTo>
                  <a:pt x="173" y="35"/>
                  <a:pt x="173" y="35"/>
                  <a:pt x="173" y="35"/>
                </a:cubicBezTo>
                <a:cubicBezTo>
                  <a:pt x="172" y="35"/>
                  <a:pt x="172" y="35"/>
                  <a:pt x="172" y="35"/>
                </a:cubicBezTo>
                <a:cubicBezTo>
                  <a:pt x="172" y="35"/>
                  <a:pt x="172" y="35"/>
                  <a:pt x="172" y="34"/>
                </a:cubicBezTo>
                <a:cubicBezTo>
                  <a:pt x="172" y="34"/>
                  <a:pt x="172" y="34"/>
                  <a:pt x="172" y="34"/>
                </a:cubicBezTo>
                <a:cubicBezTo>
                  <a:pt x="171" y="34"/>
                  <a:pt x="171" y="34"/>
                  <a:pt x="171" y="34"/>
                </a:cubicBezTo>
                <a:cubicBezTo>
                  <a:pt x="170" y="34"/>
                  <a:pt x="170" y="34"/>
                  <a:pt x="170" y="34"/>
                </a:cubicBezTo>
                <a:cubicBezTo>
                  <a:pt x="170" y="34"/>
                  <a:pt x="170" y="34"/>
                  <a:pt x="170" y="35"/>
                </a:cubicBezTo>
                <a:cubicBezTo>
                  <a:pt x="169" y="35"/>
                  <a:pt x="169" y="35"/>
                  <a:pt x="169" y="35"/>
                </a:cubicBezTo>
                <a:cubicBezTo>
                  <a:pt x="169" y="35"/>
                  <a:pt x="169" y="35"/>
                  <a:pt x="169" y="35"/>
                </a:cubicBezTo>
                <a:cubicBezTo>
                  <a:pt x="169" y="35"/>
                  <a:pt x="169" y="35"/>
                  <a:pt x="169" y="35"/>
                </a:cubicBezTo>
                <a:cubicBezTo>
                  <a:pt x="168" y="36"/>
                  <a:pt x="168" y="36"/>
                  <a:pt x="168" y="36"/>
                </a:cubicBezTo>
                <a:cubicBezTo>
                  <a:pt x="168" y="36"/>
                  <a:pt x="168" y="36"/>
                  <a:pt x="168" y="36"/>
                </a:cubicBezTo>
                <a:cubicBezTo>
                  <a:pt x="168" y="36"/>
                  <a:pt x="168" y="37"/>
                  <a:pt x="168" y="37"/>
                </a:cubicBezTo>
                <a:cubicBezTo>
                  <a:pt x="168" y="37"/>
                  <a:pt x="168" y="37"/>
                  <a:pt x="168" y="38"/>
                </a:cubicBezTo>
                <a:cubicBezTo>
                  <a:pt x="168" y="38"/>
                  <a:pt x="167" y="38"/>
                  <a:pt x="167" y="38"/>
                </a:cubicBezTo>
                <a:cubicBezTo>
                  <a:pt x="167" y="38"/>
                  <a:pt x="167" y="38"/>
                  <a:pt x="167" y="39"/>
                </a:cubicBezTo>
                <a:cubicBezTo>
                  <a:pt x="167" y="39"/>
                  <a:pt x="167" y="39"/>
                  <a:pt x="167" y="39"/>
                </a:cubicBezTo>
                <a:cubicBezTo>
                  <a:pt x="167" y="39"/>
                  <a:pt x="167" y="39"/>
                  <a:pt x="167" y="39"/>
                </a:cubicBezTo>
                <a:cubicBezTo>
                  <a:pt x="167" y="40"/>
                  <a:pt x="167" y="40"/>
                  <a:pt x="167" y="40"/>
                </a:cubicBezTo>
                <a:cubicBezTo>
                  <a:pt x="167" y="40"/>
                  <a:pt x="167" y="40"/>
                  <a:pt x="167" y="41"/>
                </a:cubicBezTo>
                <a:cubicBezTo>
                  <a:pt x="167" y="41"/>
                  <a:pt x="167" y="41"/>
                  <a:pt x="167" y="41"/>
                </a:cubicBezTo>
                <a:cubicBezTo>
                  <a:pt x="167" y="41"/>
                  <a:pt x="167" y="41"/>
                  <a:pt x="167" y="41"/>
                </a:cubicBezTo>
                <a:cubicBezTo>
                  <a:pt x="167" y="42"/>
                  <a:pt x="167" y="42"/>
                  <a:pt x="167" y="42"/>
                </a:cubicBezTo>
                <a:cubicBezTo>
                  <a:pt x="168" y="42"/>
                  <a:pt x="168" y="42"/>
                  <a:pt x="168" y="43"/>
                </a:cubicBezTo>
                <a:cubicBezTo>
                  <a:pt x="168" y="43"/>
                  <a:pt x="168" y="43"/>
                  <a:pt x="168" y="43"/>
                </a:cubicBezTo>
                <a:cubicBezTo>
                  <a:pt x="168" y="43"/>
                  <a:pt x="169" y="43"/>
                  <a:pt x="169" y="43"/>
                </a:cubicBezTo>
                <a:cubicBezTo>
                  <a:pt x="169" y="43"/>
                  <a:pt x="169" y="44"/>
                  <a:pt x="169" y="44"/>
                </a:cubicBezTo>
                <a:cubicBezTo>
                  <a:pt x="169" y="44"/>
                  <a:pt x="169" y="44"/>
                  <a:pt x="169" y="44"/>
                </a:cubicBezTo>
                <a:cubicBezTo>
                  <a:pt x="169" y="44"/>
                  <a:pt x="169" y="44"/>
                  <a:pt x="169" y="44"/>
                </a:cubicBezTo>
                <a:cubicBezTo>
                  <a:pt x="169" y="44"/>
                  <a:pt x="169" y="44"/>
                  <a:pt x="169" y="44"/>
                </a:cubicBezTo>
                <a:cubicBezTo>
                  <a:pt x="169" y="44"/>
                  <a:pt x="170" y="44"/>
                  <a:pt x="170" y="44"/>
                </a:cubicBezTo>
                <a:cubicBezTo>
                  <a:pt x="170" y="44"/>
                  <a:pt x="170" y="44"/>
                  <a:pt x="170" y="44"/>
                </a:cubicBezTo>
                <a:cubicBezTo>
                  <a:pt x="170" y="44"/>
                  <a:pt x="170" y="44"/>
                  <a:pt x="170" y="44"/>
                </a:cubicBezTo>
                <a:cubicBezTo>
                  <a:pt x="170" y="44"/>
                  <a:pt x="170" y="44"/>
                  <a:pt x="170" y="44"/>
                </a:cubicBezTo>
                <a:cubicBezTo>
                  <a:pt x="170" y="44"/>
                  <a:pt x="171" y="44"/>
                  <a:pt x="171" y="45"/>
                </a:cubicBezTo>
                <a:cubicBezTo>
                  <a:pt x="171" y="45"/>
                  <a:pt x="171" y="45"/>
                  <a:pt x="171" y="45"/>
                </a:cubicBezTo>
                <a:cubicBezTo>
                  <a:pt x="171" y="45"/>
                  <a:pt x="171" y="45"/>
                  <a:pt x="171" y="46"/>
                </a:cubicBezTo>
                <a:cubicBezTo>
                  <a:pt x="171" y="46"/>
                  <a:pt x="171" y="46"/>
                  <a:pt x="171" y="46"/>
                </a:cubicBezTo>
                <a:cubicBezTo>
                  <a:pt x="171" y="46"/>
                  <a:pt x="171" y="46"/>
                  <a:pt x="171" y="46"/>
                </a:cubicBezTo>
                <a:cubicBezTo>
                  <a:pt x="171" y="46"/>
                  <a:pt x="171" y="46"/>
                  <a:pt x="171" y="46"/>
                </a:cubicBezTo>
                <a:cubicBezTo>
                  <a:pt x="171" y="46"/>
                  <a:pt x="171" y="46"/>
                  <a:pt x="171" y="47"/>
                </a:cubicBezTo>
                <a:cubicBezTo>
                  <a:pt x="171" y="47"/>
                  <a:pt x="171" y="47"/>
                  <a:pt x="172" y="47"/>
                </a:cubicBezTo>
                <a:cubicBezTo>
                  <a:pt x="172" y="47"/>
                  <a:pt x="172" y="47"/>
                  <a:pt x="172" y="47"/>
                </a:cubicBezTo>
                <a:cubicBezTo>
                  <a:pt x="172" y="47"/>
                  <a:pt x="172" y="47"/>
                  <a:pt x="172" y="47"/>
                </a:cubicBezTo>
                <a:cubicBezTo>
                  <a:pt x="172" y="47"/>
                  <a:pt x="172" y="47"/>
                  <a:pt x="172" y="47"/>
                </a:cubicBezTo>
                <a:cubicBezTo>
                  <a:pt x="172" y="47"/>
                  <a:pt x="172" y="47"/>
                  <a:pt x="172" y="47"/>
                </a:cubicBezTo>
                <a:cubicBezTo>
                  <a:pt x="173" y="47"/>
                  <a:pt x="173" y="47"/>
                  <a:pt x="173" y="47"/>
                </a:cubicBezTo>
                <a:cubicBezTo>
                  <a:pt x="173" y="47"/>
                  <a:pt x="173" y="47"/>
                  <a:pt x="173" y="47"/>
                </a:cubicBezTo>
                <a:cubicBezTo>
                  <a:pt x="173" y="47"/>
                  <a:pt x="173" y="47"/>
                  <a:pt x="173" y="47"/>
                </a:cubicBezTo>
                <a:cubicBezTo>
                  <a:pt x="173" y="47"/>
                  <a:pt x="173" y="47"/>
                  <a:pt x="173" y="47"/>
                </a:cubicBezTo>
                <a:cubicBezTo>
                  <a:pt x="173" y="47"/>
                  <a:pt x="174" y="47"/>
                  <a:pt x="174" y="47"/>
                </a:cubicBezTo>
                <a:cubicBezTo>
                  <a:pt x="174" y="47"/>
                  <a:pt x="174" y="47"/>
                  <a:pt x="174" y="47"/>
                </a:cubicBezTo>
                <a:cubicBezTo>
                  <a:pt x="174" y="47"/>
                  <a:pt x="174" y="47"/>
                  <a:pt x="174" y="47"/>
                </a:cubicBezTo>
                <a:cubicBezTo>
                  <a:pt x="174" y="47"/>
                  <a:pt x="174" y="47"/>
                  <a:pt x="175" y="47"/>
                </a:cubicBezTo>
                <a:cubicBezTo>
                  <a:pt x="175" y="47"/>
                  <a:pt x="175" y="47"/>
                  <a:pt x="175" y="47"/>
                </a:cubicBezTo>
                <a:cubicBezTo>
                  <a:pt x="175" y="47"/>
                  <a:pt x="175" y="46"/>
                  <a:pt x="175" y="46"/>
                </a:cubicBezTo>
                <a:cubicBezTo>
                  <a:pt x="175" y="46"/>
                  <a:pt x="175" y="46"/>
                  <a:pt x="175" y="46"/>
                </a:cubicBezTo>
                <a:cubicBezTo>
                  <a:pt x="175" y="45"/>
                  <a:pt x="176" y="45"/>
                  <a:pt x="176" y="45"/>
                </a:cubicBezTo>
                <a:cubicBezTo>
                  <a:pt x="176" y="45"/>
                  <a:pt x="176" y="45"/>
                  <a:pt x="176" y="45"/>
                </a:cubicBezTo>
                <a:cubicBezTo>
                  <a:pt x="176" y="45"/>
                  <a:pt x="176" y="45"/>
                  <a:pt x="176" y="45"/>
                </a:cubicBezTo>
                <a:cubicBezTo>
                  <a:pt x="176" y="45"/>
                  <a:pt x="176" y="44"/>
                  <a:pt x="176" y="44"/>
                </a:cubicBezTo>
                <a:cubicBezTo>
                  <a:pt x="176" y="44"/>
                  <a:pt x="176" y="44"/>
                  <a:pt x="176" y="44"/>
                </a:cubicBezTo>
                <a:cubicBezTo>
                  <a:pt x="176" y="44"/>
                  <a:pt x="177" y="44"/>
                  <a:pt x="177" y="44"/>
                </a:cubicBezTo>
                <a:cubicBezTo>
                  <a:pt x="177" y="44"/>
                  <a:pt x="177" y="44"/>
                  <a:pt x="177" y="44"/>
                </a:cubicBezTo>
                <a:cubicBezTo>
                  <a:pt x="177" y="44"/>
                  <a:pt x="177" y="44"/>
                  <a:pt x="177" y="44"/>
                </a:cubicBezTo>
                <a:cubicBezTo>
                  <a:pt x="177" y="44"/>
                  <a:pt x="177" y="43"/>
                  <a:pt x="177" y="43"/>
                </a:cubicBezTo>
                <a:cubicBezTo>
                  <a:pt x="177" y="43"/>
                  <a:pt x="177" y="43"/>
                  <a:pt x="178" y="43"/>
                </a:cubicBezTo>
                <a:cubicBezTo>
                  <a:pt x="178" y="43"/>
                  <a:pt x="178" y="43"/>
                  <a:pt x="178" y="43"/>
                </a:cubicBezTo>
                <a:cubicBezTo>
                  <a:pt x="178" y="43"/>
                  <a:pt x="178" y="43"/>
                  <a:pt x="178" y="43"/>
                </a:cubicBezTo>
                <a:cubicBezTo>
                  <a:pt x="178" y="43"/>
                  <a:pt x="178" y="43"/>
                  <a:pt x="178" y="43"/>
                </a:cubicBezTo>
                <a:cubicBezTo>
                  <a:pt x="178" y="43"/>
                  <a:pt x="178" y="43"/>
                  <a:pt x="178" y="44"/>
                </a:cubicBezTo>
                <a:cubicBezTo>
                  <a:pt x="178" y="44"/>
                  <a:pt x="178" y="44"/>
                  <a:pt x="178" y="44"/>
                </a:cubicBezTo>
                <a:cubicBezTo>
                  <a:pt x="179" y="44"/>
                  <a:pt x="179" y="44"/>
                  <a:pt x="179" y="44"/>
                </a:cubicBezTo>
                <a:cubicBezTo>
                  <a:pt x="179" y="44"/>
                  <a:pt x="179" y="44"/>
                  <a:pt x="179" y="44"/>
                </a:cubicBezTo>
                <a:cubicBezTo>
                  <a:pt x="180" y="44"/>
                  <a:pt x="180" y="44"/>
                  <a:pt x="180" y="44"/>
                </a:cubicBezTo>
                <a:cubicBezTo>
                  <a:pt x="180" y="44"/>
                  <a:pt x="180" y="44"/>
                  <a:pt x="180" y="44"/>
                </a:cubicBezTo>
                <a:cubicBezTo>
                  <a:pt x="180" y="44"/>
                  <a:pt x="180" y="44"/>
                  <a:pt x="180" y="44"/>
                </a:cubicBezTo>
                <a:cubicBezTo>
                  <a:pt x="181" y="44"/>
                  <a:pt x="181" y="44"/>
                  <a:pt x="181" y="44"/>
                </a:cubicBezTo>
                <a:cubicBezTo>
                  <a:pt x="181" y="44"/>
                  <a:pt x="181" y="44"/>
                  <a:pt x="181" y="44"/>
                </a:cubicBezTo>
                <a:cubicBezTo>
                  <a:pt x="181" y="44"/>
                  <a:pt x="181" y="44"/>
                  <a:pt x="181" y="44"/>
                </a:cubicBezTo>
                <a:cubicBezTo>
                  <a:pt x="181" y="44"/>
                  <a:pt x="181" y="44"/>
                  <a:pt x="181" y="44"/>
                </a:cubicBezTo>
                <a:cubicBezTo>
                  <a:pt x="181" y="43"/>
                  <a:pt x="181" y="43"/>
                  <a:pt x="181" y="43"/>
                </a:cubicBezTo>
                <a:cubicBezTo>
                  <a:pt x="181" y="43"/>
                  <a:pt x="182" y="43"/>
                  <a:pt x="182" y="43"/>
                </a:cubicBezTo>
                <a:cubicBezTo>
                  <a:pt x="182" y="43"/>
                  <a:pt x="182" y="43"/>
                  <a:pt x="182" y="43"/>
                </a:cubicBezTo>
                <a:cubicBezTo>
                  <a:pt x="183" y="43"/>
                  <a:pt x="183" y="43"/>
                  <a:pt x="183" y="43"/>
                </a:cubicBezTo>
                <a:cubicBezTo>
                  <a:pt x="183" y="43"/>
                  <a:pt x="183" y="43"/>
                  <a:pt x="184" y="43"/>
                </a:cubicBezTo>
                <a:cubicBezTo>
                  <a:pt x="184" y="43"/>
                  <a:pt x="184" y="43"/>
                  <a:pt x="184" y="43"/>
                </a:cubicBezTo>
                <a:cubicBezTo>
                  <a:pt x="184" y="43"/>
                  <a:pt x="184" y="43"/>
                  <a:pt x="185" y="43"/>
                </a:cubicBezTo>
                <a:cubicBezTo>
                  <a:pt x="185" y="43"/>
                  <a:pt x="185" y="43"/>
                  <a:pt x="185" y="43"/>
                </a:cubicBezTo>
                <a:cubicBezTo>
                  <a:pt x="185" y="43"/>
                  <a:pt x="185" y="43"/>
                  <a:pt x="185" y="43"/>
                </a:cubicBezTo>
                <a:cubicBezTo>
                  <a:pt x="185" y="43"/>
                  <a:pt x="185" y="43"/>
                  <a:pt x="185" y="43"/>
                </a:cubicBezTo>
                <a:cubicBezTo>
                  <a:pt x="186" y="43"/>
                  <a:pt x="186" y="43"/>
                  <a:pt x="186" y="43"/>
                </a:cubicBezTo>
                <a:cubicBezTo>
                  <a:pt x="186" y="43"/>
                  <a:pt x="186" y="43"/>
                  <a:pt x="186" y="43"/>
                </a:cubicBezTo>
                <a:cubicBezTo>
                  <a:pt x="186" y="43"/>
                  <a:pt x="187" y="43"/>
                  <a:pt x="187" y="43"/>
                </a:cubicBezTo>
                <a:cubicBezTo>
                  <a:pt x="187" y="42"/>
                  <a:pt x="186" y="43"/>
                  <a:pt x="186" y="43"/>
                </a:cubicBezTo>
                <a:cubicBezTo>
                  <a:pt x="186" y="43"/>
                  <a:pt x="186" y="42"/>
                  <a:pt x="186" y="42"/>
                </a:cubicBezTo>
                <a:cubicBezTo>
                  <a:pt x="186" y="42"/>
                  <a:pt x="186" y="42"/>
                  <a:pt x="186" y="42"/>
                </a:cubicBezTo>
                <a:cubicBezTo>
                  <a:pt x="185" y="42"/>
                  <a:pt x="185" y="42"/>
                  <a:pt x="185" y="42"/>
                </a:cubicBezTo>
                <a:cubicBezTo>
                  <a:pt x="185" y="42"/>
                  <a:pt x="185" y="42"/>
                  <a:pt x="185" y="42"/>
                </a:cubicBezTo>
                <a:cubicBezTo>
                  <a:pt x="185" y="42"/>
                  <a:pt x="186" y="42"/>
                  <a:pt x="186" y="42"/>
                </a:cubicBezTo>
                <a:cubicBezTo>
                  <a:pt x="186" y="42"/>
                  <a:pt x="186" y="42"/>
                  <a:pt x="186" y="42"/>
                </a:cubicBezTo>
                <a:cubicBezTo>
                  <a:pt x="186" y="42"/>
                  <a:pt x="186" y="42"/>
                  <a:pt x="186" y="42"/>
                </a:cubicBezTo>
                <a:cubicBezTo>
                  <a:pt x="186" y="42"/>
                  <a:pt x="186" y="42"/>
                  <a:pt x="187" y="42"/>
                </a:cubicBezTo>
                <a:cubicBezTo>
                  <a:pt x="187" y="42"/>
                  <a:pt x="187" y="42"/>
                  <a:pt x="187" y="42"/>
                </a:cubicBezTo>
                <a:cubicBezTo>
                  <a:pt x="187" y="42"/>
                  <a:pt x="187" y="42"/>
                  <a:pt x="187" y="42"/>
                </a:cubicBezTo>
                <a:cubicBezTo>
                  <a:pt x="187" y="42"/>
                  <a:pt x="187" y="41"/>
                  <a:pt x="188" y="41"/>
                </a:cubicBezTo>
                <a:cubicBezTo>
                  <a:pt x="188" y="41"/>
                  <a:pt x="188" y="41"/>
                  <a:pt x="188" y="41"/>
                </a:cubicBezTo>
                <a:cubicBezTo>
                  <a:pt x="189" y="41"/>
                  <a:pt x="189" y="41"/>
                  <a:pt x="189" y="41"/>
                </a:cubicBezTo>
                <a:cubicBezTo>
                  <a:pt x="189" y="42"/>
                  <a:pt x="189" y="42"/>
                  <a:pt x="189" y="42"/>
                </a:cubicBezTo>
                <a:cubicBezTo>
                  <a:pt x="189" y="42"/>
                  <a:pt x="190" y="42"/>
                  <a:pt x="190" y="42"/>
                </a:cubicBezTo>
                <a:cubicBezTo>
                  <a:pt x="190" y="42"/>
                  <a:pt x="190" y="42"/>
                  <a:pt x="190" y="42"/>
                </a:cubicBezTo>
                <a:cubicBezTo>
                  <a:pt x="190" y="42"/>
                  <a:pt x="190" y="42"/>
                  <a:pt x="190" y="42"/>
                </a:cubicBezTo>
                <a:cubicBezTo>
                  <a:pt x="190" y="43"/>
                  <a:pt x="190" y="43"/>
                  <a:pt x="190" y="43"/>
                </a:cubicBezTo>
                <a:cubicBezTo>
                  <a:pt x="190" y="43"/>
                  <a:pt x="190" y="43"/>
                  <a:pt x="190" y="43"/>
                </a:cubicBezTo>
                <a:cubicBezTo>
                  <a:pt x="190" y="43"/>
                  <a:pt x="190" y="43"/>
                  <a:pt x="190" y="43"/>
                </a:cubicBezTo>
                <a:cubicBezTo>
                  <a:pt x="189" y="44"/>
                  <a:pt x="190" y="44"/>
                  <a:pt x="189" y="44"/>
                </a:cubicBezTo>
                <a:cubicBezTo>
                  <a:pt x="189" y="44"/>
                  <a:pt x="189" y="44"/>
                  <a:pt x="189" y="45"/>
                </a:cubicBezTo>
                <a:cubicBezTo>
                  <a:pt x="189" y="45"/>
                  <a:pt x="189" y="45"/>
                  <a:pt x="189" y="44"/>
                </a:cubicBezTo>
                <a:cubicBezTo>
                  <a:pt x="189" y="44"/>
                  <a:pt x="189" y="44"/>
                  <a:pt x="189" y="44"/>
                </a:cubicBezTo>
                <a:cubicBezTo>
                  <a:pt x="189" y="44"/>
                  <a:pt x="189" y="44"/>
                  <a:pt x="188" y="44"/>
                </a:cubicBezTo>
                <a:cubicBezTo>
                  <a:pt x="188" y="44"/>
                  <a:pt x="188" y="44"/>
                  <a:pt x="188" y="44"/>
                </a:cubicBezTo>
                <a:cubicBezTo>
                  <a:pt x="188" y="44"/>
                  <a:pt x="188" y="44"/>
                  <a:pt x="188" y="44"/>
                </a:cubicBezTo>
                <a:cubicBezTo>
                  <a:pt x="188" y="44"/>
                  <a:pt x="188" y="43"/>
                  <a:pt x="188" y="43"/>
                </a:cubicBezTo>
                <a:cubicBezTo>
                  <a:pt x="188" y="43"/>
                  <a:pt x="188" y="43"/>
                  <a:pt x="187" y="43"/>
                </a:cubicBezTo>
                <a:cubicBezTo>
                  <a:pt x="187" y="44"/>
                  <a:pt x="187" y="44"/>
                  <a:pt x="187" y="44"/>
                </a:cubicBezTo>
                <a:cubicBezTo>
                  <a:pt x="187" y="44"/>
                  <a:pt x="187" y="44"/>
                  <a:pt x="187" y="44"/>
                </a:cubicBezTo>
                <a:cubicBezTo>
                  <a:pt x="186" y="44"/>
                  <a:pt x="186" y="44"/>
                  <a:pt x="186" y="44"/>
                </a:cubicBezTo>
                <a:cubicBezTo>
                  <a:pt x="186" y="44"/>
                  <a:pt x="186" y="44"/>
                  <a:pt x="186" y="44"/>
                </a:cubicBezTo>
                <a:cubicBezTo>
                  <a:pt x="186" y="44"/>
                  <a:pt x="186" y="44"/>
                  <a:pt x="186" y="44"/>
                </a:cubicBezTo>
                <a:cubicBezTo>
                  <a:pt x="186" y="44"/>
                  <a:pt x="185" y="45"/>
                  <a:pt x="185" y="45"/>
                </a:cubicBezTo>
                <a:cubicBezTo>
                  <a:pt x="185" y="45"/>
                  <a:pt x="185" y="45"/>
                  <a:pt x="185" y="45"/>
                </a:cubicBezTo>
                <a:cubicBezTo>
                  <a:pt x="185" y="45"/>
                  <a:pt x="185" y="45"/>
                  <a:pt x="185" y="45"/>
                </a:cubicBezTo>
                <a:cubicBezTo>
                  <a:pt x="185" y="45"/>
                  <a:pt x="185" y="45"/>
                  <a:pt x="185" y="45"/>
                </a:cubicBezTo>
                <a:cubicBezTo>
                  <a:pt x="185" y="46"/>
                  <a:pt x="184" y="46"/>
                  <a:pt x="184" y="46"/>
                </a:cubicBezTo>
                <a:cubicBezTo>
                  <a:pt x="184" y="46"/>
                  <a:pt x="184" y="46"/>
                  <a:pt x="184" y="46"/>
                </a:cubicBezTo>
                <a:cubicBezTo>
                  <a:pt x="184" y="46"/>
                  <a:pt x="184" y="46"/>
                  <a:pt x="184" y="46"/>
                </a:cubicBezTo>
                <a:cubicBezTo>
                  <a:pt x="184" y="46"/>
                  <a:pt x="184" y="46"/>
                  <a:pt x="184" y="46"/>
                </a:cubicBezTo>
                <a:cubicBezTo>
                  <a:pt x="184" y="46"/>
                  <a:pt x="184" y="47"/>
                  <a:pt x="184" y="47"/>
                </a:cubicBezTo>
                <a:cubicBezTo>
                  <a:pt x="183" y="47"/>
                  <a:pt x="183" y="47"/>
                  <a:pt x="183" y="47"/>
                </a:cubicBezTo>
                <a:cubicBezTo>
                  <a:pt x="183" y="47"/>
                  <a:pt x="183" y="47"/>
                  <a:pt x="183" y="47"/>
                </a:cubicBezTo>
                <a:cubicBezTo>
                  <a:pt x="183" y="48"/>
                  <a:pt x="183" y="48"/>
                  <a:pt x="183" y="48"/>
                </a:cubicBezTo>
                <a:cubicBezTo>
                  <a:pt x="183" y="48"/>
                  <a:pt x="182" y="48"/>
                  <a:pt x="182" y="48"/>
                </a:cubicBezTo>
                <a:cubicBezTo>
                  <a:pt x="182" y="48"/>
                  <a:pt x="182" y="48"/>
                  <a:pt x="182" y="48"/>
                </a:cubicBezTo>
                <a:cubicBezTo>
                  <a:pt x="181" y="48"/>
                  <a:pt x="181" y="48"/>
                  <a:pt x="181" y="48"/>
                </a:cubicBezTo>
                <a:cubicBezTo>
                  <a:pt x="181" y="48"/>
                  <a:pt x="180" y="48"/>
                  <a:pt x="180" y="48"/>
                </a:cubicBezTo>
                <a:cubicBezTo>
                  <a:pt x="180" y="49"/>
                  <a:pt x="180" y="49"/>
                  <a:pt x="180" y="49"/>
                </a:cubicBezTo>
                <a:cubicBezTo>
                  <a:pt x="180" y="49"/>
                  <a:pt x="180" y="49"/>
                  <a:pt x="180" y="49"/>
                </a:cubicBezTo>
                <a:cubicBezTo>
                  <a:pt x="180" y="49"/>
                  <a:pt x="179" y="49"/>
                  <a:pt x="179" y="49"/>
                </a:cubicBezTo>
                <a:cubicBezTo>
                  <a:pt x="179" y="49"/>
                  <a:pt x="179" y="50"/>
                  <a:pt x="179" y="50"/>
                </a:cubicBezTo>
                <a:cubicBezTo>
                  <a:pt x="179" y="50"/>
                  <a:pt x="178" y="51"/>
                  <a:pt x="178" y="51"/>
                </a:cubicBezTo>
                <a:cubicBezTo>
                  <a:pt x="178" y="51"/>
                  <a:pt x="178" y="51"/>
                  <a:pt x="177" y="51"/>
                </a:cubicBezTo>
                <a:cubicBezTo>
                  <a:pt x="177" y="51"/>
                  <a:pt x="177" y="51"/>
                  <a:pt x="177" y="50"/>
                </a:cubicBezTo>
                <a:cubicBezTo>
                  <a:pt x="177" y="50"/>
                  <a:pt x="177" y="50"/>
                  <a:pt x="177" y="50"/>
                </a:cubicBezTo>
                <a:cubicBezTo>
                  <a:pt x="177" y="50"/>
                  <a:pt x="177" y="50"/>
                  <a:pt x="177" y="50"/>
                </a:cubicBezTo>
                <a:cubicBezTo>
                  <a:pt x="177" y="50"/>
                  <a:pt x="177" y="50"/>
                  <a:pt x="177" y="50"/>
                </a:cubicBezTo>
                <a:cubicBezTo>
                  <a:pt x="177" y="50"/>
                  <a:pt x="177" y="50"/>
                  <a:pt x="177" y="50"/>
                </a:cubicBezTo>
                <a:cubicBezTo>
                  <a:pt x="177" y="50"/>
                  <a:pt x="177" y="50"/>
                  <a:pt x="176" y="50"/>
                </a:cubicBezTo>
                <a:cubicBezTo>
                  <a:pt x="176" y="50"/>
                  <a:pt x="176" y="50"/>
                  <a:pt x="176" y="50"/>
                </a:cubicBezTo>
                <a:cubicBezTo>
                  <a:pt x="176" y="50"/>
                  <a:pt x="176" y="49"/>
                  <a:pt x="176" y="49"/>
                </a:cubicBezTo>
                <a:cubicBezTo>
                  <a:pt x="176" y="49"/>
                  <a:pt x="176" y="50"/>
                  <a:pt x="176" y="50"/>
                </a:cubicBezTo>
                <a:cubicBezTo>
                  <a:pt x="176" y="50"/>
                  <a:pt x="176" y="50"/>
                  <a:pt x="176" y="50"/>
                </a:cubicBezTo>
                <a:cubicBezTo>
                  <a:pt x="176" y="50"/>
                  <a:pt x="176" y="50"/>
                  <a:pt x="176" y="50"/>
                </a:cubicBezTo>
                <a:cubicBezTo>
                  <a:pt x="176" y="50"/>
                  <a:pt x="176" y="50"/>
                  <a:pt x="176" y="50"/>
                </a:cubicBezTo>
                <a:cubicBezTo>
                  <a:pt x="176" y="50"/>
                  <a:pt x="176" y="51"/>
                  <a:pt x="176" y="51"/>
                </a:cubicBezTo>
                <a:cubicBezTo>
                  <a:pt x="176" y="51"/>
                  <a:pt x="176" y="51"/>
                  <a:pt x="176" y="51"/>
                </a:cubicBezTo>
                <a:cubicBezTo>
                  <a:pt x="176" y="51"/>
                  <a:pt x="176" y="51"/>
                  <a:pt x="176" y="51"/>
                </a:cubicBezTo>
                <a:cubicBezTo>
                  <a:pt x="176" y="51"/>
                  <a:pt x="176" y="51"/>
                  <a:pt x="176" y="50"/>
                </a:cubicBezTo>
                <a:cubicBezTo>
                  <a:pt x="176" y="50"/>
                  <a:pt x="176" y="50"/>
                  <a:pt x="176" y="50"/>
                </a:cubicBezTo>
                <a:cubicBezTo>
                  <a:pt x="176" y="50"/>
                  <a:pt x="176" y="50"/>
                  <a:pt x="176" y="50"/>
                </a:cubicBezTo>
                <a:cubicBezTo>
                  <a:pt x="176" y="51"/>
                  <a:pt x="176" y="51"/>
                  <a:pt x="177" y="51"/>
                </a:cubicBezTo>
                <a:cubicBezTo>
                  <a:pt x="177" y="51"/>
                  <a:pt x="177" y="51"/>
                  <a:pt x="177" y="51"/>
                </a:cubicBezTo>
                <a:cubicBezTo>
                  <a:pt x="177" y="51"/>
                  <a:pt x="177" y="51"/>
                  <a:pt x="177" y="51"/>
                </a:cubicBezTo>
                <a:cubicBezTo>
                  <a:pt x="177" y="51"/>
                  <a:pt x="177" y="51"/>
                  <a:pt x="177" y="52"/>
                </a:cubicBezTo>
                <a:cubicBezTo>
                  <a:pt x="177" y="52"/>
                  <a:pt x="177" y="52"/>
                  <a:pt x="178" y="52"/>
                </a:cubicBezTo>
                <a:cubicBezTo>
                  <a:pt x="178" y="52"/>
                  <a:pt x="178" y="52"/>
                  <a:pt x="178" y="52"/>
                </a:cubicBezTo>
                <a:cubicBezTo>
                  <a:pt x="178" y="52"/>
                  <a:pt x="178" y="52"/>
                  <a:pt x="178" y="52"/>
                </a:cubicBezTo>
                <a:cubicBezTo>
                  <a:pt x="178" y="52"/>
                  <a:pt x="178" y="52"/>
                  <a:pt x="178" y="52"/>
                </a:cubicBezTo>
                <a:cubicBezTo>
                  <a:pt x="179" y="52"/>
                  <a:pt x="179" y="52"/>
                  <a:pt x="179" y="53"/>
                </a:cubicBezTo>
                <a:cubicBezTo>
                  <a:pt x="179" y="53"/>
                  <a:pt x="179" y="53"/>
                  <a:pt x="179" y="53"/>
                </a:cubicBezTo>
                <a:cubicBezTo>
                  <a:pt x="179" y="53"/>
                  <a:pt x="179" y="53"/>
                  <a:pt x="179" y="53"/>
                </a:cubicBezTo>
                <a:cubicBezTo>
                  <a:pt x="179" y="53"/>
                  <a:pt x="179" y="53"/>
                  <a:pt x="179" y="53"/>
                </a:cubicBezTo>
                <a:cubicBezTo>
                  <a:pt x="179" y="53"/>
                  <a:pt x="179" y="53"/>
                  <a:pt x="179" y="53"/>
                </a:cubicBezTo>
                <a:cubicBezTo>
                  <a:pt x="180" y="54"/>
                  <a:pt x="180" y="54"/>
                  <a:pt x="180" y="54"/>
                </a:cubicBezTo>
                <a:cubicBezTo>
                  <a:pt x="180" y="54"/>
                  <a:pt x="180" y="54"/>
                  <a:pt x="180" y="54"/>
                </a:cubicBezTo>
                <a:cubicBezTo>
                  <a:pt x="180" y="54"/>
                  <a:pt x="180" y="55"/>
                  <a:pt x="180" y="55"/>
                </a:cubicBezTo>
                <a:cubicBezTo>
                  <a:pt x="180" y="55"/>
                  <a:pt x="180" y="55"/>
                  <a:pt x="180" y="55"/>
                </a:cubicBezTo>
                <a:cubicBezTo>
                  <a:pt x="180" y="55"/>
                  <a:pt x="180" y="55"/>
                  <a:pt x="180" y="55"/>
                </a:cubicBezTo>
                <a:cubicBezTo>
                  <a:pt x="180" y="55"/>
                  <a:pt x="180" y="55"/>
                  <a:pt x="180" y="55"/>
                </a:cubicBezTo>
                <a:cubicBezTo>
                  <a:pt x="181" y="55"/>
                  <a:pt x="180" y="55"/>
                  <a:pt x="180" y="55"/>
                </a:cubicBezTo>
                <a:cubicBezTo>
                  <a:pt x="180" y="56"/>
                  <a:pt x="180" y="56"/>
                  <a:pt x="180" y="56"/>
                </a:cubicBezTo>
                <a:cubicBezTo>
                  <a:pt x="181" y="56"/>
                  <a:pt x="181" y="56"/>
                  <a:pt x="181" y="56"/>
                </a:cubicBezTo>
                <a:cubicBezTo>
                  <a:pt x="181" y="56"/>
                  <a:pt x="181" y="56"/>
                  <a:pt x="181" y="56"/>
                </a:cubicBezTo>
                <a:cubicBezTo>
                  <a:pt x="181" y="56"/>
                  <a:pt x="181" y="56"/>
                  <a:pt x="181" y="56"/>
                </a:cubicBezTo>
                <a:cubicBezTo>
                  <a:pt x="181" y="56"/>
                  <a:pt x="181" y="56"/>
                  <a:pt x="181" y="56"/>
                </a:cubicBezTo>
                <a:cubicBezTo>
                  <a:pt x="181" y="56"/>
                  <a:pt x="182" y="56"/>
                  <a:pt x="182" y="56"/>
                </a:cubicBezTo>
                <a:cubicBezTo>
                  <a:pt x="182" y="56"/>
                  <a:pt x="182" y="56"/>
                  <a:pt x="182" y="56"/>
                </a:cubicBezTo>
                <a:cubicBezTo>
                  <a:pt x="182" y="57"/>
                  <a:pt x="182" y="57"/>
                  <a:pt x="182" y="57"/>
                </a:cubicBezTo>
                <a:cubicBezTo>
                  <a:pt x="182" y="57"/>
                  <a:pt x="182" y="57"/>
                  <a:pt x="182" y="57"/>
                </a:cubicBezTo>
                <a:cubicBezTo>
                  <a:pt x="182" y="57"/>
                  <a:pt x="182" y="57"/>
                  <a:pt x="182" y="57"/>
                </a:cubicBezTo>
                <a:cubicBezTo>
                  <a:pt x="182" y="57"/>
                  <a:pt x="182" y="57"/>
                  <a:pt x="182" y="58"/>
                </a:cubicBezTo>
                <a:cubicBezTo>
                  <a:pt x="182" y="58"/>
                  <a:pt x="182" y="58"/>
                  <a:pt x="182" y="58"/>
                </a:cubicBezTo>
                <a:cubicBezTo>
                  <a:pt x="182" y="58"/>
                  <a:pt x="182" y="58"/>
                  <a:pt x="182" y="58"/>
                </a:cubicBezTo>
                <a:cubicBezTo>
                  <a:pt x="183" y="58"/>
                  <a:pt x="183" y="58"/>
                  <a:pt x="183" y="58"/>
                </a:cubicBezTo>
                <a:cubicBezTo>
                  <a:pt x="183" y="58"/>
                  <a:pt x="183" y="58"/>
                  <a:pt x="183" y="58"/>
                </a:cubicBezTo>
                <a:cubicBezTo>
                  <a:pt x="183" y="58"/>
                  <a:pt x="183" y="58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183" y="59"/>
                  <a:pt x="183" y="59"/>
                  <a:pt x="183" y="59"/>
                </a:cubicBezTo>
                <a:cubicBezTo>
                  <a:pt x="183" y="59"/>
                  <a:pt x="183" y="59"/>
                  <a:pt x="182" y="59"/>
                </a:cubicBezTo>
                <a:cubicBezTo>
                  <a:pt x="182" y="59"/>
                  <a:pt x="182" y="59"/>
                  <a:pt x="182" y="59"/>
                </a:cubicBezTo>
                <a:cubicBezTo>
                  <a:pt x="182" y="59"/>
                  <a:pt x="182" y="59"/>
                  <a:pt x="182" y="59"/>
                </a:cubicBezTo>
                <a:cubicBezTo>
                  <a:pt x="182" y="60"/>
                  <a:pt x="182" y="60"/>
                  <a:pt x="182" y="60"/>
                </a:cubicBezTo>
                <a:cubicBezTo>
                  <a:pt x="182" y="60"/>
                  <a:pt x="182" y="60"/>
                  <a:pt x="182" y="60"/>
                </a:cubicBezTo>
                <a:cubicBezTo>
                  <a:pt x="182" y="60"/>
                  <a:pt x="182" y="60"/>
                  <a:pt x="182" y="60"/>
                </a:cubicBezTo>
                <a:cubicBezTo>
                  <a:pt x="182" y="60"/>
                  <a:pt x="182" y="60"/>
                  <a:pt x="182" y="60"/>
                </a:cubicBezTo>
                <a:cubicBezTo>
                  <a:pt x="182" y="60"/>
                  <a:pt x="182" y="60"/>
                  <a:pt x="182" y="61"/>
                </a:cubicBezTo>
                <a:cubicBezTo>
                  <a:pt x="182" y="61"/>
                  <a:pt x="182" y="61"/>
                  <a:pt x="182" y="61"/>
                </a:cubicBezTo>
                <a:cubicBezTo>
                  <a:pt x="182" y="61"/>
                  <a:pt x="182" y="61"/>
                  <a:pt x="182" y="61"/>
                </a:cubicBezTo>
                <a:cubicBezTo>
                  <a:pt x="182" y="61"/>
                  <a:pt x="182" y="61"/>
                  <a:pt x="182" y="61"/>
                </a:cubicBezTo>
                <a:cubicBezTo>
                  <a:pt x="182" y="61"/>
                  <a:pt x="182" y="61"/>
                  <a:pt x="182" y="62"/>
                </a:cubicBezTo>
                <a:cubicBezTo>
                  <a:pt x="182" y="62"/>
                  <a:pt x="182" y="62"/>
                  <a:pt x="182" y="62"/>
                </a:cubicBezTo>
                <a:cubicBezTo>
                  <a:pt x="182" y="62"/>
                  <a:pt x="182" y="62"/>
                  <a:pt x="182" y="62"/>
                </a:cubicBezTo>
                <a:cubicBezTo>
                  <a:pt x="182" y="62"/>
                  <a:pt x="182" y="62"/>
                  <a:pt x="182" y="62"/>
                </a:cubicBezTo>
                <a:cubicBezTo>
                  <a:pt x="182" y="62"/>
                  <a:pt x="182" y="62"/>
                  <a:pt x="182" y="62"/>
                </a:cubicBezTo>
                <a:cubicBezTo>
                  <a:pt x="182" y="62"/>
                  <a:pt x="183" y="63"/>
                  <a:pt x="183" y="63"/>
                </a:cubicBezTo>
                <a:cubicBezTo>
                  <a:pt x="183" y="63"/>
                  <a:pt x="183" y="62"/>
                  <a:pt x="183" y="63"/>
                </a:cubicBezTo>
                <a:cubicBezTo>
                  <a:pt x="183" y="63"/>
                  <a:pt x="183" y="63"/>
                  <a:pt x="183" y="63"/>
                </a:cubicBezTo>
                <a:cubicBezTo>
                  <a:pt x="183" y="63"/>
                  <a:pt x="183" y="63"/>
                  <a:pt x="183" y="63"/>
                </a:cubicBezTo>
                <a:cubicBezTo>
                  <a:pt x="184" y="63"/>
                  <a:pt x="184" y="63"/>
                  <a:pt x="184" y="63"/>
                </a:cubicBezTo>
                <a:cubicBezTo>
                  <a:pt x="184" y="63"/>
                  <a:pt x="184" y="64"/>
                  <a:pt x="184" y="64"/>
                </a:cubicBezTo>
                <a:cubicBezTo>
                  <a:pt x="184" y="64"/>
                  <a:pt x="184" y="64"/>
                  <a:pt x="184" y="64"/>
                </a:cubicBezTo>
                <a:cubicBezTo>
                  <a:pt x="184" y="64"/>
                  <a:pt x="185" y="63"/>
                  <a:pt x="185" y="64"/>
                </a:cubicBezTo>
                <a:cubicBezTo>
                  <a:pt x="185" y="64"/>
                  <a:pt x="185" y="64"/>
                  <a:pt x="185" y="64"/>
                </a:cubicBezTo>
                <a:cubicBezTo>
                  <a:pt x="185" y="64"/>
                  <a:pt x="185" y="64"/>
                  <a:pt x="185" y="64"/>
                </a:cubicBezTo>
                <a:cubicBezTo>
                  <a:pt x="184" y="64"/>
                  <a:pt x="184" y="64"/>
                  <a:pt x="184" y="64"/>
                </a:cubicBezTo>
                <a:cubicBezTo>
                  <a:pt x="184" y="64"/>
                  <a:pt x="184" y="64"/>
                  <a:pt x="184" y="64"/>
                </a:cubicBezTo>
                <a:cubicBezTo>
                  <a:pt x="184" y="64"/>
                  <a:pt x="184" y="64"/>
                  <a:pt x="184" y="64"/>
                </a:cubicBezTo>
                <a:cubicBezTo>
                  <a:pt x="185" y="64"/>
                  <a:pt x="185" y="64"/>
                  <a:pt x="185" y="64"/>
                </a:cubicBezTo>
                <a:cubicBezTo>
                  <a:pt x="185" y="65"/>
                  <a:pt x="185" y="65"/>
                  <a:pt x="185" y="65"/>
                </a:cubicBezTo>
                <a:cubicBezTo>
                  <a:pt x="185" y="65"/>
                  <a:pt x="185" y="65"/>
                  <a:pt x="185" y="65"/>
                </a:cubicBezTo>
                <a:cubicBezTo>
                  <a:pt x="185" y="65"/>
                  <a:pt x="185" y="65"/>
                  <a:pt x="185" y="65"/>
                </a:cubicBezTo>
                <a:cubicBezTo>
                  <a:pt x="185" y="65"/>
                  <a:pt x="186" y="65"/>
                  <a:pt x="186" y="65"/>
                </a:cubicBezTo>
                <a:cubicBezTo>
                  <a:pt x="186" y="65"/>
                  <a:pt x="185" y="65"/>
                  <a:pt x="185" y="65"/>
                </a:cubicBezTo>
                <a:cubicBezTo>
                  <a:pt x="186" y="65"/>
                  <a:pt x="186" y="65"/>
                  <a:pt x="186" y="65"/>
                </a:cubicBezTo>
                <a:cubicBezTo>
                  <a:pt x="186" y="65"/>
                  <a:pt x="186" y="65"/>
                  <a:pt x="186" y="65"/>
                </a:cubicBezTo>
                <a:cubicBezTo>
                  <a:pt x="186" y="65"/>
                  <a:pt x="186" y="65"/>
                  <a:pt x="186" y="65"/>
                </a:cubicBezTo>
                <a:cubicBezTo>
                  <a:pt x="186" y="65"/>
                  <a:pt x="186" y="66"/>
                  <a:pt x="186" y="66"/>
                </a:cubicBezTo>
                <a:cubicBezTo>
                  <a:pt x="186" y="66"/>
                  <a:pt x="186" y="66"/>
                  <a:pt x="186" y="66"/>
                </a:cubicBezTo>
                <a:cubicBezTo>
                  <a:pt x="186" y="66"/>
                  <a:pt x="186" y="66"/>
                  <a:pt x="186" y="67"/>
                </a:cubicBezTo>
                <a:cubicBezTo>
                  <a:pt x="186" y="67"/>
                  <a:pt x="186" y="67"/>
                  <a:pt x="186" y="67"/>
                </a:cubicBezTo>
                <a:cubicBezTo>
                  <a:pt x="186" y="67"/>
                  <a:pt x="186" y="67"/>
                  <a:pt x="186" y="67"/>
                </a:cubicBezTo>
                <a:cubicBezTo>
                  <a:pt x="186" y="67"/>
                  <a:pt x="186" y="67"/>
                  <a:pt x="186" y="67"/>
                </a:cubicBezTo>
                <a:cubicBezTo>
                  <a:pt x="185" y="67"/>
                  <a:pt x="185" y="67"/>
                  <a:pt x="185" y="67"/>
                </a:cubicBezTo>
                <a:cubicBezTo>
                  <a:pt x="185" y="67"/>
                  <a:pt x="185" y="66"/>
                  <a:pt x="185" y="66"/>
                </a:cubicBezTo>
                <a:cubicBezTo>
                  <a:pt x="185" y="66"/>
                  <a:pt x="185" y="66"/>
                  <a:pt x="185" y="67"/>
                </a:cubicBezTo>
                <a:cubicBezTo>
                  <a:pt x="185" y="67"/>
                  <a:pt x="185" y="67"/>
                  <a:pt x="185" y="67"/>
                </a:cubicBezTo>
                <a:cubicBezTo>
                  <a:pt x="185" y="67"/>
                  <a:pt x="185" y="67"/>
                  <a:pt x="185" y="67"/>
                </a:cubicBezTo>
                <a:cubicBezTo>
                  <a:pt x="185" y="67"/>
                  <a:pt x="185" y="68"/>
                  <a:pt x="185" y="68"/>
                </a:cubicBezTo>
                <a:cubicBezTo>
                  <a:pt x="185" y="68"/>
                  <a:pt x="185" y="67"/>
                  <a:pt x="185" y="67"/>
                </a:cubicBezTo>
                <a:cubicBezTo>
                  <a:pt x="185" y="67"/>
                  <a:pt x="185" y="68"/>
                  <a:pt x="185" y="68"/>
                </a:cubicBezTo>
                <a:cubicBezTo>
                  <a:pt x="185" y="68"/>
                  <a:pt x="185" y="67"/>
                  <a:pt x="185" y="67"/>
                </a:cubicBezTo>
                <a:cubicBezTo>
                  <a:pt x="185" y="67"/>
                  <a:pt x="185" y="67"/>
                  <a:pt x="185" y="67"/>
                </a:cubicBezTo>
                <a:cubicBezTo>
                  <a:pt x="185" y="67"/>
                  <a:pt x="185" y="67"/>
                  <a:pt x="185" y="67"/>
                </a:cubicBezTo>
                <a:cubicBezTo>
                  <a:pt x="184" y="67"/>
                  <a:pt x="184" y="67"/>
                  <a:pt x="184" y="67"/>
                </a:cubicBezTo>
                <a:cubicBezTo>
                  <a:pt x="184" y="67"/>
                  <a:pt x="184" y="67"/>
                  <a:pt x="184" y="67"/>
                </a:cubicBezTo>
                <a:cubicBezTo>
                  <a:pt x="184" y="67"/>
                  <a:pt x="184" y="67"/>
                  <a:pt x="184" y="67"/>
                </a:cubicBezTo>
                <a:cubicBezTo>
                  <a:pt x="183" y="67"/>
                  <a:pt x="183" y="67"/>
                  <a:pt x="183" y="67"/>
                </a:cubicBezTo>
                <a:cubicBezTo>
                  <a:pt x="183" y="67"/>
                  <a:pt x="183" y="67"/>
                  <a:pt x="183" y="67"/>
                </a:cubicBezTo>
                <a:cubicBezTo>
                  <a:pt x="183" y="67"/>
                  <a:pt x="183" y="67"/>
                  <a:pt x="183" y="67"/>
                </a:cubicBezTo>
                <a:cubicBezTo>
                  <a:pt x="183" y="67"/>
                  <a:pt x="183" y="67"/>
                  <a:pt x="182" y="67"/>
                </a:cubicBezTo>
                <a:cubicBezTo>
                  <a:pt x="182" y="67"/>
                  <a:pt x="182" y="68"/>
                  <a:pt x="182" y="67"/>
                </a:cubicBezTo>
                <a:cubicBezTo>
                  <a:pt x="182" y="67"/>
                  <a:pt x="182" y="67"/>
                  <a:pt x="182" y="67"/>
                </a:cubicBezTo>
                <a:cubicBezTo>
                  <a:pt x="182" y="67"/>
                  <a:pt x="182" y="67"/>
                  <a:pt x="182" y="68"/>
                </a:cubicBezTo>
                <a:cubicBezTo>
                  <a:pt x="182" y="68"/>
                  <a:pt x="181" y="68"/>
                  <a:pt x="181" y="68"/>
                </a:cubicBezTo>
                <a:cubicBezTo>
                  <a:pt x="181" y="68"/>
                  <a:pt x="181" y="68"/>
                  <a:pt x="181" y="68"/>
                </a:cubicBezTo>
                <a:cubicBezTo>
                  <a:pt x="181" y="68"/>
                  <a:pt x="181" y="68"/>
                  <a:pt x="181" y="68"/>
                </a:cubicBezTo>
                <a:cubicBezTo>
                  <a:pt x="181" y="69"/>
                  <a:pt x="180" y="69"/>
                  <a:pt x="180" y="69"/>
                </a:cubicBezTo>
                <a:cubicBezTo>
                  <a:pt x="180" y="69"/>
                  <a:pt x="181" y="69"/>
                  <a:pt x="181" y="69"/>
                </a:cubicBezTo>
                <a:cubicBezTo>
                  <a:pt x="181" y="69"/>
                  <a:pt x="181" y="70"/>
                  <a:pt x="181" y="70"/>
                </a:cubicBezTo>
                <a:cubicBezTo>
                  <a:pt x="181" y="70"/>
                  <a:pt x="181" y="70"/>
                  <a:pt x="181" y="70"/>
                </a:cubicBezTo>
                <a:cubicBezTo>
                  <a:pt x="181" y="70"/>
                  <a:pt x="181" y="70"/>
                  <a:pt x="181" y="70"/>
                </a:cubicBezTo>
                <a:cubicBezTo>
                  <a:pt x="181" y="70"/>
                  <a:pt x="181" y="70"/>
                  <a:pt x="181" y="70"/>
                </a:cubicBezTo>
                <a:cubicBezTo>
                  <a:pt x="180" y="70"/>
                  <a:pt x="180" y="70"/>
                  <a:pt x="180" y="70"/>
                </a:cubicBezTo>
                <a:cubicBezTo>
                  <a:pt x="180" y="70"/>
                  <a:pt x="180" y="70"/>
                  <a:pt x="180" y="70"/>
                </a:cubicBezTo>
                <a:cubicBezTo>
                  <a:pt x="180" y="70"/>
                  <a:pt x="180" y="70"/>
                  <a:pt x="180" y="70"/>
                </a:cubicBezTo>
                <a:cubicBezTo>
                  <a:pt x="180" y="70"/>
                  <a:pt x="179" y="70"/>
                  <a:pt x="179" y="70"/>
                </a:cubicBezTo>
                <a:cubicBezTo>
                  <a:pt x="179" y="70"/>
                  <a:pt x="179" y="70"/>
                  <a:pt x="178" y="70"/>
                </a:cubicBezTo>
                <a:cubicBezTo>
                  <a:pt x="178" y="70"/>
                  <a:pt x="178" y="70"/>
                  <a:pt x="178" y="70"/>
                </a:cubicBezTo>
                <a:cubicBezTo>
                  <a:pt x="178" y="70"/>
                  <a:pt x="178" y="70"/>
                  <a:pt x="178" y="70"/>
                </a:cubicBezTo>
                <a:cubicBezTo>
                  <a:pt x="178" y="70"/>
                  <a:pt x="178" y="70"/>
                  <a:pt x="178" y="70"/>
                </a:cubicBezTo>
                <a:cubicBezTo>
                  <a:pt x="177" y="69"/>
                  <a:pt x="177" y="69"/>
                  <a:pt x="177" y="69"/>
                </a:cubicBezTo>
                <a:cubicBezTo>
                  <a:pt x="177" y="69"/>
                  <a:pt x="177" y="69"/>
                  <a:pt x="177" y="69"/>
                </a:cubicBezTo>
                <a:cubicBezTo>
                  <a:pt x="177" y="69"/>
                  <a:pt x="177" y="69"/>
                  <a:pt x="177" y="69"/>
                </a:cubicBezTo>
                <a:cubicBezTo>
                  <a:pt x="177" y="69"/>
                  <a:pt x="177" y="69"/>
                  <a:pt x="177" y="69"/>
                </a:cubicBezTo>
                <a:cubicBezTo>
                  <a:pt x="177" y="69"/>
                  <a:pt x="177" y="69"/>
                  <a:pt x="177" y="68"/>
                </a:cubicBezTo>
                <a:cubicBezTo>
                  <a:pt x="177" y="68"/>
                  <a:pt x="177" y="68"/>
                  <a:pt x="177" y="67"/>
                </a:cubicBezTo>
                <a:cubicBezTo>
                  <a:pt x="177" y="67"/>
                  <a:pt x="177" y="67"/>
                  <a:pt x="177" y="67"/>
                </a:cubicBezTo>
                <a:cubicBezTo>
                  <a:pt x="177" y="67"/>
                  <a:pt x="177" y="66"/>
                  <a:pt x="177" y="66"/>
                </a:cubicBezTo>
                <a:cubicBezTo>
                  <a:pt x="177" y="66"/>
                  <a:pt x="177" y="66"/>
                  <a:pt x="177" y="66"/>
                </a:cubicBezTo>
                <a:cubicBezTo>
                  <a:pt x="177" y="66"/>
                  <a:pt x="177" y="66"/>
                  <a:pt x="177" y="66"/>
                </a:cubicBezTo>
                <a:cubicBezTo>
                  <a:pt x="178" y="66"/>
                  <a:pt x="178" y="66"/>
                  <a:pt x="178" y="66"/>
                </a:cubicBezTo>
                <a:cubicBezTo>
                  <a:pt x="178" y="65"/>
                  <a:pt x="178" y="65"/>
                  <a:pt x="178" y="65"/>
                </a:cubicBezTo>
                <a:cubicBezTo>
                  <a:pt x="178" y="65"/>
                  <a:pt x="178" y="65"/>
                  <a:pt x="178" y="65"/>
                </a:cubicBezTo>
                <a:cubicBezTo>
                  <a:pt x="178" y="65"/>
                  <a:pt x="178" y="65"/>
                  <a:pt x="178" y="65"/>
                </a:cubicBezTo>
                <a:cubicBezTo>
                  <a:pt x="177" y="65"/>
                  <a:pt x="177" y="64"/>
                  <a:pt x="177" y="64"/>
                </a:cubicBezTo>
                <a:cubicBezTo>
                  <a:pt x="177" y="64"/>
                  <a:pt x="177" y="64"/>
                  <a:pt x="176" y="64"/>
                </a:cubicBezTo>
                <a:cubicBezTo>
                  <a:pt x="176" y="64"/>
                  <a:pt x="176" y="64"/>
                  <a:pt x="176" y="64"/>
                </a:cubicBezTo>
                <a:cubicBezTo>
                  <a:pt x="176" y="64"/>
                  <a:pt x="176" y="63"/>
                  <a:pt x="176" y="63"/>
                </a:cubicBezTo>
                <a:cubicBezTo>
                  <a:pt x="175" y="63"/>
                  <a:pt x="175" y="64"/>
                  <a:pt x="175" y="64"/>
                </a:cubicBezTo>
                <a:cubicBezTo>
                  <a:pt x="175" y="64"/>
                  <a:pt x="175" y="64"/>
                  <a:pt x="175" y="64"/>
                </a:cubicBezTo>
                <a:cubicBezTo>
                  <a:pt x="175" y="64"/>
                  <a:pt x="175" y="64"/>
                  <a:pt x="175" y="64"/>
                </a:cubicBezTo>
                <a:cubicBezTo>
                  <a:pt x="175" y="63"/>
                  <a:pt x="175" y="63"/>
                  <a:pt x="175" y="63"/>
                </a:cubicBezTo>
                <a:cubicBezTo>
                  <a:pt x="175" y="63"/>
                  <a:pt x="175" y="63"/>
                  <a:pt x="175" y="63"/>
                </a:cubicBezTo>
                <a:cubicBezTo>
                  <a:pt x="175" y="63"/>
                  <a:pt x="175" y="63"/>
                  <a:pt x="175" y="63"/>
                </a:cubicBezTo>
                <a:cubicBezTo>
                  <a:pt x="175" y="63"/>
                  <a:pt x="175" y="63"/>
                  <a:pt x="174" y="63"/>
                </a:cubicBezTo>
                <a:cubicBezTo>
                  <a:pt x="174" y="62"/>
                  <a:pt x="174" y="62"/>
                  <a:pt x="174" y="62"/>
                </a:cubicBezTo>
                <a:cubicBezTo>
                  <a:pt x="174" y="62"/>
                  <a:pt x="174" y="62"/>
                  <a:pt x="174" y="62"/>
                </a:cubicBezTo>
                <a:cubicBezTo>
                  <a:pt x="174" y="62"/>
                  <a:pt x="173" y="62"/>
                  <a:pt x="173" y="62"/>
                </a:cubicBezTo>
                <a:cubicBezTo>
                  <a:pt x="173" y="62"/>
                  <a:pt x="173" y="62"/>
                  <a:pt x="173" y="61"/>
                </a:cubicBezTo>
                <a:cubicBezTo>
                  <a:pt x="173" y="61"/>
                  <a:pt x="173" y="61"/>
                  <a:pt x="173" y="61"/>
                </a:cubicBezTo>
                <a:cubicBezTo>
                  <a:pt x="173" y="60"/>
                  <a:pt x="173" y="60"/>
                  <a:pt x="173" y="60"/>
                </a:cubicBezTo>
                <a:cubicBezTo>
                  <a:pt x="173" y="60"/>
                  <a:pt x="173" y="60"/>
                  <a:pt x="173" y="60"/>
                </a:cubicBezTo>
                <a:cubicBezTo>
                  <a:pt x="173" y="59"/>
                  <a:pt x="174" y="59"/>
                  <a:pt x="174" y="59"/>
                </a:cubicBezTo>
                <a:cubicBezTo>
                  <a:pt x="174" y="59"/>
                  <a:pt x="174" y="59"/>
                  <a:pt x="174" y="59"/>
                </a:cubicBezTo>
                <a:cubicBezTo>
                  <a:pt x="174" y="59"/>
                  <a:pt x="174" y="59"/>
                  <a:pt x="174" y="59"/>
                </a:cubicBezTo>
                <a:cubicBezTo>
                  <a:pt x="174" y="59"/>
                  <a:pt x="174" y="58"/>
                  <a:pt x="174" y="58"/>
                </a:cubicBezTo>
                <a:cubicBezTo>
                  <a:pt x="174" y="58"/>
                  <a:pt x="174" y="58"/>
                  <a:pt x="174" y="58"/>
                </a:cubicBezTo>
                <a:cubicBezTo>
                  <a:pt x="174" y="58"/>
                  <a:pt x="174" y="58"/>
                  <a:pt x="174" y="58"/>
                </a:cubicBezTo>
                <a:cubicBezTo>
                  <a:pt x="174" y="58"/>
                  <a:pt x="174" y="58"/>
                  <a:pt x="174" y="58"/>
                </a:cubicBezTo>
                <a:cubicBezTo>
                  <a:pt x="174" y="57"/>
                  <a:pt x="174" y="57"/>
                  <a:pt x="174" y="57"/>
                </a:cubicBezTo>
                <a:cubicBezTo>
                  <a:pt x="174" y="57"/>
                  <a:pt x="174" y="57"/>
                  <a:pt x="174" y="57"/>
                </a:cubicBezTo>
                <a:cubicBezTo>
                  <a:pt x="174" y="57"/>
                  <a:pt x="174" y="57"/>
                  <a:pt x="174" y="57"/>
                </a:cubicBezTo>
                <a:cubicBezTo>
                  <a:pt x="174" y="57"/>
                  <a:pt x="174" y="57"/>
                  <a:pt x="174" y="57"/>
                </a:cubicBezTo>
                <a:cubicBezTo>
                  <a:pt x="174" y="56"/>
                  <a:pt x="174" y="57"/>
                  <a:pt x="174" y="56"/>
                </a:cubicBezTo>
                <a:cubicBezTo>
                  <a:pt x="174" y="56"/>
                  <a:pt x="173" y="56"/>
                  <a:pt x="173" y="56"/>
                </a:cubicBezTo>
                <a:cubicBezTo>
                  <a:pt x="173" y="56"/>
                  <a:pt x="174" y="56"/>
                  <a:pt x="174" y="56"/>
                </a:cubicBezTo>
                <a:cubicBezTo>
                  <a:pt x="174" y="56"/>
                  <a:pt x="174" y="56"/>
                  <a:pt x="174" y="56"/>
                </a:cubicBezTo>
                <a:cubicBezTo>
                  <a:pt x="174" y="56"/>
                  <a:pt x="174" y="56"/>
                  <a:pt x="174" y="56"/>
                </a:cubicBezTo>
                <a:cubicBezTo>
                  <a:pt x="174" y="56"/>
                  <a:pt x="174" y="56"/>
                  <a:pt x="174" y="56"/>
                </a:cubicBezTo>
                <a:cubicBezTo>
                  <a:pt x="174" y="56"/>
                  <a:pt x="174" y="56"/>
                  <a:pt x="174" y="56"/>
                </a:cubicBezTo>
                <a:cubicBezTo>
                  <a:pt x="174" y="55"/>
                  <a:pt x="174" y="55"/>
                  <a:pt x="174" y="55"/>
                </a:cubicBezTo>
                <a:cubicBezTo>
                  <a:pt x="174" y="55"/>
                  <a:pt x="174" y="55"/>
                  <a:pt x="174" y="55"/>
                </a:cubicBezTo>
                <a:cubicBezTo>
                  <a:pt x="174" y="55"/>
                  <a:pt x="173" y="55"/>
                  <a:pt x="173" y="55"/>
                </a:cubicBezTo>
                <a:cubicBezTo>
                  <a:pt x="173" y="55"/>
                  <a:pt x="173" y="55"/>
                  <a:pt x="173" y="55"/>
                </a:cubicBezTo>
                <a:cubicBezTo>
                  <a:pt x="173" y="55"/>
                  <a:pt x="173" y="55"/>
                  <a:pt x="173" y="55"/>
                </a:cubicBezTo>
                <a:cubicBezTo>
                  <a:pt x="173" y="55"/>
                  <a:pt x="173" y="55"/>
                  <a:pt x="173" y="55"/>
                </a:cubicBezTo>
                <a:cubicBezTo>
                  <a:pt x="173" y="55"/>
                  <a:pt x="173" y="55"/>
                  <a:pt x="173" y="55"/>
                </a:cubicBezTo>
                <a:cubicBezTo>
                  <a:pt x="172" y="55"/>
                  <a:pt x="172" y="55"/>
                  <a:pt x="172" y="55"/>
                </a:cubicBezTo>
                <a:cubicBezTo>
                  <a:pt x="172" y="55"/>
                  <a:pt x="172" y="55"/>
                  <a:pt x="172" y="55"/>
                </a:cubicBezTo>
                <a:cubicBezTo>
                  <a:pt x="172" y="55"/>
                  <a:pt x="172" y="55"/>
                  <a:pt x="172" y="55"/>
                </a:cubicBezTo>
                <a:cubicBezTo>
                  <a:pt x="172" y="55"/>
                  <a:pt x="172" y="55"/>
                  <a:pt x="172" y="55"/>
                </a:cubicBezTo>
                <a:cubicBezTo>
                  <a:pt x="171" y="55"/>
                  <a:pt x="171" y="55"/>
                  <a:pt x="171" y="55"/>
                </a:cubicBezTo>
                <a:cubicBezTo>
                  <a:pt x="171" y="56"/>
                  <a:pt x="171" y="55"/>
                  <a:pt x="171" y="56"/>
                </a:cubicBezTo>
                <a:cubicBezTo>
                  <a:pt x="171" y="56"/>
                  <a:pt x="171" y="56"/>
                  <a:pt x="171" y="56"/>
                </a:cubicBezTo>
                <a:cubicBezTo>
                  <a:pt x="170" y="56"/>
                  <a:pt x="170" y="56"/>
                  <a:pt x="170" y="56"/>
                </a:cubicBezTo>
                <a:cubicBezTo>
                  <a:pt x="170" y="57"/>
                  <a:pt x="170" y="57"/>
                  <a:pt x="170" y="57"/>
                </a:cubicBezTo>
                <a:cubicBezTo>
                  <a:pt x="169" y="57"/>
                  <a:pt x="169" y="57"/>
                  <a:pt x="169" y="57"/>
                </a:cubicBezTo>
                <a:cubicBezTo>
                  <a:pt x="169" y="57"/>
                  <a:pt x="169" y="57"/>
                  <a:pt x="168" y="57"/>
                </a:cubicBezTo>
                <a:cubicBezTo>
                  <a:pt x="168" y="57"/>
                  <a:pt x="168" y="57"/>
                  <a:pt x="168" y="57"/>
                </a:cubicBezTo>
                <a:cubicBezTo>
                  <a:pt x="168" y="58"/>
                  <a:pt x="168" y="58"/>
                  <a:pt x="168" y="58"/>
                </a:cubicBezTo>
                <a:cubicBezTo>
                  <a:pt x="169" y="58"/>
                  <a:pt x="169" y="58"/>
                  <a:pt x="169" y="58"/>
                </a:cubicBezTo>
                <a:cubicBezTo>
                  <a:pt x="169" y="58"/>
                  <a:pt x="169" y="58"/>
                  <a:pt x="169" y="58"/>
                </a:cubicBezTo>
                <a:cubicBezTo>
                  <a:pt x="169" y="58"/>
                  <a:pt x="169" y="59"/>
                  <a:pt x="169" y="59"/>
                </a:cubicBezTo>
                <a:cubicBezTo>
                  <a:pt x="169" y="59"/>
                  <a:pt x="169" y="59"/>
                  <a:pt x="169" y="59"/>
                </a:cubicBezTo>
                <a:cubicBezTo>
                  <a:pt x="169" y="59"/>
                  <a:pt x="169" y="59"/>
                  <a:pt x="169" y="59"/>
                </a:cubicBezTo>
                <a:cubicBezTo>
                  <a:pt x="169" y="59"/>
                  <a:pt x="170" y="59"/>
                  <a:pt x="170" y="59"/>
                </a:cubicBezTo>
                <a:cubicBezTo>
                  <a:pt x="170" y="59"/>
                  <a:pt x="170" y="59"/>
                  <a:pt x="170" y="59"/>
                </a:cubicBezTo>
                <a:cubicBezTo>
                  <a:pt x="170" y="59"/>
                  <a:pt x="170" y="59"/>
                  <a:pt x="170" y="59"/>
                </a:cubicBezTo>
                <a:cubicBezTo>
                  <a:pt x="170" y="60"/>
                  <a:pt x="170" y="60"/>
                  <a:pt x="170" y="60"/>
                </a:cubicBezTo>
                <a:cubicBezTo>
                  <a:pt x="170" y="60"/>
                  <a:pt x="170" y="60"/>
                  <a:pt x="170" y="61"/>
                </a:cubicBezTo>
                <a:cubicBezTo>
                  <a:pt x="170" y="61"/>
                  <a:pt x="170" y="61"/>
                  <a:pt x="170" y="61"/>
                </a:cubicBezTo>
                <a:cubicBezTo>
                  <a:pt x="170" y="61"/>
                  <a:pt x="170" y="61"/>
                  <a:pt x="170" y="61"/>
                </a:cubicBezTo>
                <a:cubicBezTo>
                  <a:pt x="170" y="61"/>
                  <a:pt x="170" y="61"/>
                  <a:pt x="170" y="61"/>
                </a:cubicBezTo>
                <a:cubicBezTo>
                  <a:pt x="170" y="61"/>
                  <a:pt x="170" y="62"/>
                  <a:pt x="170" y="62"/>
                </a:cubicBezTo>
                <a:cubicBezTo>
                  <a:pt x="170" y="62"/>
                  <a:pt x="170" y="62"/>
                  <a:pt x="170" y="62"/>
                </a:cubicBezTo>
                <a:cubicBezTo>
                  <a:pt x="170" y="62"/>
                  <a:pt x="170" y="62"/>
                  <a:pt x="170" y="62"/>
                </a:cubicBezTo>
                <a:cubicBezTo>
                  <a:pt x="170" y="63"/>
                  <a:pt x="170" y="63"/>
                  <a:pt x="170" y="63"/>
                </a:cubicBezTo>
                <a:cubicBezTo>
                  <a:pt x="170" y="63"/>
                  <a:pt x="170" y="63"/>
                  <a:pt x="170" y="63"/>
                </a:cubicBezTo>
                <a:cubicBezTo>
                  <a:pt x="170" y="63"/>
                  <a:pt x="169" y="63"/>
                  <a:pt x="169" y="63"/>
                </a:cubicBezTo>
                <a:cubicBezTo>
                  <a:pt x="169" y="63"/>
                  <a:pt x="169" y="64"/>
                  <a:pt x="169" y="64"/>
                </a:cubicBezTo>
                <a:cubicBezTo>
                  <a:pt x="169" y="64"/>
                  <a:pt x="169" y="64"/>
                  <a:pt x="169" y="64"/>
                </a:cubicBezTo>
                <a:cubicBezTo>
                  <a:pt x="169" y="64"/>
                  <a:pt x="169" y="64"/>
                  <a:pt x="169" y="64"/>
                </a:cubicBezTo>
                <a:cubicBezTo>
                  <a:pt x="169" y="64"/>
                  <a:pt x="169" y="64"/>
                  <a:pt x="169" y="65"/>
                </a:cubicBezTo>
                <a:cubicBezTo>
                  <a:pt x="169" y="65"/>
                  <a:pt x="169" y="65"/>
                  <a:pt x="169" y="65"/>
                </a:cubicBezTo>
                <a:cubicBezTo>
                  <a:pt x="169" y="65"/>
                  <a:pt x="170" y="65"/>
                  <a:pt x="170" y="65"/>
                </a:cubicBezTo>
                <a:cubicBezTo>
                  <a:pt x="170" y="66"/>
                  <a:pt x="170" y="66"/>
                  <a:pt x="170" y="66"/>
                </a:cubicBezTo>
                <a:cubicBezTo>
                  <a:pt x="169" y="66"/>
                  <a:pt x="169" y="66"/>
                  <a:pt x="169" y="66"/>
                </a:cubicBezTo>
                <a:cubicBezTo>
                  <a:pt x="169" y="66"/>
                  <a:pt x="170" y="66"/>
                  <a:pt x="170" y="66"/>
                </a:cubicBezTo>
                <a:cubicBezTo>
                  <a:pt x="170" y="67"/>
                  <a:pt x="169" y="67"/>
                  <a:pt x="169" y="67"/>
                </a:cubicBezTo>
                <a:cubicBezTo>
                  <a:pt x="169" y="67"/>
                  <a:pt x="170" y="67"/>
                  <a:pt x="170" y="67"/>
                </a:cubicBezTo>
                <a:cubicBezTo>
                  <a:pt x="170" y="67"/>
                  <a:pt x="170" y="67"/>
                  <a:pt x="170" y="68"/>
                </a:cubicBezTo>
                <a:cubicBezTo>
                  <a:pt x="170" y="68"/>
                  <a:pt x="170" y="68"/>
                  <a:pt x="170" y="68"/>
                </a:cubicBezTo>
                <a:cubicBezTo>
                  <a:pt x="170" y="68"/>
                  <a:pt x="170" y="68"/>
                  <a:pt x="170" y="68"/>
                </a:cubicBezTo>
                <a:cubicBezTo>
                  <a:pt x="170" y="68"/>
                  <a:pt x="170" y="68"/>
                  <a:pt x="170" y="68"/>
                </a:cubicBezTo>
                <a:cubicBezTo>
                  <a:pt x="170" y="69"/>
                  <a:pt x="170" y="69"/>
                  <a:pt x="170" y="69"/>
                </a:cubicBezTo>
                <a:cubicBezTo>
                  <a:pt x="170" y="69"/>
                  <a:pt x="170" y="69"/>
                  <a:pt x="170" y="69"/>
                </a:cubicBezTo>
                <a:cubicBezTo>
                  <a:pt x="170" y="69"/>
                  <a:pt x="170" y="69"/>
                  <a:pt x="170" y="69"/>
                </a:cubicBezTo>
                <a:cubicBezTo>
                  <a:pt x="170" y="70"/>
                  <a:pt x="170" y="70"/>
                  <a:pt x="170" y="70"/>
                </a:cubicBezTo>
                <a:cubicBezTo>
                  <a:pt x="169" y="70"/>
                  <a:pt x="169" y="70"/>
                  <a:pt x="169" y="70"/>
                </a:cubicBezTo>
                <a:cubicBezTo>
                  <a:pt x="169" y="70"/>
                  <a:pt x="169" y="70"/>
                  <a:pt x="169" y="70"/>
                </a:cubicBezTo>
                <a:cubicBezTo>
                  <a:pt x="169" y="71"/>
                  <a:pt x="169" y="71"/>
                  <a:pt x="169" y="71"/>
                </a:cubicBezTo>
                <a:cubicBezTo>
                  <a:pt x="169" y="71"/>
                  <a:pt x="169" y="71"/>
                  <a:pt x="169" y="72"/>
                </a:cubicBezTo>
                <a:cubicBezTo>
                  <a:pt x="169" y="72"/>
                  <a:pt x="169" y="72"/>
                  <a:pt x="169" y="72"/>
                </a:cubicBezTo>
                <a:cubicBezTo>
                  <a:pt x="169" y="72"/>
                  <a:pt x="169" y="72"/>
                  <a:pt x="169" y="72"/>
                </a:cubicBezTo>
                <a:cubicBezTo>
                  <a:pt x="169" y="72"/>
                  <a:pt x="169" y="73"/>
                  <a:pt x="169" y="73"/>
                </a:cubicBezTo>
                <a:cubicBezTo>
                  <a:pt x="169" y="73"/>
                  <a:pt x="169" y="73"/>
                  <a:pt x="169" y="73"/>
                </a:cubicBezTo>
                <a:cubicBezTo>
                  <a:pt x="169" y="73"/>
                  <a:pt x="169" y="73"/>
                  <a:pt x="169" y="73"/>
                </a:cubicBezTo>
                <a:cubicBezTo>
                  <a:pt x="170" y="73"/>
                  <a:pt x="170" y="73"/>
                  <a:pt x="170" y="73"/>
                </a:cubicBezTo>
                <a:cubicBezTo>
                  <a:pt x="170" y="73"/>
                  <a:pt x="170" y="74"/>
                  <a:pt x="170" y="74"/>
                </a:cubicBezTo>
                <a:cubicBezTo>
                  <a:pt x="170" y="74"/>
                  <a:pt x="170" y="74"/>
                  <a:pt x="170" y="74"/>
                </a:cubicBezTo>
                <a:cubicBezTo>
                  <a:pt x="170" y="74"/>
                  <a:pt x="170" y="75"/>
                  <a:pt x="170" y="75"/>
                </a:cubicBezTo>
                <a:cubicBezTo>
                  <a:pt x="170" y="75"/>
                  <a:pt x="170" y="75"/>
                  <a:pt x="170" y="74"/>
                </a:cubicBezTo>
                <a:cubicBezTo>
                  <a:pt x="169" y="74"/>
                  <a:pt x="169" y="74"/>
                  <a:pt x="169" y="74"/>
                </a:cubicBezTo>
                <a:cubicBezTo>
                  <a:pt x="168" y="75"/>
                  <a:pt x="168" y="75"/>
                  <a:pt x="168" y="75"/>
                </a:cubicBezTo>
                <a:cubicBezTo>
                  <a:pt x="167" y="75"/>
                  <a:pt x="167" y="75"/>
                  <a:pt x="167" y="75"/>
                </a:cubicBezTo>
                <a:cubicBezTo>
                  <a:pt x="167" y="75"/>
                  <a:pt x="167" y="74"/>
                  <a:pt x="167" y="75"/>
                </a:cubicBezTo>
                <a:cubicBezTo>
                  <a:pt x="166" y="75"/>
                  <a:pt x="166" y="75"/>
                  <a:pt x="166" y="75"/>
                </a:cubicBezTo>
                <a:cubicBezTo>
                  <a:pt x="166" y="75"/>
                  <a:pt x="166" y="75"/>
                  <a:pt x="166" y="75"/>
                </a:cubicBezTo>
                <a:cubicBezTo>
                  <a:pt x="166" y="75"/>
                  <a:pt x="166" y="75"/>
                  <a:pt x="166" y="75"/>
                </a:cubicBezTo>
                <a:cubicBezTo>
                  <a:pt x="166" y="75"/>
                  <a:pt x="166" y="75"/>
                  <a:pt x="166" y="75"/>
                </a:cubicBezTo>
                <a:cubicBezTo>
                  <a:pt x="166" y="75"/>
                  <a:pt x="166" y="75"/>
                  <a:pt x="166" y="75"/>
                </a:cubicBezTo>
                <a:cubicBezTo>
                  <a:pt x="166" y="76"/>
                  <a:pt x="165" y="76"/>
                  <a:pt x="165" y="76"/>
                </a:cubicBezTo>
                <a:cubicBezTo>
                  <a:pt x="165" y="76"/>
                  <a:pt x="165" y="76"/>
                  <a:pt x="165" y="75"/>
                </a:cubicBezTo>
                <a:cubicBezTo>
                  <a:pt x="165" y="75"/>
                  <a:pt x="165" y="75"/>
                  <a:pt x="165" y="75"/>
                </a:cubicBezTo>
                <a:cubicBezTo>
                  <a:pt x="164" y="75"/>
                  <a:pt x="164" y="75"/>
                  <a:pt x="164" y="75"/>
                </a:cubicBezTo>
                <a:cubicBezTo>
                  <a:pt x="164" y="75"/>
                  <a:pt x="164" y="75"/>
                  <a:pt x="164" y="75"/>
                </a:cubicBezTo>
                <a:cubicBezTo>
                  <a:pt x="164" y="75"/>
                  <a:pt x="164" y="75"/>
                  <a:pt x="164" y="75"/>
                </a:cubicBezTo>
                <a:cubicBezTo>
                  <a:pt x="164" y="75"/>
                  <a:pt x="164" y="75"/>
                  <a:pt x="164" y="75"/>
                </a:cubicBezTo>
                <a:cubicBezTo>
                  <a:pt x="164" y="75"/>
                  <a:pt x="164" y="75"/>
                  <a:pt x="164" y="75"/>
                </a:cubicBezTo>
                <a:cubicBezTo>
                  <a:pt x="164" y="75"/>
                  <a:pt x="164" y="75"/>
                  <a:pt x="164" y="75"/>
                </a:cubicBezTo>
                <a:cubicBezTo>
                  <a:pt x="163" y="75"/>
                  <a:pt x="163" y="75"/>
                  <a:pt x="163" y="74"/>
                </a:cubicBezTo>
                <a:cubicBezTo>
                  <a:pt x="163" y="74"/>
                  <a:pt x="163" y="74"/>
                  <a:pt x="163" y="73"/>
                </a:cubicBezTo>
                <a:cubicBezTo>
                  <a:pt x="163" y="73"/>
                  <a:pt x="163" y="73"/>
                  <a:pt x="163" y="73"/>
                </a:cubicBezTo>
                <a:cubicBezTo>
                  <a:pt x="163" y="73"/>
                  <a:pt x="163" y="72"/>
                  <a:pt x="163" y="72"/>
                </a:cubicBezTo>
                <a:cubicBezTo>
                  <a:pt x="163" y="72"/>
                  <a:pt x="163" y="72"/>
                  <a:pt x="163" y="72"/>
                </a:cubicBezTo>
                <a:cubicBezTo>
                  <a:pt x="163" y="72"/>
                  <a:pt x="163" y="72"/>
                  <a:pt x="163" y="72"/>
                </a:cubicBezTo>
                <a:cubicBezTo>
                  <a:pt x="164" y="71"/>
                  <a:pt x="164" y="71"/>
                  <a:pt x="164" y="71"/>
                </a:cubicBezTo>
                <a:cubicBezTo>
                  <a:pt x="164" y="71"/>
                  <a:pt x="164" y="71"/>
                  <a:pt x="164" y="71"/>
                </a:cubicBezTo>
                <a:cubicBezTo>
                  <a:pt x="164" y="71"/>
                  <a:pt x="164" y="71"/>
                  <a:pt x="164" y="71"/>
                </a:cubicBezTo>
                <a:cubicBezTo>
                  <a:pt x="164" y="71"/>
                  <a:pt x="164" y="70"/>
                  <a:pt x="164" y="70"/>
                </a:cubicBezTo>
                <a:cubicBezTo>
                  <a:pt x="164" y="70"/>
                  <a:pt x="164" y="70"/>
                  <a:pt x="164" y="70"/>
                </a:cubicBezTo>
                <a:cubicBezTo>
                  <a:pt x="164" y="70"/>
                  <a:pt x="164" y="70"/>
                  <a:pt x="164" y="70"/>
                </a:cubicBezTo>
                <a:cubicBezTo>
                  <a:pt x="164" y="69"/>
                  <a:pt x="164" y="69"/>
                  <a:pt x="164" y="69"/>
                </a:cubicBezTo>
                <a:cubicBezTo>
                  <a:pt x="164" y="69"/>
                  <a:pt x="164" y="69"/>
                  <a:pt x="164" y="68"/>
                </a:cubicBezTo>
                <a:cubicBezTo>
                  <a:pt x="164" y="68"/>
                  <a:pt x="164" y="68"/>
                  <a:pt x="164" y="67"/>
                </a:cubicBezTo>
                <a:cubicBezTo>
                  <a:pt x="164" y="67"/>
                  <a:pt x="164" y="67"/>
                  <a:pt x="165" y="67"/>
                </a:cubicBezTo>
                <a:cubicBezTo>
                  <a:pt x="165" y="67"/>
                  <a:pt x="165" y="66"/>
                  <a:pt x="165" y="66"/>
                </a:cubicBezTo>
                <a:cubicBezTo>
                  <a:pt x="165" y="66"/>
                  <a:pt x="164" y="66"/>
                  <a:pt x="164" y="66"/>
                </a:cubicBezTo>
                <a:cubicBezTo>
                  <a:pt x="164" y="66"/>
                  <a:pt x="165" y="66"/>
                  <a:pt x="165" y="66"/>
                </a:cubicBezTo>
                <a:cubicBezTo>
                  <a:pt x="165" y="65"/>
                  <a:pt x="165" y="65"/>
                  <a:pt x="165" y="65"/>
                </a:cubicBezTo>
                <a:cubicBezTo>
                  <a:pt x="164" y="65"/>
                  <a:pt x="165" y="65"/>
                  <a:pt x="165" y="64"/>
                </a:cubicBezTo>
                <a:cubicBezTo>
                  <a:pt x="165" y="64"/>
                  <a:pt x="165" y="64"/>
                  <a:pt x="164" y="64"/>
                </a:cubicBezTo>
                <a:cubicBezTo>
                  <a:pt x="164" y="64"/>
                  <a:pt x="164" y="64"/>
                  <a:pt x="164" y="64"/>
                </a:cubicBezTo>
                <a:cubicBezTo>
                  <a:pt x="164" y="64"/>
                  <a:pt x="164" y="64"/>
                  <a:pt x="164" y="63"/>
                </a:cubicBezTo>
                <a:cubicBezTo>
                  <a:pt x="164" y="63"/>
                  <a:pt x="164" y="63"/>
                  <a:pt x="164" y="63"/>
                </a:cubicBezTo>
                <a:cubicBezTo>
                  <a:pt x="164" y="63"/>
                  <a:pt x="163" y="63"/>
                  <a:pt x="163" y="62"/>
                </a:cubicBezTo>
                <a:cubicBezTo>
                  <a:pt x="163" y="62"/>
                  <a:pt x="164" y="62"/>
                  <a:pt x="164" y="62"/>
                </a:cubicBezTo>
                <a:cubicBezTo>
                  <a:pt x="164" y="61"/>
                  <a:pt x="164" y="61"/>
                  <a:pt x="163" y="61"/>
                </a:cubicBezTo>
                <a:cubicBezTo>
                  <a:pt x="163" y="61"/>
                  <a:pt x="163" y="61"/>
                  <a:pt x="163" y="61"/>
                </a:cubicBezTo>
                <a:cubicBezTo>
                  <a:pt x="163" y="61"/>
                  <a:pt x="163" y="60"/>
                  <a:pt x="162" y="60"/>
                </a:cubicBezTo>
                <a:cubicBezTo>
                  <a:pt x="162" y="60"/>
                  <a:pt x="162" y="61"/>
                  <a:pt x="162" y="61"/>
                </a:cubicBezTo>
                <a:cubicBezTo>
                  <a:pt x="162" y="61"/>
                  <a:pt x="162" y="61"/>
                  <a:pt x="161" y="61"/>
                </a:cubicBezTo>
                <a:cubicBezTo>
                  <a:pt x="161" y="61"/>
                  <a:pt x="161" y="61"/>
                  <a:pt x="161" y="61"/>
                </a:cubicBezTo>
                <a:cubicBezTo>
                  <a:pt x="161" y="61"/>
                  <a:pt x="161" y="61"/>
                  <a:pt x="161" y="61"/>
                </a:cubicBezTo>
                <a:cubicBezTo>
                  <a:pt x="161" y="61"/>
                  <a:pt x="160" y="61"/>
                  <a:pt x="160" y="61"/>
                </a:cubicBezTo>
                <a:cubicBezTo>
                  <a:pt x="160" y="61"/>
                  <a:pt x="160" y="61"/>
                  <a:pt x="160" y="61"/>
                </a:cubicBezTo>
                <a:cubicBezTo>
                  <a:pt x="160" y="60"/>
                  <a:pt x="159" y="60"/>
                  <a:pt x="159" y="60"/>
                </a:cubicBezTo>
                <a:cubicBezTo>
                  <a:pt x="159" y="59"/>
                  <a:pt x="159" y="59"/>
                  <a:pt x="159" y="59"/>
                </a:cubicBezTo>
                <a:cubicBezTo>
                  <a:pt x="159" y="58"/>
                  <a:pt x="159" y="58"/>
                  <a:pt x="159" y="58"/>
                </a:cubicBezTo>
                <a:cubicBezTo>
                  <a:pt x="159" y="58"/>
                  <a:pt x="159" y="58"/>
                  <a:pt x="159" y="58"/>
                </a:cubicBezTo>
                <a:cubicBezTo>
                  <a:pt x="159" y="58"/>
                  <a:pt x="159" y="57"/>
                  <a:pt x="159" y="57"/>
                </a:cubicBezTo>
                <a:cubicBezTo>
                  <a:pt x="159" y="57"/>
                  <a:pt x="159" y="57"/>
                  <a:pt x="159" y="57"/>
                </a:cubicBezTo>
                <a:cubicBezTo>
                  <a:pt x="159" y="56"/>
                  <a:pt x="159" y="57"/>
                  <a:pt x="159" y="56"/>
                </a:cubicBezTo>
                <a:cubicBezTo>
                  <a:pt x="159" y="56"/>
                  <a:pt x="159" y="56"/>
                  <a:pt x="159" y="56"/>
                </a:cubicBezTo>
                <a:cubicBezTo>
                  <a:pt x="159" y="56"/>
                  <a:pt x="159" y="55"/>
                  <a:pt x="159" y="55"/>
                </a:cubicBezTo>
                <a:cubicBezTo>
                  <a:pt x="159" y="55"/>
                  <a:pt x="159" y="55"/>
                  <a:pt x="159" y="55"/>
                </a:cubicBezTo>
                <a:cubicBezTo>
                  <a:pt x="160" y="55"/>
                  <a:pt x="160" y="55"/>
                  <a:pt x="160" y="55"/>
                </a:cubicBezTo>
                <a:cubicBezTo>
                  <a:pt x="160" y="55"/>
                  <a:pt x="160" y="55"/>
                  <a:pt x="161" y="55"/>
                </a:cubicBezTo>
                <a:cubicBezTo>
                  <a:pt x="161" y="54"/>
                  <a:pt x="161" y="54"/>
                  <a:pt x="161" y="54"/>
                </a:cubicBezTo>
                <a:cubicBezTo>
                  <a:pt x="161" y="54"/>
                  <a:pt x="161" y="54"/>
                  <a:pt x="161" y="53"/>
                </a:cubicBezTo>
                <a:cubicBezTo>
                  <a:pt x="161" y="53"/>
                  <a:pt x="161" y="53"/>
                  <a:pt x="161" y="53"/>
                </a:cubicBezTo>
                <a:cubicBezTo>
                  <a:pt x="161" y="53"/>
                  <a:pt x="161" y="53"/>
                  <a:pt x="161" y="53"/>
                </a:cubicBezTo>
                <a:cubicBezTo>
                  <a:pt x="161" y="52"/>
                  <a:pt x="161" y="52"/>
                  <a:pt x="161" y="52"/>
                </a:cubicBezTo>
                <a:cubicBezTo>
                  <a:pt x="162" y="52"/>
                  <a:pt x="162" y="52"/>
                  <a:pt x="162" y="51"/>
                </a:cubicBezTo>
                <a:cubicBezTo>
                  <a:pt x="162" y="51"/>
                  <a:pt x="162" y="51"/>
                  <a:pt x="163" y="51"/>
                </a:cubicBezTo>
                <a:cubicBezTo>
                  <a:pt x="163" y="51"/>
                  <a:pt x="163" y="50"/>
                  <a:pt x="163" y="50"/>
                </a:cubicBezTo>
                <a:cubicBezTo>
                  <a:pt x="162" y="50"/>
                  <a:pt x="162" y="49"/>
                  <a:pt x="162" y="49"/>
                </a:cubicBezTo>
                <a:cubicBezTo>
                  <a:pt x="162" y="49"/>
                  <a:pt x="162" y="49"/>
                  <a:pt x="162" y="48"/>
                </a:cubicBezTo>
                <a:cubicBezTo>
                  <a:pt x="162" y="48"/>
                  <a:pt x="162" y="48"/>
                  <a:pt x="162" y="47"/>
                </a:cubicBezTo>
                <a:cubicBezTo>
                  <a:pt x="162" y="47"/>
                  <a:pt x="162" y="47"/>
                  <a:pt x="162" y="47"/>
                </a:cubicBezTo>
                <a:cubicBezTo>
                  <a:pt x="162" y="47"/>
                  <a:pt x="162" y="47"/>
                  <a:pt x="162" y="47"/>
                </a:cubicBezTo>
                <a:cubicBezTo>
                  <a:pt x="163" y="47"/>
                  <a:pt x="163" y="47"/>
                  <a:pt x="163" y="47"/>
                </a:cubicBezTo>
                <a:cubicBezTo>
                  <a:pt x="163" y="46"/>
                  <a:pt x="162" y="46"/>
                  <a:pt x="163" y="46"/>
                </a:cubicBezTo>
                <a:cubicBezTo>
                  <a:pt x="163" y="46"/>
                  <a:pt x="163" y="45"/>
                  <a:pt x="163" y="45"/>
                </a:cubicBezTo>
                <a:cubicBezTo>
                  <a:pt x="163" y="45"/>
                  <a:pt x="163" y="45"/>
                  <a:pt x="163" y="45"/>
                </a:cubicBezTo>
                <a:cubicBezTo>
                  <a:pt x="163" y="45"/>
                  <a:pt x="163" y="45"/>
                  <a:pt x="163" y="45"/>
                </a:cubicBezTo>
                <a:cubicBezTo>
                  <a:pt x="163" y="45"/>
                  <a:pt x="163" y="45"/>
                  <a:pt x="164" y="44"/>
                </a:cubicBezTo>
                <a:cubicBezTo>
                  <a:pt x="164" y="44"/>
                  <a:pt x="164" y="44"/>
                  <a:pt x="164" y="44"/>
                </a:cubicBezTo>
                <a:cubicBezTo>
                  <a:pt x="164" y="44"/>
                  <a:pt x="164" y="43"/>
                  <a:pt x="164" y="43"/>
                </a:cubicBezTo>
                <a:cubicBezTo>
                  <a:pt x="164" y="43"/>
                  <a:pt x="164" y="43"/>
                  <a:pt x="164" y="43"/>
                </a:cubicBezTo>
                <a:cubicBezTo>
                  <a:pt x="164" y="44"/>
                  <a:pt x="164" y="44"/>
                  <a:pt x="164" y="44"/>
                </a:cubicBezTo>
                <a:cubicBezTo>
                  <a:pt x="164" y="43"/>
                  <a:pt x="164" y="43"/>
                  <a:pt x="164" y="43"/>
                </a:cubicBezTo>
                <a:cubicBezTo>
                  <a:pt x="164" y="43"/>
                  <a:pt x="164" y="43"/>
                  <a:pt x="164" y="43"/>
                </a:cubicBezTo>
                <a:cubicBezTo>
                  <a:pt x="164" y="43"/>
                  <a:pt x="164" y="43"/>
                  <a:pt x="165" y="43"/>
                </a:cubicBezTo>
                <a:cubicBezTo>
                  <a:pt x="165" y="43"/>
                  <a:pt x="165" y="43"/>
                  <a:pt x="165" y="42"/>
                </a:cubicBezTo>
                <a:cubicBezTo>
                  <a:pt x="165" y="42"/>
                  <a:pt x="165" y="42"/>
                  <a:pt x="165" y="42"/>
                </a:cubicBezTo>
                <a:cubicBezTo>
                  <a:pt x="165" y="42"/>
                  <a:pt x="165" y="42"/>
                  <a:pt x="165" y="42"/>
                </a:cubicBezTo>
                <a:cubicBezTo>
                  <a:pt x="165" y="42"/>
                  <a:pt x="166" y="43"/>
                  <a:pt x="166" y="43"/>
                </a:cubicBezTo>
                <a:cubicBezTo>
                  <a:pt x="166" y="43"/>
                  <a:pt x="166" y="43"/>
                  <a:pt x="166" y="43"/>
                </a:cubicBezTo>
                <a:cubicBezTo>
                  <a:pt x="166" y="44"/>
                  <a:pt x="166" y="43"/>
                  <a:pt x="166" y="43"/>
                </a:cubicBezTo>
                <a:cubicBezTo>
                  <a:pt x="166" y="43"/>
                  <a:pt x="166" y="43"/>
                  <a:pt x="166" y="42"/>
                </a:cubicBezTo>
                <a:cubicBezTo>
                  <a:pt x="166" y="42"/>
                  <a:pt x="166" y="42"/>
                  <a:pt x="166" y="42"/>
                </a:cubicBezTo>
                <a:cubicBezTo>
                  <a:pt x="165" y="41"/>
                  <a:pt x="165" y="41"/>
                  <a:pt x="165" y="40"/>
                </a:cubicBezTo>
                <a:cubicBezTo>
                  <a:pt x="166" y="40"/>
                  <a:pt x="166" y="40"/>
                  <a:pt x="166" y="39"/>
                </a:cubicBezTo>
                <a:cubicBezTo>
                  <a:pt x="166" y="39"/>
                  <a:pt x="166" y="39"/>
                  <a:pt x="166" y="39"/>
                </a:cubicBezTo>
                <a:cubicBezTo>
                  <a:pt x="166" y="38"/>
                  <a:pt x="165" y="39"/>
                  <a:pt x="165" y="39"/>
                </a:cubicBezTo>
                <a:cubicBezTo>
                  <a:pt x="165" y="39"/>
                  <a:pt x="165" y="38"/>
                  <a:pt x="165" y="38"/>
                </a:cubicBezTo>
                <a:cubicBezTo>
                  <a:pt x="165" y="38"/>
                  <a:pt x="164" y="38"/>
                  <a:pt x="164" y="38"/>
                </a:cubicBezTo>
                <a:cubicBezTo>
                  <a:pt x="165" y="38"/>
                  <a:pt x="165" y="38"/>
                  <a:pt x="165" y="38"/>
                </a:cubicBezTo>
                <a:cubicBezTo>
                  <a:pt x="165" y="38"/>
                  <a:pt x="165" y="38"/>
                  <a:pt x="165" y="38"/>
                </a:cubicBezTo>
                <a:cubicBezTo>
                  <a:pt x="165" y="37"/>
                  <a:pt x="165" y="38"/>
                  <a:pt x="165" y="38"/>
                </a:cubicBezTo>
                <a:cubicBezTo>
                  <a:pt x="165" y="38"/>
                  <a:pt x="166" y="39"/>
                  <a:pt x="166" y="38"/>
                </a:cubicBezTo>
                <a:cubicBezTo>
                  <a:pt x="166" y="38"/>
                  <a:pt x="166" y="38"/>
                  <a:pt x="166" y="38"/>
                </a:cubicBezTo>
                <a:cubicBezTo>
                  <a:pt x="166" y="38"/>
                  <a:pt x="166" y="38"/>
                  <a:pt x="166" y="38"/>
                </a:cubicBezTo>
                <a:cubicBezTo>
                  <a:pt x="166" y="37"/>
                  <a:pt x="166" y="37"/>
                  <a:pt x="166" y="37"/>
                </a:cubicBezTo>
                <a:cubicBezTo>
                  <a:pt x="166" y="37"/>
                  <a:pt x="166" y="37"/>
                  <a:pt x="166" y="36"/>
                </a:cubicBezTo>
                <a:cubicBezTo>
                  <a:pt x="166" y="36"/>
                  <a:pt x="166" y="36"/>
                  <a:pt x="166" y="36"/>
                </a:cubicBezTo>
                <a:cubicBezTo>
                  <a:pt x="166" y="36"/>
                  <a:pt x="166" y="36"/>
                  <a:pt x="166" y="36"/>
                </a:cubicBezTo>
                <a:cubicBezTo>
                  <a:pt x="166" y="36"/>
                  <a:pt x="166" y="36"/>
                  <a:pt x="166" y="36"/>
                </a:cubicBezTo>
                <a:cubicBezTo>
                  <a:pt x="167" y="36"/>
                  <a:pt x="166" y="36"/>
                  <a:pt x="166" y="35"/>
                </a:cubicBezTo>
                <a:cubicBezTo>
                  <a:pt x="166" y="35"/>
                  <a:pt x="166" y="35"/>
                  <a:pt x="166" y="35"/>
                </a:cubicBezTo>
                <a:cubicBezTo>
                  <a:pt x="166" y="35"/>
                  <a:pt x="166" y="35"/>
                  <a:pt x="166" y="35"/>
                </a:cubicBezTo>
                <a:cubicBezTo>
                  <a:pt x="166" y="34"/>
                  <a:pt x="167" y="35"/>
                  <a:pt x="167" y="34"/>
                </a:cubicBezTo>
                <a:cubicBezTo>
                  <a:pt x="168" y="34"/>
                  <a:pt x="167" y="34"/>
                  <a:pt x="167" y="33"/>
                </a:cubicBezTo>
                <a:cubicBezTo>
                  <a:pt x="167" y="33"/>
                  <a:pt x="168" y="33"/>
                  <a:pt x="168" y="33"/>
                </a:cubicBezTo>
                <a:cubicBezTo>
                  <a:pt x="168" y="33"/>
                  <a:pt x="169" y="33"/>
                  <a:pt x="169" y="32"/>
                </a:cubicBezTo>
                <a:cubicBezTo>
                  <a:pt x="169" y="32"/>
                  <a:pt x="169" y="32"/>
                  <a:pt x="169" y="32"/>
                </a:cubicBezTo>
                <a:cubicBezTo>
                  <a:pt x="169" y="32"/>
                  <a:pt x="169" y="32"/>
                  <a:pt x="169" y="32"/>
                </a:cubicBezTo>
                <a:cubicBezTo>
                  <a:pt x="169" y="32"/>
                  <a:pt x="169" y="32"/>
                  <a:pt x="169" y="31"/>
                </a:cubicBezTo>
                <a:cubicBezTo>
                  <a:pt x="169" y="31"/>
                  <a:pt x="169" y="31"/>
                  <a:pt x="169" y="31"/>
                </a:cubicBezTo>
                <a:cubicBezTo>
                  <a:pt x="169" y="31"/>
                  <a:pt x="169" y="31"/>
                  <a:pt x="169" y="31"/>
                </a:cubicBezTo>
                <a:cubicBezTo>
                  <a:pt x="169" y="31"/>
                  <a:pt x="169" y="31"/>
                  <a:pt x="169" y="31"/>
                </a:cubicBezTo>
                <a:cubicBezTo>
                  <a:pt x="169" y="31"/>
                  <a:pt x="169" y="32"/>
                  <a:pt x="169" y="32"/>
                </a:cubicBezTo>
                <a:cubicBezTo>
                  <a:pt x="169" y="32"/>
                  <a:pt x="169" y="32"/>
                  <a:pt x="169" y="32"/>
                </a:cubicBezTo>
                <a:cubicBezTo>
                  <a:pt x="169" y="32"/>
                  <a:pt x="169" y="32"/>
                  <a:pt x="169" y="32"/>
                </a:cubicBezTo>
                <a:cubicBezTo>
                  <a:pt x="169" y="32"/>
                  <a:pt x="170" y="32"/>
                  <a:pt x="170" y="32"/>
                </a:cubicBezTo>
                <a:cubicBezTo>
                  <a:pt x="170" y="32"/>
                  <a:pt x="170" y="32"/>
                  <a:pt x="170" y="32"/>
                </a:cubicBezTo>
                <a:cubicBezTo>
                  <a:pt x="170" y="32"/>
                  <a:pt x="170" y="32"/>
                  <a:pt x="170" y="32"/>
                </a:cubicBezTo>
                <a:cubicBezTo>
                  <a:pt x="170" y="32"/>
                  <a:pt x="170" y="32"/>
                  <a:pt x="171" y="32"/>
                </a:cubicBezTo>
                <a:cubicBezTo>
                  <a:pt x="171" y="32"/>
                  <a:pt x="171" y="33"/>
                  <a:pt x="171" y="33"/>
                </a:cubicBezTo>
                <a:cubicBezTo>
                  <a:pt x="171" y="33"/>
                  <a:pt x="171" y="33"/>
                  <a:pt x="171" y="32"/>
                </a:cubicBezTo>
                <a:cubicBezTo>
                  <a:pt x="171" y="32"/>
                  <a:pt x="171" y="32"/>
                  <a:pt x="171" y="32"/>
                </a:cubicBezTo>
                <a:cubicBezTo>
                  <a:pt x="171" y="32"/>
                  <a:pt x="171" y="32"/>
                  <a:pt x="171" y="32"/>
                </a:cubicBezTo>
                <a:cubicBezTo>
                  <a:pt x="171" y="32"/>
                  <a:pt x="171" y="31"/>
                  <a:pt x="171" y="31"/>
                </a:cubicBezTo>
                <a:cubicBezTo>
                  <a:pt x="172" y="31"/>
                  <a:pt x="172" y="31"/>
                  <a:pt x="172" y="31"/>
                </a:cubicBezTo>
                <a:cubicBezTo>
                  <a:pt x="172" y="31"/>
                  <a:pt x="172" y="31"/>
                  <a:pt x="172" y="31"/>
                </a:cubicBezTo>
                <a:cubicBezTo>
                  <a:pt x="172" y="31"/>
                  <a:pt x="172" y="31"/>
                  <a:pt x="172" y="31"/>
                </a:cubicBezTo>
                <a:cubicBezTo>
                  <a:pt x="172" y="31"/>
                  <a:pt x="172" y="30"/>
                  <a:pt x="172" y="30"/>
                </a:cubicBezTo>
                <a:cubicBezTo>
                  <a:pt x="172" y="30"/>
                  <a:pt x="172" y="30"/>
                  <a:pt x="172" y="30"/>
                </a:cubicBezTo>
                <a:cubicBezTo>
                  <a:pt x="172" y="30"/>
                  <a:pt x="172" y="30"/>
                  <a:pt x="173" y="30"/>
                </a:cubicBezTo>
                <a:cubicBezTo>
                  <a:pt x="173" y="30"/>
                  <a:pt x="172" y="30"/>
                  <a:pt x="172" y="29"/>
                </a:cubicBezTo>
                <a:cubicBezTo>
                  <a:pt x="172" y="29"/>
                  <a:pt x="172" y="29"/>
                  <a:pt x="172" y="29"/>
                </a:cubicBezTo>
                <a:cubicBezTo>
                  <a:pt x="172" y="29"/>
                  <a:pt x="172" y="29"/>
                  <a:pt x="173" y="29"/>
                </a:cubicBezTo>
                <a:cubicBezTo>
                  <a:pt x="173" y="29"/>
                  <a:pt x="173" y="29"/>
                  <a:pt x="173" y="29"/>
                </a:cubicBezTo>
                <a:cubicBezTo>
                  <a:pt x="173" y="29"/>
                  <a:pt x="173" y="29"/>
                  <a:pt x="173" y="29"/>
                </a:cubicBezTo>
                <a:cubicBezTo>
                  <a:pt x="173" y="29"/>
                  <a:pt x="173" y="29"/>
                  <a:pt x="173" y="29"/>
                </a:cubicBezTo>
                <a:cubicBezTo>
                  <a:pt x="174" y="29"/>
                  <a:pt x="174" y="29"/>
                  <a:pt x="174" y="29"/>
                </a:cubicBezTo>
                <a:cubicBezTo>
                  <a:pt x="174" y="29"/>
                  <a:pt x="174" y="29"/>
                  <a:pt x="174" y="29"/>
                </a:cubicBezTo>
                <a:cubicBezTo>
                  <a:pt x="174" y="29"/>
                  <a:pt x="174" y="29"/>
                  <a:pt x="175" y="29"/>
                </a:cubicBezTo>
                <a:cubicBezTo>
                  <a:pt x="175" y="29"/>
                  <a:pt x="175" y="29"/>
                  <a:pt x="175" y="29"/>
                </a:cubicBezTo>
                <a:cubicBezTo>
                  <a:pt x="175" y="29"/>
                  <a:pt x="175" y="29"/>
                  <a:pt x="175" y="29"/>
                </a:cubicBezTo>
                <a:cubicBezTo>
                  <a:pt x="176" y="29"/>
                  <a:pt x="176" y="29"/>
                  <a:pt x="176" y="29"/>
                </a:cubicBezTo>
                <a:cubicBezTo>
                  <a:pt x="176" y="29"/>
                  <a:pt x="176" y="29"/>
                  <a:pt x="176" y="29"/>
                </a:cubicBezTo>
                <a:cubicBezTo>
                  <a:pt x="176" y="29"/>
                  <a:pt x="177" y="29"/>
                  <a:pt x="177" y="29"/>
                </a:cubicBezTo>
                <a:cubicBezTo>
                  <a:pt x="177" y="29"/>
                  <a:pt x="177" y="29"/>
                  <a:pt x="177" y="29"/>
                </a:cubicBezTo>
                <a:cubicBezTo>
                  <a:pt x="177" y="29"/>
                  <a:pt x="177" y="29"/>
                  <a:pt x="177" y="29"/>
                </a:cubicBezTo>
                <a:cubicBezTo>
                  <a:pt x="177" y="29"/>
                  <a:pt x="177" y="29"/>
                  <a:pt x="177" y="29"/>
                </a:cubicBezTo>
                <a:cubicBezTo>
                  <a:pt x="176" y="30"/>
                  <a:pt x="177" y="30"/>
                  <a:pt x="177" y="30"/>
                </a:cubicBezTo>
                <a:cubicBezTo>
                  <a:pt x="177" y="31"/>
                  <a:pt x="178" y="31"/>
                  <a:pt x="178" y="31"/>
                </a:cubicBezTo>
                <a:cubicBezTo>
                  <a:pt x="179" y="31"/>
                  <a:pt x="179" y="30"/>
                  <a:pt x="179" y="30"/>
                </a:cubicBezTo>
                <a:cubicBezTo>
                  <a:pt x="179" y="30"/>
                  <a:pt x="179" y="30"/>
                  <a:pt x="180" y="30"/>
                </a:cubicBezTo>
                <a:cubicBezTo>
                  <a:pt x="180" y="30"/>
                  <a:pt x="180" y="30"/>
                  <a:pt x="180" y="30"/>
                </a:cubicBezTo>
                <a:cubicBezTo>
                  <a:pt x="180" y="31"/>
                  <a:pt x="180" y="31"/>
                  <a:pt x="180" y="31"/>
                </a:cubicBezTo>
                <a:cubicBezTo>
                  <a:pt x="180" y="31"/>
                  <a:pt x="181" y="31"/>
                  <a:pt x="181" y="31"/>
                </a:cubicBezTo>
                <a:cubicBezTo>
                  <a:pt x="181" y="31"/>
                  <a:pt x="181" y="31"/>
                  <a:pt x="181" y="31"/>
                </a:cubicBezTo>
                <a:cubicBezTo>
                  <a:pt x="181" y="31"/>
                  <a:pt x="181" y="31"/>
                  <a:pt x="181" y="31"/>
                </a:cubicBezTo>
                <a:cubicBezTo>
                  <a:pt x="181" y="31"/>
                  <a:pt x="181" y="31"/>
                  <a:pt x="182" y="31"/>
                </a:cubicBezTo>
                <a:cubicBezTo>
                  <a:pt x="182" y="31"/>
                  <a:pt x="182" y="31"/>
                  <a:pt x="182" y="31"/>
                </a:cubicBezTo>
                <a:cubicBezTo>
                  <a:pt x="182" y="31"/>
                  <a:pt x="182" y="31"/>
                  <a:pt x="182" y="31"/>
                </a:cubicBezTo>
                <a:cubicBezTo>
                  <a:pt x="182" y="31"/>
                  <a:pt x="182" y="31"/>
                  <a:pt x="182" y="31"/>
                </a:cubicBezTo>
                <a:cubicBezTo>
                  <a:pt x="182" y="31"/>
                  <a:pt x="182" y="31"/>
                  <a:pt x="182" y="31"/>
                </a:cubicBezTo>
                <a:cubicBezTo>
                  <a:pt x="182" y="31"/>
                  <a:pt x="182" y="31"/>
                  <a:pt x="182" y="31"/>
                </a:cubicBezTo>
                <a:cubicBezTo>
                  <a:pt x="182" y="31"/>
                  <a:pt x="183" y="31"/>
                  <a:pt x="183" y="31"/>
                </a:cubicBezTo>
                <a:cubicBezTo>
                  <a:pt x="183" y="31"/>
                  <a:pt x="183" y="31"/>
                  <a:pt x="183" y="31"/>
                </a:cubicBezTo>
                <a:cubicBezTo>
                  <a:pt x="183" y="31"/>
                  <a:pt x="183" y="31"/>
                  <a:pt x="183" y="31"/>
                </a:cubicBezTo>
                <a:cubicBezTo>
                  <a:pt x="183" y="31"/>
                  <a:pt x="183" y="31"/>
                  <a:pt x="183" y="31"/>
                </a:cubicBezTo>
                <a:cubicBezTo>
                  <a:pt x="183" y="31"/>
                  <a:pt x="183" y="31"/>
                  <a:pt x="183" y="31"/>
                </a:cubicBezTo>
                <a:cubicBezTo>
                  <a:pt x="183" y="31"/>
                  <a:pt x="183" y="31"/>
                  <a:pt x="183" y="31"/>
                </a:cubicBezTo>
                <a:cubicBezTo>
                  <a:pt x="183" y="31"/>
                  <a:pt x="184" y="31"/>
                  <a:pt x="184" y="31"/>
                </a:cubicBezTo>
                <a:cubicBezTo>
                  <a:pt x="184" y="31"/>
                  <a:pt x="184" y="31"/>
                  <a:pt x="185" y="31"/>
                </a:cubicBezTo>
                <a:cubicBezTo>
                  <a:pt x="185" y="32"/>
                  <a:pt x="185" y="32"/>
                  <a:pt x="185" y="32"/>
                </a:cubicBezTo>
                <a:cubicBezTo>
                  <a:pt x="185" y="32"/>
                  <a:pt x="185" y="32"/>
                  <a:pt x="186" y="32"/>
                </a:cubicBezTo>
                <a:cubicBezTo>
                  <a:pt x="186" y="32"/>
                  <a:pt x="186" y="32"/>
                  <a:pt x="186" y="32"/>
                </a:cubicBezTo>
                <a:cubicBezTo>
                  <a:pt x="186" y="32"/>
                  <a:pt x="186" y="32"/>
                  <a:pt x="186" y="32"/>
                </a:cubicBezTo>
                <a:cubicBezTo>
                  <a:pt x="186" y="32"/>
                  <a:pt x="186" y="32"/>
                  <a:pt x="186" y="32"/>
                </a:cubicBezTo>
                <a:cubicBezTo>
                  <a:pt x="186" y="32"/>
                  <a:pt x="186" y="32"/>
                  <a:pt x="186" y="32"/>
                </a:cubicBezTo>
                <a:cubicBezTo>
                  <a:pt x="186" y="32"/>
                  <a:pt x="186" y="32"/>
                  <a:pt x="186" y="32"/>
                </a:cubicBezTo>
                <a:cubicBezTo>
                  <a:pt x="187" y="32"/>
                  <a:pt x="186" y="32"/>
                  <a:pt x="187" y="32"/>
                </a:cubicBezTo>
                <a:cubicBezTo>
                  <a:pt x="187" y="32"/>
                  <a:pt x="187" y="32"/>
                  <a:pt x="187" y="31"/>
                </a:cubicBezTo>
                <a:cubicBezTo>
                  <a:pt x="187" y="31"/>
                  <a:pt x="187" y="31"/>
                  <a:pt x="187" y="31"/>
                </a:cubicBezTo>
                <a:cubicBezTo>
                  <a:pt x="187" y="31"/>
                  <a:pt x="187" y="31"/>
                  <a:pt x="187" y="31"/>
                </a:cubicBezTo>
                <a:cubicBezTo>
                  <a:pt x="187" y="31"/>
                  <a:pt x="187" y="31"/>
                  <a:pt x="187" y="31"/>
                </a:cubicBezTo>
                <a:cubicBezTo>
                  <a:pt x="187" y="31"/>
                  <a:pt x="187" y="31"/>
                  <a:pt x="188" y="31"/>
                </a:cubicBezTo>
                <a:cubicBezTo>
                  <a:pt x="188" y="31"/>
                  <a:pt x="188" y="31"/>
                  <a:pt x="188" y="31"/>
                </a:cubicBezTo>
                <a:cubicBezTo>
                  <a:pt x="188" y="31"/>
                  <a:pt x="188" y="32"/>
                  <a:pt x="188" y="32"/>
                </a:cubicBezTo>
                <a:cubicBezTo>
                  <a:pt x="188" y="32"/>
                  <a:pt x="188" y="31"/>
                  <a:pt x="188" y="31"/>
                </a:cubicBezTo>
                <a:cubicBezTo>
                  <a:pt x="188" y="31"/>
                  <a:pt x="189" y="31"/>
                  <a:pt x="189" y="31"/>
                </a:cubicBezTo>
                <a:cubicBezTo>
                  <a:pt x="189" y="32"/>
                  <a:pt x="189" y="32"/>
                  <a:pt x="189" y="32"/>
                </a:cubicBezTo>
                <a:cubicBezTo>
                  <a:pt x="189" y="32"/>
                  <a:pt x="189" y="32"/>
                  <a:pt x="189" y="32"/>
                </a:cubicBezTo>
                <a:cubicBezTo>
                  <a:pt x="190" y="32"/>
                  <a:pt x="190" y="32"/>
                  <a:pt x="190" y="32"/>
                </a:cubicBezTo>
                <a:cubicBezTo>
                  <a:pt x="190" y="32"/>
                  <a:pt x="190" y="32"/>
                  <a:pt x="190" y="32"/>
                </a:cubicBezTo>
                <a:cubicBezTo>
                  <a:pt x="190" y="32"/>
                  <a:pt x="190" y="32"/>
                  <a:pt x="191" y="32"/>
                </a:cubicBezTo>
                <a:cubicBezTo>
                  <a:pt x="191" y="32"/>
                  <a:pt x="191" y="32"/>
                  <a:pt x="191" y="32"/>
                </a:cubicBezTo>
                <a:cubicBezTo>
                  <a:pt x="191" y="32"/>
                  <a:pt x="192" y="32"/>
                  <a:pt x="192" y="32"/>
                </a:cubicBezTo>
                <a:cubicBezTo>
                  <a:pt x="192" y="32"/>
                  <a:pt x="192" y="32"/>
                  <a:pt x="192" y="32"/>
                </a:cubicBezTo>
                <a:cubicBezTo>
                  <a:pt x="192" y="32"/>
                  <a:pt x="192" y="32"/>
                  <a:pt x="192" y="32"/>
                </a:cubicBezTo>
                <a:cubicBezTo>
                  <a:pt x="192" y="32"/>
                  <a:pt x="193" y="32"/>
                  <a:pt x="193" y="32"/>
                </a:cubicBezTo>
                <a:cubicBezTo>
                  <a:pt x="193" y="32"/>
                  <a:pt x="193" y="32"/>
                  <a:pt x="193" y="32"/>
                </a:cubicBezTo>
                <a:cubicBezTo>
                  <a:pt x="193" y="32"/>
                  <a:pt x="193" y="32"/>
                  <a:pt x="193" y="32"/>
                </a:cubicBezTo>
                <a:cubicBezTo>
                  <a:pt x="193" y="32"/>
                  <a:pt x="193" y="32"/>
                  <a:pt x="194" y="32"/>
                </a:cubicBezTo>
                <a:cubicBezTo>
                  <a:pt x="194" y="32"/>
                  <a:pt x="194" y="32"/>
                  <a:pt x="194" y="32"/>
                </a:cubicBezTo>
                <a:cubicBezTo>
                  <a:pt x="194" y="32"/>
                  <a:pt x="194" y="32"/>
                  <a:pt x="195" y="31"/>
                </a:cubicBezTo>
                <a:cubicBezTo>
                  <a:pt x="195" y="31"/>
                  <a:pt x="195" y="31"/>
                  <a:pt x="195" y="31"/>
                </a:cubicBezTo>
                <a:cubicBezTo>
                  <a:pt x="195" y="31"/>
                  <a:pt x="195" y="31"/>
                  <a:pt x="196" y="31"/>
                </a:cubicBezTo>
                <a:cubicBezTo>
                  <a:pt x="196" y="31"/>
                  <a:pt x="196" y="30"/>
                  <a:pt x="196" y="30"/>
                </a:cubicBezTo>
                <a:cubicBezTo>
                  <a:pt x="196" y="30"/>
                  <a:pt x="196" y="30"/>
                  <a:pt x="196" y="30"/>
                </a:cubicBezTo>
                <a:cubicBezTo>
                  <a:pt x="196" y="30"/>
                  <a:pt x="196" y="30"/>
                  <a:pt x="196" y="30"/>
                </a:cubicBezTo>
                <a:cubicBezTo>
                  <a:pt x="196" y="30"/>
                  <a:pt x="197" y="30"/>
                  <a:pt x="197" y="30"/>
                </a:cubicBezTo>
                <a:cubicBezTo>
                  <a:pt x="197" y="30"/>
                  <a:pt x="197" y="30"/>
                  <a:pt x="197" y="30"/>
                </a:cubicBezTo>
                <a:cubicBezTo>
                  <a:pt x="197" y="30"/>
                  <a:pt x="197" y="30"/>
                  <a:pt x="197" y="30"/>
                </a:cubicBezTo>
                <a:cubicBezTo>
                  <a:pt x="197" y="30"/>
                  <a:pt x="197" y="30"/>
                  <a:pt x="197" y="30"/>
                </a:cubicBezTo>
                <a:cubicBezTo>
                  <a:pt x="197" y="30"/>
                  <a:pt x="198" y="30"/>
                  <a:pt x="198" y="30"/>
                </a:cubicBezTo>
                <a:cubicBezTo>
                  <a:pt x="198" y="29"/>
                  <a:pt x="198" y="29"/>
                  <a:pt x="198" y="29"/>
                </a:cubicBezTo>
                <a:cubicBezTo>
                  <a:pt x="198" y="29"/>
                  <a:pt x="198" y="29"/>
                  <a:pt x="197" y="29"/>
                </a:cubicBezTo>
                <a:cubicBezTo>
                  <a:pt x="197" y="29"/>
                  <a:pt x="197" y="29"/>
                  <a:pt x="197" y="29"/>
                </a:cubicBezTo>
                <a:cubicBezTo>
                  <a:pt x="197" y="29"/>
                  <a:pt x="197" y="29"/>
                  <a:pt x="197" y="29"/>
                </a:cubicBezTo>
                <a:cubicBezTo>
                  <a:pt x="197" y="29"/>
                  <a:pt x="197" y="29"/>
                  <a:pt x="197" y="29"/>
                </a:cubicBezTo>
                <a:cubicBezTo>
                  <a:pt x="197" y="29"/>
                  <a:pt x="197" y="29"/>
                  <a:pt x="197" y="28"/>
                </a:cubicBezTo>
                <a:cubicBezTo>
                  <a:pt x="197" y="28"/>
                  <a:pt x="197" y="28"/>
                  <a:pt x="197" y="28"/>
                </a:cubicBezTo>
                <a:cubicBezTo>
                  <a:pt x="198" y="28"/>
                  <a:pt x="198" y="28"/>
                  <a:pt x="198" y="28"/>
                </a:cubicBezTo>
                <a:cubicBezTo>
                  <a:pt x="198" y="28"/>
                  <a:pt x="198" y="28"/>
                  <a:pt x="198" y="28"/>
                </a:cubicBezTo>
                <a:cubicBezTo>
                  <a:pt x="198" y="28"/>
                  <a:pt x="198" y="28"/>
                  <a:pt x="199" y="28"/>
                </a:cubicBezTo>
                <a:cubicBezTo>
                  <a:pt x="199" y="28"/>
                  <a:pt x="199" y="28"/>
                  <a:pt x="199" y="28"/>
                </a:cubicBezTo>
                <a:cubicBezTo>
                  <a:pt x="199" y="28"/>
                  <a:pt x="199" y="28"/>
                  <a:pt x="199" y="28"/>
                </a:cubicBezTo>
                <a:cubicBezTo>
                  <a:pt x="199" y="28"/>
                  <a:pt x="199" y="28"/>
                  <a:pt x="199" y="28"/>
                </a:cubicBezTo>
                <a:cubicBezTo>
                  <a:pt x="199" y="28"/>
                  <a:pt x="199" y="28"/>
                  <a:pt x="199" y="28"/>
                </a:cubicBezTo>
                <a:cubicBezTo>
                  <a:pt x="199" y="27"/>
                  <a:pt x="199" y="27"/>
                  <a:pt x="199" y="27"/>
                </a:cubicBezTo>
                <a:cubicBezTo>
                  <a:pt x="199" y="27"/>
                  <a:pt x="199" y="27"/>
                  <a:pt x="199" y="27"/>
                </a:cubicBezTo>
                <a:cubicBezTo>
                  <a:pt x="199" y="27"/>
                  <a:pt x="199" y="27"/>
                  <a:pt x="199" y="27"/>
                </a:cubicBezTo>
                <a:cubicBezTo>
                  <a:pt x="199" y="27"/>
                  <a:pt x="199" y="27"/>
                  <a:pt x="199" y="27"/>
                </a:cubicBezTo>
                <a:cubicBezTo>
                  <a:pt x="200" y="27"/>
                  <a:pt x="200" y="27"/>
                  <a:pt x="200" y="27"/>
                </a:cubicBezTo>
                <a:cubicBezTo>
                  <a:pt x="200" y="26"/>
                  <a:pt x="200" y="26"/>
                  <a:pt x="200" y="26"/>
                </a:cubicBezTo>
                <a:cubicBezTo>
                  <a:pt x="200" y="26"/>
                  <a:pt x="200" y="26"/>
                  <a:pt x="200" y="26"/>
                </a:cubicBezTo>
                <a:cubicBezTo>
                  <a:pt x="200" y="26"/>
                  <a:pt x="200" y="26"/>
                  <a:pt x="200" y="26"/>
                </a:cubicBezTo>
                <a:cubicBezTo>
                  <a:pt x="200" y="26"/>
                  <a:pt x="200" y="26"/>
                  <a:pt x="200" y="26"/>
                </a:cubicBezTo>
                <a:cubicBezTo>
                  <a:pt x="201" y="26"/>
                  <a:pt x="201" y="26"/>
                  <a:pt x="201" y="26"/>
                </a:cubicBezTo>
                <a:cubicBezTo>
                  <a:pt x="201" y="26"/>
                  <a:pt x="201" y="27"/>
                  <a:pt x="201" y="27"/>
                </a:cubicBezTo>
                <a:cubicBezTo>
                  <a:pt x="201" y="27"/>
                  <a:pt x="201" y="26"/>
                  <a:pt x="201" y="26"/>
                </a:cubicBezTo>
                <a:cubicBezTo>
                  <a:pt x="201" y="27"/>
                  <a:pt x="201" y="27"/>
                  <a:pt x="201" y="27"/>
                </a:cubicBezTo>
                <a:cubicBezTo>
                  <a:pt x="201" y="27"/>
                  <a:pt x="201" y="27"/>
                  <a:pt x="201" y="27"/>
                </a:cubicBezTo>
                <a:cubicBezTo>
                  <a:pt x="202" y="27"/>
                  <a:pt x="202" y="27"/>
                  <a:pt x="202" y="27"/>
                </a:cubicBezTo>
                <a:cubicBezTo>
                  <a:pt x="202" y="28"/>
                  <a:pt x="202" y="28"/>
                  <a:pt x="202" y="28"/>
                </a:cubicBezTo>
                <a:close/>
                <a:moveTo>
                  <a:pt x="27" y="49"/>
                </a:moveTo>
                <a:cubicBezTo>
                  <a:pt x="27" y="48"/>
                  <a:pt x="27" y="48"/>
                  <a:pt x="27" y="48"/>
                </a:cubicBezTo>
                <a:cubicBezTo>
                  <a:pt x="27" y="48"/>
                  <a:pt x="27" y="48"/>
                  <a:pt x="27" y="48"/>
                </a:cubicBezTo>
                <a:cubicBezTo>
                  <a:pt x="27" y="48"/>
                  <a:pt x="27" y="48"/>
                  <a:pt x="27" y="48"/>
                </a:cubicBezTo>
                <a:cubicBezTo>
                  <a:pt x="27" y="48"/>
                  <a:pt x="27" y="48"/>
                  <a:pt x="27" y="48"/>
                </a:cubicBezTo>
                <a:cubicBezTo>
                  <a:pt x="27" y="48"/>
                  <a:pt x="27" y="48"/>
                  <a:pt x="27" y="48"/>
                </a:cubicBezTo>
                <a:cubicBezTo>
                  <a:pt x="27" y="48"/>
                  <a:pt x="27" y="48"/>
                  <a:pt x="27" y="48"/>
                </a:cubicBezTo>
                <a:cubicBezTo>
                  <a:pt x="27" y="48"/>
                  <a:pt x="27" y="48"/>
                  <a:pt x="27" y="48"/>
                </a:cubicBezTo>
                <a:cubicBezTo>
                  <a:pt x="26" y="48"/>
                  <a:pt x="26" y="47"/>
                  <a:pt x="26" y="47"/>
                </a:cubicBezTo>
                <a:cubicBezTo>
                  <a:pt x="26" y="47"/>
                  <a:pt x="26" y="47"/>
                  <a:pt x="27" y="47"/>
                </a:cubicBezTo>
                <a:cubicBezTo>
                  <a:pt x="27" y="47"/>
                  <a:pt x="26" y="47"/>
                  <a:pt x="26" y="47"/>
                </a:cubicBezTo>
                <a:cubicBezTo>
                  <a:pt x="26" y="47"/>
                  <a:pt x="26" y="47"/>
                  <a:pt x="26" y="47"/>
                </a:cubicBezTo>
                <a:cubicBezTo>
                  <a:pt x="26" y="47"/>
                  <a:pt x="26" y="47"/>
                  <a:pt x="26" y="47"/>
                </a:cubicBezTo>
                <a:cubicBezTo>
                  <a:pt x="26" y="47"/>
                  <a:pt x="26" y="47"/>
                  <a:pt x="26" y="46"/>
                </a:cubicBezTo>
                <a:cubicBezTo>
                  <a:pt x="26" y="46"/>
                  <a:pt x="26" y="46"/>
                  <a:pt x="26" y="46"/>
                </a:cubicBezTo>
                <a:cubicBezTo>
                  <a:pt x="26" y="46"/>
                  <a:pt x="26" y="46"/>
                  <a:pt x="26" y="46"/>
                </a:cubicBezTo>
                <a:cubicBezTo>
                  <a:pt x="26" y="46"/>
                  <a:pt x="26" y="46"/>
                  <a:pt x="26" y="46"/>
                </a:cubicBezTo>
                <a:cubicBezTo>
                  <a:pt x="26" y="46"/>
                  <a:pt x="26" y="46"/>
                  <a:pt x="26" y="46"/>
                </a:cubicBezTo>
                <a:cubicBezTo>
                  <a:pt x="26" y="45"/>
                  <a:pt x="25" y="45"/>
                  <a:pt x="25" y="45"/>
                </a:cubicBezTo>
                <a:cubicBezTo>
                  <a:pt x="25" y="45"/>
                  <a:pt x="25" y="45"/>
                  <a:pt x="25" y="45"/>
                </a:cubicBezTo>
                <a:cubicBezTo>
                  <a:pt x="25" y="45"/>
                  <a:pt x="25" y="45"/>
                  <a:pt x="25" y="45"/>
                </a:cubicBezTo>
                <a:cubicBezTo>
                  <a:pt x="25" y="45"/>
                  <a:pt x="25" y="45"/>
                  <a:pt x="25" y="44"/>
                </a:cubicBezTo>
                <a:cubicBezTo>
                  <a:pt x="25" y="44"/>
                  <a:pt x="25" y="44"/>
                  <a:pt x="25" y="44"/>
                </a:cubicBezTo>
                <a:cubicBezTo>
                  <a:pt x="25" y="44"/>
                  <a:pt x="25" y="44"/>
                  <a:pt x="25" y="44"/>
                </a:cubicBezTo>
                <a:cubicBezTo>
                  <a:pt x="25" y="44"/>
                  <a:pt x="25" y="44"/>
                  <a:pt x="25" y="44"/>
                </a:cubicBezTo>
                <a:cubicBezTo>
                  <a:pt x="25" y="44"/>
                  <a:pt x="25" y="44"/>
                  <a:pt x="25" y="44"/>
                </a:cubicBezTo>
                <a:cubicBezTo>
                  <a:pt x="25" y="44"/>
                  <a:pt x="25" y="44"/>
                  <a:pt x="24" y="44"/>
                </a:cubicBezTo>
                <a:cubicBezTo>
                  <a:pt x="24" y="44"/>
                  <a:pt x="24" y="44"/>
                  <a:pt x="24" y="44"/>
                </a:cubicBezTo>
                <a:cubicBezTo>
                  <a:pt x="24" y="44"/>
                  <a:pt x="24" y="44"/>
                  <a:pt x="23" y="44"/>
                </a:cubicBezTo>
                <a:cubicBezTo>
                  <a:pt x="23" y="44"/>
                  <a:pt x="23" y="44"/>
                  <a:pt x="23" y="44"/>
                </a:cubicBezTo>
                <a:cubicBezTo>
                  <a:pt x="23" y="44"/>
                  <a:pt x="23" y="44"/>
                  <a:pt x="23" y="44"/>
                </a:cubicBezTo>
                <a:cubicBezTo>
                  <a:pt x="23" y="45"/>
                  <a:pt x="23" y="45"/>
                  <a:pt x="23" y="45"/>
                </a:cubicBezTo>
                <a:cubicBezTo>
                  <a:pt x="23" y="45"/>
                  <a:pt x="23" y="45"/>
                  <a:pt x="23" y="45"/>
                </a:cubicBezTo>
                <a:cubicBezTo>
                  <a:pt x="23" y="45"/>
                  <a:pt x="23" y="46"/>
                  <a:pt x="23" y="46"/>
                </a:cubicBezTo>
                <a:cubicBezTo>
                  <a:pt x="23" y="46"/>
                  <a:pt x="23" y="46"/>
                  <a:pt x="23" y="46"/>
                </a:cubicBezTo>
                <a:cubicBezTo>
                  <a:pt x="23" y="46"/>
                  <a:pt x="23" y="46"/>
                  <a:pt x="23" y="46"/>
                </a:cubicBezTo>
                <a:cubicBezTo>
                  <a:pt x="23" y="47"/>
                  <a:pt x="23" y="47"/>
                  <a:pt x="24" y="47"/>
                </a:cubicBezTo>
                <a:cubicBezTo>
                  <a:pt x="24" y="47"/>
                  <a:pt x="24" y="47"/>
                  <a:pt x="24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24" y="49"/>
                  <a:pt x="24" y="49"/>
                  <a:pt x="25" y="49"/>
                </a:cubicBezTo>
                <a:cubicBezTo>
                  <a:pt x="25" y="49"/>
                  <a:pt x="25" y="49"/>
                  <a:pt x="26" y="50"/>
                </a:cubicBezTo>
                <a:cubicBezTo>
                  <a:pt x="26" y="50"/>
                  <a:pt x="26" y="50"/>
                  <a:pt x="26" y="50"/>
                </a:cubicBezTo>
                <a:cubicBezTo>
                  <a:pt x="26" y="50"/>
                  <a:pt x="26" y="50"/>
                  <a:pt x="26" y="50"/>
                </a:cubicBezTo>
                <a:cubicBezTo>
                  <a:pt x="27" y="50"/>
                  <a:pt x="27" y="49"/>
                  <a:pt x="27" y="50"/>
                </a:cubicBezTo>
                <a:cubicBezTo>
                  <a:pt x="27" y="50"/>
                  <a:pt x="27" y="50"/>
                  <a:pt x="27" y="50"/>
                </a:cubicBezTo>
                <a:cubicBezTo>
                  <a:pt x="27" y="50"/>
                  <a:pt x="27" y="49"/>
                  <a:pt x="27" y="49"/>
                </a:cubicBezTo>
                <a:cubicBezTo>
                  <a:pt x="27" y="49"/>
                  <a:pt x="27" y="49"/>
                  <a:pt x="27" y="49"/>
                </a:cubicBezTo>
                <a:cubicBezTo>
                  <a:pt x="27" y="49"/>
                  <a:pt x="27" y="49"/>
                  <a:pt x="27" y="49"/>
                </a:cubicBezTo>
                <a:cubicBezTo>
                  <a:pt x="27" y="49"/>
                  <a:pt x="27" y="49"/>
                  <a:pt x="27" y="49"/>
                </a:cubicBezTo>
                <a:cubicBezTo>
                  <a:pt x="27" y="49"/>
                  <a:pt x="27" y="49"/>
                  <a:pt x="27" y="49"/>
                </a:cubicBezTo>
                <a:cubicBezTo>
                  <a:pt x="27" y="49"/>
                  <a:pt x="27" y="49"/>
                  <a:pt x="27" y="49"/>
                </a:cubicBezTo>
                <a:cubicBezTo>
                  <a:pt x="27" y="49"/>
                  <a:pt x="27" y="49"/>
                  <a:pt x="27" y="49"/>
                </a:cubicBezTo>
                <a:close/>
                <a:moveTo>
                  <a:pt x="35" y="59"/>
                </a:moveTo>
                <a:cubicBezTo>
                  <a:pt x="35" y="59"/>
                  <a:pt x="35" y="59"/>
                  <a:pt x="35" y="58"/>
                </a:cubicBezTo>
                <a:cubicBezTo>
                  <a:pt x="35" y="58"/>
                  <a:pt x="35" y="58"/>
                  <a:pt x="35" y="58"/>
                </a:cubicBezTo>
                <a:cubicBezTo>
                  <a:pt x="35" y="58"/>
                  <a:pt x="35" y="58"/>
                  <a:pt x="35" y="58"/>
                </a:cubicBezTo>
                <a:cubicBezTo>
                  <a:pt x="35" y="58"/>
                  <a:pt x="35" y="58"/>
                  <a:pt x="35" y="58"/>
                </a:cubicBezTo>
                <a:cubicBezTo>
                  <a:pt x="35" y="58"/>
                  <a:pt x="35" y="58"/>
                  <a:pt x="35" y="57"/>
                </a:cubicBezTo>
                <a:cubicBezTo>
                  <a:pt x="35" y="57"/>
                  <a:pt x="34" y="57"/>
                  <a:pt x="34" y="57"/>
                </a:cubicBezTo>
                <a:cubicBezTo>
                  <a:pt x="34" y="57"/>
                  <a:pt x="34" y="57"/>
                  <a:pt x="34" y="57"/>
                </a:cubicBezTo>
                <a:cubicBezTo>
                  <a:pt x="34" y="57"/>
                  <a:pt x="34" y="57"/>
                  <a:pt x="34" y="57"/>
                </a:cubicBezTo>
                <a:cubicBezTo>
                  <a:pt x="34" y="57"/>
                  <a:pt x="34" y="56"/>
                  <a:pt x="34" y="56"/>
                </a:cubicBezTo>
                <a:cubicBezTo>
                  <a:pt x="34" y="56"/>
                  <a:pt x="33" y="56"/>
                  <a:pt x="33" y="56"/>
                </a:cubicBezTo>
                <a:cubicBezTo>
                  <a:pt x="33" y="56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8"/>
                  <a:pt x="33" y="58"/>
                  <a:pt x="33" y="58"/>
                </a:cubicBezTo>
                <a:cubicBezTo>
                  <a:pt x="33" y="58"/>
                  <a:pt x="33" y="58"/>
                  <a:pt x="33" y="58"/>
                </a:cubicBezTo>
                <a:cubicBezTo>
                  <a:pt x="33" y="58"/>
                  <a:pt x="34" y="58"/>
                  <a:pt x="34" y="58"/>
                </a:cubicBezTo>
                <a:cubicBezTo>
                  <a:pt x="34" y="58"/>
                  <a:pt x="34" y="58"/>
                  <a:pt x="34" y="58"/>
                </a:cubicBezTo>
                <a:cubicBezTo>
                  <a:pt x="34" y="58"/>
                  <a:pt x="34" y="58"/>
                  <a:pt x="34" y="58"/>
                </a:cubicBezTo>
                <a:cubicBezTo>
                  <a:pt x="34" y="58"/>
                  <a:pt x="34" y="58"/>
                  <a:pt x="34" y="58"/>
                </a:cubicBezTo>
                <a:cubicBezTo>
                  <a:pt x="34" y="58"/>
                  <a:pt x="34" y="59"/>
                  <a:pt x="34" y="59"/>
                </a:cubicBezTo>
                <a:cubicBezTo>
                  <a:pt x="34" y="59"/>
                  <a:pt x="34" y="59"/>
                  <a:pt x="34" y="59"/>
                </a:cubicBezTo>
                <a:cubicBezTo>
                  <a:pt x="34" y="59"/>
                  <a:pt x="34" y="59"/>
                  <a:pt x="34" y="59"/>
                </a:cubicBezTo>
                <a:cubicBezTo>
                  <a:pt x="34" y="59"/>
                  <a:pt x="34" y="59"/>
                  <a:pt x="34" y="59"/>
                </a:cubicBezTo>
                <a:cubicBezTo>
                  <a:pt x="35" y="59"/>
                  <a:pt x="35" y="60"/>
                  <a:pt x="35" y="60"/>
                </a:cubicBezTo>
                <a:cubicBezTo>
                  <a:pt x="35" y="60"/>
                  <a:pt x="35" y="60"/>
                  <a:pt x="35" y="60"/>
                </a:cubicBezTo>
                <a:cubicBezTo>
                  <a:pt x="35" y="60"/>
                  <a:pt x="35" y="59"/>
                  <a:pt x="35" y="59"/>
                </a:cubicBezTo>
                <a:cubicBezTo>
                  <a:pt x="35" y="59"/>
                  <a:pt x="35" y="59"/>
                  <a:pt x="35" y="59"/>
                </a:cubicBezTo>
                <a:cubicBezTo>
                  <a:pt x="35" y="59"/>
                  <a:pt x="35" y="59"/>
                  <a:pt x="35" y="59"/>
                </a:cubicBezTo>
                <a:cubicBezTo>
                  <a:pt x="35" y="59"/>
                  <a:pt x="35" y="59"/>
                  <a:pt x="35" y="59"/>
                </a:cubicBezTo>
                <a:cubicBezTo>
                  <a:pt x="35" y="59"/>
                  <a:pt x="35" y="59"/>
                  <a:pt x="35" y="59"/>
                </a:cubicBezTo>
                <a:close/>
                <a:moveTo>
                  <a:pt x="31" y="53"/>
                </a:moveTo>
                <a:cubicBezTo>
                  <a:pt x="31" y="53"/>
                  <a:pt x="31" y="53"/>
                  <a:pt x="31" y="53"/>
                </a:cubicBezTo>
                <a:cubicBezTo>
                  <a:pt x="31" y="53"/>
                  <a:pt x="31" y="53"/>
                  <a:pt x="30" y="53"/>
                </a:cubicBezTo>
                <a:cubicBezTo>
                  <a:pt x="30" y="53"/>
                  <a:pt x="30" y="52"/>
                  <a:pt x="30" y="52"/>
                </a:cubicBezTo>
                <a:cubicBezTo>
                  <a:pt x="30" y="52"/>
                  <a:pt x="30" y="52"/>
                  <a:pt x="30" y="52"/>
                </a:cubicBezTo>
                <a:cubicBezTo>
                  <a:pt x="30" y="52"/>
                  <a:pt x="30" y="51"/>
                  <a:pt x="30" y="51"/>
                </a:cubicBezTo>
                <a:cubicBezTo>
                  <a:pt x="30" y="51"/>
                  <a:pt x="29" y="51"/>
                  <a:pt x="29" y="51"/>
                </a:cubicBezTo>
                <a:cubicBezTo>
                  <a:pt x="29" y="51"/>
                  <a:pt x="29" y="52"/>
                  <a:pt x="29" y="52"/>
                </a:cubicBezTo>
                <a:cubicBezTo>
                  <a:pt x="29" y="52"/>
                  <a:pt x="29" y="52"/>
                  <a:pt x="29" y="52"/>
                </a:cubicBezTo>
                <a:cubicBezTo>
                  <a:pt x="29" y="52"/>
                  <a:pt x="29" y="52"/>
                  <a:pt x="29" y="52"/>
                </a:cubicBezTo>
                <a:cubicBezTo>
                  <a:pt x="29" y="52"/>
                  <a:pt x="29" y="52"/>
                  <a:pt x="29" y="52"/>
                </a:cubicBezTo>
                <a:cubicBezTo>
                  <a:pt x="29" y="53"/>
                  <a:pt x="29" y="53"/>
                  <a:pt x="29" y="53"/>
                </a:cubicBezTo>
                <a:cubicBezTo>
                  <a:pt x="29" y="53"/>
                  <a:pt x="29" y="53"/>
                  <a:pt x="29" y="53"/>
                </a:cubicBezTo>
                <a:cubicBezTo>
                  <a:pt x="30" y="53"/>
                  <a:pt x="30" y="53"/>
                  <a:pt x="30" y="53"/>
                </a:cubicBezTo>
                <a:cubicBezTo>
                  <a:pt x="30" y="53"/>
                  <a:pt x="30" y="53"/>
                  <a:pt x="30" y="53"/>
                </a:cubicBezTo>
                <a:cubicBezTo>
                  <a:pt x="30" y="53"/>
                  <a:pt x="30" y="53"/>
                  <a:pt x="30" y="53"/>
                </a:cubicBezTo>
                <a:cubicBezTo>
                  <a:pt x="30" y="53"/>
                  <a:pt x="30" y="53"/>
                  <a:pt x="31" y="53"/>
                </a:cubicBezTo>
                <a:cubicBezTo>
                  <a:pt x="31" y="53"/>
                  <a:pt x="31" y="53"/>
                  <a:pt x="31" y="53"/>
                </a:cubicBezTo>
                <a:cubicBezTo>
                  <a:pt x="31" y="53"/>
                  <a:pt x="31" y="54"/>
                  <a:pt x="31" y="54"/>
                </a:cubicBezTo>
                <a:cubicBezTo>
                  <a:pt x="31" y="54"/>
                  <a:pt x="31" y="54"/>
                  <a:pt x="31" y="53"/>
                </a:cubicBezTo>
                <a:cubicBezTo>
                  <a:pt x="31" y="53"/>
                  <a:pt x="31" y="53"/>
                  <a:pt x="31" y="53"/>
                </a:cubicBezTo>
                <a:close/>
                <a:moveTo>
                  <a:pt x="33" y="56"/>
                </a:moveTo>
                <a:cubicBezTo>
                  <a:pt x="33" y="56"/>
                  <a:pt x="33" y="56"/>
                  <a:pt x="33" y="56"/>
                </a:cubicBezTo>
                <a:cubicBezTo>
                  <a:pt x="33" y="55"/>
                  <a:pt x="33" y="55"/>
                  <a:pt x="33" y="55"/>
                </a:cubicBezTo>
                <a:cubicBezTo>
                  <a:pt x="33" y="55"/>
                  <a:pt x="33" y="55"/>
                  <a:pt x="33" y="55"/>
                </a:cubicBezTo>
                <a:cubicBezTo>
                  <a:pt x="33" y="55"/>
                  <a:pt x="32" y="55"/>
                  <a:pt x="32" y="55"/>
                </a:cubicBezTo>
                <a:cubicBezTo>
                  <a:pt x="32" y="55"/>
                  <a:pt x="32" y="54"/>
                  <a:pt x="32" y="54"/>
                </a:cubicBezTo>
                <a:cubicBezTo>
                  <a:pt x="32" y="54"/>
                  <a:pt x="32" y="54"/>
                  <a:pt x="32" y="54"/>
                </a:cubicBezTo>
                <a:cubicBezTo>
                  <a:pt x="32" y="54"/>
                  <a:pt x="32" y="54"/>
                  <a:pt x="32" y="54"/>
                </a:cubicBezTo>
                <a:cubicBezTo>
                  <a:pt x="32" y="54"/>
                  <a:pt x="32" y="54"/>
                  <a:pt x="32" y="55"/>
                </a:cubicBezTo>
                <a:cubicBezTo>
                  <a:pt x="32" y="55"/>
                  <a:pt x="32" y="55"/>
                  <a:pt x="32" y="55"/>
                </a:cubicBezTo>
                <a:cubicBezTo>
                  <a:pt x="32" y="55"/>
                  <a:pt x="32" y="55"/>
                  <a:pt x="32" y="55"/>
                </a:cubicBezTo>
                <a:cubicBezTo>
                  <a:pt x="32" y="55"/>
                  <a:pt x="32" y="55"/>
                  <a:pt x="32" y="55"/>
                </a:cubicBezTo>
                <a:cubicBezTo>
                  <a:pt x="32" y="55"/>
                  <a:pt x="32" y="55"/>
                  <a:pt x="32" y="55"/>
                </a:cubicBezTo>
                <a:cubicBezTo>
                  <a:pt x="32" y="56"/>
                  <a:pt x="32" y="56"/>
                  <a:pt x="32" y="56"/>
                </a:cubicBezTo>
                <a:cubicBezTo>
                  <a:pt x="32" y="56"/>
                  <a:pt x="32" y="56"/>
                  <a:pt x="32" y="56"/>
                </a:cubicBezTo>
                <a:cubicBezTo>
                  <a:pt x="32" y="56"/>
                  <a:pt x="32" y="56"/>
                  <a:pt x="32" y="56"/>
                </a:cubicBezTo>
                <a:cubicBezTo>
                  <a:pt x="32" y="56"/>
                  <a:pt x="32" y="57"/>
                  <a:pt x="32" y="57"/>
                </a:cubicBezTo>
                <a:cubicBezTo>
                  <a:pt x="32" y="57"/>
                  <a:pt x="32" y="56"/>
                  <a:pt x="32" y="56"/>
                </a:cubicBezTo>
                <a:cubicBezTo>
                  <a:pt x="33" y="56"/>
                  <a:pt x="33" y="56"/>
                  <a:pt x="33" y="56"/>
                </a:cubicBezTo>
                <a:cubicBezTo>
                  <a:pt x="33" y="56"/>
                  <a:pt x="33" y="56"/>
                  <a:pt x="33" y="56"/>
                </a:cubicBezTo>
                <a:cubicBezTo>
                  <a:pt x="33" y="56"/>
                  <a:pt x="33" y="56"/>
                  <a:pt x="33" y="56"/>
                </a:cubicBezTo>
                <a:cubicBezTo>
                  <a:pt x="33" y="56"/>
                  <a:pt x="33" y="56"/>
                  <a:pt x="33" y="56"/>
                </a:cubicBezTo>
                <a:close/>
                <a:moveTo>
                  <a:pt x="184" y="74"/>
                </a:moveTo>
                <a:cubicBezTo>
                  <a:pt x="184" y="74"/>
                  <a:pt x="184" y="74"/>
                  <a:pt x="184" y="74"/>
                </a:cubicBezTo>
                <a:cubicBezTo>
                  <a:pt x="184" y="74"/>
                  <a:pt x="184" y="74"/>
                  <a:pt x="184" y="74"/>
                </a:cubicBezTo>
                <a:cubicBezTo>
                  <a:pt x="184" y="74"/>
                  <a:pt x="184" y="73"/>
                  <a:pt x="184" y="73"/>
                </a:cubicBezTo>
                <a:cubicBezTo>
                  <a:pt x="184" y="73"/>
                  <a:pt x="185" y="73"/>
                  <a:pt x="185" y="73"/>
                </a:cubicBezTo>
                <a:cubicBezTo>
                  <a:pt x="185" y="73"/>
                  <a:pt x="185" y="73"/>
                  <a:pt x="185" y="73"/>
                </a:cubicBezTo>
                <a:cubicBezTo>
                  <a:pt x="185" y="73"/>
                  <a:pt x="184" y="73"/>
                  <a:pt x="184" y="73"/>
                </a:cubicBezTo>
                <a:cubicBezTo>
                  <a:pt x="184" y="72"/>
                  <a:pt x="185" y="72"/>
                  <a:pt x="184" y="72"/>
                </a:cubicBezTo>
                <a:cubicBezTo>
                  <a:pt x="184" y="72"/>
                  <a:pt x="184" y="72"/>
                  <a:pt x="184" y="72"/>
                </a:cubicBezTo>
                <a:cubicBezTo>
                  <a:pt x="184" y="72"/>
                  <a:pt x="184" y="72"/>
                  <a:pt x="184" y="72"/>
                </a:cubicBezTo>
                <a:cubicBezTo>
                  <a:pt x="185" y="71"/>
                  <a:pt x="185" y="71"/>
                  <a:pt x="185" y="71"/>
                </a:cubicBezTo>
                <a:cubicBezTo>
                  <a:pt x="185" y="71"/>
                  <a:pt x="185" y="71"/>
                  <a:pt x="185" y="71"/>
                </a:cubicBezTo>
                <a:cubicBezTo>
                  <a:pt x="185" y="71"/>
                  <a:pt x="185" y="70"/>
                  <a:pt x="185" y="70"/>
                </a:cubicBezTo>
                <a:cubicBezTo>
                  <a:pt x="185" y="70"/>
                  <a:pt x="185" y="70"/>
                  <a:pt x="185" y="70"/>
                </a:cubicBezTo>
                <a:cubicBezTo>
                  <a:pt x="185" y="70"/>
                  <a:pt x="185" y="70"/>
                  <a:pt x="185" y="70"/>
                </a:cubicBezTo>
                <a:cubicBezTo>
                  <a:pt x="185" y="70"/>
                  <a:pt x="185" y="69"/>
                  <a:pt x="185" y="69"/>
                </a:cubicBezTo>
                <a:cubicBezTo>
                  <a:pt x="185" y="69"/>
                  <a:pt x="185" y="69"/>
                  <a:pt x="185" y="69"/>
                </a:cubicBezTo>
                <a:cubicBezTo>
                  <a:pt x="185" y="68"/>
                  <a:pt x="185" y="68"/>
                  <a:pt x="185" y="68"/>
                </a:cubicBezTo>
                <a:cubicBezTo>
                  <a:pt x="185" y="68"/>
                  <a:pt x="185" y="68"/>
                  <a:pt x="184" y="68"/>
                </a:cubicBezTo>
                <a:cubicBezTo>
                  <a:pt x="184" y="69"/>
                  <a:pt x="184" y="69"/>
                  <a:pt x="184" y="69"/>
                </a:cubicBezTo>
                <a:cubicBezTo>
                  <a:pt x="184" y="69"/>
                  <a:pt x="184" y="69"/>
                  <a:pt x="184" y="69"/>
                </a:cubicBezTo>
                <a:cubicBezTo>
                  <a:pt x="183" y="69"/>
                  <a:pt x="183" y="69"/>
                  <a:pt x="183" y="69"/>
                </a:cubicBezTo>
                <a:cubicBezTo>
                  <a:pt x="183" y="69"/>
                  <a:pt x="183" y="69"/>
                  <a:pt x="183" y="69"/>
                </a:cubicBezTo>
                <a:cubicBezTo>
                  <a:pt x="183" y="69"/>
                  <a:pt x="183" y="69"/>
                  <a:pt x="183" y="70"/>
                </a:cubicBezTo>
                <a:cubicBezTo>
                  <a:pt x="182" y="70"/>
                  <a:pt x="182" y="70"/>
                  <a:pt x="183" y="70"/>
                </a:cubicBezTo>
                <a:cubicBezTo>
                  <a:pt x="183" y="70"/>
                  <a:pt x="183" y="71"/>
                  <a:pt x="183" y="71"/>
                </a:cubicBezTo>
                <a:cubicBezTo>
                  <a:pt x="183" y="71"/>
                  <a:pt x="183" y="71"/>
                  <a:pt x="183" y="71"/>
                </a:cubicBezTo>
                <a:cubicBezTo>
                  <a:pt x="183" y="71"/>
                  <a:pt x="183" y="71"/>
                  <a:pt x="183" y="71"/>
                </a:cubicBezTo>
                <a:cubicBezTo>
                  <a:pt x="183" y="71"/>
                  <a:pt x="183" y="71"/>
                  <a:pt x="182" y="72"/>
                </a:cubicBezTo>
                <a:cubicBezTo>
                  <a:pt x="182" y="72"/>
                  <a:pt x="182" y="72"/>
                  <a:pt x="182" y="72"/>
                </a:cubicBezTo>
                <a:cubicBezTo>
                  <a:pt x="182" y="72"/>
                  <a:pt x="182" y="72"/>
                  <a:pt x="182" y="72"/>
                </a:cubicBezTo>
                <a:cubicBezTo>
                  <a:pt x="182" y="72"/>
                  <a:pt x="182" y="73"/>
                  <a:pt x="182" y="73"/>
                </a:cubicBezTo>
                <a:cubicBezTo>
                  <a:pt x="182" y="73"/>
                  <a:pt x="182" y="73"/>
                  <a:pt x="182" y="73"/>
                </a:cubicBezTo>
                <a:cubicBezTo>
                  <a:pt x="182" y="73"/>
                  <a:pt x="182" y="73"/>
                  <a:pt x="182" y="73"/>
                </a:cubicBezTo>
                <a:cubicBezTo>
                  <a:pt x="182" y="74"/>
                  <a:pt x="183" y="73"/>
                  <a:pt x="183" y="73"/>
                </a:cubicBezTo>
                <a:cubicBezTo>
                  <a:pt x="183" y="73"/>
                  <a:pt x="183" y="73"/>
                  <a:pt x="183" y="73"/>
                </a:cubicBezTo>
                <a:cubicBezTo>
                  <a:pt x="183" y="73"/>
                  <a:pt x="183" y="73"/>
                  <a:pt x="183" y="73"/>
                </a:cubicBezTo>
                <a:cubicBezTo>
                  <a:pt x="183" y="74"/>
                  <a:pt x="183" y="74"/>
                  <a:pt x="183" y="73"/>
                </a:cubicBezTo>
                <a:cubicBezTo>
                  <a:pt x="184" y="73"/>
                  <a:pt x="184" y="73"/>
                  <a:pt x="184" y="73"/>
                </a:cubicBezTo>
                <a:cubicBezTo>
                  <a:pt x="184" y="73"/>
                  <a:pt x="183" y="73"/>
                  <a:pt x="183" y="73"/>
                </a:cubicBezTo>
                <a:cubicBezTo>
                  <a:pt x="184" y="73"/>
                  <a:pt x="184" y="73"/>
                  <a:pt x="184" y="73"/>
                </a:cubicBezTo>
                <a:cubicBezTo>
                  <a:pt x="184" y="73"/>
                  <a:pt x="184" y="73"/>
                  <a:pt x="184" y="73"/>
                </a:cubicBezTo>
                <a:cubicBezTo>
                  <a:pt x="184" y="73"/>
                  <a:pt x="184" y="73"/>
                  <a:pt x="184" y="74"/>
                </a:cubicBezTo>
                <a:cubicBezTo>
                  <a:pt x="184" y="74"/>
                  <a:pt x="184" y="74"/>
                  <a:pt x="184" y="74"/>
                </a:cubicBezTo>
                <a:close/>
                <a:moveTo>
                  <a:pt x="181" y="72"/>
                </a:moveTo>
                <a:cubicBezTo>
                  <a:pt x="181" y="72"/>
                  <a:pt x="181" y="72"/>
                  <a:pt x="181" y="72"/>
                </a:cubicBezTo>
                <a:cubicBezTo>
                  <a:pt x="181" y="72"/>
                  <a:pt x="180" y="72"/>
                  <a:pt x="180" y="72"/>
                </a:cubicBezTo>
                <a:cubicBezTo>
                  <a:pt x="180" y="72"/>
                  <a:pt x="180" y="72"/>
                  <a:pt x="180" y="71"/>
                </a:cubicBezTo>
                <a:cubicBezTo>
                  <a:pt x="180" y="71"/>
                  <a:pt x="180" y="72"/>
                  <a:pt x="180" y="72"/>
                </a:cubicBezTo>
                <a:cubicBezTo>
                  <a:pt x="180" y="71"/>
                  <a:pt x="180" y="71"/>
                  <a:pt x="179" y="71"/>
                </a:cubicBezTo>
                <a:cubicBezTo>
                  <a:pt x="179" y="71"/>
                  <a:pt x="179" y="71"/>
                  <a:pt x="179" y="72"/>
                </a:cubicBezTo>
                <a:cubicBezTo>
                  <a:pt x="179" y="72"/>
                  <a:pt x="179" y="72"/>
                  <a:pt x="179" y="72"/>
                </a:cubicBezTo>
                <a:cubicBezTo>
                  <a:pt x="180" y="72"/>
                  <a:pt x="179" y="72"/>
                  <a:pt x="179" y="72"/>
                </a:cubicBezTo>
                <a:cubicBezTo>
                  <a:pt x="179" y="72"/>
                  <a:pt x="179" y="72"/>
                  <a:pt x="179" y="72"/>
                </a:cubicBezTo>
                <a:cubicBezTo>
                  <a:pt x="179" y="72"/>
                  <a:pt x="179" y="72"/>
                  <a:pt x="179" y="72"/>
                </a:cubicBezTo>
                <a:cubicBezTo>
                  <a:pt x="179" y="73"/>
                  <a:pt x="179" y="73"/>
                  <a:pt x="179" y="73"/>
                </a:cubicBezTo>
                <a:cubicBezTo>
                  <a:pt x="179" y="73"/>
                  <a:pt x="179" y="73"/>
                  <a:pt x="180" y="73"/>
                </a:cubicBezTo>
                <a:cubicBezTo>
                  <a:pt x="180" y="74"/>
                  <a:pt x="180" y="74"/>
                  <a:pt x="180" y="74"/>
                </a:cubicBezTo>
                <a:cubicBezTo>
                  <a:pt x="180" y="74"/>
                  <a:pt x="180" y="74"/>
                  <a:pt x="180" y="74"/>
                </a:cubicBezTo>
                <a:cubicBezTo>
                  <a:pt x="180" y="74"/>
                  <a:pt x="180" y="74"/>
                  <a:pt x="180" y="74"/>
                </a:cubicBezTo>
                <a:cubicBezTo>
                  <a:pt x="181" y="74"/>
                  <a:pt x="181" y="74"/>
                  <a:pt x="181" y="74"/>
                </a:cubicBezTo>
                <a:cubicBezTo>
                  <a:pt x="181" y="73"/>
                  <a:pt x="181" y="73"/>
                  <a:pt x="181" y="73"/>
                </a:cubicBezTo>
                <a:cubicBezTo>
                  <a:pt x="181" y="73"/>
                  <a:pt x="181" y="73"/>
                  <a:pt x="181" y="72"/>
                </a:cubicBezTo>
                <a:close/>
                <a:moveTo>
                  <a:pt x="187" y="64"/>
                </a:moveTo>
                <a:cubicBezTo>
                  <a:pt x="187" y="65"/>
                  <a:pt x="187" y="65"/>
                  <a:pt x="187" y="65"/>
                </a:cubicBezTo>
                <a:cubicBezTo>
                  <a:pt x="187" y="65"/>
                  <a:pt x="187" y="65"/>
                  <a:pt x="187" y="65"/>
                </a:cubicBezTo>
                <a:cubicBezTo>
                  <a:pt x="187" y="65"/>
                  <a:pt x="187" y="65"/>
                  <a:pt x="187" y="66"/>
                </a:cubicBezTo>
                <a:cubicBezTo>
                  <a:pt x="187" y="66"/>
                  <a:pt x="187" y="66"/>
                  <a:pt x="187" y="66"/>
                </a:cubicBezTo>
                <a:cubicBezTo>
                  <a:pt x="188" y="66"/>
                  <a:pt x="188" y="66"/>
                  <a:pt x="188" y="66"/>
                </a:cubicBezTo>
                <a:cubicBezTo>
                  <a:pt x="188" y="66"/>
                  <a:pt x="188" y="66"/>
                  <a:pt x="188" y="66"/>
                </a:cubicBezTo>
                <a:cubicBezTo>
                  <a:pt x="188" y="65"/>
                  <a:pt x="188" y="65"/>
                  <a:pt x="188" y="65"/>
                </a:cubicBezTo>
                <a:cubicBezTo>
                  <a:pt x="189" y="65"/>
                  <a:pt x="189" y="65"/>
                  <a:pt x="189" y="65"/>
                </a:cubicBezTo>
                <a:cubicBezTo>
                  <a:pt x="188" y="64"/>
                  <a:pt x="188" y="64"/>
                  <a:pt x="188" y="64"/>
                </a:cubicBezTo>
                <a:cubicBezTo>
                  <a:pt x="188" y="64"/>
                  <a:pt x="188" y="64"/>
                  <a:pt x="187" y="64"/>
                </a:cubicBezTo>
                <a:cubicBezTo>
                  <a:pt x="187" y="64"/>
                  <a:pt x="187" y="64"/>
                  <a:pt x="187" y="64"/>
                </a:cubicBezTo>
                <a:cubicBezTo>
                  <a:pt x="187" y="64"/>
                  <a:pt x="187" y="64"/>
                  <a:pt x="187" y="64"/>
                </a:cubicBezTo>
                <a:close/>
                <a:moveTo>
                  <a:pt x="186" y="74"/>
                </a:moveTo>
                <a:cubicBezTo>
                  <a:pt x="186" y="74"/>
                  <a:pt x="187" y="74"/>
                  <a:pt x="187" y="74"/>
                </a:cubicBezTo>
                <a:cubicBezTo>
                  <a:pt x="187" y="74"/>
                  <a:pt x="187" y="74"/>
                  <a:pt x="187" y="74"/>
                </a:cubicBezTo>
                <a:cubicBezTo>
                  <a:pt x="187" y="74"/>
                  <a:pt x="187" y="74"/>
                  <a:pt x="187" y="74"/>
                </a:cubicBezTo>
                <a:cubicBezTo>
                  <a:pt x="187" y="74"/>
                  <a:pt x="188" y="74"/>
                  <a:pt x="188" y="74"/>
                </a:cubicBezTo>
                <a:cubicBezTo>
                  <a:pt x="188" y="73"/>
                  <a:pt x="188" y="73"/>
                  <a:pt x="188" y="73"/>
                </a:cubicBezTo>
                <a:cubicBezTo>
                  <a:pt x="188" y="73"/>
                  <a:pt x="188" y="73"/>
                  <a:pt x="188" y="73"/>
                </a:cubicBezTo>
                <a:cubicBezTo>
                  <a:pt x="188" y="73"/>
                  <a:pt x="188" y="73"/>
                  <a:pt x="188" y="73"/>
                </a:cubicBezTo>
                <a:cubicBezTo>
                  <a:pt x="188" y="73"/>
                  <a:pt x="188" y="73"/>
                  <a:pt x="188" y="73"/>
                </a:cubicBezTo>
                <a:cubicBezTo>
                  <a:pt x="188" y="73"/>
                  <a:pt x="188" y="72"/>
                  <a:pt x="188" y="72"/>
                </a:cubicBezTo>
                <a:cubicBezTo>
                  <a:pt x="188" y="72"/>
                  <a:pt x="187" y="72"/>
                  <a:pt x="187" y="72"/>
                </a:cubicBezTo>
                <a:cubicBezTo>
                  <a:pt x="187" y="72"/>
                  <a:pt x="187" y="72"/>
                  <a:pt x="187" y="72"/>
                </a:cubicBezTo>
                <a:cubicBezTo>
                  <a:pt x="187" y="72"/>
                  <a:pt x="187" y="72"/>
                  <a:pt x="187" y="72"/>
                </a:cubicBezTo>
                <a:cubicBezTo>
                  <a:pt x="187" y="72"/>
                  <a:pt x="187" y="72"/>
                  <a:pt x="187" y="72"/>
                </a:cubicBezTo>
                <a:cubicBezTo>
                  <a:pt x="187" y="72"/>
                  <a:pt x="187" y="72"/>
                  <a:pt x="187" y="71"/>
                </a:cubicBezTo>
                <a:cubicBezTo>
                  <a:pt x="187" y="71"/>
                  <a:pt x="187" y="71"/>
                  <a:pt x="187" y="71"/>
                </a:cubicBezTo>
                <a:cubicBezTo>
                  <a:pt x="187" y="71"/>
                  <a:pt x="187" y="71"/>
                  <a:pt x="187" y="71"/>
                </a:cubicBezTo>
                <a:cubicBezTo>
                  <a:pt x="187" y="71"/>
                  <a:pt x="187" y="71"/>
                  <a:pt x="187" y="71"/>
                </a:cubicBezTo>
                <a:cubicBezTo>
                  <a:pt x="187" y="70"/>
                  <a:pt x="187" y="70"/>
                  <a:pt x="187" y="70"/>
                </a:cubicBezTo>
                <a:cubicBezTo>
                  <a:pt x="187" y="70"/>
                  <a:pt x="187" y="70"/>
                  <a:pt x="187" y="70"/>
                </a:cubicBezTo>
                <a:cubicBezTo>
                  <a:pt x="187" y="70"/>
                  <a:pt x="187" y="70"/>
                  <a:pt x="187" y="70"/>
                </a:cubicBezTo>
                <a:cubicBezTo>
                  <a:pt x="187" y="69"/>
                  <a:pt x="187" y="69"/>
                  <a:pt x="187" y="69"/>
                </a:cubicBezTo>
                <a:cubicBezTo>
                  <a:pt x="187" y="69"/>
                  <a:pt x="187" y="69"/>
                  <a:pt x="187" y="69"/>
                </a:cubicBezTo>
                <a:cubicBezTo>
                  <a:pt x="187" y="69"/>
                  <a:pt x="187" y="70"/>
                  <a:pt x="187" y="70"/>
                </a:cubicBezTo>
                <a:cubicBezTo>
                  <a:pt x="187" y="70"/>
                  <a:pt x="187" y="70"/>
                  <a:pt x="188" y="70"/>
                </a:cubicBezTo>
                <a:cubicBezTo>
                  <a:pt x="188" y="70"/>
                  <a:pt x="188" y="69"/>
                  <a:pt x="188" y="69"/>
                </a:cubicBezTo>
                <a:cubicBezTo>
                  <a:pt x="188" y="69"/>
                  <a:pt x="188" y="69"/>
                  <a:pt x="188" y="69"/>
                </a:cubicBezTo>
                <a:cubicBezTo>
                  <a:pt x="188" y="70"/>
                  <a:pt x="188" y="70"/>
                  <a:pt x="188" y="70"/>
                </a:cubicBezTo>
                <a:cubicBezTo>
                  <a:pt x="188" y="70"/>
                  <a:pt x="188" y="70"/>
                  <a:pt x="188" y="69"/>
                </a:cubicBezTo>
                <a:cubicBezTo>
                  <a:pt x="188" y="69"/>
                  <a:pt x="188" y="69"/>
                  <a:pt x="188" y="69"/>
                </a:cubicBezTo>
                <a:cubicBezTo>
                  <a:pt x="188" y="69"/>
                  <a:pt x="188" y="69"/>
                  <a:pt x="188" y="69"/>
                </a:cubicBezTo>
                <a:cubicBezTo>
                  <a:pt x="188" y="68"/>
                  <a:pt x="188" y="68"/>
                  <a:pt x="188" y="68"/>
                </a:cubicBezTo>
                <a:cubicBezTo>
                  <a:pt x="188" y="68"/>
                  <a:pt x="188" y="68"/>
                  <a:pt x="188" y="68"/>
                </a:cubicBezTo>
                <a:cubicBezTo>
                  <a:pt x="188" y="68"/>
                  <a:pt x="188" y="68"/>
                  <a:pt x="188" y="68"/>
                </a:cubicBezTo>
                <a:cubicBezTo>
                  <a:pt x="188" y="67"/>
                  <a:pt x="188" y="67"/>
                  <a:pt x="188" y="67"/>
                </a:cubicBezTo>
                <a:cubicBezTo>
                  <a:pt x="188" y="67"/>
                  <a:pt x="188" y="67"/>
                  <a:pt x="188" y="67"/>
                </a:cubicBezTo>
                <a:cubicBezTo>
                  <a:pt x="187" y="67"/>
                  <a:pt x="187" y="67"/>
                  <a:pt x="187" y="67"/>
                </a:cubicBezTo>
                <a:cubicBezTo>
                  <a:pt x="187" y="67"/>
                  <a:pt x="187" y="67"/>
                  <a:pt x="187" y="67"/>
                </a:cubicBezTo>
                <a:cubicBezTo>
                  <a:pt x="187" y="67"/>
                  <a:pt x="187" y="67"/>
                  <a:pt x="187" y="67"/>
                </a:cubicBezTo>
                <a:cubicBezTo>
                  <a:pt x="187" y="67"/>
                  <a:pt x="187" y="67"/>
                  <a:pt x="187" y="67"/>
                </a:cubicBezTo>
                <a:cubicBezTo>
                  <a:pt x="187" y="67"/>
                  <a:pt x="187" y="67"/>
                  <a:pt x="187" y="67"/>
                </a:cubicBezTo>
                <a:cubicBezTo>
                  <a:pt x="187" y="67"/>
                  <a:pt x="187" y="67"/>
                  <a:pt x="187" y="67"/>
                </a:cubicBezTo>
                <a:cubicBezTo>
                  <a:pt x="187" y="67"/>
                  <a:pt x="187" y="67"/>
                  <a:pt x="187" y="67"/>
                </a:cubicBezTo>
                <a:cubicBezTo>
                  <a:pt x="186" y="67"/>
                  <a:pt x="186" y="68"/>
                  <a:pt x="186" y="69"/>
                </a:cubicBezTo>
                <a:cubicBezTo>
                  <a:pt x="186" y="69"/>
                  <a:pt x="186" y="69"/>
                  <a:pt x="186" y="69"/>
                </a:cubicBezTo>
                <a:cubicBezTo>
                  <a:pt x="186" y="69"/>
                  <a:pt x="186" y="70"/>
                  <a:pt x="186" y="70"/>
                </a:cubicBezTo>
                <a:cubicBezTo>
                  <a:pt x="186" y="70"/>
                  <a:pt x="186" y="70"/>
                  <a:pt x="186" y="70"/>
                </a:cubicBezTo>
                <a:cubicBezTo>
                  <a:pt x="186" y="70"/>
                  <a:pt x="186" y="70"/>
                  <a:pt x="186" y="70"/>
                </a:cubicBezTo>
                <a:cubicBezTo>
                  <a:pt x="186" y="70"/>
                  <a:pt x="186" y="70"/>
                  <a:pt x="186" y="70"/>
                </a:cubicBezTo>
                <a:cubicBezTo>
                  <a:pt x="186" y="71"/>
                  <a:pt x="186" y="71"/>
                  <a:pt x="186" y="71"/>
                </a:cubicBezTo>
                <a:cubicBezTo>
                  <a:pt x="185" y="71"/>
                  <a:pt x="185" y="71"/>
                  <a:pt x="185" y="71"/>
                </a:cubicBezTo>
                <a:cubicBezTo>
                  <a:pt x="185" y="71"/>
                  <a:pt x="185" y="71"/>
                  <a:pt x="186" y="71"/>
                </a:cubicBezTo>
                <a:cubicBezTo>
                  <a:pt x="186" y="71"/>
                  <a:pt x="186" y="71"/>
                  <a:pt x="185" y="71"/>
                </a:cubicBezTo>
                <a:cubicBezTo>
                  <a:pt x="185" y="71"/>
                  <a:pt x="185" y="71"/>
                  <a:pt x="185" y="72"/>
                </a:cubicBezTo>
                <a:cubicBezTo>
                  <a:pt x="186" y="72"/>
                  <a:pt x="186" y="72"/>
                  <a:pt x="186" y="72"/>
                </a:cubicBezTo>
                <a:cubicBezTo>
                  <a:pt x="186" y="72"/>
                  <a:pt x="185" y="72"/>
                  <a:pt x="185" y="72"/>
                </a:cubicBezTo>
                <a:cubicBezTo>
                  <a:pt x="185" y="72"/>
                  <a:pt x="185" y="72"/>
                  <a:pt x="185" y="72"/>
                </a:cubicBezTo>
                <a:cubicBezTo>
                  <a:pt x="185" y="72"/>
                  <a:pt x="185" y="72"/>
                  <a:pt x="186" y="72"/>
                </a:cubicBezTo>
                <a:cubicBezTo>
                  <a:pt x="186" y="72"/>
                  <a:pt x="186" y="72"/>
                  <a:pt x="185" y="73"/>
                </a:cubicBezTo>
                <a:cubicBezTo>
                  <a:pt x="185" y="73"/>
                  <a:pt x="185" y="73"/>
                  <a:pt x="185" y="73"/>
                </a:cubicBezTo>
                <a:cubicBezTo>
                  <a:pt x="185" y="74"/>
                  <a:pt x="185" y="74"/>
                  <a:pt x="185" y="74"/>
                </a:cubicBezTo>
                <a:cubicBezTo>
                  <a:pt x="185" y="74"/>
                  <a:pt x="184" y="74"/>
                  <a:pt x="184" y="74"/>
                </a:cubicBezTo>
                <a:cubicBezTo>
                  <a:pt x="184" y="74"/>
                  <a:pt x="184" y="75"/>
                  <a:pt x="184" y="75"/>
                </a:cubicBezTo>
                <a:cubicBezTo>
                  <a:pt x="184" y="75"/>
                  <a:pt x="184" y="75"/>
                  <a:pt x="185" y="75"/>
                </a:cubicBezTo>
                <a:cubicBezTo>
                  <a:pt x="185" y="75"/>
                  <a:pt x="185" y="75"/>
                  <a:pt x="185" y="75"/>
                </a:cubicBezTo>
                <a:cubicBezTo>
                  <a:pt x="185" y="75"/>
                  <a:pt x="185" y="75"/>
                  <a:pt x="185" y="75"/>
                </a:cubicBezTo>
                <a:cubicBezTo>
                  <a:pt x="185" y="75"/>
                  <a:pt x="185" y="75"/>
                  <a:pt x="185" y="75"/>
                </a:cubicBezTo>
                <a:cubicBezTo>
                  <a:pt x="185" y="75"/>
                  <a:pt x="185" y="76"/>
                  <a:pt x="186" y="76"/>
                </a:cubicBezTo>
                <a:cubicBezTo>
                  <a:pt x="186" y="76"/>
                  <a:pt x="186" y="75"/>
                  <a:pt x="186" y="75"/>
                </a:cubicBezTo>
                <a:cubicBezTo>
                  <a:pt x="186" y="75"/>
                  <a:pt x="186" y="75"/>
                  <a:pt x="186" y="75"/>
                </a:cubicBezTo>
                <a:cubicBezTo>
                  <a:pt x="186" y="75"/>
                  <a:pt x="186" y="74"/>
                  <a:pt x="186" y="74"/>
                </a:cubicBezTo>
                <a:cubicBezTo>
                  <a:pt x="186" y="74"/>
                  <a:pt x="186" y="74"/>
                  <a:pt x="186" y="74"/>
                </a:cubicBezTo>
                <a:cubicBezTo>
                  <a:pt x="186" y="74"/>
                  <a:pt x="186" y="74"/>
                  <a:pt x="186" y="74"/>
                </a:cubicBezTo>
                <a:close/>
                <a:moveTo>
                  <a:pt x="170" y="77"/>
                </a:moveTo>
                <a:cubicBezTo>
                  <a:pt x="170" y="77"/>
                  <a:pt x="170" y="76"/>
                  <a:pt x="170" y="76"/>
                </a:cubicBezTo>
                <a:cubicBezTo>
                  <a:pt x="170" y="76"/>
                  <a:pt x="170" y="76"/>
                  <a:pt x="170" y="77"/>
                </a:cubicBezTo>
                <a:cubicBezTo>
                  <a:pt x="170" y="77"/>
                  <a:pt x="170" y="77"/>
                  <a:pt x="170" y="77"/>
                </a:cubicBezTo>
                <a:cubicBezTo>
                  <a:pt x="170" y="77"/>
                  <a:pt x="170" y="78"/>
                  <a:pt x="170" y="79"/>
                </a:cubicBezTo>
                <a:cubicBezTo>
                  <a:pt x="170" y="79"/>
                  <a:pt x="170" y="79"/>
                  <a:pt x="170" y="79"/>
                </a:cubicBezTo>
                <a:cubicBezTo>
                  <a:pt x="170" y="80"/>
                  <a:pt x="170" y="80"/>
                  <a:pt x="170" y="81"/>
                </a:cubicBezTo>
                <a:cubicBezTo>
                  <a:pt x="170" y="81"/>
                  <a:pt x="170" y="81"/>
                  <a:pt x="170" y="81"/>
                </a:cubicBezTo>
                <a:cubicBezTo>
                  <a:pt x="170" y="81"/>
                  <a:pt x="170" y="80"/>
                  <a:pt x="170" y="80"/>
                </a:cubicBezTo>
                <a:cubicBezTo>
                  <a:pt x="170" y="80"/>
                  <a:pt x="170" y="80"/>
                  <a:pt x="170" y="80"/>
                </a:cubicBezTo>
                <a:cubicBezTo>
                  <a:pt x="171" y="80"/>
                  <a:pt x="170" y="79"/>
                  <a:pt x="171" y="79"/>
                </a:cubicBezTo>
                <a:cubicBezTo>
                  <a:pt x="171" y="78"/>
                  <a:pt x="171" y="77"/>
                  <a:pt x="170" y="77"/>
                </a:cubicBezTo>
                <a:close/>
                <a:moveTo>
                  <a:pt x="143" y="62"/>
                </a:moveTo>
                <a:cubicBezTo>
                  <a:pt x="143" y="62"/>
                  <a:pt x="143" y="62"/>
                  <a:pt x="143" y="61"/>
                </a:cubicBezTo>
                <a:cubicBezTo>
                  <a:pt x="143" y="61"/>
                  <a:pt x="143" y="61"/>
                  <a:pt x="143" y="61"/>
                </a:cubicBezTo>
                <a:cubicBezTo>
                  <a:pt x="143" y="61"/>
                  <a:pt x="143" y="61"/>
                  <a:pt x="143" y="60"/>
                </a:cubicBezTo>
                <a:cubicBezTo>
                  <a:pt x="143" y="60"/>
                  <a:pt x="143" y="60"/>
                  <a:pt x="143" y="60"/>
                </a:cubicBezTo>
                <a:cubicBezTo>
                  <a:pt x="143" y="60"/>
                  <a:pt x="143" y="60"/>
                  <a:pt x="143" y="60"/>
                </a:cubicBezTo>
                <a:cubicBezTo>
                  <a:pt x="143" y="60"/>
                  <a:pt x="143" y="60"/>
                  <a:pt x="143" y="60"/>
                </a:cubicBezTo>
                <a:cubicBezTo>
                  <a:pt x="143" y="61"/>
                  <a:pt x="143" y="61"/>
                  <a:pt x="143" y="61"/>
                </a:cubicBezTo>
                <a:cubicBezTo>
                  <a:pt x="143" y="61"/>
                  <a:pt x="143" y="61"/>
                  <a:pt x="143" y="61"/>
                </a:cubicBezTo>
                <a:cubicBezTo>
                  <a:pt x="143" y="61"/>
                  <a:pt x="143" y="61"/>
                  <a:pt x="143" y="61"/>
                </a:cubicBezTo>
                <a:cubicBezTo>
                  <a:pt x="143" y="61"/>
                  <a:pt x="143" y="62"/>
                  <a:pt x="143" y="62"/>
                </a:cubicBezTo>
                <a:close/>
                <a:moveTo>
                  <a:pt x="142" y="63"/>
                </a:moveTo>
                <a:cubicBezTo>
                  <a:pt x="142" y="63"/>
                  <a:pt x="143" y="63"/>
                  <a:pt x="143" y="62"/>
                </a:cubicBezTo>
                <a:cubicBezTo>
                  <a:pt x="143" y="62"/>
                  <a:pt x="143" y="62"/>
                  <a:pt x="142" y="62"/>
                </a:cubicBezTo>
                <a:cubicBezTo>
                  <a:pt x="142" y="62"/>
                  <a:pt x="142" y="62"/>
                  <a:pt x="142" y="62"/>
                </a:cubicBezTo>
                <a:cubicBezTo>
                  <a:pt x="142" y="62"/>
                  <a:pt x="142" y="62"/>
                  <a:pt x="142" y="61"/>
                </a:cubicBezTo>
                <a:cubicBezTo>
                  <a:pt x="142" y="61"/>
                  <a:pt x="142" y="61"/>
                  <a:pt x="142" y="61"/>
                </a:cubicBezTo>
                <a:cubicBezTo>
                  <a:pt x="142" y="61"/>
                  <a:pt x="143" y="61"/>
                  <a:pt x="143" y="61"/>
                </a:cubicBezTo>
                <a:cubicBezTo>
                  <a:pt x="143" y="61"/>
                  <a:pt x="143" y="61"/>
                  <a:pt x="142" y="60"/>
                </a:cubicBezTo>
                <a:cubicBezTo>
                  <a:pt x="142" y="60"/>
                  <a:pt x="142" y="60"/>
                  <a:pt x="142" y="60"/>
                </a:cubicBezTo>
                <a:cubicBezTo>
                  <a:pt x="142" y="60"/>
                  <a:pt x="142" y="60"/>
                  <a:pt x="142" y="60"/>
                </a:cubicBezTo>
                <a:cubicBezTo>
                  <a:pt x="142" y="60"/>
                  <a:pt x="142" y="60"/>
                  <a:pt x="142" y="59"/>
                </a:cubicBezTo>
                <a:cubicBezTo>
                  <a:pt x="142" y="59"/>
                  <a:pt x="142" y="59"/>
                  <a:pt x="142" y="59"/>
                </a:cubicBezTo>
                <a:cubicBezTo>
                  <a:pt x="142" y="59"/>
                  <a:pt x="142" y="59"/>
                  <a:pt x="142" y="59"/>
                </a:cubicBezTo>
                <a:cubicBezTo>
                  <a:pt x="142" y="59"/>
                  <a:pt x="142" y="59"/>
                  <a:pt x="142" y="59"/>
                </a:cubicBezTo>
                <a:cubicBezTo>
                  <a:pt x="142" y="60"/>
                  <a:pt x="141" y="60"/>
                  <a:pt x="141" y="60"/>
                </a:cubicBezTo>
                <a:cubicBezTo>
                  <a:pt x="141" y="60"/>
                  <a:pt x="141" y="60"/>
                  <a:pt x="141" y="60"/>
                </a:cubicBezTo>
                <a:cubicBezTo>
                  <a:pt x="141" y="60"/>
                  <a:pt x="141" y="60"/>
                  <a:pt x="141" y="60"/>
                </a:cubicBezTo>
                <a:cubicBezTo>
                  <a:pt x="141" y="61"/>
                  <a:pt x="141" y="61"/>
                  <a:pt x="141" y="61"/>
                </a:cubicBezTo>
                <a:cubicBezTo>
                  <a:pt x="141" y="61"/>
                  <a:pt x="141" y="61"/>
                  <a:pt x="141" y="62"/>
                </a:cubicBezTo>
                <a:cubicBezTo>
                  <a:pt x="141" y="62"/>
                  <a:pt x="141" y="62"/>
                  <a:pt x="140" y="62"/>
                </a:cubicBezTo>
                <a:cubicBezTo>
                  <a:pt x="140" y="62"/>
                  <a:pt x="140" y="62"/>
                  <a:pt x="141" y="62"/>
                </a:cubicBezTo>
                <a:cubicBezTo>
                  <a:pt x="141" y="62"/>
                  <a:pt x="141" y="62"/>
                  <a:pt x="141" y="62"/>
                </a:cubicBezTo>
                <a:cubicBezTo>
                  <a:pt x="141" y="63"/>
                  <a:pt x="141" y="63"/>
                  <a:pt x="141" y="63"/>
                </a:cubicBezTo>
                <a:cubicBezTo>
                  <a:pt x="141" y="63"/>
                  <a:pt x="141" y="63"/>
                  <a:pt x="141" y="63"/>
                </a:cubicBezTo>
                <a:cubicBezTo>
                  <a:pt x="141" y="63"/>
                  <a:pt x="141" y="63"/>
                  <a:pt x="141" y="63"/>
                </a:cubicBezTo>
                <a:cubicBezTo>
                  <a:pt x="141" y="64"/>
                  <a:pt x="141" y="64"/>
                  <a:pt x="141" y="64"/>
                </a:cubicBezTo>
                <a:cubicBezTo>
                  <a:pt x="141" y="64"/>
                  <a:pt x="141" y="64"/>
                  <a:pt x="141" y="64"/>
                </a:cubicBezTo>
                <a:cubicBezTo>
                  <a:pt x="141" y="64"/>
                  <a:pt x="141" y="64"/>
                  <a:pt x="141" y="65"/>
                </a:cubicBezTo>
                <a:cubicBezTo>
                  <a:pt x="141" y="65"/>
                  <a:pt x="141" y="65"/>
                  <a:pt x="141" y="65"/>
                </a:cubicBezTo>
                <a:cubicBezTo>
                  <a:pt x="141" y="65"/>
                  <a:pt x="141" y="65"/>
                  <a:pt x="141" y="65"/>
                </a:cubicBezTo>
                <a:cubicBezTo>
                  <a:pt x="141" y="65"/>
                  <a:pt x="141" y="65"/>
                  <a:pt x="141" y="65"/>
                </a:cubicBezTo>
                <a:cubicBezTo>
                  <a:pt x="141" y="65"/>
                  <a:pt x="141" y="65"/>
                  <a:pt x="141" y="64"/>
                </a:cubicBezTo>
                <a:cubicBezTo>
                  <a:pt x="141" y="64"/>
                  <a:pt x="142" y="64"/>
                  <a:pt x="142" y="64"/>
                </a:cubicBezTo>
                <a:cubicBezTo>
                  <a:pt x="142" y="64"/>
                  <a:pt x="142" y="64"/>
                  <a:pt x="142" y="64"/>
                </a:cubicBezTo>
                <a:cubicBezTo>
                  <a:pt x="142" y="64"/>
                  <a:pt x="142" y="64"/>
                  <a:pt x="142" y="64"/>
                </a:cubicBezTo>
                <a:cubicBezTo>
                  <a:pt x="142" y="64"/>
                  <a:pt x="142" y="64"/>
                  <a:pt x="142" y="64"/>
                </a:cubicBezTo>
                <a:cubicBezTo>
                  <a:pt x="142" y="64"/>
                  <a:pt x="142" y="64"/>
                  <a:pt x="142" y="64"/>
                </a:cubicBezTo>
                <a:cubicBezTo>
                  <a:pt x="142" y="64"/>
                  <a:pt x="142" y="64"/>
                  <a:pt x="142" y="64"/>
                </a:cubicBezTo>
                <a:cubicBezTo>
                  <a:pt x="143" y="64"/>
                  <a:pt x="143" y="64"/>
                  <a:pt x="143" y="63"/>
                </a:cubicBezTo>
                <a:cubicBezTo>
                  <a:pt x="142" y="63"/>
                  <a:pt x="142" y="63"/>
                  <a:pt x="142" y="63"/>
                </a:cubicBezTo>
                <a:cubicBezTo>
                  <a:pt x="142" y="63"/>
                  <a:pt x="142" y="63"/>
                  <a:pt x="142" y="63"/>
                </a:cubicBezTo>
                <a:cubicBezTo>
                  <a:pt x="142" y="63"/>
                  <a:pt x="142" y="63"/>
                  <a:pt x="142" y="63"/>
                </a:cubicBezTo>
                <a:cubicBezTo>
                  <a:pt x="142" y="63"/>
                  <a:pt x="142" y="63"/>
                  <a:pt x="142" y="63"/>
                </a:cubicBezTo>
                <a:close/>
                <a:moveTo>
                  <a:pt x="57" y="31"/>
                </a:moveTo>
                <a:cubicBezTo>
                  <a:pt x="57" y="31"/>
                  <a:pt x="57" y="31"/>
                  <a:pt x="57" y="31"/>
                </a:cubicBezTo>
                <a:cubicBezTo>
                  <a:pt x="57" y="31"/>
                  <a:pt x="57" y="31"/>
                  <a:pt x="57" y="31"/>
                </a:cubicBezTo>
                <a:cubicBezTo>
                  <a:pt x="57" y="31"/>
                  <a:pt x="57" y="31"/>
                  <a:pt x="57" y="31"/>
                </a:cubicBezTo>
                <a:cubicBezTo>
                  <a:pt x="57" y="31"/>
                  <a:pt x="57" y="31"/>
                  <a:pt x="57" y="31"/>
                </a:cubicBezTo>
                <a:cubicBezTo>
                  <a:pt x="57" y="31"/>
                  <a:pt x="57" y="31"/>
                  <a:pt x="57" y="31"/>
                </a:cubicBezTo>
                <a:close/>
                <a:moveTo>
                  <a:pt x="58" y="32"/>
                </a:moveTo>
                <a:cubicBezTo>
                  <a:pt x="58" y="32"/>
                  <a:pt x="58" y="32"/>
                  <a:pt x="58" y="32"/>
                </a:cubicBezTo>
                <a:cubicBezTo>
                  <a:pt x="58" y="32"/>
                  <a:pt x="58" y="32"/>
                  <a:pt x="58" y="33"/>
                </a:cubicBezTo>
                <a:cubicBezTo>
                  <a:pt x="58" y="33"/>
                  <a:pt x="58" y="33"/>
                  <a:pt x="58" y="33"/>
                </a:cubicBezTo>
                <a:cubicBezTo>
                  <a:pt x="58" y="32"/>
                  <a:pt x="58" y="32"/>
                  <a:pt x="58" y="32"/>
                </a:cubicBezTo>
                <a:cubicBezTo>
                  <a:pt x="58" y="32"/>
                  <a:pt x="58" y="32"/>
                  <a:pt x="58" y="32"/>
                </a:cubicBezTo>
                <a:cubicBezTo>
                  <a:pt x="58" y="32"/>
                  <a:pt x="58" y="32"/>
                  <a:pt x="58" y="32"/>
                </a:cubicBezTo>
                <a:cubicBezTo>
                  <a:pt x="57" y="32"/>
                  <a:pt x="57" y="32"/>
                  <a:pt x="57" y="32"/>
                </a:cubicBezTo>
                <a:cubicBezTo>
                  <a:pt x="57" y="32"/>
                  <a:pt x="57" y="32"/>
                  <a:pt x="57" y="32"/>
                </a:cubicBezTo>
                <a:cubicBezTo>
                  <a:pt x="57" y="32"/>
                  <a:pt x="58" y="32"/>
                  <a:pt x="58" y="32"/>
                </a:cubicBezTo>
                <a:close/>
                <a:moveTo>
                  <a:pt x="57" y="32"/>
                </a:moveTo>
                <a:cubicBezTo>
                  <a:pt x="57" y="32"/>
                  <a:pt x="57" y="33"/>
                  <a:pt x="57" y="33"/>
                </a:cubicBezTo>
                <a:cubicBezTo>
                  <a:pt x="57" y="33"/>
                  <a:pt x="57" y="33"/>
                  <a:pt x="58" y="33"/>
                </a:cubicBezTo>
                <a:cubicBezTo>
                  <a:pt x="58" y="33"/>
                  <a:pt x="58" y="32"/>
                  <a:pt x="58" y="32"/>
                </a:cubicBezTo>
                <a:cubicBezTo>
                  <a:pt x="58" y="32"/>
                  <a:pt x="58" y="32"/>
                  <a:pt x="57" y="32"/>
                </a:cubicBezTo>
                <a:cubicBezTo>
                  <a:pt x="57" y="32"/>
                  <a:pt x="57" y="32"/>
                  <a:pt x="57" y="32"/>
                </a:cubicBezTo>
                <a:cubicBezTo>
                  <a:pt x="57" y="32"/>
                  <a:pt x="57" y="32"/>
                  <a:pt x="57" y="32"/>
                </a:cubicBezTo>
                <a:cubicBezTo>
                  <a:pt x="57" y="32"/>
                  <a:pt x="57" y="32"/>
                  <a:pt x="57" y="32"/>
                </a:cubicBezTo>
                <a:cubicBezTo>
                  <a:pt x="57" y="32"/>
                  <a:pt x="57" y="32"/>
                  <a:pt x="57" y="32"/>
                </a:cubicBezTo>
                <a:cubicBezTo>
                  <a:pt x="57" y="32"/>
                  <a:pt x="57" y="32"/>
                  <a:pt x="57" y="32"/>
                </a:cubicBezTo>
                <a:cubicBezTo>
                  <a:pt x="57" y="32"/>
                  <a:pt x="57" y="32"/>
                  <a:pt x="57" y="32"/>
                </a:cubicBezTo>
                <a:close/>
                <a:moveTo>
                  <a:pt x="58" y="31"/>
                </a:moveTo>
                <a:cubicBezTo>
                  <a:pt x="58" y="31"/>
                  <a:pt x="58" y="31"/>
                  <a:pt x="58" y="31"/>
                </a:cubicBezTo>
                <a:cubicBezTo>
                  <a:pt x="58" y="31"/>
                  <a:pt x="58" y="31"/>
                  <a:pt x="58" y="31"/>
                </a:cubicBezTo>
                <a:cubicBezTo>
                  <a:pt x="58" y="32"/>
                  <a:pt x="58" y="32"/>
                  <a:pt x="58" y="32"/>
                </a:cubicBezTo>
                <a:cubicBezTo>
                  <a:pt x="58" y="32"/>
                  <a:pt x="58" y="31"/>
                  <a:pt x="58" y="31"/>
                </a:cubicBezTo>
                <a:cubicBezTo>
                  <a:pt x="58" y="31"/>
                  <a:pt x="58" y="31"/>
                  <a:pt x="58" y="31"/>
                </a:cubicBezTo>
                <a:cubicBezTo>
                  <a:pt x="58" y="31"/>
                  <a:pt x="58" y="31"/>
                  <a:pt x="58" y="31"/>
                </a:cubicBezTo>
                <a:cubicBezTo>
                  <a:pt x="58" y="31"/>
                  <a:pt x="58" y="31"/>
                  <a:pt x="58" y="31"/>
                </a:cubicBezTo>
                <a:cubicBezTo>
                  <a:pt x="58" y="31"/>
                  <a:pt x="58" y="31"/>
                  <a:pt x="58" y="31"/>
                </a:cubicBezTo>
                <a:cubicBezTo>
                  <a:pt x="58" y="31"/>
                  <a:pt x="58" y="31"/>
                  <a:pt x="58" y="31"/>
                </a:cubicBezTo>
                <a:cubicBezTo>
                  <a:pt x="58" y="31"/>
                  <a:pt x="58" y="31"/>
                  <a:pt x="58" y="31"/>
                </a:cubicBezTo>
                <a:cubicBezTo>
                  <a:pt x="58" y="31"/>
                  <a:pt x="58" y="31"/>
                  <a:pt x="58" y="31"/>
                </a:cubicBezTo>
                <a:cubicBezTo>
                  <a:pt x="58" y="31"/>
                  <a:pt x="58" y="31"/>
                  <a:pt x="58" y="31"/>
                </a:cubicBezTo>
                <a:cubicBezTo>
                  <a:pt x="58" y="31"/>
                  <a:pt x="58" y="31"/>
                  <a:pt x="58" y="31"/>
                </a:cubicBezTo>
                <a:cubicBezTo>
                  <a:pt x="58" y="31"/>
                  <a:pt x="58" y="31"/>
                  <a:pt x="58" y="31"/>
                </a:cubicBezTo>
                <a:cubicBezTo>
                  <a:pt x="58" y="31"/>
                  <a:pt x="58" y="31"/>
                  <a:pt x="58" y="31"/>
                </a:cubicBezTo>
                <a:close/>
                <a:moveTo>
                  <a:pt x="63" y="33"/>
                </a:moveTo>
                <a:cubicBezTo>
                  <a:pt x="63" y="33"/>
                  <a:pt x="63" y="33"/>
                  <a:pt x="63" y="33"/>
                </a:cubicBezTo>
                <a:cubicBezTo>
                  <a:pt x="63" y="33"/>
                  <a:pt x="64" y="33"/>
                  <a:pt x="64" y="33"/>
                </a:cubicBezTo>
                <a:cubicBezTo>
                  <a:pt x="64" y="33"/>
                  <a:pt x="63" y="33"/>
                  <a:pt x="63" y="33"/>
                </a:cubicBezTo>
                <a:cubicBezTo>
                  <a:pt x="63" y="33"/>
                  <a:pt x="64" y="33"/>
                  <a:pt x="64" y="33"/>
                </a:cubicBezTo>
                <a:cubicBezTo>
                  <a:pt x="64" y="33"/>
                  <a:pt x="64" y="33"/>
                  <a:pt x="64" y="33"/>
                </a:cubicBezTo>
                <a:cubicBezTo>
                  <a:pt x="64" y="32"/>
                  <a:pt x="64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3"/>
                  <a:pt x="63" y="33"/>
                </a:cubicBezTo>
                <a:cubicBezTo>
                  <a:pt x="63" y="33"/>
                  <a:pt x="63" y="33"/>
                  <a:pt x="63" y="33"/>
                </a:cubicBezTo>
                <a:cubicBezTo>
                  <a:pt x="63" y="33"/>
                  <a:pt x="63" y="33"/>
                  <a:pt x="63" y="33"/>
                </a:cubicBezTo>
                <a:close/>
                <a:moveTo>
                  <a:pt x="58" y="31"/>
                </a:moveTo>
                <a:cubicBezTo>
                  <a:pt x="58" y="31"/>
                  <a:pt x="58" y="31"/>
                  <a:pt x="58" y="31"/>
                </a:cubicBezTo>
                <a:cubicBezTo>
                  <a:pt x="58" y="31"/>
                  <a:pt x="58" y="31"/>
                  <a:pt x="58" y="31"/>
                </a:cubicBezTo>
                <a:cubicBezTo>
                  <a:pt x="59" y="31"/>
                  <a:pt x="59" y="31"/>
                  <a:pt x="59" y="31"/>
                </a:cubicBezTo>
                <a:cubicBezTo>
                  <a:pt x="59" y="31"/>
                  <a:pt x="59" y="31"/>
                  <a:pt x="59" y="31"/>
                </a:cubicBezTo>
                <a:cubicBezTo>
                  <a:pt x="59" y="31"/>
                  <a:pt x="59" y="31"/>
                  <a:pt x="59" y="31"/>
                </a:cubicBezTo>
                <a:cubicBezTo>
                  <a:pt x="59" y="31"/>
                  <a:pt x="59" y="31"/>
                  <a:pt x="59" y="31"/>
                </a:cubicBezTo>
                <a:cubicBezTo>
                  <a:pt x="59" y="31"/>
                  <a:pt x="59" y="31"/>
                  <a:pt x="59" y="31"/>
                </a:cubicBezTo>
                <a:cubicBezTo>
                  <a:pt x="59" y="31"/>
                  <a:pt x="59" y="31"/>
                  <a:pt x="59" y="31"/>
                </a:cubicBezTo>
                <a:cubicBezTo>
                  <a:pt x="59" y="31"/>
                  <a:pt x="59" y="31"/>
                  <a:pt x="59" y="31"/>
                </a:cubicBezTo>
                <a:cubicBezTo>
                  <a:pt x="59" y="31"/>
                  <a:pt x="59" y="31"/>
                  <a:pt x="59" y="31"/>
                </a:cubicBezTo>
                <a:cubicBezTo>
                  <a:pt x="59" y="31"/>
                  <a:pt x="59" y="31"/>
                  <a:pt x="60" y="31"/>
                </a:cubicBezTo>
                <a:cubicBezTo>
                  <a:pt x="60" y="31"/>
                  <a:pt x="60" y="31"/>
                  <a:pt x="60" y="31"/>
                </a:cubicBezTo>
                <a:cubicBezTo>
                  <a:pt x="60" y="30"/>
                  <a:pt x="60" y="30"/>
                  <a:pt x="60" y="30"/>
                </a:cubicBezTo>
                <a:cubicBezTo>
                  <a:pt x="60" y="30"/>
                  <a:pt x="59" y="30"/>
                  <a:pt x="59" y="30"/>
                </a:cubicBezTo>
                <a:cubicBezTo>
                  <a:pt x="59" y="30"/>
                  <a:pt x="59" y="30"/>
                  <a:pt x="59" y="30"/>
                </a:cubicBezTo>
                <a:cubicBezTo>
                  <a:pt x="59" y="30"/>
                  <a:pt x="59" y="30"/>
                  <a:pt x="59" y="30"/>
                </a:cubicBezTo>
                <a:cubicBezTo>
                  <a:pt x="59" y="30"/>
                  <a:pt x="59" y="30"/>
                  <a:pt x="59" y="30"/>
                </a:cubicBezTo>
                <a:cubicBezTo>
                  <a:pt x="59" y="30"/>
                  <a:pt x="59" y="30"/>
                  <a:pt x="59" y="30"/>
                </a:cubicBezTo>
                <a:cubicBezTo>
                  <a:pt x="59" y="30"/>
                  <a:pt x="59" y="30"/>
                  <a:pt x="59" y="30"/>
                </a:cubicBezTo>
                <a:cubicBezTo>
                  <a:pt x="59" y="30"/>
                  <a:pt x="59" y="30"/>
                  <a:pt x="59" y="30"/>
                </a:cubicBezTo>
                <a:cubicBezTo>
                  <a:pt x="59" y="30"/>
                  <a:pt x="59" y="30"/>
                  <a:pt x="59" y="30"/>
                </a:cubicBezTo>
                <a:cubicBezTo>
                  <a:pt x="59" y="30"/>
                  <a:pt x="59" y="30"/>
                  <a:pt x="59" y="30"/>
                </a:cubicBezTo>
                <a:cubicBezTo>
                  <a:pt x="59" y="30"/>
                  <a:pt x="59" y="30"/>
                  <a:pt x="58" y="30"/>
                </a:cubicBezTo>
                <a:cubicBezTo>
                  <a:pt x="58" y="30"/>
                  <a:pt x="58" y="30"/>
                  <a:pt x="58" y="30"/>
                </a:cubicBezTo>
                <a:cubicBezTo>
                  <a:pt x="58" y="30"/>
                  <a:pt x="58" y="30"/>
                  <a:pt x="58" y="30"/>
                </a:cubicBezTo>
                <a:cubicBezTo>
                  <a:pt x="58" y="30"/>
                  <a:pt x="58" y="30"/>
                  <a:pt x="58" y="30"/>
                </a:cubicBezTo>
                <a:cubicBezTo>
                  <a:pt x="58" y="30"/>
                  <a:pt x="58" y="31"/>
                  <a:pt x="58" y="31"/>
                </a:cubicBezTo>
                <a:close/>
                <a:moveTo>
                  <a:pt x="60" y="19"/>
                </a:moveTo>
                <a:cubicBezTo>
                  <a:pt x="60" y="19"/>
                  <a:pt x="60" y="20"/>
                  <a:pt x="60" y="20"/>
                </a:cubicBezTo>
                <a:cubicBezTo>
                  <a:pt x="60" y="20"/>
                  <a:pt x="60" y="19"/>
                  <a:pt x="60" y="19"/>
                </a:cubicBezTo>
                <a:cubicBezTo>
                  <a:pt x="60" y="19"/>
                  <a:pt x="60" y="19"/>
                  <a:pt x="60" y="19"/>
                </a:cubicBezTo>
                <a:cubicBezTo>
                  <a:pt x="60" y="19"/>
                  <a:pt x="60" y="19"/>
                  <a:pt x="60" y="19"/>
                </a:cubicBezTo>
                <a:cubicBezTo>
                  <a:pt x="60" y="18"/>
                  <a:pt x="60" y="18"/>
                  <a:pt x="60" y="19"/>
                </a:cubicBezTo>
                <a:cubicBezTo>
                  <a:pt x="60" y="19"/>
                  <a:pt x="60" y="19"/>
                  <a:pt x="60" y="19"/>
                </a:cubicBezTo>
                <a:cubicBezTo>
                  <a:pt x="60" y="19"/>
                  <a:pt x="60" y="19"/>
                  <a:pt x="60" y="19"/>
                </a:cubicBezTo>
                <a:cubicBezTo>
                  <a:pt x="59" y="19"/>
                  <a:pt x="59" y="19"/>
                  <a:pt x="60" y="19"/>
                </a:cubicBezTo>
                <a:close/>
                <a:moveTo>
                  <a:pt x="73" y="16"/>
                </a:moveTo>
                <a:cubicBezTo>
                  <a:pt x="73" y="16"/>
                  <a:pt x="73" y="16"/>
                  <a:pt x="73" y="16"/>
                </a:cubicBezTo>
                <a:cubicBezTo>
                  <a:pt x="73" y="16"/>
                  <a:pt x="73" y="16"/>
                  <a:pt x="73" y="16"/>
                </a:cubicBezTo>
                <a:cubicBezTo>
                  <a:pt x="73" y="16"/>
                  <a:pt x="73" y="15"/>
                  <a:pt x="73" y="15"/>
                </a:cubicBezTo>
                <a:cubicBezTo>
                  <a:pt x="73" y="15"/>
                  <a:pt x="73" y="15"/>
                  <a:pt x="73" y="15"/>
                </a:cubicBezTo>
                <a:cubicBezTo>
                  <a:pt x="73" y="15"/>
                  <a:pt x="73" y="16"/>
                  <a:pt x="73" y="16"/>
                </a:cubicBezTo>
                <a:cubicBezTo>
                  <a:pt x="73" y="16"/>
                  <a:pt x="73" y="16"/>
                  <a:pt x="73" y="16"/>
                </a:cubicBezTo>
                <a:close/>
                <a:moveTo>
                  <a:pt x="73" y="16"/>
                </a:moveTo>
                <a:cubicBezTo>
                  <a:pt x="73" y="16"/>
                  <a:pt x="73" y="16"/>
                  <a:pt x="73" y="16"/>
                </a:cubicBezTo>
                <a:cubicBezTo>
                  <a:pt x="73" y="17"/>
                  <a:pt x="73" y="17"/>
                  <a:pt x="74" y="17"/>
                </a:cubicBezTo>
                <a:cubicBezTo>
                  <a:pt x="74" y="17"/>
                  <a:pt x="74" y="17"/>
                  <a:pt x="74" y="16"/>
                </a:cubicBezTo>
                <a:cubicBezTo>
                  <a:pt x="74" y="16"/>
                  <a:pt x="74" y="16"/>
                  <a:pt x="73" y="16"/>
                </a:cubicBezTo>
                <a:close/>
                <a:moveTo>
                  <a:pt x="70" y="19"/>
                </a:moveTo>
                <a:cubicBezTo>
                  <a:pt x="70" y="19"/>
                  <a:pt x="70" y="19"/>
                  <a:pt x="70" y="19"/>
                </a:cubicBezTo>
                <a:cubicBezTo>
                  <a:pt x="70" y="19"/>
                  <a:pt x="70" y="19"/>
                  <a:pt x="70" y="19"/>
                </a:cubicBezTo>
                <a:cubicBezTo>
                  <a:pt x="70" y="19"/>
                  <a:pt x="70" y="19"/>
                  <a:pt x="70" y="18"/>
                </a:cubicBezTo>
                <a:cubicBezTo>
                  <a:pt x="70" y="18"/>
                  <a:pt x="70" y="18"/>
                  <a:pt x="70" y="18"/>
                </a:cubicBezTo>
                <a:cubicBezTo>
                  <a:pt x="71" y="18"/>
                  <a:pt x="71" y="18"/>
                  <a:pt x="71" y="18"/>
                </a:cubicBezTo>
                <a:cubicBezTo>
                  <a:pt x="71" y="18"/>
                  <a:pt x="71" y="18"/>
                  <a:pt x="71" y="18"/>
                </a:cubicBezTo>
                <a:cubicBezTo>
                  <a:pt x="71" y="18"/>
                  <a:pt x="71" y="18"/>
                  <a:pt x="71" y="18"/>
                </a:cubicBezTo>
                <a:cubicBezTo>
                  <a:pt x="71" y="18"/>
                  <a:pt x="71" y="18"/>
                  <a:pt x="71" y="18"/>
                </a:cubicBezTo>
                <a:cubicBezTo>
                  <a:pt x="71" y="18"/>
                  <a:pt x="70" y="18"/>
                  <a:pt x="70" y="18"/>
                </a:cubicBezTo>
                <a:cubicBezTo>
                  <a:pt x="70" y="18"/>
                  <a:pt x="70" y="18"/>
                  <a:pt x="70" y="18"/>
                </a:cubicBezTo>
                <a:cubicBezTo>
                  <a:pt x="70" y="18"/>
                  <a:pt x="70" y="17"/>
                  <a:pt x="70" y="18"/>
                </a:cubicBezTo>
                <a:cubicBezTo>
                  <a:pt x="70" y="18"/>
                  <a:pt x="70" y="18"/>
                  <a:pt x="70" y="18"/>
                </a:cubicBezTo>
                <a:cubicBezTo>
                  <a:pt x="70" y="18"/>
                  <a:pt x="70" y="18"/>
                  <a:pt x="70" y="18"/>
                </a:cubicBezTo>
                <a:cubicBezTo>
                  <a:pt x="70" y="18"/>
                  <a:pt x="70" y="18"/>
                  <a:pt x="70" y="18"/>
                </a:cubicBezTo>
                <a:cubicBezTo>
                  <a:pt x="70" y="18"/>
                  <a:pt x="70" y="18"/>
                  <a:pt x="70" y="19"/>
                </a:cubicBezTo>
                <a:cubicBezTo>
                  <a:pt x="70" y="19"/>
                  <a:pt x="70" y="19"/>
                  <a:pt x="70" y="19"/>
                </a:cubicBezTo>
                <a:close/>
                <a:moveTo>
                  <a:pt x="64" y="31"/>
                </a:moveTo>
                <a:cubicBezTo>
                  <a:pt x="64" y="31"/>
                  <a:pt x="64" y="31"/>
                  <a:pt x="64" y="31"/>
                </a:cubicBezTo>
                <a:cubicBezTo>
                  <a:pt x="64" y="31"/>
                  <a:pt x="64" y="31"/>
                  <a:pt x="64" y="31"/>
                </a:cubicBezTo>
                <a:cubicBezTo>
                  <a:pt x="64" y="31"/>
                  <a:pt x="64" y="31"/>
                  <a:pt x="64" y="31"/>
                </a:cubicBezTo>
                <a:cubicBezTo>
                  <a:pt x="64" y="31"/>
                  <a:pt x="64" y="31"/>
                  <a:pt x="64" y="31"/>
                </a:cubicBezTo>
                <a:cubicBezTo>
                  <a:pt x="64" y="31"/>
                  <a:pt x="64" y="31"/>
                  <a:pt x="64" y="31"/>
                </a:cubicBezTo>
                <a:cubicBezTo>
                  <a:pt x="64" y="31"/>
                  <a:pt x="64" y="31"/>
                  <a:pt x="64" y="31"/>
                </a:cubicBezTo>
                <a:cubicBezTo>
                  <a:pt x="64" y="31"/>
                  <a:pt x="64" y="31"/>
                  <a:pt x="64" y="31"/>
                </a:cubicBezTo>
                <a:cubicBezTo>
                  <a:pt x="64" y="31"/>
                  <a:pt x="64" y="31"/>
                  <a:pt x="64" y="31"/>
                </a:cubicBezTo>
                <a:close/>
                <a:moveTo>
                  <a:pt x="85" y="11"/>
                </a:moveTo>
                <a:cubicBezTo>
                  <a:pt x="85" y="11"/>
                  <a:pt x="85" y="11"/>
                  <a:pt x="85" y="11"/>
                </a:cubicBezTo>
                <a:cubicBezTo>
                  <a:pt x="85" y="12"/>
                  <a:pt x="85" y="12"/>
                  <a:pt x="85" y="12"/>
                </a:cubicBezTo>
                <a:cubicBezTo>
                  <a:pt x="85" y="12"/>
                  <a:pt x="85" y="12"/>
                  <a:pt x="85" y="12"/>
                </a:cubicBezTo>
                <a:cubicBezTo>
                  <a:pt x="85" y="12"/>
                  <a:pt x="85" y="12"/>
                  <a:pt x="85" y="12"/>
                </a:cubicBezTo>
                <a:cubicBezTo>
                  <a:pt x="85" y="12"/>
                  <a:pt x="85" y="12"/>
                  <a:pt x="86" y="12"/>
                </a:cubicBezTo>
                <a:cubicBezTo>
                  <a:pt x="86" y="12"/>
                  <a:pt x="86" y="12"/>
                  <a:pt x="86" y="12"/>
                </a:cubicBezTo>
                <a:cubicBezTo>
                  <a:pt x="86" y="12"/>
                  <a:pt x="86" y="12"/>
                  <a:pt x="86" y="12"/>
                </a:cubicBezTo>
                <a:cubicBezTo>
                  <a:pt x="86" y="12"/>
                  <a:pt x="86" y="12"/>
                  <a:pt x="87" y="12"/>
                </a:cubicBezTo>
                <a:cubicBezTo>
                  <a:pt x="87" y="12"/>
                  <a:pt x="87" y="12"/>
                  <a:pt x="87" y="13"/>
                </a:cubicBezTo>
                <a:cubicBezTo>
                  <a:pt x="87" y="13"/>
                  <a:pt x="87" y="13"/>
                  <a:pt x="87" y="13"/>
                </a:cubicBezTo>
                <a:cubicBezTo>
                  <a:pt x="87" y="13"/>
                  <a:pt x="87" y="13"/>
                  <a:pt x="87" y="13"/>
                </a:cubicBezTo>
                <a:cubicBezTo>
                  <a:pt x="87" y="13"/>
                  <a:pt x="87" y="13"/>
                  <a:pt x="86" y="13"/>
                </a:cubicBezTo>
                <a:cubicBezTo>
                  <a:pt x="86" y="13"/>
                  <a:pt x="86" y="13"/>
                  <a:pt x="86" y="13"/>
                </a:cubicBezTo>
                <a:cubicBezTo>
                  <a:pt x="86" y="13"/>
                  <a:pt x="86" y="13"/>
                  <a:pt x="86" y="13"/>
                </a:cubicBezTo>
                <a:cubicBezTo>
                  <a:pt x="86" y="13"/>
                  <a:pt x="86" y="13"/>
                  <a:pt x="86" y="13"/>
                </a:cubicBezTo>
                <a:cubicBezTo>
                  <a:pt x="86" y="13"/>
                  <a:pt x="86" y="13"/>
                  <a:pt x="86" y="13"/>
                </a:cubicBezTo>
                <a:cubicBezTo>
                  <a:pt x="86" y="13"/>
                  <a:pt x="86" y="14"/>
                  <a:pt x="86" y="14"/>
                </a:cubicBezTo>
                <a:cubicBezTo>
                  <a:pt x="87" y="13"/>
                  <a:pt x="87" y="13"/>
                  <a:pt x="87" y="13"/>
                </a:cubicBezTo>
                <a:cubicBezTo>
                  <a:pt x="87" y="13"/>
                  <a:pt x="87" y="13"/>
                  <a:pt x="87" y="13"/>
                </a:cubicBezTo>
                <a:cubicBezTo>
                  <a:pt x="87" y="13"/>
                  <a:pt x="87" y="13"/>
                  <a:pt x="87" y="13"/>
                </a:cubicBezTo>
                <a:cubicBezTo>
                  <a:pt x="87" y="13"/>
                  <a:pt x="88" y="13"/>
                  <a:pt x="88" y="13"/>
                </a:cubicBezTo>
                <a:cubicBezTo>
                  <a:pt x="88" y="13"/>
                  <a:pt x="88" y="13"/>
                  <a:pt x="88" y="12"/>
                </a:cubicBezTo>
                <a:cubicBezTo>
                  <a:pt x="88" y="12"/>
                  <a:pt x="88" y="12"/>
                  <a:pt x="88" y="12"/>
                </a:cubicBezTo>
                <a:cubicBezTo>
                  <a:pt x="88" y="12"/>
                  <a:pt x="88" y="12"/>
                  <a:pt x="88" y="12"/>
                </a:cubicBezTo>
                <a:cubicBezTo>
                  <a:pt x="88" y="12"/>
                  <a:pt x="88" y="12"/>
                  <a:pt x="88" y="12"/>
                </a:cubicBezTo>
                <a:cubicBezTo>
                  <a:pt x="88" y="12"/>
                  <a:pt x="88" y="12"/>
                  <a:pt x="88" y="12"/>
                </a:cubicBezTo>
                <a:cubicBezTo>
                  <a:pt x="88" y="12"/>
                  <a:pt x="88" y="12"/>
                  <a:pt x="88" y="12"/>
                </a:cubicBezTo>
                <a:cubicBezTo>
                  <a:pt x="88" y="12"/>
                  <a:pt x="88" y="11"/>
                  <a:pt x="88" y="11"/>
                </a:cubicBezTo>
                <a:cubicBezTo>
                  <a:pt x="88" y="11"/>
                  <a:pt x="88" y="11"/>
                  <a:pt x="88" y="11"/>
                </a:cubicBezTo>
                <a:cubicBezTo>
                  <a:pt x="87" y="11"/>
                  <a:pt x="87" y="11"/>
                  <a:pt x="87" y="11"/>
                </a:cubicBezTo>
                <a:cubicBezTo>
                  <a:pt x="87" y="11"/>
                  <a:pt x="87" y="11"/>
                  <a:pt x="87" y="11"/>
                </a:cubicBezTo>
                <a:cubicBezTo>
                  <a:pt x="87" y="10"/>
                  <a:pt x="87" y="10"/>
                  <a:pt x="87" y="10"/>
                </a:cubicBezTo>
                <a:cubicBezTo>
                  <a:pt x="87" y="10"/>
                  <a:pt x="87" y="10"/>
                  <a:pt x="87" y="10"/>
                </a:cubicBezTo>
                <a:cubicBezTo>
                  <a:pt x="87" y="10"/>
                  <a:pt x="87" y="10"/>
                  <a:pt x="87" y="10"/>
                </a:cubicBezTo>
                <a:cubicBezTo>
                  <a:pt x="87" y="10"/>
                  <a:pt x="87" y="10"/>
                  <a:pt x="87" y="10"/>
                </a:cubicBezTo>
                <a:cubicBezTo>
                  <a:pt x="86" y="10"/>
                  <a:pt x="86" y="10"/>
                  <a:pt x="86" y="10"/>
                </a:cubicBezTo>
                <a:cubicBezTo>
                  <a:pt x="86" y="10"/>
                  <a:pt x="86" y="10"/>
                  <a:pt x="86" y="10"/>
                </a:cubicBezTo>
                <a:cubicBezTo>
                  <a:pt x="86" y="10"/>
                  <a:pt x="86" y="10"/>
                  <a:pt x="86" y="11"/>
                </a:cubicBezTo>
                <a:cubicBezTo>
                  <a:pt x="86" y="11"/>
                  <a:pt x="86" y="11"/>
                  <a:pt x="85" y="11"/>
                </a:cubicBezTo>
                <a:cubicBezTo>
                  <a:pt x="85" y="11"/>
                  <a:pt x="85" y="11"/>
                  <a:pt x="85" y="11"/>
                </a:cubicBezTo>
                <a:cubicBezTo>
                  <a:pt x="85" y="11"/>
                  <a:pt x="85" y="11"/>
                  <a:pt x="85" y="11"/>
                </a:cubicBezTo>
                <a:cubicBezTo>
                  <a:pt x="85" y="11"/>
                  <a:pt x="85" y="11"/>
                  <a:pt x="85" y="11"/>
                </a:cubicBezTo>
                <a:cubicBezTo>
                  <a:pt x="85" y="11"/>
                  <a:pt x="85" y="11"/>
                  <a:pt x="85" y="11"/>
                </a:cubicBezTo>
                <a:close/>
                <a:moveTo>
                  <a:pt x="74" y="16"/>
                </a:moveTo>
                <a:cubicBezTo>
                  <a:pt x="74" y="16"/>
                  <a:pt x="74" y="16"/>
                  <a:pt x="74" y="16"/>
                </a:cubicBezTo>
                <a:cubicBezTo>
                  <a:pt x="74" y="16"/>
                  <a:pt x="74" y="16"/>
                  <a:pt x="74" y="16"/>
                </a:cubicBezTo>
                <a:cubicBezTo>
                  <a:pt x="74" y="16"/>
                  <a:pt x="74" y="16"/>
                  <a:pt x="74" y="16"/>
                </a:cubicBezTo>
                <a:cubicBezTo>
                  <a:pt x="74" y="16"/>
                  <a:pt x="74" y="15"/>
                  <a:pt x="74" y="15"/>
                </a:cubicBezTo>
                <a:cubicBezTo>
                  <a:pt x="74" y="15"/>
                  <a:pt x="74" y="15"/>
                  <a:pt x="74" y="15"/>
                </a:cubicBezTo>
                <a:cubicBezTo>
                  <a:pt x="74" y="15"/>
                  <a:pt x="74" y="15"/>
                  <a:pt x="74" y="15"/>
                </a:cubicBezTo>
                <a:cubicBezTo>
                  <a:pt x="74" y="15"/>
                  <a:pt x="74" y="15"/>
                  <a:pt x="74" y="15"/>
                </a:cubicBezTo>
                <a:cubicBezTo>
                  <a:pt x="74" y="16"/>
                  <a:pt x="74" y="16"/>
                  <a:pt x="74" y="16"/>
                </a:cubicBezTo>
                <a:cubicBezTo>
                  <a:pt x="73" y="16"/>
                  <a:pt x="74" y="16"/>
                  <a:pt x="74" y="16"/>
                </a:cubicBezTo>
                <a:close/>
                <a:moveTo>
                  <a:pt x="91" y="19"/>
                </a:moveTo>
                <a:cubicBezTo>
                  <a:pt x="91" y="19"/>
                  <a:pt x="91" y="19"/>
                  <a:pt x="91" y="19"/>
                </a:cubicBezTo>
                <a:cubicBezTo>
                  <a:pt x="91" y="18"/>
                  <a:pt x="91" y="18"/>
                  <a:pt x="91" y="18"/>
                </a:cubicBezTo>
                <a:cubicBezTo>
                  <a:pt x="91" y="18"/>
                  <a:pt x="91" y="18"/>
                  <a:pt x="91" y="18"/>
                </a:cubicBezTo>
                <a:cubicBezTo>
                  <a:pt x="91" y="18"/>
                  <a:pt x="91" y="17"/>
                  <a:pt x="91" y="17"/>
                </a:cubicBezTo>
                <a:cubicBezTo>
                  <a:pt x="91" y="17"/>
                  <a:pt x="91" y="18"/>
                  <a:pt x="91" y="18"/>
                </a:cubicBezTo>
                <a:cubicBezTo>
                  <a:pt x="91" y="18"/>
                  <a:pt x="91" y="18"/>
                  <a:pt x="91" y="18"/>
                </a:cubicBezTo>
                <a:cubicBezTo>
                  <a:pt x="91" y="18"/>
                  <a:pt x="90" y="18"/>
                  <a:pt x="90" y="18"/>
                </a:cubicBezTo>
                <a:cubicBezTo>
                  <a:pt x="90" y="19"/>
                  <a:pt x="91" y="19"/>
                  <a:pt x="91" y="19"/>
                </a:cubicBezTo>
                <a:close/>
                <a:moveTo>
                  <a:pt x="92" y="21"/>
                </a:moveTo>
                <a:cubicBezTo>
                  <a:pt x="92" y="21"/>
                  <a:pt x="92" y="21"/>
                  <a:pt x="92" y="21"/>
                </a:cubicBezTo>
                <a:cubicBezTo>
                  <a:pt x="92" y="21"/>
                  <a:pt x="92" y="21"/>
                  <a:pt x="92" y="21"/>
                </a:cubicBezTo>
                <a:cubicBezTo>
                  <a:pt x="92" y="21"/>
                  <a:pt x="92" y="21"/>
                  <a:pt x="92" y="21"/>
                </a:cubicBezTo>
                <a:cubicBezTo>
                  <a:pt x="93" y="21"/>
                  <a:pt x="93" y="21"/>
                  <a:pt x="92" y="21"/>
                </a:cubicBezTo>
                <a:cubicBezTo>
                  <a:pt x="92" y="21"/>
                  <a:pt x="92" y="21"/>
                  <a:pt x="92" y="21"/>
                </a:cubicBezTo>
                <a:cubicBezTo>
                  <a:pt x="92" y="21"/>
                  <a:pt x="92" y="21"/>
                  <a:pt x="92" y="21"/>
                </a:cubicBezTo>
                <a:cubicBezTo>
                  <a:pt x="92" y="21"/>
                  <a:pt x="92" y="21"/>
                  <a:pt x="92" y="21"/>
                </a:cubicBezTo>
                <a:cubicBezTo>
                  <a:pt x="92" y="21"/>
                  <a:pt x="92" y="21"/>
                  <a:pt x="92" y="21"/>
                </a:cubicBezTo>
                <a:close/>
                <a:moveTo>
                  <a:pt x="64" y="39"/>
                </a:moveTo>
                <a:cubicBezTo>
                  <a:pt x="63" y="39"/>
                  <a:pt x="63" y="38"/>
                  <a:pt x="63" y="38"/>
                </a:cubicBezTo>
                <a:cubicBezTo>
                  <a:pt x="63" y="38"/>
                  <a:pt x="63" y="38"/>
                  <a:pt x="63" y="38"/>
                </a:cubicBezTo>
                <a:cubicBezTo>
                  <a:pt x="63" y="38"/>
                  <a:pt x="63" y="38"/>
                  <a:pt x="63" y="38"/>
                </a:cubicBezTo>
                <a:cubicBezTo>
                  <a:pt x="63" y="38"/>
                  <a:pt x="63" y="38"/>
                  <a:pt x="63" y="38"/>
                </a:cubicBezTo>
                <a:cubicBezTo>
                  <a:pt x="63" y="38"/>
                  <a:pt x="63" y="38"/>
                  <a:pt x="63" y="38"/>
                </a:cubicBezTo>
                <a:cubicBezTo>
                  <a:pt x="63" y="38"/>
                  <a:pt x="63" y="38"/>
                  <a:pt x="63" y="38"/>
                </a:cubicBezTo>
                <a:cubicBezTo>
                  <a:pt x="63" y="38"/>
                  <a:pt x="63" y="38"/>
                  <a:pt x="63" y="38"/>
                </a:cubicBezTo>
                <a:cubicBezTo>
                  <a:pt x="63" y="38"/>
                  <a:pt x="63" y="38"/>
                  <a:pt x="63" y="38"/>
                </a:cubicBezTo>
                <a:cubicBezTo>
                  <a:pt x="63" y="38"/>
                  <a:pt x="63" y="38"/>
                  <a:pt x="63" y="38"/>
                </a:cubicBezTo>
                <a:cubicBezTo>
                  <a:pt x="63" y="38"/>
                  <a:pt x="62" y="38"/>
                  <a:pt x="62" y="38"/>
                </a:cubicBezTo>
                <a:cubicBezTo>
                  <a:pt x="62" y="38"/>
                  <a:pt x="62" y="38"/>
                  <a:pt x="62" y="38"/>
                </a:cubicBezTo>
                <a:cubicBezTo>
                  <a:pt x="62" y="38"/>
                  <a:pt x="62" y="38"/>
                  <a:pt x="62" y="38"/>
                </a:cubicBezTo>
                <a:cubicBezTo>
                  <a:pt x="62" y="38"/>
                  <a:pt x="62" y="38"/>
                  <a:pt x="62" y="38"/>
                </a:cubicBezTo>
                <a:cubicBezTo>
                  <a:pt x="62" y="38"/>
                  <a:pt x="62" y="38"/>
                  <a:pt x="62" y="38"/>
                </a:cubicBezTo>
                <a:cubicBezTo>
                  <a:pt x="62" y="38"/>
                  <a:pt x="62" y="38"/>
                  <a:pt x="62" y="38"/>
                </a:cubicBezTo>
                <a:cubicBezTo>
                  <a:pt x="62" y="38"/>
                  <a:pt x="62" y="38"/>
                  <a:pt x="62" y="38"/>
                </a:cubicBezTo>
                <a:cubicBezTo>
                  <a:pt x="62" y="38"/>
                  <a:pt x="62" y="39"/>
                  <a:pt x="62" y="39"/>
                </a:cubicBezTo>
                <a:cubicBezTo>
                  <a:pt x="62" y="39"/>
                  <a:pt x="62" y="39"/>
                  <a:pt x="62" y="39"/>
                </a:cubicBezTo>
                <a:cubicBezTo>
                  <a:pt x="62" y="39"/>
                  <a:pt x="62" y="39"/>
                  <a:pt x="62" y="39"/>
                </a:cubicBezTo>
                <a:cubicBezTo>
                  <a:pt x="62" y="39"/>
                  <a:pt x="61" y="39"/>
                  <a:pt x="61" y="39"/>
                </a:cubicBezTo>
                <a:cubicBezTo>
                  <a:pt x="61" y="39"/>
                  <a:pt x="61" y="39"/>
                  <a:pt x="62" y="39"/>
                </a:cubicBezTo>
                <a:cubicBezTo>
                  <a:pt x="62" y="39"/>
                  <a:pt x="62" y="39"/>
                  <a:pt x="62" y="39"/>
                </a:cubicBezTo>
                <a:cubicBezTo>
                  <a:pt x="62" y="39"/>
                  <a:pt x="62" y="39"/>
                  <a:pt x="62" y="39"/>
                </a:cubicBezTo>
                <a:cubicBezTo>
                  <a:pt x="62" y="39"/>
                  <a:pt x="62" y="39"/>
                  <a:pt x="62" y="39"/>
                </a:cubicBezTo>
                <a:cubicBezTo>
                  <a:pt x="62" y="39"/>
                  <a:pt x="62" y="39"/>
                  <a:pt x="62" y="39"/>
                </a:cubicBezTo>
                <a:cubicBezTo>
                  <a:pt x="62" y="40"/>
                  <a:pt x="62" y="39"/>
                  <a:pt x="62" y="39"/>
                </a:cubicBezTo>
                <a:cubicBezTo>
                  <a:pt x="62" y="39"/>
                  <a:pt x="62" y="39"/>
                  <a:pt x="62" y="39"/>
                </a:cubicBezTo>
                <a:cubicBezTo>
                  <a:pt x="62" y="39"/>
                  <a:pt x="63" y="39"/>
                  <a:pt x="63" y="39"/>
                </a:cubicBezTo>
                <a:cubicBezTo>
                  <a:pt x="63" y="39"/>
                  <a:pt x="63" y="39"/>
                  <a:pt x="63" y="39"/>
                </a:cubicBezTo>
                <a:cubicBezTo>
                  <a:pt x="63" y="39"/>
                  <a:pt x="63" y="39"/>
                  <a:pt x="63" y="39"/>
                </a:cubicBezTo>
                <a:cubicBezTo>
                  <a:pt x="63" y="39"/>
                  <a:pt x="63" y="39"/>
                  <a:pt x="63" y="39"/>
                </a:cubicBezTo>
                <a:cubicBezTo>
                  <a:pt x="63" y="39"/>
                  <a:pt x="63" y="39"/>
                  <a:pt x="63" y="39"/>
                </a:cubicBezTo>
                <a:cubicBezTo>
                  <a:pt x="63" y="39"/>
                  <a:pt x="63" y="39"/>
                  <a:pt x="63" y="39"/>
                </a:cubicBezTo>
                <a:cubicBezTo>
                  <a:pt x="63" y="39"/>
                  <a:pt x="63" y="39"/>
                  <a:pt x="64" y="39"/>
                </a:cubicBezTo>
                <a:cubicBezTo>
                  <a:pt x="64" y="39"/>
                  <a:pt x="64" y="39"/>
                  <a:pt x="64" y="39"/>
                </a:cubicBezTo>
                <a:cubicBezTo>
                  <a:pt x="64" y="39"/>
                  <a:pt x="64" y="39"/>
                  <a:pt x="64" y="39"/>
                </a:cubicBezTo>
                <a:cubicBezTo>
                  <a:pt x="64" y="39"/>
                  <a:pt x="64" y="39"/>
                  <a:pt x="64" y="40"/>
                </a:cubicBezTo>
                <a:cubicBezTo>
                  <a:pt x="64" y="40"/>
                  <a:pt x="64" y="40"/>
                  <a:pt x="64" y="40"/>
                </a:cubicBezTo>
                <a:cubicBezTo>
                  <a:pt x="64" y="40"/>
                  <a:pt x="64" y="40"/>
                  <a:pt x="64" y="40"/>
                </a:cubicBezTo>
                <a:cubicBezTo>
                  <a:pt x="64" y="40"/>
                  <a:pt x="64" y="40"/>
                  <a:pt x="64" y="40"/>
                </a:cubicBezTo>
                <a:cubicBezTo>
                  <a:pt x="64" y="40"/>
                  <a:pt x="64" y="40"/>
                  <a:pt x="64" y="40"/>
                </a:cubicBezTo>
                <a:cubicBezTo>
                  <a:pt x="64" y="40"/>
                  <a:pt x="65" y="40"/>
                  <a:pt x="65" y="40"/>
                </a:cubicBezTo>
                <a:cubicBezTo>
                  <a:pt x="65" y="40"/>
                  <a:pt x="65" y="40"/>
                  <a:pt x="65" y="40"/>
                </a:cubicBezTo>
                <a:cubicBezTo>
                  <a:pt x="65" y="40"/>
                  <a:pt x="65" y="40"/>
                  <a:pt x="65" y="40"/>
                </a:cubicBezTo>
                <a:cubicBezTo>
                  <a:pt x="65" y="40"/>
                  <a:pt x="65" y="40"/>
                  <a:pt x="65" y="40"/>
                </a:cubicBezTo>
                <a:cubicBezTo>
                  <a:pt x="65" y="40"/>
                  <a:pt x="65" y="40"/>
                  <a:pt x="65" y="40"/>
                </a:cubicBezTo>
                <a:cubicBezTo>
                  <a:pt x="65" y="40"/>
                  <a:pt x="65" y="40"/>
                  <a:pt x="65" y="40"/>
                </a:cubicBezTo>
                <a:cubicBezTo>
                  <a:pt x="65" y="39"/>
                  <a:pt x="65" y="39"/>
                  <a:pt x="65" y="39"/>
                </a:cubicBezTo>
                <a:cubicBezTo>
                  <a:pt x="65" y="39"/>
                  <a:pt x="65" y="39"/>
                  <a:pt x="65" y="39"/>
                </a:cubicBezTo>
                <a:cubicBezTo>
                  <a:pt x="65" y="39"/>
                  <a:pt x="64" y="39"/>
                  <a:pt x="64" y="39"/>
                </a:cubicBezTo>
                <a:cubicBezTo>
                  <a:pt x="64" y="39"/>
                  <a:pt x="64" y="39"/>
                  <a:pt x="64" y="39"/>
                </a:cubicBezTo>
                <a:cubicBezTo>
                  <a:pt x="64" y="39"/>
                  <a:pt x="64" y="39"/>
                  <a:pt x="64" y="39"/>
                </a:cubicBezTo>
                <a:cubicBezTo>
                  <a:pt x="64" y="39"/>
                  <a:pt x="64" y="39"/>
                  <a:pt x="64" y="39"/>
                </a:cubicBezTo>
                <a:cubicBezTo>
                  <a:pt x="64" y="39"/>
                  <a:pt x="64" y="39"/>
                  <a:pt x="64" y="39"/>
                </a:cubicBezTo>
                <a:cubicBezTo>
                  <a:pt x="64" y="39"/>
                  <a:pt x="64" y="39"/>
                  <a:pt x="64" y="39"/>
                </a:cubicBezTo>
                <a:cubicBezTo>
                  <a:pt x="64" y="39"/>
                  <a:pt x="64" y="39"/>
                  <a:pt x="64" y="39"/>
                </a:cubicBezTo>
                <a:close/>
                <a:moveTo>
                  <a:pt x="59" y="32"/>
                </a:moveTo>
                <a:cubicBezTo>
                  <a:pt x="59" y="32"/>
                  <a:pt x="59" y="32"/>
                  <a:pt x="59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3"/>
                </a:cubicBezTo>
                <a:cubicBezTo>
                  <a:pt x="60" y="33"/>
                  <a:pt x="60" y="33"/>
                  <a:pt x="60" y="33"/>
                </a:cubicBezTo>
                <a:cubicBezTo>
                  <a:pt x="60" y="33"/>
                  <a:pt x="60" y="33"/>
                  <a:pt x="60" y="33"/>
                </a:cubicBezTo>
                <a:cubicBezTo>
                  <a:pt x="60" y="33"/>
                  <a:pt x="60" y="34"/>
                  <a:pt x="60" y="33"/>
                </a:cubicBezTo>
                <a:cubicBezTo>
                  <a:pt x="61" y="33"/>
                  <a:pt x="60" y="33"/>
                  <a:pt x="60" y="33"/>
                </a:cubicBezTo>
                <a:cubicBezTo>
                  <a:pt x="60" y="33"/>
                  <a:pt x="60" y="33"/>
                  <a:pt x="60" y="33"/>
                </a:cubicBezTo>
                <a:cubicBezTo>
                  <a:pt x="60" y="33"/>
                  <a:pt x="60" y="33"/>
                  <a:pt x="60" y="33"/>
                </a:cubicBezTo>
                <a:cubicBezTo>
                  <a:pt x="60" y="33"/>
                  <a:pt x="60" y="33"/>
                  <a:pt x="61" y="33"/>
                </a:cubicBezTo>
                <a:cubicBezTo>
                  <a:pt x="61" y="33"/>
                  <a:pt x="61" y="33"/>
                  <a:pt x="61" y="33"/>
                </a:cubicBezTo>
                <a:cubicBezTo>
                  <a:pt x="61" y="33"/>
                  <a:pt x="60" y="33"/>
                  <a:pt x="60" y="33"/>
                </a:cubicBezTo>
                <a:cubicBezTo>
                  <a:pt x="60" y="33"/>
                  <a:pt x="60" y="33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2"/>
                  <a:pt x="60" y="32"/>
                </a:cubicBezTo>
                <a:cubicBezTo>
                  <a:pt x="60" y="32"/>
                  <a:pt x="60" y="31"/>
                  <a:pt x="60" y="31"/>
                </a:cubicBezTo>
                <a:cubicBezTo>
                  <a:pt x="60" y="31"/>
                  <a:pt x="60" y="32"/>
                  <a:pt x="60" y="31"/>
                </a:cubicBezTo>
                <a:cubicBezTo>
                  <a:pt x="60" y="31"/>
                  <a:pt x="60" y="31"/>
                  <a:pt x="60" y="31"/>
                </a:cubicBezTo>
                <a:cubicBezTo>
                  <a:pt x="60" y="31"/>
                  <a:pt x="60" y="31"/>
                  <a:pt x="60" y="31"/>
                </a:cubicBezTo>
                <a:cubicBezTo>
                  <a:pt x="60" y="31"/>
                  <a:pt x="60" y="31"/>
                  <a:pt x="60" y="31"/>
                </a:cubicBezTo>
                <a:cubicBezTo>
                  <a:pt x="60" y="31"/>
                  <a:pt x="60" y="31"/>
                  <a:pt x="60" y="31"/>
                </a:cubicBezTo>
                <a:cubicBezTo>
                  <a:pt x="60" y="31"/>
                  <a:pt x="60" y="31"/>
                  <a:pt x="60" y="31"/>
                </a:cubicBezTo>
                <a:cubicBezTo>
                  <a:pt x="59" y="31"/>
                  <a:pt x="59" y="31"/>
                  <a:pt x="59" y="31"/>
                </a:cubicBezTo>
                <a:cubicBezTo>
                  <a:pt x="59" y="31"/>
                  <a:pt x="59" y="31"/>
                  <a:pt x="59" y="31"/>
                </a:cubicBezTo>
                <a:cubicBezTo>
                  <a:pt x="59" y="31"/>
                  <a:pt x="59" y="31"/>
                  <a:pt x="59" y="31"/>
                </a:cubicBezTo>
                <a:cubicBezTo>
                  <a:pt x="59" y="31"/>
                  <a:pt x="59" y="31"/>
                  <a:pt x="59" y="31"/>
                </a:cubicBezTo>
                <a:cubicBezTo>
                  <a:pt x="59" y="31"/>
                  <a:pt x="59" y="31"/>
                  <a:pt x="59" y="31"/>
                </a:cubicBezTo>
                <a:cubicBezTo>
                  <a:pt x="59" y="32"/>
                  <a:pt x="59" y="32"/>
                  <a:pt x="59" y="32"/>
                </a:cubicBezTo>
                <a:cubicBezTo>
                  <a:pt x="59" y="32"/>
                  <a:pt x="59" y="32"/>
                  <a:pt x="59" y="32"/>
                </a:cubicBezTo>
                <a:cubicBezTo>
                  <a:pt x="59" y="32"/>
                  <a:pt x="59" y="32"/>
                  <a:pt x="59" y="32"/>
                </a:cubicBezTo>
                <a:close/>
                <a:moveTo>
                  <a:pt x="63" y="33"/>
                </a:moveTo>
                <a:cubicBezTo>
                  <a:pt x="63" y="33"/>
                  <a:pt x="63" y="33"/>
                  <a:pt x="63" y="33"/>
                </a:cubicBezTo>
                <a:cubicBezTo>
                  <a:pt x="63" y="33"/>
                  <a:pt x="63" y="33"/>
                  <a:pt x="63" y="33"/>
                </a:cubicBezTo>
                <a:cubicBezTo>
                  <a:pt x="63" y="33"/>
                  <a:pt x="63" y="33"/>
                  <a:pt x="63" y="33"/>
                </a:cubicBezTo>
                <a:cubicBezTo>
                  <a:pt x="63" y="33"/>
                  <a:pt x="63" y="33"/>
                  <a:pt x="63" y="33"/>
                </a:cubicBezTo>
                <a:cubicBezTo>
                  <a:pt x="63" y="33"/>
                  <a:pt x="63" y="33"/>
                  <a:pt x="63" y="33"/>
                </a:cubicBezTo>
                <a:close/>
                <a:moveTo>
                  <a:pt x="62" y="37"/>
                </a:moveTo>
                <a:cubicBezTo>
                  <a:pt x="62" y="37"/>
                  <a:pt x="62" y="37"/>
                  <a:pt x="61" y="37"/>
                </a:cubicBezTo>
                <a:cubicBezTo>
                  <a:pt x="61" y="37"/>
                  <a:pt x="61" y="37"/>
                  <a:pt x="61" y="37"/>
                </a:cubicBezTo>
                <a:cubicBezTo>
                  <a:pt x="61" y="37"/>
                  <a:pt x="61" y="37"/>
                  <a:pt x="61" y="37"/>
                </a:cubicBezTo>
                <a:cubicBezTo>
                  <a:pt x="61" y="37"/>
                  <a:pt x="61" y="37"/>
                  <a:pt x="61" y="37"/>
                </a:cubicBezTo>
                <a:cubicBezTo>
                  <a:pt x="61" y="37"/>
                  <a:pt x="61" y="37"/>
                  <a:pt x="61" y="37"/>
                </a:cubicBezTo>
                <a:cubicBezTo>
                  <a:pt x="61" y="37"/>
                  <a:pt x="61" y="37"/>
                  <a:pt x="61" y="37"/>
                </a:cubicBezTo>
                <a:cubicBezTo>
                  <a:pt x="61" y="37"/>
                  <a:pt x="61" y="37"/>
                  <a:pt x="61" y="37"/>
                </a:cubicBezTo>
                <a:cubicBezTo>
                  <a:pt x="61" y="37"/>
                  <a:pt x="61" y="37"/>
                  <a:pt x="61" y="37"/>
                </a:cubicBezTo>
                <a:cubicBezTo>
                  <a:pt x="61" y="37"/>
                  <a:pt x="61" y="37"/>
                  <a:pt x="61" y="37"/>
                </a:cubicBezTo>
                <a:cubicBezTo>
                  <a:pt x="61" y="37"/>
                  <a:pt x="61" y="37"/>
                  <a:pt x="61" y="37"/>
                </a:cubicBezTo>
                <a:cubicBezTo>
                  <a:pt x="61" y="37"/>
                  <a:pt x="61" y="37"/>
                  <a:pt x="61" y="37"/>
                </a:cubicBezTo>
                <a:cubicBezTo>
                  <a:pt x="62" y="37"/>
                  <a:pt x="62" y="37"/>
                  <a:pt x="62" y="37"/>
                </a:cubicBezTo>
                <a:cubicBezTo>
                  <a:pt x="62" y="37"/>
                  <a:pt x="62" y="37"/>
                  <a:pt x="62" y="37"/>
                </a:cubicBezTo>
                <a:cubicBezTo>
                  <a:pt x="62" y="37"/>
                  <a:pt x="62" y="38"/>
                  <a:pt x="62" y="38"/>
                </a:cubicBezTo>
                <a:cubicBezTo>
                  <a:pt x="62" y="37"/>
                  <a:pt x="62" y="37"/>
                  <a:pt x="62" y="37"/>
                </a:cubicBezTo>
                <a:cubicBezTo>
                  <a:pt x="62" y="37"/>
                  <a:pt x="62" y="37"/>
                  <a:pt x="62" y="37"/>
                </a:cubicBezTo>
                <a:cubicBezTo>
                  <a:pt x="62" y="37"/>
                  <a:pt x="62" y="37"/>
                  <a:pt x="62" y="37"/>
                </a:cubicBezTo>
                <a:cubicBezTo>
                  <a:pt x="62" y="37"/>
                  <a:pt x="62" y="37"/>
                  <a:pt x="62" y="37"/>
                </a:cubicBezTo>
                <a:close/>
                <a:moveTo>
                  <a:pt x="63" y="32"/>
                </a:moveTo>
                <a:cubicBezTo>
                  <a:pt x="63" y="32"/>
                  <a:pt x="62" y="33"/>
                  <a:pt x="62" y="33"/>
                </a:cubicBezTo>
                <a:cubicBezTo>
                  <a:pt x="62" y="33"/>
                  <a:pt x="63" y="33"/>
                  <a:pt x="63" y="33"/>
                </a:cubicBezTo>
                <a:cubicBezTo>
                  <a:pt x="63" y="33"/>
                  <a:pt x="63" y="33"/>
                  <a:pt x="63" y="33"/>
                </a:cubicBezTo>
                <a:cubicBezTo>
                  <a:pt x="63" y="32"/>
                  <a:pt x="63" y="32"/>
                  <a:pt x="63" y="32"/>
                </a:cubicBezTo>
                <a:close/>
                <a:moveTo>
                  <a:pt x="61" y="40"/>
                </a:moveTo>
                <a:cubicBezTo>
                  <a:pt x="61" y="40"/>
                  <a:pt x="61" y="40"/>
                  <a:pt x="61" y="40"/>
                </a:cubicBezTo>
                <a:cubicBezTo>
                  <a:pt x="61" y="40"/>
                  <a:pt x="61" y="40"/>
                  <a:pt x="62" y="40"/>
                </a:cubicBezTo>
                <a:cubicBezTo>
                  <a:pt x="62" y="40"/>
                  <a:pt x="62" y="40"/>
                  <a:pt x="62" y="40"/>
                </a:cubicBezTo>
                <a:cubicBezTo>
                  <a:pt x="62" y="40"/>
                  <a:pt x="62" y="40"/>
                  <a:pt x="62" y="40"/>
                </a:cubicBezTo>
                <a:cubicBezTo>
                  <a:pt x="62" y="40"/>
                  <a:pt x="61" y="40"/>
                  <a:pt x="61" y="40"/>
                </a:cubicBezTo>
                <a:cubicBezTo>
                  <a:pt x="61" y="40"/>
                  <a:pt x="61" y="40"/>
                  <a:pt x="61" y="40"/>
                </a:cubicBezTo>
                <a:close/>
                <a:moveTo>
                  <a:pt x="62" y="36"/>
                </a:moveTo>
                <a:cubicBezTo>
                  <a:pt x="62" y="36"/>
                  <a:pt x="62" y="36"/>
                  <a:pt x="62" y="36"/>
                </a:cubicBezTo>
                <a:cubicBezTo>
                  <a:pt x="62" y="36"/>
                  <a:pt x="62" y="36"/>
                  <a:pt x="62" y="37"/>
                </a:cubicBezTo>
                <a:cubicBezTo>
                  <a:pt x="62" y="37"/>
                  <a:pt x="62" y="37"/>
                  <a:pt x="62" y="37"/>
                </a:cubicBezTo>
                <a:cubicBezTo>
                  <a:pt x="62" y="37"/>
                  <a:pt x="63" y="37"/>
                  <a:pt x="63" y="37"/>
                </a:cubicBezTo>
                <a:cubicBezTo>
                  <a:pt x="63" y="37"/>
                  <a:pt x="63" y="37"/>
                  <a:pt x="63" y="37"/>
                </a:cubicBezTo>
                <a:cubicBezTo>
                  <a:pt x="63" y="37"/>
                  <a:pt x="63" y="37"/>
                  <a:pt x="63" y="37"/>
                </a:cubicBezTo>
                <a:cubicBezTo>
                  <a:pt x="63" y="37"/>
                  <a:pt x="63" y="37"/>
                  <a:pt x="63" y="38"/>
                </a:cubicBezTo>
                <a:cubicBezTo>
                  <a:pt x="63" y="38"/>
                  <a:pt x="63" y="37"/>
                  <a:pt x="63" y="37"/>
                </a:cubicBezTo>
                <a:cubicBezTo>
                  <a:pt x="63" y="37"/>
                  <a:pt x="63" y="37"/>
                  <a:pt x="63" y="37"/>
                </a:cubicBezTo>
                <a:cubicBezTo>
                  <a:pt x="63" y="37"/>
                  <a:pt x="63" y="37"/>
                  <a:pt x="63" y="37"/>
                </a:cubicBezTo>
                <a:cubicBezTo>
                  <a:pt x="63" y="37"/>
                  <a:pt x="63" y="37"/>
                  <a:pt x="63" y="37"/>
                </a:cubicBezTo>
                <a:cubicBezTo>
                  <a:pt x="63" y="37"/>
                  <a:pt x="63" y="37"/>
                  <a:pt x="63" y="37"/>
                </a:cubicBezTo>
                <a:cubicBezTo>
                  <a:pt x="63" y="37"/>
                  <a:pt x="63" y="37"/>
                  <a:pt x="63" y="37"/>
                </a:cubicBezTo>
                <a:cubicBezTo>
                  <a:pt x="63" y="37"/>
                  <a:pt x="63" y="37"/>
                  <a:pt x="63" y="37"/>
                </a:cubicBezTo>
                <a:cubicBezTo>
                  <a:pt x="63" y="37"/>
                  <a:pt x="62" y="36"/>
                  <a:pt x="62" y="36"/>
                </a:cubicBezTo>
                <a:cubicBezTo>
                  <a:pt x="62" y="36"/>
                  <a:pt x="62" y="36"/>
                  <a:pt x="62" y="36"/>
                </a:cubicBezTo>
                <a:cubicBezTo>
                  <a:pt x="62" y="36"/>
                  <a:pt x="62" y="36"/>
                  <a:pt x="62" y="36"/>
                </a:cubicBezTo>
                <a:close/>
                <a:moveTo>
                  <a:pt x="61" y="41"/>
                </a:moveTo>
                <a:cubicBezTo>
                  <a:pt x="61" y="41"/>
                  <a:pt x="61" y="42"/>
                  <a:pt x="61" y="42"/>
                </a:cubicBezTo>
                <a:cubicBezTo>
                  <a:pt x="61" y="42"/>
                  <a:pt x="61" y="42"/>
                  <a:pt x="61" y="42"/>
                </a:cubicBezTo>
                <a:cubicBezTo>
                  <a:pt x="61" y="42"/>
                  <a:pt x="61" y="42"/>
                  <a:pt x="61" y="42"/>
                </a:cubicBezTo>
                <a:cubicBezTo>
                  <a:pt x="61" y="42"/>
                  <a:pt x="61" y="42"/>
                  <a:pt x="61" y="42"/>
                </a:cubicBezTo>
                <a:cubicBezTo>
                  <a:pt x="61" y="42"/>
                  <a:pt x="61" y="42"/>
                  <a:pt x="61" y="42"/>
                </a:cubicBezTo>
                <a:cubicBezTo>
                  <a:pt x="61" y="42"/>
                  <a:pt x="62" y="42"/>
                  <a:pt x="62" y="42"/>
                </a:cubicBezTo>
                <a:cubicBezTo>
                  <a:pt x="62" y="42"/>
                  <a:pt x="62" y="42"/>
                  <a:pt x="62" y="42"/>
                </a:cubicBezTo>
                <a:cubicBezTo>
                  <a:pt x="62" y="42"/>
                  <a:pt x="62" y="42"/>
                  <a:pt x="62" y="41"/>
                </a:cubicBezTo>
                <a:cubicBezTo>
                  <a:pt x="62" y="41"/>
                  <a:pt x="62" y="41"/>
                  <a:pt x="62" y="41"/>
                </a:cubicBezTo>
                <a:cubicBezTo>
                  <a:pt x="63" y="41"/>
                  <a:pt x="63" y="41"/>
                  <a:pt x="63" y="41"/>
                </a:cubicBezTo>
                <a:cubicBezTo>
                  <a:pt x="63" y="41"/>
                  <a:pt x="62" y="41"/>
                  <a:pt x="62" y="41"/>
                </a:cubicBezTo>
                <a:cubicBezTo>
                  <a:pt x="62" y="40"/>
                  <a:pt x="62" y="40"/>
                  <a:pt x="62" y="40"/>
                </a:cubicBezTo>
                <a:cubicBezTo>
                  <a:pt x="62" y="40"/>
                  <a:pt x="62" y="40"/>
                  <a:pt x="62" y="40"/>
                </a:cubicBezTo>
                <a:cubicBezTo>
                  <a:pt x="62" y="40"/>
                  <a:pt x="62" y="40"/>
                  <a:pt x="62" y="40"/>
                </a:cubicBezTo>
                <a:cubicBezTo>
                  <a:pt x="62" y="40"/>
                  <a:pt x="62" y="40"/>
                  <a:pt x="62" y="40"/>
                </a:cubicBezTo>
                <a:cubicBezTo>
                  <a:pt x="61" y="40"/>
                  <a:pt x="61" y="40"/>
                  <a:pt x="61" y="40"/>
                </a:cubicBezTo>
                <a:cubicBezTo>
                  <a:pt x="61" y="40"/>
                  <a:pt x="61" y="40"/>
                  <a:pt x="61" y="40"/>
                </a:cubicBezTo>
                <a:cubicBezTo>
                  <a:pt x="61" y="40"/>
                  <a:pt x="61" y="40"/>
                  <a:pt x="61" y="40"/>
                </a:cubicBezTo>
                <a:cubicBezTo>
                  <a:pt x="61" y="40"/>
                  <a:pt x="61" y="40"/>
                  <a:pt x="61" y="40"/>
                </a:cubicBezTo>
                <a:cubicBezTo>
                  <a:pt x="61" y="41"/>
                  <a:pt x="61" y="41"/>
                  <a:pt x="61" y="41"/>
                </a:cubicBezTo>
                <a:cubicBezTo>
                  <a:pt x="61" y="41"/>
                  <a:pt x="61" y="40"/>
                  <a:pt x="61" y="40"/>
                </a:cubicBezTo>
                <a:cubicBezTo>
                  <a:pt x="61" y="40"/>
                  <a:pt x="61" y="40"/>
                  <a:pt x="61" y="40"/>
                </a:cubicBezTo>
                <a:cubicBezTo>
                  <a:pt x="61" y="40"/>
                  <a:pt x="61" y="40"/>
                  <a:pt x="61" y="40"/>
                </a:cubicBezTo>
                <a:cubicBezTo>
                  <a:pt x="61" y="40"/>
                  <a:pt x="61" y="40"/>
                  <a:pt x="61" y="40"/>
                </a:cubicBezTo>
                <a:cubicBezTo>
                  <a:pt x="61" y="40"/>
                  <a:pt x="61" y="40"/>
                  <a:pt x="61" y="40"/>
                </a:cubicBezTo>
                <a:cubicBezTo>
                  <a:pt x="61" y="40"/>
                  <a:pt x="60" y="40"/>
                  <a:pt x="60" y="40"/>
                </a:cubicBezTo>
                <a:cubicBezTo>
                  <a:pt x="60" y="40"/>
                  <a:pt x="60" y="41"/>
                  <a:pt x="60" y="41"/>
                </a:cubicBezTo>
                <a:cubicBezTo>
                  <a:pt x="60" y="41"/>
                  <a:pt x="60" y="41"/>
                  <a:pt x="60" y="41"/>
                </a:cubicBezTo>
                <a:cubicBezTo>
                  <a:pt x="60" y="41"/>
                  <a:pt x="60" y="41"/>
                  <a:pt x="60" y="41"/>
                </a:cubicBezTo>
                <a:cubicBezTo>
                  <a:pt x="61" y="41"/>
                  <a:pt x="61" y="41"/>
                  <a:pt x="61" y="41"/>
                </a:cubicBezTo>
                <a:close/>
                <a:moveTo>
                  <a:pt x="61" y="35"/>
                </a:moveTo>
                <a:cubicBezTo>
                  <a:pt x="61" y="35"/>
                  <a:pt x="61" y="35"/>
                  <a:pt x="61" y="35"/>
                </a:cubicBezTo>
                <a:cubicBezTo>
                  <a:pt x="61" y="35"/>
                  <a:pt x="61" y="35"/>
                  <a:pt x="61" y="35"/>
                </a:cubicBezTo>
                <a:cubicBezTo>
                  <a:pt x="61" y="35"/>
                  <a:pt x="61" y="35"/>
                  <a:pt x="61" y="35"/>
                </a:cubicBezTo>
                <a:cubicBezTo>
                  <a:pt x="61" y="35"/>
                  <a:pt x="61" y="35"/>
                  <a:pt x="61" y="35"/>
                </a:cubicBezTo>
                <a:cubicBezTo>
                  <a:pt x="61" y="35"/>
                  <a:pt x="61" y="35"/>
                  <a:pt x="61" y="35"/>
                </a:cubicBezTo>
                <a:cubicBezTo>
                  <a:pt x="61" y="36"/>
                  <a:pt x="61" y="36"/>
                  <a:pt x="61" y="36"/>
                </a:cubicBezTo>
                <a:cubicBezTo>
                  <a:pt x="61" y="36"/>
                  <a:pt x="61" y="36"/>
                  <a:pt x="61" y="36"/>
                </a:cubicBezTo>
                <a:cubicBezTo>
                  <a:pt x="61" y="36"/>
                  <a:pt x="61" y="36"/>
                  <a:pt x="61" y="36"/>
                </a:cubicBezTo>
                <a:cubicBezTo>
                  <a:pt x="61" y="36"/>
                  <a:pt x="61" y="36"/>
                  <a:pt x="61" y="36"/>
                </a:cubicBezTo>
                <a:cubicBezTo>
                  <a:pt x="61" y="35"/>
                  <a:pt x="61" y="35"/>
                  <a:pt x="61" y="35"/>
                </a:cubicBezTo>
                <a:close/>
                <a:moveTo>
                  <a:pt x="62" y="35"/>
                </a:moveTo>
                <a:cubicBezTo>
                  <a:pt x="62" y="35"/>
                  <a:pt x="62" y="35"/>
                  <a:pt x="62" y="35"/>
                </a:cubicBezTo>
                <a:cubicBezTo>
                  <a:pt x="62" y="35"/>
                  <a:pt x="62" y="35"/>
                  <a:pt x="62" y="35"/>
                </a:cubicBezTo>
                <a:cubicBezTo>
                  <a:pt x="62" y="35"/>
                  <a:pt x="62" y="35"/>
                  <a:pt x="62" y="35"/>
                </a:cubicBezTo>
                <a:cubicBezTo>
                  <a:pt x="62" y="35"/>
                  <a:pt x="62" y="35"/>
                  <a:pt x="62" y="35"/>
                </a:cubicBezTo>
                <a:cubicBezTo>
                  <a:pt x="62" y="35"/>
                  <a:pt x="62" y="35"/>
                  <a:pt x="62" y="35"/>
                </a:cubicBezTo>
                <a:cubicBezTo>
                  <a:pt x="62" y="35"/>
                  <a:pt x="62" y="35"/>
                  <a:pt x="62" y="35"/>
                </a:cubicBezTo>
                <a:close/>
                <a:moveTo>
                  <a:pt x="60" y="31"/>
                </a:moveTo>
                <a:cubicBezTo>
                  <a:pt x="60" y="31"/>
                  <a:pt x="60" y="31"/>
                  <a:pt x="60" y="31"/>
                </a:cubicBezTo>
                <a:cubicBezTo>
                  <a:pt x="60" y="31"/>
                  <a:pt x="60" y="31"/>
                  <a:pt x="61" y="31"/>
                </a:cubicBezTo>
                <a:cubicBezTo>
                  <a:pt x="61" y="31"/>
                  <a:pt x="61" y="31"/>
                  <a:pt x="61" y="31"/>
                </a:cubicBezTo>
                <a:cubicBezTo>
                  <a:pt x="61" y="31"/>
                  <a:pt x="61" y="31"/>
                  <a:pt x="61" y="31"/>
                </a:cubicBezTo>
                <a:cubicBezTo>
                  <a:pt x="61" y="31"/>
                  <a:pt x="61" y="31"/>
                  <a:pt x="61" y="31"/>
                </a:cubicBezTo>
                <a:cubicBezTo>
                  <a:pt x="61" y="31"/>
                  <a:pt x="61" y="31"/>
                  <a:pt x="61" y="31"/>
                </a:cubicBezTo>
                <a:cubicBezTo>
                  <a:pt x="61" y="31"/>
                  <a:pt x="61" y="31"/>
                  <a:pt x="61" y="31"/>
                </a:cubicBezTo>
                <a:cubicBezTo>
                  <a:pt x="61" y="31"/>
                  <a:pt x="61" y="31"/>
                  <a:pt x="61" y="31"/>
                </a:cubicBezTo>
                <a:cubicBezTo>
                  <a:pt x="61" y="31"/>
                  <a:pt x="61" y="31"/>
                  <a:pt x="61" y="31"/>
                </a:cubicBezTo>
                <a:cubicBezTo>
                  <a:pt x="61" y="31"/>
                  <a:pt x="61" y="31"/>
                  <a:pt x="61" y="31"/>
                </a:cubicBezTo>
                <a:cubicBezTo>
                  <a:pt x="61" y="31"/>
                  <a:pt x="61" y="31"/>
                  <a:pt x="61" y="31"/>
                </a:cubicBezTo>
                <a:cubicBezTo>
                  <a:pt x="61" y="31"/>
                  <a:pt x="61" y="31"/>
                  <a:pt x="62" y="31"/>
                </a:cubicBezTo>
                <a:cubicBezTo>
                  <a:pt x="62" y="31"/>
                  <a:pt x="62" y="31"/>
                  <a:pt x="62" y="31"/>
                </a:cubicBezTo>
                <a:cubicBezTo>
                  <a:pt x="62" y="31"/>
                  <a:pt x="62" y="31"/>
                  <a:pt x="62" y="31"/>
                </a:cubicBezTo>
                <a:cubicBezTo>
                  <a:pt x="62" y="31"/>
                  <a:pt x="62" y="31"/>
                  <a:pt x="62" y="31"/>
                </a:cubicBezTo>
                <a:cubicBezTo>
                  <a:pt x="62" y="31"/>
                  <a:pt x="62" y="31"/>
                  <a:pt x="62" y="31"/>
                </a:cubicBezTo>
                <a:cubicBezTo>
                  <a:pt x="62" y="31"/>
                  <a:pt x="62" y="31"/>
                  <a:pt x="62" y="31"/>
                </a:cubicBezTo>
                <a:cubicBezTo>
                  <a:pt x="62" y="31"/>
                  <a:pt x="62" y="31"/>
                  <a:pt x="62" y="31"/>
                </a:cubicBezTo>
                <a:cubicBezTo>
                  <a:pt x="62" y="31"/>
                  <a:pt x="61" y="31"/>
                  <a:pt x="61" y="31"/>
                </a:cubicBezTo>
                <a:cubicBezTo>
                  <a:pt x="61" y="31"/>
                  <a:pt x="61" y="31"/>
                  <a:pt x="61" y="31"/>
                </a:cubicBezTo>
                <a:cubicBezTo>
                  <a:pt x="61" y="31"/>
                  <a:pt x="61" y="31"/>
                  <a:pt x="62" y="31"/>
                </a:cubicBezTo>
                <a:cubicBezTo>
                  <a:pt x="62" y="31"/>
                  <a:pt x="62" y="31"/>
                  <a:pt x="62" y="32"/>
                </a:cubicBezTo>
                <a:cubicBezTo>
                  <a:pt x="62" y="32"/>
                  <a:pt x="62" y="32"/>
                  <a:pt x="62" y="32"/>
                </a:cubicBezTo>
                <a:cubicBezTo>
                  <a:pt x="62" y="32"/>
                  <a:pt x="62" y="32"/>
                  <a:pt x="62" y="32"/>
                </a:cubicBezTo>
                <a:cubicBezTo>
                  <a:pt x="62" y="32"/>
                  <a:pt x="62" y="32"/>
                  <a:pt x="62" y="32"/>
                </a:cubicBezTo>
                <a:cubicBezTo>
                  <a:pt x="62" y="32"/>
                  <a:pt x="62" y="32"/>
                  <a:pt x="62" y="32"/>
                </a:cubicBezTo>
                <a:cubicBezTo>
                  <a:pt x="62" y="32"/>
                  <a:pt x="62" y="32"/>
                  <a:pt x="62" y="32"/>
                </a:cubicBezTo>
                <a:cubicBezTo>
                  <a:pt x="62" y="32"/>
                  <a:pt x="62" y="32"/>
                  <a:pt x="62" y="32"/>
                </a:cubicBezTo>
                <a:cubicBezTo>
                  <a:pt x="62" y="32"/>
                  <a:pt x="62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1"/>
                  <a:pt x="63" y="31"/>
                  <a:pt x="63" y="31"/>
                </a:cubicBezTo>
                <a:cubicBezTo>
                  <a:pt x="63" y="31"/>
                  <a:pt x="63" y="31"/>
                  <a:pt x="63" y="31"/>
                </a:cubicBezTo>
                <a:cubicBezTo>
                  <a:pt x="63" y="31"/>
                  <a:pt x="63" y="31"/>
                  <a:pt x="63" y="31"/>
                </a:cubicBezTo>
                <a:cubicBezTo>
                  <a:pt x="63" y="31"/>
                  <a:pt x="63" y="31"/>
                  <a:pt x="63" y="31"/>
                </a:cubicBezTo>
                <a:cubicBezTo>
                  <a:pt x="63" y="31"/>
                  <a:pt x="63" y="31"/>
                  <a:pt x="63" y="31"/>
                </a:cubicBezTo>
                <a:cubicBezTo>
                  <a:pt x="63" y="31"/>
                  <a:pt x="63" y="31"/>
                  <a:pt x="63" y="31"/>
                </a:cubicBezTo>
                <a:cubicBezTo>
                  <a:pt x="63" y="31"/>
                  <a:pt x="63" y="31"/>
                  <a:pt x="63" y="31"/>
                </a:cubicBezTo>
                <a:cubicBezTo>
                  <a:pt x="63" y="30"/>
                  <a:pt x="63" y="30"/>
                  <a:pt x="63" y="30"/>
                </a:cubicBezTo>
                <a:cubicBezTo>
                  <a:pt x="63" y="30"/>
                  <a:pt x="63" y="30"/>
                  <a:pt x="63" y="30"/>
                </a:cubicBezTo>
                <a:cubicBezTo>
                  <a:pt x="63" y="30"/>
                  <a:pt x="62" y="30"/>
                  <a:pt x="62" y="30"/>
                </a:cubicBezTo>
                <a:cubicBezTo>
                  <a:pt x="62" y="30"/>
                  <a:pt x="62" y="30"/>
                  <a:pt x="62" y="30"/>
                </a:cubicBezTo>
                <a:cubicBezTo>
                  <a:pt x="62" y="30"/>
                  <a:pt x="62" y="30"/>
                  <a:pt x="62" y="30"/>
                </a:cubicBezTo>
                <a:cubicBezTo>
                  <a:pt x="62" y="30"/>
                  <a:pt x="62" y="30"/>
                  <a:pt x="62" y="30"/>
                </a:cubicBezTo>
                <a:cubicBezTo>
                  <a:pt x="62" y="30"/>
                  <a:pt x="62" y="30"/>
                  <a:pt x="62" y="30"/>
                </a:cubicBezTo>
                <a:cubicBezTo>
                  <a:pt x="62" y="29"/>
                  <a:pt x="62" y="29"/>
                  <a:pt x="62" y="30"/>
                </a:cubicBezTo>
                <a:cubicBezTo>
                  <a:pt x="62" y="30"/>
                  <a:pt x="62" y="30"/>
                  <a:pt x="62" y="30"/>
                </a:cubicBezTo>
                <a:cubicBezTo>
                  <a:pt x="62" y="30"/>
                  <a:pt x="62" y="30"/>
                  <a:pt x="62" y="30"/>
                </a:cubicBezTo>
                <a:cubicBezTo>
                  <a:pt x="62" y="30"/>
                  <a:pt x="62" y="30"/>
                  <a:pt x="62" y="30"/>
                </a:cubicBezTo>
                <a:cubicBezTo>
                  <a:pt x="62" y="30"/>
                  <a:pt x="62" y="30"/>
                  <a:pt x="62" y="30"/>
                </a:cubicBezTo>
                <a:cubicBezTo>
                  <a:pt x="62" y="30"/>
                  <a:pt x="62" y="30"/>
                  <a:pt x="62" y="30"/>
                </a:cubicBezTo>
                <a:cubicBezTo>
                  <a:pt x="62" y="30"/>
                  <a:pt x="62" y="30"/>
                  <a:pt x="62" y="30"/>
                </a:cubicBezTo>
                <a:cubicBezTo>
                  <a:pt x="62" y="30"/>
                  <a:pt x="62" y="30"/>
                  <a:pt x="62" y="30"/>
                </a:cubicBezTo>
                <a:cubicBezTo>
                  <a:pt x="62" y="30"/>
                  <a:pt x="62" y="30"/>
                  <a:pt x="62" y="30"/>
                </a:cubicBezTo>
                <a:cubicBezTo>
                  <a:pt x="62" y="30"/>
                  <a:pt x="61" y="30"/>
                  <a:pt x="61" y="30"/>
                </a:cubicBezTo>
                <a:cubicBezTo>
                  <a:pt x="61" y="30"/>
                  <a:pt x="61" y="30"/>
                  <a:pt x="61" y="30"/>
                </a:cubicBezTo>
                <a:cubicBezTo>
                  <a:pt x="61" y="30"/>
                  <a:pt x="61" y="30"/>
                  <a:pt x="61" y="30"/>
                </a:cubicBezTo>
                <a:cubicBezTo>
                  <a:pt x="61" y="30"/>
                  <a:pt x="61" y="30"/>
                  <a:pt x="61" y="30"/>
                </a:cubicBezTo>
                <a:cubicBezTo>
                  <a:pt x="61" y="30"/>
                  <a:pt x="61" y="30"/>
                  <a:pt x="61" y="30"/>
                </a:cubicBezTo>
                <a:cubicBezTo>
                  <a:pt x="61" y="30"/>
                  <a:pt x="61" y="30"/>
                  <a:pt x="61" y="30"/>
                </a:cubicBezTo>
                <a:cubicBezTo>
                  <a:pt x="61" y="30"/>
                  <a:pt x="61" y="30"/>
                  <a:pt x="61" y="30"/>
                </a:cubicBezTo>
                <a:cubicBezTo>
                  <a:pt x="61" y="30"/>
                  <a:pt x="61" y="30"/>
                  <a:pt x="61" y="30"/>
                </a:cubicBezTo>
                <a:cubicBezTo>
                  <a:pt x="61" y="30"/>
                  <a:pt x="61" y="30"/>
                  <a:pt x="61" y="30"/>
                </a:cubicBezTo>
                <a:cubicBezTo>
                  <a:pt x="61" y="30"/>
                  <a:pt x="61" y="30"/>
                  <a:pt x="61" y="30"/>
                </a:cubicBezTo>
                <a:cubicBezTo>
                  <a:pt x="61" y="30"/>
                  <a:pt x="61" y="30"/>
                  <a:pt x="60" y="30"/>
                </a:cubicBezTo>
                <a:cubicBezTo>
                  <a:pt x="60" y="30"/>
                  <a:pt x="60" y="30"/>
                  <a:pt x="60" y="30"/>
                </a:cubicBezTo>
                <a:cubicBezTo>
                  <a:pt x="60" y="30"/>
                  <a:pt x="60" y="30"/>
                  <a:pt x="60" y="30"/>
                </a:cubicBezTo>
                <a:cubicBezTo>
                  <a:pt x="60" y="30"/>
                  <a:pt x="60" y="30"/>
                  <a:pt x="60" y="31"/>
                </a:cubicBezTo>
                <a:cubicBezTo>
                  <a:pt x="60" y="31"/>
                  <a:pt x="60" y="31"/>
                  <a:pt x="60" y="31"/>
                </a:cubicBezTo>
                <a:cubicBezTo>
                  <a:pt x="60" y="31"/>
                  <a:pt x="60" y="31"/>
                  <a:pt x="60" y="31"/>
                </a:cubicBezTo>
                <a:close/>
                <a:moveTo>
                  <a:pt x="54" y="41"/>
                </a:moveTo>
                <a:cubicBezTo>
                  <a:pt x="54" y="41"/>
                  <a:pt x="55" y="41"/>
                  <a:pt x="55" y="41"/>
                </a:cubicBezTo>
                <a:cubicBezTo>
                  <a:pt x="55" y="41"/>
                  <a:pt x="55" y="41"/>
                  <a:pt x="55" y="41"/>
                </a:cubicBezTo>
                <a:cubicBezTo>
                  <a:pt x="55" y="41"/>
                  <a:pt x="55" y="41"/>
                  <a:pt x="55" y="41"/>
                </a:cubicBezTo>
                <a:cubicBezTo>
                  <a:pt x="55" y="41"/>
                  <a:pt x="55" y="41"/>
                  <a:pt x="55" y="41"/>
                </a:cubicBezTo>
                <a:cubicBezTo>
                  <a:pt x="55" y="41"/>
                  <a:pt x="55" y="41"/>
                  <a:pt x="55" y="41"/>
                </a:cubicBezTo>
                <a:cubicBezTo>
                  <a:pt x="55" y="41"/>
                  <a:pt x="55" y="41"/>
                  <a:pt x="55" y="41"/>
                </a:cubicBezTo>
                <a:cubicBezTo>
                  <a:pt x="56" y="41"/>
                  <a:pt x="56" y="41"/>
                  <a:pt x="56" y="41"/>
                </a:cubicBezTo>
                <a:cubicBezTo>
                  <a:pt x="56" y="41"/>
                  <a:pt x="56" y="41"/>
                  <a:pt x="56" y="41"/>
                </a:cubicBezTo>
                <a:cubicBezTo>
                  <a:pt x="56" y="41"/>
                  <a:pt x="56" y="41"/>
                  <a:pt x="56" y="41"/>
                </a:cubicBezTo>
                <a:cubicBezTo>
                  <a:pt x="56" y="41"/>
                  <a:pt x="56" y="41"/>
                  <a:pt x="56" y="41"/>
                </a:cubicBezTo>
                <a:cubicBezTo>
                  <a:pt x="56" y="40"/>
                  <a:pt x="56" y="40"/>
                  <a:pt x="56" y="40"/>
                </a:cubicBezTo>
                <a:cubicBezTo>
                  <a:pt x="56" y="40"/>
                  <a:pt x="55" y="40"/>
                  <a:pt x="55" y="40"/>
                </a:cubicBezTo>
                <a:cubicBezTo>
                  <a:pt x="55" y="40"/>
                  <a:pt x="55" y="40"/>
                  <a:pt x="55" y="40"/>
                </a:cubicBezTo>
                <a:cubicBezTo>
                  <a:pt x="55" y="40"/>
                  <a:pt x="55" y="40"/>
                  <a:pt x="55" y="40"/>
                </a:cubicBezTo>
                <a:cubicBezTo>
                  <a:pt x="55" y="40"/>
                  <a:pt x="54" y="40"/>
                  <a:pt x="54" y="40"/>
                </a:cubicBezTo>
                <a:cubicBezTo>
                  <a:pt x="54" y="40"/>
                  <a:pt x="54" y="40"/>
                  <a:pt x="54" y="40"/>
                </a:cubicBezTo>
                <a:cubicBezTo>
                  <a:pt x="54" y="41"/>
                  <a:pt x="54" y="41"/>
                  <a:pt x="54" y="41"/>
                </a:cubicBezTo>
                <a:close/>
                <a:moveTo>
                  <a:pt x="47" y="31"/>
                </a:moveTo>
                <a:cubicBezTo>
                  <a:pt x="47" y="31"/>
                  <a:pt x="47" y="31"/>
                  <a:pt x="47" y="31"/>
                </a:cubicBezTo>
                <a:cubicBezTo>
                  <a:pt x="47" y="31"/>
                  <a:pt x="48" y="31"/>
                  <a:pt x="48" y="31"/>
                </a:cubicBezTo>
                <a:cubicBezTo>
                  <a:pt x="48" y="32"/>
                  <a:pt x="48" y="32"/>
                  <a:pt x="48" y="32"/>
                </a:cubicBezTo>
                <a:cubicBezTo>
                  <a:pt x="48" y="31"/>
                  <a:pt x="48" y="31"/>
                  <a:pt x="48" y="31"/>
                </a:cubicBezTo>
                <a:cubicBezTo>
                  <a:pt x="48" y="31"/>
                  <a:pt x="48" y="31"/>
                  <a:pt x="48" y="31"/>
                </a:cubicBezTo>
                <a:cubicBezTo>
                  <a:pt x="49" y="31"/>
                  <a:pt x="48" y="31"/>
                  <a:pt x="48" y="31"/>
                </a:cubicBezTo>
                <a:cubicBezTo>
                  <a:pt x="48" y="31"/>
                  <a:pt x="48" y="31"/>
                  <a:pt x="48" y="30"/>
                </a:cubicBezTo>
                <a:cubicBezTo>
                  <a:pt x="48" y="30"/>
                  <a:pt x="48" y="30"/>
                  <a:pt x="48" y="30"/>
                </a:cubicBezTo>
                <a:cubicBezTo>
                  <a:pt x="48" y="30"/>
                  <a:pt x="48" y="30"/>
                  <a:pt x="48" y="30"/>
                </a:cubicBezTo>
                <a:cubicBezTo>
                  <a:pt x="48" y="30"/>
                  <a:pt x="48" y="30"/>
                  <a:pt x="48" y="30"/>
                </a:cubicBezTo>
                <a:cubicBezTo>
                  <a:pt x="48" y="29"/>
                  <a:pt x="48" y="29"/>
                  <a:pt x="48" y="29"/>
                </a:cubicBezTo>
                <a:cubicBezTo>
                  <a:pt x="48" y="29"/>
                  <a:pt x="48" y="29"/>
                  <a:pt x="47" y="29"/>
                </a:cubicBezTo>
                <a:cubicBezTo>
                  <a:pt x="47" y="29"/>
                  <a:pt x="47" y="28"/>
                  <a:pt x="47" y="28"/>
                </a:cubicBezTo>
                <a:cubicBezTo>
                  <a:pt x="47" y="28"/>
                  <a:pt x="47" y="29"/>
                  <a:pt x="47" y="29"/>
                </a:cubicBezTo>
                <a:cubicBezTo>
                  <a:pt x="47" y="29"/>
                  <a:pt x="47" y="29"/>
                  <a:pt x="47" y="29"/>
                </a:cubicBezTo>
                <a:cubicBezTo>
                  <a:pt x="47" y="29"/>
                  <a:pt x="47" y="29"/>
                  <a:pt x="47" y="29"/>
                </a:cubicBezTo>
                <a:cubicBezTo>
                  <a:pt x="47" y="29"/>
                  <a:pt x="47" y="29"/>
                  <a:pt x="47" y="30"/>
                </a:cubicBezTo>
                <a:cubicBezTo>
                  <a:pt x="47" y="30"/>
                  <a:pt x="47" y="30"/>
                  <a:pt x="47" y="30"/>
                </a:cubicBezTo>
                <a:cubicBezTo>
                  <a:pt x="47" y="30"/>
                  <a:pt x="47" y="31"/>
                  <a:pt x="47" y="31"/>
                </a:cubicBezTo>
                <a:close/>
                <a:moveTo>
                  <a:pt x="46" y="28"/>
                </a:moveTo>
                <a:cubicBezTo>
                  <a:pt x="46" y="28"/>
                  <a:pt x="47" y="28"/>
                  <a:pt x="47" y="28"/>
                </a:cubicBezTo>
                <a:cubicBezTo>
                  <a:pt x="47" y="28"/>
                  <a:pt x="47" y="28"/>
                  <a:pt x="48" y="28"/>
                </a:cubicBezTo>
                <a:cubicBezTo>
                  <a:pt x="48" y="29"/>
                  <a:pt x="48" y="29"/>
                  <a:pt x="48" y="29"/>
                </a:cubicBezTo>
                <a:cubicBezTo>
                  <a:pt x="48" y="29"/>
                  <a:pt x="48" y="29"/>
                  <a:pt x="49" y="29"/>
                </a:cubicBezTo>
                <a:cubicBezTo>
                  <a:pt x="49" y="29"/>
                  <a:pt x="49" y="29"/>
                  <a:pt x="49" y="28"/>
                </a:cubicBezTo>
                <a:cubicBezTo>
                  <a:pt x="49" y="28"/>
                  <a:pt x="48" y="28"/>
                  <a:pt x="48" y="28"/>
                </a:cubicBezTo>
                <a:cubicBezTo>
                  <a:pt x="48" y="27"/>
                  <a:pt x="48" y="27"/>
                  <a:pt x="47" y="27"/>
                </a:cubicBezTo>
                <a:cubicBezTo>
                  <a:pt x="47" y="27"/>
                  <a:pt x="47" y="27"/>
                  <a:pt x="46" y="27"/>
                </a:cubicBezTo>
                <a:cubicBezTo>
                  <a:pt x="46" y="27"/>
                  <a:pt x="46" y="27"/>
                  <a:pt x="45" y="27"/>
                </a:cubicBezTo>
                <a:cubicBezTo>
                  <a:pt x="45" y="27"/>
                  <a:pt x="46" y="27"/>
                  <a:pt x="46" y="27"/>
                </a:cubicBezTo>
                <a:cubicBezTo>
                  <a:pt x="46" y="28"/>
                  <a:pt x="46" y="28"/>
                  <a:pt x="46" y="28"/>
                </a:cubicBezTo>
                <a:close/>
                <a:moveTo>
                  <a:pt x="42" y="26"/>
                </a:moveTo>
                <a:cubicBezTo>
                  <a:pt x="42" y="26"/>
                  <a:pt x="42" y="26"/>
                  <a:pt x="42" y="26"/>
                </a:cubicBezTo>
                <a:cubicBezTo>
                  <a:pt x="42" y="26"/>
                  <a:pt x="42" y="26"/>
                  <a:pt x="42" y="26"/>
                </a:cubicBezTo>
                <a:cubicBezTo>
                  <a:pt x="42" y="26"/>
                  <a:pt x="42" y="26"/>
                  <a:pt x="42" y="26"/>
                </a:cubicBezTo>
                <a:cubicBezTo>
                  <a:pt x="42" y="26"/>
                  <a:pt x="43" y="26"/>
                  <a:pt x="43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3" y="26"/>
                  <a:pt x="43" y="26"/>
                  <a:pt x="43" y="26"/>
                </a:cubicBezTo>
                <a:cubicBezTo>
                  <a:pt x="44" y="26"/>
                  <a:pt x="44" y="26"/>
                  <a:pt x="44" y="26"/>
                </a:cubicBezTo>
                <a:cubicBezTo>
                  <a:pt x="44" y="25"/>
                  <a:pt x="44" y="25"/>
                  <a:pt x="44" y="25"/>
                </a:cubicBezTo>
                <a:cubicBezTo>
                  <a:pt x="44" y="25"/>
                  <a:pt x="44" y="25"/>
                  <a:pt x="44" y="25"/>
                </a:cubicBezTo>
                <a:cubicBezTo>
                  <a:pt x="44" y="25"/>
                  <a:pt x="44" y="24"/>
                  <a:pt x="44" y="24"/>
                </a:cubicBezTo>
                <a:cubicBezTo>
                  <a:pt x="44" y="24"/>
                  <a:pt x="44" y="24"/>
                  <a:pt x="44" y="24"/>
                </a:cubicBezTo>
                <a:cubicBezTo>
                  <a:pt x="43" y="24"/>
                  <a:pt x="43" y="24"/>
                  <a:pt x="43" y="24"/>
                </a:cubicBezTo>
                <a:cubicBezTo>
                  <a:pt x="43" y="24"/>
                  <a:pt x="43" y="24"/>
                  <a:pt x="43" y="24"/>
                </a:cubicBezTo>
                <a:cubicBezTo>
                  <a:pt x="43" y="24"/>
                  <a:pt x="43" y="24"/>
                  <a:pt x="42" y="24"/>
                </a:cubicBezTo>
                <a:cubicBezTo>
                  <a:pt x="42" y="24"/>
                  <a:pt x="42" y="24"/>
                  <a:pt x="42" y="24"/>
                </a:cubicBezTo>
                <a:cubicBezTo>
                  <a:pt x="42" y="24"/>
                  <a:pt x="42" y="24"/>
                  <a:pt x="42" y="24"/>
                </a:cubicBezTo>
                <a:cubicBezTo>
                  <a:pt x="42" y="24"/>
                  <a:pt x="42" y="24"/>
                  <a:pt x="41" y="24"/>
                </a:cubicBezTo>
                <a:cubicBezTo>
                  <a:pt x="41" y="24"/>
                  <a:pt x="41" y="25"/>
                  <a:pt x="41" y="25"/>
                </a:cubicBezTo>
                <a:cubicBezTo>
                  <a:pt x="41" y="25"/>
                  <a:pt x="41" y="25"/>
                  <a:pt x="41" y="25"/>
                </a:cubicBezTo>
                <a:cubicBezTo>
                  <a:pt x="41" y="25"/>
                  <a:pt x="42" y="26"/>
                  <a:pt x="42" y="26"/>
                </a:cubicBezTo>
                <a:close/>
                <a:moveTo>
                  <a:pt x="56" y="40"/>
                </a:moveTo>
                <a:cubicBezTo>
                  <a:pt x="56" y="40"/>
                  <a:pt x="57" y="40"/>
                  <a:pt x="57" y="40"/>
                </a:cubicBezTo>
                <a:cubicBezTo>
                  <a:pt x="57" y="40"/>
                  <a:pt x="57" y="40"/>
                  <a:pt x="57" y="40"/>
                </a:cubicBezTo>
                <a:cubicBezTo>
                  <a:pt x="57" y="40"/>
                  <a:pt x="57" y="40"/>
                  <a:pt x="57" y="40"/>
                </a:cubicBezTo>
                <a:cubicBezTo>
                  <a:pt x="57" y="40"/>
                  <a:pt x="57" y="40"/>
                  <a:pt x="57" y="40"/>
                </a:cubicBezTo>
                <a:cubicBezTo>
                  <a:pt x="57" y="40"/>
                  <a:pt x="57" y="40"/>
                  <a:pt x="57" y="39"/>
                </a:cubicBezTo>
                <a:cubicBezTo>
                  <a:pt x="57" y="39"/>
                  <a:pt x="57" y="39"/>
                  <a:pt x="56" y="39"/>
                </a:cubicBezTo>
                <a:cubicBezTo>
                  <a:pt x="56" y="39"/>
                  <a:pt x="56" y="39"/>
                  <a:pt x="56" y="39"/>
                </a:cubicBezTo>
                <a:cubicBezTo>
                  <a:pt x="56" y="39"/>
                  <a:pt x="56" y="39"/>
                  <a:pt x="56" y="39"/>
                </a:cubicBezTo>
                <a:cubicBezTo>
                  <a:pt x="56" y="39"/>
                  <a:pt x="56" y="39"/>
                  <a:pt x="55" y="39"/>
                </a:cubicBezTo>
                <a:cubicBezTo>
                  <a:pt x="55" y="39"/>
                  <a:pt x="55" y="40"/>
                  <a:pt x="55" y="40"/>
                </a:cubicBezTo>
                <a:cubicBezTo>
                  <a:pt x="55" y="40"/>
                  <a:pt x="55" y="40"/>
                  <a:pt x="55" y="40"/>
                </a:cubicBezTo>
                <a:cubicBezTo>
                  <a:pt x="55" y="40"/>
                  <a:pt x="55" y="40"/>
                  <a:pt x="55" y="40"/>
                </a:cubicBezTo>
                <a:cubicBezTo>
                  <a:pt x="55" y="40"/>
                  <a:pt x="55" y="40"/>
                  <a:pt x="56" y="40"/>
                </a:cubicBezTo>
                <a:cubicBezTo>
                  <a:pt x="56" y="40"/>
                  <a:pt x="56" y="40"/>
                  <a:pt x="56" y="40"/>
                </a:cubicBezTo>
                <a:cubicBezTo>
                  <a:pt x="56" y="40"/>
                  <a:pt x="56" y="40"/>
                  <a:pt x="56" y="40"/>
                </a:cubicBezTo>
                <a:cubicBezTo>
                  <a:pt x="56" y="40"/>
                  <a:pt x="56" y="40"/>
                  <a:pt x="56" y="40"/>
                </a:cubicBezTo>
                <a:close/>
                <a:moveTo>
                  <a:pt x="48" y="30"/>
                </a:moveTo>
                <a:cubicBezTo>
                  <a:pt x="48" y="31"/>
                  <a:pt x="49" y="31"/>
                  <a:pt x="49" y="31"/>
                </a:cubicBezTo>
                <a:cubicBezTo>
                  <a:pt x="49" y="31"/>
                  <a:pt x="49" y="31"/>
                  <a:pt x="48" y="32"/>
                </a:cubicBezTo>
                <a:cubicBezTo>
                  <a:pt x="48" y="32"/>
                  <a:pt x="48" y="32"/>
                  <a:pt x="48" y="32"/>
                </a:cubicBezTo>
                <a:cubicBezTo>
                  <a:pt x="48" y="32"/>
                  <a:pt x="48" y="32"/>
                  <a:pt x="48" y="32"/>
                </a:cubicBezTo>
                <a:cubicBezTo>
                  <a:pt x="48" y="32"/>
                  <a:pt x="48" y="32"/>
                  <a:pt x="49" y="32"/>
                </a:cubicBezTo>
                <a:cubicBezTo>
                  <a:pt x="49" y="33"/>
                  <a:pt x="49" y="33"/>
                  <a:pt x="50" y="33"/>
                </a:cubicBezTo>
                <a:cubicBezTo>
                  <a:pt x="50" y="32"/>
                  <a:pt x="50" y="32"/>
                  <a:pt x="51" y="32"/>
                </a:cubicBezTo>
                <a:cubicBezTo>
                  <a:pt x="51" y="32"/>
                  <a:pt x="51" y="32"/>
                  <a:pt x="51" y="32"/>
                </a:cubicBezTo>
                <a:cubicBezTo>
                  <a:pt x="51" y="33"/>
                  <a:pt x="51" y="33"/>
                  <a:pt x="51" y="33"/>
                </a:cubicBezTo>
                <a:cubicBezTo>
                  <a:pt x="52" y="33"/>
                  <a:pt x="52" y="33"/>
                  <a:pt x="52" y="33"/>
                </a:cubicBezTo>
                <a:cubicBezTo>
                  <a:pt x="52" y="33"/>
                  <a:pt x="52" y="32"/>
                  <a:pt x="52" y="32"/>
                </a:cubicBezTo>
                <a:cubicBezTo>
                  <a:pt x="52" y="32"/>
                  <a:pt x="52" y="32"/>
                  <a:pt x="52" y="32"/>
                </a:cubicBezTo>
                <a:cubicBezTo>
                  <a:pt x="51" y="32"/>
                  <a:pt x="51" y="32"/>
                  <a:pt x="51" y="32"/>
                </a:cubicBezTo>
                <a:cubicBezTo>
                  <a:pt x="51" y="31"/>
                  <a:pt x="51" y="31"/>
                  <a:pt x="51" y="31"/>
                </a:cubicBezTo>
                <a:cubicBezTo>
                  <a:pt x="50" y="31"/>
                  <a:pt x="50" y="31"/>
                  <a:pt x="50" y="31"/>
                </a:cubicBezTo>
                <a:cubicBezTo>
                  <a:pt x="50" y="31"/>
                  <a:pt x="50" y="31"/>
                  <a:pt x="50" y="31"/>
                </a:cubicBezTo>
                <a:cubicBezTo>
                  <a:pt x="49" y="31"/>
                  <a:pt x="49" y="31"/>
                  <a:pt x="49" y="31"/>
                </a:cubicBezTo>
                <a:cubicBezTo>
                  <a:pt x="49" y="31"/>
                  <a:pt x="49" y="30"/>
                  <a:pt x="49" y="30"/>
                </a:cubicBezTo>
                <a:cubicBezTo>
                  <a:pt x="49" y="30"/>
                  <a:pt x="49" y="30"/>
                  <a:pt x="48" y="30"/>
                </a:cubicBezTo>
                <a:close/>
                <a:moveTo>
                  <a:pt x="55" y="40"/>
                </a:moveTo>
                <a:cubicBezTo>
                  <a:pt x="55" y="40"/>
                  <a:pt x="55" y="40"/>
                  <a:pt x="55" y="40"/>
                </a:cubicBezTo>
                <a:cubicBezTo>
                  <a:pt x="55" y="40"/>
                  <a:pt x="55" y="40"/>
                  <a:pt x="55" y="40"/>
                </a:cubicBezTo>
                <a:cubicBezTo>
                  <a:pt x="55" y="39"/>
                  <a:pt x="55" y="39"/>
                  <a:pt x="55" y="39"/>
                </a:cubicBezTo>
                <a:cubicBezTo>
                  <a:pt x="55" y="39"/>
                  <a:pt x="55" y="39"/>
                  <a:pt x="55" y="39"/>
                </a:cubicBezTo>
                <a:cubicBezTo>
                  <a:pt x="55" y="39"/>
                  <a:pt x="55" y="39"/>
                  <a:pt x="56" y="39"/>
                </a:cubicBezTo>
                <a:cubicBezTo>
                  <a:pt x="56" y="39"/>
                  <a:pt x="55" y="39"/>
                  <a:pt x="55" y="39"/>
                </a:cubicBezTo>
                <a:cubicBezTo>
                  <a:pt x="55" y="39"/>
                  <a:pt x="55" y="39"/>
                  <a:pt x="55" y="39"/>
                </a:cubicBezTo>
                <a:cubicBezTo>
                  <a:pt x="55" y="39"/>
                  <a:pt x="55" y="39"/>
                  <a:pt x="55" y="39"/>
                </a:cubicBezTo>
                <a:cubicBezTo>
                  <a:pt x="55" y="39"/>
                  <a:pt x="54" y="39"/>
                  <a:pt x="54" y="39"/>
                </a:cubicBezTo>
                <a:cubicBezTo>
                  <a:pt x="54" y="39"/>
                  <a:pt x="54" y="39"/>
                  <a:pt x="54" y="39"/>
                </a:cubicBezTo>
                <a:cubicBezTo>
                  <a:pt x="54" y="40"/>
                  <a:pt x="54" y="40"/>
                  <a:pt x="54" y="40"/>
                </a:cubicBezTo>
                <a:cubicBezTo>
                  <a:pt x="54" y="40"/>
                  <a:pt x="54" y="40"/>
                  <a:pt x="54" y="40"/>
                </a:cubicBezTo>
                <a:cubicBezTo>
                  <a:pt x="54" y="40"/>
                  <a:pt x="54" y="40"/>
                  <a:pt x="55" y="40"/>
                </a:cubicBezTo>
                <a:close/>
                <a:moveTo>
                  <a:pt x="55" y="32"/>
                </a:moveTo>
                <a:cubicBezTo>
                  <a:pt x="55" y="32"/>
                  <a:pt x="55" y="32"/>
                  <a:pt x="55" y="32"/>
                </a:cubicBezTo>
                <a:cubicBezTo>
                  <a:pt x="55" y="32"/>
                  <a:pt x="55" y="32"/>
                  <a:pt x="55" y="32"/>
                </a:cubicBezTo>
                <a:cubicBezTo>
                  <a:pt x="54" y="32"/>
                  <a:pt x="54" y="32"/>
                  <a:pt x="54" y="32"/>
                </a:cubicBezTo>
                <a:cubicBezTo>
                  <a:pt x="54" y="32"/>
                  <a:pt x="54" y="32"/>
                  <a:pt x="54" y="32"/>
                </a:cubicBezTo>
                <a:cubicBezTo>
                  <a:pt x="54" y="32"/>
                  <a:pt x="54" y="32"/>
                  <a:pt x="54" y="32"/>
                </a:cubicBezTo>
                <a:cubicBezTo>
                  <a:pt x="54" y="33"/>
                  <a:pt x="54" y="33"/>
                  <a:pt x="54" y="33"/>
                </a:cubicBezTo>
                <a:cubicBezTo>
                  <a:pt x="54" y="33"/>
                  <a:pt x="54" y="33"/>
                  <a:pt x="54" y="33"/>
                </a:cubicBezTo>
                <a:cubicBezTo>
                  <a:pt x="55" y="33"/>
                  <a:pt x="55" y="33"/>
                  <a:pt x="55" y="33"/>
                </a:cubicBezTo>
                <a:cubicBezTo>
                  <a:pt x="55" y="33"/>
                  <a:pt x="55" y="33"/>
                  <a:pt x="55" y="33"/>
                </a:cubicBezTo>
                <a:cubicBezTo>
                  <a:pt x="55" y="33"/>
                  <a:pt x="55" y="33"/>
                  <a:pt x="55" y="33"/>
                </a:cubicBezTo>
                <a:cubicBezTo>
                  <a:pt x="55" y="33"/>
                  <a:pt x="55" y="33"/>
                  <a:pt x="55" y="33"/>
                </a:cubicBezTo>
                <a:cubicBezTo>
                  <a:pt x="55" y="33"/>
                  <a:pt x="55" y="33"/>
                  <a:pt x="55" y="33"/>
                </a:cubicBezTo>
                <a:cubicBezTo>
                  <a:pt x="55" y="33"/>
                  <a:pt x="55" y="33"/>
                  <a:pt x="55" y="33"/>
                </a:cubicBezTo>
                <a:cubicBezTo>
                  <a:pt x="55" y="33"/>
                  <a:pt x="55" y="33"/>
                  <a:pt x="55" y="32"/>
                </a:cubicBezTo>
                <a:cubicBezTo>
                  <a:pt x="55" y="32"/>
                  <a:pt x="55" y="32"/>
                  <a:pt x="55" y="32"/>
                </a:cubicBezTo>
                <a:cubicBezTo>
                  <a:pt x="55" y="32"/>
                  <a:pt x="55" y="33"/>
                  <a:pt x="56" y="33"/>
                </a:cubicBezTo>
                <a:cubicBezTo>
                  <a:pt x="56" y="33"/>
                  <a:pt x="55" y="32"/>
                  <a:pt x="55" y="32"/>
                </a:cubicBezTo>
                <a:cubicBezTo>
                  <a:pt x="55" y="32"/>
                  <a:pt x="55" y="32"/>
                  <a:pt x="55" y="32"/>
                </a:cubicBezTo>
                <a:cubicBezTo>
                  <a:pt x="55" y="32"/>
                  <a:pt x="55" y="31"/>
                  <a:pt x="55" y="31"/>
                </a:cubicBezTo>
                <a:cubicBezTo>
                  <a:pt x="55" y="31"/>
                  <a:pt x="55" y="31"/>
                  <a:pt x="55" y="31"/>
                </a:cubicBezTo>
                <a:cubicBezTo>
                  <a:pt x="55" y="31"/>
                  <a:pt x="55" y="31"/>
                  <a:pt x="55" y="32"/>
                </a:cubicBezTo>
                <a:close/>
                <a:moveTo>
                  <a:pt x="50" y="31"/>
                </a:moveTo>
                <a:cubicBezTo>
                  <a:pt x="50" y="31"/>
                  <a:pt x="50" y="31"/>
                  <a:pt x="51" y="31"/>
                </a:cubicBezTo>
                <a:cubicBezTo>
                  <a:pt x="51" y="31"/>
                  <a:pt x="51" y="31"/>
                  <a:pt x="51" y="31"/>
                </a:cubicBezTo>
                <a:cubicBezTo>
                  <a:pt x="51" y="31"/>
                  <a:pt x="51" y="31"/>
                  <a:pt x="51" y="31"/>
                </a:cubicBezTo>
                <a:cubicBezTo>
                  <a:pt x="52" y="32"/>
                  <a:pt x="52" y="32"/>
                  <a:pt x="52" y="32"/>
                </a:cubicBezTo>
                <a:cubicBezTo>
                  <a:pt x="52" y="32"/>
                  <a:pt x="52" y="32"/>
                  <a:pt x="52" y="32"/>
                </a:cubicBezTo>
                <a:cubicBezTo>
                  <a:pt x="52" y="32"/>
                  <a:pt x="52" y="32"/>
                  <a:pt x="53" y="32"/>
                </a:cubicBezTo>
                <a:cubicBezTo>
                  <a:pt x="53" y="32"/>
                  <a:pt x="53" y="32"/>
                  <a:pt x="53" y="32"/>
                </a:cubicBezTo>
                <a:cubicBezTo>
                  <a:pt x="53" y="32"/>
                  <a:pt x="53" y="32"/>
                  <a:pt x="53" y="32"/>
                </a:cubicBezTo>
                <a:cubicBezTo>
                  <a:pt x="53" y="32"/>
                  <a:pt x="53" y="31"/>
                  <a:pt x="53" y="31"/>
                </a:cubicBezTo>
                <a:cubicBezTo>
                  <a:pt x="52" y="31"/>
                  <a:pt x="52" y="31"/>
                  <a:pt x="52" y="31"/>
                </a:cubicBezTo>
                <a:cubicBezTo>
                  <a:pt x="52" y="30"/>
                  <a:pt x="52" y="30"/>
                  <a:pt x="51" y="30"/>
                </a:cubicBezTo>
                <a:cubicBezTo>
                  <a:pt x="51" y="30"/>
                  <a:pt x="51" y="30"/>
                  <a:pt x="51" y="30"/>
                </a:cubicBezTo>
                <a:cubicBezTo>
                  <a:pt x="51" y="30"/>
                  <a:pt x="51" y="30"/>
                  <a:pt x="51" y="30"/>
                </a:cubicBezTo>
                <a:cubicBezTo>
                  <a:pt x="50" y="30"/>
                  <a:pt x="50" y="30"/>
                  <a:pt x="50" y="30"/>
                </a:cubicBezTo>
                <a:cubicBezTo>
                  <a:pt x="50" y="30"/>
                  <a:pt x="50" y="30"/>
                  <a:pt x="50" y="30"/>
                </a:cubicBezTo>
                <a:cubicBezTo>
                  <a:pt x="50" y="30"/>
                  <a:pt x="50" y="30"/>
                  <a:pt x="50" y="31"/>
                </a:cubicBezTo>
                <a:cubicBezTo>
                  <a:pt x="50" y="31"/>
                  <a:pt x="50" y="31"/>
                  <a:pt x="50" y="31"/>
                </a:cubicBezTo>
                <a:cubicBezTo>
                  <a:pt x="50" y="31"/>
                  <a:pt x="50" y="31"/>
                  <a:pt x="50" y="31"/>
                </a:cubicBezTo>
                <a:close/>
                <a:moveTo>
                  <a:pt x="52" y="34"/>
                </a:moveTo>
                <a:cubicBezTo>
                  <a:pt x="52" y="33"/>
                  <a:pt x="52" y="33"/>
                  <a:pt x="52" y="33"/>
                </a:cubicBezTo>
                <a:cubicBezTo>
                  <a:pt x="52" y="33"/>
                  <a:pt x="52" y="33"/>
                  <a:pt x="52" y="33"/>
                </a:cubicBezTo>
                <a:cubicBezTo>
                  <a:pt x="52" y="33"/>
                  <a:pt x="52" y="33"/>
                  <a:pt x="52" y="33"/>
                </a:cubicBezTo>
                <a:cubicBezTo>
                  <a:pt x="52" y="33"/>
                  <a:pt x="52" y="34"/>
                  <a:pt x="52" y="34"/>
                </a:cubicBezTo>
                <a:cubicBezTo>
                  <a:pt x="52" y="34"/>
                  <a:pt x="52" y="34"/>
                  <a:pt x="52" y="34"/>
                </a:cubicBezTo>
                <a:cubicBezTo>
                  <a:pt x="52" y="34"/>
                  <a:pt x="52" y="34"/>
                  <a:pt x="52" y="34"/>
                </a:cubicBezTo>
                <a:cubicBezTo>
                  <a:pt x="53" y="34"/>
                  <a:pt x="53" y="34"/>
                  <a:pt x="53" y="34"/>
                </a:cubicBezTo>
                <a:cubicBezTo>
                  <a:pt x="53" y="34"/>
                  <a:pt x="53" y="34"/>
                  <a:pt x="52" y="34"/>
                </a:cubicBezTo>
                <a:cubicBezTo>
                  <a:pt x="52" y="34"/>
                  <a:pt x="52" y="34"/>
                  <a:pt x="52" y="34"/>
                </a:cubicBezTo>
                <a:close/>
                <a:moveTo>
                  <a:pt x="53" y="33"/>
                </a:moveTo>
                <a:cubicBezTo>
                  <a:pt x="53" y="34"/>
                  <a:pt x="53" y="34"/>
                  <a:pt x="53" y="34"/>
                </a:cubicBezTo>
                <a:cubicBezTo>
                  <a:pt x="53" y="34"/>
                  <a:pt x="53" y="34"/>
                  <a:pt x="53" y="34"/>
                </a:cubicBezTo>
                <a:cubicBezTo>
                  <a:pt x="53" y="34"/>
                  <a:pt x="53" y="34"/>
                  <a:pt x="53" y="34"/>
                </a:cubicBezTo>
                <a:cubicBezTo>
                  <a:pt x="53" y="34"/>
                  <a:pt x="54" y="34"/>
                  <a:pt x="54" y="34"/>
                </a:cubicBezTo>
                <a:cubicBezTo>
                  <a:pt x="54" y="34"/>
                  <a:pt x="54" y="34"/>
                  <a:pt x="54" y="34"/>
                </a:cubicBezTo>
                <a:cubicBezTo>
                  <a:pt x="54" y="34"/>
                  <a:pt x="54" y="34"/>
                  <a:pt x="54" y="33"/>
                </a:cubicBezTo>
                <a:cubicBezTo>
                  <a:pt x="54" y="33"/>
                  <a:pt x="54" y="33"/>
                  <a:pt x="54" y="33"/>
                </a:cubicBezTo>
                <a:cubicBezTo>
                  <a:pt x="53" y="33"/>
                  <a:pt x="53" y="33"/>
                  <a:pt x="53" y="33"/>
                </a:cubicBezTo>
                <a:cubicBezTo>
                  <a:pt x="53" y="33"/>
                  <a:pt x="53" y="33"/>
                  <a:pt x="53" y="33"/>
                </a:cubicBezTo>
                <a:cubicBezTo>
                  <a:pt x="53" y="33"/>
                  <a:pt x="53" y="33"/>
                  <a:pt x="53" y="33"/>
                </a:cubicBezTo>
                <a:close/>
                <a:moveTo>
                  <a:pt x="54" y="31"/>
                </a:moveTo>
                <a:cubicBezTo>
                  <a:pt x="54" y="31"/>
                  <a:pt x="54" y="31"/>
                  <a:pt x="55" y="31"/>
                </a:cubicBezTo>
                <a:cubicBezTo>
                  <a:pt x="55" y="31"/>
                  <a:pt x="55" y="31"/>
                  <a:pt x="55" y="31"/>
                </a:cubicBezTo>
                <a:cubicBezTo>
                  <a:pt x="55" y="31"/>
                  <a:pt x="55" y="31"/>
                  <a:pt x="55" y="31"/>
                </a:cubicBezTo>
                <a:cubicBezTo>
                  <a:pt x="55" y="31"/>
                  <a:pt x="55" y="31"/>
                  <a:pt x="55" y="30"/>
                </a:cubicBezTo>
                <a:cubicBezTo>
                  <a:pt x="55" y="30"/>
                  <a:pt x="54" y="30"/>
                  <a:pt x="54" y="30"/>
                </a:cubicBezTo>
                <a:cubicBezTo>
                  <a:pt x="54" y="30"/>
                  <a:pt x="54" y="30"/>
                  <a:pt x="54" y="30"/>
                </a:cubicBezTo>
                <a:cubicBezTo>
                  <a:pt x="54" y="30"/>
                  <a:pt x="54" y="30"/>
                  <a:pt x="54" y="30"/>
                </a:cubicBezTo>
                <a:cubicBezTo>
                  <a:pt x="54" y="30"/>
                  <a:pt x="54" y="30"/>
                  <a:pt x="54" y="31"/>
                </a:cubicBezTo>
                <a:cubicBezTo>
                  <a:pt x="54" y="31"/>
                  <a:pt x="54" y="31"/>
                  <a:pt x="54" y="31"/>
                </a:cubicBezTo>
                <a:close/>
                <a:moveTo>
                  <a:pt x="22" y="39"/>
                </a:moveTo>
                <a:cubicBezTo>
                  <a:pt x="22" y="39"/>
                  <a:pt x="22" y="39"/>
                  <a:pt x="22" y="39"/>
                </a:cubicBezTo>
                <a:cubicBezTo>
                  <a:pt x="22" y="39"/>
                  <a:pt x="22" y="39"/>
                  <a:pt x="22" y="40"/>
                </a:cubicBezTo>
                <a:cubicBezTo>
                  <a:pt x="22" y="40"/>
                  <a:pt x="21" y="40"/>
                  <a:pt x="21" y="40"/>
                </a:cubicBezTo>
                <a:cubicBezTo>
                  <a:pt x="21" y="40"/>
                  <a:pt x="21" y="40"/>
                  <a:pt x="21" y="40"/>
                </a:cubicBezTo>
                <a:cubicBezTo>
                  <a:pt x="21" y="40"/>
                  <a:pt x="21" y="40"/>
                  <a:pt x="21" y="40"/>
                </a:cubicBezTo>
                <a:cubicBezTo>
                  <a:pt x="21" y="40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21" y="41"/>
                  <a:pt x="21" y="42"/>
                  <a:pt x="21" y="42"/>
                </a:cubicBezTo>
                <a:cubicBezTo>
                  <a:pt x="21" y="42"/>
                  <a:pt x="21" y="41"/>
                  <a:pt x="22" y="41"/>
                </a:cubicBezTo>
                <a:cubicBezTo>
                  <a:pt x="22" y="41"/>
                  <a:pt x="22" y="41"/>
                  <a:pt x="22" y="41"/>
                </a:cubicBezTo>
                <a:cubicBezTo>
                  <a:pt x="22" y="41"/>
                  <a:pt x="22" y="41"/>
                  <a:pt x="22" y="41"/>
                </a:cubicBezTo>
                <a:cubicBezTo>
                  <a:pt x="22" y="41"/>
                  <a:pt x="22" y="41"/>
                  <a:pt x="22" y="41"/>
                </a:cubicBezTo>
                <a:cubicBezTo>
                  <a:pt x="22" y="41"/>
                  <a:pt x="22" y="41"/>
                  <a:pt x="22" y="41"/>
                </a:cubicBezTo>
                <a:cubicBezTo>
                  <a:pt x="22" y="41"/>
                  <a:pt x="22" y="41"/>
                  <a:pt x="22" y="41"/>
                </a:cubicBezTo>
                <a:cubicBezTo>
                  <a:pt x="22" y="41"/>
                  <a:pt x="22" y="41"/>
                  <a:pt x="22" y="41"/>
                </a:cubicBezTo>
                <a:cubicBezTo>
                  <a:pt x="22" y="40"/>
                  <a:pt x="22" y="40"/>
                  <a:pt x="22" y="40"/>
                </a:cubicBezTo>
                <a:cubicBezTo>
                  <a:pt x="22" y="40"/>
                  <a:pt x="22" y="40"/>
                  <a:pt x="22" y="40"/>
                </a:cubicBezTo>
                <a:cubicBezTo>
                  <a:pt x="22" y="40"/>
                  <a:pt x="22" y="40"/>
                  <a:pt x="22" y="39"/>
                </a:cubicBezTo>
                <a:close/>
                <a:moveTo>
                  <a:pt x="23" y="37"/>
                </a:moveTo>
                <a:cubicBezTo>
                  <a:pt x="23" y="37"/>
                  <a:pt x="24" y="37"/>
                  <a:pt x="24" y="37"/>
                </a:cubicBezTo>
                <a:cubicBezTo>
                  <a:pt x="24" y="37"/>
                  <a:pt x="24" y="37"/>
                  <a:pt x="24" y="37"/>
                </a:cubicBezTo>
                <a:cubicBezTo>
                  <a:pt x="24" y="37"/>
                  <a:pt x="24" y="37"/>
                  <a:pt x="24" y="37"/>
                </a:cubicBezTo>
                <a:cubicBezTo>
                  <a:pt x="24" y="37"/>
                  <a:pt x="24" y="37"/>
                  <a:pt x="24" y="37"/>
                </a:cubicBezTo>
                <a:cubicBezTo>
                  <a:pt x="24" y="37"/>
                  <a:pt x="24" y="37"/>
                  <a:pt x="24" y="37"/>
                </a:cubicBezTo>
                <a:cubicBezTo>
                  <a:pt x="24" y="37"/>
                  <a:pt x="24" y="37"/>
                  <a:pt x="24" y="37"/>
                </a:cubicBezTo>
                <a:cubicBezTo>
                  <a:pt x="24" y="37"/>
                  <a:pt x="24" y="37"/>
                  <a:pt x="24" y="37"/>
                </a:cubicBezTo>
                <a:cubicBezTo>
                  <a:pt x="24" y="36"/>
                  <a:pt x="24" y="37"/>
                  <a:pt x="24" y="37"/>
                </a:cubicBezTo>
                <a:cubicBezTo>
                  <a:pt x="24" y="37"/>
                  <a:pt x="24" y="37"/>
                  <a:pt x="24" y="37"/>
                </a:cubicBezTo>
                <a:cubicBezTo>
                  <a:pt x="24" y="37"/>
                  <a:pt x="23" y="37"/>
                  <a:pt x="23" y="37"/>
                </a:cubicBezTo>
                <a:cubicBezTo>
                  <a:pt x="23" y="37"/>
                  <a:pt x="23" y="37"/>
                  <a:pt x="23" y="37"/>
                </a:cubicBezTo>
                <a:cubicBezTo>
                  <a:pt x="23" y="37"/>
                  <a:pt x="23" y="36"/>
                  <a:pt x="23" y="36"/>
                </a:cubicBezTo>
                <a:cubicBezTo>
                  <a:pt x="23" y="36"/>
                  <a:pt x="23" y="36"/>
                  <a:pt x="23" y="36"/>
                </a:cubicBezTo>
                <a:cubicBezTo>
                  <a:pt x="23" y="36"/>
                  <a:pt x="22" y="37"/>
                  <a:pt x="22" y="37"/>
                </a:cubicBezTo>
                <a:cubicBezTo>
                  <a:pt x="22" y="37"/>
                  <a:pt x="22" y="37"/>
                  <a:pt x="22" y="37"/>
                </a:cubicBezTo>
                <a:cubicBezTo>
                  <a:pt x="23" y="37"/>
                  <a:pt x="23" y="37"/>
                  <a:pt x="23" y="37"/>
                </a:cubicBezTo>
                <a:cubicBezTo>
                  <a:pt x="23" y="37"/>
                  <a:pt x="23" y="37"/>
                  <a:pt x="23" y="37"/>
                </a:cubicBezTo>
                <a:cubicBezTo>
                  <a:pt x="23" y="37"/>
                  <a:pt x="23" y="37"/>
                  <a:pt x="23" y="37"/>
                </a:cubicBezTo>
                <a:close/>
                <a:moveTo>
                  <a:pt x="22" y="40"/>
                </a:moveTo>
                <a:cubicBezTo>
                  <a:pt x="22" y="39"/>
                  <a:pt x="22" y="39"/>
                  <a:pt x="22" y="39"/>
                </a:cubicBezTo>
                <a:cubicBezTo>
                  <a:pt x="22" y="39"/>
                  <a:pt x="22" y="39"/>
                  <a:pt x="22" y="39"/>
                </a:cubicBezTo>
                <a:cubicBezTo>
                  <a:pt x="22" y="39"/>
                  <a:pt x="22" y="39"/>
                  <a:pt x="22" y="39"/>
                </a:cubicBezTo>
                <a:cubicBezTo>
                  <a:pt x="22" y="39"/>
                  <a:pt x="22" y="39"/>
                  <a:pt x="22" y="39"/>
                </a:cubicBezTo>
                <a:cubicBezTo>
                  <a:pt x="22" y="38"/>
                  <a:pt x="22" y="38"/>
                  <a:pt x="22" y="38"/>
                </a:cubicBezTo>
                <a:cubicBezTo>
                  <a:pt x="22" y="38"/>
                  <a:pt x="22" y="38"/>
                  <a:pt x="22" y="38"/>
                </a:cubicBezTo>
                <a:cubicBezTo>
                  <a:pt x="22" y="38"/>
                  <a:pt x="22" y="38"/>
                  <a:pt x="21" y="38"/>
                </a:cubicBezTo>
                <a:cubicBezTo>
                  <a:pt x="21" y="38"/>
                  <a:pt x="21" y="38"/>
                  <a:pt x="21" y="38"/>
                </a:cubicBezTo>
                <a:cubicBezTo>
                  <a:pt x="21" y="38"/>
                  <a:pt x="21" y="38"/>
                  <a:pt x="21" y="38"/>
                </a:cubicBezTo>
                <a:cubicBezTo>
                  <a:pt x="21" y="38"/>
                  <a:pt x="21" y="38"/>
                  <a:pt x="21" y="38"/>
                </a:cubicBezTo>
                <a:cubicBezTo>
                  <a:pt x="21" y="38"/>
                  <a:pt x="21" y="38"/>
                  <a:pt x="21" y="38"/>
                </a:cubicBezTo>
                <a:cubicBezTo>
                  <a:pt x="21" y="38"/>
                  <a:pt x="21" y="38"/>
                  <a:pt x="21" y="38"/>
                </a:cubicBezTo>
                <a:cubicBezTo>
                  <a:pt x="21" y="38"/>
                  <a:pt x="21" y="38"/>
                  <a:pt x="21" y="38"/>
                </a:cubicBezTo>
                <a:cubicBezTo>
                  <a:pt x="21" y="39"/>
                  <a:pt x="21" y="39"/>
                  <a:pt x="21" y="39"/>
                </a:cubicBezTo>
                <a:cubicBezTo>
                  <a:pt x="21" y="39"/>
                  <a:pt x="22" y="39"/>
                  <a:pt x="22" y="39"/>
                </a:cubicBezTo>
                <a:cubicBezTo>
                  <a:pt x="22" y="39"/>
                  <a:pt x="22" y="39"/>
                  <a:pt x="22" y="39"/>
                </a:cubicBezTo>
                <a:cubicBezTo>
                  <a:pt x="22" y="39"/>
                  <a:pt x="22" y="39"/>
                  <a:pt x="22" y="39"/>
                </a:cubicBezTo>
                <a:cubicBezTo>
                  <a:pt x="22" y="39"/>
                  <a:pt x="22" y="39"/>
                  <a:pt x="22" y="39"/>
                </a:cubicBezTo>
                <a:cubicBezTo>
                  <a:pt x="22" y="39"/>
                  <a:pt x="22" y="40"/>
                  <a:pt x="22" y="40"/>
                </a:cubicBezTo>
                <a:cubicBezTo>
                  <a:pt x="22" y="40"/>
                  <a:pt x="22" y="40"/>
                  <a:pt x="22" y="40"/>
                </a:cubicBezTo>
                <a:cubicBezTo>
                  <a:pt x="22" y="40"/>
                  <a:pt x="23" y="40"/>
                  <a:pt x="23" y="40"/>
                </a:cubicBezTo>
                <a:cubicBezTo>
                  <a:pt x="23" y="40"/>
                  <a:pt x="22" y="40"/>
                  <a:pt x="22" y="40"/>
                </a:cubicBezTo>
                <a:close/>
                <a:moveTo>
                  <a:pt x="18" y="38"/>
                </a:moveTo>
                <a:cubicBezTo>
                  <a:pt x="18" y="38"/>
                  <a:pt x="18" y="38"/>
                  <a:pt x="18" y="38"/>
                </a:cubicBezTo>
                <a:cubicBezTo>
                  <a:pt x="18" y="38"/>
                  <a:pt x="18" y="38"/>
                  <a:pt x="18" y="38"/>
                </a:cubicBezTo>
                <a:cubicBezTo>
                  <a:pt x="18" y="38"/>
                  <a:pt x="18" y="38"/>
                  <a:pt x="18" y="38"/>
                </a:cubicBezTo>
                <a:cubicBezTo>
                  <a:pt x="18" y="38"/>
                  <a:pt x="18" y="38"/>
                  <a:pt x="18" y="38"/>
                </a:cubicBezTo>
                <a:cubicBezTo>
                  <a:pt x="18" y="38"/>
                  <a:pt x="18" y="38"/>
                  <a:pt x="18" y="38"/>
                </a:cubicBezTo>
                <a:close/>
                <a:moveTo>
                  <a:pt x="18" y="31"/>
                </a:moveTo>
                <a:cubicBezTo>
                  <a:pt x="18" y="31"/>
                  <a:pt x="18" y="31"/>
                  <a:pt x="18" y="31"/>
                </a:cubicBezTo>
                <a:cubicBezTo>
                  <a:pt x="18" y="30"/>
                  <a:pt x="18" y="30"/>
                  <a:pt x="17" y="30"/>
                </a:cubicBezTo>
                <a:cubicBezTo>
                  <a:pt x="17" y="30"/>
                  <a:pt x="17" y="30"/>
                  <a:pt x="17" y="30"/>
                </a:cubicBezTo>
                <a:cubicBezTo>
                  <a:pt x="17" y="30"/>
                  <a:pt x="17" y="30"/>
                  <a:pt x="17" y="30"/>
                </a:cubicBezTo>
                <a:cubicBezTo>
                  <a:pt x="17" y="30"/>
                  <a:pt x="16" y="29"/>
                  <a:pt x="16" y="29"/>
                </a:cubicBezTo>
                <a:cubicBezTo>
                  <a:pt x="16" y="29"/>
                  <a:pt x="16" y="29"/>
                  <a:pt x="16" y="29"/>
                </a:cubicBezTo>
                <a:cubicBezTo>
                  <a:pt x="16" y="29"/>
                  <a:pt x="16" y="29"/>
                  <a:pt x="16" y="29"/>
                </a:cubicBezTo>
                <a:cubicBezTo>
                  <a:pt x="16" y="29"/>
                  <a:pt x="16" y="29"/>
                  <a:pt x="16" y="28"/>
                </a:cubicBezTo>
                <a:cubicBezTo>
                  <a:pt x="16" y="28"/>
                  <a:pt x="16" y="28"/>
                  <a:pt x="16" y="28"/>
                </a:cubicBezTo>
                <a:cubicBezTo>
                  <a:pt x="16" y="28"/>
                  <a:pt x="16" y="28"/>
                  <a:pt x="16" y="28"/>
                </a:cubicBezTo>
                <a:cubicBezTo>
                  <a:pt x="15" y="28"/>
                  <a:pt x="15" y="28"/>
                  <a:pt x="15" y="28"/>
                </a:cubicBezTo>
                <a:cubicBezTo>
                  <a:pt x="15" y="28"/>
                  <a:pt x="15" y="28"/>
                  <a:pt x="15" y="28"/>
                </a:cubicBezTo>
                <a:cubicBezTo>
                  <a:pt x="15" y="28"/>
                  <a:pt x="15" y="28"/>
                  <a:pt x="15" y="28"/>
                </a:cubicBezTo>
                <a:cubicBezTo>
                  <a:pt x="15" y="28"/>
                  <a:pt x="15" y="28"/>
                  <a:pt x="15" y="28"/>
                </a:cubicBezTo>
                <a:cubicBezTo>
                  <a:pt x="15" y="28"/>
                  <a:pt x="15" y="28"/>
                  <a:pt x="15" y="28"/>
                </a:cubicBezTo>
                <a:cubicBezTo>
                  <a:pt x="15" y="27"/>
                  <a:pt x="15" y="27"/>
                  <a:pt x="14" y="27"/>
                </a:cubicBezTo>
                <a:cubicBezTo>
                  <a:pt x="14" y="28"/>
                  <a:pt x="14" y="28"/>
                  <a:pt x="14" y="28"/>
                </a:cubicBezTo>
                <a:cubicBezTo>
                  <a:pt x="14" y="28"/>
                  <a:pt x="14" y="28"/>
                  <a:pt x="14" y="28"/>
                </a:cubicBezTo>
                <a:cubicBezTo>
                  <a:pt x="14" y="28"/>
                  <a:pt x="14" y="28"/>
                  <a:pt x="14" y="28"/>
                </a:cubicBezTo>
                <a:cubicBezTo>
                  <a:pt x="14" y="28"/>
                  <a:pt x="14" y="28"/>
                  <a:pt x="14" y="28"/>
                </a:cubicBezTo>
                <a:cubicBezTo>
                  <a:pt x="14" y="28"/>
                  <a:pt x="14" y="28"/>
                  <a:pt x="14" y="28"/>
                </a:cubicBezTo>
                <a:cubicBezTo>
                  <a:pt x="13" y="28"/>
                  <a:pt x="13" y="28"/>
                  <a:pt x="13" y="28"/>
                </a:cubicBezTo>
                <a:cubicBezTo>
                  <a:pt x="13" y="28"/>
                  <a:pt x="13" y="28"/>
                  <a:pt x="13" y="28"/>
                </a:cubicBezTo>
                <a:cubicBezTo>
                  <a:pt x="13" y="28"/>
                  <a:pt x="13" y="28"/>
                  <a:pt x="13" y="28"/>
                </a:cubicBezTo>
                <a:cubicBezTo>
                  <a:pt x="13" y="29"/>
                  <a:pt x="13" y="29"/>
                  <a:pt x="13" y="29"/>
                </a:cubicBezTo>
                <a:cubicBezTo>
                  <a:pt x="13" y="29"/>
                  <a:pt x="13" y="29"/>
                  <a:pt x="13" y="29"/>
                </a:cubicBezTo>
                <a:cubicBezTo>
                  <a:pt x="14" y="29"/>
                  <a:pt x="14" y="29"/>
                  <a:pt x="14" y="29"/>
                </a:cubicBezTo>
                <a:cubicBezTo>
                  <a:pt x="14" y="29"/>
                  <a:pt x="14" y="30"/>
                  <a:pt x="14" y="30"/>
                </a:cubicBezTo>
                <a:cubicBezTo>
                  <a:pt x="14" y="30"/>
                  <a:pt x="14" y="30"/>
                  <a:pt x="14" y="30"/>
                </a:cubicBezTo>
                <a:cubicBezTo>
                  <a:pt x="14" y="30"/>
                  <a:pt x="14" y="30"/>
                  <a:pt x="15" y="31"/>
                </a:cubicBezTo>
                <a:cubicBezTo>
                  <a:pt x="15" y="31"/>
                  <a:pt x="15" y="31"/>
                  <a:pt x="15" y="31"/>
                </a:cubicBezTo>
                <a:cubicBezTo>
                  <a:pt x="15" y="31"/>
                  <a:pt x="15" y="31"/>
                  <a:pt x="15" y="31"/>
                </a:cubicBezTo>
                <a:cubicBezTo>
                  <a:pt x="15" y="31"/>
                  <a:pt x="15" y="31"/>
                  <a:pt x="15" y="31"/>
                </a:cubicBezTo>
                <a:cubicBezTo>
                  <a:pt x="15" y="32"/>
                  <a:pt x="15" y="31"/>
                  <a:pt x="15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32"/>
                  <a:pt x="16" y="32"/>
                  <a:pt x="16" y="33"/>
                </a:cubicBezTo>
                <a:cubicBezTo>
                  <a:pt x="16" y="33"/>
                  <a:pt x="16" y="33"/>
                  <a:pt x="17" y="33"/>
                </a:cubicBezTo>
                <a:cubicBezTo>
                  <a:pt x="17" y="33"/>
                  <a:pt x="17" y="33"/>
                  <a:pt x="17" y="34"/>
                </a:cubicBezTo>
                <a:cubicBezTo>
                  <a:pt x="17" y="34"/>
                  <a:pt x="17" y="34"/>
                  <a:pt x="17" y="34"/>
                </a:cubicBezTo>
                <a:cubicBezTo>
                  <a:pt x="17" y="34"/>
                  <a:pt x="17" y="34"/>
                  <a:pt x="17" y="34"/>
                </a:cubicBezTo>
                <a:cubicBezTo>
                  <a:pt x="17" y="34"/>
                  <a:pt x="17" y="34"/>
                  <a:pt x="17" y="34"/>
                </a:cubicBezTo>
                <a:cubicBezTo>
                  <a:pt x="17" y="34"/>
                  <a:pt x="17" y="34"/>
                  <a:pt x="17" y="34"/>
                </a:cubicBezTo>
                <a:cubicBezTo>
                  <a:pt x="17" y="34"/>
                  <a:pt x="17" y="34"/>
                  <a:pt x="17" y="34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3"/>
                  <a:pt x="18" y="33"/>
                  <a:pt x="18" y="33"/>
                </a:cubicBezTo>
                <a:cubicBezTo>
                  <a:pt x="18" y="33"/>
                  <a:pt x="18" y="33"/>
                  <a:pt x="18" y="33"/>
                </a:cubicBezTo>
                <a:cubicBezTo>
                  <a:pt x="18" y="33"/>
                  <a:pt x="18" y="33"/>
                  <a:pt x="18" y="33"/>
                </a:cubicBezTo>
                <a:cubicBezTo>
                  <a:pt x="18" y="32"/>
                  <a:pt x="18" y="32"/>
                  <a:pt x="18" y="32"/>
                </a:cubicBezTo>
                <a:cubicBezTo>
                  <a:pt x="18" y="32"/>
                  <a:pt x="18" y="32"/>
                  <a:pt x="18" y="32"/>
                </a:cubicBezTo>
                <a:cubicBezTo>
                  <a:pt x="18" y="32"/>
                  <a:pt x="18" y="32"/>
                  <a:pt x="18" y="32"/>
                </a:cubicBezTo>
                <a:cubicBezTo>
                  <a:pt x="18" y="32"/>
                  <a:pt x="18" y="32"/>
                  <a:pt x="18" y="32"/>
                </a:cubicBezTo>
                <a:cubicBezTo>
                  <a:pt x="18" y="31"/>
                  <a:pt x="18" y="31"/>
                  <a:pt x="18" y="31"/>
                </a:cubicBezTo>
                <a:cubicBezTo>
                  <a:pt x="18" y="31"/>
                  <a:pt x="18" y="31"/>
                  <a:pt x="18" y="31"/>
                </a:cubicBezTo>
                <a:close/>
                <a:moveTo>
                  <a:pt x="203" y="20"/>
                </a:moveTo>
                <a:cubicBezTo>
                  <a:pt x="203" y="20"/>
                  <a:pt x="203" y="20"/>
                  <a:pt x="203" y="20"/>
                </a:cubicBezTo>
                <a:cubicBezTo>
                  <a:pt x="203" y="20"/>
                  <a:pt x="203" y="20"/>
                  <a:pt x="203" y="20"/>
                </a:cubicBezTo>
                <a:cubicBezTo>
                  <a:pt x="203" y="20"/>
                  <a:pt x="203" y="20"/>
                  <a:pt x="203" y="20"/>
                </a:cubicBezTo>
                <a:cubicBezTo>
                  <a:pt x="203" y="19"/>
                  <a:pt x="203" y="19"/>
                  <a:pt x="203" y="19"/>
                </a:cubicBezTo>
                <a:cubicBezTo>
                  <a:pt x="203" y="19"/>
                  <a:pt x="203" y="19"/>
                  <a:pt x="203" y="19"/>
                </a:cubicBezTo>
                <a:cubicBezTo>
                  <a:pt x="203" y="19"/>
                  <a:pt x="203" y="19"/>
                  <a:pt x="203" y="20"/>
                </a:cubicBezTo>
                <a:cubicBezTo>
                  <a:pt x="203" y="20"/>
                  <a:pt x="203" y="20"/>
                  <a:pt x="203" y="20"/>
                </a:cubicBezTo>
                <a:close/>
                <a:moveTo>
                  <a:pt x="203" y="13"/>
                </a:moveTo>
                <a:cubicBezTo>
                  <a:pt x="203" y="14"/>
                  <a:pt x="204" y="14"/>
                  <a:pt x="204" y="14"/>
                </a:cubicBezTo>
                <a:cubicBezTo>
                  <a:pt x="204" y="14"/>
                  <a:pt x="204" y="14"/>
                  <a:pt x="204" y="14"/>
                </a:cubicBezTo>
                <a:cubicBezTo>
                  <a:pt x="204" y="15"/>
                  <a:pt x="204" y="15"/>
                  <a:pt x="204" y="15"/>
                </a:cubicBezTo>
                <a:cubicBezTo>
                  <a:pt x="204" y="15"/>
                  <a:pt x="204" y="15"/>
                  <a:pt x="204" y="15"/>
                </a:cubicBezTo>
                <a:cubicBezTo>
                  <a:pt x="204" y="15"/>
                  <a:pt x="204" y="15"/>
                  <a:pt x="204" y="15"/>
                </a:cubicBezTo>
                <a:cubicBezTo>
                  <a:pt x="205" y="15"/>
                  <a:pt x="205" y="15"/>
                  <a:pt x="205" y="14"/>
                </a:cubicBezTo>
                <a:cubicBezTo>
                  <a:pt x="205" y="14"/>
                  <a:pt x="204" y="14"/>
                  <a:pt x="204" y="14"/>
                </a:cubicBezTo>
                <a:cubicBezTo>
                  <a:pt x="204" y="14"/>
                  <a:pt x="204" y="14"/>
                  <a:pt x="204" y="14"/>
                </a:cubicBezTo>
                <a:cubicBezTo>
                  <a:pt x="204" y="13"/>
                  <a:pt x="204" y="13"/>
                  <a:pt x="204" y="13"/>
                </a:cubicBezTo>
                <a:cubicBezTo>
                  <a:pt x="203" y="13"/>
                  <a:pt x="203" y="13"/>
                  <a:pt x="203" y="13"/>
                </a:cubicBezTo>
                <a:cubicBezTo>
                  <a:pt x="203" y="13"/>
                  <a:pt x="203" y="13"/>
                  <a:pt x="203" y="13"/>
                </a:cubicBezTo>
                <a:close/>
                <a:moveTo>
                  <a:pt x="212" y="12"/>
                </a:moveTo>
                <a:cubicBezTo>
                  <a:pt x="212" y="12"/>
                  <a:pt x="212" y="12"/>
                  <a:pt x="212" y="11"/>
                </a:cubicBezTo>
                <a:cubicBezTo>
                  <a:pt x="212" y="11"/>
                  <a:pt x="211" y="11"/>
                  <a:pt x="211" y="11"/>
                </a:cubicBezTo>
                <a:cubicBezTo>
                  <a:pt x="211" y="11"/>
                  <a:pt x="211" y="10"/>
                  <a:pt x="211" y="11"/>
                </a:cubicBezTo>
                <a:cubicBezTo>
                  <a:pt x="211" y="11"/>
                  <a:pt x="211" y="11"/>
                  <a:pt x="211" y="11"/>
                </a:cubicBezTo>
                <a:cubicBezTo>
                  <a:pt x="211" y="12"/>
                  <a:pt x="211" y="12"/>
                  <a:pt x="212" y="12"/>
                </a:cubicBezTo>
                <a:close/>
                <a:moveTo>
                  <a:pt x="212" y="11"/>
                </a:moveTo>
                <a:cubicBezTo>
                  <a:pt x="212" y="11"/>
                  <a:pt x="212" y="11"/>
                  <a:pt x="212" y="11"/>
                </a:cubicBezTo>
                <a:cubicBezTo>
                  <a:pt x="212" y="11"/>
                  <a:pt x="212" y="11"/>
                  <a:pt x="212" y="10"/>
                </a:cubicBezTo>
                <a:cubicBezTo>
                  <a:pt x="212" y="10"/>
                  <a:pt x="212" y="10"/>
                  <a:pt x="212" y="10"/>
                </a:cubicBezTo>
                <a:cubicBezTo>
                  <a:pt x="212" y="10"/>
                  <a:pt x="212" y="10"/>
                  <a:pt x="213" y="10"/>
                </a:cubicBezTo>
                <a:cubicBezTo>
                  <a:pt x="213" y="10"/>
                  <a:pt x="213" y="9"/>
                  <a:pt x="213" y="9"/>
                </a:cubicBezTo>
                <a:cubicBezTo>
                  <a:pt x="213" y="9"/>
                  <a:pt x="213" y="9"/>
                  <a:pt x="213" y="9"/>
                </a:cubicBezTo>
                <a:cubicBezTo>
                  <a:pt x="213" y="8"/>
                  <a:pt x="213" y="8"/>
                  <a:pt x="213" y="8"/>
                </a:cubicBezTo>
                <a:cubicBezTo>
                  <a:pt x="213" y="8"/>
                  <a:pt x="212" y="7"/>
                  <a:pt x="212" y="7"/>
                </a:cubicBezTo>
                <a:cubicBezTo>
                  <a:pt x="212" y="7"/>
                  <a:pt x="212" y="7"/>
                  <a:pt x="212" y="7"/>
                </a:cubicBezTo>
                <a:cubicBezTo>
                  <a:pt x="212" y="7"/>
                  <a:pt x="212" y="8"/>
                  <a:pt x="212" y="8"/>
                </a:cubicBezTo>
                <a:cubicBezTo>
                  <a:pt x="212" y="8"/>
                  <a:pt x="212" y="8"/>
                  <a:pt x="212" y="8"/>
                </a:cubicBezTo>
                <a:cubicBezTo>
                  <a:pt x="212" y="8"/>
                  <a:pt x="212" y="9"/>
                  <a:pt x="212" y="9"/>
                </a:cubicBezTo>
                <a:cubicBezTo>
                  <a:pt x="212" y="9"/>
                  <a:pt x="212" y="9"/>
                  <a:pt x="212" y="9"/>
                </a:cubicBezTo>
                <a:cubicBezTo>
                  <a:pt x="212" y="9"/>
                  <a:pt x="212" y="9"/>
                  <a:pt x="212" y="9"/>
                </a:cubicBezTo>
                <a:cubicBezTo>
                  <a:pt x="212" y="10"/>
                  <a:pt x="212" y="10"/>
                  <a:pt x="212" y="10"/>
                </a:cubicBezTo>
                <a:cubicBezTo>
                  <a:pt x="212" y="10"/>
                  <a:pt x="211" y="10"/>
                  <a:pt x="212" y="11"/>
                </a:cubicBezTo>
                <a:close/>
                <a:moveTo>
                  <a:pt x="212" y="12"/>
                </a:moveTo>
                <a:cubicBezTo>
                  <a:pt x="212" y="12"/>
                  <a:pt x="212" y="13"/>
                  <a:pt x="212" y="13"/>
                </a:cubicBezTo>
                <a:cubicBezTo>
                  <a:pt x="213" y="13"/>
                  <a:pt x="213" y="12"/>
                  <a:pt x="213" y="12"/>
                </a:cubicBezTo>
                <a:cubicBezTo>
                  <a:pt x="212" y="12"/>
                  <a:pt x="212" y="12"/>
                  <a:pt x="212" y="12"/>
                </a:cubicBezTo>
                <a:close/>
                <a:moveTo>
                  <a:pt x="214" y="41"/>
                </a:moveTo>
                <a:cubicBezTo>
                  <a:pt x="214" y="41"/>
                  <a:pt x="214" y="41"/>
                  <a:pt x="215" y="41"/>
                </a:cubicBezTo>
                <a:cubicBezTo>
                  <a:pt x="215" y="41"/>
                  <a:pt x="215" y="41"/>
                  <a:pt x="215" y="41"/>
                </a:cubicBezTo>
                <a:cubicBezTo>
                  <a:pt x="215" y="41"/>
                  <a:pt x="215" y="41"/>
                  <a:pt x="215" y="41"/>
                </a:cubicBezTo>
                <a:cubicBezTo>
                  <a:pt x="215" y="41"/>
                  <a:pt x="215" y="41"/>
                  <a:pt x="215" y="41"/>
                </a:cubicBezTo>
                <a:cubicBezTo>
                  <a:pt x="215" y="40"/>
                  <a:pt x="215" y="40"/>
                  <a:pt x="215" y="40"/>
                </a:cubicBezTo>
                <a:cubicBezTo>
                  <a:pt x="215" y="40"/>
                  <a:pt x="215" y="40"/>
                  <a:pt x="215" y="40"/>
                </a:cubicBezTo>
                <a:cubicBezTo>
                  <a:pt x="215" y="40"/>
                  <a:pt x="215" y="40"/>
                  <a:pt x="215" y="40"/>
                </a:cubicBezTo>
                <a:cubicBezTo>
                  <a:pt x="215" y="39"/>
                  <a:pt x="215" y="39"/>
                  <a:pt x="215" y="39"/>
                </a:cubicBezTo>
                <a:cubicBezTo>
                  <a:pt x="215" y="39"/>
                  <a:pt x="215" y="39"/>
                  <a:pt x="215" y="39"/>
                </a:cubicBezTo>
                <a:cubicBezTo>
                  <a:pt x="214" y="40"/>
                  <a:pt x="214" y="40"/>
                  <a:pt x="214" y="40"/>
                </a:cubicBezTo>
                <a:cubicBezTo>
                  <a:pt x="214" y="40"/>
                  <a:pt x="214" y="40"/>
                  <a:pt x="214" y="40"/>
                </a:cubicBezTo>
                <a:cubicBezTo>
                  <a:pt x="214" y="40"/>
                  <a:pt x="214" y="40"/>
                  <a:pt x="214" y="41"/>
                </a:cubicBezTo>
                <a:cubicBezTo>
                  <a:pt x="214" y="41"/>
                  <a:pt x="214" y="41"/>
                  <a:pt x="214" y="41"/>
                </a:cubicBezTo>
                <a:close/>
                <a:moveTo>
                  <a:pt x="215" y="42"/>
                </a:moveTo>
                <a:cubicBezTo>
                  <a:pt x="215" y="42"/>
                  <a:pt x="216" y="42"/>
                  <a:pt x="215" y="42"/>
                </a:cubicBezTo>
                <a:cubicBezTo>
                  <a:pt x="215" y="42"/>
                  <a:pt x="215" y="42"/>
                  <a:pt x="215" y="42"/>
                </a:cubicBezTo>
                <a:cubicBezTo>
                  <a:pt x="215" y="42"/>
                  <a:pt x="215" y="42"/>
                  <a:pt x="215" y="42"/>
                </a:cubicBezTo>
                <a:cubicBezTo>
                  <a:pt x="215" y="42"/>
                  <a:pt x="215" y="42"/>
                  <a:pt x="215" y="42"/>
                </a:cubicBezTo>
                <a:cubicBezTo>
                  <a:pt x="215" y="42"/>
                  <a:pt x="215" y="42"/>
                  <a:pt x="215" y="42"/>
                </a:cubicBezTo>
                <a:cubicBezTo>
                  <a:pt x="215" y="42"/>
                  <a:pt x="215" y="42"/>
                  <a:pt x="215" y="42"/>
                </a:cubicBezTo>
                <a:cubicBezTo>
                  <a:pt x="215" y="42"/>
                  <a:pt x="215" y="42"/>
                  <a:pt x="215" y="42"/>
                </a:cubicBezTo>
                <a:cubicBezTo>
                  <a:pt x="215" y="43"/>
                  <a:pt x="215" y="43"/>
                  <a:pt x="215" y="43"/>
                </a:cubicBezTo>
                <a:cubicBezTo>
                  <a:pt x="215" y="43"/>
                  <a:pt x="215" y="43"/>
                  <a:pt x="215" y="43"/>
                </a:cubicBezTo>
                <a:cubicBezTo>
                  <a:pt x="215" y="43"/>
                  <a:pt x="215" y="43"/>
                  <a:pt x="215" y="43"/>
                </a:cubicBezTo>
                <a:cubicBezTo>
                  <a:pt x="215" y="43"/>
                  <a:pt x="215" y="43"/>
                  <a:pt x="215" y="43"/>
                </a:cubicBezTo>
                <a:cubicBezTo>
                  <a:pt x="215" y="43"/>
                  <a:pt x="216" y="43"/>
                  <a:pt x="216" y="43"/>
                </a:cubicBezTo>
                <a:cubicBezTo>
                  <a:pt x="216" y="43"/>
                  <a:pt x="215" y="43"/>
                  <a:pt x="215" y="42"/>
                </a:cubicBezTo>
                <a:close/>
                <a:moveTo>
                  <a:pt x="206" y="52"/>
                </a:moveTo>
                <a:cubicBezTo>
                  <a:pt x="206" y="52"/>
                  <a:pt x="206" y="52"/>
                  <a:pt x="206" y="52"/>
                </a:cubicBezTo>
                <a:cubicBezTo>
                  <a:pt x="206" y="53"/>
                  <a:pt x="207" y="53"/>
                  <a:pt x="207" y="53"/>
                </a:cubicBezTo>
                <a:cubicBezTo>
                  <a:pt x="207" y="53"/>
                  <a:pt x="207" y="53"/>
                  <a:pt x="207" y="53"/>
                </a:cubicBezTo>
                <a:cubicBezTo>
                  <a:pt x="207" y="54"/>
                  <a:pt x="207" y="54"/>
                  <a:pt x="207" y="54"/>
                </a:cubicBezTo>
                <a:cubicBezTo>
                  <a:pt x="207" y="54"/>
                  <a:pt x="207" y="54"/>
                  <a:pt x="207" y="54"/>
                </a:cubicBezTo>
                <a:cubicBezTo>
                  <a:pt x="207" y="54"/>
                  <a:pt x="207" y="54"/>
                  <a:pt x="207" y="54"/>
                </a:cubicBezTo>
                <a:cubicBezTo>
                  <a:pt x="207" y="54"/>
                  <a:pt x="207" y="54"/>
                  <a:pt x="207" y="54"/>
                </a:cubicBezTo>
                <a:cubicBezTo>
                  <a:pt x="207" y="54"/>
                  <a:pt x="207" y="54"/>
                  <a:pt x="207" y="54"/>
                </a:cubicBezTo>
                <a:cubicBezTo>
                  <a:pt x="207" y="54"/>
                  <a:pt x="207" y="54"/>
                  <a:pt x="207" y="54"/>
                </a:cubicBezTo>
                <a:cubicBezTo>
                  <a:pt x="207" y="53"/>
                  <a:pt x="207" y="53"/>
                  <a:pt x="207" y="53"/>
                </a:cubicBezTo>
                <a:cubicBezTo>
                  <a:pt x="207" y="53"/>
                  <a:pt x="207" y="53"/>
                  <a:pt x="207" y="52"/>
                </a:cubicBezTo>
                <a:cubicBezTo>
                  <a:pt x="207" y="52"/>
                  <a:pt x="207" y="52"/>
                  <a:pt x="207" y="52"/>
                </a:cubicBezTo>
                <a:cubicBezTo>
                  <a:pt x="207" y="52"/>
                  <a:pt x="207" y="52"/>
                  <a:pt x="207" y="52"/>
                </a:cubicBezTo>
                <a:cubicBezTo>
                  <a:pt x="207" y="51"/>
                  <a:pt x="207" y="51"/>
                  <a:pt x="207" y="51"/>
                </a:cubicBezTo>
                <a:cubicBezTo>
                  <a:pt x="207" y="51"/>
                  <a:pt x="207" y="51"/>
                  <a:pt x="207" y="51"/>
                </a:cubicBezTo>
                <a:cubicBezTo>
                  <a:pt x="207" y="51"/>
                  <a:pt x="207" y="51"/>
                  <a:pt x="207" y="51"/>
                </a:cubicBezTo>
                <a:cubicBezTo>
                  <a:pt x="207" y="51"/>
                  <a:pt x="207" y="51"/>
                  <a:pt x="207" y="51"/>
                </a:cubicBezTo>
                <a:cubicBezTo>
                  <a:pt x="207" y="51"/>
                  <a:pt x="206" y="51"/>
                  <a:pt x="206" y="51"/>
                </a:cubicBezTo>
                <a:cubicBezTo>
                  <a:pt x="206" y="51"/>
                  <a:pt x="206" y="51"/>
                  <a:pt x="206" y="51"/>
                </a:cubicBezTo>
                <a:cubicBezTo>
                  <a:pt x="206" y="51"/>
                  <a:pt x="206" y="51"/>
                  <a:pt x="206" y="51"/>
                </a:cubicBezTo>
                <a:cubicBezTo>
                  <a:pt x="206" y="51"/>
                  <a:pt x="206" y="51"/>
                  <a:pt x="206" y="51"/>
                </a:cubicBezTo>
                <a:cubicBezTo>
                  <a:pt x="206" y="51"/>
                  <a:pt x="206" y="51"/>
                  <a:pt x="206" y="51"/>
                </a:cubicBezTo>
                <a:cubicBezTo>
                  <a:pt x="206" y="52"/>
                  <a:pt x="206" y="52"/>
                  <a:pt x="206" y="52"/>
                </a:cubicBezTo>
                <a:close/>
                <a:moveTo>
                  <a:pt x="206" y="50"/>
                </a:moveTo>
                <a:cubicBezTo>
                  <a:pt x="206" y="50"/>
                  <a:pt x="206" y="50"/>
                  <a:pt x="206" y="50"/>
                </a:cubicBezTo>
                <a:cubicBezTo>
                  <a:pt x="206" y="50"/>
                  <a:pt x="206" y="51"/>
                  <a:pt x="206" y="51"/>
                </a:cubicBezTo>
                <a:cubicBezTo>
                  <a:pt x="206" y="51"/>
                  <a:pt x="206" y="50"/>
                  <a:pt x="207" y="50"/>
                </a:cubicBezTo>
                <a:cubicBezTo>
                  <a:pt x="207" y="50"/>
                  <a:pt x="207" y="50"/>
                  <a:pt x="207" y="50"/>
                </a:cubicBezTo>
                <a:cubicBezTo>
                  <a:pt x="207" y="50"/>
                  <a:pt x="207" y="50"/>
                  <a:pt x="208" y="50"/>
                </a:cubicBezTo>
                <a:cubicBezTo>
                  <a:pt x="208" y="50"/>
                  <a:pt x="208" y="50"/>
                  <a:pt x="208" y="50"/>
                </a:cubicBezTo>
                <a:cubicBezTo>
                  <a:pt x="208" y="50"/>
                  <a:pt x="208" y="50"/>
                  <a:pt x="208" y="50"/>
                </a:cubicBezTo>
                <a:cubicBezTo>
                  <a:pt x="209" y="50"/>
                  <a:pt x="209" y="50"/>
                  <a:pt x="209" y="50"/>
                </a:cubicBezTo>
                <a:cubicBezTo>
                  <a:pt x="209" y="50"/>
                  <a:pt x="209" y="50"/>
                  <a:pt x="209" y="50"/>
                </a:cubicBezTo>
                <a:cubicBezTo>
                  <a:pt x="209" y="50"/>
                  <a:pt x="208" y="50"/>
                  <a:pt x="208" y="50"/>
                </a:cubicBezTo>
                <a:cubicBezTo>
                  <a:pt x="208" y="50"/>
                  <a:pt x="208" y="50"/>
                  <a:pt x="208" y="50"/>
                </a:cubicBezTo>
                <a:cubicBezTo>
                  <a:pt x="208" y="50"/>
                  <a:pt x="208" y="50"/>
                  <a:pt x="208" y="50"/>
                </a:cubicBezTo>
                <a:cubicBezTo>
                  <a:pt x="208" y="50"/>
                  <a:pt x="207" y="50"/>
                  <a:pt x="207" y="50"/>
                </a:cubicBezTo>
                <a:cubicBezTo>
                  <a:pt x="207" y="50"/>
                  <a:pt x="207" y="50"/>
                  <a:pt x="206" y="50"/>
                </a:cubicBezTo>
                <a:cubicBezTo>
                  <a:pt x="206" y="50"/>
                  <a:pt x="206" y="50"/>
                  <a:pt x="206" y="50"/>
                </a:cubicBezTo>
                <a:cubicBezTo>
                  <a:pt x="206" y="50"/>
                  <a:pt x="206" y="50"/>
                  <a:pt x="205" y="50"/>
                </a:cubicBezTo>
                <a:cubicBezTo>
                  <a:pt x="205" y="50"/>
                  <a:pt x="205" y="50"/>
                  <a:pt x="205" y="50"/>
                </a:cubicBezTo>
                <a:cubicBezTo>
                  <a:pt x="205" y="50"/>
                  <a:pt x="205" y="50"/>
                  <a:pt x="205" y="50"/>
                </a:cubicBezTo>
                <a:cubicBezTo>
                  <a:pt x="204" y="50"/>
                  <a:pt x="204" y="50"/>
                  <a:pt x="204" y="50"/>
                </a:cubicBezTo>
                <a:cubicBezTo>
                  <a:pt x="204" y="50"/>
                  <a:pt x="204" y="50"/>
                  <a:pt x="204" y="50"/>
                </a:cubicBezTo>
                <a:cubicBezTo>
                  <a:pt x="204" y="50"/>
                  <a:pt x="204" y="50"/>
                  <a:pt x="204" y="50"/>
                </a:cubicBezTo>
                <a:cubicBezTo>
                  <a:pt x="204" y="50"/>
                  <a:pt x="203" y="50"/>
                  <a:pt x="203" y="50"/>
                </a:cubicBezTo>
                <a:cubicBezTo>
                  <a:pt x="203" y="50"/>
                  <a:pt x="203" y="49"/>
                  <a:pt x="203" y="49"/>
                </a:cubicBezTo>
                <a:cubicBezTo>
                  <a:pt x="203" y="49"/>
                  <a:pt x="203" y="49"/>
                  <a:pt x="203" y="49"/>
                </a:cubicBezTo>
                <a:cubicBezTo>
                  <a:pt x="203" y="49"/>
                  <a:pt x="203" y="49"/>
                  <a:pt x="203" y="50"/>
                </a:cubicBezTo>
                <a:cubicBezTo>
                  <a:pt x="203" y="50"/>
                  <a:pt x="203" y="50"/>
                  <a:pt x="203" y="50"/>
                </a:cubicBezTo>
                <a:cubicBezTo>
                  <a:pt x="203" y="50"/>
                  <a:pt x="203" y="49"/>
                  <a:pt x="203" y="49"/>
                </a:cubicBezTo>
                <a:cubicBezTo>
                  <a:pt x="203" y="49"/>
                  <a:pt x="203" y="50"/>
                  <a:pt x="203" y="50"/>
                </a:cubicBezTo>
                <a:cubicBezTo>
                  <a:pt x="202" y="50"/>
                  <a:pt x="202" y="50"/>
                  <a:pt x="203" y="50"/>
                </a:cubicBezTo>
                <a:cubicBezTo>
                  <a:pt x="203" y="50"/>
                  <a:pt x="203" y="50"/>
                  <a:pt x="203" y="50"/>
                </a:cubicBezTo>
                <a:cubicBezTo>
                  <a:pt x="203" y="50"/>
                  <a:pt x="203" y="50"/>
                  <a:pt x="203" y="50"/>
                </a:cubicBezTo>
                <a:cubicBezTo>
                  <a:pt x="203" y="50"/>
                  <a:pt x="203" y="50"/>
                  <a:pt x="203" y="50"/>
                </a:cubicBezTo>
                <a:cubicBezTo>
                  <a:pt x="203" y="50"/>
                  <a:pt x="203" y="50"/>
                  <a:pt x="203" y="50"/>
                </a:cubicBezTo>
                <a:cubicBezTo>
                  <a:pt x="203" y="50"/>
                  <a:pt x="203" y="50"/>
                  <a:pt x="203" y="50"/>
                </a:cubicBezTo>
                <a:cubicBezTo>
                  <a:pt x="203" y="51"/>
                  <a:pt x="203" y="51"/>
                  <a:pt x="203" y="51"/>
                </a:cubicBezTo>
                <a:cubicBezTo>
                  <a:pt x="203" y="51"/>
                  <a:pt x="203" y="50"/>
                  <a:pt x="203" y="50"/>
                </a:cubicBezTo>
                <a:cubicBezTo>
                  <a:pt x="203" y="50"/>
                  <a:pt x="203" y="50"/>
                  <a:pt x="204" y="51"/>
                </a:cubicBezTo>
                <a:cubicBezTo>
                  <a:pt x="204" y="51"/>
                  <a:pt x="204" y="51"/>
                  <a:pt x="204" y="51"/>
                </a:cubicBezTo>
                <a:cubicBezTo>
                  <a:pt x="204" y="51"/>
                  <a:pt x="204" y="51"/>
                  <a:pt x="204" y="50"/>
                </a:cubicBezTo>
                <a:cubicBezTo>
                  <a:pt x="204" y="50"/>
                  <a:pt x="204" y="50"/>
                  <a:pt x="204" y="50"/>
                </a:cubicBezTo>
                <a:cubicBezTo>
                  <a:pt x="204" y="50"/>
                  <a:pt x="205" y="50"/>
                  <a:pt x="205" y="50"/>
                </a:cubicBezTo>
                <a:cubicBezTo>
                  <a:pt x="205" y="50"/>
                  <a:pt x="205" y="50"/>
                  <a:pt x="205" y="50"/>
                </a:cubicBezTo>
                <a:cubicBezTo>
                  <a:pt x="205" y="50"/>
                  <a:pt x="205" y="50"/>
                  <a:pt x="206" y="50"/>
                </a:cubicBezTo>
                <a:cubicBezTo>
                  <a:pt x="206" y="50"/>
                  <a:pt x="206" y="50"/>
                  <a:pt x="206" y="50"/>
                </a:cubicBezTo>
                <a:close/>
                <a:moveTo>
                  <a:pt x="202" y="50"/>
                </a:moveTo>
                <a:cubicBezTo>
                  <a:pt x="202" y="49"/>
                  <a:pt x="202" y="49"/>
                  <a:pt x="202" y="49"/>
                </a:cubicBezTo>
                <a:cubicBezTo>
                  <a:pt x="202" y="49"/>
                  <a:pt x="202" y="49"/>
                  <a:pt x="202" y="49"/>
                </a:cubicBezTo>
                <a:cubicBezTo>
                  <a:pt x="202" y="49"/>
                  <a:pt x="202" y="49"/>
                  <a:pt x="202" y="49"/>
                </a:cubicBezTo>
                <a:cubicBezTo>
                  <a:pt x="202" y="49"/>
                  <a:pt x="202" y="49"/>
                  <a:pt x="202" y="49"/>
                </a:cubicBezTo>
                <a:cubicBezTo>
                  <a:pt x="202" y="49"/>
                  <a:pt x="202" y="49"/>
                  <a:pt x="202" y="50"/>
                </a:cubicBezTo>
                <a:cubicBezTo>
                  <a:pt x="201" y="50"/>
                  <a:pt x="202" y="49"/>
                  <a:pt x="202" y="49"/>
                </a:cubicBezTo>
                <a:cubicBezTo>
                  <a:pt x="202" y="49"/>
                  <a:pt x="202" y="49"/>
                  <a:pt x="202" y="49"/>
                </a:cubicBezTo>
                <a:cubicBezTo>
                  <a:pt x="202" y="49"/>
                  <a:pt x="202" y="49"/>
                  <a:pt x="201" y="49"/>
                </a:cubicBezTo>
                <a:cubicBezTo>
                  <a:pt x="201" y="49"/>
                  <a:pt x="201" y="49"/>
                  <a:pt x="201" y="49"/>
                </a:cubicBezTo>
                <a:cubicBezTo>
                  <a:pt x="201" y="49"/>
                  <a:pt x="201" y="49"/>
                  <a:pt x="201" y="49"/>
                </a:cubicBezTo>
                <a:cubicBezTo>
                  <a:pt x="201" y="49"/>
                  <a:pt x="201" y="49"/>
                  <a:pt x="201" y="49"/>
                </a:cubicBezTo>
                <a:cubicBezTo>
                  <a:pt x="201" y="49"/>
                  <a:pt x="201" y="49"/>
                  <a:pt x="201" y="49"/>
                </a:cubicBezTo>
                <a:cubicBezTo>
                  <a:pt x="201" y="49"/>
                  <a:pt x="201" y="49"/>
                  <a:pt x="201" y="49"/>
                </a:cubicBezTo>
                <a:cubicBezTo>
                  <a:pt x="201" y="49"/>
                  <a:pt x="201" y="49"/>
                  <a:pt x="200" y="49"/>
                </a:cubicBezTo>
                <a:cubicBezTo>
                  <a:pt x="200" y="49"/>
                  <a:pt x="200" y="49"/>
                  <a:pt x="200" y="49"/>
                </a:cubicBezTo>
                <a:cubicBezTo>
                  <a:pt x="200" y="49"/>
                  <a:pt x="200" y="49"/>
                  <a:pt x="200" y="49"/>
                </a:cubicBezTo>
                <a:cubicBezTo>
                  <a:pt x="200" y="49"/>
                  <a:pt x="200" y="49"/>
                  <a:pt x="200" y="49"/>
                </a:cubicBezTo>
                <a:cubicBezTo>
                  <a:pt x="200" y="49"/>
                  <a:pt x="200" y="49"/>
                  <a:pt x="199" y="49"/>
                </a:cubicBezTo>
                <a:cubicBezTo>
                  <a:pt x="199" y="49"/>
                  <a:pt x="199" y="49"/>
                  <a:pt x="199" y="49"/>
                </a:cubicBezTo>
                <a:cubicBezTo>
                  <a:pt x="199" y="49"/>
                  <a:pt x="199" y="49"/>
                  <a:pt x="199" y="49"/>
                </a:cubicBezTo>
                <a:cubicBezTo>
                  <a:pt x="199" y="49"/>
                  <a:pt x="198" y="49"/>
                  <a:pt x="198" y="49"/>
                </a:cubicBezTo>
                <a:cubicBezTo>
                  <a:pt x="198" y="49"/>
                  <a:pt x="197" y="49"/>
                  <a:pt x="197" y="49"/>
                </a:cubicBezTo>
                <a:cubicBezTo>
                  <a:pt x="197" y="49"/>
                  <a:pt x="197" y="49"/>
                  <a:pt x="197" y="49"/>
                </a:cubicBezTo>
                <a:cubicBezTo>
                  <a:pt x="196" y="49"/>
                  <a:pt x="196" y="49"/>
                  <a:pt x="196" y="49"/>
                </a:cubicBezTo>
                <a:cubicBezTo>
                  <a:pt x="196" y="49"/>
                  <a:pt x="196" y="49"/>
                  <a:pt x="196" y="49"/>
                </a:cubicBezTo>
                <a:cubicBezTo>
                  <a:pt x="196" y="49"/>
                  <a:pt x="196" y="49"/>
                  <a:pt x="196" y="49"/>
                </a:cubicBezTo>
                <a:cubicBezTo>
                  <a:pt x="196" y="50"/>
                  <a:pt x="196" y="50"/>
                  <a:pt x="196" y="50"/>
                </a:cubicBezTo>
                <a:cubicBezTo>
                  <a:pt x="196" y="50"/>
                  <a:pt x="196" y="50"/>
                  <a:pt x="196" y="51"/>
                </a:cubicBezTo>
                <a:cubicBezTo>
                  <a:pt x="196" y="51"/>
                  <a:pt x="196" y="51"/>
                  <a:pt x="196" y="51"/>
                </a:cubicBezTo>
                <a:cubicBezTo>
                  <a:pt x="197" y="51"/>
                  <a:pt x="197" y="51"/>
                  <a:pt x="197" y="51"/>
                </a:cubicBezTo>
                <a:cubicBezTo>
                  <a:pt x="197" y="51"/>
                  <a:pt x="198" y="51"/>
                  <a:pt x="198" y="51"/>
                </a:cubicBezTo>
                <a:cubicBezTo>
                  <a:pt x="198" y="51"/>
                  <a:pt x="198" y="51"/>
                  <a:pt x="198" y="51"/>
                </a:cubicBezTo>
                <a:cubicBezTo>
                  <a:pt x="199" y="50"/>
                  <a:pt x="199" y="50"/>
                  <a:pt x="199" y="50"/>
                </a:cubicBezTo>
                <a:cubicBezTo>
                  <a:pt x="199" y="50"/>
                  <a:pt x="199" y="50"/>
                  <a:pt x="199" y="50"/>
                </a:cubicBezTo>
                <a:cubicBezTo>
                  <a:pt x="200" y="50"/>
                  <a:pt x="200" y="50"/>
                  <a:pt x="200" y="50"/>
                </a:cubicBezTo>
                <a:cubicBezTo>
                  <a:pt x="200" y="51"/>
                  <a:pt x="200" y="51"/>
                  <a:pt x="200" y="50"/>
                </a:cubicBezTo>
                <a:cubicBezTo>
                  <a:pt x="200" y="50"/>
                  <a:pt x="201" y="50"/>
                  <a:pt x="201" y="50"/>
                </a:cubicBezTo>
                <a:cubicBezTo>
                  <a:pt x="201" y="50"/>
                  <a:pt x="201" y="50"/>
                  <a:pt x="201" y="50"/>
                </a:cubicBezTo>
                <a:cubicBezTo>
                  <a:pt x="201" y="50"/>
                  <a:pt x="201" y="50"/>
                  <a:pt x="201" y="50"/>
                </a:cubicBezTo>
                <a:cubicBezTo>
                  <a:pt x="201" y="50"/>
                  <a:pt x="201" y="50"/>
                  <a:pt x="201" y="50"/>
                </a:cubicBezTo>
                <a:cubicBezTo>
                  <a:pt x="201" y="50"/>
                  <a:pt x="201" y="50"/>
                  <a:pt x="201" y="50"/>
                </a:cubicBezTo>
                <a:cubicBezTo>
                  <a:pt x="202" y="50"/>
                  <a:pt x="202" y="50"/>
                  <a:pt x="202" y="50"/>
                </a:cubicBezTo>
                <a:cubicBezTo>
                  <a:pt x="202" y="50"/>
                  <a:pt x="202" y="50"/>
                  <a:pt x="202" y="50"/>
                </a:cubicBezTo>
                <a:cubicBezTo>
                  <a:pt x="202" y="50"/>
                  <a:pt x="202" y="50"/>
                  <a:pt x="202" y="50"/>
                </a:cubicBezTo>
                <a:cubicBezTo>
                  <a:pt x="202" y="49"/>
                  <a:pt x="202" y="50"/>
                  <a:pt x="202" y="50"/>
                </a:cubicBezTo>
                <a:close/>
                <a:moveTo>
                  <a:pt x="216" y="42"/>
                </a:moveTo>
                <a:cubicBezTo>
                  <a:pt x="217" y="42"/>
                  <a:pt x="217" y="42"/>
                  <a:pt x="217" y="42"/>
                </a:cubicBezTo>
                <a:cubicBezTo>
                  <a:pt x="217" y="42"/>
                  <a:pt x="217" y="42"/>
                  <a:pt x="217" y="43"/>
                </a:cubicBezTo>
                <a:cubicBezTo>
                  <a:pt x="216" y="43"/>
                  <a:pt x="217" y="43"/>
                  <a:pt x="217" y="43"/>
                </a:cubicBezTo>
                <a:cubicBezTo>
                  <a:pt x="217" y="43"/>
                  <a:pt x="217" y="43"/>
                  <a:pt x="217" y="43"/>
                </a:cubicBezTo>
                <a:cubicBezTo>
                  <a:pt x="217" y="43"/>
                  <a:pt x="217" y="43"/>
                  <a:pt x="217" y="43"/>
                </a:cubicBezTo>
                <a:cubicBezTo>
                  <a:pt x="217" y="43"/>
                  <a:pt x="218" y="42"/>
                  <a:pt x="218" y="43"/>
                </a:cubicBezTo>
                <a:cubicBezTo>
                  <a:pt x="218" y="43"/>
                  <a:pt x="218" y="43"/>
                  <a:pt x="218" y="43"/>
                </a:cubicBezTo>
                <a:cubicBezTo>
                  <a:pt x="218" y="43"/>
                  <a:pt x="218" y="43"/>
                  <a:pt x="218" y="43"/>
                </a:cubicBezTo>
                <a:cubicBezTo>
                  <a:pt x="218" y="43"/>
                  <a:pt x="218" y="43"/>
                  <a:pt x="218" y="43"/>
                </a:cubicBezTo>
                <a:cubicBezTo>
                  <a:pt x="218" y="43"/>
                  <a:pt x="219" y="43"/>
                  <a:pt x="219" y="43"/>
                </a:cubicBezTo>
                <a:cubicBezTo>
                  <a:pt x="219" y="43"/>
                  <a:pt x="219" y="43"/>
                  <a:pt x="219" y="43"/>
                </a:cubicBezTo>
                <a:cubicBezTo>
                  <a:pt x="219" y="43"/>
                  <a:pt x="219" y="43"/>
                  <a:pt x="219" y="43"/>
                </a:cubicBezTo>
                <a:cubicBezTo>
                  <a:pt x="219" y="43"/>
                  <a:pt x="219" y="43"/>
                  <a:pt x="219" y="43"/>
                </a:cubicBezTo>
                <a:cubicBezTo>
                  <a:pt x="219" y="43"/>
                  <a:pt x="219" y="42"/>
                  <a:pt x="219" y="42"/>
                </a:cubicBezTo>
                <a:cubicBezTo>
                  <a:pt x="219" y="42"/>
                  <a:pt x="219" y="42"/>
                  <a:pt x="218" y="42"/>
                </a:cubicBezTo>
                <a:cubicBezTo>
                  <a:pt x="218" y="42"/>
                  <a:pt x="218" y="42"/>
                  <a:pt x="218" y="42"/>
                </a:cubicBezTo>
                <a:cubicBezTo>
                  <a:pt x="218" y="42"/>
                  <a:pt x="218" y="42"/>
                  <a:pt x="218" y="42"/>
                </a:cubicBezTo>
                <a:cubicBezTo>
                  <a:pt x="218" y="42"/>
                  <a:pt x="218" y="42"/>
                  <a:pt x="218" y="42"/>
                </a:cubicBezTo>
                <a:cubicBezTo>
                  <a:pt x="217" y="41"/>
                  <a:pt x="219" y="41"/>
                  <a:pt x="218" y="41"/>
                </a:cubicBezTo>
                <a:cubicBezTo>
                  <a:pt x="218" y="41"/>
                  <a:pt x="218" y="40"/>
                  <a:pt x="218" y="40"/>
                </a:cubicBezTo>
                <a:cubicBezTo>
                  <a:pt x="218" y="40"/>
                  <a:pt x="218" y="40"/>
                  <a:pt x="218" y="40"/>
                </a:cubicBezTo>
                <a:cubicBezTo>
                  <a:pt x="217" y="40"/>
                  <a:pt x="217" y="40"/>
                  <a:pt x="217" y="40"/>
                </a:cubicBezTo>
                <a:cubicBezTo>
                  <a:pt x="217" y="40"/>
                  <a:pt x="217" y="40"/>
                  <a:pt x="217" y="40"/>
                </a:cubicBezTo>
                <a:cubicBezTo>
                  <a:pt x="217" y="40"/>
                  <a:pt x="217" y="40"/>
                  <a:pt x="217" y="40"/>
                </a:cubicBezTo>
                <a:cubicBezTo>
                  <a:pt x="217" y="40"/>
                  <a:pt x="217" y="40"/>
                  <a:pt x="217" y="40"/>
                </a:cubicBezTo>
                <a:cubicBezTo>
                  <a:pt x="216" y="40"/>
                  <a:pt x="216" y="40"/>
                  <a:pt x="216" y="40"/>
                </a:cubicBezTo>
                <a:cubicBezTo>
                  <a:pt x="216" y="40"/>
                  <a:pt x="216" y="40"/>
                  <a:pt x="216" y="40"/>
                </a:cubicBezTo>
                <a:cubicBezTo>
                  <a:pt x="216" y="40"/>
                  <a:pt x="216" y="40"/>
                  <a:pt x="216" y="40"/>
                </a:cubicBezTo>
                <a:cubicBezTo>
                  <a:pt x="216" y="40"/>
                  <a:pt x="216" y="40"/>
                  <a:pt x="216" y="41"/>
                </a:cubicBezTo>
                <a:cubicBezTo>
                  <a:pt x="215" y="41"/>
                  <a:pt x="216" y="41"/>
                  <a:pt x="216" y="41"/>
                </a:cubicBezTo>
                <a:cubicBezTo>
                  <a:pt x="216" y="41"/>
                  <a:pt x="216" y="41"/>
                  <a:pt x="216" y="41"/>
                </a:cubicBezTo>
                <a:cubicBezTo>
                  <a:pt x="216" y="42"/>
                  <a:pt x="216" y="42"/>
                  <a:pt x="216" y="42"/>
                </a:cubicBezTo>
                <a:close/>
                <a:moveTo>
                  <a:pt x="216" y="31"/>
                </a:moveTo>
                <a:cubicBezTo>
                  <a:pt x="216" y="31"/>
                  <a:pt x="216" y="31"/>
                  <a:pt x="217" y="31"/>
                </a:cubicBezTo>
                <a:cubicBezTo>
                  <a:pt x="217" y="31"/>
                  <a:pt x="217" y="31"/>
                  <a:pt x="217" y="31"/>
                </a:cubicBezTo>
                <a:cubicBezTo>
                  <a:pt x="217" y="31"/>
                  <a:pt x="217" y="31"/>
                  <a:pt x="217" y="31"/>
                </a:cubicBezTo>
                <a:cubicBezTo>
                  <a:pt x="217" y="31"/>
                  <a:pt x="217" y="32"/>
                  <a:pt x="217" y="32"/>
                </a:cubicBezTo>
                <a:cubicBezTo>
                  <a:pt x="217" y="32"/>
                  <a:pt x="218" y="32"/>
                  <a:pt x="218" y="32"/>
                </a:cubicBezTo>
                <a:cubicBezTo>
                  <a:pt x="218" y="32"/>
                  <a:pt x="217" y="32"/>
                  <a:pt x="217" y="33"/>
                </a:cubicBezTo>
                <a:cubicBezTo>
                  <a:pt x="217" y="33"/>
                  <a:pt x="217" y="33"/>
                  <a:pt x="217" y="33"/>
                </a:cubicBezTo>
                <a:cubicBezTo>
                  <a:pt x="217" y="34"/>
                  <a:pt x="217" y="34"/>
                  <a:pt x="217" y="34"/>
                </a:cubicBezTo>
                <a:cubicBezTo>
                  <a:pt x="217" y="34"/>
                  <a:pt x="217" y="34"/>
                  <a:pt x="217" y="34"/>
                </a:cubicBezTo>
                <a:cubicBezTo>
                  <a:pt x="217" y="35"/>
                  <a:pt x="217" y="35"/>
                  <a:pt x="217" y="35"/>
                </a:cubicBezTo>
                <a:cubicBezTo>
                  <a:pt x="217" y="35"/>
                  <a:pt x="218" y="35"/>
                  <a:pt x="218" y="35"/>
                </a:cubicBezTo>
                <a:cubicBezTo>
                  <a:pt x="218" y="35"/>
                  <a:pt x="218" y="35"/>
                  <a:pt x="218" y="35"/>
                </a:cubicBezTo>
                <a:cubicBezTo>
                  <a:pt x="218" y="35"/>
                  <a:pt x="218" y="35"/>
                  <a:pt x="218" y="36"/>
                </a:cubicBezTo>
                <a:cubicBezTo>
                  <a:pt x="218" y="36"/>
                  <a:pt x="218" y="36"/>
                  <a:pt x="218" y="36"/>
                </a:cubicBezTo>
                <a:cubicBezTo>
                  <a:pt x="218" y="37"/>
                  <a:pt x="218" y="37"/>
                  <a:pt x="218" y="37"/>
                </a:cubicBezTo>
                <a:cubicBezTo>
                  <a:pt x="218" y="37"/>
                  <a:pt x="218" y="37"/>
                  <a:pt x="218" y="37"/>
                </a:cubicBezTo>
                <a:cubicBezTo>
                  <a:pt x="218" y="37"/>
                  <a:pt x="218" y="38"/>
                  <a:pt x="218" y="38"/>
                </a:cubicBezTo>
                <a:cubicBezTo>
                  <a:pt x="218" y="38"/>
                  <a:pt x="218" y="38"/>
                  <a:pt x="218" y="38"/>
                </a:cubicBezTo>
                <a:cubicBezTo>
                  <a:pt x="218" y="39"/>
                  <a:pt x="218" y="39"/>
                  <a:pt x="218" y="39"/>
                </a:cubicBezTo>
                <a:cubicBezTo>
                  <a:pt x="218" y="39"/>
                  <a:pt x="218" y="39"/>
                  <a:pt x="218" y="40"/>
                </a:cubicBezTo>
                <a:cubicBezTo>
                  <a:pt x="219" y="40"/>
                  <a:pt x="219" y="40"/>
                  <a:pt x="219" y="40"/>
                </a:cubicBezTo>
                <a:cubicBezTo>
                  <a:pt x="219" y="40"/>
                  <a:pt x="219" y="40"/>
                  <a:pt x="219" y="40"/>
                </a:cubicBezTo>
                <a:cubicBezTo>
                  <a:pt x="219" y="40"/>
                  <a:pt x="219" y="40"/>
                  <a:pt x="219" y="40"/>
                </a:cubicBezTo>
                <a:cubicBezTo>
                  <a:pt x="220" y="41"/>
                  <a:pt x="220" y="41"/>
                  <a:pt x="220" y="41"/>
                </a:cubicBezTo>
                <a:cubicBezTo>
                  <a:pt x="220" y="41"/>
                  <a:pt x="220" y="41"/>
                  <a:pt x="220" y="41"/>
                </a:cubicBezTo>
                <a:cubicBezTo>
                  <a:pt x="220" y="41"/>
                  <a:pt x="220" y="41"/>
                  <a:pt x="220" y="41"/>
                </a:cubicBezTo>
                <a:cubicBezTo>
                  <a:pt x="220" y="41"/>
                  <a:pt x="220" y="41"/>
                  <a:pt x="220" y="42"/>
                </a:cubicBezTo>
                <a:cubicBezTo>
                  <a:pt x="220" y="42"/>
                  <a:pt x="220" y="42"/>
                  <a:pt x="220" y="42"/>
                </a:cubicBezTo>
                <a:cubicBezTo>
                  <a:pt x="220" y="42"/>
                  <a:pt x="220" y="42"/>
                  <a:pt x="221" y="42"/>
                </a:cubicBezTo>
                <a:cubicBezTo>
                  <a:pt x="221" y="42"/>
                  <a:pt x="221" y="43"/>
                  <a:pt x="222" y="43"/>
                </a:cubicBezTo>
                <a:cubicBezTo>
                  <a:pt x="222" y="43"/>
                  <a:pt x="222" y="43"/>
                  <a:pt x="222" y="43"/>
                </a:cubicBezTo>
                <a:cubicBezTo>
                  <a:pt x="222" y="43"/>
                  <a:pt x="222" y="43"/>
                  <a:pt x="222" y="43"/>
                </a:cubicBezTo>
                <a:cubicBezTo>
                  <a:pt x="222" y="43"/>
                  <a:pt x="222" y="43"/>
                  <a:pt x="222" y="43"/>
                </a:cubicBezTo>
                <a:cubicBezTo>
                  <a:pt x="222" y="43"/>
                  <a:pt x="222" y="43"/>
                  <a:pt x="222" y="43"/>
                </a:cubicBezTo>
                <a:cubicBezTo>
                  <a:pt x="222" y="43"/>
                  <a:pt x="222" y="43"/>
                  <a:pt x="222" y="43"/>
                </a:cubicBezTo>
                <a:cubicBezTo>
                  <a:pt x="222" y="43"/>
                  <a:pt x="222" y="43"/>
                  <a:pt x="222" y="43"/>
                </a:cubicBezTo>
                <a:cubicBezTo>
                  <a:pt x="222" y="43"/>
                  <a:pt x="222" y="43"/>
                  <a:pt x="222" y="43"/>
                </a:cubicBezTo>
                <a:cubicBezTo>
                  <a:pt x="222" y="43"/>
                  <a:pt x="222" y="43"/>
                  <a:pt x="222" y="43"/>
                </a:cubicBezTo>
                <a:cubicBezTo>
                  <a:pt x="222" y="43"/>
                  <a:pt x="222" y="43"/>
                  <a:pt x="223" y="44"/>
                </a:cubicBezTo>
                <a:cubicBezTo>
                  <a:pt x="223" y="44"/>
                  <a:pt x="223" y="44"/>
                  <a:pt x="223" y="44"/>
                </a:cubicBezTo>
                <a:cubicBezTo>
                  <a:pt x="223" y="44"/>
                  <a:pt x="223" y="44"/>
                  <a:pt x="223" y="44"/>
                </a:cubicBezTo>
                <a:cubicBezTo>
                  <a:pt x="223" y="44"/>
                  <a:pt x="223" y="44"/>
                  <a:pt x="223" y="44"/>
                </a:cubicBezTo>
                <a:cubicBezTo>
                  <a:pt x="223" y="43"/>
                  <a:pt x="223" y="43"/>
                  <a:pt x="223" y="43"/>
                </a:cubicBezTo>
                <a:cubicBezTo>
                  <a:pt x="223" y="43"/>
                  <a:pt x="222" y="43"/>
                  <a:pt x="222" y="43"/>
                </a:cubicBezTo>
                <a:cubicBezTo>
                  <a:pt x="222" y="43"/>
                  <a:pt x="222" y="43"/>
                  <a:pt x="222" y="43"/>
                </a:cubicBezTo>
                <a:cubicBezTo>
                  <a:pt x="222" y="43"/>
                  <a:pt x="222" y="43"/>
                  <a:pt x="222" y="43"/>
                </a:cubicBezTo>
                <a:cubicBezTo>
                  <a:pt x="222" y="42"/>
                  <a:pt x="222" y="42"/>
                  <a:pt x="222" y="42"/>
                </a:cubicBezTo>
                <a:cubicBezTo>
                  <a:pt x="222" y="42"/>
                  <a:pt x="222" y="42"/>
                  <a:pt x="222" y="42"/>
                </a:cubicBezTo>
                <a:cubicBezTo>
                  <a:pt x="222" y="42"/>
                  <a:pt x="222" y="42"/>
                  <a:pt x="221" y="42"/>
                </a:cubicBezTo>
                <a:cubicBezTo>
                  <a:pt x="221" y="42"/>
                  <a:pt x="221" y="42"/>
                  <a:pt x="221" y="42"/>
                </a:cubicBezTo>
                <a:cubicBezTo>
                  <a:pt x="221" y="41"/>
                  <a:pt x="221" y="41"/>
                  <a:pt x="221" y="41"/>
                </a:cubicBezTo>
                <a:cubicBezTo>
                  <a:pt x="221" y="40"/>
                  <a:pt x="220" y="40"/>
                  <a:pt x="220" y="40"/>
                </a:cubicBezTo>
                <a:cubicBezTo>
                  <a:pt x="220" y="40"/>
                  <a:pt x="220" y="40"/>
                  <a:pt x="220" y="40"/>
                </a:cubicBezTo>
                <a:cubicBezTo>
                  <a:pt x="220" y="39"/>
                  <a:pt x="220" y="39"/>
                  <a:pt x="220" y="39"/>
                </a:cubicBezTo>
                <a:cubicBezTo>
                  <a:pt x="220" y="39"/>
                  <a:pt x="220" y="39"/>
                  <a:pt x="220" y="39"/>
                </a:cubicBezTo>
                <a:cubicBezTo>
                  <a:pt x="220" y="39"/>
                  <a:pt x="220" y="38"/>
                  <a:pt x="220" y="38"/>
                </a:cubicBezTo>
                <a:cubicBezTo>
                  <a:pt x="220" y="38"/>
                  <a:pt x="220" y="38"/>
                  <a:pt x="220" y="38"/>
                </a:cubicBezTo>
                <a:cubicBezTo>
                  <a:pt x="219" y="38"/>
                  <a:pt x="219" y="38"/>
                  <a:pt x="219" y="38"/>
                </a:cubicBezTo>
                <a:cubicBezTo>
                  <a:pt x="219" y="37"/>
                  <a:pt x="220" y="37"/>
                  <a:pt x="219" y="37"/>
                </a:cubicBezTo>
                <a:cubicBezTo>
                  <a:pt x="219" y="37"/>
                  <a:pt x="219" y="37"/>
                  <a:pt x="220" y="37"/>
                </a:cubicBezTo>
                <a:cubicBezTo>
                  <a:pt x="220" y="37"/>
                  <a:pt x="220" y="37"/>
                  <a:pt x="220" y="37"/>
                </a:cubicBezTo>
                <a:cubicBezTo>
                  <a:pt x="220" y="37"/>
                  <a:pt x="220" y="37"/>
                  <a:pt x="220" y="37"/>
                </a:cubicBezTo>
                <a:cubicBezTo>
                  <a:pt x="220" y="37"/>
                  <a:pt x="220" y="36"/>
                  <a:pt x="220" y="36"/>
                </a:cubicBezTo>
                <a:cubicBezTo>
                  <a:pt x="220" y="36"/>
                  <a:pt x="220" y="36"/>
                  <a:pt x="220" y="36"/>
                </a:cubicBezTo>
                <a:cubicBezTo>
                  <a:pt x="220" y="36"/>
                  <a:pt x="220" y="36"/>
                  <a:pt x="220" y="36"/>
                </a:cubicBezTo>
                <a:cubicBezTo>
                  <a:pt x="220" y="36"/>
                  <a:pt x="220" y="36"/>
                  <a:pt x="220" y="36"/>
                </a:cubicBezTo>
                <a:cubicBezTo>
                  <a:pt x="219" y="36"/>
                  <a:pt x="219" y="36"/>
                  <a:pt x="219" y="36"/>
                </a:cubicBezTo>
                <a:cubicBezTo>
                  <a:pt x="219" y="35"/>
                  <a:pt x="219" y="35"/>
                  <a:pt x="219" y="35"/>
                </a:cubicBezTo>
                <a:cubicBezTo>
                  <a:pt x="219" y="35"/>
                  <a:pt x="220" y="35"/>
                  <a:pt x="220" y="35"/>
                </a:cubicBezTo>
                <a:cubicBezTo>
                  <a:pt x="220" y="35"/>
                  <a:pt x="219" y="35"/>
                  <a:pt x="220" y="35"/>
                </a:cubicBezTo>
                <a:cubicBezTo>
                  <a:pt x="220" y="35"/>
                  <a:pt x="220" y="35"/>
                  <a:pt x="220" y="34"/>
                </a:cubicBezTo>
                <a:cubicBezTo>
                  <a:pt x="220" y="34"/>
                  <a:pt x="220" y="34"/>
                  <a:pt x="220" y="34"/>
                </a:cubicBezTo>
                <a:cubicBezTo>
                  <a:pt x="220" y="34"/>
                  <a:pt x="220" y="34"/>
                  <a:pt x="221" y="34"/>
                </a:cubicBezTo>
                <a:cubicBezTo>
                  <a:pt x="221" y="34"/>
                  <a:pt x="221" y="35"/>
                  <a:pt x="221" y="35"/>
                </a:cubicBezTo>
                <a:cubicBezTo>
                  <a:pt x="221" y="35"/>
                  <a:pt x="221" y="35"/>
                  <a:pt x="221" y="35"/>
                </a:cubicBezTo>
                <a:cubicBezTo>
                  <a:pt x="221" y="35"/>
                  <a:pt x="221" y="35"/>
                  <a:pt x="221" y="35"/>
                </a:cubicBezTo>
                <a:cubicBezTo>
                  <a:pt x="221" y="35"/>
                  <a:pt x="221" y="35"/>
                  <a:pt x="221" y="35"/>
                </a:cubicBezTo>
                <a:cubicBezTo>
                  <a:pt x="221" y="35"/>
                  <a:pt x="222" y="35"/>
                  <a:pt x="222" y="35"/>
                </a:cubicBezTo>
                <a:cubicBezTo>
                  <a:pt x="222" y="35"/>
                  <a:pt x="222" y="35"/>
                  <a:pt x="222" y="35"/>
                </a:cubicBezTo>
                <a:cubicBezTo>
                  <a:pt x="222" y="35"/>
                  <a:pt x="223" y="35"/>
                  <a:pt x="223" y="35"/>
                </a:cubicBezTo>
                <a:cubicBezTo>
                  <a:pt x="223" y="35"/>
                  <a:pt x="223" y="35"/>
                  <a:pt x="223" y="35"/>
                </a:cubicBezTo>
                <a:cubicBezTo>
                  <a:pt x="223" y="35"/>
                  <a:pt x="223" y="35"/>
                  <a:pt x="223" y="35"/>
                </a:cubicBezTo>
                <a:cubicBezTo>
                  <a:pt x="224" y="35"/>
                  <a:pt x="224" y="35"/>
                  <a:pt x="224" y="35"/>
                </a:cubicBezTo>
                <a:cubicBezTo>
                  <a:pt x="224" y="36"/>
                  <a:pt x="224" y="36"/>
                  <a:pt x="225" y="36"/>
                </a:cubicBezTo>
                <a:cubicBezTo>
                  <a:pt x="225" y="36"/>
                  <a:pt x="225" y="36"/>
                  <a:pt x="226" y="36"/>
                </a:cubicBezTo>
                <a:cubicBezTo>
                  <a:pt x="226" y="36"/>
                  <a:pt x="226" y="36"/>
                  <a:pt x="226" y="36"/>
                </a:cubicBezTo>
                <a:cubicBezTo>
                  <a:pt x="226" y="36"/>
                  <a:pt x="226" y="36"/>
                  <a:pt x="226" y="36"/>
                </a:cubicBezTo>
                <a:cubicBezTo>
                  <a:pt x="226" y="36"/>
                  <a:pt x="226" y="36"/>
                  <a:pt x="226" y="36"/>
                </a:cubicBezTo>
                <a:cubicBezTo>
                  <a:pt x="226" y="36"/>
                  <a:pt x="226" y="36"/>
                  <a:pt x="226" y="36"/>
                </a:cubicBezTo>
                <a:cubicBezTo>
                  <a:pt x="226" y="36"/>
                  <a:pt x="226" y="36"/>
                  <a:pt x="226" y="36"/>
                </a:cubicBezTo>
                <a:cubicBezTo>
                  <a:pt x="226" y="36"/>
                  <a:pt x="225" y="35"/>
                  <a:pt x="225" y="35"/>
                </a:cubicBezTo>
                <a:cubicBezTo>
                  <a:pt x="225" y="35"/>
                  <a:pt x="225" y="35"/>
                  <a:pt x="225" y="35"/>
                </a:cubicBezTo>
                <a:cubicBezTo>
                  <a:pt x="225" y="35"/>
                  <a:pt x="225" y="35"/>
                  <a:pt x="225" y="35"/>
                </a:cubicBezTo>
                <a:cubicBezTo>
                  <a:pt x="225" y="35"/>
                  <a:pt x="225" y="35"/>
                  <a:pt x="225" y="35"/>
                </a:cubicBezTo>
                <a:cubicBezTo>
                  <a:pt x="225" y="35"/>
                  <a:pt x="225" y="35"/>
                  <a:pt x="225" y="35"/>
                </a:cubicBezTo>
                <a:cubicBezTo>
                  <a:pt x="225" y="35"/>
                  <a:pt x="225" y="35"/>
                  <a:pt x="225" y="35"/>
                </a:cubicBezTo>
                <a:cubicBezTo>
                  <a:pt x="225" y="35"/>
                  <a:pt x="225" y="35"/>
                  <a:pt x="225" y="35"/>
                </a:cubicBezTo>
                <a:cubicBezTo>
                  <a:pt x="225" y="35"/>
                  <a:pt x="225" y="34"/>
                  <a:pt x="225" y="34"/>
                </a:cubicBezTo>
                <a:cubicBezTo>
                  <a:pt x="225" y="34"/>
                  <a:pt x="225" y="34"/>
                  <a:pt x="225" y="34"/>
                </a:cubicBezTo>
                <a:cubicBezTo>
                  <a:pt x="225" y="34"/>
                  <a:pt x="224" y="34"/>
                  <a:pt x="224" y="34"/>
                </a:cubicBezTo>
                <a:cubicBezTo>
                  <a:pt x="224" y="34"/>
                  <a:pt x="224" y="34"/>
                  <a:pt x="224" y="34"/>
                </a:cubicBezTo>
                <a:cubicBezTo>
                  <a:pt x="224" y="34"/>
                  <a:pt x="224" y="34"/>
                  <a:pt x="224" y="34"/>
                </a:cubicBezTo>
                <a:cubicBezTo>
                  <a:pt x="224" y="34"/>
                  <a:pt x="224" y="34"/>
                  <a:pt x="223" y="34"/>
                </a:cubicBezTo>
                <a:cubicBezTo>
                  <a:pt x="223" y="34"/>
                  <a:pt x="223" y="34"/>
                  <a:pt x="223" y="34"/>
                </a:cubicBezTo>
                <a:cubicBezTo>
                  <a:pt x="223" y="34"/>
                  <a:pt x="223" y="34"/>
                  <a:pt x="223" y="34"/>
                </a:cubicBezTo>
                <a:cubicBezTo>
                  <a:pt x="223" y="33"/>
                  <a:pt x="223" y="33"/>
                  <a:pt x="223" y="33"/>
                </a:cubicBezTo>
                <a:cubicBezTo>
                  <a:pt x="223" y="33"/>
                  <a:pt x="223" y="33"/>
                  <a:pt x="223" y="33"/>
                </a:cubicBezTo>
                <a:cubicBezTo>
                  <a:pt x="223" y="33"/>
                  <a:pt x="223" y="33"/>
                  <a:pt x="222" y="33"/>
                </a:cubicBezTo>
                <a:cubicBezTo>
                  <a:pt x="222" y="33"/>
                  <a:pt x="222" y="33"/>
                  <a:pt x="222" y="33"/>
                </a:cubicBezTo>
                <a:cubicBezTo>
                  <a:pt x="222" y="33"/>
                  <a:pt x="222" y="33"/>
                  <a:pt x="222" y="33"/>
                </a:cubicBezTo>
                <a:cubicBezTo>
                  <a:pt x="222" y="33"/>
                  <a:pt x="222" y="33"/>
                  <a:pt x="222" y="33"/>
                </a:cubicBezTo>
                <a:cubicBezTo>
                  <a:pt x="222" y="33"/>
                  <a:pt x="222" y="33"/>
                  <a:pt x="222" y="33"/>
                </a:cubicBezTo>
                <a:cubicBezTo>
                  <a:pt x="222" y="33"/>
                  <a:pt x="222" y="33"/>
                  <a:pt x="222" y="33"/>
                </a:cubicBezTo>
                <a:cubicBezTo>
                  <a:pt x="222" y="33"/>
                  <a:pt x="222" y="33"/>
                  <a:pt x="222" y="33"/>
                </a:cubicBezTo>
                <a:cubicBezTo>
                  <a:pt x="222" y="33"/>
                  <a:pt x="222" y="33"/>
                  <a:pt x="222" y="33"/>
                </a:cubicBezTo>
                <a:cubicBezTo>
                  <a:pt x="222" y="33"/>
                  <a:pt x="222" y="33"/>
                  <a:pt x="222" y="32"/>
                </a:cubicBezTo>
                <a:cubicBezTo>
                  <a:pt x="222" y="32"/>
                  <a:pt x="222" y="32"/>
                  <a:pt x="222" y="32"/>
                </a:cubicBezTo>
                <a:cubicBezTo>
                  <a:pt x="222" y="32"/>
                  <a:pt x="222" y="32"/>
                  <a:pt x="222" y="32"/>
                </a:cubicBezTo>
                <a:cubicBezTo>
                  <a:pt x="222" y="32"/>
                  <a:pt x="222" y="32"/>
                  <a:pt x="222" y="32"/>
                </a:cubicBezTo>
                <a:cubicBezTo>
                  <a:pt x="222" y="32"/>
                  <a:pt x="222" y="32"/>
                  <a:pt x="222" y="32"/>
                </a:cubicBezTo>
                <a:cubicBezTo>
                  <a:pt x="222" y="32"/>
                  <a:pt x="222" y="32"/>
                  <a:pt x="222" y="32"/>
                </a:cubicBezTo>
                <a:cubicBezTo>
                  <a:pt x="222" y="32"/>
                  <a:pt x="222" y="32"/>
                  <a:pt x="222" y="32"/>
                </a:cubicBezTo>
                <a:cubicBezTo>
                  <a:pt x="222" y="32"/>
                  <a:pt x="222" y="32"/>
                  <a:pt x="222" y="32"/>
                </a:cubicBezTo>
                <a:cubicBezTo>
                  <a:pt x="222" y="32"/>
                  <a:pt x="222" y="32"/>
                  <a:pt x="222" y="32"/>
                </a:cubicBezTo>
                <a:cubicBezTo>
                  <a:pt x="222" y="32"/>
                  <a:pt x="222" y="32"/>
                  <a:pt x="222" y="32"/>
                </a:cubicBezTo>
                <a:cubicBezTo>
                  <a:pt x="223" y="32"/>
                  <a:pt x="223" y="32"/>
                  <a:pt x="223" y="31"/>
                </a:cubicBezTo>
                <a:cubicBezTo>
                  <a:pt x="223" y="31"/>
                  <a:pt x="223" y="31"/>
                  <a:pt x="223" y="31"/>
                </a:cubicBezTo>
                <a:cubicBezTo>
                  <a:pt x="224" y="31"/>
                  <a:pt x="224" y="31"/>
                  <a:pt x="224" y="31"/>
                </a:cubicBezTo>
                <a:cubicBezTo>
                  <a:pt x="224" y="31"/>
                  <a:pt x="224" y="31"/>
                  <a:pt x="224" y="31"/>
                </a:cubicBezTo>
                <a:cubicBezTo>
                  <a:pt x="224" y="31"/>
                  <a:pt x="224" y="31"/>
                  <a:pt x="224" y="31"/>
                </a:cubicBezTo>
                <a:cubicBezTo>
                  <a:pt x="224" y="31"/>
                  <a:pt x="224" y="31"/>
                  <a:pt x="225" y="31"/>
                </a:cubicBezTo>
                <a:cubicBezTo>
                  <a:pt x="225" y="31"/>
                  <a:pt x="225" y="31"/>
                  <a:pt x="225" y="30"/>
                </a:cubicBezTo>
                <a:cubicBezTo>
                  <a:pt x="225" y="30"/>
                  <a:pt x="225" y="30"/>
                  <a:pt x="225" y="30"/>
                </a:cubicBezTo>
                <a:cubicBezTo>
                  <a:pt x="225" y="30"/>
                  <a:pt x="225" y="30"/>
                  <a:pt x="225" y="30"/>
                </a:cubicBezTo>
                <a:cubicBezTo>
                  <a:pt x="225" y="30"/>
                  <a:pt x="225" y="30"/>
                  <a:pt x="225" y="30"/>
                </a:cubicBezTo>
                <a:cubicBezTo>
                  <a:pt x="225" y="30"/>
                  <a:pt x="225" y="30"/>
                  <a:pt x="225" y="30"/>
                </a:cubicBezTo>
                <a:cubicBezTo>
                  <a:pt x="225" y="30"/>
                  <a:pt x="225" y="29"/>
                  <a:pt x="225" y="29"/>
                </a:cubicBezTo>
                <a:cubicBezTo>
                  <a:pt x="225" y="29"/>
                  <a:pt x="225" y="29"/>
                  <a:pt x="225" y="29"/>
                </a:cubicBezTo>
                <a:cubicBezTo>
                  <a:pt x="225" y="29"/>
                  <a:pt x="225" y="29"/>
                  <a:pt x="225" y="29"/>
                </a:cubicBezTo>
                <a:cubicBezTo>
                  <a:pt x="225" y="29"/>
                  <a:pt x="225" y="29"/>
                  <a:pt x="225" y="29"/>
                </a:cubicBezTo>
                <a:cubicBezTo>
                  <a:pt x="225" y="29"/>
                  <a:pt x="225" y="29"/>
                  <a:pt x="225" y="29"/>
                </a:cubicBezTo>
                <a:cubicBezTo>
                  <a:pt x="225" y="29"/>
                  <a:pt x="225" y="29"/>
                  <a:pt x="225" y="28"/>
                </a:cubicBezTo>
                <a:cubicBezTo>
                  <a:pt x="225" y="28"/>
                  <a:pt x="225" y="28"/>
                  <a:pt x="225" y="28"/>
                </a:cubicBezTo>
                <a:cubicBezTo>
                  <a:pt x="225" y="28"/>
                  <a:pt x="225" y="28"/>
                  <a:pt x="225" y="28"/>
                </a:cubicBezTo>
                <a:cubicBezTo>
                  <a:pt x="225" y="28"/>
                  <a:pt x="225" y="28"/>
                  <a:pt x="225" y="28"/>
                </a:cubicBezTo>
                <a:cubicBezTo>
                  <a:pt x="225" y="28"/>
                  <a:pt x="225" y="28"/>
                  <a:pt x="225" y="28"/>
                </a:cubicBezTo>
                <a:cubicBezTo>
                  <a:pt x="225" y="28"/>
                  <a:pt x="225" y="28"/>
                  <a:pt x="225" y="28"/>
                </a:cubicBezTo>
                <a:cubicBezTo>
                  <a:pt x="225" y="28"/>
                  <a:pt x="225" y="28"/>
                  <a:pt x="225" y="28"/>
                </a:cubicBezTo>
                <a:cubicBezTo>
                  <a:pt x="225" y="28"/>
                  <a:pt x="225" y="28"/>
                  <a:pt x="225" y="28"/>
                </a:cubicBezTo>
                <a:cubicBezTo>
                  <a:pt x="225" y="27"/>
                  <a:pt x="225" y="27"/>
                  <a:pt x="225" y="27"/>
                </a:cubicBezTo>
                <a:cubicBezTo>
                  <a:pt x="225" y="27"/>
                  <a:pt x="225" y="27"/>
                  <a:pt x="225" y="27"/>
                </a:cubicBezTo>
                <a:cubicBezTo>
                  <a:pt x="225" y="27"/>
                  <a:pt x="225" y="27"/>
                  <a:pt x="225" y="27"/>
                </a:cubicBezTo>
                <a:cubicBezTo>
                  <a:pt x="224" y="27"/>
                  <a:pt x="224" y="27"/>
                  <a:pt x="224" y="27"/>
                </a:cubicBezTo>
                <a:cubicBezTo>
                  <a:pt x="224" y="27"/>
                  <a:pt x="224" y="27"/>
                  <a:pt x="224" y="27"/>
                </a:cubicBezTo>
                <a:cubicBezTo>
                  <a:pt x="224" y="27"/>
                  <a:pt x="224" y="27"/>
                  <a:pt x="224" y="27"/>
                </a:cubicBezTo>
                <a:cubicBezTo>
                  <a:pt x="224" y="27"/>
                  <a:pt x="224" y="27"/>
                  <a:pt x="224" y="27"/>
                </a:cubicBezTo>
                <a:cubicBezTo>
                  <a:pt x="224" y="27"/>
                  <a:pt x="224" y="27"/>
                  <a:pt x="224" y="27"/>
                </a:cubicBezTo>
                <a:cubicBezTo>
                  <a:pt x="223" y="27"/>
                  <a:pt x="223" y="27"/>
                  <a:pt x="223" y="27"/>
                </a:cubicBezTo>
                <a:cubicBezTo>
                  <a:pt x="223" y="27"/>
                  <a:pt x="223" y="27"/>
                  <a:pt x="223" y="27"/>
                </a:cubicBezTo>
                <a:cubicBezTo>
                  <a:pt x="223" y="28"/>
                  <a:pt x="223" y="28"/>
                  <a:pt x="222" y="28"/>
                </a:cubicBezTo>
                <a:cubicBezTo>
                  <a:pt x="222" y="28"/>
                  <a:pt x="222" y="28"/>
                  <a:pt x="222" y="28"/>
                </a:cubicBezTo>
                <a:cubicBezTo>
                  <a:pt x="222" y="28"/>
                  <a:pt x="222" y="28"/>
                  <a:pt x="222" y="28"/>
                </a:cubicBezTo>
                <a:cubicBezTo>
                  <a:pt x="222" y="28"/>
                  <a:pt x="222" y="28"/>
                  <a:pt x="222" y="28"/>
                </a:cubicBezTo>
                <a:cubicBezTo>
                  <a:pt x="221" y="28"/>
                  <a:pt x="221" y="28"/>
                  <a:pt x="221" y="29"/>
                </a:cubicBezTo>
                <a:cubicBezTo>
                  <a:pt x="221" y="29"/>
                  <a:pt x="221" y="29"/>
                  <a:pt x="221" y="29"/>
                </a:cubicBezTo>
                <a:cubicBezTo>
                  <a:pt x="221" y="29"/>
                  <a:pt x="221" y="29"/>
                  <a:pt x="221" y="29"/>
                </a:cubicBezTo>
                <a:cubicBezTo>
                  <a:pt x="221" y="29"/>
                  <a:pt x="221" y="29"/>
                  <a:pt x="221" y="29"/>
                </a:cubicBezTo>
                <a:cubicBezTo>
                  <a:pt x="221" y="29"/>
                  <a:pt x="221" y="29"/>
                  <a:pt x="221" y="29"/>
                </a:cubicBezTo>
                <a:cubicBezTo>
                  <a:pt x="221" y="29"/>
                  <a:pt x="221" y="29"/>
                  <a:pt x="221" y="29"/>
                </a:cubicBezTo>
                <a:cubicBezTo>
                  <a:pt x="221" y="29"/>
                  <a:pt x="221" y="29"/>
                  <a:pt x="221" y="29"/>
                </a:cubicBezTo>
                <a:cubicBezTo>
                  <a:pt x="221" y="29"/>
                  <a:pt x="222" y="29"/>
                  <a:pt x="222" y="30"/>
                </a:cubicBezTo>
                <a:cubicBezTo>
                  <a:pt x="222" y="30"/>
                  <a:pt x="221" y="30"/>
                  <a:pt x="221" y="30"/>
                </a:cubicBezTo>
                <a:cubicBezTo>
                  <a:pt x="221" y="30"/>
                  <a:pt x="221" y="30"/>
                  <a:pt x="221" y="30"/>
                </a:cubicBezTo>
                <a:cubicBezTo>
                  <a:pt x="221" y="30"/>
                  <a:pt x="221" y="30"/>
                  <a:pt x="220" y="30"/>
                </a:cubicBezTo>
                <a:cubicBezTo>
                  <a:pt x="220" y="30"/>
                  <a:pt x="220" y="30"/>
                  <a:pt x="220" y="30"/>
                </a:cubicBezTo>
                <a:cubicBezTo>
                  <a:pt x="220" y="30"/>
                  <a:pt x="220" y="31"/>
                  <a:pt x="220" y="31"/>
                </a:cubicBezTo>
                <a:cubicBezTo>
                  <a:pt x="220" y="31"/>
                  <a:pt x="220" y="31"/>
                  <a:pt x="220" y="31"/>
                </a:cubicBezTo>
                <a:cubicBezTo>
                  <a:pt x="220" y="31"/>
                  <a:pt x="220" y="31"/>
                  <a:pt x="220" y="32"/>
                </a:cubicBezTo>
                <a:cubicBezTo>
                  <a:pt x="220" y="32"/>
                  <a:pt x="220" y="32"/>
                  <a:pt x="220" y="32"/>
                </a:cubicBezTo>
                <a:cubicBezTo>
                  <a:pt x="220" y="32"/>
                  <a:pt x="220" y="32"/>
                  <a:pt x="219" y="32"/>
                </a:cubicBezTo>
                <a:cubicBezTo>
                  <a:pt x="219" y="32"/>
                  <a:pt x="219" y="32"/>
                  <a:pt x="219" y="32"/>
                </a:cubicBezTo>
                <a:cubicBezTo>
                  <a:pt x="219" y="32"/>
                  <a:pt x="219" y="32"/>
                  <a:pt x="219" y="32"/>
                </a:cubicBezTo>
                <a:cubicBezTo>
                  <a:pt x="219" y="32"/>
                  <a:pt x="219" y="32"/>
                  <a:pt x="219" y="32"/>
                </a:cubicBezTo>
                <a:cubicBezTo>
                  <a:pt x="219" y="32"/>
                  <a:pt x="219" y="32"/>
                  <a:pt x="219" y="32"/>
                </a:cubicBezTo>
                <a:cubicBezTo>
                  <a:pt x="219" y="32"/>
                  <a:pt x="219" y="32"/>
                  <a:pt x="219" y="32"/>
                </a:cubicBezTo>
                <a:cubicBezTo>
                  <a:pt x="218" y="32"/>
                  <a:pt x="218" y="32"/>
                  <a:pt x="218" y="32"/>
                </a:cubicBezTo>
                <a:cubicBezTo>
                  <a:pt x="218" y="32"/>
                  <a:pt x="218" y="32"/>
                  <a:pt x="218" y="32"/>
                </a:cubicBezTo>
                <a:cubicBezTo>
                  <a:pt x="218" y="32"/>
                  <a:pt x="218" y="32"/>
                  <a:pt x="218" y="32"/>
                </a:cubicBezTo>
                <a:cubicBezTo>
                  <a:pt x="218" y="32"/>
                  <a:pt x="218" y="32"/>
                  <a:pt x="218" y="32"/>
                </a:cubicBezTo>
                <a:cubicBezTo>
                  <a:pt x="218" y="32"/>
                  <a:pt x="218" y="32"/>
                  <a:pt x="218" y="32"/>
                </a:cubicBezTo>
                <a:cubicBezTo>
                  <a:pt x="218" y="32"/>
                  <a:pt x="218" y="32"/>
                  <a:pt x="218" y="32"/>
                </a:cubicBezTo>
                <a:cubicBezTo>
                  <a:pt x="218" y="32"/>
                  <a:pt x="218" y="32"/>
                  <a:pt x="218" y="32"/>
                </a:cubicBezTo>
                <a:cubicBezTo>
                  <a:pt x="218" y="32"/>
                  <a:pt x="218" y="32"/>
                  <a:pt x="218" y="31"/>
                </a:cubicBezTo>
                <a:cubicBezTo>
                  <a:pt x="218" y="31"/>
                  <a:pt x="218" y="31"/>
                  <a:pt x="218" y="31"/>
                </a:cubicBezTo>
                <a:cubicBezTo>
                  <a:pt x="218" y="31"/>
                  <a:pt x="218" y="31"/>
                  <a:pt x="218" y="31"/>
                </a:cubicBezTo>
                <a:cubicBezTo>
                  <a:pt x="218" y="31"/>
                  <a:pt x="218" y="31"/>
                  <a:pt x="218" y="31"/>
                </a:cubicBezTo>
                <a:cubicBezTo>
                  <a:pt x="218" y="31"/>
                  <a:pt x="218" y="31"/>
                  <a:pt x="218" y="31"/>
                </a:cubicBezTo>
                <a:cubicBezTo>
                  <a:pt x="218" y="31"/>
                  <a:pt x="218" y="31"/>
                  <a:pt x="218" y="31"/>
                </a:cubicBezTo>
                <a:cubicBezTo>
                  <a:pt x="218" y="31"/>
                  <a:pt x="219" y="31"/>
                  <a:pt x="219" y="31"/>
                </a:cubicBezTo>
                <a:cubicBezTo>
                  <a:pt x="219" y="31"/>
                  <a:pt x="219" y="30"/>
                  <a:pt x="219" y="30"/>
                </a:cubicBezTo>
                <a:cubicBezTo>
                  <a:pt x="219" y="30"/>
                  <a:pt x="219" y="30"/>
                  <a:pt x="219" y="30"/>
                </a:cubicBezTo>
                <a:cubicBezTo>
                  <a:pt x="219" y="30"/>
                  <a:pt x="219" y="30"/>
                  <a:pt x="219" y="30"/>
                </a:cubicBezTo>
                <a:cubicBezTo>
                  <a:pt x="219" y="30"/>
                  <a:pt x="219" y="30"/>
                  <a:pt x="219" y="30"/>
                </a:cubicBezTo>
                <a:cubicBezTo>
                  <a:pt x="219" y="30"/>
                  <a:pt x="219" y="30"/>
                  <a:pt x="220" y="30"/>
                </a:cubicBezTo>
                <a:cubicBezTo>
                  <a:pt x="220" y="30"/>
                  <a:pt x="220" y="30"/>
                  <a:pt x="220" y="30"/>
                </a:cubicBezTo>
                <a:cubicBezTo>
                  <a:pt x="220" y="30"/>
                  <a:pt x="220" y="30"/>
                  <a:pt x="220" y="29"/>
                </a:cubicBezTo>
                <a:cubicBezTo>
                  <a:pt x="220" y="29"/>
                  <a:pt x="220" y="29"/>
                  <a:pt x="220" y="29"/>
                </a:cubicBezTo>
                <a:cubicBezTo>
                  <a:pt x="220" y="29"/>
                  <a:pt x="220" y="29"/>
                  <a:pt x="220" y="29"/>
                </a:cubicBezTo>
                <a:cubicBezTo>
                  <a:pt x="220" y="29"/>
                  <a:pt x="220" y="29"/>
                  <a:pt x="220" y="29"/>
                </a:cubicBezTo>
                <a:cubicBezTo>
                  <a:pt x="220" y="29"/>
                  <a:pt x="220" y="29"/>
                  <a:pt x="220" y="29"/>
                </a:cubicBezTo>
                <a:cubicBezTo>
                  <a:pt x="220" y="29"/>
                  <a:pt x="220" y="29"/>
                  <a:pt x="220" y="29"/>
                </a:cubicBezTo>
                <a:cubicBezTo>
                  <a:pt x="220" y="29"/>
                  <a:pt x="220" y="29"/>
                  <a:pt x="220" y="29"/>
                </a:cubicBezTo>
                <a:cubicBezTo>
                  <a:pt x="220" y="29"/>
                  <a:pt x="220" y="28"/>
                  <a:pt x="220" y="28"/>
                </a:cubicBezTo>
                <a:cubicBezTo>
                  <a:pt x="220" y="28"/>
                  <a:pt x="220" y="28"/>
                  <a:pt x="220" y="28"/>
                </a:cubicBezTo>
                <a:cubicBezTo>
                  <a:pt x="220" y="28"/>
                  <a:pt x="220" y="28"/>
                  <a:pt x="220" y="28"/>
                </a:cubicBezTo>
                <a:cubicBezTo>
                  <a:pt x="220" y="28"/>
                  <a:pt x="220" y="28"/>
                  <a:pt x="220" y="28"/>
                </a:cubicBezTo>
                <a:cubicBezTo>
                  <a:pt x="220" y="28"/>
                  <a:pt x="220" y="28"/>
                  <a:pt x="220" y="28"/>
                </a:cubicBezTo>
                <a:cubicBezTo>
                  <a:pt x="220" y="28"/>
                  <a:pt x="220" y="28"/>
                  <a:pt x="220" y="28"/>
                </a:cubicBezTo>
                <a:cubicBezTo>
                  <a:pt x="220" y="28"/>
                  <a:pt x="220" y="27"/>
                  <a:pt x="220" y="27"/>
                </a:cubicBezTo>
                <a:cubicBezTo>
                  <a:pt x="220" y="27"/>
                  <a:pt x="220" y="27"/>
                  <a:pt x="220" y="27"/>
                </a:cubicBezTo>
                <a:cubicBezTo>
                  <a:pt x="220" y="27"/>
                  <a:pt x="220" y="27"/>
                  <a:pt x="220" y="27"/>
                </a:cubicBezTo>
                <a:cubicBezTo>
                  <a:pt x="220" y="27"/>
                  <a:pt x="220" y="27"/>
                  <a:pt x="220" y="27"/>
                </a:cubicBezTo>
                <a:cubicBezTo>
                  <a:pt x="220" y="27"/>
                  <a:pt x="220" y="27"/>
                  <a:pt x="220" y="27"/>
                </a:cubicBezTo>
                <a:cubicBezTo>
                  <a:pt x="220" y="27"/>
                  <a:pt x="220" y="26"/>
                  <a:pt x="220" y="26"/>
                </a:cubicBezTo>
                <a:cubicBezTo>
                  <a:pt x="220" y="26"/>
                  <a:pt x="220" y="26"/>
                  <a:pt x="220" y="26"/>
                </a:cubicBezTo>
                <a:cubicBezTo>
                  <a:pt x="220" y="26"/>
                  <a:pt x="220" y="26"/>
                  <a:pt x="220" y="26"/>
                </a:cubicBezTo>
                <a:cubicBezTo>
                  <a:pt x="220" y="26"/>
                  <a:pt x="220" y="26"/>
                  <a:pt x="220" y="26"/>
                </a:cubicBezTo>
                <a:cubicBezTo>
                  <a:pt x="220" y="26"/>
                  <a:pt x="220" y="26"/>
                  <a:pt x="220" y="26"/>
                </a:cubicBezTo>
                <a:cubicBezTo>
                  <a:pt x="220" y="26"/>
                  <a:pt x="220" y="26"/>
                  <a:pt x="220" y="26"/>
                </a:cubicBezTo>
                <a:cubicBezTo>
                  <a:pt x="219" y="26"/>
                  <a:pt x="219" y="26"/>
                  <a:pt x="219" y="26"/>
                </a:cubicBezTo>
                <a:cubicBezTo>
                  <a:pt x="219" y="26"/>
                  <a:pt x="219" y="26"/>
                  <a:pt x="219" y="25"/>
                </a:cubicBezTo>
                <a:cubicBezTo>
                  <a:pt x="219" y="25"/>
                  <a:pt x="219" y="25"/>
                  <a:pt x="219" y="25"/>
                </a:cubicBezTo>
                <a:cubicBezTo>
                  <a:pt x="219" y="25"/>
                  <a:pt x="219" y="25"/>
                  <a:pt x="219" y="25"/>
                </a:cubicBezTo>
                <a:cubicBezTo>
                  <a:pt x="219" y="25"/>
                  <a:pt x="219" y="25"/>
                  <a:pt x="219" y="25"/>
                </a:cubicBezTo>
                <a:cubicBezTo>
                  <a:pt x="219" y="25"/>
                  <a:pt x="220" y="25"/>
                  <a:pt x="220" y="25"/>
                </a:cubicBezTo>
                <a:cubicBezTo>
                  <a:pt x="220" y="25"/>
                  <a:pt x="220" y="25"/>
                  <a:pt x="220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20" y="23"/>
                  <a:pt x="220" y="23"/>
                  <a:pt x="221" y="23"/>
                </a:cubicBezTo>
                <a:cubicBezTo>
                  <a:pt x="221" y="23"/>
                  <a:pt x="221" y="23"/>
                  <a:pt x="221" y="23"/>
                </a:cubicBezTo>
                <a:cubicBezTo>
                  <a:pt x="220" y="23"/>
                  <a:pt x="220" y="23"/>
                  <a:pt x="220" y="23"/>
                </a:cubicBezTo>
                <a:cubicBezTo>
                  <a:pt x="220" y="23"/>
                  <a:pt x="220" y="23"/>
                  <a:pt x="220" y="23"/>
                </a:cubicBezTo>
                <a:cubicBezTo>
                  <a:pt x="220" y="23"/>
                  <a:pt x="220" y="23"/>
                  <a:pt x="220" y="23"/>
                </a:cubicBezTo>
                <a:cubicBezTo>
                  <a:pt x="220" y="23"/>
                  <a:pt x="220" y="23"/>
                  <a:pt x="220" y="23"/>
                </a:cubicBezTo>
                <a:cubicBezTo>
                  <a:pt x="220" y="23"/>
                  <a:pt x="220" y="23"/>
                  <a:pt x="219" y="24"/>
                </a:cubicBezTo>
                <a:cubicBezTo>
                  <a:pt x="219" y="24"/>
                  <a:pt x="219" y="24"/>
                  <a:pt x="219" y="24"/>
                </a:cubicBezTo>
                <a:cubicBezTo>
                  <a:pt x="219" y="24"/>
                  <a:pt x="219" y="24"/>
                  <a:pt x="219" y="24"/>
                </a:cubicBezTo>
                <a:cubicBezTo>
                  <a:pt x="219" y="25"/>
                  <a:pt x="218" y="25"/>
                  <a:pt x="218" y="25"/>
                </a:cubicBezTo>
                <a:cubicBezTo>
                  <a:pt x="218" y="25"/>
                  <a:pt x="218" y="25"/>
                  <a:pt x="218" y="25"/>
                </a:cubicBezTo>
                <a:cubicBezTo>
                  <a:pt x="218" y="25"/>
                  <a:pt x="218" y="25"/>
                  <a:pt x="218" y="26"/>
                </a:cubicBezTo>
                <a:cubicBezTo>
                  <a:pt x="218" y="26"/>
                  <a:pt x="217" y="26"/>
                  <a:pt x="217" y="26"/>
                </a:cubicBezTo>
                <a:cubicBezTo>
                  <a:pt x="217" y="26"/>
                  <a:pt x="217" y="26"/>
                  <a:pt x="217" y="26"/>
                </a:cubicBezTo>
                <a:cubicBezTo>
                  <a:pt x="217" y="26"/>
                  <a:pt x="217" y="26"/>
                  <a:pt x="217" y="27"/>
                </a:cubicBezTo>
                <a:cubicBezTo>
                  <a:pt x="217" y="27"/>
                  <a:pt x="217" y="26"/>
                  <a:pt x="217" y="27"/>
                </a:cubicBezTo>
                <a:cubicBezTo>
                  <a:pt x="217" y="27"/>
                  <a:pt x="217" y="27"/>
                  <a:pt x="217" y="27"/>
                </a:cubicBezTo>
                <a:cubicBezTo>
                  <a:pt x="217" y="27"/>
                  <a:pt x="217" y="27"/>
                  <a:pt x="217" y="27"/>
                </a:cubicBezTo>
                <a:cubicBezTo>
                  <a:pt x="217" y="27"/>
                  <a:pt x="217" y="27"/>
                  <a:pt x="217" y="27"/>
                </a:cubicBezTo>
                <a:cubicBezTo>
                  <a:pt x="217" y="27"/>
                  <a:pt x="217" y="27"/>
                  <a:pt x="217" y="28"/>
                </a:cubicBezTo>
                <a:cubicBezTo>
                  <a:pt x="217" y="28"/>
                  <a:pt x="217" y="28"/>
                  <a:pt x="217" y="28"/>
                </a:cubicBezTo>
                <a:cubicBezTo>
                  <a:pt x="217" y="28"/>
                  <a:pt x="217" y="28"/>
                  <a:pt x="217" y="28"/>
                </a:cubicBezTo>
                <a:cubicBezTo>
                  <a:pt x="217" y="28"/>
                  <a:pt x="217" y="28"/>
                  <a:pt x="217" y="28"/>
                </a:cubicBezTo>
                <a:cubicBezTo>
                  <a:pt x="217" y="29"/>
                  <a:pt x="217" y="29"/>
                  <a:pt x="216" y="29"/>
                </a:cubicBezTo>
                <a:cubicBezTo>
                  <a:pt x="216" y="30"/>
                  <a:pt x="216" y="30"/>
                  <a:pt x="216" y="30"/>
                </a:cubicBezTo>
                <a:cubicBezTo>
                  <a:pt x="216" y="30"/>
                  <a:pt x="216" y="30"/>
                  <a:pt x="216" y="30"/>
                </a:cubicBezTo>
                <a:cubicBezTo>
                  <a:pt x="216" y="30"/>
                  <a:pt x="216" y="30"/>
                  <a:pt x="216" y="31"/>
                </a:cubicBezTo>
                <a:close/>
                <a:moveTo>
                  <a:pt x="218" y="49"/>
                </a:moveTo>
                <a:cubicBezTo>
                  <a:pt x="218" y="49"/>
                  <a:pt x="218" y="49"/>
                  <a:pt x="218" y="49"/>
                </a:cubicBezTo>
                <a:cubicBezTo>
                  <a:pt x="218" y="49"/>
                  <a:pt x="219" y="49"/>
                  <a:pt x="219" y="49"/>
                </a:cubicBezTo>
                <a:cubicBezTo>
                  <a:pt x="219" y="49"/>
                  <a:pt x="220" y="49"/>
                  <a:pt x="220" y="49"/>
                </a:cubicBezTo>
                <a:cubicBezTo>
                  <a:pt x="220" y="49"/>
                  <a:pt x="220" y="49"/>
                  <a:pt x="220" y="49"/>
                </a:cubicBezTo>
                <a:cubicBezTo>
                  <a:pt x="220" y="49"/>
                  <a:pt x="220" y="49"/>
                  <a:pt x="220" y="49"/>
                </a:cubicBezTo>
                <a:cubicBezTo>
                  <a:pt x="221" y="49"/>
                  <a:pt x="221" y="49"/>
                  <a:pt x="221" y="49"/>
                </a:cubicBezTo>
                <a:cubicBezTo>
                  <a:pt x="221" y="49"/>
                  <a:pt x="221" y="49"/>
                  <a:pt x="221" y="48"/>
                </a:cubicBezTo>
                <a:cubicBezTo>
                  <a:pt x="221" y="48"/>
                  <a:pt x="221" y="48"/>
                  <a:pt x="221" y="48"/>
                </a:cubicBezTo>
                <a:cubicBezTo>
                  <a:pt x="221" y="48"/>
                  <a:pt x="221" y="48"/>
                  <a:pt x="221" y="48"/>
                </a:cubicBezTo>
                <a:cubicBezTo>
                  <a:pt x="221" y="48"/>
                  <a:pt x="221" y="48"/>
                  <a:pt x="221" y="48"/>
                </a:cubicBezTo>
                <a:cubicBezTo>
                  <a:pt x="220" y="48"/>
                  <a:pt x="220" y="48"/>
                  <a:pt x="220" y="48"/>
                </a:cubicBezTo>
                <a:cubicBezTo>
                  <a:pt x="220" y="47"/>
                  <a:pt x="220" y="47"/>
                  <a:pt x="220" y="47"/>
                </a:cubicBezTo>
                <a:cubicBezTo>
                  <a:pt x="220" y="47"/>
                  <a:pt x="220" y="47"/>
                  <a:pt x="219" y="47"/>
                </a:cubicBezTo>
                <a:cubicBezTo>
                  <a:pt x="219" y="47"/>
                  <a:pt x="219" y="47"/>
                  <a:pt x="219" y="47"/>
                </a:cubicBezTo>
                <a:cubicBezTo>
                  <a:pt x="219" y="47"/>
                  <a:pt x="219" y="47"/>
                  <a:pt x="219" y="47"/>
                </a:cubicBezTo>
                <a:cubicBezTo>
                  <a:pt x="219" y="47"/>
                  <a:pt x="219" y="47"/>
                  <a:pt x="219" y="47"/>
                </a:cubicBezTo>
                <a:cubicBezTo>
                  <a:pt x="219" y="46"/>
                  <a:pt x="218" y="46"/>
                  <a:pt x="218" y="46"/>
                </a:cubicBezTo>
                <a:cubicBezTo>
                  <a:pt x="218" y="47"/>
                  <a:pt x="218" y="46"/>
                  <a:pt x="218" y="47"/>
                </a:cubicBezTo>
                <a:cubicBezTo>
                  <a:pt x="218" y="47"/>
                  <a:pt x="217" y="47"/>
                  <a:pt x="217" y="47"/>
                </a:cubicBezTo>
                <a:cubicBezTo>
                  <a:pt x="217" y="47"/>
                  <a:pt x="217" y="47"/>
                  <a:pt x="217" y="47"/>
                </a:cubicBezTo>
                <a:cubicBezTo>
                  <a:pt x="217" y="47"/>
                  <a:pt x="217" y="47"/>
                  <a:pt x="216" y="47"/>
                </a:cubicBezTo>
                <a:cubicBezTo>
                  <a:pt x="216" y="47"/>
                  <a:pt x="216" y="47"/>
                  <a:pt x="216" y="48"/>
                </a:cubicBezTo>
                <a:cubicBezTo>
                  <a:pt x="216" y="48"/>
                  <a:pt x="216" y="48"/>
                  <a:pt x="216" y="48"/>
                </a:cubicBezTo>
                <a:cubicBezTo>
                  <a:pt x="216" y="48"/>
                  <a:pt x="216" y="48"/>
                  <a:pt x="216" y="49"/>
                </a:cubicBezTo>
                <a:cubicBezTo>
                  <a:pt x="216" y="49"/>
                  <a:pt x="217" y="49"/>
                  <a:pt x="217" y="49"/>
                </a:cubicBezTo>
                <a:cubicBezTo>
                  <a:pt x="217" y="49"/>
                  <a:pt x="217" y="49"/>
                  <a:pt x="217" y="49"/>
                </a:cubicBezTo>
                <a:cubicBezTo>
                  <a:pt x="217" y="49"/>
                  <a:pt x="218" y="49"/>
                  <a:pt x="218" y="49"/>
                </a:cubicBezTo>
                <a:close/>
                <a:moveTo>
                  <a:pt x="222" y="23"/>
                </a:moveTo>
                <a:cubicBezTo>
                  <a:pt x="222" y="23"/>
                  <a:pt x="222" y="23"/>
                  <a:pt x="222" y="23"/>
                </a:cubicBezTo>
                <a:cubicBezTo>
                  <a:pt x="222" y="23"/>
                  <a:pt x="222" y="23"/>
                  <a:pt x="222" y="24"/>
                </a:cubicBezTo>
                <a:cubicBezTo>
                  <a:pt x="222" y="24"/>
                  <a:pt x="222" y="24"/>
                  <a:pt x="222" y="24"/>
                </a:cubicBezTo>
                <a:cubicBezTo>
                  <a:pt x="222" y="24"/>
                  <a:pt x="222" y="24"/>
                  <a:pt x="222" y="24"/>
                </a:cubicBezTo>
                <a:cubicBezTo>
                  <a:pt x="222" y="24"/>
                  <a:pt x="222" y="24"/>
                  <a:pt x="222" y="24"/>
                </a:cubicBezTo>
                <a:cubicBezTo>
                  <a:pt x="223" y="24"/>
                  <a:pt x="223" y="24"/>
                  <a:pt x="223" y="24"/>
                </a:cubicBezTo>
                <a:cubicBezTo>
                  <a:pt x="223" y="24"/>
                  <a:pt x="224" y="24"/>
                  <a:pt x="224" y="24"/>
                </a:cubicBezTo>
                <a:cubicBezTo>
                  <a:pt x="224" y="24"/>
                  <a:pt x="224" y="24"/>
                  <a:pt x="224" y="24"/>
                </a:cubicBezTo>
                <a:cubicBezTo>
                  <a:pt x="224" y="23"/>
                  <a:pt x="224" y="23"/>
                  <a:pt x="224" y="23"/>
                </a:cubicBezTo>
                <a:cubicBezTo>
                  <a:pt x="224" y="23"/>
                  <a:pt x="224" y="23"/>
                  <a:pt x="224" y="23"/>
                </a:cubicBezTo>
                <a:cubicBezTo>
                  <a:pt x="224" y="23"/>
                  <a:pt x="224" y="22"/>
                  <a:pt x="224" y="22"/>
                </a:cubicBezTo>
                <a:cubicBezTo>
                  <a:pt x="224" y="22"/>
                  <a:pt x="224" y="22"/>
                  <a:pt x="224" y="22"/>
                </a:cubicBezTo>
                <a:cubicBezTo>
                  <a:pt x="225" y="22"/>
                  <a:pt x="225" y="22"/>
                  <a:pt x="225" y="21"/>
                </a:cubicBezTo>
                <a:cubicBezTo>
                  <a:pt x="225" y="21"/>
                  <a:pt x="225" y="21"/>
                  <a:pt x="225" y="21"/>
                </a:cubicBezTo>
                <a:cubicBezTo>
                  <a:pt x="225" y="21"/>
                  <a:pt x="224" y="21"/>
                  <a:pt x="224" y="21"/>
                </a:cubicBezTo>
                <a:cubicBezTo>
                  <a:pt x="224" y="20"/>
                  <a:pt x="224" y="20"/>
                  <a:pt x="224" y="20"/>
                </a:cubicBezTo>
                <a:cubicBezTo>
                  <a:pt x="224" y="20"/>
                  <a:pt x="224" y="20"/>
                  <a:pt x="224" y="20"/>
                </a:cubicBezTo>
                <a:cubicBezTo>
                  <a:pt x="224" y="20"/>
                  <a:pt x="224" y="20"/>
                  <a:pt x="224" y="20"/>
                </a:cubicBezTo>
                <a:cubicBezTo>
                  <a:pt x="224" y="20"/>
                  <a:pt x="223" y="20"/>
                  <a:pt x="223" y="20"/>
                </a:cubicBezTo>
                <a:cubicBezTo>
                  <a:pt x="223" y="20"/>
                  <a:pt x="223" y="21"/>
                  <a:pt x="223" y="21"/>
                </a:cubicBezTo>
                <a:cubicBezTo>
                  <a:pt x="223" y="21"/>
                  <a:pt x="223" y="21"/>
                  <a:pt x="223" y="21"/>
                </a:cubicBezTo>
                <a:cubicBezTo>
                  <a:pt x="222" y="21"/>
                  <a:pt x="222" y="21"/>
                  <a:pt x="222" y="21"/>
                </a:cubicBezTo>
                <a:cubicBezTo>
                  <a:pt x="222" y="22"/>
                  <a:pt x="222" y="22"/>
                  <a:pt x="222" y="22"/>
                </a:cubicBezTo>
                <a:cubicBezTo>
                  <a:pt x="222" y="22"/>
                  <a:pt x="222" y="22"/>
                  <a:pt x="222" y="22"/>
                </a:cubicBezTo>
                <a:cubicBezTo>
                  <a:pt x="222" y="22"/>
                  <a:pt x="222" y="22"/>
                  <a:pt x="222" y="23"/>
                </a:cubicBezTo>
                <a:close/>
                <a:moveTo>
                  <a:pt x="151" y="10"/>
                </a:moveTo>
                <a:cubicBezTo>
                  <a:pt x="151" y="11"/>
                  <a:pt x="151" y="11"/>
                  <a:pt x="151" y="11"/>
                </a:cubicBezTo>
                <a:cubicBezTo>
                  <a:pt x="151" y="11"/>
                  <a:pt x="151" y="11"/>
                  <a:pt x="151" y="11"/>
                </a:cubicBezTo>
                <a:cubicBezTo>
                  <a:pt x="151" y="11"/>
                  <a:pt x="151" y="11"/>
                  <a:pt x="152" y="11"/>
                </a:cubicBezTo>
                <a:cubicBezTo>
                  <a:pt x="152" y="11"/>
                  <a:pt x="152" y="11"/>
                  <a:pt x="152" y="11"/>
                </a:cubicBezTo>
                <a:cubicBezTo>
                  <a:pt x="152" y="11"/>
                  <a:pt x="152" y="11"/>
                  <a:pt x="152" y="11"/>
                </a:cubicBezTo>
                <a:cubicBezTo>
                  <a:pt x="152" y="11"/>
                  <a:pt x="152" y="11"/>
                  <a:pt x="152" y="11"/>
                </a:cubicBezTo>
                <a:cubicBezTo>
                  <a:pt x="152" y="11"/>
                  <a:pt x="152" y="10"/>
                  <a:pt x="152" y="10"/>
                </a:cubicBezTo>
                <a:cubicBezTo>
                  <a:pt x="152" y="10"/>
                  <a:pt x="152" y="10"/>
                  <a:pt x="152" y="10"/>
                </a:cubicBezTo>
                <a:cubicBezTo>
                  <a:pt x="151" y="10"/>
                  <a:pt x="151" y="10"/>
                  <a:pt x="151" y="10"/>
                </a:cubicBezTo>
                <a:cubicBezTo>
                  <a:pt x="151" y="10"/>
                  <a:pt x="151" y="10"/>
                  <a:pt x="151" y="10"/>
                </a:cubicBezTo>
                <a:cubicBezTo>
                  <a:pt x="151" y="10"/>
                  <a:pt x="151" y="10"/>
                  <a:pt x="151" y="10"/>
                </a:cubicBezTo>
                <a:close/>
                <a:moveTo>
                  <a:pt x="152" y="10"/>
                </a:moveTo>
                <a:cubicBezTo>
                  <a:pt x="152" y="10"/>
                  <a:pt x="152" y="10"/>
                  <a:pt x="152" y="10"/>
                </a:cubicBezTo>
                <a:cubicBezTo>
                  <a:pt x="152" y="10"/>
                  <a:pt x="152" y="10"/>
                  <a:pt x="153" y="11"/>
                </a:cubicBezTo>
                <a:cubicBezTo>
                  <a:pt x="153" y="11"/>
                  <a:pt x="153" y="11"/>
                  <a:pt x="153" y="11"/>
                </a:cubicBezTo>
                <a:cubicBezTo>
                  <a:pt x="153" y="11"/>
                  <a:pt x="153" y="11"/>
                  <a:pt x="153" y="11"/>
                </a:cubicBezTo>
                <a:cubicBezTo>
                  <a:pt x="153" y="11"/>
                  <a:pt x="153" y="11"/>
                  <a:pt x="153" y="10"/>
                </a:cubicBezTo>
                <a:cubicBezTo>
                  <a:pt x="153" y="10"/>
                  <a:pt x="153" y="10"/>
                  <a:pt x="153" y="10"/>
                </a:cubicBezTo>
                <a:cubicBezTo>
                  <a:pt x="152" y="10"/>
                  <a:pt x="152" y="10"/>
                  <a:pt x="152" y="10"/>
                </a:cubicBezTo>
                <a:cubicBezTo>
                  <a:pt x="152" y="10"/>
                  <a:pt x="152" y="10"/>
                  <a:pt x="152" y="10"/>
                </a:cubicBezTo>
                <a:cubicBezTo>
                  <a:pt x="152" y="10"/>
                  <a:pt x="152" y="10"/>
                  <a:pt x="152" y="10"/>
                </a:cubicBezTo>
                <a:close/>
                <a:moveTo>
                  <a:pt x="153" y="14"/>
                </a:moveTo>
                <a:cubicBezTo>
                  <a:pt x="153" y="14"/>
                  <a:pt x="153" y="14"/>
                  <a:pt x="152" y="14"/>
                </a:cubicBezTo>
                <a:cubicBezTo>
                  <a:pt x="152" y="14"/>
                  <a:pt x="152" y="14"/>
                  <a:pt x="152" y="14"/>
                </a:cubicBezTo>
                <a:cubicBezTo>
                  <a:pt x="152" y="14"/>
                  <a:pt x="152" y="14"/>
                  <a:pt x="152" y="14"/>
                </a:cubicBezTo>
                <a:cubicBezTo>
                  <a:pt x="152" y="14"/>
                  <a:pt x="152" y="14"/>
                  <a:pt x="152" y="14"/>
                </a:cubicBezTo>
                <a:cubicBezTo>
                  <a:pt x="152" y="14"/>
                  <a:pt x="152" y="14"/>
                  <a:pt x="152" y="14"/>
                </a:cubicBezTo>
                <a:cubicBezTo>
                  <a:pt x="152" y="14"/>
                  <a:pt x="152" y="14"/>
                  <a:pt x="152" y="14"/>
                </a:cubicBezTo>
                <a:cubicBezTo>
                  <a:pt x="152" y="14"/>
                  <a:pt x="152" y="14"/>
                  <a:pt x="152" y="14"/>
                </a:cubicBezTo>
                <a:cubicBezTo>
                  <a:pt x="153" y="15"/>
                  <a:pt x="153" y="15"/>
                  <a:pt x="153" y="15"/>
                </a:cubicBezTo>
                <a:cubicBezTo>
                  <a:pt x="153" y="15"/>
                  <a:pt x="153" y="15"/>
                  <a:pt x="153" y="15"/>
                </a:cubicBezTo>
                <a:cubicBezTo>
                  <a:pt x="153" y="15"/>
                  <a:pt x="153" y="15"/>
                  <a:pt x="153" y="14"/>
                </a:cubicBezTo>
                <a:cubicBezTo>
                  <a:pt x="153" y="14"/>
                  <a:pt x="153" y="14"/>
                  <a:pt x="153" y="14"/>
                </a:cubicBezTo>
                <a:cubicBezTo>
                  <a:pt x="153" y="14"/>
                  <a:pt x="153" y="14"/>
                  <a:pt x="153" y="14"/>
                </a:cubicBezTo>
                <a:cubicBezTo>
                  <a:pt x="153" y="14"/>
                  <a:pt x="153" y="14"/>
                  <a:pt x="153" y="14"/>
                </a:cubicBezTo>
                <a:close/>
                <a:moveTo>
                  <a:pt x="152" y="15"/>
                </a:moveTo>
                <a:cubicBezTo>
                  <a:pt x="152" y="15"/>
                  <a:pt x="152" y="15"/>
                  <a:pt x="151" y="15"/>
                </a:cubicBezTo>
                <a:cubicBezTo>
                  <a:pt x="151" y="15"/>
                  <a:pt x="151" y="15"/>
                  <a:pt x="151" y="15"/>
                </a:cubicBezTo>
                <a:cubicBezTo>
                  <a:pt x="151" y="15"/>
                  <a:pt x="151" y="15"/>
                  <a:pt x="151" y="15"/>
                </a:cubicBezTo>
                <a:cubicBezTo>
                  <a:pt x="151" y="15"/>
                  <a:pt x="150" y="15"/>
                  <a:pt x="151" y="15"/>
                </a:cubicBezTo>
                <a:cubicBezTo>
                  <a:pt x="151" y="15"/>
                  <a:pt x="151" y="15"/>
                  <a:pt x="151" y="16"/>
                </a:cubicBezTo>
                <a:cubicBezTo>
                  <a:pt x="151" y="16"/>
                  <a:pt x="151" y="16"/>
                  <a:pt x="151" y="16"/>
                </a:cubicBezTo>
                <a:cubicBezTo>
                  <a:pt x="151" y="16"/>
                  <a:pt x="151" y="16"/>
                  <a:pt x="151" y="16"/>
                </a:cubicBezTo>
                <a:cubicBezTo>
                  <a:pt x="151" y="16"/>
                  <a:pt x="151" y="16"/>
                  <a:pt x="151" y="16"/>
                </a:cubicBezTo>
                <a:cubicBezTo>
                  <a:pt x="151" y="16"/>
                  <a:pt x="151" y="16"/>
                  <a:pt x="151" y="16"/>
                </a:cubicBezTo>
                <a:cubicBezTo>
                  <a:pt x="151" y="16"/>
                  <a:pt x="151" y="16"/>
                  <a:pt x="151" y="16"/>
                </a:cubicBezTo>
                <a:cubicBezTo>
                  <a:pt x="151" y="16"/>
                  <a:pt x="151" y="15"/>
                  <a:pt x="151" y="15"/>
                </a:cubicBezTo>
                <a:cubicBezTo>
                  <a:pt x="152" y="15"/>
                  <a:pt x="152" y="15"/>
                  <a:pt x="152" y="15"/>
                </a:cubicBezTo>
                <a:close/>
                <a:moveTo>
                  <a:pt x="151" y="14"/>
                </a:moveTo>
                <a:cubicBezTo>
                  <a:pt x="151" y="15"/>
                  <a:pt x="151" y="14"/>
                  <a:pt x="151" y="14"/>
                </a:cubicBezTo>
                <a:cubicBezTo>
                  <a:pt x="151" y="14"/>
                  <a:pt x="151" y="14"/>
                  <a:pt x="151" y="14"/>
                </a:cubicBezTo>
                <a:cubicBezTo>
                  <a:pt x="151" y="14"/>
                  <a:pt x="151" y="14"/>
                  <a:pt x="150" y="14"/>
                </a:cubicBezTo>
                <a:cubicBezTo>
                  <a:pt x="150" y="14"/>
                  <a:pt x="150" y="14"/>
                  <a:pt x="150" y="14"/>
                </a:cubicBezTo>
                <a:cubicBezTo>
                  <a:pt x="150" y="14"/>
                  <a:pt x="150" y="14"/>
                  <a:pt x="150" y="14"/>
                </a:cubicBezTo>
                <a:cubicBezTo>
                  <a:pt x="151" y="14"/>
                  <a:pt x="151" y="14"/>
                  <a:pt x="151" y="14"/>
                </a:cubicBezTo>
                <a:close/>
                <a:moveTo>
                  <a:pt x="149" y="14"/>
                </a:moveTo>
                <a:cubicBezTo>
                  <a:pt x="149" y="14"/>
                  <a:pt x="149" y="14"/>
                  <a:pt x="149" y="14"/>
                </a:cubicBezTo>
                <a:cubicBezTo>
                  <a:pt x="149" y="14"/>
                  <a:pt x="149" y="14"/>
                  <a:pt x="149" y="14"/>
                </a:cubicBezTo>
                <a:cubicBezTo>
                  <a:pt x="149" y="14"/>
                  <a:pt x="149" y="14"/>
                  <a:pt x="150" y="14"/>
                </a:cubicBezTo>
                <a:cubicBezTo>
                  <a:pt x="150" y="15"/>
                  <a:pt x="150" y="15"/>
                  <a:pt x="150" y="15"/>
                </a:cubicBezTo>
                <a:cubicBezTo>
                  <a:pt x="150" y="15"/>
                  <a:pt x="150" y="15"/>
                  <a:pt x="150" y="15"/>
                </a:cubicBezTo>
                <a:cubicBezTo>
                  <a:pt x="150" y="14"/>
                  <a:pt x="150" y="14"/>
                  <a:pt x="150" y="14"/>
                </a:cubicBezTo>
                <a:cubicBezTo>
                  <a:pt x="150" y="14"/>
                  <a:pt x="150" y="14"/>
                  <a:pt x="150" y="14"/>
                </a:cubicBezTo>
                <a:cubicBezTo>
                  <a:pt x="150" y="14"/>
                  <a:pt x="149" y="14"/>
                  <a:pt x="149" y="14"/>
                </a:cubicBezTo>
                <a:cubicBezTo>
                  <a:pt x="149" y="14"/>
                  <a:pt x="149" y="14"/>
                  <a:pt x="149" y="14"/>
                </a:cubicBezTo>
                <a:cubicBezTo>
                  <a:pt x="149" y="14"/>
                  <a:pt x="149" y="14"/>
                  <a:pt x="149" y="14"/>
                </a:cubicBezTo>
                <a:cubicBezTo>
                  <a:pt x="149" y="14"/>
                  <a:pt x="149" y="14"/>
                  <a:pt x="149" y="14"/>
                </a:cubicBezTo>
                <a:close/>
                <a:moveTo>
                  <a:pt x="239" y="88"/>
                </a:moveTo>
                <a:cubicBezTo>
                  <a:pt x="239" y="88"/>
                  <a:pt x="239" y="88"/>
                  <a:pt x="239" y="88"/>
                </a:cubicBezTo>
                <a:cubicBezTo>
                  <a:pt x="239" y="88"/>
                  <a:pt x="239" y="88"/>
                  <a:pt x="239" y="88"/>
                </a:cubicBezTo>
                <a:cubicBezTo>
                  <a:pt x="239" y="88"/>
                  <a:pt x="239" y="88"/>
                  <a:pt x="239" y="88"/>
                </a:cubicBezTo>
                <a:cubicBezTo>
                  <a:pt x="239" y="88"/>
                  <a:pt x="240" y="88"/>
                  <a:pt x="240" y="88"/>
                </a:cubicBezTo>
                <a:cubicBezTo>
                  <a:pt x="240" y="88"/>
                  <a:pt x="240" y="88"/>
                  <a:pt x="240" y="88"/>
                </a:cubicBezTo>
                <a:cubicBezTo>
                  <a:pt x="240" y="88"/>
                  <a:pt x="240" y="88"/>
                  <a:pt x="240" y="88"/>
                </a:cubicBezTo>
                <a:cubicBezTo>
                  <a:pt x="240" y="88"/>
                  <a:pt x="240" y="88"/>
                  <a:pt x="240" y="88"/>
                </a:cubicBezTo>
                <a:cubicBezTo>
                  <a:pt x="240" y="88"/>
                  <a:pt x="240" y="88"/>
                  <a:pt x="240" y="88"/>
                </a:cubicBezTo>
                <a:cubicBezTo>
                  <a:pt x="240" y="88"/>
                  <a:pt x="240" y="88"/>
                  <a:pt x="240" y="88"/>
                </a:cubicBezTo>
                <a:cubicBezTo>
                  <a:pt x="240" y="88"/>
                  <a:pt x="239" y="88"/>
                  <a:pt x="239" y="88"/>
                </a:cubicBezTo>
                <a:close/>
                <a:moveTo>
                  <a:pt x="221" y="92"/>
                </a:moveTo>
                <a:cubicBezTo>
                  <a:pt x="221" y="92"/>
                  <a:pt x="221" y="92"/>
                  <a:pt x="221" y="92"/>
                </a:cubicBezTo>
                <a:cubicBezTo>
                  <a:pt x="220" y="92"/>
                  <a:pt x="220" y="92"/>
                  <a:pt x="220" y="92"/>
                </a:cubicBezTo>
                <a:cubicBezTo>
                  <a:pt x="220" y="92"/>
                  <a:pt x="220" y="92"/>
                  <a:pt x="220" y="92"/>
                </a:cubicBezTo>
                <a:cubicBezTo>
                  <a:pt x="220" y="92"/>
                  <a:pt x="220" y="92"/>
                  <a:pt x="220" y="92"/>
                </a:cubicBezTo>
                <a:cubicBezTo>
                  <a:pt x="220" y="92"/>
                  <a:pt x="220" y="92"/>
                  <a:pt x="219" y="92"/>
                </a:cubicBezTo>
                <a:cubicBezTo>
                  <a:pt x="219" y="92"/>
                  <a:pt x="219" y="92"/>
                  <a:pt x="219" y="92"/>
                </a:cubicBezTo>
                <a:cubicBezTo>
                  <a:pt x="219" y="92"/>
                  <a:pt x="219" y="92"/>
                  <a:pt x="219" y="92"/>
                </a:cubicBezTo>
                <a:cubicBezTo>
                  <a:pt x="219" y="92"/>
                  <a:pt x="219" y="92"/>
                  <a:pt x="219" y="92"/>
                </a:cubicBezTo>
                <a:cubicBezTo>
                  <a:pt x="219" y="92"/>
                  <a:pt x="219" y="92"/>
                  <a:pt x="219" y="92"/>
                </a:cubicBezTo>
                <a:cubicBezTo>
                  <a:pt x="219" y="92"/>
                  <a:pt x="219" y="92"/>
                  <a:pt x="219" y="92"/>
                </a:cubicBezTo>
                <a:cubicBezTo>
                  <a:pt x="219" y="92"/>
                  <a:pt x="219" y="92"/>
                  <a:pt x="219" y="93"/>
                </a:cubicBezTo>
                <a:cubicBezTo>
                  <a:pt x="219" y="93"/>
                  <a:pt x="219" y="93"/>
                  <a:pt x="219" y="93"/>
                </a:cubicBezTo>
                <a:cubicBezTo>
                  <a:pt x="219" y="93"/>
                  <a:pt x="220" y="93"/>
                  <a:pt x="220" y="93"/>
                </a:cubicBezTo>
                <a:cubicBezTo>
                  <a:pt x="220" y="93"/>
                  <a:pt x="220" y="93"/>
                  <a:pt x="220" y="93"/>
                </a:cubicBezTo>
                <a:cubicBezTo>
                  <a:pt x="220" y="93"/>
                  <a:pt x="220" y="93"/>
                  <a:pt x="220" y="93"/>
                </a:cubicBezTo>
                <a:cubicBezTo>
                  <a:pt x="220" y="93"/>
                  <a:pt x="220" y="93"/>
                  <a:pt x="220" y="93"/>
                </a:cubicBezTo>
                <a:cubicBezTo>
                  <a:pt x="220" y="93"/>
                  <a:pt x="220" y="93"/>
                  <a:pt x="220" y="93"/>
                </a:cubicBezTo>
                <a:cubicBezTo>
                  <a:pt x="221" y="93"/>
                  <a:pt x="221" y="93"/>
                  <a:pt x="221" y="93"/>
                </a:cubicBezTo>
                <a:cubicBezTo>
                  <a:pt x="221" y="93"/>
                  <a:pt x="221" y="92"/>
                  <a:pt x="221" y="92"/>
                </a:cubicBezTo>
                <a:cubicBezTo>
                  <a:pt x="221" y="92"/>
                  <a:pt x="221" y="92"/>
                  <a:pt x="221" y="92"/>
                </a:cubicBezTo>
                <a:close/>
                <a:moveTo>
                  <a:pt x="223" y="61"/>
                </a:moveTo>
                <a:cubicBezTo>
                  <a:pt x="223" y="61"/>
                  <a:pt x="223" y="61"/>
                  <a:pt x="222" y="61"/>
                </a:cubicBezTo>
                <a:cubicBezTo>
                  <a:pt x="222" y="61"/>
                  <a:pt x="222" y="61"/>
                  <a:pt x="222" y="61"/>
                </a:cubicBezTo>
                <a:cubicBezTo>
                  <a:pt x="222" y="61"/>
                  <a:pt x="222" y="61"/>
                  <a:pt x="222" y="61"/>
                </a:cubicBezTo>
                <a:cubicBezTo>
                  <a:pt x="222" y="61"/>
                  <a:pt x="222" y="61"/>
                  <a:pt x="222" y="61"/>
                </a:cubicBezTo>
                <a:cubicBezTo>
                  <a:pt x="222" y="61"/>
                  <a:pt x="222" y="61"/>
                  <a:pt x="222" y="61"/>
                </a:cubicBezTo>
                <a:cubicBezTo>
                  <a:pt x="222" y="61"/>
                  <a:pt x="222" y="61"/>
                  <a:pt x="222" y="61"/>
                </a:cubicBezTo>
                <a:cubicBezTo>
                  <a:pt x="221" y="61"/>
                  <a:pt x="221" y="61"/>
                  <a:pt x="221" y="61"/>
                </a:cubicBezTo>
                <a:cubicBezTo>
                  <a:pt x="221" y="62"/>
                  <a:pt x="221" y="61"/>
                  <a:pt x="221" y="62"/>
                </a:cubicBezTo>
                <a:cubicBezTo>
                  <a:pt x="221" y="62"/>
                  <a:pt x="220" y="62"/>
                  <a:pt x="220" y="62"/>
                </a:cubicBezTo>
                <a:cubicBezTo>
                  <a:pt x="220" y="62"/>
                  <a:pt x="220" y="62"/>
                  <a:pt x="220" y="62"/>
                </a:cubicBezTo>
                <a:cubicBezTo>
                  <a:pt x="220" y="62"/>
                  <a:pt x="220" y="62"/>
                  <a:pt x="220" y="62"/>
                </a:cubicBezTo>
                <a:cubicBezTo>
                  <a:pt x="220" y="62"/>
                  <a:pt x="220" y="62"/>
                  <a:pt x="220" y="62"/>
                </a:cubicBezTo>
                <a:cubicBezTo>
                  <a:pt x="220" y="62"/>
                  <a:pt x="220" y="62"/>
                  <a:pt x="220" y="62"/>
                </a:cubicBezTo>
                <a:cubicBezTo>
                  <a:pt x="220" y="62"/>
                  <a:pt x="220" y="62"/>
                  <a:pt x="220" y="62"/>
                </a:cubicBezTo>
                <a:cubicBezTo>
                  <a:pt x="220" y="63"/>
                  <a:pt x="220" y="63"/>
                  <a:pt x="220" y="63"/>
                </a:cubicBezTo>
                <a:cubicBezTo>
                  <a:pt x="220" y="63"/>
                  <a:pt x="220" y="63"/>
                  <a:pt x="220" y="63"/>
                </a:cubicBezTo>
                <a:cubicBezTo>
                  <a:pt x="220" y="63"/>
                  <a:pt x="220" y="63"/>
                  <a:pt x="220" y="63"/>
                </a:cubicBezTo>
                <a:cubicBezTo>
                  <a:pt x="220" y="63"/>
                  <a:pt x="220" y="63"/>
                  <a:pt x="220" y="63"/>
                </a:cubicBezTo>
                <a:cubicBezTo>
                  <a:pt x="220" y="63"/>
                  <a:pt x="220" y="62"/>
                  <a:pt x="220" y="62"/>
                </a:cubicBezTo>
                <a:cubicBezTo>
                  <a:pt x="221" y="62"/>
                  <a:pt x="221" y="62"/>
                  <a:pt x="221" y="62"/>
                </a:cubicBezTo>
                <a:cubicBezTo>
                  <a:pt x="221" y="62"/>
                  <a:pt x="221" y="62"/>
                  <a:pt x="221" y="62"/>
                </a:cubicBezTo>
                <a:cubicBezTo>
                  <a:pt x="221" y="62"/>
                  <a:pt x="221" y="62"/>
                  <a:pt x="221" y="62"/>
                </a:cubicBezTo>
                <a:cubicBezTo>
                  <a:pt x="222" y="62"/>
                  <a:pt x="222" y="62"/>
                  <a:pt x="222" y="62"/>
                </a:cubicBezTo>
                <a:cubicBezTo>
                  <a:pt x="222" y="62"/>
                  <a:pt x="222" y="62"/>
                  <a:pt x="222" y="62"/>
                </a:cubicBezTo>
                <a:cubicBezTo>
                  <a:pt x="222" y="62"/>
                  <a:pt x="221" y="62"/>
                  <a:pt x="221" y="62"/>
                </a:cubicBezTo>
                <a:cubicBezTo>
                  <a:pt x="221" y="62"/>
                  <a:pt x="221" y="62"/>
                  <a:pt x="221" y="63"/>
                </a:cubicBezTo>
                <a:cubicBezTo>
                  <a:pt x="221" y="63"/>
                  <a:pt x="221" y="63"/>
                  <a:pt x="221" y="63"/>
                </a:cubicBezTo>
                <a:cubicBezTo>
                  <a:pt x="221" y="63"/>
                  <a:pt x="221" y="63"/>
                  <a:pt x="221" y="63"/>
                </a:cubicBezTo>
                <a:cubicBezTo>
                  <a:pt x="221" y="63"/>
                  <a:pt x="221" y="63"/>
                  <a:pt x="222" y="63"/>
                </a:cubicBezTo>
                <a:cubicBezTo>
                  <a:pt x="222" y="63"/>
                  <a:pt x="222" y="62"/>
                  <a:pt x="222" y="62"/>
                </a:cubicBezTo>
                <a:cubicBezTo>
                  <a:pt x="222" y="62"/>
                  <a:pt x="222" y="62"/>
                  <a:pt x="222" y="62"/>
                </a:cubicBezTo>
                <a:cubicBezTo>
                  <a:pt x="222" y="62"/>
                  <a:pt x="222" y="62"/>
                  <a:pt x="222" y="62"/>
                </a:cubicBezTo>
                <a:cubicBezTo>
                  <a:pt x="222" y="62"/>
                  <a:pt x="222" y="62"/>
                  <a:pt x="222" y="62"/>
                </a:cubicBezTo>
                <a:cubicBezTo>
                  <a:pt x="222" y="62"/>
                  <a:pt x="222" y="62"/>
                  <a:pt x="222" y="62"/>
                </a:cubicBezTo>
                <a:cubicBezTo>
                  <a:pt x="222" y="62"/>
                  <a:pt x="222" y="62"/>
                  <a:pt x="222" y="62"/>
                </a:cubicBezTo>
                <a:cubicBezTo>
                  <a:pt x="222" y="62"/>
                  <a:pt x="223" y="62"/>
                  <a:pt x="223" y="62"/>
                </a:cubicBezTo>
                <a:cubicBezTo>
                  <a:pt x="223" y="62"/>
                  <a:pt x="222" y="62"/>
                  <a:pt x="222" y="62"/>
                </a:cubicBezTo>
                <a:cubicBezTo>
                  <a:pt x="222" y="62"/>
                  <a:pt x="222" y="62"/>
                  <a:pt x="222" y="61"/>
                </a:cubicBezTo>
                <a:cubicBezTo>
                  <a:pt x="222" y="61"/>
                  <a:pt x="222" y="61"/>
                  <a:pt x="222" y="61"/>
                </a:cubicBezTo>
                <a:cubicBezTo>
                  <a:pt x="222" y="61"/>
                  <a:pt x="222" y="61"/>
                  <a:pt x="222" y="61"/>
                </a:cubicBezTo>
                <a:cubicBezTo>
                  <a:pt x="222" y="61"/>
                  <a:pt x="223" y="61"/>
                  <a:pt x="223" y="61"/>
                </a:cubicBezTo>
                <a:close/>
                <a:moveTo>
                  <a:pt x="222" y="93"/>
                </a:moveTo>
                <a:cubicBezTo>
                  <a:pt x="222" y="93"/>
                  <a:pt x="222" y="93"/>
                  <a:pt x="222" y="93"/>
                </a:cubicBezTo>
                <a:cubicBezTo>
                  <a:pt x="222" y="93"/>
                  <a:pt x="222" y="93"/>
                  <a:pt x="222" y="93"/>
                </a:cubicBezTo>
                <a:cubicBezTo>
                  <a:pt x="221" y="93"/>
                  <a:pt x="221" y="93"/>
                  <a:pt x="221" y="93"/>
                </a:cubicBezTo>
                <a:cubicBezTo>
                  <a:pt x="221" y="93"/>
                  <a:pt x="221" y="93"/>
                  <a:pt x="221" y="93"/>
                </a:cubicBezTo>
                <a:cubicBezTo>
                  <a:pt x="221" y="93"/>
                  <a:pt x="221" y="93"/>
                  <a:pt x="221" y="93"/>
                </a:cubicBezTo>
                <a:cubicBezTo>
                  <a:pt x="221" y="93"/>
                  <a:pt x="221" y="93"/>
                  <a:pt x="221" y="93"/>
                </a:cubicBezTo>
                <a:cubicBezTo>
                  <a:pt x="221" y="93"/>
                  <a:pt x="221" y="93"/>
                  <a:pt x="221" y="93"/>
                </a:cubicBezTo>
                <a:cubicBezTo>
                  <a:pt x="221" y="93"/>
                  <a:pt x="221" y="93"/>
                  <a:pt x="221" y="93"/>
                </a:cubicBezTo>
                <a:cubicBezTo>
                  <a:pt x="221" y="93"/>
                  <a:pt x="221" y="93"/>
                  <a:pt x="221" y="93"/>
                </a:cubicBezTo>
                <a:cubicBezTo>
                  <a:pt x="221" y="93"/>
                  <a:pt x="221" y="93"/>
                  <a:pt x="221" y="93"/>
                </a:cubicBezTo>
                <a:cubicBezTo>
                  <a:pt x="221" y="93"/>
                  <a:pt x="221" y="93"/>
                  <a:pt x="222" y="93"/>
                </a:cubicBezTo>
                <a:cubicBezTo>
                  <a:pt x="222" y="93"/>
                  <a:pt x="222" y="93"/>
                  <a:pt x="222" y="93"/>
                </a:cubicBezTo>
                <a:cubicBezTo>
                  <a:pt x="222" y="93"/>
                  <a:pt x="222" y="93"/>
                  <a:pt x="222" y="93"/>
                </a:cubicBezTo>
                <a:close/>
                <a:moveTo>
                  <a:pt x="225" y="61"/>
                </a:moveTo>
                <a:cubicBezTo>
                  <a:pt x="225" y="61"/>
                  <a:pt x="225" y="61"/>
                  <a:pt x="225" y="61"/>
                </a:cubicBezTo>
                <a:cubicBezTo>
                  <a:pt x="225" y="61"/>
                  <a:pt x="225" y="61"/>
                  <a:pt x="225" y="61"/>
                </a:cubicBezTo>
                <a:cubicBezTo>
                  <a:pt x="225" y="61"/>
                  <a:pt x="224" y="61"/>
                  <a:pt x="224" y="61"/>
                </a:cubicBezTo>
                <a:cubicBezTo>
                  <a:pt x="224" y="61"/>
                  <a:pt x="224" y="61"/>
                  <a:pt x="224" y="61"/>
                </a:cubicBezTo>
                <a:cubicBezTo>
                  <a:pt x="224" y="61"/>
                  <a:pt x="224" y="61"/>
                  <a:pt x="224" y="61"/>
                </a:cubicBezTo>
                <a:cubicBezTo>
                  <a:pt x="224" y="61"/>
                  <a:pt x="224" y="61"/>
                  <a:pt x="224" y="61"/>
                </a:cubicBezTo>
                <a:cubicBezTo>
                  <a:pt x="224" y="61"/>
                  <a:pt x="224" y="61"/>
                  <a:pt x="224" y="61"/>
                </a:cubicBezTo>
                <a:cubicBezTo>
                  <a:pt x="224" y="61"/>
                  <a:pt x="224" y="62"/>
                  <a:pt x="224" y="62"/>
                </a:cubicBezTo>
                <a:cubicBezTo>
                  <a:pt x="225" y="62"/>
                  <a:pt x="225" y="62"/>
                  <a:pt x="225" y="62"/>
                </a:cubicBezTo>
                <a:cubicBezTo>
                  <a:pt x="225" y="62"/>
                  <a:pt x="225" y="61"/>
                  <a:pt x="225" y="62"/>
                </a:cubicBezTo>
                <a:cubicBezTo>
                  <a:pt x="225" y="62"/>
                  <a:pt x="225" y="62"/>
                  <a:pt x="225" y="62"/>
                </a:cubicBezTo>
                <a:cubicBezTo>
                  <a:pt x="225" y="62"/>
                  <a:pt x="225" y="62"/>
                  <a:pt x="225" y="62"/>
                </a:cubicBezTo>
                <a:cubicBezTo>
                  <a:pt x="225" y="62"/>
                  <a:pt x="225" y="62"/>
                  <a:pt x="225" y="62"/>
                </a:cubicBezTo>
                <a:cubicBezTo>
                  <a:pt x="225" y="61"/>
                  <a:pt x="225" y="61"/>
                  <a:pt x="225" y="61"/>
                </a:cubicBezTo>
                <a:close/>
                <a:moveTo>
                  <a:pt x="224" y="61"/>
                </a:moveTo>
                <a:cubicBezTo>
                  <a:pt x="224" y="61"/>
                  <a:pt x="224" y="61"/>
                  <a:pt x="223" y="61"/>
                </a:cubicBezTo>
                <a:cubicBezTo>
                  <a:pt x="223" y="61"/>
                  <a:pt x="223" y="61"/>
                  <a:pt x="223" y="61"/>
                </a:cubicBezTo>
                <a:cubicBezTo>
                  <a:pt x="223" y="61"/>
                  <a:pt x="223" y="61"/>
                  <a:pt x="223" y="61"/>
                </a:cubicBezTo>
                <a:cubicBezTo>
                  <a:pt x="223" y="61"/>
                  <a:pt x="223" y="61"/>
                  <a:pt x="223" y="62"/>
                </a:cubicBezTo>
                <a:cubicBezTo>
                  <a:pt x="223" y="62"/>
                  <a:pt x="223" y="62"/>
                  <a:pt x="223" y="62"/>
                </a:cubicBezTo>
                <a:cubicBezTo>
                  <a:pt x="223" y="62"/>
                  <a:pt x="223" y="62"/>
                  <a:pt x="223" y="62"/>
                </a:cubicBezTo>
                <a:cubicBezTo>
                  <a:pt x="223" y="62"/>
                  <a:pt x="223" y="62"/>
                  <a:pt x="223" y="62"/>
                </a:cubicBezTo>
                <a:cubicBezTo>
                  <a:pt x="224" y="62"/>
                  <a:pt x="224" y="62"/>
                  <a:pt x="224" y="62"/>
                </a:cubicBezTo>
                <a:cubicBezTo>
                  <a:pt x="224" y="62"/>
                  <a:pt x="224" y="62"/>
                  <a:pt x="224" y="61"/>
                </a:cubicBezTo>
                <a:cubicBezTo>
                  <a:pt x="224" y="61"/>
                  <a:pt x="224" y="61"/>
                  <a:pt x="224" y="61"/>
                </a:cubicBezTo>
                <a:cubicBezTo>
                  <a:pt x="224" y="61"/>
                  <a:pt x="224" y="61"/>
                  <a:pt x="224" y="61"/>
                </a:cubicBezTo>
                <a:close/>
                <a:moveTo>
                  <a:pt x="232" y="90"/>
                </a:moveTo>
                <a:cubicBezTo>
                  <a:pt x="232" y="90"/>
                  <a:pt x="232" y="90"/>
                  <a:pt x="232" y="90"/>
                </a:cubicBezTo>
                <a:cubicBezTo>
                  <a:pt x="232" y="90"/>
                  <a:pt x="232" y="90"/>
                  <a:pt x="231" y="90"/>
                </a:cubicBezTo>
                <a:cubicBezTo>
                  <a:pt x="231" y="90"/>
                  <a:pt x="231" y="90"/>
                  <a:pt x="231" y="90"/>
                </a:cubicBezTo>
                <a:cubicBezTo>
                  <a:pt x="231" y="90"/>
                  <a:pt x="231" y="90"/>
                  <a:pt x="231" y="90"/>
                </a:cubicBezTo>
                <a:cubicBezTo>
                  <a:pt x="231" y="90"/>
                  <a:pt x="231" y="90"/>
                  <a:pt x="231" y="90"/>
                </a:cubicBezTo>
                <a:cubicBezTo>
                  <a:pt x="231" y="90"/>
                  <a:pt x="231" y="90"/>
                  <a:pt x="231" y="90"/>
                </a:cubicBezTo>
                <a:cubicBezTo>
                  <a:pt x="231" y="90"/>
                  <a:pt x="231" y="90"/>
                  <a:pt x="231" y="91"/>
                </a:cubicBezTo>
                <a:cubicBezTo>
                  <a:pt x="231" y="91"/>
                  <a:pt x="231" y="91"/>
                  <a:pt x="231" y="91"/>
                </a:cubicBezTo>
                <a:cubicBezTo>
                  <a:pt x="231" y="91"/>
                  <a:pt x="231" y="91"/>
                  <a:pt x="231" y="91"/>
                </a:cubicBezTo>
                <a:cubicBezTo>
                  <a:pt x="231" y="91"/>
                  <a:pt x="231" y="91"/>
                  <a:pt x="232" y="92"/>
                </a:cubicBezTo>
                <a:cubicBezTo>
                  <a:pt x="232" y="92"/>
                  <a:pt x="232" y="92"/>
                  <a:pt x="232" y="91"/>
                </a:cubicBezTo>
                <a:cubicBezTo>
                  <a:pt x="232" y="91"/>
                  <a:pt x="232" y="91"/>
                  <a:pt x="232" y="91"/>
                </a:cubicBezTo>
                <a:cubicBezTo>
                  <a:pt x="233" y="91"/>
                  <a:pt x="233" y="91"/>
                  <a:pt x="232" y="91"/>
                </a:cubicBezTo>
                <a:cubicBezTo>
                  <a:pt x="232" y="90"/>
                  <a:pt x="232" y="90"/>
                  <a:pt x="232" y="90"/>
                </a:cubicBezTo>
                <a:close/>
                <a:moveTo>
                  <a:pt x="218" y="92"/>
                </a:moveTo>
                <a:cubicBezTo>
                  <a:pt x="218" y="92"/>
                  <a:pt x="218" y="92"/>
                  <a:pt x="218" y="92"/>
                </a:cubicBezTo>
                <a:cubicBezTo>
                  <a:pt x="218" y="92"/>
                  <a:pt x="218" y="92"/>
                  <a:pt x="218" y="92"/>
                </a:cubicBezTo>
                <a:cubicBezTo>
                  <a:pt x="218" y="92"/>
                  <a:pt x="218" y="92"/>
                  <a:pt x="218" y="92"/>
                </a:cubicBezTo>
                <a:cubicBezTo>
                  <a:pt x="218" y="93"/>
                  <a:pt x="218" y="93"/>
                  <a:pt x="218" y="93"/>
                </a:cubicBezTo>
                <a:cubicBezTo>
                  <a:pt x="218" y="93"/>
                  <a:pt x="218" y="93"/>
                  <a:pt x="218" y="93"/>
                </a:cubicBezTo>
                <a:cubicBezTo>
                  <a:pt x="218" y="93"/>
                  <a:pt x="218" y="93"/>
                  <a:pt x="218" y="93"/>
                </a:cubicBezTo>
                <a:cubicBezTo>
                  <a:pt x="218" y="93"/>
                  <a:pt x="219" y="93"/>
                  <a:pt x="218" y="93"/>
                </a:cubicBezTo>
                <a:cubicBezTo>
                  <a:pt x="218" y="92"/>
                  <a:pt x="218" y="92"/>
                  <a:pt x="218" y="92"/>
                </a:cubicBezTo>
                <a:close/>
                <a:moveTo>
                  <a:pt x="212" y="89"/>
                </a:moveTo>
                <a:cubicBezTo>
                  <a:pt x="212" y="89"/>
                  <a:pt x="212" y="89"/>
                  <a:pt x="212" y="89"/>
                </a:cubicBezTo>
                <a:cubicBezTo>
                  <a:pt x="212" y="89"/>
                  <a:pt x="212" y="89"/>
                  <a:pt x="211" y="89"/>
                </a:cubicBezTo>
                <a:cubicBezTo>
                  <a:pt x="211" y="89"/>
                  <a:pt x="211" y="89"/>
                  <a:pt x="211" y="89"/>
                </a:cubicBezTo>
                <a:cubicBezTo>
                  <a:pt x="211" y="89"/>
                  <a:pt x="211" y="89"/>
                  <a:pt x="211" y="89"/>
                </a:cubicBezTo>
                <a:cubicBezTo>
                  <a:pt x="211" y="89"/>
                  <a:pt x="211" y="89"/>
                  <a:pt x="211" y="89"/>
                </a:cubicBezTo>
                <a:cubicBezTo>
                  <a:pt x="211" y="89"/>
                  <a:pt x="211" y="88"/>
                  <a:pt x="211" y="88"/>
                </a:cubicBezTo>
                <a:cubicBezTo>
                  <a:pt x="211" y="88"/>
                  <a:pt x="211" y="88"/>
                  <a:pt x="211" y="88"/>
                </a:cubicBezTo>
                <a:cubicBezTo>
                  <a:pt x="211" y="88"/>
                  <a:pt x="211" y="88"/>
                  <a:pt x="210" y="88"/>
                </a:cubicBezTo>
                <a:cubicBezTo>
                  <a:pt x="210" y="88"/>
                  <a:pt x="210" y="88"/>
                  <a:pt x="210" y="88"/>
                </a:cubicBezTo>
                <a:cubicBezTo>
                  <a:pt x="210" y="88"/>
                  <a:pt x="210" y="88"/>
                  <a:pt x="210" y="89"/>
                </a:cubicBezTo>
                <a:cubicBezTo>
                  <a:pt x="210" y="89"/>
                  <a:pt x="210" y="89"/>
                  <a:pt x="210" y="89"/>
                </a:cubicBezTo>
                <a:cubicBezTo>
                  <a:pt x="210" y="89"/>
                  <a:pt x="210" y="89"/>
                  <a:pt x="209" y="89"/>
                </a:cubicBezTo>
                <a:cubicBezTo>
                  <a:pt x="209" y="89"/>
                  <a:pt x="209" y="89"/>
                  <a:pt x="209" y="89"/>
                </a:cubicBezTo>
                <a:cubicBezTo>
                  <a:pt x="209" y="89"/>
                  <a:pt x="209" y="89"/>
                  <a:pt x="209" y="89"/>
                </a:cubicBezTo>
                <a:cubicBezTo>
                  <a:pt x="209" y="89"/>
                  <a:pt x="209" y="89"/>
                  <a:pt x="208" y="89"/>
                </a:cubicBezTo>
                <a:cubicBezTo>
                  <a:pt x="208" y="89"/>
                  <a:pt x="208" y="89"/>
                  <a:pt x="208" y="89"/>
                </a:cubicBezTo>
                <a:cubicBezTo>
                  <a:pt x="208" y="89"/>
                  <a:pt x="208" y="89"/>
                  <a:pt x="208" y="89"/>
                </a:cubicBezTo>
                <a:cubicBezTo>
                  <a:pt x="208" y="89"/>
                  <a:pt x="208" y="89"/>
                  <a:pt x="208" y="89"/>
                </a:cubicBezTo>
                <a:cubicBezTo>
                  <a:pt x="208" y="89"/>
                  <a:pt x="208" y="89"/>
                  <a:pt x="208" y="89"/>
                </a:cubicBezTo>
                <a:cubicBezTo>
                  <a:pt x="207" y="89"/>
                  <a:pt x="207" y="89"/>
                  <a:pt x="207" y="89"/>
                </a:cubicBezTo>
                <a:cubicBezTo>
                  <a:pt x="207" y="89"/>
                  <a:pt x="207" y="89"/>
                  <a:pt x="207" y="89"/>
                </a:cubicBezTo>
                <a:cubicBezTo>
                  <a:pt x="207" y="89"/>
                  <a:pt x="207" y="89"/>
                  <a:pt x="207" y="89"/>
                </a:cubicBezTo>
                <a:cubicBezTo>
                  <a:pt x="207" y="89"/>
                  <a:pt x="207" y="89"/>
                  <a:pt x="207" y="89"/>
                </a:cubicBezTo>
                <a:cubicBezTo>
                  <a:pt x="207" y="89"/>
                  <a:pt x="207" y="89"/>
                  <a:pt x="207" y="89"/>
                </a:cubicBezTo>
                <a:cubicBezTo>
                  <a:pt x="207" y="89"/>
                  <a:pt x="206" y="89"/>
                  <a:pt x="206" y="89"/>
                </a:cubicBezTo>
                <a:cubicBezTo>
                  <a:pt x="206" y="89"/>
                  <a:pt x="206" y="89"/>
                  <a:pt x="206" y="89"/>
                </a:cubicBezTo>
                <a:cubicBezTo>
                  <a:pt x="206" y="89"/>
                  <a:pt x="206" y="89"/>
                  <a:pt x="206" y="89"/>
                </a:cubicBezTo>
                <a:cubicBezTo>
                  <a:pt x="206" y="90"/>
                  <a:pt x="206" y="90"/>
                  <a:pt x="206" y="90"/>
                </a:cubicBezTo>
                <a:cubicBezTo>
                  <a:pt x="206" y="90"/>
                  <a:pt x="206" y="90"/>
                  <a:pt x="206" y="90"/>
                </a:cubicBezTo>
                <a:cubicBezTo>
                  <a:pt x="206" y="90"/>
                  <a:pt x="206" y="90"/>
                  <a:pt x="206" y="90"/>
                </a:cubicBezTo>
                <a:cubicBezTo>
                  <a:pt x="206" y="90"/>
                  <a:pt x="206" y="90"/>
                  <a:pt x="206" y="90"/>
                </a:cubicBezTo>
                <a:cubicBezTo>
                  <a:pt x="206" y="90"/>
                  <a:pt x="206" y="90"/>
                  <a:pt x="206" y="90"/>
                </a:cubicBezTo>
                <a:cubicBezTo>
                  <a:pt x="206" y="90"/>
                  <a:pt x="205" y="90"/>
                  <a:pt x="205" y="90"/>
                </a:cubicBezTo>
                <a:cubicBezTo>
                  <a:pt x="205" y="90"/>
                  <a:pt x="205" y="90"/>
                  <a:pt x="205" y="90"/>
                </a:cubicBezTo>
                <a:cubicBezTo>
                  <a:pt x="205" y="91"/>
                  <a:pt x="206" y="91"/>
                  <a:pt x="206" y="91"/>
                </a:cubicBezTo>
                <a:cubicBezTo>
                  <a:pt x="206" y="91"/>
                  <a:pt x="205" y="91"/>
                  <a:pt x="205" y="91"/>
                </a:cubicBezTo>
                <a:cubicBezTo>
                  <a:pt x="205" y="91"/>
                  <a:pt x="205" y="91"/>
                  <a:pt x="205" y="91"/>
                </a:cubicBezTo>
                <a:cubicBezTo>
                  <a:pt x="205" y="91"/>
                  <a:pt x="205" y="91"/>
                  <a:pt x="205" y="91"/>
                </a:cubicBezTo>
                <a:cubicBezTo>
                  <a:pt x="205" y="91"/>
                  <a:pt x="206" y="91"/>
                  <a:pt x="206" y="91"/>
                </a:cubicBezTo>
                <a:cubicBezTo>
                  <a:pt x="206" y="91"/>
                  <a:pt x="206" y="91"/>
                  <a:pt x="206" y="91"/>
                </a:cubicBezTo>
                <a:cubicBezTo>
                  <a:pt x="206" y="91"/>
                  <a:pt x="206" y="91"/>
                  <a:pt x="206" y="91"/>
                </a:cubicBezTo>
                <a:cubicBezTo>
                  <a:pt x="206" y="91"/>
                  <a:pt x="206" y="91"/>
                  <a:pt x="206" y="91"/>
                </a:cubicBezTo>
                <a:cubicBezTo>
                  <a:pt x="206" y="91"/>
                  <a:pt x="206" y="91"/>
                  <a:pt x="207" y="91"/>
                </a:cubicBezTo>
                <a:cubicBezTo>
                  <a:pt x="207" y="91"/>
                  <a:pt x="207" y="90"/>
                  <a:pt x="207" y="90"/>
                </a:cubicBezTo>
                <a:cubicBezTo>
                  <a:pt x="207" y="90"/>
                  <a:pt x="207" y="90"/>
                  <a:pt x="207" y="90"/>
                </a:cubicBezTo>
                <a:cubicBezTo>
                  <a:pt x="207" y="90"/>
                  <a:pt x="208" y="91"/>
                  <a:pt x="208" y="91"/>
                </a:cubicBezTo>
                <a:cubicBezTo>
                  <a:pt x="208" y="91"/>
                  <a:pt x="208" y="91"/>
                  <a:pt x="208" y="91"/>
                </a:cubicBezTo>
                <a:cubicBezTo>
                  <a:pt x="208" y="91"/>
                  <a:pt x="208" y="91"/>
                  <a:pt x="208" y="91"/>
                </a:cubicBezTo>
                <a:cubicBezTo>
                  <a:pt x="208" y="91"/>
                  <a:pt x="208" y="91"/>
                  <a:pt x="209" y="91"/>
                </a:cubicBezTo>
                <a:cubicBezTo>
                  <a:pt x="209" y="91"/>
                  <a:pt x="209" y="91"/>
                  <a:pt x="209" y="91"/>
                </a:cubicBezTo>
                <a:cubicBezTo>
                  <a:pt x="209" y="91"/>
                  <a:pt x="209" y="91"/>
                  <a:pt x="209" y="91"/>
                </a:cubicBezTo>
                <a:cubicBezTo>
                  <a:pt x="210" y="91"/>
                  <a:pt x="210" y="91"/>
                  <a:pt x="210" y="91"/>
                </a:cubicBezTo>
                <a:cubicBezTo>
                  <a:pt x="210" y="91"/>
                  <a:pt x="210" y="91"/>
                  <a:pt x="210" y="91"/>
                </a:cubicBezTo>
                <a:cubicBezTo>
                  <a:pt x="210" y="90"/>
                  <a:pt x="210" y="90"/>
                  <a:pt x="210" y="90"/>
                </a:cubicBezTo>
                <a:cubicBezTo>
                  <a:pt x="211" y="90"/>
                  <a:pt x="211" y="90"/>
                  <a:pt x="211" y="90"/>
                </a:cubicBezTo>
                <a:cubicBezTo>
                  <a:pt x="211" y="89"/>
                  <a:pt x="212" y="89"/>
                  <a:pt x="212" y="89"/>
                </a:cubicBezTo>
                <a:cubicBezTo>
                  <a:pt x="212" y="89"/>
                  <a:pt x="212" y="90"/>
                  <a:pt x="212" y="89"/>
                </a:cubicBezTo>
                <a:cubicBezTo>
                  <a:pt x="212" y="89"/>
                  <a:pt x="212" y="89"/>
                  <a:pt x="212" y="89"/>
                </a:cubicBezTo>
                <a:cubicBezTo>
                  <a:pt x="212" y="89"/>
                  <a:pt x="212" y="89"/>
                  <a:pt x="212" y="89"/>
                </a:cubicBezTo>
                <a:close/>
                <a:moveTo>
                  <a:pt x="215" y="60"/>
                </a:moveTo>
                <a:cubicBezTo>
                  <a:pt x="215" y="60"/>
                  <a:pt x="215" y="60"/>
                  <a:pt x="215" y="60"/>
                </a:cubicBezTo>
                <a:cubicBezTo>
                  <a:pt x="215" y="60"/>
                  <a:pt x="215" y="60"/>
                  <a:pt x="214" y="60"/>
                </a:cubicBezTo>
                <a:cubicBezTo>
                  <a:pt x="214" y="60"/>
                  <a:pt x="214" y="60"/>
                  <a:pt x="214" y="60"/>
                </a:cubicBezTo>
                <a:cubicBezTo>
                  <a:pt x="214" y="60"/>
                  <a:pt x="214" y="60"/>
                  <a:pt x="214" y="60"/>
                </a:cubicBezTo>
                <a:cubicBezTo>
                  <a:pt x="214" y="60"/>
                  <a:pt x="214" y="60"/>
                  <a:pt x="214" y="60"/>
                </a:cubicBezTo>
                <a:cubicBezTo>
                  <a:pt x="214" y="60"/>
                  <a:pt x="214" y="60"/>
                  <a:pt x="214" y="59"/>
                </a:cubicBezTo>
                <a:cubicBezTo>
                  <a:pt x="214" y="59"/>
                  <a:pt x="214" y="59"/>
                  <a:pt x="214" y="59"/>
                </a:cubicBezTo>
                <a:cubicBezTo>
                  <a:pt x="214" y="59"/>
                  <a:pt x="214" y="59"/>
                  <a:pt x="214" y="59"/>
                </a:cubicBezTo>
                <a:cubicBezTo>
                  <a:pt x="214" y="59"/>
                  <a:pt x="214" y="59"/>
                  <a:pt x="214" y="59"/>
                </a:cubicBezTo>
                <a:cubicBezTo>
                  <a:pt x="214" y="59"/>
                  <a:pt x="214" y="59"/>
                  <a:pt x="214" y="59"/>
                </a:cubicBezTo>
                <a:cubicBezTo>
                  <a:pt x="214" y="59"/>
                  <a:pt x="214" y="59"/>
                  <a:pt x="214" y="59"/>
                </a:cubicBezTo>
                <a:cubicBezTo>
                  <a:pt x="214" y="59"/>
                  <a:pt x="214" y="59"/>
                  <a:pt x="214" y="59"/>
                </a:cubicBezTo>
                <a:cubicBezTo>
                  <a:pt x="214" y="58"/>
                  <a:pt x="213" y="59"/>
                  <a:pt x="213" y="59"/>
                </a:cubicBezTo>
                <a:cubicBezTo>
                  <a:pt x="213" y="59"/>
                  <a:pt x="213" y="58"/>
                  <a:pt x="213" y="58"/>
                </a:cubicBezTo>
                <a:cubicBezTo>
                  <a:pt x="213" y="58"/>
                  <a:pt x="213" y="58"/>
                  <a:pt x="213" y="58"/>
                </a:cubicBezTo>
                <a:cubicBezTo>
                  <a:pt x="212" y="58"/>
                  <a:pt x="212" y="58"/>
                  <a:pt x="212" y="58"/>
                </a:cubicBezTo>
                <a:cubicBezTo>
                  <a:pt x="212" y="58"/>
                  <a:pt x="211" y="58"/>
                  <a:pt x="211" y="58"/>
                </a:cubicBezTo>
                <a:cubicBezTo>
                  <a:pt x="211" y="58"/>
                  <a:pt x="210" y="58"/>
                  <a:pt x="210" y="58"/>
                </a:cubicBezTo>
                <a:cubicBezTo>
                  <a:pt x="210" y="58"/>
                  <a:pt x="209" y="58"/>
                  <a:pt x="209" y="58"/>
                </a:cubicBezTo>
                <a:cubicBezTo>
                  <a:pt x="209" y="58"/>
                  <a:pt x="209" y="58"/>
                  <a:pt x="209" y="58"/>
                </a:cubicBezTo>
                <a:cubicBezTo>
                  <a:pt x="209" y="58"/>
                  <a:pt x="209" y="58"/>
                  <a:pt x="209" y="58"/>
                </a:cubicBezTo>
                <a:cubicBezTo>
                  <a:pt x="209" y="59"/>
                  <a:pt x="209" y="59"/>
                  <a:pt x="208" y="59"/>
                </a:cubicBezTo>
                <a:cubicBezTo>
                  <a:pt x="208" y="59"/>
                  <a:pt x="208" y="59"/>
                  <a:pt x="208" y="59"/>
                </a:cubicBezTo>
                <a:cubicBezTo>
                  <a:pt x="208" y="59"/>
                  <a:pt x="208" y="59"/>
                  <a:pt x="208" y="58"/>
                </a:cubicBezTo>
                <a:cubicBezTo>
                  <a:pt x="208" y="58"/>
                  <a:pt x="208" y="58"/>
                  <a:pt x="208" y="58"/>
                </a:cubicBezTo>
                <a:cubicBezTo>
                  <a:pt x="207" y="58"/>
                  <a:pt x="207" y="58"/>
                  <a:pt x="207" y="59"/>
                </a:cubicBezTo>
                <a:cubicBezTo>
                  <a:pt x="207" y="59"/>
                  <a:pt x="207" y="59"/>
                  <a:pt x="207" y="59"/>
                </a:cubicBezTo>
                <a:cubicBezTo>
                  <a:pt x="207" y="59"/>
                  <a:pt x="207" y="59"/>
                  <a:pt x="207" y="59"/>
                </a:cubicBezTo>
                <a:cubicBezTo>
                  <a:pt x="207" y="59"/>
                  <a:pt x="207" y="59"/>
                  <a:pt x="207" y="59"/>
                </a:cubicBezTo>
                <a:cubicBezTo>
                  <a:pt x="207" y="60"/>
                  <a:pt x="207" y="60"/>
                  <a:pt x="207" y="60"/>
                </a:cubicBezTo>
                <a:cubicBezTo>
                  <a:pt x="207" y="60"/>
                  <a:pt x="207" y="60"/>
                  <a:pt x="207" y="60"/>
                </a:cubicBezTo>
                <a:cubicBezTo>
                  <a:pt x="207" y="60"/>
                  <a:pt x="207" y="60"/>
                  <a:pt x="207" y="60"/>
                </a:cubicBezTo>
                <a:cubicBezTo>
                  <a:pt x="207" y="60"/>
                  <a:pt x="207" y="60"/>
                  <a:pt x="207" y="60"/>
                </a:cubicBezTo>
                <a:cubicBezTo>
                  <a:pt x="207" y="60"/>
                  <a:pt x="207" y="60"/>
                  <a:pt x="207" y="60"/>
                </a:cubicBezTo>
                <a:cubicBezTo>
                  <a:pt x="207" y="61"/>
                  <a:pt x="207" y="61"/>
                  <a:pt x="207" y="61"/>
                </a:cubicBezTo>
                <a:cubicBezTo>
                  <a:pt x="208" y="61"/>
                  <a:pt x="208" y="61"/>
                  <a:pt x="208" y="61"/>
                </a:cubicBezTo>
                <a:cubicBezTo>
                  <a:pt x="208" y="61"/>
                  <a:pt x="208" y="61"/>
                  <a:pt x="208" y="61"/>
                </a:cubicBezTo>
                <a:cubicBezTo>
                  <a:pt x="208" y="61"/>
                  <a:pt x="208" y="62"/>
                  <a:pt x="208" y="62"/>
                </a:cubicBezTo>
                <a:cubicBezTo>
                  <a:pt x="208" y="62"/>
                  <a:pt x="208" y="62"/>
                  <a:pt x="208" y="62"/>
                </a:cubicBezTo>
                <a:cubicBezTo>
                  <a:pt x="209" y="62"/>
                  <a:pt x="209" y="62"/>
                  <a:pt x="209" y="62"/>
                </a:cubicBezTo>
                <a:cubicBezTo>
                  <a:pt x="209" y="62"/>
                  <a:pt x="209" y="62"/>
                  <a:pt x="209" y="62"/>
                </a:cubicBezTo>
                <a:cubicBezTo>
                  <a:pt x="209" y="62"/>
                  <a:pt x="209" y="62"/>
                  <a:pt x="209" y="62"/>
                </a:cubicBezTo>
                <a:cubicBezTo>
                  <a:pt x="209" y="62"/>
                  <a:pt x="209" y="62"/>
                  <a:pt x="210" y="62"/>
                </a:cubicBezTo>
                <a:cubicBezTo>
                  <a:pt x="210" y="62"/>
                  <a:pt x="210" y="63"/>
                  <a:pt x="210" y="63"/>
                </a:cubicBezTo>
                <a:cubicBezTo>
                  <a:pt x="210" y="63"/>
                  <a:pt x="210" y="63"/>
                  <a:pt x="211" y="63"/>
                </a:cubicBezTo>
                <a:cubicBezTo>
                  <a:pt x="211" y="63"/>
                  <a:pt x="211" y="63"/>
                  <a:pt x="211" y="63"/>
                </a:cubicBezTo>
                <a:cubicBezTo>
                  <a:pt x="211" y="63"/>
                  <a:pt x="211" y="63"/>
                  <a:pt x="211" y="63"/>
                </a:cubicBezTo>
                <a:cubicBezTo>
                  <a:pt x="212" y="63"/>
                  <a:pt x="212" y="63"/>
                  <a:pt x="212" y="63"/>
                </a:cubicBezTo>
                <a:cubicBezTo>
                  <a:pt x="212" y="63"/>
                  <a:pt x="212" y="63"/>
                  <a:pt x="212" y="63"/>
                </a:cubicBezTo>
                <a:cubicBezTo>
                  <a:pt x="212" y="63"/>
                  <a:pt x="213" y="63"/>
                  <a:pt x="213" y="63"/>
                </a:cubicBezTo>
                <a:cubicBezTo>
                  <a:pt x="213" y="63"/>
                  <a:pt x="213" y="63"/>
                  <a:pt x="213" y="63"/>
                </a:cubicBezTo>
                <a:cubicBezTo>
                  <a:pt x="213" y="62"/>
                  <a:pt x="214" y="62"/>
                  <a:pt x="214" y="62"/>
                </a:cubicBezTo>
                <a:cubicBezTo>
                  <a:pt x="214" y="62"/>
                  <a:pt x="214" y="62"/>
                  <a:pt x="214" y="62"/>
                </a:cubicBezTo>
                <a:cubicBezTo>
                  <a:pt x="214" y="62"/>
                  <a:pt x="214" y="62"/>
                  <a:pt x="215" y="62"/>
                </a:cubicBezTo>
                <a:cubicBezTo>
                  <a:pt x="215" y="62"/>
                  <a:pt x="215" y="62"/>
                  <a:pt x="215" y="62"/>
                </a:cubicBezTo>
                <a:cubicBezTo>
                  <a:pt x="215" y="62"/>
                  <a:pt x="215" y="62"/>
                  <a:pt x="215" y="61"/>
                </a:cubicBezTo>
                <a:cubicBezTo>
                  <a:pt x="215" y="61"/>
                  <a:pt x="215" y="61"/>
                  <a:pt x="215" y="60"/>
                </a:cubicBezTo>
                <a:cubicBezTo>
                  <a:pt x="215" y="60"/>
                  <a:pt x="215" y="60"/>
                  <a:pt x="215" y="60"/>
                </a:cubicBezTo>
                <a:cubicBezTo>
                  <a:pt x="215" y="60"/>
                  <a:pt x="215" y="60"/>
                  <a:pt x="215" y="60"/>
                </a:cubicBezTo>
                <a:close/>
                <a:moveTo>
                  <a:pt x="218" y="60"/>
                </a:moveTo>
                <a:cubicBezTo>
                  <a:pt x="218" y="60"/>
                  <a:pt x="218" y="60"/>
                  <a:pt x="218" y="60"/>
                </a:cubicBezTo>
                <a:cubicBezTo>
                  <a:pt x="218" y="60"/>
                  <a:pt x="218" y="60"/>
                  <a:pt x="218" y="60"/>
                </a:cubicBezTo>
                <a:cubicBezTo>
                  <a:pt x="218" y="60"/>
                  <a:pt x="218" y="60"/>
                  <a:pt x="218" y="59"/>
                </a:cubicBezTo>
                <a:cubicBezTo>
                  <a:pt x="217" y="59"/>
                  <a:pt x="217" y="59"/>
                  <a:pt x="217" y="59"/>
                </a:cubicBezTo>
                <a:cubicBezTo>
                  <a:pt x="217" y="59"/>
                  <a:pt x="217" y="59"/>
                  <a:pt x="217" y="59"/>
                </a:cubicBezTo>
                <a:cubicBezTo>
                  <a:pt x="217" y="59"/>
                  <a:pt x="217" y="59"/>
                  <a:pt x="217" y="60"/>
                </a:cubicBezTo>
                <a:cubicBezTo>
                  <a:pt x="217" y="60"/>
                  <a:pt x="217" y="60"/>
                  <a:pt x="217" y="60"/>
                </a:cubicBezTo>
                <a:cubicBezTo>
                  <a:pt x="217" y="60"/>
                  <a:pt x="217" y="60"/>
                  <a:pt x="217" y="60"/>
                </a:cubicBezTo>
                <a:cubicBezTo>
                  <a:pt x="217" y="60"/>
                  <a:pt x="217" y="60"/>
                  <a:pt x="218" y="60"/>
                </a:cubicBezTo>
                <a:cubicBezTo>
                  <a:pt x="218" y="60"/>
                  <a:pt x="218" y="60"/>
                  <a:pt x="218" y="60"/>
                </a:cubicBezTo>
                <a:close/>
                <a:moveTo>
                  <a:pt x="204" y="92"/>
                </a:moveTo>
                <a:cubicBezTo>
                  <a:pt x="204" y="92"/>
                  <a:pt x="204" y="92"/>
                  <a:pt x="204" y="92"/>
                </a:cubicBezTo>
                <a:cubicBezTo>
                  <a:pt x="204" y="93"/>
                  <a:pt x="204" y="93"/>
                  <a:pt x="204" y="93"/>
                </a:cubicBezTo>
                <a:cubicBezTo>
                  <a:pt x="203" y="93"/>
                  <a:pt x="203" y="93"/>
                  <a:pt x="203" y="93"/>
                </a:cubicBezTo>
                <a:cubicBezTo>
                  <a:pt x="203" y="93"/>
                  <a:pt x="203" y="93"/>
                  <a:pt x="203" y="93"/>
                </a:cubicBezTo>
                <a:cubicBezTo>
                  <a:pt x="203" y="93"/>
                  <a:pt x="204" y="93"/>
                  <a:pt x="204" y="93"/>
                </a:cubicBezTo>
                <a:cubicBezTo>
                  <a:pt x="204" y="93"/>
                  <a:pt x="204" y="93"/>
                  <a:pt x="204" y="93"/>
                </a:cubicBezTo>
                <a:cubicBezTo>
                  <a:pt x="204" y="93"/>
                  <a:pt x="204" y="93"/>
                  <a:pt x="204" y="93"/>
                </a:cubicBezTo>
                <a:cubicBezTo>
                  <a:pt x="204" y="93"/>
                  <a:pt x="204" y="93"/>
                  <a:pt x="204" y="93"/>
                </a:cubicBezTo>
                <a:cubicBezTo>
                  <a:pt x="204" y="93"/>
                  <a:pt x="204" y="93"/>
                  <a:pt x="204" y="92"/>
                </a:cubicBezTo>
                <a:cubicBezTo>
                  <a:pt x="204" y="92"/>
                  <a:pt x="204" y="92"/>
                  <a:pt x="204" y="92"/>
                </a:cubicBezTo>
                <a:cubicBezTo>
                  <a:pt x="204" y="92"/>
                  <a:pt x="204" y="92"/>
                  <a:pt x="204" y="92"/>
                </a:cubicBezTo>
                <a:close/>
                <a:moveTo>
                  <a:pt x="220" y="57"/>
                </a:moveTo>
                <a:cubicBezTo>
                  <a:pt x="220" y="57"/>
                  <a:pt x="220" y="57"/>
                  <a:pt x="220" y="57"/>
                </a:cubicBezTo>
                <a:cubicBezTo>
                  <a:pt x="219" y="57"/>
                  <a:pt x="219" y="57"/>
                  <a:pt x="219" y="57"/>
                </a:cubicBezTo>
                <a:cubicBezTo>
                  <a:pt x="219" y="58"/>
                  <a:pt x="219" y="58"/>
                  <a:pt x="219" y="58"/>
                </a:cubicBezTo>
                <a:cubicBezTo>
                  <a:pt x="219" y="58"/>
                  <a:pt x="219" y="58"/>
                  <a:pt x="219" y="58"/>
                </a:cubicBezTo>
                <a:cubicBezTo>
                  <a:pt x="219" y="58"/>
                  <a:pt x="219" y="58"/>
                  <a:pt x="220" y="58"/>
                </a:cubicBezTo>
                <a:cubicBezTo>
                  <a:pt x="220" y="58"/>
                  <a:pt x="220" y="58"/>
                  <a:pt x="220" y="58"/>
                </a:cubicBezTo>
                <a:cubicBezTo>
                  <a:pt x="220" y="57"/>
                  <a:pt x="220" y="57"/>
                  <a:pt x="220" y="57"/>
                </a:cubicBezTo>
                <a:cubicBezTo>
                  <a:pt x="220" y="57"/>
                  <a:pt x="220" y="57"/>
                  <a:pt x="220" y="57"/>
                </a:cubicBezTo>
                <a:cubicBezTo>
                  <a:pt x="220" y="57"/>
                  <a:pt x="220" y="57"/>
                  <a:pt x="220" y="57"/>
                </a:cubicBezTo>
                <a:close/>
                <a:moveTo>
                  <a:pt x="216" y="88"/>
                </a:moveTo>
                <a:cubicBezTo>
                  <a:pt x="216" y="88"/>
                  <a:pt x="216" y="88"/>
                  <a:pt x="216" y="88"/>
                </a:cubicBezTo>
                <a:cubicBezTo>
                  <a:pt x="216" y="88"/>
                  <a:pt x="216" y="88"/>
                  <a:pt x="216" y="88"/>
                </a:cubicBezTo>
                <a:cubicBezTo>
                  <a:pt x="216" y="88"/>
                  <a:pt x="216" y="88"/>
                  <a:pt x="216" y="89"/>
                </a:cubicBezTo>
                <a:cubicBezTo>
                  <a:pt x="216" y="89"/>
                  <a:pt x="216" y="89"/>
                  <a:pt x="216" y="89"/>
                </a:cubicBezTo>
                <a:cubicBezTo>
                  <a:pt x="216" y="89"/>
                  <a:pt x="216" y="89"/>
                  <a:pt x="216" y="89"/>
                </a:cubicBezTo>
                <a:cubicBezTo>
                  <a:pt x="216" y="89"/>
                  <a:pt x="216" y="89"/>
                  <a:pt x="216" y="88"/>
                </a:cubicBezTo>
                <a:cubicBezTo>
                  <a:pt x="216" y="88"/>
                  <a:pt x="216" y="88"/>
                  <a:pt x="217" y="88"/>
                </a:cubicBezTo>
                <a:cubicBezTo>
                  <a:pt x="217" y="88"/>
                  <a:pt x="217" y="88"/>
                  <a:pt x="217" y="88"/>
                </a:cubicBezTo>
                <a:cubicBezTo>
                  <a:pt x="217" y="88"/>
                  <a:pt x="217" y="88"/>
                  <a:pt x="217" y="88"/>
                </a:cubicBezTo>
                <a:cubicBezTo>
                  <a:pt x="217" y="88"/>
                  <a:pt x="217" y="88"/>
                  <a:pt x="216" y="88"/>
                </a:cubicBezTo>
                <a:close/>
                <a:moveTo>
                  <a:pt x="265" y="82"/>
                </a:moveTo>
                <a:cubicBezTo>
                  <a:pt x="265" y="82"/>
                  <a:pt x="265" y="82"/>
                  <a:pt x="265" y="82"/>
                </a:cubicBezTo>
                <a:cubicBezTo>
                  <a:pt x="265" y="82"/>
                  <a:pt x="265" y="82"/>
                  <a:pt x="265" y="82"/>
                </a:cubicBezTo>
                <a:cubicBezTo>
                  <a:pt x="265" y="82"/>
                  <a:pt x="265" y="82"/>
                  <a:pt x="265" y="82"/>
                </a:cubicBezTo>
                <a:cubicBezTo>
                  <a:pt x="265" y="82"/>
                  <a:pt x="265" y="82"/>
                  <a:pt x="265" y="82"/>
                </a:cubicBezTo>
                <a:cubicBezTo>
                  <a:pt x="265" y="82"/>
                  <a:pt x="265" y="82"/>
                  <a:pt x="265" y="82"/>
                </a:cubicBezTo>
                <a:cubicBezTo>
                  <a:pt x="265" y="83"/>
                  <a:pt x="264" y="83"/>
                  <a:pt x="264" y="83"/>
                </a:cubicBezTo>
                <a:cubicBezTo>
                  <a:pt x="264" y="83"/>
                  <a:pt x="264" y="83"/>
                  <a:pt x="264" y="83"/>
                </a:cubicBezTo>
                <a:cubicBezTo>
                  <a:pt x="264" y="83"/>
                  <a:pt x="264" y="83"/>
                  <a:pt x="265" y="83"/>
                </a:cubicBezTo>
                <a:cubicBezTo>
                  <a:pt x="265" y="83"/>
                  <a:pt x="265" y="83"/>
                  <a:pt x="265" y="83"/>
                </a:cubicBezTo>
                <a:cubicBezTo>
                  <a:pt x="265" y="83"/>
                  <a:pt x="265" y="83"/>
                  <a:pt x="265" y="83"/>
                </a:cubicBezTo>
                <a:cubicBezTo>
                  <a:pt x="265" y="83"/>
                  <a:pt x="265" y="83"/>
                  <a:pt x="265" y="83"/>
                </a:cubicBezTo>
                <a:cubicBezTo>
                  <a:pt x="265" y="83"/>
                  <a:pt x="265" y="83"/>
                  <a:pt x="265" y="83"/>
                </a:cubicBezTo>
                <a:cubicBezTo>
                  <a:pt x="265" y="83"/>
                  <a:pt x="265" y="83"/>
                  <a:pt x="265" y="83"/>
                </a:cubicBezTo>
                <a:cubicBezTo>
                  <a:pt x="265" y="83"/>
                  <a:pt x="265" y="83"/>
                  <a:pt x="265" y="83"/>
                </a:cubicBezTo>
                <a:cubicBezTo>
                  <a:pt x="265" y="82"/>
                  <a:pt x="265" y="82"/>
                  <a:pt x="265" y="82"/>
                </a:cubicBezTo>
                <a:cubicBezTo>
                  <a:pt x="265" y="82"/>
                  <a:pt x="265" y="82"/>
                  <a:pt x="265" y="82"/>
                </a:cubicBezTo>
                <a:cubicBezTo>
                  <a:pt x="265" y="82"/>
                  <a:pt x="265" y="82"/>
                  <a:pt x="265" y="82"/>
                </a:cubicBezTo>
                <a:cubicBezTo>
                  <a:pt x="265" y="82"/>
                  <a:pt x="265" y="82"/>
                  <a:pt x="265" y="82"/>
                </a:cubicBezTo>
                <a:close/>
                <a:moveTo>
                  <a:pt x="265" y="81"/>
                </a:moveTo>
                <a:cubicBezTo>
                  <a:pt x="265" y="81"/>
                  <a:pt x="265" y="81"/>
                  <a:pt x="265" y="81"/>
                </a:cubicBezTo>
                <a:cubicBezTo>
                  <a:pt x="265" y="81"/>
                  <a:pt x="265" y="81"/>
                  <a:pt x="265" y="81"/>
                </a:cubicBezTo>
                <a:cubicBezTo>
                  <a:pt x="265" y="81"/>
                  <a:pt x="264" y="81"/>
                  <a:pt x="265" y="81"/>
                </a:cubicBezTo>
                <a:cubicBezTo>
                  <a:pt x="265" y="81"/>
                  <a:pt x="265" y="81"/>
                  <a:pt x="265" y="81"/>
                </a:cubicBezTo>
                <a:cubicBezTo>
                  <a:pt x="265" y="81"/>
                  <a:pt x="265" y="81"/>
                  <a:pt x="265" y="81"/>
                </a:cubicBezTo>
                <a:cubicBezTo>
                  <a:pt x="265" y="82"/>
                  <a:pt x="265" y="82"/>
                  <a:pt x="265" y="82"/>
                </a:cubicBezTo>
                <a:cubicBezTo>
                  <a:pt x="265" y="82"/>
                  <a:pt x="265" y="82"/>
                  <a:pt x="265" y="82"/>
                </a:cubicBezTo>
                <a:cubicBezTo>
                  <a:pt x="265" y="82"/>
                  <a:pt x="265" y="82"/>
                  <a:pt x="265" y="82"/>
                </a:cubicBezTo>
                <a:cubicBezTo>
                  <a:pt x="265" y="82"/>
                  <a:pt x="265" y="82"/>
                  <a:pt x="265" y="82"/>
                </a:cubicBezTo>
                <a:cubicBezTo>
                  <a:pt x="265" y="81"/>
                  <a:pt x="265" y="81"/>
                  <a:pt x="265" y="81"/>
                </a:cubicBezTo>
                <a:cubicBezTo>
                  <a:pt x="265" y="81"/>
                  <a:pt x="265" y="81"/>
                  <a:pt x="265" y="81"/>
                </a:cubicBezTo>
                <a:cubicBezTo>
                  <a:pt x="265" y="81"/>
                  <a:pt x="265" y="81"/>
                  <a:pt x="265" y="81"/>
                </a:cubicBezTo>
                <a:cubicBezTo>
                  <a:pt x="265" y="81"/>
                  <a:pt x="265" y="81"/>
                  <a:pt x="265" y="81"/>
                </a:cubicBezTo>
                <a:close/>
                <a:moveTo>
                  <a:pt x="255" y="73"/>
                </a:moveTo>
                <a:cubicBezTo>
                  <a:pt x="254" y="73"/>
                  <a:pt x="254" y="73"/>
                  <a:pt x="254" y="73"/>
                </a:cubicBezTo>
                <a:cubicBezTo>
                  <a:pt x="254" y="73"/>
                  <a:pt x="254" y="73"/>
                  <a:pt x="254" y="73"/>
                </a:cubicBezTo>
                <a:cubicBezTo>
                  <a:pt x="254" y="73"/>
                  <a:pt x="254" y="74"/>
                  <a:pt x="254" y="74"/>
                </a:cubicBezTo>
                <a:cubicBezTo>
                  <a:pt x="254" y="74"/>
                  <a:pt x="254" y="74"/>
                  <a:pt x="254" y="75"/>
                </a:cubicBezTo>
                <a:cubicBezTo>
                  <a:pt x="254" y="75"/>
                  <a:pt x="254" y="75"/>
                  <a:pt x="254" y="75"/>
                </a:cubicBezTo>
                <a:cubicBezTo>
                  <a:pt x="254" y="75"/>
                  <a:pt x="253" y="75"/>
                  <a:pt x="253" y="76"/>
                </a:cubicBezTo>
                <a:cubicBezTo>
                  <a:pt x="253" y="76"/>
                  <a:pt x="253" y="76"/>
                  <a:pt x="253" y="76"/>
                </a:cubicBezTo>
                <a:cubicBezTo>
                  <a:pt x="253" y="76"/>
                  <a:pt x="253" y="76"/>
                  <a:pt x="253" y="77"/>
                </a:cubicBezTo>
                <a:cubicBezTo>
                  <a:pt x="253" y="77"/>
                  <a:pt x="253" y="77"/>
                  <a:pt x="253" y="77"/>
                </a:cubicBezTo>
                <a:cubicBezTo>
                  <a:pt x="253" y="77"/>
                  <a:pt x="253" y="77"/>
                  <a:pt x="253" y="77"/>
                </a:cubicBezTo>
                <a:cubicBezTo>
                  <a:pt x="253" y="77"/>
                  <a:pt x="253" y="77"/>
                  <a:pt x="253" y="78"/>
                </a:cubicBezTo>
                <a:cubicBezTo>
                  <a:pt x="252" y="78"/>
                  <a:pt x="252" y="78"/>
                  <a:pt x="252" y="78"/>
                </a:cubicBezTo>
                <a:cubicBezTo>
                  <a:pt x="253" y="78"/>
                  <a:pt x="253" y="78"/>
                  <a:pt x="253" y="77"/>
                </a:cubicBezTo>
                <a:cubicBezTo>
                  <a:pt x="253" y="77"/>
                  <a:pt x="253" y="77"/>
                  <a:pt x="253" y="77"/>
                </a:cubicBezTo>
                <a:cubicBezTo>
                  <a:pt x="253" y="77"/>
                  <a:pt x="253" y="77"/>
                  <a:pt x="253" y="77"/>
                </a:cubicBezTo>
                <a:cubicBezTo>
                  <a:pt x="253" y="77"/>
                  <a:pt x="253" y="77"/>
                  <a:pt x="253" y="77"/>
                </a:cubicBezTo>
                <a:cubicBezTo>
                  <a:pt x="253" y="77"/>
                  <a:pt x="253" y="77"/>
                  <a:pt x="253" y="77"/>
                </a:cubicBezTo>
                <a:cubicBezTo>
                  <a:pt x="253" y="76"/>
                  <a:pt x="253" y="76"/>
                  <a:pt x="253" y="76"/>
                </a:cubicBezTo>
                <a:cubicBezTo>
                  <a:pt x="254" y="76"/>
                  <a:pt x="254" y="76"/>
                  <a:pt x="254" y="76"/>
                </a:cubicBezTo>
                <a:cubicBezTo>
                  <a:pt x="254" y="75"/>
                  <a:pt x="254" y="75"/>
                  <a:pt x="254" y="75"/>
                </a:cubicBezTo>
                <a:cubicBezTo>
                  <a:pt x="254" y="75"/>
                  <a:pt x="254" y="74"/>
                  <a:pt x="255" y="74"/>
                </a:cubicBezTo>
                <a:cubicBezTo>
                  <a:pt x="255" y="74"/>
                  <a:pt x="255" y="74"/>
                  <a:pt x="255" y="73"/>
                </a:cubicBezTo>
                <a:cubicBezTo>
                  <a:pt x="255" y="73"/>
                  <a:pt x="255" y="73"/>
                  <a:pt x="255" y="73"/>
                </a:cubicBezTo>
                <a:cubicBezTo>
                  <a:pt x="255" y="73"/>
                  <a:pt x="255" y="73"/>
                  <a:pt x="255" y="73"/>
                </a:cubicBezTo>
                <a:close/>
                <a:moveTo>
                  <a:pt x="265" y="78"/>
                </a:moveTo>
                <a:cubicBezTo>
                  <a:pt x="265" y="78"/>
                  <a:pt x="265" y="78"/>
                  <a:pt x="264" y="77"/>
                </a:cubicBezTo>
                <a:cubicBezTo>
                  <a:pt x="265" y="77"/>
                  <a:pt x="265" y="77"/>
                  <a:pt x="265" y="77"/>
                </a:cubicBezTo>
                <a:cubicBezTo>
                  <a:pt x="265" y="77"/>
                  <a:pt x="265" y="78"/>
                  <a:pt x="265" y="78"/>
                </a:cubicBezTo>
                <a:cubicBezTo>
                  <a:pt x="265" y="78"/>
                  <a:pt x="265" y="77"/>
                  <a:pt x="265" y="77"/>
                </a:cubicBezTo>
                <a:cubicBezTo>
                  <a:pt x="265" y="77"/>
                  <a:pt x="265" y="77"/>
                  <a:pt x="265" y="77"/>
                </a:cubicBezTo>
                <a:cubicBezTo>
                  <a:pt x="265" y="77"/>
                  <a:pt x="265" y="77"/>
                  <a:pt x="265" y="77"/>
                </a:cubicBezTo>
                <a:cubicBezTo>
                  <a:pt x="265" y="77"/>
                  <a:pt x="265" y="77"/>
                  <a:pt x="265" y="77"/>
                </a:cubicBezTo>
                <a:cubicBezTo>
                  <a:pt x="265" y="77"/>
                  <a:pt x="265" y="77"/>
                  <a:pt x="265" y="77"/>
                </a:cubicBezTo>
                <a:cubicBezTo>
                  <a:pt x="265" y="77"/>
                  <a:pt x="265" y="77"/>
                  <a:pt x="265" y="76"/>
                </a:cubicBezTo>
                <a:cubicBezTo>
                  <a:pt x="265" y="76"/>
                  <a:pt x="265" y="76"/>
                  <a:pt x="265" y="76"/>
                </a:cubicBezTo>
                <a:cubicBezTo>
                  <a:pt x="265" y="76"/>
                  <a:pt x="265" y="76"/>
                  <a:pt x="265" y="76"/>
                </a:cubicBezTo>
                <a:cubicBezTo>
                  <a:pt x="265" y="76"/>
                  <a:pt x="265" y="76"/>
                  <a:pt x="265" y="76"/>
                </a:cubicBezTo>
                <a:cubicBezTo>
                  <a:pt x="265" y="76"/>
                  <a:pt x="265" y="76"/>
                  <a:pt x="265" y="75"/>
                </a:cubicBezTo>
                <a:cubicBezTo>
                  <a:pt x="265" y="75"/>
                  <a:pt x="265" y="75"/>
                  <a:pt x="265" y="75"/>
                </a:cubicBezTo>
                <a:cubicBezTo>
                  <a:pt x="265" y="75"/>
                  <a:pt x="265" y="75"/>
                  <a:pt x="265" y="75"/>
                </a:cubicBezTo>
                <a:cubicBezTo>
                  <a:pt x="265" y="75"/>
                  <a:pt x="265" y="75"/>
                  <a:pt x="265" y="75"/>
                </a:cubicBezTo>
                <a:cubicBezTo>
                  <a:pt x="265" y="75"/>
                  <a:pt x="265" y="75"/>
                  <a:pt x="265" y="75"/>
                </a:cubicBezTo>
                <a:cubicBezTo>
                  <a:pt x="265" y="75"/>
                  <a:pt x="265" y="75"/>
                  <a:pt x="265" y="75"/>
                </a:cubicBezTo>
                <a:cubicBezTo>
                  <a:pt x="265" y="75"/>
                  <a:pt x="265" y="75"/>
                  <a:pt x="265" y="75"/>
                </a:cubicBezTo>
                <a:cubicBezTo>
                  <a:pt x="265" y="75"/>
                  <a:pt x="265" y="75"/>
                  <a:pt x="265" y="75"/>
                </a:cubicBezTo>
                <a:cubicBezTo>
                  <a:pt x="265" y="74"/>
                  <a:pt x="264" y="74"/>
                  <a:pt x="264" y="74"/>
                </a:cubicBezTo>
                <a:cubicBezTo>
                  <a:pt x="264" y="74"/>
                  <a:pt x="264" y="74"/>
                  <a:pt x="264" y="74"/>
                </a:cubicBezTo>
                <a:cubicBezTo>
                  <a:pt x="264" y="74"/>
                  <a:pt x="263" y="74"/>
                  <a:pt x="263" y="74"/>
                </a:cubicBezTo>
                <a:cubicBezTo>
                  <a:pt x="264" y="74"/>
                  <a:pt x="263" y="74"/>
                  <a:pt x="263" y="74"/>
                </a:cubicBezTo>
                <a:cubicBezTo>
                  <a:pt x="263" y="75"/>
                  <a:pt x="264" y="74"/>
                  <a:pt x="264" y="75"/>
                </a:cubicBezTo>
                <a:cubicBezTo>
                  <a:pt x="264" y="75"/>
                  <a:pt x="264" y="75"/>
                  <a:pt x="264" y="75"/>
                </a:cubicBezTo>
                <a:cubicBezTo>
                  <a:pt x="263" y="75"/>
                  <a:pt x="263" y="75"/>
                  <a:pt x="263" y="75"/>
                </a:cubicBezTo>
                <a:cubicBezTo>
                  <a:pt x="263" y="75"/>
                  <a:pt x="263" y="75"/>
                  <a:pt x="263" y="75"/>
                </a:cubicBezTo>
                <a:cubicBezTo>
                  <a:pt x="263" y="75"/>
                  <a:pt x="263" y="75"/>
                  <a:pt x="263" y="75"/>
                </a:cubicBezTo>
                <a:cubicBezTo>
                  <a:pt x="263" y="75"/>
                  <a:pt x="263" y="75"/>
                  <a:pt x="263" y="75"/>
                </a:cubicBezTo>
                <a:cubicBezTo>
                  <a:pt x="263" y="75"/>
                  <a:pt x="263" y="75"/>
                  <a:pt x="263" y="75"/>
                </a:cubicBezTo>
                <a:cubicBezTo>
                  <a:pt x="263" y="75"/>
                  <a:pt x="263" y="75"/>
                  <a:pt x="263" y="76"/>
                </a:cubicBezTo>
                <a:cubicBezTo>
                  <a:pt x="263" y="76"/>
                  <a:pt x="263" y="76"/>
                  <a:pt x="263" y="76"/>
                </a:cubicBezTo>
                <a:cubicBezTo>
                  <a:pt x="263" y="76"/>
                  <a:pt x="263" y="76"/>
                  <a:pt x="263" y="76"/>
                </a:cubicBezTo>
                <a:cubicBezTo>
                  <a:pt x="262" y="76"/>
                  <a:pt x="262" y="76"/>
                  <a:pt x="262" y="76"/>
                </a:cubicBezTo>
                <a:cubicBezTo>
                  <a:pt x="262" y="76"/>
                  <a:pt x="262" y="76"/>
                  <a:pt x="262" y="76"/>
                </a:cubicBezTo>
                <a:cubicBezTo>
                  <a:pt x="262" y="76"/>
                  <a:pt x="262" y="76"/>
                  <a:pt x="262" y="76"/>
                </a:cubicBezTo>
                <a:cubicBezTo>
                  <a:pt x="262" y="76"/>
                  <a:pt x="262" y="76"/>
                  <a:pt x="262" y="76"/>
                </a:cubicBezTo>
                <a:cubicBezTo>
                  <a:pt x="262" y="76"/>
                  <a:pt x="262" y="76"/>
                  <a:pt x="262" y="76"/>
                </a:cubicBezTo>
                <a:cubicBezTo>
                  <a:pt x="262" y="76"/>
                  <a:pt x="263" y="76"/>
                  <a:pt x="263" y="76"/>
                </a:cubicBezTo>
                <a:cubicBezTo>
                  <a:pt x="263" y="76"/>
                  <a:pt x="263" y="76"/>
                  <a:pt x="263" y="76"/>
                </a:cubicBezTo>
                <a:cubicBezTo>
                  <a:pt x="263" y="76"/>
                  <a:pt x="263" y="76"/>
                  <a:pt x="263" y="76"/>
                </a:cubicBezTo>
                <a:cubicBezTo>
                  <a:pt x="263" y="77"/>
                  <a:pt x="263" y="77"/>
                  <a:pt x="263" y="77"/>
                </a:cubicBezTo>
                <a:cubicBezTo>
                  <a:pt x="263" y="77"/>
                  <a:pt x="263" y="77"/>
                  <a:pt x="262" y="77"/>
                </a:cubicBezTo>
                <a:cubicBezTo>
                  <a:pt x="262" y="77"/>
                  <a:pt x="262" y="77"/>
                  <a:pt x="262" y="77"/>
                </a:cubicBezTo>
                <a:cubicBezTo>
                  <a:pt x="262" y="77"/>
                  <a:pt x="262" y="77"/>
                  <a:pt x="262" y="77"/>
                </a:cubicBezTo>
                <a:cubicBezTo>
                  <a:pt x="262" y="77"/>
                  <a:pt x="262" y="77"/>
                  <a:pt x="262" y="77"/>
                </a:cubicBezTo>
                <a:cubicBezTo>
                  <a:pt x="262" y="77"/>
                  <a:pt x="262" y="78"/>
                  <a:pt x="262" y="78"/>
                </a:cubicBezTo>
                <a:cubicBezTo>
                  <a:pt x="262" y="78"/>
                  <a:pt x="262" y="78"/>
                  <a:pt x="262" y="78"/>
                </a:cubicBezTo>
                <a:cubicBezTo>
                  <a:pt x="262" y="78"/>
                  <a:pt x="262" y="78"/>
                  <a:pt x="262" y="78"/>
                </a:cubicBezTo>
                <a:cubicBezTo>
                  <a:pt x="262" y="78"/>
                  <a:pt x="262" y="79"/>
                  <a:pt x="262" y="79"/>
                </a:cubicBezTo>
                <a:cubicBezTo>
                  <a:pt x="262" y="79"/>
                  <a:pt x="262" y="79"/>
                  <a:pt x="262" y="79"/>
                </a:cubicBezTo>
                <a:cubicBezTo>
                  <a:pt x="262" y="79"/>
                  <a:pt x="262" y="78"/>
                  <a:pt x="262" y="78"/>
                </a:cubicBezTo>
                <a:cubicBezTo>
                  <a:pt x="262" y="78"/>
                  <a:pt x="262" y="78"/>
                  <a:pt x="262" y="78"/>
                </a:cubicBezTo>
                <a:cubicBezTo>
                  <a:pt x="262" y="78"/>
                  <a:pt x="262" y="78"/>
                  <a:pt x="262" y="78"/>
                </a:cubicBezTo>
                <a:cubicBezTo>
                  <a:pt x="262" y="78"/>
                  <a:pt x="261" y="78"/>
                  <a:pt x="261" y="78"/>
                </a:cubicBezTo>
                <a:cubicBezTo>
                  <a:pt x="261" y="78"/>
                  <a:pt x="261" y="78"/>
                  <a:pt x="261" y="78"/>
                </a:cubicBezTo>
                <a:cubicBezTo>
                  <a:pt x="261" y="78"/>
                  <a:pt x="261" y="78"/>
                  <a:pt x="261" y="79"/>
                </a:cubicBezTo>
                <a:cubicBezTo>
                  <a:pt x="261" y="79"/>
                  <a:pt x="261" y="79"/>
                  <a:pt x="261" y="79"/>
                </a:cubicBezTo>
                <a:cubicBezTo>
                  <a:pt x="261" y="79"/>
                  <a:pt x="261" y="79"/>
                  <a:pt x="261" y="79"/>
                </a:cubicBezTo>
                <a:cubicBezTo>
                  <a:pt x="261" y="79"/>
                  <a:pt x="262" y="79"/>
                  <a:pt x="262" y="79"/>
                </a:cubicBezTo>
                <a:cubicBezTo>
                  <a:pt x="262" y="79"/>
                  <a:pt x="262" y="79"/>
                  <a:pt x="262" y="79"/>
                </a:cubicBezTo>
                <a:cubicBezTo>
                  <a:pt x="262" y="79"/>
                  <a:pt x="262" y="79"/>
                  <a:pt x="262" y="80"/>
                </a:cubicBezTo>
                <a:cubicBezTo>
                  <a:pt x="262" y="80"/>
                  <a:pt x="262" y="80"/>
                  <a:pt x="262" y="80"/>
                </a:cubicBezTo>
                <a:cubicBezTo>
                  <a:pt x="263" y="80"/>
                  <a:pt x="263" y="80"/>
                  <a:pt x="263" y="80"/>
                </a:cubicBezTo>
                <a:cubicBezTo>
                  <a:pt x="263" y="80"/>
                  <a:pt x="263" y="80"/>
                  <a:pt x="263" y="80"/>
                </a:cubicBezTo>
                <a:cubicBezTo>
                  <a:pt x="263" y="80"/>
                  <a:pt x="263" y="80"/>
                  <a:pt x="263" y="80"/>
                </a:cubicBezTo>
                <a:cubicBezTo>
                  <a:pt x="263" y="80"/>
                  <a:pt x="263" y="80"/>
                  <a:pt x="263" y="80"/>
                </a:cubicBezTo>
                <a:cubicBezTo>
                  <a:pt x="263" y="80"/>
                  <a:pt x="263" y="80"/>
                  <a:pt x="263" y="80"/>
                </a:cubicBezTo>
                <a:cubicBezTo>
                  <a:pt x="263" y="80"/>
                  <a:pt x="263" y="81"/>
                  <a:pt x="262" y="80"/>
                </a:cubicBezTo>
                <a:cubicBezTo>
                  <a:pt x="262" y="80"/>
                  <a:pt x="262" y="80"/>
                  <a:pt x="262" y="80"/>
                </a:cubicBezTo>
                <a:cubicBezTo>
                  <a:pt x="262" y="80"/>
                  <a:pt x="262" y="80"/>
                  <a:pt x="262" y="80"/>
                </a:cubicBezTo>
                <a:cubicBezTo>
                  <a:pt x="262" y="80"/>
                  <a:pt x="262" y="80"/>
                  <a:pt x="262" y="79"/>
                </a:cubicBezTo>
                <a:cubicBezTo>
                  <a:pt x="262" y="79"/>
                  <a:pt x="262" y="79"/>
                  <a:pt x="262" y="79"/>
                </a:cubicBezTo>
                <a:cubicBezTo>
                  <a:pt x="261" y="79"/>
                  <a:pt x="261" y="79"/>
                  <a:pt x="261" y="79"/>
                </a:cubicBezTo>
                <a:cubicBezTo>
                  <a:pt x="261" y="79"/>
                  <a:pt x="261" y="79"/>
                  <a:pt x="261" y="79"/>
                </a:cubicBezTo>
                <a:cubicBezTo>
                  <a:pt x="261" y="79"/>
                  <a:pt x="261" y="79"/>
                  <a:pt x="261" y="79"/>
                </a:cubicBezTo>
                <a:cubicBezTo>
                  <a:pt x="261" y="79"/>
                  <a:pt x="261" y="80"/>
                  <a:pt x="261" y="80"/>
                </a:cubicBezTo>
                <a:cubicBezTo>
                  <a:pt x="261" y="80"/>
                  <a:pt x="261" y="80"/>
                  <a:pt x="261" y="80"/>
                </a:cubicBezTo>
                <a:cubicBezTo>
                  <a:pt x="261" y="80"/>
                  <a:pt x="261" y="81"/>
                  <a:pt x="261" y="81"/>
                </a:cubicBezTo>
                <a:cubicBezTo>
                  <a:pt x="261" y="81"/>
                  <a:pt x="261" y="81"/>
                  <a:pt x="261" y="81"/>
                </a:cubicBezTo>
                <a:cubicBezTo>
                  <a:pt x="261" y="81"/>
                  <a:pt x="261" y="81"/>
                  <a:pt x="261" y="81"/>
                </a:cubicBezTo>
                <a:cubicBezTo>
                  <a:pt x="261" y="81"/>
                  <a:pt x="261" y="81"/>
                  <a:pt x="262" y="81"/>
                </a:cubicBezTo>
                <a:cubicBezTo>
                  <a:pt x="262" y="81"/>
                  <a:pt x="262" y="81"/>
                  <a:pt x="262" y="81"/>
                </a:cubicBezTo>
                <a:cubicBezTo>
                  <a:pt x="262" y="81"/>
                  <a:pt x="262" y="82"/>
                  <a:pt x="262" y="81"/>
                </a:cubicBezTo>
                <a:cubicBezTo>
                  <a:pt x="261" y="81"/>
                  <a:pt x="261" y="81"/>
                  <a:pt x="261" y="81"/>
                </a:cubicBezTo>
                <a:cubicBezTo>
                  <a:pt x="261" y="81"/>
                  <a:pt x="261" y="81"/>
                  <a:pt x="261" y="81"/>
                </a:cubicBezTo>
                <a:cubicBezTo>
                  <a:pt x="261" y="81"/>
                  <a:pt x="261" y="81"/>
                  <a:pt x="261" y="81"/>
                </a:cubicBezTo>
                <a:cubicBezTo>
                  <a:pt x="261" y="81"/>
                  <a:pt x="261" y="81"/>
                  <a:pt x="261" y="81"/>
                </a:cubicBezTo>
                <a:cubicBezTo>
                  <a:pt x="261" y="82"/>
                  <a:pt x="261" y="82"/>
                  <a:pt x="261" y="82"/>
                </a:cubicBezTo>
                <a:cubicBezTo>
                  <a:pt x="261" y="82"/>
                  <a:pt x="261" y="83"/>
                  <a:pt x="261" y="83"/>
                </a:cubicBezTo>
                <a:cubicBezTo>
                  <a:pt x="261" y="83"/>
                  <a:pt x="261" y="83"/>
                  <a:pt x="261" y="83"/>
                </a:cubicBezTo>
                <a:cubicBezTo>
                  <a:pt x="261" y="83"/>
                  <a:pt x="261" y="83"/>
                  <a:pt x="261" y="84"/>
                </a:cubicBezTo>
                <a:cubicBezTo>
                  <a:pt x="261" y="84"/>
                  <a:pt x="261" y="84"/>
                  <a:pt x="261" y="84"/>
                </a:cubicBezTo>
                <a:cubicBezTo>
                  <a:pt x="261" y="84"/>
                  <a:pt x="261" y="84"/>
                  <a:pt x="262" y="84"/>
                </a:cubicBezTo>
                <a:cubicBezTo>
                  <a:pt x="262" y="84"/>
                  <a:pt x="262" y="84"/>
                  <a:pt x="262" y="84"/>
                </a:cubicBezTo>
                <a:cubicBezTo>
                  <a:pt x="262" y="84"/>
                  <a:pt x="262" y="84"/>
                  <a:pt x="262" y="84"/>
                </a:cubicBezTo>
                <a:cubicBezTo>
                  <a:pt x="263" y="83"/>
                  <a:pt x="263" y="83"/>
                  <a:pt x="263" y="83"/>
                </a:cubicBezTo>
                <a:cubicBezTo>
                  <a:pt x="263" y="83"/>
                  <a:pt x="263" y="83"/>
                  <a:pt x="263" y="83"/>
                </a:cubicBezTo>
                <a:cubicBezTo>
                  <a:pt x="263" y="83"/>
                  <a:pt x="263" y="83"/>
                  <a:pt x="263" y="83"/>
                </a:cubicBezTo>
                <a:cubicBezTo>
                  <a:pt x="263" y="83"/>
                  <a:pt x="263" y="83"/>
                  <a:pt x="263" y="83"/>
                </a:cubicBezTo>
                <a:cubicBezTo>
                  <a:pt x="263" y="83"/>
                  <a:pt x="263" y="83"/>
                  <a:pt x="263" y="83"/>
                </a:cubicBezTo>
                <a:cubicBezTo>
                  <a:pt x="263" y="82"/>
                  <a:pt x="263" y="82"/>
                  <a:pt x="263" y="82"/>
                </a:cubicBezTo>
                <a:cubicBezTo>
                  <a:pt x="263" y="82"/>
                  <a:pt x="263" y="82"/>
                  <a:pt x="263" y="82"/>
                </a:cubicBezTo>
                <a:cubicBezTo>
                  <a:pt x="264" y="82"/>
                  <a:pt x="264" y="82"/>
                  <a:pt x="264" y="82"/>
                </a:cubicBezTo>
                <a:cubicBezTo>
                  <a:pt x="264" y="82"/>
                  <a:pt x="264" y="82"/>
                  <a:pt x="264" y="82"/>
                </a:cubicBezTo>
                <a:cubicBezTo>
                  <a:pt x="264" y="82"/>
                  <a:pt x="264" y="82"/>
                  <a:pt x="263" y="82"/>
                </a:cubicBezTo>
                <a:cubicBezTo>
                  <a:pt x="263" y="82"/>
                  <a:pt x="264" y="81"/>
                  <a:pt x="263" y="81"/>
                </a:cubicBezTo>
                <a:cubicBezTo>
                  <a:pt x="263" y="81"/>
                  <a:pt x="263" y="81"/>
                  <a:pt x="263" y="81"/>
                </a:cubicBezTo>
                <a:cubicBezTo>
                  <a:pt x="264" y="81"/>
                  <a:pt x="264" y="81"/>
                  <a:pt x="264" y="81"/>
                </a:cubicBezTo>
                <a:cubicBezTo>
                  <a:pt x="264" y="81"/>
                  <a:pt x="264" y="81"/>
                  <a:pt x="264" y="81"/>
                </a:cubicBezTo>
                <a:cubicBezTo>
                  <a:pt x="264" y="81"/>
                  <a:pt x="264" y="82"/>
                  <a:pt x="264" y="81"/>
                </a:cubicBezTo>
                <a:cubicBezTo>
                  <a:pt x="264" y="81"/>
                  <a:pt x="264" y="81"/>
                  <a:pt x="264" y="81"/>
                </a:cubicBezTo>
                <a:cubicBezTo>
                  <a:pt x="264" y="81"/>
                  <a:pt x="264" y="81"/>
                  <a:pt x="264" y="81"/>
                </a:cubicBezTo>
                <a:cubicBezTo>
                  <a:pt x="264" y="81"/>
                  <a:pt x="264" y="81"/>
                  <a:pt x="264" y="81"/>
                </a:cubicBezTo>
                <a:cubicBezTo>
                  <a:pt x="264" y="81"/>
                  <a:pt x="264" y="81"/>
                  <a:pt x="264" y="81"/>
                </a:cubicBezTo>
                <a:cubicBezTo>
                  <a:pt x="264" y="81"/>
                  <a:pt x="264" y="81"/>
                  <a:pt x="264" y="81"/>
                </a:cubicBezTo>
                <a:cubicBezTo>
                  <a:pt x="264" y="80"/>
                  <a:pt x="264" y="80"/>
                  <a:pt x="264" y="80"/>
                </a:cubicBezTo>
                <a:cubicBezTo>
                  <a:pt x="264" y="80"/>
                  <a:pt x="264" y="80"/>
                  <a:pt x="264" y="80"/>
                </a:cubicBezTo>
                <a:cubicBezTo>
                  <a:pt x="264" y="80"/>
                  <a:pt x="263" y="80"/>
                  <a:pt x="264" y="80"/>
                </a:cubicBezTo>
                <a:cubicBezTo>
                  <a:pt x="264" y="80"/>
                  <a:pt x="264" y="80"/>
                  <a:pt x="264" y="80"/>
                </a:cubicBezTo>
                <a:cubicBezTo>
                  <a:pt x="264" y="80"/>
                  <a:pt x="264" y="80"/>
                  <a:pt x="264" y="80"/>
                </a:cubicBezTo>
                <a:cubicBezTo>
                  <a:pt x="264" y="80"/>
                  <a:pt x="264" y="80"/>
                  <a:pt x="265" y="80"/>
                </a:cubicBezTo>
                <a:cubicBezTo>
                  <a:pt x="265" y="80"/>
                  <a:pt x="265" y="80"/>
                  <a:pt x="265" y="80"/>
                </a:cubicBezTo>
                <a:cubicBezTo>
                  <a:pt x="265" y="80"/>
                  <a:pt x="265" y="80"/>
                  <a:pt x="265" y="80"/>
                </a:cubicBezTo>
                <a:cubicBezTo>
                  <a:pt x="265" y="80"/>
                  <a:pt x="265" y="79"/>
                  <a:pt x="265" y="79"/>
                </a:cubicBezTo>
                <a:cubicBezTo>
                  <a:pt x="265" y="79"/>
                  <a:pt x="265" y="79"/>
                  <a:pt x="265" y="79"/>
                </a:cubicBezTo>
                <a:cubicBezTo>
                  <a:pt x="265" y="79"/>
                  <a:pt x="265" y="79"/>
                  <a:pt x="265" y="79"/>
                </a:cubicBezTo>
                <a:cubicBezTo>
                  <a:pt x="265" y="79"/>
                  <a:pt x="265" y="79"/>
                  <a:pt x="265" y="79"/>
                </a:cubicBezTo>
                <a:cubicBezTo>
                  <a:pt x="265" y="79"/>
                  <a:pt x="265" y="79"/>
                  <a:pt x="265" y="79"/>
                </a:cubicBezTo>
                <a:cubicBezTo>
                  <a:pt x="265" y="78"/>
                  <a:pt x="265" y="78"/>
                  <a:pt x="265" y="78"/>
                </a:cubicBezTo>
                <a:cubicBezTo>
                  <a:pt x="265" y="78"/>
                  <a:pt x="265" y="78"/>
                  <a:pt x="265" y="78"/>
                </a:cubicBezTo>
                <a:close/>
                <a:moveTo>
                  <a:pt x="266" y="80"/>
                </a:moveTo>
                <a:cubicBezTo>
                  <a:pt x="266" y="80"/>
                  <a:pt x="266" y="80"/>
                  <a:pt x="266" y="80"/>
                </a:cubicBezTo>
                <a:cubicBezTo>
                  <a:pt x="266" y="80"/>
                  <a:pt x="266" y="80"/>
                  <a:pt x="266" y="80"/>
                </a:cubicBezTo>
                <a:cubicBezTo>
                  <a:pt x="266" y="80"/>
                  <a:pt x="266" y="80"/>
                  <a:pt x="266" y="80"/>
                </a:cubicBezTo>
                <a:cubicBezTo>
                  <a:pt x="266" y="80"/>
                  <a:pt x="266" y="80"/>
                  <a:pt x="266" y="80"/>
                </a:cubicBezTo>
                <a:cubicBezTo>
                  <a:pt x="266" y="80"/>
                  <a:pt x="266" y="81"/>
                  <a:pt x="266" y="81"/>
                </a:cubicBezTo>
                <a:cubicBezTo>
                  <a:pt x="266" y="81"/>
                  <a:pt x="266" y="81"/>
                  <a:pt x="266" y="81"/>
                </a:cubicBezTo>
                <a:cubicBezTo>
                  <a:pt x="266" y="81"/>
                  <a:pt x="266" y="81"/>
                  <a:pt x="266" y="81"/>
                </a:cubicBezTo>
                <a:cubicBezTo>
                  <a:pt x="266" y="81"/>
                  <a:pt x="266" y="81"/>
                  <a:pt x="266" y="81"/>
                </a:cubicBezTo>
                <a:cubicBezTo>
                  <a:pt x="266" y="81"/>
                  <a:pt x="266" y="81"/>
                  <a:pt x="266" y="81"/>
                </a:cubicBezTo>
                <a:cubicBezTo>
                  <a:pt x="266" y="81"/>
                  <a:pt x="266" y="81"/>
                  <a:pt x="266" y="81"/>
                </a:cubicBezTo>
                <a:cubicBezTo>
                  <a:pt x="266" y="81"/>
                  <a:pt x="266" y="80"/>
                  <a:pt x="266" y="80"/>
                </a:cubicBezTo>
                <a:cubicBezTo>
                  <a:pt x="266" y="80"/>
                  <a:pt x="266" y="80"/>
                  <a:pt x="266" y="80"/>
                </a:cubicBezTo>
                <a:cubicBezTo>
                  <a:pt x="266" y="80"/>
                  <a:pt x="266" y="80"/>
                  <a:pt x="266" y="80"/>
                </a:cubicBezTo>
                <a:cubicBezTo>
                  <a:pt x="266" y="80"/>
                  <a:pt x="266" y="80"/>
                  <a:pt x="266" y="80"/>
                </a:cubicBezTo>
                <a:cubicBezTo>
                  <a:pt x="266" y="80"/>
                  <a:pt x="266" y="80"/>
                  <a:pt x="266" y="80"/>
                </a:cubicBezTo>
                <a:close/>
                <a:moveTo>
                  <a:pt x="239" y="63"/>
                </a:moveTo>
                <a:cubicBezTo>
                  <a:pt x="239" y="63"/>
                  <a:pt x="239" y="63"/>
                  <a:pt x="239" y="63"/>
                </a:cubicBezTo>
                <a:cubicBezTo>
                  <a:pt x="239" y="63"/>
                  <a:pt x="239" y="63"/>
                  <a:pt x="239" y="63"/>
                </a:cubicBezTo>
                <a:cubicBezTo>
                  <a:pt x="239" y="63"/>
                  <a:pt x="239" y="63"/>
                  <a:pt x="239" y="63"/>
                </a:cubicBezTo>
                <a:cubicBezTo>
                  <a:pt x="239" y="63"/>
                  <a:pt x="239" y="63"/>
                  <a:pt x="239" y="62"/>
                </a:cubicBezTo>
                <a:cubicBezTo>
                  <a:pt x="239" y="62"/>
                  <a:pt x="239" y="62"/>
                  <a:pt x="239" y="62"/>
                </a:cubicBezTo>
                <a:cubicBezTo>
                  <a:pt x="239" y="62"/>
                  <a:pt x="239" y="62"/>
                  <a:pt x="239" y="62"/>
                </a:cubicBezTo>
                <a:cubicBezTo>
                  <a:pt x="239" y="62"/>
                  <a:pt x="239" y="62"/>
                  <a:pt x="239" y="62"/>
                </a:cubicBezTo>
                <a:cubicBezTo>
                  <a:pt x="239" y="62"/>
                  <a:pt x="239" y="62"/>
                  <a:pt x="239" y="62"/>
                </a:cubicBezTo>
                <a:cubicBezTo>
                  <a:pt x="239" y="61"/>
                  <a:pt x="239" y="61"/>
                  <a:pt x="239" y="61"/>
                </a:cubicBezTo>
                <a:cubicBezTo>
                  <a:pt x="239" y="61"/>
                  <a:pt x="239" y="61"/>
                  <a:pt x="239" y="61"/>
                </a:cubicBezTo>
                <a:cubicBezTo>
                  <a:pt x="239" y="61"/>
                  <a:pt x="239" y="61"/>
                  <a:pt x="239" y="61"/>
                </a:cubicBezTo>
                <a:cubicBezTo>
                  <a:pt x="239" y="61"/>
                  <a:pt x="239" y="61"/>
                  <a:pt x="239" y="61"/>
                </a:cubicBezTo>
                <a:cubicBezTo>
                  <a:pt x="239" y="61"/>
                  <a:pt x="239" y="61"/>
                  <a:pt x="239" y="61"/>
                </a:cubicBezTo>
                <a:cubicBezTo>
                  <a:pt x="239" y="61"/>
                  <a:pt x="239" y="61"/>
                  <a:pt x="239" y="61"/>
                </a:cubicBezTo>
                <a:cubicBezTo>
                  <a:pt x="239" y="61"/>
                  <a:pt x="239" y="61"/>
                  <a:pt x="239" y="61"/>
                </a:cubicBezTo>
                <a:cubicBezTo>
                  <a:pt x="239" y="60"/>
                  <a:pt x="239" y="60"/>
                  <a:pt x="239" y="60"/>
                </a:cubicBezTo>
                <a:cubicBezTo>
                  <a:pt x="239" y="60"/>
                  <a:pt x="239" y="60"/>
                  <a:pt x="239" y="60"/>
                </a:cubicBezTo>
                <a:cubicBezTo>
                  <a:pt x="239" y="60"/>
                  <a:pt x="238" y="60"/>
                  <a:pt x="238" y="60"/>
                </a:cubicBezTo>
                <a:cubicBezTo>
                  <a:pt x="238" y="60"/>
                  <a:pt x="238" y="60"/>
                  <a:pt x="238" y="60"/>
                </a:cubicBezTo>
                <a:cubicBezTo>
                  <a:pt x="238" y="60"/>
                  <a:pt x="238" y="60"/>
                  <a:pt x="238" y="60"/>
                </a:cubicBezTo>
                <a:cubicBezTo>
                  <a:pt x="238" y="60"/>
                  <a:pt x="238" y="60"/>
                  <a:pt x="238" y="60"/>
                </a:cubicBezTo>
                <a:cubicBezTo>
                  <a:pt x="238" y="60"/>
                  <a:pt x="238" y="60"/>
                  <a:pt x="238" y="60"/>
                </a:cubicBezTo>
                <a:cubicBezTo>
                  <a:pt x="238" y="59"/>
                  <a:pt x="238" y="59"/>
                  <a:pt x="238" y="59"/>
                </a:cubicBezTo>
                <a:cubicBezTo>
                  <a:pt x="237" y="59"/>
                  <a:pt x="237" y="59"/>
                  <a:pt x="237" y="58"/>
                </a:cubicBezTo>
                <a:cubicBezTo>
                  <a:pt x="237" y="58"/>
                  <a:pt x="237" y="58"/>
                  <a:pt x="237" y="58"/>
                </a:cubicBezTo>
                <a:cubicBezTo>
                  <a:pt x="237" y="58"/>
                  <a:pt x="237" y="58"/>
                  <a:pt x="237" y="58"/>
                </a:cubicBezTo>
                <a:cubicBezTo>
                  <a:pt x="237" y="58"/>
                  <a:pt x="237" y="58"/>
                  <a:pt x="237" y="58"/>
                </a:cubicBezTo>
                <a:cubicBezTo>
                  <a:pt x="237" y="58"/>
                  <a:pt x="237" y="58"/>
                  <a:pt x="236" y="58"/>
                </a:cubicBezTo>
                <a:cubicBezTo>
                  <a:pt x="236" y="58"/>
                  <a:pt x="236" y="58"/>
                  <a:pt x="236" y="58"/>
                </a:cubicBezTo>
                <a:cubicBezTo>
                  <a:pt x="236" y="57"/>
                  <a:pt x="235" y="57"/>
                  <a:pt x="235" y="58"/>
                </a:cubicBezTo>
                <a:cubicBezTo>
                  <a:pt x="235" y="58"/>
                  <a:pt x="235" y="58"/>
                  <a:pt x="235" y="57"/>
                </a:cubicBezTo>
                <a:cubicBezTo>
                  <a:pt x="235" y="57"/>
                  <a:pt x="235" y="57"/>
                  <a:pt x="234" y="57"/>
                </a:cubicBezTo>
                <a:cubicBezTo>
                  <a:pt x="234" y="58"/>
                  <a:pt x="234" y="58"/>
                  <a:pt x="234" y="58"/>
                </a:cubicBezTo>
                <a:cubicBezTo>
                  <a:pt x="234" y="58"/>
                  <a:pt x="234" y="58"/>
                  <a:pt x="234" y="58"/>
                </a:cubicBezTo>
                <a:cubicBezTo>
                  <a:pt x="234" y="58"/>
                  <a:pt x="234" y="58"/>
                  <a:pt x="234" y="58"/>
                </a:cubicBezTo>
                <a:cubicBezTo>
                  <a:pt x="234" y="58"/>
                  <a:pt x="234" y="58"/>
                  <a:pt x="234" y="58"/>
                </a:cubicBezTo>
                <a:cubicBezTo>
                  <a:pt x="234" y="58"/>
                  <a:pt x="234" y="58"/>
                  <a:pt x="234" y="57"/>
                </a:cubicBezTo>
                <a:cubicBezTo>
                  <a:pt x="233" y="57"/>
                  <a:pt x="233" y="57"/>
                  <a:pt x="233" y="57"/>
                </a:cubicBezTo>
                <a:cubicBezTo>
                  <a:pt x="233" y="57"/>
                  <a:pt x="233" y="57"/>
                  <a:pt x="233" y="57"/>
                </a:cubicBezTo>
                <a:cubicBezTo>
                  <a:pt x="233" y="57"/>
                  <a:pt x="233" y="57"/>
                  <a:pt x="233" y="57"/>
                </a:cubicBezTo>
                <a:cubicBezTo>
                  <a:pt x="233" y="57"/>
                  <a:pt x="233" y="57"/>
                  <a:pt x="233" y="57"/>
                </a:cubicBezTo>
                <a:cubicBezTo>
                  <a:pt x="233" y="57"/>
                  <a:pt x="232" y="57"/>
                  <a:pt x="232" y="57"/>
                </a:cubicBezTo>
                <a:cubicBezTo>
                  <a:pt x="232" y="57"/>
                  <a:pt x="232" y="57"/>
                  <a:pt x="232" y="57"/>
                </a:cubicBezTo>
                <a:cubicBezTo>
                  <a:pt x="232" y="57"/>
                  <a:pt x="232" y="57"/>
                  <a:pt x="232" y="57"/>
                </a:cubicBezTo>
                <a:cubicBezTo>
                  <a:pt x="232" y="57"/>
                  <a:pt x="232" y="57"/>
                  <a:pt x="232" y="57"/>
                </a:cubicBezTo>
                <a:cubicBezTo>
                  <a:pt x="232" y="57"/>
                  <a:pt x="232" y="57"/>
                  <a:pt x="232" y="57"/>
                </a:cubicBezTo>
                <a:cubicBezTo>
                  <a:pt x="232" y="57"/>
                  <a:pt x="232" y="57"/>
                  <a:pt x="232" y="57"/>
                </a:cubicBezTo>
                <a:cubicBezTo>
                  <a:pt x="232" y="57"/>
                  <a:pt x="231" y="56"/>
                  <a:pt x="231" y="56"/>
                </a:cubicBezTo>
                <a:cubicBezTo>
                  <a:pt x="231" y="56"/>
                  <a:pt x="231" y="56"/>
                  <a:pt x="231" y="56"/>
                </a:cubicBezTo>
                <a:cubicBezTo>
                  <a:pt x="231" y="56"/>
                  <a:pt x="231" y="56"/>
                  <a:pt x="231" y="56"/>
                </a:cubicBezTo>
                <a:cubicBezTo>
                  <a:pt x="231" y="56"/>
                  <a:pt x="231" y="56"/>
                  <a:pt x="231" y="56"/>
                </a:cubicBezTo>
                <a:cubicBezTo>
                  <a:pt x="231" y="56"/>
                  <a:pt x="231" y="56"/>
                  <a:pt x="231" y="56"/>
                </a:cubicBezTo>
                <a:cubicBezTo>
                  <a:pt x="230" y="56"/>
                  <a:pt x="230" y="56"/>
                  <a:pt x="230" y="56"/>
                </a:cubicBezTo>
                <a:cubicBezTo>
                  <a:pt x="230" y="56"/>
                  <a:pt x="230" y="56"/>
                  <a:pt x="230" y="56"/>
                </a:cubicBezTo>
                <a:cubicBezTo>
                  <a:pt x="230" y="56"/>
                  <a:pt x="230" y="56"/>
                  <a:pt x="230" y="56"/>
                </a:cubicBezTo>
                <a:cubicBezTo>
                  <a:pt x="230" y="56"/>
                  <a:pt x="230" y="56"/>
                  <a:pt x="230" y="56"/>
                </a:cubicBezTo>
                <a:cubicBezTo>
                  <a:pt x="230" y="56"/>
                  <a:pt x="229" y="56"/>
                  <a:pt x="229" y="56"/>
                </a:cubicBezTo>
                <a:cubicBezTo>
                  <a:pt x="229" y="56"/>
                  <a:pt x="229" y="56"/>
                  <a:pt x="229" y="56"/>
                </a:cubicBezTo>
                <a:cubicBezTo>
                  <a:pt x="229" y="56"/>
                  <a:pt x="229" y="56"/>
                  <a:pt x="229" y="57"/>
                </a:cubicBezTo>
                <a:cubicBezTo>
                  <a:pt x="229" y="57"/>
                  <a:pt x="229" y="57"/>
                  <a:pt x="229" y="57"/>
                </a:cubicBezTo>
                <a:cubicBezTo>
                  <a:pt x="229" y="57"/>
                  <a:pt x="229" y="57"/>
                  <a:pt x="229" y="57"/>
                </a:cubicBezTo>
                <a:cubicBezTo>
                  <a:pt x="229" y="57"/>
                  <a:pt x="228" y="57"/>
                  <a:pt x="228" y="57"/>
                </a:cubicBezTo>
                <a:cubicBezTo>
                  <a:pt x="228" y="57"/>
                  <a:pt x="228" y="57"/>
                  <a:pt x="228" y="57"/>
                </a:cubicBezTo>
                <a:cubicBezTo>
                  <a:pt x="228" y="57"/>
                  <a:pt x="228" y="57"/>
                  <a:pt x="228" y="57"/>
                </a:cubicBezTo>
                <a:cubicBezTo>
                  <a:pt x="227" y="57"/>
                  <a:pt x="227" y="57"/>
                  <a:pt x="227" y="57"/>
                </a:cubicBezTo>
                <a:cubicBezTo>
                  <a:pt x="227" y="57"/>
                  <a:pt x="227" y="57"/>
                  <a:pt x="227" y="56"/>
                </a:cubicBezTo>
                <a:cubicBezTo>
                  <a:pt x="227" y="56"/>
                  <a:pt x="227" y="56"/>
                  <a:pt x="227" y="56"/>
                </a:cubicBezTo>
                <a:cubicBezTo>
                  <a:pt x="227" y="56"/>
                  <a:pt x="227" y="56"/>
                  <a:pt x="227" y="56"/>
                </a:cubicBezTo>
                <a:cubicBezTo>
                  <a:pt x="227" y="56"/>
                  <a:pt x="226" y="57"/>
                  <a:pt x="226" y="57"/>
                </a:cubicBezTo>
                <a:cubicBezTo>
                  <a:pt x="226" y="57"/>
                  <a:pt x="226" y="57"/>
                  <a:pt x="226" y="57"/>
                </a:cubicBezTo>
                <a:cubicBezTo>
                  <a:pt x="226" y="57"/>
                  <a:pt x="225" y="57"/>
                  <a:pt x="225" y="57"/>
                </a:cubicBezTo>
                <a:cubicBezTo>
                  <a:pt x="225" y="57"/>
                  <a:pt x="225" y="57"/>
                  <a:pt x="225" y="57"/>
                </a:cubicBezTo>
                <a:cubicBezTo>
                  <a:pt x="225" y="57"/>
                  <a:pt x="225" y="57"/>
                  <a:pt x="225" y="57"/>
                </a:cubicBezTo>
                <a:cubicBezTo>
                  <a:pt x="225" y="57"/>
                  <a:pt x="225" y="57"/>
                  <a:pt x="225" y="57"/>
                </a:cubicBezTo>
                <a:cubicBezTo>
                  <a:pt x="225" y="56"/>
                  <a:pt x="224" y="57"/>
                  <a:pt x="224" y="57"/>
                </a:cubicBezTo>
                <a:cubicBezTo>
                  <a:pt x="224" y="57"/>
                  <a:pt x="224" y="57"/>
                  <a:pt x="224" y="57"/>
                </a:cubicBezTo>
                <a:cubicBezTo>
                  <a:pt x="224" y="57"/>
                  <a:pt x="224" y="57"/>
                  <a:pt x="223" y="57"/>
                </a:cubicBezTo>
                <a:cubicBezTo>
                  <a:pt x="223" y="57"/>
                  <a:pt x="223" y="57"/>
                  <a:pt x="223" y="57"/>
                </a:cubicBezTo>
                <a:cubicBezTo>
                  <a:pt x="223" y="57"/>
                  <a:pt x="223" y="57"/>
                  <a:pt x="223" y="57"/>
                </a:cubicBezTo>
                <a:cubicBezTo>
                  <a:pt x="223" y="57"/>
                  <a:pt x="223" y="57"/>
                  <a:pt x="223" y="57"/>
                </a:cubicBezTo>
                <a:cubicBezTo>
                  <a:pt x="223" y="57"/>
                  <a:pt x="222" y="57"/>
                  <a:pt x="222" y="57"/>
                </a:cubicBezTo>
                <a:cubicBezTo>
                  <a:pt x="222" y="57"/>
                  <a:pt x="222" y="57"/>
                  <a:pt x="222" y="57"/>
                </a:cubicBezTo>
                <a:cubicBezTo>
                  <a:pt x="222" y="57"/>
                  <a:pt x="221" y="57"/>
                  <a:pt x="221" y="57"/>
                </a:cubicBezTo>
                <a:cubicBezTo>
                  <a:pt x="221" y="57"/>
                  <a:pt x="221" y="57"/>
                  <a:pt x="221" y="57"/>
                </a:cubicBezTo>
                <a:cubicBezTo>
                  <a:pt x="221" y="57"/>
                  <a:pt x="221" y="57"/>
                  <a:pt x="221" y="57"/>
                </a:cubicBezTo>
                <a:cubicBezTo>
                  <a:pt x="221" y="57"/>
                  <a:pt x="221" y="57"/>
                  <a:pt x="221" y="57"/>
                </a:cubicBezTo>
                <a:cubicBezTo>
                  <a:pt x="221" y="57"/>
                  <a:pt x="221" y="57"/>
                  <a:pt x="221" y="57"/>
                </a:cubicBezTo>
                <a:cubicBezTo>
                  <a:pt x="221" y="57"/>
                  <a:pt x="221" y="58"/>
                  <a:pt x="221" y="58"/>
                </a:cubicBezTo>
                <a:cubicBezTo>
                  <a:pt x="221" y="58"/>
                  <a:pt x="221" y="58"/>
                  <a:pt x="221" y="58"/>
                </a:cubicBezTo>
                <a:cubicBezTo>
                  <a:pt x="221" y="58"/>
                  <a:pt x="221" y="58"/>
                  <a:pt x="221" y="58"/>
                </a:cubicBezTo>
                <a:cubicBezTo>
                  <a:pt x="221" y="58"/>
                  <a:pt x="221" y="58"/>
                  <a:pt x="221" y="58"/>
                </a:cubicBezTo>
                <a:cubicBezTo>
                  <a:pt x="221" y="58"/>
                  <a:pt x="221" y="58"/>
                  <a:pt x="221" y="58"/>
                </a:cubicBezTo>
                <a:cubicBezTo>
                  <a:pt x="221" y="58"/>
                  <a:pt x="220" y="58"/>
                  <a:pt x="220" y="58"/>
                </a:cubicBezTo>
                <a:cubicBezTo>
                  <a:pt x="220" y="58"/>
                  <a:pt x="220" y="58"/>
                  <a:pt x="220" y="58"/>
                </a:cubicBezTo>
                <a:cubicBezTo>
                  <a:pt x="220" y="58"/>
                  <a:pt x="220" y="58"/>
                  <a:pt x="220" y="58"/>
                </a:cubicBezTo>
                <a:cubicBezTo>
                  <a:pt x="220" y="58"/>
                  <a:pt x="220" y="58"/>
                  <a:pt x="220" y="58"/>
                </a:cubicBezTo>
                <a:cubicBezTo>
                  <a:pt x="220" y="58"/>
                  <a:pt x="220" y="58"/>
                  <a:pt x="220" y="58"/>
                </a:cubicBezTo>
                <a:cubicBezTo>
                  <a:pt x="220" y="58"/>
                  <a:pt x="220" y="58"/>
                  <a:pt x="220" y="58"/>
                </a:cubicBezTo>
                <a:cubicBezTo>
                  <a:pt x="220" y="58"/>
                  <a:pt x="220" y="58"/>
                  <a:pt x="220" y="58"/>
                </a:cubicBezTo>
                <a:cubicBezTo>
                  <a:pt x="220" y="58"/>
                  <a:pt x="220" y="59"/>
                  <a:pt x="220" y="59"/>
                </a:cubicBezTo>
                <a:cubicBezTo>
                  <a:pt x="220" y="59"/>
                  <a:pt x="220" y="59"/>
                  <a:pt x="219" y="59"/>
                </a:cubicBezTo>
                <a:cubicBezTo>
                  <a:pt x="219" y="59"/>
                  <a:pt x="219" y="59"/>
                  <a:pt x="219" y="59"/>
                </a:cubicBezTo>
                <a:cubicBezTo>
                  <a:pt x="219" y="59"/>
                  <a:pt x="219" y="59"/>
                  <a:pt x="219" y="59"/>
                </a:cubicBezTo>
                <a:cubicBezTo>
                  <a:pt x="219" y="59"/>
                  <a:pt x="219" y="59"/>
                  <a:pt x="219" y="59"/>
                </a:cubicBezTo>
                <a:cubicBezTo>
                  <a:pt x="220" y="59"/>
                  <a:pt x="220" y="60"/>
                  <a:pt x="220" y="60"/>
                </a:cubicBezTo>
                <a:cubicBezTo>
                  <a:pt x="220" y="60"/>
                  <a:pt x="220" y="60"/>
                  <a:pt x="220" y="60"/>
                </a:cubicBezTo>
                <a:cubicBezTo>
                  <a:pt x="220" y="60"/>
                  <a:pt x="220" y="61"/>
                  <a:pt x="219" y="61"/>
                </a:cubicBezTo>
                <a:cubicBezTo>
                  <a:pt x="219" y="61"/>
                  <a:pt x="220" y="61"/>
                  <a:pt x="220" y="61"/>
                </a:cubicBezTo>
                <a:cubicBezTo>
                  <a:pt x="220" y="61"/>
                  <a:pt x="220" y="61"/>
                  <a:pt x="220" y="61"/>
                </a:cubicBezTo>
                <a:cubicBezTo>
                  <a:pt x="220" y="61"/>
                  <a:pt x="220" y="61"/>
                  <a:pt x="220" y="61"/>
                </a:cubicBezTo>
                <a:cubicBezTo>
                  <a:pt x="220" y="61"/>
                  <a:pt x="220" y="60"/>
                  <a:pt x="220" y="60"/>
                </a:cubicBezTo>
                <a:cubicBezTo>
                  <a:pt x="220" y="60"/>
                  <a:pt x="220" y="60"/>
                  <a:pt x="220" y="60"/>
                </a:cubicBezTo>
                <a:cubicBezTo>
                  <a:pt x="220" y="60"/>
                  <a:pt x="220" y="60"/>
                  <a:pt x="220" y="60"/>
                </a:cubicBezTo>
                <a:cubicBezTo>
                  <a:pt x="220" y="60"/>
                  <a:pt x="220" y="60"/>
                  <a:pt x="221" y="60"/>
                </a:cubicBezTo>
                <a:cubicBezTo>
                  <a:pt x="221" y="60"/>
                  <a:pt x="221" y="59"/>
                  <a:pt x="221" y="59"/>
                </a:cubicBezTo>
                <a:cubicBezTo>
                  <a:pt x="221" y="59"/>
                  <a:pt x="221" y="59"/>
                  <a:pt x="221" y="59"/>
                </a:cubicBezTo>
                <a:cubicBezTo>
                  <a:pt x="221" y="59"/>
                  <a:pt x="221" y="59"/>
                  <a:pt x="221" y="59"/>
                </a:cubicBezTo>
                <a:cubicBezTo>
                  <a:pt x="221" y="58"/>
                  <a:pt x="221" y="58"/>
                  <a:pt x="221" y="58"/>
                </a:cubicBezTo>
                <a:cubicBezTo>
                  <a:pt x="221" y="58"/>
                  <a:pt x="221" y="58"/>
                  <a:pt x="221" y="58"/>
                </a:cubicBezTo>
                <a:cubicBezTo>
                  <a:pt x="221" y="58"/>
                  <a:pt x="221" y="58"/>
                  <a:pt x="221" y="58"/>
                </a:cubicBezTo>
                <a:cubicBezTo>
                  <a:pt x="221" y="58"/>
                  <a:pt x="221" y="58"/>
                  <a:pt x="221" y="58"/>
                </a:cubicBezTo>
                <a:cubicBezTo>
                  <a:pt x="222" y="58"/>
                  <a:pt x="222" y="58"/>
                  <a:pt x="222" y="58"/>
                </a:cubicBezTo>
                <a:cubicBezTo>
                  <a:pt x="221" y="59"/>
                  <a:pt x="221" y="59"/>
                  <a:pt x="221" y="59"/>
                </a:cubicBezTo>
                <a:cubicBezTo>
                  <a:pt x="221" y="59"/>
                  <a:pt x="221" y="59"/>
                  <a:pt x="221" y="59"/>
                </a:cubicBezTo>
                <a:cubicBezTo>
                  <a:pt x="221" y="59"/>
                  <a:pt x="222" y="59"/>
                  <a:pt x="222" y="59"/>
                </a:cubicBezTo>
                <a:cubicBezTo>
                  <a:pt x="222" y="59"/>
                  <a:pt x="222" y="59"/>
                  <a:pt x="222" y="59"/>
                </a:cubicBezTo>
                <a:cubicBezTo>
                  <a:pt x="222" y="59"/>
                  <a:pt x="222" y="59"/>
                  <a:pt x="222" y="59"/>
                </a:cubicBezTo>
                <a:cubicBezTo>
                  <a:pt x="222" y="60"/>
                  <a:pt x="222" y="60"/>
                  <a:pt x="222" y="60"/>
                </a:cubicBezTo>
                <a:cubicBezTo>
                  <a:pt x="222" y="60"/>
                  <a:pt x="222" y="60"/>
                  <a:pt x="223" y="60"/>
                </a:cubicBezTo>
                <a:cubicBezTo>
                  <a:pt x="223" y="60"/>
                  <a:pt x="223" y="60"/>
                  <a:pt x="223" y="60"/>
                </a:cubicBezTo>
                <a:cubicBezTo>
                  <a:pt x="223" y="60"/>
                  <a:pt x="223" y="60"/>
                  <a:pt x="223" y="60"/>
                </a:cubicBezTo>
                <a:cubicBezTo>
                  <a:pt x="223" y="60"/>
                  <a:pt x="223" y="61"/>
                  <a:pt x="223" y="61"/>
                </a:cubicBezTo>
                <a:cubicBezTo>
                  <a:pt x="223" y="61"/>
                  <a:pt x="223" y="61"/>
                  <a:pt x="224" y="61"/>
                </a:cubicBezTo>
                <a:cubicBezTo>
                  <a:pt x="224" y="61"/>
                  <a:pt x="224" y="60"/>
                  <a:pt x="224" y="60"/>
                </a:cubicBezTo>
                <a:cubicBezTo>
                  <a:pt x="224" y="60"/>
                  <a:pt x="224" y="60"/>
                  <a:pt x="224" y="60"/>
                </a:cubicBezTo>
                <a:cubicBezTo>
                  <a:pt x="225" y="60"/>
                  <a:pt x="225" y="61"/>
                  <a:pt x="225" y="60"/>
                </a:cubicBezTo>
                <a:cubicBezTo>
                  <a:pt x="225" y="60"/>
                  <a:pt x="225" y="60"/>
                  <a:pt x="225" y="60"/>
                </a:cubicBezTo>
                <a:cubicBezTo>
                  <a:pt x="225" y="60"/>
                  <a:pt x="225" y="60"/>
                  <a:pt x="225" y="60"/>
                </a:cubicBezTo>
                <a:cubicBezTo>
                  <a:pt x="225" y="60"/>
                  <a:pt x="225" y="60"/>
                  <a:pt x="225" y="60"/>
                </a:cubicBezTo>
                <a:cubicBezTo>
                  <a:pt x="225" y="59"/>
                  <a:pt x="225" y="59"/>
                  <a:pt x="226" y="59"/>
                </a:cubicBezTo>
                <a:cubicBezTo>
                  <a:pt x="226" y="59"/>
                  <a:pt x="226" y="59"/>
                  <a:pt x="226" y="59"/>
                </a:cubicBezTo>
                <a:cubicBezTo>
                  <a:pt x="226" y="59"/>
                  <a:pt x="226" y="59"/>
                  <a:pt x="226" y="59"/>
                </a:cubicBezTo>
                <a:cubicBezTo>
                  <a:pt x="226" y="59"/>
                  <a:pt x="226" y="59"/>
                  <a:pt x="226" y="59"/>
                </a:cubicBezTo>
                <a:cubicBezTo>
                  <a:pt x="226" y="59"/>
                  <a:pt x="226" y="59"/>
                  <a:pt x="226" y="59"/>
                </a:cubicBezTo>
                <a:cubicBezTo>
                  <a:pt x="226" y="59"/>
                  <a:pt x="226" y="59"/>
                  <a:pt x="226" y="59"/>
                </a:cubicBezTo>
                <a:cubicBezTo>
                  <a:pt x="226" y="59"/>
                  <a:pt x="226" y="59"/>
                  <a:pt x="226" y="59"/>
                </a:cubicBezTo>
                <a:cubicBezTo>
                  <a:pt x="227" y="59"/>
                  <a:pt x="227" y="59"/>
                  <a:pt x="227" y="59"/>
                </a:cubicBezTo>
                <a:cubicBezTo>
                  <a:pt x="227" y="60"/>
                  <a:pt x="226" y="60"/>
                  <a:pt x="226" y="60"/>
                </a:cubicBezTo>
                <a:cubicBezTo>
                  <a:pt x="226" y="60"/>
                  <a:pt x="226" y="60"/>
                  <a:pt x="226" y="60"/>
                </a:cubicBezTo>
                <a:cubicBezTo>
                  <a:pt x="226" y="60"/>
                  <a:pt x="227" y="60"/>
                  <a:pt x="227" y="60"/>
                </a:cubicBezTo>
                <a:cubicBezTo>
                  <a:pt x="227" y="60"/>
                  <a:pt x="227" y="60"/>
                  <a:pt x="227" y="60"/>
                </a:cubicBezTo>
                <a:cubicBezTo>
                  <a:pt x="227" y="60"/>
                  <a:pt x="227" y="60"/>
                  <a:pt x="227" y="60"/>
                </a:cubicBezTo>
                <a:cubicBezTo>
                  <a:pt x="228" y="60"/>
                  <a:pt x="228" y="60"/>
                  <a:pt x="228" y="60"/>
                </a:cubicBezTo>
                <a:cubicBezTo>
                  <a:pt x="228" y="60"/>
                  <a:pt x="228" y="60"/>
                  <a:pt x="229" y="60"/>
                </a:cubicBezTo>
                <a:cubicBezTo>
                  <a:pt x="229" y="60"/>
                  <a:pt x="229" y="60"/>
                  <a:pt x="229" y="60"/>
                </a:cubicBezTo>
                <a:cubicBezTo>
                  <a:pt x="230" y="60"/>
                  <a:pt x="230" y="60"/>
                  <a:pt x="230" y="60"/>
                </a:cubicBezTo>
                <a:cubicBezTo>
                  <a:pt x="230" y="61"/>
                  <a:pt x="230" y="61"/>
                  <a:pt x="230" y="61"/>
                </a:cubicBezTo>
                <a:cubicBezTo>
                  <a:pt x="230" y="61"/>
                  <a:pt x="230" y="61"/>
                  <a:pt x="231" y="61"/>
                </a:cubicBezTo>
                <a:cubicBezTo>
                  <a:pt x="231" y="60"/>
                  <a:pt x="231" y="60"/>
                  <a:pt x="231" y="60"/>
                </a:cubicBezTo>
                <a:cubicBezTo>
                  <a:pt x="230" y="60"/>
                  <a:pt x="230" y="60"/>
                  <a:pt x="230" y="60"/>
                </a:cubicBezTo>
                <a:cubicBezTo>
                  <a:pt x="230" y="60"/>
                  <a:pt x="230" y="60"/>
                  <a:pt x="230" y="60"/>
                </a:cubicBezTo>
                <a:cubicBezTo>
                  <a:pt x="230" y="60"/>
                  <a:pt x="230" y="60"/>
                  <a:pt x="230" y="60"/>
                </a:cubicBezTo>
                <a:cubicBezTo>
                  <a:pt x="230" y="60"/>
                  <a:pt x="231" y="60"/>
                  <a:pt x="231" y="60"/>
                </a:cubicBezTo>
                <a:cubicBezTo>
                  <a:pt x="231" y="60"/>
                  <a:pt x="231" y="60"/>
                  <a:pt x="231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60"/>
                  <a:pt x="232" y="60"/>
                  <a:pt x="233" y="60"/>
                </a:cubicBezTo>
                <a:cubicBezTo>
                  <a:pt x="233" y="60"/>
                  <a:pt x="233" y="60"/>
                  <a:pt x="233" y="60"/>
                </a:cubicBezTo>
                <a:cubicBezTo>
                  <a:pt x="233" y="60"/>
                  <a:pt x="233" y="60"/>
                  <a:pt x="233" y="60"/>
                </a:cubicBezTo>
                <a:cubicBezTo>
                  <a:pt x="233" y="60"/>
                  <a:pt x="233" y="60"/>
                  <a:pt x="233" y="60"/>
                </a:cubicBezTo>
                <a:cubicBezTo>
                  <a:pt x="233" y="60"/>
                  <a:pt x="233" y="60"/>
                  <a:pt x="233" y="61"/>
                </a:cubicBezTo>
                <a:cubicBezTo>
                  <a:pt x="234" y="61"/>
                  <a:pt x="234" y="61"/>
                  <a:pt x="234" y="61"/>
                </a:cubicBezTo>
                <a:cubicBezTo>
                  <a:pt x="234" y="61"/>
                  <a:pt x="234" y="61"/>
                  <a:pt x="234" y="61"/>
                </a:cubicBezTo>
                <a:cubicBezTo>
                  <a:pt x="234" y="61"/>
                  <a:pt x="235" y="61"/>
                  <a:pt x="235" y="61"/>
                </a:cubicBezTo>
                <a:cubicBezTo>
                  <a:pt x="235" y="61"/>
                  <a:pt x="235" y="61"/>
                  <a:pt x="235" y="61"/>
                </a:cubicBezTo>
                <a:cubicBezTo>
                  <a:pt x="235" y="61"/>
                  <a:pt x="235" y="61"/>
                  <a:pt x="235" y="62"/>
                </a:cubicBezTo>
                <a:cubicBezTo>
                  <a:pt x="236" y="62"/>
                  <a:pt x="236" y="62"/>
                  <a:pt x="236" y="62"/>
                </a:cubicBezTo>
                <a:cubicBezTo>
                  <a:pt x="236" y="62"/>
                  <a:pt x="236" y="62"/>
                  <a:pt x="236" y="62"/>
                </a:cubicBezTo>
                <a:cubicBezTo>
                  <a:pt x="236" y="62"/>
                  <a:pt x="237" y="62"/>
                  <a:pt x="237" y="62"/>
                </a:cubicBezTo>
                <a:cubicBezTo>
                  <a:pt x="237" y="62"/>
                  <a:pt x="237" y="62"/>
                  <a:pt x="237" y="62"/>
                </a:cubicBezTo>
                <a:cubicBezTo>
                  <a:pt x="237" y="62"/>
                  <a:pt x="237" y="62"/>
                  <a:pt x="237" y="62"/>
                </a:cubicBezTo>
                <a:cubicBezTo>
                  <a:pt x="237" y="63"/>
                  <a:pt x="237" y="63"/>
                  <a:pt x="237" y="63"/>
                </a:cubicBezTo>
                <a:cubicBezTo>
                  <a:pt x="237" y="63"/>
                  <a:pt x="238" y="63"/>
                  <a:pt x="238" y="63"/>
                </a:cubicBezTo>
                <a:cubicBezTo>
                  <a:pt x="238" y="63"/>
                  <a:pt x="238" y="63"/>
                  <a:pt x="238" y="63"/>
                </a:cubicBezTo>
                <a:cubicBezTo>
                  <a:pt x="238" y="63"/>
                  <a:pt x="238" y="63"/>
                  <a:pt x="239" y="63"/>
                </a:cubicBezTo>
                <a:cubicBezTo>
                  <a:pt x="239" y="63"/>
                  <a:pt x="239" y="63"/>
                  <a:pt x="239" y="63"/>
                </a:cubicBezTo>
                <a:close/>
                <a:moveTo>
                  <a:pt x="233" y="51"/>
                </a:moveTo>
                <a:cubicBezTo>
                  <a:pt x="233" y="51"/>
                  <a:pt x="233" y="51"/>
                  <a:pt x="233" y="51"/>
                </a:cubicBezTo>
                <a:cubicBezTo>
                  <a:pt x="233" y="51"/>
                  <a:pt x="233" y="51"/>
                  <a:pt x="233" y="51"/>
                </a:cubicBezTo>
                <a:cubicBezTo>
                  <a:pt x="233" y="51"/>
                  <a:pt x="232" y="51"/>
                  <a:pt x="232" y="51"/>
                </a:cubicBezTo>
                <a:cubicBezTo>
                  <a:pt x="232" y="51"/>
                  <a:pt x="232" y="51"/>
                  <a:pt x="232" y="51"/>
                </a:cubicBezTo>
                <a:cubicBezTo>
                  <a:pt x="232" y="51"/>
                  <a:pt x="232" y="51"/>
                  <a:pt x="231" y="51"/>
                </a:cubicBezTo>
                <a:cubicBezTo>
                  <a:pt x="231" y="51"/>
                  <a:pt x="231" y="51"/>
                  <a:pt x="231" y="51"/>
                </a:cubicBezTo>
                <a:cubicBezTo>
                  <a:pt x="231" y="51"/>
                  <a:pt x="231" y="51"/>
                  <a:pt x="231" y="51"/>
                </a:cubicBezTo>
                <a:cubicBezTo>
                  <a:pt x="230" y="51"/>
                  <a:pt x="230" y="51"/>
                  <a:pt x="230" y="51"/>
                </a:cubicBezTo>
                <a:cubicBezTo>
                  <a:pt x="230" y="51"/>
                  <a:pt x="230" y="50"/>
                  <a:pt x="230" y="50"/>
                </a:cubicBezTo>
                <a:cubicBezTo>
                  <a:pt x="230" y="50"/>
                  <a:pt x="229" y="50"/>
                  <a:pt x="229" y="50"/>
                </a:cubicBezTo>
                <a:cubicBezTo>
                  <a:pt x="229" y="50"/>
                  <a:pt x="229" y="50"/>
                  <a:pt x="229" y="50"/>
                </a:cubicBezTo>
                <a:cubicBezTo>
                  <a:pt x="229" y="50"/>
                  <a:pt x="229" y="50"/>
                  <a:pt x="229" y="50"/>
                </a:cubicBezTo>
                <a:cubicBezTo>
                  <a:pt x="229" y="50"/>
                  <a:pt x="230" y="50"/>
                  <a:pt x="230" y="50"/>
                </a:cubicBezTo>
                <a:cubicBezTo>
                  <a:pt x="230" y="50"/>
                  <a:pt x="230" y="49"/>
                  <a:pt x="230" y="49"/>
                </a:cubicBezTo>
                <a:cubicBezTo>
                  <a:pt x="230" y="49"/>
                  <a:pt x="230" y="49"/>
                  <a:pt x="231" y="49"/>
                </a:cubicBezTo>
                <a:cubicBezTo>
                  <a:pt x="231" y="49"/>
                  <a:pt x="231" y="49"/>
                  <a:pt x="231" y="49"/>
                </a:cubicBezTo>
                <a:cubicBezTo>
                  <a:pt x="231" y="49"/>
                  <a:pt x="231" y="49"/>
                  <a:pt x="231" y="49"/>
                </a:cubicBezTo>
                <a:cubicBezTo>
                  <a:pt x="231" y="49"/>
                  <a:pt x="231" y="49"/>
                  <a:pt x="231" y="49"/>
                </a:cubicBezTo>
                <a:cubicBezTo>
                  <a:pt x="232" y="49"/>
                  <a:pt x="232" y="49"/>
                  <a:pt x="232" y="49"/>
                </a:cubicBezTo>
                <a:cubicBezTo>
                  <a:pt x="232" y="49"/>
                  <a:pt x="232" y="49"/>
                  <a:pt x="232" y="49"/>
                </a:cubicBezTo>
                <a:cubicBezTo>
                  <a:pt x="232" y="49"/>
                  <a:pt x="233" y="49"/>
                  <a:pt x="233" y="49"/>
                </a:cubicBezTo>
                <a:cubicBezTo>
                  <a:pt x="233" y="49"/>
                  <a:pt x="233" y="49"/>
                  <a:pt x="233" y="49"/>
                </a:cubicBezTo>
                <a:cubicBezTo>
                  <a:pt x="233" y="49"/>
                  <a:pt x="233" y="49"/>
                  <a:pt x="233" y="49"/>
                </a:cubicBezTo>
                <a:cubicBezTo>
                  <a:pt x="233" y="49"/>
                  <a:pt x="233" y="49"/>
                  <a:pt x="233" y="49"/>
                </a:cubicBezTo>
                <a:cubicBezTo>
                  <a:pt x="233" y="49"/>
                  <a:pt x="233" y="49"/>
                  <a:pt x="233" y="49"/>
                </a:cubicBezTo>
                <a:cubicBezTo>
                  <a:pt x="233" y="49"/>
                  <a:pt x="234" y="49"/>
                  <a:pt x="234" y="49"/>
                </a:cubicBezTo>
                <a:cubicBezTo>
                  <a:pt x="234" y="49"/>
                  <a:pt x="234" y="50"/>
                  <a:pt x="233" y="50"/>
                </a:cubicBezTo>
                <a:cubicBezTo>
                  <a:pt x="233" y="50"/>
                  <a:pt x="233" y="50"/>
                  <a:pt x="233" y="50"/>
                </a:cubicBezTo>
                <a:cubicBezTo>
                  <a:pt x="233" y="50"/>
                  <a:pt x="233" y="50"/>
                  <a:pt x="233" y="50"/>
                </a:cubicBezTo>
                <a:cubicBezTo>
                  <a:pt x="233" y="50"/>
                  <a:pt x="233" y="50"/>
                  <a:pt x="233" y="51"/>
                </a:cubicBezTo>
                <a:cubicBezTo>
                  <a:pt x="233" y="51"/>
                  <a:pt x="234" y="51"/>
                  <a:pt x="234" y="51"/>
                </a:cubicBezTo>
                <a:cubicBezTo>
                  <a:pt x="234" y="51"/>
                  <a:pt x="234" y="51"/>
                  <a:pt x="234" y="51"/>
                </a:cubicBezTo>
                <a:cubicBezTo>
                  <a:pt x="234" y="51"/>
                  <a:pt x="234" y="51"/>
                  <a:pt x="234" y="51"/>
                </a:cubicBezTo>
                <a:cubicBezTo>
                  <a:pt x="234" y="51"/>
                  <a:pt x="233" y="51"/>
                  <a:pt x="233" y="51"/>
                </a:cubicBezTo>
                <a:cubicBezTo>
                  <a:pt x="233" y="51"/>
                  <a:pt x="233" y="51"/>
                  <a:pt x="233" y="51"/>
                </a:cubicBezTo>
                <a:close/>
                <a:moveTo>
                  <a:pt x="234" y="40"/>
                </a:moveTo>
                <a:cubicBezTo>
                  <a:pt x="234" y="40"/>
                  <a:pt x="234" y="40"/>
                  <a:pt x="234" y="41"/>
                </a:cubicBezTo>
                <a:cubicBezTo>
                  <a:pt x="234" y="41"/>
                  <a:pt x="234" y="41"/>
                  <a:pt x="234" y="41"/>
                </a:cubicBezTo>
                <a:cubicBezTo>
                  <a:pt x="234" y="41"/>
                  <a:pt x="234" y="41"/>
                  <a:pt x="234" y="41"/>
                </a:cubicBezTo>
                <a:cubicBezTo>
                  <a:pt x="234" y="41"/>
                  <a:pt x="234" y="41"/>
                  <a:pt x="235" y="41"/>
                </a:cubicBezTo>
                <a:cubicBezTo>
                  <a:pt x="235" y="41"/>
                  <a:pt x="235" y="40"/>
                  <a:pt x="235" y="40"/>
                </a:cubicBezTo>
                <a:cubicBezTo>
                  <a:pt x="235" y="40"/>
                  <a:pt x="235" y="40"/>
                  <a:pt x="235" y="41"/>
                </a:cubicBezTo>
                <a:cubicBezTo>
                  <a:pt x="235" y="41"/>
                  <a:pt x="235" y="41"/>
                  <a:pt x="235" y="41"/>
                </a:cubicBezTo>
                <a:cubicBezTo>
                  <a:pt x="235" y="41"/>
                  <a:pt x="235" y="41"/>
                  <a:pt x="235" y="41"/>
                </a:cubicBezTo>
                <a:cubicBezTo>
                  <a:pt x="235" y="41"/>
                  <a:pt x="235" y="41"/>
                  <a:pt x="235" y="41"/>
                </a:cubicBezTo>
                <a:cubicBezTo>
                  <a:pt x="235" y="41"/>
                  <a:pt x="235" y="40"/>
                  <a:pt x="235" y="40"/>
                </a:cubicBezTo>
                <a:cubicBezTo>
                  <a:pt x="235" y="40"/>
                  <a:pt x="235" y="40"/>
                  <a:pt x="235" y="40"/>
                </a:cubicBezTo>
                <a:cubicBezTo>
                  <a:pt x="235" y="40"/>
                  <a:pt x="235" y="40"/>
                  <a:pt x="235" y="40"/>
                </a:cubicBezTo>
                <a:cubicBezTo>
                  <a:pt x="235" y="40"/>
                  <a:pt x="235" y="40"/>
                  <a:pt x="235" y="40"/>
                </a:cubicBezTo>
                <a:cubicBezTo>
                  <a:pt x="235" y="40"/>
                  <a:pt x="235" y="40"/>
                  <a:pt x="235" y="40"/>
                </a:cubicBezTo>
                <a:cubicBezTo>
                  <a:pt x="235" y="40"/>
                  <a:pt x="235" y="40"/>
                  <a:pt x="235" y="40"/>
                </a:cubicBezTo>
                <a:cubicBezTo>
                  <a:pt x="235" y="40"/>
                  <a:pt x="235" y="40"/>
                  <a:pt x="235" y="40"/>
                </a:cubicBezTo>
                <a:cubicBezTo>
                  <a:pt x="235" y="40"/>
                  <a:pt x="235" y="40"/>
                  <a:pt x="235" y="40"/>
                </a:cubicBezTo>
                <a:cubicBezTo>
                  <a:pt x="235" y="39"/>
                  <a:pt x="235" y="39"/>
                  <a:pt x="235" y="39"/>
                </a:cubicBezTo>
                <a:cubicBezTo>
                  <a:pt x="235" y="39"/>
                  <a:pt x="235" y="39"/>
                  <a:pt x="235" y="39"/>
                </a:cubicBezTo>
                <a:cubicBezTo>
                  <a:pt x="235" y="39"/>
                  <a:pt x="235" y="39"/>
                  <a:pt x="235" y="40"/>
                </a:cubicBezTo>
                <a:cubicBezTo>
                  <a:pt x="235" y="40"/>
                  <a:pt x="235" y="40"/>
                  <a:pt x="235" y="40"/>
                </a:cubicBezTo>
                <a:cubicBezTo>
                  <a:pt x="235" y="40"/>
                  <a:pt x="235" y="40"/>
                  <a:pt x="235" y="40"/>
                </a:cubicBezTo>
                <a:cubicBezTo>
                  <a:pt x="235" y="40"/>
                  <a:pt x="236" y="40"/>
                  <a:pt x="236" y="40"/>
                </a:cubicBezTo>
                <a:cubicBezTo>
                  <a:pt x="236" y="40"/>
                  <a:pt x="236" y="40"/>
                  <a:pt x="236" y="40"/>
                </a:cubicBezTo>
                <a:cubicBezTo>
                  <a:pt x="236" y="40"/>
                  <a:pt x="236" y="40"/>
                  <a:pt x="237" y="40"/>
                </a:cubicBezTo>
                <a:cubicBezTo>
                  <a:pt x="237" y="40"/>
                  <a:pt x="237" y="40"/>
                  <a:pt x="237" y="40"/>
                </a:cubicBezTo>
                <a:cubicBezTo>
                  <a:pt x="237" y="40"/>
                  <a:pt x="237" y="40"/>
                  <a:pt x="237" y="40"/>
                </a:cubicBezTo>
                <a:cubicBezTo>
                  <a:pt x="237" y="40"/>
                  <a:pt x="237" y="40"/>
                  <a:pt x="237" y="40"/>
                </a:cubicBezTo>
                <a:cubicBezTo>
                  <a:pt x="237" y="39"/>
                  <a:pt x="237" y="39"/>
                  <a:pt x="236" y="39"/>
                </a:cubicBezTo>
                <a:cubicBezTo>
                  <a:pt x="236" y="39"/>
                  <a:pt x="236" y="39"/>
                  <a:pt x="236" y="39"/>
                </a:cubicBezTo>
                <a:cubicBezTo>
                  <a:pt x="236" y="39"/>
                  <a:pt x="236" y="39"/>
                  <a:pt x="236" y="39"/>
                </a:cubicBezTo>
                <a:cubicBezTo>
                  <a:pt x="236" y="39"/>
                  <a:pt x="236" y="39"/>
                  <a:pt x="236" y="39"/>
                </a:cubicBezTo>
                <a:cubicBezTo>
                  <a:pt x="236" y="39"/>
                  <a:pt x="235" y="38"/>
                  <a:pt x="235" y="38"/>
                </a:cubicBezTo>
                <a:cubicBezTo>
                  <a:pt x="235" y="38"/>
                  <a:pt x="235" y="38"/>
                  <a:pt x="235" y="38"/>
                </a:cubicBezTo>
                <a:cubicBezTo>
                  <a:pt x="235" y="38"/>
                  <a:pt x="235" y="38"/>
                  <a:pt x="235" y="38"/>
                </a:cubicBezTo>
                <a:cubicBezTo>
                  <a:pt x="235" y="38"/>
                  <a:pt x="235" y="38"/>
                  <a:pt x="235" y="38"/>
                </a:cubicBezTo>
                <a:cubicBezTo>
                  <a:pt x="235" y="38"/>
                  <a:pt x="235" y="38"/>
                  <a:pt x="235" y="38"/>
                </a:cubicBezTo>
                <a:cubicBezTo>
                  <a:pt x="236" y="38"/>
                  <a:pt x="236" y="38"/>
                  <a:pt x="236" y="38"/>
                </a:cubicBezTo>
                <a:cubicBezTo>
                  <a:pt x="236" y="38"/>
                  <a:pt x="236" y="38"/>
                  <a:pt x="236" y="38"/>
                </a:cubicBezTo>
                <a:cubicBezTo>
                  <a:pt x="236" y="38"/>
                  <a:pt x="236" y="38"/>
                  <a:pt x="236" y="38"/>
                </a:cubicBezTo>
                <a:cubicBezTo>
                  <a:pt x="236" y="39"/>
                  <a:pt x="236" y="39"/>
                  <a:pt x="236" y="39"/>
                </a:cubicBezTo>
                <a:cubicBezTo>
                  <a:pt x="236" y="39"/>
                  <a:pt x="236" y="39"/>
                  <a:pt x="236" y="39"/>
                </a:cubicBezTo>
                <a:cubicBezTo>
                  <a:pt x="236" y="39"/>
                  <a:pt x="237" y="39"/>
                  <a:pt x="237" y="39"/>
                </a:cubicBezTo>
                <a:cubicBezTo>
                  <a:pt x="237" y="39"/>
                  <a:pt x="237" y="39"/>
                  <a:pt x="237" y="39"/>
                </a:cubicBezTo>
                <a:cubicBezTo>
                  <a:pt x="237" y="39"/>
                  <a:pt x="237" y="39"/>
                  <a:pt x="237" y="39"/>
                </a:cubicBezTo>
                <a:cubicBezTo>
                  <a:pt x="237" y="39"/>
                  <a:pt x="237" y="39"/>
                  <a:pt x="237" y="39"/>
                </a:cubicBezTo>
                <a:cubicBezTo>
                  <a:pt x="237" y="40"/>
                  <a:pt x="237" y="40"/>
                  <a:pt x="237" y="40"/>
                </a:cubicBezTo>
                <a:cubicBezTo>
                  <a:pt x="238" y="40"/>
                  <a:pt x="238" y="40"/>
                  <a:pt x="238" y="39"/>
                </a:cubicBezTo>
                <a:cubicBezTo>
                  <a:pt x="238" y="39"/>
                  <a:pt x="238" y="40"/>
                  <a:pt x="239" y="40"/>
                </a:cubicBezTo>
                <a:cubicBezTo>
                  <a:pt x="239" y="40"/>
                  <a:pt x="239" y="40"/>
                  <a:pt x="239" y="40"/>
                </a:cubicBezTo>
                <a:cubicBezTo>
                  <a:pt x="239" y="40"/>
                  <a:pt x="239" y="40"/>
                  <a:pt x="239" y="40"/>
                </a:cubicBezTo>
                <a:cubicBezTo>
                  <a:pt x="239" y="39"/>
                  <a:pt x="240" y="39"/>
                  <a:pt x="240" y="39"/>
                </a:cubicBezTo>
                <a:cubicBezTo>
                  <a:pt x="240" y="39"/>
                  <a:pt x="239" y="39"/>
                  <a:pt x="240" y="39"/>
                </a:cubicBezTo>
                <a:cubicBezTo>
                  <a:pt x="240" y="39"/>
                  <a:pt x="240" y="38"/>
                  <a:pt x="239" y="38"/>
                </a:cubicBezTo>
                <a:cubicBezTo>
                  <a:pt x="239" y="38"/>
                  <a:pt x="239" y="38"/>
                  <a:pt x="239" y="38"/>
                </a:cubicBezTo>
                <a:cubicBezTo>
                  <a:pt x="239" y="38"/>
                  <a:pt x="239" y="38"/>
                  <a:pt x="239" y="38"/>
                </a:cubicBezTo>
                <a:cubicBezTo>
                  <a:pt x="239" y="38"/>
                  <a:pt x="238" y="38"/>
                  <a:pt x="238" y="38"/>
                </a:cubicBezTo>
                <a:cubicBezTo>
                  <a:pt x="238" y="38"/>
                  <a:pt x="238" y="38"/>
                  <a:pt x="238" y="38"/>
                </a:cubicBezTo>
                <a:cubicBezTo>
                  <a:pt x="238" y="38"/>
                  <a:pt x="238" y="37"/>
                  <a:pt x="238" y="37"/>
                </a:cubicBezTo>
                <a:cubicBezTo>
                  <a:pt x="238" y="37"/>
                  <a:pt x="238" y="37"/>
                  <a:pt x="238" y="38"/>
                </a:cubicBezTo>
                <a:cubicBezTo>
                  <a:pt x="237" y="38"/>
                  <a:pt x="237" y="38"/>
                  <a:pt x="237" y="38"/>
                </a:cubicBezTo>
                <a:cubicBezTo>
                  <a:pt x="237" y="38"/>
                  <a:pt x="237" y="38"/>
                  <a:pt x="237" y="38"/>
                </a:cubicBezTo>
                <a:cubicBezTo>
                  <a:pt x="237" y="37"/>
                  <a:pt x="237" y="37"/>
                  <a:pt x="237" y="37"/>
                </a:cubicBezTo>
                <a:cubicBezTo>
                  <a:pt x="237" y="37"/>
                  <a:pt x="237" y="37"/>
                  <a:pt x="237" y="37"/>
                </a:cubicBezTo>
                <a:cubicBezTo>
                  <a:pt x="237" y="37"/>
                  <a:pt x="236" y="37"/>
                  <a:pt x="236" y="37"/>
                </a:cubicBezTo>
                <a:cubicBezTo>
                  <a:pt x="236" y="37"/>
                  <a:pt x="236" y="37"/>
                  <a:pt x="236" y="37"/>
                </a:cubicBezTo>
                <a:cubicBezTo>
                  <a:pt x="236" y="37"/>
                  <a:pt x="236" y="37"/>
                  <a:pt x="236" y="38"/>
                </a:cubicBezTo>
                <a:cubicBezTo>
                  <a:pt x="236" y="38"/>
                  <a:pt x="236" y="38"/>
                  <a:pt x="236" y="37"/>
                </a:cubicBezTo>
                <a:cubicBezTo>
                  <a:pt x="236" y="37"/>
                  <a:pt x="235" y="38"/>
                  <a:pt x="235" y="38"/>
                </a:cubicBezTo>
                <a:cubicBezTo>
                  <a:pt x="235" y="38"/>
                  <a:pt x="235" y="38"/>
                  <a:pt x="235" y="38"/>
                </a:cubicBezTo>
                <a:cubicBezTo>
                  <a:pt x="235" y="38"/>
                  <a:pt x="235" y="38"/>
                  <a:pt x="235" y="38"/>
                </a:cubicBezTo>
                <a:cubicBezTo>
                  <a:pt x="235" y="38"/>
                  <a:pt x="235" y="38"/>
                  <a:pt x="235" y="38"/>
                </a:cubicBezTo>
                <a:cubicBezTo>
                  <a:pt x="235" y="38"/>
                  <a:pt x="234" y="38"/>
                  <a:pt x="234" y="38"/>
                </a:cubicBezTo>
                <a:cubicBezTo>
                  <a:pt x="234" y="38"/>
                  <a:pt x="234" y="38"/>
                  <a:pt x="234" y="38"/>
                </a:cubicBezTo>
                <a:cubicBezTo>
                  <a:pt x="234" y="38"/>
                  <a:pt x="234" y="38"/>
                  <a:pt x="234" y="38"/>
                </a:cubicBezTo>
                <a:cubicBezTo>
                  <a:pt x="234" y="38"/>
                  <a:pt x="234" y="38"/>
                  <a:pt x="233" y="38"/>
                </a:cubicBezTo>
                <a:cubicBezTo>
                  <a:pt x="233" y="38"/>
                  <a:pt x="233" y="38"/>
                  <a:pt x="233" y="38"/>
                </a:cubicBezTo>
                <a:cubicBezTo>
                  <a:pt x="233" y="38"/>
                  <a:pt x="233" y="38"/>
                  <a:pt x="233" y="38"/>
                </a:cubicBezTo>
                <a:cubicBezTo>
                  <a:pt x="233" y="38"/>
                  <a:pt x="233" y="38"/>
                  <a:pt x="233" y="38"/>
                </a:cubicBezTo>
                <a:cubicBezTo>
                  <a:pt x="233" y="38"/>
                  <a:pt x="233" y="38"/>
                  <a:pt x="233" y="38"/>
                </a:cubicBezTo>
                <a:cubicBezTo>
                  <a:pt x="233" y="38"/>
                  <a:pt x="233" y="38"/>
                  <a:pt x="233" y="38"/>
                </a:cubicBezTo>
                <a:cubicBezTo>
                  <a:pt x="233" y="38"/>
                  <a:pt x="233" y="38"/>
                  <a:pt x="233" y="38"/>
                </a:cubicBezTo>
                <a:cubicBezTo>
                  <a:pt x="233" y="38"/>
                  <a:pt x="233" y="38"/>
                  <a:pt x="233" y="38"/>
                </a:cubicBezTo>
                <a:cubicBezTo>
                  <a:pt x="233" y="38"/>
                  <a:pt x="233" y="38"/>
                  <a:pt x="233" y="38"/>
                </a:cubicBezTo>
                <a:cubicBezTo>
                  <a:pt x="233" y="38"/>
                  <a:pt x="233" y="38"/>
                  <a:pt x="233" y="38"/>
                </a:cubicBezTo>
                <a:cubicBezTo>
                  <a:pt x="233" y="38"/>
                  <a:pt x="233" y="38"/>
                  <a:pt x="233" y="38"/>
                </a:cubicBezTo>
                <a:cubicBezTo>
                  <a:pt x="233" y="38"/>
                  <a:pt x="234" y="38"/>
                  <a:pt x="234" y="38"/>
                </a:cubicBezTo>
                <a:cubicBezTo>
                  <a:pt x="234" y="38"/>
                  <a:pt x="234" y="38"/>
                  <a:pt x="234" y="38"/>
                </a:cubicBezTo>
                <a:cubicBezTo>
                  <a:pt x="234" y="38"/>
                  <a:pt x="234" y="38"/>
                  <a:pt x="234" y="38"/>
                </a:cubicBezTo>
                <a:cubicBezTo>
                  <a:pt x="234" y="38"/>
                  <a:pt x="234" y="39"/>
                  <a:pt x="234" y="39"/>
                </a:cubicBezTo>
                <a:cubicBezTo>
                  <a:pt x="234" y="39"/>
                  <a:pt x="234" y="39"/>
                  <a:pt x="234" y="39"/>
                </a:cubicBezTo>
                <a:cubicBezTo>
                  <a:pt x="234" y="39"/>
                  <a:pt x="233" y="39"/>
                  <a:pt x="233" y="39"/>
                </a:cubicBezTo>
                <a:cubicBezTo>
                  <a:pt x="233" y="39"/>
                  <a:pt x="233" y="39"/>
                  <a:pt x="233" y="39"/>
                </a:cubicBezTo>
                <a:cubicBezTo>
                  <a:pt x="233" y="39"/>
                  <a:pt x="233" y="39"/>
                  <a:pt x="233" y="39"/>
                </a:cubicBezTo>
                <a:cubicBezTo>
                  <a:pt x="233" y="39"/>
                  <a:pt x="233" y="39"/>
                  <a:pt x="233" y="39"/>
                </a:cubicBezTo>
                <a:cubicBezTo>
                  <a:pt x="233" y="39"/>
                  <a:pt x="232" y="39"/>
                  <a:pt x="232" y="39"/>
                </a:cubicBezTo>
                <a:cubicBezTo>
                  <a:pt x="232" y="39"/>
                  <a:pt x="233" y="39"/>
                  <a:pt x="233" y="39"/>
                </a:cubicBezTo>
                <a:cubicBezTo>
                  <a:pt x="233" y="39"/>
                  <a:pt x="233" y="39"/>
                  <a:pt x="233" y="39"/>
                </a:cubicBezTo>
                <a:cubicBezTo>
                  <a:pt x="233" y="39"/>
                  <a:pt x="233" y="39"/>
                  <a:pt x="233" y="39"/>
                </a:cubicBezTo>
                <a:cubicBezTo>
                  <a:pt x="233" y="39"/>
                  <a:pt x="233" y="39"/>
                  <a:pt x="233" y="39"/>
                </a:cubicBezTo>
                <a:cubicBezTo>
                  <a:pt x="234" y="39"/>
                  <a:pt x="234" y="39"/>
                  <a:pt x="234" y="39"/>
                </a:cubicBezTo>
                <a:cubicBezTo>
                  <a:pt x="234" y="39"/>
                  <a:pt x="234" y="39"/>
                  <a:pt x="234" y="39"/>
                </a:cubicBezTo>
                <a:cubicBezTo>
                  <a:pt x="234" y="39"/>
                  <a:pt x="234" y="39"/>
                  <a:pt x="234" y="39"/>
                </a:cubicBezTo>
                <a:cubicBezTo>
                  <a:pt x="234" y="39"/>
                  <a:pt x="234" y="39"/>
                  <a:pt x="234" y="39"/>
                </a:cubicBezTo>
                <a:cubicBezTo>
                  <a:pt x="234" y="39"/>
                  <a:pt x="234" y="39"/>
                  <a:pt x="234" y="39"/>
                </a:cubicBezTo>
                <a:cubicBezTo>
                  <a:pt x="234" y="39"/>
                  <a:pt x="234" y="39"/>
                  <a:pt x="234" y="39"/>
                </a:cubicBezTo>
                <a:cubicBezTo>
                  <a:pt x="234" y="39"/>
                  <a:pt x="234" y="40"/>
                  <a:pt x="234" y="40"/>
                </a:cubicBezTo>
                <a:cubicBezTo>
                  <a:pt x="234" y="40"/>
                  <a:pt x="234" y="40"/>
                  <a:pt x="234" y="40"/>
                </a:cubicBezTo>
                <a:cubicBezTo>
                  <a:pt x="234" y="40"/>
                  <a:pt x="234" y="40"/>
                  <a:pt x="234" y="40"/>
                </a:cubicBezTo>
                <a:close/>
                <a:moveTo>
                  <a:pt x="234" y="43"/>
                </a:moveTo>
                <a:cubicBezTo>
                  <a:pt x="234" y="43"/>
                  <a:pt x="234" y="43"/>
                  <a:pt x="234" y="43"/>
                </a:cubicBezTo>
                <a:cubicBezTo>
                  <a:pt x="234" y="43"/>
                  <a:pt x="235" y="43"/>
                  <a:pt x="235" y="43"/>
                </a:cubicBezTo>
                <a:cubicBezTo>
                  <a:pt x="235" y="43"/>
                  <a:pt x="235" y="43"/>
                  <a:pt x="236" y="43"/>
                </a:cubicBezTo>
                <a:cubicBezTo>
                  <a:pt x="236" y="43"/>
                  <a:pt x="236" y="43"/>
                  <a:pt x="236" y="43"/>
                </a:cubicBezTo>
                <a:cubicBezTo>
                  <a:pt x="236" y="43"/>
                  <a:pt x="236" y="43"/>
                  <a:pt x="236" y="43"/>
                </a:cubicBezTo>
                <a:cubicBezTo>
                  <a:pt x="237" y="43"/>
                  <a:pt x="237" y="43"/>
                  <a:pt x="237" y="43"/>
                </a:cubicBezTo>
                <a:cubicBezTo>
                  <a:pt x="237" y="43"/>
                  <a:pt x="237" y="43"/>
                  <a:pt x="237" y="43"/>
                </a:cubicBezTo>
                <a:cubicBezTo>
                  <a:pt x="237" y="43"/>
                  <a:pt x="237" y="43"/>
                  <a:pt x="237" y="43"/>
                </a:cubicBezTo>
                <a:cubicBezTo>
                  <a:pt x="237" y="43"/>
                  <a:pt x="237" y="43"/>
                  <a:pt x="237" y="43"/>
                </a:cubicBezTo>
                <a:cubicBezTo>
                  <a:pt x="237" y="43"/>
                  <a:pt x="236" y="42"/>
                  <a:pt x="236" y="43"/>
                </a:cubicBezTo>
                <a:cubicBezTo>
                  <a:pt x="236" y="43"/>
                  <a:pt x="236" y="43"/>
                  <a:pt x="236" y="43"/>
                </a:cubicBezTo>
                <a:cubicBezTo>
                  <a:pt x="236" y="43"/>
                  <a:pt x="236" y="43"/>
                  <a:pt x="236" y="43"/>
                </a:cubicBezTo>
                <a:cubicBezTo>
                  <a:pt x="236" y="43"/>
                  <a:pt x="236" y="43"/>
                  <a:pt x="236" y="43"/>
                </a:cubicBezTo>
                <a:cubicBezTo>
                  <a:pt x="236" y="43"/>
                  <a:pt x="236" y="43"/>
                  <a:pt x="236" y="43"/>
                </a:cubicBezTo>
                <a:cubicBezTo>
                  <a:pt x="236" y="43"/>
                  <a:pt x="236" y="43"/>
                  <a:pt x="236" y="43"/>
                </a:cubicBezTo>
                <a:cubicBezTo>
                  <a:pt x="236" y="43"/>
                  <a:pt x="236" y="43"/>
                  <a:pt x="236" y="43"/>
                </a:cubicBezTo>
                <a:cubicBezTo>
                  <a:pt x="236" y="43"/>
                  <a:pt x="236" y="43"/>
                  <a:pt x="236" y="43"/>
                </a:cubicBezTo>
                <a:cubicBezTo>
                  <a:pt x="236" y="43"/>
                  <a:pt x="235" y="43"/>
                  <a:pt x="235" y="43"/>
                </a:cubicBezTo>
                <a:cubicBezTo>
                  <a:pt x="235" y="43"/>
                  <a:pt x="235" y="43"/>
                  <a:pt x="235" y="43"/>
                </a:cubicBezTo>
                <a:cubicBezTo>
                  <a:pt x="235" y="43"/>
                  <a:pt x="235" y="43"/>
                  <a:pt x="235" y="43"/>
                </a:cubicBezTo>
                <a:cubicBezTo>
                  <a:pt x="235" y="43"/>
                  <a:pt x="235" y="43"/>
                  <a:pt x="235" y="43"/>
                </a:cubicBezTo>
                <a:cubicBezTo>
                  <a:pt x="235" y="43"/>
                  <a:pt x="235" y="43"/>
                  <a:pt x="235" y="43"/>
                </a:cubicBezTo>
                <a:cubicBezTo>
                  <a:pt x="235" y="43"/>
                  <a:pt x="235" y="43"/>
                  <a:pt x="235" y="43"/>
                </a:cubicBezTo>
                <a:cubicBezTo>
                  <a:pt x="235" y="43"/>
                  <a:pt x="235" y="43"/>
                  <a:pt x="234" y="43"/>
                </a:cubicBezTo>
                <a:cubicBezTo>
                  <a:pt x="234" y="43"/>
                  <a:pt x="234" y="43"/>
                  <a:pt x="234" y="43"/>
                </a:cubicBezTo>
                <a:cubicBezTo>
                  <a:pt x="234" y="43"/>
                  <a:pt x="234" y="43"/>
                  <a:pt x="234" y="43"/>
                </a:cubicBezTo>
                <a:cubicBezTo>
                  <a:pt x="234" y="43"/>
                  <a:pt x="234" y="43"/>
                  <a:pt x="234" y="43"/>
                </a:cubicBezTo>
                <a:cubicBezTo>
                  <a:pt x="234" y="43"/>
                  <a:pt x="234" y="43"/>
                  <a:pt x="234" y="43"/>
                </a:cubicBezTo>
                <a:cubicBezTo>
                  <a:pt x="234" y="43"/>
                  <a:pt x="234" y="43"/>
                  <a:pt x="234" y="43"/>
                </a:cubicBezTo>
                <a:cubicBezTo>
                  <a:pt x="234" y="43"/>
                  <a:pt x="234" y="43"/>
                  <a:pt x="234" y="43"/>
                </a:cubicBezTo>
                <a:cubicBezTo>
                  <a:pt x="234" y="43"/>
                  <a:pt x="234" y="43"/>
                  <a:pt x="234" y="43"/>
                </a:cubicBezTo>
                <a:cubicBezTo>
                  <a:pt x="234" y="43"/>
                  <a:pt x="234" y="43"/>
                  <a:pt x="234" y="43"/>
                </a:cubicBezTo>
                <a:cubicBezTo>
                  <a:pt x="234" y="43"/>
                  <a:pt x="234" y="43"/>
                  <a:pt x="234" y="43"/>
                </a:cubicBezTo>
                <a:close/>
                <a:moveTo>
                  <a:pt x="236" y="45"/>
                </a:moveTo>
                <a:cubicBezTo>
                  <a:pt x="236" y="45"/>
                  <a:pt x="236" y="45"/>
                  <a:pt x="236" y="45"/>
                </a:cubicBezTo>
                <a:cubicBezTo>
                  <a:pt x="236" y="46"/>
                  <a:pt x="236" y="46"/>
                  <a:pt x="236" y="46"/>
                </a:cubicBezTo>
                <a:cubicBezTo>
                  <a:pt x="236" y="46"/>
                  <a:pt x="236" y="46"/>
                  <a:pt x="236" y="46"/>
                </a:cubicBezTo>
                <a:cubicBezTo>
                  <a:pt x="236" y="46"/>
                  <a:pt x="236" y="46"/>
                  <a:pt x="237" y="46"/>
                </a:cubicBezTo>
                <a:cubicBezTo>
                  <a:pt x="237" y="46"/>
                  <a:pt x="237" y="46"/>
                  <a:pt x="237" y="46"/>
                </a:cubicBezTo>
                <a:cubicBezTo>
                  <a:pt x="237" y="46"/>
                  <a:pt x="237" y="46"/>
                  <a:pt x="237" y="46"/>
                </a:cubicBezTo>
                <a:cubicBezTo>
                  <a:pt x="237" y="46"/>
                  <a:pt x="237" y="46"/>
                  <a:pt x="237" y="46"/>
                </a:cubicBezTo>
                <a:cubicBezTo>
                  <a:pt x="237" y="46"/>
                  <a:pt x="237" y="46"/>
                  <a:pt x="237" y="46"/>
                </a:cubicBezTo>
                <a:cubicBezTo>
                  <a:pt x="237" y="46"/>
                  <a:pt x="237" y="46"/>
                  <a:pt x="237" y="46"/>
                </a:cubicBezTo>
                <a:cubicBezTo>
                  <a:pt x="238" y="46"/>
                  <a:pt x="238" y="46"/>
                  <a:pt x="238" y="46"/>
                </a:cubicBezTo>
                <a:cubicBezTo>
                  <a:pt x="238" y="46"/>
                  <a:pt x="238" y="46"/>
                  <a:pt x="238" y="46"/>
                </a:cubicBezTo>
                <a:cubicBezTo>
                  <a:pt x="238" y="46"/>
                  <a:pt x="238" y="46"/>
                  <a:pt x="238" y="46"/>
                </a:cubicBezTo>
                <a:cubicBezTo>
                  <a:pt x="238" y="45"/>
                  <a:pt x="238" y="45"/>
                  <a:pt x="238" y="45"/>
                </a:cubicBezTo>
                <a:cubicBezTo>
                  <a:pt x="238" y="45"/>
                  <a:pt x="238" y="44"/>
                  <a:pt x="238" y="44"/>
                </a:cubicBezTo>
                <a:cubicBezTo>
                  <a:pt x="238" y="44"/>
                  <a:pt x="238" y="44"/>
                  <a:pt x="238" y="44"/>
                </a:cubicBezTo>
                <a:cubicBezTo>
                  <a:pt x="238" y="44"/>
                  <a:pt x="238" y="43"/>
                  <a:pt x="238" y="43"/>
                </a:cubicBezTo>
                <a:cubicBezTo>
                  <a:pt x="238" y="43"/>
                  <a:pt x="238" y="43"/>
                  <a:pt x="237" y="43"/>
                </a:cubicBezTo>
                <a:cubicBezTo>
                  <a:pt x="237" y="44"/>
                  <a:pt x="237" y="44"/>
                  <a:pt x="237" y="44"/>
                </a:cubicBezTo>
                <a:cubicBezTo>
                  <a:pt x="237" y="43"/>
                  <a:pt x="237" y="43"/>
                  <a:pt x="237" y="43"/>
                </a:cubicBezTo>
                <a:cubicBezTo>
                  <a:pt x="237" y="43"/>
                  <a:pt x="237" y="43"/>
                  <a:pt x="237" y="43"/>
                </a:cubicBezTo>
                <a:cubicBezTo>
                  <a:pt x="237" y="43"/>
                  <a:pt x="237" y="43"/>
                  <a:pt x="236" y="43"/>
                </a:cubicBezTo>
                <a:cubicBezTo>
                  <a:pt x="236" y="43"/>
                  <a:pt x="236" y="43"/>
                  <a:pt x="236" y="43"/>
                </a:cubicBezTo>
                <a:cubicBezTo>
                  <a:pt x="236" y="43"/>
                  <a:pt x="236" y="44"/>
                  <a:pt x="236" y="44"/>
                </a:cubicBezTo>
                <a:cubicBezTo>
                  <a:pt x="236" y="44"/>
                  <a:pt x="236" y="44"/>
                  <a:pt x="236" y="44"/>
                </a:cubicBezTo>
                <a:cubicBezTo>
                  <a:pt x="235" y="44"/>
                  <a:pt x="235" y="44"/>
                  <a:pt x="235" y="44"/>
                </a:cubicBezTo>
                <a:cubicBezTo>
                  <a:pt x="235" y="44"/>
                  <a:pt x="235" y="44"/>
                  <a:pt x="235" y="44"/>
                </a:cubicBezTo>
                <a:cubicBezTo>
                  <a:pt x="235" y="44"/>
                  <a:pt x="235" y="44"/>
                  <a:pt x="236" y="44"/>
                </a:cubicBezTo>
                <a:cubicBezTo>
                  <a:pt x="236" y="44"/>
                  <a:pt x="236" y="45"/>
                  <a:pt x="235" y="45"/>
                </a:cubicBezTo>
                <a:cubicBezTo>
                  <a:pt x="235" y="45"/>
                  <a:pt x="235" y="45"/>
                  <a:pt x="235" y="45"/>
                </a:cubicBezTo>
                <a:cubicBezTo>
                  <a:pt x="235" y="45"/>
                  <a:pt x="236" y="45"/>
                  <a:pt x="236" y="45"/>
                </a:cubicBezTo>
                <a:close/>
                <a:moveTo>
                  <a:pt x="255" y="54"/>
                </a:moveTo>
                <a:cubicBezTo>
                  <a:pt x="255" y="54"/>
                  <a:pt x="255" y="54"/>
                  <a:pt x="255" y="54"/>
                </a:cubicBezTo>
                <a:cubicBezTo>
                  <a:pt x="255" y="54"/>
                  <a:pt x="255" y="54"/>
                  <a:pt x="255" y="54"/>
                </a:cubicBezTo>
                <a:cubicBezTo>
                  <a:pt x="255" y="54"/>
                  <a:pt x="255" y="54"/>
                  <a:pt x="255" y="54"/>
                </a:cubicBezTo>
                <a:cubicBezTo>
                  <a:pt x="255" y="54"/>
                  <a:pt x="255" y="54"/>
                  <a:pt x="255" y="54"/>
                </a:cubicBezTo>
                <a:cubicBezTo>
                  <a:pt x="255" y="54"/>
                  <a:pt x="255" y="54"/>
                  <a:pt x="255" y="54"/>
                </a:cubicBezTo>
                <a:cubicBezTo>
                  <a:pt x="255" y="54"/>
                  <a:pt x="255" y="54"/>
                  <a:pt x="255" y="54"/>
                </a:cubicBezTo>
                <a:cubicBezTo>
                  <a:pt x="255" y="54"/>
                  <a:pt x="255" y="54"/>
                  <a:pt x="255" y="54"/>
                </a:cubicBezTo>
                <a:cubicBezTo>
                  <a:pt x="255" y="54"/>
                  <a:pt x="255" y="54"/>
                  <a:pt x="255" y="54"/>
                </a:cubicBezTo>
                <a:cubicBezTo>
                  <a:pt x="255" y="54"/>
                  <a:pt x="254" y="54"/>
                  <a:pt x="254" y="54"/>
                </a:cubicBezTo>
                <a:cubicBezTo>
                  <a:pt x="254" y="54"/>
                  <a:pt x="255" y="54"/>
                  <a:pt x="255" y="54"/>
                </a:cubicBezTo>
                <a:close/>
                <a:moveTo>
                  <a:pt x="257" y="52"/>
                </a:moveTo>
                <a:cubicBezTo>
                  <a:pt x="257" y="52"/>
                  <a:pt x="257" y="52"/>
                  <a:pt x="256" y="52"/>
                </a:cubicBezTo>
                <a:cubicBezTo>
                  <a:pt x="256" y="52"/>
                  <a:pt x="256" y="52"/>
                  <a:pt x="256" y="53"/>
                </a:cubicBezTo>
                <a:cubicBezTo>
                  <a:pt x="256" y="53"/>
                  <a:pt x="256" y="53"/>
                  <a:pt x="256" y="53"/>
                </a:cubicBezTo>
                <a:cubicBezTo>
                  <a:pt x="257" y="53"/>
                  <a:pt x="257" y="53"/>
                  <a:pt x="257" y="53"/>
                </a:cubicBezTo>
                <a:cubicBezTo>
                  <a:pt x="257" y="53"/>
                  <a:pt x="257" y="53"/>
                  <a:pt x="257" y="53"/>
                </a:cubicBezTo>
                <a:cubicBezTo>
                  <a:pt x="257" y="53"/>
                  <a:pt x="257" y="53"/>
                  <a:pt x="257" y="53"/>
                </a:cubicBezTo>
                <a:cubicBezTo>
                  <a:pt x="257" y="53"/>
                  <a:pt x="257" y="52"/>
                  <a:pt x="257" y="52"/>
                </a:cubicBezTo>
                <a:cubicBezTo>
                  <a:pt x="257" y="52"/>
                  <a:pt x="257" y="52"/>
                  <a:pt x="257" y="52"/>
                </a:cubicBezTo>
                <a:cubicBezTo>
                  <a:pt x="257" y="52"/>
                  <a:pt x="257" y="52"/>
                  <a:pt x="257" y="52"/>
                </a:cubicBezTo>
                <a:cubicBezTo>
                  <a:pt x="257" y="52"/>
                  <a:pt x="257" y="52"/>
                  <a:pt x="257" y="52"/>
                </a:cubicBezTo>
                <a:cubicBezTo>
                  <a:pt x="257" y="52"/>
                  <a:pt x="257" y="52"/>
                  <a:pt x="257" y="52"/>
                </a:cubicBezTo>
                <a:close/>
                <a:moveTo>
                  <a:pt x="253" y="65"/>
                </a:moveTo>
                <a:cubicBezTo>
                  <a:pt x="253" y="65"/>
                  <a:pt x="253" y="65"/>
                  <a:pt x="253" y="66"/>
                </a:cubicBezTo>
                <a:cubicBezTo>
                  <a:pt x="254" y="66"/>
                  <a:pt x="254" y="66"/>
                  <a:pt x="254" y="66"/>
                </a:cubicBezTo>
                <a:cubicBezTo>
                  <a:pt x="254" y="66"/>
                  <a:pt x="254" y="66"/>
                  <a:pt x="254" y="66"/>
                </a:cubicBezTo>
                <a:cubicBezTo>
                  <a:pt x="254" y="66"/>
                  <a:pt x="254" y="66"/>
                  <a:pt x="254" y="66"/>
                </a:cubicBezTo>
                <a:cubicBezTo>
                  <a:pt x="255" y="66"/>
                  <a:pt x="255" y="66"/>
                  <a:pt x="255" y="66"/>
                </a:cubicBezTo>
                <a:cubicBezTo>
                  <a:pt x="255" y="66"/>
                  <a:pt x="255" y="66"/>
                  <a:pt x="255" y="66"/>
                </a:cubicBezTo>
                <a:cubicBezTo>
                  <a:pt x="255" y="66"/>
                  <a:pt x="255" y="66"/>
                  <a:pt x="255" y="66"/>
                </a:cubicBezTo>
                <a:cubicBezTo>
                  <a:pt x="255" y="66"/>
                  <a:pt x="255" y="66"/>
                  <a:pt x="255" y="66"/>
                </a:cubicBezTo>
                <a:cubicBezTo>
                  <a:pt x="255" y="66"/>
                  <a:pt x="255" y="66"/>
                  <a:pt x="255" y="66"/>
                </a:cubicBezTo>
                <a:cubicBezTo>
                  <a:pt x="255" y="66"/>
                  <a:pt x="254" y="66"/>
                  <a:pt x="254" y="66"/>
                </a:cubicBezTo>
                <a:cubicBezTo>
                  <a:pt x="254" y="66"/>
                  <a:pt x="254" y="66"/>
                  <a:pt x="254" y="66"/>
                </a:cubicBezTo>
                <a:cubicBezTo>
                  <a:pt x="254" y="66"/>
                  <a:pt x="254" y="65"/>
                  <a:pt x="254" y="65"/>
                </a:cubicBezTo>
                <a:cubicBezTo>
                  <a:pt x="254" y="65"/>
                  <a:pt x="254" y="65"/>
                  <a:pt x="254" y="65"/>
                </a:cubicBezTo>
                <a:cubicBezTo>
                  <a:pt x="254" y="65"/>
                  <a:pt x="253" y="65"/>
                  <a:pt x="253" y="65"/>
                </a:cubicBezTo>
                <a:close/>
                <a:moveTo>
                  <a:pt x="266" y="63"/>
                </a:moveTo>
                <a:cubicBezTo>
                  <a:pt x="264" y="62"/>
                  <a:pt x="264" y="62"/>
                  <a:pt x="264" y="62"/>
                </a:cubicBezTo>
                <a:cubicBezTo>
                  <a:pt x="262" y="61"/>
                  <a:pt x="262" y="61"/>
                  <a:pt x="262" y="61"/>
                </a:cubicBezTo>
                <a:cubicBezTo>
                  <a:pt x="262" y="61"/>
                  <a:pt x="262" y="61"/>
                  <a:pt x="262" y="61"/>
                </a:cubicBezTo>
                <a:cubicBezTo>
                  <a:pt x="263" y="60"/>
                  <a:pt x="263" y="60"/>
                  <a:pt x="263" y="60"/>
                </a:cubicBezTo>
                <a:cubicBezTo>
                  <a:pt x="263" y="60"/>
                  <a:pt x="263" y="60"/>
                  <a:pt x="263" y="60"/>
                </a:cubicBezTo>
                <a:cubicBezTo>
                  <a:pt x="263" y="60"/>
                  <a:pt x="263" y="60"/>
                  <a:pt x="263" y="60"/>
                </a:cubicBezTo>
                <a:cubicBezTo>
                  <a:pt x="262" y="54"/>
                  <a:pt x="262" y="54"/>
                  <a:pt x="262" y="54"/>
                </a:cubicBezTo>
                <a:cubicBezTo>
                  <a:pt x="262" y="54"/>
                  <a:pt x="262" y="54"/>
                  <a:pt x="262" y="54"/>
                </a:cubicBezTo>
                <a:cubicBezTo>
                  <a:pt x="262" y="54"/>
                  <a:pt x="262" y="54"/>
                  <a:pt x="262" y="54"/>
                </a:cubicBezTo>
                <a:cubicBezTo>
                  <a:pt x="262" y="54"/>
                  <a:pt x="261" y="54"/>
                  <a:pt x="261" y="54"/>
                </a:cubicBezTo>
                <a:cubicBezTo>
                  <a:pt x="261" y="54"/>
                  <a:pt x="261" y="54"/>
                  <a:pt x="261" y="54"/>
                </a:cubicBezTo>
                <a:cubicBezTo>
                  <a:pt x="261" y="55"/>
                  <a:pt x="261" y="55"/>
                  <a:pt x="261" y="55"/>
                </a:cubicBezTo>
                <a:cubicBezTo>
                  <a:pt x="261" y="55"/>
                  <a:pt x="261" y="55"/>
                  <a:pt x="261" y="55"/>
                </a:cubicBezTo>
                <a:cubicBezTo>
                  <a:pt x="261" y="55"/>
                  <a:pt x="261" y="55"/>
                  <a:pt x="261" y="56"/>
                </a:cubicBezTo>
                <a:cubicBezTo>
                  <a:pt x="261" y="56"/>
                  <a:pt x="261" y="56"/>
                  <a:pt x="261" y="56"/>
                </a:cubicBezTo>
                <a:cubicBezTo>
                  <a:pt x="261" y="56"/>
                  <a:pt x="261" y="57"/>
                  <a:pt x="261" y="57"/>
                </a:cubicBezTo>
                <a:cubicBezTo>
                  <a:pt x="261" y="57"/>
                  <a:pt x="261" y="57"/>
                  <a:pt x="261" y="57"/>
                </a:cubicBezTo>
                <a:cubicBezTo>
                  <a:pt x="261" y="57"/>
                  <a:pt x="261" y="56"/>
                  <a:pt x="261" y="56"/>
                </a:cubicBezTo>
                <a:cubicBezTo>
                  <a:pt x="261" y="56"/>
                  <a:pt x="261" y="56"/>
                  <a:pt x="261" y="56"/>
                </a:cubicBezTo>
                <a:cubicBezTo>
                  <a:pt x="261" y="56"/>
                  <a:pt x="261" y="56"/>
                  <a:pt x="260" y="55"/>
                </a:cubicBezTo>
                <a:cubicBezTo>
                  <a:pt x="260" y="55"/>
                  <a:pt x="260" y="55"/>
                  <a:pt x="260" y="55"/>
                </a:cubicBezTo>
                <a:cubicBezTo>
                  <a:pt x="260" y="55"/>
                  <a:pt x="260" y="55"/>
                  <a:pt x="260" y="55"/>
                </a:cubicBezTo>
                <a:cubicBezTo>
                  <a:pt x="260" y="55"/>
                  <a:pt x="260" y="55"/>
                  <a:pt x="260" y="55"/>
                </a:cubicBezTo>
                <a:cubicBezTo>
                  <a:pt x="260" y="55"/>
                  <a:pt x="260" y="54"/>
                  <a:pt x="260" y="54"/>
                </a:cubicBezTo>
                <a:cubicBezTo>
                  <a:pt x="260" y="54"/>
                  <a:pt x="260" y="54"/>
                  <a:pt x="260" y="54"/>
                </a:cubicBezTo>
                <a:cubicBezTo>
                  <a:pt x="260" y="54"/>
                  <a:pt x="260" y="54"/>
                  <a:pt x="260" y="54"/>
                </a:cubicBezTo>
                <a:cubicBezTo>
                  <a:pt x="260" y="54"/>
                  <a:pt x="260" y="54"/>
                  <a:pt x="259" y="54"/>
                </a:cubicBezTo>
                <a:cubicBezTo>
                  <a:pt x="259" y="54"/>
                  <a:pt x="259" y="54"/>
                  <a:pt x="259" y="53"/>
                </a:cubicBezTo>
                <a:cubicBezTo>
                  <a:pt x="259" y="53"/>
                  <a:pt x="259" y="53"/>
                  <a:pt x="259" y="53"/>
                </a:cubicBezTo>
                <a:cubicBezTo>
                  <a:pt x="259" y="53"/>
                  <a:pt x="259" y="53"/>
                  <a:pt x="259" y="53"/>
                </a:cubicBezTo>
                <a:cubicBezTo>
                  <a:pt x="259" y="52"/>
                  <a:pt x="259" y="52"/>
                  <a:pt x="259" y="52"/>
                </a:cubicBezTo>
                <a:cubicBezTo>
                  <a:pt x="259" y="52"/>
                  <a:pt x="259" y="52"/>
                  <a:pt x="259" y="52"/>
                </a:cubicBezTo>
                <a:cubicBezTo>
                  <a:pt x="258" y="52"/>
                  <a:pt x="258" y="51"/>
                  <a:pt x="259" y="51"/>
                </a:cubicBezTo>
                <a:cubicBezTo>
                  <a:pt x="259" y="51"/>
                  <a:pt x="259" y="51"/>
                  <a:pt x="259" y="51"/>
                </a:cubicBezTo>
                <a:cubicBezTo>
                  <a:pt x="259" y="50"/>
                  <a:pt x="259" y="50"/>
                  <a:pt x="259" y="50"/>
                </a:cubicBezTo>
                <a:cubicBezTo>
                  <a:pt x="259" y="50"/>
                  <a:pt x="258" y="50"/>
                  <a:pt x="258" y="50"/>
                </a:cubicBezTo>
                <a:cubicBezTo>
                  <a:pt x="258" y="50"/>
                  <a:pt x="258" y="49"/>
                  <a:pt x="258" y="49"/>
                </a:cubicBezTo>
                <a:cubicBezTo>
                  <a:pt x="258" y="49"/>
                  <a:pt x="258" y="49"/>
                  <a:pt x="258" y="49"/>
                </a:cubicBezTo>
                <a:cubicBezTo>
                  <a:pt x="258" y="49"/>
                  <a:pt x="258" y="49"/>
                  <a:pt x="258" y="49"/>
                </a:cubicBezTo>
                <a:cubicBezTo>
                  <a:pt x="258" y="49"/>
                  <a:pt x="258" y="49"/>
                  <a:pt x="258" y="48"/>
                </a:cubicBezTo>
                <a:cubicBezTo>
                  <a:pt x="258" y="48"/>
                  <a:pt x="258" y="48"/>
                  <a:pt x="258" y="48"/>
                </a:cubicBezTo>
                <a:cubicBezTo>
                  <a:pt x="259" y="48"/>
                  <a:pt x="259" y="48"/>
                  <a:pt x="259" y="48"/>
                </a:cubicBezTo>
                <a:cubicBezTo>
                  <a:pt x="259" y="48"/>
                  <a:pt x="259" y="48"/>
                  <a:pt x="259" y="48"/>
                </a:cubicBezTo>
                <a:cubicBezTo>
                  <a:pt x="259" y="48"/>
                  <a:pt x="259" y="48"/>
                  <a:pt x="259" y="48"/>
                </a:cubicBezTo>
                <a:cubicBezTo>
                  <a:pt x="259" y="48"/>
                  <a:pt x="259" y="48"/>
                  <a:pt x="259" y="48"/>
                </a:cubicBezTo>
                <a:cubicBezTo>
                  <a:pt x="259" y="48"/>
                  <a:pt x="259" y="48"/>
                  <a:pt x="259" y="48"/>
                </a:cubicBezTo>
                <a:cubicBezTo>
                  <a:pt x="259" y="48"/>
                  <a:pt x="259" y="48"/>
                  <a:pt x="259" y="47"/>
                </a:cubicBezTo>
                <a:cubicBezTo>
                  <a:pt x="259" y="47"/>
                  <a:pt x="259" y="47"/>
                  <a:pt x="259" y="47"/>
                </a:cubicBezTo>
                <a:cubicBezTo>
                  <a:pt x="259" y="47"/>
                  <a:pt x="259" y="47"/>
                  <a:pt x="259" y="47"/>
                </a:cubicBezTo>
                <a:cubicBezTo>
                  <a:pt x="259" y="47"/>
                  <a:pt x="259" y="47"/>
                  <a:pt x="259" y="46"/>
                </a:cubicBezTo>
                <a:cubicBezTo>
                  <a:pt x="260" y="46"/>
                  <a:pt x="260" y="46"/>
                  <a:pt x="260" y="46"/>
                </a:cubicBezTo>
                <a:cubicBezTo>
                  <a:pt x="260" y="46"/>
                  <a:pt x="259" y="46"/>
                  <a:pt x="259" y="46"/>
                </a:cubicBezTo>
                <a:cubicBezTo>
                  <a:pt x="259" y="46"/>
                  <a:pt x="259" y="46"/>
                  <a:pt x="259" y="46"/>
                </a:cubicBezTo>
                <a:cubicBezTo>
                  <a:pt x="259" y="46"/>
                  <a:pt x="259" y="46"/>
                  <a:pt x="259" y="46"/>
                </a:cubicBezTo>
                <a:cubicBezTo>
                  <a:pt x="259" y="45"/>
                  <a:pt x="259" y="45"/>
                  <a:pt x="259" y="45"/>
                </a:cubicBezTo>
                <a:cubicBezTo>
                  <a:pt x="259" y="45"/>
                  <a:pt x="259" y="45"/>
                  <a:pt x="259" y="45"/>
                </a:cubicBezTo>
                <a:cubicBezTo>
                  <a:pt x="259" y="45"/>
                  <a:pt x="259" y="45"/>
                  <a:pt x="258" y="45"/>
                </a:cubicBezTo>
                <a:cubicBezTo>
                  <a:pt x="258" y="45"/>
                  <a:pt x="258" y="45"/>
                  <a:pt x="258" y="44"/>
                </a:cubicBezTo>
                <a:cubicBezTo>
                  <a:pt x="258" y="44"/>
                  <a:pt x="258" y="44"/>
                  <a:pt x="258" y="44"/>
                </a:cubicBezTo>
                <a:cubicBezTo>
                  <a:pt x="258" y="44"/>
                  <a:pt x="258" y="44"/>
                  <a:pt x="258" y="44"/>
                </a:cubicBezTo>
                <a:cubicBezTo>
                  <a:pt x="258" y="44"/>
                  <a:pt x="258" y="44"/>
                  <a:pt x="258" y="44"/>
                </a:cubicBezTo>
                <a:cubicBezTo>
                  <a:pt x="258" y="44"/>
                  <a:pt x="258" y="44"/>
                  <a:pt x="258" y="43"/>
                </a:cubicBezTo>
                <a:cubicBezTo>
                  <a:pt x="258" y="43"/>
                  <a:pt x="258" y="43"/>
                  <a:pt x="258" y="43"/>
                </a:cubicBezTo>
                <a:cubicBezTo>
                  <a:pt x="258" y="43"/>
                  <a:pt x="258" y="43"/>
                  <a:pt x="258" y="43"/>
                </a:cubicBezTo>
                <a:cubicBezTo>
                  <a:pt x="258" y="43"/>
                  <a:pt x="259" y="43"/>
                  <a:pt x="259" y="43"/>
                </a:cubicBezTo>
                <a:cubicBezTo>
                  <a:pt x="259" y="43"/>
                  <a:pt x="258" y="43"/>
                  <a:pt x="258" y="43"/>
                </a:cubicBezTo>
                <a:cubicBezTo>
                  <a:pt x="258" y="43"/>
                  <a:pt x="258" y="43"/>
                  <a:pt x="258" y="42"/>
                </a:cubicBezTo>
                <a:cubicBezTo>
                  <a:pt x="258" y="42"/>
                  <a:pt x="258" y="42"/>
                  <a:pt x="258" y="42"/>
                </a:cubicBezTo>
                <a:cubicBezTo>
                  <a:pt x="258" y="42"/>
                  <a:pt x="258" y="42"/>
                  <a:pt x="258" y="42"/>
                </a:cubicBezTo>
                <a:cubicBezTo>
                  <a:pt x="257" y="42"/>
                  <a:pt x="257" y="42"/>
                  <a:pt x="257" y="42"/>
                </a:cubicBezTo>
                <a:cubicBezTo>
                  <a:pt x="257" y="42"/>
                  <a:pt x="257" y="42"/>
                  <a:pt x="257" y="42"/>
                </a:cubicBezTo>
                <a:cubicBezTo>
                  <a:pt x="256" y="42"/>
                  <a:pt x="256" y="42"/>
                  <a:pt x="256" y="42"/>
                </a:cubicBezTo>
                <a:cubicBezTo>
                  <a:pt x="256" y="42"/>
                  <a:pt x="256" y="42"/>
                  <a:pt x="256" y="42"/>
                </a:cubicBezTo>
                <a:cubicBezTo>
                  <a:pt x="256" y="42"/>
                  <a:pt x="256" y="42"/>
                  <a:pt x="255" y="42"/>
                </a:cubicBezTo>
                <a:cubicBezTo>
                  <a:pt x="255" y="42"/>
                  <a:pt x="255" y="42"/>
                  <a:pt x="255" y="42"/>
                </a:cubicBezTo>
                <a:cubicBezTo>
                  <a:pt x="255" y="42"/>
                  <a:pt x="255" y="42"/>
                  <a:pt x="255" y="42"/>
                </a:cubicBezTo>
                <a:cubicBezTo>
                  <a:pt x="255" y="42"/>
                  <a:pt x="255" y="42"/>
                  <a:pt x="255" y="42"/>
                </a:cubicBezTo>
                <a:cubicBezTo>
                  <a:pt x="255" y="42"/>
                  <a:pt x="255" y="42"/>
                  <a:pt x="255" y="42"/>
                </a:cubicBezTo>
                <a:cubicBezTo>
                  <a:pt x="254" y="42"/>
                  <a:pt x="254" y="42"/>
                  <a:pt x="254" y="42"/>
                </a:cubicBezTo>
                <a:cubicBezTo>
                  <a:pt x="253" y="42"/>
                  <a:pt x="253" y="42"/>
                  <a:pt x="253" y="42"/>
                </a:cubicBezTo>
                <a:cubicBezTo>
                  <a:pt x="253" y="42"/>
                  <a:pt x="253" y="42"/>
                  <a:pt x="253" y="41"/>
                </a:cubicBezTo>
                <a:cubicBezTo>
                  <a:pt x="253" y="41"/>
                  <a:pt x="253" y="41"/>
                  <a:pt x="252" y="41"/>
                </a:cubicBezTo>
                <a:cubicBezTo>
                  <a:pt x="252" y="41"/>
                  <a:pt x="252" y="41"/>
                  <a:pt x="252" y="41"/>
                </a:cubicBezTo>
                <a:cubicBezTo>
                  <a:pt x="252" y="41"/>
                  <a:pt x="252" y="41"/>
                  <a:pt x="252" y="41"/>
                </a:cubicBezTo>
                <a:cubicBezTo>
                  <a:pt x="252" y="41"/>
                  <a:pt x="252" y="41"/>
                  <a:pt x="252" y="41"/>
                </a:cubicBezTo>
                <a:cubicBezTo>
                  <a:pt x="252" y="41"/>
                  <a:pt x="252" y="41"/>
                  <a:pt x="252" y="41"/>
                </a:cubicBezTo>
                <a:cubicBezTo>
                  <a:pt x="252" y="41"/>
                  <a:pt x="252" y="41"/>
                  <a:pt x="252" y="41"/>
                </a:cubicBezTo>
                <a:cubicBezTo>
                  <a:pt x="252" y="41"/>
                  <a:pt x="252" y="41"/>
                  <a:pt x="252" y="41"/>
                </a:cubicBezTo>
                <a:cubicBezTo>
                  <a:pt x="251" y="41"/>
                  <a:pt x="251" y="41"/>
                  <a:pt x="251" y="41"/>
                </a:cubicBezTo>
                <a:cubicBezTo>
                  <a:pt x="251" y="41"/>
                  <a:pt x="251" y="41"/>
                  <a:pt x="251" y="41"/>
                </a:cubicBezTo>
                <a:cubicBezTo>
                  <a:pt x="251" y="41"/>
                  <a:pt x="251" y="41"/>
                  <a:pt x="251" y="41"/>
                </a:cubicBezTo>
                <a:cubicBezTo>
                  <a:pt x="251" y="41"/>
                  <a:pt x="251" y="40"/>
                  <a:pt x="251" y="40"/>
                </a:cubicBezTo>
                <a:cubicBezTo>
                  <a:pt x="251" y="40"/>
                  <a:pt x="251" y="40"/>
                  <a:pt x="250" y="40"/>
                </a:cubicBezTo>
                <a:cubicBezTo>
                  <a:pt x="250" y="40"/>
                  <a:pt x="250" y="40"/>
                  <a:pt x="250" y="40"/>
                </a:cubicBezTo>
                <a:cubicBezTo>
                  <a:pt x="250" y="40"/>
                  <a:pt x="250" y="40"/>
                  <a:pt x="249" y="40"/>
                </a:cubicBezTo>
                <a:cubicBezTo>
                  <a:pt x="249" y="40"/>
                  <a:pt x="249" y="40"/>
                  <a:pt x="249" y="40"/>
                </a:cubicBezTo>
                <a:cubicBezTo>
                  <a:pt x="249" y="40"/>
                  <a:pt x="249" y="40"/>
                  <a:pt x="249" y="40"/>
                </a:cubicBezTo>
                <a:cubicBezTo>
                  <a:pt x="248" y="40"/>
                  <a:pt x="248" y="40"/>
                  <a:pt x="248" y="40"/>
                </a:cubicBezTo>
                <a:cubicBezTo>
                  <a:pt x="248" y="40"/>
                  <a:pt x="248" y="40"/>
                  <a:pt x="248" y="40"/>
                </a:cubicBezTo>
                <a:cubicBezTo>
                  <a:pt x="248" y="40"/>
                  <a:pt x="248" y="40"/>
                  <a:pt x="247" y="40"/>
                </a:cubicBezTo>
                <a:cubicBezTo>
                  <a:pt x="247" y="40"/>
                  <a:pt x="247" y="40"/>
                  <a:pt x="247" y="40"/>
                </a:cubicBezTo>
                <a:cubicBezTo>
                  <a:pt x="247" y="40"/>
                  <a:pt x="246" y="40"/>
                  <a:pt x="246" y="40"/>
                </a:cubicBezTo>
                <a:cubicBezTo>
                  <a:pt x="246" y="40"/>
                  <a:pt x="246" y="40"/>
                  <a:pt x="246" y="40"/>
                </a:cubicBezTo>
                <a:cubicBezTo>
                  <a:pt x="246" y="40"/>
                  <a:pt x="246" y="40"/>
                  <a:pt x="246" y="40"/>
                </a:cubicBezTo>
                <a:cubicBezTo>
                  <a:pt x="245" y="40"/>
                  <a:pt x="245" y="40"/>
                  <a:pt x="245" y="40"/>
                </a:cubicBezTo>
                <a:cubicBezTo>
                  <a:pt x="245" y="40"/>
                  <a:pt x="245" y="41"/>
                  <a:pt x="245" y="41"/>
                </a:cubicBezTo>
                <a:cubicBezTo>
                  <a:pt x="245" y="41"/>
                  <a:pt x="245" y="41"/>
                  <a:pt x="245" y="41"/>
                </a:cubicBezTo>
                <a:cubicBezTo>
                  <a:pt x="244" y="41"/>
                  <a:pt x="244" y="41"/>
                  <a:pt x="244" y="41"/>
                </a:cubicBezTo>
                <a:cubicBezTo>
                  <a:pt x="244" y="41"/>
                  <a:pt x="244" y="42"/>
                  <a:pt x="243" y="42"/>
                </a:cubicBezTo>
                <a:cubicBezTo>
                  <a:pt x="243" y="42"/>
                  <a:pt x="243" y="42"/>
                  <a:pt x="243" y="42"/>
                </a:cubicBezTo>
                <a:cubicBezTo>
                  <a:pt x="243" y="42"/>
                  <a:pt x="242" y="42"/>
                  <a:pt x="242" y="42"/>
                </a:cubicBezTo>
                <a:cubicBezTo>
                  <a:pt x="242" y="42"/>
                  <a:pt x="242" y="42"/>
                  <a:pt x="242" y="42"/>
                </a:cubicBezTo>
                <a:cubicBezTo>
                  <a:pt x="242" y="42"/>
                  <a:pt x="241" y="42"/>
                  <a:pt x="241" y="42"/>
                </a:cubicBezTo>
                <a:cubicBezTo>
                  <a:pt x="241" y="43"/>
                  <a:pt x="241" y="43"/>
                  <a:pt x="241" y="42"/>
                </a:cubicBezTo>
                <a:cubicBezTo>
                  <a:pt x="241" y="42"/>
                  <a:pt x="241" y="42"/>
                  <a:pt x="241" y="42"/>
                </a:cubicBezTo>
                <a:cubicBezTo>
                  <a:pt x="241" y="42"/>
                  <a:pt x="241" y="42"/>
                  <a:pt x="241" y="42"/>
                </a:cubicBezTo>
                <a:cubicBezTo>
                  <a:pt x="241" y="42"/>
                  <a:pt x="240" y="42"/>
                  <a:pt x="240" y="43"/>
                </a:cubicBezTo>
                <a:cubicBezTo>
                  <a:pt x="240" y="43"/>
                  <a:pt x="240" y="43"/>
                  <a:pt x="240" y="43"/>
                </a:cubicBezTo>
                <a:cubicBezTo>
                  <a:pt x="239" y="43"/>
                  <a:pt x="239" y="43"/>
                  <a:pt x="239" y="43"/>
                </a:cubicBezTo>
                <a:cubicBezTo>
                  <a:pt x="239" y="43"/>
                  <a:pt x="239" y="43"/>
                  <a:pt x="239" y="43"/>
                </a:cubicBezTo>
                <a:cubicBezTo>
                  <a:pt x="239" y="43"/>
                  <a:pt x="239" y="43"/>
                  <a:pt x="239" y="43"/>
                </a:cubicBezTo>
                <a:cubicBezTo>
                  <a:pt x="239" y="44"/>
                  <a:pt x="239" y="44"/>
                  <a:pt x="239" y="44"/>
                </a:cubicBezTo>
                <a:cubicBezTo>
                  <a:pt x="239" y="44"/>
                  <a:pt x="239" y="44"/>
                  <a:pt x="239" y="44"/>
                </a:cubicBezTo>
                <a:cubicBezTo>
                  <a:pt x="239" y="44"/>
                  <a:pt x="239" y="44"/>
                  <a:pt x="239" y="45"/>
                </a:cubicBezTo>
                <a:cubicBezTo>
                  <a:pt x="239" y="45"/>
                  <a:pt x="239" y="45"/>
                  <a:pt x="239" y="45"/>
                </a:cubicBezTo>
                <a:cubicBezTo>
                  <a:pt x="239" y="45"/>
                  <a:pt x="239" y="45"/>
                  <a:pt x="239" y="45"/>
                </a:cubicBezTo>
                <a:cubicBezTo>
                  <a:pt x="239" y="45"/>
                  <a:pt x="239" y="45"/>
                  <a:pt x="239" y="45"/>
                </a:cubicBezTo>
                <a:cubicBezTo>
                  <a:pt x="239" y="45"/>
                  <a:pt x="239" y="45"/>
                  <a:pt x="239" y="45"/>
                </a:cubicBezTo>
                <a:cubicBezTo>
                  <a:pt x="239" y="46"/>
                  <a:pt x="239" y="46"/>
                  <a:pt x="238" y="46"/>
                </a:cubicBezTo>
                <a:cubicBezTo>
                  <a:pt x="238" y="46"/>
                  <a:pt x="238" y="46"/>
                  <a:pt x="238" y="46"/>
                </a:cubicBezTo>
                <a:cubicBezTo>
                  <a:pt x="238" y="46"/>
                  <a:pt x="238" y="46"/>
                  <a:pt x="238" y="46"/>
                </a:cubicBezTo>
                <a:cubicBezTo>
                  <a:pt x="238" y="46"/>
                  <a:pt x="238" y="46"/>
                  <a:pt x="238" y="46"/>
                </a:cubicBezTo>
                <a:cubicBezTo>
                  <a:pt x="238" y="46"/>
                  <a:pt x="238" y="46"/>
                  <a:pt x="237" y="47"/>
                </a:cubicBezTo>
                <a:cubicBezTo>
                  <a:pt x="237" y="47"/>
                  <a:pt x="237" y="47"/>
                  <a:pt x="237" y="47"/>
                </a:cubicBezTo>
                <a:cubicBezTo>
                  <a:pt x="237" y="47"/>
                  <a:pt x="237" y="47"/>
                  <a:pt x="237" y="47"/>
                </a:cubicBezTo>
                <a:cubicBezTo>
                  <a:pt x="237" y="47"/>
                  <a:pt x="237" y="47"/>
                  <a:pt x="237" y="47"/>
                </a:cubicBezTo>
                <a:cubicBezTo>
                  <a:pt x="237" y="47"/>
                  <a:pt x="237" y="47"/>
                  <a:pt x="237" y="47"/>
                </a:cubicBezTo>
                <a:cubicBezTo>
                  <a:pt x="237" y="47"/>
                  <a:pt x="237" y="47"/>
                  <a:pt x="237" y="47"/>
                </a:cubicBezTo>
                <a:cubicBezTo>
                  <a:pt x="238" y="47"/>
                  <a:pt x="238" y="47"/>
                  <a:pt x="238" y="47"/>
                </a:cubicBezTo>
                <a:cubicBezTo>
                  <a:pt x="238" y="47"/>
                  <a:pt x="238" y="47"/>
                  <a:pt x="239" y="47"/>
                </a:cubicBezTo>
                <a:cubicBezTo>
                  <a:pt x="239" y="47"/>
                  <a:pt x="239" y="47"/>
                  <a:pt x="239" y="47"/>
                </a:cubicBezTo>
                <a:cubicBezTo>
                  <a:pt x="239" y="48"/>
                  <a:pt x="239" y="48"/>
                  <a:pt x="239" y="48"/>
                </a:cubicBezTo>
                <a:cubicBezTo>
                  <a:pt x="239" y="48"/>
                  <a:pt x="239" y="47"/>
                  <a:pt x="240" y="47"/>
                </a:cubicBezTo>
                <a:cubicBezTo>
                  <a:pt x="240" y="47"/>
                  <a:pt x="240" y="47"/>
                  <a:pt x="240" y="47"/>
                </a:cubicBezTo>
                <a:cubicBezTo>
                  <a:pt x="240" y="47"/>
                  <a:pt x="240" y="47"/>
                  <a:pt x="240" y="47"/>
                </a:cubicBezTo>
                <a:cubicBezTo>
                  <a:pt x="240" y="47"/>
                  <a:pt x="240" y="47"/>
                  <a:pt x="240" y="47"/>
                </a:cubicBezTo>
                <a:cubicBezTo>
                  <a:pt x="240" y="47"/>
                  <a:pt x="240" y="47"/>
                  <a:pt x="240" y="47"/>
                </a:cubicBezTo>
                <a:cubicBezTo>
                  <a:pt x="240" y="47"/>
                  <a:pt x="240" y="47"/>
                  <a:pt x="240" y="47"/>
                </a:cubicBezTo>
                <a:cubicBezTo>
                  <a:pt x="240" y="47"/>
                  <a:pt x="240" y="47"/>
                  <a:pt x="240" y="47"/>
                </a:cubicBezTo>
                <a:cubicBezTo>
                  <a:pt x="240" y="47"/>
                  <a:pt x="240" y="47"/>
                  <a:pt x="240" y="47"/>
                </a:cubicBezTo>
                <a:cubicBezTo>
                  <a:pt x="240" y="47"/>
                  <a:pt x="240" y="47"/>
                  <a:pt x="240" y="47"/>
                </a:cubicBezTo>
                <a:cubicBezTo>
                  <a:pt x="240" y="47"/>
                  <a:pt x="240" y="47"/>
                  <a:pt x="240" y="47"/>
                </a:cubicBezTo>
                <a:cubicBezTo>
                  <a:pt x="240" y="47"/>
                  <a:pt x="240" y="47"/>
                  <a:pt x="240" y="47"/>
                </a:cubicBezTo>
                <a:cubicBezTo>
                  <a:pt x="240" y="47"/>
                  <a:pt x="241" y="47"/>
                  <a:pt x="241" y="47"/>
                </a:cubicBezTo>
                <a:cubicBezTo>
                  <a:pt x="241" y="47"/>
                  <a:pt x="241" y="47"/>
                  <a:pt x="241" y="47"/>
                </a:cubicBezTo>
                <a:cubicBezTo>
                  <a:pt x="241" y="47"/>
                  <a:pt x="241" y="47"/>
                  <a:pt x="241" y="47"/>
                </a:cubicBezTo>
                <a:cubicBezTo>
                  <a:pt x="241" y="47"/>
                  <a:pt x="241" y="47"/>
                  <a:pt x="241" y="47"/>
                </a:cubicBezTo>
                <a:cubicBezTo>
                  <a:pt x="241" y="47"/>
                  <a:pt x="241" y="47"/>
                  <a:pt x="241" y="47"/>
                </a:cubicBezTo>
                <a:cubicBezTo>
                  <a:pt x="241" y="47"/>
                  <a:pt x="241" y="47"/>
                  <a:pt x="241" y="47"/>
                </a:cubicBezTo>
                <a:cubicBezTo>
                  <a:pt x="241" y="47"/>
                  <a:pt x="241" y="47"/>
                  <a:pt x="241" y="47"/>
                </a:cubicBezTo>
                <a:cubicBezTo>
                  <a:pt x="241" y="47"/>
                  <a:pt x="241" y="47"/>
                  <a:pt x="241" y="47"/>
                </a:cubicBezTo>
                <a:cubicBezTo>
                  <a:pt x="241" y="47"/>
                  <a:pt x="241" y="47"/>
                  <a:pt x="241" y="47"/>
                </a:cubicBezTo>
                <a:cubicBezTo>
                  <a:pt x="241" y="47"/>
                  <a:pt x="241" y="47"/>
                  <a:pt x="241" y="47"/>
                </a:cubicBezTo>
                <a:cubicBezTo>
                  <a:pt x="241" y="47"/>
                  <a:pt x="241" y="47"/>
                  <a:pt x="242" y="47"/>
                </a:cubicBezTo>
                <a:cubicBezTo>
                  <a:pt x="242" y="47"/>
                  <a:pt x="242" y="47"/>
                  <a:pt x="242" y="47"/>
                </a:cubicBezTo>
                <a:cubicBezTo>
                  <a:pt x="242" y="47"/>
                  <a:pt x="242" y="47"/>
                  <a:pt x="242" y="47"/>
                </a:cubicBezTo>
                <a:cubicBezTo>
                  <a:pt x="242" y="47"/>
                  <a:pt x="242" y="47"/>
                  <a:pt x="242" y="47"/>
                </a:cubicBezTo>
                <a:cubicBezTo>
                  <a:pt x="242" y="47"/>
                  <a:pt x="242" y="47"/>
                  <a:pt x="242" y="47"/>
                </a:cubicBezTo>
                <a:cubicBezTo>
                  <a:pt x="242" y="47"/>
                  <a:pt x="242" y="47"/>
                  <a:pt x="242" y="47"/>
                </a:cubicBezTo>
                <a:cubicBezTo>
                  <a:pt x="242" y="47"/>
                  <a:pt x="242" y="47"/>
                  <a:pt x="242" y="47"/>
                </a:cubicBezTo>
                <a:cubicBezTo>
                  <a:pt x="242" y="47"/>
                  <a:pt x="242" y="47"/>
                  <a:pt x="242" y="47"/>
                </a:cubicBezTo>
                <a:cubicBezTo>
                  <a:pt x="242" y="48"/>
                  <a:pt x="242" y="48"/>
                  <a:pt x="242" y="48"/>
                </a:cubicBezTo>
                <a:cubicBezTo>
                  <a:pt x="242" y="48"/>
                  <a:pt x="242" y="48"/>
                  <a:pt x="242" y="48"/>
                </a:cubicBezTo>
                <a:cubicBezTo>
                  <a:pt x="242" y="48"/>
                  <a:pt x="242" y="48"/>
                  <a:pt x="242" y="48"/>
                </a:cubicBezTo>
                <a:cubicBezTo>
                  <a:pt x="242" y="48"/>
                  <a:pt x="242" y="47"/>
                  <a:pt x="242" y="47"/>
                </a:cubicBezTo>
                <a:cubicBezTo>
                  <a:pt x="243" y="47"/>
                  <a:pt x="242" y="47"/>
                  <a:pt x="243" y="47"/>
                </a:cubicBezTo>
                <a:cubicBezTo>
                  <a:pt x="243" y="47"/>
                  <a:pt x="243" y="47"/>
                  <a:pt x="243" y="47"/>
                </a:cubicBezTo>
                <a:cubicBezTo>
                  <a:pt x="243" y="47"/>
                  <a:pt x="243" y="47"/>
                  <a:pt x="243" y="48"/>
                </a:cubicBezTo>
                <a:cubicBezTo>
                  <a:pt x="243" y="48"/>
                  <a:pt x="242" y="48"/>
                  <a:pt x="242" y="48"/>
                </a:cubicBezTo>
                <a:cubicBezTo>
                  <a:pt x="242" y="48"/>
                  <a:pt x="242" y="48"/>
                  <a:pt x="242" y="48"/>
                </a:cubicBezTo>
                <a:cubicBezTo>
                  <a:pt x="242" y="48"/>
                  <a:pt x="242" y="48"/>
                  <a:pt x="242" y="48"/>
                </a:cubicBezTo>
                <a:cubicBezTo>
                  <a:pt x="243" y="48"/>
                  <a:pt x="243" y="48"/>
                  <a:pt x="243" y="48"/>
                </a:cubicBezTo>
                <a:cubicBezTo>
                  <a:pt x="243" y="48"/>
                  <a:pt x="243" y="48"/>
                  <a:pt x="243" y="48"/>
                </a:cubicBezTo>
                <a:cubicBezTo>
                  <a:pt x="243" y="48"/>
                  <a:pt x="243" y="48"/>
                  <a:pt x="243" y="48"/>
                </a:cubicBezTo>
                <a:cubicBezTo>
                  <a:pt x="243" y="48"/>
                  <a:pt x="243" y="48"/>
                  <a:pt x="243" y="48"/>
                </a:cubicBezTo>
                <a:cubicBezTo>
                  <a:pt x="243" y="48"/>
                  <a:pt x="243" y="48"/>
                  <a:pt x="243" y="48"/>
                </a:cubicBezTo>
                <a:cubicBezTo>
                  <a:pt x="243" y="48"/>
                  <a:pt x="243" y="48"/>
                  <a:pt x="243" y="48"/>
                </a:cubicBezTo>
                <a:cubicBezTo>
                  <a:pt x="243" y="48"/>
                  <a:pt x="244" y="48"/>
                  <a:pt x="244" y="48"/>
                </a:cubicBezTo>
                <a:cubicBezTo>
                  <a:pt x="244" y="48"/>
                  <a:pt x="244" y="48"/>
                  <a:pt x="244" y="48"/>
                </a:cubicBezTo>
                <a:cubicBezTo>
                  <a:pt x="244" y="48"/>
                  <a:pt x="244" y="48"/>
                  <a:pt x="244" y="48"/>
                </a:cubicBezTo>
                <a:cubicBezTo>
                  <a:pt x="244" y="48"/>
                  <a:pt x="244" y="48"/>
                  <a:pt x="244" y="48"/>
                </a:cubicBezTo>
                <a:cubicBezTo>
                  <a:pt x="244" y="48"/>
                  <a:pt x="244" y="48"/>
                  <a:pt x="244" y="47"/>
                </a:cubicBezTo>
                <a:cubicBezTo>
                  <a:pt x="244" y="47"/>
                  <a:pt x="244" y="47"/>
                  <a:pt x="244" y="47"/>
                </a:cubicBezTo>
                <a:cubicBezTo>
                  <a:pt x="244" y="47"/>
                  <a:pt x="244" y="47"/>
                  <a:pt x="244" y="47"/>
                </a:cubicBezTo>
                <a:cubicBezTo>
                  <a:pt x="244" y="47"/>
                  <a:pt x="244" y="47"/>
                  <a:pt x="244" y="47"/>
                </a:cubicBezTo>
                <a:cubicBezTo>
                  <a:pt x="244" y="47"/>
                  <a:pt x="244" y="47"/>
                  <a:pt x="244" y="47"/>
                </a:cubicBezTo>
                <a:cubicBezTo>
                  <a:pt x="244" y="48"/>
                  <a:pt x="244" y="48"/>
                  <a:pt x="244" y="48"/>
                </a:cubicBezTo>
                <a:cubicBezTo>
                  <a:pt x="244" y="48"/>
                  <a:pt x="244" y="48"/>
                  <a:pt x="244" y="48"/>
                </a:cubicBezTo>
                <a:cubicBezTo>
                  <a:pt x="244" y="48"/>
                  <a:pt x="244" y="48"/>
                  <a:pt x="244" y="48"/>
                </a:cubicBezTo>
                <a:cubicBezTo>
                  <a:pt x="244" y="48"/>
                  <a:pt x="244" y="48"/>
                  <a:pt x="244" y="48"/>
                </a:cubicBezTo>
                <a:cubicBezTo>
                  <a:pt x="244" y="48"/>
                  <a:pt x="243" y="48"/>
                  <a:pt x="244" y="49"/>
                </a:cubicBezTo>
                <a:cubicBezTo>
                  <a:pt x="244" y="49"/>
                  <a:pt x="244" y="49"/>
                  <a:pt x="244" y="49"/>
                </a:cubicBezTo>
                <a:cubicBezTo>
                  <a:pt x="244" y="49"/>
                  <a:pt x="244" y="49"/>
                  <a:pt x="244" y="49"/>
                </a:cubicBezTo>
                <a:cubicBezTo>
                  <a:pt x="244" y="49"/>
                  <a:pt x="244" y="49"/>
                  <a:pt x="244" y="49"/>
                </a:cubicBezTo>
                <a:cubicBezTo>
                  <a:pt x="244" y="49"/>
                  <a:pt x="244" y="49"/>
                  <a:pt x="244" y="49"/>
                </a:cubicBezTo>
                <a:cubicBezTo>
                  <a:pt x="244" y="49"/>
                  <a:pt x="244" y="49"/>
                  <a:pt x="244" y="49"/>
                </a:cubicBezTo>
                <a:cubicBezTo>
                  <a:pt x="245" y="49"/>
                  <a:pt x="245" y="49"/>
                  <a:pt x="245" y="49"/>
                </a:cubicBezTo>
                <a:cubicBezTo>
                  <a:pt x="245" y="49"/>
                  <a:pt x="245" y="48"/>
                  <a:pt x="245" y="48"/>
                </a:cubicBezTo>
                <a:cubicBezTo>
                  <a:pt x="245" y="48"/>
                  <a:pt x="245" y="48"/>
                  <a:pt x="245" y="48"/>
                </a:cubicBezTo>
                <a:cubicBezTo>
                  <a:pt x="245" y="48"/>
                  <a:pt x="245" y="48"/>
                  <a:pt x="245" y="48"/>
                </a:cubicBezTo>
                <a:cubicBezTo>
                  <a:pt x="245" y="48"/>
                  <a:pt x="245" y="48"/>
                  <a:pt x="245" y="49"/>
                </a:cubicBezTo>
                <a:cubicBezTo>
                  <a:pt x="245" y="49"/>
                  <a:pt x="245" y="49"/>
                  <a:pt x="245" y="49"/>
                </a:cubicBezTo>
                <a:cubicBezTo>
                  <a:pt x="245" y="49"/>
                  <a:pt x="245" y="49"/>
                  <a:pt x="245" y="49"/>
                </a:cubicBezTo>
                <a:cubicBezTo>
                  <a:pt x="245" y="49"/>
                  <a:pt x="244" y="49"/>
                  <a:pt x="244" y="49"/>
                </a:cubicBezTo>
                <a:cubicBezTo>
                  <a:pt x="245" y="49"/>
                  <a:pt x="245" y="49"/>
                  <a:pt x="245" y="49"/>
                </a:cubicBezTo>
                <a:cubicBezTo>
                  <a:pt x="245" y="49"/>
                  <a:pt x="245" y="49"/>
                  <a:pt x="245" y="49"/>
                </a:cubicBezTo>
                <a:cubicBezTo>
                  <a:pt x="244" y="49"/>
                  <a:pt x="244" y="49"/>
                  <a:pt x="244" y="49"/>
                </a:cubicBezTo>
                <a:cubicBezTo>
                  <a:pt x="244" y="49"/>
                  <a:pt x="244" y="49"/>
                  <a:pt x="244" y="50"/>
                </a:cubicBezTo>
                <a:cubicBezTo>
                  <a:pt x="244" y="50"/>
                  <a:pt x="244" y="50"/>
                  <a:pt x="244" y="50"/>
                </a:cubicBezTo>
                <a:cubicBezTo>
                  <a:pt x="244" y="50"/>
                  <a:pt x="244" y="50"/>
                  <a:pt x="244" y="50"/>
                </a:cubicBezTo>
                <a:cubicBezTo>
                  <a:pt x="244" y="50"/>
                  <a:pt x="244" y="50"/>
                  <a:pt x="244" y="50"/>
                </a:cubicBezTo>
                <a:cubicBezTo>
                  <a:pt x="244" y="50"/>
                  <a:pt x="244" y="50"/>
                  <a:pt x="244" y="50"/>
                </a:cubicBezTo>
                <a:cubicBezTo>
                  <a:pt x="244" y="50"/>
                  <a:pt x="244" y="50"/>
                  <a:pt x="244" y="50"/>
                </a:cubicBezTo>
                <a:cubicBezTo>
                  <a:pt x="244" y="50"/>
                  <a:pt x="244" y="50"/>
                  <a:pt x="244" y="51"/>
                </a:cubicBezTo>
                <a:cubicBezTo>
                  <a:pt x="244" y="51"/>
                  <a:pt x="244" y="51"/>
                  <a:pt x="244" y="51"/>
                </a:cubicBezTo>
                <a:cubicBezTo>
                  <a:pt x="244" y="51"/>
                  <a:pt x="244" y="51"/>
                  <a:pt x="244" y="51"/>
                </a:cubicBezTo>
                <a:cubicBezTo>
                  <a:pt x="244" y="51"/>
                  <a:pt x="245" y="51"/>
                  <a:pt x="245" y="51"/>
                </a:cubicBezTo>
                <a:cubicBezTo>
                  <a:pt x="245" y="51"/>
                  <a:pt x="245" y="51"/>
                  <a:pt x="245" y="51"/>
                </a:cubicBezTo>
                <a:cubicBezTo>
                  <a:pt x="245" y="51"/>
                  <a:pt x="245" y="51"/>
                  <a:pt x="245" y="51"/>
                </a:cubicBezTo>
                <a:cubicBezTo>
                  <a:pt x="245" y="50"/>
                  <a:pt x="245" y="50"/>
                  <a:pt x="245" y="50"/>
                </a:cubicBezTo>
                <a:cubicBezTo>
                  <a:pt x="245" y="50"/>
                  <a:pt x="245" y="51"/>
                  <a:pt x="245" y="51"/>
                </a:cubicBezTo>
                <a:cubicBezTo>
                  <a:pt x="245" y="51"/>
                  <a:pt x="245" y="51"/>
                  <a:pt x="245" y="51"/>
                </a:cubicBezTo>
                <a:cubicBezTo>
                  <a:pt x="245" y="51"/>
                  <a:pt x="245" y="51"/>
                  <a:pt x="245" y="51"/>
                </a:cubicBezTo>
                <a:cubicBezTo>
                  <a:pt x="245" y="51"/>
                  <a:pt x="245" y="51"/>
                  <a:pt x="245" y="51"/>
                </a:cubicBezTo>
                <a:cubicBezTo>
                  <a:pt x="245" y="51"/>
                  <a:pt x="245" y="51"/>
                  <a:pt x="245" y="51"/>
                </a:cubicBezTo>
                <a:cubicBezTo>
                  <a:pt x="245" y="51"/>
                  <a:pt x="245" y="52"/>
                  <a:pt x="245" y="52"/>
                </a:cubicBezTo>
                <a:cubicBezTo>
                  <a:pt x="245" y="52"/>
                  <a:pt x="245" y="52"/>
                  <a:pt x="245" y="52"/>
                </a:cubicBezTo>
                <a:cubicBezTo>
                  <a:pt x="245" y="52"/>
                  <a:pt x="245" y="52"/>
                  <a:pt x="245" y="52"/>
                </a:cubicBezTo>
                <a:cubicBezTo>
                  <a:pt x="245" y="52"/>
                  <a:pt x="246" y="52"/>
                  <a:pt x="246" y="52"/>
                </a:cubicBezTo>
                <a:cubicBezTo>
                  <a:pt x="246" y="52"/>
                  <a:pt x="246" y="52"/>
                  <a:pt x="246" y="52"/>
                </a:cubicBezTo>
                <a:cubicBezTo>
                  <a:pt x="246" y="52"/>
                  <a:pt x="246" y="52"/>
                  <a:pt x="246" y="52"/>
                </a:cubicBezTo>
                <a:cubicBezTo>
                  <a:pt x="246" y="53"/>
                  <a:pt x="246" y="53"/>
                  <a:pt x="246" y="53"/>
                </a:cubicBezTo>
                <a:cubicBezTo>
                  <a:pt x="246" y="53"/>
                  <a:pt x="247" y="53"/>
                  <a:pt x="247" y="53"/>
                </a:cubicBezTo>
                <a:cubicBezTo>
                  <a:pt x="247" y="53"/>
                  <a:pt x="247" y="53"/>
                  <a:pt x="247" y="53"/>
                </a:cubicBezTo>
                <a:cubicBezTo>
                  <a:pt x="247" y="53"/>
                  <a:pt x="247" y="53"/>
                  <a:pt x="247" y="53"/>
                </a:cubicBezTo>
                <a:cubicBezTo>
                  <a:pt x="247" y="52"/>
                  <a:pt x="248" y="52"/>
                  <a:pt x="248" y="52"/>
                </a:cubicBezTo>
                <a:cubicBezTo>
                  <a:pt x="248" y="52"/>
                  <a:pt x="248" y="52"/>
                  <a:pt x="248" y="52"/>
                </a:cubicBezTo>
                <a:cubicBezTo>
                  <a:pt x="248" y="52"/>
                  <a:pt x="248" y="52"/>
                  <a:pt x="248" y="52"/>
                </a:cubicBezTo>
                <a:cubicBezTo>
                  <a:pt x="248" y="52"/>
                  <a:pt x="248" y="52"/>
                  <a:pt x="248" y="52"/>
                </a:cubicBezTo>
                <a:cubicBezTo>
                  <a:pt x="249" y="53"/>
                  <a:pt x="249" y="53"/>
                  <a:pt x="249" y="53"/>
                </a:cubicBezTo>
                <a:cubicBezTo>
                  <a:pt x="249" y="53"/>
                  <a:pt x="249" y="53"/>
                  <a:pt x="249" y="53"/>
                </a:cubicBezTo>
                <a:cubicBezTo>
                  <a:pt x="249" y="53"/>
                  <a:pt x="249" y="53"/>
                  <a:pt x="249" y="53"/>
                </a:cubicBezTo>
                <a:cubicBezTo>
                  <a:pt x="249" y="53"/>
                  <a:pt x="249" y="53"/>
                  <a:pt x="249" y="53"/>
                </a:cubicBezTo>
                <a:cubicBezTo>
                  <a:pt x="249" y="53"/>
                  <a:pt x="249" y="53"/>
                  <a:pt x="249" y="53"/>
                </a:cubicBezTo>
                <a:cubicBezTo>
                  <a:pt x="249" y="53"/>
                  <a:pt x="250" y="53"/>
                  <a:pt x="250" y="53"/>
                </a:cubicBezTo>
                <a:cubicBezTo>
                  <a:pt x="250" y="53"/>
                  <a:pt x="250" y="53"/>
                  <a:pt x="250" y="53"/>
                </a:cubicBezTo>
                <a:cubicBezTo>
                  <a:pt x="250" y="53"/>
                  <a:pt x="250" y="53"/>
                  <a:pt x="251" y="53"/>
                </a:cubicBezTo>
                <a:cubicBezTo>
                  <a:pt x="251" y="53"/>
                  <a:pt x="251" y="53"/>
                  <a:pt x="251" y="53"/>
                </a:cubicBezTo>
                <a:cubicBezTo>
                  <a:pt x="251" y="53"/>
                  <a:pt x="251" y="53"/>
                  <a:pt x="251" y="53"/>
                </a:cubicBezTo>
                <a:cubicBezTo>
                  <a:pt x="251" y="53"/>
                  <a:pt x="251" y="53"/>
                  <a:pt x="251" y="53"/>
                </a:cubicBezTo>
                <a:cubicBezTo>
                  <a:pt x="251" y="53"/>
                  <a:pt x="251" y="53"/>
                  <a:pt x="251" y="53"/>
                </a:cubicBezTo>
                <a:cubicBezTo>
                  <a:pt x="251" y="53"/>
                  <a:pt x="252" y="52"/>
                  <a:pt x="252" y="52"/>
                </a:cubicBezTo>
                <a:cubicBezTo>
                  <a:pt x="252" y="52"/>
                  <a:pt x="252" y="52"/>
                  <a:pt x="252" y="52"/>
                </a:cubicBezTo>
                <a:cubicBezTo>
                  <a:pt x="252" y="52"/>
                  <a:pt x="252" y="52"/>
                  <a:pt x="252" y="52"/>
                </a:cubicBezTo>
                <a:cubicBezTo>
                  <a:pt x="252" y="52"/>
                  <a:pt x="252" y="52"/>
                  <a:pt x="252" y="52"/>
                </a:cubicBezTo>
                <a:cubicBezTo>
                  <a:pt x="252" y="52"/>
                  <a:pt x="252" y="52"/>
                  <a:pt x="253" y="52"/>
                </a:cubicBezTo>
                <a:cubicBezTo>
                  <a:pt x="253" y="52"/>
                  <a:pt x="253" y="52"/>
                  <a:pt x="253" y="52"/>
                </a:cubicBezTo>
                <a:cubicBezTo>
                  <a:pt x="253" y="52"/>
                  <a:pt x="253" y="52"/>
                  <a:pt x="253" y="52"/>
                </a:cubicBezTo>
                <a:cubicBezTo>
                  <a:pt x="253" y="52"/>
                  <a:pt x="253" y="52"/>
                  <a:pt x="253" y="52"/>
                </a:cubicBezTo>
                <a:cubicBezTo>
                  <a:pt x="253" y="52"/>
                  <a:pt x="254" y="52"/>
                  <a:pt x="254" y="52"/>
                </a:cubicBezTo>
                <a:cubicBezTo>
                  <a:pt x="254" y="52"/>
                  <a:pt x="254" y="52"/>
                  <a:pt x="254" y="52"/>
                </a:cubicBezTo>
                <a:cubicBezTo>
                  <a:pt x="254" y="52"/>
                  <a:pt x="254" y="52"/>
                  <a:pt x="254" y="52"/>
                </a:cubicBezTo>
                <a:cubicBezTo>
                  <a:pt x="254" y="53"/>
                  <a:pt x="254" y="52"/>
                  <a:pt x="254" y="52"/>
                </a:cubicBezTo>
                <a:cubicBezTo>
                  <a:pt x="255" y="52"/>
                  <a:pt x="255" y="52"/>
                  <a:pt x="255" y="52"/>
                </a:cubicBezTo>
                <a:cubicBezTo>
                  <a:pt x="255" y="52"/>
                  <a:pt x="255" y="52"/>
                  <a:pt x="255" y="52"/>
                </a:cubicBezTo>
                <a:cubicBezTo>
                  <a:pt x="255" y="52"/>
                  <a:pt x="255" y="52"/>
                  <a:pt x="255" y="52"/>
                </a:cubicBezTo>
                <a:cubicBezTo>
                  <a:pt x="255" y="52"/>
                  <a:pt x="255" y="52"/>
                  <a:pt x="255" y="52"/>
                </a:cubicBezTo>
                <a:cubicBezTo>
                  <a:pt x="255" y="52"/>
                  <a:pt x="255" y="52"/>
                  <a:pt x="255" y="52"/>
                </a:cubicBezTo>
                <a:cubicBezTo>
                  <a:pt x="255" y="52"/>
                  <a:pt x="255" y="52"/>
                  <a:pt x="255" y="52"/>
                </a:cubicBezTo>
                <a:cubicBezTo>
                  <a:pt x="255" y="52"/>
                  <a:pt x="255" y="52"/>
                  <a:pt x="256" y="52"/>
                </a:cubicBezTo>
                <a:cubicBezTo>
                  <a:pt x="256" y="52"/>
                  <a:pt x="256" y="52"/>
                  <a:pt x="256" y="52"/>
                </a:cubicBezTo>
                <a:cubicBezTo>
                  <a:pt x="256" y="52"/>
                  <a:pt x="256" y="52"/>
                  <a:pt x="256" y="52"/>
                </a:cubicBezTo>
                <a:cubicBezTo>
                  <a:pt x="256" y="52"/>
                  <a:pt x="256" y="52"/>
                  <a:pt x="256" y="52"/>
                </a:cubicBezTo>
                <a:cubicBezTo>
                  <a:pt x="256" y="52"/>
                  <a:pt x="256" y="52"/>
                  <a:pt x="256" y="52"/>
                </a:cubicBezTo>
                <a:cubicBezTo>
                  <a:pt x="256" y="52"/>
                  <a:pt x="256" y="52"/>
                  <a:pt x="256" y="52"/>
                </a:cubicBezTo>
                <a:cubicBezTo>
                  <a:pt x="256" y="52"/>
                  <a:pt x="256" y="52"/>
                  <a:pt x="256" y="52"/>
                </a:cubicBezTo>
                <a:cubicBezTo>
                  <a:pt x="256" y="52"/>
                  <a:pt x="256" y="52"/>
                  <a:pt x="256" y="52"/>
                </a:cubicBezTo>
                <a:cubicBezTo>
                  <a:pt x="256" y="52"/>
                  <a:pt x="256" y="52"/>
                  <a:pt x="257" y="52"/>
                </a:cubicBezTo>
                <a:cubicBezTo>
                  <a:pt x="257" y="52"/>
                  <a:pt x="257" y="52"/>
                  <a:pt x="257" y="52"/>
                </a:cubicBezTo>
                <a:cubicBezTo>
                  <a:pt x="257" y="52"/>
                  <a:pt x="257" y="52"/>
                  <a:pt x="257" y="52"/>
                </a:cubicBezTo>
                <a:cubicBezTo>
                  <a:pt x="257" y="52"/>
                  <a:pt x="257" y="52"/>
                  <a:pt x="257" y="52"/>
                </a:cubicBezTo>
                <a:cubicBezTo>
                  <a:pt x="257" y="52"/>
                  <a:pt x="257" y="52"/>
                  <a:pt x="257" y="52"/>
                </a:cubicBezTo>
                <a:cubicBezTo>
                  <a:pt x="257" y="52"/>
                  <a:pt x="257" y="52"/>
                  <a:pt x="257" y="52"/>
                </a:cubicBezTo>
                <a:cubicBezTo>
                  <a:pt x="257" y="52"/>
                  <a:pt x="257" y="52"/>
                  <a:pt x="257" y="52"/>
                </a:cubicBezTo>
                <a:cubicBezTo>
                  <a:pt x="257" y="52"/>
                  <a:pt x="257" y="52"/>
                  <a:pt x="257" y="52"/>
                </a:cubicBezTo>
                <a:cubicBezTo>
                  <a:pt x="257" y="52"/>
                  <a:pt x="258" y="52"/>
                  <a:pt x="258" y="52"/>
                </a:cubicBezTo>
                <a:cubicBezTo>
                  <a:pt x="258" y="52"/>
                  <a:pt x="258" y="52"/>
                  <a:pt x="258" y="52"/>
                </a:cubicBezTo>
                <a:cubicBezTo>
                  <a:pt x="258" y="52"/>
                  <a:pt x="258" y="52"/>
                  <a:pt x="258" y="52"/>
                </a:cubicBezTo>
                <a:cubicBezTo>
                  <a:pt x="258" y="52"/>
                  <a:pt x="258" y="52"/>
                  <a:pt x="258" y="52"/>
                </a:cubicBezTo>
                <a:cubicBezTo>
                  <a:pt x="258" y="52"/>
                  <a:pt x="258" y="53"/>
                  <a:pt x="258" y="53"/>
                </a:cubicBezTo>
                <a:cubicBezTo>
                  <a:pt x="258" y="53"/>
                  <a:pt x="258" y="53"/>
                  <a:pt x="258" y="53"/>
                </a:cubicBezTo>
                <a:cubicBezTo>
                  <a:pt x="257" y="53"/>
                  <a:pt x="257" y="53"/>
                  <a:pt x="257" y="53"/>
                </a:cubicBezTo>
                <a:cubicBezTo>
                  <a:pt x="257" y="53"/>
                  <a:pt x="257" y="53"/>
                  <a:pt x="257" y="53"/>
                </a:cubicBezTo>
                <a:cubicBezTo>
                  <a:pt x="257" y="53"/>
                  <a:pt x="257" y="53"/>
                  <a:pt x="257" y="53"/>
                </a:cubicBezTo>
                <a:cubicBezTo>
                  <a:pt x="257" y="53"/>
                  <a:pt x="257" y="53"/>
                  <a:pt x="257" y="53"/>
                </a:cubicBezTo>
                <a:cubicBezTo>
                  <a:pt x="257" y="53"/>
                  <a:pt x="257" y="53"/>
                  <a:pt x="257" y="53"/>
                </a:cubicBezTo>
                <a:cubicBezTo>
                  <a:pt x="257" y="53"/>
                  <a:pt x="257" y="53"/>
                  <a:pt x="257" y="53"/>
                </a:cubicBezTo>
                <a:cubicBezTo>
                  <a:pt x="258" y="53"/>
                  <a:pt x="258" y="53"/>
                  <a:pt x="258" y="53"/>
                </a:cubicBezTo>
                <a:cubicBezTo>
                  <a:pt x="258" y="53"/>
                  <a:pt x="258" y="53"/>
                  <a:pt x="258" y="53"/>
                </a:cubicBezTo>
                <a:cubicBezTo>
                  <a:pt x="257" y="53"/>
                  <a:pt x="257" y="53"/>
                  <a:pt x="257" y="53"/>
                </a:cubicBezTo>
                <a:cubicBezTo>
                  <a:pt x="257" y="53"/>
                  <a:pt x="257" y="53"/>
                  <a:pt x="257" y="53"/>
                </a:cubicBezTo>
                <a:cubicBezTo>
                  <a:pt x="257" y="53"/>
                  <a:pt x="257" y="53"/>
                  <a:pt x="257" y="53"/>
                </a:cubicBezTo>
                <a:cubicBezTo>
                  <a:pt x="257" y="53"/>
                  <a:pt x="258" y="53"/>
                  <a:pt x="258" y="54"/>
                </a:cubicBezTo>
                <a:cubicBezTo>
                  <a:pt x="258" y="54"/>
                  <a:pt x="258" y="54"/>
                  <a:pt x="258" y="54"/>
                </a:cubicBezTo>
                <a:cubicBezTo>
                  <a:pt x="258" y="54"/>
                  <a:pt x="258" y="54"/>
                  <a:pt x="258" y="54"/>
                </a:cubicBezTo>
                <a:cubicBezTo>
                  <a:pt x="258" y="54"/>
                  <a:pt x="257" y="54"/>
                  <a:pt x="257" y="54"/>
                </a:cubicBezTo>
                <a:cubicBezTo>
                  <a:pt x="257" y="54"/>
                  <a:pt x="257" y="54"/>
                  <a:pt x="257" y="54"/>
                </a:cubicBezTo>
                <a:cubicBezTo>
                  <a:pt x="257" y="54"/>
                  <a:pt x="257" y="54"/>
                  <a:pt x="257" y="54"/>
                </a:cubicBezTo>
                <a:cubicBezTo>
                  <a:pt x="257" y="54"/>
                  <a:pt x="256" y="54"/>
                  <a:pt x="256" y="54"/>
                </a:cubicBezTo>
                <a:cubicBezTo>
                  <a:pt x="256" y="54"/>
                  <a:pt x="256" y="54"/>
                  <a:pt x="256" y="54"/>
                </a:cubicBezTo>
                <a:cubicBezTo>
                  <a:pt x="256" y="54"/>
                  <a:pt x="256" y="54"/>
                  <a:pt x="256" y="54"/>
                </a:cubicBezTo>
                <a:cubicBezTo>
                  <a:pt x="256" y="54"/>
                  <a:pt x="256" y="54"/>
                  <a:pt x="256" y="54"/>
                </a:cubicBezTo>
                <a:cubicBezTo>
                  <a:pt x="256" y="54"/>
                  <a:pt x="256" y="54"/>
                  <a:pt x="257" y="54"/>
                </a:cubicBezTo>
                <a:cubicBezTo>
                  <a:pt x="257" y="54"/>
                  <a:pt x="257" y="54"/>
                  <a:pt x="257" y="54"/>
                </a:cubicBezTo>
                <a:cubicBezTo>
                  <a:pt x="257" y="54"/>
                  <a:pt x="256" y="54"/>
                  <a:pt x="256" y="54"/>
                </a:cubicBezTo>
                <a:cubicBezTo>
                  <a:pt x="256" y="54"/>
                  <a:pt x="257" y="54"/>
                  <a:pt x="257" y="54"/>
                </a:cubicBezTo>
                <a:cubicBezTo>
                  <a:pt x="257" y="55"/>
                  <a:pt x="257" y="55"/>
                  <a:pt x="257" y="55"/>
                </a:cubicBezTo>
                <a:cubicBezTo>
                  <a:pt x="257" y="55"/>
                  <a:pt x="257" y="55"/>
                  <a:pt x="257" y="55"/>
                </a:cubicBezTo>
                <a:cubicBezTo>
                  <a:pt x="257" y="55"/>
                  <a:pt x="256" y="54"/>
                  <a:pt x="256" y="54"/>
                </a:cubicBezTo>
                <a:cubicBezTo>
                  <a:pt x="256" y="54"/>
                  <a:pt x="256" y="55"/>
                  <a:pt x="256" y="55"/>
                </a:cubicBezTo>
                <a:cubicBezTo>
                  <a:pt x="256" y="55"/>
                  <a:pt x="256" y="55"/>
                  <a:pt x="257" y="55"/>
                </a:cubicBezTo>
                <a:cubicBezTo>
                  <a:pt x="257" y="55"/>
                  <a:pt x="257" y="55"/>
                  <a:pt x="257" y="55"/>
                </a:cubicBezTo>
                <a:cubicBezTo>
                  <a:pt x="257" y="55"/>
                  <a:pt x="257" y="55"/>
                  <a:pt x="257" y="55"/>
                </a:cubicBezTo>
                <a:cubicBezTo>
                  <a:pt x="257" y="55"/>
                  <a:pt x="257" y="55"/>
                  <a:pt x="257" y="55"/>
                </a:cubicBezTo>
                <a:cubicBezTo>
                  <a:pt x="257" y="55"/>
                  <a:pt x="257" y="55"/>
                  <a:pt x="257" y="55"/>
                </a:cubicBezTo>
                <a:cubicBezTo>
                  <a:pt x="257" y="55"/>
                  <a:pt x="257" y="55"/>
                  <a:pt x="257" y="55"/>
                </a:cubicBezTo>
                <a:cubicBezTo>
                  <a:pt x="256" y="55"/>
                  <a:pt x="256" y="55"/>
                  <a:pt x="256" y="55"/>
                </a:cubicBezTo>
                <a:cubicBezTo>
                  <a:pt x="256" y="55"/>
                  <a:pt x="256" y="55"/>
                  <a:pt x="256" y="55"/>
                </a:cubicBezTo>
                <a:cubicBezTo>
                  <a:pt x="256" y="55"/>
                  <a:pt x="256" y="54"/>
                  <a:pt x="256" y="54"/>
                </a:cubicBezTo>
                <a:cubicBezTo>
                  <a:pt x="256" y="54"/>
                  <a:pt x="256" y="54"/>
                  <a:pt x="256" y="54"/>
                </a:cubicBezTo>
                <a:cubicBezTo>
                  <a:pt x="256" y="54"/>
                  <a:pt x="256" y="54"/>
                  <a:pt x="256" y="54"/>
                </a:cubicBezTo>
                <a:cubicBezTo>
                  <a:pt x="256" y="55"/>
                  <a:pt x="256" y="55"/>
                  <a:pt x="256" y="55"/>
                </a:cubicBezTo>
                <a:cubicBezTo>
                  <a:pt x="256" y="55"/>
                  <a:pt x="256" y="55"/>
                  <a:pt x="256" y="55"/>
                </a:cubicBezTo>
                <a:cubicBezTo>
                  <a:pt x="256" y="55"/>
                  <a:pt x="256" y="55"/>
                  <a:pt x="256" y="55"/>
                </a:cubicBezTo>
                <a:cubicBezTo>
                  <a:pt x="256" y="55"/>
                  <a:pt x="256" y="56"/>
                  <a:pt x="256" y="56"/>
                </a:cubicBezTo>
                <a:cubicBezTo>
                  <a:pt x="256" y="56"/>
                  <a:pt x="256" y="56"/>
                  <a:pt x="256" y="56"/>
                </a:cubicBezTo>
                <a:cubicBezTo>
                  <a:pt x="256" y="56"/>
                  <a:pt x="256" y="56"/>
                  <a:pt x="256" y="56"/>
                </a:cubicBezTo>
                <a:cubicBezTo>
                  <a:pt x="256" y="56"/>
                  <a:pt x="256" y="56"/>
                  <a:pt x="256" y="56"/>
                </a:cubicBezTo>
                <a:cubicBezTo>
                  <a:pt x="256" y="55"/>
                  <a:pt x="256" y="55"/>
                  <a:pt x="256" y="55"/>
                </a:cubicBezTo>
                <a:cubicBezTo>
                  <a:pt x="256" y="55"/>
                  <a:pt x="256" y="55"/>
                  <a:pt x="256" y="55"/>
                </a:cubicBezTo>
                <a:cubicBezTo>
                  <a:pt x="256" y="55"/>
                  <a:pt x="255" y="55"/>
                  <a:pt x="255" y="55"/>
                </a:cubicBezTo>
                <a:cubicBezTo>
                  <a:pt x="255" y="55"/>
                  <a:pt x="255" y="55"/>
                  <a:pt x="255" y="55"/>
                </a:cubicBezTo>
                <a:cubicBezTo>
                  <a:pt x="255" y="55"/>
                  <a:pt x="255" y="55"/>
                  <a:pt x="255" y="55"/>
                </a:cubicBezTo>
                <a:cubicBezTo>
                  <a:pt x="255" y="55"/>
                  <a:pt x="255" y="55"/>
                  <a:pt x="255" y="55"/>
                </a:cubicBezTo>
                <a:cubicBezTo>
                  <a:pt x="255" y="55"/>
                  <a:pt x="255" y="55"/>
                  <a:pt x="255" y="55"/>
                </a:cubicBezTo>
                <a:cubicBezTo>
                  <a:pt x="255" y="55"/>
                  <a:pt x="255" y="55"/>
                  <a:pt x="255" y="55"/>
                </a:cubicBezTo>
                <a:cubicBezTo>
                  <a:pt x="255" y="55"/>
                  <a:pt x="255" y="55"/>
                  <a:pt x="255" y="55"/>
                </a:cubicBezTo>
                <a:cubicBezTo>
                  <a:pt x="255" y="55"/>
                  <a:pt x="255" y="55"/>
                  <a:pt x="255" y="55"/>
                </a:cubicBezTo>
                <a:cubicBezTo>
                  <a:pt x="255" y="55"/>
                  <a:pt x="255" y="55"/>
                  <a:pt x="255" y="55"/>
                </a:cubicBezTo>
                <a:cubicBezTo>
                  <a:pt x="255" y="55"/>
                  <a:pt x="255" y="55"/>
                  <a:pt x="255" y="55"/>
                </a:cubicBezTo>
                <a:cubicBezTo>
                  <a:pt x="255" y="55"/>
                  <a:pt x="255" y="55"/>
                  <a:pt x="255" y="55"/>
                </a:cubicBezTo>
                <a:cubicBezTo>
                  <a:pt x="255" y="55"/>
                  <a:pt x="255" y="55"/>
                  <a:pt x="255" y="55"/>
                </a:cubicBezTo>
                <a:cubicBezTo>
                  <a:pt x="255" y="55"/>
                  <a:pt x="255" y="55"/>
                  <a:pt x="255" y="55"/>
                </a:cubicBezTo>
                <a:cubicBezTo>
                  <a:pt x="255" y="55"/>
                  <a:pt x="255" y="55"/>
                  <a:pt x="255" y="55"/>
                </a:cubicBezTo>
                <a:cubicBezTo>
                  <a:pt x="255" y="55"/>
                  <a:pt x="255" y="55"/>
                  <a:pt x="255" y="55"/>
                </a:cubicBezTo>
                <a:cubicBezTo>
                  <a:pt x="255" y="55"/>
                  <a:pt x="255" y="55"/>
                  <a:pt x="254" y="55"/>
                </a:cubicBezTo>
                <a:cubicBezTo>
                  <a:pt x="254" y="55"/>
                  <a:pt x="255" y="55"/>
                  <a:pt x="255" y="55"/>
                </a:cubicBezTo>
                <a:cubicBezTo>
                  <a:pt x="255" y="55"/>
                  <a:pt x="255" y="55"/>
                  <a:pt x="255" y="55"/>
                </a:cubicBezTo>
                <a:cubicBezTo>
                  <a:pt x="254" y="55"/>
                  <a:pt x="254" y="55"/>
                  <a:pt x="254" y="55"/>
                </a:cubicBezTo>
                <a:cubicBezTo>
                  <a:pt x="254" y="55"/>
                  <a:pt x="254" y="54"/>
                  <a:pt x="254" y="54"/>
                </a:cubicBezTo>
                <a:cubicBezTo>
                  <a:pt x="254" y="54"/>
                  <a:pt x="254" y="55"/>
                  <a:pt x="254" y="55"/>
                </a:cubicBezTo>
                <a:cubicBezTo>
                  <a:pt x="254" y="55"/>
                  <a:pt x="254" y="55"/>
                  <a:pt x="254" y="55"/>
                </a:cubicBezTo>
                <a:cubicBezTo>
                  <a:pt x="254" y="55"/>
                  <a:pt x="254" y="55"/>
                  <a:pt x="254" y="55"/>
                </a:cubicBezTo>
                <a:cubicBezTo>
                  <a:pt x="254" y="55"/>
                  <a:pt x="254" y="55"/>
                  <a:pt x="254" y="55"/>
                </a:cubicBezTo>
                <a:cubicBezTo>
                  <a:pt x="254" y="55"/>
                  <a:pt x="254" y="55"/>
                  <a:pt x="254" y="55"/>
                </a:cubicBezTo>
                <a:cubicBezTo>
                  <a:pt x="254" y="55"/>
                  <a:pt x="254" y="55"/>
                  <a:pt x="254" y="55"/>
                </a:cubicBezTo>
                <a:cubicBezTo>
                  <a:pt x="254" y="55"/>
                  <a:pt x="254" y="55"/>
                  <a:pt x="254" y="55"/>
                </a:cubicBezTo>
                <a:cubicBezTo>
                  <a:pt x="254" y="55"/>
                  <a:pt x="254" y="55"/>
                  <a:pt x="254" y="55"/>
                </a:cubicBezTo>
                <a:cubicBezTo>
                  <a:pt x="254" y="55"/>
                  <a:pt x="254" y="55"/>
                  <a:pt x="254" y="55"/>
                </a:cubicBezTo>
                <a:cubicBezTo>
                  <a:pt x="254" y="54"/>
                  <a:pt x="254" y="54"/>
                  <a:pt x="254" y="54"/>
                </a:cubicBezTo>
                <a:cubicBezTo>
                  <a:pt x="254" y="54"/>
                  <a:pt x="254" y="54"/>
                  <a:pt x="254" y="54"/>
                </a:cubicBezTo>
                <a:cubicBezTo>
                  <a:pt x="254" y="54"/>
                  <a:pt x="254" y="55"/>
                  <a:pt x="254" y="55"/>
                </a:cubicBezTo>
                <a:cubicBezTo>
                  <a:pt x="254" y="55"/>
                  <a:pt x="254" y="55"/>
                  <a:pt x="254" y="55"/>
                </a:cubicBezTo>
                <a:cubicBezTo>
                  <a:pt x="254" y="55"/>
                  <a:pt x="254" y="55"/>
                  <a:pt x="254" y="55"/>
                </a:cubicBezTo>
                <a:cubicBezTo>
                  <a:pt x="254" y="55"/>
                  <a:pt x="254" y="55"/>
                  <a:pt x="254" y="55"/>
                </a:cubicBezTo>
                <a:cubicBezTo>
                  <a:pt x="254" y="55"/>
                  <a:pt x="254" y="56"/>
                  <a:pt x="254" y="56"/>
                </a:cubicBezTo>
                <a:cubicBezTo>
                  <a:pt x="254" y="55"/>
                  <a:pt x="254" y="55"/>
                  <a:pt x="254" y="55"/>
                </a:cubicBezTo>
                <a:cubicBezTo>
                  <a:pt x="254" y="55"/>
                  <a:pt x="254" y="55"/>
                  <a:pt x="254" y="55"/>
                </a:cubicBezTo>
                <a:cubicBezTo>
                  <a:pt x="254" y="55"/>
                  <a:pt x="254" y="55"/>
                  <a:pt x="254" y="54"/>
                </a:cubicBezTo>
                <a:cubicBezTo>
                  <a:pt x="254" y="54"/>
                  <a:pt x="253" y="54"/>
                  <a:pt x="253" y="54"/>
                </a:cubicBezTo>
                <a:cubicBezTo>
                  <a:pt x="253" y="54"/>
                  <a:pt x="253" y="54"/>
                  <a:pt x="253" y="54"/>
                </a:cubicBezTo>
                <a:cubicBezTo>
                  <a:pt x="253" y="54"/>
                  <a:pt x="253" y="54"/>
                  <a:pt x="253" y="54"/>
                </a:cubicBezTo>
                <a:cubicBezTo>
                  <a:pt x="253" y="54"/>
                  <a:pt x="253" y="54"/>
                  <a:pt x="253" y="54"/>
                </a:cubicBezTo>
                <a:cubicBezTo>
                  <a:pt x="253" y="54"/>
                  <a:pt x="253" y="54"/>
                  <a:pt x="253" y="54"/>
                </a:cubicBezTo>
                <a:cubicBezTo>
                  <a:pt x="252" y="54"/>
                  <a:pt x="252" y="54"/>
                  <a:pt x="252" y="54"/>
                </a:cubicBezTo>
                <a:cubicBezTo>
                  <a:pt x="252" y="54"/>
                  <a:pt x="252" y="54"/>
                  <a:pt x="252" y="54"/>
                </a:cubicBezTo>
                <a:cubicBezTo>
                  <a:pt x="251" y="54"/>
                  <a:pt x="251" y="54"/>
                  <a:pt x="251" y="55"/>
                </a:cubicBezTo>
                <a:cubicBezTo>
                  <a:pt x="251" y="55"/>
                  <a:pt x="251" y="55"/>
                  <a:pt x="251" y="55"/>
                </a:cubicBezTo>
                <a:cubicBezTo>
                  <a:pt x="251" y="55"/>
                  <a:pt x="251" y="55"/>
                  <a:pt x="251" y="55"/>
                </a:cubicBezTo>
                <a:cubicBezTo>
                  <a:pt x="250" y="56"/>
                  <a:pt x="250" y="56"/>
                  <a:pt x="250" y="56"/>
                </a:cubicBezTo>
                <a:cubicBezTo>
                  <a:pt x="250" y="56"/>
                  <a:pt x="250" y="56"/>
                  <a:pt x="250" y="56"/>
                </a:cubicBezTo>
                <a:cubicBezTo>
                  <a:pt x="250" y="56"/>
                  <a:pt x="250" y="56"/>
                  <a:pt x="250" y="56"/>
                </a:cubicBezTo>
                <a:cubicBezTo>
                  <a:pt x="249" y="56"/>
                  <a:pt x="249" y="56"/>
                  <a:pt x="249" y="56"/>
                </a:cubicBezTo>
                <a:cubicBezTo>
                  <a:pt x="249" y="56"/>
                  <a:pt x="249" y="56"/>
                  <a:pt x="249" y="56"/>
                </a:cubicBezTo>
                <a:cubicBezTo>
                  <a:pt x="249" y="56"/>
                  <a:pt x="249" y="56"/>
                  <a:pt x="248" y="56"/>
                </a:cubicBezTo>
                <a:cubicBezTo>
                  <a:pt x="248" y="56"/>
                  <a:pt x="248" y="56"/>
                  <a:pt x="248" y="56"/>
                </a:cubicBezTo>
                <a:cubicBezTo>
                  <a:pt x="248" y="56"/>
                  <a:pt x="248" y="55"/>
                  <a:pt x="248" y="56"/>
                </a:cubicBezTo>
                <a:cubicBezTo>
                  <a:pt x="248" y="56"/>
                  <a:pt x="248" y="56"/>
                  <a:pt x="248" y="56"/>
                </a:cubicBezTo>
                <a:cubicBezTo>
                  <a:pt x="248" y="56"/>
                  <a:pt x="247" y="56"/>
                  <a:pt x="247" y="56"/>
                </a:cubicBezTo>
                <a:cubicBezTo>
                  <a:pt x="247" y="56"/>
                  <a:pt x="247" y="56"/>
                  <a:pt x="247" y="56"/>
                </a:cubicBezTo>
                <a:cubicBezTo>
                  <a:pt x="247" y="56"/>
                  <a:pt x="247" y="56"/>
                  <a:pt x="247" y="56"/>
                </a:cubicBezTo>
                <a:cubicBezTo>
                  <a:pt x="247" y="56"/>
                  <a:pt x="247" y="56"/>
                  <a:pt x="247" y="55"/>
                </a:cubicBezTo>
                <a:cubicBezTo>
                  <a:pt x="247" y="55"/>
                  <a:pt x="247" y="55"/>
                  <a:pt x="247" y="55"/>
                </a:cubicBezTo>
                <a:cubicBezTo>
                  <a:pt x="247" y="55"/>
                  <a:pt x="247" y="55"/>
                  <a:pt x="247" y="55"/>
                </a:cubicBezTo>
                <a:cubicBezTo>
                  <a:pt x="247" y="55"/>
                  <a:pt x="246" y="55"/>
                  <a:pt x="246" y="55"/>
                </a:cubicBezTo>
                <a:cubicBezTo>
                  <a:pt x="246" y="55"/>
                  <a:pt x="246" y="55"/>
                  <a:pt x="246" y="55"/>
                </a:cubicBezTo>
                <a:cubicBezTo>
                  <a:pt x="245" y="55"/>
                  <a:pt x="245" y="55"/>
                  <a:pt x="245" y="56"/>
                </a:cubicBezTo>
                <a:cubicBezTo>
                  <a:pt x="245" y="56"/>
                  <a:pt x="245" y="56"/>
                  <a:pt x="245" y="56"/>
                </a:cubicBezTo>
                <a:cubicBezTo>
                  <a:pt x="245" y="56"/>
                  <a:pt x="245" y="56"/>
                  <a:pt x="246" y="56"/>
                </a:cubicBezTo>
                <a:cubicBezTo>
                  <a:pt x="246" y="56"/>
                  <a:pt x="246" y="56"/>
                  <a:pt x="245" y="56"/>
                </a:cubicBezTo>
                <a:cubicBezTo>
                  <a:pt x="245" y="56"/>
                  <a:pt x="245" y="56"/>
                  <a:pt x="245" y="56"/>
                </a:cubicBezTo>
                <a:cubicBezTo>
                  <a:pt x="245" y="56"/>
                  <a:pt x="245" y="56"/>
                  <a:pt x="245" y="56"/>
                </a:cubicBezTo>
                <a:cubicBezTo>
                  <a:pt x="245" y="56"/>
                  <a:pt x="245" y="56"/>
                  <a:pt x="245" y="56"/>
                </a:cubicBezTo>
                <a:cubicBezTo>
                  <a:pt x="245" y="56"/>
                  <a:pt x="245" y="56"/>
                  <a:pt x="245" y="56"/>
                </a:cubicBezTo>
                <a:cubicBezTo>
                  <a:pt x="245" y="56"/>
                  <a:pt x="244" y="56"/>
                  <a:pt x="244" y="56"/>
                </a:cubicBezTo>
                <a:cubicBezTo>
                  <a:pt x="244" y="56"/>
                  <a:pt x="244" y="56"/>
                  <a:pt x="244" y="56"/>
                </a:cubicBezTo>
                <a:cubicBezTo>
                  <a:pt x="244" y="56"/>
                  <a:pt x="244" y="56"/>
                  <a:pt x="244" y="56"/>
                </a:cubicBezTo>
                <a:cubicBezTo>
                  <a:pt x="244" y="56"/>
                  <a:pt x="245" y="56"/>
                  <a:pt x="245" y="56"/>
                </a:cubicBezTo>
                <a:cubicBezTo>
                  <a:pt x="245" y="56"/>
                  <a:pt x="245" y="56"/>
                  <a:pt x="245" y="56"/>
                </a:cubicBezTo>
                <a:cubicBezTo>
                  <a:pt x="244" y="56"/>
                  <a:pt x="244" y="56"/>
                  <a:pt x="244" y="57"/>
                </a:cubicBezTo>
                <a:cubicBezTo>
                  <a:pt x="244" y="57"/>
                  <a:pt x="244" y="57"/>
                  <a:pt x="245" y="57"/>
                </a:cubicBezTo>
                <a:cubicBezTo>
                  <a:pt x="245" y="57"/>
                  <a:pt x="245" y="57"/>
                  <a:pt x="245" y="57"/>
                </a:cubicBezTo>
                <a:cubicBezTo>
                  <a:pt x="244" y="57"/>
                  <a:pt x="244" y="57"/>
                  <a:pt x="244" y="57"/>
                </a:cubicBezTo>
                <a:cubicBezTo>
                  <a:pt x="244" y="57"/>
                  <a:pt x="244" y="57"/>
                  <a:pt x="244" y="57"/>
                </a:cubicBezTo>
                <a:cubicBezTo>
                  <a:pt x="244" y="57"/>
                  <a:pt x="244" y="57"/>
                  <a:pt x="244" y="57"/>
                </a:cubicBezTo>
                <a:cubicBezTo>
                  <a:pt x="244" y="57"/>
                  <a:pt x="244" y="57"/>
                  <a:pt x="244" y="57"/>
                </a:cubicBezTo>
                <a:cubicBezTo>
                  <a:pt x="244" y="57"/>
                  <a:pt x="244" y="57"/>
                  <a:pt x="244" y="57"/>
                </a:cubicBezTo>
                <a:cubicBezTo>
                  <a:pt x="245" y="57"/>
                  <a:pt x="245" y="57"/>
                  <a:pt x="245" y="57"/>
                </a:cubicBezTo>
                <a:cubicBezTo>
                  <a:pt x="245" y="57"/>
                  <a:pt x="245" y="57"/>
                  <a:pt x="245" y="57"/>
                </a:cubicBezTo>
                <a:cubicBezTo>
                  <a:pt x="245" y="57"/>
                  <a:pt x="245" y="57"/>
                  <a:pt x="245" y="57"/>
                </a:cubicBezTo>
                <a:cubicBezTo>
                  <a:pt x="245" y="57"/>
                  <a:pt x="245" y="57"/>
                  <a:pt x="245" y="57"/>
                </a:cubicBezTo>
                <a:cubicBezTo>
                  <a:pt x="245" y="57"/>
                  <a:pt x="245" y="57"/>
                  <a:pt x="245" y="57"/>
                </a:cubicBezTo>
                <a:cubicBezTo>
                  <a:pt x="245" y="57"/>
                  <a:pt x="245" y="57"/>
                  <a:pt x="245" y="57"/>
                </a:cubicBezTo>
                <a:cubicBezTo>
                  <a:pt x="245" y="57"/>
                  <a:pt x="245" y="57"/>
                  <a:pt x="245" y="57"/>
                </a:cubicBezTo>
                <a:cubicBezTo>
                  <a:pt x="246" y="57"/>
                  <a:pt x="246" y="57"/>
                  <a:pt x="246" y="57"/>
                </a:cubicBezTo>
                <a:cubicBezTo>
                  <a:pt x="246" y="57"/>
                  <a:pt x="246" y="57"/>
                  <a:pt x="246" y="57"/>
                </a:cubicBezTo>
                <a:cubicBezTo>
                  <a:pt x="246" y="57"/>
                  <a:pt x="247" y="57"/>
                  <a:pt x="247" y="57"/>
                </a:cubicBezTo>
                <a:cubicBezTo>
                  <a:pt x="247" y="57"/>
                  <a:pt x="247" y="57"/>
                  <a:pt x="247" y="57"/>
                </a:cubicBezTo>
                <a:cubicBezTo>
                  <a:pt x="247" y="57"/>
                  <a:pt x="247" y="57"/>
                  <a:pt x="247" y="57"/>
                </a:cubicBezTo>
                <a:cubicBezTo>
                  <a:pt x="247" y="57"/>
                  <a:pt x="247" y="57"/>
                  <a:pt x="247" y="57"/>
                </a:cubicBezTo>
                <a:cubicBezTo>
                  <a:pt x="247" y="57"/>
                  <a:pt x="247" y="57"/>
                  <a:pt x="247" y="58"/>
                </a:cubicBezTo>
                <a:cubicBezTo>
                  <a:pt x="247" y="58"/>
                  <a:pt x="247" y="58"/>
                  <a:pt x="247" y="58"/>
                </a:cubicBezTo>
                <a:cubicBezTo>
                  <a:pt x="248" y="58"/>
                  <a:pt x="248" y="58"/>
                  <a:pt x="248" y="58"/>
                </a:cubicBezTo>
                <a:cubicBezTo>
                  <a:pt x="248" y="58"/>
                  <a:pt x="248" y="59"/>
                  <a:pt x="248" y="59"/>
                </a:cubicBezTo>
                <a:cubicBezTo>
                  <a:pt x="248" y="59"/>
                  <a:pt x="248" y="59"/>
                  <a:pt x="249" y="59"/>
                </a:cubicBezTo>
                <a:cubicBezTo>
                  <a:pt x="249" y="59"/>
                  <a:pt x="249" y="59"/>
                  <a:pt x="249" y="59"/>
                </a:cubicBezTo>
                <a:cubicBezTo>
                  <a:pt x="249" y="59"/>
                  <a:pt x="249" y="59"/>
                  <a:pt x="249" y="59"/>
                </a:cubicBezTo>
                <a:cubicBezTo>
                  <a:pt x="248" y="59"/>
                  <a:pt x="248" y="59"/>
                  <a:pt x="248" y="59"/>
                </a:cubicBezTo>
                <a:cubicBezTo>
                  <a:pt x="248" y="59"/>
                  <a:pt x="248" y="59"/>
                  <a:pt x="248" y="59"/>
                </a:cubicBezTo>
                <a:cubicBezTo>
                  <a:pt x="249" y="59"/>
                  <a:pt x="249" y="59"/>
                  <a:pt x="249" y="60"/>
                </a:cubicBezTo>
                <a:cubicBezTo>
                  <a:pt x="249" y="60"/>
                  <a:pt x="249" y="60"/>
                  <a:pt x="249" y="60"/>
                </a:cubicBezTo>
                <a:cubicBezTo>
                  <a:pt x="249" y="60"/>
                  <a:pt x="249" y="60"/>
                  <a:pt x="249" y="60"/>
                </a:cubicBezTo>
                <a:cubicBezTo>
                  <a:pt x="249" y="60"/>
                  <a:pt x="249" y="60"/>
                  <a:pt x="249" y="60"/>
                </a:cubicBezTo>
                <a:cubicBezTo>
                  <a:pt x="249" y="60"/>
                  <a:pt x="249" y="60"/>
                  <a:pt x="249" y="60"/>
                </a:cubicBezTo>
                <a:cubicBezTo>
                  <a:pt x="249" y="60"/>
                  <a:pt x="249" y="60"/>
                  <a:pt x="249" y="60"/>
                </a:cubicBezTo>
                <a:cubicBezTo>
                  <a:pt x="249" y="60"/>
                  <a:pt x="249" y="60"/>
                  <a:pt x="250" y="60"/>
                </a:cubicBezTo>
                <a:cubicBezTo>
                  <a:pt x="250" y="59"/>
                  <a:pt x="250" y="59"/>
                  <a:pt x="250" y="59"/>
                </a:cubicBezTo>
                <a:cubicBezTo>
                  <a:pt x="250" y="60"/>
                  <a:pt x="250" y="60"/>
                  <a:pt x="250" y="60"/>
                </a:cubicBezTo>
                <a:cubicBezTo>
                  <a:pt x="250" y="60"/>
                  <a:pt x="250" y="60"/>
                  <a:pt x="250" y="60"/>
                </a:cubicBezTo>
                <a:cubicBezTo>
                  <a:pt x="250" y="60"/>
                  <a:pt x="250" y="60"/>
                  <a:pt x="250" y="60"/>
                </a:cubicBezTo>
                <a:cubicBezTo>
                  <a:pt x="250" y="60"/>
                  <a:pt x="250" y="60"/>
                  <a:pt x="250" y="60"/>
                </a:cubicBezTo>
                <a:cubicBezTo>
                  <a:pt x="250" y="60"/>
                  <a:pt x="250" y="60"/>
                  <a:pt x="250" y="60"/>
                </a:cubicBezTo>
                <a:cubicBezTo>
                  <a:pt x="250" y="60"/>
                  <a:pt x="250" y="60"/>
                  <a:pt x="250" y="60"/>
                </a:cubicBezTo>
                <a:cubicBezTo>
                  <a:pt x="250" y="60"/>
                  <a:pt x="250" y="61"/>
                  <a:pt x="250" y="61"/>
                </a:cubicBezTo>
                <a:cubicBezTo>
                  <a:pt x="250" y="61"/>
                  <a:pt x="250" y="61"/>
                  <a:pt x="250" y="61"/>
                </a:cubicBezTo>
                <a:cubicBezTo>
                  <a:pt x="250" y="61"/>
                  <a:pt x="250" y="61"/>
                  <a:pt x="250" y="61"/>
                </a:cubicBezTo>
                <a:cubicBezTo>
                  <a:pt x="250" y="61"/>
                  <a:pt x="250" y="61"/>
                  <a:pt x="250" y="61"/>
                </a:cubicBezTo>
                <a:cubicBezTo>
                  <a:pt x="250" y="61"/>
                  <a:pt x="250" y="61"/>
                  <a:pt x="250" y="61"/>
                </a:cubicBezTo>
                <a:cubicBezTo>
                  <a:pt x="251" y="61"/>
                  <a:pt x="251" y="61"/>
                  <a:pt x="251" y="62"/>
                </a:cubicBezTo>
                <a:cubicBezTo>
                  <a:pt x="251" y="62"/>
                  <a:pt x="251" y="62"/>
                  <a:pt x="250" y="62"/>
                </a:cubicBezTo>
                <a:cubicBezTo>
                  <a:pt x="250" y="62"/>
                  <a:pt x="250" y="62"/>
                  <a:pt x="250" y="62"/>
                </a:cubicBezTo>
                <a:cubicBezTo>
                  <a:pt x="250" y="62"/>
                  <a:pt x="250" y="62"/>
                  <a:pt x="250" y="62"/>
                </a:cubicBezTo>
                <a:cubicBezTo>
                  <a:pt x="250" y="62"/>
                  <a:pt x="250" y="62"/>
                  <a:pt x="250" y="62"/>
                </a:cubicBezTo>
                <a:cubicBezTo>
                  <a:pt x="250" y="62"/>
                  <a:pt x="250" y="62"/>
                  <a:pt x="250" y="62"/>
                </a:cubicBezTo>
                <a:cubicBezTo>
                  <a:pt x="250" y="62"/>
                  <a:pt x="250" y="62"/>
                  <a:pt x="250" y="62"/>
                </a:cubicBezTo>
                <a:cubicBezTo>
                  <a:pt x="250" y="62"/>
                  <a:pt x="249" y="62"/>
                  <a:pt x="249" y="62"/>
                </a:cubicBezTo>
                <a:cubicBezTo>
                  <a:pt x="249" y="62"/>
                  <a:pt x="249" y="62"/>
                  <a:pt x="249" y="62"/>
                </a:cubicBezTo>
                <a:cubicBezTo>
                  <a:pt x="249" y="63"/>
                  <a:pt x="250" y="63"/>
                  <a:pt x="250" y="63"/>
                </a:cubicBezTo>
                <a:cubicBezTo>
                  <a:pt x="250" y="63"/>
                  <a:pt x="250" y="63"/>
                  <a:pt x="250" y="63"/>
                </a:cubicBezTo>
                <a:cubicBezTo>
                  <a:pt x="250" y="63"/>
                  <a:pt x="250" y="63"/>
                  <a:pt x="250" y="63"/>
                </a:cubicBezTo>
                <a:cubicBezTo>
                  <a:pt x="250" y="64"/>
                  <a:pt x="250" y="64"/>
                  <a:pt x="250" y="64"/>
                </a:cubicBezTo>
                <a:cubicBezTo>
                  <a:pt x="250" y="64"/>
                  <a:pt x="250" y="64"/>
                  <a:pt x="250" y="64"/>
                </a:cubicBezTo>
                <a:cubicBezTo>
                  <a:pt x="250" y="64"/>
                  <a:pt x="250" y="64"/>
                  <a:pt x="250" y="64"/>
                </a:cubicBezTo>
                <a:cubicBezTo>
                  <a:pt x="250" y="64"/>
                  <a:pt x="250" y="64"/>
                  <a:pt x="250" y="64"/>
                </a:cubicBezTo>
                <a:cubicBezTo>
                  <a:pt x="250" y="64"/>
                  <a:pt x="250" y="64"/>
                  <a:pt x="250" y="64"/>
                </a:cubicBezTo>
                <a:cubicBezTo>
                  <a:pt x="250" y="64"/>
                  <a:pt x="250" y="64"/>
                  <a:pt x="250" y="64"/>
                </a:cubicBezTo>
                <a:cubicBezTo>
                  <a:pt x="250" y="64"/>
                  <a:pt x="250" y="64"/>
                  <a:pt x="250" y="65"/>
                </a:cubicBezTo>
                <a:cubicBezTo>
                  <a:pt x="250" y="65"/>
                  <a:pt x="250" y="65"/>
                  <a:pt x="250" y="65"/>
                </a:cubicBezTo>
                <a:cubicBezTo>
                  <a:pt x="250" y="65"/>
                  <a:pt x="250" y="65"/>
                  <a:pt x="251" y="65"/>
                </a:cubicBezTo>
                <a:cubicBezTo>
                  <a:pt x="251" y="65"/>
                  <a:pt x="251" y="65"/>
                  <a:pt x="251" y="65"/>
                </a:cubicBezTo>
                <a:cubicBezTo>
                  <a:pt x="251" y="65"/>
                  <a:pt x="251" y="65"/>
                  <a:pt x="251" y="65"/>
                </a:cubicBezTo>
                <a:cubicBezTo>
                  <a:pt x="251" y="65"/>
                  <a:pt x="251" y="65"/>
                  <a:pt x="251" y="65"/>
                </a:cubicBezTo>
                <a:cubicBezTo>
                  <a:pt x="251" y="65"/>
                  <a:pt x="251" y="65"/>
                  <a:pt x="252" y="65"/>
                </a:cubicBezTo>
                <a:cubicBezTo>
                  <a:pt x="252" y="65"/>
                  <a:pt x="252" y="65"/>
                  <a:pt x="252" y="65"/>
                </a:cubicBezTo>
                <a:cubicBezTo>
                  <a:pt x="252" y="65"/>
                  <a:pt x="252" y="65"/>
                  <a:pt x="252" y="65"/>
                </a:cubicBezTo>
                <a:cubicBezTo>
                  <a:pt x="252" y="65"/>
                  <a:pt x="252" y="65"/>
                  <a:pt x="252" y="65"/>
                </a:cubicBezTo>
                <a:cubicBezTo>
                  <a:pt x="253" y="65"/>
                  <a:pt x="253" y="65"/>
                  <a:pt x="253" y="65"/>
                </a:cubicBezTo>
                <a:cubicBezTo>
                  <a:pt x="253" y="65"/>
                  <a:pt x="253" y="65"/>
                  <a:pt x="253" y="65"/>
                </a:cubicBezTo>
                <a:cubicBezTo>
                  <a:pt x="253" y="65"/>
                  <a:pt x="253" y="65"/>
                  <a:pt x="253" y="64"/>
                </a:cubicBezTo>
                <a:cubicBezTo>
                  <a:pt x="253" y="64"/>
                  <a:pt x="253" y="64"/>
                  <a:pt x="253" y="64"/>
                </a:cubicBezTo>
                <a:cubicBezTo>
                  <a:pt x="253" y="64"/>
                  <a:pt x="253" y="64"/>
                  <a:pt x="253" y="64"/>
                </a:cubicBezTo>
                <a:cubicBezTo>
                  <a:pt x="254" y="64"/>
                  <a:pt x="254" y="64"/>
                  <a:pt x="254" y="64"/>
                </a:cubicBezTo>
                <a:cubicBezTo>
                  <a:pt x="254" y="64"/>
                  <a:pt x="254" y="64"/>
                  <a:pt x="254" y="64"/>
                </a:cubicBezTo>
                <a:cubicBezTo>
                  <a:pt x="254" y="64"/>
                  <a:pt x="254" y="64"/>
                  <a:pt x="254" y="64"/>
                </a:cubicBezTo>
                <a:cubicBezTo>
                  <a:pt x="254" y="64"/>
                  <a:pt x="254" y="64"/>
                  <a:pt x="254" y="64"/>
                </a:cubicBezTo>
                <a:cubicBezTo>
                  <a:pt x="253" y="64"/>
                  <a:pt x="253" y="64"/>
                  <a:pt x="253" y="64"/>
                </a:cubicBezTo>
                <a:cubicBezTo>
                  <a:pt x="253" y="64"/>
                  <a:pt x="253" y="64"/>
                  <a:pt x="253" y="63"/>
                </a:cubicBezTo>
                <a:cubicBezTo>
                  <a:pt x="253" y="64"/>
                  <a:pt x="253" y="64"/>
                  <a:pt x="254" y="64"/>
                </a:cubicBezTo>
                <a:cubicBezTo>
                  <a:pt x="254" y="64"/>
                  <a:pt x="254" y="64"/>
                  <a:pt x="254" y="64"/>
                </a:cubicBezTo>
                <a:cubicBezTo>
                  <a:pt x="254" y="64"/>
                  <a:pt x="254" y="64"/>
                  <a:pt x="254" y="64"/>
                </a:cubicBezTo>
                <a:cubicBezTo>
                  <a:pt x="254" y="64"/>
                  <a:pt x="254" y="64"/>
                  <a:pt x="254" y="64"/>
                </a:cubicBezTo>
                <a:cubicBezTo>
                  <a:pt x="254" y="64"/>
                  <a:pt x="254" y="64"/>
                  <a:pt x="254" y="64"/>
                </a:cubicBezTo>
                <a:cubicBezTo>
                  <a:pt x="254" y="64"/>
                  <a:pt x="254" y="63"/>
                  <a:pt x="254" y="63"/>
                </a:cubicBezTo>
                <a:cubicBezTo>
                  <a:pt x="254" y="63"/>
                  <a:pt x="254" y="63"/>
                  <a:pt x="254" y="63"/>
                </a:cubicBezTo>
                <a:cubicBezTo>
                  <a:pt x="254" y="63"/>
                  <a:pt x="254" y="63"/>
                  <a:pt x="254" y="63"/>
                </a:cubicBezTo>
                <a:cubicBezTo>
                  <a:pt x="254" y="63"/>
                  <a:pt x="254" y="63"/>
                  <a:pt x="254" y="63"/>
                </a:cubicBezTo>
                <a:cubicBezTo>
                  <a:pt x="254" y="63"/>
                  <a:pt x="254" y="63"/>
                  <a:pt x="254" y="63"/>
                </a:cubicBezTo>
                <a:cubicBezTo>
                  <a:pt x="254" y="63"/>
                  <a:pt x="254" y="63"/>
                  <a:pt x="254" y="62"/>
                </a:cubicBezTo>
                <a:cubicBezTo>
                  <a:pt x="254" y="62"/>
                  <a:pt x="254" y="62"/>
                  <a:pt x="254" y="62"/>
                </a:cubicBezTo>
                <a:cubicBezTo>
                  <a:pt x="254" y="62"/>
                  <a:pt x="254" y="62"/>
                  <a:pt x="254" y="62"/>
                </a:cubicBezTo>
                <a:cubicBezTo>
                  <a:pt x="254" y="62"/>
                  <a:pt x="253" y="62"/>
                  <a:pt x="253" y="62"/>
                </a:cubicBezTo>
                <a:cubicBezTo>
                  <a:pt x="253" y="62"/>
                  <a:pt x="253" y="62"/>
                  <a:pt x="254" y="62"/>
                </a:cubicBezTo>
                <a:cubicBezTo>
                  <a:pt x="254" y="62"/>
                  <a:pt x="254" y="62"/>
                  <a:pt x="254" y="62"/>
                </a:cubicBezTo>
                <a:cubicBezTo>
                  <a:pt x="254" y="62"/>
                  <a:pt x="254" y="62"/>
                  <a:pt x="254" y="62"/>
                </a:cubicBezTo>
                <a:cubicBezTo>
                  <a:pt x="254" y="62"/>
                  <a:pt x="254" y="62"/>
                  <a:pt x="254" y="61"/>
                </a:cubicBezTo>
                <a:cubicBezTo>
                  <a:pt x="254" y="62"/>
                  <a:pt x="254" y="62"/>
                  <a:pt x="254" y="62"/>
                </a:cubicBezTo>
                <a:cubicBezTo>
                  <a:pt x="254" y="62"/>
                  <a:pt x="254" y="62"/>
                  <a:pt x="254" y="62"/>
                </a:cubicBezTo>
                <a:cubicBezTo>
                  <a:pt x="254" y="62"/>
                  <a:pt x="254" y="62"/>
                  <a:pt x="254" y="62"/>
                </a:cubicBezTo>
                <a:cubicBezTo>
                  <a:pt x="254" y="62"/>
                  <a:pt x="254" y="62"/>
                  <a:pt x="254" y="62"/>
                </a:cubicBezTo>
                <a:cubicBezTo>
                  <a:pt x="254" y="62"/>
                  <a:pt x="254" y="62"/>
                  <a:pt x="255" y="62"/>
                </a:cubicBezTo>
                <a:cubicBezTo>
                  <a:pt x="255" y="62"/>
                  <a:pt x="255" y="62"/>
                  <a:pt x="255" y="62"/>
                </a:cubicBezTo>
                <a:cubicBezTo>
                  <a:pt x="255" y="62"/>
                  <a:pt x="255" y="62"/>
                  <a:pt x="255" y="61"/>
                </a:cubicBezTo>
                <a:cubicBezTo>
                  <a:pt x="255" y="61"/>
                  <a:pt x="255" y="61"/>
                  <a:pt x="255" y="61"/>
                </a:cubicBezTo>
                <a:cubicBezTo>
                  <a:pt x="255" y="61"/>
                  <a:pt x="255" y="61"/>
                  <a:pt x="255" y="61"/>
                </a:cubicBezTo>
                <a:cubicBezTo>
                  <a:pt x="255" y="61"/>
                  <a:pt x="255" y="61"/>
                  <a:pt x="254" y="61"/>
                </a:cubicBezTo>
                <a:cubicBezTo>
                  <a:pt x="254" y="61"/>
                  <a:pt x="254" y="61"/>
                  <a:pt x="254" y="61"/>
                </a:cubicBezTo>
                <a:cubicBezTo>
                  <a:pt x="254" y="61"/>
                  <a:pt x="254" y="61"/>
                  <a:pt x="254" y="60"/>
                </a:cubicBezTo>
                <a:cubicBezTo>
                  <a:pt x="254" y="60"/>
                  <a:pt x="254" y="60"/>
                  <a:pt x="254" y="60"/>
                </a:cubicBezTo>
                <a:cubicBezTo>
                  <a:pt x="254" y="60"/>
                  <a:pt x="254" y="60"/>
                  <a:pt x="254" y="60"/>
                </a:cubicBezTo>
                <a:cubicBezTo>
                  <a:pt x="254" y="60"/>
                  <a:pt x="254" y="60"/>
                  <a:pt x="254" y="60"/>
                </a:cubicBezTo>
                <a:cubicBezTo>
                  <a:pt x="254" y="60"/>
                  <a:pt x="254" y="60"/>
                  <a:pt x="254" y="60"/>
                </a:cubicBezTo>
                <a:cubicBezTo>
                  <a:pt x="254" y="60"/>
                  <a:pt x="254" y="61"/>
                  <a:pt x="254" y="61"/>
                </a:cubicBezTo>
                <a:cubicBezTo>
                  <a:pt x="254" y="61"/>
                  <a:pt x="255" y="61"/>
                  <a:pt x="255" y="61"/>
                </a:cubicBezTo>
                <a:cubicBezTo>
                  <a:pt x="255" y="60"/>
                  <a:pt x="254" y="60"/>
                  <a:pt x="254" y="60"/>
                </a:cubicBezTo>
                <a:cubicBezTo>
                  <a:pt x="254" y="60"/>
                  <a:pt x="255" y="60"/>
                  <a:pt x="255" y="60"/>
                </a:cubicBezTo>
                <a:cubicBezTo>
                  <a:pt x="255" y="60"/>
                  <a:pt x="255" y="60"/>
                  <a:pt x="255" y="60"/>
                </a:cubicBezTo>
                <a:cubicBezTo>
                  <a:pt x="255" y="60"/>
                  <a:pt x="255" y="60"/>
                  <a:pt x="255" y="60"/>
                </a:cubicBezTo>
                <a:cubicBezTo>
                  <a:pt x="255" y="60"/>
                  <a:pt x="255" y="60"/>
                  <a:pt x="255" y="61"/>
                </a:cubicBezTo>
                <a:cubicBezTo>
                  <a:pt x="255" y="61"/>
                  <a:pt x="255" y="61"/>
                  <a:pt x="255" y="61"/>
                </a:cubicBezTo>
                <a:cubicBezTo>
                  <a:pt x="255" y="61"/>
                  <a:pt x="255" y="60"/>
                  <a:pt x="255" y="60"/>
                </a:cubicBezTo>
                <a:cubicBezTo>
                  <a:pt x="255" y="60"/>
                  <a:pt x="256" y="60"/>
                  <a:pt x="256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0"/>
                  <a:pt x="255" y="59"/>
                  <a:pt x="256" y="59"/>
                </a:cubicBezTo>
                <a:cubicBezTo>
                  <a:pt x="256" y="59"/>
                  <a:pt x="256" y="59"/>
                  <a:pt x="256" y="59"/>
                </a:cubicBezTo>
                <a:cubicBezTo>
                  <a:pt x="256" y="59"/>
                  <a:pt x="256" y="59"/>
                  <a:pt x="256" y="59"/>
                </a:cubicBezTo>
                <a:cubicBezTo>
                  <a:pt x="256" y="59"/>
                  <a:pt x="256" y="59"/>
                  <a:pt x="256" y="59"/>
                </a:cubicBezTo>
                <a:cubicBezTo>
                  <a:pt x="256" y="59"/>
                  <a:pt x="256" y="58"/>
                  <a:pt x="256" y="58"/>
                </a:cubicBezTo>
                <a:cubicBezTo>
                  <a:pt x="256" y="58"/>
                  <a:pt x="256" y="58"/>
                  <a:pt x="256" y="58"/>
                </a:cubicBezTo>
                <a:cubicBezTo>
                  <a:pt x="256" y="58"/>
                  <a:pt x="256" y="58"/>
                  <a:pt x="256" y="58"/>
                </a:cubicBezTo>
                <a:cubicBezTo>
                  <a:pt x="256" y="58"/>
                  <a:pt x="256" y="58"/>
                  <a:pt x="256" y="58"/>
                </a:cubicBezTo>
                <a:cubicBezTo>
                  <a:pt x="256" y="58"/>
                  <a:pt x="257" y="58"/>
                  <a:pt x="257" y="58"/>
                </a:cubicBezTo>
                <a:cubicBezTo>
                  <a:pt x="257" y="58"/>
                  <a:pt x="257" y="58"/>
                  <a:pt x="257" y="58"/>
                </a:cubicBezTo>
                <a:cubicBezTo>
                  <a:pt x="257" y="58"/>
                  <a:pt x="257" y="58"/>
                  <a:pt x="257" y="58"/>
                </a:cubicBezTo>
                <a:cubicBezTo>
                  <a:pt x="257" y="57"/>
                  <a:pt x="257" y="57"/>
                  <a:pt x="257" y="57"/>
                </a:cubicBezTo>
                <a:cubicBezTo>
                  <a:pt x="257" y="57"/>
                  <a:pt x="257" y="57"/>
                  <a:pt x="257" y="57"/>
                </a:cubicBezTo>
                <a:cubicBezTo>
                  <a:pt x="257" y="57"/>
                  <a:pt x="257" y="58"/>
                  <a:pt x="257" y="58"/>
                </a:cubicBezTo>
                <a:cubicBezTo>
                  <a:pt x="257" y="58"/>
                  <a:pt x="257" y="58"/>
                  <a:pt x="257" y="58"/>
                </a:cubicBezTo>
                <a:cubicBezTo>
                  <a:pt x="257" y="58"/>
                  <a:pt x="257" y="58"/>
                  <a:pt x="257" y="58"/>
                </a:cubicBezTo>
                <a:cubicBezTo>
                  <a:pt x="257" y="58"/>
                  <a:pt x="257" y="58"/>
                  <a:pt x="257" y="58"/>
                </a:cubicBezTo>
                <a:cubicBezTo>
                  <a:pt x="257" y="58"/>
                  <a:pt x="257" y="58"/>
                  <a:pt x="257" y="58"/>
                </a:cubicBezTo>
                <a:cubicBezTo>
                  <a:pt x="257" y="58"/>
                  <a:pt x="257" y="58"/>
                  <a:pt x="257" y="58"/>
                </a:cubicBezTo>
                <a:cubicBezTo>
                  <a:pt x="257" y="58"/>
                  <a:pt x="257" y="58"/>
                  <a:pt x="257" y="58"/>
                </a:cubicBezTo>
                <a:cubicBezTo>
                  <a:pt x="257" y="58"/>
                  <a:pt x="257" y="58"/>
                  <a:pt x="257" y="58"/>
                </a:cubicBezTo>
                <a:cubicBezTo>
                  <a:pt x="257" y="58"/>
                  <a:pt x="257" y="58"/>
                  <a:pt x="257" y="58"/>
                </a:cubicBezTo>
                <a:cubicBezTo>
                  <a:pt x="257" y="58"/>
                  <a:pt x="257" y="58"/>
                  <a:pt x="257" y="58"/>
                </a:cubicBezTo>
                <a:cubicBezTo>
                  <a:pt x="257" y="58"/>
                  <a:pt x="256" y="58"/>
                  <a:pt x="256" y="58"/>
                </a:cubicBezTo>
                <a:cubicBezTo>
                  <a:pt x="256" y="59"/>
                  <a:pt x="256" y="59"/>
                  <a:pt x="256" y="59"/>
                </a:cubicBezTo>
                <a:cubicBezTo>
                  <a:pt x="256" y="59"/>
                  <a:pt x="256" y="59"/>
                  <a:pt x="256" y="59"/>
                </a:cubicBezTo>
                <a:cubicBezTo>
                  <a:pt x="256" y="59"/>
                  <a:pt x="256" y="59"/>
                  <a:pt x="256" y="59"/>
                </a:cubicBezTo>
                <a:cubicBezTo>
                  <a:pt x="256" y="59"/>
                  <a:pt x="256" y="59"/>
                  <a:pt x="256" y="59"/>
                </a:cubicBezTo>
                <a:cubicBezTo>
                  <a:pt x="256" y="59"/>
                  <a:pt x="256" y="59"/>
                  <a:pt x="256" y="59"/>
                </a:cubicBezTo>
                <a:cubicBezTo>
                  <a:pt x="256" y="59"/>
                  <a:pt x="256" y="59"/>
                  <a:pt x="256" y="59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0"/>
                  <a:pt x="256" y="61"/>
                  <a:pt x="256" y="61"/>
                </a:cubicBezTo>
                <a:cubicBezTo>
                  <a:pt x="256" y="61"/>
                  <a:pt x="256" y="61"/>
                  <a:pt x="256" y="61"/>
                </a:cubicBezTo>
                <a:cubicBezTo>
                  <a:pt x="255" y="61"/>
                  <a:pt x="255" y="61"/>
                  <a:pt x="255" y="61"/>
                </a:cubicBezTo>
                <a:cubicBezTo>
                  <a:pt x="255" y="61"/>
                  <a:pt x="255" y="61"/>
                  <a:pt x="255" y="61"/>
                </a:cubicBezTo>
                <a:cubicBezTo>
                  <a:pt x="255" y="61"/>
                  <a:pt x="255" y="61"/>
                  <a:pt x="256" y="61"/>
                </a:cubicBezTo>
                <a:cubicBezTo>
                  <a:pt x="256" y="61"/>
                  <a:pt x="256" y="62"/>
                  <a:pt x="256" y="62"/>
                </a:cubicBezTo>
                <a:cubicBezTo>
                  <a:pt x="256" y="62"/>
                  <a:pt x="256" y="62"/>
                  <a:pt x="256" y="62"/>
                </a:cubicBezTo>
                <a:cubicBezTo>
                  <a:pt x="256" y="62"/>
                  <a:pt x="256" y="62"/>
                  <a:pt x="256" y="62"/>
                </a:cubicBezTo>
                <a:cubicBezTo>
                  <a:pt x="256" y="62"/>
                  <a:pt x="256" y="62"/>
                  <a:pt x="256" y="62"/>
                </a:cubicBezTo>
                <a:cubicBezTo>
                  <a:pt x="256" y="62"/>
                  <a:pt x="256" y="62"/>
                  <a:pt x="256" y="62"/>
                </a:cubicBezTo>
                <a:cubicBezTo>
                  <a:pt x="256" y="62"/>
                  <a:pt x="256" y="62"/>
                  <a:pt x="256" y="62"/>
                </a:cubicBezTo>
                <a:cubicBezTo>
                  <a:pt x="257" y="63"/>
                  <a:pt x="257" y="63"/>
                  <a:pt x="257" y="63"/>
                </a:cubicBezTo>
                <a:cubicBezTo>
                  <a:pt x="257" y="62"/>
                  <a:pt x="257" y="62"/>
                  <a:pt x="257" y="62"/>
                </a:cubicBezTo>
                <a:cubicBezTo>
                  <a:pt x="257" y="62"/>
                  <a:pt x="256" y="62"/>
                  <a:pt x="256" y="62"/>
                </a:cubicBezTo>
                <a:cubicBezTo>
                  <a:pt x="256" y="62"/>
                  <a:pt x="257" y="62"/>
                  <a:pt x="257" y="61"/>
                </a:cubicBezTo>
                <a:cubicBezTo>
                  <a:pt x="257" y="62"/>
                  <a:pt x="257" y="62"/>
                  <a:pt x="257" y="62"/>
                </a:cubicBezTo>
                <a:cubicBezTo>
                  <a:pt x="257" y="62"/>
                  <a:pt x="257" y="62"/>
                  <a:pt x="257" y="62"/>
                </a:cubicBezTo>
                <a:cubicBezTo>
                  <a:pt x="257" y="62"/>
                  <a:pt x="257" y="62"/>
                  <a:pt x="257" y="62"/>
                </a:cubicBezTo>
                <a:cubicBezTo>
                  <a:pt x="257" y="62"/>
                  <a:pt x="257" y="62"/>
                  <a:pt x="257" y="63"/>
                </a:cubicBezTo>
                <a:cubicBezTo>
                  <a:pt x="257" y="63"/>
                  <a:pt x="257" y="63"/>
                  <a:pt x="257" y="63"/>
                </a:cubicBezTo>
                <a:cubicBezTo>
                  <a:pt x="257" y="63"/>
                  <a:pt x="257" y="63"/>
                  <a:pt x="257" y="63"/>
                </a:cubicBezTo>
                <a:cubicBezTo>
                  <a:pt x="257" y="63"/>
                  <a:pt x="257" y="63"/>
                  <a:pt x="257" y="63"/>
                </a:cubicBezTo>
                <a:cubicBezTo>
                  <a:pt x="257" y="63"/>
                  <a:pt x="257" y="63"/>
                  <a:pt x="258" y="63"/>
                </a:cubicBezTo>
                <a:cubicBezTo>
                  <a:pt x="258" y="63"/>
                  <a:pt x="258" y="63"/>
                  <a:pt x="258" y="63"/>
                </a:cubicBezTo>
                <a:cubicBezTo>
                  <a:pt x="258" y="63"/>
                  <a:pt x="258" y="63"/>
                  <a:pt x="258" y="63"/>
                </a:cubicBezTo>
                <a:cubicBezTo>
                  <a:pt x="258" y="63"/>
                  <a:pt x="258" y="63"/>
                  <a:pt x="258" y="63"/>
                </a:cubicBezTo>
                <a:cubicBezTo>
                  <a:pt x="258" y="63"/>
                  <a:pt x="258" y="63"/>
                  <a:pt x="258" y="63"/>
                </a:cubicBezTo>
                <a:cubicBezTo>
                  <a:pt x="258" y="63"/>
                  <a:pt x="258" y="63"/>
                  <a:pt x="258" y="63"/>
                </a:cubicBezTo>
                <a:cubicBezTo>
                  <a:pt x="258" y="63"/>
                  <a:pt x="258" y="63"/>
                  <a:pt x="258" y="63"/>
                </a:cubicBezTo>
                <a:cubicBezTo>
                  <a:pt x="258" y="63"/>
                  <a:pt x="258" y="63"/>
                  <a:pt x="258" y="63"/>
                </a:cubicBezTo>
                <a:cubicBezTo>
                  <a:pt x="258" y="63"/>
                  <a:pt x="258" y="63"/>
                  <a:pt x="258" y="63"/>
                </a:cubicBezTo>
                <a:cubicBezTo>
                  <a:pt x="258" y="63"/>
                  <a:pt x="258" y="63"/>
                  <a:pt x="258" y="63"/>
                </a:cubicBezTo>
                <a:cubicBezTo>
                  <a:pt x="259" y="63"/>
                  <a:pt x="259" y="63"/>
                  <a:pt x="259" y="63"/>
                </a:cubicBezTo>
                <a:cubicBezTo>
                  <a:pt x="259" y="63"/>
                  <a:pt x="259" y="63"/>
                  <a:pt x="259" y="63"/>
                </a:cubicBezTo>
                <a:cubicBezTo>
                  <a:pt x="259" y="63"/>
                  <a:pt x="259" y="63"/>
                  <a:pt x="259" y="63"/>
                </a:cubicBezTo>
                <a:cubicBezTo>
                  <a:pt x="259" y="63"/>
                  <a:pt x="259" y="63"/>
                  <a:pt x="259" y="63"/>
                </a:cubicBezTo>
                <a:cubicBezTo>
                  <a:pt x="259" y="63"/>
                  <a:pt x="259" y="63"/>
                  <a:pt x="259" y="63"/>
                </a:cubicBezTo>
                <a:cubicBezTo>
                  <a:pt x="259" y="63"/>
                  <a:pt x="259" y="63"/>
                  <a:pt x="259" y="64"/>
                </a:cubicBezTo>
                <a:cubicBezTo>
                  <a:pt x="259" y="64"/>
                  <a:pt x="259" y="64"/>
                  <a:pt x="259" y="64"/>
                </a:cubicBezTo>
                <a:cubicBezTo>
                  <a:pt x="259" y="64"/>
                  <a:pt x="259" y="64"/>
                  <a:pt x="259" y="64"/>
                </a:cubicBezTo>
                <a:cubicBezTo>
                  <a:pt x="259" y="64"/>
                  <a:pt x="259" y="64"/>
                  <a:pt x="259" y="64"/>
                </a:cubicBezTo>
                <a:cubicBezTo>
                  <a:pt x="259" y="64"/>
                  <a:pt x="259" y="64"/>
                  <a:pt x="259" y="64"/>
                </a:cubicBezTo>
                <a:cubicBezTo>
                  <a:pt x="259" y="64"/>
                  <a:pt x="259" y="64"/>
                  <a:pt x="259" y="64"/>
                </a:cubicBezTo>
                <a:cubicBezTo>
                  <a:pt x="259" y="64"/>
                  <a:pt x="259" y="64"/>
                  <a:pt x="260" y="64"/>
                </a:cubicBezTo>
                <a:cubicBezTo>
                  <a:pt x="260" y="64"/>
                  <a:pt x="260" y="64"/>
                  <a:pt x="260" y="65"/>
                </a:cubicBezTo>
                <a:cubicBezTo>
                  <a:pt x="260" y="65"/>
                  <a:pt x="260" y="65"/>
                  <a:pt x="260" y="65"/>
                </a:cubicBezTo>
                <a:cubicBezTo>
                  <a:pt x="260" y="65"/>
                  <a:pt x="260" y="65"/>
                  <a:pt x="260" y="65"/>
                </a:cubicBezTo>
                <a:cubicBezTo>
                  <a:pt x="260" y="65"/>
                  <a:pt x="260" y="65"/>
                  <a:pt x="260" y="64"/>
                </a:cubicBezTo>
                <a:cubicBezTo>
                  <a:pt x="260" y="64"/>
                  <a:pt x="260" y="64"/>
                  <a:pt x="260" y="64"/>
                </a:cubicBezTo>
                <a:cubicBezTo>
                  <a:pt x="260" y="64"/>
                  <a:pt x="260" y="64"/>
                  <a:pt x="260" y="64"/>
                </a:cubicBezTo>
                <a:cubicBezTo>
                  <a:pt x="260" y="64"/>
                  <a:pt x="260" y="64"/>
                  <a:pt x="260" y="64"/>
                </a:cubicBezTo>
                <a:cubicBezTo>
                  <a:pt x="260" y="64"/>
                  <a:pt x="260" y="64"/>
                  <a:pt x="260" y="64"/>
                </a:cubicBezTo>
                <a:cubicBezTo>
                  <a:pt x="260" y="64"/>
                  <a:pt x="260" y="64"/>
                  <a:pt x="260" y="64"/>
                </a:cubicBezTo>
                <a:cubicBezTo>
                  <a:pt x="260" y="64"/>
                  <a:pt x="260" y="64"/>
                  <a:pt x="260" y="64"/>
                </a:cubicBezTo>
                <a:cubicBezTo>
                  <a:pt x="260" y="64"/>
                  <a:pt x="260" y="64"/>
                  <a:pt x="260" y="64"/>
                </a:cubicBezTo>
                <a:cubicBezTo>
                  <a:pt x="260" y="64"/>
                  <a:pt x="260" y="64"/>
                  <a:pt x="260" y="64"/>
                </a:cubicBezTo>
                <a:cubicBezTo>
                  <a:pt x="260" y="64"/>
                  <a:pt x="260" y="64"/>
                  <a:pt x="260" y="64"/>
                </a:cubicBezTo>
                <a:cubicBezTo>
                  <a:pt x="260" y="64"/>
                  <a:pt x="261" y="64"/>
                  <a:pt x="261" y="64"/>
                </a:cubicBezTo>
                <a:cubicBezTo>
                  <a:pt x="261" y="64"/>
                  <a:pt x="261" y="64"/>
                  <a:pt x="261" y="64"/>
                </a:cubicBezTo>
                <a:cubicBezTo>
                  <a:pt x="261" y="64"/>
                  <a:pt x="261" y="64"/>
                  <a:pt x="261" y="64"/>
                </a:cubicBezTo>
                <a:cubicBezTo>
                  <a:pt x="261" y="64"/>
                  <a:pt x="261" y="64"/>
                  <a:pt x="261" y="64"/>
                </a:cubicBezTo>
                <a:cubicBezTo>
                  <a:pt x="261" y="64"/>
                  <a:pt x="261" y="64"/>
                  <a:pt x="261" y="65"/>
                </a:cubicBezTo>
                <a:cubicBezTo>
                  <a:pt x="261" y="65"/>
                  <a:pt x="261" y="65"/>
                  <a:pt x="261" y="65"/>
                </a:cubicBezTo>
                <a:cubicBezTo>
                  <a:pt x="261" y="65"/>
                  <a:pt x="261" y="65"/>
                  <a:pt x="261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62" y="64"/>
                  <a:pt x="262" y="65"/>
                  <a:pt x="262" y="64"/>
                </a:cubicBezTo>
                <a:cubicBezTo>
                  <a:pt x="262" y="64"/>
                  <a:pt x="262" y="64"/>
                  <a:pt x="262" y="64"/>
                </a:cubicBezTo>
                <a:cubicBezTo>
                  <a:pt x="262" y="64"/>
                  <a:pt x="262" y="64"/>
                  <a:pt x="262" y="64"/>
                </a:cubicBezTo>
                <a:cubicBezTo>
                  <a:pt x="262" y="64"/>
                  <a:pt x="262" y="64"/>
                  <a:pt x="263" y="64"/>
                </a:cubicBezTo>
                <a:cubicBezTo>
                  <a:pt x="263" y="64"/>
                  <a:pt x="263" y="64"/>
                  <a:pt x="263" y="64"/>
                </a:cubicBezTo>
                <a:cubicBezTo>
                  <a:pt x="263" y="64"/>
                  <a:pt x="263" y="64"/>
                  <a:pt x="263" y="64"/>
                </a:cubicBezTo>
                <a:cubicBezTo>
                  <a:pt x="263" y="64"/>
                  <a:pt x="263" y="64"/>
                  <a:pt x="263" y="64"/>
                </a:cubicBezTo>
                <a:cubicBezTo>
                  <a:pt x="263" y="64"/>
                  <a:pt x="263" y="64"/>
                  <a:pt x="264" y="64"/>
                </a:cubicBezTo>
                <a:cubicBezTo>
                  <a:pt x="264" y="64"/>
                  <a:pt x="264" y="64"/>
                  <a:pt x="264" y="64"/>
                </a:cubicBezTo>
                <a:cubicBezTo>
                  <a:pt x="264" y="64"/>
                  <a:pt x="264" y="64"/>
                  <a:pt x="264" y="64"/>
                </a:cubicBezTo>
                <a:cubicBezTo>
                  <a:pt x="264" y="64"/>
                  <a:pt x="264" y="64"/>
                  <a:pt x="264" y="64"/>
                </a:cubicBezTo>
                <a:cubicBezTo>
                  <a:pt x="264" y="64"/>
                  <a:pt x="264" y="64"/>
                  <a:pt x="264" y="64"/>
                </a:cubicBezTo>
                <a:cubicBezTo>
                  <a:pt x="264" y="64"/>
                  <a:pt x="264" y="64"/>
                  <a:pt x="264" y="64"/>
                </a:cubicBezTo>
                <a:cubicBezTo>
                  <a:pt x="264" y="64"/>
                  <a:pt x="264" y="64"/>
                  <a:pt x="264" y="64"/>
                </a:cubicBezTo>
                <a:cubicBezTo>
                  <a:pt x="264" y="64"/>
                  <a:pt x="264" y="64"/>
                  <a:pt x="264" y="64"/>
                </a:cubicBezTo>
                <a:cubicBezTo>
                  <a:pt x="264" y="64"/>
                  <a:pt x="264" y="64"/>
                  <a:pt x="264" y="64"/>
                </a:cubicBezTo>
                <a:cubicBezTo>
                  <a:pt x="264" y="64"/>
                  <a:pt x="264" y="64"/>
                  <a:pt x="263" y="64"/>
                </a:cubicBezTo>
                <a:cubicBezTo>
                  <a:pt x="263" y="64"/>
                  <a:pt x="263" y="64"/>
                  <a:pt x="263" y="64"/>
                </a:cubicBezTo>
                <a:cubicBezTo>
                  <a:pt x="263" y="64"/>
                  <a:pt x="263" y="64"/>
                  <a:pt x="263" y="64"/>
                </a:cubicBezTo>
                <a:cubicBezTo>
                  <a:pt x="263" y="64"/>
                  <a:pt x="263" y="64"/>
                  <a:pt x="263" y="64"/>
                </a:cubicBezTo>
                <a:cubicBezTo>
                  <a:pt x="263" y="64"/>
                  <a:pt x="263" y="64"/>
                  <a:pt x="263" y="64"/>
                </a:cubicBezTo>
                <a:cubicBezTo>
                  <a:pt x="263" y="64"/>
                  <a:pt x="263" y="64"/>
                  <a:pt x="263" y="64"/>
                </a:cubicBezTo>
                <a:cubicBezTo>
                  <a:pt x="263" y="64"/>
                  <a:pt x="262" y="64"/>
                  <a:pt x="262" y="64"/>
                </a:cubicBezTo>
                <a:cubicBezTo>
                  <a:pt x="262" y="64"/>
                  <a:pt x="262" y="64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62" y="65"/>
                  <a:pt x="263" y="65"/>
                  <a:pt x="263" y="65"/>
                </a:cubicBezTo>
                <a:cubicBezTo>
                  <a:pt x="263" y="65"/>
                  <a:pt x="263" y="65"/>
                  <a:pt x="263" y="65"/>
                </a:cubicBezTo>
                <a:cubicBezTo>
                  <a:pt x="263" y="65"/>
                  <a:pt x="263" y="65"/>
                  <a:pt x="263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62" y="65"/>
                  <a:pt x="262" y="65"/>
                  <a:pt x="262" y="65"/>
                </a:cubicBezTo>
                <a:cubicBezTo>
                  <a:pt x="263" y="65"/>
                  <a:pt x="263" y="65"/>
                  <a:pt x="263" y="65"/>
                </a:cubicBezTo>
                <a:cubicBezTo>
                  <a:pt x="263" y="66"/>
                  <a:pt x="263" y="66"/>
                  <a:pt x="263" y="66"/>
                </a:cubicBezTo>
                <a:cubicBezTo>
                  <a:pt x="263" y="66"/>
                  <a:pt x="263" y="66"/>
                  <a:pt x="263" y="66"/>
                </a:cubicBezTo>
                <a:cubicBezTo>
                  <a:pt x="263" y="66"/>
                  <a:pt x="263" y="66"/>
                  <a:pt x="263" y="66"/>
                </a:cubicBezTo>
                <a:cubicBezTo>
                  <a:pt x="263" y="66"/>
                  <a:pt x="264" y="66"/>
                  <a:pt x="264" y="66"/>
                </a:cubicBezTo>
                <a:cubicBezTo>
                  <a:pt x="264" y="66"/>
                  <a:pt x="264" y="66"/>
                  <a:pt x="264" y="66"/>
                </a:cubicBezTo>
                <a:cubicBezTo>
                  <a:pt x="264" y="66"/>
                  <a:pt x="264" y="66"/>
                  <a:pt x="264" y="66"/>
                </a:cubicBezTo>
                <a:lnTo>
                  <a:pt x="266" y="63"/>
                </a:lnTo>
                <a:close/>
                <a:moveTo>
                  <a:pt x="291" y="94"/>
                </a:moveTo>
                <a:cubicBezTo>
                  <a:pt x="291" y="94"/>
                  <a:pt x="291" y="94"/>
                  <a:pt x="291" y="94"/>
                </a:cubicBezTo>
                <a:cubicBezTo>
                  <a:pt x="291" y="94"/>
                  <a:pt x="291" y="94"/>
                  <a:pt x="291" y="94"/>
                </a:cubicBezTo>
                <a:cubicBezTo>
                  <a:pt x="291" y="95"/>
                  <a:pt x="291" y="94"/>
                  <a:pt x="290" y="94"/>
                </a:cubicBezTo>
                <a:cubicBezTo>
                  <a:pt x="290" y="94"/>
                  <a:pt x="290" y="94"/>
                  <a:pt x="289" y="94"/>
                </a:cubicBezTo>
                <a:cubicBezTo>
                  <a:pt x="289" y="94"/>
                  <a:pt x="289" y="94"/>
                  <a:pt x="289" y="94"/>
                </a:cubicBezTo>
                <a:cubicBezTo>
                  <a:pt x="289" y="94"/>
                  <a:pt x="289" y="94"/>
                  <a:pt x="289" y="94"/>
                </a:cubicBezTo>
                <a:cubicBezTo>
                  <a:pt x="289" y="94"/>
                  <a:pt x="289" y="94"/>
                  <a:pt x="289" y="94"/>
                </a:cubicBezTo>
                <a:cubicBezTo>
                  <a:pt x="290" y="93"/>
                  <a:pt x="290" y="93"/>
                  <a:pt x="290" y="93"/>
                </a:cubicBezTo>
                <a:cubicBezTo>
                  <a:pt x="290" y="93"/>
                  <a:pt x="290" y="93"/>
                  <a:pt x="290" y="93"/>
                </a:cubicBezTo>
                <a:cubicBezTo>
                  <a:pt x="290" y="93"/>
                  <a:pt x="290" y="93"/>
                  <a:pt x="290" y="93"/>
                </a:cubicBezTo>
                <a:cubicBezTo>
                  <a:pt x="291" y="93"/>
                  <a:pt x="291" y="94"/>
                  <a:pt x="291" y="94"/>
                </a:cubicBezTo>
                <a:close/>
                <a:moveTo>
                  <a:pt x="291" y="92"/>
                </a:moveTo>
                <a:cubicBezTo>
                  <a:pt x="291" y="92"/>
                  <a:pt x="291" y="92"/>
                  <a:pt x="291" y="92"/>
                </a:cubicBezTo>
                <a:cubicBezTo>
                  <a:pt x="291" y="92"/>
                  <a:pt x="291" y="92"/>
                  <a:pt x="291" y="91"/>
                </a:cubicBezTo>
                <a:cubicBezTo>
                  <a:pt x="291" y="91"/>
                  <a:pt x="291" y="91"/>
                  <a:pt x="292" y="91"/>
                </a:cubicBezTo>
                <a:cubicBezTo>
                  <a:pt x="292" y="91"/>
                  <a:pt x="292" y="91"/>
                  <a:pt x="292" y="91"/>
                </a:cubicBezTo>
                <a:cubicBezTo>
                  <a:pt x="292" y="91"/>
                  <a:pt x="292" y="91"/>
                  <a:pt x="292" y="90"/>
                </a:cubicBezTo>
                <a:cubicBezTo>
                  <a:pt x="292" y="90"/>
                  <a:pt x="292" y="90"/>
                  <a:pt x="292" y="90"/>
                </a:cubicBezTo>
                <a:cubicBezTo>
                  <a:pt x="292" y="90"/>
                  <a:pt x="292" y="90"/>
                  <a:pt x="292" y="90"/>
                </a:cubicBezTo>
                <a:cubicBezTo>
                  <a:pt x="292" y="89"/>
                  <a:pt x="292" y="89"/>
                  <a:pt x="292" y="89"/>
                </a:cubicBezTo>
                <a:cubicBezTo>
                  <a:pt x="292" y="89"/>
                  <a:pt x="292" y="89"/>
                  <a:pt x="292" y="89"/>
                </a:cubicBezTo>
                <a:cubicBezTo>
                  <a:pt x="292" y="89"/>
                  <a:pt x="292" y="89"/>
                  <a:pt x="292" y="89"/>
                </a:cubicBezTo>
                <a:cubicBezTo>
                  <a:pt x="292" y="89"/>
                  <a:pt x="292" y="89"/>
                  <a:pt x="292" y="89"/>
                </a:cubicBezTo>
                <a:cubicBezTo>
                  <a:pt x="292" y="89"/>
                  <a:pt x="292" y="89"/>
                  <a:pt x="291" y="89"/>
                </a:cubicBezTo>
                <a:cubicBezTo>
                  <a:pt x="291" y="88"/>
                  <a:pt x="291" y="88"/>
                  <a:pt x="291" y="88"/>
                </a:cubicBezTo>
                <a:cubicBezTo>
                  <a:pt x="291" y="88"/>
                  <a:pt x="291" y="88"/>
                  <a:pt x="290" y="88"/>
                </a:cubicBezTo>
                <a:cubicBezTo>
                  <a:pt x="290" y="87"/>
                  <a:pt x="290" y="88"/>
                  <a:pt x="289" y="88"/>
                </a:cubicBezTo>
                <a:cubicBezTo>
                  <a:pt x="289" y="88"/>
                  <a:pt x="288" y="88"/>
                  <a:pt x="288" y="88"/>
                </a:cubicBezTo>
                <a:cubicBezTo>
                  <a:pt x="287" y="88"/>
                  <a:pt x="287" y="88"/>
                  <a:pt x="286" y="88"/>
                </a:cubicBezTo>
                <a:cubicBezTo>
                  <a:pt x="286" y="89"/>
                  <a:pt x="286" y="89"/>
                  <a:pt x="285" y="89"/>
                </a:cubicBezTo>
                <a:cubicBezTo>
                  <a:pt x="285" y="89"/>
                  <a:pt x="285" y="90"/>
                  <a:pt x="285" y="90"/>
                </a:cubicBezTo>
                <a:cubicBezTo>
                  <a:pt x="284" y="90"/>
                  <a:pt x="284" y="91"/>
                  <a:pt x="284" y="92"/>
                </a:cubicBezTo>
                <a:cubicBezTo>
                  <a:pt x="284" y="92"/>
                  <a:pt x="284" y="92"/>
                  <a:pt x="284" y="92"/>
                </a:cubicBezTo>
                <a:cubicBezTo>
                  <a:pt x="284" y="92"/>
                  <a:pt x="283" y="93"/>
                  <a:pt x="283" y="93"/>
                </a:cubicBezTo>
                <a:cubicBezTo>
                  <a:pt x="283" y="93"/>
                  <a:pt x="283" y="93"/>
                  <a:pt x="283" y="93"/>
                </a:cubicBezTo>
                <a:cubicBezTo>
                  <a:pt x="283" y="94"/>
                  <a:pt x="283" y="94"/>
                  <a:pt x="283" y="94"/>
                </a:cubicBezTo>
                <a:cubicBezTo>
                  <a:pt x="283" y="94"/>
                  <a:pt x="283" y="95"/>
                  <a:pt x="283" y="95"/>
                </a:cubicBezTo>
                <a:cubicBezTo>
                  <a:pt x="283" y="95"/>
                  <a:pt x="283" y="95"/>
                  <a:pt x="283" y="95"/>
                </a:cubicBezTo>
                <a:cubicBezTo>
                  <a:pt x="283" y="95"/>
                  <a:pt x="284" y="95"/>
                  <a:pt x="284" y="94"/>
                </a:cubicBezTo>
                <a:cubicBezTo>
                  <a:pt x="284" y="94"/>
                  <a:pt x="284" y="94"/>
                  <a:pt x="285" y="94"/>
                </a:cubicBezTo>
                <a:cubicBezTo>
                  <a:pt x="285" y="94"/>
                  <a:pt x="286" y="94"/>
                  <a:pt x="287" y="94"/>
                </a:cubicBezTo>
                <a:cubicBezTo>
                  <a:pt x="287" y="95"/>
                  <a:pt x="287" y="94"/>
                  <a:pt x="288" y="94"/>
                </a:cubicBezTo>
                <a:cubicBezTo>
                  <a:pt x="288" y="94"/>
                  <a:pt x="288" y="94"/>
                  <a:pt x="288" y="94"/>
                </a:cubicBezTo>
                <a:cubicBezTo>
                  <a:pt x="289" y="94"/>
                  <a:pt x="289" y="94"/>
                  <a:pt x="289" y="94"/>
                </a:cubicBezTo>
                <a:cubicBezTo>
                  <a:pt x="289" y="93"/>
                  <a:pt x="289" y="93"/>
                  <a:pt x="289" y="93"/>
                </a:cubicBezTo>
                <a:cubicBezTo>
                  <a:pt x="290" y="93"/>
                  <a:pt x="290" y="93"/>
                  <a:pt x="290" y="93"/>
                </a:cubicBezTo>
                <a:cubicBezTo>
                  <a:pt x="290" y="93"/>
                  <a:pt x="290" y="93"/>
                  <a:pt x="290" y="93"/>
                </a:cubicBezTo>
                <a:cubicBezTo>
                  <a:pt x="291" y="92"/>
                  <a:pt x="291" y="92"/>
                  <a:pt x="291" y="92"/>
                </a:cubicBezTo>
                <a:cubicBezTo>
                  <a:pt x="291" y="92"/>
                  <a:pt x="291" y="92"/>
                  <a:pt x="291" y="92"/>
                </a:cubicBezTo>
                <a:close/>
                <a:moveTo>
                  <a:pt x="270" y="43"/>
                </a:moveTo>
                <a:cubicBezTo>
                  <a:pt x="270" y="43"/>
                  <a:pt x="270" y="43"/>
                  <a:pt x="270" y="43"/>
                </a:cubicBezTo>
                <a:cubicBezTo>
                  <a:pt x="270" y="43"/>
                  <a:pt x="270" y="43"/>
                  <a:pt x="270" y="43"/>
                </a:cubicBezTo>
                <a:cubicBezTo>
                  <a:pt x="270" y="44"/>
                  <a:pt x="270" y="44"/>
                  <a:pt x="270" y="44"/>
                </a:cubicBezTo>
                <a:cubicBezTo>
                  <a:pt x="270" y="44"/>
                  <a:pt x="270" y="44"/>
                  <a:pt x="270" y="45"/>
                </a:cubicBezTo>
                <a:cubicBezTo>
                  <a:pt x="270" y="45"/>
                  <a:pt x="270" y="45"/>
                  <a:pt x="270" y="45"/>
                </a:cubicBezTo>
                <a:cubicBezTo>
                  <a:pt x="271" y="45"/>
                  <a:pt x="271" y="45"/>
                  <a:pt x="271" y="45"/>
                </a:cubicBezTo>
                <a:cubicBezTo>
                  <a:pt x="271" y="45"/>
                  <a:pt x="272" y="45"/>
                  <a:pt x="272" y="45"/>
                </a:cubicBezTo>
                <a:cubicBezTo>
                  <a:pt x="272" y="45"/>
                  <a:pt x="272" y="45"/>
                  <a:pt x="272" y="45"/>
                </a:cubicBezTo>
                <a:cubicBezTo>
                  <a:pt x="272" y="45"/>
                  <a:pt x="273" y="45"/>
                  <a:pt x="273" y="45"/>
                </a:cubicBezTo>
                <a:cubicBezTo>
                  <a:pt x="273" y="45"/>
                  <a:pt x="273" y="45"/>
                  <a:pt x="273" y="45"/>
                </a:cubicBezTo>
                <a:cubicBezTo>
                  <a:pt x="273" y="45"/>
                  <a:pt x="273" y="45"/>
                  <a:pt x="274" y="45"/>
                </a:cubicBezTo>
                <a:cubicBezTo>
                  <a:pt x="274" y="45"/>
                  <a:pt x="274" y="45"/>
                  <a:pt x="274" y="45"/>
                </a:cubicBezTo>
                <a:cubicBezTo>
                  <a:pt x="274" y="45"/>
                  <a:pt x="274" y="45"/>
                  <a:pt x="274" y="44"/>
                </a:cubicBezTo>
                <a:cubicBezTo>
                  <a:pt x="273" y="44"/>
                  <a:pt x="274" y="44"/>
                  <a:pt x="273" y="44"/>
                </a:cubicBezTo>
                <a:cubicBezTo>
                  <a:pt x="273" y="44"/>
                  <a:pt x="273" y="44"/>
                  <a:pt x="273" y="44"/>
                </a:cubicBezTo>
                <a:cubicBezTo>
                  <a:pt x="273" y="44"/>
                  <a:pt x="273" y="44"/>
                  <a:pt x="272" y="44"/>
                </a:cubicBezTo>
                <a:cubicBezTo>
                  <a:pt x="272" y="44"/>
                  <a:pt x="272" y="44"/>
                  <a:pt x="272" y="44"/>
                </a:cubicBezTo>
                <a:cubicBezTo>
                  <a:pt x="272" y="44"/>
                  <a:pt x="272" y="44"/>
                  <a:pt x="272" y="44"/>
                </a:cubicBezTo>
                <a:cubicBezTo>
                  <a:pt x="272" y="44"/>
                  <a:pt x="272" y="44"/>
                  <a:pt x="272" y="43"/>
                </a:cubicBezTo>
                <a:cubicBezTo>
                  <a:pt x="272" y="43"/>
                  <a:pt x="272" y="43"/>
                  <a:pt x="272" y="43"/>
                </a:cubicBezTo>
                <a:cubicBezTo>
                  <a:pt x="272" y="43"/>
                  <a:pt x="272" y="43"/>
                  <a:pt x="272" y="43"/>
                </a:cubicBezTo>
                <a:cubicBezTo>
                  <a:pt x="272" y="43"/>
                  <a:pt x="271" y="43"/>
                  <a:pt x="271" y="43"/>
                </a:cubicBezTo>
                <a:cubicBezTo>
                  <a:pt x="271" y="43"/>
                  <a:pt x="271" y="43"/>
                  <a:pt x="271" y="43"/>
                </a:cubicBezTo>
                <a:cubicBezTo>
                  <a:pt x="271" y="42"/>
                  <a:pt x="271" y="42"/>
                  <a:pt x="271" y="42"/>
                </a:cubicBezTo>
                <a:cubicBezTo>
                  <a:pt x="271" y="42"/>
                  <a:pt x="271" y="42"/>
                  <a:pt x="271" y="42"/>
                </a:cubicBezTo>
                <a:cubicBezTo>
                  <a:pt x="270" y="42"/>
                  <a:pt x="270" y="42"/>
                  <a:pt x="270" y="42"/>
                </a:cubicBezTo>
                <a:cubicBezTo>
                  <a:pt x="270" y="42"/>
                  <a:pt x="270" y="42"/>
                  <a:pt x="270" y="42"/>
                </a:cubicBezTo>
                <a:cubicBezTo>
                  <a:pt x="270" y="42"/>
                  <a:pt x="270" y="42"/>
                  <a:pt x="270" y="42"/>
                </a:cubicBezTo>
                <a:cubicBezTo>
                  <a:pt x="270" y="42"/>
                  <a:pt x="269" y="42"/>
                  <a:pt x="269" y="42"/>
                </a:cubicBezTo>
                <a:cubicBezTo>
                  <a:pt x="269" y="42"/>
                  <a:pt x="269" y="42"/>
                  <a:pt x="269" y="42"/>
                </a:cubicBezTo>
                <a:cubicBezTo>
                  <a:pt x="269" y="42"/>
                  <a:pt x="269" y="42"/>
                  <a:pt x="269" y="42"/>
                </a:cubicBezTo>
                <a:cubicBezTo>
                  <a:pt x="269" y="42"/>
                  <a:pt x="269" y="42"/>
                  <a:pt x="269" y="42"/>
                </a:cubicBezTo>
                <a:cubicBezTo>
                  <a:pt x="269" y="42"/>
                  <a:pt x="269" y="42"/>
                  <a:pt x="269" y="42"/>
                </a:cubicBezTo>
                <a:cubicBezTo>
                  <a:pt x="269" y="42"/>
                  <a:pt x="268" y="42"/>
                  <a:pt x="268" y="42"/>
                </a:cubicBezTo>
                <a:cubicBezTo>
                  <a:pt x="268" y="42"/>
                  <a:pt x="268" y="42"/>
                  <a:pt x="268" y="42"/>
                </a:cubicBezTo>
                <a:cubicBezTo>
                  <a:pt x="268" y="42"/>
                  <a:pt x="268" y="42"/>
                  <a:pt x="267" y="42"/>
                </a:cubicBezTo>
                <a:cubicBezTo>
                  <a:pt x="267" y="42"/>
                  <a:pt x="267" y="41"/>
                  <a:pt x="267" y="42"/>
                </a:cubicBezTo>
                <a:cubicBezTo>
                  <a:pt x="267" y="42"/>
                  <a:pt x="267" y="42"/>
                  <a:pt x="267" y="42"/>
                </a:cubicBezTo>
                <a:cubicBezTo>
                  <a:pt x="267" y="42"/>
                  <a:pt x="267" y="42"/>
                  <a:pt x="267" y="42"/>
                </a:cubicBezTo>
                <a:cubicBezTo>
                  <a:pt x="267" y="42"/>
                  <a:pt x="268" y="42"/>
                  <a:pt x="268" y="43"/>
                </a:cubicBezTo>
                <a:cubicBezTo>
                  <a:pt x="268" y="43"/>
                  <a:pt x="268" y="43"/>
                  <a:pt x="268" y="43"/>
                </a:cubicBezTo>
                <a:cubicBezTo>
                  <a:pt x="268" y="43"/>
                  <a:pt x="268" y="43"/>
                  <a:pt x="268" y="43"/>
                </a:cubicBezTo>
                <a:cubicBezTo>
                  <a:pt x="268" y="43"/>
                  <a:pt x="268" y="43"/>
                  <a:pt x="268" y="43"/>
                </a:cubicBezTo>
                <a:cubicBezTo>
                  <a:pt x="268" y="43"/>
                  <a:pt x="268" y="43"/>
                  <a:pt x="268" y="42"/>
                </a:cubicBezTo>
                <a:cubicBezTo>
                  <a:pt x="268" y="43"/>
                  <a:pt x="269" y="43"/>
                  <a:pt x="269" y="43"/>
                </a:cubicBezTo>
                <a:cubicBezTo>
                  <a:pt x="269" y="43"/>
                  <a:pt x="269" y="43"/>
                  <a:pt x="269" y="43"/>
                </a:cubicBezTo>
                <a:cubicBezTo>
                  <a:pt x="269" y="43"/>
                  <a:pt x="269" y="43"/>
                  <a:pt x="270" y="43"/>
                </a:cubicBezTo>
                <a:close/>
                <a:moveTo>
                  <a:pt x="277" y="50"/>
                </a:moveTo>
                <a:cubicBezTo>
                  <a:pt x="277" y="50"/>
                  <a:pt x="277" y="50"/>
                  <a:pt x="278" y="50"/>
                </a:cubicBezTo>
                <a:cubicBezTo>
                  <a:pt x="278" y="49"/>
                  <a:pt x="277" y="49"/>
                  <a:pt x="277" y="49"/>
                </a:cubicBezTo>
                <a:cubicBezTo>
                  <a:pt x="277" y="49"/>
                  <a:pt x="277" y="49"/>
                  <a:pt x="277" y="49"/>
                </a:cubicBezTo>
                <a:cubicBezTo>
                  <a:pt x="277" y="49"/>
                  <a:pt x="277" y="49"/>
                  <a:pt x="277" y="49"/>
                </a:cubicBezTo>
                <a:cubicBezTo>
                  <a:pt x="276" y="49"/>
                  <a:pt x="276" y="49"/>
                  <a:pt x="276" y="49"/>
                </a:cubicBezTo>
                <a:cubicBezTo>
                  <a:pt x="276" y="49"/>
                  <a:pt x="275" y="49"/>
                  <a:pt x="275" y="49"/>
                </a:cubicBezTo>
                <a:cubicBezTo>
                  <a:pt x="275" y="49"/>
                  <a:pt x="275" y="49"/>
                  <a:pt x="275" y="49"/>
                </a:cubicBezTo>
                <a:cubicBezTo>
                  <a:pt x="275" y="49"/>
                  <a:pt x="275" y="49"/>
                  <a:pt x="275" y="49"/>
                </a:cubicBezTo>
                <a:cubicBezTo>
                  <a:pt x="274" y="49"/>
                  <a:pt x="274" y="49"/>
                  <a:pt x="274" y="49"/>
                </a:cubicBezTo>
                <a:cubicBezTo>
                  <a:pt x="274" y="49"/>
                  <a:pt x="274" y="49"/>
                  <a:pt x="274" y="49"/>
                </a:cubicBezTo>
                <a:cubicBezTo>
                  <a:pt x="274" y="49"/>
                  <a:pt x="273" y="49"/>
                  <a:pt x="273" y="49"/>
                </a:cubicBezTo>
                <a:cubicBezTo>
                  <a:pt x="273" y="49"/>
                  <a:pt x="273" y="49"/>
                  <a:pt x="273" y="49"/>
                </a:cubicBezTo>
                <a:cubicBezTo>
                  <a:pt x="273" y="48"/>
                  <a:pt x="272" y="49"/>
                  <a:pt x="272" y="49"/>
                </a:cubicBezTo>
                <a:cubicBezTo>
                  <a:pt x="272" y="49"/>
                  <a:pt x="272" y="48"/>
                  <a:pt x="272" y="48"/>
                </a:cubicBezTo>
                <a:cubicBezTo>
                  <a:pt x="271" y="48"/>
                  <a:pt x="271" y="48"/>
                  <a:pt x="270" y="48"/>
                </a:cubicBezTo>
                <a:cubicBezTo>
                  <a:pt x="270" y="48"/>
                  <a:pt x="270" y="48"/>
                  <a:pt x="270" y="48"/>
                </a:cubicBezTo>
                <a:cubicBezTo>
                  <a:pt x="270" y="48"/>
                  <a:pt x="270" y="48"/>
                  <a:pt x="269" y="48"/>
                </a:cubicBezTo>
                <a:cubicBezTo>
                  <a:pt x="269" y="48"/>
                  <a:pt x="269" y="48"/>
                  <a:pt x="269" y="48"/>
                </a:cubicBezTo>
                <a:cubicBezTo>
                  <a:pt x="269" y="48"/>
                  <a:pt x="269" y="48"/>
                  <a:pt x="268" y="48"/>
                </a:cubicBezTo>
                <a:cubicBezTo>
                  <a:pt x="268" y="48"/>
                  <a:pt x="268" y="48"/>
                  <a:pt x="268" y="48"/>
                </a:cubicBezTo>
                <a:cubicBezTo>
                  <a:pt x="268" y="48"/>
                  <a:pt x="268" y="48"/>
                  <a:pt x="268" y="48"/>
                </a:cubicBezTo>
                <a:cubicBezTo>
                  <a:pt x="268" y="48"/>
                  <a:pt x="268" y="49"/>
                  <a:pt x="268" y="49"/>
                </a:cubicBezTo>
                <a:cubicBezTo>
                  <a:pt x="268" y="49"/>
                  <a:pt x="268" y="49"/>
                  <a:pt x="268" y="49"/>
                </a:cubicBezTo>
                <a:cubicBezTo>
                  <a:pt x="268" y="49"/>
                  <a:pt x="268" y="49"/>
                  <a:pt x="268" y="49"/>
                </a:cubicBezTo>
                <a:cubicBezTo>
                  <a:pt x="269" y="49"/>
                  <a:pt x="269" y="49"/>
                  <a:pt x="269" y="49"/>
                </a:cubicBezTo>
                <a:cubicBezTo>
                  <a:pt x="269" y="49"/>
                  <a:pt x="269" y="49"/>
                  <a:pt x="269" y="49"/>
                </a:cubicBezTo>
                <a:cubicBezTo>
                  <a:pt x="269" y="49"/>
                  <a:pt x="269" y="49"/>
                  <a:pt x="269" y="49"/>
                </a:cubicBezTo>
                <a:cubicBezTo>
                  <a:pt x="270" y="49"/>
                  <a:pt x="270" y="49"/>
                  <a:pt x="270" y="49"/>
                </a:cubicBezTo>
                <a:cubicBezTo>
                  <a:pt x="270" y="49"/>
                  <a:pt x="270" y="49"/>
                  <a:pt x="270" y="49"/>
                </a:cubicBezTo>
                <a:cubicBezTo>
                  <a:pt x="270" y="49"/>
                  <a:pt x="270" y="49"/>
                  <a:pt x="271" y="49"/>
                </a:cubicBezTo>
                <a:cubicBezTo>
                  <a:pt x="271" y="49"/>
                  <a:pt x="271" y="49"/>
                  <a:pt x="271" y="49"/>
                </a:cubicBezTo>
                <a:cubicBezTo>
                  <a:pt x="271" y="49"/>
                  <a:pt x="271" y="49"/>
                  <a:pt x="271" y="49"/>
                </a:cubicBezTo>
                <a:cubicBezTo>
                  <a:pt x="271" y="49"/>
                  <a:pt x="271" y="49"/>
                  <a:pt x="271" y="49"/>
                </a:cubicBezTo>
                <a:cubicBezTo>
                  <a:pt x="271" y="50"/>
                  <a:pt x="271" y="50"/>
                  <a:pt x="272" y="50"/>
                </a:cubicBezTo>
                <a:cubicBezTo>
                  <a:pt x="272" y="50"/>
                  <a:pt x="272" y="50"/>
                  <a:pt x="272" y="50"/>
                </a:cubicBezTo>
                <a:cubicBezTo>
                  <a:pt x="273" y="50"/>
                  <a:pt x="273" y="50"/>
                  <a:pt x="273" y="50"/>
                </a:cubicBezTo>
                <a:cubicBezTo>
                  <a:pt x="273" y="50"/>
                  <a:pt x="273" y="50"/>
                  <a:pt x="273" y="50"/>
                </a:cubicBezTo>
                <a:cubicBezTo>
                  <a:pt x="273" y="50"/>
                  <a:pt x="273" y="50"/>
                  <a:pt x="273" y="50"/>
                </a:cubicBezTo>
                <a:cubicBezTo>
                  <a:pt x="274" y="50"/>
                  <a:pt x="274" y="50"/>
                  <a:pt x="274" y="50"/>
                </a:cubicBezTo>
                <a:cubicBezTo>
                  <a:pt x="274" y="50"/>
                  <a:pt x="274" y="50"/>
                  <a:pt x="274" y="50"/>
                </a:cubicBezTo>
                <a:cubicBezTo>
                  <a:pt x="274" y="50"/>
                  <a:pt x="274" y="50"/>
                  <a:pt x="275" y="50"/>
                </a:cubicBezTo>
                <a:cubicBezTo>
                  <a:pt x="275" y="50"/>
                  <a:pt x="275" y="50"/>
                  <a:pt x="275" y="50"/>
                </a:cubicBezTo>
                <a:cubicBezTo>
                  <a:pt x="275" y="50"/>
                  <a:pt x="275" y="50"/>
                  <a:pt x="275" y="50"/>
                </a:cubicBezTo>
                <a:cubicBezTo>
                  <a:pt x="275" y="50"/>
                  <a:pt x="275" y="50"/>
                  <a:pt x="275" y="50"/>
                </a:cubicBezTo>
                <a:cubicBezTo>
                  <a:pt x="275" y="50"/>
                  <a:pt x="276" y="50"/>
                  <a:pt x="276" y="50"/>
                </a:cubicBezTo>
                <a:cubicBezTo>
                  <a:pt x="276" y="50"/>
                  <a:pt x="276" y="50"/>
                  <a:pt x="276" y="50"/>
                </a:cubicBezTo>
                <a:cubicBezTo>
                  <a:pt x="276" y="50"/>
                  <a:pt x="276" y="50"/>
                  <a:pt x="276" y="50"/>
                </a:cubicBezTo>
                <a:cubicBezTo>
                  <a:pt x="277" y="50"/>
                  <a:pt x="277" y="50"/>
                  <a:pt x="277" y="50"/>
                </a:cubicBezTo>
                <a:close/>
                <a:moveTo>
                  <a:pt x="264" y="44"/>
                </a:moveTo>
                <a:cubicBezTo>
                  <a:pt x="264" y="44"/>
                  <a:pt x="264" y="44"/>
                  <a:pt x="264" y="44"/>
                </a:cubicBezTo>
                <a:cubicBezTo>
                  <a:pt x="264" y="44"/>
                  <a:pt x="264" y="44"/>
                  <a:pt x="264" y="44"/>
                </a:cubicBezTo>
                <a:cubicBezTo>
                  <a:pt x="263" y="44"/>
                  <a:pt x="263" y="44"/>
                  <a:pt x="263" y="44"/>
                </a:cubicBezTo>
                <a:cubicBezTo>
                  <a:pt x="263" y="44"/>
                  <a:pt x="263" y="44"/>
                  <a:pt x="263" y="44"/>
                </a:cubicBezTo>
                <a:cubicBezTo>
                  <a:pt x="263" y="44"/>
                  <a:pt x="263" y="44"/>
                  <a:pt x="264" y="45"/>
                </a:cubicBezTo>
                <a:cubicBezTo>
                  <a:pt x="264" y="45"/>
                  <a:pt x="264" y="45"/>
                  <a:pt x="264" y="45"/>
                </a:cubicBezTo>
                <a:cubicBezTo>
                  <a:pt x="264" y="45"/>
                  <a:pt x="264" y="45"/>
                  <a:pt x="264" y="45"/>
                </a:cubicBezTo>
                <a:cubicBezTo>
                  <a:pt x="264" y="45"/>
                  <a:pt x="264" y="45"/>
                  <a:pt x="264" y="45"/>
                </a:cubicBezTo>
                <a:cubicBezTo>
                  <a:pt x="265" y="45"/>
                  <a:pt x="265" y="44"/>
                  <a:pt x="265" y="44"/>
                </a:cubicBezTo>
                <a:cubicBezTo>
                  <a:pt x="264" y="44"/>
                  <a:pt x="264" y="45"/>
                  <a:pt x="264" y="44"/>
                </a:cubicBezTo>
                <a:cubicBezTo>
                  <a:pt x="264" y="44"/>
                  <a:pt x="264" y="44"/>
                  <a:pt x="264" y="44"/>
                </a:cubicBezTo>
                <a:close/>
                <a:moveTo>
                  <a:pt x="290" y="84"/>
                </a:moveTo>
                <a:cubicBezTo>
                  <a:pt x="290" y="84"/>
                  <a:pt x="290" y="84"/>
                  <a:pt x="290" y="84"/>
                </a:cubicBezTo>
                <a:cubicBezTo>
                  <a:pt x="290" y="84"/>
                  <a:pt x="290" y="84"/>
                  <a:pt x="290" y="84"/>
                </a:cubicBezTo>
                <a:cubicBezTo>
                  <a:pt x="289" y="84"/>
                  <a:pt x="289" y="84"/>
                  <a:pt x="289" y="84"/>
                </a:cubicBezTo>
                <a:cubicBezTo>
                  <a:pt x="289" y="84"/>
                  <a:pt x="289" y="84"/>
                  <a:pt x="289" y="85"/>
                </a:cubicBezTo>
                <a:cubicBezTo>
                  <a:pt x="289" y="85"/>
                  <a:pt x="289" y="85"/>
                  <a:pt x="289" y="85"/>
                </a:cubicBezTo>
                <a:cubicBezTo>
                  <a:pt x="289" y="85"/>
                  <a:pt x="289" y="85"/>
                  <a:pt x="290" y="85"/>
                </a:cubicBezTo>
                <a:cubicBezTo>
                  <a:pt x="290" y="85"/>
                  <a:pt x="290" y="86"/>
                  <a:pt x="291" y="86"/>
                </a:cubicBezTo>
                <a:cubicBezTo>
                  <a:pt x="291" y="86"/>
                  <a:pt x="291" y="86"/>
                  <a:pt x="291" y="86"/>
                </a:cubicBezTo>
                <a:cubicBezTo>
                  <a:pt x="292" y="86"/>
                  <a:pt x="292" y="86"/>
                  <a:pt x="292" y="86"/>
                </a:cubicBezTo>
                <a:cubicBezTo>
                  <a:pt x="292" y="86"/>
                  <a:pt x="293" y="87"/>
                  <a:pt x="293" y="86"/>
                </a:cubicBezTo>
                <a:cubicBezTo>
                  <a:pt x="293" y="86"/>
                  <a:pt x="293" y="86"/>
                  <a:pt x="294" y="86"/>
                </a:cubicBezTo>
                <a:cubicBezTo>
                  <a:pt x="294" y="86"/>
                  <a:pt x="294" y="86"/>
                  <a:pt x="294" y="86"/>
                </a:cubicBezTo>
                <a:cubicBezTo>
                  <a:pt x="294" y="86"/>
                  <a:pt x="294" y="86"/>
                  <a:pt x="294" y="86"/>
                </a:cubicBezTo>
                <a:cubicBezTo>
                  <a:pt x="294" y="86"/>
                  <a:pt x="294" y="86"/>
                  <a:pt x="294" y="86"/>
                </a:cubicBezTo>
                <a:cubicBezTo>
                  <a:pt x="294" y="86"/>
                  <a:pt x="294" y="86"/>
                  <a:pt x="294" y="86"/>
                </a:cubicBezTo>
                <a:cubicBezTo>
                  <a:pt x="294" y="86"/>
                  <a:pt x="294" y="86"/>
                  <a:pt x="294" y="86"/>
                </a:cubicBezTo>
                <a:cubicBezTo>
                  <a:pt x="294" y="86"/>
                  <a:pt x="294" y="86"/>
                  <a:pt x="294" y="86"/>
                </a:cubicBezTo>
                <a:cubicBezTo>
                  <a:pt x="294" y="86"/>
                  <a:pt x="294" y="85"/>
                  <a:pt x="294" y="85"/>
                </a:cubicBezTo>
                <a:cubicBezTo>
                  <a:pt x="294" y="85"/>
                  <a:pt x="294" y="85"/>
                  <a:pt x="294" y="85"/>
                </a:cubicBezTo>
                <a:cubicBezTo>
                  <a:pt x="293" y="85"/>
                  <a:pt x="293" y="85"/>
                  <a:pt x="293" y="85"/>
                </a:cubicBezTo>
                <a:cubicBezTo>
                  <a:pt x="293" y="85"/>
                  <a:pt x="293" y="85"/>
                  <a:pt x="293" y="85"/>
                </a:cubicBezTo>
                <a:cubicBezTo>
                  <a:pt x="293" y="85"/>
                  <a:pt x="293" y="85"/>
                  <a:pt x="293" y="85"/>
                </a:cubicBezTo>
                <a:cubicBezTo>
                  <a:pt x="292" y="85"/>
                  <a:pt x="292" y="84"/>
                  <a:pt x="292" y="84"/>
                </a:cubicBezTo>
                <a:cubicBezTo>
                  <a:pt x="292" y="84"/>
                  <a:pt x="292" y="84"/>
                  <a:pt x="291" y="84"/>
                </a:cubicBezTo>
                <a:cubicBezTo>
                  <a:pt x="291" y="84"/>
                  <a:pt x="291" y="84"/>
                  <a:pt x="291" y="84"/>
                </a:cubicBezTo>
                <a:cubicBezTo>
                  <a:pt x="290" y="84"/>
                  <a:pt x="290" y="84"/>
                  <a:pt x="290" y="84"/>
                </a:cubicBezTo>
                <a:close/>
                <a:moveTo>
                  <a:pt x="290" y="84"/>
                </a:moveTo>
                <a:cubicBezTo>
                  <a:pt x="290" y="84"/>
                  <a:pt x="290" y="84"/>
                  <a:pt x="290" y="84"/>
                </a:cubicBezTo>
                <a:cubicBezTo>
                  <a:pt x="290" y="83"/>
                  <a:pt x="290" y="83"/>
                  <a:pt x="290" y="83"/>
                </a:cubicBezTo>
                <a:cubicBezTo>
                  <a:pt x="290" y="83"/>
                  <a:pt x="290" y="83"/>
                  <a:pt x="290" y="83"/>
                </a:cubicBezTo>
                <a:cubicBezTo>
                  <a:pt x="290" y="83"/>
                  <a:pt x="290" y="83"/>
                  <a:pt x="290" y="83"/>
                </a:cubicBezTo>
                <a:cubicBezTo>
                  <a:pt x="290" y="83"/>
                  <a:pt x="290" y="83"/>
                  <a:pt x="290" y="83"/>
                </a:cubicBezTo>
                <a:cubicBezTo>
                  <a:pt x="290" y="83"/>
                  <a:pt x="289" y="83"/>
                  <a:pt x="289" y="83"/>
                </a:cubicBezTo>
                <a:cubicBezTo>
                  <a:pt x="289" y="83"/>
                  <a:pt x="289" y="83"/>
                  <a:pt x="289" y="83"/>
                </a:cubicBezTo>
                <a:cubicBezTo>
                  <a:pt x="289" y="84"/>
                  <a:pt x="289" y="84"/>
                  <a:pt x="289" y="84"/>
                </a:cubicBezTo>
                <a:cubicBezTo>
                  <a:pt x="289" y="84"/>
                  <a:pt x="290" y="84"/>
                  <a:pt x="290" y="84"/>
                </a:cubicBezTo>
                <a:cubicBezTo>
                  <a:pt x="290" y="84"/>
                  <a:pt x="290" y="84"/>
                  <a:pt x="290" y="84"/>
                </a:cubicBezTo>
                <a:cubicBezTo>
                  <a:pt x="290" y="84"/>
                  <a:pt x="290" y="84"/>
                  <a:pt x="290" y="84"/>
                </a:cubicBezTo>
                <a:cubicBezTo>
                  <a:pt x="290" y="84"/>
                  <a:pt x="290" y="84"/>
                  <a:pt x="290" y="84"/>
                </a:cubicBezTo>
                <a:cubicBezTo>
                  <a:pt x="290" y="84"/>
                  <a:pt x="290" y="84"/>
                  <a:pt x="290" y="84"/>
                </a:cubicBezTo>
                <a:cubicBezTo>
                  <a:pt x="290" y="84"/>
                  <a:pt x="290" y="84"/>
                  <a:pt x="290" y="84"/>
                </a:cubicBezTo>
                <a:cubicBezTo>
                  <a:pt x="290" y="84"/>
                  <a:pt x="290" y="84"/>
                  <a:pt x="290" y="84"/>
                </a:cubicBezTo>
                <a:cubicBezTo>
                  <a:pt x="290" y="84"/>
                  <a:pt x="290" y="84"/>
                  <a:pt x="290" y="84"/>
                </a:cubicBezTo>
                <a:close/>
                <a:moveTo>
                  <a:pt x="291" y="84"/>
                </a:moveTo>
                <a:cubicBezTo>
                  <a:pt x="291" y="84"/>
                  <a:pt x="291" y="84"/>
                  <a:pt x="291" y="84"/>
                </a:cubicBezTo>
                <a:cubicBezTo>
                  <a:pt x="291" y="84"/>
                  <a:pt x="291" y="84"/>
                  <a:pt x="291" y="84"/>
                </a:cubicBezTo>
                <a:cubicBezTo>
                  <a:pt x="291" y="84"/>
                  <a:pt x="291" y="84"/>
                  <a:pt x="291" y="84"/>
                </a:cubicBezTo>
                <a:cubicBezTo>
                  <a:pt x="291" y="84"/>
                  <a:pt x="291" y="84"/>
                  <a:pt x="291" y="83"/>
                </a:cubicBezTo>
                <a:cubicBezTo>
                  <a:pt x="291" y="83"/>
                  <a:pt x="291" y="83"/>
                  <a:pt x="291" y="83"/>
                </a:cubicBezTo>
                <a:cubicBezTo>
                  <a:pt x="291" y="83"/>
                  <a:pt x="291" y="83"/>
                  <a:pt x="291" y="83"/>
                </a:cubicBezTo>
                <a:cubicBezTo>
                  <a:pt x="291" y="83"/>
                  <a:pt x="291" y="83"/>
                  <a:pt x="290" y="83"/>
                </a:cubicBezTo>
                <a:cubicBezTo>
                  <a:pt x="290" y="83"/>
                  <a:pt x="290" y="83"/>
                  <a:pt x="290" y="83"/>
                </a:cubicBezTo>
                <a:cubicBezTo>
                  <a:pt x="290" y="83"/>
                  <a:pt x="290" y="83"/>
                  <a:pt x="290" y="83"/>
                </a:cubicBezTo>
                <a:cubicBezTo>
                  <a:pt x="290" y="83"/>
                  <a:pt x="290" y="82"/>
                  <a:pt x="290" y="83"/>
                </a:cubicBezTo>
                <a:cubicBezTo>
                  <a:pt x="290" y="83"/>
                  <a:pt x="290" y="83"/>
                  <a:pt x="290" y="83"/>
                </a:cubicBezTo>
                <a:cubicBezTo>
                  <a:pt x="290" y="83"/>
                  <a:pt x="290" y="83"/>
                  <a:pt x="290" y="83"/>
                </a:cubicBezTo>
                <a:cubicBezTo>
                  <a:pt x="290" y="83"/>
                  <a:pt x="290" y="83"/>
                  <a:pt x="290" y="83"/>
                </a:cubicBezTo>
                <a:cubicBezTo>
                  <a:pt x="290" y="83"/>
                  <a:pt x="290" y="83"/>
                  <a:pt x="290" y="83"/>
                </a:cubicBezTo>
                <a:cubicBezTo>
                  <a:pt x="290" y="83"/>
                  <a:pt x="290" y="83"/>
                  <a:pt x="290" y="83"/>
                </a:cubicBezTo>
                <a:cubicBezTo>
                  <a:pt x="291" y="84"/>
                  <a:pt x="291" y="84"/>
                  <a:pt x="291" y="84"/>
                </a:cubicBezTo>
                <a:cubicBezTo>
                  <a:pt x="291" y="84"/>
                  <a:pt x="291" y="84"/>
                  <a:pt x="291" y="84"/>
                </a:cubicBezTo>
                <a:cubicBezTo>
                  <a:pt x="291" y="84"/>
                  <a:pt x="291" y="84"/>
                  <a:pt x="291" y="84"/>
                </a:cubicBezTo>
                <a:close/>
                <a:moveTo>
                  <a:pt x="282" y="48"/>
                </a:moveTo>
                <a:cubicBezTo>
                  <a:pt x="282" y="48"/>
                  <a:pt x="282" y="48"/>
                  <a:pt x="282" y="48"/>
                </a:cubicBezTo>
                <a:cubicBezTo>
                  <a:pt x="282" y="48"/>
                  <a:pt x="282" y="48"/>
                  <a:pt x="282" y="48"/>
                </a:cubicBezTo>
                <a:cubicBezTo>
                  <a:pt x="282" y="48"/>
                  <a:pt x="282" y="48"/>
                  <a:pt x="282" y="48"/>
                </a:cubicBezTo>
                <a:cubicBezTo>
                  <a:pt x="282" y="48"/>
                  <a:pt x="282" y="48"/>
                  <a:pt x="282" y="48"/>
                </a:cubicBezTo>
                <a:close/>
                <a:moveTo>
                  <a:pt x="306" y="84"/>
                </a:moveTo>
                <a:cubicBezTo>
                  <a:pt x="306" y="84"/>
                  <a:pt x="306" y="84"/>
                  <a:pt x="306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4"/>
                  <a:pt x="305" y="84"/>
                </a:cubicBezTo>
                <a:cubicBezTo>
                  <a:pt x="305" y="84"/>
                  <a:pt x="305" y="83"/>
                  <a:pt x="305" y="83"/>
                </a:cubicBezTo>
                <a:cubicBezTo>
                  <a:pt x="305" y="83"/>
                  <a:pt x="305" y="83"/>
                  <a:pt x="305" y="83"/>
                </a:cubicBezTo>
                <a:cubicBezTo>
                  <a:pt x="305" y="83"/>
                  <a:pt x="304" y="83"/>
                  <a:pt x="304" y="83"/>
                </a:cubicBezTo>
                <a:cubicBezTo>
                  <a:pt x="304" y="83"/>
                  <a:pt x="304" y="83"/>
                  <a:pt x="304" y="83"/>
                </a:cubicBezTo>
                <a:cubicBezTo>
                  <a:pt x="304" y="83"/>
                  <a:pt x="304" y="83"/>
                  <a:pt x="304" y="83"/>
                </a:cubicBezTo>
                <a:cubicBezTo>
                  <a:pt x="304" y="83"/>
                  <a:pt x="304" y="83"/>
                  <a:pt x="304" y="83"/>
                </a:cubicBezTo>
                <a:cubicBezTo>
                  <a:pt x="304" y="83"/>
                  <a:pt x="304" y="83"/>
                  <a:pt x="304" y="83"/>
                </a:cubicBezTo>
                <a:cubicBezTo>
                  <a:pt x="304" y="83"/>
                  <a:pt x="304" y="83"/>
                  <a:pt x="304" y="83"/>
                </a:cubicBezTo>
                <a:cubicBezTo>
                  <a:pt x="305" y="83"/>
                  <a:pt x="305" y="83"/>
                  <a:pt x="305" y="83"/>
                </a:cubicBezTo>
                <a:cubicBezTo>
                  <a:pt x="305" y="83"/>
                  <a:pt x="305" y="83"/>
                  <a:pt x="305" y="83"/>
                </a:cubicBezTo>
                <a:cubicBezTo>
                  <a:pt x="305" y="83"/>
                  <a:pt x="305" y="83"/>
                  <a:pt x="305" y="83"/>
                </a:cubicBezTo>
                <a:cubicBezTo>
                  <a:pt x="305" y="83"/>
                  <a:pt x="305" y="83"/>
                  <a:pt x="305" y="83"/>
                </a:cubicBezTo>
                <a:cubicBezTo>
                  <a:pt x="305" y="83"/>
                  <a:pt x="305" y="83"/>
                  <a:pt x="304" y="83"/>
                </a:cubicBezTo>
                <a:cubicBezTo>
                  <a:pt x="304" y="83"/>
                  <a:pt x="304" y="83"/>
                  <a:pt x="304" y="83"/>
                </a:cubicBezTo>
                <a:cubicBezTo>
                  <a:pt x="305" y="83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2"/>
                  <a:pt x="305" y="82"/>
                  <a:pt x="304" y="82"/>
                </a:cubicBezTo>
                <a:cubicBezTo>
                  <a:pt x="304" y="82"/>
                  <a:pt x="304" y="82"/>
                  <a:pt x="304" y="82"/>
                </a:cubicBezTo>
                <a:cubicBezTo>
                  <a:pt x="304" y="82"/>
                  <a:pt x="304" y="82"/>
                  <a:pt x="304" y="82"/>
                </a:cubicBezTo>
                <a:cubicBezTo>
                  <a:pt x="304" y="82"/>
                  <a:pt x="304" y="82"/>
                  <a:pt x="304" y="82"/>
                </a:cubicBezTo>
                <a:cubicBezTo>
                  <a:pt x="304" y="82"/>
                  <a:pt x="304" y="82"/>
                  <a:pt x="304" y="82"/>
                </a:cubicBezTo>
                <a:cubicBezTo>
                  <a:pt x="304" y="82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2"/>
                  <a:pt x="305" y="82"/>
                  <a:pt x="305" y="82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1"/>
                  <a:pt x="305" y="81"/>
                  <a:pt x="305" y="81"/>
                </a:cubicBezTo>
                <a:cubicBezTo>
                  <a:pt x="305" y="80"/>
                  <a:pt x="305" y="80"/>
                  <a:pt x="305" y="80"/>
                </a:cubicBezTo>
                <a:cubicBezTo>
                  <a:pt x="305" y="80"/>
                  <a:pt x="305" y="80"/>
                  <a:pt x="305" y="80"/>
                </a:cubicBezTo>
                <a:cubicBezTo>
                  <a:pt x="305" y="80"/>
                  <a:pt x="305" y="80"/>
                  <a:pt x="305" y="80"/>
                </a:cubicBezTo>
                <a:cubicBezTo>
                  <a:pt x="305" y="80"/>
                  <a:pt x="305" y="80"/>
                  <a:pt x="305" y="80"/>
                </a:cubicBezTo>
                <a:cubicBezTo>
                  <a:pt x="305" y="80"/>
                  <a:pt x="305" y="80"/>
                  <a:pt x="305" y="80"/>
                </a:cubicBezTo>
                <a:cubicBezTo>
                  <a:pt x="305" y="80"/>
                  <a:pt x="305" y="80"/>
                  <a:pt x="305" y="80"/>
                </a:cubicBezTo>
                <a:cubicBezTo>
                  <a:pt x="305" y="80"/>
                  <a:pt x="305" y="80"/>
                  <a:pt x="305" y="80"/>
                </a:cubicBezTo>
                <a:cubicBezTo>
                  <a:pt x="305" y="71"/>
                  <a:pt x="305" y="71"/>
                  <a:pt x="305" y="71"/>
                </a:cubicBezTo>
                <a:cubicBezTo>
                  <a:pt x="305" y="55"/>
                  <a:pt x="305" y="55"/>
                  <a:pt x="305" y="55"/>
                </a:cubicBezTo>
                <a:cubicBezTo>
                  <a:pt x="305" y="55"/>
                  <a:pt x="305" y="55"/>
                  <a:pt x="305" y="55"/>
                </a:cubicBezTo>
                <a:cubicBezTo>
                  <a:pt x="305" y="55"/>
                  <a:pt x="305" y="55"/>
                  <a:pt x="305" y="55"/>
                </a:cubicBezTo>
                <a:cubicBezTo>
                  <a:pt x="305" y="55"/>
                  <a:pt x="305" y="55"/>
                  <a:pt x="304" y="55"/>
                </a:cubicBezTo>
                <a:cubicBezTo>
                  <a:pt x="304" y="55"/>
                  <a:pt x="304" y="55"/>
                  <a:pt x="304" y="55"/>
                </a:cubicBezTo>
                <a:cubicBezTo>
                  <a:pt x="304" y="55"/>
                  <a:pt x="304" y="55"/>
                  <a:pt x="304" y="55"/>
                </a:cubicBezTo>
                <a:cubicBezTo>
                  <a:pt x="304" y="55"/>
                  <a:pt x="303" y="55"/>
                  <a:pt x="303" y="55"/>
                </a:cubicBezTo>
                <a:cubicBezTo>
                  <a:pt x="303" y="55"/>
                  <a:pt x="303" y="55"/>
                  <a:pt x="303" y="55"/>
                </a:cubicBezTo>
                <a:cubicBezTo>
                  <a:pt x="304" y="55"/>
                  <a:pt x="304" y="54"/>
                  <a:pt x="304" y="54"/>
                </a:cubicBezTo>
                <a:cubicBezTo>
                  <a:pt x="304" y="54"/>
                  <a:pt x="303" y="54"/>
                  <a:pt x="303" y="54"/>
                </a:cubicBezTo>
                <a:cubicBezTo>
                  <a:pt x="303" y="54"/>
                  <a:pt x="303" y="54"/>
                  <a:pt x="303" y="54"/>
                </a:cubicBezTo>
                <a:cubicBezTo>
                  <a:pt x="303" y="54"/>
                  <a:pt x="303" y="54"/>
                  <a:pt x="303" y="54"/>
                </a:cubicBezTo>
                <a:cubicBezTo>
                  <a:pt x="303" y="54"/>
                  <a:pt x="303" y="54"/>
                  <a:pt x="303" y="54"/>
                </a:cubicBezTo>
                <a:cubicBezTo>
                  <a:pt x="302" y="54"/>
                  <a:pt x="302" y="54"/>
                  <a:pt x="302" y="54"/>
                </a:cubicBezTo>
                <a:cubicBezTo>
                  <a:pt x="302" y="54"/>
                  <a:pt x="302" y="54"/>
                  <a:pt x="302" y="54"/>
                </a:cubicBezTo>
                <a:cubicBezTo>
                  <a:pt x="302" y="54"/>
                  <a:pt x="302" y="54"/>
                  <a:pt x="301" y="54"/>
                </a:cubicBezTo>
                <a:cubicBezTo>
                  <a:pt x="301" y="54"/>
                  <a:pt x="301" y="54"/>
                  <a:pt x="301" y="54"/>
                </a:cubicBezTo>
                <a:cubicBezTo>
                  <a:pt x="301" y="54"/>
                  <a:pt x="301" y="54"/>
                  <a:pt x="301" y="54"/>
                </a:cubicBezTo>
                <a:cubicBezTo>
                  <a:pt x="301" y="54"/>
                  <a:pt x="301" y="54"/>
                  <a:pt x="301" y="54"/>
                </a:cubicBezTo>
                <a:cubicBezTo>
                  <a:pt x="301" y="54"/>
                  <a:pt x="301" y="54"/>
                  <a:pt x="301" y="54"/>
                </a:cubicBezTo>
                <a:cubicBezTo>
                  <a:pt x="301" y="54"/>
                  <a:pt x="301" y="54"/>
                  <a:pt x="301" y="54"/>
                </a:cubicBezTo>
                <a:cubicBezTo>
                  <a:pt x="300" y="54"/>
                  <a:pt x="300" y="54"/>
                  <a:pt x="300" y="54"/>
                </a:cubicBezTo>
                <a:cubicBezTo>
                  <a:pt x="300" y="54"/>
                  <a:pt x="300" y="54"/>
                  <a:pt x="300" y="54"/>
                </a:cubicBezTo>
                <a:cubicBezTo>
                  <a:pt x="300" y="53"/>
                  <a:pt x="300" y="53"/>
                  <a:pt x="300" y="53"/>
                </a:cubicBezTo>
                <a:cubicBezTo>
                  <a:pt x="300" y="53"/>
                  <a:pt x="300" y="53"/>
                  <a:pt x="299" y="53"/>
                </a:cubicBezTo>
                <a:cubicBezTo>
                  <a:pt x="299" y="53"/>
                  <a:pt x="299" y="53"/>
                  <a:pt x="299" y="53"/>
                </a:cubicBezTo>
                <a:cubicBezTo>
                  <a:pt x="299" y="53"/>
                  <a:pt x="298" y="53"/>
                  <a:pt x="298" y="53"/>
                </a:cubicBezTo>
                <a:cubicBezTo>
                  <a:pt x="298" y="53"/>
                  <a:pt x="297" y="53"/>
                  <a:pt x="297" y="53"/>
                </a:cubicBezTo>
                <a:cubicBezTo>
                  <a:pt x="297" y="53"/>
                  <a:pt x="297" y="53"/>
                  <a:pt x="297" y="53"/>
                </a:cubicBezTo>
                <a:cubicBezTo>
                  <a:pt x="297" y="53"/>
                  <a:pt x="297" y="53"/>
                  <a:pt x="296" y="53"/>
                </a:cubicBezTo>
                <a:cubicBezTo>
                  <a:pt x="296" y="53"/>
                  <a:pt x="296" y="53"/>
                  <a:pt x="296" y="53"/>
                </a:cubicBezTo>
                <a:cubicBezTo>
                  <a:pt x="296" y="53"/>
                  <a:pt x="296" y="53"/>
                  <a:pt x="295" y="52"/>
                </a:cubicBezTo>
                <a:cubicBezTo>
                  <a:pt x="295" y="52"/>
                  <a:pt x="295" y="52"/>
                  <a:pt x="295" y="52"/>
                </a:cubicBezTo>
                <a:cubicBezTo>
                  <a:pt x="295" y="52"/>
                  <a:pt x="294" y="52"/>
                  <a:pt x="294" y="52"/>
                </a:cubicBezTo>
                <a:cubicBezTo>
                  <a:pt x="293" y="52"/>
                  <a:pt x="293" y="51"/>
                  <a:pt x="293" y="51"/>
                </a:cubicBezTo>
                <a:cubicBezTo>
                  <a:pt x="293" y="51"/>
                  <a:pt x="292" y="51"/>
                  <a:pt x="292" y="51"/>
                </a:cubicBezTo>
                <a:cubicBezTo>
                  <a:pt x="292" y="51"/>
                  <a:pt x="292" y="51"/>
                  <a:pt x="292" y="51"/>
                </a:cubicBezTo>
                <a:cubicBezTo>
                  <a:pt x="292" y="51"/>
                  <a:pt x="292" y="51"/>
                  <a:pt x="292" y="51"/>
                </a:cubicBezTo>
                <a:cubicBezTo>
                  <a:pt x="292" y="51"/>
                  <a:pt x="291" y="51"/>
                  <a:pt x="291" y="51"/>
                </a:cubicBezTo>
                <a:cubicBezTo>
                  <a:pt x="291" y="51"/>
                  <a:pt x="291" y="51"/>
                  <a:pt x="291" y="51"/>
                </a:cubicBezTo>
                <a:cubicBezTo>
                  <a:pt x="291" y="51"/>
                  <a:pt x="291" y="50"/>
                  <a:pt x="290" y="50"/>
                </a:cubicBezTo>
                <a:cubicBezTo>
                  <a:pt x="290" y="50"/>
                  <a:pt x="290" y="50"/>
                  <a:pt x="290" y="50"/>
                </a:cubicBezTo>
                <a:cubicBezTo>
                  <a:pt x="290" y="50"/>
                  <a:pt x="290" y="50"/>
                  <a:pt x="290" y="50"/>
                </a:cubicBezTo>
                <a:cubicBezTo>
                  <a:pt x="290" y="50"/>
                  <a:pt x="290" y="50"/>
                  <a:pt x="290" y="50"/>
                </a:cubicBezTo>
                <a:cubicBezTo>
                  <a:pt x="290" y="50"/>
                  <a:pt x="290" y="50"/>
                  <a:pt x="289" y="49"/>
                </a:cubicBezTo>
                <a:cubicBezTo>
                  <a:pt x="289" y="49"/>
                  <a:pt x="289" y="49"/>
                  <a:pt x="289" y="49"/>
                </a:cubicBezTo>
                <a:cubicBezTo>
                  <a:pt x="289" y="49"/>
                  <a:pt x="289" y="49"/>
                  <a:pt x="288" y="49"/>
                </a:cubicBezTo>
                <a:cubicBezTo>
                  <a:pt x="288" y="49"/>
                  <a:pt x="288" y="49"/>
                  <a:pt x="287" y="49"/>
                </a:cubicBezTo>
                <a:cubicBezTo>
                  <a:pt x="287" y="49"/>
                  <a:pt x="287" y="49"/>
                  <a:pt x="287" y="49"/>
                </a:cubicBezTo>
                <a:cubicBezTo>
                  <a:pt x="287" y="49"/>
                  <a:pt x="287" y="48"/>
                  <a:pt x="287" y="48"/>
                </a:cubicBezTo>
                <a:cubicBezTo>
                  <a:pt x="286" y="48"/>
                  <a:pt x="286" y="48"/>
                  <a:pt x="286" y="48"/>
                </a:cubicBezTo>
                <a:cubicBezTo>
                  <a:pt x="286" y="48"/>
                  <a:pt x="285" y="48"/>
                  <a:pt x="285" y="48"/>
                </a:cubicBezTo>
                <a:cubicBezTo>
                  <a:pt x="285" y="48"/>
                  <a:pt x="285" y="48"/>
                  <a:pt x="285" y="48"/>
                </a:cubicBezTo>
                <a:cubicBezTo>
                  <a:pt x="285" y="48"/>
                  <a:pt x="285" y="48"/>
                  <a:pt x="285" y="48"/>
                </a:cubicBezTo>
                <a:cubicBezTo>
                  <a:pt x="285" y="48"/>
                  <a:pt x="285" y="48"/>
                  <a:pt x="285" y="48"/>
                </a:cubicBezTo>
                <a:cubicBezTo>
                  <a:pt x="285" y="47"/>
                  <a:pt x="285" y="47"/>
                  <a:pt x="285" y="47"/>
                </a:cubicBezTo>
                <a:cubicBezTo>
                  <a:pt x="284" y="47"/>
                  <a:pt x="284" y="47"/>
                  <a:pt x="284" y="47"/>
                </a:cubicBezTo>
                <a:cubicBezTo>
                  <a:pt x="284" y="47"/>
                  <a:pt x="284" y="47"/>
                  <a:pt x="284" y="47"/>
                </a:cubicBezTo>
                <a:cubicBezTo>
                  <a:pt x="284" y="47"/>
                  <a:pt x="284" y="47"/>
                  <a:pt x="284" y="47"/>
                </a:cubicBezTo>
                <a:cubicBezTo>
                  <a:pt x="284" y="47"/>
                  <a:pt x="283" y="47"/>
                  <a:pt x="283" y="47"/>
                </a:cubicBezTo>
                <a:cubicBezTo>
                  <a:pt x="283" y="48"/>
                  <a:pt x="283" y="48"/>
                  <a:pt x="282" y="48"/>
                </a:cubicBezTo>
                <a:cubicBezTo>
                  <a:pt x="282" y="48"/>
                  <a:pt x="282" y="48"/>
                  <a:pt x="282" y="48"/>
                </a:cubicBezTo>
                <a:cubicBezTo>
                  <a:pt x="282" y="48"/>
                  <a:pt x="281" y="48"/>
                  <a:pt x="281" y="48"/>
                </a:cubicBezTo>
                <a:cubicBezTo>
                  <a:pt x="281" y="49"/>
                  <a:pt x="281" y="49"/>
                  <a:pt x="280" y="49"/>
                </a:cubicBezTo>
                <a:cubicBezTo>
                  <a:pt x="280" y="49"/>
                  <a:pt x="280" y="49"/>
                  <a:pt x="280" y="49"/>
                </a:cubicBezTo>
                <a:cubicBezTo>
                  <a:pt x="280" y="49"/>
                  <a:pt x="281" y="49"/>
                  <a:pt x="281" y="50"/>
                </a:cubicBezTo>
                <a:cubicBezTo>
                  <a:pt x="281" y="50"/>
                  <a:pt x="280" y="50"/>
                  <a:pt x="280" y="50"/>
                </a:cubicBezTo>
                <a:cubicBezTo>
                  <a:pt x="280" y="49"/>
                  <a:pt x="280" y="49"/>
                  <a:pt x="280" y="49"/>
                </a:cubicBezTo>
                <a:cubicBezTo>
                  <a:pt x="280" y="49"/>
                  <a:pt x="280" y="49"/>
                  <a:pt x="280" y="49"/>
                </a:cubicBezTo>
                <a:cubicBezTo>
                  <a:pt x="280" y="49"/>
                  <a:pt x="280" y="50"/>
                  <a:pt x="280" y="50"/>
                </a:cubicBezTo>
                <a:cubicBezTo>
                  <a:pt x="279" y="50"/>
                  <a:pt x="279" y="50"/>
                  <a:pt x="279" y="50"/>
                </a:cubicBezTo>
                <a:cubicBezTo>
                  <a:pt x="279" y="50"/>
                  <a:pt x="279" y="50"/>
                  <a:pt x="279" y="50"/>
                </a:cubicBezTo>
                <a:cubicBezTo>
                  <a:pt x="279" y="49"/>
                  <a:pt x="279" y="49"/>
                  <a:pt x="279" y="49"/>
                </a:cubicBezTo>
                <a:cubicBezTo>
                  <a:pt x="279" y="49"/>
                  <a:pt x="279" y="50"/>
                  <a:pt x="279" y="50"/>
                </a:cubicBezTo>
                <a:cubicBezTo>
                  <a:pt x="279" y="50"/>
                  <a:pt x="279" y="50"/>
                  <a:pt x="279" y="50"/>
                </a:cubicBezTo>
                <a:cubicBezTo>
                  <a:pt x="279" y="50"/>
                  <a:pt x="279" y="50"/>
                  <a:pt x="279" y="50"/>
                </a:cubicBezTo>
                <a:cubicBezTo>
                  <a:pt x="279" y="50"/>
                  <a:pt x="279" y="50"/>
                  <a:pt x="279" y="50"/>
                </a:cubicBezTo>
                <a:cubicBezTo>
                  <a:pt x="280" y="51"/>
                  <a:pt x="280" y="51"/>
                  <a:pt x="280" y="51"/>
                </a:cubicBezTo>
                <a:cubicBezTo>
                  <a:pt x="280" y="51"/>
                  <a:pt x="280" y="51"/>
                  <a:pt x="280" y="51"/>
                </a:cubicBezTo>
                <a:cubicBezTo>
                  <a:pt x="280" y="51"/>
                  <a:pt x="280" y="51"/>
                  <a:pt x="279" y="51"/>
                </a:cubicBezTo>
                <a:cubicBezTo>
                  <a:pt x="279" y="51"/>
                  <a:pt x="279" y="52"/>
                  <a:pt x="279" y="52"/>
                </a:cubicBezTo>
                <a:cubicBezTo>
                  <a:pt x="279" y="52"/>
                  <a:pt x="279" y="52"/>
                  <a:pt x="278" y="52"/>
                </a:cubicBezTo>
                <a:cubicBezTo>
                  <a:pt x="278" y="52"/>
                  <a:pt x="278" y="52"/>
                  <a:pt x="278" y="52"/>
                </a:cubicBezTo>
                <a:cubicBezTo>
                  <a:pt x="277" y="52"/>
                  <a:pt x="277" y="52"/>
                  <a:pt x="277" y="52"/>
                </a:cubicBezTo>
                <a:cubicBezTo>
                  <a:pt x="277" y="52"/>
                  <a:pt x="277" y="52"/>
                  <a:pt x="277" y="52"/>
                </a:cubicBezTo>
                <a:cubicBezTo>
                  <a:pt x="277" y="52"/>
                  <a:pt x="277" y="52"/>
                  <a:pt x="277" y="53"/>
                </a:cubicBezTo>
                <a:cubicBezTo>
                  <a:pt x="276" y="52"/>
                  <a:pt x="276" y="52"/>
                  <a:pt x="276" y="53"/>
                </a:cubicBezTo>
                <a:cubicBezTo>
                  <a:pt x="276" y="53"/>
                  <a:pt x="276" y="53"/>
                  <a:pt x="276" y="53"/>
                </a:cubicBezTo>
                <a:cubicBezTo>
                  <a:pt x="276" y="53"/>
                  <a:pt x="276" y="53"/>
                  <a:pt x="276" y="52"/>
                </a:cubicBezTo>
                <a:cubicBezTo>
                  <a:pt x="275" y="52"/>
                  <a:pt x="275" y="52"/>
                  <a:pt x="275" y="52"/>
                </a:cubicBezTo>
                <a:cubicBezTo>
                  <a:pt x="275" y="52"/>
                  <a:pt x="275" y="52"/>
                  <a:pt x="275" y="52"/>
                </a:cubicBezTo>
                <a:cubicBezTo>
                  <a:pt x="275" y="52"/>
                  <a:pt x="274" y="52"/>
                  <a:pt x="274" y="52"/>
                </a:cubicBezTo>
                <a:cubicBezTo>
                  <a:pt x="274" y="52"/>
                  <a:pt x="274" y="53"/>
                  <a:pt x="274" y="53"/>
                </a:cubicBezTo>
                <a:cubicBezTo>
                  <a:pt x="274" y="53"/>
                  <a:pt x="274" y="53"/>
                  <a:pt x="274" y="53"/>
                </a:cubicBezTo>
                <a:cubicBezTo>
                  <a:pt x="274" y="54"/>
                  <a:pt x="274" y="54"/>
                  <a:pt x="274" y="54"/>
                </a:cubicBezTo>
                <a:cubicBezTo>
                  <a:pt x="273" y="54"/>
                  <a:pt x="273" y="55"/>
                  <a:pt x="273" y="55"/>
                </a:cubicBezTo>
                <a:cubicBezTo>
                  <a:pt x="273" y="55"/>
                  <a:pt x="272" y="55"/>
                  <a:pt x="272" y="56"/>
                </a:cubicBezTo>
                <a:cubicBezTo>
                  <a:pt x="272" y="56"/>
                  <a:pt x="272" y="56"/>
                  <a:pt x="271" y="56"/>
                </a:cubicBezTo>
                <a:cubicBezTo>
                  <a:pt x="271" y="56"/>
                  <a:pt x="271" y="56"/>
                  <a:pt x="271" y="56"/>
                </a:cubicBezTo>
                <a:cubicBezTo>
                  <a:pt x="271" y="56"/>
                  <a:pt x="271" y="56"/>
                  <a:pt x="271" y="56"/>
                </a:cubicBezTo>
                <a:cubicBezTo>
                  <a:pt x="271" y="57"/>
                  <a:pt x="271" y="57"/>
                  <a:pt x="271" y="57"/>
                </a:cubicBezTo>
                <a:cubicBezTo>
                  <a:pt x="271" y="57"/>
                  <a:pt x="271" y="57"/>
                  <a:pt x="271" y="57"/>
                </a:cubicBezTo>
                <a:cubicBezTo>
                  <a:pt x="271" y="57"/>
                  <a:pt x="271" y="57"/>
                  <a:pt x="271" y="58"/>
                </a:cubicBezTo>
                <a:cubicBezTo>
                  <a:pt x="271" y="58"/>
                  <a:pt x="271" y="58"/>
                  <a:pt x="270" y="58"/>
                </a:cubicBezTo>
                <a:cubicBezTo>
                  <a:pt x="270" y="58"/>
                  <a:pt x="270" y="58"/>
                  <a:pt x="270" y="58"/>
                </a:cubicBezTo>
                <a:cubicBezTo>
                  <a:pt x="270" y="58"/>
                  <a:pt x="270" y="58"/>
                  <a:pt x="270" y="58"/>
                </a:cubicBezTo>
                <a:cubicBezTo>
                  <a:pt x="270" y="58"/>
                  <a:pt x="270" y="58"/>
                  <a:pt x="270" y="58"/>
                </a:cubicBezTo>
                <a:cubicBezTo>
                  <a:pt x="270" y="59"/>
                  <a:pt x="269" y="59"/>
                  <a:pt x="269" y="59"/>
                </a:cubicBezTo>
                <a:cubicBezTo>
                  <a:pt x="269" y="59"/>
                  <a:pt x="269" y="59"/>
                  <a:pt x="268" y="60"/>
                </a:cubicBezTo>
                <a:cubicBezTo>
                  <a:pt x="268" y="60"/>
                  <a:pt x="268" y="60"/>
                  <a:pt x="268" y="60"/>
                </a:cubicBezTo>
                <a:cubicBezTo>
                  <a:pt x="268" y="60"/>
                  <a:pt x="268" y="60"/>
                  <a:pt x="268" y="60"/>
                </a:cubicBezTo>
                <a:cubicBezTo>
                  <a:pt x="267" y="60"/>
                  <a:pt x="267" y="60"/>
                  <a:pt x="267" y="60"/>
                </a:cubicBezTo>
                <a:cubicBezTo>
                  <a:pt x="267" y="60"/>
                  <a:pt x="267" y="60"/>
                  <a:pt x="267" y="60"/>
                </a:cubicBezTo>
                <a:cubicBezTo>
                  <a:pt x="267" y="60"/>
                  <a:pt x="266" y="60"/>
                  <a:pt x="266" y="60"/>
                </a:cubicBezTo>
                <a:cubicBezTo>
                  <a:pt x="266" y="60"/>
                  <a:pt x="266" y="60"/>
                  <a:pt x="266" y="60"/>
                </a:cubicBezTo>
                <a:cubicBezTo>
                  <a:pt x="266" y="60"/>
                  <a:pt x="266" y="60"/>
                  <a:pt x="266" y="60"/>
                </a:cubicBezTo>
                <a:cubicBezTo>
                  <a:pt x="265" y="60"/>
                  <a:pt x="265" y="60"/>
                  <a:pt x="265" y="60"/>
                </a:cubicBezTo>
                <a:cubicBezTo>
                  <a:pt x="265" y="60"/>
                  <a:pt x="265" y="60"/>
                  <a:pt x="265" y="60"/>
                </a:cubicBezTo>
                <a:cubicBezTo>
                  <a:pt x="265" y="60"/>
                  <a:pt x="265" y="60"/>
                  <a:pt x="264" y="60"/>
                </a:cubicBezTo>
                <a:cubicBezTo>
                  <a:pt x="264" y="60"/>
                  <a:pt x="264" y="60"/>
                  <a:pt x="264" y="60"/>
                </a:cubicBezTo>
                <a:cubicBezTo>
                  <a:pt x="264" y="60"/>
                  <a:pt x="264" y="59"/>
                  <a:pt x="264" y="59"/>
                </a:cubicBezTo>
                <a:cubicBezTo>
                  <a:pt x="264" y="59"/>
                  <a:pt x="264" y="59"/>
                  <a:pt x="264" y="59"/>
                </a:cubicBezTo>
                <a:cubicBezTo>
                  <a:pt x="264" y="59"/>
                  <a:pt x="264" y="59"/>
                  <a:pt x="264" y="59"/>
                </a:cubicBezTo>
                <a:cubicBezTo>
                  <a:pt x="264" y="59"/>
                  <a:pt x="264" y="59"/>
                  <a:pt x="264" y="59"/>
                </a:cubicBezTo>
                <a:cubicBezTo>
                  <a:pt x="264" y="59"/>
                  <a:pt x="264" y="59"/>
                  <a:pt x="264" y="59"/>
                </a:cubicBezTo>
                <a:cubicBezTo>
                  <a:pt x="264" y="59"/>
                  <a:pt x="264" y="59"/>
                  <a:pt x="264" y="59"/>
                </a:cubicBezTo>
                <a:cubicBezTo>
                  <a:pt x="264" y="59"/>
                  <a:pt x="264" y="59"/>
                  <a:pt x="264" y="59"/>
                </a:cubicBezTo>
                <a:cubicBezTo>
                  <a:pt x="264" y="59"/>
                  <a:pt x="263" y="59"/>
                  <a:pt x="263" y="59"/>
                </a:cubicBezTo>
                <a:cubicBezTo>
                  <a:pt x="263" y="58"/>
                  <a:pt x="263" y="58"/>
                  <a:pt x="263" y="58"/>
                </a:cubicBezTo>
                <a:cubicBezTo>
                  <a:pt x="263" y="58"/>
                  <a:pt x="263" y="58"/>
                  <a:pt x="263" y="58"/>
                </a:cubicBezTo>
                <a:cubicBezTo>
                  <a:pt x="263" y="58"/>
                  <a:pt x="264" y="58"/>
                  <a:pt x="264" y="58"/>
                </a:cubicBezTo>
                <a:cubicBezTo>
                  <a:pt x="264" y="58"/>
                  <a:pt x="264" y="58"/>
                  <a:pt x="264" y="57"/>
                </a:cubicBezTo>
                <a:cubicBezTo>
                  <a:pt x="264" y="57"/>
                  <a:pt x="264" y="57"/>
                  <a:pt x="264" y="57"/>
                </a:cubicBezTo>
                <a:cubicBezTo>
                  <a:pt x="264" y="57"/>
                  <a:pt x="264" y="57"/>
                  <a:pt x="263" y="57"/>
                </a:cubicBezTo>
                <a:cubicBezTo>
                  <a:pt x="263" y="57"/>
                  <a:pt x="264" y="57"/>
                  <a:pt x="264" y="57"/>
                </a:cubicBezTo>
                <a:cubicBezTo>
                  <a:pt x="263" y="57"/>
                  <a:pt x="264" y="57"/>
                  <a:pt x="263" y="57"/>
                </a:cubicBezTo>
                <a:cubicBezTo>
                  <a:pt x="263" y="57"/>
                  <a:pt x="263" y="57"/>
                  <a:pt x="263" y="57"/>
                </a:cubicBezTo>
                <a:cubicBezTo>
                  <a:pt x="263" y="57"/>
                  <a:pt x="263" y="58"/>
                  <a:pt x="263" y="58"/>
                </a:cubicBezTo>
                <a:cubicBezTo>
                  <a:pt x="263" y="58"/>
                  <a:pt x="263" y="58"/>
                  <a:pt x="263" y="58"/>
                </a:cubicBezTo>
                <a:cubicBezTo>
                  <a:pt x="263" y="57"/>
                  <a:pt x="263" y="57"/>
                  <a:pt x="263" y="57"/>
                </a:cubicBezTo>
                <a:cubicBezTo>
                  <a:pt x="262" y="57"/>
                  <a:pt x="263" y="57"/>
                  <a:pt x="263" y="57"/>
                </a:cubicBezTo>
                <a:cubicBezTo>
                  <a:pt x="263" y="57"/>
                  <a:pt x="263" y="57"/>
                  <a:pt x="262" y="57"/>
                </a:cubicBezTo>
                <a:cubicBezTo>
                  <a:pt x="262" y="57"/>
                  <a:pt x="262" y="56"/>
                  <a:pt x="262" y="56"/>
                </a:cubicBezTo>
                <a:cubicBezTo>
                  <a:pt x="262" y="56"/>
                  <a:pt x="262" y="56"/>
                  <a:pt x="262" y="56"/>
                </a:cubicBezTo>
                <a:cubicBezTo>
                  <a:pt x="262" y="55"/>
                  <a:pt x="262" y="55"/>
                  <a:pt x="262" y="55"/>
                </a:cubicBezTo>
                <a:cubicBezTo>
                  <a:pt x="262" y="55"/>
                  <a:pt x="262" y="55"/>
                  <a:pt x="262" y="54"/>
                </a:cubicBezTo>
                <a:cubicBezTo>
                  <a:pt x="262" y="54"/>
                  <a:pt x="262" y="54"/>
                  <a:pt x="262" y="54"/>
                </a:cubicBezTo>
                <a:cubicBezTo>
                  <a:pt x="263" y="60"/>
                  <a:pt x="263" y="60"/>
                  <a:pt x="263" y="60"/>
                </a:cubicBezTo>
                <a:cubicBezTo>
                  <a:pt x="263" y="60"/>
                  <a:pt x="263" y="60"/>
                  <a:pt x="263" y="60"/>
                </a:cubicBezTo>
                <a:cubicBezTo>
                  <a:pt x="263" y="60"/>
                  <a:pt x="263" y="60"/>
                  <a:pt x="263" y="60"/>
                </a:cubicBezTo>
                <a:cubicBezTo>
                  <a:pt x="262" y="61"/>
                  <a:pt x="262" y="61"/>
                  <a:pt x="262" y="61"/>
                </a:cubicBezTo>
                <a:cubicBezTo>
                  <a:pt x="262" y="61"/>
                  <a:pt x="262" y="61"/>
                  <a:pt x="262" y="61"/>
                </a:cubicBezTo>
                <a:cubicBezTo>
                  <a:pt x="264" y="62"/>
                  <a:pt x="264" y="62"/>
                  <a:pt x="264" y="62"/>
                </a:cubicBezTo>
                <a:cubicBezTo>
                  <a:pt x="266" y="63"/>
                  <a:pt x="266" y="63"/>
                  <a:pt x="266" y="63"/>
                </a:cubicBezTo>
                <a:cubicBezTo>
                  <a:pt x="264" y="66"/>
                  <a:pt x="264" y="66"/>
                  <a:pt x="264" y="66"/>
                </a:cubicBezTo>
                <a:cubicBezTo>
                  <a:pt x="264" y="66"/>
                  <a:pt x="264" y="66"/>
                  <a:pt x="264" y="66"/>
                </a:cubicBezTo>
                <a:cubicBezTo>
                  <a:pt x="264" y="66"/>
                  <a:pt x="264" y="66"/>
                  <a:pt x="264" y="66"/>
                </a:cubicBezTo>
                <a:cubicBezTo>
                  <a:pt x="264" y="66"/>
                  <a:pt x="264" y="66"/>
                  <a:pt x="264" y="66"/>
                </a:cubicBezTo>
                <a:cubicBezTo>
                  <a:pt x="264" y="66"/>
                  <a:pt x="264" y="66"/>
                  <a:pt x="264" y="66"/>
                </a:cubicBezTo>
                <a:cubicBezTo>
                  <a:pt x="264" y="66"/>
                  <a:pt x="264" y="67"/>
                  <a:pt x="264" y="67"/>
                </a:cubicBezTo>
                <a:cubicBezTo>
                  <a:pt x="265" y="67"/>
                  <a:pt x="265" y="67"/>
                  <a:pt x="265" y="67"/>
                </a:cubicBezTo>
                <a:cubicBezTo>
                  <a:pt x="265" y="67"/>
                  <a:pt x="265" y="67"/>
                  <a:pt x="265" y="67"/>
                </a:cubicBezTo>
                <a:cubicBezTo>
                  <a:pt x="265" y="67"/>
                  <a:pt x="265" y="67"/>
                  <a:pt x="265" y="67"/>
                </a:cubicBezTo>
                <a:cubicBezTo>
                  <a:pt x="266" y="67"/>
                  <a:pt x="266" y="67"/>
                  <a:pt x="266" y="67"/>
                </a:cubicBezTo>
                <a:cubicBezTo>
                  <a:pt x="266" y="68"/>
                  <a:pt x="266" y="68"/>
                  <a:pt x="266" y="68"/>
                </a:cubicBezTo>
                <a:cubicBezTo>
                  <a:pt x="266" y="68"/>
                  <a:pt x="266" y="68"/>
                  <a:pt x="267" y="68"/>
                </a:cubicBezTo>
                <a:cubicBezTo>
                  <a:pt x="267" y="67"/>
                  <a:pt x="268" y="67"/>
                  <a:pt x="268" y="68"/>
                </a:cubicBezTo>
                <a:cubicBezTo>
                  <a:pt x="268" y="68"/>
                  <a:pt x="269" y="68"/>
                  <a:pt x="269" y="68"/>
                </a:cubicBezTo>
                <a:cubicBezTo>
                  <a:pt x="269" y="68"/>
                  <a:pt x="269" y="68"/>
                  <a:pt x="270" y="68"/>
                </a:cubicBezTo>
                <a:cubicBezTo>
                  <a:pt x="270" y="68"/>
                  <a:pt x="270" y="68"/>
                  <a:pt x="270" y="68"/>
                </a:cubicBezTo>
                <a:cubicBezTo>
                  <a:pt x="270" y="68"/>
                  <a:pt x="270" y="68"/>
                  <a:pt x="271" y="68"/>
                </a:cubicBezTo>
                <a:cubicBezTo>
                  <a:pt x="271" y="68"/>
                  <a:pt x="271" y="68"/>
                  <a:pt x="271" y="68"/>
                </a:cubicBezTo>
                <a:cubicBezTo>
                  <a:pt x="271" y="68"/>
                  <a:pt x="271" y="68"/>
                  <a:pt x="271" y="68"/>
                </a:cubicBezTo>
                <a:cubicBezTo>
                  <a:pt x="271" y="68"/>
                  <a:pt x="271" y="68"/>
                  <a:pt x="271" y="68"/>
                </a:cubicBezTo>
                <a:cubicBezTo>
                  <a:pt x="271" y="68"/>
                  <a:pt x="271" y="68"/>
                  <a:pt x="271" y="68"/>
                </a:cubicBezTo>
                <a:cubicBezTo>
                  <a:pt x="271" y="68"/>
                  <a:pt x="271" y="68"/>
                  <a:pt x="271" y="68"/>
                </a:cubicBezTo>
                <a:cubicBezTo>
                  <a:pt x="271" y="68"/>
                  <a:pt x="271" y="68"/>
                  <a:pt x="271" y="68"/>
                </a:cubicBezTo>
                <a:cubicBezTo>
                  <a:pt x="271" y="68"/>
                  <a:pt x="271" y="68"/>
                  <a:pt x="271" y="68"/>
                </a:cubicBezTo>
                <a:cubicBezTo>
                  <a:pt x="272" y="68"/>
                  <a:pt x="272" y="68"/>
                  <a:pt x="272" y="68"/>
                </a:cubicBezTo>
                <a:cubicBezTo>
                  <a:pt x="272" y="68"/>
                  <a:pt x="272" y="68"/>
                  <a:pt x="272" y="69"/>
                </a:cubicBezTo>
                <a:cubicBezTo>
                  <a:pt x="272" y="69"/>
                  <a:pt x="272" y="69"/>
                  <a:pt x="272" y="69"/>
                </a:cubicBezTo>
                <a:cubicBezTo>
                  <a:pt x="272" y="69"/>
                  <a:pt x="272" y="69"/>
                  <a:pt x="272" y="69"/>
                </a:cubicBezTo>
                <a:cubicBezTo>
                  <a:pt x="272" y="69"/>
                  <a:pt x="272" y="69"/>
                  <a:pt x="272" y="69"/>
                </a:cubicBezTo>
                <a:cubicBezTo>
                  <a:pt x="272" y="69"/>
                  <a:pt x="273" y="69"/>
                  <a:pt x="273" y="69"/>
                </a:cubicBezTo>
                <a:cubicBezTo>
                  <a:pt x="273" y="69"/>
                  <a:pt x="273" y="69"/>
                  <a:pt x="273" y="69"/>
                </a:cubicBezTo>
                <a:cubicBezTo>
                  <a:pt x="274" y="69"/>
                  <a:pt x="274" y="69"/>
                  <a:pt x="274" y="69"/>
                </a:cubicBezTo>
                <a:cubicBezTo>
                  <a:pt x="274" y="69"/>
                  <a:pt x="274" y="69"/>
                  <a:pt x="274" y="69"/>
                </a:cubicBezTo>
                <a:cubicBezTo>
                  <a:pt x="274" y="69"/>
                  <a:pt x="274" y="69"/>
                  <a:pt x="274" y="69"/>
                </a:cubicBezTo>
                <a:cubicBezTo>
                  <a:pt x="274" y="69"/>
                  <a:pt x="274" y="69"/>
                  <a:pt x="274" y="69"/>
                </a:cubicBezTo>
                <a:cubicBezTo>
                  <a:pt x="274" y="69"/>
                  <a:pt x="275" y="69"/>
                  <a:pt x="275" y="69"/>
                </a:cubicBezTo>
                <a:cubicBezTo>
                  <a:pt x="275" y="69"/>
                  <a:pt x="275" y="69"/>
                  <a:pt x="275" y="70"/>
                </a:cubicBezTo>
                <a:cubicBezTo>
                  <a:pt x="275" y="70"/>
                  <a:pt x="275" y="70"/>
                  <a:pt x="275" y="70"/>
                </a:cubicBezTo>
                <a:cubicBezTo>
                  <a:pt x="275" y="70"/>
                  <a:pt x="275" y="70"/>
                  <a:pt x="275" y="70"/>
                </a:cubicBezTo>
                <a:cubicBezTo>
                  <a:pt x="275" y="70"/>
                  <a:pt x="275" y="70"/>
                  <a:pt x="276" y="70"/>
                </a:cubicBezTo>
                <a:cubicBezTo>
                  <a:pt x="276" y="70"/>
                  <a:pt x="276" y="70"/>
                  <a:pt x="276" y="70"/>
                </a:cubicBezTo>
                <a:cubicBezTo>
                  <a:pt x="276" y="70"/>
                  <a:pt x="276" y="70"/>
                  <a:pt x="276" y="70"/>
                </a:cubicBezTo>
                <a:cubicBezTo>
                  <a:pt x="276" y="70"/>
                  <a:pt x="276" y="70"/>
                  <a:pt x="276" y="70"/>
                </a:cubicBezTo>
                <a:cubicBezTo>
                  <a:pt x="277" y="70"/>
                  <a:pt x="277" y="70"/>
                  <a:pt x="277" y="70"/>
                </a:cubicBezTo>
                <a:cubicBezTo>
                  <a:pt x="277" y="70"/>
                  <a:pt x="277" y="70"/>
                  <a:pt x="277" y="70"/>
                </a:cubicBezTo>
                <a:cubicBezTo>
                  <a:pt x="277" y="70"/>
                  <a:pt x="277" y="70"/>
                  <a:pt x="277" y="70"/>
                </a:cubicBezTo>
                <a:cubicBezTo>
                  <a:pt x="277" y="70"/>
                  <a:pt x="277" y="70"/>
                  <a:pt x="277" y="70"/>
                </a:cubicBezTo>
                <a:cubicBezTo>
                  <a:pt x="277" y="70"/>
                  <a:pt x="277" y="70"/>
                  <a:pt x="277" y="70"/>
                </a:cubicBezTo>
                <a:cubicBezTo>
                  <a:pt x="277" y="70"/>
                  <a:pt x="277" y="70"/>
                  <a:pt x="277" y="70"/>
                </a:cubicBezTo>
                <a:cubicBezTo>
                  <a:pt x="277" y="70"/>
                  <a:pt x="277" y="70"/>
                  <a:pt x="277" y="70"/>
                </a:cubicBezTo>
                <a:cubicBezTo>
                  <a:pt x="277" y="70"/>
                  <a:pt x="277" y="70"/>
                  <a:pt x="277" y="70"/>
                </a:cubicBezTo>
                <a:cubicBezTo>
                  <a:pt x="277" y="70"/>
                  <a:pt x="277" y="70"/>
                  <a:pt x="277" y="70"/>
                </a:cubicBezTo>
                <a:cubicBezTo>
                  <a:pt x="277" y="70"/>
                  <a:pt x="277" y="70"/>
                  <a:pt x="277" y="70"/>
                </a:cubicBezTo>
                <a:cubicBezTo>
                  <a:pt x="277" y="70"/>
                  <a:pt x="277" y="70"/>
                  <a:pt x="277" y="70"/>
                </a:cubicBezTo>
                <a:cubicBezTo>
                  <a:pt x="277" y="70"/>
                  <a:pt x="277" y="70"/>
                  <a:pt x="277" y="71"/>
                </a:cubicBezTo>
                <a:cubicBezTo>
                  <a:pt x="277" y="71"/>
                  <a:pt x="277" y="71"/>
                  <a:pt x="277" y="71"/>
                </a:cubicBezTo>
                <a:cubicBezTo>
                  <a:pt x="277" y="71"/>
                  <a:pt x="277" y="71"/>
                  <a:pt x="277" y="71"/>
                </a:cubicBezTo>
                <a:cubicBezTo>
                  <a:pt x="277" y="71"/>
                  <a:pt x="277" y="71"/>
                  <a:pt x="277" y="71"/>
                </a:cubicBezTo>
                <a:cubicBezTo>
                  <a:pt x="277" y="71"/>
                  <a:pt x="278" y="71"/>
                  <a:pt x="278" y="71"/>
                </a:cubicBezTo>
                <a:cubicBezTo>
                  <a:pt x="278" y="70"/>
                  <a:pt x="278" y="70"/>
                  <a:pt x="278" y="70"/>
                </a:cubicBezTo>
                <a:cubicBezTo>
                  <a:pt x="278" y="70"/>
                  <a:pt x="278" y="70"/>
                  <a:pt x="278" y="70"/>
                </a:cubicBezTo>
                <a:cubicBezTo>
                  <a:pt x="278" y="70"/>
                  <a:pt x="278" y="70"/>
                  <a:pt x="278" y="70"/>
                </a:cubicBezTo>
                <a:cubicBezTo>
                  <a:pt x="278" y="70"/>
                  <a:pt x="278" y="70"/>
                  <a:pt x="278" y="70"/>
                </a:cubicBezTo>
                <a:cubicBezTo>
                  <a:pt x="278" y="70"/>
                  <a:pt x="278" y="70"/>
                  <a:pt x="278" y="70"/>
                </a:cubicBezTo>
                <a:cubicBezTo>
                  <a:pt x="278" y="70"/>
                  <a:pt x="278" y="70"/>
                  <a:pt x="278" y="71"/>
                </a:cubicBezTo>
                <a:cubicBezTo>
                  <a:pt x="278" y="71"/>
                  <a:pt x="278" y="71"/>
                  <a:pt x="278" y="71"/>
                </a:cubicBezTo>
                <a:cubicBezTo>
                  <a:pt x="278" y="71"/>
                  <a:pt x="278" y="70"/>
                  <a:pt x="278" y="70"/>
                </a:cubicBezTo>
                <a:cubicBezTo>
                  <a:pt x="278" y="70"/>
                  <a:pt x="278" y="70"/>
                  <a:pt x="278" y="71"/>
                </a:cubicBezTo>
                <a:cubicBezTo>
                  <a:pt x="278" y="71"/>
                  <a:pt x="278" y="71"/>
                  <a:pt x="278" y="71"/>
                </a:cubicBezTo>
                <a:cubicBezTo>
                  <a:pt x="278" y="71"/>
                  <a:pt x="278" y="71"/>
                  <a:pt x="278" y="71"/>
                </a:cubicBezTo>
                <a:cubicBezTo>
                  <a:pt x="278" y="71"/>
                  <a:pt x="278" y="71"/>
                  <a:pt x="279" y="71"/>
                </a:cubicBezTo>
                <a:cubicBezTo>
                  <a:pt x="279" y="71"/>
                  <a:pt x="279" y="71"/>
                  <a:pt x="279" y="70"/>
                </a:cubicBezTo>
                <a:cubicBezTo>
                  <a:pt x="279" y="70"/>
                  <a:pt x="279" y="70"/>
                  <a:pt x="279" y="70"/>
                </a:cubicBezTo>
                <a:cubicBezTo>
                  <a:pt x="279" y="70"/>
                  <a:pt x="279" y="70"/>
                  <a:pt x="279" y="70"/>
                </a:cubicBezTo>
                <a:cubicBezTo>
                  <a:pt x="279" y="70"/>
                  <a:pt x="279" y="71"/>
                  <a:pt x="279" y="71"/>
                </a:cubicBezTo>
                <a:cubicBezTo>
                  <a:pt x="279" y="71"/>
                  <a:pt x="279" y="71"/>
                  <a:pt x="279" y="71"/>
                </a:cubicBezTo>
                <a:cubicBezTo>
                  <a:pt x="279" y="71"/>
                  <a:pt x="279" y="71"/>
                  <a:pt x="279" y="71"/>
                </a:cubicBezTo>
                <a:cubicBezTo>
                  <a:pt x="279" y="71"/>
                  <a:pt x="279" y="71"/>
                  <a:pt x="279" y="71"/>
                </a:cubicBezTo>
                <a:cubicBezTo>
                  <a:pt x="279" y="71"/>
                  <a:pt x="279" y="71"/>
                  <a:pt x="279" y="70"/>
                </a:cubicBezTo>
                <a:cubicBezTo>
                  <a:pt x="279" y="70"/>
                  <a:pt x="279" y="70"/>
                  <a:pt x="279" y="70"/>
                </a:cubicBezTo>
                <a:cubicBezTo>
                  <a:pt x="279" y="70"/>
                  <a:pt x="279" y="70"/>
                  <a:pt x="279" y="70"/>
                </a:cubicBezTo>
                <a:cubicBezTo>
                  <a:pt x="279" y="70"/>
                  <a:pt x="279" y="71"/>
                  <a:pt x="279" y="71"/>
                </a:cubicBezTo>
                <a:cubicBezTo>
                  <a:pt x="279" y="71"/>
                  <a:pt x="279" y="71"/>
                  <a:pt x="279" y="71"/>
                </a:cubicBezTo>
                <a:cubicBezTo>
                  <a:pt x="279" y="71"/>
                  <a:pt x="279" y="71"/>
                  <a:pt x="279" y="71"/>
                </a:cubicBezTo>
                <a:cubicBezTo>
                  <a:pt x="279" y="71"/>
                  <a:pt x="279" y="71"/>
                  <a:pt x="279" y="71"/>
                </a:cubicBezTo>
                <a:cubicBezTo>
                  <a:pt x="279" y="71"/>
                  <a:pt x="279" y="71"/>
                  <a:pt x="279" y="71"/>
                </a:cubicBezTo>
                <a:cubicBezTo>
                  <a:pt x="279" y="71"/>
                  <a:pt x="279" y="71"/>
                  <a:pt x="279" y="71"/>
                </a:cubicBezTo>
                <a:cubicBezTo>
                  <a:pt x="279" y="71"/>
                  <a:pt x="279" y="71"/>
                  <a:pt x="279" y="71"/>
                </a:cubicBezTo>
                <a:cubicBezTo>
                  <a:pt x="279" y="71"/>
                  <a:pt x="279" y="71"/>
                  <a:pt x="279" y="71"/>
                </a:cubicBezTo>
                <a:cubicBezTo>
                  <a:pt x="280" y="71"/>
                  <a:pt x="280" y="71"/>
                  <a:pt x="280" y="71"/>
                </a:cubicBezTo>
                <a:cubicBezTo>
                  <a:pt x="280" y="71"/>
                  <a:pt x="280" y="71"/>
                  <a:pt x="280" y="71"/>
                </a:cubicBezTo>
                <a:cubicBezTo>
                  <a:pt x="280" y="71"/>
                  <a:pt x="280" y="71"/>
                  <a:pt x="280" y="71"/>
                </a:cubicBezTo>
                <a:cubicBezTo>
                  <a:pt x="280" y="71"/>
                  <a:pt x="280" y="71"/>
                  <a:pt x="280" y="71"/>
                </a:cubicBezTo>
                <a:cubicBezTo>
                  <a:pt x="280" y="71"/>
                  <a:pt x="280" y="71"/>
                  <a:pt x="280" y="71"/>
                </a:cubicBezTo>
                <a:cubicBezTo>
                  <a:pt x="280" y="71"/>
                  <a:pt x="280" y="71"/>
                  <a:pt x="280" y="71"/>
                </a:cubicBezTo>
                <a:cubicBezTo>
                  <a:pt x="280" y="71"/>
                  <a:pt x="280" y="71"/>
                  <a:pt x="280" y="71"/>
                </a:cubicBezTo>
                <a:cubicBezTo>
                  <a:pt x="280" y="71"/>
                  <a:pt x="280" y="71"/>
                  <a:pt x="280" y="71"/>
                </a:cubicBezTo>
                <a:cubicBezTo>
                  <a:pt x="280" y="71"/>
                  <a:pt x="280" y="71"/>
                  <a:pt x="280" y="71"/>
                </a:cubicBezTo>
                <a:cubicBezTo>
                  <a:pt x="280" y="71"/>
                  <a:pt x="280" y="71"/>
                  <a:pt x="280" y="71"/>
                </a:cubicBezTo>
                <a:cubicBezTo>
                  <a:pt x="280" y="71"/>
                  <a:pt x="280" y="71"/>
                  <a:pt x="280" y="71"/>
                </a:cubicBezTo>
                <a:cubicBezTo>
                  <a:pt x="280" y="71"/>
                  <a:pt x="280" y="71"/>
                  <a:pt x="280" y="71"/>
                </a:cubicBezTo>
                <a:cubicBezTo>
                  <a:pt x="280" y="71"/>
                  <a:pt x="280" y="71"/>
                  <a:pt x="280" y="71"/>
                </a:cubicBezTo>
                <a:cubicBezTo>
                  <a:pt x="280" y="71"/>
                  <a:pt x="280" y="71"/>
                  <a:pt x="280" y="71"/>
                </a:cubicBezTo>
                <a:cubicBezTo>
                  <a:pt x="280" y="71"/>
                  <a:pt x="281" y="71"/>
                  <a:pt x="281" y="71"/>
                </a:cubicBezTo>
                <a:cubicBezTo>
                  <a:pt x="281" y="71"/>
                  <a:pt x="281" y="71"/>
                  <a:pt x="281" y="71"/>
                </a:cubicBezTo>
                <a:cubicBezTo>
                  <a:pt x="280" y="71"/>
                  <a:pt x="280" y="71"/>
                  <a:pt x="280" y="71"/>
                </a:cubicBezTo>
                <a:cubicBezTo>
                  <a:pt x="280" y="71"/>
                  <a:pt x="280" y="71"/>
                  <a:pt x="280" y="71"/>
                </a:cubicBezTo>
                <a:cubicBezTo>
                  <a:pt x="281" y="71"/>
                  <a:pt x="281" y="72"/>
                  <a:pt x="281" y="71"/>
                </a:cubicBezTo>
                <a:cubicBezTo>
                  <a:pt x="281" y="71"/>
                  <a:pt x="281" y="71"/>
                  <a:pt x="281" y="71"/>
                </a:cubicBezTo>
                <a:cubicBezTo>
                  <a:pt x="281" y="71"/>
                  <a:pt x="281" y="71"/>
                  <a:pt x="281" y="71"/>
                </a:cubicBezTo>
                <a:cubicBezTo>
                  <a:pt x="281" y="71"/>
                  <a:pt x="281" y="71"/>
                  <a:pt x="281" y="71"/>
                </a:cubicBezTo>
                <a:cubicBezTo>
                  <a:pt x="281" y="71"/>
                  <a:pt x="281" y="71"/>
                  <a:pt x="281" y="72"/>
                </a:cubicBezTo>
                <a:cubicBezTo>
                  <a:pt x="281" y="72"/>
                  <a:pt x="281" y="72"/>
                  <a:pt x="281" y="72"/>
                </a:cubicBezTo>
                <a:cubicBezTo>
                  <a:pt x="281" y="72"/>
                  <a:pt x="281" y="72"/>
                  <a:pt x="281" y="72"/>
                </a:cubicBezTo>
                <a:cubicBezTo>
                  <a:pt x="281" y="72"/>
                  <a:pt x="281" y="72"/>
                  <a:pt x="281" y="72"/>
                </a:cubicBezTo>
                <a:cubicBezTo>
                  <a:pt x="281" y="72"/>
                  <a:pt x="281" y="72"/>
                  <a:pt x="281" y="72"/>
                </a:cubicBezTo>
                <a:cubicBezTo>
                  <a:pt x="281" y="72"/>
                  <a:pt x="281" y="72"/>
                  <a:pt x="281" y="72"/>
                </a:cubicBezTo>
                <a:cubicBezTo>
                  <a:pt x="281" y="72"/>
                  <a:pt x="281" y="72"/>
                  <a:pt x="281" y="72"/>
                </a:cubicBezTo>
                <a:cubicBezTo>
                  <a:pt x="281" y="72"/>
                  <a:pt x="281" y="71"/>
                  <a:pt x="282" y="71"/>
                </a:cubicBezTo>
                <a:cubicBezTo>
                  <a:pt x="282" y="72"/>
                  <a:pt x="282" y="72"/>
                  <a:pt x="282" y="72"/>
                </a:cubicBezTo>
                <a:cubicBezTo>
                  <a:pt x="282" y="72"/>
                  <a:pt x="282" y="72"/>
                  <a:pt x="282" y="72"/>
                </a:cubicBezTo>
                <a:cubicBezTo>
                  <a:pt x="282" y="72"/>
                  <a:pt x="281" y="72"/>
                  <a:pt x="281" y="72"/>
                </a:cubicBezTo>
                <a:cubicBezTo>
                  <a:pt x="281" y="72"/>
                  <a:pt x="281" y="72"/>
                  <a:pt x="281" y="72"/>
                </a:cubicBezTo>
                <a:cubicBezTo>
                  <a:pt x="281" y="72"/>
                  <a:pt x="282" y="72"/>
                  <a:pt x="282" y="72"/>
                </a:cubicBezTo>
                <a:cubicBezTo>
                  <a:pt x="282" y="72"/>
                  <a:pt x="282" y="72"/>
                  <a:pt x="282" y="72"/>
                </a:cubicBezTo>
                <a:cubicBezTo>
                  <a:pt x="282" y="72"/>
                  <a:pt x="282" y="72"/>
                  <a:pt x="282" y="72"/>
                </a:cubicBezTo>
                <a:cubicBezTo>
                  <a:pt x="282" y="72"/>
                  <a:pt x="282" y="72"/>
                  <a:pt x="282" y="72"/>
                </a:cubicBezTo>
                <a:cubicBezTo>
                  <a:pt x="282" y="72"/>
                  <a:pt x="282" y="72"/>
                  <a:pt x="282" y="72"/>
                </a:cubicBezTo>
                <a:cubicBezTo>
                  <a:pt x="282" y="72"/>
                  <a:pt x="282" y="71"/>
                  <a:pt x="282" y="71"/>
                </a:cubicBezTo>
                <a:cubicBezTo>
                  <a:pt x="282" y="71"/>
                  <a:pt x="282" y="71"/>
                  <a:pt x="282" y="71"/>
                </a:cubicBezTo>
                <a:cubicBezTo>
                  <a:pt x="282" y="71"/>
                  <a:pt x="282" y="71"/>
                  <a:pt x="282" y="71"/>
                </a:cubicBezTo>
                <a:cubicBezTo>
                  <a:pt x="282" y="71"/>
                  <a:pt x="282" y="71"/>
                  <a:pt x="283" y="71"/>
                </a:cubicBezTo>
                <a:cubicBezTo>
                  <a:pt x="283" y="71"/>
                  <a:pt x="283" y="71"/>
                  <a:pt x="283" y="71"/>
                </a:cubicBezTo>
                <a:cubicBezTo>
                  <a:pt x="282" y="72"/>
                  <a:pt x="282" y="72"/>
                  <a:pt x="282" y="72"/>
                </a:cubicBezTo>
                <a:cubicBezTo>
                  <a:pt x="282" y="72"/>
                  <a:pt x="282" y="72"/>
                  <a:pt x="282" y="72"/>
                </a:cubicBezTo>
                <a:cubicBezTo>
                  <a:pt x="282" y="72"/>
                  <a:pt x="282" y="72"/>
                  <a:pt x="282" y="72"/>
                </a:cubicBezTo>
                <a:cubicBezTo>
                  <a:pt x="282" y="72"/>
                  <a:pt x="282" y="72"/>
                  <a:pt x="282" y="72"/>
                </a:cubicBezTo>
                <a:cubicBezTo>
                  <a:pt x="282" y="72"/>
                  <a:pt x="282" y="72"/>
                  <a:pt x="282" y="72"/>
                </a:cubicBezTo>
                <a:cubicBezTo>
                  <a:pt x="282" y="72"/>
                  <a:pt x="282" y="72"/>
                  <a:pt x="282" y="72"/>
                </a:cubicBezTo>
                <a:cubicBezTo>
                  <a:pt x="282" y="72"/>
                  <a:pt x="283" y="72"/>
                  <a:pt x="283" y="72"/>
                </a:cubicBezTo>
                <a:cubicBezTo>
                  <a:pt x="283" y="72"/>
                  <a:pt x="283" y="72"/>
                  <a:pt x="283" y="72"/>
                </a:cubicBezTo>
                <a:cubicBezTo>
                  <a:pt x="283" y="72"/>
                  <a:pt x="283" y="72"/>
                  <a:pt x="283" y="72"/>
                </a:cubicBezTo>
                <a:cubicBezTo>
                  <a:pt x="283" y="72"/>
                  <a:pt x="283" y="72"/>
                  <a:pt x="283" y="72"/>
                </a:cubicBezTo>
                <a:cubicBezTo>
                  <a:pt x="283" y="72"/>
                  <a:pt x="283" y="72"/>
                  <a:pt x="282" y="72"/>
                </a:cubicBezTo>
                <a:cubicBezTo>
                  <a:pt x="282" y="72"/>
                  <a:pt x="282" y="72"/>
                  <a:pt x="282" y="72"/>
                </a:cubicBezTo>
                <a:cubicBezTo>
                  <a:pt x="282" y="73"/>
                  <a:pt x="283" y="73"/>
                  <a:pt x="283" y="73"/>
                </a:cubicBezTo>
                <a:cubicBezTo>
                  <a:pt x="283" y="73"/>
                  <a:pt x="283" y="73"/>
                  <a:pt x="283" y="73"/>
                </a:cubicBezTo>
                <a:cubicBezTo>
                  <a:pt x="283" y="72"/>
                  <a:pt x="283" y="72"/>
                  <a:pt x="283" y="72"/>
                </a:cubicBezTo>
                <a:cubicBezTo>
                  <a:pt x="283" y="72"/>
                  <a:pt x="283" y="72"/>
                  <a:pt x="283" y="72"/>
                </a:cubicBezTo>
                <a:cubicBezTo>
                  <a:pt x="283" y="73"/>
                  <a:pt x="283" y="73"/>
                  <a:pt x="283" y="73"/>
                </a:cubicBezTo>
                <a:cubicBezTo>
                  <a:pt x="283" y="73"/>
                  <a:pt x="283" y="73"/>
                  <a:pt x="283" y="73"/>
                </a:cubicBezTo>
                <a:cubicBezTo>
                  <a:pt x="283" y="73"/>
                  <a:pt x="283" y="73"/>
                  <a:pt x="283" y="73"/>
                </a:cubicBezTo>
                <a:cubicBezTo>
                  <a:pt x="283" y="73"/>
                  <a:pt x="283" y="73"/>
                  <a:pt x="283" y="73"/>
                </a:cubicBezTo>
                <a:cubicBezTo>
                  <a:pt x="283" y="73"/>
                  <a:pt x="283" y="73"/>
                  <a:pt x="283" y="73"/>
                </a:cubicBezTo>
                <a:cubicBezTo>
                  <a:pt x="284" y="73"/>
                  <a:pt x="284" y="73"/>
                  <a:pt x="283" y="73"/>
                </a:cubicBezTo>
                <a:cubicBezTo>
                  <a:pt x="283" y="73"/>
                  <a:pt x="283" y="73"/>
                  <a:pt x="283" y="73"/>
                </a:cubicBezTo>
                <a:cubicBezTo>
                  <a:pt x="283" y="74"/>
                  <a:pt x="283" y="74"/>
                  <a:pt x="283" y="74"/>
                </a:cubicBezTo>
                <a:cubicBezTo>
                  <a:pt x="283" y="74"/>
                  <a:pt x="283" y="74"/>
                  <a:pt x="283" y="74"/>
                </a:cubicBezTo>
                <a:cubicBezTo>
                  <a:pt x="283" y="74"/>
                  <a:pt x="283" y="74"/>
                  <a:pt x="283" y="74"/>
                </a:cubicBezTo>
                <a:cubicBezTo>
                  <a:pt x="283" y="74"/>
                  <a:pt x="284" y="74"/>
                  <a:pt x="284" y="73"/>
                </a:cubicBezTo>
                <a:cubicBezTo>
                  <a:pt x="284" y="73"/>
                  <a:pt x="284" y="73"/>
                  <a:pt x="284" y="73"/>
                </a:cubicBezTo>
                <a:cubicBezTo>
                  <a:pt x="284" y="74"/>
                  <a:pt x="284" y="74"/>
                  <a:pt x="284" y="74"/>
                </a:cubicBezTo>
                <a:cubicBezTo>
                  <a:pt x="284" y="74"/>
                  <a:pt x="284" y="74"/>
                  <a:pt x="284" y="74"/>
                </a:cubicBezTo>
                <a:cubicBezTo>
                  <a:pt x="284" y="74"/>
                  <a:pt x="284" y="74"/>
                  <a:pt x="284" y="74"/>
                </a:cubicBezTo>
                <a:cubicBezTo>
                  <a:pt x="284" y="74"/>
                  <a:pt x="284" y="74"/>
                  <a:pt x="284" y="74"/>
                </a:cubicBezTo>
                <a:cubicBezTo>
                  <a:pt x="284" y="73"/>
                  <a:pt x="284" y="73"/>
                  <a:pt x="285" y="73"/>
                </a:cubicBezTo>
                <a:cubicBezTo>
                  <a:pt x="285" y="73"/>
                  <a:pt x="285" y="73"/>
                  <a:pt x="285" y="73"/>
                </a:cubicBezTo>
                <a:cubicBezTo>
                  <a:pt x="285" y="73"/>
                  <a:pt x="285" y="73"/>
                  <a:pt x="285" y="73"/>
                </a:cubicBezTo>
                <a:cubicBezTo>
                  <a:pt x="285" y="73"/>
                  <a:pt x="285" y="73"/>
                  <a:pt x="285" y="73"/>
                </a:cubicBezTo>
                <a:cubicBezTo>
                  <a:pt x="285" y="73"/>
                  <a:pt x="285" y="73"/>
                  <a:pt x="285" y="73"/>
                </a:cubicBezTo>
                <a:cubicBezTo>
                  <a:pt x="285" y="73"/>
                  <a:pt x="285" y="73"/>
                  <a:pt x="285" y="73"/>
                </a:cubicBezTo>
                <a:cubicBezTo>
                  <a:pt x="285" y="73"/>
                  <a:pt x="285" y="73"/>
                  <a:pt x="285" y="73"/>
                </a:cubicBezTo>
                <a:cubicBezTo>
                  <a:pt x="285" y="73"/>
                  <a:pt x="285" y="74"/>
                  <a:pt x="285" y="74"/>
                </a:cubicBezTo>
                <a:cubicBezTo>
                  <a:pt x="284" y="74"/>
                  <a:pt x="284" y="74"/>
                  <a:pt x="284" y="74"/>
                </a:cubicBezTo>
                <a:cubicBezTo>
                  <a:pt x="284" y="74"/>
                  <a:pt x="284" y="74"/>
                  <a:pt x="284" y="74"/>
                </a:cubicBezTo>
                <a:cubicBezTo>
                  <a:pt x="284" y="74"/>
                  <a:pt x="285" y="74"/>
                  <a:pt x="285" y="74"/>
                </a:cubicBezTo>
                <a:cubicBezTo>
                  <a:pt x="285" y="74"/>
                  <a:pt x="285" y="74"/>
                  <a:pt x="285" y="74"/>
                </a:cubicBezTo>
                <a:cubicBezTo>
                  <a:pt x="285" y="74"/>
                  <a:pt x="285" y="74"/>
                  <a:pt x="285" y="74"/>
                </a:cubicBezTo>
                <a:cubicBezTo>
                  <a:pt x="285" y="75"/>
                  <a:pt x="285" y="75"/>
                  <a:pt x="285" y="75"/>
                </a:cubicBezTo>
                <a:cubicBezTo>
                  <a:pt x="285" y="75"/>
                  <a:pt x="285" y="74"/>
                  <a:pt x="285" y="74"/>
                </a:cubicBezTo>
                <a:cubicBezTo>
                  <a:pt x="285" y="74"/>
                  <a:pt x="285" y="74"/>
                  <a:pt x="285" y="74"/>
                </a:cubicBezTo>
                <a:cubicBezTo>
                  <a:pt x="285" y="74"/>
                  <a:pt x="285" y="74"/>
                  <a:pt x="285" y="74"/>
                </a:cubicBezTo>
                <a:cubicBezTo>
                  <a:pt x="285" y="74"/>
                  <a:pt x="285" y="74"/>
                  <a:pt x="285" y="74"/>
                </a:cubicBezTo>
                <a:cubicBezTo>
                  <a:pt x="285" y="74"/>
                  <a:pt x="285" y="74"/>
                  <a:pt x="285" y="74"/>
                </a:cubicBezTo>
                <a:cubicBezTo>
                  <a:pt x="285" y="74"/>
                  <a:pt x="285" y="74"/>
                  <a:pt x="285" y="74"/>
                </a:cubicBezTo>
                <a:cubicBezTo>
                  <a:pt x="285" y="74"/>
                  <a:pt x="285" y="74"/>
                  <a:pt x="285" y="74"/>
                </a:cubicBezTo>
                <a:cubicBezTo>
                  <a:pt x="285" y="74"/>
                  <a:pt x="285" y="74"/>
                  <a:pt x="285" y="74"/>
                </a:cubicBezTo>
                <a:cubicBezTo>
                  <a:pt x="286" y="74"/>
                  <a:pt x="286" y="74"/>
                  <a:pt x="286" y="74"/>
                </a:cubicBezTo>
                <a:cubicBezTo>
                  <a:pt x="286" y="74"/>
                  <a:pt x="286" y="74"/>
                  <a:pt x="286" y="74"/>
                </a:cubicBezTo>
                <a:cubicBezTo>
                  <a:pt x="286" y="74"/>
                  <a:pt x="286" y="74"/>
                  <a:pt x="286" y="74"/>
                </a:cubicBezTo>
                <a:cubicBezTo>
                  <a:pt x="286" y="74"/>
                  <a:pt x="286" y="74"/>
                  <a:pt x="286" y="74"/>
                </a:cubicBezTo>
                <a:cubicBezTo>
                  <a:pt x="286" y="74"/>
                  <a:pt x="286" y="74"/>
                  <a:pt x="286" y="74"/>
                </a:cubicBezTo>
                <a:cubicBezTo>
                  <a:pt x="286" y="74"/>
                  <a:pt x="286" y="74"/>
                  <a:pt x="286" y="74"/>
                </a:cubicBezTo>
                <a:cubicBezTo>
                  <a:pt x="286" y="74"/>
                  <a:pt x="286" y="74"/>
                  <a:pt x="286" y="74"/>
                </a:cubicBezTo>
                <a:cubicBezTo>
                  <a:pt x="286" y="74"/>
                  <a:pt x="286" y="74"/>
                  <a:pt x="286" y="74"/>
                </a:cubicBezTo>
                <a:cubicBezTo>
                  <a:pt x="286" y="74"/>
                  <a:pt x="286" y="74"/>
                  <a:pt x="286" y="74"/>
                </a:cubicBezTo>
                <a:cubicBezTo>
                  <a:pt x="286" y="74"/>
                  <a:pt x="285" y="74"/>
                  <a:pt x="285" y="75"/>
                </a:cubicBezTo>
                <a:cubicBezTo>
                  <a:pt x="285" y="75"/>
                  <a:pt x="285" y="75"/>
                  <a:pt x="286" y="75"/>
                </a:cubicBezTo>
                <a:cubicBezTo>
                  <a:pt x="286" y="75"/>
                  <a:pt x="286" y="75"/>
                  <a:pt x="286" y="75"/>
                </a:cubicBezTo>
                <a:cubicBezTo>
                  <a:pt x="286" y="75"/>
                  <a:pt x="286" y="75"/>
                  <a:pt x="286" y="75"/>
                </a:cubicBezTo>
                <a:cubicBezTo>
                  <a:pt x="286" y="75"/>
                  <a:pt x="286" y="75"/>
                  <a:pt x="286" y="74"/>
                </a:cubicBezTo>
                <a:cubicBezTo>
                  <a:pt x="286" y="74"/>
                  <a:pt x="286" y="74"/>
                  <a:pt x="286" y="74"/>
                </a:cubicBezTo>
                <a:cubicBezTo>
                  <a:pt x="286" y="74"/>
                  <a:pt x="286" y="74"/>
                  <a:pt x="286" y="74"/>
                </a:cubicBezTo>
                <a:cubicBezTo>
                  <a:pt x="287" y="74"/>
                  <a:pt x="287" y="74"/>
                  <a:pt x="287" y="74"/>
                </a:cubicBezTo>
                <a:cubicBezTo>
                  <a:pt x="287" y="74"/>
                  <a:pt x="287" y="74"/>
                  <a:pt x="287" y="74"/>
                </a:cubicBezTo>
                <a:cubicBezTo>
                  <a:pt x="287" y="74"/>
                  <a:pt x="287" y="74"/>
                  <a:pt x="287" y="74"/>
                </a:cubicBezTo>
                <a:cubicBezTo>
                  <a:pt x="287" y="74"/>
                  <a:pt x="287" y="74"/>
                  <a:pt x="287" y="74"/>
                </a:cubicBezTo>
                <a:cubicBezTo>
                  <a:pt x="287" y="74"/>
                  <a:pt x="287" y="74"/>
                  <a:pt x="287" y="74"/>
                </a:cubicBezTo>
                <a:cubicBezTo>
                  <a:pt x="287" y="74"/>
                  <a:pt x="287" y="74"/>
                  <a:pt x="287" y="74"/>
                </a:cubicBezTo>
                <a:cubicBezTo>
                  <a:pt x="287" y="74"/>
                  <a:pt x="287" y="74"/>
                  <a:pt x="287" y="74"/>
                </a:cubicBezTo>
                <a:cubicBezTo>
                  <a:pt x="287" y="74"/>
                  <a:pt x="287" y="74"/>
                  <a:pt x="287" y="74"/>
                </a:cubicBezTo>
                <a:cubicBezTo>
                  <a:pt x="287" y="74"/>
                  <a:pt x="287" y="74"/>
                  <a:pt x="287" y="74"/>
                </a:cubicBezTo>
                <a:cubicBezTo>
                  <a:pt x="287" y="74"/>
                  <a:pt x="287" y="74"/>
                  <a:pt x="287" y="74"/>
                </a:cubicBezTo>
                <a:cubicBezTo>
                  <a:pt x="287" y="74"/>
                  <a:pt x="287" y="74"/>
                  <a:pt x="287" y="74"/>
                </a:cubicBezTo>
                <a:cubicBezTo>
                  <a:pt x="287" y="74"/>
                  <a:pt x="287" y="75"/>
                  <a:pt x="287" y="75"/>
                </a:cubicBezTo>
                <a:cubicBezTo>
                  <a:pt x="287" y="75"/>
                  <a:pt x="287" y="75"/>
                  <a:pt x="287" y="75"/>
                </a:cubicBezTo>
                <a:cubicBezTo>
                  <a:pt x="287" y="75"/>
                  <a:pt x="287" y="75"/>
                  <a:pt x="287" y="75"/>
                </a:cubicBezTo>
                <a:cubicBezTo>
                  <a:pt x="287" y="75"/>
                  <a:pt x="287" y="75"/>
                  <a:pt x="287" y="75"/>
                </a:cubicBezTo>
                <a:cubicBezTo>
                  <a:pt x="287" y="75"/>
                  <a:pt x="287" y="75"/>
                  <a:pt x="287" y="75"/>
                </a:cubicBezTo>
                <a:cubicBezTo>
                  <a:pt x="287" y="75"/>
                  <a:pt x="287" y="75"/>
                  <a:pt x="287" y="75"/>
                </a:cubicBezTo>
                <a:cubicBezTo>
                  <a:pt x="286" y="75"/>
                  <a:pt x="286" y="75"/>
                  <a:pt x="286" y="75"/>
                </a:cubicBezTo>
                <a:cubicBezTo>
                  <a:pt x="286" y="74"/>
                  <a:pt x="286" y="75"/>
                  <a:pt x="286" y="75"/>
                </a:cubicBezTo>
                <a:cubicBezTo>
                  <a:pt x="286" y="75"/>
                  <a:pt x="286" y="75"/>
                  <a:pt x="286" y="75"/>
                </a:cubicBezTo>
                <a:cubicBezTo>
                  <a:pt x="286" y="75"/>
                  <a:pt x="286" y="75"/>
                  <a:pt x="286" y="75"/>
                </a:cubicBezTo>
                <a:cubicBezTo>
                  <a:pt x="286" y="75"/>
                  <a:pt x="285" y="75"/>
                  <a:pt x="285" y="75"/>
                </a:cubicBezTo>
                <a:cubicBezTo>
                  <a:pt x="285" y="76"/>
                  <a:pt x="285" y="76"/>
                  <a:pt x="285" y="76"/>
                </a:cubicBezTo>
                <a:cubicBezTo>
                  <a:pt x="285" y="76"/>
                  <a:pt x="286" y="76"/>
                  <a:pt x="286" y="76"/>
                </a:cubicBezTo>
                <a:cubicBezTo>
                  <a:pt x="286" y="76"/>
                  <a:pt x="286" y="76"/>
                  <a:pt x="286" y="76"/>
                </a:cubicBezTo>
                <a:cubicBezTo>
                  <a:pt x="286" y="76"/>
                  <a:pt x="286" y="76"/>
                  <a:pt x="286" y="76"/>
                </a:cubicBezTo>
                <a:cubicBezTo>
                  <a:pt x="286" y="76"/>
                  <a:pt x="286" y="76"/>
                  <a:pt x="286" y="76"/>
                </a:cubicBezTo>
                <a:cubicBezTo>
                  <a:pt x="286" y="76"/>
                  <a:pt x="286" y="76"/>
                  <a:pt x="287" y="76"/>
                </a:cubicBezTo>
                <a:cubicBezTo>
                  <a:pt x="287" y="76"/>
                  <a:pt x="287" y="76"/>
                  <a:pt x="287" y="76"/>
                </a:cubicBezTo>
                <a:cubicBezTo>
                  <a:pt x="287" y="76"/>
                  <a:pt x="287" y="76"/>
                  <a:pt x="287" y="76"/>
                </a:cubicBezTo>
                <a:cubicBezTo>
                  <a:pt x="287" y="76"/>
                  <a:pt x="287" y="76"/>
                  <a:pt x="287" y="76"/>
                </a:cubicBezTo>
                <a:cubicBezTo>
                  <a:pt x="287" y="76"/>
                  <a:pt x="287" y="76"/>
                  <a:pt x="287" y="76"/>
                </a:cubicBezTo>
                <a:cubicBezTo>
                  <a:pt x="287" y="76"/>
                  <a:pt x="287" y="76"/>
                  <a:pt x="287" y="76"/>
                </a:cubicBezTo>
                <a:cubicBezTo>
                  <a:pt x="287" y="76"/>
                  <a:pt x="288" y="76"/>
                  <a:pt x="288" y="76"/>
                </a:cubicBezTo>
                <a:cubicBezTo>
                  <a:pt x="288" y="76"/>
                  <a:pt x="288" y="75"/>
                  <a:pt x="288" y="75"/>
                </a:cubicBezTo>
                <a:cubicBezTo>
                  <a:pt x="288" y="75"/>
                  <a:pt x="288" y="75"/>
                  <a:pt x="289" y="75"/>
                </a:cubicBezTo>
                <a:cubicBezTo>
                  <a:pt x="289" y="75"/>
                  <a:pt x="289" y="75"/>
                  <a:pt x="289" y="76"/>
                </a:cubicBezTo>
                <a:cubicBezTo>
                  <a:pt x="289" y="76"/>
                  <a:pt x="289" y="75"/>
                  <a:pt x="289" y="75"/>
                </a:cubicBezTo>
                <a:cubicBezTo>
                  <a:pt x="289" y="75"/>
                  <a:pt x="289" y="75"/>
                  <a:pt x="289" y="75"/>
                </a:cubicBezTo>
                <a:cubicBezTo>
                  <a:pt x="289" y="75"/>
                  <a:pt x="288" y="75"/>
                  <a:pt x="288" y="75"/>
                </a:cubicBezTo>
                <a:cubicBezTo>
                  <a:pt x="288" y="75"/>
                  <a:pt x="288" y="75"/>
                  <a:pt x="288" y="76"/>
                </a:cubicBezTo>
                <a:cubicBezTo>
                  <a:pt x="288" y="76"/>
                  <a:pt x="288" y="76"/>
                  <a:pt x="288" y="76"/>
                </a:cubicBezTo>
                <a:cubicBezTo>
                  <a:pt x="288" y="76"/>
                  <a:pt x="288" y="76"/>
                  <a:pt x="287" y="76"/>
                </a:cubicBezTo>
                <a:cubicBezTo>
                  <a:pt x="287" y="76"/>
                  <a:pt x="287" y="76"/>
                  <a:pt x="287" y="76"/>
                </a:cubicBezTo>
                <a:cubicBezTo>
                  <a:pt x="287" y="76"/>
                  <a:pt x="287" y="76"/>
                  <a:pt x="287" y="76"/>
                </a:cubicBezTo>
                <a:cubicBezTo>
                  <a:pt x="286" y="76"/>
                  <a:pt x="286" y="76"/>
                  <a:pt x="286" y="76"/>
                </a:cubicBezTo>
                <a:cubicBezTo>
                  <a:pt x="286" y="77"/>
                  <a:pt x="286" y="77"/>
                  <a:pt x="286" y="77"/>
                </a:cubicBezTo>
                <a:cubicBezTo>
                  <a:pt x="286" y="77"/>
                  <a:pt x="287" y="77"/>
                  <a:pt x="287" y="77"/>
                </a:cubicBezTo>
                <a:cubicBezTo>
                  <a:pt x="287" y="77"/>
                  <a:pt x="288" y="77"/>
                  <a:pt x="288" y="77"/>
                </a:cubicBezTo>
                <a:cubicBezTo>
                  <a:pt x="288" y="77"/>
                  <a:pt x="288" y="77"/>
                  <a:pt x="288" y="77"/>
                </a:cubicBezTo>
                <a:cubicBezTo>
                  <a:pt x="288" y="76"/>
                  <a:pt x="288" y="76"/>
                  <a:pt x="288" y="76"/>
                </a:cubicBezTo>
                <a:cubicBezTo>
                  <a:pt x="288" y="76"/>
                  <a:pt x="288" y="76"/>
                  <a:pt x="288" y="76"/>
                </a:cubicBezTo>
                <a:cubicBezTo>
                  <a:pt x="288" y="76"/>
                  <a:pt x="288" y="76"/>
                  <a:pt x="288" y="76"/>
                </a:cubicBezTo>
                <a:cubicBezTo>
                  <a:pt x="288" y="76"/>
                  <a:pt x="288" y="76"/>
                  <a:pt x="288" y="76"/>
                </a:cubicBezTo>
                <a:cubicBezTo>
                  <a:pt x="288" y="76"/>
                  <a:pt x="288" y="76"/>
                  <a:pt x="289" y="76"/>
                </a:cubicBezTo>
                <a:cubicBezTo>
                  <a:pt x="289" y="76"/>
                  <a:pt x="289" y="76"/>
                  <a:pt x="289" y="76"/>
                </a:cubicBezTo>
                <a:cubicBezTo>
                  <a:pt x="289" y="76"/>
                  <a:pt x="289" y="76"/>
                  <a:pt x="289" y="76"/>
                </a:cubicBezTo>
                <a:cubicBezTo>
                  <a:pt x="289" y="76"/>
                  <a:pt x="288" y="76"/>
                  <a:pt x="288" y="76"/>
                </a:cubicBezTo>
                <a:cubicBezTo>
                  <a:pt x="288" y="76"/>
                  <a:pt x="288" y="76"/>
                  <a:pt x="288" y="76"/>
                </a:cubicBezTo>
                <a:cubicBezTo>
                  <a:pt x="288" y="76"/>
                  <a:pt x="288" y="76"/>
                  <a:pt x="288" y="76"/>
                </a:cubicBezTo>
                <a:cubicBezTo>
                  <a:pt x="288" y="76"/>
                  <a:pt x="288" y="76"/>
                  <a:pt x="288" y="76"/>
                </a:cubicBezTo>
                <a:cubicBezTo>
                  <a:pt x="288" y="76"/>
                  <a:pt x="288" y="76"/>
                  <a:pt x="288" y="77"/>
                </a:cubicBezTo>
                <a:cubicBezTo>
                  <a:pt x="288" y="77"/>
                  <a:pt x="288" y="77"/>
                  <a:pt x="288" y="77"/>
                </a:cubicBezTo>
                <a:cubicBezTo>
                  <a:pt x="288" y="77"/>
                  <a:pt x="288" y="77"/>
                  <a:pt x="288" y="77"/>
                </a:cubicBezTo>
                <a:cubicBezTo>
                  <a:pt x="287" y="77"/>
                  <a:pt x="287" y="77"/>
                  <a:pt x="287" y="77"/>
                </a:cubicBezTo>
                <a:cubicBezTo>
                  <a:pt x="287" y="77"/>
                  <a:pt x="287" y="77"/>
                  <a:pt x="287" y="77"/>
                </a:cubicBezTo>
                <a:cubicBezTo>
                  <a:pt x="287" y="77"/>
                  <a:pt x="287" y="77"/>
                  <a:pt x="287" y="78"/>
                </a:cubicBezTo>
                <a:cubicBezTo>
                  <a:pt x="287" y="78"/>
                  <a:pt x="287" y="78"/>
                  <a:pt x="287" y="78"/>
                </a:cubicBezTo>
                <a:cubicBezTo>
                  <a:pt x="287" y="78"/>
                  <a:pt x="287" y="78"/>
                  <a:pt x="287" y="78"/>
                </a:cubicBezTo>
                <a:cubicBezTo>
                  <a:pt x="287" y="78"/>
                  <a:pt x="287" y="79"/>
                  <a:pt x="287" y="79"/>
                </a:cubicBezTo>
                <a:cubicBezTo>
                  <a:pt x="288" y="79"/>
                  <a:pt x="288" y="79"/>
                  <a:pt x="288" y="79"/>
                </a:cubicBezTo>
                <a:cubicBezTo>
                  <a:pt x="288" y="79"/>
                  <a:pt x="288" y="79"/>
                  <a:pt x="288" y="79"/>
                </a:cubicBezTo>
                <a:cubicBezTo>
                  <a:pt x="288" y="79"/>
                  <a:pt x="288" y="79"/>
                  <a:pt x="288" y="80"/>
                </a:cubicBezTo>
                <a:cubicBezTo>
                  <a:pt x="288" y="80"/>
                  <a:pt x="288" y="80"/>
                  <a:pt x="288" y="80"/>
                </a:cubicBezTo>
                <a:cubicBezTo>
                  <a:pt x="288" y="80"/>
                  <a:pt x="288" y="80"/>
                  <a:pt x="288" y="80"/>
                </a:cubicBezTo>
                <a:cubicBezTo>
                  <a:pt x="288" y="80"/>
                  <a:pt x="288" y="80"/>
                  <a:pt x="288" y="81"/>
                </a:cubicBezTo>
                <a:cubicBezTo>
                  <a:pt x="288" y="81"/>
                  <a:pt x="288" y="81"/>
                  <a:pt x="288" y="81"/>
                </a:cubicBezTo>
                <a:cubicBezTo>
                  <a:pt x="288" y="81"/>
                  <a:pt x="289" y="81"/>
                  <a:pt x="289" y="81"/>
                </a:cubicBezTo>
                <a:cubicBezTo>
                  <a:pt x="289" y="82"/>
                  <a:pt x="289" y="82"/>
                  <a:pt x="289" y="82"/>
                </a:cubicBezTo>
                <a:cubicBezTo>
                  <a:pt x="290" y="82"/>
                  <a:pt x="290" y="82"/>
                  <a:pt x="290" y="82"/>
                </a:cubicBezTo>
                <a:cubicBezTo>
                  <a:pt x="290" y="82"/>
                  <a:pt x="290" y="83"/>
                  <a:pt x="291" y="83"/>
                </a:cubicBezTo>
                <a:cubicBezTo>
                  <a:pt x="291" y="83"/>
                  <a:pt x="291" y="83"/>
                  <a:pt x="291" y="83"/>
                </a:cubicBezTo>
                <a:cubicBezTo>
                  <a:pt x="291" y="83"/>
                  <a:pt x="291" y="83"/>
                  <a:pt x="291" y="83"/>
                </a:cubicBezTo>
                <a:cubicBezTo>
                  <a:pt x="291" y="83"/>
                  <a:pt x="291" y="83"/>
                  <a:pt x="291" y="83"/>
                </a:cubicBezTo>
                <a:cubicBezTo>
                  <a:pt x="291" y="84"/>
                  <a:pt x="291" y="84"/>
                  <a:pt x="291" y="84"/>
                </a:cubicBezTo>
                <a:cubicBezTo>
                  <a:pt x="291" y="84"/>
                  <a:pt x="291" y="84"/>
                  <a:pt x="292" y="84"/>
                </a:cubicBezTo>
                <a:cubicBezTo>
                  <a:pt x="292" y="84"/>
                  <a:pt x="292" y="84"/>
                  <a:pt x="292" y="84"/>
                </a:cubicBezTo>
                <a:cubicBezTo>
                  <a:pt x="292" y="84"/>
                  <a:pt x="292" y="84"/>
                  <a:pt x="292" y="84"/>
                </a:cubicBezTo>
                <a:cubicBezTo>
                  <a:pt x="292" y="84"/>
                  <a:pt x="292" y="84"/>
                  <a:pt x="292" y="84"/>
                </a:cubicBezTo>
                <a:cubicBezTo>
                  <a:pt x="293" y="84"/>
                  <a:pt x="293" y="84"/>
                  <a:pt x="293" y="85"/>
                </a:cubicBezTo>
                <a:cubicBezTo>
                  <a:pt x="293" y="85"/>
                  <a:pt x="293" y="85"/>
                  <a:pt x="293" y="85"/>
                </a:cubicBezTo>
                <a:cubicBezTo>
                  <a:pt x="293" y="85"/>
                  <a:pt x="293" y="85"/>
                  <a:pt x="293" y="85"/>
                </a:cubicBezTo>
                <a:cubicBezTo>
                  <a:pt x="294" y="85"/>
                  <a:pt x="294" y="85"/>
                  <a:pt x="294" y="85"/>
                </a:cubicBezTo>
                <a:cubicBezTo>
                  <a:pt x="294" y="85"/>
                  <a:pt x="294" y="85"/>
                  <a:pt x="294" y="86"/>
                </a:cubicBezTo>
                <a:cubicBezTo>
                  <a:pt x="295" y="86"/>
                  <a:pt x="295" y="86"/>
                  <a:pt x="295" y="86"/>
                </a:cubicBezTo>
                <a:cubicBezTo>
                  <a:pt x="295" y="86"/>
                  <a:pt x="295" y="86"/>
                  <a:pt x="295" y="86"/>
                </a:cubicBezTo>
                <a:cubicBezTo>
                  <a:pt x="295" y="86"/>
                  <a:pt x="295" y="86"/>
                  <a:pt x="295" y="86"/>
                </a:cubicBezTo>
                <a:cubicBezTo>
                  <a:pt x="295" y="86"/>
                  <a:pt x="295" y="86"/>
                  <a:pt x="295" y="86"/>
                </a:cubicBezTo>
                <a:cubicBezTo>
                  <a:pt x="295" y="87"/>
                  <a:pt x="295" y="87"/>
                  <a:pt x="295" y="87"/>
                </a:cubicBezTo>
                <a:cubicBezTo>
                  <a:pt x="295" y="87"/>
                  <a:pt x="296" y="87"/>
                  <a:pt x="296" y="87"/>
                </a:cubicBezTo>
                <a:cubicBezTo>
                  <a:pt x="296" y="86"/>
                  <a:pt x="296" y="86"/>
                  <a:pt x="296" y="86"/>
                </a:cubicBezTo>
                <a:cubicBezTo>
                  <a:pt x="296" y="86"/>
                  <a:pt x="296" y="86"/>
                  <a:pt x="296" y="86"/>
                </a:cubicBezTo>
                <a:cubicBezTo>
                  <a:pt x="296" y="86"/>
                  <a:pt x="296" y="87"/>
                  <a:pt x="297" y="87"/>
                </a:cubicBezTo>
                <a:cubicBezTo>
                  <a:pt x="297" y="87"/>
                  <a:pt x="297" y="86"/>
                  <a:pt x="297" y="86"/>
                </a:cubicBezTo>
                <a:cubicBezTo>
                  <a:pt x="297" y="86"/>
                  <a:pt x="297" y="86"/>
                  <a:pt x="297" y="86"/>
                </a:cubicBezTo>
                <a:cubicBezTo>
                  <a:pt x="297" y="86"/>
                  <a:pt x="297" y="86"/>
                  <a:pt x="297" y="86"/>
                </a:cubicBezTo>
                <a:cubicBezTo>
                  <a:pt x="297" y="86"/>
                  <a:pt x="297" y="86"/>
                  <a:pt x="297" y="86"/>
                </a:cubicBezTo>
                <a:cubicBezTo>
                  <a:pt x="297" y="86"/>
                  <a:pt x="298" y="86"/>
                  <a:pt x="298" y="86"/>
                </a:cubicBezTo>
                <a:cubicBezTo>
                  <a:pt x="298" y="86"/>
                  <a:pt x="297" y="86"/>
                  <a:pt x="297" y="86"/>
                </a:cubicBezTo>
                <a:cubicBezTo>
                  <a:pt x="297" y="86"/>
                  <a:pt x="297" y="86"/>
                  <a:pt x="297" y="86"/>
                </a:cubicBezTo>
                <a:cubicBezTo>
                  <a:pt x="297" y="86"/>
                  <a:pt x="297" y="86"/>
                  <a:pt x="297" y="87"/>
                </a:cubicBezTo>
                <a:cubicBezTo>
                  <a:pt x="297" y="87"/>
                  <a:pt x="297" y="87"/>
                  <a:pt x="297" y="87"/>
                </a:cubicBezTo>
                <a:cubicBezTo>
                  <a:pt x="297" y="87"/>
                  <a:pt x="297" y="87"/>
                  <a:pt x="296" y="87"/>
                </a:cubicBezTo>
                <a:cubicBezTo>
                  <a:pt x="296" y="87"/>
                  <a:pt x="296" y="87"/>
                  <a:pt x="296" y="87"/>
                </a:cubicBezTo>
                <a:cubicBezTo>
                  <a:pt x="296" y="87"/>
                  <a:pt x="296" y="87"/>
                  <a:pt x="296" y="87"/>
                </a:cubicBezTo>
                <a:cubicBezTo>
                  <a:pt x="296" y="86"/>
                  <a:pt x="296" y="86"/>
                  <a:pt x="296" y="86"/>
                </a:cubicBezTo>
                <a:cubicBezTo>
                  <a:pt x="296" y="86"/>
                  <a:pt x="296" y="87"/>
                  <a:pt x="296" y="87"/>
                </a:cubicBezTo>
                <a:cubicBezTo>
                  <a:pt x="296" y="87"/>
                  <a:pt x="296" y="87"/>
                  <a:pt x="296" y="87"/>
                </a:cubicBezTo>
                <a:cubicBezTo>
                  <a:pt x="296" y="87"/>
                  <a:pt x="296" y="87"/>
                  <a:pt x="295" y="87"/>
                </a:cubicBezTo>
                <a:cubicBezTo>
                  <a:pt x="295" y="87"/>
                  <a:pt x="295" y="87"/>
                  <a:pt x="295" y="87"/>
                </a:cubicBezTo>
                <a:cubicBezTo>
                  <a:pt x="295" y="87"/>
                  <a:pt x="295" y="86"/>
                  <a:pt x="295" y="86"/>
                </a:cubicBezTo>
                <a:cubicBezTo>
                  <a:pt x="295" y="86"/>
                  <a:pt x="295" y="86"/>
                  <a:pt x="295" y="86"/>
                </a:cubicBezTo>
                <a:cubicBezTo>
                  <a:pt x="295" y="86"/>
                  <a:pt x="294" y="86"/>
                  <a:pt x="294" y="86"/>
                </a:cubicBezTo>
                <a:cubicBezTo>
                  <a:pt x="294" y="86"/>
                  <a:pt x="295" y="86"/>
                  <a:pt x="295" y="86"/>
                </a:cubicBezTo>
                <a:cubicBezTo>
                  <a:pt x="295" y="86"/>
                  <a:pt x="295" y="86"/>
                  <a:pt x="295" y="86"/>
                </a:cubicBezTo>
                <a:cubicBezTo>
                  <a:pt x="295" y="87"/>
                  <a:pt x="295" y="87"/>
                  <a:pt x="295" y="87"/>
                </a:cubicBezTo>
                <a:cubicBezTo>
                  <a:pt x="295" y="87"/>
                  <a:pt x="294" y="87"/>
                  <a:pt x="294" y="87"/>
                </a:cubicBezTo>
                <a:cubicBezTo>
                  <a:pt x="294" y="87"/>
                  <a:pt x="294" y="87"/>
                  <a:pt x="294" y="87"/>
                </a:cubicBezTo>
                <a:cubicBezTo>
                  <a:pt x="294" y="87"/>
                  <a:pt x="294" y="86"/>
                  <a:pt x="294" y="86"/>
                </a:cubicBezTo>
                <a:cubicBezTo>
                  <a:pt x="294" y="86"/>
                  <a:pt x="294" y="86"/>
                  <a:pt x="294" y="86"/>
                </a:cubicBezTo>
                <a:cubicBezTo>
                  <a:pt x="294" y="86"/>
                  <a:pt x="294" y="86"/>
                  <a:pt x="294" y="86"/>
                </a:cubicBezTo>
                <a:cubicBezTo>
                  <a:pt x="293" y="86"/>
                  <a:pt x="293" y="86"/>
                  <a:pt x="293" y="86"/>
                </a:cubicBezTo>
                <a:cubicBezTo>
                  <a:pt x="293" y="87"/>
                  <a:pt x="293" y="87"/>
                  <a:pt x="293" y="87"/>
                </a:cubicBezTo>
                <a:cubicBezTo>
                  <a:pt x="293" y="87"/>
                  <a:pt x="292" y="87"/>
                  <a:pt x="292" y="87"/>
                </a:cubicBezTo>
                <a:cubicBezTo>
                  <a:pt x="292" y="87"/>
                  <a:pt x="292" y="87"/>
                  <a:pt x="292" y="86"/>
                </a:cubicBezTo>
                <a:cubicBezTo>
                  <a:pt x="292" y="86"/>
                  <a:pt x="292" y="86"/>
                  <a:pt x="292" y="86"/>
                </a:cubicBezTo>
                <a:cubicBezTo>
                  <a:pt x="292" y="86"/>
                  <a:pt x="291" y="86"/>
                  <a:pt x="291" y="86"/>
                </a:cubicBezTo>
                <a:cubicBezTo>
                  <a:pt x="291" y="86"/>
                  <a:pt x="291" y="86"/>
                  <a:pt x="291" y="86"/>
                </a:cubicBezTo>
                <a:cubicBezTo>
                  <a:pt x="291" y="86"/>
                  <a:pt x="291" y="86"/>
                  <a:pt x="291" y="86"/>
                </a:cubicBezTo>
                <a:cubicBezTo>
                  <a:pt x="290" y="86"/>
                  <a:pt x="290" y="86"/>
                  <a:pt x="290" y="86"/>
                </a:cubicBezTo>
                <a:cubicBezTo>
                  <a:pt x="290" y="86"/>
                  <a:pt x="290" y="86"/>
                  <a:pt x="290" y="86"/>
                </a:cubicBezTo>
                <a:cubicBezTo>
                  <a:pt x="290" y="86"/>
                  <a:pt x="290" y="86"/>
                  <a:pt x="290" y="86"/>
                </a:cubicBezTo>
                <a:cubicBezTo>
                  <a:pt x="290" y="86"/>
                  <a:pt x="290" y="86"/>
                  <a:pt x="290" y="86"/>
                </a:cubicBezTo>
                <a:cubicBezTo>
                  <a:pt x="290" y="86"/>
                  <a:pt x="290" y="86"/>
                  <a:pt x="290" y="86"/>
                </a:cubicBezTo>
                <a:cubicBezTo>
                  <a:pt x="290" y="87"/>
                  <a:pt x="290" y="87"/>
                  <a:pt x="290" y="87"/>
                </a:cubicBezTo>
                <a:cubicBezTo>
                  <a:pt x="290" y="87"/>
                  <a:pt x="290" y="87"/>
                  <a:pt x="291" y="87"/>
                </a:cubicBezTo>
                <a:cubicBezTo>
                  <a:pt x="291" y="87"/>
                  <a:pt x="291" y="87"/>
                  <a:pt x="291" y="87"/>
                </a:cubicBezTo>
                <a:cubicBezTo>
                  <a:pt x="291" y="87"/>
                  <a:pt x="291" y="87"/>
                  <a:pt x="291" y="87"/>
                </a:cubicBezTo>
                <a:cubicBezTo>
                  <a:pt x="291" y="88"/>
                  <a:pt x="292" y="88"/>
                  <a:pt x="292" y="88"/>
                </a:cubicBezTo>
                <a:cubicBezTo>
                  <a:pt x="292" y="89"/>
                  <a:pt x="292" y="89"/>
                  <a:pt x="292" y="89"/>
                </a:cubicBezTo>
                <a:cubicBezTo>
                  <a:pt x="292" y="89"/>
                  <a:pt x="292" y="89"/>
                  <a:pt x="292" y="89"/>
                </a:cubicBezTo>
                <a:cubicBezTo>
                  <a:pt x="292" y="89"/>
                  <a:pt x="292" y="89"/>
                  <a:pt x="293" y="89"/>
                </a:cubicBezTo>
                <a:cubicBezTo>
                  <a:pt x="293" y="89"/>
                  <a:pt x="293" y="89"/>
                  <a:pt x="293" y="89"/>
                </a:cubicBezTo>
                <a:cubicBezTo>
                  <a:pt x="293" y="89"/>
                  <a:pt x="292" y="89"/>
                  <a:pt x="292" y="89"/>
                </a:cubicBezTo>
                <a:cubicBezTo>
                  <a:pt x="292" y="89"/>
                  <a:pt x="292" y="90"/>
                  <a:pt x="292" y="90"/>
                </a:cubicBezTo>
                <a:cubicBezTo>
                  <a:pt x="292" y="90"/>
                  <a:pt x="292" y="90"/>
                  <a:pt x="292" y="90"/>
                </a:cubicBezTo>
                <a:cubicBezTo>
                  <a:pt x="292" y="90"/>
                  <a:pt x="292" y="90"/>
                  <a:pt x="292" y="90"/>
                </a:cubicBezTo>
                <a:cubicBezTo>
                  <a:pt x="292" y="90"/>
                  <a:pt x="292" y="91"/>
                  <a:pt x="292" y="91"/>
                </a:cubicBezTo>
                <a:cubicBezTo>
                  <a:pt x="292" y="91"/>
                  <a:pt x="292" y="91"/>
                  <a:pt x="292" y="91"/>
                </a:cubicBezTo>
                <a:cubicBezTo>
                  <a:pt x="292" y="91"/>
                  <a:pt x="291" y="91"/>
                  <a:pt x="291" y="91"/>
                </a:cubicBezTo>
                <a:cubicBezTo>
                  <a:pt x="291" y="91"/>
                  <a:pt x="291" y="92"/>
                  <a:pt x="291" y="92"/>
                </a:cubicBezTo>
                <a:cubicBezTo>
                  <a:pt x="291" y="92"/>
                  <a:pt x="291" y="92"/>
                  <a:pt x="291" y="92"/>
                </a:cubicBezTo>
                <a:cubicBezTo>
                  <a:pt x="291" y="92"/>
                  <a:pt x="291" y="92"/>
                  <a:pt x="291" y="92"/>
                </a:cubicBezTo>
                <a:cubicBezTo>
                  <a:pt x="291" y="92"/>
                  <a:pt x="291" y="92"/>
                  <a:pt x="291" y="92"/>
                </a:cubicBezTo>
                <a:cubicBezTo>
                  <a:pt x="291" y="92"/>
                  <a:pt x="291" y="92"/>
                  <a:pt x="291" y="92"/>
                </a:cubicBezTo>
                <a:cubicBezTo>
                  <a:pt x="291" y="93"/>
                  <a:pt x="291" y="92"/>
                  <a:pt x="291" y="93"/>
                </a:cubicBezTo>
                <a:cubicBezTo>
                  <a:pt x="291" y="93"/>
                  <a:pt x="291" y="93"/>
                  <a:pt x="291" y="93"/>
                </a:cubicBezTo>
                <a:cubicBezTo>
                  <a:pt x="291" y="93"/>
                  <a:pt x="291" y="93"/>
                  <a:pt x="291" y="94"/>
                </a:cubicBezTo>
                <a:cubicBezTo>
                  <a:pt x="291" y="94"/>
                  <a:pt x="291" y="94"/>
                  <a:pt x="292" y="94"/>
                </a:cubicBezTo>
                <a:cubicBezTo>
                  <a:pt x="292" y="94"/>
                  <a:pt x="292" y="94"/>
                  <a:pt x="292" y="94"/>
                </a:cubicBezTo>
                <a:cubicBezTo>
                  <a:pt x="292" y="94"/>
                  <a:pt x="292" y="94"/>
                  <a:pt x="292" y="94"/>
                </a:cubicBezTo>
                <a:cubicBezTo>
                  <a:pt x="292" y="94"/>
                  <a:pt x="292" y="94"/>
                  <a:pt x="292" y="93"/>
                </a:cubicBezTo>
                <a:cubicBezTo>
                  <a:pt x="292" y="93"/>
                  <a:pt x="292" y="93"/>
                  <a:pt x="292" y="93"/>
                </a:cubicBezTo>
                <a:cubicBezTo>
                  <a:pt x="292" y="93"/>
                  <a:pt x="292" y="93"/>
                  <a:pt x="292" y="93"/>
                </a:cubicBezTo>
                <a:cubicBezTo>
                  <a:pt x="292" y="93"/>
                  <a:pt x="292" y="93"/>
                  <a:pt x="292" y="93"/>
                </a:cubicBezTo>
                <a:cubicBezTo>
                  <a:pt x="292" y="93"/>
                  <a:pt x="292" y="93"/>
                  <a:pt x="292" y="93"/>
                </a:cubicBezTo>
                <a:cubicBezTo>
                  <a:pt x="292" y="93"/>
                  <a:pt x="292" y="93"/>
                  <a:pt x="292" y="93"/>
                </a:cubicBezTo>
                <a:cubicBezTo>
                  <a:pt x="292" y="93"/>
                  <a:pt x="292" y="93"/>
                  <a:pt x="292" y="93"/>
                </a:cubicBezTo>
                <a:cubicBezTo>
                  <a:pt x="293" y="93"/>
                  <a:pt x="293" y="93"/>
                  <a:pt x="293" y="93"/>
                </a:cubicBezTo>
                <a:cubicBezTo>
                  <a:pt x="293" y="93"/>
                  <a:pt x="293" y="93"/>
                  <a:pt x="293" y="93"/>
                </a:cubicBezTo>
                <a:cubicBezTo>
                  <a:pt x="293" y="92"/>
                  <a:pt x="293" y="92"/>
                  <a:pt x="293" y="92"/>
                </a:cubicBezTo>
                <a:cubicBezTo>
                  <a:pt x="293" y="92"/>
                  <a:pt x="293" y="92"/>
                  <a:pt x="293" y="92"/>
                </a:cubicBezTo>
                <a:cubicBezTo>
                  <a:pt x="293" y="92"/>
                  <a:pt x="293" y="92"/>
                  <a:pt x="294" y="92"/>
                </a:cubicBezTo>
                <a:cubicBezTo>
                  <a:pt x="294" y="92"/>
                  <a:pt x="294" y="92"/>
                  <a:pt x="294" y="92"/>
                </a:cubicBezTo>
                <a:cubicBezTo>
                  <a:pt x="294" y="92"/>
                  <a:pt x="294" y="92"/>
                  <a:pt x="294" y="92"/>
                </a:cubicBezTo>
                <a:cubicBezTo>
                  <a:pt x="294" y="92"/>
                  <a:pt x="293" y="93"/>
                  <a:pt x="293" y="93"/>
                </a:cubicBezTo>
                <a:cubicBezTo>
                  <a:pt x="294" y="93"/>
                  <a:pt x="294" y="93"/>
                  <a:pt x="294" y="93"/>
                </a:cubicBezTo>
                <a:cubicBezTo>
                  <a:pt x="294" y="93"/>
                  <a:pt x="294" y="93"/>
                  <a:pt x="294" y="93"/>
                </a:cubicBezTo>
                <a:cubicBezTo>
                  <a:pt x="294" y="93"/>
                  <a:pt x="294" y="93"/>
                  <a:pt x="294" y="93"/>
                </a:cubicBezTo>
                <a:cubicBezTo>
                  <a:pt x="294" y="93"/>
                  <a:pt x="294" y="93"/>
                  <a:pt x="294" y="93"/>
                </a:cubicBezTo>
                <a:cubicBezTo>
                  <a:pt x="294" y="93"/>
                  <a:pt x="295" y="93"/>
                  <a:pt x="295" y="93"/>
                </a:cubicBezTo>
                <a:cubicBezTo>
                  <a:pt x="295" y="93"/>
                  <a:pt x="295" y="93"/>
                  <a:pt x="295" y="93"/>
                </a:cubicBezTo>
                <a:cubicBezTo>
                  <a:pt x="295" y="93"/>
                  <a:pt x="296" y="93"/>
                  <a:pt x="296" y="93"/>
                </a:cubicBezTo>
                <a:cubicBezTo>
                  <a:pt x="296" y="93"/>
                  <a:pt x="296" y="93"/>
                  <a:pt x="296" y="93"/>
                </a:cubicBezTo>
                <a:cubicBezTo>
                  <a:pt x="296" y="93"/>
                  <a:pt x="296" y="93"/>
                  <a:pt x="296" y="93"/>
                </a:cubicBezTo>
                <a:cubicBezTo>
                  <a:pt x="297" y="93"/>
                  <a:pt x="297" y="93"/>
                  <a:pt x="298" y="93"/>
                </a:cubicBezTo>
                <a:cubicBezTo>
                  <a:pt x="298" y="93"/>
                  <a:pt x="298" y="93"/>
                  <a:pt x="298" y="93"/>
                </a:cubicBezTo>
                <a:cubicBezTo>
                  <a:pt x="298" y="93"/>
                  <a:pt x="298" y="93"/>
                  <a:pt x="298" y="93"/>
                </a:cubicBezTo>
                <a:cubicBezTo>
                  <a:pt x="298" y="93"/>
                  <a:pt x="298" y="92"/>
                  <a:pt x="299" y="92"/>
                </a:cubicBezTo>
                <a:cubicBezTo>
                  <a:pt x="299" y="92"/>
                  <a:pt x="299" y="92"/>
                  <a:pt x="299" y="92"/>
                </a:cubicBezTo>
                <a:cubicBezTo>
                  <a:pt x="299" y="92"/>
                  <a:pt x="299" y="92"/>
                  <a:pt x="299" y="92"/>
                </a:cubicBezTo>
                <a:cubicBezTo>
                  <a:pt x="299" y="92"/>
                  <a:pt x="299" y="92"/>
                  <a:pt x="299" y="92"/>
                </a:cubicBezTo>
                <a:cubicBezTo>
                  <a:pt x="299" y="92"/>
                  <a:pt x="299" y="92"/>
                  <a:pt x="299" y="92"/>
                </a:cubicBezTo>
                <a:cubicBezTo>
                  <a:pt x="299" y="92"/>
                  <a:pt x="299" y="91"/>
                  <a:pt x="299" y="91"/>
                </a:cubicBezTo>
                <a:cubicBezTo>
                  <a:pt x="299" y="91"/>
                  <a:pt x="299" y="91"/>
                  <a:pt x="299" y="91"/>
                </a:cubicBezTo>
                <a:cubicBezTo>
                  <a:pt x="299" y="92"/>
                  <a:pt x="299" y="92"/>
                  <a:pt x="299" y="92"/>
                </a:cubicBezTo>
                <a:cubicBezTo>
                  <a:pt x="299" y="92"/>
                  <a:pt x="299" y="92"/>
                  <a:pt x="299" y="92"/>
                </a:cubicBezTo>
                <a:cubicBezTo>
                  <a:pt x="299" y="92"/>
                  <a:pt x="299" y="92"/>
                  <a:pt x="299" y="92"/>
                </a:cubicBezTo>
                <a:cubicBezTo>
                  <a:pt x="299" y="92"/>
                  <a:pt x="299" y="92"/>
                  <a:pt x="299" y="92"/>
                </a:cubicBezTo>
                <a:cubicBezTo>
                  <a:pt x="299" y="92"/>
                  <a:pt x="299" y="92"/>
                  <a:pt x="299" y="92"/>
                </a:cubicBezTo>
                <a:cubicBezTo>
                  <a:pt x="299" y="92"/>
                  <a:pt x="299" y="92"/>
                  <a:pt x="299" y="92"/>
                </a:cubicBezTo>
                <a:cubicBezTo>
                  <a:pt x="299" y="92"/>
                  <a:pt x="299" y="92"/>
                  <a:pt x="299" y="93"/>
                </a:cubicBezTo>
                <a:cubicBezTo>
                  <a:pt x="299" y="93"/>
                  <a:pt x="299" y="93"/>
                  <a:pt x="298" y="93"/>
                </a:cubicBezTo>
                <a:cubicBezTo>
                  <a:pt x="298" y="93"/>
                  <a:pt x="298" y="93"/>
                  <a:pt x="298" y="93"/>
                </a:cubicBezTo>
                <a:cubicBezTo>
                  <a:pt x="298" y="93"/>
                  <a:pt x="298" y="93"/>
                  <a:pt x="298" y="93"/>
                </a:cubicBezTo>
                <a:cubicBezTo>
                  <a:pt x="298" y="93"/>
                  <a:pt x="299" y="93"/>
                  <a:pt x="299" y="93"/>
                </a:cubicBezTo>
                <a:cubicBezTo>
                  <a:pt x="299" y="93"/>
                  <a:pt x="299" y="93"/>
                  <a:pt x="299" y="94"/>
                </a:cubicBezTo>
                <a:cubicBezTo>
                  <a:pt x="299" y="94"/>
                  <a:pt x="299" y="94"/>
                  <a:pt x="300" y="94"/>
                </a:cubicBezTo>
                <a:cubicBezTo>
                  <a:pt x="300" y="94"/>
                  <a:pt x="300" y="94"/>
                  <a:pt x="300" y="94"/>
                </a:cubicBezTo>
                <a:cubicBezTo>
                  <a:pt x="300" y="94"/>
                  <a:pt x="300" y="94"/>
                  <a:pt x="300" y="94"/>
                </a:cubicBezTo>
                <a:cubicBezTo>
                  <a:pt x="300" y="94"/>
                  <a:pt x="300" y="94"/>
                  <a:pt x="300" y="94"/>
                </a:cubicBezTo>
                <a:cubicBezTo>
                  <a:pt x="300" y="94"/>
                  <a:pt x="300" y="94"/>
                  <a:pt x="300" y="94"/>
                </a:cubicBezTo>
                <a:cubicBezTo>
                  <a:pt x="300" y="94"/>
                  <a:pt x="300" y="95"/>
                  <a:pt x="300" y="95"/>
                </a:cubicBezTo>
                <a:cubicBezTo>
                  <a:pt x="300" y="95"/>
                  <a:pt x="301" y="95"/>
                  <a:pt x="301" y="95"/>
                </a:cubicBezTo>
                <a:cubicBezTo>
                  <a:pt x="301" y="95"/>
                  <a:pt x="301" y="95"/>
                  <a:pt x="301" y="95"/>
                </a:cubicBezTo>
                <a:cubicBezTo>
                  <a:pt x="301" y="95"/>
                  <a:pt x="301" y="95"/>
                  <a:pt x="301" y="95"/>
                </a:cubicBezTo>
                <a:cubicBezTo>
                  <a:pt x="301" y="95"/>
                  <a:pt x="301" y="95"/>
                  <a:pt x="301" y="95"/>
                </a:cubicBezTo>
                <a:cubicBezTo>
                  <a:pt x="302" y="95"/>
                  <a:pt x="302" y="95"/>
                  <a:pt x="302" y="95"/>
                </a:cubicBezTo>
                <a:cubicBezTo>
                  <a:pt x="302" y="95"/>
                  <a:pt x="302" y="95"/>
                  <a:pt x="302" y="95"/>
                </a:cubicBezTo>
                <a:cubicBezTo>
                  <a:pt x="302" y="95"/>
                  <a:pt x="302" y="95"/>
                  <a:pt x="302" y="95"/>
                </a:cubicBezTo>
                <a:cubicBezTo>
                  <a:pt x="302" y="95"/>
                  <a:pt x="302" y="95"/>
                  <a:pt x="301" y="95"/>
                </a:cubicBezTo>
                <a:cubicBezTo>
                  <a:pt x="301" y="95"/>
                  <a:pt x="301" y="95"/>
                  <a:pt x="301" y="95"/>
                </a:cubicBezTo>
                <a:cubicBezTo>
                  <a:pt x="301" y="95"/>
                  <a:pt x="301" y="96"/>
                  <a:pt x="302" y="96"/>
                </a:cubicBezTo>
                <a:cubicBezTo>
                  <a:pt x="302" y="96"/>
                  <a:pt x="302" y="96"/>
                  <a:pt x="302" y="96"/>
                </a:cubicBezTo>
                <a:cubicBezTo>
                  <a:pt x="302" y="97"/>
                  <a:pt x="302" y="97"/>
                  <a:pt x="303" y="97"/>
                </a:cubicBezTo>
                <a:cubicBezTo>
                  <a:pt x="303" y="97"/>
                  <a:pt x="303" y="97"/>
                  <a:pt x="303" y="98"/>
                </a:cubicBezTo>
                <a:cubicBezTo>
                  <a:pt x="303" y="98"/>
                  <a:pt x="303" y="98"/>
                  <a:pt x="304" y="98"/>
                </a:cubicBezTo>
                <a:cubicBezTo>
                  <a:pt x="304" y="98"/>
                  <a:pt x="304" y="98"/>
                  <a:pt x="304" y="99"/>
                </a:cubicBezTo>
                <a:cubicBezTo>
                  <a:pt x="304" y="99"/>
                  <a:pt x="304" y="99"/>
                  <a:pt x="305" y="99"/>
                </a:cubicBezTo>
                <a:cubicBezTo>
                  <a:pt x="305" y="99"/>
                  <a:pt x="305" y="99"/>
                  <a:pt x="305" y="99"/>
                </a:cubicBezTo>
                <a:cubicBezTo>
                  <a:pt x="305" y="99"/>
                  <a:pt x="305" y="99"/>
                  <a:pt x="306" y="100"/>
                </a:cubicBezTo>
                <a:lnTo>
                  <a:pt x="306" y="84"/>
                </a:lnTo>
                <a:close/>
                <a:moveTo>
                  <a:pt x="241" y="92"/>
                </a:moveTo>
                <a:cubicBezTo>
                  <a:pt x="241" y="92"/>
                  <a:pt x="241" y="92"/>
                  <a:pt x="241" y="92"/>
                </a:cubicBezTo>
                <a:cubicBezTo>
                  <a:pt x="241" y="92"/>
                  <a:pt x="241" y="92"/>
                  <a:pt x="241" y="92"/>
                </a:cubicBezTo>
                <a:cubicBezTo>
                  <a:pt x="241" y="92"/>
                  <a:pt x="241" y="92"/>
                  <a:pt x="240" y="92"/>
                </a:cubicBezTo>
                <a:cubicBezTo>
                  <a:pt x="240" y="92"/>
                  <a:pt x="240" y="92"/>
                  <a:pt x="240" y="92"/>
                </a:cubicBezTo>
                <a:cubicBezTo>
                  <a:pt x="240" y="92"/>
                  <a:pt x="240" y="92"/>
                  <a:pt x="240" y="92"/>
                </a:cubicBezTo>
                <a:cubicBezTo>
                  <a:pt x="240" y="92"/>
                  <a:pt x="240" y="92"/>
                  <a:pt x="240" y="92"/>
                </a:cubicBezTo>
                <a:cubicBezTo>
                  <a:pt x="240" y="92"/>
                  <a:pt x="240" y="92"/>
                  <a:pt x="240" y="92"/>
                </a:cubicBezTo>
                <a:cubicBezTo>
                  <a:pt x="240" y="93"/>
                  <a:pt x="240" y="93"/>
                  <a:pt x="240" y="93"/>
                </a:cubicBezTo>
                <a:cubicBezTo>
                  <a:pt x="240" y="93"/>
                  <a:pt x="239" y="93"/>
                  <a:pt x="239" y="93"/>
                </a:cubicBezTo>
                <a:cubicBezTo>
                  <a:pt x="239" y="93"/>
                  <a:pt x="239" y="93"/>
                  <a:pt x="239" y="93"/>
                </a:cubicBezTo>
                <a:cubicBezTo>
                  <a:pt x="239" y="93"/>
                  <a:pt x="239" y="93"/>
                  <a:pt x="239" y="93"/>
                </a:cubicBezTo>
                <a:cubicBezTo>
                  <a:pt x="239" y="93"/>
                  <a:pt x="239" y="93"/>
                  <a:pt x="239" y="93"/>
                </a:cubicBezTo>
                <a:cubicBezTo>
                  <a:pt x="239" y="94"/>
                  <a:pt x="239" y="94"/>
                  <a:pt x="239" y="94"/>
                </a:cubicBezTo>
                <a:cubicBezTo>
                  <a:pt x="239" y="94"/>
                  <a:pt x="239" y="94"/>
                  <a:pt x="239" y="94"/>
                </a:cubicBezTo>
                <a:cubicBezTo>
                  <a:pt x="239" y="94"/>
                  <a:pt x="239" y="94"/>
                  <a:pt x="239" y="93"/>
                </a:cubicBezTo>
                <a:cubicBezTo>
                  <a:pt x="239" y="93"/>
                  <a:pt x="239" y="93"/>
                  <a:pt x="239" y="93"/>
                </a:cubicBezTo>
                <a:cubicBezTo>
                  <a:pt x="239" y="93"/>
                  <a:pt x="239" y="93"/>
                  <a:pt x="239" y="93"/>
                </a:cubicBezTo>
                <a:cubicBezTo>
                  <a:pt x="239" y="93"/>
                  <a:pt x="239" y="93"/>
                  <a:pt x="240" y="93"/>
                </a:cubicBezTo>
                <a:cubicBezTo>
                  <a:pt x="240" y="93"/>
                  <a:pt x="240" y="93"/>
                  <a:pt x="240" y="93"/>
                </a:cubicBezTo>
                <a:cubicBezTo>
                  <a:pt x="240" y="93"/>
                  <a:pt x="240" y="93"/>
                  <a:pt x="240" y="93"/>
                </a:cubicBezTo>
                <a:cubicBezTo>
                  <a:pt x="241" y="93"/>
                  <a:pt x="241" y="93"/>
                  <a:pt x="241" y="92"/>
                </a:cubicBezTo>
                <a:cubicBezTo>
                  <a:pt x="241" y="92"/>
                  <a:pt x="241" y="92"/>
                  <a:pt x="241" y="92"/>
                </a:cubicBezTo>
                <a:cubicBezTo>
                  <a:pt x="241" y="92"/>
                  <a:pt x="241" y="92"/>
                  <a:pt x="241" y="92"/>
                </a:cubicBezTo>
                <a:close/>
                <a:moveTo>
                  <a:pt x="240" y="88"/>
                </a:moveTo>
                <a:cubicBezTo>
                  <a:pt x="241" y="88"/>
                  <a:pt x="241" y="88"/>
                  <a:pt x="241" y="88"/>
                </a:cubicBezTo>
                <a:cubicBezTo>
                  <a:pt x="241" y="88"/>
                  <a:pt x="241" y="88"/>
                  <a:pt x="241" y="87"/>
                </a:cubicBezTo>
                <a:cubicBezTo>
                  <a:pt x="241" y="87"/>
                  <a:pt x="241" y="87"/>
                  <a:pt x="241" y="87"/>
                </a:cubicBezTo>
                <a:cubicBezTo>
                  <a:pt x="241" y="87"/>
                  <a:pt x="241" y="87"/>
                  <a:pt x="241" y="87"/>
                </a:cubicBezTo>
                <a:cubicBezTo>
                  <a:pt x="240" y="87"/>
                  <a:pt x="240" y="87"/>
                  <a:pt x="240" y="87"/>
                </a:cubicBezTo>
                <a:cubicBezTo>
                  <a:pt x="240" y="87"/>
                  <a:pt x="240" y="87"/>
                  <a:pt x="240" y="88"/>
                </a:cubicBezTo>
                <a:cubicBezTo>
                  <a:pt x="240" y="88"/>
                  <a:pt x="240" y="88"/>
                  <a:pt x="240" y="88"/>
                </a:cubicBezTo>
                <a:cubicBezTo>
                  <a:pt x="240" y="88"/>
                  <a:pt x="240" y="88"/>
                  <a:pt x="240" y="88"/>
                </a:cubicBezTo>
                <a:cubicBezTo>
                  <a:pt x="240" y="88"/>
                  <a:pt x="240" y="88"/>
                  <a:pt x="240" y="88"/>
                </a:cubicBezTo>
                <a:cubicBezTo>
                  <a:pt x="240" y="88"/>
                  <a:pt x="240" y="88"/>
                  <a:pt x="240" y="88"/>
                </a:cubicBezTo>
                <a:close/>
                <a:moveTo>
                  <a:pt x="252" y="75"/>
                </a:moveTo>
                <a:cubicBezTo>
                  <a:pt x="252" y="75"/>
                  <a:pt x="252" y="75"/>
                  <a:pt x="252" y="75"/>
                </a:cubicBezTo>
                <a:cubicBezTo>
                  <a:pt x="252" y="75"/>
                  <a:pt x="252" y="75"/>
                  <a:pt x="252" y="75"/>
                </a:cubicBezTo>
                <a:cubicBezTo>
                  <a:pt x="252" y="75"/>
                  <a:pt x="252" y="75"/>
                  <a:pt x="252" y="75"/>
                </a:cubicBezTo>
                <a:cubicBezTo>
                  <a:pt x="252" y="75"/>
                  <a:pt x="252" y="75"/>
                  <a:pt x="252" y="75"/>
                </a:cubicBezTo>
                <a:cubicBezTo>
                  <a:pt x="252" y="75"/>
                  <a:pt x="251" y="75"/>
                  <a:pt x="251" y="75"/>
                </a:cubicBezTo>
                <a:cubicBezTo>
                  <a:pt x="251" y="75"/>
                  <a:pt x="251" y="75"/>
                  <a:pt x="251" y="75"/>
                </a:cubicBezTo>
                <a:cubicBezTo>
                  <a:pt x="251" y="75"/>
                  <a:pt x="251" y="75"/>
                  <a:pt x="251" y="75"/>
                </a:cubicBezTo>
                <a:cubicBezTo>
                  <a:pt x="251" y="75"/>
                  <a:pt x="251" y="75"/>
                  <a:pt x="251" y="75"/>
                </a:cubicBezTo>
                <a:cubicBezTo>
                  <a:pt x="251" y="76"/>
                  <a:pt x="251" y="76"/>
                  <a:pt x="251" y="76"/>
                </a:cubicBezTo>
                <a:cubicBezTo>
                  <a:pt x="251" y="76"/>
                  <a:pt x="251" y="76"/>
                  <a:pt x="251" y="76"/>
                </a:cubicBezTo>
                <a:cubicBezTo>
                  <a:pt x="251" y="76"/>
                  <a:pt x="251" y="76"/>
                  <a:pt x="251" y="76"/>
                </a:cubicBezTo>
                <a:cubicBezTo>
                  <a:pt x="251" y="76"/>
                  <a:pt x="251" y="76"/>
                  <a:pt x="251" y="76"/>
                </a:cubicBezTo>
                <a:cubicBezTo>
                  <a:pt x="252" y="76"/>
                  <a:pt x="252" y="76"/>
                  <a:pt x="252" y="76"/>
                </a:cubicBezTo>
                <a:cubicBezTo>
                  <a:pt x="252" y="77"/>
                  <a:pt x="252" y="77"/>
                  <a:pt x="252" y="77"/>
                </a:cubicBezTo>
                <a:cubicBezTo>
                  <a:pt x="251" y="77"/>
                  <a:pt x="251" y="76"/>
                  <a:pt x="251" y="76"/>
                </a:cubicBezTo>
                <a:cubicBezTo>
                  <a:pt x="251" y="76"/>
                  <a:pt x="251" y="76"/>
                  <a:pt x="251" y="77"/>
                </a:cubicBezTo>
                <a:cubicBezTo>
                  <a:pt x="251" y="77"/>
                  <a:pt x="251" y="77"/>
                  <a:pt x="251" y="77"/>
                </a:cubicBezTo>
                <a:cubicBezTo>
                  <a:pt x="251" y="77"/>
                  <a:pt x="251" y="77"/>
                  <a:pt x="251" y="77"/>
                </a:cubicBezTo>
                <a:cubicBezTo>
                  <a:pt x="251" y="77"/>
                  <a:pt x="251" y="77"/>
                  <a:pt x="251" y="77"/>
                </a:cubicBezTo>
                <a:cubicBezTo>
                  <a:pt x="251" y="77"/>
                  <a:pt x="251" y="77"/>
                  <a:pt x="251" y="77"/>
                </a:cubicBezTo>
                <a:cubicBezTo>
                  <a:pt x="251" y="77"/>
                  <a:pt x="251" y="77"/>
                  <a:pt x="252" y="77"/>
                </a:cubicBezTo>
                <a:cubicBezTo>
                  <a:pt x="252" y="77"/>
                  <a:pt x="252" y="77"/>
                  <a:pt x="252" y="77"/>
                </a:cubicBezTo>
                <a:cubicBezTo>
                  <a:pt x="252" y="77"/>
                  <a:pt x="252" y="77"/>
                  <a:pt x="252" y="77"/>
                </a:cubicBezTo>
                <a:cubicBezTo>
                  <a:pt x="252" y="77"/>
                  <a:pt x="252" y="77"/>
                  <a:pt x="252" y="77"/>
                </a:cubicBezTo>
                <a:cubicBezTo>
                  <a:pt x="252" y="77"/>
                  <a:pt x="252" y="77"/>
                  <a:pt x="252" y="77"/>
                </a:cubicBezTo>
                <a:cubicBezTo>
                  <a:pt x="252" y="77"/>
                  <a:pt x="252" y="77"/>
                  <a:pt x="252" y="77"/>
                </a:cubicBezTo>
                <a:cubicBezTo>
                  <a:pt x="252" y="77"/>
                  <a:pt x="252" y="77"/>
                  <a:pt x="252" y="77"/>
                </a:cubicBezTo>
                <a:cubicBezTo>
                  <a:pt x="252" y="77"/>
                  <a:pt x="252" y="77"/>
                  <a:pt x="252" y="76"/>
                </a:cubicBezTo>
                <a:cubicBezTo>
                  <a:pt x="252" y="76"/>
                  <a:pt x="252" y="76"/>
                  <a:pt x="252" y="76"/>
                </a:cubicBezTo>
                <a:cubicBezTo>
                  <a:pt x="252" y="76"/>
                  <a:pt x="252" y="76"/>
                  <a:pt x="252" y="76"/>
                </a:cubicBezTo>
                <a:cubicBezTo>
                  <a:pt x="252" y="76"/>
                  <a:pt x="252" y="76"/>
                  <a:pt x="252" y="76"/>
                </a:cubicBezTo>
                <a:cubicBezTo>
                  <a:pt x="252" y="76"/>
                  <a:pt x="252" y="76"/>
                  <a:pt x="252" y="76"/>
                </a:cubicBezTo>
                <a:cubicBezTo>
                  <a:pt x="252" y="76"/>
                  <a:pt x="252" y="76"/>
                  <a:pt x="252" y="76"/>
                </a:cubicBezTo>
                <a:cubicBezTo>
                  <a:pt x="252" y="76"/>
                  <a:pt x="252" y="76"/>
                  <a:pt x="252" y="76"/>
                </a:cubicBezTo>
                <a:cubicBezTo>
                  <a:pt x="252" y="76"/>
                  <a:pt x="252" y="76"/>
                  <a:pt x="252" y="76"/>
                </a:cubicBezTo>
                <a:cubicBezTo>
                  <a:pt x="252" y="76"/>
                  <a:pt x="252" y="76"/>
                  <a:pt x="252" y="76"/>
                </a:cubicBezTo>
                <a:cubicBezTo>
                  <a:pt x="252" y="76"/>
                  <a:pt x="252" y="76"/>
                  <a:pt x="252" y="76"/>
                </a:cubicBezTo>
                <a:cubicBezTo>
                  <a:pt x="252" y="76"/>
                  <a:pt x="252" y="75"/>
                  <a:pt x="252" y="75"/>
                </a:cubicBezTo>
                <a:cubicBezTo>
                  <a:pt x="252" y="75"/>
                  <a:pt x="252" y="75"/>
                  <a:pt x="252" y="75"/>
                </a:cubicBezTo>
                <a:close/>
                <a:moveTo>
                  <a:pt x="246" y="85"/>
                </a:moveTo>
                <a:cubicBezTo>
                  <a:pt x="246" y="85"/>
                  <a:pt x="246" y="85"/>
                  <a:pt x="246" y="85"/>
                </a:cubicBezTo>
                <a:cubicBezTo>
                  <a:pt x="246" y="85"/>
                  <a:pt x="246" y="85"/>
                  <a:pt x="245" y="85"/>
                </a:cubicBezTo>
                <a:cubicBezTo>
                  <a:pt x="245" y="85"/>
                  <a:pt x="245" y="86"/>
                  <a:pt x="245" y="86"/>
                </a:cubicBezTo>
                <a:cubicBezTo>
                  <a:pt x="244" y="86"/>
                  <a:pt x="244" y="86"/>
                  <a:pt x="245" y="85"/>
                </a:cubicBezTo>
                <a:cubicBezTo>
                  <a:pt x="244" y="85"/>
                  <a:pt x="244" y="85"/>
                  <a:pt x="244" y="86"/>
                </a:cubicBezTo>
                <a:cubicBezTo>
                  <a:pt x="244" y="86"/>
                  <a:pt x="244" y="86"/>
                  <a:pt x="244" y="86"/>
                </a:cubicBezTo>
                <a:cubicBezTo>
                  <a:pt x="244" y="86"/>
                  <a:pt x="243" y="86"/>
                  <a:pt x="243" y="86"/>
                </a:cubicBezTo>
                <a:cubicBezTo>
                  <a:pt x="243" y="86"/>
                  <a:pt x="243" y="86"/>
                  <a:pt x="243" y="86"/>
                </a:cubicBezTo>
                <a:cubicBezTo>
                  <a:pt x="243" y="86"/>
                  <a:pt x="243" y="87"/>
                  <a:pt x="243" y="87"/>
                </a:cubicBezTo>
                <a:cubicBezTo>
                  <a:pt x="243" y="87"/>
                  <a:pt x="243" y="87"/>
                  <a:pt x="243" y="87"/>
                </a:cubicBezTo>
                <a:cubicBezTo>
                  <a:pt x="243" y="87"/>
                  <a:pt x="243" y="88"/>
                  <a:pt x="242" y="88"/>
                </a:cubicBezTo>
                <a:cubicBezTo>
                  <a:pt x="242" y="87"/>
                  <a:pt x="242" y="87"/>
                  <a:pt x="242" y="87"/>
                </a:cubicBezTo>
                <a:cubicBezTo>
                  <a:pt x="242" y="88"/>
                  <a:pt x="242" y="88"/>
                  <a:pt x="242" y="88"/>
                </a:cubicBezTo>
                <a:cubicBezTo>
                  <a:pt x="242" y="88"/>
                  <a:pt x="242" y="88"/>
                  <a:pt x="241" y="88"/>
                </a:cubicBezTo>
                <a:cubicBezTo>
                  <a:pt x="241" y="89"/>
                  <a:pt x="241" y="89"/>
                  <a:pt x="241" y="89"/>
                </a:cubicBezTo>
                <a:cubicBezTo>
                  <a:pt x="242" y="89"/>
                  <a:pt x="242" y="89"/>
                  <a:pt x="242" y="89"/>
                </a:cubicBezTo>
                <a:cubicBezTo>
                  <a:pt x="242" y="89"/>
                  <a:pt x="241" y="89"/>
                  <a:pt x="241" y="89"/>
                </a:cubicBezTo>
                <a:cubicBezTo>
                  <a:pt x="241" y="89"/>
                  <a:pt x="241" y="89"/>
                  <a:pt x="241" y="90"/>
                </a:cubicBezTo>
                <a:cubicBezTo>
                  <a:pt x="241" y="90"/>
                  <a:pt x="241" y="90"/>
                  <a:pt x="241" y="90"/>
                </a:cubicBezTo>
                <a:cubicBezTo>
                  <a:pt x="241" y="90"/>
                  <a:pt x="241" y="90"/>
                  <a:pt x="241" y="90"/>
                </a:cubicBezTo>
                <a:cubicBezTo>
                  <a:pt x="241" y="90"/>
                  <a:pt x="241" y="90"/>
                  <a:pt x="241" y="90"/>
                </a:cubicBezTo>
                <a:cubicBezTo>
                  <a:pt x="241" y="90"/>
                  <a:pt x="241" y="90"/>
                  <a:pt x="241" y="90"/>
                </a:cubicBezTo>
                <a:cubicBezTo>
                  <a:pt x="241" y="91"/>
                  <a:pt x="241" y="91"/>
                  <a:pt x="241" y="91"/>
                </a:cubicBezTo>
                <a:cubicBezTo>
                  <a:pt x="241" y="91"/>
                  <a:pt x="241" y="91"/>
                  <a:pt x="241" y="91"/>
                </a:cubicBezTo>
                <a:cubicBezTo>
                  <a:pt x="241" y="91"/>
                  <a:pt x="242" y="91"/>
                  <a:pt x="242" y="91"/>
                </a:cubicBezTo>
                <a:cubicBezTo>
                  <a:pt x="242" y="91"/>
                  <a:pt x="242" y="91"/>
                  <a:pt x="242" y="91"/>
                </a:cubicBezTo>
                <a:cubicBezTo>
                  <a:pt x="242" y="91"/>
                  <a:pt x="242" y="91"/>
                  <a:pt x="242" y="92"/>
                </a:cubicBezTo>
                <a:cubicBezTo>
                  <a:pt x="242" y="92"/>
                  <a:pt x="242" y="91"/>
                  <a:pt x="242" y="91"/>
                </a:cubicBezTo>
                <a:cubicBezTo>
                  <a:pt x="242" y="91"/>
                  <a:pt x="242" y="91"/>
                  <a:pt x="243" y="91"/>
                </a:cubicBezTo>
                <a:cubicBezTo>
                  <a:pt x="243" y="90"/>
                  <a:pt x="243" y="90"/>
                  <a:pt x="243" y="90"/>
                </a:cubicBezTo>
                <a:cubicBezTo>
                  <a:pt x="243" y="90"/>
                  <a:pt x="243" y="90"/>
                  <a:pt x="243" y="90"/>
                </a:cubicBezTo>
                <a:cubicBezTo>
                  <a:pt x="244" y="89"/>
                  <a:pt x="244" y="89"/>
                  <a:pt x="244" y="89"/>
                </a:cubicBezTo>
                <a:cubicBezTo>
                  <a:pt x="244" y="89"/>
                  <a:pt x="244" y="89"/>
                  <a:pt x="244" y="89"/>
                </a:cubicBezTo>
                <a:cubicBezTo>
                  <a:pt x="244" y="89"/>
                  <a:pt x="244" y="88"/>
                  <a:pt x="244" y="88"/>
                </a:cubicBezTo>
                <a:cubicBezTo>
                  <a:pt x="245" y="88"/>
                  <a:pt x="244" y="88"/>
                  <a:pt x="245" y="88"/>
                </a:cubicBezTo>
                <a:cubicBezTo>
                  <a:pt x="245" y="88"/>
                  <a:pt x="245" y="88"/>
                  <a:pt x="245" y="88"/>
                </a:cubicBezTo>
                <a:cubicBezTo>
                  <a:pt x="245" y="87"/>
                  <a:pt x="245" y="88"/>
                  <a:pt x="245" y="87"/>
                </a:cubicBezTo>
                <a:cubicBezTo>
                  <a:pt x="245" y="87"/>
                  <a:pt x="245" y="87"/>
                  <a:pt x="245" y="87"/>
                </a:cubicBezTo>
                <a:cubicBezTo>
                  <a:pt x="245" y="87"/>
                  <a:pt x="245" y="87"/>
                  <a:pt x="245" y="87"/>
                </a:cubicBezTo>
                <a:cubicBezTo>
                  <a:pt x="245" y="87"/>
                  <a:pt x="245" y="87"/>
                  <a:pt x="244" y="87"/>
                </a:cubicBezTo>
                <a:cubicBezTo>
                  <a:pt x="244" y="86"/>
                  <a:pt x="245" y="86"/>
                  <a:pt x="245" y="86"/>
                </a:cubicBezTo>
                <a:cubicBezTo>
                  <a:pt x="245" y="86"/>
                  <a:pt x="245" y="86"/>
                  <a:pt x="245" y="86"/>
                </a:cubicBezTo>
                <a:cubicBezTo>
                  <a:pt x="245" y="86"/>
                  <a:pt x="245" y="86"/>
                  <a:pt x="245" y="86"/>
                </a:cubicBezTo>
                <a:cubicBezTo>
                  <a:pt x="245" y="86"/>
                  <a:pt x="245" y="86"/>
                  <a:pt x="246" y="86"/>
                </a:cubicBezTo>
                <a:cubicBezTo>
                  <a:pt x="246" y="86"/>
                  <a:pt x="246" y="86"/>
                  <a:pt x="246" y="86"/>
                </a:cubicBezTo>
                <a:cubicBezTo>
                  <a:pt x="246" y="86"/>
                  <a:pt x="247" y="86"/>
                  <a:pt x="247" y="86"/>
                </a:cubicBezTo>
                <a:cubicBezTo>
                  <a:pt x="247" y="86"/>
                  <a:pt x="246" y="86"/>
                  <a:pt x="246" y="86"/>
                </a:cubicBezTo>
                <a:cubicBezTo>
                  <a:pt x="246" y="85"/>
                  <a:pt x="246" y="85"/>
                  <a:pt x="246" y="85"/>
                </a:cubicBezTo>
                <a:close/>
                <a:moveTo>
                  <a:pt x="219" y="59"/>
                </a:moveTo>
                <a:cubicBezTo>
                  <a:pt x="218" y="59"/>
                  <a:pt x="218" y="59"/>
                  <a:pt x="218" y="59"/>
                </a:cubicBezTo>
                <a:cubicBezTo>
                  <a:pt x="218" y="59"/>
                  <a:pt x="218" y="59"/>
                  <a:pt x="218" y="59"/>
                </a:cubicBezTo>
                <a:cubicBezTo>
                  <a:pt x="218" y="59"/>
                  <a:pt x="218" y="59"/>
                  <a:pt x="218" y="59"/>
                </a:cubicBezTo>
                <a:cubicBezTo>
                  <a:pt x="218" y="59"/>
                  <a:pt x="219" y="59"/>
                  <a:pt x="219" y="59"/>
                </a:cubicBezTo>
                <a:cubicBezTo>
                  <a:pt x="219" y="59"/>
                  <a:pt x="219" y="59"/>
                  <a:pt x="219" y="59"/>
                </a:cubicBezTo>
                <a:cubicBezTo>
                  <a:pt x="219" y="59"/>
                  <a:pt x="219" y="59"/>
                  <a:pt x="219" y="59"/>
                </a:cubicBezTo>
                <a:cubicBezTo>
                  <a:pt x="219" y="59"/>
                  <a:pt x="219" y="58"/>
                  <a:pt x="219" y="59"/>
                </a:cubicBezTo>
                <a:close/>
                <a:moveTo>
                  <a:pt x="66" y="76"/>
                </a:moveTo>
                <a:cubicBezTo>
                  <a:pt x="66" y="76"/>
                  <a:pt x="66" y="76"/>
                  <a:pt x="66" y="76"/>
                </a:cubicBezTo>
                <a:cubicBezTo>
                  <a:pt x="65" y="76"/>
                  <a:pt x="65" y="76"/>
                  <a:pt x="65" y="76"/>
                </a:cubicBezTo>
                <a:cubicBezTo>
                  <a:pt x="65" y="76"/>
                  <a:pt x="65" y="76"/>
                  <a:pt x="65" y="76"/>
                </a:cubicBezTo>
                <a:cubicBezTo>
                  <a:pt x="65" y="75"/>
                  <a:pt x="64" y="75"/>
                  <a:pt x="64" y="75"/>
                </a:cubicBezTo>
                <a:cubicBezTo>
                  <a:pt x="64" y="75"/>
                  <a:pt x="64" y="75"/>
                  <a:pt x="64" y="75"/>
                </a:cubicBezTo>
                <a:cubicBezTo>
                  <a:pt x="64" y="75"/>
                  <a:pt x="64" y="75"/>
                  <a:pt x="64" y="75"/>
                </a:cubicBezTo>
                <a:cubicBezTo>
                  <a:pt x="63" y="75"/>
                  <a:pt x="63" y="75"/>
                  <a:pt x="63" y="74"/>
                </a:cubicBezTo>
                <a:cubicBezTo>
                  <a:pt x="63" y="74"/>
                  <a:pt x="63" y="74"/>
                  <a:pt x="63" y="74"/>
                </a:cubicBezTo>
                <a:cubicBezTo>
                  <a:pt x="63" y="74"/>
                  <a:pt x="63" y="74"/>
                  <a:pt x="62" y="74"/>
                </a:cubicBezTo>
                <a:cubicBezTo>
                  <a:pt x="62" y="74"/>
                  <a:pt x="62" y="74"/>
                  <a:pt x="62" y="75"/>
                </a:cubicBezTo>
                <a:cubicBezTo>
                  <a:pt x="62" y="75"/>
                  <a:pt x="62" y="75"/>
                  <a:pt x="62" y="75"/>
                </a:cubicBezTo>
                <a:cubicBezTo>
                  <a:pt x="62" y="75"/>
                  <a:pt x="62" y="75"/>
                  <a:pt x="62" y="75"/>
                </a:cubicBezTo>
                <a:cubicBezTo>
                  <a:pt x="63" y="75"/>
                  <a:pt x="63" y="76"/>
                  <a:pt x="63" y="76"/>
                </a:cubicBezTo>
                <a:cubicBezTo>
                  <a:pt x="63" y="76"/>
                  <a:pt x="63" y="76"/>
                  <a:pt x="63" y="76"/>
                </a:cubicBezTo>
                <a:cubicBezTo>
                  <a:pt x="63" y="76"/>
                  <a:pt x="63" y="76"/>
                  <a:pt x="63" y="76"/>
                </a:cubicBezTo>
                <a:cubicBezTo>
                  <a:pt x="63" y="76"/>
                  <a:pt x="63" y="76"/>
                  <a:pt x="63" y="76"/>
                </a:cubicBezTo>
                <a:cubicBezTo>
                  <a:pt x="63" y="76"/>
                  <a:pt x="63" y="76"/>
                  <a:pt x="63" y="76"/>
                </a:cubicBezTo>
                <a:cubicBezTo>
                  <a:pt x="63" y="77"/>
                  <a:pt x="63" y="77"/>
                  <a:pt x="63" y="77"/>
                </a:cubicBezTo>
                <a:cubicBezTo>
                  <a:pt x="63" y="77"/>
                  <a:pt x="63" y="77"/>
                  <a:pt x="63" y="77"/>
                </a:cubicBezTo>
                <a:cubicBezTo>
                  <a:pt x="63" y="77"/>
                  <a:pt x="63" y="77"/>
                  <a:pt x="63" y="77"/>
                </a:cubicBezTo>
                <a:cubicBezTo>
                  <a:pt x="63" y="77"/>
                  <a:pt x="63" y="77"/>
                  <a:pt x="63" y="77"/>
                </a:cubicBezTo>
                <a:cubicBezTo>
                  <a:pt x="63" y="77"/>
                  <a:pt x="62" y="77"/>
                  <a:pt x="62" y="77"/>
                </a:cubicBezTo>
                <a:cubicBezTo>
                  <a:pt x="62" y="77"/>
                  <a:pt x="62" y="76"/>
                  <a:pt x="62" y="76"/>
                </a:cubicBezTo>
                <a:cubicBezTo>
                  <a:pt x="62" y="76"/>
                  <a:pt x="61" y="76"/>
                  <a:pt x="61" y="76"/>
                </a:cubicBezTo>
                <a:cubicBezTo>
                  <a:pt x="61" y="76"/>
                  <a:pt x="61" y="76"/>
                  <a:pt x="61" y="76"/>
                </a:cubicBezTo>
                <a:cubicBezTo>
                  <a:pt x="61" y="76"/>
                  <a:pt x="61" y="75"/>
                  <a:pt x="61" y="75"/>
                </a:cubicBezTo>
                <a:cubicBezTo>
                  <a:pt x="61" y="75"/>
                  <a:pt x="61" y="75"/>
                  <a:pt x="61" y="75"/>
                </a:cubicBezTo>
                <a:cubicBezTo>
                  <a:pt x="61" y="75"/>
                  <a:pt x="61" y="75"/>
                  <a:pt x="61" y="75"/>
                </a:cubicBezTo>
                <a:cubicBezTo>
                  <a:pt x="61" y="75"/>
                  <a:pt x="61" y="75"/>
                  <a:pt x="61" y="75"/>
                </a:cubicBezTo>
                <a:cubicBezTo>
                  <a:pt x="61" y="75"/>
                  <a:pt x="61" y="75"/>
                  <a:pt x="60" y="75"/>
                </a:cubicBezTo>
                <a:cubicBezTo>
                  <a:pt x="60" y="75"/>
                  <a:pt x="60" y="74"/>
                  <a:pt x="60" y="74"/>
                </a:cubicBezTo>
                <a:cubicBezTo>
                  <a:pt x="60" y="74"/>
                  <a:pt x="60" y="74"/>
                  <a:pt x="59" y="74"/>
                </a:cubicBezTo>
                <a:cubicBezTo>
                  <a:pt x="59" y="74"/>
                  <a:pt x="59" y="74"/>
                  <a:pt x="59" y="74"/>
                </a:cubicBezTo>
                <a:cubicBezTo>
                  <a:pt x="59" y="74"/>
                  <a:pt x="59" y="73"/>
                  <a:pt x="59" y="73"/>
                </a:cubicBezTo>
                <a:cubicBezTo>
                  <a:pt x="59" y="73"/>
                  <a:pt x="59" y="73"/>
                  <a:pt x="59" y="73"/>
                </a:cubicBezTo>
                <a:cubicBezTo>
                  <a:pt x="59" y="73"/>
                  <a:pt x="58" y="73"/>
                  <a:pt x="58" y="73"/>
                </a:cubicBezTo>
                <a:cubicBezTo>
                  <a:pt x="58" y="72"/>
                  <a:pt x="58" y="72"/>
                  <a:pt x="58" y="72"/>
                </a:cubicBezTo>
                <a:cubicBezTo>
                  <a:pt x="58" y="72"/>
                  <a:pt x="58" y="72"/>
                  <a:pt x="58" y="72"/>
                </a:cubicBezTo>
                <a:cubicBezTo>
                  <a:pt x="58" y="72"/>
                  <a:pt x="58" y="72"/>
                  <a:pt x="58" y="72"/>
                </a:cubicBezTo>
                <a:cubicBezTo>
                  <a:pt x="58" y="72"/>
                  <a:pt x="58" y="72"/>
                  <a:pt x="58" y="72"/>
                </a:cubicBezTo>
                <a:cubicBezTo>
                  <a:pt x="58" y="72"/>
                  <a:pt x="57" y="71"/>
                  <a:pt x="57" y="71"/>
                </a:cubicBezTo>
                <a:cubicBezTo>
                  <a:pt x="57" y="71"/>
                  <a:pt x="57" y="71"/>
                  <a:pt x="57" y="71"/>
                </a:cubicBezTo>
                <a:cubicBezTo>
                  <a:pt x="57" y="71"/>
                  <a:pt x="57" y="71"/>
                  <a:pt x="57" y="71"/>
                </a:cubicBezTo>
                <a:cubicBezTo>
                  <a:pt x="57" y="71"/>
                  <a:pt x="57" y="71"/>
                  <a:pt x="57" y="71"/>
                </a:cubicBezTo>
                <a:cubicBezTo>
                  <a:pt x="56" y="71"/>
                  <a:pt x="56" y="71"/>
                  <a:pt x="56" y="71"/>
                </a:cubicBezTo>
                <a:cubicBezTo>
                  <a:pt x="56" y="71"/>
                  <a:pt x="56" y="71"/>
                  <a:pt x="56" y="71"/>
                </a:cubicBezTo>
                <a:cubicBezTo>
                  <a:pt x="56" y="71"/>
                  <a:pt x="56" y="71"/>
                  <a:pt x="56" y="71"/>
                </a:cubicBezTo>
                <a:cubicBezTo>
                  <a:pt x="56" y="71"/>
                  <a:pt x="56" y="71"/>
                  <a:pt x="56" y="70"/>
                </a:cubicBezTo>
                <a:cubicBezTo>
                  <a:pt x="56" y="70"/>
                  <a:pt x="56" y="70"/>
                  <a:pt x="56" y="70"/>
                </a:cubicBezTo>
                <a:cubicBezTo>
                  <a:pt x="56" y="70"/>
                  <a:pt x="56" y="70"/>
                  <a:pt x="56" y="70"/>
                </a:cubicBezTo>
                <a:cubicBezTo>
                  <a:pt x="56" y="70"/>
                  <a:pt x="56" y="70"/>
                  <a:pt x="56" y="70"/>
                </a:cubicBezTo>
                <a:cubicBezTo>
                  <a:pt x="56" y="70"/>
                  <a:pt x="55" y="70"/>
                  <a:pt x="55" y="70"/>
                </a:cubicBezTo>
                <a:cubicBezTo>
                  <a:pt x="55" y="70"/>
                  <a:pt x="55" y="70"/>
                  <a:pt x="55" y="70"/>
                </a:cubicBezTo>
                <a:cubicBezTo>
                  <a:pt x="55" y="70"/>
                  <a:pt x="55" y="70"/>
                  <a:pt x="55" y="70"/>
                </a:cubicBezTo>
                <a:cubicBezTo>
                  <a:pt x="55" y="70"/>
                  <a:pt x="54" y="70"/>
                  <a:pt x="54" y="70"/>
                </a:cubicBezTo>
                <a:cubicBezTo>
                  <a:pt x="54" y="70"/>
                  <a:pt x="54" y="70"/>
                  <a:pt x="54" y="70"/>
                </a:cubicBezTo>
                <a:cubicBezTo>
                  <a:pt x="54" y="70"/>
                  <a:pt x="54" y="69"/>
                  <a:pt x="54" y="69"/>
                </a:cubicBezTo>
                <a:cubicBezTo>
                  <a:pt x="54" y="69"/>
                  <a:pt x="54" y="69"/>
                  <a:pt x="54" y="69"/>
                </a:cubicBezTo>
                <a:cubicBezTo>
                  <a:pt x="54" y="69"/>
                  <a:pt x="53" y="68"/>
                  <a:pt x="53" y="68"/>
                </a:cubicBezTo>
                <a:cubicBezTo>
                  <a:pt x="53" y="68"/>
                  <a:pt x="52" y="68"/>
                  <a:pt x="52" y="68"/>
                </a:cubicBezTo>
                <a:cubicBezTo>
                  <a:pt x="52" y="68"/>
                  <a:pt x="52" y="68"/>
                  <a:pt x="52" y="68"/>
                </a:cubicBezTo>
                <a:cubicBezTo>
                  <a:pt x="52" y="68"/>
                  <a:pt x="52" y="68"/>
                  <a:pt x="51" y="68"/>
                </a:cubicBezTo>
                <a:cubicBezTo>
                  <a:pt x="51" y="68"/>
                  <a:pt x="51" y="67"/>
                  <a:pt x="51" y="67"/>
                </a:cubicBezTo>
                <a:cubicBezTo>
                  <a:pt x="51" y="67"/>
                  <a:pt x="51" y="67"/>
                  <a:pt x="51" y="67"/>
                </a:cubicBezTo>
                <a:cubicBezTo>
                  <a:pt x="51" y="67"/>
                  <a:pt x="50" y="67"/>
                  <a:pt x="50" y="66"/>
                </a:cubicBezTo>
                <a:cubicBezTo>
                  <a:pt x="50" y="66"/>
                  <a:pt x="50" y="66"/>
                  <a:pt x="50" y="66"/>
                </a:cubicBezTo>
                <a:cubicBezTo>
                  <a:pt x="50" y="66"/>
                  <a:pt x="49" y="66"/>
                  <a:pt x="49" y="66"/>
                </a:cubicBezTo>
                <a:cubicBezTo>
                  <a:pt x="49" y="65"/>
                  <a:pt x="49" y="65"/>
                  <a:pt x="49" y="65"/>
                </a:cubicBezTo>
                <a:cubicBezTo>
                  <a:pt x="49" y="65"/>
                  <a:pt x="48" y="65"/>
                  <a:pt x="48" y="65"/>
                </a:cubicBezTo>
                <a:cubicBezTo>
                  <a:pt x="48" y="64"/>
                  <a:pt x="47" y="64"/>
                  <a:pt x="47" y="64"/>
                </a:cubicBezTo>
                <a:cubicBezTo>
                  <a:pt x="47" y="64"/>
                  <a:pt x="47" y="64"/>
                  <a:pt x="47" y="64"/>
                </a:cubicBezTo>
                <a:cubicBezTo>
                  <a:pt x="47" y="64"/>
                  <a:pt x="47" y="64"/>
                  <a:pt x="47" y="64"/>
                </a:cubicBezTo>
                <a:cubicBezTo>
                  <a:pt x="47" y="64"/>
                  <a:pt x="47" y="64"/>
                  <a:pt x="47" y="64"/>
                </a:cubicBezTo>
                <a:cubicBezTo>
                  <a:pt x="47" y="63"/>
                  <a:pt x="47" y="63"/>
                  <a:pt x="47" y="63"/>
                </a:cubicBezTo>
                <a:cubicBezTo>
                  <a:pt x="47" y="63"/>
                  <a:pt x="47" y="63"/>
                  <a:pt x="47" y="63"/>
                </a:cubicBezTo>
                <a:cubicBezTo>
                  <a:pt x="47" y="63"/>
                  <a:pt x="47" y="63"/>
                  <a:pt x="47" y="63"/>
                </a:cubicBezTo>
                <a:cubicBezTo>
                  <a:pt x="47" y="62"/>
                  <a:pt x="47" y="62"/>
                  <a:pt x="47" y="62"/>
                </a:cubicBezTo>
                <a:cubicBezTo>
                  <a:pt x="47" y="62"/>
                  <a:pt x="46" y="62"/>
                  <a:pt x="46" y="62"/>
                </a:cubicBezTo>
                <a:cubicBezTo>
                  <a:pt x="46" y="62"/>
                  <a:pt x="46" y="61"/>
                  <a:pt x="46" y="61"/>
                </a:cubicBezTo>
                <a:cubicBezTo>
                  <a:pt x="46" y="61"/>
                  <a:pt x="45" y="61"/>
                  <a:pt x="45" y="61"/>
                </a:cubicBezTo>
                <a:cubicBezTo>
                  <a:pt x="45" y="61"/>
                  <a:pt x="44" y="60"/>
                  <a:pt x="44" y="60"/>
                </a:cubicBezTo>
                <a:cubicBezTo>
                  <a:pt x="44" y="60"/>
                  <a:pt x="44" y="60"/>
                  <a:pt x="44" y="60"/>
                </a:cubicBezTo>
                <a:cubicBezTo>
                  <a:pt x="44" y="60"/>
                  <a:pt x="43" y="59"/>
                  <a:pt x="43" y="59"/>
                </a:cubicBezTo>
                <a:cubicBezTo>
                  <a:pt x="43" y="59"/>
                  <a:pt x="42" y="59"/>
                  <a:pt x="42" y="59"/>
                </a:cubicBezTo>
                <a:cubicBezTo>
                  <a:pt x="42" y="59"/>
                  <a:pt x="42" y="58"/>
                  <a:pt x="42" y="58"/>
                </a:cubicBezTo>
                <a:cubicBezTo>
                  <a:pt x="42" y="58"/>
                  <a:pt x="42" y="58"/>
                  <a:pt x="42" y="58"/>
                </a:cubicBezTo>
                <a:cubicBezTo>
                  <a:pt x="42" y="58"/>
                  <a:pt x="41" y="57"/>
                  <a:pt x="41" y="57"/>
                </a:cubicBezTo>
                <a:cubicBezTo>
                  <a:pt x="41" y="57"/>
                  <a:pt x="41" y="57"/>
                  <a:pt x="41" y="56"/>
                </a:cubicBezTo>
                <a:cubicBezTo>
                  <a:pt x="41" y="56"/>
                  <a:pt x="41" y="56"/>
                  <a:pt x="41" y="56"/>
                </a:cubicBezTo>
                <a:cubicBezTo>
                  <a:pt x="41" y="56"/>
                  <a:pt x="41" y="56"/>
                  <a:pt x="40" y="56"/>
                </a:cubicBezTo>
                <a:cubicBezTo>
                  <a:pt x="40" y="55"/>
                  <a:pt x="40" y="55"/>
                  <a:pt x="39" y="55"/>
                </a:cubicBezTo>
                <a:cubicBezTo>
                  <a:pt x="39" y="55"/>
                  <a:pt x="39" y="55"/>
                  <a:pt x="39" y="54"/>
                </a:cubicBezTo>
                <a:cubicBezTo>
                  <a:pt x="39" y="54"/>
                  <a:pt x="38" y="54"/>
                  <a:pt x="38" y="54"/>
                </a:cubicBezTo>
                <a:cubicBezTo>
                  <a:pt x="38" y="54"/>
                  <a:pt x="38" y="53"/>
                  <a:pt x="38" y="53"/>
                </a:cubicBezTo>
                <a:cubicBezTo>
                  <a:pt x="38" y="53"/>
                  <a:pt x="38" y="53"/>
                  <a:pt x="38" y="53"/>
                </a:cubicBezTo>
                <a:cubicBezTo>
                  <a:pt x="38" y="53"/>
                  <a:pt x="38" y="52"/>
                  <a:pt x="38" y="52"/>
                </a:cubicBezTo>
                <a:cubicBezTo>
                  <a:pt x="38" y="52"/>
                  <a:pt x="37" y="52"/>
                  <a:pt x="37" y="52"/>
                </a:cubicBezTo>
                <a:cubicBezTo>
                  <a:pt x="38" y="52"/>
                  <a:pt x="38" y="52"/>
                  <a:pt x="38" y="52"/>
                </a:cubicBezTo>
                <a:cubicBezTo>
                  <a:pt x="38" y="52"/>
                  <a:pt x="38" y="52"/>
                  <a:pt x="38" y="52"/>
                </a:cubicBezTo>
                <a:cubicBezTo>
                  <a:pt x="38" y="51"/>
                  <a:pt x="38" y="51"/>
                  <a:pt x="38" y="51"/>
                </a:cubicBezTo>
                <a:cubicBezTo>
                  <a:pt x="38" y="51"/>
                  <a:pt x="38" y="51"/>
                  <a:pt x="38" y="51"/>
                </a:cubicBezTo>
                <a:cubicBezTo>
                  <a:pt x="38" y="51"/>
                  <a:pt x="38" y="50"/>
                  <a:pt x="38" y="50"/>
                </a:cubicBezTo>
                <a:cubicBezTo>
                  <a:pt x="38" y="50"/>
                  <a:pt x="37" y="50"/>
                  <a:pt x="37" y="49"/>
                </a:cubicBezTo>
                <a:cubicBezTo>
                  <a:pt x="37" y="49"/>
                  <a:pt x="36" y="49"/>
                  <a:pt x="36" y="48"/>
                </a:cubicBezTo>
                <a:cubicBezTo>
                  <a:pt x="36" y="48"/>
                  <a:pt x="36" y="48"/>
                  <a:pt x="36" y="48"/>
                </a:cubicBezTo>
                <a:cubicBezTo>
                  <a:pt x="36" y="48"/>
                  <a:pt x="36" y="47"/>
                  <a:pt x="36" y="47"/>
                </a:cubicBezTo>
                <a:cubicBezTo>
                  <a:pt x="36" y="47"/>
                  <a:pt x="36" y="47"/>
                  <a:pt x="36" y="47"/>
                </a:cubicBezTo>
                <a:cubicBezTo>
                  <a:pt x="36" y="47"/>
                  <a:pt x="36" y="46"/>
                  <a:pt x="36" y="46"/>
                </a:cubicBezTo>
                <a:cubicBezTo>
                  <a:pt x="35" y="46"/>
                  <a:pt x="35" y="46"/>
                  <a:pt x="35" y="46"/>
                </a:cubicBezTo>
                <a:cubicBezTo>
                  <a:pt x="35" y="46"/>
                  <a:pt x="35" y="46"/>
                  <a:pt x="35" y="46"/>
                </a:cubicBezTo>
                <a:cubicBezTo>
                  <a:pt x="35" y="46"/>
                  <a:pt x="35" y="46"/>
                  <a:pt x="35" y="46"/>
                </a:cubicBezTo>
                <a:cubicBezTo>
                  <a:pt x="35" y="46"/>
                  <a:pt x="35" y="45"/>
                  <a:pt x="35" y="45"/>
                </a:cubicBezTo>
                <a:cubicBezTo>
                  <a:pt x="35" y="45"/>
                  <a:pt x="34" y="45"/>
                  <a:pt x="35" y="45"/>
                </a:cubicBezTo>
                <a:cubicBezTo>
                  <a:pt x="35" y="45"/>
                  <a:pt x="34" y="45"/>
                  <a:pt x="34" y="45"/>
                </a:cubicBezTo>
                <a:cubicBezTo>
                  <a:pt x="35" y="45"/>
                  <a:pt x="35" y="45"/>
                  <a:pt x="35" y="45"/>
                </a:cubicBezTo>
                <a:cubicBezTo>
                  <a:pt x="35" y="45"/>
                  <a:pt x="35" y="45"/>
                  <a:pt x="35" y="45"/>
                </a:cubicBezTo>
                <a:cubicBezTo>
                  <a:pt x="35" y="44"/>
                  <a:pt x="35" y="44"/>
                  <a:pt x="35" y="44"/>
                </a:cubicBezTo>
                <a:cubicBezTo>
                  <a:pt x="34" y="44"/>
                  <a:pt x="34" y="44"/>
                  <a:pt x="34" y="44"/>
                </a:cubicBezTo>
                <a:cubicBezTo>
                  <a:pt x="34" y="44"/>
                  <a:pt x="34" y="44"/>
                  <a:pt x="34" y="43"/>
                </a:cubicBezTo>
                <a:cubicBezTo>
                  <a:pt x="34" y="43"/>
                  <a:pt x="34" y="43"/>
                  <a:pt x="34" y="43"/>
                </a:cubicBezTo>
                <a:cubicBezTo>
                  <a:pt x="34" y="43"/>
                  <a:pt x="33" y="42"/>
                  <a:pt x="33" y="42"/>
                </a:cubicBezTo>
                <a:cubicBezTo>
                  <a:pt x="33" y="42"/>
                  <a:pt x="33" y="42"/>
                  <a:pt x="33" y="41"/>
                </a:cubicBezTo>
                <a:cubicBezTo>
                  <a:pt x="32" y="41"/>
                  <a:pt x="32" y="41"/>
                  <a:pt x="32" y="41"/>
                </a:cubicBezTo>
                <a:cubicBezTo>
                  <a:pt x="32" y="40"/>
                  <a:pt x="31" y="40"/>
                  <a:pt x="31" y="40"/>
                </a:cubicBezTo>
                <a:cubicBezTo>
                  <a:pt x="31" y="40"/>
                  <a:pt x="31" y="40"/>
                  <a:pt x="31" y="40"/>
                </a:cubicBezTo>
                <a:cubicBezTo>
                  <a:pt x="31" y="40"/>
                  <a:pt x="31" y="39"/>
                  <a:pt x="31" y="39"/>
                </a:cubicBezTo>
                <a:cubicBezTo>
                  <a:pt x="31" y="39"/>
                  <a:pt x="30" y="39"/>
                  <a:pt x="30" y="39"/>
                </a:cubicBezTo>
                <a:cubicBezTo>
                  <a:pt x="30" y="39"/>
                  <a:pt x="31" y="39"/>
                  <a:pt x="30" y="38"/>
                </a:cubicBezTo>
                <a:cubicBezTo>
                  <a:pt x="30" y="38"/>
                  <a:pt x="30" y="38"/>
                  <a:pt x="30" y="38"/>
                </a:cubicBezTo>
                <a:cubicBezTo>
                  <a:pt x="30" y="38"/>
                  <a:pt x="29" y="37"/>
                  <a:pt x="29" y="37"/>
                </a:cubicBezTo>
                <a:cubicBezTo>
                  <a:pt x="29" y="37"/>
                  <a:pt x="29" y="37"/>
                  <a:pt x="29" y="37"/>
                </a:cubicBezTo>
                <a:cubicBezTo>
                  <a:pt x="28" y="37"/>
                  <a:pt x="28" y="37"/>
                  <a:pt x="28" y="37"/>
                </a:cubicBezTo>
                <a:cubicBezTo>
                  <a:pt x="28" y="36"/>
                  <a:pt x="28" y="36"/>
                  <a:pt x="28" y="36"/>
                </a:cubicBezTo>
                <a:cubicBezTo>
                  <a:pt x="28" y="36"/>
                  <a:pt x="27" y="36"/>
                  <a:pt x="27" y="36"/>
                </a:cubicBezTo>
                <a:cubicBezTo>
                  <a:pt x="27" y="36"/>
                  <a:pt x="27" y="36"/>
                  <a:pt x="27" y="36"/>
                </a:cubicBezTo>
                <a:cubicBezTo>
                  <a:pt x="27" y="36"/>
                  <a:pt x="27" y="36"/>
                  <a:pt x="26" y="36"/>
                </a:cubicBezTo>
                <a:cubicBezTo>
                  <a:pt x="26" y="36"/>
                  <a:pt x="26" y="36"/>
                  <a:pt x="26" y="36"/>
                </a:cubicBezTo>
                <a:cubicBezTo>
                  <a:pt x="26" y="36"/>
                  <a:pt x="26" y="35"/>
                  <a:pt x="26" y="35"/>
                </a:cubicBezTo>
                <a:cubicBezTo>
                  <a:pt x="26" y="35"/>
                  <a:pt x="26" y="35"/>
                  <a:pt x="26" y="35"/>
                </a:cubicBezTo>
                <a:cubicBezTo>
                  <a:pt x="26" y="35"/>
                  <a:pt x="26" y="34"/>
                  <a:pt x="26" y="34"/>
                </a:cubicBezTo>
                <a:cubicBezTo>
                  <a:pt x="26" y="34"/>
                  <a:pt x="26" y="34"/>
                  <a:pt x="26" y="34"/>
                </a:cubicBezTo>
                <a:cubicBezTo>
                  <a:pt x="26" y="34"/>
                  <a:pt x="26" y="34"/>
                  <a:pt x="26" y="34"/>
                </a:cubicBezTo>
                <a:cubicBezTo>
                  <a:pt x="26" y="33"/>
                  <a:pt x="26" y="33"/>
                  <a:pt x="26" y="33"/>
                </a:cubicBezTo>
                <a:cubicBezTo>
                  <a:pt x="26" y="33"/>
                  <a:pt x="26" y="33"/>
                  <a:pt x="26" y="33"/>
                </a:cubicBezTo>
                <a:cubicBezTo>
                  <a:pt x="26" y="33"/>
                  <a:pt x="26" y="33"/>
                  <a:pt x="26" y="32"/>
                </a:cubicBezTo>
                <a:cubicBezTo>
                  <a:pt x="26" y="32"/>
                  <a:pt x="26" y="32"/>
                  <a:pt x="25" y="32"/>
                </a:cubicBezTo>
                <a:cubicBezTo>
                  <a:pt x="25" y="32"/>
                  <a:pt x="25" y="32"/>
                  <a:pt x="25" y="32"/>
                </a:cubicBezTo>
                <a:cubicBezTo>
                  <a:pt x="25" y="32"/>
                  <a:pt x="25" y="31"/>
                  <a:pt x="25" y="31"/>
                </a:cubicBezTo>
                <a:cubicBezTo>
                  <a:pt x="25" y="31"/>
                  <a:pt x="25" y="31"/>
                  <a:pt x="25" y="30"/>
                </a:cubicBezTo>
                <a:cubicBezTo>
                  <a:pt x="25" y="30"/>
                  <a:pt x="25" y="30"/>
                  <a:pt x="25" y="30"/>
                </a:cubicBezTo>
                <a:cubicBezTo>
                  <a:pt x="25" y="30"/>
                  <a:pt x="24" y="30"/>
                  <a:pt x="24" y="29"/>
                </a:cubicBezTo>
                <a:cubicBezTo>
                  <a:pt x="24" y="29"/>
                  <a:pt x="24" y="29"/>
                  <a:pt x="24" y="29"/>
                </a:cubicBezTo>
                <a:cubicBezTo>
                  <a:pt x="24" y="29"/>
                  <a:pt x="24" y="28"/>
                  <a:pt x="24" y="28"/>
                </a:cubicBezTo>
                <a:cubicBezTo>
                  <a:pt x="24" y="28"/>
                  <a:pt x="24" y="28"/>
                  <a:pt x="24" y="28"/>
                </a:cubicBezTo>
                <a:cubicBezTo>
                  <a:pt x="24" y="28"/>
                  <a:pt x="24" y="27"/>
                  <a:pt x="24" y="27"/>
                </a:cubicBezTo>
                <a:cubicBezTo>
                  <a:pt x="24" y="27"/>
                  <a:pt x="24" y="27"/>
                  <a:pt x="24" y="27"/>
                </a:cubicBezTo>
                <a:cubicBezTo>
                  <a:pt x="24" y="27"/>
                  <a:pt x="24" y="27"/>
                  <a:pt x="24" y="27"/>
                </a:cubicBezTo>
                <a:cubicBezTo>
                  <a:pt x="24" y="27"/>
                  <a:pt x="24" y="27"/>
                  <a:pt x="24" y="27"/>
                </a:cubicBezTo>
                <a:cubicBezTo>
                  <a:pt x="24" y="27"/>
                  <a:pt x="24" y="27"/>
                  <a:pt x="24" y="27"/>
                </a:cubicBezTo>
                <a:cubicBezTo>
                  <a:pt x="24" y="27"/>
                  <a:pt x="24" y="27"/>
                  <a:pt x="24" y="27"/>
                </a:cubicBezTo>
                <a:cubicBezTo>
                  <a:pt x="24" y="27"/>
                  <a:pt x="24" y="27"/>
                  <a:pt x="24" y="27"/>
                </a:cubicBezTo>
                <a:cubicBezTo>
                  <a:pt x="24" y="27"/>
                  <a:pt x="24" y="27"/>
                  <a:pt x="24" y="27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3" y="26"/>
                  <a:pt x="23" y="26"/>
                </a:cubicBezTo>
                <a:cubicBezTo>
                  <a:pt x="23" y="26"/>
                  <a:pt x="23" y="26"/>
                  <a:pt x="23" y="26"/>
                </a:cubicBezTo>
                <a:cubicBezTo>
                  <a:pt x="23" y="26"/>
                  <a:pt x="22" y="25"/>
                  <a:pt x="22" y="25"/>
                </a:cubicBezTo>
                <a:cubicBezTo>
                  <a:pt x="22" y="25"/>
                  <a:pt x="22" y="25"/>
                  <a:pt x="22" y="25"/>
                </a:cubicBezTo>
                <a:cubicBezTo>
                  <a:pt x="22" y="25"/>
                  <a:pt x="22" y="25"/>
                  <a:pt x="22" y="24"/>
                </a:cubicBezTo>
                <a:cubicBezTo>
                  <a:pt x="22" y="24"/>
                  <a:pt x="22" y="24"/>
                  <a:pt x="21" y="24"/>
                </a:cubicBezTo>
                <a:cubicBezTo>
                  <a:pt x="21" y="24"/>
                  <a:pt x="21" y="24"/>
                  <a:pt x="21" y="24"/>
                </a:cubicBezTo>
                <a:cubicBezTo>
                  <a:pt x="21" y="24"/>
                  <a:pt x="21" y="24"/>
                  <a:pt x="21" y="24"/>
                </a:cubicBezTo>
                <a:cubicBezTo>
                  <a:pt x="21" y="24"/>
                  <a:pt x="21" y="24"/>
                  <a:pt x="21" y="24"/>
                </a:cubicBezTo>
                <a:cubicBezTo>
                  <a:pt x="20" y="24"/>
                  <a:pt x="20" y="24"/>
                  <a:pt x="20" y="24"/>
                </a:cubicBezTo>
                <a:cubicBezTo>
                  <a:pt x="20" y="24"/>
                  <a:pt x="20" y="23"/>
                  <a:pt x="20" y="23"/>
                </a:cubicBezTo>
                <a:cubicBezTo>
                  <a:pt x="20" y="23"/>
                  <a:pt x="20" y="23"/>
                  <a:pt x="20" y="23"/>
                </a:cubicBezTo>
                <a:cubicBezTo>
                  <a:pt x="19" y="23"/>
                  <a:pt x="19" y="23"/>
                  <a:pt x="19" y="23"/>
                </a:cubicBezTo>
                <a:cubicBezTo>
                  <a:pt x="19" y="23"/>
                  <a:pt x="19" y="23"/>
                  <a:pt x="18" y="23"/>
                </a:cubicBezTo>
                <a:cubicBezTo>
                  <a:pt x="18" y="23"/>
                  <a:pt x="18" y="23"/>
                  <a:pt x="18" y="23"/>
                </a:cubicBezTo>
                <a:cubicBezTo>
                  <a:pt x="18" y="23"/>
                  <a:pt x="18" y="23"/>
                  <a:pt x="18" y="23"/>
                </a:cubicBezTo>
                <a:cubicBezTo>
                  <a:pt x="18" y="23"/>
                  <a:pt x="18" y="23"/>
                  <a:pt x="18" y="23"/>
                </a:cubicBezTo>
                <a:cubicBezTo>
                  <a:pt x="18" y="23"/>
                  <a:pt x="18" y="23"/>
                  <a:pt x="17" y="23"/>
                </a:cubicBezTo>
                <a:cubicBezTo>
                  <a:pt x="17" y="23"/>
                  <a:pt x="17" y="23"/>
                  <a:pt x="17" y="23"/>
                </a:cubicBezTo>
                <a:cubicBezTo>
                  <a:pt x="17" y="22"/>
                  <a:pt x="17" y="22"/>
                  <a:pt x="17" y="22"/>
                </a:cubicBezTo>
                <a:cubicBezTo>
                  <a:pt x="17" y="22"/>
                  <a:pt x="16" y="22"/>
                  <a:pt x="16" y="22"/>
                </a:cubicBezTo>
                <a:cubicBezTo>
                  <a:pt x="16" y="22"/>
                  <a:pt x="16" y="21"/>
                  <a:pt x="16" y="21"/>
                </a:cubicBezTo>
                <a:cubicBezTo>
                  <a:pt x="16" y="21"/>
                  <a:pt x="16" y="20"/>
                  <a:pt x="16" y="20"/>
                </a:cubicBezTo>
                <a:cubicBezTo>
                  <a:pt x="16" y="20"/>
                  <a:pt x="16" y="19"/>
                  <a:pt x="16" y="19"/>
                </a:cubicBezTo>
                <a:cubicBezTo>
                  <a:pt x="16" y="19"/>
                  <a:pt x="16" y="19"/>
                  <a:pt x="16" y="19"/>
                </a:cubicBezTo>
                <a:cubicBezTo>
                  <a:pt x="16" y="18"/>
                  <a:pt x="16" y="18"/>
                  <a:pt x="16" y="18"/>
                </a:cubicBezTo>
                <a:cubicBezTo>
                  <a:pt x="16" y="18"/>
                  <a:pt x="16" y="19"/>
                  <a:pt x="15" y="18"/>
                </a:cubicBezTo>
                <a:cubicBezTo>
                  <a:pt x="15" y="18"/>
                  <a:pt x="16" y="18"/>
                  <a:pt x="15" y="18"/>
                </a:cubicBezTo>
                <a:cubicBezTo>
                  <a:pt x="15" y="18"/>
                  <a:pt x="15" y="18"/>
                  <a:pt x="15" y="18"/>
                </a:cubicBezTo>
                <a:cubicBezTo>
                  <a:pt x="15" y="18"/>
                  <a:pt x="14" y="18"/>
                  <a:pt x="14" y="18"/>
                </a:cubicBezTo>
                <a:cubicBezTo>
                  <a:pt x="14" y="17"/>
                  <a:pt x="14" y="17"/>
                  <a:pt x="14" y="17"/>
                </a:cubicBezTo>
                <a:cubicBezTo>
                  <a:pt x="14" y="17"/>
                  <a:pt x="14" y="17"/>
                  <a:pt x="14" y="17"/>
                </a:cubicBezTo>
                <a:cubicBezTo>
                  <a:pt x="14" y="16"/>
                  <a:pt x="14" y="16"/>
                  <a:pt x="13" y="16"/>
                </a:cubicBezTo>
                <a:cubicBezTo>
                  <a:pt x="13" y="16"/>
                  <a:pt x="13" y="16"/>
                  <a:pt x="13" y="16"/>
                </a:cubicBezTo>
                <a:cubicBezTo>
                  <a:pt x="13" y="16"/>
                  <a:pt x="13" y="15"/>
                  <a:pt x="13" y="15"/>
                </a:cubicBezTo>
                <a:cubicBezTo>
                  <a:pt x="13" y="15"/>
                  <a:pt x="12" y="15"/>
                  <a:pt x="12" y="15"/>
                </a:cubicBezTo>
                <a:cubicBezTo>
                  <a:pt x="12" y="15"/>
                  <a:pt x="12" y="14"/>
                  <a:pt x="12" y="14"/>
                </a:cubicBezTo>
                <a:cubicBezTo>
                  <a:pt x="12" y="14"/>
                  <a:pt x="12" y="14"/>
                  <a:pt x="12" y="14"/>
                </a:cubicBezTo>
                <a:cubicBezTo>
                  <a:pt x="12" y="14"/>
                  <a:pt x="12" y="14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0" y="13"/>
                  <a:pt x="10" y="13"/>
                </a:cubicBezTo>
                <a:cubicBezTo>
                  <a:pt x="10" y="13"/>
                  <a:pt x="9" y="13"/>
                  <a:pt x="9" y="13"/>
                </a:cubicBezTo>
                <a:cubicBezTo>
                  <a:pt x="9" y="13"/>
                  <a:pt x="9" y="13"/>
                  <a:pt x="8" y="13"/>
                </a:cubicBezTo>
                <a:cubicBezTo>
                  <a:pt x="8" y="12"/>
                  <a:pt x="8" y="12"/>
                  <a:pt x="8" y="12"/>
                </a:cubicBezTo>
                <a:cubicBezTo>
                  <a:pt x="8" y="12"/>
                  <a:pt x="8" y="12"/>
                  <a:pt x="8" y="12"/>
                </a:cubicBezTo>
                <a:cubicBezTo>
                  <a:pt x="8" y="12"/>
                  <a:pt x="7" y="10"/>
                  <a:pt x="7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6" y="10"/>
                  <a:pt x="5" y="9"/>
                  <a:pt x="5" y="9"/>
                </a:cubicBezTo>
                <a:cubicBezTo>
                  <a:pt x="5" y="9"/>
                  <a:pt x="4" y="8"/>
                  <a:pt x="4" y="8"/>
                </a:cubicBezTo>
                <a:cubicBezTo>
                  <a:pt x="3" y="7"/>
                  <a:pt x="3" y="7"/>
                  <a:pt x="3" y="7"/>
                </a:cubicBezTo>
                <a:cubicBezTo>
                  <a:pt x="2" y="6"/>
                  <a:pt x="2" y="6"/>
                  <a:pt x="2" y="6"/>
                </a:cubicBezTo>
                <a:cubicBezTo>
                  <a:pt x="1" y="5"/>
                  <a:pt x="1" y="5"/>
                  <a:pt x="1" y="5"/>
                </a:cubicBezTo>
                <a:cubicBezTo>
                  <a:pt x="1" y="5"/>
                  <a:pt x="1" y="4"/>
                  <a:pt x="1" y="4"/>
                </a:cubicBezTo>
                <a:cubicBezTo>
                  <a:pt x="1" y="4"/>
                  <a:pt x="1" y="4"/>
                  <a:pt x="1" y="4"/>
                </a:cubicBezTo>
                <a:cubicBezTo>
                  <a:pt x="1" y="4"/>
                  <a:pt x="1" y="3"/>
                  <a:pt x="1" y="3"/>
                </a:cubicBezTo>
                <a:cubicBezTo>
                  <a:pt x="1" y="3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0"/>
                  <a:pt x="1" y="0"/>
                </a:cubicBezTo>
                <a:cubicBezTo>
                  <a:pt x="1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3" y="0"/>
                </a:cubicBezTo>
                <a:cubicBezTo>
                  <a:pt x="3" y="0"/>
                  <a:pt x="3" y="0"/>
                  <a:pt x="3" y="0"/>
                </a:cubicBezTo>
                <a:cubicBezTo>
                  <a:pt x="4" y="1"/>
                  <a:pt x="4" y="1"/>
                  <a:pt x="4" y="1"/>
                </a:cubicBezTo>
                <a:cubicBezTo>
                  <a:pt x="4" y="1"/>
                  <a:pt x="5" y="1"/>
                  <a:pt x="5" y="1"/>
                </a:cubicBezTo>
                <a:cubicBezTo>
                  <a:pt x="5" y="2"/>
                  <a:pt x="5" y="2"/>
                  <a:pt x="5" y="2"/>
                </a:cubicBezTo>
                <a:cubicBezTo>
                  <a:pt x="5" y="2"/>
                  <a:pt x="6" y="3"/>
                  <a:pt x="6" y="3"/>
                </a:cubicBezTo>
                <a:cubicBezTo>
                  <a:pt x="6" y="3"/>
                  <a:pt x="7" y="3"/>
                  <a:pt x="7" y="3"/>
                </a:cubicBezTo>
                <a:cubicBezTo>
                  <a:pt x="7" y="3"/>
                  <a:pt x="7" y="3"/>
                  <a:pt x="7" y="3"/>
                </a:cubicBezTo>
                <a:cubicBezTo>
                  <a:pt x="8" y="3"/>
                  <a:pt x="8" y="3"/>
                  <a:pt x="8" y="3"/>
                </a:cubicBezTo>
                <a:cubicBezTo>
                  <a:pt x="8" y="3"/>
                  <a:pt x="8" y="3"/>
                  <a:pt x="8" y="3"/>
                </a:cubicBezTo>
                <a:cubicBezTo>
                  <a:pt x="9" y="3"/>
                  <a:pt x="9" y="3"/>
                  <a:pt x="9" y="3"/>
                </a:cubicBezTo>
                <a:cubicBezTo>
                  <a:pt x="9" y="3"/>
                  <a:pt x="10" y="3"/>
                  <a:pt x="10" y="3"/>
                </a:cubicBezTo>
                <a:cubicBezTo>
                  <a:pt x="10" y="3"/>
                  <a:pt x="10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3" y="3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3" y="3"/>
                  <a:pt x="13" y="3"/>
                  <a:pt x="14" y="3"/>
                </a:cubicBezTo>
                <a:cubicBezTo>
                  <a:pt x="14" y="3"/>
                  <a:pt x="14" y="3"/>
                  <a:pt x="15" y="3"/>
                </a:cubicBezTo>
                <a:cubicBezTo>
                  <a:pt x="15" y="3"/>
                  <a:pt x="15" y="3"/>
                  <a:pt x="16" y="3"/>
                </a:cubicBezTo>
                <a:cubicBezTo>
                  <a:pt x="16" y="3"/>
                  <a:pt x="16" y="3"/>
                  <a:pt x="16" y="3"/>
                </a:cubicBezTo>
                <a:cubicBezTo>
                  <a:pt x="16" y="3"/>
                  <a:pt x="16" y="3"/>
                  <a:pt x="16" y="3"/>
                </a:cubicBezTo>
                <a:cubicBezTo>
                  <a:pt x="16" y="3"/>
                  <a:pt x="16" y="3"/>
                  <a:pt x="16" y="3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8" y="5"/>
                  <a:pt x="18" y="5"/>
                  <a:pt x="18" y="5"/>
                </a:cubicBezTo>
                <a:cubicBezTo>
                  <a:pt x="18" y="5"/>
                  <a:pt x="18" y="5"/>
                  <a:pt x="18" y="5"/>
                </a:cubicBezTo>
                <a:cubicBezTo>
                  <a:pt x="18" y="5"/>
                  <a:pt x="18" y="5"/>
                  <a:pt x="18" y="5"/>
                </a:cubicBezTo>
                <a:cubicBezTo>
                  <a:pt x="18" y="5"/>
                  <a:pt x="18" y="6"/>
                  <a:pt x="18" y="6"/>
                </a:cubicBezTo>
                <a:cubicBezTo>
                  <a:pt x="18" y="6"/>
                  <a:pt x="18" y="6"/>
                  <a:pt x="18" y="6"/>
                </a:cubicBezTo>
                <a:cubicBezTo>
                  <a:pt x="18" y="7"/>
                  <a:pt x="18" y="7"/>
                  <a:pt x="18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8"/>
                  <a:pt x="19" y="8"/>
                </a:cubicBezTo>
                <a:cubicBezTo>
                  <a:pt x="19" y="8"/>
                  <a:pt x="19" y="7"/>
                  <a:pt x="19" y="8"/>
                </a:cubicBezTo>
                <a:cubicBezTo>
                  <a:pt x="19" y="8"/>
                  <a:pt x="19" y="8"/>
                  <a:pt x="19" y="8"/>
                </a:cubicBezTo>
                <a:cubicBezTo>
                  <a:pt x="19" y="8"/>
                  <a:pt x="19" y="8"/>
                  <a:pt x="19" y="8"/>
                </a:cubicBezTo>
                <a:cubicBezTo>
                  <a:pt x="19" y="8"/>
                  <a:pt x="20" y="8"/>
                  <a:pt x="20" y="8"/>
                </a:cubicBezTo>
                <a:cubicBezTo>
                  <a:pt x="20" y="8"/>
                  <a:pt x="20" y="8"/>
                  <a:pt x="20" y="8"/>
                </a:cubicBezTo>
                <a:cubicBezTo>
                  <a:pt x="20" y="8"/>
                  <a:pt x="20" y="8"/>
                  <a:pt x="21" y="8"/>
                </a:cubicBezTo>
                <a:cubicBezTo>
                  <a:pt x="21" y="8"/>
                  <a:pt x="21" y="9"/>
                  <a:pt x="21" y="9"/>
                </a:cubicBezTo>
                <a:cubicBezTo>
                  <a:pt x="20" y="9"/>
                  <a:pt x="20" y="9"/>
                  <a:pt x="20" y="9"/>
                </a:cubicBezTo>
                <a:cubicBezTo>
                  <a:pt x="20" y="9"/>
                  <a:pt x="20" y="9"/>
                  <a:pt x="20" y="9"/>
                </a:cubicBezTo>
                <a:cubicBezTo>
                  <a:pt x="20" y="9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0" y="10"/>
                  <a:pt x="20" y="10"/>
                  <a:pt x="20" y="10"/>
                </a:cubicBezTo>
                <a:cubicBezTo>
                  <a:pt x="21" y="10"/>
                  <a:pt x="21" y="10"/>
                  <a:pt x="21" y="10"/>
                </a:cubicBezTo>
                <a:cubicBezTo>
                  <a:pt x="21" y="10"/>
                  <a:pt x="21" y="10"/>
                  <a:pt x="21" y="10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2" y="11"/>
                  <a:pt x="22" y="11"/>
                </a:cubicBezTo>
                <a:cubicBezTo>
                  <a:pt x="22" y="11"/>
                  <a:pt x="22" y="11"/>
                  <a:pt x="22" y="11"/>
                </a:cubicBezTo>
                <a:cubicBezTo>
                  <a:pt x="22" y="11"/>
                  <a:pt x="22" y="11"/>
                  <a:pt x="22" y="11"/>
                </a:cubicBezTo>
                <a:cubicBezTo>
                  <a:pt x="22" y="11"/>
                  <a:pt x="22" y="11"/>
                  <a:pt x="22" y="11"/>
                </a:cubicBezTo>
                <a:cubicBezTo>
                  <a:pt x="22" y="11"/>
                  <a:pt x="23" y="12"/>
                  <a:pt x="23" y="12"/>
                </a:cubicBezTo>
                <a:cubicBezTo>
                  <a:pt x="23" y="12"/>
                  <a:pt x="23" y="12"/>
                  <a:pt x="23" y="12"/>
                </a:cubicBezTo>
                <a:cubicBezTo>
                  <a:pt x="23" y="12"/>
                  <a:pt x="23" y="12"/>
                  <a:pt x="23" y="12"/>
                </a:cubicBezTo>
                <a:cubicBezTo>
                  <a:pt x="23" y="12"/>
                  <a:pt x="24" y="12"/>
                  <a:pt x="23" y="12"/>
                </a:cubicBezTo>
                <a:cubicBezTo>
                  <a:pt x="23" y="12"/>
                  <a:pt x="23" y="12"/>
                  <a:pt x="23" y="12"/>
                </a:cubicBezTo>
                <a:cubicBezTo>
                  <a:pt x="23" y="13"/>
                  <a:pt x="23" y="13"/>
                  <a:pt x="23" y="13"/>
                </a:cubicBezTo>
                <a:cubicBezTo>
                  <a:pt x="23" y="13"/>
                  <a:pt x="23" y="13"/>
                  <a:pt x="23" y="13"/>
                </a:cubicBezTo>
                <a:cubicBezTo>
                  <a:pt x="24" y="13"/>
                  <a:pt x="24" y="13"/>
                  <a:pt x="24" y="13"/>
                </a:cubicBezTo>
                <a:cubicBezTo>
                  <a:pt x="24" y="13"/>
                  <a:pt x="24" y="13"/>
                  <a:pt x="24" y="13"/>
                </a:cubicBezTo>
                <a:cubicBezTo>
                  <a:pt x="24" y="13"/>
                  <a:pt x="25" y="13"/>
                  <a:pt x="25" y="13"/>
                </a:cubicBezTo>
                <a:cubicBezTo>
                  <a:pt x="25" y="13"/>
                  <a:pt x="26" y="14"/>
                  <a:pt x="26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27" y="14"/>
                  <a:pt x="27" y="14"/>
                  <a:pt x="27" y="14"/>
                </a:cubicBezTo>
                <a:cubicBezTo>
                  <a:pt x="27" y="15"/>
                  <a:pt x="27" y="15"/>
                  <a:pt x="27" y="15"/>
                </a:cubicBezTo>
                <a:cubicBezTo>
                  <a:pt x="28" y="15"/>
                  <a:pt x="28" y="15"/>
                  <a:pt x="28" y="15"/>
                </a:cubicBezTo>
                <a:cubicBezTo>
                  <a:pt x="28" y="15"/>
                  <a:pt x="28" y="15"/>
                  <a:pt x="29" y="16"/>
                </a:cubicBezTo>
                <a:cubicBezTo>
                  <a:pt x="29" y="16"/>
                  <a:pt x="29" y="16"/>
                  <a:pt x="29" y="16"/>
                </a:cubicBezTo>
                <a:cubicBezTo>
                  <a:pt x="29" y="16"/>
                  <a:pt x="29" y="16"/>
                  <a:pt x="30" y="16"/>
                </a:cubicBezTo>
                <a:cubicBezTo>
                  <a:pt x="30" y="16"/>
                  <a:pt x="30" y="16"/>
                  <a:pt x="30" y="16"/>
                </a:cubicBezTo>
                <a:cubicBezTo>
                  <a:pt x="30" y="16"/>
                  <a:pt x="30" y="17"/>
                  <a:pt x="31" y="17"/>
                </a:cubicBezTo>
                <a:cubicBezTo>
                  <a:pt x="31" y="17"/>
                  <a:pt x="31" y="17"/>
                  <a:pt x="31" y="17"/>
                </a:cubicBezTo>
                <a:cubicBezTo>
                  <a:pt x="31" y="18"/>
                  <a:pt x="31" y="18"/>
                  <a:pt x="31" y="18"/>
                </a:cubicBezTo>
                <a:cubicBezTo>
                  <a:pt x="31" y="17"/>
                  <a:pt x="31" y="17"/>
                  <a:pt x="31" y="17"/>
                </a:cubicBezTo>
                <a:cubicBezTo>
                  <a:pt x="31" y="17"/>
                  <a:pt x="31" y="18"/>
                  <a:pt x="31" y="18"/>
                </a:cubicBezTo>
                <a:cubicBezTo>
                  <a:pt x="32" y="18"/>
                  <a:pt x="32" y="18"/>
                  <a:pt x="32" y="18"/>
                </a:cubicBezTo>
                <a:cubicBezTo>
                  <a:pt x="32" y="19"/>
                  <a:pt x="32" y="19"/>
                  <a:pt x="32" y="19"/>
                </a:cubicBezTo>
                <a:cubicBezTo>
                  <a:pt x="32" y="19"/>
                  <a:pt x="32" y="19"/>
                  <a:pt x="32" y="19"/>
                </a:cubicBezTo>
                <a:cubicBezTo>
                  <a:pt x="32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1"/>
                  <a:pt x="33" y="21"/>
                  <a:pt x="33" y="21"/>
                </a:cubicBezTo>
                <a:cubicBezTo>
                  <a:pt x="33" y="21"/>
                  <a:pt x="33" y="21"/>
                  <a:pt x="33" y="21"/>
                </a:cubicBezTo>
                <a:cubicBezTo>
                  <a:pt x="33" y="21"/>
                  <a:pt x="33" y="21"/>
                  <a:pt x="33" y="21"/>
                </a:cubicBezTo>
                <a:cubicBezTo>
                  <a:pt x="33" y="21"/>
                  <a:pt x="33" y="21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2"/>
                  <a:pt x="34" y="22"/>
                  <a:pt x="35" y="22"/>
                </a:cubicBezTo>
                <a:cubicBezTo>
                  <a:pt x="35" y="22"/>
                  <a:pt x="35" y="23"/>
                  <a:pt x="35" y="23"/>
                </a:cubicBezTo>
                <a:cubicBezTo>
                  <a:pt x="35" y="23"/>
                  <a:pt x="36" y="23"/>
                  <a:pt x="36" y="23"/>
                </a:cubicBezTo>
                <a:cubicBezTo>
                  <a:pt x="36" y="23"/>
                  <a:pt x="36" y="24"/>
                  <a:pt x="36" y="24"/>
                </a:cubicBezTo>
                <a:cubicBezTo>
                  <a:pt x="36" y="24"/>
                  <a:pt x="37" y="24"/>
                  <a:pt x="37" y="24"/>
                </a:cubicBezTo>
                <a:cubicBezTo>
                  <a:pt x="37" y="24"/>
                  <a:pt x="38" y="24"/>
                  <a:pt x="38" y="24"/>
                </a:cubicBezTo>
                <a:cubicBezTo>
                  <a:pt x="38" y="24"/>
                  <a:pt x="38" y="25"/>
                  <a:pt x="38" y="25"/>
                </a:cubicBezTo>
                <a:cubicBezTo>
                  <a:pt x="38" y="25"/>
                  <a:pt x="38" y="25"/>
                  <a:pt x="38" y="25"/>
                </a:cubicBezTo>
                <a:cubicBezTo>
                  <a:pt x="38" y="25"/>
                  <a:pt x="38" y="25"/>
                  <a:pt x="38" y="25"/>
                </a:cubicBezTo>
                <a:cubicBezTo>
                  <a:pt x="38" y="25"/>
                  <a:pt x="38" y="25"/>
                  <a:pt x="38" y="26"/>
                </a:cubicBezTo>
                <a:cubicBezTo>
                  <a:pt x="38" y="26"/>
                  <a:pt x="38" y="26"/>
                  <a:pt x="38" y="26"/>
                </a:cubicBezTo>
                <a:cubicBezTo>
                  <a:pt x="38" y="26"/>
                  <a:pt x="38" y="26"/>
                  <a:pt x="38" y="26"/>
                </a:cubicBezTo>
                <a:cubicBezTo>
                  <a:pt x="38" y="26"/>
                  <a:pt x="38" y="25"/>
                  <a:pt x="38" y="25"/>
                </a:cubicBezTo>
                <a:cubicBezTo>
                  <a:pt x="38" y="25"/>
                  <a:pt x="38" y="25"/>
                  <a:pt x="38" y="25"/>
                </a:cubicBezTo>
                <a:cubicBezTo>
                  <a:pt x="38" y="25"/>
                  <a:pt x="38" y="24"/>
                  <a:pt x="38" y="24"/>
                </a:cubicBezTo>
                <a:cubicBezTo>
                  <a:pt x="38" y="24"/>
                  <a:pt x="38" y="24"/>
                  <a:pt x="38" y="24"/>
                </a:cubicBezTo>
                <a:cubicBezTo>
                  <a:pt x="38" y="24"/>
                  <a:pt x="37" y="24"/>
                  <a:pt x="37" y="23"/>
                </a:cubicBezTo>
                <a:cubicBezTo>
                  <a:pt x="37" y="23"/>
                  <a:pt x="37" y="23"/>
                  <a:pt x="37" y="23"/>
                </a:cubicBezTo>
                <a:cubicBezTo>
                  <a:pt x="37" y="23"/>
                  <a:pt x="37" y="23"/>
                  <a:pt x="37" y="23"/>
                </a:cubicBezTo>
                <a:cubicBezTo>
                  <a:pt x="37" y="23"/>
                  <a:pt x="37" y="23"/>
                  <a:pt x="37" y="23"/>
                </a:cubicBezTo>
                <a:cubicBezTo>
                  <a:pt x="37" y="23"/>
                  <a:pt x="37" y="23"/>
                  <a:pt x="37" y="23"/>
                </a:cubicBezTo>
                <a:cubicBezTo>
                  <a:pt x="37" y="23"/>
                  <a:pt x="38" y="23"/>
                  <a:pt x="38" y="22"/>
                </a:cubicBezTo>
                <a:cubicBezTo>
                  <a:pt x="38" y="22"/>
                  <a:pt x="38" y="22"/>
                  <a:pt x="38" y="22"/>
                </a:cubicBezTo>
                <a:cubicBezTo>
                  <a:pt x="38" y="22"/>
                  <a:pt x="38" y="22"/>
                  <a:pt x="39" y="22"/>
                </a:cubicBezTo>
                <a:cubicBezTo>
                  <a:pt x="39" y="22"/>
                  <a:pt x="39" y="22"/>
                  <a:pt x="39" y="23"/>
                </a:cubicBezTo>
                <a:cubicBezTo>
                  <a:pt x="39" y="23"/>
                  <a:pt x="39" y="23"/>
                  <a:pt x="39" y="23"/>
                </a:cubicBezTo>
                <a:cubicBezTo>
                  <a:pt x="39" y="23"/>
                  <a:pt x="39" y="23"/>
                  <a:pt x="40" y="23"/>
                </a:cubicBezTo>
                <a:cubicBezTo>
                  <a:pt x="40" y="24"/>
                  <a:pt x="40" y="24"/>
                  <a:pt x="40" y="24"/>
                </a:cubicBezTo>
                <a:cubicBezTo>
                  <a:pt x="41" y="24"/>
                  <a:pt x="41" y="24"/>
                  <a:pt x="41" y="24"/>
                </a:cubicBezTo>
                <a:cubicBezTo>
                  <a:pt x="41" y="24"/>
                  <a:pt x="41" y="25"/>
                  <a:pt x="41" y="25"/>
                </a:cubicBezTo>
                <a:cubicBezTo>
                  <a:pt x="41" y="25"/>
                  <a:pt x="41" y="25"/>
                  <a:pt x="41" y="25"/>
                </a:cubicBezTo>
                <a:cubicBezTo>
                  <a:pt x="41" y="25"/>
                  <a:pt x="41" y="26"/>
                  <a:pt x="41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2" y="27"/>
                  <a:pt x="42" y="27"/>
                  <a:pt x="42" y="27"/>
                </a:cubicBezTo>
                <a:cubicBezTo>
                  <a:pt x="42" y="27"/>
                  <a:pt x="42" y="27"/>
                  <a:pt x="42" y="27"/>
                </a:cubicBezTo>
                <a:cubicBezTo>
                  <a:pt x="42" y="27"/>
                  <a:pt x="43" y="27"/>
                  <a:pt x="43" y="27"/>
                </a:cubicBezTo>
                <a:cubicBezTo>
                  <a:pt x="43" y="27"/>
                  <a:pt x="43" y="27"/>
                  <a:pt x="43" y="27"/>
                </a:cubicBezTo>
                <a:cubicBezTo>
                  <a:pt x="43" y="27"/>
                  <a:pt x="44" y="27"/>
                  <a:pt x="44" y="27"/>
                </a:cubicBezTo>
                <a:cubicBezTo>
                  <a:pt x="44" y="27"/>
                  <a:pt x="45" y="27"/>
                  <a:pt x="45" y="28"/>
                </a:cubicBezTo>
                <a:cubicBezTo>
                  <a:pt x="45" y="28"/>
                  <a:pt x="45" y="28"/>
                  <a:pt x="46" y="28"/>
                </a:cubicBezTo>
                <a:cubicBezTo>
                  <a:pt x="46" y="28"/>
                  <a:pt x="46" y="29"/>
                  <a:pt x="46" y="29"/>
                </a:cubicBezTo>
                <a:cubicBezTo>
                  <a:pt x="46" y="29"/>
                  <a:pt x="46" y="29"/>
                  <a:pt x="46" y="29"/>
                </a:cubicBezTo>
                <a:cubicBezTo>
                  <a:pt x="46" y="29"/>
                  <a:pt x="46" y="29"/>
                  <a:pt x="46" y="29"/>
                </a:cubicBezTo>
                <a:cubicBezTo>
                  <a:pt x="46" y="29"/>
                  <a:pt x="46" y="30"/>
                  <a:pt x="46" y="30"/>
                </a:cubicBezTo>
                <a:cubicBezTo>
                  <a:pt x="46" y="30"/>
                  <a:pt x="46" y="30"/>
                  <a:pt x="46" y="30"/>
                </a:cubicBezTo>
                <a:cubicBezTo>
                  <a:pt x="46" y="30"/>
                  <a:pt x="46" y="30"/>
                  <a:pt x="46" y="30"/>
                </a:cubicBezTo>
                <a:cubicBezTo>
                  <a:pt x="46" y="30"/>
                  <a:pt x="46" y="30"/>
                  <a:pt x="46" y="30"/>
                </a:cubicBezTo>
                <a:cubicBezTo>
                  <a:pt x="46" y="30"/>
                  <a:pt x="47" y="30"/>
                  <a:pt x="47" y="30"/>
                </a:cubicBezTo>
                <a:cubicBezTo>
                  <a:pt x="47" y="30"/>
                  <a:pt x="47" y="30"/>
                  <a:pt x="47" y="30"/>
                </a:cubicBezTo>
                <a:cubicBezTo>
                  <a:pt x="47" y="30"/>
                  <a:pt x="47" y="30"/>
                  <a:pt x="47" y="30"/>
                </a:cubicBezTo>
                <a:cubicBezTo>
                  <a:pt x="47" y="30"/>
                  <a:pt x="47" y="30"/>
                  <a:pt x="47" y="31"/>
                </a:cubicBezTo>
                <a:cubicBezTo>
                  <a:pt x="47" y="31"/>
                  <a:pt x="47" y="31"/>
                  <a:pt x="47" y="31"/>
                </a:cubicBezTo>
                <a:cubicBezTo>
                  <a:pt x="47" y="31"/>
                  <a:pt x="48" y="32"/>
                  <a:pt x="48" y="32"/>
                </a:cubicBezTo>
                <a:cubicBezTo>
                  <a:pt x="48" y="32"/>
                  <a:pt x="48" y="32"/>
                  <a:pt x="48" y="32"/>
                </a:cubicBezTo>
                <a:cubicBezTo>
                  <a:pt x="48" y="32"/>
                  <a:pt x="48" y="32"/>
                  <a:pt x="48" y="33"/>
                </a:cubicBezTo>
                <a:cubicBezTo>
                  <a:pt x="48" y="33"/>
                  <a:pt x="49" y="33"/>
                  <a:pt x="49" y="33"/>
                </a:cubicBezTo>
                <a:cubicBezTo>
                  <a:pt x="49" y="33"/>
                  <a:pt x="50" y="33"/>
                  <a:pt x="50" y="33"/>
                </a:cubicBezTo>
                <a:cubicBezTo>
                  <a:pt x="50" y="33"/>
                  <a:pt x="50" y="33"/>
                  <a:pt x="50" y="33"/>
                </a:cubicBezTo>
                <a:cubicBezTo>
                  <a:pt x="50" y="33"/>
                  <a:pt x="51" y="33"/>
                  <a:pt x="51" y="33"/>
                </a:cubicBezTo>
                <a:cubicBezTo>
                  <a:pt x="51" y="33"/>
                  <a:pt x="51" y="33"/>
                  <a:pt x="51" y="33"/>
                </a:cubicBezTo>
                <a:cubicBezTo>
                  <a:pt x="51" y="33"/>
                  <a:pt x="52" y="33"/>
                  <a:pt x="52" y="33"/>
                </a:cubicBezTo>
                <a:cubicBezTo>
                  <a:pt x="52" y="34"/>
                  <a:pt x="52" y="34"/>
                  <a:pt x="52" y="34"/>
                </a:cubicBezTo>
                <a:cubicBezTo>
                  <a:pt x="52" y="34"/>
                  <a:pt x="53" y="34"/>
                  <a:pt x="53" y="34"/>
                </a:cubicBezTo>
                <a:cubicBezTo>
                  <a:pt x="53" y="35"/>
                  <a:pt x="53" y="35"/>
                  <a:pt x="53" y="35"/>
                </a:cubicBezTo>
                <a:cubicBezTo>
                  <a:pt x="53" y="35"/>
                  <a:pt x="52" y="35"/>
                  <a:pt x="51" y="35"/>
                </a:cubicBezTo>
                <a:cubicBezTo>
                  <a:pt x="51" y="35"/>
                  <a:pt x="51" y="36"/>
                  <a:pt x="50" y="36"/>
                </a:cubicBezTo>
                <a:cubicBezTo>
                  <a:pt x="50" y="36"/>
                  <a:pt x="50" y="36"/>
                  <a:pt x="50" y="36"/>
                </a:cubicBezTo>
                <a:cubicBezTo>
                  <a:pt x="50" y="36"/>
                  <a:pt x="50" y="36"/>
                  <a:pt x="49" y="36"/>
                </a:cubicBezTo>
                <a:cubicBezTo>
                  <a:pt x="49" y="36"/>
                  <a:pt x="49" y="36"/>
                  <a:pt x="49" y="36"/>
                </a:cubicBezTo>
                <a:cubicBezTo>
                  <a:pt x="49" y="36"/>
                  <a:pt x="49" y="36"/>
                  <a:pt x="49" y="36"/>
                </a:cubicBezTo>
                <a:cubicBezTo>
                  <a:pt x="49" y="36"/>
                  <a:pt x="49" y="36"/>
                  <a:pt x="49" y="36"/>
                </a:cubicBezTo>
                <a:cubicBezTo>
                  <a:pt x="49" y="37"/>
                  <a:pt x="49" y="37"/>
                  <a:pt x="49" y="37"/>
                </a:cubicBezTo>
                <a:cubicBezTo>
                  <a:pt x="49" y="37"/>
                  <a:pt x="50" y="36"/>
                  <a:pt x="50" y="36"/>
                </a:cubicBezTo>
                <a:cubicBezTo>
                  <a:pt x="50" y="36"/>
                  <a:pt x="50" y="36"/>
                  <a:pt x="50" y="36"/>
                </a:cubicBezTo>
                <a:cubicBezTo>
                  <a:pt x="51" y="36"/>
                  <a:pt x="51" y="36"/>
                  <a:pt x="51" y="36"/>
                </a:cubicBezTo>
                <a:cubicBezTo>
                  <a:pt x="51" y="36"/>
                  <a:pt x="51" y="36"/>
                  <a:pt x="52" y="36"/>
                </a:cubicBezTo>
                <a:cubicBezTo>
                  <a:pt x="52" y="36"/>
                  <a:pt x="53" y="35"/>
                  <a:pt x="53" y="35"/>
                </a:cubicBezTo>
                <a:cubicBezTo>
                  <a:pt x="53" y="35"/>
                  <a:pt x="53" y="35"/>
                  <a:pt x="53" y="35"/>
                </a:cubicBezTo>
                <a:cubicBezTo>
                  <a:pt x="53" y="35"/>
                  <a:pt x="53" y="35"/>
                  <a:pt x="53" y="35"/>
                </a:cubicBezTo>
                <a:cubicBezTo>
                  <a:pt x="53" y="34"/>
                  <a:pt x="53" y="34"/>
                  <a:pt x="54" y="34"/>
                </a:cubicBezTo>
                <a:cubicBezTo>
                  <a:pt x="54" y="34"/>
                  <a:pt x="54" y="34"/>
                  <a:pt x="54" y="34"/>
                </a:cubicBezTo>
                <a:cubicBezTo>
                  <a:pt x="54" y="34"/>
                  <a:pt x="55" y="34"/>
                  <a:pt x="55" y="34"/>
                </a:cubicBezTo>
                <a:cubicBezTo>
                  <a:pt x="55" y="34"/>
                  <a:pt x="55" y="35"/>
                  <a:pt x="55" y="35"/>
                </a:cubicBezTo>
                <a:cubicBezTo>
                  <a:pt x="55" y="35"/>
                  <a:pt x="56" y="35"/>
                  <a:pt x="56" y="35"/>
                </a:cubicBezTo>
                <a:cubicBezTo>
                  <a:pt x="56" y="35"/>
                  <a:pt x="56" y="35"/>
                  <a:pt x="56" y="35"/>
                </a:cubicBezTo>
                <a:cubicBezTo>
                  <a:pt x="56" y="35"/>
                  <a:pt x="56" y="35"/>
                  <a:pt x="56" y="35"/>
                </a:cubicBezTo>
                <a:cubicBezTo>
                  <a:pt x="56" y="35"/>
                  <a:pt x="57" y="35"/>
                  <a:pt x="57" y="36"/>
                </a:cubicBezTo>
                <a:cubicBezTo>
                  <a:pt x="57" y="36"/>
                  <a:pt x="57" y="36"/>
                  <a:pt x="57" y="36"/>
                </a:cubicBezTo>
                <a:cubicBezTo>
                  <a:pt x="57" y="37"/>
                  <a:pt x="57" y="37"/>
                  <a:pt x="57" y="37"/>
                </a:cubicBezTo>
                <a:cubicBezTo>
                  <a:pt x="57" y="37"/>
                  <a:pt x="57" y="37"/>
                  <a:pt x="57" y="37"/>
                </a:cubicBezTo>
                <a:cubicBezTo>
                  <a:pt x="57" y="38"/>
                  <a:pt x="57" y="38"/>
                  <a:pt x="57" y="38"/>
                </a:cubicBezTo>
                <a:cubicBezTo>
                  <a:pt x="57" y="38"/>
                  <a:pt x="57" y="38"/>
                  <a:pt x="57" y="38"/>
                </a:cubicBezTo>
                <a:cubicBezTo>
                  <a:pt x="57" y="38"/>
                  <a:pt x="57" y="38"/>
                  <a:pt x="57" y="38"/>
                </a:cubicBezTo>
                <a:cubicBezTo>
                  <a:pt x="56" y="38"/>
                  <a:pt x="56" y="38"/>
                  <a:pt x="56" y="38"/>
                </a:cubicBezTo>
                <a:cubicBezTo>
                  <a:pt x="56" y="38"/>
                  <a:pt x="56" y="38"/>
                  <a:pt x="56" y="38"/>
                </a:cubicBezTo>
                <a:cubicBezTo>
                  <a:pt x="56" y="38"/>
                  <a:pt x="56" y="38"/>
                  <a:pt x="56" y="38"/>
                </a:cubicBezTo>
                <a:cubicBezTo>
                  <a:pt x="56" y="38"/>
                  <a:pt x="56" y="38"/>
                  <a:pt x="56" y="38"/>
                </a:cubicBezTo>
                <a:cubicBezTo>
                  <a:pt x="56" y="38"/>
                  <a:pt x="56" y="38"/>
                  <a:pt x="56" y="38"/>
                </a:cubicBezTo>
                <a:cubicBezTo>
                  <a:pt x="56" y="38"/>
                  <a:pt x="56" y="38"/>
                  <a:pt x="56" y="38"/>
                </a:cubicBezTo>
                <a:cubicBezTo>
                  <a:pt x="56" y="38"/>
                  <a:pt x="55" y="38"/>
                  <a:pt x="55" y="38"/>
                </a:cubicBezTo>
                <a:cubicBezTo>
                  <a:pt x="55" y="38"/>
                  <a:pt x="55" y="38"/>
                  <a:pt x="55" y="38"/>
                </a:cubicBezTo>
                <a:cubicBezTo>
                  <a:pt x="55" y="39"/>
                  <a:pt x="55" y="39"/>
                  <a:pt x="55" y="39"/>
                </a:cubicBezTo>
                <a:cubicBezTo>
                  <a:pt x="55" y="39"/>
                  <a:pt x="55" y="39"/>
                  <a:pt x="55" y="39"/>
                </a:cubicBezTo>
                <a:cubicBezTo>
                  <a:pt x="55" y="39"/>
                  <a:pt x="55" y="39"/>
                  <a:pt x="55" y="39"/>
                </a:cubicBezTo>
                <a:cubicBezTo>
                  <a:pt x="54" y="39"/>
                  <a:pt x="54" y="39"/>
                  <a:pt x="54" y="39"/>
                </a:cubicBezTo>
                <a:cubicBezTo>
                  <a:pt x="54" y="39"/>
                  <a:pt x="54" y="39"/>
                  <a:pt x="54" y="39"/>
                </a:cubicBezTo>
                <a:cubicBezTo>
                  <a:pt x="54" y="39"/>
                  <a:pt x="54" y="39"/>
                  <a:pt x="54" y="39"/>
                </a:cubicBezTo>
                <a:cubicBezTo>
                  <a:pt x="54" y="40"/>
                  <a:pt x="54" y="40"/>
                  <a:pt x="54" y="40"/>
                </a:cubicBezTo>
                <a:cubicBezTo>
                  <a:pt x="54" y="40"/>
                  <a:pt x="54" y="40"/>
                  <a:pt x="54" y="40"/>
                </a:cubicBezTo>
                <a:cubicBezTo>
                  <a:pt x="54" y="40"/>
                  <a:pt x="54" y="40"/>
                  <a:pt x="54" y="40"/>
                </a:cubicBezTo>
                <a:cubicBezTo>
                  <a:pt x="54" y="40"/>
                  <a:pt x="54" y="41"/>
                  <a:pt x="54" y="41"/>
                </a:cubicBezTo>
                <a:cubicBezTo>
                  <a:pt x="54" y="41"/>
                  <a:pt x="54" y="41"/>
                  <a:pt x="54" y="41"/>
                </a:cubicBezTo>
                <a:cubicBezTo>
                  <a:pt x="54" y="41"/>
                  <a:pt x="54" y="41"/>
                  <a:pt x="54" y="41"/>
                </a:cubicBezTo>
                <a:cubicBezTo>
                  <a:pt x="54" y="41"/>
                  <a:pt x="55" y="41"/>
                  <a:pt x="55" y="41"/>
                </a:cubicBezTo>
                <a:cubicBezTo>
                  <a:pt x="55" y="41"/>
                  <a:pt x="55" y="41"/>
                  <a:pt x="55" y="41"/>
                </a:cubicBezTo>
                <a:cubicBezTo>
                  <a:pt x="55" y="41"/>
                  <a:pt x="55" y="42"/>
                  <a:pt x="55" y="42"/>
                </a:cubicBezTo>
                <a:cubicBezTo>
                  <a:pt x="55" y="42"/>
                  <a:pt x="55" y="42"/>
                  <a:pt x="55" y="42"/>
                </a:cubicBezTo>
                <a:cubicBezTo>
                  <a:pt x="55" y="42"/>
                  <a:pt x="55" y="42"/>
                  <a:pt x="55" y="42"/>
                </a:cubicBezTo>
                <a:cubicBezTo>
                  <a:pt x="55" y="42"/>
                  <a:pt x="54" y="42"/>
                  <a:pt x="54" y="42"/>
                </a:cubicBezTo>
                <a:cubicBezTo>
                  <a:pt x="54" y="42"/>
                  <a:pt x="55" y="42"/>
                  <a:pt x="55" y="42"/>
                </a:cubicBezTo>
                <a:cubicBezTo>
                  <a:pt x="55" y="43"/>
                  <a:pt x="55" y="43"/>
                  <a:pt x="55" y="43"/>
                </a:cubicBezTo>
                <a:cubicBezTo>
                  <a:pt x="55" y="43"/>
                  <a:pt x="55" y="43"/>
                  <a:pt x="55" y="43"/>
                </a:cubicBezTo>
                <a:cubicBezTo>
                  <a:pt x="55" y="43"/>
                  <a:pt x="55" y="43"/>
                  <a:pt x="55" y="43"/>
                </a:cubicBezTo>
                <a:cubicBezTo>
                  <a:pt x="55" y="43"/>
                  <a:pt x="55" y="43"/>
                  <a:pt x="55" y="43"/>
                </a:cubicBezTo>
                <a:cubicBezTo>
                  <a:pt x="55" y="43"/>
                  <a:pt x="56" y="43"/>
                  <a:pt x="56" y="43"/>
                </a:cubicBezTo>
                <a:cubicBezTo>
                  <a:pt x="56" y="43"/>
                  <a:pt x="56" y="43"/>
                  <a:pt x="56" y="44"/>
                </a:cubicBezTo>
                <a:cubicBezTo>
                  <a:pt x="56" y="44"/>
                  <a:pt x="56" y="43"/>
                  <a:pt x="56" y="44"/>
                </a:cubicBezTo>
                <a:cubicBezTo>
                  <a:pt x="56" y="44"/>
                  <a:pt x="57" y="44"/>
                  <a:pt x="57" y="44"/>
                </a:cubicBezTo>
                <a:cubicBezTo>
                  <a:pt x="57" y="44"/>
                  <a:pt x="57" y="44"/>
                  <a:pt x="57" y="44"/>
                </a:cubicBezTo>
                <a:cubicBezTo>
                  <a:pt x="57" y="44"/>
                  <a:pt x="57" y="44"/>
                  <a:pt x="57" y="44"/>
                </a:cubicBezTo>
                <a:cubicBezTo>
                  <a:pt x="57" y="44"/>
                  <a:pt x="57" y="45"/>
                  <a:pt x="57" y="45"/>
                </a:cubicBezTo>
                <a:cubicBezTo>
                  <a:pt x="57" y="45"/>
                  <a:pt x="58" y="45"/>
                  <a:pt x="58" y="45"/>
                </a:cubicBezTo>
                <a:cubicBezTo>
                  <a:pt x="58" y="45"/>
                  <a:pt x="58" y="45"/>
                  <a:pt x="58" y="44"/>
                </a:cubicBezTo>
                <a:cubicBezTo>
                  <a:pt x="58" y="44"/>
                  <a:pt x="58" y="44"/>
                  <a:pt x="58" y="44"/>
                </a:cubicBezTo>
                <a:cubicBezTo>
                  <a:pt x="58" y="44"/>
                  <a:pt x="58" y="44"/>
                  <a:pt x="58" y="44"/>
                </a:cubicBezTo>
                <a:cubicBezTo>
                  <a:pt x="58" y="44"/>
                  <a:pt x="59" y="44"/>
                  <a:pt x="59" y="44"/>
                </a:cubicBezTo>
                <a:cubicBezTo>
                  <a:pt x="59" y="44"/>
                  <a:pt x="59" y="44"/>
                  <a:pt x="59" y="45"/>
                </a:cubicBezTo>
                <a:cubicBezTo>
                  <a:pt x="59" y="45"/>
                  <a:pt x="60" y="45"/>
                  <a:pt x="60" y="45"/>
                </a:cubicBezTo>
                <a:cubicBezTo>
                  <a:pt x="60" y="45"/>
                  <a:pt x="60" y="45"/>
                  <a:pt x="60" y="45"/>
                </a:cubicBezTo>
                <a:cubicBezTo>
                  <a:pt x="60" y="45"/>
                  <a:pt x="60" y="45"/>
                  <a:pt x="60" y="45"/>
                </a:cubicBezTo>
                <a:cubicBezTo>
                  <a:pt x="60" y="45"/>
                  <a:pt x="60" y="45"/>
                  <a:pt x="60" y="45"/>
                </a:cubicBezTo>
                <a:cubicBezTo>
                  <a:pt x="60" y="45"/>
                  <a:pt x="60" y="45"/>
                  <a:pt x="60" y="45"/>
                </a:cubicBezTo>
                <a:cubicBezTo>
                  <a:pt x="61" y="45"/>
                  <a:pt x="61" y="44"/>
                  <a:pt x="61" y="44"/>
                </a:cubicBezTo>
                <a:cubicBezTo>
                  <a:pt x="61" y="44"/>
                  <a:pt x="61" y="44"/>
                  <a:pt x="61" y="44"/>
                </a:cubicBezTo>
                <a:cubicBezTo>
                  <a:pt x="61" y="45"/>
                  <a:pt x="61" y="45"/>
                  <a:pt x="61" y="45"/>
                </a:cubicBezTo>
                <a:cubicBezTo>
                  <a:pt x="61" y="45"/>
                  <a:pt x="61" y="45"/>
                  <a:pt x="61" y="46"/>
                </a:cubicBezTo>
                <a:cubicBezTo>
                  <a:pt x="61" y="46"/>
                  <a:pt x="61" y="46"/>
                  <a:pt x="61" y="46"/>
                </a:cubicBezTo>
                <a:cubicBezTo>
                  <a:pt x="61" y="46"/>
                  <a:pt x="62" y="46"/>
                  <a:pt x="62" y="46"/>
                </a:cubicBezTo>
                <a:cubicBezTo>
                  <a:pt x="62" y="47"/>
                  <a:pt x="62" y="47"/>
                  <a:pt x="62" y="47"/>
                </a:cubicBezTo>
                <a:cubicBezTo>
                  <a:pt x="62" y="47"/>
                  <a:pt x="62" y="47"/>
                  <a:pt x="62" y="47"/>
                </a:cubicBezTo>
                <a:cubicBezTo>
                  <a:pt x="62" y="47"/>
                  <a:pt x="62" y="48"/>
                  <a:pt x="62" y="48"/>
                </a:cubicBezTo>
                <a:cubicBezTo>
                  <a:pt x="62" y="48"/>
                  <a:pt x="62" y="48"/>
                  <a:pt x="62" y="48"/>
                </a:cubicBezTo>
                <a:cubicBezTo>
                  <a:pt x="62" y="48"/>
                  <a:pt x="62" y="48"/>
                  <a:pt x="62" y="48"/>
                </a:cubicBezTo>
                <a:cubicBezTo>
                  <a:pt x="61" y="48"/>
                  <a:pt x="61" y="48"/>
                  <a:pt x="61" y="48"/>
                </a:cubicBezTo>
                <a:cubicBezTo>
                  <a:pt x="61" y="48"/>
                  <a:pt x="61" y="48"/>
                  <a:pt x="61" y="48"/>
                </a:cubicBezTo>
                <a:cubicBezTo>
                  <a:pt x="61" y="48"/>
                  <a:pt x="61" y="48"/>
                  <a:pt x="61" y="48"/>
                </a:cubicBezTo>
                <a:cubicBezTo>
                  <a:pt x="61" y="49"/>
                  <a:pt x="61" y="49"/>
                  <a:pt x="61" y="49"/>
                </a:cubicBezTo>
                <a:cubicBezTo>
                  <a:pt x="61" y="49"/>
                  <a:pt x="61" y="48"/>
                  <a:pt x="62" y="49"/>
                </a:cubicBezTo>
                <a:cubicBezTo>
                  <a:pt x="62" y="49"/>
                  <a:pt x="62" y="49"/>
                  <a:pt x="62" y="49"/>
                </a:cubicBezTo>
                <a:cubicBezTo>
                  <a:pt x="62" y="49"/>
                  <a:pt x="62" y="49"/>
                  <a:pt x="62" y="49"/>
                </a:cubicBezTo>
                <a:cubicBezTo>
                  <a:pt x="62" y="49"/>
                  <a:pt x="62" y="50"/>
                  <a:pt x="62" y="50"/>
                </a:cubicBezTo>
                <a:cubicBezTo>
                  <a:pt x="62" y="50"/>
                  <a:pt x="62" y="50"/>
                  <a:pt x="62" y="50"/>
                </a:cubicBezTo>
                <a:cubicBezTo>
                  <a:pt x="62" y="50"/>
                  <a:pt x="62" y="50"/>
                  <a:pt x="62" y="50"/>
                </a:cubicBezTo>
                <a:cubicBezTo>
                  <a:pt x="62" y="50"/>
                  <a:pt x="62" y="51"/>
                  <a:pt x="62" y="51"/>
                </a:cubicBezTo>
                <a:cubicBezTo>
                  <a:pt x="62" y="51"/>
                  <a:pt x="62" y="50"/>
                  <a:pt x="62" y="50"/>
                </a:cubicBezTo>
                <a:cubicBezTo>
                  <a:pt x="62" y="50"/>
                  <a:pt x="62" y="50"/>
                  <a:pt x="62" y="50"/>
                </a:cubicBezTo>
                <a:cubicBezTo>
                  <a:pt x="62" y="50"/>
                  <a:pt x="62" y="50"/>
                  <a:pt x="63" y="50"/>
                </a:cubicBezTo>
                <a:cubicBezTo>
                  <a:pt x="63" y="50"/>
                  <a:pt x="63" y="50"/>
                  <a:pt x="63" y="50"/>
                </a:cubicBezTo>
                <a:cubicBezTo>
                  <a:pt x="63" y="51"/>
                  <a:pt x="63" y="51"/>
                  <a:pt x="63" y="51"/>
                </a:cubicBezTo>
                <a:cubicBezTo>
                  <a:pt x="63" y="51"/>
                  <a:pt x="63" y="51"/>
                  <a:pt x="63" y="51"/>
                </a:cubicBezTo>
                <a:cubicBezTo>
                  <a:pt x="63" y="51"/>
                  <a:pt x="63" y="51"/>
                  <a:pt x="63" y="51"/>
                </a:cubicBezTo>
                <a:cubicBezTo>
                  <a:pt x="63" y="51"/>
                  <a:pt x="63" y="51"/>
                  <a:pt x="63" y="51"/>
                </a:cubicBezTo>
                <a:cubicBezTo>
                  <a:pt x="63" y="51"/>
                  <a:pt x="63" y="51"/>
                  <a:pt x="64" y="51"/>
                </a:cubicBezTo>
                <a:cubicBezTo>
                  <a:pt x="64" y="51"/>
                  <a:pt x="64" y="51"/>
                  <a:pt x="64" y="51"/>
                </a:cubicBezTo>
                <a:cubicBezTo>
                  <a:pt x="64" y="51"/>
                  <a:pt x="64" y="51"/>
                  <a:pt x="64" y="51"/>
                </a:cubicBezTo>
                <a:cubicBezTo>
                  <a:pt x="64" y="51"/>
                  <a:pt x="65" y="52"/>
                  <a:pt x="65" y="52"/>
                </a:cubicBezTo>
                <a:cubicBezTo>
                  <a:pt x="65" y="52"/>
                  <a:pt x="65" y="52"/>
                  <a:pt x="65" y="52"/>
                </a:cubicBezTo>
                <a:cubicBezTo>
                  <a:pt x="64" y="52"/>
                  <a:pt x="64" y="52"/>
                  <a:pt x="64" y="53"/>
                </a:cubicBezTo>
                <a:cubicBezTo>
                  <a:pt x="64" y="53"/>
                  <a:pt x="64" y="53"/>
                  <a:pt x="64" y="53"/>
                </a:cubicBezTo>
                <a:cubicBezTo>
                  <a:pt x="64" y="53"/>
                  <a:pt x="64" y="53"/>
                  <a:pt x="64" y="53"/>
                </a:cubicBezTo>
                <a:cubicBezTo>
                  <a:pt x="64" y="53"/>
                  <a:pt x="63" y="53"/>
                  <a:pt x="63" y="53"/>
                </a:cubicBezTo>
                <a:cubicBezTo>
                  <a:pt x="63" y="53"/>
                  <a:pt x="63" y="53"/>
                  <a:pt x="63" y="53"/>
                </a:cubicBezTo>
                <a:cubicBezTo>
                  <a:pt x="63" y="53"/>
                  <a:pt x="63" y="53"/>
                  <a:pt x="63" y="53"/>
                </a:cubicBezTo>
                <a:cubicBezTo>
                  <a:pt x="63" y="54"/>
                  <a:pt x="63" y="54"/>
                  <a:pt x="63" y="54"/>
                </a:cubicBezTo>
                <a:cubicBezTo>
                  <a:pt x="63" y="53"/>
                  <a:pt x="63" y="53"/>
                  <a:pt x="63" y="53"/>
                </a:cubicBezTo>
                <a:cubicBezTo>
                  <a:pt x="63" y="53"/>
                  <a:pt x="63" y="53"/>
                  <a:pt x="63" y="53"/>
                </a:cubicBezTo>
                <a:cubicBezTo>
                  <a:pt x="63" y="53"/>
                  <a:pt x="64" y="54"/>
                  <a:pt x="64" y="54"/>
                </a:cubicBezTo>
                <a:cubicBezTo>
                  <a:pt x="64" y="54"/>
                  <a:pt x="64" y="54"/>
                  <a:pt x="64" y="54"/>
                </a:cubicBezTo>
                <a:cubicBezTo>
                  <a:pt x="64" y="53"/>
                  <a:pt x="64" y="53"/>
                  <a:pt x="64" y="53"/>
                </a:cubicBezTo>
                <a:cubicBezTo>
                  <a:pt x="64" y="53"/>
                  <a:pt x="64" y="53"/>
                  <a:pt x="64" y="53"/>
                </a:cubicBezTo>
                <a:cubicBezTo>
                  <a:pt x="64" y="53"/>
                  <a:pt x="64" y="53"/>
                  <a:pt x="64" y="53"/>
                </a:cubicBezTo>
                <a:cubicBezTo>
                  <a:pt x="64" y="53"/>
                  <a:pt x="65" y="53"/>
                  <a:pt x="65" y="53"/>
                </a:cubicBezTo>
                <a:cubicBezTo>
                  <a:pt x="65" y="53"/>
                  <a:pt x="65" y="53"/>
                  <a:pt x="65" y="53"/>
                </a:cubicBezTo>
                <a:cubicBezTo>
                  <a:pt x="65" y="53"/>
                  <a:pt x="65" y="53"/>
                  <a:pt x="65" y="53"/>
                </a:cubicBezTo>
                <a:cubicBezTo>
                  <a:pt x="65" y="53"/>
                  <a:pt x="65" y="53"/>
                  <a:pt x="65" y="54"/>
                </a:cubicBezTo>
                <a:cubicBezTo>
                  <a:pt x="65" y="54"/>
                  <a:pt x="65" y="53"/>
                  <a:pt x="65" y="53"/>
                </a:cubicBezTo>
                <a:cubicBezTo>
                  <a:pt x="65" y="53"/>
                  <a:pt x="65" y="53"/>
                  <a:pt x="65" y="53"/>
                </a:cubicBezTo>
                <a:cubicBezTo>
                  <a:pt x="65" y="53"/>
                  <a:pt x="65" y="53"/>
                  <a:pt x="65" y="53"/>
                </a:cubicBezTo>
                <a:cubicBezTo>
                  <a:pt x="66" y="54"/>
                  <a:pt x="66" y="54"/>
                  <a:pt x="66" y="54"/>
                </a:cubicBezTo>
                <a:cubicBezTo>
                  <a:pt x="66" y="53"/>
                  <a:pt x="66" y="53"/>
                  <a:pt x="66" y="53"/>
                </a:cubicBezTo>
                <a:cubicBezTo>
                  <a:pt x="66" y="53"/>
                  <a:pt x="66" y="53"/>
                  <a:pt x="66" y="53"/>
                </a:cubicBezTo>
                <a:cubicBezTo>
                  <a:pt x="66" y="53"/>
                  <a:pt x="66" y="54"/>
                  <a:pt x="66" y="54"/>
                </a:cubicBezTo>
                <a:cubicBezTo>
                  <a:pt x="66" y="53"/>
                  <a:pt x="66" y="53"/>
                  <a:pt x="66" y="53"/>
                </a:cubicBezTo>
                <a:cubicBezTo>
                  <a:pt x="66" y="53"/>
                  <a:pt x="66" y="53"/>
                  <a:pt x="66" y="53"/>
                </a:cubicBezTo>
                <a:cubicBezTo>
                  <a:pt x="66" y="53"/>
                  <a:pt x="67" y="53"/>
                  <a:pt x="67" y="53"/>
                </a:cubicBezTo>
                <a:cubicBezTo>
                  <a:pt x="67" y="53"/>
                  <a:pt x="67" y="53"/>
                  <a:pt x="67" y="53"/>
                </a:cubicBezTo>
                <a:cubicBezTo>
                  <a:pt x="67" y="53"/>
                  <a:pt x="67" y="53"/>
                  <a:pt x="67" y="53"/>
                </a:cubicBezTo>
                <a:cubicBezTo>
                  <a:pt x="67" y="53"/>
                  <a:pt x="68" y="54"/>
                  <a:pt x="68" y="54"/>
                </a:cubicBezTo>
                <a:cubicBezTo>
                  <a:pt x="68" y="54"/>
                  <a:pt x="69" y="54"/>
                  <a:pt x="69" y="54"/>
                </a:cubicBezTo>
                <a:cubicBezTo>
                  <a:pt x="69" y="54"/>
                  <a:pt x="69" y="54"/>
                  <a:pt x="69" y="54"/>
                </a:cubicBezTo>
                <a:cubicBezTo>
                  <a:pt x="69" y="54"/>
                  <a:pt x="69" y="54"/>
                  <a:pt x="69" y="54"/>
                </a:cubicBezTo>
                <a:cubicBezTo>
                  <a:pt x="69" y="54"/>
                  <a:pt x="69" y="54"/>
                  <a:pt x="69" y="54"/>
                </a:cubicBezTo>
                <a:cubicBezTo>
                  <a:pt x="69" y="54"/>
                  <a:pt x="69" y="54"/>
                  <a:pt x="69" y="54"/>
                </a:cubicBezTo>
                <a:cubicBezTo>
                  <a:pt x="69" y="54"/>
                  <a:pt x="69" y="54"/>
                  <a:pt x="69" y="54"/>
                </a:cubicBezTo>
                <a:cubicBezTo>
                  <a:pt x="69" y="54"/>
                  <a:pt x="69" y="55"/>
                  <a:pt x="70" y="56"/>
                </a:cubicBezTo>
                <a:cubicBezTo>
                  <a:pt x="70" y="55"/>
                  <a:pt x="70" y="55"/>
                  <a:pt x="70" y="55"/>
                </a:cubicBezTo>
                <a:cubicBezTo>
                  <a:pt x="70" y="55"/>
                  <a:pt x="70" y="55"/>
                  <a:pt x="71" y="56"/>
                </a:cubicBezTo>
                <a:cubicBezTo>
                  <a:pt x="71" y="56"/>
                  <a:pt x="71" y="56"/>
                  <a:pt x="71" y="56"/>
                </a:cubicBezTo>
                <a:cubicBezTo>
                  <a:pt x="70" y="56"/>
                  <a:pt x="70" y="57"/>
                  <a:pt x="70" y="57"/>
                </a:cubicBezTo>
                <a:cubicBezTo>
                  <a:pt x="71" y="57"/>
                  <a:pt x="71" y="57"/>
                  <a:pt x="71" y="57"/>
                </a:cubicBezTo>
                <a:cubicBezTo>
                  <a:pt x="71" y="57"/>
                  <a:pt x="71" y="57"/>
                  <a:pt x="71" y="57"/>
                </a:cubicBezTo>
                <a:cubicBezTo>
                  <a:pt x="71" y="57"/>
                  <a:pt x="72" y="57"/>
                  <a:pt x="72" y="57"/>
                </a:cubicBezTo>
                <a:cubicBezTo>
                  <a:pt x="72" y="57"/>
                  <a:pt x="72" y="57"/>
                  <a:pt x="72" y="57"/>
                </a:cubicBezTo>
                <a:cubicBezTo>
                  <a:pt x="72" y="57"/>
                  <a:pt x="72" y="57"/>
                  <a:pt x="72" y="57"/>
                </a:cubicBezTo>
                <a:cubicBezTo>
                  <a:pt x="72" y="57"/>
                  <a:pt x="72" y="57"/>
                  <a:pt x="72" y="58"/>
                </a:cubicBezTo>
                <a:cubicBezTo>
                  <a:pt x="72" y="58"/>
                  <a:pt x="72" y="58"/>
                  <a:pt x="72" y="58"/>
                </a:cubicBezTo>
                <a:cubicBezTo>
                  <a:pt x="72" y="58"/>
                  <a:pt x="72" y="59"/>
                  <a:pt x="72" y="59"/>
                </a:cubicBezTo>
                <a:cubicBezTo>
                  <a:pt x="72" y="59"/>
                  <a:pt x="73" y="59"/>
                  <a:pt x="73" y="59"/>
                </a:cubicBezTo>
                <a:cubicBezTo>
                  <a:pt x="73" y="59"/>
                  <a:pt x="73" y="59"/>
                  <a:pt x="73" y="59"/>
                </a:cubicBezTo>
                <a:cubicBezTo>
                  <a:pt x="72" y="59"/>
                  <a:pt x="71" y="60"/>
                  <a:pt x="71" y="61"/>
                </a:cubicBezTo>
                <a:cubicBezTo>
                  <a:pt x="71" y="61"/>
                  <a:pt x="71" y="61"/>
                  <a:pt x="71" y="61"/>
                </a:cubicBezTo>
                <a:cubicBezTo>
                  <a:pt x="71" y="61"/>
                  <a:pt x="71" y="62"/>
                  <a:pt x="71" y="62"/>
                </a:cubicBezTo>
                <a:cubicBezTo>
                  <a:pt x="71" y="62"/>
                  <a:pt x="71" y="62"/>
                  <a:pt x="71" y="62"/>
                </a:cubicBezTo>
                <a:cubicBezTo>
                  <a:pt x="71" y="63"/>
                  <a:pt x="71" y="63"/>
                  <a:pt x="71" y="63"/>
                </a:cubicBezTo>
                <a:cubicBezTo>
                  <a:pt x="71" y="63"/>
                  <a:pt x="72" y="63"/>
                  <a:pt x="72" y="63"/>
                </a:cubicBezTo>
                <a:cubicBezTo>
                  <a:pt x="72" y="63"/>
                  <a:pt x="72" y="63"/>
                  <a:pt x="71" y="64"/>
                </a:cubicBezTo>
                <a:cubicBezTo>
                  <a:pt x="71" y="64"/>
                  <a:pt x="71" y="64"/>
                  <a:pt x="71" y="64"/>
                </a:cubicBezTo>
                <a:cubicBezTo>
                  <a:pt x="71" y="64"/>
                  <a:pt x="71" y="64"/>
                  <a:pt x="71" y="65"/>
                </a:cubicBezTo>
                <a:cubicBezTo>
                  <a:pt x="71" y="65"/>
                  <a:pt x="71" y="65"/>
                  <a:pt x="71" y="65"/>
                </a:cubicBezTo>
                <a:cubicBezTo>
                  <a:pt x="71" y="65"/>
                  <a:pt x="71" y="65"/>
                  <a:pt x="71" y="65"/>
                </a:cubicBezTo>
                <a:cubicBezTo>
                  <a:pt x="71" y="65"/>
                  <a:pt x="71" y="65"/>
                  <a:pt x="71" y="65"/>
                </a:cubicBezTo>
                <a:cubicBezTo>
                  <a:pt x="71" y="65"/>
                  <a:pt x="71" y="65"/>
                  <a:pt x="71" y="66"/>
                </a:cubicBezTo>
                <a:cubicBezTo>
                  <a:pt x="71" y="66"/>
                  <a:pt x="71" y="66"/>
                  <a:pt x="71" y="66"/>
                </a:cubicBezTo>
                <a:cubicBezTo>
                  <a:pt x="71" y="67"/>
                  <a:pt x="71" y="67"/>
                  <a:pt x="71" y="67"/>
                </a:cubicBezTo>
                <a:cubicBezTo>
                  <a:pt x="71" y="67"/>
                  <a:pt x="71" y="67"/>
                  <a:pt x="71" y="67"/>
                </a:cubicBezTo>
                <a:cubicBezTo>
                  <a:pt x="71" y="67"/>
                  <a:pt x="71" y="67"/>
                  <a:pt x="71" y="67"/>
                </a:cubicBezTo>
                <a:cubicBezTo>
                  <a:pt x="71" y="67"/>
                  <a:pt x="71" y="68"/>
                  <a:pt x="71" y="68"/>
                </a:cubicBezTo>
                <a:cubicBezTo>
                  <a:pt x="71" y="68"/>
                  <a:pt x="71" y="68"/>
                  <a:pt x="71" y="68"/>
                </a:cubicBezTo>
                <a:cubicBezTo>
                  <a:pt x="71" y="68"/>
                  <a:pt x="71" y="68"/>
                  <a:pt x="71" y="68"/>
                </a:cubicBezTo>
                <a:cubicBezTo>
                  <a:pt x="71" y="68"/>
                  <a:pt x="71" y="69"/>
                  <a:pt x="71" y="69"/>
                </a:cubicBezTo>
                <a:cubicBezTo>
                  <a:pt x="71" y="69"/>
                  <a:pt x="71" y="69"/>
                  <a:pt x="71" y="69"/>
                </a:cubicBezTo>
                <a:cubicBezTo>
                  <a:pt x="71" y="69"/>
                  <a:pt x="71" y="69"/>
                  <a:pt x="71" y="69"/>
                </a:cubicBezTo>
                <a:cubicBezTo>
                  <a:pt x="71" y="69"/>
                  <a:pt x="71" y="69"/>
                  <a:pt x="71" y="70"/>
                </a:cubicBezTo>
                <a:cubicBezTo>
                  <a:pt x="71" y="70"/>
                  <a:pt x="71" y="70"/>
                  <a:pt x="71" y="70"/>
                </a:cubicBezTo>
                <a:cubicBezTo>
                  <a:pt x="71" y="70"/>
                  <a:pt x="71" y="70"/>
                  <a:pt x="71" y="70"/>
                </a:cubicBezTo>
                <a:cubicBezTo>
                  <a:pt x="71" y="71"/>
                  <a:pt x="71" y="71"/>
                  <a:pt x="71" y="71"/>
                </a:cubicBezTo>
                <a:cubicBezTo>
                  <a:pt x="71" y="71"/>
                  <a:pt x="71" y="71"/>
                  <a:pt x="71" y="72"/>
                </a:cubicBezTo>
                <a:cubicBezTo>
                  <a:pt x="71" y="72"/>
                  <a:pt x="71" y="72"/>
                  <a:pt x="71" y="72"/>
                </a:cubicBezTo>
                <a:cubicBezTo>
                  <a:pt x="71" y="72"/>
                  <a:pt x="71" y="73"/>
                  <a:pt x="71" y="73"/>
                </a:cubicBezTo>
                <a:cubicBezTo>
                  <a:pt x="71" y="73"/>
                  <a:pt x="71" y="73"/>
                  <a:pt x="71" y="73"/>
                </a:cubicBezTo>
                <a:cubicBezTo>
                  <a:pt x="71" y="73"/>
                  <a:pt x="71" y="74"/>
                  <a:pt x="71" y="74"/>
                </a:cubicBezTo>
                <a:cubicBezTo>
                  <a:pt x="71" y="74"/>
                  <a:pt x="71" y="74"/>
                  <a:pt x="71" y="75"/>
                </a:cubicBezTo>
                <a:cubicBezTo>
                  <a:pt x="71" y="75"/>
                  <a:pt x="71" y="75"/>
                  <a:pt x="71" y="75"/>
                </a:cubicBezTo>
                <a:cubicBezTo>
                  <a:pt x="71" y="75"/>
                  <a:pt x="71" y="75"/>
                  <a:pt x="71" y="75"/>
                </a:cubicBezTo>
                <a:cubicBezTo>
                  <a:pt x="71" y="75"/>
                  <a:pt x="71" y="75"/>
                  <a:pt x="71" y="76"/>
                </a:cubicBezTo>
                <a:cubicBezTo>
                  <a:pt x="71" y="76"/>
                  <a:pt x="71" y="76"/>
                  <a:pt x="70" y="76"/>
                </a:cubicBezTo>
                <a:cubicBezTo>
                  <a:pt x="70" y="76"/>
                  <a:pt x="70" y="77"/>
                  <a:pt x="70" y="77"/>
                </a:cubicBezTo>
                <a:cubicBezTo>
                  <a:pt x="70" y="77"/>
                  <a:pt x="70" y="77"/>
                  <a:pt x="70" y="77"/>
                </a:cubicBezTo>
                <a:cubicBezTo>
                  <a:pt x="70" y="77"/>
                  <a:pt x="70" y="77"/>
                  <a:pt x="70" y="77"/>
                </a:cubicBezTo>
                <a:cubicBezTo>
                  <a:pt x="70" y="77"/>
                  <a:pt x="70" y="76"/>
                  <a:pt x="69" y="76"/>
                </a:cubicBezTo>
                <a:cubicBezTo>
                  <a:pt x="69" y="76"/>
                  <a:pt x="69" y="76"/>
                  <a:pt x="69" y="76"/>
                </a:cubicBezTo>
                <a:cubicBezTo>
                  <a:pt x="69" y="76"/>
                  <a:pt x="69" y="76"/>
                  <a:pt x="69" y="76"/>
                </a:cubicBezTo>
                <a:cubicBezTo>
                  <a:pt x="69" y="76"/>
                  <a:pt x="69" y="76"/>
                  <a:pt x="69" y="75"/>
                </a:cubicBezTo>
                <a:cubicBezTo>
                  <a:pt x="68" y="75"/>
                  <a:pt x="68" y="75"/>
                  <a:pt x="68" y="75"/>
                </a:cubicBezTo>
                <a:cubicBezTo>
                  <a:pt x="68" y="74"/>
                  <a:pt x="68" y="74"/>
                  <a:pt x="67" y="74"/>
                </a:cubicBezTo>
                <a:cubicBezTo>
                  <a:pt x="67" y="74"/>
                  <a:pt x="67" y="74"/>
                  <a:pt x="67" y="74"/>
                </a:cubicBezTo>
                <a:cubicBezTo>
                  <a:pt x="67" y="74"/>
                  <a:pt x="67" y="74"/>
                  <a:pt x="67" y="74"/>
                </a:cubicBezTo>
                <a:cubicBezTo>
                  <a:pt x="67" y="74"/>
                  <a:pt x="67" y="74"/>
                  <a:pt x="67" y="74"/>
                </a:cubicBezTo>
                <a:cubicBezTo>
                  <a:pt x="67" y="75"/>
                  <a:pt x="67" y="75"/>
                  <a:pt x="67" y="75"/>
                </a:cubicBezTo>
                <a:cubicBezTo>
                  <a:pt x="67" y="75"/>
                  <a:pt x="67" y="75"/>
                  <a:pt x="67" y="75"/>
                </a:cubicBezTo>
                <a:cubicBezTo>
                  <a:pt x="67" y="75"/>
                  <a:pt x="66" y="75"/>
                  <a:pt x="66" y="75"/>
                </a:cubicBezTo>
                <a:cubicBezTo>
                  <a:pt x="66" y="75"/>
                  <a:pt x="66" y="75"/>
                  <a:pt x="67" y="75"/>
                </a:cubicBezTo>
                <a:cubicBezTo>
                  <a:pt x="67" y="75"/>
                  <a:pt x="66" y="75"/>
                  <a:pt x="66" y="76"/>
                </a:cubicBezTo>
                <a:cubicBezTo>
                  <a:pt x="67" y="76"/>
                  <a:pt x="67" y="76"/>
                  <a:pt x="67" y="76"/>
                </a:cubicBezTo>
                <a:cubicBezTo>
                  <a:pt x="67" y="76"/>
                  <a:pt x="66" y="76"/>
                  <a:pt x="66" y="76"/>
                </a:cubicBezTo>
                <a:cubicBezTo>
                  <a:pt x="66" y="76"/>
                  <a:pt x="66" y="76"/>
                  <a:pt x="66" y="76"/>
                </a:cubicBezTo>
                <a:cubicBezTo>
                  <a:pt x="66" y="76"/>
                  <a:pt x="66" y="76"/>
                  <a:pt x="66" y="76"/>
                </a:cubicBezTo>
                <a:cubicBezTo>
                  <a:pt x="67" y="76"/>
                  <a:pt x="67" y="76"/>
                  <a:pt x="67" y="76"/>
                </a:cubicBezTo>
                <a:cubicBezTo>
                  <a:pt x="67" y="76"/>
                  <a:pt x="67" y="76"/>
                  <a:pt x="66" y="76"/>
                </a:cubicBezTo>
                <a:cubicBezTo>
                  <a:pt x="66" y="76"/>
                  <a:pt x="66" y="76"/>
                  <a:pt x="66" y="76"/>
                </a:cubicBezTo>
                <a:close/>
                <a:moveTo>
                  <a:pt x="189" y="109"/>
                </a:moveTo>
                <a:cubicBezTo>
                  <a:pt x="189" y="109"/>
                  <a:pt x="189" y="109"/>
                  <a:pt x="189" y="109"/>
                </a:cubicBezTo>
                <a:cubicBezTo>
                  <a:pt x="189" y="109"/>
                  <a:pt x="189" y="109"/>
                  <a:pt x="189" y="109"/>
                </a:cubicBezTo>
                <a:cubicBezTo>
                  <a:pt x="189" y="109"/>
                  <a:pt x="189" y="109"/>
                  <a:pt x="189" y="109"/>
                </a:cubicBezTo>
                <a:cubicBezTo>
                  <a:pt x="189" y="108"/>
                  <a:pt x="189" y="108"/>
                  <a:pt x="189" y="108"/>
                </a:cubicBezTo>
                <a:cubicBezTo>
                  <a:pt x="189" y="108"/>
                  <a:pt x="189" y="108"/>
                  <a:pt x="189" y="108"/>
                </a:cubicBezTo>
                <a:cubicBezTo>
                  <a:pt x="189" y="108"/>
                  <a:pt x="189" y="109"/>
                  <a:pt x="189" y="109"/>
                </a:cubicBezTo>
                <a:cubicBezTo>
                  <a:pt x="189" y="109"/>
                  <a:pt x="189" y="108"/>
                  <a:pt x="189" y="108"/>
                </a:cubicBezTo>
                <a:cubicBezTo>
                  <a:pt x="189" y="108"/>
                  <a:pt x="189" y="108"/>
                  <a:pt x="189" y="108"/>
                </a:cubicBezTo>
                <a:cubicBezTo>
                  <a:pt x="189" y="108"/>
                  <a:pt x="189" y="108"/>
                  <a:pt x="189" y="108"/>
                </a:cubicBezTo>
                <a:cubicBezTo>
                  <a:pt x="189" y="108"/>
                  <a:pt x="189" y="108"/>
                  <a:pt x="189" y="108"/>
                </a:cubicBezTo>
                <a:cubicBezTo>
                  <a:pt x="189" y="108"/>
                  <a:pt x="188" y="108"/>
                  <a:pt x="188" y="108"/>
                </a:cubicBezTo>
                <a:cubicBezTo>
                  <a:pt x="188" y="108"/>
                  <a:pt x="188" y="109"/>
                  <a:pt x="188" y="109"/>
                </a:cubicBezTo>
                <a:cubicBezTo>
                  <a:pt x="188" y="109"/>
                  <a:pt x="188" y="109"/>
                  <a:pt x="188" y="109"/>
                </a:cubicBezTo>
                <a:cubicBezTo>
                  <a:pt x="188" y="109"/>
                  <a:pt x="188" y="109"/>
                  <a:pt x="188" y="109"/>
                </a:cubicBezTo>
                <a:cubicBezTo>
                  <a:pt x="188" y="109"/>
                  <a:pt x="188" y="109"/>
                  <a:pt x="188" y="109"/>
                </a:cubicBezTo>
                <a:cubicBezTo>
                  <a:pt x="188" y="109"/>
                  <a:pt x="188" y="109"/>
                  <a:pt x="188" y="109"/>
                </a:cubicBezTo>
                <a:cubicBezTo>
                  <a:pt x="188" y="109"/>
                  <a:pt x="187" y="109"/>
                  <a:pt x="187" y="110"/>
                </a:cubicBezTo>
                <a:cubicBezTo>
                  <a:pt x="187" y="110"/>
                  <a:pt x="187" y="110"/>
                  <a:pt x="187" y="110"/>
                </a:cubicBezTo>
                <a:cubicBezTo>
                  <a:pt x="186" y="110"/>
                  <a:pt x="186" y="110"/>
                  <a:pt x="186" y="110"/>
                </a:cubicBezTo>
                <a:cubicBezTo>
                  <a:pt x="186" y="110"/>
                  <a:pt x="185" y="110"/>
                  <a:pt x="185" y="110"/>
                </a:cubicBezTo>
                <a:cubicBezTo>
                  <a:pt x="185" y="110"/>
                  <a:pt x="185" y="110"/>
                  <a:pt x="185" y="110"/>
                </a:cubicBezTo>
                <a:cubicBezTo>
                  <a:pt x="185" y="110"/>
                  <a:pt x="185" y="111"/>
                  <a:pt x="185" y="111"/>
                </a:cubicBezTo>
                <a:cubicBezTo>
                  <a:pt x="185" y="111"/>
                  <a:pt x="185" y="111"/>
                  <a:pt x="185" y="111"/>
                </a:cubicBezTo>
                <a:cubicBezTo>
                  <a:pt x="185" y="111"/>
                  <a:pt x="185" y="111"/>
                  <a:pt x="185" y="111"/>
                </a:cubicBezTo>
                <a:cubicBezTo>
                  <a:pt x="185" y="111"/>
                  <a:pt x="185" y="111"/>
                  <a:pt x="185" y="111"/>
                </a:cubicBezTo>
                <a:cubicBezTo>
                  <a:pt x="185" y="111"/>
                  <a:pt x="185" y="111"/>
                  <a:pt x="185" y="111"/>
                </a:cubicBezTo>
                <a:cubicBezTo>
                  <a:pt x="185" y="111"/>
                  <a:pt x="185" y="111"/>
                  <a:pt x="186" y="111"/>
                </a:cubicBezTo>
                <a:cubicBezTo>
                  <a:pt x="186" y="111"/>
                  <a:pt x="186" y="111"/>
                  <a:pt x="186" y="111"/>
                </a:cubicBezTo>
                <a:cubicBezTo>
                  <a:pt x="186" y="111"/>
                  <a:pt x="186" y="111"/>
                  <a:pt x="186" y="111"/>
                </a:cubicBezTo>
                <a:cubicBezTo>
                  <a:pt x="186" y="111"/>
                  <a:pt x="186" y="111"/>
                  <a:pt x="186" y="111"/>
                </a:cubicBezTo>
                <a:cubicBezTo>
                  <a:pt x="186" y="111"/>
                  <a:pt x="186" y="111"/>
                  <a:pt x="186" y="111"/>
                </a:cubicBezTo>
                <a:cubicBezTo>
                  <a:pt x="186" y="111"/>
                  <a:pt x="186" y="111"/>
                  <a:pt x="186" y="111"/>
                </a:cubicBezTo>
                <a:cubicBezTo>
                  <a:pt x="186" y="111"/>
                  <a:pt x="186" y="111"/>
                  <a:pt x="186" y="111"/>
                </a:cubicBezTo>
                <a:cubicBezTo>
                  <a:pt x="186" y="111"/>
                  <a:pt x="187" y="111"/>
                  <a:pt x="187" y="111"/>
                </a:cubicBezTo>
                <a:cubicBezTo>
                  <a:pt x="187" y="111"/>
                  <a:pt x="187" y="111"/>
                  <a:pt x="187" y="111"/>
                </a:cubicBezTo>
                <a:cubicBezTo>
                  <a:pt x="187" y="111"/>
                  <a:pt x="187" y="111"/>
                  <a:pt x="187" y="111"/>
                </a:cubicBezTo>
                <a:cubicBezTo>
                  <a:pt x="187" y="111"/>
                  <a:pt x="187" y="111"/>
                  <a:pt x="187" y="110"/>
                </a:cubicBezTo>
                <a:cubicBezTo>
                  <a:pt x="188" y="110"/>
                  <a:pt x="188" y="111"/>
                  <a:pt x="188" y="111"/>
                </a:cubicBezTo>
                <a:cubicBezTo>
                  <a:pt x="188" y="111"/>
                  <a:pt x="188" y="111"/>
                  <a:pt x="188" y="111"/>
                </a:cubicBezTo>
                <a:cubicBezTo>
                  <a:pt x="188" y="111"/>
                  <a:pt x="188" y="111"/>
                  <a:pt x="188" y="111"/>
                </a:cubicBezTo>
                <a:cubicBezTo>
                  <a:pt x="188" y="111"/>
                  <a:pt x="188" y="110"/>
                  <a:pt x="188" y="110"/>
                </a:cubicBezTo>
                <a:cubicBezTo>
                  <a:pt x="188" y="110"/>
                  <a:pt x="188" y="110"/>
                  <a:pt x="188" y="110"/>
                </a:cubicBezTo>
                <a:cubicBezTo>
                  <a:pt x="188" y="110"/>
                  <a:pt x="188" y="110"/>
                  <a:pt x="188" y="110"/>
                </a:cubicBezTo>
                <a:cubicBezTo>
                  <a:pt x="188" y="110"/>
                  <a:pt x="188" y="110"/>
                  <a:pt x="188" y="110"/>
                </a:cubicBezTo>
                <a:cubicBezTo>
                  <a:pt x="188" y="110"/>
                  <a:pt x="188" y="110"/>
                  <a:pt x="188" y="110"/>
                </a:cubicBezTo>
                <a:cubicBezTo>
                  <a:pt x="188" y="110"/>
                  <a:pt x="189" y="110"/>
                  <a:pt x="189" y="110"/>
                </a:cubicBezTo>
                <a:cubicBezTo>
                  <a:pt x="189" y="110"/>
                  <a:pt x="189" y="110"/>
                  <a:pt x="189" y="110"/>
                </a:cubicBezTo>
                <a:cubicBezTo>
                  <a:pt x="189" y="110"/>
                  <a:pt x="189" y="110"/>
                  <a:pt x="189" y="110"/>
                </a:cubicBezTo>
                <a:cubicBezTo>
                  <a:pt x="189" y="110"/>
                  <a:pt x="189" y="109"/>
                  <a:pt x="189" y="109"/>
                </a:cubicBezTo>
                <a:cubicBezTo>
                  <a:pt x="189" y="109"/>
                  <a:pt x="189" y="109"/>
                  <a:pt x="189" y="109"/>
                </a:cubicBezTo>
                <a:cubicBezTo>
                  <a:pt x="189" y="109"/>
                  <a:pt x="189" y="109"/>
                  <a:pt x="189" y="109"/>
                </a:cubicBezTo>
                <a:close/>
                <a:moveTo>
                  <a:pt x="201" y="93"/>
                </a:moveTo>
                <a:cubicBezTo>
                  <a:pt x="201" y="93"/>
                  <a:pt x="201" y="93"/>
                  <a:pt x="201" y="92"/>
                </a:cubicBezTo>
                <a:cubicBezTo>
                  <a:pt x="201" y="92"/>
                  <a:pt x="201" y="92"/>
                  <a:pt x="201" y="92"/>
                </a:cubicBezTo>
                <a:cubicBezTo>
                  <a:pt x="201" y="92"/>
                  <a:pt x="200" y="92"/>
                  <a:pt x="200" y="92"/>
                </a:cubicBezTo>
                <a:cubicBezTo>
                  <a:pt x="200" y="92"/>
                  <a:pt x="200" y="92"/>
                  <a:pt x="200" y="92"/>
                </a:cubicBezTo>
                <a:cubicBezTo>
                  <a:pt x="200" y="92"/>
                  <a:pt x="200" y="92"/>
                  <a:pt x="200" y="92"/>
                </a:cubicBezTo>
                <a:cubicBezTo>
                  <a:pt x="199" y="92"/>
                  <a:pt x="199" y="92"/>
                  <a:pt x="199" y="92"/>
                </a:cubicBezTo>
                <a:cubicBezTo>
                  <a:pt x="199" y="92"/>
                  <a:pt x="198" y="92"/>
                  <a:pt x="198" y="92"/>
                </a:cubicBezTo>
                <a:cubicBezTo>
                  <a:pt x="198" y="92"/>
                  <a:pt x="198" y="92"/>
                  <a:pt x="198" y="92"/>
                </a:cubicBezTo>
                <a:cubicBezTo>
                  <a:pt x="198" y="92"/>
                  <a:pt x="198" y="92"/>
                  <a:pt x="198" y="92"/>
                </a:cubicBezTo>
                <a:cubicBezTo>
                  <a:pt x="198" y="92"/>
                  <a:pt x="198" y="92"/>
                  <a:pt x="198" y="92"/>
                </a:cubicBezTo>
                <a:cubicBezTo>
                  <a:pt x="198" y="92"/>
                  <a:pt x="198" y="92"/>
                  <a:pt x="198" y="92"/>
                </a:cubicBezTo>
                <a:cubicBezTo>
                  <a:pt x="197" y="92"/>
                  <a:pt x="197" y="92"/>
                  <a:pt x="197" y="92"/>
                </a:cubicBezTo>
                <a:cubicBezTo>
                  <a:pt x="197" y="92"/>
                  <a:pt x="197" y="92"/>
                  <a:pt x="197" y="92"/>
                </a:cubicBezTo>
                <a:cubicBezTo>
                  <a:pt x="197" y="92"/>
                  <a:pt x="197" y="92"/>
                  <a:pt x="197" y="92"/>
                </a:cubicBezTo>
                <a:cubicBezTo>
                  <a:pt x="197" y="92"/>
                  <a:pt x="197" y="92"/>
                  <a:pt x="197" y="92"/>
                </a:cubicBezTo>
                <a:cubicBezTo>
                  <a:pt x="196" y="92"/>
                  <a:pt x="196" y="92"/>
                  <a:pt x="196" y="92"/>
                </a:cubicBezTo>
                <a:cubicBezTo>
                  <a:pt x="196" y="92"/>
                  <a:pt x="196" y="93"/>
                  <a:pt x="196" y="93"/>
                </a:cubicBezTo>
                <a:cubicBezTo>
                  <a:pt x="196" y="93"/>
                  <a:pt x="196" y="93"/>
                  <a:pt x="196" y="93"/>
                </a:cubicBezTo>
                <a:cubicBezTo>
                  <a:pt x="196" y="93"/>
                  <a:pt x="196" y="93"/>
                  <a:pt x="196" y="93"/>
                </a:cubicBezTo>
                <a:cubicBezTo>
                  <a:pt x="196" y="93"/>
                  <a:pt x="197" y="93"/>
                  <a:pt x="197" y="93"/>
                </a:cubicBezTo>
                <a:cubicBezTo>
                  <a:pt x="197" y="93"/>
                  <a:pt x="197" y="93"/>
                  <a:pt x="197" y="93"/>
                </a:cubicBezTo>
                <a:cubicBezTo>
                  <a:pt x="197" y="93"/>
                  <a:pt x="197" y="93"/>
                  <a:pt x="197" y="93"/>
                </a:cubicBezTo>
                <a:cubicBezTo>
                  <a:pt x="197" y="93"/>
                  <a:pt x="197" y="93"/>
                  <a:pt x="196" y="93"/>
                </a:cubicBezTo>
                <a:cubicBezTo>
                  <a:pt x="196" y="93"/>
                  <a:pt x="196" y="93"/>
                  <a:pt x="196" y="93"/>
                </a:cubicBezTo>
                <a:cubicBezTo>
                  <a:pt x="196" y="93"/>
                  <a:pt x="196" y="93"/>
                  <a:pt x="196" y="93"/>
                </a:cubicBezTo>
                <a:cubicBezTo>
                  <a:pt x="196" y="93"/>
                  <a:pt x="196" y="93"/>
                  <a:pt x="196" y="94"/>
                </a:cubicBezTo>
                <a:cubicBezTo>
                  <a:pt x="196" y="94"/>
                  <a:pt x="196" y="94"/>
                  <a:pt x="196" y="94"/>
                </a:cubicBezTo>
                <a:cubicBezTo>
                  <a:pt x="196" y="94"/>
                  <a:pt x="196" y="94"/>
                  <a:pt x="196" y="94"/>
                </a:cubicBezTo>
                <a:cubicBezTo>
                  <a:pt x="196" y="94"/>
                  <a:pt x="196" y="94"/>
                  <a:pt x="196" y="94"/>
                </a:cubicBezTo>
                <a:cubicBezTo>
                  <a:pt x="196" y="94"/>
                  <a:pt x="196" y="94"/>
                  <a:pt x="196" y="94"/>
                </a:cubicBezTo>
                <a:cubicBezTo>
                  <a:pt x="196" y="94"/>
                  <a:pt x="196" y="94"/>
                  <a:pt x="196" y="94"/>
                </a:cubicBezTo>
                <a:cubicBezTo>
                  <a:pt x="196" y="94"/>
                  <a:pt x="197" y="94"/>
                  <a:pt x="197" y="94"/>
                </a:cubicBezTo>
                <a:cubicBezTo>
                  <a:pt x="197" y="94"/>
                  <a:pt x="197" y="94"/>
                  <a:pt x="197" y="94"/>
                </a:cubicBezTo>
                <a:cubicBezTo>
                  <a:pt x="197" y="94"/>
                  <a:pt x="197" y="94"/>
                  <a:pt x="197" y="94"/>
                </a:cubicBezTo>
                <a:cubicBezTo>
                  <a:pt x="197" y="94"/>
                  <a:pt x="197" y="94"/>
                  <a:pt x="197" y="94"/>
                </a:cubicBezTo>
                <a:cubicBezTo>
                  <a:pt x="197" y="94"/>
                  <a:pt x="197" y="94"/>
                  <a:pt x="198" y="94"/>
                </a:cubicBezTo>
                <a:cubicBezTo>
                  <a:pt x="198" y="94"/>
                  <a:pt x="198" y="94"/>
                  <a:pt x="198" y="94"/>
                </a:cubicBezTo>
                <a:cubicBezTo>
                  <a:pt x="198" y="94"/>
                  <a:pt x="198" y="94"/>
                  <a:pt x="199" y="94"/>
                </a:cubicBezTo>
                <a:cubicBezTo>
                  <a:pt x="199" y="94"/>
                  <a:pt x="199" y="94"/>
                  <a:pt x="199" y="94"/>
                </a:cubicBezTo>
                <a:cubicBezTo>
                  <a:pt x="199" y="94"/>
                  <a:pt x="199" y="94"/>
                  <a:pt x="199" y="94"/>
                </a:cubicBezTo>
                <a:cubicBezTo>
                  <a:pt x="200" y="94"/>
                  <a:pt x="200" y="94"/>
                  <a:pt x="200" y="94"/>
                </a:cubicBezTo>
                <a:cubicBezTo>
                  <a:pt x="200" y="94"/>
                  <a:pt x="201" y="94"/>
                  <a:pt x="201" y="93"/>
                </a:cubicBezTo>
                <a:cubicBezTo>
                  <a:pt x="201" y="93"/>
                  <a:pt x="201" y="93"/>
                  <a:pt x="201" y="93"/>
                </a:cubicBezTo>
                <a:cubicBezTo>
                  <a:pt x="201" y="93"/>
                  <a:pt x="201" y="93"/>
                  <a:pt x="201" y="93"/>
                </a:cubicBezTo>
                <a:close/>
                <a:moveTo>
                  <a:pt x="201" y="99"/>
                </a:moveTo>
                <a:cubicBezTo>
                  <a:pt x="201" y="99"/>
                  <a:pt x="201" y="99"/>
                  <a:pt x="201" y="99"/>
                </a:cubicBezTo>
                <a:cubicBezTo>
                  <a:pt x="201" y="99"/>
                  <a:pt x="201" y="98"/>
                  <a:pt x="201" y="98"/>
                </a:cubicBezTo>
                <a:cubicBezTo>
                  <a:pt x="201" y="98"/>
                  <a:pt x="201" y="98"/>
                  <a:pt x="201" y="98"/>
                </a:cubicBezTo>
                <a:cubicBezTo>
                  <a:pt x="201" y="98"/>
                  <a:pt x="201" y="98"/>
                  <a:pt x="201" y="98"/>
                </a:cubicBezTo>
                <a:cubicBezTo>
                  <a:pt x="201" y="98"/>
                  <a:pt x="201" y="98"/>
                  <a:pt x="201" y="98"/>
                </a:cubicBezTo>
                <a:cubicBezTo>
                  <a:pt x="201" y="98"/>
                  <a:pt x="201" y="98"/>
                  <a:pt x="201" y="98"/>
                </a:cubicBezTo>
                <a:cubicBezTo>
                  <a:pt x="201" y="98"/>
                  <a:pt x="201" y="98"/>
                  <a:pt x="201" y="98"/>
                </a:cubicBezTo>
                <a:cubicBezTo>
                  <a:pt x="200" y="98"/>
                  <a:pt x="200" y="98"/>
                  <a:pt x="200" y="98"/>
                </a:cubicBezTo>
                <a:cubicBezTo>
                  <a:pt x="200" y="98"/>
                  <a:pt x="200" y="98"/>
                  <a:pt x="200" y="98"/>
                </a:cubicBezTo>
                <a:cubicBezTo>
                  <a:pt x="200" y="98"/>
                  <a:pt x="200" y="98"/>
                  <a:pt x="200" y="98"/>
                </a:cubicBezTo>
                <a:cubicBezTo>
                  <a:pt x="200" y="98"/>
                  <a:pt x="200" y="98"/>
                  <a:pt x="200" y="98"/>
                </a:cubicBezTo>
                <a:cubicBezTo>
                  <a:pt x="199" y="98"/>
                  <a:pt x="199" y="98"/>
                  <a:pt x="200" y="98"/>
                </a:cubicBezTo>
                <a:cubicBezTo>
                  <a:pt x="200" y="98"/>
                  <a:pt x="200" y="98"/>
                  <a:pt x="200" y="98"/>
                </a:cubicBezTo>
                <a:cubicBezTo>
                  <a:pt x="200" y="98"/>
                  <a:pt x="199" y="98"/>
                  <a:pt x="199" y="98"/>
                </a:cubicBezTo>
                <a:cubicBezTo>
                  <a:pt x="199" y="98"/>
                  <a:pt x="199" y="98"/>
                  <a:pt x="199" y="98"/>
                </a:cubicBezTo>
                <a:cubicBezTo>
                  <a:pt x="199" y="98"/>
                  <a:pt x="199" y="98"/>
                  <a:pt x="199" y="98"/>
                </a:cubicBezTo>
                <a:cubicBezTo>
                  <a:pt x="199" y="98"/>
                  <a:pt x="199" y="98"/>
                  <a:pt x="199" y="98"/>
                </a:cubicBezTo>
                <a:cubicBezTo>
                  <a:pt x="199" y="98"/>
                  <a:pt x="199" y="98"/>
                  <a:pt x="199" y="98"/>
                </a:cubicBezTo>
                <a:cubicBezTo>
                  <a:pt x="199" y="98"/>
                  <a:pt x="198" y="98"/>
                  <a:pt x="198" y="98"/>
                </a:cubicBezTo>
                <a:cubicBezTo>
                  <a:pt x="198" y="98"/>
                  <a:pt x="198" y="98"/>
                  <a:pt x="198" y="98"/>
                </a:cubicBezTo>
                <a:cubicBezTo>
                  <a:pt x="198" y="98"/>
                  <a:pt x="198" y="98"/>
                  <a:pt x="198" y="98"/>
                </a:cubicBezTo>
                <a:cubicBezTo>
                  <a:pt x="198" y="98"/>
                  <a:pt x="198" y="99"/>
                  <a:pt x="198" y="99"/>
                </a:cubicBezTo>
                <a:cubicBezTo>
                  <a:pt x="198" y="99"/>
                  <a:pt x="198" y="99"/>
                  <a:pt x="197" y="99"/>
                </a:cubicBezTo>
                <a:cubicBezTo>
                  <a:pt x="197" y="99"/>
                  <a:pt x="197" y="99"/>
                  <a:pt x="197" y="99"/>
                </a:cubicBezTo>
                <a:cubicBezTo>
                  <a:pt x="197" y="99"/>
                  <a:pt x="197" y="99"/>
                  <a:pt x="197" y="99"/>
                </a:cubicBezTo>
                <a:cubicBezTo>
                  <a:pt x="197" y="99"/>
                  <a:pt x="197" y="99"/>
                  <a:pt x="197" y="99"/>
                </a:cubicBezTo>
                <a:cubicBezTo>
                  <a:pt x="197" y="99"/>
                  <a:pt x="196" y="99"/>
                  <a:pt x="196" y="99"/>
                </a:cubicBezTo>
                <a:cubicBezTo>
                  <a:pt x="196" y="99"/>
                  <a:pt x="196" y="99"/>
                  <a:pt x="196" y="99"/>
                </a:cubicBezTo>
                <a:cubicBezTo>
                  <a:pt x="196" y="99"/>
                  <a:pt x="196" y="99"/>
                  <a:pt x="196" y="99"/>
                </a:cubicBezTo>
                <a:cubicBezTo>
                  <a:pt x="196" y="99"/>
                  <a:pt x="196" y="100"/>
                  <a:pt x="196" y="100"/>
                </a:cubicBezTo>
                <a:cubicBezTo>
                  <a:pt x="196" y="100"/>
                  <a:pt x="196" y="100"/>
                  <a:pt x="196" y="100"/>
                </a:cubicBezTo>
                <a:cubicBezTo>
                  <a:pt x="196" y="100"/>
                  <a:pt x="196" y="100"/>
                  <a:pt x="196" y="100"/>
                </a:cubicBezTo>
                <a:cubicBezTo>
                  <a:pt x="196" y="100"/>
                  <a:pt x="196" y="100"/>
                  <a:pt x="196" y="100"/>
                </a:cubicBezTo>
                <a:cubicBezTo>
                  <a:pt x="196" y="100"/>
                  <a:pt x="196" y="100"/>
                  <a:pt x="196" y="100"/>
                </a:cubicBezTo>
                <a:cubicBezTo>
                  <a:pt x="196" y="100"/>
                  <a:pt x="196" y="101"/>
                  <a:pt x="196" y="101"/>
                </a:cubicBezTo>
                <a:cubicBezTo>
                  <a:pt x="196" y="101"/>
                  <a:pt x="196" y="101"/>
                  <a:pt x="196" y="101"/>
                </a:cubicBezTo>
                <a:cubicBezTo>
                  <a:pt x="196" y="101"/>
                  <a:pt x="196" y="101"/>
                  <a:pt x="196" y="101"/>
                </a:cubicBezTo>
                <a:cubicBezTo>
                  <a:pt x="196" y="101"/>
                  <a:pt x="196" y="101"/>
                  <a:pt x="196" y="101"/>
                </a:cubicBezTo>
                <a:cubicBezTo>
                  <a:pt x="196" y="101"/>
                  <a:pt x="195" y="101"/>
                  <a:pt x="195" y="101"/>
                </a:cubicBezTo>
                <a:cubicBezTo>
                  <a:pt x="195" y="101"/>
                  <a:pt x="195" y="101"/>
                  <a:pt x="195" y="101"/>
                </a:cubicBezTo>
                <a:cubicBezTo>
                  <a:pt x="195" y="101"/>
                  <a:pt x="195" y="101"/>
                  <a:pt x="195" y="101"/>
                </a:cubicBezTo>
                <a:cubicBezTo>
                  <a:pt x="195" y="101"/>
                  <a:pt x="195" y="101"/>
                  <a:pt x="195" y="101"/>
                </a:cubicBezTo>
                <a:cubicBezTo>
                  <a:pt x="195" y="101"/>
                  <a:pt x="195" y="101"/>
                  <a:pt x="195" y="101"/>
                </a:cubicBezTo>
                <a:cubicBezTo>
                  <a:pt x="195" y="101"/>
                  <a:pt x="195" y="101"/>
                  <a:pt x="195" y="101"/>
                </a:cubicBezTo>
                <a:cubicBezTo>
                  <a:pt x="195" y="101"/>
                  <a:pt x="195" y="101"/>
                  <a:pt x="195" y="101"/>
                </a:cubicBezTo>
                <a:cubicBezTo>
                  <a:pt x="194" y="101"/>
                  <a:pt x="194" y="101"/>
                  <a:pt x="194" y="101"/>
                </a:cubicBezTo>
                <a:cubicBezTo>
                  <a:pt x="194" y="101"/>
                  <a:pt x="194" y="101"/>
                  <a:pt x="194" y="101"/>
                </a:cubicBezTo>
                <a:cubicBezTo>
                  <a:pt x="194" y="101"/>
                  <a:pt x="194" y="101"/>
                  <a:pt x="194" y="101"/>
                </a:cubicBezTo>
                <a:cubicBezTo>
                  <a:pt x="194" y="101"/>
                  <a:pt x="194" y="101"/>
                  <a:pt x="194" y="101"/>
                </a:cubicBezTo>
                <a:cubicBezTo>
                  <a:pt x="194" y="100"/>
                  <a:pt x="193" y="100"/>
                  <a:pt x="193" y="100"/>
                </a:cubicBezTo>
                <a:cubicBezTo>
                  <a:pt x="193" y="100"/>
                  <a:pt x="193" y="100"/>
                  <a:pt x="193" y="100"/>
                </a:cubicBezTo>
                <a:cubicBezTo>
                  <a:pt x="193" y="100"/>
                  <a:pt x="193" y="100"/>
                  <a:pt x="193" y="100"/>
                </a:cubicBezTo>
                <a:cubicBezTo>
                  <a:pt x="193" y="100"/>
                  <a:pt x="193" y="101"/>
                  <a:pt x="193" y="101"/>
                </a:cubicBezTo>
                <a:cubicBezTo>
                  <a:pt x="193" y="101"/>
                  <a:pt x="193" y="101"/>
                  <a:pt x="192" y="101"/>
                </a:cubicBezTo>
                <a:cubicBezTo>
                  <a:pt x="192" y="101"/>
                  <a:pt x="192" y="101"/>
                  <a:pt x="192" y="101"/>
                </a:cubicBezTo>
                <a:cubicBezTo>
                  <a:pt x="192" y="101"/>
                  <a:pt x="192" y="101"/>
                  <a:pt x="192" y="101"/>
                </a:cubicBezTo>
                <a:cubicBezTo>
                  <a:pt x="192" y="101"/>
                  <a:pt x="192" y="101"/>
                  <a:pt x="192" y="101"/>
                </a:cubicBezTo>
                <a:cubicBezTo>
                  <a:pt x="192" y="101"/>
                  <a:pt x="192" y="101"/>
                  <a:pt x="192" y="101"/>
                </a:cubicBezTo>
                <a:cubicBezTo>
                  <a:pt x="192" y="101"/>
                  <a:pt x="192" y="102"/>
                  <a:pt x="192" y="102"/>
                </a:cubicBezTo>
                <a:cubicBezTo>
                  <a:pt x="192" y="102"/>
                  <a:pt x="192" y="102"/>
                  <a:pt x="192" y="102"/>
                </a:cubicBezTo>
                <a:cubicBezTo>
                  <a:pt x="192" y="102"/>
                  <a:pt x="191" y="102"/>
                  <a:pt x="191" y="102"/>
                </a:cubicBezTo>
                <a:cubicBezTo>
                  <a:pt x="191" y="102"/>
                  <a:pt x="191" y="102"/>
                  <a:pt x="191" y="102"/>
                </a:cubicBezTo>
                <a:cubicBezTo>
                  <a:pt x="191" y="102"/>
                  <a:pt x="191" y="102"/>
                  <a:pt x="191" y="102"/>
                </a:cubicBezTo>
                <a:cubicBezTo>
                  <a:pt x="191" y="102"/>
                  <a:pt x="191" y="102"/>
                  <a:pt x="191" y="103"/>
                </a:cubicBezTo>
                <a:cubicBezTo>
                  <a:pt x="191" y="103"/>
                  <a:pt x="191" y="103"/>
                  <a:pt x="191" y="103"/>
                </a:cubicBezTo>
                <a:cubicBezTo>
                  <a:pt x="191" y="103"/>
                  <a:pt x="191" y="103"/>
                  <a:pt x="191" y="103"/>
                </a:cubicBezTo>
                <a:cubicBezTo>
                  <a:pt x="191" y="103"/>
                  <a:pt x="191" y="103"/>
                  <a:pt x="191" y="103"/>
                </a:cubicBezTo>
                <a:cubicBezTo>
                  <a:pt x="191" y="103"/>
                  <a:pt x="191" y="103"/>
                  <a:pt x="191" y="104"/>
                </a:cubicBezTo>
                <a:cubicBezTo>
                  <a:pt x="191" y="104"/>
                  <a:pt x="191" y="104"/>
                  <a:pt x="191" y="104"/>
                </a:cubicBezTo>
                <a:cubicBezTo>
                  <a:pt x="191" y="104"/>
                  <a:pt x="191" y="104"/>
                  <a:pt x="191" y="104"/>
                </a:cubicBezTo>
                <a:cubicBezTo>
                  <a:pt x="191" y="104"/>
                  <a:pt x="190" y="104"/>
                  <a:pt x="190" y="104"/>
                </a:cubicBezTo>
                <a:cubicBezTo>
                  <a:pt x="190" y="104"/>
                  <a:pt x="190" y="104"/>
                  <a:pt x="190" y="104"/>
                </a:cubicBezTo>
                <a:cubicBezTo>
                  <a:pt x="190" y="104"/>
                  <a:pt x="190" y="105"/>
                  <a:pt x="190" y="105"/>
                </a:cubicBezTo>
                <a:cubicBezTo>
                  <a:pt x="190" y="105"/>
                  <a:pt x="191" y="105"/>
                  <a:pt x="191" y="105"/>
                </a:cubicBezTo>
                <a:cubicBezTo>
                  <a:pt x="191" y="105"/>
                  <a:pt x="191" y="105"/>
                  <a:pt x="191" y="105"/>
                </a:cubicBezTo>
                <a:cubicBezTo>
                  <a:pt x="191" y="105"/>
                  <a:pt x="191" y="105"/>
                  <a:pt x="191" y="105"/>
                </a:cubicBezTo>
                <a:cubicBezTo>
                  <a:pt x="192" y="105"/>
                  <a:pt x="192" y="105"/>
                  <a:pt x="192" y="105"/>
                </a:cubicBezTo>
                <a:cubicBezTo>
                  <a:pt x="191" y="106"/>
                  <a:pt x="191" y="106"/>
                  <a:pt x="191" y="106"/>
                </a:cubicBezTo>
                <a:cubicBezTo>
                  <a:pt x="191" y="106"/>
                  <a:pt x="191" y="106"/>
                  <a:pt x="191" y="106"/>
                </a:cubicBezTo>
                <a:cubicBezTo>
                  <a:pt x="191" y="106"/>
                  <a:pt x="190" y="106"/>
                  <a:pt x="190" y="106"/>
                </a:cubicBezTo>
                <a:cubicBezTo>
                  <a:pt x="190" y="106"/>
                  <a:pt x="190" y="106"/>
                  <a:pt x="190" y="106"/>
                </a:cubicBezTo>
                <a:cubicBezTo>
                  <a:pt x="190" y="106"/>
                  <a:pt x="190" y="106"/>
                  <a:pt x="190" y="106"/>
                </a:cubicBezTo>
                <a:cubicBezTo>
                  <a:pt x="190" y="107"/>
                  <a:pt x="190" y="107"/>
                  <a:pt x="190" y="107"/>
                </a:cubicBezTo>
                <a:cubicBezTo>
                  <a:pt x="190" y="107"/>
                  <a:pt x="190" y="107"/>
                  <a:pt x="190" y="107"/>
                </a:cubicBezTo>
                <a:cubicBezTo>
                  <a:pt x="190" y="107"/>
                  <a:pt x="190" y="107"/>
                  <a:pt x="190" y="107"/>
                </a:cubicBezTo>
                <a:cubicBezTo>
                  <a:pt x="190" y="107"/>
                  <a:pt x="190" y="107"/>
                  <a:pt x="190" y="107"/>
                </a:cubicBezTo>
                <a:cubicBezTo>
                  <a:pt x="190" y="107"/>
                  <a:pt x="190" y="107"/>
                  <a:pt x="190" y="107"/>
                </a:cubicBezTo>
                <a:cubicBezTo>
                  <a:pt x="190" y="107"/>
                  <a:pt x="191" y="107"/>
                  <a:pt x="191" y="107"/>
                </a:cubicBezTo>
                <a:cubicBezTo>
                  <a:pt x="191" y="107"/>
                  <a:pt x="191" y="107"/>
                  <a:pt x="191" y="107"/>
                </a:cubicBezTo>
                <a:cubicBezTo>
                  <a:pt x="191" y="107"/>
                  <a:pt x="191" y="107"/>
                  <a:pt x="191" y="107"/>
                </a:cubicBezTo>
                <a:cubicBezTo>
                  <a:pt x="191" y="107"/>
                  <a:pt x="191" y="107"/>
                  <a:pt x="191" y="107"/>
                </a:cubicBezTo>
                <a:cubicBezTo>
                  <a:pt x="191" y="107"/>
                  <a:pt x="192" y="107"/>
                  <a:pt x="192" y="107"/>
                </a:cubicBezTo>
                <a:cubicBezTo>
                  <a:pt x="192" y="107"/>
                  <a:pt x="193" y="107"/>
                  <a:pt x="193" y="107"/>
                </a:cubicBezTo>
                <a:cubicBezTo>
                  <a:pt x="193" y="107"/>
                  <a:pt x="193" y="107"/>
                  <a:pt x="193" y="107"/>
                </a:cubicBezTo>
                <a:cubicBezTo>
                  <a:pt x="193" y="107"/>
                  <a:pt x="193" y="107"/>
                  <a:pt x="193" y="107"/>
                </a:cubicBezTo>
                <a:cubicBezTo>
                  <a:pt x="194" y="106"/>
                  <a:pt x="194" y="106"/>
                  <a:pt x="194" y="106"/>
                </a:cubicBezTo>
                <a:cubicBezTo>
                  <a:pt x="194" y="106"/>
                  <a:pt x="194" y="106"/>
                  <a:pt x="194" y="106"/>
                </a:cubicBezTo>
                <a:cubicBezTo>
                  <a:pt x="194" y="106"/>
                  <a:pt x="195" y="106"/>
                  <a:pt x="195" y="106"/>
                </a:cubicBezTo>
                <a:cubicBezTo>
                  <a:pt x="195" y="106"/>
                  <a:pt x="196" y="106"/>
                  <a:pt x="196" y="106"/>
                </a:cubicBezTo>
                <a:cubicBezTo>
                  <a:pt x="196" y="106"/>
                  <a:pt x="196" y="106"/>
                  <a:pt x="196" y="106"/>
                </a:cubicBezTo>
                <a:cubicBezTo>
                  <a:pt x="197" y="105"/>
                  <a:pt x="197" y="105"/>
                  <a:pt x="197" y="105"/>
                </a:cubicBezTo>
                <a:cubicBezTo>
                  <a:pt x="197" y="105"/>
                  <a:pt x="197" y="105"/>
                  <a:pt x="197" y="105"/>
                </a:cubicBezTo>
                <a:cubicBezTo>
                  <a:pt x="197" y="105"/>
                  <a:pt x="197" y="105"/>
                  <a:pt x="197" y="105"/>
                </a:cubicBezTo>
                <a:cubicBezTo>
                  <a:pt x="198" y="104"/>
                  <a:pt x="198" y="104"/>
                  <a:pt x="198" y="104"/>
                </a:cubicBezTo>
                <a:cubicBezTo>
                  <a:pt x="198" y="104"/>
                  <a:pt x="198" y="104"/>
                  <a:pt x="198" y="104"/>
                </a:cubicBezTo>
                <a:cubicBezTo>
                  <a:pt x="198" y="104"/>
                  <a:pt x="198" y="104"/>
                  <a:pt x="198" y="104"/>
                </a:cubicBezTo>
                <a:cubicBezTo>
                  <a:pt x="199" y="104"/>
                  <a:pt x="199" y="103"/>
                  <a:pt x="199" y="103"/>
                </a:cubicBezTo>
                <a:cubicBezTo>
                  <a:pt x="199" y="103"/>
                  <a:pt x="199" y="103"/>
                  <a:pt x="199" y="103"/>
                </a:cubicBezTo>
                <a:cubicBezTo>
                  <a:pt x="199" y="103"/>
                  <a:pt x="200" y="103"/>
                  <a:pt x="200" y="103"/>
                </a:cubicBezTo>
                <a:cubicBezTo>
                  <a:pt x="200" y="103"/>
                  <a:pt x="200" y="102"/>
                  <a:pt x="200" y="102"/>
                </a:cubicBezTo>
                <a:cubicBezTo>
                  <a:pt x="200" y="102"/>
                  <a:pt x="200" y="102"/>
                  <a:pt x="200" y="102"/>
                </a:cubicBezTo>
                <a:cubicBezTo>
                  <a:pt x="200" y="102"/>
                  <a:pt x="200" y="102"/>
                  <a:pt x="200" y="102"/>
                </a:cubicBezTo>
                <a:cubicBezTo>
                  <a:pt x="200" y="101"/>
                  <a:pt x="200" y="101"/>
                  <a:pt x="200" y="101"/>
                </a:cubicBezTo>
                <a:cubicBezTo>
                  <a:pt x="200" y="101"/>
                  <a:pt x="200" y="101"/>
                  <a:pt x="201" y="101"/>
                </a:cubicBezTo>
                <a:cubicBezTo>
                  <a:pt x="201" y="101"/>
                  <a:pt x="200" y="101"/>
                  <a:pt x="200" y="101"/>
                </a:cubicBezTo>
                <a:cubicBezTo>
                  <a:pt x="200" y="101"/>
                  <a:pt x="200" y="101"/>
                  <a:pt x="200" y="101"/>
                </a:cubicBezTo>
                <a:cubicBezTo>
                  <a:pt x="200" y="101"/>
                  <a:pt x="200" y="101"/>
                  <a:pt x="200" y="100"/>
                </a:cubicBezTo>
                <a:cubicBezTo>
                  <a:pt x="200" y="100"/>
                  <a:pt x="200" y="100"/>
                  <a:pt x="200" y="100"/>
                </a:cubicBezTo>
                <a:cubicBezTo>
                  <a:pt x="200" y="100"/>
                  <a:pt x="200" y="100"/>
                  <a:pt x="200" y="100"/>
                </a:cubicBezTo>
                <a:cubicBezTo>
                  <a:pt x="200" y="100"/>
                  <a:pt x="200" y="100"/>
                  <a:pt x="200" y="100"/>
                </a:cubicBezTo>
                <a:cubicBezTo>
                  <a:pt x="200" y="100"/>
                  <a:pt x="200" y="100"/>
                  <a:pt x="200" y="100"/>
                </a:cubicBezTo>
                <a:cubicBezTo>
                  <a:pt x="200" y="100"/>
                  <a:pt x="200" y="100"/>
                  <a:pt x="200" y="100"/>
                </a:cubicBezTo>
                <a:cubicBezTo>
                  <a:pt x="200" y="100"/>
                  <a:pt x="200" y="99"/>
                  <a:pt x="200" y="99"/>
                </a:cubicBezTo>
                <a:cubicBezTo>
                  <a:pt x="200" y="99"/>
                  <a:pt x="200" y="99"/>
                  <a:pt x="200" y="99"/>
                </a:cubicBezTo>
                <a:cubicBezTo>
                  <a:pt x="200" y="99"/>
                  <a:pt x="200" y="99"/>
                  <a:pt x="200" y="99"/>
                </a:cubicBezTo>
                <a:cubicBezTo>
                  <a:pt x="200" y="99"/>
                  <a:pt x="200" y="99"/>
                  <a:pt x="200" y="99"/>
                </a:cubicBezTo>
                <a:cubicBezTo>
                  <a:pt x="200" y="99"/>
                  <a:pt x="201" y="99"/>
                  <a:pt x="201" y="99"/>
                </a:cubicBezTo>
                <a:cubicBezTo>
                  <a:pt x="201" y="99"/>
                  <a:pt x="201" y="99"/>
                  <a:pt x="201" y="99"/>
                </a:cubicBezTo>
                <a:cubicBezTo>
                  <a:pt x="201" y="99"/>
                  <a:pt x="201" y="99"/>
                  <a:pt x="201" y="99"/>
                </a:cubicBezTo>
                <a:cubicBezTo>
                  <a:pt x="201" y="99"/>
                  <a:pt x="201" y="99"/>
                  <a:pt x="201" y="99"/>
                </a:cubicBezTo>
                <a:cubicBezTo>
                  <a:pt x="201" y="99"/>
                  <a:pt x="201" y="99"/>
                  <a:pt x="201" y="99"/>
                </a:cubicBezTo>
                <a:close/>
                <a:moveTo>
                  <a:pt x="195" y="93"/>
                </a:moveTo>
                <a:cubicBezTo>
                  <a:pt x="195" y="93"/>
                  <a:pt x="195" y="93"/>
                  <a:pt x="195" y="93"/>
                </a:cubicBezTo>
                <a:cubicBezTo>
                  <a:pt x="195" y="92"/>
                  <a:pt x="195" y="92"/>
                  <a:pt x="195" y="92"/>
                </a:cubicBezTo>
                <a:cubicBezTo>
                  <a:pt x="195" y="92"/>
                  <a:pt x="195" y="92"/>
                  <a:pt x="195" y="92"/>
                </a:cubicBezTo>
                <a:cubicBezTo>
                  <a:pt x="195" y="92"/>
                  <a:pt x="195" y="92"/>
                  <a:pt x="195" y="92"/>
                </a:cubicBezTo>
                <a:cubicBezTo>
                  <a:pt x="195" y="92"/>
                  <a:pt x="195" y="93"/>
                  <a:pt x="195" y="93"/>
                </a:cubicBezTo>
                <a:cubicBezTo>
                  <a:pt x="195" y="93"/>
                  <a:pt x="195" y="93"/>
                  <a:pt x="195" y="93"/>
                </a:cubicBezTo>
                <a:cubicBezTo>
                  <a:pt x="195" y="93"/>
                  <a:pt x="195" y="93"/>
                  <a:pt x="195" y="93"/>
                </a:cubicBezTo>
                <a:cubicBezTo>
                  <a:pt x="195" y="93"/>
                  <a:pt x="195" y="93"/>
                  <a:pt x="195" y="93"/>
                </a:cubicBezTo>
                <a:cubicBezTo>
                  <a:pt x="195" y="93"/>
                  <a:pt x="195" y="93"/>
                  <a:pt x="195" y="93"/>
                </a:cubicBezTo>
                <a:cubicBezTo>
                  <a:pt x="195" y="93"/>
                  <a:pt x="195" y="93"/>
                  <a:pt x="194" y="93"/>
                </a:cubicBezTo>
                <a:cubicBezTo>
                  <a:pt x="194" y="93"/>
                  <a:pt x="194" y="93"/>
                  <a:pt x="194" y="93"/>
                </a:cubicBezTo>
                <a:cubicBezTo>
                  <a:pt x="194" y="93"/>
                  <a:pt x="194" y="93"/>
                  <a:pt x="194" y="93"/>
                </a:cubicBezTo>
                <a:cubicBezTo>
                  <a:pt x="194" y="93"/>
                  <a:pt x="194" y="93"/>
                  <a:pt x="194" y="93"/>
                </a:cubicBezTo>
                <a:cubicBezTo>
                  <a:pt x="194" y="93"/>
                  <a:pt x="194" y="93"/>
                  <a:pt x="194" y="94"/>
                </a:cubicBezTo>
                <a:cubicBezTo>
                  <a:pt x="194" y="94"/>
                  <a:pt x="194" y="94"/>
                  <a:pt x="194" y="94"/>
                </a:cubicBezTo>
                <a:cubicBezTo>
                  <a:pt x="194" y="94"/>
                  <a:pt x="194" y="94"/>
                  <a:pt x="194" y="94"/>
                </a:cubicBezTo>
                <a:cubicBezTo>
                  <a:pt x="194" y="94"/>
                  <a:pt x="194" y="94"/>
                  <a:pt x="194" y="94"/>
                </a:cubicBezTo>
                <a:cubicBezTo>
                  <a:pt x="194" y="94"/>
                  <a:pt x="194" y="94"/>
                  <a:pt x="194" y="94"/>
                </a:cubicBezTo>
                <a:cubicBezTo>
                  <a:pt x="194" y="93"/>
                  <a:pt x="194" y="93"/>
                  <a:pt x="194" y="93"/>
                </a:cubicBezTo>
                <a:cubicBezTo>
                  <a:pt x="194" y="93"/>
                  <a:pt x="193" y="93"/>
                  <a:pt x="193" y="93"/>
                </a:cubicBezTo>
                <a:cubicBezTo>
                  <a:pt x="193" y="93"/>
                  <a:pt x="193" y="93"/>
                  <a:pt x="193" y="94"/>
                </a:cubicBezTo>
                <a:cubicBezTo>
                  <a:pt x="193" y="94"/>
                  <a:pt x="193" y="94"/>
                  <a:pt x="193" y="94"/>
                </a:cubicBezTo>
                <a:cubicBezTo>
                  <a:pt x="193" y="94"/>
                  <a:pt x="193" y="94"/>
                  <a:pt x="193" y="94"/>
                </a:cubicBezTo>
                <a:cubicBezTo>
                  <a:pt x="193" y="94"/>
                  <a:pt x="193" y="94"/>
                  <a:pt x="193" y="94"/>
                </a:cubicBezTo>
                <a:cubicBezTo>
                  <a:pt x="193" y="94"/>
                  <a:pt x="193" y="94"/>
                  <a:pt x="193" y="94"/>
                </a:cubicBezTo>
                <a:cubicBezTo>
                  <a:pt x="193" y="94"/>
                  <a:pt x="193" y="94"/>
                  <a:pt x="193" y="94"/>
                </a:cubicBezTo>
                <a:cubicBezTo>
                  <a:pt x="193" y="94"/>
                  <a:pt x="193" y="94"/>
                  <a:pt x="193" y="94"/>
                </a:cubicBezTo>
                <a:cubicBezTo>
                  <a:pt x="193" y="94"/>
                  <a:pt x="193" y="94"/>
                  <a:pt x="193" y="94"/>
                </a:cubicBezTo>
                <a:cubicBezTo>
                  <a:pt x="193" y="94"/>
                  <a:pt x="193" y="94"/>
                  <a:pt x="193" y="94"/>
                </a:cubicBezTo>
                <a:cubicBezTo>
                  <a:pt x="193" y="94"/>
                  <a:pt x="194" y="94"/>
                  <a:pt x="194" y="94"/>
                </a:cubicBezTo>
                <a:cubicBezTo>
                  <a:pt x="194" y="94"/>
                  <a:pt x="194" y="95"/>
                  <a:pt x="194" y="95"/>
                </a:cubicBezTo>
                <a:cubicBezTo>
                  <a:pt x="194" y="95"/>
                  <a:pt x="194" y="95"/>
                  <a:pt x="194" y="95"/>
                </a:cubicBezTo>
                <a:cubicBezTo>
                  <a:pt x="194" y="95"/>
                  <a:pt x="194" y="95"/>
                  <a:pt x="194" y="95"/>
                </a:cubicBezTo>
                <a:cubicBezTo>
                  <a:pt x="194" y="95"/>
                  <a:pt x="194" y="95"/>
                  <a:pt x="194" y="95"/>
                </a:cubicBezTo>
                <a:cubicBezTo>
                  <a:pt x="194" y="95"/>
                  <a:pt x="194" y="95"/>
                  <a:pt x="194" y="95"/>
                </a:cubicBezTo>
                <a:cubicBezTo>
                  <a:pt x="194" y="95"/>
                  <a:pt x="194" y="95"/>
                  <a:pt x="194" y="95"/>
                </a:cubicBezTo>
                <a:cubicBezTo>
                  <a:pt x="194" y="95"/>
                  <a:pt x="195" y="95"/>
                  <a:pt x="195" y="94"/>
                </a:cubicBezTo>
                <a:cubicBezTo>
                  <a:pt x="195" y="94"/>
                  <a:pt x="195" y="94"/>
                  <a:pt x="195" y="94"/>
                </a:cubicBezTo>
                <a:cubicBezTo>
                  <a:pt x="195" y="94"/>
                  <a:pt x="195" y="94"/>
                  <a:pt x="195" y="94"/>
                </a:cubicBezTo>
                <a:cubicBezTo>
                  <a:pt x="195" y="94"/>
                  <a:pt x="195" y="94"/>
                  <a:pt x="195" y="94"/>
                </a:cubicBezTo>
                <a:cubicBezTo>
                  <a:pt x="195" y="93"/>
                  <a:pt x="195" y="93"/>
                  <a:pt x="195" y="93"/>
                </a:cubicBezTo>
                <a:cubicBezTo>
                  <a:pt x="195" y="93"/>
                  <a:pt x="195" y="93"/>
                  <a:pt x="195" y="93"/>
                </a:cubicBezTo>
                <a:cubicBezTo>
                  <a:pt x="195" y="93"/>
                  <a:pt x="195" y="93"/>
                  <a:pt x="195" y="93"/>
                </a:cubicBezTo>
                <a:cubicBezTo>
                  <a:pt x="195" y="93"/>
                  <a:pt x="195" y="93"/>
                  <a:pt x="195" y="93"/>
                </a:cubicBezTo>
                <a:cubicBezTo>
                  <a:pt x="195" y="93"/>
                  <a:pt x="195" y="93"/>
                  <a:pt x="195" y="93"/>
                </a:cubicBezTo>
                <a:close/>
                <a:moveTo>
                  <a:pt x="164" y="96"/>
                </a:moveTo>
                <a:cubicBezTo>
                  <a:pt x="164" y="96"/>
                  <a:pt x="164" y="96"/>
                  <a:pt x="164" y="96"/>
                </a:cubicBezTo>
                <a:cubicBezTo>
                  <a:pt x="164" y="96"/>
                  <a:pt x="165" y="96"/>
                  <a:pt x="165" y="96"/>
                </a:cubicBezTo>
                <a:cubicBezTo>
                  <a:pt x="165" y="96"/>
                  <a:pt x="165" y="96"/>
                  <a:pt x="165" y="96"/>
                </a:cubicBezTo>
                <a:cubicBezTo>
                  <a:pt x="165" y="95"/>
                  <a:pt x="165" y="95"/>
                  <a:pt x="165" y="95"/>
                </a:cubicBezTo>
                <a:cubicBezTo>
                  <a:pt x="165" y="95"/>
                  <a:pt x="165" y="95"/>
                  <a:pt x="165" y="95"/>
                </a:cubicBezTo>
                <a:cubicBezTo>
                  <a:pt x="165" y="95"/>
                  <a:pt x="164" y="95"/>
                  <a:pt x="164" y="95"/>
                </a:cubicBezTo>
                <a:cubicBezTo>
                  <a:pt x="164" y="95"/>
                  <a:pt x="164" y="96"/>
                  <a:pt x="164" y="96"/>
                </a:cubicBezTo>
                <a:cubicBezTo>
                  <a:pt x="164" y="96"/>
                  <a:pt x="164" y="96"/>
                  <a:pt x="164" y="96"/>
                </a:cubicBezTo>
                <a:cubicBezTo>
                  <a:pt x="164" y="96"/>
                  <a:pt x="164" y="96"/>
                  <a:pt x="164" y="96"/>
                </a:cubicBezTo>
                <a:cubicBezTo>
                  <a:pt x="164" y="96"/>
                  <a:pt x="164" y="96"/>
                  <a:pt x="164" y="96"/>
                </a:cubicBezTo>
                <a:cubicBezTo>
                  <a:pt x="164" y="96"/>
                  <a:pt x="164" y="95"/>
                  <a:pt x="164" y="95"/>
                </a:cubicBezTo>
                <a:cubicBezTo>
                  <a:pt x="164" y="95"/>
                  <a:pt x="164" y="95"/>
                  <a:pt x="164" y="95"/>
                </a:cubicBezTo>
                <a:cubicBezTo>
                  <a:pt x="164" y="95"/>
                  <a:pt x="164" y="95"/>
                  <a:pt x="164" y="95"/>
                </a:cubicBezTo>
                <a:cubicBezTo>
                  <a:pt x="164" y="95"/>
                  <a:pt x="164" y="96"/>
                  <a:pt x="164" y="96"/>
                </a:cubicBezTo>
                <a:cubicBezTo>
                  <a:pt x="164" y="96"/>
                  <a:pt x="164" y="96"/>
                  <a:pt x="164" y="96"/>
                </a:cubicBezTo>
                <a:cubicBezTo>
                  <a:pt x="164" y="96"/>
                  <a:pt x="164" y="96"/>
                  <a:pt x="164" y="96"/>
                </a:cubicBezTo>
                <a:cubicBezTo>
                  <a:pt x="164" y="96"/>
                  <a:pt x="164" y="96"/>
                  <a:pt x="164" y="96"/>
                </a:cubicBezTo>
                <a:cubicBezTo>
                  <a:pt x="164" y="96"/>
                  <a:pt x="164" y="96"/>
                  <a:pt x="164" y="96"/>
                </a:cubicBezTo>
                <a:cubicBezTo>
                  <a:pt x="164" y="96"/>
                  <a:pt x="164" y="96"/>
                  <a:pt x="164" y="96"/>
                </a:cubicBezTo>
                <a:cubicBezTo>
                  <a:pt x="164" y="96"/>
                  <a:pt x="164" y="96"/>
                  <a:pt x="164" y="97"/>
                </a:cubicBezTo>
                <a:cubicBezTo>
                  <a:pt x="164" y="97"/>
                  <a:pt x="164" y="97"/>
                  <a:pt x="164" y="97"/>
                </a:cubicBezTo>
                <a:cubicBezTo>
                  <a:pt x="164" y="97"/>
                  <a:pt x="164" y="97"/>
                  <a:pt x="164" y="97"/>
                </a:cubicBezTo>
                <a:cubicBezTo>
                  <a:pt x="164" y="97"/>
                  <a:pt x="164" y="96"/>
                  <a:pt x="164" y="96"/>
                </a:cubicBezTo>
                <a:cubicBezTo>
                  <a:pt x="164" y="96"/>
                  <a:pt x="164" y="96"/>
                  <a:pt x="164" y="96"/>
                </a:cubicBezTo>
                <a:cubicBezTo>
                  <a:pt x="164" y="96"/>
                  <a:pt x="164" y="96"/>
                  <a:pt x="164" y="96"/>
                </a:cubicBezTo>
                <a:cubicBezTo>
                  <a:pt x="164" y="96"/>
                  <a:pt x="164" y="96"/>
                  <a:pt x="164" y="96"/>
                </a:cubicBezTo>
                <a:close/>
                <a:moveTo>
                  <a:pt x="188" y="94"/>
                </a:moveTo>
                <a:cubicBezTo>
                  <a:pt x="188" y="94"/>
                  <a:pt x="188" y="94"/>
                  <a:pt x="188" y="94"/>
                </a:cubicBezTo>
                <a:cubicBezTo>
                  <a:pt x="188" y="94"/>
                  <a:pt x="188" y="93"/>
                  <a:pt x="188" y="93"/>
                </a:cubicBezTo>
                <a:cubicBezTo>
                  <a:pt x="189" y="93"/>
                  <a:pt x="189" y="93"/>
                  <a:pt x="189" y="93"/>
                </a:cubicBezTo>
                <a:cubicBezTo>
                  <a:pt x="189" y="93"/>
                  <a:pt x="188" y="93"/>
                  <a:pt x="188" y="93"/>
                </a:cubicBezTo>
                <a:cubicBezTo>
                  <a:pt x="188" y="93"/>
                  <a:pt x="188" y="93"/>
                  <a:pt x="188" y="93"/>
                </a:cubicBezTo>
                <a:cubicBezTo>
                  <a:pt x="188" y="93"/>
                  <a:pt x="188" y="93"/>
                  <a:pt x="188" y="93"/>
                </a:cubicBezTo>
                <a:cubicBezTo>
                  <a:pt x="188" y="93"/>
                  <a:pt x="188" y="93"/>
                  <a:pt x="188" y="93"/>
                </a:cubicBezTo>
                <a:cubicBezTo>
                  <a:pt x="188" y="93"/>
                  <a:pt x="188" y="93"/>
                  <a:pt x="188" y="93"/>
                </a:cubicBezTo>
                <a:cubicBezTo>
                  <a:pt x="188" y="93"/>
                  <a:pt x="187" y="93"/>
                  <a:pt x="187" y="93"/>
                </a:cubicBezTo>
                <a:cubicBezTo>
                  <a:pt x="187" y="93"/>
                  <a:pt x="187" y="93"/>
                  <a:pt x="187" y="93"/>
                </a:cubicBezTo>
                <a:cubicBezTo>
                  <a:pt x="187" y="93"/>
                  <a:pt x="187" y="93"/>
                  <a:pt x="187" y="93"/>
                </a:cubicBezTo>
                <a:cubicBezTo>
                  <a:pt x="187" y="94"/>
                  <a:pt x="187" y="94"/>
                  <a:pt x="187" y="94"/>
                </a:cubicBezTo>
                <a:cubicBezTo>
                  <a:pt x="187" y="94"/>
                  <a:pt x="187" y="94"/>
                  <a:pt x="187" y="94"/>
                </a:cubicBezTo>
                <a:cubicBezTo>
                  <a:pt x="187" y="94"/>
                  <a:pt x="187" y="94"/>
                  <a:pt x="187" y="94"/>
                </a:cubicBezTo>
                <a:cubicBezTo>
                  <a:pt x="187" y="94"/>
                  <a:pt x="187" y="94"/>
                  <a:pt x="187" y="94"/>
                </a:cubicBezTo>
                <a:cubicBezTo>
                  <a:pt x="187" y="94"/>
                  <a:pt x="187" y="94"/>
                  <a:pt x="188" y="94"/>
                </a:cubicBezTo>
                <a:cubicBezTo>
                  <a:pt x="188" y="94"/>
                  <a:pt x="188" y="94"/>
                  <a:pt x="188" y="94"/>
                </a:cubicBezTo>
                <a:close/>
                <a:moveTo>
                  <a:pt x="187" y="94"/>
                </a:moveTo>
                <a:cubicBezTo>
                  <a:pt x="187" y="94"/>
                  <a:pt x="187" y="94"/>
                  <a:pt x="187" y="94"/>
                </a:cubicBezTo>
                <a:cubicBezTo>
                  <a:pt x="187" y="94"/>
                  <a:pt x="187" y="94"/>
                  <a:pt x="187" y="94"/>
                </a:cubicBezTo>
                <a:cubicBezTo>
                  <a:pt x="187" y="94"/>
                  <a:pt x="187" y="94"/>
                  <a:pt x="187" y="94"/>
                </a:cubicBezTo>
                <a:cubicBezTo>
                  <a:pt x="187" y="94"/>
                  <a:pt x="187" y="94"/>
                  <a:pt x="186" y="94"/>
                </a:cubicBezTo>
                <a:cubicBezTo>
                  <a:pt x="186" y="94"/>
                  <a:pt x="186" y="94"/>
                  <a:pt x="186" y="94"/>
                </a:cubicBezTo>
                <a:cubicBezTo>
                  <a:pt x="186" y="94"/>
                  <a:pt x="186" y="94"/>
                  <a:pt x="186" y="94"/>
                </a:cubicBezTo>
                <a:cubicBezTo>
                  <a:pt x="186" y="94"/>
                  <a:pt x="186" y="94"/>
                  <a:pt x="186" y="95"/>
                </a:cubicBezTo>
                <a:cubicBezTo>
                  <a:pt x="186" y="95"/>
                  <a:pt x="186" y="95"/>
                  <a:pt x="186" y="95"/>
                </a:cubicBezTo>
                <a:cubicBezTo>
                  <a:pt x="186" y="95"/>
                  <a:pt x="186" y="95"/>
                  <a:pt x="186" y="95"/>
                </a:cubicBezTo>
                <a:cubicBezTo>
                  <a:pt x="186" y="95"/>
                  <a:pt x="186" y="95"/>
                  <a:pt x="186" y="95"/>
                </a:cubicBezTo>
                <a:cubicBezTo>
                  <a:pt x="186" y="95"/>
                  <a:pt x="186" y="95"/>
                  <a:pt x="186" y="95"/>
                </a:cubicBezTo>
                <a:cubicBezTo>
                  <a:pt x="186" y="95"/>
                  <a:pt x="186" y="95"/>
                  <a:pt x="186" y="95"/>
                </a:cubicBezTo>
                <a:cubicBezTo>
                  <a:pt x="186" y="95"/>
                  <a:pt x="186" y="95"/>
                  <a:pt x="186" y="95"/>
                </a:cubicBezTo>
                <a:cubicBezTo>
                  <a:pt x="186" y="95"/>
                  <a:pt x="186" y="95"/>
                  <a:pt x="186" y="95"/>
                </a:cubicBezTo>
                <a:cubicBezTo>
                  <a:pt x="186" y="95"/>
                  <a:pt x="186" y="95"/>
                  <a:pt x="186" y="95"/>
                </a:cubicBezTo>
                <a:cubicBezTo>
                  <a:pt x="186" y="95"/>
                  <a:pt x="186" y="95"/>
                  <a:pt x="187" y="95"/>
                </a:cubicBezTo>
                <a:cubicBezTo>
                  <a:pt x="187" y="95"/>
                  <a:pt x="187" y="95"/>
                  <a:pt x="187" y="95"/>
                </a:cubicBezTo>
                <a:cubicBezTo>
                  <a:pt x="187" y="94"/>
                  <a:pt x="187" y="94"/>
                  <a:pt x="187" y="94"/>
                </a:cubicBezTo>
                <a:cubicBezTo>
                  <a:pt x="187" y="94"/>
                  <a:pt x="187" y="94"/>
                  <a:pt x="187" y="94"/>
                </a:cubicBezTo>
                <a:cubicBezTo>
                  <a:pt x="187" y="94"/>
                  <a:pt x="187" y="94"/>
                  <a:pt x="187" y="94"/>
                </a:cubicBezTo>
                <a:cubicBezTo>
                  <a:pt x="187" y="94"/>
                  <a:pt x="187" y="94"/>
                  <a:pt x="187" y="94"/>
                </a:cubicBezTo>
                <a:cubicBezTo>
                  <a:pt x="187" y="94"/>
                  <a:pt x="187" y="94"/>
                  <a:pt x="187" y="94"/>
                </a:cubicBezTo>
                <a:close/>
                <a:moveTo>
                  <a:pt x="190" y="94"/>
                </a:moveTo>
                <a:cubicBezTo>
                  <a:pt x="191" y="94"/>
                  <a:pt x="191" y="94"/>
                  <a:pt x="191" y="94"/>
                </a:cubicBezTo>
                <a:cubicBezTo>
                  <a:pt x="191" y="94"/>
                  <a:pt x="191" y="94"/>
                  <a:pt x="191" y="94"/>
                </a:cubicBezTo>
                <a:cubicBezTo>
                  <a:pt x="191" y="94"/>
                  <a:pt x="191" y="94"/>
                  <a:pt x="191" y="94"/>
                </a:cubicBezTo>
                <a:cubicBezTo>
                  <a:pt x="191" y="94"/>
                  <a:pt x="191" y="94"/>
                  <a:pt x="191" y="94"/>
                </a:cubicBezTo>
                <a:cubicBezTo>
                  <a:pt x="191" y="94"/>
                  <a:pt x="191" y="94"/>
                  <a:pt x="191" y="94"/>
                </a:cubicBezTo>
                <a:cubicBezTo>
                  <a:pt x="191" y="94"/>
                  <a:pt x="191" y="94"/>
                  <a:pt x="191" y="94"/>
                </a:cubicBezTo>
                <a:cubicBezTo>
                  <a:pt x="191" y="94"/>
                  <a:pt x="191" y="94"/>
                  <a:pt x="191" y="94"/>
                </a:cubicBezTo>
                <a:cubicBezTo>
                  <a:pt x="191" y="93"/>
                  <a:pt x="191" y="93"/>
                  <a:pt x="192" y="93"/>
                </a:cubicBezTo>
                <a:cubicBezTo>
                  <a:pt x="192" y="93"/>
                  <a:pt x="192" y="93"/>
                  <a:pt x="192" y="93"/>
                </a:cubicBezTo>
                <a:cubicBezTo>
                  <a:pt x="192" y="93"/>
                  <a:pt x="192" y="93"/>
                  <a:pt x="192" y="93"/>
                </a:cubicBezTo>
                <a:cubicBezTo>
                  <a:pt x="192" y="93"/>
                  <a:pt x="192" y="93"/>
                  <a:pt x="192" y="93"/>
                </a:cubicBezTo>
                <a:cubicBezTo>
                  <a:pt x="192" y="93"/>
                  <a:pt x="192" y="93"/>
                  <a:pt x="193" y="93"/>
                </a:cubicBezTo>
                <a:cubicBezTo>
                  <a:pt x="193" y="93"/>
                  <a:pt x="193" y="93"/>
                  <a:pt x="193" y="93"/>
                </a:cubicBezTo>
                <a:cubicBezTo>
                  <a:pt x="193" y="93"/>
                  <a:pt x="193" y="93"/>
                  <a:pt x="193" y="93"/>
                </a:cubicBezTo>
                <a:cubicBezTo>
                  <a:pt x="193" y="93"/>
                  <a:pt x="193" y="93"/>
                  <a:pt x="193" y="93"/>
                </a:cubicBezTo>
                <a:cubicBezTo>
                  <a:pt x="192" y="93"/>
                  <a:pt x="192" y="93"/>
                  <a:pt x="192" y="93"/>
                </a:cubicBezTo>
                <a:cubicBezTo>
                  <a:pt x="192" y="93"/>
                  <a:pt x="192" y="93"/>
                  <a:pt x="192" y="93"/>
                </a:cubicBezTo>
                <a:cubicBezTo>
                  <a:pt x="192" y="93"/>
                  <a:pt x="192" y="93"/>
                  <a:pt x="192" y="93"/>
                </a:cubicBezTo>
                <a:cubicBezTo>
                  <a:pt x="192" y="93"/>
                  <a:pt x="192" y="93"/>
                  <a:pt x="192" y="92"/>
                </a:cubicBezTo>
                <a:cubicBezTo>
                  <a:pt x="192" y="92"/>
                  <a:pt x="192" y="92"/>
                  <a:pt x="192" y="92"/>
                </a:cubicBezTo>
                <a:cubicBezTo>
                  <a:pt x="192" y="92"/>
                  <a:pt x="191" y="93"/>
                  <a:pt x="191" y="93"/>
                </a:cubicBezTo>
                <a:cubicBezTo>
                  <a:pt x="191" y="93"/>
                  <a:pt x="191" y="93"/>
                  <a:pt x="191" y="93"/>
                </a:cubicBezTo>
                <a:cubicBezTo>
                  <a:pt x="191" y="93"/>
                  <a:pt x="191" y="93"/>
                  <a:pt x="191" y="93"/>
                </a:cubicBezTo>
                <a:cubicBezTo>
                  <a:pt x="191" y="93"/>
                  <a:pt x="191" y="93"/>
                  <a:pt x="191" y="93"/>
                </a:cubicBezTo>
                <a:cubicBezTo>
                  <a:pt x="191" y="93"/>
                  <a:pt x="191" y="93"/>
                  <a:pt x="191" y="93"/>
                </a:cubicBezTo>
                <a:cubicBezTo>
                  <a:pt x="191" y="93"/>
                  <a:pt x="191" y="93"/>
                  <a:pt x="191" y="93"/>
                </a:cubicBezTo>
                <a:cubicBezTo>
                  <a:pt x="190" y="93"/>
                  <a:pt x="191" y="93"/>
                  <a:pt x="191" y="93"/>
                </a:cubicBezTo>
                <a:cubicBezTo>
                  <a:pt x="191" y="93"/>
                  <a:pt x="191" y="93"/>
                  <a:pt x="191" y="93"/>
                </a:cubicBezTo>
                <a:cubicBezTo>
                  <a:pt x="191" y="93"/>
                  <a:pt x="191" y="93"/>
                  <a:pt x="191" y="93"/>
                </a:cubicBezTo>
                <a:cubicBezTo>
                  <a:pt x="190" y="93"/>
                  <a:pt x="191" y="93"/>
                  <a:pt x="190" y="93"/>
                </a:cubicBezTo>
                <a:cubicBezTo>
                  <a:pt x="190" y="93"/>
                  <a:pt x="190" y="93"/>
                  <a:pt x="190" y="93"/>
                </a:cubicBezTo>
                <a:cubicBezTo>
                  <a:pt x="190" y="93"/>
                  <a:pt x="190" y="93"/>
                  <a:pt x="190" y="93"/>
                </a:cubicBezTo>
                <a:cubicBezTo>
                  <a:pt x="190" y="93"/>
                  <a:pt x="190" y="93"/>
                  <a:pt x="190" y="94"/>
                </a:cubicBezTo>
                <a:cubicBezTo>
                  <a:pt x="190" y="94"/>
                  <a:pt x="190" y="94"/>
                  <a:pt x="190" y="94"/>
                </a:cubicBezTo>
                <a:cubicBezTo>
                  <a:pt x="190" y="94"/>
                  <a:pt x="190" y="94"/>
                  <a:pt x="190" y="94"/>
                </a:cubicBezTo>
                <a:cubicBezTo>
                  <a:pt x="190" y="94"/>
                  <a:pt x="190" y="93"/>
                  <a:pt x="190" y="93"/>
                </a:cubicBezTo>
                <a:cubicBezTo>
                  <a:pt x="190" y="93"/>
                  <a:pt x="190" y="93"/>
                  <a:pt x="190" y="93"/>
                </a:cubicBezTo>
                <a:cubicBezTo>
                  <a:pt x="190" y="93"/>
                  <a:pt x="190" y="93"/>
                  <a:pt x="190" y="93"/>
                </a:cubicBezTo>
                <a:cubicBezTo>
                  <a:pt x="190" y="93"/>
                  <a:pt x="190" y="93"/>
                  <a:pt x="190" y="93"/>
                </a:cubicBezTo>
                <a:cubicBezTo>
                  <a:pt x="190" y="93"/>
                  <a:pt x="190" y="93"/>
                  <a:pt x="190" y="93"/>
                </a:cubicBezTo>
                <a:cubicBezTo>
                  <a:pt x="190" y="93"/>
                  <a:pt x="190" y="93"/>
                  <a:pt x="190" y="93"/>
                </a:cubicBezTo>
                <a:cubicBezTo>
                  <a:pt x="190" y="93"/>
                  <a:pt x="189" y="93"/>
                  <a:pt x="189" y="93"/>
                </a:cubicBezTo>
                <a:cubicBezTo>
                  <a:pt x="189" y="93"/>
                  <a:pt x="189" y="93"/>
                  <a:pt x="189" y="93"/>
                </a:cubicBezTo>
                <a:cubicBezTo>
                  <a:pt x="189" y="93"/>
                  <a:pt x="189" y="93"/>
                  <a:pt x="189" y="93"/>
                </a:cubicBezTo>
                <a:cubicBezTo>
                  <a:pt x="189" y="93"/>
                  <a:pt x="189" y="93"/>
                  <a:pt x="189" y="93"/>
                </a:cubicBezTo>
                <a:cubicBezTo>
                  <a:pt x="189" y="93"/>
                  <a:pt x="189" y="93"/>
                  <a:pt x="189" y="93"/>
                </a:cubicBezTo>
                <a:cubicBezTo>
                  <a:pt x="189" y="93"/>
                  <a:pt x="189" y="93"/>
                  <a:pt x="189" y="93"/>
                </a:cubicBezTo>
                <a:cubicBezTo>
                  <a:pt x="189" y="93"/>
                  <a:pt x="189" y="93"/>
                  <a:pt x="189" y="93"/>
                </a:cubicBezTo>
                <a:cubicBezTo>
                  <a:pt x="189" y="93"/>
                  <a:pt x="189" y="93"/>
                  <a:pt x="190" y="93"/>
                </a:cubicBezTo>
                <a:cubicBezTo>
                  <a:pt x="190" y="93"/>
                  <a:pt x="190" y="93"/>
                  <a:pt x="190" y="94"/>
                </a:cubicBezTo>
                <a:cubicBezTo>
                  <a:pt x="190" y="94"/>
                  <a:pt x="189" y="94"/>
                  <a:pt x="189" y="94"/>
                </a:cubicBezTo>
                <a:cubicBezTo>
                  <a:pt x="189" y="94"/>
                  <a:pt x="189" y="94"/>
                  <a:pt x="189" y="94"/>
                </a:cubicBezTo>
                <a:cubicBezTo>
                  <a:pt x="189" y="94"/>
                  <a:pt x="189" y="94"/>
                  <a:pt x="189" y="94"/>
                </a:cubicBezTo>
                <a:cubicBezTo>
                  <a:pt x="189" y="94"/>
                  <a:pt x="189" y="94"/>
                  <a:pt x="189" y="94"/>
                </a:cubicBezTo>
                <a:cubicBezTo>
                  <a:pt x="189" y="94"/>
                  <a:pt x="189" y="94"/>
                  <a:pt x="188" y="94"/>
                </a:cubicBezTo>
                <a:cubicBezTo>
                  <a:pt x="188" y="94"/>
                  <a:pt x="188" y="95"/>
                  <a:pt x="188" y="95"/>
                </a:cubicBezTo>
                <a:cubicBezTo>
                  <a:pt x="188" y="95"/>
                  <a:pt x="188" y="95"/>
                  <a:pt x="188" y="95"/>
                </a:cubicBezTo>
                <a:cubicBezTo>
                  <a:pt x="188" y="95"/>
                  <a:pt x="188" y="95"/>
                  <a:pt x="188" y="95"/>
                </a:cubicBezTo>
                <a:cubicBezTo>
                  <a:pt x="188" y="95"/>
                  <a:pt x="188" y="95"/>
                  <a:pt x="188" y="95"/>
                </a:cubicBezTo>
                <a:cubicBezTo>
                  <a:pt x="188" y="95"/>
                  <a:pt x="188" y="95"/>
                  <a:pt x="188" y="95"/>
                </a:cubicBezTo>
                <a:cubicBezTo>
                  <a:pt x="188" y="95"/>
                  <a:pt x="188" y="95"/>
                  <a:pt x="188" y="95"/>
                </a:cubicBezTo>
                <a:cubicBezTo>
                  <a:pt x="189" y="95"/>
                  <a:pt x="189" y="95"/>
                  <a:pt x="189" y="95"/>
                </a:cubicBezTo>
                <a:cubicBezTo>
                  <a:pt x="189" y="95"/>
                  <a:pt x="189" y="95"/>
                  <a:pt x="189" y="95"/>
                </a:cubicBezTo>
                <a:cubicBezTo>
                  <a:pt x="189" y="95"/>
                  <a:pt x="189" y="95"/>
                  <a:pt x="189" y="95"/>
                </a:cubicBezTo>
                <a:cubicBezTo>
                  <a:pt x="189" y="95"/>
                  <a:pt x="189" y="95"/>
                  <a:pt x="189" y="95"/>
                </a:cubicBezTo>
                <a:cubicBezTo>
                  <a:pt x="189" y="95"/>
                  <a:pt x="189" y="95"/>
                  <a:pt x="189" y="95"/>
                </a:cubicBezTo>
                <a:cubicBezTo>
                  <a:pt x="189" y="95"/>
                  <a:pt x="189" y="95"/>
                  <a:pt x="189" y="95"/>
                </a:cubicBezTo>
                <a:cubicBezTo>
                  <a:pt x="189" y="95"/>
                  <a:pt x="189" y="95"/>
                  <a:pt x="189" y="95"/>
                </a:cubicBezTo>
                <a:cubicBezTo>
                  <a:pt x="189" y="95"/>
                  <a:pt x="189" y="95"/>
                  <a:pt x="189" y="95"/>
                </a:cubicBezTo>
                <a:cubicBezTo>
                  <a:pt x="189" y="95"/>
                  <a:pt x="189" y="95"/>
                  <a:pt x="189" y="95"/>
                </a:cubicBezTo>
                <a:cubicBezTo>
                  <a:pt x="189" y="95"/>
                  <a:pt x="190" y="95"/>
                  <a:pt x="190" y="95"/>
                </a:cubicBezTo>
                <a:cubicBezTo>
                  <a:pt x="190" y="95"/>
                  <a:pt x="190" y="95"/>
                  <a:pt x="190" y="95"/>
                </a:cubicBezTo>
                <a:cubicBezTo>
                  <a:pt x="190" y="95"/>
                  <a:pt x="190" y="95"/>
                  <a:pt x="190" y="95"/>
                </a:cubicBezTo>
                <a:cubicBezTo>
                  <a:pt x="190" y="95"/>
                  <a:pt x="190" y="95"/>
                  <a:pt x="190" y="95"/>
                </a:cubicBezTo>
                <a:cubicBezTo>
                  <a:pt x="190" y="95"/>
                  <a:pt x="190" y="95"/>
                  <a:pt x="190" y="95"/>
                </a:cubicBezTo>
                <a:cubicBezTo>
                  <a:pt x="190" y="95"/>
                  <a:pt x="190" y="95"/>
                  <a:pt x="190" y="95"/>
                </a:cubicBezTo>
                <a:cubicBezTo>
                  <a:pt x="190" y="95"/>
                  <a:pt x="190" y="95"/>
                  <a:pt x="190" y="95"/>
                </a:cubicBezTo>
                <a:cubicBezTo>
                  <a:pt x="190" y="95"/>
                  <a:pt x="190" y="95"/>
                  <a:pt x="190" y="95"/>
                </a:cubicBezTo>
                <a:cubicBezTo>
                  <a:pt x="190" y="95"/>
                  <a:pt x="190" y="95"/>
                  <a:pt x="190" y="95"/>
                </a:cubicBezTo>
                <a:cubicBezTo>
                  <a:pt x="190" y="95"/>
                  <a:pt x="190" y="95"/>
                  <a:pt x="190" y="95"/>
                </a:cubicBezTo>
                <a:cubicBezTo>
                  <a:pt x="190" y="95"/>
                  <a:pt x="190" y="95"/>
                  <a:pt x="190" y="94"/>
                </a:cubicBezTo>
                <a:cubicBezTo>
                  <a:pt x="190" y="94"/>
                  <a:pt x="190" y="94"/>
                  <a:pt x="190" y="94"/>
                </a:cubicBezTo>
                <a:close/>
                <a:moveTo>
                  <a:pt x="189" y="106"/>
                </a:moveTo>
                <a:cubicBezTo>
                  <a:pt x="189" y="106"/>
                  <a:pt x="190" y="106"/>
                  <a:pt x="190" y="106"/>
                </a:cubicBezTo>
                <a:cubicBezTo>
                  <a:pt x="190" y="106"/>
                  <a:pt x="190" y="106"/>
                  <a:pt x="190" y="106"/>
                </a:cubicBezTo>
                <a:cubicBezTo>
                  <a:pt x="190" y="106"/>
                  <a:pt x="190" y="106"/>
                  <a:pt x="190" y="106"/>
                </a:cubicBezTo>
                <a:cubicBezTo>
                  <a:pt x="190" y="106"/>
                  <a:pt x="190" y="106"/>
                  <a:pt x="190" y="106"/>
                </a:cubicBezTo>
                <a:cubicBezTo>
                  <a:pt x="190" y="106"/>
                  <a:pt x="190" y="106"/>
                  <a:pt x="189" y="106"/>
                </a:cubicBezTo>
                <a:cubicBezTo>
                  <a:pt x="189" y="106"/>
                  <a:pt x="189" y="106"/>
                  <a:pt x="189" y="106"/>
                </a:cubicBezTo>
                <a:cubicBezTo>
                  <a:pt x="189" y="106"/>
                  <a:pt x="189" y="106"/>
                  <a:pt x="189" y="106"/>
                </a:cubicBezTo>
                <a:cubicBezTo>
                  <a:pt x="189" y="106"/>
                  <a:pt x="189" y="106"/>
                  <a:pt x="189" y="106"/>
                </a:cubicBezTo>
                <a:cubicBezTo>
                  <a:pt x="189" y="106"/>
                  <a:pt x="189" y="106"/>
                  <a:pt x="189" y="107"/>
                </a:cubicBezTo>
                <a:cubicBezTo>
                  <a:pt x="189" y="107"/>
                  <a:pt x="189" y="107"/>
                  <a:pt x="189" y="107"/>
                </a:cubicBezTo>
                <a:cubicBezTo>
                  <a:pt x="188" y="107"/>
                  <a:pt x="189" y="107"/>
                  <a:pt x="189" y="107"/>
                </a:cubicBezTo>
                <a:cubicBezTo>
                  <a:pt x="189" y="107"/>
                  <a:pt x="189" y="107"/>
                  <a:pt x="189" y="107"/>
                </a:cubicBezTo>
                <a:cubicBezTo>
                  <a:pt x="189" y="107"/>
                  <a:pt x="189" y="107"/>
                  <a:pt x="189" y="107"/>
                </a:cubicBezTo>
                <a:cubicBezTo>
                  <a:pt x="189" y="107"/>
                  <a:pt x="189" y="107"/>
                  <a:pt x="189" y="107"/>
                </a:cubicBezTo>
                <a:cubicBezTo>
                  <a:pt x="189" y="107"/>
                  <a:pt x="189" y="107"/>
                  <a:pt x="189" y="107"/>
                </a:cubicBezTo>
                <a:cubicBezTo>
                  <a:pt x="189" y="107"/>
                  <a:pt x="189" y="107"/>
                  <a:pt x="189" y="107"/>
                </a:cubicBezTo>
                <a:cubicBezTo>
                  <a:pt x="189" y="107"/>
                  <a:pt x="189" y="107"/>
                  <a:pt x="189" y="107"/>
                </a:cubicBezTo>
                <a:cubicBezTo>
                  <a:pt x="189" y="107"/>
                  <a:pt x="189" y="107"/>
                  <a:pt x="189" y="107"/>
                </a:cubicBezTo>
                <a:cubicBezTo>
                  <a:pt x="189" y="107"/>
                  <a:pt x="189" y="107"/>
                  <a:pt x="189" y="107"/>
                </a:cubicBezTo>
                <a:cubicBezTo>
                  <a:pt x="189" y="107"/>
                  <a:pt x="189" y="107"/>
                  <a:pt x="189" y="106"/>
                </a:cubicBezTo>
                <a:cubicBezTo>
                  <a:pt x="189" y="106"/>
                  <a:pt x="189" y="106"/>
                  <a:pt x="189" y="106"/>
                </a:cubicBezTo>
                <a:close/>
                <a:moveTo>
                  <a:pt x="172" y="105"/>
                </a:moveTo>
                <a:cubicBezTo>
                  <a:pt x="172" y="105"/>
                  <a:pt x="171" y="104"/>
                  <a:pt x="171" y="104"/>
                </a:cubicBezTo>
                <a:cubicBezTo>
                  <a:pt x="171" y="104"/>
                  <a:pt x="171" y="104"/>
                  <a:pt x="171" y="104"/>
                </a:cubicBezTo>
                <a:cubicBezTo>
                  <a:pt x="171" y="104"/>
                  <a:pt x="171" y="104"/>
                  <a:pt x="171" y="104"/>
                </a:cubicBezTo>
                <a:cubicBezTo>
                  <a:pt x="171" y="104"/>
                  <a:pt x="171" y="104"/>
                  <a:pt x="171" y="104"/>
                </a:cubicBezTo>
                <a:cubicBezTo>
                  <a:pt x="171" y="104"/>
                  <a:pt x="170" y="104"/>
                  <a:pt x="170" y="104"/>
                </a:cubicBezTo>
                <a:cubicBezTo>
                  <a:pt x="170" y="103"/>
                  <a:pt x="170" y="103"/>
                  <a:pt x="170" y="103"/>
                </a:cubicBezTo>
                <a:cubicBezTo>
                  <a:pt x="170" y="103"/>
                  <a:pt x="170" y="103"/>
                  <a:pt x="170" y="103"/>
                </a:cubicBezTo>
                <a:cubicBezTo>
                  <a:pt x="170" y="103"/>
                  <a:pt x="170" y="103"/>
                  <a:pt x="170" y="103"/>
                </a:cubicBezTo>
                <a:cubicBezTo>
                  <a:pt x="170" y="103"/>
                  <a:pt x="170" y="103"/>
                  <a:pt x="170" y="103"/>
                </a:cubicBezTo>
                <a:cubicBezTo>
                  <a:pt x="170" y="103"/>
                  <a:pt x="170" y="103"/>
                  <a:pt x="170" y="103"/>
                </a:cubicBezTo>
                <a:cubicBezTo>
                  <a:pt x="170" y="103"/>
                  <a:pt x="170" y="102"/>
                  <a:pt x="170" y="102"/>
                </a:cubicBezTo>
                <a:cubicBezTo>
                  <a:pt x="170" y="102"/>
                  <a:pt x="169" y="102"/>
                  <a:pt x="169" y="102"/>
                </a:cubicBezTo>
                <a:cubicBezTo>
                  <a:pt x="169" y="102"/>
                  <a:pt x="169" y="102"/>
                  <a:pt x="169" y="102"/>
                </a:cubicBezTo>
                <a:cubicBezTo>
                  <a:pt x="169" y="102"/>
                  <a:pt x="169" y="102"/>
                  <a:pt x="169" y="103"/>
                </a:cubicBezTo>
                <a:cubicBezTo>
                  <a:pt x="169" y="103"/>
                  <a:pt x="168" y="103"/>
                  <a:pt x="168" y="103"/>
                </a:cubicBezTo>
                <a:cubicBezTo>
                  <a:pt x="168" y="102"/>
                  <a:pt x="168" y="102"/>
                  <a:pt x="168" y="102"/>
                </a:cubicBezTo>
                <a:cubicBezTo>
                  <a:pt x="168" y="102"/>
                  <a:pt x="168" y="102"/>
                  <a:pt x="168" y="102"/>
                </a:cubicBezTo>
                <a:cubicBezTo>
                  <a:pt x="168" y="102"/>
                  <a:pt x="168" y="102"/>
                  <a:pt x="168" y="102"/>
                </a:cubicBezTo>
                <a:cubicBezTo>
                  <a:pt x="168" y="102"/>
                  <a:pt x="168" y="102"/>
                  <a:pt x="168" y="102"/>
                </a:cubicBezTo>
                <a:cubicBezTo>
                  <a:pt x="168" y="102"/>
                  <a:pt x="168" y="101"/>
                  <a:pt x="168" y="101"/>
                </a:cubicBezTo>
                <a:cubicBezTo>
                  <a:pt x="168" y="101"/>
                  <a:pt x="168" y="101"/>
                  <a:pt x="167" y="101"/>
                </a:cubicBezTo>
                <a:cubicBezTo>
                  <a:pt x="167" y="101"/>
                  <a:pt x="167" y="101"/>
                  <a:pt x="167" y="101"/>
                </a:cubicBezTo>
                <a:cubicBezTo>
                  <a:pt x="167" y="101"/>
                  <a:pt x="167" y="101"/>
                  <a:pt x="167" y="101"/>
                </a:cubicBezTo>
                <a:cubicBezTo>
                  <a:pt x="167" y="101"/>
                  <a:pt x="167" y="101"/>
                  <a:pt x="167" y="101"/>
                </a:cubicBezTo>
                <a:cubicBezTo>
                  <a:pt x="167" y="101"/>
                  <a:pt x="166" y="100"/>
                  <a:pt x="166" y="100"/>
                </a:cubicBezTo>
                <a:cubicBezTo>
                  <a:pt x="166" y="100"/>
                  <a:pt x="166" y="100"/>
                  <a:pt x="166" y="100"/>
                </a:cubicBezTo>
                <a:cubicBezTo>
                  <a:pt x="166" y="100"/>
                  <a:pt x="165" y="101"/>
                  <a:pt x="165" y="101"/>
                </a:cubicBezTo>
                <a:cubicBezTo>
                  <a:pt x="165" y="101"/>
                  <a:pt x="165" y="101"/>
                  <a:pt x="164" y="101"/>
                </a:cubicBezTo>
                <a:cubicBezTo>
                  <a:pt x="164" y="101"/>
                  <a:pt x="164" y="101"/>
                  <a:pt x="164" y="101"/>
                </a:cubicBezTo>
                <a:cubicBezTo>
                  <a:pt x="164" y="101"/>
                  <a:pt x="164" y="100"/>
                  <a:pt x="164" y="100"/>
                </a:cubicBezTo>
                <a:cubicBezTo>
                  <a:pt x="164" y="100"/>
                  <a:pt x="164" y="100"/>
                  <a:pt x="164" y="100"/>
                </a:cubicBezTo>
                <a:cubicBezTo>
                  <a:pt x="164" y="100"/>
                  <a:pt x="163" y="100"/>
                  <a:pt x="163" y="100"/>
                </a:cubicBezTo>
                <a:cubicBezTo>
                  <a:pt x="163" y="100"/>
                  <a:pt x="163" y="101"/>
                  <a:pt x="163" y="101"/>
                </a:cubicBezTo>
                <a:cubicBezTo>
                  <a:pt x="163" y="101"/>
                  <a:pt x="163" y="101"/>
                  <a:pt x="163" y="101"/>
                </a:cubicBezTo>
                <a:cubicBezTo>
                  <a:pt x="163" y="101"/>
                  <a:pt x="163" y="100"/>
                  <a:pt x="163" y="100"/>
                </a:cubicBezTo>
                <a:cubicBezTo>
                  <a:pt x="163" y="100"/>
                  <a:pt x="162" y="100"/>
                  <a:pt x="162" y="100"/>
                </a:cubicBezTo>
                <a:cubicBezTo>
                  <a:pt x="162" y="100"/>
                  <a:pt x="162" y="101"/>
                  <a:pt x="162" y="101"/>
                </a:cubicBezTo>
                <a:cubicBezTo>
                  <a:pt x="162" y="101"/>
                  <a:pt x="162" y="101"/>
                  <a:pt x="162" y="101"/>
                </a:cubicBezTo>
                <a:cubicBezTo>
                  <a:pt x="162" y="101"/>
                  <a:pt x="162" y="101"/>
                  <a:pt x="162" y="101"/>
                </a:cubicBezTo>
                <a:cubicBezTo>
                  <a:pt x="162" y="101"/>
                  <a:pt x="162" y="100"/>
                  <a:pt x="162" y="100"/>
                </a:cubicBezTo>
                <a:cubicBezTo>
                  <a:pt x="162" y="100"/>
                  <a:pt x="161" y="100"/>
                  <a:pt x="161" y="100"/>
                </a:cubicBezTo>
                <a:cubicBezTo>
                  <a:pt x="161" y="101"/>
                  <a:pt x="161" y="101"/>
                  <a:pt x="161" y="101"/>
                </a:cubicBezTo>
                <a:cubicBezTo>
                  <a:pt x="161" y="101"/>
                  <a:pt x="161" y="101"/>
                  <a:pt x="161" y="101"/>
                </a:cubicBezTo>
                <a:cubicBezTo>
                  <a:pt x="161" y="101"/>
                  <a:pt x="161" y="101"/>
                  <a:pt x="161" y="101"/>
                </a:cubicBezTo>
                <a:cubicBezTo>
                  <a:pt x="161" y="101"/>
                  <a:pt x="160" y="101"/>
                  <a:pt x="160" y="101"/>
                </a:cubicBezTo>
                <a:cubicBezTo>
                  <a:pt x="160" y="101"/>
                  <a:pt x="160" y="101"/>
                  <a:pt x="160" y="101"/>
                </a:cubicBezTo>
                <a:cubicBezTo>
                  <a:pt x="160" y="101"/>
                  <a:pt x="160" y="101"/>
                  <a:pt x="160" y="101"/>
                </a:cubicBezTo>
                <a:cubicBezTo>
                  <a:pt x="160" y="101"/>
                  <a:pt x="160" y="101"/>
                  <a:pt x="160" y="101"/>
                </a:cubicBezTo>
                <a:cubicBezTo>
                  <a:pt x="159" y="101"/>
                  <a:pt x="159" y="101"/>
                  <a:pt x="159" y="101"/>
                </a:cubicBezTo>
                <a:cubicBezTo>
                  <a:pt x="159" y="101"/>
                  <a:pt x="159" y="101"/>
                  <a:pt x="159" y="102"/>
                </a:cubicBezTo>
                <a:cubicBezTo>
                  <a:pt x="159" y="102"/>
                  <a:pt x="159" y="102"/>
                  <a:pt x="159" y="102"/>
                </a:cubicBezTo>
                <a:cubicBezTo>
                  <a:pt x="159" y="102"/>
                  <a:pt x="159" y="102"/>
                  <a:pt x="159" y="102"/>
                </a:cubicBezTo>
                <a:cubicBezTo>
                  <a:pt x="159" y="102"/>
                  <a:pt x="159" y="102"/>
                  <a:pt x="160" y="102"/>
                </a:cubicBezTo>
                <a:cubicBezTo>
                  <a:pt x="160" y="103"/>
                  <a:pt x="160" y="103"/>
                  <a:pt x="160" y="103"/>
                </a:cubicBezTo>
                <a:cubicBezTo>
                  <a:pt x="160" y="103"/>
                  <a:pt x="160" y="103"/>
                  <a:pt x="160" y="103"/>
                </a:cubicBezTo>
                <a:cubicBezTo>
                  <a:pt x="160" y="103"/>
                  <a:pt x="161" y="103"/>
                  <a:pt x="161" y="103"/>
                </a:cubicBezTo>
                <a:cubicBezTo>
                  <a:pt x="161" y="103"/>
                  <a:pt x="161" y="103"/>
                  <a:pt x="161" y="103"/>
                </a:cubicBezTo>
                <a:cubicBezTo>
                  <a:pt x="162" y="103"/>
                  <a:pt x="161" y="103"/>
                  <a:pt x="161" y="103"/>
                </a:cubicBezTo>
                <a:cubicBezTo>
                  <a:pt x="161" y="103"/>
                  <a:pt x="162" y="103"/>
                  <a:pt x="162" y="103"/>
                </a:cubicBezTo>
                <a:cubicBezTo>
                  <a:pt x="162" y="103"/>
                  <a:pt x="162" y="103"/>
                  <a:pt x="162" y="103"/>
                </a:cubicBezTo>
                <a:cubicBezTo>
                  <a:pt x="162" y="103"/>
                  <a:pt x="162" y="103"/>
                  <a:pt x="162" y="103"/>
                </a:cubicBezTo>
                <a:cubicBezTo>
                  <a:pt x="162" y="103"/>
                  <a:pt x="162" y="103"/>
                  <a:pt x="162" y="103"/>
                </a:cubicBezTo>
                <a:cubicBezTo>
                  <a:pt x="162" y="103"/>
                  <a:pt x="162" y="103"/>
                  <a:pt x="162" y="103"/>
                </a:cubicBezTo>
                <a:cubicBezTo>
                  <a:pt x="162" y="103"/>
                  <a:pt x="162" y="103"/>
                  <a:pt x="163" y="103"/>
                </a:cubicBezTo>
                <a:cubicBezTo>
                  <a:pt x="163" y="103"/>
                  <a:pt x="163" y="103"/>
                  <a:pt x="163" y="103"/>
                </a:cubicBezTo>
                <a:cubicBezTo>
                  <a:pt x="163" y="103"/>
                  <a:pt x="163" y="103"/>
                  <a:pt x="163" y="103"/>
                </a:cubicBezTo>
                <a:cubicBezTo>
                  <a:pt x="163" y="103"/>
                  <a:pt x="163" y="103"/>
                  <a:pt x="163" y="103"/>
                </a:cubicBezTo>
                <a:cubicBezTo>
                  <a:pt x="163" y="103"/>
                  <a:pt x="163" y="103"/>
                  <a:pt x="164" y="103"/>
                </a:cubicBezTo>
                <a:cubicBezTo>
                  <a:pt x="164" y="103"/>
                  <a:pt x="164" y="104"/>
                  <a:pt x="164" y="104"/>
                </a:cubicBezTo>
                <a:cubicBezTo>
                  <a:pt x="164" y="104"/>
                  <a:pt x="164" y="103"/>
                  <a:pt x="164" y="103"/>
                </a:cubicBezTo>
                <a:cubicBezTo>
                  <a:pt x="164" y="103"/>
                  <a:pt x="164" y="103"/>
                  <a:pt x="164" y="103"/>
                </a:cubicBezTo>
                <a:cubicBezTo>
                  <a:pt x="164" y="103"/>
                  <a:pt x="164" y="104"/>
                  <a:pt x="164" y="104"/>
                </a:cubicBezTo>
                <a:cubicBezTo>
                  <a:pt x="164" y="104"/>
                  <a:pt x="164" y="104"/>
                  <a:pt x="164" y="104"/>
                </a:cubicBezTo>
                <a:cubicBezTo>
                  <a:pt x="164" y="104"/>
                  <a:pt x="165" y="104"/>
                  <a:pt x="165" y="104"/>
                </a:cubicBezTo>
                <a:cubicBezTo>
                  <a:pt x="165" y="104"/>
                  <a:pt x="165" y="104"/>
                  <a:pt x="165" y="104"/>
                </a:cubicBezTo>
                <a:cubicBezTo>
                  <a:pt x="165" y="104"/>
                  <a:pt x="165" y="104"/>
                  <a:pt x="165" y="104"/>
                </a:cubicBezTo>
                <a:cubicBezTo>
                  <a:pt x="165" y="104"/>
                  <a:pt x="165" y="105"/>
                  <a:pt x="165" y="105"/>
                </a:cubicBezTo>
                <a:cubicBezTo>
                  <a:pt x="165" y="105"/>
                  <a:pt x="166" y="105"/>
                  <a:pt x="166" y="105"/>
                </a:cubicBezTo>
                <a:cubicBezTo>
                  <a:pt x="166" y="105"/>
                  <a:pt x="166" y="105"/>
                  <a:pt x="166" y="105"/>
                </a:cubicBezTo>
                <a:cubicBezTo>
                  <a:pt x="166" y="105"/>
                  <a:pt x="166" y="105"/>
                  <a:pt x="166" y="105"/>
                </a:cubicBezTo>
                <a:cubicBezTo>
                  <a:pt x="166" y="105"/>
                  <a:pt x="166" y="105"/>
                  <a:pt x="166" y="105"/>
                </a:cubicBezTo>
                <a:cubicBezTo>
                  <a:pt x="166" y="105"/>
                  <a:pt x="166" y="105"/>
                  <a:pt x="166" y="105"/>
                </a:cubicBezTo>
                <a:cubicBezTo>
                  <a:pt x="166" y="105"/>
                  <a:pt x="166" y="106"/>
                  <a:pt x="166" y="106"/>
                </a:cubicBezTo>
                <a:cubicBezTo>
                  <a:pt x="166" y="106"/>
                  <a:pt x="166" y="106"/>
                  <a:pt x="166" y="106"/>
                </a:cubicBezTo>
                <a:cubicBezTo>
                  <a:pt x="166" y="106"/>
                  <a:pt x="166" y="106"/>
                  <a:pt x="166" y="106"/>
                </a:cubicBezTo>
                <a:cubicBezTo>
                  <a:pt x="167" y="106"/>
                  <a:pt x="167" y="106"/>
                  <a:pt x="167" y="106"/>
                </a:cubicBezTo>
                <a:cubicBezTo>
                  <a:pt x="167" y="106"/>
                  <a:pt x="167" y="106"/>
                  <a:pt x="167" y="106"/>
                </a:cubicBezTo>
                <a:cubicBezTo>
                  <a:pt x="167" y="106"/>
                  <a:pt x="167" y="106"/>
                  <a:pt x="167" y="106"/>
                </a:cubicBezTo>
                <a:cubicBezTo>
                  <a:pt x="167" y="106"/>
                  <a:pt x="168" y="107"/>
                  <a:pt x="168" y="107"/>
                </a:cubicBezTo>
                <a:cubicBezTo>
                  <a:pt x="168" y="107"/>
                  <a:pt x="168" y="107"/>
                  <a:pt x="168" y="107"/>
                </a:cubicBezTo>
                <a:cubicBezTo>
                  <a:pt x="168" y="107"/>
                  <a:pt x="168" y="107"/>
                  <a:pt x="168" y="107"/>
                </a:cubicBezTo>
                <a:cubicBezTo>
                  <a:pt x="169" y="107"/>
                  <a:pt x="169" y="107"/>
                  <a:pt x="169" y="107"/>
                </a:cubicBezTo>
                <a:cubicBezTo>
                  <a:pt x="169" y="107"/>
                  <a:pt x="169" y="107"/>
                  <a:pt x="169" y="107"/>
                </a:cubicBezTo>
                <a:cubicBezTo>
                  <a:pt x="169" y="107"/>
                  <a:pt x="169" y="107"/>
                  <a:pt x="169" y="107"/>
                </a:cubicBezTo>
                <a:cubicBezTo>
                  <a:pt x="169" y="107"/>
                  <a:pt x="169" y="107"/>
                  <a:pt x="169" y="107"/>
                </a:cubicBezTo>
                <a:cubicBezTo>
                  <a:pt x="169" y="107"/>
                  <a:pt x="170" y="107"/>
                  <a:pt x="170" y="107"/>
                </a:cubicBezTo>
                <a:cubicBezTo>
                  <a:pt x="170" y="107"/>
                  <a:pt x="170" y="107"/>
                  <a:pt x="170" y="107"/>
                </a:cubicBezTo>
                <a:cubicBezTo>
                  <a:pt x="170" y="107"/>
                  <a:pt x="170" y="107"/>
                  <a:pt x="170" y="106"/>
                </a:cubicBezTo>
                <a:cubicBezTo>
                  <a:pt x="170" y="106"/>
                  <a:pt x="170" y="106"/>
                  <a:pt x="170" y="107"/>
                </a:cubicBezTo>
                <a:cubicBezTo>
                  <a:pt x="170" y="107"/>
                  <a:pt x="170" y="107"/>
                  <a:pt x="170" y="107"/>
                </a:cubicBezTo>
                <a:cubicBezTo>
                  <a:pt x="170" y="107"/>
                  <a:pt x="170" y="107"/>
                  <a:pt x="170" y="107"/>
                </a:cubicBezTo>
                <a:cubicBezTo>
                  <a:pt x="170" y="107"/>
                  <a:pt x="171" y="106"/>
                  <a:pt x="171" y="106"/>
                </a:cubicBezTo>
                <a:cubicBezTo>
                  <a:pt x="171" y="106"/>
                  <a:pt x="171" y="106"/>
                  <a:pt x="171" y="106"/>
                </a:cubicBezTo>
                <a:cubicBezTo>
                  <a:pt x="171" y="106"/>
                  <a:pt x="171" y="106"/>
                  <a:pt x="171" y="106"/>
                </a:cubicBezTo>
                <a:cubicBezTo>
                  <a:pt x="171" y="106"/>
                  <a:pt x="171" y="106"/>
                  <a:pt x="171" y="106"/>
                </a:cubicBezTo>
                <a:cubicBezTo>
                  <a:pt x="171" y="106"/>
                  <a:pt x="171" y="106"/>
                  <a:pt x="172" y="106"/>
                </a:cubicBezTo>
                <a:cubicBezTo>
                  <a:pt x="172" y="106"/>
                  <a:pt x="172" y="106"/>
                  <a:pt x="172" y="106"/>
                </a:cubicBezTo>
                <a:cubicBezTo>
                  <a:pt x="172" y="106"/>
                  <a:pt x="172" y="105"/>
                  <a:pt x="172" y="105"/>
                </a:cubicBezTo>
                <a:cubicBezTo>
                  <a:pt x="172" y="105"/>
                  <a:pt x="172" y="105"/>
                  <a:pt x="172" y="105"/>
                </a:cubicBezTo>
                <a:cubicBezTo>
                  <a:pt x="172" y="105"/>
                  <a:pt x="172" y="105"/>
                  <a:pt x="172" y="105"/>
                </a:cubicBezTo>
                <a:close/>
                <a:moveTo>
                  <a:pt x="177" y="109"/>
                </a:moveTo>
                <a:cubicBezTo>
                  <a:pt x="177" y="109"/>
                  <a:pt x="177" y="109"/>
                  <a:pt x="177" y="109"/>
                </a:cubicBezTo>
                <a:cubicBezTo>
                  <a:pt x="177" y="109"/>
                  <a:pt x="177" y="109"/>
                  <a:pt x="177" y="109"/>
                </a:cubicBezTo>
                <a:cubicBezTo>
                  <a:pt x="177" y="109"/>
                  <a:pt x="177" y="109"/>
                  <a:pt x="177" y="109"/>
                </a:cubicBezTo>
                <a:cubicBezTo>
                  <a:pt x="177" y="109"/>
                  <a:pt x="177" y="109"/>
                  <a:pt x="177" y="109"/>
                </a:cubicBezTo>
                <a:cubicBezTo>
                  <a:pt x="177" y="109"/>
                  <a:pt x="177" y="109"/>
                  <a:pt x="177" y="109"/>
                </a:cubicBezTo>
                <a:close/>
                <a:moveTo>
                  <a:pt x="180" y="108"/>
                </a:moveTo>
                <a:cubicBezTo>
                  <a:pt x="180" y="108"/>
                  <a:pt x="179" y="108"/>
                  <a:pt x="179" y="108"/>
                </a:cubicBezTo>
                <a:cubicBezTo>
                  <a:pt x="179" y="108"/>
                  <a:pt x="179" y="108"/>
                  <a:pt x="179" y="108"/>
                </a:cubicBezTo>
                <a:cubicBezTo>
                  <a:pt x="179" y="108"/>
                  <a:pt x="179" y="108"/>
                  <a:pt x="179" y="108"/>
                </a:cubicBezTo>
                <a:cubicBezTo>
                  <a:pt x="179" y="108"/>
                  <a:pt x="179" y="108"/>
                  <a:pt x="179" y="108"/>
                </a:cubicBezTo>
                <a:cubicBezTo>
                  <a:pt x="179" y="108"/>
                  <a:pt x="179" y="108"/>
                  <a:pt x="179" y="108"/>
                </a:cubicBezTo>
                <a:cubicBezTo>
                  <a:pt x="179" y="108"/>
                  <a:pt x="178" y="108"/>
                  <a:pt x="178" y="108"/>
                </a:cubicBezTo>
                <a:cubicBezTo>
                  <a:pt x="178" y="108"/>
                  <a:pt x="178" y="109"/>
                  <a:pt x="178" y="109"/>
                </a:cubicBezTo>
                <a:cubicBezTo>
                  <a:pt x="178" y="109"/>
                  <a:pt x="178" y="109"/>
                  <a:pt x="178" y="109"/>
                </a:cubicBezTo>
                <a:cubicBezTo>
                  <a:pt x="178" y="109"/>
                  <a:pt x="178" y="109"/>
                  <a:pt x="178" y="109"/>
                </a:cubicBezTo>
                <a:cubicBezTo>
                  <a:pt x="178" y="109"/>
                  <a:pt x="178" y="109"/>
                  <a:pt x="178" y="109"/>
                </a:cubicBezTo>
                <a:cubicBezTo>
                  <a:pt x="178" y="109"/>
                  <a:pt x="178" y="109"/>
                  <a:pt x="178" y="109"/>
                </a:cubicBezTo>
                <a:cubicBezTo>
                  <a:pt x="178" y="109"/>
                  <a:pt x="178" y="109"/>
                  <a:pt x="179" y="109"/>
                </a:cubicBezTo>
                <a:cubicBezTo>
                  <a:pt x="179" y="109"/>
                  <a:pt x="179" y="109"/>
                  <a:pt x="179" y="109"/>
                </a:cubicBezTo>
                <a:cubicBezTo>
                  <a:pt x="179" y="109"/>
                  <a:pt x="179" y="109"/>
                  <a:pt x="179" y="109"/>
                </a:cubicBezTo>
                <a:cubicBezTo>
                  <a:pt x="179" y="109"/>
                  <a:pt x="179" y="109"/>
                  <a:pt x="179" y="109"/>
                </a:cubicBezTo>
                <a:cubicBezTo>
                  <a:pt x="179" y="109"/>
                  <a:pt x="180" y="109"/>
                  <a:pt x="180" y="109"/>
                </a:cubicBezTo>
                <a:cubicBezTo>
                  <a:pt x="180" y="108"/>
                  <a:pt x="180" y="108"/>
                  <a:pt x="180" y="108"/>
                </a:cubicBezTo>
                <a:cubicBezTo>
                  <a:pt x="180" y="108"/>
                  <a:pt x="180" y="108"/>
                  <a:pt x="180" y="108"/>
                </a:cubicBezTo>
                <a:cubicBezTo>
                  <a:pt x="180" y="108"/>
                  <a:pt x="180" y="108"/>
                  <a:pt x="180" y="108"/>
                </a:cubicBezTo>
                <a:close/>
                <a:moveTo>
                  <a:pt x="163" y="95"/>
                </a:moveTo>
                <a:cubicBezTo>
                  <a:pt x="163" y="95"/>
                  <a:pt x="163" y="95"/>
                  <a:pt x="163" y="95"/>
                </a:cubicBezTo>
                <a:cubicBezTo>
                  <a:pt x="163" y="95"/>
                  <a:pt x="163" y="95"/>
                  <a:pt x="163" y="95"/>
                </a:cubicBezTo>
                <a:cubicBezTo>
                  <a:pt x="163" y="95"/>
                  <a:pt x="163" y="94"/>
                  <a:pt x="163" y="94"/>
                </a:cubicBezTo>
                <a:cubicBezTo>
                  <a:pt x="163" y="94"/>
                  <a:pt x="163" y="94"/>
                  <a:pt x="163" y="94"/>
                </a:cubicBezTo>
                <a:cubicBezTo>
                  <a:pt x="163" y="94"/>
                  <a:pt x="162" y="94"/>
                  <a:pt x="162" y="94"/>
                </a:cubicBezTo>
                <a:cubicBezTo>
                  <a:pt x="162" y="94"/>
                  <a:pt x="162" y="94"/>
                  <a:pt x="162" y="94"/>
                </a:cubicBezTo>
                <a:cubicBezTo>
                  <a:pt x="162" y="94"/>
                  <a:pt x="162" y="95"/>
                  <a:pt x="162" y="95"/>
                </a:cubicBezTo>
                <a:cubicBezTo>
                  <a:pt x="162" y="95"/>
                  <a:pt x="162" y="95"/>
                  <a:pt x="162" y="95"/>
                </a:cubicBezTo>
                <a:cubicBezTo>
                  <a:pt x="162" y="95"/>
                  <a:pt x="162" y="95"/>
                  <a:pt x="162" y="95"/>
                </a:cubicBezTo>
                <a:cubicBezTo>
                  <a:pt x="162" y="95"/>
                  <a:pt x="162" y="95"/>
                  <a:pt x="162" y="95"/>
                </a:cubicBezTo>
                <a:cubicBezTo>
                  <a:pt x="162" y="95"/>
                  <a:pt x="162" y="95"/>
                  <a:pt x="162" y="95"/>
                </a:cubicBezTo>
                <a:cubicBezTo>
                  <a:pt x="162" y="95"/>
                  <a:pt x="162" y="95"/>
                  <a:pt x="162" y="95"/>
                </a:cubicBezTo>
                <a:cubicBezTo>
                  <a:pt x="162" y="95"/>
                  <a:pt x="162" y="96"/>
                  <a:pt x="162" y="96"/>
                </a:cubicBezTo>
                <a:cubicBezTo>
                  <a:pt x="162" y="96"/>
                  <a:pt x="162" y="96"/>
                  <a:pt x="162" y="96"/>
                </a:cubicBezTo>
                <a:cubicBezTo>
                  <a:pt x="162" y="96"/>
                  <a:pt x="162" y="96"/>
                  <a:pt x="162" y="96"/>
                </a:cubicBezTo>
                <a:cubicBezTo>
                  <a:pt x="162" y="96"/>
                  <a:pt x="162" y="96"/>
                  <a:pt x="162" y="96"/>
                </a:cubicBezTo>
                <a:cubicBezTo>
                  <a:pt x="162" y="96"/>
                  <a:pt x="162" y="96"/>
                  <a:pt x="162" y="96"/>
                </a:cubicBezTo>
                <a:cubicBezTo>
                  <a:pt x="162" y="96"/>
                  <a:pt x="162" y="96"/>
                  <a:pt x="162" y="96"/>
                </a:cubicBezTo>
                <a:cubicBezTo>
                  <a:pt x="162" y="96"/>
                  <a:pt x="162" y="96"/>
                  <a:pt x="162" y="96"/>
                </a:cubicBezTo>
                <a:cubicBezTo>
                  <a:pt x="162" y="96"/>
                  <a:pt x="162" y="96"/>
                  <a:pt x="162" y="96"/>
                </a:cubicBezTo>
                <a:cubicBezTo>
                  <a:pt x="162" y="96"/>
                  <a:pt x="162" y="96"/>
                  <a:pt x="162" y="96"/>
                </a:cubicBezTo>
                <a:cubicBezTo>
                  <a:pt x="162" y="96"/>
                  <a:pt x="163" y="96"/>
                  <a:pt x="163" y="96"/>
                </a:cubicBezTo>
                <a:cubicBezTo>
                  <a:pt x="163" y="96"/>
                  <a:pt x="163" y="95"/>
                  <a:pt x="163" y="95"/>
                </a:cubicBezTo>
                <a:cubicBezTo>
                  <a:pt x="163" y="95"/>
                  <a:pt x="163" y="95"/>
                  <a:pt x="163" y="95"/>
                </a:cubicBezTo>
                <a:cubicBezTo>
                  <a:pt x="163" y="95"/>
                  <a:pt x="163" y="95"/>
                  <a:pt x="163" y="95"/>
                </a:cubicBezTo>
                <a:cubicBezTo>
                  <a:pt x="163" y="95"/>
                  <a:pt x="163" y="95"/>
                  <a:pt x="163" y="95"/>
                </a:cubicBezTo>
                <a:cubicBezTo>
                  <a:pt x="163" y="95"/>
                  <a:pt x="163" y="95"/>
                  <a:pt x="163" y="95"/>
                </a:cubicBezTo>
                <a:cubicBezTo>
                  <a:pt x="163" y="95"/>
                  <a:pt x="163" y="95"/>
                  <a:pt x="163" y="95"/>
                </a:cubicBezTo>
                <a:cubicBezTo>
                  <a:pt x="163" y="95"/>
                  <a:pt x="163" y="95"/>
                  <a:pt x="163" y="95"/>
                </a:cubicBezTo>
                <a:cubicBezTo>
                  <a:pt x="163" y="95"/>
                  <a:pt x="163" y="95"/>
                  <a:pt x="163" y="95"/>
                </a:cubicBezTo>
                <a:cubicBezTo>
                  <a:pt x="163" y="95"/>
                  <a:pt x="163" y="95"/>
                  <a:pt x="163" y="95"/>
                </a:cubicBezTo>
                <a:cubicBezTo>
                  <a:pt x="163" y="95"/>
                  <a:pt x="163" y="95"/>
                  <a:pt x="163" y="95"/>
                </a:cubicBezTo>
                <a:cubicBezTo>
                  <a:pt x="163" y="95"/>
                  <a:pt x="163" y="95"/>
                  <a:pt x="163" y="95"/>
                </a:cubicBezTo>
                <a:close/>
                <a:moveTo>
                  <a:pt x="185" y="95"/>
                </a:moveTo>
                <a:cubicBezTo>
                  <a:pt x="185" y="95"/>
                  <a:pt x="185" y="95"/>
                  <a:pt x="185" y="95"/>
                </a:cubicBezTo>
                <a:cubicBezTo>
                  <a:pt x="185" y="95"/>
                  <a:pt x="185" y="95"/>
                  <a:pt x="185" y="95"/>
                </a:cubicBezTo>
                <a:cubicBezTo>
                  <a:pt x="185" y="95"/>
                  <a:pt x="185" y="95"/>
                  <a:pt x="185" y="95"/>
                </a:cubicBezTo>
                <a:cubicBezTo>
                  <a:pt x="185" y="95"/>
                  <a:pt x="185" y="94"/>
                  <a:pt x="185" y="94"/>
                </a:cubicBezTo>
                <a:cubicBezTo>
                  <a:pt x="185" y="94"/>
                  <a:pt x="185" y="94"/>
                  <a:pt x="185" y="94"/>
                </a:cubicBezTo>
                <a:cubicBezTo>
                  <a:pt x="185" y="94"/>
                  <a:pt x="185" y="94"/>
                  <a:pt x="185" y="94"/>
                </a:cubicBezTo>
                <a:cubicBezTo>
                  <a:pt x="185" y="94"/>
                  <a:pt x="186" y="94"/>
                  <a:pt x="186" y="94"/>
                </a:cubicBezTo>
                <a:cubicBezTo>
                  <a:pt x="186" y="94"/>
                  <a:pt x="186" y="94"/>
                  <a:pt x="186" y="94"/>
                </a:cubicBezTo>
                <a:cubicBezTo>
                  <a:pt x="186" y="94"/>
                  <a:pt x="186" y="94"/>
                  <a:pt x="186" y="94"/>
                </a:cubicBezTo>
                <a:cubicBezTo>
                  <a:pt x="186" y="94"/>
                  <a:pt x="186" y="94"/>
                  <a:pt x="186" y="94"/>
                </a:cubicBezTo>
                <a:cubicBezTo>
                  <a:pt x="186" y="94"/>
                  <a:pt x="186" y="94"/>
                  <a:pt x="186" y="94"/>
                </a:cubicBezTo>
                <a:cubicBezTo>
                  <a:pt x="186" y="94"/>
                  <a:pt x="186" y="93"/>
                  <a:pt x="186" y="93"/>
                </a:cubicBezTo>
                <a:cubicBezTo>
                  <a:pt x="186" y="93"/>
                  <a:pt x="186" y="93"/>
                  <a:pt x="186" y="94"/>
                </a:cubicBezTo>
                <a:cubicBezTo>
                  <a:pt x="186" y="94"/>
                  <a:pt x="186" y="94"/>
                  <a:pt x="186" y="94"/>
                </a:cubicBezTo>
                <a:cubicBezTo>
                  <a:pt x="186" y="94"/>
                  <a:pt x="186" y="93"/>
                  <a:pt x="186" y="93"/>
                </a:cubicBezTo>
                <a:cubicBezTo>
                  <a:pt x="187" y="93"/>
                  <a:pt x="187" y="93"/>
                  <a:pt x="187" y="93"/>
                </a:cubicBezTo>
                <a:cubicBezTo>
                  <a:pt x="187" y="93"/>
                  <a:pt x="187" y="93"/>
                  <a:pt x="186" y="93"/>
                </a:cubicBezTo>
                <a:cubicBezTo>
                  <a:pt x="186" y="93"/>
                  <a:pt x="186" y="93"/>
                  <a:pt x="186" y="93"/>
                </a:cubicBezTo>
                <a:cubicBezTo>
                  <a:pt x="186" y="93"/>
                  <a:pt x="186" y="93"/>
                  <a:pt x="186" y="93"/>
                </a:cubicBezTo>
                <a:cubicBezTo>
                  <a:pt x="186" y="93"/>
                  <a:pt x="186" y="93"/>
                  <a:pt x="186" y="93"/>
                </a:cubicBezTo>
                <a:cubicBezTo>
                  <a:pt x="186" y="93"/>
                  <a:pt x="186" y="93"/>
                  <a:pt x="186" y="93"/>
                </a:cubicBezTo>
                <a:cubicBezTo>
                  <a:pt x="186" y="92"/>
                  <a:pt x="186" y="92"/>
                  <a:pt x="186" y="92"/>
                </a:cubicBezTo>
                <a:cubicBezTo>
                  <a:pt x="186" y="92"/>
                  <a:pt x="186" y="92"/>
                  <a:pt x="186" y="92"/>
                </a:cubicBezTo>
                <a:cubicBezTo>
                  <a:pt x="186" y="92"/>
                  <a:pt x="186" y="92"/>
                  <a:pt x="186" y="92"/>
                </a:cubicBezTo>
                <a:cubicBezTo>
                  <a:pt x="186" y="92"/>
                  <a:pt x="186" y="92"/>
                  <a:pt x="186" y="92"/>
                </a:cubicBezTo>
                <a:cubicBezTo>
                  <a:pt x="186" y="92"/>
                  <a:pt x="186" y="92"/>
                  <a:pt x="186" y="92"/>
                </a:cubicBezTo>
                <a:cubicBezTo>
                  <a:pt x="186" y="92"/>
                  <a:pt x="186" y="92"/>
                  <a:pt x="186" y="92"/>
                </a:cubicBezTo>
                <a:cubicBezTo>
                  <a:pt x="186" y="92"/>
                  <a:pt x="185" y="92"/>
                  <a:pt x="185" y="92"/>
                </a:cubicBezTo>
                <a:cubicBezTo>
                  <a:pt x="185" y="92"/>
                  <a:pt x="185" y="92"/>
                  <a:pt x="185" y="92"/>
                </a:cubicBezTo>
                <a:cubicBezTo>
                  <a:pt x="185" y="92"/>
                  <a:pt x="185" y="92"/>
                  <a:pt x="185" y="92"/>
                </a:cubicBezTo>
                <a:cubicBezTo>
                  <a:pt x="185" y="92"/>
                  <a:pt x="185" y="92"/>
                  <a:pt x="185" y="92"/>
                </a:cubicBezTo>
                <a:cubicBezTo>
                  <a:pt x="185" y="92"/>
                  <a:pt x="185" y="92"/>
                  <a:pt x="185" y="92"/>
                </a:cubicBezTo>
                <a:cubicBezTo>
                  <a:pt x="185" y="92"/>
                  <a:pt x="185" y="93"/>
                  <a:pt x="185" y="93"/>
                </a:cubicBezTo>
                <a:cubicBezTo>
                  <a:pt x="185" y="93"/>
                  <a:pt x="185" y="93"/>
                  <a:pt x="185" y="93"/>
                </a:cubicBezTo>
                <a:cubicBezTo>
                  <a:pt x="185" y="93"/>
                  <a:pt x="185" y="93"/>
                  <a:pt x="185" y="92"/>
                </a:cubicBezTo>
                <a:cubicBezTo>
                  <a:pt x="185" y="92"/>
                  <a:pt x="185" y="92"/>
                  <a:pt x="185" y="92"/>
                </a:cubicBezTo>
                <a:cubicBezTo>
                  <a:pt x="185" y="92"/>
                  <a:pt x="186" y="92"/>
                  <a:pt x="186" y="92"/>
                </a:cubicBezTo>
                <a:cubicBezTo>
                  <a:pt x="186" y="92"/>
                  <a:pt x="186" y="93"/>
                  <a:pt x="186" y="93"/>
                </a:cubicBezTo>
                <a:cubicBezTo>
                  <a:pt x="186" y="93"/>
                  <a:pt x="186" y="93"/>
                  <a:pt x="186" y="93"/>
                </a:cubicBezTo>
                <a:cubicBezTo>
                  <a:pt x="186" y="93"/>
                  <a:pt x="186" y="93"/>
                  <a:pt x="186" y="93"/>
                </a:cubicBezTo>
                <a:cubicBezTo>
                  <a:pt x="186" y="93"/>
                  <a:pt x="186" y="93"/>
                  <a:pt x="186" y="93"/>
                </a:cubicBezTo>
                <a:cubicBezTo>
                  <a:pt x="186" y="93"/>
                  <a:pt x="185" y="93"/>
                  <a:pt x="185" y="93"/>
                </a:cubicBezTo>
                <a:cubicBezTo>
                  <a:pt x="185" y="93"/>
                  <a:pt x="185" y="93"/>
                  <a:pt x="185" y="93"/>
                </a:cubicBezTo>
                <a:cubicBezTo>
                  <a:pt x="185" y="93"/>
                  <a:pt x="185" y="94"/>
                  <a:pt x="185" y="94"/>
                </a:cubicBezTo>
                <a:cubicBezTo>
                  <a:pt x="185" y="94"/>
                  <a:pt x="185" y="94"/>
                  <a:pt x="185" y="94"/>
                </a:cubicBezTo>
                <a:cubicBezTo>
                  <a:pt x="185" y="94"/>
                  <a:pt x="184" y="94"/>
                  <a:pt x="184" y="94"/>
                </a:cubicBezTo>
                <a:cubicBezTo>
                  <a:pt x="184" y="94"/>
                  <a:pt x="184" y="94"/>
                  <a:pt x="184" y="94"/>
                </a:cubicBezTo>
                <a:cubicBezTo>
                  <a:pt x="184" y="94"/>
                  <a:pt x="184" y="94"/>
                  <a:pt x="184" y="94"/>
                </a:cubicBezTo>
                <a:cubicBezTo>
                  <a:pt x="184" y="94"/>
                  <a:pt x="184" y="94"/>
                  <a:pt x="184" y="94"/>
                </a:cubicBezTo>
                <a:cubicBezTo>
                  <a:pt x="183" y="94"/>
                  <a:pt x="183" y="94"/>
                  <a:pt x="183" y="94"/>
                </a:cubicBezTo>
                <a:cubicBezTo>
                  <a:pt x="183" y="94"/>
                  <a:pt x="183" y="94"/>
                  <a:pt x="183" y="94"/>
                </a:cubicBezTo>
                <a:cubicBezTo>
                  <a:pt x="183" y="95"/>
                  <a:pt x="183" y="95"/>
                  <a:pt x="183" y="95"/>
                </a:cubicBezTo>
                <a:cubicBezTo>
                  <a:pt x="183" y="95"/>
                  <a:pt x="183" y="95"/>
                  <a:pt x="183" y="95"/>
                </a:cubicBezTo>
                <a:cubicBezTo>
                  <a:pt x="183" y="95"/>
                  <a:pt x="183" y="95"/>
                  <a:pt x="183" y="95"/>
                </a:cubicBezTo>
                <a:cubicBezTo>
                  <a:pt x="183" y="95"/>
                  <a:pt x="183" y="95"/>
                  <a:pt x="183" y="95"/>
                </a:cubicBezTo>
                <a:cubicBezTo>
                  <a:pt x="183" y="95"/>
                  <a:pt x="183" y="95"/>
                  <a:pt x="183" y="95"/>
                </a:cubicBezTo>
                <a:cubicBezTo>
                  <a:pt x="183" y="95"/>
                  <a:pt x="182" y="95"/>
                  <a:pt x="182" y="95"/>
                </a:cubicBezTo>
                <a:cubicBezTo>
                  <a:pt x="182" y="95"/>
                  <a:pt x="182" y="95"/>
                  <a:pt x="182" y="95"/>
                </a:cubicBezTo>
                <a:cubicBezTo>
                  <a:pt x="182" y="95"/>
                  <a:pt x="182" y="95"/>
                  <a:pt x="182" y="95"/>
                </a:cubicBezTo>
                <a:cubicBezTo>
                  <a:pt x="182" y="96"/>
                  <a:pt x="182" y="96"/>
                  <a:pt x="182" y="96"/>
                </a:cubicBezTo>
                <a:cubicBezTo>
                  <a:pt x="182" y="96"/>
                  <a:pt x="181" y="96"/>
                  <a:pt x="181" y="96"/>
                </a:cubicBezTo>
                <a:cubicBezTo>
                  <a:pt x="181" y="95"/>
                  <a:pt x="181" y="95"/>
                  <a:pt x="181" y="95"/>
                </a:cubicBezTo>
                <a:cubicBezTo>
                  <a:pt x="181" y="95"/>
                  <a:pt x="180" y="95"/>
                  <a:pt x="180" y="95"/>
                </a:cubicBezTo>
                <a:cubicBezTo>
                  <a:pt x="180" y="95"/>
                  <a:pt x="180" y="95"/>
                  <a:pt x="180" y="95"/>
                </a:cubicBezTo>
                <a:cubicBezTo>
                  <a:pt x="180" y="95"/>
                  <a:pt x="180" y="95"/>
                  <a:pt x="180" y="95"/>
                </a:cubicBezTo>
                <a:cubicBezTo>
                  <a:pt x="180" y="95"/>
                  <a:pt x="180" y="95"/>
                  <a:pt x="180" y="95"/>
                </a:cubicBezTo>
                <a:cubicBezTo>
                  <a:pt x="180" y="95"/>
                  <a:pt x="180" y="95"/>
                  <a:pt x="180" y="95"/>
                </a:cubicBezTo>
                <a:cubicBezTo>
                  <a:pt x="180" y="95"/>
                  <a:pt x="180" y="95"/>
                  <a:pt x="180" y="94"/>
                </a:cubicBezTo>
                <a:cubicBezTo>
                  <a:pt x="180" y="94"/>
                  <a:pt x="180" y="94"/>
                  <a:pt x="180" y="94"/>
                </a:cubicBezTo>
                <a:cubicBezTo>
                  <a:pt x="180" y="94"/>
                  <a:pt x="180" y="94"/>
                  <a:pt x="180" y="94"/>
                </a:cubicBezTo>
                <a:cubicBezTo>
                  <a:pt x="180" y="94"/>
                  <a:pt x="180" y="94"/>
                  <a:pt x="180" y="94"/>
                </a:cubicBezTo>
                <a:cubicBezTo>
                  <a:pt x="180" y="94"/>
                  <a:pt x="179" y="94"/>
                  <a:pt x="179" y="94"/>
                </a:cubicBezTo>
                <a:cubicBezTo>
                  <a:pt x="179" y="94"/>
                  <a:pt x="179" y="95"/>
                  <a:pt x="179" y="95"/>
                </a:cubicBezTo>
                <a:cubicBezTo>
                  <a:pt x="179" y="95"/>
                  <a:pt x="179" y="95"/>
                  <a:pt x="179" y="95"/>
                </a:cubicBezTo>
                <a:cubicBezTo>
                  <a:pt x="179" y="95"/>
                  <a:pt x="179" y="95"/>
                  <a:pt x="179" y="95"/>
                </a:cubicBezTo>
                <a:cubicBezTo>
                  <a:pt x="179" y="95"/>
                  <a:pt x="179" y="95"/>
                  <a:pt x="179" y="95"/>
                </a:cubicBezTo>
                <a:cubicBezTo>
                  <a:pt x="179" y="95"/>
                  <a:pt x="178" y="95"/>
                  <a:pt x="178" y="95"/>
                </a:cubicBezTo>
                <a:cubicBezTo>
                  <a:pt x="178" y="95"/>
                  <a:pt x="178" y="95"/>
                  <a:pt x="178" y="95"/>
                </a:cubicBezTo>
                <a:cubicBezTo>
                  <a:pt x="178" y="95"/>
                  <a:pt x="178" y="95"/>
                  <a:pt x="178" y="95"/>
                </a:cubicBezTo>
                <a:cubicBezTo>
                  <a:pt x="178" y="95"/>
                  <a:pt x="178" y="95"/>
                  <a:pt x="177" y="95"/>
                </a:cubicBezTo>
                <a:cubicBezTo>
                  <a:pt x="177" y="95"/>
                  <a:pt x="177" y="95"/>
                  <a:pt x="177" y="95"/>
                </a:cubicBezTo>
                <a:cubicBezTo>
                  <a:pt x="177" y="95"/>
                  <a:pt x="177" y="95"/>
                  <a:pt x="177" y="94"/>
                </a:cubicBezTo>
                <a:cubicBezTo>
                  <a:pt x="177" y="94"/>
                  <a:pt x="177" y="94"/>
                  <a:pt x="177" y="94"/>
                </a:cubicBezTo>
                <a:cubicBezTo>
                  <a:pt x="177" y="94"/>
                  <a:pt x="177" y="94"/>
                  <a:pt x="177" y="94"/>
                </a:cubicBezTo>
                <a:cubicBezTo>
                  <a:pt x="177" y="95"/>
                  <a:pt x="177" y="95"/>
                  <a:pt x="177" y="95"/>
                </a:cubicBezTo>
                <a:cubicBezTo>
                  <a:pt x="177" y="95"/>
                  <a:pt x="177" y="95"/>
                  <a:pt x="177" y="95"/>
                </a:cubicBezTo>
                <a:cubicBezTo>
                  <a:pt x="177" y="95"/>
                  <a:pt x="177" y="95"/>
                  <a:pt x="177" y="95"/>
                </a:cubicBezTo>
                <a:cubicBezTo>
                  <a:pt x="177" y="95"/>
                  <a:pt x="177" y="95"/>
                  <a:pt x="177" y="95"/>
                </a:cubicBezTo>
                <a:cubicBezTo>
                  <a:pt x="177" y="95"/>
                  <a:pt x="177" y="95"/>
                  <a:pt x="177" y="95"/>
                </a:cubicBezTo>
                <a:cubicBezTo>
                  <a:pt x="177" y="95"/>
                  <a:pt x="177" y="95"/>
                  <a:pt x="177" y="95"/>
                </a:cubicBezTo>
                <a:cubicBezTo>
                  <a:pt x="176" y="95"/>
                  <a:pt x="176" y="95"/>
                  <a:pt x="176" y="95"/>
                </a:cubicBezTo>
                <a:cubicBezTo>
                  <a:pt x="176" y="95"/>
                  <a:pt x="176" y="95"/>
                  <a:pt x="176" y="95"/>
                </a:cubicBezTo>
                <a:cubicBezTo>
                  <a:pt x="176" y="95"/>
                  <a:pt x="176" y="95"/>
                  <a:pt x="176" y="95"/>
                </a:cubicBezTo>
                <a:cubicBezTo>
                  <a:pt x="176" y="95"/>
                  <a:pt x="176" y="95"/>
                  <a:pt x="176" y="95"/>
                </a:cubicBezTo>
                <a:cubicBezTo>
                  <a:pt x="176" y="95"/>
                  <a:pt x="176" y="95"/>
                  <a:pt x="176" y="95"/>
                </a:cubicBezTo>
                <a:cubicBezTo>
                  <a:pt x="176" y="95"/>
                  <a:pt x="176" y="95"/>
                  <a:pt x="176" y="95"/>
                </a:cubicBezTo>
                <a:cubicBezTo>
                  <a:pt x="176" y="95"/>
                  <a:pt x="175" y="95"/>
                  <a:pt x="175" y="95"/>
                </a:cubicBezTo>
                <a:cubicBezTo>
                  <a:pt x="175" y="95"/>
                  <a:pt x="175" y="95"/>
                  <a:pt x="175" y="95"/>
                </a:cubicBezTo>
                <a:cubicBezTo>
                  <a:pt x="175" y="95"/>
                  <a:pt x="175" y="95"/>
                  <a:pt x="175" y="95"/>
                </a:cubicBezTo>
                <a:cubicBezTo>
                  <a:pt x="175" y="95"/>
                  <a:pt x="175" y="94"/>
                  <a:pt x="175" y="94"/>
                </a:cubicBezTo>
                <a:cubicBezTo>
                  <a:pt x="175" y="94"/>
                  <a:pt x="175" y="94"/>
                  <a:pt x="175" y="94"/>
                </a:cubicBezTo>
                <a:cubicBezTo>
                  <a:pt x="175" y="94"/>
                  <a:pt x="174" y="94"/>
                  <a:pt x="174" y="94"/>
                </a:cubicBezTo>
                <a:cubicBezTo>
                  <a:pt x="174" y="94"/>
                  <a:pt x="174" y="94"/>
                  <a:pt x="174" y="94"/>
                </a:cubicBezTo>
                <a:cubicBezTo>
                  <a:pt x="174" y="94"/>
                  <a:pt x="174" y="94"/>
                  <a:pt x="174" y="94"/>
                </a:cubicBezTo>
                <a:cubicBezTo>
                  <a:pt x="174" y="94"/>
                  <a:pt x="174" y="94"/>
                  <a:pt x="173" y="94"/>
                </a:cubicBezTo>
                <a:cubicBezTo>
                  <a:pt x="173" y="94"/>
                  <a:pt x="173" y="94"/>
                  <a:pt x="173" y="94"/>
                </a:cubicBezTo>
                <a:cubicBezTo>
                  <a:pt x="173" y="94"/>
                  <a:pt x="173" y="94"/>
                  <a:pt x="173" y="94"/>
                </a:cubicBezTo>
                <a:cubicBezTo>
                  <a:pt x="173" y="94"/>
                  <a:pt x="173" y="94"/>
                  <a:pt x="173" y="94"/>
                </a:cubicBezTo>
                <a:cubicBezTo>
                  <a:pt x="173" y="94"/>
                  <a:pt x="173" y="93"/>
                  <a:pt x="173" y="93"/>
                </a:cubicBezTo>
                <a:cubicBezTo>
                  <a:pt x="173" y="94"/>
                  <a:pt x="173" y="94"/>
                  <a:pt x="173" y="94"/>
                </a:cubicBezTo>
                <a:cubicBezTo>
                  <a:pt x="173" y="94"/>
                  <a:pt x="172" y="94"/>
                  <a:pt x="172" y="94"/>
                </a:cubicBezTo>
                <a:cubicBezTo>
                  <a:pt x="172" y="94"/>
                  <a:pt x="172" y="94"/>
                  <a:pt x="172" y="94"/>
                </a:cubicBezTo>
                <a:cubicBezTo>
                  <a:pt x="172" y="94"/>
                  <a:pt x="171" y="94"/>
                  <a:pt x="171" y="94"/>
                </a:cubicBezTo>
                <a:cubicBezTo>
                  <a:pt x="171" y="94"/>
                  <a:pt x="171" y="93"/>
                  <a:pt x="171" y="93"/>
                </a:cubicBezTo>
                <a:cubicBezTo>
                  <a:pt x="171" y="93"/>
                  <a:pt x="171" y="93"/>
                  <a:pt x="171" y="93"/>
                </a:cubicBezTo>
                <a:cubicBezTo>
                  <a:pt x="171" y="93"/>
                  <a:pt x="170" y="93"/>
                  <a:pt x="170" y="93"/>
                </a:cubicBezTo>
                <a:cubicBezTo>
                  <a:pt x="170" y="93"/>
                  <a:pt x="170" y="93"/>
                  <a:pt x="170" y="93"/>
                </a:cubicBezTo>
                <a:cubicBezTo>
                  <a:pt x="170" y="93"/>
                  <a:pt x="170" y="93"/>
                  <a:pt x="170" y="93"/>
                </a:cubicBezTo>
                <a:cubicBezTo>
                  <a:pt x="170" y="93"/>
                  <a:pt x="170" y="93"/>
                  <a:pt x="170" y="93"/>
                </a:cubicBezTo>
                <a:cubicBezTo>
                  <a:pt x="170" y="93"/>
                  <a:pt x="170" y="93"/>
                  <a:pt x="170" y="93"/>
                </a:cubicBezTo>
                <a:cubicBezTo>
                  <a:pt x="170" y="93"/>
                  <a:pt x="170" y="93"/>
                  <a:pt x="170" y="93"/>
                </a:cubicBezTo>
                <a:cubicBezTo>
                  <a:pt x="170" y="93"/>
                  <a:pt x="169" y="93"/>
                  <a:pt x="169" y="93"/>
                </a:cubicBezTo>
                <a:cubicBezTo>
                  <a:pt x="169" y="93"/>
                  <a:pt x="169" y="93"/>
                  <a:pt x="169" y="93"/>
                </a:cubicBezTo>
                <a:cubicBezTo>
                  <a:pt x="169" y="93"/>
                  <a:pt x="169" y="93"/>
                  <a:pt x="169" y="93"/>
                </a:cubicBezTo>
                <a:cubicBezTo>
                  <a:pt x="169" y="93"/>
                  <a:pt x="169" y="93"/>
                  <a:pt x="169" y="93"/>
                </a:cubicBezTo>
                <a:cubicBezTo>
                  <a:pt x="169" y="93"/>
                  <a:pt x="169" y="93"/>
                  <a:pt x="169" y="93"/>
                </a:cubicBezTo>
                <a:cubicBezTo>
                  <a:pt x="169" y="93"/>
                  <a:pt x="169" y="93"/>
                  <a:pt x="169" y="93"/>
                </a:cubicBezTo>
                <a:cubicBezTo>
                  <a:pt x="169" y="93"/>
                  <a:pt x="169" y="93"/>
                  <a:pt x="169" y="93"/>
                </a:cubicBezTo>
                <a:cubicBezTo>
                  <a:pt x="169" y="93"/>
                  <a:pt x="168" y="93"/>
                  <a:pt x="168" y="93"/>
                </a:cubicBezTo>
                <a:cubicBezTo>
                  <a:pt x="168" y="93"/>
                  <a:pt x="168" y="93"/>
                  <a:pt x="168" y="93"/>
                </a:cubicBezTo>
                <a:cubicBezTo>
                  <a:pt x="168" y="93"/>
                  <a:pt x="168" y="93"/>
                  <a:pt x="168" y="93"/>
                </a:cubicBezTo>
                <a:cubicBezTo>
                  <a:pt x="168" y="93"/>
                  <a:pt x="168" y="93"/>
                  <a:pt x="168" y="93"/>
                </a:cubicBezTo>
                <a:cubicBezTo>
                  <a:pt x="168" y="93"/>
                  <a:pt x="167" y="93"/>
                  <a:pt x="167" y="93"/>
                </a:cubicBezTo>
                <a:cubicBezTo>
                  <a:pt x="167" y="93"/>
                  <a:pt x="167" y="94"/>
                  <a:pt x="167" y="94"/>
                </a:cubicBezTo>
                <a:cubicBezTo>
                  <a:pt x="167" y="94"/>
                  <a:pt x="167" y="94"/>
                  <a:pt x="167" y="94"/>
                </a:cubicBezTo>
                <a:cubicBezTo>
                  <a:pt x="167" y="94"/>
                  <a:pt x="167" y="94"/>
                  <a:pt x="167" y="94"/>
                </a:cubicBezTo>
                <a:cubicBezTo>
                  <a:pt x="167" y="94"/>
                  <a:pt x="167" y="94"/>
                  <a:pt x="167" y="94"/>
                </a:cubicBezTo>
                <a:cubicBezTo>
                  <a:pt x="167" y="94"/>
                  <a:pt x="167" y="94"/>
                  <a:pt x="167" y="94"/>
                </a:cubicBezTo>
                <a:cubicBezTo>
                  <a:pt x="167" y="94"/>
                  <a:pt x="167" y="94"/>
                  <a:pt x="167" y="94"/>
                </a:cubicBezTo>
                <a:cubicBezTo>
                  <a:pt x="167" y="94"/>
                  <a:pt x="167" y="94"/>
                  <a:pt x="167" y="94"/>
                </a:cubicBezTo>
                <a:cubicBezTo>
                  <a:pt x="167" y="94"/>
                  <a:pt x="167" y="94"/>
                  <a:pt x="167" y="94"/>
                </a:cubicBezTo>
                <a:cubicBezTo>
                  <a:pt x="167" y="94"/>
                  <a:pt x="167" y="94"/>
                  <a:pt x="167" y="94"/>
                </a:cubicBezTo>
                <a:cubicBezTo>
                  <a:pt x="167" y="94"/>
                  <a:pt x="167" y="94"/>
                  <a:pt x="167" y="94"/>
                </a:cubicBezTo>
                <a:cubicBezTo>
                  <a:pt x="167" y="94"/>
                  <a:pt x="167" y="94"/>
                  <a:pt x="167" y="94"/>
                </a:cubicBezTo>
                <a:cubicBezTo>
                  <a:pt x="167" y="94"/>
                  <a:pt x="166" y="94"/>
                  <a:pt x="166" y="94"/>
                </a:cubicBezTo>
                <a:cubicBezTo>
                  <a:pt x="166" y="94"/>
                  <a:pt x="166" y="94"/>
                  <a:pt x="166" y="94"/>
                </a:cubicBezTo>
                <a:cubicBezTo>
                  <a:pt x="166" y="94"/>
                  <a:pt x="166" y="94"/>
                  <a:pt x="166" y="94"/>
                </a:cubicBezTo>
                <a:cubicBezTo>
                  <a:pt x="166" y="94"/>
                  <a:pt x="166" y="94"/>
                  <a:pt x="166" y="94"/>
                </a:cubicBezTo>
                <a:cubicBezTo>
                  <a:pt x="166" y="94"/>
                  <a:pt x="166" y="94"/>
                  <a:pt x="166" y="94"/>
                </a:cubicBezTo>
                <a:cubicBezTo>
                  <a:pt x="166" y="94"/>
                  <a:pt x="166" y="94"/>
                  <a:pt x="166" y="94"/>
                </a:cubicBezTo>
                <a:cubicBezTo>
                  <a:pt x="166" y="94"/>
                  <a:pt x="166" y="94"/>
                  <a:pt x="166" y="94"/>
                </a:cubicBezTo>
                <a:cubicBezTo>
                  <a:pt x="166" y="94"/>
                  <a:pt x="166" y="94"/>
                  <a:pt x="166" y="94"/>
                </a:cubicBezTo>
                <a:cubicBezTo>
                  <a:pt x="166" y="94"/>
                  <a:pt x="165" y="94"/>
                  <a:pt x="165" y="94"/>
                </a:cubicBezTo>
                <a:cubicBezTo>
                  <a:pt x="165" y="94"/>
                  <a:pt x="165" y="94"/>
                  <a:pt x="165" y="94"/>
                </a:cubicBezTo>
                <a:cubicBezTo>
                  <a:pt x="165" y="94"/>
                  <a:pt x="165" y="94"/>
                  <a:pt x="165" y="94"/>
                </a:cubicBezTo>
                <a:cubicBezTo>
                  <a:pt x="165" y="95"/>
                  <a:pt x="165" y="95"/>
                  <a:pt x="165" y="95"/>
                </a:cubicBezTo>
                <a:cubicBezTo>
                  <a:pt x="165" y="95"/>
                  <a:pt x="165" y="95"/>
                  <a:pt x="165" y="95"/>
                </a:cubicBezTo>
                <a:cubicBezTo>
                  <a:pt x="165" y="95"/>
                  <a:pt x="165" y="95"/>
                  <a:pt x="165" y="95"/>
                </a:cubicBezTo>
                <a:cubicBezTo>
                  <a:pt x="165" y="95"/>
                  <a:pt x="165" y="95"/>
                  <a:pt x="165" y="96"/>
                </a:cubicBezTo>
                <a:cubicBezTo>
                  <a:pt x="165" y="96"/>
                  <a:pt x="165" y="96"/>
                  <a:pt x="165" y="96"/>
                </a:cubicBezTo>
                <a:cubicBezTo>
                  <a:pt x="165" y="96"/>
                  <a:pt x="165" y="96"/>
                  <a:pt x="165" y="96"/>
                </a:cubicBezTo>
                <a:cubicBezTo>
                  <a:pt x="165" y="96"/>
                  <a:pt x="165" y="97"/>
                  <a:pt x="165" y="97"/>
                </a:cubicBezTo>
                <a:cubicBezTo>
                  <a:pt x="165" y="97"/>
                  <a:pt x="165" y="97"/>
                  <a:pt x="165" y="97"/>
                </a:cubicBezTo>
                <a:cubicBezTo>
                  <a:pt x="165" y="97"/>
                  <a:pt x="165" y="97"/>
                  <a:pt x="165" y="97"/>
                </a:cubicBezTo>
                <a:cubicBezTo>
                  <a:pt x="165" y="97"/>
                  <a:pt x="165" y="97"/>
                  <a:pt x="165" y="97"/>
                </a:cubicBezTo>
                <a:cubicBezTo>
                  <a:pt x="165" y="97"/>
                  <a:pt x="165" y="97"/>
                  <a:pt x="166" y="97"/>
                </a:cubicBezTo>
                <a:cubicBezTo>
                  <a:pt x="166" y="97"/>
                  <a:pt x="166" y="97"/>
                  <a:pt x="166" y="97"/>
                </a:cubicBezTo>
                <a:cubicBezTo>
                  <a:pt x="166" y="97"/>
                  <a:pt x="166" y="97"/>
                  <a:pt x="166" y="97"/>
                </a:cubicBezTo>
                <a:cubicBezTo>
                  <a:pt x="166" y="97"/>
                  <a:pt x="166" y="97"/>
                  <a:pt x="166" y="97"/>
                </a:cubicBezTo>
                <a:cubicBezTo>
                  <a:pt x="166" y="97"/>
                  <a:pt x="167" y="97"/>
                  <a:pt x="167" y="97"/>
                </a:cubicBezTo>
                <a:cubicBezTo>
                  <a:pt x="167" y="97"/>
                  <a:pt x="167" y="97"/>
                  <a:pt x="167" y="97"/>
                </a:cubicBezTo>
                <a:cubicBezTo>
                  <a:pt x="167" y="97"/>
                  <a:pt x="167" y="97"/>
                  <a:pt x="167" y="97"/>
                </a:cubicBezTo>
                <a:cubicBezTo>
                  <a:pt x="167" y="97"/>
                  <a:pt x="168" y="97"/>
                  <a:pt x="168" y="97"/>
                </a:cubicBezTo>
                <a:cubicBezTo>
                  <a:pt x="168" y="97"/>
                  <a:pt x="168" y="97"/>
                  <a:pt x="168" y="97"/>
                </a:cubicBezTo>
                <a:cubicBezTo>
                  <a:pt x="168" y="97"/>
                  <a:pt x="168" y="97"/>
                  <a:pt x="168" y="97"/>
                </a:cubicBezTo>
                <a:cubicBezTo>
                  <a:pt x="168" y="97"/>
                  <a:pt x="168" y="97"/>
                  <a:pt x="169" y="97"/>
                </a:cubicBezTo>
                <a:cubicBezTo>
                  <a:pt x="169" y="97"/>
                  <a:pt x="169" y="97"/>
                  <a:pt x="169" y="97"/>
                </a:cubicBezTo>
                <a:cubicBezTo>
                  <a:pt x="170" y="97"/>
                  <a:pt x="170" y="97"/>
                  <a:pt x="170" y="97"/>
                </a:cubicBezTo>
                <a:cubicBezTo>
                  <a:pt x="170" y="97"/>
                  <a:pt x="170" y="97"/>
                  <a:pt x="170" y="97"/>
                </a:cubicBezTo>
                <a:cubicBezTo>
                  <a:pt x="170" y="97"/>
                  <a:pt x="170" y="97"/>
                  <a:pt x="171" y="97"/>
                </a:cubicBezTo>
                <a:cubicBezTo>
                  <a:pt x="171" y="97"/>
                  <a:pt x="171" y="97"/>
                  <a:pt x="171" y="97"/>
                </a:cubicBezTo>
                <a:cubicBezTo>
                  <a:pt x="171" y="97"/>
                  <a:pt x="171" y="97"/>
                  <a:pt x="171" y="97"/>
                </a:cubicBezTo>
                <a:cubicBezTo>
                  <a:pt x="171" y="97"/>
                  <a:pt x="172" y="97"/>
                  <a:pt x="172" y="97"/>
                </a:cubicBezTo>
                <a:cubicBezTo>
                  <a:pt x="172" y="97"/>
                  <a:pt x="172" y="97"/>
                  <a:pt x="172" y="97"/>
                </a:cubicBezTo>
                <a:cubicBezTo>
                  <a:pt x="172" y="97"/>
                  <a:pt x="172" y="97"/>
                  <a:pt x="172" y="97"/>
                </a:cubicBezTo>
                <a:cubicBezTo>
                  <a:pt x="172" y="97"/>
                  <a:pt x="172" y="97"/>
                  <a:pt x="172" y="97"/>
                </a:cubicBezTo>
                <a:cubicBezTo>
                  <a:pt x="172" y="97"/>
                  <a:pt x="172" y="97"/>
                  <a:pt x="172" y="97"/>
                </a:cubicBezTo>
                <a:cubicBezTo>
                  <a:pt x="172" y="97"/>
                  <a:pt x="172" y="98"/>
                  <a:pt x="172" y="98"/>
                </a:cubicBezTo>
                <a:cubicBezTo>
                  <a:pt x="173" y="98"/>
                  <a:pt x="173" y="98"/>
                  <a:pt x="173" y="98"/>
                </a:cubicBezTo>
                <a:cubicBezTo>
                  <a:pt x="173" y="98"/>
                  <a:pt x="173" y="98"/>
                  <a:pt x="173" y="98"/>
                </a:cubicBezTo>
                <a:cubicBezTo>
                  <a:pt x="173" y="98"/>
                  <a:pt x="173" y="98"/>
                  <a:pt x="173" y="98"/>
                </a:cubicBezTo>
                <a:cubicBezTo>
                  <a:pt x="173" y="97"/>
                  <a:pt x="174" y="97"/>
                  <a:pt x="174" y="97"/>
                </a:cubicBezTo>
                <a:cubicBezTo>
                  <a:pt x="174" y="97"/>
                  <a:pt x="174" y="97"/>
                  <a:pt x="174" y="97"/>
                </a:cubicBezTo>
                <a:cubicBezTo>
                  <a:pt x="174" y="97"/>
                  <a:pt x="174" y="97"/>
                  <a:pt x="174" y="97"/>
                </a:cubicBezTo>
                <a:cubicBezTo>
                  <a:pt x="174" y="97"/>
                  <a:pt x="175" y="97"/>
                  <a:pt x="175" y="97"/>
                </a:cubicBezTo>
                <a:cubicBezTo>
                  <a:pt x="175" y="97"/>
                  <a:pt x="175" y="97"/>
                  <a:pt x="175" y="97"/>
                </a:cubicBezTo>
                <a:cubicBezTo>
                  <a:pt x="175" y="97"/>
                  <a:pt x="175" y="97"/>
                  <a:pt x="175" y="97"/>
                </a:cubicBezTo>
                <a:cubicBezTo>
                  <a:pt x="175" y="97"/>
                  <a:pt x="175" y="97"/>
                  <a:pt x="175" y="97"/>
                </a:cubicBezTo>
                <a:cubicBezTo>
                  <a:pt x="175" y="97"/>
                  <a:pt x="175" y="97"/>
                  <a:pt x="175" y="97"/>
                </a:cubicBezTo>
                <a:cubicBezTo>
                  <a:pt x="175" y="97"/>
                  <a:pt x="175" y="97"/>
                  <a:pt x="175" y="97"/>
                </a:cubicBezTo>
                <a:cubicBezTo>
                  <a:pt x="175" y="97"/>
                  <a:pt x="176" y="97"/>
                  <a:pt x="176" y="97"/>
                </a:cubicBezTo>
                <a:cubicBezTo>
                  <a:pt x="176" y="97"/>
                  <a:pt x="176" y="97"/>
                  <a:pt x="176" y="97"/>
                </a:cubicBezTo>
                <a:cubicBezTo>
                  <a:pt x="176" y="97"/>
                  <a:pt x="177" y="97"/>
                  <a:pt x="177" y="97"/>
                </a:cubicBezTo>
                <a:cubicBezTo>
                  <a:pt x="177" y="97"/>
                  <a:pt x="177" y="97"/>
                  <a:pt x="177" y="97"/>
                </a:cubicBezTo>
                <a:cubicBezTo>
                  <a:pt x="177" y="97"/>
                  <a:pt x="177" y="97"/>
                  <a:pt x="177" y="97"/>
                </a:cubicBezTo>
                <a:cubicBezTo>
                  <a:pt x="177" y="97"/>
                  <a:pt x="177" y="97"/>
                  <a:pt x="177" y="97"/>
                </a:cubicBezTo>
                <a:cubicBezTo>
                  <a:pt x="177" y="97"/>
                  <a:pt x="177" y="97"/>
                  <a:pt x="177" y="97"/>
                </a:cubicBezTo>
                <a:cubicBezTo>
                  <a:pt x="177" y="97"/>
                  <a:pt x="177" y="97"/>
                  <a:pt x="177" y="97"/>
                </a:cubicBezTo>
                <a:cubicBezTo>
                  <a:pt x="177" y="97"/>
                  <a:pt x="177" y="97"/>
                  <a:pt x="177" y="97"/>
                </a:cubicBezTo>
                <a:cubicBezTo>
                  <a:pt x="177" y="97"/>
                  <a:pt x="178" y="97"/>
                  <a:pt x="178" y="97"/>
                </a:cubicBezTo>
                <a:cubicBezTo>
                  <a:pt x="178" y="97"/>
                  <a:pt x="178" y="97"/>
                  <a:pt x="178" y="97"/>
                </a:cubicBezTo>
                <a:cubicBezTo>
                  <a:pt x="178" y="97"/>
                  <a:pt x="178" y="97"/>
                  <a:pt x="178" y="97"/>
                </a:cubicBezTo>
                <a:cubicBezTo>
                  <a:pt x="178" y="97"/>
                  <a:pt x="178" y="97"/>
                  <a:pt x="178" y="97"/>
                </a:cubicBezTo>
                <a:cubicBezTo>
                  <a:pt x="178" y="97"/>
                  <a:pt x="179" y="97"/>
                  <a:pt x="179" y="97"/>
                </a:cubicBezTo>
                <a:cubicBezTo>
                  <a:pt x="179" y="97"/>
                  <a:pt x="179" y="97"/>
                  <a:pt x="179" y="97"/>
                </a:cubicBezTo>
                <a:cubicBezTo>
                  <a:pt x="179" y="97"/>
                  <a:pt x="179" y="97"/>
                  <a:pt x="179" y="97"/>
                </a:cubicBezTo>
                <a:cubicBezTo>
                  <a:pt x="179" y="97"/>
                  <a:pt x="179" y="97"/>
                  <a:pt x="179" y="97"/>
                </a:cubicBezTo>
                <a:cubicBezTo>
                  <a:pt x="179" y="97"/>
                  <a:pt x="180" y="97"/>
                  <a:pt x="180" y="97"/>
                </a:cubicBezTo>
                <a:cubicBezTo>
                  <a:pt x="180" y="97"/>
                  <a:pt x="180" y="96"/>
                  <a:pt x="180" y="96"/>
                </a:cubicBezTo>
                <a:cubicBezTo>
                  <a:pt x="180" y="96"/>
                  <a:pt x="180" y="96"/>
                  <a:pt x="180" y="96"/>
                </a:cubicBezTo>
                <a:cubicBezTo>
                  <a:pt x="180" y="96"/>
                  <a:pt x="181" y="96"/>
                  <a:pt x="181" y="96"/>
                </a:cubicBezTo>
                <a:cubicBezTo>
                  <a:pt x="181" y="96"/>
                  <a:pt x="181" y="96"/>
                  <a:pt x="181" y="96"/>
                </a:cubicBezTo>
                <a:cubicBezTo>
                  <a:pt x="181" y="96"/>
                  <a:pt x="181" y="96"/>
                  <a:pt x="181" y="96"/>
                </a:cubicBezTo>
                <a:cubicBezTo>
                  <a:pt x="182" y="96"/>
                  <a:pt x="182" y="96"/>
                  <a:pt x="182" y="96"/>
                </a:cubicBezTo>
                <a:cubicBezTo>
                  <a:pt x="182" y="96"/>
                  <a:pt x="182" y="96"/>
                  <a:pt x="182" y="96"/>
                </a:cubicBezTo>
                <a:cubicBezTo>
                  <a:pt x="182" y="96"/>
                  <a:pt x="182" y="96"/>
                  <a:pt x="183" y="96"/>
                </a:cubicBezTo>
                <a:cubicBezTo>
                  <a:pt x="183" y="96"/>
                  <a:pt x="183" y="96"/>
                  <a:pt x="183" y="96"/>
                </a:cubicBezTo>
                <a:cubicBezTo>
                  <a:pt x="183" y="96"/>
                  <a:pt x="183" y="96"/>
                  <a:pt x="183" y="96"/>
                </a:cubicBezTo>
                <a:cubicBezTo>
                  <a:pt x="183" y="96"/>
                  <a:pt x="184" y="96"/>
                  <a:pt x="184" y="96"/>
                </a:cubicBezTo>
                <a:cubicBezTo>
                  <a:pt x="184" y="96"/>
                  <a:pt x="184" y="96"/>
                  <a:pt x="184" y="96"/>
                </a:cubicBezTo>
                <a:cubicBezTo>
                  <a:pt x="184" y="95"/>
                  <a:pt x="185" y="95"/>
                  <a:pt x="185" y="95"/>
                </a:cubicBezTo>
                <a:cubicBezTo>
                  <a:pt x="185" y="95"/>
                  <a:pt x="185" y="95"/>
                  <a:pt x="185" y="95"/>
                </a:cubicBezTo>
                <a:cubicBezTo>
                  <a:pt x="185" y="95"/>
                  <a:pt x="185" y="95"/>
                  <a:pt x="185" y="95"/>
                </a:cubicBezTo>
                <a:close/>
                <a:moveTo>
                  <a:pt x="188" y="46"/>
                </a:moveTo>
                <a:cubicBezTo>
                  <a:pt x="189" y="46"/>
                  <a:pt x="189" y="46"/>
                  <a:pt x="188" y="46"/>
                </a:cubicBezTo>
                <a:cubicBezTo>
                  <a:pt x="188" y="46"/>
                  <a:pt x="188" y="45"/>
                  <a:pt x="188" y="45"/>
                </a:cubicBezTo>
                <a:cubicBezTo>
                  <a:pt x="188" y="46"/>
                  <a:pt x="188" y="46"/>
                  <a:pt x="188" y="46"/>
                </a:cubicBezTo>
                <a:cubicBezTo>
                  <a:pt x="188" y="45"/>
                  <a:pt x="188" y="45"/>
                  <a:pt x="187" y="45"/>
                </a:cubicBezTo>
                <a:cubicBezTo>
                  <a:pt x="187" y="45"/>
                  <a:pt x="187" y="45"/>
                  <a:pt x="187" y="46"/>
                </a:cubicBezTo>
                <a:cubicBezTo>
                  <a:pt x="187" y="46"/>
                  <a:pt x="187" y="46"/>
                  <a:pt x="187" y="46"/>
                </a:cubicBezTo>
                <a:cubicBezTo>
                  <a:pt x="187" y="46"/>
                  <a:pt x="186" y="45"/>
                  <a:pt x="186" y="46"/>
                </a:cubicBezTo>
                <a:cubicBezTo>
                  <a:pt x="186" y="46"/>
                  <a:pt x="186" y="46"/>
                  <a:pt x="186" y="46"/>
                </a:cubicBezTo>
                <a:cubicBezTo>
                  <a:pt x="186" y="46"/>
                  <a:pt x="186" y="46"/>
                  <a:pt x="186" y="46"/>
                </a:cubicBezTo>
                <a:cubicBezTo>
                  <a:pt x="186" y="46"/>
                  <a:pt x="186" y="47"/>
                  <a:pt x="186" y="47"/>
                </a:cubicBezTo>
                <a:cubicBezTo>
                  <a:pt x="186" y="47"/>
                  <a:pt x="185" y="47"/>
                  <a:pt x="186" y="47"/>
                </a:cubicBezTo>
                <a:cubicBezTo>
                  <a:pt x="186" y="48"/>
                  <a:pt x="186" y="48"/>
                  <a:pt x="186" y="48"/>
                </a:cubicBezTo>
                <a:cubicBezTo>
                  <a:pt x="186" y="48"/>
                  <a:pt x="186" y="48"/>
                  <a:pt x="186" y="48"/>
                </a:cubicBezTo>
                <a:cubicBezTo>
                  <a:pt x="186" y="48"/>
                  <a:pt x="186" y="48"/>
                  <a:pt x="187" y="48"/>
                </a:cubicBezTo>
                <a:cubicBezTo>
                  <a:pt x="187" y="48"/>
                  <a:pt x="187" y="48"/>
                  <a:pt x="187" y="48"/>
                </a:cubicBezTo>
                <a:cubicBezTo>
                  <a:pt x="187" y="47"/>
                  <a:pt x="187" y="47"/>
                  <a:pt x="187" y="47"/>
                </a:cubicBezTo>
                <a:cubicBezTo>
                  <a:pt x="187" y="47"/>
                  <a:pt x="187" y="47"/>
                  <a:pt x="187" y="47"/>
                </a:cubicBezTo>
                <a:cubicBezTo>
                  <a:pt x="188" y="47"/>
                  <a:pt x="188" y="46"/>
                  <a:pt x="188" y="46"/>
                </a:cubicBezTo>
                <a:cubicBezTo>
                  <a:pt x="188" y="46"/>
                  <a:pt x="188" y="46"/>
                  <a:pt x="188" y="46"/>
                </a:cubicBezTo>
                <a:cubicBezTo>
                  <a:pt x="188" y="47"/>
                  <a:pt x="188" y="47"/>
                  <a:pt x="188" y="47"/>
                </a:cubicBezTo>
                <a:cubicBezTo>
                  <a:pt x="188" y="48"/>
                  <a:pt x="188" y="48"/>
                  <a:pt x="188" y="48"/>
                </a:cubicBezTo>
                <a:cubicBezTo>
                  <a:pt x="188" y="48"/>
                  <a:pt x="188" y="48"/>
                  <a:pt x="188" y="48"/>
                </a:cubicBezTo>
                <a:cubicBezTo>
                  <a:pt x="188" y="48"/>
                  <a:pt x="188" y="48"/>
                  <a:pt x="188" y="48"/>
                </a:cubicBezTo>
                <a:cubicBezTo>
                  <a:pt x="188" y="48"/>
                  <a:pt x="188" y="48"/>
                  <a:pt x="188" y="48"/>
                </a:cubicBezTo>
                <a:cubicBezTo>
                  <a:pt x="188" y="48"/>
                  <a:pt x="188" y="48"/>
                  <a:pt x="188" y="48"/>
                </a:cubicBezTo>
                <a:cubicBezTo>
                  <a:pt x="188" y="48"/>
                  <a:pt x="188" y="48"/>
                  <a:pt x="188" y="48"/>
                </a:cubicBezTo>
                <a:cubicBezTo>
                  <a:pt x="189" y="48"/>
                  <a:pt x="188" y="49"/>
                  <a:pt x="189" y="49"/>
                </a:cubicBezTo>
                <a:cubicBezTo>
                  <a:pt x="189" y="48"/>
                  <a:pt x="189" y="48"/>
                  <a:pt x="189" y="48"/>
                </a:cubicBezTo>
                <a:cubicBezTo>
                  <a:pt x="189" y="48"/>
                  <a:pt x="189" y="48"/>
                  <a:pt x="189" y="48"/>
                </a:cubicBezTo>
                <a:cubicBezTo>
                  <a:pt x="189" y="48"/>
                  <a:pt x="189" y="47"/>
                  <a:pt x="189" y="47"/>
                </a:cubicBezTo>
                <a:cubicBezTo>
                  <a:pt x="189" y="47"/>
                  <a:pt x="189" y="47"/>
                  <a:pt x="189" y="47"/>
                </a:cubicBezTo>
                <a:cubicBezTo>
                  <a:pt x="189" y="47"/>
                  <a:pt x="189" y="47"/>
                  <a:pt x="189" y="47"/>
                </a:cubicBezTo>
                <a:cubicBezTo>
                  <a:pt x="189" y="47"/>
                  <a:pt x="189" y="48"/>
                  <a:pt x="190" y="48"/>
                </a:cubicBezTo>
                <a:cubicBezTo>
                  <a:pt x="190" y="48"/>
                  <a:pt x="190" y="48"/>
                  <a:pt x="190" y="48"/>
                </a:cubicBezTo>
                <a:cubicBezTo>
                  <a:pt x="190" y="48"/>
                  <a:pt x="190" y="47"/>
                  <a:pt x="190" y="47"/>
                </a:cubicBezTo>
                <a:cubicBezTo>
                  <a:pt x="190" y="47"/>
                  <a:pt x="190" y="47"/>
                  <a:pt x="190" y="47"/>
                </a:cubicBezTo>
                <a:cubicBezTo>
                  <a:pt x="191" y="47"/>
                  <a:pt x="191" y="47"/>
                  <a:pt x="191" y="47"/>
                </a:cubicBezTo>
                <a:cubicBezTo>
                  <a:pt x="191" y="46"/>
                  <a:pt x="191" y="46"/>
                  <a:pt x="191" y="46"/>
                </a:cubicBezTo>
                <a:cubicBezTo>
                  <a:pt x="191" y="46"/>
                  <a:pt x="191" y="46"/>
                  <a:pt x="190" y="46"/>
                </a:cubicBezTo>
                <a:cubicBezTo>
                  <a:pt x="190" y="46"/>
                  <a:pt x="190" y="46"/>
                  <a:pt x="190" y="46"/>
                </a:cubicBezTo>
                <a:cubicBezTo>
                  <a:pt x="190" y="46"/>
                  <a:pt x="190" y="46"/>
                  <a:pt x="190" y="46"/>
                </a:cubicBezTo>
                <a:cubicBezTo>
                  <a:pt x="190" y="46"/>
                  <a:pt x="190" y="46"/>
                  <a:pt x="190" y="46"/>
                </a:cubicBezTo>
                <a:cubicBezTo>
                  <a:pt x="190" y="46"/>
                  <a:pt x="190" y="46"/>
                  <a:pt x="190" y="46"/>
                </a:cubicBezTo>
                <a:cubicBezTo>
                  <a:pt x="190" y="46"/>
                  <a:pt x="190" y="46"/>
                  <a:pt x="190" y="46"/>
                </a:cubicBezTo>
                <a:cubicBezTo>
                  <a:pt x="190" y="46"/>
                  <a:pt x="189" y="46"/>
                  <a:pt x="189" y="46"/>
                </a:cubicBezTo>
                <a:cubicBezTo>
                  <a:pt x="189" y="46"/>
                  <a:pt x="189" y="46"/>
                  <a:pt x="189" y="46"/>
                </a:cubicBezTo>
                <a:cubicBezTo>
                  <a:pt x="189" y="46"/>
                  <a:pt x="189" y="46"/>
                  <a:pt x="189" y="46"/>
                </a:cubicBezTo>
                <a:cubicBezTo>
                  <a:pt x="189" y="47"/>
                  <a:pt x="189" y="47"/>
                  <a:pt x="189" y="47"/>
                </a:cubicBezTo>
                <a:cubicBezTo>
                  <a:pt x="189" y="47"/>
                  <a:pt x="189" y="47"/>
                  <a:pt x="189" y="47"/>
                </a:cubicBezTo>
                <a:cubicBezTo>
                  <a:pt x="189" y="47"/>
                  <a:pt x="189" y="47"/>
                  <a:pt x="189" y="47"/>
                </a:cubicBezTo>
                <a:cubicBezTo>
                  <a:pt x="189" y="47"/>
                  <a:pt x="189" y="47"/>
                  <a:pt x="189" y="47"/>
                </a:cubicBezTo>
                <a:cubicBezTo>
                  <a:pt x="188" y="47"/>
                  <a:pt x="188" y="47"/>
                  <a:pt x="188" y="46"/>
                </a:cubicBezTo>
                <a:cubicBezTo>
                  <a:pt x="188" y="46"/>
                  <a:pt x="188" y="46"/>
                  <a:pt x="188" y="46"/>
                </a:cubicBezTo>
                <a:cubicBezTo>
                  <a:pt x="188" y="46"/>
                  <a:pt x="188" y="46"/>
                  <a:pt x="188" y="46"/>
                </a:cubicBezTo>
                <a:close/>
                <a:moveTo>
                  <a:pt x="190" y="49"/>
                </a:moveTo>
                <a:cubicBezTo>
                  <a:pt x="190" y="49"/>
                  <a:pt x="191" y="49"/>
                  <a:pt x="191" y="49"/>
                </a:cubicBezTo>
                <a:cubicBezTo>
                  <a:pt x="191" y="49"/>
                  <a:pt x="191" y="49"/>
                  <a:pt x="191" y="49"/>
                </a:cubicBezTo>
                <a:cubicBezTo>
                  <a:pt x="191" y="49"/>
                  <a:pt x="191" y="49"/>
                  <a:pt x="191" y="49"/>
                </a:cubicBezTo>
                <a:cubicBezTo>
                  <a:pt x="191" y="48"/>
                  <a:pt x="191" y="48"/>
                  <a:pt x="191" y="48"/>
                </a:cubicBezTo>
                <a:cubicBezTo>
                  <a:pt x="191" y="48"/>
                  <a:pt x="191" y="48"/>
                  <a:pt x="191" y="48"/>
                </a:cubicBezTo>
                <a:cubicBezTo>
                  <a:pt x="191" y="48"/>
                  <a:pt x="191" y="48"/>
                  <a:pt x="191" y="48"/>
                </a:cubicBezTo>
                <a:cubicBezTo>
                  <a:pt x="191" y="48"/>
                  <a:pt x="191" y="48"/>
                  <a:pt x="191" y="48"/>
                </a:cubicBezTo>
                <a:cubicBezTo>
                  <a:pt x="191" y="48"/>
                  <a:pt x="190" y="48"/>
                  <a:pt x="190" y="48"/>
                </a:cubicBezTo>
                <a:cubicBezTo>
                  <a:pt x="190" y="48"/>
                  <a:pt x="190" y="48"/>
                  <a:pt x="190" y="48"/>
                </a:cubicBezTo>
                <a:cubicBezTo>
                  <a:pt x="190" y="48"/>
                  <a:pt x="190" y="48"/>
                  <a:pt x="190" y="48"/>
                </a:cubicBezTo>
                <a:cubicBezTo>
                  <a:pt x="190" y="49"/>
                  <a:pt x="190" y="49"/>
                  <a:pt x="190" y="49"/>
                </a:cubicBezTo>
                <a:close/>
                <a:moveTo>
                  <a:pt x="188" y="50"/>
                </a:moveTo>
                <a:cubicBezTo>
                  <a:pt x="188" y="50"/>
                  <a:pt x="188" y="50"/>
                  <a:pt x="188" y="50"/>
                </a:cubicBezTo>
                <a:cubicBezTo>
                  <a:pt x="188" y="50"/>
                  <a:pt x="188" y="50"/>
                  <a:pt x="188" y="50"/>
                </a:cubicBezTo>
                <a:cubicBezTo>
                  <a:pt x="188" y="49"/>
                  <a:pt x="188" y="49"/>
                  <a:pt x="188" y="49"/>
                </a:cubicBezTo>
                <a:cubicBezTo>
                  <a:pt x="187" y="49"/>
                  <a:pt x="187" y="50"/>
                  <a:pt x="187" y="50"/>
                </a:cubicBezTo>
                <a:cubicBezTo>
                  <a:pt x="187" y="50"/>
                  <a:pt x="187" y="50"/>
                  <a:pt x="187" y="50"/>
                </a:cubicBezTo>
                <a:cubicBezTo>
                  <a:pt x="188" y="50"/>
                  <a:pt x="188" y="50"/>
                  <a:pt x="188" y="50"/>
                </a:cubicBezTo>
                <a:close/>
                <a:moveTo>
                  <a:pt x="189" y="49"/>
                </a:moveTo>
                <a:cubicBezTo>
                  <a:pt x="189" y="49"/>
                  <a:pt x="189" y="49"/>
                  <a:pt x="189" y="49"/>
                </a:cubicBezTo>
                <a:cubicBezTo>
                  <a:pt x="189" y="49"/>
                  <a:pt x="189" y="49"/>
                  <a:pt x="189" y="50"/>
                </a:cubicBezTo>
                <a:cubicBezTo>
                  <a:pt x="189" y="50"/>
                  <a:pt x="189" y="49"/>
                  <a:pt x="189" y="49"/>
                </a:cubicBezTo>
                <a:cubicBezTo>
                  <a:pt x="189" y="49"/>
                  <a:pt x="189" y="49"/>
                  <a:pt x="189" y="49"/>
                </a:cubicBezTo>
                <a:cubicBezTo>
                  <a:pt x="190" y="49"/>
                  <a:pt x="189" y="49"/>
                  <a:pt x="189" y="49"/>
                </a:cubicBezTo>
                <a:cubicBezTo>
                  <a:pt x="189" y="49"/>
                  <a:pt x="189" y="49"/>
                  <a:pt x="189" y="49"/>
                </a:cubicBezTo>
                <a:close/>
                <a:moveTo>
                  <a:pt x="179" y="40"/>
                </a:moveTo>
                <a:cubicBezTo>
                  <a:pt x="179" y="40"/>
                  <a:pt x="179" y="40"/>
                  <a:pt x="179" y="40"/>
                </a:cubicBezTo>
                <a:cubicBezTo>
                  <a:pt x="179" y="40"/>
                  <a:pt x="179" y="40"/>
                  <a:pt x="179" y="40"/>
                </a:cubicBezTo>
                <a:cubicBezTo>
                  <a:pt x="179" y="40"/>
                  <a:pt x="179" y="40"/>
                  <a:pt x="179" y="40"/>
                </a:cubicBezTo>
                <a:cubicBezTo>
                  <a:pt x="179" y="40"/>
                  <a:pt x="179" y="41"/>
                  <a:pt x="179" y="41"/>
                </a:cubicBezTo>
                <a:cubicBezTo>
                  <a:pt x="179" y="41"/>
                  <a:pt x="179" y="41"/>
                  <a:pt x="178" y="41"/>
                </a:cubicBezTo>
                <a:cubicBezTo>
                  <a:pt x="178" y="41"/>
                  <a:pt x="178" y="41"/>
                  <a:pt x="178" y="41"/>
                </a:cubicBezTo>
                <a:cubicBezTo>
                  <a:pt x="178" y="41"/>
                  <a:pt x="178" y="41"/>
                  <a:pt x="178" y="41"/>
                </a:cubicBezTo>
                <a:cubicBezTo>
                  <a:pt x="178" y="41"/>
                  <a:pt x="178" y="41"/>
                  <a:pt x="178" y="41"/>
                </a:cubicBezTo>
                <a:cubicBezTo>
                  <a:pt x="178" y="41"/>
                  <a:pt x="178" y="41"/>
                  <a:pt x="179" y="41"/>
                </a:cubicBezTo>
                <a:cubicBezTo>
                  <a:pt x="179" y="41"/>
                  <a:pt x="179" y="41"/>
                  <a:pt x="179" y="41"/>
                </a:cubicBezTo>
                <a:cubicBezTo>
                  <a:pt x="179" y="41"/>
                  <a:pt x="179" y="41"/>
                  <a:pt x="179" y="41"/>
                </a:cubicBezTo>
                <a:cubicBezTo>
                  <a:pt x="179" y="41"/>
                  <a:pt x="179" y="41"/>
                  <a:pt x="179" y="41"/>
                </a:cubicBezTo>
                <a:cubicBezTo>
                  <a:pt x="179" y="41"/>
                  <a:pt x="179" y="41"/>
                  <a:pt x="179" y="41"/>
                </a:cubicBezTo>
                <a:cubicBezTo>
                  <a:pt x="180" y="41"/>
                  <a:pt x="180" y="41"/>
                  <a:pt x="180" y="41"/>
                </a:cubicBezTo>
                <a:cubicBezTo>
                  <a:pt x="180" y="40"/>
                  <a:pt x="180" y="40"/>
                  <a:pt x="180" y="40"/>
                </a:cubicBezTo>
                <a:cubicBezTo>
                  <a:pt x="180" y="40"/>
                  <a:pt x="181" y="40"/>
                  <a:pt x="181" y="40"/>
                </a:cubicBezTo>
                <a:cubicBezTo>
                  <a:pt x="181" y="40"/>
                  <a:pt x="181" y="40"/>
                  <a:pt x="181" y="40"/>
                </a:cubicBezTo>
                <a:cubicBezTo>
                  <a:pt x="181" y="40"/>
                  <a:pt x="181" y="41"/>
                  <a:pt x="181" y="41"/>
                </a:cubicBezTo>
                <a:cubicBezTo>
                  <a:pt x="181" y="41"/>
                  <a:pt x="181" y="40"/>
                  <a:pt x="181" y="40"/>
                </a:cubicBezTo>
                <a:cubicBezTo>
                  <a:pt x="181" y="40"/>
                  <a:pt x="181" y="40"/>
                  <a:pt x="181" y="40"/>
                </a:cubicBezTo>
                <a:cubicBezTo>
                  <a:pt x="181" y="40"/>
                  <a:pt x="181" y="40"/>
                  <a:pt x="181" y="40"/>
                </a:cubicBezTo>
                <a:cubicBezTo>
                  <a:pt x="181" y="40"/>
                  <a:pt x="181" y="40"/>
                  <a:pt x="181" y="40"/>
                </a:cubicBezTo>
                <a:cubicBezTo>
                  <a:pt x="181" y="40"/>
                  <a:pt x="181" y="40"/>
                  <a:pt x="181" y="40"/>
                </a:cubicBezTo>
                <a:cubicBezTo>
                  <a:pt x="181" y="40"/>
                  <a:pt x="181" y="40"/>
                  <a:pt x="181" y="40"/>
                </a:cubicBezTo>
                <a:cubicBezTo>
                  <a:pt x="181" y="40"/>
                  <a:pt x="181" y="40"/>
                  <a:pt x="181" y="40"/>
                </a:cubicBezTo>
                <a:cubicBezTo>
                  <a:pt x="180" y="40"/>
                  <a:pt x="180" y="40"/>
                  <a:pt x="180" y="40"/>
                </a:cubicBezTo>
                <a:cubicBezTo>
                  <a:pt x="180" y="40"/>
                  <a:pt x="180" y="40"/>
                  <a:pt x="180" y="40"/>
                </a:cubicBezTo>
                <a:cubicBezTo>
                  <a:pt x="180" y="40"/>
                  <a:pt x="180" y="40"/>
                  <a:pt x="180" y="40"/>
                </a:cubicBezTo>
                <a:cubicBezTo>
                  <a:pt x="180" y="40"/>
                  <a:pt x="180" y="40"/>
                  <a:pt x="179" y="40"/>
                </a:cubicBezTo>
                <a:cubicBezTo>
                  <a:pt x="179" y="40"/>
                  <a:pt x="180" y="40"/>
                  <a:pt x="179" y="40"/>
                </a:cubicBezTo>
                <a:cubicBezTo>
                  <a:pt x="179" y="40"/>
                  <a:pt x="179" y="40"/>
                  <a:pt x="179" y="40"/>
                </a:cubicBezTo>
                <a:close/>
                <a:moveTo>
                  <a:pt x="130" y="96"/>
                </a:moveTo>
                <a:cubicBezTo>
                  <a:pt x="130" y="96"/>
                  <a:pt x="130" y="96"/>
                  <a:pt x="130" y="96"/>
                </a:cubicBezTo>
                <a:cubicBezTo>
                  <a:pt x="130" y="96"/>
                  <a:pt x="129" y="96"/>
                  <a:pt x="129" y="96"/>
                </a:cubicBezTo>
                <a:cubicBezTo>
                  <a:pt x="129" y="96"/>
                  <a:pt x="129" y="96"/>
                  <a:pt x="129" y="96"/>
                </a:cubicBezTo>
                <a:cubicBezTo>
                  <a:pt x="129" y="96"/>
                  <a:pt x="129" y="96"/>
                  <a:pt x="129" y="96"/>
                </a:cubicBezTo>
                <a:cubicBezTo>
                  <a:pt x="128" y="96"/>
                  <a:pt x="128" y="96"/>
                  <a:pt x="128" y="96"/>
                </a:cubicBezTo>
                <a:cubicBezTo>
                  <a:pt x="128" y="96"/>
                  <a:pt x="128" y="96"/>
                  <a:pt x="128" y="96"/>
                </a:cubicBezTo>
                <a:cubicBezTo>
                  <a:pt x="128" y="96"/>
                  <a:pt x="128" y="96"/>
                  <a:pt x="128" y="96"/>
                </a:cubicBezTo>
                <a:cubicBezTo>
                  <a:pt x="128" y="96"/>
                  <a:pt x="128" y="95"/>
                  <a:pt x="127" y="95"/>
                </a:cubicBezTo>
                <a:cubicBezTo>
                  <a:pt x="127" y="95"/>
                  <a:pt x="127" y="95"/>
                  <a:pt x="127" y="95"/>
                </a:cubicBezTo>
                <a:cubicBezTo>
                  <a:pt x="127" y="96"/>
                  <a:pt x="127" y="96"/>
                  <a:pt x="127" y="96"/>
                </a:cubicBezTo>
                <a:cubicBezTo>
                  <a:pt x="127" y="96"/>
                  <a:pt x="127" y="95"/>
                  <a:pt x="127" y="95"/>
                </a:cubicBezTo>
                <a:cubicBezTo>
                  <a:pt x="126" y="95"/>
                  <a:pt x="126" y="95"/>
                  <a:pt x="126" y="95"/>
                </a:cubicBezTo>
                <a:cubicBezTo>
                  <a:pt x="126" y="95"/>
                  <a:pt x="126" y="95"/>
                  <a:pt x="126" y="95"/>
                </a:cubicBezTo>
                <a:cubicBezTo>
                  <a:pt x="126" y="95"/>
                  <a:pt x="126" y="95"/>
                  <a:pt x="126" y="95"/>
                </a:cubicBezTo>
                <a:cubicBezTo>
                  <a:pt x="126" y="95"/>
                  <a:pt x="126" y="95"/>
                  <a:pt x="126" y="95"/>
                </a:cubicBezTo>
                <a:cubicBezTo>
                  <a:pt x="125" y="95"/>
                  <a:pt x="125" y="95"/>
                  <a:pt x="125" y="95"/>
                </a:cubicBezTo>
                <a:cubicBezTo>
                  <a:pt x="125" y="95"/>
                  <a:pt x="125" y="95"/>
                  <a:pt x="125" y="95"/>
                </a:cubicBezTo>
                <a:cubicBezTo>
                  <a:pt x="125" y="95"/>
                  <a:pt x="125" y="95"/>
                  <a:pt x="125" y="95"/>
                </a:cubicBezTo>
                <a:cubicBezTo>
                  <a:pt x="125" y="95"/>
                  <a:pt x="125" y="95"/>
                  <a:pt x="125" y="95"/>
                </a:cubicBezTo>
                <a:cubicBezTo>
                  <a:pt x="125" y="95"/>
                  <a:pt x="125" y="95"/>
                  <a:pt x="125" y="95"/>
                </a:cubicBezTo>
                <a:cubicBezTo>
                  <a:pt x="124" y="95"/>
                  <a:pt x="124" y="95"/>
                  <a:pt x="124" y="95"/>
                </a:cubicBezTo>
                <a:cubicBezTo>
                  <a:pt x="124" y="95"/>
                  <a:pt x="124" y="95"/>
                  <a:pt x="124" y="95"/>
                </a:cubicBezTo>
                <a:cubicBezTo>
                  <a:pt x="124" y="95"/>
                  <a:pt x="124" y="95"/>
                  <a:pt x="124" y="95"/>
                </a:cubicBezTo>
                <a:cubicBezTo>
                  <a:pt x="124" y="95"/>
                  <a:pt x="124" y="94"/>
                  <a:pt x="124" y="94"/>
                </a:cubicBezTo>
                <a:cubicBezTo>
                  <a:pt x="124" y="94"/>
                  <a:pt x="124" y="95"/>
                  <a:pt x="124" y="95"/>
                </a:cubicBezTo>
                <a:cubicBezTo>
                  <a:pt x="123" y="95"/>
                  <a:pt x="123" y="94"/>
                  <a:pt x="123" y="94"/>
                </a:cubicBezTo>
                <a:cubicBezTo>
                  <a:pt x="123" y="94"/>
                  <a:pt x="123" y="94"/>
                  <a:pt x="123" y="94"/>
                </a:cubicBezTo>
                <a:cubicBezTo>
                  <a:pt x="122" y="94"/>
                  <a:pt x="122" y="94"/>
                  <a:pt x="122" y="94"/>
                </a:cubicBezTo>
                <a:cubicBezTo>
                  <a:pt x="122" y="94"/>
                  <a:pt x="122" y="94"/>
                  <a:pt x="122" y="94"/>
                </a:cubicBezTo>
                <a:cubicBezTo>
                  <a:pt x="122" y="94"/>
                  <a:pt x="122" y="94"/>
                  <a:pt x="122" y="94"/>
                </a:cubicBezTo>
                <a:cubicBezTo>
                  <a:pt x="121" y="94"/>
                  <a:pt x="121" y="93"/>
                  <a:pt x="121" y="93"/>
                </a:cubicBezTo>
                <a:cubicBezTo>
                  <a:pt x="121" y="93"/>
                  <a:pt x="120" y="93"/>
                  <a:pt x="120" y="93"/>
                </a:cubicBezTo>
                <a:cubicBezTo>
                  <a:pt x="120" y="93"/>
                  <a:pt x="120" y="93"/>
                  <a:pt x="119" y="93"/>
                </a:cubicBezTo>
                <a:cubicBezTo>
                  <a:pt x="119" y="93"/>
                  <a:pt x="119" y="93"/>
                  <a:pt x="119" y="93"/>
                </a:cubicBezTo>
                <a:cubicBezTo>
                  <a:pt x="119" y="94"/>
                  <a:pt x="119" y="94"/>
                  <a:pt x="118" y="94"/>
                </a:cubicBezTo>
                <a:cubicBezTo>
                  <a:pt x="118" y="94"/>
                  <a:pt x="118" y="94"/>
                  <a:pt x="118" y="94"/>
                </a:cubicBezTo>
                <a:cubicBezTo>
                  <a:pt x="118" y="94"/>
                  <a:pt x="118" y="94"/>
                  <a:pt x="118" y="94"/>
                </a:cubicBezTo>
                <a:cubicBezTo>
                  <a:pt x="118" y="94"/>
                  <a:pt x="118" y="94"/>
                  <a:pt x="118" y="94"/>
                </a:cubicBezTo>
                <a:cubicBezTo>
                  <a:pt x="118" y="94"/>
                  <a:pt x="118" y="94"/>
                  <a:pt x="118" y="94"/>
                </a:cubicBezTo>
                <a:cubicBezTo>
                  <a:pt x="118" y="94"/>
                  <a:pt x="118" y="94"/>
                  <a:pt x="118" y="94"/>
                </a:cubicBezTo>
                <a:cubicBezTo>
                  <a:pt x="118" y="94"/>
                  <a:pt x="118" y="94"/>
                  <a:pt x="117" y="94"/>
                </a:cubicBezTo>
                <a:cubicBezTo>
                  <a:pt x="117" y="94"/>
                  <a:pt x="117" y="94"/>
                  <a:pt x="117" y="94"/>
                </a:cubicBezTo>
                <a:cubicBezTo>
                  <a:pt x="117" y="94"/>
                  <a:pt x="117" y="94"/>
                  <a:pt x="117" y="94"/>
                </a:cubicBezTo>
                <a:cubicBezTo>
                  <a:pt x="117" y="94"/>
                  <a:pt x="117" y="94"/>
                  <a:pt x="117" y="94"/>
                </a:cubicBezTo>
                <a:cubicBezTo>
                  <a:pt x="117" y="94"/>
                  <a:pt x="117" y="94"/>
                  <a:pt x="116" y="94"/>
                </a:cubicBezTo>
                <a:cubicBezTo>
                  <a:pt x="116" y="94"/>
                  <a:pt x="116" y="94"/>
                  <a:pt x="116" y="94"/>
                </a:cubicBezTo>
                <a:cubicBezTo>
                  <a:pt x="116" y="94"/>
                  <a:pt x="115" y="94"/>
                  <a:pt x="115" y="94"/>
                </a:cubicBezTo>
                <a:cubicBezTo>
                  <a:pt x="115" y="94"/>
                  <a:pt x="115" y="94"/>
                  <a:pt x="115" y="94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4" y="93"/>
                  <a:pt x="114" y="94"/>
                  <a:pt x="114" y="94"/>
                </a:cubicBezTo>
                <a:cubicBezTo>
                  <a:pt x="114" y="94"/>
                  <a:pt x="114" y="94"/>
                  <a:pt x="114" y="93"/>
                </a:cubicBezTo>
                <a:cubicBezTo>
                  <a:pt x="114" y="93"/>
                  <a:pt x="113" y="93"/>
                  <a:pt x="113" y="93"/>
                </a:cubicBezTo>
                <a:cubicBezTo>
                  <a:pt x="113" y="93"/>
                  <a:pt x="113" y="93"/>
                  <a:pt x="113" y="93"/>
                </a:cubicBezTo>
                <a:cubicBezTo>
                  <a:pt x="113" y="93"/>
                  <a:pt x="113" y="93"/>
                  <a:pt x="113" y="93"/>
                </a:cubicBezTo>
                <a:cubicBezTo>
                  <a:pt x="112" y="93"/>
                  <a:pt x="112" y="93"/>
                  <a:pt x="112" y="93"/>
                </a:cubicBezTo>
                <a:cubicBezTo>
                  <a:pt x="112" y="93"/>
                  <a:pt x="112" y="93"/>
                  <a:pt x="112" y="93"/>
                </a:cubicBezTo>
                <a:cubicBezTo>
                  <a:pt x="112" y="93"/>
                  <a:pt x="112" y="93"/>
                  <a:pt x="112" y="93"/>
                </a:cubicBezTo>
                <a:cubicBezTo>
                  <a:pt x="112" y="93"/>
                  <a:pt x="112" y="93"/>
                  <a:pt x="111" y="93"/>
                </a:cubicBezTo>
                <a:cubicBezTo>
                  <a:pt x="111" y="93"/>
                  <a:pt x="111" y="93"/>
                  <a:pt x="111" y="93"/>
                </a:cubicBezTo>
                <a:cubicBezTo>
                  <a:pt x="111" y="93"/>
                  <a:pt x="111" y="93"/>
                  <a:pt x="111" y="93"/>
                </a:cubicBezTo>
                <a:cubicBezTo>
                  <a:pt x="111" y="93"/>
                  <a:pt x="111" y="93"/>
                  <a:pt x="111" y="93"/>
                </a:cubicBezTo>
                <a:cubicBezTo>
                  <a:pt x="111" y="93"/>
                  <a:pt x="111" y="93"/>
                  <a:pt x="111" y="93"/>
                </a:cubicBezTo>
                <a:cubicBezTo>
                  <a:pt x="111" y="93"/>
                  <a:pt x="110" y="93"/>
                  <a:pt x="110" y="93"/>
                </a:cubicBezTo>
                <a:cubicBezTo>
                  <a:pt x="110" y="93"/>
                  <a:pt x="110" y="93"/>
                  <a:pt x="110" y="93"/>
                </a:cubicBezTo>
                <a:cubicBezTo>
                  <a:pt x="110" y="93"/>
                  <a:pt x="110" y="93"/>
                  <a:pt x="110" y="93"/>
                </a:cubicBezTo>
                <a:cubicBezTo>
                  <a:pt x="110" y="93"/>
                  <a:pt x="110" y="93"/>
                  <a:pt x="110" y="94"/>
                </a:cubicBezTo>
                <a:cubicBezTo>
                  <a:pt x="110" y="94"/>
                  <a:pt x="110" y="94"/>
                  <a:pt x="110" y="94"/>
                </a:cubicBezTo>
                <a:cubicBezTo>
                  <a:pt x="110" y="94"/>
                  <a:pt x="110" y="94"/>
                  <a:pt x="110" y="94"/>
                </a:cubicBezTo>
                <a:cubicBezTo>
                  <a:pt x="110" y="94"/>
                  <a:pt x="110" y="93"/>
                  <a:pt x="110" y="93"/>
                </a:cubicBezTo>
                <a:cubicBezTo>
                  <a:pt x="110" y="93"/>
                  <a:pt x="109" y="93"/>
                  <a:pt x="109" y="93"/>
                </a:cubicBezTo>
                <a:cubicBezTo>
                  <a:pt x="109" y="93"/>
                  <a:pt x="109" y="93"/>
                  <a:pt x="109" y="93"/>
                </a:cubicBezTo>
                <a:cubicBezTo>
                  <a:pt x="109" y="93"/>
                  <a:pt x="109" y="93"/>
                  <a:pt x="109" y="93"/>
                </a:cubicBezTo>
                <a:cubicBezTo>
                  <a:pt x="109" y="93"/>
                  <a:pt x="109" y="93"/>
                  <a:pt x="109" y="93"/>
                </a:cubicBezTo>
                <a:cubicBezTo>
                  <a:pt x="109" y="93"/>
                  <a:pt x="109" y="93"/>
                  <a:pt x="109" y="93"/>
                </a:cubicBezTo>
                <a:cubicBezTo>
                  <a:pt x="109" y="93"/>
                  <a:pt x="109" y="93"/>
                  <a:pt x="108" y="93"/>
                </a:cubicBezTo>
                <a:cubicBezTo>
                  <a:pt x="108" y="93"/>
                  <a:pt x="108" y="93"/>
                  <a:pt x="108" y="93"/>
                </a:cubicBezTo>
                <a:cubicBezTo>
                  <a:pt x="108" y="93"/>
                  <a:pt x="108" y="93"/>
                  <a:pt x="108" y="93"/>
                </a:cubicBezTo>
                <a:cubicBezTo>
                  <a:pt x="108" y="93"/>
                  <a:pt x="108" y="93"/>
                  <a:pt x="108" y="93"/>
                </a:cubicBezTo>
                <a:cubicBezTo>
                  <a:pt x="108" y="93"/>
                  <a:pt x="108" y="93"/>
                  <a:pt x="108" y="93"/>
                </a:cubicBezTo>
                <a:cubicBezTo>
                  <a:pt x="108" y="93"/>
                  <a:pt x="107" y="93"/>
                  <a:pt x="107" y="93"/>
                </a:cubicBezTo>
                <a:cubicBezTo>
                  <a:pt x="107" y="93"/>
                  <a:pt x="107" y="93"/>
                  <a:pt x="107" y="93"/>
                </a:cubicBezTo>
                <a:cubicBezTo>
                  <a:pt x="107" y="93"/>
                  <a:pt x="107" y="93"/>
                  <a:pt x="107" y="93"/>
                </a:cubicBezTo>
                <a:cubicBezTo>
                  <a:pt x="106" y="93"/>
                  <a:pt x="106" y="93"/>
                  <a:pt x="106" y="93"/>
                </a:cubicBezTo>
                <a:cubicBezTo>
                  <a:pt x="106" y="93"/>
                  <a:pt x="106" y="93"/>
                  <a:pt x="106" y="93"/>
                </a:cubicBezTo>
                <a:cubicBezTo>
                  <a:pt x="106" y="93"/>
                  <a:pt x="106" y="93"/>
                  <a:pt x="106" y="93"/>
                </a:cubicBezTo>
                <a:cubicBezTo>
                  <a:pt x="105" y="93"/>
                  <a:pt x="105" y="93"/>
                  <a:pt x="105" y="93"/>
                </a:cubicBezTo>
                <a:cubicBezTo>
                  <a:pt x="105" y="93"/>
                  <a:pt x="105" y="93"/>
                  <a:pt x="105" y="93"/>
                </a:cubicBezTo>
                <a:cubicBezTo>
                  <a:pt x="105" y="93"/>
                  <a:pt x="105" y="93"/>
                  <a:pt x="104" y="93"/>
                </a:cubicBezTo>
                <a:cubicBezTo>
                  <a:pt x="104" y="93"/>
                  <a:pt x="104" y="93"/>
                  <a:pt x="104" y="93"/>
                </a:cubicBezTo>
                <a:cubicBezTo>
                  <a:pt x="104" y="93"/>
                  <a:pt x="104" y="93"/>
                  <a:pt x="104" y="93"/>
                </a:cubicBezTo>
                <a:cubicBezTo>
                  <a:pt x="103" y="93"/>
                  <a:pt x="104" y="93"/>
                  <a:pt x="103" y="92"/>
                </a:cubicBezTo>
                <a:cubicBezTo>
                  <a:pt x="103" y="92"/>
                  <a:pt x="102" y="92"/>
                  <a:pt x="102" y="92"/>
                </a:cubicBezTo>
                <a:cubicBezTo>
                  <a:pt x="102" y="92"/>
                  <a:pt x="101" y="92"/>
                  <a:pt x="101" y="91"/>
                </a:cubicBezTo>
                <a:cubicBezTo>
                  <a:pt x="101" y="91"/>
                  <a:pt x="101" y="91"/>
                  <a:pt x="100" y="91"/>
                </a:cubicBezTo>
                <a:cubicBezTo>
                  <a:pt x="100" y="91"/>
                  <a:pt x="100" y="91"/>
                  <a:pt x="100" y="91"/>
                </a:cubicBezTo>
                <a:cubicBezTo>
                  <a:pt x="100" y="91"/>
                  <a:pt x="99" y="91"/>
                  <a:pt x="99" y="91"/>
                </a:cubicBezTo>
                <a:cubicBezTo>
                  <a:pt x="99" y="91"/>
                  <a:pt x="99" y="90"/>
                  <a:pt x="99" y="90"/>
                </a:cubicBezTo>
                <a:cubicBezTo>
                  <a:pt x="98" y="90"/>
                  <a:pt x="98" y="90"/>
                  <a:pt x="98" y="90"/>
                </a:cubicBezTo>
                <a:cubicBezTo>
                  <a:pt x="97" y="90"/>
                  <a:pt x="97" y="90"/>
                  <a:pt x="96" y="90"/>
                </a:cubicBezTo>
                <a:cubicBezTo>
                  <a:pt x="96" y="90"/>
                  <a:pt x="96" y="90"/>
                  <a:pt x="96" y="90"/>
                </a:cubicBezTo>
                <a:cubicBezTo>
                  <a:pt x="95" y="90"/>
                  <a:pt x="95" y="90"/>
                  <a:pt x="95" y="90"/>
                </a:cubicBezTo>
                <a:cubicBezTo>
                  <a:pt x="95" y="90"/>
                  <a:pt x="95" y="90"/>
                  <a:pt x="95" y="89"/>
                </a:cubicBezTo>
                <a:cubicBezTo>
                  <a:pt x="95" y="89"/>
                  <a:pt x="95" y="89"/>
                  <a:pt x="94" y="89"/>
                </a:cubicBezTo>
                <a:cubicBezTo>
                  <a:pt x="94" y="89"/>
                  <a:pt x="93" y="89"/>
                  <a:pt x="93" y="89"/>
                </a:cubicBezTo>
                <a:cubicBezTo>
                  <a:pt x="93" y="89"/>
                  <a:pt x="92" y="89"/>
                  <a:pt x="92" y="89"/>
                </a:cubicBezTo>
                <a:cubicBezTo>
                  <a:pt x="92" y="89"/>
                  <a:pt x="92" y="89"/>
                  <a:pt x="92" y="89"/>
                </a:cubicBezTo>
                <a:cubicBezTo>
                  <a:pt x="92" y="89"/>
                  <a:pt x="92" y="89"/>
                  <a:pt x="92" y="89"/>
                </a:cubicBezTo>
                <a:cubicBezTo>
                  <a:pt x="92" y="89"/>
                  <a:pt x="92" y="89"/>
                  <a:pt x="92" y="89"/>
                </a:cubicBezTo>
                <a:cubicBezTo>
                  <a:pt x="92" y="90"/>
                  <a:pt x="92" y="90"/>
                  <a:pt x="92" y="90"/>
                </a:cubicBezTo>
                <a:cubicBezTo>
                  <a:pt x="92" y="90"/>
                  <a:pt x="92" y="90"/>
                  <a:pt x="92" y="90"/>
                </a:cubicBezTo>
                <a:cubicBezTo>
                  <a:pt x="92" y="90"/>
                  <a:pt x="91" y="89"/>
                  <a:pt x="91" y="89"/>
                </a:cubicBezTo>
                <a:cubicBezTo>
                  <a:pt x="91" y="89"/>
                  <a:pt x="91" y="89"/>
                  <a:pt x="91" y="89"/>
                </a:cubicBezTo>
                <a:cubicBezTo>
                  <a:pt x="91" y="89"/>
                  <a:pt x="91" y="89"/>
                  <a:pt x="91" y="89"/>
                </a:cubicBezTo>
                <a:cubicBezTo>
                  <a:pt x="91" y="89"/>
                  <a:pt x="91" y="89"/>
                  <a:pt x="91" y="89"/>
                </a:cubicBezTo>
                <a:cubicBezTo>
                  <a:pt x="91" y="89"/>
                  <a:pt x="90" y="89"/>
                  <a:pt x="90" y="89"/>
                </a:cubicBezTo>
                <a:cubicBezTo>
                  <a:pt x="90" y="89"/>
                  <a:pt x="90" y="89"/>
                  <a:pt x="90" y="89"/>
                </a:cubicBezTo>
                <a:cubicBezTo>
                  <a:pt x="90" y="89"/>
                  <a:pt x="89" y="89"/>
                  <a:pt x="89" y="89"/>
                </a:cubicBezTo>
                <a:cubicBezTo>
                  <a:pt x="89" y="89"/>
                  <a:pt x="89" y="89"/>
                  <a:pt x="89" y="89"/>
                </a:cubicBezTo>
                <a:cubicBezTo>
                  <a:pt x="89" y="89"/>
                  <a:pt x="89" y="89"/>
                  <a:pt x="89" y="89"/>
                </a:cubicBezTo>
                <a:cubicBezTo>
                  <a:pt x="89" y="89"/>
                  <a:pt x="89" y="90"/>
                  <a:pt x="89" y="90"/>
                </a:cubicBezTo>
                <a:cubicBezTo>
                  <a:pt x="89" y="90"/>
                  <a:pt x="89" y="90"/>
                  <a:pt x="88" y="90"/>
                </a:cubicBezTo>
                <a:cubicBezTo>
                  <a:pt x="88" y="90"/>
                  <a:pt x="87" y="90"/>
                  <a:pt x="87" y="90"/>
                </a:cubicBezTo>
                <a:cubicBezTo>
                  <a:pt x="87" y="90"/>
                  <a:pt x="86" y="90"/>
                  <a:pt x="86" y="90"/>
                </a:cubicBezTo>
                <a:cubicBezTo>
                  <a:pt x="86" y="90"/>
                  <a:pt x="86" y="90"/>
                  <a:pt x="85" y="90"/>
                </a:cubicBezTo>
                <a:cubicBezTo>
                  <a:pt x="85" y="90"/>
                  <a:pt x="85" y="89"/>
                  <a:pt x="85" y="89"/>
                </a:cubicBezTo>
                <a:cubicBezTo>
                  <a:pt x="84" y="89"/>
                  <a:pt x="84" y="89"/>
                  <a:pt x="84" y="89"/>
                </a:cubicBezTo>
                <a:cubicBezTo>
                  <a:pt x="84" y="89"/>
                  <a:pt x="84" y="89"/>
                  <a:pt x="84" y="89"/>
                </a:cubicBezTo>
                <a:cubicBezTo>
                  <a:pt x="84" y="89"/>
                  <a:pt x="84" y="89"/>
                  <a:pt x="83" y="89"/>
                </a:cubicBezTo>
                <a:cubicBezTo>
                  <a:pt x="83" y="89"/>
                  <a:pt x="83" y="89"/>
                  <a:pt x="83" y="89"/>
                </a:cubicBezTo>
                <a:cubicBezTo>
                  <a:pt x="83" y="89"/>
                  <a:pt x="82" y="88"/>
                  <a:pt x="82" y="88"/>
                </a:cubicBezTo>
                <a:cubicBezTo>
                  <a:pt x="82" y="88"/>
                  <a:pt x="82" y="88"/>
                  <a:pt x="82" y="88"/>
                </a:cubicBezTo>
                <a:cubicBezTo>
                  <a:pt x="82" y="88"/>
                  <a:pt x="82" y="88"/>
                  <a:pt x="82" y="88"/>
                </a:cubicBezTo>
                <a:cubicBezTo>
                  <a:pt x="82" y="88"/>
                  <a:pt x="82" y="88"/>
                  <a:pt x="82" y="88"/>
                </a:cubicBezTo>
                <a:cubicBezTo>
                  <a:pt x="81" y="88"/>
                  <a:pt x="81" y="88"/>
                  <a:pt x="81" y="88"/>
                </a:cubicBezTo>
                <a:cubicBezTo>
                  <a:pt x="80" y="88"/>
                  <a:pt x="80" y="88"/>
                  <a:pt x="80" y="88"/>
                </a:cubicBezTo>
                <a:cubicBezTo>
                  <a:pt x="80" y="88"/>
                  <a:pt x="80" y="88"/>
                  <a:pt x="79" y="88"/>
                </a:cubicBezTo>
                <a:cubicBezTo>
                  <a:pt x="79" y="87"/>
                  <a:pt x="79" y="88"/>
                  <a:pt x="79" y="87"/>
                </a:cubicBezTo>
                <a:cubicBezTo>
                  <a:pt x="78" y="87"/>
                  <a:pt x="78" y="87"/>
                  <a:pt x="77" y="87"/>
                </a:cubicBezTo>
                <a:cubicBezTo>
                  <a:pt x="77" y="87"/>
                  <a:pt x="76" y="87"/>
                  <a:pt x="76" y="87"/>
                </a:cubicBezTo>
                <a:cubicBezTo>
                  <a:pt x="76" y="87"/>
                  <a:pt x="75" y="87"/>
                  <a:pt x="75" y="87"/>
                </a:cubicBezTo>
                <a:cubicBezTo>
                  <a:pt x="75" y="87"/>
                  <a:pt x="75" y="87"/>
                  <a:pt x="75" y="87"/>
                </a:cubicBezTo>
                <a:cubicBezTo>
                  <a:pt x="75" y="87"/>
                  <a:pt x="75" y="87"/>
                  <a:pt x="75" y="87"/>
                </a:cubicBezTo>
                <a:cubicBezTo>
                  <a:pt x="74" y="87"/>
                  <a:pt x="74" y="87"/>
                  <a:pt x="74" y="87"/>
                </a:cubicBezTo>
                <a:cubicBezTo>
                  <a:pt x="74" y="87"/>
                  <a:pt x="74" y="86"/>
                  <a:pt x="74" y="86"/>
                </a:cubicBezTo>
                <a:cubicBezTo>
                  <a:pt x="74" y="86"/>
                  <a:pt x="74" y="86"/>
                  <a:pt x="74" y="86"/>
                </a:cubicBezTo>
                <a:cubicBezTo>
                  <a:pt x="74" y="86"/>
                  <a:pt x="74" y="86"/>
                  <a:pt x="75" y="86"/>
                </a:cubicBezTo>
                <a:cubicBezTo>
                  <a:pt x="75" y="86"/>
                  <a:pt x="75" y="86"/>
                  <a:pt x="75" y="85"/>
                </a:cubicBezTo>
                <a:cubicBezTo>
                  <a:pt x="75" y="85"/>
                  <a:pt x="75" y="85"/>
                  <a:pt x="75" y="85"/>
                </a:cubicBezTo>
                <a:cubicBezTo>
                  <a:pt x="75" y="85"/>
                  <a:pt x="75" y="85"/>
                  <a:pt x="75" y="85"/>
                </a:cubicBezTo>
                <a:cubicBezTo>
                  <a:pt x="75" y="85"/>
                  <a:pt x="76" y="84"/>
                  <a:pt x="75" y="84"/>
                </a:cubicBezTo>
                <a:cubicBezTo>
                  <a:pt x="75" y="84"/>
                  <a:pt x="75" y="84"/>
                  <a:pt x="75" y="84"/>
                </a:cubicBezTo>
                <a:cubicBezTo>
                  <a:pt x="75" y="84"/>
                  <a:pt x="75" y="84"/>
                  <a:pt x="75" y="84"/>
                </a:cubicBezTo>
                <a:cubicBezTo>
                  <a:pt x="74" y="84"/>
                  <a:pt x="74" y="84"/>
                  <a:pt x="74" y="84"/>
                </a:cubicBezTo>
                <a:cubicBezTo>
                  <a:pt x="74" y="84"/>
                  <a:pt x="74" y="84"/>
                  <a:pt x="74" y="84"/>
                </a:cubicBezTo>
                <a:cubicBezTo>
                  <a:pt x="74" y="84"/>
                  <a:pt x="74" y="84"/>
                  <a:pt x="73" y="84"/>
                </a:cubicBezTo>
                <a:cubicBezTo>
                  <a:pt x="73" y="84"/>
                  <a:pt x="73" y="84"/>
                  <a:pt x="73" y="84"/>
                </a:cubicBezTo>
                <a:cubicBezTo>
                  <a:pt x="73" y="84"/>
                  <a:pt x="72" y="84"/>
                  <a:pt x="72" y="83"/>
                </a:cubicBezTo>
                <a:cubicBezTo>
                  <a:pt x="72" y="83"/>
                  <a:pt x="72" y="83"/>
                  <a:pt x="72" y="83"/>
                </a:cubicBezTo>
                <a:cubicBezTo>
                  <a:pt x="71" y="83"/>
                  <a:pt x="71" y="83"/>
                  <a:pt x="71" y="83"/>
                </a:cubicBezTo>
                <a:cubicBezTo>
                  <a:pt x="71" y="83"/>
                  <a:pt x="71" y="83"/>
                  <a:pt x="71" y="83"/>
                </a:cubicBezTo>
                <a:cubicBezTo>
                  <a:pt x="70" y="83"/>
                  <a:pt x="70" y="83"/>
                  <a:pt x="70" y="83"/>
                </a:cubicBezTo>
                <a:cubicBezTo>
                  <a:pt x="70" y="83"/>
                  <a:pt x="70" y="83"/>
                  <a:pt x="70" y="83"/>
                </a:cubicBezTo>
                <a:cubicBezTo>
                  <a:pt x="70" y="83"/>
                  <a:pt x="70" y="83"/>
                  <a:pt x="69" y="83"/>
                </a:cubicBezTo>
                <a:cubicBezTo>
                  <a:pt x="69" y="83"/>
                  <a:pt x="69" y="83"/>
                  <a:pt x="69" y="83"/>
                </a:cubicBezTo>
                <a:cubicBezTo>
                  <a:pt x="68" y="84"/>
                  <a:pt x="69" y="84"/>
                  <a:pt x="68" y="83"/>
                </a:cubicBezTo>
                <a:cubicBezTo>
                  <a:pt x="68" y="83"/>
                  <a:pt x="68" y="83"/>
                  <a:pt x="68" y="83"/>
                </a:cubicBezTo>
                <a:cubicBezTo>
                  <a:pt x="68" y="83"/>
                  <a:pt x="68" y="83"/>
                  <a:pt x="68" y="83"/>
                </a:cubicBezTo>
                <a:cubicBezTo>
                  <a:pt x="67" y="83"/>
                  <a:pt x="67" y="83"/>
                  <a:pt x="67" y="83"/>
                </a:cubicBezTo>
                <a:cubicBezTo>
                  <a:pt x="67" y="83"/>
                  <a:pt x="67" y="83"/>
                  <a:pt x="67" y="83"/>
                </a:cubicBezTo>
                <a:cubicBezTo>
                  <a:pt x="67" y="83"/>
                  <a:pt x="67" y="83"/>
                  <a:pt x="67" y="83"/>
                </a:cubicBezTo>
                <a:cubicBezTo>
                  <a:pt x="67" y="83"/>
                  <a:pt x="67" y="83"/>
                  <a:pt x="67" y="83"/>
                </a:cubicBezTo>
                <a:cubicBezTo>
                  <a:pt x="66" y="83"/>
                  <a:pt x="66" y="83"/>
                  <a:pt x="67" y="83"/>
                </a:cubicBezTo>
                <a:cubicBezTo>
                  <a:pt x="67" y="83"/>
                  <a:pt x="67" y="83"/>
                  <a:pt x="67" y="83"/>
                </a:cubicBezTo>
                <a:cubicBezTo>
                  <a:pt x="67" y="83"/>
                  <a:pt x="67" y="83"/>
                  <a:pt x="67" y="82"/>
                </a:cubicBezTo>
                <a:cubicBezTo>
                  <a:pt x="67" y="82"/>
                  <a:pt x="67" y="82"/>
                  <a:pt x="67" y="82"/>
                </a:cubicBezTo>
                <a:cubicBezTo>
                  <a:pt x="67" y="82"/>
                  <a:pt x="67" y="82"/>
                  <a:pt x="67" y="82"/>
                </a:cubicBezTo>
                <a:cubicBezTo>
                  <a:pt x="67" y="82"/>
                  <a:pt x="67" y="82"/>
                  <a:pt x="68" y="82"/>
                </a:cubicBezTo>
                <a:cubicBezTo>
                  <a:pt x="68" y="82"/>
                  <a:pt x="68" y="82"/>
                  <a:pt x="68" y="82"/>
                </a:cubicBezTo>
                <a:cubicBezTo>
                  <a:pt x="68" y="83"/>
                  <a:pt x="68" y="83"/>
                  <a:pt x="68" y="83"/>
                </a:cubicBezTo>
                <a:cubicBezTo>
                  <a:pt x="68" y="83"/>
                  <a:pt x="68" y="83"/>
                  <a:pt x="68" y="83"/>
                </a:cubicBezTo>
                <a:cubicBezTo>
                  <a:pt x="68" y="83"/>
                  <a:pt x="68" y="83"/>
                  <a:pt x="68" y="83"/>
                </a:cubicBezTo>
                <a:cubicBezTo>
                  <a:pt x="68" y="83"/>
                  <a:pt x="68" y="82"/>
                  <a:pt x="69" y="82"/>
                </a:cubicBezTo>
                <a:cubicBezTo>
                  <a:pt x="69" y="82"/>
                  <a:pt x="69" y="82"/>
                  <a:pt x="69" y="82"/>
                </a:cubicBezTo>
                <a:cubicBezTo>
                  <a:pt x="69" y="82"/>
                  <a:pt x="69" y="82"/>
                  <a:pt x="69" y="82"/>
                </a:cubicBezTo>
                <a:cubicBezTo>
                  <a:pt x="69" y="82"/>
                  <a:pt x="69" y="82"/>
                  <a:pt x="69" y="81"/>
                </a:cubicBezTo>
                <a:cubicBezTo>
                  <a:pt x="69" y="81"/>
                  <a:pt x="69" y="81"/>
                  <a:pt x="69" y="81"/>
                </a:cubicBezTo>
                <a:cubicBezTo>
                  <a:pt x="69" y="81"/>
                  <a:pt x="69" y="81"/>
                  <a:pt x="69" y="81"/>
                </a:cubicBezTo>
                <a:cubicBezTo>
                  <a:pt x="70" y="81"/>
                  <a:pt x="70" y="81"/>
                  <a:pt x="70" y="81"/>
                </a:cubicBezTo>
                <a:cubicBezTo>
                  <a:pt x="70" y="81"/>
                  <a:pt x="70" y="81"/>
                  <a:pt x="70" y="81"/>
                </a:cubicBezTo>
                <a:cubicBezTo>
                  <a:pt x="70" y="81"/>
                  <a:pt x="71" y="81"/>
                  <a:pt x="71" y="80"/>
                </a:cubicBezTo>
                <a:cubicBezTo>
                  <a:pt x="71" y="80"/>
                  <a:pt x="70" y="80"/>
                  <a:pt x="71" y="80"/>
                </a:cubicBezTo>
                <a:cubicBezTo>
                  <a:pt x="71" y="79"/>
                  <a:pt x="71" y="79"/>
                  <a:pt x="71" y="79"/>
                </a:cubicBezTo>
                <a:cubicBezTo>
                  <a:pt x="71" y="78"/>
                  <a:pt x="71" y="78"/>
                  <a:pt x="71" y="78"/>
                </a:cubicBezTo>
                <a:cubicBezTo>
                  <a:pt x="71" y="78"/>
                  <a:pt x="71" y="78"/>
                  <a:pt x="71" y="78"/>
                </a:cubicBezTo>
                <a:cubicBezTo>
                  <a:pt x="72" y="78"/>
                  <a:pt x="72" y="78"/>
                  <a:pt x="72" y="77"/>
                </a:cubicBezTo>
                <a:cubicBezTo>
                  <a:pt x="72" y="77"/>
                  <a:pt x="72" y="77"/>
                  <a:pt x="72" y="77"/>
                </a:cubicBezTo>
                <a:cubicBezTo>
                  <a:pt x="72" y="77"/>
                  <a:pt x="72" y="77"/>
                  <a:pt x="72" y="77"/>
                </a:cubicBezTo>
                <a:cubicBezTo>
                  <a:pt x="72" y="77"/>
                  <a:pt x="72" y="77"/>
                  <a:pt x="72" y="77"/>
                </a:cubicBezTo>
                <a:cubicBezTo>
                  <a:pt x="72" y="77"/>
                  <a:pt x="72" y="77"/>
                  <a:pt x="72" y="77"/>
                </a:cubicBezTo>
                <a:cubicBezTo>
                  <a:pt x="72" y="78"/>
                  <a:pt x="73" y="78"/>
                  <a:pt x="73" y="78"/>
                </a:cubicBezTo>
                <a:cubicBezTo>
                  <a:pt x="73" y="78"/>
                  <a:pt x="73" y="78"/>
                  <a:pt x="73" y="78"/>
                </a:cubicBezTo>
                <a:cubicBezTo>
                  <a:pt x="73" y="78"/>
                  <a:pt x="73" y="78"/>
                  <a:pt x="73" y="77"/>
                </a:cubicBezTo>
                <a:cubicBezTo>
                  <a:pt x="73" y="77"/>
                  <a:pt x="73" y="77"/>
                  <a:pt x="73" y="77"/>
                </a:cubicBezTo>
                <a:cubicBezTo>
                  <a:pt x="74" y="77"/>
                  <a:pt x="74" y="77"/>
                  <a:pt x="74" y="77"/>
                </a:cubicBezTo>
                <a:cubicBezTo>
                  <a:pt x="74" y="77"/>
                  <a:pt x="74" y="77"/>
                  <a:pt x="74" y="77"/>
                </a:cubicBezTo>
                <a:cubicBezTo>
                  <a:pt x="74" y="77"/>
                  <a:pt x="74" y="77"/>
                  <a:pt x="75" y="78"/>
                </a:cubicBezTo>
                <a:cubicBezTo>
                  <a:pt x="75" y="78"/>
                  <a:pt x="75" y="78"/>
                  <a:pt x="75" y="78"/>
                </a:cubicBezTo>
                <a:cubicBezTo>
                  <a:pt x="75" y="78"/>
                  <a:pt x="75" y="78"/>
                  <a:pt x="75" y="78"/>
                </a:cubicBezTo>
                <a:cubicBezTo>
                  <a:pt x="75" y="78"/>
                  <a:pt x="76" y="78"/>
                  <a:pt x="76" y="78"/>
                </a:cubicBezTo>
                <a:cubicBezTo>
                  <a:pt x="76" y="78"/>
                  <a:pt x="76" y="78"/>
                  <a:pt x="76" y="78"/>
                </a:cubicBezTo>
                <a:cubicBezTo>
                  <a:pt x="76" y="78"/>
                  <a:pt x="76" y="78"/>
                  <a:pt x="76" y="78"/>
                </a:cubicBezTo>
                <a:cubicBezTo>
                  <a:pt x="76" y="78"/>
                  <a:pt x="77" y="78"/>
                  <a:pt x="77" y="78"/>
                </a:cubicBezTo>
                <a:cubicBezTo>
                  <a:pt x="77" y="78"/>
                  <a:pt x="77" y="78"/>
                  <a:pt x="77" y="78"/>
                </a:cubicBezTo>
                <a:cubicBezTo>
                  <a:pt x="77" y="78"/>
                  <a:pt x="77" y="78"/>
                  <a:pt x="77" y="78"/>
                </a:cubicBezTo>
                <a:cubicBezTo>
                  <a:pt x="77" y="78"/>
                  <a:pt x="77" y="78"/>
                  <a:pt x="77" y="78"/>
                </a:cubicBezTo>
                <a:cubicBezTo>
                  <a:pt x="77" y="78"/>
                  <a:pt x="77" y="78"/>
                  <a:pt x="77" y="78"/>
                </a:cubicBezTo>
                <a:cubicBezTo>
                  <a:pt x="77" y="78"/>
                  <a:pt x="77" y="78"/>
                  <a:pt x="77" y="78"/>
                </a:cubicBezTo>
                <a:cubicBezTo>
                  <a:pt x="77" y="78"/>
                  <a:pt x="78" y="78"/>
                  <a:pt x="78" y="78"/>
                </a:cubicBezTo>
                <a:cubicBezTo>
                  <a:pt x="78" y="78"/>
                  <a:pt x="78" y="78"/>
                  <a:pt x="78" y="78"/>
                </a:cubicBezTo>
                <a:cubicBezTo>
                  <a:pt x="78" y="78"/>
                  <a:pt x="78" y="78"/>
                  <a:pt x="78" y="78"/>
                </a:cubicBezTo>
                <a:cubicBezTo>
                  <a:pt x="78" y="78"/>
                  <a:pt x="78" y="78"/>
                  <a:pt x="78" y="78"/>
                </a:cubicBezTo>
                <a:cubicBezTo>
                  <a:pt x="79" y="78"/>
                  <a:pt x="79" y="78"/>
                  <a:pt x="79" y="78"/>
                </a:cubicBezTo>
                <a:cubicBezTo>
                  <a:pt x="78" y="78"/>
                  <a:pt x="78" y="78"/>
                  <a:pt x="78" y="78"/>
                </a:cubicBezTo>
                <a:cubicBezTo>
                  <a:pt x="78" y="78"/>
                  <a:pt x="79" y="78"/>
                  <a:pt x="79" y="77"/>
                </a:cubicBezTo>
                <a:cubicBezTo>
                  <a:pt x="78" y="77"/>
                  <a:pt x="78" y="77"/>
                  <a:pt x="78" y="77"/>
                </a:cubicBezTo>
                <a:cubicBezTo>
                  <a:pt x="78" y="77"/>
                  <a:pt x="79" y="77"/>
                  <a:pt x="79" y="77"/>
                </a:cubicBezTo>
                <a:cubicBezTo>
                  <a:pt x="79" y="77"/>
                  <a:pt x="79" y="77"/>
                  <a:pt x="79" y="77"/>
                </a:cubicBezTo>
                <a:cubicBezTo>
                  <a:pt x="79" y="77"/>
                  <a:pt x="79" y="77"/>
                  <a:pt x="79" y="77"/>
                </a:cubicBezTo>
                <a:cubicBezTo>
                  <a:pt x="80" y="77"/>
                  <a:pt x="79" y="78"/>
                  <a:pt x="80" y="77"/>
                </a:cubicBezTo>
                <a:cubicBezTo>
                  <a:pt x="80" y="77"/>
                  <a:pt x="80" y="77"/>
                  <a:pt x="80" y="77"/>
                </a:cubicBezTo>
                <a:cubicBezTo>
                  <a:pt x="81" y="77"/>
                  <a:pt x="81" y="77"/>
                  <a:pt x="81" y="78"/>
                </a:cubicBezTo>
                <a:cubicBezTo>
                  <a:pt x="81" y="78"/>
                  <a:pt x="81" y="78"/>
                  <a:pt x="81" y="78"/>
                </a:cubicBezTo>
                <a:cubicBezTo>
                  <a:pt x="81" y="78"/>
                  <a:pt x="81" y="78"/>
                  <a:pt x="82" y="79"/>
                </a:cubicBezTo>
                <a:cubicBezTo>
                  <a:pt x="82" y="79"/>
                  <a:pt x="83" y="79"/>
                  <a:pt x="83" y="79"/>
                </a:cubicBezTo>
                <a:cubicBezTo>
                  <a:pt x="83" y="79"/>
                  <a:pt x="83" y="79"/>
                  <a:pt x="83" y="79"/>
                </a:cubicBezTo>
                <a:cubicBezTo>
                  <a:pt x="83" y="79"/>
                  <a:pt x="83" y="79"/>
                  <a:pt x="83" y="79"/>
                </a:cubicBezTo>
                <a:cubicBezTo>
                  <a:pt x="84" y="79"/>
                  <a:pt x="84" y="79"/>
                  <a:pt x="84" y="79"/>
                </a:cubicBezTo>
                <a:cubicBezTo>
                  <a:pt x="84" y="79"/>
                  <a:pt x="84" y="79"/>
                  <a:pt x="84" y="79"/>
                </a:cubicBezTo>
                <a:cubicBezTo>
                  <a:pt x="84" y="79"/>
                  <a:pt x="84" y="79"/>
                  <a:pt x="85" y="79"/>
                </a:cubicBezTo>
                <a:cubicBezTo>
                  <a:pt x="85" y="79"/>
                  <a:pt x="85" y="79"/>
                  <a:pt x="85" y="79"/>
                </a:cubicBezTo>
                <a:cubicBezTo>
                  <a:pt x="85" y="79"/>
                  <a:pt x="84" y="79"/>
                  <a:pt x="85" y="79"/>
                </a:cubicBezTo>
                <a:cubicBezTo>
                  <a:pt x="85" y="79"/>
                  <a:pt x="85" y="80"/>
                  <a:pt x="86" y="80"/>
                </a:cubicBezTo>
                <a:cubicBezTo>
                  <a:pt x="86" y="80"/>
                  <a:pt x="86" y="80"/>
                  <a:pt x="87" y="80"/>
                </a:cubicBezTo>
                <a:cubicBezTo>
                  <a:pt x="87" y="79"/>
                  <a:pt x="87" y="79"/>
                  <a:pt x="87" y="79"/>
                </a:cubicBezTo>
                <a:cubicBezTo>
                  <a:pt x="87" y="79"/>
                  <a:pt x="87" y="79"/>
                  <a:pt x="87" y="79"/>
                </a:cubicBezTo>
                <a:cubicBezTo>
                  <a:pt x="87" y="79"/>
                  <a:pt x="87" y="79"/>
                  <a:pt x="87" y="79"/>
                </a:cubicBezTo>
                <a:cubicBezTo>
                  <a:pt x="87" y="80"/>
                  <a:pt x="87" y="80"/>
                  <a:pt x="87" y="80"/>
                </a:cubicBezTo>
                <a:cubicBezTo>
                  <a:pt x="87" y="80"/>
                  <a:pt x="87" y="80"/>
                  <a:pt x="87" y="80"/>
                </a:cubicBezTo>
                <a:cubicBezTo>
                  <a:pt x="87" y="79"/>
                  <a:pt x="87" y="79"/>
                  <a:pt x="87" y="79"/>
                </a:cubicBezTo>
                <a:cubicBezTo>
                  <a:pt x="87" y="79"/>
                  <a:pt x="88" y="79"/>
                  <a:pt x="88" y="80"/>
                </a:cubicBezTo>
                <a:cubicBezTo>
                  <a:pt x="88" y="80"/>
                  <a:pt x="88" y="80"/>
                  <a:pt x="88" y="81"/>
                </a:cubicBezTo>
                <a:cubicBezTo>
                  <a:pt x="89" y="81"/>
                  <a:pt x="89" y="81"/>
                  <a:pt x="89" y="81"/>
                </a:cubicBezTo>
                <a:cubicBezTo>
                  <a:pt x="89" y="81"/>
                  <a:pt x="89" y="81"/>
                  <a:pt x="89" y="81"/>
                </a:cubicBezTo>
                <a:cubicBezTo>
                  <a:pt x="89" y="81"/>
                  <a:pt x="89" y="82"/>
                  <a:pt x="89" y="82"/>
                </a:cubicBezTo>
                <a:cubicBezTo>
                  <a:pt x="89" y="82"/>
                  <a:pt x="89" y="82"/>
                  <a:pt x="89" y="83"/>
                </a:cubicBezTo>
                <a:cubicBezTo>
                  <a:pt x="89" y="83"/>
                  <a:pt x="89" y="83"/>
                  <a:pt x="90" y="83"/>
                </a:cubicBezTo>
                <a:cubicBezTo>
                  <a:pt x="90" y="83"/>
                  <a:pt x="90" y="83"/>
                  <a:pt x="90" y="83"/>
                </a:cubicBezTo>
                <a:cubicBezTo>
                  <a:pt x="90" y="83"/>
                  <a:pt x="90" y="83"/>
                  <a:pt x="90" y="83"/>
                </a:cubicBezTo>
                <a:cubicBezTo>
                  <a:pt x="90" y="83"/>
                  <a:pt x="90" y="83"/>
                  <a:pt x="91" y="83"/>
                </a:cubicBezTo>
                <a:cubicBezTo>
                  <a:pt x="91" y="83"/>
                  <a:pt x="91" y="83"/>
                  <a:pt x="91" y="83"/>
                </a:cubicBezTo>
                <a:cubicBezTo>
                  <a:pt x="91" y="83"/>
                  <a:pt x="91" y="83"/>
                  <a:pt x="91" y="83"/>
                </a:cubicBezTo>
                <a:cubicBezTo>
                  <a:pt x="91" y="83"/>
                  <a:pt x="91" y="83"/>
                  <a:pt x="91" y="83"/>
                </a:cubicBezTo>
                <a:cubicBezTo>
                  <a:pt x="91" y="83"/>
                  <a:pt x="91" y="83"/>
                  <a:pt x="91" y="83"/>
                </a:cubicBezTo>
                <a:cubicBezTo>
                  <a:pt x="92" y="83"/>
                  <a:pt x="92" y="83"/>
                  <a:pt x="92" y="83"/>
                </a:cubicBezTo>
                <a:cubicBezTo>
                  <a:pt x="92" y="83"/>
                  <a:pt x="92" y="83"/>
                  <a:pt x="92" y="83"/>
                </a:cubicBezTo>
                <a:cubicBezTo>
                  <a:pt x="93" y="83"/>
                  <a:pt x="92" y="83"/>
                  <a:pt x="92" y="83"/>
                </a:cubicBezTo>
                <a:cubicBezTo>
                  <a:pt x="92" y="83"/>
                  <a:pt x="93" y="84"/>
                  <a:pt x="94" y="84"/>
                </a:cubicBezTo>
                <a:cubicBezTo>
                  <a:pt x="95" y="83"/>
                  <a:pt x="95" y="83"/>
                  <a:pt x="95" y="83"/>
                </a:cubicBezTo>
                <a:cubicBezTo>
                  <a:pt x="95" y="83"/>
                  <a:pt x="96" y="83"/>
                  <a:pt x="96" y="83"/>
                </a:cubicBezTo>
                <a:cubicBezTo>
                  <a:pt x="96" y="83"/>
                  <a:pt x="97" y="83"/>
                  <a:pt x="97" y="84"/>
                </a:cubicBezTo>
                <a:cubicBezTo>
                  <a:pt x="97" y="84"/>
                  <a:pt x="98" y="84"/>
                  <a:pt x="98" y="84"/>
                </a:cubicBezTo>
                <a:cubicBezTo>
                  <a:pt x="99" y="84"/>
                  <a:pt x="99" y="84"/>
                  <a:pt x="99" y="84"/>
                </a:cubicBezTo>
                <a:cubicBezTo>
                  <a:pt x="99" y="84"/>
                  <a:pt x="100" y="83"/>
                  <a:pt x="100" y="83"/>
                </a:cubicBezTo>
                <a:cubicBezTo>
                  <a:pt x="100" y="83"/>
                  <a:pt x="100" y="83"/>
                  <a:pt x="100" y="84"/>
                </a:cubicBezTo>
                <a:cubicBezTo>
                  <a:pt x="100" y="84"/>
                  <a:pt x="100" y="84"/>
                  <a:pt x="101" y="84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02" y="84"/>
                  <a:pt x="102" y="84"/>
                  <a:pt x="102" y="84"/>
                </a:cubicBezTo>
                <a:cubicBezTo>
                  <a:pt x="102" y="84"/>
                  <a:pt x="102" y="84"/>
                  <a:pt x="102" y="83"/>
                </a:cubicBezTo>
                <a:cubicBezTo>
                  <a:pt x="102" y="83"/>
                  <a:pt x="103" y="83"/>
                  <a:pt x="103" y="83"/>
                </a:cubicBezTo>
                <a:cubicBezTo>
                  <a:pt x="102" y="83"/>
                  <a:pt x="102" y="83"/>
                  <a:pt x="102" y="83"/>
                </a:cubicBezTo>
                <a:cubicBezTo>
                  <a:pt x="103" y="83"/>
                  <a:pt x="103" y="83"/>
                  <a:pt x="103" y="83"/>
                </a:cubicBezTo>
                <a:cubicBezTo>
                  <a:pt x="103" y="82"/>
                  <a:pt x="103" y="82"/>
                  <a:pt x="103" y="82"/>
                </a:cubicBezTo>
                <a:cubicBezTo>
                  <a:pt x="103" y="82"/>
                  <a:pt x="103" y="82"/>
                  <a:pt x="103" y="81"/>
                </a:cubicBezTo>
                <a:cubicBezTo>
                  <a:pt x="103" y="81"/>
                  <a:pt x="103" y="81"/>
                  <a:pt x="104" y="81"/>
                </a:cubicBezTo>
                <a:cubicBezTo>
                  <a:pt x="104" y="81"/>
                  <a:pt x="104" y="81"/>
                  <a:pt x="104" y="80"/>
                </a:cubicBezTo>
                <a:cubicBezTo>
                  <a:pt x="104" y="80"/>
                  <a:pt x="105" y="80"/>
                  <a:pt x="105" y="80"/>
                </a:cubicBezTo>
                <a:cubicBezTo>
                  <a:pt x="105" y="80"/>
                  <a:pt x="105" y="80"/>
                  <a:pt x="105" y="80"/>
                </a:cubicBezTo>
                <a:cubicBezTo>
                  <a:pt x="106" y="80"/>
                  <a:pt x="106" y="80"/>
                  <a:pt x="106" y="80"/>
                </a:cubicBezTo>
                <a:cubicBezTo>
                  <a:pt x="106" y="80"/>
                  <a:pt x="106" y="81"/>
                  <a:pt x="106" y="81"/>
                </a:cubicBezTo>
                <a:cubicBezTo>
                  <a:pt x="106" y="81"/>
                  <a:pt x="106" y="81"/>
                  <a:pt x="106" y="81"/>
                </a:cubicBezTo>
                <a:cubicBezTo>
                  <a:pt x="106" y="82"/>
                  <a:pt x="106" y="82"/>
                  <a:pt x="107" y="82"/>
                </a:cubicBezTo>
                <a:cubicBezTo>
                  <a:pt x="107" y="82"/>
                  <a:pt x="107" y="82"/>
                  <a:pt x="107" y="82"/>
                </a:cubicBezTo>
                <a:cubicBezTo>
                  <a:pt x="108" y="82"/>
                  <a:pt x="108" y="82"/>
                  <a:pt x="108" y="82"/>
                </a:cubicBezTo>
                <a:cubicBezTo>
                  <a:pt x="109" y="82"/>
                  <a:pt x="109" y="82"/>
                  <a:pt x="109" y="82"/>
                </a:cubicBezTo>
                <a:cubicBezTo>
                  <a:pt x="109" y="82"/>
                  <a:pt x="109" y="82"/>
                  <a:pt x="109" y="82"/>
                </a:cubicBezTo>
                <a:cubicBezTo>
                  <a:pt x="110" y="82"/>
                  <a:pt x="110" y="82"/>
                  <a:pt x="110" y="83"/>
                </a:cubicBezTo>
                <a:cubicBezTo>
                  <a:pt x="110" y="83"/>
                  <a:pt x="110" y="83"/>
                  <a:pt x="110" y="83"/>
                </a:cubicBezTo>
                <a:cubicBezTo>
                  <a:pt x="110" y="83"/>
                  <a:pt x="110" y="83"/>
                  <a:pt x="111" y="83"/>
                </a:cubicBezTo>
                <a:cubicBezTo>
                  <a:pt x="111" y="83"/>
                  <a:pt x="111" y="83"/>
                  <a:pt x="111" y="83"/>
                </a:cubicBezTo>
                <a:cubicBezTo>
                  <a:pt x="112" y="83"/>
                  <a:pt x="112" y="83"/>
                  <a:pt x="112" y="83"/>
                </a:cubicBezTo>
                <a:cubicBezTo>
                  <a:pt x="112" y="83"/>
                  <a:pt x="112" y="83"/>
                  <a:pt x="112" y="83"/>
                </a:cubicBezTo>
                <a:cubicBezTo>
                  <a:pt x="112" y="83"/>
                  <a:pt x="112" y="83"/>
                  <a:pt x="112" y="83"/>
                </a:cubicBezTo>
                <a:cubicBezTo>
                  <a:pt x="112" y="83"/>
                  <a:pt x="112" y="84"/>
                  <a:pt x="113" y="84"/>
                </a:cubicBezTo>
                <a:cubicBezTo>
                  <a:pt x="113" y="84"/>
                  <a:pt x="113" y="84"/>
                  <a:pt x="113" y="84"/>
                </a:cubicBezTo>
                <a:cubicBezTo>
                  <a:pt x="114" y="84"/>
                  <a:pt x="114" y="84"/>
                  <a:pt x="114" y="84"/>
                </a:cubicBezTo>
                <a:cubicBezTo>
                  <a:pt x="114" y="84"/>
                  <a:pt x="114" y="83"/>
                  <a:pt x="115" y="83"/>
                </a:cubicBezTo>
                <a:cubicBezTo>
                  <a:pt x="115" y="83"/>
                  <a:pt x="115" y="83"/>
                  <a:pt x="115" y="84"/>
                </a:cubicBezTo>
                <a:cubicBezTo>
                  <a:pt x="115" y="84"/>
                  <a:pt x="115" y="84"/>
                  <a:pt x="116" y="84"/>
                </a:cubicBezTo>
                <a:cubicBezTo>
                  <a:pt x="116" y="84"/>
                  <a:pt x="116" y="84"/>
                  <a:pt x="116" y="84"/>
                </a:cubicBezTo>
                <a:cubicBezTo>
                  <a:pt x="116" y="83"/>
                  <a:pt x="116" y="83"/>
                  <a:pt x="116" y="83"/>
                </a:cubicBezTo>
                <a:cubicBezTo>
                  <a:pt x="116" y="83"/>
                  <a:pt x="116" y="83"/>
                  <a:pt x="116" y="84"/>
                </a:cubicBezTo>
                <a:cubicBezTo>
                  <a:pt x="116" y="84"/>
                  <a:pt x="116" y="84"/>
                  <a:pt x="116" y="84"/>
                </a:cubicBezTo>
                <a:cubicBezTo>
                  <a:pt x="116" y="84"/>
                  <a:pt x="116" y="84"/>
                  <a:pt x="116" y="84"/>
                </a:cubicBezTo>
                <a:cubicBezTo>
                  <a:pt x="116" y="84"/>
                  <a:pt x="116" y="84"/>
                  <a:pt x="116" y="84"/>
                </a:cubicBezTo>
                <a:cubicBezTo>
                  <a:pt x="116" y="84"/>
                  <a:pt x="117" y="84"/>
                  <a:pt x="117" y="84"/>
                </a:cubicBezTo>
                <a:cubicBezTo>
                  <a:pt x="117" y="84"/>
                  <a:pt x="116" y="84"/>
                  <a:pt x="116" y="85"/>
                </a:cubicBezTo>
                <a:cubicBezTo>
                  <a:pt x="116" y="85"/>
                  <a:pt x="117" y="85"/>
                  <a:pt x="117" y="85"/>
                </a:cubicBezTo>
                <a:cubicBezTo>
                  <a:pt x="117" y="85"/>
                  <a:pt x="116" y="85"/>
                  <a:pt x="116" y="85"/>
                </a:cubicBezTo>
                <a:cubicBezTo>
                  <a:pt x="116" y="85"/>
                  <a:pt x="116" y="85"/>
                  <a:pt x="116" y="85"/>
                </a:cubicBezTo>
                <a:cubicBezTo>
                  <a:pt x="117" y="85"/>
                  <a:pt x="117" y="85"/>
                  <a:pt x="117" y="85"/>
                </a:cubicBezTo>
                <a:cubicBezTo>
                  <a:pt x="117" y="86"/>
                  <a:pt x="117" y="86"/>
                  <a:pt x="117" y="86"/>
                </a:cubicBezTo>
                <a:cubicBezTo>
                  <a:pt x="117" y="86"/>
                  <a:pt x="117" y="86"/>
                  <a:pt x="117" y="86"/>
                </a:cubicBezTo>
                <a:cubicBezTo>
                  <a:pt x="117" y="86"/>
                  <a:pt x="117" y="86"/>
                  <a:pt x="117" y="86"/>
                </a:cubicBezTo>
                <a:cubicBezTo>
                  <a:pt x="117" y="86"/>
                  <a:pt x="118" y="86"/>
                  <a:pt x="118" y="86"/>
                </a:cubicBezTo>
                <a:cubicBezTo>
                  <a:pt x="118" y="86"/>
                  <a:pt x="118" y="86"/>
                  <a:pt x="118" y="87"/>
                </a:cubicBezTo>
                <a:cubicBezTo>
                  <a:pt x="118" y="87"/>
                  <a:pt x="118" y="87"/>
                  <a:pt x="118" y="87"/>
                </a:cubicBezTo>
                <a:cubicBezTo>
                  <a:pt x="118" y="87"/>
                  <a:pt x="118" y="87"/>
                  <a:pt x="118" y="87"/>
                </a:cubicBezTo>
                <a:cubicBezTo>
                  <a:pt x="118" y="87"/>
                  <a:pt x="118" y="87"/>
                  <a:pt x="118" y="88"/>
                </a:cubicBezTo>
                <a:cubicBezTo>
                  <a:pt x="118" y="88"/>
                  <a:pt x="118" y="88"/>
                  <a:pt x="118" y="88"/>
                </a:cubicBezTo>
                <a:cubicBezTo>
                  <a:pt x="118" y="88"/>
                  <a:pt x="118" y="88"/>
                  <a:pt x="118" y="88"/>
                </a:cubicBezTo>
                <a:cubicBezTo>
                  <a:pt x="118" y="88"/>
                  <a:pt x="118" y="88"/>
                  <a:pt x="118" y="88"/>
                </a:cubicBezTo>
                <a:cubicBezTo>
                  <a:pt x="118" y="88"/>
                  <a:pt x="118" y="88"/>
                  <a:pt x="118" y="88"/>
                </a:cubicBezTo>
                <a:cubicBezTo>
                  <a:pt x="118" y="89"/>
                  <a:pt x="119" y="89"/>
                  <a:pt x="119" y="89"/>
                </a:cubicBezTo>
                <a:cubicBezTo>
                  <a:pt x="119" y="89"/>
                  <a:pt x="119" y="89"/>
                  <a:pt x="119" y="89"/>
                </a:cubicBezTo>
                <a:cubicBezTo>
                  <a:pt x="119" y="89"/>
                  <a:pt x="119" y="89"/>
                  <a:pt x="119" y="89"/>
                </a:cubicBezTo>
                <a:cubicBezTo>
                  <a:pt x="119" y="89"/>
                  <a:pt x="119" y="89"/>
                  <a:pt x="119" y="89"/>
                </a:cubicBezTo>
                <a:cubicBezTo>
                  <a:pt x="119" y="89"/>
                  <a:pt x="120" y="89"/>
                  <a:pt x="120" y="89"/>
                </a:cubicBezTo>
                <a:cubicBezTo>
                  <a:pt x="120" y="89"/>
                  <a:pt x="120" y="89"/>
                  <a:pt x="120" y="89"/>
                </a:cubicBezTo>
                <a:cubicBezTo>
                  <a:pt x="120" y="89"/>
                  <a:pt x="120" y="89"/>
                  <a:pt x="120" y="89"/>
                </a:cubicBezTo>
                <a:cubicBezTo>
                  <a:pt x="120" y="89"/>
                  <a:pt x="120" y="89"/>
                  <a:pt x="120" y="89"/>
                </a:cubicBezTo>
                <a:cubicBezTo>
                  <a:pt x="120" y="89"/>
                  <a:pt x="120" y="89"/>
                  <a:pt x="120" y="89"/>
                </a:cubicBezTo>
                <a:cubicBezTo>
                  <a:pt x="121" y="89"/>
                  <a:pt x="121" y="89"/>
                  <a:pt x="121" y="90"/>
                </a:cubicBezTo>
                <a:cubicBezTo>
                  <a:pt x="121" y="90"/>
                  <a:pt x="121" y="90"/>
                  <a:pt x="121" y="90"/>
                </a:cubicBezTo>
                <a:cubicBezTo>
                  <a:pt x="121" y="90"/>
                  <a:pt x="121" y="90"/>
                  <a:pt x="121" y="90"/>
                </a:cubicBezTo>
                <a:cubicBezTo>
                  <a:pt x="122" y="90"/>
                  <a:pt x="122" y="89"/>
                  <a:pt x="122" y="89"/>
                </a:cubicBezTo>
                <a:cubicBezTo>
                  <a:pt x="122" y="89"/>
                  <a:pt x="122" y="89"/>
                  <a:pt x="122" y="89"/>
                </a:cubicBezTo>
                <a:cubicBezTo>
                  <a:pt x="123" y="89"/>
                  <a:pt x="123" y="89"/>
                  <a:pt x="123" y="89"/>
                </a:cubicBezTo>
                <a:cubicBezTo>
                  <a:pt x="123" y="89"/>
                  <a:pt x="124" y="89"/>
                  <a:pt x="124" y="89"/>
                </a:cubicBezTo>
                <a:cubicBezTo>
                  <a:pt x="124" y="89"/>
                  <a:pt x="124" y="89"/>
                  <a:pt x="124" y="89"/>
                </a:cubicBezTo>
                <a:cubicBezTo>
                  <a:pt x="124" y="89"/>
                  <a:pt x="125" y="89"/>
                  <a:pt x="125" y="89"/>
                </a:cubicBezTo>
                <a:cubicBezTo>
                  <a:pt x="125" y="89"/>
                  <a:pt x="125" y="89"/>
                  <a:pt x="125" y="89"/>
                </a:cubicBezTo>
                <a:cubicBezTo>
                  <a:pt x="125" y="89"/>
                  <a:pt x="125" y="89"/>
                  <a:pt x="125" y="89"/>
                </a:cubicBezTo>
                <a:cubicBezTo>
                  <a:pt x="126" y="89"/>
                  <a:pt x="126" y="89"/>
                  <a:pt x="126" y="89"/>
                </a:cubicBezTo>
                <a:cubicBezTo>
                  <a:pt x="126" y="88"/>
                  <a:pt x="126" y="88"/>
                  <a:pt x="126" y="89"/>
                </a:cubicBezTo>
                <a:cubicBezTo>
                  <a:pt x="126" y="89"/>
                  <a:pt x="126" y="89"/>
                  <a:pt x="126" y="89"/>
                </a:cubicBezTo>
                <a:cubicBezTo>
                  <a:pt x="126" y="89"/>
                  <a:pt x="127" y="89"/>
                  <a:pt x="127" y="89"/>
                </a:cubicBezTo>
                <a:cubicBezTo>
                  <a:pt x="127" y="89"/>
                  <a:pt x="127" y="89"/>
                  <a:pt x="127" y="89"/>
                </a:cubicBezTo>
                <a:cubicBezTo>
                  <a:pt x="127" y="89"/>
                  <a:pt x="127" y="89"/>
                  <a:pt x="128" y="89"/>
                </a:cubicBezTo>
                <a:cubicBezTo>
                  <a:pt x="128" y="89"/>
                  <a:pt x="127" y="90"/>
                  <a:pt x="128" y="90"/>
                </a:cubicBezTo>
                <a:cubicBezTo>
                  <a:pt x="128" y="90"/>
                  <a:pt x="128" y="89"/>
                  <a:pt x="128" y="90"/>
                </a:cubicBezTo>
                <a:cubicBezTo>
                  <a:pt x="129" y="90"/>
                  <a:pt x="129" y="90"/>
                  <a:pt x="129" y="90"/>
                </a:cubicBezTo>
                <a:cubicBezTo>
                  <a:pt x="129" y="90"/>
                  <a:pt x="129" y="91"/>
                  <a:pt x="129" y="91"/>
                </a:cubicBezTo>
                <a:cubicBezTo>
                  <a:pt x="129" y="91"/>
                  <a:pt x="129" y="91"/>
                  <a:pt x="129" y="91"/>
                </a:cubicBezTo>
                <a:cubicBezTo>
                  <a:pt x="129" y="91"/>
                  <a:pt x="129" y="92"/>
                  <a:pt x="129" y="92"/>
                </a:cubicBezTo>
                <a:cubicBezTo>
                  <a:pt x="129" y="92"/>
                  <a:pt x="128" y="92"/>
                  <a:pt x="128" y="92"/>
                </a:cubicBezTo>
                <a:cubicBezTo>
                  <a:pt x="128" y="93"/>
                  <a:pt x="128" y="93"/>
                  <a:pt x="128" y="93"/>
                </a:cubicBezTo>
                <a:cubicBezTo>
                  <a:pt x="128" y="93"/>
                  <a:pt x="128" y="93"/>
                  <a:pt x="128" y="93"/>
                </a:cubicBezTo>
                <a:cubicBezTo>
                  <a:pt x="128" y="93"/>
                  <a:pt x="128" y="94"/>
                  <a:pt x="128" y="94"/>
                </a:cubicBezTo>
                <a:cubicBezTo>
                  <a:pt x="128" y="94"/>
                  <a:pt x="128" y="94"/>
                  <a:pt x="128" y="94"/>
                </a:cubicBezTo>
                <a:cubicBezTo>
                  <a:pt x="128" y="94"/>
                  <a:pt x="128" y="94"/>
                  <a:pt x="128" y="94"/>
                </a:cubicBezTo>
                <a:cubicBezTo>
                  <a:pt x="128" y="94"/>
                  <a:pt x="128" y="94"/>
                  <a:pt x="128" y="95"/>
                </a:cubicBezTo>
                <a:cubicBezTo>
                  <a:pt x="128" y="95"/>
                  <a:pt x="128" y="95"/>
                  <a:pt x="128" y="95"/>
                </a:cubicBezTo>
                <a:cubicBezTo>
                  <a:pt x="128" y="95"/>
                  <a:pt x="128" y="94"/>
                  <a:pt x="128" y="94"/>
                </a:cubicBezTo>
                <a:cubicBezTo>
                  <a:pt x="128" y="94"/>
                  <a:pt x="128" y="94"/>
                  <a:pt x="128" y="94"/>
                </a:cubicBezTo>
                <a:cubicBezTo>
                  <a:pt x="128" y="94"/>
                  <a:pt x="128" y="95"/>
                  <a:pt x="129" y="95"/>
                </a:cubicBezTo>
                <a:cubicBezTo>
                  <a:pt x="129" y="95"/>
                  <a:pt x="129" y="95"/>
                  <a:pt x="129" y="95"/>
                </a:cubicBezTo>
                <a:cubicBezTo>
                  <a:pt x="129" y="95"/>
                  <a:pt x="129" y="95"/>
                  <a:pt x="129" y="95"/>
                </a:cubicBezTo>
                <a:cubicBezTo>
                  <a:pt x="129" y="95"/>
                  <a:pt x="129" y="96"/>
                  <a:pt x="129" y="96"/>
                </a:cubicBezTo>
                <a:cubicBezTo>
                  <a:pt x="129" y="96"/>
                  <a:pt x="129" y="96"/>
                  <a:pt x="130" y="96"/>
                </a:cubicBezTo>
                <a:cubicBezTo>
                  <a:pt x="130" y="96"/>
                  <a:pt x="130" y="96"/>
                  <a:pt x="130" y="96"/>
                </a:cubicBezTo>
                <a:cubicBezTo>
                  <a:pt x="130" y="96"/>
                  <a:pt x="130" y="96"/>
                  <a:pt x="130" y="96"/>
                </a:cubicBezTo>
                <a:close/>
                <a:moveTo>
                  <a:pt x="126" y="84"/>
                </a:moveTo>
                <a:cubicBezTo>
                  <a:pt x="126" y="84"/>
                  <a:pt x="126" y="84"/>
                  <a:pt x="126" y="84"/>
                </a:cubicBezTo>
                <a:cubicBezTo>
                  <a:pt x="126" y="84"/>
                  <a:pt x="126" y="84"/>
                  <a:pt x="126" y="84"/>
                </a:cubicBezTo>
                <a:cubicBezTo>
                  <a:pt x="126" y="84"/>
                  <a:pt x="126" y="84"/>
                  <a:pt x="126" y="84"/>
                </a:cubicBezTo>
                <a:cubicBezTo>
                  <a:pt x="127" y="84"/>
                  <a:pt x="126" y="84"/>
                  <a:pt x="126" y="84"/>
                </a:cubicBezTo>
                <a:cubicBezTo>
                  <a:pt x="126" y="84"/>
                  <a:pt x="126" y="84"/>
                  <a:pt x="126" y="84"/>
                </a:cubicBezTo>
                <a:cubicBezTo>
                  <a:pt x="126" y="84"/>
                  <a:pt x="126" y="84"/>
                  <a:pt x="125" y="83"/>
                </a:cubicBezTo>
                <a:cubicBezTo>
                  <a:pt x="125" y="83"/>
                  <a:pt x="125" y="84"/>
                  <a:pt x="124" y="84"/>
                </a:cubicBezTo>
                <a:cubicBezTo>
                  <a:pt x="124" y="84"/>
                  <a:pt x="123" y="84"/>
                  <a:pt x="123" y="84"/>
                </a:cubicBezTo>
                <a:cubicBezTo>
                  <a:pt x="122" y="84"/>
                  <a:pt x="122" y="84"/>
                  <a:pt x="121" y="84"/>
                </a:cubicBezTo>
                <a:cubicBezTo>
                  <a:pt x="121" y="84"/>
                  <a:pt x="120" y="84"/>
                  <a:pt x="120" y="84"/>
                </a:cubicBezTo>
                <a:cubicBezTo>
                  <a:pt x="120" y="84"/>
                  <a:pt x="119" y="84"/>
                  <a:pt x="119" y="84"/>
                </a:cubicBezTo>
                <a:cubicBezTo>
                  <a:pt x="119" y="84"/>
                  <a:pt x="118" y="84"/>
                  <a:pt x="118" y="84"/>
                </a:cubicBezTo>
                <a:cubicBezTo>
                  <a:pt x="118" y="84"/>
                  <a:pt x="118" y="84"/>
                  <a:pt x="118" y="84"/>
                </a:cubicBezTo>
                <a:cubicBezTo>
                  <a:pt x="118" y="84"/>
                  <a:pt x="118" y="84"/>
                  <a:pt x="117" y="84"/>
                </a:cubicBezTo>
                <a:cubicBezTo>
                  <a:pt x="117" y="84"/>
                  <a:pt x="117" y="84"/>
                  <a:pt x="117" y="85"/>
                </a:cubicBezTo>
                <a:cubicBezTo>
                  <a:pt x="117" y="85"/>
                  <a:pt x="117" y="85"/>
                  <a:pt x="117" y="85"/>
                </a:cubicBezTo>
                <a:cubicBezTo>
                  <a:pt x="117" y="85"/>
                  <a:pt x="117" y="85"/>
                  <a:pt x="117" y="85"/>
                </a:cubicBezTo>
                <a:cubicBezTo>
                  <a:pt x="117" y="85"/>
                  <a:pt x="117" y="85"/>
                  <a:pt x="117" y="85"/>
                </a:cubicBezTo>
                <a:cubicBezTo>
                  <a:pt x="117" y="85"/>
                  <a:pt x="117" y="85"/>
                  <a:pt x="117" y="85"/>
                </a:cubicBezTo>
                <a:cubicBezTo>
                  <a:pt x="117" y="85"/>
                  <a:pt x="117" y="85"/>
                  <a:pt x="117" y="85"/>
                </a:cubicBezTo>
                <a:cubicBezTo>
                  <a:pt x="117" y="86"/>
                  <a:pt x="117" y="85"/>
                  <a:pt x="118" y="85"/>
                </a:cubicBezTo>
                <a:cubicBezTo>
                  <a:pt x="118" y="85"/>
                  <a:pt x="118" y="85"/>
                  <a:pt x="118" y="86"/>
                </a:cubicBezTo>
                <a:cubicBezTo>
                  <a:pt x="118" y="86"/>
                  <a:pt x="118" y="86"/>
                  <a:pt x="119" y="86"/>
                </a:cubicBezTo>
                <a:cubicBezTo>
                  <a:pt x="119" y="86"/>
                  <a:pt x="119" y="86"/>
                  <a:pt x="119" y="86"/>
                </a:cubicBezTo>
                <a:cubicBezTo>
                  <a:pt x="119" y="86"/>
                  <a:pt x="120" y="86"/>
                  <a:pt x="120" y="86"/>
                </a:cubicBezTo>
                <a:cubicBezTo>
                  <a:pt x="120" y="86"/>
                  <a:pt x="120" y="86"/>
                  <a:pt x="121" y="86"/>
                </a:cubicBezTo>
                <a:cubicBezTo>
                  <a:pt x="121" y="86"/>
                  <a:pt x="121" y="86"/>
                  <a:pt x="121" y="86"/>
                </a:cubicBezTo>
                <a:cubicBezTo>
                  <a:pt x="122" y="86"/>
                  <a:pt x="122" y="86"/>
                  <a:pt x="122" y="86"/>
                </a:cubicBezTo>
                <a:cubicBezTo>
                  <a:pt x="122" y="86"/>
                  <a:pt x="122" y="86"/>
                  <a:pt x="123" y="86"/>
                </a:cubicBezTo>
                <a:cubicBezTo>
                  <a:pt x="123" y="86"/>
                  <a:pt x="123" y="86"/>
                  <a:pt x="123" y="86"/>
                </a:cubicBezTo>
                <a:cubicBezTo>
                  <a:pt x="123" y="86"/>
                  <a:pt x="123" y="85"/>
                  <a:pt x="123" y="85"/>
                </a:cubicBezTo>
                <a:cubicBezTo>
                  <a:pt x="123" y="85"/>
                  <a:pt x="123" y="85"/>
                  <a:pt x="123" y="85"/>
                </a:cubicBezTo>
                <a:cubicBezTo>
                  <a:pt x="123" y="85"/>
                  <a:pt x="124" y="85"/>
                  <a:pt x="124" y="85"/>
                </a:cubicBezTo>
                <a:cubicBezTo>
                  <a:pt x="124" y="85"/>
                  <a:pt x="124" y="85"/>
                  <a:pt x="124" y="85"/>
                </a:cubicBezTo>
                <a:cubicBezTo>
                  <a:pt x="124" y="85"/>
                  <a:pt x="124" y="85"/>
                  <a:pt x="125" y="85"/>
                </a:cubicBezTo>
                <a:cubicBezTo>
                  <a:pt x="125" y="85"/>
                  <a:pt x="125" y="85"/>
                  <a:pt x="125" y="85"/>
                </a:cubicBezTo>
                <a:cubicBezTo>
                  <a:pt x="125" y="85"/>
                  <a:pt x="125" y="85"/>
                  <a:pt x="125" y="85"/>
                </a:cubicBezTo>
                <a:cubicBezTo>
                  <a:pt x="125" y="85"/>
                  <a:pt x="125" y="85"/>
                  <a:pt x="125" y="85"/>
                </a:cubicBezTo>
                <a:cubicBezTo>
                  <a:pt x="125" y="85"/>
                  <a:pt x="125" y="85"/>
                  <a:pt x="125" y="85"/>
                </a:cubicBezTo>
                <a:cubicBezTo>
                  <a:pt x="125" y="85"/>
                  <a:pt x="125" y="85"/>
                  <a:pt x="125" y="85"/>
                </a:cubicBezTo>
                <a:cubicBezTo>
                  <a:pt x="125" y="85"/>
                  <a:pt x="125" y="85"/>
                  <a:pt x="125" y="85"/>
                </a:cubicBezTo>
                <a:cubicBezTo>
                  <a:pt x="126" y="85"/>
                  <a:pt x="126" y="85"/>
                  <a:pt x="126" y="85"/>
                </a:cubicBezTo>
                <a:cubicBezTo>
                  <a:pt x="126" y="85"/>
                  <a:pt x="126" y="85"/>
                  <a:pt x="126" y="85"/>
                </a:cubicBezTo>
                <a:cubicBezTo>
                  <a:pt x="126" y="85"/>
                  <a:pt x="126" y="85"/>
                  <a:pt x="126" y="85"/>
                </a:cubicBezTo>
                <a:cubicBezTo>
                  <a:pt x="126" y="85"/>
                  <a:pt x="126" y="85"/>
                  <a:pt x="125" y="85"/>
                </a:cubicBezTo>
                <a:cubicBezTo>
                  <a:pt x="125" y="85"/>
                  <a:pt x="126" y="85"/>
                  <a:pt x="126" y="84"/>
                </a:cubicBezTo>
                <a:close/>
                <a:moveTo>
                  <a:pt x="47" y="73"/>
                </a:moveTo>
                <a:cubicBezTo>
                  <a:pt x="47" y="73"/>
                  <a:pt x="47" y="73"/>
                  <a:pt x="47" y="73"/>
                </a:cubicBezTo>
                <a:cubicBezTo>
                  <a:pt x="47" y="73"/>
                  <a:pt x="47" y="73"/>
                  <a:pt x="47" y="73"/>
                </a:cubicBezTo>
                <a:cubicBezTo>
                  <a:pt x="47" y="73"/>
                  <a:pt x="47" y="73"/>
                  <a:pt x="47" y="73"/>
                </a:cubicBezTo>
                <a:cubicBezTo>
                  <a:pt x="47" y="73"/>
                  <a:pt x="47" y="73"/>
                  <a:pt x="46" y="73"/>
                </a:cubicBezTo>
                <a:cubicBezTo>
                  <a:pt x="46" y="73"/>
                  <a:pt x="46" y="73"/>
                  <a:pt x="46" y="73"/>
                </a:cubicBezTo>
                <a:cubicBezTo>
                  <a:pt x="46" y="73"/>
                  <a:pt x="46" y="73"/>
                  <a:pt x="46" y="73"/>
                </a:cubicBezTo>
                <a:cubicBezTo>
                  <a:pt x="46" y="73"/>
                  <a:pt x="46" y="73"/>
                  <a:pt x="46" y="73"/>
                </a:cubicBezTo>
                <a:cubicBezTo>
                  <a:pt x="46" y="73"/>
                  <a:pt x="46" y="73"/>
                  <a:pt x="46" y="73"/>
                </a:cubicBezTo>
                <a:cubicBezTo>
                  <a:pt x="46" y="73"/>
                  <a:pt x="46" y="73"/>
                  <a:pt x="46" y="73"/>
                </a:cubicBezTo>
                <a:cubicBezTo>
                  <a:pt x="46" y="74"/>
                  <a:pt x="46" y="74"/>
                  <a:pt x="47" y="74"/>
                </a:cubicBezTo>
                <a:cubicBezTo>
                  <a:pt x="47" y="74"/>
                  <a:pt x="47" y="74"/>
                  <a:pt x="47" y="74"/>
                </a:cubicBezTo>
                <a:cubicBezTo>
                  <a:pt x="47" y="74"/>
                  <a:pt x="47" y="74"/>
                  <a:pt x="47" y="74"/>
                </a:cubicBezTo>
                <a:cubicBezTo>
                  <a:pt x="47" y="74"/>
                  <a:pt x="47" y="74"/>
                  <a:pt x="47" y="74"/>
                </a:cubicBezTo>
                <a:cubicBezTo>
                  <a:pt x="47" y="74"/>
                  <a:pt x="47" y="74"/>
                  <a:pt x="48" y="74"/>
                </a:cubicBezTo>
                <a:cubicBezTo>
                  <a:pt x="48" y="74"/>
                  <a:pt x="48" y="74"/>
                  <a:pt x="48" y="74"/>
                </a:cubicBezTo>
                <a:cubicBezTo>
                  <a:pt x="48" y="74"/>
                  <a:pt x="48" y="74"/>
                  <a:pt x="48" y="74"/>
                </a:cubicBezTo>
                <a:cubicBezTo>
                  <a:pt x="48" y="74"/>
                  <a:pt x="48" y="74"/>
                  <a:pt x="48" y="74"/>
                </a:cubicBezTo>
                <a:cubicBezTo>
                  <a:pt x="48" y="74"/>
                  <a:pt x="48" y="74"/>
                  <a:pt x="48" y="74"/>
                </a:cubicBezTo>
                <a:cubicBezTo>
                  <a:pt x="48" y="74"/>
                  <a:pt x="48" y="74"/>
                  <a:pt x="48" y="73"/>
                </a:cubicBezTo>
                <a:cubicBezTo>
                  <a:pt x="48" y="73"/>
                  <a:pt x="48" y="73"/>
                  <a:pt x="47" y="73"/>
                </a:cubicBezTo>
                <a:close/>
                <a:moveTo>
                  <a:pt x="67" y="82"/>
                </a:moveTo>
                <a:cubicBezTo>
                  <a:pt x="67" y="82"/>
                  <a:pt x="67" y="82"/>
                  <a:pt x="67" y="81"/>
                </a:cubicBezTo>
                <a:cubicBezTo>
                  <a:pt x="67" y="81"/>
                  <a:pt x="67" y="81"/>
                  <a:pt x="67" y="81"/>
                </a:cubicBezTo>
                <a:cubicBezTo>
                  <a:pt x="67" y="81"/>
                  <a:pt x="67" y="81"/>
                  <a:pt x="67" y="81"/>
                </a:cubicBezTo>
                <a:cubicBezTo>
                  <a:pt x="67" y="81"/>
                  <a:pt x="66" y="81"/>
                  <a:pt x="66" y="81"/>
                </a:cubicBezTo>
                <a:cubicBezTo>
                  <a:pt x="66" y="81"/>
                  <a:pt x="66" y="81"/>
                  <a:pt x="66" y="81"/>
                </a:cubicBezTo>
                <a:cubicBezTo>
                  <a:pt x="66" y="81"/>
                  <a:pt x="66" y="81"/>
                  <a:pt x="66" y="82"/>
                </a:cubicBezTo>
                <a:cubicBezTo>
                  <a:pt x="66" y="82"/>
                  <a:pt x="66" y="82"/>
                  <a:pt x="66" y="82"/>
                </a:cubicBezTo>
                <a:cubicBezTo>
                  <a:pt x="66" y="82"/>
                  <a:pt x="66" y="82"/>
                  <a:pt x="66" y="82"/>
                </a:cubicBezTo>
                <a:cubicBezTo>
                  <a:pt x="66" y="82"/>
                  <a:pt x="66" y="82"/>
                  <a:pt x="66" y="82"/>
                </a:cubicBezTo>
                <a:cubicBezTo>
                  <a:pt x="66" y="82"/>
                  <a:pt x="66" y="82"/>
                  <a:pt x="66" y="82"/>
                </a:cubicBezTo>
                <a:cubicBezTo>
                  <a:pt x="66" y="82"/>
                  <a:pt x="66" y="82"/>
                  <a:pt x="66" y="82"/>
                </a:cubicBezTo>
                <a:cubicBezTo>
                  <a:pt x="66" y="82"/>
                  <a:pt x="66" y="82"/>
                  <a:pt x="66" y="82"/>
                </a:cubicBezTo>
                <a:cubicBezTo>
                  <a:pt x="67" y="82"/>
                  <a:pt x="67" y="82"/>
                  <a:pt x="67" y="82"/>
                </a:cubicBezTo>
                <a:close/>
                <a:moveTo>
                  <a:pt x="82" y="57"/>
                </a:moveTo>
                <a:cubicBezTo>
                  <a:pt x="83" y="57"/>
                  <a:pt x="82" y="57"/>
                  <a:pt x="82" y="58"/>
                </a:cubicBezTo>
                <a:cubicBezTo>
                  <a:pt x="82" y="58"/>
                  <a:pt x="82" y="58"/>
                  <a:pt x="82" y="58"/>
                </a:cubicBezTo>
                <a:cubicBezTo>
                  <a:pt x="83" y="58"/>
                  <a:pt x="83" y="59"/>
                  <a:pt x="83" y="59"/>
                </a:cubicBezTo>
                <a:cubicBezTo>
                  <a:pt x="83" y="59"/>
                  <a:pt x="82" y="59"/>
                  <a:pt x="82" y="59"/>
                </a:cubicBezTo>
                <a:cubicBezTo>
                  <a:pt x="82" y="59"/>
                  <a:pt x="83" y="59"/>
                  <a:pt x="83" y="59"/>
                </a:cubicBezTo>
                <a:cubicBezTo>
                  <a:pt x="83" y="59"/>
                  <a:pt x="83" y="59"/>
                  <a:pt x="83" y="59"/>
                </a:cubicBezTo>
                <a:cubicBezTo>
                  <a:pt x="83" y="59"/>
                  <a:pt x="84" y="59"/>
                  <a:pt x="84" y="59"/>
                </a:cubicBezTo>
                <a:cubicBezTo>
                  <a:pt x="84" y="59"/>
                  <a:pt x="84" y="59"/>
                  <a:pt x="84" y="59"/>
                </a:cubicBezTo>
                <a:cubicBezTo>
                  <a:pt x="84" y="58"/>
                  <a:pt x="84" y="58"/>
                  <a:pt x="84" y="58"/>
                </a:cubicBezTo>
                <a:cubicBezTo>
                  <a:pt x="84" y="58"/>
                  <a:pt x="84" y="58"/>
                  <a:pt x="84" y="58"/>
                </a:cubicBezTo>
                <a:cubicBezTo>
                  <a:pt x="84" y="58"/>
                  <a:pt x="84" y="58"/>
                  <a:pt x="84" y="58"/>
                </a:cubicBezTo>
                <a:cubicBezTo>
                  <a:pt x="84" y="58"/>
                  <a:pt x="84" y="58"/>
                  <a:pt x="84" y="58"/>
                </a:cubicBezTo>
                <a:cubicBezTo>
                  <a:pt x="85" y="59"/>
                  <a:pt x="85" y="58"/>
                  <a:pt x="85" y="59"/>
                </a:cubicBezTo>
                <a:cubicBezTo>
                  <a:pt x="85" y="59"/>
                  <a:pt x="85" y="59"/>
                  <a:pt x="85" y="59"/>
                </a:cubicBezTo>
                <a:cubicBezTo>
                  <a:pt x="85" y="59"/>
                  <a:pt x="85" y="59"/>
                  <a:pt x="85" y="59"/>
                </a:cubicBezTo>
                <a:cubicBezTo>
                  <a:pt x="85" y="59"/>
                  <a:pt x="85" y="59"/>
                  <a:pt x="85" y="59"/>
                </a:cubicBezTo>
                <a:cubicBezTo>
                  <a:pt x="85" y="59"/>
                  <a:pt x="85" y="59"/>
                  <a:pt x="86" y="59"/>
                </a:cubicBezTo>
                <a:cubicBezTo>
                  <a:pt x="86" y="59"/>
                  <a:pt x="86" y="59"/>
                  <a:pt x="86" y="59"/>
                </a:cubicBezTo>
                <a:cubicBezTo>
                  <a:pt x="86" y="59"/>
                  <a:pt x="86" y="59"/>
                  <a:pt x="86" y="59"/>
                </a:cubicBezTo>
                <a:cubicBezTo>
                  <a:pt x="86" y="59"/>
                  <a:pt x="86" y="59"/>
                  <a:pt x="86" y="59"/>
                </a:cubicBezTo>
                <a:cubicBezTo>
                  <a:pt x="86" y="59"/>
                  <a:pt x="86" y="59"/>
                  <a:pt x="86" y="59"/>
                </a:cubicBezTo>
                <a:cubicBezTo>
                  <a:pt x="86" y="59"/>
                  <a:pt x="86" y="59"/>
                  <a:pt x="86" y="59"/>
                </a:cubicBezTo>
                <a:cubicBezTo>
                  <a:pt x="86" y="59"/>
                  <a:pt x="86" y="59"/>
                  <a:pt x="86" y="59"/>
                </a:cubicBezTo>
                <a:cubicBezTo>
                  <a:pt x="87" y="59"/>
                  <a:pt x="86" y="58"/>
                  <a:pt x="87" y="58"/>
                </a:cubicBezTo>
                <a:cubicBezTo>
                  <a:pt x="87" y="58"/>
                  <a:pt x="87" y="58"/>
                  <a:pt x="87" y="58"/>
                </a:cubicBezTo>
                <a:cubicBezTo>
                  <a:pt x="87" y="58"/>
                  <a:pt x="87" y="57"/>
                  <a:pt x="87" y="57"/>
                </a:cubicBezTo>
                <a:cubicBezTo>
                  <a:pt x="87" y="57"/>
                  <a:pt x="87" y="57"/>
                  <a:pt x="87" y="57"/>
                </a:cubicBezTo>
                <a:cubicBezTo>
                  <a:pt x="87" y="57"/>
                  <a:pt x="87" y="56"/>
                  <a:pt x="87" y="56"/>
                </a:cubicBezTo>
                <a:cubicBezTo>
                  <a:pt x="87" y="56"/>
                  <a:pt x="87" y="56"/>
                  <a:pt x="87" y="56"/>
                </a:cubicBezTo>
                <a:cubicBezTo>
                  <a:pt x="87" y="56"/>
                  <a:pt x="87" y="55"/>
                  <a:pt x="86" y="55"/>
                </a:cubicBezTo>
                <a:cubicBezTo>
                  <a:pt x="86" y="55"/>
                  <a:pt x="86" y="56"/>
                  <a:pt x="86" y="55"/>
                </a:cubicBezTo>
                <a:cubicBezTo>
                  <a:pt x="86" y="55"/>
                  <a:pt x="86" y="55"/>
                  <a:pt x="86" y="55"/>
                </a:cubicBezTo>
                <a:cubicBezTo>
                  <a:pt x="86" y="55"/>
                  <a:pt x="86" y="55"/>
                  <a:pt x="86" y="55"/>
                </a:cubicBezTo>
                <a:cubicBezTo>
                  <a:pt x="86" y="55"/>
                  <a:pt x="86" y="55"/>
                  <a:pt x="86" y="55"/>
                </a:cubicBezTo>
                <a:cubicBezTo>
                  <a:pt x="86" y="55"/>
                  <a:pt x="85" y="55"/>
                  <a:pt x="85" y="55"/>
                </a:cubicBezTo>
                <a:cubicBezTo>
                  <a:pt x="85" y="55"/>
                  <a:pt x="85" y="55"/>
                  <a:pt x="85" y="55"/>
                </a:cubicBezTo>
                <a:cubicBezTo>
                  <a:pt x="85" y="55"/>
                  <a:pt x="85" y="55"/>
                  <a:pt x="85" y="55"/>
                </a:cubicBezTo>
                <a:cubicBezTo>
                  <a:pt x="85" y="55"/>
                  <a:pt x="85" y="55"/>
                  <a:pt x="85" y="55"/>
                </a:cubicBezTo>
                <a:cubicBezTo>
                  <a:pt x="85" y="55"/>
                  <a:pt x="85" y="55"/>
                  <a:pt x="85" y="55"/>
                </a:cubicBezTo>
                <a:cubicBezTo>
                  <a:pt x="85" y="55"/>
                  <a:pt x="85" y="55"/>
                  <a:pt x="84" y="55"/>
                </a:cubicBezTo>
                <a:cubicBezTo>
                  <a:pt x="84" y="55"/>
                  <a:pt x="84" y="55"/>
                  <a:pt x="84" y="55"/>
                </a:cubicBezTo>
                <a:cubicBezTo>
                  <a:pt x="84" y="55"/>
                  <a:pt x="84" y="55"/>
                  <a:pt x="84" y="55"/>
                </a:cubicBezTo>
                <a:cubicBezTo>
                  <a:pt x="84" y="55"/>
                  <a:pt x="84" y="55"/>
                  <a:pt x="84" y="55"/>
                </a:cubicBezTo>
                <a:cubicBezTo>
                  <a:pt x="84" y="55"/>
                  <a:pt x="83" y="55"/>
                  <a:pt x="83" y="55"/>
                </a:cubicBezTo>
                <a:cubicBezTo>
                  <a:pt x="83" y="55"/>
                  <a:pt x="83" y="55"/>
                  <a:pt x="83" y="55"/>
                </a:cubicBezTo>
                <a:cubicBezTo>
                  <a:pt x="83" y="55"/>
                  <a:pt x="83" y="55"/>
                  <a:pt x="83" y="55"/>
                </a:cubicBezTo>
                <a:cubicBezTo>
                  <a:pt x="83" y="55"/>
                  <a:pt x="83" y="55"/>
                  <a:pt x="83" y="55"/>
                </a:cubicBezTo>
                <a:cubicBezTo>
                  <a:pt x="83" y="55"/>
                  <a:pt x="83" y="55"/>
                  <a:pt x="83" y="55"/>
                </a:cubicBezTo>
                <a:cubicBezTo>
                  <a:pt x="83" y="55"/>
                  <a:pt x="83" y="56"/>
                  <a:pt x="83" y="56"/>
                </a:cubicBezTo>
                <a:cubicBezTo>
                  <a:pt x="83" y="56"/>
                  <a:pt x="83" y="56"/>
                  <a:pt x="83" y="56"/>
                </a:cubicBezTo>
                <a:cubicBezTo>
                  <a:pt x="83" y="56"/>
                  <a:pt x="83" y="56"/>
                  <a:pt x="83" y="56"/>
                </a:cubicBezTo>
                <a:cubicBezTo>
                  <a:pt x="83" y="56"/>
                  <a:pt x="83" y="56"/>
                  <a:pt x="83" y="56"/>
                </a:cubicBezTo>
                <a:cubicBezTo>
                  <a:pt x="83" y="56"/>
                  <a:pt x="83" y="57"/>
                  <a:pt x="83" y="57"/>
                </a:cubicBezTo>
                <a:cubicBezTo>
                  <a:pt x="82" y="57"/>
                  <a:pt x="82" y="57"/>
                  <a:pt x="82" y="57"/>
                </a:cubicBezTo>
                <a:cubicBezTo>
                  <a:pt x="82" y="57"/>
                  <a:pt x="82" y="57"/>
                  <a:pt x="82" y="57"/>
                </a:cubicBezTo>
                <a:cubicBezTo>
                  <a:pt x="82" y="57"/>
                  <a:pt x="82" y="57"/>
                  <a:pt x="82" y="57"/>
                </a:cubicBezTo>
                <a:close/>
                <a:moveTo>
                  <a:pt x="81" y="57"/>
                </a:moveTo>
                <a:cubicBezTo>
                  <a:pt x="81" y="57"/>
                  <a:pt x="81" y="57"/>
                  <a:pt x="81" y="57"/>
                </a:cubicBezTo>
                <a:cubicBezTo>
                  <a:pt x="81" y="57"/>
                  <a:pt x="81" y="57"/>
                  <a:pt x="81" y="57"/>
                </a:cubicBezTo>
                <a:cubicBezTo>
                  <a:pt x="82" y="58"/>
                  <a:pt x="82" y="57"/>
                  <a:pt x="82" y="57"/>
                </a:cubicBezTo>
                <a:cubicBezTo>
                  <a:pt x="82" y="57"/>
                  <a:pt x="82" y="57"/>
                  <a:pt x="82" y="57"/>
                </a:cubicBezTo>
                <a:cubicBezTo>
                  <a:pt x="82" y="57"/>
                  <a:pt x="82" y="57"/>
                  <a:pt x="82" y="57"/>
                </a:cubicBezTo>
                <a:cubicBezTo>
                  <a:pt x="81" y="57"/>
                  <a:pt x="82" y="57"/>
                  <a:pt x="82" y="57"/>
                </a:cubicBezTo>
                <a:cubicBezTo>
                  <a:pt x="82" y="57"/>
                  <a:pt x="82" y="57"/>
                  <a:pt x="82" y="57"/>
                </a:cubicBezTo>
                <a:cubicBezTo>
                  <a:pt x="82" y="57"/>
                  <a:pt x="82" y="57"/>
                  <a:pt x="82" y="57"/>
                </a:cubicBezTo>
                <a:cubicBezTo>
                  <a:pt x="82" y="57"/>
                  <a:pt x="82" y="57"/>
                  <a:pt x="82" y="57"/>
                </a:cubicBezTo>
                <a:cubicBezTo>
                  <a:pt x="81" y="57"/>
                  <a:pt x="81" y="57"/>
                  <a:pt x="81" y="56"/>
                </a:cubicBezTo>
                <a:cubicBezTo>
                  <a:pt x="81" y="56"/>
                  <a:pt x="81" y="56"/>
                  <a:pt x="81" y="56"/>
                </a:cubicBezTo>
                <a:cubicBezTo>
                  <a:pt x="81" y="56"/>
                  <a:pt x="81" y="56"/>
                  <a:pt x="81" y="56"/>
                </a:cubicBezTo>
                <a:cubicBezTo>
                  <a:pt x="81" y="56"/>
                  <a:pt x="81" y="56"/>
                  <a:pt x="81" y="57"/>
                </a:cubicBezTo>
                <a:cubicBezTo>
                  <a:pt x="81" y="57"/>
                  <a:pt x="81" y="57"/>
                  <a:pt x="81" y="57"/>
                </a:cubicBezTo>
                <a:cubicBezTo>
                  <a:pt x="81" y="57"/>
                  <a:pt x="81" y="57"/>
                  <a:pt x="81" y="57"/>
                </a:cubicBezTo>
                <a:cubicBezTo>
                  <a:pt x="81" y="57"/>
                  <a:pt x="81" y="57"/>
                  <a:pt x="81" y="57"/>
                </a:cubicBezTo>
                <a:cubicBezTo>
                  <a:pt x="81" y="57"/>
                  <a:pt x="81" y="57"/>
                  <a:pt x="81" y="57"/>
                </a:cubicBezTo>
                <a:cubicBezTo>
                  <a:pt x="81" y="57"/>
                  <a:pt x="81" y="57"/>
                  <a:pt x="81" y="57"/>
                </a:cubicBezTo>
                <a:close/>
                <a:moveTo>
                  <a:pt x="77" y="57"/>
                </a:moveTo>
                <a:cubicBezTo>
                  <a:pt x="77" y="57"/>
                  <a:pt x="77" y="57"/>
                  <a:pt x="77" y="57"/>
                </a:cubicBezTo>
                <a:cubicBezTo>
                  <a:pt x="77" y="57"/>
                  <a:pt x="77" y="57"/>
                  <a:pt x="77" y="57"/>
                </a:cubicBezTo>
                <a:cubicBezTo>
                  <a:pt x="77" y="57"/>
                  <a:pt x="77" y="57"/>
                  <a:pt x="77" y="57"/>
                </a:cubicBezTo>
                <a:cubicBezTo>
                  <a:pt x="77" y="57"/>
                  <a:pt x="77" y="57"/>
                  <a:pt x="77" y="57"/>
                </a:cubicBezTo>
                <a:cubicBezTo>
                  <a:pt x="77" y="57"/>
                  <a:pt x="77" y="57"/>
                  <a:pt x="77" y="57"/>
                </a:cubicBezTo>
                <a:cubicBezTo>
                  <a:pt x="77" y="57"/>
                  <a:pt x="77" y="57"/>
                  <a:pt x="77" y="57"/>
                </a:cubicBezTo>
                <a:cubicBezTo>
                  <a:pt x="77" y="57"/>
                  <a:pt x="77" y="58"/>
                  <a:pt x="77" y="58"/>
                </a:cubicBezTo>
                <a:cubicBezTo>
                  <a:pt x="77" y="58"/>
                  <a:pt x="77" y="58"/>
                  <a:pt x="77" y="58"/>
                </a:cubicBezTo>
                <a:cubicBezTo>
                  <a:pt x="77" y="58"/>
                  <a:pt x="77" y="58"/>
                  <a:pt x="77" y="58"/>
                </a:cubicBezTo>
                <a:cubicBezTo>
                  <a:pt x="77" y="58"/>
                  <a:pt x="77" y="58"/>
                  <a:pt x="77" y="58"/>
                </a:cubicBezTo>
                <a:cubicBezTo>
                  <a:pt x="78" y="58"/>
                  <a:pt x="78" y="58"/>
                  <a:pt x="78" y="58"/>
                </a:cubicBezTo>
                <a:cubicBezTo>
                  <a:pt x="78" y="58"/>
                  <a:pt x="78" y="58"/>
                  <a:pt x="78" y="58"/>
                </a:cubicBezTo>
                <a:cubicBezTo>
                  <a:pt x="78" y="57"/>
                  <a:pt x="78" y="57"/>
                  <a:pt x="78" y="57"/>
                </a:cubicBezTo>
                <a:cubicBezTo>
                  <a:pt x="78" y="57"/>
                  <a:pt x="78" y="57"/>
                  <a:pt x="78" y="57"/>
                </a:cubicBezTo>
                <a:cubicBezTo>
                  <a:pt x="78" y="57"/>
                  <a:pt x="78" y="57"/>
                  <a:pt x="78" y="57"/>
                </a:cubicBezTo>
                <a:cubicBezTo>
                  <a:pt x="78" y="57"/>
                  <a:pt x="78" y="57"/>
                  <a:pt x="78" y="57"/>
                </a:cubicBezTo>
                <a:cubicBezTo>
                  <a:pt x="78" y="57"/>
                  <a:pt x="78" y="57"/>
                  <a:pt x="78" y="57"/>
                </a:cubicBezTo>
                <a:cubicBezTo>
                  <a:pt x="77" y="57"/>
                  <a:pt x="77" y="57"/>
                  <a:pt x="77" y="57"/>
                </a:cubicBezTo>
                <a:cubicBezTo>
                  <a:pt x="77" y="57"/>
                  <a:pt x="77" y="57"/>
                  <a:pt x="77" y="57"/>
                </a:cubicBezTo>
                <a:close/>
                <a:moveTo>
                  <a:pt x="66" y="51"/>
                </a:moveTo>
                <a:cubicBezTo>
                  <a:pt x="66" y="51"/>
                  <a:pt x="67" y="51"/>
                  <a:pt x="67" y="51"/>
                </a:cubicBezTo>
                <a:cubicBezTo>
                  <a:pt x="67" y="51"/>
                  <a:pt x="67" y="52"/>
                  <a:pt x="67" y="52"/>
                </a:cubicBezTo>
                <a:cubicBezTo>
                  <a:pt x="67" y="52"/>
                  <a:pt x="67" y="52"/>
                  <a:pt x="67" y="52"/>
                </a:cubicBezTo>
                <a:cubicBezTo>
                  <a:pt x="67" y="52"/>
                  <a:pt x="67" y="52"/>
                  <a:pt x="67" y="52"/>
                </a:cubicBezTo>
                <a:cubicBezTo>
                  <a:pt x="68" y="52"/>
                  <a:pt x="68" y="52"/>
                  <a:pt x="68" y="52"/>
                </a:cubicBezTo>
                <a:cubicBezTo>
                  <a:pt x="68" y="52"/>
                  <a:pt x="68" y="52"/>
                  <a:pt x="68" y="52"/>
                </a:cubicBezTo>
                <a:cubicBezTo>
                  <a:pt x="68" y="52"/>
                  <a:pt x="68" y="52"/>
                  <a:pt x="68" y="52"/>
                </a:cubicBezTo>
                <a:cubicBezTo>
                  <a:pt x="68" y="52"/>
                  <a:pt x="68" y="52"/>
                  <a:pt x="68" y="52"/>
                </a:cubicBezTo>
                <a:cubicBezTo>
                  <a:pt x="68" y="52"/>
                  <a:pt x="68" y="52"/>
                  <a:pt x="68" y="52"/>
                </a:cubicBezTo>
                <a:cubicBezTo>
                  <a:pt x="68" y="52"/>
                  <a:pt x="69" y="52"/>
                  <a:pt x="69" y="52"/>
                </a:cubicBezTo>
                <a:cubicBezTo>
                  <a:pt x="69" y="51"/>
                  <a:pt x="69" y="51"/>
                  <a:pt x="69" y="52"/>
                </a:cubicBezTo>
                <a:cubicBezTo>
                  <a:pt x="69" y="52"/>
                  <a:pt x="69" y="52"/>
                  <a:pt x="69" y="52"/>
                </a:cubicBezTo>
                <a:cubicBezTo>
                  <a:pt x="69" y="52"/>
                  <a:pt x="69" y="52"/>
                  <a:pt x="69" y="52"/>
                </a:cubicBezTo>
                <a:cubicBezTo>
                  <a:pt x="70" y="52"/>
                  <a:pt x="70" y="52"/>
                  <a:pt x="70" y="52"/>
                </a:cubicBezTo>
                <a:cubicBezTo>
                  <a:pt x="70" y="52"/>
                  <a:pt x="70" y="52"/>
                  <a:pt x="70" y="52"/>
                </a:cubicBezTo>
                <a:cubicBezTo>
                  <a:pt x="70" y="52"/>
                  <a:pt x="70" y="52"/>
                  <a:pt x="70" y="52"/>
                </a:cubicBezTo>
                <a:cubicBezTo>
                  <a:pt x="70" y="52"/>
                  <a:pt x="70" y="52"/>
                  <a:pt x="71" y="52"/>
                </a:cubicBezTo>
                <a:cubicBezTo>
                  <a:pt x="71" y="52"/>
                  <a:pt x="70" y="52"/>
                  <a:pt x="70" y="52"/>
                </a:cubicBezTo>
                <a:cubicBezTo>
                  <a:pt x="70" y="53"/>
                  <a:pt x="71" y="53"/>
                  <a:pt x="71" y="53"/>
                </a:cubicBezTo>
                <a:cubicBezTo>
                  <a:pt x="71" y="53"/>
                  <a:pt x="71" y="53"/>
                  <a:pt x="71" y="53"/>
                </a:cubicBezTo>
                <a:cubicBezTo>
                  <a:pt x="71" y="53"/>
                  <a:pt x="71" y="53"/>
                  <a:pt x="71" y="53"/>
                </a:cubicBezTo>
                <a:cubicBezTo>
                  <a:pt x="71" y="53"/>
                  <a:pt x="71" y="53"/>
                  <a:pt x="71" y="54"/>
                </a:cubicBezTo>
                <a:cubicBezTo>
                  <a:pt x="71" y="54"/>
                  <a:pt x="71" y="54"/>
                  <a:pt x="71" y="54"/>
                </a:cubicBezTo>
                <a:cubicBezTo>
                  <a:pt x="72" y="54"/>
                  <a:pt x="71" y="54"/>
                  <a:pt x="71" y="55"/>
                </a:cubicBezTo>
                <a:cubicBezTo>
                  <a:pt x="71" y="55"/>
                  <a:pt x="71" y="55"/>
                  <a:pt x="71" y="55"/>
                </a:cubicBezTo>
                <a:cubicBezTo>
                  <a:pt x="71" y="55"/>
                  <a:pt x="71" y="55"/>
                  <a:pt x="71" y="55"/>
                </a:cubicBezTo>
                <a:cubicBezTo>
                  <a:pt x="71" y="55"/>
                  <a:pt x="71" y="55"/>
                  <a:pt x="71" y="55"/>
                </a:cubicBezTo>
                <a:cubicBezTo>
                  <a:pt x="71" y="56"/>
                  <a:pt x="71" y="56"/>
                  <a:pt x="71" y="56"/>
                </a:cubicBezTo>
                <a:cubicBezTo>
                  <a:pt x="71" y="56"/>
                  <a:pt x="72" y="56"/>
                  <a:pt x="72" y="56"/>
                </a:cubicBezTo>
                <a:cubicBezTo>
                  <a:pt x="72" y="56"/>
                  <a:pt x="72" y="56"/>
                  <a:pt x="72" y="56"/>
                </a:cubicBezTo>
                <a:cubicBezTo>
                  <a:pt x="72" y="56"/>
                  <a:pt x="72" y="56"/>
                  <a:pt x="72" y="56"/>
                </a:cubicBezTo>
                <a:cubicBezTo>
                  <a:pt x="72" y="57"/>
                  <a:pt x="73" y="57"/>
                  <a:pt x="73" y="57"/>
                </a:cubicBezTo>
                <a:cubicBezTo>
                  <a:pt x="73" y="57"/>
                  <a:pt x="73" y="57"/>
                  <a:pt x="73" y="57"/>
                </a:cubicBezTo>
                <a:cubicBezTo>
                  <a:pt x="73" y="57"/>
                  <a:pt x="73" y="57"/>
                  <a:pt x="73" y="57"/>
                </a:cubicBezTo>
                <a:cubicBezTo>
                  <a:pt x="73" y="57"/>
                  <a:pt x="73" y="57"/>
                  <a:pt x="73" y="57"/>
                </a:cubicBezTo>
                <a:cubicBezTo>
                  <a:pt x="73" y="57"/>
                  <a:pt x="74" y="57"/>
                  <a:pt x="74" y="57"/>
                </a:cubicBezTo>
                <a:cubicBezTo>
                  <a:pt x="74" y="57"/>
                  <a:pt x="74" y="57"/>
                  <a:pt x="74" y="57"/>
                </a:cubicBezTo>
                <a:cubicBezTo>
                  <a:pt x="74" y="57"/>
                  <a:pt x="74" y="57"/>
                  <a:pt x="74" y="57"/>
                </a:cubicBezTo>
                <a:cubicBezTo>
                  <a:pt x="74" y="57"/>
                  <a:pt x="74" y="57"/>
                  <a:pt x="74" y="57"/>
                </a:cubicBezTo>
                <a:cubicBezTo>
                  <a:pt x="74" y="57"/>
                  <a:pt x="74" y="57"/>
                  <a:pt x="74" y="57"/>
                </a:cubicBezTo>
                <a:cubicBezTo>
                  <a:pt x="74" y="57"/>
                  <a:pt x="75" y="57"/>
                  <a:pt x="75" y="58"/>
                </a:cubicBezTo>
                <a:cubicBezTo>
                  <a:pt x="75" y="58"/>
                  <a:pt x="75" y="58"/>
                  <a:pt x="75" y="58"/>
                </a:cubicBezTo>
                <a:cubicBezTo>
                  <a:pt x="75" y="58"/>
                  <a:pt x="75" y="58"/>
                  <a:pt x="75" y="58"/>
                </a:cubicBezTo>
                <a:cubicBezTo>
                  <a:pt x="75" y="58"/>
                  <a:pt x="75" y="58"/>
                  <a:pt x="75" y="58"/>
                </a:cubicBezTo>
                <a:cubicBezTo>
                  <a:pt x="75" y="58"/>
                  <a:pt x="76" y="58"/>
                  <a:pt x="76" y="58"/>
                </a:cubicBezTo>
                <a:cubicBezTo>
                  <a:pt x="76" y="58"/>
                  <a:pt x="76" y="58"/>
                  <a:pt x="76" y="58"/>
                </a:cubicBezTo>
                <a:cubicBezTo>
                  <a:pt x="77" y="58"/>
                  <a:pt x="77" y="58"/>
                  <a:pt x="77" y="58"/>
                </a:cubicBezTo>
                <a:cubicBezTo>
                  <a:pt x="77" y="58"/>
                  <a:pt x="77" y="58"/>
                  <a:pt x="77" y="58"/>
                </a:cubicBezTo>
                <a:cubicBezTo>
                  <a:pt x="77" y="58"/>
                  <a:pt x="77" y="58"/>
                  <a:pt x="77" y="58"/>
                </a:cubicBezTo>
                <a:cubicBezTo>
                  <a:pt x="77" y="58"/>
                  <a:pt x="77" y="58"/>
                  <a:pt x="77" y="58"/>
                </a:cubicBezTo>
                <a:cubicBezTo>
                  <a:pt x="77" y="58"/>
                  <a:pt x="77" y="58"/>
                  <a:pt x="77" y="58"/>
                </a:cubicBezTo>
                <a:cubicBezTo>
                  <a:pt x="76" y="58"/>
                  <a:pt x="76" y="57"/>
                  <a:pt x="76" y="57"/>
                </a:cubicBezTo>
                <a:cubicBezTo>
                  <a:pt x="76" y="57"/>
                  <a:pt x="76" y="57"/>
                  <a:pt x="76" y="57"/>
                </a:cubicBezTo>
                <a:cubicBezTo>
                  <a:pt x="76" y="57"/>
                  <a:pt x="76" y="57"/>
                  <a:pt x="76" y="57"/>
                </a:cubicBezTo>
                <a:cubicBezTo>
                  <a:pt x="76" y="57"/>
                  <a:pt x="76" y="57"/>
                  <a:pt x="76" y="57"/>
                </a:cubicBezTo>
                <a:cubicBezTo>
                  <a:pt x="76" y="56"/>
                  <a:pt x="76" y="56"/>
                  <a:pt x="76" y="56"/>
                </a:cubicBezTo>
                <a:cubicBezTo>
                  <a:pt x="76" y="56"/>
                  <a:pt x="76" y="55"/>
                  <a:pt x="77" y="55"/>
                </a:cubicBezTo>
                <a:cubicBezTo>
                  <a:pt x="77" y="55"/>
                  <a:pt x="77" y="55"/>
                  <a:pt x="77" y="55"/>
                </a:cubicBezTo>
                <a:cubicBezTo>
                  <a:pt x="77" y="55"/>
                  <a:pt x="77" y="55"/>
                  <a:pt x="77" y="55"/>
                </a:cubicBezTo>
                <a:cubicBezTo>
                  <a:pt x="77" y="55"/>
                  <a:pt x="77" y="55"/>
                  <a:pt x="77" y="55"/>
                </a:cubicBezTo>
                <a:cubicBezTo>
                  <a:pt x="77" y="55"/>
                  <a:pt x="77" y="55"/>
                  <a:pt x="76" y="55"/>
                </a:cubicBezTo>
                <a:cubicBezTo>
                  <a:pt x="76" y="55"/>
                  <a:pt x="76" y="54"/>
                  <a:pt x="75" y="54"/>
                </a:cubicBezTo>
                <a:cubicBezTo>
                  <a:pt x="75" y="54"/>
                  <a:pt x="75" y="54"/>
                  <a:pt x="75" y="54"/>
                </a:cubicBezTo>
                <a:cubicBezTo>
                  <a:pt x="75" y="54"/>
                  <a:pt x="75" y="54"/>
                  <a:pt x="74" y="54"/>
                </a:cubicBezTo>
                <a:cubicBezTo>
                  <a:pt x="74" y="54"/>
                  <a:pt x="74" y="54"/>
                  <a:pt x="74" y="54"/>
                </a:cubicBezTo>
                <a:cubicBezTo>
                  <a:pt x="74" y="54"/>
                  <a:pt x="74" y="54"/>
                  <a:pt x="74" y="54"/>
                </a:cubicBezTo>
                <a:cubicBezTo>
                  <a:pt x="74" y="53"/>
                  <a:pt x="74" y="53"/>
                  <a:pt x="74" y="53"/>
                </a:cubicBezTo>
                <a:cubicBezTo>
                  <a:pt x="74" y="53"/>
                  <a:pt x="73" y="53"/>
                  <a:pt x="73" y="53"/>
                </a:cubicBezTo>
                <a:cubicBezTo>
                  <a:pt x="73" y="53"/>
                  <a:pt x="73" y="53"/>
                  <a:pt x="73" y="52"/>
                </a:cubicBezTo>
                <a:cubicBezTo>
                  <a:pt x="73" y="52"/>
                  <a:pt x="73" y="52"/>
                  <a:pt x="73" y="52"/>
                </a:cubicBezTo>
                <a:cubicBezTo>
                  <a:pt x="73" y="52"/>
                  <a:pt x="73" y="52"/>
                  <a:pt x="73" y="51"/>
                </a:cubicBezTo>
                <a:cubicBezTo>
                  <a:pt x="73" y="51"/>
                  <a:pt x="73" y="51"/>
                  <a:pt x="73" y="51"/>
                </a:cubicBezTo>
                <a:cubicBezTo>
                  <a:pt x="73" y="51"/>
                  <a:pt x="73" y="50"/>
                  <a:pt x="73" y="50"/>
                </a:cubicBezTo>
                <a:cubicBezTo>
                  <a:pt x="73" y="50"/>
                  <a:pt x="73" y="50"/>
                  <a:pt x="73" y="50"/>
                </a:cubicBezTo>
                <a:cubicBezTo>
                  <a:pt x="73" y="50"/>
                  <a:pt x="73" y="50"/>
                  <a:pt x="73" y="50"/>
                </a:cubicBezTo>
                <a:cubicBezTo>
                  <a:pt x="73" y="50"/>
                  <a:pt x="73" y="50"/>
                  <a:pt x="73" y="50"/>
                </a:cubicBezTo>
                <a:cubicBezTo>
                  <a:pt x="73" y="49"/>
                  <a:pt x="73" y="49"/>
                  <a:pt x="72" y="49"/>
                </a:cubicBezTo>
                <a:cubicBezTo>
                  <a:pt x="72" y="49"/>
                  <a:pt x="72" y="49"/>
                  <a:pt x="72" y="49"/>
                </a:cubicBezTo>
                <a:cubicBezTo>
                  <a:pt x="72" y="49"/>
                  <a:pt x="72" y="49"/>
                  <a:pt x="72" y="49"/>
                </a:cubicBezTo>
                <a:cubicBezTo>
                  <a:pt x="72" y="49"/>
                  <a:pt x="72" y="48"/>
                  <a:pt x="72" y="48"/>
                </a:cubicBezTo>
                <a:cubicBezTo>
                  <a:pt x="72" y="48"/>
                  <a:pt x="72" y="48"/>
                  <a:pt x="72" y="48"/>
                </a:cubicBezTo>
                <a:cubicBezTo>
                  <a:pt x="72" y="48"/>
                  <a:pt x="72" y="48"/>
                  <a:pt x="72" y="48"/>
                </a:cubicBezTo>
                <a:cubicBezTo>
                  <a:pt x="71" y="48"/>
                  <a:pt x="71" y="48"/>
                  <a:pt x="71" y="48"/>
                </a:cubicBezTo>
                <a:cubicBezTo>
                  <a:pt x="71" y="48"/>
                  <a:pt x="71" y="48"/>
                  <a:pt x="71" y="48"/>
                </a:cubicBezTo>
                <a:cubicBezTo>
                  <a:pt x="71" y="48"/>
                  <a:pt x="71" y="48"/>
                  <a:pt x="71" y="48"/>
                </a:cubicBezTo>
                <a:cubicBezTo>
                  <a:pt x="71" y="48"/>
                  <a:pt x="71" y="48"/>
                  <a:pt x="70" y="48"/>
                </a:cubicBezTo>
                <a:cubicBezTo>
                  <a:pt x="70" y="48"/>
                  <a:pt x="70" y="48"/>
                  <a:pt x="70" y="48"/>
                </a:cubicBezTo>
                <a:cubicBezTo>
                  <a:pt x="70" y="48"/>
                  <a:pt x="70" y="48"/>
                  <a:pt x="70" y="48"/>
                </a:cubicBezTo>
                <a:cubicBezTo>
                  <a:pt x="70" y="48"/>
                  <a:pt x="70" y="48"/>
                  <a:pt x="70" y="48"/>
                </a:cubicBezTo>
                <a:cubicBezTo>
                  <a:pt x="70" y="48"/>
                  <a:pt x="70" y="48"/>
                  <a:pt x="70" y="49"/>
                </a:cubicBezTo>
                <a:cubicBezTo>
                  <a:pt x="70" y="49"/>
                  <a:pt x="70" y="49"/>
                  <a:pt x="70" y="49"/>
                </a:cubicBezTo>
                <a:cubicBezTo>
                  <a:pt x="70" y="49"/>
                  <a:pt x="70" y="49"/>
                  <a:pt x="70" y="49"/>
                </a:cubicBezTo>
                <a:cubicBezTo>
                  <a:pt x="70" y="49"/>
                  <a:pt x="71" y="50"/>
                  <a:pt x="71" y="50"/>
                </a:cubicBezTo>
                <a:cubicBezTo>
                  <a:pt x="71" y="50"/>
                  <a:pt x="71" y="50"/>
                  <a:pt x="70" y="50"/>
                </a:cubicBezTo>
                <a:cubicBezTo>
                  <a:pt x="70" y="49"/>
                  <a:pt x="70" y="49"/>
                  <a:pt x="70" y="49"/>
                </a:cubicBezTo>
                <a:cubicBezTo>
                  <a:pt x="70" y="49"/>
                  <a:pt x="70" y="49"/>
                  <a:pt x="70" y="49"/>
                </a:cubicBezTo>
                <a:cubicBezTo>
                  <a:pt x="70" y="49"/>
                  <a:pt x="70" y="49"/>
                  <a:pt x="70" y="49"/>
                </a:cubicBezTo>
                <a:cubicBezTo>
                  <a:pt x="70" y="49"/>
                  <a:pt x="70" y="49"/>
                  <a:pt x="70" y="49"/>
                </a:cubicBezTo>
                <a:cubicBezTo>
                  <a:pt x="69" y="48"/>
                  <a:pt x="69" y="48"/>
                  <a:pt x="69" y="48"/>
                </a:cubicBezTo>
                <a:cubicBezTo>
                  <a:pt x="69" y="48"/>
                  <a:pt x="69" y="48"/>
                  <a:pt x="69" y="48"/>
                </a:cubicBezTo>
                <a:cubicBezTo>
                  <a:pt x="69" y="48"/>
                  <a:pt x="68" y="48"/>
                  <a:pt x="68" y="48"/>
                </a:cubicBezTo>
                <a:cubicBezTo>
                  <a:pt x="68" y="48"/>
                  <a:pt x="68" y="48"/>
                  <a:pt x="68" y="48"/>
                </a:cubicBezTo>
                <a:cubicBezTo>
                  <a:pt x="68" y="48"/>
                  <a:pt x="68" y="48"/>
                  <a:pt x="68" y="49"/>
                </a:cubicBezTo>
                <a:cubicBezTo>
                  <a:pt x="68" y="49"/>
                  <a:pt x="67" y="49"/>
                  <a:pt x="68" y="49"/>
                </a:cubicBezTo>
                <a:cubicBezTo>
                  <a:pt x="68" y="49"/>
                  <a:pt x="68" y="49"/>
                  <a:pt x="68" y="49"/>
                </a:cubicBezTo>
                <a:cubicBezTo>
                  <a:pt x="68" y="49"/>
                  <a:pt x="68" y="49"/>
                  <a:pt x="68" y="49"/>
                </a:cubicBezTo>
                <a:cubicBezTo>
                  <a:pt x="68" y="50"/>
                  <a:pt x="67" y="50"/>
                  <a:pt x="67" y="50"/>
                </a:cubicBezTo>
                <a:cubicBezTo>
                  <a:pt x="67" y="50"/>
                  <a:pt x="67" y="50"/>
                  <a:pt x="66" y="51"/>
                </a:cubicBezTo>
                <a:cubicBezTo>
                  <a:pt x="66" y="51"/>
                  <a:pt x="66" y="51"/>
                  <a:pt x="66" y="51"/>
                </a:cubicBezTo>
                <a:cubicBezTo>
                  <a:pt x="66" y="51"/>
                  <a:pt x="66" y="51"/>
                  <a:pt x="66" y="51"/>
                </a:cubicBezTo>
                <a:cubicBezTo>
                  <a:pt x="66" y="51"/>
                  <a:pt x="66" y="51"/>
                  <a:pt x="66" y="51"/>
                </a:cubicBezTo>
                <a:cubicBezTo>
                  <a:pt x="66" y="51"/>
                  <a:pt x="66" y="51"/>
                  <a:pt x="66" y="51"/>
                </a:cubicBezTo>
                <a:cubicBezTo>
                  <a:pt x="66" y="52"/>
                  <a:pt x="66" y="52"/>
                  <a:pt x="66" y="51"/>
                </a:cubicBezTo>
                <a:close/>
                <a:moveTo>
                  <a:pt x="137" y="93"/>
                </a:moveTo>
                <a:cubicBezTo>
                  <a:pt x="137" y="93"/>
                  <a:pt x="136" y="93"/>
                  <a:pt x="136" y="93"/>
                </a:cubicBezTo>
                <a:cubicBezTo>
                  <a:pt x="136" y="93"/>
                  <a:pt x="136" y="93"/>
                  <a:pt x="136" y="93"/>
                </a:cubicBezTo>
                <a:cubicBezTo>
                  <a:pt x="136" y="92"/>
                  <a:pt x="136" y="92"/>
                  <a:pt x="135" y="92"/>
                </a:cubicBezTo>
                <a:cubicBezTo>
                  <a:pt x="135" y="92"/>
                  <a:pt x="135" y="92"/>
                  <a:pt x="135" y="92"/>
                </a:cubicBezTo>
                <a:cubicBezTo>
                  <a:pt x="135" y="92"/>
                  <a:pt x="135" y="92"/>
                  <a:pt x="135" y="92"/>
                </a:cubicBezTo>
                <a:cubicBezTo>
                  <a:pt x="134" y="92"/>
                  <a:pt x="134" y="92"/>
                  <a:pt x="134" y="92"/>
                </a:cubicBezTo>
                <a:cubicBezTo>
                  <a:pt x="134" y="92"/>
                  <a:pt x="134" y="92"/>
                  <a:pt x="133" y="92"/>
                </a:cubicBezTo>
                <a:cubicBezTo>
                  <a:pt x="133" y="92"/>
                  <a:pt x="133" y="92"/>
                  <a:pt x="133" y="92"/>
                </a:cubicBezTo>
                <a:cubicBezTo>
                  <a:pt x="133" y="92"/>
                  <a:pt x="133" y="92"/>
                  <a:pt x="133" y="92"/>
                </a:cubicBezTo>
                <a:cubicBezTo>
                  <a:pt x="132" y="93"/>
                  <a:pt x="132" y="92"/>
                  <a:pt x="132" y="92"/>
                </a:cubicBezTo>
                <a:cubicBezTo>
                  <a:pt x="132" y="92"/>
                  <a:pt x="131" y="93"/>
                  <a:pt x="131" y="92"/>
                </a:cubicBezTo>
                <a:cubicBezTo>
                  <a:pt x="131" y="92"/>
                  <a:pt x="131" y="92"/>
                  <a:pt x="131" y="92"/>
                </a:cubicBezTo>
                <a:cubicBezTo>
                  <a:pt x="130" y="92"/>
                  <a:pt x="130" y="92"/>
                  <a:pt x="130" y="92"/>
                </a:cubicBezTo>
                <a:cubicBezTo>
                  <a:pt x="130" y="92"/>
                  <a:pt x="130" y="92"/>
                  <a:pt x="129" y="92"/>
                </a:cubicBezTo>
                <a:cubicBezTo>
                  <a:pt x="129" y="92"/>
                  <a:pt x="129" y="92"/>
                  <a:pt x="129" y="92"/>
                </a:cubicBezTo>
                <a:cubicBezTo>
                  <a:pt x="129" y="92"/>
                  <a:pt x="129" y="92"/>
                  <a:pt x="129" y="92"/>
                </a:cubicBezTo>
                <a:cubicBezTo>
                  <a:pt x="129" y="92"/>
                  <a:pt x="129" y="92"/>
                  <a:pt x="129" y="92"/>
                </a:cubicBezTo>
                <a:cubicBezTo>
                  <a:pt x="129" y="92"/>
                  <a:pt x="129" y="92"/>
                  <a:pt x="129" y="92"/>
                </a:cubicBezTo>
                <a:cubicBezTo>
                  <a:pt x="129" y="92"/>
                  <a:pt x="129" y="92"/>
                  <a:pt x="129" y="93"/>
                </a:cubicBezTo>
                <a:cubicBezTo>
                  <a:pt x="129" y="93"/>
                  <a:pt x="129" y="93"/>
                  <a:pt x="129" y="93"/>
                </a:cubicBezTo>
                <a:cubicBezTo>
                  <a:pt x="129" y="93"/>
                  <a:pt x="129" y="93"/>
                  <a:pt x="129" y="93"/>
                </a:cubicBezTo>
                <a:cubicBezTo>
                  <a:pt x="129" y="93"/>
                  <a:pt x="129" y="94"/>
                  <a:pt x="129" y="94"/>
                </a:cubicBezTo>
                <a:cubicBezTo>
                  <a:pt x="130" y="94"/>
                  <a:pt x="130" y="94"/>
                  <a:pt x="130" y="94"/>
                </a:cubicBezTo>
                <a:cubicBezTo>
                  <a:pt x="130" y="94"/>
                  <a:pt x="130" y="94"/>
                  <a:pt x="130" y="94"/>
                </a:cubicBezTo>
                <a:cubicBezTo>
                  <a:pt x="131" y="94"/>
                  <a:pt x="131" y="94"/>
                  <a:pt x="131" y="94"/>
                </a:cubicBezTo>
                <a:cubicBezTo>
                  <a:pt x="131" y="94"/>
                  <a:pt x="131" y="94"/>
                  <a:pt x="131" y="94"/>
                </a:cubicBezTo>
                <a:cubicBezTo>
                  <a:pt x="131" y="94"/>
                  <a:pt x="132" y="94"/>
                  <a:pt x="132" y="94"/>
                </a:cubicBezTo>
                <a:cubicBezTo>
                  <a:pt x="132" y="94"/>
                  <a:pt x="132" y="95"/>
                  <a:pt x="132" y="95"/>
                </a:cubicBezTo>
                <a:cubicBezTo>
                  <a:pt x="133" y="95"/>
                  <a:pt x="133" y="95"/>
                  <a:pt x="133" y="95"/>
                </a:cubicBezTo>
                <a:cubicBezTo>
                  <a:pt x="133" y="95"/>
                  <a:pt x="133" y="96"/>
                  <a:pt x="133" y="96"/>
                </a:cubicBezTo>
                <a:cubicBezTo>
                  <a:pt x="134" y="96"/>
                  <a:pt x="134" y="96"/>
                  <a:pt x="134" y="96"/>
                </a:cubicBezTo>
                <a:cubicBezTo>
                  <a:pt x="134" y="96"/>
                  <a:pt x="134" y="96"/>
                  <a:pt x="134" y="96"/>
                </a:cubicBezTo>
                <a:cubicBezTo>
                  <a:pt x="133" y="97"/>
                  <a:pt x="133" y="97"/>
                  <a:pt x="133" y="97"/>
                </a:cubicBezTo>
                <a:cubicBezTo>
                  <a:pt x="133" y="97"/>
                  <a:pt x="133" y="97"/>
                  <a:pt x="133" y="97"/>
                </a:cubicBezTo>
                <a:cubicBezTo>
                  <a:pt x="133" y="97"/>
                  <a:pt x="133" y="97"/>
                  <a:pt x="134" y="97"/>
                </a:cubicBezTo>
                <a:cubicBezTo>
                  <a:pt x="134" y="97"/>
                  <a:pt x="134" y="97"/>
                  <a:pt x="134" y="97"/>
                </a:cubicBezTo>
                <a:cubicBezTo>
                  <a:pt x="134" y="97"/>
                  <a:pt x="134" y="97"/>
                  <a:pt x="134" y="96"/>
                </a:cubicBezTo>
                <a:cubicBezTo>
                  <a:pt x="134" y="96"/>
                  <a:pt x="134" y="96"/>
                  <a:pt x="134" y="96"/>
                </a:cubicBezTo>
                <a:cubicBezTo>
                  <a:pt x="134" y="96"/>
                  <a:pt x="134" y="96"/>
                  <a:pt x="134" y="96"/>
                </a:cubicBezTo>
                <a:cubicBezTo>
                  <a:pt x="134" y="96"/>
                  <a:pt x="134" y="96"/>
                  <a:pt x="134" y="96"/>
                </a:cubicBezTo>
                <a:cubicBezTo>
                  <a:pt x="134" y="96"/>
                  <a:pt x="134" y="96"/>
                  <a:pt x="134" y="96"/>
                </a:cubicBezTo>
                <a:cubicBezTo>
                  <a:pt x="135" y="95"/>
                  <a:pt x="135" y="95"/>
                  <a:pt x="135" y="95"/>
                </a:cubicBezTo>
                <a:cubicBezTo>
                  <a:pt x="135" y="95"/>
                  <a:pt x="135" y="95"/>
                  <a:pt x="135" y="95"/>
                </a:cubicBezTo>
                <a:cubicBezTo>
                  <a:pt x="136" y="95"/>
                  <a:pt x="136" y="95"/>
                  <a:pt x="136" y="95"/>
                </a:cubicBezTo>
                <a:cubicBezTo>
                  <a:pt x="136" y="95"/>
                  <a:pt x="136" y="95"/>
                  <a:pt x="136" y="95"/>
                </a:cubicBezTo>
                <a:cubicBezTo>
                  <a:pt x="136" y="95"/>
                  <a:pt x="136" y="95"/>
                  <a:pt x="136" y="95"/>
                </a:cubicBezTo>
                <a:cubicBezTo>
                  <a:pt x="136" y="95"/>
                  <a:pt x="137" y="95"/>
                  <a:pt x="137" y="94"/>
                </a:cubicBezTo>
                <a:cubicBezTo>
                  <a:pt x="137" y="94"/>
                  <a:pt x="137" y="94"/>
                  <a:pt x="137" y="94"/>
                </a:cubicBezTo>
                <a:cubicBezTo>
                  <a:pt x="137" y="94"/>
                  <a:pt x="137" y="94"/>
                  <a:pt x="137" y="94"/>
                </a:cubicBezTo>
                <a:cubicBezTo>
                  <a:pt x="137" y="94"/>
                  <a:pt x="137" y="94"/>
                  <a:pt x="137" y="94"/>
                </a:cubicBezTo>
                <a:cubicBezTo>
                  <a:pt x="137" y="93"/>
                  <a:pt x="137" y="93"/>
                  <a:pt x="137" y="93"/>
                </a:cubicBezTo>
                <a:close/>
                <a:moveTo>
                  <a:pt x="136" y="96"/>
                </a:moveTo>
                <a:cubicBezTo>
                  <a:pt x="136" y="96"/>
                  <a:pt x="136" y="96"/>
                  <a:pt x="136" y="96"/>
                </a:cubicBezTo>
                <a:cubicBezTo>
                  <a:pt x="136" y="96"/>
                  <a:pt x="136" y="96"/>
                  <a:pt x="136" y="96"/>
                </a:cubicBezTo>
                <a:cubicBezTo>
                  <a:pt x="136" y="96"/>
                  <a:pt x="136" y="96"/>
                  <a:pt x="136" y="96"/>
                </a:cubicBezTo>
                <a:cubicBezTo>
                  <a:pt x="136" y="96"/>
                  <a:pt x="136" y="96"/>
                  <a:pt x="136" y="96"/>
                </a:cubicBezTo>
                <a:cubicBezTo>
                  <a:pt x="136" y="96"/>
                  <a:pt x="136" y="96"/>
                  <a:pt x="135" y="96"/>
                </a:cubicBezTo>
                <a:cubicBezTo>
                  <a:pt x="135" y="96"/>
                  <a:pt x="135" y="96"/>
                  <a:pt x="136" y="96"/>
                </a:cubicBezTo>
                <a:cubicBezTo>
                  <a:pt x="136" y="96"/>
                  <a:pt x="136" y="97"/>
                  <a:pt x="136" y="97"/>
                </a:cubicBezTo>
                <a:cubicBezTo>
                  <a:pt x="136" y="97"/>
                  <a:pt x="136" y="97"/>
                  <a:pt x="136" y="97"/>
                </a:cubicBezTo>
                <a:cubicBezTo>
                  <a:pt x="137" y="97"/>
                  <a:pt x="137" y="97"/>
                  <a:pt x="137" y="96"/>
                </a:cubicBezTo>
                <a:cubicBezTo>
                  <a:pt x="137" y="96"/>
                  <a:pt x="137" y="96"/>
                  <a:pt x="136" y="96"/>
                </a:cubicBezTo>
                <a:close/>
                <a:moveTo>
                  <a:pt x="13" y="23"/>
                </a:moveTo>
                <a:cubicBezTo>
                  <a:pt x="13" y="23"/>
                  <a:pt x="13" y="23"/>
                  <a:pt x="13" y="23"/>
                </a:cubicBezTo>
                <a:cubicBezTo>
                  <a:pt x="13" y="23"/>
                  <a:pt x="14" y="23"/>
                  <a:pt x="14" y="23"/>
                </a:cubicBezTo>
                <a:cubicBezTo>
                  <a:pt x="14" y="23"/>
                  <a:pt x="14" y="23"/>
                  <a:pt x="14" y="24"/>
                </a:cubicBezTo>
                <a:cubicBezTo>
                  <a:pt x="14" y="24"/>
                  <a:pt x="14" y="24"/>
                  <a:pt x="14" y="24"/>
                </a:cubicBezTo>
                <a:cubicBezTo>
                  <a:pt x="14" y="24"/>
                  <a:pt x="14" y="24"/>
                  <a:pt x="14" y="24"/>
                </a:cubicBezTo>
                <a:cubicBezTo>
                  <a:pt x="14" y="24"/>
                  <a:pt x="14" y="24"/>
                  <a:pt x="14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4" y="23"/>
                  <a:pt x="13" y="23"/>
                  <a:pt x="13" y="23"/>
                </a:cubicBezTo>
                <a:cubicBezTo>
                  <a:pt x="13" y="23"/>
                  <a:pt x="13" y="23"/>
                  <a:pt x="13" y="23"/>
                </a:cubicBezTo>
                <a:cubicBezTo>
                  <a:pt x="13" y="23"/>
                  <a:pt x="13" y="23"/>
                  <a:pt x="13" y="23"/>
                </a:cubicBezTo>
                <a:cubicBezTo>
                  <a:pt x="13" y="23"/>
                  <a:pt x="13" y="23"/>
                  <a:pt x="13" y="23"/>
                </a:cubicBezTo>
                <a:cubicBezTo>
                  <a:pt x="13" y="23"/>
                  <a:pt x="13" y="23"/>
                  <a:pt x="13" y="23"/>
                </a:cubicBezTo>
                <a:close/>
                <a:moveTo>
                  <a:pt x="10" y="23"/>
                </a:moveTo>
                <a:cubicBezTo>
                  <a:pt x="9" y="23"/>
                  <a:pt x="10" y="23"/>
                  <a:pt x="10" y="23"/>
                </a:cubicBezTo>
                <a:cubicBezTo>
                  <a:pt x="10" y="23"/>
                  <a:pt x="10" y="23"/>
                  <a:pt x="10" y="23"/>
                </a:cubicBezTo>
                <a:cubicBezTo>
                  <a:pt x="10" y="23"/>
                  <a:pt x="10" y="23"/>
                  <a:pt x="10" y="23"/>
                </a:cubicBezTo>
                <a:cubicBezTo>
                  <a:pt x="10" y="23"/>
                  <a:pt x="10" y="23"/>
                  <a:pt x="10" y="23"/>
                </a:cubicBezTo>
                <a:cubicBezTo>
                  <a:pt x="10" y="23"/>
                  <a:pt x="10" y="23"/>
                  <a:pt x="10" y="23"/>
                </a:cubicBezTo>
                <a:close/>
                <a:moveTo>
                  <a:pt x="8" y="21"/>
                </a:moveTo>
                <a:cubicBezTo>
                  <a:pt x="8" y="21"/>
                  <a:pt x="8" y="21"/>
                  <a:pt x="8" y="21"/>
                </a:cubicBezTo>
                <a:cubicBezTo>
                  <a:pt x="8" y="21"/>
                  <a:pt x="8" y="21"/>
                  <a:pt x="8" y="21"/>
                </a:cubicBezTo>
                <a:cubicBezTo>
                  <a:pt x="8" y="21"/>
                  <a:pt x="8" y="21"/>
                  <a:pt x="8" y="21"/>
                </a:cubicBezTo>
                <a:cubicBezTo>
                  <a:pt x="8" y="21"/>
                  <a:pt x="8" y="21"/>
                  <a:pt x="8" y="21"/>
                </a:cubicBezTo>
                <a:cubicBezTo>
                  <a:pt x="8" y="21"/>
                  <a:pt x="8" y="21"/>
                  <a:pt x="8" y="21"/>
                </a:cubicBezTo>
                <a:cubicBezTo>
                  <a:pt x="8" y="21"/>
                  <a:pt x="7" y="21"/>
                  <a:pt x="7" y="21"/>
                </a:cubicBezTo>
                <a:cubicBezTo>
                  <a:pt x="7" y="21"/>
                  <a:pt x="7" y="20"/>
                  <a:pt x="7" y="20"/>
                </a:cubicBezTo>
                <a:cubicBezTo>
                  <a:pt x="7" y="20"/>
                  <a:pt x="7" y="20"/>
                  <a:pt x="7" y="20"/>
                </a:cubicBezTo>
                <a:cubicBezTo>
                  <a:pt x="7" y="20"/>
                  <a:pt x="7" y="20"/>
                  <a:pt x="6" y="20"/>
                </a:cubicBezTo>
                <a:cubicBezTo>
                  <a:pt x="6" y="20"/>
                  <a:pt x="6" y="20"/>
                  <a:pt x="6" y="20"/>
                </a:cubicBezTo>
                <a:cubicBezTo>
                  <a:pt x="6" y="20"/>
                  <a:pt x="6" y="20"/>
                  <a:pt x="6" y="20"/>
                </a:cubicBezTo>
                <a:cubicBezTo>
                  <a:pt x="6" y="20"/>
                  <a:pt x="6" y="20"/>
                  <a:pt x="6" y="20"/>
                </a:cubicBezTo>
                <a:cubicBezTo>
                  <a:pt x="6" y="20"/>
                  <a:pt x="6" y="19"/>
                  <a:pt x="6" y="19"/>
                </a:cubicBezTo>
                <a:cubicBezTo>
                  <a:pt x="6" y="19"/>
                  <a:pt x="6" y="19"/>
                  <a:pt x="6" y="19"/>
                </a:cubicBezTo>
                <a:cubicBezTo>
                  <a:pt x="5" y="19"/>
                  <a:pt x="5" y="19"/>
                  <a:pt x="5" y="19"/>
                </a:cubicBezTo>
                <a:cubicBezTo>
                  <a:pt x="5" y="19"/>
                  <a:pt x="5" y="19"/>
                  <a:pt x="5" y="19"/>
                </a:cubicBezTo>
                <a:cubicBezTo>
                  <a:pt x="5" y="19"/>
                  <a:pt x="5" y="19"/>
                  <a:pt x="5" y="19"/>
                </a:cubicBezTo>
                <a:cubicBezTo>
                  <a:pt x="5" y="19"/>
                  <a:pt x="5" y="19"/>
                  <a:pt x="5" y="18"/>
                </a:cubicBezTo>
                <a:cubicBezTo>
                  <a:pt x="5" y="18"/>
                  <a:pt x="4" y="18"/>
                  <a:pt x="4" y="18"/>
                </a:cubicBezTo>
                <a:cubicBezTo>
                  <a:pt x="4" y="18"/>
                  <a:pt x="4" y="18"/>
                  <a:pt x="4" y="18"/>
                </a:cubicBezTo>
                <a:cubicBezTo>
                  <a:pt x="4" y="19"/>
                  <a:pt x="4" y="19"/>
                  <a:pt x="4" y="19"/>
                </a:cubicBezTo>
                <a:cubicBezTo>
                  <a:pt x="4" y="19"/>
                  <a:pt x="4" y="19"/>
                  <a:pt x="4" y="19"/>
                </a:cubicBezTo>
                <a:cubicBezTo>
                  <a:pt x="3" y="19"/>
                  <a:pt x="3" y="19"/>
                  <a:pt x="3" y="19"/>
                </a:cubicBezTo>
                <a:cubicBezTo>
                  <a:pt x="3" y="19"/>
                  <a:pt x="4" y="19"/>
                  <a:pt x="4" y="20"/>
                </a:cubicBezTo>
                <a:cubicBezTo>
                  <a:pt x="4" y="20"/>
                  <a:pt x="4" y="20"/>
                  <a:pt x="4" y="20"/>
                </a:cubicBezTo>
                <a:cubicBezTo>
                  <a:pt x="4" y="20"/>
                  <a:pt x="4" y="20"/>
                  <a:pt x="4" y="20"/>
                </a:cubicBezTo>
                <a:cubicBezTo>
                  <a:pt x="4" y="20"/>
                  <a:pt x="4" y="20"/>
                  <a:pt x="4" y="20"/>
                </a:cubicBezTo>
                <a:cubicBezTo>
                  <a:pt x="5" y="20"/>
                  <a:pt x="5" y="20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1"/>
                  <a:pt x="5" y="21"/>
                </a:cubicBezTo>
                <a:cubicBezTo>
                  <a:pt x="6" y="21"/>
                  <a:pt x="6" y="20"/>
                  <a:pt x="6" y="20"/>
                </a:cubicBezTo>
                <a:cubicBezTo>
                  <a:pt x="6" y="20"/>
                  <a:pt x="6" y="21"/>
                  <a:pt x="6" y="21"/>
                </a:cubicBezTo>
                <a:cubicBezTo>
                  <a:pt x="6" y="21"/>
                  <a:pt x="6" y="21"/>
                  <a:pt x="7" y="21"/>
                </a:cubicBezTo>
                <a:cubicBezTo>
                  <a:pt x="7" y="21"/>
                  <a:pt x="7" y="21"/>
                  <a:pt x="7" y="21"/>
                </a:cubicBezTo>
                <a:cubicBezTo>
                  <a:pt x="7" y="21"/>
                  <a:pt x="7" y="21"/>
                  <a:pt x="7" y="22"/>
                </a:cubicBezTo>
                <a:cubicBezTo>
                  <a:pt x="8" y="22"/>
                  <a:pt x="8" y="22"/>
                  <a:pt x="8" y="22"/>
                </a:cubicBezTo>
                <a:cubicBezTo>
                  <a:pt x="8" y="22"/>
                  <a:pt x="8" y="22"/>
                  <a:pt x="8" y="22"/>
                </a:cubicBezTo>
                <a:cubicBezTo>
                  <a:pt x="8" y="22"/>
                  <a:pt x="9" y="22"/>
                  <a:pt x="9" y="22"/>
                </a:cubicBezTo>
                <a:cubicBezTo>
                  <a:pt x="9" y="22"/>
                  <a:pt x="9" y="21"/>
                  <a:pt x="8" y="21"/>
                </a:cubicBezTo>
                <a:close/>
                <a:moveTo>
                  <a:pt x="10" y="24"/>
                </a:moveTo>
                <a:cubicBezTo>
                  <a:pt x="10" y="24"/>
                  <a:pt x="10" y="24"/>
                  <a:pt x="10" y="24"/>
                </a:cubicBezTo>
                <a:cubicBezTo>
                  <a:pt x="10" y="24"/>
                  <a:pt x="10" y="24"/>
                  <a:pt x="9" y="24"/>
                </a:cubicBezTo>
                <a:cubicBezTo>
                  <a:pt x="9" y="24"/>
                  <a:pt x="9" y="24"/>
                  <a:pt x="10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24"/>
                  <a:pt x="10" y="24"/>
                  <a:pt x="10" y="24"/>
                </a:cubicBezTo>
                <a:close/>
                <a:moveTo>
                  <a:pt x="13" y="24"/>
                </a:moveTo>
                <a:cubicBezTo>
                  <a:pt x="13" y="24"/>
                  <a:pt x="13" y="24"/>
                  <a:pt x="13" y="24"/>
                </a:cubicBezTo>
                <a:cubicBezTo>
                  <a:pt x="13" y="24"/>
                  <a:pt x="13" y="24"/>
                  <a:pt x="13" y="24"/>
                </a:cubicBezTo>
                <a:cubicBezTo>
                  <a:pt x="13" y="24"/>
                  <a:pt x="13" y="24"/>
                  <a:pt x="13" y="24"/>
                </a:cubicBezTo>
                <a:cubicBezTo>
                  <a:pt x="13" y="24"/>
                  <a:pt x="13" y="24"/>
                  <a:pt x="13" y="24"/>
                </a:cubicBezTo>
                <a:cubicBezTo>
                  <a:pt x="13" y="24"/>
                  <a:pt x="13" y="24"/>
                  <a:pt x="13" y="24"/>
                </a:cubicBezTo>
                <a:close/>
                <a:moveTo>
                  <a:pt x="143" y="7"/>
                </a:moveTo>
                <a:cubicBezTo>
                  <a:pt x="142" y="7"/>
                  <a:pt x="139" y="6"/>
                  <a:pt x="139" y="6"/>
                </a:cubicBezTo>
                <a:cubicBezTo>
                  <a:pt x="138" y="7"/>
                  <a:pt x="138" y="7"/>
                  <a:pt x="138" y="8"/>
                </a:cubicBezTo>
                <a:cubicBezTo>
                  <a:pt x="137" y="8"/>
                  <a:pt x="136" y="13"/>
                  <a:pt x="136" y="15"/>
                </a:cubicBezTo>
                <a:cubicBezTo>
                  <a:pt x="136" y="16"/>
                  <a:pt x="135" y="17"/>
                  <a:pt x="134" y="19"/>
                </a:cubicBezTo>
                <a:cubicBezTo>
                  <a:pt x="132" y="20"/>
                  <a:pt x="133" y="20"/>
                  <a:pt x="133" y="21"/>
                </a:cubicBezTo>
                <a:cubicBezTo>
                  <a:pt x="132" y="22"/>
                  <a:pt x="131" y="24"/>
                  <a:pt x="130" y="25"/>
                </a:cubicBezTo>
                <a:cubicBezTo>
                  <a:pt x="130" y="26"/>
                  <a:pt x="131" y="27"/>
                  <a:pt x="131" y="28"/>
                </a:cubicBezTo>
                <a:cubicBezTo>
                  <a:pt x="130" y="28"/>
                  <a:pt x="128" y="28"/>
                  <a:pt x="127" y="28"/>
                </a:cubicBezTo>
                <a:cubicBezTo>
                  <a:pt x="126" y="28"/>
                  <a:pt x="125" y="29"/>
                  <a:pt x="124" y="29"/>
                </a:cubicBezTo>
                <a:cubicBezTo>
                  <a:pt x="122" y="30"/>
                  <a:pt x="121" y="28"/>
                  <a:pt x="120" y="28"/>
                </a:cubicBezTo>
                <a:cubicBezTo>
                  <a:pt x="118" y="27"/>
                  <a:pt x="117" y="28"/>
                  <a:pt x="116" y="29"/>
                </a:cubicBezTo>
                <a:cubicBezTo>
                  <a:pt x="115" y="29"/>
                  <a:pt x="113" y="31"/>
                  <a:pt x="112" y="31"/>
                </a:cubicBezTo>
                <a:cubicBezTo>
                  <a:pt x="111" y="32"/>
                  <a:pt x="108" y="31"/>
                  <a:pt x="107" y="31"/>
                </a:cubicBezTo>
                <a:cubicBezTo>
                  <a:pt x="106" y="31"/>
                  <a:pt x="104" y="32"/>
                  <a:pt x="104" y="32"/>
                </a:cubicBezTo>
                <a:cubicBezTo>
                  <a:pt x="103" y="32"/>
                  <a:pt x="102" y="32"/>
                  <a:pt x="102" y="31"/>
                </a:cubicBezTo>
                <a:cubicBezTo>
                  <a:pt x="102" y="31"/>
                  <a:pt x="100" y="29"/>
                  <a:pt x="100" y="29"/>
                </a:cubicBezTo>
                <a:cubicBezTo>
                  <a:pt x="100" y="29"/>
                  <a:pt x="100" y="28"/>
                  <a:pt x="99" y="27"/>
                </a:cubicBezTo>
                <a:cubicBezTo>
                  <a:pt x="99" y="27"/>
                  <a:pt x="99" y="27"/>
                  <a:pt x="99" y="27"/>
                </a:cubicBezTo>
                <a:cubicBezTo>
                  <a:pt x="99" y="27"/>
                  <a:pt x="98" y="27"/>
                  <a:pt x="98" y="27"/>
                </a:cubicBezTo>
                <a:cubicBezTo>
                  <a:pt x="98" y="27"/>
                  <a:pt x="98" y="27"/>
                  <a:pt x="98" y="27"/>
                </a:cubicBezTo>
                <a:cubicBezTo>
                  <a:pt x="98" y="27"/>
                  <a:pt x="98" y="27"/>
                  <a:pt x="98" y="27"/>
                </a:cubicBezTo>
                <a:cubicBezTo>
                  <a:pt x="98" y="27"/>
                  <a:pt x="98" y="27"/>
                  <a:pt x="98" y="27"/>
                </a:cubicBezTo>
                <a:cubicBezTo>
                  <a:pt x="98" y="27"/>
                  <a:pt x="97" y="27"/>
                  <a:pt x="97" y="27"/>
                </a:cubicBezTo>
                <a:cubicBezTo>
                  <a:pt x="97" y="27"/>
                  <a:pt x="97" y="27"/>
                  <a:pt x="97" y="27"/>
                </a:cubicBezTo>
                <a:cubicBezTo>
                  <a:pt x="97" y="26"/>
                  <a:pt x="97" y="26"/>
                  <a:pt x="97" y="26"/>
                </a:cubicBezTo>
                <a:cubicBezTo>
                  <a:pt x="97" y="26"/>
                  <a:pt x="96" y="26"/>
                  <a:pt x="96" y="26"/>
                </a:cubicBezTo>
                <a:cubicBezTo>
                  <a:pt x="96" y="26"/>
                  <a:pt x="96" y="26"/>
                  <a:pt x="96" y="26"/>
                </a:cubicBezTo>
                <a:cubicBezTo>
                  <a:pt x="96" y="25"/>
                  <a:pt x="96" y="25"/>
                  <a:pt x="96" y="25"/>
                </a:cubicBezTo>
                <a:cubicBezTo>
                  <a:pt x="96" y="25"/>
                  <a:pt x="96" y="25"/>
                  <a:pt x="96" y="25"/>
                </a:cubicBezTo>
                <a:cubicBezTo>
                  <a:pt x="96" y="25"/>
                  <a:pt x="96" y="25"/>
                  <a:pt x="96" y="25"/>
                </a:cubicBezTo>
                <a:cubicBezTo>
                  <a:pt x="96" y="25"/>
                  <a:pt x="96" y="25"/>
                  <a:pt x="96" y="25"/>
                </a:cubicBezTo>
                <a:cubicBezTo>
                  <a:pt x="96" y="26"/>
                  <a:pt x="96" y="26"/>
                  <a:pt x="95" y="26"/>
                </a:cubicBezTo>
                <a:cubicBezTo>
                  <a:pt x="95" y="26"/>
                  <a:pt x="95" y="26"/>
                  <a:pt x="95" y="26"/>
                </a:cubicBezTo>
                <a:cubicBezTo>
                  <a:pt x="95" y="26"/>
                  <a:pt x="95" y="26"/>
                  <a:pt x="94" y="26"/>
                </a:cubicBezTo>
                <a:cubicBezTo>
                  <a:pt x="94" y="26"/>
                  <a:pt x="94" y="26"/>
                  <a:pt x="94" y="26"/>
                </a:cubicBezTo>
                <a:cubicBezTo>
                  <a:pt x="94" y="26"/>
                  <a:pt x="94" y="26"/>
                  <a:pt x="94" y="26"/>
                </a:cubicBezTo>
                <a:cubicBezTo>
                  <a:pt x="94" y="26"/>
                  <a:pt x="94" y="26"/>
                  <a:pt x="94" y="26"/>
                </a:cubicBezTo>
                <a:cubicBezTo>
                  <a:pt x="94" y="26"/>
                  <a:pt x="94" y="27"/>
                  <a:pt x="94" y="27"/>
                </a:cubicBezTo>
                <a:cubicBezTo>
                  <a:pt x="94" y="27"/>
                  <a:pt x="94" y="27"/>
                  <a:pt x="94" y="27"/>
                </a:cubicBezTo>
                <a:cubicBezTo>
                  <a:pt x="94" y="27"/>
                  <a:pt x="94" y="27"/>
                  <a:pt x="94" y="27"/>
                </a:cubicBezTo>
                <a:cubicBezTo>
                  <a:pt x="94" y="27"/>
                  <a:pt x="94" y="27"/>
                  <a:pt x="94" y="28"/>
                </a:cubicBezTo>
                <a:cubicBezTo>
                  <a:pt x="94" y="28"/>
                  <a:pt x="94" y="28"/>
                  <a:pt x="93" y="28"/>
                </a:cubicBezTo>
                <a:cubicBezTo>
                  <a:pt x="93" y="28"/>
                  <a:pt x="93" y="28"/>
                  <a:pt x="93" y="28"/>
                </a:cubicBezTo>
                <a:cubicBezTo>
                  <a:pt x="93" y="28"/>
                  <a:pt x="93" y="28"/>
                  <a:pt x="93" y="28"/>
                </a:cubicBezTo>
                <a:cubicBezTo>
                  <a:pt x="92" y="29"/>
                  <a:pt x="92" y="29"/>
                  <a:pt x="92" y="29"/>
                </a:cubicBezTo>
                <a:cubicBezTo>
                  <a:pt x="92" y="29"/>
                  <a:pt x="92" y="30"/>
                  <a:pt x="92" y="30"/>
                </a:cubicBezTo>
                <a:cubicBezTo>
                  <a:pt x="92" y="30"/>
                  <a:pt x="92" y="30"/>
                  <a:pt x="92" y="30"/>
                </a:cubicBezTo>
                <a:cubicBezTo>
                  <a:pt x="92" y="30"/>
                  <a:pt x="92" y="30"/>
                  <a:pt x="92" y="30"/>
                </a:cubicBezTo>
                <a:cubicBezTo>
                  <a:pt x="92" y="31"/>
                  <a:pt x="92" y="31"/>
                  <a:pt x="92" y="31"/>
                </a:cubicBezTo>
                <a:cubicBezTo>
                  <a:pt x="92" y="31"/>
                  <a:pt x="92" y="31"/>
                  <a:pt x="92" y="31"/>
                </a:cubicBezTo>
                <a:cubicBezTo>
                  <a:pt x="92" y="31"/>
                  <a:pt x="92" y="31"/>
                  <a:pt x="92" y="31"/>
                </a:cubicBezTo>
                <a:cubicBezTo>
                  <a:pt x="92" y="31"/>
                  <a:pt x="92" y="31"/>
                  <a:pt x="92" y="31"/>
                </a:cubicBezTo>
                <a:cubicBezTo>
                  <a:pt x="91" y="31"/>
                  <a:pt x="92" y="32"/>
                  <a:pt x="92" y="32"/>
                </a:cubicBezTo>
                <a:cubicBezTo>
                  <a:pt x="92" y="32"/>
                  <a:pt x="92" y="32"/>
                  <a:pt x="92" y="32"/>
                </a:cubicBezTo>
                <a:cubicBezTo>
                  <a:pt x="92" y="32"/>
                  <a:pt x="92" y="32"/>
                  <a:pt x="92" y="33"/>
                </a:cubicBezTo>
                <a:cubicBezTo>
                  <a:pt x="92" y="33"/>
                  <a:pt x="92" y="33"/>
                  <a:pt x="92" y="33"/>
                </a:cubicBezTo>
                <a:cubicBezTo>
                  <a:pt x="92" y="33"/>
                  <a:pt x="92" y="33"/>
                  <a:pt x="92" y="33"/>
                </a:cubicBezTo>
                <a:cubicBezTo>
                  <a:pt x="91" y="33"/>
                  <a:pt x="91" y="33"/>
                  <a:pt x="91" y="34"/>
                </a:cubicBezTo>
                <a:cubicBezTo>
                  <a:pt x="91" y="34"/>
                  <a:pt x="91" y="34"/>
                  <a:pt x="91" y="34"/>
                </a:cubicBezTo>
                <a:cubicBezTo>
                  <a:pt x="92" y="34"/>
                  <a:pt x="91" y="34"/>
                  <a:pt x="92" y="34"/>
                </a:cubicBezTo>
                <a:cubicBezTo>
                  <a:pt x="92" y="34"/>
                  <a:pt x="92" y="34"/>
                  <a:pt x="92" y="35"/>
                </a:cubicBezTo>
                <a:cubicBezTo>
                  <a:pt x="92" y="35"/>
                  <a:pt x="92" y="35"/>
                  <a:pt x="92" y="35"/>
                </a:cubicBezTo>
                <a:cubicBezTo>
                  <a:pt x="92" y="36"/>
                  <a:pt x="92" y="36"/>
                  <a:pt x="92" y="36"/>
                </a:cubicBezTo>
                <a:cubicBezTo>
                  <a:pt x="92" y="36"/>
                  <a:pt x="92" y="36"/>
                  <a:pt x="92" y="36"/>
                </a:cubicBezTo>
                <a:cubicBezTo>
                  <a:pt x="92" y="36"/>
                  <a:pt x="92" y="36"/>
                  <a:pt x="92" y="37"/>
                </a:cubicBezTo>
                <a:cubicBezTo>
                  <a:pt x="92" y="37"/>
                  <a:pt x="92" y="37"/>
                  <a:pt x="93" y="37"/>
                </a:cubicBezTo>
                <a:cubicBezTo>
                  <a:pt x="93" y="37"/>
                  <a:pt x="93" y="37"/>
                  <a:pt x="93" y="37"/>
                </a:cubicBezTo>
                <a:cubicBezTo>
                  <a:pt x="93" y="37"/>
                  <a:pt x="93" y="38"/>
                  <a:pt x="93" y="38"/>
                </a:cubicBezTo>
                <a:cubicBezTo>
                  <a:pt x="93" y="38"/>
                  <a:pt x="93" y="38"/>
                  <a:pt x="94" y="38"/>
                </a:cubicBezTo>
                <a:cubicBezTo>
                  <a:pt x="94" y="38"/>
                  <a:pt x="94" y="38"/>
                  <a:pt x="94" y="38"/>
                </a:cubicBezTo>
                <a:cubicBezTo>
                  <a:pt x="94" y="39"/>
                  <a:pt x="94" y="39"/>
                  <a:pt x="94" y="39"/>
                </a:cubicBezTo>
                <a:cubicBezTo>
                  <a:pt x="94" y="39"/>
                  <a:pt x="94" y="39"/>
                  <a:pt x="94" y="39"/>
                </a:cubicBezTo>
                <a:cubicBezTo>
                  <a:pt x="94" y="39"/>
                  <a:pt x="94" y="39"/>
                  <a:pt x="94" y="39"/>
                </a:cubicBezTo>
                <a:cubicBezTo>
                  <a:pt x="94" y="39"/>
                  <a:pt x="93" y="39"/>
                  <a:pt x="93" y="39"/>
                </a:cubicBezTo>
                <a:cubicBezTo>
                  <a:pt x="94" y="39"/>
                  <a:pt x="94" y="39"/>
                  <a:pt x="94" y="39"/>
                </a:cubicBezTo>
                <a:cubicBezTo>
                  <a:pt x="94" y="39"/>
                  <a:pt x="94" y="39"/>
                  <a:pt x="94" y="39"/>
                </a:cubicBezTo>
                <a:cubicBezTo>
                  <a:pt x="94" y="40"/>
                  <a:pt x="94" y="40"/>
                  <a:pt x="94" y="40"/>
                </a:cubicBezTo>
                <a:cubicBezTo>
                  <a:pt x="93" y="40"/>
                  <a:pt x="93" y="40"/>
                  <a:pt x="93" y="40"/>
                </a:cubicBezTo>
                <a:cubicBezTo>
                  <a:pt x="93" y="40"/>
                  <a:pt x="93" y="41"/>
                  <a:pt x="93" y="41"/>
                </a:cubicBezTo>
                <a:cubicBezTo>
                  <a:pt x="93" y="41"/>
                  <a:pt x="93" y="41"/>
                  <a:pt x="93" y="41"/>
                </a:cubicBezTo>
                <a:cubicBezTo>
                  <a:pt x="93" y="41"/>
                  <a:pt x="94" y="41"/>
                  <a:pt x="94" y="41"/>
                </a:cubicBezTo>
                <a:cubicBezTo>
                  <a:pt x="94" y="41"/>
                  <a:pt x="93" y="41"/>
                  <a:pt x="93" y="41"/>
                </a:cubicBezTo>
                <a:cubicBezTo>
                  <a:pt x="93" y="41"/>
                  <a:pt x="93" y="42"/>
                  <a:pt x="93" y="42"/>
                </a:cubicBezTo>
                <a:cubicBezTo>
                  <a:pt x="93" y="42"/>
                  <a:pt x="94" y="42"/>
                  <a:pt x="94" y="42"/>
                </a:cubicBezTo>
                <a:cubicBezTo>
                  <a:pt x="94" y="43"/>
                  <a:pt x="94" y="43"/>
                  <a:pt x="94" y="43"/>
                </a:cubicBezTo>
                <a:cubicBezTo>
                  <a:pt x="94" y="42"/>
                  <a:pt x="94" y="43"/>
                  <a:pt x="94" y="43"/>
                </a:cubicBezTo>
                <a:cubicBezTo>
                  <a:pt x="95" y="43"/>
                  <a:pt x="95" y="43"/>
                  <a:pt x="95" y="43"/>
                </a:cubicBezTo>
                <a:cubicBezTo>
                  <a:pt x="95" y="43"/>
                  <a:pt x="95" y="43"/>
                  <a:pt x="96" y="43"/>
                </a:cubicBezTo>
                <a:cubicBezTo>
                  <a:pt x="96" y="43"/>
                  <a:pt x="96" y="43"/>
                  <a:pt x="96" y="43"/>
                </a:cubicBezTo>
                <a:cubicBezTo>
                  <a:pt x="97" y="44"/>
                  <a:pt x="96" y="44"/>
                  <a:pt x="96" y="44"/>
                </a:cubicBezTo>
                <a:cubicBezTo>
                  <a:pt x="96" y="44"/>
                  <a:pt x="95" y="44"/>
                  <a:pt x="95" y="44"/>
                </a:cubicBezTo>
                <a:cubicBezTo>
                  <a:pt x="95" y="44"/>
                  <a:pt x="95" y="44"/>
                  <a:pt x="95" y="44"/>
                </a:cubicBezTo>
                <a:cubicBezTo>
                  <a:pt x="95" y="44"/>
                  <a:pt x="95" y="43"/>
                  <a:pt x="95" y="43"/>
                </a:cubicBezTo>
                <a:cubicBezTo>
                  <a:pt x="94" y="43"/>
                  <a:pt x="94" y="43"/>
                  <a:pt x="94" y="43"/>
                </a:cubicBezTo>
                <a:cubicBezTo>
                  <a:pt x="94" y="43"/>
                  <a:pt x="94" y="44"/>
                  <a:pt x="94" y="44"/>
                </a:cubicBezTo>
                <a:cubicBezTo>
                  <a:pt x="94" y="44"/>
                  <a:pt x="94" y="44"/>
                  <a:pt x="94" y="45"/>
                </a:cubicBezTo>
                <a:cubicBezTo>
                  <a:pt x="95" y="45"/>
                  <a:pt x="95" y="45"/>
                  <a:pt x="95" y="45"/>
                </a:cubicBezTo>
                <a:cubicBezTo>
                  <a:pt x="95" y="45"/>
                  <a:pt x="95" y="45"/>
                  <a:pt x="95" y="45"/>
                </a:cubicBezTo>
                <a:cubicBezTo>
                  <a:pt x="96" y="45"/>
                  <a:pt x="95" y="45"/>
                  <a:pt x="96" y="45"/>
                </a:cubicBezTo>
                <a:cubicBezTo>
                  <a:pt x="96" y="44"/>
                  <a:pt x="96" y="45"/>
                  <a:pt x="96" y="45"/>
                </a:cubicBezTo>
                <a:cubicBezTo>
                  <a:pt x="96" y="45"/>
                  <a:pt x="97" y="45"/>
                  <a:pt x="97" y="45"/>
                </a:cubicBezTo>
                <a:cubicBezTo>
                  <a:pt x="97" y="45"/>
                  <a:pt x="97" y="45"/>
                  <a:pt x="97" y="45"/>
                </a:cubicBezTo>
                <a:cubicBezTo>
                  <a:pt x="97" y="45"/>
                  <a:pt x="97" y="45"/>
                  <a:pt x="97" y="45"/>
                </a:cubicBezTo>
                <a:cubicBezTo>
                  <a:pt x="97" y="45"/>
                  <a:pt x="97" y="45"/>
                  <a:pt x="97" y="45"/>
                </a:cubicBezTo>
                <a:cubicBezTo>
                  <a:pt x="97" y="45"/>
                  <a:pt x="97" y="45"/>
                  <a:pt x="96" y="45"/>
                </a:cubicBezTo>
                <a:cubicBezTo>
                  <a:pt x="96" y="45"/>
                  <a:pt x="96" y="45"/>
                  <a:pt x="96" y="45"/>
                </a:cubicBezTo>
                <a:cubicBezTo>
                  <a:pt x="96" y="45"/>
                  <a:pt x="96" y="45"/>
                  <a:pt x="96" y="45"/>
                </a:cubicBezTo>
                <a:cubicBezTo>
                  <a:pt x="96" y="45"/>
                  <a:pt x="96" y="46"/>
                  <a:pt x="96" y="46"/>
                </a:cubicBezTo>
                <a:cubicBezTo>
                  <a:pt x="96" y="46"/>
                  <a:pt x="96" y="47"/>
                  <a:pt x="96" y="47"/>
                </a:cubicBezTo>
                <a:cubicBezTo>
                  <a:pt x="95" y="47"/>
                  <a:pt x="95" y="47"/>
                  <a:pt x="95" y="47"/>
                </a:cubicBezTo>
                <a:cubicBezTo>
                  <a:pt x="96" y="47"/>
                  <a:pt x="96" y="47"/>
                  <a:pt x="96" y="47"/>
                </a:cubicBezTo>
                <a:cubicBezTo>
                  <a:pt x="96" y="47"/>
                  <a:pt x="96" y="47"/>
                  <a:pt x="96" y="47"/>
                </a:cubicBezTo>
                <a:cubicBezTo>
                  <a:pt x="97" y="47"/>
                  <a:pt x="97" y="47"/>
                  <a:pt x="97" y="47"/>
                </a:cubicBezTo>
                <a:cubicBezTo>
                  <a:pt x="97" y="47"/>
                  <a:pt x="97" y="47"/>
                  <a:pt x="97" y="47"/>
                </a:cubicBezTo>
                <a:cubicBezTo>
                  <a:pt x="97" y="47"/>
                  <a:pt x="97" y="47"/>
                  <a:pt x="98" y="47"/>
                </a:cubicBezTo>
                <a:cubicBezTo>
                  <a:pt x="98" y="47"/>
                  <a:pt x="98" y="46"/>
                  <a:pt x="98" y="46"/>
                </a:cubicBezTo>
                <a:cubicBezTo>
                  <a:pt x="98" y="46"/>
                  <a:pt x="98" y="46"/>
                  <a:pt x="98" y="46"/>
                </a:cubicBezTo>
                <a:cubicBezTo>
                  <a:pt x="98" y="46"/>
                  <a:pt x="98" y="46"/>
                  <a:pt x="98" y="46"/>
                </a:cubicBezTo>
                <a:cubicBezTo>
                  <a:pt x="98" y="45"/>
                  <a:pt x="98" y="46"/>
                  <a:pt x="98" y="46"/>
                </a:cubicBezTo>
                <a:cubicBezTo>
                  <a:pt x="98" y="46"/>
                  <a:pt x="98" y="46"/>
                  <a:pt x="98" y="46"/>
                </a:cubicBezTo>
                <a:cubicBezTo>
                  <a:pt x="98" y="46"/>
                  <a:pt x="98" y="46"/>
                  <a:pt x="98" y="46"/>
                </a:cubicBezTo>
                <a:cubicBezTo>
                  <a:pt x="99" y="46"/>
                  <a:pt x="99" y="46"/>
                  <a:pt x="99" y="46"/>
                </a:cubicBezTo>
                <a:cubicBezTo>
                  <a:pt x="99" y="46"/>
                  <a:pt x="99" y="46"/>
                  <a:pt x="99" y="47"/>
                </a:cubicBezTo>
                <a:cubicBezTo>
                  <a:pt x="99" y="47"/>
                  <a:pt x="99" y="47"/>
                  <a:pt x="99" y="47"/>
                </a:cubicBezTo>
                <a:cubicBezTo>
                  <a:pt x="99" y="47"/>
                  <a:pt x="99" y="47"/>
                  <a:pt x="99" y="47"/>
                </a:cubicBezTo>
                <a:cubicBezTo>
                  <a:pt x="99" y="47"/>
                  <a:pt x="99" y="47"/>
                  <a:pt x="99" y="47"/>
                </a:cubicBezTo>
                <a:cubicBezTo>
                  <a:pt x="99" y="47"/>
                  <a:pt x="99" y="47"/>
                  <a:pt x="100" y="47"/>
                </a:cubicBezTo>
                <a:cubicBezTo>
                  <a:pt x="100" y="47"/>
                  <a:pt x="100" y="48"/>
                  <a:pt x="100" y="48"/>
                </a:cubicBezTo>
                <a:cubicBezTo>
                  <a:pt x="100" y="48"/>
                  <a:pt x="100" y="48"/>
                  <a:pt x="100" y="48"/>
                </a:cubicBezTo>
                <a:cubicBezTo>
                  <a:pt x="100" y="49"/>
                  <a:pt x="100" y="49"/>
                  <a:pt x="100" y="49"/>
                </a:cubicBezTo>
                <a:cubicBezTo>
                  <a:pt x="100" y="49"/>
                  <a:pt x="100" y="49"/>
                  <a:pt x="100" y="49"/>
                </a:cubicBezTo>
                <a:cubicBezTo>
                  <a:pt x="100" y="49"/>
                  <a:pt x="100" y="50"/>
                  <a:pt x="100" y="50"/>
                </a:cubicBezTo>
                <a:cubicBezTo>
                  <a:pt x="100" y="50"/>
                  <a:pt x="99" y="50"/>
                  <a:pt x="99" y="50"/>
                </a:cubicBezTo>
                <a:cubicBezTo>
                  <a:pt x="99" y="50"/>
                  <a:pt x="99" y="50"/>
                  <a:pt x="99" y="51"/>
                </a:cubicBezTo>
                <a:cubicBezTo>
                  <a:pt x="99" y="51"/>
                  <a:pt x="99" y="51"/>
                  <a:pt x="99" y="51"/>
                </a:cubicBezTo>
                <a:cubicBezTo>
                  <a:pt x="99" y="51"/>
                  <a:pt x="100" y="51"/>
                  <a:pt x="100" y="52"/>
                </a:cubicBezTo>
                <a:cubicBezTo>
                  <a:pt x="100" y="52"/>
                  <a:pt x="100" y="52"/>
                  <a:pt x="100" y="52"/>
                </a:cubicBezTo>
                <a:cubicBezTo>
                  <a:pt x="100" y="53"/>
                  <a:pt x="100" y="53"/>
                  <a:pt x="100" y="53"/>
                </a:cubicBezTo>
                <a:cubicBezTo>
                  <a:pt x="100" y="53"/>
                  <a:pt x="100" y="53"/>
                  <a:pt x="100" y="54"/>
                </a:cubicBezTo>
                <a:cubicBezTo>
                  <a:pt x="100" y="54"/>
                  <a:pt x="100" y="54"/>
                  <a:pt x="100" y="54"/>
                </a:cubicBezTo>
                <a:cubicBezTo>
                  <a:pt x="101" y="54"/>
                  <a:pt x="101" y="54"/>
                  <a:pt x="101" y="54"/>
                </a:cubicBezTo>
                <a:cubicBezTo>
                  <a:pt x="101" y="54"/>
                  <a:pt x="101" y="54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56"/>
                  <a:pt x="101" y="56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101" y="57"/>
                  <a:pt x="102" y="57"/>
                </a:cubicBezTo>
                <a:cubicBezTo>
                  <a:pt x="102" y="57"/>
                  <a:pt x="101" y="57"/>
                  <a:pt x="101" y="58"/>
                </a:cubicBezTo>
                <a:cubicBezTo>
                  <a:pt x="101" y="58"/>
                  <a:pt x="101" y="58"/>
                  <a:pt x="101" y="58"/>
                </a:cubicBezTo>
                <a:cubicBezTo>
                  <a:pt x="101" y="58"/>
                  <a:pt x="101" y="58"/>
                  <a:pt x="101" y="58"/>
                </a:cubicBezTo>
                <a:cubicBezTo>
                  <a:pt x="101" y="58"/>
                  <a:pt x="102" y="58"/>
                  <a:pt x="102" y="58"/>
                </a:cubicBezTo>
                <a:cubicBezTo>
                  <a:pt x="102" y="58"/>
                  <a:pt x="102" y="58"/>
                  <a:pt x="102" y="58"/>
                </a:cubicBezTo>
                <a:cubicBezTo>
                  <a:pt x="102" y="58"/>
                  <a:pt x="102" y="58"/>
                  <a:pt x="102" y="58"/>
                </a:cubicBezTo>
                <a:cubicBezTo>
                  <a:pt x="102" y="59"/>
                  <a:pt x="102" y="58"/>
                  <a:pt x="102" y="58"/>
                </a:cubicBezTo>
                <a:cubicBezTo>
                  <a:pt x="103" y="58"/>
                  <a:pt x="103" y="58"/>
                  <a:pt x="103" y="57"/>
                </a:cubicBezTo>
                <a:cubicBezTo>
                  <a:pt x="103" y="57"/>
                  <a:pt x="104" y="57"/>
                  <a:pt x="104" y="58"/>
                </a:cubicBezTo>
                <a:cubicBezTo>
                  <a:pt x="104" y="58"/>
                  <a:pt x="104" y="58"/>
                  <a:pt x="104" y="58"/>
                </a:cubicBezTo>
                <a:cubicBezTo>
                  <a:pt x="104" y="58"/>
                  <a:pt x="104" y="58"/>
                  <a:pt x="104" y="58"/>
                </a:cubicBezTo>
                <a:cubicBezTo>
                  <a:pt x="104" y="58"/>
                  <a:pt x="104" y="58"/>
                  <a:pt x="104" y="59"/>
                </a:cubicBezTo>
                <a:cubicBezTo>
                  <a:pt x="104" y="59"/>
                  <a:pt x="104" y="59"/>
                  <a:pt x="104" y="59"/>
                </a:cubicBezTo>
                <a:cubicBezTo>
                  <a:pt x="105" y="59"/>
                  <a:pt x="105" y="58"/>
                  <a:pt x="105" y="58"/>
                </a:cubicBezTo>
                <a:cubicBezTo>
                  <a:pt x="105" y="58"/>
                  <a:pt x="105" y="58"/>
                  <a:pt x="105" y="58"/>
                </a:cubicBezTo>
                <a:cubicBezTo>
                  <a:pt x="105" y="58"/>
                  <a:pt x="105" y="58"/>
                  <a:pt x="105" y="58"/>
                </a:cubicBezTo>
                <a:cubicBezTo>
                  <a:pt x="106" y="58"/>
                  <a:pt x="106" y="58"/>
                  <a:pt x="106" y="59"/>
                </a:cubicBezTo>
                <a:cubicBezTo>
                  <a:pt x="106" y="59"/>
                  <a:pt x="106" y="59"/>
                  <a:pt x="106" y="59"/>
                </a:cubicBezTo>
                <a:cubicBezTo>
                  <a:pt x="107" y="59"/>
                  <a:pt x="107" y="59"/>
                  <a:pt x="107" y="59"/>
                </a:cubicBezTo>
                <a:cubicBezTo>
                  <a:pt x="107" y="59"/>
                  <a:pt x="107" y="58"/>
                  <a:pt x="107" y="58"/>
                </a:cubicBezTo>
                <a:cubicBezTo>
                  <a:pt x="108" y="58"/>
                  <a:pt x="108" y="58"/>
                  <a:pt x="108" y="58"/>
                </a:cubicBezTo>
                <a:cubicBezTo>
                  <a:pt x="108" y="58"/>
                  <a:pt x="108" y="58"/>
                  <a:pt x="108" y="58"/>
                </a:cubicBezTo>
                <a:cubicBezTo>
                  <a:pt x="108" y="58"/>
                  <a:pt x="109" y="58"/>
                  <a:pt x="109" y="58"/>
                </a:cubicBezTo>
                <a:cubicBezTo>
                  <a:pt x="109" y="58"/>
                  <a:pt x="109" y="58"/>
                  <a:pt x="109" y="58"/>
                </a:cubicBezTo>
                <a:cubicBezTo>
                  <a:pt x="109" y="58"/>
                  <a:pt x="109" y="57"/>
                  <a:pt x="110" y="57"/>
                </a:cubicBezTo>
                <a:cubicBezTo>
                  <a:pt x="110" y="57"/>
                  <a:pt x="109" y="58"/>
                  <a:pt x="109" y="58"/>
                </a:cubicBezTo>
                <a:cubicBezTo>
                  <a:pt x="110" y="58"/>
                  <a:pt x="110" y="58"/>
                  <a:pt x="110" y="58"/>
                </a:cubicBezTo>
                <a:cubicBezTo>
                  <a:pt x="110" y="58"/>
                  <a:pt x="110" y="58"/>
                  <a:pt x="110" y="58"/>
                </a:cubicBezTo>
                <a:cubicBezTo>
                  <a:pt x="110" y="58"/>
                  <a:pt x="110" y="58"/>
                  <a:pt x="110" y="58"/>
                </a:cubicBezTo>
                <a:cubicBezTo>
                  <a:pt x="110" y="58"/>
                  <a:pt x="111" y="58"/>
                  <a:pt x="111" y="58"/>
                </a:cubicBezTo>
                <a:cubicBezTo>
                  <a:pt x="111" y="58"/>
                  <a:pt x="111" y="58"/>
                  <a:pt x="111" y="58"/>
                </a:cubicBezTo>
                <a:cubicBezTo>
                  <a:pt x="111" y="58"/>
                  <a:pt x="111" y="58"/>
                  <a:pt x="111" y="58"/>
                </a:cubicBezTo>
                <a:cubicBezTo>
                  <a:pt x="111" y="58"/>
                  <a:pt x="111" y="57"/>
                  <a:pt x="111" y="57"/>
                </a:cubicBezTo>
                <a:cubicBezTo>
                  <a:pt x="111" y="57"/>
                  <a:pt x="111" y="57"/>
                  <a:pt x="111" y="57"/>
                </a:cubicBezTo>
                <a:cubicBezTo>
                  <a:pt x="111" y="57"/>
                  <a:pt x="111" y="57"/>
                  <a:pt x="111" y="57"/>
                </a:cubicBezTo>
                <a:cubicBezTo>
                  <a:pt x="111" y="57"/>
                  <a:pt x="111" y="57"/>
                  <a:pt x="111" y="57"/>
                </a:cubicBezTo>
                <a:cubicBezTo>
                  <a:pt x="111" y="57"/>
                  <a:pt x="111" y="58"/>
                  <a:pt x="112" y="58"/>
                </a:cubicBezTo>
                <a:cubicBezTo>
                  <a:pt x="112" y="58"/>
                  <a:pt x="112" y="58"/>
                  <a:pt x="112" y="58"/>
                </a:cubicBezTo>
                <a:cubicBezTo>
                  <a:pt x="112" y="58"/>
                  <a:pt x="112" y="59"/>
                  <a:pt x="112" y="59"/>
                </a:cubicBezTo>
                <a:cubicBezTo>
                  <a:pt x="112" y="59"/>
                  <a:pt x="112" y="59"/>
                  <a:pt x="112" y="59"/>
                </a:cubicBezTo>
                <a:cubicBezTo>
                  <a:pt x="112" y="59"/>
                  <a:pt x="112" y="60"/>
                  <a:pt x="112" y="60"/>
                </a:cubicBezTo>
                <a:cubicBezTo>
                  <a:pt x="112" y="60"/>
                  <a:pt x="112" y="61"/>
                  <a:pt x="112" y="61"/>
                </a:cubicBezTo>
                <a:cubicBezTo>
                  <a:pt x="112" y="61"/>
                  <a:pt x="112" y="61"/>
                  <a:pt x="112" y="62"/>
                </a:cubicBezTo>
                <a:cubicBezTo>
                  <a:pt x="112" y="62"/>
                  <a:pt x="112" y="62"/>
                  <a:pt x="112" y="62"/>
                </a:cubicBezTo>
                <a:cubicBezTo>
                  <a:pt x="112" y="62"/>
                  <a:pt x="112" y="62"/>
                  <a:pt x="112" y="62"/>
                </a:cubicBezTo>
                <a:cubicBezTo>
                  <a:pt x="113" y="62"/>
                  <a:pt x="113" y="62"/>
                  <a:pt x="113" y="61"/>
                </a:cubicBezTo>
                <a:cubicBezTo>
                  <a:pt x="113" y="61"/>
                  <a:pt x="114" y="61"/>
                  <a:pt x="114" y="61"/>
                </a:cubicBezTo>
                <a:cubicBezTo>
                  <a:pt x="114" y="60"/>
                  <a:pt x="114" y="60"/>
                  <a:pt x="115" y="60"/>
                </a:cubicBezTo>
                <a:cubicBezTo>
                  <a:pt x="115" y="60"/>
                  <a:pt x="115" y="60"/>
                  <a:pt x="115" y="60"/>
                </a:cubicBezTo>
                <a:cubicBezTo>
                  <a:pt x="116" y="60"/>
                  <a:pt x="116" y="60"/>
                  <a:pt x="116" y="60"/>
                </a:cubicBezTo>
                <a:cubicBezTo>
                  <a:pt x="116" y="60"/>
                  <a:pt x="116" y="60"/>
                  <a:pt x="116" y="61"/>
                </a:cubicBezTo>
                <a:cubicBezTo>
                  <a:pt x="116" y="61"/>
                  <a:pt x="117" y="61"/>
                  <a:pt x="117" y="61"/>
                </a:cubicBezTo>
                <a:cubicBezTo>
                  <a:pt x="117" y="61"/>
                  <a:pt x="117" y="61"/>
                  <a:pt x="117" y="61"/>
                </a:cubicBezTo>
                <a:cubicBezTo>
                  <a:pt x="117" y="61"/>
                  <a:pt x="117" y="61"/>
                  <a:pt x="117" y="61"/>
                </a:cubicBezTo>
                <a:cubicBezTo>
                  <a:pt x="117" y="61"/>
                  <a:pt x="117" y="61"/>
                  <a:pt x="117" y="60"/>
                </a:cubicBezTo>
                <a:cubicBezTo>
                  <a:pt x="118" y="60"/>
                  <a:pt x="118" y="60"/>
                  <a:pt x="119" y="60"/>
                </a:cubicBezTo>
                <a:cubicBezTo>
                  <a:pt x="119" y="60"/>
                  <a:pt x="119" y="60"/>
                  <a:pt x="119" y="59"/>
                </a:cubicBezTo>
                <a:cubicBezTo>
                  <a:pt x="119" y="59"/>
                  <a:pt x="119" y="59"/>
                  <a:pt x="120" y="59"/>
                </a:cubicBezTo>
                <a:cubicBezTo>
                  <a:pt x="120" y="59"/>
                  <a:pt x="120" y="59"/>
                  <a:pt x="120" y="59"/>
                </a:cubicBezTo>
                <a:cubicBezTo>
                  <a:pt x="120" y="59"/>
                  <a:pt x="120" y="59"/>
                  <a:pt x="119" y="59"/>
                </a:cubicBezTo>
                <a:cubicBezTo>
                  <a:pt x="119" y="59"/>
                  <a:pt x="119" y="58"/>
                  <a:pt x="120" y="58"/>
                </a:cubicBezTo>
                <a:cubicBezTo>
                  <a:pt x="120" y="58"/>
                  <a:pt x="120" y="58"/>
                  <a:pt x="120" y="58"/>
                </a:cubicBezTo>
                <a:cubicBezTo>
                  <a:pt x="120" y="58"/>
                  <a:pt x="120" y="58"/>
                  <a:pt x="120" y="57"/>
                </a:cubicBezTo>
                <a:cubicBezTo>
                  <a:pt x="120" y="57"/>
                  <a:pt x="120" y="57"/>
                  <a:pt x="120" y="57"/>
                </a:cubicBezTo>
                <a:cubicBezTo>
                  <a:pt x="120" y="57"/>
                  <a:pt x="120" y="57"/>
                  <a:pt x="120" y="57"/>
                </a:cubicBezTo>
                <a:cubicBezTo>
                  <a:pt x="120" y="57"/>
                  <a:pt x="120" y="57"/>
                  <a:pt x="120" y="57"/>
                </a:cubicBezTo>
                <a:cubicBezTo>
                  <a:pt x="120" y="57"/>
                  <a:pt x="120" y="58"/>
                  <a:pt x="120" y="58"/>
                </a:cubicBezTo>
                <a:cubicBezTo>
                  <a:pt x="120" y="58"/>
                  <a:pt x="120" y="58"/>
                  <a:pt x="120" y="58"/>
                </a:cubicBezTo>
                <a:cubicBezTo>
                  <a:pt x="120" y="58"/>
                  <a:pt x="121" y="58"/>
                  <a:pt x="121" y="58"/>
                </a:cubicBezTo>
                <a:cubicBezTo>
                  <a:pt x="121" y="58"/>
                  <a:pt x="121" y="58"/>
                  <a:pt x="121" y="58"/>
                </a:cubicBezTo>
                <a:cubicBezTo>
                  <a:pt x="121" y="58"/>
                  <a:pt x="121" y="58"/>
                  <a:pt x="121" y="58"/>
                </a:cubicBezTo>
                <a:cubicBezTo>
                  <a:pt x="121" y="59"/>
                  <a:pt x="121" y="59"/>
                  <a:pt x="121" y="59"/>
                </a:cubicBezTo>
                <a:cubicBezTo>
                  <a:pt x="121" y="59"/>
                  <a:pt x="122" y="59"/>
                  <a:pt x="122" y="59"/>
                </a:cubicBezTo>
                <a:cubicBezTo>
                  <a:pt x="122" y="59"/>
                  <a:pt x="122" y="59"/>
                  <a:pt x="122" y="59"/>
                </a:cubicBezTo>
                <a:cubicBezTo>
                  <a:pt x="122" y="59"/>
                  <a:pt x="122" y="59"/>
                  <a:pt x="122" y="59"/>
                </a:cubicBezTo>
                <a:cubicBezTo>
                  <a:pt x="122" y="59"/>
                  <a:pt x="122" y="59"/>
                  <a:pt x="122" y="59"/>
                </a:cubicBezTo>
                <a:cubicBezTo>
                  <a:pt x="122" y="59"/>
                  <a:pt x="122" y="59"/>
                  <a:pt x="122" y="59"/>
                </a:cubicBezTo>
                <a:cubicBezTo>
                  <a:pt x="122" y="59"/>
                  <a:pt x="122" y="59"/>
                  <a:pt x="122" y="59"/>
                </a:cubicBezTo>
                <a:cubicBezTo>
                  <a:pt x="122" y="59"/>
                  <a:pt x="122" y="59"/>
                  <a:pt x="122" y="60"/>
                </a:cubicBezTo>
                <a:cubicBezTo>
                  <a:pt x="122" y="60"/>
                  <a:pt x="122" y="60"/>
                  <a:pt x="122" y="60"/>
                </a:cubicBezTo>
                <a:cubicBezTo>
                  <a:pt x="122" y="60"/>
                  <a:pt x="122" y="60"/>
                  <a:pt x="123" y="59"/>
                </a:cubicBezTo>
                <a:cubicBezTo>
                  <a:pt x="123" y="59"/>
                  <a:pt x="123" y="59"/>
                  <a:pt x="123" y="59"/>
                </a:cubicBezTo>
                <a:cubicBezTo>
                  <a:pt x="123" y="59"/>
                  <a:pt x="123" y="59"/>
                  <a:pt x="123" y="59"/>
                </a:cubicBezTo>
                <a:cubicBezTo>
                  <a:pt x="123" y="59"/>
                  <a:pt x="123" y="59"/>
                  <a:pt x="123" y="59"/>
                </a:cubicBezTo>
                <a:cubicBezTo>
                  <a:pt x="124" y="59"/>
                  <a:pt x="124" y="59"/>
                  <a:pt x="124" y="59"/>
                </a:cubicBezTo>
                <a:cubicBezTo>
                  <a:pt x="124" y="59"/>
                  <a:pt x="124" y="59"/>
                  <a:pt x="124" y="59"/>
                </a:cubicBezTo>
                <a:cubicBezTo>
                  <a:pt x="124" y="59"/>
                  <a:pt x="124" y="59"/>
                  <a:pt x="124" y="60"/>
                </a:cubicBezTo>
                <a:cubicBezTo>
                  <a:pt x="124" y="60"/>
                  <a:pt x="124" y="60"/>
                  <a:pt x="124" y="60"/>
                </a:cubicBezTo>
                <a:cubicBezTo>
                  <a:pt x="124" y="60"/>
                  <a:pt x="124" y="60"/>
                  <a:pt x="124" y="60"/>
                </a:cubicBezTo>
                <a:cubicBezTo>
                  <a:pt x="124" y="60"/>
                  <a:pt x="124" y="61"/>
                  <a:pt x="124" y="61"/>
                </a:cubicBezTo>
                <a:cubicBezTo>
                  <a:pt x="124" y="61"/>
                  <a:pt x="124" y="61"/>
                  <a:pt x="124" y="61"/>
                </a:cubicBezTo>
                <a:cubicBezTo>
                  <a:pt x="125" y="61"/>
                  <a:pt x="125" y="61"/>
                  <a:pt x="125" y="61"/>
                </a:cubicBezTo>
                <a:cubicBezTo>
                  <a:pt x="125" y="61"/>
                  <a:pt x="126" y="60"/>
                  <a:pt x="126" y="60"/>
                </a:cubicBezTo>
                <a:cubicBezTo>
                  <a:pt x="126" y="60"/>
                  <a:pt x="126" y="60"/>
                  <a:pt x="127" y="60"/>
                </a:cubicBezTo>
                <a:cubicBezTo>
                  <a:pt x="127" y="60"/>
                  <a:pt x="127" y="60"/>
                  <a:pt x="127" y="59"/>
                </a:cubicBezTo>
                <a:cubicBezTo>
                  <a:pt x="127" y="59"/>
                  <a:pt x="127" y="59"/>
                  <a:pt x="127" y="59"/>
                </a:cubicBezTo>
                <a:cubicBezTo>
                  <a:pt x="127" y="59"/>
                  <a:pt x="127" y="58"/>
                  <a:pt x="127" y="58"/>
                </a:cubicBezTo>
                <a:cubicBezTo>
                  <a:pt x="127" y="58"/>
                  <a:pt x="127" y="59"/>
                  <a:pt x="127" y="59"/>
                </a:cubicBezTo>
                <a:cubicBezTo>
                  <a:pt x="127" y="59"/>
                  <a:pt x="127" y="59"/>
                  <a:pt x="127" y="59"/>
                </a:cubicBezTo>
                <a:cubicBezTo>
                  <a:pt x="127" y="59"/>
                  <a:pt x="127" y="59"/>
                  <a:pt x="127" y="59"/>
                </a:cubicBezTo>
                <a:cubicBezTo>
                  <a:pt x="127" y="60"/>
                  <a:pt x="127" y="60"/>
                  <a:pt x="127" y="60"/>
                </a:cubicBezTo>
                <a:cubicBezTo>
                  <a:pt x="127" y="60"/>
                  <a:pt x="127" y="60"/>
                  <a:pt x="128" y="60"/>
                </a:cubicBezTo>
                <a:cubicBezTo>
                  <a:pt x="128" y="60"/>
                  <a:pt x="128" y="60"/>
                  <a:pt x="128" y="60"/>
                </a:cubicBezTo>
                <a:cubicBezTo>
                  <a:pt x="128" y="60"/>
                  <a:pt x="128" y="60"/>
                  <a:pt x="128" y="60"/>
                </a:cubicBezTo>
                <a:cubicBezTo>
                  <a:pt x="128" y="60"/>
                  <a:pt x="128" y="59"/>
                  <a:pt x="129" y="59"/>
                </a:cubicBezTo>
                <a:cubicBezTo>
                  <a:pt x="129" y="59"/>
                  <a:pt x="128" y="60"/>
                  <a:pt x="128" y="60"/>
                </a:cubicBezTo>
                <a:cubicBezTo>
                  <a:pt x="128" y="60"/>
                  <a:pt x="128" y="60"/>
                  <a:pt x="128" y="60"/>
                </a:cubicBezTo>
                <a:cubicBezTo>
                  <a:pt x="128" y="60"/>
                  <a:pt x="128" y="60"/>
                  <a:pt x="128" y="60"/>
                </a:cubicBezTo>
                <a:cubicBezTo>
                  <a:pt x="128" y="60"/>
                  <a:pt x="128" y="60"/>
                  <a:pt x="129" y="60"/>
                </a:cubicBezTo>
                <a:cubicBezTo>
                  <a:pt x="129" y="60"/>
                  <a:pt x="129" y="60"/>
                  <a:pt x="129" y="60"/>
                </a:cubicBezTo>
                <a:cubicBezTo>
                  <a:pt x="129" y="60"/>
                  <a:pt x="129" y="60"/>
                  <a:pt x="129" y="60"/>
                </a:cubicBezTo>
                <a:cubicBezTo>
                  <a:pt x="129" y="60"/>
                  <a:pt x="129" y="61"/>
                  <a:pt x="129" y="61"/>
                </a:cubicBezTo>
                <a:cubicBezTo>
                  <a:pt x="129" y="61"/>
                  <a:pt x="130" y="61"/>
                  <a:pt x="130" y="61"/>
                </a:cubicBezTo>
                <a:cubicBezTo>
                  <a:pt x="130" y="61"/>
                  <a:pt x="130" y="61"/>
                  <a:pt x="130" y="60"/>
                </a:cubicBezTo>
                <a:cubicBezTo>
                  <a:pt x="130" y="60"/>
                  <a:pt x="130" y="60"/>
                  <a:pt x="130" y="60"/>
                </a:cubicBezTo>
                <a:cubicBezTo>
                  <a:pt x="130" y="60"/>
                  <a:pt x="130" y="60"/>
                  <a:pt x="130" y="60"/>
                </a:cubicBezTo>
                <a:cubicBezTo>
                  <a:pt x="130" y="60"/>
                  <a:pt x="130" y="59"/>
                  <a:pt x="130" y="59"/>
                </a:cubicBezTo>
                <a:cubicBezTo>
                  <a:pt x="130" y="59"/>
                  <a:pt x="130" y="59"/>
                  <a:pt x="130" y="59"/>
                </a:cubicBezTo>
                <a:cubicBezTo>
                  <a:pt x="130" y="59"/>
                  <a:pt x="130" y="59"/>
                  <a:pt x="130" y="60"/>
                </a:cubicBezTo>
                <a:cubicBezTo>
                  <a:pt x="130" y="60"/>
                  <a:pt x="130" y="60"/>
                  <a:pt x="130" y="60"/>
                </a:cubicBezTo>
                <a:cubicBezTo>
                  <a:pt x="130" y="60"/>
                  <a:pt x="130" y="60"/>
                  <a:pt x="130" y="61"/>
                </a:cubicBezTo>
                <a:cubicBezTo>
                  <a:pt x="130" y="61"/>
                  <a:pt x="130" y="61"/>
                  <a:pt x="130" y="61"/>
                </a:cubicBezTo>
                <a:cubicBezTo>
                  <a:pt x="130" y="61"/>
                  <a:pt x="130" y="61"/>
                  <a:pt x="131" y="61"/>
                </a:cubicBezTo>
                <a:cubicBezTo>
                  <a:pt x="131" y="62"/>
                  <a:pt x="131" y="62"/>
                  <a:pt x="131" y="62"/>
                </a:cubicBezTo>
                <a:cubicBezTo>
                  <a:pt x="131" y="62"/>
                  <a:pt x="131" y="63"/>
                  <a:pt x="131" y="63"/>
                </a:cubicBezTo>
                <a:cubicBezTo>
                  <a:pt x="131" y="63"/>
                  <a:pt x="131" y="63"/>
                  <a:pt x="131" y="64"/>
                </a:cubicBezTo>
                <a:cubicBezTo>
                  <a:pt x="131" y="64"/>
                  <a:pt x="131" y="64"/>
                  <a:pt x="131" y="64"/>
                </a:cubicBezTo>
                <a:cubicBezTo>
                  <a:pt x="131" y="65"/>
                  <a:pt x="131" y="65"/>
                  <a:pt x="131" y="65"/>
                </a:cubicBezTo>
                <a:cubicBezTo>
                  <a:pt x="131" y="65"/>
                  <a:pt x="131" y="65"/>
                  <a:pt x="131" y="65"/>
                </a:cubicBezTo>
                <a:cubicBezTo>
                  <a:pt x="131" y="65"/>
                  <a:pt x="131" y="65"/>
                  <a:pt x="131" y="65"/>
                </a:cubicBezTo>
                <a:cubicBezTo>
                  <a:pt x="131" y="65"/>
                  <a:pt x="131" y="65"/>
                  <a:pt x="132" y="65"/>
                </a:cubicBezTo>
                <a:cubicBezTo>
                  <a:pt x="132" y="65"/>
                  <a:pt x="132" y="65"/>
                  <a:pt x="132" y="65"/>
                </a:cubicBezTo>
                <a:cubicBezTo>
                  <a:pt x="132" y="64"/>
                  <a:pt x="133" y="64"/>
                  <a:pt x="133" y="64"/>
                </a:cubicBezTo>
                <a:cubicBezTo>
                  <a:pt x="133" y="64"/>
                  <a:pt x="133" y="64"/>
                  <a:pt x="133" y="64"/>
                </a:cubicBezTo>
                <a:cubicBezTo>
                  <a:pt x="134" y="64"/>
                  <a:pt x="134" y="64"/>
                  <a:pt x="135" y="63"/>
                </a:cubicBezTo>
                <a:cubicBezTo>
                  <a:pt x="135" y="63"/>
                  <a:pt x="135" y="63"/>
                  <a:pt x="135" y="63"/>
                </a:cubicBezTo>
                <a:cubicBezTo>
                  <a:pt x="135" y="63"/>
                  <a:pt x="136" y="63"/>
                  <a:pt x="136" y="63"/>
                </a:cubicBezTo>
                <a:cubicBezTo>
                  <a:pt x="136" y="63"/>
                  <a:pt x="136" y="63"/>
                  <a:pt x="137" y="62"/>
                </a:cubicBezTo>
                <a:cubicBezTo>
                  <a:pt x="137" y="62"/>
                  <a:pt x="138" y="62"/>
                  <a:pt x="138" y="62"/>
                </a:cubicBezTo>
                <a:cubicBezTo>
                  <a:pt x="138" y="62"/>
                  <a:pt x="139" y="61"/>
                  <a:pt x="139" y="61"/>
                </a:cubicBezTo>
                <a:cubicBezTo>
                  <a:pt x="139" y="61"/>
                  <a:pt x="139" y="61"/>
                  <a:pt x="140" y="61"/>
                </a:cubicBezTo>
                <a:cubicBezTo>
                  <a:pt x="140" y="61"/>
                  <a:pt x="140" y="61"/>
                  <a:pt x="140" y="61"/>
                </a:cubicBezTo>
                <a:cubicBezTo>
                  <a:pt x="140" y="61"/>
                  <a:pt x="140" y="61"/>
                  <a:pt x="140" y="60"/>
                </a:cubicBezTo>
                <a:cubicBezTo>
                  <a:pt x="140" y="60"/>
                  <a:pt x="140" y="60"/>
                  <a:pt x="140" y="60"/>
                </a:cubicBezTo>
                <a:cubicBezTo>
                  <a:pt x="140" y="60"/>
                  <a:pt x="140" y="59"/>
                  <a:pt x="140" y="59"/>
                </a:cubicBezTo>
                <a:cubicBezTo>
                  <a:pt x="140" y="59"/>
                  <a:pt x="141" y="59"/>
                  <a:pt x="141" y="59"/>
                </a:cubicBezTo>
                <a:cubicBezTo>
                  <a:pt x="141" y="59"/>
                  <a:pt x="141" y="59"/>
                  <a:pt x="141" y="59"/>
                </a:cubicBezTo>
                <a:cubicBezTo>
                  <a:pt x="141" y="58"/>
                  <a:pt x="141" y="58"/>
                  <a:pt x="141" y="58"/>
                </a:cubicBezTo>
                <a:cubicBezTo>
                  <a:pt x="141" y="58"/>
                  <a:pt x="141" y="58"/>
                  <a:pt x="141" y="58"/>
                </a:cubicBezTo>
                <a:cubicBezTo>
                  <a:pt x="141" y="58"/>
                  <a:pt x="141" y="58"/>
                  <a:pt x="141" y="58"/>
                </a:cubicBezTo>
                <a:cubicBezTo>
                  <a:pt x="140" y="58"/>
                  <a:pt x="140" y="58"/>
                  <a:pt x="140" y="58"/>
                </a:cubicBezTo>
                <a:cubicBezTo>
                  <a:pt x="140" y="58"/>
                  <a:pt x="141" y="58"/>
                  <a:pt x="141" y="58"/>
                </a:cubicBezTo>
                <a:cubicBezTo>
                  <a:pt x="141" y="58"/>
                  <a:pt x="141" y="58"/>
                  <a:pt x="141" y="58"/>
                </a:cubicBezTo>
                <a:cubicBezTo>
                  <a:pt x="141" y="58"/>
                  <a:pt x="141" y="58"/>
                  <a:pt x="142" y="58"/>
                </a:cubicBezTo>
                <a:cubicBezTo>
                  <a:pt x="142" y="58"/>
                  <a:pt x="141" y="58"/>
                  <a:pt x="141" y="58"/>
                </a:cubicBezTo>
                <a:cubicBezTo>
                  <a:pt x="141" y="58"/>
                  <a:pt x="141" y="58"/>
                  <a:pt x="141" y="57"/>
                </a:cubicBezTo>
                <a:cubicBezTo>
                  <a:pt x="141" y="57"/>
                  <a:pt x="141" y="57"/>
                  <a:pt x="141" y="57"/>
                </a:cubicBezTo>
                <a:cubicBezTo>
                  <a:pt x="141" y="57"/>
                  <a:pt x="141" y="57"/>
                  <a:pt x="141" y="57"/>
                </a:cubicBezTo>
                <a:cubicBezTo>
                  <a:pt x="141" y="57"/>
                  <a:pt x="141" y="57"/>
                  <a:pt x="141" y="57"/>
                </a:cubicBezTo>
                <a:cubicBezTo>
                  <a:pt x="141" y="57"/>
                  <a:pt x="141" y="57"/>
                  <a:pt x="141" y="57"/>
                </a:cubicBezTo>
                <a:cubicBezTo>
                  <a:pt x="141" y="57"/>
                  <a:pt x="140" y="57"/>
                  <a:pt x="140" y="57"/>
                </a:cubicBezTo>
                <a:cubicBezTo>
                  <a:pt x="140" y="57"/>
                  <a:pt x="141" y="57"/>
                  <a:pt x="140" y="57"/>
                </a:cubicBezTo>
                <a:cubicBezTo>
                  <a:pt x="140" y="57"/>
                  <a:pt x="140" y="56"/>
                  <a:pt x="141" y="56"/>
                </a:cubicBezTo>
                <a:cubicBezTo>
                  <a:pt x="141" y="56"/>
                  <a:pt x="140" y="56"/>
                  <a:pt x="141" y="56"/>
                </a:cubicBezTo>
                <a:cubicBezTo>
                  <a:pt x="141" y="56"/>
                  <a:pt x="141" y="56"/>
                  <a:pt x="141" y="56"/>
                </a:cubicBezTo>
                <a:cubicBezTo>
                  <a:pt x="141" y="56"/>
                  <a:pt x="141" y="56"/>
                  <a:pt x="141" y="57"/>
                </a:cubicBezTo>
                <a:cubicBezTo>
                  <a:pt x="141" y="57"/>
                  <a:pt x="141" y="57"/>
                  <a:pt x="141" y="57"/>
                </a:cubicBezTo>
                <a:cubicBezTo>
                  <a:pt x="141" y="57"/>
                  <a:pt x="141" y="57"/>
                  <a:pt x="141" y="56"/>
                </a:cubicBezTo>
                <a:cubicBezTo>
                  <a:pt x="141" y="57"/>
                  <a:pt x="141" y="57"/>
                  <a:pt x="141" y="57"/>
                </a:cubicBezTo>
                <a:cubicBezTo>
                  <a:pt x="141" y="57"/>
                  <a:pt x="141" y="57"/>
                  <a:pt x="142" y="57"/>
                </a:cubicBezTo>
                <a:cubicBezTo>
                  <a:pt x="142" y="57"/>
                  <a:pt x="142" y="56"/>
                  <a:pt x="142" y="56"/>
                </a:cubicBezTo>
                <a:cubicBezTo>
                  <a:pt x="142" y="56"/>
                  <a:pt x="142" y="56"/>
                  <a:pt x="142" y="56"/>
                </a:cubicBezTo>
                <a:cubicBezTo>
                  <a:pt x="142" y="56"/>
                  <a:pt x="142" y="56"/>
                  <a:pt x="142" y="55"/>
                </a:cubicBezTo>
                <a:cubicBezTo>
                  <a:pt x="142" y="55"/>
                  <a:pt x="142" y="55"/>
                  <a:pt x="142" y="55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54"/>
                  <a:pt x="142" y="54"/>
                  <a:pt x="142" y="54"/>
                </a:cubicBezTo>
                <a:cubicBezTo>
                  <a:pt x="142" y="54"/>
                  <a:pt x="143" y="54"/>
                  <a:pt x="143" y="54"/>
                </a:cubicBezTo>
                <a:cubicBezTo>
                  <a:pt x="143" y="54"/>
                  <a:pt x="143" y="54"/>
                  <a:pt x="143" y="54"/>
                </a:cubicBezTo>
                <a:cubicBezTo>
                  <a:pt x="143" y="54"/>
                  <a:pt x="143" y="54"/>
                  <a:pt x="143" y="54"/>
                </a:cubicBezTo>
                <a:cubicBezTo>
                  <a:pt x="143" y="54"/>
                  <a:pt x="143" y="54"/>
                  <a:pt x="143" y="54"/>
                </a:cubicBezTo>
                <a:cubicBezTo>
                  <a:pt x="143" y="54"/>
                  <a:pt x="143" y="54"/>
                  <a:pt x="143" y="54"/>
                </a:cubicBezTo>
                <a:cubicBezTo>
                  <a:pt x="143" y="54"/>
                  <a:pt x="143" y="54"/>
                  <a:pt x="143" y="54"/>
                </a:cubicBezTo>
                <a:cubicBezTo>
                  <a:pt x="143" y="54"/>
                  <a:pt x="143" y="54"/>
                  <a:pt x="143" y="54"/>
                </a:cubicBezTo>
                <a:cubicBezTo>
                  <a:pt x="143" y="54"/>
                  <a:pt x="143" y="54"/>
                  <a:pt x="143" y="53"/>
                </a:cubicBezTo>
                <a:cubicBezTo>
                  <a:pt x="143" y="53"/>
                  <a:pt x="143" y="53"/>
                  <a:pt x="143" y="53"/>
                </a:cubicBezTo>
                <a:cubicBezTo>
                  <a:pt x="143" y="53"/>
                  <a:pt x="143" y="53"/>
                  <a:pt x="143" y="53"/>
                </a:cubicBezTo>
                <a:cubicBezTo>
                  <a:pt x="143" y="53"/>
                  <a:pt x="143" y="53"/>
                  <a:pt x="143" y="53"/>
                </a:cubicBezTo>
                <a:cubicBezTo>
                  <a:pt x="143" y="53"/>
                  <a:pt x="143" y="53"/>
                  <a:pt x="143" y="53"/>
                </a:cubicBezTo>
                <a:cubicBezTo>
                  <a:pt x="143" y="53"/>
                  <a:pt x="143" y="52"/>
                  <a:pt x="143" y="52"/>
                </a:cubicBezTo>
                <a:cubicBezTo>
                  <a:pt x="143" y="52"/>
                  <a:pt x="143" y="52"/>
                  <a:pt x="143" y="52"/>
                </a:cubicBezTo>
                <a:cubicBezTo>
                  <a:pt x="143" y="52"/>
                  <a:pt x="143" y="52"/>
                  <a:pt x="143" y="52"/>
                </a:cubicBezTo>
                <a:cubicBezTo>
                  <a:pt x="143" y="52"/>
                  <a:pt x="143" y="52"/>
                  <a:pt x="143" y="52"/>
                </a:cubicBezTo>
                <a:cubicBezTo>
                  <a:pt x="143" y="51"/>
                  <a:pt x="144" y="51"/>
                  <a:pt x="143" y="51"/>
                </a:cubicBezTo>
                <a:cubicBezTo>
                  <a:pt x="143" y="51"/>
                  <a:pt x="143" y="51"/>
                  <a:pt x="143" y="51"/>
                </a:cubicBezTo>
                <a:cubicBezTo>
                  <a:pt x="143" y="52"/>
                  <a:pt x="143" y="51"/>
                  <a:pt x="143" y="51"/>
                </a:cubicBezTo>
                <a:cubicBezTo>
                  <a:pt x="143" y="51"/>
                  <a:pt x="143" y="51"/>
                  <a:pt x="143" y="51"/>
                </a:cubicBezTo>
                <a:cubicBezTo>
                  <a:pt x="143" y="51"/>
                  <a:pt x="143" y="51"/>
                  <a:pt x="143" y="51"/>
                </a:cubicBezTo>
                <a:cubicBezTo>
                  <a:pt x="143" y="51"/>
                  <a:pt x="143" y="51"/>
                  <a:pt x="143" y="51"/>
                </a:cubicBezTo>
                <a:cubicBezTo>
                  <a:pt x="143" y="51"/>
                  <a:pt x="143" y="51"/>
                  <a:pt x="143" y="51"/>
                </a:cubicBezTo>
                <a:cubicBezTo>
                  <a:pt x="143" y="51"/>
                  <a:pt x="143" y="51"/>
                  <a:pt x="143" y="51"/>
                </a:cubicBezTo>
                <a:cubicBezTo>
                  <a:pt x="143" y="51"/>
                  <a:pt x="143" y="51"/>
                  <a:pt x="143" y="51"/>
                </a:cubicBezTo>
                <a:cubicBezTo>
                  <a:pt x="143" y="51"/>
                  <a:pt x="142" y="51"/>
                  <a:pt x="142" y="51"/>
                </a:cubicBezTo>
                <a:cubicBezTo>
                  <a:pt x="142" y="51"/>
                  <a:pt x="142" y="51"/>
                  <a:pt x="142" y="51"/>
                </a:cubicBezTo>
                <a:cubicBezTo>
                  <a:pt x="142" y="51"/>
                  <a:pt x="142" y="51"/>
                  <a:pt x="142" y="51"/>
                </a:cubicBezTo>
                <a:cubicBezTo>
                  <a:pt x="142" y="51"/>
                  <a:pt x="142" y="51"/>
                  <a:pt x="142" y="51"/>
                </a:cubicBezTo>
                <a:cubicBezTo>
                  <a:pt x="142" y="51"/>
                  <a:pt x="142" y="51"/>
                  <a:pt x="142" y="51"/>
                </a:cubicBezTo>
                <a:cubicBezTo>
                  <a:pt x="142" y="51"/>
                  <a:pt x="142" y="51"/>
                  <a:pt x="142" y="51"/>
                </a:cubicBezTo>
                <a:cubicBezTo>
                  <a:pt x="142" y="51"/>
                  <a:pt x="142" y="51"/>
                  <a:pt x="142" y="51"/>
                </a:cubicBezTo>
                <a:cubicBezTo>
                  <a:pt x="142" y="51"/>
                  <a:pt x="142" y="51"/>
                  <a:pt x="142" y="51"/>
                </a:cubicBezTo>
                <a:cubicBezTo>
                  <a:pt x="142" y="50"/>
                  <a:pt x="143" y="50"/>
                  <a:pt x="143" y="50"/>
                </a:cubicBezTo>
                <a:cubicBezTo>
                  <a:pt x="143" y="50"/>
                  <a:pt x="143" y="50"/>
                  <a:pt x="143" y="50"/>
                </a:cubicBezTo>
                <a:cubicBezTo>
                  <a:pt x="143" y="50"/>
                  <a:pt x="143" y="50"/>
                  <a:pt x="143" y="50"/>
                </a:cubicBezTo>
                <a:cubicBezTo>
                  <a:pt x="142" y="50"/>
                  <a:pt x="142" y="50"/>
                  <a:pt x="142" y="50"/>
                </a:cubicBezTo>
                <a:cubicBezTo>
                  <a:pt x="142" y="50"/>
                  <a:pt x="142" y="50"/>
                  <a:pt x="142" y="50"/>
                </a:cubicBezTo>
                <a:cubicBezTo>
                  <a:pt x="142" y="49"/>
                  <a:pt x="142" y="49"/>
                  <a:pt x="142" y="49"/>
                </a:cubicBezTo>
                <a:cubicBezTo>
                  <a:pt x="142" y="50"/>
                  <a:pt x="142" y="50"/>
                  <a:pt x="142" y="49"/>
                </a:cubicBezTo>
                <a:cubicBezTo>
                  <a:pt x="142" y="49"/>
                  <a:pt x="142" y="49"/>
                  <a:pt x="142" y="49"/>
                </a:cubicBezTo>
                <a:cubicBezTo>
                  <a:pt x="142" y="49"/>
                  <a:pt x="142" y="49"/>
                  <a:pt x="142" y="49"/>
                </a:cubicBezTo>
                <a:cubicBezTo>
                  <a:pt x="142" y="49"/>
                  <a:pt x="142" y="49"/>
                  <a:pt x="142" y="49"/>
                </a:cubicBezTo>
                <a:cubicBezTo>
                  <a:pt x="142" y="49"/>
                  <a:pt x="142" y="49"/>
                  <a:pt x="142" y="49"/>
                </a:cubicBezTo>
                <a:cubicBezTo>
                  <a:pt x="142" y="49"/>
                  <a:pt x="142" y="49"/>
                  <a:pt x="142" y="49"/>
                </a:cubicBezTo>
                <a:cubicBezTo>
                  <a:pt x="141" y="49"/>
                  <a:pt x="141" y="49"/>
                  <a:pt x="141" y="49"/>
                </a:cubicBezTo>
                <a:cubicBezTo>
                  <a:pt x="141" y="49"/>
                  <a:pt x="141" y="49"/>
                  <a:pt x="141" y="49"/>
                </a:cubicBezTo>
                <a:cubicBezTo>
                  <a:pt x="141" y="49"/>
                  <a:pt x="141" y="49"/>
                  <a:pt x="141" y="49"/>
                </a:cubicBezTo>
                <a:cubicBezTo>
                  <a:pt x="141" y="49"/>
                  <a:pt x="141" y="49"/>
                  <a:pt x="141" y="49"/>
                </a:cubicBezTo>
                <a:cubicBezTo>
                  <a:pt x="141" y="49"/>
                  <a:pt x="141" y="49"/>
                  <a:pt x="141" y="49"/>
                </a:cubicBezTo>
                <a:cubicBezTo>
                  <a:pt x="141" y="49"/>
                  <a:pt x="141" y="49"/>
                  <a:pt x="141" y="49"/>
                </a:cubicBezTo>
                <a:cubicBezTo>
                  <a:pt x="141" y="49"/>
                  <a:pt x="141" y="49"/>
                  <a:pt x="141" y="49"/>
                </a:cubicBezTo>
                <a:cubicBezTo>
                  <a:pt x="141" y="49"/>
                  <a:pt x="141" y="49"/>
                  <a:pt x="141" y="48"/>
                </a:cubicBezTo>
                <a:cubicBezTo>
                  <a:pt x="141" y="48"/>
                  <a:pt x="142" y="48"/>
                  <a:pt x="142" y="48"/>
                </a:cubicBezTo>
                <a:cubicBezTo>
                  <a:pt x="142" y="48"/>
                  <a:pt x="142" y="48"/>
                  <a:pt x="142" y="48"/>
                </a:cubicBezTo>
                <a:cubicBezTo>
                  <a:pt x="142" y="48"/>
                  <a:pt x="142" y="48"/>
                  <a:pt x="142" y="48"/>
                </a:cubicBezTo>
                <a:cubicBezTo>
                  <a:pt x="142" y="48"/>
                  <a:pt x="142" y="48"/>
                  <a:pt x="142" y="48"/>
                </a:cubicBezTo>
                <a:cubicBezTo>
                  <a:pt x="142" y="48"/>
                  <a:pt x="142" y="48"/>
                  <a:pt x="142" y="48"/>
                </a:cubicBezTo>
                <a:cubicBezTo>
                  <a:pt x="142" y="48"/>
                  <a:pt x="142" y="48"/>
                  <a:pt x="143" y="48"/>
                </a:cubicBezTo>
                <a:cubicBezTo>
                  <a:pt x="143" y="48"/>
                  <a:pt x="143" y="48"/>
                  <a:pt x="143" y="48"/>
                </a:cubicBezTo>
                <a:cubicBezTo>
                  <a:pt x="143" y="48"/>
                  <a:pt x="143" y="48"/>
                  <a:pt x="143" y="48"/>
                </a:cubicBezTo>
                <a:cubicBezTo>
                  <a:pt x="143" y="47"/>
                  <a:pt x="143" y="47"/>
                  <a:pt x="143" y="47"/>
                </a:cubicBezTo>
                <a:cubicBezTo>
                  <a:pt x="143" y="47"/>
                  <a:pt x="143" y="47"/>
                  <a:pt x="143" y="47"/>
                </a:cubicBezTo>
                <a:cubicBezTo>
                  <a:pt x="143" y="47"/>
                  <a:pt x="143" y="47"/>
                  <a:pt x="143" y="46"/>
                </a:cubicBezTo>
                <a:cubicBezTo>
                  <a:pt x="143" y="46"/>
                  <a:pt x="143" y="46"/>
                  <a:pt x="144" y="46"/>
                </a:cubicBezTo>
                <a:cubicBezTo>
                  <a:pt x="144" y="46"/>
                  <a:pt x="144" y="46"/>
                  <a:pt x="144" y="46"/>
                </a:cubicBezTo>
                <a:cubicBezTo>
                  <a:pt x="144" y="46"/>
                  <a:pt x="144" y="46"/>
                  <a:pt x="144" y="46"/>
                </a:cubicBezTo>
                <a:cubicBezTo>
                  <a:pt x="144" y="46"/>
                  <a:pt x="144" y="46"/>
                  <a:pt x="144" y="46"/>
                </a:cubicBezTo>
                <a:cubicBezTo>
                  <a:pt x="144" y="46"/>
                  <a:pt x="144" y="46"/>
                  <a:pt x="144" y="45"/>
                </a:cubicBezTo>
                <a:cubicBezTo>
                  <a:pt x="144" y="45"/>
                  <a:pt x="144" y="45"/>
                  <a:pt x="144" y="45"/>
                </a:cubicBezTo>
                <a:cubicBezTo>
                  <a:pt x="145" y="45"/>
                  <a:pt x="144" y="45"/>
                  <a:pt x="144" y="45"/>
                </a:cubicBezTo>
                <a:cubicBezTo>
                  <a:pt x="144" y="45"/>
                  <a:pt x="144" y="45"/>
                  <a:pt x="144" y="45"/>
                </a:cubicBezTo>
                <a:cubicBezTo>
                  <a:pt x="144" y="45"/>
                  <a:pt x="144" y="45"/>
                  <a:pt x="144" y="45"/>
                </a:cubicBezTo>
                <a:cubicBezTo>
                  <a:pt x="144" y="45"/>
                  <a:pt x="144" y="45"/>
                  <a:pt x="144" y="45"/>
                </a:cubicBezTo>
                <a:cubicBezTo>
                  <a:pt x="144" y="45"/>
                  <a:pt x="144" y="45"/>
                  <a:pt x="144" y="45"/>
                </a:cubicBezTo>
                <a:cubicBezTo>
                  <a:pt x="144" y="45"/>
                  <a:pt x="144" y="45"/>
                  <a:pt x="144" y="45"/>
                </a:cubicBezTo>
                <a:cubicBezTo>
                  <a:pt x="144" y="45"/>
                  <a:pt x="144" y="45"/>
                  <a:pt x="144" y="45"/>
                </a:cubicBezTo>
                <a:cubicBezTo>
                  <a:pt x="144" y="45"/>
                  <a:pt x="144" y="45"/>
                  <a:pt x="144" y="45"/>
                </a:cubicBezTo>
                <a:cubicBezTo>
                  <a:pt x="144" y="45"/>
                  <a:pt x="144" y="45"/>
                  <a:pt x="144" y="45"/>
                </a:cubicBezTo>
                <a:cubicBezTo>
                  <a:pt x="144" y="45"/>
                  <a:pt x="144" y="44"/>
                  <a:pt x="144" y="44"/>
                </a:cubicBezTo>
                <a:cubicBezTo>
                  <a:pt x="144" y="44"/>
                  <a:pt x="144" y="44"/>
                  <a:pt x="144" y="44"/>
                </a:cubicBezTo>
                <a:cubicBezTo>
                  <a:pt x="144" y="44"/>
                  <a:pt x="144" y="44"/>
                  <a:pt x="144" y="44"/>
                </a:cubicBezTo>
                <a:cubicBezTo>
                  <a:pt x="144" y="44"/>
                  <a:pt x="144" y="44"/>
                  <a:pt x="144" y="44"/>
                </a:cubicBezTo>
                <a:cubicBezTo>
                  <a:pt x="144" y="44"/>
                  <a:pt x="144" y="44"/>
                  <a:pt x="144" y="44"/>
                </a:cubicBezTo>
                <a:cubicBezTo>
                  <a:pt x="144" y="44"/>
                  <a:pt x="144" y="44"/>
                  <a:pt x="144" y="44"/>
                </a:cubicBezTo>
                <a:cubicBezTo>
                  <a:pt x="144" y="44"/>
                  <a:pt x="144" y="44"/>
                  <a:pt x="144" y="45"/>
                </a:cubicBezTo>
                <a:cubicBezTo>
                  <a:pt x="145" y="45"/>
                  <a:pt x="145" y="45"/>
                  <a:pt x="145" y="45"/>
                </a:cubicBezTo>
                <a:cubicBezTo>
                  <a:pt x="145" y="45"/>
                  <a:pt x="145" y="45"/>
                  <a:pt x="145" y="45"/>
                </a:cubicBezTo>
                <a:cubicBezTo>
                  <a:pt x="145" y="45"/>
                  <a:pt x="145" y="45"/>
                  <a:pt x="145" y="45"/>
                </a:cubicBezTo>
                <a:cubicBezTo>
                  <a:pt x="145" y="45"/>
                  <a:pt x="145" y="45"/>
                  <a:pt x="145" y="45"/>
                </a:cubicBezTo>
                <a:cubicBezTo>
                  <a:pt x="145" y="45"/>
                  <a:pt x="145" y="45"/>
                  <a:pt x="145" y="45"/>
                </a:cubicBezTo>
                <a:cubicBezTo>
                  <a:pt x="145" y="45"/>
                  <a:pt x="145" y="45"/>
                  <a:pt x="145" y="45"/>
                </a:cubicBezTo>
                <a:cubicBezTo>
                  <a:pt x="145" y="45"/>
                  <a:pt x="145" y="45"/>
                  <a:pt x="145" y="45"/>
                </a:cubicBezTo>
                <a:cubicBezTo>
                  <a:pt x="145" y="45"/>
                  <a:pt x="145" y="45"/>
                  <a:pt x="145" y="45"/>
                </a:cubicBezTo>
                <a:cubicBezTo>
                  <a:pt x="145" y="45"/>
                  <a:pt x="145" y="45"/>
                  <a:pt x="146" y="45"/>
                </a:cubicBezTo>
                <a:cubicBezTo>
                  <a:pt x="146" y="45"/>
                  <a:pt x="146" y="45"/>
                  <a:pt x="146" y="45"/>
                </a:cubicBezTo>
                <a:cubicBezTo>
                  <a:pt x="146" y="45"/>
                  <a:pt x="146" y="45"/>
                  <a:pt x="146" y="45"/>
                </a:cubicBezTo>
                <a:cubicBezTo>
                  <a:pt x="146" y="44"/>
                  <a:pt x="146" y="44"/>
                  <a:pt x="146" y="44"/>
                </a:cubicBezTo>
                <a:cubicBezTo>
                  <a:pt x="146" y="44"/>
                  <a:pt x="146" y="44"/>
                  <a:pt x="146" y="44"/>
                </a:cubicBezTo>
                <a:cubicBezTo>
                  <a:pt x="146" y="44"/>
                  <a:pt x="146" y="44"/>
                  <a:pt x="146" y="44"/>
                </a:cubicBezTo>
                <a:cubicBezTo>
                  <a:pt x="147" y="44"/>
                  <a:pt x="147" y="44"/>
                  <a:pt x="147" y="44"/>
                </a:cubicBezTo>
                <a:cubicBezTo>
                  <a:pt x="147" y="43"/>
                  <a:pt x="147" y="43"/>
                  <a:pt x="147" y="43"/>
                </a:cubicBezTo>
                <a:cubicBezTo>
                  <a:pt x="147" y="43"/>
                  <a:pt x="147" y="43"/>
                  <a:pt x="147" y="43"/>
                </a:cubicBezTo>
                <a:cubicBezTo>
                  <a:pt x="147" y="43"/>
                  <a:pt x="147" y="43"/>
                  <a:pt x="147" y="43"/>
                </a:cubicBezTo>
                <a:cubicBezTo>
                  <a:pt x="147" y="43"/>
                  <a:pt x="147" y="43"/>
                  <a:pt x="147" y="43"/>
                </a:cubicBezTo>
                <a:cubicBezTo>
                  <a:pt x="147" y="43"/>
                  <a:pt x="147" y="43"/>
                  <a:pt x="147" y="43"/>
                </a:cubicBezTo>
                <a:cubicBezTo>
                  <a:pt x="147" y="43"/>
                  <a:pt x="147" y="43"/>
                  <a:pt x="147" y="43"/>
                </a:cubicBezTo>
                <a:cubicBezTo>
                  <a:pt x="147" y="42"/>
                  <a:pt x="147" y="42"/>
                  <a:pt x="148" y="42"/>
                </a:cubicBezTo>
                <a:cubicBezTo>
                  <a:pt x="148" y="42"/>
                  <a:pt x="148" y="42"/>
                  <a:pt x="148" y="42"/>
                </a:cubicBezTo>
                <a:cubicBezTo>
                  <a:pt x="148" y="43"/>
                  <a:pt x="148" y="42"/>
                  <a:pt x="148" y="42"/>
                </a:cubicBezTo>
                <a:cubicBezTo>
                  <a:pt x="148" y="42"/>
                  <a:pt x="148" y="42"/>
                  <a:pt x="148" y="42"/>
                </a:cubicBezTo>
                <a:cubicBezTo>
                  <a:pt x="148" y="42"/>
                  <a:pt x="148" y="42"/>
                  <a:pt x="148" y="42"/>
                </a:cubicBezTo>
                <a:cubicBezTo>
                  <a:pt x="148" y="42"/>
                  <a:pt x="148" y="42"/>
                  <a:pt x="148" y="42"/>
                </a:cubicBezTo>
                <a:cubicBezTo>
                  <a:pt x="148" y="42"/>
                  <a:pt x="148" y="42"/>
                  <a:pt x="148" y="42"/>
                </a:cubicBezTo>
                <a:cubicBezTo>
                  <a:pt x="148" y="42"/>
                  <a:pt x="148" y="42"/>
                  <a:pt x="148" y="42"/>
                </a:cubicBezTo>
                <a:cubicBezTo>
                  <a:pt x="148" y="42"/>
                  <a:pt x="148" y="42"/>
                  <a:pt x="148" y="42"/>
                </a:cubicBezTo>
                <a:cubicBezTo>
                  <a:pt x="148" y="42"/>
                  <a:pt x="148" y="42"/>
                  <a:pt x="148" y="42"/>
                </a:cubicBezTo>
                <a:cubicBezTo>
                  <a:pt x="148" y="42"/>
                  <a:pt x="148" y="43"/>
                  <a:pt x="148" y="43"/>
                </a:cubicBezTo>
                <a:cubicBezTo>
                  <a:pt x="148" y="43"/>
                  <a:pt x="148" y="43"/>
                  <a:pt x="148" y="43"/>
                </a:cubicBezTo>
                <a:cubicBezTo>
                  <a:pt x="148" y="43"/>
                  <a:pt x="148" y="43"/>
                  <a:pt x="148" y="43"/>
                </a:cubicBezTo>
                <a:cubicBezTo>
                  <a:pt x="148" y="43"/>
                  <a:pt x="148" y="43"/>
                  <a:pt x="148" y="43"/>
                </a:cubicBezTo>
                <a:cubicBezTo>
                  <a:pt x="148" y="43"/>
                  <a:pt x="148" y="42"/>
                  <a:pt x="148" y="42"/>
                </a:cubicBezTo>
                <a:cubicBezTo>
                  <a:pt x="148" y="42"/>
                  <a:pt x="148" y="42"/>
                  <a:pt x="148" y="42"/>
                </a:cubicBezTo>
                <a:cubicBezTo>
                  <a:pt x="148" y="42"/>
                  <a:pt x="148" y="42"/>
                  <a:pt x="148" y="42"/>
                </a:cubicBezTo>
                <a:cubicBezTo>
                  <a:pt x="148" y="42"/>
                  <a:pt x="148" y="42"/>
                  <a:pt x="148" y="42"/>
                </a:cubicBezTo>
                <a:cubicBezTo>
                  <a:pt x="148" y="42"/>
                  <a:pt x="148" y="42"/>
                  <a:pt x="148" y="42"/>
                </a:cubicBezTo>
                <a:cubicBezTo>
                  <a:pt x="149" y="42"/>
                  <a:pt x="149" y="42"/>
                  <a:pt x="149" y="43"/>
                </a:cubicBezTo>
                <a:cubicBezTo>
                  <a:pt x="149" y="43"/>
                  <a:pt x="149" y="43"/>
                  <a:pt x="149" y="43"/>
                </a:cubicBezTo>
                <a:cubicBezTo>
                  <a:pt x="149" y="42"/>
                  <a:pt x="149" y="42"/>
                  <a:pt x="149" y="42"/>
                </a:cubicBezTo>
                <a:cubicBezTo>
                  <a:pt x="149" y="42"/>
                  <a:pt x="148" y="42"/>
                  <a:pt x="148" y="42"/>
                </a:cubicBezTo>
                <a:cubicBezTo>
                  <a:pt x="149" y="42"/>
                  <a:pt x="149" y="42"/>
                  <a:pt x="149" y="42"/>
                </a:cubicBezTo>
                <a:cubicBezTo>
                  <a:pt x="149" y="42"/>
                  <a:pt x="149" y="42"/>
                  <a:pt x="149" y="42"/>
                </a:cubicBezTo>
                <a:cubicBezTo>
                  <a:pt x="149" y="42"/>
                  <a:pt x="149" y="42"/>
                  <a:pt x="149" y="42"/>
                </a:cubicBezTo>
                <a:cubicBezTo>
                  <a:pt x="149" y="42"/>
                  <a:pt x="149" y="42"/>
                  <a:pt x="149" y="42"/>
                </a:cubicBezTo>
                <a:cubicBezTo>
                  <a:pt x="149" y="42"/>
                  <a:pt x="149" y="42"/>
                  <a:pt x="149" y="42"/>
                </a:cubicBezTo>
                <a:cubicBezTo>
                  <a:pt x="149" y="42"/>
                  <a:pt x="149" y="42"/>
                  <a:pt x="149" y="42"/>
                </a:cubicBezTo>
                <a:cubicBezTo>
                  <a:pt x="149" y="42"/>
                  <a:pt x="149" y="42"/>
                  <a:pt x="149" y="42"/>
                </a:cubicBezTo>
                <a:cubicBezTo>
                  <a:pt x="149" y="42"/>
                  <a:pt x="149" y="42"/>
                  <a:pt x="149" y="42"/>
                </a:cubicBezTo>
                <a:cubicBezTo>
                  <a:pt x="149" y="42"/>
                  <a:pt x="149" y="42"/>
                  <a:pt x="149" y="42"/>
                </a:cubicBezTo>
                <a:cubicBezTo>
                  <a:pt x="150" y="42"/>
                  <a:pt x="150" y="42"/>
                  <a:pt x="150" y="42"/>
                </a:cubicBezTo>
                <a:cubicBezTo>
                  <a:pt x="150" y="42"/>
                  <a:pt x="150" y="42"/>
                  <a:pt x="150" y="42"/>
                </a:cubicBezTo>
                <a:cubicBezTo>
                  <a:pt x="150" y="42"/>
                  <a:pt x="150" y="42"/>
                  <a:pt x="150" y="42"/>
                </a:cubicBezTo>
                <a:cubicBezTo>
                  <a:pt x="150" y="42"/>
                  <a:pt x="150" y="42"/>
                  <a:pt x="150" y="42"/>
                </a:cubicBezTo>
                <a:cubicBezTo>
                  <a:pt x="150" y="42"/>
                  <a:pt x="150" y="42"/>
                  <a:pt x="150" y="42"/>
                </a:cubicBezTo>
                <a:cubicBezTo>
                  <a:pt x="150" y="42"/>
                  <a:pt x="150" y="42"/>
                  <a:pt x="150" y="42"/>
                </a:cubicBezTo>
                <a:cubicBezTo>
                  <a:pt x="150" y="41"/>
                  <a:pt x="150" y="41"/>
                  <a:pt x="149" y="41"/>
                </a:cubicBezTo>
                <a:cubicBezTo>
                  <a:pt x="149" y="41"/>
                  <a:pt x="149" y="41"/>
                  <a:pt x="149" y="42"/>
                </a:cubicBezTo>
                <a:cubicBezTo>
                  <a:pt x="149" y="42"/>
                  <a:pt x="149" y="42"/>
                  <a:pt x="149" y="42"/>
                </a:cubicBezTo>
                <a:cubicBezTo>
                  <a:pt x="149" y="42"/>
                  <a:pt x="149" y="41"/>
                  <a:pt x="149" y="41"/>
                </a:cubicBezTo>
                <a:cubicBezTo>
                  <a:pt x="149" y="41"/>
                  <a:pt x="149" y="41"/>
                  <a:pt x="149" y="41"/>
                </a:cubicBezTo>
                <a:cubicBezTo>
                  <a:pt x="149" y="41"/>
                  <a:pt x="149" y="41"/>
                  <a:pt x="149" y="41"/>
                </a:cubicBezTo>
                <a:cubicBezTo>
                  <a:pt x="149" y="41"/>
                  <a:pt x="149" y="41"/>
                  <a:pt x="149" y="41"/>
                </a:cubicBezTo>
                <a:cubicBezTo>
                  <a:pt x="149" y="41"/>
                  <a:pt x="149" y="41"/>
                  <a:pt x="149" y="41"/>
                </a:cubicBezTo>
                <a:cubicBezTo>
                  <a:pt x="149" y="41"/>
                  <a:pt x="149" y="41"/>
                  <a:pt x="149" y="41"/>
                </a:cubicBezTo>
                <a:cubicBezTo>
                  <a:pt x="149" y="41"/>
                  <a:pt x="149" y="41"/>
                  <a:pt x="149" y="41"/>
                </a:cubicBezTo>
                <a:cubicBezTo>
                  <a:pt x="149" y="41"/>
                  <a:pt x="149" y="41"/>
                  <a:pt x="149" y="41"/>
                </a:cubicBezTo>
                <a:cubicBezTo>
                  <a:pt x="149" y="41"/>
                  <a:pt x="149" y="41"/>
                  <a:pt x="149" y="41"/>
                </a:cubicBezTo>
                <a:cubicBezTo>
                  <a:pt x="149" y="41"/>
                  <a:pt x="149" y="41"/>
                  <a:pt x="149" y="41"/>
                </a:cubicBezTo>
                <a:cubicBezTo>
                  <a:pt x="149" y="41"/>
                  <a:pt x="149" y="41"/>
                  <a:pt x="149" y="41"/>
                </a:cubicBezTo>
                <a:cubicBezTo>
                  <a:pt x="149" y="41"/>
                  <a:pt x="149" y="41"/>
                  <a:pt x="149" y="41"/>
                </a:cubicBezTo>
                <a:cubicBezTo>
                  <a:pt x="149" y="41"/>
                  <a:pt x="149" y="41"/>
                  <a:pt x="149" y="41"/>
                </a:cubicBezTo>
                <a:cubicBezTo>
                  <a:pt x="149" y="41"/>
                  <a:pt x="149" y="41"/>
                  <a:pt x="149" y="41"/>
                </a:cubicBezTo>
                <a:cubicBezTo>
                  <a:pt x="149" y="41"/>
                  <a:pt x="149" y="41"/>
                  <a:pt x="149" y="41"/>
                </a:cubicBezTo>
                <a:cubicBezTo>
                  <a:pt x="149" y="41"/>
                  <a:pt x="149" y="41"/>
                  <a:pt x="149" y="41"/>
                </a:cubicBezTo>
                <a:cubicBezTo>
                  <a:pt x="150" y="41"/>
                  <a:pt x="150" y="41"/>
                  <a:pt x="150" y="40"/>
                </a:cubicBezTo>
                <a:cubicBezTo>
                  <a:pt x="150" y="40"/>
                  <a:pt x="150" y="40"/>
                  <a:pt x="150" y="40"/>
                </a:cubicBezTo>
                <a:cubicBezTo>
                  <a:pt x="150" y="40"/>
                  <a:pt x="150" y="40"/>
                  <a:pt x="150" y="40"/>
                </a:cubicBezTo>
                <a:cubicBezTo>
                  <a:pt x="149" y="40"/>
                  <a:pt x="149" y="40"/>
                  <a:pt x="149" y="40"/>
                </a:cubicBezTo>
                <a:cubicBezTo>
                  <a:pt x="149" y="40"/>
                  <a:pt x="150" y="40"/>
                  <a:pt x="150" y="40"/>
                </a:cubicBezTo>
                <a:cubicBezTo>
                  <a:pt x="150" y="40"/>
                  <a:pt x="150" y="40"/>
                  <a:pt x="150" y="40"/>
                </a:cubicBezTo>
                <a:cubicBezTo>
                  <a:pt x="150" y="40"/>
                  <a:pt x="150" y="40"/>
                  <a:pt x="150" y="40"/>
                </a:cubicBezTo>
                <a:cubicBezTo>
                  <a:pt x="150" y="39"/>
                  <a:pt x="150" y="39"/>
                  <a:pt x="150" y="39"/>
                </a:cubicBezTo>
                <a:cubicBezTo>
                  <a:pt x="150" y="39"/>
                  <a:pt x="150" y="39"/>
                  <a:pt x="150" y="39"/>
                </a:cubicBezTo>
                <a:cubicBezTo>
                  <a:pt x="150" y="39"/>
                  <a:pt x="149" y="40"/>
                  <a:pt x="149" y="40"/>
                </a:cubicBezTo>
                <a:cubicBezTo>
                  <a:pt x="149" y="40"/>
                  <a:pt x="149" y="40"/>
                  <a:pt x="149" y="40"/>
                </a:cubicBezTo>
                <a:cubicBezTo>
                  <a:pt x="149" y="40"/>
                  <a:pt x="149" y="40"/>
                  <a:pt x="149" y="40"/>
                </a:cubicBezTo>
                <a:cubicBezTo>
                  <a:pt x="149" y="40"/>
                  <a:pt x="149" y="40"/>
                  <a:pt x="149" y="40"/>
                </a:cubicBezTo>
                <a:cubicBezTo>
                  <a:pt x="149" y="40"/>
                  <a:pt x="149" y="40"/>
                  <a:pt x="149" y="40"/>
                </a:cubicBezTo>
                <a:cubicBezTo>
                  <a:pt x="149" y="40"/>
                  <a:pt x="149" y="40"/>
                  <a:pt x="149" y="40"/>
                </a:cubicBezTo>
                <a:cubicBezTo>
                  <a:pt x="149" y="39"/>
                  <a:pt x="149" y="39"/>
                  <a:pt x="149" y="39"/>
                </a:cubicBezTo>
                <a:cubicBezTo>
                  <a:pt x="149" y="39"/>
                  <a:pt x="149" y="39"/>
                  <a:pt x="149" y="39"/>
                </a:cubicBezTo>
                <a:cubicBezTo>
                  <a:pt x="149" y="39"/>
                  <a:pt x="149" y="39"/>
                  <a:pt x="149" y="39"/>
                </a:cubicBezTo>
                <a:cubicBezTo>
                  <a:pt x="149" y="39"/>
                  <a:pt x="149" y="39"/>
                  <a:pt x="149" y="39"/>
                </a:cubicBezTo>
                <a:cubicBezTo>
                  <a:pt x="149" y="39"/>
                  <a:pt x="149" y="39"/>
                  <a:pt x="149" y="39"/>
                </a:cubicBezTo>
                <a:cubicBezTo>
                  <a:pt x="149" y="39"/>
                  <a:pt x="149" y="39"/>
                  <a:pt x="149" y="39"/>
                </a:cubicBezTo>
                <a:cubicBezTo>
                  <a:pt x="149" y="39"/>
                  <a:pt x="149" y="39"/>
                  <a:pt x="149" y="39"/>
                </a:cubicBezTo>
                <a:cubicBezTo>
                  <a:pt x="149" y="39"/>
                  <a:pt x="149" y="39"/>
                  <a:pt x="149" y="39"/>
                </a:cubicBezTo>
                <a:cubicBezTo>
                  <a:pt x="149" y="38"/>
                  <a:pt x="148" y="38"/>
                  <a:pt x="149" y="38"/>
                </a:cubicBezTo>
                <a:cubicBezTo>
                  <a:pt x="149" y="38"/>
                  <a:pt x="149" y="38"/>
                  <a:pt x="149" y="38"/>
                </a:cubicBezTo>
                <a:cubicBezTo>
                  <a:pt x="149" y="38"/>
                  <a:pt x="149" y="38"/>
                  <a:pt x="149" y="38"/>
                </a:cubicBezTo>
                <a:cubicBezTo>
                  <a:pt x="149" y="38"/>
                  <a:pt x="149" y="37"/>
                  <a:pt x="149" y="37"/>
                </a:cubicBezTo>
                <a:cubicBezTo>
                  <a:pt x="149" y="37"/>
                  <a:pt x="149" y="37"/>
                  <a:pt x="149" y="37"/>
                </a:cubicBezTo>
                <a:cubicBezTo>
                  <a:pt x="149" y="37"/>
                  <a:pt x="149" y="37"/>
                  <a:pt x="149" y="37"/>
                </a:cubicBezTo>
                <a:cubicBezTo>
                  <a:pt x="149" y="36"/>
                  <a:pt x="149" y="36"/>
                  <a:pt x="149" y="36"/>
                </a:cubicBezTo>
                <a:cubicBezTo>
                  <a:pt x="149" y="36"/>
                  <a:pt x="149" y="36"/>
                  <a:pt x="149" y="36"/>
                </a:cubicBezTo>
                <a:cubicBezTo>
                  <a:pt x="149" y="36"/>
                  <a:pt x="149" y="36"/>
                  <a:pt x="149" y="36"/>
                </a:cubicBezTo>
                <a:cubicBezTo>
                  <a:pt x="149" y="36"/>
                  <a:pt x="149" y="36"/>
                  <a:pt x="149" y="36"/>
                </a:cubicBezTo>
                <a:cubicBezTo>
                  <a:pt x="149" y="36"/>
                  <a:pt x="149" y="36"/>
                  <a:pt x="149" y="36"/>
                </a:cubicBezTo>
                <a:cubicBezTo>
                  <a:pt x="149" y="36"/>
                  <a:pt x="149" y="36"/>
                  <a:pt x="149" y="36"/>
                </a:cubicBezTo>
                <a:cubicBezTo>
                  <a:pt x="149" y="35"/>
                  <a:pt x="149" y="35"/>
                  <a:pt x="149" y="35"/>
                </a:cubicBezTo>
                <a:cubicBezTo>
                  <a:pt x="149" y="35"/>
                  <a:pt x="149" y="35"/>
                  <a:pt x="149" y="35"/>
                </a:cubicBezTo>
                <a:cubicBezTo>
                  <a:pt x="149" y="35"/>
                  <a:pt x="149" y="35"/>
                  <a:pt x="149" y="34"/>
                </a:cubicBezTo>
                <a:cubicBezTo>
                  <a:pt x="149" y="34"/>
                  <a:pt x="149" y="34"/>
                  <a:pt x="149" y="34"/>
                </a:cubicBezTo>
                <a:cubicBezTo>
                  <a:pt x="149" y="34"/>
                  <a:pt x="149" y="34"/>
                  <a:pt x="149" y="34"/>
                </a:cubicBezTo>
                <a:cubicBezTo>
                  <a:pt x="149" y="34"/>
                  <a:pt x="149" y="34"/>
                  <a:pt x="149" y="34"/>
                </a:cubicBezTo>
                <a:cubicBezTo>
                  <a:pt x="150" y="34"/>
                  <a:pt x="150" y="34"/>
                  <a:pt x="149" y="34"/>
                </a:cubicBezTo>
                <a:cubicBezTo>
                  <a:pt x="149" y="33"/>
                  <a:pt x="150" y="33"/>
                  <a:pt x="150" y="33"/>
                </a:cubicBezTo>
                <a:cubicBezTo>
                  <a:pt x="150" y="33"/>
                  <a:pt x="150" y="33"/>
                  <a:pt x="150" y="33"/>
                </a:cubicBezTo>
                <a:cubicBezTo>
                  <a:pt x="150" y="33"/>
                  <a:pt x="150" y="33"/>
                  <a:pt x="150" y="33"/>
                </a:cubicBezTo>
                <a:cubicBezTo>
                  <a:pt x="150" y="33"/>
                  <a:pt x="150" y="33"/>
                  <a:pt x="150" y="33"/>
                </a:cubicBezTo>
                <a:cubicBezTo>
                  <a:pt x="150" y="32"/>
                  <a:pt x="150" y="32"/>
                  <a:pt x="150" y="32"/>
                </a:cubicBezTo>
                <a:cubicBezTo>
                  <a:pt x="150" y="32"/>
                  <a:pt x="150" y="32"/>
                  <a:pt x="150" y="32"/>
                </a:cubicBezTo>
                <a:cubicBezTo>
                  <a:pt x="150" y="32"/>
                  <a:pt x="151" y="31"/>
                  <a:pt x="151" y="31"/>
                </a:cubicBezTo>
                <a:cubicBezTo>
                  <a:pt x="151" y="31"/>
                  <a:pt x="151" y="31"/>
                  <a:pt x="151" y="31"/>
                </a:cubicBezTo>
                <a:cubicBezTo>
                  <a:pt x="151" y="31"/>
                  <a:pt x="151" y="31"/>
                  <a:pt x="151" y="31"/>
                </a:cubicBezTo>
                <a:cubicBezTo>
                  <a:pt x="151" y="31"/>
                  <a:pt x="151" y="31"/>
                  <a:pt x="151" y="31"/>
                </a:cubicBezTo>
                <a:cubicBezTo>
                  <a:pt x="151" y="31"/>
                  <a:pt x="151" y="31"/>
                  <a:pt x="151" y="31"/>
                </a:cubicBezTo>
                <a:cubicBezTo>
                  <a:pt x="151" y="31"/>
                  <a:pt x="151" y="31"/>
                  <a:pt x="152" y="31"/>
                </a:cubicBezTo>
                <a:cubicBezTo>
                  <a:pt x="152" y="31"/>
                  <a:pt x="152" y="31"/>
                  <a:pt x="152" y="31"/>
                </a:cubicBezTo>
                <a:cubicBezTo>
                  <a:pt x="152" y="31"/>
                  <a:pt x="152" y="31"/>
                  <a:pt x="152" y="31"/>
                </a:cubicBezTo>
                <a:cubicBezTo>
                  <a:pt x="152" y="31"/>
                  <a:pt x="152" y="32"/>
                  <a:pt x="152" y="31"/>
                </a:cubicBezTo>
                <a:cubicBezTo>
                  <a:pt x="152" y="31"/>
                  <a:pt x="152" y="31"/>
                  <a:pt x="152" y="31"/>
                </a:cubicBezTo>
                <a:cubicBezTo>
                  <a:pt x="152" y="31"/>
                  <a:pt x="152" y="31"/>
                  <a:pt x="152" y="31"/>
                </a:cubicBezTo>
                <a:cubicBezTo>
                  <a:pt x="152" y="31"/>
                  <a:pt x="152" y="31"/>
                  <a:pt x="152" y="31"/>
                </a:cubicBezTo>
                <a:cubicBezTo>
                  <a:pt x="152" y="31"/>
                  <a:pt x="152" y="31"/>
                  <a:pt x="152" y="30"/>
                </a:cubicBezTo>
                <a:cubicBezTo>
                  <a:pt x="152" y="30"/>
                  <a:pt x="152" y="30"/>
                  <a:pt x="152" y="30"/>
                </a:cubicBezTo>
                <a:cubicBezTo>
                  <a:pt x="152" y="30"/>
                  <a:pt x="152" y="30"/>
                  <a:pt x="152" y="30"/>
                </a:cubicBezTo>
                <a:cubicBezTo>
                  <a:pt x="152" y="30"/>
                  <a:pt x="152" y="30"/>
                  <a:pt x="151" y="29"/>
                </a:cubicBezTo>
                <a:cubicBezTo>
                  <a:pt x="151" y="29"/>
                  <a:pt x="151" y="29"/>
                  <a:pt x="151" y="29"/>
                </a:cubicBezTo>
                <a:cubicBezTo>
                  <a:pt x="151" y="29"/>
                  <a:pt x="151" y="29"/>
                  <a:pt x="152" y="29"/>
                </a:cubicBezTo>
                <a:cubicBezTo>
                  <a:pt x="152" y="29"/>
                  <a:pt x="152" y="29"/>
                  <a:pt x="152" y="29"/>
                </a:cubicBezTo>
                <a:cubicBezTo>
                  <a:pt x="152" y="29"/>
                  <a:pt x="152" y="29"/>
                  <a:pt x="152" y="29"/>
                </a:cubicBezTo>
                <a:cubicBezTo>
                  <a:pt x="152" y="30"/>
                  <a:pt x="152" y="30"/>
                  <a:pt x="152" y="30"/>
                </a:cubicBezTo>
                <a:cubicBezTo>
                  <a:pt x="152" y="30"/>
                  <a:pt x="152" y="30"/>
                  <a:pt x="152" y="30"/>
                </a:cubicBezTo>
                <a:cubicBezTo>
                  <a:pt x="152" y="30"/>
                  <a:pt x="152" y="31"/>
                  <a:pt x="153" y="31"/>
                </a:cubicBezTo>
                <a:cubicBezTo>
                  <a:pt x="153" y="31"/>
                  <a:pt x="153" y="31"/>
                  <a:pt x="153" y="31"/>
                </a:cubicBezTo>
                <a:cubicBezTo>
                  <a:pt x="153" y="31"/>
                  <a:pt x="153" y="31"/>
                  <a:pt x="153" y="31"/>
                </a:cubicBezTo>
                <a:cubicBezTo>
                  <a:pt x="153" y="31"/>
                  <a:pt x="154" y="31"/>
                  <a:pt x="154" y="31"/>
                </a:cubicBezTo>
                <a:cubicBezTo>
                  <a:pt x="154" y="31"/>
                  <a:pt x="154" y="31"/>
                  <a:pt x="154" y="31"/>
                </a:cubicBezTo>
                <a:cubicBezTo>
                  <a:pt x="154" y="31"/>
                  <a:pt x="154" y="31"/>
                  <a:pt x="154" y="31"/>
                </a:cubicBezTo>
                <a:cubicBezTo>
                  <a:pt x="154" y="31"/>
                  <a:pt x="154" y="31"/>
                  <a:pt x="154" y="31"/>
                </a:cubicBezTo>
                <a:cubicBezTo>
                  <a:pt x="154" y="31"/>
                  <a:pt x="155" y="31"/>
                  <a:pt x="155" y="31"/>
                </a:cubicBezTo>
                <a:cubicBezTo>
                  <a:pt x="155" y="31"/>
                  <a:pt x="155" y="31"/>
                  <a:pt x="155" y="31"/>
                </a:cubicBezTo>
                <a:cubicBezTo>
                  <a:pt x="155" y="31"/>
                  <a:pt x="155" y="31"/>
                  <a:pt x="155" y="31"/>
                </a:cubicBezTo>
                <a:cubicBezTo>
                  <a:pt x="155" y="31"/>
                  <a:pt x="155" y="31"/>
                  <a:pt x="155" y="31"/>
                </a:cubicBezTo>
                <a:cubicBezTo>
                  <a:pt x="156" y="31"/>
                  <a:pt x="156" y="31"/>
                  <a:pt x="156" y="31"/>
                </a:cubicBezTo>
                <a:cubicBezTo>
                  <a:pt x="156" y="31"/>
                  <a:pt x="156" y="31"/>
                  <a:pt x="156" y="31"/>
                </a:cubicBezTo>
                <a:cubicBezTo>
                  <a:pt x="156" y="31"/>
                  <a:pt x="156" y="31"/>
                  <a:pt x="156" y="31"/>
                </a:cubicBezTo>
                <a:cubicBezTo>
                  <a:pt x="156" y="31"/>
                  <a:pt x="156" y="31"/>
                  <a:pt x="156" y="31"/>
                </a:cubicBezTo>
                <a:cubicBezTo>
                  <a:pt x="157" y="31"/>
                  <a:pt x="157" y="31"/>
                  <a:pt x="157" y="31"/>
                </a:cubicBezTo>
                <a:cubicBezTo>
                  <a:pt x="157" y="31"/>
                  <a:pt x="157" y="31"/>
                  <a:pt x="157" y="31"/>
                </a:cubicBezTo>
                <a:cubicBezTo>
                  <a:pt x="157" y="31"/>
                  <a:pt x="157" y="31"/>
                  <a:pt x="157" y="31"/>
                </a:cubicBezTo>
                <a:cubicBezTo>
                  <a:pt x="158" y="31"/>
                  <a:pt x="158" y="31"/>
                  <a:pt x="158" y="31"/>
                </a:cubicBezTo>
                <a:cubicBezTo>
                  <a:pt x="158" y="31"/>
                  <a:pt x="158" y="30"/>
                  <a:pt x="158" y="30"/>
                </a:cubicBezTo>
                <a:cubicBezTo>
                  <a:pt x="158" y="30"/>
                  <a:pt x="158" y="30"/>
                  <a:pt x="158" y="30"/>
                </a:cubicBezTo>
                <a:cubicBezTo>
                  <a:pt x="158" y="30"/>
                  <a:pt x="158" y="30"/>
                  <a:pt x="158" y="30"/>
                </a:cubicBezTo>
                <a:cubicBezTo>
                  <a:pt x="158" y="30"/>
                  <a:pt x="158" y="30"/>
                  <a:pt x="158" y="30"/>
                </a:cubicBezTo>
                <a:cubicBezTo>
                  <a:pt x="158" y="30"/>
                  <a:pt x="158" y="30"/>
                  <a:pt x="158" y="30"/>
                </a:cubicBezTo>
                <a:cubicBezTo>
                  <a:pt x="158" y="30"/>
                  <a:pt x="158" y="30"/>
                  <a:pt x="158" y="30"/>
                </a:cubicBezTo>
                <a:cubicBezTo>
                  <a:pt x="158" y="30"/>
                  <a:pt x="159" y="30"/>
                  <a:pt x="159" y="30"/>
                </a:cubicBezTo>
                <a:cubicBezTo>
                  <a:pt x="159" y="30"/>
                  <a:pt x="159" y="30"/>
                  <a:pt x="159" y="30"/>
                </a:cubicBezTo>
                <a:cubicBezTo>
                  <a:pt x="159" y="29"/>
                  <a:pt x="159" y="29"/>
                  <a:pt x="158" y="29"/>
                </a:cubicBezTo>
                <a:cubicBezTo>
                  <a:pt x="158" y="29"/>
                  <a:pt x="158" y="29"/>
                  <a:pt x="158" y="29"/>
                </a:cubicBezTo>
                <a:cubicBezTo>
                  <a:pt x="158" y="29"/>
                  <a:pt x="158" y="29"/>
                  <a:pt x="158" y="29"/>
                </a:cubicBezTo>
                <a:cubicBezTo>
                  <a:pt x="158" y="29"/>
                  <a:pt x="158" y="29"/>
                  <a:pt x="158" y="29"/>
                </a:cubicBezTo>
                <a:cubicBezTo>
                  <a:pt x="158" y="29"/>
                  <a:pt x="158" y="29"/>
                  <a:pt x="158" y="29"/>
                </a:cubicBezTo>
                <a:cubicBezTo>
                  <a:pt x="158" y="29"/>
                  <a:pt x="158" y="29"/>
                  <a:pt x="158" y="29"/>
                </a:cubicBezTo>
                <a:cubicBezTo>
                  <a:pt x="158" y="29"/>
                  <a:pt x="158" y="29"/>
                  <a:pt x="158" y="29"/>
                </a:cubicBezTo>
                <a:cubicBezTo>
                  <a:pt x="158" y="29"/>
                  <a:pt x="158" y="29"/>
                  <a:pt x="157" y="29"/>
                </a:cubicBezTo>
                <a:cubicBezTo>
                  <a:pt x="157" y="29"/>
                  <a:pt x="157" y="29"/>
                  <a:pt x="157" y="29"/>
                </a:cubicBezTo>
                <a:cubicBezTo>
                  <a:pt x="157" y="29"/>
                  <a:pt x="157" y="29"/>
                  <a:pt x="157" y="29"/>
                </a:cubicBezTo>
                <a:cubicBezTo>
                  <a:pt x="157" y="29"/>
                  <a:pt x="157" y="29"/>
                  <a:pt x="157" y="29"/>
                </a:cubicBezTo>
                <a:cubicBezTo>
                  <a:pt x="157" y="29"/>
                  <a:pt x="157" y="29"/>
                  <a:pt x="157" y="29"/>
                </a:cubicBezTo>
                <a:cubicBezTo>
                  <a:pt x="157" y="29"/>
                  <a:pt x="157" y="29"/>
                  <a:pt x="157" y="29"/>
                </a:cubicBezTo>
                <a:cubicBezTo>
                  <a:pt x="157" y="29"/>
                  <a:pt x="157" y="29"/>
                  <a:pt x="157" y="29"/>
                </a:cubicBezTo>
                <a:cubicBezTo>
                  <a:pt x="157" y="29"/>
                  <a:pt x="157" y="29"/>
                  <a:pt x="157" y="28"/>
                </a:cubicBezTo>
                <a:cubicBezTo>
                  <a:pt x="157" y="28"/>
                  <a:pt x="157" y="28"/>
                  <a:pt x="157" y="28"/>
                </a:cubicBezTo>
                <a:cubicBezTo>
                  <a:pt x="157" y="28"/>
                  <a:pt x="157" y="28"/>
                  <a:pt x="157" y="28"/>
                </a:cubicBezTo>
                <a:cubicBezTo>
                  <a:pt x="156" y="28"/>
                  <a:pt x="156" y="28"/>
                  <a:pt x="156" y="28"/>
                </a:cubicBezTo>
                <a:cubicBezTo>
                  <a:pt x="156" y="27"/>
                  <a:pt x="156" y="27"/>
                  <a:pt x="156" y="27"/>
                </a:cubicBezTo>
                <a:cubicBezTo>
                  <a:pt x="156" y="27"/>
                  <a:pt x="155" y="27"/>
                  <a:pt x="155" y="27"/>
                </a:cubicBezTo>
                <a:cubicBezTo>
                  <a:pt x="155" y="27"/>
                  <a:pt x="155" y="27"/>
                  <a:pt x="155" y="27"/>
                </a:cubicBezTo>
                <a:cubicBezTo>
                  <a:pt x="155" y="27"/>
                  <a:pt x="155" y="27"/>
                  <a:pt x="155" y="27"/>
                </a:cubicBezTo>
                <a:cubicBezTo>
                  <a:pt x="155" y="27"/>
                  <a:pt x="155" y="27"/>
                  <a:pt x="155" y="27"/>
                </a:cubicBezTo>
                <a:cubicBezTo>
                  <a:pt x="155" y="27"/>
                  <a:pt x="154" y="27"/>
                  <a:pt x="154" y="27"/>
                </a:cubicBezTo>
                <a:cubicBezTo>
                  <a:pt x="154" y="27"/>
                  <a:pt x="155" y="27"/>
                  <a:pt x="155" y="27"/>
                </a:cubicBezTo>
                <a:cubicBezTo>
                  <a:pt x="155" y="27"/>
                  <a:pt x="155" y="27"/>
                  <a:pt x="155" y="27"/>
                </a:cubicBezTo>
                <a:cubicBezTo>
                  <a:pt x="155" y="26"/>
                  <a:pt x="154" y="26"/>
                  <a:pt x="154" y="26"/>
                </a:cubicBezTo>
                <a:cubicBezTo>
                  <a:pt x="154" y="26"/>
                  <a:pt x="154" y="26"/>
                  <a:pt x="154" y="26"/>
                </a:cubicBezTo>
                <a:cubicBezTo>
                  <a:pt x="154" y="26"/>
                  <a:pt x="154" y="26"/>
                  <a:pt x="154" y="26"/>
                </a:cubicBezTo>
                <a:cubicBezTo>
                  <a:pt x="154" y="26"/>
                  <a:pt x="153" y="26"/>
                  <a:pt x="153" y="26"/>
                </a:cubicBezTo>
                <a:cubicBezTo>
                  <a:pt x="153" y="26"/>
                  <a:pt x="153" y="26"/>
                  <a:pt x="153" y="26"/>
                </a:cubicBezTo>
                <a:cubicBezTo>
                  <a:pt x="153" y="26"/>
                  <a:pt x="153" y="26"/>
                  <a:pt x="153" y="26"/>
                </a:cubicBezTo>
                <a:cubicBezTo>
                  <a:pt x="153" y="26"/>
                  <a:pt x="153" y="26"/>
                  <a:pt x="153" y="26"/>
                </a:cubicBezTo>
                <a:cubicBezTo>
                  <a:pt x="153" y="26"/>
                  <a:pt x="152" y="25"/>
                  <a:pt x="152" y="25"/>
                </a:cubicBezTo>
                <a:cubicBezTo>
                  <a:pt x="152" y="25"/>
                  <a:pt x="152" y="25"/>
                  <a:pt x="152" y="25"/>
                </a:cubicBezTo>
                <a:cubicBezTo>
                  <a:pt x="152" y="25"/>
                  <a:pt x="152" y="25"/>
                  <a:pt x="152" y="25"/>
                </a:cubicBezTo>
                <a:cubicBezTo>
                  <a:pt x="152" y="25"/>
                  <a:pt x="152" y="25"/>
                  <a:pt x="152" y="25"/>
                </a:cubicBezTo>
                <a:cubicBezTo>
                  <a:pt x="152" y="25"/>
                  <a:pt x="152" y="25"/>
                  <a:pt x="152" y="25"/>
                </a:cubicBezTo>
                <a:cubicBezTo>
                  <a:pt x="152" y="25"/>
                  <a:pt x="152" y="25"/>
                  <a:pt x="152" y="25"/>
                </a:cubicBezTo>
                <a:cubicBezTo>
                  <a:pt x="151" y="25"/>
                  <a:pt x="151" y="25"/>
                  <a:pt x="151" y="24"/>
                </a:cubicBezTo>
                <a:cubicBezTo>
                  <a:pt x="151" y="24"/>
                  <a:pt x="151" y="24"/>
                  <a:pt x="151" y="24"/>
                </a:cubicBezTo>
                <a:cubicBezTo>
                  <a:pt x="151" y="24"/>
                  <a:pt x="151" y="24"/>
                  <a:pt x="151" y="24"/>
                </a:cubicBezTo>
                <a:cubicBezTo>
                  <a:pt x="151" y="24"/>
                  <a:pt x="151" y="24"/>
                  <a:pt x="151" y="24"/>
                </a:cubicBezTo>
                <a:cubicBezTo>
                  <a:pt x="151" y="24"/>
                  <a:pt x="151" y="24"/>
                  <a:pt x="151" y="24"/>
                </a:cubicBezTo>
                <a:cubicBezTo>
                  <a:pt x="151" y="24"/>
                  <a:pt x="151" y="24"/>
                  <a:pt x="151" y="24"/>
                </a:cubicBezTo>
                <a:cubicBezTo>
                  <a:pt x="151" y="24"/>
                  <a:pt x="151" y="24"/>
                  <a:pt x="151" y="24"/>
                </a:cubicBezTo>
                <a:cubicBezTo>
                  <a:pt x="151" y="23"/>
                  <a:pt x="151" y="23"/>
                  <a:pt x="151" y="23"/>
                </a:cubicBezTo>
                <a:cubicBezTo>
                  <a:pt x="151" y="23"/>
                  <a:pt x="151" y="23"/>
                  <a:pt x="150" y="23"/>
                </a:cubicBezTo>
                <a:cubicBezTo>
                  <a:pt x="150" y="23"/>
                  <a:pt x="150" y="23"/>
                  <a:pt x="150" y="23"/>
                </a:cubicBezTo>
                <a:cubicBezTo>
                  <a:pt x="150" y="23"/>
                  <a:pt x="150" y="23"/>
                  <a:pt x="150" y="23"/>
                </a:cubicBezTo>
                <a:cubicBezTo>
                  <a:pt x="150" y="23"/>
                  <a:pt x="150" y="23"/>
                  <a:pt x="150" y="23"/>
                </a:cubicBezTo>
                <a:cubicBezTo>
                  <a:pt x="150" y="23"/>
                  <a:pt x="150" y="23"/>
                  <a:pt x="150" y="23"/>
                </a:cubicBezTo>
                <a:cubicBezTo>
                  <a:pt x="150" y="23"/>
                  <a:pt x="150" y="23"/>
                  <a:pt x="150" y="23"/>
                </a:cubicBezTo>
                <a:cubicBezTo>
                  <a:pt x="150" y="23"/>
                  <a:pt x="150" y="23"/>
                  <a:pt x="150" y="23"/>
                </a:cubicBezTo>
                <a:cubicBezTo>
                  <a:pt x="150" y="23"/>
                  <a:pt x="150" y="23"/>
                  <a:pt x="150" y="23"/>
                </a:cubicBezTo>
                <a:cubicBezTo>
                  <a:pt x="150" y="23"/>
                  <a:pt x="150" y="23"/>
                  <a:pt x="150" y="23"/>
                </a:cubicBezTo>
                <a:cubicBezTo>
                  <a:pt x="150" y="23"/>
                  <a:pt x="150" y="23"/>
                  <a:pt x="150" y="23"/>
                </a:cubicBezTo>
                <a:cubicBezTo>
                  <a:pt x="151" y="23"/>
                  <a:pt x="151" y="23"/>
                  <a:pt x="151" y="23"/>
                </a:cubicBezTo>
                <a:cubicBezTo>
                  <a:pt x="151" y="23"/>
                  <a:pt x="151" y="23"/>
                  <a:pt x="151" y="23"/>
                </a:cubicBezTo>
                <a:cubicBezTo>
                  <a:pt x="151" y="23"/>
                  <a:pt x="151" y="23"/>
                  <a:pt x="151" y="23"/>
                </a:cubicBezTo>
                <a:cubicBezTo>
                  <a:pt x="151" y="23"/>
                  <a:pt x="151" y="23"/>
                  <a:pt x="151" y="23"/>
                </a:cubicBezTo>
                <a:cubicBezTo>
                  <a:pt x="151" y="23"/>
                  <a:pt x="151" y="23"/>
                  <a:pt x="151" y="23"/>
                </a:cubicBezTo>
                <a:cubicBezTo>
                  <a:pt x="151" y="23"/>
                  <a:pt x="150" y="23"/>
                  <a:pt x="150" y="23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0" y="22"/>
                  <a:pt x="150" y="22"/>
                  <a:pt x="150" y="22"/>
                </a:cubicBezTo>
                <a:cubicBezTo>
                  <a:pt x="151" y="22"/>
                  <a:pt x="151" y="23"/>
                  <a:pt x="151" y="23"/>
                </a:cubicBezTo>
                <a:cubicBezTo>
                  <a:pt x="151" y="23"/>
                  <a:pt x="151" y="23"/>
                  <a:pt x="151" y="23"/>
                </a:cubicBezTo>
                <a:cubicBezTo>
                  <a:pt x="151" y="23"/>
                  <a:pt x="151" y="23"/>
                  <a:pt x="151" y="23"/>
                </a:cubicBezTo>
                <a:cubicBezTo>
                  <a:pt x="151" y="23"/>
                  <a:pt x="151" y="22"/>
                  <a:pt x="151" y="22"/>
                </a:cubicBezTo>
                <a:cubicBezTo>
                  <a:pt x="151" y="22"/>
                  <a:pt x="151" y="22"/>
                  <a:pt x="151" y="22"/>
                </a:cubicBezTo>
                <a:cubicBezTo>
                  <a:pt x="151" y="22"/>
                  <a:pt x="151" y="22"/>
                  <a:pt x="151" y="22"/>
                </a:cubicBezTo>
                <a:cubicBezTo>
                  <a:pt x="151" y="22"/>
                  <a:pt x="151" y="22"/>
                  <a:pt x="151" y="22"/>
                </a:cubicBezTo>
                <a:cubicBezTo>
                  <a:pt x="151" y="22"/>
                  <a:pt x="151" y="22"/>
                  <a:pt x="151" y="22"/>
                </a:cubicBezTo>
                <a:cubicBezTo>
                  <a:pt x="151" y="22"/>
                  <a:pt x="151" y="22"/>
                  <a:pt x="151" y="22"/>
                </a:cubicBezTo>
                <a:cubicBezTo>
                  <a:pt x="151" y="22"/>
                  <a:pt x="151" y="22"/>
                  <a:pt x="151" y="22"/>
                </a:cubicBezTo>
                <a:cubicBezTo>
                  <a:pt x="151" y="22"/>
                  <a:pt x="151" y="22"/>
                  <a:pt x="151" y="22"/>
                </a:cubicBezTo>
                <a:cubicBezTo>
                  <a:pt x="151" y="22"/>
                  <a:pt x="151" y="22"/>
                  <a:pt x="151" y="22"/>
                </a:cubicBezTo>
                <a:cubicBezTo>
                  <a:pt x="151" y="22"/>
                  <a:pt x="151" y="22"/>
                  <a:pt x="152" y="22"/>
                </a:cubicBezTo>
                <a:cubicBezTo>
                  <a:pt x="152" y="22"/>
                  <a:pt x="152" y="22"/>
                  <a:pt x="152" y="22"/>
                </a:cubicBezTo>
                <a:cubicBezTo>
                  <a:pt x="152" y="22"/>
                  <a:pt x="152" y="22"/>
                  <a:pt x="152" y="22"/>
                </a:cubicBezTo>
                <a:cubicBezTo>
                  <a:pt x="152" y="22"/>
                  <a:pt x="152" y="22"/>
                  <a:pt x="152" y="22"/>
                </a:cubicBezTo>
                <a:cubicBezTo>
                  <a:pt x="152" y="22"/>
                  <a:pt x="152" y="22"/>
                  <a:pt x="152" y="22"/>
                </a:cubicBezTo>
                <a:cubicBezTo>
                  <a:pt x="152" y="22"/>
                  <a:pt x="152" y="21"/>
                  <a:pt x="152" y="21"/>
                </a:cubicBezTo>
                <a:cubicBezTo>
                  <a:pt x="152" y="21"/>
                  <a:pt x="152" y="21"/>
                  <a:pt x="152" y="21"/>
                </a:cubicBezTo>
                <a:cubicBezTo>
                  <a:pt x="152" y="21"/>
                  <a:pt x="152" y="21"/>
                  <a:pt x="152" y="21"/>
                </a:cubicBezTo>
                <a:cubicBezTo>
                  <a:pt x="152" y="21"/>
                  <a:pt x="152" y="20"/>
                  <a:pt x="151" y="20"/>
                </a:cubicBezTo>
                <a:cubicBezTo>
                  <a:pt x="151" y="20"/>
                  <a:pt x="151" y="20"/>
                  <a:pt x="151" y="20"/>
                </a:cubicBezTo>
                <a:cubicBezTo>
                  <a:pt x="151" y="20"/>
                  <a:pt x="151" y="20"/>
                  <a:pt x="151" y="20"/>
                </a:cubicBezTo>
                <a:cubicBezTo>
                  <a:pt x="151" y="20"/>
                  <a:pt x="150" y="20"/>
                  <a:pt x="150" y="19"/>
                </a:cubicBezTo>
                <a:cubicBezTo>
                  <a:pt x="150" y="19"/>
                  <a:pt x="150" y="19"/>
                  <a:pt x="150" y="19"/>
                </a:cubicBezTo>
                <a:cubicBezTo>
                  <a:pt x="150" y="19"/>
                  <a:pt x="150" y="19"/>
                  <a:pt x="150" y="19"/>
                </a:cubicBezTo>
                <a:cubicBezTo>
                  <a:pt x="150" y="19"/>
                  <a:pt x="150" y="19"/>
                  <a:pt x="150" y="19"/>
                </a:cubicBezTo>
                <a:cubicBezTo>
                  <a:pt x="150" y="19"/>
                  <a:pt x="150" y="19"/>
                  <a:pt x="150" y="18"/>
                </a:cubicBezTo>
                <a:cubicBezTo>
                  <a:pt x="150" y="18"/>
                  <a:pt x="150" y="18"/>
                  <a:pt x="150" y="18"/>
                </a:cubicBezTo>
                <a:cubicBezTo>
                  <a:pt x="149" y="18"/>
                  <a:pt x="149" y="18"/>
                  <a:pt x="149" y="18"/>
                </a:cubicBezTo>
                <a:cubicBezTo>
                  <a:pt x="149" y="18"/>
                  <a:pt x="149" y="18"/>
                  <a:pt x="149" y="18"/>
                </a:cubicBezTo>
                <a:cubicBezTo>
                  <a:pt x="149" y="18"/>
                  <a:pt x="149" y="18"/>
                  <a:pt x="150" y="18"/>
                </a:cubicBezTo>
                <a:cubicBezTo>
                  <a:pt x="150" y="18"/>
                  <a:pt x="149" y="18"/>
                  <a:pt x="149" y="18"/>
                </a:cubicBezTo>
                <a:cubicBezTo>
                  <a:pt x="149" y="18"/>
                  <a:pt x="149" y="18"/>
                  <a:pt x="149" y="18"/>
                </a:cubicBezTo>
                <a:cubicBezTo>
                  <a:pt x="149" y="18"/>
                  <a:pt x="149" y="18"/>
                  <a:pt x="149" y="18"/>
                </a:cubicBezTo>
                <a:cubicBezTo>
                  <a:pt x="149" y="18"/>
                  <a:pt x="149" y="18"/>
                  <a:pt x="149" y="18"/>
                </a:cubicBezTo>
                <a:cubicBezTo>
                  <a:pt x="150" y="18"/>
                  <a:pt x="150" y="18"/>
                  <a:pt x="150" y="17"/>
                </a:cubicBezTo>
                <a:cubicBezTo>
                  <a:pt x="150" y="17"/>
                  <a:pt x="149" y="17"/>
                  <a:pt x="149" y="17"/>
                </a:cubicBezTo>
                <a:cubicBezTo>
                  <a:pt x="149" y="17"/>
                  <a:pt x="149" y="17"/>
                  <a:pt x="149" y="17"/>
                </a:cubicBezTo>
                <a:cubicBezTo>
                  <a:pt x="149" y="17"/>
                  <a:pt x="149" y="17"/>
                  <a:pt x="149" y="17"/>
                </a:cubicBezTo>
                <a:cubicBezTo>
                  <a:pt x="149" y="17"/>
                  <a:pt x="149" y="17"/>
                  <a:pt x="149" y="17"/>
                </a:cubicBezTo>
                <a:cubicBezTo>
                  <a:pt x="149" y="17"/>
                  <a:pt x="149" y="17"/>
                  <a:pt x="149" y="17"/>
                </a:cubicBezTo>
                <a:cubicBezTo>
                  <a:pt x="149" y="17"/>
                  <a:pt x="149" y="17"/>
                  <a:pt x="149" y="17"/>
                </a:cubicBezTo>
                <a:cubicBezTo>
                  <a:pt x="149" y="17"/>
                  <a:pt x="149" y="17"/>
                  <a:pt x="149" y="17"/>
                </a:cubicBezTo>
                <a:cubicBezTo>
                  <a:pt x="149" y="17"/>
                  <a:pt x="149" y="17"/>
                  <a:pt x="149" y="17"/>
                </a:cubicBezTo>
                <a:cubicBezTo>
                  <a:pt x="149" y="17"/>
                  <a:pt x="149" y="17"/>
                  <a:pt x="149" y="17"/>
                </a:cubicBezTo>
                <a:cubicBezTo>
                  <a:pt x="149" y="17"/>
                  <a:pt x="149" y="17"/>
                  <a:pt x="149" y="17"/>
                </a:cubicBezTo>
                <a:cubicBezTo>
                  <a:pt x="149" y="17"/>
                  <a:pt x="149" y="17"/>
                  <a:pt x="148" y="17"/>
                </a:cubicBezTo>
                <a:cubicBezTo>
                  <a:pt x="148" y="17"/>
                  <a:pt x="149" y="17"/>
                  <a:pt x="149" y="17"/>
                </a:cubicBezTo>
                <a:cubicBezTo>
                  <a:pt x="149" y="17"/>
                  <a:pt x="148" y="17"/>
                  <a:pt x="148" y="17"/>
                </a:cubicBezTo>
                <a:cubicBezTo>
                  <a:pt x="148" y="17"/>
                  <a:pt x="149" y="17"/>
                  <a:pt x="149" y="17"/>
                </a:cubicBezTo>
                <a:cubicBezTo>
                  <a:pt x="149" y="17"/>
                  <a:pt x="149" y="17"/>
                  <a:pt x="149" y="17"/>
                </a:cubicBezTo>
                <a:cubicBezTo>
                  <a:pt x="149" y="17"/>
                  <a:pt x="149" y="16"/>
                  <a:pt x="149" y="16"/>
                </a:cubicBezTo>
                <a:cubicBezTo>
                  <a:pt x="149" y="16"/>
                  <a:pt x="149" y="16"/>
                  <a:pt x="149" y="16"/>
                </a:cubicBezTo>
                <a:cubicBezTo>
                  <a:pt x="148" y="16"/>
                  <a:pt x="148" y="16"/>
                  <a:pt x="148" y="16"/>
                </a:cubicBezTo>
                <a:cubicBezTo>
                  <a:pt x="148" y="16"/>
                  <a:pt x="148" y="16"/>
                  <a:pt x="148" y="16"/>
                </a:cubicBezTo>
                <a:cubicBezTo>
                  <a:pt x="148" y="16"/>
                  <a:pt x="148" y="16"/>
                  <a:pt x="148" y="16"/>
                </a:cubicBezTo>
                <a:cubicBezTo>
                  <a:pt x="148" y="16"/>
                  <a:pt x="148" y="16"/>
                  <a:pt x="148" y="16"/>
                </a:cubicBezTo>
                <a:cubicBezTo>
                  <a:pt x="148" y="16"/>
                  <a:pt x="148" y="16"/>
                  <a:pt x="148" y="16"/>
                </a:cubicBezTo>
                <a:cubicBezTo>
                  <a:pt x="148" y="16"/>
                  <a:pt x="148" y="16"/>
                  <a:pt x="147" y="16"/>
                </a:cubicBezTo>
                <a:cubicBezTo>
                  <a:pt x="147" y="16"/>
                  <a:pt x="147" y="16"/>
                  <a:pt x="147" y="16"/>
                </a:cubicBezTo>
                <a:cubicBezTo>
                  <a:pt x="148" y="16"/>
                  <a:pt x="148" y="16"/>
                  <a:pt x="148" y="16"/>
                </a:cubicBezTo>
                <a:cubicBezTo>
                  <a:pt x="148" y="16"/>
                  <a:pt x="148" y="16"/>
                  <a:pt x="147" y="16"/>
                </a:cubicBezTo>
                <a:cubicBezTo>
                  <a:pt x="147" y="16"/>
                  <a:pt x="147" y="16"/>
                  <a:pt x="147" y="16"/>
                </a:cubicBezTo>
                <a:cubicBezTo>
                  <a:pt x="147" y="16"/>
                  <a:pt x="147" y="16"/>
                  <a:pt x="147" y="16"/>
                </a:cubicBezTo>
                <a:cubicBezTo>
                  <a:pt x="147" y="16"/>
                  <a:pt x="147" y="16"/>
                  <a:pt x="147" y="16"/>
                </a:cubicBezTo>
                <a:cubicBezTo>
                  <a:pt x="147" y="16"/>
                  <a:pt x="146" y="16"/>
                  <a:pt x="146" y="16"/>
                </a:cubicBezTo>
                <a:cubicBezTo>
                  <a:pt x="146" y="15"/>
                  <a:pt x="147" y="15"/>
                  <a:pt x="146" y="15"/>
                </a:cubicBezTo>
                <a:cubicBezTo>
                  <a:pt x="146" y="15"/>
                  <a:pt x="146" y="15"/>
                  <a:pt x="146" y="15"/>
                </a:cubicBezTo>
                <a:cubicBezTo>
                  <a:pt x="146" y="15"/>
                  <a:pt x="146" y="15"/>
                  <a:pt x="147" y="15"/>
                </a:cubicBezTo>
                <a:cubicBezTo>
                  <a:pt x="147" y="15"/>
                  <a:pt x="147" y="15"/>
                  <a:pt x="147" y="15"/>
                </a:cubicBezTo>
                <a:cubicBezTo>
                  <a:pt x="147" y="15"/>
                  <a:pt x="147" y="15"/>
                  <a:pt x="148" y="15"/>
                </a:cubicBezTo>
                <a:cubicBezTo>
                  <a:pt x="148" y="15"/>
                  <a:pt x="148" y="15"/>
                  <a:pt x="148" y="15"/>
                </a:cubicBezTo>
                <a:cubicBezTo>
                  <a:pt x="148" y="15"/>
                  <a:pt x="148" y="15"/>
                  <a:pt x="148" y="15"/>
                </a:cubicBezTo>
                <a:cubicBezTo>
                  <a:pt x="148" y="15"/>
                  <a:pt x="148" y="15"/>
                  <a:pt x="148" y="15"/>
                </a:cubicBezTo>
                <a:cubicBezTo>
                  <a:pt x="148" y="15"/>
                  <a:pt x="148" y="15"/>
                  <a:pt x="148" y="15"/>
                </a:cubicBezTo>
                <a:cubicBezTo>
                  <a:pt x="147" y="15"/>
                  <a:pt x="147" y="15"/>
                  <a:pt x="147" y="15"/>
                </a:cubicBezTo>
                <a:cubicBezTo>
                  <a:pt x="147" y="15"/>
                  <a:pt x="148" y="14"/>
                  <a:pt x="148" y="14"/>
                </a:cubicBezTo>
                <a:cubicBezTo>
                  <a:pt x="148" y="14"/>
                  <a:pt x="148" y="14"/>
                  <a:pt x="147" y="14"/>
                </a:cubicBezTo>
                <a:cubicBezTo>
                  <a:pt x="147" y="14"/>
                  <a:pt x="147" y="14"/>
                  <a:pt x="147" y="14"/>
                </a:cubicBezTo>
                <a:cubicBezTo>
                  <a:pt x="147" y="14"/>
                  <a:pt x="147" y="14"/>
                  <a:pt x="146" y="14"/>
                </a:cubicBezTo>
                <a:cubicBezTo>
                  <a:pt x="146" y="14"/>
                  <a:pt x="146" y="14"/>
                  <a:pt x="146" y="13"/>
                </a:cubicBezTo>
                <a:cubicBezTo>
                  <a:pt x="146" y="13"/>
                  <a:pt x="146" y="13"/>
                  <a:pt x="146" y="13"/>
                </a:cubicBezTo>
                <a:cubicBezTo>
                  <a:pt x="146" y="13"/>
                  <a:pt x="146" y="13"/>
                  <a:pt x="145" y="13"/>
                </a:cubicBezTo>
                <a:cubicBezTo>
                  <a:pt x="145" y="13"/>
                  <a:pt x="145" y="13"/>
                  <a:pt x="145" y="13"/>
                </a:cubicBezTo>
                <a:cubicBezTo>
                  <a:pt x="145" y="13"/>
                  <a:pt x="145" y="13"/>
                  <a:pt x="145" y="13"/>
                </a:cubicBezTo>
                <a:cubicBezTo>
                  <a:pt x="145" y="13"/>
                  <a:pt x="146" y="13"/>
                  <a:pt x="146" y="13"/>
                </a:cubicBezTo>
                <a:cubicBezTo>
                  <a:pt x="146" y="13"/>
                  <a:pt x="146" y="13"/>
                  <a:pt x="147" y="13"/>
                </a:cubicBezTo>
                <a:cubicBezTo>
                  <a:pt x="147" y="13"/>
                  <a:pt x="147" y="13"/>
                  <a:pt x="147" y="13"/>
                </a:cubicBezTo>
                <a:cubicBezTo>
                  <a:pt x="147" y="13"/>
                  <a:pt x="147" y="13"/>
                  <a:pt x="148" y="13"/>
                </a:cubicBezTo>
                <a:cubicBezTo>
                  <a:pt x="148" y="13"/>
                  <a:pt x="148" y="13"/>
                  <a:pt x="148" y="12"/>
                </a:cubicBezTo>
                <a:cubicBezTo>
                  <a:pt x="148" y="12"/>
                  <a:pt x="148" y="12"/>
                  <a:pt x="148" y="12"/>
                </a:cubicBezTo>
                <a:cubicBezTo>
                  <a:pt x="148" y="12"/>
                  <a:pt x="148" y="12"/>
                  <a:pt x="148" y="12"/>
                </a:cubicBezTo>
                <a:cubicBezTo>
                  <a:pt x="148" y="12"/>
                  <a:pt x="148" y="12"/>
                  <a:pt x="148" y="12"/>
                </a:cubicBezTo>
                <a:cubicBezTo>
                  <a:pt x="148" y="12"/>
                  <a:pt x="148" y="12"/>
                  <a:pt x="148" y="12"/>
                </a:cubicBezTo>
                <a:cubicBezTo>
                  <a:pt x="148" y="12"/>
                  <a:pt x="148" y="12"/>
                  <a:pt x="149" y="13"/>
                </a:cubicBezTo>
                <a:cubicBezTo>
                  <a:pt x="149" y="13"/>
                  <a:pt x="149" y="13"/>
                  <a:pt x="149" y="13"/>
                </a:cubicBezTo>
                <a:cubicBezTo>
                  <a:pt x="149" y="13"/>
                  <a:pt x="149" y="12"/>
                  <a:pt x="150" y="12"/>
                </a:cubicBezTo>
                <a:cubicBezTo>
                  <a:pt x="150" y="12"/>
                  <a:pt x="150" y="12"/>
                  <a:pt x="150" y="12"/>
                </a:cubicBezTo>
                <a:cubicBezTo>
                  <a:pt x="150" y="12"/>
                  <a:pt x="150" y="12"/>
                  <a:pt x="150" y="12"/>
                </a:cubicBezTo>
                <a:cubicBezTo>
                  <a:pt x="149" y="12"/>
                  <a:pt x="149" y="12"/>
                  <a:pt x="149" y="12"/>
                </a:cubicBezTo>
                <a:cubicBezTo>
                  <a:pt x="149" y="12"/>
                  <a:pt x="149" y="11"/>
                  <a:pt x="149" y="11"/>
                </a:cubicBezTo>
                <a:cubicBezTo>
                  <a:pt x="149" y="12"/>
                  <a:pt x="150" y="12"/>
                  <a:pt x="150" y="12"/>
                </a:cubicBezTo>
                <a:cubicBezTo>
                  <a:pt x="150" y="12"/>
                  <a:pt x="150" y="12"/>
                  <a:pt x="150" y="12"/>
                </a:cubicBezTo>
                <a:cubicBezTo>
                  <a:pt x="150" y="11"/>
                  <a:pt x="150" y="11"/>
                  <a:pt x="150" y="11"/>
                </a:cubicBezTo>
                <a:cubicBezTo>
                  <a:pt x="150" y="11"/>
                  <a:pt x="150" y="11"/>
                  <a:pt x="150" y="11"/>
                </a:cubicBezTo>
                <a:cubicBezTo>
                  <a:pt x="150" y="11"/>
                  <a:pt x="150" y="11"/>
                  <a:pt x="150" y="11"/>
                </a:cubicBezTo>
                <a:cubicBezTo>
                  <a:pt x="150" y="11"/>
                  <a:pt x="150" y="11"/>
                  <a:pt x="150" y="11"/>
                </a:cubicBezTo>
                <a:cubicBezTo>
                  <a:pt x="149" y="11"/>
                  <a:pt x="149" y="11"/>
                  <a:pt x="149" y="11"/>
                </a:cubicBezTo>
                <a:cubicBezTo>
                  <a:pt x="149" y="11"/>
                  <a:pt x="149" y="11"/>
                  <a:pt x="149" y="11"/>
                </a:cubicBezTo>
                <a:cubicBezTo>
                  <a:pt x="149" y="11"/>
                  <a:pt x="149" y="11"/>
                  <a:pt x="149" y="10"/>
                </a:cubicBezTo>
                <a:cubicBezTo>
                  <a:pt x="149" y="10"/>
                  <a:pt x="148" y="10"/>
                  <a:pt x="148" y="10"/>
                </a:cubicBezTo>
                <a:cubicBezTo>
                  <a:pt x="148" y="10"/>
                  <a:pt x="148" y="10"/>
                  <a:pt x="148" y="10"/>
                </a:cubicBezTo>
                <a:cubicBezTo>
                  <a:pt x="148" y="10"/>
                  <a:pt x="148" y="10"/>
                  <a:pt x="148" y="10"/>
                </a:cubicBezTo>
                <a:cubicBezTo>
                  <a:pt x="148" y="10"/>
                  <a:pt x="148" y="10"/>
                  <a:pt x="148" y="10"/>
                </a:cubicBezTo>
                <a:cubicBezTo>
                  <a:pt x="148" y="10"/>
                  <a:pt x="148" y="10"/>
                  <a:pt x="148" y="10"/>
                </a:cubicBezTo>
                <a:cubicBezTo>
                  <a:pt x="148" y="10"/>
                  <a:pt x="148" y="10"/>
                  <a:pt x="148" y="10"/>
                </a:cubicBezTo>
                <a:cubicBezTo>
                  <a:pt x="148" y="10"/>
                  <a:pt x="148" y="10"/>
                  <a:pt x="148" y="10"/>
                </a:cubicBezTo>
                <a:cubicBezTo>
                  <a:pt x="147" y="10"/>
                  <a:pt x="147" y="10"/>
                  <a:pt x="147" y="10"/>
                </a:cubicBezTo>
                <a:cubicBezTo>
                  <a:pt x="148" y="10"/>
                  <a:pt x="148" y="10"/>
                  <a:pt x="148" y="10"/>
                </a:cubicBezTo>
                <a:cubicBezTo>
                  <a:pt x="148" y="10"/>
                  <a:pt x="148" y="10"/>
                  <a:pt x="148" y="10"/>
                </a:cubicBezTo>
                <a:cubicBezTo>
                  <a:pt x="148" y="9"/>
                  <a:pt x="147" y="10"/>
                  <a:pt x="147" y="9"/>
                </a:cubicBezTo>
                <a:cubicBezTo>
                  <a:pt x="147" y="9"/>
                  <a:pt x="147" y="9"/>
                  <a:pt x="147" y="9"/>
                </a:cubicBezTo>
                <a:cubicBezTo>
                  <a:pt x="147" y="9"/>
                  <a:pt x="147" y="9"/>
                  <a:pt x="147" y="9"/>
                </a:cubicBezTo>
                <a:cubicBezTo>
                  <a:pt x="147" y="9"/>
                  <a:pt x="147" y="9"/>
                  <a:pt x="147" y="9"/>
                </a:cubicBezTo>
                <a:cubicBezTo>
                  <a:pt x="147" y="9"/>
                  <a:pt x="147" y="9"/>
                  <a:pt x="147" y="9"/>
                </a:cubicBezTo>
                <a:cubicBezTo>
                  <a:pt x="147" y="9"/>
                  <a:pt x="147" y="9"/>
                  <a:pt x="147" y="9"/>
                </a:cubicBezTo>
                <a:cubicBezTo>
                  <a:pt x="147" y="9"/>
                  <a:pt x="147" y="9"/>
                  <a:pt x="147" y="9"/>
                </a:cubicBezTo>
                <a:cubicBezTo>
                  <a:pt x="147" y="9"/>
                  <a:pt x="147" y="9"/>
                  <a:pt x="147" y="9"/>
                </a:cubicBezTo>
                <a:cubicBezTo>
                  <a:pt x="148" y="9"/>
                  <a:pt x="148" y="9"/>
                  <a:pt x="148" y="9"/>
                </a:cubicBezTo>
                <a:cubicBezTo>
                  <a:pt x="148" y="9"/>
                  <a:pt x="148" y="9"/>
                  <a:pt x="148" y="9"/>
                </a:cubicBezTo>
                <a:cubicBezTo>
                  <a:pt x="148" y="9"/>
                  <a:pt x="148" y="9"/>
                  <a:pt x="148" y="9"/>
                </a:cubicBezTo>
                <a:cubicBezTo>
                  <a:pt x="148" y="9"/>
                  <a:pt x="148" y="9"/>
                  <a:pt x="148" y="9"/>
                </a:cubicBezTo>
                <a:cubicBezTo>
                  <a:pt x="148" y="9"/>
                  <a:pt x="148" y="9"/>
                  <a:pt x="148" y="9"/>
                </a:cubicBezTo>
                <a:cubicBezTo>
                  <a:pt x="149" y="9"/>
                  <a:pt x="149" y="9"/>
                  <a:pt x="149" y="9"/>
                </a:cubicBezTo>
                <a:cubicBezTo>
                  <a:pt x="149" y="9"/>
                  <a:pt x="149" y="9"/>
                  <a:pt x="149" y="9"/>
                </a:cubicBezTo>
                <a:cubicBezTo>
                  <a:pt x="149" y="9"/>
                  <a:pt x="149" y="9"/>
                  <a:pt x="149" y="9"/>
                </a:cubicBezTo>
                <a:cubicBezTo>
                  <a:pt x="149" y="9"/>
                  <a:pt x="149" y="9"/>
                  <a:pt x="148" y="9"/>
                </a:cubicBezTo>
                <a:cubicBezTo>
                  <a:pt x="149" y="9"/>
                  <a:pt x="149" y="9"/>
                  <a:pt x="149" y="9"/>
                </a:cubicBezTo>
                <a:cubicBezTo>
                  <a:pt x="149" y="9"/>
                  <a:pt x="149" y="9"/>
                  <a:pt x="149" y="9"/>
                </a:cubicBezTo>
                <a:cubicBezTo>
                  <a:pt x="149" y="9"/>
                  <a:pt x="149" y="9"/>
                  <a:pt x="149" y="8"/>
                </a:cubicBezTo>
                <a:cubicBezTo>
                  <a:pt x="149" y="8"/>
                  <a:pt x="149" y="8"/>
                  <a:pt x="149" y="8"/>
                </a:cubicBezTo>
                <a:cubicBezTo>
                  <a:pt x="149" y="8"/>
                  <a:pt x="149" y="8"/>
                  <a:pt x="149" y="8"/>
                </a:cubicBezTo>
                <a:cubicBezTo>
                  <a:pt x="149" y="8"/>
                  <a:pt x="149" y="8"/>
                  <a:pt x="149" y="8"/>
                </a:cubicBezTo>
                <a:cubicBezTo>
                  <a:pt x="149" y="8"/>
                  <a:pt x="148" y="8"/>
                  <a:pt x="148" y="8"/>
                </a:cubicBezTo>
                <a:cubicBezTo>
                  <a:pt x="148" y="7"/>
                  <a:pt x="149" y="7"/>
                  <a:pt x="149" y="7"/>
                </a:cubicBezTo>
                <a:cubicBezTo>
                  <a:pt x="149" y="7"/>
                  <a:pt x="147" y="6"/>
                  <a:pt x="147" y="6"/>
                </a:cubicBezTo>
                <a:cubicBezTo>
                  <a:pt x="147" y="6"/>
                  <a:pt x="144" y="7"/>
                  <a:pt x="143" y="7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18" name="Freeform 825">
            <a:extLst>
              <a:ext uri="{FF2B5EF4-FFF2-40B4-BE49-F238E27FC236}">
                <a16:creationId xmlns:a16="http://schemas.microsoft.com/office/drawing/2014/main" id="{1F6FBD91-464E-6CBE-33CE-390ABD633C4A}"/>
              </a:ext>
            </a:extLst>
          </p:cNvPr>
          <p:cNvSpPr>
            <a:spLocks noEditPoints="1"/>
          </p:cNvSpPr>
          <p:nvPr/>
        </p:nvSpPr>
        <p:spPr bwMode="auto">
          <a:xfrm>
            <a:off x="4584997" y="3872212"/>
            <a:ext cx="119752" cy="196233"/>
          </a:xfrm>
          <a:custGeom>
            <a:avLst/>
            <a:gdLst>
              <a:gd name="T0" fmla="*/ 54 w 56"/>
              <a:gd name="T1" fmla="*/ 75 h 104"/>
              <a:gd name="T2" fmla="*/ 54 w 56"/>
              <a:gd name="T3" fmla="*/ 80 h 104"/>
              <a:gd name="T4" fmla="*/ 53 w 56"/>
              <a:gd name="T5" fmla="*/ 83 h 104"/>
              <a:gd name="T6" fmla="*/ 48 w 56"/>
              <a:gd name="T7" fmla="*/ 87 h 104"/>
              <a:gd name="T8" fmla="*/ 41 w 56"/>
              <a:gd name="T9" fmla="*/ 92 h 104"/>
              <a:gd name="T10" fmla="*/ 36 w 56"/>
              <a:gd name="T11" fmla="*/ 90 h 104"/>
              <a:gd name="T12" fmla="*/ 37 w 56"/>
              <a:gd name="T13" fmla="*/ 94 h 104"/>
              <a:gd name="T14" fmla="*/ 36 w 56"/>
              <a:gd name="T15" fmla="*/ 95 h 104"/>
              <a:gd name="T16" fmla="*/ 34 w 56"/>
              <a:gd name="T17" fmla="*/ 96 h 104"/>
              <a:gd name="T18" fmla="*/ 30 w 56"/>
              <a:gd name="T19" fmla="*/ 99 h 104"/>
              <a:gd name="T20" fmla="*/ 25 w 56"/>
              <a:gd name="T21" fmla="*/ 104 h 104"/>
              <a:gd name="T22" fmla="*/ 26 w 56"/>
              <a:gd name="T23" fmla="*/ 101 h 104"/>
              <a:gd name="T24" fmla="*/ 27 w 56"/>
              <a:gd name="T25" fmla="*/ 94 h 104"/>
              <a:gd name="T26" fmla="*/ 22 w 56"/>
              <a:gd name="T27" fmla="*/ 91 h 104"/>
              <a:gd name="T28" fmla="*/ 27 w 56"/>
              <a:gd name="T29" fmla="*/ 87 h 104"/>
              <a:gd name="T30" fmla="*/ 33 w 56"/>
              <a:gd name="T31" fmla="*/ 88 h 104"/>
              <a:gd name="T32" fmla="*/ 32 w 56"/>
              <a:gd name="T33" fmla="*/ 84 h 104"/>
              <a:gd name="T34" fmla="*/ 37 w 56"/>
              <a:gd name="T35" fmla="*/ 80 h 104"/>
              <a:gd name="T36" fmla="*/ 42 w 56"/>
              <a:gd name="T37" fmla="*/ 72 h 104"/>
              <a:gd name="T38" fmla="*/ 40 w 56"/>
              <a:gd name="T39" fmla="*/ 64 h 104"/>
              <a:gd name="T40" fmla="*/ 40 w 56"/>
              <a:gd name="T41" fmla="*/ 59 h 104"/>
              <a:gd name="T42" fmla="*/ 40 w 56"/>
              <a:gd name="T43" fmla="*/ 54 h 104"/>
              <a:gd name="T44" fmla="*/ 40 w 56"/>
              <a:gd name="T45" fmla="*/ 51 h 104"/>
              <a:gd name="T46" fmla="*/ 35 w 56"/>
              <a:gd name="T47" fmla="*/ 48 h 104"/>
              <a:gd name="T48" fmla="*/ 30 w 56"/>
              <a:gd name="T49" fmla="*/ 44 h 104"/>
              <a:gd name="T50" fmla="*/ 26 w 56"/>
              <a:gd name="T51" fmla="*/ 37 h 104"/>
              <a:gd name="T52" fmla="*/ 21 w 56"/>
              <a:gd name="T53" fmla="*/ 34 h 104"/>
              <a:gd name="T54" fmla="*/ 15 w 56"/>
              <a:gd name="T55" fmla="*/ 31 h 104"/>
              <a:gd name="T56" fmla="*/ 15 w 56"/>
              <a:gd name="T57" fmla="*/ 27 h 104"/>
              <a:gd name="T58" fmla="*/ 20 w 56"/>
              <a:gd name="T59" fmla="*/ 24 h 104"/>
              <a:gd name="T60" fmla="*/ 19 w 56"/>
              <a:gd name="T61" fmla="*/ 20 h 104"/>
              <a:gd name="T62" fmla="*/ 13 w 56"/>
              <a:gd name="T63" fmla="*/ 17 h 104"/>
              <a:gd name="T64" fmla="*/ 6 w 56"/>
              <a:gd name="T65" fmla="*/ 15 h 104"/>
              <a:gd name="T66" fmla="*/ 4 w 56"/>
              <a:gd name="T67" fmla="*/ 10 h 104"/>
              <a:gd name="T68" fmla="*/ 0 w 56"/>
              <a:gd name="T69" fmla="*/ 6 h 104"/>
              <a:gd name="T70" fmla="*/ 6 w 56"/>
              <a:gd name="T71" fmla="*/ 4 h 104"/>
              <a:gd name="T72" fmla="*/ 13 w 56"/>
              <a:gd name="T73" fmla="*/ 3 h 104"/>
              <a:gd name="T74" fmla="*/ 21 w 56"/>
              <a:gd name="T75" fmla="*/ 0 h 104"/>
              <a:gd name="T76" fmla="*/ 30 w 56"/>
              <a:gd name="T77" fmla="*/ 2 h 104"/>
              <a:gd name="T78" fmla="*/ 36 w 56"/>
              <a:gd name="T79" fmla="*/ 11 h 104"/>
              <a:gd name="T80" fmla="*/ 40 w 56"/>
              <a:gd name="T81" fmla="*/ 13 h 104"/>
              <a:gd name="T82" fmla="*/ 35 w 56"/>
              <a:gd name="T83" fmla="*/ 16 h 104"/>
              <a:gd name="T84" fmla="*/ 30 w 56"/>
              <a:gd name="T85" fmla="*/ 17 h 104"/>
              <a:gd name="T86" fmla="*/ 26 w 56"/>
              <a:gd name="T87" fmla="*/ 24 h 104"/>
              <a:gd name="T88" fmla="*/ 26 w 56"/>
              <a:gd name="T89" fmla="*/ 29 h 104"/>
              <a:gd name="T90" fmla="*/ 26 w 56"/>
              <a:gd name="T91" fmla="*/ 33 h 104"/>
              <a:gd name="T92" fmla="*/ 31 w 56"/>
              <a:gd name="T93" fmla="*/ 37 h 104"/>
              <a:gd name="T94" fmla="*/ 39 w 56"/>
              <a:gd name="T95" fmla="*/ 46 h 104"/>
              <a:gd name="T96" fmla="*/ 48 w 56"/>
              <a:gd name="T97" fmla="*/ 53 h 104"/>
              <a:gd name="T98" fmla="*/ 51 w 56"/>
              <a:gd name="T99" fmla="*/ 61 h 104"/>
              <a:gd name="T100" fmla="*/ 53 w 56"/>
              <a:gd name="T101" fmla="*/ 69 h 104"/>
              <a:gd name="T102" fmla="*/ 18 w 56"/>
              <a:gd name="T103" fmla="*/ 91 h 104"/>
              <a:gd name="T104" fmla="*/ 20 w 56"/>
              <a:gd name="T105" fmla="*/ 93 h 104"/>
              <a:gd name="T106" fmla="*/ 18 w 56"/>
              <a:gd name="T107" fmla="*/ 91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56" h="104">
                <a:moveTo>
                  <a:pt x="56" y="74"/>
                </a:moveTo>
                <a:cubicBezTo>
                  <a:pt x="56" y="75"/>
                  <a:pt x="56" y="75"/>
                  <a:pt x="55" y="75"/>
                </a:cubicBezTo>
                <a:cubicBezTo>
                  <a:pt x="55" y="75"/>
                  <a:pt x="55" y="74"/>
                  <a:pt x="54" y="74"/>
                </a:cubicBezTo>
                <a:cubicBezTo>
                  <a:pt x="54" y="75"/>
                  <a:pt x="54" y="75"/>
                  <a:pt x="54" y="75"/>
                </a:cubicBezTo>
                <a:cubicBezTo>
                  <a:pt x="54" y="76"/>
                  <a:pt x="55" y="77"/>
                  <a:pt x="55" y="77"/>
                </a:cubicBezTo>
                <a:cubicBezTo>
                  <a:pt x="55" y="77"/>
                  <a:pt x="54" y="78"/>
                  <a:pt x="54" y="78"/>
                </a:cubicBezTo>
                <a:cubicBezTo>
                  <a:pt x="54" y="78"/>
                  <a:pt x="53" y="78"/>
                  <a:pt x="53" y="78"/>
                </a:cubicBezTo>
                <a:cubicBezTo>
                  <a:pt x="53" y="79"/>
                  <a:pt x="53" y="79"/>
                  <a:pt x="54" y="80"/>
                </a:cubicBezTo>
                <a:cubicBezTo>
                  <a:pt x="54" y="80"/>
                  <a:pt x="54" y="80"/>
                  <a:pt x="54" y="80"/>
                </a:cubicBezTo>
                <a:cubicBezTo>
                  <a:pt x="54" y="80"/>
                  <a:pt x="53" y="81"/>
                  <a:pt x="53" y="81"/>
                </a:cubicBezTo>
                <a:cubicBezTo>
                  <a:pt x="53" y="81"/>
                  <a:pt x="54" y="82"/>
                  <a:pt x="54" y="82"/>
                </a:cubicBezTo>
                <a:cubicBezTo>
                  <a:pt x="54" y="82"/>
                  <a:pt x="54" y="82"/>
                  <a:pt x="53" y="83"/>
                </a:cubicBezTo>
                <a:cubicBezTo>
                  <a:pt x="53" y="83"/>
                  <a:pt x="52" y="83"/>
                  <a:pt x="52" y="83"/>
                </a:cubicBezTo>
                <a:cubicBezTo>
                  <a:pt x="52" y="84"/>
                  <a:pt x="52" y="84"/>
                  <a:pt x="52" y="85"/>
                </a:cubicBezTo>
                <a:cubicBezTo>
                  <a:pt x="51" y="85"/>
                  <a:pt x="50" y="86"/>
                  <a:pt x="50" y="86"/>
                </a:cubicBezTo>
                <a:cubicBezTo>
                  <a:pt x="49" y="86"/>
                  <a:pt x="48" y="87"/>
                  <a:pt x="48" y="87"/>
                </a:cubicBezTo>
                <a:cubicBezTo>
                  <a:pt x="48" y="88"/>
                  <a:pt x="48" y="88"/>
                  <a:pt x="47" y="89"/>
                </a:cubicBezTo>
                <a:cubicBezTo>
                  <a:pt x="47" y="89"/>
                  <a:pt x="46" y="89"/>
                  <a:pt x="46" y="89"/>
                </a:cubicBezTo>
                <a:cubicBezTo>
                  <a:pt x="46" y="89"/>
                  <a:pt x="45" y="90"/>
                  <a:pt x="44" y="90"/>
                </a:cubicBezTo>
                <a:cubicBezTo>
                  <a:pt x="44" y="91"/>
                  <a:pt x="42" y="92"/>
                  <a:pt x="41" y="92"/>
                </a:cubicBezTo>
                <a:cubicBezTo>
                  <a:pt x="41" y="91"/>
                  <a:pt x="39" y="91"/>
                  <a:pt x="39" y="91"/>
                </a:cubicBezTo>
                <a:cubicBezTo>
                  <a:pt x="39" y="91"/>
                  <a:pt x="38" y="90"/>
                  <a:pt x="38" y="90"/>
                </a:cubicBezTo>
                <a:cubicBezTo>
                  <a:pt x="38" y="90"/>
                  <a:pt x="37" y="91"/>
                  <a:pt x="37" y="91"/>
                </a:cubicBezTo>
                <a:cubicBezTo>
                  <a:pt x="37" y="91"/>
                  <a:pt x="36" y="90"/>
                  <a:pt x="36" y="90"/>
                </a:cubicBezTo>
                <a:cubicBezTo>
                  <a:pt x="36" y="90"/>
                  <a:pt x="37" y="91"/>
                  <a:pt x="37" y="91"/>
                </a:cubicBezTo>
                <a:cubicBezTo>
                  <a:pt x="37" y="91"/>
                  <a:pt x="36" y="91"/>
                  <a:pt x="36" y="91"/>
                </a:cubicBezTo>
                <a:cubicBezTo>
                  <a:pt x="37" y="92"/>
                  <a:pt x="37" y="92"/>
                  <a:pt x="37" y="92"/>
                </a:cubicBezTo>
                <a:cubicBezTo>
                  <a:pt x="37" y="92"/>
                  <a:pt x="38" y="94"/>
                  <a:pt x="37" y="94"/>
                </a:cubicBezTo>
                <a:cubicBezTo>
                  <a:pt x="37" y="94"/>
                  <a:pt x="37" y="94"/>
                  <a:pt x="37" y="94"/>
                </a:cubicBezTo>
                <a:cubicBezTo>
                  <a:pt x="37" y="94"/>
                  <a:pt x="36" y="94"/>
                  <a:pt x="36" y="94"/>
                </a:cubicBezTo>
                <a:cubicBezTo>
                  <a:pt x="36" y="94"/>
                  <a:pt x="36" y="94"/>
                  <a:pt x="36" y="94"/>
                </a:cubicBezTo>
                <a:cubicBezTo>
                  <a:pt x="36" y="94"/>
                  <a:pt x="36" y="95"/>
                  <a:pt x="36" y="95"/>
                </a:cubicBezTo>
                <a:cubicBezTo>
                  <a:pt x="36" y="95"/>
                  <a:pt x="36" y="96"/>
                  <a:pt x="36" y="96"/>
                </a:cubicBezTo>
                <a:cubicBezTo>
                  <a:pt x="36" y="96"/>
                  <a:pt x="35" y="96"/>
                  <a:pt x="35" y="96"/>
                </a:cubicBezTo>
                <a:cubicBezTo>
                  <a:pt x="35" y="95"/>
                  <a:pt x="34" y="95"/>
                  <a:pt x="34" y="95"/>
                </a:cubicBezTo>
                <a:cubicBezTo>
                  <a:pt x="34" y="95"/>
                  <a:pt x="34" y="96"/>
                  <a:pt x="34" y="96"/>
                </a:cubicBezTo>
                <a:cubicBezTo>
                  <a:pt x="34" y="96"/>
                  <a:pt x="34" y="97"/>
                  <a:pt x="34" y="97"/>
                </a:cubicBezTo>
                <a:cubicBezTo>
                  <a:pt x="34" y="97"/>
                  <a:pt x="33" y="98"/>
                  <a:pt x="33" y="98"/>
                </a:cubicBezTo>
                <a:cubicBezTo>
                  <a:pt x="32" y="98"/>
                  <a:pt x="32" y="99"/>
                  <a:pt x="32" y="99"/>
                </a:cubicBezTo>
                <a:cubicBezTo>
                  <a:pt x="31" y="99"/>
                  <a:pt x="31" y="99"/>
                  <a:pt x="30" y="99"/>
                </a:cubicBezTo>
                <a:cubicBezTo>
                  <a:pt x="30" y="99"/>
                  <a:pt x="30" y="100"/>
                  <a:pt x="30" y="100"/>
                </a:cubicBezTo>
                <a:cubicBezTo>
                  <a:pt x="30" y="100"/>
                  <a:pt x="30" y="101"/>
                  <a:pt x="30" y="101"/>
                </a:cubicBezTo>
                <a:cubicBezTo>
                  <a:pt x="29" y="102"/>
                  <a:pt x="28" y="103"/>
                  <a:pt x="27" y="103"/>
                </a:cubicBezTo>
                <a:cubicBezTo>
                  <a:pt x="27" y="103"/>
                  <a:pt x="26" y="104"/>
                  <a:pt x="25" y="104"/>
                </a:cubicBezTo>
                <a:cubicBezTo>
                  <a:pt x="25" y="103"/>
                  <a:pt x="24" y="103"/>
                  <a:pt x="24" y="103"/>
                </a:cubicBezTo>
                <a:cubicBezTo>
                  <a:pt x="24" y="103"/>
                  <a:pt x="24" y="103"/>
                  <a:pt x="25" y="102"/>
                </a:cubicBezTo>
                <a:cubicBezTo>
                  <a:pt x="25" y="102"/>
                  <a:pt x="26" y="102"/>
                  <a:pt x="26" y="102"/>
                </a:cubicBezTo>
                <a:cubicBezTo>
                  <a:pt x="26" y="102"/>
                  <a:pt x="26" y="101"/>
                  <a:pt x="26" y="101"/>
                </a:cubicBezTo>
                <a:cubicBezTo>
                  <a:pt x="25" y="101"/>
                  <a:pt x="25" y="101"/>
                  <a:pt x="25" y="100"/>
                </a:cubicBezTo>
                <a:cubicBezTo>
                  <a:pt x="25" y="100"/>
                  <a:pt x="25" y="96"/>
                  <a:pt x="25" y="96"/>
                </a:cubicBezTo>
                <a:cubicBezTo>
                  <a:pt x="25" y="95"/>
                  <a:pt x="26" y="95"/>
                  <a:pt x="26" y="95"/>
                </a:cubicBezTo>
                <a:cubicBezTo>
                  <a:pt x="27" y="94"/>
                  <a:pt x="27" y="94"/>
                  <a:pt x="27" y="94"/>
                </a:cubicBezTo>
                <a:cubicBezTo>
                  <a:pt x="28" y="93"/>
                  <a:pt x="28" y="93"/>
                  <a:pt x="28" y="93"/>
                </a:cubicBezTo>
                <a:cubicBezTo>
                  <a:pt x="28" y="93"/>
                  <a:pt x="23" y="93"/>
                  <a:pt x="23" y="93"/>
                </a:cubicBezTo>
                <a:cubicBezTo>
                  <a:pt x="23" y="93"/>
                  <a:pt x="23" y="92"/>
                  <a:pt x="23" y="92"/>
                </a:cubicBezTo>
                <a:cubicBezTo>
                  <a:pt x="23" y="91"/>
                  <a:pt x="23" y="91"/>
                  <a:pt x="22" y="91"/>
                </a:cubicBezTo>
                <a:cubicBezTo>
                  <a:pt x="23" y="90"/>
                  <a:pt x="24" y="89"/>
                  <a:pt x="24" y="89"/>
                </a:cubicBezTo>
                <a:cubicBezTo>
                  <a:pt x="24" y="89"/>
                  <a:pt x="24" y="89"/>
                  <a:pt x="25" y="89"/>
                </a:cubicBezTo>
                <a:cubicBezTo>
                  <a:pt x="25" y="89"/>
                  <a:pt x="25" y="88"/>
                  <a:pt x="26" y="88"/>
                </a:cubicBezTo>
                <a:cubicBezTo>
                  <a:pt x="26" y="88"/>
                  <a:pt x="26" y="87"/>
                  <a:pt x="27" y="87"/>
                </a:cubicBezTo>
                <a:cubicBezTo>
                  <a:pt x="27" y="87"/>
                  <a:pt x="28" y="87"/>
                  <a:pt x="28" y="87"/>
                </a:cubicBezTo>
                <a:cubicBezTo>
                  <a:pt x="29" y="87"/>
                  <a:pt x="29" y="87"/>
                  <a:pt x="30" y="87"/>
                </a:cubicBezTo>
                <a:cubicBezTo>
                  <a:pt x="31" y="87"/>
                  <a:pt x="31" y="87"/>
                  <a:pt x="31" y="87"/>
                </a:cubicBezTo>
                <a:cubicBezTo>
                  <a:pt x="32" y="87"/>
                  <a:pt x="32" y="87"/>
                  <a:pt x="33" y="88"/>
                </a:cubicBezTo>
                <a:cubicBezTo>
                  <a:pt x="33" y="88"/>
                  <a:pt x="34" y="88"/>
                  <a:pt x="34" y="88"/>
                </a:cubicBezTo>
                <a:cubicBezTo>
                  <a:pt x="35" y="88"/>
                  <a:pt x="35" y="87"/>
                  <a:pt x="35" y="87"/>
                </a:cubicBezTo>
                <a:cubicBezTo>
                  <a:pt x="35" y="86"/>
                  <a:pt x="34" y="85"/>
                  <a:pt x="34" y="85"/>
                </a:cubicBezTo>
                <a:cubicBezTo>
                  <a:pt x="34" y="85"/>
                  <a:pt x="32" y="85"/>
                  <a:pt x="32" y="84"/>
                </a:cubicBezTo>
                <a:cubicBezTo>
                  <a:pt x="32" y="83"/>
                  <a:pt x="32" y="83"/>
                  <a:pt x="32" y="82"/>
                </a:cubicBezTo>
                <a:cubicBezTo>
                  <a:pt x="32" y="82"/>
                  <a:pt x="33" y="81"/>
                  <a:pt x="34" y="81"/>
                </a:cubicBezTo>
                <a:cubicBezTo>
                  <a:pt x="34" y="81"/>
                  <a:pt x="35" y="81"/>
                  <a:pt x="36" y="81"/>
                </a:cubicBezTo>
                <a:cubicBezTo>
                  <a:pt x="36" y="81"/>
                  <a:pt x="36" y="80"/>
                  <a:pt x="37" y="80"/>
                </a:cubicBezTo>
                <a:cubicBezTo>
                  <a:pt x="38" y="79"/>
                  <a:pt x="38" y="79"/>
                  <a:pt x="39" y="79"/>
                </a:cubicBezTo>
                <a:cubicBezTo>
                  <a:pt x="40" y="78"/>
                  <a:pt x="41" y="77"/>
                  <a:pt x="41" y="77"/>
                </a:cubicBezTo>
                <a:cubicBezTo>
                  <a:pt x="42" y="76"/>
                  <a:pt x="42" y="76"/>
                  <a:pt x="42" y="75"/>
                </a:cubicBezTo>
                <a:cubicBezTo>
                  <a:pt x="43" y="74"/>
                  <a:pt x="42" y="73"/>
                  <a:pt x="42" y="72"/>
                </a:cubicBezTo>
                <a:cubicBezTo>
                  <a:pt x="43" y="71"/>
                  <a:pt x="42" y="70"/>
                  <a:pt x="43" y="69"/>
                </a:cubicBezTo>
                <a:cubicBezTo>
                  <a:pt x="43" y="68"/>
                  <a:pt x="42" y="68"/>
                  <a:pt x="42" y="67"/>
                </a:cubicBezTo>
                <a:cubicBezTo>
                  <a:pt x="42" y="67"/>
                  <a:pt x="41" y="66"/>
                  <a:pt x="41" y="66"/>
                </a:cubicBezTo>
                <a:cubicBezTo>
                  <a:pt x="40" y="65"/>
                  <a:pt x="40" y="65"/>
                  <a:pt x="40" y="64"/>
                </a:cubicBezTo>
                <a:cubicBezTo>
                  <a:pt x="40" y="64"/>
                  <a:pt x="40" y="64"/>
                  <a:pt x="40" y="63"/>
                </a:cubicBezTo>
                <a:cubicBezTo>
                  <a:pt x="40" y="63"/>
                  <a:pt x="41" y="62"/>
                  <a:pt x="41" y="62"/>
                </a:cubicBezTo>
                <a:cubicBezTo>
                  <a:pt x="41" y="61"/>
                  <a:pt x="41" y="61"/>
                  <a:pt x="40" y="60"/>
                </a:cubicBezTo>
                <a:cubicBezTo>
                  <a:pt x="40" y="59"/>
                  <a:pt x="40" y="59"/>
                  <a:pt x="40" y="59"/>
                </a:cubicBezTo>
                <a:cubicBezTo>
                  <a:pt x="40" y="58"/>
                  <a:pt x="40" y="58"/>
                  <a:pt x="40" y="58"/>
                </a:cubicBezTo>
                <a:cubicBezTo>
                  <a:pt x="41" y="57"/>
                  <a:pt x="42" y="57"/>
                  <a:pt x="42" y="56"/>
                </a:cubicBezTo>
                <a:cubicBezTo>
                  <a:pt x="42" y="56"/>
                  <a:pt x="42" y="55"/>
                  <a:pt x="42" y="55"/>
                </a:cubicBezTo>
                <a:cubicBezTo>
                  <a:pt x="41" y="55"/>
                  <a:pt x="40" y="55"/>
                  <a:pt x="40" y="54"/>
                </a:cubicBezTo>
                <a:cubicBezTo>
                  <a:pt x="40" y="54"/>
                  <a:pt x="40" y="53"/>
                  <a:pt x="40" y="53"/>
                </a:cubicBezTo>
                <a:cubicBezTo>
                  <a:pt x="41" y="52"/>
                  <a:pt x="41" y="52"/>
                  <a:pt x="41" y="52"/>
                </a:cubicBezTo>
                <a:cubicBezTo>
                  <a:pt x="41" y="51"/>
                  <a:pt x="41" y="51"/>
                  <a:pt x="41" y="51"/>
                </a:cubicBezTo>
                <a:cubicBezTo>
                  <a:pt x="41" y="51"/>
                  <a:pt x="40" y="51"/>
                  <a:pt x="40" y="51"/>
                </a:cubicBezTo>
                <a:cubicBezTo>
                  <a:pt x="39" y="51"/>
                  <a:pt x="39" y="50"/>
                  <a:pt x="38" y="50"/>
                </a:cubicBezTo>
                <a:cubicBezTo>
                  <a:pt x="38" y="49"/>
                  <a:pt x="37" y="50"/>
                  <a:pt x="37" y="49"/>
                </a:cubicBezTo>
                <a:cubicBezTo>
                  <a:pt x="36" y="49"/>
                  <a:pt x="36" y="49"/>
                  <a:pt x="36" y="48"/>
                </a:cubicBezTo>
                <a:cubicBezTo>
                  <a:pt x="36" y="48"/>
                  <a:pt x="36" y="48"/>
                  <a:pt x="35" y="48"/>
                </a:cubicBezTo>
                <a:cubicBezTo>
                  <a:pt x="35" y="47"/>
                  <a:pt x="34" y="47"/>
                  <a:pt x="34" y="47"/>
                </a:cubicBezTo>
                <a:cubicBezTo>
                  <a:pt x="34" y="46"/>
                  <a:pt x="33" y="45"/>
                  <a:pt x="33" y="45"/>
                </a:cubicBezTo>
                <a:cubicBezTo>
                  <a:pt x="33" y="45"/>
                  <a:pt x="32" y="45"/>
                  <a:pt x="32" y="44"/>
                </a:cubicBezTo>
                <a:cubicBezTo>
                  <a:pt x="31" y="44"/>
                  <a:pt x="30" y="44"/>
                  <a:pt x="30" y="44"/>
                </a:cubicBezTo>
                <a:cubicBezTo>
                  <a:pt x="30" y="43"/>
                  <a:pt x="30" y="43"/>
                  <a:pt x="30" y="42"/>
                </a:cubicBezTo>
                <a:cubicBezTo>
                  <a:pt x="29" y="42"/>
                  <a:pt x="28" y="41"/>
                  <a:pt x="28" y="41"/>
                </a:cubicBezTo>
                <a:cubicBezTo>
                  <a:pt x="28" y="40"/>
                  <a:pt x="28" y="39"/>
                  <a:pt x="27" y="39"/>
                </a:cubicBezTo>
                <a:cubicBezTo>
                  <a:pt x="27" y="39"/>
                  <a:pt x="26" y="38"/>
                  <a:pt x="26" y="37"/>
                </a:cubicBezTo>
                <a:cubicBezTo>
                  <a:pt x="26" y="37"/>
                  <a:pt x="25" y="37"/>
                  <a:pt x="25" y="37"/>
                </a:cubicBezTo>
                <a:cubicBezTo>
                  <a:pt x="24" y="36"/>
                  <a:pt x="23" y="35"/>
                  <a:pt x="23" y="35"/>
                </a:cubicBezTo>
                <a:cubicBezTo>
                  <a:pt x="23" y="35"/>
                  <a:pt x="23" y="34"/>
                  <a:pt x="22" y="34"/>
                </a:cubicBezTo>
                <a:cubicBezTo>
                  <a:pt x="22" y="34"/>
                  <a:pt x="21" y="34"/>
                  <a:pt x="21" y="34"/>
                </a:cubicBezTo>
                <a:cubicBezTo>
                  <a:pt x="20" y="34"/>
                  <a:pt x="20" y="33"/>
                  <a:pt x="20" y="33"/>
                </a:cubicBezTo>
                <a:cubicBezTo>
                  <a:pt x="19" y="33"/>
                  <a:pt x="18" y="33"/>
                  <a:pt x="18" y="33"/>
                </a:cubicBezTo>
                <a:cubicBezTo>
                  <a:pt x="17" y="33"/>
                  <a:pt x="17" y="32"/>
                  <a:pt x="17" y="32"/>
                </a:cubicBezTo>
                <a:cubicBezTo>
                  <a:pt x="16" y="32"/>
                  <a:pt x="15" y="31"/>
                  <a:pt x="15" y="31"/>
                </a:cubicBezTo>
                <a:cubicBezTo>
                  <a:pt x="15" y="31"/>
                  <a:pt x="15" y="30"/>
                  <a:pt x="15" y="30"/>
                </a:cubicBezTo>
                <a:cubicBezTo>
                  <a:pt x="16" y="30"/>
                  <a:pt x="16" y="29"/>
                  <a:pt x="15" y="29"/>
                </a:cubicBezTo>
                <a:cubicBezTo>
                  <a:pt x="15" y="29"/>
                  <a:pt x="14" y="28"/>
                  <a:pt x="14" y="28"/>
                </a:cubicBezTo>
                <a:cubicBezTo>
                  <a:pt x="14" y="28"/>
                  <a:pt x="15" y="27"/>
                  <a:pt x="15" y="27"/>
                </a:cubicBezTo>
                <a:cubicBezTo>
                  <a:pt x="15" y="27"/>
                  <a:pt x="16" y="27"/>
                  <a:pt x="17" y="27"/>
                </a:cubicBezTo>
                <a:cubicBezTo>
                  <a:pt x="17" y="26"/>
                  <a:pt x="18" y="26"/>
                  <a:pt x="18" y="26"/>
                </a:cubicBezTo>
                <a:cubicBezTo>
                  <a:pt x="19" y="26"/>
                  <a:pt x="19" y="26"/>
                  <a:pt x="19" y="25"/>
                </a:cubicBezTo>
                <a:cubicBezTo>
                  <a:pt x="19" y="25"/>
                  <a:pt x="19" y="24"/>
                  <a:pt x="20" y="24"/>
                </a:cubicBezTo>
                <a:cubicBezTo>
                  <a:pt x="20" y="23"/>
                  <a:pt x="20" y="23"/>
                  <a:pt x="20" y="23"/>
                </a:cubicBezTo>
                <a:cubicBezTo>
                  <a:pt x="20" y="23"/>
                  <a:pt x="21" y="23"/>
                  <a:pt x="21" y="22"/>
                </a:cubicBezTo>
                <a:cubicBezTo>
                  <a:pt x="21" y="22"/>
                  <a:pt x="21" y="22"/>
                  <a:pt x="20" y="21"/>
                </a:cubicBezTo>
                <a:cubicBezTo>
                  <a:pt x="19" y="21"/>
                  <a:pt x="19" y="21"/>
                  <a:pt x="19" y="20"/>
                </a:cubicBezTo>
                <a:cubicBezTo>
                  <a:pt x="19" y="20"/>
                  <a:pt x="19" y="19"/>
                  <a:pt x="19" y="19"/>
                </a:cubicBezTo>
                <a:cubicBezTo>
                  <a:pt x="18" y="19"/>
                  <a:pt x="17" y="18"/>
                  <a:pt x="17" y="18"/>
                </a:cubicBezTo>
                <a:cubicBezTo>
                  <a:pt x="16" y="18"/>
                  <a:pt x="16" y="17"/>
                  <a:pt x="16" y="17"/>
                </a:cubicBezTo>
                <a:cubicBezTo>
                  <a:pt x="15" y="17"/>
                  <a:pt x="14" y="17"/>
                  <a:pt x="13" y="17"/>
                </a:cubicBezTo>
                <a:cubicBezTo>
                  <a:pt x="13" y="18"/>
                  <a:pt x="13" y="18"/>
                  <a:pt x="12" y="18"/>
                </a:cubicBezTo>
                <a:cubicBezTo>
                  <a:pt x="12" y="18"/>
                  <a:pt x="11" y="17"/>
                  <a:pt x="11" y="17"/>
                </a:cubicBezTo>
                <a:cubicBezTo>
                  <a:pt x="10" y="17"/>
                  <a:pt x="8" y="17"/>
                  <a:pt x="8" y="17"/>
                </a:cubicBezTo>
                <a:cubicBezTo>
                  <a:pt x="8" y="17"/>
                  <a:pt x="7" y="16"/>
                  <a:pt x="6" y="15"/>
                </a:cubicBezTo>
                <a:cubicBezTo>
                  <a:pt x="6" y="15"/>
                  <a:pt x="5" y="14"/>
                  <a:pt x="5" y="14"/>
                </a:cubicBezTo>
                <a:cubicBezTo>
                  <a:pt x="5" y="13"/>
                  <a:pt x="4" y="13"/>
                  <a:pt x="4" y="13"/>
                </a:cubicBezTo>
                <a:cubicBezTo>
                  <a:pt x="5" y="12"/>
                  <a:pt x="5" y="12"/>
                  <a:pt x="5" y="11"/>
                </a:cubicBezTo>
                <a:cubicBezTo>
                  <a:pt x="4" y="11"/>
                  <a:pt x="4" y="11"/>
                  <a:pt x="4" y="10"/>
                </a:cubicBezTo>
                <a:cubicBezTo>
                  <a:pt x="3" y="10"/>
                  <a:pt x="3" y="9"/>
                  <a:pt x="3" y="9"/>
                </a:cubicBezTo>
                <a:cubicBezTo>
                  <a:pt x="2" y="8"/>
                  <a:pt x="2" y="8"/>
                  <a:pt x="1" y="7"/>
                </a:cubicBezTo>
                <a:cubicBezTo>
                  <a:pt x="0" y="7"/>
                  <a:pt x="0" y="7"/>
                  <a:pt x="0" y="7"/>
                </a:cubicBezTo>
                <a:cubicBezTo>
                  <a:pt x="0" y="6"/>
                  <a:pt x="0" y="6"/>
                  <a:pt x="0" y="6"/>
                </a:cubicBezTo>
                <a:cubicBezTo>
                  <a:pt x="0" y="6"/>
                  <a:pt x="1" y="5"/>
                  <a:pt x="1" y="5"/>
                </a:cubicBezTo>
                <a:cubicBezTo>
                  <a:pt x="1" y="4"/>
                  <a:pt x="3" y="4"/>
                  <a:pt x="3" y="4"/>
                </a:cubicBezTo>
                <a:cubicBezTo>
                  <a:pt x="4" y="5"/>
                  <a:pt x="5" y="5"/>
                  <a:pt x="5" y="5"/>
                </a:cubicBezTo>
                <a:cubicBezTo>
                  <a:pt x="5" y="5"/>
                  <a:pt x="6" y="4"/>
                  <a:pt x="6" y="4"/>
                </a:cubicBezTo>
                <a:cubicBezTo>
                  <a:pt x="7" y="4"/>
                  <a:pt x="7" y="5"/>
                  <a:pt x="7" y="5"/>
                </a:cubicBezTo>
                <a:cubicBezTo>
                  <a:pt x="8" y="4"/>
                  <a:pt x="8" y="4"/>
                  <a:pt x="9" y="4"/>
                </a:cubicBezTo>
                <a:cubicBezTo>
                  <a:pt x="9" y="4"/>
                  <a:pt x="10" y="5"/>
                  <a:pt x="11" y="4"/>
                </a:cubicBezTo>
                <a:cubicBezTo>
                  <a:pt x="12" y="4"/>
                  <a:pt x="13" y="3"/>
                  <a:pt x="13" y="3"/>
                </a:cubicBezTo>
                <a:cubicBezTo>
                  <a:pt x="14" y="3"/>
                  <a:pt x="15" y="3"/>
                  <a:pt x="15" y="3"/>
                </a:cubicBezTo>
                <a:cubicBezTo>
                  <a:pt x="15" y="3"/>
                  <a:pt x="17" y="1"/>
                  <a:pt x="17" y="1"/>
                </a:cubicBezTo>
                <a:cubicBezTo>
                  <a:pt x="17" y="0"/>
                  <a:pt x="17" y="1"/>
                  <a:pt x="19" y="0"/>
                </a:cubicBezTo>
                <a:cubicBezTo>
                  <a:pt x="20" y="0"/>
                  <a:pt x="21" y="0"/>
                  <a:pt x="21" y="0"/>
                </a:cubicBezTo>
                <a:cubicBezTo>
                  <a:pt x="21" y="0"/>
                  <a:pt x="22" y="1"/>
                  <a:pt x="22" y="1"/>
                </a:cubicBezTo>
                <a:cubicBezTo>
                  <a:pt x="22" y="1"/>
                  <a:pt x="24" y="2"/>
                  <a:pt x="25" y="2"/>
                </a:cubicBezTo>
                <a:cubicBezTo>
                  <a:pt x="25" y="2"/>
                  <a:pt x="27" y="2"/>
                  <a:pt x="28" y="3"/>
                </a:cubicBezTo>
                <a:cubicBezTo>
                  <a:pt x="28" y="3"/>
                  <a:pt x="30" y="2"/>
                  <a:pt x="30" y="2"/>
                </a:cubicBezTo>
                <a:cubicBezTo>
                  <a:pt x="30" y="2"/>
                  <a:pt x="30" y="4"/>
                  <a:pt x="30" y="4"/>
                </a:cubicBezTo>
                <a:cubicBezTo>
                  <a:pt x="29" y="5"/>
                  <a:pt x="29" y="6"/>
                  <a:pt x="29" y="6"/>
                </a:cubicBezTo>
                <a:cubicBezTo>
                  <a:pt x="29" y="7"/>
                  <a:pt x="30" y="8"/>
                  <a:pt x="30" y="8"/>
                </a:cubicBezTo>
                <a:cubicBezTo>
                  <a:pt x="30" y="9"/>
                  <a:pt x="35" y="11"/>
                  <a:pt x="36" y="11"/>
                </a:cubicBezTo>
                <a:cubicBezTo>
                  <a:pt x="37" y="12"/>
                  <a:pt x="38" y="11"/>
                  <a:pt x="39" y="11"/>
                </a:cubicBezTo>
                <a:cubicBezTo>
                  <a:pt x="39" y="12"/>
                  <a:pt x="40" y="12"/>
                  <a:pt x="40" y="12"/>
                </a:cubicBezTo>
                <a:cubicBezTo>
                  <a:pt x="40" y="12"/>
                  <a:pt x="40" y="12"/>
                  <a:pt x="40" y="12"/>
                </a:cubicBezTo>
                <a:cubicBezTo>
                  <a:pt x="40" y="13"/>
                  <a:pt x="40" y="13"/>
                  <a:pt x="40" y="13"/>
                </a:cubicBezTo>
                <a:cubicBezTo>
                  <a:pt x="39" y="14"/>
                  <a:pt x="38" y="13"/>
                  <a:pt x="38" y="14"/>
                </a:cubicBezTo>
                <a:cubicBezTo>
                  <a:pt x="38" y="14"/>
                  <a:pt x="37" y="14"/>
                  <a:pt x="37" y="14"/>
                </a:cubicBezTo>
                <a:cubicBezTo>
                  <a:pt x="36" y="14"/>
                  <a:pt x="35" y="14"/>
                  <a:pt x="35" y="14"/>
                </a:cubicBezTo>
                <a:cubicBezTo>
                  <a:pt x="35" y="15"/>
                  <a:pt x="35" y="16"/>
                  <a:pt x="35" y="16"/>
                </a:cubicBezTo>
                <a:cubicBezTo>
                  <a:pt x="34" y="16"/>
                  <a:pt x="34" y="17"/>
                  <a:pt x="34" y="17"/>
                </a:cubicBezTo>
                <a:cubicBezTo>
                  <a:pt x="33" y="17"/>
                  <a:pt x="33" y="16"/>
                  <a:pt x="32" y="17"/>
                </a:cubicBezTo>
                <a:cubicBezTo>
                  <a:pt x="32" y="17"/>
                  <a:pt x="31" y="17"/>
                  <a:pt x="31" y="17"/>
                </a:cubicBezTo>
                <a:cubicBezTo>
                  <a:pt x="31" y="17"/>
                  <a:pt x="30" y="16"/>
                  <a:pt x="30" y="17"/>
                </a:cubicBezTo>
                <a:cubicBezTo>
                  <a:pt x="30" y="18"/>
                  <a:pt x="30" y="21"/>
                  <a:pt x="30" y="22"/>
                </a:cubicBezTo>
                <a:cubicBezTo>
                  <a:pt x="30" y="22"/>
                  <a:pt x="29" y="23"/>
                  <a:pt x="29" y="23"/>
                </a:cubicBezTo>
                <a:cubicBezTo>
                  <a:pt x="28" y="23"/>
                  <a:pt x="29" y="24"/>
                  <a:pt x="28" y="24"/>
                </a:cubicBezTo>
                <a:cubicBezTo>
                  <a:pt x="28" y="24"/>
                  <a:pt x="27" y="24"/>
                  <a:pt x="26" y="24"/>
                </a:cubicBezTo>
                <a:cubicBezTo>
                  <a:pt x="26" y="24"/>
                  <a:pt x="26" y="25"/>
                  <a:pt x="26" y="26"/>
                </a:cubicBezTo>
                <a:cubicBezTo>
                  <a:pt x="26" y="26"/>
                  <a:pt x="25" y="27"/>
                  <a:pt x="26" y="27"/>
                </a:cubicBezTo>
                <a:cubicBezTo>
                  <a:pt x="26" y="27"/>
                  <a:pt x="26" y="28"/>
                  <a:pt x="26" y="28"/>
                </a:cubicBezTo>
                <a:cubicBezTo>
                  <a:pt x="26" y="28"/>
                  <a:pt x="26" y="29"/>
                  <a:pt x="26" y="29"/>
                </a:cubicBezTo>
                <a:cubicBezTo>
                  <a:pt x="26" y="30"/>
                  <a:pt x="25" y="30"/>
                  <a:pt x="25" y="31"/>
                </a:cubicBezTo>
                <a:cubicBezTo>
                  <a:pt x="25" y="31"/>
                  <a:pt x="25" y="31"/>
                  <a:pt x="25" y="32"/>
                </a:cubicBezTo>
                <a:cubicBezTo>
                  <a:pt x="25" y="32"/>
                  <a:pt x="26" y="32"/>
                  <a:pt x="26" y="32"/>
                </a:cubicBezTo>
                <a:cubicBezTo>
                  <a:pt x="26" y="32"/>
                  <a:pt x="26" y="33"/>
                  <a:pt x="26" y="33"/>
                </a:cubicBezTo>
                <a:cubicBezTo>
                  <a:pt x="26" y="33"/>
                  <a:pt x="25" y="33"/>
                  <a:pt x="26" y="34"/>
                </a:cubicBezTo>
                <a:cubicBezTo>
                  <a:pt x="26" y="34"/>
                  <a:pt x="27" y="34"/>
                  <a:pt x="28" y="34"/>
                </a:cubicBezTo>
                <a:cubicBezTo>
                  <a:pt x="28" y="35"/>
                  <a:pt x="28" y="35"/>
                  <a:pt x="29" y="35"/>
                </a:cubicBezTo>
                <a:cubicBezTo>
                  <a:pt x="29" y="36"/>
                  <a:pt x="30" y="36"/>
                  <a:pt x="31" y="37"/>
                </a:cubicBezTo>
                <a:cubicBezTo>
                  <a:pt x="31" y="37"/>
                  <a:pt x="31" y="37"/>
                  <a:pt x="32" y="37"/>
                </a:cubicBezTo>
                <a:cubicBezTo>
                  <a:pt x="32" y="37"/>
                  <a:pt x="32" y="40"/>
                  <a:pt x="32" y="40"/>
                </a:cubicBezTo>
                <a:cubicBezTo>
                  <a:pt x="32" y="41"/>
                  <a:pt x="33" y="42"/>
                  <a:pt x="33" y="42"/>
                </a:cubicBezTo>
                <a:cubicBezTo>
                  <a:pt x="34" y="43"/>
                  <a:pt x="38" y="46"/>
                  <a:pt x="39" y="46"/>
                </a:cubicBezTo>
                <a:cubicBezTo>
                  <a:pt x="40" y="46"/>
                  <a:pt x="41" y="47"/>
                  <a:pt x="42" y="47"/>
                </a:cubicBezTo>
                <a:cubicBezTo>
                  <a:pt x="42" y="48"/>
                  <a:pt x="43" y="49"/>
                  <a:pt x="44" y="49"/>
                </a:cubicBezTo>
                <a:cubicBezTo>
                  <a:pt x="44" y="50"/>
                  <a:pt x="44" y="50"/>
                  <a:pt x="45" y="50"/>
                </a:cubicBezTo>
                <a:cubicBezTo>
                  <a:pt x="46" y="51"/>
                  <a:pt x="47" y="52"/>
                  <a:pt x="48" y="53"/>
                </a:cubicBezTo>
                <a:cubicBezTo>
                  <a:pt x="49" y="54"/>
                  <a:pt x="48" y="54"/>
                  <a:pt x="49" y="55"/>
                </a:cubicBezTo>
                <a:cubicBezTo>
                  <a:pt x="49" y="56"/>
                  <a:pt x="50" y="57"/>
                  <a:pt x="50" y="57"/>
                </a:cubicBezTo>
                <a:cubicBezTo>
                  <a:pt x="50" y="58"/>
                  <a:pt x="50" y="59"/>
                  <a:pt x="51" y="59"/>
                </a:cubicBezTo>
                <a:cubicBezTo>
                  <a:pt x="51" y="60"/>
                  <a:pt x="51" y="60"/>
                  <a:pt x="51" y="61"/>
                </a:cubicBezTo>
                <a:cubicBezTo>
                  <a:pt x="52" y="61"/>
                  <a:pt x="52" y="63"/>
                  <a:pt x="52" y="64"/>
                </a:cubicBezTo>
                <a:cubicBezTo>
                  <a:pt x="53" y="64"/>
                  <a:pt x="53" y="65"/>
                  <a:pt x="53" y="65"/>
                </a:cubicBezTo>
                <a:cubicBezTo>
                  <a:pt x="53" y="66"/>
                  <a:pt x="53" y="66"/>
                  <a:pt x="53" y="67"/>
                </a:cubicBezTo>
                <a:cubicBezTo>
                  <a:pt x="53" y="68"/>
                  <a:pt x="53" y="68"/>
                  <a:pt x="53" y="69"/>
                </a:cubicBezTo>
                <a:cubicBezTo>
                  <a:pt x="53" y="69"/>
                  <a:pt x="53" y="70"/>
                  <a:pt x="54" y="71"/>
                </a:cubicBezTo>
                <a:cubicBezTo>
                  <a:pt x="54" y="71"/>
                  <a:pt x="54" y="71"/>
                  <a:pt x="55" y="72"/>
                </a:cubicBezTo>
                <a:cubicBezTo>
                  <a:pt x="56" y="74"/>
                  <a:pt x="56" y="74"/>
                  <a:pt x="56" y="74"/>
                </a:cubicBezTo>
                <a:close/>
                <a:moveTo>
                  <a:pt x="18" y="91"/>
                </a:moveTo>
                <a:cubicBezTo>
                  <a:pt x="18" y="92"/>
                  <a:pt x="19" y="92"/>
                  <a:pt x="19" y="92"/>
                </a:cubicBezTo>
                <a:cubicBezTo>
                  <a:pt x="19" y="92"/>
                  <a:pt x="18" y="92"/>
                  <a:pt x="19" y="93"/>
                </a:cubicBezTo>
                <a:cubicBezTo>
                  <a:pt x="19" y="93"/>
                  <a:pt x="18" y="94"/>
                  <a:pt x="19" y="94"/>
                </a:cubicBezTo>
                <a:cubicBezTo>
                  <a:pt x="20" y="94"/>
                  <a:pt x="20" y="94"/>
                  <a:pt x="20" y="93"/>
                </a:cubicBezTo>
                <a:cubicBezTo>
                  <a:pt x="20" y="92"/>
                  <a:pt x="20" y="92"/>
                  <a:pt x="20" y="91"/>
                </a:cubicBezTo>
                <a:cubicBezTo>
                  <a:pt x="20" y="91"/>
                  <a:pt x="20" y="91"/>
                  <a:pt x="20" y="91"/>
                </a:cubicBezTo>
                <a:cubicBezTo>
                  <a:pt x="19" y="91"/>
                  <a:pt x="19" y="91"/>
                  <a:pt x="19" y="91"/>
                </a:cubicBezTo>
                <a:cubicBezTo>
                  <a:pt x="18" y="91"/>
                  <a:pt x="18" y="91"/>
                  <a:pt x="18" y="91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19" name="Freeform 826">
            <a:extLst>
              <a:ext uri="{FF2B5EF4-FFF2-40B4-BE49-F238E27FC236}">
                <a16:creationId xmlns:a16="http://schemas.microsoft.com/office/drawing/2014/main" id="{2C8F64A8-1139-210E-F112-D52089FC25AF}"/>
              </a:ext>
            </a:extLst>
          </p:cNvPr>
          <p:cNvSpPr>
            <a:spLocks/>
          </p:cNvSpPr>
          <p:nvPr/>
        </p:nvSpPr>
        <p:spPr bwMode="auto">
          <a:xfrm>
            <a:off x="3921066" y="3521437"/>
            <a:ext cx="247650" cy="143760"/>
          </a:xfrm>
          <a:custGeom>
            <a:avLst/>
            <a:gdLst>
              <a:gd name="T0" fmla="*/ 80 w 116"/>
              <a:gd name="T1" fmla="*/ 76 h 76"/>
              <a:gd name="T2" fmla="*/ 82 w 116"/>
              <a:gd name="T3" fmla="*/ 70 h 76"/>
              <a:gd name="T4" fmla="*/ 84 w 116"/>
              <a:gd name="T5" fmla="*/ 67 h 76"/>
              <a:gd name="T6" fmla="*/ 82 w 116"/>
              <a:gd name="T7" fmla="*/ 62 h 76"/>
              <a:gd name="T8" fmla="*/ 79 w 116"/>
              <a:gd name="T9" fmla="*/ 60 h 76"/>
              <a:gd name="T10" fmla="*/ 77 w 116"/>
              <a:gd name="T11" fmla="*/ 57 h 76"/>
              <a:gd name="T12" fmla="*/ 81 w 116"/>
              <a:gd name="T13" fmla="*/ 54 h 76"/>
              <a:gd name="T14" fmla="*/ 85 w 116"/>
              <a:gd name="T15" fmla="*/ 54 h 76"/>
              <a:gd name="T16" fmla="*/ 87 w 116"/>
              <a:gd name="T17" fmla="*/ 51 h 76"/>
              <a:gd name="T18" fmla="*/ 89 w 116"/>
              <a:gd name="T19" fmla="*/ 50 h 76"/>
              <a:gd name="T20" fmla="*/ 89 w 116"/>
              <a:gd name="T21" fmla="*/ 46 h 76"/>
              <a:gd name="T22" fmla="*/ 91 w 116"/>
              <a:gd name="T23" fmla="*/ 44 h 76"/>
              <a:gd name="T24" fmla="*/ 97 w 116"/>
              <a:gd name="T25" fmla="*/ 43 h 76"/>
              <a:gd name="T26" fmla="*/ 99 w 116"/>
              <a:gd name="T27" fmla="*/ 43 h 76"/>
              <a:gd name="T28" fmla="*/ 98 w 116"/>
              <a:gd name="T29" fmla="*/ 47 h 76"/>
              <a:gd name="T30" fmla="*/ 100 w 116"/>
              <a:gd name="T31" fmla="*/ 50 h 76"/>
              <a:gd name="T32" fmla="*/ 102 w 116"/>
              <a:gd name="T33" fmla="*/ 51 h 76"/>
              <a:gd name="T34" fmla="*/ 102 w 116"/>
              <a:gd name="T35" fmla="*/ 49 h 76"/>
              <a:gd name="T36" fmla="*/ 105 w 116"/>
              <a:gd name="T37" fmla="*/ 49 h 76"/>
              <a:gd name="T38" fmla="*/ 109 w 116"/>
              <a:gd name="T39" fmla="*/ 47 h 76"/>
              <a:gd name="T40" fmla="*/ 112 w 116"/>
              <a:gd name="T41" fmla="*/ 46 h 76"/>
              <a:gd name="T42" fmla="*/ 116 w 116"/>
              <a:gd name="T43" fmla="*/ 45 h 76"/>
              <a:gd name="T44" fmla="*/ 111 w 116"/>
              <a:gd name="T45" fmla="*/ 42 h 76"/>
              <a:gd name="T46" fmla="*/ 107 w 116"/>
              <a:gd name="T47" fmla="*/ 40 h 76"/>
              <a:gd name="T48" fmla="*/ 105 w 116"/>
              <a:gd name="T49" fmla="*/ 40 h 76"/>
              <a:gd name="T50" fmla="*/ 102 w 116"/>
              <a:gd name="T51" fmla="*/ 41 h 76"/>
              <a:gd name="T52" fmla="*/ 98 w 116"/>
              <a:gd name="T53" fmla="*/ 38 h 76"/>
              <a:gd name="T54" fmla="*/ 100 w 116"/>
              <a:gd name="T55" fmla="*/ 34 h 76"/>
              <a:gd name="T56" fmla="*/ 101 w 116"/>
              <a:gd name="T57" fmla="*/ 31 h 76"/>
              <a:gd name="T58" fmla="*/ 94 w 116"/>
              <a:gd name="T59" fmla="*/ 36 h 76"/>
              <a:gd name="T60" fmla="*/ 88 w 116"/>
              <a:gd name="T61" fmla="*/ 39 h 76"/>
              <a:gd name="T62" fmla="*/ 84 w 116"/>
              <a:gd name="T63" fmla="*/ 43 h 76"/>
              <a:gd name="T64" fmla="*/ 85 w 116"/>
              <a:gd name="T65" fmla="*/ 46 h 76"/>
              <a:gd name="T66" fmla="*/ 81 w 116"/>
              <a:gd name="T67" fmla="*/ 41 h 76"/>
              <a:gd name="T68" fmla="*/ 68 w 116"/>
              <a:gd name="T69" fmla="*/ 34 h 76"/>
              <a:gd name="T70" fmla="*/ 68 w 116"/>
              <a:gd name="T71" fmla="*/ 24 h 76"/>
              <a:gd name="T72" fmla="*/ 64 w 116"/>
              <a:gd name="T73" fmla="*/ 21 h 76"/>
              <a:gd name="T74" fmla="*/ 54 w 116"/>
              <a:gd name="T75" fmla="*/ 18 h 76"/>
              <a:gd name="T76" fmla="*/ 35 w 116"/>
              <a:gd name="T77" fmla="*/ 13 h 76"/>
              <a:gd name="T78" fmla="*/ 17 w 116"/>
              <a:gd name="T79" fmla="*/ 0 h 76"/>
              <a:gd name="T80" fmla="*/ 6 w 116"/>
              <a:gd name="T81" fmla="*/ 40 h 76"/>
              <a:gd name="T82" fmla="*/ 7 w 116"/>
              <a:gd name="T83" fmla="*/ 38 h 76"/>
              <a:gd name="T84" fmla="*/ 12 w 116"/>
              <a:gd name="T85" fmla="*/ 32 h 76"/>
              <a:gd name="T86" fmla="*/ 15 w 116"/>
              <a:gd name="T87" fmla="*/ 28 h 76"/>
              <a:gd name="T88" fmla="*/ 18 w 116"/>
              <a:gd name="T89" fmla="*/ 26 h 76"/>
              <a:gd name="T90" fmla="*/ 27 w 116"/>
              <a:gd name="T91" fmla="*/ 32 h 76"/>
              <a:gd name="T92" fmla="*/ 29 w 116"/>
              <a:gd name="T93" fmla="*/ 35 h 76"/>
              <a:gd name="T94" fmla="*/ 28 w 116"/>
              <a:gd name="T95" fmla="*/ 37 h 76"/>
              <a:gd name="T96" fmla="*/ 29 w 116"/>
              <a:gd name="T97" fmla="*/ 40 h 76"/>
              <a:gd name="T98" fmla="*/ 34 w 116"/>
              <a:gd name="T99" fmla="*/ 40 h 76"/>
              <a:gd name="T100" fmla="*/ 37 w 116"/>
              <a:gd name="T101" fmla="*/ 40 h 76"/>
              <a:gd name="T102" fmla="*/ 43 w 116"/>
              <a:gd name="T103" fmla="*/ 48 h 76"/>
              <a:gd name="T104" fmla="*/ 64 w 116"/>
              <a:gd name="T105" fmla="*/ 66 h 76"/>
              <a:gd name="T106" fmla="*/ 72 w 116"/>
              <a:gd name="T107" fmla="*/ 68 h 76"/>
              <a:gd name="T108" fmla="*/ 71 w 116"/>
              <a:gd name="T109" fmla="*/ 74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16" h="76">
                <a:moveTo>
                  <a:pt x="76" y="76"/>
                </a:moveTo>
                <a:cubicBezTo>
                  <a:pt x="78" y="75"/>
                  <a:pt x="78" y="75"/>
                  <a:pt x="78" y="75"/>
                </a:cubicBezTo>
                <a:cubicBezTo>
                  <a:pt x="80" y="76"/>
                  <a:pt x="80" y="76"/>
                  <a:pt x="80" y="76"/>
                </a:cubicBezTo>
                <a:cubicBezTo>
                  <a:pt x="80" y="73"/>
                  <a:pt x="80" y="73"/>
                  <a:pt x="80" y="73"/>
                </a:cubicBezTo>
                <a:cubicBezTo>
                  <a:pt x="80" y="73"/>
                  <a:pt x="81" y="73"/>
                  <a:pt x="81" y="72"/>
                </a:cubicBezTo>
                <a:cubicBezTo>
                  <a:pt x="81" y="72"/>
                  <a:pt x="82" y="70"/>
                  <a:pt x="82" y="70"/>
                </a:cubicBezTo>
                <a:cubicBezTo>
                  <a:pt x="83" y="69"/>
                  <a:pt x="83" y="69"/>
                  <a:pt x="83" y="69"/>
                </a:cubicBezTo>
                <a:cubicBezTo>
                  <a:pt x="83" y="69"/>
                  <a:pt x="84" y="69"/>
                  <a:pt x="84" y="69"/>
                </a:cubicBezTo>
                <a:cubicBezTo>
                  <a:pt x="84" y="69"/>
                  <a:pt x="84" y="67"/>
                  <a:pt x="84" y="67"/>
                </a:cubicBezTo>
                <a:cubicBezTo>
                  <a:pt x="84" y="67"/>
                  <a:pt x="82" y="65"/>
                  <a:pt x="82" y="65"/>
                </a:cubicBezTo>
                <a:cubicBezTo>
                  <a:pt x="82" y="65"/>
                  <a:pt x="81" y="62"/>
                  <a:pt x="81" y="62"/>
                </a:cubicBezTo>
                <a:cubicBezTo>
                  <a:pt x="81" y="62"/>
                  <a:pt x="82" y="62"/>
                  <a:pt x="82" y="62"/>
                </a:cubicBezTo>
                <a:cubicBezTo>
                  <a:pt x="82" y="61"/>
                  <a:pt x="82" y="60"/>
                  <a:pt x="82" y="60"/>
                </a:cubicBezTo>
                <a:cubicBezTo>
                  <a:pt x="81" y="60"/>
                  <a:pt x="81" y="60"/>
                  <a:pt x="81" y="60"/>
                </a:cubicBezTo>
                <a:cubicBezTo>
                  <a:pt x="79" y="60"/>
                  <a:pt x="79" y="60"/>
                  <a:pt x="79" y="60"/>
                </a:cubicBezTo>
                <a:cubicBezTo>
                  <a:pt x="79" y="60"/>
                  <a:pt x="79" y="59"/>
                  <a:pt x="79" y="59"/>
                </a:cubicBezTo>
                <a:cubicBezTo>
                  <a:pt x="78" y="59"/>
                  <a:pt x="77" y="58"/>
                  <a:pt x="77" y="58"/>
                </a:cubicBezTo>
                <a:cubicBezTo>
                  <a:pt x="77" y="58"/>
                  <a:pt x="77" y="57"/>
                  <a:pt x="77" y="57"/>
                </a:cubicBezTo>
                <a:cubicBezTo>
                  <a:pt x="77" y="56"/>
                  <a:pt x="78" y="55"/>
                  <a:pt x="78" y="55"/>
                </a:cubicBezTo>
                <a:cubicBezTo>
                  <a:pt x="78" y="55"/>
                  <a:pt x="79" y="54"/>
                  <a:pt x="79" y="54"/>
                </a:cubicBezTo>
                <a:cubicBezTo>
                  <a:pt x="79" y="54"/>
                  <a:pt x="81" y="54"/>
                  <a:pt x="81" y="54"/>
                </a:cubicBezTo>
                <a:cubicBezTo>
                  <a:pt x="81" y="54"/>
                  <a:pt x="83" y="55"/>
                  <a:pt x="83" y="55"/>
                </a:cubicBezTo>
                <a:cubicBezTo>
                  <a:pt x="84" y="55"/>
                  <a:pt x="84" y="55"/>
                  <a:pt x="84" y="55"/>
                </a:cubicBezTo>
                <a:cubicBezTo>
                  <a:pt x="84" y="55"/>
                  <a:pt x="84" y="55"/>
                  <a:pt x="85" y="54"/>
                </a:cubicBezTo>
                <a:cubicBezTo>
                  <a:pt x="85" y="53"/>
                  <a:pt x="86" y="53"/>
                  <a:pt x="86" y="53"/>
                </a:cubicBezTo>
                <a:cubicBezTo>
                  <a:pt x="86" y="52"/>
                  <a:pt x="87" y="51"/>
                  <a:pt x="87" y="51"/>
                </a:cubicBezTo>
                <a:cubicBezTo>
                  <a:pt x="87" y="51"/>
                  <a:pt x="87" y="51"/>
                  <a:pt x="87" y="51"/>
                </a:cubicBezTo>
                <a:cubicBezTo>
                  <a:pt x="86" y="51"/>
                  <a:pt x="85" y="50"/>
                  <a:pt x="85" y="50"/>
                </a:cubicBezTo>
                <a:cubicBezTo>
                  <a:pt x="87" y="50"/>
                  <a:pt x="87" y="50"/>
                  <a:pt x="87" y="50"/>
                </a:cubicBezTo>
                <a:cubicBezTo>
                  <a:pt x="89" y="50"/>
                  <a:pt x="89" y="50"/>
                  <a:pt x="89" y="50"/>
                </a:cubicBezTo>
                <a:cubicBezTo>
                  <a:pt x="90" y="49"/>
                  <a:pt x="90" y="49"/>
                  <a:pt x="90" y="49"/>
                </a:cubicBezTo>
                <a:cubicBezTo>
                  <a:pt x="90" y="47"/>
                  <a:pt x="90" y="47"/>
                  <a:pt x="90" y="47"/>
                </a:cubicBezTo>
                <a:cubicBezTo>
                  <a:pt x="89" y="46"/>
                  <a:pt x="89" y="46"/>
                  <a:pt x="89" y="46"/>
                </a:cubicBezTo>
                <a:cubicBezTo>
                  <a:pt x="90" y="46"/>
                  <a:pt x="90" y="46"/>
                  <a:pt x="90" y="46"/>
                </a:cubicBezTo>
                <a:cubicBezTo>
                  <a:pt x="90" y="46"/>
                  <a:pt x="90" y="45"/>
                  <a:pt x="90" y="45"/>
                </a:cubicBezTo>
                <a:cubicBezTo>
                  <a:pt x="90" y="44"/>
                  <a:pt x="91" y="44"/>
                  <a:pt x="91" y="44"/>
                </a:cubicBezTo>
                <a:cubicBezTo>
                  <a:pt x="92" y="45"/>
                  <a:pt x="92" y="45"/>
                  <a:pt x="92" y="45"/>
                </a:cubicBezTo>
                <a:cubicBezTo>
                  <a:pt x="92" y="45"/>
                  <a:pt x="93" y="46"/>
                  <a:pt x="93" y="45"/>
                </a:cubicBezTo>
                <a:cubicBezTo>
                  <a:pt x="93" y="45"/>
                  <a:pt x="97" y="43"/>
                  <a:pt x="97" y="43"/>
                </a:cubicBezTo>
                <a:cubicBezTo>
                  <a:pt x="98" y="42"/>
                  <a:pt x="98" y="42"/>
                  <a:pt x="98" y="42"/>
                </a:cubicBezTo>
                <a:cubicBezTo>
                  <a:pt x="98" y="43"/>
                  <a:pt x="98" y="43"/>
                  <a:pt x="98" y="43"/>
                </a:cubicBezTo>
                <a:cubicBezTo>
                  <a:pt x="99" y="43"/>
                  <a:pt x="99" y="43"/>
                  <a:pt x="99" y="43"/>
                </a:cubicBezTo>
                <a:cubicBezTo>
                  <a:pt x="99" y="43"/>
                  <a:pt x="99" y="44"/>
                  <a:pt x="99" y="44"/>
                </a:cubicBezTo>
                <a:cubicBezTo>
                  <a:pt x="99" y="44"/>
                  <a:pt x="100" y="45"/>
                  <a:pt x="100" y="45"/>
                </a:cubicBezTo>
                <a:cubicBezTo>
                  <a:pt x="98" y="47"/>
                  <a:pt x="98" y="47"/>
                  <a:pt x="98" y="47"/>
                </a:cubicBezTo>
                <a:cubicBezTo>
                  <a:pt x="98" y="48"/>
                  <a:pt x="98" y="48"/>
                  <a:pt x="98" y="48"/>
                </a:cubicBezTo>
                <a:cubicBezTo>
                  <a:pt x="99" y="49"/>
                  <a:pt x="99" y="49"/>
                  <a:pt x="99" y="49"/>
                </a:cubicBezTo>
                <a:cubicBezTo>
                  <a:pt x="100" y="50"/>
                  <a:pt x="100" y="50"/>
                  <a:pt x="100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1" y="50"/>
                  <a:pt x="101" y="50"/>
                  <a:pt x="101" y="50"/>
                </a:cubicBezTo>
                <a:cubicBezTo>
                  <a:pt x="102" y="50"/>
                  <a:pt x="102" y="51"/>
                  <a:pt x="102" y="51"/>
                </a:cubicBezTo>
                <a:cubicBezTo>
                  <a:pt x="102" y="51"/>
                  <a:pt x="102" y="52"/>
                  <a:pt x="102" y="52"/>
                </a:cubicBezTo>
                <a:cubicBezTo>
                  <a:pt x="102" y="52"/>
                  <a:pt x="102" y="51"/>
                  <a:pt x="102" y="51"/>
                </a:cubicBezTo>
                <a:cubicBezTo>
                  <a:pt x="103" y="50"/>
                  <a:pt x="102" y="49"/>
                  <a:pt x="102" y="49"/>
                </a:cubicBezTo>
                <a:cubicBezTo>
                  <a:pt x="102" y="49"/>
                  <a:pt x="102" y="48"/>
                  <a:pt x="102" y="48"/>
                </a:cubicBezTo>
                <a:cubicBezTo>
                  <a:pt x="103" y="48"/>
                  <a:pt x="104" y="48"/>
                  <a:pt x="104" y="48"/>
                </a:cubicBezTo>
                <a:cubicBezTo>
                  <a:pt x="104" y="48"/>
                  <a:pt x="105" y="49"/>
                  <a:pt x="105" y="49"/>
                </a:cubicBezTo>
                <a:cubicBezTo>
                  <a:pt x="105" y="49"/>
                  <a:pt x="106" y="50"/>
                  <a:pt x="106" y="50"/>
                </a:cubicBezTo>
                <a:cubicBezTo>
                  <a:pt x="107" y="49"/>
                  <a:pt x="108" y="49"/>
                  <a:pt x="108" y="49"/>
                </a:cubicBezTo>
                <a:cubicBezTo>
                  <a:pt x="108" y="48"/>
                  <a:pt x="109" y="48"/>
                  <a:pt x="109" y="47"/>
                </a:cubicBezTo>
                <a:cubicBezTo>
                  <a:pt x="109" y="47"/>
                  <a:pt x="111" y="47"/>
                  <a:pt x="111" y="47"/>
                </a:cubicBezTo>
                <a:cubicBezTo>
                  <a:pt x="111" y="46"/>
                  <a:pt x="111" y="46"/>
                  <a:pt x="111" y="46"/>
                </a:cubicBezTo>
                <a:cubicBezTo>
                  <a:pt x="111" y="46"/>
                  <a:pt x="112" y="46"/>
                  <a:pt x="112" y="46"/>
                </a:cubicBezTo>
                <a:cubicBezTo>
                  <a:pt x="113" y="46"/>
                  <a:pt x="113" y="47"/>
                  <a:pt x="113" y="47"/>
                </a:cubicBezTo>
                <a:cubicBezTo>
                  <a:pt x="113" y="46"/>
                  <a:pt x="114" y="45"/>
                  <a:pt x="114" y="45"/>
                </a:cubicBezTo>
                <a:cubicBezTo>
                  <a:pt x="114" y="45"/>
                  <a:pt x="116" y="45"/>
                  <a:pt x="116" y="45"/>
                </a:cubicBezTo>
                <a:cubicBezTo>
                  <a:pt x="115" y="44"/>
                  <a:pt x="115" y="44"/>
                  <a:pt x="115" y="44"/>
                </a:cubicBezTo>
                <a:cubicBezTo>
                  <a:pt x="115" y="44"/>
                  <a:pt x="113" y="44"/>
                  <a:pt x="113" y="44"/>
                </a:cubicBezTo>
                <a:cubicBezTo>
                  <a:pt x="112" y="44"/>
                  <a:pt x="111" y="43"/>
                  <a:pt x="111" y="42"/>
                </a:cubicBezTo>
                <a:cubicBezTo>
                  <a:pt x="111" y="42"/>
                  <a:pt x="109" y="42"/>
                  <a:pt x="109" y="42"/>
                </a:cubicBezTo>
                <a:cubicBezTo>
                  <a:pt x="109" y="42"/>
                  <a:pt x="110" y="41"/>
                  <a:pt x="109" y="41"/>
                </a:cubicBezTo>
                <a:cubicBezTo>
                  <a:pt x="108" y="40"/>
                  <a:pt x="107" y="41"/>
                  <a:pt x="107" y="40"/>
                </a:cubicBezTo>
                <a:cubicBezTo>
                  <a:pt x="107" y="40"/>
                  <a:pt x="107" y="39"/>
                  <a:pt x="107" y="38"/>
                </a:cubicBezTo>
                <a:cubicBezTo>
                  <a:pt x="106" y="38"/>
                  <a:pt x="105" y="38"/>
                  <a:pt x="105" y="38"/>
                </a:cubicBezTo>
                <a:cubicBezTo>
                  <a:pt x="105" y="38"/>
                  <a:pt x="105" y="40"/>
                  <a:pt x="105" y="40"/>
                </a:cubicBezTo>
                <a:cubicBezTo>
                  <a:pt x="104" y="40"/>
                  <a:pt x="104" y="40"/>
                  <a:pt x="104" y="40"/>
                </a:cubicBezTo>
                <a:cubicBezTo>
                  <a:pt x="104" y="41"/>
                  <a:pt x="104" y="41"/>
                  <a:pt x="104" y="41"/>
                </a:cubicBezTo>
                <a:cubicBezTo>
                  <a:pt x="104" y="41"/>
                  <a:pt x="103" y="41"/>
                  <a:pt x="102" y="41"/>
                </a:cubicBezTo>
                <a:cubicBezTo>
                  <a:pt x="102" y="41"/>
                  <a:pt x="101" y="41"/>
                  <a:pt x="100" y="41"/>
                </a:cubicBezTo>
                <a:cubicBezTo>
                  <a:pt x="100" y="41"/>
                  <a:pt x="100" y="39"/>
                  <a:pt x="100" y="39"/>
                </a:cubicBezTo>
                <a:cubicBezTo>
                  <a:pt x="100" y="39"/>
                  <a:pt x="98" y="38"/>
                  <a:pt x="98" y="38"/>
                </a:cubicBezTo>
                <a:cubicBezTo>
                  <a:pt x="98" y="38"/>
                  <a:pt x="96" y="38"/>
                  <a:pt x="96" y="38"/>
                </a:cubicBezTo>
                <a:cubicBezTo>
                  <a:pt x="97" y="37"/>
                  <a:pt x="97" y="37"/>
                  <a:pt x="97" y="37"/>
                </a:cubicBezTo>
                <a:cubicBezTo>
                  <a:pt x="100" y="34"/>
                  <a:pt x="100" y="34"/>
                  <a:pt x="100" y="34"/>
                </a:cubicBezTo>
                <a:cubicBezTo>
                  <a:pt x="101" y="32"/>
                  <a:pt x="101" y="32"/>
                  <a:pt x="101" y="32"/>
                </a:cubicBezTo>
                <a:cubicBezTo>
                  <a:pt x="102" y="32"/>
                  <a:pt x="102" y="32"/>
                  <a:pt x="102" y="32"/>
                </a:cubicBezTo>
                <a:cubicBezTo>
                  <a:pt x="101" y="31"/>
                  <a:pt x="101" y="31"/>
                  <a:pt x="101" y="31"/>
                </a:cubicBezTo>
                <a:cubicBezTo>
                  <a:pt x="99" y="33"/>
                  <a:pt x="99" y="33"/>
                  <a:pt x="99" y="33"/>
                </a:cubicBezTo>
                <a:cubicBezTo>
                  <a:pt x="99" y="33"/>
                  <a:pt x="98" y="33"/>
                  <a:pt x="97" y="33"/>
                </a:cubicBezTo>
                <a:cubicBezTo>
                  <a:pt x="97" y="33"/>
                  <a:pt x="94" y="36"/>
                  <a:pt x="94" y="36"/>
                </a:cubicBezTo>
                <a:cubicBezTo>
                  <a:pt x="91" y="37"/>
                  <a:pt x="91" y="37"/>
                  <a:pt x="91" y="37"/>
                </a:cubicBezTo>
                <a:cubicBezTo>
                  <a:pt x="90" y="38"/>
                  <a:pt x="90" y="38"/>
                  <a:pt x="90" y="38"/>
                </a:cubicBezTo>
                <a:cubicBezTo>
                  <a:pt x="88" y="39"/>
                  <a:pt x="88" y="39"/>
                  <a:pt x="88" y="39"/>
                </a:cubicBezTo>
                <a:cubicBezTo>
                  <a:pt x="88" y="41"/>
                  <a:pt x="88" y="41"/>
                  <a:pt x="88" y="41"/>
                </a:cubicBezTo>
                <a:cubicBezTo>
                  <a:pt x="86" y="42"/>
                  <a:pt x="86" y="42"/>
                  <a:pt x="86" y="42"/>
                </a:cubicBezTo>
                <a:cubicBezTo>
                  <a:pt x="84" y="43"/>
                  <a:pt x="84" y="43"/>
                  <a:pt x="84" y="43"/>
                </a:cubicBezTo>
                <a:cubicBezTo>
                  <a:pt x="84" y="43"/>
                  <a:pt x="85" y="44"/>
                  <a:pt x="85" y="45"/>
                </a:cubicBezTo>
                <a:cubicBezTo>
                  <a:pt x="86" y="45"/>
                  <a:pt x="86" y="46"/>
                  <a:pt x="86" y="46"/>
                </a:cubicBezTo>
                <a:cubicBezTo>
                  <a:pt x="85" y="46"/>
                  <a:pt x="85" y="46"/>
                  <a:pt x="85" y="46"/>
                </a:cubicBezTo>
                <a:cubicBezTo>
                  <a:pt x="81" y="44"/>
                  <a:pt x="81" y="44"/>
                  <a:pt x="81" y="44"/>
                </a:cubicBezTo>
                <a:cubicBezTo>
                  <a:pt x="82" y="42"/>
                  <a:pt x="82" y="42"/>
                  <a:pt x="82" y="42"/>
                </a:cubicBezTo>
                <a:cubicBezTo>
                  <a:pt x="81" y="41"/>
                  <a:pt x="81" y="41"/>
                  <a:pt x="81" y="41"/>
                </a:cubicBezTo>
                <a:cubicBezTo>
                  <a:pt x="72" y="41"/>
                  <a:pt x="72" y="41"/>
                  <a:pt x="72" y="41"/>
                </a:cubicBezTo>
                <a:cubicBezTo>
                  <a:pt x="71" y="34"/>
                  <a:pt x="71" y="34"/>
                  <a:pt x="71" y="34"/>
                </a:cubicBezTo>
                <a:cubicBezTo>
                  <a:pt x="68" y="34"/>
                  <a:pt x="68" y="34"/>
                  <a:pt x="68" y="34"/>
                </a:cubicBezTo>
                <a:cubicBezTo>
                  <a:pt x="68" y="34"/>
                  <a:pt x="68" y="29"/>
                  <a:pt x="68" y="29"/>
                </a:cubicBezTo>
                <a:cubicBezTo>
                  <a:pt x="68" y="29"/>
                  <a:pt x="68" y="24"/>
                  <a:pt x="68" y="24"/>
                </a:cubicBezTo>
                <a:cubicBezTo>
                  <a:pt x="68" y="24"/>
                  <a:pt x="68" y="24"/>
                  <a:pt x="68" y="24"/>
                </a:cubicBezTo>
                <a:cubicBezTo>
                  <a:pt x="67" y="25"/>
                  <a:pt x="67" y="25"/>
                  <a:pt x="67" y="25"/>
                </a:cubicBezTo>
                <a:cubicBezTo>
                  <a:pt x="66" y="25"/>
                  <a:pt x="66" y="25"/>
                  <a:pt x="66" y="25"/>
                </a:cubicBezTo>
                <a:cubicBezTo>
                  <a:pt x="64" y="21"/>
                  <a:pt x="64" y="21"/>
                  <a:pt x="64" y="21"/>
                </a:cubicBezTo>
                <a:cubicBezTo>
                  <a:pt x="61" y="18"/>
                  <a:pt x="61" y="18"/>
                  <a:pt x="61" y="18"/>
                </a:cubicBezTo>
                <a:cubicBezTo>
                  <a:pt x="58" y="19"/>
                  <a:pt x="58" y="19"/>
                  <a:pt x="58" y="19"/>
                </a:cubicBezTo>
                <a:cubicBezTo>
                  <a:pt x="54" y="18"/>
                  <a:pt x="54" y="18"/>
                  <a:pt x="54" y="18"/>
                </a:cubicBezTo>
                <a:cubicBezTo>
                  <a:pt x="46" y="18"/>
                  <a:pt x="46" y="18"/>
                  <a:pt x="46" y="18"/>
                </a:cubicBezTo>
                <a:cubicBezTo>
                  <a:pt x="40" y="19"/>
                  <a:pt x="40" y="19"/>
                  <a:pt x="40" y="19"/>
                </a:cubicBezTo>
                <a:cubicBezTo>
                  <a:pt x="35" y="13"/>
                  <a:pt x="35" y="13"/>
                  <a:pt x="35" y="13"/>
                </a:cubicBezTo>
                <a:cubicBezTo>
                  <a:pt x="34" y="11"/>
                  <a:pt x="34" y="11"/>
                  <a:pt x="34" y="11"/>
                </a:cubicBezTo>
                <a:cubicBezTo>
                  <a:pt x="27" y="5"/>
                  <a:pt x="27" y="5"/>
                  <a:pt x="27" y="5"/>
                </a:cubicBezTo>
                <a:cubicBezTo>
                  <a:pt x="17" y="0"/>
                  <a:pt x="17" y="0"/>
                  <a:pt x="17" y="0"/>
                </a:cubicBezTo>
                <a:cubicBezTo>
                  <a:pt x="0" y="5"/>
                  <a:pt x="0" y="5"/>
                  <a:pt x="0" y="5"/>
                </a:cubicBezTo>
                <a:cubicBezTo>
                  <a:pt x="0" y="40"/>
                  <a:pt x="0" y="40"/>
                  <a:pt x="0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8" y="40"/>
                  <a:pt x="8" y="40"/>
                  <a:pt x="8" y="40"/>
                </a:cubicBezTo>
                <a:cubicBezTo>
                  <a:pt x="8" y="40"/>
                  <a:pt x="8" y="39"/>
                  <a:pt x="8" y="39"/>
                </a:cubicBezTo>
                <a:cubicBezTo>
                  <a:pt x="7" y="38"/>
                  <a:pt x="7" y="38"/>
                  <a:pt x="7" y="38"/>
                </a:cubicBezTo>
                <a:cubicBezTo>
                  <a:pt x="7" y="37"/>
                  <a:pt x="7" y="34"/>
                  <a:pt x="7" y="34"/>
                </a:cubicBezTo>
                <a:cubicBezTo>
                  <a:pt x="7" y="34"/>
                  <a:pt x="9" y="32"/>
                  <a:pt x="9" y="32"/>
                </a:cubicBezTo>
                <a:cubicBezTo>
                  <a:pt x="12" y="32"/>
                  <a:pt x="12" y="32"/>
                  <a:pt x="12" y="32"/>
                </a:cubicBezTo>
                <a:cubicBezTo>
                  <a:pt x="12" y="32"/>
                  <a:pt x="13" y="29"/>
                  <a:pt x="13" y="29"/>
                </a:cubicBezTo>
                <a:cubicBezTo>
                  <a:pt x="13" y="29"/>
                  <a:pt x="16" y="30"/>
                  <a:pt x="16" y="30"/>
                </a:cubicBezTo>
                <a:cubicBezTo>
                  <a:pt x="16" y="30"/>
                  <a:pt x="15" y="28"/>
                  <a:pt x="15" y="28"/>
                </a:cubicBezTo>
                <a:cubicBezTo>
                  <a:pt x="15" y="28"/>
                  <a:pt x="15" y="27"/>
                  <a:pt x="15" y="27"/>
                </a:cubicBezTo>
                <a:cubicBezTo>
                  <a:pt x="15" y="27"/>
                  <a:pt x="17" y="27"/>
                  <a:pt x="17" y="27"/>
                </a:cubicBezTo>
                <a:cubicBezTo>
                  <a:pt x="17" y="27"/>
                  <a:pt x="18" y="26"/>
                  <a:pt x="18" y="26"/>
                </a:cubicBezTo>
                <a:cubicBezTo>
                  <a:pt x="23" y="30"/>
                  <a:pt x="23" y="30"/>
                  <a:pt x="23" y="30"/>
                </a:cubicBezTo>
                <a:cubicBezTo>
                  <a:pt x="27" y="31"/>
                  <a:pt x="27" y="31"/>
                  <a:pt x="27" y="31"/>
                </a:cubicBezTo>
                <a:cubicBezTo>
                  <a:pt x="27" y="32"/>
                  <a:pt x="27" y="32"/>
                  <a:pt x="27" y="32"/>
                </a:cubicBezTo>
                <a:cubicBezTo>
                  <a:pt x="26" y="33"/>
                  <a:pt x="26" y="33"/>
                  <a:pt x="26" y="33"/>
                </a:cubicBezTo>
                <a:cubicBezTo>
                  <a:pt x="26" y="33"/>
                  <a:pt x="26" y="33"/>
                  <a:pt x="27" y="34"/>
                </a:cubicBezTo>
                <a:cubicBezTo>
                  <a:pt x="27" y="34"/>
                  <a:pt x="29" y="35"/>
                  <a:pt x="29" y="35"/>
                </a:cubicBezTo>
                <a:cubicBezTo>
                  <a:pt x="27" y="35"/>
                  <a:pt x="27" y="35"/>
                  <a:pt x="27" y="35"/>
                </a:cubicBezTo>
                <a:cubicBezTo>
                  <a:pt x="27" y="35"/>
                  <a:pt x="27" y="36"/>
                  <a:pt x="27" y="36"/>
                </a:cubicBezTo>
                <a:cubicBezTo>
                  <a:pt x="28" y="36"/>
                  <a:pt x="28" y="37"/>
                  <a:pt x="28" y="37"/>
                </a:cubicBezTo>
                <a:cubicBezTo>
                  <a:pt x="28" y="37"/>
                  <a:pt x="28" y="38"/>
                  <a:pt x="28" y="38"/>
                </a:cubicBezTo>
                <a:cubicBezTo>
                  <a:pt x="28" y="39"/>
                  <a:pt x="28" y="39"/>
                  <a:pt x="28" y="39"/>
                </a:cubicBezTo>
                <a:cubicBezTo>
                  <a:pt x="29" y="40"/>
                  <a:pt x="29" y="40"/>
                  <a:pt x="29" y="40"/>
                </a:cubicBezTo>
                <a:cubicBezTo>
                  <a:pt x="33" y="40"/>
                  <a:pt x="33" y="40"/>
                  <a:pt x="33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cubicBezTo>
                  <a:pt x="35" y="41"/>
                  <a:pt x="35" y="41"/>
                  <a:pt x="35" y="41"/>
                </a:cubicBezTo>
                <a:cubicBezTo>
                  <a:pt x="36" y="41"/>
                  <a:pt x="36" y="41"/>
                  <a:pt x="36" y="41"/>
                </a:cubicBezTo>
                <a:cubicBezTo>
                  <a:pt x="37" y="40"/>
                  <a:pt x="37" y="40"/>
                  <a:pt x="37" y="40"/>
                </a:cubicBezTo>
                <a:cubicBezTo>
                  <a:pt x="41" y="43"/>
                  <a:pt x="41" y="43"/>
                  <a:pt x="41" y="43"/>
                </a:cubicBezTo>
                <a:cubicBezTo>
                  <a:pt x="41" y="45"/>
                  <a:pt x="41" y="45"/>
                  <a:pt x="41" y="45"/>
                </a:cubicBezTo>
                <a:cubicBezTo>
                  <a:pt x="41" y="45"/>
                  <a:pt x="43" y="48"/>
                  <a:pt x="43" y="48"/>
                </a:cubicBezTo>
                <a:cubicBezTo>
                  <a:pt x="43" y="48"/>
                  <a:pt x="43" y="51"/>
                  <a:pt x="43" y="51"/>
                </a:cubicBezTo>
                <a:cubicBezTo>
                  <a:pt x="54" y="59"/>
                  <a:pt x="54" y="59"/>
                  <a:pt x="54" y="59"/>
                </a:cubicBezTo>
                <a:cubicBezTo>
                  <a:pt x="64" y="66"/>
                  <a:pt x="64" y="66"/>
                  <a:pt x="64" y="66"/>
                </a:cubicBezTo>
                <a:cubicBezTo>
                  <a:pt x="68" y="66"/>
                  <a:pt x="68" y="66"/>
                  <a:pt x="68" y="66"/>
                </a:cubicBezTo>
                <a:cubicBezTo>
                  <a:pt x="68" y="66"/>
                  <a:pt x="70" y="67"/>
                  <a:pt x="70" y="67"/>
                </a:cubicBezTo>
                <a:cubicBezTo>
                  <a:pt x="70" y="67"/>
                  <a:pt x="72" y="68"/>
                  <a:pt x="72" y="68"/>
                </a:cubicBezTo>
                <a:cubicBezTo>
                  <a:pt x="72" y="70"/>
                  <a:pt x="72" y="70"/>
                  <a:pt x="72" y="70"/>
                </a:cubicBezTo>
                <a:cubicBezTo>
                  <a:pt x="72" y="70"/>
                  <a:pt x="71" y="70"/>
                  <a:pt x="71" y="70"/>
                </a:cubicBezTo>
                <a:cubicBezTo>
                  <a:pt x="71" y="71"/>
                  <a:pt x="71" y="74"/>
                  <a:pt x="71" y="74"/>
                </a:cubicBezTo>
                <a:cubicBezTo>
                  <a:pt x="74" y="74"/>
                  <a:pt x="74" y="74"/>
                  <a:pt x="74" y="74"/>
                </a:cubicBezTo>
                <a:lnTo>
                  <a:pt x="76" y="76"/>
                </a:ln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20" name="Freeform 828">
            <a:extLst>
              <a:ext uri="{FF2B5EF4-FFF2-40B4-BE49-F238E27FC236}">
                <a16:creationId xmlns:a16="http://schemas.microsoft.com/office/drawing/2014/main" id="{1BEF1AB1-B153-55AC-E11A-9FEB77834B1A}"/>
              </a:ext>
            </a:extLst>
          </p:cNvPr>
          <p:cNvSpPr>
            <a:spLocks/>
          </p:cNvSpPr>
          <p:nvPr/>
        </p:nvSpPr>
        <p:spPr bwMode="auto">
          <a:xfrm>
            <a:off x="3869744" y="3571035"/>
            <a:ext cx="204474" cy="125790"/>
          </a:xfrm>
          <a:custGeom>
            <a:avLst/>
            <a:gdLst>
              <a:gd name="T0" fmla="*/ 18 w 96"/>
              <a:gd name="T1" fmla="*/ 43 h 67"/>
              <a:gd name="T2" fmla="*/ 27 w 96"/>
              <a:gd name="T3" fmla="*/ 41 h 67"/>
              <a:gd name="T4" fmla="*/ 32 w 96"/>
              <a:gd name="T5" fmla="*/ 40 h 67"/>
              <a:gd name="T6" fmla="*/ 39 w 96"/>
              <a:gd name="T7" fmla="*/ 45 h 67"/>
              <a:gd name="T8" fmla="*/ 44 w 96"/>
              <a:gd name="T9" fmla="*/ 46 h 67"/>
              <a:gd name="T10" fmla="*/ 47 w 96"/>
              <a:gd name="T11" fmla="*/ 50 h 67"/>
              <a:gd name="T12" fmla="*/ 53 w 96"/>
              <a:gd name="T13" fmla="*/ 54 h 67"/>
              <a:gd name="T14" fmla="*/ 59 w 96"/>
              <a:gd name="T15" fmla="*/ 58 h 67"/>
              <a:gd name="T16" fmla="*/ 58 w 96"/>
              <a:gd name="T17" fmla="*/ 62 h 67"/>
              <a:gd name="T18" fmla="*/ 60 w 96"/>
              <a:gd name="T19" fmla="*/ 63 h 67"/>
              <a:gd name="T20" fmla="*/ 66 w 96"/>
              <a:gd name="T21" fmla="*/ 66 h 67"/>
              <a:gd name="T22" fmla="*/ 68 w 96"/>
              <a:gd name="T23" fmla="*/ 66 h 67"/>
              <a:gd name="T24" fmla="*/ 72 w 96"/>
              <a:gd name="T25" fmla="*/ 65 h 67"/>
              <a:gd name="T26" fmla="*/ 72 w 96"/>
              <a:gd name="T27" fmla="*/ 61 h 67"/>
              <a:gd name="T28" fmla="*/ 78 w 96"/>
              <a:gd name="T29" fmla="*/ 60 h 67"/>
              <a:gd name="T30" fmla="*/ 82 w 96"/>
              <a:gd name="T31" fmla="*/ 54 h 67"/>
              <a:gd name="T32" fmla="*/ 85 w 96"/>
              <a:gd name="T33" fmla="*/ 49 h 67"/>
              <a:gd name="T34" fmla="*/ 89 w 96"/>
              <a:gd name="T35" fmla="*/ 48 h 67"/>
              <a:gd name="T36" fmla="*/ 93 w 96"/>
              <a:gd name="T37" fmla="*/ 48 h 67"/>
              <a:gd name="T38" fmla="*/ 96 w 96"/>
              <a:gd name="T39" fmla="*/ 44 h 67"/>
              <a:gd name="T40" fmla="*/ 92 w 96"/>
              <a:gd name="T41" fmla="*/ 40 h 67"/>
              <a:gd name="T42" fmla="*/ 67 w 96"/>
              <a:gd name="T43" fmla="*/ 25 h 67"/>
              <a:gd name="T44" fmla="*/ 65 w 96"/>
              <a:gd name="T45" fmla="*/ 17 h 67"/>
              <a:gd name="T46" fmla="*/ 59 w 96"/>
              <a:gd name="T47" fmla="*/ 15 h 67"/>
              <a:gd name="T48" fmla="*/ 57 w 96"/>
              <a:gd name="T49" fmla="*/ 14 h 67"/>
              <a:gd name="T50" fmla="*/ 52 w 96"/>
              <a:gd name="T51" fmla="*/ 12 h 67"/>
              <a:gd name="T52" fmla="*/ 51 w 96"/>
              <a:gd name="T53" fmla="*/ 9 h 67"/>
              <a:gd name="T54" fmla="*/ 50 w 96"/>
              <a:gd name="T55" fmla="*/ 7 h 67"/>
              <a:gd name="T56" fmla="*/ 47 w 96"/>
              <a:gd name="T57" fmla="*/ 4 h 67"/>
              <a:gd name="T58" fmla="*/ 39 w 96"/>
              <a:gd name="T59" fmla="*/ 1 h 67"/>
              <a:gd name="T60" fmla="*/ 37 w 96"/>
              <a:gd name="T61" fmla="*/ 3 h 67"/>
              <a:gd name="T62" fmla="*/ 31 w 96"/>
              <a:gd name="T63" fmla="*/ 8 h 67"/>
              <a:gd name="T64" fmla="*/ 32 w 96"/>
              <a:gd name="T65" fmla="*/ 14 h 67"/>
              <a:gd name="T66" fmla="*/ 20 w 96"/>
              <a:gd name="T67" fmla="*/ 14 h 67"/>
              <a:gd name="T68" fmla="*/ 10 w 96"/>
              <a:gd name="T69" fmla="*/ 4 h 67"/>
              <a:gd name="T70" fmla="*/ 0 w 96"/>
              <a:gd name="T71" fmla="*/ 9 h 67"/>
              <a:gd name="T72" fmla="*/ 2 w 96"/>
              <a:gd name="T73" fmla="*/ 13 h 67"/>
              <a:gd name="T74" fmla="*/ 7 w 96"/>
              <a:gd name="T75" fmla="*/ 7 h 67"/>
              <a:gd name="T76" fmla="*/ 15 w 96"/>
              <a:gd name="T77" fmla="*/ 16 h 67"/>
              <a:gd name="T78" fmla="*/ 13 w 96"/>
              <a:gd name="T79" fmla="*/ 17 h 67"/>
              <a:gd name="T80" fmla="*/ 10 w 96"/>
              <a:gd name="T81" fmla="*/ 20 h 67"/>
              <a:gd name="T82" fmla="*/ 5 w 96"/>
              <a:gd name="T83" fmla="*/ 18 h 67"/>
              <a:gd name="T84" fmla="*/ 2 w 96"/>
              <a:gd name="T85" fmla="*/ 24 h 67"/>
              <a:gd name="T86" fmla="*/ 8 w 96"/>
              <a:gd name="T87" fmla="*/ 25 h 67"/>
              <a:gd name="T88" fmla="*/ 7 w 96"/>
              <a:gd name="T89" fmla="*/ 29 h 67"/>
              <a:gd name="T90" fmla="*/ 7 w 96"/>
              <a:gd name="T91" fmla="*/ 31 h 67"/>
              <a:gd name="T92" fmla="*/ 10 w 96"/>
              <a:gd name="T93" fmla="*/ 35 h 67"/>
              <a:gd name="T94" fmla="*/ 9 w 96"/>
              <a:gd name="T95" fmla="*/ 46 h 67"/>
              <a:gd name="T96" fmla="*/ 13 w 96"/>
              <a:gd name="T97" fmla="*/ 48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96" h="67">
                <a:moveTo>
                  <a:pt x="15" y="47"/>
                </a:moveTo>
                <a:cubicBezTo>
                  <a:pt x="15" y="47"/>
                  <a:pt x="15" y="46"/>
                  <a:pt x="15" y="45"/>
                </a:cubicBezTo>
                <a:cubicBezTo>
                  <a:pt x="16" y="45"/>
                  <a:pt x="17" y="44"/>
                  <a:pt x="18" y="43"/>
                </a:cubicBezTo>
                <a:cubicBezTo>
                  <a:pt x="18" y="43"/>
                  <a:pt x="19" y="42"/>
                  <a:pt x="20" y="42"/>
                </a:cubicBezTo>
                <a:cubicBezTo>
                  <a:pt x="20" y="42"/>
                  <a:pt x="25" y="42"/>
                  <a:pt x="25" y="42"/>
                </a:cubicBezTo>
                <a:cubicBezTo>
                  <a:pt x="25" y="42"/>
                  <a:pt x="27" y="41"/>
                  <a:pt x="27" y="41"/>
                </a:cubicBezTo>
                <a:cubicBezTo>
                  <a:pt x="29" y="40"/>
                  <a:pt x="29" y="40"/>
                  <a:pt x="29" y="40"/>
                </a:cubicBezTo>
                <a:cubicBezTo>
                  <a:pt x="31" y="41"/>
                  <a:pt x="31" y="41"/>
                  <a:pt x="31" y="41"/>
                </a:cubicBezTo>
                <a:cubicBezTo>
                  <a:pt x="32" y="40"/>
                  <a:pt x="32" y="40"/>
                  <a:pt x="32" y="40"/>
                </a:cubicBezTo>
                <a:cubicBezTo>
                  <a:pt x="33" y="43"/>
                  <a:pt x="33" y="43"/>
                  <a:pt x="33" y="43"/>
                </a:cubicBezTo>
                <a:cubicBezTo>
                  <a:pt x="33" y="43"/>
                  <a:pt x="36" y="44"/>
                  <a:pt x="36" y="44"/>
                </a:cubicBezTo>
                <a:cubicBezTo>
                  <a:pt x="37" y="44"/>
                  <a:pt x="39" y="45"/>
                  <a:pt x="39" y="45"/>
                </a:cubicBezTo>
                <a:cubicBezTo>
                  <a:pt x="39" y="45"/>
                  <a:pt x="40" y="46"/>
                  <a:pt x="40" y="46"/>
                </a:cubicBezTo>
                <a:cubicBezTo>
                  <a:pt x="40" y="46"/>
                  <a:pt x="42" y="45"/>
                  <a:pt x="42" y="45"/>
                </a:cubicBezTo>
                <a:cubicBezTo>
                  <a:pt x="42" y="45"/>
                  <a:pt x="44" y="46"/>
                  <a:pt x="44" y="46"/>
                </a:cubicBezTo>
                <a:cubicBezTo>
                  <a:pt x="44" y="46"/>
                  <a:pt x="45" y="46"/>
                  <a:pt x="46" y="46"/>
                </a:cubicBezTo>
                <a:cubicBezTo>
                  <a:pt x="46" y="46"/>
                  <a:pt x="47" y="47"/>
                  <a:pt x="47" y="47"/>
                </a:cubicBezTo>
                <a:cubicBezTo>
                  <a:pt x="47" y="48"/>
                  <a:pt x="47" y="50"/>
                  <a:pt x="47" y="50"/>
                </a:cubicBezTo>
                <a:cubicBezTo>
                  <a:pt x="49" y="50"/>
                  <a:pt x="49" y="50"/>
                  <a:pt x="49" y="50"/>
                </a:cubicBezTo>
                <a:cubicBezTo>
                  <a:pt x="49" y="50"/>
                  <a:pt x="50" y="50"/>
                  <a:pt x="51" y="50"/>
                </a:cubicBezTo>
                <a:cubicBezTo>
                  <a:pt x="51" y="51"/>
                  <a:pt x="53" y="54"/>
                  <a:pt x="53" y="54"/>
                </a:cubicBezTo>
                <a:cubicBezTo>
                  <a:pt x="59" y="54"/>
                  <a:pt x="59" y="54"/>
                  <a:pt x="59" y="54"/>
                </a:cubicBezTo>
                <a:cubicBezTo>
                  <a:pt x="59" y="57"/>
                  <a:pt x="59" y="57"/>
                  <a:pt x="59" y="57"/>
                </a:cubicBezTo>
                <a:cubicBezTo>
                  <a:pt x="59" y="58"/>
                  <a:pt x="59" y="58"/>
                  <a:pt x="59" y="58"/>
                </a:cubicBezTo>
                <a:cubicBezTo>
                  <a:pt x="59" y="58"/>
                  <a:pt x="59" y="59"/>
                  <a:pt x="59" y="59"/>
                </a:cubicBezTo>
                <a:cubicBezTo>
                  <a:pt x="59" y="59"/>
                  <a:pt x="58" y="60"/>
                  <a:pt x="58" y="60"/>
                </a:cubicBezTo>
                <a:cubicBezTo>
                  <a:pt x="58" y="62"/>
                  <a:pt x="58" y="62"/>
                  <a:pt x="58" y="62"/>
                </a:cubicBezTo>
                <a:cubicBezTo>
                  <a:pt x="59" y="62"/>
                  <a:pt x="59" y="62"/>
                  <a:pt x="59" y="62"/>
                </a:cubicBezTo>
                <a:cubicBezTo>
                  <a:pt x="59" y="63"/>
                  <a:pt x="59" y="63"/>
                  <a:pt x="59" y="63"/>
                </a:cubicBezTo>
                <a:cubicBezTo>
                  <a:pt x="60" y="63"/>
                  <a:pt x="60" y="63"/>
                  <a:pt x="60" y="63"/>
                </a:cubicBezTo>
                <a:cubicBezTo>
                  <a:pt x="61" y="64"/>
                  <a:pt x="61" y="64"/>
                  <a:pt x="61" y="64"/>
                </a:cubicBezTo>
                <a:cubicBezTo>
                  <a:pt x="65" y="64"/>
                  <a:pt x="65" y="64"/>
                  <a:pt x="65" y="64"/>
                </a:cubicBezTo>
                <a:cubicBezTo>
                  <a:pt x="65" y="64"/>
                  <a:pt x="66" y="66"/>
                  <a:pt x="66" y="66"/>
                </a:cubicBezTo>
                <a:cubicBezTo>
                  <a:pt x="66" y="67"/>
                  <a:pt x="67" y="67"/>
                  <a:pt x="67" y="67"/>
                </a:cubicBezTo>
                <a:cubicBezTo>
                  <a:pt x="67" y="65"/>
                  <a:pt x="67" y="65"/>
                  <a:pt x="67" y="65"/>
                </a:cubicBezTo>
                <a:cubicBezTo>
                  <a:pt x="67" y="65"/>
                  <a:pt x="68" y="66"/>
                  <a:pt x="68" y="66"/>
                </a:cubicBezTo>
                <a:cubicBezTo>
                  <a:pt x="68" y="66"/>
                  <a:pt x="69" y="66"/>
                  <a:pt x="69" y="66"/>
                </a:cubicBezTo>
                <a:cubicBezTo>
                  <a:pt x="70" y="66"/>
                  <a:pt x="70" y="65"/>
                  <a:pt x="70" y="65"/>
                </a:cubicBezTo>
                <a:cubicBezTo>
                  <a:pt x="71" y="65"/>
                  <a:pt x="72" y="65"/>
                  <a:pt x="72" y="65"/>
                </a:cubicBezTo>
                <a:cubicBezTo>
                  <a:pt x="72" y="63"/>
                  <a:pt x="72" y="63"/>
                  <a:pt x="72" y="63"/>
                </a:cubicBezTo>
                <a:cubicBezTo>
                  <a:pt x="73" y="62"/>
                  <a:pt x="73" y="62"/>
                  <a:pt x="73" y="62"/>
                </a:cubicBezTo>
                <a:cubicBezTo>
                  <a:pt x="72" y="61"/>
                  <a:pt x="72" y="61"/>
                  <a:pt x="72" y="61"/>
                </a:cubicBezTo>
                <a:cubicBezTo>
                  <a:pt x="72" y="60"/>
                  <a:pt x="72" y="60"/>
                  <a:pt x="72" y="60"/>
                </a:cubicBezTo>
                <a:cubicBezTo>
                  <a:pt x="75" y="60"/>
                  <a:pt x="75" y="60"/>
                  <a:pt x="75" y="60"/>
                </a:cubicBezTo>
                <a:cubicBezTo>
                  <a:pt x="78" y="60"/>
                  <a:pt x="78" y="60"/>
                  <a:pt x="78" y="60"/>
                </a:cubicBezTo>
                <a:cubicBezTo>
                  <a:pt x="78" y="60"/>
                  <a:pt x="78" y="58"/>
                  <a:pt x="78" y="58"/>
                </a:cubicBezTo>
                <a:cubicBezTo>
                  <a:pt x="78" y="58"/>
                  <a:pt x="82" y="57"/>
                  <a:pt x="82" y="57"/>
                </a:cubicBezTo>
                <a:cubicBezTo>
                  <a:pt x="82" y="57"/>
                  <a:pt x="82" y="54"/>
                  <a:pt x="82" y="54"/>
                </a:cubicBezTo>
                <a:cubicBezTo>
                  <a:pt x="82" y="54"/>
                  <a:pt x="83" y="52"/>
                  <a:pt x="83" y="52"/>
                </a:cubicBezTo>
                <a:cubicBezTo>
                  <a:pt x="83" y="51"/>
                  <a:pt x="83" y="51"/>
                  <a:pt x="83" y="50"/>
                </a:cubicBezTo>
                <a:cubicBezTo>
                  <a:pt x="83" y="50"/>
                  <a:pt x="85" y="50"/>
                  <a:pt x="85" y="49"/>
                </a:cubicBezTo>
                <a:cubicBezTo>
                  <a:pt x="85" y="49"/>
                  <a:pt x="86" y="49"/>
                  <a:pt x="86" y="49"/>
                </a:cubicBezTo>
                <a:cubicBezTo>
                  <a:pt x="89" y="49"/>
                  <a:pt x="89" y="49"/>
                  <a:pt x="89" y="49"/>
                </a:cubicBezTo>
                <a:cubicBezTo>
                  <a:pt x="89" y="49"/>
                  <a:pt x="89" y="48"/>
                  <a:pt x="89" y="48"/>
                </a:cubicBezTo>
                <a:cubicBezTo>
                  <a:pt x="89" y="48"/>
                  <a:pt x="89" y="47"/>
                  <a:pt x="89" y="47"/>
                </a:cubicBezTo>
                <a:cubicBezTo>
                  <a:pt x="89" y="46"/>
                  <a:pt x="91" y="47"/>
                  <a:pt x="91" y="47"/>
                </a:cubicBezTo>
                <a:cubicBezTo>
                  <a:pt x="93" y="48"/>
                  <a:pt x="93" y="48"/>
                  <a:pt x="93" y="48"/>
                </a:cubicBezTo>
                <a:cubicBezTo>
                  <a:pt x="95" y="48"/>
                  <a:pt x="95" y="48"/>
                  <a:pt x="95" y="48"/>
                </a:cubicBezTo>
                <a:cubicBezTo>
                  <a:pt x="95" y="48"/>
                  <a:pt x="95" y="45"/>
                  <a:pt x="95" y="44"/>
                </a:cubicBezTo>
                <a:cubicBezTo>
                  <a:pt x="95" y="44"/>
                  <a:pt x="96" y="44"/>
                  <a:pt x="96" y="44"/>
                </a:cubicBezTo>
                <a:cubicBezTo>
                  <a:pt x="96" y="42"/>
                  <a:pt x="96" y="42"/>
                  <a:pt x="96" y="42"/>
                </a:cubicBezTo>
                <a:cubicBezTo>
                  <a:pt x="96" y="42"/>
                  <a:pt x="94" y="41"/>
                  <a:pt x="94" y="41"/>
                </a:cubicBezTo>
                <a:cubicBezTo>
                  <a:pt x="94" y="41"/>
                  <a:pt x="92" y="40"/>
                  <a:pt x="92" y="40"/>
                </a:cubicBezTo>
                <a:cubicBezTo>
                  <a:pt x="88" y="40"/>
                  <a:pt x="88" y="40"/>
                  <a:pt x="88" y="40"/>
                </a:cubicBezTo>
                <a:cubicBezTo>
                  <a:pt x="78" y="33"/>
                  <a:pt x="78" y="33"/>
                  <a:pt x="78" y="33"/>
                </a:cubicBezTo>
                <a:cubicBezTo>
                  <a:pt x="67" y="25"/>
                  <a:pt x="67" y="25"/>
                  <a:pt x="67" y="25"/>
                </a:cubicBezTo>
                <a:cubicBezTo>
                  <a:pt x="67" y="25"/>
                  <a:pt x="67" y="22"/>
                  <a:pt x="67" y="22"/>
                </a:cubicBezTo>
                <a:cubicBezTo>
                  <a:pt x="67" y="22"/>
                  <a:pt x="65" y="19"/>
                  <a:pt x="65" y="19"/>
                </a:cubicBezTo>
                <a:cubicBezTo>
                  <a:pt x="65" y="17"/>
                  <a:pt x="65" y="17"/>
                  <a:pt x="65" y="17"/>
                </a:cubicBezTo>
                <a:cubicBezTo>
                  <a:pt x="61" y="14"/>
                  <a:pt x="61" y="14"/>
                  <a:pt x="61" y="14"/>
                </a:cubicBezTo>
                <a:cubicBezTo>
                  <a:pt x="60" y="15"/>
                  <a:pt x="60" y="15"/>
                  <a:pt x="60" y="15"/>
                </a:cubicBezTo>
                <a:cubicBezTo>
                  <a:pt x="59" y="15"/>
                  <a:pt x="59" y="15"/>
                  <a:pt x="59" y="15"/>
                </a:cubicBezTo>
                <a:cubicBezTo>
                  <a:pt x="58" y="14"/>
                  <a:pt x="58" y="14"/>
                  <a:pt x="58" y="14"/>
                </a:cubicBezTo>
                <a:cubicBezTo>
                  <a:pt x="58" y="14"/>
                  <a:pt x="58" y="14"/>
                  <a:pt x="58" y="14"/>
                </a:cubicBezTo>
                <a:cubicBezTo>
                  <a:pt x="57" y="14"/>
                  <a:pt x="57" y="14"/>
                  <a:pt x="57" y="14"/>
                </a:cubicBezTo>
                <a:cubicBezTo>
                  <a:pt x="53" y="14"/>
                  <a:pt x="53" y="14"/>
                  <a:pt x="53" y="14"/>
                </a:cubicBezTo>
                <a:cubicBezTo>
                  <a:pt x="52" y="13"/>
                  <a:pt x="52" y="13"/>
                  <a:pt x="52" y="13"/>
                </a:cubicBezTo>
                <a:cubicBezTo>
                  <a:pt x="52" y="12"/>
                  <a:pt x="52" y="12"/>
                  <a:pt x="52" y="12"/>
                </a:cubicBezTo>
                <a:cubicBezTo>
                  <a:pt x="52" y="12"/>
                  <a:pt x="52" y="11"/>
                  <a:pt x="52" y="11"/>
                </a:cubicBezTo>
                <a:cubicBezTo>
                  <a:pt x="52" y="11"/>
                  <a:pt x="52" y="10"/>
                  <a:pt x="51" y="10"/>
                </a:cubicBezTo>
                <a:cubicBezTo>
                  <a:pt x="51" y="10"/>
                  <a:pt x="51" y="9"/>
                  <a:pt x="51" y="9"/>
                </a:cubicBezTo>
                <a:cubicBezTo>
                  <a:pt x="53" y="9"/>
                  <a:pt x="53" y="9"/>
                  <a:pt x="53" y="9"/>
                </a:cubicBezTo>
                <a:cubicBezTo>
                  <a:pt x="53" y="9"/>
                  <a:pt x="51" y="8"/>
                  <a:pt x="51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1" y="6"/>
                  <a:pt x="51" y="6"/>
                  <a:pt x="51" y="6"/>
                </a:cubicBezTo>
                <a:cubicBezTo>
                  <a:pt x="51" y="5"/>
                  <a:pt x="51" y="5"/>
                  <a:pt x="51" y="5"/>
                </a:cubicBezTo>
                <a:cubicBezTo>
                  <a:pt x="47" y="4"/>
                  <a:pt x="47" y="4"/>
                  <a:pt x="47" y="4"/>
                </a:cubicBezTo>
                <a:cubicBezTo>
                  <a:pt x="42" y="0"/>
                  <a:pt x="42" y="0"/>
                  <a:pt x="42" y="0"/>
                </a:cubicBezTo>
                <a:cubicBezTo>
                  <a:pt x="42" y="0"/>
                  <a:pt x="41" y="1"/>
                  <a:pt x="41" y="1"/>
                </a:cubicBezTo>
                <a:cubicBezTo>
                  <a:pt x="41" y="1"/>
                  <a:pt x="39" y="1"/>
                  <a:pt x="39" y="1"/>
                </a:cubicBezTo>
                <a:cubicBezTo>
                  <a:pt x="39" y="1"/>
                  <a:pt x="39" y="2"/>
                  <a:pt x="39" y="2"/>
                </a:cubicBezTo>
                <a:cubicBezTo>
                  <a:pt x="39" y="2"/>
                  <a:pt x="40" y="4"/>
                  <a:pt x="40" y="4"/>
                </a:cubicBezTo>
                <a:cubicBezTo>
                  <a:pt x="40" y="4"/>
                  <a:pt x="37" y="3"/>
                  <a:pt x="37" y="3"/>
                </a:cubicBezTo>
                <a:cubicBezTo>
                  <a:pt x="37" y="3"/>
                  <a:pt x="36" y="6"/>
                  <a:pt x="36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1" y="8"/>
                  <a:pt x="31" y="8"/>
                </a:cubicBezTo>
                <a:cubicBezTo>
                  <a:pt x="31" y="8"/>
                  <a:pt x="31" y="11"/>
                  <a:pt x="31" y="12"/>
                </a:cubicBezTo>
                <a:cubicBezTo>
                  <a:pt x="31" y="12"/>
                  <a:pt x="31" y="12"/>
                  <a:pt x="32" y="13"/>
                </a:cubicBezTo>
                <a:cubicBezTo>
                  <a:pt x="32" y="13"/>
                  <a:pt x="32" y="14"/>
                  <a:pt x="32" y="14"/>
                </a:cubicBezTo>
                <a:cubicBezTo>
                  <a:pt x="30" y="14"/>
                  <a:pt x="30" y="14"/>
                  <a:pt x="30" y="14"/>
                </a:cubicBezTo>
                <a:cubicBezTo>
                  <a:pt x="24" y="14"/>
                  <a:pt x="24" y="14"/>
                  <a:pt x="24" y="14"/>
                </a:cubicBezTo>
                <a:cubicBezTo>
                  <a:pt x="20" y="14"/>
                  <a:pt x="20" y="14"/>
                  <a:pt x="20" y="14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5" y="6"/>
                  <a:pt x="14" y="5"/>
                </a:cubicBezTo>
                <a:cubicBezTo>
                  <a:pt x="13" y="4"/>
                  <a:pt x="10" y="4"/>
                  <a:pt x="10" y="4"/>
                </a:cubicBezTo>
                <a:cubicBezTo>
                  <a:pt x="10" y="4"/>
                  <a:pt x="7" y="5"/>
                  <a:pt x="7" y="5"/>
                </a:cubicBezTo>
                <a:cubicBezTo>
                  <a:pt x="7" y="5"/>
                  <a:pt x="3" y="6"/>
                  <a:pt x="3" y="7"/>
                </a:cubicBezTo>
                <a:cubicBezTo>
                  <a:pt x="3" y="7"/>
                  <a:pt x="1" y="8"/>
                  <a:pt x="0" y="9"/>
                </a:cubicBezTo>
                <a:cubicBezTo>
                  <a:pt x="0" y="10"/>
                  <a:pt x="1" y="10"/>
                  <a:pt x="1" y="11"/>
                </a:cubicBezTo>
                <a:cubicBezTo>
                  <a:pt x="1" y="11"/>
                  <a:pt x="1" y="11"/>
                  <a:pt x="1" y="12"/>
                </a:cubicBezTo>
                <a:cubicBezTo>
                  <a:pt x="1" y="13"/>
                  <a:pt x="2" y="13"/>
                  <a:pt x="2" y="13"/>
                </a:cubicBezTo>
                <a:cubicBezTo>
                  <a:pt x="3" y="12"/>
                  <a:pt x="3" y="11"/>
                  <a:pt x="2" y="11"/>
                </a:cubicBezTo>
                <a:cubicBezTo>
                  <a:pt x="2" y="10"/>
                  <a:pt x="3" y="9"/>
                  <a:pt x="3" y="9"/>
                </a:cubicBezTo>
                <a:cubicBezTo>
                  <a:pt x="4" y="8"/>
                  <a:pt x="5" y="7"/>
                  <a:pt x="7" y="7"/>
                </a:cubicBezTo>
                <a:cubicBezTo>
                  <a:pt x="8" y="7"/>
                  <a:pt x="9" y="7"/>
                  <a:pt x="10" y="8"/>
                </a:cubicBezTo>
                <a:cubicBezTo>
                  <a:pt x="10" y="8"/>
                  <a:pt x="10" y="9"/>
                  <a:pt x="10" y="9"/>
                </a:cubicBezTo>
                <a:cubicBezTo>
                  <a:pt x="11" y="12"/>
                  <a:pt x="13" y="14"/>
                  <a:pt x="15" y="16"/>
                </a:cubicBezTo>
                <a:cubicBezTo>
                  <a:pt x="16" y="16"/>
                  <a:pt x="16" y="17"/>
                  <a:pt x="16" y="17"/>
                </a:cubicBezTo>
                <a:cubicBezTo>
                  <a:pt x="15" y="18"/>
                  <a:pt x="15" y="18"/>
                  <a:pt x="15" y="18"/>
                </a:cubicBezTo>
                <a:cubicBezTo>
                  <a:pt x="14" y="18"/>
                  <a:pt x="14" y="17"/>
                  <a:pt x="13" y="17"/>
                </a:cubicBezTo>
                <a:cubicBezTo>
                  <a:pt x="13" y="18"/>
                  <a:pt x="13" y="18"/>
                  <a:pt x="13" y="18"/>
                </a:cubicBezTo>
                <a:cubicBezTo>
                  <a:pt x="13" y="19"/>
                  <a:pt x="14" y="19"/>
                  <a:pt x="14" y="19"/>
                </a:cubicBezTo>
                <a:cubicBezTo>
                  <a:pt x="13" y="19"/>
                  <a:pt x="11" y="20"/>
                  <a:pt x="10" y="20"/>
                </a:cubicBezTo>
                <a:cubicBezTo>
                  <a:pt x="10" y="20"/>
                  <a:pt x="10" y="20"/>
                  <a:pt x="9" y="20"/>
                </a:cubicBezTo>
                <a:cubicBezTo>
                  <a:pt x="9" y="20"/>
                  <a:pt x="9" y="19"/>
                  <a:pt x="9" y="18"/>
                </a:cubicBezTo>
                <a:cubicBezTo>
                  <a:pt x="7" y="19"/>
                  <a:pt x="6" y="19"/>
                  <a:pt x="5" y="18"/>
                </a:cubicBezTo>
                <a:cubicBezTo>
                  <a:pt x="4" y="18"/>
                  <a:pt x="3" y="18"/>
                  <a:pt x="3" y="18"/>
                </a:cubicBezTo>
                <a:cubicBezTo>
                  <a:pt x="3" y="19"/>
                  <a:pt x="3" y="19"/>
                  <a:pt x="2" y="19"/>
                </a:cubicBezTo>
                <a:cubicBezTo>
                  <a:pt x="2" y="21"/>
                  <a:pt x="2" y="22"/>
                  <a:pt x="2" y="24"/>
                </a:cubicBezTo>
                <a:cubicBezTo>
                  <a:pt x="2" y="24"/>
                  <a:pt x="2" y="25"/>
                  <a:pt x="2" y="25"/>
                </a:cubicBezTo>
                <a:cubicBezTo>
                  <a:pt x="3" y="25"/>
                  <a:pt x="3" y="25"/>
                  <a:pt x="3" y="25"/>
                </a:cubicBezTo>
                <a:cubicBezTo>
                  <a:pt x="5" y="25"/>
                  <a:pt x="6" y="25"/>
                  <a:pt x="8" y="25"/>
                </a:cubicBezTo>
                <a:cubicBezTo>
                  <a:pt x="8" y="26"/>
                  <a:pt x="8" y="26"/>
                  <a:pt x="7" y="26"/>
                </a:cubicBezTo>
                <a:cubicBezTo>
                  <a:pt x="7" y="26"/>
                  <a:pt x="7" y="27"/>
                  <a:pt x="7" y="27"/>
                </a:cubicBezTo>
                <a:cubicBezTo>
                  <a:pt x="7" y="28"/>
                  <a:pt x="7" y="28"/>
                  <a:pt x="7" y="29"/>
                </a:cubicBezTo>
                <a:cubicBezTo>
                  <a:pt x="7" y="30"/>
                  <a:pt x="6" y="30"/>
                  <a:pt x="5" y="30"/>
                </a:cubicBezTo>
                <a:cubicBezTo>
                  <a:pt x="5" y="30"/>
                  <a:pt x="4" y="31"/>
                  <a:pt x="4" y="31"/>
                </a:cubicBezTo>
                <a:cubicBezTo>
                  <a:pt x="5" y="31"/>
                  <a:pt x="7" y="31"/>
                  <a:pt x="7" y="31"/>
                </a:cubicBezTo>
                <a:cubicBezTo>
                  <a:pt x="8" y="32"/>
                  <a:pt x="8" y="33"/>
                  <a:pt x="9" y="34"/>
                </a:cubicBezTo>
                <a:cubicBezTo>
                  <a:pt x="9" y="34"/>
                  <a:pt x="9" y="34"/>
                  <a:pt x="10" y="34"/>
                </a:cubicBezTo>
                <a:cubicBezTo>
                  <a:pt x="10" y="34"/>
                  <a:pt x="11" y="35"/>
                  <a:pt x="10" y="35"/>
                </a:cubicBezTo>
                <a:cubicBezTo>
                  <a:pt x="10" y="35"/>
                  <a:pt x="10" y="36"/>
                  <a:pt x="10" y="36"/>
                </a:cubicBezTo>
                <a:cubicBezTo>
                  <a:pt x="9" y="37"/>
                  <a:pt x="9" y="39"/>
                  <a:pt x="9" y="41"/>
                </a:cubicBezTo>
                <a:cubicBezTo>
                  <a:pt x="9" y="43"/>
                  <a:pt x="9" y="44"/>
                  <a:pt x="9" y="46"/>
                </a:cubicBezTo>
                <a:cubicBezTo>
                  <a:pt x="10" y="46"/>
                  <a:pt x="10" y="46"/>
                  <a:pt x="10" y="47"/>
                </a:cubicBezTo>
                <a:cubicBezTo>
                  <a:pt x="10" y="47"/>
                  <a:pt x="10" y="48"/>
                  <a:pt x="10" y="48"/>
                </a:cubicBezTo>
                <a:cubicBezTo>
                  <a:pt x="13" y="48"/>
                  <a:pt x="13" y="48"/>
                  <a:pt x="13" y="48"/>
                </a:cubicBezTo>
                <a:cubicBezTo>
                  <a:pt x="13" y="48"/>
                  <a:pt x="15" y="48"/>
                  <a:pt x="15" y="47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21" name="Freeform 830">
            <a:extLst>
              <a:ext uri="{FF2B5EF4-FFF2-40B4-BE49-F238E27FC236}">
                <a16:creationId xmlns:a16="http://schemas.microsoft.com/office/drawing/2014/main" id="{D967C0E1-2D90-B447-52DB-15BC1DF72C94}"/>
              </a:ext>
            </a:extLst>
          </p:cNvPr>
          <p:cNvSpPr>
            <a:spLocks/>
          </p:cNvSpPr>
          <p:nvPr/>
        </p:nvSpPr>
        <p:spPr bwMode="auto">
          <a:xfrm>
            <a:off x="4519011" y="3910308"/>
            <a:ext cx="125454" cy="194076"/>
          </a:xfrm>
          <a:custGeom>
            <a:avLst/>
            <a:gdLst>
              <a:gd name="T0" fmla="*/ 55 w 59"/>
              <a:gd name="T1" fmla="*/ 31 h 103"/>
              <a:gd name="T2" fmla="*/ 52 w 59"/>
              <a:gd name="T3" fmla="*/ 25 h 103"/>
              <a:gd name="T4" fmla="*/ 46 w 59"/>
              <a:gd name="T5" fmla="*/ 17 h 103"/>
              <a:gd name="T6" fmla="*/ 41 w 59"/>
              <a:gd name="T7" fmla="*/ 17 h 103"/>
              <a:gd name="T8" fmla="*/ 36 w 59"/>
              <a:gd name="T9" fmla="*/ 18 h 103"/>
              <a:gd name="T10" fmla="*/ 30 w 59"/>
              <a:gd name="T11" fmla="*/ 18 h 103"/>
              <a:gd name="T12" fmla="*/ 26 w 59"/>
              <a:gd name="T13" fmla="*/ 17 h 103"/>
              <a:gd name="T14" fmla="*/ 25 w 59"/>
              <a:gd name="T15" fmla="*/ 10 h 103"/>
              <a:gd name="T16" fmla="*/ 21 w 59"/>
              <a:gd name="T17" fmla="*/ 8 h 103"/>
              <a:gd name="T18" fmla="*/ 19 w 59"/>
              <a:gd name="T19" fmla="*/ 1 h 103"/>
              <a:gd name="T20" fmla="*/ 14 w 59"/>
              <a:gd name="T21" fmla="*/ 1 h 103"/>
              <a:gd name="T22" fmla="*/ 10 w 59"/>
              <a:gd name="T23" fmla="*/ 6 h 103"/>
              <a:gd name="T24" fmla="*/ 4 w 59"/>
              <a:gd name="T25" fmla="*/ 11 h 103"/>
              <a:gd name="T26" fmla="*/ 2 w 59"/>
              <a:gd name="T27" fmla="*/ 17 h 103"/>
              <a:gd name="T28" fmla="*/ 10 w 59"/>
              <a:gd name="T29" fmla="*/ 27 h 103"/>
              <a:gd name="T30" fmla="*/ 10 w 59"/>
              <a:gd name="T31" fmla="*/ 33 h 103"/>
              <a:gd name="T32" fmla="*/ 11 w 59"/>
              <a:gd name="T33" fmla="*/ 42 h 103"/>
              <a:gd name="T34" fmla="*/ 18 w 59"/>
              <a:gd name="T35" fmla="*/ 56 h 103"/>
              <a:gd name="T36" fmla="*/ 17 w 59"/>
              <a:gd name="T37" fmla="*/ 66 h 103"/>
              <a:gd name="T38" fmla="*/ 13 w 59"/>
              <a:gd name="T39" fmla="*/ 73 h 103"/>
              <a:gd name="T40" fmla="*/ 13 w 59"/>
              <a:gd name="T41" fmla="*/ 77 h 103"/>
              <a:gd name="T42" fmla="*/ 11 w 59"/>
              <a:gd name="T43" fmla="*/ 84 h 103"/>
              <a:gd name="T44" fmla="*/ 15 w 59"/>
              <a:gd name="T45" fmla="*/ 87 h 103"/>
              <a:gd name="T46" fmla="*/ 19 w 59"/>
              <a:gd name="T47" fmla="*/ 91 h 103"/>
              <a:gd name="T48" fmla="*/ 23 w 59"/>
              <a:gd name="T49" fmla="*/ 97 h 103"/>
              <a:gd name="T50" fmla="*/ 29 w 59"/>
              <a:gd name="T51" fmla="*/ 97 h 103"/>
              <a:gd name="T52" fmla="*/ 31 w 59"/>
              <a:gd name="T53" fmla="*/ 102 h 103"/>
              <a:gd name="T54" fmla="*/ 37 w 59"/>
              <a:gd name="T55" fmla="*/ 102 h 103"/>
              <a:gd name="T56" fmla="*/ 35 w 59"/>
              <a:gd name="T57" fmla="*/ 98 h 103"/>
              <a:gd name="T58" fmla="*/ 30 w 59"/>
              <a:gd name="T59" fmla="*/ 94 h 103"/>
              <a:gd name="T60" fmla="*/ 27 w 59"/>
              <a:gd name="T61" fmla="*/ 92 h 103"/>
              <a:gd name="T62" fmla="*/ 27 w 59"/>
              <a:gd name="T63" fmla="*/ 89 h 103"/>
              <a:gd name="T64" fmla="*/ 26 w 59"/>
              <a:gd name="T65" fmla="*/ 85 h 103"/>
              <a:gd name="T66" fmla="*/ 23 w 59"/>
              <a:gd name="T67" fmla="*/ 83 h 103"/>
              <a:gd name="T68" fmla="*/ 22 w 59"/>
              <a:gd name="T69" fmla="*/ 79 h 103"/>
              <a:gd name="T70" fmla="*/ 18 w 59"/>
              <a:gd name="T71" fmla="*/ 79 h 103"/>
              <a:gd name="T72" fmla="*/ 17 w 59"/>
              <a:gd name="T73" fmla="*/ 75 h 103"/>
              <a:gd name="T74" fmla="*/ 17 w 59"/>
              <a:gd name="T75" fmla="*/ 72 h 103"/>
              <a:gd name="T76" fmla="*/ 19 w 59"/>
              <a:gd name="T77" fmla="*/ 67 h 103"/>
              <a:gd name="T78" fmla="*/ 20 w 59"/>
              <a:gd name="T79" fmla="*/ 60 h 103"/>
              <a:gd name="T80" fmla="*/ 21 w 59"/>
              <a:gd name="T81" fmla="*/ 56 h 103"/>
              <a:gd name="T82" fmla="*/ 22 w 59"/>
              <a:gd name="T83" fmla="*/ 52 h 103"/>
              <a:gd name="T84" fmla="*/ 24 w 59"/>
              <a:gd name="T85" fmla="*/ 50 h 103"/>
              <a:gd name="T86" fmla="*/ 27 w 59"/>
              <a:gd name="T87" fmla="*/ 53 h 103"/>
              <a:gd name="T88" fmla="*/ 29 w 59"/>
              <a:gd name="T89" fmla="*/ 56 h 103"/>
              <a:gd name="T90" fmla="*/ 33 w 59"/>
              <a:gd name="T91" fmla="*/ 55 h 103"/>
              <a:gd name="T92" fmla="*/ 39 w 59"/>
              <a:gd name="T93" fmla="*/ 60 h 103"/>
              <a:gd name="T94" fmla="*/ 38 w 59"/>
              <a:gd name="T95" fmla="*/ 52 h 103"/>
              <a:gd name="T96" fmla="*/ 42 w 59"/>
              <a:gd name="T97" fmla="*/ 43 h 103"/>
              <a:gd name="T98" fmla="*/ 50 w 59"/>
              <a:gd name="T99" fmla="*/ 42 h 103"/>
              <a:gd name="T100" fmla="*/ 57 w 59"/>
              <a:gd name="T101" fmla="*/ 43 h 103"/>
              <a:gd name="T102" fmla="*/ 58 w 59"/>
              <a:gd name="T103" fmla="*/ 37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59" h="103">
                <a:moveTo>
                  <a:pt x="58" y="34"/>
                </a:moveTo>
                <a:cubicBezTo>
                  <a:pt x="58" y="33"/>
                  <a:pt x="57" y="33"/>
                  <a:pt x="57" y="33"/>
                </a:cubicBezTo>
                <a:cubicBezTo>
                  <a:pt x="57" y="32"/>
                  <a:pt x="57" y="32"/>
                  <a:pt x="57" y="31"/>
                </a:cubicBezTo>
                <a:cubicBezTo>
                  <a:pt x="56" y="31"/>
                  <a:pt x="55" y="31"/>
                  <a:pt x="55" y="31"/>
                </a:cubicBezTo>
                <a:cubicBezTo>
                  <a:pt x="54" y="31"/>
                  <a:pt x="54" y="30"/>
                  <a:pt x="53" y="30"/>
                </a:cubicBezTo>
                <a:cubicBezTo>
                  <a:pt x="53" y="30"/>
                  <a:pt x="52" y="29"/>
                  <a:pt x="52" y="29"/>
                </a:cubicBezTo>
                <a:cubicBezTo>
                  <a:pt x="52" y="28"/>
                  <a:pt x="52" y="28"/>
                  <a:pt x="53" y="27"/>
                </a:cubicBezTo>
                <a:cubicBezTo>
                  <a:pt x="53" y="26"/>
                  <a:pt x="52" y="25"/>
                  <a:pt x="52" y="25"/>
                </a:cubicBezTo>
                <a:cubicBezTo>
                  <a:pt x="52" y="25"/>
                  <a:pt x="52" y="25"/>
                  <a:pt x="52" y="24"/>
                </a:cubicBezTo>
                <a:cubicBezTo>
                  <a:pt x="52" y="23"/>
                  <a:pt x="52" y="21"/>
                  <a:pt x="51" y="20"/>
                </a:cubicBezTo>
                <a:cubicBezTo>
                  <a:pt x="50" y="20"/>
                  <a:pt x="49" y="19"/>
                  <a:pt x="48" y="18"/>
                </a:cubicBezTo>
                <a:cubicBezTo>
                  <a:pt x="47" y="17"/>
                  <a:pt x="47" y="17"/>
                  <a:pt x="46" y="17"/>
                </a:cubicBezTo>
                <a:cubicBezTo>
                  <a:pt x="46" y="16"/>
                  <a:pt x="45" y="16"/>
                  <a:pt x="44" y="16"/>
                </a:cubicBezTo>
                <a:cubicBezTo>
                  <a:pt x="44" y="15"/>
                  <a:pt x="43" y="15"/>
                  <a:pt x="43" y="15"/>
                </a:cubicBezTo>
                <a:cubicBezTo>
                  <a:pt x="42" y="16"/>
                  <a:pt x="42" y="16"/>
                  <a:pt x="42" y="16"/>
                </a:cubicBezTo>
                <a:cubicBezTo>
                  <a:pt x="41" y="16"/>
                  <a:pt x="41" y="16"/>
                  <a:pt x="41" y="17"/>
                </a:cubicBezTo>
                <a:cubicBezTo>
                  <a:pt x="40" y="17"/>
                  <a:pt x="40" y="17"/>
                  <a:pt x="40" y="18"/>
                </a:cubicBezTo>
                <a:cubicBezTo>
                  <a:pt x="40" y="18"/>
                  <a:pt x="40" y="19"/>
                  <a:pt x="39" y="19"/>
                </a:cubicBezTo>
                <a:cubicBezTo>
                  <a:pt x="39" y="19"/>
                  <a:pt x="37" y="19"/>
                  <a:pt x="37" y="19"/>
                </a:cubicBezTo>
                <a:cubicBezTo>
                  <a:pt x="36" y="19"/>
                  <a:pt x="36" y="18"/>
                  <a:pt x="36" y="18"/>
                </a:cubicBezTo>
                <a:cubicBezTo>
                  <a:pt x="35" y="18"/>
                  <a:pt x="34" y="18"/>
                  <a:pt x="33" y="18"/>
                </a:cubicBezTo>
                <a:cubicBezTo>
                  <a:pt x="33" y="17"/>
                  <a:pt x="32" y="17"/>
                  <a:pt x="32" y="17"/>
                </a:cubicBezTo>
                <a:cubicBezTo>
                  <a:pt x="31" y="17"/>
                  <a:pt x="31" y="17"/>
                  <a:pt x="31" y="17"/>
                </a:cubicBezTo>
                <a:cubicBezTo>
                  <a:pt x="30" y="17"/>
                  <a:pt x="30" y="17"/>
                  <a:pt x="30" y="18"/>
                </a:cubicBezTo>
                <a:cubicBezTo>
                  <a:pt x="30" y="18"/>
                  <a:pt x="30" y="19"/>
                  <a:pt x="29" y="19"/>
                </a:cubicBezTo>
                <a:cubicBezTo>
                  <a:pt x="28" y="19"/>
                  <a:pt x="28" y="19"/>
                  <a:pt x="27" y="19"/>
                </a:cubicBezTo>
                <a:cubicBezTo>
                  <a:pt x="27" y="20"/>
                  <a:pt x="27" y="21"/>
                  <a:pt x="26" y="20"/>
                </a:cubicBezTo>
                <a:cubicBezTo>
                  <a:pt x="26" y="20"/>
                  <a:pt x="26" y="18"/>
                  <a:pt x="26" y="17"/>
                </a:cubicBezTo>
                <a:cubicBezTo>
                  <a:pt x="26" y="17"/>
                  <a:pt x="26" y="16"/>
                  <a:pt x="26" y="15"/>
                </a:cubicBezTo>
                <a:cubicBezTo>
                  <a:pt x="26" y="15"/>
                  <a:pt x="25" y="14"/>
                  <a:pt x="26" y="13"/>
                </a:cubicBezTo>
                <a:cubicBezTo>
                  <a:pt x="26" y="13"/>
                  <a:pt x="26" y="13"/>
                  <a:pt x="26" y="12"/>
                </a:cubicBezTo>
                <a:cubicBezTo>
                  <a:pt x="26" y="11"/>
                  <a:pt x="25" y="10"/>
                  <a:pt x="25" y="10"/>
                </a:cubicBezTo>
                <a:cubicBezTo>
                  <a:pt x="26" y="9"/>
                  <a:pt x="26" y="9"/>
                  <a:pt x="26" y="9"/>
                </a:cubicBezTo>
                <a:cubicBezTo>
                  <a:pt x="26" y="8"/>
                  <a:pt x="27" y="7"/>
                  <a:pt x="26" y="7"/>
                </a:cubicBezTo>
                <a:cubicBezTo>
                  <a:pt x="25" y="7"/>
                  <a:pt x="24" y="7"/>
                  <a:pt x="23" y="7"/>
                </a:cubicBezTo>
                <a:cubicBezTo>
                  <a:pt x="22" y="8"/>
                  <a:pt x="21" y="8"/>
                  <a:pt x="21" y="8"/>
                </a:cubicBezTo>
                <a:cubicBezTo>
                  <a:pt x="21" y="7"/>
                  <a:pt x="21" y="6"/>
                  <a:pt x="21" y="6"/>
                </a:cubicBezTo>
                <a:cubicBezTo>
                  <a:pt x="21" y="6"/>
                  <a:pt x="21" y="5"/>
                  <a:pt x="21" y="5"/>
                </a:cubicBezTo>
                <a:cubicBezTo>
                  <a:pt x="21" y="4"/>
                  <a:pt x="21" y="3"/>
                  <a:pt x="21" y="2"/>
                </a:cubicBezTo>
                <a:cubicBezTo>
                  <a:pt x="21" y="2"/>
                  <a:pt x="19" y="1"/>
                  <a:pt x="19" y="1"/>
                </a:cubicBezTo>
                <a:cubicBezTo>
                  <a:pt x="19" y="1"/>
                  <a:pt x="18" y="2"/>
                  <a:pt x="17" y="2"/>
                </a:cubicBezTo>
                <a:cubicBezTo>
                  <a:pt x="17" y="1"/>
                  <a:pt x="17" y="1"/>
                  <a:pt x="17" y="0"/>
                </a:cubicBezTo>
                <a:cubicBezTo>
                  <a:pt x="17" y="0"/>
                  <a:pt x="17" y="0"/>
                  <a:pt x="16" y="0"/>
                </a:cubicBezTo>
                <a:cubicBezTo>
                  <a:pt x="15" y="0"/>
                  <a:pt x="14" y="1"/>
                  <a:pt x="14" y="1"/>
                </a:cubicBezTo>
                <a:cubicBezTo>
                  <a:pt x="14" y="2"/>
                  <a:pt x="14" y="2"/>
                  <a:pt x="14" y="3"/>
                </a:cubicBezTo>
                <a:cubicBezTo>
                  <a:pt x="14" y="3"/>
                  <a:pt x="13" y="3"/>
                  <a:pt x="13" y="3"/>
                </a:cubicBezTo>
                <a:cubicBezTo>
                  <a:pt x="12" y="3"/>
                  <a:pt x="12" y="3"/>
                  <a:pt x="11" y="4"/>
                </a:cubicBezTo>
                <a:cubicBezTo>
                  <a:pt x="11" y="4"/>
                  <a:pt x="11" y="6"/>
                  <a:pt x="10" y="6"/>
                </a:cubicBezTo>
                <a:cubicBezTo>
                  <a:pt x="10" y="6"/>
                  <a:pt x="9" y="7"/>
                  <a:pt x="8" y="7"/>
                </a:cubicBezTo>
                <a:cubicBezTo>
                  <a:pt x="8" y="7"/>
                  <a:pt x="7" y="7"/>
                  <a:pt x="6" y="7"/>
                </a:cubicBezTo>
                <a:cubicBezTo>
                  <a:pt x="6" y="7"/>
                  <a:pt x="5" y="7"/>
                  <a:pt x="4" y="8"/>
                </a:cubicBezTo>
                <a:cubicBezTo>
                  <a:pt x="4" y="8"/>
                  <a:pt x="4" y="10"/>
                  <a:pt x="4" y="11"/>
                </a:cubicBezTo>
                <a:cubicBezTo>
                  <a:pt x="4" y="11"/>
                  <a:pt x="3" y="12"/>
                  <a:pt x="3" y="12"/>
                </a:cubicBezTo>
                <a:cubicBezTo>
                  <a:pt x="3" y="13"/>
                  <a:pt x="4" y="14"/>
                  <a:pt x="4" y="14"/>
                </a:cubicBezTo>
                <a:cubicBezTo>
                  <a:pt x="3" y="15"/>
                  <a:pt x="2" y="15"/>
                  <a:pt x="1" y="16"/>
                </a:cubicBezTo>
                <a:cubicBezTo>
                  <a:pt x="0" y="17"/>
                  <a:pt x="1" y="17"/>
                  <a:pt x="2" y="17"/>
                </a:cubicBezTo>
                <a:cubicBezTo>
                  <a:pt x="2" y="17"/>
                  <a:pt x="3" y="17"/>
                  <a:pt x="4" y="19"/>
                </a:cubicBezTo>
                <a:cubicBezTo>
                  <a:pt x="5" y="22"/>
                  <a:pt x="6" y="21"/>
                  <a:pt x="6" y="22"/>
                </a:cubicBezTo>
                <a:cubicBezTo>
                  <a:pt x="6" y="22"/>
                  <a:pt x="7" y="24"/>
                  <a:pt x="8" y="25"/>
                </a:cubicBezTo>
                <a:cubicBezTo>
                  <a:pt x="8" y="26"/>
                  <a:pt x="10" y="27"/>
                  <a:pt x="10" y="27"/>
                </a:cubicBezTo>
                <a:cubicBezTo>
                  <a:pt x="10" y="27"/>
                  <a:pt x="10" y="28"/>
                  <a:pt x="10" y="29"/>
                </a:cubicBezTo>
                <a:cubicBezTo>
                  <a:pt x="11" y="29"/>
                  <a:pt x="12" y="30"/>
                  <a:pt x="12" y="30"/>
                </a:cubicBezTo>
                <a:cubicBezTo>
                  <a:pt x="12" y="31"/>
                  <a:pt x="11" y="31"/>
                  <a:pt x="10" y="32"/>
                </a:cubicBezTo>
                <a:cubicBezTo>
                  <a:pt x="10" y="32"/>
                  <a:pt x="10" y="33"/>
                  <a:pt x="10" y="33"/>
                </a:cubicBezTo>
                <a:cubicBezTo>
                  <a:pt x="10" y="34"/>
                  <a:pt x="10" y="34"/>
                  <a:pt x="10" y="35"/>
                </a:cubicBezTo>
                <a:cubicBezTo>
                  <a:pt x="10" y="36"/>
                  <a:pt x="10" y="36"/>
                  <a:pt x="10" y="37"/>
                </a:cubicBezTo>
                <a:cubicBezTo>
                  <a:pt x="9" y="37"/>
                  <a:pt x="9" y="38"/>
                  <a:pt x="9" y="39"/>
                </a:cubicBezTo>
                <a:cubicBezTo>
                  <a:pt x="9" y="39"/>
                  <a:pt x="10" y="41"/>
                  <a:pt x="11" y="42"/>
                </a:cubicBezTo>
                <a:cubicBezTo>
                  <a:pt x="12" y="43"/>
                  <a:pt x="14" y="44"/>
                  <a:pt x="15" y="46"/>
                </a:cubicBezTo>
                <a:cubicBezTo>
                  <a:pt x="16" y="47"/>
                  <a:pt x="16" y="48"/>
                  <a:pt x="16" y="50"/>
                </a:cubicBezTo>
                <a:cubicBezTo>
                  <a:pt x="16" y="52"/>
                  <a:pt x="16" y="52"/>
                  <a:pt x="16" y="52"/>
                </a:cubicBezTo>
                <a:cubicBezTo>
                  <a:pt x="17" y="53"/>
                  <a:pt x="17" y="54"/>
                  <a:pt x="18" y="56"/>
                </a:cubicBezTo>
                <a:cubicBezTo>
                  <a:pt x="18" y="57"/>
                  <a:pt x="18" y="58"/>
                  <a:pt x="18" y="59"/>
                </a:cubicBezTo>
                <a:cubicBezTo>
                  <a:pt x="18" y="60"/>
                  <a:pt x="18" y="61"/>
                  <a:pt x="18" y="61"/>
                </a:cubicBezTo>
                <a:cubicBezTo>
                  <a:pt x="18" y="62"/>
                  <a:pt x="18" y="62"/>
                  <a:pt x="18" y="63"/>
                </a:cubicBezTo>
                <a:cubicBezTo>
                  <a:pt x="17" y="63"/>
                  <a:pt x="17" y="65"/>
                  <a:pt x="17" y="66"/>
                </a:cubicBezTo>
                <a:cubicBezTo>
                  <a:pt x="16" y="66"/>
                  <a:pt x="15" y="67"/>
                  <a:pt x="15" y="68"/>
                </a:cubicBezTo>
                <a:cubicBezTo>
                  <a:pt x="15" y="68"/>
                  <a:pt x="14" y="69"/>
                  <a:pt x="14" y="70"/>
                </a:cubicBezTo>
                <a:cubicBezTo>
                  <a:pt x="14" y="71"/>
                  <a:pt x="13" y="73"/>
                  <a:pt x="13" y="73"/>
                </a:cubicBezTo>
                <a:cubicBezTo>
                  <a:pt x="13" y="73"/>
                  <a:pt x="13" y="73"/>
                  <a:pt x="13" y="73"/>
                </a:cubicBezTo>
                <a:cubicBezTo>
                  <a:pt x="13" y="74"/>
                  <a:pt x="13" y="74"/>
                  <a:pt x="13" y="74"/>
                </a:cubicBezTo>
                <a:cubicBezTo>
                  <a:pt x="13" y="75"/>
                  <a:pt x="13" y="75"/>
                  <a:pt x="13" y="76"/>
                </a:cubicBezTo>
                <a:cubicBezTo>
                  <a:pt x="13" y="76"/>
                  <a:pt x="13" y="76"/>
                  <a:pt x="13" y="77"/>
                </a:cubicBezTo>
                <a:cubicBezTo>
                  <a:pt x="13" y="77"/>
                  <a:pt x="13" y="77"/>
                  <a:pt x="13" y="77"/>
                </a:cubicBezTo>
                <a:cubicBezTo>
                  <a:pt x="13" y="77"/>
                  <a:pt x="12" y="78"/>
                  <a:pt x="12" y="78"/>
                </a:cubicBezTo>
                <a:cubicBezTo>
                  <a:pt x="12" y="78"/>
                  <a:pt x="12" y="79"/>
                  <a:pt x="12" y="80"/>
                </a:cubicBezTo>
                <a:cubicBezTo>
                  <a:pt x="12" y="81"/>
                  <a:pt x="11" y="80"/>
                  <a:pt x="11" y="81"/>
                </a:cubicBezTo>
                <a:cubicBezTo>
                  <a:pt x="11" y="82"/>
                  <a:pt x="11" y="83"/>
                  <a:pt x="11" y="84"/>
                </a:cubicBezTo>
                <a:cubicBezTo>
                  <a:pt x="11" y="85"/>
                  <a:pt x="11" y="85"/>
                  <a:pt x="12" y="86"/>
                </a:cubicBezTo>
                <a:cubicBezTo>
                  <a:pt x="13" y="87"/>
                  <a:pt x="13" y="86"/>
                  <a:pt x="13" y="85"/>
                </a:cubicBezTo>
                <a:cubicBezTo>
                  <a:pt x="13" y="85"/>
                  <a:pt x="14" y="85"/>
                  <a:pt x="14" y="85"/>
                </a:cubicBezTo>
                <a:cubicBezTo>
                  <a:pt x="15" y="86"/>
                  <a:pt x="14" y="86"/>
                  <a:pt x="15" y="87"/>
                </a:cubicBezTo>
                <a:cubicBezTo>
                  <a:pt x="16" y="87"/>
                  <a:pt x="16" y="87"/>
                  <a:pt x="16" y="88"/>
                </a:cubicBezTo>
                <a:cubicBezTo>
                  <a:pt x="16" y="88"/>
                  <a:pt x="17" y="89"/>
                  <a:pt x="17" y="89"/>
                </a:cubicBezTo>
                <a:cubicBezTo>
                  <a:pt x="17" y="89"/>
                  <a:pt x="18" y="90"/>
                  <a:pt x="18" y="90"/>
                </a:cubicBezTo>
                <a:cubicBezTo>
                  <a:pt x="19" y="90"/>
                  <a:pt x="19" y="91"/>
                  <a:pt x="19" y="91"/>
                </a:cubicBezTo>
                <a:cubicBezTo>
                  <a:pt x="20" y="92"/>
                  <a:pt x="19" y="92"/>
                  <a:pt x="20" y="92"/>
                </a:cubicBezTo>
                <a:cubicBezTo>
                  <a:pt x="21" y="93"/>
                  <a:pt x="21" y="93"/>
                  <a:pt x="22" y="94"/>
                </a:cubicBezTo>
                <a:cubicBezTo>
                  <a:pt x="22" y="94"/>
                  <a:pt x="21" y="94"/>
                  <a:pt x="21" y="95"/>
                </a:cubicBezTo>
                <a:cubicBezTo>
                  <a:pt x="21" y="95"/>
                  <a:pt x="23" y="96"/>
                  <a:pt x="23" y="97"/>
                </a:cubicBezTo>
                <a:cubicBezTo>
                  <a:pt x="24" y="97"/>
                  <a:pt x="24" y="98"/>
                  <a:pt x="25" y="98"/>
                </a:cubicBezTo>
                <a:cubicBezTo>
                  <a:pt x="25" y="98"/>
                  <a:pt x="25" y="97"/>
                  <a:pt x="25" y="97"/>
                </a:cubicBezTo>
                <a:cubicBezTo>
                  <a:pt x="26" y="96"/>
                  <a:pt x="26" y="95"/>
                  <a:pt x="27" y="96"/>
                </a:cubicBezTo>
                <a:cubicBezTo>
                  <a:pt x="28" y="96"/>
                  <a:pt x="28" y="97"/>
                  <a:pt x="29" y="97"/>
                </a:cubicBezTo>
                <a:cubicBezTo>
                  <a:pt x="29" y="97"/>
                  <a:pt x="29" y="98"/>
                  <a:pt x="30" y="98"/>
                </a:cubicBezTo>
                <a:cubicBezTo>
                  <a:pt x="31" y="98"/>
                  <a:pt x="32" y="98"/>
                  <a:pt x="32" y="99"/>
                </a:cubicBezTo>
                <a:cubicBezTo>
                  <a:pt x="32" y="99"/>
                  <a:pt x="32" y="100"/>
                  <a:pt x="32" y="100"/>
                </a:cubicBezTo>
                <a:cubicBezTo>
                  <a:pt x="31" y="101"/>
                  <a:pt x="31" y="101"/>
                  <a:pt x="31" y="102"/>
                </a:cubicBezTo>
                <a:cubicBezTo>
                  <a:pt x="31" y="102"/>
                  <a:pt x="31" y="103"/>
                  <a:pt x="32" y="103"/>
                </a:cubicBezTo>
                <a:cubicBezTo>
                  <a:pt x="33" y="103"/>
                  <a:pt x="35" y="102"/>
                  <a:pt x="35" y="102"/>
                </a:cubicBezTo>
                <a:cubicBezTo>
                  <a:pt x="35" y="102"/>
                  <a:pt x="36" y="102"/>
                  <a:pt x="36" y="102"/>
                </a:cubicBezTo>
                <a:cubicBezTo>
                  <a:pt x="37" y="102"/>
                  <a:pt x="37" y="102"/>
                  <a:pt x="37" y="102"/>
                </a:cubicBezTo>
                <a:cubicBezTo>
                  <a:pt x="38" y="102"/>
                  <a:pt x="38" y="101"/>
                  <a:pt x="38" y="100"/>
                </a:cubicBezTo>
                <a:cubicBezTo>
                  <a:pt x="38" y="100"/>
                  <a:pt x="38" y="100"/>
                  <a:pt x="38" y="100"/>
                </a:cubicBezTo>
                <a:cubicBezTo>
                  <a:pt x="37" y="100"/>
                  <a:pt x="37" y="99"/>
                  <a:pt x="37" y="99"/>
                </a:cubicBezTo>
                <a:cubicBezTo>
                  <a:pt x="36" y="99"/>
                  <a:pt x="36" y="98"/>
                  <a:pt x="35" y="98"/>
                </a:cubicBezTo>
                <a:cubicBezTo>
                  <a:pt x="35" y="97"/>
                  <a:pt x="35" y="96"/>
                  <a:pt x="35" y="96"/>
                </a:cubicBezTo>
                <a:cubicBezTo>
                  <a:pt x="35" y="96"/>
                  <a:pt x="34" y="95"/>
                  <a:pt x="33" y="95"/>
                </a:cubicBezTo>
                <a:cubicBezTo>
                  <a:pt x="32" y="95"/>
                  <a:pt x="32" y="95"/>
                  <a:pt x="32" y="95"/>
                </a:cubicBezTo>
                <a:cubicBezTo>
                  <a:pt x="31" y="95"/>
                  <a:pt x="31" y="95"/>
                  <a:pt x="30" y="94"/>
                </a:cubicBezTo>
                <a:cubicBezTo>
                  <a:pt x="30" y="94"/>
                  <a:pt x="29" y="93"/>
                  <a:pt x="28" y="93"/>
                </a:cubicBezTo>
                <a:cubicBezTo>
                  <a:pt x="28" y="92"/>
                  <a:pt x="28" y="92"/>
                  <a:pt x="28" y="92"/>
                </a:cubicBezTo>
                <a:cubicBezTo>
                  <a:pt x="28" y="91"/>
                  <a:pt x="27" y="91"/>
                  <a:pt x="27" y="91"/>
                </a:cubicBezTo>
                <a:cubicBezTo>
                  <a:pt x="27" y="91"/>
                  <a:pt x="27" y="92"/>
                  <a:pt x="27" y="92"/>
                </a:cubicBezTo>
                <a:cubicBezTo>
                  <a:pt x="27" y="92"/>
                  <a:pt x="26" y="92"/>
                  <a:pt x="26" y="92"/>
                </a:cubicBezTo>
                <a:cubicBezTo>
                  <a:pt x="25" y="91"/>
                  <a:pt x="25" y="91"/>
                  <a:pt x="25" y="91"/>
                </a:cubicBezTo>
                <a:cubicBezTo>
                  <a:pt x="25" y="90"/>
                  <a:pt x="26" y="90"/>
                  <a:pt x="27" y="90"/>
                </a:cubicBezTo>
                <a:cubicBezTo>
                  <a:pt x="27" y="90"/>
                  <a:pt x="27" y="90"/>
                  <a:pt x="27" y="89"/>
                </a:cubicBezTo>
                <a:cubicBezTo>
                  <a:pt x="27" y="89"/>
                  <a:pt x="27" y="88"/>
                  <a:pt x="27" y="87"/>
                </a:cubicBezTo>
                <a:cubicBezTo>
                  <a:pt x="27" y="87"/>
                  <a:pt x="27" y="87"/>
                  <a:pt x="26" y="86"/>
                </a:cubicBezTo>
                <a:cubicBezTo>
                  <a:pt x="26" y="86"/>
                  <a:pt x="26" y="86"/>
                  <a:pt x="26" y="86"/>
                </a:cubicBezTo>
                <a:cubicBezTo>
                  <a:pt x="26" y="86"/>
                  <a:pt x="26" y="85"/>
                  <a:pt x="26" y="85"/>
                </a:cubicBezTo>
                <a:cubicBezTo>
                  <a:pt x="26" y="85"/>
                  <a:pt x="26" y="85"/>
                  <a:pt x="25" y="84"/>
                </a:cubicBezTo>
                <a:cubicBezTo>
                  <a:pt x="25" y="83"/>
                  <a:pt x="25" y="83"/>
                  <a:pt x="25" y="84"/>
                </a:cubicBezTo>
                <a:cubicBezTo>
                  <a:pt x="25" y="84"/>
                  <a:pt x="24" y="84"/>
                  <a:pt x="24" y="84"/>
                </a:cubicBezTo>
                <a:cubicBezTo>
                  <a:pt x="24" y="84"/>
                  <a:pt x="23" y="84"/>
                  <a:pt x="23" y="83"/>
                </a:cubicBezTo>
                <a:cubicBezTo>
                  <a:pt x="23" y="83"/>
                  <a:pt x="23" y="83"/>
                  <a:pt x="23" y="83"/>
                </a:cubicBezTo>
                <a:cubicBezTo>
                  <a:pt x="23" y="83"/>
                  <a:pt x="23" y="82"/>
                  <a:pt x="23" y="81"/>
                </a:cubicBezTo>
                <a:cubicBezTo>
                  <a:pt x="23" y="81"/>
                  <a:pt x="22" y="81"/>
                  <a:pt x="22" y="81"/>
                </a:cubicBezTo>
                <a:cubicBezTo>
                  <a:pt x="22" y="81"/>
                  <a:pt x="22" y="80"/>
                  <a:pt x="22" y="79"/>
                </a:cubicBezTo>
                <a:cubicBezTo>
                  <a:pt x="22" y="79"/>
                  <a:pt x="21" y="79"/>
                  <a:pt x="21" y="78"/>
                </a:cubicBezTo>
                <a:cubicBezTo>
                  <a:pt x="21" y="78"/>
                  <a:pt x="20" y="78"/>
                  <a:pt x="20" y="79"/>
                </a:cubicBezTo>
                <a:cubicBezTo>
                  <a:pt x="19" y="79"/>
                  <a:pt x="19" y="80"/>
                  <a:pt x="18" y="80"/>
                </a:cubicBezTo>
                <a:cubicBezTo>
                  <a:pt x="18" y="80"/>
                  <a:pt x="18" y="79"/>
                  <a:pt x="18" y="79"/>
                </a:cubicBezTo>
                <a:cubicBezTo>
                  <a:pt x="18" y="78"/>
                  <a:pt x="19" y="78"/>
                  <a:pt x="18" y="78"/>
                </a:cubicBezTo>
                <a:cubicBezTo>
                  <a:pt x="18" y="77"/>
                  <a:pt x="18" y="77"/>
                  <a:pt x="18" y="77"/>
                </a:cubicBezTo>
                <a:cubicBezTo>
                  <a:pt x="18" y="77"/>
                  <a:pt x="17" y="76"/>
                  <a:pt x="17" y="76"/>
                </a:cubicBezTo>
                <a:cubicBezTo>
                  <a:pt x="17" y="76"/>
                  <a:pt x="17" y="75"/>
                  <a:pt x="17" y="75"/>
                </a:cubicBezTo>
                <a:cubicBezTo>
                  <a:pt x="17" y="74"/>
                  <a:pt x="17" y="74"/>
                  <a:pt x="17" y="74"/>
                </a:cubicBezTo>
                <a:cubicBezTo>
                  <a:pt x="17" y="74"/>
                  <a:pt x="17" y="73"/>
                  <a:pt x="17" y="73"/>
                </a:cubicBezTo>
                <a:cubicBezTo>
                  <a:pt x="18" y="73"/>
                  <a:pt x="17" y="72"/>
                  <a:pt x="17" y="72"/>
                </a:cubicBezTo>
                <a:cubicBezTo>
                  <a:pt x="17" y="72"/>
                  <a:pt x="17" y="72"/>
                  <a:pt x="17" y="72"/>
                </a:cubicBezTo>
                <a:cubicBezTo>
                  <a:pt x="17" y="72"/>
                  <a:pt x="17" y="71"/>
                  <a:pt x="17" y="71"/>
                </a:cubicBezTo>
                <a:cubicBezTo>
                  <a:pt x="17" y="71"/>
                  <a:pt x="17" y="70"/>
                  <a:pt x="17" y="70"/>
                </a:cubicBezTo>
                <a:cubicBezTo>
                  <a:pt x="17" y="70"/>
                  <a:pt x="17" y="69"/>
                  <a:pt x="18" y="69"/>
                </a:cubicBezTo>
                <a:cubicBezTo>
                  <a:pt x="18" y="69"/>
                  <a:pt x="19" y="68"/>
                  <a:pt x="19" y="67"/>
                </a:cubicBezTo>
                <a:cubicBezTo>
                  <a:pt x="19" y="67"/>
                  <a:pt x="19" y="66"/>
                  <a:pt x="19" y="66"/>
                </a:cubicBezTo>
                <a:cubicBezTo>
                  <a:pt x="19" y="65"/>
                  <a:pt x="19" y="64"/>
                  <a:pt x="19" y="64"/>
                </a:cubicBezTo>
                <a:cubicBezTo>
                  <a:pt x="19" y="63"/>
                  <a:pt x="20" y="62"/>
                  <a:pt x="20" y="62"/>
                </a:cubicBezTo>
                <a:cubicBezTo>
                  <a:pt x="20" y="61"/>
                  <a:pt x="20" y="61"/>
                  <a:pt x="20" y="60"/>
                </a:cubicBezTo>
                <a:cubicBezTo>
                  <a:pt x="21" y="60"/>
                  <a:pt x="21" y="60"/>
                  <a:pt x="21" y="59"/>
                </a:cubicBezTo>
                <a:cubicBezTo>
                  <a:pt x="21" y="59"/>
                  <a:pt x="21" y="59"/>
                  <a:pt x="21" y="58"/>
                </a:cubicBezTo>
                <a:cubicBezTo>
                  <a:pt x="22" y="58"/>
                  <a:pt x="22" y="57"/>
                  <a:pt x="22" y="57"/>
                </a:cubicBezTo>
                <a:cubicBezTo>
                  <a:pt x="22" y="57"/>
                  <a:pt x="22" y="56"/>
                  <a:pt x="21" y="56"/>
                </a:cubicBezTo>
                <a:cubicBezTo>
                  <a:pt x="21" y="56"/>
                  <a:pt x="21" y="55"/>
                  <a:pt x="21" y="55"/>
                </a:cubicBezTo>
                <a:cubicBezTo>
                  <a:pt x="21" y="55"/>
                  <a:pt x="21" y="54"/>
                  <a:pt x="22" y="54"/>
                </a:cubicBezTo>
                <a:cubicBezTo>
                  <a:pt x="22" y="53"/>
                  <a:pt x="22" y="53"/>
                  <a:pt x="22" y="53"/>
                </a:cubicBezTo>
                <a:cubicBezTo>
                  <a:pt x="22" y="52"/>
                  <a:pt x="22" y="52"/>
                  <a:pt x="22" y="52"/>
                </a:cubicBezTo>
                <a:cubicBezTo>
                  <a:pt x="22" y="52"/>
                  <a:pt x="21" y="51"/>
                  <a:pt x="21" y="51"/>
                </a:cubicBezTo>
                <a:cubicBezTo>
                  <a:pt x="21" y="51"/>
                  <a:pt x="21" y="51"/>
                  <a:pt x="21" y="50"/>
                </a:cubicBezTo>
                <a:cubicBezTo>
                  <a:pt x="21" y="50"/>
                  <a:pt x="22" y="50"/>
                  <a:pt x="23" y="50"/>
                </a:cubicBezTo>
                <a:cubicBezTo>
                  <a:pt x="23" y="50"/>
                  <a:pt x="24" y="50"/>
                  <a:pt x="24" y="50"/>
                </a:cubicBezTo>
                <a:cubicBezTo>
                  <a:pt x="25" y="50"/>
                  <a:pt x="26" y="50"/>
                  <a:pt x="26" y="50"/>
                </a:cubicBezTo>
                <a:cubicBezTo>
                  <a:pt x="27" y="50"/>
                  <a:pt x="27" y="50"/>
                  <a:pt x="27" y="51"/>
                </a:cubicBezTo>
                <a:cubicBezTo>
                  <a:pt x="28" y="51"/>
                  <a:pt x="27" y="51"/>
                  <a:pt x="27" y="52"/>
                </a:cubicBezTo>
                <a:cubicBezTo>
                  <a:pt x="27" y="52"/>
                  <a:pt x="27" y="52"/>
                  <a:pt x="27" y="53"/>
                </a:cubicBezTo>
                <a:cubicBezTo>
                  <a:pt x="27" y="53"/>
                  <a:pt x="28" y="54"/>
                  <a:pt x="28" y="54"/>
                </a:cubicBezTo>
                <a:cubicBezTo>
                  <a:pt x="28" y="54"/>
                  <a:pt x="27" y="55"/>
                  <a:pt x="27" y="55"/>
                </a:cubicBezTo>
                <a:cubicBezTo>
                  <a:pt x="27" y="55"/>
                  <a:pt x="27" y="55"/>
                  <a:pt x="28" y="55"/>
                </a:cubicBezTo>
                <a:cubicBezTo>
                  <a:pt x="28" y="55"/>
                  <a:pt x="29" y="56"/>
                  <a:pt x="29" y="56"/>
                </a:cubicBezTo>
                <a:cubicBezTo>
                  <a:pt x="29" y="56"/>
                  <a:pt x="29" y="56"/>
                  <a:pt x="30" y="56"/>
                </a:cubicBezTo>
                <a:cubicBezTo>
                  <a:pt x="30" y="55"/>
                  <a:pt x="31" y="56"/>
                  <a:pt x="31" y="56"/>
                </a:cubicBezTo>
                <a:cubicBezTo>
                  <a:pt x="31" y="56"/>
                  <a:pt x="32" y="56"/>
                  <a:pt x="33" y="56"/>
                </a:cubicBezTo>
                <a:cubicBezTo>
                  <a:pt x="33" y="56"/>
                  <a:pt x="33" y="56"/>
                  <a:pt x="33" y="55"/>
                </a:cubicBezTo>
                <a:cubicBezTo>
                  <a:pt x="33" y="55"/>
                  <a:pt x="34" y="55"/>
                  <a:pt x="34" y="55"/>
                </a:cubicBezTo>
                <a:cubicBezTo>
                  <a:pt x="34" y="56"/>
                  <a:pt x="35" y="56"/>
                  <a:pt x="35" y="57"/>
                </a:cubicBezTo>
                <a:cubicBezTo>
                  <a:pt x="36" y="57"/>
                  <a:pt x="38" y="59"/>
                  <a:pt x="38" y="59"/>
                </a:cubicBezTo>
                <a:cubicBezTo>
                  <a:pt x="38" y="59"/>
                  <a:pt x="39" y="59"/>
                  <a:pt x="39" y="60"/>
                </a:cubicBezTo>
                <a:cubicBezTo>
                  <a:pt x="39" y="60"/>
                  <a:pt x="39" y="59"/>
                  <a:pt x="40" y="59"/>
                </a:cubicBezTo>
                <a:cubicBezTo>
                  <a:pt x="40" y="59"/>
                  <a:pt x="40" y="58"/>
                  <a:pt x="40" y="57"/>
                </a:cubicBezTo>
                <a:cubicBezTo>
                  <a:pt x="40" y="57"/>
                  <a:pt x="40" y="54"/>
                  <a:pt x="39" y="54"/>
                </a:cubicBezTo>
                <a:cubicBezTo>
                  <a:pt x="39" y="54"/>
                  <a:pt x="38" y="53"/>
                  <a:pt x="38" y="52"/>
                </a:cubicBezTo>
                <a:cubicBezTo>
                  <a:pt x="38" y="52"/>
                  <a:pt x="38" y="50"/>
                  <a:pt x="38" y="49"/>
                </a:cubicBezTo>
                <a:cubicBezTo>
                  <a:pt x="38" y="49"/>
                  <a:pt x="38" y="48"/>
                  <a:pt x="39" y="48"/>
                </a:cubicBezTo>
                <a:cubicBezTo>
                  <a:pt x="39" y="47"/>
                  <a:pt x="39" y="46"/>
                  <a:pt x="40" y="45"/>
                </a:cubicBezTo>
                <a:cubicBezTo>
                  <a:pt x="40" y="44"/>
                  <a:pt x="41" y="43"/>
                  <a:pt x="42" y="43"/>
                </a:cubicBezTo>
                <a:cubicBezTo>
                  <a:pt x="42" y="43"/>
                  <a:pt x="43" y="43"/>
                  <a:pt x="44" y="43"/>
                </a:cubicBezTo>
                <a:cubicBezTo>
                  <a:pt x="45" y="43"/>
                  <a:pt x="46" y="42"/>
                  <a:pt x="46" y="42"/>
                </a:cubicBezTo>
                <a:cubicBezTo>
                  <a:pt x="47" y="42"/>
                  <a:pt x="48" y="43"/>
                  <a:pt x="48" y="43"/>
                </a:cubicBezTo>
                <a:cubicBezTo>
                  <a:pt x="49" y="43"/>
                  <a:pt x="50" y="42"/>
                  <a:pt x="50" y="42"/>
                </a:cubicBezTo>
                <a:cubicBezTo>
                  <a:pt x="51" y="42"/>
                  <a:pt x="52" y="43"/>
                  <a:pt x="52" y="43"/>
                </a:cubicBezTo>
                <a:cubicBezTo>
                  <a:pt x="53" y="43"/>
                  <a:pt x="54" y="42"/>
                  <a:pt x="54" y="42"/>
                </a:cubicBezTo>
                <a:cubicBezTo>
                  <a:pt x="55" y="42"/>
                  <a:pt x="55" y="43"/>
                  <a:pt x="56" y="43"/>
                </a:cubicBezTo>
                <a:cubicBezTo>
                  <a:pt x="56" y="43"/>
                  <a:pt x="57" y="43"/>
                  <a:pt x="57" y="43"/>
                </a:cubicBezTo>
                <a:cubicBezTo>
                  <a:pt x="58" y="42"/>
                  <a:pt x="58" y="42"/>
                  <a:pt x="58" y="42"/>
                </a:cubicBezTo>
                <a:cubicBezTo>
                  <a:pt x="58" y="42"/>
                  <a:pt x="59" y="42"/>
                  <a:pt x="59" y="41"/>
                </a:cubicBezTo>
                <a:cubicBezTo>
                  <a:pt x="59" y="41"/>
                  <a:pt x="59" y="39"/>
                  <a:pt x="59" y="39"/>
                </a:cubicBezTo>
                <a:cubicBezTo>
                  <a:pt x="58" y="39"/>
                  <a:pt x="58" y="38"/>
                  <a:pt x="58" y="37"/>
                </a:cubicBezTo>
                <a:cubicBezTo>
                  <a:pt x="59" y="37"/>
                  <a:pt x="59" y="36"/>
                  <a:pt x="59" y="36"/>
                </a:cubicBezTo>
                <a:cubicBezTo>
                  <a:pt x="59" y="36"/>
                  <a:pt x="59" y="35"/>
                  <a:pt x="59" y="35"/>
                </a:cubicBezTo>
                <a:cubicBezTo>
                  <a:pt x="59" y="35"/>
                  <a:pt x="59" y="34"/>
                  <a:pt x="58" y="34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22" name="Freeform 831">
            <a:extLst>
              <a:ext uri="{FF2B5EF4-FFF2-40B4-BE49-F238E27FC236}">
                <a16:creationId xmlns:a16="http://schemas.microsoft.com/office/drawing/2014/main" id="{E029615F-63F3-7889-A1D5-03F20AFDD5FE}"/>
              </a:ext>
            </a:extLst>
          </p:cNvPr>
          <p:cNvSpPr>
            <a:spLocks/>
          </p:cNvSpPr>
          <p:nvPr/>
        </p:nvSpPr>
        <p:spPr bwMode="auto">
          <a:xfrm>
            <a:off x="4085623" y="3601224"/>
            <a:ext cx="113235" cy="71161"/>
          </a:xfrm>
          <a:custGeom>
            <a:avLst/>
            <a:gdLst>
              <a:gd name="T0" fmla="*/ 51 w 53"/>
              <a:gd name="T1" fmla="*/ 26 h 38"/>
              <a:gd name="T2" fmla="*/ 48 w 53"/>
              <a:gd name="T3" fmla="*/ 22 h 38"/>
              <a:gd name="T4" fmla="*/ 44 w 53"/>
              <a:gd name="T5" fmla="*/ 22 h 38"/>
              <a:gd name="T6" fmla="*/ 44 w 53"/>
              <a:gd name="T7" fmla="*/ 18 h 38"/>
              <a:gd name="T8" fmla="*/ 42 w 53"/>
              <a:gd name="T9" fmla="*/ 14 h 38"/>
              <a:gd name="T10" fmla="*/ 38 w 53"/>
              <a:gd name="T11" fmla="*/ 15 h 38"/>
              <a:gd name="T12" fmla="*/ 35 w 53"/>
              <a:gd name="T13" fmla="*/ 15 h 38"/>
              <a:gd name="T14" fmla="*/ 32 w 53"/>
              <a:gd name="T15" fmla="*/ 15 h 38"/>
              <a:gd name="T16" fmla="*/ 30 w 53"/>
              <a:gd name="T17" fmla="*/ 14 h 38"/>
              <a:gd name="T18" fmla="*/ 28 w 53"/>
              <a:gd name="T19" fmla="*/ 13 h 38"/>
              <a:gd name="T20" fmla="*/ 25 w 53"/>
              <a:gd name="T21" fmla="*/ 14 h 38"/>
              <a:gd name="T22" fmla="*/ 22 w 53"/>
              <a:gd name="T23" fmla="*/ 13 h 38"/>
              <a:gd name="T24" fmla="*/ 14 w 53"/>
              <a:gd name="T25" fmla="*/ 13 h 38"/>
              <a:gd name="T26" fmla="*/ 13 w 53"/>
              <a:gd name="T27" fmla="*/ 10 h 38"/>
              <a:gd name="T28" fmla="*/ 14 w 53"/>
              <a:gd name="T29" fmla="*/ 9 h 38"/>
              <a:gd name="T30" fmla="*/ 17 w 53"/>
              <a:gd name="T31" fmla="*/ 8 h 38"/>
              <a:gd name="T32" fmla="*/ 20 w 53"/>
              <a:gd name="T33" fmla="*/ 9 h 38"/>
              <a:gd name="T34" fmla="*/ 22 w 53"/>
              <a:gd name="T35" fmla="*/ 9 h 38"/>
              <a:gd name="T36" fmla="*/ 22 w 53"/>
              <a:gd name="T37" fmla="*/ 7 h 38"/>
              <a:gd name="T38" fmla="*/ 21 w 53"/>
              <a:gd name="T39" fmla="*/ 5 h 38"/>
              <a:gd name="T40" fmla="*/ 22 w 53"/>
              <a:gd name="T41" fmla="*/ 2 h 38"/>
              <a:gd name="T42" fmla="*/ 21 w 53"/>
              <a:gd name="T43" fmla="*/ 1 h 38"/>
              <a:gd name="T44" fmla="*/ 20 w 53"/>
              <a:gd name="T45" fmla="*/ 1 h 38"/>
              <a:gd name="T46" fmla="*/ 15 w 53"/>
              <a:gd name="T47" fmla="*/ 3 h 38"/>
              <a:gd name="T48" fmla="*/ 13 w 53"/>
              <a:gd name="T49" fmla="*/ 3 h 38"/>
              <a:gd name="T50" fmla="*/ 12 w 53"/>
              <a:gd name="T51" fmla="*/ 4 h 38"/>
              <a:gd name="T52" fmla="*/ 13 w 53"/>
              <a:gd name="T53" fmla="*/ 7 h 38"/>
              <a:gd name="T54" fmla="*/ 10 w 53"/>
              <a:gd name="T55" fmla="*/ 8 h 38"/>
              <a:gd name="T56" fmla="*/ 10 w 53"/>
              <a:gd name="T57" fmla="*/ 9 h 38"/>
              <a:gd name="T58" fmla="*/ 9 w 53"/>
              <a:gd name="T59" fmla="*/ 11 h 38"/>
              <a:gd name="T60" fmla="*/ 7 w 53"/>
              <a:gd name="T61" fmla="*/ 13 h 38"/>
              <a:gd name="T62" fmla="*/ 4 w 53"/>
              <a:gd name="T63" fmla="*/ 12 h 38"/>
              <a:gd name="T64" fmla="*/ 1 w 53"/>
              <a:gd name="T65" fmla="*/ 13 h 38"/>
              <a:gd name="T66" fmla="*/ 0 w 53"/>
              <a:gd name="T67" fmla="*/ 16 h 38"/>
              <a:gd name="T68" fmla="*/ 2 w 53"/>
              <a:gd name="T69" fmla="*/ 18 h 38"/>
              <a:gd name="T70" fmla="*/ 5 w 53"/>
              <a:gd name="T71" fmla="*/ 18 h 38"/>
              <a:gd name="T72" fmla="*/ 4 w 53"/>
              <a:gd name="T73" fmla="*/ 20 h 38"/>
              <a:gd name="T74" fmla="*/ 7 w 53"/>
              <a:gd name="T75" fmla="*/ 25 h 38"/>
              <a:gd name="T76" fmla="*/ 6 w 53"/>
              <a:gd name="T77" fmla="*/ 27 h 38"/>
              <a:gd name="T78" fmla="*/ 4 w 53"/>
              <a:gd name="T79" fmla="*/ 30 h 38"/>
              <a:gd name="T80" fmla="*/ 3 w 53"/>
              <a:gd name="T81" fmla="*/ 34 h 38"/>
              <a:gd name="T82" fmla="*/ 7 w 53"/>
              <a:gd name="T83" fmla="*/ 35 h 38"/>
              <a:gd name="T84" fmla="*/ 11 w 53"/>
              <a:gd name="T85" fmla="*/ 32 h 38"/>
              <a:gd name="T86" fmla="*/ 13 w 53"/>
              <a:gd name="T87" fmla="*/ 34 h 38"/>
              <a:gd name="T88" fmla="*/ 19 w 53"/>
              <a:gd name="T89" fmla="*/ 30 h 38"/>
              <a:gd name="T90" fmla="*/ 21 w 53"/>
              <a:gd name="T91" fmla="*/ 25 h 38"/>
              <a:gd name="T92" fmla="*/ 25 w 53"/>
              <a:gd name="T93" fmla="*/ 22 h 38"/>
              <a:gd name="T94" fmla="*/ 27 w 53"/>
              <a:gd name="T95" fmla="*/ 24 h 38"/>
              <a:gd name="T96" fmla="*/ 26 w 53"/>
              <a:gd name="T97" fmla="*/ 26 h 38"/>
              <a:gd name="T98" fmla="*/ 28 w 53"/>
              <a:gd name="T99" fmla="*/ 27 h 38"/>
              <a:gd name="T100" fmla="*/ 28 w 53"/>
              <a:gd name="T101" fmla="*/ 32 h 38"/>
              <a:gd name="T102" fmla="*/ 29 w 53"/>
              <a:gd name="T103" fmla="*/ 38 h 38"/>
              <a:gd name="T104" fmla="*/ 33 w 53"/>
              <a:gd name="T105" fmla="*/ 35 h 38"/>
              <a:gd name="T106" fmla="*/ 37 w 53"/>
              <a:gd name="T107" fmla="*/ 34 h 38"/>
              <a:gd name="T108" fmla="*/ 40 w 53"/>
              <a:gd name="T109" fmla="*/ 32 h 38"/>
              <a:gd name="T110" fmla="*/ 42 w 53"/>
              <a:gd name="T111" fmla="*/ 33 h 38"/>
              <a:gd name="T112" fmla="*/ 45 w 53"/>
              <a:gd name="T113" fmla="*/ 32 h 38"/>
              <a:gd name="T114" fmla="*/ 50 w 53"/>
              <a:gd name="T115" fmla="*/ 31 h 38"/>
              <a:gd name="T116" fmla="*/ 52 w 53"/>
              <a:gd name="T117" fmla="*/ 32 h 38"/>
              <a:gd name="T118" fmla="*/ 52 w 53"/>
              <a:gd name="T119" fmla="*/ 2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53" h="38">
                <a:moveTo>
                  <a:pt x="52" y="28"/>
                </a:moveTo>
                <a:cubicBezTo>
                  <a:pt x="52" y="28"/>
                  <a:pt x="51" y="26"/>
                  <a:pt x="51" y="26"/>
                </a:cubicBezTo>
                <a:cubicBezTo>
                  <a:pt x="50" y="25"/>
                  <a:pt x="50" y="24"/>
                  <a:pt x="50" y="24"/>
                </a:cubicBezTo>
                <a:cubicBezTo>
                  <a:pt x="50" y="23"/>
                  <a:pt x="48" y="22"/>
                  <a:pt x="48" y="22"/>
                </a:cubicBezTo>
                <a:cubicBezTo>
                  <a:pt x="48" y="22"/>
                  <a:pt x="47" y="22"/>
                  <a:pt x="46" y="22"/>
                </a:cubicBezTo>
                <a:cubicBezTo>
                  <a:pt x="46" y="22"/>
                  <a:pt x="45" y="22"/>
                  <a:pt x="44" y="22"/>
                </a:cubicBezTo>
                <a:cubicBezTo>
                  <a:pt x="44" y="22"/>
                  <a:pt x="43" y="19"/>
                  <a:pt x="43" y="19"/>
                </a:cubicBezTo>
                <a:cubicBezTo>
                  <a:pt x="44" y="18"/>
                  <a:pt x="44" y="18"/>
                  <a:pt x="44" y="18"/>
                </a:cubicBezTo>
                <a:cubicBezTo>
                  <a:pt x="42" y="15"/>
                  <a:pt x="42" y="15"/>
                  <a:pt x="42" y="15"/>
                </a:cubicBezTo>
                <a:cubicBezTo>
                  <a:pt x="42" y="14"/>
                  <a:pt x="42" y="14"/>
                  <a:pt x="42" y="14"/>
                </a:cubicBezTo>
                <a:cubicBezTo>
                  <a:pt x="41" y="14"/>
                  <a:pt x="41" y="14"/>
                  <a:pt x="41" y="14"/>
                </a:cubicBezTo>
                <a:cubicBezTo>
                  <a:pt x="41" y="14"/>
                  <a:pt x="38" y="15"/>
                  <a:pt x="38" y="15"/>
                </a:cubicBezTo>
                <a:cubicBezTo>
                  <a:pt x="38" y="14"/>
                  <a:pt x="37" y="14"/>
                  <a:pt x="36" y="14"/>
                </a:cubicBezTo>
                <a:cubicBezTo>
                  <a:pt x="36" y="14"/>
                  <a:pt x="35" y="15"/>
                  <a:pt x="35" y="15"/>
                </a:cubicBezTo>
                <a:cubicBezTo>
                  <a:pt x="34" y="15"/>
                  <a:pt x="33" y="16"/>
                  <a:pt x="33" y="16"/>
                </a:cubicBezTo>
                <a:cubicBezTo>
                  <a:pt x="32" y="15"/>
                  <a:pt x="32" y="15"/>
                  <a:pt x="32" y="15"/>
                </a:cubicBezTo>
                <a:cubicBezTo>
                  <a:pt x="32" y="15"/>
                  <a:pt x="30" y="15"/>
                  <a:pt x="30" y="15"/>
                </a:cubicBezTo>
                <a:cubicBezTo>
                  <a:pt x="30" y="15"/>
                  <a:pt x="30" y="14"/>
                  <a:pt x="30" y="14"/>
                </a:cubicBezTo>
                <a:cubicBezTo>
                  <a:pt x="30" y="14"/>
                  <a:pt x="29" y="14"/>
                  <a:pt x="29" y="14"/>
                </a:cubicBezTo>
                <a:cubicBezTo>
                  <a:pt x="28" y="13"/>
                  <a:pt x="28" y="13"/>
                  <a:pt x="28" y="13"/>
                </a:cubicBezTo>
                <a:cubicBezTo>
                  <a:pt x="28" y="13"/>
                  <a:pt x="27" y="13"/>
                  <a:pt x="27" y="13"/>
                </a:cubicBezTo>
                <a:cubicBezTo>
                  <a:pt x="27" y="13"/>
                  <a:pt x="25" y="14"/>
                  <a:pt x="25" y="14"/>
                </a:cubicBezTo>
                <a:cubicBezTo>
                  <a:pt x="23" y="14"/>
                  <a:pt x="23" y="14"/>
                  <a:pt x="23" y="14"/>
                </a:cubicBezTo>
                <a:cubicBezTo>
                  <a:pt x="22" y="13"/>
                  <a:pt x="22" y="13"/>
                  <a:pt x="22" y="13"/>
                </a:cubicBezTo>
                <a:cubicBezTo>
                  <a:pt x="16" y="13"/>
                  <a:pt x="16" y="13"/>
                  <a:pt x="16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3" y="12"/>
                  <a:pt x="13" y="12"/>
                  <a:pt x="13" y="12"/>
                </a:cubicBezTo>
                <a:cubicBezTo>
                  <a:pt x="13" y="12"/>
                  <a:pt x="13" y="11"/>
                  <a:pt x="13" y="10"/>
                </a:cubicBezTo>
                <a:cubicBezTo>
                  <a:pt x="13" y="10"/>
                  <a:pt x="13" y="9"/>
                  <a:pt x="13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5" y="8"/>
                  <a:pt x="15" y="8"/>
                  <a:pt x="15" y="8"/>
                </a:cubicBezTo>
                <a:cubicBezTo>
                  <a:pt x="17" y="8"/>
                  <a:pt x="17" y="8"/>
                  <a:pt x="17" y="8"/>
                </a:cubicBezTo>
                <a:cubicBezTo>
                  <a:pt x="19" y="8"/>
                  <a:pt x="19" y="8"/>
                  <a:pt x="19" y="8"/>
                </a:cubicBezTo>
                <a:cubicBezTo>
                  <a:pt x="20" y="9"/>
                  <a:pt x="20" y="9"/>
                  <a:pt x="20" y="9"/>
                </a:cubicBezTo>
                <a:cubicBezTo>
                  <a:pt x="22" y="10"/>
                  <a:pt x="22" y="10"/>
                  <a:pt x="22" y="10"/>
                </a:cubicBezTo>
                <a:cubicBezTo>
                  <a:pt x="22" y="9"/>
                  <a:pt x="22" y="9"/>
                  <a:pt x="22" y="9"/>
                </a:cubicBezTo>
                <a:cubicBezTo>
                  <a:pt x="23" y="8"/>
                  <a:pt x="23" y="8"/>
                  <a:pt x="23" y="8"/>
                </a:cubicBezTo>
                <a:cubicBezTo>
                  <a:pt x="22" y="7"/>
                  <a:pt x="22" y="7"/>
                  <a:pt x="22" y="7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5"/>
                  <a:pt x="21" y="5"/>
                  <a:pt x="21" y="5"/>
                </a:cubicBezTo>
                <a:cubicBezTo>
                  <a:pt x="23" y="3"/>
                  <a:pt x="23" y="3"/>
                  <a:pt x="23" y="3"/>
                </a:cubicBezTo>
                <a:cubicBezTo>
                  <a:pt x="23" y="3"/>
                  <a:pt x="22" y="2"/>
                  <a:pt x="22" y="2"/>
                </a:cubicBezTo>
                <a:cubicBezTo>
                  <a:pt x="22" y="2"/>
                  <a:pt x="22" y="1"/>
                  <a:pt x="22" y="1"/>
                </a:cubicBezTo>
                <a:cubicBezTo>
                  <a:pt x="21" y="1"/>
                  <a:pt x="21" y="1"/>
                  <a:pt x="21" y="1"/>
                </a:cubicBezTo>
                <a:cubicBezTo>
                  <a:pt x="21" y="0"/>
                  <a:pt x="21" y="0"/>
                  <a:pt x="21" y="0"/>
                </a:cubicBezTo>
                <a:cubicBezTo>
                  <a:pt x="20" y="1"/>
                  <a:pt x="20" y="1"/>
                  <a:pt x="20" y="1"/>
                </a:cubicBezTo>
                <a:cubicBezTo>
                  <a:pt x="20" y="1"/>
                  <a:pt x="16" y="3"/>
                  <a:pt x="16" y="3"/>
                </a:cubicBezTo>
                <a:cubicBezTo>
                  <a:pt x="16" y="4"/>
                  <a:pt x="15" y="3"/>
                  <a:pt x="15" y="3"/>
                </a:cubicBezTo>
                <a:cubicBezTo>
                  <a:pt x="14" y="2"/>
                  <a:pt x="14" y="2"/>
                  <a:pt x="14" y="2"/>
                </a:cubicBezTo>
                <a:cubicBezTo>
                  <a:pt x="14" y="2"/>
                  <a:pt x="13" y="2"/>
                  <a:pt x="13" y="3"/>
                </a:cubicBezTo>
                <a:cubicBezTo>
                  <a:pt x="13" y="3"/>
                  <a:pt x="13" y="4"/>
                  <a:pt x="13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3" y="5"/>
                  <a:pt x="13" y="5"/>
                  <a:pt x="13" y="5"/>
                </a:cubicBezTo>
                <a:cubicBezTo>
                  <a:pt x="13" y="7"/>
                  <a:pt x="13" y="7"/>
                  <a:pt x="13" y="7"/>
                </a:cubicBezTo>
                <a:cubicBezTo>
                  <a:pt x="12" y="8"/>
                  <a:pt x="12" y="8"/>
                  <a:pt x="12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9" y="9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9"/>
                  <a:pt x="9" y="10"/>
                  <a:pt x="9" y="11"/>
                </a:cubicBezTo>
                <a:cubicBezTo>
                  <a:pt x="9" y="11"/>
                  <a:pt x="8" y="11"/>
                  <a:pt x="8" y="12"/>
                </a:cubicBezTo>
                <a:cubicBezTo>
                  <a:pt x="7" y="13"/>
                  <a:pt x="7" y="13"/>
                  <a:pt x="7" y="13"/>
                </a:cubicBezTo>
                <a:cubicBezTo>
                  <a:pt x="6" y="13"/>
                  <a:pt x="6" y="13"/>
                  <a:pt x="6" y="13"/>
                </a:cubicBezTo>
                <a:cubicBezTo>
                  <a:pt x="6" y="13"/>
                  <a:pt x="4" y="12"/>
                  <a:pt x="4" y="12"/>
                </a:cubicBezTo>
                <a:cubicBezTo>
                  <a:pt x="4" y="12"/>
                  <a:pt x="2" y="12"/>
                  <a:pt x="2" y="12"/>
                </a:cubicBezTo>
                <a:cubicBezTo>
                  <a:pt x="2" y="12"/>
                  <a:pt x="1" y="13"/>
                  <a:pt x="1" y="13"/>
                </a:cubicBezTo>
                <a:cubicBezTo>
                  <a:pt x="1" y="13"/>
                  <a:pt x="0" y="14"/>
                  <a:pt x="0" y="15"/>
                </a:cubicBezTo>
                <a:cubicBezTo>
                  <a:pt x="0" y="15"/>
                  <a:pt x="0" y="16"/>
                  <a:pt x="0" y="16"/>
                </a:cubicBezTo>
                <a:cubicBezTo>
                  <a:pt x="0" y="16"/>
                  <a:pt x="1" y="17"/>
                  <a:pt x="2" y="17"/>
                </a:cubicBezTo>
                <a:cubicBezTo>
                  <a:pt x="2" y="17"/>
                  <a:pt x="2" y="18"/>
                  <a:pt x="2" y="18"/>
                </a:cubicBezTo>
                <a:cubicBezTo>
                  <a:pt x="4" y="18"/>
                  <a:pt x="4" y="18"/>
                  <a:pt x="4" y="18"/>
                </a:cubicBezTo>
                <a:cubicBezTo>
                  <a:pt x="5" y="18"/>
                  <a:pt x="5" y="18"/>
                  <a:pt x="5" y="18"/>
                </a:cubicBezTo>
                <a:cubicBezTo>
                  <a:pt x="5" y="18"/>
                  <a:pt x="5" y="19"/>
                  <a:pt x="5" y="20"/>
                </a:cubicBezTo>
                <a:cubicBezTo>
                  <a:pt x="5" y="20"/>
                  <a:pt x="4" y="20"/>
                  <a:pt x="4" y="20"/>
                </a:cubicBezTo>
                <a:cubicBezTo>
                  <a:pt x="4" y="20"/>
                  <a:pt x="5" y="23"/>
                  <a:pt x="5" y="23"/>
                </a:cubicBezTo>
                <a:cubicBezTo>
                  <a:pt x="5" y="23"/>
                  <a:pt x="7" y="25"/>
                  <a:pt x="7" y="25"/>
                </a:cubicBezTo>
                <a:cubicBezTo>
                  <a:pt x="7" y="25"/>
                  <a:pt x="7" y="27"/>
                  <a:pt x="7" y="27"/>
                </a:cubicBezTo>
                <a:cubicBezTo>
                  <a:pt x="7" y="27"/>
                  <a:pt x="6" y="27"/>
                  <a:pt x="6" y="27"/>
                </a:cubicBezTo>
                <a:cubicBezTo>
                  <a:pt x="5" y="28"/>
                  <a:pt x="5" y="28"/>
                  <a:pt x="5" y="28"/>
                </a:cubicBezTo>
                <a:cubicBezTo>
                  <a:pt x="5" y="28"/>
                  <a:pt x="4" y="30"/>
                  <a:pt x="4" y="30"/>
                </a:cubicBezTo>
                <a:cubicBezTo>
                  <a:pt x="4" y="31"/>
                  <a:pt x="3" y="31"/>
                  <a:pt x="3" y="31"/>
                </a:cubicBezTo>
                <a:cubicBezTo>
                  <a:pt x="3" y="34"/>
                  <a:pt x="3" y="34"/>
                  <a:pt x="3" y="34"/>
                </a:cubicBezTo>
                <a:cubicBezTo>
                  <a:pt x="4" y="36"/>
                  <a:pt x="4" y="36"/>
                  <a:pt x="4" y="36"/>
                </a:cubicBezTo>
                <a:cubicBezTo>
                  <a:pt x="7" y="35"/>
                  <a:pt x="7" y="35"/>
                  <a:pt x="7" y="35"/>
                </a:cubicBezTo>
                <a:cubicBezTo>
                  <a:pt x="9" y="33"/>
                  <a:pt x="9" y="33"/>
                  <a:pt x="9" y="33"/>
                </a:cubicBezTo>
                <a:cubicBezTo>
                  <a:pt x="11" y="32"/>
                  <a:pt x="11" y="32"/>
                  <a:pt x="11" y="32"/>
                </a:cubicBezTo>
                <a:cubicBezTo>
                  <a:pt x="13" y="34"/>
                  <a:pt x="13" y="34"/>
                  <a:pt x="13" y="34"/>
                </a:cubicBezTo>
                <a:cubicBezTo>
                  <a:pt x="13" y="34"/>
                  <a:pt x="13" y="34"/>
                  <a:pt x="13" y="34"/>
                </a:cubicBezTo>
                <a:cubicBezTo>
                  <a:pt x="13" y="33"/>
                  <a:pt x="15" y="31"/>
                  <a:pt x="15" y="31"/>
                </a:cubicBezTo>
                <a:cubicBezTo>
                  <a:pt x="19" y="30"/>
                  <a:pt x="19" y="30"/>
                  <a:pt x="19" y="30"/>
                </a:cubicBezTo>
                <a:cubicBezTo>
                  <a:pt x="19" y="30"/>
                  <a:pt x="19" y="27"/>
                  <a:pt x="19" y="27"/>
                </a:cubicBezTo>
                <a:cubicBezTo>
                  <a:pt x="19" y="27"/>
                  <a:pt x="21" y="25"/>
                  <a:pt x="21" y="25"/>
                </a:cubicBezTo>
                <a:cubicBezTo>
                  <a:pt x="21" y="24"/>
                  <a:pt x="23" y="22"/>
                  <a:pt x="23" y="22"/>
                </a:cubicBezTo>
                <a:cubicBezTo>
                  <a:pt x="23" y="22"/>
                  <a:pt x="25" y="22"/>
                  <a:pt x="25" y="22"/>
                </a:cubicBezTo>
                <a:cubicBezTo>
                  <a:pt x="25" y="22"/>
                  <a:pt x="25" y="23"/>
                  <a:pt x="25" y="23"/>
                </a:cubicBezTo>
                <a:cubicBezTo>
                  <a:pt x="25" y="23"/>
                  <a:pt x="27" y="24"/>
                  <a:pt x="27" y="24"/>
                </a:cubicBezTo>
                <a:cubicBezTo>
                  <a:pt x="27" y="25"/>
                  <a:pt x="27" y="25"/>
                  <a:pt x="27" y="25"/>
                </a:cubicBezTo>
                <a:cubicBezTo>
                  <a:pt x="26" y="26"/>
                  <a:pt x="26" y="26"/>
                  <a:pt x="26" y="26"/>
                </a:cubicBezTo>
                <a:cubicBezTo>
                  <a:pt x="26" y="27"/>
                  <a:pt x="26" y="27"/>
                  <a:pt x="26" y="27"/>
                </a:cubicBezTo>
                <a:cubicBezTo>
                  <a:pt x="28" y="27"/>
                  <a:pt x="28" y="27"/>
                  <a:pt x="28" y="27"/>
                </a:cubicBezTo>
                <a:cubicBezTo>
                  <a:pt x="28" y="31"/>
                  <a:pt x="28" y="31"/>
                  <a:pt x="28" y="31"/>
                </a:cubicBezTo>
                <a:cubicBezTo>
                  <a:pt x="28" y="32"/>
                  <a:pt x="28" y="32"/>
                  <a:pt x="28" y="32"/>
                </a:cubicBezTo>
                <a:cubicBezTo>
                  <a:pt x="28" y="35"/>
                  <a:pt x="28" y="35"/>
                  <a:pt x="28" y="35"/>
                </a:cubicBezTo>
                <a:cubicBezTo>
                  <a:pt x="29" y="38"/>
                  <a:pt x="29" y="38"/>
                  <a:pt x="29" y="38"/>
                </a:cubicBezTo>
                <a:cubicBezTo>
                  <a:pt x="31" y="37"/>
                  <a:pt x="31" y="37"/>
                  <a:pt x="31" y="37"/>
                </a:cubicBezTo>
                <a:cubicBezTo>
                  <a:pt x="33" y="35"/>
                  <a:pt x="33" y="35"/>
                  <a:pt x="33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6" y="35"/>
                  <a:pt x="37" y="34"/>
                  <a:pt x="37" y="34"/>
                </a:cubicBezTo>
                <a:cubicBezTo>
                  <a:pt x="37" y="33"/>
                  <a:pt x="39" y="32"/>
                  <a:pt x="39" y="32"/>
                </a:cubicBezTo>
                <a:cubicBezTo>
                  <a:pt x="39" y="32"/>
                  <a:pt x="40" y="32"/>
                  <a:pt x="40" y="32"/>
                </a:cubicBezTo>
                <a:cubicBezTo>
                  <a:pt x="41" y="32"/>
                  <a:pt x="43" y="32"/>
                  <a:pt x="43" y="32"/>
                </a:cubicBezTo>
                <a:cubicBezTo>
                  <a:pt x="42" y="33"/>
                  <a:pt x="42" y="33"/>
                  <a:pt x="42" y="33"/>
                </a:cubicBezTo>
                <a:cubicBezTo>
                  <a:pt x="44" y="33"/>
                  <a:pt x="44" y="33"/>
                  <a:pt x="44" y="33"/>
                </a:cubicBezTo>
                <a:cubicBezTo>
                  <a:pt x="45" y="32"/>
                  <a:pt x="45" y="32"/>
                  <a:pt x="45" y="32"/>
                </a:cubicBezTo>
                <a:cubicBezTo>
                  <a:pt x="45" y="32"/>
                  <a:pt x="46" y="32"/>
                  <a:pt x="46" y="31"/>
                </a:cubicBezTo>
                <a:cubicBezTo>
                  <a:pt x="47" y="31"/>
                  <a:pt x="50" y="31"/>
                  <a:pt x="50" y="31"/>
                </a:cubicBezTo>
                <a:cubicBezTo>
                  <a:pt x="51" y="33"/>
                  <a:pt x="51" y="33"/>
                  <a:pt x="51" y="33"/>
                </a:cubicBezTo>
                <a:cubicBezTo>
                  <a:pt x="52" y="32"/>
                  <a:pt x="52" y="32"/>
                  <a:pt x="52" y="32"/>
                </a:cubicBezTo>
                <a:cubicBezTo>
                  <a:pt x="52" y="32"/>
                  <a:pt x="53" y="31"/>
                  <a:pt x="53" y="31"/>
                </a:cubicBezTo>
                <a:cubicBezTo>
                  <a:pt x="53" y="31"/>
                  <a:pt x="52" y="29"/>
                  <a:pt x="52" y="28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23" name="Freeform 832">
            <a:extLst>
              <a:ext uri="{FF2B5EF4-FFF2-40B4-BE49-F238E27FC236}">
                <a16:creationId xmlns:a16="http://schemas.microsoft.com/office/drawing/2014/main" id="{E9C6A929-7CDC-E778-3D66-76FB49C46188}"/>
              </a:ext>
            </a:extLst>
          </p:cNvPr>
          <p:cNvSpPr>
            <a:spLocks/>
          </p:cNvSpPr>
          <p:nvPr/>
        </p:nvSpPr>
        <p:spPr bwMode="auto">
          <a:xfrm>
            <a:off x="4848125" y="3840585"/>
            <a:ext cx="27698" cy="46722"/>
          </a:xfrm>
          <a:custGeom>
            <a:avLst/>
            <a:gdLst>
              <a:gd name="T0" fmla="*/ 13 w 13"/>
              <a:gd name="T1" fmla="*/ 2 h 25"/>
              <a:gd name="T2" fmla="*/ 12 w 13"/>
              <a:gd name="T3" fmla="*/ 1 h 25"/>
              <a:gd name="T4" fmla="*/ 9 w 13"/>
              <a:gd name="T5" fmla="*/ 1 h 25"/>
              <a:gd name="T6" fmla="*/ 6 w 13"/>
              <a:gd name="T7" fmla="*/ 4 h 25"/>
              <a:gd name="T8" fmla="*/ 4 w 13"/>
              <a:gd name="T9" fmla="*/ 7 h 25"/>
              <a:gd name="T10" fmla="*/ 2 w 13"/>
              <a:gd name="T11" fmla="*/ 10 h 25"/>
              <a:gd name="T12" fmla="*/ 0 w 13"/>
              <a:gd name="T13" fmla="*/ 15 h 25"/>
              <a:gd name="T14" fmla="*/ 0 w 13"/>
              <a:gd name="T15" fmla="*/ 16 h 25"/>
              <a:gd name="T16" fmla="*/ 2 w 13"/>
              <a:gd name="T17" fmla="*/ 21 h 25"/>
              <a:gd name="T18" fmla="*/ 4 w 13"/>
              <a:gd name="T19" fmla="*/ 22 h 25"/>
              <a:gd name="T20" fmla="*/ 4 w 13"/>
              <a:gd name="T21" fmla="*/ 23 h 25"/>
              <a:gd name="T22" fmla="*/ 5 w 13"/>
              <a:gd name="T23" fmla="*/ 25 h 25"/>
              <a:gd name="T24" fmla="*/ 5 w 13"/>
              <a:gd name="T25" fmla="*/ 24 h 25"/>
              <a:gd name="T26" fmla="*/ 5 w 13"/>
              <a:gd name="T27" fmla="*/ 23 h 25"/>
              <a:gd name="T28" fmla="*/ 5 w 13"/>
              <a:gd name="T29" fmla="*/ 22 h 25"/>
              <a:gd name="T30" fmla="*/ 5 w 13"/>
              <a:gd name="T31" fmla="*/ 22 h 25"/>
              <a:gd name="T32" fmla="*/ 5 w 13"/>
              <a:gd name="T33" fmla="*/ 22 h 25"/>
              <a:gd name="T34" fmla="*/ 8 w 13"/>
              <a:gd name="T35" fmla="*/ 19 h 25"/>
              <a:gd name="T36" fmla="*/ 10 w 13"/>
              <a:gd name="T37" fmla="*/ 9 h 25"/>
              <a:gd name="T38" fmla="*/ 11 w 13"/>
              <a:gd name="T39" fmla="*/ 7 h 25"/>
              <a:gd name="T40" fmla="*/ 12 w 13"/>
              <a:gd name="T41" fmla="*/ 5 h 25"/>
              <a:gd name="T42" fmla="*/ 12 w 13"/>
              <a:gd name="T43" fmla="*/ 4 h 25"/>
              <a:gd name="T44" fmla="*/ 12 w 13"/>
              <a:gd name="T45" fmla="*/ 4 h 25"/>
              <a:gd name="T46" fmla="*/ 13 w 13"/>
              <a:gd name="T47" fmla="*/ 2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3" h="25">
                <a:moveTo>
                  <a:pt x="13" y="2"/>
                </a:moveTo>
                <a:cubicBezTo>
                  <a:pt x="13" y="2"/>
                  <a:pt x="12" y="2"/>
                  <a:pt x="12" y="1"/>
                </a:cubicBezTo>
                <a:cubicBezTo>
                  <a:pt x="11" y="1"/>
                  <a:pt x="10" y="0"/>
                  <a:pt x="9" y="1"/>
                </a:cubicBezTo>
                <a:cubicBezTo>
                  <a:pt x="8" y="2"/>
                  <a:pt x="6" y="2"/>
                  <a:pt x="6" y="4"/>
                </a:cubicBezTo>
                <a:cubicBezTo>
                  <a:pt x="5" y="4"/>
                  <a:pt x="4" y="6"/>
                  <a:pt x="4" y="7"/>
                </a:cubicBezTo>
                <a:cubicBezTo>
                  <a:pt x="3" y="8"/>
                  <a:pt x="2" y="9"/>
                  <a:pt x="2" y="10"/>
                </a:cubicBezTo>
                <a:cubicBezTo>
                  <a:pt x="1" y="11"/>
                  <a:pt x="1" y="13"/>
                  <a:pt x="0" y="15"/>
                </a:cubicBezTo>
                <a:cubicBezTo>
                  <a:pt x="0" y="15"/>
                  <a:pt x="0" y="15"/>
                  <a:pt x="0" y="16"/>
                </a:cubicBezTo>
                <a:cubicBezTo>
                  <a:pt x="0" y="18"/>
                  <a:pt x="1" y="21"/>
                  <a:pt x="2" y="21"/>
                </a:cubicBezTo>
                <a:cubicBezTo>
                  <a:pt x="3" y="22"/>
                  <a:pt x="3" y="22"/>
                  <a:pt x="4" y="22"/>
                </a:cubicBezTo>
                <a:cubicBezTo>
                  <a:pt x="4" y="22"/>
                  <a:pt x="3" y="23"/>
                  <a:pt x="4" y="23"/>
                </a:cubicBezTo>
                <a:cubicBezTo>
                  <a:pt x="4" y="23"/>
                  <a:pt x="4" y="25"/>
                  <a:pt x="5" y="25"/>
                </a:cubicBezTo>
                <a:cubicBezTo>
                  <a:pt x="5" y="25"/>
                  <a:pt x="5" y="24"/>
                  <a:pt x="5" y="24"/>
                </a:cubicBezTo>
                <a:cubicBezTo>
                  <a:pt x="5" y="24"/>
                  <a:pt x="5" y="23"/>
                  <a:pt x="5" y="23"/>
                </a:cubicBezTo>
                <a:cubicBezTo>
                  <a:pt x="5" y="23"/>
                  <a:pt x="5" y="23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6" y="21"/>
                  <a:pt x="7" y="20"/>
                  <a:pt x="8" y="19"/>
                </a:cubicBezTo>
                <a:cubicBezTo>
                  <a:pt x="9" y="15"/>
                  <a:pt x="10" y="12"/>
                  <a:pt x="10" y="9"/>
                </a:cubicBezTo>
                <a:cubicBezTo>
                  <a:pt x="11" y="8"/>
                  <a:pt x="11" y="7"/>
                  <a:pt x="11" y="7"/>
                </a:cubicBezTo>
                <a:cubicBezTo>
                  <a:pt x="12" y="6"/>
                  <a:pt x="12" y="6"/>
                  <a:pt x="12" y="5"/>
                </a:cubicBezTo>
                <a:cubicBezTo>
                  <a:pt x="12" y="5"/>
                  <a:pt x="12" y="5"/>
                  <a:pt x="1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3"/>
                  <a:pt x="13" y="3"/>
                  <a:pt x="13" y="2"/>
                </a:cubicBezTo>
                <a:close/>
              </a:path>
            </a:pathLst>
          </a:custGeom>
          <a:solidFill>
            <a:srgbClr val="8BDD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24" name="Freeform 834">
            <a:extLst>
              <a:ext uri="{FF2B5EF4-FFF2-40B4-BE49-F238E27FC236}">
                <a16:creationId xmlns:a16="http://schemas.microsoft.com/office/drawing/2014/main" id="{05844C1F-2EDE-D3E5-4374-02A259E4507F}"/>
              </a:ext>
            </a:extLst>
          </p:cNvPr>
          <p:cNvSpPr>
            <a:spLocks/>
          </p:cNvSpPr>
          <p:nvPr/>
        </p:nvSpPr>
        <p:spPr bwMode="auto">
          <a:xfrm>
            <a:off x="4264844" y="4048318"/>
            <a:ext cx="31771" cy="52473"/>
          </a:xfrm>
          <a:custGeom>
            <a:avLst/>
            <a:gdLst>
              <a:gd name="T0" fmla="*/ 15 w 15"/>
              <a:gd name="T1" fmla="*/ 20 h 28"/>
              <a:gd name="T2" fmla="*/ 14 w 15"/>
              <a:gd name="T3" fmla="*/ 22 h 28"/>
              <a:gd name="T4" fmla="*/ 9 w 15"/>
              <a:gd name="T5" fmla="*/ 26 h 28"/>
              <a:gd name="T6" fmla="*/ 8 w 15"/>
              <a:gd name="T7" fmla="*/ 26 h 28"/>
              <a:gd name="T8" fmla="*/ 4 w 15"/>
              <a:gd name="T9" fmla="*/ 27 h 28"/>
              <a:gd name="T10" fmla="*/ 1 w 15"/>
              <a:gd name="T11" fmla="*/ 23 h 28"/>
              <a:gd name="T12" fmla="*/ 0 w 15"/>
              <a:gd name="T13" fmla="*/ 17 h 28"/>
              <a:gd name="T14" fmla="*/ 1 w 15"/>
              <a:gd name="T15" fmla="*/ 14 h 28"/>
              <a:gd name="T16" fmla="*/ 3 w 15"/>
              <a:gd name="T17" fmla="*/ 4 h 28"/>
              <a:gd name="T18" fmla="*/ 3 w 15"/>
              <a:gd name="T19" fmla="*/ 2 h 28"/>
              <a:gd name="T20" fmla="*/ 3 w 15"/>
              <a:gd name="T21" fmla="*/ 2 h 28"/>
              <a:gd name="T22" fmla="*/ 3 w 15"/>
              <a:gd name="T23" fmla="*/ 2 h 28"/>
              <a:gd name="T24" fmla="*/ 2 w 15"/>
              <a:gd name="T25" fmla="*/ 1 h 28"/>
              <a:gd name="T26" fmla="*/ 3 w 15"/>
              <a:gd name="T27" fmla="*/ 0 h 28"/>
              <a:gd name="T28" fmla="*/ 4 w 15"/>
              <a:gd name="T29" fmla="*/ 1 h 28"/>
              <a:gd name="T30" fmla="*/ 3 w 15"/>
              <a:gd name="T31" fmla="*/ 2 h 28"/>
              <a:gd name="T32" fmla="*/ 4 w 15"/>
              <a:gd name="T33" fmla="*/ 3 h 28"/>
              <a:gd name="T34" fmla="*/ 6 w 15"/>
              <a:gd name="T35" fmla="*/ 3 h 28"/>
              <a:gd name="T36" fmla="*/ 8 w 15"/>
              <a:gd name="T37" fmla="*/ 5 h 28"/>
              <a:gd name="T38" fmla="*/ 9 w 15"/>
              <a:gd name="T39" fmla="*/ 7 h 28"/>
              <a:gd name="T40" fmla="*/ 11 w 15"/>
              <a:gd name="T41" fmla="*/ 11 h 28"/>
              <a:gd name="T42" fmla="*/ 11 w 15"/>
              <a:gd name="T43" fmla="*/ 13 h 28"/>
              <a:gd name="T44" fmla="*/ 15 w 15"/>
              <a:gd name="T45" fmla="*/ 20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5" h="28">
                <a:moveTo>
                  <a:pt x="15" y="20"/>
                </a:moveTo>
                <a:cubicBezTo>
                  <a:pt x="15" y="20"/>
                  <a:pt x="14" y="21"/>
                  <a:pt x="14" y="22"/>
                </a:cubicBezTo>
                <a:cubicBezTo>
                  <a:pt x="13" y="24"/>
                  <a:pt x="11" y="26"/>
                  <a:pt x="9" y="26"/>
                </a:cubicBezTo>
                <a:cubicBezTo>
                  <a:pt x="8" y="26"/>
                  <a:pt x="8" y="26"/>
                  <a:pt x="8" y="26"/>
                </a:cubicBezTo>
                <a:cubicBezTo>
                  <a:pt x="7" y="27"/>
                  <a:pt x="6" y="28"/>
                  <a:pt x="4" y="27"/>
                </a:cubicBezTo>
                <a:cubicBezTo>
                  <a:pt x="3" y="26"/>
                  <a:pt x="2" y="25"/>
                  <a:pt x="1" y="23"/>
                </a:cubicBezTo>
                <a:cubicBezTo>
                  <a:pt x="1" y="21"/>
                  <a:pt x="1" y="19"/>
                  <a:pt x="0" y="17"/>
                </a:cubicBezTo>
                <a:cubicBezTo>
                  <a:pt x="0" y="16"/>
                  <a:pt x="1" y="15"/>
                  <a:pt x="1" y="14"/>
                </a:cubicBezTo>
                <a:cubicBezTo>
                  <a:pt x="1" y="10"/>
                  <a:pt x="1" y="7"/>
                  <a:pt x="3" y="4"/>
                </a:cubicBezTo>
                <a:cubicBezTo>
                  <a:pt x="3" y="3"/>
                  <a:pt x="3" y="3"/>
                  <a:pt x="3" y="2"/>
                </a:cubicBezTo>
                <a:cubicBezTo>
                  <a:pt x="3" y="2"/>
                  <a:pt x="3" y="2"/>
                  <a:pt x="3" y="2"/>
                </a:cubicBezTo>
                <a:cubicBezTo>
                  <a:pt x="3" y="2"/>
                  <a:pt x="3" y="2"/>
                  <a:pt x="3" y="2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0"/>
                  <a:pt x="3" y="0"/>
                </a:cubicBezTo>
                <a:cubicBezTo>
                  <a:pt x="3" y="0"/>
                  <a:pt x="4" y="1"/>
                  <a:pt x="4" y="1"/>
                </a:cubicBezTo>
                <a:cubicBezTo>
                  <a:pt x="4" y="2"/>
                  <a:pt x="4" y="2"/>
                  <a:pt x="3" y="2"/>
                </a:cubicBezTo>
                <a:cubicBezTo>
                  <a:pt x="4" y="3"/>
                  <a:pt x="4" y="3"/>
                  <a:pt x="4" y="3"/>
                </a:cubicBezTo>
                <a:cubicBezTo>
                  <a:pt x="5" y="2"/>
                  <a:pt x="5" y="2"/>
                  <a:pt x="6" y="3"/>
                </a:cubicBezTo>
                <a:cubicBezTo>
                  <a:pt x="6" y="3"/>
                  <a:pt x="7" y="4"/>
                  <a:pt x="8" y="5"/>
                </a:cubicBezTo>
                <a:cubicBezTo>
                  <a:pt x="8" y="6"/>
                  <a:pt x="8" y="6"/>
                  <a:pt x="9" y="7"/>
                </a:cubicBezTo>
                <a:cubicBezTo>
                  <a:pt x="10" y="8"/>
                  <a:pt x="11" y="10"/>
                  <a:pt x="11" y="11"/>
                </a:cubicBezTo>
                <a:cubicBezTo>
                  <a:pt x="12" y="12"/>
                  <a:pt x="11" y="12"/>
                  <a:pt x="11" y="13"/>
                </a:cubicBezTo>
                <a:cubicBezTo>
                  <a:pt x="13" y="15"/>
                  <a:pt x="15" y="17"/>
                  <a:pt x="15" y="20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25" name="Freeform 835">
            <a:extLst>
              <a:ext uri="{FF2B5EF4-FFF2-40B4-BE49-F238E27FC236}">
                <a16:creationId xmlns:a16="http://schemas.microsoft.com/office/drawing/2014/main" id="{8F318921-7310-D9E7-452F-E836D9C7B79A}"/>
              </a:ext>
            </a:extLst>
          </p:cNvPr>
          <p:cNvSpPr>
            <a:spLocks noEditPoints="1"/>
          </p:cNvSpPr>
          <p:nvPr/>
        </p:nvSpPr>
        <p:spPr bwMode="auto">
          <a:xfrm>
            <a:off x="4935291" y="3642196"/>
            <a:ext cx="48878" cy="83381"/>
          </a:xfrm>
          <a:custGeom>
            <a:avLst/>
            <a:gdLst>
              <a:gd name="T0" fmla="*/ 1 w 23"/>
              <a:gd name="T1" fmla="*/ 17 h 44"/>
              <a:gd name="T2" fmla="*/ 2 w 23"/>
              <a:gd name="T3" fmla="*/ 17 h 44"/>
              <a:gd name="T4" fmla="*/ 5 w 23"/>
              <a:gd name="T5" fmla="*/ 42 h 44"/>
              <a:gd name="T6" fmla="*/ 1 w 23"/>
              <a:gd name="T7" fmla="*/ 42 h 44"/>
              <a:gd name="T8" fmla="*/ 1 w 23"/>
              <a:gd name="T9" fmla="*/ 43 h 44"/>
              <a:gd name="T10" fmla="*/ 1 w 23"/>
              <a:gd name="T11" fmla="*/ 44 h 44"/>
              <a:gd name="T12" fmla="*/ 2 w 23"/>
              <a:gd name="T13" fmla="*/ 44 h 44"/>
              <a:gd name="T14" fmla="*/ 5 w 23"/>
              <a:gd name="T15" fmla="*/ 42 h 44"/>
              <a:gd name="T16" fmla="*/ 14 w 23"/>
              <a:gd name="T17" fmla="*/ 2 h 44"/>
              <a:gd name="T18" fmla="*/ 8 w 23"/>
              <a:gd name="T19" fmla="*/ 2 h 44"/>
              <a:gd name="T20" fmla="*/ 6 w 23"/>
              <a:gd name="T21" fmla="*/ 3 h 44"/>
              <a:gd name="T22" fmla="*/ 2 w 23"/>
              <a:gd name="T23" fmla="*/ 7 h 44"/>
              <a:gd name="T24" fmla="*/ 1 w 23"/>
              <a:gd name="T25" fmla="*/ 7 h 44"/>
              <a:gd name="T26" fmla="*/ 3 w 23"/>
              <a:gd name="T27" fmla="*/ 8 h 44"/>
              <a:gd name="T28" fmla="*/ 4 w 23"/>
              <a:gd name="T29" fmla="*/ 10 h 44"/>
              <a:gd name="T30" fmla="*/ 3 w 23"/>
              <a:gd name="T31" fmla="*/ 12 h 44"/>
              <a:gd name="T32" fmla="*/ 2 w 23"/>
              <a:gd name="T33" fmla="*/ 13 h 44"/>
              <a:gd name="T34" fmla="*/ 0 w 23"/>
              <a:gd name="T35" fmla="*/ 14 h 44"/>
              <a:gd name="T36" fmla="*/ 1 w 23"/>
              <a:gd name="T37" fmla="*/ 15 h 44"/>
              <a:gd name="T38" fmla="*/ 2 w 23"/>
              <a:gd name="T39" fmla="*/ 17 h 44"/>
              <a:gd name="T40" fmla="*/ 2 w 23"/>
              <a:gd name="T41" fmla="*/ 19 h 44"/>
              <a:gd name="T42" fmla="*/ 3 w 23"/>
              <a:gd name="T43" fmla="*/ 21 h 44"/>
              <a:gd name="T44" fmla="*/ 3 w 23"/>
              <a:gd name="T45" fmla="*/ 24 h 44"/>
              <a:gd name="T46" fmla="*/ 1 w 23"/>
              <a:gd name="T47" fmla="*/ 27 h 44"/>
              <a:gd name="T48" fmla="*/ 2 w 23"/>
              <a:gd name="T49" fmla="*/ 28 h 44"/>
              <a:gd name="T50" fmla="*/ 1 w 23"/>
              <a:gd name="T51" fmla="*/ 29 h 44"/>
              <a:gd name="T52" fmla="*/ 1 w 23"/>
              <a:gd name="T53" fmla="*/ 31 h 44"/>
              <a:gd name="T54" fmla="*/ 2 w 23"/>
              <a:gd name="T55" fmla="*/ 34 h 44"/>
              <a:gd name="T56" fmla="*/ 7 w 23"/>
              <a:gd name="T57" fmla="*/ 33 h 44"/>
              <a:gd name="T58" fmla="*/ 11 w 23"/>
              <a:gd name="T59" fmla="*/ 31 h 44"/>
              <a:gd name="T60" fmla="*/ 11 w 23"/>
              <a:gd name="T61" fmla="*/ 30 h 44"/>
              <a:gd name="T62" fmla="*/ 12 w 23"/>
              <a:gd name="T63" fmla="*/ 32 h 44"/>
              <a:gd name="T64" fmla="*/ 12 w 23"/>
              <a:gd name="T65" fmla="*/ 31 h 44"/>
              <a:gd name="T66" fmla="*/ 12 w 23"/>
              <a:gd name="T67" fmla="*/ 30 h 44"/>
              <a:gd name="T68" fmla="*/ 14 w 23"/>
              <a:gd name="T69" fmla="*/ 30 h 44"/>
              <a:gd name="T70" fmla="*/ 15 w 23"/>
              <a:gd name="T71" fmla="*/ 30 h 44"/>
              <a:gd name="T72" fmla="*/ 17 w 23"/>
              <a:gd name="T73" fmla="*/ 31 h 44"/>
              <a:gd name="T74" fmla="*/ 17 w 23"/>
              <a:gd name="T75" fmla="*/ 30 h 44"/>
              <a:gd name="T76" fmla="*/ 16 w 23"/>
              <a:gd name="T77" fmla="*/ 29 h 44"/>
              <a:gd name="T78" fmla="*/ 17 w 23"/>
              <a:gd name="T79" fmla="*/ 29 h 44"/>
              <a:gd name="T80" fmla="*/ 19 w 23"/>
              <a:gd name="T81" fmla="*/ 28 h 44"/>
              <a:gd name="T82" fmla="*/ 23 w 23"/>
              <a:gd name="T83" fmla="*/ 21 h 44"/>
              <a:gd name="T84" fmla="*/ 22 w 23"/>
              <a:gd name="T85" fmla="*/ 17 h 44"/>
              <a:gd name="T86" fmla="*/ 22 w 23"/>
              <a:gd name="T87" fmla="*/ 17 h 44"/>
              <a:gd name="T88" fmla="*/ 20 w 23"/>
              <a:gd name="T89" fmla="*/ 9 h 44"/>
              <a:gd name="T90" fmla="*/ 16 w 23"/>
              <a:gd name="T91" fmla="*/ 1 h 44"/>
              <a:gd name="T92" fmla="*/ 14 w 23"/>
              <a:gd name="T93" fmla="*/ 1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3" h="44">
                <a:moveTo>
                  <a:pt x="2" y="17"/>
                </a:moveTo>
                <a:cubicBezTo>
                  <a:pt x="2" y="17"/>
                  <a:pt x="2" y="17"/>
                  <a:pt x="1" y="17"/>
                </a:cubicBezTo>
                <a:cubicBezTo>
                  <a:pt x="1" y="17"/>
                  <a:pt x="1" y="17"/>
                  <a:pt x="1" y="17"/>
                </a:cubicBezTo>
                <a:cubicBezTo>
                  <a:pt x="1" y="17"/>
                  <a:pt x="1" y="17"/>
                  <a:pt x="2" y="17"/>
                </a:cubicBezTo>
                <a:cubicBezTo>
                  <a:pt x="2" y="17"/>
                  <a:pt x="2" y="17"/>
                  <a:pt x="2" y="17"/>
                </a:cubicBezTo>
                <a:close/>
                <a:moveTo>
                  <a:pt x="5" y="42"/>
                </a:moveTo>
                <a:cubicBezTo>
                  <a:pt x="5" y="41"/>
                  <a:pt x="4" y="41"/>
                  <a:pt x="3" y="41"/>
                </a:cubicBezTo>
                <a:cubicBezTo>
                  <a:pt x="2" y="41"/>
                  <a:pt x="2" y="42"/>
                  <a:pt x="1" y="42"/>
                </a:cubicBezTo>
                <a:cubicBezTo>
                  <a:pt x="1" y="42"/>
                  <a:pt x="0" y="42"/>
                  <a:pt x="0" y="43"/>
                </a:cubicBezTo>
                <a:cubicBezTo>
                  <a:pt x="0" y="43"/>
                  <a:pt x="0" y="43"/>
                  <a:pt x="1" y="43"/>
                </a:cubicBezTo>
                <a:cubicBezTo>
                  <a:pt x="1" y="44"/>
                  <a:pt x="1" y="44"/>
                  <a:pt x="1" y="44"/>
                </a:cubicBezTo>
                <a:cubicBezTo>
                  <a:pt x="1" y="44"/>
                  <a:pt x="1" y="44"/>
                  <a:pt x="1" y="44"/>
                </a:cubicBezTo>
                <a:cubicBezTo>
                  <a:pt x="1" y="44"/>
                  <a:pt x="2" y="44"/>
                  <a:pt x="2" y="44"/>
                </a:cubicBezTo>
                <a:cubicBezTo>
                  <a:pt x="2" y="44"/>
                  <a:pt x="2" y="44"/>
                  <a:pt x="2" y="44"/>
                </a:cubicBezTo>
                <a:cubicBezTo>
                  <a:pt x="3" y="44"/>
                  <a:pt x="3" y="44"/>
                  <a:pt x="4" y="44"/>
                </a:cubicBezTo>
                <a:cubicBezTo>
                  <a:pt x="4" y="43"/>
                  <a:pt x="5" y="43"/>
                  <a:pt x="5" y="42"/>
                </a:cubicBezTo>
                <a:cubicBezTo>
                  <a:pt x="5" y="42"/>
                  <a:pt x="5" y="42"/>
                  <a:pt x="5" y="42"/>
                </a:cubicBezTo>
                <a:close/>
                <a:moveTo>
                  <a:pt x="14" y="2"/>
                </a:moveTo>
                <a:cubicBezTo>
                  <a:pt x="13" y="2"/>
                  <a:pt x="13" y="2"/>
                  <a:pt x="13" y="2"/>
                </a:cubicBezTo>
                <a:cubicBezTo>
                  <a:pt x="11" y="2"/>
                  <a:pt x="10" y="2"/>
                  <a:pt x="8" y="2"/>
                </a:cubicBezTo>
                <a:cubicBezTo>
                  <a:pt x="8" y="2"/>
                  <a:pt x="7" y="2"/>
                  <a:pt x="7" y="2"/>
                </a:cubicBezTo>
                <a:cubicBezTo>
                  <a:pt x="6" y="2"/>
                  <a:pt x="6" y="3"/>
                  <a:pt x="6" y="3"/>
                </a:cubicBezTo>
                <a:cubicBezTo>
                  <a:pt x="5" y="4"/>
                  <a:pt x="4" y="5"/>
                  <a:pt x="3" y="6"/>
                </a:cubicBezTo>
                <a:cubicBezTo>
                  <a:pt x="3" y="6"/>
                  <a:pt x="3" y="7"/>
                  <a:pt x="2" y="7"/>
                </a:cubicBezTo>
                <a:cubicBezTo>
                  <a:pt x="2" y="7"/>
                  <a:pt x="2" y="7"/>
                  <a:pt x="1" y="7"/>
                </a:cubicBezTo>
                <a:cubicBezTo>
                  <a:pt x="1" y="7"/>
                  <a:pt x="1" y="7"/>
                  <a:pt x="1" y="7"/>
                </a:cubicBezTo>
                <a:cubicBezTo>
                  <a:pt x="2" y="8"/>
                  <a:pt x="3" y="8"/>
                  <a:pt x="3" y="8"/>
                </a:cubicBezTo>
                <a:cubicBezTo>
                  <a:pt x="3" y="8"/>
                  <a:pt x="3" y="8"/>
                  <a:pt x="3" y="8"/>
                </a:cubicBezTo>
                <a:cubicBezTo>
                  <a:pt x="2" y="9"/>
                  <a:pt x="3" y="9"/>
                  <a:pt x="4" y="10"/>
                </a:cubicBezTo>
                <a:cubicBezTo>
                  <a:pt x="4" y="10"/>
                  <a:pt x="4" y="10"/>
                  <a:pt x="4" y="10"/>
                </a:cubicBezTo>
                <a:cubicBezTo>
                  <a:pt x="4" y="11"/>
                  <a:pt x="4" y="11"/>
                  <a:pt x="4" y="12"/>
                </a:cubicBezTo>
                <a:cubicBezTo>
                  <a:pt x="3" y="12"/>
                  <a:pt x="3" y="12"/>
                  <a:pt x="3" y="12"/>
                </a:cubicBezTo>
                <a:cubicBezTo>
                  <a:pt x="2" y="12"/>
                  <a:pt x="2" y="12"/>
                  <a:pt x="2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1" y="13"/>
                  <a:pt x="1" y="13"/>
                  <a:pt x="1" y="13"/>
                </a:cubicBezTo>
                <a:cubicBezTo>
                  <a:pt x="1" y="13"/>
                  <a:pt x="1" y="14"/>
                  <a:pt x="0" y="14"/>
                </a:cubicBezTo>
                <a:cubicBezTo>
                  <a:pt x="0" y="15"/>
                  <a:pt x="0" y="15"/>
                  <a:pt x="1" y="15"/>
                </a:cubicBezTo>
                <a:cubicBezTo>
                  <a:pt x="1" y="16"/>
                  <a:pt x="1" y="16"/>
                  <a:pt x="1" y="15"/>
                </a:cubicBezTo>
                <a:cubicBezTo>
                  <a:pt x="2" y="16"/>
                  <a:pt x="2" y="16"/>
                  <a:pt x="2" y="17"/>
                </a:cubicBezTo>
                <a:cubicBezTo>
                  <a:pt x="2" y="17"/>
                  <a:pt x="2" y="17"/>
                  <a:pt x="2" y="17"/>
                </a:cubicBezTo>
                <a:cubicBezTo>
                  <a:pt x="2" y="17"/>
                  <a:pt x="2" y="17"/>
                  <a:pt x="2" y="18"/>
                </a:cubicBezTo>
                <a:cubicBezTo>
                  <a:pt x="2" y="18"/>
                  <a:pt x="2" y="18"/>
                  <a:pt x="2" y="19"/>
                </a:cubicBezTo>
                <a:cubicBezTo>
                  <a:pt x="3" y="19"/>
                  <a:pt x="3" y="19"/>
                  <a:pt x="3" y="20"/>
                </a:cubicBezTo>
                <a:cubicBezTo>
                  <a:pt x="3" y="20"/>
                  <a:pt x="3" y="20"/>
                  <a:pt x="3" y="21"/>
                </a:cubicBezTo>
                <a:cubicBezTo>
                  <a:pt x="3" y="21"/>
                  <a:pt x="3" y="22"/>
                  <a:pt x="3" y="23"/>
                </a:cubicBezTo>
                <a:cubicBezTo>
                  <a:pt x="3" y="23"/>
                  <a:pt x="3" y="23"/>
                  <a:pt x="3" y="24"/>
                </a:cubicBezTo>
                <a:cubicBezTo>
                  <a:pt x="3" y="24"/>
                  <a:pt x="2" y="25"/>
                  <a:pt x="2" y="26"/>
                </a:cubicBezTo>
                <a:cubicBezTo>
                  <a:pt x="2" y="26"/>
                  <a:pt x="2" y="26"/>
                  <a:pt x="1" y="27"/>
                </a:cubicBezTo>
                <a:cubicBezTo>
                  <a:pt x="1" y="27"/>
                  <a:pt x="1" y="27"/>
                  <a:pt x="1" y="27"/>
                </a:cubicBezTo>
                <a:cubicBezTo>
                  <a:pt x="1" y="27"/>
                  <a:pt x="1" y="28"/>
                  <a:pt x="2" y="28"/>
                </a:cubicBezTo>
                <a:cubicBezTo>
                  <a:pt x="2" y="28"/>
                  <a:pt x="2" y="28"/>
                  <a:pt x="2" y="28"/>
                </a:cubicBezTo>
                <a:cubicBezTo>
                  <a:pt x="1" y="28"/>
                  <a:pt x="1" y="29"/>
                  <a:pt x="1" y="29"/>
                </a:cubicBezTo>
                <a:cubicBezTo>
                  <a:pt x="1" y="29"/>
                  <a:pt x="1" y="29"/>
                  <a:pt x="1" y="29"/>
                </a:cubicBezTo>
                <a:cubicBezTo>
                  <a:pt x="1" y="30"/>
                  <a:pt x="1" y="30"/>
                  <a:pt x="1" y="31"/>
                </a:cubicBezTo>
                <a:cubicBezTo>
                  <a:pt x="1" y="32"/>
                  <a:pt x="0" y="33"/>
                  <a:pt x="0" y="34"/>
                </a:cubicBezTo>
                <a:cubicBezTo>
                  <a:pt x="1" y="34"/>
                  <a:pt x="1" y="35"/>
                  <a:pt x="2" y="34"/>
                </a:cubicBezTo>
                <a:cubicBezTo>
                  <a:pt x="4" y="35"/>
                  <a:pt x="5" y="33"/>
                  <a:pt x="7" y="32"/>
                </a:cubicBezTo>
                <a:cubicBezTo>
                  <a:pt x="7" y="33"/>
                  <a:pt x="7" y="33"/>
                  <a:pt x="7" y="33"/>
                </a:cubicBezTo>
                <a:cubicBezTo>
                  <a:pt x="8" y="34"/>
                  <a:pt x="11" y="32"/>
                  <a:pt x="11" y="31"/>
                </a:cubicBezTo>
                <a:cubicBezTo>
                  <a:pt x="11" y="31"/>
                  <a:pt x="11" y="31"/>
                  <a:pt x="11" y="31"/>
                </a:cubicBezTo>
                <a:cubicBezTo>
                  <a:pt x="11" y="31"/>
                  <a:pt x="10" y="30"/>
                  <a:pt x="10" y="30"/>
                </a:cubicBezTo>
                <a:cubicBezTo>
                  <a:pt x="10" y="30"/>
                  <a:pt x="10" y="30"/>
                  <a:pt x="11" y="30"/>
                </a:cubicBezTo>
                <a:cubicBezTo>
                  <a:pt x="11" y="30"/>
                  <a:pt x="11" y="31"/>
                  <a:pt x="11" y="31"/>
                </a:cubicBezTo>
                <a:cubicBezTo>
                  <a:pt x="11" y="31"/>
                  <a:pt x="11" y="32"/>
                  <a:pt x="12" y="32"/>
                </a:cubicBezTo>
                <a:cubicBezTo>
                  <a:pt x="12" y="32"/>
                  <a:pt x="12" y="32"/>
                  <a:pt x="12" y="32"/>
                </a:cubicBezTo>
                <a:cubicBezTo>
                  <a:pt x="12" y="31"/>
                  <a:pt x="12" y="31"/>
                  <a:pt x="12" y="31"/>
                </a:cubicBezTo>
                <a:cubicBezTo>
                  <a:pt x="12" y="31"/>
                  <a:pt x="12" y="31"/>
                  <a:pt x="12" y="31"/>
                </a:cubicBezTo>
                <a:cubicBezTo>
                  <a:pt x="12" y="30"/>
                  <a:pt x="12" y="30"/>
                  <a:pt x="12" y="30"/>
                </a:cubicBezTo>
                <a:cubicBezTo>
                  <a:pt x="12" y="30"/>
                  <a:pt x="12" y="30"/>
                  <a:pt x="13" y="30"/>
                </a:cubicBezTo>
                <a:cubicBezTo>
                  <a:pt x="13" y="30"/>
                  <a:pt x="13" y="30"/>
                  <a:pt x="14" y="30"/>
                </a:cubicBezTo>
                <a:cubicBezTo>
                  <a:pt x="14" y="30"/>
                  <a:pt x="14" y="30"/>
                  <a:pt x="14" y="30"/>
                </a:cubicBezTo>
                <a:cubicBezTo>
                  <a:pt x="14" y="30"/>
                  <a:pt x="15" y="30"/>
                  <a:pt x="15" y="30"/>
                </a:cubicBezTo>
                <a:cubicBezTo>
                  <a:pt x="15" y="31"/>
                  <a:pt x="16" y="31"/>
                  <a:pt x="16" y="31"/>
                </a:cubicBezTo>
                <a:cubicBezTo>
                  <a:pt x="16" y="32"/>
                  <a:pt x="17" y="31"/>
                  <a:pt x="17" y="31"/>
                </a:cubicBezTo>
                <a:cubicBezTo>
                  <a:pt x="17" y="31"/>
                  <a:pt x="17" y="31"/>
                  <a:pt x="17" y="30"/>
                </a:cubicBezTo>
                <a:cubicBezTo>
                  <a:pt x="17" y="30"/>
                  <a:pt x="17" y="30"/>
                  <a:pt x="17" y="30"/>
                </a:cubicBezTo>
                <a:cubicBezTo>
                  <a:pt x="17" y="30"/>
                  <a:pt x="17" y="30"/>
                  <a:pt x="17" y="30"/>
                </a:cubicBezTo>
                <a:cubicBezTo>
                  <a:pt x="16" y="30"/>
                  <a:pt x="16" y="30"/>
                  <a:pt x="16" y="29"/>
                </a:cubicBezTo>
                <a:cubicBezTo>
                  <a:pt x="16" y="29"/>
                  <a:pt x="16" y="29"/>
                  <a:pt x="16" y="29"/>
                </a:cubicBezTo>
                <a:cubicBezTo>
                  <a:pt x="16" y="29"/>
                  <a:pt x="16" y="29"/>
                  <a:pt x="17" y="29"/>
                </a:cubicBezTo>
                <a:cubicBezTo>
                  <a:pt x="17" y="29"/>
                  <a:pt x="18" y="29"/>
                  <a:pt x="18" y="29"/>
                </a:cubicBezTo>
                <a:cubicBezTo>
                  <a:pt x="18" y="29"/>
                  <a:pt x="19" y="28"/>
                  <a:pt x="19" y="28"/>
                </a:cubicBezTo>
                <a:cubicBezTo>
                  <a:pt x="21" y="29"/>
                  <a:pt x="21" y="28"/>
                  <a:pt x="21" y="27"/>
                </a:cubicBezTo>
                <a:cubicBezTo>
                  <a:pt x="23" y="25"/>
                  <a:pt x="22" y="23"/>
                  <a:pt x="23" y="21"/>
                </a:cubicBezTo>
                <a:cubicBezTo>
                  <a:pt x="23" y="20"/>
                  <a:pt x="22" y="20"/>
                  <a:pt x="22" y="20"/>
                </a:cubicBezTo>
                <a:cubicBezTo>
                  <a:pt x="22" y="19"/>
                  <a:pt x="22" y="18"/>
                  <a:pt x="22" y="17"/>
                </a:cubicBezTo>
                <a:cubicBezTo>
                  <a:pt x="22" y="17"/>
                  <a:pt x="22" y="17"/>
                  <a:pt x="22" y="17"/>
                </a:cubicBezTo>
                <a:cubicBezTo>
                  <a:pt x="22" y="17"/>
                  <a:pt x="22" y="17"/>
                  <a:pt x="22" y="17"/>
                </a:cubicBezTo>
                <a:cubicBezTo>
                  <a:pt x="22" y="16"/>
                  <a:pt x="22" y="15"/>
                  <a:pt x="22" y="15"/>
                </a:cubicBezTo>
                <a:cubicBezTo>
                  <a:pt x="22" y="13"/>
                  <a:pt x="22" y="10"/>
                  <a:pt x="20" y="9"/>
                </a:cubicBezTo>
                <a:cubicBezTo>
                  <a:pt x="20" y="9"/>
                  <a:pt x="20" y="9"/>
                  <a:pt x="20" y="9"/>
                </a:cubicBezTo>
                <a:cubicBezTo>
                  <a:pt x="18" y="6"/>
                  <a:pt x="17" y="4"/>
                  <a:pt x="16" y="1"/>
                </a:cubicBezTo>
                <a:cubicBezTo>
                  <a:pt x="16" y="1"/>
                  <a:pt x="16" y="0"/>
                  <a:pt x="15" y="0"/>
                </a:cubicBezTo>
                <a:cubicBezTo>
                  <a:pt x="15" y="0"/>
                  <a:pt x="15" y="1"/>
                  <a:pt x="14" y="1"/>
                </a:cubicBezTo>
                <a:cubicBezTo>
                  <a:pt x="14" y="1"/>
                  <a:pt x="14" y="2"/>
                  <a:pt x="14" y="2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26" name="Freeform 837">
            <a:extLst>
              <a:ext uri="{FF2B5EF4-FFF2-40B4-BE49-F238E27FC236}">
                <a16:creationId xmlns:a16="http://schemas.microsoft.com/office/drawing/2014/main" id="{79B95D3B-1494-75C9-F7CC-F5CCC178441C}"/>
              </a:ext>
            </a:extLst>
          </p:cNvPr>
          <p:cNvSpPr>
            <a:spLocks noEditPoints="1"/>
          </p:cNvSpPr>
          <p:nvPr/>
        </p:nvSpPr>
        <p:spPr bwMode="auto">
          <a:xfrm>
            <a:off x="3503971" y="2241254"/>
            <a:ext cx="2392594" cy="1355657"/>
          </a:xfrm>
          <a:custGeom>
            <a:avLst/>
            <a:gdLst>
              <a:gd name="T0" fmla="*/ 450 w 1120"/>
              <a:gd name="T1" fmla="*/ 93 h 719"/>
              <a:gd name="T2" fmla="*/ 530 w 1120"/>
              <a:gd name="T3" fmla="*/ 133 h 719"/>
              <a:gd name="T4" fmla="*/ 520 w 1120"/>
              <a:gd name="T5" fmla="*/ 113 h 719"/>
              <a:gd name="T6" fmla="*/ 138 w 1120"/>
              <a:gd name="T7" fmla="*/ 68 h 719"/>
              <a:gd name="T8" fmla="*/ 433 w 1120"/>
              <a:gd name="T9" fmla="*/ 88 h 719"/>
              <a:gd name="T10" fmla="*/ 197 w 1120"/>
              <a:gd name="T11" fmla="*/ 28 h 719"/>
              <a:gd name="T12" fmla="*/ 213 w 1120"/>
              <a:gd name="T13" fmla="*/ 6 h 719"/>
              <a:gd name="T14" fmla="*/ 357 w 1120"/>
              <a:gd name="T15" fmla="*/ 46 h 719"/>
              <a:gd name="T16" fmla="*/ 474 w 1120"/>
              <a:gd name="T17" fmla="*/ 55 h 719"/>
              <a:gd name="T18" fmla="*/ 152 w 1120"/>
              <a:gd name="T19" fmla="*/ 72 h 719"/>
              <a:gd name="T20" fmla="*/ 223 w 1120"/>
              <a:gd name="T21" fmla="*/ 28 h 719"/>
              <a:gd name="T22" fmla="*/ 210 w 1120"/>
              <a:gd name="T23" fmla="*/ 33 h 719"/>
              <a:gd name="T24" fmla="*/ 485 w 1120"/>
              <a:gd name="T25" fmla="*/ 133 h 719"/>
              <a:gd name="T26" fmla="*/ 187 w 1120"/>
              <a:gd name="T27" fmla="*/ 22 h 719"/>
              <a:gd name="T28" fmla="*/ 208 w 1120"/>
              <a:gd name="T29" fmla="*/ 75 h 719"/>
              <a:gd name="T30" fmla="*/ 193 w 1120"/>
              <a:gd name="T31" fmla="*/ 297 h 719"/>
              <a:gd name="T32" fmla="*/ 271 w 1120"/>
              <a:gd name="T33" fmla="*/ 186 h 719"/>
              <a:gd name="T34" fmla="*/ 185 w 1120"/>
              <a:gd name="T35" fmla="*/ 267 h 719"/>
              <a:gd name="T36" fmla="*/ 376 w 1120"/>
              <a:gd name="T37" fmla="*/ 212 h 719"/>
              <a:gd name="T38" fmla="*/ 217 w 1120"/>
              <a:gd name="T39" fmla="*/ 369 h 719"/>
              <a:gd name="T40" fmla="*/ 692 w 1120"/>
              <a:gd name="T41" fmla="*/ 305 h 719"/>
              <a:gd name="T42" fmla="*/ 690 w 1120"/>
              <a:gd name="T43" fmla="*/ 286 h 719"/>
              <a:gd name="T44" fmla="*/ 672 w 1120"/>
              <a:gd name="T45" fmla="*/ 298 h 719"/>
              <a:gd name="T46" fmla="*/ 750 w 1120"/>
              <a:gd name="T47" fmla="*/ 212 h 719"/>
              <a:gd name="T48" fmla="*/ 734 w 1120"/>
              <a:gd name="T49" fmla="*/ 259 h 719"/>
              <a:gd name="T50" fmla="*/ 848 w 1120"/>
              <a:gd name="T51" fmla="*/ 208 h 719"/>
              <a:gd name="T52" fmla="*/ 672 w 1120"/>
              <a:gd name="T53" fmla="*/ 300 h 719"/>
              <a:gd name="T54" fmla="*/ 673 w 1120"/>
              <a:gd name="T55" fmla="*/ 306 h 719"/>
              <a:gd name="T56" fmla="*/ 985 w 1120"/>
              <a:gd name="T57" fmla="*/ 353 h 719"/>
              <a:gd name="T58" fmla="*/ 804 w 1120"/>
              <a:gd name="T59" fmla="*/ 311 h 719"/>
              <a:gd name="T60" fmla="*/ 688 w 1120"/>
              <a:gd name="T61" fmla="*/ 319 h 719"/>
              <a:gd name="T62" fmla="*/ 675 w 1120"/>
              <a:gd name="T63" fmla="*/ 277 h 719"/>
              <a:gd name="T64" fmla="*/ 587 w 1120"/>
              <a:gd name="T65" fmla="*/ 280 h 719"/>
              <a:gd name="T66" fmla="*/ 526 w 1120"/>
              <a:gd name="T67" fmla="*/ 294 h 719"/>
              <a:gd name="T68" fmla="*/ 546 w 1120"/>
              <a:gd name="T69" fmla="*/ 197 h 719"/>
              <a:gd name="T70" fmla="*/ 471 w 1120"/>
              <a:gd name="T71" fmla="*/ 213 h 719"/>
              <a:gd name="T72" fmla="*/ 362 w 1120"/>
              <a:gd name="T73" fmla="*/ 282 h 719"/>
              <a:gd name="T74" fmla="*/ 346 w 1120"/>
              <a:gd name="T75" fmla="*/ 327 h 719"/>
              <a:gd name="T76" fmla="*/ 313 w 1120"/>
              <a:gd name="T77" fmla="*/ 384 h 719"/>
              <a:gd name="T78" fmla="*/ 209 w 1120"/>
              <a:gd name="T79" fmla="*/ 376 h 719"/>
              <a:gd name="T80" fmla="*/ 126 w 1120"/>
              <a:gd name="T81" fmla="*/ 384 h 719"/>
              <a:gd name="T82" fmla="*/ 63 w 1120"/>
              <a:gd name="T83" fmla="*/ 445 h 719"/>
              <a:gd name="T84" fmla="*/ 42 w 1120"/>
              <a:gd name="T85" fmla="*/ 417 h 719"/>
              <a:gd name="T86" fmla="*/ 67 w 1120"/>
              <a:gd name="T87" fmla="*/ 377 h 719"/>
              <a:gd name="T88" fmla="*/ 9 w 1120"/>
              <a:gd name="T89" fmla="*/ 385 h 719"/>
              <a:gd name="T90" fmla="*/ 5 w 1120"/>
              <a:gd name="T91" fmla="*/ 525 h 719"/>
              <a:gd name="T92" fmla="*/ 48 w 1120"/>
              <a:gd name="T93" fmla="*/ 615 h 719"/>
              <a:gd name="T94" fmla="*/ 64 w 1120"/>
              <a:gd name="T95" fmla="*/ 681 h 719"/>
              <a:gd name="T96" fmla="*/ 147 w 1120"/>
              <a:gd name="T97" fmla="*/ 667 h 719"/>
              <a:gd name="T98" fmla="*/ 231 w 1120"/>
              <a:gd name="T99" fmla="*/ 625 h 719"/>
              <a:gd name="T100" fmla="*/ 308 w 1120"/>
              <a:gd name="T101" fmla="*/ 589 h 719"/>
              <a:gd name="T102" fmla="*/ 419 w 1120"/>
              <a:gd name="T103" fmla="*/ 639 h 719"/>
              <a:gd name="T104" fmla="*/ 562 w 1120"/>
              <a:gd name="T105" fmla="*/ 643 h 719"/>
              <a:gd name="T106" fmla="*/ 701 w 1120"/>
              <a:gd name="T107" fmla="*/ 646 h 719"/>
              <a:gd name="T108" fmla="*/ 767 w 1120"/>
              <a:gd name="T109" fmla="*/ 624 h 719"/>
              <a:gd name="T110" fmla="*/ 818 w 1120"/>
              <a:gd name="T111" fmla="*/ 523 h 719"/>
              <a:gd name="T112" fmla="*/ 901 w 1120"/>
              <a:gd name="T113" fmla="*/ 501 h 719"/>
              <a:gd name="T114" fmla="*/ 871 w 1120"/>
              <a:gd name="T115" fmla="*/ 559 h 719"/>
              <a:gd name="T116" fmla="*/ 914 w 1120"/>
              <a:gd name="T117" fmla="*/ 544 h 719"/>
              <a:gd name="T118" fmla="*/ 1017 w 1120"/>
              <a:gd name="T119" fmla="*/ 479 h 719"/>
              <a:gd name="T120" fmla="*/ 1086 w 1120"/>
              <a:gd name="T121" fmla="*/ 432 h 719"/>
              <a:gd name="T122" fmla="*/ 872 w 1120"/>
              <a:gd name="T123" fmla="*/ 626 h 719"/>
              <a:gd name="T124" fmla="*/ 785 w 1120"/>
              <a:gd name="T125" fmla="*/ 608 h 7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120" h="719">
                <a:moveTo>
                  <a:pt x="88" y="448"/>
                </a:moveTo>
                <a:cubicBezTo>
                  <a:pt x="87" y="447"/>
                  <a:pt x="85" y="446"/>
                  <a:pt x="87" y="446"/>
                </a:cubicBezTo>
                <a:cubicBezTo>
                  <a:pt x="88" y="446"/>
                  <a:pt x="88" y="447"/>
                  <a:pt x="88" y="447"/>
                </a:cubicBezTo>
                <a:cubicBezTo>
                  <a:pt x="88" y="447"/>
                  <a:pt x="88" y="449"/>
                  <a:pt x="88" y="448"/>
                </a:cubicBezTo>
                <a:cubicBezTo>
                  <a:pt x="88" y="448"/>
                  <a:pt x="88" y="448"/>
                  <a:pt x="88" y="448"/>
                </a:cubicBezTo>
                <a:close/>
                <a:moveTo>
                  <a:pt x="86" y="448"/>
                </a:moveTo>
                <a:cubicBezTo>
                  <a:pt x="86" y="448"/>
                  <a:pt x="87" y="450"/>
                  <a:pt x="88" y="450"/>
                </a:cubicBezTo>
                <a:cubicBezTo>
                  <a:pt x="88" y="450"/>
                  <a:pt x="88" y="449"/>
                  <a:pt x="88" y="449"/>
                </a:cubicBezTo>
                <a:cubicBezTo>
                  <a:pt x="88" y="449"/>
                  <a:pt x="88" y="449"/>
                  <a:pt x="87" y="449"/>
                </a:cubicBezTo>
                <a:cubicBezTo>
                  <a:pt x="87" y="448"/>
                  <a:pt x="87" y="448"/>
                  <a:pt x="86" y="448"/>
                </a:cubicBezTo>
                <a:cubicBezTo>
                  <a:pt x="86" y="447"/>
                  <a:pt x="85" y="447"/>
                  <a:pt x="85" y="448"/>
                </a:cubicBezTo>
                <a:cubicBezTo>
                  <a:pt x="85" y="448"/>
                  <a:pt x="85" y="448"/>
                  <a:pt x="86" y="448"/>
                </a:cubicBezTo>
                <a:close/>
                <a:moveTo>
                  <a:pt x="1086" y="444"/>
                </a:moveTo>
                <a:cubicBezTo>
                  <a:pt x="1085" y="444"/>
                  <a:pt x="1084" y="445"/>
                  <a:pt x="1084" y="446"/>
                </a:cubicBezTo>
                <a:cubicBezTo>
                  <a:pt x="1084" y="447"/>
                  <a:pt x="1084" y="446"/>
                  <a:pt x="1085" y="447"/>
                </a:cubicBezTo>
                <a:cubicBezTo>
                  <a:pt x="1086" y="446"/>
                  <a:pt x="1087" y="446"/>
                  <a:pt x="1087" y="445"/>
                </a:cubicBezTo>
                <a:cubicBezTo>
                  <a:pt x="1087" y="445"/>
                  <a:pt x="1087" y="444"/>
                  <a:pt x="1086" y="444"/>
                </a:cubicBezTo>
                <a:close/>
                <a:moveTo>
                  <a:pt x="1086" y="510"/>
                </a:moveTo>
                <a:cubicBezTo>
                  <a:pt x="1086" y="511"/>
                  <a:pt x="1085" y="511"/>
                  <a:pt x="1085" y="511"/>
                </a:cubicBezTo>
                <a:cubicBezTo>
                  <a:pt x="1083" y="511"/>
                  <a:pt x="1083" y="509"/>
                  <a:pt x="1082" y="508"/>
                </a:cubicBezTo>
                <a:cubicBezTo>
                  <a:pt x="1082" y="508"/>
                  <a:pt x="1082" y="508"/>
                  <a:pt x="1082" y="508"/>
                </a:cubicBezTo>
                <a:cubicBezTo>
                  <a:pt x="1082" y="508"/>
                  <a:pt x="1082" y="508"/>
                  <a:pt x="1082" y="508"/>
                </a:cubicBezTo>
                <a:cubicBezTo>
                  <a:pt x="1083" y="509"/>
                  <a:pt x="1084" y="509"/>
                  <a:pt x="1085" y="510"/>
                </a:cubicBezTo>
                <a:cubicBezTo>
                  <a:pt x="1086" y="510"/>
                  <a:pt x="1086" y="510"/>
                  <a:pt x="1086" y="510"/>
                </a:cubicBezTo>
                <a:close/>
                <a:moveTo>
                  <a:pt x="1118" y="429"/>
                </a:moveTo>
                <a:cubicBezTo>
                  <a:pt x="1118" y="429"/>
                  <a:pt x="1118" y="429"/>
                  <a:pt x="1118" y="429"/>
                </a:cubicBezTo>
                <a:cubicBezTo>
                  <a:pt x="1118" y="429"/>
                  <a:pt x="1118" y="429"/>
                  <a:pt x="1118" y="429"/>
                </a:cubicBezTo>
                <a:cubicBezTo>
                  <a:pt x="1118" y="429"/>
                  <a:pt x="1118" y="429"/>
                  <a:pt x="1118" y="429"/>
                </a:cubicBezTo>
                <a:close/>
                <a:moveTo>
                  <a:pt x="1117" y="429"/>
                </a:moveTo>
                <a:cubicBezTo>
                  <a:pt x="1117" y="429"/>
                  <a:pt x="1118" y="429"/>
                  <a:pt x="1118" y="429"/>
                </a:cubicBezTo>
                <a:cubicBezTo>
                  <a:pt x="1117" y="429"/>
                  <a:pt x="1117" y="428"/>
                  <a:pt x="1117" y="429"/>
                </a:cubicBezTo>
                <a:close/>
                <a:moveTo>
                  <a:pt x="1100" y="552"/>
                </a:moveTo>
                <a:cubicBezTo>
                  <a:pt x="1100" y="552"/>
                  <a:pt x="1100" y="552"/>
                  <a:pt x="1100" y="552"/>
                </a:cubicBezTo>
                <a:cubicBezTo>
                  <a:pt x="1100" y="552"/>
                  <a:pt x="1100" y="552"/>
                  <a:pt x="1100" y="551"/>
                </a:cubicBezTo>
                <a:cubicBezTo>
                  <a:pt x="1100" y="551"/>
                  <a:pt x="1100" y="551"/>
                  <a:pt x="1100" y="551"/>
                </a:cubicBezTo>
                <a:cubicBezTo>
                  <a:pt x="1100" y="551"/>
                  <a:pt x="1100" y="551"/>
                  <a:pt x="1100" y="552"/>
                </a:cubicBezTo>
                <a:close/>
                <a:moveTo>
                  <a:pt x="1119" y="429"/>
                </a:moveTo>
                <a:cubicBezTo>
                  <a:pt x="1119" y="430"/>
                  <a:pt x="1119" y="430"/>
                  <a:pt x="1120" y="430"/>
                </a:cubicBezTo>
                <a:cubicBezTo>
                  <a:pt x="1120" y="430"/>
                  <a:pt x="1119" y="429"/>
                  <a:pt x="1119" y="429"/>
                </a:cubicBezTo>
                <a:close/>
                <a:moveTo>
                  <a:pt x="454" y="78"/>
                </a:moveTo>
                <a:cubicBezTo>
                  <a:pt x="454" y="78"/>
                  <a:pt x="454" y="78"/>
                  <a:pt x="454" y="78"/>
                </a:cubicBezTo>
                <a:cubicBezTo>
                  <a:pt x="454" y="78"/>
                  <a:pt x="454" y="78"/>
                  <a:pt x="454" y="78"/>
                </a:cubicBezTo>
                <a:cubicBezTo>
                  <a:pt x="454" y="78"/>
                  <a:pt x="454" y="78"/>
                  <a:pt x="454" y="78"/>
                </a:cubicBezTo>
                <a:cubicBezTo>
                  <a:pt x="454" y="78"/>
                  <a:pt x="454" y="78"/>
                  <a:pt x="454" y="78"/>
                </a:cubicBezTo>
                <a:cubicBezTo>
                  <a:pt x="454" y="78"/>
                  <a:pt x="454" y="78"/>
                  <a:pt x="454" y="78"/>
                </a:cubicBezTo>
                <a:close/>
                <a:moveTo>
                  <a:pt x="490" y="124"/>
                </a:moveTo>
                <a:cubicBezTo>
                  <a:pt x="489" y="124"/>
                  <a:pt x="488" y="124"/>
                  <a:pt x="488" y="124"/>
                </a:cubicBezTo>
                <a:cubicBezTo>
                  <a:pt x="488" y="124"/>
                  <a:pt x="488" y="124"/>
                  <a:pt x="488" y="124"/>
                </a:cubicBezTo>
                <a:cubicBezTo>
                  <a:pt x="487" y="124"/>
                  <a:pt x="487" y="124"/>
                  <a:pt x="487" y="124"/>
                </a:cubicBezTo>
                <a:cubicBezTo>
                  <a:pt x="486" y="125"/>
                  <a:pt x="485" y="125"/>
                  <a:pt x="484" y="124"/>
                </a:cubicBezTo>
                <a:cubicBezTo>
                  <a:pt x="484" y="124"/>
                  <a:pt x="484" y="124"/>
                  <a:pt x="483" y="124"/>
                </a:cubicBezTo>
                <a:cubicBezTo>
                  <a:pt x="483" y="124"/>
                  <a:pt x="483" y="124"/>
                  <a:pt x="483" y="124"/>
                </a:cubicBezTo>
                <a:cubicBezTo>
                  <a:pt x="483" y="124"/>
                  <a:pt x="483" y="124"/>
                  <a:pt x="483" y="124"/>
                </a:cubicBezTo>
                <a:cubicBezTo>
                  <a:pt x="483" y="125"/>
                  <a:pt x="483" y="126"/>
                  <a:pt x="482" y="125"/>
                </a:cubicBezTo>
                <a:cubicBezTo>
                  <a:pt x="482" y="125"/>
                  <a:pt x="482" y="125"/>
                  <a:pt x="482" y="125"/>
                </a:cubicBezTo>
                <a:cubicBezTo>
                  <a:pt x="482" y="125"/>
                  <a:pt x="482" y="125"/>
                  <a:pt x="482" y="125"/>
                </a:cubicBezTo>
                <a:cubicBezTo>
                  <a:pt x="481" y="125"/>
                  <a:pt x="481" y="125"/>
                  <a:pt x="481" y="125"/>
                </a:cubicBezTo>
                <a:cubicBezTo>
                  <a:pt x="481" y="125"/>
                  <a:pt x="481" y="125"/>
                  <a:pt x="481" y="125"/>
                </a:cubicBezTo>
                <a:cubicBezTo>
                  <a:pt x="481" y="125"/>
                  <a:pt x="481" y="125"/>
                  <a:pt x="481" y="125"/>
                </a:cubicBezTo>
                <a:cubicBezTo>
                  <a:pt x="481" y="125"/>
                  <a:pt x="481" y="125"/>
                  <a:pt x="481" y="125"/>
                </a:cubicBezTo>
                <a:cubicBezTo>
                  <a:pt x="481" y="124"/>
                  <a:pt x="480" y="125"/>
                  <a:pt x="480" y="124"/>
                </a:cubicBezTo>
                <a:cubicBezTo>
                  <a:pt x="479" y="124"/>
                  <a:pt x="479" y="124"/>
                  <a:pt x="478" y="124"/>
                </a:cubicBezTo>
                <a:cubicBezTo>
                  <a:pt x="477" y="124"/>
                  <a:pt x="476" y="124"/>
                  <a:pt x="475" y="123"/>
                </a:cubicBezTo>
                <a:cubicBezTo>
                  <a:pt x="475" y="122"/>
                  <a:pt x="475" y="122"/>
                  <a:pt x="474" y="122"/>
                </a:cubicBezTo>
                <a:cubicBezTo>
                  <a:pt x="473" y="121"/>
                  <a:pt x="472" y="120"/>
                  <a:pt x="472" y="119"/>
                </a:cubicBezTo>
                <a:cubicBezTo>
                  <a:pt x="472" y="119"/>
                  <a:pt x="472" y="118"/>
                  <a:pt x="472" y="118"/>
                </a:cubicBezTo>
                <a:cubicBezTo>
                  <a:pt x="472" y="118"/>
                  <a:pt x="472" y="118"/>
                  <a:pt x="472" y="118"/>
                </a:cubicBezTo>
                <a:cubicBezTo>
                  <a:pt x="472" y="118"/>
                  <a:pt x="472" y="118"/>
                  <a:pt x="472" y="118"/>
                </a:cubicBezTo>
                <a:cubicBezTo>
                  <a:pt x="471" y="118"/>
                  <a:pt x="471" y="118"/>
                  <a:pt x="470" y="118"/>
                </a:cubicBezTo>
                <a:cubicBezTo>
                  <a:pt x="469" y="118"/>
                  <a:pt x="468" y="117"/>
                  <a:pt x="468" y="117"/>
                </a:cubicBezTo>
                <a:cubicBezTo>
                  <a:pt x="467" y="118"/>
                  <a:pt x="465" y="118"/>
                  <a:pt x="464" y="118"/>
                </a:cubicBezTo>
                <a:cubicBezTo>
                  <a:pt x="464" y="117"/>
                  <a:pt x="464" y="117"/>
                  <a:pt x="464" y="116"/>
                </a:cubicBezTo>
                <a:cubicBezTo>
                  <a:pt x="464" y="115"/>
                  <a:pt x="463" y="115"/>
                  <a:pt x="463" y="114"/>
                </a:cubicBezTo>
                <a:cubicBezTo>
                  <a:pt x="463" y="114"/>
                  <a:pt x="462" y="114"/>
                  <a:pt x="462" y="114"/>
                </a:cubicBezTo>
                <a:cubicBezTo>
                  <a:pt x="461" y="115"/>
                  <a:pt x="461" y="115"/>
                  <a:pt x="461" y="116"/>
                </a:cubicBezTo>
                <a:cubicBezTo>
                  <a:pt x="459" y="117"/>
                  <a:pt x="458" y="116"/>
                  <a:pt x="458" y="115"/>
                </a:cubicBezTo>
                <a:cubicBezTo>
                  <a:pt x="457" y="114"/>
                  <a:pt x="456" y="113"/>
                  <a:pt x="457" y="111"/>
                </a:cubicBezTo>
                <a:cubicBezTo>
                  <a:pt x="457" y="111"/>
                  <a:pt x="457" y="111"/>
                  <a:pt x="457" y="111"/>
                </a:cubicBezTo>
                <a:cubicBezTo>
                  <a:pt x="454" y="109"/>
                  <a:pt x="455" y="107"/>
                  <a:pt x="455" y="105"/>
                </a:cubicBezTo>
                <a:cubicBezTo>
                  <a:pt x="454" y="104"/>
                  <a:pt x="455" y="102"/>
                  <a:pt x="455" y="100"/>
                </a:cubicBezTo>
                <a:cubicBezTo>
                  <a:pt x="455" y="100"/>
                  <a:pt x="455" y="100"/>
                  <a:pt x="455" y="100"/>
                </a:cubicBezTo>
                <a:cubicBezTo>
                  <a:pt x="454" y="100"/>
                  <a:pt x="454" y="100"/>
                  <a:pt x="454" y="100"/>
                </a:cubicBezTo>
                <a:cubicBezTo>
                  <a:pt x="453" y="100"/>
                  <a:pt x="452" y="100"/>
                  <a:pt x="452" y="101"/>
                </a:cubicBezTo>
                <a:cubicBezTo>
                  <a:pt x="452" y="101"/>
                  <a:pt x="452" y="101"/>
                  <a:pt x="451" y="101"/>
                </a:cubicBezTo>
                <a:cubicBezTo>
                  <a:pt x="451" y="101"/>
                  <a:pt x="451" y="101"/>
                  <a:pt x="451" y="101"/>
                </a:cubicBezTo>
                <a:cubicBezTo>
                  <a:pt x="452" y="101"/>
                  <a:pt x="450" y="100"/>
                  <a:pt x="451" y="100"/>
                </a:cubicBezTo>
                <a:cubicBezTo>
                  <a:pt x="452" y="99"/>
                  <a:pt x="452" y="99"/>
                  <a:pt x="452" y="98"/>
                </a:cubicBezTo>
                <a:cubicBezTo>
                  <a:pt x="451" y="98"/>
                  <a:pt x="451" y="97"/>
                  <a:pt x="450" y="97"/>
                </a:cubicBezTo>
                <a:cubicBezTo>
                  <a:pt x="449" y="97"/>
                  <a:pt x="448" y="98"/>
                  <a:pt x="449" y="99"/>
                </a:cubicBezTo>
                <a:cubicBezTo>
                  <a:pt x="449" y="100"/>
                  <a:pt x="448" y="101"/>
                  <a:pt x="448" y="101"/>
                </a:cubicBezTo>
                <a:cubicBezTo>
                  <a:pt x="447" y="101"/>
                  <a:pt x="447" y="100"/>
                  <a:pt x="447" y="100"/>
                </a:cubicBezTo>
                <a:cubicBezTo>
                  <a:pt x="447" y="99"/>
                  <a:pt x="446" y="98"/>
                  <a:pt x="445" y="98"/>
                </a:cubicBezTo>
                <a:cubicBezTo>
                  <a:pt x="445" y="98"/>
                  <a:pt x="444" y="98"/>
                  <a:pt x="444" y="97"/>
                </a:cubicBezTo>
                <a:cubicBezTo>
                  <a:pt x="444" y="97"/>
                  <a:pt x="445" y="96"/>
                  <a:pt x="445" y="97"/>
                </a:cubicBezTo>
                <a:cubicBezTo>
                  <a:pt x="448" y="97"/>
                  <a:pt x="449" y="95"/>
                  <a:pt x="450" y="93"/>
                </a:cubicBezTo>
                <a:cubicBezTo>
                  <a:pt x="451" y="91"/>
                  <a:pt x="452" y="89"/>
                  <a:pt x="454" y="88"/>
                </a:cubicBezTo>
                <a:cubicBezTo>
                  <a:pt x="455" y="88"/>
                  <a:pt x="455" y="88"/>
                  <a:pt x="455" y="87"/>
                </a:cubicBezTo>
                <a:cubicBezTo>
                  <a:pt x="455" y="87"/>
                  <a:pt x="455" y="87"/>
                  <a:pt x="455" y="87"/>
                </a:cubicBezTo>
                <a:cubicBezTo>
                  <a:pt x="455" y="87"/>
                  <a:pt x="455" y="86"/>
                  <a:pt x="455" y="86"/>
                </a:cubicBezTo>
                <a:cubicBezTo>
                  <a:pt x="453" y="85"/>
                  <a:pt x="454" y="84"/>
                  <a:pt x="454" y="83"/>
                </a:cubicBezTo>
                <a:cubicBezTo>
                  <a:pt x="454" y="83"/>
                  <a:pt x="454" y="83"/>
                  <a:pt x="454" y="83"/>
                </a:cubicBezTo>
                <a:cubicBezTo>
                  <a:pt x="454" y="81"/>
                  <a:pt x="455" y="80"/>
                  <a:pt x="456" y="80"/>
                </a:cubicBezTo>
                <a:cubicBezTo>
                  <a:pt x="456" y="80"/>
                  <a:pt x="456" y="80"/>
                  <a:pt x="456" y="80"/>
                </a:cubicBezTo>
                <a:cubicBezTo>
                  <a:pt x="456" y="80"/>
                  <a:pt x="457" y="80"/>
                  <a:pt x="457" y="80"/>
                </a:cubicBezTo>
                <a:cubicBezTo>
                  <a:pt x="457" y="79"/>
                  <a:pt x="457" y="79"/>
                  <a:pt x="458" y="78"/>
                </a:cubicBezTo>
                <a:cubicBezTo>
                  <a:pt x="458" y="78"/>
                  <a:pt x="459" y="77"/>
                  <a:pt x="459" y="76"/>
                </a:cubicBezTo>
                <a:cubicBezTo>
                  <a:pt x="460" y="77"/>
                  <a:pt x="459" y="78"/>
                  <a:pt x="460" y="79"/>
                </a:cubicBezTo>
                <a:cubicBezTo>
                  <a:pt x="460" y="79"/>
                  <a:pt x="460" y="79"/>
                  <a:pt x="460" y="79"/>
                </a:cubicBezTo>
                <a:cubicBezTo>
                  <a:pt x="460" y="79"/>
                  <a:pt x="460" y="79"/>
                  <a:pt x="460" y="79"/>
                </a:cubicBezTo>
                <a:cubicBezTo>
                  <a:pt x="461" y="79"/>
                  <a:pt x="461" y="79"/>
                  <a:pt x="461" y="79"/>
                </a:cubicBezTo>
                <a:cubicBezTo>
                  <a:pt x="462" y="78"/>
                  <a:pt x="461" y="77"/>
                  <a:pt x="462" y="76"/>
                </a:cubicBezTo>
                <a:cubicBezTo>
                  <a:pt x="463" y="76"/>
                  <a:pt x="464" y="76"/>
                  <a:pt x="465" y="76"/>
                </a:cubicBezTo>
                <a:cubicBezTo>
                  <a:pt x="466" y="77"/>
                  <a:pt x="467" y="76"/>
                  <a:pt x="469" y="76"/>
                </a:cubicBezTo>
                <a:cubicBezTo>
                  <a:pt x="469" y="76"/>
                  <a:pt x="469" y="76"/>
                  <a:pt x="469" y="76"/>
                </a:cubicBezTo>
                <a:cubicBezTo>
                  <a:pt x="470" y="75"/>
                  <a:pt x="472" y="76"/>
                  <a:pt x="473" y="74"/>
                </a:cubicBezTo>
                <a:cubicBezTo>
                  <a:pt x="474" y="73"/>
                  <a:pt x="476" y="74"/>
                  <a:pt x="477" y="75"/>
                </a:cubicBezTo>
                <a:cubicBezTo>
                  <a:pt x="478" y="75"/>
                  <a:pt x="478" y="75"/>
                  <a:pt x="479" y="76"/>
                </a:cubicBezTo>
                <a:cubicBezTo>
                  <a:pt x="479" y="76"/>
                  <a:pt x="479" y="76"/>
                  <a:pt x="479" y="76"/>
                </a:cubicBezTo>
                <a:cubicBezTo>
                  <a:pt x="479" y="76"/>
                  <a:pt x="480" y="76"/>
                  <a:pt x="479" y="77"/>
                </a:cubicBezTo>
                <a:cubicBezTo>
                  <a:pt x="480" y="78"/>
                  <a:pt x="480" y="78"/>
                  <a:pt x="479" y="79"/>
                </a:cubicBezTo>
                <a:cubicBezTo>
                  <a:pt x="479" y="79"/>
                  <a:pt x="479" y="80"/>
                  <a:pt x="478" y="80"/>
                </a:cubicBezTo>
                <a:cubicBezTo>
                  <a:pt x="478" y="80"/>
                  <a:pt x="478" y="80"/>
                  <a:pt x="478" y="80"/>
                </a:cubicBezTo>
                <a:cubicBezTo>
                  <a:pt x="480" y="83"/>
                  <a:pt x="480" y="84"/>
                  <a:pt x="478" y="85"/>
                </a:cubicBezTo>
                <a:cubicBezTo>
                  <a:pt x="478" y="86"/>
                  <a:pt x="476" y="86"/>
                  <a:pt x="476" y="86"/>
                </a:cubicBezTo>
                <a:cubicBezTo>
                  <a:pt x="476" y="87"/>
                  <a:pt x="476" y="87"/>
                  <a:pt x="474" y="87"/>
                </a:cubicBezTo>
                <a:cubicBezTo>
                  <a:pt x="474" y="88"/>
                  <a:pt x="473" y="88"/>
                  <a:pt x="473" y="88"/>
                </a:cubicBezTo>
                <a:cubicBezTo>
                  <a:pt x="473" y="88"/>
                  <a:pt x="473" y="88"/>
                  <a:pt x="473" y="88"/>
                </a:cubicBezTo>
                <a:cubicBezTo>
                  <a:pt x="472" y="89"/>
                  <a:pt x="471" y="89"/>
                  <a:pt x="470" y="90"/>
                </a:cubicBezTo>
                <a:cubicBezTo>
                  <a:pt x="470" y="90"/>
                  <a:pt x="469" y="90"/>
                  <a:pt x="470" y="91"/>
                </a:cubicBezTo>
                <a:cubicBezTo>
                  <a:pt x="470" y="91"/>
                  <a:pt x="470" y="91"/>
                  <a:pt x="471" y="91"/>
                </a:cubicBezTo>
                <a:cubicBezTo>
                  <a:pt x="473" y="90"/>
                  <a:pt x="474" y="88"/>
                  <a:pt x="476" y="88"/>
                </a:cubicBezTo>
                <a:cubicBezTo>
                  <a:pt x="476" y="88"/>
                  <a:pt x="477" y="87"/>
                  <a:pt x="477" y="88"/>
                </a:cubicBezTo>
                <a:cubicBezTo>
                  <a:pt x="478" y="89"/>
                  <a:pt x="477" y="89"/>
                  <a:pt x="477" y="89"/>
                </a:cubicBezTo>
                <a:cubicBezTo>
                  <a:pt x="476" y="90"/>
                  <a:pt x="475" y="90"/>
                  <a:pt x="475" y="91"/>
                </a:cubicBezTo>
                <a:cubicBezTo>
                  <a:pt x="474" y="92"/>
                  <a:pt x="473" y="93"/>
                  <a:pt x="474" y="94"/>
                </a:cubicBezTo>
                <a:cubicBezTo>
                  <a:pt x="474" y="94"/>
                  <a:pt x="474" y="94"/>
                  <a:pt x="474" y="94"/>
                </a:cubicBezTo>
                <a:cubicBezTo>
                  <a:pt x="474" y="94"/>
                  <a:pt x="474" y="94"/>
                  <a:pt x="474" y="94"/>
                </a:cubicBezTo>
                <a:cubicBezTo>
                  <a:pt x="474" y="94"/>
                  <a:pt x="474" y="94"/>
                  <a:pt x="474" y="94"/>
                </a:cubicBezTo>
                <a:cubicBezTo>
                  <a:pt x="474" y="94"/>
                  <a:pt x="474" y="94"/>
                  <a:pt x="474" y="94"/>
                </a:cubicBezTo>
                <a:cubicBezTo>
                  <a:pt x="474" y="94"/>
                  <a:pt x="474" y="94"/>
                  <a:pt x="474" y="94"/>
                </a:cubicBezTo>
                <a:cubicBezTo>
                  <a:pt x="474" y="93"/>
                  <a:pt x="474" y="92"/>
                  <a:pt x="475" y="92"/>
                </a:cubicBezTo>
                <a:cubicBezTo>
                  <a:pt x="476" y="91"/>
                  <a:pt x="476" y="91"/>
                  <a:pt x="477" y="90"/>
                </a:cubicBezTo>
                <a:cubicBezTo>
                  <a:pt x="478" y="90"/>
                  <a:pt x="478" y="89"/>
                  <a:pt x="479" y="88"/>
                </a:cubicBezTo>
                <a:cubicBezTo>
                  <a:pt x="479" y="88"/>
                  <a:pt x="479" y="88"/>
                  <a:pt x="479" y="88"/>
                </a:cubicBezTo>
                <a:cubicBezTo>
                  <a:pt x="479" y="88"/>
                  <a:pt x="479" y="88"/>
                  <a:pt x="479" y="88"/>
                </a:cubicBezTo>
                <a:cubicBezTo>
                  <a:pt x="479" y="88"/>
                  <a:pt x="479" y="88"/>
                  <a:pt x="479" y="88"/>
                </a:cubicBezTo>
                <a:cubicBezTo>
                  <a:pt x="481" y="87"/>
                  <a:pt x="481" y="87"/>
                  <a:pt x="480" y="85"/>
                </a:cubicBezTo>
                <a:cubicBezTo>
                  <a:pt x="480" y="84"/>
                  <a:pt x="480" y="84"/>
                  <a:pt x="481" y="84"/>
                </a:cubicBezTo>
                <a:cubicBezTo>
                  <a:pt x="481" y="84"/>
                  <a:pt x="482" y="83"/>
                  <a:pt x="482" y="83"/>
                </a:cubicBezTo>
                <a:cubicBezTo>
                  <a:pt x="482" y="82"/>
                  <a:pt x="482" y="82"/>
                  <a:pt x="482" y="82"/>
                </a:cubicBezTo>
                <a:cubicBezTo>
                  <a:pt x="482" y="82"/>
                  <a:pt x="482" y="82"/>
                  <a:pt x="482" y="82"/>
                </a:cubicBezTo>
                <a:cubicBezTo>
                  <a:pt x="482" y="82"/>
                  <a:pt x="482" y="82"/>
                  <a:pt x="482" y="82"/>
                </a:cubicBezTo>
                <a:cubicBezTo>
                  <a:pt x="483" y="82"/>
                  <a:pt x="483" y="82"/>
                  <a:pt x="483" y="82"/>
                </a:cubicBezTo>
                <a:cubicBezTo>
                  <a:pt x="483" y="82"/>
                  <a:pt x="483" y="81"/>
                  <a:pt x="483" y="80"/>
                </a:cubicBezTo>
                <a:cubicBezTo>
                  <a:pt x="482" y="79"/>
                  <a:pt x="483" y="78"/>
                  <a:pt x="484" y="78"/>
                </a:cubicBezTo>
                <a:cubicBezTo>
                  <a:pt x="484" y="80"/>
                  <a:pt x="486" y="78"/>
                  <a:pt x="486" y="78"/>
                </a:cubicBezTo>
                <a:cubicBezTo>
                  <a:pt x="487" y="78"/>
                  <a:pt x="487" y="78"/>
                  <a:pt x="488" y="78"/>
                </a:cubicBezTo>
                <a:cubicBezTo>
                  <a:pt x="488" y="78"/>
                  <a:pt x="487" y="79"/>
                  <a:pt x="488" y="79"/>
                </a:cubicBezTo>
                <a:cubicBezTo>
                  <a:pt x="488" y="79"/>
                  <a:pt x="488" y="79"/>
                  <a:pt x="489" y="79"/>
                </a:cubicBezTo>
                <a:cubicBezTo>
                  <a:pt x="489" y="80"/>
                  <a:pt x="488" y="80"/>
                  <a:pt x="488" y="80"/>
                </a:cubicBezTo>
                <a:cubicBezTo>
                  <a:pt x="491" y="80"/>
                  <a:pt x="491" y="83"/>
                  <a:pt x="492" y="84"/>
                </a:cubicBezTo>
                <a:cubicBezTo>
                  <a:pt x="493" y="84"/>
                  <a:pt x="492" y="85"/>
                  <a:pt x="492" y="85"/>
                </a:cubicBezTo>
                <a:cubicBezTo>
                  <a:pt x="492" y="85"/>
                  <a:pt x="493" y="86"/>
                  <a:pt x="493" y="86"/>
                </a:cubicBezTo>
                <a:cubicBezTo>
                  <a:pt x="493" y="86"/>
                  <a:pt x="493" y="86"/>
                  <a:pt x="493" y="86"/>
                </a:cubicBezTo>
                <a:cubicBezTo>
                  <a:pt x="494" y="87"/>
                  <a:pt x="494" y="88"/>
                  <a:pt x="494" y="89"/>
                </a:cubicBezTo>
                <a:cubicBezTo>
                  <a:pt x="494" y="90"/>
                  <a:pt x="493" y="90"/>
                  <a:pt x="492" y="90"/>
                </a:cubicBezTo>
                <a:cubicBezTo>
                  <a:pt x="493" y="91"/>
                  <a:pt x="493" y="92"/>
                  <a:pt x="492" y="93"/>
                </a:cubicBezTo>
                <a:cubicBezTo>
                  <a:pt x="492" y="93"/>
                  <a:pt x="492" y="94"/>
                  <a:pt x="492" y="94"/>
                </a:cubicBezTo>
                <a:cubicBezTo>
                  <a:pt x="492" y="94"/>
                  <a:pt x="492" y="94"/>
                  <a:pt x="492" y="94"/>
                </a:cubicBezTo>
                <a:cubicBezTo>
                  <a:pt x="493" y="94"/>
                  <a:pt x="493" y="95"/>
                  <a:pt x="492" y="96"/>
                </a:cubicBezTo>
                <a:cubicBezTo>
                  <a:pt x="492" y="96"/>
                  <a:pt x="491" y="97"/>
                  <a:pt x="492" y="98"/>
                </a:cubicBezTo>
                <a:cubicBezTo>
                  <a:pt x="492" y="98"/>
                  <a:pt x="492" y="98"/>
                  <a:pt x="492" y="98"/>
                </a:cubicBezTo>
                <a:cubicBezTo>
                  <a:pt x="492" y="99"/>
                  <a:pt x="492" y="99"/>
                  <a:pt x="492" y="99"/>
                </a:cubicBezTo>
                <a:cubicBezTo>
                  <a:pt x="492" y="100"/>
                  <a:pt x="492" y="101"/>
                  <a:pt x="492" y="102"/>
                </a:cubicBezTo>
                <a:cubicBezTo>
                  <a:pt x="492" y="102"/>
                  <a:pt x="492" y="103"/>
                  <a:pt x="492" y="104"/>
                </a:cubicBezTo>
                <a:cubicBezTo>
                  <a:pt x="492" y="104"/>
                  <a:pt x="492" y="104"/>
                  <a:pt x="492" y="104"/>
                </a:cubicBezTo>
                <a:cubicBezTo>
                  <a:pt x="492" y="104"/>
                  <a:pt x="492" y="104"/>
                  <a:pt x="492" y="104"/>
                </a:cubicBezTo>
                <a:cubicBezTo>
                  <a:pt x="491" y="105"/>
                  <a:pt x="492" y="106"/>
                  <a:pt x="492" y="107"/>
                </a:cubicBezTo>
                <a:cubicBezTo>
                  <a:pt x="492" y="108"/>
                  <a:pt x="491" y="108"/>
                  <a:pt x="490" y="108"/>
                </a:cubicBezTo>
                <a:cubicBezTo>
                  <a:pt x="490" y="109"/>
                  <a:pt x="490" y="108"/>
                  <a:pt x="489" y="108"/>
                </a:cubicBezTo>
                <a:cubicBezTo>
                  <a:pt x="489" y="107"/>
                  <a:pt x="489" y="107"/>
                  <a:pt x="489" y="107"/>
                </a:cubicBezTo>
                <a:cubicBezTo>
                  <a:pt x="488" y="107"/>
                  <a:pt x="488" y="106"/>
                  <a:pt x="488" y="107"/>
                </a:cubicBezTo>
                <a:cubicBezTo>
                  <a:pt x="487" y="107"/>
                  <a:pt x="487" y="108"/>
                  <a:pt x="488" y="108"/>
                </a:cubicBezTo>
                <a:cubicBezTo>
                  <a:pt x="488" y="109"/>
                  <a:pt x="489" y="110"/>
                  <a:pt x="490" y="111"/>
                </a:cubicBezTo>
                <a:cubicBezTo>
                  <a:pt x="490" y="111"/>
                  <a:pt x="491" y="112"/>
                  <a:pt x="491" y="112"/>
                </a:cubicBezTo>
                <a:cubicBezTo>
                  <a:pt x="490" y="113"/>
                  <a:pt x="491" y="114"/>
                  <a:pt x="491" y="114"/>
                </a:cubicBezTo>
                <a:cubicBezTo>
                  <a:pt x="492" y="114"/>
                  <a:pt x="493" y="115"/>
                  <a:pt x="493" y="116"/>
                </a:cubicBezTo>
                <a:cubicBezTo>
                  <a:pt x="493" y="117"/>
                  <a:pt x="493" y="119"/>
                  <a:pt x="493" y="121"/>
                </a:cubicBezTo>
                <a:cubicBezTo>
                  <a:pt x="492" y="122"/>
                  <a:pt x="491" y="123"/>
                  <a:pt x="490" y="124"/>
                </a:cubicBezTo>
                <a:close/>
                <a:moveTo>
                  <a:pt x="530" y="133"/>
                </a:moveTo>
                <a:cubicBezTo>
                  <a:pt x="530" y="133"/>
                  <a:pt x="530" y="134"/>
                  <a:pt x="530" y="134"/>
                </a:cubicBezTo>
                <a:cubicBezTo>
                  <a:pt x="530" y="134"/>
                  <a:pt x="530" y="134"/>
                  <a:pt x="530" y="134"/>
                </a:cubicBezTo>
                <a:cubicBezTo>
                  <a:pt x="529" y="136"/>
                  <a:pt x="528" y="138"/>
                  <a:pt x="527" y="140"/>
                </a:cubicBezTo>
                <a:cubicBezTo>
                  <a:pt x="526" y="141"/>
                  <a:pt x="526" y="142"/>
                  <a:pt x="524" y="141"/>
                </a:cubicBezTo>
                <a:cubicBezTo>
                  <a:pt x="524" y="141"/>
                  <a:pt x="524" y="141"/>
                  <a:pt x="524" y="141"/>
                </a:cubicBezTo>
                <a:cubicBezTo>
                  <a:pt x="524" y="142"/>
                  <a:pt x="523" y="141"/>
                  <a:pt x="522" y="142"/>
                </a:cubicBezTo>
                <a:cubicBezTo>
                  <a:pt x="521" y="142"/>
                  <a:pt x="520" y="143"/>
                  <a:pt x="518" y="144"/>
                </a:cubicBezTo>
                <a:cubicBezTo>
                  <a:pt x="518" y="144"/>
                  <a:pt x="518" y="144"/>
                  <a:pt x="518" y="144"/>
                </a:cubicBezTo>
                <a:cubicBezTo>
                  <a:pt x="518" y="145"/>
                  <a:pt x="517" y="144"/>
                  <a:pt x="516" y="144"/>
                </a:cubicBezTo>
                <a:cubicBezTo>
                  <a:pt x="516" y="144"/>
                  <a:pt x="515" y="145"/>
                  <a:pt x="515" y="145"/>
                </a:cubicBezTo>
                <a:cubicBezTo>
                  <a:pt x="515" y="145"/>
                  <a:pt x="515" y="145"/>
                  <a:pt x="515" y="145"/>
                </a:cubicBezTo>
                <a:cubicBezTo>
                  <a:pt x="515" y="145"/>
                  <a:pt x="515" y="145"/>
                  <a:pt x="515" y="145"/>
                </a:cubicBezTo>
                <a:cubicBezTo>
                  <a:pt x="514" y="145"/>
                  <a:pt x="514" y="145"/>
                  <a:pt x="513" y="145"/>
                </a:cubicBezTo>
                <a:cubicBezTo>
                  <a:pt x="513" y="145"/>
                  <a:pt x="513" y="145"/>
                  <a:pt x="513" y="145"/>
                </a:cubicBezTo>
                <a:cubicBezTo>
                  <a:pt x="513" y="145"/>
                  <a:pt x="513" y="145"/>
                  <a:pt x="513" y="145"/>
                </a:cubicBezTo>
                <a:cubicBezTo>
                  <a:pt x="512" y="145"/>
                  <a:pt x="513" y="147"/>
                  <a:pt x="512" y="147"/>
                </a:cubicBezTo>
                <a:cubicBezTo>
                  <a:pt x="511" y="147"/>
                  <a:pt x="512" y="146"/>
                  <a:pt x="511" y="145"/>
                </a:cubicBezTo>
                <a:cubicBezTo>
                  <a:pt x="511" y="145"/>
                  <a:pt x="511" y="145"/>
                  <a:pt x="511" y="145"/>
                </a:cubicBezTo>
                <a:cubicBezTo>
                  <a:pt x="511" y="145"/>
                  <a:pt x="511" y="145"/>
                  <a:pt x="511" y="145"/>
                </a:cubicBezTo>
                <a:cubicBezTo>
                  <a:pt x="510" y="145"/>
                  <a:pt x="509" y="145"/>
                  <a:pt x="508" y="145"/>
                </a:cubicBezTo>
                <a:cubicBezTo>
                  <a:pt x="508" y="146"/>
                  <a:pt x="507" y="146"/>
                  <a:pt x="506" y="146"/>
                </a:cubicBezTo>
                <a:cubicBezTo>
                  <a:pt x="506" y="146"/>
                  <a:pt x="506" y="146"/>
                  <a:pt x="506" y="146"/>
                </a:cubicBezTo>
                <a:cubicBezTo>
                  <a:pt x="506" y="146"/>
                  <a:pt x="506" y="146"/>
                  <a:pt x="506" y="146"/>
                </a:cubicBezTo>
                <a:cubicBezTo>
                  <a:pt x="506" y="146"/>
                  <a:pt x="505" y="146"/>
                  <a:pt x="505" y="146"/>
                </a:cubicBezTo>
                <a:cubicBezTo>
                  <a:pt x="505" y="146"/>
                  <a:pt x="505" y="146"/>
                  <a:pt x="505" y="146"/>
                </a:cubicBezTo>
                <a:cubicBezTo>
                  <a:pt x="505" y="146"/>
                  <a:pt x="505" y="146"/>
                  <a:pt x="505" y="146"/>
                </a:cubicBezTo>
                <a:cubicBezTo>
                  <a:pt x="504" y="146"/>
                  <a:pt x="503" y="146"/>
                  <a:pt x="502" y="146"/>
                </a:cubicBezTo>
                <a:cubicBezTo>
                  <a:pt x="500" y="146"/>
                  <a:pt x="500" y="148"/>
                  <a:pt x="499" y="149"/>
                </a:cubicBezTo>
                <a:cubicBezTo>
                  <a:pt x="497" y="150"/>
                  <a:pt x="495" y="152"/>
                  <a:pt x="493" y="153"/>
                </a:cubicBezTo>
                <a:cubicBezTo>
                  <a:pt x="493" y="154"/>
                  <a:pt x="492" y="154"/>
                  <a:pt x="492" y="153"/>
                </a:cubicBezTo>
                <a:cubicBezTo>
                  <a:pt x="491" y="153"/>
                  <a:pt x="490" y="153"/>
                  <a:pt x="490" y="154"/>
                </a:cubicBezTo>
                <a:cubicBezTo>
                  <a:pt x="488" y="151"/>
                  <a:pt x="489" y="148"/>
                  <a:pt x="491" y="145"/>
                </a:cubicBezTo>
                <a:cubicBezTo>
                  <a:pt x="492" y="142"/>
                  <a:pt x="493" y="139"/>
                  <a:pt x="495" y="137"/>
                </a:cubicBezTo>
                <a:cubicBezTo>
                  <a:pt x="495" y="136"/>
                  <a:pt x="495" y="135"/>
                  <a:pt x="495" y="135"/>
                </a:cubicBezTo>
                <a:cubicBezTo>
                  <a:pt x="495" y="134"/>
                  <a:pt x="495" y="133"/>
                  <a:pt x="496" y="132"/>
                </a:cubicBezTo>
                <a:cubicBezTo>
                  <a:pt x="496" y="132"/>
                  <a:pt x="496" y="132"/>
                  <a:pt x="496" y="132"/>
                </a:cubicBezTo>
                <a:cubicBezTo>
                  <a:pt x="495" y="131"/>
                  <a:pt x="496" y="130"/>
                  <a:pt x="496" y="129"/>
                </a:cubicBezTo>
                <a:cubicBezTo>
                  <a:pt x="496" y="129"/>
                  <a:pt x="496" y="129"/>
                  <a:pt x="496" y="129"/>
                </a:cubicBezTo>
                <a:cubicBezTo>
                  <a:pt x="496" y="128"/>
                  <a:pt x="496" y="126"/>
                  <a:pt x="497" y="125"/>
                </a:cubicBezTo>
                <a:cubicBezTo>
                  <a:pt x="497" y="125"/>
                  <a:pt x="498" y="124"/>
                  <a:pt x="498" y="125"/>
                </a:cubicBezTo>
                <a:cubicBezTo>
                  <a:pt x="499" y="126"/>
                  <a:pt x="499" y="126"/>
                  <a:pt x="500" y="126"/>
                </a:cubicBezTo>
                <a:cubicBezTo>
                  <a:pt x="500" y="126"/>
                  <a:pt x="500" y="126"/>
                  <a:pt x="500" y="126"/>
                </a:cubicBezTo>
                <a:cubicBezTo>
                  <a:pt x="500" y="126"/>
                  <a:pt x="500" y="126"/>
                  <a:pt x="500" y="126"/>
                </a:cubicBezTo>
                <a:cubicBezTo>
                  <a:pt x="500" y="126"/>
                  <a:pt x="500" y="126"/>
                  <a:pt x="500" y="126"/>
                </a:cubicBezTo>
                <a:cubicBezTo>
                  <a:pt x="499" y="125"/>
                  <a:pt x="499" y="125"/>
                  <a:pt x="499" y="124"/>
                </a:cubicBezTo>
                <a:cubicBezTo>
                  <a:pt x="498" y="122"/>
                  <a:pt x="499" y="120"/>
                  <a:pt x="499" y="118"/>
                </a:cubicBezTo>
                <a:cubicBezTo>
                  <a:pt x="500" y="117"/>
                  <a:pt x="500" y="117"/>
                  <a:pt x="501" y="118"/>
                </a:cubicBezTo>
                <a:cubicBezTo>
                  <a:pt x="502" y="118"/>
                  <a:pt x="502" y="118"/>
                  <a:pt x="502" y="118"/>
                </a:cubicBezTo>
                <a:cubicBezTo>
                  <a:pt x="502" y="118"/>
                  <a:pt x="502" y="118"/>
                  <a:pt x="502" y="118"/>
                </a:cubicBezTo>
                <a:cubicBezTo>
                  <a:pt x="502" y="118"/>
                  <a:pt x="502" y="118"/>
                  <a:pt x="502" y="118"/>
                </a:cubicBezTo>
                <a:cubicBezTo>
                  <a:pt x="503" y="118"/>
                  <a:pt x="503" y="118"/>
                  <a:pt x="503" y="118"/>
                </a:cubicBezTo>
                <a:cubicBezTo>
                  <a:pt x="503" y="118"/>
                  <a:pt x="502" y="117"/>
                  <a:pt x="502" y="117"/>
                </a:cubicBezTo>
                <a:cubicBezTo>
                  <a:pt x="502" y="117"/>
                  <a:pt x="501" y="117"/>
                  <a:pt x="501" y="117"/>
                </a:cubicBezTo>
                <a:cubicBezTo>
                  <a:pt x="500" y="116"/>
                  <a:pt x="500" y="116"/>
                  <a:pt x="500" y="115"/>
                </a:cubicBezTo>
                <a:cubicBezTo>
                  <a:pt x="500" y="114"/>
                  <a:pt x="501" y="113"/>
                  <a:pt x="502" y="114"/>
                </a:cubicBezTo>
                <a:cubicBezTo>
                  <a:pt x="502" y="114"/>
                  <a:pt x="502" y="114"/>
                  <a:pt x="502" y="114"/>
                </a:cubicBezTo>
                <a:cubicBezTo>
                  <a:pt x="502" y="114"/>
                  <a:pt x="502" y="114"/>
                  <a:pt x="502" y="114"/>
                </a:cubicBezTo>
                <a:cubicBezTo>
                  <a:pt x="501" y="112"/>
                  <a:pt x="501" y="109"/>
                  <a:pt x="503" y="109"/>
                </a:cubicBezTo>
                <a:cubicBezTo>
                  <a:pt x="503" y="109"/>
                  <a:pt x="503" y="109"/>
                  <a:pt x="503" y="109"/>
                </a:cubicBezTo>
                <a:cubicBezTo>
                  <a:pt x="504" y="108"/>
                  <a:pt x="504" y="108"/>
                  <a:pt x="504" y="107"/>
                </a:cubicBezTo>
                <a:cubicBezTo>
                  <a:pt x="504" y="106"/>
                  <a:pt x="504" y="106"/>
                  <a:pt x="504" y="105"/>
                </a:cubicBezTo>
                <a:cubicBezTo>
                  <a:pt x="504" y="105"/>
                  <a:pt x="505" y="105"/>
                  <a:pt x="505" y="105"/>
                </a:cubicBezTo>
                <a:cubicBezTo>
                  <a:pt x="506" y="105"/>
                  <a:pt x="505" y="105"/>
                  <a:pt x="506" y="105"/>
                </a:cubicBezTo>
                <a:cubicBezTo>
                  <a:pt x="506" y="106"/>
                  <a:pt x="506" y="106"/>
                  <a:pt x="506" y="106"/>
                </a:cubicBezTo>
                <a:cubicBezTo>
                  <a:pt x="506" y="106"/>
                  <a:pt x="506" y="106"/>
                  <a:pt x="506" y="106"/>
                </a:cubicBezTo>
                <a:cubicBezTo>
                  <a:pt x="507" y="107"/>
                  <a:pt x="506" y="107"/>
                  <a:pt x="506" y="108"/>
                </a:cubicBezTo>
                <a:cubicBezTo>
                  <a:pt x="506" y="109"/>
                  <a:pt x="506" y="109"/>
                  <a:pt x="507" y="109"/>
                </a:cubicBezTo>
                <a:cubicBezTo>
                  <a:pt x="507" y="109"/>
                  <a:pt x="508" y="110"/>
                  <a:pt x="508" y="110"/>
                </a:cubicBezTo>
                <a:cubicBezTo>
                  <a:pt x="509" y="109"/>
                  <a:pt x="508" y="109"/>
                  <a:pt x="508" y="109"/>
                </a:cubicBezTo>
                <a:cubicBezTo>
                  <a:pt x="508" y="107"/>
                  <a:pt x="508" y="106"/>
                  <a:pt x="508" y="104"/>
                </a:cubicBezTo>
                <a:cubicBezTo>
                  <a:pt x="508" y="102"/>
                  <a:pt x="509" y="102"/>
                  <a:pt x="510" y="103"/>
                </a:cubicBezTo>
                <a:cubicBezTo>
                  <a:pt x="512" y="104"/>
                  <a:pt x="513" y="105"/>
                  <a:pt x="514" y="107"/>
                </a:cubicBezTo>
                <a:cubicBezTo>
                  <a:pt x="515" y="107"/>
                  <a:pt x="514" y="107"/>
                  <a:pt x="514" y="108"/>
                </a:cubicBezTo>
                <a:cubicBezTo>
                  <a:pt x="513" y="109"/>
                  <a:pt x="513" y="110"/>
                  <a:pt x="512" y="111"/>
                </a:cubicBezTo>
                <a:cubicBezTo>
                  <a:pt x="512" y="111"/>
                  <a:pt x="512" y="111"/>
                  <a:pt x="512" y="111"/>
                </a:cubicBezTo>
                <a:cubicBezTo>
                  <a:pt x="512" y="111"/>
                  <a:pt x="512" y="111"/>
                  <a:pt x="512" y="111"/>
                </a:cubicBezTo>
                <a:cubicBezTo>
                  <a:pt x="512" y="111"/>
                  <a:pt x="512" y="112"/>
                  <a:pt x="512" y="113"/>
                </a:cubicBezTo>
                <a:cubicBezTo>
                  <a:pt x="512" y="113"/>
                  <a:pt x="512" y="114"/>
                  <a:pt x="512" y="114"/>
                </a:cubicBezTo>
                <a:cubicBezTo>
                  <a:pt x="512" y="114"/>
                  <a:pt x="512" y="114"/>
                  <a:pt x="512" y="114"/>
                </a:cubicBezTo>
                <a:cubicBezTo>
                  <a:pt x="512" y="114"/>
                  <a:pt x="512" y="114"/>
                  <a:pt x="512" y="114"/>
                </a:cubicBezTo>
                <a:cubicBezTo>
                  <a:pt x="512" y="116"/>
                  <a:pt x="512" y="117"/>
                  <a:pt x="512" y="118"/>
                </a:cubicBezTo>
                <a:cubicBezTo>
                  <a:pt x="511" y="120"/>
                  <a:pt x="510" y="122"/>
                  <a:pt x="509" y="124"/>
                </a:cubicBezTo>
                <a:cubicBezTo>
                  <a:pt x="509" y="124"/>
                  <a:pt x="509" y="124"/>
                  <a:pt x="509" y="124"/>
                </a:cubicBezTo>
                <a:cubicBezTo>
                  <a:pt x="509" y="124"/>
                  <a:pt x="509" y="124"/>
                  <a:pt x="509" y="124"/>
                </a:cubicBezTo>
                <a:cubicBezTo>
                  <a:pt x="510" y="125"/>
                  <a:pt x="510" y="124"/>
                  <a:pt x="511" y="124"/>
                </a:cubicBezTo>
                <a:cubicBezTo>
                  <a:pt x="512" y="121"/>
                  <a:pt x="513" y="119"/>
                  <a:pt x="513" y="117"/>
                </a:cubicBezTo>
                <a:cubicBezTo>
                  <a:pt x="513" y="117"/>
                  <a:pt x="513" y="116"/>
                  <a:pt x="514" y="116"/>
                </a:cubicBezTo>
                <a:cubicBezTo>
                  <a:pt x="515" y="116"/>
                  <a:pt x="515" y="115"/>
                  <a:pt x="516" y="114"/>
                </a:cubicBezTo>
                <a:cubicBezTo>
                  <a:pt x="517" y="114"/>
                  <a:pt x="517" y="112"/>
                  <a:pt x="517" y="111"/>
                </a:cubicBezTo>
                <a:cubicBezTo>
                  <a:pt x="518" y="112"/>
                  <a:pt x="518" y="112"/>
                  <a:pt x="518" y="113"/>
                </a:cubicBezTo>
                <a:cubicBezTo>
                  <a:pt x="519" y="113"/>
                  <a:pt x="519" y="112"/>
                  <a:pt x="519" y="111"/>
                </a:cubicBezTo>
                <a:cubicBezTo>
                  <a:pt x="519" y="111"/>
                  <a:pt x="519" y="111"/>
                  <a:pt x="519" y="111"/>
                </a:cubicBezTo>
                <a:cubicBezTo>
                  <a:pt x="519" y="111"/>
                  <a:pt x="519" y="111"/>
                  <a:pt x="519" y="111"/>
                </a:cubicBezTo>
                <a:cubicBezTo>
                  <a:pt x="520" y="112"/>
                  <a:pt x="519" y="112"/>
                  <a:pt x="520" y="113"/>
                </a:cubicBezTo>
                <a:cubicBezTo>
                  <a:pt x="520" y="113"/>
                  <a:pt x="520" y="113"/>
                  <a:pt x="520" y="113"/>
                </a:cubicBezTo>
                <a:cubicBezTo>
                  <a:pt x="520" y="113"/>
                  <a:pt x="520" y="113"/>
                  <a:pt x="520" y="113"/>
                </a:cubicBezTo>
                <a:cubicBezTo>
                  <a:pt x="520" y="113"/>
                  <a:pt x="520" y="113"/>
                  <a:pt x="520" y="113"/>
                </a:cubicBezTo>
                <a:cubicBezTo>
                  <a:pt x="521" y="113"/>
                  <a:pt x="521" y="114"/>
                  <a:pt x="520" y="115"/>
                </a:cubicBezTo>
                <a:cubicBezTo>
                  <a:pt x="520" y="115"/>
                  <a:pt x="520" y="116"/>
                  <a:pt x="521" y="116"/>
                </a:cubicBezTo>
                <a:cubicBezTo>
                  <a:pt x="521" y="116"/>
                  <a:pt x="521" y="116"/>
                  <a:pt x="521" y="116"/>
                </a:cubicBezTo>
                <a:cubicBezTo>
                  <a:pt x="521" y="116"/>
                  <a:pt x="521" y="116"/>
                  <a:pt x="521" y="116"/>
                </a:cubicBezTo>
                <a:cubicBezTo>
                  <a:pt x="521" y="116"/>
                  <a:pt x="521" y="117"/>
                  <a:pt x="521" y="117"/>
                </a:cubicBezTo>
                <a:cubicBezTo>
                  <a:pt x="522" y="117"/>
                  <a:pt x="522" y="117"/>
                  <a:pt x="523" y="116"/>
                </a:cubicBezTo>
                <a:cubicBezTo>
                  <a:pt x="522" y="117"/>
                  <a:pt x="522" y="118"/>
                  <a:pt x="521" y="117"/>
                </a:cubicBezTo>
                <a:cubicBezTo>
                  <a:pt x="521" y="117"/>
                  <a:pt x="521" y="117"/>
                  <a:pt x="521" y="118"/>
                </a:cubicBezTo>
                <a:cubicBezTo>
                  <a:pt x="523" y="118"/>
                  <a:pt x="523" y="119"/>
                  <a:pt x="523" y="120"/>
                </a:cubicBezTo>
                <a:cubicBezTo>
                  <a:pt x="523" y="120"/>
                  <a:pt x="523" y="120"/>
                  <a:pt x="523" y="120"/>
                </a:cubicBezTo>
                <a:cubicBezTo>
                  <a:pt x="524" y="121"/>
                  <a:pt x="524" y="121"/>
                  <a:pt x="524" y="122"/>
                </a:cubicBezTo>
                <a:cubicBezTo>
                  <a:pt x="524" y="122"/>
                  <a:pt x="524" y="122"/>
                  <a:pt x="524" y="123"/>
                </a:cubicBezTo>
                <a:cubicBezTo>
                  <a:pt x="524" y="123"/>
                  <a:pt x="523" y="123"/>
                  <a:pt x="523" y="124"/>
                </a:cubicBezTo>
                <a:cubicBezTo>
                  <a:pt x="523" y="124"/>
                  <a:pt x="523" y="124"/>
                  <a:pt x="523" y="124"/>
                </a:cubicBezTo>
                <a:cubicBezTo>
                  <a:pt x="524" y="124"/>
                  <a:pt x="524" y="124"/>
                  <a:pt x="524" y="124"/>
                </a:cubicBezTo>
                <a:cubicBezTo>
                  <a:pt x="524" y="124"/>
                  <a:pt x="524" y="124"/>
                  <a:pt x="524" y="124"/>
                </a:cubicBezTo>
                <a:cubicBezTo>
                  <a:pt x="524" y="124"/>
                  <a:pt x="524" y="124"/>
                  <a:pt x="524" y="124"/>
                </a:cubicBezTo>
                <a:cubicBezTo>
                  <a:pt x="525" y="124"/>
                  <a:pt x="524" y="125"/>
                  <a:pt x="525" y="125"/>
                </a:cubicBezTo>
                <a:cubicBezTo>
                  <a:pt x="525" y="125"/>
                  <a:pt x="525" y="124"/>
                  <a:pt x="525" y="124"/>
                </a:cubicBezTo>
                <a:cubicBezTo>
                  <a:pt x="525" y="123"/>
                  <a:pt x="525" y="123"/>
                  <a:pt x="526" y="123"/>
                </a:cubicBezTo>
                <a:cubicBezTo>
                  <a:pt x="527" y="124"/>
                  <a:pt x="528" y="124"/>
                  <a:pt x="529" y="125"/>
                </a:cubicBezTo>
                <a:cubicBezTo>
                  <a:pt x="529" y="126"/>
                  <a:pt x="529" y="127"/>
                  <a:pt x="529" y="128"/>
                </a:cubicBezTo>
                <a:cubicBezTo>
                  <a:pt x="529" y="128"/>
                  <a:pt x="529" y="128"/>
                  <a:pt x="529" y="128"/>
                </a:cubicBezTo>
                <a:cubicBezTo>
                  <a:pt x="529" y="128"/>
                  <a:pt x="529" y="128"/>
                  <a:pt x="529" y="128"/>
                </a:cubicBezTo>
                <a:cubicBezTo>
                  <a:pt x="530" y="128"/>
                  <a:pt x="529" y="129"/>
                  <a:pt x="529" y="129"/>
                </a:cubicBezTo>
                <a:cubicBezTo>
                  <a:pt x="529" y="129"/>
                  <a:pt x="529" y="129"/>
                  <a:pt x="529" y="129"/>
                </a:cubicBezTo>
                <a:cubicBezTo>
                  <a:pt x="529" y="129"/>
                  <a:pt x="529" y="129"/>
                  <a:pt x="529" y="129"/>
                </a:cubicBezTo>
                <a:cubicBezTo>
                  <a:pt x="530" y="130"/>
                  <a:pt x="529" y="131"/>
                  <a:pt x="530" y="133"/>
                </a:cubicBezTo>
                <a:cubicBezTo>
                  <a:pt x="530" y="133"/>
                  <a:pt x="530" y="133"/>
                  <a:pt x="530" y="133"/>
                </a:cubicBezTo>
                <a:close/>
                <a:moveTo>
                  <a:pt x="517" y="144"/>
                </a:moveTo>
                <a:cubicBezTo>
                  <a:pt x="517" y="144"/>
                  <a:pt x="517" y="144"/>
                  <a:pt x="517" y="144"/>
                </a:cubicBezTo>
                <a:cubicBezTo>
                  <a:pt x="517" y="144"/>
                  <a:pt x="517" y="144"/>
                  <a:pt x="517" y="144"/>
                </a:cubicBezTo>
                <a:cubicBezTo>
                  <a:pt x="517" y="144"/>
                  <a:pt x="517" y="144"/>
                  <a:pt x="517" y="144"/>
                </a:cubicBezTo>
                <a:close/>
                <a:moveTo>
                  <a:pt x="165" y="51"/>
                </a:moveTo>
                <a:cubicBezTo>
                  <a:pt x="164" y="50"/>
                  <a:pt x="163" y="49"/>
                  <a:pt x="162" y="48"/>
                </a:cubicBezTo>
                <a:cubicBezTo>
                  <a:pt x="162" y="48"/>
                  <a:pt x="162" y="48"/>
                  <a:pt x="162" y="48"/>
                </a:cubicBezTo>
                <a:cubicBezTo>
                  <a:pt x="161" y="49"/>
                  <a:pt x="160" y="49"/>
                  <a:pt x="159" y="48"/>
                </a:cubicBezTo>
                <a:cubicBezTo>
                  <a:pt x="159" y="49"/>
                  <a:pt x="157" y="49"/>
                  <a:pt x="157" y="50"/>
                </a:cubicBezTo>
                <a:cubicBezTo>
                  <a:pt x="156" y="51"/>
                  <a:pt x="156" y="51"/>
                  <a:pt x="155" y="50"/>
                </a:cubicBezTo>
                <a:cubicBezTo>
                  <a:pt x="155" y="50"/>
                  <a:pt x="156" y="49"/>
                  <a:pt x="156" y="49"/>
                </a:cubicBezTo>
                <a:cubicBezTo>
                  <a:pt x="156" y="49"/>
                  <a:pt x="157" y="48"/>
                  <a:pt x="156" y="47"/>
                </a:cubicBezTo>
                <a:cubicBezTo>
                  <a:pt x="156" y="47"/>
                  <a:pt x="156" y="47"/>
                  <a:pt x="156" y="47"/>
                </a:cubicBezTo>
                <a:cubicBezTo>
                  <a:pt x="157" y="47"/>
                  <a:pt x="158" y="47"/>
                  <a:pt x="158" y="47"/>
                </a:cubicBezTo>
                <a:cubicBezTo>
                  <a:pt x="158" y="47"/>
                  <a:pt x="158" y="46"/>
                  <a:pt x="158" y="46"/>
                </a:cubicBezTo>
                <a:cubicBezTo>
                  <a:pt x="160" y="46"/>
                  <a:pt x="160" y="45"/>
                  <a:pt x="160" y="43"/>
                </a:cubicBezTo>
                <a:cubicBezTo>
                  <a:pt x="160" y="43"/>
                  <a:pt x="160" y="42"/>
                  <a:pt x="159" y="42"/>
                </a:cubicBezTo>
                <a:cubicBezTo>
                  <a:pt x="159" y="42"/>
                  <a:pt x="159" y="42"/>
                  <a:pt x="159" y="42"/>
                </a:cubicBezTo>
                <a:cubicBezTo>
                  <a:pt x="159" y="42"/>
                  <a:pt x="159" y="41"/>
                  <a:pt x="159" y="42"/>
                </a:cubicBezTo>
                <a:cubicBezTo>
                  <a:pt x="158" y="43"/>
                  <a:pt x="157" y="44"/>
                  <a:pt x="156" y="44"/>
                </a:cubicBezTo>
                <a:cubicBezTo>
                  <a:pt x="156" y="44"/>
                  <a:pt x="156" y="44"/>
                  <a:pt x="156" y="44"/>
                </a:cubicBezTo>
                <a:cubicBezTo>
                  <a:pt x="155" y="44"/>
                  <a:pt x="155" y="45"/>
                  <a:pt x="155" y="45"/>
                </a:cubicBezTo>
                <a:cubicBezTo>
                  <a:pt x="154" y="45"/>
                  <a:pt x="154" y="46"/>
                  <a:pt x="154" y="45"/>
                </a:cubicBezTo>
                <a:cubicBezTo>
                  <a:pt x="154" y="45"/>
                  <a:pt x="153" y="44"/>
                  <a:pt x="154" y="44"/>
                </a:cubicBezTo>
                <a:cubicBezTo>
                  <a:pt x="154" y="43"/>
                  <a:pt x="154" y="43"/>
                  <a:pt x="154" y="43"/>
                </a:cubicBezTo>
                <a:cubicBezTo>
                  <a:pt x="154" y="43"/>
                  <a:pt x="155" y="43"/>
                  <a:pt x="155" y="43"/>
                </a:cubicBezTo>
                <a:cubicBezTo>
                  <a:pt x="155" y="43"/>
                  <a:pt x="156" y="43"/>
                  <a:pt x="156" y="42"/>
                </a:cubicBezTo>
                <a:cubicBezTo>
                  <a:pt x="155" y="42"/>
                  <a:pt x="155" y="41"/>
                  <a:pt x="154" y="42"/>
                </a:cubicBezTo>
                <a:cubicBezTo>
                  <a:pt x="154" y="42"/>
                  <a:pt x="154" y="42"/>
                  <a:pt x="153" y="42"/>
                </a:cubicBezTo>
                <a:cubicBezTo>
                  <a:pt x="153" y="42"/>
                  <a:pt x="153" y="42"/>
                  <a:pt x="153" y="42"/>
                </a:cubicBezTo>
                <a:cubicBezTo>
                  <a:pt x="153" y="42"/>
                  <a:pt x="153" y="42"/>
                  <a:pt x="153" y="42"/>
                </a:cubicBezTo>
                <a:cubicBezTo>
                  <a:pt x="153" y="42"/>
                  <a:pt x="152" y="43"/>
                  <a:pt x="152" y="43"/>
                </a:cubicBezTo>
                <a:cubicBezTo>
                  <a:pt x="151" y="45"/>
                  <a:pt x="150" y="46"/>
                  <a:pt x="148" y="47"/>
                </a:cubicBezTo>
                <a:cubicBezTo>
                  <a:pt x="148" y="48"/>
                  <a:pt x="147" y="48"/>
                  <a:pt x="147" y="48"/>
                </a:cubicBezTo>
                <a:cubicBezTo>
                  <a:pt x="148" y="49"/>
                  <a:pt x="147" y="50"/>
                  <a:pt x="146" y="50"/>
                </a:cubicBezTo>
                <a:cubicBezTo>
                  <a:pt x="146" y="50"/>
                  <a:pt x="147" y="51"/>
                  <a:pt x="147" y="51"/>
                </a:cubicBezTo>
                <a:cubicBezTo>
                  <a:pt x="147" y="51"/>
                  <a:pt x="147" y="51"/>
                  <a:pt x="147" y="51"/>
                </a:cubicBezTo>
                <a:cubicBezTo>
                  <a:pt x="147" y="50"/>
                  <a:pt x="147" y="50"/>
                  <a:pt x="148" y="50"/>
                </a:cubicBezTo>
                <a:cubicBezTo>
                  <a:pt x="149" y="50"/>
                  <a:pt x="148" y="51"/>
                  <a:pt x="148" y="51"/>
                </a:cubicBezTo>
                <a:cubicBezTo>
                  <a:pt x="148" y="51"/>
                  <a:pt x="148" y="52"/>
                  <a:pt x="148" y="52"/>
                </a:cubicBezTo>
                <a:cubicBezTo>
                  <a:pt x="148" y="52"/>
                  <a:pt x="149" y="52"/>
                  <a:pt x="149" y="52"/>
                </a:cubicBezTo>
                <a:cubicBezTo>
                  <a:pt x="150" y="51"/>
                  <a:pt x="150" y="51"/>
                  <a:pt x="151" y="52"/>
                </a:cubicBezTo>
                <a:cubicBezTo>
                  <a:pt x="151" y="53"/>
                  <a:pt x="151" y="54"/>
                  <a:pt x="150" y="54"/>
                </a:cubicBezTo>
                <a:cubicBezTo>
                  <a:pt x="149" y="54"/>
                  <a:pt x="148" y="55"/>
                  <a:pt x="149" y="56"/>
                </a:cubicBezTo>
                <a:cubicBezTo>
                  <a:pt x="149" y="56"/>
                  <a:pt x="149" y="56"/>
                  <a:pt x="149" y="56"/>
                </a:cubicBezTo>
                <a:cubicBezTo>
                  <a:pt x="148" y="57"/>
                  <a:pt x="148" y="57"/>
                  <a:pt x="148" y="58"/>
                </a:cubicBezTo>
                <a:cubicBezTo>
                  <a:pt x="148" y="59"/>
                  <a:pt x="148" y="59"/>
                  <a:pt x="147" y="59"/>
                </a:cubicBezTo>
                <a:cubicBezTo>
                  <a:pt x="146" y="59"/>
                  <a:pt x="146" y="59"/>
                  <a:pt x="145" y="60"/>
                </a:cubicBezTo>
                <a:cubicBezTo>
                  <a:pt x="145" y="62"/>
                  <a:pt x="145" y="61"/>
                  <a:pt x="144" y="60"/>
                </a:cubicBezTo>
                <a:cubicBezTo>
                  <a:pt x="144" y="60"/>
                  <a:pt x="143" y="59"/>
                  <a:pt x="143" y="59"/>
                </a:cubicBezTo>
                <a:cubicBezTo>
                  <a:pt x="143" y="58"/>
                  <a:pt x="143" y="58"/>
                  <a:pt x="142" y="58"/>
                </a:cubicBezTo>
                <a:cubicBezTo>
                  <a:pt x="141" y="59"/>
                  <a:pt x="140" y="58"/>
                  <a:pt x="140" y="59"/>
                </a:cubicBezTo>
                <a:cubicBezTo>
                  <a:pt x="139" y="59"/>
                  <a:pt x="137" y="60"/>
                  <a:pt x="136" y="61"/>
                </a:cubicBezTo>
                <a:cubicBezTo>
                  <a:pt x="136" y="62"/>
                  <a:pt x="136" y="62"/>
                  <a:pt x="136" y="62"/>
                </a:cubicBezTo>
                <a:cubicBezTo>
                  <a:pt x="136" y="63"/>
                  <a:pt x="137" y="62"/>
                  <a:pt x="137" y="62"/>
                </a:cubicBezTo>
                <a:cubicBezTo>
                  <a:pt x="138" y="61"/>
                  <a:pt x="139" y="62"/>
                  <a:pt x="140" y="62"/>
                </a:cubicBezTo>
                <a:cubicBezTo>
                  <a:pt x="140" y="62"/>
                  <a:pt x="142" y="63"/>
                  <a:pt x="141" y="64"/>
                </a:cubicBezTo>
                <a:cubicBezTo>
                  <a:pt x="141" y="65"/>
                  <a:pt x="140" y="65"/>
                  <a:pt x="140" y="64"/>
                </a:cubicBezTo>
                <a:cubicBezTo>
                  <a:pt x="139" y="64"/>
                  <a:pt x="139" y="64"/>
                  <a:pt x="138" y="64"/>
                </a:cubicBezTo>
                <a:cubicBezTo>
                  <a:pt x="138" y="64"/>
                  <a:pt x="138" y="64"/>
                  <a:pt x="137" y="64"/>
                </a:cubicBezTo>
                <a:cubicBezTo>
                  <a:pt x="137" y="65"/>
                  <a:pt x="137" y="65"/>
                  <a:pt x="138" y="65"/>
                </a:cubicBezTo>
                <a:cubicBezTo>
                  <a:pt x="138" y="66"/>
                  <a:pt x="138" y="66"/>
                  <a:pt x="139" y="66"/>
                </a:cubicBezTo>
                <a:cubicBezTo>
                  <a:pt x="139" y="66"/>
                  <a:pt x="140" y="66"/>
                  <a:pt x="140" y="67"/>
                </a:cubicBezTo>
                <a:cubicBezTo>
                  <a:pt x="140" y="68"/>
                  <a:pt x="139" y="69"/>
                  <a:pt x="138" y="68"/>
                </a:cubicBezTo>
                <a:cubicBezTo>
                  <a:pt x="138" y="68"/>
                  <a:pt x="137" y="69"/>
                  <a:pt x="136" y="67"/>
                </a:cubicBezTo>
                <a:cubicBezTo>
                  <a:pt x="136" y="67"/>
                  <a:pt x="136" y="67"/>
                  <a:pt x="136" y="68"/>
                </a:cubicBezTo>
                <a:cubicBezTo>
                  <a:pt x="135" y="68"/>
                  <a:pt x="135" y="68"/>
                  <a:pt x="135" y="68"/>
                </a:cubicBezTo>
                <a:cubicBezTo>
                  <a:pt x="134" y="68"/>
                  <a:pt x="135" y="67"/>
                  <a:pt x="135" y="67"/>
                </a:cubicBezTo>
                <a:cubicBezTo>
                  <a:pt x="135" y="66"/>
                  <a:pt x="135" y="65"/>
                  <a:pt x="135" y="65"/>
                </a:cubicBezTo>
                <a:cubicBezTo>
                  <a:pt x="134" y="65"/>
                  <a:pt x="134" y="65"/>
                  <a:pt x="133" y="66"/>
                </a:cubicBezTo>
                <a:cubicBezTo>
                  <a:pt x="133" y="66"/>
                  <a:pt x="133" y="67"/>
                  <a:pt x="132" y="67"/>
                </a:cubicBezTo>
                <a:cubicBezTo>
                  <a:pt x="131" y="68"/>
                  <a:pt x="131" y="68"/>
                  <a:pt x="131" y="69"/>
                </a:cubicBezTo>
                <a:cubicBezTo>
                  <a:pt x="132" y="70"/>
                  <a:pt x="133" y="71"/>
                  <a:pt x="133" y="72"/>
                </a:cubicBezTo>
                <a:cubicBezTo>
                  <a:pt x="133" y="73"/>
                  <a:pt x="133" y="73"/>
                  <a:pt x="135" y="73"/>
                </a:cubicBezTo>
                <a:cubicBezTo>
                  <a:pt x="135" y="73"/>
                  <a:pt x="135" y="73"/>
                  <a:pt x="136" y="73"/>
                </a:cubicBezTo>
                <a:cubicBezTo>
                  <a:pt x="136" y="72"/>
                  <a:pt x="135" y="72"/>
                  <a:pt x="136" y="71"/>
                </a:cubicBezTo>
                <a:cubicBezTo>
                  <a:pt x="136" y="71"/>
                  <a:pt x="137" y="71"/>
                  <a:pt x="137" y="71"/>
                </a:cubicBezTo>
                <a:cubicBezTo>
                  <a:pt x="137" y="71"/>
                  <a:pt x="137" y="71"/>
                  <a:pt x="137" y="71"/>
                </a:cubicBezTo>
                <a:cubicBezTo>
                  <a:pt x="138" y="71"/>
                  <a:pt x="138" y="71"/>
                  <a:pt x="138" y="71"/>
                </a:cubicBezTo>
                <a:cubicBezTo>
                  <a:pt x="139" y="71"/>
                  <a:pt x="139" y="70"/>
                  <a:pt x="140" y="71"/>
                </a:cubicBezTo>
                <a:cubicBezTo>
                  <a:pt x="140" y="71"/>
                  <a:pt x="139" y="71"/>
                  <a:pt x="139" y="72"/>
                </a:cubicBezTo>
                <a:cubicBezTo>
                  <a:pt x="139" y="72"/>
                  <a:pt x="139" y="72"/>
                  <a:pt x="139" y="73"/>
                </a:cubicBezTo>
                <a:cubicBezTo>
                  <a:pt x="140" y="73"/>
                  <a:pt x="140" y="73"/>
                  <a:pt x="140" y="73"/>
                </a:cubicBezTo>
                <a:cubicBezTo>
                  <a:pt x="138" y="73"/>
                  <a:pt x="138" y="75"/>
                  <a:pt x="138" y="77"/>
                </a:cubicBezTo>
                <a:cubicBezTo>
                  <a:pt x="138" y="77"/>
                  <a:pt x="138" y="78"/>
                  <a:pt x="138" y="78"/>
                </a:cubicBezTo>
                <a:cubicBezTo>
                  <a:pt x="139" y="78"/>
                  <a:pt x="140" y="78"/>
                  <a:pt x="140" y="76"/>
                </a:cubicBezTo>
                <a:cubicBezTo>
                  <a:pt x="140" y="76"/>
                  <a:pt x="140" y="76"/>
                  <a:pt x="140" y="76"/>
                </a:cubicBezTo>
                <a:cubicBezTo>
                  <a:pt x="141" y="76"/>
                  <a:pt x="141" y="76"/>
                  <a:pt x="142" y="76"/>
                </a:cubicBezTo>
                <a:cubicBezTo>
                  <a:pt x="142" y="76"/>
                  <a:pt x="142" y="77"/>
                  <a:pt x="142" y="77"/>
                </a:cubicBezTo>
                <a:cubicBezTo>
                  <a:pt x="142" y="77"/>
                  <a:pt x="143" y="76"/>
                  <a:pt x="143" y="76"/>
                </a:cubicBezTo>
                <a:cubicBezTo>
                  <a:pt x="143" y="76"/>
                  <a:pt x="143" y="76"/>
                  <a:pt x="143" y="76"/>
                </a:cubicBezTo>
                <a:cubicBezTo>
                  <a:pt x="143" y="75"/>
                  <a:pt x="143" y="75"/>
                  <a:pt x="143" y="74"/>
                </a:cubicBezTo>
                <a:cubicBezTo>
                  <a:pt x="143" y="74"/>
                  <a:pt x="143" y="73"/>
                  <a:pt x="143" y="73"/>
                </a:cubicBezTo>
                <a:cubicBezTo>
                  <a:pt x="143" y="73"/>
                  <a:pt x="144" y="73"/>
                  <a:pt x="144" y="74"/>
                </a:cubicBezTo>
                <a:cubicBezTo>
                  <a:pt x="144" y="74"/>
                  <a:pt x="145" y="74"/>
                  <a:pt x="145" y="74"/>
                </a:cubicBezTo>
                <a:cubicBezTo>
                  <a:pt x="146" y="75"/>
                  <a:pt x="146" y="74"/>
                  <a:pt x="147" y="74"/>
                </a:cubicBezTo>
                <a:cubicBezTo>
                  <a:pt x="147" y="73"/>
                  <a:pt x="147" y="73"/>
                  <a:pt x="146" y="72"/>
                </a:cubicBezTo>
                <a:cubicBezTo>
                  <a:pt x="146" y="72"/>
                  <a:pt x="146" y="72"/>
                  <a:pt x="146" y="71"/>
                </a:cubicBezTo>
                <a:cubicBezTo>
                  <a:pt x="147" y="70"/>
                  <a:pt x="146" y="69"/>
                  <a:pt x="144" y="69"/>
                </a:cubicBezTo>
                <a:cubicBezTo>
                  <a:pt x="144" y="69"/>
                  <a:pt x="144" y="68"/>
                  <a:pt x="144" y="68"/>
                </a:cubicBezTo>
                <a:cubicBezTo>
                  <a:pt x="144" y="68"/>
                  <a:pt x="144" y="68"/>
                  <a:pt x="144" y="68"/>
                </a:cubicBezTo>
                <a:cubicBezTo>
                  <a:pt x="144" y="68"/>
                  <a:pt x="144" y="68"/>
                  <a:pt x="144" y="68"/>
                </a:cubicBezTo>
                <a:cubicBezTo>
                  <a:pt x="144" y="67"/>
                  <a:pt x="144" y="67"/>
                  <a:pt x="144" y="67"/>
                </a:cubicBezTo>
                <a:cubicBezTo>
                  <a:pt x="144" y="67"/>
                  <a:pt x="145" y="67"/>
                  <a:pt x="145" y="67"/>
                </a:cubicBezTo>
                <a:cubicBezTo>
                  <a:pt x="145" y="67"/>
                  <a:pt x="145" y="67"/>
                  <a:pt x="145" y="67"/>
                </a:cubicBezTo>
                <a:cubicBezTo>
                  <a:pt x="145" y="67"/>
                  <a:pt x="145" y="67"/>
                  <a:pt x="145" y="67"/>
                </a:cubicBezTo>
                <a:cubicBezTo>
                  <a:pt x="145" y="66"/>
                  <a:pt x="144" y="65"/>
                  <a:pt x="145" y="65"/>
                </a:cubicBezTo>
                <a:cubicBezTo>
                  <a:pt x="146" y="65"/>
                  <a:pt x="147" y="65"/>
                  <a:pt x="148" y="66"/>
                </a:cubicBezTo>
                <a:cubicBezTo>
                  <a:pt x="150" y="67"/>
                  <a:pt x="150" y="67"/>
                  <a:pt x="152" y="65"/>
                </a:cubicBezTo>
                <a:cubicBezTo>
                  <a:pt x="152" y="64"/>
                  <a:pt x="152" y="63"/>
                  <a:pt x="152" y="63"/>
                </a:cubicBezTo>
                <a:cubicBezTo>
                  <a:pt x="152" y="63"/>
                  <a:pt x="152" y="63"/>
                  <a:pt x="152" y="63"/>
                </a:cubicBezTo>
                <a:cubicBezTo>
                  <a:pt x="151" y="62"/>
                  <a:pt x="151" y="61"/>
                  <a:pt x="152" y="61"/>
                </a:cubicBezTo>
                <a:cubicBezTo>
                  <a:pt x="153" y="61"/>
                  <a:pt x="154" y="59"/>
                  <a:pt x="156" y="59"/>
                </a:cubicBezTo>
                <a:cubicBezTo>
                  <a:pt x="157" y="59"/>
                  <a:pt x="158" y="60"/>
                  <a:pt x="159" y="59"/>
                </a:cubicBezTo>
                <a:cubicBezTo>
                  <a:pt x="159" y="59"/>
                  <a:pt x="159" y="59"/>
                  <a:pt x="159" y="59"/>
                </a:cubicBezTo>
                <a:cubicBezTo>
                  <a:pt x="160" y="59"/>
                  <a:pt x="161" y="58"/>
                  <a:pt x="161" y="57"/>
                </a:cubicBezTo>
                <a:cubicBezTo>
                  <a:pt x="161" y="56"/>
                  <a:pt x="161" y="56"/>
                  <a:pt x="161" y="55"/>
                </a:cubicBezTo>
                <a:cubicBezTo>
                  <a:pt x="163" y="55"/>
                  <a:pt x="164" y="53"/>
                  <a:pt x="165" y="52"/>
                </a:cubicBezTo>
                <a:cubicBezTo>
                  <a:pt x="165" y="52"/>
                  <a:pt x="166" y="51"/>
                  <a:pt x="165" y="51"/>
                </a:cubicBezTo>
                <a:close/>
                <a:moveTo>
                  <a:pt x="236" y="48"/>
                </a:moveTo>
                <a:cubicBezTo>
                  <a:pt x="236" y="48"/>
                  <a:pt x="236" y="48"/>
                  <a:pt x="236" y="48"/>
                </a:cubicBezTo>
                <a:cubicBezTo>
                  <a:pt x="236" y="48"/>
                  <a:pt x="236" y="47"/>
                  <a:pt x="236" y="47"/>
                </a:cubicBezTo>
                <a:cubicBezTo>
                  <a:pt x="236" y="47"/>
                  <a:pt x="236" y="47"/>
                  <a:pt x="236" y="47"/>
                </a:cubicBezTo>
                <a:cubicBezTo>
                  <a:pt x="235" y="44"/>
                  <a:pt x="233" y="44"/>
                  <a:pt x="231" y="46"/>
                </a:cubicBezTo>
                <a:cubicBezTo>
                  <a:pt x="231" y="46"/>
                  <a:pt x="231" y="47"/>
                  <a:pt x="230" y="47"/>
                </a:cubicBezTo>
                <a:cubicBezTo>
                  <a:pt x="229" y="46"/>
                  <a:pt x="228" y="47"/>
                  <a:pt x="228" y="47"/>
                </a:cubicBezTo>
                <a:cubicBezTo>
                  <a:pt x="226" y="48"/>
                  <a:pt x="225" y="49"/>
                  <a:pt x="224" y="48"/>
                </a:cubicBezTo>
                <a:cubicBezTo>
                  <a:pt x="223" y="48"/>
                  <a:pt x="222" y="48"/>
                  <a:pt x="221" y="48"/>
                </a:cubicBezTo>
                <a:cubicBezTo>
                  <a:pt x="222" y="48"/>
                  <a:pt x="222" y="48"/>
                  <a:pt x="222" y="48"/>
                </a:cubicBezTo>
                <a:cubicBezTo>
                  <a:pt x="222" y="48"/>
                  <a:pt x="223" y="48"/>
                  <a:pt x="223" y="47"/>
                </a:cubicBezTo>
                <a:cubicBezTo>
                  <a:pt x="223" y="47"/>
                  <a:pt x="222" y="46"/>
                  <a:pt x="221" y="46"/>
                </a:cubicBezTo>
                <a:cubicBezTo>
                  <a:pt x="220" y="47"/>
                  <a:pt x="219" y="48"/>
                  <a:pt x="219" y="50"/>
                </a:cubicBezTo>
                <a:cubicBezTo>
                  <a:pt x="218" y="50"/>
                  <a:pt x="218" y="50"/>
                  <a:pt x="218" y="51"/>
                </a:cubicBezTo>
                <a:cubicBezTo>
                  <a:pt x="217" y="52"/>
                  <a:pt x="217" y="53"/>
                  <a:pt x="217" y="55"/>
                </a:cubicBezTo>
                <a:cubicBezTo>
                  <a:pt x="218" y="55"/>
                  <a:pt x="218" y="55"/>
                  <a:pt x="217" y="56"/>
                </a:cubicBezTo>
                <a:cubicBezTo>
                  <a:pt x="216" y="57"/>
                  <a:pt x="217" y="58"/>
                  <a:pt x="217" y="59"/>
                </a:cubicBezTo>
                <a:cubicBezTo>
                  <a:pt x="217" y="60"/>
                  <a:pt x="217" y="61"/>
                  <a:pt x="218" y="63"/>
                </a:cubicBezTo>
                <a:cubicBezTo>
                  <a:pt x="218" y="64"/>
                  <a:pt x="219" y="65"/>
                  <a:pt x="220" y="64"/>
                </a:cubicBezTo>
                <a:cubicBezTo>
                  <a:pt x="221" y="64"/>
                  <a:pt x="221" y="64"/>
                  <a:pt x="222" y="63"/>
                </a:cubicBezTo>
                <a:cubicBezTo>
                  <a:pt x="224" y="62"/>
                  <a:pt x="224" y="62"/>
                  <a:pt x="225" y="64"/>
                </a:cubicBezTo>
                <a:cubicBezTo>
                  <a:pt x="226" y="66"/>
                  <a:pt x="228" y="66"/>
                  <a:pt x="230" y="65"/>
                </a:cubicBezTo>
                <a:cubicBezTo>
                  <a:pt x="231" y="64"/>
                  <a:pt x="231" y="62"/>
                  <a:pt x="232" y="61"/>
                </a:cubicBezTo>
                <a:cubicBezTo>
                  <a:pt x="232" y="61"/>
                  <a:pt x="232" y="61"/>
                  <a:pt x="232" y="61"/>
                </a:cubicBezTo>
                <a:cubicBezTo>
                  <a:pt x="232" y="59"/>
                  <a:pt x="232" y="58"/>
                  <a:pt x="234" y="58"/>
                </a:cubicBezTo>
                <a:cubicBezTo>
                  <a:pt x="234" y="57"/>
                  <a:pt x="235" y="57"/>
                  <a:pt x="235" y="56"/>
                </a:cubicBezTo>
                <a:cubicBezTo>
                  <a:pt x="235" y="55"/>
                  <a:pt x="236" y="54"/>
                  <a:pt x="236" y="53"/>
                </a:cubicBezTo>
                <a:cubicBezTo>
                  <a:pt x="237" y="52"/>
                  <a:pt x="237" y="50"/>
                  <a:pt x="236" y="48"/>
                </a:cubicBezTo>
                <a:close/>
                <a:moveTo>
                  <a:pt x="450" y="80"/>
                </a:moveTo>
                <a:cubicBezTo>
                  <a:pt x="450" y="80"/>
                  <a:pt x="450" y="80"/>
                  <a:pt x="450" y="80"/>
                </a:cubicBezTo>
                <a:cubicBezTo>
                  <a:pt x="450" y="80"/>
                  <a:pt x="450" y="80"/>
                  <a:pt x="450" y="80"/>
                </a:cubicBezTo>
                <a:cubicBezTo>
                  <a:pt x="450" y="80"/>
                  <a:pt x="450" y="80"/>
                  <a:pt x="450" y="80"/>
                </a:cubicBezTo>
                <a:cubicBezTo>
                  <a:pt x="450" y="80"/>
                  <a:pt x="450" y="80"/>
                  <a:pt x="450" y="80"/>
                </a:cubicBezTo>
                <a:close/>
                <a:moveTo>
                  <a:pt x="433" y="77"/>
                </a:moveTo>
                <a:cubicBezTo>
                  <a:pt x="432" y="77"/>
                  <a:pt x="432" y="78"/>
                  <a:pt x="432" y="78"/>
                </a:cubicBezTo>
                <a:cubicBezTo>
                  <a:pt x="432" y="78"/>
                  <a:pt x="432" y="78"/>
                  <a:pt x="432" y="78"/>
                </a:cubicBezTo>
                <a:cubicBezTo>
                  <a:pt x="434" y="79"/>
                  <a:pt x="434" y="80"/>
                  <a:pt x="433" y="81"/>
                </a:cubicBezTo>
                <a:cubicBezTo>
                  <a:pt x="432" y="82"/>
                  <a:pt x="432" y="82"/>
                  <a:pt x="432" y="83"/>
                </a:cubicBezTo>
                <a:cubicBezTo>
                  <a:pt x="433" y="83"/>
                  <a:pt x="432" y="84"/>
                  <a:pt x="432" y="85"/>
                </a:cubicBezTo>
                <a:cubicBezTo>
                  <a:pt x="431" y="86"/>
                  <a:pt x="432" y="88"/>
                  <a:pt x="433" y="88"/>
                </a:cubicBezTo>
                <a:cubicBezTo>
                  <a:pt x="435" y="88"/>
                  <a:pt x="437" y="89"/>
                  <a:pt x="439" y="89"/>
                </a:cubicBezTo>
                <a:cubicBezTo>
                  <a:pt x="439" y="88"/>
                  <a:pt x="439" y="89"/>
                  <a:pt x="440" y="89"/>
                </a:cubicBezTo>
                <a:cubicBezTo>
                  <a:pt x="440" y="90"/>
                  <a:pt x="439" y="90"/>
                  <a:pt x="439" y="90"/>
                </a:cubicBezTo>
                <a:cubicBezTo>
                  <a:pt x="437" y="91"/>
                  <a:pt x="436" y="91"/>
                  <a:pt x="435" y="90"/>
                </a:cubicBezTo>
                <a:cubicBezTo>
                  <a:pt x="435" y="90"/>
                  <a:pt x="434" y="90"/>
                  <a:pt x="434" y="90"/>
                </a:cubicBezTo>
                <a:cubicBezTo>
                  <a:pt x="433" y="90"/>
                  <a:pt x="433" y="90"/>
                  <a:pt x="433" y="91"/>
                </a:cubicBezTo>
                <a:cubicBezTo>
                  <a:pt x="432" y="91"/>
                  <a:pt x="432" y="92"/>
                  <a:pt x="433" y="92"/>
                </a:cubicBezTo>
                <a:cubicBezTo>
                  <a:pt x="434" y="93"/>
                  <a:pt x="434" y="94"/>
                  <a:pt x="436" y="94"/>
                </a:cubicBezTo>
                <a:cubicBezTo>
                  <a:pt x="436" y="95"/>
                  <a:pt x="437" y="95"/>
                  <a:pt x="438" y="94"/>
                </a:cubicBezTo>
                <a:cubicBezTo>
                  <a:pt x="438" y="94"/>
                  <a:pt x="438" y="94"/>
                  <a:pt x="438" y="94"/>
                </a:cubicBezTo>
                <a:cubicBezTo>
                  <a:pt x="440" y="93"/>
                  <a:pt x="442" y="94"/>
                  <a:pt x="443" y="93"/>
                </a:cubicBezTo>
                <a:cubicBezTo>
                  <a:pt x="443" y="93"/>
                  <a:pt x="443" y="93"/>
                  <a:pt x="443" y="93"/>
                </a:cubicBezTo>
                <a:cubicBezTo>
                  <a:pt x="444" y="93"/>
                  <a:pt x="445" y="92"/>
                  <a:pt x="446" y="92"/>
                </a:cubicBezTo>
                <a:cubicBezTo>
                  <a:pt x="446" y="92"/>
                  <a:pt x="447" y="92"/>
                  <a:pt x="447" y="91"/>
                </a:cubicBezTo>
                <a:cubicBezTo>
                  <a:pt x="448" y="89"/>
                  <a:pt x="450" y="87"/>
                  <a:pt x="451" y="85"/>
                </a:cubicBezTo>
                <a:cubicBezTo>
                  <a:pt x="452" y="84"/>
                  <a:pt x="452" y="84"/>
                  <a:pt x="451" y="83"/>
                </a:cubicBezTo>
                <a:cubicBezTo>
                  <a:pt x="451" y="83"/>
                  <a:pt x="451" y="83"/>
                  <a:pt x="451" y="83"/>
                </a:cubicBezTo>
                <a:cubicBezTo>
                  <a:pt x="451" y="83"/>
                  <a:pt x="451" y="83"/>
                  <a:pt x="451" y="83"/>
                </a:cubicBezTo>
                <a:cubicBezTo>
                  <a:pt x="451" y="83"/>
                  <a:pt x="451" y="83"/>
                  <a:pt x="450" y="82"/>
                </a:cubicBezTo>
                <a:cubicBezTo>
                  <a:pt x="449" y="82"/>
                  <a:pt x="449" y="82"/>
                  <a:pt x="450" y="80"/>
                </a:cubicBezTo>
                <a:cubicBezTo>
                  <a:pt x="449" y="80"/>
                  <a:pt x="447" y="80"/>
                  <a:pt x="447" y="80"/>
                </a:cubicBezTo>
                <a:cubicBezTo>
                  <a:pt x="446" y="79"/>
                  <a:pt x="445" y="79"/>
                  <a:pt x="444" y="79"/>
                </a:cubicBezTo>
                <a:cubicBezTo>
                  <a:pt x="442" y="79"/>
                  <a:pt x="441" y="78"/>
                  <a:pt x="439" y="78"/>
                </a:cubicBezTo>
                <a:cubicBezTo>
                  <a:pt x="439" y="78"/>
                  <a:pt x="438" y="78"/>
                  <a:pt x="438" y="78"/>
                </a:cubicBezTo>
                <a:cubicBezTo>
                  <a:pt x="438" y="77"/>
                  <a:pt x="438" y="77"/>
                  <a:pt x="438" y="77"/>
                </a:cubicBezTo>
                <a:cubicBezTo>
                  <a:pt x="436" y="78"/>
                  <a:pt x="434" y="77"/>
                  <a:pt x="433" y="77"/>
                </a:cubicBezTo>
                <a:close/>
                <a:moveTo>
                  <a:pt x="132" y="58"/>
                </a:moveTo>
                <a:cubicBezTo>
                  <a:pt x="133" y="56"/>
                  <a:pt x="133" y="56"/>
                  <a:pt x="135" y="56"/>
                </a:cubicBezTo>
                <a:cubicBezTo>
                  <a:pt x="135" y="57"/>
                  <a:pt x="135" y="57"/>
                  <a:pt x="135" y="56"/>
                </a:cubicBezTo>
                <a:cubicBezTo>
                  <a:pt x="136" y="56"/>
                  <a:pt x="136" y="56"/>
                  <a:pt x="135" y="55"/>
                </a:cubicBezTo>
                <a:cubicBezTo>
                  <a:pt x="135" y="54"/>
                  <a:pt x="135" y="53"/>
                  <a:pt x="135" y="52"/>
                </a:cubicBezTo>
                <a:cubicBezTo>
                  <a:pt x="136" y="52"/>
                  <a:pt x="136" y="53"/>
                  <a:pt x="136" y="53"/>
                </a:cubicBezTo>
                <a:cubicBezTo>
                  <a:pt x="137" y="52"/>
                  <a:pt x="136" y="51"/>
                  <a:pt x="136" y="51"/>
                </a:cubicBezTo>
                <a:cubicBezTo>
                  <a:pt x="136" y="51"/>
                  <a:pt x="136" y="51"/>
                  <a:pt x="136" y="50"/>
                </a:cubicBezTo>
                <a:cubicBezTo>
                  <a:pt x="136" y="50"/>
                  <a:pt x="137" y="50"/>
                  <a:pt x="137" y="50"/>
                </a:cubicBezTo>
                <a:cubicBezTo>
                  <a:pt x="137" y="49"/>
                  <a:pt x="137" y="48"/>
                  <a:pt x="139" y="49"/>
                </a:cubicBezTo>
                <a:cubicBezTo>
                  <a:pt x="139" y="49"/>
                  <a:pt x="139" y="50"/>
                  <a:pt x="139" y="50"/>
                </a:cubicBezTo>
                <a:cubicBezTo>
                  <a:pt x="139" y="50"/>
                  <a:pt x="139" y="50"/>
                  <a:pt x="139" y="50"/>
                </a:cubicBezTo>
                <a:cubicBezTo>
                  <a:pt x="139" y="50"/>
                  <a:pt x="139" y="50"/>
                  <a:pt x="139" y="50"/>
                </a:cubicBezTo>
                <a:cubicBezTo>
                  <a:pt x="139" y="50"/>
                  <a:pt x="139" y="51"/>
                  <a:pt x="139" y="51"/>
                </a:cubicBezTo>
                <a:cubicBezTo>
                  <a:pt x="140" y="51"/>
                  <a:pt x="140" y="52"/>
                  <a:pt x="140" y="52"/>
                </a:cubicBezTo>
                <a:cubicBezTo>
                  <a:pt x="140" y="54"/>
                  <a:pt x="141" y="54"/>
                  <a:pt x="142" y="54"/>
                </a:cubicBezTo>
                <a:cubicBezTo>
                  <a:pt x="142" y="54"/>
                  <a:pt x="143" y="54"/>
                  <a:pt x="143" y="55"/>
                </a:cubicBezTo>
                <a:cubicBezTo>
                  <a:pt x="143" y="55"/>
                  <a:pt x="144" y="56"/>
                  <a:pt x="145" y="55"/>
                </a:cubicBezTo>
                <a:cubicBezTo>
                  <a:pt x="145" y="55"/>
                  <a:pt x="145" y="54"/>
                  <a:pt x="145" y="53"/>
                </a:cubicBezTo>
                <a:cubicBezTo>
                  <a:pt x="144" y="52"/>
                  <a:pt x="142" y="51"/>
                  <a:pt x="144" y="49"/>
                </a:cubicBezTo>
                <a:cubicBezTo>
                  <a:pt x="144" y="49"/>
                  <a:pt x="144" y="48"/>
                  <a:pt x="143" y="48"/>
                </a:cubicBezTo>
                <a:cubicBezTo>
                  <a:pt x="143" y="48"/>
                  <a:pt x="143" y="48"/>
                  <a:pt x="143" y="48"/>
                </a:cubicBezTo>
                <a:cubicBezTo>
                  <a:pt x="142" y="46"/>
                  <a:pt x="141" y="47"/>
                  <a:pt x="139" y="48"/>
                </a:cubicBezTo>
                <a:cubicBezTo>
                  <a:pt x="139" y="48"/>
                  <a:pt x="139" y="48"/>
                  <a:pt x="139" y="48"/>
                </a:cubicBezTo>
                <a:cubicBezTo>
                  <a:pt x="139" y="47"/>
                  <a:pt x="138" y="46"/>
                  <a:pt x="136" y="46"/>
                </a:cubicBezTo>
                <a:cubicBezTo>
                  <a:pt x="136" y="46"/>
                  <a:pt x="136" y="46"/>
                  <a:pt x="136" y="46"/>
                </a:cubicBezTo>
                <a:cubicBezTo>
                  <a:pt x="135" y="46"/>
                  <a:pt x="134" y="46"/>
                  <a:pt x="134" y="47"/>
                </a:cubicBezTo>
                <a:cubicBezTo>
                  <a:pt x="134" y="48"/>
                  <a:pt x="134" y="48"/>
                  <a:pt x="134" y="48"/>
                </a:cubicBezTo>
                <a:cubicBezTo>
                  <a:pt x="133" y="49"/>
                  <a:pt x="132" y="50"/>
                  <a:pt x="131" y="51"/>
                </a:cubicBezTo>
                <a:cubicBezTo>
                  <a:pt x="131" y="51"/>
                  <a:pt x="131" y="51"/>
                  <a:pt x="131" y="51"/>
                </a:cubicBezTo>
                <a:cubicBezTo>
                  <a:pt x="131" y="51"/>
                  <a:pt x="131" y="51"/>
                  <a:pt x="131" y="51"/>
                </a:cubicBezTo>
                <a:cubicBezTo>
                  <a:pt x="130" y="51"/>
                  <a:pt x="129" y="51"/>
                  <a:pt x="129" y="52"/>
                </a:cubicBezTo>
                <a:cubicBezTo>
                  <a:pt x="128" y="52"/>
                  <a:pt x="127" y="53"/>
                  <a:pt x="127" y="53"/>
                </a:cubicBezTo>
                <a:cubicBezTo>
                  <a:pt x="124" y="54"/>
                  <a:pt x="122" y="54"/>
                  <a:pt x="120" y="55"/>
                </a:cubicBezTo>
                <a:cubicBezTo>
                  <a:pt x="119" y="56"/>
                  <a:pt x="119" y="56"/>
                  <a:pt x="119" y="56"/>
                </a:cubicBezTo>
                <a:cubicBezTo>
                  <a:pt x="119" y="56"/>
                  <a:pt x="119" y="57"/>
                  <a:pt x="119" y="57"/>
                </a:cubicBezTo>
                <a:cubicBezTo>
                  <a:pt x="120" y="57"/>
                  <a:pt x="120" y="57"/>
                  <a:pt x="121" y="58"/>
                </a:cubicBezTo>
                <a:cubicBezTo>
                  <a:pt x="122" y="58"/>
                  <a:pt x="122" y="58"/>
                  <a:pt x="122" y="58"/>
                </a:cubicBezTo>
                <a:cubicBezTo>
                  <a:pt x="123" y="60"/>
                  <a:pt x="123" y="59"/>
                  <a:pt x="124" y="59"/>
                </a:cubicBezTo>
                <a:cubicBezTo>
                  <a:pt x="124" y="58"/>
                  <a:pt x="124" y="58"/>
                  <a:pt x="125" y="58"/>
                </a:cubicBezTo>
                <a:cubicBezTo>
                  <a:pt x="125" y="58"/>
                  <a:pt x="126" y="58"/>
                  <a:pt x="126" y="58"/>
                </a:cubicBezTo>
                <a:cubicBezTo>
                  <a:pt x="126" y="58"/>
                  <a:pt x="126" y="58"/>
                  <a:pt x="126" y="58"/>
                </a:cubicBezTo>
                <a:cubicBezTo>
                  <a:pt x="126" y="58"/>
                  <a:pt x="126" y="58"/>
                  <a:pt x="126" y="58"/>
                </a:cubicBezTo>
                <a:cubicBezTo>
                  <a:pt x="126" y="58"/>
                  <a:pt x="126" y="58"/>
                  <a:pt x="127" y="59"/>
                </a:cubicBezTo>
                <a:cubicBezTo>
                  <a:pt x="127" y="59"/>
                  <a:pt x="127" y="60"/>
                  <a:pt x="126" y="61"/>
                </a:cubicBezTo>
                <a:cubicBezTo>
                  <a:pt x="126" y="62"/>
                  <a:pt x="127" y="62"/>
                  <a:pt x="127" y="63"/>
                </a:cubicBezTo>
                <a:cubicBezTo>
                  <a:pt x="128" y="63"/>
                  <a:pt x="129" y="62"/>
                  <a:pt x="129" y="61"/>
                </a:cubicBezTo>
                <a:cubicBezTo>
                  <a:pt x="129" y="60"/>
                  <a:pt x="130" y="60"/>
                  <a:pt x="130" y="59"/>
                </a:cubicBezTo>
                <a:cubicBezTo>
                  <a:pt x="130" y="58"/>
                  <a:pt x="130" y="58"/>
                  <a:pt x="131" y="59"/>
                </a:cubicBezTo>
                <a:cubicBezTo>
                  <a:pt x="132" y="59"/>
                  <a:pt x="132" y="59"/>
                  <a:pt x="132" y="58"/>
                </a:cubicBezTo>
                <a:close/>
                <a:moveTo>
                  <a:pt x="191" y="28"/>
                </a:moveTo>
                <a:cubicBezTo>
                  <a:pt x="191" y="28"/>
                  <a:pt x="191" y="29"/>
                  <a:pt x="191" y="29"/>
                </a:cubicBezTo>
                <a:cubicBezTo>
                  <a:pt x="191" y="30"/>
                  <a:pt x="192" y="31"/>
                  <a:pt x="192" y="31"/>
                </a:cubicBezTo>
                <a:cubicBezTo>
                  <a:pt x="193" y="31"/>
                  <a:pt x="194" y="31"/>
                  <a:pt x="195" y="30"/>
                </a:cubicBezTo>
                <a:cubicBezTo>
                  <a:pt x="195" y="30"/>
                  <a:pt x="196" y="30"/>
                  <a:pt x="196" y="30"/>
                </a:cubicBezTo>
                <a:cubicBezTo>
                  <a:pt x="197" y="30"/>
                  <a:pt x="197" y="31"/>
                  <a:pt x="196" y="31"/>
                </a:cubicBezTo>
                <a:cubicBezTo>
                  <a:pt x="196" y="32"/>
                  <a:pt x="196" y="32"/>
                  <a:pt x="197" y="32"/>
                </a:cubicBezTo>
                <a:cubicBezTo>
                  <a:pt x="197" y="32"/>
                  <a:pt x="198" y="32"/>
                  <a:pt x="198" y="32"/>
                </a:cubicBezTo>
                <a:cubicBezTo>
                  <a:pt x="199" y="31"/>
                  <a:pt x="199" y="31"/>
                  <a:pt x="200" y="30"/>
                </a:cubicBezTo>
                <a:cubicBezTo>
                  <a:pt x="201" y="29"/>
                  <a:pt x="202" y="28"/>
                  <a:pt x="203" y="27"/>
                </a:cubicBezTo>
                <a:cubicBezTo>
                  <a:pt x="205" y="27"/>
                  <a:pt x="206" y="27"/>
                  <a:pt x="207" y="26"/>
                </a:cubicBezTo>
                <a:cubicBezTo>
                  <a:pt x="206" y="26"/>
                  <a:pt x="206" y="25"/>
                  <a:pt x="205" y="25"/>
                </a:cubicBezTo>
                <a:cubicBezTo>
                  <a:pt x="204" y="26"/>
                  <a:pt x="204" y="25"/>
                  <a:pt x="204" y="24"/>
                </a:cubicBezTo>
                <a:cubicBezTo>
                  <a:pt x="204" y="24"/>
                  <a:pt x="203" y="24"/>
                  <a:pt x="203" y="23"/>
                </a:cubicBezTo>
                <a:cubicBezTo>
                  <a:pt x="202" y="22"/>
                  <a:pt x="200" y="22"/>
                  <a:pt x="199" y="21"/>
                </a:cubicBezTo>
                <a:cubicBezTo>
                  <a:pt x="198" y="21"/>
                  <a:pt x="196" y="21"/>
                  <a:pt x="197" y="22"/>
                </a:cubicBezTo>
                <a:cubicBezTo>
                  <a:pt x="198" y="23"/>
                  <a:pt x="197" y="26"/>
                  <a:pt x="198" y="27"/>
                </a:cubicBezTo>
                <a:cubicBezTo>
                  <a:pt x="198" y="27"/>
                  <a:pt x="198" y="27"/>
                  <a:pt x="198" y="28"/>
                </a:cubicBezTo>
                <a:cubicBezTo>
                  <a:pt x="198" y="28"/>
                  <a:pt x="198" y="28"/>
                  <a:pt x="197" y="28"/>
                </a:cubicBezTo>
                <a:cubicBezTo>
                  <a:pt x="196" y="27"/>
                  <a:pt x="195" y="26"/>
                  <a:pt x="194" y="26"/>
                </a:cubicBezTo>
                <a:cubicBezTo>
                  <a:pt x="194" y="25"/>
                  <a:pt x="193" y="26"/>
                  <a:pt x="192" y="25"/>
                </a:cubicBezTo>
                <a:cubicBezTo>
                  <a:pt x="191" y="24"/>
                  <a:pt x="191" y="25"/>
                  <a:pt x="191" y="25"/>
                </a:cubicBezTo>
                <a:cubicBezTo>
                  <a:pt x="191" y="26"/>
                  <a:pt x="190" y="27"/>
                  <a:pt x="191" y="28"/>
                </a:cubicBezTo>
                <a:close/>
                <a:moveTo>
                  <a:pt x="258" y="37"/>
                </a:moveTo>
                <a:cubicBezTo>
                  <a:pt x="258" y="37"/>
                  <a:pt x="258" y="37"/>
                  <a:pt x="258" y="37"/>
                </a:cubicBezTo>
                <a:cubicBezTo>
                  <a:pt x="257" y="36"/>
                  <a:pt x="258" y="36"/>
                  <a:pt x="257" y="35"/>
                </a:cubicBezTo>
                <a:cubicBezTo>
                  <a:pt x="257" y="35"/>
                  <a:pt x="257" y="35"/>
                  <a:pt x="257" y="35"/>
                </a:cubicBezTo>
                <a:cubicBezTo>
                  <a:pt x="257" y="34"/>
                  <a:pt x="256" y="33"/>
                  <a:pt x="255" y="32"/>
                </a:cubicBezTo>
                <a:cubicBezTo>
                  <a:pt x="254" y="31"/>
                  <a:pt x="253" y="30"/>
                  <a:pt x="252" y="31"/>
                </a:cubicBezTo>
                <a:cubicBezTo>
                  <a:pt x="251" y="31"/>
                  <a:pt x="250" y="32"/>
                  <a:pt x="250" y="33"/>
                </a:cubicBezTo>
                <a:cubicBezTo>
                  <a:pt x="249" y="35"/>
                  <a:pt x="249" y="37"/>
                  <a:pt x="249" y="38"/>
                </a:cubicBezTo>
                <a:cubicBezTo>
                  <a:pt x="250" y="40"/>
                  <a:pt x="249" y="41"/>
                  <a:pt x="247" y="41"/>
                </a:cubicBezTo>
                <a:cubicBezTo>
                  <a:pt x="244" y="40"/>
                  <a:pt x="243" y="41"/>
                  <a:pt x="242" y="43"/>
                </a:cubicBezTo>
                <a:cubicBezTo>
                  <a:pt x="242" y="43"/>
                  <a:pt x="242" y="43"/>
                  <a:pt x="242" y="43"/>
                </a:cubicBezTo>
                <a:cubicBezTo>
                  <a:pt x="241" y="44"/>
                  <a:pt x="240" y="46"/>
                  <a:pt x="239" y="47"/>
                </a:cubicBezTo>
                <a:cubicBezTo>
                  <a:pt x="238" y="48"/>
                  <a:pt x="238" y="49"/>
                  <a:pt x="239" y="49"/>
                </a:cubicBezTo>
                <a:cubicBezTo>
                  <a:pt x="240" y="50"/>
                  <a:pt x="241" y="52"/>
                  <a:pt x="242" y="53"/>
                </a:cubicBezTo>
                <a:cubicBezTo>
                  <a:pt x="242" y="54"/>
                  <a:pt x="242" y="55"/>
                  <a:pt x="243" y="54"/>
                </a:cubicBezTo>
                <a:cubicBezTo>
                  <a:pt x="244" y="53"/>
                  <a:pt x="246" y="52"/>
                  <a:pt x="247" y="53"/>
                </a:cubicBezTo>
                <a:cubicBezTo>
                  <a:pt x="248" y="53"/>
                  <a:pt x="248" y="53"/>
                  <a:pt x="249" y="52"/>
                </a:cubicBezTo>
                <a:cubicBezTo>
                  <a:pt x="249" y="52"/>
                  <a:pt x="249" y="52"/>
                  <a:pt x="249" y="52"/>
                </a:cubicBezTo>
                <a:cubicBezTo>
                  <a:pt x="250" y="52"/>
                  <a:pt x="250" y="52"/>
                  <a:pt x="251" y="52"/>
                </a:cubicBezTo>
                <a:cubicBezTo>
                  <a:pt x="251" y="52"/>
                  <a:pt x="251" y="52"/>
                  <a:pt x="251" y="52"/>
                </a:cubicBezTo>
                <a:cubicBezTo>
                  <a:pt x="252" y="51"/>
                  <a:pt x="254" y="50"/>
                  <a:pt x="255" y="48"/>
                </a:cubicBezTo>
                <a:cubicBezTo>
                  <a:pt x="256" y="47"/>
                  <a:pt x="256" y="46"/>
                  <a:pt x="257" y="45"/>
                </a:cubicBezTo>
                <a:cubicBezTo>
                  <a:pt x="258" y="43"/>
                  <a:pt x="258" y="41"/>
                  <a:pt x="256" y="40"/>
                </a:cubicBezTo>
                <a:cubicBezTo>
                  <a:pt x="257" y="40"/>
                  <a:pt x="257" y="39"/>
                  <a:pt x="258" y="39"/>
                </a:cubicBezTo>
                <a:cubicBezTo>
                  <a:pt x="258" y="38"/>
                  <a:pt x="258" y="38"/>
                  <a:pt x="258" y="37"/>
                </a:cubicBezTo>
                <a:close/>
                <a:moveTo>
                  <a:pt x="177" y="67"/>
                </a:moveTo>
                <a:cubicBezTo>
                  <a:pt x="176" y="65"/>
                  <a:pt x="176" y="65"/>
                  <a:pt x="174" y="65"/>
                </a:cubicBezTo>
                <a:cubicBezTo>
                  <a:pt x="173" y="65"/>
                  <a:pt x="172" y="66"/>
                  <a:pt x="173" y="67"/>
                </a:cubicBezTo>
                <a:cubicBezTo>
                  <a:pt x="173" y="68"/>
                  <a:pt x="173" y="68"/>
                  <a:pt x="172" y="68"/>
                </a:cubicBezTo>
                <a:cubicBezTo>
                  <a:pt x="172" y="69"/>
                  <a:pt x="171" y="70"/>
                  <a:pt x="170" y="70"/>
                </a:cubicBezTo>
                <a:cubicBezTo>
                  <a:pt x="169" y="70"/>
                  <a:pt x="168" y="70"/>
                  <a:pt x="169" y="72"/>
                </a:cubicBezTo>
                <a:cubicBezTo>
                  <a:pt x="169" y="73"/>
                  <a:pt x="171" y="73"/>
                  <a:pt x="172" y="74"/>
                </a:cubicBezTo>
                <a:cubicBezTo>
                  <a:pt x="172" y="75"/>
                  <a:pt x="173" y="74"/>
                  <a:pt x="173" y="74"/>
                </a:cubicBezTo>
                <a:cubicBezTo>
                  <a:pt x="173" y="74"/>
                  <a:pt x="173" y="74"/>
                  <a:pt x="173" y="74"/>
                </a:cubicBezTo>
                <a:cubicBezTo>
                  <a:pt x="173" y="74"/>
                  <a:pt x="173" y="74"/>
                  <a:pt x="173" y="74"/>
                </a:cubicBezTo>
                <a:cubicBezTo>
                  <a:pt x="174" y="74"/>
                  <a:pt x="174" y="74"/>
                  <a:pt x="174" y="74"/>
                </a:cubicBezTo>
                <a:cubicBezTo>
                  <a:pt x="174" y="74"/>
                  <a:pt x="174" y="74"/>
                  <a:pt x="174" y="74"/>
                </a:cubicBezTo>
                <a:cubicBezTo>
                  <a:pt x="174" y="74"/>
                  <a:pt x="175" y="74"/>
                  <a:pt x="176" y="74"/>
                </a:cubicBezTo>
                <a:cubicBezTo>
                  <a:pt x="176" y="74"/>
                  <a:pt x="176" y="74"/>
                  <a:pt x="176" y="74"/>
                </a:cubicBezTo>
                <a:cubicBezTo>
                  <a:pt x="176" y="74"/>
                  <a:pt x="176" y="74"/>
                  <a:pt x="176" y="74"/>
                </a:cubicBezTo>
                <a:cubicBezTo>
                  <a:pt x="176" y="75"/>
                  <a:pt x="177" y="75"/>
                  <a:pt x="177" y="74"/>
                </a:cubicBezTo>
                <a:cubicBezTo>
                  <a:pt x="178" y="74"/>
                  <a:pt x="178" y="73"/>
                  <a:pt x="178" y="73"/>
                </a:cubicBezTo>
                <a:cubicBezTo>
                  <a:pt x="178" y="73"/>
                  <a:pt x="178" y="73"/>
                  <a:pt x="178" y="73"/>
                </a:cubicBezTo>
                <a:cubicBezTo>
                  <a:pt x="178" y="73"/>
                  <a:pt x="178" y="73"/>
                  <a:pt x="178" y="73"/>
                </a:cubicBezTo>
                <a:cubicBezTo>
                  <a:pt x="178" y="72"/>
                  <a:pt x="178" y="72"/>
                  <a:pt x="179" y="72"/>
                </a:cubicBezTo>
                <a:cubicBezTo>
                  <a:pt x="179" y="73"/>
                  <a:pt x="179" y="72"/>
                  <a:pt x="180" y="72"/>
                </a:cubicBezTo>
                <a:cubicBezTo>
                  <a:pt x="180" y="71"/>
                  <a:pt x="180" y="71"/>
                  <a:pt x="179" y="70"/>
                </a:cubicBezTo>
                <a:cubicBezTo>
                  <a:pt x="178" y="69"/>
                  <a:pt x="177" y="68"/>
                  <a:pt x="177" y="67"/>
                </a:cubicBezTo>
                <a:close/>
                <a:moveTo>
                  <a:pt x="222" y="40"/>
                </a:moveTo>
                <a:cubicBezTo>
                  <a:pt x="221" y="40"/>
                  <a:pt x="221" y="40"/>
                  <a:pt x="222" y="41"/>
                </a:cubicBezTo>
                <a:cubicBezTo>
                  <a:pt x="223" y="42"/>
                  <a:pt x="224" y="43"/>
                  <a:pt x="226" y="44"/>
                </a:cubicBezTo>
                <a:cubicBezTo>
                  <a:pt x="226" y="44"/>
                  <a:pt x="227" y="44"/>
                  <a:pt x="227" y="44"/>
                </a:cubicBezTo>
                <a:cubicBezTo>
                  <a:pt x="227" y="44"/>
                  <a:pt x="227" y="44"/>
                  <a:pt x="227" y="44"/>
                </a:cubicBezTo>
                <a:cubicBezTo>
                  <a:pt x="228" y="44"/>
                  <a:pt x="229" y="43"/>
                  <a:pt x="230" y="42"/>
                </a:cubicBezTo>
                <a:cubicBezTo>
                  <a:pt x="230" y="41"/>
                  <a:pt x="231" y="39"/>
                  <a:pt x="232" y="38"/>
                </a:cubicBezTo>
                <a:cubicBezTo>
                  <a:pt x="232" y="38"/>
                  <a:pt x="232" y="37"/>
                  <a:pt x="232" y="37"/>
                </a:cubicBezTo>
                <a:cubicBezTo>
                  <a:pt x="232" y="37"/>
                  <a:pt x="232" y="37"/>
                  <a:pt x="232" y="37"/>
                </a:cubicBezTo>
                <a:cubicBezTo>
                  <a:pt x="231" y="37"/>
                  <a:pt x="231" y="36"/>
                  <a:pt x="232" y="36"/>
                </a:cubicBezTo>
                <a:cubicBezTo>
                  <a:pt x="232" y="35"/>
                  <a:pt x="232" y="34"/>
                  <a:pt x="231" y="34"/>
                </a:cubicBezTo>
                <a:cubicBezTo>
                  <a:pt x="230" y="34"/>
                  <a:pt x="229" y="34"/>
                  <a:pt x="228" y="34"/>
                </a:cubicBezTo>
                <a:cubicBezTo>
                  <a:pt x="226" y="36"/>
                  <a:pt x="224" y="38"/>
                  <a:pt x="222" y="40"/>
                </a:cubicBezTo>
                <a:close/>
                <a:moveTo>
                  <a:pt x="201" y="19"/>
                </a:moveTo>
                <a:cubicBezTo>
                  <a:pt x="201" y="19"/>
                  <a:pt x="202" y="19"/>
                  <a:pt x="202" y="20"/>
                </a:cubicBezTo>
                <a:cubicBezTo>
                  <a:pt x="203" y="20"/>
                  <a:pt x="203" y="20"/>
                  <a:pt x="204" y="20"/>
                </a:cubicBezTo>
                <a:cubicBezTo>
                  <a:pt x="204" y="20"/>
                  <a:pt x="204" y="20"/>
                  <a:pt x="204" y="20"/>
                </a:cubicBezTo>
                <a:cubicBezTo>
                  <a:pt x="204" y="20"/>
                  <a:pt x="204" y="20"/>
                  <a:pt x="204" y="20"/>
                </a:cubicBezTo>
                <a:cubicBezTo>
                  <a:pt x="205" y="21"/>
                  <a:pt x="205" y="22"/>
                  <a:pt x="207" y="22"/>
                </a:cubicBezTo>
                <a:cubicBezTo>
                  <a:pt x="207" y="23"/>
                  <a:pt x="208" y="22"/>
                  <a:pt x="208" y="23"/>
                </a:cubicBezTo>
                <a:cubicBezTo>
                  <a:pt x="208" y="23"/>
                  <a:pt x="208" y="23"/>
                  <a:pt x="208" y="23"/>
                </a:cubicBezTo>
                <a:cubicBezTo>
                  <a:pt x="208" y="23"/>
                  <a:pt x="208" y="23"/>
                  <a:pt x="208" y="23"/>
                </a:cubicBezTo>
                <a:cubicBezTo>
                  <a:pt x="210" y="23"/>
                  <a:pt x="210" y="22"/>
                  <a:pt x="211" y="21"/>
                </a:cubicBezTo>
                <a:cubicBezTo>
                  <a:pt x="212" y="20"/>
                  <a:pt x="212" y="20"/>
                  <a:pt x="211" y="19"/>
                </a:cubicBezTo>
                <a:cubicBezTo>
                  <a:pt x="211" y="19"/>
                  <a:pt x="211" y="19"/>
                  <a:pt x="211" y="19"/>
                </a:cubicBezTo>
                <a:cubicBezTo>
                  <a:pt x="210" y="19"/>
                  <a:pt x="210" y="17"/>
                  <a:pt x="209" y="17"/>
                </a:cubicBezTo>
                <a:cubicBezTo>
                  <a:pt x="208" y="17"/>
                  <a:pt x="207" y="17"/>
                  <a:pt x="207" y="16"/>
                </a:cubicBezTo>
                <a:cubicBezTo>
                  <a:pt x="206" y="15"/>
                  <a:pt x="207" y="14"/>
                  <a:pt x="206" y="14"/>
                </a:cubicBezTo>
                <a:cubicBezTo>
                  <a:pt x="206" y="14"/>
                  <a:pt x="206" y="14"/>
                  <a:pt x="206" y="14"/>
                </a:cubicBezTo>
                <a:cubicBezTo>
                  <a:pt x="206" y="14"/>
                  <a:pt x="206" y="14"/>
                  <a:pt x="206" y="14"/>
                </a:cubicBezTo>
                <a:cubicBezTo>
                  <a:pt x="205" y="14"/>
                  <a:pt x="204" y="14"/>
                  <a:pt x="204" y="15"/>
                </a:cubicBezTo>
                <a:cubicBezTo>
                  <a:pt x="203" y="15"/>
                  <a:pt x="203" y="15"/>
                  <a:pt x="202" y="15"/>
                </a:cubicBezTo>
                <a:cubicBezTo>
                  <a:pt x="201" y="15"/>
                  <a:pt x="200" y="15"/>
                  <a:pt x="201" y="17"/>
                </a:cubicBezTo>
                <a:cubicBezTo>
                  <a:pt x="201" y="17"/>
                  <a:pt x="200" y="17"/>
                  <a:pt x="200" y="17"/>
                </a:cubicBezTo>
                <a:cubicBezTo>
                  <a:pt x="200" y="18"/>
                  <a:pt x="200" y="18"/>
                  <a:pt x="200" y="19"/>
                </a:cubicBezTo>
                <a:cubicBezTo>
                  <a:pt x="200" y="19"/>
                  <a:pt x="201" y="20"/>
                  <a:pt x="201" y="19"/>
                </a:cubicBezTo>
                <a:close/>
                <a:moveTo>
                  <a:pt x="208" y="7"/>
                </a:moveTo>
                <a:cubicBezTo>
                  <a:pt x="208" y="7"/>
                  <a:pt x="208" y="8"/>
                  <a:pt x="209" y="8"/>
                </a:cubicBezTo>
                <a:cubicBezTo>
                  <a:pt x="210" y="8"/>
                  <a:pt x="211" y="7"/>
                  <a:pt x="211" y="6"/>
                </a:cubicBezTo>
                <a:cubicBezTo>
                  <a:pt x="212" y="6"/>
                  <a:pt x="212" y="6"/>
                  <a:pt x="213" y="6"/>
                </a:cubicBezTo>
                <a:cubicBezTo>
                  <a:pt x="213" y="6"/>
                  <a:pt x="213" y="6"/>
                  <a:pt x="213" y="6"/>
                </a:cubicBezTo>
                <a:cubicBezTo>
                  <a:pt x="213" y="6"/>
                  <a:pt x="213" y="6"/>
                  <a:pt x="213" y="6"/>
                </a:cubicBezTo>
                <a:cubicBezTo>
                  <a:pt x="213" y="6"/>
                  <a:pt x="213" y="6"/>
                  <a:pt x="213" y="6"/>
                </a:cubicBezTo>
                <a:cubicBezTo>
                  <a:pt x="213" y="6"/>
                  <a:pt x="213" y="6"/>
                  <a:pt x="213" y="6"/>
                </a:cubicBezTo>
                <a:cubicBezTo>
                  <a:pt x="214" y="6"/>
                  <a:pt x="215" y="7"/>
                  <a:pt x="215" y="6"/>
                </a:cubicBezTo>
                <a:cubicBezTo>
                  <a:pt x="215" y="6"/>
                  <a:pt x="215" y="6"/>
                  <a:pt x="215" y="6"/>
                </a:cubicBezTo>
                <a:cubicBezTo>
                  <a:pt x="216" y="6"/>
                  <a:pt x="217" y="5"/>
                  <a:pt x="216" y="4"/>
                </a:cubicBezTo>
                <a:cubicBezTo>
                  <a:pt x="216" y="4"/>
                  <a:pt x="217" y="3"/>
                  <a:pt x="217" y="3"/>
                </a:cubicBezTo>
                <a:cubicBezTo>
                  <a:pt x="217" y="2"/>
                  <a:pt x="217" y="2"/>
                  <a:pt x="217" y="1"/>
                </a:cubicBezTo>
                <a:cubicBezTo>
                  <a:pt x="217" y="1"/>
                  <a:pt x="217" y="1"/>
                  <a:pt x="217" y="1"/>
                </a:cubicBezTo>
                <a:cubicBezTo>
                  <a:pt x="215" y="0"/>
                  <a:pt x="214" y="0"/>
                  <a:pt x="212" y="1"/>
                </a:cubicBezTo>
                <a:cubicBezTo>
                  <a:pt x="211" y="1"/>
                  <a:pt x="211" y="1"/>
                  <a:pt x="210" y="1"/>
                </a:cubicBezTo>
                <a:cubicBezTo>
                  <a:pt x="208" y="1"/>
                  <a:pt x="207" y="2"/>
                  <a:pt x="208" y="3"/>
                </a:cubicBezTo>
                <a:cubicBezTo>
                  <a:pt x="208" y="4"/>
                  <a:pt x="208" y="4"/>
                  <a:pt x="208" y="5"/>
                </a:cubicBezTo>
                <a:cubicBezTo>
                  <a:pt x="207" y="5"/>
                  <a:pt x="207" y="6"/>
                  <a:pt x="208" y="7"/>
                </a:cubicBezTo>
                <a:close/>
                <a:moveTo>
                  <a:pt x="198" y="56"/>
                </a:moveTo>
                <a:cubicBezTo>
                  <a:pt x="198" y="56"/>
                  <a:pt x="199" y="56"/>
                  <a:pt x="199" y="56"/>
                </a:cubicBezTo>
                <a:cubicBezTo>
                  <a:pt x="199" y="56"/>
                  <a:pt x="199" y="56"/>
                  <a:pt x="199" y="56"/>
                </a:cubicBezTo>
                <a:cubicBezTo>
                  <a:pt x="200" y="55"/>
                  <a:pt x="200" y="54"/>
                  <a:pt x="201" y="54"/>
                </a:cubicBezTo>
                <a:cubicBezTo>
                  <a:pt x="201" y="53"/>
                  <a:pt x="201" y="53"/>
                  <a:pt x="201" y="53"/>
                </a:cubicBezTo>
                <a:cubicBezTo>
                  <a:pt x="201" y="53"/>
                  <a:pt x="201" y="53"/>
                  <a:pt x="201" y="53"/>
                </a:cubicBezTo>
                <a:cubicBezTo>
                  <a:pt x="201" y="53"/>
                  <a:pt x="201" y="53"/>
                  <a:pt x="201" y="53"/>
                </a:cubicBezTo>
                <a:cubicBezTo>
                  <a:pt x="202" y="53"/>
                  <a:pt x="204" y="53"/>
                  <a:pt x="205" y="52"/>
                </a:cubicBezTo>
                <a:cubicBezTo>
                  <a:pt x="206" y="50"/>
                  <a:pt x="206" y="49"/>
                  <a:pt x="205" y="48"/>
                </a:cubicBezTo>
                <a:cubicBezTo>
                  <a:pt x="205" y="48"/>
                  <a:pt x="205" y="47"/>
                  <a:pt x="205" y="47"/>
                </a:cubicBezTo>
                <a:cubicBezTo>
                  <a:pt x="206" y="47"/>
                  <a:pt x="206" y="47"/>
                  <a:pt x="206" y="47"/>
                </a:cubicBezTo>
                <a:cubicBezTo>
                  <a:pt x="206" y="47"/>
                  <a:pt x="206" y="47"/>
                  <a:pt x="206" y="47"/>
                </a:cubicBezTo>
                <a:cubicBezTo>
                  <a:pt x="206" y="47"/>
                  <a:pt x="206" y="47"/>
                  <a:pt x="206" y="47"/>
                </a:cubicBezTo>
                <a:cubicBezTo>
                  <a:pt x="208" y="46"/>
                  <a:pt x="208" y="44"/>
                  <a:pt x="210" y="43"/>
                </a:cubicBezTo>
                <a:cubicBezTo>
                  <a:pt x="210" y="43"/>
                  <a:pt x="210" y="43"/>
                  <a:pt x="209" y="43"/>
                </a:cubicBezTo>
                <a:cubicBezTo>
                  <a:pt x="209" y="42"/>
                  <a:pt x="208" y="42"/>
                  <a:pt x="208" y="42"/>
                </a:cubicBezTo>
                <a:cubicBezTo>
                  <a:pt x="208" y="42"/>
                  <a:pt x="208" y="42"/>
                  <a:pt x="208" y="41"/>
                </a:cubicBezTo>
                <a:cubicBezTo>
                  <a:pt x="208" y="41"/>
                  <a:pt x="208" y="41"/>
                  <a:pt x="208" y="41"/>
                </a:cubicBezTo>
                <a:cubicBezTo>
                  <a:pt x="208" y="41"/>
                  <a:pt x="208" y="41"/>
                  <a:pt x="208" y="41"/>
                </a:cubicBezTo>
                <a:cubicBezTo>
                  <a:pt x="208" y="41"/>
                  <a:pt x="209" y="41"/>
                  <a:pt x="209" y="41"/>
                </a:cubicBezTo>
                <a:cubicBezTo>
                  <a:pt x="208" y="41"/>
                  <a:pt x="208" y="40"/>
                  <a:pt x="207" y="40"/>
                </a:cubicBezTo>
                <a:cubicBezTo>
                  <a:pt x="207" y="40"/>
                  <a:pt x="207" y="41"/>
                  <a:pt x="207" y="41"/>
                </a:cubicBezTo>
                <a:cubicBezTo>
                  <a:pt x="207" y="41"/>
                  <a:pt x="207" y="41"/>
                  <a:pt x="207" y="41"/>
                </a:cubicBezTo>
                <a:cubicBezTo>
                  <a:pt x="207" y="41"/>
                  <a:pt x="207" y="41"/>
                  <a:pt x="207" y="41"/>
                </a:cubicBezTo>
                <a:cubicBezTo>
                  <a:pt x="207" y="41"/>
                  <a:pt x="206" y="41"/>
                  <a:pt x="206" y="40"/>
                </a:cubicBezTo>
                <a:cubicBezTo>
                  <a:pt x="205" y="40"/>
                  <a:pt x="205" y="38"/>
                  <a:pt x="204" y="38"/>
                </a:cubicBezTo>
                <a:cubicBezTo>
                  <a:pt x="202" y="37"/>
                  <a:pt x="200" y="37"/>
                  <a:pt x="199" y="35"/>
                </a:cubicBezTo>
                <a:cubicBezTo>
                  <a:pt x="199" y="35"/>
                  <a:pt x="199" y="35"/>
                  <a:pt x="198" y="35"/>
                </a:cubicBezTo>
                <a:cubicBezTo>
                  <a:pt x="197" y="36"/>
                  <a:pt x="196" y="35"/>
                  <a:pt x="195" y="34"/>
                </a:cubicBezTo>
                <a:cubicBezTo>
                  <a:pt x="195" y="36"/>
                  <a:pt x="197" y="37"/>
                  <a:pt x="198" y="38"/>
                </a:cubicBezTo>
                <a:cubicBezTo>
                  <a:pt x="199" y="38"/>
                  <a:pt x="200" y="39"/>
                  <a:pt x="200" y="40"/>
                </a:cubicBezTo>
                <a:cubicBezTo>
                  <a:pt x="200" y="41"/>
                  <a:pt x="201" y="42"/>
                  <a:pt x="202" y="42"/>
                </a:cubicBezTo>
                <a:cubicBezTo>
                  <a:pt x="202" y="42"/>
                  <a:pt x="203" y="43"/>
                  <a:pt x="203" y="43"/>
                </a:cubicBezTo>
                <a:cubicBezTo>
                  <a:pt x="203" y="45"/>
                  <a:pt x="203" y="46"/>
                  <a:pt x="204" y="46"/>
                </a:cubicBezTo>
                <a:cubicBezTo>
                  <a:pt x="204" y="46"/>
                  <a:pt x="204" y="46"/>
                  <a:pt x="204" y="46"/>
                </a:cubicBezTo>
                <a:cubicBezTo>
                  <a:pt x="204" y="46"/>
                  <a:pt x="204" y="46"/>
                  <a:pt x="204" y="46"/>
                </a:cubicBezTo>
                <a:cubicBezTo>
                  <a:pt x="202" y="45"/>
                  <a:pt x="201" y="45"/>
                  <a:pt x="200" y="44"/>
                </a:cubicBezTo>
                <a:cubicBezTo>
                  <a:pt x="199" y="42"/>
                  <a:pt x="198" y="40"/>
                  <a:pt x="196" y="39"/>
                </a:cubicBezTo>
                <a:cubicBezTo>
                  <a:pt x="195" y="38"/>
                  <a:pt x="194" y="38"/>
                  <a:pt x="193" y="38"/>
                </a:cubicBezTo>
                <a:cubicBezTo>
                  <a:pt x="192" y="39"/>
                  <a:pt x="191" y="39"/>
                  <a:pt x="190" y="39"/>
                </a:cubicBezTo>
                <a:cubicBezTo>
                  <a:pt x="189" y="37"/>
                  <a:pt x="188" y="36"/>
                  <a:pt x="186" y="35"/>
                </a:cubicBezTo>
                <a:cubicBezTo>
                  <a:pt x="186" y="35"/>
                  <a:pt x="186" y="34"/>
                  <a:pt x="185" y="34"/>
                </a:cubicBezTo>
                <a:cubicBezTo>
                  <a:pt x="185" y="35"/>
                  <a:pt x="185" y="35"/>
                  <a:pt x="185" y="35"/>
                </a:cubicBezTo>
                <a:cubicBezTo>
                  <a:pt x="185" y="36"/>
                  <a:pt x="185" y="37"/>
                  <a:pt x="184" y="37"/>
                </a:cubicBezTo>
                <a:cubicBezTo>
                  <a:pt x="184" y="38"/>
                  <a:pt x="184" y="38"/>
                  <a:pt x="185" y="39"/>
                </a:cubicBezTo>
                <a:cubicBezTo>
                  <a:pt x="186" y="39"/>
                  <a:pt x="187" y="40"/>
                  <a:pt x="187" y="41"/>
                </a:cubicBezTo>
                <a:cubicBezTo>
                  <a:pt x="187" y="42"/>
                  <a:pt x="187" y="42"/>
                  <a:pt x="188" y="42"/>
                </a:cubicBezTo>
                <a:cubicBezTo>
                  <a:pt x="190" y="42"/>
                  <a:pt x="193" y="44"/>
                  <a:pt x="193" y="45"/>
                </a:cubicBezTo>
                <a:cubicBezTo>
                  <a:pt x="193" y="46"/>
                  <a:pt x="193" y="47"/>
                  <a:pt x="194" y="47"/>
                </a:cubicBezTo>
                <a:cubicBezTo>
                  <a:pt x="195" y="48"/>
                  <a:pt x="196" y="48"/>
                  <a:pt x="197" y="48"/>
                </a:cubicBezTo>
                <a:cubicBezTo>
                  <a:pt x="199" y="48"/>
                  <a:pt x="200" y="50"/>
                  <a:pt x="201" y="52"/>
                </a:cubicBezTo>
                <a:cubicBezTo>
                  <a:pt x="201" y="52"/>
                  <a:pt x="201" y="52"/>
                  <a:pt x="201" y="52"/>
                </a:cubicBezTo>
                <a:cubicBezTo>
                  <a:pt x="200" y="52"/>
                  <a:pt x="200" y="51"/>
                  <a:pt x="199" y="50"/>
                </a:cubicBezTo>
                <a:cubicBezTo>
                  <a:pt x="199" y="50"/>
                  <a:pt x="198" y="49"/>
                  <a:pt x="197" y="49"/>
                </a:cubicBezTo>
                <a:cubicBezTo>
                  <a:pt x="196" y="50"/>
                  <a:pt x="195" y="50"/>
                  <a:pt x="194" y="50"/>
                </a:cubicBezTo>
                <a:cubicBezTo>
                  <a:pt x="194" y="50"/>
                  <a:pt x="193" y="50"/>
                  <a:pt x="193" y="50"/>
                </a:cubicBezTo>
                <a:cubicBezTo>
                  <a:pt x="192" y="51"/>
                  <a:pt x="192" y="52"/>
                  <a:pt x="191" y="52"/>
                </a:cubicBezTo>
                <a:cubicBezTo>
                  <a:pt x="190" y="52"/>
                  <a:pt x="190" y="52"/>
                  <a:pt x="190" y="52"/>
                </a:cubicBezTo>
                <a:cubicBezTo>
                  <a:pt x="190" y="53"/>
                  <a:pt x="191" y="53"/>
                  <a:pt x="191" y="53"/>
                </a:cubicBezTo>
                <a:cubicBezTo>
                  <a:pt x="191" y="53"/>
                  <a:pt x="192" y="52"/>
                  <a:pt x="192" y="53"/>
                </a:cubicBezTo>
                <a:cubicBezTo>
                  <a:pt x="191" y="55"/>
                  <a:pt x="191" y="55"/>
                  <a:pt x="193" y="56"/>
                </a:cubicBezTo>
                <a:cubicBezTo>
                  <a:pt x="195" y="56"/>
                  <a:pt x="196" y="56"/>
                  <a:pt x="198" y="56"/>
                </a:cubicBezTo>
                <a:close/>
                <a:moveTo>
                  <a:pt x="183" y="48"/>
                </a:moveTo>
                <a:cubicBezTo>
                  <a:pt x="183" y="48"/>
                  <a:pt x="184" y="48"/>
                  <a:pt x="185" y="48"/>
                </a:cubicBezTo>
                <a:cubicBezTo>
                  <a:pt x="185" y="49"/>
                  <a:pt x="185" y="50"/>
                  <a:pt x="185" y="51"/>
                </a:cubicBezTo>
                <a:cubicBezTo>
                  <a:pt x="186" y="51"/>
                  <a:pt x="186" y="52"/>
                  <a:pt x="187" y="51"/>
                </a:cubicBezTo>
                <a:cubicBezTo>
                  <a:pt x="188" y="51"/>
                  <a:pt x="188" y="51"/>
                  <a:pt x="189" y="51"/>
                </a:cubicBezTo>
                <a:cubicBezTo>
                  <a:pt x="190" y="50"/>
                  <a:pt x="190" y="51"/>
                  <a:pt x="191" y="50"/>
                </a:cubicBezTo>
                <a:cubicBezTo>
                  <a:pt x="191" y="50"/>
                  <a:pt x="191" y="50"/>
                  <a:pt x="191" y="50"/>
                </a:cubicBezTo>
                <a:cubicBezTo>
                  <a:pt x="191" y="50"/>
                  <a:pt x="192" y="50"/>
                  <a:pt x="192" y="50"/>
                </a:cubicBezTo>
                <a:cubicBezTo>
                  <a:pt x="192" y="50"/>
                  <a:pt x="193" y="50"/>
                  <a:pt x="193" y="49"/>
                </a:cubicBezTo>
                <a:cubicBezTo>
                  <a:pt x="193" y="48"/>
                  <a:pt x="193" y="48"/>
                  <a:pt x="192" y="48"/>
                </a:cubicBezTo>
                <a:cubicBezTo>
                  <a:pt x="191" y="47"/>
                  <a:pt x="190" y="46"/>
                  <a:pt x="189" y="45"/>
                </a:cubicBezTo>
                <a:cubicBezTo>
                  <a:pt x="188" y="44"/>
                  <a:pt x="188" y="44"/>
                  <a:pt x="187" y="45"/>
                </a:cubicBezTo>
                <a:cubicBezTo>
                  <a:pt x="186" y="46"/>
                  <a:pt x="186" y="46"/>
                  <a:pt x="186" y="45"/>
                </a:cubicBezTo>
                <a:cubicBezTo>
                  <a:pt x="185" y="44"/>
                  <a:pt x="185" y="44"/>
                  <a:pt x="185" y="45"/>
                </a:cubicBezTo>
                <a:cubicBezTo>
                  <a:pt x="184" y="46"/>
                  <a:pt x="183" y="46"/>
                  <a:pt x="182" y="46"/>
                </a:cubicBezTo>
                <a:cubicBezTo>
                  <a:pt x="181" y="46"/>
                  <a:pt x="181" y="47"/>
                  <a:pt x="181" y="47"/>
                </a:cubicBezTo>
                <a:cubicBezTo>
                  <a:pt x="181" y="48"/>
                  <a:pt x="182" y="49"/>
                  <a:pt x="183" y="48"/>
                </a:cubicBezTo>
                <a:close/>
                <a:moveTo>
                  <a:pt x="360" y="42"/>
                </a:moveTo>
                <a:cubicBezTo>
                  <a:pt x="356" y="39"/>
                  <a:pt x="352" y="40"/>
                  <a:pt x="351" y="44"/>
                </a:cubicBezTo>
                <a:cubicBezTo>
                  <a:pt x="351" y="45"/>
                  <a:pt x="351" y="46"/>
                  <a:pt x="352" y="46"/>
                </a:cubicBezTo>
                <a:cubicBezTo>
                  <a:pt x="353" y="47"/>
                  <a:pt x="355" y="47"/>
                  <a:pt x="357" y="46"/>
                </a:cubicBezTo>
                <a:cubicBezTo>
                  <a:pt x="357" y="46"/>
                  <a:pt x="357" y="46"/>
                  <a:pt x="357" y="46"/>
                </a:cubicBezTo>
                <a:cubicBezTo>
                  <a:pt x="358" y="46"/>
                  <a:pt x="359" y="45"/>
                  <a:pt x="360" y="44"/>
                </a:cubicBezTo>
                <a:cubicBezTo>
                  <a:pt x="360" y="43"/>
                  <a:pt x="360" y="43"/>
                  <a:pt x="360" y="42"/>
                </a:cubicBezTo>
                <a:close/>
                <a:moveTo>
                  <a:pt x="220" y="78"/>
                </a:moveTo>
                <a:cubicBezTo>
                  <a:pt x="220" y="77"/>
                  <a:pt x="219" y="77"/>
                  <a:pt x="218" y="77"/>
                </a:cubicBezTo>
                <a:cubicBezTo>
                  <a:pt x="217" y="77"/>
                  <a:pt x="213" y="79"/>
                  <a:pt x="213" y="80"/>
                </a:cubicBezTo>
                <a:cubicBezTo>
                  <a:pt x="213" y="80"/>
                  <a:pt x="213" y="80"/>
                  <a:pt x="213" y="80"/>
                </a:cubicBezTo>
                <a:cubicBezTo>
                  <a:pt x="215" y="81"/>
                  <a:pt x="216" y="82"/>
                  <a:pt x="216" y="83"/>
                </a:cubicBezTo>
                <a:cubicBezTo>
                  <a:pt x="217" y="84"/>
                  <a:pt x="217" y="84"/>
                  <a:pt x="218" y="83"/>
                </a:cubicBezTo>
                <a:cubicBezTo>
                  <a:pt x="218" y="83"/>
                  <a:pt x="219" y="83"/>
                  <a:pt x="219" y="82"/>
                </a:cubicBezTo>
                <a:cubicBezTo>
                  <a:pt x="219" y="82"/>
                  <a:pt x="219" y="82"/>
                  <a:pt x="219" y="82"/>
                </a:cubicBezTo>
                <a:cubicBezTo>
                  <a:pt x="219" y="82"/>
                  <a:pt x="219" y="82"/>
                  <a:pt x="219" y="82"/>
                </a:cubicBezTo>
                <a:cubicBezTo>
                  <a:pt x="220" y="82"/>
                  <a:pt x="220" y="82"/>
                  <a:pt x="220" y="81"/>
                </a:cubicBezTo>
                <a:cubicBezTo>
                  <a:pt x="222" y="80"/>
                  <a:pt x="220" y="79"/>
                  <a:pt x="220" y="78"/>
                </a:cubicBezTo>
                <a:close/>
                <a:moveTo>
                  <a:pt x="450" y="80"/>
                </a:moveTo>
                <a:cubicBezTo>
                  <a:pt x="448" y="79"/>
                  <a:pt x="446" y="78"/>
                  <a:pt x="445" y="76"/>
                </a:cubicBezTo>
                <a:cubicBezTo>
                  <a:pt x="445" y="76"/>
                  <a:pt x="444" y="75"/>
                  <a:pt x="445" y="75"/>
                </a:cubicBezTo>
                <a:cubicBezTo>
                  <a:pt x="445" y="74"/>
                  <a:pt x="445" y="74"/>
                  <a:pt x="444" y="73"/>
                </a:cubicBezTo>
                <a:cubicBezTo>
                  <a:pt x="444" y="73"/>
                  <a:pt x="443" y="72"/>
                  <a:pt x="442" y="72"/>
                </a:cubicBezTo>
                <a:cubicBezTo>
                  <a:pt x="442" y="72"/>
                  <a:pt x="442" y="72"/>
                  <a:pt x="442" y="72"/>
                </a:cubicBezTo>
                <a:cubicBezTo>
                  <a:pt x="442" y="72"/>
                  <a:pt x="441" y="72"/>
                  <a:pt x="441" y="72"/>
                </a:cubicBezTo>
                <a:cubicBezTo>
                  <a:pt x="441" y="72"/>
                  <a:pt x="440" y="71"/>
                  <a:pt x="440" y="71"/>
                </a:cubicBezTo>
                <a:cubicBezTo>
                  <a:pt x="440" y="71"/>
                  <a:pt x="441" y="70"/>
                  <a:pt x="441" y="70"/>
                </a:cubicBezTo>
                <a:cubicBezTo>
                  <a:pt x="443" y="70"/>
                  <a:pt x="446" y="69"/>
                  <a:pt x="447" y="72"/>
                </a:cubicBezTo>
                <a:cubicBezTo>
                  <a:pt x="448" y="70"/>
                  <a:pt x="448" y="69"/>
                  <a:pt x="446" y="68"/>
                </a:cubicBezTo>
                <a:cubicBezTo>
                  <a:pt x="446" y="68"/>
                  <a:pt x="446" y="68"/>
                  <a:pt x="446" y="68"/>
                </a:cubicBezTo>
                <a:cubicBezTo>
                  <a:pt x="444" y="68"/>
                  <a:pt x="443" y="69"/>
                  <a:pt x="441" y="69"/>
                </a:cubicBezTo>
                <a:cubicBezTo>
                  <a:pt x="441" y="69"/>
                  <a:pt x="440" y="69"/>
                  <a:pt x="441" y="68"/>
                </a:cubicBezTo>
                <a:cubicBezTo>
                  <a:pt x="441" y="68"/>
                  <a:pt x="440" y="68"/>
                  <a:pt x="440" y="68"/>
                </a:cubicBezTo>
                <a:cubicBezTo>
                  <a:pt x="439" y="68"/>
                  <a:pt x="439" y="68"/>
                  <a:pt x="438" y="68"/>
                </a:cubicBezTo>
                <a:cubicBezTo>
                  <a:pt x="439" y="67"/>
                  <a:pt x="439" y="66"/>
                  <a:pt x="440" y="67"/>
                </a:cubicBezTo>
                <a:cubicBezTo>
                  <a:pt x="441" y="68"/>
                  <a:pt x="443" y="67"/>
                  <a:pt x="443" y="66"/>
                </a:cubicBezTo>
                <a:cubicBezTo>
                  <a:pt x="443" y="66"/>
                  <a:pt x="443" y="66"/>
                  <a:pt x="443" y="65"/>
                </a:cubicBezTo>
                <a:cubicBezTo>
                  <a:pt x="443" y="65"/>
                  <a:pt x="443" y="65"/>
                  <a:pt x="443" y="65"/>
                </a:cubicBezTo>
                <a:cubicBezTo>
                  <a:pt x="442" y="65"/>
                  <a:pt x="442" y="66"/>
                  <a:pt x="441" y="65"/>
                </a:cubicBezTo>
                <a:cubicBezTo>
                  <a:pt x="440" y="65"/>
                  <a:pt x="440" y="65"/>
                  <a:pt x="439" y="64"/>
                </a:cubicBezTo>
                <a:cubicBezTo>
                  <a:pt x="440" y="64"/>
                  <a:pt x="442" y="64"/>
                  <a:pt x="441" y="63"/>
                </a:cubicBezTo>
                <a:cubicBezTo>
                  <a:pt x="441" y="62"/>
                  <a:pt x="442" y="62"/>
                  <a:pt x="442" y="62"/>
                </a:cubicBezTo>
                <a:cubicBezTo>
                  <a:pt x="443" y="62"/>
                  <a:pt x="444" y="62"/>
                  <a:pt x="444" y="61"/>
                </a:cubicBezTo>
                <a:cubicBezTo>
                  <a:pt x="444" y="61"/>
                  <a:pt x="444" y="61"/>
                  <a:pt x="444" y="61"/>
                </a:cubicBezTo>
                <a:cubicBezTo>
                  <a:pt x="444" y="61"/>
                  <a:pt x="443" y="61"/>
                  <a:pt x="443" y="61"/>
                </a:cubicBezTo>
                <a:cubicBezTo>
                  <a:pt x="443" y="61"/>
                  <a:pt x="443" y="60"/>
                  <a:pt x="443" y="60"/>
                </a:cubicBezTo>
                <a:cubicBezTo>
                  <a:pt x="444" y="60"/>
                  <a:pt x="444" y="59"/>
                  <a:pt x="444" y="57"/>
                </a:cubicBezTo>
                <a:cubicBezTo>
                  <a:pt x="444" y="56"/>
                  <a:pt x="445" y="54"/>
                  <a:pt x="446" y="53"/>
                </a:cubicBezTo>
                <a:cubicBezTo>
                  <a:pt x="446" y="53"/>
                  <a:pt x="447" y="52"/>
                  <a:pt x="447" y="52"/>
                </a:cubicBezTo>
                <a:cubicBezTo>
                  <a:pt x="448" y="51"/>
                  <a:pt x="447" y="51"/>
                  <a:pt x="447" y="50"/>
                </a:cubicBezTo>
                <a:cubicBezTo>
                  <a:pt x="447" y="50"/>
                  <a:pt x="447" y="50"/>
                  <a:pt x="447" y="50"/>
                </a:cubicBezTo>
                <a:cubicBezTo>
                  <a:pt x="447" y="50"/>
                  <a:pt x="448" y="49"/>
                  <a:pt x="447" y="49"/>
                </a:cubicBezTo>
                <a:cubicBezTo>
                  <a:pt x="447" y="49"/>
                  <a:pt x="446" y="50"/>
                  <a:pt x="446" y="51"/>
                </a:cubicBezTo>
                <a:cubicBezTo>
                  <a:pt x="445" y="51"/>
                  <a:pt x="445" y="51"/>
                  <a:pt x="444" y="51"/>
                </a:cubicBezTo>
                <a:cubicBezTo>
                  <a:pt x="444" y="51"/>
                  <a:pt x="443" y="51"/>
                  <a:pt x="443" y="51"/>
                </a:cubicBezTo>
                <a:cubicBezTo>
                  <a:pt x="442" y="50"/>
                  <a:pt x="443" y="50"/>
                  <a:pt x="443" y="50"/>
                </a:cubicBezTo>
                <a:cubicBezTo>
                  <a:pt x="444" y="49"/>
                  <a:pt x="444" y="48"/>
                  <a:pt x="444" y="47"/>
                </a:cubicBezTo>
                <a:cubicBezTo>
                  <a:pt x="444" y="47"/>
                  <a:pt x="444" y="46"/>
                  <a:pt x="445" y="46"/>
                </a:cubicBezTo>
                <a:cubicBezTo>
                  <a:pt x="446" y="45"/>
                  <a:pt x="447" y="44"/>
                  <a:pt x="446" y="43"/>
                </a:cubicBezTo>
                <a:cubicBezTo>
                  <a:pt x="446" y="42"/>
                  <a:pt x="447" y="42"/>
                  <a:pt x="448" y="41"/>
                </a:cubicBezTo>
                <a:cubicBezTo>
                  <a:pt x="448" y="41"/>
                  <a:pt x="449" y="39"/>
                  <a:pt x="450" y="40"/>
                </a:cubicBezTo>
                <a:cubicBezTo>
                  <a:pt x="450" y="40"/>
                  <a:pt x="451" y="40"/>
                  <a:pt x="451" y="40"/>
                </a:cubicBezTo>
                <a:cubicBezTo>
                  <a:pt x="450" y="38"/>
                  <a:pt x="451" y="38"/>
                  <a:pt x="452" y="38"/>
                </a:cubicBezTo>
                <a:cubicBezTo>
                  <a:pt x="453" y="37"/>
                  <a:pt x="454" y="36"/>
                  <a:pt x="456" y="35"/>
                </a:cubicBezTo>
                <a:cubicBezTo>
                  <a:pt x="458" y="35"/>
                  <a:pt x="459" y="33"/>
                  <a:pt x="460" y="32"/>
                </a:cubicBezTo>
                <a:cubicBezTo>
                  <a:pt x="461" y="31"/>
                  <a:pt x="461" y="30"/>
                  <a:pt x="462" y="31"/>
                </a:cubicBezTo>
                <a:cubicBezTo>
                  <a:pt x="463" y="31"/>
                  <a:pt x="463" y="30"/>
                  <a:pt x="463" y="30"/>
                </a:cubicBezTo>
                <a:cubicBezTo>
                  <a:pt x="463" y="30"/>
                  <a:pt x="463" y="30"/>
                  <a:pt x="463" y="30"/>
                </a:cubicBezTo>
                <a:cubicBezTo>
                  <a:pt x="463" y="30"/>
                  <a:pt x="463" y="30"/>
                  <a:pt x="463" y="30"/>
                </a:cubicBezTo>
                <a:cubicBezTo>
                  <a:pt x="463" y="30"/>
                  <a:pt x="463" y="30"/>
                  <a:pt x="463" y="30"/>
                </a:cubicBezTo>
                <a:cubicBezTo>
                  <a:pt x="462" y="30"/>
                  <a:pt x="462" y="30"/>
                  <a:pt x="461" y="30"/>
                </a:cubicBezTo>
                <a:cubicBezTo>
                  <a:pt x="460" y="30"/>
                  <a:pt x="460" y="30"/>
                  <a:pt x="460" y="29"/>
                </a:cubicBezTo>
                <a:cubicBezTo>
                  <a:pt x="460" y="28"/>
                  <a:pt x="460" y="28"/>
                  <a:pt x="460" y="28"/>
                </a:cubicBezTo>
                <a:cubicBezTo>
                  <a:pt x="461" y="28"/>
                  <a:pt x="461" y="28"/>
                  <a:pt x="461" y="28"/>
                </a:cubicBezTo>
                <a:cubicBezTo>
                  <a:pt x="463" y="27"/>
                  <a:pt x="464" y="27"/>
                  <a:pt x="466" y="29"/>
                </a:cubicBezTo>
                <a:cubicBezTo>
                  <a:pt x="466" y="29"/>
                  <a:pt x="466" y="30"/>
                  <a:pt x="465" y="31"/>
                </a:cubicBezTo>
                <a:cubicBezTo>
                  <a:pt x="465" y="31"/>
                  <a:pt x="465" y="31"/>
                  <a:pt x="465" y="31"/>
                </a:cubicBezTo>
                <a:cubicBezTo>
                  <a:pt x="465" y="31"/>
                  <a:pt x="465" y="31"/>
                  <a:pt x="465" y="31"/>
                </a:cubicBezTo>
                <a:cubicBezTo>
                  <a:pt x="465" y="31"/>
                  <a:pt x="464" y="32"/>
                  <a:pt x="466" y="32"/>
                </a:cubicBezTo>
                <a:cubicBezTo>
                  <a:pt x="467" y="32"/>
                  <a:pt x="466" y="33"/>
                  <a:pt x="467" y="33"/>
                </a:cubicBezTo>
                <a:cubicBezTo>
                  <a:pt x="467" y="33"/>
                  <a:pt x="467" y="33"/>
                  <a:pt x="467" y="33"/>
                </a:cubicBezTo>
                <a:cubicBezTo>
                  <a:pt x="467" y="33"/>
                  <a:pt x="467" y="33"/>
                  <a:pt x="467" y="33"/>
                </a:cubicBezTo>
                <a:cubicBezTo>
                  <a:pt x="468" y="33"/>
                  <a:pt x="468" y="34"/>
                  <a:pt x="468" y="34"/>
                </a:cubicBezTo>
                <a:cubicBezTo>
                  <a:pt x="468" y="35"/>
                  <a:pt x="469" y="36"/>
                  <a:pt x="469" y="37"/>
                </a:cubicBezTo>
                <a:cubicBezTo>
                  <a:pt x="469" y="37"/>
                  <a:pt x="469" y="37"/>
                  <a:pt x="469" y="37"/>
                </a:cubicBezTo>
                <a:cubicBezTo>
                  <a:pt x="470" y="37"/>
                  <a:pt x="470" y="38"/>
                  <a:pt x="470" y="39"/>
                </a:cubicBezTo>
                <a:cubicBezTo>
                  <a:pt x="470" y="39"/>
                  <a:pt x="470" y="39"/>
                  <a:pt x="471" y="40"/>
                </a:cubicBezTo>
                <a:cubicBezTo>
                  <a:pt x="471" y="40"/>
                  <a:pt x="471" y="40"/>
                  <a:pt x="471" y="40"/>
                </a:cubicBezTo>
                <a:cubicBezTo>
                  <a:pt x="471" y="40"/>
                  <a:pt x="471" y="41"/>
                  <a:pt x="471" y="42"/>
                </a:cubicBezTo>
                <a:cubicBezTo>
                  <a:pt x="471" y="42"/>
                  <a:pt x="471" y="43"/>
                  <a:pt x="471" y="43"/>
                </a:cubicBezTo>
                <a:cubicBezTo>
                  <a:pt x="473" y="44"/>
                  <a:pt x="474" y="46"/>
                  <a:pt x="476" y="47"/>
                </a:cubicBezTo>
                <a:cubicBezTo>
                  <a:pt x="476" y="47"/>
                  <a:pt x="476" y="48"/>
                  <a:pt x="476" y="48"/>
                </a:cubicBezTo>
                <a:cubicBezTo>
                  <a:pt x="478" y="48"/>
                  <a:pt x="479" y="49"/>
                  <a:pt x="478" y="51"/>
                </a:cubicBezTo>
                <a:cubicBezTo>
                  <a:pt x="478" y="51"/>
                  <a:pt x="478" y="51"/>
                  <a:pt x="479" y="51"/>
                </a:cubicBezTo>
                <a:cubicBezTo>
                  <a:pt x="479" y="52"/>
                  <a:pt x="480" y="53"/>
                  <a:pt x="479" y="53"/>
                </a:cubicBezTo>
                <a:cubicBezTo>
                  <a:pt x="478" y="54"/>
                  <a:pt x="477" y="55"/>
                  <a:pt x="476" y="54"/>
                </a:cubicBezTo>
                <a:cubicBezTo>
                  <a:pt x="476" y="55"/>
                  <a:pt x="476" y="56"/>
                  <a:pt x="475" y="55"/>
                </a:cubicBezTo>
                <a:cubicBezTo>
                  <a:pt x="474" y="55"/>
                  <a:pt x="474" y="55"/>
                  <a:pt x="474" y="55"/>
                </a:cubicBezTo>
                <a:cubicBezTo>
                  <a:pt x="474" y="55"/>
                  <a:pt x="474" y="55"/>
                  <a:pt x="474" y="55"/>
                </a:cubicBezTo>
                <a:cubicBezTo>
                  <a:pt x="474" y="56"/>
                  <a:pt x="474" y="57"/>
                  <a:pt x="474" y="58"/>
                </a:cubicBezTo>
                <a:cubicBezTo>
                  <a:pt x="474" y="58"/>
                  <a:pt x="474" y="58"/>
                  <a:pt x="474" y="58"/>
                </a:cubicBezTo>
                <a:cubicBezTo>
                  <a:pt x="474" y="58"/>
                  <a:pt x="474" y="58"/>
                  <a:pt x="474" y="58"/>
                </a:cubicBezTo>
                <a:cubicBezTo>
                  <a:pt x="474" y="59"/>
                  <a:pt x="474" y="60"/>
                  <a:pt x="474" y="61"/>
                </a:cubicBezTo>
                <a:cubicBezTo>
                  <a:pt x="474" y="61"/>
                  <a:pt x="474" y="61"/>
                  <a:pt x="474" y="61"/>
                </a:cubicBezTo>
                <a:cubicBezTo>
                  <a:pt x="474" y="61"/>
                  <a:pt x="474" y="61"/>
                  <a:pt x="474" y="61"/>
                </a:cubicBezTo>
                <a:cubicBezTo>
                  <a:pt x="474" y="62"/>
                  <a:pt x="474" y="63"/>
                  <a:pt x="474" y="63"/>
                </a:cubicBezTo>
                <a:cubicBezTo>
                  <a:pt x="474" y="63"/>
                  <a:pt x="474" y="63"/>
                  <a:pt x="474" y="63"/>
                </a:cubicBezTo>
                <a:cubicBezTo>
                  <a:pt x="474" y="63"/>
                  <a:pt x="474" y="63"/>
                  <a:pt x="474" y="63"/>
                </a:cubicBezTo>
                <a:cubicBezTo>
                  <a:pt x="475" y="64"/>
                  <a:pt x="474" y="66"/>
                  <a:pt x="474" y="67"/>
                </a:cubicBezTo>
                <a:cubicBezTo>
                  <a:pt x="475" y="67"/>
                  <a:pt x="475" y="67"/>
                  <a:pt x="475" y="67"/>
                </a:cubicBezTo>
                <a:cubicBezTo>
                  <a:pt x="475" y="67"/>
                  <a:pt x="475" y="67"/>
                  <a:pt x="475" y="67"/>
                </a:cubicBezTo>
                <a:cubicBezTo>
                  <a:pt x="476" y="68"/>
                  <a:pt x="476" y="68"/>
                  <a:pt x="475" y="69"/>
                </a:cubicBezTo>
                <a:cubicBezTo>
                  <a:pt x="475" y="69"/>
                  <a:pt x="475" y="69"/>
                  <a:pt x="475" y="69"/>
                </a:cubicBezTo>
                <a:cubicBezTo>
                  <a:pt x="475" y="69"/>
                  <a:pt x="475" y="69"/>
                  <a:pt x="475" y="69"/>
                </a:cubicBezTo>
                <a:cubicBezTo>
                  <a:pt x="475" y="69"/>
                  <a:pt x="475" y="69"/>
                  <a:pt x="475" y="69"/>
                </a:cubicBezTo>
                <a:cubicBezTo>
                  <a:pt x="475" y="69"/>
                  <a:pt x="475" y="69"/>
                  <a:pt x="475" y="69"/>
                </a:cubicBezTo>
                <a:cubicBezTo>
                  <a:pt x="476" y="69"/>
                  <a:pt x="476" y="69"/>
                  <a:pt x="476" y="70"/>
                </a:cubicBezTo>
                <a:cubicBezTo>
                  <a:pt x="476" y="70"/>
                  <a:pt x="475" y="70"/>
                  <a:pt x="475" y="70"/>
                </a:cubicBezTo>
                <a:cubicBezTo>
                  <a:pt x="475" y="70"/>
                  <a:pt x="474" y="71"/>
                  <a:pt x="474" y="71"/>
                </a:cubicBezTo>
                <a:cubicBezTo>
                  <a:pt x="474" y="72"/>
                  <a:pt x="473" y="71"/>
                  <a:pt x="473" y="71"/>
                </a:cubicBezTo>
                <a:cubicBezTo>
                  <a:pt x="473" y="71"/>
                  <a:pt x="473" y="71"/>
                  <a:pt x="473" y="71"/>
                </a:cubicBezTo>
                <a:cubicBezTo>
                  <a:pt x="473" y="71"/>
                  <a:pt x="473" y="71"/>
                  <a:pt x="473" y="71"/>
                </a:cubicBezTo>
                <a:cubicBezTo>
                  <a:pt x="472" y="72"/>
                  <a:pt x="471" y="72"/>
                  <a:pt x="470" y="72"/>
                </a:cubicBezTo>
                <a:cubicBezTo>
                  <a:pt x="470" y="72"/>
                  <a:pt x="469" y="72"/>
                  <a:pt x="469" y="72"/>
                </a:cubicBezTo>
                <a:cubicBezTo>
                  <a:pt x="469" y="72"/>
                  <a:pt x="469" y="72"/>
                  <a:pt x="469" y="72"/>
                </a:cubicBezTo>
                <a:cubicBezTo>
                  <a:pt x="469" y="72"/>
                  <a:pt x="469" y="72"/>
                  <a:pt x="469" y="72"/>
                </a:cubicBezTo>
                <a:cubicBezTo>
                  <a:pt x="469" y="72"/>
                  <a:pt x="469" y="72"/>
                  <a:pt x="469" y="72"/>
                </a:cubicBezTo>
                <a:cubicBezTo>
                  <a:pt x="469" y="72"/>
                  <a:pt x="469" y="72"/>
                  <a:pt x="469" y="72"/>
                </a:cubicBezTo>
                <a:cubicBezTo>
                  <a:pt x="469" y="72"/>
                  <a:pt x="469" y="72"/>
                  <a:pt x="469" y="72"/>
                </a:cubicBezTo>
                <a:cubicBezTo>
                  <a:pt x="468" y="72"/>
                  <a:pt x="467" y="72"/>
                  <a:pt x="466" y="72"/>
                </a:cubicBezTo>
                <a:cubicBezTo>
                  <a:pt x="466" y="72"/>
                  <a:pt x="466" y="72"/>
                  <a:pt x="466" y="72"/>
                </a:cubicBezTo>
                <a:cubicBezTo>
                  <a:pt x="466" y="72"/>
                  <a:pt x="466" y="72"/>
                  <a:pt x="466" y="72"/>
                </a:cubicBezTo>
                <a:cubicBezTo>
                  <a:pt x="465" y="73"/>
                  <a:pt x="464" y="72"/>
                  <a:pt x="463" y="72"/>
                </a:cubicBezTo>
                <a:cubicBezTo>
                  <a:pt x="462" y="73"/>
                  <a:pt x="461" y="74"/>
                  <a:pt x="460" y="74"/>
                </a:cubicBezTo>
                <a:cubicBezTo>
                  <a:pt x="460" y="75"/>
                  <a:pt x="459" y="75"/>
                  <a:pt x="458" y="75"/>
                </a:cubicBezTo>
                <a:cubicBezTo>
                  <a:pt x="457" y="75"/>
                  <a:pt x="456" y="75"/>
                  <a:pt x="455" y="76"/>
                </a:cubicBezTo>
                <a:cubicBezTo>
                  <a:pt x="455" y="77"/>
                  <a:pt x="454" y="78"/>
                  <a:pt x="454" y="78"/>
                </a:cubicBezTo>
                <a:cubicBezTo>
                  <a:pt x="453" y="78"/>
                  <a:pt x="453" y="79"/>
                  <a:pt x="452" y="79"/>
                </a:cubicBezTo>
                <a:cubicBezTo>
                  <a:pt x="452" y="79"/>
                  <a:pt x="452" y="79"/>
                  <a:pt x="452" y="79"/>
                </a:cubicBezTo>
                <a:cubicBezTo>
                  <a:pt x="452" y="80"/>
                  <a:pt x="450" y="79"/>
                  <a:pt x="450" y="80"/>
                </a:cubicBezTo>
                <a:close/>
                <a:moveTo>
                  <a:pt x="340" y="98"/>
                </a:moveTo>
                <a:cubicBezTo>
                  <a:pt x="339" y="98"/>
                  <a:pt x="337" y="97"/>
                  <a:pt x="336" y="96"/>
                </a:cubicBezTo>
                <a:cubicBezTo>
                  <a:pt x="335" y="95"/>
                  <a:pt x="334" y="95"/>
                  <a:pt x="333" y="95"/>
                </a:cubicBezTo>
                <a:cubicBezTo>
                  <a:pt x="333" y="95"/>
                  <a:pt x="333" y="94"/>
                  <a:pt x="332" y="94"/>
                </a:cubicBezTo>
                <a:cubicBezTo>
                  <a:pt x="332" y="94"/>
                  <a:pt x="332" y="94"/>
                  <a:pt x="332" y="94"/>
                </a:cubicBezTo>
                <a:cubicBezTo>
                  <a:pt x="332" y="94"/>
                  <a:pt x="331" y="93"/>
                  <a:pt x="331" y="94"/>
                </a:cubicBezTo>
                <a:cubicBezTo>
                  <a:pt x="330" y="95"/>
                  <a:pt x="332" y="99"/>
                  <a:pt x="333" y="98"/>
                </a:cubicBezTo>
                <a:cubicBezTo>
                  <a:pt x="334" y="98"/>
                  <a:pt x="335" y="99"/>
                  <a:pt x="335" y="100"/>
                </a:cubicBezTo>
                <a:cubicBezTo>
                  <a:pt x="335" y="100"/>
                  <a:pt x="335" y="100"/>
                  <a:pt x="335" y="100"/>
                </a:cubicBezTo>
                <a:cubicBezTo>
                  <a:pt x="337" y="100"/>
                  <a:pt x="338" y="101"/>
                  <a:pt x="340" y="100"/>
                </a:cubicBezTo>
                <a:cubicBezTo>
                  <a:pt x="340" y="100"/>
                  <a:pt x="341" y="99"/>
                  <a:pt x="340" y="98"/>
                </a:cubicBezTo>
                <a:close/>
                <a:moveTo>
                  <a:pt x="162" y="81"/>
                </a:moveTo>
                <a:cubicBezTo>
                  <a:pt x="161" y="81"/>
                  <a:pt x="161" y="80"/>
                  <a:pt x="162" y="80"/>
                </a:cubicBezTo>
                <a:cubicBezTo>
                  <a:pt x="162" y="79"/>
                  <a:pt x="162" y="79"/>
                  <a:pt x="162" y="78"/>
                </a:cubicBezTo>
                <a:cubicBezTo>
                  <a:pt x="162" y="78"/>
                  <a:pt x="162" y="78"/>
                  <a:pt x="162" y="78"/>
                </a:cubicBezTo>
                <a:cubicBezTo>
                  <a:pt x="162" y="78"/>
                  <a:pt x="162" y="78"/>
                  <a:pt x="162" y="78"/>
                </a:cubicBezTo>
                <a:cubicBezTo>
                  <a:pt x="161" y="78"/>
                  <a:pt x="161" y="77"/>
                  <a:pt x="161" y="77"/>
                </a:cubicBezTo>
                <a:cubicBezTo>
                  <a:pt x="161" y="77"/>
                  <a:pt x="160" y="76"/>
                  <a:pt x="160" y="77"/>
                </a:cubicBezTo>
                <a:cubicBezTo>
                  <a:pt x="159" y="78"/>
                  <a:pt x="158" y="78"/>
                  <a:pt x="157" y="80"/>
                </a:cubicBezTo>
                <a:cubicBezTo>
                  <a:pt x="157" y="81"/>
                  <a:pt x="157" y="81"/>
                  <a:pt x="156" y="81"/>
                </a:cubicBezTo>
                <a:cubicBezTo>
                  <a:pt x="156" y="81"/>
                  <a:pt x="156" y="80"/>
                  <a:pt x="155" y="81"/>
                </a:cubicBezTo>
                <a:cubicBezTo>
                  <a:pt x="154" y="81"/>
                  <a:pt x="153" y="81"/>
                  <a:pt x="154" y="82"/>
                </a:cubicBezTo>
                <a:cubicBezTo>
                  <a:pt x="154" y="83"/>
                  <a:pt x="155" y="83"/>
                  <a:pt x="155" y="82"/>
                </a:cubicBezTo>
                <a:cubicBezTo>
                  <a:pt x="155" y="82"/>
                  <a:pt x="156" y="82"/>
                  <a:pt x="156" y="82"/>
                </a:cubicBezTo>
                <a:cubicBezTo>
                  <a:pt x="156" y="82"/>
                  <a:pt x="156" y="82"/>
                  <a:pt x="156" y="82"/>
                </a:cubicBezTo>
                <a:cubicBezTo>
                  <a:pt x="156" y="83"/>
                  <a:pt x="156" y="83"/>
                  <a:pt x="156" y="83"/>
                </a:cubicBezTo>
                <a:cubicBezTo>
                  <a:pt x="157" y="83"/>
                  <a:pt x="157" y="83"/>
                  <a:pt x="157" y="83"/>
                </a:cubicBezTo>
                <a:cubicBezTo>
                  <a:pt x="157" y="83"/>
                  <a:pt x="157" y="83"/>
                  <a:pt x="157" y="83"/>
                </a:cubicBezTo>
                <a:cubicBezTo>
                  <a:pt x="157" y="83"/>
                  <a:pt x="157" y="83"/>
                  <a:pt x="157" y="83"/>
                </a:cubicBezTo>
                <a:cubicBezTo>
                  <a:pt x="157" y="83"/>
                  <a:pt x="157" y="83"/>
                  <a:pt x="157" y="83"/>
                </a:cubicBezTo>
                <a:cubicBezTo>
                  <a:pt x="157" y="84"/>
                  <a:pt x="158" y="83"/>
                  <a:pt x="159" y="83"/>
                </a:cubicBezTo>
                <a:cubicBezTo>
                  <a:pt x="159" y="83"/>
                  <a:pt x="159" y="83"/>
                  <a:pt x="159" y="83"/>
                </a:cubicBezTo>
                <a:cubicBezTo>
                  <a:pt x="159" y="83"/>
                  <a:pt x="159" y="83"/>
                  <a:pt x="159" y="83"/>
                </a:cubicBezTo>
                <a:cubicBezTo>
                  <a:pt x="160" y="84"/>
                  <a:pt x="160" y="84"/>
                  <a:pt x="160" y="84"/>
                </a:cubicBezTo>
                <a:cubicBezTo>
                  <a:pt x="161" y="84"/>
                  <a:pt x="162" y="84"/>
                  <a:pt x="163" y="84"/>
                </a:cubicBezTo>
                <a:cubicBezTo>
                  <a:pt x="163" y="84"/>
                  <a:pt x="163" y="84"/>
                  <a:pt x="163" y="84"/>
                </a:cubicBezTo>
                <a:cubicBezTo>
                  <a:pt x="163" y="84"/>
                  <a:pt x="163" y="84"/>
                  <a:pt x="163" y="84"/>
                </a:cubicBezTo>
                <a:cubicBezTo>
                  <a:pt x="163" y="83"/>
                  <a:pt x="163" y="82"/>
                  <a:pt x="162" y="81"/>
                </a:cubicBezTo>
                <a:close/>
                <a:moveTo>
                  <a:pt x="206" y="29"/>
                </a:moveTo>
                <a:cubicBezTo>
                  <a:pt x="204" y="29"/>
                  <a:pt x="203" y="31"/>
                  <a:pt x="201" y="32"/>
                </a:cubicBezTo>
                <a:cubicBezTo>
                  <a:pt x="200" y="32"/>
                  <a:pt x="200" y="32"/>
                  <a:pt x="201" y="33"/>
                </a:cubicBezTo>
                <a:cubicBezTo>
                  <a:pt x="202" y="33"/>
                  <a:pt x="202" y="34"/>
                  <a:pt x="203" y="35"/>
                </a:cubicBezTo>
                <a:cubicBezTo>
                  <a:pt x="204" y="35"/>
                  <a:pt x="204" y="35"/>
                  <a:pt x="205" y="35"/>
                </a:cubicBezTo>
                <a:cubicBezTo>
                  <a:pt x="205" y="35"/>
                  <a:pt x="205" y="35"/>
                  <a:pt x="205" y="35"/>
                </a:cubicBezTo>
                <a:cubicBezTo>
                  <a:pt x="206" y="34"/>
                  <a:pt x="207" y="34"/>
                  <a:pt x="207" y="33"/>
                </a:cubicBezTo>
                <a:cubicBezTo>
                  <a:pt x="207" y="32"/>
                  <a:pt x="207" y="32"/>
                  <a:pt x="207" y="31"/>
                </a:cubicBezTo>
                <a:cubicBezTo>
                  <a:pt x="208" y="31"/>
                  <a:pt x="208" y="31"/>
                  <a:pt x="208" y="30"/>
                </a:cubicBezTo>
                <a:cubicBezTo>
                  <a:pt x="208" y="29"/>
                  <a:pt x="207" y="29"/>
                  <a:pt x="206" y="29"/>
                </a:cubicBezTo>
                <a:close/>
                <a:moveTo>
                  <a:pt x="154" y="77"/>
                </a:moveTo>
                <a:cubicBezTo>
                  <a:pt x="154" y="76"/>
                  <a:pt x="154" y="76"/>
                  <a:pt x="154" y="76"/>
                </a:cubicBezTo>
                <a:cubicBezTo>
                  <a:pt x="156" y="75"/>
                  <a:pt x="155" y="74"/>
                  <a:pt x="156" y="74"/>
                </a:cubicBezTo>
                <a:cubicBezTo>
                  <a:pt x="156" y="73"/>
                  <a:pt x="156" y="73"/>
                  <a:pt x="156" y="72"/>
                </a:cubicBezTo>
                <a:cubicBezTo>
                  <a:pt x="156" y="72"/>
                  <a:pt x="156" y="72"/>
                  <a:pt x="156" y="72"/>
                </a:cubicBezTo>
                <a:cubicBezTo>
                  <a:pt x="154" y="71"/>
                  <a:pt x="153" y="71"/>
                  <a:pt x="152" y="72"/>
                </a:cubicBezTo>
                <a:cubicBezTo>
                  <a:pt x="151" y="72"/>
                  <a:pt x="151" y="73"/>
                  <a:pt x="151" y="73"/>
                </a:cubicBezTo>
                <a:cubicBezTo>
                  <a:pt x="150" y="73"/>
                  <a:pt x="150" y="74"/>
                  <a:pt x="151" y="75"/>
                </a:cubicBezTo>
                <a:cubicBezTo>
                  <a:pt x="151" y="76"/>
                  <a:pt x="152" y="76"/>
                  <a:pt x="152" y="77"/>
                </a:cubicBezTo>
                <a:cubicBezTo>
                  <a:pt x="152" y="78"/>
                  <a:pt x="153" y="79"/>
                  <a:pt x="153" y="78"/>
                </a:cubicBezTo>
                <a:cubicBezTo>
                  <a:pt x="154" y="78"/>
                  <a:pt x="155" y="78"/>
                  <a:pt x="154" y="77"/>
                </a:cubicBezTo>
                <a:close/>
                <a:moveTo>
                  <a:pt x="215" y="26"/>
                </a:moveTo>
                <a:cubicBezTo>
                  <a:pt x="217" y="25"/>
                  <a:pt x="217" y="24"/>
                  <a:pt x="216" y="23"/>
                </a:cubicBezTo>
                <a:cubicBezTo>
                  <a:pt x="216" y="23"/>
                  <a:pt x="217" y="22"/>
                  <a:pt x="216" y="22"/>
                </a:cubicBezTo>
                <a:cubicBezTo>
                  <a:pt x="216" y="22"/>
                  <a:pt x="216" y="22"/>
                  <a:pt x="216" y="22"/>
                </a:cubicBezTo>
                <a:cubicBezTo>
                  <a:pt x="216" y="22"/>
                  <a:pt x="216" y="22"/>
                  <a:pt x="216" y="22"/>
                </a:cubicBezTo>
                <a:cubicBezTo>
                  <a:pt x="215" y="21"/>
                  <a:pt x="216" y="21"/>
                  <a:pt x="216" y="20"/>
                </a:cubicBezTo>
                <a:cubicBezTo>
                  <a:pt x="214" y="20"/>
                  <a:pt x="213" y="20"/>
                  <a:pt x="212" y="22"/>
                </a:cubicBezTo>
                <a:cubicBezTo>
                  <a:pt x="211" y="23"/>
                  <a:pt x="211" y="24"/>
                  <a:pt x="212" y="25"/>
                </a:cubicBezTo>
                <a:cubicBezTo>
                  <a:pt x="213" y="26"/>
                  <a:pt x="214" y="26"/>
                  <a:pt x="215" y="26"/>
                </a:cubicBezTo>
                <a:close/>
                <a:moveTo>
                  <a:pt x="210" y="42"/>
                </a:moveTo>
                <a:cubicBezTo>
                  <a:pt x="211" y="42"/>
                  <a:pt x="211" y="42"/>
                  <a:pt x="212" y="42"/>
                </a:cubicBezTo>
                <a:cubicBezTo>
                  <a:pt x="212" y="42"/>
                  <a:pt x="212" y="42"/>
                  <a:pt x="212" y="42"/>
                </a:cubicBezTo>
                <a:cubicBezTo>
                  <a:pt x="212" y="42"/>
                  <a:pt x="212" y="42"/>
                  <a:pt x="212" y="42"/>
                </a:cubicBezTo>
                <a:cubicBezTo>
                  <a:pt x="212" y="41"/>
                  <a:pt x="212" y="41"/>
                  <a:pt x="212" y="40"/>
                </a:cubicBezTo>
                <a:cubicBezTo>
                  <a:pt x="213" y="39"/>
                  <a:pt x="213" y="38"/>
                  <a:pt x="211" y="37"/>
                </a:cubicBezTo>
                <a:cubicBezTo>
                  <a:pt x="211" y="37"/>
                  <a:pt x="211" y="37"/>
                  <a:pt x="211" y="37"/>
                </a:cubicBezTo>
                <a:cubicBezTo>
                  <a:pt x="211" y="37"/>
                  <a:pt x="211" y="37"/>
                  <a:pt x="211" y="37"/>
                </a:cubicBezTo>
                <a:cubicBezTo>
                  <a:pt x="211" y="37"/>
                  <a:pt x="211" y="37"/>
                  <a:pt x="211" y="37"/>
                </a:cubicBezTo>
                <a:cubicBezTo>
                  <a:pt x="211" y="37"/>
                  <a:pt x="211" y="37"/>
                  <a:pt x="211" y="37"/>
                </a:cubicBezTo>
                <a:cubicBezTo>
                  <a:pt x="211" y="37"/>
                  <a:pt x="211" y="37"/>
                  <a:pt x="211" y="37"/>
                </a:cubicBezTo>
                <a:cubicBezTo>
                  <a:pt x="211" y="37"/>
                  <a:pt x="211" y="37"/>
                  <a:pt x="210" y="36"/>
                </a:cubicBezTo>
                <a:cubicBezTo>
                  <a:pt x="210" y="36"/>
                  <a:pt x="209" y="34"/>
                  <a:pt x="208" y="36"/>
                </a:cubicBezTo>
                <a:cubicBezTo>
                  <a:pt x="208" y="37"/>
                  <a:pt x="208" y="37"/>
                  <a:pt x="208" y="37"/>
                </a:cubicBezTo>
                <a:cubicBezTo>
                  <a:pt x="206" y="37"/>
                  <a:pt x="207" y="38"/>
                  <a:pt x="207" y="38"/>
                </a:cubicBezTo>
                <a:cubicBezTo>
                  <a:pt x="208" y="39"/>
                  <a:pt x="209" y="40"/>
                  <a:pt x="209" y="41"/>
                </a:cubicBezTo>
                <a:cubicBezTo>
                  <a:pt x="209" y="41"/>
                  <a:pt x="209" y="42"/>
                  <a:pt x="210" y="42"/>
                </a:cubicBezTo>
                <a:close/>
                <a:moveTo>
                  <a:pt x="209" y="41"/>
                </a:moveTo>
                <a:cubicBezTo>
                  <a:pt x="209" y="41"/>
                  <a:pt x="209" y="41"/>
                  <a:pt x="209" y="41"/>
                </a:cubicBezTo>
                <a:cubicBezTo>
                  <a:pt x="209" y="41"/>
                  <a:pt x="209" y="41"/>
                  <a:pt x="209" y="41"/>
                </a:cubicBezTo>
                <a:cubicBezTo>
                  <a:pt x="209" y="41"/>
                  <a:pt x="209" y="41"/>
                  <a:pt x="209" y="41"/>
                </a:cubicBezTo>
                <a:cubicBezTo>
                  <a:pt x="209" y="41"/>
                  <a:pt x="209" y="41"/>
                  <a:pt x="209" y="41"/>
                </a:cubicBezTo>
                <a:cubicBezTo>
                  <a:pt x="209" y="41"/>
                  <a:pt x="209" y="41"/>
                  <a:pt x="209" y="41"/>
                </a:cubicBezTo>
                <a:close/>
                <a:moveTo>
                  <a:pt x="442" y="102"/>
                </a:moveTo>
                <a:cubicBezTo>
                  <a:pt x="442" y="101"/>
                  <a:pt x="442" y="101"/>
                  <a:pt x="442" y="101"/>
                </a:cubicBezTo>
                <a:cubicBezTo>
                  <a:pt x="441" y="101"/>
                  <a:pt x="441" y="101"/>
                  <a:pt x="440" y="101"/>
                </a:cubicBezTo>
                <a:cubicBezTo>
                  <a:pt x="439" y="102"/>
                  <a:pt x="438" y="101"/>
                  <a:pt x="436" y="100"/>
                </a:cubicBezTo>
                <a:cubicBezTo>
                  <a:pt x="435" y="99"/>
                  <a:pt x="434" y="98"/>
                  <a:pt x="433" y="98"/>
                </a:cubicBezTo>
                <a:cubicBezTo>
                  <a:pt x="432" y="97"/>
                  <a:pt x="431" y="97"/>
                  <a:pt x="431" y="98"/>
                </a:cubicBezTo>
                <a:cubicBezTo>
                  <a:pt x="431" y="99"/>
                  <a:pt x="432" y="99"/>
                  <a:pt x="432" y="99"/>
                </a:cubicBezTo>
                <a:cubicBezTo>
                  <a:pt x="433" y="99"/>
                  <a:pt x="434" y="100"/>
                  <a:pt x="434" y="101"/>
                </a:cubicBezTo>
                <a:cubicBezTo>
                  <a:pt x="434" y="101"/>
                  <a:pt x="434" y="102"/>
                  <a:pt x="435" y="102"/>
                </a:cubicBezTo>
                <a:cubicBezTo>
                  <a:pt x="436" y="102"/>
                  <a:pt x="437" y="103"/>
                  <a:pt x="439" y="104"/>
                </a:cubicBezTo>
                <a:cubicBezTo>
                  <a:pt x="439" y="104"/>
                  <a:pt x="440" y="104"/>
                  <a:pt x="441" y="104"/>
                </a:cubicBezTo>
                <a:cubicBezTo>
                  <a:pt x="441" y="103"/>
                  <a:pt x="442" y="103"/>
                  <a:pt x="442" y="102"/>
                </a:cubicBezTo>
                <a:close/>
                <a:moveTo>
                  <a:pt x="183" y="63"/>
                </a:moveTo>
                <a:cubicBezTo>
                  <a:pt x="183" y="62"/>
                  <a:pt x="184" y="62"/>
                  <a:pt x="184" y="61"/>
                </a:cubicBezTo>
                <a:cubicBezTo>
                  <a:pt x="183" y="60"/>
                  <a:pt x="183" y="58"/>
                  <a:pt x="181" y="59"/>
                </a:cubicBezTo>
                <a:cubicBezTo>
                  <a:pt x="181" y="58"/>
                  <a:pt x="183" y="57"/>
                  <a:pt x="182" y="56"/>
                </a:cubicBezTo>
                <a:cubicBezTo>
                  <a:pt x="181" y="56"/>
                  <a:pt x="181" y="56"/>
                  <a:pt x="180" y="56"/>
                </a:cubicBezTo>
                <a:cubicBezTo>
                  <a:pt x="180" y="57"/>
                  <a:pt x="179" y="57"/>
                  <a:pt x="179" y="58"/>
                </a:cubicBezTo>
                <a:cubicBezTo>
                  <a:pt x="180" y="59"/>
                  <a:pt x="180" y="60"/>
                  <a:pt x="180" y="60"/>
                </a:cubicBezTo>
                <a:cubicBezTo>
                  <a:pt x="179" y="62"/>
                  <a:pt x="181" y="64"/>
                  <a:pt x="182" y="64"/>
                </a:cubicBezTo>
                <a:cubicBezTo>
                  <a:pt x="183" y="64"/>
                  <a:pt x="183" y="63"/>
                  <a:pt x="183" y="63"/>
                </a:cubicBezTo>
                <a:close/>
                <a:moveTo>
                  <a:pt x="156" y="34"/>
                </a:moveTo>
                <a:cubicBezTo>
                  <a:pt x="156" y="35"/>
                  <a:pt x="156" y="36"/>
                  <a:pt x="156" y="38"/>
                </a:cubicBezTo>
                <a:cubicBezTo>
                  <a:pt x="157" y="37"/>
                  <a:pt x="158" y="37"/>
                  <a:pt x="158" y="36"/>
                </a:cubicBezTo>
                <a:cubicBezTo>
                  <a:pt x="159" y="35"/>
                  <a:pt x="159" y="35"/>
                  <a:pt x="160" y="34"/>
                </a:cubicBezTo>
                <a:cubicBezTo>
                  <a:pt x="160" y="34"/>
                  <a:pt x="160" y="33"/>
                  <a:pt x="160" y="32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59" y="32"/>
                  <a:pt x="158" y="30"/>
                  <a:pt x="157" y="31"/>
                </a:cubicBezTo>
                <a:cubicBezTo>
                  <a:pt x="157" y="32"/>
                  <a:pt x="155" y="32"/>
                  <a:pt x="156" y="34"/>
                </a:cubicBezTo>
                <a:cubicBezTo>
                  <a:pt x="156" y="34"/>
                  <a:pt x="156" y="34"/>
                  <a:pt x="156" y="34"/>
                </a:cubicBezTo>
                <a:close/>
                <a:moveTo>
                  <a:pt x="204" y="55"/>
                </a:moveTo>
                <a:cubicBezTo>
                  <a:pt x="204" y="56"/>
                  <a:pt x="203" y="56"/>
                  <a:pt x="203" y="57"/>
                </a:cubicBezTo>
                <a:cubicBezTo>
                  <a:pt x="203" y="58"/>
                  <a:pt x="204" y="59"/>
                  <a:pt x="204" y="59"/>
                </a:cubicBezTo>
                <a:cubicBezTo>
                  <a:pt x="205" y="59"/>
                  <a:pt x="206" y="60"/>
                  <a:pt x="207" y="59"/>
                </a:cubicBezTo>
                <a:cubicBezTo>
                  <a:pt x="207" y="58"/>
                  <a:pt x="208" y="57"/>
                  <a:pt x="208" y="56"/>
                </a:cubicBezTo>
                <a:cubicBezTo>
                  <a:pt x="208" y="55"/>
                  <a:pt x="208" y="55"/>
                  <a:pt x="207" y="55"/>
                </a:cubicBezTo>
                <a:cubicBezTo>
                  <a:pt x="206" y="55"/>
                  <a:pt x="205" y="55"/>
                  <a:pt x="204" y="55"/>
                </a:cubicBezTo>
                <a:close/>
                <a:moveTo>
                  <a:pt x="175" y="56"/>
                </a:moveTo>
                <a:cubicBezTo>
                  <a:pt x="176" y="56"/>
                  <a:pt x="176" y="57"/>
                  <a:pt x="176" y="57"/>
                </a:cubicBezTo>
                <a:cubicBezTo>
                  <a:pt x="175" y="58"/>
                  <a:pt x="175" y="59"/>
                  <a:pt x="176" y="60"/>
                </a:cubicBezTo>
                <a:cubicBezTo>
                  <a:pt x="176" y="61"/>
                  <a:pt x="176" y="61"/>
                  <a:pt x="177" y="61"/>
                </a:cubicBezTo>
                <a:cubicBezTo>
                  <a:pt x="177" y="61"/>
                  <a:pt x="177" y="61"/>
                  <a:pt x="177" y="60"/>
                </a:cubicBezTo>
                <a:cubicBezTo>
                  <a:pt x="178" y="59"/>
                  <a:pt x="177" y="59"/>
                  <a:pt x="177" y="58"/>
                </a:cubicBezTo>
                <a:cubicBezTo>
                  <a:pt x="177" y="57"/>
                  <a:pt x="177" y="56"/>
                  <a:pt x="176" y="55"/>
                </a:cubicBezTo>
                <a:cubicBezTo>
                  <a:pt x="176" y="55"/>
                  <a:pt x="176" y="55"/>
                  <a:pt x="176" y="55"/>
                </a:cubicBezTo>
                <a:cubicBezTo>
                  <a:pt x="176" y="55"/>
                  <a:pt x="176" y="55"/>
                  <a:pt x="176" y="55"/>
                </a:cubicBezTo>
                <a:cubicBezTo>
                  <a:pt x="176" y="54"/>
                  <a:pt x="175" y="54"/>
                  <a:pt x="175" y="55"/>
                </a:cubicBezTo>
                <a:cubicBezTo>
                  <a:pt x="174" y="56"/>
                  <a:pt x="175" y="56"/>
                  <a:pt x="175" y="56"/>
                </a:cubicBezTo>
                <a:close/>
                <a:moveTo>
                  <a:pt x="190" y="67"/>
                </a:moveTo>
                <a:cubicBezTo>
                  <a:pt x="190" y="67"/>
                  <a:pt x="189" y="67"/>
                  <a:pt x="189" y="67"/>
                </a:cubicBezTo>
                <a:cubicBezTo>
                  <a:pt x="189" y="68"/>
                  <a:pt x="188" y="68"/>
                  <a:pt x="189" y="69"/>
                </a:cubicBezTo>
                <a:cubicBezTo>
                  <a:pt x="189" y="70"/>
                  <a:pt x="188" y="70"/>
                  <a:pt x="188" y="70"/>
                </a:cubicBezTo>
                <a:cubicBezTo>
                  <a:pt x="188" y="70"/>
                  <a:pt x="187" y="70"/>
                  <a:pt x="187" y="71"/>
                </a:cubicBezTo>
                <a:cubicBezTo>
                  <a:pt x="187" y="71"/>
                  <a:pt x="188" y="72"/>
                  <a:pt x="189" y="72"/>
                </a:cubicBezTo>
                <a:cubicBezTo>
                  <a:pt x="190" y="71"/>
                  <a:pt x="191" y="70"/>
                  <a:pt x="191" y="69"/>
                </a:cubicBezTo>
                <a:cubicBezTo>
                  <a:pt x="191" y="68"/>
                  <a:pt x="190" y="68"/>
                  <a:pt x="190" y="67"/>
                </a:cubicBezTo>
                <a:close/>
                <a:moveTo>
                  <a:pt x="221" y="27"/>
                </a:moveTo>
                <a:cubicBezTo>
                  <a:pt x="222" y="27"/>
                  <a:pt x="223" y="28"/>
                  <a:pt x="223" y="28"/>
                </a:cubicBezTo>
                <a:cubicBezTo>
                  <a:pt x="224" y="29"/>
                  <a:pt x="225" y="28"/>
                  <a:pt x="225" y="28"/>
                </a:cubicBezTo>
                <a:cubicBezTo>
                  <a:pt x="225" y="27"/>
                  <a:pt x="225" y="26"/>
                  <a:pt x="224" y="26"/>
                </a:cubicBezTo>
                <a:cubicBezTo>
                  <a:pt x="224" y="26"/>
                  <a:pt x="223" y="26"/>
                  <a:pt x="221" y="25"/>
                </a:cubicBezTo>
                <a:cubicBezTo>
                  <a:pt x="221" y="25"/>
                  <a:pt x="220" y="26"/>
                  <a:pt x="220" y="26"/>
                </a:cubicBezTo>
                <a:cubicBezTo>
                  <a:pt x="220" y="27"/>
                  <a:pt x="221" y="27"/>
                  <a:pt x="221" y="27"/>
                </a:cubicBezTo>
                <a:close/>
                <a:moveTo>
                  <a:pt x="182" y="68"/>
                </a:moveTo>
                <a:cubicBezTo>
                  <a:pt x="181" y="68"/>
                  <a:pt x="181" y="69"/>
                  <a:pt x="181" y="70"/>
                </a:cubicBezTo>
                <a:cubicBezTo>
                  <a:pt x="182" y="71"/>
                  <a:pt x="181" y="72"/>
                  <a:pt x="182" y="73"/>
                </a:cubicBezTo>
                <a:cubicBezTo>
                  <a:pt x="183" y="72"/>
                  <a:pt x="184" y="71"/>
                  <a:pt x="183" y="69"/>
                </a:cubicBezTo>
                <a:cubicBezTo>
                  <a:pt x="183" y="69"/>
                  <a:pt x="183" y="68"/>
                  <a:pt x="182" y="68"/>
                </a:cubicBezTo>
                <a:close/>
                <a:moveTo>
                  <a:pt x="215" y="31"/>
                </a:moveTo>
                <a:cubicBezTo>
                  <a:pt x="216" y="31"/>
                  <a:pt x="217" y="31"/>
                  <a:pt x="217" y="31"/>
                </a:cubicBezTo>
                <a:cubicBezTo>
                  <a:pt x="217" y="31"/>
                  <a:pt x="217" y="31"/>
                  <a:pt x="217" y="31"/>
                </a:cubicBezTo>
                <a:cubicBezTo>
                  <a:pt x="217" y="31"/>
                  <a:pt x="217" y="31"/>
                  <a:pt x="217" y="31"/>
                </a:cubicBezTo>
                <a:cubicBezTo>
                  <a:pt x="218" y="31"/>
                  <a:pt x="218" y="31"/>
                  <a:pt x="218" y="32"/>
                </a:cubicBezTo>
                <a:cubicBezTo>
                  <a:pt x="218" y="32"/>
                  <a:pt x="219" y="32"/>
                  <a:pt x="219" y="32"/>
                </a:cubicBezTo>
                <a:cubicBezTo>
                  <a:pt x="220" y="32"/>
                  <a:pt x="220" y="31"/>
                  <a:pt x="220" y="31"/>
                </a:cubicBezTo>
                <a:cubicBezTo>
                  <a:pt x="220" y="30"/>
                  <a:pt x="219" y="30"/>
                  <a:pt x="219" y="30"/>
                </a:cubicBezTo>
                <a:cubicBezTo>
                  <a:pt x="218" y="30"/>
                  <a:pt x="216" y="30"/>
                  <a:pt x="215" y="30"/>
                </a:cubicBezTo>
                <a:cubicBezTo>
                  <a:pt x="214" y="30"/>
                  <a:pt x="214" y="30"/>
                  <a:pt x="215" y="31"/>
                </a:cubicBezTo>
                <a:close/>
                <a:moveTo>
                  <a:pt x="235" y="13"/>
                </a:moveTo>
                <a:cubicBezTo>
                  <a:pt x="234" y="13"/>
                  <a:pt x="234" y="13"/>
                  <a:pt x="234" y="13"/>
                </a:cubicBezTo>
                <a:cubicBezTo>
                  <a:pt x="233" y="14"/>
                  <a:pt x="235" y="16"/>
                  <a:pt x="236" y="16"/>
                </a:cubicBezTo>
                <a:cubicBezTo>
                  <a:pt x="236" y="16"/>
                  <a:pt x="237" y="15"/>
                  <a:pt x="237" y="15"/>
                </a:cubicBezTo>
                <a:cubicBezTo>
                  <a:pt x="237" y="13"/>
                  <a:pt x="236" y="13"/>
                  <a:pt x="235" y="13"/>
                </a:cubicBezTo>
                <a:close/>
                <a:moveTo>
                  <a:pt x="214" y="83"/>
                </a:moveTo>
                <a:cubicBezTo>
                  <a:pt x="213" y="83"/>
                  <a:pt x="213" y="82"/>
                  <a:pt x="212" y="81"/>
                </a:cubicBezTo>
                <a:cubicBezTo>
                  <a:pt x="212" y="81"/>
                  <a:pt x="212" y="81"/>
                  <a:pt x="212" y="81"/>
                </a:cubicBezTo>
                <a:cubicBezTo>
                  <a:pt x="211" y="81"/>
                  <a:pt x="210" y="81"/>
                  <a:pt x="210" y="82"/>
                </a:cubicBezTo>
                <a:cubicBezTo>
                  <a:pt x="210" y="82"/>
                  <a:pt x="209" y="82"/>
                  <a:pt x="210" y="82"/>
                </a:cubicBezTo>
                <a:cubicBezTo>
                  <a:pt x="211" y="83"/>
                  <a:pt x="211" y="82"/>
                  <a:pt x="212" y="82"/>
                </a:cubicBezTo>
                <a:cubicBezTo>
                  <a:pt x="212" y="82"/>
                  <a:pt x="212" y="82"/>
                  <a:pt x="212" y="82"/>
                </a:cubicBezTo>
                <a:cubicBezTo>
                  <a:pt x="212" y="82"/>
                  <a:pt x="212" y="82"/>
                  <a:pt x="212" y="82"/>
                </a:cubicBezTo>
                <a:cubicBezTo>
                  <a:pt x="212" y="83"/>
                  <a:pt x="212" y="84"/>
                  <a:pt x="213" y="84"/>
                </a:cubicBezTo>
                <a:cubicBezTo>
                  <a:pt x="213" y="84"/>
                  <a:pt x="213" y="84"/>
                  <a:pt x="214" y="84"/>
                </a:cubicBezTo>
                <a:cubicBezTo>
                  <a:pt x="214" y="84"/>
                  <a:pt x="214" y="83"/>
                  <a:pt x="214" y="83"/>
                </a:cubicBezTo>
                <a:close/>
                <a:moveTo>
                  <a:pt x="212" y="13"/>
                </a:moveTo>
                <a:cubicBezTo>
                  <a:pt x="212" y="12"/>
                  <a:pt x="213" y="12"/>
                  <a:pt x="212" y="12"/>
                </a:cubicBezTo>
                <a:cubicBezTo>
                  <a:pt x="212" y="11"/>
                  <a:pt x="212" y="11"/>
                  <a:pt x="212" y="11"/>
                </a:cubicBezTo>
                <a:cubicBezTo>
                  <a:pt x="211" y="11"/>
                  <a:pt x="211" y="10"/>
                  <a:pt x="210" y="11"/>
                </a:cubicBezTo>
                <a:cubicBezTo>
                  <a:pt x="210" y="12"/>
                  <a:pt x="209" y="12"/>
                  <a:pt x="210" y="13"/>
                </a:cubicBezTo>
                <a:cubicBezTo>
                  <a:pt x="211" y="13"/>
                  <a:pt x="211" y="13"/>
                  <a:pt x="212" y="13"/>
                </a:cubicBezTo>
                <a:close/>
                <a:moveTo>
                  <a:pt x="196" y="66"/>
                </a:moveTo>
                <a:cubicBezTo>
                  <a:pt x="196" y="65"/>
                  <a:pt x="194" y="64"/>
                  <a:pt x="193" y="64"/>
                </a:cubicBezTo>
                <a:cubicBezTo>
                  <a:pt x="193" y="64"/>
                  <a:pt x="193" y="64"/>
                  <a:pt x="193" y="64"/>
                </a:cubicBezTo>
                <a:cubicBezTo>
                  <a:pt x="193" y="65"/>
                  <a:pt x="192" y="65"/>
                  <a:pt x="193" y="65"/>
                </a:cubicBezTo>
                <a:cubicBezTo>
                  <a:pt x="194" y="66"/>
                  <a:pt x="195" y="66"/>
                  <a:pt x="195" y="66"/>
                </a:cubicBezTo>
                <a:cubicBezTo>
                  <a:pt x="196" y="67"/>
                  <a:pt x="196" y="66"/>
                  <a:pt x="196" y="66"/>
                </a:cubicBezTo>
                <a:close/>
                <a:moveTo>
                  <a:pt x="150" y="77"/>
                </a:moveTo>
                <a:cubicBezTo>
                  <a:pt x="149" y="76"/>
                  <a:pt x="149" y="78"/>
                  <a:pt x="149" y="78"/>
                </a:cubicBezTo>
                <a:cubicBezTo>
                  <a:pt x="149" y="78"/>
                  <a:pt x="148" y="78"/>
                  <a:pt x="148" y="79"/>
                </a:cubicBezTo>
                <a:cubicBezTo>
                  <a:pt x="148" y="79"/>
                  <a:pt x="148" y="79"/>
                  <a:pt x="148" y="79"/>
                </a:cubicBezTo>
                <a:cubicBezTo>
                  <a:pt x="148" y="79"/>
                  <a:pt x="148" y="79"/>
                  <a:pt x="148" y="79"/>
                </a:cubicBezTo>
                <a:cubicBezTo>
                  <a:pt x="148" y="79"/>
                  <a:pt x="148" y="79"/>
                  <a:pt x="148" y="79"/>
                </a:cubicBezTo>
                <a:cubicBezTo>
                  <a:pt x="148" y="79"/>
                  <a:pt x="148" y="80"/>
                  <a:pt x="148" y="80"/>
                </a:cubicBezTo>
                <a:cubicBezTo>
                  <a:pt x="148" y="81"/>
                  <a:pt x="148" y="81"/>
                  <a:pt x="149" y="80"/>
                </a:cubicBezTo>
                <a:cubicBezTo>
                  <a:pt x="149" y="80"/>
                  <a:pt x="149" y="80"/>
                  <a:pt x="149" y="80"/>
                </a:cubicBezTo>
                <a:cubicBezTo>
                  <a:pt x="150" y="80"/>
                  <a:pt x="151" y="79"/>
                  <a:pt x="151" y="79"/>
                </a:cubicBezTo>
                <a:cubicBezTo>
                  <a:pt x="151" y="78"/>
                  <a:pt x="150" y="77"/>
                  <a:pt x="150" y="77"/>
                </a:cubicBezTo>
                <a:close/>
                <a:moveTo>
                  <a:pt x="444" y="115"/>
                </a:moveTo>
                <a:cubicBezTo>
                  <a:pt x="443" y="114"/>
                  <a:pt x="442" y="113"/>
                  <a:pt x="441" y="113"/>
                </a:cubicBezTo>
                <a:cubicBezTo>
                  <a:pt x="441" y="113"/>
                  <a:pt x="440" y="113"/>
                  <a:pt x="440" y="113"/>
                </a:cubicBezTo>
                <a:cubicBezTo>
                  <a:pt x="440" y="113"/>
                  <a:pt x="440" y="114"/>
                  <a:pt x="441" y="114"/>
                </a:cubicBezTo>
                <a:cubicBezTo>
                  <a:pt x="441" y="115"/>
                  <a:pt x="443" y="115"/>
                  <a:pt x="444" y="116"/>
                </a:cubicBezTo>
                <a:cubicBezTo>
                  <a:pt x="444" y="116"/>
                  <a:pt x="444" y="115"/>
                  <a:pt x="444" y="115"/>
                </a:cubicBezTo>
                <a:cubicBezTo>
                  <a:pt x="444" y="115"/>
                  <a:pt x="445" y="115"/>
                  <a:pt x="444" y="115"/>
                </a:cubicBezTo>
                <a:close/>
                <a:moveTo>
                  <a:pt x="451" y="80"/>
                </a:moveTo>
                <a:cubicBezTo>
                  <a:pt x="451" y="81"/>
                  <a:pt x="451" y="81"/>
                  <a:pt x="451" y="81"/>
                </a:cubicBezTo>
                <a:cubicBezTo>
                  <a:pt x="452" y="82"/>
                  <a:pt x="452" y="82"/>
                  <a:pt x="452" y="81"/>
                </a:cubicBezTo>
                <a:cubicBezTo>
                  <a:pt x="453" y="81"/>
                  <a:pt x="454" y="80"/>
                  <a:pt x="454" y="79"/>
                </a:cubicBezTo>
                <a:cubicBezTo>
                  <a:pt x="455" y="78"/>
                  <a:pt x="454" y="78"/>
                  <a:pt x="454" y="78"/>
                </a:cubicBezTo>
                <a:cubicBezTo>
                  <a:pt x="453" y="79"/>
                  <a:pt x="452" y="79"/>
                  <a:pt x="451" y="80"/>
                </a:cubicBezTo>
                <a:close/>
                <a:moveTo>
                  <a:pt x="442" y="74"/>
                </a:moveTo>
                <a:cubicBezTo>
                  <a:pt x="442" y="74"/>
                  <a:pt x="441" y="74"/>
                  <a:pt x="441" y="74"/>
                </a:cubicBezTo>
                <a:cubicBezTo>
                  <a:pt x="441" y="73"/>
                  <a:pt x="440" y="73"/>
                  <a:pt x="440" y="74"/>
                </a:cubicBezTo>
                <a:cubicBezTo>
                  <a:pt x="440" y="74"/>
                  <a:pt x="440" y="74"/>
                  <a:pt x="440" y="75"/>
                </a:cubicBezTo>
                <a:cubicBezTo>
                  <a:pt x="440" y="76"/>
                  <a:pt x="441" y="75"/>
                  <a:pt x="442" y="75"/>
                </a:cubicBezTo>
                <a:cubicBezTo>
                  <a:pt x="442" y="75"/>
                  <a:pt x="443" y="76"/>
                  <a:pt x="443" y="75"/>
                </a:cubicBezTo>
                <a:cubicBezTo>
                  <a:pt x="444" y="74"/>
                  <a:pt x="442" y="75"/>
                  <a:pt x="442" y="74"/>
                </a:cubicBezTo>
                <a:close/>
                <a:moveTo>
                  <a:pt x="493" y="91"/>
                </a:moveTo>
                <a:cubicBezTo>
                  <a:pt x="494" y="93"/>
                  <a:pt x="493" y="94"/>
                  <a:pt x="493" y="95"/>
                </a:cubicBezTo>
                <a:cubicBezTo>
                  <a:pt x="493" y="94"/>
                  <a:pt x="494" y="93"/>
                  <a:pt x="495" y="93"/>
                </a:cubicBezTo>
                <a:cubicBezTo>
                  <a:pt x="495" y="93"/>
                  <a:pt x="495" y="92"/>
                  <a:pt x="495" y="92"/>
                </a:cubicBezTo>
                <a:cubicBezTo>
                  <a:pt x="494" y="92"/>
                  <a:pt x="494" y="91"/>
                  <a:pt x="493" y="91"/>
                </a:cubicBezTo>
                <a:cubicBezTo>
                  <a:pt x="493" y="91"/>
                  <a:pt x="493" y="91"/>
                  <a:pt x="493" y="91"/>
                </a:cubicBezTo>
                <a:close/>
                <a:moveTo>
                  <a:pt x="213" y="36"/>
                </a:moveTo>
                <a:cubicBezTo>
                  <a:pt x="213" y="36"/>
                  <a:pt x="213" y="35"/>
                  <a:pt x="213" y="35"/>
                </a:cubicBezTo>
                <a:cubicBezTo>
                  <a:pt x="213" y="35"/>
                  <a:pt x="212" y="34"/>
                  <a:pt x="212" y="35"/>
                </a:cubicBezTo>
                <a:cubicBezTo>
                  <a:pt x="211" y="35"/>
                  <a:pt x="211" y="35"/>
                  <a:pt x="211" y="36"/>
                </a:cubicBezTo>
                <a:cubicBezTo>
                  <a:pt x="211" y="36"/>
                  <a:pt x="211" y="37"/>
                  <a:pt x="211" y="37"/>
                </a:cubicBezTo>
                <a:cubicBezTo>
                  <a:pt x="212" y="37"/>
                  <a:pt x="212" y="37"/>
                  <a:pt x="213" y="36"/>
                </a:cubicBezTo>
                <a:close/>
                <a:moveTo>
                  <a:pt x="209" y="34"/>
                </a:moveTo>
                <a:cubicBezTo>
                  <a:pt x="209" y="34"/>
                  <a:pt x="210" y="35"/>
                  <a:pt x="210" y="35"/>
                </a:cubicBezTo>
                <a:cubicBezTo>
                  <a:pt x="211" y="34"/>
                  <a:pt x="212" y="34"/>
                  <a:pt x="211" y="33"/>
                </a:cubicBezTo>
                <a:cubicBezTo>
                  <a:pt x="211" y="33"/>
                  <a:pt x="210" y="32"/>
                  <a:pt x="210" y="33"/>
                </a:cubicBezTo>
                <a:cubicBezTo>
                  <a:pt x="209" y="33"/>
                  <a:pt x="208" y="33"/>
                  <a:pt x="209" y="34"/>
                </a:cubicBezTo>
                <a:close/>
                <a:moveTo>
                  <a:pt x="445" y="102"/>
                </a:moveTo>
                <a:cubicBezTo>
                  <a:pt x="444" y="102"/>
                  <a:pt x="444" y="102"/>
                  <a:pt x="444" y="102"/>
                </a:cubicBezTo>
                <a:cubicBezTo>
                  <a:pt x="444" y="103"/>
                  <a:pt x="444" y="103"/>
                  <a:pt x="445" y="103"/>
                </a:cubicBezTo>
                <a:cubicBezTo>
                  <a:pt x="445" y="103"/>
                  <a:pt x="445" y="103"/>
                  <a:pt x="446" y="103"/>
                </a:cubicBezTo>
                <a:cubicBezTo>
                  <a:pt x="446" y="102"/>
                  <a:pt x="445" y="102"/>
                  <a:pt x="445" y="102"/>
                </a:cubicBezTo>
                <a:close/>
                <a:moveTo>
                  <a:pt x="212" y="56"/>
                </a:moveTo>
                <a:cubicBezTo>
                  <a:pt x="212" y="56"/>
                  <a:pt x="211" y="56"/>
                  <a:pt x="211" y="57"/>
                </a:cubicBezTo>
                <a:cubicBezTo>
                  <a:pt x="211" y="57"/>
                  <a:pt x="212" y="58"/>
                  <a:pt x="213" y="58"/>
                </a:cubicBezTo>
                <a:cubicBezTo>
                  <a:pt x="213" y="57"/>
                  <a:pt x="213" y="57"/>
                  <a:pt x="213" y="56"/>
                </a:cubicBezTo>
                <a:cubicBezTo>
                  <a:pt x="213" y="56"/>
                  <a:pt x="213" y="56"/>
                  <a:pt x="213" y="56"/>
                </a:cubicBezTo>
                <a:cubicBezTo>
                  <a:pt x="213" y="56"/>
                  <a:pt x="213" y="56"/>
                  <a:pt x="213" y="56"/>
                </a:cubicBezTo>
                <a:cubicBezTo>
                  <a:pt x="213" y="55"/>
                  <a:pt x="213" y="55"/>
                  <a:pt x="212" y="56"/>
                </a:cubicBezTo>
                <a:close/>
                <a:moveTo>
                  <a:pt x="189" y="63"/>
                </a:moveTo>
                <a:cubicBezTo>
                  <a:pt x="189" y="63"/>
                  <a:pt x="189" y="63"/>
                  <a:pt x="189" y="63"/>
                </a:cubicBezTo>
                <a:cubicBezTo>
                  <a:pt x="189" y="63"/>
                  <a:pt x="189" y="63"/>
                  <a:pt x="189" y="63"/>
                </a:cubicBezTo>
                <a:cubicBezTo>
                  <a:pt x="189" y="63"/>
                  <a:pt x="189" y="64"/>
                  <a:pt x="188" y="64"/>
                </a:cubicBezTo>
                <a:cubicBezTo>
                  <a:pt x="187" y="64"/>
                  <a:pt x="187" y="64"/>
                  <a:pt x="188" y="65"/>
                </a:cubicBezTo>
                <a:cubicBezTo>
                  <a:pt x="189" y="66"/>
                  <a:pt x="189" y="65"/>
                  <a:pt x="189" y="64"/>
                </a:cubicBezTo>
                <a:cubicBezTo>
                  <a:pt x="189" y="64"/>
                  <a:pt x="189" y="64"/>
                  <a:pt x="189" y="64"/>
                </a:cubicBezTo>
                <a:cubicBezTo>
                  <a:pt x="189" y="64"/>
                  <a:pt x="189" y="64"/>
                  <a:pt x="189" y="64"/>
                </a:cubicBezTo>
                <a:cubicBezTo>
                  <a:pt x="190" y="64"/>
                  <a:pt x="190" y="63"/>
                  <a:pt x="189" y="63"/>
                </a:cubicBezTo>
                <a:close/>
                <a:moveTo>
                  <a:pt x="429" y="96"/>
                </a:moveTo>
                <a:cubicBezTo>
                  <a:pt x="429" y="97"/>
                  <a:pt x="428" y="97"/>
                  <a:pt x="429" y="98"/>
                </a:cubicBezTo>
                <a:cubicBezTo>
                  <a:pt x="429" y="98"/>
                  <a:pt x="429" y="98"/>
                  <a:pt x="430" y="98"/>
                </a:cubicBezTo>
                <a:cubicBezTo>
                  <a:pt x="430" y="98"/>
                  <a:pt x="430" y="98"/>
                  <a:pt x="430" y="98"/>
                </a:cubicBezTo>
                <a:cubicBezTo>
                  <a:pt x="430" y="98"/>
                  <a:pt x="431" y="97"/>
                  <a:pt x="431" y="97"/>
                </a:cubicBezTo>
                <a:cubicBezTo>
                  <a:pt x="430" y="96"/>
                  <a:pt x="430" y="96"/>
                  <a:pt x="429" y="96"/>
                </a:cubicBezTo>
                <a:close/>
                <a:moveTo>
                  <a:pt x="171" y="67"/>
                </a:moveTo>
                <a:cubicBezTo>
                  <a:pt x="171" y="67"/>
                  <a:pt x="170" y="67"/>
                  <a:pt x="170" y="66"/>
                </a:cubicBezTo>
                <a:cubicBezTo>
                  <a:pt x="169" y="66"/>
                  <a:pt x="169" y="66"/>
                  <a:pt x="169" y="66"/>
                </a:cubicBezTo>
                <a:cubicBezTo>
                  <a:pt x="169" y="66"/>
                  <a:pt x="169" y="67"/>
                  <a:pt x="169" y="67"/>
                </a:cubicBezTo>
                <a:cubicBezTo>
                  <a:pt x="169" y="68"/>
                  <a:pt x="170" y="68"/>
                  <a:pt x="171" y="67"/>
                </a:cubicBezTo>
                <a:close/>
                <a:moveTo>
                  <a:pt x="222" y="73"/>
                </a:moveTo>
                <a:cubicBezTo>
                  <a:pt x="221" y="73"/>
                  <a:pt x="221" y="73"/>
                  <a:pt x="221" y="73"/>
                </a:cubicBezTo>
                <a:cubicBezTo>
                  <a:pt x="221" y="74"/>
                  <a:pt x="222" y="75"/>
                  <a:pt x="222" y="75"/>
                </a:cubicBezTo>
                <a:cubicBezTo>
                  <a:pt x="222" y="75"/>
                  <a:pt x="223" y="75"/>
                  <a:pt x="223" y="74"/>
                </a:cubicBezTo>
                <a:cubicBezTo>
                  <a:pt x="223" y="74"/>
                  <a:pt x="222" y="73"/>
                  <a:pt x="222" y="73"/>
                </a:cubicBezTo>
                <a:close/>
                <a:moveTo>
                  <a:pt x="516" y="111"/>
                </a:moveTo>
                <a:cubicBezTo>
                  <a:pt x="516" y="111"/>
                  <a:pt x="517" y="111"/>
                  <a:pt x="517" y="111"/>
                </a:cubicBezTo>
                <a:cubicBezTo>
                  <a:pt x="517" y="110"/>
                  <a:pt x="516" y="110"/>
                  <a:pt x="516" y="110"/>
                </a:cubicBezTo>
                <a:cubicBezTo>
                  <a:pt x="515" y="110"/>
                  <a:pt x="515" y="110"/>
                  <a:pt x="515" y="111"/>
                </a:cubicBezTo>
                <a:cubicBezTo>
                  <a:pt x="515" y="111"/>
                  <a:pt x="515" y="111"/>
                  <a:pt x="516" y="111"/>
                </a:cubicBezTo>
                <a:close/>
                <a:moveTo>
                  <a:pt x="221" y="83"/>
                </a:moveTo>
                <a:cubicBezTo>
                  <a:pt x="221" y="83"/>
                  <a:pt x="220" y="83"/>
                  <a:pt x="220" y="84"/>
                </a:cubicBezTo>
                <a:cubicBezTo>
                  <a:pt x="220" y="84"/>
                  <a:pt x="220" y="84"/>
                  <a:pt x="221" y="84"/>
                </a:cubicBezTo>
                <a:cubicBezTo>
                  <a:pt x="221" y="84"/>
                  <a:pt x="221" y="84"/>
                  <a:pt x="221" y="84"/>
                </a:cubicBezTo>
                <a:cubicBezTo>
                  <a:pt x="221" y="83"/>
                  <a:pt x="221" y="83"/>
                  <a:pt x="221" y="83"/>
                </a:cubicBezTo>
                <a:close/>
                <a:moveTo>
                  <a:pt x="180" y="67"/>
                </a:moveTo>
                <a:cubicBezTo>
                  <a:pt x="180" y="67"/>
                  <a:pt x="180" y="67"/>
                  <a:pt x="180" y="68"/>
                </a:cubicBezTo>
                <a:cubicBezTo>
                  <a:pt x="180" y="68"/>
                  <a:pt x="180" y="68"/>
                  <a:pt x="180" y="68"/>
                </a:cubicBezTo>
                <a:cubicBezTo>
                  <a:pt x="181" y="68"/>
                  <a:pt x="180" y="68"/>
                  <a:pt x="181" y="67"/>
                </a:cubicBezTo>
                <a:cubicBezTo>
                  <a:pt x="181" y="67"/>
                  <a:pt x="181" y="67"/>
                  <a:pt x="180" y="67"/>
                </a:cubicBezTo>
                <a:close/>
                <a:moveTo>
                  <a:pt x="197" y="61"/>
                </a:moveTo>
                <a:cubicBezTo>
                  <a:pt x="197" y="61"/>
                  <a:pt x="198" y="62"/>
                  <a:pt x="198" y="62"/>
                </a:cubicBezTo>
                <a:cubicBezTo>
                  <a:pt x="198" y="62"/>
                  <a:pt x="199" y="61"/>
                  <a:pt x="199" y="61"/>
                </a:cubicBezTo>
                <a:cubicBezTo>
                  <a:pt x="199" y="61"/>
                  <a:pt x="198" y="60"/>
                  <a:pt x="198" y="60"/>
                </a:cubicBezTo>
                <a:cubicBezTo>
                  <a:pt x="198" y="60"/>
                  <a:pt x="197" y="61"/>
                  <a:pt x="197" y="61"/>
                </a:cubicBezTo>
                <a:close/>
                <a:moveTo>
                  <a:pt x="183" y="24"/>
                </a:moveTo>
                <a:cubicBezTo>
                  <a:pt x="182" y="25"/>
                  <a:pt x="183" y="25"/>
                  <a:pt x="183" y="26"/>
                </a:cubicBezTo>
                <a:cubicBezTo>
                  <a:pt x="184" y="25"/>
                  <a:pt x="183" y="25"/>
                  <a:pt x="183" y="24"/>
                </a:cubicBezTo>
                <a:close/>
                <a:moveTo>
                  <a:pt x="493" y="102"/>
                </a:moveTo>
                <a:cubicBezTo>
                  <a:pt x="493" y="102"/>
                  <a:pt x="493" y="103"/>
                  <a:pt x="493" y="103"/>
                </a:cubicBezTo>
                <a:cubicBezTo>
                  <a:pt x="493" y="103"/>
                  <a:pt x="493" y="102"/>
                  <a:pt x="494" y="102"/>
                </a:cubicBezTo>
                <a:cubicBezTo>
                  <a:pt x="494" y="102"/>
                  <a:pt x="494" y="101"/>
                  <a:pt x="493" y="101"/>
                </a:cubicBezTo>
                <a:cubicBezTo>
                  <a:pt x="493" y="101"/>
                  <a:pt x="493" y="102"/>
                  <a:pt x="493" y="102"/>
                </a:cubicBezTo>
                <a:close/>
                <a:moveTo>
                  <a:pt x="186" y="61"/>
                </a:moveTo>
                <a:cubicBezTo>
                  <a:pt x="186" y="62"/>
                  <a:pt x="186" y="62"/>
                  <a:pt x="186" y="62"/>
                </a:cubicBezTo>
                <a:cubicBezTo>
                  <a:pt x="187" y="63"/>
                  <a:pt x="188" y="62"/>
                  <a:pt x="188" y="61"/>
                </a:cubicBezTo>
                <a:cubicBezTo>
                  <a:pt x="188" y="61"/>
                  <a:pt x="188" y="60"/>
                  <a:pt x="187" y="59"/>
                </a:cubicBezTo>
                <a:cubicBezTo>
                  <a:pt x="186" y="58"/>
                  <a:pt x="186" y="59"/>
                  <a:pt x="185" y="59"/>
                </a:cubicBezTo>
                <a:cubicBezTo>
                  <a:pt x="185" y="60"/>
                  <a:pt x="185" y="60"/>
                  <a:pt x="185" y="61"/>
                </a:cubicBezTo>
                <a:cubicBezTo>
                  <a:pt x="185" y="61"/>
                  <a:pt x="185" y="61"/>
                  <a:pt x="185" y="61"/>
                </a:cubicBezTo>
                <a:cubicBezTo>
                  <a:pt x="184" y="62"/>
                  <a:pt x="184" y="63"/>
                  <a:pt x="184" y="64"/>
                </a:cubicBezTo>
                <a:cubicBezTo>
                  <a:pt x="183" y="65"/>
                  <a:pt x="184" y="66"/>
                  <a:pt x="185" y="66"/>
                </a:cubicBezTo>
                <a:cubicBezTo>
                  <a:pt x="186" y="67"/>
                  <a:pt x="186" y="66"/>
                  <a:pt x="186" y="65"/>
                </a:cubicBezTo>
                <a:cubicBezTo>
                  <a:pt x="187" y="65"/>
                  <a:pt x="185" y="65"/>
                  <a:pt x="186" y="64"/>
                </a:cubicBezTo>
                <a:cubicBezTo>
                  <a:pt x="186" y="63"/>
                  <a:pt x="186" y="62"/>
                  <a:pt x="186" y="62"/>
                </a:cubicBezTo>
                <a:cubicBezTo>
                  <a:pt x="185" y="61"/>
                  <a:pt x="186" y="61"/>
                  <a:pt x="186" y="61"/>
                </a:cubicBezTo>
                <a:close/>
                <a:moveTo>
                  <a:pt x="186" y="64"/>
                </a:moveTo>
                <a:cubicBezTo>
                  <a:pt x="186" y="64"/>
                  <a:pt x="186" y="64"/>
                  <a:pt x="186" y="64"/>
                </a:cubicBezTo>
                <a:cubicBezTo>
                  <a:pt x="186" y="64"/>
                  <a:pt x="186" y="64"/>
                  <a:pt x="186" y="64"/>
                </a:cubicBezTo>
                <a:close/>
                <a:moveTo>
                  <a:pt x="450" y="145"/>
                </a:moveTo>
                <a:cubicBezTo>
                  <a:pt x="450" y="145"/>
                  <a:pt x="450" y="145"/>
                  <a:pt x="450" y="145"/>
                </a:cubicBezTo>
                <a:cubicBezTo>
                  <a:pt x="450" y="146"/>
                  <a:pt x="450" y="146"/>
                  <a:pt x="450" y="146"/>
                </a:cubicBezTo>
                <a:cubicBezTo>
                  <a:pt x="451" y="146"/>
                  <a:pt x="451" y="146"/>
                  <a:pt x="451" y="146"/>
                </a:cubicBezTo>
                <a:cubicBezTo>
                  <a:pt x="450" y="146"/>
                  <a:pt x="451" y="145"/>
                  <a:pt x="450" y="145"/>
                </a:cubicBezTo>
                <a:close/>
                <a:moveTo>
                  <a:pt x="485" y="133"/>
                </a:moveTo>
                <a:cubicBezTo>
                  <a:pt x="485" y="133"/>
                  <a:pt x="485" y="133"/>
                  <a:pt x="485" y="133"/>
                </a:cubicBezTo>
                <a:cubicBezTo>
                  <a:pt x="485" y="133"/>
                  <a:pt x="485" y="133"/>
                  <a:pt x="485" y="133"/>
                </a:cubicBezTo>
                <a:cubicBezTo>
                  <a:pt x="485" y="133"/>
                  <a:pt x="485" y="132"/>
                  <a:pt x="485" y="132"/>
                </a:cubicBezTo>
                <a:cubicBezTo>
                  <a:pt x="485" y="131"/>
                  <a:pt x="485" y="130"/>
                  <a:pt x="485" y="130"/>
                </a:cubicBezTo>
                <a:cubicBezTo>
                  <a:pt x="483" y="130"/>
                  <a:pt x="484" y="131"/>
                  <a:pt x="484" y="132"/>
                </a:cubicBezTo>
                <a:cubicBezTo>
                  <a:pt x="484" y="133"/>
                  <a:pt x="484" y="135"/>
                  <a:pt x="485" y="136"/>
                </a:cubicBezTo>
                <a:cubicBezTo>
                  <a:pt x="485" y="135"/>
                  <a:pt x="485" y="134"/>
                  <a:pt x="485" y="133"/>
                </a:cubicBezTo>
                <a:close/>
                <a:moveTo>
                  <a:pt x="546" y="146"/>
                </a:moveTo>
                <a:cubicBezTo>
                  <a:pt x="546" y="146"/>
                  <a:pt x="546" y="146"/>
                  <a:pt x="546" y="146"/>
                </a:cubicBezTo>
                <a:cubicBezTo>
                  <a:pt x="546" y="146"/>
                  <a:pt x="546" y="145"/>
                  <a:pt x="545" y="145"/>
                </a:cubicBezTo>
                <a:cubicBezTo>
                  <a:pt x="544" y="144"/>
                  <a:pt x="543" y="144"/>
                  <a:pt x="542" y="145"/>
                </a:cubicBezTo>
                <a:cubicBezTo>
                  <a:pt x="541" y="145"/>
                  <a:pt x="541" y="145"/>
                  <a:pt x="540" y="145"/>
                </a:cubicBezTo>
                <a:cubicBezTo>
                  <a:pt x="539" y="144"/>
                  <a:pt x="540" y="144"/>
                  <a:pt x="540" y="143"/>
                </a:cubicBezTo>
                <a:cubicBezTo>
                  <a:pt x="540" y="143"/>
                  <a:pt x="540" y="143"/>
                  <a:pt x="540" y="143"/>
                </a:cubicBezTo>
                <a:cubicBezTo>
                  <a:pt x="540" y="143"/>
                  <a:pt x="540" y="143"/>
                  <a:pt x="540" y="143"/>
                </a:cubicBezTo>
                <a:cubicBezTo>
                  <a:pt x="540" y="143"/>
                  <a:pt x="540" y="142"/>
                  <a:pt x="540" y="141"/>
                </a:cubicBezTo>
                <a:cubicBezTo>
                  <a:pt x="539" y="140"/>
                  <a:pt x="539" y="139"/>
                  <a:pt x="538" y="138"/>
                </a:cubicBezTo>
                <a:cubicBezTo>
                  <a:pt x="538" y="138"/>
                  <a:pt x="537" y="138"/>
                  <a:pt x="537" y="138"/>
                </a:cubicBezTo>
                <a:cubicBezTo>
                  <a:pt x="537" y="139"/>
                  <a:pt x="537" y="141"/>
                  <a:pt x="536" y="142"/>
                </a:cubicBezTo>
                <a:cubicBezTo>
                  <a:pt x="536" y="142"/>
                  <a:pt x="536" y="142"/>
                  <a:pt x="536" y="142"/>
                </a:cubicBezTo>
                <a:cubicBezTo>
                  <a:pt x="534" y="142"/>
                  <a:pt x="534" y="143"/>
                  <a:pt x="534" y="145"/>
                </a:cubicBezTo>
                <a:cubicBezTo>
                  <a:pt x="534" y="145"/>
                  <a:pt x="534" y="145"/>
                  <a:pt x="534" y="145"/>
                </a:cubicBezTo>
                <a:cubicBezTo>
                  <a:pt x="534" y="145"/>
                  <a:pt x="534" y="145"/>
                  <a:pt x="534" y="145"/>
                </a:cubicBezTo>
                <a:cubicBezTo>
                  <a:pt x="534" y="145"/>
                  <a:pt x="534" y="145"/>
                  <a:pt x="534" y="145"/>
                </a:cubicBezTo>
                <a:cubicBezTo>
                  <a:pt x="534" y="145"/>
                  <a:pt x="534" y="145"/>
                  <a:pt x="534" y="145"/>
                </a:cubicBezTo>
                <a:cubicBezTo>
                  <a:pt x="534" y="146"/>
                  <a:pt x="534" y="146"/>
                  <a:pt x="535" y="147"/>
                </a:cubicBezTo>
                <a:cubicBezTo>
                  <a:pt x="536" y="147"/>
                  <a:pt x="536" y="148"/>
                  <a:pt x="537" y="149"/>
                </a:cubicBezTo>
                <a:cubicBezTo>
                  <a:pt x="538" y="150"/>
                  <a:pt x="540" y="149"/>
                  <a:pt x="541" y="150"/>
                </a:cubicBezTo>
                <a:cubicBezTo>
                  <a:pt x="541" y="150"/>
                  <a:pt x="541" y="150"/>
                  <a:pt x="541" y="150"/>
                </a:cubicBezTo>
                <a:cubicBezTo>
                  <a:pt x="541" y="150"/>
                  <a:pt x="541" y="150"/>
                  <a:pt x="541" y="150"/>
                </a:cubicBezTo>
                <a:cubicBezTo>
                  <a:pt x="541" y="150"/>
                  <a:pt x="541" y="150"/>
                  <a:pt x="541" y="150"/>
                </a:cubicBezTo>
                <a:cubicBezTo>
                  <a:pt x="541" y="150"/>
                  <a:pt x="542" y="150"/>
                  <a:pt x="542" y="150"/>
                </a:cubicBezTo>
                <a:cubicBezTo>
                  <a:pt x="542" y="150"/>
                  <a:pt x="542" y="150"/>
                  <a:pt x="542" y="150"/>
                </a:cubicBezTo>
                <a:cubicBezTo>
                  <a:pt x="542" y="150"/>
                  <a:pt x="542" y="150"/>
                  <a:pt x="542" y="150"/>
                </a:cubicBezTo>
                <a:cubicBezTo>
                  <a:pt x="543" y="150"/>
                  <a:pt x="543" y="151"/>
                  <a:pt x="544" y="151"/>
                </a:cubicBezTo>
                <a:cubicBezTo>
                  <a:pt x="545" y="151"/>
                  <a:pt x="545" y="150"/>
                  <a:pt x="546" y="149"/>
                </a:cubicBezTo>
                <a:cubicBezTo>
                  <a:pt x="546" y="149"/>
                  <a:pt x="546" y="149"/>
                  <a:pt x="546" y="148"/>
                </a:cubicBezTo>
                <a:cubicBezTo>
                  <a:pt x="546" y="148"/>
                  <a:pt x="546" y="148"/>
                  <a:pt x="546" y="148"/>
                </a:cubicBezTo>
                <a:cubicBezTo>
                  <a:pt x="547" y="148"/>
                  <a:pt x="547" y="147"/>
                  <a:pt x="546" y="146"/>
                </a:cubicBezTo>
                <a:close/>
                <a:moveTo>
                  <a:pt x="210" y="16"/>
                </a:moveTo>
                <a:cubicBezTo>
                  <a:pt x="210" y="16"/>
                  <a:pt x="209" y="16"/>
                  <a:pt x="209" y="16"/>
                </a:cubicBezTo>
                <a:cubicBezTo>
                  <a:pt x="209" y="16"/>
                  <a:pt x="210" y="16"/>
                  <a:pt x="210" y="16"/>
                </a:cubicBezTo>
                <a:cubicBezTo>
                  <a:pt x="210" y="16"/>
                  <a:pt x="210" y="16"/>
                  <a:pt x="210" y="16"/>
                </a:cubicBezTo>
                <a:cubicBezTo>
                  <a:pt x="210" y="16"/>
                  <a:pt x="210" y="15"/>
                  <a:pt x="210" y="16"/>
                </a:cubicBezTo>
                <a:close/>
                <a:moveTo>
                  <a:pt x="235" y="11"/>
                </a:moveTo>
                <a:cubicBezTo>
                  <a:pt x="235" y="11"/>
                  <a:pt x="235" y="11"/>
                  <a:pt x="235" y="11"/>
                </a:cubicBezTo>
                <a:cubicBezTo>
                  <a:pt x="235" y="11"/>
                  <a:pt x="235" y="11"/>
                  <a:pt x="235" y="11"/>
                </a:cubicBezTo>
                <a:cubicBezTo>
                  <a:pt x="234" y="11"/>
                  <a:pt x="234" y="11"/>
                  <a:pt x="234" y="11"/>
                </a:cubicBezTo>
                <a:cubicBezTo>
                  <a:pt x="234" y="11"/>
                  <a:pt x="234" y="11"/>
                  <a:pt x="235" y="11"/>
                </a:cubicBezTo>
                <a:close/>
                <a:moveTo>
                  <a:pt x="443" y="79"/>
                </a:moveTo>
                <a:cubicBezTo>
                  <a:pt x="443" y="79"/>
                  <a:pt x="443" y="79"/>
                  <a:pt x="443" y="79"/>
                </a:cubicBezTo>
                <a:cubicBezTo>
                  <a:pt x="443" y="79"/>
                  <a:pt x="444" y="79"/>
                  <a:pt x="444" y="78"/>
                </a:cubicBezTo>
                <a:cubicBezTo>
                  <a:pt x="444" y="78"/>
                  <a:pt x="443" y="78"/>
                  <a:pt x="443" y="78"/>
                </a:cubicBezTo>
                <a:cubicBezTo>
                  <a:pt x="443" y="78"/>
                  <a:pt x="443" y="78"/>
                  <a:pt x="443" y="79"/>
                </a:cubicBezTo>
                <a:close/>
                <a:moveTo>
                  <a:pt x="184" y="27"/>
                </a:moveTo>
                <a:cubicBezTo>
                  <a:pt x="184" y="27"/>
                  <a:pt x="184" y="27"/>
                  <a:pt x="184" y="27"/>
                </a:cubicBezTo>
                <a:cubicBezTo>
                  <a:pt x="184" y="27"/>
                  <a:pt x="184" y="27"/>
                  <a:pt x="184" y="27"/>
                </a:cubicBezTo>
                <a:cubicBezTo>
                  <a:pt x="183" y="26"/>
                  <a:pt x="183" y="27"/>
                  <a:pt x="183" y="27"/>
                </a:cubicBezTo>
                <a:cubicBezTo>
                  <a:pt x="183" y="27"/>
                  <a:pt x="184" y="27"/>
                  <a:pt x="184" y="27"/>
                </a:cubicBezTo>
                <a:close/>
                <a:moveTo>
                  <a:pt x="182" y="36"/>
                </a:moveTo>
                <a:cubicBezTo>
                  <a:pt x="183" y="36"/>
                  <a:pt x="183" y="35"/>
                  <a:pt x="183" y="35"/>
                </a:cubicBezTo>
                <a:cubicBezTo>
                  <a:pt x="183" y="35"/>
                  <a:pt x="183" y="35"/>
                  <a:pt x="182" y="35"/>
                </a:cubicBezTo>
                <a:cubicBezTo>
                  <a:pt x="182" y="35"/>
                  <a:pt x="182" y="35"/>
                  <a:pt x="182" y="35"/>
                </a:cubicBezTo>
                <a:cubicBezTo>
                  <a:pt x="182" y="35"/>
                  <a:pt x="182" y="36"/>
                  <a:pt x="182" y="36"/>
                </a:cubicBezTo>
                <a:close/>
                <a:moveTo>
                  <a:pt x="466" y="75"/>
                </a:moveTo>
                <a:cubicBezTo>
                  <a:pt x="466" y="75"/>
                  <a:pt x="466" y="75"/>
                  <a:pt x="466" y="75"/>
                </a:cubicBezTo>
                <a:cubicBezTo>
                  <a:pt x="466" y="75"/>
                  <a:pt x="466" y="75"/>
                  <a:pt x="466" y="75"/>
                </a:cubicBezTo>
                <a:cubicBezTo>
                  <a:pt x="466" y="75"/>
                  <a:pt x="466" y="75"/>
                  <a:pt x="466" y="75"/>
                </a:cubicBezTo>
                <a:cubicBezTo>
                  <a:pt x="466" y="75"/>
                  <a:pt x="466" y="74"/>
                  <a:pt x="466" y="75"/>
                </a:cubicBezTo>
                <a:close/>
                <a:moveTo>
                  <a:pt x="214" y="46"/>
                </a:moveTo>
                <a:cubicBezTo>
                  <a:pt x="214" y="46"/>
                  <a:pt x="214" y="46"/>
                  <a:pt x="214" y="46"/>
                </a:cubicBezTo>
                <a:cubicBezTo>
                  <a:pt x="214" y="46"/>
                  <a:pt x="214" y="44"/>
                  <a:pt x="213" y="44"/>
                </a:cubicBezTo>
                <a:cubicBezTo>
                  <a:pt x="211" y="45"/>
                  <a:pt x="209" y="45"/>
                  <a:pt x="208" y="47"/>
                </a:cubicBezTo>
                <a:cubicBezTo>
                  <a:pt x="208" y="47"/>
                  <a:pt x="208" y="47"/>
                  <a:pt x="208" y="48"/>
                </a:cubicBezTo>
                <a:cubicBezTo>
                  <a:pt x="207" y="48"/>
                  <a:pt x="207" y="49"/>
                  <a:pt x="208" y="50"/>
                </a:cubicBezTo>
                <a:cubicBezTo>
                  <a:pt x="208" y="50"/>
                  <a:pt x="209" y="50"/>
                  <a:pt x="209" y="50"/>
                </a:cubicBezTo>
                <a:cubicBezTo>
                  <a:pt x="211" y="52"/>
                  <a:pt x="211" y="51"/>
                  <a:pt x="212" y="50"/>
                </a:cubicBezTo>
                <a:cubicBezTo>
                  <a:pt x="213" y="50"/>
                  <a:pt x="214" y="50"/>
                  <a:pt x="214" y="49"/>
                </a:cubicBezTo>
                <a:cubicBezTo>
                  <a:pt x="214" y="49"/>
                  <a:pt x="214" y="49"/>
                  <a:pt x="214" y="49"/>
                </a:cubicBezTo>
                <a:cubicBezTo>
                  <a:pt x="214" y="49"/>
                  <a:pt x="214" y="49"/>
                  <a:pt x="214" y="49"/>
                </a:cubicBezTo>
                <a:cubicBezTo>
                  <a:pt x="214" y="49"/>
                  <a:pt x="214" y="48"/>
                  <a:pt x="214" y="48"/>
                </a:cubicBezTo>
                <a:cubicBezTo>
                  <a:pt x="215" y="47"/>
                  <a:pt x="215" y="47"/>
                  <a:pt x="214" y="46"/>
                </a:cubicBezTo>
                <a:close/>
                <a:moveTo>
                  <a:pt x="210" y="30"/>
                </a:moveTo>
                <a:cubicBezTo>
                  <a:pt x="210" y="30"/>
                  <a:pt x="210" y="30"/>
                  <a:pt x="210" y="30"/>
                </a:cubicBezTo>
                <a:cubicBezTo>
                  <a:pt x="209" y="30"/>
                  <a:pt x="209" y="30"/>
                  <a:pt x="209" y="30"/>
                </a:cubicBezTo>
                <a:cubicBezTo>
                  <a:pt x="209" y="30"/>
                  <a:pt x="209" y="30"/>
                  <a:pt x="209" y="30"/>
                </a:cubicBezTo>
                <a:cubicBezTo>
                  <a:pt x="210" y="30"/>
                  <a:pt x="210" y="30"/>
                  <a:pt x="210" y="30"/>
                </a:cubicBezTo>
                <a:close/>
                <a:moveTo>
                  <a:pt x="213" y="19"/>
                </a:moveTo>
                <a:cubicBezTo>
                  <a:pt x="213" y="19"/>
                  <a:pt x="213" y="19"/>
                  <a:pt x="213" y="19"/>
                </a:cubicBezTo>
                <a:cubicBezTo>
                  <a:pt x="213" y="19"/>
                  <a:pt x="213" y="19"/>
                  <a:pt x="213" y="19"/>
                </a:cubicBezTo>
                <a:cubicBezTo>
                  <a:pt x="213" y="19"/>
                  <a:pt x="213" y="19"/>
                  <a:pt x="212" y="19"/>
                </a:cubicBezTo>
                <a:cubicBezTo>
                  <a:pt x="212" y="19"/>
                  <a:pt x="213" y="19"/>
                  <a:pt x="213" y="19"/>
                </a:cubicBezTo>
                <a:close/>
                <a:moveTo>
                  <a:pt x="516" y="113"/>
                </a:moveTo>
                <a:cubicBezTo>
                  <a:pt x="516" y="113"/>
                  <a:pt x="516" y="113"/>
                  <a:pt x="516" y="113"/>
                </a:cubicBezTo>
                <a:cubicBezTo>
                  <a:pt x="516" y="113"/>
                  <a:pt x="516" y="113"/>
                  <a:pt x="517" y="113"/>
                </a:cubicBezTo>
                <a:cubicBezTo>
                  <a:pt x="516" y="113"/>
                  <a:pt x="516" y="112"/>
                  <a:pt x="516" y="112"/>
                </a:cubicBezTo>
                <a:cubicBezTo>
                  <a:pt x="516" y="112"/>
                  <a:pt x="516" y="112"/>
                  <a:pt x="516" y="113"/>
                </a:cubicBezTo>
                <a:close/>
                <a:moveTo>
                  <a:pt x="187" y="22"/>
                </a:moveTo>
                <a:cubicBezTo>
                  <a:pt x="187" y="22"/>
                  <a:pt x="187" y="22"/>
                  <a:pt x="187" y="22"/>
                </a:cubicBezTo>
                <a:cubicBezTo>
                  <a:pt x="187" y="22"/>
                  <a:pt x="187" y="22"/>
                  <a:pt x="187" y="22"/>
                </a:cubicBezTo>
                <a:cubicBezTo>
                  <a:pt x="187" y="22"/>
                  <a:pt x="186" y="22"/>
                  <a:pt x="186" y="22"/>
                </a:cubicBezTo>
                <a:cubicBezTo>
                  <a:pt x="186" y="22"/>
                  <a:pt x="186" y="22"/>
                  <a:pt x="187" y="22"/>
                </a:cubicBezTo>
                <a:close/>
                <a:moveTo>
                  <a:pt x="433" y="37"/>
                </a:moveTo>
                <a:cubicBezTo>
                  <a:pt x="433" y="37"/>
                  <a:pt x="433" y="37"/>
                  <a:pt x="433" y="37"/>
                </a:cubicBezTo>
                <a:cubicBezTo>
                  <a:pt x="435" y="37"/>
                  <a:pt x="436" y="35"/>
                  <a:pt x="436" y="33"/>
                </a:cubicBezTo>
                <a:cubicBezTo>
                  <a:pt x="436" y="33"/>
                  <a:pt x="437" y="32"/>
                  <a:pt x="436" y="31"/>
                </a:cubicBezTo>
                <a:cubicBezTo>
                  <a:pt x="436" y="31"/>
                  <a:pt x="436" y="31"/>
                  <a:pt x="436" y="31"/>
                </a:cubicBezTo>
                <a:cubicBezTo>
                  <a:pt x="436" y="31"/>
                  <a:pt x="436" y="31"/>
                  <a:pt x="436" y="31"/>
                </a:cubicBezTo>
                <a:cubicBezTo>
                  <a:pt x="433" y="30"/>
                  <a:pt x="431" y="30"/>
                  <a:pt x="428" y="31"/>
                </a:cubicBezTo>
                <a:cubicBezTo>
                  <a:pt x="427" y="31"/>
                  <a:pt x="426" y="31"/>
                  <a:pt x="426" y="32"/>
                </a:cubicBezTo>
                <a:cubicBezTo>
                  <a:pt x="425" y="33"/>
                  <a:pt x="425" y="35"/>
                  <a:pt x="426" y="35"/>
                </a:cubicBezTo>
                <a:cubicBezTo>
                  <a:pt x="428" y="37"/>
                  <a:pt x="429" y="37"/>
                  <a:pt x="431" y="37"/>
                </a:cubicBezTo>
                <a:cubicBezTo>
                  <a:pt x="431" y="37"/>
                  <a:pt x="431" y="37"/>
                  <a:pt x="431" y="37"/>
                </a:cubicBezTo>
                <a:cubicBezTo>
                  <a:pt x="432" y="38"/>
                  <a:pt x="432" y="38"/>
                  <a:pt x="433" y="37"/>
                </a:cubicBezTo>
                <a:close/>
                <a:moveTo>
                  <a:pt x="222" y="66"/>
                </a:moveTo>
                <a:cubicBezTo>
                  <a:pt x="222" y="66"/>
                  <a:pt x="222" y="66"/>
                  <a:pt x="222" y="66"/>
                </a:cubicBezTo>
                <a:cubicBezTo>
                  <a:pt x="222" y="66"/>
                  <a:pt x="222" y="66"/>
                  <a:pt x="222" y="66"/>
                </a:cubicBezTo>
                <a:cubicBezTo>
                  <a:pt x="222" y="66"/>
                  <a:pt x="222" y="66"/>
                  <a:pt x="222" y="67"/>
                </a:cubicBezTo>
                <a:cubicBezTo>
                  <a:pt x="222" y="67"/>
                  <a:pt x="223" y="67"/>
                  <a:pt x="223" y="66"/>
                </a:cubicBezTo>
                <a:cubicBezTo>
                  <a:pt x="223" y="66"/>
                  <a:pt x="223" y="66"/>
                  <a:pt x="222" y="66"/>
                </a:cubicBezTo>
                <a:close/>
                <a:moveTo>
                  <a:pt x="213" y="69"/>
                </a:moveTo>
                <a:cubicBezTo>
                  <a:pt x="213" y="69"/>
                  <a:pt x="213" y="69"/>
                  <a:pt x="213" y="69"/>
                </a:cubicBezTo>
                <a:cubicBezTo>
                  <a:pt x="214" y="69"/>
                  <a:pt x="214" y="69"/>
                  <a:pt x="214" y="69"/>
                </a:cubicBezTo>
                <a:cubicBezTo>
                  <a:pt x="213" y="69"/>
                  <a:pt x="213" y="69"/>
                  <a:pt x="213" y="69"/>
                </a:cubicBezTo>
                <a:cubicBezTo>
                  <a:pt x="213" y="69"/>
                  <a:pt x="213" y="69"/>
                  <a:pt x="213" y="69"/>
                </a:cubicBezTo>
                <a:close/>
                <a:moveTo>
                  <a:pt x="239" y="10"/>
                </a:moveTo>
                <a:cubicBezTo>
                  <a:pt x="239" y="12"/>
                  <a:pt x="240" y="13"/>
                  <a:pt x="241" y="13"/>
                </a:cubicBezTo>
                <a:cubicBezTo>
                  <a:pt x="242" y="14"/>
                  <a:pt x="242" y="13"/>
                  <a:pt x="243" y="13"/>
                </a:cubicBezTo>
                <a:cubicBezTo>
                  <a:pt x="243" y="13"/>
                  <a:pt x="243" y="13"/>
                  <a:pt x="243" y="13"/>
                </a:cubicBezTo>
                <a:cubicBezTo>
                  <a:pt x="243" y="13"/>
                  <a:pt x="243" y="13"/>
                  <a:pt x="243" y="13"/>
                </a:cubicBezTo>
                <a:cubicBezTo>
                  <a:pt x="243" y="13"/>
                  <a:pt x="243" y="13"/>
                  <a:pt x="243" y="13"/>
                </a:cubicBezTo>
                <a:cubicBezTo>
                  <a:pt x="244" y="14"/>
                  <a:pt x="244" y="14"/>
                  <a:pt x="245" y="13"/>
                </a:cubicBezTo>
                <a:cubicBezTo>
                  <a:pt x="245" y="13"/>
                  <a:pt x="245" y="13"/>
                  <a:pt x="245" y="13"/>
                </a:cubicBezTo>
                <a:cubicBezTo>
                  <a:pt x="246" y="13"/>
                  <a:pt x="247" y="12"/>
                  <a:pt x="247" y="11"/>
                </a:cubicBezTo>
                <a:cubicBezTo>
                  <a:pt x="247" y="11"/>
                  <a:pt x="247" y="11"/>
                  <a:pt x="247" y="11"/>
                </a:cubicBezTo>
                <a:cubicBezTo>
                  <a:pt x="248" y="10"/>
                  <a:pt x="248" y="10"/>
                  <a:pt x="247" y="9"/>
                </a:cubicBezTo>
                <a:cubicBezTo>
                  <a:pt x="247" y="9"/>
                  <a:pt x="247" y="9"/>
                  <a:pt x="247" y="9"/>
                </a:cubicBezTo>
                <a:cubicBezTo>
                  <a:pt x="246" y="8"/>
                  <a:pt x="245" y="7"/>
                  <a:pt x="243" y="7"/>
                </a:cubicBezTo>
                <a:cubicBezTo>
                  <a:pt x="242" y="7"/>
                  <a:pt x="240" y="7"/>
                  <a:pt x="238" y="7"/>
                </a:cubicBezTo>
                <a:cubicBezTo>
                  <a:pt x="237" y="7"/>
                  <a:pt x="237" y="8"/>
                  <a:pt x="236" y="9"/>
                </a:cubicBezTo>
                <a:cubicBezTo>
                  <a:pt x="236" y="9"/>
                  <a:pt x="237" y="10"/>
                  <a:pt x="237" y="10"/>
                </a:cubicBezTo>
                <a:cubicBezTo>
                  <a:pt x="238" y="10"/>
                  <a:pt x="238" y="10"/>
                  <a:pt x="239" y="10"/>
                </a:cubicBezTo>
                <a:close/>
                <a:moveTo>
                  <a:pt x="215" y="75"/>
                </a:moveTo>
                <a:cubicBezTo>
                  <a:pt x="215" y="75"/>
                  <a:pt x="215" y="75"/>
                  <a:pt x="215" y="76"/>
                </a:cubicBezTo>
                <a:cubicBezTo>
                  <a:pt x="215" y="76"/>
                  <a:pt x="216" y="76"/>
                  <a:pt x="216" y="75"/>
                </a:cubicBezTo>
                <a:cubicBezTo>
                  <a:pt x="216" y="75"/>
                  <a:pt x="216" y="75"/>
                  <a:pt x="216" y="75"/>
                </a:cubicBezTo>
                <a:cubicBezTo>
                  <a:pt x="216" y="75"/>
                  <a:pt x="216" y="75"/>
                  <a:pt x="216" y="75"/>
                </a:cubicBezTo>
                <a:cubicBezTo>
                  <a:pt x="216" y="75"/>
                  <a:pt x="216" y="75"/>
                  <a:pt x="215" y="75"/>
                </a:cubicBezTo>
                <a:close/>
                <a:moveTo>
                  <a:pt x="454" y="80"/>
                </a:moveTo>
                <a:cubicBezTo>
                  <a:pt x="454" y="80"/>
                  <a:pt x="454" y="80"/>
                  <a:pt x="455" y="80"/>
                </a:cubicBezTo>
                <a:cubicBezTo>
                  <a:pt x="455" y="80"/>
                  <a:pt x="455" y="80"/>
                  <a:pt x="455" y="80"/>
                </a:cubicBezTo>
                <a:cubicBezTo>
                  <a:pt x="455" y="80"/>
                  <a:pt x="455" y="80"/>
                  <a:pt x="455" y="80"/>
                </a:cubicBezTo>
                <a:cubicBezTo>
                  <a:pt x="454" y="80"/>
                  <a:pt x="454" y="80"/>
                  <a:pt x="454" y="80"/>
                </a:cubicBezTo>
                <a:close/>
                <a:moveTo>
                  <a:pt x="201" y="67"/>
                </a:moveTo>
                <a:cubicBezTo>
                  <a:pt x="200" y="66"/>
                  <a:pt x="199" y="66"/>
                  <a:pt x="199" y="67"/>
                </a:cubicBezTo>
                <a:cubicBezTo>
                  <a:pt x="199" y="68"/>
                  <a:pt x="198" y="68"/>
                  <a:pt x="197" y="67"/>
                </a:cubicBezTo>
                <a:cubicBezTo>
                  <a:pt x="197" y="67"/>
                  <a:pt x="197" y="67"/>
                  <a:pt x="196" y="67"/>
                </a:cubicBezTo>
                <a:cubicBezTo>
                  <a:pt x="195" y="67"/>
                  <a:pt x="193" y="68"/>
                  <a:pt x="194" y="69"/>
                </a:cubicBezTo>
                <a:cubicBezTo>
                  <a:pt x="194" y="70"/>
                  <a:pt x="194" y="71"/>
                  <a:pt x="195" y="72"/>
                </a:cubicBezTo>
                <a:cubicBezTo>
                  <a:pt x="195" y="73"/>
                  <a:pt x="195" y="74"/>
                  <a:pt x="194" y="75"/>
                </a:cubicBezTo>
                <a:cubicBezTo>
                  <a:pt x="193" y="76"/>
                  <a:pt x="193" y="76"/>
                  <a:pt x="195" y="78"/>
                </a:cubicBezTo>
                <a:cubicBezTo>
                  <a:pt x="196" y="78"/>
                  <a:pt x="197" y="78"/>
                  <a:pt x="198" y="78"/>
                </a:cubicBezTo>
                <a:cubicBezTo>
                  <a:pt x="198" y="78"/>
                  <a:pt x="198" y="78"/>
                  <a:pt x="198" y="78"/>
                </a:cubicBezTo>
                <a:cubicBezTo>
                  <a:pt x="198" y="78"/>
                  <a:pt x="198" y="78"/>
                  <a:pt x="198" y="78"/>
                </a:cubicBezTo>
                <a:cubicBezTo>
                  <a:pt x="198" y="78"/>
                  <a:pt x="199" y="79"/>
                  <a:pt x="199" y="78"/>
                </a:cubicBezTo>
                <a:cubicBezTo>
                  <a:pt x="200" y="78"/>
                  <a:pt x="200" y="78"/>
                  <a:pt x="201" y="78"/>
                </a:cubicBezTo>
                <a:cubicBezTo>
                  <a:pt x="201" y="78"/>
                  <a:pt x="201" y="78"/>
                  <a:pt x="201" y="78"/>
                </a:cubicBezTo>
                <a:cubicBezTo>
                  <a:pt x="201" y="78"/>
                  <a:pt x="201" y="78"/>
                  <a:pt x="201" y="78"/>
                </a:cubicBezTo>
                <a:cubicBezTo>
                  <a:pt x="201" y="77"/>
                  <a:pt x="202" y="76"/>
                  <a:pt x="202" y="75"/>
                </a:cubicBezTo>
                <a:cubicBezTo>
                  <a:pt x="201" y="74"/>
                  <a:pt x="201" y="73"/>
                  <a:pt x="202" y="73"/>
                </a:cubicBezTo>
                <a:cubicBezTo>
                  <a:pt x="201" y="71"/>
                  <a:pt x="202" y="69"/>
                  <a:pt x="202" y="68"/>
                </a:cubicBezTo>
                <a:cubicBezTo>
                  <a:pt x="202" y="68"/>
                  <a:pt x="202" y="68"/>
                  <a:pt x="202" y="68"/>
                </a:cubicBezTo>
                <a:cubicBezTo>
                  <a:pt x="202" y="67"/>
                  <a:pt x="201" y="67"/>
                  <a:pt x="201" y="67"/>
                </a:cubicBezTo>
                <a:close/>
                <a:moveTo>
                  <a:pt x="208" y="74"/>
                </a:moveTo>
                <a:cubicBezTo>
                  <a:pt x="208" y="74"/>
                  <a:pt x="208" y="74"/>
                  <a:pt x="209" y="74"/>
                </a:cubicBezTo>
                <a:cubicBezTo>
                  <a:pt x="209" y="74"/>
                  <a:pt x="210" y="75"/>
                  <a:pt x="210" y="74"/>
                </a:cubicBezTo>
                <a:cubicBezTo>
                  <a:pt x="211" y="73"/>
                  <a:pt x="211" y="72"/>
                  <a:pt x="210" y="71"/>
                </a:cubicBezTo>
                <a:cubicBezTo>
                  <a:pt x="208" y="71"/>
                  <a:pt x="208" y="71"/>
                  <a:pt x="209" y="69"/>
                </a:cubicBezTo>
                <a:cubicBezTo>
                  <a:pt x="210" y="69"/>
                  <a:pt x="210" y="69"/>
                  <a:pt x="210" y="68"/>
                </a:cubicBezTo>
                <a:cubicBezTo>
                  <a:pt x="211" y="68"/>
                  <a:pt x="211" y="69"/>
                  <a:pt x="212" y="68"/>
                </a:cubicBezTo>
                <a:cubicBezTo>
                  <a:pt x="212" y="67"/>
                  <a:pt x="213" y="68"/>
                  <a:pt x="213" y="68"/>
                </a:cubicBezTo>
                <a:cubicBezTo>
                  <a:pt x="214" y="68"/>
                  <a:pt x="215" y="67"/>
                  <a:pt x="216" y="68"/>
                </a:cubicBezTo>
                <a:cubicBezTo>
                  <a:pt x="216" y="68"/>
                  <a:pt x="217" y="67"/>
                  <a:pt x="216" y="66"/>
                </a:cubicBezTo>
                <a:cubicBezTo>
                  <a:pt x="216" y="65"/>
                  <a:pt x="215" y="64"/>
                  <a:pt x="214" y="63"/>
                </a:cubicBezTo>
                <a:cubicBezTo>
                  <a:pt x="212" y="62"/>
                  <a:pt x="210" y="61"/>
                  <a:pt x="208" y="61"/>
                </a:cubicBezTo>
                <a:cubicBezTo>
                  <a:pt x="206" y="61"/>
                  <a:pt x="205" y="62"/>
                  <a:pt x="203" y="62"/>
                </a:cubicBezTo>
                <a:cubicBezTo>
                  <a:pt x="203" y="62"/>
                  <a:pt x="202" y="62"/>
                  <a:pt x="202" y="62"/>
                </a:cubicBezTo>
                <a:cubicBezTo>
                  <a:pt x="202" y="62"/>
                  <a:pt x="201" y="62"/>
                  <a:pt x="202" y="63"/>
                </a:cubicBezTo>
                <a:cubicBezTo>
                  <a:pt x="203" y="65"/>
                  <a:pt x="203" y="66"/>
                  <a:pt x="202" y="68"/>
                </a:cubicBezTo>
                <a:cubicBezTo>
                  <a:pt x="202" y="68"/>
                  <a:pt x="202" y="68"/>
                  <a:pt x="202" y="68"/>
                </a:cubicBezTo>
                <a:cubicBezTo>
                  <a:pt x="203" y="69"/>
                  <a:pt x="202" y="70"/>
                  <a:pt x="202" y="72"/>
                </a:cubicBezTo>
                <a:cubicBezTo>
                  <a:pt x="202" y="72"/>
                  <a:pt x="202" y="72"/>
                  <a:pt x="202" y="72"/>
                </a:cubicBezTo>
                <a:cubicBezTo>
                  <a:pt x="203" y="72"/>
                  <a:pt x="203" y="72"/>
                  <a:pt x="203" y="73"/>
                </a:cubicBezTo>
                <a:cubicBezTo>
                  <a:pt x="203" y="74"/>
                  <a:pt x="203" y="74"/>
                  <a:pt x="204" y="75"/>
                </a:cubicBezTo>
                <a:cubicBezTo>
                  <a:pt x="205" y="75"/>
                  <a:pt x="206" y="76"/>
                  <a:pt x="207" y="77"/>
                </a:cubicBezTo>
                <a:cubicBezTo>
                  <a:pt x="207" y="77"/>
                  <a:pt x="207" y="77"/>
                  <a:pt x="208" y="77"/>
                </a:cubicBezTo>
                <a:cubicBezTo>
                  <a:pt x="208" y="76"/>
                  <a:pt x="208" y="76"/>
                  <a:pt x="208" y="75"/>
                </a:cubicBezTo>
                <a:cubicBezTo>
                  <a:pt x="208" y="75"/>
                  <a:pt x="207" y="75"/>
                  <a:pt x="208" y="74"/>
                </a:cubicBezTo>
                <a:close/>
                <a:moveTo>
                  <a:pt x="930" y="526"/>
                </a:moveTo>
                <a:cubicBezTo>
                  <a:pt x="930" y="526"/>
                  <a:pt x="930" y="526"/>
                  <a:pt x="929" y="526"/>
                </a:cubicBezTo>
                <a:cubicBezTo>
                  <a:pt x="929" y="526"/>
                  <a:pt x="929" y="526"/>
                  <a:pt x="928" y="526"/>
                </a:cubicBezTo>
                <a:cubicBezTo>
                  <a:pt x="927" y="527"/>
                  <a:pt x="926" y="528"/>
                  <a:pt x="925" y="529"/>
                </a:cubicBezTo>
                <a:cubicBezTo>
                  <a:pt x="925" y="529"/>
                  <a:pt x="924" y="530"/>
                  <a:pt x="924" y="531"/>
                </a:cubicBezTo>
                <a:cubicBezTo>
                  <a:pt x="924" y="531"/>
                  <a:pt x="924" y="532"/>
                  <a:pt x="923" y="532"/>
                </a:cubicBezTo>
                <a:cubicBezTo>
                  <a:pt x="923" y="532"/>
                  <a:pt x="923" y="533"/>
                  <a:pt x="923" y="533"/>
                </a:cubicBezTo>
                <a:cubicBezTo>
                  <a:pt x="923" y="533"/>
                  <a:pt x="923" y="533"/>
                  <a:pt x="924" y="533"/>
                </a:cubicBezTo>
                <a:cubicBezTo>
                  <a:pt x="924" y="533"/>
                  <a:pt x="924" y="533"/>
                  <a:pt x="924" y="533"/>
                </a:cubicBezTo>
                <a:cubicBezTo>
                  <a:pt x="924" y="533"/>
                  <a:pt x="924" y="533"/>
                  <a:pt x="924" y="533"/>
                </a:cubicBezTo>
                <a:cubicBezTo>
                  <a:pt x="924" y="533"/>
                  <a:pt x="924" y="533"/>
                  <a:pt x="924" y="533"/>
                </a:cubicBezTo>
                <a:cubicBezTo>
                  <a:pt x="924" y="533"/>
                  <a:pt x="924" y="533"/>
                  <a:pt x="924" y="533"/>
                </a:cubicBezTo>
                <a:cubicBezTo>
                  <a:pt x="926" y="531"/>
                  <a:pt x="928" y="530"/>
                  <a:pt x="930" y="530"/>
                </a:cubicBezTo>
                <a:cubicBezTo>
                  <a:pt x="930" y="530"/>
                  <a:pt x="930" y="530"/>
                  <a:pt x="931" y="529"/>
                </a:cubicBezTo>
                <a:cubicBezTo>
                  <a:pt x="932" y="528"/>
                  <a:pt x="931" y="527"/>
                  <a:pt x="930" y="526"/>
                </a:cubicBezTo>
                <a:cubicBezTo>
                  <a:pt x="930" y="526"/>
                  <a:pt x="930" y="526"/>
                  <a:pt x="930" y="526"/>
                </a:cubicBezTo>
                <a:close/>
                <a:moveTo>
                  <a:pt x="922" y="535"/>
                </a:moveTo>
                <a:cubicBezTo>
                  <a:pt x="922" y="535"/>
                  <a:pt x="922" y="535"/>
                  <a:pt x="922" y="535"/>
                </a:cubicBezTo>
                <a:cubicBezTo>
                  <a:pt x="923" y="535"/>
                  <a:pt x="923" y="535"/>
                  <a:pt x="923" y="534"/>
                </a:cubicBezTo>
                <a:cubicBezTo>
                  <a:pt x="923" y="534"/>
                  <a:pt x="922" y="534"/>
                  <a:pt x="922" y="535"/>
                </a:cubicBezTo>
                <a:close/>
                <a:moveTo>
                  <a:pt x="943" y="580"/>
                </a:moveTo>
                <a:cubicBezTo>
                  <a:pt x="944" y="581"/>
                  <a:pt x="944" y="581"/>
                  <a:pt x="944" y="582"/>
                </a:cubicBezTo>
                <a:cubicBezTo>
                  <a:pt x="945" y="582"/>
                  <a:pt x="945" y="582"/>
                  <a:pt x="945" y="581"/>
                </a:cubicBezTo>
                <a:cubicBezTo>
                  <a:pt x="945" y="581"/>
                  <a:pt x="945" y="581"/>
                  <a:pt x="945" y="581"/>
                </a:cubicBezTo>
                <a:cubicBezTo>
                  <a:pt x="944" y="580"/>
                  <a:pt x="944" y="579"/>
                  <a:pt x="943" y="578"/>
                </a:cubicBezTo>
                <a:cubicBezTo>
                  <a:pt x="943" y="578"/>
                  <a:pt x="942" y="577"/>
                  <a:pt x="942" y="576"/>
                </a:cubicBezTo>
                <a:cubicBezTo>
                  <a:pt x="942" y="575"/>
                  <a:pt x="942" y="575"/>
                  <a:pt x="942" y="575"/>
                </a:cubicBezTo>
                <a:cubicBezTo>
                  <a:pt x="942" y="574"/>
                  <a:pt x="941" y="574"/>
                  <a:pt x="941" y="574"/>
                </a:cubicBezTo>
                <a:cubicBezTo>
                  <a:pt x="941" y="574"/>
                  <a:pt x="941" y="575"/>
                  <a:pt x="940" y="575"/>
                </a:cubicBezTo>
                <a:cubicBezTo>
                  <a:pt x="940" y="575"/>
                  <a:pt x="940" y="575"/>
                  <a:pt x="940" y="575"/>
                </a:cubicBezTo>
                <a:cubicBezTo>
                  <a:pt x="939" y="575"/>
                  <a:pt x="940" y="575"/>
                  <a:pt x="940" y="576"/>
                </a:cubicBezTo>
                <a:cubicBezTo>
                  <a:pt x="940" y="576"/>
                  <a:pt x="941" y="576"/>
                  <a:pt x="941" y="576"/>
                </a:cubicBezTo>
                <a:cubicBezTo>
                  <a:pt x="941" y="577"/>
                  <a:pt x="941" y="578"/>
                  <a:pt x="941" y="578"/>
                </a:cubicBezTo>
                <a:cubicBezTo>
                  <a:pt x="941" y="579"/>
                  <a:pt x="942" y="580"/>
                  <a:pt x="943" y="580"/>
                </a:cubicBezTo>
                <a:close/>
                <a:moveTo>
                  <a:pt x="954" y="583"/>
                </a:moveTo>
                <a:cubicBezTo>
                  <a:pt x="954" y="583"/>
                  <a:pt x="953" y="583"/>
                  <a:pt x="953" y="583"/>
                </a:cubicBezTo>
                <a:cubicBezTo>
                  <a:pt x="953" y="582"/>
                  <a:pt x="953" y="582"/>
                  <a:pt x="953" y="581"/>
                </a:cubicBezTo>
                <a:cubicBezTo>
                  <a:pt x="953" y="581"/>
                  <a:pt x="953" y="581"/>
                  <a:pt x="952" y="581"/>
                </a:cubicBezTo>
                <a:cubicBezTo>
                  <a:pt x="952" y="581"/>
                  <a:pt x="952" y="581"/>
                  <a:pt x="952" y="581"/>
                </a:cubicBezTo>
                <a:cubicBezTo>
                  <a:pt x="952" y="581"/>
                  <a:pt x="952" y="581"/>
                  <a:pt x="952" y="581"/>
                </a:cubicBezTo>
                <a:cubicBezTo>
                  <a:pt x="952" y="582"/>
                  <a:pt x="952" y="582"/>
                  <a:pt x="952" y="582"/>
                </a:cubicBezTo>
                <a:cubicBezTo>
                  <a:pt x="952" y="582"/>
                  <a:pt x="952" y="583"/>
                  <a:pt x="953" y="583"/>
                </a:cubicBezTo>
                <a:cubicBezTo>
                  <a:pt x="953" y="583"/>
                  <a:pt x="953" y="583"/>
                  <a:pt x="953" y="583"/>
                </a:cubicBezTo>
                <a:cubicBezTo>
                  <a:pt x="953" y="583"/>
                  <a:pt x="953" y="583"/>
                  <a:pt x="953" y="583"/>
                </a:cubicBezTo>
                <a:cubicBezTo>
                  <a:pt x="954" y="583"/>
                  <a:pt x="954" y="583"/>
                  <a:pt x="954" y="583"/>
                </a:cubicBezTo>
                <a:close/>
                <a:moveTo>
                  <a:pt x="169" y="323"/>
                </a:moveTo>
                <a:cubicBezTo>
                  <a:pt x="170" y="323"/>
                  <a:pt x="171" y="323"/>
                  <a:pt x="170" y="322"/>
                </a:cubicBezTo>
                <a:cubicBezTo>
                  <a:pt x="170" y="321"/>
                  <a:pt x="169" y="321"/>
                  <a:pt x="170" y="321"/>
                </a:cubicBezTo>
                <a:cubicBezTo>
                  <a:pt x="170" y="321"/>
                  <a:pt x="170" y="321"/>
                  <a:pt x="171" y="321"/>
                </a:cubicBezTo>
                <a:cubicBezTo>
                  <a:pt x="172" y="322"/>
                  <a:pt x="172" y="321"/>
                  <a:pt x="172" y="321"/>
                </a:cubicBezTo>
                <a:cubicBezTo>
                  <a:pt x="172" y="320"/>
                  <a:pt x="171" y="319"/>
                  <a:pt x="173" y="319"/>
                </a:cubicBezTo>
                <a:cubicBezTo>
                  <a:pt x="173" y="320"/>
                  <a:pt x="173" y="321"/>
                  <a:pt x="173" y="322"/>
                </a:cubicBezTo>
                <a:cubicBezTo>
                  <a:pt x="173" y="323"/>
                  <a:pt x="173" y="323"/>
                  <a:pt x="174" y="323"/>
                </a:cubicBezTo>
                <a:cubicBezTo>
                  <a:pt x="176" y="324"/>
                  <a:pt x="176" y="323"/>
                  <a:pt x="177" y="322"/>
                </a:cubicBezTo>
                <a:cubicBezTo>
                  <a:pt x="177" y="321"/>
                  <a:pt x="177" y="321"/>
                  <a:pt x="178" y="321"/>
                </a:cubicBezTo>
                <a:cubicBezTo>
                  <a:pt x="178" y="321"/>
                  <a:pt x="178" y="322"/>
                  <a:pt x="178" y="322"/>
                </a:cubicBezTo>
                <a:cubicBezTo>
                  <a:pt x="176" y="324"/>
                  <a:pt x="178" y="326"/>
                  <a:pt x="179" y="327"/>
                </a:cubicBezTo>
                <a:cubicBezTo>
                  <a:pt x="179" y="329"/>
                  <a:pt x="180" y="329"/>
                  <a:pt x="181" y="328"/>
                </a:cubicBezTo>
                <a:cubicBezTo>
                  <a:pt x="182" y="328"/>
                  <a:pt x="182" y="328"/>
                  <a:pt x="182" y="328"/>
                </a:cubicBezTo>
                <a:cubicBezTo>
                  <a:pt x="182" y="329"/>
                  <a:pt x="183" y="330"/>
                  <a:pt x="182" y="331"/>
                </a:cubicBezTo>
                <a:cubicBezTo>
                  <a:pt x="182" y="332"/>
                  <a:pt x="180" y="331"/>
                  <a:pt x="179" y="331"/>
                </a:cubicBezTo>
                <a:cubicBezTo>
                  <a:pt x="179" y="331"/>
                  <a:pt x="179" y="331"/>
                  <a:pt x="179" y="331"/>
                </a:cubicBezTo>
                <a:cubicBezTo>
                  <a:pt x="180" y="335"/>
                  <a:pt x="180" y="335"/>
                  <a:pt x="179" y="336"/>
                </a:cubicBezTo>
                <a:cubicBezTo>
                  <a:pt x="180" y="337"/>
                  <a:pt x="182" y="338"/>
                  <a:pt x="184" y="338"/>
                </a:cubicBezTo>
                <a:cubicBezTo>
                  <a:pt x="185" y="338"/>
                  <a:pt x="186" y="337"/>
                  <a:pt x="187" y="339"/>
                </a:cubicBezTo>
                <a:cubicBezTo>
                  <a:pt x="188" y="340"/>
                  <a:pt x="188" y="340"/>
                  <a:pt x="189" y="340"/>
                </a:cubicBezTo>
                <a:cubicBezTo>
                  <a:pt x="189" y="341"/>
                  <a:pt x="189" y="341"/>
                  <a:pt x="190" y="341"/>
                </a:cubicBezTo>
                <a:cubicBezTo>
                  <a:pt x="190" y="341"/>
                  <a:pt x="190" y="340"/>
                  <a:pt x="190" y="340"/>
                </a:cubicBezTo>
                <a:cubicBezTo>
                  <a:pt x="190" y="339"/>
                  <a:pt x="191" y="339"/>
                  <a:pt x="191" y="338"/>
                </a:cubicBezTo>
                <a:cubicBezTo>
                  <a:pt x="192" y="338"/>
                  <a:pt x="192" y="339"/>
                  <a:pt x="193" y="339"/>
                </a:cubicBezTo>
                <a:cubicBezTo>
                  <a:pt x="193" y="340"/>
                  <a:pt x="194" y="341"/>
                  <a:pt x="195" y="341"/>
                </a:cubicBezTo>
                <a:cubicBezTo>
                  <a:pt x="195" y="340"/>
                  <a:pt x="194" y="339"/>
                  <a:pt x="195" y="340"/>
                </a:cubicBezTo>
                <a:cubicBezTo>
                  <a:pt x="196" y="340"/>
                  <a:pt x="197" y="340"/>
                  <a:pt x="198" y="341"/>
                </a:cubicBezTo>
                <a:cubicBezTo>
                  <a:pt x="198" y="341"/>
                  <a:pt x="199" y="342"/>
                  <a:pt x="200" y="342"/>
                </a:cubicBezTo>
                <a:cubicBezTo>
                  <a:pt x="199" y="341"/>
                  <a:pt x="199" y="341"/>
                  <a:pt x="198" y="340"/>
                </a:cubicBezTo>
                <a:cubicBezTo>
                  <a:pt x="197" y="339"/>
                  <a:pt x="197" y="339"/>
                  <a:pt x="199" y="338"/>
                </a:cubicBezTo>
                <a:cubicBezTo>
                  <a:pt x="199" y="339"/>
                  <a:pt x="199" y="340"/>
                  <a:pt x="201" y="340"/>
                </a:cubicBezTo>
                <a:cubicBezTo>
                  <a:pt x="201" y="340"/>
                  <a:pt x="202" y="341"/>
                  <a:pt x="202" y="341"/>
                </a:cubicBezTo>
                <a:cubicBezTo>
                  <a:pt x="202" y="341"/>
                  <a:pt x="202" y="341"/>
                  <a:pt x="202" y="341"/>
                </a:cubicBezTo>
                <a:cubicBezTo>
                  <a:pt x="204" y="341"/>
                  <a:pt x="201" y="340"/>
                  <a:pt x="203" y="339"/>
                </a:cubicBezTo>
                <a:cubicBezTo>
                  <a:pt x="203" y="339"/>
                  <a:pt x="203" y="339"/>
                  <a:pt x="203" y="340"/>
                </a:cubicBezTo>
                <a:cubicBezTo>
                  <a:pt x="205" y="341"/>
                  <a:pt x="205" y="339"/>
                  <a:pt x="206" y="339"/>
                </a:cubicBezTo>
                <a:cubicBezTo>
                  <a:pt x="207" y="337"/>
                  <a:pt x="205" y="337"/>
                  <a:pt x="205" y="337"/>
                </a:cubicBezTo>
                <a:cubicBezTo>
                  <a:pt x="202" y="335"/>
                  <a:pt x="200" y="332"/>
                  <a:pt x="198" y="330"/>
                </a:cubicBezTo>
                <a:cubicBezTo>
                  <a:pt x="198" y="330"/>
                  <a:pt x="197" y="329"/>
                  <a:pt x="197" y="328"/>
                </a:cubicBezTo>
                <a:cubicBezTo>
                  <a:pt x="196" y="326"/>
                  <a:pt x="196" y="323"/>
                  <a:pt x="194" y="321"/>
                </a:cubicBezTo>
                <a:cubicBezTo>
                  <a:pt x="193" y="320"/>
                  <a:pt x="193" y="319"/>
                  <a:pt x="193" y="317"/>
                </a:cubicBezTo>
                <a:cubicBezTo>
                  <a:pt x="192" y="316"/>
                  <a:pt x="192" y="314"/>
                  <a:pt x="192" y="313"/>
                </a:cubicBezTo>
                <a:cubicBezTo>
                  <a:pt x="191" y="313"/>
                  <a:pt x="191" y="312"/>
                  <a:pt x="191" y="311"/>
                </a:cubicBezTo>
                <a:cubicBezTo>
                  <a:pt x="192" y="308"/>
                  <a:pt x="191" y="305"/>
                  <a:pt x="192" y="302"/>
                </a:cubicBezTo>
                <a:cubicBezTo>
                  <a:pt x="192" y="302"/>
                  <a:pt x="191" y="302"/>
                  <a:pt x="191" y="301"/>
                </a:cubicBezTo>
                <a:cubicBezTo>
                  <a:pt x="192" y="301"/>
                  <a:pt x="193" y="301"/>
                  <a:pt x="193" y="300"/>
                </a:cubicBezTo>
                <a:cubicBezTo>
                  <a:pt x="192" y="299"/>
                  <a:pt x="193" y="298"/>
                  <a:pt x="193" y="297"/>
                </a:cubicBezTo>
                <a:cubicBezTo>
                  <a:pt x="193" y="297"/>
                  <a:pt x="193" y="297"/>
                  <a:pt x="193" y="297"/>
                </a:cubicBezTo>
                <a:cubicBezTo>
                  <a:pt x="194" y="297"/>
                  <a:pt x="195" y="297"/>
                  <a:pt x="195" y="296"/>
                </a:cubicBezTo>
                <a:cubicBezTo>
                  <a:pt x="194" y="294"/>
                  <a:pt x="194" y="294"/>
                  <a:pt x="193" y="294"/>
                </a:cubicBezTo>
                <a:cubicBezTo>
                  <a:pt x="197" y="293"/>
                  <a:pt x="198" y="292"/>
                  <a:pt x="196" y="289"/>
                </a:cubicBezTo>
                <a:cubicBezTo>
                  <a:pt x="197" y="289"/>
                  <a:pt x="199" y="288"/>
                  <a:pt x="197" y="287"/>
                </a:cubicBezTo>
                <a:cubicBezTo>
                  <a:pt x="198" y="287"/>
                  <a:pt x="199" y="286"/>
                  <a:pt x="199" y="285"/>
                </a:cubicBezTo>
                <a:cubicBezTo>
                  <a:pt x="199" y="284"/>
                  <a:pt x="198" y="283"/>
                  <a:pt x="197" y="283"/>
                </a:cubicBezTo>
                <a:cubicBezTo>
                  <a:pt x="196" y="283"/>
                  <a:pt x="196" y="283"/>
                  <a:pt x="195" y="283"/>
                </a:cubicBezTo>
                <a:cubicBezTo>
                  <a:pt x="195" y="282"/>
                  <a:pt x="194" y="282"/>
                  <a:pt x="194" y="282"/>
                </a:cubicBezTo>
                <a:cubicBezTo>
                  <a:pt x="194" y="282"/>
                  <a:pt x="195" y="281"/>
                  <a:pt x="195" y="281"/>
                </a:cubicBezTo>
                <a:cubicBezTo>
                  <a:pt x="195" y="281"/>
                  <a:pt x="195" y="281"/>
                  <a:pt x="195" y="280"/>
                </a:cubicBezTo>
                <a:cubicBezTo>
                  <a:pt x="196" y="281"/>
                  <a:pt x="196" y="282"/>
                  <a:pt x="197" y="282"/>
                </a:cubicBezTo>
                <a:cubicBezTo>
                  <a:pt x="198" y="282"/>
                  <a:pt x="198" y="282"/>
                  <a:pt x="198" y="282"/>
                </a:cubicBezTo>
                <a:cubicBezTo>
                  <a:pt x="199" y="282"/>
                  <a:pt x="199" y="282"/>
                  <a:pt x="200" y="282"/>
                </a:cubicBezTo>
                <a:cubicBezTo>
                  <a:pt x="200" y="283"/>
                  <a:pt x="200" y="283"/>
                  <a:pt x="200" y="282"/>
                </a:cubicBezTo>
                <a:cubicBezTo>
                  <a:pt x="201" y="281"/>
                  <a:pt x="201" y="281"/>
                  <a:pt x="202" y="280"/>
                </a:cubicBezTo>
                <a:cubicBezTo>
                  <a:pt x="204" y="279"/>
                  <a:pt x="204" y="277"/>
                  <a:pt x="202" y="276"/>
                </a:cubicBezTo>
                <a:cubicBezTo>
                  <a:pt x="202" y="275"/>
                  <a:pt x="201" y="275"/>
                  <a:pt x="200" y="275"/>
                </a:cubicBezTo>
                <a:cubicBezTo>
                  <a:pt x="200" y="274"/>
                  <a:pt x="201" y="274"/>
                  <a:pt x="201" y="274"/>
                </a:cubicBezTo>
                <a:cubicBezTo>
                  <a:pt x="202" y="274"/>
                  <a:pt x="202" y="275"/>
                  <a:pt x="203" y="275"/>
                </a:cubicBezTo>
                <a:cubicBezTo>
                  <a:pt x="204" y="276"/>
                  <a:pt x="204" y="276"/>
                  <a:pt x="205" y="275"/>
                </a:cubicBezTo>
                <a:cubicBezTo>
                  <a:pt x="206" y="275"/>
                  <a:pt x="206" y="274"/>
                  <a:pt x="206" y="273"/>
                </a:cubicBezTo>
                <a:cubicBezTo>
                  <a:pt x="206" y="271"/>
                  <a:pt x="205" y="270"/>
                  <a:pt x="203" y="269"/>
                </a:cubicBezTo>
                <a:cubicBezTo>
                  <a:pt x="202" y="269"/>
                  <a:pt x="202" y="269"/>
                  <a:pt x="202" y="269"/>
                </a:cubicBezTo>
                <a:cubicBezTo>
                  <a:pt x="202" y="268"/>
                  <a:pt x="202" y="268"/>
                  <a:pt x="203" y="268"/>
                </a:cubicBezTo>
                <a:cubicBezTo>
                  <a:pt x="204" y="269"/>
                  <a:pt x="205" y="268"/>
                  <a:pt x="206" y="270"/>
                </a:cubicBezTo>
                <a:cubicBezTo>
                  <a:pt x="206" y="271"/>
                  <a:pt x="206" y="271"/>
                  <a:pt x="207" y="271"/>
                </a:cubicBezTo>
                <a:cubicBezTo>
                  <a:pt x="208" y="270"/>
                  <a:pt x="209" y="270"/>
                  <a:pt x="208" y="269"/>
                </a:cubicBezTo>
                <a:cubicBezTo>
                  <a:pt x="208" y="268"/>
                  <a:pt x="207" y="268"/>
                  <a:pt x="208" y="267"/>
                </a:cubicBezTo>
                <a:cubicBezTo>
                  <a:pt x="208" y="267"/>
                  <a:pt x="208" y="267"/>
                  <a:pt x="208" y="266"/>
                </a:cubicBezTo>
                <a:cubicBezTo>
                  <a:pt x="207" y="265"/>
                  <a:pt x="206" y="263"/>
                  <a:pt x="205" y="261"/>
                </a:cubicBezTo>
                <a:cubicBezTo>
                  <a:pt x="205" y="261"/>
                  <a:pt x="205" y="260"/>
                  <a:pt x="205" y="260"/>
                </a:cubicBezTo>
                <a:cubicBezTo>
                  <a:pt x="205" y="260"/>
                  <a:pt x="205" y="260"/>
                  <a:pt x="205" y="260"/>
                </a:cubicBezTo>
                <a:cubicBezTo>
                  <a:pt x="206" y="260"/>
                  <a:pt x="206" y="260"/>
                  <a:pt x="206" y="261"/>
                </a:cubicBezTo>
                <a:cubicBezTo>
                  <a:pt x="206" y="263"/>
                  <a:pt x="207" y="264"/>
                  <a:pt x="209" y="265"/>
                </a:cubicBezTo>
                <a:cubicBezTo>
                  <a:pt x="209" y="265"/>
                  <a:pt x="210" y="265"/>
                  <a:pt x="210" y="265"/>
                </a:cubicBezTo>
                <a:cubicBezTo>
                  <a:pt x="211" y="265"/>
                  <a:pt x="210" y="264"/>
                  <a:pt x="210" y="264"/>
                </a:cubicBezTo>
                <a:cubicBezTo>
                  <a:pt x="210" y="262"/>
                  <a:pt x="210" y="261"/>
                  <a:pt x="212" y="261"/>
                </a:cubicBezTo>
                <a:cubicBezTo>
                  <a:pt x="212" y="261"/>
                  <a:pt x="212" y="260"/>
                  <a:pt x="212" y="260"/>
                </a:cubicBezTo>
                <a:cubicBezTo>
                  <a:pt x="214" y="258"/>
                  <a:pt x="214" y="256"/>
                  <a:pt x="213" y="254"/>
                </a:cubicBezTo>
                <a:cubicBezTo>
                  <a:pt x="213" y="253"/>
                  <a:pt x="212" y="253"/>
                  <a:pt x="212" y="252"/>
                </a:cubicBezTo>
                <a:cubicBezTo>
                  <a:pt x="213" y="252"/>
                  <a:pt x="214" y="253"/>
                  <a:pt x="214" y="253"/>
                </a:cubicBezTo>
                <a:cubicBezTo>
                  <a:pt x="215" y="254"/>
                  <a:pt x="216" y="254"/>
                  <a:pt x="216" y="253"/>
                </a:cubicBezTo>
                <a:cubicBezTo>
                  <a:pt x="216" y="251"/>
                  <a:pt x="218" y="250"/>
                  <a:pt x="217" y="247"/>
                </a:cubicBezTo>
                <a:cubicBezTo>
                  <a:pt x="218" y="248"/>
                  <a:pt x="219" y="249"/>
                  <a:pt x="219" y="250"/>
                </a:cubicBezTo>
                <a:cubicBezTo>
                  <a:pt x="220" y="250"/>
                  <a:pt x="220" y="250"/>
                  <a:pt x="221" y="250"/>
                </a:cubicBezTo>
                <a:cubicBezTo>
                  <a:pt x="221" y="249"/>
                  <a:pt x="222" y="249"/>
                  <a:pt x="221" y="248"/>
                </a:cubicBezTo>
                <a:cubicBezTo>
                  <a:pt x="221" y="248"/>
                  <a:pt x="220" y="247"/>
                  <a:pt x="220" y="247"/>
                </a:cubicBezTo>
                <a:cubicBezTo>
                  <a:pt x="221" y="247"/>
                  <a:pt x="222" y="247"/>
                  <a:pt x="223" y="247"/>
                </a:cubicBezTo>
                <a:cubicBezTo>
                  <a:pt x="224" y="247"/>
                  <a:pt x="225" y="246"/>
                  <a:pt x="224" y="245"/>
                </a:cubicBezTo>
                <a:cubicBezTo>
                  <a:pt x="224" y="244"/>
                  <a:pt x="223" y="244"/>
                  <a:pt x="224" y="244"/>
                </a:cubicBezTo>
                <a:cubicBezTo>
                  <a:pt x="224" y="243"/>
                  <a:pt x="225" y="243"/>
                  <a:pt x="225" y="243"/>
                </a:cubicBezTo>
                <a:cubicBezTo>
                  <a:pt x="226" y="243"/>
                  <a:pt x="227" y="243"/>
                  <a:pt x="227" y="242"/>
                </a:cubicBezTo>
                <a:cubicBezTo>
                  <a:pt x="227" y="241"/>
                  <a:pt x="226" y="241"/>
                  <a:pt x="225" y="241"/>
                </a:cubicBezTo>
                <a:cubicBezTo>
                  <a:pt x="225" y="241"/>
                  <a:pt x="224" y="241"/>
                  <a:pt x="223" y="240"/>
                </a:cubicBezTo>
                <a:cubicBezTo>
                  <a:pt x="225" y="240"/>
                  <a:pt x="226" y="238"/>
                  <a:pt x="226" y="237"/>
                </a:cubicBezTo>
                <a:cubicBezTo>
                  <a:pt x="226" y="237"/>
                  <a:pt x="226" y="237"/>
                  <a:pt x="226" y="237"/>
                </a:cubicBezTo>
                <a:cubicBezTo>
                  <a:pt x="226" y="237"/>
                  <a:pt x="227" y="237"/>
                  <a:pt x="227" y="238"/>
                </a:cubicBezTo>
                <a:cubicBezTo>
                  <a:pt x="227" y="238"/>
                  <a:pt x="226" y="239"/>
                  <a:pt x="227" y="239"/>
                </a:cubicBezTo>
                <a:cubicBezTo>
                  <a:pt x="228" y="239"/>
                  <a:pt x="228" y="238"/>
                  <a:pt x="228" y="237"/>
                </a:cubicBezTo>
                <a:cubicBezTo>
                  <a:pt x="228" y="237"/>
                  <a:pt x="228" y="237"/>
                  <a:pt x="228" y="237"/>
                </a:cubicBezTo>
                <a:cubicBezTo>
                  <a:pt x="228" y="236"/>
                  <a:pt x="227" y="234"/>
                  <a:pt x="230" y="234"/>
                </a:cubicBezTo>
                <a:cubicBezTo>
                  <a:pt x="230" y="234"/>
                  <a:pt x="230" y="234"/>
                  <a:pt x="230" y="234"/>
                </a:cubicBezTo>
                <a:cubicBezTo>
                  <a:pt x="231" y="233"/>
                  <a:pt x="231" y="232"/>
                  <a:pt x="232" y="231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233"/>
                  <a:pt x="232" y="233"/>
                  <a:pt x="232" y="234"/>
                </a:cubicBezTo>
                <a:cubicBezTo>
                  <a:pt x="233" y="234"/>
                  <a:pt x="233" y="233"/>
                  <a:pt x="233" y="232"/>
                </a:cubicBezTo>
                <a:cubicBezTo>
                  <a:pt x="234" y="232"/>
                  <a:pt x="234" y="231"/>
                  <a:pt x="235" y="230"/>
                </a:cubicBezTo>
                <a:cubicBezTo>
                  <a:pt x="236" y="229"/>
                  <a:pt x="235" y="228"/>
                  <a:pt x="236" y="228"/>
                </a:cubicBezTo>
                <a:cubicBezTo>
                  <a:pt x="237" y="228"/>
                  <a:pt x="239" y="227"/>
                  <a:pt x="240" y="226"/>
                </a:cubicBezTo>
                <a:cubicBezTo>
                  <a:pt x="241" y="226"/>
                  <a:pt x="242" y="225"/>
                  <a:pt x="242" y="225"/>
                </a:cubicBezTo>
                <a:cubicBezTo>
                  <a:pt x="244" y="224"/>
                  <a:pt x="246" y="224"/>
                  <a:pt x="247" y="222"/>
                </a:cubicBezTo>
                <a:cubicBezTo>
                  <a:pt x="247" y="221"/>
                  <a:pt x="248" y="221"/>
                  <a:pt x="248" y="221"/>
                </a:cubicBezTo>
                <a:cubicBezTo>
                  <a:pt x="249" y="222"/>
                  <a:pt x="250" y="221"/>
                  <a:pt x="251" y="220"/>
                </a:cubicBezTo>
                <a:cubicBezTo>
                  <a:pt x="252" y="220"/>
                  <a:pt x="253" y="220"/>
                  <a:pt x="254" y="219"/>
                </a:cubicBezTo>
                <a:cubicBezTo>
                  <a:pt x="255" y="219"/>
                  <a:pt x="255" y="218"/>
                  <a:pt x="256" y="217"/>
                </a:cubicBezTo>
                <a:cubicBezTo>
                  <a:pt x="256" y="217"/>
                  <a:pt x="256" y="217"/>
                  <a:pt x="257" y="217"/>
                </a:cubicBezTo>
                <a:cubicBezTo>
                  <a:pt x="258" y="217"/>
                  <a:pt x="259" y="217"/>
                  <a:pt x="260" y="215"/>
                </a:cubicBezTo>
                <a:cubicBezTo>
                  <a:pt x="260" y="215"/>
                  <a:pt x="261" y="215"/>
                  <a:pt x="262" y="214"/>
                </a:cubicBezTo>
                <a:cubicBezTo>
                  <a:pt x="262" y="214"/>
                  <a:pt x="262" y="214"/>
                  <a:pt x="263" y="214"/>
                </a:cubicBezTo>
                <a:cubicBezTo>
                  <a:pt x="263" y="214"/>
                  <a:pt x="264" y="213"/>
                  <a:pt x="264" y="213"/>
                </a:cubicBezTo>
                <a:cubicBezTo>
                  <a:pt x="266" y="213"/>
                  <a:pt x="266" y="213"/>
                  <a:pt x="267" y="212"/>
                </a:cubicBezTo>
                <a:cubicBezTo>
                  <a:pt x="267" y="211"/>
                  <a:pt x="268" y="211"/>
                  <a:pt x="268" y="211"/>
                </a:cubicBezTo>
                <a:cubicBezTo>
                  <a:pt x="271" y="210"/>
                  <a:pt x="273" y="208"/>
                  <a:pt x="275" y="207"/>
                </a:cubicBezTo>
                <a:cubicBezTo>
                  <a:pt x="276" y="206"/>
                  <a:pt x="276" y="206"/>
                  <a:pt x="277" y="206"/>
                </a:cubicBezTo>
                <a:cubicBezTo>
                  <a:pt x="278" y="206"/>
                  <a:pt x="279" y="206"/>
                  <a:pt x="278" y="205"/>
                </a:cubicBezTo>
                <a:cubicBezTo>
                  <a:pt x="278" y="204"/>
                  <a:pt x="278" y="204"/>
                  <a:pt x="278" y="204"/>
                </a:cubicBezTo>
                <a:cubicBezTo>
                  <a:pt x="279" y="204"/>
                  <a:pt x="279" y="203"/>
                  <a:pt x="279" y="202"/>
                </a:cubicBezTo>
                <a:cubicBezTo>
                  <a:pt x="279" y="202"/>
                  <a:pt x="280" y="201"/>
                  <a:pt x="280" y="201"/>
                </a:cubicBezTo>
                <a:cubicBezTo>
                  <a:pt x="282" y="200"/>
                  <a:pt x="282" y="198"/>
                  <a:pt x="282" y="196"/>
                </a:cubicBezTo>
                <a:cubicBezTo>
                  <a:pt x="282" y="196"/>
                  <a:pt x="282" y="196"/>
                  <a:pt x="282" y="196"/>
                </a:cubicBezTo>
                <a:cubicBezTo>
                  <a:pt x="283" y="194"/>
                  <a:pt x="283" y="192"/>
                  <a:pt x="283" y="190"/>
                </a:cubicBezTo>
                <a:cubicBezTo>
                  <a:pt x="283" y="189"/>
                  <a:pt x="282" y="189"/>
                  <a:pt x="282" y="188"/>
                </a:cubicBezTo>
                <a:cubicBezTo>
                  <a:pt x="282" y="186"/>
                  <a:pt x="280" y="186"/>
                  <a:pt x="280" y="184"/>
                </a:cubicBezTo>
                <a:cubicBezTo>
                  <a:pt x="277" y="184"/>
                  <a:pt x="275" y="183"/>
                  <a:pt x="273" y="184"/>
                </a:cubicBezTo>
                <a:cubicBezTo>
                  <a:pt x="272" y="184"/>
                  <a:pt x="272" y="186"/>
                  <a:pt x="271" y="186"/>
                </a:cubicBezTo>
                <a:cubicBezTo>
                  <a:pt x="271" y="186"/>
                  <a:pt x="271" y="186"/>
                  <a:pt x="270" y="186"/>
                </a:cubicBezTo>
                <a:cubicBezTo>
                  <a:pt x="267" y="187"/>
                  <a:pt x="265" y="190"/>
                  <a:pt x="262" y="192"/>
                </a:cubicBezTo>
                <a:cubicBezTo>
                  <a:pt x="262" y="193"/>
                  <a:pt x="262" y="194"/>
                  <a:pt x="263" y="195"/>
                </a:cubicBezTo>
                <a:cubicBezTo>
                  <a:pt x="263" y="195"/>
                  <a:pt x="263" y="195"/>
                  <a:pt x="263" y="196"/>
                </a:cubicBezTo>
                <a:cubicBezTo>
                  <a:pt x="263" y="196"/>
                  <a:pt x="264" y="197"/>
                  <a:pt x="263" y="198"/>
                </a:cubicBezTo>
                <a:cubicBezTo>
                  <a:pt x="263" y="198"/>
                  <a:pt x="262" y="198"/>
                  <a:pt x="262" y="197"/>
                </a:cubicBezTo>
                <a:cubicBezTo>
                  <a:pt x="260" y="197"/>
                  <a:pt x="259" y="197"/>
                  <a:pt x="258" y="199"/>
                </a:cubicBezTo>
                <a:cubicBezTo>
                  <a:pt x="258" y="199"/>
                  <a:pt x="257" y="199"/>
                  <a:pt x="257" y="200"/>
                </a:cubicBezTo>
                <a:cubicBezTo>
                  <a:pt x="257" y="200"/>
                  <a:pt x="257" y="199"/>
                  <a:pt x="257" y="199"/>
                </a:cubicBezTo>
                <a:cubicBezTo>
                  <a:pt x="256" y="198"/>
                  <a:pt x="255" y="198"/>
                  <a:pt x="255" y="199"/>
                </a:cubicBezTo>
                <a:cubicBezTo>
                  <a:pt x="255" y="201"/>
                  <a:pt x="253" y="201"/>
                  <a:pt x="252" y="203"/>
                </a:cubicBezTo>
                <a:cubicBezTo>
                  <a:pt x="251" y="204"/>
                  <a:pt x="250" y="205"/>
                  <a:pt x="249" y="203"/>
                </a:cubicBezTo>
                <a:cubicBezTo>
                  <a:pt x="248" y="203"/>
                  <a:pt x="248" y="203"/>
                  <a:pt x="248" y="203"/>
                </a:cubicBezTo>
                <a:cubicBezTo>
                  <a:pt x="246" y="205"/>
                  <a:pt x="245" y="205"/>
                  <a:pt x="244" y="206"/>
                </a:cubicBezTo>
                <a:cubicBezTo>
                  <a:pt x="243" y="207"/>
                  <a:pt x="242" y="207"/>
                  <a:pt x="242" y="206"/>
                </a:cubicBezTo>
                <a:cubicBezTo>
                  <a:pt x="242" y="206"/>
                  <a:pt x="241" y="205"/>
                  <a:pt x="241" y="205"/>
                </a:cubicBezTo>
                <a:cubicBezTo>
                  <a:pt x="241" y="207"/>
                  <a:pt x="240" y="207"/>
                  <a:pt x="239" y="208"/>
                </a:cubicBezTo>
                <a:cubicBezTo>
                  <a:pt x="238" y="207"/>
                  <a:pt x="238" y="207"/>
                  <a:pt x="239" y="206"/>
                </a:cubicBezTo>
                <a:cubicBezTo>
                  <a:pt x="239" y="206"/>
                  <a:pt x="239" y="205"/>
                  <a:pt x="238" y="205"/>
                </a:cubicBezTo>
                <a:cubicBezTo>
                  <a:pt x="236" y="206"/>
                  <a:pt x="234" y="204"/>
                  <a:pt x="231" y="205"/>
                </a:cubicBezTo>
                <a:cubicBezTo>
                  <a:pt x="229" y="206"/>
                  <a:pt x="230" y="207"/>
                  <a:pt x="229" y="208"/>
                </a:cubicBezTo>
                <a:cubicBezTo>
                  <a:pt x="229" y="209"/>
                  <a:pt x="230" y="209"/>
                  <a:pt x="231" y="209"/>
                </a:cubicBezTo>
                <a:cubicBezTo>
                  <a:pt x="230" y="211"/>
                  <a:pt x="228" y="212"/>
                  <a:pt x="227" y="213"/>
                </a:cubicBezTo>
                <a:cubicBezTo>
                  <a:pt x="227" y="213"/>
                  <a:pt x="226" y="213"/>
                  <a:pt x="226" y="212"/>
                </a:cubicBezTo>
                <a:cubicBezTo>
                  <a:pt x="226" y="212"/>
                  <a:pt x="226" y="211"/>
                  <a:pt x="226" y="211"/>
                </a:cubicBezTo>
                <a:cubicBezTo>
                  <a:pt x="227" y="211"/>
                  <a:pt x="227" y="210"/>
                  <a:pt x="227" y="210"/>
                </a:cubicBezTo>
                <a:cubicBezTo>
                  <a:pt x="226" y="209"/>
                  <a:pt x="225" y="209"/>
                  <a:pt x="225" y="210"/>
                </a:cubicBezTo>
                <a:cubicBezTo>
                  <a:pt x="224" y="210"/>
                  <a:pt x="223" y="211"/>
                  <a:pt x="223" y="211"/>
                </a:cubicBezTo>
                <a:cubicBezTo>
                  <a:pt x="224" y="212"/>
                  <a:pt x="224" y="212"/>
                  <a:pt x="225" y="212"/>
                </a:cubicBezTo>
                <a:cubicBezTo>
                  <a:pt x="225" y="213"/>
                  <a:pt x="225" y="214"/>
                  <a:pt x="224" y="213"/>
                </a:cubicBezTo>
                <a:cubicBezTo>
                  <a:pt x="222" y="213"/>
                  <a:pt x="221" y="215"/>
                  <a:pt x="219" y="215"/>
                </a:cubicBezTo>
                <a:cubicBezTo>
                  <a:pt x="218" y="214"/>
                  <a:pt x="218" y="215"/>
                  <a:pt x="218" y="216"/>
                </a:cubicBezTo>
                <a:cubicBezTo>
                  <a:pt x="218" y="216"/>
                  <a:pt x="217" y="216"/>
                  <a:pt x="217" y="215"/>
                </a:cubicBezTo>
                <a:cubicBezTo>
                  <a:pt x="217" y="213"/>
                  <a:pt x="216" y="214"/>
                  <a:pt x="216" y="214"/>
                </a:cubicBezTo>
                <a:cubicBezTo>
                  <a:pt x="215" y="215"/>
                  <a:pt x="215" y="214"/>
                  <a:pt x="215" y="215"/>
                </a:cubicBezTo>
                <a:cubicBezTo>
                  <a:pt x="215" y="216"/>
                  <a:pt x="216" y="216"/>
                  <a:pt x="217" y="216"/>
                </a:cubicBezTo>
                <a:cubicBezTo>
                  <a:pt x="215" y="216"/>
                  <a:pt x="214" y="216"/>
                  <a:pt x="214" y="218"/>
                </a:cubicBezTo>
                <a:cubicBezTo>
                  <a:pt x="213" y="220"/>
                  <a:pt x="212" y="221"/>
                  <a:pt x="210" y="222"/>
                </a:cubicBezTo>
                <a:cubicBezTo>
                  <a:pt x="209" y="222"/>
                  <a:pt x="209" y="222"/>
                  <a:pt x="209" y="223"/>
                </a:cubicBezTo>
                <a:cubicBezTo>
                  <a:pt x="209" y="223"/>
                  <a:pt x="210" y="223"/>
                  <a:pt x="210" y="223"/>
                </a:cubicBezTo>
                <a:cubicBezTo>
                  <a:pt x="210" y="223"/>
                  <a:pt x="211" y="223"/>
                  <a:pt x="211" y="223"/>
                </a:cubicBezTo>
                <a:cubicBezTo>
                  <a:pt x="211" y="224"/>
                  <a:pt x="211" y="224"/>
                  <a:pt x="210" y="224"/>
                </a:cubicBezTo>
                <a:cubicBezTo>
                  <a:pt x="210" y="225"/>
                  <a:pt x="209" y="225"/>
                  <a:pt x="209" y="225"/>
                </a:cubicBezTo>
                <a:cubicBezTo>
                  <a:pt x="207" y="225"/>
                  <a:pt x="206" y="226"/>
                  <a:pt x="207" y="229"/>
                </a:cubicBezTo>
                <a:cubicBezTo>
                  <a:pt x="207" y="229"/>
                  <a:pt x="207" y="229"/>
                  <a:pt x="208" y="230"/>
                </a:cubicBezTo>
                <a:cubicBezTo>
                  <a:pt x="208" y="230"/>
                  <a:pt x="208" y="230"/>
                  <a:pt x="208" y="231"/>
                </a:cubicBezTo>
                <a:cubicBezTo>
                  <a:pt x="207" y="231"/>
                  <a:pt x="206" y="231"/>
                  <a:pt x="206" y="231"/>
                </a:cubicBezTo>
                <a:cubicBezTo>
                  <a:pt x="205" y="231"/>
                  <a:pt x="205" y="230"/>
                  <a:pt x="204" y="230"/>
                </a:cubicBezTo>
                <a:cubicBezTo>
                  <a:pt x="203" y="228"/>
                  <a:pt x="202" y="230"/>
                  <a:pt x="201" y="230"/>
                </a:cubicBezTo>
                <a:cubicBezTo>
                  <a:pt x="200" y="231"/>
                  <a:pt x="201" y="232"/>
                  <a:pt x="202" y="233"/>
                </a:cubicBezTo>
                <a:cubicBezTo>
                  <a:pt x="202" y="233"/>
                  <a:pt x="201" y="234"/>
                  <a:pt x="201" y="235"/>
                </a:cubicBezTo>
                <a:cubicBezTo>
                  <a:pt x="200" y="235"/>
                  <a:pt x="200" y="235"/>
                  <a:pt x="200" y="236"/>
                </a:cubicBezTo>
                <a:cubicBezTo>
                  <a:pt x="200" y="237"/>
                  <a:pt x="200" y="237"/>
                  <a:pt x="199" y="238"/>
                </a:cubicBezTo>
                <a:cubicBezTo>
                  <a:pt x="198" y="238"/>
                  <a:pt x="198" y="237"/>
                  <a:pt x="198" y="236"/>
                </a:cubicBezTo>
                <a:cubicBezTo>
                  <a:pt x="198" y="235"/>
                  <a:pt x="197" y="235"/>
                  <a:pt x="196" y="235"/>
                </a:cubicBezTo>
                <a:cubicBezTo>
                  <a:pt x="195" y="235"/>
                  <a:pt x="195" y="236"/>
                  <a:pt x="194" y="236"/>
                </a:cubicBezTo>
                <a:cubicBezTo>
                  <a:pt x="193" y="238"/>
                  <a:pt x="195" y="239"/>
                  <a:pt x="194" y="241"/>
                </a:cubicBezTo>
                <a:cubicBezTo>
                  <a:pt x="195" y="240"/>
                  <a:pt x="196" y="240"/>
                  <a:pt x="197" y="240"/>
                </a:cubicBezTo>
                <a:cubicBezTo>
                  <a:pt x="197" y="240"/>
                  <a:pt x="197" y="240"/>
                  <a:pt x="198" y="240"/>
                </a:cubicBezTo>
                <a:cubicBezTo>
                  <a:pt x="198" y="240"/>
                  <a:pt x="198" y="241"/>
                  <a:pt x="198" y="241"/>
                </a:cubicBezTo>
                <a:cubicBezTo>
                  <a:pt x="197" y="242"/>
                  <a:pt x="198" y="242"/>
                  <a:pt x="198" y="242"/>
                </a:cubicBezTo>
                <a:cubicBezTo>
                  <a:pt x="197" y="242"/>
                  <a:pt x="197" y="243"/>
                  <a:pt x="196" y="244"/>
                </a:cubicBezTo>
                <a:cubicBezTo>
                  <a:pt x="196" y="244"/>
                  <a:pt x="195" y="244"/>
                  <a:pt x="195" y="245"/>
                </a:cubicBezTo>
                <a:cubicBezTo>
                  <a:pt x="196" y="246"/>
                  <a:pt x="196" y="245"/>
                  <a:pt x="197" y="245"/>
                </a:cubicBezTo>
                <a:cubicBezTo>
                  <a:pt x="197" y="245"/>
                  <a:pt x="198" y="245"/>
                  <a:pt x="198" y="245"/>
                </a:cubicBezTo>
                <a:cubicBezTo>
                  <a:pt x="199" y="245"/>
                  <a:pt x="199" y="245"/>
                  <a:pt x="199" y="246"/>
                </a:cubicBezTo>
                <a:cubicBezTo>
                  <a:pt x="199" y="247"/>
                  <a:pt x="199" y="247"/>
                  <a:pt x="201" y="247"/>
                </a:cubicBezTo>
                <a:cubicBezTo>
                  <a:pt x="201" y="247"/>
                  <a:pt x="202" y="247"/>
                  <a:pt x="202" y="248"/>
                </a:cubicBezTo>
                <a:cubicBezTo>
                  <a:pt x="201" y="248"/>
                  <a:pt x="200" y="248"/>
                  <a:pt x="199" y="248"/>
                </a:cubicBezTo>
                <a:cubicBezTo>
                  <a:pt x="197" y="247"/>
                  <a:pt x="194" y="248"/>
                  <a:pt x="193" y="249"/>
                </a:cubicBezTo>
                <a:cubicBezTo>
                  <a:pt x="192" y="250"/>
                  <a:pt x="192" y="251"/>
                  <a:pt x="194" y="251"/>
                </a:cubicBezTo>
                <a:cubicBezTo>
                  <a:pt x="194" y="252"/>
                  <a:pt x="196" y="252"/>
                  <a:pt x="196" y="253"/>
                </a:cubicBezTo>
                <a:cubicBezTo>
                  <a:pt x="196" y="254"/>
                  <a:pt x="195" y="254"/>
                  <a:pt x="195" y="254"/>
                </a:cubicBezTo>
                <a:cubicBezTo>
                  <a:pt x="194" y="254"/>
                  <a:pt x="193" y="254"/>
                  <a:pt x="192" y="255"/>
                </a:cubicBezTo>
                <a:cubicBezTo>
                  <a:pt x="191" y="255"/>
                  <a:pt x="191" y="255"/>
                  <a:pt x="191" y="255"/>
                </a:cubicBezTo>
                <a:cubicBezTo>
                  <a:pt x="191" y="256"/>
                  <a:pt x="191" y="256"/>
                  <a:pt x="192" y="256"/>
                </a:cubicBezTo>
                <a:cubicBezTo>
                  <a:pt x="193" y="256"/>
                  <a:pt x="193" y="257"/>
                  <a:pt x="193" y="257"/>
                </a:cubicBezTo>
                <a:cubicBezTo>
                  <a:pt x="194" y="258"/>
                  <a:pt x="194" y="258"/>
                  <a:pt x="194" y="258"/>
                </a:cubicBezTo>
                <a:cubicBezTo>
                  <a:pt x="193" y="258"/>
                  <a:pt x="193" y="258"/>
                  <a:pt x="193" y="258"/>
                </a:cubicBezTo>
                <a:cubicBezTo>
                  <a:pt x="192" y="258"/>
                  <a:pt x="191" y="259"/>
                  <a:pt x="190" y="259"/>
                </a:cubicBezTo>
                <a:cubicBezTo>
                  <a:pt x="190" y="259"/>
                  <a:pt x="191" y="260"/>
                  <a:pt x="192" y="260"/>
                </a:cubicBezTo>
                <a:cubicBezTo>
                  <a:pt x="192" y="260"/>
                  <a:pt x="193" y="261"/>
                  <a:pt x="194" y="262"/>
                </a:cubicBezTo>
                <a:cubicBezTo>
                  <a:pt x="195" y="263"/>
                  <a:pt x="196" y="264"/>
                  <a:pt x="197" y="263"/>
                </a:cubicBezTo>
                <a:cubicBezTo>
                  <a:pt x="198" y="263"/>
                  <a:pt x="198" y="264"/>
                  <a:pt x="198" y="264"/>
                </a:cubicBezTo>
                <a:cubicBezTo>
                  <a:pt x="198" y="264"/>
                  <a:pt x="197" y="264"/>
                  <a:pt x="197" y="264"/>
                </a:cubicBezTo>
                <a:cubicBezTo>
                  <a:pt x="197" y="264"/>
                  <a:pt x="195" y="264"/>
                  <a:pt x="194" y="264"/>
                </a:cubicBezTo>
                <a:cubicBezTo>
                  <a:pt x="194" y="264"/>
                  <a:pt x="194" y="263"/>
                  <a:pt x="194" y="263"/>
                </a:cubicBezTo>
                <a:cubicBezTo>
                  <a:pt x="192" y="262"/>
                  <a:pt x="191" y="262"/>
                  <a:pt x="189" y="261"/>
                </a:cubicBezTo>
                <a:cubicBezTo>
                  <a:pt x="189" y="261"/>
                  <a:pt x="189" y="261"/>
                  <a:pt x="189" y="261"/>
                </a:cubicBezTo>
                <a:cubicBezTo>
                  <a:pt x="189" y="261"/>
                  <a:pt x="188" y="262"/>
                  <a:pt x="188" y="262"/>
                </a:cubicBezTo>
                <a:cubicBezTo>
                  <a:pt x="188" y="262"/>
                  <a:pt x="187" y="262"/>
                  <a:pt x="187" y="263"/>
                </a:cubicBezTo>
                <a:cubicBezTo>
                  <a:pt x="187" y="264"/>
                  <a:pt x="185" y="265"/>
                  <a:pt x="187" y="265"/>
                </a:cubicBezTo>
                <a:cubicBezTo>
                  <a:pt x="188" y="265"/>
                  <a:pt x="188" y="265"/>
                  <a:pt x="188" y="266"/>
                </a:cubicBezTo>
                <a:cubicBezTo>
                  <a:pt x="187" y="266"/>
                  <a:pt x="187" y="266"/>
                  <a:pt x="187" y="266"/>
                </a:cubicBezTo>
                <a:cubicBezTo>
                  <a:pt x="186" y="266"/>
                  <a:pt x="185" y="266"/>
                  <a:pt x="185" y="267"/>
                </a:cubicBezTo>
                <a:cubicBezTo>
                  <a:pt x="185" y="267"/>
                  <a:pt x="185" y="267"/>
                  <a:pt x="185" y="267"/>
                </a:cubicBezTo>
                <a:cubicBezTo>
                  <a:pt x="183" y="267"/>
                  <a:pt x="183" y="268"/>
                  <a:pt x="182" y="269"/>
                </a:cubicBezTo>
                <a:cubicBezTo>
                  <a:pt x="182" y="270"/>
                  <a:pt x="182" y="270"/>
                  <a:pt x="181" y="270"/>
                </a:cubicBezTo>
                <a:cubicBezTo>
                  <a:pt x="181" y="270"/>
                  <a:pt x="180" y="270"/>
                  <a:pt x="180" y="271"/>
                </a:cubicBezTo>
                <a:cubicBezTo>
                  <a:pt x="180" y="271"/>
                  <a:pt x="180" y="272"/>
                  <a:pt x="181" y="272"/>
                </a:cubicBezTo>
                <a:cubicBezTo>
                  <a:pt x="181" y="272"/>
                  <a:pt x="181" y="273"/>
                  <a:pt x="182" y="273"/>
                </a:cubicBezTo>
                <a:cubicBezTo>
                  <a:pt x="182" y="274"/>
                  <a:pt x="183" y="275"/>
                  <a:pt x="184" y="274"/>
                </a:cubicBezTo>
                <a:cubicBezTo>
                  <a:pt x="185" y="273"/>
                  <a:pt x="186" y="272"/>
                  <a:pt x="187" y="272"/>
                </a:cubicBezTo>
                <a:cubicBezTo>
                  <a:pt x="188" y="272"/>
                  <a:pt x="190" y="273"/>
                  <a:pt x="188" y="274"/>
                </a:cubicBezTo>
                <a:cubicBezTo>
                  <a:pt x="187" y="274"/>
                  <a:pt x="187" y="274"/>
                  <a:pt x="186" y="274"/>
                </a:cubicBezTo>
                <a:cubicBezTo>
                  <a:pt x="185" y="274"/>
                  <a:pt x="185" y="275"/>
                  <a:pt x="184" y="276"/>
                </a:cubicBezTo>
                <a:cubicBezTo>
                  <a:pt x="184" y="277"/>
                  <a:pt x="184" y="277"/>
                  <a:pt x="185" y="277"/>
                </a:cubicBezTo>
                <a:cubicBezTo>
                  <a:pt x="185" y="278"/>
                  <a:pt x="184" y="279"/>
                  <a:pt x="183" y="279"/>
                </a:cubicBezTo>
                <a:cubicBezTo>
                  <a:pt x="183" y="279"/>
                  <a:pt x="182" y="280"/>
                  <a:pt x="183" y="280"/>
                </a:cubicBezTo>
                <a:cubicBezTo>
                  <a:pt x="183" y="281"/>
                  <a:pt x="183" y="281"/>
                  <a:pt x="184" y="281"/>
                </a:cubicBezTo>
                <a:cubicBezTo>
                  <a:pt x="184" y="281"/>
                  <a:pt x="184" y="280"/>
                  <a:pt x="185" y="281"/>
                </a:cubicBezTo>
                <a:cubicBezTo>
                  <a:pt x="184" y="281"/>
                  <a:pt x="184" y="282"/>
                  <a:pt x="184" y="282"/>
                </a:cubicBezTo>
                <a:cubicBezTo>
                  <a:pt x="183" y="282"/>
                  <a:pt x="183" y="283"/>
                  <a:pt x="182" y="282"/>
                </a:cubicBezTo>
                <a:cubicBezTo>
                  <a:pt x="181" y="281"/>
                  <a:pt x="180" y="282"/>
                  <a:pt x="180" y="283"/>
                </a:cubicBezTo>
                <a:cubicBezTo>
                  <a:pt x="179" y="283"/>
                  <a:pt x="179" y="283"/>
                  <a:pt x="179" y="283"/>
                </a:cubicBezTo>
                <a:cubicBezTo>
                  <a:pt x="177" y="282"/>
                  <a:pt x="178" y="284"/>
                  <a:pt x="177" y="285"/>
                </a:cubicBezTo>
                <a:cubicBezTo>
                  <a:pt x="176" y="285"/>
                  <a:pt x="176" y="286"/>
                  <a:pt x="177" y="287"/>
                </a:cubicBezTo>
                <a:cubicBezTo>
                  <a:pt x="177" y="288"/>
                  <a:pt x="177" y="288"/>
                  <a:pt x="178" y="289"/>
                </a:cubicBezTo>
                <a:cubicBezTo>
                  <a:pt x="176" y="289"/>
                  <a:pt x="176" y="289"/>
                  <a:pt x="176" y="291"/>
                </a:cubicBezTo>
                <a:cubicBezTo>
                  <a:pt x="176" y="291"/>
                  <a:pt x="176" y="291"/>
                  <a:pt x="176" y="291"/>
                </a:cubicBezTo>
                <a:cubicBezTo>
                  <a:pt x="176" y="291"/>
                  <a:pt x="175" y="291"/>
                  <a:pt x="175" y="291"/>
                </a:cubicBezTo>
                <a:cubicBezTo>
                  <a:pt x="173" y="291"/>
                  <a:pt x="172" y="293"/>
                  <a:pt x="172" y="294"/>
                </a:cubicBezTo>
                <a:cubicBezTo>
                  <a:pt x="171" y="296"/>
                  <a:pt x="172" y="296"/>
                  <a:pt x="173" y="296"/>
                </a:cubicBezTo>
                <a:cubicBezTo>
                  <a:pt x="174" y="296"/>
                  <a:pt x="175" y="296"/>
                  <a:pt x="176" y="296"/>
                </a:cubicBezTo>
                <a:cubicBezTo>
                  <a:pt x="176" y="296"/>
                  <a:pt x="176" y="297"/>
                  <a:pt x="175" y="297"/>
                </a:cubicBezTo>
                <a:cubicBezTo>
                  <a:pt x="173" y="297"/>
                  <a:pt x="173" y="297"/>
                  <a:pt x="174" y="299"/>
                </a:cubicBezTo>
                <a:cubicBezTo>
                  <a:pt x="175" y="298"/>
                  <a:pt x="175" y="298"/>
                  <a:pt x="176" y="298"/>
                </a:cubicBezTo>
                <a:cubicBezTo>
                  <a:pt x="175" y="299"/>
                  <a:pt x="174" y="300"/>
                  <a:pt x="174" y="301"/>
                </a:cubicBezTo>
                <a:cubicBezTo>
                  <a:pt x="173" y="304"/>
                  <a:pt x="172" y="306"/>
                  <a:pt x="171" y="309"/>
                </a:cubicBezTo>
                <a:cubicBezTo>
                  <a:pt x="171" y="310"/>
                  <a:pt x="171" y="310"/>
                  <a:pt x="170" y="309"/>
                </a:cubicBezTo>
                <a:cubicBezTo>
                  <a:pt x="169" y="309"/>
                  <a:pt x="168" y="310"/>
                  <a:pt x="167" y="308"/>
                </a:cubicBezTo>
                <a:cubicBezTo>
                  <a:pt x="167" y="308"/>
                  <a:pt x="165" y="310"/>
                  <a:pt x="165" y="311"/>
                </a:cubicBezTo>
                <a:cubicBezTo>
                  <a:pt x="165" y="314"/>
                  <a:pt x="165" y="317"/>
                  <a:pt x="165" y="319"/>
                </a:cubicBezTo>
                <a:cubicBezTo>
                  <a:pt x="165" y="321"/>
                  <a:pt x="168" y="323"/>
                  <a:pt x="169" y="323"/>
                </a:cubicBezTo>
                <a:close/>
                <a:moveTo>
                  <a:pt x="221" y="358"/>
                </a:moveTo>
                <a:cubicBezTo>
                  <a:pt x="222" y="358"/>
                  <a:pt x="223" y="359"/>
                  <a:pt x="224" y="359"/>
                </a:cubicBezTo>
                <a:cubicBezTo>
                  <a:pt x="225" y="359"/>
                  <a:pt x="226" y="358"/>
                  <a:pt x="226" y="356"/>
                </a:cubicBezTo>
                <a:cubicBezTo>
                  <a:pt x="225" y="354"/>
                  <a:pt x="224" y="352"/>
                  <a:pt x="223" y="351"/>
                </a:cubicBezTo>
                <a:cubicBezTo>
                  <a:pt x="220" y="349"/>
                  <a:pt x="219" y="347"/>
                  <a:pt x="217" y="345"/>
                </a:cubicBezTo>
                <a:cubicBezTo>
                  <a:pt x="216" y="344"/>
                  <a:pt x="216" y="343"/>
                  <a:pt x="214" y="344"/>
                </a:cubicBezTo>
                <a:cubicBezTo>
                  <a:pt x="213" y="345"/>
                  <a:pt x="213" y="346"/>
                  <a:pt x="214" y="347"/>
                </a:cubicBezTo>
                <a:cubicBezTo>
                  <a:pt x="214" y="348"/>
                  <a:pt x="214" y="348"/>
                  <a:pt x="214" y="348"/>
                </a:cubicBezTo>
                <a:cubicBezTo>
                  <a:pt x="214" y="348"/>
                  <a:pt x="213" y="348"/>
                  <a:pt x="212" y="348"/>
                </a:cubicBezTo>
                <a:cubicBezTo>
                  <a:pt x="213" y="349"/>
                  <a:pt x="213" y="350"/>
                  <a:pt x="213" y="351"/>
                </a:cubicBezTo>
                <a:cubicBezTo>
                  <a:pt x="214" y="353"/>
                  <a:pt x="216" y="355"/>
                  <a:pt x="218" y="355"/>
                </a:cubicBezTo>
                <a:cubicBezTo>
                  <a:pt x="219" y="355"/>
                  <a:pt x="221" y="355"/>
                  <a:pt x="220" y="357"/>
                </a:cubicBezTo>
                <a:cubicBezTo>
                  <a:pt x="220" y="358"/>
                  <a:pt x="220" y="358"/>
                  <a:pt x="221" y="358"/>
                </a:cubicBezTo>
                <a:close/>
                <a:moveTo>
                  <a:pt x="290" y="289"/>
                </a:moveTo>
                <a:cubicBezTo>
                  <a:pt x="291" y="288"/>
                  <a:pt x="291" y="287"/>
                  <a:pt x="292" y="288"/>
                </a:cubicBezTo>
                <a:cubicBezTo>
                  <a:pt x="292" y="289"/>
                  <a:pt x="293" y="289"/>
                  <a:pt x="294" y="288"/>
                </a:cubicBezTo>
                <a:cubicBezTo>
                  <a:pt x="294" y="287"/>
                  <a:pt x="294" y="287"/>
                  <a:pt x="295" y="287"/>
                </a:cubicBezTo>
                <a:cubicBezTo>
                  <a:pt x="297" y="286"/>
                  <a:pt x="298" y="286"/>
                  <a:pt x="300" y="285"/>
                </a:cubicBezTo>
                <a:cubicBezTo>
                  <a:pt x="301" y="285"/>
                  <a:pt x="302" y="285"/>
                  <a:pt x="301" y="284"/>
                </a:cubicBezTo>
                <a:cubicBezTo>
                  <a:pt x="301" y="282"/>
                  <a:pt x="299" y="282"/>
                  <a:pt x="299" y="280"/>
                </a:cubicBezTo>
                <a:cubicBezTo>
                  <a:pt x="298" y="278"/>
                  <a:pt x="297" y="277"/>
                  <a:pt x="295" y="278"/>
                </a:cubicBezTo>
                <a:cubicBezTo>
                  <a:pt x="292" y="278"/>
                  <a:pt x="290" y="279"/>
                  <a:pt x="290" y="282"/>
                </a:cubicBezTo>
                <a:cubicBezTo>
                  <a:pt x="290" y="284"/>
                  <a:pt x="290" y="286"/>
                  <a:pt x="290" y="289"/>
                </a:cubicBezTo>
                <a:close/>
                <a:moveTo>
                  <a:pt x="145" y="377"/>
                </a:moveTo>
                <a:cubicBezTo>
                  <a:pt x="146" y="377"/>
                  <a:pt x="146" y="378"/>
                  <a:pt x="148" y="377"/>
                </a:cubicBezTo>
                <a:cubicBezTo>
                  <a:pt x="149" y="376"/>
                  <a:pt x="150" y="376"/>
                  <a:pt x="152" y="375"/>
                </a:cubicBezTo>
                <a:cubicBezTo>
                  <a:pt x="152" y="375"/>
                  <a:pt x="153" y="374"/>
                  <a:pt x="153" y="373"/>
                </a:cubicBezTo>
                <a:cubicBezTo>
                  <a:pt x="154" y="373"/>
                  <a:pt x="154" y="372"/>
                  <a:pt x="154" y="371"/>
                </a:cubicBezTo>
                <a:cubicBezTo>
                  <a:pt x="156" y="371"/>
                  <a:pt x="156" y="369"/>
                  <a:pt x="156" y="369"/>
                </a:cubicBezTo>
                <a:cubicBezTo>
                  <a:pt x="156" y="367"/>
                  <a:pt x="156" y="366"/>
                  <a:pt x="155" y="366"/>
                </a:cubicBezTo>
                <a:cubicBezTo>
                  <a:pt x="153" y="365"/>
                  <a:pt x="152" y="364"/>
                  <a:pt x="150" y="363"/>
                </a:cubicBezTo>
                <a:cubicBezTo>
                  <a:pt x="149" y="362"/>
                  <a:pt x="148" y="362"/>
                  <a:pt x="147" y="363"/>
                </a:cubicBezTo>
                <a:cubicBezTo>
                  <a:pt x="145" y="365"/>
                  <a:pt x="143" y="367"/>
                  <a:pt x="143" y="369"/>
                </a:cubicBezTo>
                <a:cubicBezTo>
                  <a:pt x="143" y="372"/>
                  <a:pt x="142" y="375"/>
                  <a:pt x="145" y="377"/>
                </a:cubicBezTo>
                <a:close/>
                <a:moveTo>
                  <a:pt x="350" y="294"/>
                </a:moveTo>
                <a:cubicBezTo>
                  <a:pt x="351" y="295"/>
                  <a:pt x="351" y="295"/>
                  <a:pt x="352" y="295"/>
                </a:cubicBezTo>
                <a:cubicBezTo>
                  <a:pt x="353" y="295"/>
                  <a:pt x="355" y="295"/>
                  <a:pt x="355" y="294"/>
                </a:cubicBezTo>
                <a:cubicBezTo>
                  <a:pt x="354" y="292"/>
                  <a:pt x="355" y="291"/>
                  <a:pt x="354" y="289"/>
                </a:cubicBezTo>
                <a:cubicBezTo>
                  <a:pt x="354" y="288"/>
                  <a:pt x="353" y="287"/>
                  <a:pt x="352" y="287"/>
                </a:cubicBezTo>
                <a:cubicBezTo>
                  <a:pt x="351" y="287"/>
                  <a:pt x="351" y="288"/>
                  <a:pt x="351" y="289"/>
                </a:cubicBezTo>
                <a:cubicBezTo>
                  <a:pt x="351" y="289"/>
                  <a:pt x="350" y="290"/>
                  <a:pt x="350" y="290"/>
                </a:cubicBezTo>
                <a:cubicBezTo>
                  <a:pt x="348" y="292"/>
                  <a:pt x="348" y="293"/>
                  <a:pt x="350" y="294"/>
                </a:cubicBezTo>
                <a:close/>
                <a:moveTo>
                  <a:pt x="175" y="327"/>
                </a:moveTo>
                <a:cubicBezTo>
                  <a:pt x="174" y="325"/>
                  <a:pt x="173" y="324"/>
                  <a:pt x="171" y="325"/>
                </a:cubicBezTo>
                <a:cubicBezTo>
                  <a:pt x="171" y="326"/>
                  <a:pt x="170" y="326"/>
                  <a:pt x="170" y="327"/>
                </a:cubicBezTo>
                <a:cubicBezTo>
                  <a:pt x="170" y="327"/>
                  <a:pt x="171" y="328"/>
                  <a:pt x="172" y="328"/>
                </a:cubicBezTo>
                <a:cubicBezTo>
                  <a:pt x="173" y="328"/>
                  <a:pt x="173" y="328"/>
                  <a:pt x="173" y="329"/>
                </a:cubicBezTo>
                <a:cubicBezTo>
                  <a:pt x="174" y="331"/>
                  <a:pt x="175" y="332"/>
                  <a:pt x="176" y="333"/>
                </a:cubicBezTo>
                <a:cubicBezTo>
                  <a:pt x="177" y="332"/>
                  <a:pt x="175" y="332"/>
                  <a:pt x="176" y="331"/>
                </a:cubicBezTo>
                <a:cubicBezTo>
                  <a:pt x="177" y="330"/>
                  <a:pt x="177" y="328"/>
                  <a:pt x="175" y="327"/>
                </a:cubicBezTo>
                <a:close/>
                <a:moveTo>
                  <a:pt x="375" y="213"/>
                </a:moveTo>
                <a:cubicBezTo>
                  <a:pt x="374" y="213"/>
                  <a:pt x="374" y="213"/>
                  <a:pt x="374" y="214"/>
                </a:cubicBezTo>
                <a:cubicBezTo>
                  <a:pt x="374" y="214"/>
                  <a:pt x="374" y="215"/>
                  <a:pt x="375" y="215"/>
                </a:cubicBezTo>
                <a:cubicBezTo>
                  <a:pt x="376" y="214"/>
                  <a:pt x="378" y="215"/>
                  <a:pt x="379" y="215"/>
                </a:cubicBezTo>
                <a:cubicBezTo>
                  <a:pt x="380" y="214"/>
                  <a:pt x="380" y="213"/>
                  <a:pt x="378" y="213"/>
                </a:cubicBezTo>
                <a:cubicBezTo>
                  <a:pt x="377" y="213"/>
                  <a:pt x="376" y="213"/>
                  <a:pt x="376" y="212"/>
                </a:cubicBezTo>
                <a:cubicBezTo>
                  <a:pt x="376" y="213"/>
                  <a:pt x="375" y="213"/>
                  <a:pt x="375" y="213"/>
                </a:cubicBezTo>
                <a:close/>
                <a:moveTo>
                  <a:pt x="330" y="284"/>
                </a:moveTo>
                <a:cubicBezTo>
                  <a:pt x="330" y="285"/>
                  <a:pt x="331" y="285"/>
                  <a:pt x="331" y="285"/>
                </a:cubicBezTo>
                <a:cubicBezTo>
                  <a:pt x="332" y="286"/>
                  <a:pt x="333" y="286"/>
                  <a:pt x="334" y="286"/>
                </a:cubicBezTo>
                <a:cubicBezTo>
                  <a:pt x="334" y="287"/>
                  <a:pt x="335" y="286"/>
                  <a:pt x="335" y="286"/>
                </a:cubicBezTo>
                <a:cubicBezTo>
                  <a:pt x="335" y="285"/>
                  <a:pt x="335" y="285"/>
                  <a:pt x="335" y="284"/>
                </a:cubicBezTo>
                <a:cubicBezTo>
                  <a:pt x="334" y="284"/>
                  <a:pt x="333" y="283"/>
                  <a:pt x="332" y="284"/>
                </a:cubicBezTo>
                <a:cubicBezTo>
                  <a:pt x="331" y="284"/>
                  <a:pt x="330" y="283"/>
                  <a:pt x="330" y="284"/>
                </a:cubicBezTo>
                <a:close/>
                <a:moveTo>
                  <a:pt x="370" y="236"/>
                </a:moveTo>
                <a:cubicBezTo>
                  <a:pt x="371" y="236"/>
                  <a:pt x="371" y="237"/>
                  <a:pt x="372" y="237"/>
                </a:cubicBezTo>
                <a:cubicBezTo>
                  <a:pt x="373" y="237"/>
                  <a:pt x="373" y="236"/>
                  <a:pt x="373" y="235"/>
                </a:cubicBezTo>
                <a:cubicBezTo>
                  <a:pt x="373" y="235"/>
                  <a:pt x="373" y="234"/>
                  <a:pt x="373" y="234"/>
                </a:cubicBezTo>
                <a:cubicBezTo>
                  <a:pt x="372" y="233"/>
                  <a:pt x="373" y="232"/>
                  <a:pt x="373" y="231"/>
                </a:cubicBezTo>
                <a:cubicBezTo>
                  <a:pt x="374" y="231"/>
                  <a:pt x="374" y="231"/>
                  <a:pt x="374" y="231"/>
                </a:cubicBezTo>
                <a:cubicBezTo>
                  <a:pt x="373" y="229"/>
                  <a:pt x="373" y="227"/>
                  <a:pt x="373" y="226"/>
                </a:cubicBezTo>
                <a:cubicBezTo>
                  <a:pt x="373" y="225"/>
                  <a:pt x="373" y="225"/>
                  <a:pt x="372" y="225"/>
                </a:cubicBezTo>
                <a:cubicBezTo>
                  <a:pt x="370" y="226"/>
                  <a:pt x="369" y="229"/>
                  <a:pt x="369" y="231"/>
                </a:cubicBezTo>
                <a:cubicBezTo>
                  <a:pt x="369" y="232"/>
                  <a:pt x="369" y="233"/>
                  <a:pt x="369" y="233"/>
                </a:cubicBezTo>
                <a:cubicBezTo>
                  <a:pt x="369" y="234"/>
                  <a:pt x="370" y="235"/>
                  <a:pt x="370" y="236"/>
                </a:cubicBezTo>
                <a:close/>
                <a:moveTo>
                  <a:pt x="370" y="215"/>
                </a:moveTo>
                <a:cubicBezTo>
                  <a:pt x="371" y="216"/>
                  <a:pt x="372" y="217"/>
                  <a:pt x="375" y="216"/>
                </a:cubicBezTo>
                <a:cubicBezTo>
                  <a:pt x="373" y="215"/>
                  <a:pt x="371" y="215"/>
                  <a:pt x="371" y="213"/>
                </a:cubicBezTo>
                <a:cubicBezTo>
                  <a:pt x="371" y="213"/>
                  <a:pt x="371" y="213"/>
                  <a:pt x="371" y="213"/>
                </a:cubicBezTo>
                <a:cubicBezTo>
                  <a:pt x="370" y="213"/>
                  <a:pt x="370" y="214"/>
                  <a:pt x="369" y="214"/>
                </a:cubicBezTo>
                <a:cubicBezTo>
                  <a:pt x="369" y="215"/>
                  <a:pt x="369" y="215"/>
                  <a:pt x="370" y="215"/>
                </a:cubicBezTo>
                <a:close/>
                <a:moveTo>
                  <a:pt x="271" y="365"/>
                </a:moveTo>
                <a:cubicBezTo>
                  <a:pt x="271" y="364"/>
                  <a:pt x="272" y="363"/>
                  <a:pt x="272" y="362"/>
                </a:cubicBezTo>
                <a:cubicBezTo>
                  <a:pt x="272" y="362"/>
                  <a:pt x="272" y="361"/>
                  <a:pt x="272" y="361"/>
                </a:cubicBezTo>
                <a:cubicBezTo>
                  <a:pt x="271" y="361"/>
                  <a:pt x="271" y="361"/>
                  <a:pt x="271" y="362"/>
                </a:cubicBezTo>
                <a:cubicBezTo>
                  <a:pt x="270" y="362"/>
                  <a:pt x="270" y="363"/>
                  <a:pt x="270" y="364"/>
                </a:cubicBezTo>
                <a:cubicBezTo>
                  <a:pt x="269" y="364"/>
                  <a:pt x="270" y="365"/>
                  <a:pt x="270" y="365"/>
                </a:cubicBezTo>
                <a:cubicBezTo>
                  <a:pt x="270" y="365"/>
                  <a:pt x="271" y="365"/>
                  <a:pt x="271" y="365"/>
                </a:cubicBezTo>
                <a:close/>
                <a:moveTo>
                  <a:pt x="397" y="253"/>
                </a:moveTo>
                <a:cubicBezTo>
                  <a:pt x="398" y="253"/>
                  <a:pt x="398" y="253"/>
                  <a:pt x="398" y="253"/>
                </a:cubicBezTo>
                <a:cubicBezTo>
                  <a:pt x="398" y="252"/>
                  <a:pt x="399" y="252"/>
                  <a:pt x="400" y="252"/>
                </a:cubicBezTo>
                <a:cubicBezTo>
                  <a:pt x="400" y="251"/>
                  <a:pt x="399" y="251"/>
                  <a:pt x="399" y="251"/>
                </a:cubicBezTo>
                <a:cubicBezTo>
                  <a:pt x="399" y="250"/>
                  <a:pt x="398" y="250"/>
                  <a:pt x="398" y="250"/>
                </a:cubicBezTo>
                <a:cubicBezTo>
                  <a:pt x="397" y="250"/>
                  <a:pt x="397" y="251"/>
                  <a:pt x="397" y="252"/>
                </a:cubicBezTo>
                <a:cubicBezTo>
                  <a:pt x="397" y="252"/>
                  <a:pt x="397" y="253"/>
                  <a:pt x="397" y="253"/>
                </a:cubicBezTo>
                <a:close/>
                <a:moveTo>
                  <a:pt x="379" y="339"/>
                </a:moveTo>
                <a:cubicBezTo>
                  <a:pt x="379" y="341"/>
                  <a:pt x="379" y="342"/>
                  <a:pt x="379" y="344"/>
                </a:cubicBezTo>
                <a:cubicBezTo>
                  <a:pt x="379" y="344"/>
                  <a:pt x="379" y="345"/>
                  <a:pt x="379" y="344"/>
                </a:cubicBezTo>
                <a:cubicBezTo>
                  <a:pt x="380" y="344"/>
                  <a:pt x="380" y="340"/>
                  <a:pt x="379" y="339"/>
                </a:cubicBezTo>
                <a:cubicBezTo>
                  <a:pt x="379" y="339"/>
                  <a:pt x="379" y="339"/>
                  <a:pt x="379" y="339"/>
                </a:cubicBezTo>
                <a:close/>
                <a:moveTo>
                  <a:pt x="394" y="250"/>
                </a:moveTo>
                <a:cubicBezTo>
                  <a:pt x="393" y="250"/>
                  <a:pt x="393" y="251"/>
                  <a:pt x="393" y="252"/>
                </a:cubicBezTo>
                <a:cubicBezTo>
                  <a:pt x="393" y="253"/>
                  <a:pt x="393" y="253"/>
                  <a:pt x="394" y="253"/>
                </a:cubicBezTo>
                <a:cubicBezTo>
                  <a:pt x="395" y="253"/>
                  <a:pt x="395" y="252"/>
                  <a:pt x="396" y="252"/>
                </a:cubicBezTo>
                <a:cubicBezTo>
                  <a:pt x="395" y="251"/>
                  <a:pt x="395" y="251"/>
                  <a:pt x="394" y="250"/>
                </a:cubicBezTo>
                <a:close/>
                <a:moveTo>
                  <a:pt x="354" y="284"/>
                </a:moveTo>
                <a:cubicBezTo>
                  <a:pt x="353" y="282"/>
                  <a:pt x="352" y="282"/>
                  <a:pt x="351" y="282"/>
                </a:cubicBezTo>
                <a:cubicBezTo>
                  <a:pt x="350" y="282"/>
                  <a:pt x="350" y="283"/>
                  <a:pt x="350" y="284"/>
                </a:cubicBezTo>
                <a:cubicBezTo>
                  <a:pt x="351" y="283"/>
                  <a:pt x="352" y="284"/>
                  <a:pt x="354" y="284"/>
                </a:cubicBezTo>
                <a:close/>
                <a:moveTo>
                  <a:pt x="328" y="278"/>
                </a:moveTo>
                <a:cubicBezTo>
                  <a:pt x="330" y="279"/>
                  <a:pt x="330" y="278"/>
                  <a:pt x="330" y="277"/>
                </a:cubicBezTo>
                <a:cubicBezTo>
                  <a:pt x="329" y="276"/>
                  <a:pt x="328" y="276"/>
                  <a:pt x="328" y="278"/>
                </a:cubicBezTo>
                <a:cubicBezTo>
                  <a:pt x="328" y="278"/>
                  <a:pt x="328" y="278"/>
                  <a:pt x="328" y="278"/>
                </a:cubicBezTo>
                <a:close/>
                <a:moveTo>
                  <a:pt x="374" y="262"/>
                </a:moveTo>
                <a:cubicBezTo>
                  <a:pt x="374" y="263"/>
                  <a:pt x="375" y="263"/>
                  <a:pt x="376" y="263"/>
                </a:cubicBezTo>
                <a:cubicBezTo>
                  <a:pt x="376" y="263"/>
                  <a:pt x="377" y="263"/>
                  <a:pt x="377" y="263"/>
                </a:cubicBezTo>
                <a:cubicBezTo>
                  <a:pt x="377" y="262"/>
                  <a:pt x="376" y="261"/>
                  <a:pt x="375" y="261"/>
                </a:cubicBezTo>
                <a:cubicBezTo>
                  <a:pt x="375" y="261"/>
                  <a:pt x="375" y="262"/>
                  <a:pt x="374" y="262"/>
                </a:cubicBezTo>
                <a:close/>
                <a:moveTo>
                  <a:pt x="222" y="210"/>
                </a:moveTo>
                <a:cubicBezTo>
                  <a:pt x="223" y="210"/>
                  <a:pt x="223" y="210"/>
                  <a:pt x="224" y="210"/>
                </a:cubicBezTo>
                <a:cubicBezTo>
                  <a:pt x="224" y="209"/>
                  <a:pt x="225" y="209"/>
                  <a:pt x="225" y="208"/>
                </a:cubicBezTo>
                <a:cubicBezTo>
                  <a:pt x="224" y="208"/>
                  <a:pt x="224" y="208"/>
                  <a:pt x="223" y="208"/>
                </a:cubicBezTo>
                <a:cubicBezTo>
                  <a:pt x="223" y="208"/>
                  <a:pt x="222" y="209"/>
                  <a:pt x="222" y="209"/>
                </a:cubicBezTo>
                <a:cubicBezTo>
                  <a:pt x="222" y="210"/>
                  <a:pt x="222" y="210"/>
                  <a:pt x="222" y="210"/>
                </a:cubicBezTo>
                <a:close/>
                <a:moveTo>
                  <a:pt x="354" y="252"/>
                </a:moveTo>
                <a:cubicBezTo>
                  <a:pt x="355" y="252"/>
                  <a:pt x="355" y="252"/>
                  <a:pt x="355" y="251"/>
                </a:cubicBezTo>
                <a:cubicBezTo>
                  <a:pt x="355" y="250"/>
                  <a:pt x="355" y="250"/>
                  <a:pt x="354" y="250"/>
                </a:cubicBezTo>
                <a:cubicBezTo>
                  <a:pt x="353" y="250"/>
                  <a:pt x="353" y="250"/>
                  <a:pt x="353" y="250"/>
                </a:cubicBezTo>
                <a:cubicBezTo>
                  <a:pt x="353" y="251"/>
                  <a:pt x="353" y="252"/>
                  <a:pt x="354" y="252"/>
                </a:cubicBezTo>
                <a:close/>
                <a:moveTo>
                  <a:pt x="379" y="263"/>
                </a:moveTo>
                <a:cubicBezTo>
                  <a:pt x="380" y="263"/>
                  <a:pt x="381" y="263"/>
                  <a:pt x="382" y="262"/>
                </a:cubicBezTo>
                <a:cubicBezTo>
                  <a:pt x="380" y="262"/>
                  <a:pt x="379" y="261"/>
                  <a:pt x="379" y="262"/>
                </a:cubicBezTo>
                <a:cubicBezTo>
                  <a:pt x="378" y="262"/>
                  <a:pt x="378" y="262"/>
                  <a:pt x="379" y="263"/>
                </a:cubicBezTo>
                <a:close/>
                <a:moveTo>
                  <a:pt x="396" y="245"/>
                </a:moveTo>
                <a:cubicBezTo>
                  <a:pt x="395" y="245"/>
                  <a:pt x="394" y="245"/>
                  <a:pt x="393" y="246"/>
                </a:cubicBezTo>
                <a:cubicBezTo>
                  <a:pt x="394" y="246"/>
                  <a:pt x="394" y="246"/>
                  <a:pt x="394" y="246"/>
                </a:cubicBezTo>
                <a:cubicBezTo>
                  <a:pt x="396" y="247"/>
                  <a:pt x="396" y="246"/>
                  <a:pt x="396" y="245"/>
                </a:cubicBezTo>
                <a:close/>
                <a:moveTo>
                  <a:pt x="380" y="339"/>
                </a:moveTo>
                <a:cubicBezTo>
                  <a:pt x="380" y="339"/>
                  <a:pt x="381" y="339"/>
                  <a:pt x="381" y="339"/>
                </a:cubicBezTo>
                <a:cubicBezTo>
                  <a:pt x="381" y="337"/>
                  <a:pt x="380" y="337"/>
                  <a:pt x="380" y="337"/>
                </a:cubicBezTo>
                <a:cubicBezTo>
                  <a:pt x="380" y="337"/>
                  <a:pt x="379" y="339"/>
                  <a:pt x="380" y="339"/>
                </a:cubicBezTo>
                <a:close/>
                <a:moveTo>
                  <a:pt x="300" y="286"/>
                </a:moveTo>
                <a:cubicBezTo>
                  <a:pt x="301" y="287"/>
                  <a:pt x="302" y="288"/>
                  <a:pt x="302" y="289"/>
                </a:cubicBezTo>
                <a:cubicBezTo>
                  <a:pt x="302" y="286"/>
                  <a:pt x="302" y="286"/>
                  <a:pt x="300" y="286"/>
                </a:cubicBezTo>
                <a:close/>
                <a:moveTo>
                  <a:pt x="400" y="264"/>
                </a:moveTo>
                <a:cubicBezTo>
                  <a:pt x="400" y="264"/>
                  <a:pt x="401" y="264"/>
                  <a:pt x="401" y="264"/>
                </a:cubicBezTo>
                <a:cubicBezTo>
                  <a:pt x="402" y="263"/>
                  <a:pt x="401" y="263"/>
                  <a:pt x="401" y="262"/>
                </a:cubicBezTo>
                <a:cubicBezTo>
                  <a:pt x="400" y="262"/>
                  <a:pt x="400" y="263"/>
                  <a:pt x="400" y="264"/>
                </a:cubicBezTo>
                <a:close/>
                <a:moveTo>
                  <a:pt x="217" y="369"/>
                </a:moveTo>
                <a:cubicBezTo>
                  <a:pt x="218" y="367"/>
                  <a:pt x="217" y="367"/>
                  <a:pt x="216" y="367"/>
                </a:cubicBezTo>
                <a:cubicBezTo>
                  <a:pt x="217" y="367"/>
                  <a:pt x="217" y="368"/>
                  <a:pt x="217" y="369"/>
                </a:cubicBezTo>
                <a:close/>
                <a:moveTo>
                  <a:pt x="390" y="252"/>
                </a:moveTo>
                <a:cubicBezTo>
                  <a:pt x="389" y="252"/>
                  <a:pt x="389" y="253"/>
                  <a:pt x="389" y="254"/>
                </a:cubicBezTo>
                <a:cubicBezTo>
                  <a:pt x="390" y="253"/>
                  <a:pt x="390" y="253"/>
                  <a:pt x="390" y="252"/>
                </a:cubicBezTo>
                <a:close/>
                <a:moveTo>
                  <a:pt x="404" y="266"/>
                </a:moveTo>
                <a:cubicBezTo>
                  <a:pt x="404" y="266"/>
                  <a:pt x="404" y="266"/>
                  <a:pt x="404" y="266"/>
                </a:cubicBezTo>
                <a:cubicBezTo>
                  <a:pt x="403" y="266"/>
                  <a:pt x="403" y="266"/>
                  <a:pt x="403" y="266"/>
                </a:cubicBezTo>
                <a:cubicBezTo>
                  <a:pt x="403" y="267"/>
                  <a:pt x="403" y="267"/>
                  <a:pt x="403" y="267"/>
                </a:cubicBezTo>
                <a:cubicBezTo>
                  <a:pt x="404" y="267"/>
                  <a:pt x="404" y="267"/>
                  <a:pt x="404" y="266"/>
                </a:cubicBezTo>
                <a:close/>
                <a:moveTo>
                  <a:pt x="393" y="254"/>
                </a:moveTo>
                <a:cubicBezTo>
                  <a:pt x="394" y="255"/>
                  <a:pt x="394" y="255"/>
                  <a:pt x="395" y="255"/>
                </a:cubicBezTo>
                <a:cubicBezTo>
                  <a:pt x="395" y="254"/>
                  <a:pt x="394" y="254"/>
                  <a:pt x="393" y="254"/>
                </a:cubicBezTo>
                <a:close/>
                <a:moveTo>
                  <a:pt x="161" y="383"/>
                </a:moveTo>
                <a:cubicBezTo>
                  <a:pt x="162" y="382"/>
                  <a:pt x="163" y="382"/>
                  <a:pt x="164" y="382"/>
                </a:cubicBezTo>
                <a:cubicBezTo>
                  <a:pt x="163" y="382"/>
                  <a:pt x="162" y="381"/>
                  <a:pt x="161" y="383"/>
                </a:cubicBezTo>
                <a:close/>
                <a:moveTo>
                  <a:pt x="387" y="265"/>
                </a:moveTo>
                <a:cubicBezTo>
                  <a:pt x="386" y="264"/>
                  <a:pt x="386" y="264"/>
                  <a:pt x="385" y="265"/>
                </a:cubicBezTo>
                <a:cubicBezTo>
                  <a:pt x="386" y="265"/>
                  <a:pt x="386" y="265"/>
                  <a:pt x="387" y="265"/>
                </a:cubicBezTo>
                <a:close/>
                <a:moveTo>
                  <a:pt x="202" y="342"/>
                </a:moveTo>
                <a:cubicBezTo>
                  <a:pt x="202" y="342"/>
                  <a:pt x="202" y="342"/>
                  <a:pt x="202" y="342"/>
                </a:cubicBezTo>
                <a:cubicBezTo>
                  <a:pt x="203" y="342"/>
                  <a:pt x="202" y="342"/>
                  <a:pt x="202" y="341"/>
                </a:cubicBezTo>
                <a:cubicBezTo>
                  <a:pt x="202" y="341"/>
                  <a:pt x="201" y="342"/>
                  <a:pt x="202" y="342"/>
                </a:cubicBezTo>
                <a:close/>
                <a:moveTo>
                  <a:pt x="269" y="361"/>
                </a:moveTo>
                <a:cubicBezTo>
                  <a:pt x="269" y="362"/>
                  <a:pt x="269" y="362"/>
                  <a:pt x="269" y="363"/>
                </a:cubicBezTo>
                <a:cubicBezTo>
                  <a:pt x="269" y="362"/>
                  <a:pt x="270" y="362"/>
                  <a:pt x="269" y="361"/>
                </a:cubicBezTo>
                <a:close/>
                <a:moveTo>
                  <a:pt x="398" y="245"/>
                </a:moveTo>
                <a:cubicBezTo>
                  <a:pt x="398" y="244"/>
                  <a:pt x="398" y="244"/>
                  <a:pt x="397" y="243"/>
                </a:cubicBezTo>
                <a:cubicBezTo>
                  <a:pt x="397" y="244"/>
                  <a:pt x="397" y="244"/>
                  <a:pt x="398" y="245"/>
                </a:cubicBezTo>
                <a:close/>
                <a:moveTo>
                  <a:pt x="395" y="261"/>
                </a:moveTo>
                <a:cubicBezTo>
                  <a:pt x="395" y="261"/>
                  <a:pt x="395" y="261"/>
                  <a:pt x="396" y="261"/>
                </a:cubicBezTo>
                <a:cubicBezTo>
                  <a:pt x="396" y="261"/>
                  <a:pt x="396" y="261"/>
                  <a:pt x="396" y="261"/>
                </a:cubicBezTo>
                <a:cubicBezTo>
                  <a:pt x="396" y="261"/>
                  <a:pt x="396" y="261"/>
                  <a:pt x="396" y="261"/>
                </a:cubicBezTo>
                <a:cubicBezTo>
                  <a:pt x="396" y="261"/>
                  <a:pt x="395" y="261"/>
                  <a:pt x="395" y="261"/>
                </a:cubicBezTo>
                <a:close/>
                <a:moveTo>
                  <a:pt x="332" y="277"/>
                </a:moveTo>
                <a:cubicBezTo>
                  <a:pt x="332" y="277"/>
                  <a:pt x="332" y="277"/>
                  <a:pt x="332" y="277"/>
                </a:cubicBezTo>
                <a:cubicBezTo>
                  <a:pt x="332" y="277"/>
                  <a:pt x="332" y="277"/>
                  <a:pt x="332" y="277"/>
                </a:cubicBezTo>
                <a:cubicBezTo>
                  <a:pt x="332" y="276"/>
                  <a:pt x="331" y="277"/>
                  <a:pt x="331" y="277"/>
                </a:cubicBezTo>
                <a:cubicBezTo>
                  <a:pt x="332" y="277"/>
                  <a:pt x="332" y="277"/>
                  <a:pt x="332" y="277"/>
                </a:cubicBezTo>
                <a:close/>
                <a:moveTo>
                  <a:pt x="400" y="266"/>
                </a:moveTo>
                <a:cubicBezTo>
                  <a:pt x="401" y="266"/>
                  <a:pt x="401" y="267"/>
                  <a:pt x="401" y="267"/>
                </a:cubicBezTo>
                <a:cubicBezTo>
                  <a:pt x="401" y="267"/>
                  <a:pt x="401" y="267"/>
                  <a:pt x="401" y="267"/>
                </a:cubicBezTo>
                <a:cubicBezTo>
                  <a:pt x="401" y="266"/>
                  <a:pt x="401" y="266"/>
                  <a:pt x="401" y="266"/>
                </a:cubicBezTo>
                <a:cubicBezTo>
                  <a:pt x="401" y="266"/>
                  <a:pt x="400" y="266"/>
                  <a:pt x="400" y="266"/>
                </a:cubicBezTo>
                <a:close/>
                <a:moveTo>
                  <a:pt x="184" y="385"/>
                </a:moveTo>
                <a:cubicBezTo>
                  <a:pt x="184" y="385"/>
                  <a:pt x="183" y="385"/>
                  <a:pt x="183" y="385"/>
                </a:cubicBezTo>
                <a:cubicBezTo>
                  <a:pt x="183" y="386"/>
                  <a:pt x="184" y="386"/>
                  <a:pt x="184" y="386"/>
                </a:cubicBezTo>
                <a:cubicBezTo>
                  <a:pt x="184" y="385"/>
                  <a:pt x="184" y="385"/>
                  <a:pt x="184" y="385"/>
                </a:cubicBezTo>
                <a:close/>
                <a:moveTo>
                  <a:pt x="267" y="333"/>
                </a:moveTo>
                <a:cubicBezTo>
                  <a:pt x="267" y="334"/>
                  <a:pt x="267" y="334"/>
                  <a:pt x="267" y="334"/>
                </a:cubicBezTo>
                <a:cubicBezTo>
                  <a:pt x="267" y="334"/>
                  <a:pt x="268" y="334"/>
                  <a:pt x="268" y="334"/>
                </a:cubicBezTo>
                <a:cubicBezTo>
                  <a:pt x="268" y="333"/>
                  <a:pt x="268" y="333"/>
                  <a:pt x="267" y="333"/>
                </a:cubicBezTo>
                <a:cubicBezTo>
                  <a:pt x="267" y="333"/>
                  <a:pt x="267" y="333"/>
                  <a:pt x="267" y="333"/>
                </a:cubicBezTo>
                <a:close/>
                <a:moveTo>
                  <a:pt x="573" y="256"/>
                </a:moveTo>
                <a:cubicBezTo>
                  <a:pt x="573" y="256"/>
                  <a:pt x="572" y="256"/>
                  <a:pt x="572" y="256"/>
                </a:cubicBezTo>
                <a:cubicBezTo>
                  <a:pt x="572" y="256"/>
                  <a:pt x="572" y="256"/>
                  <a:pt x="571" y="256"/>
                </a:cubicBezTo>
                <a:cubicBezTo>
                  <a:pt x="571" y="256"/>
                  <a:pt x="571" y="256"/>
                  <a:pt x="571" y="257"/>
                </a:cubicBezTo>
                <a:cubicBezTo>
                  <a:pt x="571" y="257"/>
                  <a:pt x="571" y="258"/>
                  <a:pt x="571" y="258"/>
                </a:cubicBezTo>
                <a:cubicBezTo>
                  <a:pt x="573" y="259"/>
                  <a:pt x="574" y="260"/>
                  <a:pt x="575" y="261"/>
                </a:cubicBezTo>
                <a:cubicBezTo>
                  <a:pt x="576" y="262"/>
                  <a:pt x="578" y="262"/>
                  <a:pt x="579" y="263"/>
                </a:cubicBezTo>
                <a:cubicBezTo>
                  <a:pt x="579" y="263"/>
                  <a:pt x="580" y="263"/>
                  <a:pt x="580" y="263"/>
                </a:cubicBezTo>
                <a:cubicBezTo>
                  <a:pt x="580" y="262"/>
                  <a:pt x="580" y="262"/>
                  <a:pt x="580" y="262"/>
                </a:cubicBezTo>
                <a:cubicBezTo>
                  <a:pt x="581" y="260"/>
                  <a:pt x="583" y="259"/>
                  <a:pt x="583" y="257"/>
                </a:cubicBezTo>
                <a:cubicBezTo>
                  <a:pt x="584" y="256"/>
                  <a:pt x="584" y="254"/>
                  <a:pt x="582" y="253"/>
                </a:cubicBezTo>
                <a:cubicBezTo>
                  <a:pt x="582" y="252"/>
                  <a:pt x="581" y="252"/>
                  <a:pt x="581" y="252"/>
                </a:cubicBezTo>
                <a:cubicBezTo>
                  <a:pt x="579" y="252"/>
                  <a:pt x="578" y="252"/>
                  <a:pt x="576" y="251"/>
                </a:cubicBezTo>
                <a:cubicBezTo>
                  <a:pt x="576" y="251"/>
                  <a:pt x="575" y="251"/>
                  <a:pt x="575" y="252"/>
                </a:cubicBezTo>
                <a:cubicBezTo>
                  <a:pt x="575" y="252"/>
                  <a:pt x="574" y="252"/>
                  <a:pt x="574" y="253"/>
                </a:cubicBezTo>
                <a:cubicBezTo>
                  <a:pt x="574" y="253"/>
                  <a:pt x="574" y="254"/>
                  <a:pt x="574" y="255"/>
                </a:cubicBezTo>
                <a:cubicBezTo>
                  <a:pt x="574" y="255"/>
                  <a:pt x="574" y="256"/>
                  <a:pt x="574" y="256"/>
                </a:cubicBezTo>
                <a:cubicBezTo>
                  <a:pt x="574" y="256"/>
                  <a:pt x="573" y="256"/>
                  <a:pt x="573" y="256"/>
                </a:cubicBezTo>
                <a:close/>
                <a:moveTo>
                  <a:pt x="692" y="304"/>
                </a:moveTo>
                <a:cubicBezTo>
                  <a:pt x="692" y="304"/>
                  <a:pt x="692" y="304"/>
                  <a:pt x="692" y="304"/>
                </a:cubicBezTo>
                <a:cubicBezTo>
                  <a:pt x="693" y="304"/>
                  <a:pt x="693" y="304"/>
                  <a:pt x="692" y="303"/>
                </a:cubicBezTo>
                <a:cubicBezTo>
                  <a:pt x="692" y="303"/>
                  <a:pt x="691" y="302"/>
                  <a:pt x="691" y="303"/>
                </a:cubicBezTo>
                <a:cubicBezTo>
                  <a:pt x="691" y="303"/>
                  <a:pt x="691" y="303"/>
                  <a:pt x="691" y="303"/>
                </a:cubicBezTo>
                <a:cubicBezTo>
                  <a:pt x="691" y="303"/>
                  <a:pt x="691" y="303"/>
                  <a:pt x="691" y="303"/>
                </a:cubicBezTo>
                <a:cubicBezTo>
                  <a:pt x="691" y="303"/>
                  <a:pt x="691" y="303"/>
                  <a:pt x="691" y="303"/>
                </a:cubicBezTo>
                <a:cubicBezTo>
                  <a:pt x="690" y="304"/>
                  <a:pt x="689" y="303"/>
                  <a:pt x="688" y="303"/>
                </a:cubicBezTo>
                <a:cubicBezTo>
                  <a:pt x="687" y="303"/>
                  <a:pt x="685" y="302"/>
                  <a:pt x="684" y="303"/>
                </a:cubicBezTo>
                <a:cubicBezTo>
                  <a:pt x="684" y="303"/>
                  <a:pt x="684" y="303"/>
                  <a:pt x="684" y="304"/>
                </a:cubicBezTo>
                <a:cubicBezTo>
                  <a:pt x="683" y="304"/>
                  <a:pt x="683" y="304"/>
                  <a:pt x="683" y="304"/>
                </a:cubicBezTo>
                <a:cubicBezTo>
                  <a:pt x="683" y="304"/>
                  <a:pt x="683" y="304"/>
                  <a:pt x="683" y="304"/>
                </a:cubicBezTo>
                <a:cubicBezTo>
                  <a:pt x="683" y="305"/>
                  <a:pt x="683" y="305"/>
                  <a:pt x="684" y="305"/>
                </a:cubicBezTo>
                <a:cubicBezTo>
                  <a:pt x="684" y="306"/>
                  <a:pt x="684" y="305"/>
                  <a:pt x="685" y="305"/>
                </a:cubicBezTo>
                <a:cubicBezTo>
                  <a:pt x="685" y="305"/>
                  <a:pt x="685" y="305"/>
                  <a:pt x="685" y="305"/>
                </a:cubicBezTo>
                <a:cubicBezTo>
                  <a:pt x="685" y="305"/>
                  <a:pt x="685" y="305"/>
                  <a:pt x="685" y="305"/>
                </a:cubicBezTo>
                <a:cubicBezTo>
                  <a:pt x="686" y="304"/>
                  <a:pt x="686" y="304"/>
                  <a:pt x="688" y="305"/>
                </a:cubicBezTo>
                <a:cubicBezTo>
                  <a:pt x="688" y="305"/>
                  <a:pt x="688" y="305"/>
                  <a:pt x="687" y="305"/>
                </a:cubicBezTo>
                <a:cubicBezTo>
                  <a:pt x="687" y="305"/>
                  <a:pt x="686" y="305"/>
                  <a:pt x="686" y="305"/>
                </a:cubicBezTo>
                <a:cubicBezTo>
                  <a:pt x="686" y="305"/>
                  <a:pt x="686" y="305"/>
                  <a:pt x="686" y="305"/>
                </a:cubicBezTo>
                <a:cubicBezTo>
                  <a:pt x="686" y="305"/>
                  <a:pt x="686" y="305"/>
                  <a:pt x="686" y="305"/>
                </a:cubicBezTo>
                <a:cubicBezTo>
                  <a:pt x="686" y="305"/>
                  <a:pt x="687" y="306"/>
                  <a:pt x="687" y="306"/>
                </a:cubicBezTo>
                <a:cubicBezTo>
                  <a:pt x="688" y="307"/>
                  <a:pt x="690" y="307"/>
                  <a:pt x="691" y="307"/>
                </a:cubicBezTo>
                <a:cubicBezTo>
                  <a:pt x="691" y="307"/>
                  <a:pt x="692" y="307"/>
                  <a:pt x="692" y="307"/>
                </a:cubicBezTo>
                <a:cubicBezTo>
                  <a:pt x="692" y="307"/>
                  <a:pt x="692" y="307"/>
                  <a:pt x="692" y="307"/>
                </a:cubicBezTo>
                <a:cubicBezTo>
                  <a:pt x="693" y="306"/>
                  <a:pt x="693" y="306"/>
                  <a:pt x="692" y="305"/>
                </a:cubicBezTo>
                <a:cubicBezTo>
                  <a:pt x="692" y="305"/>
                  <a:pt x="691" y="305"/>
                  <a:pt x="692" y="305"/>
                </a:cubicBezTo>
                <a:cubicBezTo>
                  <a:pt x="692" y="305"/>
                  <a:pt x="692" y="304"/>
                  <a:pt x="692" y="304"/>
                </a:cubicBezTo>
                <a:close/>
                <a:moveTo>
                  <a:pt x="466" y="208"/>
                </a:moveTo>
                <a:cubicBezTo>
                  <a:pt x="467" y="208"/>
                  <a:pt x="468" y="208"/>
                  <a:pt x="469" y="209"/>
                </a:cubicBezTo>
                <a:cubicBezTo>
                  <a:pt x="470" y="208"/>
                  <a:pt x="468" y="206"/>
                  <a:pt x="469" y="205"/>
                </a:cubicBezTo>
                <a:cubicBezTo>
                  <a:pt x="470" y="206"/>
                  <a:pt x="470" y="207"/>
                  <a:pt x="470" y="209"/>
                </a:cubicBezTo>
                <a:cubicBezTo>
                  <a:pt x="470" y="208"/>
                  <a:pt x="470" y="207"/>
                  <a:pt x="471" y="206"/>
                </a:cubicBezTo>
                <a:cubicBezTo>
                  <a:pt x="471" y="207"/>
                  <a:pt x="471" y="208"/>
                  <a:pt x="472" y="207"/>
                </a:cubicBezTo>
                <a:cubicBezTo>
                  <a:pt x="472" y="206"/>
                  <a:pt x="472" y="206"/>
                  <a:pt x="473" y="206"/>
                </a:cubicBezTo>
                <a:cubicBezTo>
                  <a:pt x="473" y="206"/>
                  <a:pt x="473" y="206"/>
                  <a:pt x="473" y="206"/>
                </a:cubicBezTo>
                <a:cubicBezTo>
                  <a:pt x="472" y="205"/>
                  <a:pt x="472" y="205"/>
                  <a:pt x="473" y="204"/>
                </a:cubicBezTo>
                <a:cubicBezTo>
                  <a:pt x="473" y="204"/>
                  <a:pt x="473" y="204"/>
                  <a:pt x="473" y="204"/>
                </a:cubicBezTo>
                <a:cubicBezTo>
                  <a:pt x="473" y="203"/>
                  <a:pt x="473" y="203"/>
                  <a:pt x="473" y="204"/>
                </a:cubicBezTo>
                <a:cubicBezTo>
                  <a:pt x="472" y="204"/>
                  <a:pt x="471" y="205"/>
                  <a:pt x="471" y="205"/>
                </a:cubicBezTo>
                <a:cubicBezTo>
                  <a:pt x="470" y="205"/>
                  <a:pt x="470" y="205"/>
                  <a:pt x="470" y="205"/>
                </a:cubicBezTo>
                <a:cubicBezTo>
                  <a:pt x="469" y="204"/>
                  <a:pt x="468" y="203"/>
                  <a:pt x="468" y="205"/>
                </a:cubicBezTo>
                <a:cubicBezTo>
                  <a:pt x="468" y="205"/>
                  <a:pt x="467" y="206"/>
                  <a:pt x="467" y="206"/>
                </a:cubicBezTo>
                <a:cubicBezTo>
                  <a:pt x="467" y="205"/>
                  <a:pt x="466" y="205"/>
                  <a:pt x="465" y="204"/>
                </a:cubicBezTo>
                <a:cubicBezTo>
                  <a:pt x="464" y="204"/>
                  <a:pt x="464" y="204"/>
                  <a:pt x="464" y="205"/>
                </a:cubicBezTo>
                <a:cubicBezTo>
                  <a:pt x="464" y="205"/>
                  <a:pt x="464" y="206"/>
                  <a:pt x="463" y="206"/>
                </a:cubicBezTo>
                <a:cubicBezTo>
                  <a:pt x="463" y="205"/>
                  <a:pt x="463" y="204"/>
                  <a:pt x="462" y="204"/>
                </a:cubicBezTo>
                <a:cubicBezTo>
                  <a:pt x="461" y="205"/>
                  <a:pt x="461" y="205"/>
                  <a:pt x="462" y="206"/>
                </a:cubicBezTo>
                <a:cubicBezTo>
                  <a:pt x="463" y="207"/>
                  <a:pt x="464" y="208"/>
                  <a:pt x="466" y="208"/>
                </a:cubicBezTo>
                <a:close/>
                <a:moveTo>
                  <a:pt x="464" y="184"/>
                </a:moveTo>
                <a:cubicBezTo>
                  <a:pt x="464" y="184"/>
                  <a:pt x="465" y="183"/>
                  <a:pt x="465" y="183"/>
                </a:cubicBezTo>
                <a:cubicBezTo>
                  <a:pt x="465" y="183"/>
                  <a:pt x="465" y="183"/>
                  <a:pt x="465" y="183"/>
                </a:cubicBezTo>
                <a:cubicBezTo>
                  <a:pt x="466" y="184"/>
                  <a:pt x="465" y="184"/>
                  <a:pt x="465" y="185"/>
                </a:cubicBezTo>
                <a:cubicBezTo>
                  <a:pt x="467" y="184"/>
                  <a:pt x="469" y="182"/>
                  <a:pt x="470" y="181"/>
                </a:cubicBezTo>
                <a:cubicBezTo>
                  <a:pt x="470" y="180"/>
                  <a:pt x="470" y="179"/>
                  <a:pt x="469" y="179"/>
                </a:cubicBezTo>
                <a:cubicBezTo>
                  <a:pt x="468" y="178"/>
                  <a:pt x="468" y="179"/>
                  <a:pt x="468" y="179"/>
                </a:cubicBezTo>
                <a:cubicBezTo>
                  <a:pt x="467" y="180"/>
                  <a:pt x="466" y="181"/>
                  <a:pt x="465" y="181"/>
                </a:cubicBezTo>
                <a:cubicBezTo>
                  <a:pt x="464" y="181"/>
                  <a:pt x="463" y="182"/>
                  <a:pt x="463" y="182"/>
                </a:cubicBezTo>
                <a:cubicBezTo>
                  <a:pt x="463" y="183"/>
                  <a:pt x="462" y="183"/>
                  <a:pt x="462" y="184"/>
                </a:cubicBezTo>
                <a:cubicBezTo>
                  <a:pt x="463" y="184"/>
                  <a:pt x="463" y="184"/>
                  <a:pt x="464" y="184"/>
                </a:cubicBezTo>
                <a:close/>
                <a:moveTo>
                  <a:pt x="418" y="184"/>
                </a:moveTo>
                <a:cubicBezTo>
                  <a:pt x="418" y="184"/>
                  <a:pt x="418" y="183"/>
                  <a:pt x="419" y="183"/>
                </a:cubicBezTo>
                <a:cubicBezTo>
                  <a:pt x="419" y="181"/>
                  <a:pt x="420" y="180"/>
                  <a:pt x="422" y="180"/>
                </a:cubicBezTo>
                <a:cubicBezTo>
                  <a:pt x="422" y="180"/>
                  <a:pt x="423" y="179"/>
                  <a:pt x="423" y="179"/>
                </a:cubicBezTo>
                <a:cubicBezTo>
                  <a:pt x="423" y="179"/>
                  <a:pt x="423" y="179"/>
                  <a:pt x="423" y="178"/>
                </a:cubicBezTo>
                <a:cubicBezTo>
                  <a:pt x="424" y="178"/>
                  <a:pt x="425" y="178"/>
                  <a:pt x="424" y="177"/>
                </a:cubicBezTo>
                <a:cubicBezTo>
                  <a:pt x="424" y="176"/>
                  <a:pt x="424" y="175"/>
                  <a:pt x="422" y="175"/>
                </a:cubicBezTo>
                <a:cubicBezTo>
                  <a:pt x="421" y="175"/>
                  <a:pt x="421" y="175"/>
                  <a:pt x="420" y="176"/>
                </a:cubicBezTo>
                <a:cubicBezTo>
                  <a:pt x="420" y="177"/>
                  <a:pt x="419" y="178"/>
                  <a:pt x="418" y="179"/>
                </a:cubicBezTo>
                <a:cubicBezTo>
                  <a:pt x="417" y="180"/>
                  <a:pt x="417" y="181"/>
                  <a:pt x="417" y="183"/>
                </a:cubicBezTo>
                <a:cubicBezTo>
                  <a:pt x="417" y="183"/>
                  <a:pt x="417" y="184"/>
                  <a:pt x="418" y="184"/>
                </a:cubicBezTo>
                <a:close/>
                <a:moveTo>
                  <a:pt x="686" y="294"/>
                </a:moveTo>
                <a:cubicBezTo>
                  <a:pt x="686" y="294"/>
                  <a:pt x="685" y="294"/>
                  <a:pt x="685" y="294"/>
                </a:cubicBezTo>
                <a:cubicBezTo>
                  <a:pt x="685" y="295"/>
                  <a:pt x="687" y="295"/>
                  <a:pt x="687" y="295"/>
                </a:cubicBezTo>
                <a:cubicBezTo>
                  <a:pt x="688" y="295"/>
                  <a:pt x="689" y="297"/>
                  <a:pt x="690" y="296"/>
                </a:cubicBezTo>
                <a:cubicBezTo>
                  <a:pt x="690" y="296"/>
                  <a:pt x="690" y="296"/>
                  <a:pt x="690" y="296"/>
                </a:cubicBezTo>
                <a:cubicBezTo>
                  <a:pt x="690" y="296"/>
                  <a:pt x="690" y="296"/>
                  <a:pt x="690" y="296"/>
                </a:cubicBezTo>
                <a:cubicBezTo>
                  <a:pt x="690" y="295"/>
                  <a:pt x="689" y="295"/>
                  <a:pt x="688" y="294"/>
                </a:cubicBezTo>
                <a:cubicBezTo>
                  <a:pt x="687" y="294"/>
                  <a:pt x="686" y="293"/>
                  <a:pt x="686" y="294"/>
                </a:cubicBezTo>
                <a:close/>
                <a:moveTo>
                  <a:pt x="654" y="272"/>
                </a:moveTo>
                <a:cubicBezTo>
                  <a:pt x="655" y="272"/>
                  <a:pt x="655" y="273"/>
                  <a:pt x="656" y="273"/>
                </a:cubicBezTo>
                <a:cubicBezTo>
                  <a:pt x="656" y="273"/>
                  <a:pt x="656" y="273"/>
                  <a:pt x="656" y="273"/>
                </a:cubicBezTo>
                <a:cubicBezTo>
                  <a:pt x="656" y="273"/>
                  <a:pt x="656" y="273"/>
                  <a:pt x="656" y="273"/>
                </a:cubicBezTo>
                <a:cubicBezTo>
                  <a:pt x="656" y="272"/>
                  <a:pt x="656" y="271"/>
                  <a:pt x="656" y="270"/>
                </a:cubicBezTo>
                <a:cubicBezTo>
                  <a:pt x="656" y="270"/>
                  <a:pt x="656" y="269"/>
                  <a:pt x="655" y="270"/>
                </a:cubicBezTo>
                <a:cubicBezTo>
                  <a:pt x="655" y="270"/>
                  <a:pt x="655" y="270"/>
                  <a:pt x="654" y="270"/>
                </a:cubicBezTo>
                <a:cubicBezTo>
                  <a:pt x="654" y="270"/>
                  <a:pt x="654" y="271"/>
                  <a:pt x="654" y="271"/>
                </a:cubicBezTo>
                <a:cubicBezTo>
                  <a:pt x="654" y="271"/>
                  <a:pt x="654" y="272"/>
                  <a:pt x="654" y="272"/>
                </a:cubicBezTo>
                <a:close/>
                <a:moveTo>
                  <a:pt x="376" y="169"/>
                </a:moveTo>
                <a:cubicBezTo>
                  <a:pt x="376" y="169"/>
                  <a:pt x="376" y="169"/>
                  <a:pt x="376" y="169"/>
                </a:cubicBezTo>
                <a:cubicBezTo>
                  <a:pt x="375" y="168"/>
                  <a:pt x="375" y="168"/>
                  <a:pt x="374" y="168"/>
                </a:cubicBezTo>
                <a:cubicBezTo>
                  <a:pt x="374" y="167"/>
                  <a:pt x="373" y="167"/>
                  <a:pt x="373" y="167"/>
                </a:cubicBezTo>
                <a:cubicBezTo>
                  <a:pt x="372" y="168"/>
                  <a:pt x="373" y="168"/>
                  <a:pt x="373" y="169"/>
                </a:cubicBezTo>
                <a:cubicBezTo>
                  <a:pt x="374" y="170"/>
                  <a:pt x="375" y="169"/>
                  <a:pt x="376" y="169"/>
                </a:cubicBezTo>
                <a:close/>
                <a:moveTo>
                  <a:pt x="430" y="176"/>
                </a:moveTo>
                <a:cubicBezTo>
                  <a:pt x="431" y="176"/>
                  <a:pt x="431" y="175"/>
                  <a:pt x="431" y="174"/>
                </a:cubicBezTo>
                <a:cubicBezTo>
                  <a:pt x="431" y="174"/>
                  <a:pt x="431" y="173"/>
                  <a:pt x="431" y="173"/>
                </a:cubicBezTo>
                <a:cubicBezTo>
                  <a:pt x="430" y="173"/>
                  <a:pt x="429" y="174"/>
                  <a:pt x="429" y="175"/>
                </a:cubicBezTo>
                <a:cubicBezTo>
                  <a:pt x="429" y="176"/>
                  <a:pt x="430" y="176"/>
                  <a:pt x="430" y="176"/>
                </a:cubicBezTo>
                <a:close/>
                <a:moveTo>
                  <a:pt x="466" y="195"/>
                </a:moveTo>
                <a:cubicBezTo>
                  <a:pt x="468" y="196"/>
                  <a:pt x="468" y="194"/>
                  <a:pt x="468" y="193"/>
                </a:cubicBezTo>
                <a:cubicBezTo>
                  <a:pt x="469" y="193"/>
                  <a:pt x="468" y="193"/>
                  <a:pt x="468" y="193"/>
                </a:cubicBezTo>
                <a:cubicBezTo>
                  <a:pt x="467" y="194"/>
                  <a:pt x="466" y="193"/>
                  <a:pt x="466" y="194"/>
                </a:cubicBezTo>
                <a:cubicBezTo>
                  <a:pt x="465" y="195"/>
                  <a:pt x="466" y="195"/>
                  <a:pt x="466" y="195"/>
                </a:cubicBezTo>
                <a:close/>
                <a:moveTo>
                  <a:pt x="426" y="181"/>
                </a:moveTo>
                <a:cubicBezTo>
                  <a:pt x="427" y="180"/>
                  <a:pt x="427" y="180"/>
                  <a:pt x="427" y="179"/>
                </a:cubicBezTo>
                <a:cubicBezTo>
                  <a:pt x="427" y="179"/>
                  <a:pt x="426" y="179"/>
                  <a:pt x="426" y="179"/>
                </a:cubicBezTo>
                <a:cubicBezTo>
                  <a:pt x="425" y="180"/>
                  <a:pt x="425" y="179"/>
                  <a:pt x="424" y="180"/>
                </a:cubicBezTo>
                <a:cubicBezTo>
                  <a:pt x="425" y="181"/>
                  <a:pt x="426" y="181"/>
                  <a:pt x="426" y="181"/>
                </a:cubicBezTo>
                <a:close/>
                <a:moveTo>
                  <a:pt x="439" y="165"/>
                </a:moveTo>
                <a:cubicBezTo>
                  <a:pt x="439" y="165"/>
                  <a:pt x="440" y="165"/>
                  <a:pt x="440" y="164"/>
                </a:cubicBezTo>
                <a:cubicBezTo>
                  <a:pt x="440" y="164"/>
                  <a:pt x="440" y="163"/>
                  <a:pt x="439" y="163"/>
                </a:cubicBezTo>
                <a:cubicBezTo>
                  <a:pt x="439" y="163"/>
                  <a:pt x="438" y="163"/>
                  <a:pt x="438" y="164"/>
                </a:cubicBezTo>
                <a:cubicBezTo>
                  <a:pt x="438" y="165"/>
                  <a:pt x="438" y="165"/>
                  <a:pt x="439" y="165"/>
                </a:cubicBezTo>
                <a:close/>
                <a:moveTo>
                  <a:pt x="690" y="288"/>
                </a:moveTo>
                <a:cubicBezTo>
                  <a:pt x="690" y="288"/>
                  <a:pt x="690" y="287"/>
                  <a:pt x="691" y="287"/>
                </a:cubicBezTo>
                <a:cubicBezTo>
                  <a:pt x="691" y="287"/>
                  <a:pt x="691" y="287"/>
                  <a:pt x="691" y="287"/>
                </a:cubicBezTo>
                <a:cubicBezTo>
                  <a:pt x="691" y="286"/>
                  <a:pt x="690" y="286"/>
                  <a:pt x="690" y="286"/>
                </a:cubicBezTo>
                <a:cubicBezTo>
                  <a:pt x="690" y="286"/>
                  <a:pt x="690" y="286"/>
                  <a:pt x="690" y="286"/>
                </a:cubicBezTo>
                <a:cubicBezTo>
                  <a:pt x="690" y="286"/>
                  <a:pt x="690" y="286"/>
                  <a:pt x="690" y="286"/>
                </a:cubicBezTo>
                <a:cubicBezTo>
                  <a:pt x="690" y="286"/>
                  <a:pt x="690" y="286"/>
                  <a:pt x="690" y="286"/>
                </a:cubicBezTo>
                <a:cubicBezTo>
                  <a:pt x="689" y="286"/>
                  <a:pt x="689" y="286"/>
                  <a:pt x="689" y="286"/>
                </a:cubicBezTo>
                <a:cubicBezTo>
                  <a:pt x="689" y="286"/>
                  <a:pt x="689" y="287"/>
                  <a:pt x="689" y="287"/>
                </a:cubicBezTo>
                <a:cubicBezTo>
                  <a:pt x="689" y="287"/>
                  <a:pt x="689" y="288"/>
                  <a:pt x="690" y="288"/>
                </a:cubicBezTo>
                <a:close/>
                <a:moveTo>
                  <a:pt x="468" y="187"/>
                </a:moveTo>
                <a:cubicBezTo>
                  <a:pt x="468" y="186"/>
                  <a:pt x="467" y="186"/>
                  <a:pt x="467" y="186"/>
                </a:cubicBezTo>
                <a:cubicBezTo>
                  <a:pt x="466" y="186"/>
                  <a:pt x="466" y="186"/>
                  <a:pt x="466" y="187"/>
                </a:cubicBezTo>
                <a:cubicBezTo>
                  <a:pt x="466" y="187"/>
                  <a:pt x="466" y="187"/>
                  <a:pt x="467" y="187"/>
                </a:cubicBezTo>
                <a:cubicBezTo>
                  <a:pt x="467" y="187"/>
                  <a:pt x="468" y="187"/>
                  <a:pt x="468" y="187"/>
                </a:cubicBezTo>
                <a:close/>
                <a:moveTo>
                  <a:pt x="691" y="292"/>
                </a:moveTo>
                <a:cubicBezTo>
                  <a:pt x="691" y="292"/>
                  <a:pt x="691" y="292"/>
                  <a:pt x="691" y="292"/>
                </a:cubicBezTo>
                <a:cubicBezTo>
                  <a:pt x="690" y="292"/>
                  <a:pt x="690" y="292"/>
                  <a:pt x="690" y="293"/>
                </a:cubicBezTo>
                <a:cubicBezTo>
                  <a:pt x="690" y="294"/>
                  <a:pt x="690" y="294"/>
                  <a:pt x="691" y="294"/>
                </a:cubicBezTo>
                <a:cubicBezTo>
                  <a:pt x="691" y="294"/>
                  <a:pt x="692" y="294"/>
                  <a:pt x="692" y="294"/>
                </a:cubicBezTo>
                <a:cubicBezTo>
                  <a:pt x="692" y="293"/>
                  <a:pt x="692" y="293"/>
                  <a:pt x="692" y="293"/>
                </a:cubicBezTo>
                <a:cubicBezTo>
                  <a:pt x="692" y="292"/>
                  <a:pt x="692" y="292"/>
                  <a:pt x="691" y="292"/>
                </a:cubicBezTo>
                <a:close/>
                <a:moveTo>
                  <a:pt x="690" y="312"/>
                </a:moveTo>
                <a:cubicBezTo>
                  <a:pt x="690" y="313"/>
                  <a:pt x="690" y="314"/>
                  <a:pt x="691" y="315"/>
                </a:cubicBezTo>
                <a:cubicBezTo>
                  <a:pt x="691" y="315"/>
                  <a:pt x="691" y="315"/>
                  <a:pt x="691" y="315"/>
                </a:cubicBezTo>
                <a:cubicBezTo>
                  <a:pt x="691" y="315"/>
                  <a:pt x="691" y="315"/>
                  <a:pt x="692" y="315"/>
                </a:cubicBezTo>
                <a:cubicBezTo>
                  <a:pt x="692" y="313"/>
                  <a:pt x="691" y="313"/>
                  <a:pt x="690" y="312"/>
                </a:cubicBezTo>
                <a:cubicBezTo>
                  <a:pt x="690" y="312"/>
                  <a:pt x="690" y="312"/>
                  <a:pt x="690" y="312"/>
                </a:cubicBezTo>
                <a:cubicBezTo>
                  <a:pt x="690" y="312"/>
                  <a:pt x="690" y="312"/>
                  <a:pt x="690" y="312"/>
                </a:cubicBezTo>
                <a:close/>
                <a:moveTo>
                  <a:pt x="678" y="299"/>
                </a:moveTo>
                <a:cubicBezTo>
                  <a:pt x="679" y="299"/>
                  <a:pt x="679" y="299"/>
                  <a:pt x="679" y="299"/>
                </a:cubicBezTo>
                <a:cubicBezTo>
                  <a:pt x="678" y="298"/>
                  <a:pt x="678" y="298"/>
                  <a:pt x="678" y="298"/>
                </a:cubicBezTo>
                <a:cubicBezTo>
                  <a:pt x="677" y="298"/>
                  <a:pt x="677" y="298"/>
                  <a:pt x="677" y="298"/>
                </a:cubicBezTo>
                <a:cubicBezTo>
                  <a:pt x="677" y="298"/>
                  <a:pt x="677" y="298"/>
                  <a:pt x="677" y="299"/>
                </a:cubicBezTo>
                <a:cubicBezTo>
                  <a:pt x="677" y="299"/>
                  <a:pt x="677" y="300"/>
                  <a:pt x="677" y="300"/>
                </a:cubicBezTo>
                <a:cubicBezTo>
                  <a:pt x="677" y="300"/>
                  <a:pt x="677" y="300"/>
                  <a:pt x="677" y="299"/>
                </a:cubicBezTo>
                <a:cubicBezTo>
                  <a:pt x="678" y="299"/>
                  <a:pt x="678" y="299"/>
                  <a:pt x="678" y="299"/>
                </a:cubicBezTo>
                <a:cubicBezTo>
                  <a:pt x="678" y="299"/>
                  <a:pt x="678" y="299"/>
                  <a:pt x="678" y="299"/>
                </a:cubicBezTo>
                <a:close/>
                <a:moveTo>
                  <a:pt x="476" y="195"/>
                </a:moveTo>
                <a:cubicBezTo>
                  <a:pt x="476" y="194"/>
                  <a:pt x="476" y="193"/>
                  <a:pt x="476" y="192"/>
                </a:cubicBezTo>
                <a:cubicBezTo>
                  <a:pt x="475" y="193"/>
                  <a:pt x="475" y="194"/>
                  <a:pt x="476" y="195"/>
                </a:cubicBezTo>
                <a:close/>
                <a:moveTo>
                  <a:pt x="469" y="203"/>
                </a:moveTo>
                <a:cubicBezTo>
                  <a:pt x="469" y="204"/>
                  <a:pt x="470" y="204"/>
                  <a:pt x="470" y="204"/>
                </a:cubicBezTo>
                <a:cubicBezTo>
                  <a:pt x="471" y="204"/>
                  <a:pt x="471" y="204"/>
                  <a:pt x="471" y="203"/>
                </a:cubicBezTo>
                <a:cubicBezTo>
                  <a:pt x="471" y="203"/>
                  <a:pt x="470" y="203"/>
                  <a:pt x="470" y="203"/>
                </a:cubicBezTo>
                <a:cubicBezTo>
                  <a:pt x="469" y="203"/>
                  <a:pt x="469" y="203"/>
                  <a:pt x="469" y="203"/>
                </a:cubicBezTo>
                <a:close/>
                <a:moveTo>
                  <a:pt x="459" y="206"/>
                </a:moveTo>
                <a:cubicBezTo>
                  <a:pt x="458" y="206"/>
                  <a:pt x="457" y="206"/>
                  <a:pt x="456" y="207"/>
                </a:cubicBezTo>
                <a:cubicBezTo>
                  <a:pt x="457" y="207"/>
                  <a:pt x="458" y="207"/>
                  <a:pt x="459" y="206"/>
                </a:cubicBezTo>
                <a:close/>
                <a:moveTo>
                  <a:pt x="690" y="297"/>
                </a:moveTo>
                <a:cubicBezTo>
                  <a:pt x="690" y="297"/>
                  <a:pt x="690" y="297"/>
                  <a:pt x="690" y="297"/>
                </a:cubicBezTo>
                <a:cubicBezTo>
                  <a:pt x="690" y="298"/>
                  <a:pt x="691" y="298"/>
                  <a:pt x="691" y="298"/>
                </a:cubicBezTo>
                <a:cubicBezTo>
                  <a:pt x="691" y="298"/>
                  <a:pt x="691" y="298"/>
                  <a:pt x="691" y="298"/>
                </a:cubicBezTo>
                <a:cubicBezTo>
                  <a:pt x="691" y="297"/>
                  <a:pt x="691" y="297"/>
                  <a:pt x="691" y="297"/>
                </a:cubicBezTo>
                <a:cubicBezTo>
                  <a:pt x="691" y="297"/>
                  <a:pt x="691" y="297"/>
                  <a:pt x="691" y="297"/>
                </a:cubicBezTo>
                <a:cubicBezTo>
                  <a:pt x="691" y="297"/>
                  <a:pt x="691" y="297"/>
                  <a:pt x="690" y="297"/>
                </a:cubicBezTo>
                <a:close/>
                <a:moveTo>
                  <a:pt x="477" y="191"/>
                </a:moveTo>
                <a:cubicBezTo>
                  <a:pt x="477" y="191"/>
                  <a:pt x="477" y="191"/>
                  <a:pt x="477" y="191"/>
                </a:cubicBezTo>
                <a:cubicBezTo>
                  <a:pt x="476" y="190"/>
                  <a:pt x="476" y="191"/>
                  <a:pt x="475" y="191"/>
                </a:cubicBezTo>
                <a:cubicBezTo>
                  <a:pt x="475" y="191"/>
                  <a:pt x="475" y="191"/>
                  <a:pt x="475" y="191"/>
                </a:cubicBezTo>
                <a:cubicBezTo>
                  <a:pt x="476" y="191"/>
                  <a:pt x="476" y="192"/>
                  <a:pt x="477" y="191"/>
                </a:cubicBezTo>
                <a:close/>
                <a:moveTo>
                  <a:pt x="682" y="295"/>
                </a:moveTo>
                <a:cubicBezTo>
                  <a:pt x="682" y="295"/>
                  <a:pt x="682" y="295"/>
                  <a:pt x="681" y="295"/>
                </a:cubicBezTo>
                <a:cubicBezTo>
                  <a:pt x="681" y="295"/>
                  <a:pt x="681" y="295"/>
                  <a:pt x="681" y="295"/>
                </a:cubicBezTo>
                <a:cubicBezTo>
                  <a:pt x="681" y="296"/>
                  <a:pt x="681" y="296"/>
                  <a:pt x="682" y="296"/>
                </a:cubicBezTo>
                <a:cubicBezTo>
                  <a:pt x="682" y="296"/>
                  <a:pt x="682" y="296"/>
                  <a:pt x="682" y="296"/>
                </a:cubicBezTo>
                <a:cubicBezTo>
                  <a:pt x="682" y="296"/>
                  <a:pt x="682" y="296"/>
                  <a:pt x="682" y="296"/>
                </a:cubicBezTo>
                <a:cubicBezTo>
                  <a:pt x="682" y="296"/>
                  <a:pt x="683" y="295"/>
                  <a:pt x="682" y="295"/>
                </a:cubicBezTo>
                <a:close/>
                <a:moveTo>
                  <a:pt x="670" y="306"/>
                </a:moveTo>
                <a:cubicBezTo>
                  <a:pt x="670" y="306"/>
                  <a:pt x="670" y="306"/>
                  <a:pt x="670" y="306"/>
                </a:cubicBezTo>
                <a:cubicBezTo>
                  <a:pt x="670" y="306"/>
                  <a:pt x="670" y="306"/>
                  <a:pt x="670" y="306"/>
                </a:cubicBezTo>
                <a:cubicBezTo>
                  <a:pt x="670" y="307"/>
                  <a:pt x="670" y="307"/>
                  <a:pt x="671" y="307"/>
                </a:cubicBezTo>
                <a:cubicBezTo>
                  <a:pt x="671" y="307"/>
                  <a:pt x="671" y="307"/>
                  <a:pt x="671" y="307"/>
                </a:cubicBezTo>
                <a:cubicBezTo>
                  <a:pt x="671" y="307"/>
                  <a:pt x="671" y="307"/>
                  <a:pt x="671" y="306"/>
                </a:cubicBezTo>
                <a:cubicBezTo>
                  <a:pt x="671" y="306"/>
                  <a:pt x="671" y="306"/>
                  <a:pt x="671" y="306"/>
                </a:cubicBezTo>
                <a:cubicBezTo>
                  <a:pt x="671" y="306"/>
                  <a:pt x="671" y="306"/>
                  <a:pt x="671" y="306"/>
                </a:cubicBezTo>
                <a:cubicBezTo>
                  <a:pt x="671" y="306"/>
                  <a:pt x="671" y="306"/>
                  <a:pt x="671" y="306"/>
                </a:cubicBezTo>
                <a:cubicBezTo>
                  <a:pt x="671" y="306"/>
                  <a:pt x="671" y="306"/>
                  <a:pt x="670" y="306"/>
                </a:cubicBezTo>
                <a:close/>
                <a:moveTo>
                  <a:pt x="445" y="217"/>
                </a:moveTo>
                <a:cubicBezTo>
                  <a:pt x="445" y="217"/>
                  <a:pt x="445" y="217"/>
                  <a:pt x="445" y="217"/>
                </a:cubicBezTo>
                <a:cubicBezTo>
                  <a:pt x="445" y="216"/>
                  <a:pt x="445" y="216"/>
                  <a:pt x="445" y="216"/>
                </a:cubicBezTo>
                <a:cubicBezTo>
                  <a:pt x="445" y="216"/>
                  <a:pt x="444" y="216"/>
                  <a:pt x="444" y="217"/>
                </a:cubicBezTo>
                <a:cubicBezTo>
                  <a:pt x="444" y="217"/>
                  <a:pt x="444" y="217"/>
                  <a:pt x="445" y="217"/>
                </a:cubicBezTo>
                <a:close/>
                <a:moveTo>
                  <a:pt x="689" y="289"/>
                </a:moveTo>
                <a:cubicBezTo>
                  <a:pt x="688" y="289"/>
                  <a:pt x="688" y="289"/>
                  <a:pt x="688" y="289"/>
                </a:cubicBezTo>
                <a:cubicBezTo>
                  <a:pt x="688" y="289"/>
                  <a:pt x="688" y="289"/>
                  <a:pt x="688" y="290"/>
                </a:cubicBezTo>
                <a:cubicBezTo>
                  <a:pt x="687" y="290"/>
                  <a:pt x="687" y="289"/>
                  <a:pt x="686" y="290"/>
                </a:cubicBezTo>
                <a:cubicBezTo>
                  <a:pt x="686" y="290"/>
                  <a:pt x="686" y="290"/>
                  <a:pt x="686" y="290"/>
                </a:cubicBezTo>
                <a:cubicBezTo>
                  <a:pt x="687" y="290"/>
                  <a:pt x="687" y="290"/>
                  <a:pt x="688" y="290"/>
                </a:cubicBezTo>
                <a:cubicBezTo>
                  <a:pt x="688" y="290"/>
                  <a:pt x="688" y="290"/>
                  <a:pt x="688" y="290"/>
                </a:cubicBezTo>
                <a:cubicBezTo>
                  <a:pt x="688" y="290"/>
                  <a:pt x="688" y="290"/>
                  <a:pt x="689" y="289"/>
                </a:cubicBezTo>
                <a:cubicBezTo>
                  <a:pt x="689" y="289"/>
                  <a:pt x="689" y="289"/>
                  <a:pt x="689" y="289"/>
                </a:cubicBezTo>
                <a:cubicBezTo>
                  <a:pt x="689" y="289"/>
                  <a:pt x="689" y="289"/>
                  <a:pt x="689" y="289"/>
                </a:cubicBezTo>
                <a:close/>
                <a:moveTo>
                  <a:pt x="569" y="257"/>
                </a:moveTo>
                <a:cubicBezTo>
                  <a:pt x="568" y="257"/>
                  <a:pt x="568" y="257"/>
                  <a:pt x="568" y="258"/>
                </a:cubicBezTo>
                <a:cubicBezTo>
                  <a:pt x="568" y="258"/>
                  <a:pt x="568" y="258"/>
                  <a:pt x="569" y="258"/>
                </a:cubicBezTo>
                <a:cubicBezTo>
                  <a:pt x="569" y="258"/>
                  <a:pt x="569" y="258"/>
                  <a:pt x="569" y="258"/>
                </a:cubicBezTo>
                <a:cubicBezTo>
                  <a:pt x="569" y="258"/>
                  <a:pt x="569" y="257"/>
                  <a:pt x="569" y="257"/>
                </a:cubicBezTo>
                <a:cubicBezTo>
                  <a:pt x="569" y="257"/>
                  <a:pt x="569" y="257"/>
                  <a:pt x="569" y="257"/>
                </a:cubicBezTo>
                <a:cubicBezTo>
                  <a:pt x="569" y="257"/>
                  <a:pt x="569" y="257"/>
                  <a:pt x="569" y="257"/>
                </a:cubicBezTo>
                <a:cubicBezTo>
                  <a:pt x="569" y="257"/>
                  <a:pt x="569" y="257"/>
                  <a:pt x="569" y="257"/>
                </a:cubicBezTo>
                <a:close/>
                <a:moveTo>
                  <a:pt x="672" y="298"/>
                </a:moveTo>
                <a:cubicBezTo>
                  <a:pt x="672" y="298"/>
                  <a:pt x="672" y="298"/>
                  <a:pt x="672" y="298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72" y="297"/>
                  <a:pt x="672" y="298"/>
                  <a:pt x="672" y="298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72" y="298"/>
                  <a:pt x="672" y="298"/>
                  <a:pt x="672" y="298"/>
                </a:cubicBezTo>
                <a:cubicBezTo>
                  <a:pt x="672" y="298"/>
                  <a:pt x="672" y="298"/>
                  <a:pt x="672" y="298"/>
                </a:cubicBezTo>
                <a:close/>
                <a:moveTo>
                  <a:pt x="677" y="301"/>
                </a:moveTo>
                <a:cubicBezTo>
                  <a:pt x="677" y="301"/>
                  <a:pt x="678" y="301"/>
                  <a:pt x="678" y="301"/>
                </a:cubicBezTo>
                <a:cubicBezTo>
                  <a:pt x="678" y="301"/>
                  <a:pt x="678" y="301"/>
                  <a:pt x="678" y="301"/>
                </a:cubicBezTo>
                <a:cubicBezTo>
                  <a:pt x="678" y="301"/>
                  <a:pt x="678" y="301"/>
                  <a:pt x="678" y="300"/>
                </a:cubicBezTo>
                <a:cubicBezTo>
                  <a:pt x="678" y="300"/>
                  <a:pt x="678" y="300"/>
                  <a:pt x="678" y="300"/>
                </a:cubicBezTo>
                <a:cubicBezTo>
                  <a:pt x="678" y="300"/>
                  <a:pt x="678" y="300"/>
                  <a:pt x="678" y="300"/>
                </a:cubicBezTo>
                <a:cubicBezTo>
                  <a:pt x="678" y="300"/>
                  <a:pt x="677" y="300"/>
                  <a:pt x="677" y="301"/>
                </a:cubicBezTo>
                <a:close/>
                <a:moveTo>
                  <a:pt x="460" y="208"/>
                </a:moveTo>
                <a:cubicBezTo>
                  <a:pt x="460" y="208"/>
                  <a:pt x="460" y="208"/>
                  <a:pt x="460" y="207"/>
                </a:cubicBezTo>
                <a:cubicBezTo>
                  <a:pt x="460" y="207"/>
                  <a:pt x="460" y="207"/>
                  <a:pt x="460" y="207"/>
                </a:cubicBezTo>
                <a:cubicBezTo>
                  <a:pt x="460" y="207"/>
                  <a:pt x="460" y="207"/>
                  <a:pt x="460" y="207"/>
                </a:cubicBezTo>
                <a:cubicBezTo>
                  <a:pt x="460" y="208"/>
                  <a:pt x="460" y="208"/>
                  <a:pt x="460" y="208"/>
                </a:cubicBezTo>
                <a:close/>
                <a:moveTo>
                  <a:pt x="688" y="309"/>
                </a:moveTo>
                <a:cubicBezTo>
                  <a:pt x="688" y="309"/>
                  <a:pt x="688" y="310"/>
                  <a:pt x="688" y="310"/>
                </a:cubicBezTo>
                <a:cubicBezTo>
                  <a:pt x="687" y="310"/>
                  <a:pt x="687" y="310"/>
                  <a:pt x="687" y="310"/>
                </a:cubicBezTo>
                <a:cubicBezTo>
                  <a:pt x="687" y="310"/>
                  <a:pt x="687" y="310"/>
                  <a:pt x="687" y="310"/>
                </a:cubicBezTo>
                <a:cubicBezTo>
                  <a:pt x="688" y="310"/>
                  <a:pt x="688" y="310"/>
                  <a:pt x="688" y="310"/>
                </a:cubicBezTo>
                <a:cubicBezTo>
                  <a:pt x="688" y="310"/>
                  <a:pt x="688" y="310"/>
                  <a:pt x="688" y="310"/>
                </a:cubicBezTo>
                <a:cubicBezTo>
                  <a:pt x="688" y="310"/>
                  <a:pt x="688" y="310"/>
                  <a:pt x="688" y="310"/>
                </a:cubicBezTo>
                <a:cubicBezTo>
                  <a:pt x="688" y="310"/>
                  <a:pt x="688" y="310"/>
                  <a:pt x="688" y="310"/>
                </a:cubicBezTo>
                <a:cubicBezTo>
                  <a:pt x="688" y="310"/>
                  <a:pt x="688" y="310"/>
                  <a:pt x="688" y="309"/>
                </a:cubicBezTo>
                <a:close/>
                <a:moveTo>
                  <a:pt x="745" y="230"/>
                </a:moveTo>
                <a:cubicBezTo>
                  <a:pt x="744" y="230"/>
                  <a:pt x="743" y="230"/>
                  <a:pt x="743" y="231"/>
                </a:cubicBezTo>
                <a:cubicBezTo>
                  <a:pt x="743" y="233"/>
                  <a:pt x="744" y="236"/>
                  <a:pt x="746" y="237"/>
                </a:cubicBezTo>
                <a:cubicBezTo>
                  <a:pt x="747" y="240"/>
                  <a:pt x="750" y="241"/>
                  <a:pt x="750" y="244"/>
                </a:cubicBezTo>
                <a:cubicBezTo>
                  <a:pt x="750" y="245"/>
                  <a:pt x="751" y="245"/>
                  <a:pt x="752" y="246"/>
                </a:cubicBezTo>
                <a:cubicBezTo>
                  <a:pt x="754" y="246"/>
                  <a:pt x="755" y="247"/>
                  <a:pt x="757" y="248"/>
                </a:cubicBezTo>
                <a:cubicBezTo>
                  <a:pt x="758" y="249"/>
                  <a:pt x="759" y="249"/>
                  <a:pt x="759" y="248"/>
                </a:cubicBezTo>
                <a:cubicBezTo>
                  <a:pt x="760" y="246"/>
                  <a:pt x="762" y="245"/>
                  <a:pt x="760" y="243"/>
                </a:cubicBezTo>
                <a:cubicBezTo>
                  <a:pt x="760" y="242"/>
                  <a:pt x="760" y="242"/>
                  <a:pt x="761" y="241"/>
                </a:cubicBezTo>
                <a:cubicBezTo>
                  <a:pt x="762" y="240"/>
                  <a:pt x="762" y="242"/>
                  <a:pt x="763" y="242"/>
                </a:cubicBezTo>
                <a:cubicBezTo>
                  <a:pt x="764" y="244"/>
                  <a:pt x="764" y="244"/>
                  <a:pt x="767" y="243"/>
                </a:cubicBezTo>
                <a:cubicBezTo>
                  <a:pt x="767" y="243"/>
                  <a:pt x="767" y="243"/>
                  <a:pt x="767" y="243"/>
                </a:cubicBezTo>
                <a:cubicBezTo>
                  <a:pt x="770" y="242"/>
                  <a:pt x="773" y="242"/>
                  <a:pt x="775" y="240"/>
                </a:cubicBezTo>
                <a:cubicBezTo>
                  <a:pt x="776" y="240"/>
                  <a:pt x="777" y="239"/>
                  <a:pt x="777" y="240"/>
                </a:cubicBezTo>
                <a:cubicBezTo>
                  <a:pt x="778" y="240"/>
                  <a:pt x="778" y="241"/>
                  <a:pt x="778" y="242"/>
                </a:cubicBezTo>
                <a:cubicBezTo>
                  <a:pt x="778" y="243"/>
                  <a:pt x="779" y="244"/>
                  <a:pt x="780" y="244"/>
                </a:cubicBezTo>
                <a:cubicBezTo>
                  <a:pt x="781" y="245"/>
                  <a:pt x="782" y="245"/>
                  <a:pt x="782" y="243"/>
                </a:cubicBezTo>
                <a:cubicBezTo>
                  <a:pt x="782" y="243"/>
                  <a:pt x="782" y="243"/>
                  <a:pt x="782" y="243"/>
                </a:cubicBezTo>
                <a:cubicBezTo>
                  <a:pt x="784" y="243"/>
                  <a:pt x="785" y="242"/>
                  <a:pt x="786" y="242"/>
                </a:cubicBezTo>
                <a:cubicBezTo>
                  <a:pt x="788" y="242"/>
                  <a:pt x="788" y="241"/>
                  <a:pt x="788" y="241"/>
                </a:cubicBezTo>
                <a:cubicBezTo>
                  <a:pt x="789" y="240"/>
                  <a:pt x="788" y="240"/>
                  <a:pt x="787" y="240"/>
                </a:cubicBezTo>
                <a:cubicBezTo>
                  <a:pt x="787" y="240"/>
                  <a:pt x="786" y="240"/>
                  <a:pt x="786" y="239"/>
                </a:cubicBezTo>
                <a:cubicBezTo>
                  <a:pt x="786" y="238"/>
                  <a:pt x="785" y="238"/>
                  <a:pt x="784" y="238"/>
                </a:cubicBezTo>
                <a:cubicBezTo>
                  <a:pt x="783" y="238"/>
                  <a:pt x="782" y="237"/>
                  <a:pt x="781" y="236"/>
                </a:cubicBezTo>
                <a:cubicBezTo>
                  <a:pt x="780" y="234"/>
                  <a:pt x="780" y="232"/>
                  <a:pt x="779" y="231"/>
                </a:cubicBezTo>
                <a:cubicBezTo>
                  <a:pt x="778" y="229"/>
                  <a:pt x="778" y="227"/>
                  <a:pt x="778" y="225"/>
                </a:cubicBezTo>
                <a:cubicBezTo>
                  <a:pt x="778" y="223"/>
                  <a:pt x="780" y="222"/>
                  <a:pt x="780" y="220"/>
                </a:cubicBezTo>
                <a:cubicBezTo>
                  <a:pt x="781" y="220"/>
                  <a:pt x="781" y="220"/>
                  <a:pt x="782" y="220"/>
                </a:cubicBezTo>
                <a:cubicBezTo>
                  <a:pt x="784" y="220"/>
                  <a:pt x="784" y="220"/>
                  <a:pt x="784" y="222"/>
                </a:cubicBezTo>
                <a:cubicBezTo>
                  <a:pt x="784" y="224"/>
                  <a:pt x="783" y="225"/>
                  <a:pt x="782" y="226"/>
                </a:cubicBezTo>
                <a:cubicBezTo>
                  <a:pt x="782" y="227"/>
                  <a:pt x="781" y="230"/>
                  <a:pt x="781" y="231"/>
                </a:cubicBezTo>
                <a:cubicBezTo>
                  <a:pt x="782" y="232"/>
                  <a:pt x="783" y="234"/>
                  <a:pt x="784" y="235"/>
                </a:cubicBezTo>
                <a:cubicBezTo>
                  <a:pt x="785" y="237"/>
                  <a:pt x="786" y="238"/>
                  <a:pt x="789" y="238"/>
                </a:cubicBezTo>
                <a:cubicBezTo>
                  <a:pt x="789" y="238"/>
                  <a:pt x="790" y="238"/>
                  <a:pt x="790" y="239"/>
                </a:cubicBezTo>
                <a:cubicBezTo>
                  <a:pt x="790" y="240"/>
                  <a:pt x="791" y="240"/>
                  <a:pt x="792" y="239"/>
                </a:cubicBezTo>
                <a:cubicBezTo>
                  <a:pt x="792" y="238"/>
                  <a:pt x="793" y="238"/>
                  <a:pt x="793" y="238"/>
                </a:cubicBezTo>
                <a:cubicBezTo>
                  <a:pt x="795" y="236"/>
                  <a:pt x="797" y="234"/>
                  <a:pt x="796" y="231"/>
                </a:cubicBezTo>
                <a:cubicBezTo>
                  <a:pt x="795" y="228"/>
                  <a:pt x="797" y="227"/>
                  <a:pt x="799" y="226"/>
                </a:cubicBezTo>
                <a:cubicBezTo>
                  <a:pt x="799" y="226"/>
                  <a:pt x="800" y="225"/>
                  <a:pt x="799" y="225"/>
                </a:cubicBezTo>
                <a:cubicBezTo>
                  <a:pt x="798" y="224"/>
                  <a:pt x="798" y="223"/>
                  <a:pt x="796" y="222"/>
                </a:cubicBezTo>
                <a:cubicBezTo>
                  <a:pt x="796" y="222"/>
                  <a:pt x="795" y="221"/>
                  <a:pt x="795" y="221"/>
                </a:cubicBezTo>
                <a:cubicBezTo>
                  <a:pt x="793" y="220"/>
                  <a:pt x="792" y="219"/>
                  <a:pt x="791" y="218"/>
                </a:cubicBezTo>
                <a:cubicBezTo>
                  <a:pt x="790" y="217"/>
                  <a:pt x="788" y="217"/>
                  <a:pt x="787" y="217"/>
                </a:cubicBezTo>
                <a:cubicBezTo>
                  <a:pt x="786" y="218"/>
                  <a:pt x="785" y="218"/>
                  <a:pt x="784" y="218"/>
                </a:cubicBezTo>
                <a:cubicBezTo>
                  <a:pt x="783" y="217"/>
                  <a:pt x="781" y="216"/>
                  <a:pt x="780" y="215"/>
                </a:cubicBezTo>
                <a:cubicBezTo>
                  <a:pt x="778" y="212"/>
                  <a:pt x="777" y="210"/>
                  <a:pt x="774" y="209"/>
                </a:cubicBezTo>
                <a:cubicBezTo>
                  <a:pt x="774" y="209"/>
                  <a:pt x="774" y="208"/>
                  <a:pt x="774" y="209"/>
                </a:cubicBezTo>
                <a:cubicBezTo>
                  <a:pt x="773" y="209"/>
                  <a:pt x="774" y="209"/>
                  <a:pt x="774" y="209"/>
                </a:cubicBezTo>
                <a:cubicBezTo>
                  <a:pt x="774" y="210"/>
                  <a:pt x="774" y="211"/>
                  <a:pt x="774" y="212"/>
                </a:cubicBezTo>
                <a:cubicBezTo>
                  <a:pt x="774" y="212"/>
                  <a:pt x="774" y="212"/>
                  <a:pt x="774" y="212"/>
                </a:cubicBezTo>
                <a:cubicBezTo>
                  <a:pt x="771" y="211"/>
                  <a:pt x="771" y="211"/>
                  <a:pt x="770" y="213"/>
                </a:cubicBezTo>
                <a:cubicBezTo>
                  <a:pt x="770" y="213"/>
                  <a:pt x="770" y="214"/>
                  <a:pt x="770" y="214"/>
                </a:cubicBezTo>
                <a:cubicBezTo>
                  <a:pt x="770" y="217"/>
                  <a:pt x="770" y="219"/>
                  <a:pt x="770" y="222"/>
                </a:cubicBezTo>
                <a:cubicBezTo>
                  <a:pt x="770" y="222"/>
                  <a:pt x="770" y="222"/>
                  <a:pt x="770" y="222"/>
                </a:cubicBezTo>
                <a:cubicBezTo>
                  <a:pt x="769" y="221"/>
                  <a:pt x="767" y="220"/>
                  <a:pt x="767" y="219"/>
                </a:cubicBezTo>
                <a:cubicBezTo>
                  <a:pt x="767" y="218"/>
                  <a:pt x="766" y="218"/>
                  <a:pt x="765" y="218"/>
                </a:cubicBezTo>
                <a:cubicBezTo>
                  <a:pt x="764" y="218"/>
                  <a:pt x="762" y="216"/>
                  <a:pt x="763" y="215"/>
                </a:cubicBezTo>
                <a:cubicBezTo>
                  <a:pt x="763" y="214"/>
                  <a:pt x="763" y="213"/>
                  <a:pt x="762" y="213"/>
                </a:cubicBezTo>
                <a:cubicBezTo>
                  <a:pt x="761" y="213"/>
                  <a:pt x="761" y="212"/>
                  <a:pt x="760" y="211"/>
                </a:cubicBezTo>
                <a:cubicBezTo>
                  <a:pt x="759" y="210"/>
                  <a:pt x="757" y="210"/>
                  <a:pt x="757" y="208"/>
                </a:cubicBezTo>
                <a:cubicBezTo>
                  <a:pt x="757" y="207"/>
                  <a:pt x="756" y="207"/>
                  <a:pt x="755" y="207"/>
                </a:cubicBezTo>
                <a:cubicBezTo>
                  <a:pt x="755" y="207"/>
                  <a:pt x="754" y="207"/>
                  <a:pt x="754" y="208"/>
                </a:cubicBezTo>
                <a:cubicBezTo>
                  <a:pt x="753" y="209"/>
                  <a:pt x="754" y="210"/>
                  <a:pt x="753" y="209"/>
                </a:cubicBezTo>
                <a:cubicBezTo>
                  <a:pt x="752" y="209"/>
                  <a:pt x="752" y="209"/>
                  <a:pt x="752" y="210"/>
                </a:cubicBezTo>
                <a:cubicBezTo>
                  <a:pt x="752" y="211"/>
                  <a:pt x="751" y="212"/>
                  <a:pt x="750" y="212"/>
                </a:cubicBezTo>
                <a:cubicBezTo>
                  <a:pt x="749" y="212"/>
                  <a:pt x="749" y="213"/>
                  <a:pt x="749" y="213"/>
                </a:cubicBezTo>
                <a:cubicBezTo>
                  <a:pt x="747" y="213"/>
                  <a:pt x="746" y="214"/>
                  <a:pt x="747" y="216"/>
                </a:cubicBezTo>
                <a:cubicBezTo>
                  <a:pt x="747" y="217"/>
                  <a:pt x="747" y="217"/>
                  <a:pt x="747" y="218"/>
                </a:cubicBezTo>
                <a:cubicBezTo>
                  <a:pt x="747" y="219"/>
                  <a:pt x="747" y="219"/>
                  <a:pt x="747" y="219"/>
                </a:cubicBezTo>
                <a:cubicBezTo>
                  <a:pt x="744" y="219"/>
                  <a:pt x="744" y="219"/>
                  <a:pt x="745" y="222"/>
                </a:cubicBezTo>
                <a:cubicBezTo>
                  <a:pt x="745" y="222"/>
                  <a:pt x="745" y="223"/>
                  <a:pt x="744" y="223"/>
                </a:cubicBezTo>
                <a:cubicBezTo>
                  <a:pt x="744" y="223"/>
                  <a:pt x="743" y="224"/>
                  <a:pt x="744" y="224"/>
                </a:cubicBezTo>
                <a:cubicBezTo>
                  <a:pt x="745" y="225"/>
                  <a:pt x="745" y="226"/>
                  <a:pt x="745" y="228"/>
                </a:cubicBezTo>
                <a:cubicBezTo>
                  <a:pt x="745" y="228"/>
                  <a:pt x="745" y="229"/>
                  <a:pt x="746" y="229"/>
                </a:cubicBezTo>
                <a:cubicBezTo>
                  <a:pt x="746" y="229"/>
                  <a:pt x="746" y="230"/>
                  <a:pt x="746" y="230"/>
                </a:cubicBezTo>
                <a:cubicBezTo>
                  <a:pt x="746" y="231"/>
                  <a:pt x="745" y="231"/>
                  <a:pt x="745" y="230"/>
                </a:cubicBezTo>
                <a:close/>
                <a:moveTo>
                  <a:pt x="811" y="238"/>
                </a:moveTo>
                <a:cubicBezTo>
                  <a:pt x="812" y="239"/>
                  <a:pt x="813" y="240"/>
                  <a:pt x="814" y="240"/>
                </a:cubicBezTo>
                <a:cubicBezTo>
                  <a:pt x="815" y="240"/>
                  <a:pt x="816" y="241"/>
                  <a:pt x="817" y="243"/>
                </a:cubicBezTo>
                <a:cubicBezTo>
                  <a:pt x="818" y="245"/>
                  <a:pt x="821" y="246"/>
                  <a:pt x="823" y="246"/>
                </a:cubicBezTo>
                <a:cubicBezTo>
                  <a:pt x="825" y="246"/>
                  <a:pt x="826" y="246"/>
                  <a:pt x="828" y="246"/>
                </a:cubicBezTo>
                <a:cubicBezTo>
                  <a:pt x="828" y="247"/>
                  <a:pt x="828" y="246"/>
                  <a:pt x="828" y="246"/>
                </a:cubicBezTo>
                <a:cubicBezTo>
                  <a:pt x="830" y="245"/>
                  <a:pt x="831" y="244"/>
                  <a:pt x="833" y="244"/>
                </a:cubicBezTo>
                <a:cubicBezTo>
                  <a:pt x="836" y="243"/>
                  <a:pt x="836" y="243"/>
                  <a:pt x="836" y="241"/>
                </a:cubicBezTo>
                <a:cubicBezTo>
                  <a:pt x="836" y="239"/>
                  <a:pt x="836" y="238"/>
                  <a:pt x="837" y="237"/>
                </a:cubicBezTo>
                <a:cubicBezTo>
                  <a:pt x="837" y="237"/>
                  <a:pt x="837" y="237"/>
                  <a:pt x="837" y="236"/>
                </a:cubicBezTo>
                <a:cubicBezTo>
                  <a:pt x="837" y="236"/>
                  <a:pt x="836" y="236"/>
                  <a:pt x="836" y="236"/>
                </a:cubicBezTo>
                <a:cubicBezTo>
                  <a:pt x="835" y="237"/>
                  <a:pt x="835" y="237"/>
                  <a:pt x="834" y="236"/>
                </a:cubicBezTo>
                <a:cubicBezTo>
                  <a:pt x="833" y="235"/>
                  <a:pt x="831" y="234"/>
                  <a:pt x="829" y="233"/>
                </a:cubicBezTo>
                <a:cubicBezTo>
                  <a:pt x="828" y="233"/>
                  <a:pt x="827" y="232"/>
                  <a:pt x="825" y="233"/>
                </a:cubicBezTo>
                <a:cubicBezTo>
                  <a:pt x="822" y="235"/>
                  <a:pt x="822" y="235"/>
                  <a:pt x="821" y="232"/>
                </a:cubicBezTo>
                <a:cubicBezTo>
                  <a:pt x="821" y="231"/>
                  <a:pt x="821" y="231"/>
                  <a:pt x="821" y="231"/>
                </a:cubicBezTo>
                <a:cubicBezTo>
                  <a:pt x="822" y="229"/>
                  <a:pt x="821" y="229"/>
                  <a:pt x="820" y="229"/>
                </a:cubicBezTo>
                <a:cubicBezTo>
                  <a:pt x="818" y="229"/>
                  <a:pt x="817" y="229"/>
                  <a:pt x="816" y="228"/>
                </a:cubicBezTo>
                <a:cubicBezTo>
                  <a:pt x="815" y="228"/>
                  <a:pt x="813" y="228"/>
                  <a:pt x="813" y="229"/>
                </a:cubicBezTo>
                <a:cubicBezTo>
                  <a:pt x="812" y="232"/>
                  <a:pt x="812" y="232"/>
                  <a:pt x="810" y="230"/>
                </a:cubicBezTo>
                <a:cubicBezTo>
                  <a:pt x="809" y="230"/>
                  <a:pt x="809" y="230"/>
                  <a:pt x="809" y="229"/>
                </a:cubicBezTo>
                <a:cubicBezTo>
                  <a:pt x="809" y="228"/>
                  <a:pt x="808" y="228"/>
                  <a:pt x="809" y="226"/>
                </a:cubicBezTo>
                <a:cubicBezTo>
                  <a:pt x="810" y="226"/>
                  <a:pt x="808" y="224"/>
                  <a:pt x="807" y="224"/>
                </a:cubicBezTo>
                <a:cubicBezTo>
                  <a:pt x="806" y="224"/>
                  <a:pt x="807" y="225"/>
                  <a:pt x="807" y="226"/>
                </a:cubicBezTo>
                <a:cubicBezTo>
                  <a:pt x="807" y="227"/>
                  <a:pt x="807" y="227"/>
                  <a:pt x="806" y="228"/>
                </a:cubicBezTo>
                <a:cubicBezTo>
                  <a:pt x="806" y="228"/>
                  <a:pt x="806" y="229"/>
                  <a:pt x="806" y="230"/>
                </a:cubicBezTo>
                <a:cubicBezTo>
                  <a:pt x="806" y="231"/>
                  <a:pt x="807" y="233"/>
                  <a:pt x="805" y="233"/>
                </a:cubicBezTo>
                <a:cubicBezTo>
                  <a:pt x="807" y="236"/>
                  <a:pt x="809" y="236"/>
                  <a:pt x="811" y="238"/>
                </a:cubicBezTo>
                <a:close/>
                <a:moveTo>
                  <a:pt x="674" y="296"/>
                </a:moveTo>
                <a:cubicBezTo>
                  <a:pt x="674" y="296"/>
                  <a:pt x="674" y="296"/>
                  <a:pt x="674" y="296"/>
                </a:cubicBezTo>
                <a:cubicBezTo>
                  <a:pt x="674" y="296"/>
                  <a:pt x="674" y="296"/>
                  <a:pt x="674" y="296"/>
                </a:cubicBezTo>
                <a:cubicBezTo>
                  <a:pt x="674" y="296"/>
                  <a:pt x="674" y="296"/>
                  <a:pt x="674" y="296"/>
                </a:cubicBezTo>
                <a:close/>
                <a:moveTo>
                  <a:pt x="763" y="280"/>
                </a:moveTo>
                <a:cubicBezTo>
                  <a:pt x="763" y="281"/>
                  <a:pt x="764" y="280"/>
                  <a:pt x="764" y="280"/>
                </a:cubicBezTo>
                <a:cubicBezTo>
                  <a:pt x="765" y="280"/>
                  <a:pt x="765" y="279"/>
                  <a:pt x="766" y="279"/>
                </a:cubicBezTo>
                <a:cubicBezTo>
                  <a:pt x="767" y="279"/>
                  <a:pt x="767" y="278"/>
                  <a:pt x="768" y="279"/>
                </a:cubicBezTo>
                <a:cubicBezTo>
                  <a:pt x="769" y="279"/>
                  <a:pt x="771" y="280"/>
                  <a:pt x="772" y="280"/>
                </a:cubicBezTo>
                <a:cubicBezTo>
                  <a:pt x="773" y="281"/>
                  <a:pt x="775" y="282"/>
                  <a:pt x="777" y="283"/>
                </a:cubicBezTo>
                <a:cubicBezTo>
                  <a:pt x="780" y="283"/>
                  <a:pt x="782" y="283"/>
                  <a:pt x="784" y="284"/>
                </a:cubicBezTo>
                <a:cubicBezTo>
                  <a:pt x="786" y="285"/>
                  <a:pt x="787" y="284"/>
                  <a:pt x="787" y="282"/>
                </a:cubicBezTo>
                <a:cubicBezTo>
                  <a:pt x="787" y="281"/>
                  <a:pt x="787" y="280"/>
                  <a:pt x="787" y="279"/>
                </a:cubicBezTo>
                <a:cubicBezTo>
                  <a:pt x="787" y="278"/>
                  <a:pt x="788" y="277"/>
                  <a:pt x="787" y="276"/>
                </a:cubicBezTo>
                <a:cubicBezTo>
                  <a:pt x="785" y="273"/>
                  <a:pt x="783" y="271"/>
                  <a:pt x="781" y="270"/>
                </a:cubicBezTo>
                <a:cubicBezTo>
                  <a:pt x="780" y="268"/>
                  <a:pt x="778" y="268"/>
                  <a:pt x="777" y="267"/>
                </a:cubicBezTo>
                <a:cubicBezTo>
                  <a:pt x="777" y="267"/>
                  <a:pt x="776" y="267"/>
                  <a:pt x="776" y="267"/>
                </a:cubicBezTo>
                <a:cubicBezTo>
                  <a:pt x="774" y="268"/>
                  <a:pt x="773" y="269"/>
                  <a:pt x="771" y="269"/>
                </a:cubicBezTo>
                <a:cubicBezTo>
                  <a:pt x="771" y="269"/>
                  <a:pt x="770" y="269"/>
                  <a:pt x="770" y="270"/>
                </a:cubicBezTo>
                <a:cubicBezTo>
                  <a:pt x="769" y="272"/>
                  <a:pt x="769" y="274"/>
                  <a:pt x="768" y="276"/>
                </a:cubicBezTo>
                <a:cubicBezTo>
                  <a:pt x="768" y="277"/>
                  <a:pt x="766" y="278"/>
                  <a:pt x="765" y="278"/>
                </a:cubicBezTo>
                <a:cubicBezTo>
                  <a:pt x="764" y="278"/>
                  <a:pt x="764" y="278"/>
                  <a:pt x="763" y="279"/>
                </a:cubicBezTo>
                <a:cubicBezTo>
                  <a:pt x="763" y="279"/>
                  <a:pt x="763" y="280"/>
                  <a:pt x="763" y="280"/>
                </a:cubicBezTo>
                <a:close/>
                <a:moveTo>
                  <a:pt x="1027" y="336"/>
                </a:moveTo>
                <a:cubicBezTo>
                  <a:pt x="1028" y="335"/>
                  <a:pt x="1029" y="335"/>
                  <a:pt x="1030" y="335"/>
                </a:cubicBezTo>
                <a:cubicBezTo>
                  <a:pt x="1031" y="335"/>
                  <a:pt x="1032" y="335"/>
                  <a:pt x="1033" y="334"/>
                </a:cubicBezTo>
                <a:cubicBezTo>
                  <a:pt x="1034" y="333"/>
                  <a:pt x="1036" y="333"/>
                  <a:pt x="1037" y="334"/>
                </a:cubicBezTo>
                <a:cubicBezTo>
                  <a:pt x="1038" y="335"/>
                  <a:pt x="1040" y="335"/>
                  <a:pt x="1040" y="334"/>
                </a:cubicBezTo>
                <a:cubicBezTo>
                  <a:pt x="1041" y="333"/>
                  <a:pt x="1042" y="333"/>
                  <a:pt x="1043" y="333"/>
                </a:cubicBezTo>
                <a:cubicBezTo>
                  <a:pt x="1045" y="333"/>
                  <a:pt x="1047" y="332"/>
                  <a:pt x="1049" y="332"/>
                </a:cubicBezTo>
                <a:cubicBezTo>
                  <a:pt x="1050" y="331"/>
                  <a:pt x="1051" y="330"/>
                  <a:pt x="1051" y="328"/>
                </a:cubicBezTo>
                <a:cubicBezTo>
                  <a:pt x="1052" y="327"/>
                  <a:pt x="1051" y="327"/>
                  <a:pt x="1050" y="327"/>
                </a:cubicBezTo>
                <a:cubicBezTo>
                  <a:pt x="1050" y="327"/>
                  <a:pt x="1050" y="326"/>
                  <a:pt x="1050" y="326"/>
                </a:cubicBezTo>
                <a:cubicBezTo>
                  <a:pt x="1048" y="324"/>
                  <a:pt x="1046" y="322"/>
                  <a:pt x="1044" y="321"/>
                </a:cubicBezTo>
                <a:cubicBezTo>
                  <a:pt x="1043" y="320"/>
                  <a:pt x="1042" y="320"/>
                  <a:pt x="1041" y="320"/>
                </a:cubicBezTo>
                <a:cubicBezTo>
                  <a:pt x="1040" y="320"/>
                  <a:pt x="1039" y="321"/>
                  <a:pt x="1038" y="321"/>
                </a:cubicBezTo>
                <a:cubicBezTo>
                  <a:pt x="1038" y="321"/>
                  <a:pt x="1037" y="320"/>
                  <a:pt x="1037" y="320"/>
                </a:cubicBezTo>
                <a:cubicBezTo>
                  <a:pt x="1035" y="321"/>
                  <a:pt x="1034" y="321"/>
                  <a:pt x="1033" y="322"/>
                </a:cubicBezTo>
                <a:cubicBezTo>
                  <a:pt x="1032" y="324"/>
                  <a:pt x="1030" y="324"/>
                  <a:pt x="1029" y="326"/>
                </a:cubicBezTo>
                <a:cubicBezTo>
                  <a:pt x="1029" y="327"/>
                  <a:pt x="1028" y="327"/>
                  <a:pt x="1027" y="328"/>
                </a:cubicBezTo>
                <a:cubicBezTo>
                  <a:pt x="1025" y="330"/>
                  <a:pt x="1024" y="333"/>
                  <a:pt x="1026" y="336"/>
                </a:cubicBezTo>
                <a:cubicBezTo>
                  <a:pt x="1026" y="336"/>
                  <a:pt x="1026" y="337"/>
                  <a:pt x="1027" y="336"/>
                </a:cubicBezTo>
                <a:close/>
                <a:moveTo>
                  <a:pt x="768" y="267"/>
                </a:moveTo>
                <a:cubicBezTo>
                  <a:pt x="769" y="267"/>
                  <a:pt x="771" y="265"/>
                  <a:pt x="771" y="264"/>
                </a:cubicBezTo>
                <a:cubicBezTo>
                  <a:pt x="771" y="263"/>
                  <a:pt x="770" y="261"/>
                  <a:pt x="771" y="260"/>
                </a:cubicBezTo>
                <a:cubicBezTo>
                  <a:pt x="771" y="259"/>
                  <a:pt x="770" y="258"/>
                  <a:pt x="769" y="258"/>
                </a:cubicBezTo>
                <a:cubicBezTo>
                  <a:pt x="767" y="258"/>
                  <a:pt x="765" y="259"/>
                  <a:pt x="765" y="260"/>
                </a:cubicBezTo>
                <a:cubicBezTo>
                  <a:pt x="765" y="261"/>
                  <a:pt x="765" y="262"/>
                  <a:pt x="765" y="262"/>
                </a:cubicBezTo>
                <a:cubicBezTo>
                  <a:pt x="764" y="264"/>
                  <a:pt x="766" y="265"/>
                  <a:pt x="766" y="267"/>
                </a:cubicBezTo>
                <a:cubicBezTo>
                  <a:pt x="766" y="267"/>
                  <a:pt x="767" y="267"/>
                  <a:pt x="768" y="267"/>
                </a:cubicBezTo>
                <a:close/>
                <a:moveTo>
                  <a:pt x="733" y="262"/>
                </a:moveTo>
                <a:cubicBezTo>
                  <a:pt x="734" y="263"/>
                  <a:pt x="735" y="264"/>
                  <a:pt x="735" y="265"/>
                </a:cubicBezTo>
                <a:cubicBezTo>
                  <a:pt x="735" y="266"/>
                  <a:pt x="736" y="266"/>
                  <a:pt x="736" y="267"/>
                </a:cubicBezTo>
                <a:cubicBezTo>
                  <a:pt x="737" y="268"/>
                  <a:pt x="737" y="268"/>
                  <a:pt x="738" y="268"/>
                </a:cubicBezTo>
                <a:cubicBezTo>
                  <a:pt x="739" y="267"/>
                  <a:pt x="739" y="267"/>
                  <a:pt x="739" y="266"/>
                </a:cubicBezTo>
                <a:cubicBezTo>
                  <a:pt x="739" y="263"/>
                  <a:pt x="736" y="261"/>
                  <a:pt x="734" y="259"/>
                </a:cubicBezTo>
                <a:cubicBezTo>
                  <a:pt x="733" y="258"/>
                  <a:pt x="733" y="259"/>
                  <a:pt x="732" y="259"/>
                </a:cubicBezTo>
                <a:cubicBezTo>
                  <a:pt x="732" y="260"/>
                  <a:pt x="732" y="262"/>
                  <a:pt x="733" y="262"/>
                </a:cubicBezTo>
                <a:close/>
                <a:moveTo>
                  <a:pt x="735" y="230"/>
                </a:moveTo>
                <a:cubicBezTo>
                  <a:pt x="736" y="230"/>
                  <a:pt x="737" y="228"/>
                  <a:pt x="736" y="228"/>
                </a:cubicBezTo>
                <a:cubicBezTo>
                  <a:pt x="736" y="226"/>
                  <a:pt x="737" y="225"/>
                  <a:pt x="738" y="223"/>
                </a:cubicBezTo>
                <a:cubicBezTo>
                  <a:pt x="738" y="223"/>
                  <a:pt x="738" y="223"/>
                  <a:pt x="738" y="222"/>
                </a:cubicBezTo>
                <a:cubicBezTo>
                  <a:pt x="737" y="222"/>
                  <a:pt x="736" y="220"/>
                  <a:pt x="736" y="219"/>
                </a:cubicBezTo>
                <a:cubicBezTo>
                  <a:pt x="735" y="219"/>
                  <a:pt x="735" y="219"/>
                  <a:pt x="735" y="219"/>
                </a:cubicBezTo>
                <a:cubicBezTo>
                  <a:pt x="734" y="219"/>
                  <a:pt x="734" y="219"/>
                  <a:pt x="734" y="220"/>
                </a:cubicBezTo>
                <a:cubicBezTo>
                  <a:pt x="734" y="222"/>
                  <a:pt x="735" y="225"/>
                  <a:pt x="734" y="227"/>
                </a:cubicBezTo>
                <a:cubicBezTo>
                  <a:pt x="734" y="229"/>
                  <a:pt x="734" y="229"/>
                  <a:pt x="735" y="230"/>
                </a:cubicBezTo>
                <a:close/>
                <a:moveTo>
                  <a:pt x="823" y="195"/>
                </a:moveTo>
                <a:cubicBezTo>
                  <a:pt x="825" y="195"/>
                  <a:pt x="826" y="195"/>
                  <a:pt x="827" y="193"/>
                </a:cubicBezTo>
                <a:cubicBezTo>
                  <a:pt x="827" y="192"/>
                  <a:pt x="827" y="192"/>
                  <a:pt x="828" y="191"/>
                </a:cubicBezTo>
                <a:cubicBezTo>
                  <a:pt x="828" y="191"/>
                  <a:pt x="828" y="191"/>
                  <a:pt x="828" y="190"/>
                </a:cubicBezTo>
                <a:cubicBezTo>
                  <a:pt x="827" y="190"/>
                  <a:pt x="827" y="190"/>
                  <a:pt x="827" y="190"/>
                </a:cubicBezTo>
                <a:cubicBezTo>
                  <a:pt x="825" y="190"/>
                  <a:pt x="823" y="191"/>
                  <a:pt x="822" y="192"/>
                </a:cubicBezTo>
                <a:cubicBezTo>
                  <a:pt x="821" y="193"/>
                  <a:pt x="820" y="193"/>
                  <a:pt x="821" y="194"/>
                </a:cubicBezTo>
                <a:cubicBezTo>
                  <a:pt x="821" y="195"/>
                  <a:pt x="822" y="195"/>
                  <a:pt x="823" y="195"/>
                </a:cubicBezTo>
                <a:close/>
                <a:moveTo>
                  <a:pt x="682" y="302"/>
                </a:moveTo>
                <a:cubicBezTo>
                  <a:pt x="684" y="302"/>
                  <a:pt x="686" y="302"/>
                  <a:pt x="688" y="302"/>
                </a:cubicBezTo>
                <a:cubicBezTo>
                  <a:pt x="689" y="302"/>
                  <a:pt x="690" y="302"/>
                  <a:pt x="691" y="302"/>
                </a:cubicBezTo>
                <a:cubicBezTo>
                  <a:pt x="691" y="302"/>
                  <a:pt x="691" y="302"/>
                  <a:pt x="691" y="302"/>
                </a:cubicBezTo>
                <a:cubicBezTo>
                  <a:pt x="691" y="302"/>
                  <a:pt x="691" y="302"/>
                  <a:pt x="691" y="302"/>
                </a:cubicBezTo>
                <a:cubicBezTo>
                  <a:pt x="691" y="301"/>
                  <a:pt x="690" y="301"/>
                  <a:pt x="689" y="301"/>
                </a:cubicBezTo>
                <a:cubicBezTo>
                  <a:pt x="689" y="301"/>
                  <a:pt x="688" y="301"/>
                  <a:pt x="688" y="300"/>
                </a:cubicBezTo>
                <a:cubicBezTo>
                  <a:pt x="688" y="300"/>
                  <a:pt x="689" y="299"/>
                  <a:pt x="689" y="298"/>
                </a:cubicBezTo>
                <a:cubicBezTo>
                  <a:pt x="690" y="298"/>
                  <a:pt x="690" y="298"/>
                  <a:pt x="689" y="297"/>
                </a:cubicBezTo>
                <a:cubicBezTo>
                  <a:pt x="688" y="297"/>
                  <a:pt x="688" y="296"/>
                  <a:pt x="686" y="297"/>
                </a:cubicBezTo>
                <a:cubicBezTo>
                  <a:pt x="686" y="297"/>
                  <a:pt x="687" y="297"/>
                  <a:pt x="687" y="297"/>
                </a:cubicBezTo>
                <a:cubicBezTo>
                  <a:pt x="686" y="297"/>
                  <a:pt x="686" y="297"/>
                  <a:pt x="686" y="297"/>
                </a:cubicBezTo>
                <a:cubicBezTo>
                  <a:pt x="688" y="298"/>
                  <a:pt x="687" y="298"/>
                  <a:pt x="687" y="299"/>
                </a:cubicBezTo>
                <a:cubicBezTo>
                  <a:pt x="687" y="299"/>
                  <a:pt x="686" y="299"/>
                  <a:pt x="686" y="299"/>
                </a:cubicBezTo>
                <a:cubicBezTo>
                  <a:pt x="686" y="299"/>
                  <a:pt x="686" y="299"/>
                  <a:pt x="686" y="299"/>
                </a:cubicBezTo>
                <a:cubicBezTo>
                  <a:pt x="686" y="299"/>
                  <a:pt x="686" y="299"/>
                  <a:pt x="686" y="299"/>
                </a:cubicBezTo>
                <a:cubicBezTo>
                  <a:pt x="686" y="299"/>
                  <a:pt x="686" y="300"/>
                  <a:pt x="686" y="300"/>
                </a:cubicBezTo>
                <a:cubicBezTo>
                  <a:pt x="685" y="300"/>
                  <a:pt x="684" y="299"/>
                  <a:pt x="683" y="299"/>
                </a:cubicBezTo>
                <a:cubicBezTo>
                  <a:pt x="683" y="299"/>
                  <a:pt x="683" y="298"/>
                  <a:pt x="682" y="298"/>
                </a:cubicBezTo>
                <a:cubicBezTo>
                  <a:pt x="682" y="299"/>
                  <a:pt x="682" y="299"/>
                  <a:pt x="682" y="299"/>
                </a:cubicBezTo>
                <a:cubicBezTo>
                  <a:pt x="682" y="299"/>
                  <a:pt x="683" y="299"/>
                  <a:pt x="683" y="299"/>
                </a:cubicBezTo>
                <a:cubicBezTo>
                  <a:pt x="682" y="300"/>
                  <a:pt x="681" y="300"/>
                  <a:pt x="680" y="299"/>
                </a:cubicBezTo>
                <a:cubicBezTo>
                  <a:pt x="680" y="299"/>
                  <a:pt x="680" y="299"/>
                  <a:pt x="680" y="299"/>
                </a:cubicBezTo>
                <a:cubicBezTo>
                  <a:pt x="680" y="299"/>
                  <a:pt x="680" y="299"/>
                  <a:pt x="680" y="299"/>
                </a:cubicBezTo>
                <a:cubicBezTo>
                  <a:pt x="680" y="301"/>
                  <a:pt x="681" y="302"/>
                  <a:pt x="682" y="302"/>
                </a:cubicBezTo>
                <a:close/>
                <a:moveTo>
                  <a:pt x="678" y="295"/>
                </a:moveTo>
                <a:cubicBezTo>
                  <a:pt x="678" y="295"/>
                  <a:pt x="677" y="295"/>
                  <a:pt x="677" y="295"/>
                </a:cubicBezTo>
                <a:cubicBezTo>
                  <a:pt x="676" y="296"/>
                  <a:pt x="675" y="295"/>
                  <a:pt x="674" y="296"/>
                </a:cubicBezTo>
                <a:cubicBezTo>
                  <a:pt x="674" y="296"/>
                  <a:pt x="674" y="296"/>
                  <a:pt x="674" y="296"/>
                </a:cubicBezTo>
                <a:cubicBezTo>
                  <a:pt x="674" y="296"/>
                  <a:pt x="674" y="296"/>
                  <a:pt x="674" y="296"/>
                </a:cubicBezTo>
                <a:cubicBezTo>
                  <a:pt x="674" y="296"/>
                  <a:pt x="673" y="297"/>
                  <a:pt x="674" y="297"/>
                </a:cubicBezTo>
                <a:cubicBezTo>
                  <a:pt x="675" y="297"/>
                  <a:pt x="675" y="297"/>
                  <a:pt x="675" y="298"/>
                </a:cubicBezTo>
                <a:cubicBezTo>
                  <a:pt x="675" y="298"/>
                  <a:pt x="675" y="298"/>
                  <a:pt x="675" y="298"/>
                </a:cubicBezTo>
                <a:cubicBezTo>
                  <a:pt x="676" y="298"/>
                  <a:pt x="676" y="298"/>
                  <a:pt x="676" y="298"/>
                </a:cubicBezTo>
                <a:cubicBezTo>
                  <a:pt x="677" y="297"/>
                  <a:pt x="678" y="296"/>
                  <a:pt x="678" y="295"/>
                </a:cubicBezTo>
                <a:close/>
                <a:moveTo>
                  <a:pt x="658" y="269"/>
                </a:moveTo>
                <a:cubicBezTo>
                  <a:pt x="658" y="269"/>
                  <a:pt x="659" y="270"/>
                  <a:pt x="659" y="269"/>
                </a:cubicBezTo>
                <a:cubicBezTo>
                  <a:pt x="660" y="269"/>
                  <a:pt x="660" y="269"/>
                  <a:pt x="660" y="269"/>
                </a:cubicBezTo>
                <a:cubicBezTo>
                  <a:pt x="660" y="269"/>
                  <a:pt x="660" y="269"/>
                  <a:pt x="660" y="269"/>
                </a:cubicBezTo>
                <a:cubicBezTo>
                  <a:pt x="660" y="268"/>
                  <a:pt x="661" y="268"/>
                  <a:pt x="661" y="268"/>
                </a:cubicBezTo>
                <a:cubicBezTo>
                  <a:pt x="662" y="268"/>
                  <a:pt x="662" y="268"/>
                  <a:pt x="662" y="268"/>
                </a:cubicBezTo>
                <a:cubicBezTo>
                  <a:pt x="662" y="268"/>
                  <a:pt x="662" y="268"/>
                  <a:pt x="662" y="268"/>
                </a:cubicBezTo>
                <a:cubicBezTo>
                  <a:pt x="662" y="268"/>
                  <a:pt x="662" y="268"/>
                  <a:pt x="662" y="268"/>
                </a:cubicBezTo>
                <a:cubicBezTo>
                  <a:pt x="662" y="268"/>
                  <a:pt x="662" y="267"/>
                  <a:pt x="662" y="267"/>
                </a:cubicBezTo>
                <a:cubicBezTo>
                  <a:pt x="662" y="267"/>
                  <a:pt x="661" y="267"/>
                  <a:pt x="661" y="267"/>
                </a:cubicBezTo>
                <a:cubicBezTo>
                  <a:pt x="661" y="267"/>
                  <a:pt x="660" y="266"/>
                  <a:pt x="660" y="266"/>
                </a:cubicBezTo>
                <a:cubicBezTo>
                  <a:pt x="660" y="266"/>
                  <a:pt x="660" y="266"/>
                  <a:pt x="660" y="266"/>
                </a:cubicBezTo>
                <a:cubicBezTo>
                  <a:pt x="659" y="266"/>
                  <a:pt x="659" y="266"/>
                  <a:pt x="659" y="267"/>
                </a:cubicBezTo>
                <a:cubicBezTo>
                  <a:pt x="658" y="267"/>
                  <a:pt x="658" y="267"/>
                  <a:pt x="658" y="267"/>
                </a:cubicBezTo>
                <a:cubicBezTo>
                  <a:pt x="658" y="267"/>
                  <a:pt x="658" y="267"/>
                  <a:pt x="658" y="267"/>
                </a:cubicBezTo>
                <a:cubicBezTo>
                  <a:pt x="658" y="267"/>
                  <a:pt x="658" y="268"/>
                  <a:pt x="658" y="268"/>
                </a:cubicBezTo>
                <a:cubicBezTo>
                  <a:pt x="657" y="268"/>
                  <a:pt x="658" y="269"/>
                  <a:pt x="658" y="269"/>
                </a:cubicBezTo>
                <a:close/>
                <a:moveTo>
                  <a:pt x="582" y="201"/>
                </a:moveTo>
                <a:cubicBezTo>
                  <a:pt x="582" y="202"/>
                  <a:pt x="583" y="203"/>
                  <a:pt x="583" y="203"/>
                </a:cubicBezTo>
                <a:cubicBezTo>
                  <a:pt x="584" y="203"/>
                  <a:pt x="584" y="203"/>
                  <a:pt x="584" y="202"/>
                </a:cubicBezTo>
                <a:cubicBezTo>
                  <a:pt x="584" y="202"/>
                  <a:pt x="584" y="202"/>
                  <a:pt x="584" y="202"/>
                </a:cubicBezTo>
                <a:cubicBezTo>
                  <a:pt x="584" y="201"/>
                  <a:pt x="584" y="201"/>
                  <a:pt x="584" y="200"/>
                </a:cubicBezTo>
                <a:cubicBezTo>
                  <a:pt x="584" y="199"/>
                  <a:pt x="583" y="198"/>
                  <a:pt x="582" y="198"/>
                </a:cubicBezTo>
                <a:cubicBezTo>
                  <a:pt x="582" y="198"/>
                  <a:pt x="582" y="198"/>
                  <a:pt x="582" y="198"/>
                </a:cubicBezTo>
                <a:cubicBezTo>
                  <a:pt x="581" y="198"/>
                  <a:pt x="581" y="198"/>
                  <a:pt x="581" y="198"/>
                </a:cubicBezTo>
                <a:cubicBezTo>
                  <a:pt x="582" y="199"/>
                  <a:pt x="582" y="200"/>
                  <a:pt x="582" y="201"/>
                </a:cubicBezTo>
                <a:close/>
                <a:moveTo>
                  <a:pt x="538" y="173"/>
                </a:moveTo>
                <a:cubicBezTo>
                  <a:pt x="538" y="173"/>
                  <a:pt x="538" y="173"/>
                  <a:pt x="538" y="172"/>
                </a:cubicBezTo>
                <a:cubicBezTo>
                  <a:pt x="538" y="172"/>
                  <a:pt x="538" y="172"/>
                  <a:pt x="538" y="172"/>
                </a:cubicBezTo>
                <a:cubicBezTo>
                  <a:pt x="538" y="172"/>
                  <a:pt x="539" y="172"/>
                  <a:pt x="539" y="172"/>
                </a:cubicBezTo>
                <a:cubicBezTo>
                  <a:pt x="540" y="171"/>
                  <a:pt x="540" y="171"/>
                  <a:pt x="540" y="171"/>
                </a:cubicBezTo>
                <a:cubicBezTo>
                  <a:pt x="540" y="170"/>
                  <a:pt x="541" y="170"/>
                  <a:pt x="540" y="170"/>
                </a:cubicBezTo>
                <a:cubicBezTo>
                  <a:pt x="540" y="169"/>
                  <a:pt x="539" y="169"/>
                  <a:pt x="539" y="169"/>
                </a:cubicBezTo>
                <a:cubicBezTo>
                  <a:pt x="539" y="169"/>
                  <a:pt x="538" y="169"/>
                  <a:pt x="538" y="169"/>
                </a:cubicBezTo>
                <a:cubicBezTo>
                  <a:pt x="538" y="170"/>
                  <a:pt x="537" y="171"/>
                  <a:pt x="537" y="171"/>
                </a:cubicBezTo>
                <a:cubicBezTo>
                  <a:pt x="537" y="172"/>
                  <a:pt x="537" y="172"/>
                  <a:pt x="537" y="172"/>
                </a:cubicBezTo>
                <a:cubicBezTo>
                  <a:pt x="537" y="172"/>
                  <a:pt x="537" y="172"/>
                  <a:pt x="538" y="173"/>
                </a:cubicBezTo>
                <a:close/>
                <a:moveTo>
                  <a:pt x="850" y="210"/>
                </a:moveTo>
                <a:cubicBezTo>
                  <a:pt x="851" y="210"/>
                  <a:pt x="851" y="209"/>
                  <a:pt x="851" y="209"/>
                </a:cubicBezTo>
                <a:cubicBezTo>
                  <a:pt x="851" y="208"/>
                  <a:pt x="851" y="207"/>
                  <a:pt x="850" y="207"/>
                </a:cubicBezTo>
                <a:cubicBezTo>
                  <a:pt x="849" y="207"/>
                  <a:pt x="848" y="208"/>
                  <a:pt x="848" y="208"/>
                </a:cubicBezTo>
                <a:cubicBezTo>
                  <a:pt x="848" y="209"/>
                  <a:pt x="849" y="210"/>
                  <a:pt x="850" y="210"/>
                </a:cubicBezTo>
                <a:close/>
                <a:moveTo>
                  <a:pt x="692" y="309"/>
                </a:moveTo>
                <a:cubicBezTo>
                  <a:pt x="692" y="309"/>
                  <a:pt x="692" y="308"/>
                  <a:pt x="692" y="308"/>
                </a:cubicBezTo>
                <a:cubicBezTo>
                  <a:pt x="692" y="308"/>
                  <a:pt x="692" y="308"/>
                  <a:pt x="692" y="308"/>
                </a:cubicBezTo>
                <a:cubicBezTo>
                  <a:pt x="692" y="308"/>
                  <a:pt x="692" y="308"/>
                  <a:pt x="692" y="308"/>
                </a:cubicBezTo>
                <a:cubicBezTo>
                  <a:pt x="692" y="308"/>
                  <a:pt x="692" y="308"/>
                  <a:pt x="692" y="308"/>
                </a:cubicBezTo>
                <a:cubicBezTo>
                  <a:pt x="692" y="308"/>
                  <a:pt x="692" y="308"/>
                  <a:pt x="692" y="308"/>
                </a:cubicBezTo>
                <a:cubicBezTo>
                  <a:pt x="690" y="309"/>
                  <a:pt x="689" y="308"/>
                  <a:pt x="688" y="307"/>
                </a:cubicBezTo>
                <a:cubicBezTo>
                  <a:pt x="688" y="307"/>
                  <a:pt x="688" y="307"/>
                  <a:pt x="688" y="307"/>
                </a:cubicBezTo>
                <a:cubicBezTo>
                  <a:pt x="687" y="308"/>
                  <a:pt x="687" y="308"/>
                  <a:pt x="687" y="308"/>
                </a:cubicBezTo>
                <a:cubicBezTo>
                  <a:pt x="688" y="309"/>
                  <a:pt x="688" y="310"/>
                  <a:pt x="689" y="310"/>
                </a:cubicBezTo>
                <a:cubicBezTo>
                  <a:pt x="690" y="309"/>
                  <a:pt x="691" y="309"/>
                  <a:pt x="692" y="309"/>
                </a:cubicBezTo>
                <a:cubicBezTo>
                  <a:pt x="692" y="309"/>
                  <a:pt x="692" y="309"/>
                  <a:pt x="692" y="309"/>
                </a:cubicBezTo>
                <a:close/>
                <a:moveTo>
                  <a:pt x="680" y="279"/>
                </a:moveTo>
                <a:cubicBezTo>
                  <a:pt x="680" y="279"/>
                  <a:pt x="680" y="279"/>
                  <a:pt x="680" y="279"/>
                </a:cubicBezTo>
                <a:cubicBezTo>
                  <a:pt x="681" y="279"/>
                  <a:pt x="681" y="278"/>
                  <a:pt x="681" y="277"/>
                </a:cubicBezTo>
                <a:cubicBezTo>
                  <a:pt x="681" y="277"/>
                  <a:pt x="681" y="276"/>
                  <a:pt x="680" y="276"/>
                </a:cubicBezTo>
                <a:cubicBezTo>
                  <a:pt x="680" y="276"/>
                  <a:pt x="679" y="277"/>
                  <a:pt x="679" y="277"/>
                </a:cubicBezTo>
                <a:cubicBezTo>
                  <a:pt x="679" y="277"/>
                  <a:pt x="679" y="277"/>
                  <a:pt x="679" y="277"/>
                </a:cubicBezTo>
                <a:cubicBezTo>
                  <a:pt x="680" y="278"/>
                  <a:pt x="679" y="279"/>
                  <a:pt x="680" y="279"/>
                </a:cubicBezTo>
                <a:close/>
                <a:moveTo>
                  <a:pt x="909" y="336"/>
                </a:moveTo>
                <a:cubicBezTo>
                  <a:pt x="909" y="337"/>
                  <a:pt x="909" y="337"/>
                  <a:pt x="909" y="338"/>
                </a:cubicBezTo>
                <a:cubicBezTo>
                  <a:pt x="910" y="338"/>
                  <a:pt x="910" y="338"/>
                  <a:pt x="911" y="339"/>
                </a:cubicBezTo>
                <a:cubicBezTo>
                  <a:pt x="911" y="338"/>
                  <a:pt x="911" y="338"/>
                  <a:pt x="911" y="337"/>
                </a:cubicBezTo>
                <a:cubicBezTo>
                  <a:pt x="911" y="336"/>
                  <a:pt x="911" y="336"/>
                  <a:pt x="910" y="336"/>
                </a:cubicBezTo>
                <a:cubicBezTo>
                  <a:pt x="910" y="336"/>
                  <a:pt x="909" y="336"/>
                  <a:pt x="909" y="336"/>
                </a:cubicBezTo>
                <a:close/>
                <a:moveTo>
                  <a:pt x="876" y="181"/>
                </a:moveTo>
                <a:cubicBezTo>
                  <a:pt x="876" y="181"/>
                  <a:pt x="877" y="180"/>
                  <a:pt x="877" y="180"/>
                </a:cubicBezTo>
                <a:cubicBezTo>
                  <a:pt x="877" y="180"/>
                  <a:pt x="877" y="179"/>
                  <a:pt x="877" y="179"/>
                </a:cubicBezTo>
                <a:cubicBezTo>
                  <a:pt x="876" y="179"/>
                  <a:pt x="876" y="179"/>
                  <a:pt x="876" y="180"/>
                </a:cubicBezTo>
                <a:cubicBezTo>
                  <a:pt x="875" y="180"/>
                  <a:pt x="875" y="180"/>
                  <a:pt x="875" y="181"/>
                </a:cubicBezTo>
                <a:cubicBezTo>
                  <a:pt x="875" y="181"/>
                  <a:pt x="875" y="181"/>
                  <a:pt x="876" y="181"/>
                </a:cubicBezTo>
                <a:close/>
                <a:moveTo>
                  <a:pt x="685" y="296"/>
                </a:moveTo>
                <a:cubicBezTo>
                  <a:pt x="685" y="296"/>
                  <a:pt x="685" y="296"/>
                  <a:pt x="685" y="296"/>
                </a:cubicBezTo>
                <a:cubicBezTo>
                  <a:pt x="684" y="295"/>
                  <a:pt x="683" y="296"/>
                  <a:pt x="682" y="296"/>
                </a:cubicBezTo>
                <a:cubicBezTo>
                  <a:pt x="682" y="296"/>
                  <a:pt x="682" y="296"/>
                  <a:pt x="682" y="296"/>
                </a:cubicBezTo>
                <a:cubicBezTo>
                  <a:pt x="682" y="296"/>
                  <a:pt x="682" y="296"/>
                  <a:pt x="682" y="296"/>
                </a:cubicBezTo>
                <a:cubicBezTo>
                  <a:pt x="683" y="297"/>
                  <a:pt x="684" y="297"/>
                  <a:pt x="685" y="296"/>
                </a:cubicBezTo>
                <a:close/>
                <a:moveTo>
                  <a:pt x="847" y="221"/>
                </a:moveTo>
                <a:cubicBezTo>
                  <a:pt x="848" y="221"/>
                  <a:pt x="848" y="221"/>
                  <a:pt x="848" y="220"/>
                </a:cubicBezTo>
                <a:cubicBezTo>
                  <a:pt x="848" y="219"/>
                  <a:pt x="848" y="219"/>
                  <a:pt x="847" y="219"/>
                </a:cubicBezTo>
                <a:cubicBezTo>
                  <a:pt x="847" y="219"/>
                  <a:pt x="847" y="220"/>
                  <a:pt x="847" y="220"/>
                </a:cubicBezTo>
                <a:cubicBezTo>
                  <a:pt x="847" y="221"/>
                  <a:pt x="847" y="221"/>
                  <a:pt x="847" y="221"/>
                </a:cubicBezTo>
                <a:close/>
                <a:moveTo>
                  <a:pt x="909" y="335"/>
                </a:moveTo>
                <a:cubicBezTo>
                  <a:pt x="910" y="335"/>
                  <a:pt x="910" y="335"/>
                  <a:pt x="910" y="334"/>
                </a:cubicBezTo>
                <a:cubicBezTo>
                  <a:pt x="910" y="334"/>
                  <a:pt x="909" y="334"/>
                  <a:pt x="909" y="334"/>
                </a:cubicBezTo>
                <a:cubicBezTo>
                  <a:pt x="908" y="334"/>
                  <a:pt x="909" y="334"/>
                  <a:pt x="909" y="334"/>
                </a:cubicBezTo>
                <a:cubicBezTo>
                  <a:pt x="909" y="335"/>
                  <a:pt x="909" y="335"/>
                  <a:pt x="909" y="335"/>
                </a:cubicBezTo>
                <a:close/>
                <a:moveTo>
                  <a:pt x="547" y="185"/>
                </a:moveTo>
                <a:cubicBezTo>
                  <a:pt x="547" y="185"/>
                  <a:pt x="547" y="185"/>
                  <a:pt x="547" y="185"/>
                </a:cubicBezTo>
                <a:cubicBezTo>
                  <a:pt x="548" y="184"/>
                  <a:pt x="549" y="184"/>
                  <a:pt x="548" y="183"/>
                </a:cubicBezTo>
                <a:cubicBezTo>
                  <a:pt x="548" y="183"/>
                  <a:pt x="547" y="183"/>
                  <a:pt x="547" y="183"/>
                </a:cubicBezTo>
                <a:cubicBezTo>
                  <a:pt x="547" y="183"/>
                  <a:pt x="547" y="183"/>
                  <a:pt x="547" y="183"/>
                </a:cubicBezTo>
                <a:cubicBezTo>
                  <a:pt x="547" y="184"/>
                  <a:pt x="547" y="184"/>
                  <a:pt x="547" y="185"/>
                </a:cubicBezTo>
                <a:cubicBezTo>
                  <a:pt x="547" y="185"/>
                  <a:pt x="547" y="185"/>
                  <a:pt x="547" y="185"/>
                </a:cubicBezTo>
                <a:close/>
                <a:moveTo>
                  <a:pt x="760" y="313"/>
                </a:moveTo>
                <a:cubicBezTo>
                  <a:pt x="760" y="313"/>
                  <a:pt x="760" y="313"/>
                  <a:pt x="760" y="313"/>
                </a:cubicBezTo>
                <a:cubicBezTo>
                  <a:pt x="760" y="312"/>
                  <a:pt x="759" y="312"/>
                  <a:pt x="759" y="312"/>
                </a:cubicBezTo>
                <a:cubicBezTo>
                  <a:pt x="758" y="313"/>
                  <a:pt x="759" y="313"/>
                  <a:pt x="760" y="313"/>
                </a:cubicBezTo>
                <a:close/>
                <a:moveTo>
                  <a:pt x="903" y="336"/>
                </a:moveTo>
                <a:cubicBezTo>
                  <a:pt x="904" y="336"/>
                  <a:pt x="904" y="336"/>
                  <a:pt x="904" y="336"/>
                </a:cubicBezTo>
                <a:cubicBezTo>
                  <a:pt x="904" y="335"/>
                  <a:pt x="903" y="335"/>
                  <a:pt x="903" y="335"/>
                </a:cubicBezTo>
                <a:cubicBezTo>
                  <a:pt x="903" y="335"/>
                  <a:pt x="902" y="335"/>
                  <a:pt x="903" y="336"/>
                </a:cubicBezTo>
                <a:cubicBezTo>
                  <a:pt x="903" y="336"/>
                  <a:pt x="902" y="337"/>
                  <a:pt x="903" y="336"/>
                </a:cubicBezTo>
                <a:close/>
                <a:moveTo>
                  <a:pt x="692" y="290"/>
                </a:moveTo>
                <a:cubicBezTo>
                  <a:pt x="692" y="290"/>
                  <a:pt x="692" y="290"/>
                  <a:pt x="692" y="290"/>
                </a:cubicBezTo>
                <a:cubicBezTo>
                  <a:pt x="692" y="290"/>
                  <a:pt x="692" y="290"/>
                  <a:pt x="692" y="290"/>
                </a:cubicBezTo>
                <a:cubicBezTo>
                  <a:pt x="692" y="289"/>
                  <a:pt x="692" y="289"/>
                  <a:pt x="692" y="289"/>
                </a:cubicBezTo>
                <a:cubicBezTo>
                  <a:pt x="692" y="289"/>
                  <a:pt x="692" y="289"/>
                  <a:pt x="692" y="289"/>
                </a:cubicBezTo>
                <a:cubicBezTo>
                  <a:pt x="692" y="289"/>
                  <a:pt x="692" y="289"/>
                  <a:pt x="691" y="289"/>
                </a:cubicBezTo>
                <a:cubicBezTo>
                  <a:pt x="691" y="289"/>
                  <a:pt x="691" y="289"/>
                  <a:pt x="691" y="289"/>
                </a:cubicBezTo>
                <a:cubicBezTo>
                  <a:pt x="691" y="290"/>
                  <a:pt x="691" y="290"/>
                  <a:pt x="691" y="290"/>
                </a:cubicBezTo>
                <a:cubicBezTo>
                  <a:pt x="691" y="290"/>
                  <a:pt x="691" y="290"/>
                  <a:pt x="692" y="290"/>
                </a:cubicBezTo>
                <a:close/>
                <a:moveTo>
                  <a:pt x="754" y="319"/>
                </a:moveTo>
                <a:cubicBezTo>
                  <a:pt x="755" y="319"/>
                  <a:pt x="755" y="318"/>
                  <a:pt x="755" y="318"/>
                </a:cubicBezTo>
                <a:cubicBezTo>
                  <a:pt x="755" y="318"/>
                  <a:pt x="755" y="318"/>
                  <a:pt x="755" y="318"/>
                </a:cubicBezTo>
                <a:cubicBezTo>
                  <a:pt x="754" y="318"/>
                  <a:pt x="754" y="318"/>
                  <a:pt x="754" y="318"/>
                </a:cubicBezTo>
                <a:cubicBezTo>
                  <a:pt x="754" y="318"/>
                  <a:pt x="754" y="319"/>
                  <a:pt x="754" y="319"/>
                </a:cubicBezTo>
                <a:close/>
                <a:moveTo>
                  <a:pt x="967" y="358"/>
                </a:moveTo>
                <a:cubicBezTo>
                  <a:pt x="967" y="358"/>
                  <a:pt x="968" y="358"/>
                  <a:pt x="968" y="359"/>
                </a:cubicBezTo>
                <a:cubicBezTo>
                  <a:pt x="968" y="358"/>
                  <a:pt x="968" y="358"/>
                  <a:pt x="968" y="358"/>
                </a:cubicBezTo>
                <a:cubicBezTo>
                  <a:pt x="968" y="358"/>
                  <a:pt x="968" y="357"/>
                  <a:pt x="967" y="357"/>
                </a:cubicBezTo>
                <a:cubicBezTo>
                  <a:pt x="967" y="357"/>
                  <a:pt x="967" y="357"/>
                  <a:pt x="967" y="357"/>
                </a:cubicBezTo>
                <a:cubicBezTo>
                  <a:pt x="967" y="358"/>
                  <a:pt x="967" y="358"/>
                  <a:pt x="967" y="358"/>
                </a:cubicBezTo>
                <a:close/>
                <a:moveTo>
                  <a:pt x="714" y="313"/>
                </a:moveTo>
                <a:cubicBezTo>
                  <a:pt x="714" y="313"/>
                  <a:pt x="714" y="313"/>
                  <a:pt x="714" y="313"/>
                </a:cubicBezTo>
                <a:cubicBezTo>
                  <a:pt x="714" y="313"/>
                  <a:pt x="714" y="313"/>
                  <a:pt x="714" y="313"/>
                </a:cubicBezTo>
                <a:cubicBezTo>
                  <a:pt x="714" y="313"/>
                  <a:pt x="714" y="313"/>
                  <a:pt x="714" y="313"/>
                </a:cubicBezTo>
                <a:close/>
                <a:moveTo>
                  <a:pt x="716" y="313"/>
                </a:moveTo>
                <a:cubicBezTo>
                  <a:pt x="715" y="312"/>
                  <a:pt x="715" y="312"/>
                  <a:pt x="714" y="313"/>
                </a:cubicBezTo>
                <a:cubicBezTo>
                  <a:pt x="715" y="313"/>
                  <a:pt x="716" y="313"/>
                  <a:pt x="716" y="313"/>
                </a:cubicBezTo>
                <a:close/>
                <a:moveTo>
                  <a:pt x="672" y="301"/>
                </a:moveTo>
                <a:cubicBezTo>
                  <a:pt x="672" y="301"/>
                  <a:pt x="672" y="301"/>
                  <a:pt x="672" y="301"/>
                </a:cubicBezTo>
                <a:cubicBezTo>
                  <a:pt x="672" y="301"/>
                  <a:pt x="672" y="301"/>
                  <a:pt x="672" y="301"/>
                </a:cubicBezTo>
                <a:cubicBezTo>
                  <a:pt x="672" y="301"/>
                  <a:pt x="672" y="300"/>
                  <a:pt x="672" y="300"/>
                </a:cubicBezTo>
                <a:cubicBezTo>
                  <a:pt x="672" y="300"/>
                  <a:pt x="672" y="300"/>
                  <a:pt x="672" y="300"/>
                </a:cubicBezTo>
                <a:cubicBezTo>
                  <a:pt x="672" y="300"/>
                  <a:pt x="672" y="300"/>
                  <a:pt x="672" y="300"/>
                </a:cubicBezTo>
                <a:cubicBezTo>
                  <a:pt x="672" y="300"/>
                  <a:pt x="672" y="299"/>
                  <a:pt x="672" y="299"/>
                </a:cubicBezTo>
                <a:cubicBezTo>
                  <a:pt x="672" y="299"/>
                  <a:pt x="671" y="299"/>
                  <a:pt x="671" y="299"/>
                </a:cubicBezTo>
                <a:cubicBezTo>
                  <a:pt x="671" y="299"/>
                  <a:pt x="671" y="300"/>
                  <a:pt x="671" y="300"/>
                </a:cubicBezTo>
                <a:cubicBezTo>
                  <a:pt x="671" y="300"/>
                  <a:pt x="671" y="301"/>
                  <a:pt x="672" y="301"/>
                </a:cubicBezTo>
                <a:close/>
                <a:moveTo>
                  <a:pt x="581" y="249"/>
                </a:moveTo>
                <a:cubicBezTo>
                  <a:pt x="581" y="249"/>
                  <a:pt x="581" y="249"/>
                  <a:pt x="581" y="249"/>
                </a:cubicBezTo>
                <a:cubicBezTo>
                  <a:pt x="581" y="248"/>
                  <a:pt x="581" y="248"/>
                  <a:pt x="580" y="248"/>
                </a:cubicBezTo>
                <a:cubicBezTo>
                  <a:pt x="580" y="248"/>
                  <a:pt x="580" y="249"/>
                  <a:pt x="581" y="249"/>
                </a:cubicBezTo>
                <a:cubicBezTo>
                  <a:pt x="581" y="249"/>
                  <a:pt x="581" y="249"/>
                  <a:pt x="581" y="249"/>
                </a:cubicBezTo>
                <a:close/>
                <a:moveTo>
                  <a:pt x="885" y="190"/>
                </a:moveTo>
                <a:cubicBezTo>
                  <a:pt x="886" y="190"/>
                  <a:pt x="886" y="190"/>
                  <a:pt x="886" y="190"/>
                </a:cubicBezTo>
                <a:cubicBezTo>
                  <a:pt x="886" y="189"/>
                  <a:pt x="886" y="189"/>
                  <a:pt x="886" y="189"/>
                </a:cubicBezTo>
                <a:cubicBezTo>
                  <a:pt x="885" y="189"/>
                  <a:pt x="885" y="189"/>
                  <a:pt x="885" y="190"/>
                </a:cubicBezTo>
                <a:cubicBezTo>
                  <a:pt x="885" y="190"/>
                  <a:pt x="885" y="190"/>
                  <a:pt x="885" y="190"/>
                </a:cubicBezTo>
                <a:close/>
                <a:moveTo>
                  <a:pt x="754" y="314"/>
                </a:moveTo>
                <a:cubicBezTo>
                  <a:pt x="754" y="314"/>
                  <a:pt x="753" y="314"/>
                  <a:pt x="753" y="314"/>
                </a:cubicBezTo>
                <a:cubicBezTo>
                  <a:pt x="753" y="315"/>
                  <a:pt x="754" y="315"/>
                  <a:pt x="754" y="314"/>
                </a:cubicBezTo>
                <a:close/>
                <a:moveTo>
                  <a:pt x="652" y="272"/>
                </a:moveTo>
                <a:cubicBezTo>
                  <a:pt x="652" y="272"/>
                  <a:pt x="652" y="272"/>
                  <a:pt x="652" y="271"/>
                </a:cubicBezTo>
                <a:cubicBezTo>
                  <a:pt x="652" y="271"/>
                  <a:pt x="652" y="271"/>
                  <a:pt x="652" y="271"/>
                </a:cubicBezTo>
                <a:cubicBezTo>
                  <a:pt x="652" y="271"/>
                  <a:pt x="652" y="271"/>
                  <a:pt x="652" y="271"/>
                </a:cubicBezTo>
                <a:cubicBezTo>
                  <a:pt x="652" y="271"/>
                  <a:pt x="652" y="271"/>
                  <a:pt x="652" y="271"/>
                </a:cubicBezTo>
                <a:cubicBezTo>
                  <a:pt x="652" y="271"/>
                  <a:pt x="651" y="271"/>
                  <a:pt x="651" y="271"/>
                </a:cubicBezTo>
                <a:cubicBezTo>
                  <a:pt x="651" y="272"/>
                  <a:pt x="652" y="272"/>
                  <a:pt x="652" y="272"/>
                </a:cubicBezTo>
                <a:close/>
                <a:moveTo>
                  <a:pt x="915" y="340"/>
                </a:moveTo>
                <a:cubicBezTo>
                  <a:pt x="915" y="340"/>
                  <a:pt x="915" y="340"/>
                  <a:pt x="916" y="340"/>
                </a:cubicBezTo>
                <a:cubicBezTo>
                  <a:pt x="916" y="339"/>
                  <a:pt x="915" y="339"/>
                  <a:pt x="915" y="339"/>
                </a:cubicBezTo>
                <a:cubicBezTo>
                  <a:pt x="915" y="339"/>
                  <a:pt x="915" y="339"/>
                  <a:pt x="915" y="340"/>
                </a:cubicBezTo>
                <a:cubicBezTo>
                  <a:pt x="915" y="340"/>
                  <a:pt x="915" y="340"/>
                  <a:pt x="915" y="340"/>
                </a:cubicBezTo>
                <a:close/>
                <a:moveTo>
                  <a:pt x="543" y="177"/>
                </a:moveTo>
                <a:cubicBezTo>
                  <a:pt x="543" y="177"/>
                  <a:pt x="543" y="177"/>
                  <a:pt x="543" y="177"/>
                </a:cubicBezTo>
                <a:cubicBezTo>
                  <a:pt x="543" y="177"/>
                  <a:pt x="543" y="177"/>
                  <a:pt x="543" y="176"/>
                </a:cubicBezTo>
                <a:cubicBezTo>
                  <a:pt x="544" y="176"/>
                  <a:pt x="544" y="176"/>
                  <a:pt x="544" y="176"/>
                </a:cubicBezTo>
                <a:cubicBezTo>
                  <a:pt x="545" y="176"/>
                  <a:pt x="545" y="175"/>
                  <a:pt x="545" y="175"/>
                </a:cubicBezTo>
                <a:cubicBezTo>
                  <a:pt x="545" y="174"/>
                  <a:pt x="545" y="174"/>
                  <a:pt x="545" y="174"/>
                </a:cubicBezTo>
                <a:cubicBezTo>
                  <a:pt x="544" y="174"/>
                  <a:pt x="544" y="173"/>
                  <a:pt x="543" y="174"/>
                </a:cubicBezTo>
                <a:cubicBezTo>
                  <a:pt x="543" y="174"/>
                  <a:pt x="543" y="174"/>
                  <a:pt x="543" y="174"/>
                </a:cubicBezTo>
                <a:cubicBezTo>
                  <a:pt x="542" y="175"/>
                  <a:pt x="543" y="175"/>
                  <a:pt x="543" y="176"/>
                </a:cubicBezTo>
                <a:cubicBezTo>
                  <a:pt x="543" y="176"/>
                  <a:pt x="543" y="176"/>
                  <a:pt x="543" y="176"/>
                </a:cubicBezTo>
                <a:cubicBezTo>
                  <a:pt x="543" y="176"/>
                  <a:pt x="543" y="176"/>
                  <a:pt x="543" y="177"/>
                </a:cubicBezTo>
                <a:cubicBezTo>
                  <a:pt x="543" y="177"/>
                  <a:pt x="542" y="177"/>
                  <a:pt x="542" y="177"/>
                </a:cubicBezTo>
                <a:cubicBezTo>
                  <a:pt x="542" y="177"/>
                  <a:pt x="543" y="177"/>
                  <a:pt x="543" y="177"/>
                </a:cubicBezTo>
                <a:close/>
                <a:moveTo>
                  <a:pt x="1064" y="325"/>
                </a:moveTo>
                <a:cubicBezTo>
                  <a:pt x="1064" y="325"/>
                  <a:pt x="1064" y="324"/>
                  <a:pt x="1064" y="324"/>
                </a:cubicBezTo>
                <a:cubicBezTo>
                  <a:pt x="1064" y="324"/>
                  <a:pt x="1064" y="324"/>
                  <a:pt x="1064" y="324"/>
                </a:cubicBezTo>
                <a:cubicBezTo>
                  <a:pt x="1063" y="324"/>
                  <a:pt x="1063" y="324"/>
                  <a:pt x="1063" y="324"/>
                </a:cubicBezTo>
                <a:cubicBezTo>
                  <a:pt x="1063" y="324"/>
                  <a:pt x="1063" y="325"/>
                  <a:pt x="1064" y="325"/>
                </a:cubicBezTo>
                <a:close/>
                <a:moveTo>
                  <a:pt x="648" y="287"/>
                </a:moveTo>
                <a:cubicBezTo>
                  <a:pt x="648" y="287"/>
                  <a:pt x="648" y="287"/>
                  <a:pt x="648" y="287"/>
                </a:cubicBezTo>
                <a:cubicBezTo>
                  <a:pt x="648" y="287"/>
                  <a:pt x="648" y="287"/>
                  <a:pt x="648" y="287"/>
                </a:cubicBezTo>
                <a:cubicBezTo>
                  <a:pt x="647" y="287"/>
                  <a:pt x="647" y="287"/>
                  <a:pt x="647" y="287"/>
                </a:cubicBezTo>
                <a:cubicBezTo>
                  <a:pt x="647" y="287"/>
                  <a:pt x="647" y="287"/>
                  <a:pt x="647" y="287"/>
                </a:cubicBezTo>
                <a:cubicBezTo>
                  <a:pt x="647" y="287"/>
                  <a:pt x="647" y="287"/>
                  <a:pt x="648" y="288"/>
                </a:cubicBezTo>
                <a:cubicBezTo>
                  <a:pt x="648" y="288"/>
                  <a:pt x="648" y="288"/>
                  <a:pt x="648" y="287"/>
                </a:cubicBezTo>
                <a:close/>
                <a:moveTo>
                  <a:pt x="679" y="297"/>
                </a:moveTo>
                <a:cubicBezTo>
                  <a:pt x="679" y="297"/>
                  <a:pt x="679" y="296"/>
                  <a:pt x="679" y="296"/>
                </a:cubicBezTo>
                <a:cubicBezTo>
                  <a:pt x="679" y="296"/>
                  <a:pt x="679" y="296"/>
                  <a:pt x="679" y="296"/>
                </a:cubicBezTo>
                <a:cubicBezTo>
                  <a:pt x="679" y="296"/>
                  <a:pt x="679" y="296"/>
                  <a:pt x="679" y="296"/>
                </a:cubicBezTo>
                <a:cubicBezTo>
                  <a:pt x="679" y="296"/>
                  <a:pt x="678" y="296"/>
                  <a:pt x="679" y="296"/>
                </a:cubicBezTo>
                <a:cubicBezTo>
                  <a:pt x="679" y="296"/>
                  <a:pt x="679" y="297"/>
                  <a:pt x="679" y="297"/>
                </a:cubicBezTo>
                <a:cubicBezTo>
                  <a:pt x="679" y="297"/>
                  <a:pt x="679" y="297"/>
                  <a:pt x="679" y="297"/>
                </a:cubicBezTo>
                <a:close/>
                <a:moveTo>
                  <a:pt x="718" y="313"/>
                </a:moveTo>
                <a:cubicBezTo>
                  <a:pt x="718" y="313"/>
                  <a:pt x="718" y="313"/>
                  <a:pt x="718" y="313"/>
                </a:cubicBezTo>
                <a:cubicBezTo>
                  <a:pt x="718" y="313"/>
                  <a:pt x="718" y="312"/>
                  <a:pt x="717" y="312"/>
                </a:cubicBezTo>
                <a:cubicBezTo>
                  <a:pt x="717" y="312"/>
                  <a:pt x="717" y="312"/>
                  <a:pt x="717" y="313"/>
                </a:cubicBezTo>
                <a:cubicBezTo>
                  <a:pt x="717" y="313"/>
                  <a:pt x="717" y="313"/>
                  <a:pt x="718" y="313"/>
                </a:cubicBezTo>
                <a:close/>
                <a:moveTo>
                  <a:pt x="680" y="298"/>
                </a:moveTo>
                <a:cubicBezTo>
                  <a:pt x="680" y="298"/>
                  <a:pt x="680" y="298"/>
                  <a:pt x="680" y="298"/>
                </a:cubicBezTo>
                <a:cubicBezTo>
                  <a:pt x="680" y="298"/>
                  <a:pt x="680" y="298"/>
                  <a:pt x="680" y="298"/>
                </a:cubicBezTo>
                <a:cubicBezTo>
                  <a:pt x="680" y="298"/>
                  <a:pt x="680" y="298"/>
                  <a:pt x="680" y="298"/>
                </a:cubicBezTo>
                <a:cubicBezTo>
                  <a:pt x="680" y="298"/>
                  <a:pt x="680" y="298"/>
                  <a:pt x="680" y="298"/>
                </a:cubicBezTo>
                <a:cubicBezTo>
                  <a:pt x="680" y="298"/>
                  <a:pt x="680" y="298"/>
                  <a:pt x="680" y="298"/>
                </a:cubicBezTo>
                <a:cubicBezTo>
                  <a:pt x="680" y="298"/>
                  <a:pt x="680" y="298"/>
                  <a:pt x="680" y="298"/>
                </a:cubicBezTo>
                <a:cubicBezTo>
                  <a:pt x="680" y="298"/>
                  <a:pt x="680" y="298"/>
                  <a:pt x="680" y="298"/>
                </a:cubicBezTo>
                <a:cubicBezTo>
                  <a:pt x="680" y="298"/>
                  <a:pt x="680" y="298"/>
                  <a:pt x="680" y="298"/>
                </a:cubicBezTo>
                <a:cubicBezTo>
                  <a:pt x="680" y="298"/>
                  <a:pt x="680" y="298"/>
                  <a:pt x="680" y="298"/>
                </a:cubicBezTo>
                <a:cubicBezTo>
                  <a:pt x="680" y="298"/>
                  <a:pt x="680" y="298"/>
                  <a:pt x="680" y="298"/>
                </a:cubicBezTo>
                <a:cubicBezTo>
                  <a:pt x="680" y="298"/>
                  <a:pt x="680" y="298"/>
                  <a:pt x="680" y="298"/>
                </a:cubicBezTo>
                <a:close/>
                <a:moveTo>
                  <a:pt x="689" y="291"/>
                </a:moveTo>
                <a:cubicBezTo>
                  <a:pt x="689" y="291"/>
                  <a:pt x="689" y="291"/>
                  <a:pt x="689" y="291"/>
                </a:cubicBezTo>
                <a:cubicBezTo>
                  <a:pt x="689" y="291"/>
                  <a:pt x="689" y="291"/>
                  <a:pt x="689" y="291"/>
                </a:cubicBezTo>
                <a:cubicBezTo>
                  <a:pt x="690" y="291"/>
                  <a:pt x="690" y="291"/>
                  <a:pt x="690" y="291"/>
                </a:cubicBezTo>
                <a:cubicBezTo>
                  <a:pt x="690" y="291"/>
                  <a:pt x="689" y="291"/>
                  <a:pt x="689" y="291"/>
                </a:cubicBezTo>
                <a:cubicBezTo>
                  <a:pt x="689" y="291"/>
                  <a:pt x="689" y="291"/>
                  <a:pt x="689" y="291"/>
                </a:cubicBezTo>
                <a:cubicBezTo>
                  <a:pt x="689" y="291"/>
                  <a:pt x="689" y="291"/>
                  <a:pt x="689" y="291"/>
                </a:cubicBezTo>
                <a:cubicBezTo>
                  <a:pt x="689" y="291"/>
                  <a:pt x="689" y="291"/>
                  <a:pt x="689" y="291"/>
                </a:cubicBezTo>
                <a:cubicBezTo>
                  <a:pt x="689" y="291"/>
                  <a:pt x="689" y="291"/>
                  <a:pt x="689" y="291"/>
                </a:cubicBezTo>
                <a:close/>
                <a:moveTo>
                  <a:pt x="673" y="305"/>
                </a:moveTo>
                <a:cubicBezTo>
                  <a:pt x="672" y="306"/>
                  <a:pt x="672" y="306"/>
                  <a:pt x="672" y="306"/>
                </a:cubicBezTo>
                <a:cubicBezTo>
                  <a:pt x="672" y="306"/>
                  <a:pt x="673" y="306"/>
                  <a:pt x="673" y="306"/>
                </a:cubicBezTo>
                <a:cubicBezTo>
                  <a:pt x="673" y="306"/>
                  <a:pt x="673" y="306"/>
                  <a:pt x="673" y="306"/>
                </a:cubicBezTo>
                <a:cubicBezTo>
                  <a:pt x="673" y="306"/>
                  <a:pt x="673" y="306"/>
                  <a:pt x="673" y="306"/>
                </a:cubicBezTo>
                <a:cubicBezTo>
                  <a:pt x="673" y="306"/>
                  <a:pt x="673" y="306"/>
                  <a:pt x="673" y="306"/>
                </a:cubicBezTo>
                <a:cubicBezTo>
                  <a:pt x="673" y="306"/>
                  <a:pt x="673" y="306"/>
                  <a:pt x="673" y="305"/>
                </a:cubicBezTo>
                <a:close/>
                <a:moveTo>
                  <a:pt x="649" y="293"/>
                </a:moveTo>
                <a:cubicBezTo>
                  <a:pt x="649" y="293"/>
                  <a:pt x="649" y="293"/>
                  <a:pt x="649" y="293"/>
                </a:cubicBezTo>
                <a:cubicBezTo>
                  <a:pt x="649" y="293"/>
                  <a:pt x="649" y="293"/>
                  <a:pt x="649" y="293"/>
                </a:cubicBezTo>
                <a:cubicBezTo>
                  <a:pt x="649" y="293"/>
                  <a:pt x="649" y="293"/>
                  <a:pt x="649" y="293"/>
                </a:cubicBezTo>
                <a:cubicBezTo>
                  <a:pt x="648" y="293"/>
                  <a:pt x="648" y="292"/>
                  <a:pt x="648" y="292"/>
                </a:cubicBezTo>
                <a:cubicBezTo>
                  <a:pt x="648" y="292"/>
                  <a:pt x="647" y="292"/>
                  <a:pt x="646" y="292"/>
                </a:cubicBezTo>
                <a:cubicBezTo>
                  <a:pt x="646" y="292"/>
                  <a:pt x="647" y="292"/>
                  <a:pt x="647" y="292"/>
                </a:cubicBezTo>
                <a:cubicBezTo>
                  <a:pt x="648" y="291"/>
                  <a:pt x="649" y="292"/>
                  <a:pt x="649" y="293"/>
                </a:cubicBezTo>
                <a:close/>
                <a:moveTo>
                  <a:pt x="1103" y="423"/>
                </a:moveTo>
                <a:cubicBezTo>
                  <a:pt x="1102" y="423"/>
                  <a:pt x="1101" y="422"/>
                  <a:pt x="1101" y="422"/>
                </a:cubicBezTo>
                <a:cubicBezTo>
                  <a:pt x="1100" y="420"/>
                  <a:pt x="1099" y="420"/>
                  <a:pt x="1098" y="419"/>
                </a:cubicBezTo>
                <a:cubicBezTo>
                  <a:pt x="1097" y="418"/>
                  <a:pt x="1096" y="416"/>
                  <a:pt x="1094" y="415"/>
                </a:cubicBezTo>
                <a:cubicBezTo>
                  <a:pt x="1093" y="415"/>
                  <a:pt x="1093" y="414"/>
                  <a:pt x="1093" y="413"/>
                </a:cubicBezTo>
                <a:cubicBezTo>
                  <a:pt x="1092" y="411"/>
                  <a:pt x="1090" y="411"/>
                  <a:pt x="1090" y="409"/>
                </a:cubicBezTo>
                <a:cubicBezTo>
                  <a:pt x="1089" y="409"/>
                  <a:pt x="1089" y="409"/>
                  <a:pt x="1089" y="409"/>
                </a:cubicBezTo>
                <a:cubicBezTo>
                  <a:pt x="1088" y="409"/>
                  <a:pt x="1087" y="409"/>
                  <a:pt x="1086" y="409"/>
                </a:cubicBezTo>
                <a:cubicBezTo>
                  <a:pt x="1086" y="408"/>
                  <a:pt x="1085" y="409"/>
                  <a:pt x="1085" y="409"/>
                </a:cubicBezTo>
                <a:cubicBezTo>
                  <a:pt x="1086" y="410"/>
                  <a:pt x="1085" y="410"/>
                  <a:pt x="1084" y="410"/>
                </a:cubicBezTo>
                <a:cubicBezTo>
                  <a:pt x="1084" y="410"/>
                  <a:pt x="1083" y="410"/>
                  <a:pt x="1082" y="409"/>
                </a:cubicBezTo>
                <a:cubicBezTo>
                  <a:pt x="1081" y="409"/>
                  <a:pt x="1081" y="409"/>
                  <a:pt x="1081" y="410"/>
                </a:cubicBezTo>
                <a:cubicBezTo>
                  <a:pt x="1080" y="410"/>
                  <a:pt x="1081" y="411"/>
                  <a:pt x="1080" y="411"/>
                </a:cubicBezTo>
                <a:cubicBezTo>
                  <a:pt x="1080" y="411"/>
                  <a:pt x="1080" y="410"/>
                  <a:pt x="1080" y="410"/>
                </a:cubicBezTo>
                <a:cubicBezTo>
                  <a:pt x="1080" y="410"/>
                  <a:pt x="1079" y="409"/>
                  <a:pt x="1080" y="408"/>
                </a:cubicBezTo>
                <a:cubicBezTo>
                  <a:pt x="1081" y="408"/>
                  <a:pt x="1080" y="408"/>
                  <a:pt x="1080" y="407"/>
                </a:cubicBezTo>
                <a:cubicBezTo>
                  <a:pt x="1078" y="406"/>
                  <a:pt x="1076" y="407"/>
                  <a:pt x="1074" y="407"/>
                </a:cubicBezTo>
                <a:cubicBezTo>
                  <a:pt x="1073" y="407"/>
                  <a:pt x="1073" y="406"/>
                  <a:pt x="1072" y="407"/>
                </a:cubicBezTo>
                <a:cubicBezTo>
                  <a:pt x="1075" y="408"/>
                  <a:pt x="1076" y="412"/>
                  <a:pt x="1074" y="415"/>
                </a:cubicBezTo>
                <a:cubicBezTo>
                  <a:pt x="1074" y="415"/>
                  <a:pt x="1074" y="415"/>
                  <a:pt x="1074" y="416"/>
                </a:cubicBezTo>
                <a:cubicBezTo>
                  <a:pt x="1074" y="416"/>
                  <a:pt x="1074" y="416"/>
                  <a:pt x="1075" y="416"/>
                </a:cubicBezTo>
                <a:cubicBezTo>
                  <a:pt x="1076" y="416"/>
                  <a:pt x="1076" y="417"/>
                  <a:pt x="1077" y="418"/>
                </a:cubicBezTo>
                <a:cubicBezTo>
                  <a:pt x="1077" y="418"/>
                  <a:pt x="1077" y="419"/>
                  <a:pt x="1076" y="420"/>
                </a:cubicBezTo>
                <a:cubicBezTo>
                  <a:pt x="1076" y="420"/>
                  <a:pt x="1076" y="420"/>
                  <a:pt x="1075" y="420"/>
                </a:cubicBezTo>
                <a:cubicBezTo>
                  <a:pt x="1075" y="420"/>
                  <a:pt x="1075" y="420"/>
                  <a:pt x="1075" y="419"/>
                </a:cubicBezTo>
                <a:cubicBezTo>
                  <a:pt x="1075" y="419"/>
                  <a:pt x="1075" y="418"/>
                  <a:pt x="1074" y="418"/>
                </a:cubicBezTo>
                <a:cubicBezTo>
                  <a:pt x="1073" y="417"/>
                  <a:pt x="1073" y="418"/>
                  <a:pt x="1073" y="419"/>
                </a:cubicBezTo>
                <a:cubicBezTo>
                  <a:pt x="1072" y="420"/>
                  <a:pt x="1071" y="419"/>
                  <a:pt x="1072" y="418"/>
                </a:cubicBezTo>
                <a:cubicBezTo>
                  <a:pt x="1072" y="416"/>
                  <a:pt x="1071" y="415"/>
                  <a:pt x="1069" y="415"/>
                </a:cubicBezTo>
                <a:cubicBezTo>
                  <a:pt x="1069" y="415"/>
                  <a:pt x="1069" y="415"/>
                  <a:pt x="1068" y="414"/>
                </a:cubicBezTo>
                <a:cubicBezTo>
                  <a:pt x="1068" y="413"/>
                  <a:pt x="1069" y="413"/>
                  <a:pt x="1069" y="413"/>
                </a:cubicBezTo>
                <a:cubicBezTo>
                  <a:pt x="1071" y="412"/>
                  <a:pt x="1070" y="411"/>
                  <a:pt x="1070" y="410"/>
                </a:cubicBezTo>
                <a:cubicBezTo>
                  <a:pt x="1069" y="408"/>
                  <a:pt x="1069" y="407"/>
                  <a:pt x="1069" y="405"/>
                </a:cubicBezTo>
                <a:cubicBezTo>
                  <a:pt x="1069" y="404"/>
                  <a:pt x="1069" y="403"/>
                  <a:pt x="1069" y="402"/>
                </a:cubicBezTo>
                <a:cubicBezTo>
                  <a:pt x="1070" y="402"/>
                  <a:pt x="1069" y="401"/>
                  <a:pt x="1068" y="401"/>
                </a:cubicBezTo>
                <a:cubicBezTo>
                  <a:pt x="1068" y="400"/>
                  <a:pt x="1068" y="401"/>
                  <a:pt x="1068" y="402"/>
                </a:cubicBezTo>
                <a:cubicBezTo>
                  <a:pt x="1067" y="402"/>
                  <a:pt x="1067" y="402"/>
                  <a:pt x="1066" y="402"/>
                </a:cubicBezTo>
                <a:cubicBezTo>
                  <a:pt x="1067" y="399"/>
                  <a:pt x="1066" y="396"/>
                  <a:pt x="1063" y="395"/>
                </a:cubicBezTo>
                <a:cubicBezTo>
                  <a:pt x="1063" y="395"/>
                  <a:pt x="1063" y="394"/>
                  <a:pt x="1062" y="395"/>
                </a:cubicBezTo>
                <a:cubicBezTo>
                  <a:pt x="1062" y="395"/>
                  <a:pt x="1062" y="395"/>
                  <a:pt x="1062" y="396"/>
                </a:cubicBezTo>
                <a:cubicBezTo>
                  <a:pt x="1062" y="396"/>
                  <a:pt x="1063" y="397"/>
                  <a:pt x="1063" y="398"/>
                </a:cubicBezTo>
                <a:cubicBezTo>
                  <a:pt x="1062" y="397"/>
                  <a:pt x="1062" y="397"/>
                  <a:pt x="1061" y="397"/>
                </a:cubicBezTo>
                <a:cubicBezTo>
                  <a:pt x="1061" y="397"/>
                  <a:pt x="1060" y="397"/>
                  <a:pt x="1060" y="396"/>
                </a:cubicBezTo>
                <a:cubicBezTo>
                  <a:pt x="1059" y="395"/>
                  <a:pt x="1060" y="395"/>
                  <a:pt x="1060" y="395"/>
                </a:cubicBezTo>
                <a:cubicBezTo>
                  <a:pt x="1060" y="394"/>
                  <a:pt x="1061" y="394"/>
                  <a:pt x="1061" y="393"/>
                </a:cubicBezTo>
                <a:cubicBezTo>
                  <a:pt x="1061" y="392"/>
                  <a:pt x="1060" y="392"/>
                  <a:pt x="1059" y="392"/>
                </a:cubicBezTo>
                <a:cubicBezTo>
                  <a:pt x="1057" y="393"/>
                  <a:pt x="1056" y="392"/>
                  <a:pt x="1055" y="391"/>
                </a:cubicBezTo>
                <a:cubicBezTo>
                  <a:pt x="1056" y="390"/>
                  <a:pt x="1056" y="390"/>
                  <a:pt x="1057" y="390"/>
                </a:cubicBezTo>
                <a:cubicBezTo>
                  <a:pt x="1056" y="389"/>
                  <a:pt x="1056" y="389"/>
                  <a:pt x="1055" y="388"/>
                </a:cubicBezTo>
                <a:cubicBezTo>
                  <a:pt x="1055" y="388"/>
                  <a:pt x="1055" y="388"/>
                  <a:pt x="1054" y="388"/>
                </a:cubicBezTo>
                <a:cubicBezTo>
                  <a:pt x="1053" y="388"/>
                  <a:pt x="1053" y="388"/>
                  <a:pt x="1053" y="387"/>
                </a:cubicBezTo>
                <a:cubicBezTo>
                  <a:pt x="1052" y="386"/>
                  <a:pt x="1052" y="386"/>
                  <a:pt x="1051" y="387"/>
                </a:cubicBezTo>
                <a:cubicBezTo>
                  <a:pt x="1051" y="388"/>
                  <a:pt x="1051" y="389"/>
                  <a:pt x="1051" y="390"/>
                </a:cubicBezTo>
                <a:cubicBezTo>
                  <a:pt x="1051" y="391"/>
                  <a:pt x="1051" y="392"/>
                  <a:pt x="1050" y="392"/>
                </a:cubicBezTo>
                <a:cubicBezTo>
                  <a:pt x="1050" y="390"/>
                  <a:pt x="1050" y="389"/>
                  <a:pt x="1050" y="387"/>
                </a:cubicBezTo>
                <a:cubicBezTo>
                  <a:pt x="1050" y="386"/>
                  <a:pt x="1050" y="385"/>
                  <a:pt x="1048" y="385"/>
                </a:cubicBezTo>
                <a:cubicBezTo>
                  <a:pt x="1048" y="384"/>
                  <a:pt x="1048" y="383"/>
                  <a:pt x="1047" y="383"/>
                </a:cubicBezTo>
                <a:cubicBezTo>
                  <a:pt x="1046" y="382"/>
                  <a:pt x="1045" y="381"/>
                  <a:pt x="1044" y="381"/>
                </a:cubicBezTo>
                <a:cubicBezTo>
                  <a:pt x="1043" y="381"/>
                  <a:pt x="1043" y="380"/>
                  <a:pt x="1043" y="379"/>
                </a:cubicBezTo>
                <a:cubicBezTo>
                  <a:pt x="1043" y="377"/>
                  <a:pt x="1042" y="376"/>
                  <a:pt x="1040" y="376"/>
                </a:cubicBezTo>
                <a:cubicBezTo>
                  <a:pt x="1040" y="376"/>
                  <a:pt x="1039" y="376"/>
                  <a:pt x="1039" y="376"/>
                </a:cubicBezTo>
                <a:cubicBezTo>
                  <a:pt x="1038" y="374"/>
                  <a:pt x="1037" y="374"/>
                  <a:pt x="1035" y="373"/>
                </a:cubicBezTo>
                <a:cubicBezTo>
                  <a:pt x="1034" y="373"/>
                  <a:pt x="1034" y="372"/>
                  <a:pt x="1032" y="372"/>
                </a:cubicBezTo>
                <a:cubicBezTo>
                  <a:pt x="1032" y="372"/>
                  <a:pt x="1032" y="371"/>
                  <a:pt x="1032" y="371"/>
                </a:cubicBezTo>
                <a:cubicBezTo>
                  <a:pt x="1031" y="368"/>
                  <a:pt x="1030" y="367"/>
                  <a:pt x="1027" y="367"/>
                </a:cubicBezTo>
                <a:cubicBezTo>
                  <a:pt x="1027" y="367"/>
                  <a:pt x="1026" y="367"/>
                  <a:pt x="1025" y="366"/>
                </a:cubicBezTo>
                <a:cubicBezTo>
                  <a:pt x="1026" y="364"/>
                  <a:pt x="1027" y="367"/>
                  <a:pt x="1027" y="366"/>
                </a:cubicBezTo>
                <a:cubicBezTo>
                  <a:pt x="1028" y="366"/>
                  <a:pt x="1027" y="365"/>
                  <a:pt x="1027" y="365"/>
                </a:cubicBezTo>
                <a:cubicBezTo>
                  <a:pt x="1026" y="364"/>
                  <a:pt x="1024" y="363"/>
                  <a:pt x="1022" y="363"/>
                </a:cubicBezTo>
                <a:cubicBezTo>
                  <a:pt x="1021" y="363"/>
                  <a:pt x="1020" y="363"/>
                  <a:pt x="1020" y="363"/>
                </a:cubicBezTo>
                <a:cubicBezTo>
                  <a:pt x="1018" y="362"/>
                  <a:pt x="1018" y="360"/>
                  <a:pt x="1016" y="360"/>
                </a:cubicBezTo>
                <a:cubicBezTo>
                  <a:pt x="1013" y="360"/>
                  <a:pt x="1010" y="358"/>
                  <a:pt x="1008" y="355"/>
                </a:cubicBezTo>
                <a:cubicBezTo>
                  <a:pt x="1008" y="356"/>
                  <a:pt x="1008" y="357"/>
                  <a:pt x="1007" y="357"/>
                </a:cubicBezTo>
                <a:cubicBezTo>
                  <a:pt x="1007" y="355"/>
                  <a:pt x="1006" y="356"/>
                  <a:pt x="1005" y="356"/>
                </a:cubicBezTo>
                <a:cubicBezTo>
                  <a:pt x="1004" y="356"/>
                  <a:pt x="1004" y="356"/>
                  <a:pt x="1004" y="356"/>
                </a:cubicBezTo>
                <a:cubicBezTo>
                  <a:pt x="1003" y="356"/>
                  <a:pt x="1002" y="356"/>
                  <a:pt x="1002" y="356"/>
                </a:cubicBezTo>
                <a:cubicBezTo>
                  <a:pt x="1000" y="356"/>
                  <a:pt x="997" y="357"/>
                  <a:pt x="995" y="355"/>
                </a:cubicBezTo>
                <a:cubicBezTo>
                  <a:pt x="994" y="354"/>
                  <a:pt x="993" y="354"/>
                  <a:pt x="991" y="355"/>
                </a:cubicBezTo>
                <a:cubicBezTo>
                  <a:pt x="991" y="355"/>
                  <a:pt x="991" y="355"/>
                  <a:pt x="990" y="355"/>
                </a:cubicBezTo>
                <a:cubicBezTo>
                  <a:pt x="990" y="354"/>
                  <a:pt x="989" y="354"/>
                  <a:pt x="989" y="355"/>
                </a:cubicBezTo>
                <a:cubicBezTo>
                  <a:pt x="989" y="355"/>
                  <a:pt x="989" y="355"/>
                  <a:pt x="990" y="356"/>
                </a:cubicBezTo>
                <a:cubicBezTo>
                  <a:pt x="990" y="356"/>
                  <a:pt x="990" y="357"/>
                  <a:pt x="989" y="357"/>
                </a:cubicBezTo>
                <a:cubicBezTo>
                  <a:pt x="988" y="358"/>
                  <a:pt x="988" y="357"/>
                  <a:pt x="988" y="356"/>
                </a:cubicBezTo>
                <a:cubicBezTo>
                  <a:pt x="988" y="356"/>
                  <a:pt x="988" y="356"/>
                  <a:pt x="987" y="356"/>
                </a:cubicBezTo>
                <a:cubicBezTo>
                  <a:pt x="987" y="355"/>
                  <a:pt x="986" y="355"/>
                  <a:pt x="985" y="354"/>
                </a:cubicBezTo>
                <a:cubicBezTo>
                  <a:pt x="985" y="354"/>
                  <a:pt x="985" y="353"/>
                  <a:pt x="985" y="353"/>
                </a:cubicBezTo>
                <a:cubicBezTo>
                  <a:pt x="983" y="355"/>
                  <a:pt x="981" y="353"/>
                  <a:pt x="979" y="353"/>
                </a:cubicBezTo>
                <a:cubicBezTo>
                  <a:pt x="976" y="352"/>
                  <a:pt x="973" y="351"/>
                  <a:pt x="970" y="350"/>
                </a:cubicBezTo>
                <a:cubicBezTo>
                  <a:pt x="971" y="352"/>
                  <a:pt x="970" y="353"/>
                  <a:pt x="970" y="355"/>
                </a:cubicBezTo>
                <a:cubicBezTo>
                  <a:pt x="970" y="358"/>
                  <a:pt x="970" y="358"/>
                  <a:pt x="968" y="359"/>
                </a:cubicBezTo>
                <a:cubicBezTo>
                  <a:pt x="968" y="359"/>
                  <a:pt x="967" y="361"/>
                  <a:pt x="969" y="361"/>
                </a:cubicBezTo>
                <a:cubicBezTo>
                  <a:pt x="971" y="360"/>
                  <a:pt x="971" y="362"/>
                  <a:pt x="972" y="363"/>
                </a:cubicBezTo>
                <a:cubicBezTo>
                  <a:pt x="972" y="363"/>
                  <a:pt x="972" y="364"/>
                  <a:pt x="972" y="365"/>
                </a:cubicBezTo>
                <a:cubicBezTo>
                  <a:pt x="973" y="366"/>
                  <a:pt x="972" y="369"/>
                  <a:pt x="974" y="370"/>
                </a:cubicBezTo>
                <a:cubicBezTo>
                  <a:pt x="974" y="370"/>
                  <a:pt x="974" y="371"/>
                  <a:pt x="974" y="371"/>
                </a:cubicBezTo>
                <a:cubicBezTo>
                  <a:pt x="972" y="374"/>
                  <a:pt x="969" y="376"/>
                  <a:pt x="965" y="376"/>
                </a:cubicBezTo>
                <a:cubicBezTo>
                  <a:pt x="963" y="376"/>
                  <a:pt x="963" y="375"/>
                  <a:pt x="963" y="374"/>
                </a:cubicBezTo>
                <a:cubicBezTo>
                  <a:pt x="963" y="373"/>
                  <a:pt x="963" y="371"/>
                  <a:pt x="962" y="371"/>
                </a:cubicBezTo>
                <a:cubicBezTo>
                  <a:pt x="961" y="370"/>
                  <a:pt x="960" y="370"/>
                  <a:pt x="959" y="369"/>
                </a:cubicBezTo>
                <a:cubicBezTo>
                  <a:pt x="959" y="369"/>
                  <a:pt x="958" y="368"/>
                  <a:pt x="957" y="368"/>
                </a:cubicBezTo>
                <a:cubicBezTo>
                  <a:pt x="955" y="368"/>
                  <a:pt x="955" y="368"/>
                  <a:pt x="955" y="366"/>
                </a:cubicBezTo>
                <a:cubicBezTo>
                  <a:pt x="955" y="363"/>
                  <a:pt x="955" y="361"/>
                  <a:pt x="953" y="360"/>
                </a:cubicBezTo>
                <a:cubicBezTo>
                  <a:pt x="952" y="360"/>
                  <a:pt x="952" y="359"/>
                  <a:pt x="953" y="359"/>
                </a:cubicBezTo>
                <a:cubicBezTo>
                  <a:pt x="953" y="359"/>
                  <a:pt x="954" y="358"/>
                  <a:pt x="954" y="359"/>
                </a:cubicBezTo>
                <a:cubicBezTo>
                  <a:pt x="955" y="359"/>
                  <a:pt x="956" y="360"/>
                  <a:pt x="956" y="360"/>
                </a:cubicBezTo>
                <a:cubicBezTo>
                  <a:pt x="957" y="360"/>
                  <a:pt x="957" y="361"/>
                  <a:pt x="957" y="361"/>
                </a:cubicBezTo>
                <a:cubicBezTo>
                  <a:pt x="959" y="361"/>
                  <a:pt x="960" y="362"/>
                  <a:pt x="961" y="361"/>
                </a:cubicBezTo>
                <a:cubicBezTo>
                  <a:pt x="962" y="359"/>
                  <a:pt x="962" y="357"/>
                  <a:pt x="963" y="356"/>
                </a:cubicBezTo>
                <a:cubicBezTo>
                  <a:pt x="963" y="355"/>
                  <a:pt x="962" y="354"/>
                  <a:pt x="961" y="354"/>
                </a:cubicBezTo>
                <a:cubicBezTo>
                  <a:pt x="960" y="354"/>
                  <a:pt x="960" y="353"/>
                  <a:pt x="959" y="353"/>
                </a:cubicBezTo>
                <a:cubicBezTo>
                  <a:pt x="958" y="353"/>
                  <a:pt x="957" y="352"/>
                  <a:pt x="955" y="352"/>
                </a:cubicBezTo>
                <a:cubicBezTo>
                  <a:pt x="953" y="353"/>
                  <a:pt x="952" y="355"/>
                  <a:pt x="951" y="357"/>
                </a:cubicBezTo>
                <a:cubicBezTo>
                  <a:pt x="950" y="359"/>
                  <a:pt x="949" y="360"/>
                  <a:pt x="947" y="362"/>
                </a:cubicBezTo>
                <a:cubicBezTo>
                  <a:pt x="946" y="363"/>
                  <a:pt x="944" y="364"/>
                  <a:pt x="942" y="363"/>
                </a:cubicBezTo>
                <a:cubicBezTo>
                  <a:pt x="939" y="361"/>
                  <a:pt x="936" y="361"/>
                  <a:pt x="933" y="361"/>
                </a:cubicBezTo>
                <a:cubicBezTo>
                  <a:pt x="930" y="362"/>
                  <a:pt x="928" y="360"/>
                  <a:pt x="927" y="358"/>
                </a:cubicBezTo>
                <a:cubicBezTo>
                  <a:pt x="926" y="357"/>
                  <a:pt x="926" y="357"/>
                  <a:pt x="926" y="358"/>
                </a:cubicBezTo>
                <a:cubicBezTo>
                  <a:pt x="925" y="360"/>
                  <a:pt x="923" y="360"/>
                  <a:pt x="922" y="359"/>
                </a:cubicBezTo>
                <a:cubicBezTo>
                  <a:pt x="922" y="359"/>
                  <a:pt x="921" y="359"/>
                  <a:pt x="921" y="359"/>
                </a:cubicBezTo>
                <a:cubicBezTo>
                  <a:pt x="919" y="360"/>
                  <a:pt x="917" y="360"/>
                  <a:pt x="915" y="360"/>
                </a:cubicBezTo>
                <a:cubicBezTo>
                  <a:pt x="915" y="360"/>
                  <a:pt x="914" y="360"/>
                  <a:pt x="914" y="360"/>
                </a:cubicBezTo>
                <a:cubicBezTo>
                  <a:pt x="913" y="362"/>
                  <a:pt x="911" y="363"/>
                  <a:pt x="910" y="364"/>
                </a:cubicBezTo>
                <a:cubicBezTo>
                  <a:pt x="910" y="361"/>
                  <a:pt x="910" y="361"/>
                  <a:pt x="907" y="361"/>
                </a:cubicBezTo>
                <a:cubicBezTo>
                  <a:pt x="906" y="361"/>
                  <a:pt x="905" y="360"/>
                  <a:pt x="905" y="360"/>
                </a:cubicBezTo>
                <a:cubicBezTo>
                  <a:pt x="903" y="360"/>
                  <a:pt x="901" y="359"/>
                  <a:pt x="900" y="358"/>
                </a:cubicBezTo>
                <a:cubicBezTo>
                  <a:pt x="897" y="357"/>
                  <a:pt x="896" y="356"/>
                  <a:pt x="898" y="353"/>
                </a:cubicBezTo>
                <a:cubicBezTo>
                  <a:pt x="898" y="352"/>
                  <a:pt x="898" y="350"/>
                  <a:pt x="899" y="350"/>
                </a:cubicBezTo>
                <a:cubicBezTo>
                  <a:pt x="899" y="349"/>
                  <a:pt x="899" y="348"/>
                  <a:pt x="899" y="347"/>
                </a:cubicBezTo>
                <a:cubicBezTo>
                  <a:pt x="899" y="345"/>
                  <a:pt x="898" y="343"/>
                  <a:pt x="897" y="341"/>
                </a:cubicBezTo>
                <a:cubicBezTo>
                  <a:pt x="896" y="338"/>
                  <a:pt x="893" y="336"/>
                  <a:pt x="890" y="334"/>
                </a:cubicBezTo>
                <a:cubicBezTo>
                  <a:pt x="887" y="333"/>
                  <a:pt x="885" y="332"/>
                  <a:pt x="882" y="331"/>
                </a:cubicBezTo>
                <a:cubicBezTo>
                  <a:pt x="881" y="331"/>
                  <a:pt x="880" y="331"/>
                  <a:pt x="878" y="331"/>
                </a:cubicBezTo>
                <a:cubicBezTo>
                  <a:pt x="877" y="331"/>
                  <a:pt x="876" y="332"/>
                  <a:pt x="876" y="333"/>
                </a:cubicBezTo>
                <a:cubicBezTo>
                  <a:pt x="875" y="333"/>
                  <a:pt x="876" y="331"/>
                  <a:pt x="875" y="331"/>
                </a:cubicBezTo>
                <a:cubicBezTo>
                  <a:pt x="873" y="332"/>
                  <a:pt x="870" y="330"/>
                  <a:pt x="869" y="334"/>
                </a:cubicBezTo>
                <a:cubicBezTo>
                  <a:pt x="868" y="332"/>
                  <a:pt x="868" y="331"/>
                  <a:pt x="866" y="332"/>
                </a:cubicBezTo>
                <a:cubicBezTo>
                  <a:pt x="866" y="332"/>
                  <a:pt x="866" y="332"/>
                  <a:pt x="865" y="332"/>
                </a:cubicBezTo>
                <a:cubicBezTo>
                  <a:pt x="861" y="333"/>
                  <a:pt x="858" y="335"/>
                  <a:pt x="854" y="336"/>
                </a:cubicBezTo>
                <a:cubicBezTo>
                  <a:pt x="853" y="336"/>
                  <a:pt x="853" y="336"/>
                  <a:pt x="852" y="336"/>
                </a:cubicBezTo>
                <a:cubicBezTo>
                  <a:pt x="851" y="336"/>
                  <a:pt x="850" y="336"/>
                  <a:pt x="849" y="337"/>
                </a:cubicBezTo>
                <a:cubicBezTo>
                  <a:pt x="849" y="337"/>
                  <a:pt x="849" y="337"/>
                  <a:pt x="848" y="337"/>
                </a:cubicBezTo>
                <a:cubicBezTo>
                  <a:pt x="847" y="335"/>
                  <a:pt x="845" y="334"/>
                  <a:pt x="843" y="333"/>
                </a:cubicBezTo>
                <a:cubicBezTo>
                  <a:pt x="843" y="333"/>
                  <a:pt x="843" y="333"/>
                  <a:pt x="843" y="333"/>
                </a:cubicBezTo>
                <a:cubicBezTo>
                  <a:pt x="845" y="333"/>
                  <a:pt x="846" y="333"/>
                  <a:pt x="844" y="331"/>
                </a:cubicBezTo>
                <a:cubicBezTo>
                  <a:pt x="844" y="330"/>
                  <a:pt x="843" y="329"/>
                  <a:pt x="843" y="328"/>
                </a:cubicBezTo>
                <a:cubicBezTo>
                  <a:pt x="842" y="326"/>
                  <a:pt x="840" y="325"/>
                  <a:pt x="837" y="325"/>
                </a:cubicBezTo>
                <a:cubicBezTo>
                  <a:pt x="837" y="324"/>
                  <a:pt x="837" y="323"/>
                  <a:pt x="837" y="323"/>
                </a:cubicBezTo>
                <a:cubicBezTo>
                  <a:pt x="836" y="323"/>
                  <a:pt x="836" y="324"/>
                  <a:pt x="836" y="325"/>
                </a:cubicBezTo>
                <a:cubicBezTo>
                  <a:pt x="836" y="325"/>
                  <a:pt x="836" y="325"/>
                  <a:pt x="835" y="325"/>
                </a:cubicBezTo>
                <a:cubicBezTo>
                  <a:pt x="835" y="324"/>
                  <a:pt x="835" y="324"/>
                  <a:pt x="835" y="324"/>
                </a:cubicBezTo>
                <a:cubicBezTo>
                  <a:pt x="836" y="322"/>
                  <a:pt x="836" y="322"/>
                  <a:pt x="835" y="322"/>
                </a:cubicBezTo>
                <a:cubicBezTo>
                  <a:pt x="834" y="322"/>
                  <a:pt x="833" y="321"/>
                  <a:pt x="833" y="320"/>
                </a:cubicBezTo>
                <a:cubicBezTo>
                  <a:pt x="832" y="319"/>
                  <a:pt x="832" y="318"/>
                  <a:pt x="830" y="319"/>
                </a:cubicBezTo>
                <a:cubicBezTo>
                  <a:pt x="829" y="319"/>
                  <a:pt x="828" y="319"/>
                  <a:pt x="827" y="318"/>
                </a:cubicBezTo>
                <a:cubicBezTo>
                  <a:pt x="827" y="318"/>
                  <a:pt x="826" y="318"/>
                  <a:pt x="825" y="318"/>
                </a:cubicBezTo>
                <a:cubicBezTo>
                  <a:pt x="825" y="319"/>
                  <a:pt x="825" y="320"/>
                  <a:pt x="826" y="320"/>
                </a:cubicBezTo>
                <a:cubicBezTo>
                  <a:pt x="826" y="321"/>
                  <a:pt x="826" y="321"/>
                  <a:pt x="826" y="321"/>
                </a:cubicBezTo>
                <a:cubicBezTo>
                  <a:pt x="825" y="320"/>
                  <a:pt x="824" y="318"/>
                  <a:pt x="825" y="317"/>
                </a:cubicBezTo>
                <a:cubicBezTo>
                  <a:pt x="825" y="316"/>
                  <a:pt x="826" y="315"/>
                  <a:pt x="827" y="314"/>
                </a:cubicBezTo>
                <a:cubicBezTo>
                  <a:pt x="827" y="314"/>
                  <a:pt x="828" y="314"/>
                  <a:pt x="828" y="315"/>
                </a:cubicBezTo>
                <a:cubicBezTo>
                  <a:pt x="828" y="316"/>
                  <a:pt x="829" y="316"/>
                  <a:pt x="829" y="316"/>
                </a:cubicBezTo>
                <a:cubicBezTo>
                  <a:pt x="832" y="316"/>
                  <a:pt x="832" y="314"/>
                  <a:pt x="831" y="312"/>
                </a:cubicBezTo>
                <a:cubicBezTo>
                  <a:pt x="829" y="309"/>
                  <a:pt x="827" y="307"/>
                  <a:pt x="824" y="306"/>
                </a:cubicBezTo>
                <a:cubicBezTo>
                  <a:pt x="821" y="304"/>
                  <a:pt x="818" y="303"/>
                  <a:pt x="815" y="304"/>
                </a:cubicBezTo>
                <a:cubicBezTo>
                  <a:pt x="813" y="304"/>
                  <a:pt x="812" y="304"/>
                  <a:pt x="811" y="305"/>
                </a:cubicBezTo>
                <a:cubicBezTo>
                  <a:pt x="809" y="308"/>
                  <a:pt x="808" y="310"/>
                  <a:pt x="807" y="313"/>
                </a:cubicBezTo>
                <a:cubicBezTo>
                  <a:pt x="805" y="316"/>
                  <a:pt x="802" y="318"/>
                  <a:pt x="799" y="318"/>
                </a:cubicBezTo>
                <a:cubicBezTo>
                  <a:pt x="798" y="318"/>
                  <a:pt x="798" y="318"/>
                  <a:pt x="797" y="318"/>
                </a:cubicBezTo>
                <a:cubicBezTo>
                  <a:pt x="797" y="317"/>
                  <a:pt x="797" y="316"/>
                  <a:pt x="798" y="316"/>
                </a:cubicBezTo>
                <a:cubicBezTo>
                  <a:pt x="798" y="316"/>
                  <a:pt x="799" y="315"/>
                  <a:pt x="798" y="314"/>
                </a:cubicBezTo>
                <a:cubicBezTo>
                  <a:pt x="798" y="314"/>
                  <a:pt x="798" y="313"/>
                  <a:pt x="798" y="313"/>
                </a:cubicBezTo>
                <a:cubicBezTo>
                  <a:pt x="798" y="313"/>
                  <a:pt x="799" y="313"/>
                  <a:pt x="799" y="313"/>
                </a:cubicBezTo>
                <a:cubicBezTo>
                  <a:pt x="800" y="314"/>
                  <a:pt x="801" y="314"/>
                  <a:pt x="802" y="313"/>
                </a:cubicBezTo>
                <a:cubicBezTo>
                  <a:pt x="803" y="312"/>
                  <a:pt x="804" y="312"/>
                  <a:pt x="802" y="311"/>
                </a:cubicBezTo>
                <a:cubicBezTo>
                  <a:pt x="801" y="309"/>
                  <a:pt x="802" y="308"/>
                  <a:pt x="802" y="307"/>
                </a:cubicBezTo>
                <a:cubicBezTo>
                  <a:pt x="803" y="305"/>
                  <a:pt x="803" y="308"/>
                  <a:pt x="804" y="307"/>
                </a:cubicBezTo>
                <a:cubicBezTo>
                  <a:pt x="805" y="307"/>
                  <a:pt x="804" y="308"/>
                  <a:pt x="805" y="309"/>
                </a:cubicBezTo>
                <a:cubicBezTo>
                  <a:pt x="805" y="308"/>
                  <a:pt x="805" y="307"/>
                  <a:pt x="806" y="308"/>
                </a:cubicBezTo>
                <a:cubicBezTo>
                  <a:pt x="806" y="308"/>
                  <a:pt x="806" y="309"/>
                  <a:pt x="806" y="310"/>
                </a:cubicBezTo>
                <a:cubicBezTo>
                  <a:pt x="806" y="310"/>
                  <a:pt x="805" y="310"/>
                  <a:pt x="805" y="310"/>
                </a:cubicBezTo>
                <a:cubicBezTo>
                  <a:pt x="805" y="310"/>
                  <a:pt x="804" y="311"/>
                  <a:pt x="804" y="311"/>
                </a:cubicBezTo>
                <a:cubicBezTo>
                  <a:pt x="804" y="312"/>
                  <a:pt x="804" y="312"/>
                  <a:pt x="805" y="312"/>
                </a:cubicBezTo>
                <a:cubicBezTo>
                  <a:pt x="805" y="313"/>
                  <a:pt x="805" y="312"/>
                  <a:pt x="805" y="312"/>
                </a:cubicBezTo>
                <a:cubicBezTo>
                  <a:pt x="808" y="310"/>
                  <a:pt x="809" y="308"/>
                  <a:pt x="810" y="306"/>
                </a:cubicBezTo>
                <a:cubicBezTo>
                  <a:pt x="810" y="306"/>
                  <a:pt x="810" y="305"/>
                  <a:pt x="810" y="305"/>
                </a:cubicBezTo>
                <a:cubicBezTo>
                  <a:pt x="810" y="304"/>
                  <a:pt x="809" y="304"/>
                  <a:pt x="809" y="304"/>
                </a:cubicBezTo>
                <a:cubicBezTo>
                  <a:pt x="807" y="304"/>
                  <a:pt x="805" y="304"/>
                  <a:pt x="803" y="306"/>
                </a:cubicBezTo>
                <a:cubicBezTo>
                  <a:pt x="800" y="305"/>
                  <a:pt x="798" y="306"/>
                  <a:pt x="795" y="307"/>
                </a:cubicBezTo>
                <a:cubicBezTo>
                  <a:pt x="794" y="307"/>
                  <a:pt x="794" y="308"/>
                  <a:pt x="793" y="308"/>
                </a:cubicBezTo>
                <a:cubicBezTo>
                  <a:pt x="792" y="307"/>
                  <a:pt x="792" y="306"/>
                  <a:pt x="793" y="305"/>
                </a:cubicBezTo>
                <a:cubicBezTo>
                  <a:pt x="794" y="306"/>
                  <a:pt x="794" y="306"/>
                  <a:pt x="795" y="305"/>
                </a:cubicBezTo>
                <a:cubicBezTo>
                  <a:pt x="795" y="304"/>
                  <a:pt x="795" y="303"/>
                  <a:pt x="796" y="303"/>
                </a:cubicBezTo>
                <a:cubicBezTo>
                  <a:pt x="796" y="302"/>
                  <a:pt x="798" y="301"/>
                  <a:pt x="800" y="303"/>
                </a:cubicBezTo>
                <a:cubicBezTo>
                  <a:pt x="800" y="303"/>
                  <a:pt x="801" y="303"/>
                  <a:pt x="801" y="303"/>
                </a:cubicBezTo>
                <a:cubicBezTo>
                  <a:pt x="804" y="304"/>
                  <a:pt x="806" y="303"/>
                  <a:pt x="809" y="304"/>
                </a:cubicBezTo>
                <a:cubicBezTo>
                  <a:pt x="809" y="304"/>
                  <a:pt x="810" y="304"/>
                  <a:pt x="810" y="303"/>
                </a:cubicBezTo>
                <a:cubicBezTo>
                  <a:pt x="810" y="303"/>
                  <a:pt x="809" y="303"/>
                  <a:pt x="809" y="303"/>
                </a:cubicBezTo>
                <a:cubicBezTo>
                  <a:pt x="807" y="302"/>
                  <a:pt x="806" y="301"/>
                  <a:pt x="804" y="300"/>
                </a:cubicBezTo>
                <a:cubicBezTo>
                  <a:pt x="802" y="299"/>
                  <a:pt x="801" y="299"/>
                  <a:pt x="799" y="298"/>
                </a:cubicBezTo>
                <a:cubicBezTo>
                  <a:pt x="798" y="298"/>
                  <a:pt x="796" y="298"/>
                  <a:pt x="794" y="297"/>
                </a:cubicBezTo>
                <a:cubicBezTo>
                  <a:pt x="793" y="297"/>
                  <a:pt x="791" y="296"/>
                  <a:pt x="790" y="296"/>
                </a:cubicBezTo>
                <a:cubicBezTo>
                  <a:pt x="786" y="295"/>
                  <a:pt x="783" y="296"/>
                  <a:pt x="779" y="296"/>
                </a:cubicBezTo>
                <a:cubicBezTo>
                  <a:pt x="777" y="295"/>
                  <a:pt x="775" y="295"/>
                  <a:pt x="773" y="293"/>
                </a:cubicBezTo>
                <a:cubicBezTo>
                  <a:pt x="773" y="292"/>
                  <a:pt x="770" y="292"/>
                  <a:pt x="769" y="292"/>
                </a:cubicBezTo>
                <a:cubicBezTo>
                  <a:pt x="769" y="293"/>
                  <a:pt x="770" y="294"/>
                  <a:pt x="770" y="294"/>
                </a:cubicBezTo>
                <a:cubicBezTo>
                  <a:pt x="770" y="295"/>
                  <a:pt x="771" y="296"/>
                  <a:pt x="771" y="297"/>
                </a:cubicBezTo>
                <a:cubicBezTo>
                  <a:pt x="772" y="297"/>
                  <a:pt x="772" y="298"/>
                  <a:pt x="771" y="299"/>
                </a:cubicBezTo>
                <a:cubicBezTo>
                  <a:pt x="770" y="300"/>
                  <a:pt x="769" y="300"/>
                  <a:pt x="768" y="300"/>
                </a:cubicBezTo>
                <a:cubicBezTo>
                  <a:pt x="767" y="301"/>
                  <a:pt x="765" y="301"/>
                  <a:pt x="764" y="300"/>
                </a:cubicBezTo>
                <a:cubicBezTo>
                  <a:pt x="762" y="300"/>
                  <a:pt x="761" y="300"/>
                  <a:pt x="760" y="301"/>
                </a:cubicBezTo>
                <a:cubicBezTo>
                  <a:pt x="759" y="302"/>
                  <a:pt x="759" y="303"/>
                  <a:pt x="758" y="304"/>
                </a:cubicBezTo>
                <a:cubicBezTo>
                  <a:pt x="757" y="306"/>
                  <a:pt x="758" y="308"/>
                  <a:pt x="760" y="308"/>
                </a:cubicBezTo>
                <a:cubicBezTo>
                  <a:pt x="760" y="307"/>
                  <a:pt x="760" y="306"/>
                  <a:pt x="762" y="306"/>
                </a:cubicBezTo>
                <a:cubicBezTo>
                  <a:pt x="762" y="306"/>
                  <a:pt x="763" y="306"/>
                  <a:pt x="763" y="306"/>
                </a:cubicBezTo>
                <a:cubicBezTo>
                  <a:pt x="764" y="306"/>
                  <a:pt x="764" y="306"/>
                  <a:pt x="765" y="306"/>
                </a:cubicBezTo>
                <a:cubicBezTo>
                  <a:pt x="766" y="307"/>
                  <a:pt x="766" y="307"/>
                  <a:pt x="765" y="308"/>
                </a:cubicBezTo>
                <a:cubicBezTo>
                  <a:pt x="764" y="308"/>
                  <a:pt x="763" y="307"/>
                  <a:pt x="763" y="309"/>
                </a:cubicBezTo>
                <a:cubicBezTo>
                  <a:pt x="763" y="309"/>
                  <a:pt x="762" y="310"/>
                  <a:pt x="762" y="310"/>
                </a:cubicBezTo>
                <a:cubicBezTo>
                  <a:pt x="762" y="311"/>
                  <a:pt x="761" y="312"/>
                  <a:pt x="761" y="314"/>
                </a:cubicBezTo>
                <a:cubicBezTo>
                  <a:pt x="762" y="315"/>
                  <a:pt x="762" y="316"/>
                  <a:pt x="762" y="317"/>
                </a:cubicBezTo>
                <a:cubicBezTo>
                  <a:pt x="762" y="318"/>
                  <a:pt x="762" y="319"/>
                  <a:pt x="763" y="319"/>
                </a:cubicBezTo>
                <a:cubicBezTo>
                  <a:pt x="763" y="320"/>
                  <a:pt x="763" y="320"/>
                  <a:pt x="763" y="321"/>
                </a:cubicBezTo>
                <a:cubicBezTo>
                  <a:pt x="764" y="321"/>
                  <a:pt x="764" y="322"/>
                  <a:pt x="763" y="322"/>
                </a:cubicBezTo>
                <a:cubicBezTo>
                  <a:pt x="763" y="322"/>
                  <a:pt x="763" y="323"/>
                  <a:pt x="762" y="323"/>
                </a:cubicBezTo>
                <a:cubicBezTo>
                  <a:pt x="761" y="322"/>
                  <a:pt x="760" y="322"/>
                  <a:pt x="760" y="323"/>
                </a:cubicBezTo>
                <a:cubicBezTo>
                  <a:pt x="759" y="324"/>
                  <a:pt x="758" y="324"/>
                  <a:pt x="758" y="323"/>
                </a:cubicBezTo>
                <a:cubicBezTo>
                  <a:pt x="758" y="323"/>
                  <a:pt x="758" y="322"/>
                  <a:pt x="758" y="322"/>
                </a:cubicBezTo>
                <a:cubicBezTo>
                  <a:pt x="758" y="321"/>
                  <a:pt x="756" y="319"/>
                  <a:pt x="755" y="319"/>
                </a:cubicBezTo>
                <a:cubicBezTo>
                  <a:pt x="754" y="319"/>
                  <a:pt x="755" y="321"/>
                  <a:pt x="754" y="321"/>
                </a:cubicBezTo>
                <a:cubicBezTo>
                  <a:pt x="754" y="322"/>
                  <a:pt x="754" y="323"/>
                  <a:pt x="755" y="323"/>
                </a:cubicBezTo>
                <a:cubicBezTo>
                  <a:pt x="755" y="323"/>
                  <a:pt x="755" y="324"/>
                  <a:pt x="755" y="325"/>
                </a:cubicBezTo>
                <a:cubicBezTo>
                  <a:pt x="754" y="324"/>
                  <a:pt x="753" y="323"/>
                  <a:pt x="754" y="322"/>
                </a:cubicBezTo>
                <a:cubicBezTo>
                  <a:pt x="754" y="321"/>
                  <a:pt x="754" y="321"/>
                  <a:pt x="752" y="320"/>
                </a:cubicBezTo>
                <a:cubicBezTo>
                  <a:pt x="751" y="320"/>
                  <a:pt x="751" y="321"/>
                  <a:pt x="750" y="322"/>
                </a:cubicBezTo>
                <a:cubicBezTo>
                  <a:pt x="750" y="319"/>
                  <a:pt x="748" y="319"/>
                  <a:pt x="746" y="319"/>
                </a:cubicBezTo>
                <a:cubicBezTo>
                  <a:pt x="746" y="320"/>
                  <a:pt x="745" y="320"/>
                  <a:pt x="745" y="320"/>
                </a:cubicBezTo>
                <a:cubicBezTo>
                  <a:pt x="744" y="320"/>
                  <a:pt x="744" y="320"/>
                  <a:pt x="744" y="321"/>
                </a:cubicBezTo>
                <a:cubicBezTo>
                  <a:pt x="744" y="322"/>
                  <a:pt x="744" y="322"/>
                  <a:pt x="745" y="322"/>
                </a:cubicBezTo>
                <a:cubicBezTo>
                  <a:pt x="746" y="322"/>
                  <a:pt x="747" y="322"/>
                  <a:pt x="747" y="323"/>
                </a:cubicBezTo>
                <a:cubicBezTo>
                  <a:pt x="748" y="324"/>
                  <a:pt x="749" y="323"/>
                  <a:pt x="750" y="323"/>
                </a:cubicBezTo>
                <a:cubicBezTo>
                  <a:pt x="750" y="324"/>
                  <a:pt x="751" y="326"/>
                  <a:pt x="749" y="328"/>
                </a:cubicBezTo>
                <a:cubicBezTo>
                  <a:pt x="749" y="328"/>
                  <a:pt x="749" y="329"/>
                  <a:pt x="749" y="328"/>
                </a:cubicBezTo>
                <a:cubicBezTo>
                  <a:pt x="750" y="328"/>
                  <a:pt x="751" y="329"/>
                  <a:pt x="751" y="329"/>
                </a:cubicBezTo>
                <a:cubicBezTo>
                  <a:pt x="751" y="330"/>
                  <a:pt x="751" y="330"/>
                  <a:pt x="750" y="330"/>
                </a:cubicBezTo>
                <a:cubicBezTo>
                  <a:pt x="750" y="330"/>
                  <a:pt x="749" y="330"/>
                  <a:pt x="749" y="329"/>
                </a:cubicBezTo>
                <a:cubicBezTo>
                  <a:pt x="748" y="328"/>
                  <a:pt x="748" y="327"/>
                  <a:pt x="747" y="326"/>
                </a:cubicBezTo>
                <a:cubicBezTo>
                  <a:pt x="747" y="325"/>
                  <a:pt x="747" y="324"/>
                  <a:pt x="746" y="324"/>
                </a:cubicBezTo>
                <a:cubicBezTo>
                  <a:pt x="744" y="323"/>
                  <a:pt x="743" y="321"/>
                  <a:pt x="740" y="322"/>
                </a:cubicBezTo>
                <a:cubicBezTo>
                  <a:pt x="740" y="322"/>
                  <a:pt x="740" y="322"/>
                  <a:pt x="739" y="322"/>
                </a:cubicBezTo>
                <a:cubicBezTo>
                  <a:pt x="740" y="321"/>
                  <a:pt x="740" y="320"/>
                  <a:pt x="739" y="320"/>
                </a:cubicBezTo>
                <a:cubicBezTo>
                  <a:pt x="738" y="320"/>
                  <a:pt x="737" y="320"/>
                  <a:pt x="737" y="319"/>
                </a:cubicBezTo>
                <a:cubicBezTo>
                  <a:pt x="736" y="319"/>
                  <a:pt x="734" y="319"/>
                  <a:pt x="733" y="320"/>
                </a:cubicBezTo>
                <a:cubicBezTo>
                  <a:pt x="732" y="321"/>
                  <a:pt x="730" y="322"/>
                  <a:pt x="729" y="323"/>
                </a:cubicBezTo>
                <a:cubicBezTo>
                  <a:pt x="727" y="325"/>
                  <a:pt x="725" y="325"/>
                  <a:pt x="723" y="324"/>
                </a:cubicBezTo>
                <a:cubicBezTo>
                  <a:pt x="720" y="323"/>
                  <a:pt x="719" y="321"/>
                  <a:pt x="717" y="320"/>
                </a:cubicBezTo>
                <a:cubicBezTo>
                  <a:pt x="716" y="319"/>
                  <a:pt x="717" y="317"/>
                  <a:pt x="715" y="316"/>
                </a:cubicBezTo>
                <a:cubicBezTo>
                  <a:pt x="714" y="316"/>
                  <a:pt x="714" y="316"/>
                  <a:pt x="714" y="315"/>
                </a:cubicBezTo>
                <a:cubicBezTo>
                  <a:pt x="714" y="314"/>
                  <a:pt x="714" y="314"/>
                  <a:pt x="714" y="313"/>
                </a:cubicBezTo>
                <a:cubicBezTo>
                  <a:pt x="714" y="313"/>
                  <a:pt x="714" y="313"/>
                  <a:pt x="713" y="314"/>
                </a:cubicBezTo>
                <a:cubicBezTo>
                  <a:pt x="713" y="315"/>
                  <a:pt x="712" y="316"/>
                  <a:pt x="712" y="317"/>
                </a:cubicBezTo>
                <a:cubicBezTo>
                  <a:pt x="711" y="318"/>
                  <a:pt x="711" y="320"/>
                  <a:pt x="711" y="322"/>
                </a:cubicBezTo>
                <a:cubicBezTo>
                  <a:pt x="710" y="323"/>
                  <a:pt x="710" y="324"/>
                  <a:pt x="710" y="325"/>
                </a:cubicBezTo>
                <a:cubicBezTo>
                  <a:pt x="710" y="326"/>
                  <a:pt x="709" y="327"/>
                  <a:pt x="709" y="328"/>
                </a:cubicBezTo>
                <a:cubicBezTo>
                  <a:pt x="708" y="330"/>
                  <a:pt x="708" y="331"/>
                  <a:pt x="708" y="333"/>
                </a:cubicBezTo>
                <a:cubicBezTo>
                  <a:pt x="707" y="335"/>
                  <a:pt x="706" y="336"/>
                  <a:pt x="705" y="338"/>
                </a:cubicBezTo>
                <a:cubicBezTo>
                  <a:pt x="705" y="338"/>
                  <a:pt x="705" y="338"/>
                  <a:pt x="705" y="338"/>
                </a:cubicBezTo>
                <a:cubicBezTo>
                  <a:pt x="704" y="338"/>
                  <a:pt x="702" y="339"/>
                  <a:pt x="702" y="337"/>
                </a:cubicBezTo>
                <a:cubicBezTo>
                  <a:pt x="702" y="336"/>
                  <a:pt x="702" y="335"/>
                  <a:pt x="701" y="335"/>
                </a:cubicBezTo>
                <a:cubicBezTo>
                  <a:pt x="699" y="335"/>
                  <a:pt x="697" y="334"/>
                  <a:pt x="697" y="332"/>
                </a:cubicBezTo>
                <a:cubicBezTo>
                  <a:pt x="698" y="331"/>
                  <a:pt x="697" y="330"/>
                  <a:pt x="696" y="331"/>
                </a:cubicBezTo>
                <a:cubicBezTo>
                  <a:pt x="695" y="330"/>
                  <a:pt x="695" y="329"/>
                  <a:pt x="694" y="329"/>
                </a:cubicBezTo>
                <a:cubicBezTo>
                  <a:pt x="694" y="328"/>
                  <a:pt x="694" y="327"/>
                  <a:pt x="693" y="327"/>
                </a:cubicBezTo>
                <a:cubicBezTo>
                  <a:pt x="693" y="326"/>
                  <a:pt x="692" y="326"/>
                  <a:pt x="692" y="325"/>
                </a:cubicBezTo>
                <a:cubicBezTo>
                  <a:pt x="693" y="324"/>
                  <a:pt x="691" y="323"/>
                  <a:pt x="691" y="321"/>
                </a:cubicBezTo>
                <a:cubicBezTo>
                  <a:pt x="691" y="320"/>
                  <a:pt x="691" y="320"/>
                  <a:pt x="690" y="320"/>
                </a:cubicBezTo>
                <a:cubicBezTo>
                  <a:pt x="689" y="321"/>
                  <a:pt x="689" y="320"/>
                  <a:pt x="688" y="319"/>
                </a:cubicBezTo>
                <a:cubicBezTo>
                  <a:pt x="688" y="318"/>
                  <a:pt x="688" y="318"/>
                  <a:pt x="689" y="318"/>
                </a:cubicBezTo>
                <a:cubicBezTo>
                  <a:pt x="689" y="317"/>
                  <a:pt x="690" y="317"/>
                  <a:pt x="690" y="318"/>
                </a:cubicBezTo>
                <a:cubicBezTo>
                  <a:pt x="691" y="318"/>
                  <a:pt x="692" y="317"/>
                  <a:pt x="692" y="317"/>
                </a:cubicBezTo>
                <a:cubicBezTo>
                  <a:pt x="692" y="317"/>
                  <a:pt x="692" y="317"/>
                  <a:pt x="692" y="317"/>
                </a:cubicBezTo>
                <a:cubicBezTo>
                  <a:pt x="692" y="316"/>
                  <a:pt x="693" y="315"/>
                  <a:pt x="692" y="315"/>
                </a:cubicBezTo>
                <a:cubicBezTo>
                  <a:pt x="691" y="315"/>
                  <a:pt x="691" y="315"/>
                  <a:pt x="691" y="315"/>
                </a:cubicBezTo>
                <a:cubicBezTo>
                  <a:pt x="691" y="315"/>
                  <a:pt x="691" y="316"/>
                  <a:pt x="690" y="316"/>
                </a:cubicBezTo>
                <a:cubicBezTo>
                  <a:pt x="690" y="316"/>
                  <a:pt x="690" y="316"/>
                  <a:pt x="690" y="316"/>
                </a:cubicBezTo>
                <a:cubicBezTo>
                  <a:pt x="689" y="317"/>
                  <a:pt x="689" y="317"/>
                  <a:pt x="688" y="317"/>
                </a:cubicBezTo>
                <a:cubicBezTo>
                  <a:pt x="688" y="316"/>
                  <a:pt x="687" y="316"/>
                  <a:pt x="687" y="315"/>
                </a:cubicBezTo>
                <a:cubicBezTo>
                  <a:pt x="687" y="314"/>
                  <a:pt x="687" y="314"/>
                  <a:pt x="687" y="313"/>
                </a:cubicBezTo>
                <a:cubicBezTo>
                  <a:pt x="687" y="313"/>
                  <a:pt x="688" y="313"/>
                  <a:pt x="688" y="313"/>
                </a:cubicBezTo>
                <a:cubicBezTo>
                  <a:pt x="688" y="313"/>
                  <a:pt x="688" y="313"/>
                  <a:pt x="688" y="312"/>
                </a:cubicBezTo>
                <a:cubicBezTo>
                  <a:pt x="688" y="311"/>
                  <a:pt x="688" y="311"/>
                  <a:pt x="687" y="311"/>
                </a:cubicBezTo>
                <a:cubicBezTo>
                  <a:pt x="686" y="311"/>
                  <a:pt x="685" y="310"/>
                  <a:pt x="685" y="309"/>
                </a:cubicBezTo>
                <a:cubicBezTo>
                  <a:pt x="683" y="307"/>
                  <a:pt x="681" y="305"/>
                  <a:pt x="679" y="303"/>
                </a:cubicBezTo>
                <a:cubicBezTo>
                  <a:pt x="678" y="302"/>
                  <a:pt x="676" y="302"/>
                  <a:pt x="675" y="303"/>
                </a:cubicBezTo>
                <a:cubicBezTo>
                  <a:pt x="675" y="303"/>
                  <a:pt x="674" y="303"/>
                  <a:pt x="674" y="303"/>
                </a:cubicBezTo>
                <a:cubicBezTo>
                  <a:pt x="674" y="303"/>
                  <a:pt x="674" y="303"/>
                  <a:pt x="674" y="304"/>
                </a:cubicBezTo>
                <a:cubicBezTo>
                  <a:pt x="675" y="305"/>
                  <a:pt x="675" y="307"/>
                  <a:pt x="675" y="309"/>
                </a:cubicBezTo>
                <a:cubicBezTo>
                  <a:pt x="675" y="310"/>
                  <a:pt x="675" y="310"/>
                  <a:pt x="676" y="311"/>
                </a:cubicBezTo>
                <a:cubicBezTo>
                  <a:pt x="676" y="311"/>
                  <a:pt x="676" y="311"/>
                  <a:pt x="677" y="311"/>
                </a:cubicBezTo>
                <a:cubicBezTo>
                  <a:pt x="678" y="312"/>
                  <a:pt x="679" y="313"/>
                  <a:pt x="677" y="315"/>
                </a:cubicBezTo>
                <a:cubicBezTo>
                  <a:pt x="677" y="315"/>
                  <a:pt x="677" y="316"/>
                  <a:pt x="677" y="316"/>
                </a:cubicBezTo>
                <a:cubicBezTo>
                  <a:pt x="678" y="316"/>
                  <a:pt x="678" y="316"/>
                  <a:pt x="678" y="316"/>
                </a:cubicBezTo>
                <a:cubicBezTo>
                  <a:pt x="678" y="317"/>
                  <a:pt x="678" y="319"/>
                  <a:pt x="677" y="320"/>
                </a:cubicBezTo>
                <a:cubicBezTo>
                  <a:pt x="677" y="319"/>
                  <a:pt x="677" y="319"/>
                  <a:pt x="677" y="318"/>
                </a:cubicBezTo>
                <a:cubicBezTo>
                  <a:pt x="677" y="316"/>
                  <a:pt x="676" y="314"/>
                  <a:pt x="675" y="312"/>
                </a:cubicBezTo>
                <a:cubicBezTo>
                  <a:pt x="674" y="310"/>
                  <a:pt x="672" y="310"/>
                  <a:pt x="671" y="308"/>
                </a:cubicBezTo>
                <a:cubicBezTo>
                  <a:pt x="671" y="307"/>
                  <a:pt x="670" y="307"/>
                  <a:pt x="670" y="306"/>
                </a:cubicBezTo>
                <a:cubicBezTo>
                  <a:pt x="670" y="306"/>
                  <a:pt x="670" y="305"/>
                  <a:pt x="670" y="305"/>
                </a:cubicBezTo>
                <a:cubicBezTo>
                  <a:pt x="671" y="304"/>
                  <a:pt x="671" y="303"/>
                  <a:pt x="672" y="302"/>
                </a:cubicBezTo>
                <a:cubicBezTo>
                  <a:pt x="672" y="302"/>
                  <a:pt x="671" y="301"/>
                  <a:pt x="670" y="300"/>
                </a:cubicBezTo>
                <a:cubicBezTo>
                  <a:pt x="670" y="300"/>
                  <a:pt x="670" y="300"/>
                  <a:pt x="670" y="299"/>
                </a:cubicBezTo>
                <a:cubicBezTo>
                  <a:pt x="670" y="299"/>
                  <a:pt x="670" y="299"/>
                  <a:pt x="670" y="299"/>
                </a:cubicBezTo>
                <a:cubicBezTo>
                  <a:pt x="671" y="299"/>
                  <a:pt x="671" y="299"/>
                  <a:pt x="671" y="299"/>
                </a:cubicBezTo>
                <a:cubicBezTo>
                  <a:pt x="671" y="299"/>
                  <a:pt x="670" y="299"/>
                  <a:pt x="670" y="299"/>
                </a:cubicBezTo>
                <a:cubicBezTo>
                  <a:pt x="670" y="299"/>
                  <a:pt x="670" y="299"/>
                  <a:pt x="670" y="299"/>
                </a:cubicBezTo>
                <a:cubicBezTo>
                  <a:pt x="670" y="299"/>
                  <a:pt x="670" y="299"/>
                  <a:pt x="670" y="299"/>
                </a:cubicBezTo>
                <a:cubicBezTo>
                  <a:pt x="669" y="299"/>
                  <a:pt x="669" y="299"/>
                  <a:pt x="669" y="298"/>
                </a:cubicBezTo>
                <a:cubicBezTo>
                  <a:pt x="669" y="298"/>
                  <a:pt x="669" y="298"/>
                  <a:pt x="669" y="298"/>
                </a:cubicBezTo>
                <a:cubicBezTo>
                  <a:pt x="670" y="298"/>
                  <a:pt x="670" y="297"/>
                  <a:pt x="670" y="297"/>
                </a:cubicBezTo>
                <a:cubicBezTo>
                  <a:pt x="670" y="297"/>
                  <a:pt x="671" y="297"/>
                  <a:pt x="671" y="296"/>
                </a:cubicBezTo>
                <a:cubicBezTo>
                  <a:pt x="671" y="296"/>
                  <a:pt x="671" y="296"/>
                  <a:pt x="671" y="296"/>
                </a:cubicBezTo>
                <a:cubicBezTo>
                  <a:pt x="671" y="295"/>
                  <a:pt x="670" y="294"/>
                  <a:pt x="671" y="293"/>
                </a:cubicBezTo>
                <a:cubicBezTo>
                  <a:pt x="671" y="293"/>
                  <a:pt x="671" y="295"/>
                  <a:pt x="672" y="295"/>
                </a:cubicBezTo>
                <a:cubicBezTo>
                  <a:pt x="674" y="294"/>
                  <a:pt x="673" y="295"/>
                  <a:pt x="674" y="296"/>
                </a:cubicBezTo>
                <a:cubicBezTo>
                  <a:pt x="674" y="296"/>
                  <a:pt x="674" y="296"/>
                  <a:pt x="674" y="296"/>
                </a:cubicBezTo>
                <a:cubicBezTo>
                  <a:pt x="674" y="296"/>
                  <a:pt x="674" y="296"/>
                  <a:pt x="674" y="296"/>
                </a:cubicBezTo>
                <a:cubicBezTo>
                  <a:pt x="674" y="295"/>
                  <a:pt x="674" y="294"/>
                  <a:pt x="674" y="293"/>
                </a:cubicBezTo>
                <a:cubicBezTo>
                  <a:pt x="675" y="293"/>
                  <a:pt x="675" y="293"/>
                  <a:pt x="675" y="293"/>
                </a:cubicBezTo>
                <a:cubicBezTo>
                  <a:pt x="676" y="293"/>
                  <a:pt x="676" y="292"/>
                  <a:pt x="676" y="291"/>
                </a:cubicBezTo>
                <a:cubicBezTo>
                  <a:pt x="676" y="291"/>
                  <a:pt x="676" y="290"/>
                  <a:pt x="676" y="290"/>
                </a:cubicBezTo>
                <a:cubicBezTo>
                  <a:pt x="677" y="290"/>
                  <a:pt x="677" y="291"/>
                  <a:pt x="677" y="291"/>
                </a:cubicBezTo>
                <a:cubicBezTo>
                  <a:pt x="677" y="292"/>
                  <a:pt x="677" y="293"/>
                  <a:pt x="678" y="292"/>
                </a:cubicBezTo>
                <a:cubicBezTo>
                  <a:pt x="678" y="292"/>
                  <a:pt x="679" y="292"/>
                  <a:pt x="679" y="292"/>
                </a:cubicBezTo>
                <a:cubicBezTo>
                  <a:pt x="679" y="292"/>
                  <a:pt x="679" y="292"/>
                  <a:pt x="679" y="292"/>
                </a:cubicBezTo>
                <a:cubicBezTo>
                  <a:pt x="678" y="293"/>
                  <a:pt x="678" y="293"/>
                  <a:pt x="677" y="293"/>
                </a:cubicBezTo>
                <a:cubicBezTo>
                  <a:pt x="677" y="293"/>
                  <a:pt x="677" y="293"/>
                  <a:pt x="677" y="293"/>
                </a:cubicBezTo>
                <a:cubicBezTo>
                  <a:pt x="679" y="295"/>
                  <a:pt x="679" y="295"/>
                  <a:pt x="681" y="293"/>
                </a:cubicBezTo>
                <a:cubicBezTo>
                  <a:pt x="681" y="294"/>
                  <a:pt x="681" y="294"/>
                  <a:pt x="682" y="294"/>
                </a:cubicBezTo>
                <a:cubicBezTo>
                  <a:pt x="683" y="294"/>
                  <a:pt x="683" y="294"/>
                  <a:pt x="683" y="294"/>
                </a:cubicBezTo>
                <a:cubicBezTo>
                  <a:pt x="684" y="293"/>
                  <a:pt x="684" y="292"/>
                  <a:pt x="685" y="291"/>
                </a:cubicBezTo>
                <a:cubicBezTo>
                  <a:pt x="686" y="294"/>
                  <a:pt x="687" y="294"/>
                  <a:pt x="689" y="292"/>
                </a:cubicBezTo>
                <a:cubicBezTo>
                  <a:pt x="687" y="292"/>
                  <a:pt x="686" y="291"/>
                  <a:pt x="685" y="291"/>
                </a:cubicBezTo>
                <a:cubicBezTo>
                  <a:pt x="684" y="290"/>
                  <a:pt x="683" y="290"/>
                  <a:pt x="682" y="291"/>
                </a:cubicBezTo>
                <a:cubicBezTo>
                  <a:pt x="681" y="292"/>
                  <a:pt x="680" y="291"/>
                  <a:pt x="680" y="290"/>
                </a:cubicBezTo>
                <a:cubicBezTo>
                  <a:pt x="680" y="290"/>
                  <a:pt x="679" y="290"/>
                  <a:pt x="679" y="290"/>
                </a:cubicBezTo>
                <a:cubicBezTo>
                  <a:pt x="679" y="290"/>
                  <a:pt x="679" y="290"/>
                  <a:pt x="680" y="290"/>
                </a:cubicBezTo>
                <a:cubicBezTo>
                  <a:pt x="680" y="289"/>
                  <a:pt x="680" y="289"/>
                  <a:pt x="680" y="289"/>
                </a:cubicBezTo>
                <a:cubicBezTo>
                  <a:pt x="680" y="289"/>
                  <a:pt x="680" y="289"/>
                  <a:pt x="680" y="289"/>
                </a:cubicBezTo>
                <a:cubicBezTo>
                  <a:pt x="681" y="290"/>
                  <a:pt x="683" y="289"/>
                  <a:pt x="684" y="290"/>
                </a:cubicBezTo>
                <a:cubicBezTo>
                  <a:pt x="685" y="290"/>
                  <a:pt x="686" y="289"/>
                  <a:pt x="686" y="289"/>
                </a:cubicBezTo>
                <a:cubicBezTo>
                  <a:pt x="687" y="288"/>
                  <a:pt x="687" y="288"/>
                  <a:pt x="687" y="287"/>
                </a:cubicBezTo>
                <a:cubicBezTo>
                  <a:pt x="687" y="286"/>
                  <a:pt x="688" y="285"/>
                  <a:pt x="688" y="285"/>
                </a:cubicBezTo>
                <a:cubicBezTo>
                  <a:pt x="688" y="284"/>
                  <a:pt x="689" y="284"/>
                  <a:pt x="689" y="283"/>
                </a:cubicBezTo>
                <a:cubicBezTo>
                  <a:pt x="688" y="283"/>
                  <a:pt x="685" y="282"/>
                  <a:pt x="684" y="283"/>
                </a:cubicBezTo>
                <a:cubicBezTo>
                  <a:pt x="684" y="283"/>
                  <a:pt x="684" y="283"/>
                  <a:pt x="684" y="283"/>
                </a:cubicBezTo>
                <a:cubicBezTo>
                  <a:pt x="684" y="284"/>
                  <a:pt x="684" y="284"/>
                  <a:pt x="683" y="284"/>
                </a:cubicBezTo>
                <a:cubicBezTo>
                  <a:pt x="683" y="285"/>
                  <a:pt x="682" y="285"/>
                  <a:pt x="681" y="285"/>
                </a:cubicBezTo>
                <a:cubicBezTo>
                  <a:pt x="681" y="284"/>
                  <a:pt x="682" y="284"/>
                  <a:pt x="682" y="284"/>
                </a:cubicBezTo>
                <a:cubicBezTo>
                  <a:pt x="683" y="283"/>
                  <a:pt x="683" y="283"/>
                  <a:pt x="684" y="282"/>
                </a:cubicBezTo>
                <a:cubicBezTo>
                  <a:pt x="684" y="282"/>
                  <a:pt x="685" y="282"/>
                  <a:pt x="685" y="282"/>
                </a:cubicBezTo>
                <a:cubicBezTo>
                  <a:pt x="685" y="281"/>
                  <a:pt x="685" y="281"/>
                  <a:pt x="685" y="281"/>
                </a:cubicBezTo>
                <a:cubicBezTo>
                  <a:pt x="685" y="280"/>
                  <a:pt x="685" y="280"/>
                  <a:pt x="685" y="280"/>
                </a:cubicBezTo>
                <a:cubicBezTo>
                  <a:pt x="685" y="280"/>
                  <a:pt x="684" y="280"/>
                  <a:pt x="684" y="280"/>
                </a:cubicBezTo>
                <a:cubicBezTo>
                  <a:pt x="683" y="280"/>
                  <a:pt x="683" y="281"/>
                  <a:pt x="683" y="281"/>
                </a:cubicBezTo>
                <a:cubicBezTo>
                  <a:pt x="683" y="281"/>
                  <a:pt x="683" y="281"/>
                  <a:pt x="683" y="281"/>
                </a:cubicBezTo>
                <a:cubicBezTo>
                  <a:pt x="683" y="281"/>
                  <a:pt x="682" y="282"/>
                  <a:pt x="682" y="282"/>
                </a:cubicBezTo>
                <a:cubicBezTo>
                  <a:pt x="682" y="279"/>
                  <a:pt x="682" y="279"/>
                  <a:pt x="680" y="280"/>
                </a:cubicBezTo>
                <a:cubicBezTo>
                  <a:pt x="680" y="280"/>
                  <a:pt x="679" y="280"/>
                  <a:pt x="679" y="280"/>
                </a:cubicBezTo>
                <a:cubicBezTo>
                  <a:pt x="678" y="280"/>
                  <a:pt x="679" y="279"/>
                  <a:pt x="678" y="278"/>
                </a:cubicBezTo>
                <a:cubicBezTo>
                  <a:pt x="678" y="277"/>
                  <a:pt x="678" y="277"/>
                  <a:pt x="677" y="276"/>
                </a:cubicBezTo>
                <a:cubicBezTo>
                  <a:pt x="677" y="276"/>
                  <a:pt x="676" y="276"/>
                  <a:pt x="675" y="277"/>
                </a:cubicBezTo>
                <a:cubicBezTo>
                  <a:pt x="675" y="277"/>
                  <a:pt x="675" y="277"/>
                  <a:pt x="675" y="277"/>
                </a:cubicBezTo>
                <a:cubicBezTo>
                  <a:pt x="675" y="277"/>
                  <a:pt x="675" y="278"/>
                  <a:pt x="675" y="278"/>
                </a:cubicBezTo>
                <a:cubicBezTo>
                  <a:pt x="675" y="279"/>
                  <a:pt x="676" y="279"/>
                  <a:pt x="676" y="279"/>
                </a:cubicBezTo>
                <a:cubicBezTo>
                  <a:pt x="676" y="279"/>
                  <a:pt x="676" y="279"/>
                  <a:pt x="676" y="279"/>
                </a:cubicBezTo>
                <a:cubicBezTo>
                  <a:pt x="675" y="280"/>
                  <a:pt x="675" y="281"/>
                  <a:pt x="675" y="281"/>
                </a:cubicBezTo>
                <a:cubicBezTo>
                  <a:pt x="675" y="281"/>
                  <a:pt x="675" y="281"/>
                  <a:pt x="675" y="280"/>
                </a:cubicBezTo>
                <a:cubicBezTo>
                  <a:pt x="675" y="280"/>
                  <a:pt x="675" y="280"/>
                  <a:pt x="675" y="280"/>
                </a:cubicBezTo>
                <a:cubicBezTo>
                  <a:pt x="675" y="279"/>
                  <a:pt x="674" y="278"/>
                  <a:pt x="673" y="278"/>
                </a:cubicBezTo>
                <a:cubicBezTo>
                  <a:pt x="673" y="278"/>
                  <a:pt x="673" y="278"/>
                  <a:pt x="673" y="278"/>
                </a:cubicBezTo>
                <a:cubicBezTo>
                  <a:pt x="673" y="280"/>
                  <a:pt x="673" y="281"/>
                  <a:pt x="674" y="283"/>
                </a:cubicBezTo>
                <a:cubicBezTo>
                  <a:pt x="674" y="284"/>
                  <a:pt x="674" y="285"/>
                  <a:pt x="674" y="285"/>
                </a:cubicBezTo>
                <a:cubicBezTo>
                  <a:pt x="673" y="285"/>
                  <a:pt x="673" y="285"/>
                  <a:pt x="673" y="286"/>
                </a:cubicBezTo>
                <a:cubicBezTo>
                  <a:pt x="672" y="284"/>
                  <a:pt x="673" y="282"/>
                  <a:pt x="672" y="280"/>
                </a:cubicBezTo>
                <a:cubicBezTo>
                  <a:pt x="672" y="280"/>
                  <a:pt x="672" y="280"/>
                  <a:pt x="672" y="280"/>
                </a:cubicBezTo>
                <a:cubicBezTo>
                  <a:pt x="672" y="279"/>
                  <a:pt x="672" y="278"/>
                  <a:pt x="672" y="277"/>
                </a:cubicBezTo>
                <a:cubicBezTo>
                  <a:pt x="672" y="276"/>
                  <a:pt x="671" y="276"/>
                  <a:pt x="670" y="276"/>
                </a:cubicBezTo>
                <a:cubicBezTo>
                  <a:pt x="670" y="276"/>
                  <a:pt x="670" y="276"/>
                  <a:pt x="670" y="276"/>
                </a:cubicBezTo>
                <a:cubicBezTo>
                  <a:pt x="670" y="276"/>
                  <a:pt x="670" y="276"/>
                  <a:pt x="670" y="277"/>
                </a:cubicBezTo>
                <a:cubicBezTo>
                  <a:pt x="669" y="277"/>
                  <a:pt x="669" y="277"/>
                  <a:pt x="669" y="277"/>
                </a:cubicBezTo>
                <a:cubicBezTo>
                  <a:pt x="669" y="277"/>
                  <a:pt x="668" y="277"/>
                  <a:pt x="668" y="277"/>
                </a:cubicBezTo>
                <a:cubicBezTo>
                  <a:pt x="668" y="278"/>
                  <a:pt x="668" y="278"/>
                  <a:pt x="668" y="278"/>
                </a:cubicBezTo>
                <a:cubicBezTo>
                  <a:pt x="667" y="278"/>
                  <a:pt x="667" y="278"/>
                  <a:pt x="667" y="277"/>
                </a:cubicBezTo>
                <a:cubicBezTo>
                  <a:pt x="666" y="276"/>
                  <a:pt x="664" y="276"/>
                  <a:pt x="664" y="275"/>
                </a:cubicBezTo>
                <a:cubicBezTo>
                  <a:pt x="663" y="274"/>
                  <a:pt x="663" y="273"/>
                  <a:pt x="662" y="273"/>
                </a:cubicBezTo>
                <a:cubicBezTo>
                  <a:pt x="661" y="272"/>
                  <a:pt x="659" y="272"/>
                  <a:pt x="658" y="270"/>
                </a:cubicBezTo>
                <a:cubicBezTo>
                  <a:pt x="658" y="270"/>
                  <a:pt x="658" y="270"/>
                  <a:pt x="658" y="270"/>
                </a:cubicBezTo>
                <a:cubicBezTo>
                  <a:pt x="658" y="270"/>
                  <a:pt x="658" y="270"/>
                  <a:pt x="658" y="270"/>
                </a:cubicBezTo>
                <a:cubicBezTo>
                  <a:pt x="657" y="271"/>
                  <a:pt x="657" y="272"/>
                  <a:pt x="656" y="273"/>
                </a:cubicBezTo>
                <a:cubicBezTo>
                  <a:pt x="656" y="273"/>
                  <a:pt x="656" y="273"/>
                  <a:pt x="656" y="273"/>
                </a:cubicBezTo>
                <a:cubicBezTo>
                  <a:pt x="655" y="273"/>
                  <a:pt x="655" y="274"/>
                  <a:pt x="655" y="274"/>
                </a:cubicBezTo>
                <a:cubicBezTo>
                  <a:pt x="654" y="274"/>
                  <a:pt x="655" y="273"/>
                  <a:pt x="654" y="273"/>
                </a:cubicBezTo>
                <a:cubicBezTo>
                  <a:pt x="653" y="274"/>
                  <a:pt x="653" y="273"/>
                  <a:pt x="652" y="273"/>
                </a:cubicBezTo>
                <a:cubicBezTo>
                  <a:pt x="652" y="273"/>
                  <a:pt x="652" y="273"/>
                  <a:pt x="652" y="273"/>
                </a:cubicBezTo>
                <a:cubicBezTo>
                  <a:pt x="652" y="273"/>
                  <a:pt x="652" y="273"/>
                  <a:pt x="652" y="273"/>
                </a:cubicBezTo>
                <a:cubicBezTo>
                  <a:pt x="652" y="275"/>
                  <a:pt x="651" y="277"/>
                  <a:pt x="651" y="279"/>
                </a:cubicBezTo>
                <a:cubicBezTo>
                  <a:pt x="651" y="279"/>
                  <a:pt x="652" y="280"/>
                  <a:pt x="652" y="280"/>
                </a:cubicBezTo>
                <a:cubicBezTo>
                  <a:pt x="651" y="282"/>
                  <a:pt x="652" y="283"/>
                  <a:pt x="653" y="284"/>
                </a:cubicBezTo>
                <a:cubicBezTo>
                  <a:pt x="653" y="284"/>
                  <a:pt x="653" y="285"/>
                  <a:pt x="652" y="286"/>
                </a:cubicBezTo>
                <a:cubicBezTo>
                  <a:pt x="652" y="286"/>
                  <a:pt x="652" y="286"/>
                  <a:pt x="652" y="286"/>
                </a:cubicBezTo>
                <a:cubicBezTo>
                  <a:pt x="652" y="286"/>
                  <a:pt x="652" y="286"/>
                  <a:pt x="652" y="286"/>
                </a:cubicBezTo>
                <a:cubicBezTo>
                  <a:pt x="651" y="287"/>
                  <a:pt x="650" y="288"/>
                  <a:pt x="651" y="289"/>
                </a:cubicBezTo>
                <a:cubicBezTo>
                  <a:pt x="652" y="289"/>
                  <a:pt x="651" y="290"/>
                  <a:pt x="651" y="290"/>
                </a:cubicBezTo>
                <a:cubicBezTo>
                  <a:pt x="651" y="290"/>
                  <a:pt x="651" y="290"/>
                  <a:pt x="651" y="290"/>
                </a:cubicBezTo>
                <a:cubicBezTo>
                  <a:pt x="650" y="291"/>
                  <a:pt x="649" y="290"/>
                  <a:pt x="649" y="290"/>
                </a:cubicBezTo>
                <a:cubicBezTo>
                  <a:pt x="649" y="289"/>
                  <a:pt x="647" y="289"/>
                  <a:pt x="647" y="288"/>
                </a:cubicBezTo>
                <a:cubicBezTo>
                  <a:pt x="647" y="288"/>
                  <a:pt x="646" y="287"/>
                  <a:pt x="646" y="287"/>
                </a:cubicBezTo>
                <a:cubicBezTo>
                  <a:pt x="645" y="288"/>
                  <a:pt x="645" y="288"/>
                  <a:pt x="646" y="289"/>
                </a:cubicBezTo>
                <a:cubicBezTo>
                  <a:pt x="647" y="290"/>
                  <a:pt x="648" y="291"/>
                  <a:pt x="650" y="291"/>
                </a:cubicBezTo>
                <a:cubicBezTo>
                  <a:pt x="650" y="292"/>
                  <a:pt x="650" y="292"/>
                  <a:pt x="651" y="292"/>
                </a:cubicBezTo>
                <a:cubicBezTo>
                  <a:pt x="651" y="292"/>
                  <a:pt x="652" y="292"/>
                  <a:pt x="652" y="293"/>
                </a:cubicBezTo>
                <a:cubicBezTo>
                  <a:pt x="652" y="293"/>
                  <a:pt x="652" y="293"/>
                  <a:pt x="652" y="293"/>
                </a:cubicBezTo>
                <a:cubicBezTo>
                  <a:pt x="651" y="293"/>
                  <a:pt x="651" y="294"/>
                  <a:pt x="652" y="294"/>
                </a:cubicBezTo>
                <a:cubicBezTo>
                  <a:pt x="652" y="294"/>
                  <a:pt x="652" y="295"/>
                  <a:pt x="653" y="294"/>
                </a:cubicBezTo>
                <a:cubicBezTo>
                  <a:pt x="653" y="294"/>
                  <a:pt x="653" y="294"/>
                  <a:pt x="653" y="294"/>
                </a:cubicBezTo>
                <a:cubicBezTo>
                  <a:pt x="653" y="294"/>
                  <a:pt x="652" y="294"/>
                  <a:pt x="652" y="293"/>
                </a:cubicBezTo>
                <a:cubicBezTo>
                  <a:pt x="654" y="294"/>
                  <a:pt x="656" y="293"/>
                  <a:pt x="657" y="295"/>
                </a:cubicBezTo>
                <a:cubicBezTo>
                  <a:pt x="656" y="296"/>
                  <a:pt x="656" y="295"/>
                  <a:pt x="655" y="295"/>
                </a:cubicBezTo>
                <a:cubicBezTo>
                  <a:pt x="655" y="295"/>
                  <a:pt x="654" y="295"/>
                  <a:pt x="654" y="295"/>
                </a:cubicBezTo>
                <a:cubicBezTo>
                  <a:pt x="652" y="296"/>
                  <a:pt x="650" y="294"/>
                  <a:pt x="649" y="293"/>
                </a:cubicBezTo>
                <a:cubicBezTo>
                  <a:pt x="649" y="293"/>
                  <a:pt x="649" y="293"/>
                  <a:pt x="649" y="293"/>
                </a:cubicBezTo>
                <a:cubicBezTo>
                  <a:pt x="648" y="293"/>
                  <a:pt x="648" y="293"/>
                  <a:pt x="647" y="293"/>
                </a:cubicBezTo>
                <a:cubicBezTo>
                  <a:pt x="645" y="292"/>
                  <a:pt x="643" y="291"/>
                  <a:pt x="641" y="290"/>
                </a:cubicBezTo>
                <a:cubicBezTo>
                  <a:pt x="639" y="289"/>
                  <a:pt x="638" y="289"/>
                  <a:pt x="637" y="290"/>
                </a:cubicBezTo>
                <a:cubicBezTo>
                  <a:pt x="636" y="290"/>
                  <a:pt x="635" y="290"/>
                  <a:pt x="634" y="290"/>
                </a:cubicBezTo>
                <a:cubicBezTo>
                  <a:pt x="633" y="289"/>
                  <a:pt x="631" y="289"/>
                  <a:pt x="629" y="289"/>
                </a:cubicBezTo>
                <a:cubicBezTo>
                  <a:pt x="628" y="288"/>
                  <a:pt x="628" y="289"/>
                  <a:pt x="627" y="288"/>
                </a:cubicBezTo>
                <a:cubicBezTo>
                  <a:pt x="627" y="288"/>
                  <a:pt x="628" y="288"/>
                  <a:pt x="628" y="288"/>
                </a:cubicBezTo>
                <a:cubicBezTo>
                  <a:pt x="628" y="287"/>
                  <a:pt x="629" y="288"/>
                  <a:pt x="629" y="288"/>
                </a:cubicBezTo>
                <a:cubicBezTo>
                  <a:pt x="629" y="288"/>
                  <a:pt x="630" y="289"/>
                  <a:pt x="630" y="288"/>
                </a:cubicBezTo>
                <a:cubicBezTo>
                  <a:pt x="630" y="288"/>
                  <a:pt x="630" y="288"/>
                  <a:pt x="630" y="288"/>
                </a:cubicBezTo>
                <a:cubicBezTo>
                  <a:pt x="631" y="287"/>
                  <a:pt x="631" y="285"/>
                  <a:pt x="629" y="285"/>
                </a:cubicBezTo>
                <a:cubicBezTo>
                  <a:pt x="629" y="285"/>
                  <a:pt x="628" y="285"/>
                  <a:pt x="628" y="285"/>
                </a:cubicBezTo>
                <a:cubicBezTo>
                  <a:pt x="627" y="285"/>
                  <a:pt x="626" y="284"/>
                  <a:pt x="626" y="284"/>
                </a:cubicBezTo>
                <a:cubicBezTo>
                  <a:pt x="625" y="284"/>
                  <a:pt x="625" y="285"/>
                  <a:pt x="625" y="285"/>
                </a:cubicBezTo>
                <a:cubicBezTo>
                  <a:pt x="625" y="286"/>
                  <a:pt x="626" y="286"/>
                  <a:pt x="626" y="287"/>
                </a:cubicBezTo>
                <a:cubicBezTo>
                  <a:pt x="626" y="287"/>
                  <a:pt x="626" y="287"/>
                  <a:pt x="626" y="287"/>
                </a:cubicBezTo>
                <a:cubicBezTo>
                  <a:pt x="624" y="287"/>
                  <a:pt x="623" y="287"/>
                  <a:pt x="621" y="286"/>
                </a:cubicBezTo>
                <a:cubicBezTo>
                  <a:pt x="619" y="285"/>
                  <a:pt x="617" y="283"/>
                  <a:pt x="618" y="280"/>
                </a:cubicBezTo>
                <a:cubicBezTo>
                  <a:pt x="618" y="279"/>
                  <a:pt x="618" y="279"/>
                  <a:pt x="618" y="278"/>
                </a:cubicBezTo>
                <a:cubicBezTo>
                  <a:pt x="618" y="278"/>
                  <a:pt x="619" y="278"/>
                  <a:pt x="619" y="278"/>
                </a:cubicBezTo>
                <a:cubicBezTo>
                  <a:pt x="619" y="278"/>
                  <a:pt x="620" y="278"/>
                  <a:pt x="620" y="278"/>
                </a:cubicBezTo>
                <a:cubicBezTo>
                  <a:pt x="620" y="278"/>
                  <a:pt x="621" y="278"/>
                  <a:pt x="621" y="278"/>
                </a:cubicBezTo>
                <a:cubicBezTo>
                  <a:pt x="621" y="277"/>
                  <a:pt x="620" y="276"/>
                  <a:pt x="619" y="276"/>
                </a:cubicBezTo>
                <a:cubicBezTo>
                  <a:pt x="619" y="275"/>
                  <a:pt x="618" y="275"/>
                  <a:pt x="618" y="275"/>
                </a:cubicBezTo>
                <a:cubicBezTo>
                  <a:pt x="616" y="275"/>
                  <a:pt x="614" y="275"/>
                  <a:pt x="612" y="275"/>
                </a:cubicBezTo>
                <a:cubicBezTo>
                  <a:pt x="611" y="275"/>
                  <a:pt x="610" y="275"/>
                  <a:pt x="609" y="275"/>
                </a:cubicBezTo>
                <a:cubicBezTo>
                  <a:pt x="608" y="274"/>
                  <a:pt x="607" y="273"/>
                  <a:pt x="605" y="273"/>
                </a:cubicBezTo>
                <a:cubicBezTo>
                  <a:pt x="603" y="273"/>
                  <a:pt x="602" y="273"/>
                  <a:pt x="600" y="272"/>
                </a:cubicBezTo>
                <a:cubicBezTo>
                  <a:pt x="598" y="271"/>
                  <a:pt x="597" y="272"/>
                  <a:pt x="596" y="273"/>
                </a:cubicBezTo>
                <a:cubicBezTo>
                  <a:pt x="595" y="273"/>
                  <a:pt x="595" y="273"/>
                  <a:pt x="595" y="273"/>
                </a:cubicBezTo>
                <a:cubicBezTo>
                  <a:pt x="595" y="274"/>
                  <a:pt x="594" y="274"/>
                  <a:pt x="594" y="274"/>
                </a:cubicBezTo>
                <a:cubicBezTo>
                  <a:pt x="594" y="275"/>
                  <a:pt x="593" y="275"/>
                  <a:pt x="593" y="275"/>
                </a:cubicBezTo>
                <a:cubicBezTo>
                  <a:pt x="591" y="274"/>
                  <a:pt x="589" y="275"/>
                  <a:pt x="587" y="276"/>
                </a:cubicBezTo>
                <a:cubicBezTo>
                  <a:pt x="586" y="276"/>
                  <a:pt x="586" y="276"/>
                  <a:pt x="586" y="276"/>
                </a:cubicBezTo>
                <a:cubicBezTo>
                  <a:pt x="585" y="277"/>
                  <a:pt x="585" y="278"/>
                  <a:pt x="585" y="279"/>
                </a:cubicBezTo>
                <a:cubicBezTo>
                  <a:pt x="586" y="280"/>
                  <a:pt x="587" y="280"/>
                  <a:pt x="587" y="280"/>
                </a:cubicBezTo>
                <a:cubicBezTo>
                  <a:pt x="588" y="281"/>
                  <a:pt x="588" y="281"/>
                  <a:pt x="589" y="281"/>
                </a:cubicBezTo>
                <a:cubicBezTo>
                  <a:pt x="588" y="281"/>
                  <a:pt x="588" y="281"/>
                  <a:pt x="587" y="281"/>
                </a:cubicBezTo>
                <a:cubicBezTo>
                  <a:pt x="587" y="281"/>
                  <a:pt x="586" y="281"/>
                  <a:pt x="586" y="282"/>
                </a:cubicBezTo>
                <a:cubicBezTo>
                  <a:pt x="585" y="282"/>
                  <a:pt x="585" y="284"/>
                  <a:pt x="585" y="285"/>
                </a:cubicBezTo>
                <a:cubicBezTo>
                  <a:pt x="584" y="285"/>
                  <a:pt x="584" y="284"/>
                  <a:pt x="584" y="284"/>
                </a:cubicBezTo>
                <a:cubicBezTo>
                  <a:pt x="583" y="283"/>
                  <a:pt x="583" y="284"/>
                  <a:pt x="582" y="284"/>
                </a:cubicBezTo>
                <a:cubicBezTo>
                  <a:pt x="581" y="284"/>
                  <a:pt x="581" y="283"/>
                  <a:pt x="582" y="283"/>
                </a:cubicBezTo>
                <a:cubicBezTo>
                  <a:pt x="582" y="283"/>
                  <a:pt x="582" y="283"/>
                  <a:pt x="583" y="283"/>
                </a:cubicBezTo>
                <a:cubicBezTo>
                  <a:pt x="583" y="283"/>
                  <a:pt x="584" y="283"/>
                  <a:pt x="584" y="283"/>
                </a:cubicBezTo>
                <a:cubicBezTo>
                  <a:pt x="584" y="282"/>
                  <a:pt x="585" y="282"/>
                  <a:pt x="585" y="282"/>
                </a:cubicBezTo>
                <a:cubicBezTo>
                  <a:pt x="585" y="281"/>
                  <a:pt x="585" y="280"/>
                  <a:pt x="584" y="280"/>
                </a:cubicBezTo>
                <a:cubicBezTo>
                  <a:pt x="583" y="280"/>
                  <a:pt x="583" y="279"/>
                  <a:pt x="583" y="278"/>
                </a:cubicBezTo>
                <a:cubicBezTo>
                  <a:pt x="582" y="277"/>
                  <a:pt x="584" y="276"/>
                  <a:pt x="584" y="274"/>
                </a:cubicBezTo>
                <a:cubicBezTo>
                  <a:pt x="584" y="272"/>
                  <a:pt x="583" y="270"/>
                  <a:pt x="582" y="268"/>
                </a:cubicBezTo>
                <a:cubicBezTo>
                  <a:pt x="582" y="267"/>
                  <a:pt x="581" y="266"/>
                  <a:pt x="580" y="267"/>
                </a:cubicBezTo>
                <a:cubicBezTo>
                  <a:pt x="580" y="267"/>
                  <a:pt x="580" y="267"/>
                  <a:pt x="580" y="267"/>
                </a:cubicBezTo>
                <a:cubicBezTo>
                  <a:pt x="580" y="267"/>
                  <a:pt x="580" y="268"/>
                  <a:pt x="581" y="268"/>
                </a:cubicBezTo>
                <a:cubicBezTo>
                  <a:pt x="581" y="269"/>
                  <a:pt x="581" y="270"/>
                  <a:pt x="580" y="271"/>
                </a:cubicBezTo>
                <a:cubicBezTo>
                  <a:pt x="580" y="271"/>
                  <a:pt x="580" y="271"/>
                  <a:pt x="579" y="272"/>
                </a:cubicBezTo>
                <a:cubicBezTo>
                  <a:pt x="577" y="272"/>
                  <a:pt x="576" y="271"/>
                  <a:pt x="574" y="271"/>
                </a:cubicBezTo>
                <a:cubicBezTo>
                  <a:pt x="571" y="271"/>
                  <a:pt x="570" y="269"/>
                  <a:pt x="569" y="267"/>
                </a:cubicBezTo>
                <a:cubicBezTo>
                  <a:pt x="569" y="266"/>
                  <a:pt x="569" y="266"/>
                  <a:pt x="569" y="265"/>
                </a:cubicBezTo>
                <a:cubicBezTo>
                  <a:pt x="569" y="265"/>
                  <a:pt x="569" y="265"/>
                  <a:pt x="570" y="265"/>
                </a:cubicBezTo>
                <a:cubicBezTo>
                  <a:pt x="570" y="265"/>
                  <a:pt x="570" y="265"/>
                  <a:pt x="570" y="265"/>
                </a:cubicBezTo>
                <a:cubicBezTo>
                  <a:pt x="571" y="265"/>
                  <a:pt x="571" y="264"/>
                  <a:pt x="571" y="264"/>
                </a:cubicBezTo>
                <a:cubicBezTo>
                  <a:pt x="571" y="264"/>
                  <a:pt x="571" y="264"/>
                  <a:pt x="571" y="264"/>
                </a:cubicBezTo>
                <a:cubicBezTo>
                  <a:pt x="571" y="264"/>
                  <a:pt x="570" y="264"/>
                  <a:pt x="570" y="264"/>
                </a:cubicBezTo>
                <a:cubicBezTo>
                  <a:pt x="569" y="264"/>
                  <a:pt x="569" y="264"/>
                  <a:pt x="568" y="265"/>
                </a:cubicBezTo>
                <a:cubicBezTo>
                  <a:pt x="568" y="265"/>
                  <a:pt x="568" y="265"/>
                  <a:pt x="568" y="265"/>
                </a:cubicBezTo>
                <a:cubicBezTo>
                  <a:pt x="568" y="265"/>
                  <a:pt x="568" y="266"/>
                  <a:pt x="568" y="266"/>
                </a:cubicBezTo>
                <a:cubicBezTo>
                  <a:pt x="568" y="266"/>
                  <a:pt x="568" y="267"/>
                  <a:pt x="567" y="267"/>
                </a:cubicBezTo>
                <a:cubicBezTo>
                  <a:pt x="567" y="267"/>
                  <a:pt x="567" y="267"/>
                  <a:pt x="566" y="266"/>
                </a:cubicBezTo>
                <a:cubicBezTo>
                  <a:pt x="566" y="265"/>
                  <a:pt x="565" y="265"/>
                  <a:pt x="564" y="265"/>
                </a:cubicBezTo>
                <a:cubicBezTo>
                  <a:pt x="563" y="264"/>
                  <a:pt x="561" y="264"/>
                  <a:pt x="560" y="265"/>
                </a:cubicBezTo>
                <a:cubicBezTo>
                  <a:pt x="560" y="265"/>
                  <a:pt x="560" y="265"/>
                  <a:pt x="560" y="265"/>
                </a:cubicBezTo>
                <a:cubicBezTo>
                  <a:pt x="560" y="267"/>
                  <a:pt x="559" y="268"/>
                  <a:pt x="558" y="270"/>
                </a:cubicBezTo>
                <a:cubicBezTo>
                  <a:pt x="557" y="271"/>
                  <a:pt x="558" y="272"/>
                  <a:pt x="559" y="272"/>
                </a:cubicBezTo>
                <a:cubicBezTo>
                  <a:pt x="561" y="272"/>
                  <a:pt x="562" y="272"/>
                  <a:pt x="564" y="271"/>
                </a:cubicBezTo>
                <a:cubicBezTo>
                  <a:pt x="564" y="271"/>
                  <a:pt x="564" y="271"/>
                  <a:pt x="565" y="271"/>
                </a:cubicBezTo>
                <a:cubicBezTo>
                  <a:pt x="565" y="271"/>
                  <a:pt x="565" y="270"/>
                  <a:pt x="565" y="270"/>
                </a:cubicBezTo>
                <a:cubicBezTo>
                  <a:pt x="565" y="270"/>
                  <a:pt x="565" y="270"/>
                  <a:pt x="566" y="270"/>
                </a:cubicBezTo>
                <a:cubicBezTo>
                  <a:pt x="566" y="271"/>
                  <a:pt x="567" y="271"/>
                  <a:pt x="567" y="272"/>
                </a:cubicBezTo>
                <a:cubicBezTo>
                  <a:pt x="566" y="272"/>
                  <a:pt x="566" y="272"/>
                  <a:pt x="566" y="273"/>
                </a:cubicBezTo>
                <a:cubicBezTo>
                  <a:pt x="566" y="273"/>
                  <a:pt x="566" y="273"/>
                  <a:pt x="566" y="273"/>
                </a:cubicBezTo>
                <a:cubicBezTo>
                  <a:pt x="566" y="273"/>
                  <a:pt x="565" y="273"/>
                  <a:pt x="565" y="273"/>
                </a:cubicBezTo>
                <a:cubicBezTo>
                  <a:pt x="564" y="273"/>
                  <a:pt x="563" y="275"/>
                  <a:pt x="562" y="276"/>
                </a:cubicBezTo>
                <a:cubicBezTo>
                  <a:pt x="561" y="277"/>
                  <a:pt x="561" y="278"/>
                  <a:pt x="560" y="278"/>
                </a:cubicBezTo>
                <a:cubicBezTo>
                  <a:pt x="559" y="278"/>
                  <a:pt x="558" y="278"/>
                  <a:pt x="557" y="277"/>
                </a:cubicBezTo>
                <a:cubicBezTo>
                  <a:pt x="557" y="277"/>
                  <a:pt x="556" y="276"/>
                  <a:pt x="556" y="276"/>
                </a:cubicBezTo>
                <a:cubicBezTo>
                  <a:pt x="556" y="276"/>
                  <a:pt x="556" y="276"/>
                  <a:pt x="556" y="276"/>
                </a:cubicBezTo>
                <a:cubicBezTo>
                  <a:pt x="555" y="277"/>
                  <a:pt x="556" y="278"/>
                  <a:pt x="556" y="279"/>
                </a:cubicBezTo>
                <a:cubicBezTo>
                  <a:pt x="555" y="279"/>
                  <a:pt x="555" y="280"/>
                  <a:pt x="554" y="280"/>
                </a:cubicBezTo>
                <a:cubicBezTo>
                  <a:pt x="552" y="281"/>
                  <a:pt x="551" y="281"/>
                  <a:pt x="549" y="282"/>
                </a:cubicBezTo>
                <a:cubicBezTo>
                  <a:pt x="549" y="282"/>
                  <a:pt x="549" y="282"/>
                  <a:pt x="549" y="282"/>
                </a:cubicBezTo>
                <a:cubicBezTo>
                  <a:pt x="549" y="282"/>
                  <a:pt x="549" y="282"/>
                  <a:pt x="549" y="282"/>
                </a:cubicBezTo>
                <a:cubicBezTo>
                  <a:pt x="549" y="282"/>
                  <a:pt x="549" y="282"/>
                  <a:pt x="549" y="282"/>
                </a:cubicBezTo>
                <a:cubicBezTo>
                  <a:pt x="549" y="282"/>
                  <a:pt x="549" y="282"/>
                  <a:pt x="549" y="282"/>
                </a:cubicBezTo>
                <a:cubicBezTo>
                  <a:pt x="549" y="283"/>
                  <a:pt x="550" y="283"/>
                  <a:pt x="550" y="283"/>
                </a:cubicBezTo>
                <a:cubicBezTo>
                  <a:pt x="550" y="283"/>
                  <a:pt x="550" y="283"/>
                  <a:pt x="550" y="283"/>
                </a:cubicBezTo>
                <a:cubicBezTo>
                  <a:pt x="550" y="283"/>
                  <a:pt x="550" y="283"/>
                  <a:pt x="550" y="284"/>
                </a:cubicBezTo>
                <a:cubicBezTo>
                  <a:pt x="549" y="284"/>
                  <a:pt x="548" y="283"/>
                  <a:pt x="547" y="284"/>
                </a:cubicBezTo>
                <a:cubicBezTo>
                  <a:pt x="547" y="284"/>
                  <a:pt x="547" y="284"/>
                  <a:pt x="547" y="284"/>
                </a:cubicBezTo>
                <a:cubicBezTo>
                  <a:pt x="547" y="284"/>
                  <a:pt x="547" y="284"/>
                  <a:pt x="547" y="284"/>
                </a:cubicBezTo>
                <a:cubicBezTo>
                  <a:pt x="546" y="285"/>
                  <a:pt x="546" y="285"/>
                  <a:pt x="545" y="285"/>
                </a:cubicBezTo>
                <a:cubicBezTo>
                  <a:pt x="544" y="285"/>
                  <a:pt x="542" y="284"/>
                  <a:pt x="541" y="285"/>
                </a:cubicBezTo>
                <a:cubicBezTo>
                  <a:pt x="539" y="286"/>
                  <a:pt x="538" y="286"/>
                  <a:pt x="537" y="284"/>
                </a:cubicBezTo>
                <a:cubicBezTo>
                  <a:pt x="536" y="284"/>
                  <a:pt x="536" y="284"/>
                  <a:pt x="536" y="284"/>
                </a:cubicBezTo>
                <a:cubicBezTo>
                  <a:pt x="536" y="284"/>
                  <a:pt x="536" y="285"/>
                  <a:pt x="536" y="285"/>
                </a:cubicBezTo>
                <a:cubicBezTo>
                  <a:pt x="534" y="287"/>
                  <a:pt x="535" y="290"/>
                  <a:pt x="538" y="291"/>
                </a:cubicBezTo>
                <a:cubicBezTo>
                  <a:pt x="539" y="291"/>
                  <a:pt x="539" y="291"/>
                  <a:pt x="539" y="292"/>
                </a:cubicBezTo>
                <a:cubicBezTo>
                  <a:pt x="538" y="292"/>
                  <a:pt x="537" y="291"/>
                  <a:pt x="536" y="291"/>
                </a:cubicBezTo>
                <a:cubicBezTo>
                  <a:pt x="535" y="290"/>
                  <a:pt x="534" y="290"/>
                  <a:pt x="534" y="291"/>
                </a:cubicBezTo>
                <a:cubicBezTo>
                  <a:pt x="534" y="291"/>
                  <a:pt x="533" y="291"/>
                  <a:pt x="533" y="291"/>
                </a:cubicBezTo>
                <a:cubicBezTo>
                  <a:pt x="533" y="292"/>
                  <a:pt x="532" y="293"/>
                  <a:pt x="532" y="293"/>
                </a:cubicBezTo>
                <a:cubicBezTo>
                  <a:pt x="531" y="294"/>
                  <a:pt x="530" y="294"/>
                  <a:pt x="529" y="294"/>
                </a:cubicBezTo>
                <a:cubicBezTo>
                  <a:pt x="529" y="294"/>
                  <a:pt x="528" y="294"/>
                  <a:pt x="528" y="294"/>
                </a:cubicBezTo>
                <a:cubicBezTo>
                  <a:pt x="528" y="294"/>
                  <a:pt x="528" y="294"/>
                  <a:pt x="528" y="295"/>
                </a:cubicBezTo>
                <a:cubicBezTo>
                  <a:pt x="527" y="296"/>
                  <a:pt x="525" y="297"/>
                  <a:pt x="525" y="299"/>
                </a:cubicBezTo>
                <a:cubicBezTo>
                  <a:pt x="525" y="297"/>
                  <a:pt x="524" y="298"/>
                  <a:pt x="523" y="298"/>
                </a:cubicBezTo>
                <a:cubicBezTo>
                  <a:pt x="523" y="298"/>
                  <a:pt x="523" y="298"/>
                  <a:pt x="522" y="299"/>
                </a:cubicBezTo>
                <a:cubicBezTo>
                  <a:pt x="522" y="299"/>
                  <a:pt x="522" y="299"/>
                  <a:pt x="522" y="299"/>
                </a:cubicBezTo>
                <a:cubicBezTo>
                  <a:pt x="522" y="299"/>
                  <a:pt x="523" y="299"/>
                  <a:pt x="523" y="299"/>
                </a:cubicBezTo>
                <a:cubicBezTo>
                  <a:pt x="523" y="299"/>
                  <a:pt x="523" y="299"/>
                  <a:pt x="523" y="299"/>
                </a:cubicBezTo>
                <a:cubicBezTo>
                  <a:pt x="523" y="299"/>
                  <a:pt x="524" y="299"/>
                  <a:pt x="524" y="299"/>
                </a:cubicBezTo>
                <a:cubicBezTo>
                  <a:pt x="524" y="299"/>
                  <a:pt x="524" y="299"/>
                  <a:pt x="524" y="299"/>
                </a:cubicBezTo>
                <a:cubicBezTo>
                  <a:pt x="524" y="299"/>
                  <a:pt x="524" y="300"/>
                  <a:pt x="524" y="300"/>
                </a:cubicBezTo>
                <a:cubicBezTo>
                  <a:pt x="523" y="300"/>
                  <a:pt x="523" y="300"/>
                  <a:pt x="522" y="300"/>
                </a:cubicBezTo>
                <a:cubicBezTo>
                  <a:pt x="521" y="300"/>
                  <a:pt x="521" y="299"/>
                  <a:pt x="520" y="299"/>
                </a:cubicBezTo>
                <a:cubicBezTo>
                  <a:pt x="520" y="299"/>
                  <a:pt x="520" y="298"/>
                  <a:pt x="521" y="298"/>
                </a:cubicBezTo>
                <a:cubicBezTo>
                  <a:pt x="521" y="298"/>
                  <a:pt x="521" y="298"/>
                  <a:pt x="521" y="298"/>
                </a:cubicBezTo>
                <a:cubicBezTo>
                  <a:pt x="522" y="298"/>
                  <a:pt x="522" y="298"/>
                  <a:pt x="522" y="297"/>
                </a:cubicBezTo>
                <a:cubicBezTo>
                  <a:pt x="523" y="297"/>
                  <a:pt x="523" y="296"/>
                  <a:pt x="524" y="296"/>
                </a:cubicBezTo>
                <a:cubicBezTo>
                  <a:pt x="524" y="296"/>
                  <a:pt x="524" y="296"/>
                  <a:pt x="525" y="296"/>
                </a:cubicBezTo>
                <a:cubicBezTo>
                  <a:pt x="525" y="296"/>
                  <a:pt x="525" y="296"/>
                  <a:pt x="525" y="295"/>
                </a:cubicBezTo>
                <a:cubicBezTo>
                  <a:pt x="525" y="295"/>
                  <a:pt x="525" y="294"/>
                  <a:pt x="526" y="294"/>
                </a:cubicBezTo>
                <a:cubicBezTo>
                  <a:pt x="526" y="294"/>
                  <a:pt x="527" y="293"/>
                  <a:pt x="528" y="294"/>
                </a:cubicBezTo>
                <a:cubicBezTo>
                  <a:pt x="529" y="294"/>
                  <a:pt x="530" y="293"/>
                  <a:pt x="530" y="293"/>
                </a:cubicBezTo>
                <a:cubicBezTo>
                  <a:pt x="530" y="293"/>
                  <a:pt x="531" y="292"/>
                  <a:pt x="531" y="292"/>
                </a:cubicBezTo>
                <a:cubicBezTo>
                  <a:pt x="531" y="292"/>
                  <a:pt x="531" y="292"/>
                  <a:pt x="531" y="291"/>
                </a:cubicBezTo>
                <a:cubicBezTo>
                  <a:pt x="531" y="291"/>
                  <a:pt x="531" y="291"/>
                  <a:pt x="532" y="291"/>
                </a:cubicBezTo>
                <a:cubicBezTo>
                  <a:pt x="532" y="291"/>
                  <a:pt x="532" y="291"/>
                  <a:pt x="532" y="291"/>
                </a:cubicBezTo>
                <a:cubicBezTo>
                  <a:pt x="533" y="291"/>
                  <a:pt x="533" y="290"/>
                  <a:pt x="533" y="290"/>
                </a:cubicBezTo>
                <a:cubicBezTo>
                  <a:pt x="533" y="289"/>
                  <a:pt x="533" y="288"/>
                  <a:pt x="533" y="287"/>
                </a:cubicBezTo>
                <a:cubicBezTo>
                  <a:pt x="534" y="286"/>
                  <a:pt x="534" y="285"/>
                  <a:pt x="534" y="284"/>
                </a:cubicBezTo>
                <a:cubicBezTo>
                  <a:pt x="534" y="284"/>
                  <a:pt x="534" y="283"/>
                  <a:pt x="534" y="283"/>
                </a:cubicBezTo>
                <a:cubicBezTo>
                  <a:pt x="534" y="283"/>
                  <a:pt x="534" y="283"/>
                  <a:pt x="535" y="283"/>
                </a:cubicBezTo>
                <a:cubicBezTo>
                  <a:pt x="535" y="282"/>
                  <a:pt x="535" y="281"/>
                  <a:pt x="535" y="281"/>
                </a:cubicBezTo>
                <a:cubicBezTo>
                  <a:pt x="536" y="281"/>
                  <a:pt x="536" y="281"/>
                  <a:pt x="537" y="281"/>
                </a:cubicBezTo>
                <a:cubicBezTo>
                  <a:pt x="538" y="282"/>
                  <a:pt x="538" y="282"/>
                  <a:pt x="539" y="281"/>
                </a:cubicBezTo>
                <a:cubicBezTo>
                  <a:pt x="539" y="281"/>
                  <a:pt x="539" y="281"/>
                  <a:pt x="539" y="280"/>
                </a:cubicBezTo>
                <a:cubicBezTo>
                  <a:pt x="539" y="279"/>
                  <a:pt x="540" y="278"/>
                  <a:pt x="540" y="277"/>
                </a:cubicBezTo>
                <a:cubicBezTo>
                  <a:pt x="542" y="276"/>
                  <a:pt x="542" y="276"/>
                  <a:pt x="540" y="275"/>
                </a:cubicBezTo>
                <a:cubicBezTo>
                  <a:pt x="540" y="275"/>
                  <a:pt x="541" y="275"/>
                  <a:pt x="541" y="274"/>
                </a:cubicBezTo>
                <a:cubicBezTo>
                  <a:pt x="541" y="274"/>
                  <a:pt x="541" y="274"/>
                  <a:pt x="541" y="274"/>
                </a:cubicBezTo>
                <a:cubicBezTo>
                  <a:pt x="541" y="274"/>
                  <a:pt x="542" y="274"/>
                  <a:pt x="542" y="274"/>
                </a:cubicBezTo>
                <a:cubicBezTo>
                  <a:pt x="543" y="274"/>
                  <a:pt x="544" y="274"/>
                  <a:pt x="545" y="274"/>
                </a:cubicBezTo>
                <a:cubicBezTo>
                  <a:pt x="546" y="274"/>
                  <a:pt x="547" y="273"/>
                  <a:pt x="549" y="272"/>
                </a:cubicBezTo>
                <a:cubicBezTo>
                  <a:pt x="550" y="271"/>
                  <a:pt x="551" y="270"/>
                  <a:pt x="551" y="269"/>
                </a:cubicBezTo>
                <a:cubicBezTo>
                  <a:pt x="552" y="267"/>
                  <a:pt x="553" y="265"/>
                  <a:pt x="554" y="264"/>
                </a:cubicBezTo>
                <a:cubicBezTo>
                  <a:pt x="555" y="263"/>
                  <a:pt x="555" y="263"/>
                  <a:pt x="556" y="263"/>
                </a:cubicBezTo>
                <a:cubicBezTo>
                  <a:pt x="557" y="263"/>
                  <a:pt x="557" y="262"/>
                  <a:pt x="558" y="262"/>
                </a:cubicBezTo>
                <a:cubicBezTo>
                  <a:pt x="558" y="262"/>
                  <a:pt x="559" y="261"/>
                  <a:pt x="559" y="261"/>
                </a:cubicBezTo>
                <a:cubicBezTo>
                  <a:pt x="560" y="260"/>
                  <a:pt x="560" y="259"/>
                  <a:pt x="560" y="258"/>
                </a:cubicBezTo>
                <a:cubicBezTo>
                  <a:pt x="560" y="257"/>
                  <a:pt x="559" y="258"/>
                  <a:pt x="558" y="257"/>
                </a:cubicBezTo>
                <a:cubicBezTo>
                  <a:pt x="559" y="257"/>
                  <a:pt x="559" y="257"/>
                  <a:pt x="559" y="257"/>
                </a:cubicBezTo>
                <a:cubicBezTo>
                  <a:pt x="560" y="256"/>
                  <a:pt x="561" y="256"/>
                  <a:pt x="562" y="255"/>
                </a:cubicBezTo>
                <a:cubicBezTo>
                  <a:pt x="563" y="255"/>
                  <a:pt x="563" y="254"/>
                  <a:pt x="563" y="252"/>
                </a:cubicBezTo>
                <a:cubicBezTo>
                  <a:pt x="565" y="252"/>
                  <a:pt x="566" y="252"/>
                  <a:pt x="567" y="251"/>
                </a:cubicBezTo>
                <a:cubicBezTo>
                  <a:pt x="568" y="251"/>
                  <a:pt x="568" y="250"/>
                  <a:pt x="569" y="249"/>
                </a:cubicBezTo>
                <a:cubicBezTo>
                  <a:pt x="569" y="249"/>
                  <a:pt x="569" y="249"/>
                  <a:pt x="570" y="248"/>
                </a:cubicBezTo>
                <a:cubicBezTo>
                  <a:pt x="570" y="248"/>
                  <a:pt x="571" y="248"/>
                  <a:pt x="571" y="248"/>
                </a:cubicBezTo>
                <a:cubicBezTo>
                  <a:pt x="572" y="248"/>
                  <a:pt x="573" y="247"/>
                  <a:pt x="573" y="247"/>
                </a:cubicBezTo>
                <a:cubicBezTo>
                  <a:pt x="574" y="247"/>
                  <a:pt x="574" y="246"/>
                  <a:pt x="574" y="245"/>
                </a:cubicBezTo>
                <a:cubicBezTo>
                  <a:pt x="574" y="245"/>
                  <a:pt x="574" y="244"/>
                  <a:pt x="574" y="244"/>
                </a:cubicBezTo>
                <a:cubicBezTo>
                  <a:pt x="575" y="243"/>
                  <a:pt x="576" y="242"/>
                  <a:pt x="577" y="242"/>
                </a:cubicBezTo>
                <a:cubicBezTo>
                  <a:pt x="579" y="241"/>
                  <a:pt x="580" y="240"/>
                  <a:pt x="581" y="239"/>
                </a:cubicBezTo>
                <a:cubicBezTo>
                  <a:pt x="581" y="239"/>
                  <a:pt x="581" y="239"/>
                  <a:pt x="581" y="239"/>
                </a:cubicBezTo>
                <a:cubicBezTo>
                  <a:pt x="582" y="238"/>
                  <a:pt x="582" y="237"/>
                  <a:pt x="583" y="236"/>
                </a:cubicBezTo>
                <a:cubicBezTo>
                  <a:pt x="584" y="234"/>
                  <a:pt x="586" y="232"/>
                  <a:pt x="585" y="229"/>
                </a:cubicBezTo>
                <a:cubicBezTo>
                  <a:pt x="585" y="229"/>
                  <a:pt x="585" y="229"/>
                  <a:pt x="586" y="229"/>
                </a:cubicBezTo>
                <a:cubicBezTo>
                  <a:pt x="587" y="227"/>
                  <a:pt x="586" y="227"/>
                  <a:pt x="585" y="226"/>
                </a:cubicBezTo>
                <a:cubicBezTo>
                  <a:pt x="583" y="225"/>
                  <a:pt x="583" y="225"/>
                  <a:pt x="583" y="223"/>
                </a:cubicBezTo>
                <a:cubicBezTo>
                  <a:pt x="583" y="223"/>
                  <a:pt x="583" y="222"/>
                  <a:pt x="583" y="222"/>
                </a:cubicBezTo>
                <a:cubicBezTo>
                  <a:pt x="583" y="222"/>
                  <a:pt x="582" y="222"/>
                  <a:pt x="582" y="222"/>
                </a:cubicBezTo>
                <a:cubicBezTo>
                  <a:pt x="582" y="222"/>
                  <a:pt x="582" y="222"/>
                  <a:pt x="582" y="222"/>
                </a:cubicBezTo>
                <a:cubicBezTo>
                  <a:pt x="581" y="223"/>
                  <a:pt x="581" y="223"/>
                  <a:pt x="581" y="224"/>
                </a:cubicBezTo>
                <a:cubicBezTo>
                  <a:pt x="581" y="225"/>
                  <a:pt x="581" y="225"/>
                  <a:pt x="581" y="225"/>
                </a:cubicBezTo>
                <a:cubicBezTo>
                  <a:pt x="581" y="225"/>
                  <a:pt x="581" y="225"/>
                  <a:pt x="580" y="225"/>
                </a:cubicBezTo>
                <a:cubicBezTo>
                  <a:pt x="580" y="225"/>
                  <a:pt x="580" y="225"/>
                  <a:pt x="580" y="224"/>
                </a:cubicBezTo>
                <a:cubicBezTo>
                  <a:pt x="580" y="224"/>
                  <a:pt x="580" y="224"/>
                  <a:pt x="580" y="223"/>
                </a:cubicBezTo>
                <a:cubicBezTo>
                  <a:pt x="580" y="222"/>
                  <a:pt x="580" y="221"/>
                  <a:pt x="580" y="220"/>
                </a:cubicBezTo>
                <a:cubicBezTo>
                  <a:pt x="580" y="219"/>
                  <a:pt x="578" y="219"/>
                  <a:pt x="577" y="218"/>
                </a:cubicBezTo>
                <a:cubicBezTo>
                  <a:pt x="577" y="218"/>
                  <a:pt x="577" y="217"/>
                  <a:pt x="577" y="216"/>
                </a:cubicBezTo>
                <a:cubicBezTo>
                  <a:pt x="577" y="217"/>
                  <a:pt x="578" y="217"/>
                  <a:pt x="578" y="217"/>
                </a:cubicBezTo>
                <a:cubicBezTo>
                  <a:pt x="580" y="219"/>
                  <a:pt x="582" y="221"/>
                  <a:pt x="584" y="222"/>
                </a:cubicBezTo>
                <a:cubicBezTo>
                  <a:pt x="585" y="222"/>
                  <a:pt x="585" y="223"/>
                  <a:pt x="585" y="224"/>
                </a:cubicBezTo>
                <a:cubicBezTo>
                  <a:pt x="584" y="224"/>
                  <a:pt x="584" y="224"/>
                  <a:pt x="584" y="225"/>
                </a:cubicBezTo>
                <a:cubicBezTo>
                  <a:pt x="584" y="225"/>
                  <a:pt x="584" y="225"/>
                  <a:pt x="585" y="225"/>
                </a:cubicBezTo>
                <a:cubicBezTo>
                  <a:pt x="585" y="225"/>
                  <a:pt x="585" y="225"/>
                  <a:pt x="585" y="225"/>
                </a:cubicBezTo>
                <a:cubicBezTo>
                  <a:pt x="585" y="225"/>
                  <a:pt x="585" y="224"/>
                  <a:pt x="585" y="224"/>
                </a:cubicBezTo>
                <a:cubicBezTo>
                  <a:pt x="586" y="222"/>
                  <a:pt x="587" y="220"/>
                  <a:pt x="587" y="218"/>
                </a:cubicBezTo>
                <a:cubicBezTo>
                  <a:pt x="587" y="218"/>
                  <a:pt x="588" y="217"/>
                  <a:pt x="587" y="216"/>
                </a:cubicBezTo>
                <a:cubicBezTo>
                  <a:pt x="586" y="215"/>
                  <a:pt x="587" y="214"/>
                  <a:pt x="585" y="213"/>
                </a:cubicBezTo>
                <a:cubicBezTo>
                  <a:pt x="585" y="213"/>
                  <a:pt x="584" y="211"/>
                  <a:pt x="584" y="210"/>
                </a:cubicBezTo>
                <a:cubicBezTo>
                  <a:pt x="585" y="208"/>
                  <a:pt x="584" y="207"/>
                  <a:pt x="583" y="206"/>
                </a:cubicBezTo>
                <a:cubicBezTo>
                  <a:pt x="583" y="205"/>
                  <a:pt x="582" y="205"/>
                  <a:pt x="581" y="205"/>
                </a:cubicBezTo>
                <a:cubicBezTo>
                  <a:pt x="581" y="206"/>
                  <a:pt x="581" y="206"/>
                  <a:pt x="581" y="207"/>
                </a:cubicBezTo>
                <a:cubicBezTo>
                  <a:pt x="582" y="207"/>
                  <a:pt x="582" y="208"/>
                  <a:pt x="581" y="208"/>
                </a:cubicBezTo>
                <a:cubicBezTo>
                  <a:pt x="581" y="208"/>
                  <a:pt x="581" y="209"/>
                  <a:pt x="581" y="209"/>
                </a:cubicBezTo>
                <a:cubicBezTo>
                  <a:pt x="581" y="209"/>
                  <a:pt x="581" y="209"/>
                  <a:pt x="581" y="209"/>
                </a:cubicBezTo>
                <a:cubicBezTo>
                  <a:pt x="581" y="209"/>
                  <a:pt x="581" y="209"/>
                  <a:pt x="581" y="210"/>
                </a:cubicBezTo>
                <a:cubicBezTo>
                  <a:pt x="581" y="210"/>
                  <a:pt x="581" y="211"/>
                  <a:pt x="581" y="211"/>
                </a:cubicBezTo>
                <a:cubicBezTo>
                  <a:pt x="581" y="211"/>
                  <a:pt x="581" y="211"/>
                  <a:pt x="580" y="211"/>
                </a:cubicBezTo>
                <a:cubicBezTo>
                  <a:pt x="580" y="211"/>
                  <a:pt x="579" y="212"/>
                  <a:pt x="579" y="211"/>
                </a:cubicBezTo>
                <a:cubicBezTo>
                  <a:pt x="581" y="209"/>
                  <a:pt x="581" y="209"/>
                  <a:pt x="579" y="207"/>
                </a:cubicBezTo>
                <a:cubicBezTo>
                  <a:pt x="579" y="207"/>
                  <a:pt x="578" y="207"/>
                  <a:pt x="579" y="206"/>
                </a:cubicBezTo>
                <a:cubicBezTo>
                  <a:pt x="580" y="205"/>
                  <a:pt x="579" y="203"/>
                  <a:pt x="579" y="201"/>
                </a:cubicBezTo>
                <a:cubicBezTo>
                  <a:pt x="579" y="199"/>
                  <a:pt x="578" y="198"/>
                  <a:pt x="578" y="196"/>
                </a:cubicBezTo>
                <a:cubicBezTo>
                  <a:pt x="577" y="194"/>
                  <a:pt x="576" y="194"/>
                  <a:pt x="574" y="195"/>
                </a:cubicBezTo>
                <a:cubicBezTo>
                  <a:pt x="574" y="195"/>
                  <a:pt x="573" y="194"/>
                  <a:pt x="572" y="194"/>
                </a:cubicBezTo>
                <a:cubicBezTo>
                  <a:pt x="571" y="193"/>
                  <a:pt x="570" y="191"/>
                  <a:pt x="569" y="191"/>
                </a:cubicBezTo>
                <a:cubicBezTo>
                  <a:pt x="567" y="191"/>
                  <a:pt x="565" y="191"/>
                  <a:pt x="563" y="192"/>
                </a:cubicBezTo>
                <a:cubicBezTo>
                  <a:pt x="561" y="193"/>
                  <a:pt x="560" y="193"/>
                  <a:pt x="558" y="192"/>
                </a:cubicBezTo>
                <a:cubicBezTo>
                  <a:pt x="557" y="191"/>
                  <a:pt x="557" y="191"/>
                  <a:pt x="556" y="191"/>
                </a:cubicBezTo>
                <a:cubicBezTo>
                  <a:pt x="555" y="192"/>
                  <a:pt x="553" y="192"/>
                  <a:pt x="552" y="192"/>
                </a:cubicBezTo>
                <a:cubicBezTo>
                  <a:pt x="551" y="193"/>
                  <a:pt x="551" y="192"/>
                  <a:pt x="550" y="192"/>
                </a:cubicBezTo>
                <a:cubicBezTo>
                  <a:pt x="549" y="191"/>
                  <a:pt x="548" y="191"/>
                  <a:pt x="548" y="191"/>
                </a:cubicBezTo>
                <a:cubicBezTo>
                  <a:pt x="547" y="192"/>
                  <a:pt x="547" y="193"/>
                  <a:pt x="547" y="193"/>
                </a:cubicBezTo>
                <a:cubicBezTo>
                  <a:pt x="547" y="194"/>
                  <a:pt x="547" y="195"/>
                  <a:pt x="547" y="196"/>
                </a:cubicBezTo>
                <a:cubicBezTo>
                  <a:pt x="547" y="196"/>
                  <a:pt x="547" y="197"/>
                  <a:pt x="546" y="197"/>
                </a:cubicBezTo>
                <a:cubicBezTo>
                  <a:pt x="545" y="198"/>
                  <a:pt x="545" y="198"/>
                  <a:pt x="544" y="197"/>
                </a:cubicBezTo>
                <a:cubicBezTo>
                  <a:pt x="543" y="197"/>
                  <a:pt x="542" y="197"/>
                  <a:pt x="542" y="197"/>
                </a:cubicBezTo>
                <a:cubicBezTo>
                  <a:pt x="542" y="197"/>
                  <a:pt x="542" y="197"/>
                  <a:pt x="542" y="198"/>
                </a:cubicBezTo>
                <a:cubicBezTo>
                  <a:pt x="542" y="198"/>
                  <a:pt x="541" y="198"/>
                  <a:pt x="541" y="198"/>
                </a:cubicBezTo>
                <a:cubicBezTo>
                  <a:pt x="540" y="199"/>
                  <a:pt x="538" y="198"/>
                  <a:pt x="537" y="198"/>
                </a:cubicBezTo>
                <a:cubicBezTo>
                  <a:pt x="536" y="198"/>
                  <a:pt x="536" y="197"/>
                  <a:pt x="536" y="196"/>
                </a:cubicBezTo>
                <a:cubicBezTo>
                  <a:pt x="536" y="196"/>
                  <a:pt x="537" y="196"/>
                  <a:pt x="537" y="196"/>
                </a:cubicBezTo>
                <a:cubicBezTo>
                  <a:pt x="537" y="196"/>
                  <a:pt x="537" y="196"/>
                  <a:pt x="537" y="196"/>
                </a:cubicBezTo>
                <a:cubicBezTo>
                  <a:pt x="538" y="196"/>
                  <a:pt x="538" y="196"/>
                  <a:pt x="538" y="196"/>
                </a:cubicBezTo>
                <a:cubicBezTo>
                  <a:pt x="539" y="196"/>
                  <a:pt x="539" y="196"/>
                  <a:pt x="539" y="195"/>
                </a:cubicBezTo>
                <a:cubicBezTo>
                  <a:pt x="539" y="191"/>
                  <a:pt x="542" y="190"/>
                  <a:pt x="543" y="187"/>
                </a:cubicBezTo>
                <a:cubicBezTo>
                  <a:pt x="544" y="186"/>
                  <a:pt x="544" y="186"/>
                  <a:pt x="543" y="186"/>
                </a:cubicBezTo>
                <a:cubicBezTo>
                  <a:pt x="543" y="185"/>
                  <a:pt x="542" y="184"/>
                  <a:pt x="541" y="183"/>
                </a:cubicBezTo>
                <a:cubicBezTo>
                  <a:pt x="540" y="182"/>
                  <a:pt x="540" y="182"/>
                  <a:pt x="539" y="182"/>
                </a:cubicBezTo>
                <a:cubicBezTo>
                  <a:pt x="537" y="182"/>
                  <a:pt x="534" y="182"/>
                  <a:pt x="533" y="184"/>
                </a:cubicBezTo>
                <a:cubicBezTo>
                  <a:pt x="532" y="184"/>
                  <a:pt x="532" y="184"/>
                  <a:pt x="532" y="184"/>
                </a:cubicBezTo>
                <a:cubicBezTo>
                  <a:pt x="532" y="184"/>
                  <a:pt x="531" y="184"/>
                  <a:pt x="531" y="184"/>
                </a:cubicBezTo>
                <a:cubicBezTo>
                  <a:pt x="531" y="184"/>
                  <a:pt x="530" y="184"/>
                  <a:pt x="530" y="184"/>
                </a:cubicBezTo>
                <a:cubicBezTo>
                  <a:pt x="530" y="183"/>
                  <a:pt x="530" y="183"/>
                  <a:pt x="530" y="183"/>
                </a:cubicBezTo>
                <a:cubicBezTo>
                  <a:pt x="531" y="183"/>
                  <a:pt x="531" y="183"/>
                  <a:pt x="531" y="183"/>
                </a:cubicBezTo>
                <a:cubicBezTo>
                  <a:pt x="531" y="183"/>
                  <a:pt x="532" y="183"/>
                  <a:pt x="532" y="183"/>
                </a:cubicBezTo>
                <a:cubicBezTo>
                  <a:pt x="532" y="183"/>
                  <a:pt x="532" y="182"/>
                  <a:pt x="532" y="182"/>
                </a:cubicBezTo>
                <a:cubicBezTo>
                  <a:pt x="533" y="182"/>
                  <a:pt x="533" y="181"/>
                  <a:pt x="532" y="181"/>
                </a:cubicBezTo>
                <a:cubicBezTo>
                  <a:pt x="532" y="180"/>
                  <a:pt x="531" y="180"/>
                  <a:pt x="531" y="181"/>
                </a:cubicBezTo>
                <a:cubicBezTo>
                  <a:pt x="530" y="181"/>
                  <a:pt x="529" y="181"/>
                  <a:pt x="529" y="181"/>
                </a:cubicBezTo>
                <a:cubicBezTo>
                  <a:pt x="527" y="182"/>
                  <a:pt x="525" y="180"/>
                  <a:pt x="523" y="181"/>
                </a:cubicBezTo>
                <a:cubicBezTo>
                  <a:pt x="523" y="181"/>
                  <a:pt x="523" y="181"/>
                  <a:pt x="522" y="181"/>
                </a:cubicBezTo>
                <a:cubicBezTo>
                  <a:pt x="522" y="181"/>
                  <a:pt x="522" y="180"/>
                  <a:pt x="522" y="180"/>
                </a:cubicBezTo>
                <a:cubicBezTo>
                  <a:pt x="522" y="180"/>
                  <a:pt x="522" y="180"/>
                  <a:pt x="522" y="180"/>
                </a:cubicBezTo>
                <a:cubicBezTo>
                  <a:pt x="524" y="180"/>
                  <a:pt x="525" y="178"/>
                  <a:pt x="526" y="178"/>
                </a:cubicBezTo>
                <a:cubicBezTo>
                  <a:pt x="528" y="178"/>
                  <a:pt x="529" y="178"/>
                  <a:pt x="530" y="177"/>
                </a:cubicBezTo>
                <a:cubicBezTo>
                  <a:pt x="530" y="177"/>
                  <a:pt x="531" y="176"/>
                  <a:pt x="531" y="175"/>
                </a:cubicBezTo>
                <a:cubicBezTo>
                  <a:pt x="531" y="175"/>
                  <a:pt x="531" y="175"/>
                  <a:pt x="531" y="175"/>
                </a:cubicBezTo>
                <a:cubicBezTo>
                  <a:pt x="532" y="174"/>
                  <a:pt x="532" y="173"/>
                  <a:pt x="533" y="173"/>
                </a:cubicBezTo>
                <a:cubicBezTo>
                  <a:pt x="533" y="173"/>
                  <a:pt x="534" y="173"/>
                  <a:pt x="534" y="173"/>
                </a:cubicBezTo>
                <a:cubicBezTo>
                  <a:pt x="535" y="173"/>
                  <a:pt x="535" y="173"/>
                  <a:pt x="535" y="173"/>
                </a:cubicBezTo>
                <a:cubicBezTo>
                  <a:pt x="535" y="173"/>
                  <a:pt x="535" y="172"/>
                  <a:pt x="535" y="172"/>
                </a:cubicBezTo>
                <a:cubicBezTo>
                  <a:pt x="534" y="171"/>
                  <a:pt x="533" y="169"/>
                  <a:pt x="533" y="168"/>
                </a:cubicBezTo>
                <a:cubicBezTo>
                  <a:pt x="533" y="167"/>
                  <a:pt x="533" y="166"/>
                  <a:pt x="532" y="167"/>
                </a:cubicBezTo>
                <a:cubicBezTo>
                  <a:pt x="528" y="167"/>
                  <a:pt x="527" y="166"/>
                  <a:pt x="526" y="163"/>
                </a:cubicBezTo>
                <a:cubicBezTo>
                  <a:pt x="525" y="163"/>
                  <a:pt x="525" y="162"/>
                  <a:pt x="524" y="163"/>
                </a:cubicBezTo>
                <a:cubicBezTo>
                  <a:pt x="524" y="163"/>
                  <a:pt x="523" y="163"/>
                  <a:pt x="523" y="162"/>
                </a:cubicBezTo>
                <a:cubicBezTo>
                  <a:pt x="522" y="161"/>
                  <a:pt x="521" y="161"/>
                  <a:pt x="520" y="161"/>
                </a:cubicBezTo>
                <a:cubicBezTo>
                  <a:pt x="520" y="162"/>
                  <a:pt x="520" y="162"/>
                  <a:pt x="520" y="162"/>
                </a:cubicBezTo>
                <a:cubicBezTo>
                  <a:pt x="519" y="163"/>
                  <a:pt x="519" y="164"/>
                  <a:pt x="518" y="164"/>
                </a:cubicBezTo>
                <a:cubicBezTo>
                  <a:pt x="518" y="164"/>
                  <a:pt x="517" y="165"/>
                  <a:pt x="517" y="165"/>
                </a:cubicBezTo>
                <a:cubicBezTo>
                  <a:pt x="516" y="164"/>
                  <a:pt x="515" y="164"/>
                  <a:pt x="515" y="165"/>
                </a:cubicBezTo>
                <a:cubicBezTo>
                  <a:pt x="514" y="165"/>
                  <a:pt x="514" y="166"/>
                  <a:pt x="513" y="166"/>
                </a:cubicBezTo>
                <a:cubicBezTo>
                  <a:pt x="513" y="167"/>
                  <a:pt x="513" y="167"/>
                  <a:pt x="512" y="168"/>
                </a:cubicBezTo>
                <a:cubicBezTo>
                  <a:pt x="512" y="168"/>
                  <a:pt x="512" y="168"/>
                  <a:pt x="512" y="168"/>
                </a:cubicBezTo>
                <a:cubicBezTo>
                  <a:pt x="511" y="168"/>
                  <a:pt x="511" y="168"/>
                  <a:pt x="511" y="168"/>
                </a:cubicBezTo>
                <a:cubicBezTo>
                  <a:pt x="511" y="168"/>
                  <a:pt x="511" y="168"/>
                  <a:pt x="511" y="169"/>
                </a:cubicBezTo>
                <a:cubicBezTo>
                  <a:pt x="511" y="169"/>
                  <a:pt x="510" y="170"/>
                  <a:pt x="510" y="170"/>
                </a:cubicBezTo>
                <a:cubicBezTo>
                  <a:pt x="508" y="172"/>
                  <a:pt x="507" y="173"/>
                  <a:pt x="506" y="175"/>
                </a:cubicBezTo>
                <a:cubicBezTo>
                  <a:pt x="506" y="175"/>
                  <a:pt x="506" y="175"/>
                  <a:pt x="506" y="175"/>
                </a:cubicBezTo>
                <a:cubicBezTo>
                  <a:pt x="506" y="175"/>
                  <a:pt x="505" y="176"/>
                  <a:pt x="505" y="176"/>
                </a:cubicBezTo>
                <a:cubicBezTo>
                  <a:pt x="504" y="178"/>
                  <a:pt x="503" y="179"/>
                  <a:pt x="503" y="180"/>
                </a:cubicBezTo>
                <a:cubicBezTo>
                  <a:pt x="502" y="181"/>
                  <a:pt x="501" y="182"/>
                  <a:pt x="502" y="183"/>
                </a:cubicBezTo>
                <a:cubicBezTo>
                  <a:pt x="502" y="184"/>
                  <a:pt x="502" y="184"/>
                  <a:pt x="502" y="184"/>
                </a:cubicBezTo>
                <a:cubicBezTo>
                  <a:pt x="502" y="185"/>
                  <a:pt x="501" y="185"/>
                  <a:pt x="501" y="185"/>
                </a:cubicBezTo>
                <a:cubicBezTo>
                  <a:pt x="501" y="185"/>
                  <a:pt x="500" y="185"/>
                  <a:pt x="500" y="185"/>
                </a:cubicBezTo>
                <a:cubicBezTo>
                  <a:pt x="500" y="185"/>
                  <a:pt x="500" y="185"/>
                  <a:pt x="500" y="185"/>
                </a:cubicBezTo>
                <a:cubicBezTo>
                  <a:pt x="499" y="187"/>
                  <a:pt x="499" y="190"/>
                  <a:pt x="501" y="191"/>
                </a:cubicBezTo>
                <a:cubicBezTo>
                  <a:pt x="502" y="191"/>
                  <a:pt x="502" y="192"/>
                  <a:pt x="502" y="193"/>
                </a:cubicBezTo>
                <a:cubicBezTo>
                  <a:pt x="501" y="195"/>
                  <a:pt x="500" y="196"/>
                  <a:pt x="500" y="198"/>
                </a:cubicBezTo>
                <a:cubicBezTo>
                  <a:pt x="498" y="198"/>
                  <a:pt x="496" y="200"/>
                  <a:pt x="494" y="199"/>
                </a:cubicBezTo>
                <a:cubicBezTo>
                  <a:pt x="494" y="199"/>
                  <a:pt x="494" y="199"/>
                  <a:pt x="494" y="199"/>
                </a:cubicBezTo>
                <a:cubicBezTo>
                  <a:pt x="492" y="200"/>
                  <a:pt x="490" y="200"/>
                  <a:pt x="487" y="199"/>
                </a:cubicBezTo>
                <a:cubicBezTo>
                  <a:pt x="487" y="199"/>
                  <a:pt x="486" y="198"/>
                  <a:pt x="486" y="199"/>
                </a:cubicBezTo>
                <a:cubicBezTo>
                  <a:pt x="486" y="199"/>
                  <a:pt x="486" y="199"/>
                  <a:pt x="486" y="200"/>
                </a:cubicBezTo>
                <a:cubicBezTo>
                  <a:pt x="486" y="201"/>
                  <a:pt x="486" y="202"/>
                  <a:pt x="487" y="202"/>
                </a:cubicBezTo>
                <a:cubicBezTo>
                  <a:pt x="489" y="204"/>
                  <a:pt x="491" y="207"/>
                  <a:pt x="492" y="209"/>
                </a:cubicBezTo>
                <a:cubicBezTo>
                  <a:pt x="492" y="210"/>
                  <a:pt x="492" y="211"/>
                  <a:pt x="492" y="211"/>
                </a:cubicBezTo>
                <a:cubicBezTo>
                  <a:pt x="492" y="211"/>
                  <a:pt x="492" y="210"/>
                  <a:pt x="491" y="210"/>
                </a:cubicBezTo>
                <a:cubicBezTo>
                  <a:pt x="491" y="209"/>
                  <a:pt x="490" y="209"/>
                  <a:pt x="490" y="209"/>
                </a:cubicBezTo>
                <a:cubicBezTo>
                  <a:pt x="489" y="209"/>
                  <a:pt x="488" y="209"/>
                  <a:pt x="488" y="208"/>
                </a:cubicBezTo>
                <a:cubicBezTo>
                  <a:pt x="489" y="206"/>
                  <a:pt x="487" y="206"/>
                  <a:pt x="487" y="206"/>
                </a:cubicBezTo>
                <a:cubicBezTo>
                  <a:pt x="485" y="207"/>
                  <a:pt x="485" y="207"/>
                  <a:pt x="485" y="205"/>
                </a:cubicBezTo>
                <a:cubicBezTo>
                  <a:pt x="484" y="206"/>
                  <a:pt x="482" y="207"/>
                  <a:pt x="481" y="208"/>
                </a:cubicBezTo>
                <a:cubicBezTo>
                  <a:pt x="481" y="208"/>
                  <a:pt x="481" y="208"/>
                  <a:pt x="480" y="208"/>
                </a:cubicBezTo>
                <a:cubicBezTo>
                  <a:pt x="480" y="208"/>
                  <a:pt x="480" y="208"/>
                  <a:pt x="480" y="208"/>
                </a:cubicBezTo>
                <a:cubicBezTo>
                  <a:pt x="480" y="209"/>
                  <a:pt x="480" y="209"/>
                  <a:pt x="479" y="209"/>
                </a:cubicBezTo>
                <a:cubicBezTo>
                  <a:pt x="480" y="209"/>
                  <a:pt x="480" y="209"/>
                  <a:pt x="480" y="209"/>
                </a:cubicBezTo>
                <a:cubicBezTo>
                  <a:pt x="480" y="210"/>
                  <a:pt x="480" y="210"/>
                  <a:pt x="480" y="210"/>
                </a:cubicBezTo>
                <a:cubicBezTo>
                  <a:pt x="480" y="211"/>
                  <a:pt x="479" y="211"/>
                  <a:pt x="479" y="210"/>
                </a:cubicBezTo>
                <a:cubicBezTo>
                  <a:pt x="479" y="210"/>
                  <a:pt x="478" y="210"/>
                  <a:pt x="478" y="210"/>
                </a:cubicBezTo>
                <a:cubicBezTo>
                  <a:pt x="478" y="211"/>
                  <a:pt x="476" y="211"/>
                  <a:pt x="478" y="212"/>
                </a:cubicBezTo>
                <a:cubicBezTo>
                  <a:pt x="478" y="212"/>
                  <a:pt x="478" y="213"/>
                  <a:pt x="478" y="213"/>
                </a:cubicBezTo>
                <a:cubicBezTo>
                  <a:pt x="478" y="214"/>
                  <a:pt x="478" y="213"/>
                  <a:pt x="477" y="213"/>
                </a:cubicBezTo>
                <a:cubicBezTo>
                  <a:pt x="477" y="213"/>
                  <a:pt x="476" y="213"/>
                  <a:pt x="476" y="213"/>
                </a:cubicBezTo>
                <a:cubicBezTo>
                  <a:pt x="475" y="214"/>
                  <a:pt x="474" y="214"/>
                  <a:pt x="474" y="213"/>
                </a:cubicBezTo>
                <a:cubicBezTo>
                  <a:pt x="474" y="213"/>
                  <a:pt x="475" y="212"/>
                  <a:pt x="475" y="212"/>
                </a:cubicBezTo>
                <a:cubicBezTo>
                  <a:pt x="475" y="211"/>
                  <a:pt x="475" y="211"/>
                  <a:pt x="474" y="210"/>
                </a:cubicBezTo>
                <a:cubicBezTo>
                  <a:pt x="473" y="210"/>
                  <a:pt x="473" y="211"/>
                  <a:pt x="472" y="211"/>
                </a:cubicBezTo>
                <a:cubicBezTo>
                  <a:pt x="472" y="212"/>
                  <a:pt x="471" y="212"/>
                  <a:pt x="471" y="213"/>
                </a:cubicBezTo>
                <a:cubicBezTo>
                  <a:pt x="472" y="213"/>
                  <a:pt x="473" y="213"/>
                  <a:pt x="473" y="213"/>
                </a:cubicBezTo>
                <a:cubicBezTo>
                  <a:pt x="473" y="215"/>
                  <a:pt x="471" y="216"/>
                  <a:pt x="469" y="216"/>
                </a:cubicBezTo>
                <a:cubicBezTo>
                  <a:pt x="469" y="215"/>
                  <a:pt x="470" y="215"/>
                  <a:pt x="470" y="215"/>
                </a:cubicBezTo>
                <a:cubicBezTo>
                  <a:pt x="470" y="214"/>
                  <a:pt x="470" y="213"/>
                  <a:pt x="469" y="212"/>
                </a:cubicBezTo>
                <a:cubicBezTo>
                  <a:pt x="469" y="212"/>
                  <a:pt x="469" y="212"/>
                  <a:pt x="468" y="213"/>
                </a:cubicBezTo>
                <a:cubicBezTo>
                  <a:pt x="468" y="215"/>
                  <a:pt x="467" y="214"/>
                  <a:pt x="466" y="214"/>
                </a:cubicBezTo>
                <a:cubicBezTo>
                  <a:pt x="465" y="213"/>
                  <a:pt x="466" y="212"/>
                  <a:pt x="466" y="212"/>
                </a:cubicBezTo>
                <a:cubicBezTo>
                  <a:pt x="467" y="210"/>
                  <a:pt x="466" y="209"/>
                  <a:pt x="465" y="209"/>
                </a:cubicBezTo>
                <a:cubicBezTo>
                  <a:pt x="463" y="208"/>
                  <a:pt x="462" y="209"/>
                  <a:pt x="461" y="209"/>
                </a:cubicBezTo>
                <a:cubicBezTo>
                  <a:pt x="460" y="210"/>
                  <a:pt x="459" y="210"/>
                  <a:pt x="459" y="209"/>
                </a:cubicBezTo>
                <a:cubicBezTo>
                  <a:pt x="459" y="208"/>
                  <a:pt x="458" y="208"/>
                  <a:pt x="458" y="209"/>
                </a:cubicBezTo>
                <a:cubicBezTo>
                  <a:pt x="457" y="209"/>
                  <a:pt x="457" y="211"/>
                  <a:pt x="455" y="209"/>
                </a:cubicBezTo>
                <a:cubicBezTo>
                  <a:pt x="455" y="209"/>
                  <a:pt x="452" y="209"/>
                  <a:pt x="452" y="209"/>
                </a:cubicBezTo>
                <a:cubicBezTo>
                  <a:pt x="452" y="210"/>
                  <a:pt x="452" y="210"/>
                  <a:pt x="452" y="210"/>
                </a:cubicBezTo>
                <a:cubicBezTo>
                  <a:pt x="453" y="211"/>
                  <a:pt x="451" y="211"/>
                  <a:pt x="451" y="211"/>
                </a:cubicBezTo>
                <a:cubicBezTo>
                  <a:pt x="450" y="211"/>
                  <a:pt x="450" y="211"/>
                  <a:pt x="449" y="211"/>
                </a:cubicBezTo>
                <a:cubicBezTo>
                  <a:pt x="449" y="211"/>
                  <a:pt x="449" y="210"/>
                  <a:pt x="449" y="210"/>
                </a:cubicBezTo>
                <a:cubicBezTo>
                  <a:pt x="448" y="209"/>
                  <a:pt x="448" y="210"/>
                  <a:pt x="448" y="211"/>
                </a:cubicBezTo>
                <a:cubicBezTo>
                  <a:pt x="448" y="212"/>
                  <a:pt x="447" y="212"/>
                  <a:pt x="447" y="212"/>
                </a:cubicBezTo>
                <a:cubicBezTo>
                  <a:pt x="445" y="212"/>
                  <a:pt x="446" y="214"/>
                  <a:pt x="445" y="215"/>
                </a:cubicBezTo>
                <a:cubicBezTo>
                  <a:pt x="445" y="215"/>
                  <a:pt x="446" y="215"/>
                  <a:pt x="446" y="215"/>
                </a:cubicBezTo>
                <a:cubicBezTo>
                  <a:pt x="446" y="215"/>
                  <a:pt x="446" y="215"/>
                  <a:pt x="446" y="214"/>
                </a:cubicBezTo>
                <a:cubicBezTo>
                  <a:pt x="446" y="214"/>
                  <a:pt x="447" y="213"/>
                  <a:pt x="447" y="214"/>
                </a:cubicBezTo>
                <a:cubicBezTo>
                  <a:pt x="448" y="216"/>
                  <a:pt x="450" y="215"/>
                  <a:pt x="452" y="215"/>
                </a:cubicBezTo>
                <a:cubicBezTo>
                  <a:pt x="451" y="216"/>
                  <a:pt x="451" y="216"/>
                  <a:pt x="450" y="216"/>
                </a:cubicBezTo>
                <a:cubicBezTo>
                  <a:pt x="447" y="218"/>
                  <a:pt x="444" y="219"/>
                  <a:pt x="441" y="219"/>
                </a:cubicBezTo>
                <a:cubicBezTo>
                  <a:pt x="441" y="219"/>
                  <a:pt x="440" y="219"/>
                  <a:pt x="440" y="220"/>
                </a:cubicBezTo>
                <a:cubicBezTo>
                  <a:pt x="440" y="221"/>
                  <a:pt x="439" y="221"/>
                  <a:pt x="439" y="220"/>
                </a:cubicBezTo>
                <a:cubicBezTo>
                  <a:pt x="438" y="220"/>
                  <a:pt x="437" y="220"/>
                  <a:pt x="437" y="221"/>
                </a:cubicBezTo>
                <a:cubicBezTo>
                  <a:pt x="437" y="223"/>
                  <a:pt x="435" y="222"/>
                  <a:pt x="434" y="223"/>
                </a:cubicBezTo>
                <a:cubicBezTo>
                  <a:pt x="434" y="224"/>
                  <a:pt x="434" y="222"/>
                  <a:pt x="433" y="222"/>
                </a:cubicBezTo>
                <a:cubicBezTo>
                  <a:pt x="433" y="222"/>
                  <a:pt x="433" y="224"/>
                  <a:pt x="431" y="222"/>
                </a:cubicBezTo>
                <a:cubicBezTo>
                  <a:pt x="431" y="222"/>
                  <a:pt x="431" y="222"/>
                  <a:pt x="431" y="223"/>
                </a:cubicBezTo>
                <a:cubicBezTo>
                  <a:pt x="430" y="223"/>
                  <a:pt x="429" y="223"/>
                  <a:pt x="428" y="223"/>
                </a:cubicBezTo>
                <a:cubicBezTo>
                  <a:pt x="427" y="224"/>
                  <a:pt x="425" y="224"/>
                  <a:pt x="425" y="225"/>
                </a:cubicBezTo>
                <a:cubicBezTo>
                  <a:pt x="425" y="226"/>
                  <a:pt x="425" y="226"/>
                  <a:pt x="425" y="226"/>
                </a:cubicBezTo>
                <a:cubicBezTo>
                  <a:pt x="424" y="227"/>
                  <a:pt x="423" y="226"/>
                  <a:pt x="423" y="227"/>
                </a:cubicBezTo>
                <a:cubicBezTo>
                  <a:pt x="423" y="228"/>
                  <a:pt x="422" y="228"/>
                  <a:pt x="422" y="227"/>
                </a:cubicBezTo>
                <a:cubicBezTo>
                  <a:pt x="420" y="226"/>
                  <a:pt x="420" y="228"/>
                  <a:pt x="419" y="228"/>
                </a:cubicBezTo>
                <a:cubicBezTo>
                  <a:pt x="418" y="229"/>
                  <a:pt x="418" y="229"/>
                  <a:pt x="418" y="230"/>
                </a:cubicBezTo>
                <a:cubicBezTo>
                  <a:pt x="416" y="231"/>
                  <a:pt x="414" y="233"/>
                  <a:pt x="413" y="236"/>
                </a:cubicBezTo>
                <a:cubicBezTo>
                  <a:pt x="413" y="236"/>
                  <a:pt x="413" y="238"/>
                  <a:pt x="412" y="237"/>
                </a:cubicBezTo>
                <a:cubicBezTo>
                  <a:pt x="410" y="236"/>
                  <a:pt x="408" y="237"/>
                  <a:pt x="406" y="236"/>
                </a:cubicBezTo>
                <a:cubicBezTo>
                  <a:pt x="406" y="235"/>
                  <a:pt x="405" y="236"/>
                  <a:pt x="405" y="237"/>
                </a:cubicBezTo>
                <a:cubicBezTo>
                  <a:pt x="404" y="237"/>
                  <a:pt x="405" y="237"/>
                  <a:pt x="405" y="237"/>
                </a:cubicBezTo>
                <a:cubicBezTo>
                  <a:pt x="406" y="238"/>
                  <a:pt x="407" y="238"/>
                  <a:pt x="409" y="238"/>
                </a:cubicBezTo>
                <a:cubicBezTo>
                  <a:pt x="409" y="238"/>
                  <a:pt x="410" y="239"/>
                  <a:pt x="410" y="239"/>
                </a:cubicBezTo>
                <a:cubicBezTo>
                  <a:pt x="410" y="240"/>
                  <a:pt x="410" y="240"/>
                  <a:pt x="409" y="241"/>
                </a:cubicBezTo>
                <a:cubicBezTo>
                  <a:pt x="409" y="241"/>
                  <a:pt x="408" y="241"/>
                  <a:pt x="408" y="240"/>
                </a:cubicBezTo>
                <a:cubicBezTo>
                  <a:pt x="408" y="240"/>
                  <a:pt x="407" y="240"/>
                  <a:pt x="407" y="240"/>
                </a:cubicBezTo>
                <a:cubicBezTo>
                  <a:pt x="407" y="240"/>
                  <a:pt x="407" y="240"/>
                  <a:pt x="407" y="241"/>
                </a:cubicBezTo>
                <a:cubicBezTo>
                  <a:pt x="408" y="242"/>
                  <a:pt x="407" y="242"/>
                  <a:pt x="406" y="243"/>
                </a:cubicBezTo>
                <a:cubicBezTo>
                  <a:pt x="406" y="240"/>
                  <a:pt x="406" y="240"/>
                  <a:pt x="404" y="240"/>
                </a:cubicBezTo>
                <a:cubicBezTo>
                  <a:pt x="403" y="240"/>
                  <a:pt x="401" y="240"/>
                  <a:pt x="402" y="242"/>
                </a:cubicBezTo>
                <a:cubicBezTo>
                  <a:pt x="402" y="242"/>
                  <a:pt x="402" y="243"/>
                  <a:pt x="402" y="242"/>
                </a:cubicBezTo>
                <a:cubicBezTo>
                  <a:pt x="401" y="242"/>
                  <a:pt x="401" y="242"/>
                  <a:pt x="400" y="242"/>
                </a:cubicBezTo>
                <a:cubicBezTo>
                  <a:pt x="400" y="242"/>
                  <a:pt x="400" y="243"/>
                  <a:pt x="401" y="243"/>
                </a:cubicBezTo>
                <a:cubicBezTo>
                  <a:pt x="402" y="244"/>
                  <a:pt x="402" y="245"/>
                  <a:pt x="402" y="246"/>
                </a:cubicBezTo>
                <a:cubicBezTo>
                  <a:pt x="401" y="246"/>
                  <a:pt x="400" y="247"/>
                  <a:pt x="400" y="245"/>
                </a:cubicBezTo>
                <a:cubicBezTo>
                  <a:pt x="400" y="245"/>
                  <a:pt x="400" y="244"/>
                  <a:pt x="399" y="244"/>
                </a:cubicBezTo>
                <a:cubicBezTo>
                  <a:pt x="398" y="244"/>
                  <a:pt x="399" y="245"/>
                  <a:pt x="399" y="245"/>
                </a:cubicBezTo>
                <a:cubicBezTo>
                  <a:pt x="399" y="246"/>
                  <a:pt x="399" y="247"/>
                  <a:pt x="398" y="246"/>
                </a:cubicBezTo>
                <a:cubicBezTo>
                  <a:pt x="397" y="246"/>
                  <a:pt x="397" y="247"/>
                  <a:pt x="397" y="248"/>
                </a:cubicBezTo>
                <a:cubicBezTo>
                  <a:pt x="397" y="248"/>
                  <a:pt x="398" y="249"/>
                  <a:pt x="398" y="249"/>
                </a:cubicBezTo>
                <a:cubicBezTo>
                  <a:pt x="400" y="249"/>
                  <a:pt x="401" y="251"/>
                  <a:pt x="403" y="251"/>
                </a:cubicBezTo>
                <a:cubicBezTo>
                  <a:pt x="403" y="252"/>
                  <a:pt x="403" y="253"/>
                  <a:pt x="403" y="254"/>
                </a:cubicBezTo>
                <a:cubicBezTo>
                  <a:pt x="402" y="253"/>
                  <a:pt x="401" y="253"/>
                  <a:pt x="399" y="254"/>
                </a:cubicBezTo>
                <a:cubicBezTo>
                  <a:pt x="399" y="255"/>
                  <a:pt x="400" y="255"/>
                  <a:pt x="400" y="255"/>
                </a:cubicBezTo>
                <a:cubicBezTo>
                  <a:pt x="400" y="256"/>
                  <a:pt x="400" y="255"/>
                  <a:pt x="399" y="255"/>
                </a:cubicBezTo>
                <a:cubicBezTo>
                  <a:pt x="399" y="255"/>
                  <a:pt x="398" y="255"/>
                  <a:pt x="398" y="255"/>
                </a:cubicBezTo>
                <a:cubicBezTo>
                  <a:pt x="398" y="256"/>
                  <a:pt x="398" y="256"/>
                  <a:pt x="398" y="257"/>
                </a:cubicBezTo>
                <a:cubicBezTo>
                  <a:pt x="398" y="258"/>
                  <a:pt x="399" y="257"/>
                  <a:pt x="399" y="257"/>
                </a:cubicBezTo>
                <a:cubicBezTo>
                  <a:pt x="401" y="257"/>
                  <a:pt x="402" y="258"/>
                  <a:pt x="403" y="260"/>
                </a:cubicBezTo>
                <a:cubicBezTo>
                  <a:pt x="404" y="260"/>
                  <a:pt x="404" y="260"/>
                  <a:pt x="404" y="261"/>
                </a:cubicBezTo>
                <a:cubicBezTo>
                  <a:pt x="403" y="261"/>
                  <a:pt x="404" y="261"/>
                  <a:pt x="404" y="262"/>
                </a:cubicBezTo>
                <a:cubicBezTo>
                  <a:pt x="405" y="262"/>
                  <a:pt x="405" y="263"/>
                  <a:pt x="406" y="263"/>
                </a:cubicBezTo>
                <a:cubicBezTo>
                  <a:pt x="405" y="264"/>
                  <a:pt x="404" y="263"/>
                  <a:pt x="403" y="264"/>
                </a:cubicBezTo>
                <a:cubicBezTo>
                  <a:pt x="404" y="265"/>
                  <a:pt x="405" y="265"/>
                  <a:pt x="406" y="266"/>
                </a:cubicBezTo>
                <a:cubicBezTo>
                  <a:pt x="406" y="266"/>
                  <a:pt x="406" y="267"/>
                  <a:pt x="406" y="268"/>
                </a:cubicBezTo>
                <a:cubicBezTo>
                  <a:pt x="406" y="268"/>
                  <a:pt x="405" y="268"/>
                  <a:pt x="405" y="268"/>
                </a:cubicBezTo>
                <a:cubicBezTo>
                  <a:pt x="403" y="268"/>
                  <a:pt x="401" y="267"/>
                  <a:pt x="399" y="268"/>
                </a:cubicBezTo>
                <a:cubicBezTo>
                  <a:pt x="398" y="269"/>
                  <a:pt x="398" y="270"/>
                  <a:pt x="396" y="269"/>
                </a:cubicBezTo>
                <a:cubicBezTo>
                  <a:pt x="395" y="269"/>
                  <a:pt x="395" y="270"/>
                  <a:pt x="395" y="271"/>
                </a:cubicBezTo>
                <a:cubicBezTo>
                  <a:pt x="395" y="272"/>
                  <a:pt x="393" y="272"/>
                  <a:pt x="392" y="272"/>
                </a:cubicBezTo>
                <a:cubicBezTo>
                  <a:pt x="391" y="271"/>
                  <a:pt x="389" y="271"/>
                  <a:pt x="388" y="271"/>
                </a:cubicBezTo>
                <a:cubicBezTo>
                  <a:pt x="387" y="272"/>
                  <a:pt x="385" y="272"/>
                  <a:pt x="383" y="273"/>
                </a:cubicBezTo>
                <a:cubicBezTo>
                  <a:pt x="382" y="273"/>
                  <a:pt x="381" y="274"/>
                  <a:pt x="380" y="274"/>
                </a:cubicBezTo>
                <a:cubicBezTo>
                  <a:pt x="378" y="274"/>
                  <a:pt x="378" y="274"/>
                  <a:pt x="378" y="274"/>
                </a:cubicBezTo>
                <a:cubicBezTo>
                  <a:pt x="375" y="274"/>
                  <a:pt x="373" y="273"/>
                  <a:pt x="370" y="274"/>
                </a:cubicBezTo>
                <a:cubicBezTo>
                  <a:pt x="368" y="274"/>
                  <a:pt x="365" y="276"/>
                  <a:pt x="362" y="275"/>
                </a:cubicBezTo>
                <a:cubicBezTo>
                  <a:pt x="362" y="275"/>
                  <a:pt x="361" y="275"/>
                  <a:pt x="361" y="276"/>
                </a:cubicBezTo>
                <a:cubicBezTo>
                  <a:pt x="361" y="276"/>
                  <a:pt x="361" y="277"/>
                  <a:pt x="362" y="277"/>
                </a:cubicBezTo>
                <a:cubicBezTo>
                  <a:pt x="363" y="277"/>
                  <a:pt x="363" y="278"/>
                  <a:pt x="362" y="279"/>
                </a:cubicBezTo>
                <a:cubicBezTo>
                  <a:pt x="362" y="279"/>
                  <a:pt x="362" y="280"/>
                  <a:pt x="361" y="280"/>
                </a:cubicBezTo>
                <a:cubicBezTo>
                  <a:pt x="360" y="281"/>
                  <a:pt x="360" y="282"/>
                  <a:pt x="362" y="282"/>
                </a:cubicBezTo>
                <a:cubicBezTo>
                  <a:pt x="362" y="283"/>
                  <a:pt x="363" y="283"/>
                  <a:pt x="362" y="284"/>
                </a:cubicBezTo>
                <a:cubicBezTo>
                  <a:pt x="361" y="285"/>
                  <a:pt x="362" y="286"/>
                  <a:pt x="363" y="288"/>
                </a:cubicBezTo>
                <a:cubicBezTo>
                  <a:pt x="364" y="289"/>
                  <a:pt x="364" y="290"/>
                  <a:pt x="363" y="292"/>
                </a:cubicBezTo>
                <a:cubicBezTo>
                  <a:pt x="363" y="293"/>
                  <a:pt x="363" y="295"/>
                  <a:pt x="363" y="297"/>
                </a:cubicBezTo>
                <a:cubicBezTo>
                  <a:pt x="363" y="297"/>
                  <a:pt x="364" y="297"/>
                  <a:pt x="363" y="298"/>
                </a:cubicBezTo>
                <a:cubicBezTo>
                  <a:pt x="363" y="300"/>
                  <a:pt x="364" y="301"/>
                  <a:pt x="365" y="302"/>
                </a:cubicBezTo>
                <a:cubicBezTo>
                  <a:pt x="365" y="303"/>
                  <a:pt x="366" y="303"/>
                  <a:pt x="368" y="303"/>
                </a:cubicBezTo>
                <a:cubicBezTo>
                  <a:pt x="369" y="303"/>
                  <a:pt x="371" y="305"/>
                  <a:pt x="372" y="305"/>
                </a:cubicBezTo>
                <a:cubicBezTo>
                  <a:pt x="373" y="304"/>
                  <a:pt x="373" y="305"/>
                  <a:pt x="373" y="305"/>
                </a:cubicBezTo>
                <a:cubicBezTo>
                  <a:pt x="374" y="307"/>
                  <a:pt x="374" y="308"/>
                  <a:pt x="374" y="309"/>
                </a:cubicBezTo>
                <a:cubicBezTo>
                  <a:pt x="375" y="311"/>
                  <a:pt x="376" y="313"/>
                  <a:pt x="378" y="313"/>
                </a:cubicBezTo>
                <a:cubicBezTo>
                  <a:pt x="380" y="314"/>
                  <a:pt x="381" y="315"/>
                  <a:pt x="381" y="317"/>
                </a:cubicBezTo>
                <a:cubicBezTo>
                  <a:pt x="381" y="317"/>
                  <a:pt x="381" y="318"/>
                  <a:pt x="382" y="318"/>
                </a:cubicBezTo>
                <a:cubicBezTo>
                  <a:pt x="383" y="319"/>
                  <a:pt x="383" y="321"/>
                  <a:pt x="381" y="322"/>
                </a:cubicBezTo>
                <a:cubicBezTo>
                  <a:pt x="381" y="323"/>
                  <a:pt x="381" y="323"/>
                  <a:pt x="381" y="323"/>
                </a:cubicBezTo>
                <a:cubicBezTo>
                  <a:pt x="381" y="325"/>
                  <a:pt x="381" y="326"/>
                  <a:pt x="380" y="327"/>
                </a:cubicBezTo>
                <a:cubicBezTo>
                  <a:pt x="379" y="327"/>
                  <a:pt x="380" y="330"/>
                  <a:pt x="380" y="331"/>
                </a:cubicBezTo>
                <a:cubicBezTo>
                  <a:pt x="381" y="333"/>
                  <a:pt x="382" y="335"/>
                  <a:pt x="382" y="338"/>
                </a:cubicBezTo>
                <a:cubicBezTo>
                  <a:pt x="382" y="339"/>
                  <a:pt x="383" y="340"/>
                  <a:pt x="383" y="342"/>
                </a:cubicBezTo>
                <a:cubicBezTo>
                  <a:pt x="384" y="343"/>
                  <a:pt x="384" y="343"/>
                  <a:pt x="383" y="344"/>
                </a:cubicBezTo>
                <a:cubicBezTo>
                  <a:pt x="383" y="345"/>
                  <a:pt x="382" y="345"/>
                  <a:pt x="382" y="344"/>
                </a:cubicBezTo>
                <a:cubicBezTo>
                  <a:pt x="382" y="343"/>
                  <a:pt x="382" y="342"/>
                  <a:pt x="381" y="342"/>
                </a:cubicBezTo>
                <a:cubicBezTo>
                  <a:pt x="381" y="342"/>
                  <a:pt x="381" y="342"/>
                  <a:pt x="381" y="342"/>
                </a:cubicBezTo>
                <a:cubicBezTo>
                  <a:pt x="381" y="342"/>
                  <a:pt x="380" y="342"/>
                  <a:pt x="381" y="343"/>
                </a:cubicBezTo>
                <a:cubicBezTo>
                  <a:pt x="381" y="343"/>
                  <a:pt x="381" y="345"/>
                  <a:pt x="382" y="346"/>
                </a:cubicBezTo>
                <a:cubicBezTo>
                  <a:pt x="381" y="346"/>
                  <a:pt x="380" y="346"/>
                  <a:pt x="379" y="347"/>
                </a:cubicBezTo>
                <a:cubicBezTo>
                  <a:pt x="379" y="347"/>
                  <a:pt x="378" y="347"/>
                  <a:pt x="378" y="347"/>
                </a:cubicBezTo>
                <a:cubicBezTo>
                  <a:pt x="378" y="348"/>
                  <a:pt x="379" y="349"/>
                  <a:pt x="379" y="349"/>
                </a:cubicBezTo>
                <a:cubicBezTo>
                  <a:pt x="379" y="349"/>
                  <a:pt x="379" y="350"/>
                  <a:pt x="379" y="350"/>
                </a:cubicBezTo>
                <a:cubicBezTo>
                  <a:pt x="378" y="350"/>
                  <a:pt x="378" y="349"/>
                  <a:pt x="378" y="349"/>
                </a:cubicBezTo>
                <a:cubicBezTo>
                  <a:pt x="377" y="349"/>
                  <a:pt x="378" y="349"/>
                  <a:pt x="378" y="350"/>
                </a:cubicBezTo>
                <a:cubicBezTo>
                  <a:pt x="377" y="349"/>
                  <a:pt x="376" y="349"/>
                  <a:pt x="376" y="348"/>
                </a:cubicBezTo>
                <a:cubicBezTo>
                  <a:pt x="376" y="347"/>
                  <a:pt x="377" y="347"/>
                  <a:pt x="377" y="346"/>
                </a:cubicBezTo>
                <a:cubicBezTo>
                  <a:pt x="378" y="345"/>
                  <a:pt x="379" y="343"/>
                  <a:pt x="377" y="342"/>
                </a:cubicBezTo>
                <a:cubicBezTo>
                  <a:pt x="377" y="342"/>
                  <a:pt x="377" y="341"/>
                  <a:pt x="377" y="341"/>
                </a:cubicBezTo>
                <a:cubicBezTo>
                  <a:pt x="378" y="341"/>
                  <a:pt x="378" y="340"/>
                  <a:pt x="379" y="339"/>
                </a:cubicBezTo>
                <a:cubicBezTo>
                  <a:pt x="379" y="338"/>
                  <a:pt x="378" y="336"/>
                  <a:pt x="379" y="335"/>
                </a:cubicBezTo>
                <a:cubicBezTo>
                  <a:pt x="380" y="334"/>
                  <a:pt x="379" y="333"/>
                  <a:pt x="378" y="333"/>
                </a:cubicBezTo>
                <a:cubicBezTo>
                  <a:pt x="378" y="333"/>
                  <a:pt x="378" y="333"/>
                  <a:pt x="378" y="334"/>
                </a:cubicBezTo>
                <a:cubicBezTo>
                  <a:pt x="378" y="334"/>
                  <a:pt x="377" y="335"/>
                  <a:pt x="377" y="335"/>
                </a:cubicBezTo>
                <a:cubicBezTo>
                  <a:pt x="377" y="335"/>
                  <a:pt x="376" y="334"/>
                  <a:pt x="376" y="334"/>
                </a:cubicBezTo>
                <a:cubicBezTo>
                  <a:pt x="376" y="334"/>
                  <a:pt x="376" y="333"/>
                  <a:pt x="375" y="333"/>
                </a:cubicBezTo>
                <a:cubicBezTo>
                  <a:pt x="375" y="334"/>
                  <a:pt x="375" y="336"/>
                  <a:pt x="376" y="337"/>
                </a:cubicBezTo>
                <a:cubicBezTo>
                  <a:pt x="376" y="337"/>
                  <a:pt x="376" y="337"/>
                  <a:pt x="376" y="337"/>
                </a:cubicBezTo>
                <a:cubicBezTo>
                  <a:pt x="373" y="338"/>
                  <a:pt x="375" y="341"/>
                  <a:pt x="373" y="341"/>
                </a:cubicBezTo>
                <a:cubicBezTo>
                  <a:pt x="373" y="341"/>
                  <a:pt x="373" y="342"/>
                  <a:pt x="373" y="342"/>
                </a:cubicBezTo>
                <a:cubicBezTo>
                  <a:pt x="373" y="342"/>
                  <a:pt x="374" y="343"/>
                  <a:pt x="373" y="343"/>
                </a:cubicBezTo>
                <a:cubicBezTo>
                  <a:pt x="372" y="343"/>
                  <a:pt x="372" y="342"/>
                  <a:pt x="372" y="342"/>
                </a:cubicBezTo>
                <a:cubicBezTo>
                  <a:pt x="372" y="341"/>
                  <a:pt x="372" y="341"/>
                  <a:pt x="373" y="340"/>
                </a:cubicBezTo>
                <a:cubicBezTo>
                  <a:pt x="374" y="340"/>
                  <a:pt x="373" y="339"/>
                  <a:pt x="373" y="339"/>
                </a:cubicBezTo>
                <a:cubicBezTo>
                  <a:pt x="373" y="339"/>
                  <a:pt x="374" y="338"/>
                  <a:pt x="374" y="337"/>
                </a:cubicBezTo>
                <a:cubicBezTo>
                  <a:pt x="373" y="336"/>
                  <a:pt x="373" y="335"/>
                  <a:pt x="374" y="335"/>
                </a:cubicBezTo>
                <a:cubicBezTo>
                  <a:pt x="375" y="334"/>
                  <a:pt x="375" y="334"/>
                  <a:pt x="374" y="333"/>
                </a:cubicBezTo>
                <a:cubicBezTo>
                  <a:pt x="374" y="333"/>
                  <a:pt x="374" y="333"/>
                  <a:pt x="373" y="333"/>
                </a:cubicBezTo>
                <a:cubicBezTo>
                  <a:pt x="373" y="333"/>
                  <a:pt x="373" y="334"/>
                  <a:pt x="373" y="334"/>
                </a:cubicBezTo>
                <a:cubicBezTo>
                  <a:pt x="373" y="333"/>
                  <a:pt x="373" y="333"/>
                  <a:pt x="373" y="333"/>
                </a:cubicBezTo>
                <a:cubicBezTo>
                  <a:pt x="374" y="332"/>
                  <a:pt x="374" y="331"/>
                  <a:pt x="373" y="330"/>
                </a:cubicBezTo>
                <a:cubicBezTo>
                  <a:pt x="372" y="328"/>
                  <a:pt x="373" y="327"/>
                  <a:pt x="374" y="326"/>
                </a:cubicBezTo>
                <a:cubicBezTo>
                  <a:pt x="375" y="325"/>
                  <a:pt x="376" y="324"/>
                  <a:pt x="377" y="324"/>
                </a:cubicBezTo>
                <a:cubicBezTo>
                  <a:pt x="378" y="324"/>
                  <a:pt x="379" y="323"/>
                  <a:pt x="378" y="323"/>
                </a:cubicBezTo>
                <a:cubicBezTo>
                  <a:pt x="377" y="321"/>
                  <a:pt x="378" y="321"/>
                  <a:pt x="379" y="320"/>
                </a:cubicBezTo>
                <a:cubicBezTo>
                  <a:pt x="380" y="319"/>
                  <a:pt x="380" y="317"/>
                  <a:pt x="379" y="317"/>
                </a:cubicBezTo>
                <a:cubicBezTo>
                  <a:pt x="378" y="316"/>
                  <a:pt x="376" y="316"/>
                  <a:pt x="374" y="317"/>
                </a:cubicBezTo>
                <a:cubicBezTo>
                  <a:pt x="372" y="318"/>
                  <a:pt x="370" y="318"/>
                  <a:pt x="368" y="317"/>
                </a:cubicBezTo>
                <a:cubicBezTo>
                  <a:pt x="368" y="317"/>
                  <a:pt x="367" y="317"/>
                  <a:pt x="367" y="316"/>
                </a:cubicBezTo>
                <a:cubicBezTo>
                  <a:pt x="367" y="314"/>
                  <a:pt x="365" y="313"/>
                  <a:pt x="364" y="312"/>
                </a:cubicBezTo>
                <a:cubicBezTo>
                  <a:pt x="364" y="311"/>
                  <a:pt x="363" y="311"/>
                  <a:pt x="363" y="310"/>
                </a:cubicBezTo>
                <a:cubicBezTo>
                  <a:pt x="363" y="309"/>
                  <a:pt x="363" y="309"/>
                  <a:pt x="362" y="309"/>
                </a:cubicBezTo>
                <a:cubicBezTo>
                  <a:pt x="360" y="308"/>
                  <a:pt x="357" y="307"/>
                  <a:pt x="356" y="305"/>
                </a:cubicBezTo>
                <a:cubicBezTo>
                  <a:pt x="354" y="302"/>
                  <a:pt x="351" y="303"/>
                  <a:pt x="348" y="303"/>
                </a:cubicBezTo>
                <a:cubicBezTo>
                  <a:pt x="347" y="303"/>
                  <a:pt x="346" y="303"/>
                  <a:pt x="344" y="304"/>
                </a:cubicBezTo>
                <a:cubicBezTo>
                  <a:pt x="344" y="304"/>
                  <a:pt x="343" y="305"/>
                  <a:pt x="343" y="304"/>
                </a:cubicBezTo>
                <a:cubicBezTo>
                  <a:pt x="343" y="303"/>
                  <a:pt x="343" y="303"/>
                  <a:pt x="344" y="303"/>
                </a:cubicBezTo>
                <a:cubicBezTo>
                  <a:pt x="345" y="303"/>
                  <a:pt x="345" y="302"/>
                  <a:pt x="346" y="301"/>
                </a:cubicBezTo>
                <a:cubicBezTo>
                  <a:pt x="346" y="301"/>
                  <a:pt x="347" y="300"/>
                  <a:pt x="346" y="300"/>
                </a:cubicBezTo>
                <a:cubicBezTo>
                  <a:pt x="346" y="298"/>
                  <a:pt x="342" y="297"/>
                  <a:pt x="341" y="298"/>
                </a:cubicBezTo>
                <a:cubicBezTo>
                  <a:pt x="339" y="300"/>
                  <a:pt x="338" y="302"/>
                  <a:pt x="337" y="303"/>
                </a:cubicBezTo>
                <a:cubicBezTo>
                  <a:pt x="336" y="304"/>
                  <a:pt x="337" y="305"/>
                  <a:pt x="338" y="305"/>
                </a:cubicBezTo>
                <a:cubicBezTo>
                  <a:pt x="340" y="305"/>
                  <a:pt x="341" y="305"/>
                  <a:pt x="343" y="305"/>
                </a:cubicBezTo>
                <a:cubicBezTo>
                  <a:pt x="343" y="306"/>
                  <a:pt x="342" y="307"/>
                  <a:pt x="341" y="307"/>
                </a:cubicBezTo>
                <a:cubicBezTo>
                  <a:pt x="340" y="308"/>
                  <a:pt x="340" y="308"/>
                  <a:pt x="340" y="309"/>
                </a:cubicBezTo>
                <a:cubicBezTo>
                  <a:pt x="341" y="309"/>
                  <a:pt x="341" y="310"/>
                  <a:pt x="341" y="309"/>
                </a:cubicBezTo>
                <a:cubicBezTo>
                  <a:pt x="343" y="308"/>
                  <a:pt x="344" y="309"/>
                  <a:pt x="345" y="310"/>
                </a:cubicBezTo>
                <a:cubicBezTo>
                  <a:pt x="346" y="312"/>
                  <a:pt x="346" y="313"/>
                  <a:pt x="345" y="314"/>
                </a:cubicBezTo>
                <a:cubicBezTo>
                  <a:pt x="344" y="315"/>
                  <a:pt x="342" y="315"/>
                  <a:pt x="341" y="314"/>
                </a:cubicBezTo>
                <a:cubicBezTo>
                  <a:pt x="340" y="313"/>
                  <a:pt x="338" y="312"/>
                  <a:pt x="337" y="310"/>
                </a:cubicBezTo>
                <a:cubicBezTo>
                  <a:pt x="337" y="310"/>
                  <a:pt x="336" y="310"/>
                  <a:pt x="336" y="310"/>
                </a:cubicBezTo>
                <a:cubicBezTo>
                  <a:pt x="335" y="310"/>
                  <a:pt x="334" y="310"/>
                  <a:pt x="334" y="311"/>
                </a:cubicBezTo>
                <a:cubicBezTo>
                  <a:pt x="332" y="312"/>
                  <a:pt x="331" y="313"/>
                  <a:pt x="331" y="314"/>
                </a:cubicBezTo>
                <a:cubicBezTo>
                  <a:pt x="331" y="316"/>
                  <a:pt x="332" y="318"/>
                  <a:pt x="332" y="320"/>
                </a:cubicBezTo>
                <a:cubicBezTo>
                  <a:pt x="332" y="320"/>
                  <a:pt x="333" y="321"/>
                  <a:pt x="333" y="321"/>
                </a:cubicBezTo>
                <a:cubicBezTo>
                  <a:pt x="334" y="321"/>
                  <a:pt x="335" y="322"/>
                  <a:pt x="335" y="322"/>
                </a:cubicBezTo>
                <a:cubicBezTo>
                  <a:pt x="337" y="324"/>
                  <a:pt x="339" y="324"/>
                  <a:pt x="340" y="326"/>
                </a:cubicBezTo>
                <a:cubicBezTo>
                  <a:pt x="341" y="327"/>
                  <a:pt x="341" y="326"/>
                  <a:pt x="342" y="326"/>
                </a:cubicBezTo>
                <a:cubicBezTo>
                  <a:pt x="343" y="325"/>
                  <a:pt x="344" y="328"/>
                  <a:pt x="346" y="327"/>
                </a:cubicBezTo>
                <a:cubicBezTo>
                  <a:pt x="347" y="327"/>
                  <a:pt x="346" y="328"/>
                  <a:pt x="346" y="328"/>
                </a:cubicBezTo>
                <a:cubicBezTo>
                  <a:pt x="346" y="331"/>
                  <a:pt x="347" y="333"/>
                  <a:pt x="349" y="334"/>
                </a:cubicBezTo>
                <a:cubicBezTo>
                  <a:pt x="348" y="334"/>
                  <a:pt x="347" y="334"/>
                  <a:pt x="347" y="334"/>
                </a:cubicBezTo>
                <a:cubicBezTo>
                  <a:pt x="346" y="333"/>
                  <a:pt x="344" y="334"/>
                  <a:pt x="344" y="332"/>
                </a:cubicBezTo>
                <a:cubicBezTo>
                  <a:pt x="344" y="330"/>
                  <a:pt x="343" y="329"/>
                  <a:pt x="341" y="329"/>
                </a:cubicBezTo>
                <a:cubicBezTo>
                  <a:pt x="338" y="330"/>
                  <a:pt x="336" y="328"/>
                  <a:pt x="333" y="328"/>
                </a:cubicBezTo>
                <a:cubicBezTo>
                  <a:pt x="331" y="328"/>
                  <a:pt x="329" y="328"/>
                  <a:pt x="327" y="326"/>
                </a:cubicBezTo>
                <a:cubicBezTo>
                  <a:pt x="326" y="325"/>
                  <a:pt x="325" y="324"/>
                  <a:pt x="326" y="323"/>
                </a:cubicBezTo>
                <a:cubicBezTo>
                  <a:pt x="327" y="321"/>
                  <a:pt x="327" y="319"/>
                  <a:pt x="326" y="318"/>
                </a:cubicBezTo>
                <a:cubicBezTo>
                  <a:pt x="326" y="317"/>
                  <a:pt x="325" y="316"/>
                  <a:pt x="326" y="314"/>
                </a:cubicBezTo>
                <a:cubicBezTo>
                  <a:pt x="326" y="313"/>
                  <a:pt x="327" y="312"/>
                  <a:pt x="327" y="310"/>
                </a:cubicBezTo>
                <a:cubicBezTo>
                  <a:pt x="327" y="309"/>
                  <a:pt x="327" y="308"/>
                  <a:pt x="328" y="306"/>
                </a:cubicBezTo>
                <a:cubicBezTo>
                  <a:pt x="329" y="304"/>
                  <a:pt x="327" y="302"/>
                  <a:pt x="328" y="299"/>
                </a:cubicBezTo>
                <a:cubicBezTo>
                  <a:pt x="328" y="299"/>
                  <a:pt x="328" y="299"/>
                  <a:pt x="328" y="298"/>
                </a:cubicBezTo>
                <a:cubicBezTo>
                  <a:pt x="327" y="297"/>
                  <a:pt x="326" y="296"/>
                  <a:pt x="326" y="296"/>
                </a:cubicBezTo>
                <a:cubicBezTo>
                  <a:pt x="327" y="294"/>
                  <a:pt x="326" y="294"/>
                  <a:pt x="325" y="293"/>
                </a:cubicBezTo>
                <a:cubicBezTo>
                  <a:pt x="324" y="292"/>
                  <a:pt x="324" y="290"/>
                  <a:pt x="322" y="289"/>
                </a:cubicBezTo>
                <a:cubicBezTo>
                  <a:pt x="322" y="289"/>
                  <a:pt x="322" y="289"/>
                  <a:pt x="322" y="288"/>
                </a:cubicBezTo>
                <a:cubicBezTo>
                  <a:pt x="324" y="287"/>
                  <a:pt x="322" y="287"/>
                  <a:pt x="321" y="286"/>
                </a:cubicBezTo>
                <a:cubicBezTo>
                  <a:pt x="320" y="286"/>
                  <a:pt x="319" y="286"/>
                  <a:pt x="319" y="287"/>
                </a:cubicBezTo>
                <a:cubicBezTo>
                  <a:pt x="318" y="288"/>
                  <a:pt x="318" y="290"/>
                  <a:pt x="320" y="291"/>
                </a:cubicBezTo>
                <a:cubicBezTo>
                  <a:pt x="323" y="293"/>
                  <a:pt x="324" y="295"/>
                  <a:pt x="324" y="298"/>
                </a:cubicBezTo>
                <a:cubicBezTo>
                  <a:pt x="324" y="299"/>
                  <a:pt x="324" y="299"/>
                  <a:pt x="324" y="300"/>
                </a:cubicBezTo>
                <a:cubicBezTo>
                  <a:pt x="325" y="303"/>
                  <a:pt x="325" y="306"/>
                  <a:pt x="323" y="308"/>
                </a:cubicBezTo>
                <a:cubicBezTo>
                  <a:pt x="322" y="311"/>
                  <a:pt x="319" y="312"/>
                  <a:pt x="317" y="313"/>
                </a:cubicBezTo>
                <a:cubicBezTo>
                  <a:pt x="316" y="314"/>
                  <a:pt x="314" y="314"/>
                  <a:pt x="314" y="316"/>
                </a:cubicBezTo>
                <a:cubicBezTo>
                  <a:pt x="314" y="318"/>
                  <a:pt x="314" y="319"/>
                  <a:pt x="313" y="320"/>
                </a:cubicBezTo>
                <a:cubicBezTo>
                  <a:pt x="312" y="321"/>
                  <a:pt x="312" y="322"/>
                  <a:pt x="311" y="323"/>
                </a:cubicBezTo>
                <a:cubicBezTo>
                  <a:pt x="310" y="324"/>
                  <a:pt x="311" y="325"/>
                  <a:pt x="311" y="325"/>
                </a:cubicBezTo>
                <a:cubicBezTo>
                  <a:pt x="314" y="326"/>
                  <a:pt x="315" y="328"/>
                  <a:pt x="315" y="330"/>
                </a:cubicBezTo>
                <a:cubicBezTo>
                  <a:pt x="315" y="331"/>
                  <a:pt x="316" y="332"/>
                  <a:pt x="317" y="333"/>
                </a:cubicBezTo>
                <a:cubicBezTo>
                  <a:pt x="316" y="335"/>
                  <a:pt x="317" y="336"/>
                  <a:pt x="318" y="338"/>
                </a:cubicBezTo>
                <a:cubicBezTo>
                  <a:pt x="319" y="340"/>
                  <a:pt x="320" y="341"/>
                  <a:pt x="319" y="343"/>
                </a:cubicBezTo>
                <a:cubicBezTo>
                  <a:pt x="318" y="345"/>
                  <a:pt x="318" y="346"/>
                  <a:pt x="317" y="347"/>
                </a:cubicBezTo>
                <a:cubicBezTo>
                  <a:pt x="316" y="348"/>
                  <a:pt x="315" y="349"/>
                  <a:pt x="315" y="350"/>
                </a:cubicBezTo>
                <a:cubicBezTo>
                  <a:pt x="316" y="352"/>
                  <a:pt x="315" y="354"/>
                  <a:pt x="315" y="357"/>
                </a:cubicBezTo>
                <a:cubicBezTo>
                  <a:pt x="314" y="358"/>
                  <a:pt x="314" y="359"/>
                  <a:pt x="315" y="360"/>
                </a:cubicBezTo>
                <a:cubicBezTo>
                  <a:pt x="317" y="363"/>
                  <a:pt x="317" y="365"/>
                  <a:pt x="316" y="367"/>
                </a:cubicBezTo>
                <a:cubicBezTo>
                  <a:pt x="315" y="368"/>
                  <a:pt x="316" y="369"/>
                  <a:pt x="317" y="370"/>
                </a:cubicBezTo>
                <a:cubicBezTo>
                  <a:pt x="317" y="371"/>
                  <a:pt x="318" y="370"/>
                  <a:pt x="318" y="370"/>
                </a:cubicBezTo>
                <a:cubicBezTo>
                  <a:pt x="319" y="370"/>
                  <a:pt x="321" y="369"/>
                  <a:pt x="322" y="370"/>
                </a:cubicBezTo>
                <a:cubicBezTo>
                  <a:pt x="323" y="371"/>
                  <a:pt x="324" y="370"/>
                  <a:pt x="325" y="369"/>
                </a:cubicBezTo>
                <a:cubicBezTo>
                  <a:pt x="326" y="369"/>
                  <a:pt x="326" y="368"/>
                  <a:pt x="327" y="367"/>
                </a:cubicBezTo>
                <a:cubicBezTo>
                  <a:pt x="331" y="367"/>
                  <a:pt x="333" y="369"/>
                  <a:pt x="336" y="370"/>
                </a:cubicBezTo>
                <a:cubicBezTo>
                  <a:pt x="337" y="373"/>
                  <a:pt x="339" y="373"/>
                  <a:pt x="340" y="374"/>
                </a:cubicBezTo>
                <a:cubicBezTo>
                  <a:pt x="342" y="375"/>
                  <a:pt x="342" y="376"/>
                  <a:pt x="342" y="378"/>
                </a:cubicBezTo>
                <a:cubicBezTo>
                  <a:pt x="343" y="380"/>
                  <a:pt x="344" y="382"/>
                  <a:pt x="345" y="385"/>
                </a:cubicBezTo>
                <a:cubicBezTo>
                  <a:pt x="345" y="386"/>
                  <a:pt x="345" y="386"/>
                  <a:pt x="344" y="386"/>
                </a:cubicBezTo>
                <a:cubicBezTo>
                  <a:pt x="343" y="386"/>
                  <a:pt x="342" y="387"/>
                  <a:pt x="342" y="388"/>
                </a:cubicBezTo>
                <a:cubicBezTo>
                  <a:pt x="341" y="390"/>
                  <a:pt x="341" y="392"/>
                  <a:pt x="341" y="394"/>
                </a:cubicBezTo>
                <a:cubicBezTo>
                  <a:pt x="341" y="395"/>
                  <a:pt x="341" y="396"/>
                  <a:pt x="342" y="395"/>
                </a:cubicBezTo>
                <a:cubicBezTo>
                  <a:pt x="343" y="395"/>
                  <a:pt x="343" y="395"/>
                  <a:pt x="343" y="396"/>
                </a:cubicBezTo>
                <a:cubicBezTo>
                  <a:pt x="343" y="397"/>
                  <a:pt x="345" y="397"/>
                  <a:pt x="345" y="397"/>
                </a:cubicBezTo>
                <a:cubicBezTo>
                  <a:pt x="345" y="398"/>
                  <a:pt x="344" y="398"/>
                  <a:pt x="344" y="399"/>
                </a:cubicBezTo>
                <a:cubicBezTo>
                  <a:pt x="343" y="399"/>
                  <a:pt x="343" y="400"/>
                  <a:pt x="343" y="400"/>
                </a:cubicBezTo>
                <a:cubicBezTo>
                  <a:pt x="342" y="400"/>
                  <a:pt x="342" y="401"/>
                  <a:pt x="342" y="401"/>
                </a:cubicBezTo>
                <a:cubicBezTo>
                  <a:pt x="342" y="399"/>
                  <a:pt x="342" y="398"/>
                  <a:pt x="341" y="397"/>
                </a:cubicBezTo>
                <a:cubicBezTo>
                  <a:pt x="340" y="396"/>
                  <a:pt x="339" y="396"/>
                  <a:pt x="339" y="395"/>
                </a:cubicBezTo>
                <a:cubicBezTo>
                  <a:pt x="339" y="394"/>
                  <a:pt x="338" y="394"/>
                  <a:pt x="339" y="394"/>
                </a:cubicBezTo>
                <a:cubicBezTo>
                  <a:pt x="340" y="393"/>
                  <a:pt x="339" y="392"/>
                  <a:pt x="339" y="392"/>
                </a:cubicBezTo>
                <a:cubicBezTo>
                  <a:pt x="339" y="390"/>
                  <a:pt x="339" y="389"/>
                  <a:pt x="339" y="388"/>
                </a:cubicBezTo>
                <a:cubicBezTo>
                  <a:pt x="340" y="387"/>
                  <a:pt x="340" y="386"/>
                  <a:pt x="339" y="386"/>
                </a:cubicBezTo>
                <a:cubicBezTo>
                  <a:pt x="338" y="386"/>
                  <a:pt x="339" y="385"/>
                  <a:pt x="339" y="385"/>
                </a:cubicBezTo>
                <a:cubicBezTo>
                  <a:pt x="339" y="383"/>
                  <a:pt x="340" y="381"/>
                  <a:pt x="339" y="380"/>
                </a:cubicBezTo>
                <a:cubicBezTo>
                  <a:pt x="338" y="379"/>
                  <a:pt x="337" y="378"/>
                  <a:pt x="336" y="377"/>
                </a:cubicBezTo>
                <a:cubicBezTo>
                  <a:pt x="335" y="377"/>
                  <a:pt x="335" y="376"/>
                  <a:pt x="335" y="375"/>
                </a:cubicBezTo>
                <a:cubicBezTo>
                  <a:pt x="335" y="374"/>
                  <a:pt x="334" y="372"/>
                  <a:pt x="332" y="373"/>
                </a:cubicBezTo>
                <a:cubicBezTo>
                  <a:pt x="331" y="373"/>
                  <a:pt x="330" y="373"/>
                  <a:pt x="330" y="373"/>
                </a:cubicBezTo>
                <a:cubicBezTo>
                  <a:pt x="327" y="374"/>
                  <a:pt x="325" y="375"/>
                  <a:pt x="323" y="376"/>
                </a:cubicBezTo>
                <a:cubicBezTo>
                  <a:pt x="321" y="377"/>
                  <a:pt x="320" y="378"/>
                  <a:pt x="320" y="380"/>
                </a:cubicBezTo>
                <a:cubicBezTo>
                  <a:pt x="320" y="381"/>
                  <a:pt x="320" y="382"/>
                  <a:pt x="320" y="383"/>
                </a:cubicBezTo>
                <a:cubicBezTo>
                  <a:pt x="319" y="383"/>
                  <a:pt x="319" y="384"/>
                  <a:pt x="320" y="384"/>
                </a:cubicBezTo>
                <a:cubicBezTo>
                  <a:pt x="321" y="385"/>
                  <a:pt x="322" y="387"/>
                  <a:pt x="322" y="389"/>
                </a:cubicBezTo>
                <a:cubicBezTo>
                  <a:pt x="323" y="392"/>
                  <a:pt x="323" y="394"/>
                  <a:pt x="322" y="397"/>
                </a:cubicBezTo>
                <a:cubicBezTo>
                  <a:pt x="321" y="398"/>
                  <a:pt x="320" y="399"/>
                  <a:pt x="319" y="399"/>
                </a:cubicBezTo>
                <a:cubicBezTo>
                  <a:pt x="318" y="401"/>
                  <a:pt x="317" y="403"/>
                  <a:pt x="317" y="405"/>
                </a:cubicBezTo>
                <a:cubicBezTo>
                  <a:pt x="317" y="406"/>
                  <a:pt x="317" y="408"/>
                  <a:pt x="316" y="409"/>
                </a:cubicBezTo>
                <a:cubicBezTo>
                  <a:pt x="314" y="410"/>
                  <a:pt x="313" y="412"/>
                  <a:pt x="311" y="413"/>
                </a:cubicBezTo>
                <a:cubicBezTo>
                  <a:pt x="310" y="413"/>
                  <a:pt x="311" y="413"/>
                  <a:pt x="310" y="413"/>
                </a:cubicBezTo>
                <a:cubicBezTo>
                  <a:pt x="310" y="414"/>
                  <a:pt x="309" y="415"/>
                  <a:pt x="308" y="415"/>
                </a:cubicBezTo>
                <a:cubicBezTo>
                  <a:pt x="306" y="415"/>
                  <a:pt x="306" y="416"/>
                  <a:pt x="306" y="418"/>
                </a:cubicBezTo>
                <a:cubicBezTo>
                  <a:pt x="306" y="418"/>
                  <a:pt x="305" y="418"/>
                  <a:pt x="305" y="418"/>
                </a:cubicBezTo>
                <a:cubicBezTo>
                  <a:pt x="304" y="417"/>
                  <a:pt x="302" y="415"/>
                  <a:pt x="301" y="414"/>
                </a:cubicBezTo>
                <a:cubicBezTo>
                  <a:pt x="300" y="413"/>
                  <a:pt x="300" y="411"/>
                  <a:pt x="300" y="410"/>
                </a:cubicBezTo>
                <a:cubicBezTo>
                  <a:pt x="299" y="409"/>
                  <a:pt x="300" y="409"/>
                  <a:pt x="300" y="409"/>
                </a:cubicBezTo>
                <a:cubicBezTo>
                  <a:pt x="301" y="409"/>
                  <a:pt x="302" y="410"/>
                  <a:pt x="302" y="409"/>
                </a:cubicBezTo>
                <a:cubicBezTo>
                  <a:pt x="304" y="408"/>
                  <a:pt x="304" y="406"/>
                  <a:pt x="305" y="405"/>
                </a:cubicBezTo>
                <a:cubicBezTo>
                  <a:pt x="305" y="404"/>
                  <a:pt x="305" y="404"/>
                  <a:pt x="304" y="404"/>
                </a:cubicBezTo>
                <a:cubicBezTo>
                  <a:pt x="304" y="404"/>
                  <a:pt x="304" y="403"/>
                  <a:pt x="304" y="403"/>
                </a:cubicBezTo>
                <a:cubicBezTo>
                  <a:pt x="304" y="402"/>
                  <a:pt x="305" y="402"/>
                  <a:pt x="305" y="402"/>
                </a:cubicBezTo>
                <a:cubicBezTo>
                  <a:pt x="306" y="402"/>
                  <a:pt x="307" y="403"/>
                  <a:pt x="306" y="401"/>
                </a:cubicBezTo>
                <a:cubicBezTo>
                  <a:pt x="306" y="401"/>
                  <a:pt x="306" y="400"/>
                  <a:pt x="307" y="400"/>
                </a:cubicBezTo>
                <a:cubicBezTo>
                  <a:pt x="307" y="398"/>
                  <a:pt x="309" y="397"/>
                  <a:pt x="310" y="396"/>
                </a:cubicBezTo>
                <a:cubicBezTo>
                  <a:pt x="311" y="395"/>
                  <a:pt x="312" y="393"/>
                  <a:pt x="311" y="391"/>
                </a:cubicBezTo>
                <a:cubicBezTo>
                  <a:pt x="310" y="388"/>
                  <a:pt x="310" y="386"/>
                  <a:pt x="313" y="384"/>
                </a:cubicBezTo>
                <a:cubicBezTo>
                  <a:pt x="314" y="384"/>
                  <a:pt x="313" y="382"/>
                  <a:pt x="315" y="381"/>
                </a:cubicBezTo>
                <a:cubicBezTo>
                  <a:pt x="315" y="381"/>
                  <a:pt x="314" y="381"/>
                  <a:pt x="314" y="381"/>
                </a:cubicBezTo>
                <a:cubicBezTo>
                  <a:pt x="313" y="379"/>
                  <a:pt x="312" y="377"/>
                  <a:pt x="310" y="376"/>
                </a:cubicBezTo>
                <a:cubicBezTo>
                  <a:pt x="307" y="375"/>
                  <a:pt x="306" y="370"/>
                  <a:pt x="307" y="367"/>
                </a:cubicBezTo>
                <a:cubicBezTo>
                  <a:pt x="307" y="367"/>
                  <a:pt x="308" y="367"/>
                  <a:pt x="308" y="366"/>
                </a:cubicBezTo>
                <a:cubicBezTo>
                  <a:pt x="307" y="364"/>
                  <a:pt x="308" y="362"/>
                  <a:pt x="307" y="360"/>
                </a:cubicBezTo>
                <a:cubicBezTo>
                  <a:pt x="307" y="360"/>
                  <a:pt x="307" y="359"/>
                  <a:pt x="307" y="359"/>
                </a:cubicBezTo>
                <a:cubicBezTo>
                  <a:pt x="308" y="358"/>
                  <a:pt x="308" y="357"/>
                  <a:pt x="308" y="356"/>
                </a:cubicBezTo>
                <a:cubicBezTo>
                  <a:pt x="308" y="354"/>
                  <a:pt x="307" y="352"/>
                  <a:pt x="307" y="350"/>
                </a:cubicBezTo>
                <a:cubicBezTo>
                  <a:pt x="307" y="349"/>
                  <a:pt x="307" y="349"/>
                  <a:pt x="307" y="349"/>
                </a:cubicBezTo>
                <a:cubicBezTo>
                  <a:pt x="305" y="348"/>
                  <a:pt x="307" y="346"/>
                  <a:pt x="308" y="345"/>
                </a:cubicBezTo>
                <a:cubicBezTo>
                  <a:pt x="309" y="344"/>
                  <a:pt x="309" y="343"/>
                  <a:pt x="308" y="342"/>
                </a:cubicBezTo>
                <a:cubicBezTo>
                  <a:pt x="308" y="341"/>
                  <a:pt x="308" y="341"/>
                  <a:pt x="308" y="340"/>
                </a:cubicBezTo>
                <a:cubicBezTo>
                  <a:pt x="309" y="338"/>
                  <a:pt x="309" y="335"/>
                  <a:pt x="308" y="333"/>
                </a:cubicBezTo>
                <a:cubicBezTo>
                  <a:pt x="308" y="333"/>
                  <a:pt x="307" y="332"/>
                  <a:pt x="307" y="332"/>
                </a:cubicBezTo>
                <a:cubicBezTo>
                  <a:pt x="308" y="331"/>
                  <a:pt x="308" y="330"/>
                  <a:pt x="307" y="330"/>
                </a:cubicBezTo>
                <a:cubicBezTo>
                  <a:pt x="305" y="328"/>
                  <a:pt x="304" y="326"/>
                  <a:pt x="303" y="324"/>
                </a:cubicBezTo>
                <a:cubicBezTo>
                  <a:pt x="302" y="323"/>
                  <a:pt x="302" y="321"/>
                  <a:pt x="303" y="320"/>
                </a:cubicBezTo>
                <a:cubicBezTo>
                  <a:pt x="305" y="319"/>
                  <a:pt x="306" y="317"/>
                  <a:pt x="305" y="315"/>
                </a:cubicBezTo>
                <a:cubicBezTo>
                  <a:pt x="306" y="314"/>
                  <a:pt x="306" y="314"/>
                  <a:pt x="306" y="314"/>
                </a:cubicBezTo>
                <a:cubicBezTo>
                  <a:pt x="307" y="313"/>
                  <a:pt x="307" y="312"/>
                  <a:pt x="307" y="311"/>
                </a:cubicBezTo>
                <a:cubicBezTo>
                  <a:pt x="307" y="311"/>
                  <a:pt x="307" y="310"/>
                  <a:pt x="308" y="309"/>
                </a:cubicBezTo>
                <a:cubicBezTo>
                  <a:pt x="309" y="308"/>
                  <a:pt x="309" y="307"/>
                  <a:pt x="309" y="305"/>
                </a:cubicBezTo>
                <a:cubicBezTo>
                  <a:pt x="309" y="305"/>
                  <a:pt x="309" y="304"/>
                  <a:pt x="309" y="304"/>
                </a:cubicBezTo>
                <a:cubicBezTo>
                  <a:pt x="309" y="301"/>
                  <a:pt x="309" y="299"/>
                  <a:pt x="309" y="296"/>
                </a:cubicBezTo>
                <a:cubicBezTo>
                  <a:pt x="309" y="295"/>
                  <a:pt x="308" y="295"/>
                  <a:pt x="307" y="294"/>
                </a:cubicBezTo>
                <a:cubicBezTo>
                  <a:pt x="304" y="292"/>
                  <a:pt x="300" y="291"/>
                  <a:pt x="296" y="291"/>
                </a:cubicBezTo>
                <a:cubicBezTo>
                  <a:pt x="295" y="291"/>
                  <a:pt x="295" y="291"/>
                  <a:pt x="294" y="291"/>
                </a:cubicBezTo>
                <a:cubicBezTo>
                  <a:pt x="292" y="292"/>
                  <a:pt x="290" y="291"/>
                  <a:pt x="289" y="292"/>
                </a:cubicBezTo>
                <a:cubicBezTo>
                  <a:pt x="289" y="292"/>
                  <a:pt x="288" y="292"/>
                  <a:pt x="288" y="292"/>
                </a:cubicBezTo>
                <a:cubicBezTo>
                  <a:pt x="288" y="291"/>
                  <a:pt x="288" y="291"/>
                  <a:pt x="288" y="291"/>
                </a:cubicBezTo>
                <a:cubicBezTo>
                  <a:pt x="288" y="290"/>
                  <a:pt x="289" y="290"/>
                  <a:pt x="289" y="290"/>
                </a:cubicBezTo>
                <a:cubicBezTo>
                  <a:pt x="287" y="289"/>
                  <a:pt x="287" y="290"/>
                  <a:pt x="286" y="291"/>
                </a:cubicBezTo>
                <a:cubicBezTo>
                  <a:pt x="285" y="292"/>
                  <a:pt x="285" y="293"/>
                  <a:pt x="284" y="295"/>
                </a:cubicBezTo>
                <a:cubicBezTo>
                  <a:pt x="282" y="297"/>
                  <a:pt x="283" y="301"/>
                  <a:pt x="282" y="304"/>
                </a:cubicBezTo>
                <a:cubicBezTo>
                  <a:pt x="281" y="307"/>
                  <a:pt x="281" y="309"/>
                  <a:pt x="281" y="311"/>
                </a:cubicBezTo>
                <a:cubicBezTo>
                  <a:pt x="281" y="312"/>
                  <a:pt x="281" y="312"/>
                  <a:pt x="281" y="313"/>
                </a:cubicBezTo>
                <a:cubicBezTo>
                  <a:pt x="279" y="316"/>
                  <a:pt x="279" y="318"/>
                  <a:pt x="277" y="321"/>
                </a:cubicBezTo>
                <a:cubicBezTo>
                  <a:pt x="275" y="322"/>
                  <a:pt x="274" y="324"/>
                  <a:pt x="272" y="325"/>
                </a:cubicBezTo>
                <a:cubicBezTo>
                  <a:pt x="269" y="327"/>
                  <a:pt x="269" y="329"/>
                  <a:pt x="268" y="331"/>
                </a:cubicBezTo>
                <a:cubicBezTo>
                  <a:pt x="267" y="332"/>
                  <a:pt x="268" y="332"/>
                  <a:pt x="269" y="332"/>
                </a:cubicBezTo>
                <a:cubicBezTo>
                  <a:pt x="269" y="333"/>
                  <a:pt x="268" y="334"/>
                  <a:pt x="268" y="335"/>
                </a:cubicBezTo>
                <a:cubicBezTo>
                  <a:pt x="268" y="336"/>
                  <a:pt x="268" y="336"/>
                  <a:pt x="268" y="337"/>
                </a:cubicBezTo>
                <a:cubicBezTo>
                  <a:pt x="269" y="337"/>
                  <a:pt x="269" y="337"/>
                  <a:pt x="270" y="336"/>
                </a:cubicBezTo>
                <a:cubicBezTo>
                  <a:pt x="271" y="335"/>
                  <a:pt x="272" y="336"/>
                  <a:pt x="272" y="338"/>
                </a:cubicBezTo>
                <a:cubicBezTo>
                  <a:pt x="272" y="338"/>
                  <a:pt x="272" y="339"/>
                  <a:pt x="272" y="340"/>
                </a:cubicBezTo>
                <a:cubicBezTo>
                  <a:pt x="271" y="341"/>
                  <a:pt x="272" y="343"/>
                  <a:pt x="271" y="345"/>
                </a:cubicBezTo>
                <a:cubicBezTo>
                  <a:pt x="271" y="347"/>
                  <a:pt x="271" y="349"/>
                  <a:pt x="272" y="351"/>
                </a:cubicBezTo>
                <a:cubicBezTo>
                  <a:pt x="272" y="352"/>
                  <a:pt x="273" y="352"/>
                  <a:pt x="272" y="353"/>
                </a:cubicBezTo>
                <a:cubicBezTo>
                  <a:pt x="272" y="353"/>
                  <a:pt x="271" y="354"/>
                  <a:pt x="270" y="354"/>
                </a:cubicBezTo>
                <a:cubicBezTo>
                  <a:pt x="269" y="353"/>
                  <a:pt x="269" y="354"/>
                  <a:pt x="269" y="354"/>
                </a:cubicBezTo>
                <a:cubicBezTo>
                  <a:pt x="269" y="356"/>
                  <a:pt x="269" y="358"/>
                  <a:pt x="269" y="360"/>
                </a:cubicBezTo>
                <a:cubicBezTo>
                  <a:pt x="270" y="360"/>
                  <a:pt x="270" y="358"/>
                  <a:pt x="271" y="359"/>
                </a:cubicBezTo>
                <a:cubicBezTo>
                  <a:pt x="272" y="360"/>
                  <a:pt x="273" y="360"/>
                  <a:pt x="274" y="361"/>
                </a:cubicBezTo>
                <a:cubicBezTo>
                  <a:pt x="275" y="362"/>
                  <a:pt x="276" y="363"/>
                  <a:pt x="277" y="363"/>
                </a:cubicBezTo>
                <a:cubicBezTo>
                  <a:pt x="277" y="363"/>
                  <a:pt x="277" y="363"/>
                  <a:pt x="277" y="363"/>
                </a:cubicBezTo>
                <a:cubicBezTo>
                  <a:pt x="277" y="366"/>
                  <a:pt x="278" y="369"/>
                  <a:pt x="279" y="372"/>
                </a:cubicBezTo>
                <a:cubicBezTo>
                  <a:pt x="280" y="373"/>
                  <a:pt x="281" y="374"/>
                  <a:pt x="283" y="373"/>
                </a:cubicBezTo>
                <a:cubicBezTo>
                  <a:pt x="284" y="373"/>
                  <a:pt x="285" y="373"/>
                  <a:pt x="286" y="373"/>
                </a:cubicBezTo>
                <a:cubicBezTo>
                  <a:pt x="285" y="374"/>
                  <a:pt x="284" y="374"/>
                  <a:pt x="284" y="374"/>
                </a:cubicBezTo>
                <a:cubicBezTo>
                  <a:pt x="284" y="376"/>
                  <a:pt x="283" y="377"/>
                  <a:pt x="283" y="378"/>
                </a:cubicBezTo>
                <a:cubicBezTo>
                  <a:pt x="282" y="381"/>
                  <a:pt x="280" y="383"/>
                  <a:pt x="280" y="386"/>
                </a:cubicBezTo>
                <a:cubicBezTo>
                  <a:pt x="280" y="386"/>
                  <a:pt x="280" y="386"/>
                  <a:pt x="280" y="386"/>
                </a:cubicBezTo>
                <a:cubicBezTo>
                  <a:pt x="279" y="387"/>
                  <a:pt x="279" y="387"/>
                  <a:pt x="278" y="386"/>
                </a:cubicBezTo>
                <a:cubicBezTo>
                  <a:pt x="277" y="386"/>
                  <a:pt x="278" y="386"/>
                  <a:pt x="278" y="385"/>
                </a:cubicBezTo>
                <a:cubicBezTo>
                  <a:pt x="279" y="384"/>
                  <a:pt x="278" y="384"/>
                  <a:pt x="277" y="383"/>
                </a:cubicBezTo>
                <a:cubicBezTo>
                  <a:pt x="277" y="383"/>
                  <a:pt x="275" y="382"/>
                  <a:pt x="275" y="382"/>
                </a:cubicBezTo>
                <a:cubicBezTo>
                  <a:pt x="274" y="380"/>
                  <a:pt x="272" y="378"/>
                  <a:pt x="271" y="377"/>
                </a:cubicBezTo>
                <a:cubicBezTo>
                  <a:pt x="270" y="377"/>
                  <a:pt x="270" y="376"/>
                  <a:pt x="271" y="375"/>
                </a:cubicBezTo>
                <a:cubicBezTo>
                  <a:pt x="268" y="375"/>
                  <a:pt x="266" y="374"/>
                  <a:pt x="264" y="372"/>
                </a:cubicBezTo>
                <a:cubicBezTo>
                  <a:pt x="262" y="370"/>
                  <a:pt x="259" y="369"/>
                  <a:pt x="256" y="367"/>
                </a:cubicBezTo>
                <a:cubicBezTo>
                  <a:pt x="255" y="365"/>
                  <a:pt x="253" y="363"/>
                  <a:pt x="251" y="362"/>
                </a:cubicBezTo>
                <a:cubicBezTo>
                  <a:pt x="249" y="361"/>
                  <a:pt x="248" y="361"/>
                  <a:pt x="246" y="360"/>
                </a:cubicBezTo>
                <a:cubicBezTo>
                  <a:pt x="243" y="359"/>
                  <a:pt x="241" y="358"/>
                  <a:pt x="238" y="358"/>
                </a:cubicBezTo>
                <a:cubicBezTo>
                  <a:pt x="235" y="358"/>
                  <a:pt x="233" y="358"/>
                  <a:pt x="231" y="356"/>
                </a:cubicBezTo>
                <a:cubicBezTo>
                  <a:pt x="229" y="355"/>
                  <a:pt x="228" y="355"/>
                  <a:pt x="228" y="358"/>
                </a:cubicBezTo>
                <a:cubicBezTo>
                  <a:pt x="228" y="359"/>
                  <a:pt x="227" y="360"/>
                  <a:pt x="226" y="359"/>
                </a:cubicBezTo>
                <a:cubicBezTo>
                  <a:pt x="225" y="359"/>
                  <a:pt x="224" y="360"/>
                  <a:pt x="224" y="360"/>
                </a:cubicBezTo>
                <a:cubicBezTo>
                  <a:pt x="224" y="361"/>
                  <a:pt x="224" y="363"/>
                  <a:pt x="225" y="364"/>
                </a:cubicBezTo>
                <a:cubicBezTo>
                  <a:pt x="226" y="365"/>
                  <a:pt x="226" y="366"/>
                  <a:pt x="227" y="368"/>
                </a:cubicBezTo>
                <a:cubicBezTo>
                  <a:pt x="227" y="368"/>
                  <a:pt x="227" y="370"/>
                  <a:pt x="228" y="370"/>
                </a:cubicBezTo>
                <a:cubicBezTo>
                  <a:pt x="229" y="370"/>
                  <a:pt x="229" y="370"/>
                  <a:pt x="229" y="371"/>
                </a:cubicBezTo>
                <a:cubicBezTo>
                  <a:pt x="229" y="374"/>
                  <a:pt x="228" y="376"/>
                  <a:pt x="226" y="377"/>
                </a:cubicBezTo>
                <a:cubicBezTo>
                  <a:pt x="225" y="378"/>
                  <a:pt x="224" y="379"/>
                  <a:pt x="223" y="378"/>
                </a:cubicBezTo>
                <a:cubicBezTo>
                  <a:pt x="221" y="377"/>
                  <a:pt x="221" y="378"/>
                  <a:pt x="221" y="379"/>
                </a:cubicBezTo>
                <a:cubicBezTo>
                  <a:pt x="221" y="380"/>
                  <a:pt x="222" y="380"/>
                  <a:pt x="222" y="381"/>
                </a:cubicBezTo>
                <a:cubicBezTo>
                  <a:pt x="222" y="382"/>
                  <a:pt x="222" y="384"/>
                  <a:pt x="220" y="384"/>
                </a:cubicBezTo>
                <a:cubicBezTo>
                  <a:pt x="220" y="385"/>
                  <a:pt x="217" y="383"/>
                  <a:pt x="216" y="383"/>
                </a:cubicBezTo>
                <a:cubicBezTo>
                  <a:pt x="216" y="382"/>
                  <a:pt x="217" y="379"/>
                  <a:pt x="218" y="378"/>
                </a:cubicBezTo>
                <a:cubicBezTo>
                  <a:pt x="218" y="378"/>
                  <a:pt x="218" y="378"/>
                  <a:pt x="218" y="377"/>
                </a:cubicBezTo>
                <a:cubicBezTo>
                  <a:pt x="217" y="376"/>
                  <a:pt x="218" y="374"/>
                  <a:pt x="215" y="374"/>
                </a:cubicBezTo>
                <a:cubicBezTo>
                  <a:pt x="216" y="373"/>
                  <a:pt x="217" y="373"/>
                  <a:pt x="217" y="372"/>
                </a:cubicBezTo>
                <a:cubicBezTo>
                  <a:pt x="216" y="372"/>
                  <a:pt x="215" y="372"/>
                  <a:pt x="214" y="373"/>
                </a:cubicBezTo>
                <a:cubicBezTo>
                  <a:pt x="212" y="374"/>
                  <a:pt x="210" y="374"/>
                  <a:pt x="209" y="376"/>
                </a:cubicBezTo>
                <a:cubicBezTo>
                  <a:pt x="209" y="376"/>
                  <a:pt x="209" y="376"/>
                  <a:pt x="209" y="376"/>
                </a:cubicBezTo>
                <a:cubicBezTo>
                  <a:pt x="207" y="376"/>
                  <a:pt x="206" y="377"/>
                  <a:pt x="206" y="379"/>
                </a:cubicBezTo>
                <a:cubicBezTo>
                  <a:pt x="205" y="381"/>
                  <a:pt x="203" y="382"/>
                  <a:pt x="201" y="380"/>
                </a:cubicBezTo>
                <a:cubicBezTo>
                  <a:pt x="200" y="379"/>
                  <a:pt x="199" y="379"/>
                  <a:pt x="198" y="380"/>
                </a:cubicBezTo>
                <a:cubicBezTo>
                  <a:pt x="198" y="380"/>
                  <a:pt x="197" y="380"/>
                  <a:pt x="197" y="380"/>
                </a:cubicBezTo>
                <a:cubicBezTo>
                  <a:pt x="196" y="379"/>
                  <a:pt x="195" y="379"/>
                  <a:pt x="194" y="380"/>
                </a:cubicBezTo>
                <a:cubicBezTo>
                  <a:pt x="193" y="380"/>
                  <a:pt x="193" y="380"/>
                  <a:pt x="193" y="380"/>
                </a:cubicBezTo>
                <a:cubicBezTo>
                  <a:pt x="191" y="380"/>
                  <a:pt x="190" y="381"/>
                  <a:pt x="189" y="383"/>
                </a:cubicBezTo>
                <a:cubicBezTo>
                  <a:pt x="188" y="383"/>
                  <a:pt x="187" y="384"/>
                  <a:pt x="188" y="386"/>
                </a:cubicBezTo>
                <a:cubicBezTo>
                  <a:pt x="189" y="386"/>
                  <a:pt x="188" y="387"/>
                  <a:pt x="188" y="387"/>
                </a:cubicBezTo>
                <a:cubicBezTo>
                  <a:pt x="187" y="388"/>
                  <a:pt x="186" y="387"/>
                  <a:pt x="186" y="386"/>
                </a:cubicBezTo>
                <a:cubicBezTo>
                  <a:pt x="186" y="385"/>
                  <a:pt x="185" y="386"/>
                  <a:pt x="184" y="386"/>
                </a:cubicBezTo>
                <a:cubicBezTo>
                  <a:pt x="184" y="386"/>
                  <a:pt x="184" y="386"/>
                  <a:pt x="184" y="387"/>
                </a:cubicBezTo>
                <a:cubicBezTo>
                  <a:pt x="183" y="386"/>
                  <a:pt x="182" y="387"/>
                  <a:pt x="181" y="387"/>
                </a:cubicBezTo>
                <a:cubicBezTo>
                  <a:pt x="180" y="385"/>
                  <a:pt x="179" y="385"/>
                  <a:pt x="178" y="386"/>
                </a:cubicBezTo>
                <a:cubicBezTo>
                  <a:pt x="177" y="387"/>
                  <a:pt x="176" y="387"/>
                  <a:pt x="176" y="385"/>
                </a:cubicBezTo>
                <a:cubicBezTo>
                  <a:pt x="177" y="385"/>
                  <a:pt x="177" y="385"/>
                  <a:pt x="177" y="385"/>
                </a:cubicBezTo>
                <a:cubicBezTo>
                  <a:pt x="178" y="384"/>
                  <a:pt x="179" y="383"/>
                  <a:pt x="181" y="384"/>
                </a:cubicBezTo>
                <a:cubicBezTo>
                  <a:pt x="181" y="385"/>
                  <a:pt x="182" y="385"/>
                  <a:pt x="182" y="384"/>
                </a:cubicBezTo>
                <a:cubicBezTo>
                  <a:pt x="181" y="383"/>
                  <a:pt x="182" y="381"/>
                  <a:pt x="180" y="380"/>
                </a:cubicBezTo>
                <a:cubicBezTo>
                  <a:pt x="180" y="380"/>
                  <a:pt x="180" y="379"/>
                  <a:pt x="180" y="379"/>
                </a:cubicBezTo>
                <a:cubicBezTo>
                  <a:pt x="181" y="378"/>
                  <a:pt x="180" y="377"/>
                  <a:pt x="181" y="376"/>
                </a:cubicBezTo>
                <a:cubicBezTo>
                  <a:pt x="181" y="375"/>
                  <a:pt x="181" y="375"/>
                  <a:pt x="180" y="375"/>
                </a:cubicBezTo>
                <a:cubicBezTo>
                  <a:pt x="181" y="374"/>
                  <a:pt x="178" y="375"/>
                  <a:pt x="180" y="374"/>
                </a:cubicBezTo>
                <a:cubicBezTo>
                  <a:pt x="181" y="373"/>
                  <a:pt x="182" y="374"/>
                  <a:pt x="184" y="373"/>
                </a:cubicBezTo>
                <a:cubicBezTo>
                  <a:pt x="182" y="373"/>
                  <a:pt x="180" y="372"/>
                  <a:pt x="179" y="374"/>
                </a:cubicBezTo>
                <a:cubicBezTo>
                  <a:pt x="178" y="374"/>
                  <a:pt x="177" y="374"/>
                  <a:pt x="177" y="375"/>
                </a:cubicBezTo>
                <a:cubicBezTo>
                  <a:pt x="175" y="376"/>
                  <a:pt x="173" y="377"/>
                  <a:pt x="172" y="378"/>
                </a:cubicBezTo>
                <a:cubicBezTo>
                  <a:pt x="171" y="379"/>
                  <a:pt x="170" y="380"/>
                  <a:pt x="172" y="380"/>
                </a:cubicBezTo>
                <a:cubicBezTo>
                  <a:pt x="172" y="380"/>
                  <a:pt x="172" y="381"/>
                  <a:pt x="173" y="381"/>
                </a:cubicBezTo>
                <a:cubicBezTo>
                  <a:pt x="173" y="382"/>
                  <a:pt x="173" y="383"/>
                  <a:pt x="172" y="384"/>
                </a:cubicBezTo>
                <a:cubicBezTo>
                  <a:pt x="171" y="385"/>
                  <a:pt x="170" y="385"/>
                  <a:pt x="170" y="385"/>
                </a:cubicBezTo>
                <a:cubicBezTo>
                  <a:pt x="169" y="384"/>
                  <a:pt x="170" y="384"/>
                  <a:pt x="170" y="383"/>
                </a:cubicBezTo>
                <a:cubicBezTo>
                  <a:pt x="170" y="383"/>
                  <a:pt x="169" y="380"/>
                  <a:pt x="169" y="381"/>
                </a:cubicBezTo>
                <a:cubicBezTo>
                  <a:pt x="168" y="381"/>
                  <a:pt x="166" y="381"/>
                  <a:pt x="165" y="382"/>
                </a:cubicBezTo>
                <a:cubicBezTo>
                  <a:pt x="164" y="383"/>
                  <a:pt x="163" y="384"/>
                  <a:pt x="161" y="384"/>
                </a:cubicBezTo>
                <a:cubicBezTo>
                  <a:pt x="160" y="384"/>
                  <a:pt x="159" y="384"/>
                  <a:pt x="159" y="385"/>
                </a:cubicBezTo>
                <a:cubicBezTo>
                  <a:pt x="158" y="386"/>
                  <a:pt x="157" y="387"/>
                  <a:pt x="156" y="388"/>
                </a:cubicBezTo>
                <a:cubicBezTo>
                  <a:pt x="156" y="388"/>
                  <a:pt x="156" y="388"/>
                  <a:pt x="156" y="388"/>
                </a:cubicBezTo>
                <a:cubicBezTo>
                  <a:pt x="155" y="388"/>
                  <a:pt x="154" y="390"/>
                  <a:pt x="153" y="391"/>
                </a:cubicBezTo>
                <a:cubicBezTo>
                  <a:pt x="153" y="391"/>
                  <a:pt x="153" y="391"/>
                  <a:pt x="153" y="390"/>
                </a:cubicBezTo>
                <a:cubicBezTo>
                  <a:pt x="152" y="391"/>
                  <a:pt x="151" y="393"/>
                  <a:pt x="149" y="394"/>
                </a:cubicBezTo>
                <a:cubicBezTo>
                  <a:pt x="148" y="394"/>
                  <a:pt x="148" y="394"/>
                  <a:pt x="147" y="394"/>
                </a:cubicBezTo>
                <a:cubicBezTo>
                  <a:pt x="147" y="395"/>
                  <a:pt x="146" y="395"/>
                  <a:pt x="145" y="394"/>
                </a:cubicBezTo>
                <a:cubicBezTo>
                  <a:pt x="145" y="394"/>
                  <a:pt x="145" y="393"/>
                  <a:pt x="144" y="393"/>
                </a:cubicBezTo>
                <a:cubicBezTo>
                  <a:pt x="143" y="393"/>
                  <a:pt x="143" y="393"/>
                  <a:pt x="144" y="394"/>
                </a:cubicBezTo>
                <a:cubicBezTo>
                  <a:pt x="144" y="394"/>
                  <a:pt x="145" y="395"/>
                  <a:pt x="145" y="395"/>
                </a:cubicBezTo>
                <a:cubicBezTo>
                  <a:pt x="145" y="396"/>
                  <a:pt x="145" y="397"/>
                  <a:pt x="145" y="397"/>
                </a:cubicBezTo>
                <a:cubicBezTo>
                  <a:pt x="146" y="397"/>
                  <a:pt x="146" y="398"/>
                  <a:pt x="146" y="398"/>
                </a:cubicBezTo>
                <a:cubicBezTo>
                  <a:pt x="147" y="398"/>
                  <a:pt x="147" y="399"/>
                  <a:pt x="147" y="399"/>
                </a:cubicBezTo>
                <a:cubicBezTo>
                  <a:pt x="146" y="398"/>
                  <a:pt x="146" y="398"/>
                  <a:pt x="145" y="398"/>
                </a:cubicBezTo>
                <a:cubicBezTo>
                  <a:pt x="145" y="398"/>
                  <a:pt x="145" y="398"/>
                  <a:pt x="145" y="398"/>
                </a:cubicBezTo>
                <a:cubicBezTo>
                  <a:pt x="145" y="398"/>
                  <a:pt x="144" y="397"/>
                  <a:pt x="144" y="397"/>
                </a:cubicBezTo>
                <a:cubicBezTo>
                  <a:pt x="144" y="397"/>
                  <a:pt x="143" y="398"/>
                  <a:pt x="143" y="398"/>
                </a:cubicBezTo>
                <a:cubicBezTo>
                  <a:pt x="142" y="398"/>
                  <a:pt x="142" y="398"/>
                  <a:pt x="142" y="398"/>
                </a:cubicBezTo>
                <a:cubicBezTo>
                  <a:pt x="141" y="398"/>
                  <a:pt x="141" y="399"/>
                  <a:pt x="141" y="399"/>
                </a:cubicBezTo>
                <a:cubicBezTo>
                  <a:pt x="140" y="399"/>
                  <a:pt x="140" y="399"/>
                  <a:pt x="140" y="398"/>
                </a:cubicBezTo>
                <a:cubicBezTo>
                  <a:pt x="139" y="398"/>
                  <a:pt x="138" y="399"/>
                  <a:pt x="138" y="399"/>
                </a:cubicBezTo>
                <a:cubicBezTo>
                  <a:pt x="138" y="400"/>
                  <a:pt x="138" y="400"/>
                  <a:pt x="139" y="401"/>
                </a:cubicBezTo>
                <a:cubicBezTo>
                  <a:pt x="140" y="403"/>
                  <a:pt x="138" y="403"/>
                  <a:pt x="138" y="405"/>
                </a:cubicBezTo>
                <a:cubicBezTo>
                  <a:pt x="138" y="405"/>
                  <a:pt x="138" y="405"/>
                  <a:pt x="138" y="406"/>
                </a:cubicBezTo>
                <a:cubicBezTo>
                  <a:pt x="138" y="406"/>
                  <a:pt x="138" y="406"/>
                  <a:pt x="138" y="406"/>
                </a:cubicBezTo>
                <a:cubicBezTo>
                  <a:pt x="138" y="407"/>
                  <a:pt x="138" y="408"/>
                  <a:pt x="138" y="408"/>
                </a:cubicBezTo>
                <a:cubicBezTo>
                  <a:pt x="138" y="409"/>
                  <a:pt x="138" y="410"/>
                  <a:pt x="137" y="410"/>
                </a:cubicBezTo>
                <a:cubicBezTo>
                  <a:pt x="137" y="411"/>
                  <a:pt x="137" y="411"/>
                  <a:pt x="137" y="412"/>
                </a:cubicBezTo>
                <a:cubicBezTo>
                  <a:pt x="136" y="411"/>
                  <a:pt x="136" y="411"/>
                  <a:pt x="135" y="411"/>
                </a:cubicBezTo>
                <a:cubicBezTo>
                  <a:pt x="134" y="412"/>
                  <a:pt x="134" y="412"/>
                  <a:pt x="133" y="412"/>
                </a:cubicBezTo>
                <a:cubicBezTo>
                  <a:pt x="132" y="413"/>
                  <a:pt x="131" y="413"/>
                  <a:pt x="130" y="413"/>
                </a:cubicBezTo>
                <a:cubicBezTo>
                  <a:pt x="130" y="413"/>
                  <a:pt x="129" y="415"/>
                  <a:pt x="129" y="414"/>
                </a:cubicBezTo>
                <a:cubicBezTo>
                  <a:pt x="128" y="413"/>
                  <a:pt x="130" y="413"/>
                  <a:pt x="130" y="412"/>
                </a:cubicBezTo>
                <a:cubicBezTo>
                  <a:pt x="130" y="412"/>
                  <a:pt x="128" y="412"/>
                  <a:pt x="128" y="412"/>
                </a:cubicBezTo>
                <a:cubicBezTo>
                  <a:pt x="127" y="413"/>
                  <a:pt x="126" y="413"/>
                  <a:pt x="126" y="412"/>
                </a:cubicBezTo>
                <a:cubicBezTo>
                  <a:pt x="125" y="412"/>
                  <a:pt x="125" y="411"/>
                  <a:pt x="125" y="410"/>
                </a:cubicBezTo>
                <a:cubicBezTo>
                  <a:pt x="124" y="409"/>
                  <a:pt x="124" y="408"/>
                  <a:pt x="124" y="407"/>
                </a:cubicBezTo>
                <a:cubicBezTo>
                  <a:pt x="123" y="406"/>
                  <a:pt x="123" y="406"/>
                  <a:pt x="122" y="406"/>
                </a:cubicBezTo>
                <a:cubicBezTo>
                  <a:pt x="121" y="406"/>
                  <a:pt x="121" y="405"/>
                  <a:pt x="120" y="405"/>
                </a:cubicBezTo>
                <a:cubicBezTo>
                  <a:pt x="119" y="404"/>
                  <a:pt x="119" y="404"/>
                  <a:pt x="119" y="403"/>
                </a:cubicBezTo>
                <a:cubicBezTo>
                  <a:pt x="119" y="402"/>
                  <a:pt x="119" y="401"/>
                  <a:pt x="120" y="400"/>
                </a:cubicBezTo>
                <a:cubicBezTo>
                  <a:pt x="120" y="400"/>
                  <a:pt x="121" y="400"/>
                  <a:pt x="121" y="399"/>
                </a:cubicBezTo>
                <a:cubicBezTo>
                  <a:pt x="122" y="399"/>
                  <a:pt x="121" y="398"/>
                  <a:pt x="121" y="397"/>
                </a:cubicBezTo>
                <a:cubicBezTo>
                  <a:pt x="122" y="397"/>
                  <a:pt x="123" y="396"/>
                  <a:pt x="124" y="396"/>
                </a:cubicBezTo>
                <a:cubicBezTo>
                  <a:pt x="125" y="396"/>
                  <a:pt x="126" y="396"/>
                  <a:pt x="127" y="396"/>
                </a:cubicBezTo>
                <a:cubicBezTo>
                  <a:pt x="127" y="396"/>
                  <a:pt x="128" y="395"/>
                  <a:pt x="129" y="395"/>
                </a:cubicBezTo>
                <a:cubicBezTo>
                  <a:pt x="130" y="395"/>
                  <a:pt x="130" y="396"/>
                  <a:pt x="131" y="395"/>
                </a:cubicBezTo>
                <a:cubicBezTo>
                  <a:pt x="131" y="395"/>
                  <a:pt x="131" y="394"/>
                  <a:pt x="131" y="394"/>
                </a:cubicBezTo>
                <a:cubicBezTo>
                  <a:pt x="131" y="393"/>
                  <a:pt x="130" y="393"/>
                  <a:pt x="130" y="392"/>
                </a:cubicBezTo>
                <a:cubicBezTo>
                  <a:pt x="130" y="391"/>
                  <a:pt x="130" y="391"/>
                  <a:pt x="130" y="391"/>
                </a:cubicBezTo>
                <a:cubicBezTo>
                  <a:pt x="130" y="390"/>
                  <a:pt x="129" y="391"/>
                  <a:pt x="129" y="390"/>
                </a:cubicBezTo>
                <a:cubicBezTo>
                  <a:pt x="129" y="390"/>
                  <a:pt x="130" y="390"/>
                  <a:pt x="130" y="389"/>
                </a:cubicBezTo>
                <a:cubicBezTo>
                  <a:pt x="129" y="389"/>
                  <a:pt x="129" y="389"/>
                  <a:pt x="129" y="389"/>
                </a:cubicBezTo>
                <a:cubicBezTo>
                  <a:pt x="129" y="388"/>
                  <a:pt x="128" y="388"/>
                  <a:pt x="128" y="388"/>
                </a:cubicBezTo>
                <a:cubicBezTo>
                  <a:pt x="128" y="388"/>
                  <a:pt x="127" y="387"/>
                  <a:pt x="127" y="387"/>
                </a:cubicBezTo>
                <a:cubicBezTo>
                  <a:pt x="127" y="387"/>
                  <a:pt x="127" y="387"/>
                  <a:pt x="126" y="386"/>
                </a:cubicBezTo>
                <a:cubicBezTo>
                  <a:pt x="126" y="386"/>
                  <a:pt x="126" y="386"/>
                  <a:pt x="126" y="386"/>
                </a:cubicBezTo>
                <a:cubicBezTo>
                  <a:pt x="126" y="385"/>
                  <a:pt x="126" y="385"/>
                  <a:pt x="126" y="385"/>
                </a:cubicBezTo>
                <a:cubicBezTo>
                  <a:pt x="126" y="384"/>
                  <a:pt x="126" y="384"/>
                  <a:pt x="126" y="384"/>
                </a:cubicBezTo>
                <a:cubicBezTo>
                  <a:pt x="126" y="383"/>
                  <a:pt x="123" y="382"/>
                  <a:pt x="122" y="382"/>
                </a:cubicBezTo>
                <a:cubicBezTo>
                  <a:pt x="120" y="382"/>
                  <a:pt x="118" y="382"/>
                  <a:pt x="116" y="382"/>
                </a:cubicBezTo>
                <a:cubicBezTo>
                  <a:pt x="114" y="382"/>
                  <a:pt x="113" y="382"/>
                  <a:pt x="111" y="381"/>
                </a:cubicBezTo>
                <a:cubicBezTo>
                  <a:pt x="111" y="381"/>
                  <a:pt x="111" y="381"/>
                  <a:pt x="110" y="380"/>
                </a:cubicBezTo>
                <a:cubicBezTo>
                  <a:pt x="110" y="380"/>
                  <a:pt x="110" y="380"/>
                  <a:pt x="110" y="380"/>
                </a:cubicBezTo>
                <a:cubicBezTo>
                  <a:pt x="109" y="380"/>
                  <a:pt x="109" y="379"/>
                  <a:pt x="108" y="379"/>
                </a:cubicBezTo>
                <a:cubicBezTo>
                  <a:pt x="107" y="380"/>
                  <a:pt x="109" y="382"/>
                  <a:pt x="110" y="382"/>
                </a:cubicBezTo>
                <a:cubicBezTo>
                  <a:pt x="111" y="384"/>
                  <a:pt x="113" y="385"/>
                  <a:pt x="114" y="386"/>
                </a:cubicBezTo>
                <a:cubicBezTo>
                  <a:pt x="114" y="387"/>
                  <a:pt x="114" y="388"/>
                  <a:pt x="114" y="389"/>
                </a:cubicBezTo>
                <a:cubicBezTo>
                  <a:pt x="114" y="389"/>
                  <a:pt x="114" y="390"/>
                  <a:pt x="114" y="390"/>
                </a:cubicBezTo>
                <a:cubicBezTo>
                  <a:pt x="114" y="390"/>
                  <a:pt x="114" y="391"/>
                  <a:pt x="114" y="391"/>
                </a:cubicBezTo>
                <a:cubicBezTo>
                  <a:pt x="114" y="391"/>
                  <a:pt x="115" y="391"/>
                  <a:pt x="115" y="391"/>
                </a:cubicBezTo>
                <a:cubicBezTo>
                  <a:pt x="115" y="392"/>
                  <a:pt x="113" y="392"/>
                  <a:pt x="114" y="393"/>
                </a:cubicBezTo>
                <a:cubicBezTo>
                  <a:pt x="114" y="394"/>
                  <a:pt x="115" y="393"/>
                  <a:pt x="114" y="394"/>
                </a:cubicBezTo>
                <a:cubicBezTo>
                  <a:pt x="113" y="394"/>
                  <a:pt x="113" y="394"/>
                  <a:pt x="113" y="395"/>
                </a:cubicBezTo>
                <a:cubicBezTo>
                  <a:pt x="113" y="395"/>
                  <a:pt x="114" y="395"/>
                  <a:pt x="114" y="396"/>
                </a:cubicBezTo>
                <a:cubicBezTo>
                  <a:pt x="114" y="396"/>
                  <a:pt x="113" y="396"/>
                  <a:pt x="113" y="396"/>
                </a:cubicBezTo>
                <a:cubicBezTo>
                  <a:pt x="113" y="397"/>
                  <a:pt x="113" y="397"/>
                  <a:pt x="113" y="397"/>
                </a:cubicBezTo>
                <a:cubicBezTo>
                  <a:pt x="113" y="397"/>
                  <a:pt x="114" y="397"/>
                  <a:pt x="114" y="398"/>
                </a:cubicBezTo>
                <a:cubicBezTo>
                  <a:pt x="114" y="398"/>
                  <a:pt x="113" y="398"/>
                  <a:pt x="113" y="398"/>
                </a:cubicBezTo>
                <a:cubicBezTo>
                  <a:pt x="112" y="399"/>
                  <a:pt x="112" y="401"/>
                  <a:pt x="112" y="401"/>
                </a:cubicBezTo>
                <a:cubicBezTo>
                  <a:pt x="111" y="403"/>
                  <a:pt x="111" y="404"/>
                  <a:pt x="111" y="405"/>
                </a:cubicBezTo>
                <a:cubicBezTo>
                  <a:pt x="111" y="406"/>
                  <a:pt x="111" y="406"/>
                  <a:pt x="111" y="407"/>
                </a:cubicBezTo>
                <a:cubicBezTo>
                  <a:pt x="112" y="407"/>
                  <a:pt x="112" y="407"/>
                  <a:pt x="113" y="407"/>
                </a:cubicBezTo>
                <a:cubicBezTo>
                  <a:pt x="114" y="406"/>
                  <a:pt x="114" y="408"/>
                  <a:pt x="115" y="408"/>
                </a:cubicBezTo>
                <a:cubicBezTo>
                  <a:pt x="115" y="409"/>
                  <a:pt x="115" y="409"/>
                  <a:pt x="116" y="410"/>
                </a:cubicBezTo>
                <a:cubicBezTo>
                  <a:pt x="116" y="410"/>
                  <a:pt x="116" y="411"/>
                  <a:pt x="116" y="412"/>
                </a:cubicBezTo>
                <a:cubicBezTo>
                  <a:pt x="116" y="413"/>
                  <a:pt x="115" y="413"/>
                  <a:pt x="115" y="414"/>
                </a:cubicBezTo>
                <a:cubicBezTo>
                  <a:pt x="115" y="414"/>
                  <a:pt x="116" y="414"/>
                  <a:pt x="116" y="415"/>
                </a:cubicBezTo>
                <a:cubicBezTo>
                  <a:pt x="116" y="415"/>
                  <a:pt x="116" y="415"/>
                  <a:pt x="116" y="415"/>
                </a:cubicBezTo>
                <a:cubicBezTo>
                  <a:pt x="116" y="416"/>
                  <a:pt x="115" y="416"/>
                  <a:pt x="115" y="417"/>
                </a:cubicBezTo>
                <a:cubicBezTo>
                  <a:pt x="115" y="418"/>
                  <a:pt x="115" y="418"/>
                  <a:pt x="115" y="418"/>
                </a:cubicBezTo>
                <a:cubicBezTo>
                  <a:pt x="114" y="419"/>
                  <a:pt x="113" y="421"/>
                  <a:pt x="113" y="422"/>
                </a:cubicBezTo>
                <a:cubicBezTo>
                  <a:pt x="113" y="423"/>
                  <a:pt x="114" y="424"/>
                  <a:pt x="114" y="426"/>
                </a:cubicBezTo>
                <a:cubicBezTo>
                  <a:pt x="114" y="426"/>
                  <a:pt x="113" y="426"/>
                  <a:pt x="113" y="426"/>
                </a:cubicBezTo>
                <a:cubicBezTo>
                  <a:pt x="113" y="427"/>
                  <a:pt x="114" y="427"/>
                  <a:pt x="114" y="427"/>
                </a:cubicBezTo>
                <a:cubicBezTo>
                  <a:pt x="114" y="428"/>
                  <a:pt x="114" y="429"/>
                  <a:pt x="114" y="429"/>
                </a:cubicBezTo>
                <a:cubicBezTo>
                  <a:pt x="113" y="428"/>
                  <a:pt x="113" y="426"/>
                  <a:pt x="113" y="425"/>
                </a:cubicBezTo>
                <a:cubicBezTo>
                  <a:pt x="112" y="425"/>
                  <a:pt x="112" y="423"/>
                  <a:pt x="111" y="424"/>
                </a:cubicBezTo>
                <a:cubicBezTo>
                  <a:pt x="110" y="424"/>
                  <a:pt x="109" y="425"/>
                  <a:pt x="109" y="425"/>
                </a:cubicBezTo>
                <a:cubicBezTo>
                  <a:pt x="109" y="426"/>
                  <a:pt x="111" y="427"/>
                  <a:pt x="110" y="427"/>
                </a:cubicBezTo>
                <a:cubicBezTo>
                  <a:pt x="109" y="427"/>
                  <a:pt x="109" y="426"/>
                  <a:pt x="109" y="426"/>
                </a:cubicBezTo>
                <a:cubicBezTo>
                  <a:pt x="108" y="426"/>
                  <a:pt x="108" y="426"/>
                  <a:pt x="108" y="425"/>
                </a:cubicBezTo>
                <a:cubicBezTo>
                  <a:pt x="108" y="425"/>
                  <a:pt x="109" y="424"/>
                  <a:pt x="110" y="423"/>
                </a:cubicBezTo>
                <a:cubicBezTo>
                  <a:pt x="110" y="423"/>
                  <a:pt x="111" y="423"/>
                  <a:pt x="110" y="422"/>
                </a:cubicBezTo>
                <a:cubicBezTo>
                  <a:pt x="110" y="422"/>
                  <a:pt x="110" y="421"/>
                  <a:pt x="109" y="421"/>
                </a:cubicBezTo>
                <a:cubicBezTo>
                  <a:pt x="109" y="421"/>
                  <a:pt x="109" y="421"/>
                  <a:pt x="108" y="421"/>
                </a:cubicBezTo>
                <a:cubicBezTo>
                  <a:pt x="108" y="420"/>
                  <a:pt x="108" y="420"/>
                  <a:pt x="108" y="419"/>
                </a:cubicBezTo>
                <a:cubicBezTo>
                  <a:pt x="107" y="419"/>
                  <a:pt x="106" y="420"/>
                  <a:pt x="105" y="420"/>
                </a:cubicBezTo>
                <a:cubicBezTo>
                  <a:pt x="105" y="420"/>
                  <a:pt x="104" y="420"/>
                  <a:pt x="103" y="420"/>
                </a:cubicBezTo>
                <a:cubicBezTo>
                  <a:pt x="103" y="420"/>
                  <a:pt x="104" y="419"/>
                  <a:pt x="104" y="419"/>
                </a:cubicBezTo>
                <a:cubicBezTo>
                  <a:pt x="104" y="418"/>
                  <a:pt x="103" y="418"/>
                  <a:pt x="102" y="418"/>
                </a:cubicBezTo>
                <a:cubicBezTo>
                  <a:pt x="101" y="418"/>
                  <a:pt x="100" y="417"/>
                  <a:pt x="100" y="419"/>
                </a:cubicBezTo>
                <a:cubicBezTo>
                  <a:pt x="99" y="420"/>
                  <a:pt x="99" y="421"/>
                  <a:pt x="98" y="422"/>
                </a:cubicBezTo>
                <a:cubicBezTo>
                  <a:pt x="97" y="423"/>
                  <a:pt x="96" y="424"/>
                  <a:pt x="95" y="425"/>
                </a:cubicBezTo>
                <a:cubicBezTo>
                  <a:pt x="94" y="426"/>
                  <a:pt x="93" y="426"/>
                  <a:pt x="92" y="427"/>
                </a:cubicBezTo>
                <a:cubicBezTo>
                  <a:pt x="91" y="427"/>
                  <a:pt x="90" y="427"/>
                  <a:pt x="90" y="428"/>
                </a:cubicBezTo>
                <a:cubicBezTo>
                  <a:pt x="89" y="429"/>
                  <a:pt x="89" y="430"/>
                  <a:pt x="88" y="431"/>
                </a:cubicBezTo>
                <a:cubicBezTo>
                  <a:pt x="87" y="432"/>
                  <a:pt x="86" y="432"/>
                  <a:pt x="85" y="433"/>
                </a:cubicBezTo>
                <a:cubicBezTo>
                  <a:pt x="84" y="434"/>
                  <a:pt x="84" y="434"/>
                  <a:pt x="84" y="436"/>
                </a:cubicBezTo>
                <a:cubicBezTo>
                  <a:pt x="84" y="437"/>
                  <a:pt x="84" y="438"/>
                  <a:pt x="85" y="439"/>
                </a:cubicBezTo>
                <a:cubicBezTo>
                  <a:pt x="86" y="440"/>
                  <a:pt x="86" y="441"/>
                  <a:pt x="86" y="442"/>
                </a:cubicBezTo>
                <a:cubicBezTo>
                  <a:pt x="87" y="442"/>
                  <a:pt x="88" y="443"/>
                  <a:pt x="88" y="444"/>
                </a:cubicBezTo>
                <a:cubicBezTo>
                  <a:pt x="88" y="444"/>
                  <a:pt x="88" y="445"/>
                  <a:pt x="89" y="445"/>
                </a:cubicBezTo>
                <a:cubicBezTo>
                  <a:pt x="89" y="446"/>
                  <a:pt x="89" y="446"/>
                  <a:pt x="89" y="447"/>
                </a:cubicBezTo>
                <a:cubicBezTo>
                  <a:pt x="89" y="447"/>
                  <a:pt x="89" y="447"/>
                  <a:pt x="89" y="448"/>
                </a:cubicBezTo>
                <a:cubicBezTo>
                  <a:pt x="89" y="448"/>
                  <a:pt x="89" y="449"/>
                  <a:pt x="89" y="449"/>
                </a:cubicBezTo>
                <a:cubicBezTo>
                  <a:pt x="89" y="450"/>
                  <a:pt x="88" y="450"/>
                  <a:pt x="87" y="450"/>
                </a:cubicBezTo>
                <a:cubicBezTo>
                  <a:pt x="86" y="450"/>
                  <a:pt x="86" y="449"/>
                  <a:pt x="85" y="449"/>
                </a:cubicBezTo>
                <a:cubicBezTo>
                  <a:pt x="85" y="448"/>
                  <a:pt x="85" y="448"/>
                  <a:pt x="84" y="449"/>
                </a:cubicBezTo>
                <a:cubicBezTo>
                  <a:pt x="84" y="449"/>
                  <a:pt x="84" y="449"/>
                  <a:pt x="85" y="449"/>
                </a:cubicBezTo>
                <a:cubicBezTo>
                  <a:pt x="85" y="449"/>
                  <a:pt x="85" y="449"/>
                  <a:pt x="85" y="449"/>
                </a:cubicBezTo>
                <a:cubicBezTo>
                  <a:pt x="85" y="450"/>
                  <a:pt x="84" y="450"/>
                  <a:pt x="84" y="450"/>
                </a:cubicBezTo>
                <a:cubicBezTo>
                  <a:pt x="83" y="450"/>
                  <a:pt x="82" y="449"/>
                  <a:pt x="82" y="449"/>
                </a:cubicBezTo>
                <a:cubicBezTo>
                  <a:pt x="81" y="449"/>
                  <a:pt x="80" y="447"/>
                  <a:pt x="79" y="447"/>
                </a:cubicBezTo>
                <a:cubicBezTo>
                  <a:pt x="78" y="446"/>
                  <a:pt x="77" y="447"/>
                  <a:pt x="76" y="446"/>
                </a:cubicBezTo>
                <a:cubicBezTo>
                  <a:pt x="76" y="446"/>
                  <a:pt x="75" y="445"/>
                  <a:pt x="75" y="446"/>
                </a:cubicBezTo>
                <a:cubicBezTo>
                  <a:pt x="75" y="446"/>
                  <a:pt x="75" y="447"/>
                  <a:pt x="75" y="447"/>
                </a:cubicBezTo>
                <a:cubicBezTo>
                  <a:pt x="75" y="447"/>
                  <a:pt x="74" y="447"/>
                  <a:pt x="74" y="447"/>
                </a:cubicBezTo>
                <a:cubicBezTo>
                  <a:pt x="74" y="447"/>
                  <a:pt x="74" y="447"/>
                  <a:pt x="73" y="447"/>
                </a:cubicBezTo>
                <a:cubicBezTo>
                  <a:pt x="73" y="448"/>
                  <a:pt x="73" y="448"/>
                  <a:pt x="73" y="448"/>
                </a:cubicBezTo>
                <a:cubicBezTo>
                  <a:pt x="73" y="448"/>
                  <a:pt x="73" y="447"/>
                  <a:pt x="73" y="447"/>
                </a:cubicBezTo>
                <a:cubicBezTo>
                  <a:pt x="73" y="446"/>
                  <a:pt x="74" y="446"/>
                  <a:pt x="74" y="446"/>
                </a:cubicBezTo>
                <a:cubicBezTo>
                  <a:pt x="74" y="446"/>
                  <a:pt x="75" y="446"/>
                  <a:pt x="75" y="445"/>
                </a:cubicBezTo>
                <a:cubicBezTo>
                  <a:pt x="75" y="445"/>
                  <a:pt x="74" y="445"/>
                  <a:pt x="73" y="445"/>
                </a:cubicBezTo>
                <a:cubicBezTo>
                  <a:pt x="73" y="445"/>
                  <a:pt x="72" y="445"/>
                  <a:pt x="72" y="444"/>
                </a:cubicBezTo>
                <a:cubicBezTo>
                  <a:pt x="71" y="444"/>
                  <a:pt x="71" y="444"/>
                  <a:pt x="71" y="443"/>
                </a:cubicBezTo>
                <a:cubicBezTo>
                  <a:pt x="70" y="442"/>
                  <a:pt x="69" y="441"/>
                  <a:pt x="68" y="440"/>
                </a:cubicBezTo>
                <a:cubicBezTo>
                  <a:pt x="67" y="440"/>
                  <a:pt x="66" y="439"/>
                  <a:pt x="65" y="440"/>
                </a:cubicBezTo>
                <a:cubicBezTo>
                  <a:pt x="64" y="440"/>
                  <a:pt x="65" y="441"/>
                  <a:pt x="65" y="442"/>
                </a:cubicBezTo>
                <a:cubicBezTo>
                  <a:pt x="64" y="442"/>
                  <a:pt x="64" y="443"/>
                  <a:pt x="64" y="443"/>
                </a:cubicBezTo>
                <a:cubicBezTo>
                  <a:pt x="63" y="444"/>
                  <a:pt x="63" y="444"/>
                  <a:pt x="63" y="444"/>
                </a:cubicBezTo>
                <a:cubicBezTo>
                  <a:pt x="62" y="444"/>
                  <a:pt x="62" y="443"/>
                  <a:pt x="62" y="444"/>
                </a:cubicBezTo>
                <a:cubicBezTo>
                  <a:pt x="62" y="444"/>
                  <a:pt x="62" y="444"/>
                  <a:pt x="62" y="444"/>
                </a:cubicBezTo>
                <a:cubicBezTo>
                  <a:pt x="62" y="445"/>
                  <a:pt x="63" y="445"/>
                  <a:pt x="63" y="445"/>
                </a:cubicBezTo>
                <a:cubicBezTo>
                  <a:pt x="63" y="445"/>
                  <a:pt x="62" y="446"/>
                  <a:pt x="62" y="446"/>
                </a:cubicBezTo>
                <a:cubicBezTo>
                  <a:pt x="62" y="446"/>
                  <a:pt x="62" y="446"/>
                  <a:pt x="62" y="447"/>
                </a:cubicBezTo>
                <a:cubicBezTo>
                  <a:pt x="63" y="447"/>
                  <a:pt x="63" y="447"/>
                  <a:pt x="63" y="447"/>
                </a:cubicBezTo>
                <a:cubicBezTo>
                  <a:pt x="64" y="447"/>
                  <a:pt x="64" y="448"/>
                  <a:pt x="64" y="448"/>
                </a:cubicBezTo>
                <a:cubicBezTo>
                  <a:pt x="64" y="449"/>
                  <a:pt x="65" y="450"/>
                  <a:pt x="66" y="451"/>
                </a:cubicBezTo>
                <a:cubicBezTo>
                  <a:pt x="66" y="452"/>
                  <a:pt x="66" y="452"/>
                  <a:pt x="67" y="453"/>
                </a:cubicBezTo>
                <a:cubicBezTo>
                  <a:pt x="68" y="453"/>
                  <a:pt x="69" y="453"/>
                  <a:pt x="69" y="453"/>
                </a:cubicBezTo>
                <a:cubicBezTo>
                  <a:pt x="69" y="453"/>
                  <a:pt x="70" y="453"/>
                  <a:pt x="70" y="453"/>
                </a:cubicBezTo>
                <a:cubicBezTo>
                  <a:pt x="70" y="452"/>
                  <a:pt x="70" y="452"/>
                  <a:pt x="70" y="452"/>
                </a:cubicBezTo>
                <a:cubicBezTo>
                  <a:pt x="71" y="452"/>
                  <a:pt x="71" y="452"/>
                  <a:pt x="71" y="452"/>
                </a:cubicBezTo>
                <a:cubicBezTo>
                  <a:pt x="71" y="453"/>
                  <a:pt x="72" y="453"/>
                  <a:pt x="72" y="453"/>
                </a:cubicBezTo>
                <a:cubicBezTo>
                  <a:pt x="72" y="453"/>
                  <a:pt x="72" y="454"/>
                  <a:pt x="72" y="454"/>
                </a:cubicBezTo>
                <a:cubicBezTo>
                  <a:pt x="72" y="454"/>
                  <a:pt x="72" y="454"/>
                  <a:pt x="72" y="455"/>
                </a:cubicBezTo>
                <a:cubicBezTo>
                  <a:pt x="72" y="455"/>
                  <a:pt x="73" y="456"/>
                  <a:pt x="73" y="457"/>
                </a:cubicBezTo>
                <a:cubicBezTo>
                  <a:pt x="73" y="457"/>
                  <a:pt x="73" y="458"/>
                  <a:pt x="72" y="459"/>
                </a:cubicBezTo>
                <a:cubicBezTo>
                  <a:pt x="72" y="460"/>
                  <a:pt x="71" y="460"/>
                  <a:pt x="70" y="460"/>
                </a:cubicBezTo>
                <a:cubicBezTo>
                  <a:pt x="69" y="460"/>
                  <a:pt x="70" y="461"/>
                  <a:pt x="69" y="461"/>
                </a:cubicBezTo>
                <a:cubicBezTo>
                  <a:pt x="68" y="462"/>
                  <a:pt x="67" y="461"/>
                  <a:pt x="67" y="461"/>
                </a:cubicBezTo>
                <a:cubicBezTo>
                  <a:pt x="67" y="460"/>
                  <a:pt x="66" y="460"/>
                  <a:pt x="65" y="460"/>
                </a:cubicBezTo>
                <a:cubicBezTo>
                  <a:pt x="65" y="460"/>
                  <a:pt x="65" y="460"/>
                  <a:pt x="65" y="460"/>
                </a:cubicBezTo>
                <a:cubicBezTo>
                  <a:pt x="65" y="460"/>
                  <a:pt x="65" y="460"/>
                  <a:pt x="65" y="460"/>
                </a:cubicBezTo>
                <a:cubicBezTo>
                  <a:pt x="65" y="460"/>
                  <a:pt x="65" y="460"/>
                  <a:pt x="64" y="460"/>
                </a:cubicBezTo>
                <a:cubicBezTo>
                  <a:pt x="64" y="459"/>
                  <a:pt x="64" y="460"/>
                  <a:pt x="63" y="460"/>
                </a:cubicBezTo>
                <a:cubicBezTo>
                  <a:pt x="63" y="459"/>
                  <a:pt x="63" y="459"/>
                  <a:pt x="62" y="459"/>
                </a:cubicBezTo>
                <a:cubicBezTo>
                  <a:pt x="62" y="459"/>
                  <a:pt x="60" y="458"/>
                  <a:pt x="61" y="458"/>
                </a:cubicBezTo>
                <a:cubicBezTo>
                  <a:pt x="61" y="457"/>
                  <a:pt x="60" y="457"/>
                  <a:pt x="60" y="457"/>
                </a:cubicBezTo>
                <a:cubicBezTo>
                  <a:pt x="60" y="457"/>
                  <a:pt x="60" y="457"/>
                  <a:pt x="60" y="456"/>
                </a:cubicBezTo>
                <a:cubicBezTo>
                  <a:pt x="60" y="456"/>
                  <a:pt x="60" y="456"/>
                  <a:pt x="60" y="456"/>
                </a:cubicBezTo>
                <a:cubicBezTo>
                  <a:pt x="60" y="455"/>
                  <a:pt x="60" y="455"/>
                  <a:pt x="59" y="455"/>
                </a:cubicBezTo>
                <a:cubicBezTo>
                  <a:pt x="59" y="455"/>
                  <a:pt x="59" y="455"/>
                  <a:pt x="59" y="455"/>
                </a:cubicBezTo>
                <a:cubicBezTo>
                  <a:pt x="59" y="455"/>
                  <a:pt x="59" y="455"/>
                  <a:pt x="59" y="455"/>
                </a:cubicBezTo>
                <a:cubicBezTo>
                  <a:pt x="59" y="456"/>
                  <a:pt x="59" y="455"/>
                  <a:pt x="58" y="455"/>
                </a:cubicBezTo>
                <a:cubicBezTo>
                  <a:pt x="58" y="455"/>
                  <a:pt x="58" y="454"/>
                  <a:pt x="58" y="454"/>
                </a:cubicBezTo>
                <a:cubicBezTo>
                  <a:pt x="58" y="453"/>
                  <a:pt x="57" y="452"/>
                  <a:pt x="56" y="452"/>
                </a:cubicBezTo>
                <a:cubicBezTo>
                  <a:pt x="56" y="453"/>
                  <a:pt x="56" y="453"/>
                  <a:pt x="56" y="453"/>
                </a:cubicBezTo>
                <a:cubicBezTo>
                  <a:pt x="56" y="453"/>
                  <a:pt x="55" y="453"/>
                  <a:pt x="55" y="453"/>
                </a:cubicBezTo>
                <a:cubicBezTo>
                  <a:pt x="55" y="453"/>
                  <a:pt x="55" y="454"/>
                  <a:pt x="54" y="453"/>
                </a:cubicBezTo>
                <a:cubicBezTo>
                  <a:pt x="54" y="453"/>
                  <a:pt x="53" y="453"/>
                  <a:pt x="53" y="452"/>
                </a:cubicBezTo>
                <a:cubicBezTo>
                  <a:pt x="53" y="452"/>
                  <a:pt x="53" y="452"/>
                  <a:pt x="52" y="452"/>
                </a:cubicBezTo>
                <a:cubicBezTo>
                  <a:pt x="52" y="452"/>
                  <a:pt x="52" y="452"/>
                  <a:pt x="52" y="451"/>
                </a:cubicBezTo>
                <a:cubicBezTo>
                  <a:pt x="52" y="451"/>
                  <a:pt x="52" y="451"/>
                  <a:pt x="51" y="450"/>
                </a:cubicBezTo>
                <a:cubicBezTo>
                  <a:pt x="51" y="450"/>
                  <a:pt x="51" y="450"/>
                  <a:pt x="51" y="450"/>
                </a:cubicBezTo>
                <a:cubicBezTo>
                  <a:pt x="50" y="450"/>
                  <a:pt x="51" y="450"/>
                  <a:pt x="51" y="450"/>
                </a:cubicBezTo>
                <a:cubicBezTo>
                  <a:pt x="51" y="449"/>
                  <a:pt x="52" y="449"/>
                  <a:pt x="51" y="448"/>
                </a:cubicBezTo>
                <a:cubicBezTo>
                  <a:pt x="51" y="448"/>
                  <a:pt x="51" y="448"/>
                  <a:pt x="51" y="448"/>
                </a:cubicBezTo>
                <a:cubicBezTo>
                  <a:pt x="51" y="448"/>
                  <a:pt x="51" y="447"/>
                  <a:pt x="51" y="447"/>
                </a:cubicBezTo>
                <a:cubicBezTo>
                  <a:pt x="51" y="447"/>
                  <a:pt x="50" y="447"/>
                  <a:pt x="51" y="446"/>
                </a:cubicBezTo>
                <a:cubicBezTo>
                  <a:pt x="51" y="446"/>
                  <a:pt x="52" y="445"/>
                  <a:pt x="51" y="445"/>
                </a:cubicBezTo>
                <a:cubicBezTo>
                  <a:pt x="51" y="444"/>
                  <a:pt x="51" y="444"/>
                  <a:pt x="51" y="444"/>
                </a:cubicBezTo>
                <a:cubicBezTo>
                  <a:pt x="51" y="444"/>
                  <a:pt x="50" y="443"/>
                  <a:pt x="50" y="443"/>
                </a:cubicBezTo>
                <a:cubicBezTo>
                  <a:pt x="50" y="443"/>
                  <a:pt x="51" y="443"/>
                  <a:pt x="51" y="442"/>
                </a:cubicBezTo>
                <a:cubicBezTo>
                  <a:pt x="51" y="442"/>
                  <a:pt x="50" y="442"/>
                  <a:pt x="50" y="442"/>
                </a:cubicBezTo>
                <a:cubicBezTo>
                  <a:pt x="50" y="442"/>
                  <a:pt x="50" y="441"/>
                  <a:pt x="50" y="441"/>
                </a:cubicBezTo>
                <a:cubicBezTo>
                  <a:pt x="50" y="441"/>
                  <a:pt x="50" y="441"/>
                  <a:pt x="50" y="441"/>
                </a:cubicBezTo>
                <a:cubicBezTo>
                  <a:pt x="49" y="441"/>
                  <a:pt x="50" y="440"/>
                  <a:pt x="50" y="440"/>
                </a:cubicBezTo>
                <a:cubicBezTo>
                  <a:pt x="50" y="439"/>
                  <a:pt x="50" y="439"/>
                  <a:pt x="49" y="439"/>
                </a:cubicBezTo>
                <a:cubicBezTo>
                  <a:pt x="49" y="438"/>
                  <a:pt x="49" y="438"/>
                  <a:pt x="48" y="438"/>
                </a:cubicBezTo>
                <a:cubicBezTo>
                  <a:pt x="48" y="437"/>
                  <a:pt x="48" y="437"/>
                  <a:pt x="48" y="437"/>
                </a:cubicBezTo>
                <a:cubicBezTo>
                  <a:pt x="48" y="437"/>
                  <a:pt x="47" y="437"/>
                  <a:pt x="47" y="437"/>
                </a:cubicBezTo>
                <a:cubicBezTo>
                  <a:pt x="48" y="436"/>
                  <a:pt x="48" y="436"/>
                  <a:pt x="49" y="436"/>
                </a:cubicBezTo>
                <a:cubicBezTo>
                  <a:pt x="49" y="435"/>
                  <a:pt x="49" y="436"/>
                  <a:pt x="50" y="436"/>
                </a:cubicBezTo>
                <a:cubicBezTo>
                  <a:pt x="50" y="435"/>
                  <a:pt x="50" y="435"/>
                  <a:pt x="50" y="435"/>
                </a:cubicBezTo>
                <a:cubicBezTo>
                  <a:pt x="50" y="435"/>
                  <a:pt x="50" y="434"/>
                  <a:pt x="50" y="434"/>
                </a:cubicBezTo>
                <a:cubicBezTo>
                  <a:pt x="51" y="434"/>
                  <a:pt x="50" y="433"/>
                  <a:pt x="50" y="433"/>
                </a:cubicBezTo>
                <a:cubicBezTo>
                  <a:pt x="50" y="432"/>
                  <a:pt x="50" y="432"/>
                  <a:pt x="50" y="432"/>
                </a:cubicBezTo>
                <a:cubicBezTo>
                  <a:pt x="50" y="432"/>
                  <a:pt x="50" y="431"/>
                  <a:pt x="50" y="432"/>
                </a:cubicBezTo>
                <a:cubicBezTo>
                  <a:pt x="50" y="431"/>
                  <a:pt x="50" y="431"/>
                  <a:pt x="50" y="430"/>
                </a:cubicBezTo>
                <a:cubicBezTo>
                  <a:pt x="50" y="429"/>
                  <a:pt x="52" y="432"/>
                  <a:pt x="52" y="431"/>
                </a:cubicBezTo>
                <a:cubicBezTo>
                  <a:pt x="52" y="431"/>
                  <a:pt x="51" y="431"/>
                  <a:pt x="51" y="431"/>
                </a:cubicBezTo>
                <a:cubicBezTo>
                  <a:pt x="51" y="430"/>
                  <a:pt x="51" y="430"/>
                  <a:pt x="51" y="430"/>
                </a:cubicBezTo>
                <a:cubicBezTo>
                  <a:pt x="51" y="430"/>
                  <a:pt x="51" y="429"/>
                  <a:pt x="51" y="429"/>
                </a:cubicBezTo>
                <a:cubicBezTo>
                  <a:pt x="51" y="429"/>
                  <a:pt x="51" y="429"/>
                  <a:pt x="51" y="428"/>
                </a:cubicBezTo>
                <a:cubicBezTo>
                  <a:pt x="51" y="428"/>
                  <a:pt x="50" y="428"/>
                  <a:pt x="50" y="427"/>
                </a:cubicBezTo>
                <a:cubicBezTo>
                  <a:pt x="50" y="427"/>
                  <a:pt x="50" y="427"/>
                  <a:pt x="50" y="427"/>
                </a:cubicBezTo>
                <a:cubicBezTo>
                  <a:pt x="50" y="426"/>
                  <a:pt x="50" y="426"/>
                  <a:pt x="49" y="426"/>
                </a:cubicBezTo>
                <a:cubicBezTo>
                  <a:pt x="49" y="425"/>
                  <a:pt x="49" y="425"/>
                  <a:pt x="48" y="424"/>
                </a:cubicBezTo>
                <a:cubicBezTo>
                  <a:pt x="48" y="424"/>
                  <a:pt x="47" y="424"/>
                  <a:pt x="46" y="423"/>
                </a:cubicBezTo>
                <a:cubicBezTo>
                  <a:pt x="46" y="423"/>
                  <a:pt x="46" y="423"/>
                  <a:pt x="46" y="423"/>
                </a:cubicBezTo>
                <a:cubicBezTo>
                  <a:pt x="46" y="423"/>
                  <a:pt x="45" y="423"/>
                  <a:pt x="45" y="423"/>
                </a:cubicBezTo>
                <a:cubicBezTo>
                  <a:pt x="45" y="423"/>
                  <a:pt x="45" y="423"/>
                  <a:pt x="45" y="423"/>
                </a:cubicBezTo>
                <a:cubicBezTo>
                  <a:pt x="45" y="423"/>
                  <a:pt x="45" y="423"/>
                  <a:pt x="44" y="423"/>
                </a:cubicBezTo>
                <a:cubicBezTo>
                  <a:pt x="44" y="422"/>
                  <a:pt x="44" y="422"/>
                  <a:pt x="44" y="422"/>
                </a:cubicBezTo>
                <a:cubicBezTo>
                  <a:pt x="44" y="422"/>
                  <a:pt x="43" y="422"/>
                  <a:pt x="43" y="422"/>
                </a:cubicBezTo>
                <a:cubicBezTo>
                  <a:pt x="42" y="421"/>
                  <a:pt x="41" y="421"/>
                  <a:pt x="41" y="421"/>
                </a:cubicBezTo>
                <a:cubicBezTo>
                  <a:pt x="41" y="420"/>
                  <a:pt x="42" y="421"/>
                  <a:pt x="43" y="420"/>
                </a:cubicBezTo>
                <a:cubicBezTo>
                  <a:pt x="43" y="420"/>
                  <a:pt x="42" y="420"/>
                  <a:pt x="42" y="420"/>
                </a:cubicBezTo>
                <a:cubicBezTo>
                  <a:pt x="42" y="420"/>
                  <a:pt x="43" y="420"/>
                  <a:pt x="43" y="420"/>
                </a:cubicBezTo>
                <a:cubicBezTo>
                  <a:pt x="43" y="419"/>
                  <a:pt x="43" y="419"/>
                  <a:pt x="43" y="419"/>
                </a:cubicBezTo>
                <a:cubicBezTo>
                  <a:pt x="43" y="419"/>
                  <a:pt x="43" y="418"/>
                  <a:pt x="43" y="418"/>
                </a:cubicBezTo>
                <a:cubicBezTo>
                  <a:pt x="43" y="418"/>
                  <a:pt x="43" y="419"/>
                  <a:pt x="42" y="419"/>
                </a:cubicBezTo>
                <a:cubicBezTo>
                  <a:pt x="42" y="419"/>
                  <a:pt x="41" y="419"/>
                  <a:pt x="41" y="418"/>
                </a:cubicBezTo>
                <a:cubicBezTo>
                  <a:pt x="41" y="418"/>
                  <a:pt x="40" y="418"/>
                  <a:pt x="40" y="418"/>
                </a:cubicBezTo>
                <a:cubicBezTo>
                  <a:pt x="39" y="418"/>
                  <a:pt x="39" y="418"/>
                  <a:pt x="38" y="418"/>
                </a:cubicBezTo>
                <a:cubicBezTo>
                  <a:pt x="39" y="417"/>
                  <a:pt x="40" y="417"/>
                  <a:pt x="40" y="417"/>
                </a:cubicBezTo>
                <a:cubicBezTo>
                  <a:pt x="41" y="417"/>
                  <a:pt x="42" y="418"/>
                  <a:pt x="42" y="417"/>
                </a:cubicBezTo>
                <a:cubicBezTo>
                  <a:pt x="42" y="417"/>
                  <a:pt x="40" y="417"/>
                  <a:pt x="40" y="417"/>
                </a:cubicBezTo>
                <a:cubicBezTo>
                  <a:pt x="39" y="417"/>
                  <a:pt x="38" y="418"/>
                  <a:pt x="38" y="417"/>
                </a:cubicBezTo>
                <a:cubicBezTo>
                  <a:pt x="38" y="417"/>
                  <a:pt x="38" y="417"/>
                  <a:pt x="39" y="417"/>
                </a:cubicBezTo>
                <a:cubicBezTo>
                  <a:pt x="39" y="416"/>
                  <a:pt x="39" y="416"/>
                  <a:pt x="39" y="416"/>
                </a:cubicBezTo>
                <a:cubicBezTo>
                  <a:pt x="40" y="415"/>
                  <a:pt x="40" y="416"/>
                  <a:pt x="41" y="416"/>
                </a:cubicBezTo>
                <a:cubicBezTo>
                  <a:pt x="41" y="416"/>
                  <a:pt x="40" y="415"/>
                  <a:pt x="40" y="415"/>
                </a:cubicBezTo>
                <a:cubicBezTo>
                  <a:pt x="39" y="415"/>
                  <a:pt x="39" y="415"/>
                  <a:pt x="38" y="415"/>
                </a:cubicBezTo>
                <a:cubicBezTo>
                  <a:pt x="38" y="415"/>
                  <a:pt x="38" y="415"/>
                  <a:pt x="37" y="415"/>
                </a:cubicBezTo>
                <a:cubicBezTo>
                  <a:pt x="37" y="414"/>
                  <a:pt x="38" y="415"/>
                  <a:pt x="38" y="414"/>
                </a:cubicBezTo>
                <a:cubicBezTo>
                  <a:pt x="38" y="414"/>
                  <a:pt x="38" y="414"/>
                  <a:pt x="37" y="413"/>
                </a:cubicBezTo>
                <a:cubicBezTo>
                  <a:pt x="36" y="413"/>
                  <a:pt x="36" y="412"/>
                  <a:pt x="34" y="412"/>
                </a:cubicBezTo>
                <a:cubicBezTo>
                  <a:pt x="35" y="411"/>
                  <a:pt x="35" y="411"/>
                  <a:pt x="35" y="411"/>
                </a:cubicBezTo>
                <a:cubicBezTo>
                  <a:pt x="35" y="411"/>
                  <a:pt x="36" y="410"/>
                  <a:pt x="35" y="409"/>
                </a:cubicBezTo>
                <a:cubicBezTo>
                  <a:pt x="35" y="409"/>
                  <a:pt x="34" y="409"/>
                  <a:pt x="34" y="409"/>
                </a:cubicBezTo>
                <a:cubicBezTo>
                  <a:pt x="34" y="409"/>
                  <a:pt x="34" y="408"/>
                  <a:pt x="34" y="408"/>
                </a:cubicBezTo>
                <a:cubicBezTo>
                  <a:pt x="33" y="408"/>
                  <a:pt x="33" y="408"/>
                  <a:pt x="32" y="408"/>
                </a:cubicBezTo>
                <a:cubicBezTo>
                  <a:pt x="32" y="408"/>
                  <a:pt x="31" y="408"/>
                  <a:pt x="31" y="407"/>
                </a:cubicBezTo>
                <a:cubicBezTo>
                  <a:pt x="31" y="407"/>
                  <a:pt x="32" y="407"/>
                  <a:pt x="33" y="407"/>
                </a:cubicBezTo>
                <a:cubicBezTo>
                  <a:pt x="34" y="407"/>
                  <a:pt x="34" y="407"/>
                  <a:pt x="35" y="407"/>
                </a:cubicBezTo>
                <a:cubicBezTo>
                  <a:pt x="35" y="407"/>
                  <a:pt x="36" y="408"/>
                  <a:pt x="36" y="408"/>
                </a:cubicBezTo>
                <a:cubicBezTo>
                  <a:pt x="37" y="408"/>
                  <a:pt x="38" y="408"/>
                  <a:pt x="38" y="408"/>
                </a:cubicBezTo>
                <a:cubicBezTo>
                  <a:pt x="39" y="408"/>
                  <a:pt x="37" y="409"/>
                  <a:pt x="37" y="409"/>
                </a:cubicBezTo>
                <a:cubicBezTo>
                  <a:pt x="37" y="411"/>
                  <a:pt x="39" y="412"/>
                  <a:pt x="40" y="412"/>
                </a:cubicBezTo>
                <a:cubicBezTo>
                  <a:pt x="40" y="413"/>
                  <a:pt x="42" y="415"/>
                  <a:pt x="42" y="414"/>
                </a:cubicBezTo>
                <a:cubicBezTo>
                  <a:pt x="43" y="414"/>
                  <a:pt x="42" y="413"/>
                  <a:pt x="43" y="413"/>
                </a:cubicBezTo>
                <a:cubicBezTo>
                  <a:pt x="43" y="413"/>
                  <a:pt x="44" y="414"/>
                  <a:pt x="44" y="414"/>
                </a:cubicBezTo>
                <a:cubicBezTo>
                  <a:pt x="44" y="414"/>
                  <a:pt x="44" y="414"/>
                  <a:pt x="44" y="415"/>
                </a:cubicBezTo>
                <a:cubicBezTo>
                  <a:pt x="45" y="415"/>
                  <a:pt x="45" y="415"/>
                  <a:pt x="46" y="415"/>
                </a:cubicBezTo>
                <a:cubicBezTo>
                  <a:pt x="46" y="415"/>
                  <a:pt x="46" y="414"/>
                  <a:pt x="46" y="414"/>
                </a:cubicBezTo>
                <a:cubicBezTo>
                  <a:pt x="46" y="413"/>
                  <a:pt x="46" y="414"/>
                  <a:pt x="46" y="414"/>
                </a:cubicBezTo>
                <a:cubicBezTo>
                  <a:pt x="46" y="415"/>
                  <a:pt x="46" y="415"/>
                  <a:pt x="47" y="415"/>
                </a:cubicBezTo>
                <a:cubicBezTo>
                  <a:pt x="47" y="415"/>
                  <a:pt x="48" y="415"/>
                  <a:pt x="49" y="416"/>
                </a:cubicBezTo>
                <a:cubicBezTo>
                  <a:pt x="49" y="416"/>
                  <a:pt x="48" y="416"/>
                  <a:pt x="48" y="416"/>
                </a:cubicBezTo>
                <a:cubicBezTo>
                  <a:pt x="48" y="416"/>
                  <a:pt x="48" y="417"/>
                  <a:pt x="48" y="418"/>
                </a:cubicBezTo>
                <a:cubicBezTo>
                  <a:pt x="49" y="418"/>
                  <a:pt x="50" y="417"/>
                  <a:pt x="50" y="417"/>
                </a:cubicBezTo>
                <a:cubicBezTo>
                  <a:pt x="51" y="416"/>
                  <a:pt x="52" y="417"/>
                  <a:pt x="53" y="418"/>
                </a:cubicBezTo>
                <a:cubicBezTo>
                  <a:pt x="54" y="419"/>
                  <a:pt x="55" y="420"/>
                  <a:pt x="56" y="420"/>
                </a:cubicBezTo>
                <a:cubicBezTo>
                  <a:pt x="58" y="421"/>
                  <a:pt x="60" y="422"/>
                  <a:pt x="62" y="422"/>
                </a:cubicBezTo>
                <a:cubicBezTo>
                  <a:pt x="64" y="422"/>
                  <a:pt x="67" y="422"/>
                  <a:pt x="68" y="423"/>
                </a:cubicBezTo>
                <a:cubicBezTo>
                  <a:pt x="69" y="424"/>
                  <a:pt x="70" y="425"/>
                  <a:pt x="71" y="425"/>
                </a:cubicBezTo>
                <a:cubicBezTo>
                  <a:pt x="72" y="425"/>
                  <a:pt x="73" y="425"/>
                  <a:pt x="74" y="426"/>
                </a:cubicBezTo>
                <a:cubicBezTo>
                  <a:pt x="76" y="426"/>
                  <a:pt x="77" y="425"/>
                  <a:pt x="78" y="425"/>
                </a:cubicBezTo>
                <a:cubicBezTo>
                  <a:pt x="79" y="425"/>
                  <a:pt x="80" y="425"/>
                  <a:pt x="81" y="424"/>
                </a:cubicBezTo>
                <a:cubicBezTo>
                  <a:pt x="82" y="424"/>
                  <a:pt x="82" y="424"/>
                  <a:pt x="83" y="423"/>
                </a:cubicBezTo>
                <a:cubicBezTo>
                  <a:pt x="84" y="423"/>
                  <a:pt x="85" y="423"/>
                  <a:pt x="86" y="422"/>
                </a:cubicBezTo>
                <a:cubicBezTo>
                  <a:pt x="86" y="422"/>
                  <a:pt x="87" y="421"/>
                  <a:pt x="88" y="420"/>
                </a:cubicBezTo>
                <a:cubicBezTo>
                  <a:pt x="88" y="420"/>
                  <a:pt x="88" y="420"/>
                  <a:pt x="89" y="420"/>
                </a:cubicBezTo>
                <a:cubicBezTo>
                  <a:pt x="89" y="420"/>
                  <a:pt x="89" y="419"/>
                  <a:pt x="90" y="419"/>
                </a:cubicBezTo>
                <a:cubicBezTo>
                  <a:pt x="90" y="419"/>
                  <a:pt x="90" y="418"/>
                  <a:pt x="90" y="418"/>
                </a:cubicBezTo>
                <a:cubicBezTo>
                  <a:pt x="90" y="418"/>
                  <a:pt x="90" y="418"/>
                  <a:pt x="91" y="417"/>
                </a:cubicBezTo>
                <a:cubicBezTo>
                  <a:pt x="91" y="417"/>
                  <a:pt x="91" y="417"/>
                  <a:pt x="91" y="416"/>
                </a:cubicBezTo>
                <a:cubicBezTo>
                  <a:pt x="91" y="416"/>
                  <a:pt x="92" y="416"/>
                  <a:pt x="92" y="415"/>
                </a:cubicBezTo>
                <a:cubicBezTo>
                  <a:pt x="93" y="414"/>
                  <a:pt x="93" y="414"/>
                  <a:pt x="94" y="413"/>
                </a:cubicBezTo>
                <a:cubicBezTo>
                  <a:pt x="94" y="412"/>
                  <a:pt x="94" y="411"/>
                  <a:pt x="94" y="411"/>
                </a:cubicBezTo>
                <a:cubicBezTo>
                  <a:pt x="94" y="410"/>
                  <a:pt x="94" y="410"/>
                  <a:pt x="94" y="410"/>
                </a:cubicBezTo>
                <a:cubicBezTo>
                  <a:pt x="95" y="410"/>
                  <a:pt x="95" y="408"/>
                  <a:pt x="95" y="408"/>
                </a:cubicBezTo>
                <a:cubicBezTo>
                  <a:pt x="95" y="407"/>
                  <a:pt x="95" y="407"/>
                  <a:pt x="95" y="407"/>
                </a:cubicBezTo>
                <a:cubicBezTo>
                  <a:pt x="95" y="407"/>
                  <a:pt x="95" y="407"/>
                  <a:pt x="95" y="407"/>
                </a:cubicBezTo>
                <a:cubicBezTo>
                  <a:pt x="95" y="406"/>
                  <a:pt x="95" y="406"/>
                  <a:pt x="95" y="406"/>
                </a:cubicBezTo>
                <a:cubicBezTo>
                  <a:pt x="94" y="406"/>
                  <a:pt x="94" y="406"/>
                  <a:pt x="94" y="406"/>
                </a:cubicBezTo>
                <a:cubicBezTo>
                  <a:pt x="92" y="406"/>
                  <a:pt x="94" y="403"/>
                  <a:pt x="93" y="402"/>
                </a:cubicBezTo>
                <a:cubicBezTo>
                  <a:pt x="93" y="402"/>
                  <a:pt x="93" y="402"/>
                  <a:pt x="92" y="401"/>
                </a:cubicBezTo>
                <a:cubicBezTo>
                  <a:pt x="92" y="401"/>
                  <a:pt x="92" y="400"/>
                  <a:pt x="92" y="400"/>
                </a:cubicBezTo>
                <a:cubicBezTo>
                  <a:pt x="92" y="400"/>
                  <a:pt x="93" y="400"/>
                  <a:pt x="93" y="399"/>
                </a:cubicBezTo>
                <a:cubicBezTo>
                  <a:pt x="93" y="399"/>
                  <a:pt x="93" y="397"/>
                  <a:pt x="92" y="397"/>
                </a:cubicBezTo>
                <a:cubicBezTo>
                  <a:pt x="92" y="397"/>
                  <a:pt x="92" y="397"/>
                  <a:pt x="91" y="397"/>
                </a:cubicBezTo>
                <a:cubicBezTo>
                  <a:pt x="90" y="397"/>
                  <a:pt x="91" y="395"/>
                  <a:pt x="90" y="395"/>
                </a:cubicBezTo>
                <a:cubicBezTo>
                  <a:pt x="89" y="396"/>
                  <a:pt x="90" y="396"/>
                  <a:pt x="89" y="397"/>
                </a:cubicBezTo>
                <a:cubicBezTo>
                  <a:pt x="89" y="397"/>
                  <a:pt x="88" y="396"/>
                  <a:pt x="88" y="396"/>
                </a:cubicBezTo>
                <a:cubicBezTo>
                  <a:pt x="88" y="395"/>
                  <a:pt x="89" y="395"/>
                  <a:pt x="89" y="395"/>
                </a:cubicBezTo>
                <a:cubicBezTo>
                  <a:pt x="89" y="394"/>
                  <a:pt x="87" y="393"/>
                  <a:pt x="87" y="393"/>
                </a:cubicBezTo>
                <a:cubicBezTo>
                  <a:pt x="86" y="392"/>
                  <a:pt x="86" y="392"/>
                  <a:pt x="86" y="391"/>
                </a:cubicBezTo>
                <a:cubicBezTo>
                  <a:pt x="85" y="391"/>
                  <a:pt x="85" y="390"/>
                  <a:pt x="85" y="389"/>
                </a:cubicBezTo>
                <a:cubicBezTo>
                  <a:pt x="84" y="389"/>
                  <a:pt x="84" y="389"/>
                  <a:pt x="84" y="390"/>
                </a:cubicBezTo>
                <a:cubicBezTo>
                  <a:pt x="84" y="390"/>
                  <a:pt x="84" y="390"/>
                  <a:pt x="85" y="390"/>
                </a:cubicBezTo>
                <a:cubicBezTo>
                  <a:pt x="85" y="391"/>
                  <a:pt x="85" y="391"/>
                  <a:pt x="85" y="392"/>
                </a:cubicBezTo>
                <a:cubicBezTo>
                  <a:pt x="84" y="391"/>
                  <a:pt x="83" y="391"/>
                  <a:pt x="82" y="390"/>
                </a:cubicBezTo>
                <a:cubicBezTo>
                  <a:pt x="82" y="390"/>
                  <a:pt x="81" y="389"/>
                  <a:pt x="81" y="389"/>
                </a:cubicBezTo>
                <a:cubicBezTo>
                  <a:pt x="80" y="389"/>
                  <a:pt x="80" y="388"/>
                  <a:pt x="79" y="388"/>
                </a:cubicBezTo>
                <a:cubicBezTo>
                  <a:pt x="79" y="388"/>
                  <a:pt x="79" y="388"/>
                  <a:pt x="79" y="388"/>
                </a:cubicBezTo>
                <a:cubicBezTo>
                  <a:pt x="79" y="387"/>
                  <a:pt x="79" y="387"/>
                  <a:pt x="79" y="387"/>
                </a:cubicBezTo>
                <a:cubicBezTo>
                  <a:pt x="78" y="387"/>
                  <a:pt x="78" y="387"/>
                  <a:pt x="78" y="386"/>
                </a:cubicBezTo>
                <a:cubicBezTo>
                  <a:pt x="78" y="386"/>
                  <a:pt x="78" y="386"/>
                  <a:pt x="77" y="386"/>
                </a:cubicBezTo>
                <a:cubicBezTo>
                  <a:pt x="77" y="386"/>
                  <a:pt x="77" y="385"/>
                  <a:pt x="77" y="385"/>
                </a:cubicBezTo>
                <a:cubicBezTo>
                  <a:pt x="77" y="385"/>
                  <a:pt x="76" y="385"/>
                  <a:pt x="76" y="386"/>
                </a:cubicBezTo>
                <a:cubicBezTo>
                  <a:pt x="77" y="386"/>
                  <a:pt x="77" y="386"/>
                  <a:pt x="77" y="387"/>
                </a:cubicBezTo>
                <a:cubicBezTo>
                  <a:pt x="77" y="387"/>
                  <a:pt x="76" y="386"/>
                  <a:pt x="76" y="386"/>
                </a:cubicBezTo>
                <a:cubicBezTo>
                  <a:pt x="75" y="386"/>
                  <a:pt x="75" y="386"/>
                  <a:pt x="75" y="385"/>
                </a:cubicBezTo>
                <a:cubicBezTo>
                  <a:pt x="75" y="385"/>
                  <a:pt x="75" y="385"/>
                  <a:pt x="74" y="384"/>
                </a:cubicBezTo>
                <a:cubicBezTo>
                  <a:pt x="74" y="384"/>
                  <a:pt x="74" y="384"/>
                  <a:pt x="74" y="383"/>
                </a:cubicBezTo>
                <a:cubicBezTo>
                  <a:pt x="73" y="383"/>
                  <a:pt x="73" y="383"/>
                  <a:pt x="73" y="383"/>
                </a:cubicBezTo>
                <a:cubicBezTo>
                  <a:pt x="72" y="382"/>
                  <a:pt x="72" y="382"/>
                  <a:pt x="72" y="381"/>
                </a:cubicBezTo>
                <a:cubicBezTo>
                  <a:pt x="71" y="381"/>
                  <a:pt x="71" y="379"/>
                  <a:pt x="70" y="379"/>
                </a:cubicBezTo>
                <a:cubicBezTo>
                  <a:pt x="69" y="379"/>
                  <a:pt x="68" y="378"/>
                  <a:pt x="67" y="378"/>
                </a:cubicBezTo>
                <a:cubicBezTo>
                  <a:pt x="67" y="377"/>
                  <a:pt x="67" y="377"/>
                  <a:pt x="67" y="377"/>
                </a:cubicBezTo>
                <a:cubicBezTo>
                  <a:pt x="66" y="376"/>
                  <a:pt x="66" y="376"/>
                  <a:pt x="65" y="375"/>
                </a:cubicBezTo>
                <a:cubicBezTo>
                  <a:pt x="65" y="375"/>
                  <a:pt x="65" y="375"/>
                  <a:pt x="64" y="375"/>
                </a:cubicBezTo>
                <a:cubicBezTo>
                  <a:pt x="64" y="374"/>
                  <a:pt x="64" y="374"/>
                  <a:pt x="63" y="374"/>
                </a:cubicBezTo>
                <a:cubicBezTo>
                  <a:pt x="62" y="373"/>
                  <a:pt x="61" y="373"/>
                  <a:pt x="61" y="372"/>
                </a:cubicBezTo>
                <a:cubicBezTo>
                  <a:pt x="61" y="372"/>
                  <a:pt x="61" y="372"/>
                  <a:pt x="60" y="372"/>
                </a:cubicBezTo>
                <a:cubicBezTo>
                  <a:pt x="60" y="371"/>
                  <a:pt x="60" y="371"/>
                  <a:pt x="59" y="371"/>
                </a:cubicBezTo>
                <a:cubicBezTo>
                  <a:pt x="59" y="371"/>
                  <a:pt x="59" y="370"/>
                  <a:pt x="58" y="370"/>
                </a:cubicBezTo>
                <a:cubicBezTo>
                  <a:pt x="57" y="370"/>
                  <a:pt x="56" y="370"/>
                  <a:pt x="55" y="369"/>
                </a:cubicBezTo>
                <a:cubicBezTo>
                  <a:pt x="55" y="369"/>
                  <a:pt x="54" y="368"/>
                  <a:pt x="53" y="369"/>
                </a:cubicBezTo>
                <a:cubicBezTo>
                  <a:pt x="53" y="369"/>
                  <a:pt x="54" y="370"/>
                  <a:pt x="53" y="370"/>
                </a:cubicBezTo>
                <a:cubicBezTo>
                  <a:pt x="53" y="370"/>
                  <a:pt x="53" y="370"/>
                  <a:pt x="53" y="370"/>
                </a:cubicBezTo>
                <a:cubicBezTo>
                  <a:pt x="52" y="370"/>
                  <a:pt x="52" y="370"/>
                  <a:pt x="52" y="370"/>
                </a:cubicBezTo>
                <a:cubicBezTo>
                  <a:pt x="52" y="370"/>
                  <a:pt x="52" y="370"/>
                  <a:pt x="51" y="369"/>
                </a:cubicBezTo>
                <a:cubicBezTo>
                  <a:pt x="51" y="369"/>
                  <a:pt x="51" y="369"/>
                  <a:pt x="51" y="369"/>
                </a:cubicBezTo>
                <a:cubicBezTo>
                  <a:pt x="50" y="369"/>
                  <a:pt x="50" y="369"/>
                  <a:pt x="49" y="369"/>
                </a:cubicBezTo>
                <a:cubicBezTo>
                  <a:pt x="49" y="368"/>
                  <a:pt x="48" y="368"/>
                  <a:pt x="48" y="368"/>
                </a:cubicBezTo>
                <a:cubicBezTo>
                  <a:pt x="48" y="368"/>
                  <a:pt x="48" y="368"/>
                  <a:pt x="47" y="368"/>
                </a:cubicBezTo>
                <a:cubicBezTo>
                  <a:pt x="47" y="368"/>
                  <a:pt x="46" y="368"/>
                  <a:pt x="45" y="368"/>
                </a:cubicBezTo>
                <a:cubicBezTo>
                  <a:pt x="45" y="368"/>
                  <a:pt x="45" y="367"/>
                  <a:pt x="45" y="367"/>
                </a:cubicBezTo>
                <a:cubicBezTo>
                  <a:pt x="44" y="367"/>
                  <a:pt x="44" y="368"/>
                  <a:pt x="44" y="368"/>
                </a:cubicBezTo>
                <a:cubicBezTo>
                  <a:pt x="44" y="368"/>
                  <a:pt x="44" y="368"/>
                  <a:pt x="43" y="368"/>
                </a:cubicBezTo>
                <a:cubicBezTo>
                  <a:pt x="43" y="367"/>
                  <a:pt x="43" y="367"/>
                  <a:pt x="43" y="367"/>
                </a:cubicBezTo>
                <a:cubicBezTo>
                  <a:pt x="42" y="368"/>
                  <a:pt x="43" y="369"/>
                  <a:pt x="43" y="369"/>
                </a:cubicBezTo>
                <a:cubicBezTo>
                  <a:pt x="43" y="370"/>
                  <a:pt x="42" y="371"/>
                  <a:pt x="42" y="371"/>
                </a:cubicBezTo>
                <a:cubicBezTo>
                  <a:pt x="42" y="372"/>
                  <a:pt x="41" y="372"/>
                  <a:pt x="40" y="372"/>
                </a:cubicBezTo>
                <a:cubicBezTo>
                  <a:pt x="40" y="373"/>
                  <a:pt x="39" y="372"/>
                  <a:pt x="39" y="373"/>
                </a:cubicBezTo>
                <a:cubicBezTo>
                  <a:pt x="39" y="373"/>
                  <a:pt x="39" y="375"/>
                  <a:pt x="38" y="374"/>
                </a:cubicBezTo>
                <a:cubicBezTo>
                  <a:pt x="38" y="373"/>
                  <a:pt x="39" y="372"/>
                  <a:pt x="40" y="371"/>
                </a:cubicBezTo>
                <a:cubicBezTo>
                  <a:pt x="41" y="371"/>
                  <a:pt x="41" y="371"/>
                  <a:pt x="42" y="370"/>
                </a:cubicBezTo>
                <a:cubicBezTo>
                  <a:pt x="42" y="370"/>
                  <a:pt x="42" y="370"/>
                  <a:pt x="41" y="370"/>
                </a:cubicBezTo>
                <a:cubicBezTo>
                  <a:pt x="41" y="370"/>
                  <a:pt x="41" y="370"/>
                  <a:pt x="41" y="369"/>
                </a:cubicBezTo>
                <a:cubicBezTo>
                  <a:pt x="41" y="369"/>
                  <a:pt x="41" y="369"/>
                  <a:pt x="41" y="369"/>
                </a:cubicBezTo>
                <a:cubicBezTo>
                  <a:pt x="41" y="369"/>
                  <a:pt x="42" y="368"/>
                  <a:pt x="41" y="368"/>
                </a:cubicBezTo>
                <a:cubicBezTo>
                  <a:pt x="40" y="368"/>
                  <a:pt x="40" y="368"/>
                  <a:pt x="41" y="368"/>
                </a:cubicBezTo>
                <a:cubicBezTo>
                  <a:pt x="41" y="368"/>
                  <a:pt x="42" y="367"/>
                  <a:pt x="42" y="367"/>
                </a:cubicBezTo>
                <a:cubicBezTo>
                  <a:pt x="42" y="367"/>
                  <a:pt x="41" y="367"/>
                  <a:pt x="41" y="367"/>
                </a:cubicBezTo>
                <a:cubicBezTo>
                  <a:pt x="42" y="366"/>
                  <a:pt x="42" y="366"/>
                  <a:pt x="42" y="366"/>
                </a:cubicBezTo>
                <a:cubicBezTo>
                  <a:pt x="42" y="365"/>
                  <a:pt x="40" y="366"/>
                  <a:pt x="40" y="366"/>
                </a:cubicBezTo>
                <a:cubicBezTo>
                  <a:pt x="39" y="366"/>
                  <a:pt x="39" y="366"/>
                  <a:pt x="39" y="366"/>
                </a:cubicBezTo>
                <a:cubicBezTo>
                  <a:pt x="38" y="367"/>
                  <a:pt x="38" y="367"/>
                  <a:pt x="38" y="367"/>
                </a:cubicBezTo>
                <a:cubicBezTo>
                  <a:pt x="38" y="368"/>
                  <a:pt x="38" y="368"/>
                  <a:pt x="37" y="368"/>
                </a:cubicBezTo>
                <a:cubicBezTo>
                  <a:pt x="37" y="368"/>
                  <a:pt x="38" y="367"/>
                  <a:pt x="38" y="367"/>
                </a:cubicBezTo>
                <a:cubicBezTo>
                  <a:pt x="38" y="367"/>
                  <a:pt x="39" y="365"/>
                  <a:pt x="39" y="365"/>
                </a:cubicBezTo>
                <a:cubicBezTo>
                  <a:pt x="39" y="364"/>
                  <a:pt x="37" y="366"/>
                  <a:pt x="37" y="366"/>
                </a:cubicBezTo>
                <a:cubicBezTo>
                  <a:pt x="37" y="365"/>
                  <a:pt x="38" y="365"/>
                  <a:pt x="37" y="365"/>
                </a:cubicBezTo>
                <a:cubicBezTo>
                  <a:pt x="37" y="364"/>
                  <a:pt x="37" y="364"/>
                  <a:pt x="36" y="364"/>
                </a:cubicBezTo>
                <a:cubicBezTo>
                  <a:pt x="35" y="365"/>
                  <a:pt x="34" y="365"/>
                  <a:pt x="33" y="366"/>
                </a:cubicBezTo>
                <a:cubicBezTo>
                  <a:pt x="33" y="365"/>
                  <a:pt x="34" y="365"/>
                  <a:pt x="35" y="365"/>
                </a:cubicBezTo>
                <a:cubicBezTo>
                  <a:pt x="35" y="364"/>
                  <a:pt x="35" y="364"/>
                  <a:pt x="35" y="363"/>
                </a:cubicBezTo>
                <a:cubicBezTo>
                  <a:pt x="35" y="363"/>
                  <a:pt x="35" y="363"/>
                  <a:pt x="34" y="363"/>
                </a:cubicBezTo>
                <a:cubicBezTo>
                  <a:pt x="34" y="363"/>
                  <a:pt x="34" y="363"/>
                  <a:pt x="34" y="363"/>
                </a:cubicBezTo>
                <a:cubicBezTo>
                  <a:pt x="33" y="362"/>
                  <a:pt x="32" y="362"/>
                  <a:pt x="32" y="363"/>
                </a:cubicBezTo>
                <a:cubicBezTo>
                  <a:pt x="32" y="363"/>
                  <a:pt x="32" y="362"/>
                  <a:pt x="32" y="362"/>
                </a:cubicBezTo>
                <a:cubicBezTo>
                  <a:pt x="32" y="361"/>
                  <a:pt x="32" y="362"/>
                  <a:pt x="32" y="361"/>
                </a:cubicBezTo>
                <a:cubicBezTo>
                  <a:pt x="32" y="361"/>
                  <a:pt x="32" y="361"/>
                  <a:pt x="32" y="361"/>
                </a:cubicBezTo>
                <a:cubicBezTo>
                  <a:pt x="32" y="360"/>
                  <a:pt x="32" y="360"/>
                  <a:pt x="32" y="360"/>
                </a:cubicBezTo>
                <a:cubicBezTo>
                  <a:pt x="33" y="359"/>
                  <a:pt x="33" y="360"/>
                  <a:pt x="33" y="360"/>
                </a:cubicBezTo>
                <a:cubicBezTo>
                  <a:pt x="33" y="361"/>
                  <a:pt x="33" y="361"/>
                  <a:pt x="34" y="361"/>
                </a:cubicBezTo>
                <a:cubicBezTo>
                  <a:pt x="35" y="361"/>
                  <a:pt x="36" y="362"/>
                  <a:pt x="37" y="362"/>
                </a:cubicBezTo>
                <a:cubicBezTo>
                  <a:pt x="37" y="362"/>
                  <a:pt x="38" y="363"/>
                  <a:pt x="39" y="362"/>
                </a:cubicBezTo>
                <a:cubicBezTo>
                  <a:pt x="39" y="362"/>
                  <a:pt x="39" y="361"/>
                  <a:pt x="39" y="361"/>
                </a:cubicBezTo>
                <a:cubicBezTo>
                  <a:pt x="39" y="360"/>
                  <a:pt x="39" y="360"/>
                  <a:pt x="38" y="359"/>
                </a:cubicBezTo>
                <a:cubicBezTo>
                  <a:pt x="38" y="359"/>
                  <a:pt x="38" y="359"/>
                  <a:pt x="37" y="359"/>
                </a:cubicBezTo>
                <a:cubicBezTo>
                  <a:pt x="37" y="359"/>
                  <a:pt x="37" y="359"/>
                  <a:pt x="36" y="359"/>
                </a:cubicBezTo>
                <a:cubicBezTo>
                  <a:pt x="35" y="359"/>
                  <a:pt x="35" y="358"/>
                  <a:pt x="35" y="357"/>
                </a:cubicBezTo>
                <a:cubicBezTo>
                  <a:pt x="34" y="357"/>
                  <a:pt x="34" y="357"/>
                  <a:pt x="33" y="357"/>
                </a:cubicBezTo>
                <a:cubicBezTo>
                  <a:pt x="33" y="356"/>
                  <a:pt x="31" y="354"/>
                  <a:pt x="31" y="356"/>
                </a:cubicBezTo>
                <a:cubicBezTo>
                  <a:pt x="31" y="356"/>
                  <a:pt x="33" y="358"/>
                  <a:pt x="32" y="359"/>
                </a:cubicBezTo>
                <a:cubicBezTo>
                  <a:pt x="32" y="360"/>
                  <a:pt x="31" y="357"/>
                  <a:pt x="30" y="358"/>
                </a:cubicBezTo>
                <a:cubicBezTo>
                  <a:pt x="29" y="359"/>
                  <a:pt x="31" y="361"/>
                  <a:pt x="30" y="361"/>
                </a:cubicBezTo>
                <a:cubicBezTo>
                  <a:pt x="29" y="361"/>
                  <a:pt x="29" y="360"/>
                  <a:pt x="28" y="361"/>
                </a:cubicBezTo>
                <a:cubicBezTo>
                  <a:pt x="28" y="361"/>
                  <a:pt x="28" y="361"/>
                  <a:pt x="28" y="361"/>
                </a:cubicBezTo>
                <a:cubicBezTo>
                  <a:pt x="28" y="362"/>
                  <a:pt x="27" y="362"/>
                  <a:pt x="27" y="362"/>
                </a:cubicBezTo>
                <a:cubicBezTo>
                  <a:pt x="27" y="361"/>
                  <a:pt x="28" y="361"/>
                  <a:pt x="28" y="360"/>
                </a:cubicBezTo>
                <a:cubicBezTo>
                  <a:pt x="28" y="360"/>
                  <a:pt x="27" y="359"/>
                  <a:pt x="27" y="359"/>
                </a:cubicBezTo>
                <a:cubicBezTo>
                  <a:pt x="26" y="359"/>
                  <a:pt x="26" y="359"/>
                  <a:pt x="25" y="359"/>
                </a:cubicBezTo>
                <a:cubicBezTo>
                  <a:pt x="25" y="359"/>
                  <a:pt x="24" y="358"/>
                  <a:pt x="24" y="358"/>
                </a:cubicBezTo>
                <a:cubicBezTo>
                  <a:pt x="24" y="359"/>
                  <a:pt x="25" y="361"/>
                  <a:pt x="25" y="362"/>
                </a:cubicBezTo>
                <a:cubicBezTo>
                  <a:pt x="25" y="362"/>
                  <a:pt x="25" y="363"/>
                  <a:pt x="24" y="364"/>
                </a:cubicBezTo>
                <a:cubicBezTo>
                  <a:pt x="24" y="364"/>
                  <a:pt x="23" y="364"/>
                  <a:pt x="22" y="364"/>
                </a:cubicBezTo>
                <a:cubicBezTo>
                  <a:pt x="21" y="363"/>
                  <a:pt x="22" y="363"/>
                  <a:pt x="21" y="362"/>
                </a:cubicBezTo>
                <a:cubicBezTo>
                  <a:pt x="21" y="362"/>
                  <a:pt x="20" y="361"/>
                  <a:pt x="20" y="361"/>
                </a:cubicBezTo>
                <a:cubicBezTo>
                  <a:pt x="19" y="362"/>
                  <a:pt x="20" y="362"/>
                  <a:pt x="20" y="363"/>
                </a:cubicBezTo>
                <a:cubicBezTo>
                  <a:pt x="20" y="363"/>
                  <a:pt x="20" y="365"/>
                  <a:pt x="19" y="365"/>
                </a:cubicBezTo>
                <a:cubicBezTo>
                  <a:pt x="19" y="366"/>
                  <a:pt x="18" y="367"/>
                  <a:pt x="18" y="367"/>
                </a:cubicBezTo>
                <a:cubicBezTo>
                  <a:pt x="18" y="367"/>
                  <a:pt x="17" y="367"/>
                  <a:pt x="17" y="367"/>
                </a:cubicBezTo>
                <a:cubicBezTo>
                  <a:pt x="16" y="367"/>
                  <a:pt x="16" y="368"/>
                  <a:pt x="16" y="368"/>
                </a:cubicBezTo>
                <a:cubicBezTo>
                  <a:pt x="15" y="369"/>
                  <a:pt x="14" y="368"/>
                  <a:pt x="14" y="369"/>
                </a:cubicBezTo>
                <a:cubicBezTo>
                  <a:pt x="13" y="370"/>
                  <a:pt x="13" y="371"/>
                  <a:pt x="13" y="371"/>
                </a:cubicBezTo>
                <a:cubicBezTo>
                  <a:pt x="13" y="372"/>
                  <a:pt x="12" y="373"/>
                  <a:pt x="11" y="373"/>
                </a:cubicBezTo>
                <a:cubicBezTo>
                  <a:pt x="11" y="374"/>
                  <a:pt x="10" y="374"/>
                  <a:pt x="9" y="375"/>
                </a:cubicBezTo>
                <a:cubicBezTo>
                  <a:pt x="9" y="375"/>
                  <a:pt x="8" y="375"/>
                  <a:pt x="8" y="376"/>
                </a:cubicBezTo>
                <a:cubicBezTo>
                  <a:pt x="8" y="376"/>
                  <a:pt x="10" y="376"/>
                  <a:pt x="10" y="377"/>
                </a:cubicBezTo>
                <a:cubicBezTo>
                  <a:pt x="11" y="378"/>
                  <a:pt x="9" y="380"/>
                  <a:pt x="9" y="381"/>
                </a:cubicBezTo>
                <a:cubicBezTo>
                  <a:pt x="8" y="383"/>
                  <a:pt x="8" y="384"/>
                  <a:pt x="9" y="385"/>
                </a:cubicBezTo>
                <a:cubicBezTo>
                  <a:pt x="9" y="387"/>
                  <a:pt x="9" y="388"/>
                  <a:pt x="10" y="389"/>
                </a:cubicBezTo>
                <a:cubicBezTo>
                  <a:pt x="11" y="389"/>
                  <a:pt x="12" y="390"/>
                  <a:pt x="13" y="390"/>
                </a:cubicBezTo>
                <a:cubicBezTo>
                  <a:pt x="15" y="391"/>
                  <a:pt x="15" y="393"/>
                  <a:pt x="16" y="394"/>
                </a:cubicBezTo>
                <a:cubicBezTo>
                  <a:pt x="16" y="395"/>
                  <a:pt x="16" y="395"/>
                  <a:pt x="17" y="396"/>
                </a:cubicBezTo>
                <a:cubicBezTo>
                  <a:pt x="17" y="396"/>
                  <a:pt x="18" y="397"/>
                  <a:pt x="18" y="397"/>
                </a:cubicBezTo>
                <a:cubicBezTo>
                  <a:pt x="18" y="398"/>
                  <a:pt x="18" y="401"/>
                  <a:pt x="18" y="401"/>
                </a:cubicBezTo>
                <a:cubicBezTo>
                  <a:pt x="17" y="402"/>
                  <a:pt x="17" y="402"/>
                  <a:pt x="17" y="403"/>
                </a:cubicBezTo>
                <a:cubicBezTo>
                  <a:pt x="16" y="403"/>
                  <a:pt x="16" y="404"/>
                  <a:pt x="16" y="404"/>
                </a:cubicBezTo>
                <a:cubicBezTo>
                  <a:pt x="14" y="406"/>
                  <a:pt x="11" y="410"/>
                  <a:pt x="12" y="412"/>
                </a:cubicBezTo>
                <a:cubicBezTo>
                  <a:pt x="13" y="413"/>
                  <a:pt x="13" y="414"/>
                  <a:pt x="13" y="414"/>
                </a:cubicBezTo>
                <a:cubicBezTo>
                  <a:pt x="14" y="415"/>
                  <a:pt x="14" y="416"/>
                  <a:pt x="14" y="416"/>
                </a:cubicBezTo>
                <a:cubicBezTo>
                  <a:pt x="15" y="418"/>
                  <a:pt x="15" y="418"/>
                  <a:pt x="15" y="420"/>
                </a:cubicBezTo>
                <a:cubicBezTo>
                  <a:pt x="15" y="421"/>
                  <a:pt x="16" y="422"/>
                  <a:pt x="17" y="423"/>
                </a:cubicBezTo>
                <a:cubicBezTo>
                  <a:pt x="18" y="424"/>
                  <a:pt x="18" y="426"/>
                  <a:pt x="18" y="427"/>
                </a:cubicBezTo>
                <a:cubicBezTo>
                  <a:pt x="19" y="428"/>
                  <a:pt x="19" y="429"/>
                  <a:pt x="19" y="431"/>
                </a:cubicBezTo>
                <a:cubicBezTo>
                  <a:pt x="19" y="431"/>
                  <a:pt x="19" y="432"/>
                  <a:pt x="19" y="432"/>
                </a:cubicBezTo>
                <a:cubicBezTo>
                  <a:pt x="19" y="432"/>
                  <a:pt x="18" y="432"/>
                  <a:pt x="18" y="432"/>
                </a:cubicBezTo>
                <a:cubicBezTo>
                  <a:pt x="17" y="432"/>
                  <a:pt x="16" y="432"/>
                  <a:pt x="17" y="433"/>
                </a:cubicBezTo>
                <a:cubicBezTo>
                  <a:pt x="17" y="433"/>
                  <a:pt x="17" y="433"/>
                  <a:pt x="17" y="434"/>
                </a:cubicBezTo>
                <a:cubicBezTo>
                  <a:pt x="17" y="435"/>
                  <a:pt x="17" y="435"/>
                  <a:pt x="17" y="436"/>
                </a:cubicBezTo>
                <a:cubicBezTo>
                  <a:pt x="17" y="437"/>
                  <a:pt x="16" y="437"/>
                  <a:pt x="16" y="438"/>
                </a:cubicBezTo>
                <a:cubicBezTo>
                  <a:pt x="16" y="438"/>
                  <a:pt x="16" y="439"/>
                  <a:pt x="16" y="439"/>
                </a:cubicBezTo>
                <a:cubicBezTo>
                  <a:pt x="16" y="439"/>
                  <a:pt x="16" y="439"/>
                  <a:pt x="17" y="439"/>
                </a:cubicBezTo>
                <a:cubicBezTo>
                  <a:pt x="17" y="439"/>
                  <a:pt x="17" y="439"/>
                  <a:pt x="17" y="440"/>
                </a:cubicBezTo>
                <a:cubicBezTo>
                  <a:pt x="17" y="440"/>
                  <a:pt x="17" y="441"/>
                  <a:pt x="17" y="441"/>
                </a:cubicBezTo>
                <a:cubicBezTo>
                  <a:pt x="17" y="442"/>
                  <a:pt x="16" y="441"/>
                  <a:pt x="16" y="442"/>
                </a:cubicBezTo>
                <a:cubicBezTo>
                  <a:pt x="15" y="443"/>
                  <a:pt x="16" y="444"/>
                  <a:pt x="16" y="445"/>
                </a:cubicBezTo>
                <a:cubicBezTo>
                  <a:pt x="17" y="446"/>
                  <a:pt x="17" y="446"/>
                  <a:pt x="18" y="446"/>
                </a:cubicBezTo>
                <a:cubicBezTo>
                  <a:pt x="18" y="446"/>
                  <a:pt x="19" y="446"/>
                  <a:pt x="19" y="446"/>
                </a:cubicBezTo>
                <a:cubicBezTo>
                  <a:pt x="19" y="447"/>
                  <a:pt x="19" y="447"/>
                  <a:pt x="19" y="447"/>
                </a:cubicBezTo>
                <a:cubicBezTo>
                  <a:pt x="19" y="448"/>
                  <a:pt x="20" y="448"/>
                  <a:pt x="20" y="448"/>
                </a:cubicBezTo>
                <a:cubicBezTo>
                  <a:pt x="20" y="448"/>
                  <a:pt x="19" y="449"/>
                  <a:pt x="19" y="449"/>
                </a:cubicBezTo>
                <a:cubicBezTo>
                  <a:pt x="18" y="450"/>
                  <a:pt x="18" y="450"/>
                  <a:pt x="18" y="451"/>
                </a:cubicBezTo>
                <a:cubicBezTo>
                  <a:pt x="19" y="451"/>
                  <a:pt x="19" y="451"/>
                  <a:pt x="19" y="452"/>
                </a:cubicBezTo>
                <a:cubicBezTo>
                  <a:pt x="19" y="452"/>
                  <a:pt x="19" y="452"/>
                  <a:pt x="19" y="453"/>
                </a:cubicBezTo>
                <a:cubicBezTo>
                  <a:pt x="19" y="453"/>
                  <a:pt x="20" y="453"/>
                  <a:pt x="21" y="454"/>
                </a:cubicBezTo>
                <a:cubicBezTo>
                  <a:pt x="21" y="454"/>
                  <a:pt x="21" y="454"/>
                  <a:pt x="21" y="455"/>
                </a:cubicBezTo>
                <a:cubicBezTo>
                  <a:pt x="21" y="455"/>
                  <a:pt x="22" y="455"/>
                  <a:pt x="22" y="455"/>
                </a:cubicBezTo>
                <a:cubicBezTo>
                  <a:pt x="22" y="455"/>
                  <a:pt x="22" y="455"/>
                  <a:pt x="22" y="456"/>
                </a:cubicBezTo>
                <a:cubicBezTo>
                  <a:pt x="22" y="456"/>
                  <a:pt x="22" y="456"/>
                  <a:pt x="22" y="457"/>
                </a:cubicBezTo>
                <a:cubicBezTo>
                  <a:pt x="23" y="458"/>
                  <a:pt x="21" y="459"/>
                  <a:pt x="20" y="461"/>
                </a:cubicBezTo>
                <a:cubicBezTo>
                  <a:pt x="20" y="462"/>
                  <a:pt x="20" y="461"/>
                  <a:pt x="19" y="462"/>
                </a:cubicBezTo>
                <a:cubicBezTo>
                  <a:pt x="18" y="462"/>
                  <a:pt x="18" y="463"/>
                  <a:pt x="19" y="463"/>
                </a:cubicBezTo>
                <a:cubicBezTo>
                  <a:pt x="19" y="464"/>
                  <a:pt x="20" y="464"/>
                  <a:pt x="21" y="465"/>
                </a:cubicBezTo>
                <a:cubicBezTo>
                  <a:pt x="21" y="466"/>
                  <a:pt x="21" y="466"/>
                  <a:pt x="22" y="467"/>
                </a:cubicBezTo>
                <a:cubicBezTo>
                  <a:pt x="23" y="467"/>
                  <a:pt x="24" y="467"/>
                  <a:pt x="24" y="468"/>
                </a:cubicBezTo>
                <a:cubicBezTo>
                  <a:pt x="25" y="468"/>
                  <a:pt x="25" y="469"/>
                  <a:pt x="25" y="469"/>
                </a:cubicBezTo>
                <a:cubicBezTo>
                  <a:pt x="26" y="470"/>
                  <a:pt x="27" y="470"/>
                  <a:pt x="27" y="471"/>
                </a:cubicBezTo>
                <a:cubicBezTo>
                  <a:pt x="27" y="472"/>
                  <a:pt x="27" y="472"/>
                  <a:pt x="28" y="473"/>
                </a:cubicBezTo>
                <a:cubicBezTo>
                  <a:pt x="28" y="474"/>
                  <a:pt x="29" y="475"/>
                  <a:pt x="29" y="475"/>
                </a:cubicBezTo>
                <a:cubicBezTo>
                  <a:pt x="29" y="476"/>
                  <a:pt x="28" y="476"/>
                  <a:pt x="28" y="476"/>
                </a:cubicBezTo>
                <a:cubicBezTo>
                  <a:pt x="28" y="477"/>
                  <a:pt x="28" y="477"/>
                  <a:pt x="28" y="478"/>
                </a:cubicBezTo>
                <a:cubicBezTo>
                  <a:pt x="28" y="479"/>
                  <a:pt x="27" y="480"/>
                  <a:pt x="27" y="480"/>
                </a:cubicBezTo>
                <a:cubicBezTo>
                  <a:pt x="27" y="481"/>
                  <a:pt x="26" y="482"/>
                  <a:pt x="25" y="482"/>
                </a:cubicBezTo>
                <a:cubicBezTo>
                  <a:pt x="25" y="483"/>
                  <a:pt x="25" y="484"/>
                  <a:pt x="24" y="484"/>
                </a:cubicBezTo>
                <a:cubicBezTo>
                  <a:pt x="23" y="485"/>
                  <a:pt x="23" y="485"/>
                  <a:pt x="23" y="486"/>
                </a:cubicBezTo>
                <a:cubicBezTo>
                  <a:pt x="22" y="487"/>
                  <a:pt x="20" y="489"/>
                  <a:pt x="19" y="490"/>
                </a:cubicBezTo>
                <a:cubicBezTo>
                  <a:pt x="18" y="492"/>
                  <a:pt x="17" y="493"/>
                  <a:pt x="16" y="495"/>
                </a:cubicBezTo>
                <a:cubicBezTo>
                  <a:pt x="16" y="495"/>
                  <a:pt x="15" y="496"/>
                  <a:pt x="15" y="496"/>
                </a:cubicBezTo>
                <a:cubicBezTo>
                  <a:pt x="15" y="497"/>
                  <a:pt x="15" y="497"/>
                  <a:pt x="14" y="497"/>
                </a:cubicBezTo>
                <a:cubicBezTo>
                  <a:pt x="14" y="497"/>
                  <a:pt x="14" y="498"/>
                  <a:pt x="14" y="498"/>
                </a:cubicBezTo>
                <a:cubicBezTo>
                  <a:pt x="13" y="499"/>
                  <a:pt x="11" y="500"/>
                  <a:pt x="10" y="501"/>
                </a:cubicBezTo>
                <a:cubicBezTo>
                  <a:pt x="10" y="502"/>
                  <a:pt x="9" y="503"/>
                  <a:pt x="9" y="503"/>
                </a:cubicBezTo>
                <a:cubicBezTo>
                  <a:pt x="8" y="503"/>
                  <a:pt x="8" y="504"/>
                  <a:pt x="7" y="504"/>
                </a:cubicBezTo>
                <a:cubicBezTo>
                  <a:pt x="7" y="505"/>
                  <a:pt x="6" y="506"/>
                  <a:pt x="5" y="507"/>
                </a:cubicBezTo>
                <a:cubicBezTo>
                  <a:pt x="5" y="507"/>
                  <a:pt x="4" y="508"/>
                  <a:pt x="4" y="509"/>
                </a:cubicBezTo>
                <a:cubicBezTo>
                  <a:pt x="5" y="509"/>
                  <a:pt x="6" y="508"/>
                  <a:pt x="7" y="508"/>
                </a:cubicBezTo>
                <a:cubicBezTo>
                  <a:pt x="7" y="507"/>
                  <a:pt x="8" y="507"/>
                  <a:pt x="8" y="507"/>
                </a:cubicBezTo>
                <a:cubicBezTo>
                  <a:pt x="9" y="506"/>
                  <a:pt x="9" y="506"/>
                  <a:pt x="10" y="506"/>
                </a:cubicBezTo>
                <a:cubicBezTo>
                  <a:pt x="10" y="507"/>
                  <a:pt x="9" y="507"/>
                  <a:pt x="9" y="508"/>
                </a:cubicBezTo>
                <a:cubicBezTo>
                  <a:pt x="9" y="508"/>
                  <a:pt x="10" y="509"/>
                  <a:pt x="10" y="509"/>
                </a:cubicBezTo>
                <a:cubicBezTo>
                  <a:pt x="9" y="510"/>
                  <a:pt x="8" y="508"/>
                  <a:pt x="8" y="508"/>
                </a:cubicBezTo>
                <a:cubicBezTo>
                  <a:pt x="7" y="508"/>
                  <a:pt x="10" y="512"/>
                  <a:pt x="10" y="511"/>
                </a:cubicBezTo>
                <a:cubicBezTo>
                  <a:pt x="11" y="511"/>
                  <a:pt x="11" y="513"/>
                  <a:pt x="12" y="513"/>
                </a:cubicBezTo>
                <a:cubicBezTo>
                  <a:pt x="12" y="514"/>
                  <a:pt x="13" y="514"/>
                  <a:pt x="14" y="514"/>
                </a:cubicBezTo>
                <a:cubicBezTo>
                  <a:pt x="15" y="514"/>
                  <a:pt x="16" y="513"/>
                  <a:pt x="17" y="513"/>
                </a:cubicBezTo>
                <a:cubicBezTo>
                  <a:pt x="18" y="514"/>
                  <a:pt x="17" y="514"/>
                  <a:pt x="18" y="515"/>
                </a:cubicBezTo>
                <a:cubicBezTo>
                  <a:pt x="18" y="516"/>
                  <a:pt x="19" y="515"/>
                  <a:pt x="20" y="516"/>
                </a:cubicBezTo>
                <a:cubicBezTo>
                  <a:pt x="20" y="516"/>
                  <a:pt x="20" y="518"/>
                  <a:pt x="19" y="518"/>
                </a:cubicBezTo>
                <a:cubicBezTo>
                  <a:pt x="19" y="518"/>
                  <a:pt x="18" y="517"/>
                  <a:pt x="17" y="517"/>
                </a:cubicBezTo>
                <a:cubicBezTo>
                  <a:pt x="16" y="516"/>
                  <a:pt x="15" y="516"/>
                  <a:pt x="14" y="516"/>
                </a:cubicBezTo>
                <a:cubicBezTo>
                  <a:pt x="13" y="516"/>
                  <a:pt x="13" y="516"/>
                  <a:pt x="13" y="516"/>
                </a:cubicBezTo>
                <a:cubicBezTo>
                  <a:pt x="12" y="516"/>
                  <a:pt x="12" y="517"/>
                  <a:pt x="11" y="517"/>
                </a:cubicBezTo>
                <a:cubicBezTo>
                  <a:pt x="12" y="517"/>
                  <a:pt x="12" y="517"/>
                  <a:pt x="12" y="518"/>
                </a:cubicBezTo>
                <a:cubicBezTo>
                  <a:pt x="12" y="518"/>
                  <a:pt x="11" y="518"/>
                  <a:pt x="11" y="518"/>
                </a:cubicBezTo>
                <a:cubicBezTo>
                  <a:pt x="11" y="519"/>
                  <a:pt x="10" y="519"/>
                  <a:pt x="9" y="519"/>
                </a:cubicBezTo>
                <a:cubicBezTo>
                  <a:pt x="9" y="518"/>
                  <a:pt x="8" y="517"/>
                  <a:pt x="8" y="518"/>
                </a:cubicBezTo>
                <a:cubicBezTo>
                  <a:pt x="7" y="519"/>
                  <a:pt x="8" y="520"/>
                  <a:pt x="8" y="520"/>
                </a:cubicBezTo>
                <a:cubicBezTo>
                  <a:pt x="7" y="521"/>
                  <a:pt x="6" y="520"/>
                  <a:pt x="6" y="520"/>
                </a:cubicBezTo>
                <a:cubicBezTo>
                  <a:pt x="6" y="519"/>
                  <a:pt x="6" y="518"/>
                  <a:pt x="5" y="519"/>
                </a:cubicBezTo>
                <a:cubicBezTo>
                  <a:pt x="5" y="519"/>
                  <a:pt x="5" y="520"/>
                  <a:pt x="5" y="521"/>
                </a:cubicBezTo>
                <a:cubicBezTo>
                  <a:pt x="5" y="522"/>
                  <a:pt x="5" y="522"/>
                  <a:pt x="5" y="523"/>
                </a:cubicBezTo>
                <a:cubicBezTo>
                  <a:pt x="6" y="523"/>
                  <a:pt x="6" y="524"/>
                  <a:pt x="6" y="525"/>
                </a:cubicBezTo>
                <a:cubicBezTo>
                  <a:pt x="6" y="525"/>
                  <a:pt x="5" y="525"/>
                  <a:pt x="5" y="525"/>
                </a:cubicBezTo>
                <a:cubicBezTo>
                  <a:pt x="5" y="525"/>
                  <a:pt x="5" y="525"/>
                  <a:pt x="5" y="525"/>
                </a:cubicBezTo>
                <a:cubicBezTo>
                  <a:pt x="4" y="526"/>
                  <a:pt x="4" y="527"/>
                  <a:pt x="3" y="528"/>
                </a:cubicBezTo>
                <a:cubicBezTo>
                  <a:pt x="3" y="528"/>
                  <a:pt x="3" y="529"/>
                  <a:pt x="2" y="530"/>
                </a:cubicBezTo>
                <a:cubicBezTo>
                  <a:pt x="2" y="531"/>
                  <a:pt x="1" y="531"/>
                  <a:pt x="1" y="531"/>
                </a:cubicBezTo>
                <a:cubicBezTo>
                  <a:pt x="1" y="532"/>
                  <a:pt x="1" y="533"/>
                  <a:pt x="1" y="533"/>
                </a:cubicBezTo>
                <a:cubicBezTo>
                  <a:pt x="1" y="534"/>
                  <a:pt x="1" y="535"/>
                  <a:pt x="2" y="536"/>
                </a:cubicBezTo>
                <a:cubicBezTo>
                  <a:pt x="2" y="537"/>
                  <a:pt x="2" y="537"/>
                  <a:pt x="2" y="538"/>
                </a:cubicBezTo>
                <a:cubicBezTo>
                  <a:pt x="1" y="539"/>
                  <a:pt x="2" y="540"/>
                  <a:pt x="2" y="541"/>
                </a:cubicBezTo>
                <a:cubicBezTo>
                  <a:pt x="2" y="541"/>
                  <a:pt x="2" y="541"/>
                  <a:pt x="3" y="542"/>
                </a:cubicBezTo>
                <a:cubicBezTo>
                  <a:pt x="3" y="542"/>
                  <a:pt x="3" y="543"/>
                  <a:pt x="3" y="543"/>
                </a:cubicBezTo>
                <a:cubicBezTo>
                  <a:pt x="3" y="543"/>
                  <a:pt x="4" y="543"/>
                  <a:pt x="3" y="544"/>
                </a:cubicBezTo>
                <a:cubicBezTo>
                  <a:pt x="3" y="544"/>
                  <a:pt x="3" y="544"/>
                  <a:pt x="2" y="544"/>
                </a:cubicBezTo>
                <a:cubicBezTo>
                  <a:pt x="2" y="545"/>
                  <a:pt x="2" y="545"/>
                  <a:pt x="2" y="545"/>
                </a:cubicBezTo>
                <a:cubicBezTo>
                  <a:pt x="1" y="546"/>
                  <a:pt x="1" y="546"/>
                  <a:pt x="1" y="547"/>
                </a:cubicBezTo>
                <a:cubicBezTo>
                  <a:pt x="0" y="547"/>
                  <a:pt x="0" y="548"/>
                  <a:pt x="0" y="548"/>
                </a:cubicBezTo>
                <a:cubicBezTo>
                  <a:pt x="0" y="548"/>
                  <a:pt x="1" y="548"/>
                  <a:pt x="2" y="548"/>
                </a:cubicBezTo>
                <a:cubicBezTo>
                  <a:pt x="2" y="549"/>
                  <a:pt x="2" y="549"/>
                  <a:pt x="2" y="549"/>
                </a:cubicBezTo>
                <a:cubicBezTo>
                  <a:pt x="2" y="550"/>
                  <a:pt x="4" y="550"/>
                  <a:pt x="4" y="551"/>
                </a:cubicBezTo>
                <a:cubicBezTo>
                  <a:pt x="4" y="552"/>
                  <a:pt x="4" y="552"/>
                  <a:pt x="4" y="553"/>
                </a:cubicBezTo>
                <a:cubicBezTo>
                  <a:pt x="3" y="553"/>
                  <a:pt x="3" y="553"/>
                  <a:pt x="3" y="554"/>
                </a:cubicBezTo>
                <a:cubicBezTo>
                  <a:pt x="3" y="554"/>
                  <a:pt x="3" y="554"/>
                  <a:pt x="3" y="555"/>
                </a:cubicBezTo>
                <a:cubicBezTo>
                  <a:pt x="3" y="556"/>
                  <a:pt x="3" y="556"/>
                  <a:pt x="2" y="557"/>
                </a:cubicBezTo>
                <a:cubicBezTo>
                  <a:pt x="3" y="557"/>
                  <a:pt x="3" y="556"/>
                  <a:pt x="4" y="556"/>
                </a:cubicBezTo>
                <a:cubicBezTo>
                  <a:pt x="4" y="557"/>
                  <a:pt x="4" y="557"/>
                  <a:pt x="4" y="557"/>
                </a:cubicBezTo>
                <a:cubicBezTo>
                  <a:pt x="4" y="558"/>
                  <a:pt x="4" y="558"/>
                  <a:pt x="5" y="558"/>
                </a:cubicBezTo>
                <a:cubicBezTo>
                  <a:pt x="5" y="559"/>
                  <a:pt x="5" y="559"/>
                  <a:pt x="5" y="560"/>
                </a:cubicBezTo>
                <a:cubicBezTo>
                  <a:pt x="5" y="560"/>
                  <a:pt x="5" y="560"/>
                  <a:pt x="5" y="560"/>
                </a:cubicBezTo>
                <a:cubicBezTo>
                  <a:pt x="6" y="561"/>
                  <a:pt x="6" y="562"/>
                  <a:pt x="6" y="563"/>
                </a:cubicBezTo>
                <a:cubicBezTo>
                  <a:pt x="6" y="564"/>
                  <a:pt x="6" y="565"/>
                  <a:pt x="6" y="565"/>
                </a:cubicBezTo>
                <a:cubicBezTo>
                  <a:pt x="6" y="566"/>
                  <a:pt x="6" y="567"/>
                  <a:pt x="7" y="566"/>
                </a:cubicBezTo>
                <a:cubicBezTo>
                  <a:pt x="8" y="566"/>
                  <a:pt x="8" y="565"/>
                  <a:pt x="9" y="566"/>
                </a:cubicBezTo>
                <a:cubicBezTo>
                  <a:pt x="9" y="567"/>
                  <a:pt x="9" y="568"/>
                  <a:pt x="10" y="568"/>
                </a:cubicBezTo>
                <a:cubicBezTo>
                  <a:pt x="11" y="567"/>
                  <a:pt x="11" y="566"/>
                  <a:pt x="13" y="567"/>
                </a:cubicBezTo>
                <a:cubicBezTo>
                  <a:pt x="13" y="567"/>
                  <a:pt x="14" y="567"/>
                  <a:pt x="15" y="567"/>
                </a:cubicBezTo>
                <a:cubicBezTo>
                  <a:pt x="15" y="568"/>
                  <a:pt x="14" y="568"/>
                  <a:pt x="14" y="569"/>
                </a:cubicBezTo>
                <a:cubicBezTo>
                  <a:pt x="14" y="569"/>
                  <a:pt x="14" y="570"/>
                  <a:pt x="14" y="571"/>
                </a:cubicBezTo>
                <a:cubicBezTo>
                  <a:pt x="15" y="570"/>
                  <a:pt x="15" y="569"/>
                  <a:pt x="17" y="570"/>
                </a:cubicBezTo>
                <a:cubicBezTo>
                  <a:pt x="17" y="568"/>
                  <a:pt x="20" y="569"/>
                  <a:pt x="21" y="569"/>
                </a:cubicBezTo>
                <a:cubicBezTo>
                  <a:pt x="22" y="569"/>
                  <a:pt x="22" y="570"/>
                  <a:pt x="22" y="571"/>
                </a:cubicBezTo>
                <a:cubicBezTo>
                  <a:pt x="22" y="571"/>
                  <a:pt x="22" y="571"/>
                  <a:pt x="22" y="571"/>
                </a:cubicBezTo>
                <a:cubicBezTo>
                  <a:pt x="23" y="571"/>
                  <a:pt x="23" y="571"/>
                  <a:pt x="23" y="571"/>
                </a:cubicBezTo>
                <a:cubicBezTo>
                  <a:pt x="23" y="571"/>
                  <a:pt x="23" y="572"/>
                  <a:pt x="24" y="572"/>
                </a:cubicBezTo>
                <a:cubicBezTo>
                  <a:pt x="24" y="572"/>
                  <a:pt x="25" y="572"/>
                  <a:pt x="25" y="573"/>
                </a:cubicBezTo>
                <a:cubicBezTo>
                  <a:pt x="24" y="573"/>
                  <a:pt x="24" y="573"/>
                  <a:pt x="24" y="573"/>
                </a:cubicBezTo>
                <a:cubicBezTo>
                  <a:pt x="24" y="574"/>
                  <a:pt x="25" y="574"/>
                  <a:pt x="25" y="574"/>
                </a:cubicBezTo>
                <a:cubicBezTo>
                  <a:pt x="24" y="575"/>
                  <a:pt x="24" y="575"/>
                  <a:pt x="24" y="575"/>
                </a:cubicBezTo>
                <a:cubicBezTo>
                  <a:pt x="24" y="576"/>
                  <a:pt x="24" y="576"/>
                  <a:pt x="24" y="576"/>
                </a:cubicBezTo>
                <a:cubicBezTo>
                  <a:pt x="25" y="576"/>
                  <a:pt x="25" y="577"/>
                  <a:pt x="25" y="577"/>
                </a:cubicBezTo>
                <a:cubicBezTo>
                  <a:pt x="25" y="578"/>
                  <a:pt x="25" y="578"/>
                  <a:pt x="25" y="578"/>
                </a:cubicBezTo>
                <a:cubicBezTo>
                  <a:pt x="25" y="579"/>
                  <a:pt x="25" y="579"/>
                  <a:pt x="25" y="579"/>
                </a:cubicBezTo>
                <a:cubicBezTo>
                  <a:pt x="24" y="579"/>
                  <a:pt x="24" y="579"/>
                  <a:pt x="24" y="580"/>
                </a:cubicBezTo>
                <a:cubicBezTo>
                  <a:pt x="24" y="579"/>
                  <a:pt x="23" y="581"/>
                  <a:pt x="24" y="581"/>
                </a:cubicBezTo>
                <a:cubicBezTo>
                  <a:pt x="24" y="582"/>
                  <a:pt x="25" y="582"/>
                  <a:pt x="25" y="582"/>
                </a:cubicBezTo>
                <a:cubicBezTo>
                  <a:pt x="25" y="582"/>
                  <a:pt x="25" y="583"/>
                  <a:pt x="25" y="583"/>
                </a:cubicBezTo>
                <a:cubicBezTo>
                  <a:pt x="26" y="583"/>
                  <a:pt x="26" y="583"/>
                  <a:pt x="26" y="584"/>
                </a:cubicBezTo>
                <a:cubicBezTo>
                  <a:pt x="26" y="584"/>
                  <a:pt x="26" y="585"/>
                  <a:pt x="26" y="585"/>
                </a:cubicBezTo>
                <a:cubicBezTo>
                  <a:pt x="26" y="585"/>
                  <a:pt x="26" y="585"/>
                  <a:pt x="27" y="585"/>
                </a:cubicBezTo>
                <a:cubicBezTo>
                  <a:pt x="27" y="585"/>
                  <a:pt x="27" y="586"/>
                  <a:pt x="27" y="586"/>
                </a:cubicBezTo>
                <a:cubicBezTo>
                  <a:pt x="27" y="586"/>
                  <a:pt x="27" y="587"/>
                  <a:pt x="27" y="587"/>
                </a:cubicBezTo>
                <a:cubicBezTo>
                  <a:pt x="28" y="588"/>
                  <a:pt x="29" y="589"/>
                  <a:pt x="30" y="589"/>
                </a:cubicBezTo>
                <a:cubicBezTo>
                  <a:pt x="31" y="590"/>
                  <a:pt x="31" y="590"/>
                  <a:pt x="31" y="591"/>
                </a:cubicBezTo>
                <a:cubicBezTo>
                  <a:pt x="30" y="592"/>
                  <a:pt x="31" y="593"/>
                  <a:pt x="32" y="593"/>
                </a:cubicBezTo>
                <a:cubicBezTo>
                  <a:pt x="33" y="593"/>
                  <a:pt x="33" y="593"/>
                  <a:pt x="34" y="593"/>
                </a:cubicBezTo>
                <a:cubicBezTo>
                  <a:pt x="34" y="594"/>
                  <a:pt x="35" y="594"/>
                  <a:pt x="35" y="595"/>
                </a:cubicBezTo>
                <a:cubicBezTo>
                  <a:pt x="35" y="595"/>
                  <a:pt x="34" y="595"/>
                  <a:pt x="34" y="595"/>
                </a:cubicBezTo>
                <a:cubicBezTo>
                  <a:pt x="35" y="595"/>
                  <a:pt x="35" y="595"/>
                  <a:pt x="35" y="596"/>
                </a:cubicBezTo>
                <a:cubicBezTo>
                  <a:pt x="35" y="596"/>
                  <a:pt x="36" y="596"/>
                  <a:pt x="36" y="596"/>
                </a:cubicBezTo>
                <a:cubicBezTo>
                  <a:pt x="36" y="597"/>
                  <a:pt x="37" y="597"/>
                  <a:pt x="36" y="598"/>
                </a:cubicBezTo>
                <a:cubicBezTo>
                  <a:pt x="36" y="598"/>
                  <a:pt x="36" y="598"/>
                  <a:pt x="36" y="598"/>
                </a:cubicBezTo>
                <a:cubicBezTo>
                  <a:pt x="35" y="598"/>
                  <a:pt x="35" y="598"/>
                  <a:pt x="35" y="599"/>
                </a:cubicBezTo>
                <a:cubicBezTo>
                  <a:pt x="35" y="599"/>
                  <a:pt x="35" y="600"/>
                  <a:pt x="34" y="600"/>
                </a:cubicBezTo>
                <a:cubicBezTo>
                  <a:pt x="34" y="600"/>
                  <a:pt x="33" y="601"/>
                  <a:pt x="33" y="601"/>
                </a:cubicBezTo>
                <a:cubicBezTo>
                  <a:pt x="33" y="601"/>
                  <a:pt x="32" y="601"/>
                  <a:pt x="31" y="601"/>
                </a:cubicBezTo>
                <a:cubicBezTo>
                  <a:pt x="31" y="600"/>
                  <a:pt x="30" y="600"/>
                  <a:pt x="30" y="599"/>
                </a:cubicBezTo>
                <a:cubicBezTo>
                  <a:pt x="29" y="599"/>
                  <a:pt x="28" y="599"/>
                  <a:pt x="28" y="600"/>
                </a:cubicBezTo>
                <a:cubicBezTo>
                  <a:pt x="27" y="601"/>
                  <a:pt x="27" y="601"/>
                  <a:pt x="27" y="602"/>
                </a:cubicBezTo>
                <a:cubicBezTo>
                  <a:pt x="27" y="603"/>
                  <a:pt x="28" y="603"/>
                  <a:pt x="28" y="603"/>
                </a:cubicBezTo>
                <a:cubicBezTo>
                  <a:pt x="28" y="604"/>
                  <a:pt x="29" y="604"/>
                  <a:pt x="29" y="604"/>
                </a:cubicBezTo>
                <a:cubicBezTo>
                  <a:pt x="29" y="605"/>
                  <a:pt x="28" y="605"/>
                  <a:pt x="28" y="605"/>
                </a:cubicBezTo>
                <a:cubicBezTo>
                  <a:pt x="28" y="606"/>
                  <a:pt x="29" y="606"/>
                  <a:pt x="29" y="606"/>
                </a:cubicBezTo>
                <a:cubicBezTo>
                  <a:pt x="29" y="607"/>
                  <a:pt x="29" y="608"/>
                  <a:pt x="29" y="609"/>
                </a:cubicBezTo>
                <a:cubicBezTo>
                  <a:pt x="29" y="610"/>
                  <a:pt x="30" y="611"/>
                  <a:pt x="30" y="611"/>
                </a:cubicBezTo>
                <a:cubicBezTo>
                  <a:pt x="30" y="611"/>
                  <a:pt x="30" y="611"/>
                  <a:pt x="30" y="612"/>
                </a:cubicBezTo>
                <a:cubicBezTo>
                  <a:pt x="30" y="612"/>
                  <a:pt x="30" y="612"/>
                  <a:pt x="30" y="612"/>
                </a:cubicBezTo>
                <a:cubicBezTo>
                  <a:pt x="31" y="612"/>
                  <a:pt x="31" y="612"/>
                  <a:pt x="32" y="612"/>
                </a:cubicBezTo>
                <a:cubicBezTo>
                  <a:pt x="33" y="612"/>
                  <a:pt x="34" y="612"/>
                  <a:pt x="34" y="611"/>
                </a:cubicBezTo>
                <a:cubicBezTo>
                  <a:pt x="34" y="610"/>
                  <a:pt x="34" y="609"/>
                  <a:pt x="36" y="609"/>
                </a:cubicBezTo>
                <a:cubicBezTo>
                  <a:pt x="36" y="610"/>
                  <a:pt x="37" y="610"/>
                  <a:pt x="37" y="610"/>
                </a:cubicBezTo>
                <a:cubicBezTo>
                  <a:pt x="38" y="610"/>
                  <a:pt x="39" y="610"/>
                  <a:pt x="39" y="609"/>
                </a:cubicBezTo>
                <a:cubicBezTo>
                  <a:pt x="40" y="609"/>
                  <a:pt x="42" y="608"/>
                  <a:pt x="42" y="609"/>
                </a:cubicBezTo>
                <a:cubicBezTo>
                  <a:pt x="43" y="609"/>
                  <a:pt x="43" y="609"/>
                  <a:pt x="43" y="609"/>
                </a:cubicBezTo>
                <a:cubicBezTo>
                  <a:pt x="44" y="609"/>
                  <a:pt x="45" y="610"/>
                  <a:pt x="45" y="610"/>
                </a:cubicBezTo>
                <a:cubicBezTo>
                  <a:pt x="45" y="611"/>
                  <a:pt x="46" y="612"/>
                  <a:pt x="46" y="613"/>
                </a:cubicBezTo>
                <a:cubicBezTo>
                  <a:pt x="46" y="613"/>
                  <a:pt x="46" y="613"/>
                  <a:pt x="46" y="614"/>
                </a:cubicBezTo>
                <a:cubicBezTo>
                  <a:pt x="47" y="614"/>
                  <a:pt x="47" y="614"/>
                  <a:pt x="47" y="614"/>
                </a:cubicBezTo>
                <a:cubicBezTo>
                  <a:pt x="48" y="614"/>
                  <a:pt x="48" y="615"/>
                  <a:pt x="48" y="615"/>
                </a:cubicBezTo>
                <a:cubicBezTo>
                  <a:pt x="48" y="616"/>
                  <a:pt x="47" y="616"/>
                  <a:pt x="47" y="616"/>
                </a:cubicBezTo>
                <a:cubicBezTo>
                  <a:pt x="46" y="616"/>
                  <a:pt x="45" y="616"/>
                  <a:pt x="46" y="617"/>
                </a:cubicBezTo>
                <a:cubicBezTo>
                  <a:pt x="46" y="617"/>
                  <a:pt x="47" y="617"/>
                  <a:pt x="47" y="618"/>
                </a:cubicBezTo>
                <a:cubicBezTo>
                  <a:pt x="47" y="618"/>
                  <a:pt x="47" y="619"/>
                  <a:pt x="47" y="619"/>
                </a:cubicBezTo>
                <a:cubicBezTo>
                  <a:pt x="47" y="620"/>
                  <a:pt x="47" y="619"/>
                  <a:pt x="47" y="620"/>
                </a:cubicBezTo>
                <a:cubicBezTo>
                  <a:pt x="47" y="620"/>
                  <a:pt x="47" y="621"/>
                  <a:pt x="46" y="621"/>
                </a:cubicBezTo>
                <a:cubicBezTo>
                  <a:pt x="47" y="621"/>
                  <a:pt x="48" y="621"/>
                  <a:pt x="49" y="621"/>
                </a:cubicBezTo>
                <a:cubicBezTo>
                  <a:pt x="50" y="621"/>
                  <a:pt x="50" y="622"/>
                  <a:pt x="50" y="622"/>
                </a:cubicBezTo>
                <a:cubicBezTo>
                  <a:pt x="50" y="622"/>
                  <a:pt x="51" y="621"/>
                  <a:pt x="51" y="621"/>
                </a:cubicBezTo>
                <a:cubicBezTo>
                  <a:pt x="52" y="621"/>
                  <a:pt x="52" y="621"/>
                  <a:pt x="53" y="622"/>
                </a:cubicBezTo>
                <a:cubicBezTo>
                  <a:pt x="53" y="623"/>
                  <a:pt x="54" y="623"/>
                  <a:pt x="54" y="623"/>
                </a:cubicBezTo>
                <a:cubicBezTo>
                  <a:pt x="54" y="623"/>
                  <a:pt x="54" y="624"/>
                  <a:pt x="54" y="624"/>
                </a:cubicBezTo>
                <a:cubicBezTo>
                  <a:pt x="54" y="624"/>
                  <a:pt x="54" y="624"/>
                  <a:pt x="54" y="625"/>
                </a:cubicBezTo>
                <a:cubicBezTo>
                  <a:pt x="55" y="625"/>
                  <a:pt x="54" y="625"/>
                  <a:pt x="55" y="626"/>
                </a:cubicBezTo>
                <a:cubicBezTo>
                  <a:pt x="55" y="626"/>
                  <a:pt x="55" y="626"/>
                  <a:pt x="55" y="627"/>
                </a:cubicBezTo>
                <a:cubicBezTo>
                  <a:pt x="55" y="627"/>
                  <a:pt x="54" y="628"/>
                  <a:pt x="55" y="629"/>
                </a:cubicBezTo>
                <a:cubicBezTo>
                  <a:pt x="55" y="629"/>
                  <a:pt x="55" y="629"/>
                  <a:pt x="56" y="629"/>
                </a:cubicBezTo>
                <a:cubicBezTo>
                  <a:pt x="56" y="630"/>
                  <a:pt x="56" y="630"/>
                  <a:pt x="56" y="630"/>
                </a:cubicBezTo>
                <a:cubicBezTo>
                  <a:pt x="56" y="630"/>
                  <a:pt x="56" y="630"/>
                  <a:pt x="56" y="630"/>
                </a:cubicBezTo>
                <a:cubicBezTo>
                  <a:pt x="57" y="630"/>
                  <a:pt x="58" y="630"/>
                  <a:pt x="58" y="630"/>
                </a:cubicBezTo>
                <a:cubicBezTo>
                  <a:pt x="59" y="630"/>
                  <a:pt x="60" y="630"/>
                  <a:pt x="60" y="631"/>
                </a:cubicBezTo>
                <a:cubicBezTo>
                  <a:pt x="61" y="631"/>
                  <a:pt x="63" y="631"/>
                  <a:pt x="63" y="632"/>
                </a:cubicBezTo>
                <a:cubicBezTo>
                  <a:pt x="63" y="632"/>
                  <a:pt x="64" y="631"/>
                  <a:pt x="64" y="631"/>
                </a:cubicBezTo>
                <a:cubicBezTo>
                  <a:pt x="65" y="630"/>
                  <a:pt x="65" y="631"/>
                  <a:pt x="66" y="631"/>
                </a:cubicBezTo>
                <a:cubicBezTo>
                  <a:pt x="67" y="630"/>
                  <a:pt x="68" y="629"/>
                  <a:pt x="69" y="630"/>
                </a:cubicBezTo>
                <a:cubicBezTo>
                  <a:pt x="70" y="631"/>
                  <a:pt x="70" y="633"/>
                  <a:pt x="71" y="634"/>
                </a:cubicBezTo>
                <a:cubicBezTo>
                  <a:pt x="71" y="634"/>
                  <a:pt x="72" y="634"/>
                  <a:pt x="72" y="635"/>
                </a:cubicBezTo>
                <a:cubicBezTo>
                  <a:pt x="72" y="635"/>
                  <a:pt x="73" y="635"/>
                  <a:pt x="73" y="635"/>
                </a:cubicBezTo>
                <a:cubicBezTo>
                  <a:pt x="73" y="634"/>
                  <a:pt x="73" y="633"/>
                  <a:pt x="74" y="633"/>
                </a:cubicBezTo>
                <a:cubicBezTo>
                  <a:pt x="74" y="633"/>
                  <a:pt x="74" y="634"/>
                  <a:pt x="75" y="634"/>
                </a:cubicBezTo>
                <a:cubicBezTo>
                  <a:pt x="75" y="634"/>
                  <a:pt x="75" y="635"/>
                  <a:pt x="76" y="635"/>
                </a:cubicBezTo>
                <a:cubicBezTo>
                  <a:pt x="77" y="635"/>
                  <a:pt x="77" y="635"/>
                  <a:pt x="77" y="635"/>
                </a:cubicBezTo>
                <a:cubicBezTo>
                  <a:pt x="78" y="636"/>
                  <a:pt x="79" y="636"/>
                  <a:pt x="79" y="636"/>
                </a:cubicBezTo>
                <a:cubicBezTo>
                  <a:pt x="79" y="636"/>
                  <a:pt x="79" y="636"/>
                  <a:pt x="80" y="636"/>
                </a:cubicBezTo>
                <a:cubicBezTo>
                  <a:pt x="81" y="636"/>
                  <a:pt x="81" y="636"/>
                  <a:pt x="81" y="637"/>
                </a:cubicBezTo>
                <a:cubicBezTo>
                  <a:pt x="81" y="637"/>
                  <a:pt x="82" y="637"/>
                  <a:pt x="83" y="637"/>
                </a:cubicBezTo>
                <a:cubicBezTo>
                  <a:pt x="83" y="637"/>
                  <a:pt x="83" y="638"/>
                  <a:pt x="83" y="638"/>
                </a:cubicBezTo>
                <a:cubicBezTo>
                  <a:pt x="84" y="638"/>
                  <a:pt x="84" y="639"/>
                  <a:pt x="84" y="639"/>
                </a:cubicBezTo>
                <a:cubicBezTo>
                  <a:pt x="85" y="639"/>
                  <a:pt x="85" y="638"/>
                  <a:pt x="85" y="638"/>
                </a:cubicBezTo>
                <a:cubicBezTo>
                  <a:pt x="86" y="638"/>
                  <a:pt x="86" y="638"/>
                  <a:pt x="86" y="638"/>
                </a:cubicBezTo>
                <a:cubicBezTo>
                  <a:pt x="87" y="639"/>
                  <a:pt x="86" y="640"/>
                  <a:pt x="86" y="640"/>
                </a:cubicBezTo>
                <a:cubicBezTo>
                  <a:pt x="87" y="641"/>
                  <a:pt x="87" y="641"/>
                  <a:pt x="87" y="642"/>
                </a:cubicBezTo>
                <a:cubicBezTo>
                  <a:pt x="86" y="642"/>
                  <a:pt x="85" y="643"/>
                  <a:pt x="85" y="644"/>
                </a:cubicBezTo>
                <a:cubicBezTo>
                  <a:pt x="84" y="644"/>
                  <a:pt x="83" y="644"/>
                  <a:pt x="84" y="645"/>
                </a:cubicBezTo>
                <a:cubicBezTo>
                  <a:pt x="84" y="646"/>
                  <a:pt x="84" y="646"/>
                  <a:pt x="85" y="646"/>
                </a:cubicBezTo>
                <a:cubicBezTo>
                  <a:pt x="85" y="646"/>
                  <a:pt x="86" y="646"/>
                  <a:pt x="86" y="646"/>
                </a:cubicBezTo>
                <a:cubicBezTo>
                  <a:pt x="86" y="647"/>
                  <a:pt x="84" y="647"/>
                  <a:pt x="84" y="647"/>
                </a:cubicBezTo>
                <a:cubicBezTo>
                  <a:pt x="83" y="648"/>
                  <a:pt x="84" y="649"/>
                  <a:pt x="85" y="649"/>
                </a:cubicBezTo>
                <a:cubicBezTo>
                  <a:pt x="85" y="650"/>
                  <a:pt x="85" y="650"/>
                  <a:pt x="85" y="650"/>
                </a:cubicBezTo>
                <a:cubicBezTo>
                  <a:pt x="85" y="651"/>
                  <a:pt x="85" y="651"/>
                  <a:pt x="85" y="652"/>
                </a:cubicBezTo>
                <a:cubicBezTo>
                  <a:pt x="85" y="652"/>
                  <a:pt x="86" y="652"/>
                  <a:pt x="86" y="652"/>
                </a:cubicBezTo>
                <a:cubicBezTo>
                  <a:pt x="86" y="653"/>
                  <a:pt x="85" y="653"/>
                  <a:pt x="85" y="653"/>
                </a:cubicBezTo>
                <a:cubicBezTo>
                  <a:pt x="85" y="653"/>
                  <a:pt x="85" y="654"/>
                  <a:pt x="85" y="654"/>
                </a:cubicBezTo>
                <a:cubicBezTo>
                  <a:pt x="85" y="654"/>
                  <a:pt x="84" y="654"/>
                  <a:pt x="84" y="655"/>
                </a:cubicBezTo>
                <a:cubicBezTo>
                  <a:pt x="84" y="655"/>
                  <a:pt x="84" y="655"/>
                  <a:pt x="84" y="655"/>
                </a:cubicBezTo>
                <a:cubicBezTo>
                  <a:pt x="84" y="656"/>
                  <a:pt x="84" y="656"/>
                  <a:pt x="84" y="656"/>
                </a:cubicBezTo>
                <a:cubicBezTo>
                  <a:pt x="83" y="657"/>
                  <a:pt x="82" y="656"/>
                  <a:pt x="81" y="656"/>
                </a:cubicBezTo>
                <a:cubicBezTo>
                  <a:pt x="81" y="656"/>
                  <a:pt x="80" y="656"/>
                  <a:pt x="79" y="656"/>
                </a:cubicBezTo>
                <a:cubicBezTo>
                  <a:pt x="78" y="656"/>
                  <a:pt x="78" y="656"/>
                  <a:pt x="78" y="657"/>
                </a:cubicBezTo>
                <a:cubicBezTo>
                  <a:pt x="77" y="658"/>
                  <a:pt x="78" y="658"/>
                  <a:pt x="77" y="658"/>
                </a:cubicBezTo>
                <a:cubicBezTo>
                  <a:pt x="76" y="659"/>
                  <a:pt x="76" y="658"/>
                  <a:pt x="75" y="659"/>
                </a:cubicBezTo>
                <a:cubicBezTo>
                  <a:pt x="74" y="659"/>
                  <a:pt x="74" y="659"/>
                  <a:pt x="74" y="660"/>
                </a:cubicBezTo>
                <a:cubicBezTo>
                  <a:pt x="74" y="660"/>
                  <a:pt x="74" y="661"/>
                  <a:pt x="74" y="662"/>
                </a:cubicBezTo>
                <a:cubicBezTo>
                  <a:pt x="74" y="662"/>
                  <a:pt x="74" y="662"/>
                  <a:pt x="74" y="662"/>
                </a:cubicBezTo>
                <a:cubicBezTo>
                  <a:pt x="74" y="662"/>
                  <a:pt x="73" y="663"/>
                  <a:pt x="74" y="664"/>
                </a:cubicBezTo>
                <a:cubicBezTo>
                  <a:pt x="74" y="663"/>
                  <a:pt x="76" y="663"/>
                  <a:pt x="77" y="663"/>
                </a:cubicBezTo>
                <a:cubicBezTo>
                  <a:pt x="77" y="663"/>
                  <a:pt x="77" y="663"/>
                  <a:pt x="78" y="663"/>
                </a:cubicBezTo>
                <a:cubicBezTo>
                  <a:pt x="78" y="663"/>
                  <a:pt x="78" y="662"/>
                  <a:pt x="79" y="662"/>
                </a:cubicBezTo>
                <a:cubicBezTo>
                  <a:pt x="80" y="662"/>
                  <a:pt x="81" y="662"/>
                  <a:pt x="81" y="664"/>
                </a:cubicBezTo>
                <a:cubicBezTo>
                  <a:pt x="81" y="665"/>
                  <a:pt x="80" y="665"/>
                  <a:pt x="79" y="665"/>
                </a:cubicBezTo>
                <a:cubicBezTo>
                  <a:pt x="79" y="665"/>
                  <a:pt x="78" y="665"/>
                  <a:pt x="78" y="666"/>
                </a:cubicBezTo>
                <a:cubicBezTo>
                  <a:pt x="77" y="666"/>
                  <a:pt x="75" y="666"/>
                  <a:pt x="75" y="667"/>
                </a:cubicBezTo>
                <a:cubicBezTo>
                  <a:pt x="75" y="667"/>
                  <a:pt x="75" y="667"/>
                  <a:pt x="75" y="667"/>
                </a:cubicBezTo>
                <a:cubicBezTo>
                  <a:pt x="75" y="667"/>
                  <a:pt x="75" y="667"/>
                  <a:pt x="76" y="667"/>
                </a:cubicBezTo>
                <a:cubicBezTo>
                  <a:pt x="76" y="668"/>
                  <a:pt x="76" y="668"/>
                  <a:pt x="76" y="668"/>
                </a:cubicBezTo>
                <a:cubicBezTo>
                  <a:pt x="75" y="669"/>
                  <a:pt x="74" y="667"/>
                  <a:pt x="73" y="667"/>
                </a:cubicBezTo>
                <a:cubicBezTo>
                  <a:pt x="73" y="667"/>
                  <a:pt x="72" y="668"/>
                  <a:pt x="71" y="668"/>
                </a:cubicBezTo>
                <a:cubicBezTo>
                  <a:pt x="71" y="668"/>
                  <a:pt x="71" y="668"/>
                  <a:pt x="71" y="668"/>
                </a:cubicBezTo>
                <a:cubicBezTo>
                  <a:pt x="71" y="669"/>
                  <a:pt x="71" y="669"/>
                  <a:pt x="71" y="669"/>
                </a:cubicBezTo>
                <a:cubicBezTo>
                  <a:pt x="71" y="670"/>
                  <a:pt x="72" y="671"/>
                  <a:pt x="72" y="671"/>
                </a:cubicBezTo>
                <a:cubicBezTo>
                  <a:pt x="73" y="671"/>
                  <a:pt x="73" y="671"/>
                  <a:pt x="73" y="671"/>
                </a:cubicBezTo>
                <a:cubicBezTo>
                  <a:pt x="74" y="672"/>
                  <a:pt x="74" y="672"/>
                  <a:pt x="74" y="672"/>
                </a:cubicBezTo>
                <a:cubicBezTo>
                  <a:pt x="75" y="673"/>
                  <a:pt x="75" y="673"/>
                  <a:pt x="76" y="673"/>
                </a:cubicBezTo>
                <a:cubicBezTo>
                  <a:pt x="76" y="674"/>
                  <a:pt x="74" y="674"/>
                  <a:pt x="74" y="673"/>
                </a:cubicBezTo>
                <a:cubicBezTo>
                  <a:pt x="73" y="673"/>
                  <a:pt x="73" y="674"/>
                  <a:pt x="73" y="674"/>
                </a:cubicBezTo>
                <a:cubicBezTo>
                  <a:pt x="73" y="675"/>
                  <a:pt x="73" y="675"/>
                  <a:pt x="73" y="676"/>
                </a:cubicBezTo>
                <a:cubicBezTo>
                  <a:pt x="72" y="675"/>
                  <a:pt x="72" y="675"/>
                  <a:pt x="72" y="674"/>
                </a:cubicBezTo>
                <a:cubicBezTo>
                  <a:pt x="71" y="675"/>
                  <a:pt x="72" y="676"/>
                  <a:pt x="71" y="677"/>
                </a:cubicBezTo>
                <a:cubicBezTo>
                  <a:pt x="71" y="678"/>
                  <a:pt x="70" y="678"/>
                  <a:pt x="70" y="678"/>
                </a:cubicBezTo>
                <a:cubicBezTo>
                  <a:pt x="70" y="679"/>
                  <a:pt x="70" y="679"/>
                  <a:pt x="70" y="679"/>
                </a:cubicBezTo>
                <a:cubicBezTo>
                  <a:pt x="71" y="681"/>
                  <a:pt x="70" y="681"/>
                  <a:pt x="69" y="681"/>
                </a:cubicBezTo>
                <a:cubicBezTo>
                  <a:pt x="69" y="681"/>
                  <a:pt x="67" y="681"/>
                  <a:pt x="67" y="682"/>
                </a:cubicBezTo>
                <a:cubicBezTo>
                  <a:pt x="67" y="682"/>
                  <a:pt x="66" y="682"/>
                  <a:pt x="66" y="681"/>
                </a:cubicBezTo>
                <a:cubicBezTo>
                  <a:pt x="66" y="681"/>
                  <a:pt x="66" y="681"/>
                  <a:pt x="66" y="681"/>
                </a:cubicBezTo>
                <a:cubicBezTo>
                  <a:pt x="65" y="680"/>
                  <a:pt x="64" y="680"/>
                  <a:pt x="64" y="681"/>
                </a:cubicBezTo>
                <a:cubicBezTo>
                  <a:pt x="65" y="681"/>
                  <a:pt x="65" y="681"/>
                  <a:pt x="65" y="681"/>
                </a:cubicBezTo>
                <a:cubicBezTo>
                  <a:pt x="65" y="682"/>
                  <a:pt x="63" y="682"/>
                  <a:pt x="63" y="682"/>
                </a:cubicBezTo>
                <a:cubicBezTo>
                  <a:pt x="63" y="683"/>
                  <a:pt x="64" y="683"/>
                  <a:pt x="65" y="683"/>
                </a:cubicBezTo>
                <a:cubicBezTo>
                  <a:pt x="66" y="684"/>
                  <a:pt x="67" y="685"/>
                  <a:pt x="68" y="686"/>
                </a:cubicBezTo>
                <a:cubicBezTo>
                  <a:pt x="68" y="686"/>
                  <a:pt x="68" y="687"/>
                  <a:pt x="69" y="687"/>
                </a:cubicBezTo>
                <a:cubicBezTo>
                  <a:pt x="69" y="687"/>
                  <a:pt x="70" y="687"/>
                  <a:pt x="71" y="687"/>
                </a:cubicBezTo>
                <a:cubicBezTo>
                  <a:pt x="71" y="687"/>
                  <a:pt x="71" y="687"/>
                  <a:pt x="72" y="688"/>
                </a:cubicBezTo>
                <a:cubicBezTo>
                  <a:pt x="72" y="688"/>
                  <a:pt x="73" y="689"/>
                  <a:pt x="73" y="689"/>
                </a:cubicBezTo>
                <a:cubicBezTo>
                  <a:pt x="75" y="690"/>
                  <a:pt x="76" y="690"/>
                  <a:pt x="78" y="691"/>
                </a:cubicBezTo>
                <a:cubicBezTo>
                  <a:pt x="79" y="692"/>
                  <a:pt x="80" y="693"/>
                  <a:pt x="81" y="695"/>
                </a:cubicBezTo>
                <a:cubicBezTo>
                  <a:pt x="81" y="695"/>
                  <a:pt x="82" y="696"/>
                  <a:pt x="82" y="696"/>
                </a:cubicBezTo>
                <a:cubicBezTo>
                  <a:pt x="83" y="696"/>
                  <a:pt x="83" y="697"/>
                  <a:pt x="84" y="697"/>
                </a:cubicBezTo>
                <a:cubicBezTo>
                  <a:pt x="84" y="697"/>
                  <a:pt x="84" y="698"/>
                  <a:pt x="84" y="698"/>
                </a:cubicBezTo>
                <a:cubicBezTo>
                  <a:pt x="85" y="699"/>
                  <a:pt x="85" y="699"/>
                  <a:pt x="85" y="699"/>
                </a:cubicBezTo>
                <a:cubicBezTo>
                  <a:pt x="86" y="698"/>
                  <a:pt x="87" y="697"/>
                  <a:pt x="88" y="698"/>
                </a:cubicBezTo>
                <a:cubicBezTo>
                  <a:pt x="88" y="698"/>
                  <a:pt x="89" y="698"/>
                  <a:pt x="89" y="698"/>
                </a:cubicBezTo>
                <a:cubicBezTo>
                  <a:pt x="89" y="698"/>
                  <a:pt x="90" y="698"/>
                  <a:pt x="90" y="698"/>
                </a:cubicBezTo>
                <a:cubicBezTo>
                  <a:pt x="91" y="698"/>
                  <a:pt x="91" y="698"/>
                  <a:pt x="92" y="699"/>
                </a:cubicBezTo>
                <a:cubicBezTo>
                  <a:pt x="92" y="699"/>
                  <a:pt x="92" y="699"/>
                  <a:pt x="93" y="699"/>
                </a:cubicBezTo>
                <a:cubicBezTo>
                  <a:pt x="93" y="699"/>
                  <a:pt x="94" y="699"/>
                  <a:pt x="94" y="699"/>
                </a:cubicBezTo>
                <a:cubicBezTo>
                  <a:pt x="95" y="700"/>
                  <a:pt x="95" y="700"/>
                  <a:pt x="95" y="700"/>
                </a:cubicBezTo>
                <a:cubicBezTo>
                  <a:pt x="96" y="701"/>
                  <a:pt x="97" y="701"/>
                  <a:pt x="98" y="701"/>
                </a:cubicBezTo>
                <a:cubicBezTo>
                  <a:pt x="98" y="701"/>
                  <a:pt x="99" y="701"/>
                  <a:pt x="99" y="701"/>
                </a:cubicBezTo>
                <a:cubicBezTo>
                  <a:pt x="100" y="701"/>
                  <a:pt x="100" y="701"/>
                  <a:pt x="101" y="701"/>
                </a:cubicBezTo>
                <a:cubicBezTo>
                  <a:pt x="102" y="701"/>
                  <a:pt x="103" y="702"/>
                  <a:pt x="104" y="701"/>
                </a:cubicBezTo>
                <a:cubicBezTo>
                  <a:pt x="104" y="701"/>
                  <a:pt x="104" y="701"/>
                  <a:pt x="105" y="701"/>
                </a:cubicBezTo>
                <a:cubicBezTo>
                  <a:pt x="105" y="701"/>
                  <a:pt x="106" y="702"/>
                  <a:pt x="106" y="702"/>
                </a:cubicBezTo>
                <a:cubicBezTo>
                  <a:pt x="106" y="702"/>
                  <a:pt x="106" y="703"/>
                  <a:pt x="107" y="703"/>
                </a:cubicBezTo>
                <a:cubicBezTo>
                  <a:pt x="107" y="703"/>
                  <a:pt x="108" y="704"/>
                  <a:pt x="108" y="704"/>
                </a:cubicBezTo>
                <a:cubicBezTo>
                  <a:pt x="109" y="704"/>
                  <a:pt x="109" y="704"/>
                  <a:pt x="110" y="704"/>
                </a:cubicBezTo>
                <a:cubicBezTo>
                  <a:pt x="110" y="705"/>
                  <a:pt x="110" y="705"/>
                  <a:pt x="111" y="705"/>
                </a:cubicBezTo>
                <a:cubicBezTo>
                  <a:pt x="111" y="705"/>
                  <a:pt x="111" y="705"/>
                  <a:pt x="111" y="706"/>
                </a:cubicBezTo>
                <a:cubicBezTo>
                  <a:pt x="111" y="706"/>
                  <a:pt x="111" y="706"/>
                  <a:pt x="111" y="706"/>
                </a:cubicBezTo>
                <a:cubicBezTo>
                  <a:pt x="111" y="707"/>
                  <a:pt x="112" y="706"/>
                  <a:pt x="112" y="707"/>
                </a:cubicBezTo>
                <a:cubicBezTo>
                  <a:pt x="112" y="707"/>
                  <a:pt x="113" y="706"/>
                  <a:pt x="113" y="706"/>
                </a:cubicBezTo>
                <a:cubicBezTo>
                  <a:pt x="113" y="706"/>
                  <a:pt x="113" y="706"/>
                  <a:pt x="113" y="706"/>
                </a:cubicBezTo>
                <a:cubicBezTo>
                  <a:pt x="114" y="706"/>
                  <a:pt x="115" y="706"/>
                  <a:pt x="115" y="706"/>
                </a:cubicBezTo>
                <a:cubicBezTo>
                  <a:pt x="116" y="705"/>
                  <a:pt x="117" y="705"/>
                  <a:pt x="118" y="706"/>
                </a:cubicBezTo>
                <a:cubicBezTo>
                  <a:pt x="118" y="706"/>
                  <a:pt x="118" y="705"/>
                  <a:pt x="119" y="705"/>
                </a:cubicBezTo>
                <a:cubicBezTo>
                  <a:pt x="119" y="705"/>
                  <a:pt x="120" y="706"/>
                  <a:pt x="120" y="706"/>
                </a:cubicBezTo>
                <a:cubicBezTo>
                  <a:pt x="121" y="706"/>
                  <a:pt x="121" y="706"/>
                  <a:pt x="121" y="707"/>
                </a:cubicBezTo>
                <a:cubicBezTo>
                  <a:pt x="122" y="707"/>
                  <a:pt x="122" y="707"/>
                  <a:pt x="123" y="707"/>
                </a:cubicBezTo>
                <a:cubicBezTo>
                  <a:pt x="123" y="707"/>
                  <a:pt x="124" y="707"/>
                  <a:pt x="124" y="708"/>
                </a:cubicBezTo>
                <a:cubicBezTo>
                  <a:pt x="124" y="708"/>
                  <a:pt x="124" y="709"/>
                  <a:pt x="124" y="709"/>
                </a:cubicBezTo>
                <a:cubicBezTo>
                  <a:pt x="123" y="710"/>
                  <a:pt x="124" y="711"/>
                  <a:pt x="125" y="711"/>
                </a:cubicBezTo>
                <a:cubicBezTo>
                  <a:pt x="126" y="711"/>
                  <a:pt x="126" y="711"/>
                  <a:pt x="126" y="712"/>
                </a:cubicBezTo>
                <a:cubicBezTo>
                  <a:pt x="126" y="712"/>
                  <a:pt x="127" y="712"/>
                  <a:pt x="127" y="712"/>
                </a:cubicBezTo>
                <a:cubicBezTo>
                  <a:pt x="127" y="712"/>
                  <a:pt x="127" y="712"/>
                  <a:pt x="128" y="712"/>
                </a:cubicBezTo>
                <a:cubicBezTo>
                  <a:pt x="128" y="713"/>
                  <a:pt x="129" y="712"/>
                  <a:pt x="129" y="713"/>
                </a:cubicBezTo>
                <a:cubicBezTo>
                  <a:pt x="130" y="713"/>
                  <a:pt x="130" y="714"/>
                  <a:pt x="130" y="714"/>
                </a:cubicBezTo>
                <a:cubicBezTo>
                  <a:pt x="131" y="714"/>
                  <a:pt x="131" y="713"/>
                  <a:pt x="131" y="714"/>
                </a:cubicBezTo>
                <a:cubicBezTo>
                  <a:pt x="132" y="714"/>
                  <a:pt x="132" y="714"/>
                  <a:pt x="132" y="714"/>
                </a:cubicBezTo>
                <a:cubicBezTo>
                  <a:pt x="132" y="715"/>
                  <a:pt x="132" y="715"/>
                  <a:pt x="133" y="715"/>
                </a:cubicBezTo>
                <a:cubicBezTo>
                  <a:pt x="133" y="715"/>
                  <a:pt x="133" y="715"/>
                  <a:pt x="133" y="716"/>
                </a:cubicBezTo>
                <a:cubicBezTo>
                  <a:pt x="133" y="716"/>
                  <a:pt x="133" y="716"/>
                  <a:pt x="134" y="716"/>
                </a:cubicBezTo>
                <a:cubicBezTo>
                  <a:pt x="134" y="717"/>
                  <a:pt x="134" y="717"/>
                  <a:pt x="135" y="718"/>
                </a:cubicBezTo>
                <a:cubicBezTo>
                  <a:pt x="135" y="718"/>
                  <a:pt x="136" y="719"/>
                  <a:pt x="136" y="719"/>
                </a:cubicBezTo>
                <a:cubicBezTo>
                  <a:pt x="137" y="719"/>
                  <a:pt x="138" y="719"/>
                  <a:pt x="138" y="719"/>
                </a:cubicBezTo>
                <a:cubicBezTo>
                  <a:pt x="139" y="719"/>
                  <a:pt x="139" y="718"/>
                  <a:pt x="139" y="718"/>
                </a:cubicBezTo>
                <a:cubicBezTo>
                  <a:pt x="139" y="717"/>
                  <a:pt x="141" y="717"/>
                  <a:pt x="141" y="716"/>
                </a:cubicBezTo>
                <a:cubicBezTo>
                  <a:pt x="142" y="716"/>
                  <a:pt x="143" y="714"/>
                  <a:pt x="143" y="713"/>
                </a:cubicBezTo>
                <a:cubicBezTo>
                  <a:pt x="142" y="711"/>
                  <a:pt x="142" y="711"/>
                  <a:pt x="142" y="711"/>
                </a:cubicBezTo>
                <a:cubicBezTo>
                  <a:pt x="141" y="709"/>
                  <a:pt x="139" y="707"/>
                  <a:pt x="138" y="705"/>
                </a:cubicBezTo>
                <a:cubicBezTo>
                  <a:pt x="138" y="704"/>
                  <a:pt x="137" y="703"/>
                  <a:pt x="137" y="703"/>
                </a:cubicBezTo>
                <a:cubicBezTo>
                  <a:pt x="137" y="701"/>
                  <a:pt x="137" y="700"/>
                  <a:pt x="138" y="699"/>
                </a:cubicBezTo>
                <a:cubicBezTo>
                  <a:pt x="138" y="698"/>
                  <a:pt x="139" y="697"/>
                  <a:pt x="138" y="696"/>
                </a:cubicBezTo>
                <a:cubicBezTo>
                  <a:pt x="138" y="695"/>
                  <a:pt x="138" y="695"/>
                  <a:pt x="138" y="695"/>
                </a:cubicBezTo>
                <a:cubicBezTo>
                  <a:pt x="138" y="695"/>
                  <a:pt x="137" y="695"/>
                  <a:pt x="137" y="696"/>
                </a:cubicBezTo>
                <a:cubicBezTo>
                  <a:pt x="136" y="695"/>
                  <a:pt x="136" y="693"/>
                  <a:pt x="136" y="693"/>
                </a:cubicBezTo>
                <a:cubicBezTo>
                  <a:pt x="135" y="692"/>
                  <a:pt x="134" y="692"/>
                  <a:pt x="133" y="691"/>
                </a:cubicBezTo>
                <a:cubicBezTo>
                  <a:pt x="133" y="691"/>
                  <a:pt x="132" y="690"/>
                  <a:pt x="132" y="689"/>
                </a:cubicBezTo>
                <a:cubicBezTo>
                  <a:pt x="132" y="688"/>
                  <a:pt x="133" y="687"/>
                  <a:pt x="134" y="687"/>
                </a:cubicBezTo>
                <a:cubicBezTo>
                  <a:pt x="134" y="687"/>
                  <a:pt x="134" y="687"/>
                  <a:pt x="134" y="687"/>
                </a:cubicBezTo>
                <a:cubicBezTo>
                  <a:pt x="135" y="687"/>
                  <a:pt x="135" y="687"/>
                  <a:pt x="135" y="686"/>
                </a:cubicBezTo>
                <a:cubicBezTo>
                  <a:pt x="136" y="685"/>
                  <a:pt x="136" y="683"/>
                  <a:pt x="137" y="682"/>
                </a:cubicBezTo>
                <a:cubicBezTo>
                  <a:pt x="137" y="681"/>
                  <a:pt x="137" y="680"/>
                  <a:pt x="138" y="680"/>
                </a:cubicBezTo>
                <a:cubicBezTo>
                  <a:pt x="138" y="679"/>
                  <a:pt x="139" y="679"/>
                  <a:pt x="140" y="680"/>
                </a:cubicBezTo>
                <a:cubicBezTo>
                  <a:pt x="140" y="680"/>
                  <a:pt x="140" y="680"/>
                  <a:pt x="140" y="680"/>
                </a:cubicBezTo>
                <a:cubicBezTo>
                  <a:pt x="140" y="680"/>
                  <a:pt x="141" y="680"/>
                  <a:pt x="141" y="679"/>
                </a:cubicBezTo>
                <a:cubicBezTo>
                  <a:pt x="141" y="679"/>
                  <a:pt x="141" y="679"/>
                  <a:pt x="141" y="678"/>
                </a:cubicBezTo>
                <a:cubicBezTo>
                  <a:pt x="141" y="678"/>
                  <a:pt x="142" y="678"/>
                  <a:pt x="142" y="678"/>
                </a:cubicBezTo>
                <a:cubicBezTo>
                  <a:pt x="143" y="678"/>
                  <a:pt x="144" y="678"/>
                  <a:pt x="145" y="678"/>
                </a:cubicBezTo>
                <a:cubicBezTo>
                  <a:pt x="146" y="677"/>
                  <a:pt x="146" y="677"/>
                  <a:pt x="146" y="676"/>
                </a:cubicBezTo>
                <a:cubicBezTo>
                  <a:pt x="146" y="676"/>
                  <a:pt x="147" y="676"/>
                  <a:pt x="147" y="676"/>
                </a:cubicBezTo>
                <a:cubicBezTo>
                  <a:pt x="147" y="675"/>
                  <a:pt x="147" y="674"/>
                  <a:pt x="148" y="673"/>
                </a:cubicBezTo>
                <a:cubicBezTo>
                  <a:pt x="148" y="674"/>
                  <a:pt x="148" y="674"/>
                  <a:pt x="148" y="674"/>
                </a:cubicBezTo>
                <a:cubicBezTo>
                  <a:pt x="149" y="674"/>
                  <a:pt x="149" y="674"/>
                  <a:pt x="149" y="674"/>
                </a:cubicBezTo>
                <a:cubicBezTo>
                  <a:pt x="149" y="674"/>
                  <a:pt x="149" y="674"/>
                  <a:pt x="149" y="673"/>
                </a:cubicBezTo>
                <a:cubicBezTo>
                  <a:pt x="149" y="673"/>
                  <a:pt x="149" y="672"/>
                  <a:pt x="149" y="672"/>
                </a:cubicBezTo>
                <a:cubicBezTo>
                  <a:pt x="146" y="669"/>
                  <a:pt x="146" y="669"/>
                  <a:pt x="146" y="669"/>
                </a:cubicBezTo>
                <a:cubicBezTo>
                  <a:pt x="144" y="669"/>
                  <a:pt x="144" y="669"/>
                  <a:pt x="144" y="669"/>
                </a:cubicBezTo>
                <a:cubicBezTo>
                  <a:pt x="144" y="668"/>
                  <a:pt x="144" y="668"/>
                  <a:pt x="144" y="668"/>
                </a:cubicBezTo>
                <a:cubicBezTo>
                  <a:pt x="145" y="667"/>
                  <a:pt x="145" y="667"/>
                  <a:pt x="145" y="667"/>
                </a:cubicBezTo>
                <a:cubicBezTo>
                  <a:pt x="146" y="668"/>
                  <a:pt x="146" y="668"/>
                  <a:pt x="146" y="668"/>
                </a:cubicBezTo>
                <a:cubicBezTo>
                  <a:pt x="147" y="667"/>
                  <a:pt x="147" y="667"/>
                  <a:pt x="147" y="667"/>
                </a:cubicBezTo>
                <a:cubicBezTo>
                  <a:pt x="142" y="658"/>
                  <a:pt x="142" y="658"/>
                  <a:pt x="142" y="658"/>
                </a:cubicBezTo>
                <a:cubicBezTo>
                  <a:pt x="142" y="658"/>
                  <a:pt x="140" y="657"/>
                  <a:pt x="140" y="657"/>
                </a:cubicBezTo>
                <a:cubicBezTo>
                  <a:pt x="139" y="657"/>
                  <a:pt x="137" y="657"/>
                  <a:pt x="137" y="657"/>
                </a:cubicBezTo>
                <a:cubicBezTo>
                  <a:pt x="137" y="657"/>
                  <a:pt x="136" y="658"/>
                  <a:pt x="136" y="658"/>
                </a:cubicBezTo>
                <a:cubicBezTo>
                  <a:pt x="136" y="658"/>
                  <a:pt x="135" y="657"/>
                  <a:pt x="135" y="657"/>
                </a:cubicBezTo>
                <a:cubicBezTo>
                  <a:pt x="135" y="657"/>
                  <a:pt x="134" y="656"/>
                  <a:pt x="134" y="656"/>
                </a:cubicBezTo>
                <a:cubicBezTo>
                  <a:pt x="134" y="656"/>
                  <a:pt x="135" y="654"/>
                  <a:pt x="135" y="654"/>
                </a:cubicBezTo>
                <a:cubicBezTo>
                  <a:pt x="135" y="654"/>
                  <a:pt x="135" y="652"/>
                  <a:pt x="135" y="652"/>
                </a:cubicBezTo>
                <a:cubicBezTo>
                  <a:pt x="135" y="651"/>
                  <a:pt x="133" y="651"/>
                  <a:pt x="133" y="651"/>
                </a:cubicBezTo>
                <a:cubicBezTo>
                  <a:pt x="133" y="651"/>
                  <a:pt x="130" y="650"/>
                  <a:pt x="130" y="650"/>
                </a:cubicBezTo>
                <a:cubicBezTo>
                  <a:pt x="130" y="650"/>
                  <a:pt x="131" y="648"/>
                  <a:pt x="131" y="648"/>
                </a:cubicBezTo>
                <a:cubicBezTo>
                  <a:pt x="131" y="647"/>
                  <a:pt x="131" y="647"/>
                  <a:pt x="132" y="646"/>
                </a:cubicBezTo>
                <a:cubicBezTo>
                  <a:pt x="132" y="646"/>
                  <a:pt x="133" y="645"/>
                  <a:pt x="133" y="644"/>
                </a:cubicBezTo>
                <a:cubicBezTo>
                  <a:pt x="133" y="644"/>
                  <a:pt x="134" y="643"/>
                  <a:pt x="134" y="643"/>
                </a:cubicBezTo>
                <a:cubicBezTo>
                  <a:pt x="133" y="642"/>
                  <a:pt x="133" y="642"/>
                  <a:pt x="133" y="642"/>
                </a:cubicBezTo>
                <a:cubicBezTo>
                  <a:pt x="132" y="640"/>
                  <a:pt x="132" y="640"/>
                  <a:pt x="132" y="640"/>
                </a:cubicBezTo>
                <a:cubicBezTo>
                  <a:pt x="132" y="640"/>
                  <a:pt x="132" y="640"/>
                  <a:pt x="132" y="640"/>
                </a:cubicBezTo>
                <a:cubicBezTo>
                  <a:pt x="132" y="639"/>
                  <a:pt x="133" y="635"/>
                  <a:pt x="133" y="635"/>
                </a:cubicBezTo>
                <a:cubicBezTo>
                  <a:pt x="135" y="635"/>
                  <a:pt x="135" y="635"/>
                  <a:pt x="135" y="635"/>
                </a:cubicBezTo>
                <a:cubicBezTo>
                  <a:pt x="135" y="635"/>
                  <a:pt x="136" y="633"/>
                  <a:pt x="136" y="633"/>
                </a:cubicBezTo>
                <a:cubicBezTo>
                  <a:pt x="136" y="633"/>
                  <a:pt x="136" y="632"/>
                  <a:pt x="136" y="632"/>
                </a:cubicBezTo>
                <a:cubicBezTo>
                  <a:pt x="136" y="632"/>
                  <a:pt x="136" y="630"/>
                  <a:pt x="136" y="630"/>
                </a:cubicBezTo>
                <a:cubicBezTo>
                  <a:pt x="138" y="629"/>
                  <a:pt x="138" y="629"/>
                  <a:pt x="138" y="629"/>
                </a:cubicBezTo>
                <a:cubicBezTo>
                  <a:pt x="138" y="629"/>
                  <a:pt x="140" y="632"/>
                  <a:pt x="141" y="632"/>
                </a:cubicBezTo>
                <a:cubicBezTo>
                  <a:pt x="141" y="633"/>
                  <a:pt x="141" y="634"/>
                  <a:pt x="141" y="634"/>
                </a:cubicBezTo>
                <a:cubicBezTo>
                  <a:pt x="141" y="634"/>
                  <a:pt x="142" y="635"/>
                  <a:pt x="142" y="635"/>
                </a:cubicBezTo>
                <a:cubicBezTo>
                  <a:pt x="142" y="636"/>
                  <a:pt x="144" y="636"/>
                  <a:pt x="144" y="636"/>
                </a:cubicBezTo>
                <a:cubicBezTo>
                  <a:pt x="147" y="634"/>
                  <a:pt x="147" y="634"/>
                  <a:pt x="147" y="634"/>
                </a:cubicBezTo>
                <a:cubicBezTo>
                  <a:pt x="145" y="632"/>
                  <a:pt x="145" y="632"/>
                  <a:pt x="145" y="632"/>
                </a:cubicBezTo>
                <a:cubicBezTo>
                  <a:pt x="145" y="632"/>
                  <a:pt x="145" y="630"/>
                  <a:pt x="145" y="629"/>
                </a:cubicBezTo>
                <a:cubicBezTo>
                  <a:pt x="145" y="629"/>
                  <a:pt x="145" y="628"/>
                  <a:pt x="145" y="628"/>
                </a:cubicBezTo>
                <a:cubicBezTo>
                  <a:pt x="145" y="627"/>
                  <a:pt x="145" y="627"/>
                  <a:pt x="145" y="627"/>
                </a:cubicBezTo>
                <a:cubicBezTo>
                  <a:pt x="147" y="627"/>
                  <a:pt x="147" y="627"/>
                  <a:pt x="147" y="627"/>
                </a:cubicBezTo>
                <a:cubicBezTo>
                  <a:pt x="150" y="625"/>
                  <a:pt x="150" y="625"/>
                  <a:pt x="150" y="625"/>
                </a:cubicBezTo>
                <a:cubicBezTo>
                  <a:pt x="150" y="622"/>
                  <a:pt x="150" y="622"/>
                  <a:pt x="150" y="622"/>
                </a:cubicBezTo>
                <a:cubicBezTo>
                  <a:pt x="153" y="622"/>
                  <a:pt x="153" y="622"/>
                  <a:pt x="153" y="622"/>
                </a:cubicBezTo>
                <a:cubicBezTo>
                  <a:pt x="156" y="619"/>
                  <a:pt x="156" y="619"/>
                  <a:pt x="156" y="619"/>
                </a:cubicBezTo>
                <a:cubicBezTo>
                  <a:pt x="157" y="618"/>
                  <a:pt x="157" y="618"/>
                  <a:pt x="157" y="618"/>
                </a:cubicBezTo>
                <a:cubicBezTo>
                  <a:pt x="158" y="617"/>
                  <a:pt x="158" y="617"/>
                  <a:pt x="158" y="617"/>
                </a:cubicBezTo>
                <a:cubicBezTo>
                  <a:pt x="159" y="616"/>
                  <a:pt x="159" y="616"/>
                  <a:pt x="159" y="616"/>
                </a:cubicBezTo>
                <a:cubicBezTo>
                  <a:pt x="160" y="615"/>
                  <a:pt x="160" y="615"/>
                  <a:pt x="160" y="615"/>
                </a:cubicBezTo>
                <a:cubicBezTo>
                  <a:pt x="160" y="615"/>
                  <a:pt x="162" y="616"/>
                  <a:pt x="162" y="616"/>
                </a:cubicBezTo>
                <a:cubicBezTo>
                  <a:pt x="162" y="616"/>
                  <a:pt x="163" y="617"/>
                  <a:pt x="163" y="617"/>
                </a:cubicBezTo>
                <a:cubicBezTo>
                  <a:pt x="163" y="617"/>
                  <a:pt x="163" y="618"/>
                  <a:pt x="164" y="618"/>
                </a:cubicBezTo>
                <a:cubicBezTo>
                  <a:pt x="164" y="618"/>
                  <a:pt x="164" y="617"/>
                  <a:pt x="164" y="617"/>
                </a:cubicBezTo>
                <a:cubicBezTo>
                  <a:pt x="164" y="617"/>
                  <a:pt x="166" y="618"/>
                  <a:pt x="166" y="617"/>
                </a:cubicBezTo>
                <a:cubicBezTo>
                  <a:pt x="166" y="617"/>
                  <a:pt x="167" y="616"/>
                  <a:pt x="167" y="616"/>
                </a:cubicBezTo>
                <a:cubicBezTo>
                  <a:pt x="167" y="616"/>
                  <a:pt x="168" y="616"/>
                  <a:pt x="169" y="616"/>
                </a:cubicBezTo>
                <a:cubicBezTo>
                  <a:pt x="169" y="616"/>
                  <a:pt x="170" y="615"/>
                  <a:pt x="170" y="615"/>
                </a:cubicBezTo>
                <a:cubicBezTo>
                  <a:pt x="170" y="615"/>
                  <a:pt x="171" y="618"/>
                  <a:pt x="171" y="618"/>
                </a:cubicBezTo>
                <a:cubicBezTo>
                  <a:pt x="172" y="619"/>
                  <a:pt x="173" y="618"/>
                  <a:pt x="173" y="618"/>
                </a:cubicBezTo>
                <a:cubicBezTo>
                  <a:pt x="176" y="617"/>
                  <a:pt x="176" y="617"/>
                  <a:pt x="176" y="617"/>
                </a:cubicBezTo>
                <a:cubicBezTo>
                  <a:pt x="176" y="617"/>
                  <a:pt x="178" y="620"/>
                  <a:pt x="178" y="620"/>
                </a:cubicBezTo>
                <a:cubicBezTo>
                  <a:pt x="179" y="620"/>
                  <a:pt x="180" y="621"/>
                  <a:pt x="181" y="621"/>
                </a:cubicBezTo>
                <a:cubicBezTo>
                  <a:pt x="181" y="621"/>
                  <a:pt x="182" y="623"/>
                  <a:pt x="182" y="623"/>
                </a:cubicBezTo>
                <a:cubicBezTo>
                  <a:pt x="182" y="623"/>
                  <a:pt x="184" y="624"/>
                  <a:pt x="184" y="625"/>
                </a:cubicBezTo>
                <a:cubicBezTo>
                  <a:pt x="184" y="625"/>
                  <a:pt x="184" y="626"/>
                  <a:pt x="184" y="626"/>
                </a:cubicBezTo>
                <a:cubicBezTo>
                  <a:pt x="183" y="627"/>
                  <a:pt x="184" y="628"/>
                  <a:pt x="184" y="628"/>
                </a:cubicBezTo>
                <a:cubicBezTo>
                  <a:pt x="185" y="629"/>
                  <a:pt x="186" y="628"/>
                  <a:pt x="186" y="628"/>
                </a:cubicBezTo>
                <a:cubicBezTo>
                  <a:pt x="186" y="628"/>
                  <a:pt x="186" y="627"/>
                  <a:pt x="186" y="627"/>
                </a:cubicBezTo>
                <a:cubicBezTo>
                  <a:pt x="186" y="626"/>
                  <a:pt x="185" y="624"/>
                  <a:pt x="185" y="624"/>
                </a:cubicBezTo>
                <a:cubicBezTo>
                  <a:pt x="185" y="624"/>
                  <a:pt x="185" y="624"/>
                  <a:pt x="185" y="623"/>
                </a:cubicBezTo>
                <a:cubicBezTo>
                  <a:pt x="185" y="622"/>
                  <a:pt x="186" y="623"/>
                  <a:pt x="186" y="623"/>
                </a:cubicBezTo>
                <a:cubicBezTo>
                  <a:pt x="187" y="623"/>
                  <a:pt x="188" y="624"/>
                  <a:pt x="188" y="624"/>
                </a:cubicBezTo>
                <a:cubicBezTo>
                  <a:pt x="189" y="624"/>
                  <a:pt x="188" y="625"/>
                  <a:pt x="188" y="625"/>
                </a:cubicBezTo>
                <a:cubicBezTo>
                  <a:pt x="188" y="625"/>
                  <a:pt x="192" y="628"/>
                  <a:pt x="192" y="628"/>
                </a:cubicBezTo>
                <a:cubicBezTo>
                  <a:pt x="193" y="628"/>
                  <a:pt x="193" y="628"/>
                  <a:pt x="193" y="628"/>
                </a:cubicBezTo>
                <a:cubicBezTo>
                  <a:pt x="193" y="628"/>
                  <a:pt x="195" y="626"/>
                  <a:pt x="195" y="626"/>
                </a:cubicBezTo>
                <a:cubicBezTo>
                  <a:pt x="195" y="626"/>
                  <a:pt x="196" y="625"/>
                  <a:pt x="196" y="624"/>
                </a:cubicBezTo>
                <a:cubicBezTo>
                  <a:pt x="196" y="624"/>
                  <a:pt x="197" y="625"/>
                  <a:pt x="197" y="625"/>
                </a:cubicBezTo>
                <a:cubicBezTo>
                  <a:pt x="197" y="625"/>
                  <a:pt x="197" y="624"/>
                  <a:pt x="197" y="624"/>
                </a:cubicBezTo>
                <a:cubicBezTo>
                  <a:pt x="197" y="623"/>
                  <a:pt x="198" y="623"/>
                  <a:pt x="198" y="623"/>
                </a:cubicBezTo>
                <a:cubicBezTo>
                  <a:pt x="198" y="623"/>
                  <a:pt x="199" y="623"/>
                  <a:pt x="199" y="623"/>
                </a:cubicBezTo>
                <a:cubicBezTo>
                  <a:pt x="200" y="622"/>
                  <a:pt x="200" y="622"/>
                  <a:pt x="200" y="622"/>
                </a:cubicBezTo>
                <a:cubicBezTo>
                  <a:pt x="200" y="622"/>
                  <a:pt x="202" y="622"/>
                  <a:pt x="202" y="622"/>
                </a:cubicBezTo>
                <a:cubicBezTo>
                  <a:pt x="203" y="622"/>
                  <a:pt x="204" y="624"/>
                  <a:pt x="204" y="624"/>
                </a:cubicBezTo>
                <a:cubicBezTo>
                  <a:pt x="204" y="624"/>
                  <a:pt x="205" y="624"/>
                  <a:pt x="206" y="624"/>
                </a:cubicBezTo>
                <a:cubicBezTo>
                  <a:pt x="206" y="624"/>
                  <a:pt x="206" y="624"/>
                  <a:pt x="207" y="624"/>
                </a:cubicBezTo>
                <a:cubicBezTo>
                  <a:pt x="207" y="623"/>
                  <a:pt x="207" y="623"/>
                  <a:pt x="207" y="622"/>
                </a:cubicBezTo>
                <a:cubicBezTo>
                  <a:pt x="207" y="622"/>
                  <a:pt x="208" y="622"/>
                  <a:pt x="208" y="622"/>
                </a:cubicBezTo>
                <a:cubicBezTo>
                  <a:pt x="208" y="622"/>
                  <a:pt x="209" y="623"/>
                  <a:pt x="209" y="622"/>
                </a:cubicBezTo>
                <a:cubicBezTo>
                  <a:pt x="209" y="622"/>
                  <a:pt x="211" y="622"/>
                  <a:pt x="211" y="622"/>
                </a:cubicBezTo>
                <a:cubicBezTo>
                  <a:pt x="211" y="623"/>
                  <a:pt x="211" y="623"/>
                  <a:pt x="211" y="623"/>
                </a:cubicBezTo>
                <a:cubicBezTo>
                  <a:pt x="212" y="623"/>
                  <a:pt x="212" y="623"/>
                  <a:pt x="212" y="623"/>
                </a:cubicBezTo>
                <a:cubicBezTo>
                  <a:pt x="212" y="623"/>
                  <a:pt x="212" y="625"/>
                  <a:pt x="212" y="625"/>
                </a:cubicBezTo>
                <a:cubicBezTo>
                  <a:pt x="212" y="625"/>
                  <a:pt x="214" y="627"/>
                  <a:pt x="214" y="627"/>
                </a:cubicBezTo>
                <a:cubicBezTo>
                  <a:pt x="219" y="627"/>
                  <a:pt x="219" y="627"/>
                  <a:pt x="219" y="627"/>
                </a:cubicBezTo>
                <a:cubicBezTo>
                  <a:pt x="219" y="629"/>
                  <a:pt x="219" y="629"/>
                  <a:pt x="219" y="629"/>
                </a:cubicBezTo>
                <a:cubicBezTo>
                  <a:pt x="220" y="629"/>
                  <a:pt x="220" y="629"/>
                  <a:pt x="220" y="629"/>
                </a:cubicBezTo>
                <a:cubicBezTo>
                  <a:pt x="220" y="629"/>
                  <a:pt x="222" y="626"/>
                  <a:pt x="222" y="626"/>
                </a:cubicBezTo>
                <a:cubicBezTo>
                  <a:pt x="222" y="626"/>
                  <a:pt x="222" y="625"/>
                  <a:pt x="222" y="625"/>
                </a:cubicBezTo>
                <a:cubicBezTo>
                  <a:pt x="222" y="625"/>
                  <a:pt x="224" y="627"/>
                  <a:pt x="224" y="627"/>
                </a:cubicBezTo>
                <a:cubicBezTo>
                  <a:pt x="228" y="627"/>
                  <a:pt x="228" y="627"/>
                  <a:pt x="228" y="627"/>
                </a:cubicBezTo>
                <a:cubicBezTo>
                  <a:pt x="228" y="627"/>
                  <a:pt x="229" y="626"/>
                  <a:pt x="230" y="626"/>
                </a:cubicBezTo>
                <a:cubicBezTo>
                  <a:pt x="230" y="626"/>
                  <a:pt x="231" y="625"/>
                  <a:pt x="231" y="625"/>
                </a:cubicBezTo>
                <a:cubicBezTo>
                  <a:pt x="232" y="625"/>
                  <a:pt x="232" y="624"/>
                  <a:pt x="232" y="624"/>
                </a:cubicBezTo>
                <a:cubicBezTo>
                  <a:pt x="232" y="621"/>
                  <a:pt x="232" y="621"/>
                  <a:pt x="232" y="621"/>
                </a:cubicBezTo>
                <a:cubicBezTo>
                  <a:pt x="233" y="620"/>
                  <a:pt x="233" y="620"/>
                  <a:pt x="233" y="620"/>
                </a:cubicBezTo>
                <a:cubicBezTo>
                  <a:pt x="232" y="619"/>
                  <a:pt x="232" y="619"/>
                  <a:pt x="232" y="619"/>
                </a:cubicBezTo>
                <a:cubicBezTo>
                  <a:pt x="231" y="618"/>
                  <a:pt x="231" y="618"/>
                  <a:pt x="231" y="618"/>
                </a:cubicBezTo>
                <a:cubicBezTo>
                  <a:pt x="229" y="618"/>
                  <a:pt x="229" y="618"/>
                  <a:pt x="229" y="618"/>
                </a:cubicBezTo>
                <a:cubicBezTo>
                  <a:pt x="229" y="618"/>
                  <a:pt x="228" y="618"/>
                  <a:pt x="228" y="618"/>
                </a:cubicBezTo>
                <a:cubicBezTo>
                  <a:pt x="228" y="618"/>
                  <a:pt x="228" y="617"/>
                  <a:pt x="228" y="617"/>
                </a:cubicBezTo>
                <a:cubicBezTo>
                  <a:pt x="225" y="617"/>
                  <a:pt x="225" y="617"/>
                  <a:pt x="225" y="617"/>
                </a:cubicBezTo>
                <a:cubicBezTo>
                  <a:pt x="225" y="614"/>
                  <a:pt x="225" y="614"/>
                  <a:pt x="225" y="614"/>
                </a:cubicBezTo>
                <a:cubicBezTo>
                  <a:pt x="222" y="613"/>
                  <a:pt x="222" y="613"/>
                  <a:pt x="222" y="613"/>
                </a:cubicBezTo>
                <a:cubicBezTo>
                  <a:pt x="227" y="610"/>
                  <a:pt x="227" y="610"/>
                  <a:pt x="227" y="610"/>
                </a:cubicBezTo>
                <a:cubicBezTo>
                  <a:pt x="229" y="608"/>
                  <a:pt x="229" y="608"/>
                  <a:pt x="229" y="608"/>
                </a:cubicBezTo>
                <a:cubicBezTo>
                  <a:pt x="227" y="606"/>
                  <a:pt x="227" y="606"/>
                  <a:pt x="227" y="606"/>
                </a:cubicBezTo>
                <a:cubicBezTo>
                  <a:pt x="227" y="604"/>
                  <a:pt x="227" y="604"/>
                  <a:pt x="227" y="604"/>
                </a:cubicBezTo>
                <a:cubicBezTo>
                  <a:pt x="229" y="602"/>
                  <a:pt x="229" y="602"/>
                  <a:pt x="229" y="602"/>
                </a:cubicBezTo>
                <a:cubicBezTo>
                  <a:pt x="229" y="602"/>
                  <a:pt x="231" y="601"/>
                  <a:pt x="232" y="602"/>
                </a:cubicBezTo>
                <a:cubicBezTo>
                  <a:pt x="232" y="602"/>
                  <a:pt x="232" y="602"/>
                  <a:pt x="233" y="602"/>
                </a:cubicBezTo>
                <a:cubicBezTo>
                  <a:pt x="233" y="602"/>
                  <a:pt x="234" y="602"/>
                  <a:pt x="235" y="602"/>
                </a:cubicBezTo>
                <a:cubicBezTo>
                  <a:pt x="235" y="602"/>
                  <a:pt x="236" y="602"/>
                  <a:pt x="236" y="602"/>
                </a:cubicBezTo>
                <a:cubicBezTo>
                  <a:pt x="236" y="601"/>
                  <a:pt x="236" y="601"/>
                  <a:pt x="236" y="601"/>
                </a:cubicBezTo>
                <a:cubicBezTo>
                  <a:pt x="236" y="600"/>
                  <a:pt x="235" y="600"/>
                  <a:pt x="235" y="600"/>
                </a:cubicBezTo>
                <a:cubicBezTo>
                  <a:pt x="235" y="600"/>
                  <a:pt x="235" y="600"/>
                  <a:pt x="234" y="600"/>
                </a:cubicBezTo>
                <a:cubicBezTo>
                  <a:pt x="234" y="600"/>
                  <a:pt x="234" y="600"/>
                  <a:pt x="234" y="599"/>
                </a:cubicBezTo>
                <a:cubicBezTo>
                  <a:pt x="233" y="599"/>
                  <a:pt x="232" y="598"/>
                  <a:pt x="231" y="598"/>
                </a:cubicBezTo>
                <a:cubicBezTo>
                  <a:pt x="230" y="598"/>
                  <a:pt x="230" y="597"/>
                  <a:pt x="230" y="597"/>
                </a:cubicBezTo>
                <a:cubicBezTo>
                  <a:pt x="230" y="597"/>
                  <a:pt x="230" y="597"/>
                  <a:pt x="230" y="597"/>
                </a:cubicBezTo>
                <a:cubicBezTo>
                  <a:pt x="231" y="596"/>
                  <a:pt x="232" y="596"/>
                  <a:pt x="233" y="596"/>
                </a:cubicBezTo>
                <a:cubicBezTo>
                  <a:pt x="233" y="596"/>
                  <a:pt x="232" y="595"/>
                  <a:pt x="232" y="595"/>
                </a:cubicBezTo>
                <a:cubicBezTo>
                  <a:pt x="232" y="595"/>
                  <a:pt x="232" y="595"/>
                  <a:pt x="232" y="595"/>
                </a:cubicBezTo>
                <a:cubicBezTo>
                  <a:pt x="231" y="595"/>
                  <a:pt x="230" y="594"/>
                  <a:pt x="229" y="594"/>
                </a:cubicBezTo>
                <a:cubicBezTo>
                  <a:pt x="228" y="594"/>
                  <a:pt x="228" y="594"/>
                  <a:pt x="228" y="594"/>
                </a:cubicBezTo>
                <a:cubicBezTo>
                  <a:pt x="228" y="594"/>
                  <a:pt x="228" y="594"/>
                  <a:pt x="228" y="594"/>
                </a:cubicBezTo>
                <a:cubicBezTo>
                  <a:pt x="229" y="593"/>
                  <a:pt x="229" y="593"/>
                  <a:pt x="229" y="593"/>
                </a:cubicBezTo>
                <a:cubicBezTo>
                  <a:pt x="230" y="592"/>
                  <a:pt x="229" y="592"/>
                  <a:pt x="229" y="592"/>
                </a:cubicBezTo>
                <a:cubicBezTo>
                  <a:pt x="229" y="592"/>
                  <a:pt x="228" y="591"/>
                  <a:pt x="228" y="591"/>
                </a:cubicBezTo>
                <a:cubicBezTo>
                  <a:pt x="228" y="591"/>
                  <a:pt x="228" y="591"/>
                  <a:pt x="228" y="591"/>
                </a:cubicBezTo>
                <a:cubicBezTo>
                  <a:pt x="228" y="591"/>
                  <a:pt x="228" y="591"/>
                  <a:pt x="228" y="591"/>
                </a:cubicBezTo>
                <a:cubicBezTo>
                  <a:pt x="228" y="591"/>
                  <a:pt x="229" y="591"/>
                  <a:pt x="229" y="591"/>
                </a:cubicBezTo>
                <a:cubicBezTo>
                  <a:pt x="230" y="591"/>
                  <a:pt x="230" y="591"/>
                  <a:pt x="230" y="590"/>
                </a:cubicBezTo>
                <a:cubicBezTo>
                  <a:pt x="230" y="590"/>
                  <a:pt x="230" y="590"/>
                  <a:pt x="230" y="590"/>
                </a:cubicBezTo>
                <a:cubicBezTo>
                  <a:pt x="230" y="590"/>
                  <a:pt x="231" y="590"/>
                  <a:pt x="232" y="590"/>
                </a:cubicBezTo>
                <a:cubicBezTo>
                  <a:pt x="232" y="590"/>
                  <a:pt x="233" y="590"/>
                  <a:pt x="233" y="589"/>
                </a:cubicBezTo>
                <a:cubicBezTo>
                  <a:pt x="233" y="589"/>
                  <a:pt x="234" y="590"/>
                  <a:pt x="235" y="590"/>
                </a:cubicBezTo>
                <a:cubicBezTo>
                  <a:pt x="236" y="590"/>
                  <a:pt x="235" y="590"/>
                  <a:pt x="236" y="590"/>
                </a:cubicBezTo>
                <a:cubicBezTo>
                  <a:pt x="236" y="589"/>
                  <a:pt x="237" y="589"/>
                  <a:pt x="237" y="589"/>
                </a:cubicBezTo>
                <a:cubicBezTo>
                  <a:pt x="239" y="590"/>
                  <a:pt x="239" y="590"/>
                  <a:pt x="239" y="590"/>
                </a:cubicBezTo>
                <a:cubicBezTo>
                  <a:pt x="239" y="590"/>
                  <a:pt x="240" y="589"/>
                  <a:pt x="240" y="589"/>
                </a:cubicBezTo>
                <a:cubicBezTo>
                  <a:pt x="240" y="589"/>
                  <a:pt x="242" y="589"/>
                  <a:pt x="243" y="588"/>
                </a:cubicBezTo>
                <a:cubicBezTo>
                  <a:pt x="243" y="588"/>
                  <a:pt x="243" y="588"/>
                  <a:pt x="244" y="587"/>
                </a:cubicBezTo>
                <a:cubicBezTo>
                  <a:pt x="244" y="587"/>
                  <a:pt x="244" y="587"/>
                  <a:pt x="245" y="587"/>
                </a:cubicBezTo>
                <a:cubicBezTo>
                  <a:pt x="245" y="587"/>
                  <a:pt x="246" y="587"/>
                  <a:pt x="247" y="587"/>
                </a:cubicBezTo>
                <a:cubicBezTo>
                  <a:pt x="247" y="587"/>
                  <a:pt x="248" y="587"/>
                  <a:pt x="248" y="587"/>
                </a:cubicBezTo>
                <a:cubicBezTo>
                  <a:pt x="248" y="587"/>
                  <a:pt x="249" y="587"/>
                  <a:pt x="249" y="587"/>
                </a:cubicBezTo>
                <a:cubicBezTo>
                  <a:pt x="249" y="586"/>
                  <a:pt x="251" y="586"/>
                  <a:pt x="251" y="586"/>
                </a:cubicBezTo>
                <a:cubicBezTo>
                  <a:pt x="252" y="586"/>
                  <a:pt x="253" y="585"/>
                  <a:pt x="253" y="585"/>
                </a:cubicBezTo>
                <a:cubicBezTo>
                  <a:pt x="257" y="586"/>
                  <a:pt x="257" y="586"/>
                  <a:pt x="257" y="586"/>
                </a:cubicBezTo>
                <a:cubicBezTo>
                  <a:pt x="257" y="586"/>
                  <a:pt x="257" y="585"/>
                  <a:pt x="257" y="584"/>
                </a:cubicBezTo>
                <a:cubicBezTo>
                  <a:pt x="257" y="584"/>
                  <a:pt x="257" y="583"/>
                  <a:pt x="257" y="583"/>
                </a:cubicBezTo>
                <a:cubicBezTo>
                  <a:pt x="257" y="583"/>
                  <a:pt x="259" y="583"/>
                  <a:pt x="260" y="583"/>
                </a:cubicBezTo>
                <a:cubicBezTo>
                  <a:pt x="260" y="582"/>
                  <a:pt x="261" y="583"/>
                  <a:pt x="261" y="583"/>
                </a:cubicBezTo>
                <a:cubicBezTo>
                  <a:pt x="261" y="583"/>
                  <a:pt x="262" y="582"/>
                  <a:pt x="262" y="582"/>
                </a:cubicBezTo>
                <a:cubicBezTo>
                  <a:pt x="262" y="582"/>
                  <a:pt x="264" y="582"/>
                  <a:pt x="264" y="582"/>
                </a:cubicBezTo>
                <a:cubicBezTo>
                  <a:pt x="264" y="582"/>
                  <a:pt x="274" y="580"/>
                  <a:pt x="274" y="580"/>
                </a:cubicBezTo>
                <a:cubicBezTo>
                  <a:pt x="274" y="579"/>
                  <a:pt x="277" y="578"/>
                  <a:pt x="278" y="578"/>
                </a:cubicBezTo>
                <a:cubicBezTo>
                  <a:pt x="278" y="578"/>
                  <a:pt x="278" y="578"/>
                  <a:pt x="278" y="577"/>
                </a:cubicBezTo>
                <a:cubicBezTo>
                  <a:pt x="278" y="577"/>
                  <a:pt x="278" y="577"/>
                  <a:pt x="278" y="576"/>
                </a:cubicBezTo>
                <a:cubicBezTo>
                  <a:pt x="277" y="576"/>
                  <a:pt x="278" y="576"/>
                  <a:pt x="278" y="576"/>
                </a:cubicBezTo>
                <a:cubicBezTo>
                  <a:pt x="278" y="576"/>
                  <a:pt x="280" y="575"/>
                  <a:pt x="280" y="575"/>
                </a:cubicBezTo>
                <a:cubicBezTo>
                  <a:pt x="281" y="575"/>
                  <a:pt x="281" y="574"/>
                  <a:pt x="281" y="574"/>
                </a:cubicBezTo>
                <a:cubicBezTo>
                  <a:pt x="281" y="574"/>
                  <a:pt x="283" y="574"/>
                  <a:pt x="283" y="574"/>
                </a:cubicBezTo>
                <a:cubicBezTo>
                  <a:pt x="283" y="574"/>
                  <a:pt x="284" y="574"/>
                  <a:pt x="284" y="574"/>
                </a:cubicBezTo>
                <a:cubicBezTo>
                  <a:pt x="287" y="574"/>
                  <a:pt x="287" y="574"/>
                  <a:pt x="287" y="574"/>
                </a:cubicBezTo>
                <a:cubicBezTo>
                  <a:pt x="287" y="574"/>
                  <a:pt x="289" y="576"/>
                  <a:pt x="290" y="576"/>
                </a:cubicBezTo>
                <a:cubicBezTo>
                  <a:pt x="290" y="576"/>
                  <a:pt x="291" y="576"/>
                  <a:pt x="291" y="576"/>
                </a:cubicBezTo>
                <a:cubicBezTo>
                  <a:pt x="291" y="576"/>
                  <a:pt x="292" y="575"/>
                  <a:pt x="292" y="575"/>
                </a:cubicBezTo>
                <a:cubicBezTo>
                  <a:pt x="292" y="575"/>
                  <a:pt x="293" y="575"/>
                  <a:pt x="294" y="575"/>
                </a:cubicBezTo>
                <a:cubicBezTo>
                  <a:pt x="295" y="575"/>
                  <a:pt x="296" y="576"/>
                  <a:pt x="296" y="576"/>
                </a:cubicBezTo>
                <a:cubicBezTo>
                  <a:pt x="296" y="577"/>
                  <a:pt x="296" y="578"/>
                  <a:pt x="296" y="578"/>
                </a:cubicBezTo>
                <a:cubicBezTo>
                  <a:pt x="296" y="578"/>
                  <a:pt x="296" y="579"/>
                  <a:pt x="296" y="579"/>
                </a:cubicBezTo>
                <a:cubicBezTo>
                  <a:pt x="296" y="580"/>
                  <a:pt x="296" y="581"/>
                  <a:pt x="296" y="581"/>
                </a:cubicBezTo>
                <a:cubicBezTo>
                  <a:pt x="296" y="581"/>
                  <a:pt x="297" y="582"/>
                  <a:pt x="298" y="582"/>
                </a:cubicBezTo>
                <a:cubicBezTo>
                  <a:pt x="299" y="583"/>
                  <a:pt x="298" y="584"/>
                  <a:pt x="298" y="584"/>
                </a:cubicBezTo>
                <a:cubicBezTo>
                  <a:pt x="298" y="584"/>
                  <a:pt x="296" y="586"/>
                  <a:pt x="296" y="586"/>
                </a:cubicBezTo>
                <a:cubicBezTo>
                  <a:pt x="296" y="586"/>
                  <a:pt x="296" y="587"/>
                  <a:pt x="297" y="588"/>
                </a:cubicBezTo>
                <a:cubicBezTo>
                  <a:pt x="298" y="588"/>
                  <a:pt x="298" y="588"/>
                  <a:pt x="298" y="588"/>
                </a:cubicBezTo>
                <a:cubicBezTo>
                  <a:pt x="298" y="588"/>
                  <a:pt x="300" y="588"/>
                  <a:pt x="300" y="588"/>
                </a:cubicBezTo>
                <a:cubicBezTo>
                  <a:pt x="300" y="589"/>
                  <a:pt x="301" y="588"/>
                  <a:pt x="302" y="588"/>
                </a:cubicBezTo>
                <a:cubicBezTo>
                  <a:pt x="302" y="588"/>
                  <a:pt x="303" y="588"/>
                  <a:pt x="303" y="588"/>
                </a:cubicBezTo>
                <a:cubicBezTo>
                  <a:pt x="304" y="587"/>
                  <a:pt x="303" y="586"/>
                  <a:pt x="303" y="586"/>
                </a:cubicBezTo>
                <a:cubicBezTo>
                  <a:pt x="304" y="585"/>
                  <a:pt x="304" y="586"/>
                  <a:pt x="305" y="586"/>
                </a:cubicBezTo>
                <a:cubicBezTo>
                  <a:pt x="306" y="587"/>
                  <a:pt x="305" y="588"/>
                  <a:pt x="305" y="588"/>
                </a:cubicBezTo>
                <a:cubicBezTo>
                  <a:pt x="305" y="589"/>
                  <a:pt x="305" y="590"/>
                  <a:pt x="306" y="590"/>
                </a:cubicBezTo>
                <a:cubicBezTo>
                  <a:pt x="306" y="590"/>
                  <a:pt x="307" y="590"/>
                  <a:pt x="307" y="589"/>
                </a:cubicBezTo>
                <a:cubicBezTo>
                  <a:pt x="307" y="589"/>
                  <a:pt x="307" y="589"/>
                  <a:pt x="308" y="589"/>
                </a:cubicBezTo>
                <a:cubicBezTo>
                  <a:pt x="308" y="588"/>
                  <a:pt x="309" y="589"/>
                  <a:pt x="309" y="589"/>
                </a:cubicBezTo>
                <a:cubicBezTo>
                  <a:pt x="310" y="589"/>
                  <a:pt x="310" y="589"/>
                  <a:pt x="310" y="589"/>
                </a:cubicBezTo>
                <a:cubicBezTo>
                  <a:pt x="312" y="590"/>
                  <a:pt x="312" y="590"/>
                  <a:pt x="312" y="590"/>
                </a:cubicBezTo>
                <a:cubicBezTo>
                  <a:pt x="312" y="590"/>
                  <a:pt x="313" y="590"/>
                  <a:pt x="314" y="589"/>
                </a:cubicBezTo>
                <a:cubicBezTo>
                  <a:pt x="315" y="588"/>
                  <a:pt x="315" y="590"/>
                  <a:pt x="315" y="590"/>
                </a:cubicBezTo>
                <a:cubicBezTo>
                  <a:pt x="315" y="590"/>
                  <a:pt x="315" y="591"/>
                  <a:pt x="314" y="591"/>
                </a:cubicBezTo>
                <a:cubicBezTo>
                  <a:pt x="313" y="592"/>
                  <a:pt x="314" y="592"/>
                  <a:pt x="313" y="592"/>
                </a:cubicBezTo>
                <a:cubicBezTo>
                  <a:pt x="313" y="592"/>
                  <a:pt x="312" y="592"/>
                  <a:pt x="312" y="593"/>
                </a:cubicBezTo>
                <a:cubicBezTo>
                  <a:pt x="312" y="593"/>
                  <a:pt x="312" y="594"/>
                  <a:pt x="312" y="595"/>
                </a:cubicBezTo>
                <a:cubicBezTo>
                  <a:pt x="312" y="595"/>
                  <a:pt x="314" y="596"/>
                  <a:pt x="314" y="596"/>
                </a:cubicBezTo>
                <a:cubicBezTo>
                  <a:pt x="314" y="595"/>
                  <a:pt x="314" y="595"/>
                  <a:pt x="314" y="595"/>
                </a:cubicBezTo>
                <a:cubicBezTo>
                  <a:pt x="314" y="595"/>
                  <a:pt x="315" y="594"/>
                  <a:pt x="315" y="594"/>
                </a:cubicBezTo>
                <a:cubicBezTo>
                  <a:pt x="315" y="593"/>
                  <a:pt x="317" y="594"/>
                  <a:pt x="317" y="594"/>
                </a:cubicBezTo>
                <a:cubicBezTo>
                  <a:pt x="318" y="595"/>
                  <a:pt x="319" y="596"/>
                  <a:pt x="319" y="596"/>
                </a:cubicBezTo>
                <a:cubicBezTo>
                  <a:pt x="320" y="596"/>
                  <a:pt x="320" y="595"/>
                  <a:pt x="320" y="594"/>
                </a:cubicBezTo>
                <a:cubicBezTo>
                  <a:pt x="320" y="594"/>
                  <a:pt x="320" y="594"/>
                  <a:pt x="320" y="594"/>
                </a:cubicBezTo>
                <a:cubicBezTo>
                  <a:pt x="321" y="593"/>
                  <a:pt x="321" y="594"/>
                  <a:pt x="322" y="593"/>
                </a:cubicBezTo>
                <a:cubicBezTo>
                  <a:pt x="322" y="593"/>
                  <a:pt x="322" y="592"/>
                  <a:pt x="322" y="592"/>
                </a:cubicBezTo>
                <a:cubicBezTo>
                  <a:pt x="322" y="592"/>
                  <a:pt x="322" y="592"/>
                  <a:pt x="323" y="592"/>
                </a:cubicBezTo>
                <a:cubicBezTo>
                  <a:pt x="324" y="593"/>
                  <a:pt x="324" y="592"/>
                  <a:pt x="324" y="592"/>
                </a:cubicBezTo>
                <a:cubicBezTo>
                  <a:pt x="324" y="592"/>
                  <a:pt x="326" y="592"/>
                  <a:pt x="326" y="591"/>
                </a:cubicBezTo>
                <a:cubicBezTo>
                  <a:pt x="326" y="591"/>
                  <a:pt x="326" y="590"/>
                  <a:pt x="326" y="590"/>
                </a:cubicBezTo>
                <a:cubicBezTo>
                  <a:pt x="327" y="588"/>
                  <a:pt x="327" y="588"/>
                  <a:pt x="327" y="588"/>
                </a:cubicBezTo>
                <a:cubicBezTo>
                  <a:pt x="327" y="588"/>
                  <a:pt x="327" y="588"/>
                  <a:pt x="328" y="588"/>
                </a:cubicBezTo>
                <a:cubicBezTo>
                  <a:pt x="329" y="588"/>
                  <a:pt x="329" y="588"/>
                  <a:pt x="330" y="588"/>
                </a:cubicBezTo>
                <a:cubicBezTo>
                  <a:pt x="330" y="588"/>
                  <a:pt x="332" y="587"/>
                  <a:pt x="332" y="587"/>
                </a:cubicBezTo>
                <a:cubicBezTo>
                  <a:pt x="332" y="587"/>
                  <a:pt x="332" y="586"/>
                  <a:pt x="332" y="586"/>
                </a:cubicBezTo>
                <a:cubicBezTo>
                  <a:pt x="333" y="586"/>
                  <a:pt x="334" y="586"/>
                  <a:pt x="335" y="586"/>
                </a:cubicBezTo>
                <a:cubicBezTo>
                  <a:pt x="335" y="586"/>
                  <a:pt x="335" y="585"/>
                  <a:pt x="335" y="585"/>
                </a:cubicBezTo>
                <a:cubicBezTo>
                  <a:pt x="335" y="585"/>
                  <a:pt x="336" y="585"/>
                  <a:pt x="336" y="585"/>
                </a:cubicBezTo>
                <a:cubicBezTo>
                  <a:pt x="336" y="585"/>
                  <a:pt x="336" y="586"/>
                  <a:pt x="336" y="586"/>
                </a:cubicBezTo>
                <a:cubicBezTo>
                  <a:pt x="336" y="586"/>
                  <a:pt x="336" y="587"/>
                  <a:pt x="336" y="587"/>
                </a:cubicBezTo>
                <a:cubicBezTo>
                  <a:pt x="336" y="587"/>
                  <a:pt x="335" y="588"/>
                  <a:pt x="335" y="588"/>
                </a:cubicBezTo>
                <a:cubicBezTo>
                  <a:pt x="333" y="588"/>
                  <a:pt x="333" y="588"/>
                  <a:pt x="333" y="588"/>
                </a:cubicBezTo>
                <a:cubicBezTo>
                  <a:pt x="333" y="589"/>
                  <a:pt x="333" y="589"/>
                  <a:pt x="333" y="589"/>
                </a:cubicBezTo>
                <a:cubicBezTo>
                  <a:pt x="343" y="598"/>
                  <a:pt x="343" y="598"/>
                  <a:pt x="343" y="598"/>
                </a:cubicBezTo>
                <a:cubicBezTo>
                  <a:pt x="358" y="626"/>
                  <a:pt x="358" y="626"/>
                  <a:pt x="358" y="626"/>
                </a:cubicBezTo>
                <a:cubicBezTo>
                  <a:pt x="358" y="624"/>
                  <a:pt x="358" y="624"/>
                  <a:pt x="358" y="624"/>
                </a:cubicBezTo>
                <a:cubicBezTo>
                  <a:pt x="360" y="624"/>
                  <a:pt x="360" y="624"/>
                  <a:pt x="360" y="624"/>
                </a:cubicBezTo>
                <a:cubicBezTo>
                  <a:pt x="360" y="624"/>
                  <a:pt x="361" y="623"/>
                  <a:pt x="361" y="623"/>
                </a:cubicBezTo>
                <a:cubicBezTo>
                  <a:pt x="361" y="622"/>
                  <a:pt x="361" y="622"/>
                  <a:pt x="360" y="622"/>
                </a:cubicBezTo>
                <a:cubicBezTo>
                  <a:pt x="360" y="621"/>
                  <a:pt x="361" y="621"/>
                  <a:pt x="361" y="621"/>
                </a:cubicBezTo>
                <a:cubicBezTo>
                  <a:pt x="361" y="621"/>
                  <a:pt x="363" y="620"/>
                  <a:pt x="363" y="620"/>
                </a:cubicBezTo>
                <a:cubicBezTo>
                  <a:pt x="364" y="621"/>
                  <a:pt x="365" y="621"/>
                  <a:pt x="365" y="621"/>
                </a:cubicBezTo>
                <a:cubicBezTo>
                  <a:pt x="365" y="621"/>
                  <a:pt x="365" y="622"/>
                  <a:pt x="365" y="623"/>
                </a:cubicBezTo>
                <a:cubicBezTo>
                  <a:pt x="365" y="623"/>
                  <a:pt x="365" y="623"/>
                  <a:pt x="365" y="623"/>
                </a:cubicBezTo>
                <a:cubicBezTo>
                  <a:pt x="365" y="624"/>
                  <a:pt x="367" y="624"/>
                  <a:pt x="367" y="624"/>
                </a:cubicBezTo>
                <a:cubicBezTo>
                  <a:pt x="367" y="624"/>
                  <a:pt x="367" y="624"/>
                  <a:pt x="367" y="625"/>
                </a:cubicBezTo>
                <a:cubicBezTo>
                  <a:pt x="367" y="625"/>
                  <a:pt x="367" y="625"/>
                  <a:pt x="368" y="626"/>
                </a:cubicBezTo>
                <a:cubicBezTo>
                  <a:pt x="368" y="626"/>
                  <a:pt x="369" y="625"/>
                  <a:pt x="369" y="625"/>
                </a:cubicBezTo>
                <a:cubicBezTo>
                  <a:pt x="369" y="625"/>
                  <a:pt x="370" y="625"/>
                  <a:pt x="371" y="625"/>
                </a:cubicBezTo>
                <a:cubicBezTo>
                  <a:pt x="371" y="626"/>
                  <a:pt x="372" y="626"/>
                  <a:pt x="373" y="626"/>
                </a:cubicBezTo>
                <a:cubicBezTo>
                  <a:pt x="373" y="626"/>
                  <a:pt x="374" y="626"/>
                  <a:pt x="374" y="626"/>
                </a:cubicBezTo>
                <a:cubicBezTo>
                  <a:pt x="374" y="626"/>
                  <a:pt x="375" y="626"/>
                  <a:pt x="375" y="625"/>
                </a:cubicBezTo>
                <a:cubicBezTo>
                  <a:pt x="375" y="625"/>
                  <a:pt x="376" y="624"/>
                  <a:pt x="376" y="624"/>
                </a:cubicBezTo>
                <a:cubicBezTo>
                  <a:pt x="376" y="624"/>
                  <a:pt x="376" y="624"/>
                  <a:pt x="376" y="624"/>
                </a:cubicBezTo>
                <a:cubicBezTo>
                  <a:pt x="376" y="624"/>
                  <a:pt x="376" y="624"/>
                  <a:pt x="376" y="624"/>
                </a:cubicBezTo>
                <a:cubicBezTo>
                  <a:pt x="376" y="624"/>
                  <a:pt x="376" y="625"/>
                  <a:pt x="376" y="625"/>
                </a:cubicBezTo>
                <a:cubicBezTo>
                  <a:pt x="376" y="625"/>
                  <a:pt x="378" y="625"/>
                  <a:pt x="378" y="624"/>
                </a:cubicBezTo>
                <a:cubicBezTo>
                  <a:pt x="378" y="624"/>
                  <a:pt x="378" y="623"/>
                  <a:pt x="378" y="623"/>
                </a:cubicBezTo>
                <a:cubicBezTo>
                  <a:pt x="380" y="623"/>
                  <a:pt x="380" y="623"/>
                  <a:pt x="380" y="623"/>
                </a:cubicBezTo>
                <a:cubicBezTo>
                  <a:pt x="381" y="624"/>
                  <a:pt x="381" y="624"/>
                  <a:pt x="381" y="624"/>
                </a:cubicBezTo>
                <a:cubicBezTo>
                  <a:pt x="381" y="624"/>
                  <a:pt x="383" y="624"/>
                  <a:pt x="383" y="625"/>
                </a:cubicBezTo>
                <a:cubicBezTo>
                  <a:pt x="383" y="625"/>
                  <a:pt x="384" y="626"/>
                  <a:pt x="384" y="626"/>
                </a:cubicBezTo>
                <a:cubicBezTo>
                  <a:pt x="384" y="627"/>
                  <a:pt x="385" y="628"/>
                  <a:pt x="385" y="628"/>
                </a:cubicBezTo>
                <a:cubicBezTo>
                  <a:pt x="385" y="628"/>
                  <a:pt x="386" y="630"/>
                  <a:pt x="386" y="630"/>
                </a:cubicBezTo>
                <a:cubicBezTo>
                  <a:pt x="386" y="630"/>
                  <a:pt x="386" y="632"/>
                  <a:pt x="386" y="632"/>
                </a:cubicBezTo>
                <a:cubicBezTo>
                  <a:pt x="386" y="632"/>
                  <a:pt x="388" y="631"/>
                  <a:pt x="389" y="631"/>
                </a:cubicBezTo>
                <a:cubicBezTo>
                  <a:pt x="389" y="631"/>
                  <a:pt x="390" y="632"/>
                  <a:pt x="390" y="632"/>
                </a:cubicBezTo>
                <a:cubicBezTo>
                  <a:pt x="390" y="632"/>
                  <a:pt x="392" y="633"/>
                  <a:pt x="392" y="633"/>
                </a:cubicBezTo>
                <a:cubicBezTo>
                  <a:pt x="392" y="633"/>
                  <a:pt x="392" y="634"/>
                  <a:pt x="392" y="635"/>
                </a:cubicBezTo>
                <a:cubicBezTo>
                  <a:pt x="392" y="635"/>
                  <a:pt x="392" y="636"/>
                  <a:pt x="392" y="636"/>
                </a:cubicBezTo>
                <a:cubicBezTo>
                  <a:pt x="392" y="636"/>
                  <a:pt x="392" y="637"/>
                  <a:pt x="393" y="637"/>
                </a:cubicBezTo>
                <a:cubicBezTo>
                  <a:pt x="393" y="638"/>
                  <a:pt x="394" y="638"/>
                  <a:pt x="394" y="638"/>
                </a:cubicBezTo>
                <a:cubicBezTo>
                  <a:pt x="394" y="638"/>
                  <a:pt x="395" y="638"/>
                  <a:pt x="396" y="638"/>
                </a:cubicBezTo>
                <a:cubicBezTo>
                  <a:pt x="397" y="639"/>
                  <a:pt x="397" y="639"/>
                  <a:pt x="398" y="639"/>
                </a:cubicBezTo>
                <a:cubicBezTo>
                  <a:pt x="399" y="639"/>
                  <a:pt x="399" y="639"/>
                  <a:pt x="400" y="639"/>
                </a:cubicBezTo>
                <a:cubicBezTo>
                  <a:pt x="400" y="639"/>
                  <a:pt x="400" y="638"/>
                  <a:pt x="400" y="638"/>
                </a:cubicBezTo>
                <a:cubicBezTo>
                  <a:pt x="401" y="637"/>
                  <a:pt x="402" y="636"/>
                  <a:pt x="402" y="636"/>
                </a:cubicBezTo>
                <a:cubicBezTo>
                  <a:pt x="402" y="636"/>
                  <a:pt x="403" y="636"/>
                  <a:pt x="403" y="636"/>
                </a:cubicBezTo>
                <a:cubicBezTo>
                  <a:pt x="403" y="636"/>
                  <a:pt x="402" y="637"/>
                  <a:pt x="402" y="638"/>
                </a:cubicBezTo>
                <a:cubicBezTo>
                  <a:pt x="402" y="638"/>
                  <a:pt x="403" y="638"/>
                  <a:pt x="403" y="639"/>
                </a:cubicBezTo>
                <a:cubicBezTo>
                  <a:pt x="403" y="639"/>
                  <a:pt x="404" y="640"/>
                  <a:pt x="404" y="640"/>
                </a:cubicBezTo>
                <a:cubicBezTo>
                  <a:pt x="404" y="640"/>
                  <a:pt x="405" y="641"/>
                  <a:pt x="405" y="641"/>
                </a:cubicBezTo>
                <a:cubicBezTo>
                  <a:pt x="405" y="641"/>
                  <a:pt x="406" y="642"/>
                  <a:pt x="406" y="642"/>
                </a:cubicBezTo>
                <a:cubicBezTo>
                  <a:pt x="407" y="643"/>
                  <a:pt x="407" y="643"/>
                  <a:pt x="407" y="643"/>
                </a:cubicBezTo>
                <a:cubicBezTo>
                  <a:pt x="410" y="643"/>
                  <a:pt x="410" y="643"/>
                  <a:pt x="410" y="643"/>
                </a:cubicBezTo>
                <a:cubicBezTo>
                  <a:pt x="411" y="642"/>
                  <a:pt x="411" y="642"/>
                  <a:pt x="411" y="642"/>
                </a:cubicBezTo>
                <a:cubicBezTo>
                  <a:pt x="412" y="642"/>
                  <a:pt x="412" y="642"/>
                  <a:pt x="412" y="642"/>
                </a:cubicBezTo>
                <a:cubicBezTo>
                  <a:pt x="413" y="640"/>
                  <a:pt x="413" y="640"/>
                  <a:pt x="413" y="640"/>
                </a:cubicBezTo>
                <a:cubicBezTo>
                  <a:pt x="413" y="640"/>
                  <a:pt x="415" y="640"/>
                  <a:pt x="415" y="640"/>
                </a:cubicBezTo>
                <a:cubicBezTo>
                  <a:pt x="415" y="640"/>
                  <a:pt x="417" y="640"/>
                  <a:pt x="417" y="640"/>
                </a:cubicBezTo>
                <a:cubicBezTo>
                  <a:pt x="418" y="639"/>
                  <a:pt x="418" y="639"/>
                  <a:pt x="418" y="639"/>
                </a:cubicBezTo>
                <a:cubicBezTo>
                  <a:pt x="418" y="639"/>
                  <a:pt x="418" y="639"/>
                  <a:pt x="418" y="639"/>
                </a:cubicBezTo>
                <a:cubicBezTo>
                  <a:pt x="419" y="639"/>
                  <a:pt x="419" y="639"/>
                  <a:pt x="419" y="639"/>
                </a:cubicBezTo>
                <a:cubicBezTo>
                  <a:pt x="419" y="639"/>
                  <a:pt x="420" y="638"/>
                  <a:pt x="420" y="638"/>
                </a:cubicBezTo>
                <a:cubicBezTo>
                  <a:pt x="420" y="638"/>
                  <a:pt x="421" y="638"/>
                  <a:pt x="421" y="638"/>
                </a:cubicBezTo>
                <a:cubicBezTo>
                  <a:pt x="422" y="638"/>
                  <a:pt x="422" y="638"/>
                  <a:pt x="423" y="638"/>
                </a:cubicBezTo>
                <a:cubicBezTo>
                  <a:pt x="423" y="638"/>
                  <a:pt x="423" y="637"/>
                  <a:pt x="423" y="637"/>
                </a:cubicBezTo>
                <a:cubicBezTo>
                  <a:pt x="423" y="637"/>
                  <a:pt x="423" y="636"/>
                  <a:pt x="423" y="636"/>
                </a:cubicBezTo>
                <a:cubicBezTo>
                  <a:pt x="422" y="636"/>
                  <a:pt x="423" y="635"/>
                  <a:pt x="423" y="635"/>
                </a:cubicBezTo>
                <a:cubicBezTo>
                  <a:pt x="423" y="635"/>
                  <a:pt x="423" y="635"/>
                  <a:pt x="423" y="635"/>
                </a:cubicBezTo>
                <a:cubicBezTo>
                  <a:pt x="423" y="635"/>
                  <a:pt x="425" y="634"/>
                  <a:pt x="425" y="634"/>
                </a:cubicBezTo>
                <a:cubicBezTo>
                  <a:pt x="425" y="634"/>
                  <a:pt x="427" y="633"/>
                  <a:pt x="427" y="633"/>
                </a:cubicBezTo>
                <a:cubicBezTo>
                  <a:pt x="427" y="632"/>
                  <a:pt x="428" y="632"/>
                  <a:pt x="428" y="632"/>
                </a:cubicBezTo>
                <a:cubicBezTo>
                  <a:pt x="430" y="631"/>
                  <a:pt x="430" y="631"/>
                  <a:pt x="430" y="631"/>
                </a:cubicBezTo>
                <a:cubicBezTo>
                  <a:pt x="430" y="631"/>
                  <a:pt x="430" y="631"/>
                  <a:pt x="430" y="631"/>
                </a:cubicBezTo>
                <a:cubicBezTo>
                  <a:pt x="432" y="629"/>
                  <a:pt x="432" y="629"/>
                  <a:pt x="432" y="629"/>
                </a:cubicBezTo>
                <a:cubicBezTo>
                  <a:pt x="435" y="629"/>
                  <a:pt x="435" y="629"/>
                  <a:pt x="435" y="629"/>
                </a:cubicBezTo>
                <a:cubicBezTo>
                  <a:pt x="437" y="626"/>
                  <a:pt x="437" y="626"/>
                  <a:pt x="437" y="626"/>
                </a:cubicBezTo>
                <a:cubicBezTo>
                  <a:pt x="440" y="626"/>
                  <a:pt x="440" y="626"/>
                  <a:pt x="440" y="626"/>
                </a:cubicBezTo>
                <a:cubicBezTo>
                  <a:pt x="441" y="625"/>
                  <a:pt x="441" y="625"/>
                  <a:pt x="441" y="625"/>
                </a:cubicBezTo>
                <a:cubicBezTo>
                  <a:pt x="442" y="626"/>
                  <a:pt x="442" y="626"/>
                  <a:pt x="442" y="626"/>
                </a:cubicBezTo>
                <a:cubicBezTo>
                  <a:pt x="443" y="626"/>
                  <a:pt x="443" y="626"/>
                  <a:pt x="443" y="626"/>
                </a:cubicBezTo>
                <a:cubicBezTo>
                  <a:pt x="444" y="625"/>
                  <a:pt x="444" y="625"/>
                  <a:pt x="444" y="625"/>
                </a:cubicBezTo>
                <a:cubicBezTo>
                  <a:pt x="446" y="626"/>
                  <a:pt x="446" y="626"/>
                  <a:pt x="446" y="626"/>
                </a:cubicBezTo>
                <a:cubicBezTo>
                  <a:pt x="446" y="628"/>
                  <a:pt x="446" y="628"/>
                  <a:pt x="446" y="628"/>
                </a:cubicBezTo>
                <a:cubicBezTo>
                  <a:pt x="454" y="628"/>
                  <a:pt x="454" y="628"/>
                  <a:pt x="454" y="628"/>
                </a:cubicBezTo>
                <a:cubicBezTo>
                  <a:pt x="454" y="628"/>
                  <a:pt x="454" y="630"/>
                  <a:pt x="454" y="630"/>
                </a:cubicBezTo>
                <a:cubicBezTo>
                  <a:pt x="454" y="630"/>
                  <a:pt x="455" y="632"/>
                  <a:pt x="455" y="632"/>
                </a:cubicBezTo>
                <a:cubicBezTo>
                  <a:pt x="455" y="632"/>
                  <a:pt x="456" y="633"/>
                  <a:pt x="456" y="633"/>
                </a:cubicBezTo>
                <a:cubicBezTo>
                  <a:pt x="456" y="633"/>
                  <a:pt x="458" y="633"/>
                  <a:pt x="459" y="634"/>
                </a:cubicBezTo>
                <a:cubicBezTo>
                  <a:pt x="459" y="634"/>
                  <a:pt x="460" y="634"/>
                  <a:pt x="460" y="634"/>
                </a:cubicBezTo>
                <a:cubicBezTo>
                  <a:pt x="460" y="635"/>
                  <a:pt x="462" y="635"/>
                  <a:pt x="462" y="635"/>
                </a:cubicBezTo>
                <a:cubicBezTo>
                  <a:pt x="465" y="633"/>
                  <a:pt x="465" y="633"/>
                  <a:pt x="465" y="633"/>
                </a:cubicBezTo>
                <a:cubicBezTo>
                  <a:pt x="468" y="635"/>
                  <a:pt x="468" y="635"/>
                  <a:pt x="468" y="635"/>
                </a:cubicBezTo>
                <a:cubicBezTo>
                  <a:pt x="473" y="635"/>
                  <a:pt x="473" y="635"/>
                  <a:pt x="473" y="635"/>
                </a:cubicBezTo>
                <a:cubicBezTo>
                  <a:pt x="474" y="636"/>
                  <a:pt x="474" y="636"/>
                  <a:pt x="474" y="636"/>
                </a:cubicBezTo>
                <a:cubicBezTo>
                  <a:pt x="476" y="636"/>
                  <a:pt x="476" y="636"/>
                  <a:pt x="476" y="636"/>
                </a:cubicBezTo>
                <a:cubicBezTo>
                  <a:pt x="478" y="634"/>
                  <a:pt x="478" y="634"/>
                  <a:pt x="478" y="634"/>
                </a:cubicBezTo>
                <a:cubicBezTo>
                  <a:pt x="478" y="635"/>
                  <a:pt x="478" y="635"/>
                  <a:pt x="478" y="635"/>
                </a:cubicBezTo>
                <a:cubicBezTo>
                  <a:pt x="479" y="635"/>
                  <a:pt x="479" y="635"/>
                  <a:pt x="479" y="635"/>
                </a:cubicBezTo>
                <a:cubicBezTo>
                  <a:pt x="480" y="633"/>
                  <a:pt x="480" y="633"/>
                  <a:pt x="480" y="633"/>
                </a:cubicBezTo>
                <a:cubicBezTo>
                  <a:pt x="481" y="631"/>
                  <a:pt x="481" y="631"/>
                  <a:pt x="481" y="631"/>
                </a:cubicBezTo>
                <a:cubicBezTo>
                  <a:pt x="481" y="629"/>
                  <a:pt x="481" y="629"/>
                  <a:pt x="481" y="629"/>
                </a:cubicBezTo>
                <a:cubicBezTo>
                  <a:pt x="480" y="627"/>
                  <a:pt x="480" y="627"/>
                  <a:pt x="480" y="627"/>
                </a:cubicBezTo>
                <a:cubicBezTo>
                  <a:pt x="480" y="625"/>
                  <a:pt x="480" y="625"/>
                  <a:pt x="480" y="625"/>
                </a:cubicBezTo>
                <a:cubicBezTo>
                  <a:pt x="479" y="625"/>
                  <a:pt x="479" y="625"/>
                  <a:pt x="479" y="625"/>
                </a:cubicBezTo>
                <a:cubicBezTo>
                  <a:pt x="479" y="625"/>
                  <a:pt x="478" y="624"/>
                  <a:pt x="478" y="623"/>
                </a:cubicBezTo>
                <a:cubicBezTo>
                  <a:pt x="478" y="622"/>
                  <a:pt x="478" y="622"/>
                  <a:pt x="478" y="622"/>
                </a:cubicBezTo>
                <a:cubicBezTo>
                  <a:pt x="479" y="621"/>
                  <a:pt x="479" y="621"/>
                  <a:pt x="479" y="620"/>
                </a:cubicBezTo>
                <a:cubicBezTo>
                  <a:pt x="480" y="620"/>
                  <a:pt x="479" y="620"/>
                  <a:pt x="479" y="619"/>
                </a:cubicBezTo>
                <a:cubicBezTo>
                  <a:pt x="479" y="619"/>
                  <a:pt x="480" y="619"/>
                  <a:pt x="480" y="619"/>
                </a:cubicBezTo>
                <a:cubicBezTo>
                  <a:pt x="480" y="619"/>
                  <a:pt x="481" y="618"/>
                  <a:pt x="481" y="618"/>
                </a:cubicBezTo>
                <a:cubicBezTo>
                  <a:pt x="481" y="617"/>
                  <a:pt x="482" y="616"/>
                  <a:pt x="482" y="615"/>
                </a:cubicBezTo>
                <a:cubicBezTo>
                  <a:pt x="482" y="615"/>
                  <a:pt x="482" y="615"/>
                  <a:pt x="482" y="615"/>
                </a:cubicBezTo>
                <a:cubicBezTo>
                  <a:pt x="484" y="614"/>
                  <a:pt x="484" y="614"/>
                  <a:pt x="484" y="614"/>
                </a:cubicBezTo>
                <a:cubicBezTo>
                  <a:pt x="484" y="614"/>
                  <a:pt x="485" y="613"/>
                  <a:pt x="485" y="613"/>
                </a:cubicBezTo>
                <a:cubicBezTo>
                  <a:pt x="485" y="613"/>
                  <a:pt x="485" y="612"/>
                  <a:pt x="485" y="611"/>
                </a:cubicBezTo>
                <a:cubicBezTo>
                  <a:pt x="485" y="611"/>
                  <a:pt x="485" y="610"/>
                  <a:pt x="485" y="610"/>
                </a:cubicBezTo>
                <a:cubicBezTo>
                  <a:pt x="489" y="613"/>
                  <a:pt x="489" y="613"/>
                  <a:pt x="489" y="613"/>
                </a:cubicBezTo>
                <a:cubicBezTo>
                  <a:pt x="492" y="613"/>
                  <a:pt x="492" y="613"/>
                  <a:pt x="492" y="613"/>
                </a:cubicBezTo>
                <a:cubicBezTo>
                  <a:pt x="492" y="615"/>
                  <a:pt x="492" y="615"/>
                  <a:pt x="492" y="615"/>
                </a:cubicBezTo>
                <a:cubicBezTo>
                  <a:pt x="497" y="615"/>
                  <a:pt x="497" y="615"/>
                  <a:pt x="497" y="615"/>
                </a:cubicBezTo>
                <a:cubicBezTo>
                  <a:pt x="500" y="618"/>
                  <a:pt x="500" y="618"/>
                  <a:pt x="500" y="618"/>
                </a:cubicBezTo>
                <a:cubicBezTo>
                  <a:pt x="500" y="618"/>
                  <a:pt x="502" y="618"/>
                  <a:pt x="503" y="618"/>
                </a:cubicBezTo>
                <a:cubicBezTo>
                  <a:pt x="503" y="618"/>
                  <a:pt x="504" y="618"/>
                  <a:pt x="504" y="618"/>
                </a:cubicBezTo>
                <a:cubicBezTo>
                  <a:pt x="504" y="618"/>
                  <a:pt x="506" y="619"/>
                  <a:pt x="506" y="619"/>
                </a:cubicBezTo>
                <a:cubicBezTo>
                  <a:pt x="507" y="619"/>
                  <a:pt x="507" y="620"/>
                  <a:pt x="508" y="620"/>
                </a:cubicBezTo>
                <a:cubicBezTo>
                  <a:pt x="508" y="621"/>
                  <a:pt x="508" y="622"/>
                  <a:pt x="508" y="622"/>
                </a:cubicBezTo>
                <a:cubicBezTo>
                  <a:pt x="508" y="622"/>
                  <a:pt x="508" y="626"/>
                  <a:pt x="508" y="626"/>
                </a:cubicBezTo>
                <a:cubicBezTo>
                  <a:pt x="509" y="627"/>
                  <a:pt x="509" y="627"/>
                  <a:pt x="509" y="627"/>
                </a:cubicBezTo>
                <a:cubicBezTo>
                  <a:pt x="509" y="627"/>
                  <a:pt x="510" y="628"/>
                  <a:pt x="510" y="628"/>
                </a:cubicBezTo>
                <a:cubicBezTo>
                  <a:pt x="510" y="629"/>
                  <a:pt x="512" y="630"/>
                  <a:pt x="512" y="630"/>
                </a:cubicBezTo>
                <a:cubicBezTo>
                  <a:pt x="513" y="631"/>
                  <a:pt x="513" y="631"/>
                  <a:pt x="513" y="631"/>
                </a:cubicBezTo>
                <a:cubicBezTo>
                  <a:pt x="514" y="631"/>
                  <a:pt x="514" y="631"/>
                  <a:pt x="514" y="631"/>
                </a:cubicBezTo>
                <a:cubicBezTo>
                  <a:pt x="515" y="632"/>
                  <a:pt x="515" y="632"/>
                  <a:pt x="515" y="632"/>
                </a:cubicBezTo>
                <a:cubicBezTo>
                  <a:pt x="515" y="632"/>
                  <a:pt x="520" y="632"/>
                  <a:pt x="520" y="632"/>
                </a:cubicBezTo>
                <a:cubicBezTo>
                  <a:pt x="520" y="632"/>
                  <a:pt x="521" y="633"/>
                  <a:pt x="521" y="633"/>
                </a:cubicBezTo>
                <a:cubicBezTo>
                  <a:pt x="523" y="630"/>
                  <a:pt x="523" y="630"/>
                  <a:pt x="523" y="630"/>
                </a:cubicBezTo>
                <a:cubicBezTo>
                  <a:pt x="524" y="630"/>
                  <a:pt x="524" y="630"/>
                  <a:pt x="524" y="630"/>
                </a:cubicBezTo>
                <a:cubicBezTo>
                  <a:pt x="526" y="630"/>
                  <a:pt x="526" y="630"/>
                  <a:pt x="526" y="630"/>
                </a:cubicBezTo>
                <a:cubicBezTo>
                  <a:pt x="527" y="629"/>
                  <a:pt x="527" y="629"/>
                  <a:pt x="527" y="629"/>
                </a:cubicBezTo>
                <a:cubicBezTo>
                  <a:pt x="533" y="629"/>
                  <a:pt x="533" y="629"/>
                  <a:pt x="533" y="629"/>
                </a:cubicBezTo>
                <a:cubicBezTo>
                  <a:pt x="535" y="631"/>
                  <a:pt x="535" y="631"/>
                  <a:pt x="535" y="631"/>
                </a:cubicBezTo>
                <a:cubicBezTo>
                  <a:pt x="536" y="631"/>
                  <a:pt x="536" y="631"/>
                  <a:pt x="536" y="631"/>
                </a:cubicBezTo>
                <a:cubicBezTo>
                  <a:pt x="536" y="630"/>
                  <a:pt x="536" y="630"/>
                  <a:pt x="536" y="630"/>
                </a:cubicBezTo>
                <a:cubicBezTo>
                  <a:pt x="538" y="630"/>
                  <a:pt x="538" y="630"/>
                  <a:pt x="538" y="630"/>
                </a:cubicBezTo>
                <a:cubicBezTo>
                  <a:pt x="538" y="630"/>
                  <a:pt x="539" y="631"/>
                  <a:pt x="540" y="631"/>
                </a:cubicBezTo>
                <a:cubicBezTo>
                  <a:pt x="540" y="631"/>
                  <a:pt x="541" y="632"/>
                  <a:pt x="541" y="632"/>
                </a:cubicBezTo>
                <a:cubicBezTo>
                  <a:pt x="541" y="633"/>
                  <a:pt x="542" y="634"/>
                  <a:pt x="542" y="634"/>
                </a:cubicBezTo>
                <a:cubicBezTo>
                  <a:pt x="544" y="634"/>
                  <a:pt x="544" y="634"/>
                  <a:pt x="544" y="634"/>
                </a:cubicBezTo>
                <a:cubicBezTo>
                  <a:pt x="547" y="635"/>
                  <a:pt x="547" y="635"/>
                  <a:pt x="547" y="635"/>
                </a:cubicBezTo>
                <a:cubicBezTo>
                  <a:pt x="547" y="638"/>
                  <a:pt x="547" y="638"/>
                  <a:pt x="547" y="638"/>
                </a:cubicBezTo>
                <a:cubicBezTo>
                  <a:pt x="548" y="638"/>
                  <a:pt x="548" y="638"/>
                  <a:pt x="548" y="638"/>
                </a:cubicBezTo>
                <a:cubicBezTo>
                  <a:pt x="550" y="640"/>
                  <a:pt x="550" y="640"/>
                  <a:pt x="550" y="640"/>
                </a:cubicBezTo>
                <a:cubicBezTo>
                  <a:pt x="550" y="641"/>
                  <a:pt x="550" y="641"/>
                  <a:pt x="550" y="641"/>
                </a:cubicBezTo>
                <a:cubicBezTo>
                  <a:pt x="550" y="641"/>
                  <a:pt x="555" y="641"/>
                  <a:pt x="555" y="641"/>
                </a:cubicBezTo>
                <a:cubicBezTo>
                  <a:pt x="556" y="641"/>
                  <a:pt x="561" y="643"/>
                  <a:pt x="561" y="643"/>
                </a:cubicBezTo>
                <a:cubicBezTo>
                  <a:pt x="562" y="643"/>
                  <a:pt x="562" y="643"/>
                  <a:pt x="562" y="643"/>
                </a:cubicBezTo>
                <a:cubicBezTo>
                  <a:pt x="564" y="642"/>
                  <a:pt x="564" y="642"/>
                  <a:pt x="564" y="642"/>
                </a:cubicBezTo>
                <a:cubicBezTo>
                  <a:pt x="565" y="642"/>
                  <a:pt x="565" y="642"/>
                  <a:pt x="565" y="642"/>
                </a:cubicBezTo>
                <a:cubicBezTo>
                  <a:pt x="567" y="643"/>
                  <a:pt x="567" y="643"/>
                  <a:pt x="567" y="643"/>
                </a:cubicBezTo>
                <a:cubicBezTo>
                  <a:pt x="575" y="640"/>
                  <a:pt x="575" y="640"/>
                  <a:pt x="575" y="640"/>
                </a:cubicBezTo>
                <a:cubicBezTo>
                  <a:pt x="581" y="638"/>
                  <a:pt x="581" y="638"/>
                  <a:pt x="581" y="638"/>
                </a:cubicBezTo>
                <a:cubicBezTo>
                  <a:pt x="584" y="634"/>
                  <a:pt x="584" y="634"/>
                  <a:pt x="584" y="634"/>
                </a:cubicBezTo>
                <a:cubicBezTo>
                  <a:pt x="589" y="631"/>
                  <a:pt x="589" y="631"/>
                  <a:pt x="589" y="631"/>
                </a:cubicBezTo>
                <a:cubicBezTo>
                  <a:pt x="589" y="631"/>
                  <a:pt x="590" y="631"/>
                  <a:pt x="590" y="631"/>
                </a:cubicBezTo>
                <a:cubicBezTo>
                  <a:pt x="590" y="631"/>
                  <a:pt x="593" y="632"/>
                  <a:pt x="593" y="632"/>
                </a:cubicBezTo>
                <a:cubicBezTo>
                  <a:pt x="596" y="634"/>
                  <a:pt x="596" y="634"/>
                  <a:pt x="596" y="634"/>
                </a:cubicBezTo>
                <a:cubicBezTo>
                  <a:pt x="598" y="635"/>
                  <a:pt x="598" y="635"/>
                  <a:pt x="598" y="635"/>
                </a:cubicBezTo>
                <a:cubicBezTo>
                  <a:pt x="600" y="635"/>
                  <a:pt x="600" y="635"/>
                  <a:pt x="600" y="635"/>
                </a:cubicBezTo>
                <a:cubicBezTo>
                  <a:pt x="603" y="633"/>
                  <a:pt x="603" y="633"/>
                  <a:pt x="603" y="633"/>
                </a:cubicBezTo>
                <a:cubicBezTo>
                  <a:pt x="607" y="636"/>
                  <a:pt x="607" y="636"/>
                  <a:pt x="607" y="636"/>
                </a:cubicBezTo>
                <a:cubicBezTo>
                  <a:pt x="608" y="637"/>
                  <a:pt x="608" y="637"/>
                  <a:pt x="608" y="637"/>
                </a:cubicBezTo>
                <a:cubicBezTo>
                  <a:pt x="610" y="638"/>
                  <a:pt x="610" y="638"/>
                  <a:pt x="610" y="638"/>
                </a:cubicBezTo>
                <a:cubicBezTo>
                  <a:pt x="612" y="639"/>
                  <a:pt x="612" y="639"/>
                  <a:pt x="612" y="639"/>
                </a:cubicBezTo>
                <a:cubicBezTo>
                  <a:pt x="614" y="639"/>
                  <a:pt x="614" y="639"/>
                  <a:pt x="614" y="639"/>
                </a:cubicBezTo>
                <a:cubicBezTo>
                  <a:pt x="619" y="635"/>
                  <a:pt x="619" y="635"/>
                  <a:pt x="619" y="635"/>
                </a:cubicBezTo>
                <a:cubicBezTo>
                  <a:pt x="622" y="634"/>
                  <a:pt x="622" y="634"/>
                  <a:pt x="622" y="634"/>
                </a:cubicBezTo>
                <a:cubicBezTo>
                  <a:pt x="622" y="634"/>
                  <a:pt x="624" y="633"/>
                  <a:pt x="624" y="633"/>
                </a:cubicBezTo>
                <a:cubicBezTo>
                  <a:pt x="624" y="632"/>
                  <a:pt x="624" y="631"/>
                  <a:pt x="624" y="631"/>
                </a:cubicBezTo>
                <a:cubicBezTo>
                  <a:pt x="624" y="631"/>
                  <a:pt x="623" y="631"/>
                  <a:pt x="623" y="630"/>
                </a:cubicBezTo>
                <a:cubicBezTo>
                  <a:pt x="623" y="630"/>
                  <a:pt x="623" y="630"/>
                  <a:pt x="623" y="630"/>
                </a:cubicBezTo>
                <a:cubicBezTo>
                  <a:pt x="624" y="629"/>
                  <a:pt x="624" y="629"/>
                  <a:pt x="624" y="629"/>
                </a:cubicBezTo>
                <a:cubicBezTo>
                  <a:pt x="624" y="627"/>
                  <a:pt x="624" y="627"/>
                  <a:pt x="624" y="627"/>
                </a:cubicBezTo>
                <a:cubicBezTo>
                  <a:pt x="625" y="626"/>
                  <a:pt x="625" y="626"/>
                  <a:pt x="625" y="626"/>
                </a:cubicBezTo>
                <a:cubicBezTo>
                  <a:pt x="625" y="626"/>
                  <a:pt x="627" y="622"/>
                  <a:pt x="627" y="622"/>
                </a:cubicBezTo>
                <a:cubicBezTo>
                  <a:pt x="627" y="622"/>
                  <a:pt x="629" y="617"/>
                  <a:pt x="629" y="617"/>
                </a:cubicBezTo>
                <a:cubicBezTo>
                  <a:pt x="629" y="617"/>
                  <a:pt x="630" y="615"/>
                  <a:pt x="630" y="615"/>
                </a:cubicBezTo>
                <a:cubicBezTo>
                  <a:pt x="634" y="612"/>
                  <a:pt x="634" y="612"/>
                  <a:pt x="634" y="612"/>
                </a:cubicBezTo>
                <a:cubicBezTo>
                  <a:pt x="634" y="612"/>
                  <a:pt x="634" y="612"/>
                  <a:pt x="634" y="612"/>
                </a:cubicBezTo>
                <a:cubicBezTo>
                  <a:pt x="634" y="611"/>
                  <a:pt x="634" y="610"/>
                  <a:pt x="633" y="610"/>
                </a:cubicBezTo>
                <a:cubicBezTo>
                  <a:pt x="633" y="609"/>
                  <a:pt x="633" y="609"/>
                  <a:pt x="633" y="609"/>
                </a:cubicBezTo>
                <a:cubicBezTo>
                  <a:pt x="633" y="608"/>
                  <a:pt x="633" y="607"/>
                  <a:pt x="633" y="607"/>
                </a:cubicBezTo>
                <a:cubicBezTo>
                  <a:pt x="633" y="607"/>
                  <a:pt x="634" y="607"/>
                  <a:pt x="634" y="606"/>
                </a:cubicBezTo>
                <a:cubicBezTo>
                  <a:pt x="634" y="606"/>
                  <a:pt x="632" y="606"/>
                  <a:pt x="632" y="606"/>
                </a:cubicBezTo>
                <a:cubicBezTo>
                  <a:pt x="631" y="605"/>
                  <a:pt x="630" y="605"/>
                  <a:pt x="630" y="605"/>
                </a:cubicBezTo>
                <a:cubicBezTo>
                  <a:pt x="630" y="605"/>
                  <a:pt x="629" y="606"/>
                  <a:pt x="629" y="606"/>
                </a:cubicBezTo>
                <a:cubicBezTo>
                  <a:pt x="629" y="605"/>
                  <a:pt x="629" y="605"/>
                  <a:pt x="629" y="605"/>
                </a:cubicBezTo>
                <a:cubicBezTo>
                  <a:pt x="629" y="605"/>
                  <a:pt x="629" y="604"/>
                  <a:pt x="629" y="603"/>
                </a:cubicBezTo>
                <a:cubicBezTo>
                  <a:pt x="629" y="603"/>
                  <a:pt x="631" y="602"/>
                  <a:pt x="631" y="602"/>
                </a:cubicBezTo>
                <a:cubicBezTo>
                  <a:pt x="632" y="601"/>
                  <a:pt x="634" y="598"/>
                  <a:pt x="634" y="598"/>
                </a:cubicBezTo>
                <a:cubicBezTo>
                  <a:pt x="634" y="598"/>
                  <a:pt x="635" y="598"/>
                  <a:pt x="635" y="598"/>
                </a:cubicBezTo>
                <a:cubicBezTo>
                  <a:pt x="635" y="598"/>
                  <a:pt x="637" y="598"/>
                  <a:pt x="638" y="598"/>
                </a:cubicBezTo>
                <a:cubicBezTo>
                  <a:pt x="639" y="598"/>
                  <a:pt x="639" y="597"/>
                  <a:pt x="639" y="597"/>
                </a:cubicBezTo>
                <a:cubicBezTo>
                  <a:pt x="639" y="597"/>
                  <a:pt x="640" y="597"/>
                  <a:pt x="641" y="597"/>
                </a:cubicBezTo>
                <a:cubicBezTo>
                  <a:pt x="642" y="596"/>
                  <a:pt x="642" y="596"/>
                  <a:pt x="642" y="596"/>
                </a:cubicBezTo>
                <a:cubicBezTo>
                  <a:pt x="643" y="596"/>
                  <a:pt x="643" y="596"/>
                  <a:pt x="644" y="596"/>
                </a:cubicBezTo>
                <a:cubicBezTo>
                  <a:pt x="644" y="596"/>
                  <a:pt x="644" y="596"/>
                  <a:pt x="645" y="597"/>
                </a:cubicBezTo>
                <a:cubicBezTo>
                  <a:pt x="646" y="597"/>
                  <a:pt x="646" y="597"/>
                  <a:pt x="646" y="596"/>
                </a:cubicBezTo>
                <a:cubicBezTo>
                  <a:pt x="647" y="596"/>
                  <a:pt x="647" y="596"/>
                  <a:pt x="647" y="596"/>
                </a:cubicBezTo>
                <a:cubicBezTo>
                  <a:pt x="647" y="596"/>
                  <a:pt x="650" y="595"/>
                  <a:pt x="650" y="595"/>
                </a:cubicBezTo>
                <a:cubicBezTo>
                  <a:pt x="650" y="595"/>
                  <a:pt x="652" y="595"/>
                  <a:pt x="652" y="595"/>
                </a:cubicBezTo>
                <a:cubicBezTo>
                  <a:pt x="653" y="595"/>
                  <a:pt x="654" y="596"/>
                  <a:pt x="655" y="596"/>
                </a:cubicBezTo>
                <a:cubicBezTo>
                  <a:pt x="655" y="596"/>
                  <a:pt x="657" y="598"/>
                  <a:pt x="660" y="599"/>
                </a:cubicBezTo>
                <a:cubicBezTo>
                  <a:pt x="661" y="600"/>
                  <a:pt x="661" y="600"/>
                  <a:pt x="661" y="600"/>
                </a:cubicBezTo>
                <a:cubicBezTo>
                  <a:pt x="661" y="600"/>
                  <a:pt x="661" y="600"/>
                  <a:pt x="661" y="600"/>
                </a:cubicBezTo>
                <a:cubicBezTo>
                  <a:pt x="662" y="600"/>
                  <a:pt x="662" y="600"/>
                  <a:pt x="663" y="599"/>
                </a:cubicBezTo>
                <a:cubicBezTo>
                  <a:pt x="663" y="599"/>
                  <a:pt x="663" y="599"/>
                  <a:pt x="664" y="599"/>
                </a:cubicBezTo>
                <a:cubicBezTo>
                  <a:pt x="665" y="599"/>
                  <a:pt x="665" y="599"/>
                  <a:pt x="666" y="600"/>
                </a:cubicBezTo>
                <a:cubicBezTo>
                  <a:pt x="668" y="601"/>
                  <a:pt x="667" y="601"/>
                  <a:pt x="667" y="602"/>
                </a:cubicBezTo>
                <a:cubicBezTo>
                  <a:pt x="668" y="603"/>
                  <a:pt x="668" y="603"/>
                  <a:pt x="669" y="604"/>
                </a:cubicBezTo>
                <a:cubicBezTo>
                  <a:pt x="670" y="604"/>
                  <a:pt x="669" y="605"/>
                  <a:pt x="669" y="605"/>
                </a:cubicBezTo>
                <a:cubicBezTo>
                  <a:pt x="669" y="606"/>
                  <a:pt x="669" y="606"/>
                  <a:pt x="669" y="606"/>
                </a:cubicBezTo>
                <a:cubicBezTo>
                  <a:pt x="670" y="607"/>
                  <a:pt x="671" y="608"/>
                  <a:pt x="671" y="608"/>
                </a:cubicBezTo>
                <a:cubicBezTo>
                  <a:pt x="672" y="609"/>
                  <a:pt x="671" y="609"/>
                  <a:pt x="671" y="610"/>
                </a:cubicBezTo>
                <a:cubicBezTo>
                  <a:pt x="671" y="610"/>
                  <a:pt x="672" y="610"/>
                  <a:pt x="672" y="610"/>
                </a:cubicBezTo>
                <a:cubicBezTo>
                  <a:pt x="673" y="611"/>
                  <a:pt x="673" y="612"/>
                  <a:pt x="673" y="612"/>
                </a:cubicBezTo>
                <a:cubicBezTo>
                  <a:pt x="673" y="612"/>
                  <a:pt x="673" y="613"/>
                  <a:pt x="672" y="613"/>
                </a:cubicBezTo>
                <a:cubicBezTo>
                  <a:pt x="672" y="614"/>
                  <a:pt x="673" y="614"/>
                  <a:pt x="673" y="614"/>
                </a:cubicBezTo>
                <a:cubicBezTo>
                  <a:pt x="673" y="615"/>
                  <a:pt x="674" y="615"/>
                  <a:pt x="674" y="616"/>
                </a:cubicBezTo>
                <a:cubicBezTo>
                  <a:pt x="674" y="617"/>
                  <a:pt x="674" y="617"/>
                  <a:pt x="674" y="617"/>
                </a:cubicBezTo>
                <a:cubicBezTo>
                  <a:pt x="674" y="617"/>
                  <a:pt x="674" y="618"/>
                  <a:pt x="675" y="618"/>
                </a:cubicBezTo>
                <a:cubicBezTo>
                  <a:pt x="675" y="619"/>
                  <a:pt x="675" y="619"/>
                  <a:pt x="675" y="620"/>
                </a:cubicBezTo>
                <a:cubicBezTo>
                  <a:pt x="675" y="620"/>
                  <a:pt x="675" y="621"/>
                  <a:pt x="675" y="621"/>
                </a:cubicBezTo>
                <a:cubicBezTo>
                  <a:pt x="675" y="622"/>
                  <a:pt x="675" y="622"/>
                  <a:pt x="676" y="622"/>
                </a:cubicBezTo>
                <a:cubicBezTo>
                  <a:pt x="676" y="623"/>
                  <a:pt x="676" y="623"/>
                  <a:pt x="677" y="624"/>
                </a:cubicBezTo>
                <a:cubicBezTo>
                  <a:pt x="678" y="625"/>
                  <a:pt x="678" y="626"/>
                  <a:pt x="678" y="626"/>
                </a:cubicBezTo>
                <a:cubicBezTo>
                  <a:pt x="678" y="627"/>
                  <a:pt x="678" y="628"/>
                  <a:pt x="678" y="628"/>
                </a:cubicBezTo>
                <a:cubicBezTo>
                  <a:pt x="678" y="629"/>
                  <a:pt x="679" y="631"/>
                  <a:pt x="679" y="631"/>
                </a:cubicBezTo>
                <a:cubicBezTo>
                  <a:pt x="679" y="631"/>
                  <a:pt x="680" y="632"/>
                  <a:pt x="680" y="632"/>
                </a:cubicBezTo>
                <a:cubicBezTo>
                  <a:pt x="680" y="632"/>
                  <a:pt x="680" y="633"/>
                  <a:pt x="680" y="633"/>
                </a:cubicBezTo>
                <a:cubicBezTo>
                  <a:pt x="680" y="634"/>
                  <a:pt x="680" y="634"/>
                  <a:pt x="680" y="634"/>
                </a:cubicBezTo>
                <a:cubicBezTo>
                  <a:pt x="680" y="635"/>
                  <a:pt x="680" y="636"/>
                  <a:pt x="680" y="636"/>
                </a:cubicBezTo>
                <a:cubicBezTo>
                  <a:pt x="680" y="636"/>
                  <a:pt x="680" y="637"/>
                  <a:pt x="680" y="637"/>
                </a:cubicBezTo>
                <a:cubicBezTo>
                  <a:pt x="681" y="637"/>
                  <a:pt x="682" y="638"/>
                  <a:pt x="682" y="638"/>
                </a:cubicBezTo>
                <a:cubicBezTo>
                  <a:pt x="688" y="638"/>
                  <a:pt x="688" y="638"/>
                  <a:pt x="688" y="638"/>
                </a:cubicBezTo>
                <a:cubicBezTo>
                  <a:pt x="688" y="639"/>
                  <a:pt x="688" y="639"/>
                  <a:pt x="688" y="639"/>
                </a:cubicBezTo>
                <a:cubicBezTo>
                  <a:pt x="688" y="639"/>
                  <a:pt x="689" y="640"/>
                  <a:pt x="690" y="640"/>
                </a:cubicBezTo>
                <a:cubicBezTo>
                  <a:pt x="690" y="641"/>
                  <a:pt x="692" y="641"/>
                  <a:pt x="692" y="641"/>
                </a:cubicBezTo>
                <a:cubicBezTo>
                  <a:pt x="693" y="640"/>
                  <a:pt x="693" y="640"/>
                  <a:pt x="693" y="640"/>
                </a:cubicBezTo>
                <a:cubicBezTo>
                  <a:pt x="693" y="640"/>
                  <a:pt x="694" y="641"/>
                  <a:pt x="694" y="641"/>
                </a:cubicBezTo>
                <a:cubicBezTo>
                  <a:pt x="694" y="642"/>
                  <a:pt x="698" y="646"/>
                  <a:pt x="698" y="646"/>
                </a:cubicBezTo>
                <a:cubicBezTo>
                  <a:pt x="698" y="646"/>
                  <a:pt x="701" y="646"/>
                  <a:pt x="701" y="646"/>
                </a:cubicBezTo>
                <a:cubicBezTo>
                  <a:pt x="701" y="646"/>
                  <a:pt x="700" y="648"/>
                  <a:pt x="700" y="648"/>
                </a:cubicBezTo>
                <a:cubicBezTo>
                  <a:pt x="700" y="649"/>
                  <a:pt x="700" y="649"/>
                  <a:pt x="700" y="649"/>
                </a:cubicBezTo>
                <a:cubicBezTo>
                  <a:pt x="702" y="650"/>
                  <a:pt x="702" y="650"/>
                  <a:pt x="702" y="650"/>
                </a:cubicBezTo>
                <a:cubicBezTo>
                  <a:pt x="702" y="652"/>
                  <a:pt x="702" y="652"/>
                  <a:pt x="702" y="652"/>
                </a:cubicBezTo>
                <a:cubicBezTo>
                  <a:pt x="701" y="654"/>
                  <a:pt x="701" y="654"/>
                  <a:pt x="701" y="654"/>
                </a:cubicBezTo>
                <a:cubicBezTo>
                  <a:pt x="703" y="658"/>
                  <a:pt x="703" y="658"/>
                  <a:pt x="703" y="658"/>
                </a:cubicBezTo>
                <a:cubicBezTo>
                  <a:pt x="714" y="658"/>
                  <a:pt x="714" y="658"/>
                  <a:pt x="714" y="658"/>
                </a:cubicBezTo>
                <a:cubicBezTo>
                  <a:pt x="714" y="656"/>
                  <a:pt x="714" y="656"/>
                  <a:pt x="714" y="656"/>
                </a:cubicBezTo>
                <a:cubicBezTo>
                  <a:pt x="715" y="655"/>
                  <a:pt x="715" y="655"/>
                  <a:pt x="715" y="655"/>
                </a:cubicBezTo>
                <a:cubicBezTo>
                  <a:pt x="717" y="654"/>
                  <a:pt x="717" y="654"/>
                  <a:pt x="717" y="654"/>
                </a:cubicBezTo>
                <a:cubicBezTo>
                  <a:pt x="721" y="653"/>
                  <a:pt x="721" y="653"/>
                  <a:pt x="721" y="653"/>
                </a:cubicBezTo>
                <a:cubicBezTo>
                  <a:pt x="722" y="653"/>
                  <a:pt x="722" y="652"/>
                  <a:pt x="723" y="652"/>
                </a:cubicBezTo>
                <a:cubicBezTo>
                  <a:pt x="723" y="652"/>
                  <a:pt x="723" y="651"/>
                  <a:pt x="723" y="651"/>
                </a:cubicBezTo>
                <a:cubicBezTo>
                  <a:pt x="724" y="651"/>
                  <a:pt x="724" y="651"/>
                  <a:pt x="724" y="651"/>
                </a:cubicBezTo>
                <a:cubicBezTo>
                  <a:pt x="726" y="651"/>
                  <a:pt x="727" y="651"/>
                  <a:pt x="729" y="652"/>
                </a:cubicBezTo>
                <a:cubicBezTo>
                  <a:pt x="728" y="653"/>
                  <a:pt x="728" y="654"/>
                  <a:pt x="728" y="655"/>
                </a:cubicBezTo>
                <a:cubicBezTo>
                  <a:pt x="728" y="656"/>
                  <a:pt x="729" y="657"/>
                  <a:pt x="729" y="658"/>
                </a:cubicBezTo>
                <a:cubicBezTo>
                  <a:pt x="729" y="658"/>
                  <a:pt x="729" y="658"/>
                  <a:pt x="729" y="658"/>
                </a:cubicBezTo>
                <a:cubicBezTo>
                  <a:pt x="729" y="659"/>
                  <a:pt x="729" y="659"/>
                  <a:pt x="729" y="659"/>
                </a:cubicBezTo>
                <a:cubicBezTo>
                  <a:pt x="728" y="660"/>
                  <a:pt x="727" y="660"/>
                  <a:pt x="726" y="661"/>
                </a:cubicBezTo>
                <a:cubicBezTo>
                  <a:pt x="726" y="661"/>
                  <a:pt x="725" y="661"/>
                  <a:pt x="725" y="662"/>
                </a:cubicBezTo>
                <a:cubicBezTo>
                  <a:pt x="725" y="662"/>
                  <a:pt x="725" y="662"/>
                  <a:pt x="725" y="662"/>
                </a:cubicBezTo>
                <a:cubicBezTo>
                  <a:pt x="725" y="663"/>
                  <a:pt x="725" y="665"/>
                  <a:pt x="724" y="666"/>
                </a:cubicBezTo>
                <a:cubicBezTo>
                  <a:pt x="724" y="667"/>
                  <a:pt x="723" y="667"/>
                  <a:pt x="723" y="668"/>
                </a:cubicBezTo>
                <a:cubicBezTo>
                  <a:pt x="722" y="669"/>
                  <a:pt x="722" y="670"/>
                  <a:pt x="723" y="670"/>
                </a:cubicBezTo>
                <a:cubicBezTo>
                  <a:pt x="723" y="671"/>
                  <a:pt x="723" y="671"/>
                  <a:pt x="723" y="671"/>
                </a:cubicBezTo>
                <a:cubicBezTo>
                  <a:pt x="723" y="671"/>
                  <a:pt x="723" y="672"/>
                  <a:pt x="723" y="672"/>
                </a:cubicBezTo>
                <a:cubicBezTo>
                  <a:pt x="722" y="673"/>
                  <a:pt x="722" y="673"/>
                  <a:pt x="722" y="673"/>
                </a:cubicBezTo>
                <a:cubicBezTo>
                  <a:pt x="721" y="675"/>
                  <a:pt x="721" y="676"/>
                  <a:pt x="720" y="677"/>
                </a:cubicBezTo>
                <a:cubicBezTo>
                  <a:pt x="720" y="678"/>
                  <a:pt x="720" y="679"/>
                  <a:pt x="719" y="679"/>
                </a:cubicBezTo>
                <a:cubicBezTo>
                  <a:pt x="718" y="679"/>
                  <a:pt x="718" y="680"/>
                  <a:pt x="718" y="680"/>
                </a:cubicBezTo>
                <a:cubicBezTo>
                  <a:pt x="718" y="681"/>
                  <a:pt x="718" y="682"/>
                  <a:pt x="718" y="682"/>
                </a:cubicBezTo>
                <a:cubicBezTo>
                  <a:pt x="718" y="683"/>
                  <a:pt x="718" y="683"/>
                  <a:pt x="717" y="683"/>
                </a:cubicBezTo>
                <a:cubicBezTo>
                  <a:pt x="717" y="684"/>
                  <a:pt x="717" y="683"/>
                  <a:pt x="716" y="683"/>
                </a:cubicBezTo>
                <a:cubicBezTo>
                  <a:pt x="714" y="683"/>
                  <a:pt x="711" y="682"/>
                  <a:pt x="709" y="681"/>
                </a:cubicBezTo>
                <a:cubicBezTo>
                  <a:pt x="708" y="682"/>
                  <a:pt x="708" y="683"/>
                  <a:pt x="708" y="684"/>
                </a:cubicBezTo>
                <a:cubicBezTo>
                  <a:pt x="707" y="684"/>
                  <a:pt x="707" y="684"/>
                  <a:pt x="707" y="684"/>
                </a:cubicBezTo>
                <a:cubicBezTo>
                  <a:pt x="706" y="684"/>
                  <a:pt x="706" y="684"/>
                  <a:pt x="706" y="684"/>
                </a:cubicBezTo>
                <a:cubicBezTo>
                  <a:pt x="705" y="684"/>
                  <a:pt x="704" y="685"/>
                  <a:pt x="703" y="686"/>
                </a:cubicBezTo>
                <a:cubicBezTo>
                  <a:pt x="703" y="686"/>
                  <a:pt x="703" y="686"/>
                  <a:pt x="703" y="686"/>
                </a:cubicBezTo>
                <a:cubicBezTo>
                  <a:pt x="703" y="687"/>
                  <a:pt x="703" y="687"/>
                  <a:pt x="703" y="687"/>
                </a:cubicBezTo>
                <a:cubicBezTo>
                  <a:pt x="704" y="689"/>
                  <a:pt x="705" y="691"/>
                  <a:pt x="705" y="692"/>
                </a:cubicBezTo>
                <a:cubicBezTo>
                  <a:pt x="705" y="693"/>
                  <a:pt x="705" y="693"/>
                  <a:pt x="705" y="693"/>
                </a:cubicBezTo>
                <a:cubicBezTo>
                  <a:pt x="705" y="694"/>
                  <a:pt x="705" y="694"/>
                  <a:pt x="705" y="695"/>
                </a:cubicBezTo>
                <a:cubicBezTo>
                  <a:pt x="704" y="697"/>
                  <a:pt x="706" y="699"/>
                  <a:pt x="705" y="701"/>
                </a:cubicBezTo>
                <a:cubicBezTo>
                  <a:pt x="704" y="701"/>
                  <a:pt x="704" y="701"/>
                  <a:pt x="704" y="702"/>
                </a:cubicBezTo>
                <a:cubicBezTo>
                  <a:pt x="704" y="702"/>
                  <a:pt x="704" y="702"/>
                  <a:pt x="704" y="703"/>
                </a:cubicBezTo>
                <a:cubicBezTo>
                  <a:pt x="704" y="703"/>
                  <a:pt x="704" y="704"/>
                  <a:pt x="703" y="704"/>
                </a:cubicBezTo>
                <a:cubicBezTo>
                  <a:pt x="703" y="705"/>
                  <a:pt x="702" y="705"/>
                  <a:pt x="702" y="705"/>
                </a:cubicBezTo>
                <a:cubicBezTo>
                  <a:pt x="701" y="705"/>
                  <a:pt x="701" y="705"/>
                  <a:pt x="700" y="705"/>
                </a:cubicBezTo>
                <a:cubicBezTo>
                  <a:pt x="700" y="705"/>
                  <a:pt x="700" y="706"/>
                  <a:pt x="700" y="706"/>
                </a:cubicBezTo>
                <a:cubicBezTo>
                  <a:pt x="700" y="706"/>
                  <a:pt x="700" y="706"/>
                  <a:pt x="700" y="707"/>
                </a:cubicBezTo>
                <a:cubicBezTo>
                  <a:pt x="700" y="707"/>
                  <a:pt x="701" y="707"/>
                  <a:pt x="701" y="708"/>
                </a:cubicBezTo>
                <a:cubicBezTo>
                  <a:pt x="701" y="708"/>
                  <a:pt x="701" y="708"/>
                  <a:pt x="701" y="708"/>
                </a:cubicBezTo>
                <a:cubicBezTo>
                  <a:pt x="701" y="706"/>
                  <a:pt x="702" y="705"/>
                  <a:pt x="704" y="706"/>
                </a:cubicBezTo>
                <a:cubicBezTo>
                  <a:pt x="705" y="706"/>
                  <a:pt x="705" y="706"/>
                  <a:pt x="705" y="705"/>
                </a:cubicBezTo>
                <a:cubicBezTo>
                  <a:pt x="705" y="703"/>
                  <a:pt x="707" y="701"/>
                  <a:pt x="709" y="700"/>
                </a:cubicBezTo>
                <a:cubicBezTo>
                  <a:pt x="709" y="700"/>
                  <a:pt x="709" y="700"/>
                  <a:pt x="710" y="700"/>
                </a:cubicBezTo>
                <a:cubicBezTo>
                  <a:pt x="710" y="700"/>
                  <a:pt x="710" y="700"/>
                  <a:pt x="710" y="700"/>
                </a:cubicBezTo>
                <a:cubicBezTo>
                  <a:pt x="710" y="701"/>
                  <a:pt x="709" y="701"/>
                  <a:pt x="709" y="701"/>
                </a:cubicBezTo>
                <a:cubicBezTo>
                  <a:pt x="709" y="701"/>
                  <a:pt x="709" y="701"/>
                  <a:pt x="709" y="701"/>
                </a:cubicBezTo>
                <a:cubicBezTo>
                  <a:pt x="710" y="702"/>
                  <a:pt x="710" y="701"/>
                  <a:pt x="710" y="701"/>
                </a:cubicBezTo>
                <a:cubicBezTo>
                  <a:pt x="710" y="701"/>
                  <a:pt x="711" y="700"/>
                  <a:pt x="711" y="701"/>
                </a:cubicBezTo>
                <a:cubicBezTo>
                  <a:pt x="712" y="701"/>
                  <a:pt x="712" y="701"/>
                  <a:pt x="712" y="701"/>
                </a:cubicBezTo>
                <a:cubicBezTo>
                  <a:pt x="712" y="701"/>
                  <a:pt x="712" y="702"/>
                  <a:pt x="712" y="702"/>
                </a:cubicBezTo>
                <a:cubicBezTo>
                  <a:pt x="712" y="702"/>
                  <a:pt x="712" y="702"/>
                  <a:pt x="712" y="702"/>
                </a:cubicBezTo>
                <a:cubicBezTo>
                  <a:pt x="712" y="704"/>
                  <a:pt x="713" y="704"/>
                  <a:pt x="714" y="704"/>
                </a:cubicBezTo>
                <a:cubicBezTo>
                  <a:pt x="715" y="704"/>
                  <a:pt x="716" y="704"/>
                  <a:pt x="716" y="705"/>
                </a:cubicBezTo>
                <a:cubicBezTo>
                  <a:pt x="718" y="705"/>
                  <a:pt x="719" y="705"/>
                  <a:pt x="720" y="704"/>
                </a:cubicBezTo>
                <a:cubicBezTo>
                  <a:pt x="722" y="704"/>
                  <a:pt x="724" y="702"/>
                  <a:pt x="726" y="701"/>
                </a:cubicBezTo>
                <a:cubicBezTo>
                  <a:pt x="729" y="699"/>
                  <a:pt x="732" y="697"/>
                  <a:pt x="734" y="694"/>
                </a:cubicBezTo>
                <a:cubicBezTo>
                  <a:pt x="734" y="692"/>
                  <a:pt x="734" y="691"/>
                  <a:pt x="735" y="690"/>
                </a:cubicBezTo>
                <a:cubicBezTo>
                  <a:pt x="736" y="689"/>
                  <a:pt x="737" y="689"/>
                  <a:pt x="738" y="688"/>
                </a:cubicBezTo>
                <a:cubicBezTo>
                  <a:pt x="740" y="684"/>
                  <a:pt x="743" y="680"/>
                  <a:pt x="747" y="677"/>
                </a:cubicBezTo>
                <a:cubicBezTo>
                  <a:pt x="749" y="674"/>
                  <a:pt x="750" y="671"/>
                  <a:pt x="753" y="669"/>
                </a:cubicBezTo>
                <a:cubicBezTo>
                  <a:pt x="753" y="669"/>
                  <a:pt x="753" y="669"/>
                  <a:pt x="753" y="668"/>
                </a:cubicBezTo>
                <a:cubicBezTo>
                  <a:pt x="753" y="666"/>
                  <a:pt x="754" y="664"/>
                  <a:pt x="756" y="662"/>
                </a:cubicBezTo>
                <a:cubicBezTo>
                  <a:pt x="757" y="661"/>
                  <a:pt x="758" y="659"/>
                  <a:pt x="758" y="657"/>
                </a:cubicBezTo>
                <a:cubicBezTo>
                  <a:pt x="759" y="657"/>
                  <a:pt x="759" y="656"/>
                  <a:pt x="760" y="655"/>
                </a:cubicBezTo>
                <a:cubicBezTo>
                  <a:pt x="761" y="654"/>
                  <a:pt x="762" y="652"/>
                  <a:pt x="764" y="650"/>
                </a:cubicBezTo>
                <a:cubicBezTo>
                  <a:pt x="765" y="650"/>
                  <a:pt x="765" y="649"/>
                  <a:pt x="765" y="648"/>
                </a:cubicBezTo>
                <a:cubicBezTo>
                  <a:pt x="765" y="646"/>
                  <a:pt x="766" y="644"/>
                  <a:pt x="766" y="642"/>
                </a:cubicBezTo>
                <a:cubicBezTo>
                  <a:pt x="766" y="642"/>
                  <a:pt x="766" y="642"/>
                  <a:pt x="766" y="641"/>
                </a:cubicBezTo>
                <a:cubicBezTo>
                  <a:pt x="766" y="641"/>
                  <a:pt x="766" y="641"/>
                  <a:pt x="766" y="641"/>
                </a:cubicBezTo>
                <a:cubicBezTo>
                  <a:pt x="767" y="640"/>
                  <a:pt x="767" y="639"/>
                  <a:pt x="767" y="638"/>
                </a:cubicBezTo>
                <a:cubicBezTo>
                  <a:pt x="767" y="638"/>
                  <a:pt x="767" y="638"/>
                  <a:pt x="767" y="637"/>
                </a:cubicBezTo>
                <a:cubicBezTo>
                  <a:pt x="767" y="636"/>
                  <a:pt x="767" y="636"/>
                  <a:pt x="767" y="635"/>
                </a:cubicBezTo>
                <a:cubicBezTo>
                  <a:pt x="767" y="635"/>
                  <a:pt x="767" y="634"/>
                  <a:pt x="767" y="634"/>
                </a:cubicBezTo>
                <a:cubicBezTo>
                  <a:pt x="767" y="634"/>
                  <a:pt x="768" y="634"/>
                  <a:pt x="768" y="633"/>
                </a:cubicBezTo>
                <a:cubicBezTo>
                  <a:pt x="768" y="633"/>
                  <a:pt x="768" y="632"/>
                  <a:pt x="767" y="632"/>
                </a:cubicBezTo>
                <a:cubicBezTo>
                  <a:pt x="767" y="632"/>
                  <a:pt x="767" y="631"/>
                  <a:pt x="767" y="631"/>
                </a:cubicBezTo>
                <a:cubicBezTo>
                  <a:pt x="767" y="630"/>
                  <a:pt x="767" y="630"/>
                  <a:pt x="767" y="630"/>
                </a:cubicBezTo>
                <a:cubicBezTo>
                  <a:pt x="767" y="630"/>
                  <a:pt x="767" y="629"/>
                  <a:pt x="767" y="628"/>
                </a:cubicBezTo>
                <a:cubicBezTo>
                  <a:pt x="767" y="627"/>
                  <a:pt x="767" y="627"/>
                  <a:pt x="767" y="627"/>
                </a:cubicBezTo>
                <a:cubicBezTo>
                  <a:pt x="767" y="626"/>
                  <a:pt x="767" y="625"/>
                  <a:pt x="767" y="624"/>
                </a:cubicBezTo>
                <a:cubicBezTo>
                  <a:pt x="768" y="624"/>
                  <a:pt x="768" y="623"/>
                  <a:pt x="768" y="622"/>
                </a:cubicBezTo>
                <a:cubicBezTo>
                  <a:pt x="769" y="619"/>
                  <a:pt x="769" y="617"/>
                  <a:pt x="771" y="615"/>
                </a:cubicBezTo>
                <a:cubicBezTo>
                  <a:pt x="773" y="614"/>
                  <a:pt x="773" y="612"/>
                  <a:pt x="773" y="611"/>
                </a:cubicBezTo>
                <a:cubicBezTo>
                  <a:pt x="773" y="611"/>
                  <a:pt x="773" y="611"/>
                  <a:pt x="773" y="610"/>
                </a:cubicBezTo>
                <a:cubicBezTo>
                  <a:pt x="773" y="610"/>
                  <a:pt x="772" y="609"/>
                  <a:pt x="772" y="609"/>
                </a:cubicBezTo>
                <a:cubicBezTo>
                  <a:pt x="771" y="608"/>
                  <a:pt x="771" y="608"/>
                  <a:pt x="771" y="607"/>
                </a:cubicBezTo>
                <a:cubicBezTo>
                  <a:pt x="771" y="607"/>
                  <a:pt x="771" y="607"/>
                  <a:pt x="771" y="607"/>
                </a:cubicBezTo>
                <a:cubicBezTo>
                  <a:pt x="772" y="605"/>
                  <a:pt x="772" y="605"/>
                  <a:pt x="772" y="604"/>
                </a:cubicBezTo>
                <a:cubicBezTo>
                  <a:pt x="772" y="603"/>
                  <a:pt x="772" y="603"/>
                  <a:pt x="770" y="602"/>
                </a:cubicBezTo>
                <a:cubicBezTo>
                  <a:pt x="770" y="601"/>
                  <a:pt x="769" y="601"/>
                  <a:pt x="769" y="600"/>
                </a:cubicBezTo>
                <a:cubicBezTo>
                  <a:pt x="770" y="600"/>
                  <a:pt x="770" y="600"/>
                  <a:pt x="771" y="601"/>
                </a:cubicBezTo>
                <a:cubicBezTo>
                  <a:pt x="772" y="601"/>
                  <a:pt x="773" y="600"/>
                  <a:pt x="773" y="599"/>
                </a:cubicBezTo>
                <a:cubicBezTo>
                  <a:pt x="773" y="599"/>
                  <a:pt x="773" y="599"/>
                  <a:pt x="773" y="599"/>
                </a:cubicBezTo>
                <a:cubicBezTo>
                  <a:pt x="773" y="598"/>
                  <a:pt x="773" y="598"/>
                  <a:pt x="772" y="598"/>
                </a:cubicBezTo>
                <a:cubicBezTo>
                  <a:pt x="770" y="596"/>
                  <a:pt x="768" y="594"/>
                  <a:pt x="767" y="593"/>
                </a:cubicBezTo>
                <a:cubicBezTo>
                  <a:pt x="766" y="592"/>
                  <a:pt x="766" y="592"/>
                  <a:pt x="766" y="592"/>
                </a:cubicBezTo>
                <a:cubicBezTo>
                  <a:pt x="766" y="592"/>
                  <a:pt x="766" y="592"/>
                  <a:pt x="766" y="591"/>
                </a:cubicBezTo>
                <a:cubicBezTo>
                  <a:pt x="766" y="591"/>
                  <a:pt x="766" y="591"/>
                  <a:pt x="766" y="591"/>
                </a:cubicBezTo>
                <a:cubicBezTo>
                  <a:pt x="766" y="590"/>
                  <a:pt x="765" y="589"/>
                  <a:pt x="764" y="588"/>
                </a:cubicBezTo>
                <a:cubicBezTo>
                  <a:pt x="763" y="587"/>
                  <a:pt x="761" y="586"/>
                  <a:pt x="759" y="588"/>
                </a:cubicBezTo>
                <a:cubicBezTo>
                  <a:pt x="758" y="588"/>
                  <a:pt x="757" y="587"/>
                  <a:pt x="755" y="586"/>
                </a:cubicBezTo>
                <a:cubicBezTo>
                  <a:pt x="755" y="587"/>
                  <a:pt x="755" y="588"/>
                  <a:pt x="755" y="589"/>
                </a:cubicBezTo>
                <a:cubicBezTo>
                  <a:pt x="755" y="590"/>
                  <a:pt x="755" y="590"/>
                  <a:pt x="755" y="591"/>
                </a:cubicBezTo>
                <a:cubicBezTo>
                  <a:pt x="755" y="592"/>
                  <a:pt x="754" y="592"/>
                  <a:pt x="754" y="593"/>
                </a:cubicBezTo>
                <a:cubicBezTo>
                  <a:pt x="754" y="593"/>
                  <a:pt x="754" y="593"/>
                  <a:pt x="754" y="593"/>
                </a:cubicBezTo>
                <a:cubicBezTo>
                  <a:pt x="754" y="594"/>
                  <a:pt x="754" y="595"/>
                  <a:pt x="752" y="595"/>
                </a:cubicBezTo>
                <a:cubicBezTo>
                  <a:pt x="752" y="595"/>
                  <a:pt x="752" y="595"/>
                  <a:pt x="752" y="594"/>
                </a:cubicBezTo>
                <a:cubicBezTo>
                  <a:pt x="754" y="593"/>
                  <a:pt x="754" y="591"/>
                  <a:pt x="754" y="589"/>
                </a:cubicBezTo>
                <a:cubicBezTo>
                  <a:pt x="754" y="589"/>
                  <a:pt x="754" y="589"/>
                  <a:pt x="754" y="590"/>
                </a:cubicBezTo>
                <a:cubicBezTo>
                  <a:pt x="753" y="590"/>
                  <a:pt x="753" y="590"/>
                  <a:pt x="753" y="590"/>
                </a:cubicBezTo>
                <a:cubicBezTo>
                  <a:pt x="753" y="591"/>
                  <a:pt x="753" y="592"/>
                  <a:pt x="752" y="592"/>
                </a:cubicBezTo>
                <a:cubicBezTo>
                  <a:pt x="751" y="594"/>
                  <a:pt x="748" y="595"/>
                  <a:pt x="746" y="595"/>
                </a:cubicBezTo>
                <a:cubicBezTo>
                  <a:pt x="745" y="595"/>
                  <a:pt x="745" y="595"/>
                  <a:pt x="745" y="594"/>
                </a:cubicBezTo>
                <a:cubicBezTo>
                  <a:pt x="745" y="594"/>
                  <a:pt x="745" y="594"/>
                  <a:pt x="745" y="594"/>
                </a:cubicBezTo>
                <a:cubicBezTo>
                  <a:pt x="745" y="594"/>
                  <a:pt x="745" y="594"/>
                  <a:pt x="746" y="593"/>
                </a:cubicBezTo>
                <a:cubicBezTo>
                  <a:pt x="747" y="593"/>
                  <a:pt x="748" y="592"/>
                  <a:pt x="748" y="591"/>
                </a:cubicBezTo>
                <a:cubicBezTo>
                  <a:pt x="748" y="591"/>
                  <a:pt x="747" y="590"/>
                  <a:pt x="746" y="589"/>
                </a:cubicBezTo>
                <a:cubicBezTo>
                  <a:pt x="746" y="589"/>
                  <a:pt x="746" y="589"/>
                  <a:pt x="746" y="588"/>
                </a:cubicBezTo>
                <a:cubicBezTo>
                  <a:pt x="746" y="588"/>
                  <a:pt x="746" y="588"/>
                  <a:pt x="747" y="588"/>
                </a:cubicBezTo>
                <a:cubicBezTo>
                  <a:pt x="747" y="588"/>
                  <a:pt x="748" y="587"/>
                  <a:pt x="748" y="587"/>
                </a:cubicBezTo>
                <a:cubicBezTo>
                  <a:pt x="748" y="587"/>
                  <a:pt x="748" y="587"/>
                  <a:pt x="748" y="587"/>
                </a:cubicBezTo>
                <a:cubicBezTo>
                  <a:pt x="747" y="586"/>
                  <a:pt x="747" y="586"/>
                  <a:pt x="746" y="586"/>
                </a:cubicBezTo>
                <a:cubicBezTo>
                  <a:pt x="745" y="587"/>
                  <a:pt x="745" y="587"/>
                  <a:pt x="745" y="588"/>
                </a:cubicBezTo>
                <a:cubicBezTo>
                  <a:pt x="745" y="588"/>
                  <a:pt x="745" y="589"/>
                  <a:pt x="745" y="589"/>
                </a:cubicBezTo>
                <a:cubicBezTo>
                  <a:pt x="745" y="589"/>
                  <a:pt x="745" y="589"/>
                  <a:pt x="745" y="590"/>
                </a:cubicBezTo>
                <a:cubicBezTo>
                  <a:pt x="745" y="590"/>
                  <a:pt x="745" y="591"/>
                  <a:pt x="744" y="592"/>
                </a:cubicBezTo>
                <a:cubicBezTo>
                  <a:pt x="743" y="592"/>
                  <a:pt x="742" y="591"/>
                  <a:pt x="742" y="592"/>
                </a:cubicBezTo>
                <a:cubicBezTo>
                  <a:pt x="741" y="592"/>
                  <a:pt x="741" y="591"/>
                  <a:pt x="741" y="591"/>
                </a:cubicBezTo>
                <a:cubicBezTo>
                  <a:pt x="741" y="591"/>
                  <a:pt x="741" y="590"/>
                  <a:pt x="742" y="590"/>
                </a:cubicBezTo>
                <a:cubicBezTo>
                  <a:pt x="742" y="589"/>
                  <a:pt x="742" y="588"/>
                  <a:pt x="742" y="588"/>
                </a:cubicBezTo>
                <a:cubicBezTo>
                  <a:pt x="742" y="587"/>
                  <a:pt x="742" y="586"/>
                  <a:pt x="742" y="585"/>
                </a:cubicBezTo>
                <a:cubicBezTo>
                  <a:pt x="742" y="584"/>
                  <a:pt x="742" y="584"/>
                  <a:pt x="742" y="583"/>
                </a:cubicBezTo>
                <a:cubicBezTo>
                  <a:pt x="742" y="583"/>
                  <a:pt x="742" y="583"/>
                  <a:pt x="742" y="583"/>
                </a:cubicBezTo>
                <a:cubicBezTo>
                  <a:pt x="742" y="583"/>
                  <a:pt x="742" y="582"/>
                  <a:pt x="741" y="583"/>
                </a:cubicBezTo>
                <a:cubicBezTo>
                  <a:pt x="739" y="583"/>
                  <a:pt x="737" y="582"/>
                  <a:pt x="735" y="583"/>
                </a:cubicBezTo>
                <a:cubicBezTo>
                  <a:pt x="735" y="583"/>
                  <a:pt x="735" y="583"/>
                  <a:pt x="735" y="583"/>
                </a:cubicBezTo>
                <a:cubicBezTo>
                  <a:pt x="734" y="582"/>
                  <a:pt x="733" y="582"/>
                  <a:pt x="733" y="582"/>
                </a:cubicBezTo>
                <a:cubicBezTo>
                  <a:pt x="732" y="581"/>
                  <a:pt x="731" y="581"/>
                  <a:pt x="731" y="580"/>
                </a:cubicBezTo>
                <a:cubicBezTo>
                  <a:pt x="731" y="579"/>
                  <a:pt x="732" y="579"/>
                  <a:pt x="733" y="578"/>
                </a:cubicBezTo>
                <a:cubicBezTo>
                  <a:pt x="734" y="577"/>
                  <a:pt x="735" y="577"/>
                  <a:pt x="736" y="575"/>
                </a:cubicBezTo>
                <a:cubicBezTo>
                  <a:pt x="737" y="574"/>
                  <a:pt x="739" y="573"/>
                  <a:pt x="739" y="572"/>
                </a:cubicBezTo>
                <a:cubicBezTo>
                  <a:pt x="741" y="570"/>
                  <a:pt x="744" y="568"/>
                  <a:pt x="746" y="567"/>
                </a:cubicBezTo>
                <a:cubicBezTo>
                  <a:pt x="747" y="566"/>
                  <a:pt x="748" y="565"/>
                  <a:pt x="748" y="563"/>
                </a:cubicBezTo>
                <a:cubicBezTo>
                  <a:pt x="749" y="562"/>
                  <a:pt x="751" y="561"/>
                  <a:pt x="751" y="559"/>
                </a:cubicBezTo>
                <a:cubicBezTo>
                  <a:pt x="752" y="559"/>
                  <a:pt x="752" y="558"/>
                  <a:pt x="752" y="557"/>
                </a:cubicBezTo>
                <a:cubicBezTo>
                  <a:pt x="752" y="557"/>
                  <a:pt x="752" y="557"/>
                  <a:pt x="752" y="557"/>
                </a:cubicBezTo>
                <a:cubicBezTo>
                  <a:pt x="754" y="557"/>
                  <a:pt x="754" y="555"/>
                  <a:pt x="754" y="554"/>
                </a:cubicBezTo>
                <a:cubicBezTo>
                  <a:pt x="755" y="554"/>
                  <a:pt x="756" y="554"/>
                  <a:pt x="756" y="553"/>
                </a:cubicBezTo>
                <a:cubicBezTo>
                  <a:pt x="756" y="551"/>
                  <a:pt x="758" y="551"/>
                  <a:pt x="759" y="550"/>
                </a:cubicBezTo>
                <a:cubicBezTo>
                  <a:pt x="760" y="549"/>
                  <a:pt x="761" y="549"/>
                  <a:pt x="761" y="548"/>
                </a:cubicBezTo>
                <a:cubicBezTo>
                  <a:pt x="762" y="548"/>
                  <a:pt x="763" y="546"/>
                  <a:pt x="764" y="545"/>
                </a:cubicBezTo>
                <a:cubicBezTo>
                  <a:pt x="767" y="544"/>
                  <a:pt x="767" y="543"/>
                  <a:pt x="768" y="541"/>
                </a:cubicBezTo>
                <a:cubicBezTo>
                  <a:pt x="768" y="538"/>
                  <a:pt x="769" y="536"/>
                  <a:pt x="772" y="535"/>
                </a:cubicBezTo>
                <a:cubicBezTo>
                  <a:pt x="773" y="534"/>
                  <a:pt x="774" y="534"/>
                  <a:pt x="774" y="533"/>
                </a:cubicBezTo>
                <a:cubicBezTo>
                  <a:pt x="775" y="532"/>
                  <a:pt x="776" y="531"/>
                  <a:pt x="776" y="529"/>
                </a:cubicBezTo>
                <a:cubicBezTo>
                  <a:pt x="779" y="526"/>
                  <a:pt x="782" y="524"/>
                  <a:pt x="787" y="524"/>
                </a:cubicBezTo>
                <a:cubicBezTo>
                  <a:pt x="787" y="524"/>
                  <a:pt x="787" y="524"/>
                  <a:pt x="787" y="524"/>
                </a:cubicBezTo>
                <a:cubicBezTo>
                  <a:pt x="788" y="523"/>
                  <a:pt x="789" y="523"/>
                  <a:pt x="790" y="523"/>
                </a:cubicBezTo>
                <a:cubicBezTo>
                  <a:pt x="793" y="523"/>
                  <a:pt x="795" y="523"/>
                  <a:pt x="797" y="523"/>
                </a:cubicBezTo>
                <a:cubicBezTo>
                  <a:pt x="797" y="523"/>
                  <a:pt x="798" y="523"/>
                  <a:pt x="798" y="523"/>
                </a:cubicBezTo>
                <a:cubicBezTo>
                  <a:pt x="799" y="523"/>
                  <a:pt x="799" y="523"/>
                  <a:pt x="799" y="523"/>
                </a:cubicBezTo>
                <a:cubicBezTo>
                  <a:pt x="800" y="524"/>
                  <a:pt x="802" y="523"/>
                  <a:pt x="803" y="523"/>
                </a:cubicBezTo>
                <a:cubicBezTo>
                  <a:pt x="803" y="523"/>
                  <a:pt x="803" y="523"/>
                  <a:pt x="803" y="523"/>
                </a:cubicBezTo>
                <a:cubicBezTo>
                  <a:pt x="804" y="523"/>
                  <a:pt x="804" y="524"/>
                  <a:pt x="803" y="524"/>
                </a:cubicBezTo>
                <a:cubicBezTo>
                  <a:pt x="803" y="525"/>
                  <a:pt x="803" y="525"/>
                  <a:pt x="804" y="526"/>
                </a:cubicBezTo>
                <a:cubicBezTo>
                  <a:pt x="804" y="526"/>
                  <a:pt x="804" y="526"/>
                  <a:pt x="804" y="526"/>
                </a:cubicBezTo>
                <a:cubicBezTo>
                  <a:pt x="804" y="526"/>
                  <a:pt x="805" y="526"/>
                  <a:pt x="805" y="526"/>
                </a:cubicBezTo>
                <a:cubicBezTo>
                  <a:pt x="807" y="526"/>
                  <a:pt x="806" y="524"/>
                  <a:pt x="806" y="523"/>
                </a:cubicBezTo>
                <a:cubicBezTo>
                  <a:pt x="807" y="523"/>
                  <a:pt x="807" y="522"/>
                  <a:pt x="808" y="522"/>
                </a:cubicBezTo>
                <a:cubicBezTo>
                  <a:pt x="808" y="523"/>
                  <a:pt x="809" y="523"/>
                  <a:pt x="809" y="523"/>
                </a:cubicBezTo>
                <a:cubicBezTo>
                  <a:pt x="809" y="523"/>
                  <a:pt x="810" y="523"/>
                  <a:pt x="810" y="523"/>
                </a:cubicBezTo>
                <a:cubicBezTo>
                  <a:pt x="810" y="523"/>
                  <a:pt x="810" y="523"/>
                  <a:pt x="810" y="523"/>
                </a:cubicBezTo>
                <a:cubicBezTo>
                  <a:pt x="811" y="524"/>
                  <a:pt x="811" y="524"/>
                  <a:pt x="812" y="524"/>
                </a:cubicBezTo>
                <a:cubicBezTo>
                  <a:pt x="812" y="524"/>
                  <a:pt x="812" y="524"/>
                  <a:pt x="812" y="524"/>
                </a:cubicBezTo>
                <a:cubicBezTo>
                  <a:pt x="815" y="525"/>
                  <a:pt x="817" y="525"/>
                  <a:pt x="818" y="523"/>
                </a:cubicBezTo>
                <a:cubicBezTo>
                  <a:pt x="819" y="523"/>
                  <a:pt x="819" y="523"/>
                  <a:pt x="820" y="523"/>
                </a:cubicBezTo>
                <a:cubicBezTo>
                  <a:pt x="820" y="523"/>
                  <a:pt x="820" y="523"/>
                  <a:pt x="820" y="524"/>
                </a:cubicBezTo>
                <a:cubicBezTo>
                  <a:pt x="820" y="524"/>
                  <a:pt x="821" y="524"/>
                  <a:pt x="821" y="525"/>
                </a:cubicBezTo>
                <a:cubicBezTo>
                  <a:pt x="821" y="525"/>
                  <a:pt x="821" y="525"/>
                  <a:pt x="821" y="525"/>
                </a:cubicBezTo>
                <a:cubicBezTo>
                  <a:pt x="822" y="525"/>
                  <a:pt x="823" y="525"/>
                  <a:pt x="824" y="524"/>
                </a:cubicBezTo>
                <a:cubicBezTo>
                  <a:pt x="824" y="524"/>
                  <a:pt x="824" y="524"/>
                  <a:pt x="824" y="524"/>
                </a:cubicBezTo>
                <a:cubicBezTo>
                  <a:pt x="824" y="523"/>
                  <a:pt x="823" y="523"/>
                  <a:pt x="823" y="523"/>
                </a:cubicBezTo>
                <a:cubicBezTo>
                  <a:pt x="823" y="523"/>
                  <a:pt x="823" y="523"/>
                  <a:pt x="823" y="523"/>
                </a:cubicBezTo>
                <a:cubicBezTo>
                  <a:pt x="823" y="523"/>
                  <a:pt x="823" y="523"/>
                  <a:pt x="823" y="523"/>
                </a:cubicBezTo>
                <a:cubicBezTo>
                  <a:pt x="823" y="522"/>
                  <a:pt x="823" y="522"/>
                  <a:pt x="823" y="522"/>
                </a:cubicBezTo>
                <a:cubicBezTo>
                  <a:pt x="823" y="522"/>
                  <a:pt x="823" y="522"/>
                  <a:pt x="823" y="522"/>
                </a:cubicBezTo>
                <a:cubicBezTo>
                  <a:pt x="825" y="522"/>
                  <a:pt x="825" y="522"/>
                  <a:pt x="826" y="521"/>
                </a:cubicBezTo>
                <a:cubicBezTo>
                  <a:pt x="826" y="521"/>
                  <a:pt x="826" y="521"/>
                  <a:pt x="826" y="521"/>
                </a:cubicBezTo>
                <a:cubicBezTo>
                  <a:pt x="826" y="521"/>
                  <a:pt x="826" y="521"/>
                  <a:pt x="826" y="520"/>
                </a:cubicBezTo>
                <a:cubicBezTo>
                  <a:pt x="826" y="519"/>
                  <a:pt x="827" y="519"/>
                  <a:pt x="827" y="519"/>
                </a:cubicBezTo>
                <a:cubicBezTo>
                  <a:pt x="828" y="519"/>
                  <a:pt x="830" y="518"/>
                  <a:pt x="831" y="519"/>
                </a:cubicBezTo>
                <a:cubicBezTo>
                  <a:pt x="832" y="520"/>
                  <a:pt x="833" y="520"/>
                  <a:pt x="834" y="520"/>
                </a:cubicBezTo>
                <a:cubicBezTo>
                  <a:pt x="834" y="520"/>
                  <a:pt x="834" y="520"/>
                  <a:pt x="834" y="520"/>
                </a:cubicBezTo>
                <a:cubicBezTo>
                  <a:pt x="834" y="521"/>
                  <a:pt x="835" y="521"/>
                  <a:pt x="835" y="521"/>
                </a:cubicBezTo>
                <a:cubicBezTo>
                  <a:pt x="835" y="521"/>
                  <a:pt x="835" y="521"/>
                  <a:pt x="835" y="521"/>
                </a:cubicBezTo>
                <a:cubicBezTo>
                  <a:pt x="835" y="521"/>
                  <a:pt x="835" y="521"/>
                  <a:pt x="835" y="521"/>
                </a:cubicBezTo>
                <a:cubicBezTo>
                  <a:pt x="835" y="522"/>
                  <a:pt x="835" y="522"/>
                  <a:pt x="835" y="522"/>
                </a:cubicBezTo>
                <a:cubicBezTo>
                  <a:pt x="835" y="522"/>
                  <a:pt x="835" y="522"/>
                  <a:pt x="835" y="522"/>
                </a:cubicBezTo>
                <a:cubicBezTo>
                  <a:pt x="836" y="522"/>
                  <a:pt x="836" y="523"/>
                  <a:pt x="837" y="522"/>
                </a:cubicBezTo>
                <a:cubicBezTo>
                  <a:pt x="837" y="522"/>
                  <a:pt x="837" y="522"/>
                  <a:pt x="837" y="522"/>
                </a:cubicBezTo>
                <a:cubicBezTo>
                  <a:pt x="837" y="522"/>
                  <a:pt x="837" y="522"/>
                  <a:pt x="838" y="522"/>
                </a:cubicBezTo>
                <a:cubicBezTo>
                  <a:pt x="838" y="521"/>
                  <a:pt x="839" y="521"/>
                  <a:pt x="840" y="521"/>
                </a:cubicBezTo>
                <a:cubicBezTo>
                  <a:pt x="840" y="521"/>
                  <a:pt x="840" y="521"/>
                  <a:pt x="841" y="521"/>
                </a:cubicBezTo>
                <a:cubicBezTo>
                  <a:pt x="841" y="521"/>
                  <a:pt x="841" y="521"/>
                  <a:pt x="841" y="521"/>
                </a:cubicBezTo>
                <a:cubicBezTo>
                  <a:pt x="842" y="522"/>
                  <a:pt x="842" y="523"/>
                  <a:pt x="843" y="524"/>
                </a:cubicBezTo>
                <a:cubicBezTo>
                  <a:pt x="843" y="524"/>
                  <a:pt x="843" y="524"/>
                  <a:pt x="843" y="524"/>
                </a:cubicBezTo>
                <a:cubicBezTo>
                  <a:pt x="844" y="525"/>
                  <a:pt x="844" y="525"/>
                  <a:pt x="844" y="525"/>
                </a:cubicBezTo>
                <a:cubicBezTo>
                  <a:pt x="845" y="525"/>
                  <a:pt x="845" y="525"/>
                  <a:pt x="846" y="525"/>
                </a:cubicBezTo>
                <a:cubicBezTo>
                  <a:pt x="845" y="527"/>
                  <a:pt x="844" y="526"/>
                  <a:pt x="843" y="526"/>
                </a:cubicBezTo>
                <a:cubicBezTo>
                  <a:pt x="842" y="526"/>
                  <a:pt x="840" y="527"/>
                  <a:pt x="839" y="527"/>
                </a:cubicBezTo>
                <a:cubicBezTo>
                  <a:pt x="840" y="528"/>
                  <a:pt x="840" y="530"/>
                  <a:pt x="841" y="530"/>
                </a:cubicBezTo>
                <a:cubicBezTo>
                  <a:pt x="841" y="531"/>
                  <a:pt x="842" y="531"/>
                  <a:pt x="843" y="530"/>
                </a:cubicBezTo>
                <a:cubicBezTo>
                  <a:pt x="843" y="530"/>
                  <a:pt x="843" y="530"/>
                  <a:pt x="843" y="530"/>
                </a:cubicBezTo>
                <a:cubicBezTo>
                  <a:pt x="844" y="530"/>
                  <a:pt x="845" y="530"/>
                  <a:pt x="845" y="530"/>
                </a:cubicBezTo>
                <a:cubicBezTo>
                  <a:pt x="845" y="529"/>
                  <a:pt x="845" y="529"/>
                  <a:pt x="845" y="529"/>
                </a:cubicBezTo>
                <a:cubicBezTo>
                  <a:pt x="847" y="529"/>
                  <a:pt x="848" y="529"/>
                  <a:pt x="849" y="529"/>
                </a:cubicBezTo>
                <a:cubicBezTo>
                  <a:pt x="850" y="530"/>
                  <a:pt x="851" y="530"/>
                  <a:pt x="851" y="529"/>
                </a:cubicBezTo>
                <a:cubicBezTo>
                  <a:pt x="851" y="529"/>
                  <a:pt x="851" y="528"/>
                  <a:pt x="851" y="528"/>
                </a:cubicBezTo>
                <a:cubicBezTo>
                  <a:pt x="852" y="527"/>
                  <a:pt x="854" y="527"/>
                  <a:pt x="855" y="525"/>
                </a:cubicBezTo>
                <a:cubicBezTo>
                  <a:pt x="855" y="525"/>
                  <a:pt x="856" y="525"/>
                  <a:pt x="856" y="526"/>
                </a:cubicBezTo>
                <a:cubicBezTo>
                  <a:pt x="857" y="526"/>
                  <a:pt x="857" y="526"/>
                  <a:pt x="858" y="527"/>
                </a:cubicBezTo>
                <a:cubicBezTo>
                  <a:pt x="858" y="527"/>
                  <a:pt x="858" y="527"/>
                  <a:pt x="858" y="527"/>
                </a:cubicBezTo>
                <a:cubicBezTo>
                  <a:pt x="859" y="528"/>
                  <a:pt x="860" y="527"/>
                  <a:pt x="861" y="526"/>
                </a:cubicBezTo>
                <a:cubicBezTo>
                  <a:pt x="861" y="526"/>
                  <a:pt x="861" y="526"/>
                  <a:pt x="861" y="526"/>
                </a:cubicBezTo>
                <a:cubicBezTo>
                  <a:pt x="861" y="526"/>
                  <a:pt x="862" y="526"/>
                  <a:pt x="862" y="526"/>
                </a:cubicBezTo>
                <a:cubicBezTo>
                  <a:pt x="863" y="526"/>
                  <a:pt x="864" y="526"/>
                  <a:pt x="865" y="526"/>
                </a:cubicBezTo>
                <a:cubicBezTo>
                  <a:pt x="866" y="526"/>
                  <a:pt x="867" y="525"/>
                  <a:pt x="866" y="523"/>
                </a:cubicBezTo>
                <a:cubicBezTo>
                  <a:pt x="866" y="523"/>
                  <a:pt x="866" y="523"/>
                  <a:pt x="865" y="523"/>
                </a:cubicBezTo>
                <a:cubicBezTo>
                  <a:pt x="865" y="522"/>
                  <a:pt x="864" y="522"/>
                  <a:pt x="864" y="522"/>
                </a:cubicBezTo>
                <a:cubicBezTo>
                  <a:pt x="863" y="520"/>
                  <a:pt x="861" y="521"/>
                  <a:pt x="860" y="522"/>
                </a:cubicBezTo>
                <a:cubicBezTo>
                  <a:pt x="860" y="521"/>
                  <a:pt x="860" y="521"/>
                  <a:pt x="860" y="521"/>
                </a:cubicBezTo>
                <a:cubicBezTo>
                  <a:pt x="860" y="519"/>
                  <a:pt x="859" y="517"/>
                  <a:pt x="861" y="516"/>
                </a:cubicBezTo>
                <a:cubicBezTo>
                  <a:pt x="862" y="516"/>
                  <a:pt x="862" y="515"/>
                  <a:pt x="862" y="515"/>
                </a:cubicBezTo>
                <a:cubicBezTo>
                  <a:pt x="862" y="514"/>
                  <a:pt x="862" y="514"/>
                  <a:pt x="862" y="514"/>
                </a:cubicBezTo>
                <a:cubicBezTo>
                  <a:pt x="862" y="514"/>
                  <a:pt x="862" y="513"/>
                  <a:pt x="862" y="513"/>
                </a:cubicBezTo>
                <a:cubicBezTo>
                  <a:pt x="863" y="513"/>
                  <a:pt x="863" y="513"/>
                  <a:pt x="863" y="512"/>
                </a:cubicBezTo>
                <a:cubicBezTo>
                  <a:pt x="864" y="510"/>
                  <a:pt x="866" y="509"/>
                  <a:pt x="868" y="508"/>
                </a:cubicBezTo>
                <a:cubicBezTo>
                  <a:pt x="869" y="507"/>
                  <a:pt x="870" y="505"/>
                  <a:pt x="871" y="505"/>
                </a:cubicBezTo>
                <a:cubicBezTo>
                  <a:pt x="872" y="504"/>
                  <a:pt x="872" y="503"/>
                  <a:pt x="872" y="501"/>
                </a:cubicBezTo>
                <a:cubicBezTo>
                  <a:pt x="873" y="501"/>
                  <a:pt x="873" y="500"/>
                  <a:pt x="874" y="499"/>
                </a:cubicBezTo>
                <a:cubicBezTo>
                  <a:pt x="874" y="499"/>
                  <a:pt x="874" y="499"/>
                  <a:pt x="874" y="499"/>
                </a:cubicBezTo>
                <a:cubicBezTo>
                  <a:pt x="875" y="499"/>
                  <a:pt x="875" y="499"/>
                  <a:pt x="875" y="499"/>
                </a:cubicBezTo>
                <a:cubicBezTo>
                  <a:pt x="875" y="499"/>
                  <a:pt x="875" y="499"/>
                  <a:pt x="875" y="499"/>
                </a:cubicBezTo>
                <a:cubicBezTo>
                  <a:pt x="876" y="498"/>
                  <a:pt x="877" y="498"/>
                  <a:pt x="876" y="497"/>
                </a:cubicBezTo>
                <a:cubicBezTo>
                  <a:pt x="876" y="495"/>
                  <a:pt x="876" y="494"/>
                  <a:pt x="878" y="493"/>
                </a:cubicBezTo>
                <a:cubicBezTo>
                  <a:pt x="878" y="493"/>
                  <a:pt x="878" y="493"/>
                  <a:pt x="878" y="493"/>
                </a:cubicBezTo>
                <a:cubicBezTo>
                  <a:pt x="878" y="493"/>
                  <a:pt x="878" y="493"/>
                  <a:pt x="878" y="493"/>
                </a:cubicBezTo>
                <a:cubicBezTo>
                  <a:pt x="878" y="492"/>
                  <a:pt x="878" y="492"/>
                  <a:pt x="879" y="492"/>
                </a:cubicBezTo>
                <a:cubicBezTo>
                  <a:pt x="879" y="492"/>
                  <a:pt x="880" y="492"/>
                  <a:pt x="880" y="492"/>
                </a:cubicBezTo>
                <a:cubicBezTo>
                  <a:pt x="881" y="492"/>
                  <a:pt x="881" y="492"/>
                  <a:pt x="882" y="491"/>
                </a:cubicBezTo>
                <a:cubicBezTo>
                  <a:pt x="882" y="491"/>
                  <a:pt x="882" y="490"/>
                  <a:pt x="882" y="490"/>
                </a:cubicBezTo>
                <a:cubicBezTo>
                  <a:pt x="883" y="490"/>
                  <a:pt x="883" y="490"/>
                  <a:pt x="884" y="490"/>
                </a:cubicBezTo>
                <a:cubicBezTo>
                  <a:pt x="884" y="490"/>
                  <a:pt x="884" y="490"/>
                  <a:pt x="884" y="490"/>
                </a:cubicBezTo>
                <a:cubicBezTo>
                  <a:pt x="886" y="491"/>
                  <a:pt x="886" y="490"/>
                  <a:pt x="887" y="489"/>
                </a:cubicBezTo>
                <a:cubicBezTo>
                  <a:pt x="888" y="490"/>
                  <a:pt x="890" y="490"/>
                  <a:pt x="891" y="490"/>
                </a:cubicBezTo>
                <a:cubicBezTo>
                  <a:pt x="893" y="489"/>
                  <a:pt x="894" y="489"/>
                  <a:pt x="895" y="491"/>
                </a:cubicBezTo>
                <a:cubicBezTo>
                  <a:pt x="895" y="491"/>
                  <a:pt x="896" y="491"/>
                  <a:pt x="896" y="492"/>
                </a:cubicBezTo>
                <a:cubicBezTo>
                  <a:pt x="896" y="492"/>
                  <a:pt x="896" y="492"/>
                  <a:pt x="896" y="492"/>
                </a:cubicBezTo>
                <a:cubicBezTo>
                  <a:pt x="897" y="492"/>
                  <a:pt x="898" y="492"/>
                  <a:pt x="899" y="491"/>
                </a:cubicBezTo>
                <a:cubicBezTo>
                  <a:pt x="899" y="490"/>
                  <a:pt x="899" y="490"/>
                  <a:pt x="900" y="489"/>
                </a:cubicBezTo>
                <a:cubicBezTo>
                  <a:pt x="900" y="489"/>
                  <a:pt x="901" y="489"/>
                  <a:pt x="901" y="490"/>
                </a:cubicBezTo>
                <a:cubicBezTo>
                  <a:pt x="901" y="491"/>
                  <a:pt x="901" y="492"/>
                  <a:pt x="900" y="493"/>
                </a:cubicBezTo>
                <a:cubicBezTo>
                  <a:pt x="899" y="495"/>
                  <a:pt x="897" y="497"/>
                  <a:pt x="898" y="499"/>
                </a:cubicBezTo>
                <a:cubicBezTo>
                  <a:pt x="898" y="500"/>
                  <a:pt x="898" y="500"/>
                  <a:pt x="898" y="501"/>
                </a:cubicBezTo>
                <a:cubicBezTo>
                  <a:pt x="898" y="501"/>
                  <a:pt x="897" y="501"/>
                  <a:pt x="898" y="502"/>
                </a:cubicBezTo>
                <a:cubicBezTo>
                  <a:pt x="898" y="502"/>
                  <a:pt x="899" y="502"/>
                  <a:pt x="899" y="502"/>
                </a:cubicBezTo>
                <a:cubicBezTo>
                  <a:pt x="900" y="502"/>
                  <a:pt x="900" y="501"/>
                  <a:pt x="900" y="501"/>
                </a:cubicBezTo>
                <a:cubicBezTo>
                  <a:pt x="900" y="501"/>
                  <a:pt x="900" y="501"/>
                  <a:pt x="900" y="501"/>
                </a:cubicBezTo>
                <a:cubicBezTo>
                  <a:pt x="900" y="501"/>
                  <a:pt x="900" y="501"/>
                  <a:pt x="900" y="501"/>
                </a:cubicBezTo>
                <a:cubicBezTo>
                  <a:pt x="901" y="501"/>
                  <a:pt x="901" y="501"/>
                  <a:pt x="901" y="501"/>
                </a:cubicBezTo>
                <a:cubicBezTo>
                  <a:pt x="902" y="501"/>
                  <a:pt x="902" y="501"/>
                  <a:pt x="902" y="501"/>
                </a:cubicBezTo>
                <a:cubicBezTo>
                  <a:pt x="902" y="501"/>
                  <a:pt x="901" y="502"/>
                  <a:pt x="901" y="502"/>
                </a:cubicBezTo>
                <a:cubicBezTo>
                  <a:pt x="901" y="502"/>
                  <a:pt x="901" y="502"/>
                  <a:pt x="901" y="502"/>
                </a:cubicBezTo>
                <a:cubicBezTo>
                  <a:pt x="900" y="503"/>
                  <a:pt x="899" y="505"/>
                  <a:pt x="900" y="506"/>
                </a:cubicBezTo>
                <a:cubicBezTo>
                  <a:pt x="900" y="506"/>
                  <a:pt x="900" y="506"/>
                  <a:pt x="900" y="506"/>
                </a:cubicBezTo>
                <a:cubicBezTo>
                  <a:pt x="900" y="507"/>
                  <a:pt x="900" y="507"/>
                  <a:pt x="900" y="507"/>
                </a:cubicBezTo>
                <a:cubicBezTo>
                  <a:pt x="900" y="507"/>
                  <a:pt x="900" y="507"/>
                  <a:pt x="901" y="506"/>
                </a:cubicBezTo>
                <a:cubicBezTo>
                  <a:pt x="901" y="506"/>
                  <a:pt x="901" y="506"/>
                  <a:pt x="901" y="506"/>
                </a:cubicBezTo>
                <a:cubicBezTo>
                  <a:pt x="902" y="506"/>
                  <a:pt x="903" y="505"/>
                  <a:pt x="903" y="505"/>
                </a:cubicBezTo>
                <a:cubicBezTo>
                  <a:pt x="904" y="505"/>
                  <a:pt x="905" y="505"/>
                  <a:pt x="905" y="504"/>
                </a:cubicBezTo>
                <a:cubicBezTo>
                  <a:pt x="905" y="504"/>
                  <a:pt x="905" y="504"/>
                  <a:pt x="905" y="504"/>
                </a:cubicBezTo>
                <a:cubicBezTo>
                  <a:pt x="907" y="501"/>
                  <a:pt x="909" y="498"/>
                  <a:pt x="912" y="496"/>
                </a:cubicBezTo>
                <a:cubicBezTo>
                  <a:pt x="913" y="496"/>
                  <a:pt x="913" y="495"/>
                  <a:pt x="913" y="495"/>
                </a:cubicBezTo>
                <a:cubicBezTo>
                  <a:pt x="914" y="494"/>
                  <a:pt x="914" y="492"/>
                  <a:pt x="916" y="492"/>
                </a:cubicBezTo>
                <a:cubicBezTo>
                  <a:pt x="916" y="492"/>
                  <a:pt x="917" y="492"/>
                  <a:pt x="917" y="492"/>
                </a:cubicBezTo>
                <a:cubicBezTo>
                  <a:pt x="917" y="491"/>
                  <a:pt x="918" y="491"/>
                  <a:pt x="918" y="491"/>
                </a:cubicBezTo>
                <a:cubicBezTo>
                  <a:pt x="918" y="491"/>
                  <a:pt x="919" y="492"/>
                  <a:pt x="919" y="493"/>
                </a:cubicBezTo>
                <a:cubicBezTo>
                  <a:pt x="919" y="493"/>
                  <a:pt x="919" y="493"/>
                  <a:pt x="919" y="493"/>
                </a:cubicBezTo>
                <a:cubicBezTo>
                  <a:pt x="919" y="493"/>
                  <a:pt x="919" y="493"/>
                  <a:pt x="920" y="493"/>
                </a:cubicBezTo>
                <a:cubicBezTo>
                  <a:pt x="920" y="493"/>
                  <a:pt x="921" y="492"/>
                  <a:pt x="921" y="492"/>
                </a:cubicBezTo>
                <a:cubicBezTo>
                  <a:pt x="921" y="491"/>
                  <a:pt x="921" y="491"/>
                  <a:pt x="921" y="491"/>
                </a:cubicBezTo>
                <a:cubicBezTo>
                  <a:pt x="921" y="491"/>
                  <a:pt x="921" y="491"/>
                  <a:pt x="921" y="491"/>
                </a:cubicBezTo>
                <a:cubicBezTo>
                  <a:pt x="920" y="491"/>
                  <a:pt x="920" y="490"/>
                  <a:pt x="920" y="490"/>
                </a:cubicBezTo>
                <a:cubicBezTo>
                  <a:pt x="919" y="490"/>
                  <a:pt x="919" y="489"/>
                  <a:pt x="920" y="488"/>
                </a:cubicBezTo>
                <a:cubicBezTo>
                  <a:pt x="920" y="487"/>
                  <a:pt x="920" y="486"/>
                  <a:pt x="920" y="486"/>
                </a:cubicBezTo>
                <a:cubicBezTo>
                  <a:pt x="920" y="485"/>
                  <a:pt x="920" y="484"/>
                  <a:pt x="920" y="484"/>
                </a:cubicBezTo>
                <a:cubicBezTo>
                  <a:pt x="921" y="483"/>
                  <a:pt x="921" y="482"/>
                  <a:pt x="921" y="481"/>
                </a:cubicBezTo>
                <a:cubicBezTo>
                  <a:pt x="921" y="480"/>
                  <a:pt x="922" y="479"/>
                  <a:pt x="923" y="479"/>
                </a:cubicBezTo>
                <a:cubicBezTo>
                  <a:pt x="924" y="479"/>
                  <a:pt x="925" y="479"/>
                  <a:pt x="926" y="479"/>
                </a:cubicBezTo>
                <a:cubicBezTo>
                  <a:pt x="927" y="477"/>
                  <a:pt x="929" y="477"/>
                  <a:pt x="931" y="479"/>
                </a:cubicBezTo>
                <a:cubicBezTo>
                  <a:pt x="931" y="479"/>
                  <a:pt x="931" y="478"/>
                  <a:pt x="931" y="478"/>
                </a:cubicBezTo>
                <a:cubicBezTo>
                  <a:pt x="931" y="479"/>
                  <a:pt x="931" y="479"/>
                  <a:pt x="931" y="479"/>
                </a:cubicBezTo>
                <a:cubicBezTo>
                  <a:pt x="932" y="479"/>
                  <a:pt x="932" y="479"/>
                  <a:pt x="932" y="479"/>
                </a:cubicBezTo>
                <a:cubicBezTo>
                  <a:pt x="932" y="480"/>
                  <a:pt x="933" y="480"/>
                  <a:pt x="933" y="480"/>
                </a:cubicBezTo>
                <a:cubicBezTo>
                  <a:pt x="933" y="480"/>
                  <a:pt x="932" y="480"/>
                  <a:pt x="931" y="480"/>
                </a:cubicBezTo>
                <a:cubicBezTo>
                  <a:pt x="930" y="480"/>
                  <a:pt x="928" y="481"/>
                  <a:pt x="927" y="483"/>
                </a:cubicBezTo>
                <a:cubicBezTo>
                  <a:pt x="927" y="483"/>
                  <a:pt x="927" y="484"/>
                  <a:pt x="927" y="485"/>
                </a:cubicBezTo>
                <a:cubicBezTo>
                  <a:pt x="927" y="485"/>
                  <a:pt x="927" y="486"/>
                  <a:pt x="926" y="487"/>
                </a:cubicBezTo>
                <a:cubicBezTo>
                  <a:pt x="926" y="487"/>
                  <a:pt x="926" y="487"/>
                  <a:pt x="926" y="487"/>
                </a:cubicBezTo>
                <a:cubicBezTo>
                  <a:pt x="926" y="489"/>
                  <a:pt x="926" y="490"/>
                  <a:pt x="926" y="491"/>
                </a:cubicBezTo>
                <a:cubicBezTo>
                  <a:pt x="925" y="492"/>
                  <a:pt x="925" y="492"/>
                  <a:pt x="925" y="492"/>
                </a:cubicBezTo>
                <a:cubicBezTo>
                  <a:pt x="925" y="492"/>
                  <a:pt x="925" y="493"/>
                  <a:pt x="925" y="493"/>
                </a:cubicBezTo>
                <a:cubicBezTo>
                  <a:pt x="925" y="493"/>
                  <a:pt x="925" y="493"/>
                  <a:pt x="925" y="493"/>
                </a:cubicBezTo>
                <a:cubicBezTo>
                  <a:pt x="924" y="494"/>
                  <a:pt x="924" y="494"/>
                  <a:pt x="924" y="495"/>
                </a:cubicBezTo>
                <a:cubicBezTo>
                  <a:pt x="925" y="496"/>
                  <a:pt x="925" y="496"/>
                  <a:pt x="926" y="497"/>
                </a:cubicBezTo>
                <a:cubicBezTo>
                  <a:pt x="925" y="498"/>
                  <a:pt x="925" y="499"/>
                  <a:pt x="923" y="500"/>
                </a:cubicBezTo>
                <a:cubicBezTo>
                  <a:pt x="923" y="501"/>
                  <a:pt x="923" y="501"/>
                  <a:pt x="923" y="502"/>
                </a:cubicBezTo>
                <a:cubicBezTo>
                  <a:pt x="924" y="502"/>
                  <a:pt x="924" y="502"/>
                  <a:pt x="924" y="502"/>
                </a:cubicBezTo>
                <a:cubicBezTo>
                  <a:pt x="923" y="503"/>
                  <a:pt x="922" y="503"/>
                  <a:pt x="921" y="504"/>
                </a:cubicBezTo>
                <a:cubicBezTo>
                  <a:pt x="921" y="504"/>
                  <a:pt x="921" y="504"/>
                  <a:pt x="921" y="504"/>
                </a:cubicBezTo>
                <a:cubicBezTo>
                  <a:pt x="919" y="505"/>
                  <a:pt x="918" y="505"/>
                  <a:pt x="917" y="506"/>
                </a:cubicBezTo>
                <a:cubicBezTo>
                  <a:pt x="916" y="507"/>
                  <a:pt x="915" y="507"/>
                  <a:pt x="915" y="508"/>
                </a:cubicBezTo>
                <a:cubicBezTo>
                  <a:pt x="915" y="508"/>
                  <a:pt x="915" y="508"/>
                  <a:pt x="915" y="508"/>
                </a:cubicBezTo>
                <a:cubicBezTo>
                  <a:pt x="914" y="508"/>
                  <a:pt x="913" y="508"/>
                  <a:pt x="912" y="509"/>
                </a:cubicBezTo>
                <a:cubicBezTo>
                  <a:pt x="912" y="509"/>
                  <a:pt x="912" y="509"/>
                  <a:pt x="912" y="509"/>
                </a:cubicBezTo>
                <a:cubicBezTo>
                  <a:pt x="912" y="510"/>
                  <a:pt x="912" y="511"/>
                  <a:pt x="912" y="512"/>
                </a:cubicBezTo>
                <a:cubicBezTo>
                  <a:pt x="912" y="512"/>
                  <a:pt x="911" y="513"/>
                  <a:pt x="910" y="513"/>
                </a:cubicBezTo>
                <a:cubicBezTo>
                  <a:pt x="910" y="514"/>
                  <a:pt x="909" y="514"/>
                  <a:pt x="909" y="515"/>
                </a:cubicBezTo>
                <a:cubicBezTo>
                  <a:pt x="908" y="516"/>
                  <a:pt x="907" y="517"/>
                  <a:pt x="906" y="518"/>
                </a:cubicBezTo>
                <a:cubicBezTo>
                  <a:pt x="906" y="519"/>
                  <a:pt x="905" y="520"/>
                  <a:pt x="904" y="520"/>
                </a:cubicBezTo>
                <a:cubicBezTo>
                  <a:pt x="903" y="521"/>
                  <a:pt x="903" y="521"/>
                  <a:pt x="902" y="521"/>
                </a:cubicBezTo>
                <a:cubicBezTo>
                  <a:pt x="902" y="521"/>
                  <a:pt x="902" y="521"/>
                  <a:pt x="902" y="521"/>
                </a:cubicBezTo>
                <a:cubicBezTo>
                  <a:pt x="902" y="522"/>
                  <a:pt x="902" y="522"/>
                  <a:pt x="902" y="522"/>
                </a:cubicBezTo>
                <a:cubicBezTo>
                  <a:pt x="901" y="522"/>
                  <a:pt x="901" y="523"/>
                  <a:pt x="901" y="523"/>
                </a:cubicBezTo>
                <a:cubicBezTo>
                  <a:pt x="901" y="523"/>
                  <a:pt x="901" y="524"/>
                  <a:pt x="900" y="524"/>
                </a:cubicBezTo>
                <a:cubicBezTo>
                  <a:pt x="900" y="524"/>
                  <a:pt x="900" y="524"/>
                  <a:pt x="899" y="525"/>
                </a:cubicBezTo>
                <a:cubicBezTo>
                  <a:pt x="899" y="525"/>
                  <a:pt x="899" y="526"/>
                  <a:pt x="898" y="526"/>
                </a:cubicBezTo>
                <a:cubicBezTo>
                  <a:pt x="898" y="527"/>
                  <a:pt x="898" y="527"/>
                  <a:pt x="897" y="528"/>
                </a:cubicBezTo>
                <a:cubicBezTo>
                  <a:pt x="897" y="528"/>
                  <a:pt x="897" y="529"/>
                  <a:pt x="897" y="530"/>
                </a:cubicBezTo>
                <a:cubicBezTo>
                  <a:pt x="897" y="530"/>
                  <a:pt x="897" y="531"/>
                  <a:pt x="896" y="531"/>
                </a:cubicBezTo>
                <a:cubicBezTo>
                  <a:pt x="896" y="531"/>
                  <a:pt x="895" y="532"/>
                  <a:pt x="895" y="533"/>
                </a:cubicBezTo>
                <a:cubicBezTo>
                  <a:pt x="893" y="536"/>
                  <a:pt x="890" y="538"/>
                  <a:pt x="887" y="540"/>
                </a:cubicBezTo>
                <a:cubicBezTo>
                  <a:pt x="887" y="541"/>
                  <a:pt x="886" y="542"/>
                  <a:pt x="885" y="542"/>
                </a:cubicBezTo>
                <a:cubicBezTo>
                  <a:pt x="885" y="541"/>
                  <a:pt x="884" y="541"/>
                  <a:pt x="884" y="541"/>
                </a:cubicBezTo>
                <a:cubicBezTo>
                  <a:pt x="883" y="541"/>
                  <a:pt x="883" y="542"/>
                  <a:pt x="882" y="543"/>
                </a:cubicBezTo>
                <a:cubicBezTo>
                  <a:pt x="882" y="543"/>
                  <a:pt x="882" y="543"/>
                  <a:pt x="881" y="544"/>
                </a:cubicBezTo>
                <a:cubicBezTo>
                  <a:pt x="881" y="544"/>
                  <a:pt x="880" y="544"/>
                  <a:pt x="879" y="544"/>
                </a:cubicBezTo>
                <a:cubicBezTo>
                  <a:pt x="879" y="544"/>
                  <a:pt x="879" y="544"/>
                  <a:pt x="879" y="544"/>
                </a:cubicBezTo>
                <a:cubicBezTo>
                  <a:pt x="879" y="544"/>
                  <a:pt x="879" y="544"/>
                  <a:pt x="879" y="544"/>
                </a:cubicBezTo>
                <a:cubicBezTo>
                  <a:pt x="879" y="544"/>
                  <a:pt x="879" y="544"/>
                  <a:pt x="879" y="544"/>
                </a:cubicBezTo>
                <a:cubicBezTo>
                  <a:pt x="879" y="543"/>
                  <a:pt x="878" y="544"/>
                  <a:pt x="878" y="544"/>
                </a:cubicBezTo>
                <a:cubicBezTo>
                  <a:pt x="877" y="544"/>
                  <a:pt x="877" y="545"/>
                  <a:pt x="878" y="545"/>
                </a:cubicBezTo>
                <a:cubicBezTo>
                  <a:pt x="878" y="545"/>
                  <a:pt x="878" y="545"/>
                  <a:pt x="878" y="545"/>
                </a:cubicBezTo>
                <a:cubicBezTo>
                  <a:pt x="878" y="546"/>
                  <a:pt x="878" y="546"/>
                  <a:pt x="879" y="547"/>
                </a:cubicBezTo>
                <a:cubicBezTo>
                  <a:pt x="879" y="548"/>
                  <a:pt x="879" y="548"/>
                  <a:pt x="879" y="548"/>
                </a:cubicBezTo>
                <a:cubicBezTo>
                  <a:pt x="879" y="549"/>
                  <a:pt x="878" y="549"/>
                  <a:pt x="878" y="549"/>
                </a:cubicBezTo>
                <a:cubicBezTo>
                  <a:pt x="878" y="549"/>
                  <a:pt x="878" y="549"/>
                  <a:pt x="878" y="549"/>
                </a:cubicBezTo>
                <a:cubicBezTo>
                  <a:pt x="878" y="549"/>
                  <a:pt x="878" y="550"/>
                  <a:pt x="878" y="550"/>
                </a:cubicBezTo>
                <a:cubicBezTo>
                  <a:pt x="878" y="550"/>
                  <a:pt x="878" y="550"/>
                  <a:pt x="878" y="550"/>
                </a:cubicBezTo>
                <a:cubicBezTo>
                  <a:pt x="878" y="550"/>
                  <a:pt x="877" y="551"/>
                  <a:pt x="877" y="551"/>
                </a:cubicBezTo>
                <a:cubicBezTo>
                  <a:pt x="877" y="552"/>
                  <a:pt x="877" y="552"/>
                  <a:pt x="876" y="553"/>
                </a:cubicBezTo>
                <a:cubicBezTo>
                  <a:pt x="875" y="554"/>
                  <a:pt x="874" y="555"/>
                  <a:pt x="872" y="557"/>
                </a:cubicBezTo>
                <a:cubicBezTo>
                  <a:pt x="872" y="557"/>
                  <a:pt x="872" y="557"/>
                  <a:pt x="872" y="557"/>
                </a:cubicBezTo>
                <a:cubicBezTo>
                  <a:pt x="872" y="558"/>
                  <a:pt x="872" y="558"/>
                  <a:pt x="871" y="559"/>
                </a:cubicBezTo>
                <a:cubicBezTo>
                  <a:pt x="871" y="559"/>
                  <a:pt x="871" y="559"/>
                  <a:pt x="871" y="559"/>
                </a:cubicBezTo>
                <a:cubicBezTo>
                  <a:pt x="871" y="560"/>
                  <a:pt x="871" y="560"/>
                  <a:pt x="871" y="560"/>
                </a:cubicBezTo>
                <a:cubicBezTo>
                  <a:pt x="871" y="560"/>
                  <a:pt x="871" y="561"/>
                  <a:pt x="871" y="561"/>
                </a:cubicBezTo>
                <a:cubicBezTo>
                  <a:pt x="871" y="562"/>
                  <a:pt x="870" y="562"/>
                  <a:pt x="870" y="563"/>
                </a:cubicBezTo>
                <a:cubicBezTo>
                  <a:pt x="870" y="564"/>
                  <a:pt x="870" y="565"/>
                  <a:pt x="870" y="565"/>
                </a:cubicBezTo>
                <a:cubicBezTo>
                  <a:pt x="870" y="566"/>
                  <a:pt x="869" y="567"/>
                  <a:pt x="869" y="568"/>
                </a:cubicBezTo>
                <a:cubicBezTo>
                  <a:pt x="869" y="568"/>
                  <a:pt x="869" y="568"/>
                  <a:pt x="869" y="568"/>
                </a:cubicBezTo>
                <a:cubicBezTo>
                  <a:pt x="869" y="572"/>
                  <a:pt x="869" y="576"/>
                  <a:pt x="869" y="580"/>
                </a:cubicBezTo>
                <a:cubicBezTo>
                  <a:pt x="869" y="581"/>
                  <a:pt x="869" y="581"/>
                  <a:pt x="869" y="581"/>
                </a:cubicBezTo>
                <a:cubicBezTo>
                  <a:pt x="869" y="581"/>
                  <a:pt x="869" y="581"/>
                  <a:pt x="869" y="581"/>
                </a:cubicBezTo>
                <a:cubicBezTo>
                  <a:pt x="870" y="581"/>
                  <a:pt x="870" y="582"/>
                  <a:pt x="870" y="582"/>
                </a:cubicBezTo>
                <a:cubicBezTo>
                  <a:pt x="870" y="583"/>
                  <a:pt x="870" y="583"/>
                  <a:pt x="870" y="583"/>
                </a:cubicBezTo>
                <a:cubicBezTo>
                  <a:pt x="870" y="585"/>
                  <a:pt x="870" y="586"/>
                  <a:pt x="871" y="587"/>
                </a:cubicBezTo>
                <a:cubicBezTo>
                  <a:pt x="871" y="587"/>
                  <a:pt x="871" y="587"/>
                  <a:pt x="871" y="588"/>
                </a:cubicBezTo>
                <a:cubicBezTo>
                  <a:pt x="871" y="589"/>
                  <a:pt x="871" y="589"/>
                  <a:pt x="871" y="590"/>
                </a:cubicBezTo>
                <a:cubicBezTo>
                  <a:pt x="871" y="590"/>
                  <a:pt x="871" y="590"/>
                  <a:pt x="871" y="590"/>
                </a:cubicBezTo>
                <a:cubicBezTo>
                  <a:pt x="871" y="592"/>
                  <a:pt x="871" y="593"/>
                  <a:pt x="871" y="594"/>
                </a:cubicBezTo>
                <a:cubicBezTo>
                  <a:pt x="872" y="594"/>
                  <a:pt x="872" y="594"/>
                  <a:pt x="872" y="594"/>
                </a:cubicBezTo>
                <a:cubicBezTo>
                  <a:pt x="872" y="595"/>
                  <a:pt x="872" y="595"/>
                  <a:pt x="872" y="595"/>
                </a:cubicBezTo>
                <a:cubicBezTo>
                  <a:pt x="872" y="596"/>
                  <a:pt x="872" y="597"/>
                  <a:pt x="872" y="598"/>
                </a:cubicBezTo>
                <a:cubicBezTo>
                  <a:pt x="872" y="599"/>
                  <a:pt x="872" y="599"/>
                  <a:pt x="872" y="599"/>
                </a:cubicBezTo>
                <a:cubicBezTo>
                  <a:pt x="872" y="599"/>
                  <a:pt x="872" y="600"/>
                  <a:pt x="873" y="600"/>
                </a:cubicBezTo>
                <a:cubicBezTo>
                  <a:pt x="873" y="601"/>
                  <a:pt x="872" y="602"/>
                  <a:pt x="873" y="603"/>
                </a:cubicBezTo>
                <a:cubicBezTo>
                  <a:pt x="873" y="603"/>
                  <a:pt x="873" y="603"/>
                  <a:pt x="873" y="604"/>
                </a:cubicBezTo>
                <a:cubicBezTo>
                  <a:pt x="874" y="605"/>
                  <a:pt x="874" y="606"/>
                  <a:pt x="874" y="607"/>
                </a:cubicBezTo>
                <a:cubicBezTo>
                  <a:pt x="874" y="608"/>
                  <a:pt x="874" y="609"/>
                  <a:pt x="875" y="610"/>
                </a:cubicBezTo>
                <a:cubicBezTo>
                  <a:pt x="875" y="611"/>
                  <a:pt x="875" y="611"/>
                  <a:pt x="875" y="611"/>
                </a:cubicBezTo>
                <a:cubicBezTo>
                  <a:pt x="875" y="612"/>
                  <a:pt x="875" y="613"/>
                  <a:pt x="875" y="614"/>
                </a:cubicBezTo>
                <a:cubicBezTo>
                  <a:pt x="875" y="616"/>
                  <a:pt x="875" y="618"/>
                  <a:pt x="875" y="619"/>
                </a:cubicBezTo>
                <a:cubicBezTo>
                  <a:pt x="876" y="620"/>
                  <a:pt x="876" y="620"/>
                  <a:pt x="876" y="621"/>
                </a:cubicBezTo>
                <a:cubicBezTo>
                  <a:pt x="877" y="622"/>
                  <a:pt x="877" y="623"/>
                  <a:pt x="877" y="623"/>
                </a:cubicBezTo>
                <a:cubicBezTo>
                  <a:pt x="877" y="623"/>
                  <a:pt x="877" y="623"/>
                  <a:pt x="877" y="623"/>
                </a:cubicBezTo>
                <a:cubicBezTo>
                  <a:pt x="878" y="623"/>
                  <a:pt x="878" y="622"/>
                  <a:pt x="878" y="622"/>
                </a:cubicBezTo>
                <a:cubicBezTo>
                  <a:pt x="879" y="622"/>
                  <a:pt x="879" y="622"/>
                  <a:pt x="879" y="622"/>
                </a:cubicBezTo>
                <a:cubicBezTo>
                  <a:pt x="879" y="621"/>
                  <a:pt x="880" y="621"/>
                  <a:pt x="880" y="621"/>
                </a:cubicBezTo>
                <a:cubicBezTo>
                  <a:pt x="881" y="620"/>
                  <a:pt x="882" y="619"/>
                  <a:pt x="883" y="618"/>
                </a:cubicBezTo>
                <a:cubicBezTo>
                  <a:pt x="885" y="616"/>
                  <a:pt x="887" y="614"/>
                  <a:pt x="887" y="611"/>
                </a:cubicBezTo>
                <a:cubicBezTo>
                  <a:pt x="887" y="611"/>
                  <a:pt x="887" y="611"/>
                  <a:pt x="887" y="611"/>
                </a:cubicBezTo>
                <a:cubicBezTo>
                  <a:pt x="889" y="610"/>
                  <a:pt x="889" y="609"/>
                  <a:pt x="889" y="608"/>
                </a:cubicBezTo>
                <a:cubicBezTo>
                  <a:pt x="889" y="608"/>
                  <a:pt x="889" y="607"/>
                  <a:pt x="889" y="607"/>
                </a:cubicBezTo>
                <a:cubicBezTo>
                  <a:pt x="889" y="607"/>
                  <a:pt x="889" y="607"/>
                  <a:pt x="889" y="606"/>
                </a:cubicBezTo>
                <a:cubicBezTo>
                  <a:pt x="889" y="606"/>
                  <a:pt x="889" y="605"/>
                  <a:pt x="889" y="605"/>
                </a:cubicBezTo>
                <a:cubicBezTo>
                  <a:pt x="889" y="604"/>
                  <a:pt x="890" y="604"/>
                  <a:pt x="890" y="603"/>
                </a:cubicBezTo>
                <a:cubicBezTo>
                  <a:pt x="890" y="603"/>
                  <a:pt x="889" y="602"/>
                  <a:pt x="889" y="602"/>
                </a:cubicBezTo>
                <a:cubicBezTo>
                  <a:pt x="888" y="602"/>
                  <a:pt x="888" y="602"/>
                  <a:pt x="888" y="601"/>
                </a:cubicBezTo>
                <a:cubicBezTo>
                  <a:pt x="888" y="601"/>
                  <a:pt x="888" y="601"/>
                  <a:pt x="889" y="601"/>
                </a:cubicBezTo>
                <a:cubicBezTo>
                  <a:pt x="889" y="600"/>
                  <a:pt x="889" y="600"/>
                  <a:pt x="889" y="601"/>
                </a:cubicBezTo>
                <a:cubicBezTo>
                  <a:pt x="891" y="602"/>
                  <a:pt x="892" y="601"/>
                  <a:pt x="893" y="600"/>
                </a:cubicBezTo>
                <a:cubicBezTo>
                  <a:pt x="894" y="599"/>
                  <a:pt x="895" y="599"/>
                  <a:pt x="896" y="598"/>
                </a:cubicBezTo>
                <a:cubicBezTo>
                  <a:pt x="897" y="598"/>
                  <a:pt x="898" y="599"/>
                  <a:pt x="899" y="600"/>
                </a:cubicBezTo>
                <a:cubicBezTo>
                  <a:pt x="899" y="600"/>
                  <a:pt x="899" y="599"/>
                  <a:pt x="899" y="599"/>
                </a:cubicBezTo>
                <a:cubicBezTo>
                  <a:pt x="899" y="599"/>
                  <a:pt x="899" y="599"/>
                  <a:pt x="899" y="598"/>
                </a:cubicBezTo>
                <a:cubicBezTo>
                  <a:pt x="898" y="598"/>
                  <a:pt x="898" y="597"/>
                  <a:pt x="898" y="596"/>
                </a:cubicBezTo>
                <a:cubicBezTo>
                  <a:pt x="898" y="596"/>
                  <a:pt x="898" y="595"/>
                  <a:pt x="898" y="595"/>
                </a:cubicBezTo>
                <a:cubicBezTo>
                  <a:pt x="898" y="595"/>
                  <a:pt x="898" y="595"/>
                  <a:pt x="898" y="594"/>
                </a:cubicBezTo>
                <a:cubicBezTo>
                  <a:pt x="898" y="594"/>
                  <a:pt x="898" y="594"/>
                  <a:pt x="898" y="593"/>
                </a:cubicBezTo>
                <a:cubicBezTo>
                  <a:pt x="898" y="593"/>
                  <a:pt x="898" y="593"/>
                  <a:pt x="898" y="593"/>
                </a:cubicBezTo>
                <a:cubicBezTo>
                  <a:pt x="898" y="593"/>
                  <a:pt x="898" y="592"/>
                  <a:pt x="898" y="592"/>
                </a:cubicBezTo>
                <a:cubicBezTo>
                  <a:pt x="898" y="592"/>
                  <a:pt x="898" y="591"/>
                  <a:pt x="898" y="591"/>
                </a:cubicBezTo>
                <a:cubicBezTo>
                  <a:pt x="899" y="589"/>
                  <a:pt x="900" y="587"/>
                  <a:pt x="901" y="586"/>
                </a:cubicBezTo>
                <a:cubicBezTo>
                  <a:pt x="902" y="585"/>
                  <a:pt x="904" y="584"/>
                  <a:pt x="905" y="583"/>
                </a:cubicBezTo>
                <a:cubicBezTo>
                  <a:pt x="906" y="583"/>
                  <a:pt x="906" y="583"/>
                  <a:pt x="907" y="583"/>
                </a:cubicBezTo>
                <a:cubicBezTo>
                  <a:pt x="909" y="584"/>
                  <a:pt x="910" y="584"/>
                  <a:pt x="911" y="582"/>
                </a:cubicBezTo>
                <a:cubicBezTo>
                  <a:pt x="913" y="581"/>
                  <a:pt x="913" y="581"/>
                  <a:pt x="913" y="580"/>
                </a:cubicBezTo>
                <a:cubicBezTo>
                  <a:pt x="913" y="580"/>
                  <a:pt x="913" y="579"/>
                  <a:pt x="912" y="578"/>
                </a:cubicBezTo>
                <a:cubicBezTo>
                  <a:pt x="912" y="578"/>
                  <a:pt x="912" y="578"/>
                  <a:pt x="912" y="578"/>
                </a:cubicBezTo>
                <a:cubicBezTo>
                  <a:pt x="912" y="577"/>
                  <a:pt x="911" y="576"/>
                  <a:pt x="911" y="575"/>
                </a:cubicBezTo>
                <a:cubicBezTo>
                  <a:pt x="911" y="574"/>
                  <a:pt x="911" y="574"/>
                  <a:pt x="911" y="573"/>
                </a:cubicBezTo>
                <a:cubicBezTo>
                  <a:pt x="911" y="572"/>
                  <a:pt x="911" y="571"/>
                  <a:pt x="911" y="570"/>
                </a:cubicBezTo>
                <a:cubicBezTo>
                  <a:pt x="912" y="569"/>
                  <a:pt x="913" y="568"/>
                  <a:pt x="913" y="566"/>
                </a:cubicBezTo>
                <a:cubicBezTo>
                  <a:pt x="912" y="565"/>
                  <a:pt x="913" y="565"/>
                  <a:pt x="914" y="564"/>
                </a:cubicBezTo>
                <a:cubicBezTo>
                  <a:pt x="915" y="564"/>
                  <a:pt x="916" y="564"/>
                  <a:pt x="916" y="563"/>
                </a:cubicBezTo>
                <a:cubicBezTo>
                  <a:pt x="915" y="560"/>
                  <a:pt x="918" y="561"/>
                  <a:pt x="919" y="560"/>
                </a:cubicBezTo>
                <a:cubicBezTo>
                  <a:pt x="918" y="561"/>
                  <a:pt x="918" y="562"/>
                  <a:pt x="918" y="562"/>
                </a:cubicBezTo>
                <a:cubicBezTo>
                  <a:pt x="917" y="563"/>
                  <a:pt x="917" y="563"/>
                  <a:pt x="917" y="564"/>
                </a:cubicBezTo>
                <a:cubicBezTo>
                  <a:pt x="918" y="565"/>
                  <a:pt x="918" y="565"/>
                  <a:pt x="919" y="566"/>
                </a:cubicBezTo>
                <a:cubicBezTo>
                  <a:pt x="919" y="566"/>
                  <a:pt x="920" y="566"/>
                  <a:pt x="921" y="564"/>
                </a:cubicBezTo>
                <a:cubicBezTo>
                  <a:pt x="922" y="564"/>
                  <a:pt x="922" y="563"/>
                  <a:pt x="922" y="563"/>
                </a:cubicBezTo>
                <a:cubicBezTo>
                  <a:pt x="921" y="561"/>
                  <a:pt x="921" y="560"/>
                  <a:pt x="921" y="558"/>
                </a:cubicBezTo>
                <a:cubicBezTo>
                  <a:pt x="921" y="558"/>
                  <a:pt x="921" y="557"/>
                  <a:pt x="921" y="557"/>
                </a:cubicBezTo>
                <a:cubicBezTo>
                  <a:pt x="920" y="557"/>
                  <a:pt x="920" y="557"/>
                  <a:pt x="919" y="557"/>
                </a:cubicBezTo>
                <a:cubicBezTo>
                  <a:pt x="919" y="557"/>
                  <a:pt x="919" y="557"/>
                  <a:pt x="919" y="557"/>
                </a:cubicBezTo>
                <a:cubicBezTo>
                  <a:pt x="918" y="557"/>
                  <a:pt x="918" y="556"/>
                  <a:pt x="918" y="556"/>
                </a:cubicBezTo>
                <a:cubicBezTo>
                  <a:pt x="918" y="554"/>
                  <a:pt x="918" y="553"/>
                  <a:pt x="918" y="551"/>
                </a:cubicBezTo>
                <a:cubicBezTo>
                  <a:pt x="917" y="550"/>
                  <a:pt x="918" y="549"/>
                  <a:pt x="919" y="548"/>
                </a:cubicBezTo>
                <a:cubicBezTo>
                  <a:pt x="920" y="547"/>
                  <a:pt x="921" y="546"/>
                  <a:pt x="921" y="545"/>
                </a:cubicBezTo>
                <a:cubicBezTo>
                  <a:pt x="921" y="544"/>
                  <a:pt x="921" y="544"/>
                  <a:pt x="921" y="544"/>
                </a:cubicBezTo>
                <a:cubicBezTo>
                  <a:pt x="920" y="544"/>
                  <a:pt x="920" y="544"/>
                  <a:pt x="920" y="544"/>
                </a:cubicBezTo>
                <a:cubicBezTo>
                  <a:pt x="920" y="543"/>
                  <a:pt x="919" y="543"/>
                  <a:pt x="919" y="543"/>
                </a:cubicBezTo>
                <a:cubicBezTo>
                  <a:pt x="918" y="543"/>
                  <a:pt x="918" y="543"/>
                  <a:pt x="918" y="542"/>
                </a:cubicBezTo>
                <a:cubicBezTo>
                  <a:pt x="917" y="542"/>
                  <a:pt x="917" y="542"/>
                  <a:pt x="917" y="542"/>
                </a:cubicBezTo>
                <a:cubicBezTo>
                  <a:pt x="917" y="542"/>
                  <a:pt x="917" y="542"/>
                  <a:pt x="917" y="542"/>
                </a:cubicBezTo>
                <a:cubicBezTo>
                  <a:pt x="916" y="542"/>
                  <a:pt x="916" y="543"/>
                  <a:pt x="916" y="543"/>
                </a:cubicBezTo>
                <a:cubicBezTo>
                  <a:pt x="916" y="544"/>
                  <a:pt x="915" y="544"/>
                  <a:pt x="915" y="544"/>
                </a:cubicBezTo>
                <a:cubicBezTo>
                  <a:pt x="915" y="544"/>
                  <a:pt x="915" y="544"/>
                  <a:pt x="914" y="544"/>
                </a:cubicBezTo>
                <a:cubicBezTo>
                  <a:pt x="914" y="543"/>
                  <a:pt x="914" y="543"/>
                  <a:pt x="914" y="544"/>
                </a:cubicBezTo>
                <a:cubicBezTo>
                  <a:pt x="913" y="544"/>
                  <a:pt x="913" y="544"/>
                  <a:pt x="913" y="544"/>
                </a:cubicBezTo>
                <a:cubicBezTo>
                  <a:pt x="913" y="544"/>
                  <a:pt x="913" y="544"/>
                  <a:pt x="913" y="544"/>
                </a:cubicBezTo>
                <a:cubicBezTo>
                  <a:pt x="913" y="543"/>
                  <a:pt x="913" y="543"/>
                  <a:pt x="913" y="543"/>
                </a:cubicBezTo>
                <a:cubicBezTo>
                  <a:pt x="913" y="539"/>
                  <a:pt x="913" y="539"/>
                  <a:pt x="913" y="539"/>
                </a:cubicBezTo>
                <a:cubicBezTo>
                  <a:pt x="913" y="538"/>
                  <a:pt x="913" y="538"/>
                  <a:pt x="913" y="538"/>
                </a:cubicBezTo>
                <a:cubicBezTo>
                  <a:pt x="914" y="537"/>
                  <a:pt x="913" y="537"/>
                  <a:pt x="914" y="536"/>
                </a:cubicBezTo>
                <a:cubicBezTo>
                  <a:pt x="914" y="535"/>
                  <a:pt x="915" y="534"/>
                  <a:pt x="915" y="533"/>
                </a:cubicBezTo>
                <a:cubicBezTo>
                  <a:pt x="915" y="533"/>
                  <a:pt x="915" y="532"/>
                  <a:pt x="915" y="532"/>
                </a:cubicBezTo>
                <a:cubicBezTo>
                  <a:pt x="917" y="531"/>
                  <a:pt x="919" y="530"/>
                  <a:pt x="919" y="527"/>
                </a:cubicBezTo>
                <a:cubicBezTo>
                  <a:pt x="919" y="527"/>
                  <a:pt x="920" y="527"/>
                  <a:pt x="920" y="527"/>
                </a:cubicBezTo>
                <a:cubicBezTo>
                  <a:pt x="920" y="527"/>
                  <a:pt x="921" y="527"/>
                  <a:pt x="921" y="527"/>
                </a:cubicBezTo>
                <a:cubicBezTo>
                  <a:pt x="921" y="527"/>
                  <a:pt x="921" y="526"/>
                  <a:pt x="921" y="526"/>
                </a:cubicBezTo>
                <a:cubicBezTo>
                  <a:pt x="919" y="525"/>
                  <a:pt x="920" y="525"/>
                  <a:pt x="921" y="525"/>
                </a:cubicBezTo>
                <a:cubicBezTo>
                  <a:pt x="922" y="524"/>
                  <a:pt x="922" y="523"/>
                  <a:pt x="921" y="523"/>
                </a:cubicBezTo>
                <a:cubicBezTo>
                  <a:pt x="921" y="523"/>
                  <a:pt x="921" y="523"/>
                  <a:pt x="921" y="523"/>
                </a:cubicBezTo>
                <a:cubicBezTo>
                  <a:pt x="921" y="523"/>
                  <a:pt x="921" y="522"/>
                  <a:pt x="921" y="522"/>
                </a:cubicBezTo>
                <a:cubicBezTo>
                  <a:pt x="920" y="521"/>
                  <a:pt x="921" y="521"/>
                  <a:pt x="922" y="520"/>
                </a:cubicBezTo>
                <a:cubicBezTo>
                  <a:pt x="923" y="519"/>
                  <a:pt x="922" y="518"/>
                  <a:pt x="922" y="517"/>
                </a:cubicBezTo>
                <a:cubicBezTo>
                  <a:pt x="923" y="517"/>
                  <a:pt x="923" y="516"/>
                  <a:pt x="923" y="516"/>
                </a:cubicBezTo>
                <a:cubicBezTo>
                  <a:pt x="924" y="516"/>
                  <a:pt x="925" y="517"/>
                  <a:pt x="924" y="515"/>
                </a:cubicBezTo>
                <a:cubicBezTo>
                  <a:pt x="924" y="515"/>
                  <a:pt x="924" y="515"/>
                  <a:pt x="924" y="515"/>
                </a:cubicBezTo>
                <a:cubicBezTo>
                  <a:pt x="924" y="515"/>
                  <a:pt x="924" y="515"/>
                  <a:pt x="924" y="515"/>
                </a:cubicBezTo>
                <a:cubicBezTo>
                  <a:pt x="924" y="515"/>
                  <a:pt x="924" y="515"/>
                  <a:pt x="924" y="515"/>
                </a:cubicBezTo>
                <a:cubicBezTo>
                  <a:pt x="925" y="514"/>
                  <a:pt x="925" y="515"/>
                  <a:pt x="925" y="515"/>
                </a:cubicBezTo>
                <a:cubicBezTo>
                  <a:pt x="926" y="515"/>
                  <a:pt x="927" y="515"/>
                  <a:pt x="928" y="515"/>
                </a:cubicBezTo>
                <a:cubicBezTo>
                  <a:pt x="928" y="515"/>
                  <a:pt x="928" y="514"/>
                  <a:pt x="928" y="514"/>
                </a:cubicBezTo>
                <a:cubicBezTo>
                  <a:pt x="928" y="514"/>
                  <a:pt x="928" y="514"/>
                  <a:pt x="928" y="514"/>
                </a:cubicBezTo>
                <a:cubicBezTo>
                  <a:pt x="929" y="514"/>
                  <a:pt x="930" y="514"/>
                  <a:pt x="930" y="515"/>
                </a:cubicBezTo>
                <a:cubicBezTo>
                  <a:pt x="931" y="515"/>
                  <a:pt x="931" y="516"/>
                  <a:pt x="931" y="516"/>
                </a:cubicBezTo>
                <a:cubicBezTo>
                  <a:pt x="931" y="516"/>
                  <a:pt x="931" y="516"/>
                  <a:pt x="931" y="516"/>
                </a:cubicBezTo>
                <a:cubicBezTo>
                  <a:pt x="932" y="518"/>
                  <a:pt x="933" y="517"/>
                  <a:pt x="933" y="516"/>
                </a:cubicBezTo>
                <a:cubicBezTo>
                  <a:pt x="934" y="515"/>
                  <a:pt x="934" y="515"/>
                  <a:pt x="933" y="514"/>
                </a:cubicBezTo>
                <a:cubicBezTo>
                  <a:pt x="935" y="513"/>
                  <a:pt x="936" y="512"/>
                  <a:pt x="937" y="511"/>
                </a:cubicBezTo>
                <a:cubicBezTo>
                  <a:pt x="938" y="511"/>
                  <a:pt x="938" y="511"/>
                  <a:pt x="938" y="511"/>
                </a:cubicBezTo>
                <a:cubicBezTo>
                  <a:pt x="939" y="509"/>
                  <a:pt x="940" y="509"/>
                  <a:pt x="941" y="509"/>
                </a:cubicBezTo>
                <a:cubicBezTo>
                  <a:pt x="941" y="509"/>
                  <a:pt x="941" y="509"/>
                  <a:pt x="941" y="509"/>
                </a:cubicBezTo>
                <a:cubicBezTo>
                  <a:pt x="941" y="512"/>
                  <a:pt x="941" y="512"/>
                  <a:pt x="941" y="512"/>
                </a:cubicBezTo>
                <a:cubicBezTo>
                  <a:pt x="941" y="513"/>
                  <a:pt x="941" y="513"/>
                  <a:pt x="941" y="513"/>
                </a:cubicBezTo>
                <a:cubicBezTo>
                  <a:pt x="940" y="515"/>
                  <a:pt x="940" y="516"/>
                  <a:pt x="941" y="517"/>
                </a:cubicBezTo>
                <a:cubicBezTo>
                  <a:pt x="943" y="517"/>
                  <a:pt x="943" y="515"/>
                  <a:pt x="945" y="513"/>
                </a:cubicBezTo>
                <a:cubicBezTo>
                  <a:pt x="946" y="512"/>
                  <a:pt x="946" y="510"/>
                  <a:pt x="948" y="510"/>
                </a:cubicBezTo>
                <a:cubicBezTo>
                  <a:pt x="949" y="510"/>
                  <a:pt x="950" y="509"/>
                  <a:pt x="951" y="508"/>
                </a:cubicBezTo>
                <a:cubicBezTo>
                  <a:pt x="952" y="508"/>
                  <a:pt x="953" y="508"/>
                  <a:pt x="954" y="507"/>
                </a:cubicBezTo>
                <a:cubicBezTo>
                  <a:pt x="956" y="506"/>
                  <a:pt x="958" y="507"/>
                  <a:pt x="960" y="507"/>
                </a:cubicBezTo>
                <a:cubicBezTo>
                  <a:pt x="961" y="507"/>
                  <a:pt x="962" y="507"/>
                  <a:pt x="962" y="507"/>
                </a:cubicBezTo>
                <a:cubicBezTo>
                  <a:pt x="963" y="508"/>
                  <a:pt x="963" y="508"/>
                  <a:pt x="963" y="509"/>
                </a:cubicBezTo>
                <a:cubicBezTo>
                  <a:pt x="963" y="509"/>
                  <a:pt x="963" y="509"/>
                  <a:pt x="963" y="509"/>
                </a:cubicBezTo>
                <a:cubicBezTo>
                  <a:pt x="964" y="509"/>
                  <a:pt x="964" y="509"/>
                  <a:pt x="964" y="509"/>
                </a:cubicBezTo>
                <a:cubicBezTo>
                  <a:pt x="965" y="510"/>
                  <a:pt x="965" y="511"/>
                  <a:pt x="966" y="512"/>
                </a:cubicBezTo>
                <a:cubicBezTo>
                  <a:pt x="966" y="512"/>
                  <a:pt x="966" y="512"/>
                  <a:pt x="966" y="512"/>
                </a:cubicBezTo>
                <a:cubicBezTo>
                  <a:pt x="966" y="512"/>
                  <a:pt x="966" y="512"/>
                  <a:pt x="966" y="512"/>
                </a:cubicBezTo>
                <a:cubicBezTo>
                  <a:pt x="966" y="513"/>
                  <a:pt x="966" y="514"/>
                  <a:pt x="967" y="514"/>
                </a:cubicBezTo>
                <a:cubicBezTo>
                  <a:pt x="967" y="515"/>
                  <a:pt x="967" y="515"/>
                  <a:pt x="967" y="515"/>
                </a:cubicBezTo>
                <a:cubicBezTo>
                  <a:pt x="968" y="515"/>
                  <a:pt x="969" y="516"/>
                  <a:pt x="969" y="515"/>
                </a:cubicBezTo>
                <a:cubicBezTo>
                  <a:pt x="970" y="515"/>
                  <a:pt x="970" y="514"/>
                  <a:pt x="970" y="514"/>
                </a:cubicBezTo>
                <a:cubicBezTo>
                  <a:pt x="970" y="512"/>
                  <a:pt x="971" y="511"/>
                  <a:pt x="972" y="509"/>
                </a:cubicBezTo>
                <a:cubicBezTo>
                  <a:pt x="972" y="509"/>
                  <a:pt x="973" y="509"/>
                  <a:pt x="973" y="508"/>
                </a:cubicBezTo>
                <a:cubicBezTo>
                  <a:pt x="974" y="507"/>
                  <a:pt x="975" y="507"/>
                  <a:pt x="976" y="506"/>
                </a:cubicBezTo>
                <a:cubicBezTo>
                  <a:pt x="977" y="505"/>
                  <a:pt x="978" y="504"/>
                  <a:pt x="979" y="504"/>
                </a:cubicBezTo>
                <a:cubicBezTo>
                  <a:pt x="981" y="503"/>
                  <a:pt x="981" y="502"/>
                  <a:pt x="981" y="501"/>
                </a:cubicBezTo>
                <a:cubicBezTo>
                  <a:pt x="981" y="500"/>
                  <a:pt x="981" y="500"/>
                  <a:pt x="981" y="500"/>
                </a:cubicBezTo>
                <a:cubicBezTo>
                  <a:pt x="983" y="501"/>
                  <a:pt x="983" y="501"/>
                  <a:pt x="983" y="498"/>
                </a:cubicBezTo>
                <a:cubicBezTo>
                  <a:pt x="983" y="498"/>
                  <a:pt x="983" y="499"/>
                  <a:pt x="983" y="499"/>
                </a:cubicBezTo>
                <a:cubicBezTo>
                  <a:pt x="984" y="499"/>
                  <a:pt x="985" y="498"/>
                  <a:pt x="986" y="498"/>
                </a:cubicBezTo>
                <a:cubicBezTo>
                  <a:pt x="986" y="497"/>
                  <a:pt x="987" y="497"/>
                  <a:pt x="986" y="496"/>
                </a:cubicBezTo>
                <a:cubicBezTo>
                  <a:pt x="986" y="496"/>
                  <a:pt x="986" y="496"/>
                  <a:pt x="986" y="496"/>
                </a:cubicBezTo>
                <a:cubicBezTo>
                  <a:pt x="985" y="496"/>
                  <a:pt x="985" y="496"/>
                  <a:pt x="986" y="495"/>
                </a:cubicBezTo>
                <a:cubicBezTo>
                  <a:pt x="986" y="495"/>
                  <a:pt x="986" y="495"/>
                  <a:pt x="986" y="495"/>
                </a:cubicBezTo>
                <a:cubicBezTo>
                  <a:pt x="986" y="495"/>
                  <a:pt x="986" y="495"/>
                  <a:pt x="986" y="495"/>
                </a:cubicBezTo>
                <a:cubicBezTo>
                  <a:pt x="987" y="495"/>
                  <a:pt x="987" y="495"/>
                  <a:pt x="987" y="495"/>
                </a:cubicBezTo>
                <a:cubicBezTo>
                  <a:pt x="987" y="496"/>
                  <a:pt x="988" y="496"/>
                  <a:pt x="989" y="495"/>
                </a:cubicBezTo>
                <a:cubicBezTo>
                  <a:pt x="989" y="494"/>
                  <a:pt x="991" y="493"/>
                  <a:pt x="991" y="492"/>
                </a:cubicBezTo>
                <a:cubicBezTo>
                  <a:pt x="991" y="491"/>
                  <a:pt x="991" y="491"/>
                  <a:pt x="992" y="492"/>
                </a:cubicBezTo>
                <a:cubicBezTo>
                  <a:pt x="993" y="492"/>
                  <a:pt x="994" y="492"/>
                  <a:pt x="993" y="491"/>
                </a:cubicBezTo>
                <a:cubicBezTo>
                  <a:pt x="993" y="489"/>
                  <a:pt x="994" y="489"/>
                  <a:pt x="995" y="489"/>
                </a:cubicBezTo>
                <a:cubicBezTo>
                  <a:pt x="997" y="490"/>
                  <a:pt x="998" y="489"/>
                  <a:pt x="999" y="488"/>
                </a:cubicBezTo>
                <a:cubicBezTo>
                  <a:pt x="1001" y="487"/>
                  <a:pt x="1003" y="485"/>
                  <a:pt x="1005" y="485"/>
                </a:cubicBezTo>
                <a:cubicBezTo>
                  <a:pt x="1007" y="484"/>
                  <a:pt x="1009" y="482"/>
                  <a:pt x="1011" y="481"/>
                </a:cubicBezTo>
                <a:cubicBezTo>
                  <a:pt x="1012" y="480"/>
                  <a:pt x="1012" y="480"/>
                  <a:pt x="1011" y="480"/>
                </a:cubicBezTo>
                <a:cubicBezTo>
                  <a:pt x="1012" y="479"/>
                  <a:pt x="1012" y="479"/>
                  <a:pt x="1012" y="479"/>
                </a:cubicBezTo>
                <a:cubicBezTo>
                  <a:pt x="1012" y="479"/>
                  <a:pt x="1013" y="480"/>
                  <a:pt x="1013" y="480"/>
                </a:cubicBezTo>
                <a:cubicBezTo>
                  <a:pt x="1013" y="480"/>
                  <a:pt x="1013" y="480"/>
                  <a:pt x="1014" y="480"/>
                </a:cubicBezTo>
                <a:cubicBezTo>
                  <a:pt x="1014" y="479"/>
                  <a:pt x="1015" y="479"/>
                  <a:pt x="1016" y="479"/>
                </a:cubicBezTo>
                <a:cubicBezTo>
                  <a:pt x="1016" y="479"/>
                  <a:pt x="1016" y="479"/>
                  <a:pt x="1016" y="479"/>
                </a:cubicBezTo>
                <a:cubicBezTo>
                  <a:pt x="1016" y="479"/>
                  <a:pt x="1016" y="479"/>
                  <a:pt x="1016" y="479"/>
                </a:cubicBezTo>
                <a:cubicBezTo>
                  <a:pt x="1015" y="479"/>
                  <a:pt x="1015" y="479"/>
                  <a:pt x="1014" y="478"/>
                </a:cubicBezTo>
                <a:cubicBezTo>
                  <a:pt x="1014" y="478"/>
                  <a:pt x="1014" y="477"/>
                  <a:pt x="1014" y="476"/>
                </a:cubicBezTo>
                <a:cubicBezTo>
                  <a:pt x="1014" y="476"/>
                  <a:pt x="1014" y="475"/>
                  <a:pt x="1014" y="475"/>
                </a:cubicBezTo>
                <a:cubicBezTo>
                  <a:pt x="1014" y="475"/>
                  <a:pt x="1015" y="475"/>
                  <a:pt x="1015" y="475"/>
                </a:cubicBezTo>
                <a:cubicBezTo>
                  <a:pt x="1015" y="475"/>
                  <a:pt x="1015" y="476"/>
                  <a:pt x="1015" y="476"/>
                </a:cubicBezTo>
                <a:cubicBezTo>
                  <a:pt x="1015" y="476"/>
                  <a:pt x="1015" y="476"/>
                  <a:pt x="1015" y="476"/>
                </a:cubicBezTo>
                <a:cubicBezTo>
                  <a:pt x="1016" y="477"/>
                  <a:pt x="1016" y="477"/>
                  <a:pt x="1017" y="477"/>
                </a:cubicBezTo>
                <a:cubicBezTo>
                  <a:pt x="1017" y="477"/>
                  <a:pt x="1017" y="478"/>
                  <a:pt x="1017" y="478"/>
                </a:cubicBezTo>
                <a:cubicBezTo>
                  <a:pt x="1017" y="478"/>
                  <a:pt x="1017" y="478"/>
                  <a:pt x="1017" y="479"/>
                </a:cubicBezTo>
                <a:cubicBezTo>
                  <a:pt x="1017" y="479"/>
                  <a:pt x="1017" y="479"/>
                  <a:pt x="1017" y="479"/>
                </a:cubicBezTo>
                <a:cubicBezTo>
                  <a:pt x="1021" y="479"/>
                  <a:pt x="1023" y="480"/>
                  <a:pt x="1026" y="481"/>
                </a:cubicBezTo>
                <a:cubicBezTo>
                  <a:pt x="1027" y="482"/>
                  <a:pt x="1027" y="483"/>
                  <a:pt x="1028" y="482"/>
                </a:cubicBezTo>
                <a:cubicBezTo>
                  <a:pt x="1029" y="482"/>
                  <a:pt x="1028" y="481"/>
                  <a:pt x="1028" y="480"/>
                </a:cubicBezTo>
                <a:cubicBezTo>
                  <a:pt x="1028" y="480"/>
                  <a:pt x="1028" y="480"/>
                  <a:pt x="1028" y="479"/>
                </a:cubicBezTo>
                <a:cubicBezTo>
                  <a:pt x="1028" y="479"/>
                  <a:pt x="1028" y="479"/>
                  <a:pt x="1028" y="479"/>
                </a:cubicBezTo>
                <a:cubicBezTo>
                  <a:pt x="1028" y="480"/>
                  <a:pt x="1029" y="480"/>
                  <a:pt x="1029" y="480"/>
                </a:cubicBezTo>
                <a:cubicBezTo>
                  <a:pt x="1029" y="480"/>
                  <a:pt x="1030" y="480"/>
                  <a:pt x="1030" y="479"/>
                </a:cubicBezTo>
                <a:cubicBezTo>
                  <a:pt x="1032" y="477"/>
                  <a:pt x="1032" y="476"/>
                  <a:pt x="1030" y="474"/>
                </a:cubicBezTo>
                <a:cubicBezTo>
                  <a:pt x="1030" y="474"/>
                  <a:pt x="1030" y="474"/>
                  <a:pt x="1030" y="474"/>
                </a:cubicBezTo>
                <a:cubicBezTo>
                  <a:pt x="1030" y="474"/>
                  <a:pt x="1030" y="473"/>
                  <a:pt x="1030" y="473"/>
                </a:cubicBezTo>
                <a:cubicBezTo>
                  <a:pt x="1030" y="473"/>
                  <a:pt x="1030" y="473"/>
                  <a:pt x="1030" y="473"/>
                </a:cubicBezTo>
                <a:cubicBezTo>
                  <a:pt x="1030" y="473"/>
                  <a:pt x="1030" y="473"/>
                  <a:pt x="1029" y="473"/>
                </a:cubicBezTo>
                <a:cubicBezTo>
                  <a:pt x="1029" y="473"/>
                  <a:pt x="1028" y="473"/>
                  <a:pt x="1028" y="472"/>
                </a:cubicBezTo>
                <a:cubicBezTo>
                  <a:pt x="1028" y="472"/>
                  <a:pt x="1029" y="472"/>
                  <a:pt x="1029" y="472"/>
                </a:cubicBezTo>
                <a:cubicBezTo>
                  <a:pt x="1030" y="472"/>
                  <a:pt x="1030" y="471"/>
                  <a:pt x="1030" y="470"/>
                </a:cubicBezTo>
                <a:cubicBezTo>
                  <a:pt x="1029" y="469"/>
                  <a:pt x="1028" y="469"/>
                  <a:pt x="1027" y="468"/>
                </a:cubicBezTo>
                <a:cubicBezTo>
                  <a:pt x="1027" y="466"/>
                  <a:pt x="1025" y="466"/>
                  <a:pt x="1025" y="464"/>
                </a:cubicBezTo>
                <a:cubicBezTo>
                  <a:pt x="1025" y="464"/>
                  <a:pt x="1025" y="464"/>
                  <a:pt x="1024" y="464"/>
                </a:cubicBezTo>
                <a:cubicBezTo>
                  <a:pt x="1024" y="464"/>
                  <a:pt x="1023" y="464"/>
                  <a:pt x="1023" y="464"/>
                </a:cubicBezTo>
                <a:cubicBezTo>
                  <a:pt x="1023" y="462"/>
                  <a:pt x="1024" y="463"/>
                  <a:pt x="1025" y="463"/>
                </a:cubicBezTo>
                <a:cubicBezTo>
                  <a:pt x="1026" y="463"/>
                  <a:pt x="1026" y="462"/>
                  <a:pt x="1026" y="462"/>
                </a:cubicBezTo>
                <a:cubicBezTo>
                  <a:pt x="1025" y="460"/>
                  <a:pt x="1026" y="457"/>
                  <a:pt x="1023" y="458"/>
                </a:cubicBezTo>
                <a:cubicBezTo>
                  <a:pt x="1023" y="458"/>
                  <a:pt x="1023" y="457"/>
                  <a:pt x="1023" y="457"/>
                </a:cubicBezTo>
                <a:cubicBezTo>
                  <a:pt x="1023" y="457"/>
                  <a:pt x="1025" y="457"/>
                  <a:pt x="1024" y="455"/>
                </a:cubicBezTo>
                <a:cubicBezTo>
                  <a:pt x="1024" y="455"/>
                  <a:pt x="1024" y="454"/>
                  <a:pt x="1023" y="453"/>
                </a:cubicBezTo>
                <a:cubicBezTo>
                  <a:pt x="1023" y="453"/>
                  <a:pt x="1023" y="453"/>
                  <a:pt x="1023" y="452"/>
                </a:cubicBezTo>
                <a:cubicBezTo>
                  <a:pt x="1022" y="454"/>
                  <a:pt x="1020" y="454"/>
                  <a:pt x="1019" y="453"/>
                </a:cubicBezTo>
                <a:cubicBezTo>
                  <a:pt x="1017" y="451"/>
                  <a:pt x="1016" y="450"/>
                  <a:pt x="1017" y="447"/>
                </a:cubicBezTo>
                <a:cubicBezTo>
                  <a:pt x="1017" y="447"/>
                  <a:pt x="1017" y="446"/>
                  <a:pt x="1017" y="446"/>
                </a:cubicBezTo>
                <a:cubicBezTo>
                  <a:pt x="1016" y="445"/>
                  <a:pt x="1016" y="446"/>
                  <a:pt x="1015" y="447"/>
                </a:cubicBezTo>
                <a:cubicBezTo>
                  <a:pt x="1014" y="447"/>
                  <a:pt x="1013" y="447"/>
                  <a:pt x="1013" y="448"/>
                </a:cubicBezTo>
                <a:cubicBezTo>
                  <a:pt x="1013" y="448"/>
                  <a:pt x="1013" y="448"/>
                  <a:pt x="1013" y="448"/>
                </a:cubicBezTo>
                <a:cubicBezTo>
                  <a:pt x="1011" y="448"/>
                  <a:pt x="1009" y="446"/>
                  <a:pt x="1009" y="444"/>
                </a:cubicBezTo>
                <a:cubicBezTo>
                  <a:pt x="1009" y="444"/>
                  <a:pt x="1009" y="444"/>
                  <a:pt x="1010" y="444"/>
                </a:cubicBezTo>
                <a:cubicBezTo>
                  <a:pt x="1010" y="444"/>
                  <a:pt x="1010" y="445"/>
                  <a:pt x="1012" y="444"/>
                </a:cubicBezTo>
                <a:cubicBezTo>
                  <a:pt x="1012" y="444"/>
                  <a:pt x="1013" y="444"/>
                  <a:pt x="1014" y="445"/>
                </a:cubicBezTo>
                <a:cubicBezTo>
                  <a:pt x="1014" y="445"/>
                  <a:pt x="1015" y="445"/>
                  <a:pt x="1015" y="444"/>
                </a:cubicBezTo>
                <a:cubicBezTo>
                  <a:pt x="1015" y="442"/>
                  <a:pt x="1016" y="443"/>
                  <a:pt x="1017" y="443"/>
                </a:cubicBezTo>
                <a:cubicBezTo>
                  <a:pt x="1017" y="444"/>
                  <a:pt x="1016" y="445"/>
                  <a:pt x="1018" y="445"/>
                </a:cubicBezTo>
                <a:cubicBezTo>
                  <a:pt x="1018" y="445"/>
                  <a:pt x="1018" y="447"/>
                  <a:pt x="1019" y="447"/>
                </a:cubicBezTo>
                <a:cubicBezTo>
                  <a:pt x="1021" y="447"/>
                  <a:pt x="1023" y="447"/>
                  <a:pt x="1025" y="447"/>
                </a:cubicBezTo>
                <a:cubicBezTo>
                  <a:pt x="1026" y="447"/>
                  <a:pt x="1026" y="447"/>
                  <a:pt x="1027" y="447"/>
                </a:cubicBezTo>
                <a:cubicBezTo>
                  <a:pt x="1028" y="446"/>
                  <a:pt x="1028" y="445"/>
                  <a:pt x="1030" y="445"/>
                </a:cubicBezTo>
                <a:cubicBezTo>
                  <a:pt x="1031" y="445"/>
                  <a:pt x="1032" y="444"/>
                  <a:pt x="1032" y="443"/>
                </a:cubicBezTo>
                <a:cubicBezTo>
                  <a:pt x="1033" y="441"/>
                  <a:pt x="1035" y="440"/>
                  <a:pt x="1036" y="439"/>
                </a:cubicBezTo>
                <a:cubicBezTo>
                  <a:pt x="1037" y="438"/>
                  <a:pt x="1038" y="437"/>
                  <a:pt x="1038" y="435"/>
                </a:cubicBezTo>
                <a:cubicBezTo>
                  <a:pt x="1037" y="435"/>
                  <a:pt x="1037" y="434"/>
                  <a:pt x="1038" y="434"/>
                </a:cubicBezTo>
                <a:cubicBezTo>
                  <a:pt x="1039" y="434"/>
                  <a:pt x="1039" y="431"/>
                  <a:pt x="1038" y="431"/>
                </a:cubicBezTo>
                <a:cubicBezTo>
                  <a:pt x="1036" y="429"/>
                  <a:pt x="1035" y="425"/>
                  <a:pt x="1037" y="422"/>
                </a:cubicBezTo>
                <a:cubicBezTo>
                  <a:pt x="1037" y="423"/>
                  <a:pt x="1037" y="423"/>
                  <a:pt x="1038" y="423"/>
                </a:cubicBezTo>
                <a:cubicBezTo>
                  <a:pt x="1039" y="423"/>
                  <a:pt x="1039" y="422"/>
                  <a:pt x="1039" y="421"/>
                </a:cubicBezTo>
                <a:cubicBezTo>
                  <a:pt x="1039" y="421"/>
                  <a:pt x="1039" y="421"/>
                  <a:pt x="1040" y="420"/>
                </a:cubicBezTo>
                <a:cubicBezTo>
                  <a:pt x="1040" y="420"/>
                  <a:pt x="1040" y="421"/>
                  <a:pt x="1040" y="421"/>
                </a:cubicBezTo>
                <a:cubicBezTo>
                  <a:pt x="1041" y="422"/>
                  <a:pt x="1041" y="422"/>
                  <a:pt x="1042" y="422"/>
                </a:cubicBezTo>
                <a:cubicBezTo>
                  <a:pt x="1043" y="422"/>
                  <a:pt x="1043" y="421"/>
                  <a:pt x="1043" y="420"/>
                </a:cubicBezTo>
                <a:cubicBezTo>
                  <a:pt x="1043" y="419"/>
                  <a:pt x="1044" y="419"/>
                  <a:pt x="1045" y="419"/>
                </a:cubicBezTo>
                <a:cubicBezTo>
                  <a:pt x="1045" y="419"/>
                  <a:pt x="1045" y="419"/>
                  <a:pt x="1045" y="419"/>
                </a:cubicBezTo>
                <a:cubicBezTo>
                  <a:pt x="1045" y="420"/>
                  <a:pt x="1045" y="420"/>
                  <a:pt x="1045" y="420"/>
                </a:cubicBezTo>
                <a:cubicBezTo>
                  <a:pt x="1045" y="421"/>
                  <a:pt x="1045" y="423"/>
                  <a:pt x="1043" y="424"/>
                </a:cubicBezTo>
                <a:cubicBezTo>
                  <a:pt x="1042" y="425"/>
                  <a:pt x="1042" y="428"/>
                  <a:pt x="1044" y="429"/>
                </a:cubicBezTo>
                <a:cubicBezTo>
                  <a:pt x="1045" y="430"/>
                  <a:pt x="1045" y="431"/>
                  <a:pt x="1044" y="432"/>
                </a:cubicBezTo>
                <a:cubicBezTo>
                  <a:pt x="1044" y="434"/>
                  <a:pt x="1045" y="434"/>
                  <a:pt x="1046" y="434"/>
                </a:cubicBezTo>
                <a:cubicBezTo>
                  <a:pt x="1049" y="434"/>
                  <a:pt x="1052" y="434"/>
                  <a:pt x="1054" y="431"/>
                </a:cubicBezTo>
                <a:cubicBezTo>
                  <a:pt x="1054" y="431"/>
                  <a:pt x="1054" y="431"/>
                  <a:pt x="1055" y="431"/>
                </a:cubicBezTo>
                <a:cubicBezTo>
                  <a:pt x="1055" y="431"/>
                  <a:pt x="1055" y="431"/>
                  <a:pt x="1055" y="431"/>
                </a:cubicBezTo>
                <a:cubicBezTo>
                  <a:pt x="1056" y="433"/>
                  <a:pt x="1059" y="433"/>
                  <a:pt x="1061" y="434"/>
                </a:cubicBezTo>
                <a:cubicBezTo>
                  <a:pt x="1061" y="434"/>
                  <a:pt x="1062" y="435"/>
                  <a:pt x="1062" y="435"/>
                </a:cubicBezTo>
                <a:cubicBezTo>
                  <a:pt x="1062" y="437"/>
                  <a:pt x="1063" y="438"/>
                  <a:pt x="1063" y="440"/>
                </a:cubicBezTo>
                <a:cubicBezTo>
                  <a:pt x="1063" y="440"/>
                  <a:pt x="1063" y="440"/>
                  <a:pt x="1063" y="441"/>
                </a:cubicBezTo>
                <a:cubicBezTo>
                  <a:pt x="1062" y="442"/>
                  <a:pt x="1063" y="442"/>
                  <a:pt x="1064" y="443"/>
                </a:cubicBezTo>
                <a:cubicBezTo>
                  <a:pt x="1064" y="443"/>
                  <a:pt x="1065" y="443"/>
                  <a:pt x="1065" y="444"/>
                </a:cubicBezTo>
                <a:cubicBezTo>
                  <a:pt x="1067" y="445"/>
                  <a:pt x="1067" y="445"/>
                  <a:pt x="1069" y="444"/>
                </a:cubicBezTo>
                <a:cubicBezTo>
                  <a:pt x="1069" y="444"/>
                  <a:pt x="1070" y="443"/>
                  <a:pt x="1070" y="443"/>
                </a:cubicBezTo>
                <a:cubicBezTo>
                  <a:pt x="1071" y="444"/>
                  <a:pt x="1071" y="444"/>
                  <a:pt x="1071" y="445"/>
                </a:cubicBezTo>
                <a:cubicBezTo>
                  <a:pt x="1070" y="446"/>
                  <a:pt x="1071" y="446"/>
                  <a:pt x="1071" y="447"/>
                </a:cubicBezTo>
                <a:cubicBezTo>
                  <a:pt x="1072" y="447"/>
                  <a:pt x="1074" y="448"/>
                  <a:pt x="1074" y="449"/>
                </a:cubicBezTo>
                <a:cubicBezTo>
                  <a:pt x="1075" y="449"/>
                  <a:pt x="1075" y="450"/>
                  <a:pt x="1075" y="450"/>
                </a:cubicBezTo>
                <a:cubicBezTo>
                  <a:pt x="1076" y="451"/>
                  <a:pt x="1077" y="452"/>
                  <a:pt x="1078" y="452"/>
                </a:cubicBezTo>
                <a:cubicBezTo>
                  <a:pt x="1079" y="451"/>
                  <a:pt x="1079" y="451"/>
                  <a:pt x="1079" y="452"/>
                </a:cubicBezTo>
                <a:cubicBezTo>
                  <a:pt x="1080" y="453"/>
                  <a:pt x="1081" y="453"/>
                  <a:pt x="1082" y="453"/>
                </a:cubicBezTo>
                <a:cubicBezTo>
                  <a:pt x="1083" y="452"/>
                  <a:pt x="1083" y="451"/>
                  <a:pt x="1082" y="450"/>
                </a:cubicBezTo>
                <a:cubicBezTo>
                  <a:pt x="1082" y="450"/>
                  <a:pt x="1081" y="450"/>
                  <a:pt x="1082" y="450"/>
                </a:cubicBezTo>
                <a:cubicBezTo>
                  <a:pt x="1082" y="449"/>
                  <a:pt x="1082" y="449"/>
                  <a:pt x="1083" y="450"/>
                </a:cubicBezTo>
                <a:cubicBezTo>
                  <a:pt x="1083" y="450"/>
                  <a:pt x="1083" y="450"/>
                  <a:pt x="1083" y="451"/>
                </a:cubicBezTo>
                <a:cubicBezTo>
                  <a:pt x="1084" y="452"/>
                  <a:pt x="1085" y="451"/>
                  <a:pt x="1085" y="451"/>
                </a:cubicBezTo>
                <a:cubicBezTo>
                  <a:pt x="1086" y="451"/>
                  <a:pt x="1086" y="451"/>
                  <a:pt x="1086" y="451"/>
                </a:cubicBezTo>
                <a:cubicBezTo>
                  <a:pt x="1086" y="450"/>
                  <a:pt x="1086" y="449"/>
                  <a:pt x="1086" y="449"/>
                </a:cubicBezTo>
                <a:cubicBezTo>
                  <a:pt x="1084" y="449"/>
                  <a:pt x="1083" y="447"/>
                  <a:pt x="1081" y="447"/>
                </a:cubicBezTo>
                <a:cubicBezTo>
                  <a:pt x="1085" y="446"/>
                  <a:pt x="1082" y="445"/>
                  <a:pt x="1082" y="444"/>
                </a:cubicBezTo>
                <a:cubicBezTo>
                  <a:pt x="1084" y="444"/>
                  <a:pt x="1084" y="444"/>
                  <a:pt x="1086" y="442"/>
                </a:cubicBezTo>
                <a:cubicBezTo>
                  <a:pt x="1087" y="441"/>
                  <a:pt x="1087" y="440"/>
                  <a:pt x="1086" y="438"/>
                </a:cubicBezTo>
                <a:cubicBezTo>
                  <a:pt x="1086" y="438"/>
                  <a:pt x="1085" y="438"/>
                  <a:pt x="1084" y="438"/>
                </a:cubicBezTo>
                <a:cubicBezTo>
                  <a:pt x="1085" y="438"/>
                  <a:pt x="1085" y="438"/>
                  <a:pt x="1086" y="438"/>
                </a:cubicBezTo>
                <a:cubicBezTo>
                  <a:pt x="1087" y="438"/>
                  <a:pt x="1088" y="436"/>
                  <a:pt x="1087" y="435"/>
                </a:cubicBezTo>
                <a:cubicBezTo>
                  <a:pt x="1086" y="434"/>
                  <a:pt x="1086" y="433"/>
                  <a:pt x="1086" y="432"/>
                </a:cubicBezTo>
                <a:cubicBezTo>
                  <a:pt x="1085" y="432"/>
                  <a:pt x="1085" y="432"/>
                  <a:pt x="1085" y="432"/>
                </a:cubicBezTo>
                <a:cubicBezTo>
                  <a:pt x="1085" y="432"/>
                  <a:pt x="1084" y="432"/>
                  <a:pt x="1084" y="431"/>
                </a:cubicBezTo>
                <a:cubicBezTo>
                  <a:pt x="1084" y="430"/>
                  <a:pt x="1085" y="431"/>
                  <a:pt x="1085" y="431"/>
                </a:cubicBezTo>
                <a:cubicBezTo>
                  <a:pt x="1086" y="430"/>
                  <a:pt x="1086" y="431"/>
                  <a:pt x="1087" y="432"/>
                </a:cubicBezTo>
                <a:cubicBezTo>
                  <a:pt x="1087" y="433"/>
                  <a:pt x="1087" y="433"/>
                  <a:pt x="1088" y="433"/>
                </a:cubicBezTo>
                <a:cubicBezTo>
                  <a:pt x="1090" y="433"/>
                  <a:pt x="1092" y="432"/>
                  <a:pt x="1094" y="433"/>
                </a:cubicBezTo>
                <a:cubicBezTo>
                  <a:pt x="1094" y="434"/>
                  <a:pt x="1095" y="434"/>
                  <a:pt x="1095" y="433"/>
                </a:cubicBezTo>
                <a:cubicBezTo>
                  <a:pt x="1095" y="433"/>
                  <a:pt x="1095" y="432"/>
                  <a:pt x="1095" y="432"/>
                </a:cubicBezTo>
                <a:cubicBezTo>
                  <a:pt x="1094" y="431"/>
                  <a:pt x="1094" y="431"/>
                  <a:pt x="1094" y="431"/>
                </a:cubicBezTo>
                <a:cubicBezTo>
                  <a:pt x="1093" y="430"/>
                  <a:pt x="1093" y="430"/>
                  <a:pt x="1093" y="429"/>
                </a:cubicBezTo>
                <a:cubicBezTo>
                  <a:pt x="1094" y="430"/>
                  <a:pt x="1095" y="431"/>
                  <a:pt x="1096" y="431"/>
                </a:cubicBezTo>
                <a:cubicBezTo>
                  <a:pt x="1098" y="432"/>
                  <a:pt x="1098" y="432"/>
                  <a:pt x="1098" y="430"/>
                </a:cubicBezTo>
                <a:cubicBezTo>
                  <a:pt x="1098" y="427"/>
                  <a:pt x="1100" y="425"/>
                  <a:pt x="1103" y="425"/>
                </a:cubicBezTo>
                <a:cubicBezTo>
                  <a:pt x="1104" y="425"/>
                  <a:pt x="1104" y="424"/>
                  <a:pt x="1104" y="424"/>
                </a:cubicBezTo>
                <a:cubicBezTo>
                  <a:pt x="1104" y="423"/>
                  <a:pt x="1104" y="423"/>
                  <a:pt x="1103" y="423"/>
                </a:cubicBezTo>
                <a:close/>
                <a:moveTo>
                  <a:pt x="823" y="679"/>
                </a:moveTo>
                <a:cubicBezTo>
                  <a:pt x="822" y="679"/>
                  <a:pt x="822" y="679"/>
                  <a:pt x="821" y="680"/>
                </a:cubicBezTo>
                <a:cubicBezTo>
                  <a:pt x="821" y="680"/>
                  <a:pt x="820" y="682"/>
                  <a:pt x="818" y="681"/>
                </a:cubicBezTo>
                <a:cubicBezTo>
                  <a:pt x="818" y="681"/>
                  <a:pt x="818" y="681"/>
                  <a:pt x="817" y="680"/>
                </a:cubicBezTo>
                <a:cubicBezTo>
                  <a:pt x="817" y="681"/>
                  <a:pt x="817" y="682"/>
                  <a:pt x="816" y="682"/>
                </a:cubicBezTo>
                <a:cubicBezTo>
                  <a:pt x="815" y="683"/>
                  <a:pt x="815" y="683"/>
                  <a:pt x="814" y="684"/>
                </a:cubicBezTo>
                <a:cubicBezTo>
                  <a:pt x="813" y="685"/>
                  <a:pt x="812" y="686"/>
                  <a:pt x="811" y="688"/>
                </a:cubicBezTo>
                <a:cubicBezTo>
                  <a:pt x="811" y="688"/>
                  <a:pt x="810" y="688"/>
                  <a:pt x="810" y="688"/>
                </a:cubicBezTo>
                <a:cubicBezTo>
                  <a:pt x="810" y="689"/>
                  <a:pt x="810" y="689"/>
                  <a:pt x="811" y="689"/>
                </a:cubicBezTo>
                <a:cubicBezTo>
                  <a:pt x="811" y="689"/>
                  <a:pt x="811" y="688"/>
                  <a:pt x="812" y="688"/>
                </a:cubicBezTo>
                <a:cubicBezTo>
                  <a:pt x="812" y="688"/>
                  <a:pt x="812" y="688"/>
                  <a:pt x="812" y="688"/>
                </a:cubicBezTo>
                <a:cubicBezTo>
                  <a:pt x="813" y="687"/>
                  <a:pt x="815" y="686"/>
                  <a:pt x="815" y="684"/>
                </a:cubicBezTo>
                <a:cubicBezTo>
                  <a:pt x="818" y="684"/>
                  <a:pt x="820" y="682"/>
                  <a:pt x="822" y="681"/>
                </a:cubicBezTo>
                <a:cubicBezTo>
                  <a:pt x="823" y="680"/>
                  <a:pt x="823" y="680"/>
                  <a:pt x="823" y="680"/>
                </a:cubicBezTo>
                <a:cubicBezTo>
                  <a:pt x="823" y="680"/>
                  <a:pt x="823" y="680"/>
                  <a:pt x="823" y="680"/>
                </a:cubicBezTo>
                <a:cubicBezTo>
                  <a:pt x="823" y="679"/>
                  <a:pt x="823" y="679"/>
                  <a:pt x="823" y="679"/>
                </a:cubicBezTo>
                <a:close/>
                <a:moveTo>
                  <a:pt x="834" y="672"/>
                </a:moveTo>
                <a:cubicBezTo>
                  <a:pt x="834" y="672"/>
                  <a:pt x="834" y="672"/>
                  <a:pt x="834" y="672"/>
                </a:cubicBezTo>
                <a:cubicBezTo>
                  <a:pt x="834" y="672"/>
                  <a:pt x="833" y="672"/>
                  <a:pt x="833" y="672"/>
                </a:cubicBezTo>
                <a:cubicBezTo>
                  <a:pt x="832" y="673"/>
                  <a:pt x="832" y="673"/>
                  <a:pt x="831" y="674"/>
                </a:cubicBezTo>
                <a:cubicBezTo>
                  <a:pt x="831" y="674"/>
                  <a:pt x="831" y="674"/>
                  <a:pt x="830" y="675"/>
                </a:cubicBezTo>
                <a:cubicBezTo>
                  <a:pt x="830" y="675"/>
                  <a:pt x="829" y="676"/>
                  <a:pt x="828" y="677"/>
                </a:cubicBezTo>
                <a:cubicBezTo>
                  <a:pt x="828" y="677"/>
                  <a:pt x="828" y="677"/>
                  <a:pt x="828" y="678"/>
                </a:cubicBezTo>
                <a:cubicBezTo>
                  <a:pt x="830" y="678"/>
                  <a:pt x="831" y="676"/>
                  <a:pt x="832" y="675"/>
                </a:cubicBezTo>
                <a:cubicBezTo>
                  <a:pt x="833" y="674"/>
                  <a:pt x="833" y="674"/>
                  <a:pt x="834" y="673"/>
                </a:cubicBezTo>
                <a:cubicBezTo>
                  <a:pt x="834" y="673"/>
                  <a:pt x="835" y="673"/>
                  <a:pt x="835" y="672"/>
                </a:cubicBezTo>
                <a:cubicBezTo>
                  <a:pt x="835" y="672"/>
                  <a:pt x="835" y="672"/>
                  <a:pt x="834" y="672"/>
                </a:cubicBezTo>
                <a:close/>
                <a:moveTo>
                  <a:pt x="864" y="638"/>
                </a:moveTo>
                <a:cubicBezTo>
                  <a:pt x="864" y="638"/>
                  <a:pt x="864" y="638"/>
                  <a:pt x="864" y="638"/>
                </a:cubicBezTo>
                <a:cubicBezTo>
                  <a:pt x="863" y="638"/>
                  <a:pt x="863" y="639"/>
                  <a:pt x="863" y="640"/>
                </a:cubicBezTo>
                <a:cubicBezTo>
                  <a:pt x="863" y="640"/>
                  <a:pt x="863" y="640"/>
                  <a:pt x="863" y="640"/>
                </a:cubicBezTo>
                <a:cubicBezTo>
                  <a:pt x="863" y="640"/>
                  <a:pt x="863" y="640"/>
                  <a:pt x="863" y="640"/>
                </a:cubicBezTo>
                <a:cubicBezTo>
                  <a:pt x="863" y="641"/>
                  <a:pt x="863" y="641"/>
                  <a:pt x="863" y="641"/>
                </a:cubicBezTo>
                <a:cubicBezTo>
                  <a:pt x="863" y="641"/>
                  <a:pt x="863" y="641"/>
                  <a:pt x="864" y="641"/>
                </a:cubicBezTo>
                <a:cubicBezTo>
                  <a:pt x="864" y="641"/>
                  <a:pt x="864" y="641"/>
                  <a:pt x="864" y="641"/>
                </a:cubicBezTo>
                <a:cubicBezTo>
                  <a:pt x="864" y="640"/>
                  <a:pt x="864" y="640"/>
                  <a:pt x="864" y="640"/>
                </a:cubicBezTo>
                <a:cubicBezTo>
                  <a:pt x="864" y="639"/>
                  <a:pt x="864" y="639"/>
                  <a:pt x="864" y="639"/>
                </a:cubicBezTo>
                <a:cubicBezTo>
                  <a:pt x="864" y="638"/>
                  <a:pt x="864" y="638"/>
                  <a:pt x="864" y="638"/>
                </a:cubicBezTo>
                <a:cubicBezTo>
                  <a:pt x="864" y="638"/>
                  <a:pt x="864" y="638"/>
                  <a:pt x="864" y="638"/>
                </a:cubicBezTo>
                <a:cubicBezTo>
                  <a:pt x="864" y="638"/>
                  <a:pt x="864" y="638"/>
                  <a:pt x="864" y="638"/>
                </a:cubicBezTo>
                <a:cubicBezTo>
                  <a:pt x="864" y="638"/>
                  <a:pt x="864" y="638"/>
                  <a:pt x="864" y="638"/>
                </a:cubicBezTo>
                <a:close/>
                <a:moveTo>
                  <a:pt x="805" y="689"/>
                </a:moveTo>
                <a:cubicBezTo>
                  <a:pt x="804" y="688"/>
                  <a:pt x="804" y="689"/>
                  <a:pt x="804" y="690"/>
                </a:cubicBezTo>
                <a:cubicBezTo>
                  <a:pt x="804" y="690"/>
                  <a:pt x="804" y="690"/>
                  <a:pt x="804" y="690"/>
                </a:cubicBezTo>
                <a:cubicBezTo>
                  <a:pt x="803" y="691"/>
                  <a:pt x="802" y="692"/>
                  <a:pt x="802" y="694"/>
                </a:cubicBezTo>
                <a:cubicBezTo>
                  <a:pt x="801" y="694"/>
                  <a:pt x="801" y="694"/>
                  <a:pt x="801" y="694"/>
                </a:cubicBezTo>
                <a:cubicBezTo>
                  <a:pt x="800" y="695"/>
                  <a:pt x="800" y="695"/>
                  <a:pt x="800" y="695"/>
                </a:cubicBezTo>
                <a:cubicBezTo>
                  <a:pt x="800" y="695"/>
                  <a:pt x="800" y="695"/>
                  <a:pt x="800" y="695"/>
                </a:cubicBezTo>
                <a:cubicBezTo>
                  <a:pt x="800" y="696"/>
                  <a:pt x="801" y="696"/>
                  <a:pt x="801" y="696"/>
                </a:cubicBezTo>
                <a:cubicBezTo>
                  <a:pt x="801" y="696"/>
                  <a:pt x="802" y="695"/>
                  <a:pt x="802" y="695"/>
                </a:cubicBezTo>
                <a:cubicBezTo>
                  <a:pt x="802" y="695"/>
                  <a:pt x="802" y="695"/>
                  <a:pt x="801" y="695"/>
                </a:cubicBezTo>
                <a:cubicBezTo>
                  <a:pt x="801" y="695"/>
                  <a:pt x="801" y="695"/>
                  <a:pt x="801" y="695"/>
                </a:cubicBezTo>
                <a:cubicBezTo>
                  <a:pt x="802" y="694"/>
                  <a:pt x="802" y="694"/>
                  <a:pt x="803" y="694"/>
                </a:cubicBezTo>
                <a:cubicBezTo>
                  <a:pt x="803" y="693"/>
                  <a:pt x="804" y="691"/>
                  <a:pt x="806" y="691"/>
                </a:cubicBezTo>
                <a:cubicBezTo>
                  <a:pt x="806" y="690"/>
                  <a:pt x="807" y="690"/>
                  <a:pt x="807" y="690"/>
                </a:cubicBezTo>
                <a:cubicBezTo>
                  <a:pt x="807" y="690"/>
                  <a:pt x="807" y="689"/>
                  <a:pt x="807" y="689"/>
                </a:cubicBezTo>
                <a:cubicBezTo>
                  <a:pt x="807" y="689"/>
                  <a:pt x="806" y="689"/>
                  <a:pt x="805" y="689"/>
                </a:cubicBezTo>
                <a:close/>
                <a:moveTo>
                  <a:pt x="874" y="627"/>
                </a:moveTo>
                <a:cubicBezTo>
                  <a:pt x="875" y="627"/>
                  <a:pt x="875" y="626"/>
                  <a:pt x="875" y="625"/>
                </a:cubicBezTo>
                <a:cubicBezTo>
                  <a:pt x="875" y="625"/>
                  <a:pt x="875" y="625"/>
                  <a:pt x="875" y="625"/>
                </a:cubicBezTo>
                <a:cubicBezTo>
                  <a:pt x="875" y="625"/>
                  <a:pt x="875" y="625"/>
                  <a:pt x="875" y="625"/>
                </a:cubicBezTo>
                <a:cubicBezTo>
                  <a:pt x="875" y="625"/>
                  <a:pt x="875" y="625"/>
                  <a:pt x="875" y="625"/>
                </a:cubicBezTo>
                <a:cubicBezTo>
                  <a:pt x="874" y="625"/>
                  <a:pt x="874" y="625"/>
                  <a:pt x="873" y="626"/>
                </a:cubicBezTo>
                <a:cubicBezTo>
                  <a:pt x="873" y="626"/>
                  <a:pt x="873" y="627"/>
                  <a:pt x="874" y="627"/>
                </a:cubicBezTo>
                <a:close/>
                <a:moveTo>
                  <a:pt x="809" y="695"/>
                </a:moveTo>
                <a:cubicBezTo>
                  <a:pt x="809" y="695"/>
                  <a:pt x="809" y="695"/>
                  <a:pt x="809" y="695"/>
                </a:cubicBezTo>
                <a:cubicBezTo>
                  <a:pt x="809" y="695"/>
                  <a:pt x="810" y="695"/>
                  <a:pt x="810" y="695"/>
                </a:cubicBezTo>
                <a:cubicBezTo>
                  <a:pt x="810" y="695"/>
                  <a:pt x="810" y="695"/>
                  <a:pt x="810" y="695"/>
                </a:cubicBezTo>
                <a:cubicBezTo>
                  <a:pt x="810" y="694"/>
                  <a:pt x="809" y="694"/>
                  <a:pt x="809" y="695"/>
                </a:cubicBezTo>
                <a:close/>
                <a:moveTo>
                  <a:pt x="867" y="632"/>
                </a:moveTo>
                <a:cubicBezTo>
                  <a:pt x="867" y="632"/>
                  <a:pt x="867" y="632"/>
                  <a:pt x="867" y="632"/>
                </a:cubicBezTo>
                <a:cubicBezTo>
                  <a:pt x="867" y="632"/>
                  <a:pt x="867" y="632"/>
                  <a:pt x="867" y="633"/>
                </a:cubicBezTo>
                <a:cubicBezTo>
                  <a:pt x="867" y="633"/>
                  <a:pt x="867" y="633"/>
                  <a:pt x="867" y="633"/>
                </a:cubicBezTo>
                <a:cubicBezTo>
                  <a:pt x="868" y="633"/>
                  <a:pt x="868" y="633"/>
                  <a:pt x="868" y="633"/>
                </a:cubicBezTo>
                <a:cubicBezTo>
                  <a:pt x="869" y="632"/>
                  <a:pt x="869" y="632"/>
                  <a:pt x="870" y="632"/>
                </a:cubicBezTo>
                <a:cubicBezTo>
                  <a:pt x="871" y="631"/>
                  <a:pt x="872" y="630"/>
                  <a:pt x="872" y="629"/>
                </a:cubicBezTo>
                <a:cubicBezTo>
                  <a:pt x="873" y="629"/>
                  <a:pt x="873" y="628"/>
                  <a:pt x="873" y="628"/>
                </a:cubicBezTo>
                <a:cubicBezTo>
                  <a:pt x="873" y="627"/>
                  <a:pt x="873" y="626"/>
                  <a:pt x="873" y="626"/>
                </a:cubicBezTo>
                <a:cubicBezTo>
                  <a:pt x="873" y="626"/>
                  <a:pt x="873" y="626"/>
                  <a:pt x="872" y="626"/>
                </a:cubicBezTo>
                <a:cubicBezTo>
                  <a:pt x="872" y="626"/>
                  <a:pt x="872" y="626"/>
                  <a:pt x="872" y="626"/>
                </a:cubicBezTo>
                <a:cubicBezTo>
                  <a:pt x="871" y="625"/>
                  <a:pt x="871" y="626"/>
                  <a:pt x="871" y="627"/>
                </a:cubicBezTo>
                <a:cubicBezTo>
                  <a:pt x="870" y="629"/>
                  <a:pt x="870" y="630"/>
                  <a:pt x="868" y="630"/>
                </a:cubicBezTo>
                <a:cubicBezTo>
                  <a:pt x="867" y="630"/>
                  <a:pt x="867" y="631"/>
                  <a:pt x="867" y="632"/>
                </a:cubicBezTo>
                <a:close/>
                <a:moveTo>
                  <a:pt x="860" y="645"/>
                </a:moveTo>
                <a:cubicBezTo>
                  <a:pt x="859" y="645"/>
                  <a:pt x="859" y="646"/>
                  <a:pt x="859" y="646"/>
                </a:cubicBezTo>
                <a:cubicBezTo>
                  <a:pt x="859" y="646"/>
                  <a:pt x="860" y="646"/>
                  <a:pt x="860" y="645"/>
                </a:cubicBezTo>
                <a:close/>
                <a:moveTo>
                  <a:pt x="869" y="624"/>
                </a:moveTo>
                <a:cubicBezTo>
                  <a:pt x="869" y="624"/>
                  <a:pt x="869" y="624"/>
                  <a:pt x="869" y="624"/>
                </a:cubicBezTo>
                <a:cubicBezTo>
                  <a:pt x="869" y="624"/>
                  <a:pt x="869" y="624"/>
                  <a:pt x="869" y="624"/>
                </a:cubicBezTo>
                <a:cubicBezTo>
                  <a:pt x="869" y="624"/>
                  <a:pt x="869" y="624"/>
                  <a:pt x="869" y="624"/>
                </a:cubicBezTo>
                <a:cubicBezTo>
                  <a:pt x="869" y="624"/>
                  <a:pt x="869" y="624"/>
                  <a:pt x="869" y="624"/>
                </a:cubicBezTo>
                <a:cubicBezTo>
                  <a:pt x="869" y="624"/>
                  <a:pt x="869" y="624"/>
                  <a:pt x="869" y="624"/>
                </a:cubicBezTo>
                <a:cubicBezTo>
                  <a:pt x="869" y="624"/>
                  <a:pt x="869" y="624"/>
                  <a:pt x="869" y="624"/>
                </a:cubicBezTo>
                <a:cubicBezTo>
                  <a:pt x="869" y="624"/>
                  <a:pt x="869" y="624"/>
                  <a:pt x="869" y="624"/>
                </a:cubicBezTo>
                <a:cubicBezTo>
                  <a:pt x="869" y="625"/>
                  <a:pt x="869" y="625"/>
                  <a:pt x="869" y="625"/>
                </a:cubicBezTo>
                <a:cubicBezTo>
                  <a:pt x="869" y="625"/>
                  <a:pt x="869" y="625"/>
                  <a:pt x="869" y="624"/>
                </a:cubicBezTo>
                <a:close/>
                <a:moveTo>
                  <a:pt x="846" y="664"/>
                </a:moveTo>
                <a:cubicBezTo>
                  <a:pt x="845" y="664"/>
                  <a:pt x="845" y="664"/>
                  <a:pt x="845" y="664"/>
                </a:cubicBezTo>
                <a:cubicBezTo>
                  <a:pt x="845" y="664"/>
                  <a:pt x="845" y="664"/>
                  <a:pt x="845" y="664"/>
                </a:cubicBezTo>
                <a:cubicBezTo>
                  <a:pt x="845" y="664"/>
                  <a:pt x="845" y="665"/>
                  <a:pt x="844" y="665"/>
                </a:cubicBezTo>
                <a:cubicBezTo>
                  <a:pt x="844" y="665"/>
                  <a:pt x="843" y="665"/>
                  <a:pt x="843" y="666"/>
                </a:cubicBezTo>
                <a:cubicBezTo>
                  <a:pt x="843" y="666"/>
                  <a:pt x="843" y="666"/>
                  <a:pt x="843" y="666"/>
                </a:cubicBezTo>
                <a:cubicBezTo>
                  <a:pt x="843" y="666"/>
                  <a:pt x="843" y="666"/>
                  <a:pt x="843" y="666"/>
                </a:cubicBezTo>
                <a:cubicBezTo>
                  <a:pt x="843" y="666"/>
                  <a:pt x="843" y="667"/>
                  <a:pt x="843" y="667"/>
                </a:cubicBezTo>
                <a:cubicBezTo>
                  <a:pt x="843" y="666"/>
                  <a:pt x="843" y="666"/>
                  <a:pt x="844" y="666"/>
                </a:cubicBezTo>
                <a:cubicBezTo>
                  <a:pt x="844" y="666"/>
                  <a:pt x="844" y="666"/>
                  <a:pt x="845" y="665"/>
                </a:cubicBezTo>
                <a:cubicBezTo>
                  <a:pt x="845" y="665"/>
                  <a:pt x="845" y="665"/>
                  <a:pt x="845" y="665"/>
                </a:cubicBezTo>
                <a:cubicBezTo>
                  <a:pt x="845" y="665"/>
                  <a:pt x="846" y="664"/>
                  <a:pt x="846" y="664"/>
                </a:cubicBezTo>
                <a:cubicBezTo>
                  <a:pt x="846" y="664"/>
                  <a:pt x="846" y="664"/>
                  <a:pt x="846" y="664"/>
                </a:cubicBezTo>
                <a:cubicBezTo>
                  <a:pt x="846" y="664"/>
                  <a:pt x="846" y="664"/>
                  <a:pt x="846" y="664"/>
                </a:cubicBezTo>
                <a:close/>
                <a:moveTo>
                  <a:pt x="775" y="608"/>
                </a:moveTo>
                <a:cubicBezTo>
                  <a:pt x="775" y="609"/>
                  <a:pt x="774" y="610"/>
                  <a:pt x="775" y="611"/>
                </a:cubicBezTo>
                <a:cubicBezTo>
                  <a:pt x="775" y="613"/>
                  <a:pt x="775" y="615"/>
                  <a:pt x="777" y="616"/>
                </a:cubicBezTo>
                <a:cubicBezTo>
                  <a:pt x="778" y="618"/>
                  <a:pt x="778" y="619"/>
                  <a:pt x="779" y="621"/>
                </a:cubicBezTo>
                <a:cubicBezTo>
                  <a:pt x="779" y="621"/>
                  <a:pt x="779" y="621"/>
                  <a:pt x="779" y="622"/>
                </a:cubicBezTo>
                <a:cubicBezTo>
                  <a:pt x="779" y="622"/>
                  <a:pt x="779" y="623"/>
                  <a:pt x="779" y="623"/>
                </a:cubicBezTo>
                <a:cubicBezTo>
                  <a:pt x="778" y="624"/>
                  <a:pt x="778" y="625"/>
                  <a:pt x="778" y="626"/>
                </a:cubicBezTo>
                <a:cubicBezTo>
                  <a:pt x="778" y="626"/>
                  <a:pt x="778" y="626"/>
                  <a:pt x="778" y="627"/>
                </a:cubicBezTo>
                <a:cubicBezTo>
                  <a:pt x="778" y="629"/>
                  <a:pt x="778" y="631"/>
                  <a:pt x="778" y="632"/>
                </a:cubicBezTo>
                <a:cubicBezTo>
                  <a:pt x="778" y="636"/>
                  <a:pt x="778" y="639"/>
                  <a:pt x="778" y="642"/>
                </a:cubicBezTo>
                <a:cubicBezTo>
                  <a:pt x="778" y="643"/>
                  <a:pt x="778" y="643"/>
                  <a:pt x="777" y="644"/>
                </a:cubicBezTo>
                <a:cubicBezTo>
                  <a:pt x="777" y="645"/>
                  <a:pt x="777" y="646"/>
                  <a:pt x="777" y="647"/>
                </a:cubicBezTo>
                <a:cubicBezTo>
                  <a:pt x="777" y="648"/>
                  <a:pt x="777" y="649"/>
                  <a:pt x="777" y="649"/>
                </a:cubicBezTo>
                <a:cubicBezTo>
                  <a:pt x="778" y="650"/>
                  <a:pt x="778" y="651"/>
                  <a:pt x="778" y="652"/>
                </a:cubicBezTo>
                <a:cubicBezTo>
                  <a:pt x="778" y="653"/>
                  <a:pt x="778" y="654"/>
                  <a:pt x="778" y="655"/>
                </a:cubicBezTo>
                <a:cubicBezTo>
                  <a:pt x="777" y="657"/>
                  <a:pt x="777" y="658"/>
                  <a:pt x="777" y="659"/>
                </a:cubicBezTo>
                <a:cubicBezTo>
                  <a:pt x="777" y="660"/>
                  <a:pt x="777" y="661"/>
                  <a:pt x="778" y="662"/>
                </a:cubicBezTo>
                <a:cubicBezTo>
                  <a:pt x="778" y="662"/>
                  <a:pt x="778" y="663"/>
                  <a:pt x="778" y="663"/>
                </a:cubicBezTo>
                <a:cubicBezTo>
                  <a:pt x="778" y="663"/>
                  <a:pt x="778" y="664"/>
                  <a:pt x="777" y="664"/>
                </a:cubicBezTo>
                <a:cubicBezTo>
                  <a:pt x="777" y="666"/>
                  <a:pt x="776" y="667"/>
                  <a:pt x="776" y="668"/>
                </a:cubicBezTo>
                <a:cubicBezTo>
                  <a:pt x="776" y="669"/>
                  <a:pt x="776" y="669"/>
                  <a:pt x="776" y="669"/>
                </a:cubicBezTo>
                <a:cubicBezTo>
                  <a:pt x="776" y="670"/>
                  <a:pt x="776" y="671"/>
                  <a:pt x="776" y="672"/>
                </a:cubicBezTo>
                <a:cubicBezTo>
                  <a:pt x="776" y="672"/>
                  <a:pt x="776" y="672"/>
                  <a:pt x="776" y="672"/>
                </a:cubicBezTo>
                <a:cubicBezTo>
                  <a:pt x="776" y="672"/>
                  <a:pt x="776" y="673"/>
                  <a:pt x="776" y="673"/>
                </a:cubicBezTo>
                <a:cubicBezTo>
                  <a:pt x="776" y="673"/>
                  <a:pt x="777" y="674"/>
                  <a:pt x="777" y="674"/>
                </a:cubicBezTo>
                <a:cubicBezTo>
                  <a:pt x="778" y="674"/>
                  <a:pt x="779" y="673"/>
                  <a:pt x="779" y="672"/>
                </a:cubicBezTo>
                <a:cubicBezTo>
                  <a:pt x="779" y="671"/>
                  <a:pt x="780" y="670"/>
                  <a:pt x="780" y="668"/>
                </a:cubicBezTo>
                <a:cubicBezTo>
                  <a:pt x="780" y="667"/>
                  <a:pt x="781" y="667"/>
                  <a:pt x="782" y="667"/>
                </a:cubicBezTo>
                <a:cubicBezTo>
                  <a:pt x="782" y="668"/>
                  <a:pt x="783" y="668"/>
                  <a:pt x="784" y="668"/>
                </a:cubicBezTo>
                <a:cubicBezTo>
                  <a:pt x="785" y="668"/>
                  <a:pt x="786" y="669"/>
                  <a:pt x="786" y="669"/>
                </a:cubicBezTo>
                <a:cubicBezTo>
                  <a:pt x="787" y="670"/>
                  <a:pt x="787" y="672"/>
                  <a:pt x="787" y="673"/>
                </a:cubicBezTo>
                <a:cubicBezTo>
                  <a:pt x="788" y="672"/>
                  <a:pt x="788" y="671"/>
                  <a:pt x="788" y="670"/>
                </a:cubicBezTo>
                <a:cubicBezTo>
                  <a:pt x="788" y="669"/>
                  <a:pt x="787" y="668"/>
                  <a:pt x="787" y="667"/>
                </a:cubicBezTo>
                <a:cubicBezTo>
                  <a:pt x="787" y="666"/>
                  <a:pt x="786" y="666"/>
                  <a:pt x="786" y="666"/>
                </a:cubicBezTo>
                <a:cubicBezTo>
                  <a:pt x="786" y="666"/>
                  <a:pt x="786" y="667"/>
                  <a:pt x="785" y="667"/>
                </a:cubicBezTo>
                <a:cubicBezTo>
                  <a:pt x="785" y="667"/>
                  <a:pt x="785" y="667"/>
                  <a:pt x="785" y="666"/>
                </a:cubicBezTo>
                <a:cubicBezTo>
                  <a:pt x="785" y="666"/>
                  <a:pt x="785" y="666"/>
                  <a:pt x="785" y="666"/>
                </a:cubicBezTo>
                <a:cubicBezTo>
                  <a:pt x="785" y="666"/>
                  <a:pt x="785" y="666"/>
                  <a:pt x="785" y="666"/>
                </a:cubicBezTo>
                <a:cubicBezTo>
                  <a:pt x="784" y="664"/>
                  <a:pt x="784" y="662"/>
                  <a:pt x="783" y="661"/>
                </a:cubicBezTo>
                <a:cubicBezTo>
                  <a:pt x="781" y="659"/>
                  <a:pt x="781" y="657"/>
                  <a:pt x="781" y="655"/>
                </a:cubicBezTo>
                <a:cubicBezTo>
                  <a:pt x="781" y="655"/>
                  <a:pt x="781" y="655"/>
                  <a:pt x="781" y="654"/>
                </a:cubicBezTo>
                <a:cubicBezTo>
                  <a:pt x="781" y="653"/>
                  <a:pt x="781" y="652"/>
                  <a:pt x="782" y="651"/>
                </a:cubicBezTo>
                <a:cubicBezTo>
                  <a:pt x="782" y="649"/>
                  <a:pt x="783" y="648"/>
                  <a:pt x="783" y="646"/>
                </a:cubicBezTo>
                <a:cubicBezTo>
                  <a:pt x="783" y="646"/>
                  <a:pt x="784" y="645"/>
                  <a:pt x="784" y="645"/>
                </a:cubicBezTo>
                <a:cubicBezTo>
                  <a:pt x="784" y="643"/>
                  <a:pt x="784" y="642"/>
                  <a:pt x="786" y="641"/>
                </a:cubicBezTo>
                <a:cubicBezTo>
                  <a:pt x="787" y="641"/>
                  <a:pt x="787" y="641"/>
                  <a:pt x="787" y="641"/>
                </a:cubicBezTo>
                <a:cubicBezTo>
                  <a:pt x="787" y="641"/>
                  <a:pt x="786" y="640"/>
                  <a:pt x="786" y="640"/>
                </a:cubicBezTo>
                <a:cubicBezTo>
                  <a:pt x="786" y="640"/>
                  <a:pt x="786" y="640"/>
                  <a:pt x="786" y="640"/>
                </a:cubicBezTo>
                <a:cubicBezTo>
                  <a:pt x="787" y="640"/>
                  <a:pt x="787" y="640"/>
                  <a:pt x="787" y="640"/>
                </a:cubicBezTo>
                <a:cubicBezTo>
                  <a:pt x="788" y="641"/>
                  <a:pt x="790" y="641"/>
                  <a:pt x="791" y="642"/>
                </a:cubicBezTo>
                <a:cubicBezTo>
                  <a:pt x="792" y="642"/>
                  <a:pt x="792" y="643"/>
                  <a:pt x="793" y="643"/>
                </a:cubicBezTo>
                <a:cubicBezTo>
                  <a:pt x="793" y="643"/>
                  <a:pt x="793" y="643"/>
                  <a:pt x="793" y="643"/>
                </a:cubicBezTo>
                <a:cubicBezTo>
                  <a:pt x="793" y="641"/>
                  <a:pt x="792" y="640"/>
                  <a:pt x="792" y="639"/>
                </a:cubicBezTo>
                <a:cubicBezTo>
                  <a:pt x="792" y="637"/>
                  <a:pt x="791" y="635"/>
                  <a:pt x="791" y="634"/>
                </a:cubicBezTo>
                <a:cubicBezTo>
                  <a:pt x="789" y="630"/>
                  <a:pt x="789" y="626"/>
                  <a:pt x="788" y="622"/>
                </a:cubicBezTo>
                <a:cubicBezTo>
                  <a:pt x="788" y="622"/>
                  <a:pt x="788" y="622"/>
                  <a:pt x="788" y="621"/>
                </a:cubicBezTo>
                <a:cubicBezTo>
                  <a:pt x="788" y="621"/>
                  <a:pt x="788" y="620"/>
                  <a:pt x="788" y="620"/>
                </a:cubicBezTo>
                <a:cubicBezTo>
                  <a:pt x="788" y="619"/>
                  <a:pt x="787" y="618"/>
                  <a:pt x="786" y="617"/>
                </a:cubicBezTo>
                <a:cubicBezTo>
                  <a:pt x="786" y="617"/>
                  <a:pt x="786" y="617"/>
                  <a:pt x="786" y="617"/>
                </a:cubicBezTo>
                <a:cubicBezTo>
                  <a:pt x="786" y="617"/>
                  <a:pt x="786" y="617"/>
                  <a:pt x="786" y="617"/>
                </a:cubicBezTo>
                <a:cubicBezTo>
                  <a:pt x="786" y="617"/>
                  <a:pt x="786" y="616"/>
                  <a:pt x="786" y="616"/>
                </a:cubicBezTo>
                <a:cubicBezTo>
                  <a:pt x="786" y="614"/>
                  <a:pt x="785" y="613"/>
                  <a:pt x="785" y="612"/>
                </a:cubicBezTo>
                <a:cubicBezTo>
                  <a:pt x="785" y="612"/>
                  <a:pt x="785" y="612"/>
                  <a:pt x="785" y="611"/>
                </a:cubicBezTo>
                <a:cubicBezTo>
                  <a:pt x="785" y="611"/>
                  <a:pt x="785" y="610"/>
                  <a:pt x="785" y="610"/>
                </a:cubicBezTo>
                <a:cubicBezTo>
                  <a:pt x="785" y="609"/>
                  <a:pt x="785" y="609"/>
                  <a:pt x="785" y="608"/>
                </a:cubicBezTo>
                <a:cubicBezTo>
                  <a:pt x="786" y="607"/>
                  <a:pt x="786" y="606"/>
                  <a:pt x="786" y="605"/>
                </a:cubicBezTo>
                <a:cubicBezTo>
                  <a:pt x="786" y="604"/>
                  <a:pt x="786" y="603"/>
                  <a:pt x="785" y="602"/>
                </a:cubicBezTo>
                <a:cubicBezTo>
                  <a:pt x="785" y="601"/>
                  <a:pt x="784" y="600"/>
                  <a:pt x="784" y="598"/>
                </a:cubicBezTo>
                <a:cubicBezTo>
                  <a:pt x="784" y="598"/>
                  <a:pt x="784" y="598"/>
                  <a:pt x="784" y="598"/>
                </a:cubicBezTo>
                <a:cubicBezTo>
                  <a:pt x="785" y="597"/>
                  <a:pt x="785" y="597"/>
                  <a:pt x="785" y="596"/>
                </a:cubicBezTo>
                <a:cubicBezTo>
                  <a:pt x="785" y="596"/>
                  <a:pt x="785" y="596"/>
                  <a:pt x="785" y="595"/>
                </a:cubicBezTo>
                <a:cubicBezTo>
                  <a:pt x="784" y="594"/>
                  <a:pt x="783" y="592"/>
                  <a:pt x="783" y="591"/>
                </a:cubicBezTo>
                <a:cubicBezTo>
                  <a:pt x="783" y="590"/>
                  <a:pt x="784" y="589"/>
                  <a:pt x="784" y="589"/>
                </a:cubicBezTo>
                <a:cubicBezTo>
                  <a:pt x="784" y="589"/>
                  <a:pt x="784" y="589"/>
                  <a:pt x="784" y="588"/>
                </a:cubicBezTo>
                <a:cubicBezTo>
                  <a:pt x="784" y="588"/>
                  <a:pt x="784" y="588"/>
                  <a:pt x="783" y="587"/>
                </a:cubicBezTo>
                <a:cubicBezTo>
                  <a:pt x="783" y="587"/>
                  <a:pt x="783" y="586"/>
                  <a:pt x="782" y="585"/>
                </a:cubicBezTo>
                <a:cubicBezTo>
                  <a:pt x="782" y="586"/>
                  <a:pt x="781" y="586"/>
                  <a:pt x="781" y="586"/>
                </a:cubicBezTo>
                <a:cubicBezTo>
                  <a:pt x="780" y="587"/>
                  <a:pt x="780" y="587"/>
                  <a:pt x="780" y="587"/>
                </a:cubicBezTo>
                <a:cubicBezTo>
                  <a:pt x="780" y="588"/>
                  <a:pt x="780" y="588"/>
                  <a:pt x="780" y="589"/>
                </a:cubicBezTo>
                <a:cubicBezTo>
                  <a:pt x="781" y="589"/>
                  <a:pt x="781" y="589"/>
                  <a:pt x="781" y="590"/>
                </a:cubicBezTo>
                <a:cubicBezTo>
                  <a:pt x="782" y="590"/>
                  <a:pt x="782" y="591"/>
                  <a:pt x="782" y="592"/>
                </a:cubicBezTo>
                <a:cubicBezTo>
                  <a:pt x="782" y="593"/>
                  <a:pt x="782" y="594"/>
                  <a:pt x="781" y="594"/>
                </a:cubicBezTo>
                <a:cubicBezTo>
                  <a:pt x="781" y="594"/>
                  <a:pt x="781" y="594"/>
                  <a:pt x="781" y="594"/>
                </a:cubicBezTo>
                <a:cubicBezTo>
                  <a:pt x="781" y="595"/>
                  <a:pt x="781" y="595"/>
                  <a:pt x="782" y="595"/>
                </a:cubicBezTo>
                <a:cubicBezTo>
                  <a:pt x="781" y="595"/>
                  <a:pt x="781" y="595"/>
                  <a:pt x="781" y="595"/>
                </a:cubicBezTo>
                <a:cubicBezTo>
                  <a:pt x="781" y="596"/>
                  <a:pt x="781" y="596"/>
                  <a:pt x="780" y="597"/>
                </a:cubicBezTo>
                <a:cubicBezTo>
                  <a:pt x="780" y="597"/>
                  <a:pt x="779" y="597"/>
                  <a:pt x="779" y="596"/>
                </a:cubicBezTo>
                <a:cubicBezTo>
                  <a:pt x="779" y="595"/>
                  <a:pt x="778" y="595"/>
                  <a:pt x="777" y="596"/>
                </a:cubicBezTo>
                <a:cubicBezTo>
                  <a:pt x="776" y="596"/>
                  <a:pt x="776" y="597"/>
                  <a:pt x="776" y="598"/>
                </a:cubicBezTo>
                <a:cubicBezTo>
                  <a:pt x="776" y="598"/>
                  <a:pt x="776" y="598"/>
                  <a:pt x="776" y="599"/>
                </a:cubicBezTo>
                <a:cubicBezTo>
                  <a:pt x="776" y="600"/>
                  <a:pt x="776" y="600"/>
                  <a:pt x="776" y="601"/>
                </a:cubicBezTo>
                <a:cubicBezTo>
                  <a:pt x="776" y="602"/>
                  <a:pt x="776" y="603"/>
                  <a:pt x="776" y="603"/>
                </a:cubicBezTo>
                <a:cubicBezTo>
                  <a:pt x="776" y="605"/>
                  <a:pt x="775" y="607"/>
                  <a:pt x="775" y="608"/>
                </a:cubicBezTo>
                <a:close/>
                <a:moveTo>
                  <a:pt x="795" y="646"/>
                </a:moveTo>
                <a:cubicBezTo>
                  <a:pt x="795" y="646"/>
                  <a:pt x="795" y="646"/>
                  <a:pt x="795" y="646"/>
                </a:cubicBezTo>
                <a:cubicBezTo>
                  <a:pt x="795" y="646"/>
                  <a:pt x="795" y="646"/>
                  <a:pt x="795" y="646"/>
                </a:cubicBezTo>
                <a:cubicBezTo>
                  <a:pt x="795" y="646"/>
                  <a:pt x="795" y="646"/>
                  <a:pt x="795" y="646"/>
                </a:cubicBezTo>
                <a:cubicBezTo>
                  <a:pt x="795" y="646"/>
                  <a:pt x="795" y="646"/>
                  <a:pt x="795" y="646"/>
                </a:cubicBezTo>
                <a:cubicBezTo>
                  <a:pt x="795" y="645"/>
                  <a:pt x="795" y="645"/>
                  <a:pt x="795" y="645"/>
                </a:cubicBezTo>
                <a:cubicBezTo>
                  <a:pt x="795" y="645"/>
                  <a:pt x="795" y="645"/>
                  <a:pt x="795" y="645"/>
                </a:cubicBezTo>
                <a:cubicBezTo>
                  <a:pt x="795" y="645"/>
                  <a:pt x="795" y="645"/>
                  <a:pt x="795" y="645"/>
                </a:cubicBezTo>
                <a:cubicBezTo>
                  <a:pt x="795" y="645"/>
                  <a:pt x="795" y="645"/>
                  <a:pt x="795" y="645"/>
                </a:cubicBezTo>
                <a:cubicBezTo>
                  <a:pt x="794" y="645"/>
                  <a:pt x="794" y="645"/>
                  <a:pt x="794" y="645"/>
                </a:cubicBezTo>
                <a:cubicBezTo>
                  <a:pt x="794" y="645"/>
                  <a:pt x="794" y="645"/>
                  <a:pt x="794" y="645"/>
                </a:cubicBezTo>
                <a:cubicBezTo>
                  <a:pt x="794" y="645"/>
                  <a:pt x="795" y="646"/>
                  <a:pt x="795" y="646"/>
                </a:cubicBezTo>
                <a:cubicBezTo>
                  <a:pt x="795" y="646"/>
                  <a:pt x="795" y="646"/>
                  <a:pt x="795" y="646"/>
                </a:cubicBezTo>
                <a:close/>
                <a:moveTo>
                  <a:pt x="751" y="577"/>
                </a:moveTo>
                <a:cubicBezTo>
                  <a:pt x="750" y="577"/>
                  <a:pt x="749" y="576"/>
                  <a:pt x="749" y="576"/>
                </a:cubicBezTo>
                <a:cubicBezTo>
                  <a:pt x="748" y="576"/>
                  <a:pt x="747" y="576"/>
                  <a:pt x="747" y="577"/>
                </a:cubicBezTo>
                <a:cubicBezTo>
                  <a:pt x="746" y="578"/>
                  <a:pt x="745" y="579"/>
                  <a:pt x="745" y="580"/>
                </a:cubicBezTo>
                <a:cubicBezTo>
                  <a:pt x="745" y="580"/>
                  <a:pt x="745" y="580"/>
                  <a:pt x="745" y="581"/>
                </a:cubicBezTo>
                <a:cubicBezTo>
                  <a:pt x="745" y="581"/>
                  <a:pt x="745" y="581"/>
                  <a:pt x="745" y="581"/>
                </a:cubicBezTo>
                <a:cubicBezTo>
                  <a:pt x="745" y="581"/>
                  <a:pt x="745" y="581"/>
                  <a:pt x="745" y="581"/>
                </a:cubicBezTo>
                <a:cubicBezTo>
                  <a:pt x="746" y="581"/>
                  <a:pt x="746" y="580"/>
                  <a:pt x="747" y="580"/>
                </a:cubicBezTo>
                <a:cubicBezTo>
                  <a:pt x="747" y="581"/>
                  <a:pt x="747" y="581"/>
                  <a:pt x="747" y="581"/>
                </a:cubicBezTo>
                <a:cubicBezTo>
                  <a:pt x="747" y="581"/>
                  <a:pt x="747" y="581"/>
                  <a:pt x="748" y="582"/>
                </a:cubicBezTo>
                <a:cubicBezTo>
                  <a:pt x="748" y="582"/>
                  <a:pt x="748" y="582"/>
                  <a:pt x="749" y="581"/>
                </a:cubicBezTo>
                <a:cubicBezTo>
                  <a:pt x="750" y="581"/>
                  <a:pt x="750" y="579"/>
                  <a:pt x="752" y="578"/>
                </a:cubicBezTo>
                <a:cubicBezTo>
                  <a:pt x="752" y="578"/>
                  <a:pt x="752" y="578"/>
                  <a:pt x="752" y="578"/>
                </a:cubicBezTo>
                <a:cubicBezTo>
                  <a:pt x="752" y="578"/>
                  <a:pt x="752" y="578"/>
                  <a:pt x="751" y="578"/>
                </a:cubicBezTo>
                <a:cubicBezTo>
                  <a:pt x="751" y="578"/>
                  <a:pt x="751" y="578"/>
                  <a:pt x="751" y="578"/>
                </a:cubicBezTo>
                <a:cubicBezTo>
                  <a:pt x="751" y="577"/>
                  <a:pt x="751" y="577"/>
                  <a:pt x="751" y="577"/>
                </a:cubicBezTo>
                <a:close/>
                <a:moveTo>
                  <a:pt x="744" y="577"/>
                </a:moveTo>
                <a:cubicBezTo>
                  <a:pt x="743" y="577"/>
                  <a:pt x="742" y="578"/>
                  <a:pt x="741" y="579"/>
                </a:cubicBezTo>
                <a:cubicBezTo>
                  <a:pt x="741" y="579"/>
                  <a:pt x="741" y="579"/>
                  <a:pt x="742" y="579"/>
                </a:cubicBezTo>
                <a:cubicBezTo>
                  <a:pt x="742" y="579"/>
                  <a:pt x="742" y="579"/>
                  <a:pt x="743" y="579"/>
                </a:cubicBezTo>
                <a:cubicBezTo>
                  <a:pt x="743" y="579"/>
                  <a:pt x="743" y="579"/>
                  <a:pt x="743" y="579"/>
                </a:cubicBezTo>
                <a:cubicBezTo>
                  <a:pt x="743" y="579"/>
                  <a:pt x="743" y="579"/>
                  <a:pt x="743" y="579"/>
                </a:cubicBezTo>
                <a:cubicBezTo>
                  <a:pt x="743" y="579"/>
                  <a:pt x="743" y="579"/>
                  <a:pt x="743" y="579"/>
                </a:cubicBezTo>
                <a:cubicBezTo>
                  <a:pt x="743" y="579"/>
                  <a:pt x="743" y="579"/>
                  <a:pt x="743" y="579"/>
                </a:cubicBezTo>
                <a:cubicBezTo>
                  <a:pt x="744" y="579"/>
                  <a:pt x="744" y="578"/>
                  <a:pt x="744" y="578"/>
                </a:cubicBezTo>
                <a:cubicBezTo>
                  <a:pt x="744" y="578"/>
                  <a:pt x="744" y="578"/>
                  <a:pt x="744" y="577"/>
                </a:cubicBezTo>
                <a:cubicBezTo>
                  <a:pt x="745" y="577"/>
                  <a:pt x="744" y="577"/>
                  <a:pt x="744" y="577"/>
                </a:cubicBezTo>
                <a:cubicBezTo>
                  <a:pt x="744" y="577"/>
                  <a:pt x="744" y="577"/>
                  <a:pt x="744" y="577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27" name="Freeform 840">
            <a:extLst>
              <a:ext uri="{FF2B5EF4-FFF2-40B4-BE49-F238E27FC236}">
                <a16:creationId xmlns:a16="http://schemas.microsoft.com/office/drawing/2014/main" id="{AE58D464-709A-CCDE-43E7-E97BCBD7143F}"/>
              </a:ext>
            </a:extLst>
          </p:cNvPr>
          <p:cNvSpPr>
            <a:spLocks noEditPoints="1"/>
          </p:cNvSpPr>
          <p:nvPr/>
        </p:nvSpPr>
        <p:spPr bwMode="auto">
          <a:xfrm>
            <a:off x="4798432" y="3900964"/>
            <a:ext cx="151523" cy="224266"/>
          </a:xfrm>
          <a:custGeom>
            <a:avLst/>
            <a:gdLst>
              <a:gd name="T0" fmla="*/ 25 w 71"/>
              <a:gd name="T1" fmla="*/ 115 h 119"/>
              <a:gd name="T2" fmla="*/ 23 w 71"/>
              <a:gd name="T3" fmla="*/ 115 h 119"/>
              <a:gd name="T4" fmla="*/ 22 w 71"/>
              <a:gd name="T5" fmla="*/ 116 h 119"/>
              <a:gd name="T6" fmla="*/ 23 w 71"/>
              <a:gd name="T7" fmla="*/ 115 h 119"/>
              <a:gd name="T8" fmla="*/ 25 w 71"/>
              <a:gd name="T9" fmla="*/ 115 h 119"/>
              <a:gd name="T10" fmla="*/ 25 w 71"/>
              <a:gd name="T11" fmla="*/ 115 h 119"/>
              <a:gd name="T12" fmla="*/ 25 w 71"/>
              <a:gd name="T13" fmla="*/ 114 h 119"/>
              <a:gd name="T14" fmla="*/ 26 w 71"/>
              <a:gd name="T15" fmla="*/ 115 h 119"/>
              <a:gd name="T16" fmla="*/ 20 w 71"/>
              <a:gd name="T17" fmla="*/ 119 h 119"/>
              <a:gd name="T18" fmla="*/ 23 w 71"/>
              <a:gd name="T19" fmla="*/ 115 h 119"/>
              <a:gd name="T20" fmla="*/ 22 w 71"/>
              <a:gd name="T21" fmla="*/ 117 h 119"/>
              <a:gd name="T22" fmla="*/ 23 w 71"/>
              <a:gd name="T23" fmla="*/ 117 h 119"/>
              <a:gd name="T24" fmla="*/ 26 w 71"/>
              <a:gd name="T25" fmla="*/ 113 h 119"/>
              <a:gd name="T26" fmla="*/ 28 w 71"/>
              <a:gd name="T27" fmla="*/ 115 h 119"/>
              <a:gd name="T28" fmla="*/ 25 w 71"/>
              <a:gd name="T29" fmla="*/ 114 h 119"/>
              <a:gd name="T30" fmla="*/ 25 w 71"/>
              <a:gd name="T31" fmla="*/ 116 h 119"/>
              <a:gd name="T32" fmla="*/ 31 w 71"/>
              <a:gd name="T33" fmla="*/ 111 h 119"/>
              <a:gd name="T34" fmla="*/ 36 w 71"/>
              <a:gd name="T35" fmla="*/ 107 h 119"/>
              <a:gd name="T36" fmla="*/ 55 w 71"/>
              <a:gd name="T37" fmla="*/ 68 h 119"/>
              <a:gd name="T38" fmla="*/ 49 w 71"/>
              <a:gd name="T39" fmla="*/ 84 h 119"/>
              <a:gd name="T40" fmla="*/ 35 w 71"/>
              <a:gd name="T41" fmla="*/ 58 h 119"/>
              <a:gd name="T42" fmla="*/ 36 w 71"/>
              <a:gd name="T43" fmla="*/ 59 h 119"/>
              <a:gd name="T44" fmla="*/ 35 w 71"/>
              <a:gd name="T45" fmla="*/ 62 h 119"/>
              <a:gd name="T46" fmla="*/ 36 w 71"/>
              <a:gd name="T47" fmla="*/ 62 h 119"/>
              <a:gd name="T48" fmla="*/ 37 w 71"/>
              <a:gd name="T49" fmla="*/ 59 h 119"/>
              <a:gd name="T50" fmla="*/ 37 w 71"/>
              <a:gd name="T51" fmla="*/ 59 h 119"/>
              <a:gd name="T52" fmla="*/ 39 w 71"/>
              <a:gd name="T53" fmla="*/ 52 h 119"/>
              <a:gd name="T54" fmla="*/ 25 w 71"/>
              <a:gd name="T55" fmla="*/ 51 h 119"/>
              <a:gd name="T56" fmla="*/ 18 w 71"/>
              <a:gd name="T57" fmla="*/ 36 h 119"/>
              <a:gd name="T58" fmla="*/ 22 w 71"/>
              <a:gd name="T59" fmla="*/ 20 h 119"/>
              <a:gd name="T60" fmla="*/ 36 w 71"/>
              <a:gd name="T61" fmla="*/ 25 h 119"/>
              <a:gd name="T62" fmla="*/ 33 w 71"/>
              <a:gd name="T63" fmla="*/ 47 h 119"/>
              <a:gd name="T64" fmla="*/ 48 w 71"/>
              <a:gd name="T65" fmla="*/ 50 h 119"/>
              <a:gd name="T66" fmla="*/ 36 w 71"/>
              <a:gd name="T67" fmla="*/ 48 h 119"/>
              <a:gd name="T68" fmla="*/ 18 w 71"/>
              <a:gd name="T69" fmla="*/ 72 h 119"/>
              <a:gd name="T70" fmla="*/ 7 w 71"/>
              <a:gd name="T71" fmla="*/ 86 h 119"/>
              <a:gd name="T72" fmla="*/ 23 w 71"/>
              <a:gd name="T73" fmla="*/ 66 h 119"/>
              <a:gd name="T74" fmla="*/ 22 w 71"/>
              <a:gd name="T75" fmla="*/ 66 h 119"/>
              <a:gd name="T76" fmla="*/ 1 w 71"/>
              <a:gd name="T77" fmla="*/ 96 h 119"/>
              <a:gd name="T78" fmla="*/ 29 w 71"/>
              <a:gd name="T79" fmla="*/ 62 h 119"/>
              <a:gd name="T80" fmla="*/ 57 w 71"/>
              <a:gd name="T81" fmla="*/ 66 h 119"/>
              <a:gd name="T82" fmla="*/ 62 w 71"/>
              <a:gd name="T83" fmla="*/ 66 h 119"/>
              <a:gd name="T84" fmla="*/ 46 w 71"/>
              <a:gd name="T85" fmla="*/ 77 h 119"/>
              <a:gd name="T86" fmla="*/ 47 w 71"/>
              <a:gd name="T87" fmla="*/ 58 h 119"/>
              <a:gd name="T88" fmla="*/ 43 w 71"/>
              <a:gd name="T89" fmla="*/ 56 h 119"/>
              <a:gd name="T90" fmla="*/ 64 w 71"/>
              <a:gd name="T91" fmla="*/ 70 h 119"/>
              <a:gd name="T92" fmla="*/ 68 w 71"/>
              <a:gd name="T93" fmla="*/ 102 h 119"/>
              <a:gd name="T94" fmla="*/ 60 w 71"/>
              <a:gd name="T95" fmla="*/ 108 h 119"/>
              <a:gd name="T96" fmla="*/ 45 w 71"/>
              <a:gd name="T97" fmla="*/ 95 h 119"/>
              <a:gd name="T98" fmla="*/ 38 w 71"/>
              <a:gd name="T99" fmla="*/ 96 h 119"/>
              <a:gd name="T100" fmla="*/ 51 w 71"/>
              <a:gd name="T101" fmla="*/ 92 h 119"/>
              <a:gd name="T102" fmla="*/ 64 w 71"/>
              <a:gd name="T103" fmla="*/ 80 h 119"/>
              <a:gd name="T104" fmla="*/ 65 w 71"/>
              <a:gd name="T105" fmla="*/ 98 h 119"/>
              <a:gd name="T106" fmla="*/ 47 w 71"/>
              <a:gd name="T107" fmla="*/ 77 h 119"/>
              <a:gd name="T108" fmla="*/ 52 w 71"/>
              <a:gd name="T109" fmla="*/ 50 h 119"/>
              <a:gd name="T110" fmla="*/ 32 w 71"/>
              <a:gd name="T111" fmla="*/ 13 h 119"/>
              <a:gd name="T112" fmla="*/ 55 w 71"/>
              <a:gd name="T113" fmla="*/ 77 h 119"/>
              <a:gd name="T114" fmla="*/ 33 w 71"/>
              <a:gd name="T115" fmla="*/ 1 h 119"/>
              <a:gd name="T116" fmla="*/ 33 w 71"/>
              <a:gd name="T117" fmla="*/ 6 h 119"/>
              <a:gd name="T118" fmla="*/ 35 w 71"/>
              <a:gd name="T119" fmla="*/ 4 h 119"/>
              <a:gd name="T120" fmla="*/ 34 w 71"/>
              <a:gd name="T121" fmla="*/ 1 h 119"/>
              <a:gd name="T122" fmla="*/ 36 w 71"/>
              <a:gd name="T123" fmla="*/ 65 h 119"/>
              <a:gd name="T124" fmla="*/ 32 w 71"/>
              <a:gd name="T125" fmla="*/ 64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71" h="119">
                <a:moveTo>
                  <a:pt x="39" y="101"/>
                </a:moveTo>
                <a:cubicBezTo>
                  <a:pt x="39" y="101"/>
                  <a:pt x="39" y="101"/>
                  <a:pt x="40" y="101"/>
                </a:cubicBezTo>
                <a:cubicBezTo>
                  <a:pt x="40" y="101"/>
                  <a:pt x="40" y="101"/>
                  <a:pt x="40" y="101"/>
                </a:cubicBezTo>
                <a:cubicBezTo>
                  <a:pt x="40" y="101"/>
                  <a:pt x="40" y="101"/>
                  <a:pt x="40" y="101"/>
                </a:cubicBezTo>
                <a:cubicBezTo>
                  <a:pt x="39" y="101"/>
                  <a:pt x="39" y="101"/>
                  <a:pt x="39" y="101"/>
                </a:cubicBezTo>
                <a:cubicBezTo>
                  <a:pt x="39" y="101"/>
                  <a:pt x="39" y="101"/>
                  <a:pt x="39" y="101"/>
                </a:cubicBezTo>
                <a:close/>
                <a:moveTo>
                  <a:pt x="25" y="113"/>
                </a:move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lose/>
                <a:moveTo>
                  <a:pt x="25" y="114"/>
                </a:move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lose/>
                <a:moveTo>
                  <a:pt x="25" y="115"/>
                </a:move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4" y="115"/>
                  <a:pt x="24" y="115"/>
                </a:cubicBezTo>
                <a:cubicBezTo>
                  <a:pt x="25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6"/>
                  <a:pt x="23" y="116"/>
                </a:cubicBezTo>
                <a:cubicBezTo>
                  <a:pt x="23" y="116"/>
                  <a:pt x="23" y="115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5"/>
                  <a:pt x="22" y="115"/>
                </a:cubicBezTo>
                <a:cubicBezTo>
                  <a:pt x="22" y="115"/>
                  <a:pt x="22" y="115"/>
                  <a:pt x="22" y="115"/>
                </a:cubicBezTo>
                <a:cubicBezTo>
                  <a:pt x="22" y="115"/>
                  <a:pt x="22" y="115"/>
                  <a:pt x="22" y="115"/>
                </a:cubicBezTo>
                <a:cubicBezTo>
                  <a:pt x="22" y="115"/>
                  <a:pt x="22" y="115"/>
                  <a:pt x="22" y="115"/>
                </a:cubicBezTo>
                <a:cubicBezTo>
                  <a:pt x="22" y="115"/>
                  <a:pt x="22" y="115"/>
                  <a:pt x="22" y="115"/>
                </a:cubicBezTo>
                <a:cubicBezTo>
                  <a:pt x="22" y="115"/>
                  <a:pt x="22" y="115"/>
                  <a:pt x="22" y="115"/>
                </a:cubicBezTo>
                <a:cubicBezTo>
                  <a:pt x="22" y="115"/>
                  <a:pt x="22" y="115"/>
                  <a:pt x="22" y="115"/>
                </a:cubicBezTo>
                <a:cubicBezTo>
                  <a:pt x="22" y="115"/>
                  <a:pt x="22" y="115"/>
                  <a:pt x="22" y="115"/>
                </a:cubicBezTo>
                <a:cubicBezTo>
                  <a:pt x="22" y="115"/>
                  <a:pt x="22" y="115"/>
                  <a:pt x="22" y="115"/>
                </a:cubicBezTo>
                <a:cubicBezTo>
                  <a:pt x="22" y="115"/>
                  <a:pt x="22" y="115"/>
                  <a:pt x="22" y="115"/>
                </a:cubicBezTo>
                <a:cubicBezTo>
                  <a:pt x="22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4" y="114"/>
                  <a:pt x="24" y="114"/>
                </a:cubicBezTo>
                <a:cubicBezTo>
                  <a:pt x="24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4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lose/>
                <a:moveTo>
                  <a:pt x="22" y="116"/>
                </a:move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lose/>
                <a:moveTo>
                  <a:pt x="23" y="116"/>
                </a:move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lose/>
                <a:moveTo>
                  <a:pt x="25" y="115"/>
                </a:move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lose/>
                <a:moveTo>
                  <a:pt x="24" y="116"/>
                </a:move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lose/>
                <a:moveTo>
                  <a:pt x="25" y="114"/>
                </a:move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lose/>
                <a:moveTo>
                  <a:pt x="25" y="116"/>
                </a:move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lose/>
                <a:moveTo>
                  <a:pt x="25" y="115"/>
                </a:move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lose/>
                <a:moveTo>
                  <a:pt x="25" y="115"/>
                </a:move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lose/>
                <a:moveTo>
                  <a:pt x="25" y="116"/>
                </a:move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lose/>
                <a:moveTo>
                  <a:pt x="25" y="114"/>
                </a:move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lose/>
                <a:moveTo>
                  <a:pt x="25" y="114"/>
                </a:move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lose/>
                <a:moveTo>
                  <a:pt x="26" y="114"/>
                </a:moveTo>
                <a:cubicBezTo>
                  <a:pt x="26" y="114"/>
                  <a:pt x="26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6" y="114"/>
                </a:cubicBezTo>
                <a:cubicBezTo>
                  <a:pt x="26" y="114"/>
                  <a:pt x="26" y="114"/>
                  <a:pt x="26" y="114"/>
                </a:cubicBezTo>
                <a:close/>
                <a:moveTo>
                  <a:pt x="26" y="115"/>
                </a:move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lose/>
                <a:moveTo>
                  <a:pt x="25" y="114"/>
                </a:move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lose/>
                <a:moveTo>
                  <a:pt x="26" y="115"/>
                </a:moveTo>
                <a:cubicBezTo>
                  <a:pt x="26" y="114"/>
                  <a:pt x="26" y="114"/>
                  <a:pt x="26" y="114"/>
                </a:cubicBezTo>
                <a:cubicBezTo>
                  <a:pt x="26" y="114"/>
                  <a:pt x="26" y="114"/>
                  <a:pt x="26" y="114"/>
                </a:cubicBezTo>
                <a:cubicBezTo>
                  <a:pt x="26" y="114"/>
                  <a:pt x="25" y="114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lose/>
                <a:moveTo>
                  <a:pt x="25" y="114"/>
                </a:move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lose/>
                <a:moveTo>
                  <a:pt x="25" y="113"/>
                </a:move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ubicBezTo>
                  <a:pt x="25" y="113"/>
                  <a:pt x="25" y="113"/>
                  <a:pt x="25" y="113"/>
                </a:cubicBezTo>
                <a:close/>
                <a:moveTo>
                  <a:pt x="26" y="114"/>
                </a:moveTo>
                <a:cubicBezTo>
                  <a:pt x="26" y="114"/>
                  <a:pt x="26" y="114"/>
                  <a:pt x="26" y="114"/>
                </a:cubicBezTo>
                <a:cubicBezTo>
                  <a:pt x="26" y="114"/>
                  <a:pt x="26" y="114"/>
                  <a:pt x="26" y="114"/>
                </a:cubicBezTo>
                <a:close/>
                <a:moveTo>
                  <a:pt x="25" y="115"/>
                </a:move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lose/>
                <a:moveTo>
                  <a:pt x="26" y="115"/>
                </a:move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4"/>
                </a:cubicBezTo>
                <a:cubicBezTo>
                  <a:pt x="26" y="115"/>
                  <a:pt x="26" y="115"/>
                  <a:pt x="26" y="115"/>
                </a:cubicBezTo>
                <a:close/>
                <a:moveTo>
                  <a:pt x="26" y="115"/>
                </a:move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lose/>
                <a:moveTo>
                  <a:pt x="26" y="114"/>
                </a:moveTo>
                <a:cubicBezTo>
                  <a:pt x="26" y="114"/>
                  <a:pt x="26" y="114"/>
                  <a:pt x="26" y="114"/>
                </a:cubicBezTo>
                <a:cubicBezTo>
                  <a:pt x="26" y="114"/>
                  <a:pt x="26" y="114"/>
                  <a:pt x="26" y="114"/>
                </a:cubicBezTo>
                <a:cubicBezTo>
                  <a:pt x="26" y="114"/>
                  <a:pt x="26" y="113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6" y="114"/>
                  <a:pt x="26" y="114"/>
                </a:cubicBezTo>
                <a:cubicBezTo>
                  <a:pt x="26" y="114"/>
                  <a:pt x="26" y="114"/>
                  <a:pt x="26" y="114"/>
                </a:cubicBezTo>
                <a:cubicBezTo>
                  <a:pt x="26" y="114"/>
                  <a:pt x="26" y="114"/>
                  <a:pt x="26" y="114"/>
                </a:cubicBezTo>
                <a:close/>
                <a:moveTo>
                  <a:pt x="23" y="116"/>
                </a:move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lose/>
                <a:moveTo>
                  <a:pt x="22" y="116"/>
                </a:move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22" y="116"/>
                  <a:pt x="22" y="116"/>
                  <a:pt x="22" y="116"/>
                </a:cubicBezTo>
                <a:close/>
                <a:moveTo>
                  <a:pt x="24" y="116"/>
                </a:move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lose/>
                <a:moveTo>
                  <a:pt x="20" y="117"/>
                </a:moveTo>
                <a:cubicBezTo>
                  <a:pt x="20" y="117"/>
                  <a:pt x="20" y="117"/>
                  <a:pt x="20" y="117"/>
                </a:cubicBezTo>
                <a:cubicBezTo>
                  <a:pt x="20" y="117"/>
                  <a:pt x="20" y="117"/>
                  <a:pt x="20" y="117"/>
                </a:cubicBezTo>
                <a:cubicBezTo>
                  <a:pt x="20" y="117"/>
                  <a:pt x="20" y="118"/>
                  <a:pt x="20" y="118"/>
                </a:cubicBezTo>
                <a:cubicBezTo>
                  <a:pt x="20" y="118"/>
                  <a:pt x="20" y="117"/>
                  <a:pt x="20" y="117"/>
                </a:cubicBezTo>
                <a:close/>
                <a:moveTo>
                  <a:pt x="20" y="118"/>
                </a:move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7"/>
                  <a:pt x="20" y="117"/>
                </a:cubicBezTo>
                <a:cubicBezTo>
                  <a:pt x="20" y="117"/>
                  <a:pt x="20" y="117"/>
                  <a:pt x="20" y="117"/>
                </a:cubicBezTo>
                <a:cubicBezTo>
                  <a:pt x="20" y="117"/>
                  <a:pt x="20" y="117"/>
                  <a:pt x="20" y="117"/>
                </a:cubicBezTo>
                <a:cubicBezTo>
                  <a:pt x="20" y="117"/>
                  <a:pt x="20" y="117"/>
                  <a:pt x="20" y="117"/>
                </a:cubicBezTo>
                <a:cubicBezTo>
                  <a:pt x="20" y="117"/>
                  <a:pt x="20" y="117"/>
                  <a:pt x="20" y="118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8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8"/>
                  <a:pt x="20" y="118"/>
                </a:cubicBezTo>
                <a:close/>
                <a:moveTo>
                  <a:pt x="23" y="118"/>
                </a:moveTo>
                <a:cubicBezTo>
                  <a:pt x="23" y="118"/>
                  <a:pt x="23" y="118"/>
                  <a:pt x="23" y="118"/>
                </a:cubicBezTo>
                <a:cubicBezTo>
                  <a:pt x="23" y="118"/>
                  <a:pt x="23" y="118"/>
                  <a:pt x="23" y="118"/>
                </a:cubicBezTo>
                <a:cubicBezTo>
                  <a:pt x="23" y="118"/>
                  <a:pt x="22" y="118"/>
                  <a:pt x="22" y="118"/>
                </a:cubicBezTo>
                <a:cubicBezTo>
                  <a:pt x="22" y="118"/>
                  <a:pt x="22" y="118"/>
                  <a:pt x="22" y="118"/>
                </a:cubicBezTo>
                <a:cubicBezTo>
                  <a:pt x="22" y="118"/>
                  <a:pt x="22" y="118"/>
                  <a:pt x="22" y="118"/>
                </a:cubicBezTo>
                <a:cubicBezTo>
                  <a:pt x="22" y="118"/>
                  <a:pt x="22" y="118"/>
                  <a:pt x="22" y="118"/>
                </a:cubicBezTo>
                <a:cubicBezTo>
                  <a:pt x="22" y="118"/>
                  <a:pt x="22" y="118"/>
                  <a:pt x="22" y="118"/>
                </a:cubicBezTo>
                <a:cubicBezTo>
                  <a:pt x="22" y="118"/>
                  <a:pt x="22" y="118"/>
                  <a:pt x="22" y="118"/>
                </a:cubicBezTo>
                <a:cubicBezTo>
                  <a:pt x="22" y="118"/>
                  <a:pt x="22" y="118"/>
                  <a:pt x="22" y="118"/>
                </a:cubicBezTo>
                <a:cubicBezTo>
                  <a:pt x="22" y="118"/>
                  <a:pt x="22" y="118"/>
                  <a:pt x="22" y="118"/>
                </a:cubicBezTo>
                <a:cubicBezTo>
                  <a:pt x="23" y="118"/>
                  <a:pt x="23" y="118"/>
                  <a:pt x="23" y="118"/>
                </a:cubicBezTo>
                <a:cubicBezTo>
                  <a:pt x="23" y="118"/>
                  <a:pt x="23" y="118"/>
                  <a:pt x="23" y="118"/>
                </a:cubicBezTo>
                <a:cubicBezTo>
                  <a:pt x="23" y="118"/>
                  <a:pt x="23" y="118"/>
                  <a:pt x="23" y="118"/>
                </a:cubicBezTo>
                <a:cubicBezTo>
                  <a:pt x="23" y="118"/>
                  <a:pt x="23" y="118"/>
                  <a:pt x="23" y="118"/>
                </a:cubicBezTo>
                <a:close/>
                <a:moveTo>
                  <a:pt x="23" y="117"/>
                </a:moveTo>
                <a:cubicBezTo>
                  <a:pt x="23" y="117"/>
                  <a:pt x="23" y="117"/>
                  <a:pt x="23" y="117"/>
                </a:cubicBezTo>
                <a:cubicBezTo>
                  <a:pt x="23" y="117"/>
                  <a:pt x="23" y="117"/>
                  <a:pt x="23" y="117"/>
                </a:cubicBezTo>
                <a:cubicBezTo>
                  <a:pt x="23" y="117"/>
                  <a:pt x="23" y="117"/>
                  <a:pt x="23" y="117"/>
                </a:cubicBezTo>
                <a:cubicBezTo>
                  <a:pt x="23" y="117"/>
                  <a:pt x="23" y="117"/>
                  <a:pt x="23" y="117"/>
                </a:cubicBezTo>
                <a:close/>
                <a:moveTo>
                  <a:pt x="23" y="116"/>
                </a:move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lose/>
                <a:moveTo>
                  <a:pt x="23" y="115"/>
                </a:move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lose/>
                <a:moveTo>
                  <a:pt x="23" y="115"/>
                </a:move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lose/>
                <a:moveTo>
                  <a:pt x="19" y="117"/>
                </a:moveTo>
                <a:cubicBezTo>
                  <a:pt x="19" y="117"/>
                  <a:pt x="19" y="117"/>
                  <a:pt x="19" y="117"/>
                </a:cubicBezTo>
                <a:cubicBezTo>
                  <a:pt x="19" y="117"/>
                  <a:pt x="19" y="117"/>
                  <a:pt x="19" y="117"/>
                </a:cubicBezTo>
                <a:cubicBezTo>
                  <a:pt x="20" y="117"/>
                  <a:pt x="20" y="117"/>
                  <a:pt x="20" y="117"/>
                </a:cubicBezTo>
                <a:cubicBezTo>
                  <a:pt x="19" y="117"/>
                  <a:pt x="19" y="117"/>
                  <a:pt x="19" y="117"/>
                </a:cubicBezTo>
                <a:cubicBezTo>
                  <a:pt x="19" y="117"/>
                  <a:pt x="19" y="117"/>
                  <a:pt x="19" y="117"/>
                </a:cubicBezTo>
                <a:cubicBezTo>
                  <a:pt x="19" y="117"/>
                  <a:pt x="19" y="117"/>
                  <a:pt x="19" y="117"/>
                </a:cubicBezTo>
                <a:cubicBezTo>
                  <a:pt x="19" y="117"/>
                  <a:pt x="19" y="117"/>
                  <a:pt x="19" y="117"/>
                </a:cubicBezTo>
                <a:cubicBezTo>
                  <a:pt x="19" y="117"/>
                  <a:pt x="19" y="117"/>
                  <a:pt x="19" y="117"/>
                </a:cubicBezTo>
                <a:close/>
                <a:moveTo>
                  <a:pt x="23" y="115"/>
                </a:move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ubicBezTo>
                  <a:pt x="23" y="115"/>
                  <a:pt x="23" y="115"/>
                  <a:pt x="23" y="115"/>
                </a:cubicBezTo>
                <a:close/>
                <a:moveTo>
                  <a:pt x="20" y="118"/>
                </a:move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19" y="118"/>
                  <a:pt x="19" y="118"/>
                  <a:pt x="19" y="118"/>
                </a:cubicBezTo>
                <a:cubicBezTo>
                  <a:pt x="20" y="118"/>
                  <a:pt x="19" y="118"/>
                  <a:pt x="19" y="118"/>
                </a:cubicBezTo>
                <a:cubicBezTo>
                  <a:pt x="19" y="118"/>
                  <a:pt x="19" y="118"/>
                  <a:pt x="19" y="118"/>
                </a:cubicBezTo>
                <a:cubicBezTo>
                  <a:pt x="19" y="118"/>
                  <a:pt x="19" y="118"/>
                  <a:pt x="19" y="118"/>
                </a:cubicBezTo>
                <a:cubicBezTo>
                  <a:pt x="19" y="118"/>
                  <a:pt x="19" y="118"/>
                  <a:pt x="19" y="118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9"/>
                  <a:pt x="20" y="119"/>
                </a:cubicBezTo>
                <a:cubicBezTo>
                  <a:pt x="19" y="119"/>
                  <a:pt x="19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19" y="119"/>
                  <a:pt x="19" y="119"/>
                  <a:pt x="19" y="119"/>
                </a:cubicBezTo>
                <a:cubicBezTo>
                  <a:pt x="19" y="119"/>
                  <a:pt x="19" y="119"/>
                  <a:pt x="19" y="119"/>
                </a:cubicBezTo>
                <a:cubicBezTo>
                  <a:pt x="19" y="119"/>
                  <a:pt x="19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9"/>
                  <a:pt x="20" y="119"/>
                  <a:pt x="20" y="119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8"/>
                  <a:pt x="20" y="118"/>
                </a:cubicBezTo>
                <a:cubicBezTo>
                  <a:pt x="20" y="118"/>
                  <a:pt x="20" y="118"/>
                  <a:pt x="20" y="118"/>
                </a:cubicBezTo>
                <a:close/>
                <a:moveTo>
                  <a:pt x="22" y="117"/>
                </a:moveTo>
                <a:cubicBezTo>
                  <a:pt x="22" y="117"/>
                  <a:pt x="22" y="117"/>
                  <a:pt x="23" y="117"/>
                </a:cubicBezTo>
                <a:cubicBezTo>
                  <a:pt x="23" y="117"/>
                  <a:pt x="23" y="117"/>
                  <a:pt x="23" y="117"/>
                </a:cubicBezTo>
                <a:cubicBezTo>
                  <a:pt x="23" y="117"/>
                  <a:pt x="23" y="117"/>
                  <a:pt x="23" y="117"/>
                </a:cubicBezTo>
                <a:cubicBezTo>
                  <a:pt x="23" y="117"/>
                  <a:pt x="23" y="117"/>
                  <a:pt x="22" y="117"/>
                </a:cubicBezTo>
                <a:cubicBezTo>
                  <a:pt x="22" y="117"/>
                  <a:pt x="22" y="117"/>
                  <a:pt x="22" y="117"/>
                </a:cubicBezTo>
                <a:cubicBezTo>
                  <a:pt x="22" y="117"/>
                  <a:pt x="22" y="117"/>
                  <a:pt x="22" y="117"/>
                </a:cubicBezTo>
                <a:cubicBezTo>
                  <a:pt x="22" y="117"/>
                  <a:pt x="22" y="117"/>
                  <a:pt x="22" y="117"/>
                </a:cubicBezTo>
                <a:cubicBezTo>
                  <a:pt x="22" y="117"/>
                  <a:pt x="22" y="117"/>
                  <a:pt x="22" y="117"/>
                </a:cubicBezTo>
                <a:cubicBezTo>
                  <a:pt x="22" y="117"/>
                  <a:pt x="22" y="117"/>
                  <a:pt x="22" y="117"/>
                </a:cubicBezTo>
                <a:cubicBezTo>
                  <a:pt x="22" y="117"/>
                  <a:pt x="22" y="117"/>
                  <a:pt x="22" y="117"/>
                </a:cubicBezTo>
                <a:cubicBezTo>
                  <a:pt x="22" y="117"/>
                  <a:pt x="22" y="117"/>
                  <a:pt x="22" y="117"/>
                </a:cubicBezTo>
                <a:cubicBezTo>
                  <a:pt x="22" y="117"/>
                  <a:pt x="22" y="117"/>
                  <a:pt x="22" y="117"/>
                </a:cubicBezTo>
                <a:cubicBezTo>
                  <a:pt x="22" y="117"/>
                  <a:pt x="22" y="117"/>
                  <a:pt x="22" y="117"/>
                </a:cubicBezTo>
                <a:cubicBezTo>
                  <a:pt x="22" y="117"/>
                  <a:pt x="22" y="117"/>
                  <a:pt x="22" y="117"/>
                </a:cubicBezTo>
                <a:cubicBezTo>
                  <a:pt x="22" y="117"/>
                  <a:pt x="22" y="117"/>
                  <a:pt x="22" y="117"/>
                </a:cubicBezTo>
                <a:cubicBezTo>
                  <a:pt x="22" y="117"/>
                  <a:pt x="22" y="117"/>
                  <a:pt x="22" y="117"/>
                </a:cubicBezTo>
                <a:cubicBezTo>
                  <a:pt x="22" y="117"/>
                  <a:pt x="22" y="117"/>
                  <a:pt x="22" y="117"/>
                </a:cubicBezTo>
                <a:cubicBezTo>
                  <a:pt x="22" y="117"/>
                  <a:pt x="22" y="117"/>
                  <a:pt x="22" y="117"/>
                </a:cubicBezTo>
                <a:cubicBezTo>
                  <a:pt x="22" y="117"/>
                  <a:pt x="22" y="117"/>
                  <a:pt x="22" y="117"/>
                </a:cubicBezTo>
                <a:cubicBezTo>
                  <a:pt x="22" y="117"/>
                  <a:pt x="22" y="117"/>
                  <a:pt x="22" y="117"/>
                </a:cubicBezTo>
                <a:cubicBezTo>
                  <a:pt x="22" y="117"/>
                  <a:pt x="22" y="117"/>
                  <a:pt x="22" y="117"/>
                </a:cubicBezTo>
                <a:close/>
                <a:moveTo>
                  <a:pt x="24" y="116"/>
                </a:move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7"/>
                </a:cubicBezTo>
                <a:cubicBezTo>
                  <a:pt x="23" y="117"/>
                  <a:pt x="23" y="117"/>
                  <a:pt x="23" y="117"/>
                </a:cubicBezTo>
                <a:cubicBezTo>
                  <a:pt x="23" y="117"/>
                  <a:pt x="23" y="117"/>
                  <a:pt x="23" y="117"/>
                </a:cubicBezTo>
                <a:cubicBezTo>
                  <a:pt x="23" y="117"/>
                  <a:pt x="23" y="117"/>
                  <a:pt x="23" y="117"/>
                </a:cubicBezTo>
                <a:cubicBezTo>
                  <a:pt x="23" y="117"/>
                  <a:pt x="23" y="117"/>
                  <a:pt x="23" y="117"/>
                </a:cubicBezTo>
                <a:cubicBezTo>
                  <a:pt x="23" y="117"/>
                  <a:pt x="23" y="117"/>
                  <a:pt x="24" y="117"/>
                </a:cubicBezTo>
                <a:cubicBezTo>
                  <a:pt x="24" y="117"/>
                  <a:pt x="24" y="117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lose/>
                <a:moveTo>
                  <a:pt x="23" y="116"/>
                </a:move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lose/>
                <a:moveTo>
                  <a:pt x="23" y="116"/>
                </a:move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lose/>
                <a:moveTo>
                  <a:pt x="24" y="115"/>
                </a:move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lose/>
                <a:moveTo>
                  <a:pt x="24" y="116"/>
                </a:move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ubicBezTo>
                  <a:pt x="24" y="116"/>
                  <a:pt x="24" y="116"/>
                  <a:pt x="24" y="116"/>
                </a:cubicBezTo>
                <a:close/>
                <a:moveTo>
                  <a:pt x="23" y="117"/>
                </a:moveTo>
                <a:cubicBezTo>
                  <a:pt x="23" y="117"/>
                  <a:pt x="23" y="117"/>
                  <a:pt x="23" y="117"/>
                </a:cubicBezTo>
                <a:cubicBezTo>
                  <a:pt x="23" y="117"/>
                  <a:pt x="23" y="117"/>
                  <a:pt x="23" y="117"/>
                </a:cubicBezTo>
                <a:cubicBezTo>
                  <a:pt x="23" y="117"/>
                  <a:pt x="23" y="117"/>
                  <a:pt x="23" y="117"/>
                </a:cubicBezTo>
                <a:cubicBezTo>
                  <a:pt x="23" y="117"/>
                  <a:pt x="23" y="117"/>
                  <a:pt x="23" y="117"/>
                </a:cubicBezTo>
                <a:close/>
                <a:moveTo>
                  <a:pt x="23" y="117"/>
                </a:moveTo>
                <a:cubicBezTo>
                  <a:pt x="23" y="117"/>
                  <a:pt x="23" y="117"/>
                  <a:pt x="23" y="117"/>
                </a:cubicBezTo>
                <a:cubicBezTo>
                  <a:pt x="23" y="117"/>
                  <a:pt x="23" y="117"/>
                  <a:pt x="23" y="117"/>
                </a:cubicBezTo>
                <a:cubicBezTo>
                  <a:pt x="23" y="117"/>
                  <a:pt x="23" y="117"/>
                  <a:pt x="23" y="117"/>
                </a:cubicBezTo>
                <a:close/>
                <a:moveTo>
                  <a:pt x="23" y="116"/>
                </a:move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lose/>
                <a:moveTo>
                  <a:pt x="23" y="116"/>
                </a:move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lose/>
                <a:moveTo>
                  <a:pt x="23" y="116"/>
                </a:move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ubicBezTo>
                  <a:pt x="23" y="116"/>
                  <a:pt x="23" y="116"/>
                  <a:pt x="23" y="116"/>
                </a:cubicBezTo>
                <a:close/>
                <a:moveTo>
                  <a:pt x="23" y="117"/>
                </a:moveTo>
                <a:cubicBezTo>
                  <a:pt x="23" y="117"/>
                  <a:pt x="23" y="117"/>
                  <a:pt x="23" y="117"/>
                </a:cubicBezTo>
                <a:cubicBezTo>
                  <a:pt x="23" y="117"/>
                  <a:pt x="23" y="117"/>
                  <a:pt x="23" y="117"/>
                </a:cubicBezTo>
                <a:cubicBezTo>
                  <a:pt x="23" y="117"/>
                  <a:pt x="23" y="117"/>
                  <a:pt x="23" y="117"/>
                </a:cubicBezTo>
                <a:close/>
                <a:moveTo>
                  <a:pt x="27" y="115"/>
                </a:moveTo>
                <a:cubicBezTo>
                  <a:pt x="27" y="115"/>
                  <a:pt x="27" y="115"/>
                  <a:pt x="27" y="115"/>
                </a:cubicBezTo>
                <a:cubicBezTo>
                  <a:pt x="27" y="115"/>
                  <a:pt x="27" y="115"/>
                  <a:pt x="27" y="115"/>
                </a:cubicBezTo>
                <a:cubicBezTo>
                  <a:pt x="27" y="115"/>
                  <a:pt x="27" y="115"/>
                  <a:pt x="27" y="115"/>
                </a:cubicBezTo>
                <a:cubicBezTo>
                  <a:pt x="27" y="115"/>
                  <a:pt x="27" y="115"/>
                  <a:pt x="27" y="115"/>
                </a:cubicBezTo>
                <a:cubicBezTo>
                  <a:pt x="27" y="115"/>
                  <a:pt x="27" y="115"/>
                  <a:pt x="27" y="115"/>
                </a:cubicBezTo>
                <a:cubicBezTo>
                  <a:pt x="27" y="115"/>
                  <a:pt x="27" y="115"/>
                  <a:pt x="28" y="115"/>
                </a:cubicBezTo>
                <a:cubicBezTo>
                  <a:pt x="28" y="115"/>
                  <a:pt x="28" y="115"/>
                  <a:pt x="28" y="115"/>
                </a:cubicBezTo>
                <a:cubicBezTo>
                  <a:pt x="28" y="115"/>
                  <a:pt x="28" y="115"/>
                  <a:pt x="28" y="115"/>
                </a:cubicBezTo>
                <a:cubicBezTo>
                  <a:pt x="28" y="115"/>
                  <a:pt x="28" y="115"/>
                  <a:pt x="28" y="115"/>
                </a:cubicBezTo>
                <a:cubicBezTo>
                  <a:pt x="28" y="115"/>
                  <a:pt x="27" y="115"/>
                  <a:pt x="27" y="115"/>
                </a:cubicBezTo>
                <a:close/>
                <a:moveTo>
                  <a:pt x="26" y="113"/>
                </a:moveTo>
                <a:cubicBezTo>
                  <a:pt x="26" y="113"/>
                  <a:pt x="26" y="113"/>
                  <a:pt x="26" y="113"/>
                </a:cubicBezTo>
                <a:cubicBezTo>
                  <a:pt x="26" y="113"/>
                  <a:pt x="26" y="113"/>
                  <a:pt x="26" y="113"/>
                </a:cubicBezTo>
                <a:cubicBezTo>
                  <a:pt x="26" y="113"/>
                  <a:pt x="26" y="113"/>
                  <a:pt x="26" y="113"/>
                </a:cubicBezTo>
                <a:cubicBezTo>
                  <a:pt x="26" y="113"/>
                  <a:pt x="26" y="113"/>
                  <a:pt x="26" y="113"/>
                </a:cubicBezTo>
                <a:cubicBezTo>
                  <a:pt x="26" y="113"/>
                  <a:pt x="26" y="113"/>
                  <a:pt x="26" y="113"/>
                </a:cubicBezTo>
                <a:cubicBezTo>
                  <a:pt x="26" y="113"/>
                  <a:pt x="26" y="113"/>
                  <a:pt x="26" y="113"/>
                </a:cubicBezTo>
                <a:close/>
                <a:moveTo>
                  <a:pt x="27" y="115"/>
                </a:moveTo>
                <a:cubicBezTo>
                  <a:pt x="27" y="115"/>
                  <a:pt x="27" y="115"/>
                  <a:pt x="27" y="115"/>
                </a:cubicBezTo>
                <a:cubicBezTo>
                  <a:pt x="27" y="115"/>
                  <a:pt x="27" y="115"/>
                  <a:pt x="27" y="115"/>
                </a:cubicBezTo>
                <a:cubicBezTo>
                  <a:pt x="27" y="115"/>
                  <a:pt x="27" y="115"/>
                  <a:pt x="27" y="115"/>
                </a:cubicBezTo>
                <a:cubicBezTo>
                  <a:pt x="27" y="115"/>
                  <a:pt x="27" y="115"/>
                  <a:pt x="27" y="115"/>
                </a:cubicBezTo>
                <a:cubicBezTo>
                  <a:pt x="27" y="115"/>
                  <a:pt x="27" y="115"/>
                  <a:pt x="27" y="115"/>
                </a:cubicBezTo>
                <a:cubicBezTo>
                  <a:pt x="27" y="115"/>
                  <a:pt x="27" y="115"/>
                  <a:pt x="27" y="115"/>
                </a:cubicBezTo>
                <a:cubicBezTo>
                  <a:pt x="27" y="115"/>
                  <a:pt x="27" y="115"/>
                  <a:pt x="27" y="115"/>
                </a:cubicBezTo>
                <a:cubicBezTo>
                  <a:pt x="27" y="115"/>
                  <a:pt x="27" y="115"/>
                  <a:pt x="27" y="115"/>
                </a:cubicBezTo>
                <a:close/>
                <a:moveTo>
                  <a:pt x="26" y="113"/>
                </a:moveTo>
                <a:cubicBezTo>
                  <a:pt x="26" y="113"/>
                  <a:pt x="26" y="113"/>
                  <a:pt x="26" y="113"/>
                </a:cubicBezTo>
                <a:cubicBezTo>
                  <a:pt x="26" y="113"/>
                  <a:pt x="26" y="113"/>
                  <a:pt x="26" y="113"/>
                </a:cubicBezTo>
                <a:cubicBezTo>
                  <a:pt x="26" y="113"/>
                  <a:pt x="26" y="113"/>
                  <a:pt x="26" y="113"/>
                </a:cubicBezTo>
                <a:cubicBezTo>
                  <a:pt x="26" y="113"/>
                  <a:pt x="26" y="113"/>
                  <a:pt x="26" y="113"/>
                </a:cubicBezTo>
                <a:cubicBezTo>
                  <a:pt x="26" y="113"/>
                  <a:pt x="26" y="113"/>
                  <a:pt x="26" y="113"/>
                </a:cubicBezTo>
                <a:cubicBezTo>
                  <a:pt x="26" y="113"/>
                  <a:pt x="26" y="113"/>
                  <a:pt x="26" y="113"/>
                </a:cubicBezTo>
                <a:cubicBezTo>
                  <a:pt x="26" y="113"/>
                  <a:pt x="26" y="113"/>
                  <a:pt x="26" y="113"/>
                </a:cubicBezTo>
                <a:close/>
                <a:moveTo>
                  <a:pt x="26" y="114"/>
                </a:moveTo>
                <a:cubicBezTo>
                  <a:pt x="26" y="114"/>
                  <a:pt x="26" y="114"/>
                  <a:pt x="26" y="114"/>
                </a:cubicBezTo>
                <a:cubicBezTo>
                  <a:pt x="26" y="114"/>
                  <a:pt x="26" y="114"/>
                  <a:pt x="26" y="114"/>
                </a:cubicBezTo>
                <a:cubicBezTo>
                  <a:pt x="26" y="114"/>
                  <a:pt x="26" y="114"/>
                  <a:pt x="26" y="114"/>
                </a:cubicBezTo>
                <a:cubicBezTo>
                  <a:pt x="26" y="114"/>
                  <a:pt x="26" y="114"/>
                  <a:pt x="26" y="114"/>
                </a:cubicBezTo>
                <a:close/>
                <a:moveTo>
                  <a:pt x="26" y="115"/>
                </a:move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lose/>
                <a:moveTo>
                  <a:pt x="27" y="115"/>
                </a:moveTo>
                <a:cubicBezTo>
                  <a:pt x="27" y="115"/>
                  <a:pt x="27" y="115"/>
                  <a:pt x="27" y="115"/>
                </a:cubicBezTo>
                <a:cubicBezTo>
                  <a:pt x="27" y="115"/>
                  <a:pt x="27" y="115"/>
                  <a:pt x="27" y="115"/>
                </a:cubicBezTo>
                <a:cubicBezTo>
                  <a:pt x="27" y="115"/>
                  <a:pt x="27" y="115"/>
                  <a:pt x="27" y="115"/>
                </a:cubicBezTo>
                <a:cubicBezTo>
                  <a:pt x="27" y="115"/>
                  <a:pt x="27" y="115"/>
                  <a:pt x="27" y="115"/>
                </a:cubicBezTo>
                <a:close/>
                <a:moveTo>
                  <a:pt x="26" y="114"/>
                </a:moveTo>
                <a:cubicBezTo>
                  <a:pt x="26" y="114"/>
                  <a:pt x="26" y="114"/>
                  <a:pt x="26" y="114"/>
                </a:cubicBezTo>
                <a:cubicBezTo>
                  <a:pt x="26" y="114"/>
                  <a:pt x="26" y="114"/>
                  <a:pt x="26" y="114"/>
                </a:cubicBezTo>
                <a:cubicBezTo>
                  <a:pt x="26" y="114"/>
                  <a:pt x="26" y="114"/>
                  <a:pt x="26" y="114"/>
                </a:cubicBezTo>
                <a:cubicBezTo>
                  <a:pt x="26" y="114"/>
                  <a:pt x="26" y="114"/>
                  <a:pt x="26" y="114"/>
                </a:cubicBezTo>
                <a:close/>
                <a:moveTo>
                  <a:pt x="26" y="114"/>
                </a:moveTo>
                <a:cubicBezTo>
                  <a:pt x="26" y="114"/>
                  <a:pt x="26" y="114"/>
                  <a:pt x="26" y="114"/>
                </a:cubicBezTo>
                <a:cubicBezTo>
                  <a:pt x="26" y="114"/>
                  <a:pt x="26" y="114"/>
                  <a:pt x="26" y="115"/>
                </a:cubicBezTo>
                <a:cubicBezTo>
                  <a:pt x="26" y="114"/>
                  <a:pt x="26" y="114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4"/>
                </a:cubicBezTo>
                <a:cubicBezTo>
                  <a:pt x="26" y="114"/>
                  <a:pt x="26" y="114"/>
                  <a:pt x="26" y="114"/>
                </a:cubicBezTo>
                <a:cubicBezTo>
                  <a:pt x="26" y="114"/>
                  <a:pt x="26" y="114"/>
                  <a:pt x="26" y="114"/>
                </a:cubicBezTo>
                <a:cubicBezTo>
                  <a:pt x="26" y="114"/>
                  <a:pt x="26" y="114"/>
                  <a:pt x="26" y="114"/>
                </a:cubicBezTo>
                <a:close/>
                <a:moveTo>
                  <a:pt x="28" y="114"/>
                </a:moveTo>
                <a:cubicBezTo>
                  <a:pt x="28" y="114"/>
                  <a:pt x="28" y="114"/>
                  <a:pt x="28" y="11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8" y="115"/>
                  <a:pt x="28" y="115"/>
                  <a:pt x="28" y="115"/>
                </a:cubicBezTo>
                <a:cubicBezTo>
                  <a:pt x="28" y="115"/>
                  <a:pt x="28" y="115"/>
                  <a:pt x="28" y="114"/>
                </a:cubicBezTo>
                <a:cubicBezTo>
                  <a:pt x="28" y="114"/>
                  <a:pt x="28" y="114"/>
                  <a:pt x="28" y="114"/>
                </a:cubicBezTo>
                <a:cubicBezTo>
                  <a:pt x="28" y="114"/>
                  <a:pt x="28" y="114"/>
                  <a:pt x="28" y="114"/>
                </a:cubicBezTo>
                <a:close/>
                <a:moveTo>
                  <a:pt x="28" y="115"/>
                </a:moveTo>
                <a:cubicBezTo>
                  <a:pt x="28" y="115"/>
                  <a:pt x="28" y="115"/>
                  <a:pt x="28" y="115"/>
                </a:cubicBezTo>
                <a:cubicBezTo>
                  <a:pt x="28" y="115"/>
                  <a:pt x="28" y="115"/>
                  <a:pt x="28" y="115"/>
                </a:cubicBezTo>
                <a:cubicBezTo>
                  <a:pt x="28" y="115"/>
                  <a:pt x="28" y="115"/>
                  <a:pt x="28" y="115"/>
                </a:cubicBezTo>
                <a:cubicBezTo>
                  <a:pt x="28" y="115"/>
                  <a:pt x="28" y="115"/>
                  <a:pt x="28" y="115"/>
                </a:cubicBezTo>
                <a:cubicBezTo>
                  <a:pt x="28" y="115"/>
                  <a:pt x="28" y="115"/>
                  <a:pt x="28" y="115"/>
                </a:cubicBezTo>
                <a:cubicBezTo>
                  <a:pt x="28" y="115"/>
                  <a:pt x="28" y="115"/>
                  <a:pt x="28" y="115"/>
                </a:cubicBezTo>
                <a:close/>
                <a:moveTo>
                  <a:pt x="25" y="114"/>
                </a:move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lose/>
                <a:moveTo>
                  <a:pt x="27" y="113"/>
                </a:moveTo>
                <a:cubicBezTo>
                  <a:pt x="27" y="113"/>
                  <a:pt x="27" y="113"/>
                  <a:pt x="27" y="113"/>
                </a:cubicBezTo>
                <a:cubicBezTo>
                  <a:pt x="27" y="113"/>
                  <a:pt x="27" y="113"/>
                  <a:pt x="27" y="113"/>
                </a:cubicBezTo>
                <a:cubicBezTo>
                  <a:pt x="27" y="113"/>
                  <a:pt x="27" y="113"/>
                  <a:pt x="27" y="113"/>
                </a:cubicBezTo>
                <a:cubicBezTo>
                  <a:pt x="27" y="113"/>
                  <a:pt x="27" y="113"/>
                  <a:pt x="27" y="113"/>
                </a:cubicBezTo>
                <a:cubicBezTo>
                  <a:pt x="27" y="113"/>
                  <a:pt x="27" y="113"/>
                  <a:pt x="27" y="113"/>
                </a:cubicBezTo>
                <a:cubicBezTo>
                  <a:pt x="27" y="113"/>
                  <a:pt x="27" y="113"/>
                  <a:pt x="27" y="113"/>
                </a:cubicBezTo>
                <a:close/>
                <a:moveTo>
                  <a:pt x="27" y="114"/>
                </a:moveTo>
                <a:cubicBezTo>
                  <a:pt x="27" y="114"/>
                  <a:pt x="27" y="114"/>
                  <a:pt x="27" y="114"/>
                </a:cubicBezTo>
                <a:cubicBezTo>
                  <a:pt x="27" y="114"/>
                  <a:pt x="27" y="114"/>
                  <a:pt x="27" y="114"/>
                </a:cubicBezTo>
                <a:cubicBezTo>
                  <a:pt x="27" y="114"/>
                  <a:pt x="27" y="114"/>
                  <a:pt x="27" y="114"/>
                </a:cubicBezTo>
                <a:cubicBezTo>
                  <a:pt x="27" y="114"/>
                  <a:pt x="27" y="114"/>
                  <a:pt x="27" y="114"/>
                </a:cubicBezTo>
                <a:close/>
                <a:moveTo>
                  <a:pt x="27" y="113"/>
                </a:moveTo>
                <a:cubicBezTo>
                  <a:pt x="27" y="113"/>
                  <a:pt x="27" y="113"/>
                  <a:pt x="27" y="113"/>
                </a:cubicBezTo>
                <a:cubicBezTo>
                  <a:pt x="27" y="113"/>
                  <a:pt x="27" y="113"/>
                  <a:pt x="27" y="113"/>
                </a:cubicBezTo>
                <a:cubicBezTo>
                  <a:pt x="27" y="113"/>
                  <a:pt x="27" y="113"/>
                  <a:pt x="27" y="113"/>
                </a:cubicBezTo>
                <a:cubicBezTo>
                  <a:pt x="27" y="113"/>
                  <a:pt x="27" y="113"/>
                  <a:pt x="27" y="113"/>
                </a:cubicBezTo>
                <a:cubicBezTo>
                  <a:pt x="27" y="113"/>
                  <a:pt x="27" y="113"/>
                  <a:pt x="27" y="113"/>
                </a:cubicBezTo>
                <a:cubicBezTo>
                  <a:pt x="27" y="113"/>
                  <a:pt x="27" y="113"/>
                  <a:pt x="27" y="113"/>
                </a:cubicBezTo>
                <a:cubicBezTo>
                  <a:pt x="27" y="113"/>
                  <a:pt x="28" y="113"/>
                  <a:pt x="28" y="113"/>
                </a:cubicBezTo>
                <a:cubicBezTo>
                  <a:pt x="28" y="113"/>
                  <a:pt x="28" y="113"/>
                  <a:pt x="27" y="113"/>
                </a:cubicBezTo>
                <a:cubicBezTo>
                  <a:pt x="27" y="113"/>
                  <a:pt x="27" y="113"/>
                  <a:pt x="27" y="113"/>
                </a:cubicBezTo>
                <a:close/>
                <a:moveTo>
                  <a:pt x="26" y="115"/>
                </a:move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lose/>
                <a:moveTo>
                  <a:pt x="25" y="114"/>
                </a:move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lose/>
                <a:moveTo>
                  <a:pt x="25" y="115"/>
                </a:move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lose/>
                <a:moveTo>
                  <a:pt x="25" y="114"/>
                </a:move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lose/>
                <a:moveTo>
                  <a:pt x="25" y="115"/>
                </a:move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lose/>
                <a:moveTo>
                  <a:pt x="25" y="114"/>
                </a:move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lose/>
                <a:moveTo>
                  <a:pt x="25" y="115"/>
                </a:move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lose/>
                <a:moveTo>
                  <a:pt x="25" y="114"/>
                </a:move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lose/>
                <a:moveTo>
                  <a:pt x="25" y="114"/>
                </a:move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ubicBezTo>
                  <a:pt x="25" y="114"/>
                  <a:pt x="25" y="114"/>
                  <a:pt x="25" y="114"/>
                </a:cubicBezTo>
                <a:close/>
                <a:moveTo>
                  <a:pt x="26" y="115"/>
                </a:moveTo>
                <a:cubicBezTo>
                  <a:pt x="26" y="115"/>
                  <a:pt x="26" y="115"/>
                  <a:pt x="26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5"/>
                  <a:pt x="25" y="115"/>
                </a:cubicBezTo>
                <a:cubicBezTo>
                  <a:pt x="25" y="115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6" y="116"/>
                  <a:pt x="26" y="116"/>
                  <a:pt x="26" y="116"/>
                </a:cubicBezTo>
                <a:cubicBezTo>
                  <a:pt x="26" y="116"/>
                  <a:pt x="26" y="116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115"/>
                  <a:pt x="26" y="115"/>
                  <a:pt x="26" y="115"/>
                </a:cubicBezTo>
                <a:close/>
                <a:moveTo>
                  <a:pt x="25" y="116"/>
                </a:move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5" y="116"/>
                  <a:pt x="25" y="116"/>
                  <a:pt x="25" y="116"/>
                </a:cubicBezTo>
                <a:close/>
                <a:moveTo>
                  <a:pt x="65" y="78"/>
                </a:moveTo>
                <a:cubicBezTo>
                  <a:pt x="65" y="78"/>
                  <a:pt x="65" y="78"/>
                  <a:pt x="65" y="78"/>
                </a:cubicBezTo>
                <a:cubicBezTo>
                  <a:pt x="65" y="78"/>
                  <a:pt x="65" y="78"/>
                  <a:pt x="65" y="78"/>
                </a:cubicBezTo>
                <a:cubicBezTo>
                  <a:pt x="65" y="78"/>
                  <a:pt x="65" y="78"/>
                  <a:pt x="65" y="78"/>
                </a:cubicBezTo>
                <a:cubicBezTo>
                  <a:pt x="65" y="78"/>
                  <a:pt x="65" y="78"/>
                  <a:pt x="66" y="78"/>
                </a:cubicBezTo>
                <a:cubicBezTo>
                  <a:pt x="65" y="78"/>
                  <a:pt x="66" y="79"/>
                  <a:pt x="66" y="79"/>
                </a:cubicBezTo>
                <a:cubicBezTo>
                  <a:pt x="66" y="79"/>
                  <a:pt x="66" y="79"/>
                  <a:pt x="67" y="78"/>
                </a:cubicBezTo>
                <a:cubicBezTo>
                  <a:pt x="67" y="78"/>
                  <a:pt x="67" y="78"/>
                  <a:pt x="67" y="78"/>
                </a:cubicBezTo>
                <a:cubicBezTo>
                  <a:pt x="67" y="78"/>
                  <a:pt x="67" y="78"/>
                  <a:pt x="66" y="78"/>
                </a:cubicBezTo>
                <a:cubicBezTo>
                  <a:pt x="66" y="78"/>
                  <a:pt x="67" y="78"/>
                  <a:pt x="67" y="78"/>
                </a:cubicBezTo>
                <a:cubicBezTo>
                  <a:pt x="67" y="78"/>
                  <a:pt x="67" y="78"/>
                  <a:pt x="67" y="78"/>
                </a:cubicBezTo>
                <a:cubicBezTo>
                  <a:pt x="67" y="78"/>
                  <a:pt x="67" y="77"/>
                  <a:pt x="66" y="77"/>
                </a:cubicBezTo>
                <a:cubicBezTo>
                  <a:pt x="66" y="77"/>
                  <a:pt x="66" y="77"/>
                  <a:pt x="66" y="77"/>
                </a:cubicBezTo>
                <a:cubicBezTo>
                  <a:pt x="66" y="77"/>
                  <a:pt x="66" y="77"/>
                  <a:pt x="66" y="77"/>
                </a:cubicBezTo>
                <a:cubicBezTo>
                  <a:pt x="66" y="76"/>
                  <a:pt x="66" y="76"/>
                  <a:pt x="66" y="76"/>
                </a:cubicBezTo>
                <a:cubicBezTo>
                  <a:pt x="66" y="76"/>
                  <a:pt x="66" y="76"/>
                  <a:pt x="66" y="76"/>
                </a:cubicBezTo>
                <a:cubicBezTo>
                  <a:pt x="65" y="76"/>
                  <a:pt x="65" y="76"/>
                  <a:pt x="65" y="76"/>
                </a:cubicBezTo>
                <a:cubicBezTo>
                  <a:pt x="65" y="77"/>
                  <a:pt x="65" y="77"/>
                  <a:pt x="66" y="77"/>
                </a:cubicBezTo>
                <a:cubicBezTo>
                  <a:pt x="66" y="77"/>
                  <a:pt x="65" y="77"/>
                  <a:pt x="65" y="77"/>
                </a:cubicBezTo>
                <a:cubicBezTo>
                  <a:pt x="65" y="77"/>
                  <a:pt x="65" y="77"/>
                  <a:pt x="65" y="78"/>
                </a:cubicBezTo>
                <a:close/>
                <a:moveTo>
                  <a:pt x="63" y="78"/>
                </a:moveTo>
                <a:cubicBezTo>
                  <a:pt x="63" y="78"/>
                  <a:pt x="63" y="78"/>
                  <a:pt x="63" y="78"/>
                </a:cubicBezTo>
                <a:cubicBezTo>
                  <a:pt x="63" y="78"/>
                  <a:pt x="63" y="78"/>
                  <a:pt x="63" y="78"/>
                </a:cubicBezTo>
                <a:cubicBezTo>
                  <a:pt x="63" y="78"/>
                  <a:pt x="63" y="78"/>
                  <a:pt x="63" y="78"/>
                </a:cubicBezTo>
                <a:cubicBezTo>
                  <a:pt x="63" y="78"/>
                  <a:pt x="63" y="78"/>
                  <a:pt x="63" y="78"/>
                </a:cubicBezTo>
                <a:cubicBezTo>
                  <a:pt x="63" y="78"/>
                  <a:pt x="63" y="78"/>
                  <a:pt x="63" y="78"/>
                </a:cubicBezTo>
                <a:cubicBezTo>
                  <a:pt x="63" y="78"/>
                  <a:pt x="63" y="78"/>
                  <a:pt x="63" y="78"/>
                </a:cubicBezTo>
                <a:cubicBezTo>
                  <a:pt x="63" y="78"/>
                  <a:pt x="63" y="78"/>
                  <a:pt x="63" y="78"/>
                </a:cubicBezTo>
                <a:cubicBezTo>
                  <a:pt x="63" y="78"/>
                  <a:pt x="63" y="78"/>
                  <a:pt x="63" y="78"/>
                </a:cubicBezTo>
                <a:close/>
                <a:moveTo>
                  <a:pt x="64" y="79"/>
                </a:moveTo>
                <a:cubicBezTo>
                  <a:pt x="64" y="79"/>
                  <a:pt x="64" y="79"/>
                  <a:pt x="64" y="79"/>
                </a:cubicBezTo>
                <a:cubicBezTo>
                  <a:pt x="64" y="78"/>
                  <a:pt x="64" y="78"/>
                  <a:pt x="64" y="78"/>
                </a:cubicBezTo>
                <a:cubicBezTo>
                  <a:pt x="64" y="78"/>
                  <a:pt x="63" y="78"/>
                  <a:pt x="64" y="79"/>
                </a:cubicBezTo>
                <a:cubicBezTo>
                  <a:pt x="64" y="79"/>
                  <a:pt x="64" y="79"/>
                  <a:pt x="64" y="79"/>
                </a:cubicBezTo>
                <a:close/>
                <a:moveTo>
                  <a:pt x="63" y="79"/>
                </a:moveTo>
                <a:cubicBezTo>
                  <a:pt x="63" y="79"/>
                  <a:pt x="63" y="79"/>
                  <a:pt x="63" y="79"/>
                </a:cubicBezTo>
                <a:cubicBezTo>
                  <a:pt x="63" y="79"/>
                  <a:pt x="63" y="79"/>
                  <a:pt x="63" y="79"/>
                </a:cubicBezTo>
                <a:cubicBezTo>
                  <a:pt x="63" y="79"/>
                  <a:pt x="63" y="79"/>
                  <a:pt x="63" y="79"/>
                </a:cubicBezTo>
                <a:cubicBezTo>
                  <a:pt x="63" y="79"/>
                  <a:pt x="63" y="79"/>
                  <a:pt x="63" y="79"/>
                </a:cubicBezTo>
                <a:close/>
                <a:moveTo>
                  <a:pt x="65" y="80"/>
                </a:moveTo>
                <a:cubicBezTo>
                  <a:pt x="66" y="80"/>
                  <a:pt x="66" y="80"/>
                  <a:pt x="66" y="80"/>
                </a:cubicBezTo>
                <a:cubicBezTo>
                  <a:pt x="66" y="79"/>
                  <a:pt x="65" y="79"/>
                  <a:pt x="66" y="79"/>
                </a:cubicBezTo>
                <a:cubicBezTo>
                  <a:pt x="66" y="79"/>
                  <a:pt x="66" y="79"/>
                  <a:pt x="66" y="79"/>
                </a:cubicBezTo>
                <a:cubicBezTo>
                  <a:pt x="66" y="79"/>
                  <a:pt x="66" y="79"/>
                  <a:pt x="66" y="79"/>
                </a:cubicBezTo>
                <a:cubicBezTo>
                  <a:pt x="66" y="79"/>
                  <a:pt x="66" y="79"/>
                  <a:pt x="66" y="79"/>
                </a:cubicBezTo>
                <a:cubicBezTo>
                  <a:pt x="66" y="79"/>
                  <a:pt x="66" y="79"/>
                  <a:pt x="66" y="79"/>
                </a:cubicBezTo>
                <a:cubicBezTo>
                  <a:pt x="65" y="79"/>
                  <a:pt x="65" y="79"/>
                  <a:pt x="65" y="79"/>
                </a:cubicBezTo>
                <a:cubicBezTo>
                  <a:pt x="65" y="79"/>
                  <a:pt x="65" y="79"/>
                  <a:pt x="65" y="79"/>
                </a:cubicBezTo>
                <a:cubicBezTo>
                  <a:pt x="65" y="79"/>
                  <a:pt x="65" y="79"/>
                  <a:pt x="65" y="79"/>
                </a:cubicBezTo>
                <a:cubicBezTo>
                  <a:pt x="65" y="80"/>
                  <a:pt x="65" y="80"/>
                  <a:pt x="65" y="80"/>
                </a:cubicBezTo>
                <a:cubicBezTo>
                  <a:pt x="65" y="80"/>
                  <a:pt x="65" y="80"/>
                  <a:pt x="65" y="80"/>
                </a:cubicBezTo>
                <a:close/>
                <a:moveTo>
                  <a:pt x="32" y="110"/>
                </a:moveTo>
                <a:cubicBezTo>
                  <a:pt x="32" y="110"/>
                  <a:pt x="32" y="110"/>
                  <a:pt x="32" y="110"/>
                </a:cubicBezTo>
                <a:cubicBezTo>
                  <a:pt x="32" y="110"/>
                  <a:pt x="32" y="110"/>
                  <a:pt x="32" y="110"/>
                </a:cubicBezTo>
                <a:cubicBezTo>
                  <a:pt x="32" y="110"/>
                  <a:pt x="32" y="110"/>
                  <a:pt x="32" y="110"/>
                </a:cubicBezTo>
                <a:cubicBezTo>
                  <a:pt x="32" y="110"/>
                  <a:pt x="32" y="110"/>
                  <a:pt x="32" y="110"/>
                </a:cubicBezTo>
                <a:close/>
                <a:moveTo>
                  <a:pt x="31" y="111"/>
                </a:moveTo>
                <a:cubicBezTo>
                  <a:pt x="31" y="111"/>
                  <a:pt x="31" y="111"/>
                  <a:pt x="31" y="111"/>
                </a:cubicBezTo>
                <a:cubicBezTo>
                  <a:pt x="31" y="111"/>
                  <a:pt x="31" y="111"/>
                  <a:pt x="31" y="111"/>
                </a:cubicBezTo>
                <a:cubicBezTo>
                  <a:pt x="31" y="111"/>
                  <a:pt x="31" y="111"/>
                  <a:pt x="31" y="111"/>
                </a:cubicBezTo>
                <a:cubicBezTo>
                  <a:pt x="31" y="111"/>
                  <a:pt x="31" y="111"/>
                  <a:pt x="31" y="111"/>
                </a:cubicBezTo>
                <a:close/>
                <a:moveTo>
                  <a:pt x="36" y="108"/>
                </a:moveTo>
                <a:cubicBezTo>
                  <a:pt x="36" y="108"/>
                  <a:pt x="36" y="108"/>
                  <a:pt x="36" y="108"/>
                </a:cubicBezTo>
                <a:cubicBezTo>
                  <a:pt x="36" y="108"/>
                  <a:pt x="36" y="108"/>
                  <a:pt x="36" y="108"/>
                </a:cubicBezTo>
                <a:close/>
                <a:moveTo>
                  <a:pt x="33" y="108"/>
                </a:moveTo>
                <a:cubicBezTo>
                  <a:pt x="33" y="109"/>
                  <a:pt x="33" y="108"/>
                  <a:pt x="32" y="109"/>
                </a:cubicBezTo>
                <a:cubicBezTo>
                  <a:pt x="32" y="109"/>
                  <a:pt x="32" y="108"/>
                  <a:pt x="32" y="108"/>
                </a:cubicBezTo>
                <a:cubicBezTo>
                  <a:pt x="32" y="108"/>
                  <a:pt x="31" y="108"/>
                  <a:pt x="31" y="108"/>
                </a:cubicBezTo>
                <a:cubicBezTo>
                  <a:pt x="31" y="108"/>
                  <a:pt x="30" y="108"/>
                  <a:pt x="30" y="108"/>
                </a:cubicBezTo>
                <a:cubicBezTo>
                  <a:pt x="30" y="108"/>
                  <a:pt x="30" y="109"/>
                  <a:pt x="30" y="109"/>
                </a:cubicBezTo>
                <a:cubicBezTo>
                  <a:pt x="30" y="109"/>
                  <a:pt x="30" y="109"/>
                  <a:pt x="30" y="109"/>
                </a:cubicBezTo>
                <a:cubicBezTo>
                  <a:pt x="30" y="110"/>
                  <a:pt x="30" y="109"/>
                  <a:pt x="31" y="109"/>
                </a:cubicBezTo>
                <a:cubicBezTo>
                  <a:pt x="31" y="109"/>
                  <a:pt x="31" y="109"/>
                  <a:pt x="31" y="109"/>
                </a:cubicBezTo>
                <a:cubicBezTo>
                  <a:pt x="31" y="109"/>
                  <a:pt x="31" y="109"/>
                  <a:pt x="31" y="109"/>
                </a:cubicBezTo>
                <a:cubicBezTo>
                  <a:pt x="32" y="109"/>
                  <a:pt x="32" y="109"/>
                  <a:pt x="32" y="109"/>
                </a:cubicBezTo>
                <a:cubicBezTo>
                  <a:pt x="32" y="109"/>
                  <a:pt x="32" y="109"/>
                  <a:pt x="32" y="109"/>
                </a:cubicBezTo>
                <a:cubicBezTo>
                  <a:pt x="32" y="109"/>
                  <a:pt x="32" y="109"/>
                  <a:pt x="33" y="109"/>
                </a:cubicBezTo>
                <a:cubicBezTo>
                  <a:pt x="33" y="110"/>
                  <a:pt x="33" y="109"/>
                  <a:pt x="33" y="109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3" y="109"/>
                  <a:pt x="33" y="109"/>
                  <a:pt x="33" y="109"/>
                </a:cubicBezTo>
                <a:cubicBezTo>
                  <a:pt x="34" y="109"/>
                  <a:pt x="34" y="109"/>
                  <a:pt x="34" y="108"/>
                </a:cubicBezTo>
                <a:cubicBezTo>
                  <a:pt x="34" y="108"/>
                  <a:pt x="33" y="108"/>
                  <a:pt x="33" y="108"/>
                </a:cubicBezTo>
                <a:close/>
                <a:moveTo>
                  <a:pt x="35" y="108"/>
                </a:moveTo>
                <a:cubicBezTo>
                  <a:pt x="35" y="108"/>
                  <a:pt x="35" y="108"/>
                  <a:pt x="35" y="108"/>
                </a:cubicBezTo>
                <a:cubicBezTo>
                  <a:pt x="34" y="108"/>
                  <a:pt x="35" y="108"/>
                  <a:pt x="35" y="108"/>
                </a:cubicBezTo>
                <a:cubicBezTo>
                  <a:pt x="35" y="108"/>
                  <a:pt x="35" y="108"/>
                  <a:pt x="35" y="108"/>
                </a:cubicBezTo>
                <a:cubicBezTo>
                  <a:pt x="35" y="108"/>
                  <a:pt x="35" y="108"/>
                  <a:pt x="35" y="108"/>
                </a:cubicBezTo>
                <a:close/>
                <a:moveTo>
                  <a:pt x="34" y="108"/>
                </a:moveTo>
                <a:cubicBezTo>
                  <a:pt x="34" y="108"/>
                  <a:pt x="34" y="108"/>
                  <a:pt x="34" y="108"/>
                </a:cubicBezTo>
                <a:cubicBezTo>
                  <a:pt x="34" y="108"/>
                  <a:pt x="34" y="108"/>
                  <a:pt x="34" y="108"/>
                </a:cubicBezTo>
                <a:cubicBezTo>
                  <a:pt x="34" y="108"/>
                  <a:pt x="34" y="108"/>
                  <a:pt x="34" y="108"/>
                </a:cubicBezTo>
                <a:cubicBezTo>
                  <a:pt x="34" y="108"/>
                  <a:pt x="34" y="108"/>
                  <a:pt x="34" y="108"/>
                </a:cubicBezTo>
                <a:close/>
                <a:moveTo>
                  <a:pt x="35" y="109"/>
                </a:moveTo>
                <a:cubicBezTo>
                  <a:pt x="35" y="109"/>
                  <a:pt x="35" y="109"/>
                  <a:pt x="35" y="109"/>
                </a:cubicBezTo>
                <a:cubicBezTo>
                  <a:pt x="35" y="109"/>
                  <a:pt x="35" y="109"/>
                  <a:pt x="35" y="109"/>
                </a:cubicBezTo>
                <a:cubicBezTo>
                  <a:pt x="35" y="109"/>
                  <a:pt x="35" y="109"/>
                  <a:pt x="35" y="109"/>
                </a:cubicBezTo>
                <a:cubicBezTo>
                  <a:pt x="35" y="109"/>
                  <a:pt x="35" y="109"/>
                  <a:pt x="35" y="109"/>
                </a:cubicBezTo>
                <a:close/>
                <a:moveTo>
                  <a:pt x="27" y="108"/>
                </a:moveTo>
                <a:cubicBezTo>
                  <a:pt x="27" y="108"/>
                  <a:pt x="27" y="108"/>
                  <a:pt x="26" y="108"/>
                </a:cubicBezTo>
                <a:cubicBezTo>
                  <a:pt x="26" y="108"/>
                  <a:pt x="26" y="108"/>
                  <a:pt x="26" y="108"/>
                </a:cubicBezTo>
                <a:cubicBezTo>
                  <a:pt x="26" y="108"/>
                  <a:pt x="26" y="108"/>
                  <a:pt x="26" y="108"/>
                </a:cubicBezTo>
                <a:cubicBezTo>
                  <a:pt x="26" y="108"/>
                  <a:pt x="27" y="108"/>
                  <a:pt x="27" y="108"/>
                </a:cubicBezTo>
                <a:close/>
                <a:moveTo>
                  <a:pt x="27" y="106"/>
                </a:moveTo>
                <a:cubicBezTo>
                  <a:pt x="27" y="106"/>
                  <a:pt x="27" y="106"/>
                  <a:pt x="27" y="106"/>
                </a:cubicBezTo>
                <a:cubicBezTo>
                  <a:pt x="27" y="106"/>
                  <a:pt x="27" y="106"/>
                  <a:pt x="27" y="106"/>
                </a:cubicBezTo>
                <a:cubicBezTo>
                  <a:pt x="27" y="107"/>
                  <a:pt x="27" y="107"/>
                  <a:pt x="27" y="107"/>
                </a:cubicBezTo>
                <a:cubicBezTo>
                  <a:pt x="27" y="107"/>
                  <a:pt x="27" y="107"/>
                  <a:pt x="27" y="107"/>
                </a:cubicBezTo>
                <a:cubicBezTo>
                  <a:pt x="27" y="106"/>
                  <a:pt x="27" y="106"/>
                  <a:pt x="27" y="106"/>
                </a:cubicBezTo>
                <a:cubicBezTo>
                  <a:pt x="27" y="106"/>
                  <a:pt x="27" y="106"/>
                  <a:pt x="27" y="106"/>
                </a:cubicBezTo>
                <a:close/>
                <a:moveTo>
                  <a:pt x="28" y="107"/>
                </a:moveTo>
                <a:cubicBezTo>
                  <a:pt x="28" y="107"/>
                  <a:pt x="28" y="107"/>
                  <a:pt x="28" y="107"/>
                </a:cubicBezTo>
                <a:cubicBezTo>
                  <a:pt x="28" y="107"/>
                  <a:pt x="28" y="107"/>
                  <a:pt x="28" y="107"/>
                </a:cubicBezTo>
                <a:close/>
                <a:moveTo>
                  <a:pt x="37" y="107"/>
                </a:moveTo>
                <a:cubicBezTo>
                  <a:pt x="37" y="107"/>
                  <a:pt x="37" y="107"/>
                  <a:pt x="36" y="107"/>
                </a:cubicBezTo>
                <a:cubicBezTo>
                  <a:pt x="36" y="107"/>
                  <a:pt x="36" y="107"/>
                  <a:pt x="36" y="107"/>
                </a:cubicBezTo>
                <a:cubicBezTo>
                  <a:pt x="36" y="107"/>
                  <a:pt x="37" y="107"/>
                  <a:pt x="37" y="107"/>
                </a:cubicBezTo>
                <a:close/>
                <a:moveTo>
                  <a:pt x="28" y="106"/>
                </a:moveTo>
                <a:cubicBezTo>
                  <a:pt x="28" y="106"/>
                  <a:pt x="28" y="106"/>
                  <a:pt x="28" y="106"/>
                </a:cubicBezTo>
                <a:cubicBezTo>
                  <a:pt x="28" y="106"/>
                  <a:pt x="28" y="106"/>
                  <a:pt x="28" y="106"/>
                </a:cubicBezTo>
                <a:cubicBezTo>
                  <a:pt x="28" y="106"/>
                  <a:pt x="28" y="106"/>
                  <a:pt x="28" y="106"/>
                </a:cubicBezTo>
                <a:cubicBezTo>
                  <a:pt x="28" y="106"/>
                  <a:pt x="28" y="106"/>
                  <a:pt x="28" y="106"/>
                </a:cubicBezTo>
                <a:close/>
                <a:moveTo>
                  <a:pt x="30" y="110"/>
                </a:moveTo>
                <a:cubicBezTo>
                  <a:pt x="30" y="111"/>
                  <a:pt x="30" y="111"/>
                  <a:pt x="30" y="111"/>
                </a:cubicBezTo>
                <a:cubicBezTo>
                  <a:pt x="30" y="111"/>
                  <a:pt x="30" y="111"/>
                  <a:pt x="30" y="111"/>
                </a:cubicBezTo>
                <a:cubicBezTo>
                  <a:pt x="30" y="111"/>
                  <a:pt x="30" y="111"/>
                  <a:pt x="30" y="111"/>
                </a:cubicBezTo>
                <a:cubicBezTo>
                  <a:pt x="30" y="111"/>
                  <a:pt x="30" y="111"/>
                  <a:pt x="30" y="111"/>
                </a:cubicBezTo>
                <a:cubicBezTo>
                  <a:pt x="30" y="111"/>
                  <a:pt x="30" y="110"/>
                  <a:pt x="30" y="110"/>
                </a:cubicBezTo>
                <a:close/>
                <a:moveTo>
                  <a:pt x="30" y="111"/>
                </a:moveTo>
                <a:cubicBezTo>
                  <a:pt x="30" y="111"/>
                  <a:pt x="30" y="111"/>
                  <a:pt x="30" y="111"/>
                </a:cubicBezTo>
                <a:cubicBezTo>
                  <a:pt x="30" y="111"/>
                  <a:pt x="30" y="111"/>
                  <a:pt x="30" y="111"/>
                </a:cubicBezTo>
                <a:cubicBezTo>
                  <a:pt x="30" y="111"/>
                  <a:pt x="29" y="111"/>
                  <a:pt x="29" y="111"/>
                </a:cubicBezTo>
                <a:cubicBezTo>
                  <a:pt x="29" y="111"/>
                  <a:pt x="29" y="111"/>
                  <a:pt x="29" y="111"/>
                </a:cubicBezTo>
                <a:cubicBezTo>
                  <a:pt x="29" y="111"/>
                  <a:pt x="30" y="111"/>
                  <a:pt x="30" y="111"/>
                </a:cubicBezTo>
                <a:close/>
                <a:moveTo>
                  <a:pt x="29" y="112"/>
                </a:moveTo>
                <a:cubicBezTo>
                  <a:pt x="29" y="112"/>
                  <a:pt x="29" y="112"/>
                  <a:pt x="29" y="112"/>
                </a:cubicBezTo>
                <a:cubicBezTo>
                  <a:pt x="29" y="112"/>
                  <a:pt x="29" y="112"/>
                  <a:pt x="29" y="112"/>
                </a:cubicBezTo>
                <a:cubicBezTo>
                  <a:pt x="29" y="112"/>
                  <a:pt x="29" y="112"/>
                  <a:pt x="29" y="112"/>
                </a:cubicBezTo>
                <a:cubicBezTo>
                  <a:pt x="29" y="112"/>
                  <a:pt x="29" y="112"/>
                  <a:pt x="30" y="112"/>
                </a:cubicBezTo>
                <a:cubicBezTo>
                  <a:pt x="30" y="112"/>
                  <a:pt x="30" y="112"/>
                  <a:pt x="30" y="112"/>
                </a:cubicBezTo>
                <a:cubicBezTo>
                  <a:pt x="30" y="112"/>
                  <a:pt x="30" y="112"/>
                  <a:pt x="30" y="112"/>
                </a:cubicBezTo>
                <a:cubicBezTo>
                  <a:pt x="30" y="112"/>
                  <a:pt x="30" y="112"/>
                  <a:pt x="30" y="112"/>
                </a:cubicBezTo>
                <a:cubicBezTo>
                  <a:pt x="30" y="111"/>
                  <a:pt x="30" y="112"/>
                  <a:pt x="29" y="112"/>
                </a:cubicBezTo>
                <a:close/>
                <a:moveTo>
                  <a:pt x="36" y="108"/>
                </a:moveTo>
                <a:cubicBezTo>
                  <a:pt x="37" y="108"/>
                  <a:pt x="37" y="108"/>
                  <a:pt x="37" y="108"/>
                </a:cubicBezTo>
                <a:cubicBezTo>
                  <a:pt x="37" y="108"/>
                  <a:pt x="37" y="108"/>
                  <a:pt x="36" y="108"/>
                </a:cubicBezTo>
                <a:close/>
                <a:moveTo>
                  <a:pt x="60" y="78"/>
                </a:moveTo>
                <a:cubicBezTo>
                  <a:pt x="60" y="78"/>
                  <a:pt x="60" y="78"/>
                  <a:pt x="61" y="78"/>
                </a:cubicBezTo>
                <a:cubicBezTo>
                  <a:pt x="60" y="78"/>
                  <a:pt x="60" y="77"/>
                  <a:pt x="60" y="77"/>
                </a:cubicBezTo>
                <a:cubicBezTo>
                  <a:pt x="60" y="77"/>
                  <a:pt x="60" y="76"/>
                  <a:pt x="59" y="76"/>
                </a:cubicBezTo>
                <a:cubicBezTo>
                  <a:pt x="59" y="76"/>
                  <a:pt x="59" y="76"/>
                  <a:pt x="59" y="75"/>
                </a:cubicBezTo>
                <a:cubicBezTo>
                  <a:pt x="59" y="75"/>
                  <a:pt x="59" y="75"/>
                  <a:pt x="59" y="75"/>
                </a:cubicBezTo>
                <a:cubicBezTo>
                  <a:pt x="60" y="75"/>
                  <a:pt x="60" y="75"/>
                  <a:pt x="60" y="75"/>
                </a:cubicBezTo>
                <a:cubicBezTo>
                  <a:pt x="60" y="75"/>
                  <a:pt x="60" y="74"/>
                  <a:pt x="60" y="74"/>
                </a:cubicBezTo>
                <a:cubicBezTo>
                  <a:pt x="60" y="74"/>
                  <a:pt x="59" y="74"/>
                  <a:pt x="59" y="74"/>
                </a:cubicBezTo>
                <a:cubicBezTo>
                  <a:pt x="60" y="74"/>
                  <a:pt x="59" y="73"/>
                  <a:pt x="59" y="73"/>
                </a:cubicBezTo>
                <a:cubicBezTo>
                  <a:pt x="59" y="73"/>
                  <a:pt x="59" y="73"/>
                  <a:pt x="59" y="73"/>
                </a:cubicBezTo>
                <a:cubicBezTo>
                  <a:pt x="59" y="73"/>
                  <a:pt x="59" y="73"/>
                  <a:pt x="59" y="73"/>
                </a:cubicBezTo>
                <a:cubicBezTo>
                  <a:pt x="59" y="72"/>
                  <a:pt x="59" y="72"/>
                  <a:pt x="58" y="72"/>
                </a:cubicBezTo>
                <a:cubicBezTo>
                  <a:pt x="58" y="72"/>
                  <a:pt x="58" y="72"/>
                  <a:pt x="58" y="72"/>
                </a:cubicBezTo>
                <a:cubicBezTo>
                  <a:pt x="58" y="71"/>
                  <a:pt x="58" y="71"/>
                  <a:pt x="58" y="71"/>
                </a:cubicBezTo>
                <a:cubicBezTo>
                  <a:pt x="58" y="70"/>
                  <a:pt x="58" y="70"/>
                  <a:pt x="58" y="69"/>
                </a:cubicBezTo>
                <a:cubicBezTo>
                  <a:pt x="58" y="69"/>
                  <a:pt x="58" y="68"/>
                  <a:pt x="57" y="68"/>
                </a:cubicBezTo>
                <a:cubicBezTo>
                  <a:pt x="57" y="68"/>
                  <a:pt x="57" y="68"/>
                  <a:pt x="57" y="67"/>
                </a:cubicBezTo>
                <a:cubicBezTo>
                  <a:pt x="57" y="67"/>
                  <a:pt x="57" y="67"/>
                  <a:pt x="57" y="67"/>
                </a:cubicBezTo>
                <a:cubicBezTo>
                  <a:pt x="57" y="67"/>
                  <a:pt x="57" y="67"/>
                  <a:pt x="57" y="67"/>
                </a:cubicBezTo>
                <a:cubicBezTo>
                  <a:pt x="57" y="67"/>
                  <a:pt x="57" y="67"/>
                  <a:pt x="57" y="67"/>
                </a:cubicBezTo>
                <a:cubicBezTo>
                  <a:pt x="57" y="67"/>
                  <a:pt x="57" y="67"/>
                  <a:pt x="57" y="67"/>
                </a:cubicBezTo>
                <a:cubicBezTo>
                  <a:pt x="56" y="67"/>
                  <a:pt x="56" y="67"/>
                  <a:pt x="56" y="67"/>
                </a:cubicBezTo>
                <a:cubicBezTo>
                  <a:pt x="56" y="67"/>
                  <a:pt x="56" y="67"/>
                  <a:pt x="56" y="67"/>
                </a:cubicBezTo>
                <a:cubicBezTo>
                  <a:pt x="56" y="67"/>
                  <a:pt x="56" y="67"/>
                  <a:pt x="56" y="67"/>
                </a:cubicBezTo>
                <a:cubicBezTo>
                  <a:pt x="55" y="67"/>
                  <a:pt x="55" y="67"/>
                  <a:pt x="55" y="68"/>
                </a:cubicBezTo>
                <a:cubicBezTo>
                  <a:pt x="55" y="68"/>
                  <a:pt x="55" y="68"/>
                  <a:pt x="54" y="68"/>
                </a:cubicBezTo>
                <a:cubicBezTo>
                  <a:pt x="54" y="68"/>
                  <a:pt x="54" y="68"/>
                  <a:pt x="54" y="68"/>
                </a:cubicBezTo>
                <a:cubicBezTo>
                  <a:pt x="54" y="67"/>
                  <a:pt x="54" y="67"/>
                  <a:pt x="54" y="67"/>
                </a:cubicBezTo>
                <a:cubicBezTo>
                  <a:pt x="54" y="67"/>
                  <a:pt x="54" y="67"/>
                  <a:pt x="54" y="67"/>
                </a:cubicBezTo>
                <a:cubicBezTo>
                  <a:pt x="54" y="67"/>
                  <a:pt x="54" y="67"/>
                  <a:pt x="54" y="67"/>
                </a:cubicBezTo>
                <a:cubicBezTo>
                  <a:pt x="54" y="67"/>
                  <a:pt x="54" y="67"/>
                  <a:pt x="54" y="67"/>
                </a:cubicBezTo>
                <a:cubicBezTo>
                  <a:pt x="54" y="67"/>
                  <a:pt x="54" y="67"/>
                  <a:pt x="54" y="67"/>
                </a:cubicBezTo>
                <a:cubicBezTo>
                  <a:pt x="53" y="67"/>
                  <a:pt x="53" y="67"/>
                  <a:pt x="53" y="67"/>
                </a:cubicBezTo>
                <a:cubicBezTo>
                  <a:pt x="53" y="67"/>
                  <a:pt x="53" y="66"/>
                  <a:pt x="53" y="66"/>
                </a:cubicBezTo>
                <a:cubicBezTo>
                  <a:pt x="53" y="66"/>
                  <a:pt x="53" y="66"/>
                  <a:pt x="53" y="66"/>
                </a:cubicBezTo>
                <a:cubicBezTo>
                  <a:pt x="52" y="66"/>
                  <a:pt x="52" y="66"/>
                  <a:pt x="52" y="67"/>
                </a:cubicBezTo>
                <a:cubicBezTo>
                  <a:pt x="52" y="67"/>
                  <a:pt x="53" y="67"/>
                  <a:pt x="53" y="67"/>
                </a:cubicBezTo>
                <a:cubicBezTo>
                  <a:pt x="53" y="67"/>
                  <a:pt x="53" y="67"/>
                  <a:pt x="53" y="68"/>
                </a:cubicBezTo>
                <a:cubicBezTo>
                  <a:pt x="53" y="68"/>
                  <a:pt x="53" y="68"/>
                  <a:pt x="53" y="68"/>
                </a:cubicBezTo>
                <a:cubicBezTo>
                  <a:pt x="53" y="68"/>
                  <a:pt x="53" y="68"/>
                  <a:pt x="53" y="69"/>
                </a:cubicBezTo>
                <a:cubicBezTo>
                  <a:pt x="53" y="69"/>
                  <a:pt x="53" y="69"/>
                  <a:pt x="53" y="69"/>
                </a:cubicBezTo>
                <a:cubicBezTo>
                  <a:pt x="53" y="69"/>
                  <a:pt x="53" y="69"/>
                  <a:pt x="53" y="69"/>
                </a:cubicBezTo>
                <a:cubicBezTo>
                  <a:pt x="53" y="69"/>
                  <a:pt x="53" y="69"/>
                  <a:pt x="53" y="70"/>
                </a:cubicBezTo>
                <a:cubicBezTo>
                  <a:pt x="53" y="70"/>
                  <a:pt x="53" y="70"/>
                  <a:pt x="53" y="70"/>
                </a:cubicBezTo>
                <a:cubicBezTo>
                  <a:pt x="53" y="70"/>
                  <a:pt x="53" y="70"/>
                  <a:pt x="53" y="70"/>
                </a:cubicBezTo>
                <a:cubicBezTo>
                  <a:pt x="53" y="70"/>
                  <a:pt x="53" y="71"/>
                  <a:pt x="53" y="71"/>
                </a:cubicBezTo>
                <a:cubicBezTo>
                  <a:pt x="53" y="71"/>
                  <a:pt x="54" y="71"/>
                  <a:pt x="54" y="71"/>
                </a:cubicBezTo>
                <a:cubicBezTo>
                  <a:pt x="54" y="71"/>
                  <a:pt x="54" y="71"/>
                  <a:pt x="54" y="71"/>
                </a:cubicBezTo>
                <a:cubicBezTo>
                  <a:pt x="54" y="71"/>
                  <a:pt x="54" y="71"/>
                  <a:pt x="54" y="71"/>
                </a:cubicBezTo>
                <a:cubicBezTo>
                  <a:pt x="55" y="70"/>
                  <a:pt x="55" y="70"/>
                  <a:pt x="54" y="70"/>
                </a:cubicBezTo>
                <a:cubicBezTo>
                  <a:pt x="55" y="70"/>
                  <a:pt x="55" y="70"/>
                  <a:pt x="56" y="71"/>
                </a:cubicBezTo>
                <a:cubicBezTo>
                  <a:pt x="56" y="71"/>
                  <a:pt x="56" y="71"/>
                  <a:pt x="56" y="71"/>
                </a:cubicBezTo>
                <a:cubicBezTo>
                  <a:pt x="56" y="71"/>
                  <a:pt x="56" y="72"/>
                  <a:pt x="56" y="72"/>
                </a:cubicBezTo>
                <a:cubicBezTo>
                  <a:pt x="56" y="72"/>
                  <a:pt x="57" y="72"/>
                  <a:pt x="56" y="73"/>
                </a:cubicBezTo>
                <a:cubicBezTo>
                  <a:pt x="56" y="73"/>
                  <a:pt x="56" y="73"/>
                  <a:pt x="56" y="73"/>
                </a:cubicBezTo>
                <a:cubicBezTo>
                  <a:pt x="56" y="74"/>
                  <a:pt x="56" y="74"/>
                  <a:pt x="56" y="75"/>
                </a:cubicBezTo>
                <a:cubicBezTo>
                  <a:pt x="56" y="75"/>
                  <a:pt x="56" y="75"/>
                  <a:pt x="56" y="76"/>
                </a:cubicBezTo>
                <a:cubicBezTo>
                  <a:pt x="56" y="76"/>
                  <a:pt x="56" y="76"/>
                  <a:pt x="56" y="76"/>
                </a:cubicBezTo>
                <a:cubicBezTo>
                  <a:pt x="56" y="76"/>
                  <a:pt x="57" y="76"/>
                  <a:pt x="57" y="76"/>
                </a:cubicBezTo>
                <a:cubicBezTo>
                  <a:pt x="57" y="76"/>
                  <a:pt x="58" y="77"/>
                  <a:pt x="58" y="77"/>
                </a:cubicBezTo>
                <a:cubicBezTo>
                  <a:pt x="58" y="77"/>
                  <a:pt x="58" y="77"/>
                  <a:pt x="58" y="77"/>
                </a:cubicBezTo>
                <a:cubicBezTo>
                  <a:pt x="58" y="77"/>
                  <a:pt x="58" y="77"/>
                  <a:pt x="58" y="77"/>
                </a:cubicBezTo>
                <a:cubicBezTo>
                  <a:pt x="59" y="77"/>
                  <a:pt x="58" y="77"/>
                  <a:pt x="58" y="76"/>
                </a:cubicBezTo>
                <a:cubicBezTo>
                  <a:pt x="58" y="76"/>
                  <a:pt x="58" y="75"/>
                  <a:pt x="58" y="75"/>
                </a:cubicBezTo>
                <a:cubicBezTo>
                  <a:pt x="58" y="75"/>
                  <a:pt x="58" y="74"/>
                  <a:pt x="58" y="74"/>
                </a:cubicBezTo>
                <a:cubicBezTo>
                  <a:pt x="58" y="75"/>
                  <a:pt x="59" y="75"/>
                  <a:pt x="59" y="76"/>
                </a:cubicBezTo>
                <a:cubicBezTo>
                  <a:pt x="59" y="76"/>
                  <a:pt x="59" y="77"/>
                  <a:pt x="60" y="77"/>
                </a:cubicBezTo>
                <a:cubicBezTo>
                  <a:pt x="59" y="78"/>
                  <a:pt x="60" y="78"/>
                  <a:pt x="60" y="78"/>
                </a:cubicBezTo>
                <a:close/>
                <a:moveTo>
                  <a:pt x="49" y="83"/>
                </a:moveTo>
                <a:cubicBezTo>
                  <a:pt x="49" y="83"/>
                  <a:pt x="49" y="83"/>
                  <a:pt x="49" y="83"/>
                </a:cubicBezTo>
                <a:cubicBezTo>
                  <a:pt x="49" y="83"/>
                  <a:pt x="49" y="83"/>
                  <a:pt x="49" y="83"/>
                </a:cubicBezTo>
                <a:cubicBezTo>
                  <a:pt x="49" y="83"/>
                  <a:pt x="48" y="83"/>
                  <a:pt x="48" y="83"/>
                </a:cubicBezTo>
                <a:cubicBezTo>
                  <a:pt x="48" y="83"/>
                  <a:pt x="48" y="83"/>
                  <a:pt x="48" y="84"/>
                </a:cubicBezTo>
                <a:cubicBezTo>
                  <a:pt x="48" y="84"/>
                  <a:pt x="47" y="84"/>
                  <a:pt x="47" y="84"/>
                </a:cubicBezTo>
                <a:cubicBezTo>
                  <a:pt x="47" y="85"/>
                  <a:pt x="48" y="85"/>
                  <a:pt x="48" y="84"/>
                </a:cubicBezTo>
                <a:cubicBezTo>
                  <a:pt x="48" y="85"/>
                  <a:pt x="48" y="85"/>
                  <a:pt x="48" y="85"/>
                </a:cubicBezTo>
                <a:cubicBezTo>
                  <a:pt x="48" y="85"/>
                  <a:pt x="48" y="85"/>
                  <a:pt x="48" y="85"/>
                </a:cubicBezTo>
                <a:cubicBezTo>
                  <a:pt x="48" y="85"/>
                  <a:pt x="48" y="85"/>
                  <a:pt x="49" y="85"/>
                </a:cubicBezTo>
                <a:cubicBezTo>
                  <a:pt x="49" y="85"/>
                  <a:pt x="49" y="85"/>
                  <a:pt x="49" y="84"/>
                </a:cubicBezTo>
                <a:cubicBezTo>
                  <a:pt x="49" y="84"/>
                  <a:pt x="49" y="84"/>
                  <a:pt x="49" y="84"/>
                </a:cubicBezTo>
                <a:cubicBezTo>
                  <a:pt x="49" y="85"/>
                  <a:pt x="49" y="84"/>
                  <a:pt x="49" y="84"/>
                </a:cubicBezTo>
                <a:cubicBezTo>
                  <a:pt x="49" y="84"/>
                  <a:pt x="49" y="84"/>
                  <a:pt x="49" y="84"/>
                </a:cubicBezTo>
                <a:cubicBezTo>
                  <a:pt x="49" y="84"/>
                  <a:pt x="49" y="84"/>
                  <a:pt x="49" y="84"/>
                </a:cubicBezTo>
                <a:cubicBezTo>
                  <a:pt x="49" y="84"/>
                  <a:pt x="49" y="84"/>
                  <a:pt x="49" y="84"/>
                </a:cubicBezTo>
                <a:cubicBezTo>
                  <a:pt x="49" y="84"/>
                  <a:pt x="49" y="84"/>
                  <a:pt x="49" y="83"/>
                </a:cubicBezTo>
                <a:close/>
                <a:moveTo>
                  <a:pt x="63" y="111"/>
                </a:moveTo>
                <a:cubicBezTo>
                  <a:pt x="63" y="111"/>
                  <a:pt x="63" y="111"/>
                  <a:pt x="63" y="111"/>
                </a:cubicBezTo>
                <a:cubicBezTo>
                  <a:pt x="63" y="111"/>
                  <a:pt x="63" y="111"/>
                  <a:pt x="63" y="111"/>
                </a:cubicBezTo>
                <a:cubicBezTo>
                  <a:pt x="63" y="111"/>
                  <a:pt x="64" y="111"/>
                  <a:pt x="63" y="111"/>
                </a:cubicBezTo>
                <a:cubicBezTo>
                  <a:pt x="63" y="111"/>
                  <a:pt x="63" y="111"/>
                  <a:pt x="63" y="111"/>
                </a:cubicBezTo>
                <a:close/>
                <a:moveTo>
                  <a:pt x="64" y="110"/>
                </a:moveTo>
                <a:cubicBezTo>
                  <a:pt x="64" y="111"/>
                  <a:pt x="64" y="111"/>
                  <a:pt x="64" y="111"/>
                </a:cubicBezTo>
                <a:cubicBezTo>
                  <a:pt x="64" y="111"/>
                  <a:pt x="64" y="110"/>
                  <a:pt x="64" y="110"/>
                </a:cubicBezTo>
                <a:cubicBezTo>
                  <a:pt x="64" y="110"/>
                  <a:pt x="64" y="110"/>
                  <a:pt x="64" y="110"/>
                </a:cubicBezTo>
                <a:close/>
                <a:moveTo>
                  <a:pt x="51" y="62"/>
                </a:moveTo>
                <a:cubicBezTo>
                  <a:pt x="51" y="62"/>
                  <a:pt x="51" y="62"/>
                  <a:pt x="51" y="62"/>
                </a:cubicBezTo>
                <a:cubicBezTo>
                  <a:pt x="51" y="63"/>
                  <a:pt x="52" y="62"/>
                  <a:pt x="52" y="62"/>
                </a:cubicBezTo>
                <a:cubicBezTo>
                  <a:pt x="52" y="62"/>
                  <a:pt x="51" y="62"/>
                  <a:pt x="51" y="62"/>
                </a:cubicBezTo>
                <a:close/>
                <a:moveTo>
                  <a:pt x="57" y="65"/>
                </a:moveTo>
                <a:cubicBezTo>
                  <a:pt x="57" y="65"/>
                  <a:pt x="57" y="65"/>
                  <a:pt x="57" y="65"/>
                </a:cubicBezTo>
                <a:cubicBezTo>
                  <a:pt x="57" y="65"/>
                  <a:pt x="57" y="65"/>
                  <a:pt x="56" y="65"/>
                </a:cubicBezTo>
                <a:cubicBezTo>
                  <a:pt x="56" y="65"/>
                  <a:pt x="56" y="65"/>
                  <a:pt x="56" y="65"/>
                </a:cubicBezTo>
                <a:cubicBezTo>
                  <a:pt x="56" y="65"/>
                  <a:pt x="56" y="65"/>
                  <a:pt x="57" y="65"/>
                </a:cubicBezTo>
                <a:close/>
                <a:moveTo>
                  <a:pt x="52" y="63"/>
                </a:moveTo>
                <a:cubicBezTo>
                  <a:pt x="52" y="63"/>
                  <a:pt x="52" y="63"/>
                  <a:pt x="52" y="63"/>
                </a:cubicBezTo>
                <a:cubicBezTo>
                  <a:pt x="52" y="63"/>
                  <a:pt x="53" y="63"/>
                  <a:pt x="53" y="63"/>
                </a:cubicBezTo>
                <a:cubicBezTo>
                  <a:pt x="53" y="63"/>
                  <a:pt x="52" y="63"/>
                  <a:pt x="52" y="63"/>
                </a:cubicBezTo>
                <a:close/>
                <a:moveTo>
                  <a:pt x="56" y="66"/>
                </a:moveTo>
                <a:cubicBezTo>
                  <a:pt x="56" y="66"/>
                  <a:pt x="56" y="66"/>
                  <a:pt x="56" y="66"/>
                </a:cubicBezTo>
                <a:cubicBezTo>
                  <a:pt x="56" y="66"/>
                  <a:pt x="56" y="66"/>
                  <a:pt x="56" y="66"/>
                </a:cubicBezTo>
                <a:cubicBezTo>
                  <a:pt x="56" y="66"/>
                  <a:pt x="56" y="66"/>
                  <a:pt x="56" y="66"/>
                </a:cubicBezTo>
                <a:cubicBezTo>
                  <a:pt x="56" y="66"/>
                  <a:pt x="56" y="66"/>
                  <a:pt x="56" y="66"/>
                </a:cubicBezTo>
                <a:cubicBezTo>
                  <a:pt x="56" y="66"/>
                  <a:pt x="56" y="66"/>
                  <a:pt x="56" y="66"/>
                </a:cubicBezTo>
                <a:cubicBezTo>
                  <a:pt x="56" y="66"/>
                  <a:pt x="56" y="66"/>
                  <a:pt x="56" y="66"/>
                </a:cubicBezTo>
                <a:close/>
                <a:moveTo>
                  <a:pt x="53" y="63"/>
                </a:moveTo>
                <a:cubicBezTo>
                  <a:pt x="53" y="63"/>
                  <a:pt x="53" y="63"/>
                  <a:pt x="53" y="63"/>
                </a:cubicBezTo>
                <a:cubicBezTo>
                  <a:pt x="53" y="63"/>
                  <a:pt x="53" y="63"/>
                  <a:pt x="53" y="63"/>
                </a:cubicBezTo>
                <a:cubicBezTo>
                  <a:pt x="53" y="63"/>
                  <a:pt x="53" y="63"/>
                  <a:pt x="53" y="63"/>
                </a:cubicBezTo>
                <a:cubicBezTo>
                  <a:pt x="53" y="63"/>
                  <a:pt x="53" y="63"/>
                  <a:pt x="53" y="63"/>
                </a:cubicBezTo>
                <a:close/>
                <a:moveTo>
                  <a:pt x="55" y="65"/>
                </a:moveTo>
                <a:cubicBezTo>
                  <a:pt x="56" y="65"/>
                  <a:pt x="56" y="65"/>
                  <a:pt x="56" y="65"/>
                </a:cubicBezTo>
                <a:cubicBezTo>
                  <a:pt x="56" y="65"/>
                  <a:pt x="56" y="65"/>
                  <a:pt x="56" y="65"/>
                </a:cubicBezTo>
                <a:cubicBezTo>
                  <a:pt x="56" y="65"/>
                  <a:pt x="56" y="65"/>
                  <a:pt x="56" y="65"/>
                </a:cubicBezTo>
                <a:cubicBezTo>
                  <a:pt x="56" y="65"/>
                  <a:pt x="56" y="65"/>
                  <a:pt x="55" y="65"/>
                </a:cubicBezTo>
                <a:close/>
                <a:moveTo>
                  <a:pt x="35" y="58"/>
                </a:moveTo>
                <a:cubicBezTo>
                  <a:pt x="35" y="58"/>
                  <a:pt x="35" y="58"/>
                  <a:pt x="35" y="58"/>
                </a:cubicBezTo>
                <a:cubicBezTo>
                  <a:pt x="35" y="58"/>
                  <a:pt x="35" y="58"/>
                  <a:pt x="35" y="58"/>
                </a:cubicBezTo>
                <a:cubicBezTo>
                  <a:pt x="35" y="58"/>
                  <a:pt x="35" y="58"/>
                  <a:pt x="35" y="58"/>
                </a:cubicBezTo>
                <a:cubicBezTo>
                  <a:pt x="36" y="58"/>
                  <a:pt x="36" y="58"/>
                  <a:pt x="36" y="58"/>
                </a:cubicBezTo>
                <a:cubicBezTo>
                  <a:pt x="36" y="58"/>
                  <a:pt x="36" y="58"/>
                  <a:pt x="36" y="58"/>
                </a:cubicBezTo>
                <a:cubicBezTo>
                  <a:pt x="36" y="58"/>
                  <a:pt x="36" y="58"/>
                  <a:pt x="36" y="58"/>
                </a:cubicBezTo>
                <a:cubicBezTo>
                  <a:pt x="36" y="58"/>
                  <a:pt x="36" y="58"/>
                  <a:pt x="36" y="58"/>
                </a:cubicBezTo>
                <a:cubicBezTo>
                  <a:pt x="36" y="58"/>
                  <a:pt x="36" y="58"/>
                  <a:pt x="36" y="58"/>
                </a:cubicBezTo>
                <a:cubicBezTo>
                  <a:pt x="36" y="58"/>
                  <a:pt x="36" y="57"/>
                  <a:pt x="36" y="57"/>
                </a:cubicBezTo>
                <a:cubicBezTo>
                  <a:pt x="36" y="57"/>
                  <a:pt x="36" y="57"/>
                  <a:pt x="36" y="58"/>
                </a:cubicBezTo>
                <a:cubicBezTo>
                  <a:pt x="36" y="58"/>
                  <a:pt x="36" y="58"/>
                  <a:pt x="36" y="58"/>
                </a:cubicBezTo>
                <a:cubicBezTo>
                  <a:pt x="36" y="58"/>
                  <a:pt x="36" y="58"/>
                  <a:pt x="36" y="58"/>
                </a:cubicBezTo>
                <a:cubicBezTo>
                  <a:pt x="35" y="58"/>
                  <a:pt x="35" y="58"/>
                  <a:pt x="35" y="58"/>
                </a:cubicBezTo>
                <a:cubicBezTo>
                  <a:pt x="35" y="58"/>
                  <a:pt x="35" y="58"/>
                  <a:pt x="35" y="58"/>
                </a:cubicBezTo>
                <a:cubicBezTo>
                  <a:pt x="35" y="58"/>
                  <a:pt x="35" y="58"/>
                  <a:pt x="35" y="58"/>
                </a:cubicBezTo>
                <a:cubicBezTo>
                  <a:pt x="35" y="58"/>
                  <a:pt x="35" y="58"/>
                  <a:pt x="35" y="58"/>
                </a:cubicBezTo>
                <a:close/>
                <a:moveTo>
                  <a:pt x="35" y="57"/>
                </a:moveTo>
                <a:cubicBezTo>
                  <a:pt x="35" y="57"/>
                  <a:pt x="35" y="57"/>
                  <a:pt x="35" y="57"/>
                </a:cubicBezTo>
                <a:cubicBezTo>
                  <a:pt x="35" y="57"/>
                  <a:pt x="35" y="57"/>
                  <a:pt x="35" y="57"/>
                </a:cubicBezTo>
                <a:cubicBezTo>
                  <a:pt x="35" y="57"/>
                  <a:pt x="35" y="57"/>
                  <a:pt x="35" y="57"/>
                </a:cubicBezTo>
                <a:cubicBezTo>
                  <a:pt x="35" y="57"/>
                  <a:pt x="35" y="57"/>
                  <a:pt x="35" y="57"/>
                </a:cubicBezTo>
                <a:cubicBezTo>
                  <a:pt x="36" y="57"/>
                  <a:pt x="36" y="57"/>
                  <a:pt x="36" y="57"/>
                </a:cubicBezTo>
                <a:cubicBezTo>
                  <a:pt x="36" y="57"/>
                  <a:pt x="36" y="57"/>
                  <a:pt x="36" y="57"/>
                </a:cubicBezTo>
                <a:cubicBezTo>
                  <a:pt x="36" y="57"/>
                  <a:pt x="36" y="57"/>
                  <a:pt x="36" y="57"/>
                </a:cubicBezTo>
                <a:cubicBezTo>
                  <a:pt x="36" y="57"/>
                  <a:pt x="36" y="57"/>
                  <a:pt x="36" y="57"/>
                </a:cubicBezTo>
                <a:cubicBezTo>
                  <a:pt x="36" y="57"/>
                  <a:pt x="36" y="57"/>
                  <a:pt x="36" y="57"/>
                </a:cubicBezTo>
                <a:cubicBezTo>
                  <a:pt x="36" y="56"/>
                  <a:pt x="36" y="57"/>
                  <a:pt x="36" y="56"/>
                </a:cubicBezTo>
                <a:cubicBezTo>
                  <a:pt x="36" y="56"/>
                  <a:pt x="36" y="56"/>
                  <a:pt x="36" y="56"/>
                </a:cubicBezTo>
                <a:cubicBezTo>
                  <a:pt x="36" y="57"/>
                  <a:pt x="36" y="57"/>
                  <a:pt x="35" y="57"/>
                </a:cubicBezTo>
                <a:cubicBezTo>
                  <a:pt x="35" y="57"/>
                  <a:pt x="35" y="56"/>
                  <a:pt x="35" y="57"/>
                </a:cubicBezTo>
                <a:cubicBezTo>
                  <a:pt x="35" y="57"/>
                  <a:pt x="35" y="57"/>
                  <a:pt x="35" y="57"/>
                </a:cubicBezTo>
                <a:cubicBezTo>
                  <a:pt x="35" y="57"/>
                  <a:pt x="35" y="57"/>
                  <a:pt x="35" y="57"/>
                </a:cubicBezTo>
                <a:close/>
                <a:moveTo>
                  <a:pt x="35" y="63"/>
                </a:move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4"/>
                  <a:pt x="35" y="64"/>
                </a:cubicBezTo>
                <a:cubicBezTo>
                  <a:pt x="35" y="64"/>
                  <a:pt x="35" y="64"/>
                  <a:pt x="35" y="64"/>
                </a:cubicBezTo>
                <a:cubicBezTo>
                  <a:pt x="35" y="64"/>
                  <a:pt x="35" y="64"/>
                  <a:pt x="35" y="64"/>
                </a:cubicBezTo>
                <a:cubicBezTo>
                  <a:pt x="35" y="64"/>
                  <a:pt x="35" y="64"/>
                  <a:pt x="35" y="64"/>
                </a:cubicBezTo>
                <a:cubicBezTo>
                  <a:pt x="35" y="64"/>
                  <a:pt x="35" y="64"/>
                  <a:pt x="35" y="64"/>
                </a:cubicBezTo>
                <a:cubicBezTo>
                  <a:pt x="35" y="64"/>
                  <a:pt x="35" y="64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lose/>
                <a:moveTo>
                  <a:pt x="36" y="59"/>
                </a:move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5" y="59"/>
                </a:cubicBezTo>
                <a:cubicBezTo>
                  <a:pt x="35" y="59"/>
                  <a:pt x="35" y="59"/>
                  <a:pt x="35" y="59"/>
                </a:cubicBezTo>
                <a:cubicBezTo>
                  <a:pt x="35" y="59"/>
                  <a:pt x="35" y="59"/>
                  <a:pt x="35" y="59"/>
                </a:cubicBezTo>
                <a:cubicBezTo>
                  <a:pt x="35" y="59"/>
                  <a:pt x="35" y="59"/>
                  <a:pt x="35" y="59"/>
                </a:cubicBezTo>
                <a:cubicBezTo>
                  <a:pt x="35" y="59"/>
                  <a:pt x="35" y="59"/>
                  <a:pt x="35" y="59"/>
                </a:cubicBezTo>
                <a:cubicBezTo>
                  <a:pt x="35" y="59"/>
                  <a:pt x="35" y="59"/>
                  <a:pt x="35" y="59"/>
                </a:cubicBezTo>
                <a:cubicBezTo>
                  <a:pt x="35" y="59"/>
                  <a:pt x="35" y="59"/>
                  <a:pt x="35" y="59"/>
                </a:cubicBezTo>
                <a:cubicBezTo>
                  <a:pt x="35" y="59"/>
                  <a:pt x="35" y="59"/>
                  <a:pt x="35" y="59"/>
                </a:cubicBezTo>
                <a:cubicBezTo>
                  <a:pt x="35" y="59"/>
                  <a:pt x="35" y="59"/>
                  <a:pt x="35" y="60"/>
                </a:cubicBezTo>
                <a:cubicBezTo>
                  <a:pt x="35" y="60"/>
                  <a:pt x="35" y="60"/>
                  <a:pt x="35" y="60"/>
                </a:cubicBezTo>
                <a:cubicBezTo>
                  <a:pt x="35" y="60"/>
                  <a:pt x="35" y="60"/>
                  <a:pt x="35" y="60"/>
                </a:cubicBezTo>
                <a:cubicBezTo>
                  <a:pt x="35" y="60"/>
                  <a:pt x="35" y="60"/>
                  <a:pt x="35" y="60"/>
                </a:cubicBezTo>
                <a:cubicBezTo>
                  <a:pt x="35" y="60"/>
                  <a:pt x="35" y="60"/>
                  <a:pt x="35" y="60"/>
                </a:cubicBezTo>
                <a:cubicBezTo>
                  <a:pt x="35" y="60"/>
                  <a:pt x="35" y="60"/>
                  <a:pt x="35" y="60"/>
                </a:cubicBezTo>
                <a:cubicBezTo>
                  <a:pt x="35" y="60"/>
                  <a:pt x="35" y="60"/>
                  <a:pt x="35" y="60"/>
                </a:cubicBezTo>
                <a:cubicBezTo>
                  <a:pt x="35" y="60"/>
                  <a:pt x="35" y="60"/>
                  <a:pt x="35" y="60"/>
                </a:cubicBezTo>
                <a:cubicBezTo>
                  <a:pt x="35" y="60"/>
                  <a:pt x="35" y="60"/>
                  <a:pt x="35" y="60"/>
                </a:cubicBezTo>
                <a:cubicBezTo>
                  <a:pt x="35" y="60"/>
                  <a:pt x="35" y="60"/>
                  <a:pt x="35" y="60"/>
                </a:cubicBezTo>
                <a:cubicBezTo>
                  <a:pt x="35" y="60"/>
                  <a:pt x="35" y="60"/>
                  <a:pt x="35" y="60"/>
                </a:cubicBezTo>
                <a:cubicBezTo>
                  <a:pt x="35" y="60"/>
                  <a:pt x="35" y="60"/>
                  <a:pt x="35" y="60"/>
                </a:cubicBezTo>
                <a:cubicBezTo>
                  <a:pt x="35" y="60"/>
                  <a:pt x="35" y="60"/>
                  <a:pt x="35" y="60"/>
                </a:cubicBezTo>
                <a:cubicBezTo>
                  <a:pt x="35" y="60"/>
                  <a:pt x="35" y="60"/>
                  <a:pt x="35" y="60"/>
                </a:cubicBezTo>
                <a:cubicBezTo>
                  <a:pt x="35" y="60"/>
                  <a:pt x="35" y="60"/>
                  <a:pt x="35" y="60"/>
                </a:cubicBezTo>
                <a:cubicBezTo>
                  <a:pt x="35" y="60"/>
                  <a:pt x="35" y="60"/>
                  <a:pt x="35" y="60"/>
                </a:cubicBezTo>
                <a:cubicBezTo>
                  <a:pt x="35" y="60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1"/>
                  <a:pt x="35" y="61"/>
                </a:cubicBezTo>
                <a:cubicBezTo>
                  <a:pt x="35" y="61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2"/>
                  <a:pt x="35" y="62"/>
                  <a:pt x="35" y="62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5" y="63"/>
                  <a:pt x="36" y="63"/>
                  <a:pt x="36" y="63"/>
                </a:cubicBezTo>
                <a:cubicBezTo>
                  <a:pt x="36" y="63"/>
                  <a:pt x="35" y="63"/>
                  <a:pt x="35" y="63"/>
                </a:cubicBezTo>
                <a:cubicBezTo>
                  <a:pt x="35" y="63"/>
                  <a:pt x="35" y="63"/>
                  <a:pt x="36" y="63"/>
                </a:cubicBezTo>
                <a:cubicBezTo>
                  <a:pt x="36" y="63"/>
                  <a:pt x="36" y="63"/>
                  <a:pt x="36" y="63"/>
                </a:cubicBezTo>
                <a:cubicBezTo>
                  <a:pt x="36" y="63"/>
                  <a:pt x="36" y="63"/>
                  <a:pt x="36" y="63"/>
                </a:cubicBezTo>
                <a:cubicBezTo>
                  <a:pt x="36" y="63"/>
                  <a:pt x="36" y="63"/>
                  <a:pt x="36" y="63"/>
                </a:cubicBezTo>
                <a:cubicBezTo>
                  <a:pt x="35" y="63"/>
                  <a:pt x="35" y="63"/>
                  <a:pt x="35" y="63"/>
                </a:cubicBezTo>
                <a:cubicBezTo>
                  <a:pt x="36" y="63"/>
                  <a:pt x="36" y="63"/>
                  <a:pt x="36" y="63"/>
                </a:cubicBezTo>
                <a:cubicBezTo>
                  <a:pt x="36" y="63"/>
                  <a:pt x="36" y="63"/>
                  <a:pt x="36" y="63"/>
                </a:cubicBezTo>
                <a:cubicBezTo>
                  <a:pt x="36" y="63"/>
                  <a:pt x="36" y="63"/>
                  <a:pt x="36" y="63"/>
                </a:cubicBezTo>
                <a:cubicBezTo>
                  <a:pt x="36" y="63"/>
                  <a:pt x="36" y="63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2"/>
                  <a:pt x="36" y="62"/>
                </a:cubicBezTo>
                <a:cubicBezTo>
                  <a:pt x="36" y="62"/>
                  <a:pt x="36" y="61"/>
                  <a:pt x="36" y="61"/>
                </a:cubicBezTo>
                <a:cubicBezTo>
                  <a:pt x="36" y="61"/>
                  <a:pt x="36" y="61"/>
                  <a:pt x="36" y="61"/>
                </a:cubicBezTo>
                <a:cubicBezTo>
                  <a:pt x="36" y="61"/>
                  <a:pt x="36" y="61"/>
                  <a:pt x="36" y="61"/>
                </a:cubicBezTo>
                <a:cubicBezTo>
                  <a:pt x="36" y="61"/>
                  <a:pt x="36" y="61"/>
                  <a:pt x="36" y="61"/>
                </a:cubicBezTo>
                <a:cubicBezTo>
                  <a:pt x="36" y="61"/>
                  <a:pt x="36" y="61"/>
                  <a:pt x="36" y="61"/>
                </a:cubicBezTo>
                <a:cubicBezTo>
                  <a:pt x="36" y="61"/>
                  <a:pt x="36" y="61"/>
                  <a:pt x="36" y="61"/>
                </a:cubicBezTo>
                <a:cubicBezTo>
                  <a:pt x="36" y="61"/>
                  <a:pt x="36" y="61"/>
                  <a:pt x="36" y="61"/>
                </a:cubicBezTo>
                <a:cubicBezTo>
                  <a:pt x="36" y="61"/>
                  <a:pt x="36" y="61"/>
                  <a:pt x="36" y="61"/>
                </a:cubicBezTo>
                <a:cubicBezTo>
                  <a:pt x="36" y="61"/>
                  <a:pt x="36" y="61"/>
                  <a:pt x="36" y="61"/>
                </a:cubicBezTo>
                <a:cubicBezTo>
                  <a:pt x="36" y="61"/>
                  <a:pt x="36" y="61"/>
                  <a:pt x="36" y="61"/>
                </a:cubicBezTo>
                <a:cubicBezTo>
                  <a:pt x="36" y="61"/>
                  <a:pt x="36" y="61"/>
                  <a:pt x="36" y="61"/>
                </a:cubicBezTo>
                <a:cubicBezTo>
                  <a:pt x="36" y="61"/>
                  <a:pt x="36" y="60"/>
                  <a:pt x="36" y="60"/>
                </a:cubicBezTo>
                <a:cubicBezTo>
                  <a:pt x="36" y="60"/>
                  <a:pt x="36" y="60"/>
                  <a:pt x="36" y="60"/>
                </a:cubicBezTo>
                <a:cubicBezTo>
                  <a:pt x="36" y="60"/>
                  <a:pt x="36" y="60"/>
                  <a:pt x="36" y="60"/>
                </a:cubicBezTo>
                <a:cubicBezTo>
                  <a:pt x="36" y="60"/>
                  <a:pt x="36" y="60"/>
                  <a:pt x="36" y="60"/>
                </a:cubicBezTo>
                <a:cubicBezTo>
                  <a:pt x="36" y="60"/>
                  <a:pt x="36" y="60"/>
                  <a:pt x="36" y="60"/>
                </a:cubicBezTo>
                <a:cubicBezTo>
                  <a:pt x="36" y="60"/>
                  <a:pt x="36" y="60"/>
                  <a:pt x="36" y="60"/>
                </a:cubicBezTo>
                <a:cubicBezTo>
                  <a:pt x="36" y="60"/>
                  <a:pt x="36" y="60"/>
                  <a:pt x="36" y="60"/>
                </a:cubicBezTo>
                <a:cubicBezTo>
                  <a:pt x="36" y="60"/>
                  <a:pt x="36" y="60"/>
                  <a:pt x="36" y="60"/>
                </a:cubicBezTo>
                <a:cubicBezTo>
                  <a:pt x="36" y="60"/>
                  <a:pt x="36" y="60"/>
                  <a:pt x="36" y="60"/>
                </a:cubicBezTo>
                <a:cubicBezTo>
                  <a:pt x="36" y="60"/>
                  <a:pt x="36" y="60"/>
                  <a:pt x="36" y="60"/>
                </a:cubicBezTo>
                <a:cubicBezTo>
                  <a:pt x="36" y="60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ubicBezTo>
                  <a:pt x="36" y="59"/>
                  <a:pt x="36" y="59"/>
                  <a:pt x="36" y="59"/>
                </a:cubicBezTo>
                <a:close/>
                <a:moveTo>
                  <a:pt x="37" y="59"/>
                </a:move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lose/>
                <a:moveTo>
                  <a:pt x="40" y="60"/>
                </a:moveTo>
                <a:cubicBezTo>
                  <a:pt x="40" y="60"/>
                  <a:pt x="40" y="60"/>
                  <a:pt x="40" y="60"/>
                </a:cubicBezTo>
                <a:cubicBezTo>
                  <a:pt x="40" y="60"/>
                  <a:pt x="39" y="60"/>
                  <a:pt x="39" y="60"/>
                </a:cubicBezTo>
                <a:cubicBezTo>
                  <a:pt x="39" y="60"/>
                  <a:pt x="39" y="60"/>
                  <a:pt x="39" y="60"/>
                </a:cubicBezTo>
                <a:cubicBezTo>
                  <a:pt x="38" y="60"/>
                  <a:pt x="38" y="60"/>
                  <a:pt x="38" y="60"/>
                </a:cubicBezTo>
                <a:cubicBezTo>
                  <a:pt x="39" y="61"/>
                  <a:pt x="39" y="61"/>
                  <a:pt x="39" y="61"/>
                </a:cubicBezTo>
                <a:cubicBezTo>
                  <a:pt x="39" y="61"/>
                  <a:pt x="40" y="61"/>
                  <a:pt x="40" y="61"/>
                </a:cubicBezTo>
                <a:cubicBezTo>
                  <a:pt x="40" y="61"/>
                  <a:pt x="40" y="61"/>
                  <a:pt x="40" y="61"/>
                </a:cubicBezTo>
                <a:cubicBezTo>
                  <a:pt x="40" y="61"/>
                  <a:pt x="40" y="60"/>
                  <a:pt x="40" y="60"/>
                </a:cubicBezTo>
                <a:close/>
                <a:moveTo>
                  <a:pt x="37" y="59"/>
                </a:move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lose/>
                <a:moveTo>
                  <a:pt x="33" y="57"/>
                </a:move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lose/>
                <a:moveTo>
                  <a:pt x="37" y="59"/>
                </a:move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60"/>
                  <a:pt x="37" y="60"/>
                </a:cubicBezTo>
                <a:cubicBezTo>
                  <a:pt x="37" y="60"/>
                  <a:pt x="37" y="60"/>
                  <a:pt x="37" y="60"/>
                </a:cubicBezTo>
                <a:cubicBezTo>
                  <a:pt x="37" y="60"/>
                  <a:pt x="37" y="60"/>
                  <a:pt x="37" y="60"/>
                </a:cubicBezTo>
                <a:cubicBezTo>
                  <a:pt x="37" y="60"/>
                  <a:pt x="37" y="60"/>
                  <a:pt x="37" y="60"/>
                </a:cubicBezTo>
                <a:cubicBezTo>
                  <a:pt x="37" y="60"/>
                  <a:pt x="37" y="60"/>
                  <a:pt x="37" y="60"/>
                </a:cubicBezTo>
                <a:cubicBezTo>
                  <a:pt x="37" y="60"/>
                  <a:pt x="37" y="60"/>
                  <a:pt x="37" y="60"/>
                </a:cubicBezTo>
                <a:cubicBezTo>
                  <a:pt x="37" y="60"/>
                  <a:pt x="37" y="60"/>
                  <a:pt x="37" y="60"/>
                </a:cubicBezTo>
                <a:cubicBezTo>
                  <a:pt x="38" y="60"/>
                  <a:pt x="38" y="60"/>
                  <a:pt x="38" y="60"/>
                </a:cubicBezTo>
                <a:cubicBezTo>
                  <a:pt x="38" y="60"/>
                  <a:pt x="38" y="60"/>
                  <a:pt x="38" y="60"/>
                </a:cubicBezTo>
                <a:cubicBezTo>
                  <a:pt x="38" y="60"/>
                  <a:pt x="38" y="60"/>
                  <a:pt x="38" y="60"/>
                </a:cubicBezTo>
                <a:cubicBezTo>
                  <a:pt x="38" y="60"/>
                  <a:pt x="38" y="60"/>
                  <a:pt x="38" y="60"/>
                </a:cubicBezTo>
                <a:cubicBezTo>
                  <a:pt x="38" y="60"/>
                  <a:pt x="38" y="59"/>
                  <a:pt x="38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lose/>
                <a:moveTo>
                  <a:pt x="51" y="55"/>
                </a:moveTo>
                <a:cubicBezTo>
                  <a:pt x="51" y="55"/>
                  <a:pt x="51" y="56"/>
                  <a:pt x="51" y="56"/>
                </a:cubicBezTo>
                <a:cubicBezTo>
                  <a:pt x="51" y="56"/>
                  <a:pt x="51" y="57"/>
                  <a:pt x="51" y="57"/>
                </a:cubicBezTo>
                <a:cubicBezTo>
                  <a:pt x="51" y="58"/>
                  <a:pt x="51" y="58"/>
                  <a:pt x="50" y="59"/>
                </a:cubicBezTo>
                <a:cubicBezTo>
                  <a:pt x="50" y="59"/>
                  <a:pt x="50" y="59"/>
                  <a:pt x="50" y="59"/>
                </a:cubicBezTo>
                <a:cubicBezTo>
                  <a:pt x="49" y="59"/>
                  <a:pt x="49" y="58"/>
                  <a:pt x="49" y="58"/>
                </a:cubicBezTo>
                <a:cubicBezTo>
                  <a:pt x="49" y="58"/>
                  <a:pt x="49" y="58"/>
                  <a:pt x="49" y="58"/>
                </a:cubicBezTo>
                <a:cubicBezTo>
                  <a:pt x="49" y="58"/>
                  <a:pt x="49" y="58"/>
                  <a:pt x="49" y="57"/>
                </a:cubicBezTo>
                <a:cubicBezTo>
                  <a:pt x="48" y="57"/>
                  <a:pt x="49" y="57"/>
                  <a:pt x="48" y="57"/>
                </a:cubicBezTo>
                <a:cubicBezTo>
                  <a:pt x="48" y="57"/>
                  <a:pt x="48" y="57"/>
                  <a:pt x="48" y="57"/>
                </a:cubicBezTo>
                <a:cubicBezTo>
                  <a:pt x="48" y="57"/>
                  <a:pt x="48" y="57"/>
                  <a:pt x="48" y="57"/>
                </a:cubicBezTo>
                <a:cubicBezTo>
                  <a:pt x="49" y="57"/>
                  <a:pt x="49" y="56"/>
                  <a:pt x="49" y="57"/>
                </a:cubicBezTo>
                <a:cubicBezTo>
                  <a:pt x="49" y="57"/>
                  <a:pt x="49" y="56"/>
                  <a:pt x="49" y="56"/>
                </a:cubicBezTo>
                <a:cubicBezTo>
                  <a:pt x="49" y="56"/>
                  <a:pt x="49" y="56"/>
                  <a:pt x="50" y="56"/>
                </a:cubicBezTo>
                <a:cubicBezTo>
                  <a:pt x="50" y="56"/>
                  <a:pt x="50" y="56"/>
                  <a:pt x="50" y="56"/>
                </a:cubicBezTo>
                <a:cubicBezTo>
                  <a:pt x="49" y="56"/>
                  <a:pt x="49" y="56"/>
                  <a:pt x="49" y="56"/>
                </a:cubicBezTo>
                <a:cubicBezTo>
                  <a:pt x="49" y="56"/>
                  <a:pt x="49" y="56"/>
                  <a:pt x="49" y="56"/>
                </a:cubicBezTo>
                <a:cubicBezTo>
                  <a:pt x="49" y="56"/>
                  <a:pt x="49" y="56"/>
                  <a:pt x="48" y="56"/>
                </a:cubicBezTo>
                <a:cubicBezTo>
                  <a:pt x="48" y="56"/>
                  <a:pt x="48" y="56"/>
                  <a:pt x="48" y="56"/>
                </a:cubicBezTo>
                <a:cubicBezTo>
                  <a:pt x="48" y="56"/>
                  <a:pt x="48" y="56"/>
                  <a:pt x="48" y="56"/>
                </a:cubicBezTo>
                <a:cubicBezTo>
                  <a:pt x="48" y="57"/>
                  <a:pt x="48" y="56"/>
                  <a:pt x="48" y="57"/>
                </a:cubicBezTo>
                <a:cubicBezTo>
                  <a:pt x="48" y="57"/>
                  <a:pt x="48" y="57"/>
                  <a:pt x="48" y="57"/>
                </a:cubicBezTo>
                <a:cubicBezTo>
                  <a:pt x="47" y="57"/>
                  <a:pt x="47" y="56"/>
                  <a:pt x="47" y="56"/>
                </a:cubicBezTo>
                <a:cubicBezTo>
                  <a:pt x="47" y="56"/>
                  <a:pt x="47" y="56"/>
                  <a:pt x="47" y="56"/>
                </a:cubicBezTo>
                <a:cubicBezTo>
                  <a:pt x="47" y="56"/>
                  <a:pt x="47" y="56"/>
                  <a:pt x="47" y="56"/>
                </a:cubicBezTo>
                <a:cubicBezTo>
                  <a:pt x="46" y="56"/>
                  <a:pt x="46" y="56"/>
                  <a:pt x="46" y="56"/>
                </a:cubicBezTo>
                <a:cubicBezTo>
                  <a:pt x="46" y="56"/>
                  <a:pt x="46" y="56"/>
                  <a:pt x="46" y="56"/>
                </a:cubicBezTo>
                <a:cubicBezTo>
                  <a:pt x="45" y="55"/>
                  <a:pt x="45" y="55"/>
                  <a:pt x="45" y="56"/>
                </a:cubicBezTo>
                <a:cubicBezTo>
                  <a:pt x="45" y="56"/>
                  <a:pt x="44" y="56"/>
                  <a:pt x="44" y="55"/>
                </a:cubicBezTo>
                <a:cubicBezTo>
                  <a:pt x="44" y="55"/>
                  <a:pt x="44" y="55"/>
                  <a:pt x="44" y="55"/>
                </a:cubicBezTo>
                <a:cubicBezTo>
                  <a:pt x="44" y="55"/>
                  <a:pt x="44" y="54"/>
                  <a:pt x="44" y="54"/>
                </a:cubicBezTo>
                <a:cubicBezTo>
                  <a:pt x="44" y="54"/>
                  <a:pt x="44" y="54"/>
                  <a:pt x="44" y="54"/>
                </a:cubicBezTo>
                <a:cubicBezTo>
                  <a:pt x="44" y="54"/>
                  <a:pt x="44" y="54"/>
                  <a:pt x="44" y="54"/>
                </a:cubicBezTo>
                <a:cubicBezTo>
                  <a:pt x="44" y="54"/>
                  <a:pt x="44" y="53"/>
                  <a:pt x="44" y="53"/>
                </a:cubicBezTo>
                <a:cubicBezTo>
                  <a:pt x="44" y="53"/>
                  <a:pt x="43" y="52"/>
                  <a:pt x="43" y="52"/>
                </a:cubicBezTo>
                <a:cubicBezTo>
                  <a:pt x="43" y="52"/>
                  <a:pt x="42" y="52"/>
                  <a:pt x="42" y="52"/>
                </a:cubicBezTo>
                <a:cubicBezTo>
                  <a:pt x="41" y="52"/>
                  <a:pt x="41" y="52"/>
                  <a:pt x="41" y="51"/>
                </a:cubicBezTo>
                <a:cubicBezTo>
                  <a:pt x="41" y="51"/>
                  <a:pt x="41" y="51"/>
                  <a:pt x="41" y="51"/>
                </a:cubicBezTo>
                <a:cubicBezTo>
                  <a:pt x="41" y="51"/>
                  <a:pt x="41" y="51"/>
                  <a:pt x="41" y="50"/>
                </a:cubicBezTo>
                <a:cubicBezTo>
                  <a:pt x="40" y="50"/>
                  <a:pt x="40" y="50"/>
                  <a:pt x="40" y="50"/>
                </a:cubicBezTo>
                <a:cubicBezTo>
                  <a:pt x="40" y="50"/>
                  <a:pt x="39" y="50"/>
                  <a:pt x="39" y="50"/>
                </a:cubicBezTo>
                <a:cubicBezTo>
                  <a:pt x="39" y="49"/>
                  <a:pt x="39" y="49"/>
                  <a:pt x="39" y="49"/>
                </a:cubicBezTo>
                <a:cubicBezTo>
                  <a:pt x="39" y="49"/>
                  <a:pt x="39" y="49"/>
                  <a:pt x="39" y="49"/>
                </a:cubicBezTo>
                <a:cubicBezTo>
                  <a:pt x="39" y="49"/>
                  <a:pt x="39" y="49"/>
                  <a:pt x="39" y="49"/>
                </a:cubicBezTo>
                <a:cubicBezTo>
                  <a:pt x="38" y="49"/>
                  <a:pt x="38" y="49"/>
                  <a:pt x="38" y="49"/>
                </a:cubicBezTo>
                <a:cubicBezTo>
                  <a:pt x="38" y="49"/>
                  <a:pt x="38" y="50"/>
                  <a:pt x="38" y="50"/>
                </a:cubicBezTo>
                <a:cubicBezTo>
                  <a:pt x="39" y="50"/>
                  <a:pt x="39" y="50"/>
                  <a:pt x="38" y="51"/>
                </a:cubicBezTo>
                <a:cubicBezTo>
                  <a:pt x="38" y="51"/>
                  <a:pt x="38" y="51"/>
                  <a:pt x="38" y="51"/>
                </a:cubicBezTo>
                <a:cubicBezTo>
                  <a:pt x="39" y="51"/>
                  <a:pt x="39" y="52"/>
                  <a:pt x="39" y="52"/>
                </a:cubicBezTo>
                <a:cubicBezTo>
                  <a:pt x="39" y="52"/>
                  <a:pt x="39" y="52"/>
                  <a:pt x="39" y="52"/>
                </a:cubicBezTo>
                <a:cubicBezTo>
                  <a:pt x="39" y="52"/>
                  <a:pt x="39" y="52"/>
                  <a:pt x="39" y="52"/>
                </a:cubicBezTo>
                <a:cubicBezTo>
                  <a:pt x="39" y="52"/>
                  <a:pt x="39" y="53"/>
                  <a:pt x="39" y="53"/>
                </a:cubicBezTo>
                <a:cubicBezTo>
                  <a:pt x="40" y="53"/>
                  <a:pt x="40" y="53"/>
                  <a:pt x="40" y="54"/>
                </a:cubicBezTo>
                <a:cubicBezTo>
                  <a:pt x="40" y="54"/>
                  <a:pt x="40" y="54"/>
                  <a:pt x="40" y="54"/>
                </a:cubicBezTo>
                <a:cubicBezTo>
                  <a:pt x="40" y="54"/>
                  <a:pt x="40" y="54"/>
                  <a:pt x="40" y="54"/>
                </a:cubicBezTo>
                <a:cubicBezTo>
                  <a:pt x="40" y="54"/>
                  <a:pt x="40" y="54"/>
                  <a:pt x="40" y="54"/>
                </a:cubicBezTo>
                <a:cubicBezTo>
                  <a:pt x="40" y="54"/>
                  <a:pt x="40" y="54"/>
                  <a:pt x="40" y="54"/>
                </a:cubicBezTo>
                <a:cubicBezTo>
                  <a:pt x="40" y="54"/>
                  <a:pt x="40" y="54"/>
                  <a:pt x="40" y="55"/>
                </a:cubicBezTo>
                <a:cubicBezTo>
                  <a:pt x="39" y="55"/>
                  <a:pt x="39" y="55"/>
                  <a:pt x="39" y="54"/>
                </a:cubicBezTo>
                <a:cubicBezTo>
                  <a:pt x="39" y="54"/>
                  <a:pt x="39" y="54"/>
                  <a:pt x="39" y="53"/>
                </a:cubicBezTo>
                <a:cubicBezTo>
                  <a:pt x="39" y="53"/>
                  <a:pt x="39" y="53"/>
                  <a:pt x="39" y="53"/>
                </a:cubicBezTo>
                <a:cubicBezTo>
                  <a:pt x="38" y="53"/>
                  <a:pt x="38" y="53"/>
                  <a:pt x="38" y="53"/>
                </a:cubicBezTo>
                <a:cubicBezTo>
                  <a:pt x="38" y="53"/>
                  <a:pt x="38" y="53"/>
                  <a:pt x="38" y="52"/>
                </a:cubicBezTo>
                <a:cubicBezTo>
                  <a:pt x="38" y="52"/>
                  <a:pt x="38" y="52"/>
                  <a:pt x="38" y="52"/>
                </a:cubicBezTo>
                <a:cubicBezTo>
                  <a:pt x="37" y="52"/>
                  <a:pt x="37" y="52"/>
                  <a:pt x="37" y="52"/>
                </a:cubicBezTo>
                <a:cubicBezTo>
                  <a:pt x="37" y="52"/>
                  <a:pt x="36" y="52"/>
                  <a:pt x="36" y="51"/>
                </a:cubicBezTo>
                <a:cubicBezTo>
                  <a:pt x="36" y="51"/>
                  <a:pt x="36" y="51"/>
                  <a:pt x="36" y="51"/>
                </a:cubicBezTo>
                <a:cubicBezTo>
                  <a:pt x="36" y="51"/>
                  <a:pt x="36" y="51"/>
                  <a:pt x="36" y="51"/>
                </a:cubicBezTo>
                <a:cubicBezTo>
                  <a:pt x="36" y="50"/>
                  <a:pt x="35" y="50"/>
                  <a:pt x="35" y="50"/>
                </a:cubicBezTo>
                <a:cubicBezTo>
                  <a:pt x="35" y="50"/>
                  <a:pt x="35" y="50"/>
                  <a:pt x="34" y="50"/>
                </a:cubicBezTo>
                <a:cubicBezTo>
                  <a:pt x="34" y="50"/>
                  <a:pt x="34" y="50"/>
                  <a:pt x="34" y="50"/>
                </a:cubicBezTo>
                <a:cubicBezTo>
                  <a:pt x="34" y="50"/>
                  <a:pt x="34" y="50"/>
                  <a:pt x="34" y="50"/>
                </a:cubicBezTo>
                <a:cubicBezTo>
                  <a:pt x="33" y="50"/>
                  <a:pt x="33" y="49"/>
                  <a:pt x="33" y="49"/>
                </a:cubicBezTo>
                <a:cubicBezTo>
                  <a:pt x="33" y="49"/>
                  <a:pt x="33" y="49"/>
                  <a:pt x="33" y="49"/>
                </a:cubicBezTo>
                <a:cubicBezTo>
                  <a:pt x="33" y="49"/>
                  <a:pt x="33" y="49"/>
                  <a:pt x="32" y="49"/>
                </a:cubicBezTo>
                <a:cubicBezTo>
                  <a:pt x="32" y="50"/>
                  <a:pt x="32" y="50"/>
                  <a:pt x="32" y="50"/>
                </a:cubicBezTo>
                <a:cubicBezTo>
                  <a:pt x="32" y="50"/>
                  <a:pt x="31" y="50"/>
                  <a:pt x="31" y="50"/>
                </a:cubicBezTo>
                <a:cubicBezTo>
                  <a:pt x="31" y="50"/>
                  <a:pt x="31" y="50"/>
                  <a:pt x="31" y="50"/>
                </a:cubicBezTo>
                <a:cubicBezTo>
                  <a:pt x="31" y="50"/>
                  <a:pt x="31" y="51"/>
                  <a:pt x="31" y="51"/>
                </a:cubicBezTo>
                <a:cubicBezTo>
                  <a:pt x="31" y="51"/>
                  <a:pt x="31" y="51"/>
                  <a:pt x="31" y="51"/>
                </a:cubicBezTo>
                <a:cubicBezTo>
                  <a:pt x="31" y="51"/>
                  <a:pt x="31" y="51"/>
                  <a:pt x="31" y="51"/>
                </a:cubicBezTo>
                <a:cubicBezTo>
                  <a:pt x="31" y="51"/>
                  <a:pt x="31" y="52"/>
                  <a:pt x="30" y="52"/>
                </a:cubicBezTo>
                <a:cubicBezTo>
                  <a:pt x="30" y="52"/>
                  <a:pt x="30" y="52"/>
                  <a:pt x="30" y="52"/>
                </a:cubicBezTo>
                <a:cubicBezTo>
                  <a:pt x="30" y="52"/>
                  <a:pt x="30" y="52"/>
                  <a:pt x="29" y="52"/>
                </a:cubicBezTo>
                <a:cubicBezTo>
                  <a:pt x="29" y="52"/>
                  <a:pt x="29" y="52"/>
                  <a:pt x="29" y="52"/>
                </a:cubicBezTo>
                <a:cubicBezTo>
                  <a:pt x="29" y="52"/>
                  <a:pt x="29" y="52"/>
                  <a:pt x="29" y="52"/>
                </a:cubicBezTo>
                <a:cubicBezTo>
                  <a:pt x="29" y="52"/>
                  <a:pt x="29" y="52"/>
                  <a:pt x="29" y="52"/>
                </a:cubicBezTo>
                <a:cubicBezTo>
                  <a:pt x="29" y="52"/>
                  <a:pt x="29" y="52"/>
                  <a:pt x="29" y="52"/>
                </a:cubicBezTo>
                <a:cubicBezTo>
                  <a:pt x="29" y="52"/>
                  <a:pt x="29" y="52"/>
                  <a:pt x="28" y="52"/>
                </a:cubicBezTo>
                <a:cubicBezTo>
                  <a:pt x="28" y="52"/>
                  <a:pt x="28" y="52"/>
                  <a:pt x="28" y="52"/>
                </a:cubicBezTo>
                <a:cubicBezTo>
                  <a:pt x="28" y="52"/>
                  <a:pt x="28" y="52"/>
                  <a:pt x="28" y="52"/>
                </a:cubicBezTo>
                <a:cubicBezTo>
                  <a:pt x="28" y="52"/>
                  <a:pt x="28" y="52"/>
                  <a:pt x="28" y="51"/>
                </a:cubicBezTo>
                <a:cubicBezTo>
                  <a:pt x="28" y="51"/>
                  <a:pt x="28" y="51"/>
                  <a:pt x="28" y="51"/>
                </a:cubicBezTo>
                <a:cubicBezTo>
                  <a:pt x="28" y="51"/>
                  <a:pt x="28" y="51"/>
                  <a:pt x="28" y="51"/>
                </a:cubicBezTo>
                <a:cubicBezTo>
                  <a:pt x="28" y="51"/>
                  <a:pt x="28" y="51"/>
                  <a:pt x="28" y="51"/>
                </a:cubicBezTo>
                <a:cubicBezTo>
                  <a:pt x="28" y="51"/>
                  <a:pt x="28" y="51"/>
                  <a:pt x="28" y="51"/>
                </a:cubicBezTo>
                <a:cubicBezTo>
                  <a:pt x="28" y="51"/>
                  <a:pt x="28" y="51"/>
                  <a:pt x="28" y="51"/>
                </a:cubicBezTo>
                <a:cubicBezTo>
                  <a:pt x="28" y="51"/>
                  <a:pt x="28" y="51"/>
                  <a:pt x="28" y="51"/>
                </a:cubicBezTo>
                <a:cubicBezTo>
                  <a:pt x="27" y="51"/>
                  <a:pt x="27" y="51"/>
                  <a:pt x="27" y="51"/>
                </a:cubicBezTo>
                <a:cubicBezTo>
                  <a:pt x="27" y="51"/>
                  <a:pt x="27" y="52"/>
                  <a:pt x="27" y="51"/>
                </a:cubicBezTo>
                <a:cubicBezTo>
                  <a:pt x="26" y="51"/>
                  <a:pt x="26" y="51"/>
                  <a:pt x="27" y="51"/>
                </a:cubicBezTo>
                <a:cubicBezTo>
                  <a:pt x="27" y="50"/>
                  <a:pt x="27" y="50"/>
                  <a:pt x="27" y="50"/>
                </a:cubicBezTo>
                <a:cubicBezTo>
                  <a:pt x="27" y="50"/>
                  <a:pt x="27" y="50"/>
                  <a:pt x="27" y="50"/>
                </a:cubicBezTo>
                <a:cubicBezTo>
                  <a:pt x="26" y="50"/>
                  <a:pt x="26" y="50"/>
                  <a:pt x="25" y="50"/>
                </a:cubicBezTo>
                <a:cubicBezTo>
                  <a:pt x="25" y="50"/>
                  <a:pt x="25" y="50"/>
                  <a:pt x="25" y="50"/>
                </a:cubicBezTo>
                <a:cubicBezTo>
                  <a:pt x="25" y="50"/>
                  <a:pt x="25" y="51"/>
                  <a:pt x="25" y="51"/>
                </a:cubicBezTo>
                <a:cubicBezTo>
                  <a:pt x="25" y="51"/>
                  <a:pt x="25" y="51"/>
                  <a:pt x="25" y="51"/>
                </a:cubicBezTo>
                <a:cubicBezTo>
                  <a:pt x="25" y="51"/>
                  <a:pt x="25" y="51"/>
                  <a:pt x="25" y="51"/>
                </a:cubicBezTo>
                <a:cubicBezTo>
                  <a:pt x="25" y="51"/>
                  <a:pt x="25" y="51"/>
                  <a:pt x="25" y="51"/>
                </a:cubicBezTo>
                <a:cubicBezTo>
                  <a:pt x="25" y="50"/>
                  <a:pt x="25" y="50"/>
                  <a:pt x="25" y="50"/>
                </a:cubicBezTo>
                <a:cubicBezTo>
                  <a:pt x="25" y="50"/>
                  <a:pt x="25" y="50"/>
                  <a:pt x="25" y="50"/>
                </a:cubicBezTo>
                <a:cubicBezTo>
                  <a:pt x="25" y="49"/>
                  <a:pt x="25" y="49"/>
                  <a:pt x="24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24" y="48"/>
                  <a:pt x="25" y="48"/>
                  <a:pt x="25" y="48"/>
                </a:cubicBezTo>
                <a:cubicBezTo>
                  <a:pt x="25" y="47"/>
                  <a:pt x="25" y="47"/>
                  <a:pt x="25" y="47"/>
                </a:cubicBezTo>
                <a:cubicBezTo>
                  <a:pt x="25" y="47"/>
                  <a:pt x="25" y="47"/>
                  <a:pt x="25" y="47"/>
                </a:cubicBezTo>
                <a:cubicBezTo>
                  <a:pt x="25" y="47"/>
                  <a:pt x="26" y="47"/>
                  <a:pt x="26" y="46"/>
                </a:cubicBezTo>
                <a:cubicBezTo>
                  <a:pt x="26" y="46"/>
                  <a:pt x="26" y="46"/>
                  <a:pt x="26" y="46"/>
                </a:cubicBezTo>
                <a:cubicBezTo>
                  <a:pt x="27" y="46"/>
                  <a:pt x="27" y="46"/>
                  <a:pt x="27" y="46"/>
                </a:cubicBezTo>
                <a:cubicBezTo>
                  <a:pt x="27" y="46"/>
                  <a:pt x="27" y="45"/>
                  <a:pt x="27" y="45"/>
                </a:cubicBezTo>
                <a:cubicBezTo>
                  <a:pt x="27" y="45"/>
                  <a:pt x="27" y="45"/>
                  <a:pt x="27" y="45"/>
                </a:cubicBezTo>
                <a:cubicBezTo>
                  <a:pt x="27" y="45"/>
                  <a:pt x="27" y="45"/>
                  <a:pt x="27" y="44"/>
                </a:cubicBezTo>
                <a:cubicBezTo>
                  <a:pt x="26" y="44"/>
                  <a:pt x="26" y="44"/>
                  <a:pt x="26" y="44"/>
                </a:cubicBezTo>
                <a:cubicBezTo>
                  <a:pt x="26" y="44"/>
                  <a:pt x="26" y="44"/>
                  <a:pt x="26" y="44"/>
                </a:cubicBezTo>
                <a:cubicBezTo>
                  <a:pt x="26" y="44"/>
                  <a:pt x="26" y="44"/>
                  <a:pt x="25" y="44"/>
                </a:cubicBezTo>
                <a:cubicBezTo>
                  <a:pt x="25" y="44"/>
                  <a:pt x="25" y="44"/>
                  <a:pt x="25" y="44"/>
                </a:cubicBezTo>
                <a:cubicBezTo>
                  <a:pt x="25" y="44"/>
                  <a:pt x="24" y="44"/>
                  <a:pt x="24" y="43"/>
                </a:cubicBezTo>
                <a:cubicBezTo>
                  <a:pt x="24" y="43"/>
                  <a:pt x="24" y="43"/>
                  <a:pt x="24" y="43"/>
                </a:cubicBezTo>
                <a:cubicBezTo>
                  <a:pt x="24" y="43"/>
                  <a:pt x="24" y="43"/>
                  <a:pt x="24" y="43"/>
                </a:cubicBezTo>
                <a:cubicBezTo>
                  <a:pt x="24" y="44"/>
                  <a:pt x="24" y="44"/>
                  <a:pt x="24" y="44"/>
                </a:cubicBezTo>
                <a:cubicBezTo>
                  <a:pt x="24" y="45"/>
                  <a:pt x="24" y="45"/>
                  <a:pt x="24" y="46"/>
                </a:cubicBezTo>
                <a:cubicBezTo>
                  <a:pt x="24" y="46"/>
                  <a:pt x="24" y="46"/>
                  <a:pt x="24" y="46"/>
                </a:cubicBezTo>
                <a:cubicBezTo>
                  <a:pt x="24" y="46"/>
                  <a:pt x="24" y="46"/>
                  <a:pt x="24" y="46"/>
                </a:cubicBezTo>
                <a:cubicBezTo>
                  <a:pt x="24" y="46"/>
                  <a:pt x="24" y="46"/>
                  <a:pt x="24" y="46"/>
                </a:cubicBezTo>
                <a:cubicBezTo>
                  <a:pt x="23" y="46"/>
                  <a:pt x="23" y="46"/>
                  <a:pt x="23" y="46"/>
                </a:cubicBezTo>
                <a:cubicBezTo>
                  <a:pt x="23" y="46"/>
                  <a:pt x="23" y="46"/>
                  <a:pt x="23" y="46"/>
                </a:cubicBezTo>
                <a:cubicBezTo>
                  <a:pt x="23" y="45"/>
                  <a:pt x="23" y="45"/>
                  <a:pt x="23" y="45"/>
                </a:cubicBezTo>
                <a:cubicBezTo>
                  <a:pt x="22" y="45"/>
                  <a:pt x="22" y="45"/>
                  <a:pt x="22" y="44"/>
                </a:cubicBezTo>
                <a:cubicBezTo>
                  <a:pt x="22" y="44"/>
                  <a:pt x="22" y="44"/>
                  <a:pt x="22" y="44"/>
                </a:cubicBezTo>
                <a:cubicBezTo>
                  <a:pt x="22" y="44"/>
                  <a:pt x="22" y="44"/>
                  <a:pt x="22" y="44"/>
                </a:cubicBezTo>
                <a:cubicBezTo>
                  <a:pt x="22" y="44"/>
                  <a:pt x="22" y="44"/>
                  <a:pt x="22" y="44"/>
                </a:cubicBezTo>
                <a:cubicBezTo>
                  <a:pt x="22" y="44"/>
                  <a:pt x="22" y="44"/>
                  <a:pt x="22" y="44"/>
                </a:cubicBezTo>
                <a:cubicBezTo>
                  <a:pt x="22" y="44"/>
                  <a:pt x="22" y="44"/>
                  <a:pt x="22" y="43"/>
                </a:cubicBezTo>
                <a:cubicBezTo>
                  <a:pt x="22" y="43"/>
                  <a:pt x="22" y="43"/>
                  <a:pt x="21" y="43"/>
                </a:cubicBezTo>
                <a:cubicBezTo>
                  <a:pt x="21" y="43"/>
                  <a:pt x="21" y="43"/>
                  <a:pt x="21" y="43"/>
                </a:cubicBezTo>
                <a:cubicBezTo>
                  <a:pt x="21" y="43"/>
                  <a:pt x="21" y="44"/>
                  <a:pt x="21" y="44"/>
                </a:cubicBezTo>
                <a:cubicBezTo>
                  <a:pt x="21" y="44"/>
                  <a:pt x="21" y="44"/>
                  <a:pt x="21" y="44"/>
                </a:cubicBezTo>
                <a:cubicBezTo>
                  <a:pt x="21" y="44"/>
                  <a:pt x="20" y="44"/>
                  <a:pt x="20" y="43"/>
                </a:cubicBezTo>
                <a:cubicBezTo>
                  <a:pt x="20" y="43"/>
                  <a:pt x="20" y="43"/>
                  <a:pt x="20" y="43"/>
                </a:cubicBezTo>
                <a:cubicBezTo>
                  <a:pt x="20" y="43"/>
                  <a:pt x="20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0" y="42"/>
                  <a:pt x="20" y="42"/>
                  <a:pt x="20" y="42"/>
                </a:cubicBezTo>
                <a:cubicBezTo>
                  <a:pt x="20" y="42"/>
                  <a:pt x="20" y="42"/>
                  <a:pt x="20" y="41"/>
                </a:cubicBezTo>
                <a:cubicBezTo>
                  <a:pt x="20" y="41"/>
                  <a:pt x="20" y="41"/>
                  <a:pt x="20" y="40"/>
                </a:cubicBezTo>
                <a:cubicBezTo>
                  <a:pt x="20" y="40"/>
                  <a:pt x="20" y="40"/>
                  <a:pt x="20" y="40"/>
                </a:cubicBezTo>
                <a:cubicBezTo>
                  <a:pt x="19" y="40"/>
                  <a:pt x="19" y="40"/>
                  <a:pt x="19" y="39"/>
                </a:cubicBezTo>
                <a:cubicBezTo>
                  <a:pt x="19" y="39"/>
                  <a:pt x="19" y="39"/>
                  <a:pt x="19" y="39"/>
                </a:cubicBezTo>
                <a:cubicBezTo>
                  <a:pt x="19" y="38"/>
                  <a:pt x="19" y="38"/>
                  <a:pt x="19" y="38"/>
                </a:cubicBezTo>
                <a:cubicBezTo>
                  <a:pt x="19" y="38"/>
                  <a:pt x="19" y="38"/>
                  <a:pt x="19" y="37"/>
                </a:cubicBezTo>
                <a:cubicBezTo>
                  <a:pt x="19" y="37"/>
                  <a:pt x="19" y="37"/>
                  <a:pt x="19" y="37"/>
                </a:cubicBezTo>
                <a:cubicBezTo>
                  <a:pt x="19" y="37"/>
                  <a:pt x="19" y="37"/>
                  <a:pt x="19" y="37"/>
                </a:cubicBezTo>
                <a:cubicBezTo>
                  <a:pt x="19" y="37"/>
                  <a:pt x="18" y="37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9" y="36"/>
                  <a:pt x="19" y="36"/>
                </a:cubicBezTo>
                <a:cubicBezTo>
                  <a:pt x="19" y="36"/>
                  <a:pt x="19" y="36"/>
                  <a:pt x="19" y="35"/>
                </a:cubicBezTo>
                <a:cubicBezTo>
                  <a:pt x="18" y="35"/>
                  <a:pt x="18" y="35"/>
                  <a:pt x="18" y="35"/>
                </a:cubicBezTo>
                <a:cubicBezTo>
                  <a:pt x="18" y="35"/>
                  <a:pt x="18" y="35"/>
                  <a:pt x="18" y="35"/>
                </a:cubicBezTo>
                <a:cubicBezTo>
                  <a:pt x="18" y="35"/>
                  <a:pt x="18" y="35"/>
                  <a:pt x="18" y="35"/>
                </a:cubicBezTo>
                <a:cubicBezTo>
                  <a:pt x="18" y="35"/>
                  <a:pt x="18" y="35"/>
                  <a:pt x="18" y="35"/>
                </a:cubicBezTo>
                <a:cubicBezTo>
                  <a:pt x="18" y="35"/>
                  <a:pt x="18" y="35"/>
                  <a:pt x="18" y="35"/>
                </a:cubicBezTo>
                <a:cubicBezTo>
                  <a:pt x="18" y="34"/>
                  <a:pt x="18" y="34"/>
                  <a:pt x="18" y="33"/>
                </a:cubicBezTo>
                <a:cubicBezTo>
                  <a:pt x="18" y="33"/>
                  <a:pt x="18" y="33"/>
                  <a:pt x="18" y="33"/>
                </a:cubicBezTo>
                <a:cubicBezTo>
                  <a:pt x="18" y="32"/>
                  <a:pt x="18" y="32"/>
                  <a:pt x="18" y="32"/>
                </a:cubicBezTo>
                <a:cubicBezTo>
                  <a:pt x="18" y="32"/>
                  <a:pt x="19" y="32"/>
                  <a:pt x="19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3"/>
                  <a:pt x="20" y="33"/>
                  <a:pt x="20" y="33"/>
                </a:cubicBezTo>
                <a:cubicBezTo>
                  <a:pt x="20" y="33"/>
                  <a:pt x="20" y="34"/>
                  <a:pt x="20" y="34"/>
                </a:cubicBezTo>
                <a:cubicBezTo>
                  <a:pt x="20" y="34"/>
                  <a:pt x="20" y="34"/>
                  <a:pt x="20" y="34"/>
                </a:cubicBezTo>
                <a:cubicBezTo>
                  <a:pt x="20" y="34"/>
                  <a:pt x="20" y="34"/>
                  <a:pt x="20" y="34"/>
                </a:cubicBezTo>
                <a:cubicBezTo>
                  <a:pt x="21" y="34"/>
                  <a:pt x="21" y="34"/>
                  <a:pt x="21" y="34"/>
                </a:cubicBezTo>
                <a:cubicBezTo>
                  <a:pt x="21" y="34"/>
                  <a:pt x="21" y="34"/>
                  <a:pt x="21" y="34"/>
                </a:cubicBezTo>
                <a:cubicBezTo>
                  <a:pt x="21" y="34"/>
                  <a:pt x="22" y="34"/>
                  <a:pt x="22" y="34"/>
                </a:cubicBezTo>
                <a:cubicBezTo>
                  <a:pt x="22" y="34"/>
                  <a:pt x="22" y="34"/>
                  <a:pt x="22" y="34"/>
                </a:cubicBezTo>
                <a:cubicBezTo>
                  <a:pt x="22" y="33"/>
                  <a:pt x="22" y="33"/>
                  <a:pt x="22" y="33"/>
                </a:cubicBezTo>
                <a:cubicBezTo>
                  <a:pt x="22" y="33"/>
                  <a:pt x="22" y="33"/>
                  <a:pt x="22" y="33"/>
                </a:cubicBezTo>
                <a:cubicBezTo>
                  <a:pt x="22" y="33"/>
                  <a:pt x="22" y="33"/>
                  <a:pt x="22" y="33"/>
                </a:cubicBezTo>
                <a:cubicBezTo>
                  <a:pt x="22" y="33"/>
                  <a:pt x="22" y="32"/>
                  <a:pt x="22" y="32"/>
                </a:cubicBezTo>
                <a:cubicBezTo>
                  <a:pt x="22" y="32"/>
                  <a:pt x="22" y="31"/>
                  <a:pt x="22" y="31"/>
                </a:cubicBezTo>
                <a:cubicBezTo>
                  <a:pt x="22" y="31"/>
                  <a:pt x="21" y="30"/>
                  <a:pt x="22" y="30"/>
                </a:cubicBezTo>
                <a:cubicBezTo>
                  <a:pt x="22" y="29"/>
                  <a:pt x="22" y="29"/>
                  <a:pt x="22" y="29"/>
                </a:cubicBezTo>
                <a:cubicBezTo>
                  <a:pt x="22" y="29"/>
                  <a:pt x="22" y="29"/>
                  <a:pt x="22" y="29"/>
                </a:cubicBezTo>
                <a:cubicBezTo>
                  <a:pt x="21" y="29"/>
                  <a:pt x="21" y="28"/>
                  <a:pt x="22" y="28"/>
                </a:cubicBezTo>
                <a:cubicBezTo>
                  <a:pt x="22" y="28"/>
                  <a:pt x="22" y="28"/>
                  <a:pt x="22" y="28"/>
                </a:cubicBezTo>
                <a:cubicBezTo>
                  <a:pt x="22" y="28"/>
                  <a:pt x="22" y="28"/>
                  <a:pt x="22" y="28"/>
                </a:cubicBezTo>
                <a:cubicBezTo>
                  <a:pt x="22" y="28"/>
                  <a:pt x="22" y="28"/>
                  <a:pt x="22" y="28"/>
                </a:cubicBezTo>
                <a:cubicBezTo>
                  <a:pt x="22" y="28"/>
                  <a:pt x="22" y="28"/>
                  <a:pt x="22" y="28"/>
                </a:cubicBezTo>
                <a:cubicBezTo>
                  <a:pt x="22" y="28"/>
                  <a:pt x="22" y="28"/>
                  <a:pt x="22" y="27"/>
                </a:cubicBezTo>
                <a:cubicBezTo>
                  <a:pt x="22" y="27"/>
                  <a:pt x="22" y="27"/>
                  <a:pt x="22" y="27"/>
                </a:cubicBezTo>
                <a:cubicBezTo>
                  <a:pt x="22" y="27"/>
                  <a:pt x="22" y="27"/>
                  <a:pt x="22" y="27"/>
                </a:cubicBezTo>
                <a:cubicBezTo>
                  <a:pt x="22" y="26"/>
                  <a:pt x="22" y="26"/>
                  <a:pt x="22" y="26"/>
                </a:cubicBezTo>
                <a:cubicBezTo>
                  <a:pt x="22" y="26"/>
                  <a:pt x="22" y="25"/>
                  <a:pt x="22" y="25"/>
                </a:cubicBezTo>
                <a:cubicBezTo>
                  <a:pt x="22" y="25"/>
                  <a:pt x="22" y="25"/>
                  <a:pt x="22" y="25"/>
                </a:cubicBezTo>
                <a:cubicBezTo>
                  <a:pt x="22" y="24"/>
                  <a:pt x="22" y="24"/>
                  <a:pt x="22" y="24"/>
                </a:cubicBezTo>
                <a:cubicBezTo>
                  <a:pt x="22" y="24"/>
                  <a:pt x="22" y="24"/>
                  <a:pt x="22" y="24"/>
                </a:cubicBezTo>
                <a:cubicBezTo>
                  <a:pt x="22" y="24"/>
                  <a:pt x="22" y="23"/>
                  <a:pt x="21" y="23"/>
                </a:cubicBezTo>
                <a:cubicBezTo>
                  <a:pt x="21" y="23"/>
                  <a:pt x="21" y="23"/>
                  <a:pt x="21" y="23"/>
                </a:cubicBezTo>
                <a:cubicBezTo>
                  <a:pt x="21" y="22"/>
                  <a:pt x="22" y="22"/>
                  <a:pt x="22" y="22"/>
                </a:cubicBezTo>
                <a:cubicBezTo>
                  <a:pt x="22" y="22"/>
                  <a:pt x="22" y="22"/>
                  <a:pt x="22" y="22"/>
                </a:cubicBezTo>
                <a:cubicBezTo>
                  <a:pt x="22" y="22"/>
                  <a:pt x="22" y="21"/>
                  <a:pt x="22" y="21"/>
                </a:cubicBezTo>
                <a:cubicBezTo>
                  <a:pt x="22" y="21"/>
                  <a:pt x="22" y="21"/>
                  <a:pt x="22" y="21"/>
                </a:cubicBezTo>
                <a:cubicBezTo>
                  <a:pt x="22" y="21"/>
                  <a:pt x="22" y="20"/>
                  <a:pt x="22" y="20"/>
                </a:cubicBezTo>
                <a:cubicBezTo>
                  <a:pt x="22" y="20"/>
                  <a:pt x="22" y="20"/>
                  <a:pt x="22" y="20"/>
                </a:cubicBezTo>
                <a:cubicBezTo>
                  <a:pt x="22" y="20"/>
                  <a:pt x="22" y="20"/>
                  <a:pt x="22" y="20"/>
                </a:cubicBezTo>
                <a:cubicBezTo>
                  <a:pt x="22" y="20"/>
                  <a:pt x="22" y="20"/>
                  <a:pt x="22" y="20"/>
                </a:cubicBezTo>
                <a:cubicBezTo>
                  <a:pt x="22" y="20"/>
                  <a:pt x="22" y="19"/>
                  <a:pt x="22" y="19"/>
                </a:cubicBezTo>
                <a:cubicBezTo>
                  <a:pt x="22" y="19"/>
                  <a:pt x="22" y="19"/>
                  <a:pt x="22" y="19"/>
                </a:cubicBezTo>
                <a:cubicBezTo>
                  <a:pt x="22" y="18"/>
                  <a:pt x="23" y="18"/>
                  <a:pt x="23" y="18"/>
                </a:cubicBezTo>
                <a:cubicBezTo>
                  <a:pt x="23" y="17"/>
                  <a:pt x="23" y="17"/>
                  <a:pt x="23" y="17"/>
                </a:cubicBezTo>
                <a:cubicBezTo>
                  <a:pt x="23" y="17"/>
                  <a:pt x="22" y="17"/>
                  <a:pt x="22" y="17"/>
                </a:cubicBezTo>
                <a:cubicBezTo>
                  <a:pt x="22" y="17"/>
                  <a:pt x="22" y="16"/>
                  <a:pt x="23" y="16"/>
                </a:cubicBezTo>
                <a:cubicBezTo>
                  <a:pt x="23" y="16"/>
                  <a:pt x="23" y="16"/>
                  <a:pt x="23" y="16"/>
                </a:cubicBezTo>
                <a:cubicBezTo>
                  <a:pt x="23" y="16"/>
                  <a:pt x="24" y="16"/>
                  <a:pt x="24" y="16"/>
                </a:cubicBezTo>
                <a:cubicBezTo>
                  <a:pt x="24" y="16"/>
                  <a:pt x="24" y="16"/>
                  <a:pt x="24" y="16"/>
                </a:cubicBezTo>
                <a:cubicBezTo>
                  <a:pt x="24" y="15"/>
                  <a:pt x="24" y="15"/>
                  <a:pt x="24" y="15"/>
                </a:cubicBezTo>
                <a:cubicBezTo>
                  <a:pt x="24" y="15"/>
                  <a:pt x="24" y="15"/>
                  <a:pt x="24" y="15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5" y="16"/>
                  <a:pt x="25" y="16"/>
                </a:cubicBezTo>
                <a:cubicBezTo>
                  <a:pt x="25" y="16"/>
                  <a:pt x="25" y="16"/>
                  <a:pt x="25" y="16"/>
                </a:cubicBezTo>
                <a:cubicBezTo>
                  <a:pt x="25" y="16"/>
                  <a:pt x="25" y="16"/>
                  <a:pt x="25" y="16"/>
                </a:cubicBezTo>
                <a:cubicBezTo>
                  <a:pt x="25" y="16"/>
                  <a:pt x="25" y="16"/>
                  <a:pt x="25" y="16"/>
                </a:cubicBezTo>
                <a:cubicBezTo>
                  <a:pt x="25" y="15"/>
                  <a:pt x="25" y="15"/>
                  <a:pt x="26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6" y="15"/>
                  <a:pt x="27" y="15"/>
                  <a:pt x="27" y="15"/>
                </a:cubicBezTo>
                <a:cubicBezTo>
                  <a:pt x="27" y="15"/>
                  <a:pt x="27" y="15"/>
                  <a:pt x="27" y="15"/>
                </a:cubicBezTo>
                <a:cubicBezTo>
                  <a:pt x="27" y="15"/>
                  <a:pt x="28" y="16"/>
                  <a:pt x="28" y="16"/>
                </a:cubicBezTo>
                <a:cubicBezTo>
                  <a:pt x="29" y="16"/>
                  <a:pt x="29" y="16"/>
                  <a:pt x="29" y="16"/>
                </a:cubicBezTo>
                <a:cubicBezTo>
                  <a:pt x="29" y="16"/>
                  <a:pt x="29" y="16"/>
                  <a:pt x="29" y="16"/>
                </a:cubicBezTo>
                <a:cubicBezTo>
                  <a:pt x="29" y="16"/>
                  <a:pt x="29" y="16"/>
                  <a:pt x="29" y="16"/>
                </a:cubicBezTo>
                <a:cubicBezTo>
                  <a:pt x="30" y="17"/>
                  <a:pt x="30" y="17"/>
                  <a:pt x="30" y="17"/>
                </a:cubicBezTo>
                <a:cubicBezTo>
                  <a:pt x="30" y="17"/>
                  <a:pt x="30" y="17"/>
                  <a:pt x="30" y="17"/>
                </a:cubicBezTo>
                <a:cubicBezTo>
                  <a:pt x="31" y="17"/>
                  <a:pt x="32" y="17"/>
                  <a:pt x="32" y="17"/>
                </a:cubicBezTo>
                <a:cubicBezTo>
                  <a:pt x="32" y="17"/>
                  <a:pt x="32" y="17"/>
                  <a:pt x="32" y="17"/>
                </a:cubicBezTo>
                <a:cubicBezTo>
                  <a:pt x="32" y="17"/>
                  <a:pt x="33" y="17"/>
                  <a:pt x="33" y="17"/>
                </a:cubicBezTo>
                <a:cubicBezTo>
                  <a:pt x="33" y="17"/>
                  <a:pt x="33" y="17"/>
                  <a:pt x="33" y="17"/>
                </a:cubicBezTo>
                <a:cubicBezTo>
                  <a:pt x="33" y="17"/>
                  <a:pt x="34" y="16"/>
                  <a:pt x="34" y="16"/>
                </a:cubicBezTo>
                <a:cubicBezTo>
                  <a:pt x="34" y="16"/>
                  <a:pt x="34" y="16"/>
                  <a:pt x="34" y="16"/>
                </a:cubicBezTo>
                <a:cubicBezTo>
                  <a:pt x="34" y="16"/>
                  <a:pt x="34" y="16"/>
                  <a:pt x="34" y="15"/>
                </a:cubicBezTo>
                <a:cubicBezTo>
                  <a:pt x="34" y="15"/>
                  <a:pt x="34" y="15"/>
                  <a:pt x="34" y="15"/>
                </a:cubicBezTo>
                <a:cubicBezTo>
                  <a:pt x="34" y="15"/>
                  <a:pt x="34" y="15"/>
                  <a:pt x="34" y="15"/>
                </a:cubicBezTo>
                <a:cubicBezTo>
                  <a:pt x="34" y="15"/>
                  <a:pt x="34" y="15"/>
                  <a:pt x="34" y="15"/>
                </a:cubicBezTo>
                <a:cubicBezTo>
                  <a:pt x="34" y="15"/>
                  <a:pt x="34" y="15"/>
                  <a:pt x="34" y="15"/>
                </a:cubicBezTo>
                <a:cubicBezTo>
                  <a:pt x="34" y="15"/>
                  <a:pt x="34" y="15"/>
                  <a:pt x="34" y="15"/>
                </a:cubicBezTo>
                <a:cubicBezTo>
                  <a:pt x="34" y="15"/>
                  <a:pt x="34" y="15"/>
                  <a:pt x="34" y="15"/>
                </a:cubicBezTo>
                <a:cubicBezTo>
                  <a:pt x="35" y="16"/>
                  <a:pt x="35" y="16"/>
                  <a:pt x="35" y="16"/>
                </a:cubicBezTo>
                <a:cubicBezTo>
                  <a:pt x="35" y="17"/>
                  <a:pt x="35" y="17"/>
                  <a:pt x="35" y="17"/>
                </a:cubicBezTo>
                <a:cubicBezTo>
                  <a:pt x="35" y="18"/>
                  <a:pt x="35" y="18"/>
                  <a:pt x="34" y="18"/>
                </a:cubicBezTo>
                <a:cubicBezTo>
                  <a:pt x="34" y="18"/>
                  <a:pt x="34" y="19"/>
                  <a:pt x="34" y="19"/>
                </a:cubicBezTo>
                <a:cubicBezTo>
                  <a:pt x="34" y="19"/>
                  <a:pt x="34" y="20"/>
                  <a:pt x="34" y="20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1"/>
                  <a:pt x="34" y="22"/>
                  <a:pt x="34" y="22"/>
                </a:cubicBezTo>
                <a:cubicBezTo>
                  <a:pt x="34" y="22"/>
                  <a:pt x="34" y="22"/>
                  <a:pt x="34" y="23"/>
                </a:cubicBezTo>
                <a:cubicBezTo>
                  <a:pt x="35" y="23"/>
                  <a:pt x="35" y="23"/>
                  <a:pt x="35" y="24"/>
                </a:cubicBezTo>
                <a:cubicBezTo>
                  <a:pt x="35" y="24"/>
                  <a:pt x="35" y="24"/>
                  <a:pt x="36" y="24"/>
                </a:cubicBezTo>
                <a:cubicBezTo>
                  <a:pt x="36" y="24"/>
                  <a:pt x="36" y="24"/>
                  <a:pt x="36" y="24"/>
                </a:cubicBezTo>
                <a:cubicBezTo>
                  <a:pt x="36" y="24"/>
                  <a:pt x="36" y="24"/>
                  <a:pt x="36" y="25"/>
                </a:cubicBezTo>
                <a:cubicBezTo>
                  <a:pt x="36" y="25"/>
                  <a:pt x="36" y="25"/>
                  <a:pt x="36" y="25"/>
                </a:cubicBezTo>
                <a:cubicBezTo>
                  <a:pt x="36" y="25"/>
                  <a:pt x="36" y="25"/>
                  <a:pt x="36" y="25"/>
                </a:cubicBezTo>
                <a:cubicBezTo>
                  <a:pt x="36" y="26"/>
                  <a:pt x="37" y="26"/>
                  <a:pt x="37" y="25"/>
                </a:cubicBezTo>
                <a:cubicBezTo>
                  <a:pt x="37" y="25"/>
                  <a:pt x="37" y="26"/>
                  <a:pt x="37" y="26"/>
                </a:cubicBezTo>
                <a:cubicBezTo>
                  <a:pt x="37" y="26"/>
                  <a:pt x="37" y="26"/>
                  <a:pt x="37" y="26"/>
                </a:cubicBezTo>
                <a:cubicBezTo>
                  <a:pt x="37" y="27"/>
                  <a:pt x="37" y="27"/>
                  <a:pt x="37" y="27"/>
                </a:cubicBezTo>
                <a:cubicBezTo>
                  <a:pt x="37" y="27"/>
                  <a:pt x="37" y="28"/>
                  <a:pt x="37" y="28"/>
                </a:cubicBezTo>
                <a:cubicBezTo>
                  <a:pt x="36" y="28"/>
                  <a:pt x="37" y="28"/>
                  <a:pt x="36" y="28"/>
                </a:cubicBezTo>
                <a:cubicBezTo>
                  <a:pt x="36" y="28"/>
                  <a:pt x="36" y="28"/>
                  <a:pt x="36" y="28"/>
                </a:cubicBezTo>
                <a:cubicBezTo>
                  <a:pt x="36" y="29"/>
                  <a:pt x="36" y="29"/>
                  <a:pt x="36" y="29"/>
                </a:cubicBezTo>
                <a:cubicBezTo>
                  <a:pt x="36" y="30"/>
                  <a:pt x="36" y="30"/>
                  <a:pt x="36" y="30"/>
                </a:cubicBezTo>
                <a:cubicBezTo>
                  <a:pt x="36" y="30"/>
                  <a:pt x="35" y="30"/>
                  <a:pt x="35" y="30"/>
                </a:cubicBezTo>
                <a:cubicBezTo>
                  <a:pt x="35" y="30"/>
                  <a:pt x="35" y="30"/>
                  <a:pt x="35" y="30"/>
                </a:cubicBezTo>
                <a:cubicBezTo>
                  <a:pt x="35" y="30"/>
                  <a:pt x="35" y="30"/>
                  <a:pt x="35" y="30"/>
                </a:cubicBezTo>
                <a:cubicBezTo>
                  <a:pt x="35" y="30"/>
                  <a:pt x="35" y="30"/>
                  <a:pt x="35" y="30"/>
                </a:cubicBezTo>
                <a:cubicBezTo>
                  <a:pt x="35" y="30"/>
                  <a:pt x="35" y="31"/>
                  <a:pt x="35" y="31"/>
                </a:cubicBezTo>
                <a:cubicBezTo>
                  <a:pt x="35" y="31"/>
                  <a:pt x="35" y="31"/>
                  <a:pt x="35" y="31"/>
                </a:cubicBezTo>
                <a:cubicBezTo>
                  <a:pt x="35" y="31"/>
                  <a:pt x="35" y="32"/>
                  <a:pt x="35" y="32"/>
                </a:cubicBezTo>
                <a:cubicBezTo>
                  <a:pt x="35" y="32"/>
                  <a:pt x="35" y="32"/>
                  <a:pt x="35" y="32"/>
                </a:cubicBezTo>
                <a:cubicBezTo>
                  <a:pt x="35" y="32"/>
                  <a:pt x="35" y="32"/>
                  <a:pt x="35" y="32"/>
                </a:cubicBezTo>
                <a:cubicBezTo>
                  <a:pt x="34" y="33"/>
                  <a:pt x="34" y="33"/>
                  <a:pt x="34" y="34"/>
                </a:cubicBezTo>
                <a:cubicBezTo>
                  <a:pt x="34" y="34"/>
                  <a:pt x="34" y="34"/>
                  <a:pt x="34" y="34"/>
                </a:cubicBezTo>
                <a:cubicBezTo>
                  <a:pt x="34" y="34"/>
                  <a:pt x="34" y="33"/>
                  <a:pt x="34" y="33"/>
                </a:cubicBezTo>
                <a:cubicBezTo>
                  <a:pt x="34" y="33"/>
                  <a:pt x="34" y="33"/>
                  <a:pt x="34" y="33"/>
                </a:cubicBezTo>
                <a:cubicBezTo>
                  <a:pt x="34" y="33"/>
                  <a:pt x="34" y="33"/>
                  <a:pt x="34" y="32"/>
                </a:cubicBezTo>
                <a:cubicBezTo>
                  <a:pt x="35" y="32"/>
                  <a:pt x="35" y="32"/>
                  <a:pt x="34" y="32"/>
                </a:cubicBezTo>
                <a:cubicBezTo>
                  <a:pt x="34" y="32"/>
                  <a:pt x="34" y="32"/>
                  <a:pt x="34" y="32"/>
                </a:cubicBezTo>
                <a:cubicBezTo>
                  <a:pt x="34" y="33"/>
                  <a:pt x="34" y="33"/>
                  <a:pt x="34" y="33"/>
                </a:cubicBezTo>
                <a:cubicBezTo>
                  <a:pt x="34" y="33"/>
                  <a:pt x="34" y="33"/>
                  <a:pt x="33" y="33"/>
                </a:cubicBezTo>
                <a:cubicBezTo>
                  <a:pt x="33" y="33"/>
                  <a:pt x="33" y="33"/>
                  <a:pt x="32" y="33"/>
                </a:cubicBezTo>
                <a:cubicBezTo>
                  <a:pt x="32" y="34"/>
                  <a:pt x="32" y="34"/>
                  <a:pt x="32" y="34"/>
                </a:cubicBezTo>
                <a:cubicBezTo>
                  <a:pt x="32" y="34"/>
                  <a:pt x="32" y="34"/>
                  <a:pt x="31" y="34"/>
                </a:cubicBezTo>
                <a:cubicBezTo>
                  <a:pt x="31" y="34"/>
                  <a:pt x="31" y="34"/>
                  <a:pt x="31" y="34"/>
                </a:cubicBezTo>
                <a:cubicBezTo>
                  <a:pt x="31" y="34"/>
                  <a:pt x="31" y="35"/>
                  <a:pt x="31" y="35"/>
                </a:cubicBezTo>
                <a:cubicBezTo>
                  <a:pt x="30" y="35"/>
                  <a:pt x="31" y="35"/>
                  <a:pt x="31" y="36"/>
                </a:cubicBezTo>
                <a:cubicBezTo>
                  <a:pt x="31" y="36"/>
                  <a:pt x="31" y="36"/>
                  <a:pt x="31" y="36"/>
                </a:cubicBezTo>
                <a:cubicBezTo>
                  <a:pt x="31" y="36"/>
                  <a:pt x="32" y="36"/>
                  <a:pt x="31" y="36"/>
                </a:cubicBezTo>
                <a:cubicBezTo>
                  <a:pt x="31" y="37"/>
                  <a:pt x="31" y="37"/>
                  <a:pt x="31" y="37"/>
                </a:cubicBezTo>
                <a:cubicBezTo>
                  <a:pt x="31" y="38"/>
                  <a:pt x="30" y="38"/>
                  <a:pt x="30" y="38"/>
                </a:cubicBezTo>
                <a:cubicBezTo>
                  <a:pt x="30" y="38"/>
                  <a:pt x="30" y="38"/>
                  <a:pt x="30" y="38"/>
                </a:cubicBezTo>
                <a:cubicBezTo>
                  <a:pt x="30" y="38"/>
                  <a:pt x="30" y="38"/>
                  <a:pt x="30" y="39"/>
                </a:cubicBezTo>
                <a:cubicBezTo>
                  <a:pt x="30" y="39"/>
                  <a:pt x="30" y="39"/>
                  <a:pt x="30" y="39"/>
                </a:cubicBezTo>
                <a:cubicBezTo>
                  <a:pt x="30" y="39"/>
                  <a:pt x="30" y="39"/>
                  <a:pt x="30" y="39"/>
                </a:cubicBezTo>
                <a:cubicBezTo>
                  <a:pt x="30" y="39"/>
                  <a:pt x="30" y="40"/>
                  <a:pt x="30" y="40"/>
                </a:cubicBezTo>
                <a:cubicBezTo>
                  <a:pt x="30" y="40"/>
                  <a:pt x="30" y="40"/>
                  <a:pt x="30" y="40"/>
                </a:cubicBezTo>
                <a:cubicBezTo>
                  <a:pt x="30" y="40"/>
                  <a:pt x="30" y="40"/>
                  <a:pt x="30" y="40"/>
                </a:cubicBezTo>
                <a:cubicBezTo>
                  <a:pt x="31" y="41"/>
                  <a:pt x="31" y="41"/>
                  <a:pt x="31" y="41"/>
                </a:cubicBezTo>
                <a:cubicBezTo>
                  <a:pt x="31" y="41"/>
                  <a:pt x="31" y="41"/>
                  <a:pt x="31" y="41"/>
                </a:cubicBezTo>
                <a:cubicBezTo>
                  <a:pt x="31" y="42"/>
                  <a:pt x="31" y="42"/>
                  <a:pt x="31" y="42"/>
                </a:cubicBezTo>
                <a:cubicBezTo>
                  <a:pt x="31" y="42"/>
                  <a:pt x="31" y="43"/>
                  <a:pt x="31" y="43"/>
                </a:cubicBezTo>
                <a:cubicBezTo>
                  <a:pt x="32" y="43"/>
                  <a:pt x="32" y="43"/>
                  <a:pt x="32" y="43"/>
                </a:cubicBezTo>
                <a:cubicBezTo>
                  <a:pt x="32" y="43"/>
                  <a:pt x="32" y="44"/>
                  <a:pt x="32" y="44"/>
                </a:cubicBezTo>
                <a:cubicBezTo>
                  <a:pt x="32" y="44"/>
                  <a:pt x="32" y="44"/>
                  <a:pt x="32" y="44"/>
                </a:cubicBezTo>
                <a:cubicBezTo>
                  <a:pt x="32" y="44"/>
                  <a:pt x="32" y="44"/>
                  <a:pt x="32" y="44"/>
                </a:cubicBezTo>
                <a:cubicBezTo>
                  <a:pt x="32" y="44"/>
                  <a:pt x="32" y="45"/>
                  <a:pt x="32" y="45"/>
                </a:cubicBezTo>
                <a:cubicBezTo>
                  <a:pt x="32" y="45"/>
                  <a:pt x="32" y="45"/>
                  <a:pt x="32" y="45"/>
                </a:cubicBezTo>
                <a:cubicBezTo>
                  <a:pt x="32" y="46"/>
                  <a:pt x="32" y="46"/>
                  <a:pt x="33" y="47"/>
                </a:cubicBezTo>
                <a:cubicBezTo>
                  <a:pt x="33" y="47"/>
                  <a:pt x="33" y="47"/>
                  <a:pt x="33" y="47"/>
                </a:cubicBezTo>
                <a:cubicBezTo>
                  <a:pt x="33" y="47"/>
                  <a:pt x="33" y="47"/>
                  <a:pt x="33" y="47"/>
                </a:cubicBezTo>
                <a:cubicBezTo>
                  <a:pt x="33" y="48"/>
                  <a:pt x="33" y="48"/>
                  <a:pt x="33" y="48"/>
                </a:cubicBezTo>
                <a:cubicBezTo>
                  <a:pt x="33" y="48"/>
                  <a:pt x="34" y="49"/>
                  <a:pt x="34" y="49"/>
                </a:cubicBezTo>
                <a:cubicBezTo>
                  <a:pt x="35" y="49"/>
                  <a:pt x="35" y="49"/>
                  <a:pt x="36" y="49"/>
                </a:cubicBezTo>
                <a:cubicBezTo>
                  <a:pt x="36" y="49"/>
                  <a:pt x="36" y="49"/>
                  <a:pt x="36" y="49"/>
                </a:cubicBezTo>
                <a:cubicBezTo>
                  <a:pt x="36" y="49"/>
                  <a:pt x="36" y="49"/>
                  <a:pt x="36" y="49"/>
                </a:cubicBezTo>
                <a:cubicBezTo>
                  <a:pt x="36" y="49"/>
                  <a:pt x="36" y="49"/>
                  <a:pt x="36" y="49"/>
                </a:cubicBezTo>
                <a:cubicBezTo>
                  <a:pt x="36" y="49"/>
                  <a:pt x="36" y="49"/>
                  <a:pt x="37" y="49"/>
                </a:cubicBezTo>
                <a:cubicBezTo>
                  <a:pt x="37" y="49"/>
                  <a:pt x="37" y="49"/>
                  <a:pt x="37" y="49"/>
                </a:cubicBezTo>
                <a:cubicBezTo>
                  <a:pt x="37" y="49"/>
                  <a:pt x="37" y="48"/>
                  <a:pt x="36" y="48"/>
                </a:cubicBezTo>
                <a:cubicBezTo>
                  <a:pt x="36" y="48"/>
                  <a:pt x="36" y="48"/>
                  <a:pt x="36" y="48"/>
                </a:cubicBezTo>
                <a:cubicBezTo>
                  <a:pt x="36" y="48"/>
                  <a:pt x="36" y="48"/>
                  <a:pt x="36" y="47"/>
                </a:cubicBezTo>
                <a:cubicBezTo>
                  <a:pt x="36" y="47"/>
                  <a:pt x="36" y="47"/>
                  <a:pt x="36" y="47"/>
                </a:cubicBezTo>
                <a:cubicBezTo>
                  <a:pt x="36" y="47"/>
                  <a:pt x="36" y="47"/>
                  <a:pt x="36" y="47"/>
                </a:cubicBezTo>
                <a:cubicBezTo>
                  <a:pt x="37" y="47"/>
                  <a:pt x="36" y="47"/>
                  <a:pt x="36" y="47"/>
                </a:cubicBezTo>
                <a:cubicBezTo>
                  <a:pt x="37" y="47"/>
                  <a:pt x="36" y="48"/>
                  <a:pt x="37" y="48"/>
                </a:cubicBezTo>
                <a:cubicBezTo>
                  <a:pt x="37" y="48"/>
                  <a:pt x="37" y="48"/>
                  <a:pt x="37" y="48"/>
                </a:cubicBezTo>
                <a:cubicBezTo>
                  <a:pt x="37" y="48"/>
                  <a:pt x="37" y="48"/>
                  <a:pt x="37" y="48"/>
                </a:cubicBezTo>
                <a:cubicBezTo>
                  <a:pt x="37" y="47"/>
                  <a:pt x="37" y="47"/>
                  <a:pt x="37" y="47"/>
                </a:cubicBezTo>
                <a:cubicBezTo>
                  <a:pt x="37" y="47"/>
                  <a:pt x="37" y="47"/>
                  <a:pt x="37" y="46"/>
                </a:cubicBezTo>
                <a:cubicBezTo>
                  <a:pt x="38" y="46"/>
                  <a:pt x="38" y="46"/>
                  <a:pt x="39" y="46"/>
                </a:cubicBezTo>
                <a:cubicBezTo>
                  <a:pt x="39" y="46"/>
                  <a:pt x="39" y="46"/>
                  <a:pt x="39" y="46"/>
                </a:cubicBezTo>
                <a:cubicBezTo>
                  <a:pt x="39" y="46"/>
                  <a:pt x="39" y="46"/>
                  <a:pt x="39" y="46"/>
                </a:cubicBezTo>
                <a:cubicBezTo>
                  <a:pt x="39" y="46"/>
                  <a:pt x="39" y="46"/>
                  <a:pt x="39" y="46"/>
                </a:cubicBezTo>
                <a:cubicBezTo>
                  <a:pt x="39" y="46"/>
                  <a:pt x="39" y="46"/>
                  <a:pt x="39" y="46"/>
                </a:cubicBezTo>
                <a:cubicBezTo>
                  <a:pt x="40" y="46"/>
                  <a:pt x="40" y="46"/>
                  <a:pt x="40" y="46"/>
                </a:cubicBezTo>
                <a:cubicBezTo>
                  <a:pt x="40" y="47"/>
                  <a:pt x="41" y="46"/>
                  <a:pt x="41" y="47"/>
                </a:cubicBezTo>
                <a:cubicBezTo>
                  <a:pt x="41" y="47"/>
                  <a:pt x="41" y="47"/>
                  <a:pt x="42" y="47"/>
                </a:cubicBezTo>
                <a:cubicBezTo>
                  <a:pt x="42" y="48"/>
                  <a:pt x="42" y="48"/>
                  <a:pt x="42" y="48"/>
                </a:cubicBezTo>
                <a:cubicBezTo>
                  <a:pt x="42" y="48"/>
                  <a:pt x="42" y="48"/>
                  <a:pt x="42" y="48"/>
                </a:cubicBezTo>
                <a:cubicBezTo>
                  <a:pt x="43" y="49"/>
                  <a:pt x="43" y="49"/>
                  <a:pt x="43" y="49"/>
                </a:cubicBezTo>
                <a:cubicBezTo>
                  <a:pt x="43" y="49"/>
                  <a:pt x="43" y="49"/>
                  <a:pt x="42" y="49"/>
                </a:cubicBezTo>
                <a:cubicBezTo>
                  <a:pt x="42" y="49"/>
                  <a:pt x="42" y="50"/>
                  <a:pt x="42" y="50"/>
                </a:cubicBezTo>
                <a:cubicBezTo>
                  <a:pt x="42" y="50"/>
                  <a:pt x="42" y="50"/>
                  <a:pt x="43" y="50"/>
                </a:cubicBezTo>
                <a:cubicBezTo>
                  <a:pt x="43" y="50"/>
                  <a:pt x="43" y="50"/>
                  <a:pt x="43" y="50"/>
                </a:cubicBezTo>
                <a:cubicBezTo>
                  <a:pt x="43" y="50"/>
                  <a:pt x="43" y="50"/>
                  <a:pt x="44" y="50"/>
                </a:cubicBezTo>
                <a:cubicBezTo>
                  <a:pt x="44" y="50"/>
                  <a:pt x="44" y="50"/>
                  <a:pt x="44" y="50"/>
                </a:cubicBezTo>
                <a:cubicBezTo>
                  <a:pt x="44" y="50"/>
                  <a:pt x="44" y="50"/>
                  <a:pt x="44" y="50"/>
                </a:cubicBezTo>
                <a:cubicBezTo>
                  <a:pt x="44" y="50"/>
                  <a:pt x="44" y="50"/>
                  <a:pt x="44" y="49"/>
                </a:cubicBezTo>
                <a:cubicBezTo>
                  <a:pt x="44" y="49"/>
                  <a:pt x="44" y="49"/>
                  <a:pt x="44" y="49"/>
                </a:cubicBezTo>
                <a:cubicBezTo>
                  <a:pt x="44" y="49"/>
                  <a:pt x="44" y="49"/>
                  <a:pt x="44" y="49"/>
                </a:cubicBezTo>
                <a:cubicBezTo>
                  <a:pt x="44" y="49"/>
                  <a:pt x="44" y="49"/>
                  <a:pt x="44" y="48"/>
                </a:cubicBezTo>
                <a:cubicBezTo>
                  <a:pt x="43" y="48"/>
                  <a:pt x="43" y="48"/>
                  <a:pt x="43" y="48"/>
                </a:cubicBezTo>
                <a:cubicBezTo>
                  <a:pt x="43" y="48"/>
                  <a:pt x="44" y="48"/>
                  <a:pt x="44" y="48"/>
                </a:cubicBezTo>
                <a:cubicBezTo>
                  <a:pt x="44" y="48"/>
                  <a:pt x="44" y="48"/>
                  <a:pt x="44" y="48"/>
                </a:cubicBezTo>
                <a:cubicBezTo>
                  <a:pt x="44" y="48"/>
                  <a:pt x="44" y="48"/>
                  <a:pt x="45" y="48"/>
                </a:cubicBezTo>
                <a:cubicBezTo>
                  <a:pt x="45" y="48"/>
                  <a:pt x="45" y="48"/>
                  <a:pt x="45" y="48"/>
                </a:cubicBezTo>
                <a:cubicBezTo>
                  <a:pt x="45" y="48"/>
                  <a:pt x="45" y="48"/>
                  <a:pt x="45" y="49"/>
                </a:cubicBezTo>
                <a:cubicBezTo>
                  <a:pt x="45" y="49"/>
                  <a:pt x="45" y="49"/>
                  <a:pt x="45" y="49"/>
                </a:cubicBezTo>
                <a:cubicBezTo>
                  <a:pt x="45" y="48"/>
                  <a:pt x="46" y="49"/>
                  <a:pt x="46" y="49"/>
                </a:cubicBezTo>
                <a:cubicBezTo>
                  <a:pt x="46" y="49"/>
                  <a:pt x="47" y="49"/>
                  <a:pt x="47" y="49"/>
                </a:cubicBezTo>
                <a:cubicBezTo>
                  <a:pt x="47" y="49"/>
                  <a:pt x="47" y="49"/>
                  <a:pt x="47" y="49"/>
                </a:cubicBezTo>
                <a:cubicBezTo>
                  <a:pt x="47" y="49"/>
                  <a:pt x="47" y="49"/>
                  <a:pt x="48" y="49"/>
                </a:cubicBezTo>
                <a:cubicBezTo>
                  <a:pt x="48" y="49"/>
                  <a:pt x="48" y="49"/>
                  <a:pt x="48" y="49"/>
                </a:cubicBezTo>
                <a:cubicBezTo>
                  <a:pt x="48" y="49"/>
                  <a:pt x="49" y="50"/>
                  <a:pt x="49" y="50"/>
                </a:cubicBezTo>
                <a:cubicBezTo>
                  <a:pt x="49" y="50"/>
                  <a:pt x="49" y="50"/>
                  <a:pt x="49" y="50"/>
                </a:cubicBezTo>
                <a:cubicBezTo>
                  <a:pt x="49" y="50"/>
                  <a:pt x="49" y="50"/>
                  <a:pt x="49" y="50"/>
                </a:cubicBezTo>
                <a:cubicBezTo>
                  <a:pt x="49" y="50"/>
                  <a:pt x="48" y="50"/>
                  <a:pt x="48" y="50"/>
                </a:cubicBezTo>
                <a:cubicBezTo>
                  <a:pt x="48" y="50"/>
                  <a:pt x="48" y="50"/>
                  <a:pt x="48" y="50"/>
                </a:cubicBezTo>
                <a:cubicBezTo>
                  <a:pt x="48" y="50"/>
                  <a:pt x="48" y="50"/>
                  <a:pt x="47" y="50"/>
                </a:cubicBezTo>
                <a:cubicBezTo>
                  <a:pt x="47" y="50"/>
                  <a:pt x="47" y="50"/>
                  <a:pt x="46" y="50"/>
                </a:cubicBezTo>
                <a:cubicBezTo>
                  <a:pt x="46" y="51"/>
                  <a:pt x="46" y="51"/>
                  <a:pt x="46" y="51"/>
                </a:cubicBezTo>
                <a:cubicBezTo>
                  <a:pt x="46" y="51"/>
                  <a:pt x="46" y="51"/>
                  <a:pt x="46" y="52"/>
                </a:cubicBezTo>
                <a:cubicBezTo>
                  <a:pt x="46" y="52"/>
                  <a:pt x="46" y="52"/>
                  <a:pt x="47" y="52"/>
                </a:cubicBezTo>
                <a:cubicBezTo>
                  <a:pt x="47" y="52"/>
                  <a:pt x="47" y="52"/>
                  <a:pt x="47" y="52"/>
                </a:cubicBezTo>
                <a:cubicBezTo>
                  <a:pt x="47" y="52"/>
                  <a:pt x="47" y="53"/>
                  <a:pt x="48" y="53"/>
                </a:cubicBezTo>
                <a:cubicBezTo>
                  <a:pt x="48" y="53"/>
                  <a:pt x="48" y="53"/>
                  <a:pt x="48" y="53"/>
                </a:cubicBezTo>
                <a:cubicBezTo>
                  <a:pt x="48" y="54"/>
                  <a:pt x="48" y="54"/>
                  <a:pt x="48" y="54"/>
                </a:cubicBezTo>
                <a:cubicBezTo>
                  <a:pt x="48" y="54"/>
                  <a:pt x="48" y="53"/>
                  <a:pt x="48" y="53"/>
                </a:cubicBezTo>
                <a:cubicBezTo>
                  <a:pt x="48" y="53"/>
                  <a:pt x="48" y="53"/>
                  <a:pt x="48" y="53"/>
                </a:cubicBezTo>
                <a:cubicBezTo>
                  <a:pt x="48" y="53"/>
                  <a:pt x="48" y="53"/>
                  <a:pt x="48" y="53"/>
                </a:cubicBezTo>
                <a:cubicBezTo>
                  <a:pt x="48" y="53"/>
                  <a:pt x="49" y="53"/>
                  <a:pt x="49" y="53"/>
                </a:cubicBezTo>
                <a:cubicBezTo>
                  <a:pt x="49" y="53"/>
                  <a:pt x="49" y="53"/>
                  <a:pt x="49" y="54"/>
                </a:cubicBezTo>
                <a:cubicBezTo>
                  <a:pt x="49" y="54"/>
                  <a:pt x="48" y="54"/>
                  <a:pt x="48" y="54"/>
                </a:cubicBezTo>
                <a:cubicBezTo>
                  <a:pt x="48" y="54"/>
                  <a:pt x="48" y="54"/>
                  <a:pt x="48" y="54"/>
                </a:cubicBezTo>
                <a:cubicBezTo>
                  <a:pt x="48" y="54"/>
                  <a:pt x="48" y="54"/>
                  <a:pt x="48" y="54"/>
                </a:cubicBezTo>
                <a:cubicBezTo>
                  <a:pt x="48" y="55"/>
                  <a:pt x="48" y="55"/>
                  <a:pt x="48" y="55"/>
                </a:cubicBezTo>
                <a:cubicBezTo>
                  <a:pt x="48" y="55"/>
                  <a:pt x="48" y="55"/>
                  <a:pt x="48" y="55"/>
                </a:cubicBezTo>
                <a:cubicBezTo>
                  <a:pt x="48" y="55"/>
                  <a:pt x="48" y="55"/>
                  <a:pt x="48" y="55"/>
                </a:cubicBezTo>
                <a:cubicBezTo>
                  <a:pt x="48" y="55"/>
                  <a:pt x="48" y="55"/>
                  <a:pt x="48" y="55"/>
                </a:cubicBezTo>
                <a:cubicBezTo>
                  <a:pt x="48" y="54"/>
                  <a:pt x="49" y="54"/>
                  <a:pt x="49" y="54"/>
                </a:cubicBezTo>
                <a:cubicBezTo>
                  <a:pt x="49" y="55"/>
                  <a:pt x="49" y="55"/>
                  <a:pt x="49" y="55"/>
                </a:cubicBezTo>
                <a:cubicBezTo>
                  <a:pt x="50" y="55"/>
                  <a:pt x="50" y="55"/>
                  <a:pt x="50" y="55"/>
                </a:cubicBezTo>
                <a:cubicBezTo>
                  <a:pt x="50" y="55"/>
                  <a:pt x="50" y="55"/>
                  <a:pt x="50" y="55"/>
                </a:cubicBezTo>
                <a:cubicBezTo>
                  <a:pt x="50" y="55"/>
                  <a:pt x="50" y="55"/>
                  <a:pt x="51" y="55"/>
                </a:cubicBezTo>
                <a:cubicBezTo>
                  <a:pt x="51" y="55"/>
                  <a:pt x="51" y="55"/>
                  <a:pt x="51" y="55"/>
                </a:cubicBezTo>
                <a:cubicBezTo>
                  <a:pt x="51" y="55"/>
                  <a:pt x="51" y="55"/>
                  <a:pt x="51" y="55"/>
                </a:cubicBezTo>
                <a:close/>
                <a:moveTo>
                  <a:pt x="27" y="40"/>
                </a:moveTo>
                <a:cubicBezTo>
                  <a:pt x="27" y="40"/>
                  <a:pt x="27" y="40"/>
                  <a:pt x="27" y="40"/>
                </a:cubicBezTo>
                <a:cubicBezTo>
                  <a:pt x="27" y="40"/>
                  <a:pt x="27" y="40"/>
                  <a:pt x="27" y="40"/>
                </a:cubicBezTo>
                <a:cubicBezTo>
                  <a:pt x="27" y="40"/>
                  <a:pt x="27" y="40"/>
                  <a:pt x="27" y="40"/>
                </a:cubicBezTo>
                <a:close/>
                <a:moveTo>
                  <a:pt x="40" y="49"/>
                </a:moveTo>
                <a:cubicBezTo>
                  <a:pt x="40" y="49"/>
                  <a:pt x="40" y="48"/>
                  <a:pt x="40" y="48"/>
                </a:cubicBezTo>
                <a:cubicBezTo>
                  <a:pt x="40" y="48"/>
                  <a:pt x="40" y="49"/>
                  <a:pt x="40" y="49"/>
                </a:cubicBezTo>
                <a:close/>
                <a:moveTo>
                  <a:pt x="39" y="52"/>
                </a:moveTo>
                <a:cubicBezTo>
                  <a:pt x="39" y="52"/>
                  <a:pt x="39" y="52"/>
                  <a:pt x="39" y="52"/>
                </a:cubicBezTo>
                <a:cubicBezTo>
                  <a:pt x="39" y="52"/>
                  <a:pt x="39" y="52"/>
                  <a:pt x="39" y="52"/>
                </a:cubicBezTo>
                <a:cubicBezTo>
                  <a:pt x="39" y="52"/>
                  <a:pt x="39" y="52"/>
                  <a:pt x="39" y="52"/>
                </a:cubicBezTo>
                <a:close/>
                <a:moveTo>
                  <a:pt x="36" y="43"/>
                </a:moveTo>
                <a:cubicBezTo>
                  <a:pt x="36" y="43"/>
                  <a:pt x="36" y="43"/>
                  <a:pt x="36" y="43"/>
                </a:cubicBezTo>
                <a:cubicBezTo>
                  <a:pt x="36" y="43"/>
                  <a:pt x="36" y="42"/>
                  <a:pt x="35" y="43"/>
                </a:cubicBezTo>
                <a:cubicBezTo>
                  <a:pt x="35" y="43"/>
                  <a:pt x="35" y="42"/>
                  <a:pt x="35" y="43"/>
                </a:cubicBezTo>
                <a:cubicBezTo>
                  <a:pt x="35" y="43"/>
                  <a:pt x="35" y="43"/>
                  <a:pt x="35" y="43"/>
                </a:cubicBezTo>
                <a:cubicBezTo>
                  <a:pt x="35" y="43"/>
                  <a:pt x="36" y="43"/>
                  <a:pt x="36" y="43"/>
                </a:cubicBezTo>
                <a:cubicBezTo>
                  <a:pt x="36" y="43"/>
                  <a:pt x="36" y="43"/>
                  <a:pt x="36" y="43"/>
                </a:cubicBezTo>
                <a:close/>
                <a:moveTo>
                  <a:pt x="34" y="42"/>
                </a:moveTo>
                <a:cubicBezTo>
                  <a:pt x="34" y="43"/>
                  <a:pt x="34" y="43"/>
                  <a:pt x="35" y="43"/>
                </a:cubicBezTo>
                <a:cubicBezTo>
                  <a:pt x="35" y="43"/>
                  <a:pt x="35" y="42"/>
                  <a:pt x="35" y="42"/>
                </a:cubicBezTo>
                <a:cubicBezTo>
                  <a:pt x="35" y="42"/>
                  <a:pt x="35" y="42"/>
                  <a:pt x="35" y="42"/>
                </a:cubicBezTo>
                <a:cubicBezTo>
                  <a:pt x="34" y="42"/>
                  <a:pt x="34" y="42"/>
                  <a:pt x="34" y="42"/>
                </a:cubicBezTo>
                <a:close/>
                <a:moveTo>
                  <a:pt x="35" y="48"/>
                </a:moveTo>
                <a:cubicBezTo>
                  <a:pt x="35" y="48"/>
                  <a:pt x="35" y="48"/>
                  <a:pt x="35" y="48"/>
                </a:cubicBezTo>
                <a:cubicBezTo>
                  <a:pt x="35" y="48"/>
                  <a:pt x="35" y="48"/>
                  <a:pt x="35" y="49"/>
                </a:cubicBezTo>
                <a:cubicBezTo>
                  <a:pt x="35" y="49"/>
                  <a:pt x="36" y="49"/>
                  <a:pt x="36" y="49"/>
                </a:cubicBezTo>
                <a:cubicBezTo>
                  <a:pt x="36" y="48"/>
                  <a:pt x="36" y="48"/>
                  <a:pt x="36" y="48"/>
                </a:cubicBezTo>
                <a:cubicBezTo>
                  <a:pt x="35" y="48"/>
                  <a:pt x="35" y="48"/>
                  <a:pt x="34" y="47"/>
                </a:cubicBezTo>
                <a:cubicBezTo>
                  <a:pt x="34" y="47"/>
                  <a:pt x="34" y="47"/>
                  <a:pt x="34" y="47"/>
                </a:cubicBezTo>
                <a:cubicBezTo>
                  <a:pt x="34" y="47"/>
                  <a:pt x="34" y="47"/>
                  <a:pt x="34" y="47"/>
                </a:cubicBezTo>
                <a:cubicBezTo>
                  <a:pt x="34" y="47"/>
                  <a:pt x="34" y="47"/>
                  <a:pt x="34" y="47"/>
                </a:cubicBezTo>
                <a:cubicBezTo>
                  <a:pt x="34" y="48"/>
                  <a:pt x="34" y="48"/>
                  <a:pt x="35" y="48"/>
                </a:cubicBezTo>
                <a:close/>
                <a:moveTo>
                  <a:pt x="37" y="43"/>
                </a:moveTo>
                <a:cubicBezTo>
                  <a:pt x="37" y="43"/>
                  <a:pt x="37" y="43"/>
                  <a:pt x="37" y="43"/>
                </a:cubicBezTo>
                <a:cubicBezTo>
                  <a:pt x="37" y="44"/>
                  <a:pt x="36" y="44"/>
                  <a:pt x="37" y="44"/>
                </a:cubicBezTo>
                <a:cubicBezTo>
                  <a:pt x="37" y="44"/>
                  <a:pt x="37" y="44"/>
                  <a:pt x="37" y="44"/>
                </a:cubicBezTo>
                <a:cubicBezTo>
                  <a:pt x="37" y="44"/>
                  <a:pt x="37" y="44"/>
                  <a:pt x="37" y="44"/>
                </a:cubicBezTo>
                <a:cubicBezTo>
                  <a:pt x="37" y="44"/>
                  <a:pt x="37" y="44"/>
                  <a:pt x="37" y="44"/>
                </a:cubicBezTo>
                <a:cubicBezTo>
                  <a:pt x="37" y="43"/>
                  <a:pt x="37" y="43"/>
                  <a:pt x="37" y="43"/>
                </a:cubicBezTo>
                <a:close/>
                <a:moveTo>
                  <a:pt x="33" y="47"/>
                </a:moveTo>
                <a:cubicBezTo>
                  <a:pt x="33" y="47"/>
                  <a:pt x="33" y="47"/>
                  <a:pt x="33" y="47"/>
                </a:cubicBezTo>
                <a:cubicBezTo>
                  <a:pt x="33" y="47"/>
                  <a:pt x="33" y="47"/>
                  <a:pt x="33" y="47"/>
                </a:cubicBezTo>
                <a:cubicBezTo>
                  <a:pt x="33" y="47"/>
                  <a:pt x="33" y="47"/>
                  <a:pt x="33" y="47"/>
                </a:cubicBezTo>
                <a:cubicBezTo>
                  <a:pt x="33" y="47"/>
                  <a:pt x="33" y="47"/>
                  <a:pt x="33" y="47"/>
                </a:cubicBezTo>
                <a:close/>
                <a:moveTo>
                  <a:pt x="33" y="42"/>
                </a:moveTo>
                <a:cubicBezTo>
                  <a:pt x="33" y="43"/>
                  <a:pt x="33" y="43"/>
                  <a:pt x="34" y="43"/>
                </a:cubicBezTo>
                <a:cubicBezTo>
                  <a:pt x="34" y="43"/>
                  <a:pt x="34" y="43"/>
                  <a:pt x="34" y="43"/>
                </a:cubicBezTo>
                <a:cubicBezTo>
                  <a:pt x="34" y="44"/>
                  <a:pt x="34" y="44"/>
                  <a:pt x="34" y="44"/>
                </a:cubicBezTo>
                <a:cubicBezTo>
                  <a:pt x="34" y="44"/>
                  <a:pt x="34" y="44"/>
                  <a:pt x="34" y="44"/>
                </a:cubicBezTo>
                <a:cubicBezTo>
                  <a:pt x="35" y="43"/>
                  <a:pt x="35" y="43"/>
                  <a:pt x="34" y="43"/>
                </a:cubicBezTo>
                <a:cubicBezTo>
                  <a:pt x="34" y="42"/>
                  <a:pt x="34" y="42"/>
                  <a:pt x="34" y="42"/>
                </a:cubicBezTo>
                <a:cubicBezTo>
                  <a:pt x="34" y="42"/>
                  <a:pt x="34" y="42"/>
                  <a:pt x="34" y="42"/>
                </a:cubicBezTo>
                <a:cubicBezTo>
                  <a:pt x="34" y="42"/>
                  <a:pt x="34" y="41"/>
                  <a:pt x="35" y="41"/>
                </a:cubicBezTo>
                <a:cubicBezTo>
                  <a:pt x="34" y="41"/>
                  <a:pt x="34" y="41"/>
                  <a:pt x="33" y="41"/>
                </a:cubicBezTo>
                <a:cubicBezTo>
                  <a:pt x="33" y="41"/>
                  <a:pt x="33" y="41"/>
                  <a:pt x="33" y="42"/>
                </a:cubicBezTo>
                <a:cubicBezTo>
                  <a:pt x="33" y="42"/>
                  <a:pt x="33" y="42"/>
                  <a:pt x="33" y="42"/>
                </a:cubicBezTo>
                <a:cubicBezTo>
                  <a:pt x="33" y="42"/>
                  <a:pt x="33" y="42"/>
                  <a:pt x="33" y="42"/>
                </a:cubicBezTo>
                <a:close/>
                <a:moveTo>
                  <a:pt x="19" y="32"/>
                </a:move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9" y="32"/>
                  <a:pt x="19" y="32"/>
                </a:cubicBezTo>
                <a:close/>
                <a:moveTo>
                  <a:pt x="19" y="32"/>
                </a:moveTo>
                <a:cubicBezTo>
                  <a:pt x="19" y="32"/>
                  <a:pt x="19" y="32"/>
                  <a:pt x="19" y="32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20" y="33"/>
                  <a:pt x="19" y="33"/>
                  <a:pt x="19" y="33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9" y="32"/>
                  <a:pt x="19" y="32"/>
                </a:cubicBezTo>
                <a:close/>
                <a:moveTo>
                  <a:pt x="19" y="75"/>
                </a:moveTo>
                <a:cubicBezTo>
                  <a:pt x="19" y="75"/>
                  <a:pt x="19" y="75"/>
                  <a:pt x="19" y="75"/>
                </a:cubicBezTo>
                <a:cubicBezTo>
                  <a:pt x="19" y="74"/>
                  <a:pt x="19" y="75"/>
                  <a:pt x="18" y="75"/>
                </a:cubicBezTo>
                <a:cubicBezTo>
                  <a:pt x="18" y="74"/>
                  <a:pt x="18" y="74"/>
                  <a:pt x="18" y="74"/>
                </a:cubicBezTo>
                <a:cubicBezTo>
                  <a:pt x="18" y="74"/>
                  <a:pt x="18" y="74"/>
                  <a:pt x="18" y="73"/>
                </a:cubicBezTo>
                <a:cubicBezTo>
                  <a:pt x="18" y="73"/>
                  <a:pt x="18" y="74"/>
                  <a:pt x="18" y="73"/>
                </a:cubicBezTo>
                <a:cubicBezTo>
                  <a:pt x="17" y="73"/>
                  <a:pt x="18" y="73"/>
                  <a:pt x="17" y="72"/>
                </a:cubicBezTo>
                <a:cubicBezTo>
                  <a:pt x="17" y="72"/>
                  <a:pt x="17" y="72"/>
                  <a:pt x="18" y="72"/>
                </a:cubicBezTo>
                <a:cubicBezTo>
                  <a:pt x="18" y="72"/>
                  <a:pt x="18" y="72"/>
                  <a:pt x="18" y="72"/>
                </a:cubicBezTo>
                <a:cubicBezTo>
                  <a:pt x="18" y="72"/>
                  <a:pt x="18" y="72"/>
                  <a:pt x="18" y="72"/>
                </a:cubicBezTo>
                <a:cubicBezTo>
                  <a:pt x="18" y="72"/>
                  <a:pt x="18" y="72"/>
                  <a:pt x="18" y="72"/>
                </a:cubicBezTo>
                <a:cubicBezTo>
                  <a:pt x="18" y="72"/>
                  <a:pt x="18" y="72"/>
                  <a:pt x="18" y="72"/>
                </a:cubicBezTo>
                <a:cubicBezTo>
                  <a:pt x="18" y="72"/>
                  <a:pt x="18" y="71"/>
                  <a:pt x="18" y="72"/>
                </a:cubicBezTo>
                <a:cubicBezTo>
                  <a:pt x="18" y="72"/>
                  <a:pt x="18" y="71"/>
                  <a:pt x="18" y="71"/>
                </a:cubicBezTo>
                <a:cubicBezTo>
                  <a:pt x="18" y="71"/>
                  <a:pt x="18" y="71"/>
                  <a:pt x="18" y="71"/>
                </a:cubicBezTo>
                <a:cubicBezTo>
                  <a:pt x="18" y="71"/>
                  <a:pt x="18" y="70"/>
                  <a:pt x="18" y="70"/>
                </a:cubicBezTo>
                <a:cubicBezTo>
                  <a:pt x="18" y="70"/>
                  <a:pt x="17" y="70"/>
                  <a:pt x="17" y="69"/>
                </a:cubicBezTo>
                <a:cubicBezTo>
                  <a:pt x="18" y="69"/>
                  <a:pt x="17" y="69"/>
                  <a:pt x="17" y="69"/>
                </a:cubicBezTo>
                <a:cubicBezTo>
                  <a:pt x="17" y="69"/>
                  <a:pt x="17" y="69"/>
                  <a:pt x="17" y="69"/>
                </a:cubicBezTo>
                <a:cubicBezTo>
                  <a:pt x="17" y="70"/>
                  <a:pt x="17" y="70"/>
                  <a:pt x="17" y="70"/>
                </a:cubicBezTo>
                <a:cubicBezTo>
                  <a:pt x="17" y="70"/>
                  <a:pt x="17" y="70"/>
                  <a:pt x="17" y="70"/>
                </a:cubicBezTo>
                <a:cubicBezTo>
                  <a:pt x="17" y="71"/>
                  <a:pt x="17" y="71"/>
                  <a:pt x="17" y="71"/>
                </a:cubicBezTo>
                <a:cubicBezTo>
                  <a:pt x="17" y="71"/>
                  <a:pt x="17" y="71"/>
                  <a:pt x="17" y="71"/>
                </a:cubicBezTo>
                <a:cubicBezTo>
                  <a:pt x="17" y="71"/>
                  <a:pt x="17" y="72"/>
                  <a:pt x="17" y="72"/>
                </a:cubicBezTo>
                <a:cubicBezTo>
                  <a:pt x="17" y="72"/>
                  <a:pt x="17" y="72"/>
                  <a:pt x="16" y="72"/>
                </a:cubicBezTo>
                <a:cubicBezTo>
                  <a:pt x="16" y="72"/>
                  <a:pt x="16" y="72"/>
                  <a:pt x="16" y="72"/>
                </a:cubicBezTo>
                <a:cubicBezTo>
                  <a:pt x="16" y="72"/>
                  <a:pt x="16" y="72"/>
                  <a:pt x="16" y="72"/>
                </a:cubicBezTo>
                <a:cubicBezTo>
                  <a:pt x="16" y="73"/>
                  <a:pt x="16" y="73"/>
                  <a:pt x="16" y="73"/>
                </a:cubicBezTo>
                <a:cubicBezTo>
                  <a:pt x="16" y="73"/>
                  <a:pt x="16" y="73"/>
                  <a:pt x="16" y="73"/>
                </a:cubicBezTo>
                <a:cubicBezTo>
                  <a:pt x="16" y="73"/>
                  <a:pt x="17" y="73"/>
                  <a:pt x="17" y="73"/>
                </a:cubicBezTo>
                <a:cubicBezTo>
                  <a:pt x="17" y="73"/>
                  <a:pt x="17" y="73"/>
                  <a:pt x="17" y="73"/>
                </a:cubicBezTo>
                <a:cubicBezTo>
                  <a:pt x="17" y="74"/>
                  <a:pt x="17" y="74"/>
                  <a:pt x="17" y="74"/>
                </a:cubicBezTo>
                <a:cubicBezTo>
                  <a:pt x="17" y="74"/>
                  <a:pt x="17" y="74"/>
                  <a:pt x="17" y="74"/>
                </a:cubicBezTo>
                <a:cubicBezTo>
                  <a:pt x="16" y="74"/>
                  <a:pt x="16" y="73"/>
                  <a:pt x="16" y="73"/>
                </a:cubicBezTo>
                <a:cubicBezTo>
                  <a:pt x="16" y="73"/>
                  <a:pt x="16" y="73"/>
                  <a:pt x="16" y="73"/>
                </a:cubicBezTo>
                <a:cubicBezTo>
                  <a:pt x="15" y="73"/>
                  <a:pt x="16" y="73"/>
                  <a:pt x="16" y="73"/>
                </a:cubicBezTo>
                <a:cubicBezTo>
                  <a:pt x="16" y="73"/>
                  <a:pt x="16" y="73"/>
                  <a:pt x="16" y="73"/>
                </a:cubicBezTo>
                <a:cubicBezTo>
                  <a:pt x="16" y="74"/>
                  <a:pt x="16" y="74"/>
                  <a:pt x="16" y="74"/>
                </a:cubicBezTo>
                <a:cubicBezTo>
                  <a:pt x="16" y="74"/>
                  <a:pt x="17" y="74"/>
                  <a:pt x="16" y="74"/>
                </a:cubicBezTo>
                <a:cubicBezTo>
                  <a:pt x="16" y="75"/>
                  <a:pt x="16" y="75"/>
                  <a:pt x="16" y="76"/>
                </a:cubicBezTo>
                <a:cubicBezTo>
                  <a:pt x="16" y="76"/>
                  <a:pt x="15" y="76"/>
                  <a:pt x="15" y="77"/>
                </a:cubicBezTo>
                <a:cubicBezTo>
                  <a:pt x="15" y="77"/>
                  <a:pt x="15" y="77"/>
                  <a:pt x="15" y="77"/>
                </a:cubicBezTo>
                <a:cubicBezTo>
                  <a:pt x="15" y="77"/>
                  <a:pt x="15" y="77"/>
                  <a:pt x="15" y="77"/>
                </a:cubicBezTo>
                <a:cubicBezTo>
                  <a:pt x="15" y="77"/>
                  <a:pt x="15" y="76"/>
                  <a:pt x="15" y="76"/>
                </a:cubicBezTo>
                <a:cubicBezTo>
                  <a:pt x="15" y="76"/>
                  <a:pt x="15" y="76"/>
                  <a:pt x="15" y="76"/>
                </a:cubicBezTo>
                <a:cubicBezTo>
                  <a:pt x="15" y="76"/>
                  <a:pt x="15" y="76"/>
                  <a:pt x="15" y="76"/>
                </a:cubicBezTo>
                <a:cubicBezTo>
                  <a:pt x="15" y="77"/>
                  <a:pt x="15" y="77"/>
                  <a:pt x="14" y="77"/>
                </a:cubicBezTo>
                <a:cubicBezTo>
                  <a:pt x="14" y="77"/>
                  <a:pt x="14" y="77"/>
                  <a:pt x="14" y="77"/>
                </a:cubicBezTo>
                <a:cubicBezTo>
                  <a:pt x="14" y="77"/>
                  <a:pt x="14" y="77"/>
                  <a:pt x="14" y="77"/>
                </a:cubicBezTo>
                <a:cubicBezTo>
                  <a:pt x="14" y="77"/>
                  <a:pt x="14" y="77"/>
                  <a:pt x="14" y="77"/>
                </a:cubicBezTo>
                <a:cubicBezTo>
                  <a:pt x="14" y="78"/>
                  <a:pt x="14" y="78"/>
                  <a:pt x="14" y="78"/>
                </a:cubicBezTo>
                <a:cubicBezTo>
                  <a:pt x="14" y="78"/>
                  <a:pt x="14" y="78"/>
                  <a:pt x="14" y="78"/>
                </a:cubicBezTo>
                <a:cubicBezTo>
                  <a:pt x="14" y="78"/>
                  <a:pt x="14" y="78"/>
                  <a:pt x="14" y="78"/>
                </a:cubicBezTo>
                <a:cubicBezTo>
                  <a:pt x="13" y="78"/>
                  <a:pt x="13" y="78"/>
                  <a:pt x="13" y="78"/>
                </a:cubicBezTo>
                <a:cubicBezTo>
                  <a:pt x="13" y="79"/>
                  <a:pt x="13" y="79"/>
                  <a:pt x="13" y="79"/>
                </a:cubicBezTo>
                <a:cubicBezTo>
                  <a:pt x="13" y="79"/>
                  <a:pt x="13" y="79"/>
                  <a:pt x="13" y="80"/>
                </a:cubicBezTo>
                <a:cubicBezTo>
                  <a:pt x="13" y="80"/>
                  <a:pt x="13" y="79"/>
                  <a:pt x="13" y="79"/>
                </a:cubicBezTo>
                <a:cubicBezTo>
                  <a:pt x="13" y="79"/>
                  <a:pt x="13" y="79"/>
                  <a:pt x="13" y="79"/>
                </a:cubicBezTo>
                <a:cubicBezTo>
                  <a:pt x="12" y="79"/>
                  <a:pt x="12" y="79"/>
                  <a:pt x="12" y="79"/>
                </a:cubicBezTo>
                <a:cubicBezTo>
                  <a:pt x="12" y="80"/>
                  <a:pt x="12" y="80"/>
                  <a:pt x="12" y="81"/>
                </a:cubicBezTo>
                <a:cubicBezTo>
                  <a:pt x="11" y="81"/>
                  <a:pt x="11" y="81"/>
                  <a:pt x="11" y="81"/>
                </a:cubicBezTo>
                <a:cubicBezTo>
                  <a:pt x="11" y="82"/>
                  <a:pt x="10" y="82"/>
                  <a:pt x="10" y="82"/>
                </a:cubicBezTo>
                <a:cubicBezTo>
                  <a:pt x="10" y="83"/>
                  <a:pt x="10" y="83"/>
                  <a:pt x="9" y="83"/>
                </a:cubicBezTo>
                <a:cubicBezTo>
                  <a:pt x="9" y="84"/>
                  <a:pt x="9" y="84"/>
                  <a:pt x="8" y="85"/>
                </a:cubicBezTo>
                <a:cubicBezTo>
                  <a:pt x="8" y="85"/>
                  <a:pt x="8" y="85"/>
                  <a:pt x="7" y="86"/>
                </a:cubicBezTo>
                <a:cubicBezTo>
                  <a:pt x="7" y="86"/>
                  <a:pt x="7" y="86"/>
                  <a:pt x="7" y="86"/>
                </a:cubicBezTo>
                <a:cubicBezTo>
                  <a:pt x="7" y="86"/>
                  <a:pt x="7" y="86"/>
                  <a:pt x="7" y="86"/>
                </a:cubicBezTo>
                <a:cubicBezTo>
                  <a:pt x="7" y="86"/>
                  <a:pt x="6" y="86"/>
                  <a:pt x="6" y="86"/>
                </a:cubicBezTo>
                <a:cubicBezTo>
                  <a:pt x="6" y="86"/>
                  <a:pt x="6" y="86"/>
                  <a:pt x="6" y="86"/>
                </a:cubicBezTo>
                <a:cubicBezTo>
                  <a:pt x="6" y="86"/>
                  <a:pt x="6" y="87"/>
                  <a:pt x="5" y="87"/>
                </a:cubicBezTo>
                <a:cubicBezTo>
                  <a:pt x="5" y="87"/>
                  <a:pt x="5" y="87"/>
                  <a:pt x="5" y="87"/>
                </a:cubicBezTo>
                <a:cubicBezTo>
                  <a:pt x="5" y="87"/>
                  <a:pt x="5" y="88"/>
                  <a:pt x="4" y="88"/>
                </a:cubicBezTo>
                <a:cubicBezTo>
                  <a:pt x="4" y="88"/>
                  <a:pt x="4" y="88"/>
                  <a:pt x="4" y="88"/>
                </a:cubicBezTo>
                <a:cubicBezTo>
                  <a:pt x="4" y="88"/>
                  <a:pt x="4" y="89"/>
                  <a:pt x="4" y="89"/>
                </a:cubicBezTo>
                <a:cubicBezTo>
                  <a:pt x="3" y="89"/>
                  <a:pt x="3" y="89"/>
                  <a:pt x="3" y="89"/>
                </a:cubicBezTo>
                <a:cubicBezTo>
                  <a:pt x="3" y="90"/>
                  <a:pt x="3" y="89"/>
                  <a:pt x="3" y="90"/>
                </a:cubicBezTo>
                <a:cubicBezTo>
                  <a:pt x="3" y="90"/>
                  <a:pt x="3" y="90"/>
                  <a:pt x="2" y="90"/>
                </a:cubicBezTo>
                <a:cubicBezTo>
                  <a:pt x="2" y="90"/>
                  <a:pt x="2" y="91"/>
                  <a:pt x="2" y="91"/>
                </a:cubicBezTo>
                <a:cubicBezTo>
                  <a:pt x="2" y="91"/>
                  <a:pt x="2" y="92"/>
                  <a:pt x="2" y="92"/>
                </a:cubicBezTo>
                <a:cubicBezTo>
                  <a:pt x="2" y="92"/>
                  <a:pt x="2" y="93"/>
                  <a:pt x="2" y="93"/>
                </a:cubicBezTo>
                <a:cubicBezTo>
                  <a:pt x="2" y="92"/>
                  <a:pt x="2" y="92"/>
                  <a:pt x="2" y="92"/>
                </a:cubicBezTo>
                <a:cubicBezTo>
                  <a:pt x="2" y="92"/>
                  <a:pt x="3" y="92"/>
                  <a:pt x="3" y="92"/>
                </a:cubicBezTo>
                <a:cubicBezTo>
                  <a:pt x="3" y="91"/>
                  <a:pt x="3" y="91"/>
                  <a:pt x="4" y="91"/>
                </a:cubicBezTo>
                <a:cubicBezTo>
                  <a:pt x="4" y="91"/>
                  <a:pt x="4" y="91"/>
                  <a:pt x="4" y="91"/>
                </a:cubicBezTo>
                <a:cubicBezTo>
                  <a:pt x="4" y="91"/>
                  <a:pt x="4" y="91"/>
                  <a:pt x="4" y="91"/>
                </a:cubicBezTo>
                <a:cubicBezTo>
                  <a:pt x="4" y="90"/>
                  <a:pt x="4" y="90"/>
                  <a:pt x="5" y="90"/>
                </a:cubicBezTo>
                <a:cubicBezTo>
                  <a:pt x="5" y="90"/>
                  <a:pt x="5" y="90"/>
                  <a:pt x="5" y="90"/>
                </a:cubicBezTo>
                <a:cubicBezTo>
                  <a:pt x="6" y="90"/>
                  <a:pt x="6" y="89"/>
                  <a:pt x="6" y="89"/>
                </a:cubicBezTo>
                <a:cubicBezTo>
                  <a:pt x="7" y="89"/>
                  <a:pt x="8" y="88"/>
                  <a:pt x="8" y="88"/>
                </a:cubicBezTo>
                <a:cubicBezTo>
                  <a:pt x="8" y="88"/>
                  <a:pt x="8" y="88"/>
                  <a:pt x="8" y="87"/>
                </a:cubicBezTo>
                <a:cubicBezTo>
                  <a:pt x="8" y="87"/>
                  <a:pt x="8" y="87"/>
                  <a:pt x="8" y="87"/>
                </a:cubicBezTo>
                <a:cubicBezTo>
                  <a:pt x="8" y="86"/>
                  <a:pt x="9" y="86"/>
                  <a:pt x="9" y="86"/>
                </a:cubicBezTo>
                <a:cubicBezTo>
                  <a:pt x="10" y="86"/>
                  <a:pt x="10" y="85"/>
                  <a:pt x="11" y="85"/>
                </a:cubicBezTo>
                <a:cubicBezTo>
                  <a:pt x="11" y="85"/>
                  <a:pt x="11" y="84"/>
                  <a:pt x="12" y="84"/>
                </a:cubicBezTo>
                <a:cubicBezTo>
                  <a:pt x="12" y="84"/>
                  <a:pt x="12" y="83"/>
                  <a:pt x="12" y="83"/>
                </a:cubicBezTo>
                <a:cubicBezTo>
                  <a:pt x="12" y="83"/>
                  <a:pt x="12" y="83"/>
                  <a:pt x="12" y="82"/>
                </a:cubicBezTo>
                <a:cubicBezTo>
                  <a:pt x="13" y="82"/>
                  <a:pt x="12" y="82"/>
                  <a:pt x="12" y="82"/>
                </a:cubicBezTo>
                <a:cubicBezTo>
                  <a:pt x="12" y="82"/>
                  <a:pt x="12" y="82"/>
                  <a:pt x="12" y="82"/>
                </a:cubicBezTo>
                <a:cubicBezTo>
                  <a:pt x="12" y="82"/>
                  <a:pt x="12" y="82"/>
                  <a:pt x="12" y="82"/>
                </a:cubicBezTo>
                <a:cubicBezTo>
                  <a:pt x="12" y="82"/>
                  <a:pt x="12" y="82"/>
                  <a:pt x="12" y="82"/>
                </a:cubicBezTo>
                <a:cubicBezTo>
                  <a:pt x="12" y="82"/>
                  <a:pt x="12" y="81"/>
                  <a:pt x="12" y="81"/>
                </a:cubicBezTo>
                <a:cubicBezTo>
                  <a:pt x="12" y="82"/>
                  <a:pt x="12" y="82"/>
                  <a:pt x="12" y="82"/>
                </a:cubicBezTo>
                <a:cubicBezTo>
                  <a:pt x="12" y="82"/>
                  <a:pt x="12" y="82"/>
                  <a:pt x="12" y="82"/>
                </a:cubicBezTo>
                <a:cubicBezTo>
                  <a:pt x="13" y="82"/>
                  <a:pt x="13" y="82"/>
                  <a:pt x="13" y="81"/>
                </a:cubicBezTo>
                <a:cubicBezTo>
                  <a:pt x="13" y="81"/>
                  <a:pt x="13" y="81"/>
                  <a:pt x="13" y="81"/>
                </a:cubicBezTo>
                <a:cubicBezTo>
                  <a:pt x="12" y="81"/>
                  <a:pt x="12" y="81"/>
                  <a:pt x="12" y="81"/>
                </a:cubicBezTo>
                <a:cubicBezTo>
                  <a:pt x="12" y="81"/>
                  <a:pt x="12" y="81"/>
                  <a:pt x="12" y="80"/>
                </a:cubicBezTo>
                <a:cubicBezTo>
                  <a:pt x="13" y="80"/>
                  <a:pt x="13" y="80"/>
                  <a:pt x="13" y="80"/>
                </a:cubicBezTo>
                <a:cubicBezTo>
                  <a:pt x="13" y="80"/>
                  <a:pt x="13" y="80"/>
                  <a:pt x="13" y="80"/>
                </a:cubicBezTo>
                <a:cubicBezTo>
                  <a:pt x="13" y="80"/>
                  <a:pt x="13" y="80"/>
                  <a:pt x="13" y="80"/>
                </a:cubicBezTo>
                <a:cubicBezTo>
                  <a:pt x="14" y="80"/>
                  <a:pt x="15" y="80"/>
                  <a:pt x="15" y="80"/>
                </a:cubicBezTo>
                <a:cubicBezTo>
                  <a:pt x="16" y="80"/>
                  <a:pt x="16" y="79"/>
                  <a:pt x="16" y="79"/>
                </a:cubicBezTo>
                <a:cubicBezTo>
                  <a:pt x="16" y="79"/>
                  <a:pt x="16" y="78"/>
                  <a:pt x="16" y="78"/>
                </a:cubicBezTo>
                <a:cubicBezTo>
                  <a:pt x="16" y="78"/>
                  <a:pt x="16" y="78"/>
                  <a:pt x="17" y="77"/>
                </a:cubicBezTo>
                <a:cubicBezTo>
                  <a:pt x="17" y="77"/>
                  <a:pt x="17" y="77"/>
                  <a:pt x="17" y="77"/>
                </a:cubicBezTo>
                <a:cubicBezTo>
                  <a:pt x="17" y="77"/>
                  <a:pt x="18" y="77"/>
                  <a:pt x="18" y="77"/>
                </a:cubicBezTo>
                <a:cubicBezTo>
                  <a:pt x="18" y="77"/>
                  <a:pt x="18" y="77"/>
                  <a:pt x="18" y="77"/>
                </a:cubicBezTo>
                <a:cubicBezTo>
                  <a:pt x="18" y="76"/>
                  <a:pt x="19" y="76"/>
                  <a:pt x="19" y="76"/>
                </a:cubicBezTo>
                <a:cubicBezTo>
                  <a:pt x="19" y="76"/>
                  <a:pt x="20" y="76"/>
                  <a:pt x="19" y="75"/>
                </a:cubicBezTo>
                <a:close/>
                <a:moveTo>
                  <a:pt x="23" y="65"/>
                </a:moveTo>
                <a:cubicBezTo>
                  <a:pt x="23" y="65"/>
                  <a:pt x="23" y="65"/>
                  <a:pt x="22" y="65"/>
                </a:cubicBezTo>
                <a:cubicBezTo>
                  <a:pt x="22" y="65"/>
                  <a:pt x="23" y="65"/>
                  <a:pt x="23" y="66"/>
                </a:cubicBezTo>
                <a:cubicBezTo>
                  <a:pt x="23" y="65"/>
                  <a:pt x="23" y="65"/>
                  <a:pt x="23" y="65"/>
                </a:cubicBezTo>
                <a:cubicBezTo>
                  <a:pt x="23" y="65"/>
                  <a:pt x="23" y="65"/>
                  <a:pt x="23" y="65"/>
                </a:cubicBezTo>
                <a:close/>
                <a:moveTo>
                  <a:pt x="3" y="93"/>
                </a:moveTo>
                <a:cubicBezTo>
                  <a:pt x="2" y="93"/>
                  <a:pt x="2" y="93"/>
                  <a:pt x="2" y="93"/>
                </a:cubicBezTo>
                <a:cubicBezTo>
                  <a:pt x="2" y="93"/>
                  <a:pt x="2" y="93"/>
                  <a:pt x="2" y="93"/>
                </a:cubicBezTo>
                <a:cubicBezTo>
                  <a:pt x="2" y="94"/>
                  <a:pt x="2" y="94"/>
                  <a:pt x="2" y="94"/>
                </a:cubicBezTo>
                <a:cubicBezTo>
                  <a:pt x="3" y="94"/>
                  <a:pt x="3" y="94"/>
                  <a:pt x="3" y="94"/>
                </a:cubicBezTo>
                <a:cubicBezTo>
                  <a:pt x="3" y="93"/>
                  <a:pt x="3" y="93"/>
                  <a:pt x="3" y="93"/>
                </a:cubicBezTo>
                <a:cubicBezTo>
                  <a:pt x="3" y="93"/>
                  <a:pt x="3" y="93"/>
                  <a:pt x="3" y="93"/>
                </a:cubicBezTo>
                <a:close/>
                <a:moveTo>
                  <a:pt x="2" y="93"/>
                </a:moveTo>
                <a:cubicBezTo>
                  <a:pt x="2" y="93"/>
                  <a:pt x="2" y="93"/>
                  <a:pt x="2" y="93"/>
                </a:cubicBezTo>
                <a:cubicBezTo>
                  <a:pt x="2" y="93"/>
                  <a:pt x="2" y="93"/>
                  <a:pt x="2" y="93"/>
                </a:cubicBezTo>
                <a:cubicBezTo>
                  <a:pt x="2" y="93"/>
                  <a:pt x="2" y="93"/>
                  <a:pt x="2" y="93"/>
                </a:cubicBezTo>
                <a:close/>
                <a:moveTo>
                  <a:pt x="17" y="71"/>
                </a:moveTo>
                <a:cubicBezTo>
                  <a:pt x="17" y="71"/>
                  <a:pt x="17" y="71"/>
                  <a:pt x="17" y="71"/>
                </a:cubicBezTo>
                <a:cubicBezTo>
                  <a:pt x="17" y="70"/>
                  <a:pt x="16" y="70"/>
                  <a:pt x="16" y="70"/>
                </a:cubicBezTo>
                <a:cubicBezTo>
                  <a:pt x="16" y="70"/>
                  <a:pt x="16" y="70"/>
                  <a:pt x="16" y="71"/>
                </a:cubicBezTo>
                <a:cubicBezTo>
                  <a:pt x="16" y="71"/>
                  <a:pt x="16" y="71"/>
                  <a:pt x="17" y="71"/>
                </a:cubicBezTo>
                <a:close/>
                <a:moveTo>
                  <a:pt x="23" y="64"/>
                </a:moveTo>
                <a:cubicBezTo>
                  <a:pt x="23" y="64"/>
                  <a:pt x="23" y="64"/>
                  <a:pt x="23" y="64"/>
                </a:cubicBezTo>
                <a:cubicBezTo>
                  <a:pt x="23" y="63"/>
                  <a:pt x="23" y="63"/>
                  <a:pt x="23" y="63"/>
                </a:cubicBezTo>
                <a:cubicBezTo>
                  <a:pt x="22" y="63"/>
                  <a:pt x="22" y="63"/>
                  <a:pt x="22" y="63"/>
                </a:cubicBezTo>
                <a:cubicBezTo>
                  <a:pt x="22" y="64"/>
                  <a:pt x="22" y="64"/>
                  <a:pt x="22" y="63"/>
                </a:cubicBezTo>
                <a:cubicBezTo>
                  <a:pt x="22" y="63"/>
                  <a:pt x="22" y="63"/>
                  <a:pt x="21" y="63"/>
                </a:cubicBezTo>
                <a:cubicBezTo>
                  <a:pt x="21" y="63"/>
                  <a:pt x="21" y="63"/>
                  <a:pt x="21" y="63"/>
                </a:cubicBezTo>
                <a:cubicBezTo>
                  <a:pt x="21" y="63"/>
                  <a:pt x="21" y="63"/>
                  <a:pt x="21" y="63"/>
                </a:cubicBezTo>
                <a:cubicBezTo>
                  <a:pt x="21" y="62"/>
                  <a:pt x="21" y="62"/>
                  <a:pt x="20" y="62"/>
                </a:cubicBezTo>
                <a:cubicBezTo>
                  <a:pt x="20" y="62"/>
                  <a:pt x="20" y="62"/>
                  <a:pt x="20" y="62"/>
                </a:cubicBezTo>
                <a:cubicBezTo>
                  <a:pt x="20" y="62"/>
                  <a:pt x="20" y="62"/>
                  <a:pt x="20" y="62"/>
                </a:cubicBezTo>
                <a:cubicBezTo>
                  <a:pt x="20" y="63"/>
                  <a:pt x="20" y="63"/>
                  <a:pt x="20" y="63"/>
                </a:cubicBezTo>
                <a:cubicBezTo>
                  <a:pt x="20" y="63"/>
                  <a:pt x="20" y="63"/>
                  <a:pt x="20" y="63"/>
                </a:cubicBezTo>
                <a:cubicBezTo>
                  <a:pt x="20" y="63"/>
                  <a:pt x="20" y="63"/>
                  <a:pt x="20" y="63"/>
                </a:cubicBezTo>
                <a:cubicBezTo>
                  <a:pt x="20" y="63"/>
                  <a:pt x="20" y="63"/>
                  <a:pt x="20" y="63"/>
                </a:cubicBezTo>
                <a:cubicBezTo>
                  <a:pt x="20" y="64"/>
                  <a:pt x="20" y="64"/>
                  <a:pt x="20" y="64"/>
                </a:cubicBezTo>
                <a:cubicBezTo>
                  <a:pt x="21" y="64"/>
                  <a:pt x="21" y="64"/>
                  <a:pt x="21" y="64"/>
                </a:cubicBezTo>
                <a:cubicBezTo>
                  <a:pt x="21" y="65"/>
                  <a:pt x="21" y="64"/>
                  <a:pt x="21" y="64"/>
                </a:cubicBezTo>
                <a:cubicBezTo>
                  <a:pt x="21" y="64"/>
                  <a:pt x="21" y="65"/>
                  <a:pt x="22" y="65"/>
                </a:cubicBezTo>
                <a:cubicBezTo>
                  <a:pt x="22" y="65"/>
                  <a:pt x="22" y="65"/>
                  <a:pt x="22" y="65"/>
                </a:cubicBezTo>
                <a:cubicBezTo>
                  <a:pt x="22" y="64"/>
                  <a:pt x="22" y="64"/>
                  <a:pt x="22" y="64"/>
                </a:cubicBezTo>
                <a:cubicBezTo>
                  <a:pt x="22" y="64"/>
                  <a:pt x="22" y="65"/>
                  <a:pt x="22" y="65"/>
                </a:cubicBezTo>
                <a:cubicBezTo>
                  <a:pt x="23" y="65"/>
                  <a:pt x="23" y="64"/>
                  <a:pt x="23" y="64"/>
                </a:cubicBezTo>
                <a:cubicBezTo>
                  <a:pt x="23" y="65"/>
                  <a:pt x="23" y="64"/>
                  <a:pt x="23" y="64"/>
                </a:cubicBezTo>
                <a:cubicBezTo>
                  <a:pt x="23" y="64"/>
                  <a:pt x="23" y="64"/>
                  <a:pt x="23" y="64"/>
                </a:cubicBezTo>
                <a:close/>
                <a:moveTo>
                  <a:pt x="29" y="73"/>
                </a:moveTo>
                <a:cubicBezTo>
                  <a:pt x="29" y="73"/>
                  <a:pt x="29" y="73"/>
                  <a:pt x="29" y="73"/>
                </a:cubicBezTo>
                <a:cubicBezTo>
                  <a:pt x="29" y="73"/>
                  <a:pt x="29" y="73"/>
                  <a:pt x="29" y="73"/>
                </a:cubicBezTo>
                <a:cubicBezTo>
                  <a:pt x="29" y="73"/>
                  <a:pt x="29" y="72"/>
                  <a:pt x="29" y="72"/>
                </a:cubicBezTo>
                <a:cubicBezTo>
                  <a:pt x="29" y="73"/>
                  <a:pt x="29" y="73"/>
                  <a:pt x="29" y="73"/>
                </a:cubicBezTo>
                <a:close/>
                <a:moveTo>
                  <a:pt x="28" y="70"/>
                </a:moveTo>
                <a:cubicBezTo>
                  <a:pt x="28" y="70"/>
                  <a:pt x="28" y="70"/>
                  <a:pt x="28" y="71"/>
                </a:cubicBezTo>
                <a:cubicBezTo>
                  <a:pt x="28" y="71"/>
                  <a:pt x="28" y="71"/>
                  <a:pt x="28" y="70"/>
                </a:cubicBezTo>
                <a:close/>
                <a:moveTo>
                  <a:pt x="22" y="65"/>
                </a:moveTo>
                <a:cubicBezTo>
                  <a:pt x="22" y="65"/>
                  <a:pt x="22" y="65"/>
                  <a:pt x="22" y="65"/>
                </a:cubicBezTo>
                <a:cubicBezTo>
                  <a:pt x="22" y="65"/>
                  <a:pt x="22" y="65"/>
                  <a:pt x="22" y="65"/>
                </a:cubicBezTo>
                <a:cubicBezTo>
                  <a:pt x="22" y="65"/>
                  <a:pt x="22" y="65"/>
                  <a:pt x="22" y="65"/>
                </a:cubicBezTo>
                <a:cubicBezTo>
                  <a:pt x="22" y="65"/>
                  <a:pt x="22" y="65"/>
                  <a:pt x="22" y="65"/>
                </a:cubicBezTo>
                <a:close/>
                <a:moveTo>
                  <a:pt x="22" y="66"/>
                </a:moveTo>
                <a:cubicBezTo>
                  <a:pt x="22" y="66"/>
                  <a:pt x="22" y="66"/>
                  <a:pt x="22" y="66"/>
                </a:cubicBezTo>
                <a:cubicBezTo>
                  <a:pt x="22" y="66"/>
                  <a:pt x="22" y="66"/>
                  <a:pt x="22" y="66"/>
                </a:cubicBezTo>
                <a:cubicBezTo>
                  <a:pt x="22" y="66"/>
                  <a:pt x="22" y="66"/>
                  <a:pt x="22" y="66"/>
                </a:cubicBezTo>
                <a:cubicBezTo>
                  <a:pt x="22" y="66"/>
                  <a:pt x="22" y="66"/>
                  <a:pt x="22" y="66"/>
                </a:cubicBezTo>
                <a:close/>
                <a:moveTo>
                  <a:pt x="21" y="75"/>
                </a:moveTo>
                <a:cubicBezTo>
                  <a:pt x="21" y="75"/>
                  <a:pt x="21" y="75"/>
                  <a:pt x="21" y="75"/>
                </a:cubicBezTo>
                <a:cubicBezTo>
                  <a:pt x="21" y="75"/>
                  <a:pt x="21" y="75"/>
                  <a:pt x="21" y="75"/>
                </a:cubicBezTo>
                <a:cubicBezTo>
                  <a:pt x="20" y="75"/>
                  <a:pt x="20" y="75"/>
                  <a:pt x="20" y="75"/>
                </a:cubicBezTo>
                <a:cubicBezTo>
                  <a:pt x="20" y="75"/>
                  <a:pt x="20" y="75"/>
                  <a:pt x="20" y="75"/>
                </a:cubicBezTo>
                <a:cubicBezTo>
                  <a:pt x="20" y="75"/>
                  <a:pt x="20" y="76"/>
                  <a:pt x="20" y="76"/>
                </a:cubicBezTo>
                <a:cubicBezTo>
                  <a:pt x="20" y="76"/>
                  <a:pt x="20" y="76"/>
                  <a:pt x="20" y="76"/>
                </a:cubicBezTo>
                <a:cubicBezTo>
                  <a:pt x="20" y="76"/>
                  <a:pt x="20" y="76"/>
                  <a:pt x="20" y="76"/>
                </a:cubicBezTo>
                <a:cubicBezTo>
                  <a:pt x="20" y="76"/>
                  <a:pt x="20" y="76"/>
                  <a:pt x="20" y="76"/>
                </a:cubicBezTo>
                <a:cubicBezTo>
                  <a:pt x="21" y="76"/>
                  <a:pt x="21" y="76"/>
                  <a:pt x="21" y="75"/>
                </a:cubicBezTo>
                <a:cubicBezTo>
                  <a:pt x="21" y="75"/>
                  <a:pt x="21" y="75"/>
                  <a:pt x="21" y="75"/>
                </a:cubicBezTo>
                <a:close/>
                <a:moveTo>
                  <a:pt x="21" y="65"/>
                </a:moveTo>
                <a:cubicBezTo>
                  <a:pt x="21" y="65"/>
                  <a:pt x="21" y="65"/>
                  <a:pt x="20" y="65"/>
                </a:cubicBezTo>
                <a:cubicBezTo>
                  <a:pt x="20" y="65"/>
                  <a:pt x="20" y="65"/>
                  <a:pt x="20" y="65"/>
                </a:cubicBezTo>
                <a:cubicBezTo>
                  <a:pt x="20" y="65"/>
                  <a:pt x="20" y="65"/>
                  <a:pt x="20" y="65"/>
                </a:cubicBezTo>
                <a:cubicBezTo>
                  <a:pt x="20" y="66"/>
                  <a:pt x="20" y="66"/>
                  <a:pt x="20" y="66"/>
                </a:cubicBezTo>
                <a:cubicBezTo>
                  <a:pt x="20" y="66"/>
                  <a:pt x="20" y="66"/>
                  <a:pt x="21" y="66"/>
                </a:cubicBezTo>
                <a:cubicBezTo>
                  <a:pt x="21" y="66"/>
                  <a:pt x="21" y="66"/>
                  <a:pt x="21" y="66"/>
                </a:cubicBezTo>
                <a:cubicBezTo>
                  <a:pt x="21" y="66"/>
                  <a:pt x="21" y="66"/>
                  <a:pt x="21" y="66"/>
                </a:cubicBezTo>
                <a:cubicBezTo>
                  <a:pt x="20" y="67"/>
                  <a:pt x="20" y="67"/>
                  <a:pt x="21" y="67"/>
                </a:cubicBezTo>
                <a:cubicBezTo>
                  <a:pt x="21" y="67"/>
                  <a:pt x="21" y="67"/>
                  <a:pt x="21" y="67"/>
                </a:cubicBezTo>
                <a:cubicBezTo>
                  <a:pt x="21" y="67"/>
                  <a:pt x="21" y="67"/>
                  <a:pt x="21" y="66"/>
                </a:cubicBezTo>
                <a:cubicBezTo>
                  <a:pt x="21" y="66"/>
                  <a:pt x="21" y="66"/>
                  <a:pt x="21" y="65"/>
                </a:cubicBezTo>
                <a:cubicBezTo>
                  <a:pt x="21" y="65"/>
                  <a:pt x="21" y="65"/>
                  <a:pt x="21" y="65"/>
                </a:cubicBezTo>
                <a:close/>
                <a:moveTo>
                  <a:pt x="15" y="76"/>
                </a:moveTo>
                <a:cubicBezTo>
                  <a:pt x="15" y="76"/>
                  <a:pt x="15" y="76"/>
                  <a:pt x="15" y="75"/>
                </a:cubicBezTo>
                <a:cubicBezTo>
                  <a:pt x="15" y="75"/>
                  <a:pt x="15" y="75"/>
                  <a:pt x="15" y="75"/>
                </a:cubicBezTo>
                <a:cubicBezTo>
                  <a:pt x="15" y="75"/>
                  <a:pt x="15" y="75"/>
                  <a:pt x="15" y="76"/>
                </a:cubicBezTo>
                <a:cubicBezTo>
                  <a:pt x="15" y="76"/>
                  <a:pt x="15" y="76"/>
                  <a:pt x="15" y="76"/>
                </a:cubicBezTo>
                <a:close/>
                <a:moveTo>
                  <a:pt x="1" y="94"/>
                </a:moveTo>
                <a:cubicBezTo>
                  <a:pt x="2" y="94"/>
                  <a:pt x="2" y="94"/>
                  <a:pt x="2" y="94"/>
                </a:cubicBezTo>
                <a:cubicBezTo>
                  <a:pt x="2" y="94"/>
                  <a:pt x="2" y="94"/>
                  <a:pt x="1" y="94"/>
                </a:cubicBezTo>
                <a:close/>
                <a:moveTo>
                  <a:pt x="1" y="93"/>
                </a:moveTo>
                <a:cubicBezTo>
                  <a:pt x="1" y="93"/>
                  <a:pt x="1" y="93"/>
                  <a:pt x="1" y="93"/>
                </a:cubicBezTo>
                <a:cubicBezTo>
                  <a:pt x="1" y="93"/>
                  <a:pt x="1" y="94"/>
                  <a:pt x="1" y="94"/>
                </a:cubicBezTo>
                <a:cubicBezTo>
                  <a:pt x="1" y="94"/>
                  <a:pt x="1" y="93"/>
                  <a:pt x="1" y="93"/>
                </a:cubicBezTo>
                <a:cubicBezTo>
                  <a:pt x="1" y="93"/>
                  <a:pt x="1" y="93"/>
                  <a:pt x="1" y="93"/>
                </a:cubicBezTo>
                <a:close/>
                <a:moveTo>
                  <a:pt x="19" y="69"/>
                </a:moveTo>
                <a:cubicBezTo>
                  <a:pt x="19" y="69"/>
                  <a:pt x="20" y="69"/>
                  <a:pt x="20" y="69"/>
                </a:cubicBezTo>
                <a:cubicBezTo>
                  <a:pt x="20" y="69"/>
                  <a:pt x="20" y="69"/>
                  <a:pt x="20" y="68"/>
                </a:cubicBezTo>
                <a:cubicBezTo>
                  <a:pt x="20" y="68"/>
                  <a:pt x="20" y="68"/>
                  <a:pt x="20" y="68"/>
                </a:cubicBezTo>
                <a:cubicBezTo>
                  <a:pt x="20" y="69"/>
                  <a:pt x="19" y="69"/>
                  <a:pt x="19" y="69"/>
                </a:cubicBezTo>
                <a:cubicBezTo>
                  <a:pt x="19" y="69"/>
                  <a:pt x="19" y="69"/>
                  <a:pt x="19" y="69"/>
                </a:cubicBezTo>
                <a:close/>
                <a:moveTo>
                  <a:pt x="1" y="94"/>
                </a:moveTo>
                <a:cubicBezTo>
                  <a:pt x="1" y="94"/>
                  <a:pt x="1" y="94"/>
                  <a:pt x="1" y="94"/>
                </a:cubicBezTo>
                <a:cubicBezTo>
                  <a:pt x="0" y="94"/>
                  <a:pt x="0" y="94"/>
                  <a:pt x="0" y="95"/>
                </a:cubicBezTo>
                <a:cubicBezTo>
                  <a:pt x="0" y="95"/>
                  <a:pt x="0" y="95"/>
                  <a:pt x="0" y="95"/>
                </a:cubicBezTo>
                <a:cubicBezTo>
                  <a:pt x="0" y="95"/>
                  <a:pt x="0" y="95"/>
                  <a:pt x="0" y="96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96"/>
                  <a:pt x="0" y="96"/>
                  <a:pt x="0" y="96"/>
                </a:cubicBezTo>
                <a:cubicBezTo>
                  <a:pt x="1" y="96"/>
                  <a:pt x="0" y="97"/>
                  <a:pt x="1" y="97"/>
                </a:cubicBezTo>
                <a:cubicBezTo>
                  <a:pt x="1" y="96"/>
                  <a:pt x="1" y="96"/>
                  <a:pt x="1" y="96"/>
                </a:cubicBezTo>
                <a:cubicBezTo>
                  <a:pt x="1" y="96"/>
                  <a:pt x="1" y="96"/>
                  <a:pt x="1" y="96"/>
                </a:cubicBezTo>
                <a:cubicBezTo>
                  <a:pt x="1" y="95"/>
                  <a:pt x="1" y="95"/>
                  <a:pt x="1" y="95"/>
                </a:cubicBezTo>
                <a:cubicBezTo>
                  <a:pt x="1" y="95"/>
                  <a:pt x="1" y="94"/>
                  <a:pt x="1" y="94"/>
                </a:cubicBezTo>
                <a:close/>
                <a:moveTo>
                  <a:pt x="18" y="71"/>
                </a:moveTo>
                <a:cubicBezTo>
                  <a:pt x="18" y="71"/>
                  <a:pt x="18" y="71"/>
                  <a:pt x="18" y="71"/>
                </a:cubicBezTo>
                <a:cubicBezTo>
                  <a:pt x="18" y="71"/>
                  <a:pt x="18" y="71"/>
                  <a:pt x="18" y="71"/>
                </a:cubicBezTo>
                <a:cubicBezTo>
                  <a:pt x="18" y="71"/>
                  <a:pt x="19" y="71"/>
                  <a:pt x="18" y="71"/>
                </a:cubicBezTo>
                <a:cubicBezTo>
                  <a:pt x="18" y="71"/>
                  <a:pt x="18" y="71"/>
                  <a:pt x="18" y="71"/>
                </a:cubicBezTo>
                <a:close/>
                <a:moveTo>
                  <a:pt x="19" y="70"/>
                </a:moveTo>
                <a:cubicBezTo>
                  <a:pt x="19" y="70"/>
                  <a:pt x="19" y="70"/>
                  <a:pt x="19" y="70"/>
                </a:cubicBezTo>
                <a:cubicBezTo>
                  <a:pt x="19" y="70"/>
                  <a:pt x="19" y="70"/>
                  <a:pt x="19" y="70"/>
                </a:cubicBezTo>
                <a:cubicBezTo>
                  <a:pt x="19" y="70"/>
                  <a:pt x="19" y="70"/>
                  <a:pt x="19" y="70"/>
                </a:cubicBezTo>
                <a:close/>
                <a:moveTo>
                  <a:pt x="31" y="61"/>
                </a:moveTo>
                <a:cubicBezTo>
                  <a:pt x="31" y="60"/>
                  <a:pt x="31" y="60"/>
                  <a:pt x="31" y="60"/>
                </a:cubicBezTo>
                <a:cubicBezTo>
                  <a:pt x="32" y="60"/>
                  <a:pt x="32" y="60"/>
                  <a:pt x="32" y="60"/>
                </a:cubicBezTo>
                <a:cubicBezTo>
                  <a:pt x="32" y="60"/>
                  <a:pt x="32" y="59"/>
                  <a:pt x="32" y="59"/>
                </a:cubicBezTo>
                <a:cubicBezTo>
                  <a:pt x="32" y="59"/>
                  <a:pt x="32" y="59"/>
                  <a:pt x="32" y="59"/>
                </a:cubicBezTo>
                <a:cubicBezTo>
                  <a:pt x="32" y="59"/>
                  <a:pt x="32" y="59"/>
                  <a:pt x="31" y="58"/>
                </a:cubicBezTo>
                <a:cubicBezTo>
                  <a:pt x="31" y="58"/>
                  <a:pt x="31" y="58"/>
                  <a:pt x="31" y="58"/>
                </a:cubicBezTo>
                <a:cubicBezTo>
                  <a:pt x="31" y="58"/>
                  <a:pt x="31" y="58"/>
                  <a:pt x="31" y="58"/>
                </a:cubicBezTo>
                <a:cubicBezTo>
                  <a:pt x="31" y="58"/>
                  <a:pt x="31" y="57"/>
                  <a:pt x="31" y="56"/>
                </a:cubicBezTo>
                <a:cubicBezTo>
                  <a:pt x="31" y="56"/>
                  <a:pt x="31" y="56"/>
                  <a:pt x="32" y="56"/>
                </a:cubicBezTo>
                <a:cubicBezTo>
                  <a:pt x="32" y="56"/>
                  <a:pt x="32" y="56"/>
                  <a:pt x="32" y="55"/>
                </a:cubicBezTo>
                <a:cubicBezTo>
                  <a:pt x="31" y="55"/>
                  <a:pt x="31" y="55"/>
                  <a:pt x="31" y="55"/>
                </a:cubicBezTo>
                <a:cubicBezTo>
                  <a:pt x="31" y="55"/>
                  <a:pt x="31" y="55"/>
                  <a:pt x="31" y="55"/>
                </a:cubicBezTo>
                <a:cubicBezTo>
                  <a:pt x="31" y="55"/>
                  <a:pt x="31" y="55"/>
                  <a:pt x="31" y="55"/>
                </a:cubicBezTo>
                <a:cubicBezTo>
                  <a:pt x="31" y="55"/>
                  <a:pt x="30" y="55"/>
                  <a:pt x="30" y="54"/>
                </a:cubicBezTo>
                <a:cubicBezTo>
                  <a:pt x="30" y="54"/>
                  <a:pt x="29" y="54"/>
                  <a:pt x="29" y="54"/>
                </a:cubicBezTo>
                <a:cubicBezTo>
                  <a:pt x="29" y="53"/>
                  <a:pt x="29" y="53"/>
                  <a:pt x="29" y="53"/>
                </a:cubicBezTo>
                <a:cubicBezTo>
                  <a:pt x="29" y="53"/>
                  <a:pt x="29" y="53"/>
                  <a:pt x="29" y="54"/>
                </a:cubicBezTo>
                <a:cubicBezTo>
                  <a:pt x="29" y="54"/>
                  <a:pt x="28" y="53"/>
                  <a:pt x="28" y="54"/>
                </a:cubicBezTo>
                <a:cubicBezTo>
                  <a:pt x="28" y="54"/>
                  <a:pt x="28" y="54"/>
                  <a:pt x="28" y="54"/>
                </a:cubicBezTo>
                <a:cubicBezTo>
                  <a:pt x="28" y="53"/>
                  <a:pt x="27" y="53"/>
                  <a:pt x="27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6" y="53"/>
                  <a:pt x="26" y="53"/>
                  <a:pt x="26" y="53"/>
                </a:cubicBezTo>
                <a:cubicBezTo>
                  <a:pt x="26" y="53"/>
                  <a:pt x="26" y="53"/>
                  <a:pt x="26" y="53"/>
                </a:cubicBezTo>
                <a:cubicBezTo>
                  <a:pt x="26" y="53"/>
                  <a:pt x="25" y="53"/>
                  <a:pt x="25" y="53"/>
                </a:cubicBezTo>
                <a:cubicBezTo>
                  <a:pt x="25" y="53"/>
                  <a:pt x="25" y="53"/>
                  <a:pt x="25" y="53"/>
                </a:cubicBezTo>
                <a:cubicBezTo>
                  <a:pt x="24" y="53"/>
                  <a:pt x="24" y="53"/>
                  <a:pt x="24" y="53"/>
                </a:cubicBezTo>
                <a:cubicBezTo>
                  <a:pt x="24" y="53"/>
                  <a:pt x="24" y="53"/>
                  <a:pt x="24" y="53"/>
                </a:cubicBezTo>
                <a:cubicBezTo>
                  <a:pt x="23" y="53"/>
                  <a:pt x="23" y="53"/>
                  <a:pt x="23" y="53"/>
                </a:cubicBezTo>
                <a:cubicBezTo>
                  <a:pt x="23" y="53"/>
                  <a:pt x="23" y="53"/>
                  <a:pt x="23" y="54"/>
                </a:cubicBezTo>
                <a:cubicBezTo>
                  <a:pt x="23" y="54"/>
                  <a:pt x="23" y="54"/>
                  <a:pt x="23" y="54"/>
                </a:cubicBezTo>
                <a:cubicBezTo>
                  <a:pt x="23" y="54"/>
                  <a:pt x="23" y="54"/>
                  <a:pt x="23" y="54"/>
                </a:cubicBezTo>
                <a:cubicBezTo>
                  <a:pt x="23" y="54"/>
                  <a:pt x="23" y="54"/>
                  <a:pt x="24" y="54"/>
                </a:cubicBezTo>
                <a:cubicBezTo>
                  <a:pt x="24" y="54"/>
                  <a:pt x="24" y="54"/>
                  <a:pt x="24" y="54"/>
                </a:cubicBezTo>
                <a:cubicBezTo>
                  <a:pt x="24" y="54"/>
                  <a:pt x="24" y="55"/>
                  <a:pt x="24" y="55"/>
                </a:cubicBezTo>
                <a:cubicBezTo>
                  <a:pt x="24" y="55"/>
                  <a:pt x="24" y="55"/>
                  <a:pt x="25" y="55"/>
                </a:cubicBezTo>
                <a:cubicBezTo>
                  <a:pt x="25" y="55"/>
                  <a:pt x="25" y="55"/>
                  <a:pt x="25" y="55"/>
                </a:cubicBezTo>
                <a:cubicBezTo>
                  <a:pt x="25" y="56"/>
                  <a:pt x="26" y="56"/>
                  <a:pt x="26" y="57"/>
                </a:cubicBezTo>
                <a:cubicBezTo>
                  <a:pt x="26" y="57"/>
                  <a:pt x="26" y="57"/>
                  <a:pt x="26" y="58"/>
                </a:cubicBezTo>
                <a:cubicBezTo>
                  <a:pt x="26" y="58"/>
                  <a:pt x="26" y="58"/>
                  <a:pt x="26" y="59"/>
                </a:cubicBezTo>
                <a:cubicBezTo>
                  <a:pt x="26" y="59"/>
                  <a:pt x="27" y="59"/>
                  <a:pt x="27" y="59"/>
                </a:cubicBezTo>
                <a:cubicBezTo>
                  <a:pt x="27" y="59"/>
                  <a:pt x="27" y="59"/>
                  <a:pt x="27" y="59"/>
                </a:cubicBezTo>
                <a:cubicBezTo>
                  <a:pt x="27" y="60"/>
                  <a:pt x="27" y="60"/>
                  <a:pt x="27" y="60"/>
                </a:cubicBezTo>
                <a:cubicBezTo>
                  <a:pt x="27" y="61"/>
                  <a:pt x="28" y="61"/>
                  <a:pt x="28" y="61"/>
                </a:cubicBezTo>
                <a:cubicBezTo>
                  <a:pt x="28" y="61"/>
                  <a:pt x="28" y="62"/>
                  <a:pt x="29" y="62"/>
                </a:cubicBezTo>
                <a:cubicBezTo>
                  <a:pt x="29" y="62"/>
                  <a:pt x="29" y="62"/>
                  <a:pt x="29" y="62"/>
                </a:cubicBezTo>
                <a:cubicBezTo>
                  <a:pt x="29" y="62"/>
                  <a:pt x="29" y="62"/>
                  <a:pt x="29" y="62"/>
                </a:cubicBezTo>
                <a:cubicBezTo>
                  <a:pt x="29" y="62"/>
                  <a:pt x="29" y="62"/>
                  <a:pt x="29" y="62"/>
                </a:cubicBezTo>
                <a:cubicBezTo>
                  <a:pt x="29" y="62"/>
                  <a:pt x="29" y="62"/>
                  <a:pt x="29" y="62"/>
                </a:cubicBezTo>
                <a:cubicBezTo>
                  <a:pt x="30" y="62"/>
                  <a:pt x="30" y="62"/>
                  <a:pt x="30" y="62"/>
                </a:cubicBezTo>
                <a:cubicBezTo>
                  <a:pt x="30" y="62"/>
                  <a:pt x="30" y="62"/>
                  <a:pt x="30" y="62"/>
                </a:cubicBezTo>
                <a:cubicBezTo>
                  <a:pt x="30" y="62"/>
                  <a:pt x="30" y="62"/>
                  <a:pt x="30" y="62"/>
                </a:cubicBezTo>
                <a:cubicBezTo>
                  <a:pt x="31" y="62"/>
                  <a:pt x="30" y="62"/>
                  <a:pt x="31" y="62"/>
                </a:cubicBezTo>
                <a:cubicBezTo>
                  <a:pt x="31" y="62"/>
                  <a:pt x="31" y="62"/>
                  <a:pt x="31" y="62"/>
                </a:cubicBezTo>
                <a:cubicBezTo>
                  <a:pt x="31" y="61"/>
                  <a:pt x="31" y="61"/>
                  <a:pt x="31" y="61"/>
                </a:cubicBezTo>
                <a:cubicBezTo>
                  <a:pt x="31" y="61"/>
                  <a:pt x="31" y="61"/>
                  <a:pt x="31" y="61"/>
                </a:cubicBezTo>
                <a:close/>
                <a:moveTo>
                  <a:pt x="29" y="63"/>
                </a:moveTo>
                <a:cubicBezTo>
                  <a:pt x="29" y="63"/>
                  <a:pt x="29" y="62"/>
                  <a:pt x="29" y="62"/>
                </a:cubicBezTo>
                <a:cubicBezTo>
                  <a:pt x="29" y="62"/>
                  <a:pt x="29" y="62"/>
                  <a:pt x="28" y="62"/>
                </a:cubicBezTo>
                <a:cubicBezTo>
                  <a:pt x="28" y="62"/>
                  <a:pt x="28" y="62"/>
                  <a:pt x="28" y="62"/>
                </a:cubicBezTo>
                <a:cubicBezTo>
                  <a:pt x="28" y="63"/>
                  <a:pt x="29" y="63"/>
                  <a:pt x="29" y="63"/>
                </a:cubicBezTo>
                <a:close/>
                <a:moveTo>
                  <a:pt x="23" y="51"/>
                </a:moveTo>
                <a:cubicBezTo>
                  <a:pt x="23" y="51"/>
                  <a:pt x="22" y="51"/>
                  <a:pt x="22" y="51"/>
                </a:cubicBezTo>
                <a:cubicBezTo>
                  <a:pt x="22" y="51"/>
                  <a:pt x="22" y="51"/>
                  <a:pt x="22" y="51"/>
                </a:cubicBezTo>
                <a:cubicBezTo>
                  <a:pt x="22" y="51"/>
                  <a:pt x="22" y="51"/>
                  <a:pt x="22" y="51"/>
                </a:cubicBezTo>
                <a:cubicBezTo>
                  <a:pt x="21" y="51"/>
                  <a:pt x="21" y="51"/>
                  <a:pt x="21" y="51"/>
                </a:cubicBezTo>
                <a:cubicBezTo>
                  <a:pt x="21" y="50"/>
                  <a:pt x="21" y="50"/>
                  <a:pt x="20" y="50"/>
                </a:cubicBezTo>
                <a:cubicBezTo>
                  <a:pt x="20" y="50"/>
                  <a:pt x="20" y="51"/>
                  <a:pt x="20" y="51"/>
                </a:cubicBezTo>
                <a:cubicBezTo>
                  <a:pt x="20" y="51"/>
                  <a:pt x="21" y="51"/>
                  <a:pt x="21" y="51"/>
                </a:cubicBezTo>
                <a:cubicBezTo>
                  <a:pt x="21" y="51"/>
                  <a:pt x="21" y="51"/>
                  <a:pt x="21" y="51"/>
                </a:cubicBezTo>
                <a:cubicBezTo>
                  <a:pt x="21" y="52"/>
                  <a:pt x="22" y="52"/>
                  <a:pt x="22" y="52"/>
                </a:cubicBezTo>
                <a:cubicBezTo>
                  <a:pt x="22" y="52"/>
                  <a:pt x="22" y="52"/>
                  <a:pt x="22" y="52"/>
                </a:cubicBezTo>
                <a:cubicBezTo>
                  <a:pt x="23" y="52"/>
                  <a:pt x="23" y="52"/>
                  <a:pt x="23" y="52"/>
                </a:cubicBezTo>
                <a:cubicBezTo>
                  <a:pt x="23" y="52"/>
                  <a:pt x="23" y="52"/>
                  <a:pt x="23" y="52"/>
                </a:cubicBezTo>
                <a:cubicBezTo>
                  <a:pt x="23" y="52"/>
                  <a:pt x="23" y="52"/>
                  <a:pt x="23" y="52"/>
                </a:cubicBezTo>
                <a:cubicBezTo>
                  <a:pt x="23" y="52"/>
                  <a:pt x="23" y="52"/>
                  <a:pt x="22" y="52"/>
                </a:cubicBezTo>
                <a:cubicBezTo>
                  <a:pt x="22" y="52"/>
                  <a:pt x="22" y="52"/>
                  <a:pt x="22" y="51"/>
                </a:cubicBezTo>
                <a:cubicBezTo>
                  <a:pt x="22" y="51"/>
                  <a:pt x="22" y="51"/>
                  <a:pt x="22" y="51"/>
                </a:cubicBezTo>
                <a:cubicBezTo>
                  <a:pt x="22" y="51"/>
                  <a:pt x="22" y="51"/>
                  <a:pt x="22" y="51"/>
                </a:cubicBezTo>
                <a:cubicBezTo>
                  <a:pt x="22" y="51"/>
                  <a:pt x="23" y="51"/>
                  <a:pt x="23" y="51"/>
                </a:cubicBezTo>
                <a:close/>
                <a:moveTo>
                  <a:pt x="63" y="69"/>
                </a:moveTo>
                <a:cubicBezTo>
                  <a:pt x="63" y="69"/>
                  <a:pt x="63" y="69"/>
                  <a:pt x="63" y="69"/>
                </a:cubicBezTo>
                <a:cubicBezTo>
                  <a:pt x="63" y="69"/>
                  <a:pt x="63" y="69"/>
                  <a:pt x="63" y="68"/>
                </a:cubicBezTo>
                <a:cubicBezTo>
                  <a:pt x="62" y="69"/>
                  <a:pt x="62" y="69"/>
                  <a:pt x="62" y="69"/>
                </a:cubicBezTo>
                <a:cubicBezTo>
                  <a:pt x="62" y="69"/>
                  <a:pt x="62" y="69"/>
                  <a:pt x="62" y="69"/>
                </a:cubicBezTo>
                <a:cubicBezTo>
                  <a:pt x="62" y="68"/>
                  <a:pt x="62" y="68"/>
                  <a:pt x="62" y="68"/>
                </a:cubicBezTo>
                <a:cubicBezTo>
                  <a:pt x="62" y="69"/>
                  <a:pt x="61" y="69"/>
                  <a:pt x="61" y="69"/>
                </a:cubicBezTo>
                <a:cubicBezTo>
                  <a:pt x="61" y="69"/>
                  <a:pt x="60" y="69"/>
                  <a:pt x="60" y="69"/>
                </a:cubicBezTo>
                <a:cubicBezTo>
                  <a:pt x="60" y="69"/>
                  <a:pt x="60" y="69"/>
                  <a:pt x="60" y="69"/>
                </a:cubicBezTo>
                <a:cubicBezTo>
                  <a:pt x="60" y="69"/>
                  <a:pt x="60" y="69"/>
                  <a:pt x="60" y="69"/>
                </a:cubicBezTo>
                <a:cubicBezTo>
                  <a:pt x="60" y="69"/>
                  <a:pt x="60" y="69"/>
                  <a:pt x="59" y="69"/>
                </a:cubicBezTo>
                <a:cubicBezTo>
                  <a:pt x="59" y="69"/>
                  <a:pt x="59" y="68"/>
                  <a:pt x="59" y="68"/>
                </a:cubicBezTo>
                <a:cubicBezTo>
                  <a:pt x="59" y="68"/>
                  <a:pt x="59" y="68"/>
                  <a:pt x="58" y="68"/>
                </a:cubicBezTo>
                <a:cubicBezTo>
                  <a:pt x="58" y="68"/>
                  <a:pt x="58" y="68"/>
                  <a:pt x="58" y="68"/>
                </a:cubicBezTo>
                <a:cubicBezTo>
                  <a:pt x="58" y="68"/>
                  <a:pt x="58" y="68"/>
                  <a:pt x="58" y="67"/>
                </a:cubicBezTo>
                <a:cubicBezTo>
                  <a:pt x="58" y="67"/>
                  <a:pt x="58" y="67"/>
                  <a:pt x="58" y="67"/>
                </a:cubicBezTo>
                <a:cubicBezTo>
                  <a:pt x="58" y="67"/>
                  <a:pt x="58" y="67"/>
                  <a:pt x="58" y="67"/>
                </a:cubicBezTo>
                <a:cubicBezTo>
                  <a:pt x="58" y="67"/>
                  <a:pt x="58" y="67"/>
                  <a:pt x="58" y="67"/>
                </a:cubicBezTo>
                <a:cubicBezTo>
                  <a:pt x="58" y="67"/>
                  <a:pt x="58" y="67"/>
                  <a:pt x="57" y="67"/>
                </a:cubicBezTo>
                <a:cubicBezTo>
                  <a:pt x="57" y="67"/>
                  <a:pt x="57" y="67"/>
                  <a:pt x="57" y="67"/>
                </a:cubicBezTo>
                <a:cubicBezTo>
                  <a:pt x="57" y="67"/>
                  <a:pt x="57" y="67"/>
                  <a:pt x="57" y="66"/>
                </a:cubicBezTo>
                <a:cubicBezTo>
                  <a:pt x="57" y="66"/>
                  <a:pt x="57" y="66"/>
                  <a:pt x="57" y="66"/>
                </a:cubicBezTo>
                <a:cubicBezTo>
                  <a:pt x="57" y="66"/>
                  <a:pt x="57" y="66"/>
                  <a:pt x="57" y="66"/>
                </a:cubicBezTo>
                <a:cubicBezTo>
                  <a:pt x="57" y="66"/>
                  <a:pt x="57" y="66"/>
                  <a:pt x="57" y="66"/>
                </a:cubicBezTo>
                <a:cubicBezTo>
                  <a:pt x="57" y="66"/>
                  <a:pt x="57" y="65"/>
                  <a:pt x="57" y="65"/>
                </a:cubicBezTo>
                <a:cubicBezTo>
                  <a:pt x="57" y="65"/>
                  <a:pt x="57" y="65"/>
                  <a:pt x="57" y="65"/>
                </a:cubicBezTo>
                <a:cubicBezTo>
                  <a:pt x="57" y="65"/>
                  <a:pt x="57" y="65"/>
                  <a:pt x="58" y="65"/>
                </a:cubicBezTo>
                <a:cubicBezTo>
                  <a:pt x="58" y="65"/>
                  <a:pt x="58" y="64"/>
                  <a:pt x="58" y="64"/>
                </a:cubicBezTo>
                <a:cubicBezTo>
                  <a:pt x="58" y="64"/>
                  <a:pt x="58" y="64"/>
                  <a:pt x="58" y="64"/>
                </a:cubicBezTo>
                <a:cubicBezTo>
                  <a:pt x="57" y="64"/>
                  <a:pt x="57" y="64"/>
                  <a:pt x="57" y="64"/>
                </a:cubicBezTo>
                <a:cubicBezTo>
                  <a:pt x="57" y="64"/>
                  <a:pt x="57" y="64"/>
                  <a:pt x="57" y="64"/>
                </a:cubicBezTo>
                <a:cubicBezTo>
                  <a:pt x="56" y="64"/>
                  <a:pt x="56" y="64"/>
                  <a:pt x="56" y="64"/>
                </a:cubicBezTo>
                <a:cubicBezTo>
                  <a:pt x="56" y="64"/>
                  <a:pt x="56" y="64"/>
                  <a:pt x="56" y="64"/>
                </a:cubicBezTo>
                <a:cubicBezTo>
                  <a:pt x="56" y="63"/>
                  <a:pt x="55" y="63"/>
                  <a:pt x="55" y="63"/>
                </a:cubicBezTo>
                <a:cubicBezTo>
                  <a:pt x="55" y="63"/>
                  <a:pt x="55" y="62"/>
                  <a:pt x="55" y="62"/>
                </a:cubicBezTo>
                <a:cubicBezTo>
                  <a:pt x="55" y="62"/>
                  <a:pt x="54" y="62"/>
                  <a:pt x="54" y="62"/>
                </a:cubicBezTo>
                <a:cubicBezTo>
                  <a:pt x="54" y="62"/>
                  <a:pt x="54" y="62"/>
                  <a:pt x="54" y="62"/>
                </a:cubicBezTo>
                <a:cubicBezTo>
                  <a:pt x="54" y="62"/>
                  <a:pt x="53" y="62"/>
                  <a:pt x="53" y="62"/>
                </a:cubicBezTo>
                <a:cubicBezTo>
                  <a:pt x="53" y="62"/>
                  <a:pt x="53" y="62"/>
                  <a:pt x="53" y="62"/>
                </a:cubicBezTo>
                <a:cubicBezTo>
                  <a:pt x="53" y="62"/>
                  <a:pt x="53" y="61"/>
                  <a:pt x="53" y="61"/>
                </a:cubicBezTo>
                <a:cubicBezTo>
                  <a:pt x="52" y="61"/>
                  <a:pt x="52" y="61"/>
                  <a:pt x="52" y="60"/>
                </a:cubicBezTo>
                <a:cubicBezTo>
                  <a:pt x="52" y="60"/>
                  <a:pt x="52" y="60"/>
                  <a:pt x="52" y="59"/>
                </a:cubicBezTo>
                <a:cubicBezTo>
                  <a:pt x="52" y="59"/>
                  <a:pt x="52" y="59"/>
                  <a:pt x="52" y="59"/>
                </a:cubicBezTo>
                <a:cubicBezTo>
                  <a:pt x="52" y="59"/>
                  <a:pt x="52" y="59"/>
                  <a:pt x="52" y="58"/>
                </a:cubicBezTo>
                <a:cubicBezTo>
                  <a:pt x="52" y="58"/>
                  <a:pt x="52" y="59"/>
                  <a:pt x="52" y="59"/>
                </a:cubicBezTo>
                <a:cubicBezTo>
                  <a:pt x="52" y="59"/>
                  <a:pt x="52" y="59"/>
                  <a:pt x="52" y="59"/>
                </a:cubicBezTo>
                <a:cubicBezTo>
                  <a:pt x="53" y="59"/>
                  <a:pt x="53" y="58"/>
                  <a:pt x="53" y="59"/>
                </a:cubicBezTo>
                <a:cubicBezTo>
                  <a:pt x="53" y="59"/>
                  <a:pt x="53" y="59"/>
                  <a:pt x="53" y="59"/>
                </a:cubicBezTo>
                <a:cubicBezTo>
                  <a:pt x="53" y="58"/>
                  <a:pt x="53" y="58"/>
                  <a:pt x="53" y="58"/>
                </a:cubicBezTo>
                <a:cubicBezTo>
                  <a:pt x="54" y="58"/>
                  <a:pt x="54" y="58"/>
                  <a:pt x="53" y="59"/>
                </a:cubicBezTo>
                <a:cubicBezTo>
                  <a:pt x="54" y="59"/>
                  <a:pt x="54" y="59"/>
                  <a:pt x="54" y="59"/>
                </a:cubicBezTo>
                <a:cubicBezTo>
                  <a:pt x="54" y="58"/>
                  <a:pt x="54" y="58"/>
                  <a:pt x="55" y="59"/>
                </a:cubicBezTo>
                <a:cubicBezTo>
                  <a:pt x="55" y="59"/>
                  <a:pt x="55" y="59"/>
                  <a:pt x="55" y="59"/>
                </a:cubicBezTo>
                <a:cubicBezTo>
                  <a:pt x="55" y="59"/>
                  <a:pt x="56" y="59"/>
                  <a:pt x="56" y="58"/>
                </a:cubicBezTo>
                <a:cubicBezTo>
                  <a:pt x="56" y="58"/>
                  <a:pt x="56" y="58"/>
                  <a:pt x="57" y="58"/>
                </a:cubicBezTo>
                <a:cubicBezTo>
                  <a:pt x="57" y="58"/>
                  <a:pt x="57" y="58"/>
                  <a:pt x="57" y="58"/>
                </a:cubicBezTo>
                <a:cubicBezTo>
                  <a:pt x="57" y="58"/>
                  <a:pt x="57" y="58"/>
                  <a:pt x="57" y="58"/>
                </a:cubicBezTo>
                <a:cubicBezTo>
                  <a:pt x="57" y="58"/>
                  <a:pt x="57" y="58"/>
                  <a:pt x="57" y="58"/>
                </a:cubicBezTo>
                <a:cubicBezTo>
                  <a:pt x="57" y="58"/>
                  <a:pt x="57" y="58"/>
                  <a:pt x="57" y="58"/>
                </a:cubicBezTo>
                <a:cubicBezTo>
                  <a:pt x="58" y="58"/>
                  <a:pt x="58" y="58"/>
                  <a:pt x="58" y="58"/>
                </a:cubicBezTo>
                <a:cubicBezTo>
                  <a:pt x="58" y="58"/>
                  <a:pt x="58" y="58"/>
                  <a:pt x="58" y="58"/>
                </a:cubicBezTo>
                <a:cubicBezTo>
                  <a:pt x="58" y="58"/>
                  <a:pt x="58" y="58"/>
                  <a:pt x="58" y="58"/>
                </a:cubicBezTo>
                <a:cubicBezTo>
                  <a:pt x="59" y="58"/>
                  <a:pt x="58" y="58"/>
                  <a:pt x="58" y="58"/>
                </a:cubicBezTo>
                <a:cubicBezTo>
                  <a:pt x="59" y="58"/>
                  <a:pt x="59" y="59"/>
                  <a:pt x="59" y="59"/>
                </a:cubicBezTo>
                <a:cubicBezTo>
                  <a:pt x="59" y="59"/>
                  <a:pt x="59" y="59"/>
                  <a:pt x="59" y="59"/>
                </a:cubicBezTo>
                <a:cubicBezTo>
                  <a:pt x="59" y="60"/>
                  <a:pt x="59" y="60"/>
                  <a:pt x="60" y="60"/>
                </a:cubicBezTo>
                <a:cubicBezTo>
                  <a:pt x="60" y="60"/>
                  <a:pt x="60" y="60"/>
                  <a:pt x="60" y="60"/>
                </a:cubicBezTo>
                <a:cubicBezTo>
                  <a:pt x="60" y="60"/>
                  <a:pt x="60" y="60"/>
                  <a:pt x="60" y="60"/>
                </a:cubicBezTo>
                <a:cubicBezTo>
                  <a:pt x="60" y="60"/>
                  <a:pt x="61" y="60"/>
                  <a:pt x="61" y="61"/>
                </a:cubicBezTo>
                <a:cubicBezTo>
                  <a:pt x="61" y="61"/>
                  <a:pt x="61" y="61"/>
                  <a:pt x="61" y="61"/>
                </a:cubicBezTo>
                <a:cubicBezTo>
                  <a:pt x="60" y="61"/>
                  <a:pt x="60" y="61"/>
                  <a:pt x="61" y="61"/>
                </a:cubicBezTo>
                <a:cubicBezTo>
                  <a:pt x="61" y="61"/>
                  <a:pt x="61" y="61"/>
                  <a:pt x="61" y="62"/>
                </a:cubicBezTo>
                <a:cubicBezTo>
                  <a:pt x="61" y="62"/>
                  <a:pt x="61" y="62"/>
                  <a:pt x="61" y="62"/>
                </a:cubicBezTo>
                <a:cubicBezTo>
                  <a:pt x="60" y="62"/>
                  <a:pt x="60" y="63"/>
                  <a:pt x="61" y="63"/>
                </a:cubicBezTo>
                <a:cubicBezTo>
                  <a:pt x="61" y="64"/>
                  <a:pt x="61" y="64"/>
                  <a:pt x="61" y="64"/>
                </a:cubicBezTo>
                <a:cubicBezTo>
                  <a:pt x="61" y="65"/>
                  <a:pt x="61" y="65"/>
                  <a:pt x="61" y="65"/>
                </a:cubicBezTo>
                <a:cubicBezTo>
                  <a:pt x="61" y="65"/>
                  <a:pt x="61" y="65"/>
                  <a:pt x="61" y="65"/>
                </a:cubicBezTo>
                <a:cubicBezTo>
                  <a:pt x="61" y="65"/>
                  <a:pt x="61" y="66"/>
                  <a:pt x="61" y="66"/>
                </a:cubicBezTo>
                <a:cubicBezTo>
                  <a:pt x="61" y="66"/>
                  <a:pt x="61" y="66"/>
                  <a:pt x="62" y="66"/>
                </a:cubicBezTo>
                <a:cubicBezTo>
                  <a:pt x="62" y="66"/>
                  <a:pt x="62" y="66"/>
                  <a:pt x="62" y="66"/>
                </a:cubicBezTo>
                <a:cubicBezTo>
                  <a:pt x="62" y="66"/>
                  <a:pt x="62" y="66"/>
                  <a:pt x="62" y="66"/>
                </a:cubicBezTo>
                <a:cubicBezTo>
                  <a:pt x="62" y="67"/>
                  <a:pt x="62" y="67"/>
                  <a:pt x="62" y="67"/>
                </a:cubicBezTo>
                <a:cubicBezTo>
                  <a:pt x="62" y="67"/>
                  <a:pt x="62" y="67"/>
                  <a:pt x="62" y="67"/>
                </a:cubicBezTo>
                <a:cubicBezTo>
                  <a:pt x="62" y="67"/>
                  <a:pt x="62" y="67"/>
                  <a:pt x="62" y="67"/>
                </a:cubicBezTo>
                <a:cubicBezTo>
                  <a:pt x="62" y="67"/>
                  <a:pt x="62" y="67"/>
                  <a:pt x="62" y="67"/>
                </a:cubicBezTo>
                <a:cubicBezTo>
                  <a:pt x="62" y="68"/>
                  <a:pt x="62" y="68"/>
                  <a:pt x="62" y="68"/>
                </a:cubicBezTo>
                <a:cubicBezTo>
                  <a:pt x="62" y="68"/>
                  <a:pt x="62" y="68"/>
                  <a:pt x="62" y="68"/>
                </a:cubicBezTo>
                <a:cubicBezTo>
                  <a:pt x="62" y="68"/>
                  <a:pt x="62" y="68"/>
                  <a:pt x="62" y="68"/>
                </a:cubicBezTo>
                <a:cubicBezTo>
                  <a:pt x="62" y="68"/>
                  <a:pt x="63" y="68"/>
                  <a:pt x="63" y="68"/>
                </a:cubicBezTo>
                <a:cubicBezTo>
                  <a:pt x="63" y="69"/>
                  <a:pt x="63" y="69"/>
                  <a:pt x="63" y="69"/>
                </a:cubicBezTo>
                <a:cubicBezTo>
                  <a:pt x="63" y="69"/>
                  <a:pt x="63" y="69"/>
                  <a:pt x="63" y="69"/>
                </a:cubicBezTo>
                <a:close/>
                <a:moveTo>
                  <a:pt x="52" y="58"/>
                </a:moveTo>
                <a:cubicBezTo>
                  <a:pt x="52" y="58"/>
                  <a:pt x="53" y="58"/>
                  <a:pt x="53" y="58"/>
                </a:cubicBezTo>
                <a:cubicBezTo>
                  <a:pt x="53" y="58"/>
                  <a:pt x="53" y="58"/>
                  <a:pt x="53" y="58"/>
                </a:cubicBezTo>
                <a:cubicBezTo>
                  <a:pt x="53" y="58"/>
                  <a:pt x="53" y="58"/>
                  <a:pt x="53" y="58"/>
                </a:cubicBezTo>
                <a:cubicBezTo>
                  <a:pt x="53" y="58"/>
                  <a:pt x="52" y="58"/>
                  <a:pt x="52" y="58"/>
                </a:cubicBezTo>
                <a:close/>
                <a:moveTo>
                  <a:pt x="52" y="58"/>
                </a:moveTo>
                <a:cubicBezTo>
                  <a:pt x="52" y="58"/>
                  <a:pt x="52" y="58"/>
                  <a:pt x="52" y="58"/>
                </a:cubicBezTo>
                <a:cubicBezTo>
                  <a:pt x="52" y="58"/>
                  <a:pt x="52" y="58"/>
                  <a:pt x="52" y="58"/>
                </a:cubicBezTo>
                <a:cubicBezTo>
                  <a:pt x="53" y="58"/>
                  <a:pt x="53" y="58"/>
                  <a:pt x="53" y="58"/>
                </a:cubicBezTo>
                <a:cubicBezTo>
                  <a:pt x="53" y="58"/>
                  <a:pt x="53" y="58"/>
                  <a:pt x="52" y="58"/>
                </a:cubicBezTo>
                <a:close/>
                <a:moveTo>
                  <a:pt x="57" y="58"/>
                </a:moveTo>
                <a:cubicBezTo>
                  <a:pt x="57" y="58"/>
                  <a:pt x="57" y="58"/>
                  <a:pt x="58" y="58"/>
                </a:cubicBezTo>
                <a:cubicBezTo>
                  <a:pt x="58" y="58"/>
                  <a:pt x="58" y="58"/>
                  <a:pt x="58" y="57"/>
                </a:cubicBezTo>
                <a:cubicBezTo>
                  <a:pt x="58" y="57"/>
                  <a:pt x="57" y="57"/>
                  <a:pt x="57" y="57"/>
                </a:cubicBezTo>
                <a:cubicBezTo>
                  <a:pt x="57" y="57"/>
                  <a:pt x="57" y="57"/>
                  <a:pt x="57" y="57"/>
                </a:cubicBezTo>
                <a:cubicBezTo>
                  <a:pt x="57" y="57"/>
                  <a:pt x="57" y="58"/>
                  <a:pt x="57" y="58"/>
                </a:cubicBezTo>
                <a:close/>
                <a:moveTo>
                  <a:pt x="52" y="59"/>
                </a:moveTo>
                <a:cubicBezTo>
                  <a:pt x="52" y="60"/>
                  <a:pt x="52" y="60"/>
                  <a:pt x="52" y="60"/>
                </a:cubicBezTo>
                <a:cubicBezTo>
                  <a:pt x="52" y="60"/>
                  <a:pt x="52" y="60"/>
                  <a:pt x="52" y="59"/>
                </a:cubicBezTo>
                <a:close/>
                <a:moveTo>
                  <a:pt x="51" y="59"/>
                </a:moveTo>
                <a:cubicBezTo>
                  <a:pt x="51" y="59"/>
                  <a:pt x="51" y="59"/>
                  <a:pt x="51" y="59"/>
                </a:cubicBezTo>
                <a:cubicBezTo>
                  <a:pt x="51" y="60"/>
                  <a:pt x="51" y="60"/>
                  <a:pt x="51" y="60"/>
                </a:cubicBezTo>
                <a:cubicBezTo>
                  <a:pt x="51" y="60"/>
                  <a:pt x="51" y="60"/>
                  <a:pt x="51" y="60"/>
                </a:cubicBezTo>
                <a:cubicBezTo>
                  <a:pt x="51" y="60"/>
                  <a:pt x="51" y="59"/>
                  <a:pt x="51" y="59"/>
                </a:cubicBezTo>
                <a:close/>
                <a:moveTo>
                  <a:pt x="40" y="82"/>
                </a:moveTo>
                <a:cubicBezTo>
                  <a:pt x="41" y="82"/>
                  <a:pt x="41" y="83"/>
                  <a:pt x="41" y="83"/>
                </a:cubicBezTo>
                <a:cubicBezTo>
                  <a:pt x="41" y="83"/>
                  <a:pt x="42" y="83"/>
                  <a:pt x="42" y="83"/>
                </a:cubicBezTo>
                <a:cubicBezTo>
                  <a:pt x="43" y="83"/>
                  <a:pt x="43" y="83"/>
                  <a:pt x="43" y="84"/>
                </a:cubicBezTo>
                <a:cubicBezTo>
                  <a:pt x="43" y="84"/>
                  <a:pt x="43" y="84"/>
                  <a:pt x="43" y="84"/>
                </a:cubicBezTo>
                <a:cubicBezTo>
                  <a:pt x="43" y="85"/>
                  <a:pt x="43" y="85"/>
                  <a:pt x="44" y="85"/>
                </a:cubicBezTo>
                <a:cubicBezTo>
                  <a:pt x="44" y="85"/>
                  <a:pt x="44" y="85"/>
                  <a:pt x="45" y="85"/>
                </a:cubicBezTo>
                <a:cubicBezTo>
                  <a:pt x="45" y="85"/>
                  <a:pt x="45" y="85"/>
                  <a:pt x="45" y="85"/>
                </a:cubicBezTo>
                <a:cubicBezTo>
                  <a:pt x="46" y="85"/>
                  <a:pt x="46" y="84"/>
                  <a:pt x="46" y="83"/>
                </a:cubicBezTo>
                <a:cubicBezTo>
                  <a:pt x="46" y="83"/>
                  <a:pt x="46" y="83"/>
                  <a:pt x="46" y="83"/>
                </a:cubicBezTo>
                <a:cubicBezTo>
                  <a:pt x="46" y="83"/>
                  <a:pt x="46" y="82"/>
                  <a:pt x="45" y="82"/>
                </a:cubicBezTo>
                <a:cubicBezTo>
                  <a:pt x="45" y="82"/>
                  <a:pt x="45" y="82"/>
                  <a:pt x="45" y="82"/>
                </a:cubicBezTo>
                <a:cubicBezTo>
                  <a:pt x="45" y="81"/>
                  <a:pt x="45" y="81"/>
                  <a:pt x="45" y="81"/>
                </a:cubicBezTo>
                <a:cubicBezTo>
                  <a:pt x="45" y="81"/>
                  <a:pt x="45" y="81"/>
                  <a:pt x="45" y="81"/>
                </a:cubicBezTo>
                <a:cubicBezTo>
                  <a:pt x="45" y="81"/>
                  <a:pt x="45" y="81"/>
                  <a:pt x="45" y="81"/>
                </a:cubicBezTo>
                <a:cubicBezTo>
                  <a:pt x="45" y="80"/>
                  <a:pt x="45" y="80"/>
                  <a:pt x="45" y="80"/>
                </a:cubicBezTo>
                <a:cubicBezTo>
                  <a:pt x="45" y="80"/>
                  <a:pt x="45" y="79"/>
                  <a:pt x="45" y="79"/>
                </a:cubicBezTo>
                <a:cubicBezTo>
                  <a:pt x="45" y="79"/>
                  <a:pt x="45" y="79"/>
                  <a:pt x="45" y="78"/>
                </a:cubicBezTo>
                <a:cubicBezTo>
                  <a:pt x="45" y="78"/>
                  <a:pt x="45" y="78"/>
                  <a:pt x="45" y="78"/>
                </a:cubicBezTo>
                <a:cubicBezTo>
                  <a:pt x="46" y="78"/>
                  <a:pt x="46" y="78"/>
                  <a:pt x="46" y="78"/>
                </a:cubicBezTo>
                <a:cubicBezTo>
                  <a:pt x="46" y="77"/>
                  <a:pt x="46" y="77"/>
                  <a:pt x="46" y="77"/>
                </a:cubicBezTo>
                <a:cubicBezTo>
                  <a:pt x="46" y="77"/>
                  <a:pt x="46" y="76"/>
                  <a:pt x="46" y="75"/>
                </a:cubicBezTo>
                <a:cubicBezTo>
                  <a:pt x="46" y="75"/>
                  <a:pt x="46" y="75"/>
                  <a:pt x="46" y="75"/>
                </a:cubicBezTo>
                <a:cubicBezTo>
                  <a:pt x="46" y="75"/>
                  <a:pt x="46" y="75"/>
                  <a:pt x="46" y="75"/>
                </a:cubicBezTo>
                <a:cubicBezTo>
                  <a:pt x="46" y="75"/>
                  <a:pt x="46" y="75"/>
                  <a:pt x="46" y="75"/>
                </a:cubicBezTo>
                <a:cubicBezTo>
                  <a:pt x="46" y="75"/>
                  <a:pt x="46" y="75"/>
                  <a:pt x="47" y="74"/>
                </a:cubicBezTo>
                <a:cubicBezTo>
                  <a:pt x="47" y="74"/>
                  <a:pt x="47" y="74"/>
                  <a:pt x="47" y="74"/>
                </a:cubicBezTo>
                <a:cubicBezTo>
                  <a:pt x="47" y="74"/>
                  <a:pt x="47" y="74"/>
                  <a:pt x="47" y="74"/>
                </a:cubicBezTo>
                <a:cubicBezTo>
                  <a:pt x="47" y="73"/>
                  <a:pt x="47" y="73"/>
                  <a:pt x="47" y="73"/>
                </a:cubicBezTo>
                <a:cubicBezTo>
                  <a:pt x="47" y="73"/>
                  <a:pt x="47" y="73"/>
                  <a:pt x="47" y="73"/>
                </a:cubicBezTo>
                <a:cubicBezTo>
                  <a:pt x="47" y="73"/>
                  <a:pt x="47" y="72"/>
                  <a:pt x="47" y="72"/>
                </a:cubicBezTo>
                <a:cubicBezTo>
                  <a:pt x="48" y="72"/>
                  <a:pt x="48" y="72"/>
                  <a:pt x="47" y="72"/>
                </a:cubicBezTo>
                <a:cubicBezTo>
                  <a:pt x="47" y="72"/>
                  <a:pt x="47" y="71"/>
                  <a:pt x="47" y="71"/>
                </a:cubicBezTo>
                <a:cubicBezTo>
                  <a:pt x="47" y="71"/>
                  <a:pt x="47" y="71"/>
                  <a:pt x="46" y="71"/>
                </a:cubicBezTo>
                <a:cubicBezTo>
                  <a:pt x="46" y="71"/>
                  <a:pt x="46" y="71"/>
                  <a:pt x="46" y="71"/>
                </a:cubicBezTo>
                <a:cubicBezTo>
                  <a:pt x="46" y="71"/>
                  <a:pt x="46" y="71"/>
                  <a:pt x="46" y="71"/>
                </a:cubicBezTo>
                <a:cubicBezTo>
                  <a:pt x="46" y="71"/>
                  <a:pt x="46" y="71"/>
                  <a:pt x="46" y="71"/>
                </a:cubicBezTo>
                <a:cubicBezTo>
                  <a:pt x="45" y="71"/>
                  <a:pt x="45" y="71"/>
                  <a:pt x="45" y="71"/>
                </a:cubicBezTo>
                <a:cubicBezTo>
                  <a:pt x="45" y="71"/>
                  <a:pt x="45" y="71"/>
                  <a:pt x="45" y="71"/>
                </a:cubicBezTo>
                <a:cubicBezTo>
                  <a:pt x="45" y="71"/>
                  <a:pt x="45" y="71"/>
                  <a:pt x="44" y="71"/>
                </a:cubicBezTo>
                <a:cubicBezTo>
                  <a:pt x="44" y="71"/>
                  <a:pt x="44" y="71"/>
                  <a:pt x="44" y="71"/>
                </a:cubicBezTo>
                <a:cubicBezTo>
                  <a:pt x="44" y="71"/>
                  <a:pt x="44" y="71"/>
                  <a:pt x="44" y="71"/>
                </a:cubicBezTo>
                <a:cubicBezTo>
                  <a:pt x="43" y="71"/>
                  <a:pt x="43" y="71"/>
                  <a:pt x="43" y="72"/>
                </a:cubicBezTo>
                <a:cubicBezTo>
                  <a:pt x="43" y="72"/>
                  <a:pt x="43" y="72"/>
                  <a:pt x="43" y="72"/>
                </a:cubicBezTo>
                <a:cubicBezTo>
                  <a:pt x="43" y="73"/>
                  <a:pt x="43" y="73"/>
                  <a:pt x="43" y="74"/>
                </a:cubicBezTo>
                <a:cubicBezTo>
                  <a:pt x="42" y="74"/>
                  <a:pt x="42" y="74"/>
                  <a:pt x="42" y="74"/>
                </a:cubicBezTo>
                <a:cubicBezTo>
                  <a:pt x="42" y="74"/>
                  <a:pt x="42" y="74"/>
                  <a:pt x="42" y="74"/>
                </a:cubicBezTo>
                <a:cubicBezTo>
                  <a:pt x="42" y="74"/>
                  <a:pt x="42" y="75"/>
                  <a:pt x="42" y="75"/>
                </a:cubicBezTo>
                <a:cubicBezTo>
                  <a:pt x="42" y="75"/>
                  <a:pt x="42" y="75"/>
                  <a:pt x="42" y="75"/>
                </a:cubicBezTo>
                <a:cubicBezTo>
                  <a:pt x="42" y="75"/>
                  <a:pt x="42" y="75"/>
                  <a:pt x="42" y="75"/>
                </a:cubicBezTo>
                <a:cubicBezTo>
                  <a:pt x="42" y="75"/>
                  <a:pt x="42" y="75"/>
                  <a:pt x="42" y="75"/>
                </a:cubicBezTo>
                <a:cubicBezTo>
                  <a:pt x="42" y="76"/>
                  <a:pt x="42" y="76"/>
                  <a:pt x="42" y="76"/>
                </a:cubicBezTo>
                <a:cubicBezTo>
                  <a:pt x="42" y="76"/>
                  <a:pt x="42" y="76"/>
                  <a:pt x="42" y="76"/>
                </a:cubicBezTo>
                <a:cubicBezTo>
                  <a:pt x="42" y="77"/>
                  <a:pt x="42" y="77"/>
                  <a:pt x="42" y="77"/>
                </a:cubicBezTo>
                <a:cubicBezTo>
                  <a:pt x="42" y="77"/>
                  <a:pt x="43" y="77"/>
                  <a:pt x="42" y="78"/>
                </a:cubicBezTo>
                <a:cubicBezTo>
                  <a:pt x="42" y="78"/>
                  <a:pt x="42" y="78"/>
                  <a:pt x="42" y="78"/>
                </a:cubicBezTo>
                <a:cubicBezTo>
                  <a:pt x="41" y="78"/>
                  <a:pt x="41" y="78"/>
                  <a:pt x="41" y="78"/>
                </a:cubicBezTo>
                <a:cubicBezTo>
                  <a:pt x="41" y="78"/>
                  <a:pt x="40" y="78"/>
                  <a:pt x="40" y="78"/>
                </a:cubicBezTo>
                <a:cubicBezTo>
                  <a:pt x="40" y="78"/>
                  <a:pt x="40" y="78"/>
                  <a:pt x="40" y="78"/>
                </a:cubicBezTo>
                <a:cubicBezTo>
                  <a:pt x="39" y="78"/>
                  <a:pt x="39" y="78"/>
                  <a:pt x="40" y="79"/>
                </a:cubicBezTo>
                <a:cubicBezTo>
                  <a:pt x="40" y="79"/>
                  <a:pt x="39" y="79"/>
                  <a:pt x="39" y="79"/>
                </a:cubicBezTo>
                <a:cubicBezTo>
                  <a:pt x="39" y="80"/>
                  <a:pt x="39" y="80"/>
                  <a:pt x="39" y="80"/>
                </a:cubicBezTo>
                <a:cubicBezTo>
                  <a:pt x="39" y="80"/>
                  <a:pt x="39" y="80"/>
                  <a:pt x="39" y="81"/>
                </a:cubicBezTo>
                <a:cubicBezTo>
                  <a:pt x="39" y="81"/>
                  <a:pt x="39" y="81"/>
                  <a:pt x="40" y="81"/>
                </a:cubicBezTo>
                <a:cubicBezTo>
                  <a:pt x="40" y="81"/>
                  <a:pt x="40" y="81"/>
                  <a:pt x="40" y="81"/>
                </a:cubicBezTo>
                <a:cubicBezTo>
                  <a:pt x="40" y="82"/>
                  <a:pt x="40" y="82"/>
                  <a:pt x="40" y="82"/>
                </a:cubicBezTo>
                <a:close/>
                <a:moveTo>
                  <a:pt x="47" y="59"/>
                </a:moveTo>
                <a:cubicBezTo>
                  <a:pt x="47" y="59"/>
                  <a:pt x="47" y="60"/>
                  <a:pt x="48" y="60"/>
                </a:cubicBezTo>
                <a:cubicBezTo>
                  <a:pt x="48" y="60"/>
                  <a:pt x="48" y="60"/>
                  <a:pt x="48" y="60"/>
                </a:cubicBezTo>
                <a:cubicBezTo>
                  <a:pt x="48" y="60"/>
                  <a:pt x="48" y="60"/>
                  <a:pt x="48" y="60"/>
                </a:cubicBezTo>
                <a:cubicBezTo>
                  <a:pt x="48" y="60"/>
                  <a:pt x="48" y="60"/>
                  <a:pt x="48" y="60"/>
                </a:cubicBezTo>
                <a:cubicBezTo>
                  <a:pt x="48" y="60"/>
                  <a:pt x="48" y="60"/>
                  <a:pt x="48" y="60"/>
                </a:cubicBezTo>
                <a:cubicBezTo>
                  <a:pt x="48" y="60"/>
                  <a:pt x="48" y="60"/>
                  <a:pt x="48" y="60"/>
                </a:cubicBezTo>
                <a:cubicBezTo>
                  <a:pt x="48" y="59"/>
                  <a:pt x="48" y="59"/>
                  <a:pt x="48" y="59"/>
                </a:cubicBezTo>
                <a:cubicBezTo>
                  <a:pt x="48" y="58"/>
                  <a:pt x="48" y="58"/>
                  <a:pt x="47" y="58"/>
                </a:cubicBezTo>
                <a:cubicBezTo>
                  <a:pt x="47" y="58"/>
                  <a:pt x="47" y="58"/>
                  <a:pt x="47" y="58"/>
                </a:cubicBezTo>
                <a:cubicBezTo>
                  <a:pt x="47" y="58"/>
                  <a:pt x="47" y="58"/>
                  <a:pt x="47" y="58"/>
                </a:cubicBezTo>
                <a:cubicBezTo>
                  <a:pt x="47" y="58"/>
                  <a:pt x="47" y="58"/>
                  <a:pt x="47" y="58"/>
                </a:cubicBezTo>
                <a:cubicBezTo>
                  <a:pt x="47" y="58"/>
                  <a:pt x="47" y="59"/>
                  <a:pt x="47" y="59"/>
                </a:cubicBezTo>
                <a:cubicBezTo>
                  <a:pt x="47" y="59"/>
                  <a:pt x="47" y="59"/>
                  <a:pt x="47" y="59"/>
                </a:cubicBezTo>
                <a:close/>
                <a:moveTo>
                  <a:pt x="46" y="59"/>
                </a:moveTo>
                <a:cubicBezTo>
                  <a:pt x="46" y="59"/>
                  <a:pt x="46" y="59"/>
                  <a:pt x="46" y="59"/>
                </a:cubicBezTo>
                <a:cubicBezTo>
                  <a:pt x="45" y="59"/>
                  <a:pt x="45" y="59"/>
                  <a:pt x="45" y="60"/>
                </a:cubicBezTo>
                <a:cubicBezTo>
                  <a:pt x="45" y="60"/>
                  <a:pt x="45" y="60"/>
                  <a:pt x="45" y="60"/>
                </a:cubicBezTo>
                <a:cubicBezTo>
                  <a:pt x="45" y="59"/>
                  <a:pt x="45" y="59"/>
                  <a:pt x="45" y="59"/>
                </a:cubicBezTo>
                <a:cubicBezTo>
                  <a:pt x="45" y="59"/>
                  <a:pt x="45" y="59"/>
                  <a:pt x="44" y="59"/>
                </a:cubicBezTo>
                <a:cubicBezTo>
                  <a:pt x="44" y="59"/>
                  <a:pt x="44" y="59"/>
                  <a:pt x="44" y="59"/>
                </a:cubicBezTo>
                <a:cubicBezTo>
                  <a:pt x="44" y="59"/>
                  <a:pt x="44" y="59"/>
                  <a:pt x="44" y="59"/>
                </a:cubicBezTo>
                <a:cubicBezTo>
                  <a:pt x="44" y="59"/>
                  <a:pt x="44" y="59"/>
                  <a:pt x="44" y="60"/>
                </a:cubicBezTo>
                <a:cubicBezTo>
                  <a:pt x="45" y="60"/>
                  <a:pt x="45" y="60"/>
                  <a:pt x="45" y="60"/>
                </a:cubicBezTo>
                <a:cubicBezTo>
                  <a:pt x="45" y="61"/>
                  <a:pt x="44" y="61"/>
                  <a:pt x="44" y="61"/>
                </a:cubicBezTo>
                <a:cubicBezTo>
                  <a:pt x="44" y="61"/>
                  <a:pt x="44" y="61"/>
                  <a:pt x="44" y="62"/>
                </a:cubicBezTo>
                <a:cubicBezTo>
                  <a:pt x="44" y="62"/>
                  <a:pt x="45" y="61"/>
                  <a:pt x="45" y="61"/>
                </a:cubicBezTo>
                <a:cubicBezTo>
                  <a:pt x="45" y="62"/>
                  <a:pt x="45" y="62"/>
                  <a:pt x="45" y="62"/>
                </a:cubicBezTo>
                <a:cubicBezTo>
                  <a:pt x="45" y="62"/>
                  <a:pt x="44" y="62"/>
                  <a:pt x="44" y="63"/>
                </a:cubicBezTo>
                <a:cubicBezTo>
                  <a:pt x="44" y="63"/>
                  <a:pt x="44" y="63"/>
                  <a:pt x="44" y="63"/>
                </a:cubicBezTo>
                <a:cubicBezTo>
                  <a:pt x="44" y="63"/>
                  <a:pt x="44" y="63"/>
                  <a:pt x="44" y="63"/>
                </a:cubicBezTo>
                <a:cubicBezTo>
                  <a:pt x="44" y="63"/>
                  <a:pt x="44" y="64"/>
                  <a:pt x="44" y="64"/>
                </a:cubicBezTo>
                <a:cubicBezTo>
                  <a:pt x="44" y="64"/>
                  <a:pt x="44" y="64"/>
                  <a:pt x="44" y="64"/>
                </a:cubicBezTo>
                <a:cubicBezTo>
                  <a:pt x="44" y="64"/>
                  <a:pt x="44" y="64"/>
                  <a:pt x="44" y="64"/>
                </a:cubicBezTo>
                <a:cubicBezTo>
                  <a:pt x="45" y="63"/>
                  <a:pt x="45" y="63"/>
                  <a:pt x="46" y="62"/>
                </a:cubicBezTo>
                <a:cubicBezTo>
                  <a:pt x="46" y="62"/>
                  <a:pt x="46" y="62"/>
                  <a:pt x="46" y="61"/>
                </a:cubicBezTo>
                <a:cubicBezTo>
                  <a:pt x="46" y="61"/>
                  <a:pt x="47" y="62"/>
                  <a:pt x="47" y="62"/>
                </a:cubicBezTo>
                <a:cubicBezTo>
                  <a:pt x="47" y="62"/>
                  <a:pt x="47" y="62"/>
                  <a:pt x="47" y="62"/>
                </a:cubicBezTo>
                <a:cubicBezTo>
                  <a:pt x="48" y="63"/>
                  <a:pt x="48" y="63"/>
                  <a:pt x="48" y="63"/>
                </a:cubicBezTo>
                <a:cubicBezTo>
                  <a:pt x="48" y="63"/>
                  <a:pt x="48" y="63"/>
                  <a:pt x="48" y="63"/>
                </a:cubicBezTo>
                <a:cubicBezTo>
                  <a:pt x="49" y="63"/>
                  <a:pt x="49" y="64"/>
                  <a:pt x="49" y="64"/>
                </a:cubicBezTo>
                <a:cubicBezTo>
                  <a:pt x="49" y="64"/>
                  <a:pt x="49" y="64"/>
                  <a:pt x="50" y="64"/>
                </a:cubicBezTo>
                <a:cubicBezTo>
                  <a:pt x="50" y="64"/>
                  <a:pt x="50" y="64"/>
                  <a:pt x="50" y="65"/>
                </a:cubicBezTo>
                <a:cubicBezTo>
                  <a:pt x="50" y="65"/>
                  <a:pt x="51" y="65"/>
                  <a:pt x="51" y="65"/>
                </a:cubicBezTo>
                <a:cubicBezTo>
                  <a:pt x="51" y="65"/>
                  <a:pt x="51" y="65"/>
                  <a:pt x="51" y="65"/>
                </a:cubicBezTo>
                <a:cubicBezTo>
                  <a:pt x="51" y="64"/>
                  <a:pt x="51" y="64"/>
                  <a:pt x="50" y="64"/>
                </a:cubicBezTo>
                <a:cubicBezTo>
                  <a:pt x="50" y="64"/>
                  <a:pt x="50" y="63"/>
                  <a:pt x="50" y="63"/>
                </a:cubicBezTo>
                <a:cubicBezTo>
                  <a:pt x="50" y="63"/>
                  <a:pt x="50" y="63"/>
                  <a:pt x="50" y="63"/>
                </a:cubicBezTo>
                <a:cubicBezTo>
                  <a:pt x="50" y="63"/>
                  <a:pt x="50" y="63"/>
                  <a:pt x="50" y="63"/>
                </a:cubicBezTo>
                <a:cubicBezTo>
                  <a:pt x="50" y="63"/>
                  <a:pt x="50" y="63"/>
                  <a:pt x="50" y="63"/>
                </a:cubicBezTo>
                <a:cubicBezTo>
                  <a:pt x="50" y="63"/>
                  <a:pt x="50" y="63"/>
                  <a:pt x="50" y="63"/>
                </a:cubicBezTo>
                <a:cubicBezTo>
                  <a:pt x="50" y="63"/>
                  <a:pt x="50" y="63"/>
                  <a:pt x="50" y="63"/>
                </a:cubicBezTo>
                <a:cubicBezTo>
                  <a:pt x="50" y="62"/>
                  <a:pt x="49" y="62"/>
                  <a:pt x="49" y="61"/>
                </a:cubicBezTo>
                <a:cubicBezTo>
                  <a:pt x="49" y="61"/>
                  <a:pt x="49" y="61"/>
                  <a:pt x="49" y="61"/>
                </a:cubicBezTo>
                <a:cubicBezTo>
                  <a:pt x="48" y="61"/>
                  <a:pt x="48" y="61"/>
                  <a:pt x="48" y="61"/>
                </a:cubicBezTo>
                <a:cubicBezTo>
                  <a:pt x="48" y="61"/>
                  <a:pt x="47" y="60"/>
                  <a:pt x="47" y="60"/>
                </a:cubicBezTo>
                <a:cubicBezTo>
                  <a:pt x="47" y="60"/>
                  <a:pt x="47" y="60"/>
                  <a:pt x="46" y="60"/>
                </a:cubicBezTo>
                <a:cubicBezTo>
                  <a:pt x="46" y="60"/>
                  <a:pt x="46" y="60"/>
                  <a:pt x="46" y="60"/>
                </a:cubicBezTo>
                <a:cubicBezTo>
                  <a:pt x="46" y="59"/>
                  <a:pt x="46" y="59"/>
                  <a:pt x="46" y="59"/>
                </a:cubicBezTo>
                <a:cubicBezTo>
                  <a:pt x="46" y="59"/>
                  <a:pt x="46" y="59"/>
                  <a:pt x="46" y="59"/>
                </a:cubicBezTo>
                <a:close/>
                <a:moveTo>
                  <a:pt x="45" y="57"/>
                </a:moveTo>
                <a:cubicBezTo>
                  <a:pt x="44" y="57"/>
                  <a:pt x="44" y="57"/>
                  <a:pt x="44" y="57"/>
                </a:cubicBezTo>
                <a:cubicBezTo>
                  <a:pt x="44" y="56"/>
                  <a:pt x="44" y="56"/>
                  <a:pt x="44" y="56"/>
                </a:cubicBezTo>
                <a:cubicBezTo>
                  <a:pt x="44" y="56"/>
                  <a:pt x="44" y="56"/>
                  <a:pt x="44" y="56"/>
                </a:cubicBezTo>
                <a:cubicBezTo>
                  <a:pt x="43" y="56"/>
                  <a:pt x="43" y="56"/>
                  <a:pt x="43" y="55"/>
                </a:cubicBezTo>
                <a:cubicBezTo>
                  <a:pt x="43" y="55"/>
                  <a:pt x="42" y="55"/>
                  <a:pt x="42" y="55"/>
                </a:cubicBezTo>
                <a:cubicBezTo>
                  <a:pt x="42" y="55"/>
                  <a:pt x="42" y="55"/>
                  <a:pt x="42" y="55"/>
                </a:cubicBezTo>
                <a:cubicBezTo>
                  <a:pt x="42" y="55"/>
                  <a:pt x="42" y="56"/>
                  <a:pt x="42" y="56"/>
                </a:cubicBezTo>
                <a:cubicBezTo>
                  <a:pt x="43" y="56"/>
                  <a:pt x="43" y="56"/>
                  <a:pt x="43" y="56"/>
                </a:cubicBezTo>
                <a:cubicBezTo>
                  <a:pt x="44" y="57"/>
                  <a:pt x="44" y="57"/>
                  <a:pt x="45" y="57"/>
                </a:cubicBezTo>
                <a:cubicBezTo>
                  <a:pt x="45" y="57"/>
                  <a:pt x="45" y="58"/>
                  <a:pt x="45" y="58"/>
                </a:cubicBezTo>
                <a:cubicBezTo>
                  <a:pt x="45" y="58"/>
                  <a:pt x="45" y="58"/>
                  <a:pt x="45" y="58"/>
                </a:cubicBezTo>
                <a:cubicBezTo>
                  <a:pt x="45" y="58"/>
                  <a:pt x="45" y="58"/>
                  <a:pt x="45" y="57"/>
                </a:cubicBezTo>
                <a:cubicBezTo>
                  <a:pt x="45" y="57"/>
                  <a:pt x="45" y="57"/>
                  <a:pt x="45" y="57"/>
                </a:cubicBezTo>
                <a:close/>
                <a:moveTo>
                  <a:pt x="34" y="54"/>
                </a:moveTo>
                <a:cubicBezTo>
                  <a:pt x="35" y="54"/>
                  <a:pt x="35" y="55"/>
                  <a:pt x="35" y="55"/>
                </a:cubicBezTo>
                <a:cubicBezTo>
                  <a:pt x="35" y="55"/>
                  <a:pt x="35" y="55"/>
                  <a:pt x="35" y="55"/>
                </a:cubicBezTo>
                <a:cubicBezTo>
                  <a:pt x="35" y="55"/>
                  <a:pt x="35" y="54"/>
                  <a:pt x="35" y="54"/>
                </a:cubicBezTo>
                <a:cubicBezTo>
                  <a:pt x="35" y="54"/>
                  <a:pt x="36" y="54"/>
                  <a:pt x="36" y="54"/>
                </a:cubicBezTo>
                <a:cubicBezTo>
                  <a:pt x="36" y="54"/>
                  <a:pt x="36" y="53"/>
                  <a:pt x="36" y="53"/>
                </a:cubicBezTo>
                <a:cubicBezTo>
                  <a:pt x="36" y="53"/>
                  <a:pt x="36" y="53"/>
                  <a:pt x="36" y="53"/>
                </a:cubicBezTo>
                <a:cubicBezTo>
                  <a:pt x="36" y="53"/>
                  <a:pt x="36" y="53"/>
                  <a:pt x="35" y="53"/>
                </a:cubicBezTo>
                <a:cubicBezTo>
                  <a:pt x="35" y="53"/>
                  <a:pt x="35" y="53"/>
                  <a:pt x="35" y="53"/>
                </a:cubicBezTo>
                <a:cubicBezTo>
                  <a:pt x="35" y="52"/>
                  <a:pt x="35" y="52"/>
                  <a:pt x="35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34" y="52"/>
                  <a:pt x="34" y="52"/>
                  <a:pt x="34" y="53"/>
                </a:cubicBezTo>
                <a:cubicBezTo>
                  <a:pt x="34" y="53"/>
                  <a:pt x="34" y="53"/>
                  <a:pt x="33" y="53"/>
                </a:cubicBezTo>
                <a:cubicBezTo>
                  <a:pt x="33" y="53"/>
                  <a:pt x="34" y="53"/>
                  <a:pt x="33" y="53"/>
                </a:cubicBezTo>
                <a:cubicBezTo>
                  <a:pt x="34" y="54"/>
                  <a:pt x="34" y="54"/>
                  <a:pt x="34" y="54"/>
                </a:cubicBezTo>
                <a:close/>
                <a:moveTo>
                  <a:pt x="52" y="98"/>
                </a:moveTo>
                <a:cubicBezTo>
                  <a:pt x="52" y="98"/>
                  <a:pt x="53" y="98"/>
                  <a:pt x="53" y="97"/>
                </a:cubicBezTo>
                <a:cubicBezTo>
                  <a:pt x="52" y="97"/>
                  <a:pt x="52" y="97"/>
                  <a:pt x="52" y="98"/>
                </a:cubicBezTo>
                <a:close/>
                <a:moveTo>
                  <a:pt x="44" y="68"/>
                </a:moveTo>
                <a:cubicBezTo>
                  <a:pt x="44" y="68"/>
                  <a:pt x="44" y="69"/>
                  <a:pt x="44" y="69"/>
                </a:cubicBezTo>
                <a:cubicBezTo>
                  <a:pt x="44" y="69"/>
                  <a:pt x="44" y="69"/>
                  <a:pt x="44" y="69"/>
                </a:cubicBezTo>
                <a:cubicBezTo>
                  <a:pt x="44" y="69"/>
                  <a:pt x="44" y="69"/>
                  <a:pt x="44" y="69"/>
                </a:cubicBezTo>
                <a:cubicBezTo>
                  <a:pt x="44" y="69"/>
                  <a:pt x="44" y="68"/>
                  <a:pt x="44" y="68"/>
                </a:cubicBezTo>
                <a:close/>
                <a:moveTo>
                  <a:pt x="44" y="67"/>
                </a:moveTo>
                <a:cubicBezTo>
                  <a:pt x="45" y="67"/>
                  <a:pt x="44" y="67"/>
                  <a:pt x="45" y="67"/>
                </a:cubicBezTo>
                <a:cubicBezTo>
                  <a:pt x="45" y="67"/>
                  <a:pt x="45" y="67"/>
                  <a:pt x="45" y="67"/>
                </a:cubicBezTo>
                <a:cubicBezTo>
                  <a:pt x="45" y="67"/>
                  <a:pt x="44" y="67"/>
                  <a:pt x="44" y="67"/>
                </a:cubicBezTo>
                <a:cubicBezTo>
                  <a:pt x="44" y="67"/>
                  <a:pt x="44" y="67"/>
                  <a:pt x="44" y="67"/>
                </a:cubicBezTo>
                <a:close/>
                <a:moveTo>
                  <a:pt x="40" y="75"/>
                </a:moveTo>
                <a:cubicBezTo>
                  <a:pt x="40" y="76"/>
                  <a:pt x="40" y="76"/>
                  <a:pt x="40" y="75"/>
                </a:cubicBezTo>
                <a:cubicBezTo>
                  <a:pt x="40" y="75"/>
                  <a:pt x="40" y="75"/>
                  <a:pt x="41" y="75"/>
                </a:cubicBezTo>
                <a:cubicBezTo>
                  <a:pt x="41" y="75"/>
                  <a:pt x="41" y="75"/>
                  <a:pt x="41" y="75"/>
                </a:cubicBezTo>
                <a:cubicBezTo>
                  <a:pt x="41" y="75"/>
                  <a:pt x="41" y="74"/>
                  <a:pt x="41" y="74"/>
                </a:cubicBezTo>
                <a:cubicBezTo>
                  <a:pt x="41" y="74"/>
                  <a:pt x="41" y="74"/>
                  <a:pt x="41" y="74"/>
                </a:cubicBezTo>
                <a:cubicBezTo>
                  <a:pt x="41" y="74"/>
                  <a:pt x="42" y="73"/>
                  <a:pt x="41" y="73"/>
                </a:cubicBezTo>
                <a:cubicBezTo>
                  <a:pt x="41" y="73"/>
                  <a:pt x="41" y="73"/>
                  <a:pt x="41" y="73"/>
                </a:cubicBezTo>
                <a:cubicBezTo>
                  <a:pt x="41" y="73"/>
                  <a:pt x="41" y="73"/>
                  <a:pt x="41" y="73"/>
                </a:cubicBezTo>
                <a:cubicBezTo>
                  <a:pt x="41" y="73"/>
                  <a:pt x="41" y="73"/>
                  <a:pt x="40" y="73"/>
                </a:cubicBezTo>
                <a:cubicBezTo>
                  <a:pt x="41" y="73"/>
                  <a:pt x="41" y="73"/>
                  <a:pt x="41" y="73"/>
                </a:cubicBezTo>
                <a:cubicBezTo>
                  <a:pt x="41" y="74"/>
                  <a:pt x="40" y="74"/>
                  <a:pt x="40" y="74"/>
                </a:cubicBezTo>
                <a:cubicBezTo>
                  <a:pt x="40" y="74"/>
                  <a:pt x="40" y="74"/>
                  <a:pt x="40" y="74"/>
                </a:cubicBezTo>
                <a:cubicBezTo>
                  <a:pt x="40" y="74"/>
                  <a:pt x="40" y="74"/>
                  <a:pt x="40" y="75"/>
                </a:cubicBezTo>
                <a:cubicBezTo>
                  <a:pt x="40" y="75"/>
                  <a:pt x="40" y="75"/>
                  <a:pt x="40" y="75"/>
                </a:cubicBezTo>
                <a:cubicBezTo>
                  <a:pt x="40" y="75"/>
                  <a:pt x="40" y="75"/>
                  <a:pt x="40" y="75"/>
                </a:cubicBezTo>
                <a:cubicBezTo>
                  <a:pt x="40" y="75"/>
                  <a:pt x="40" y="75"/>
                  <a:pt x="40" y="75"/>
                </a:cubicBezTo>
                <a:cubicBezTo>
                  <a:pt x="40" y="75"/>
                  <a:pt x="40" y="75"/>
                  <a:pt x="40" y="75"/>
                </a:cubicBezTo>
                <a:close/>
                <a:moveTo>
                  <a:pt x="64" y="70"/>
                </a:moveTo>
                <a:cubicBezTo>
                  <a:pt x="64" y="69"/>
                  <a:pt x="64" y="69"/>
                  <a:pt x="64" y="69"/>
                </a:cubicBezTo>
                <a:cubicBezTo>
                  <a:pt x="64" y="69"/>
                  <a:pt x="64" y="69"/>
                  <a:pt x="63" y="69"/>
                </a:cubicBezTo>
                <a:cubicBezTo>
                  <a:pt x="63" y="69"/>
                  <a:pt x="63" y="69"/>
                  <a:pt x="63" y="69"/>
                </a:cubicBezTo>
                <a:cubicBezTo>
                  <a:pt x="63" y="69"/>
                  <a:pt x="63" y="69"/>
                  <a:pt x="63" y="69"/>
                </a:cubicBezTo>
                <a:cubicBezTo>
                  <a:pt x="63" y="69"/>
                  <a:pt x="63" y="70"/>
                  <a:pt x="64" y="70"/>
                </a:cubicBezTo>
                <a:close/>
                <a:moveTo>
                  <a:pt x="64" y="71"/>
                </a:moveTo>
                <a:cubicBezTo>
                  <a:pt x="64" y="71"/>
                  <a:pt x="63" y="71"/>
                  <a:pt x="63" y="71"/>
                </a:cubicBezTo>
                <a:cubicBezTo>
                  <a:pt x="63" y="71"/>
                  <a:pt x="63" y="71"/>
                  <a:pt x="63" y="71"/>
                </a:cubicBezTo>
                <a:cubicBezTo>
                  <a:pt x="63" y="71"/>
                  <a:pt x="63" y="71"/>
                  <a:pt x="63" y="71"/>
                </a:cubicBezTo>
                <a:cubicBezTo>
                  <a:pt x="63" y="71"/>
                  <a:pt x="63" y="71"/>
                  <a:pt x="63" y="71"/>
                </a:cubicBezTo>
                <a:cubicBezTo>
                  <a:pt x="63" y="71"/>
                  <a:pt x="63" y="71"/>
                  <a:pt x="63" y="71"/>
                </a:cubicBezTo>
                <a:cubicBezTo>
                  <a:pt x="63" y="72"/>
                  <a:pt x="63" y="72"/>
                  <a:pt x="64" y="72"/>
                </a:cubicBezTo>
                <a:cubicBezTo>
                  <a:pt x="64" y="72"/>
                  <a:pt x="64" y="72"/>
                  <a:pt x="64" y="72"/>
                </a:cubicBezTo>
                <a:cubicBezTo>
                  <a:pt x="64" y="72"/>
                  <a:pt x="64" y="71"/>
                  <a:pt x="64" y="71"/>
                </a:cubicBezTo>
                <a:close/>
                <a:moveTo>
                  <a:pt x="62" y="78"/>
                </a:moveTo>
                <a:cubicBezTo>
                  <a:pt x="62" y="78"/>
                  <a:pt x="62" y="78"/>
                  <a:pt x="62" y="78"/>
                </a:cubicBezTo>
                <a:cubicBezTo>
                  <a:pt x="62" y="78"/>
                  <a:pt x="62" y="78"/>
                  <a:pt x="62" y="78"/>
                </a:cubicBezTo>
                <a:cubicBezTo>
                  <a:pt x="62" y="78"/>
                  <a:pt x="62" y="78"/>
                  <a:pt x="62" y="78"/>
                </a:cubicBezTo>
                <a:cubicBezTo>
                  <a:pt x="62" y="78"/>
                  <a:pt x="62" y="78"/>
                  <a:pt x="62" y="78"/>
                </a:cubicBezTo>
                <a:close/>
                <a:moveTo>
                  <a:pt x="63" y="78"/>
                </a:moveTo>
                <a:cubicBezTo>
                  <a:pt x="64" y="78"/>
                  <a:pt x="63" y="78"/>
                  <a:pt x="63" y="78"/>
                </a:cubicBezTo>
                <a:cubicBezTo>
                  <a:pt x="63" y="77"/>
                  <a:pt x="63" y="77"/>
                  <a:pt x="63" y="77"/>
                </a:cubicBezTo>
                <a:cubicBezTo>
                  <a:pt x="63" y="77"/>
                  <a:pt x="63" y="76"/>
                  <a:pt x="63" y="76"/>
                </a:cubicBezTo>
                <a:cubicBezTo>
                  <a:pt x="63" y="76"/>
                  <a:pt x="63" y="75"/>
                  <a:pt x="63" y="74"/>
                </a:cubicBezTo>
                <a:cubicBezTo>
                  <a:pt x="63" y="74"/>
                  <a:pt x="63" y="74"/>
                  <a:pt x="63" y="74"/>
                </a:cubicBezTo>
                <a:cubicBezTo>
                  <a:pt x="63" y="74"/>
                  <a:pt x="63" y="74"/>
                  <a:pt x="63" y="74"/>
                </a:cubicBezTo>
                <a:cubicBezTo>
                  <a:pt x="63" y="74"/>
                  <a:pt x="63" y="74"/>
                  <a:pt x="63" y="74"/>
                </a:cubicBezTo>
                <a:cubicBezTo>
                  <a:pt x="62" y="74"/>
                  <a:pt x="63" y="74"/>
                  <a:pt x="62" y="74"/>
                </a:cubicBezTo>
                <a:cubicBezTo>
                  <a:pt x="62" y="74"/>
                  <a:pt x="62" y="74"/>
                  <a:pt x="62" y="74"/>
                </a:cubicBezTo>
                <a:cubicBezTo>
                  <a:pt x="62" y="74"/>
                  <a:pt x="62" y="74"/>
                  <a:pt x="62" y="74"/>
                </a:cubicBezTo>
                <a:cubicBezTo>
                  <a:pt x="62" y="74"/>
                  <a:pt x="62" y="74"/>
                  <a:pt x="62" y="74"/>
                </a:cubicBezTo>
                <a:cubicBezTo>
                  <a:pt x="62" y="74"/>
                  <a:pt x="62" y="75"/>
                  <a:pt x="62" y="75"/>
                </a:cubicBezTo>
                <a:cubicBezTo>
                  <a:pt x="62" y="75"/>
                  <a:pt x="62" y="75"/>
                  <a:pt x="62" y="75"/>
                </a:cubicBezTo>
                <a:cubicBezTo>
                  <a:pt x="62" y="75"/>
                  <a:pt x="62" y="75"/>
                  <a:pt x="62" y="75"/>
                </a:cubicBezTo>
                <a:cubicBezTo>
                  <a:pt x="62" y="76"/>
                  <a:pt x="62" y="76"/>
                  <a:pt x="62" y="76"/>
                </a:cubicBezTo>
                <a:cubicBezTo>
                  <a:pt x="62" y="76"/>
                  <a:pt x="62" y="77"/>
                  <a:pt x="62" y="76"/>
                </a:cubicBezTo>
                <a:cubicBezTo>
                  <a:pt x="62" y="77"/>
                  <a:pt x="62" y="77"/>
                  <a:pt x="63" y="77"/>
                </a:cubicBezTo>
                <a:cubicBezTo>
                  <a:pt x="63" y="77"/>
                  <a:pt x="63" y="77"/>
                  <a:pt x="63" y="77"/>
                </a:cubicBezTo>
                <a:cubicBezTo>
                  <a:pt x="63" y="78"/>
                  <a:pt x="63" y="78"/>
                  <a:pt x="63" y="78"/>
                </a:cubicBezTo>
                <a:cubicBezTo>
                  <a:pt x="63" y="78"/>
                  <a:pt x="63" y="78"/>
                  <a:pt x="63" y="78"/>
                </a:cubicBezTo>
                <a:cubicBezTo>
                  <a:pt x="63" y="78"/>
                  <a:pt x="63" y="78"/>
                  <a:pt x="63" y="78"/>
                </a:cubicBezTo>
                <a:close/>
                <a:moveTo>
                  <a:pt x="71" y="97"/>
                </a:moveTo>
                <a:cubicBezTo>
                  <a:pt x="71" y="97"/>
                  <a:pt x="71" y="97"/>
                  <a:pt x="71" y="97"/>
                </a:cubicBezTo>
                <a:cubicBezTo>
                  <a:pt x="71" y="98"/>
                  <a:pt x="70" y="98"/>
                  <a:pt x="70" y="99"/>
                </a:cubicBezTo>
                <a:cubicBezTo>
                  <a:pt x="70" y="99"/>
                  <a:pt x="70" y="99"/>
                  <a:pt x="70" y="99"/>
                </a:cubicBezTo>
                <a:cubicBezTo>
                  <a:pt x="70" y="99"/>
                  <a:pt x="69" y="99"/>
                  <a:pt x="69" y="99"/>
                </a:cubicBezTo>
                <a:cubicBezTo>
                  <a:pt x="69" y="99"/>
                  <a:pt x="69" y="99"/>
                  <a:pt x="69" y="99"/>
                </a:cubicBezTo>
                <a:cubicBezTo>
                  <a:pt x="69" y="99"/>
                  <a:pt x="69" y="100"/>
                  <a:pt x="70" y="100"/>
                </a:cubicBezTo>
                <a:cubicBezTo>
                  <a:pt x="70" y="100"/>
                  <a:pt x="70" y="100"/>
                  <a:pt x="70" y="100"/>
                </a:cubicBezTo>
                <a:cubicBezTo>
                  <a:pt x="70" y="100"/>
                  <a:pt x="69" y="100"/>
                  <a:pt x="69" y="100"/>
                </a:cubicBezTo>
                <a:cubicBezTo>
                  <a:pt x="69" y="100"/>
                  <a:pt x="69" y="100"/>
                  <a:pt x="69" y="100"/>
                </a:cubicBezTo>
                <a:cubicBezTo>
                  <a:pt x="69" y="100"/>
                  <a:pt x="69" y="99"/>
                  <a:pt x="69" y="99"/>
                </a:cubicBezTo>
                <a:cubicBezTo>
                  <a:pt x="69" y="99"/>
                  <a:pt x="68" y="99"/>
                  <a:pt x="68" y="99"/>
                </a:cubicBezTo>
                <a:cubicBezTo>
                  <a:pt x="68" y="100"/>
                  <a:pt x="68" y="100"/>
                  <a:pt x="69" y="100"/>
                </a:cubicBezTo>
                <a:cubicBezTo>
                  <a:pt x="69" y="100"/>
                  <a:pt x="69" y="101"/>
                  <a:pt x="69" y="101"/>
                </a:cubicBezTo>
                <a:cubicBezTo>
                  <a:pt x="69" y="102"/>
                  <a:pt x="69" y="102"/>
                  <a:pt x="69" y="103"/>
                </a:cubicBezTo>
                <a:cubicBezTo>
                  <a:pt x="69" y="103"/>
                  <a:pt x="69" y="104"/>
                  <a:pt x="69" y="104"/>
                </a:cubicBezTo>
                <a:cubicBezTo>
                  <a:pt x="69" y="104"/>
                  <a:pt x="69" y="104"/>
                  <a:pt x="69" y="104"/>
                </a:cubicBezTo>
                <a:cubicBezTo>
                  <a:pt x="69" y="104"/>
                  <a:pt x="68" y="103"/>
                  <a:pt x="68" y="103"/>
                </a:cubicBezTo>
                <a:cubicBezTo>
                  <a:pt x="68" y="103"/>
                  <a:pt x="68" y="103"/>
                  <a:pt x="68" y="103"/>
                </a:cubicBezTo>
                <a:cubicBezTo>
                  <a:pt x="68" y="103"/>
                  <a:pt x="68" y="102"/>
                  <a:pt x="68" y="102"/>
                </a:cubicBezTo>
                <a:cubicBezTo>
                  <a:pt x="68" y="102"/>
                  <a:pt x="68" y="102"/>
                  <a:pt x="68" y="102"/>
                </a:cubicBezTo>
                <a:cubicBezTo>
                  <a:pt x="68" y="102"/>
                  <a:pt x="68" y="102"/>
                  <a:pt x="68" y="102"/>
                </a:cubicBezTo>
                <a:cubicBezTo>
                  <a:pt x="68" y="101"/>
                  <a:pt x="68" y="101"/>
                  <a:pt x="68" y="101"/>
                </a:cubicBezTo>
                <a:cubicBezTo>
                  <a:pt x="68" y="101"/>
                  <a:pt x="68" y="101"/>
                  <a:pt x="68" y="101"/>
                </a:cubicBezTo>
                <a:cubicBezTo>
                  <a:pt x="68" y="100"/>
                  <a:pt x="68" y="100"/>
                  <a:pt x="68" y="100"/>
                </a:cubicBezTo>
                <a:cubicBezTo>
                  <a:pt x="67" y="100"/>
                  <a:pt x="67" y="100"/>
                  <a:pt x="67" y="100"/>
                </a:cubicBezTo>
                <a:cubicBezTo>
                  <a:pt x="67" y="99"/>
                  <a:pt x="67" y="99"/>
                  <a:pt x="67" y="99"/>
                </a:cubicBezTo>
                <a:cubicBezTo>
                  <a:pt x="67" y="99"/>
                  <a:pt x="67" y="99"/>
                  <a:pt x="67" y="98"/>
                </a:cubicBezTo>
                <a:cubicBezTo>
                  <a:pt x="67" y="98"/>
                  <a:pt x="67" y="98"/>
                  <a:pt x="66" y="98"/>
                </a:cubicBezTo>
                <a:cubicBezTo>
                  <a:pt x="66" y="98"/>
                  <a:pt x="66" y="98"/>
                  <a:pt x="66" y="97"/>
                </a:cubicBezTo>
                <a:cubicBezTo>
                  <a:pt x="66" y="97"/>
                  <a:pt x="66" y="97"/>
                  <a:pt x="66" y="97"/>
                </a:cubicBezTo>
                <a:cubicBezTo>
                  <a:pt x="66" y="97"/>
                  <a:pt x="66" y="97"/>
                  <a:pt x="66" y="97"/>
                </a:cubicBezTo>
                <a:cubicBezTo>
                  <a:pt x="66" y="96"/>
                  <a:pt x="66" y="96"/>
                  <a:pt x="66" y="96"/>
                </a:cubicBezTo>
                <a:cubicBezTo>
                  <a:pt x="65" y="97"/>
                  <a:pt x="65" y="97"/>
                  <a:pt x="65" y="97"/>
                </a:cubicBezTo>
                <a:cubicBezTo>
                  <a:pt x="65" y="97"/>
                  <a:pt x="64" y="97"/>
                  <a:pt x="64" y="97"/>
                </a:cubicBezTo>
                <a:cubicBezTo>
                  <a:pt x="64" y="98"/>
                  <a:pt x="64" y="98"/>
                  <a:pt x="65" y="98"/>
                </a:cubicBezTo>
                <a:cubicBezTo>
                  <a:pt x="65" y="98"/>
                  <a:pt x="65" y="98"/>
                  <a:pt x="65" y="98"/>
                </a:cubicBezTo>
                <a:cubicBezTo>
                  <a:pt x="65" y="98"/>
                  <a:pt x="65" y="98"/>
                  <a:pt x="64" y="98"/>
                </a:cubicBezTo>
                <a:cubicBezTo>
                  <a:pt x="64" y="99"/>
                  <a:pt x="64" y="99"/>
                  <a:pt x="64" y="99"/>
                </a:cubicBezTo>
                <a:cubicBezTo>
                  <a:pt x="63" y="99"/>
                  <a:pt x="63" y="99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1"/>
                  <a:pt x="63" y="101"/>
                  <a:pt x="63" y="101"/>
                </a:cubicBezTo>
                <a:cubicBezTo>
                  <a:pt x="63" y="101"/>
                  <a:pt x="63" y="101"/>
                  <a:pt x="63" y="101"/>
                </a:cubicBezTo>
                <a:cubicBezTo>
                  <a:pt x="63" y="101"/>
                  <a:pt x="63" y="101"/>
                  <a:pt x="63" y="102"/>
                </a:cubicBezTo>
                <a:cubicBezTo>
                  <a:pt x="63" y="102"/>
                  <a:pt x="63" y="102"/>
                  <a:pt x="63" y="102"/>
                </a:cubicBezTo>
                <a:cubicBezTo>
                  <a:pt x="63" y="102"/>
                  <a:pt x="63" y="102"/>
                  <a:pt x="63" y="102"/>
                </a:cubicBezTo>
                <a:cubicBezTo>
                  <a:pt x="63" y="102"/>
                  <a:pt x="64" y="102"/>
                  <a:pt x="64" y="103"/>
                </a:cubicBezTo>
                <a:cubicBezTo>
                  <a:pt x="64" y="103"/>
                  <a:pt x="64" y="103"/>
                  <a:pt x="64" y="103"/>
                </a:cubicBezTo>
                <a:cubicBezTo>
                  <a:pt x="64" y="103"/>
                  <a:pt x="64" y="103"/>
                  <a:pt x="64" y="103"/>
                </a:cubicBezTo>
                <a:cubicBezTo>
                  <a:pt x="64" y="103"/>
                  <a:pt x="64" y="103"/>
                  <a:pt x="64" y="103"/>
                </a:cubicBezTo>
                <a:cubicBezTo>
                  <a:pt x="64" y="103"/>
                  <a:pt x="64" y="103"/>
                  <a:pt x="64" y="103"/>
                </a:cubicBezTo>
                <a:cubicBezTo>
                  <a:pt x="64" y="103"/>
                  <a:pt x="64" y="103"/>
                  <a:pt x="64" y="103"/>
                </a:cubicBezTo>
                <a:cubicBezTo>
                  <a:pt x="65" y="104"/>
                  <a:pt x="65" y="104"/>
                  <a:pt x="65" y="104"/>
                </a:cubicBezTo>
                <a:cubicBezTo>
                  <a:pt x="65" y="104"/>
                  <a:pt x="65" y="104"/>
                  <a:pt x="65" y="104"/>
                </a:cubicBezTo>
                <a:cubicBezTo>
                  <a:pt x="65" y="104"/>
                  <a:pt x="65" y="104"/>
                  <a:pt x="65" y="104"/>
                </a:cubicBezTo>
                <a:cubicBezTo>
                  <a:pt x="65" y="104"/>
                  <a:pt x="65" y="105"/>
                  <a:pt x="65" y="105"/>
                </a:cubicBezTo>
                <a:cubicBezTo>
                  <a:pt x="65" y="105"/>
                  <a:pt x="65" y="106"/>
                  <a:pt x="65" y="107"/>
                </a:cubicBezTo>
                <a:cubicBezTo>
                  <a:pt x="65" y="107"/>
                  <a:pt x="65" y="107"/>
                  <a:pt x="65" y="107"/>
                </a:cubicBezTo>
                <a:cubicBezTo>
                  <a:pt x="65" y="107"/>
                  <a:pt x="64" y="108"/>
                  <a:pt x="64" y="108"/>
                </a:cubicBezTo>
                <a:cubicBezTo>
                  <a:pt x="64" y="108"/>
                  <a:pt x="64" y="108"/>
                  <a:pt x="64" y="108"/>
                </a:cubicBezTo>
                <a:cubicBezTo>
                  <a:pt x="64" y="108"/>
                  <a:pt x="64" y="109"/>
                  <a:pt x="63" y="109"/>
                </a:cubicBezTo>
                <a:cubicBezTo>
                  <a:pt x="63" y="110"/>
                  <a:pt x="63" y="110"/>
                  <a:pt x="63" y="110"/>
                </a:cubicBezTo>
                <a:cubicBezTo>
                  <a:pt x="63" y="110"/>
                  <a:pt x="63" y="110"/>
                  <a:pt x="63" y="110"/>
                </a:cubicBezTo>
                <a:cubicBezTo>
                  <a:pt x="63" y="110"/>
                  <a:pt x="62" y="110"/>
                  <a:pt x="62" y="109"/>
                </a:cubicBezTo>
                <a:cubicBezTo>
                  <a:pt x="63" y="109"/>
                  <a:pt x="62" y="109"/>
                  <a:pt x="62" y="109"/>
                </a:cubicBezTo>
                <a:cubicBezTo>
                  <a:pt x="62" y="109"/>
                  <a:pt x="62" y="109"/>
                  <a:pt x="62" y="108"/>
                </a:cubicBezTo>
                <a:cubicBezTo>
                  <a:pt x="61" y="108"/>
                  <a:pt x="62" y="108"/>
                  <a:pt x="62" y="108"/>
                </a:cubicBezTo>
                <a:cubicBezTo>
                  <a:pt x="62" y="108"/>
                  <a:pt x="62" y="108"/>
                  <a:pt x="62" y="107"/>
                </a:cubicBezTo>
                <a:cubicBezTo>
                  <a:pt x="62" y="107"/>
                  <a:pt x="62" y="107"/>
                  <a:pt x="62" y="107"/>
                </a:cubicBezTo>
                <a:cubicBezTo>
                  <a:pt x="62" y="107"/>
                  <a:pt x="62" y="107"/>
                  <a:pt x="62" y="107"/>
                </a:cubicBezTo>
                <a:cubicBezTo>
                  <a:pt x="62" y="107"/>
                  <a:pt x="62" y="107"/>
                  <a:pt x="62" y="107"/>
                </a:cubicBezTo>
                <a:cubicBezTo>
                  <a:pt x="62" y="106"/>
                  <a:pt x="62" y="106"/>
                  <a:pt x="62" y="106"/>
                </a:cubicBezTo>
                <a:cubicBezTo>
                  <a:pt x="62" y="106"/>
                  <a:pt x="62" y="106"/>
                  <a:pt x="62" y="106"/>
                </a:cubicBezTo>
                <a:cubicBezTo>
                  <a:pt x="61" y="106"/>
                  <a:pt x="61" y="106"/>
                  <a:pt x="61" y="106"/>
                </a:cubicBezTo>
                <a:cubicBezTo>
                  <a:pt x="61" y="107"/>
                  <a:pt x="61" y="107"/>
                  <a:pt x="61" y="107"/>
                </a:cubicBezTo>
                <a:cubicBezTo>
                  <a:pt x="61" y="107"/>
                  <a:pt x="61" y="108"/>
                  <a:pt x="61" y="108"/>
                </a:cubicBezTo>
                <a:cubicBezTo>
                  <a:pt x="60" y="108"/>
                  <a:pt x="60" y="108"/>
                  <a:pt x="60" y="108"/>
                </a:cubicBezTo>
                <a:cubicBezTo>
                  <a:pt x="59" y="108"/>
                  <a:pt x="59" y="108"/>
                  <a:pt x="58" y="107"/>
                </a:cubicBezTo>
                <a:cubicBezTo>
                  <a:pt x="58" y="107"/>
                  <a:pt x="58" y="107"/>
                  <a:pt x="58" y="107"/>
                </a:cubicBezTo>
                <a:cubicBezTo>
                  <a:pt x="58" y="107"/>
                  <a:pt x="57" y="107"/>
                  <a:pt x="57" y="107"/>
                </a:cubicBezTo>
                <a:cubicBezTo>
                  <a:pt x="57" y="107"/>
                  <a:pt x="56" y="107"/>
                  <a:pt x="56" y="106"/>
                </a:cubicBezTo>
                <a:cubicBezTo>
                  <a:pt x="56" y="106"/>
                  <a:pt x="56" y="106"/>
                  <a:pt x="56" y="106"/>
                </a:cubicBezTo>
                <a:cubicBezTo>
                  <a:pt x="55" y="106"/>
                  <a:pt x="55" y="106"/>
                  <a:pt x="55" y="106"/>
                </a:cubicBezTo>
                <a:cubicBezTo>
                  <a:pt x="55" y="106"/>
                  <a:pt x="55" y="106"/>
                  <a:pt x="55" y="106"/>
                </a:cubicBezTo>
                <a:cubicBezTo>
                  <a:pt x="54" y="106"/>
                  <a:pt x="54" y="106"/>
                  <a:pt x="54" y="106"/>
                </a:cubicBezTo>
                <a:cubicBezTo>
                  <a:pt x="54" y="106"/>
                  <a:pt x="54" y="105"/>
                  <a:pt x="54" y="105"/>
                </a:cubicBezTo>
                <a:cubicBezTo>
                  <a:pt x="54" y="105"/>
                  <a:pt x="54" y="105"/>
                  <a:pt x="54" y="105"/>
                </a:cubicBezTo>
                <a:cubicBezTo>
                  <a:pt x="53" y="105"/>
                  <a:pt x="53" y="104"/>
                  <a:pt x="53" y="103"/>
                </a:cubicBezTo>
                <a:cubicBezTo>
                  <a:pt x="53" y="103"/>
                  <a:pt x="53" y="103"/>
                  <a:pt x="53" y="103"/>
                </a:cubicBezTo>
                <a:cubicBezTo>
                  <a:pt x="53" y="103"/>
                  <a:pt x="53" y="102"/>
                  <a:pt x="53" y="102"/>
                </a:cubicBezTo>
                <a:cubicBezTo>
                  <a:pt x="53" y="102"/>
                  <a:pt x="53" y="102"/>
                  <a:pt x="53" y="102"/>
                </a:cubicBezTo>
                <a:cubicBezTo>
                  <a:pt x="53" y="102"/>
                  <a:pt x="53" y="102"/>
                  <a:pt x="53" y="102"/>
                </a:cubicBezTo>
                <a:cubicBezTo>
                  <a:pt x="53" y="102"/>
                  <a:pt x="53" y="102"/>
                  <a:pt x="53" y="102"/>
                </a:cubicBezTo>
                <a:cubicBezTo>
                  <a:pt x="53" y="102"/>
                  <a:pt x="53" y="102"/>
                  <a:pt x="52" y="102"/>
                </a:cubicBezTo>
                <a:cubicBezTo>
                  <a:pt x="52" y="102"/>
                  <a:pt x="52" y="101"/>
                  <a:pt x="52" y="101"/>
                </a:cubicBezTo>
                <a:cubicBezTo>
                  <a:pt x="52" y="100"/>
                  <a:pt x="52" y="100"/>
                  <a:pt x="53" y="99"/>
                </a:cubicBezTo>
                <a:cubicBezTo>
                  <a:pt x="53" y="99"/>
                  <a:pt x="53" y="99"/>
                  <a:pt x="53" y="99"/>
                </a:cubicBezTo>
                <a:cubicBezTo>
                  <a:pt x="53" y="99"/>
                  <a:pt x="53" y="99"/>
                  <a:pt x="53" y="99"/>
                </a:cubicBezTo>
                <a:cubicBezTo>
                  <a:pt x="54" y="98"/>
                  <a:pt x="54" y="98"/>
                  <a:pt x="54" y="97"/>
                </a:cubicBezTo>
                <a:cubicBezTo>
                  <a:pt x="54" y="97"/>
                  <a:pt x="54" y="97"/>
                  <a:pt x="54" y="97"/>
                </a:cubicBezTo>
                <a:cubicBezTo>
                  <a:pt x="54" y="97"/>
                  <a:pt x="54" y="97"/>
                  <a:pt x="54" y="97"/>
                </a:cubicBezTo>
                <a:cubicBezTo>
                  <a:pt x="54" y="97"/>
                  <a:pt x="54" y="97"/>
                  <a:pt x="54" y="97"/>
                </a:cubicBezTo>
                <a:cubicBezTo>
                  <a:pt x="53" y="97"/>
                  <a:pt x="53" y="96"/>
                  <a:pt x="53" y="96"/>
                </a:cubicBezTo>
                <a:cubicBezTo>
                  <a:pt x="52" y="95"/>
                  <a:pt x="52" y="95"/>
                  <a:pt x="52" y="95"/>
                </a:cubicBezTo>
                <a:cubicBezTo>
                  <a:pt x="51" y="95"/>
                  <a:pt x="51" y="95"/>
                  <a:pt x="51" y="95"/>
                </a:cubicBezTo>
                <a:cubicBezTo>
                  <a:pt x="51" y="95"/>
                  <a:pt x="51" y="95"/>
                  <a:pt x="51" y="95"/>
                </a:cubicBezTo>
                <a:cubicBezTo>
                  <a:pt x="50" y="95"/>
                  <a:pt x="50" y="95"/>
                  <a:pt x="50" y="94"/>
                </a:cubicBezTo>
                <a:cubicBezTo>
                  <a:pt x="50" y="94"/>
                  <a:pt x="50" y="94"/>
                  <a:pt x="49" y="94"/>
                </a:cubicBezTo>
                <a:cubicBezTo>
                  <a:pt x="49" y="94"/>
                  <a:pt x="49" y="94"/>
                  <a:pt x="49" y="94"/>
                </a:cubicBezTo>
                <a:cubicBezTo>
                  <a:pt x="49" y="94"/>
                  <a:pt x="49" y="94"/>
                  <a:pt x="49" y="94"/>
                </a:cubicBezTo>
                <a:cubicBezTo>
                  <a:pt x="49" y="94"/>
                  <a:pt x="48" y="94"/>
                  <a:pt x="48" y="94"/>
                </a:cubicBezTo>
                <a:cubicBezTo>
                  <a:pt x="48" y="94"/>
                  <a:pt x="48" y="94"/>
                  <a:pt x="48" y="95"/>
                </a:cubicBezTo>
                <a:cubicBezTo>
                  <a:pt x="48" y="95"/>
                  <a:pt x="48" y="95"/>
                  <a:pt x="48" y="95"/>
                </a:cubicBezTo>
                <a:cubicBezTo>
                  <a:pt x="48" y="95"/>
                  <a:pt x="48" y="95"/>
                  <a:pt x="48" y="95"/>
                </a:cubicBezTo>
                <a:cubicBezTo>
                  <a:pt x="48" y="96"/>
                  <a:pt x="48" y="96"/>
                  <a:pt x="47" y="96"/>
                </a:cubicBezTo>
                <a:cubicBezTo>
                  <a:pt x="47" y="96"/>
                  <a:pt x="47" y="96"/>
                  <a:pt x="47" y="96"/>
                </a:cubicBezTo>
                <a:cubicBezTo>
                  <a:pt x="47" y="96"/>
                  <a:pt x="48" y="96"/>
                  <a:pt x="48" y="97"/>
                </a:cubicBezTo>
                <a:cubicBezTo>
                  <a:pt x="48" y="97"/>
                  <a:pt x="48" y="97"/>
                  <a:pt x="48" y="97"/>
                </a:cubicBezTo>
                <a:cubicBezTo>
                  <a:pt x="48" y="97"/>
                  <a:pt x="48" y="97"/>
                  <a:pt x="48" y="97"/>
                </a:cubicBezTo>
                <a:cubicBezTo>
                  <a:pt x="48" y="97"/>
                  <a:pt x="48" y="97"/>
                  <a:pt x="48" y="97"/>
                </a:cubicBezTo>
                <a:cubicBezTo>
                  <a:pt x="48" y="98"/>
                  <a:pt x="48" y="98"/>
                  <a:pt x="48" y="97"/>
                </a:cubicBezTo>
                <a:cubicBezTo>
                  <a:pt x="48" y="97"/>
                  <a:pt x="47" y="97"/>
                  <a:pt x="47" y="97"/>
                </a:cubicBezTo>
                <a:cubicBezTo>
                  <a:pt x="47" y="97"/>
                  <a:pt x="47" y="97"/>
                  <a:pt x="47" y="97"/>
                </a:cubicBezTo>
                <a:cubicBezTo>
                  <a:pt x="47" y="97"/>
                  <a:pt x="47" y="96"/>
                  <a:pt x="47" y="96"/>
                </a:cubicBezTo>
                <a:cubicBezTo>
                  <a:pt x="47" y="96"/>
                  <a:pt x="46" y="96"/>
                  <a:pt x="46" y="97"/>
                </a:cubicBezTo>
                <a:cubicBezTo>
                  <a:pt x="46" y="97"/>
                  <a:pt x="46" y="97"/>
                  <a:pt x="46" y="97"/>
                </a:cubicBezTo>
                <a:cubicBezTo>
                  <a:pt x="46" y="97"/>
                  <a:pt x="46" y="97"/>
                  <a:pt x="46" y="96"/>
                </a:cubicBezTo>
                <a:cubicBezTo>
                  <a:pt x="46" y="96"/>
                  <a:pt x="46" y="96"/>
                  <a:pt x="46" y="96"/>
                </a:cubicBezTo>
                <a:cubicBezTo>
                  <a:pt x="46" y="96"/>
                  <a:pt x="46" y="96"/>
                  <a:pt x="46" y="96"/>
                </a:cubicBezTo>
                <a:cubicBezTo>
                  <a:pt x="46" y="96"/>
                  <a:pt x="46" y="96"/>
                  <a:pt x="46" y="96"/>
                </a:cubicBezTo>
                <a:cubicBezTo>
                  <a:pt x="46" y="96"/>
                  <a:pt x="46" y="95"/>
                  <a:pt x="46" y="95"/>
                </a:cubicBezTo>
                <a:cubicBezTo>
                  <a:pt x="46" y="95"/>
                  <a:pt x="46" y="95"/>
                  <a:pt x="46" y="95"/>
                </a:cubicBezTo>
                <a:cubicBezTo>
                  <a:pt x="46" y="95"/>
                  <a:pt x="46" y="95"/>
                  <a:pt x="46" y="95"/>
                </a:cubicBezTo>
                <a:cubicBezTo>
                  <a:pt x="46" y="95"/>
                  <a:pt x="45" y="95"/>
                  <a:pt x="45" y="95"/>
                </a:cubicBezTo>
                <a:cubicBezTo>
                  <a:pt x="45" y="95"/>
                  <a:pt x="45" y="96"/>
                  <a:pt x="45" y="96"/>
                </a:cubicBezTo>
                <a:cubicBezTo>
                  <a:pt x="45" y="96"/>
                  <a:pt x="45" y="96"/>
                  <a:pt x="45" y="96"/>
                </a:cubicBezTo>
                <a:cubicBezTo>
                  <a:pt x="45" y="96"/>
                  <a:pt x="45" y="96"/>
                  <a:pt x="45" y="96"/>
                </a:cubicBezTo>
                <a:cubicBezTo>
                  <a:pt x="45" y="96"/>
                  <a:pt x="45" y="96"/>
                  <a:pt x="45" y="97"/>
                </a:cubicBezTo>
                <a:cubicBezTo>
                  <a:pt x="45" y="97"/>
                  <a:pt x="45" y="97"/>
                  <a:pt x="45" y="97"/>
                </a:cubicBezTo>
                <a:cubicBezTo>
                  <a:pt x="45" y="97"/>
                  <a:pt x="44" y="97"/>
                  <a:pt x="44" y="97"/>
                </a:cubicBezTo>
                <a:cubicBezTo>
                  <a:pt x="44" y="97"/>
                  <a:pt x="44" y="97"/>
                  <a:pt x="44" y="97"/>
                </a:cubicBezTo>
                <a:cubicBezTo>
                  <a:pt x="44" y="97"/>
                  <a:pt x="44" y="97"/>
                  <a:pt x="44" y="97"/>
                </a:cubicBezTo>
                <a:cubicBezTo>
                  <a:pt x="44" y="97"/>
                  <a:pt x="44" y="97"/>
                  <a:pt x="44" y="97"/>
                </a:cubicBezTo>
                <a:cubicBezTo>
                  <a:pt x="44" y="97"/>
                  <a:pt x="44" y="98"/>
                  <a:pt x="44" y="98"/>
                </a:cubicBezTo>
                <a:cubicBezTo>
                  <a:pt x="44" y="98"/>
                  <a:pt x="44" y="98"/>
                  <a:pt x="44" y="98"/>
                </a:cubicBezTo>
                <a:cubicBezTo>
                  <a:pt x="44" y="97"/>
                  <a:pt x="44" y="97"/>
                  <a:pt x="44" y="97"/>
                </a:cubicBezTo>
                <a:cubicBezTo>
                  <a:pt x="44" y="97"/>
                  <a:pt x="44" y="97"/>
                  <a:pt x="44" y="98"/>
                </a:cubicBezTo>
                <a:cubicBezTo>
                  <a:pt x="45" y="98"/>
                  <a:pt x="44" y="98"/>
                  <a:pt x="44" y="98"/>
                </a:cubicBezTo>
                <a:cubicBezTo>
                  <a:pt x="44" y="98"/>
                  <a:pt x="44" y="98"/>
                  <a:pt x="44" y="98"/>
                </a:cubicBezTo>
                <a:cubicBezTo>
                  <a:pt x="44" y="98"/>
                  <a:pt x="44" y="98"/>
                  <a:pt x="44" y="98"/>
                </a:cubicBezTo>
                <a:cubicBezTo>
                  <a:pt x="44" y="98"/>
                  <a:pt x="44" y="98"/>
                  <a:pt x="43" y="98"/>
                </a:cubicBezTo>
                <a:cubicBezTo>
                  <a:pt x="43" y="98"/>
                  <a:pt x="43" y="98"/>
                  <a:pt x="43" y="98"/>
                </a:cubicBezTo>
                <a:cubicBezTo>
                  <a:pt x="43" y="97"/>
                  <a:pt x="43" y="97"/>
                  <a:pt x="43" y="97"/>
                </a:cubicBezTo>
                <a:cubicBezTo>
                  <a:pt x="43" y="97"/>
                  <a:pt x="43" y="97"/>
                  <a:pt x="43" y="97"/>
                </a:cubicBezTo>
                <a:cubicBezTo>
                  <a:pt x="43" y="97"/>
                  <a:pt x="43" y="97"/>
                  <a:pt x="43" y="97"/>
                </a:cubicBezTo>
                <a:cubicBezTo>
                  <a:pt x="43" y="96"/>
                  <a:pt x="43" y="96"/>
                  <a:pt x="43" y="96"/>
                </a:cubicBezTo>
                <a:cubicBezTo>
                  <a:pt x="43" y="96"/>
                  <a:pt x="43" y="96"/>
                  <a:pt x="43" y="96"/>
                </a:cubicBezTo>
                <a:cubicBezTo>
                  <a:pt x="43" y="96"/>
                  <a:pt x="43" y="95"/>
                  <a:pt x="43" y="95"/>
                </a:cubicBezTo>
                <a:cubicBezTo>
                  <a:pt x="43" y="95"/>
                  <a:pt x="43" y="95"/>
                  <a:pt x="43" y="95"/>
                </a:cubicBezTo>
                <a:cubicBezTo>
                  <a:pt x="43" y="95"/>
                  <a:pt x="43" y="95"/>
                  <a:pt x="43" y="95"/>
                </a:cubicBezTo>
                <a:cubicBezTo>
                  <a:pt x="42" y="95"/>
                  <a:pt x="42" y="95"/>
                  <a:pt x="42" y="95"/>
                </a:cubicBezTo>
                <a:cubicBezTo>
                  <a:pt x="42" y="95"/>
                  <a:pt x="42" y="95"/>
                  <a:pt x="41" y="95"/>
                </a:cubicBezTo>
                <a:cubicBezTo>
                  <a:pt x="41" y="95"/>
                  <a:pt x="41" y="96"/>
                  <a:pt x="41" y="96"/>
                </a:cubicBezTo>
                <a:cubicBezTo>
                  <a:pt x="41" y="96"/>
                  <a:pt x="41" y="96"/>
                  <a:pt x="41" y="96"/>
                </a:cubicBezTo>
                <a:cubicBezTo>
                  <a:pt x="40" y="97"/>
                  <a:pt x="41" y="96"/>
                  <a:pt x="41" y="97"/>
                </a:cubicBezTo>
                <a:cubicBezTo>
                  <a:pt x="41" y="97"/>
                  <a:pt x="41" y="97"/>
                  <a:pt x="40" y="97"/>
                </a:cubicBezTo>
                <a:cubicBezTo>
                  <a:pt x="40" y="97"/>
                  <a:pt x="40" y="97"/>
                  <a:pt x="40" y="98"/>
                </a:cubicBezTo>
                <a:cubicBezTo>
                  <a:pt x="40" y="98"/>
                  <a:pt x="40" y="98"/>
                  <a:pt x="40" y="98"/>
                </a:cubicBezTo>
                <a:cubicBezTo>
                  <a:pt x="40" y="98"/>
                  <a:pt x="40" y="98"/>
                  <a:pt x="40" y="98"/>
                </a:cubicBezTo>
                <a:cubicBezTo>
                  <a:pt x="40" y="98"/>
                  <a:pt x="40" y="98"/>
                  <a:pt x="40" y="98"/>
                </a:cubicBezTo>
                <a:cubicBezTo>
                  <a:pt x="39" y="98"/>
                  <a:pt x="40" y="99"/>
                  <a:pt x="39" y="99"/>
                </a:cubicBezTo>
                <a:cubicBezTo>
                  <a:pt x="39" y="99"/>
                  <a:pt x="39" y="99"/>
                  <a:pt x="39" y="99"/>
                </a:cubicBezTo>
                <a:cubicBezTo>
                  <a:pt x="39" y="99"/>
                  <a:pt x="39" y="100"/>
                  <a:pt x="39" y="100"/>
                </a:cubicBezTo>
                <a:cubicBezTo>
                  <a:pt x="39" y="100"/>
                  <a:pt x="39" y="100"/>
                  <a:pt x="39" y="100"/>
                </a:cubicBezTo>
                <a:cubicBezTo>
                  <a:pt x="39" y="100"/>
                  <a:pt x="39" y="100"/>
                  <a:pt x="39" y="100"/>
                </a:cubicBezTo>
                <a:cubicBezTo>
                  <a:pt x="39" y="101"/>
                  <a:pt x="39" y="101"/>
                  <a:pt x="39" y="101"/>
                </a:cubicBezTo>
                <a:cubicBezTo>
                  <a:pt x="39" y="101"/>
                  <a:pt x="39" y="101"/>
                  <a:pt x="39" y="102"/>
                </a:cubicBezTo>
                <a:cubicBezTo>
                  <a:pt x="39" y="102"/>
                  <a:pt x="38" y="102"/>
                  <a:pt x="38" y="102"/>
                </a:cubicBezTo>
                <a:cubicBezTo>
                  <a:pt x="38" y="102"/>
                  <a:pt x="38" y="102"/>
                  <a:pt x="38" y="101"/>
                </a:cubicBezTo>
                <a:cubicBezTo>
                  <a:pt x="38" y="101"/>
                  <a:pt x="38" y="101"/>
                  <a:pt x="37" y="101"/>
                </a:cubicBezTo>
                <a:cubicBezTo>
                  <a:pt x="37" y="101"/>
                  <a:pt x="37" y="101"/>
                  <a:pt x="37" y="101"/>
                </a:cubicBezTo>
                <a:cubicBezTo>
                  <a:pt x="37" y="101"/>
                  <a:pt x="37" y="101"/>
                  <a:pt x="37" y="101"/>
                </a:cubicBezTo>
                <a:cubicBezTo>
                  <a:pt x="37" y="101"/>
                  <a:pt x="37" y="100"/>
                  <a:pt x="37" y="100"/>
                </a:cubicBezTo>
                <a:cubicBezTo>
                  <a:pt x="37" y="100"/>
                  <a:pt x="37" y="100"/>
                  <a:pt x="37" y="100"/>
                </a:cubicBezTo>
                <a:cubicBezTo>
                  <a:pt x="37" y="100"/>
                  <a:pt x="37" y="100"/>
                  <a:pt x="37" y="100"/>
                </a:cubicBezTo>
                <a:cubicBezTo>
                  <a:pt x="37" y="99"/>
                  <a:pt x="37" y="99"/>
                  <a:pt x="38" y="99"/>
                </a:cubicBezTo>
                <a:cubicBezTo>
                  <a:pt x="38" y="99"/>
                  <a:pt x="38" y="99"/>
                  <a:pt x="38" y="99"/>
                </a:cubicBezTo>
                <a:cubicBezTo>
                  <a:pt x="37" y="98"/>
                  <a:pt x="38" y="98"/>
                  <a:pt x="38" y="97"/>
                </a:cubicBezTo>
                <a:cubicBezTo>
                  <a:pt x="38" y="97"/>
                  <a:pt x="38" y="97"/>
                  <a:pt x="38" y="97"/>
                </a:cubicBezTo>
                <a:cubicBezTo>
                  <a:pt x="38" y="97"/>
                  <a:pt x="38" y="97"/>
                  <a:pt x="38" y="97"/>
                </a:cubicBezTo>
                <a:cubicBezTo>
                  <a:pt x="38" y="97"/>
                  <a:pt x="38" y="97"/>
                  <a:pt x="38" y="96"/>
                </a:cubicBezTo>
                <a:cubicBezTo>
                  <a:pt x="38" y="96"/>
                  <a:pt x="38" y="96"/>
                  <a:pt x="38" y="96"/>
                </a:cubicBezTo>
                <a:cubicBezTo>
                  <a:pt x="38" y="96"/>
                  <a:pt x="38" y="96"/>
                  <a:pt x="38" y="96"/>
                </a:cubicBezTo>
                <a:cubicBezTo>
                  <a:pt x="38" y="96"/>
                  <a:pt x="38" y="96"/>
                  <a:pt x="38" y="96"/>
                </a:cubicBezTo>
                <a:cubicBezTo>
                  <a:pt x="38" y="96"/>
                  <a:pt x="38" y="96"/>
                  <a:pt x="38" y="96"/>
                </a:cubicBezTo>
                <a:cubicBezTo>
                  <a:pt x="38" y="95"/>
                  <a:pt x="38" y="95"/>
                  <a:pt x="38" y="95"/>
                </a:cubicBezTo>
                <a:cubicBezTo>
                  <a:pt x="39" y="94"/>
                  <a:pt x="39" y="94"/>
                  <a:pt x="39" y="94"/>
                </a:cubicBezTo>
                <a:cubicBezTo>
                  <a:pt x="39" y="93"/>
                  <a:pt x="39" y="93"/>
                  <a:pt x="40" y="93"/>
                </a:cubicBezTo>
                <a:cubicBezTo>
                  <a:pt x="40" y="93"/>
                  <a:pt x="40" y="93"/>
                  <a:pt x="40" y="93"/>
                </a:cubicBezTo>
                <a:cubicBezTo>
                  <a:pt x="41" y="93"/>
                  <a:pt x="41" y="93"/>
                  <a:pt x="41" y="93"/>
                </a:cubicBezTo>
                <a:cubicBezTo>
                  <a:pt x="41" y="93"/>
                  <a:pt x="41" y="93"/>
                  <a:pt x="41" y="93"/>
                </a:cubicBezTo>
                <a:cubicBezTo>
                  <a:pt x="41" y="93"/>
                  <a:pt x="41" y="93"/>
                  <a:pt x="42" y="92"/>
                </a:cubicBezTo>
                <a:cubicBezTo>
                  <a:pt x="42" y="92"/>
                  <a:pt x="42" y="92"/>
                  <a:pt x="42" y="92"/>
                </a:cubicBezTo>
                <a:cubicBezTo>
                  <a:pt x="42" y="92"/>
                  <a:pt x="42" y="92"/>
                  <a:pt x="42" y="92"/>
                </a:cubicBezTo>
                <a:cubicBezTo>
                  <a:pt x="42" y="92"/>
                  <a:pt x="43" y="92"/>
                  <a:pt x="43" y="92"/>
                </a:cubicBezTo>
                <a:cubicBezTo>
                  <a:pt x="43" y="92"/>
                  <a:pt x="43" y="92"/>
                  <a:pt x="43" y="92"/>
                </a:cubicBezTo>
                <a:cubicBezTo>
                  <a:pt x="44" y="92"/>
                  <a:pt x="44" y="92"/>
                  <a:pt x="44" y="91"/>
                </a:cubicBezTo>
                <a:cubicBezTo>
                  <a:pt x="44" y="91"/>
                  <a:pt x="44" y="91"/>
                  <a:pt x="44" y="91"/>
                </a:cubicBezTo>
                <a:cubicBezTo>
                  <a:pt x="44" y="91"/>
                  <a:pt x="44" y="91"/>
                  <a:pt x="44" y="91"/>
                </a:cubicBezTo>
                <a:cubicBezTo>
                  <a:pt x="44" y="91"/>
                  <a:pt x="44" y="91"/>
                  <a:pt x="44" y="91"/>
                </a:cubicBezTo>
                <a:cubicBezTo>
                  <a:pt x="44" y="91"/>
                  <a:pt x="44" y="91"/>
                  <a:pt x="44" y="91"/>
                </a:cubicBezTo>
                <a:cubicBezTo>
                  <a:pt x="44" y="90"/>
                  <a:pt x="44" y="90"/>
                  <a:pt x="44" y="90"/>
                </a:cubicBezTo>
                <a:cubicBezTo>
                  <a:pt x="44" y="90"/>
                  <a:pt x="44" y="90"/>
                  <a:pt x="44" y="90"/>
                </a:cubicBezTo>
                <a:cubicBezTo>
                  <a:pt x="44" y="89"/>
                  <a:pt x="45" y="89"/>
                  <a:pt x="46" y="89"/>
                </a:cubicBezTo>
                <a:cubicBezTo>
                  <a:pt x="46" y="89"/>
                  <a:pt x="46" y="89"/>
                  <a:pt x="46" y="89"/>
                </a:cubicBezTo>
                <a:cubicBezTo>
                  <a:pt x="46" y="89"/>
                  <a:pt x="46" y="89"/>
                  <a:pt x="46" y="89"/>
                </a:cubicBezTo>
                <a:cubicBezTo>
                  <a:pt x="47" y="89"/>
                  <a:pt x="46" y="89"/>
                  <a:pt x="47" y="88"/>
                </a:cubicBezTo>
                <a:cubicBezTo>
                  <a:pt x="47" y="88"/>
                  <a:pt x="47" y="88"/>
                  <a:pt x="47" y="88"/>
                </a:cubicBezTo>
                <a:cubicBezTo>
                  <a:pt x="47" y="88"/>
                  <a:pt x="47" y="88"/>
                  <a:pt x="47" y="88"/>
                </a:cubicBezTo>
                <a:cubicBezTo>
                  <a:pt x="47" y="88"/>
                  <a:pt x="47" y="88"/>
                  <a:pt x="47" y="88"/>
                </a:cubicBezTo>
                <a:cubicBezTo>
                  <a:pt x="47" y="87"/>
                  <a:pt x="47" y="88"/>
                  <a:pt x="47" y="88"/>
                </a:cubicBezTo>
                <a:cubicBezTo>
                  <a:pt x="48" y="88"/>
                  <a:pt x="48" y="88"/>
                  <a:pt x="48" y="88"/>
                </a:cubicBezTo>
                <a:cubicBezTo>
                  <a:pt x="48" y="88"/>
                  <a:pt x="48" y="88"/>
                  <a:pt x="49" y="88"/>
                </a:cubicBezTo>
                <a:cubicBezTo>
                  <a:pt x="49" y="88"/>
                  <a:pt x="49" y="88"/>
                  <a:pt x="49" y="88"/>
                </a:cubicBezTo>
                <a:cubicBezTo>
                  <a:pt x="49" y="88"/>
                  <a:pt x="49" y="88"/>
                  <a:pt x="49" y="88"/>
                </a:cubicBezTo>
                <a:cubicBezTo>
                  <a:pt x="49" y="88"/>
                  <a:pt x="49" y="88"/>
                  <a:pt x="49" y="88"/>
                </a:cubicBezTo>
                <a:cubicBezTo>
                  <a:pt x="50" y="88"/>
                  <a:pt x="50" y="89"/>
                  <a:pt x="50" y="89"/>
                </a:cubicBezTo>
                <a:cubicBezTo>
                  <a:pt x="50" y="89"/>
                  <a:pt x="50" y="89"/>
                  <a:pt x="50" y="89"/>
                </a:cubicBezTo>
                <a:cubicBezTo>
                  <a:pt x="50" y="89"/>
                  <a:pt x="51" y="89"/>
                  <a:pt x="51" y="90"/>
                </a:cubicBezTo>
                <a:cubicBezTo>
                  <a:pt x="51" y="90"/>
                  <a:pt x="51" y="90"/>
                  <a:pt x="51" y="90"/>
                </a:cubicBezTo>
                <a:cubicBezTo>
                  <a:pt x="51" y="90"/>
                  <a:pt x="51" y="90"/>
                  <a:pt x="51" y="91"/>
                </a:cubicBezTo>
                <a:cubicBezTo>
                  <a:pt x="51" y="91"/>
                  <a:pt x="51" y="91"/>
                  <a:pt x="51" y="92"/>
                </a:cubicBezTo>
                <a:cubicBezTo>
                  <a:pt x="50" y="92"/>
                  <a:pt x="50" y="92"/>
                  <a:pt x="50" y="92"/>
                </a:cubicBezTo>
                <a:cubicBezTo>
                  <a:pt x="50" y="92"/>
                  <a:pt x="50" y="92"/>
                  <a:pt x="50" y="92"/>
                </a:cubicBezTo>
                <a:cubicBezTo>
                  <a:pt x="50" y="92"/>
                  <a:pt x="50" y="92"/>
                  <a:pt x="50" y="92"/>
                </a:cubicBezTo>
                <a:cubicBezTo>
                  <a:pt x="50" y="93"/>
                  <a:pt x="50" y="93"/>
                  <a:pt x="50" y="93"/>
                </a:cubicBezTo>
                <a:cubicBezTo>
                  <a:pt x="50" y="93"/>
                  <a:pt x="49" y="93"/>
                  <a:pt x="49" y="93"/>
                </a:cubicBezTo>
                <a:cubicBezTo>
                  <a:pt x="49" y="93"/>
                  <a:pt x="49" y="93"/>
                  <a:pt x="49" y="93"/>
                </a:cubicBezTo>
                <a:cubicBezTo>
                  <a:pt x="49" y="93"/>
                  <a:pt x="49" y="93"/>
                  <a:pt x="49" y="93"/>
                </a:cubicBezTo>
                <a:cubicBezTo>
                  <a:pt x="49" y="93"/>
                  <a:pt x="49" y="93"/>
                  <a:pt x="50" y="93"/>
                </a:cubicBezTo>
                <a:cubicBezTo>
                  <a:pt x="50" y="93"/>
                  <a:pt x="50" y="93"/>
                  <a:pt x="50" y="93"/>
                </a:cubicBezTo>
                <a:cubicBezTo>
                  <a:pt x="50" y="93"/>
                  <a:pt x="50" y="93"/>
                  <a:pt x="50" y="93"/>
                </a:cubicBezTo>
                <a:cubicBezTo>
                  <a:pt x="50" y="93"/>
                  <a:pt x="50" y="93"/>
                  <a:pt x="50" y="93"/>
                </a:cubicBezTo>
                <a:cubicBezTo>
                  <a:pt x="50" y="93"/>
                  <a:pt x="50" y="93"/>
                  <a:pt x="50" y="93"/>
                </a:cubicBezTo>
                <a:cubicBezTo>
                  <a:pt x="50" y="93"/>
                  <a:pt x="50" y="93"/>
                  <a:pt x="50" y="93"/>
                </a:cubicBezTo>
                <a:cubicBezTo>
                  <a:pt x="50" y="92"/>
                  <a:pt x="51" y="92"/>
                  <a:pt x="51" y="92"/>
                </a:cubicBezTo>
                <a:cubicBezTo>
                  <a:pt x="51" y="92"/>
                  <a:pt x="51" y="92"/>
                  <a:pt x="51" y="92"/>
                </a:cubicBezTo>
                <a:cubicBezTo>
                  <a:pt x="51" y="92"/>
                  <a:pt x="51" y="92"/>
                  <a:pt x="51" y="92"/>
                </a:cubicBezTo>
                <a:cubicBezTo>
                  <a:pt x="51" y="92"/>
                  <a:pt x="51" y="92"/>
                  <a:pt x="51" y="92"/>
                </a:cubicBezTo>
                <a:cubicBezTo>
                  <a:pt x="51" y="92"/>
                  <a:pt x="51" y="92"/>
                  <a:pt x="52" y="92"/>
                </a:cubicBezTo>
                <a:cubicBezTo>
                  <a:pt x="52" y="92"/>
                  <a:pt x="52" y="92"/>
                  <a:pt x="52" y="91"/>
                </a:cubicBezTo>
                <a:cubicBezTo>
                  <a:pt x="52" y="91"/>
                  <a:pt x="52" y="91"/>
                  <a:pt x="52" y="91"/>
                </a:cubicBezTo>
                <a:cubicBezTo>
                  <a:pt x="52" y="91"/>
                  <a:pt x="52" y="91"/>
                  <a:pt x="53" y="91"/>
                </a:cubicBezTo>
                <a:cubicBezTo>
                  <a:pt x="53" y="91"/>
                  <a:pt x="53" y="91"/>
                  <a:pt x="53" y="91"/>
                </a:cubicBezTo>
                <a:cubicBezTo>
                  <a:pt x="53" y="91"/>
                  <a:pt x="53" y="91"/>
                  <a:pt x="53" y="91"/>
                </a:cubicBezTo>
                <a:cubicBezTo>
                  <a:pt x="53" y="91"/>
                  <a:pt x="54" y="91"/>
                  <a:pt x="54" y="90"/>
                </a:cubicBezTo>
                <a:cubicBezTo>
                  <a:pt x="54" y="90"/>
                  <a:pt x="53" y="90"/>
                  <a:pt x="53" y="90"/>
                </a:cubicBezTo>
                <a:cubicBezTo>
                  <a:pt x="53" y="90"/>
                  <a:pt x="53" y="90"/>
                  <a:pt x="54" y="90"/>
                </a:cubicBezTo>
                <a:cubicBezTo>
                  <a:pt x="54" y="90"/>
                  <a:pt x="54" y="89"/>
                  <a:pt x="54" y="89"/>
                </a:cubicBezTo>
                <a:cubicBezTo>
                  <a:pt x="54" y="89"/>
                  <a:pt x="54" y="89"/>
                  <a:pt x="54" y="89"/>
                </a:cubicBezTo>
                <a:cubicBezTo>
                  <a:pt x="53" y="89"/>
                  <a:pt x="53" y="88"/>
                  <a:pt x="54" y="88"/>
                </a:cubicBezTo>
                <a:cubicBezTo>
                  <a:pt x="54" y="88"/>
                  <a:pt x="54" y="88"/>
                  <a:pt x="54" y="88"/>
                </a:cubicBezTo>
                <a:cubicBezTo>
                  <a:pt x="54" y="88"/>
                  <a:pt x="54" y="88"/>
                  <a:pt x="54" y="88"/>
                </a:cubicBezTo>
                <a:cubicBezTo>
                  <a:pt x="54" y="88"/>
                  <a:pt x="54" y="88"/>
                  <a:pt x="54" y="88"/>
                </a:cubicBezTo>
                <a:cubicBezTo>
                  <a:pt x="55" y="87"/>
                  <a:pt x="55" y="88"/>
                  <a:pt x="55" y="88"/>
                </a:cubicBezTo>
                <a:cubicBezTo>
                  <a:pt x="55" y="88"/>
                  <a:pt x="55" y="88"/>
                  <a:pt x="55" y="88"/>
                </a:cubicBezTo>
                <a:cubicBezTo>
                  <a:pt x="55" y="88"/>
                  <a:pt x="55" y="88"/>
                  <a:pt x="56" y="88"/>
                </a:cubicBezTo>
                <a:cubicBezTo>
                  <a:pt x="56" y="88"/>
                  <a:pt x="56" y="88"/>
                  <a:pt x="56" y="88"/>
                </a:cubicBezTo>
                <a:cubicBezTo>
                  <a:pt x="56" y="88"/>
                  <a:pt x="56" y="88"/>
                  <a:pt x="56" y="89"/>
                </a:cubicBezTo>
                <a:cubicBezTo>
                  <a:pt x="57" y="89"/>
                  <a:pt x="57" y="89"/>
                  <a:pt x="57" y="89"/>
                </a:cubicBezTo>
                <a:cubicBezTo>
                  <a:pt x="57" y="88"/>
                  <a:pt x="57" y="88"/>
                  <a:pt x="57" y="88"/>
                </a:cubicBezTo>
                <a:cubicBezTo>
                  <a:pt x="57" y="88"/>
                  <a:pt x="57" y="88"/>
                  <a:pt x="57" y="87"/>
                </a:cubicBezTo>
                <a:cubicBezTo>
                  <a:pt x="57" y="87"/>
                  <a:pt x="57" y="87"/>
                  <a:pt x="57" y="87"/>
                </a:cubicBezTo>
                <a:cubicBezTo>
                  <a:pt x="57" y="86"/>
                  <a:pt x="57" y="86"/>
                  <a:pt x="57" y="86"/>
                </a:cubicBezTo>
                <a:cubicBezTo>
                  <a:pt x="57" y="86"/>
                  <a:pt x="57" y="86"/>
                  <a:pt x="57" y="86"/>
                </a:cubicBezTo>
                <a:cubicBezTo>
                  <a:pt x="57" y="85"/>
                  <a:pt x="57" y="85"/>
                  <a:pt x="57" y="85"/>
                </a:cubicBezTo>
                <a:cubicBezTo>
                  <a:pt x="57" y="85"/>
                  <a:pt x="57" y="85"/>
                  <a:pt x="57" y="85"/>
                </a:cubicBezTo>
                <a:cubicBezTo>
                  <a:pt x="58" y="85"/>
                  <a:pt x="58" y="85"/>
                  <a:pt x="58" y="85"/>
                </a:cubicBezTo>
                <a:cubicBezTo>
                  <a:pt x="58" y="85"/>
                  <a:pt x="59" y="85"/>
                  <a:pt x="59" y="86"/>
                </a:cubicBezTo>
                <a:cubicBezTo>
                  <a:pt x="59" y="86"/>
                  <a:pt x="60" y="86"/>
                  <a:pt x="60" y="86"/>
                </a:cubicBezTo>
                <a:cubicBezTo>
                  <a:pt x="60" y="86"/>
                  <a:pt x="60" y="85"/>
                  <a:pt x="60" y="85"/>
                </a:cubicBezTo>
                <a:cubicBezTo>
                  <a:pt x="60" y="85"/>
                  <a:pt x="60" y="85"/>
                  <a:pt x="60" y="84"/>
                </a:cubicBezTo>
                <a:cubicBezTo>
                  <a:pt x="60" y="84"/>
                  <a:pt x="60" y="84"/>
                  <a:pt x="60" y="84"/>
                </a:cubicBezTo>
                <a:cubicBezTo>
                  <a:pt x="60" y="84"/>
                  <a:pt x="60" y="84"/>
                  <a:pt x="60" y="84"/>
                </a:cubicBezTo>
                <a:cubicBezTo>
                  <a:pt x="60" y="84"/>
                  <a:pt x="61" y="84"/>
                  <a:pt x="61" y="85"/>
                </a:cubicBezTo>
                <a:cubicBezTo>
                  <a:pt x="61" y="85"/>
                  <a:pt x="62" y="85"/>
                  <a:pt x="62" y="85"/>
                </a:cubicBezTo>
                <a:cubicBezTo>
                  <a:pt x="62" y="84"/>
                  <a:pt x="63" y="84"/>
                  <a:pt x="63" y="84"/>
                </a:cubicBezTo>
                <a:cubicBezTo>
                  <a:pt x="63" y="84"/>
                  <a:pt x="63" y="84"/>
                  <a:pt x="63" y="83"/>
                </a:cubicBezTo>
                <a:cubicBezTo>
                  <a:pt x="62" y="83"/>
                  <a:pt x="62" y="82"/>
                  <a:pt x="62" y="82"/>
                </a:cubicBezTo>
                <a:cubicBezTo>
                  <a:pt x="62" y="82"/>
                  <a:pt x="62" y="82"/>
                  <a:pt x="62" y="82"/>
                </a:cubicBezTo>
                <a:cubicBezTo>
                  <a:pt x="62" y="81"/>
                  <a:pt x="62" y="80"/>
                  <a:pt x="61" y="80"/>
                </a:cubicBezTo>
                <a:cubicBezTo>
                  <a:pt x="61" y="80"/>
                  <a:pt x="61" y="79"/>
                  <a:pt x="61" y="79"/>
                </a:cubicBezTo>
                <a:cubicBezTo>
                  <a:pt x="61" y="79"/>
                  <a:pt x="61" y="79"/>
                  <a:pt x="62" y="79"/>
                </a:cubicBezTo>
                <a:cubicBezTo>
                  <a:pt x="62" y="79"/>
                  <a:pt x="62" y="78"/>
                  <a:pt x="62" y="78"/>
                </a:cubicBezTo>
                <a:cubicBezTo>
                  <a:pt x="62" y="78"/>
                  <a:pt x="62" y="78"/>
                  <a:pt x="62" y="78"/>
                </a:cubicBezTo>
                <a:cubicBezTo>
                  <a:pt x="62" y="78"/>
                  <a:pt x="62" y="78"/>
                  <a:pt x="62" y="78"/>
                </a:cubicBezTo>
                <a:cubicBezTo>
                  <a:pt x="62" y="78"/>
                  <a:pt x="62" y="78"/>
                  <a:pt x="62" y="79"/>
                </a:cubicBezTo>
                <a:cubicBezTo>
                  <a:pt x="62" y="79"/>
                  <a:pt x="62" y="79"/>
                  <a:pt x="62" y="79"/>
                </a:cubicBezTo>
                <a:cubicBezTo>
                  <a:pt x="62" y="79"/>
                  <a:pt x="62" y="79"/>
                  <a:pt x="63" y="79"/>
                </a:cubicBezTo>
                <a:cubicBezTo>
                  <a:pt x="63" y="79"/>
                  <a:pt x="63" y="79"/>
                  <a:pt x="63" y="79"/>
                </a:cubicBezTo>
                <a:cubicBezTo>
                  <a:pt x="63" y="79"/>
                  <a:pt x="63" y="79"/>
                  <a:pt x="63" y="79"/>
                </a:cubicBezTo>
                <a:cubicBezTo>
                  <a:pt x="63" y="79"/>
                  <a:pt x="63" y="79"/>
                  <a:pt x="63" y="79"/>
                </a:cubicBezTo>
                <a:cubicBezTo>
                  <a:pt x="63" y="79"/>
                  <a:pt x="63" y="79"/>
                  <a:pt x="63" y="79"/>
                </a:cubicBezTo>
                <a:cubicBezTo>
                  <a:pt x="63" y="80"/>
                  <a:pt x="63" y="80"/>
                  <a:pt x="63" y="80"/>
                </a:cubicBezTo>
                <a:cubicBezTo>
                  <a:pt x="63" y="80"/>
                  <a:pt x="64" y="80"/>
                  <a:pt x="64" y="80"/>
                </a:cubicBezTo>
                <a:cubicBezTo>
                  <a:pt x="64" y="80"/>
                  <a:pt x="64" y="80"/>
                  <a:pt x="65" y="80"/>
                </a:cubicBezTo>
                <a:cubicBezTo>
                  <a:pt x="65" y="80"/>
                  <a:pt x="65" y="80"/>
                  <a:pt x="65" y="81"/>
                </a:cubicBezTo>
                <a:cubicBezTo>
                  <a:pt x="65" y="81"/>
                  <a:pt x="65" y="81"/>
                  <a:pt x="65" y="81"/>
                </a:cubicBezTo>
                <a:cubicBezTo>
                  <a:pt x="65" y="81"/>
                  <a:pt x="66" y="81"/>
                  <a:pt x="66" y="82"/>
                </a:cubicBezTo>
                <a:cubicBezTo>
                  <a:pt x="66" y="82"/>
                  <a:pt x="66" y="82"/>
                  <a:pt x="66" y="82"/>
                </a:cubicBezTo>
                <a:cubicBezTo>
                  <a:pt x="67" y="82"/>
                  <a:pt x="67" y="82"/>
                  <a:pt x="67" y="82"/>
                </a:cubicBezTo>
                <a:cubicBezTo>
                  <a:pt x="67" y="82"/>
                  <a:pt x="67" y="82"/>
                  <a:pt x="67" y="82"/>
                </a:cubicBezTo>
                <a:cubicBezTo>
                  <a:pt x="67" y="82"/>
                  <a:pt x="67" y="82"/>
                  <a:pt x="67" y="82"/>
                </a:cubicBezTo>
                <a:cubicBezTo>
                  <a:pt x="67" y="82"/>
                  <a:pt x="67" y="83"/>
                  <a:pt x="67" y="83"/>
                </a:cubicBezTo>
                <a:cubicBezTo>
                  <a:pt x="67" y="83"/>
                  <a:pt x="67" y="83"/>
                  <a:pt x="67" y="83"/>
                </a:cubicBezTo>
                <a:cubicBezTo>
                  <a:pt x="68" y="83"/>
                  <a:pt x="68" y="84"/>
                  <a:pt x="68" y="84"/>
                </a:cubicBezTo>
                <a:cubicBezTo>
                  <a:pt x="68" y="84"/>
                  <a:pt x="68" y="84"/>
                  <a:pt x="68" y="84"/>
                </a:cubicBezTo>
                <a:cubicBezTo>
                  <a:pt x="68" y="84"/>
                  <a:pt x="68" y="84"/>
                  <a:pt x="68" y="84"/>
                </a:cubicBezTo>
                <a:cubicBezTo>
                  <a:pt x="68" y="84"/>
                  <a:pt x="69" y="85"/>
                  <a:pt x="68" y="85"/>
                </a:cubicBezTo>
                <a:cubicBezTo>
                  <a:pt x="68" y="85"/>
                  <a:pt x="68" y="85"/>
                  <a:pt x="68" y="85"/>
                </a:cubicBezTo>
                <a:cubicBezTo>
                  <a:pt x="69" y="85"/>
                  <a:pt x="69" y="85"/>
                  <a:pt x="68" y="85"/>
                </a:cubicBezTo>
                <a:cubicBezTo>
                  <a:pt x="68" y="86"/>
                  <a:pt x="68" y="86"/>
                  <a:pt x="67" y="87"/>
                </a:cubicBezTo>
                <a:cubicBezTo>
                  <a:pt x="67" y="87"/>
                  <a:pt x="67" y="87"/>
                  <a:pt x="67" y="87"/>
                </a:cubicBezTo>
                <a:cubicBezTo>
                  <a:pt x="67" y="87"/>
                  <a:pt x="67" y="87"/>
                  <a:pt x="67" y="88"/>
                </a:cubicBezTo>
                <a:cubicBezTo>
                  <a:pt x="68" y="87"/>
                  <a:pt x="68" y="87"/>
                  <a:pt x="69" y="87"/>
                </a:cubicBezTo>
                <a:cubicBezTo>
                  <a:pt x="69" y="87"/>
                  <a:pt x="69" y="87"/>
                  <a:pt x="69" y="88"/>
                </a:cubicBezTo>
                <a:cubicBezTo>
                  <a:pt x="69" y="88"/>
                  <a:pt x="69" y="88"/>
                  <a:pt x="69" y="88"/>
                </a:cubicBezTo>
                <a:cubicBezTo>
                  <a:pt x="69" y="88"/>
                  <a:pt x="69" y="88"/>
                  <a:pt x="69" y="88"/>
                </a:cubicBezTo>
                <a:cubicBezTo>
                  <a:pt x="69" y="88"/>
                  <a:pt x="69" y="88"/>
                  <a:pt x="69" y="88"/>
                </a:cubicBezTo>
                <a:cubicBezTo>
                  <a:pt x="69" y="89"/>
                  <a:pt x="69" y="89"/>
                  <a:pt x="69" y="89"/>
                </a:cubicBezTo>
                <a:cubicBezTo>
                  <a:pt x="69" y="89"/>
                  <a:pt x="69" y="89"/>
                  <a:pt x="69" y="89"/>
                </a:cubicBezTo>
                <a:cubicBezTo>
                  <a:pt x="69" y="90"/>
                  <a:pt x="69" y="90"/>
                  <a:pt x="69" y="90"/>
                </a:cubicBezTo>
                <a:cubicBezTo>
                  <a:pt x="69" y="90"/>
                  <a:pt x="69" y="90"/>
                  <a:pt x="69" y="90"/>
                </a:cubicBezTo>
                <a:cubicBezTo>
                  <a:pt x="69" y="90"/>
                  <a:pt x="69" y="89"/>
                  <a:pt x="70" y="90"/>
                </a:cubicBezTo>
                <a:cubicBezTo>
                  <a:pt x="70" y="90"/>
                  <a:pt x="70" y="91"/>
                  <a:pt x="70" y="91"/>
                </a:cubicBezTo>
                <a:cubicBezTo>
                  <a:pt x="70" y="91"/>
                  <a:pt x="70" y="91"/>
                  <a:pt x="69" y="91"/>
                </a:cubicBezTo>
                <a:cubicBezTo>
                  <a:pt x="70" y="92"/>
                  <a:pt x="70" y="92"/>
                  <a:pt x="69" y="92"/>
                </a:cubicBezTo>
                <a:cubicBezTo>
                  <a:pt x="69" y="92"/>
                  <a:pt x="69" y="92"/>
                  <a:pt x="69" y="92"/>
                </a:cubicBezTo>
                <a:cubicBezTo>
                  <a:pt x="69" y="92"/>
                  <a:pt x="69" y="92"/>
                  <a:pt x="70" y="93"/>
                </a:cubicBezTo>
                <a:cubicBezTo>
                  <a:pt x="70" y="93"/>
                  <a:pt x="70" y="93"/>
                  <a:pt x="70" y="93"/>
                </a:cubicBezTo>
                <a:cubicBezTo>
                  <a:pt x="70" y="93"/>
                  <a:pt x="70" y="93"/>
                  <a:pt x="70" y="93"/>
                </a:cubicBezTo>
                <a:cubicBezTo>
                  <a:pt x="70" y="93"/>
                  <a:pt x="71" y="93"/>
                  <a:pt x="71" y="93"/>
                </a:cubicBezTo>
                <a:cubicBezTo>
                  <a:pt x="71" y="93"/>
                  <a:pt x="71" y="94"/>
                  <a:pt x="71" y="94"/>
                </a:cubicBezTo>
                <a:cubicBezTo>
                  <a:pt x="71" y="94"/>
                  <a:pt x="71" y="94"/>
                  <a:pt x="71" y="95"/>
                </a:cubicBezTo>
                <a:cubicBezTo>
                  <a:pt x="71" y="95"/>
                  <a:pt x="71" y="95"/>
                  <a:pt x="71" y="95"/>
                </a:cubicBezTo>
                <a:cubicBezTo>
                  <a:pt x="71" y="95"/>
                  <a:pt x="71" y="95"/>
                  <a:pt x="71" y="95"/>
                </a:cubicBezTo>
                <a:cubicBezTo>
                  <a:pt x="71" y="95"/>
                  <a:pt x="71" y="96"/>
                  <a:pt x="71" y="96"/>
                </a:cubicBezTo>
                <a:cubicBezTo>
                  <a:pt x="71" y="96"/>
                  <a:pt x="71" y="96"/>
                  <a:pt x="71" y="96"/>
                </a:cubicBezTo>
                <a:cubicBezTo>
                  <a:pt x="71" y="96"/>
                  <a:pt x="71" y="96"/>
                  <a:pt x="71" y="96"/>
                </a:cubicBezTo>
                <a:cubicBezTo>
                  <a:pt x="71" y="96"/>
                  <a:pt x="71" y="96"/>
                  <a:pt x="71" y="97"/>
                </a:cubicBezTo>
                <a:close/>
                <a:moveTo>
                  <a:pt x="61" y="85"/>
                </a:moveTo>
                <a:cubicBezTo>
                  <a:pt x="61" y="85"/>
                  <a:pt x="61" y="85"/>
                  <a:pt x="60" y="85"/>
                </a:cubicBezTo>
                <a:cubicBezTo>
                  <a:pt x="61" y="85"/>
                  <a:pt x="61" y="85"/>
                  <a:pt x="61" y="85"/>
                </a:cubicBezTo>
                <a:close/>
                <a:moveTo>
                  <a:pt x="65" y="98"/>
                </a:moveTo>
                <a:cubicBezTo>
                  <a:pt x="65" y="98"/>
                  <a:pt x="65" y="98"/>
                  <a:pt x="65" y="98"/>
                </a:cubicBezTo>
                <a:cubicBezTo>
                  <a:pt x="65" y="98"/>
                  <a:pt x="65" y="98"/>
                  <a:pt x="65" y="98"/>
                </a:cubicBezTo>
                <a:cubicBezTo>
                  <a:pt x="65" y="98"/>
                  <a:pt x="65" y="98"/>
                  <a:pt x="65" y="98"/>
                </a:cubicBezTo>
                <a:cubicBezTo>
                  <a:pt x="65" y="98"/>
                  <a:pt x="65" y="98"/>
                  <a:pt x="65" y="98"/>
                </a:cubicBezTo>
                <a:cubicBezTo>
                  <a:pt x="65" y="98"/>
                  <a:pt x="65" y="98"/>
                  <a:pt x="65" y="98"/>
                </a:cubicBezTo>
                <a:cubicBezTo>
                  <a:pt x="65" y="98"/>
                  <a:pt x="65" y="98"/>
                  <a:pt x="65" y="98"/>
                </a:cubicBezTo>
                <a:cubicBezTo>
                  <a:pt x="65" y="98"/>
                  <a:pt x="65" y="98"/>
                  <a:pt x="65" y="98"/>
                </a:cubicBezTo>
                <a:cubicBezTo>
                  <a:pt x="65" y="98"/>
                  <a:pt x="65" y="98"/>
                  <a:pt x="65" y="98"/>
                </a:cubicBezTo>
                <a:cubicBezTo>
                  <a:pt x="65" y="98"/>
                  <a:pt x="65" y="98"/>
                  <a:pt x="65" y="98"/>
                </a:cubicBezTo>
                <a:cubicBezTo>
                  <a:pt x="65" y="99"/>
                  <a:pt x="65" y="99"/>
                  <a:pt x="65" y="99"/>
                </a:cubicBezTo>
                <a:cubicBezTo>
                  <a:pt x="65" y="99"/>
                  <a:pt x="65" y="99"/>
                  <a:pt x="65" y="99"/>
                </a:cubicBezTo>
                <a:cubicBezTo>
                  <a:pt x="65" y="100"/>
                  <a:pt x="65" y="100"/>
                  <a:pt x="65" y="100"/>
                </a:cubicBezTo>
                <a:cubicBezTo>
                  <a:pt x="66" y="100"/>
                  <a:pt x="66" y="100"/>
                  <a:pt x="66" y="99"/>
                </a:cubicBezTo>
                <a:cubicBezTo>
                  <a:pt x="66" y="99"/>
                  <a:pt x="65" y="99"/>
                  <a:pt x="65" y="98"/>
                </a:cubicBezTo>
                <a:cubicBezTo>
                  <a:pt x="65" y="98"/>
                  <a:pt x="65" y="98"/>
                  <a:pt x="65" y="98"/>
                </a:cubicBezTo>
                <a:cubicBezTo>
                  <a:pt x="65" y="98"/>
                  <a:pt x="65" y="98"/>
                  <a:pt x="65" y="98"/>
                </a:cubicBezTo>
                <a:cubicBezTo>
                  <a:pt x="66" y="98"/>
                  <a:pt x="66" y="98"/>
                  <a:pt x="65" y="98"/>
                </a:cubicBezTo>
                <a:close/>
                <a:moveTo>
                  <a:pt x="65" y="100"/>
                </a:moveTo>
                <a:cubicBezTo>
                  <a:pt x="65" y="100"/>
                  <a:pt x="65" y="100"/>
                  <a:pt x="65" y="100"/>
                </a:cubicBezTo>
                <a:cubicBezTo>
                  <a:pt x="65" y="100"/>
                  <a:pt x="65" y="100"/>
                  <a:pt x="65" y="100"/>
                </a:cubicBezTo>
                <a:cubicBezTo>
                  <a:pt x="65" y="99"/>
                  <a:pt x="65" y="99"/>
                  <a:pt x="65" y="100"/>
                </a:cubicBezTo>
                <a:close/>
                <a:moveTo>
                  <a:pt x="46" y="82"/>
                </a:moveTo>
                <a:cubicBezTo>
                  <a:pt x="47" y="82"/>
                  <a:pt x="47" y="82"/>
                  <a:pt x="47" y="81"/>
                </a:cubicBezTo>
                <a:cubicBezTo>
                  <a:pt x="47" y="80"/>
                  <a:pt x="47" y="80"/>
                  <a:pt x="48" y="79"/>
                </a:cubicBezTo>
                <a:cubicBezTo>
                  <a:pt x="48" y="79"/>
                  <a:pt x="48" y="78"/>
                  <a:pt x="48" y="78"/>
                </a:cubicBezTo>
                <a:cubicBezTo>
                  <a:pt x="48" y="78"/>
                  <a:pt x="48" y="77"/>
                  <a:pt x="48" y="77"/>
                </a:cubicBezTo>
                <a:cubicBezTo>
                  <a:pt x="49" y="77"/>
                  <a:pt x="49" y="77"/>
                  <a:pt x="49" y="77"/>
                </a:cubicBezTo>
                <a:cubicBezTo>
                  <a:pt x="49" y="77"/>
                  <a:pt x="49" y="76"/>
                  <a:pt x="49" y="76"/>
                </a:cubicBezTo>
                <a:cubicBezTo>
                  <a:pt x="50" y="76"/>
                  <a:pt x="50" y="76"/>
                  <a:pt x="50" y="76"/>
                </a:cubicBezTo>
                <a:cubicBezTo>
                  <a:pt x="50" y="76"/>
                  <a:pt x="50" y="76"/>
                  <a:pt x="50" y="76"/>
                </a:cubicBezTo>
                <a:cubicBezTo>
                  <a:pt x="50" y="76"/>
                  <a:pt x="50" y="76"/>
                  <a:pt x="51" y="76"/>
                </a:cubicBezTo>
                <a:cubicBezTo>
                  <a:pt x="51" y="76"/>
                  <a:pt x="51" y="76"/>
                  <a:pt x="51" y="76"/>
                </a:cubicBezTo>
                <a:cubicBezTo>
                  <a:pt x="51" y="75"/>
                  <a:pt x="51" y="75"/>
                  <a:pt x="51" y="75"/>
                </a:cubicBezTo>
                <a:cubicBezTo>
                  <a:pt x="51" y="75"/>
                  <a:pt x="51" y="75"/>
                  <a:pt x="51" y="75"/>
                </a:cubicBezTo>
                <a:cubicBezTo>
                  <a:pt x="51" y="75"/>
                  <a:pt x="51" y="75"/>
                  <a:pt x="51" y="75"/>
                </a:cubicBezTo>
                <a:cubicBezTo>
                  <a:pt x="51" y="75"/>
                  <a:pt x="51" y="75"/>
                  <a:pt x="51" y="75"/>
                </a:cubicBezTo>
                <a:cubicBezTo>
                  <a:pt x="51" y="74"/>
                  <a:pt x="51" y="74"/>
                  <a:pt x="51" y="74"/>
                </a:cubicBezTo>
                <a:cubicBezTo>
                  <a:pt x="51" y="73"/>
                  <a:pt x="51" y="73"/>
                  <a:pt x="51" y="73"/>
                </a:cubicBezTo>
                <a:cubicBezTo>
                  <a:pt x="51" y="73"/>
                  <a:pt x="51" y="72"/>
                  <a:pt x="51" y="72"/>
                </a:cubicBezTo>
                <a:cubicBezTo>
                  <a:pt x="51" y="72"/>
                  <a:pt x="51" y="71"/>
                  <a:pt x="51" y="71"/>
                </a:cubicBezTo>
                <a:cubicBezTo>
                  <a:pt x="51" y="71"/>
                  <a:pt x="51" y="71"/>
                  <a:pt x="51" y="70"/>
                </a:cubicBezTo>
                <a:cubicBezTo>
                  <a:pt x="51" y="70"/>
                  <a:pt x="51" y="70"/>
                  <a:pt x="50" y="70"/>
                </a:cubicBezTo>
                <a:cubicBezTo>
                  <a:pt x="50" y="70"/>
                  <a:pt x="50" y="70"/>
                  <a:pt x="50" y="70"/>
                </a:cubicBezTo>
                <a:cubicBezTo>
                  <a:pt x="51" y="69"/>
                  <a:pt x="51" y="69"/>
                  <a:pt x="51" y="69"/>
                </a:cubicBezTo>
                <a:cubicBezTo>
                  <a:pt x="51" y="69"/>
                  <a:pt x="51" y="68"/>
                  <a:pt x="51" y="68"/>
                </a:cubicBezTo>
                <a:cubicBezTo>
                  <a:pt x="51" y="68"/>
                  <a:pt x="51" y="68"/>
                  <a:pt x="51" y="68"/>
                </a:cubicBezTo>
                <a:cubicBezTo>
                  <a:pt x="50" y="68"/>
                  <a:pt x="50" y="68"/>
                  <a:pt x="50" y="69"/>
                </a:cubicBezTo>
                <a:cubicBezTo>
                  <a:pt x="50" y="69"/>
                  <a:pt x="50" y="69"/>
                  <a:pt x="50" y="69"/>
                </a:cubicBezTo>
                <a:cubicBezTo>
                  <a:pt x="50" y="69"/>
                  <a:pt x="50" y="69"/>
                  <a:pt x="50" y="69"/>
                </a:cubicBezTo>
                <a:cubicBezTo>
                  <a:pt x="50" y="69"/>
                  <a:pt x="50" y="69"/>
                  <a:pt x="50" y="69"/>
                </a:cubicBezTo>
                <a:cubicBezTo>
                  <a:pt x="50" y="69"/>
                  <a:pt x="50" y="69"/>
                  <a:pt x="50" y="70"/>
                </a:cubicBezTo>
                <a:cubicBezTo>
                  <a:pt x="50" y="70"/>
                  <a:pt x="50" y="70"/>
                  <a:pt x="50" y="70"/>
                </a:cubicBezTo>
                <a:cubicBezTo>
                  <a:pt x="50" y="70"/>
                  <a:pt x="50" y="71"/>
                  <a:pt x="50" y="71"/>
                </a:cubicBezTo>
                <a:cubicBezTo>
                  <a:pt x="49" y="71"/>
                  <a:pt x="49" y="71"/>
                  <a:pt x="50" y="71"/>
                </a:cubicBezTo>
                <a:cubicBezTo>
                  <a:pt x="49" y="72"/>
                  <a:pt x="49" y="72"/>
                  <a:pt x="49" y="73"/>
                </a:cubicBezTo>
                <a:cubicBezTo>
                  <a:pt x="49" y="73"/>
                  <a:pt x="49" y="73"/>
                  <a:pt x="48" y="73"/>
                </a:cubicBezTo>
                <a:cubicBezTo>
                  <a:pt x="48" y="73"/>
                  <a:pt x="48" y="73"/>
                  <a:pt x="49" y="73"/>
                </a:cubicBezTo>
                <a:cubicBezTo>
                  <a:pt x="49" y="74"/>
                  <a:pt x="49" y="74"/>
                  <a:pt x="48" y="74"/>
                </a:cubicBezTo>
                <a:cubicBezTo>
                  <a:pt x="48" y="74"/>
                  <a:pt x="48" y="74"/>
                  <a:pt x="48" y="74"/>
                </a:cubicBezTo>
                <a:cubicBezTo>
                  <a:pt x="48" y="75"/>
                  <a:pt x="48" y="75"/>
                  <a:pt x="48" y="75"/>
                </a:cubicBezTo>
                <a:cubicBezTo>
                  <a:pt x="48" y="75"/>
                  <a:pt x="48" y="75"/>
                  <a:pt x="48" y="75"/>
                </a:cubicBezTo>
                <a:cubicBezTo>
                  <a:pt x="48" y="75"/>
                  <a:pt x="48" y="76"/>
                  <a:pt x="48" y="76"/>
                </a:cubicBezTo>
                <a:cubicBezTo>
                  <a:pt x="47" y="76"/>
                  <a:pt x="47" y="76"/>
                  <a:pt x="47" y="76"/>
                </a:cubicBezTo>
                <a:cubicBezTo>
                  <a:pt x="47" y="76"/>
                  <a:pt x="47" y="77"/>
                  <a:pt x="47" y="77"/>
                </a:cubicBezTo>
                <a:cubicBezTo>
                  <a:pt x="47" y="77"/>
                  <a:pt x="47" y="77"/>
                  <a:pt x="47" y="77"/>
                </a:cubicBezTo>
                <a:cubicBezTo>
                  <a:pt x="47" y="77"/>
                  <a:pt x="47" y="78"/>
                  <a:pt x="47" y="78"/>
                </a:cubicBezTo>
                <a:cubicBezTo>
                  <a:pt x="46" y="78"/>
                  <a:pt x="46" y="78"/>
                  <a:pt x="46" y="78"/>
                </a:cubicBezTo>
                <a:cubicBezTo>
                  <a:pt x="47" y="79"/>
                  <a:pt x="47" y="79"/>
                  <a:pt x="46" y="79"/>
                </a:cubicBezTo>
                <a:cubicBezTo>
                  <a:pt x="46" y="79"/>
                  <a:pt x="46" y="79"/>
                  <a:pt x="46" y="80"/>
                </a:cubicBezTo>
                <a:cubicBezTo>
                  <a:pt x="46" y="80"/>
                  <a:pt x="46" y="80"/>
                  <a:pt x="46" y="80"/>
                </a:cubicBezTo>
                <a:cubicBezTo>
                  <a:pt x="46" y="80"/>
                  <a:pt x="46" y="80"/>
                  <a:pt x="46" y="80"/>
                </a:cubicBezTo>
                <a:cubicBezTo>
                  <a:pt x="46" y="81"/>
                  <a:pt x="46" y="81"/>
                  <a:pt x="46" y="81"/>
                </a:cubicBezTo>
                <a:cubicBezTo>
                  <a:pt x="46" y="81"/>
                  <a:pt x="46" y="82"/>
                  <a:pt x="46" y="82"/>
                </a:cubicBezTo>
                <a:cubicBezTo>
                  <a:pt x="46" y="82"/>
                  <a:pt x="46" y="82"/>
                  <a:pt x="46" y="82"/>
                </a:cubicBezTo>
                <a:cubicBezTo>
                  <a:pt x="46" y="82"/>
                  <a:pt x="46" y="82"/>
                  <a:pt x="46" y="82"/>
                </a:cubicBezTo>
                <a:cubicBezTo>
                  <a:pt x="46" y="82"/>
                  <a:pt x="46" y="82"/>
                  <a:pt x="46" y="82"/>
                </a:cubicBezTo>
                <a:close/>
                <a:moveTo>
                  <a:pt x="53" y="73"/>
                </a:moveTo>
                <a:cubicBezTo>
                  <a:pt x="53" y="73"/>
                  <a:pt x="53" y="73"/>
                  <a:pt x="53" y="73"/>
                </a:cubicBezTo>
                <a:cubicBezTo>
                  <a:pt x="53" y="73"/>
                  <a:pt x="53" y="73"/>
                  <a:pt x="53" y="73"/>
                </a:cubicBezTo>
                <a:cubicBezTo>
                  <a:pt x="53" y="73"/>
                  <a:pt x="54" y="73"/>
                  <a:pt x="54" y="73"/>
                </a:cubicBezTo>
                <a:cubicBezTo>
                  <a:pt x="54" y="73"/>
                  <a:pt x="54" y="73"/>
                  <a:pt x="54" y="73"/>
                </a:cubicBezTo>
                <a:cubicBezTo>
                  <a:pt x="54" y="72"/>
                  <a:pt x="54" y="72"/>
                  <a:pt x="54" y="72"/>
                </a:cubicBezTo>
                <a:cubicBezTo>
                  <a:pt x="54" y="72"/>
                  <a:pt x="54" y="72"/>
                  <a:pt x="54" y="72"/>
                </a:cubicBezTo>
                <a:cubicBezTo>
                  <a:pt x="54" y="73"/>
                  <a:pt x="54" y="73"/>
                  <a:pt x="53" y="72"/>
                </a:cubicBezTo>
                <a:cubicBezTo>
                  <a:pt x="53" y="72"/>
                  <a:pt x="53" y="72"/>
                  <a:pt x="53" y="72"/>
                </a:cubicBezTo>
                <a:cubicBezTo>
                  <a:pt x="53" y="72"/>
                  <a:pt x="53" y="73"/>
                  <a:pt x="53" y="73"/>
                </a:cubicBezTo>
                <a:cubicBezTo>
                  <a:pt x="53" y="73"/>
                  <a:pt x="53" y="73"/>
                  <a:pt x="53" y="73"/>
                </a:cubicBezTo>
                <a:close/>
                <a:moveTo>
                  <a:pt x="51" y="76"/>
                </a:moveTo>
                <a:cubicBezTo>
                  <a:pt x="51" y="76"/>
                  <a:pt x="51" y="76"/>
                  <a:pt x="51" y="76"/>
                </a:cubicBezTo>
                <a:cubicBezTo>
                  <a:pt x="51" y="76"/>
                  <a:pt x="51" y="76"/>
                  <a:pt x="51" y="76"/>
                </a:cubicBezTo>
                <a:cubicBezTo>
                  <a:pt x="51" y="76"/>
                  <a:pt x="51" y="76"/>
                  <a:pt x="51" y="76"/>
                </a:cubicBezTo>
                <a:cubicBezTo>
                  <a:pt x="51" y="76"/>
                  <a:pt x="51" y="76"/>
                  <a:pt x="51" y="76"/>
                </a:cubicBezTo>
                <a:close/>
                <a:moveTo>
                  <a:pt x="55" y="72"/>
                </a:moveTo>
                <a:cubicBezTo>
                  <a:pt x="54" y="72"/>
                  <a:pt x="54" y="72"/>
                  <a:pt x="54" y="72"/>
                </a:cubicBezTo>
                <a:cubicBezTo>
                  <a:pt x="54" y="72"/>
                  <a:pt x="54" y="72"/>
                  <a:pt x="54" y="72"/>
                </a:cubicBezTo>
                <a:cubicBezTo>
                  <a:pt x="55" y="72"/>
                  <a:pt x="55" y="72"/>
                  <a:pt x="55" y="72"/>
                </a:cubicBezTo>
                <a:cubicBezTo>
                  <a:pt x="55" y="72"/>
                  <a:pt x="55" y="71"/>
                  <a:pt x="55" y="72"/>
                </a:cubicBezTo>
                <a:close/>
                <a:moveTo>
                  <a:pt x="48" y="68"/>
                </a:moveTo>
                <a:cubicBezTo>
                  <a:pt x="48" y="69"/>
                  <a:pt x="48" y="69"/>
                  <a:pt x="48" y="69"/>
                </a:cubicBezTo>
                <a:cubicBezTo>
                  <a:pt x="48" y="69"/>
                  <a:pt x="48" y="69"/>
                  <a:pt x="49" y="69"/>
                </a:cubicBezTo>
                <a:cubicBezTo>
                  <a:pt x="49" y="69"/>
                  <a:pt x="49" y="69"/>
                  <a:pt x="49" y="69"/>
                </a:cubicBezTo>
                <a:cubicBezTo>
                  <a:pt x="49" y="69"/>
                  <a:pt x="49" y="69"/>
                  <a:pt x="49" y="69"/>
                </a:cubicBezTo>
                <a:cubicBezTo>
                  <a:pt x="49" y="68"/>
                  <a:pt x="48" y="68"/>
                  <a:pt x="48" y="68"/>
                </a:cubicBezTo>
                <a:close/>
                <a:moveTo>
                  <a:pt x="50" y="68"/>
                </a:moveTo>
                <a:cubicBezTo>
                  <a:pt x="50" y="68"/>
                  <a:pt x="50" y="68"/>
                  <a:pt x="50" y="68"/>
                </a:cubicBezTo>
                <a:cubicBezTo>
                  <a:pt x="50" y="68"/>
                  <a:pt x="50" y="68"/>
                  <a:pt x="50" y="68"/>
                </a:cubicBezTo>
                <a:cubicBezTo>
                  <a:pt x="50" y="68"/>
                  <a:pt x="50" y="68"/>
                  <a:pt x="50" y="68"/>
                </a:cubicBezTo>
                <a:cubicBezTo>
                  <a:pt x="50" y="68"/>
                  <a:pt x="50" y="68"/>
                  <a:pt x="50" y="68"/>
                </a:cubicBezTo>
                <a:close/>
                <a:moveTo>
                  <a:pt x="51" y="48"/>
                </a:moveTo>
                <a:cubicBezTo>
                  <a:pt x="52" y="48"/>
                  <a:pt x="52" y="48"/>
                  <a:pt x="52" y="48"/>
                </a:cubicBezTo>
                <a:cubicBezTo>
                  <a:pt x="52" y="48"/>
                  <a:pt x="52" y="48"/>
                  <a:pt x="51" y="48"/>
                </a:cubicBezTo>
                <a:cubicBezTo>
                  <a:pt x="51" y="48"/>
                  <a:pt x="51" y="48"/>
                  <a:pt x="51" y="48"/>
                </a:cubicBezTo>
                <a:cubicBezTo>
                  <a:pt x="51" y="48"/>
                  <a:pt x="51" y="48"/>
                  <a:pt x="51" y="48"/>
                </a:cubicBezTo>
                <a:close/>
                <a:moveTo>
                  <a:pt x="50" y="51"/>
                </a:moveTo>
                <a:cubicBezTo>
                  <a:pt x="50" y="51"/>
                  <a:pt x="50" y="51"/>
                  <a:pt x="51" y="51"/>
                </a:cubicBezTo>
                <a:cubicBezTo>
                  <a:pt x="51" y="51"/>
                  <a:pt x="51" y="51"/>
                  <a:pt x="51" y="51"/>
                </a:cubicBezTo>
                <a:cubicBezTo>
                  <a:pt x="51" y="51"/>
                  <a:pt x="51" y="51"/>
                  <a:pt x="51" y="51"/>
                </a:cubicBezTo>
                <a:cubicBezTo>
                  <a:pt x="51" y="51"/>
                  <a:pt x="51" y="51"/>
                  <a:pt x="51" y="51"/>
                </a:cubicBezTo>
                <a:cubicBezTo>
                  <a:pt x="52" y="51"/>
                  <a:pt x="52" y="51"/>
                  <a:pt x="52" y="51"/>
                </a:cubicBezTo>
                <a:cubicBezTo>
                  <a:pt x="52" y="51"/>
                  <a:pt x="52" y="51"/>
                  <a:pt x="52" y="50"/>
                </a:cubicBezTo>
                <a:cubicBezTo>
                  <a:pt x="52" y="50"/>
                  <a:pt x="52" y="50"/>
                  <a:pt x="52" y="50"/>
                </a:cubicBezTo>
                <a:cubicBezTo>
                  <a:pt x="52" y="50"/>
                  <a:pt x="52" y="50"/>
                  <a:pt x="52" y="50"/>
                </a:cubicBezTo>
                <a:cubicBezTo>
                  <a:pt x="52" y="50"/>
                  <a:pt x="52" y="50"/>
                  <a:pt x="52" y="50"/>
                </a:cubicBezTo>
                <a:cubicBezTo>
                  <a:pt x="52" y="50"/>
                  <a:pt x="52" y="50"/>
                  <a:pt x="52" y="50"/>
                </a:cubicBezTo>
                <a:cubicBezTo>
                  <a:pt x="52" y="50"/>
                  <a:pt x="52" y="49"/>
                  <a:pt x="52" y="49"/>
                </a:cubicBezTo>
                <a:cubicBezTo>
                  <a:pt x="52" y="49"/>
                  <a:pt x="52" y="49"/>
                  <a:pt x="52" y="49"/>
                </a:cubicBezTo>
                <a:cubicBezTo>
                  <a:pt x="52" y="49"/>
                  <a:pt x="52" y="49"/>
                  <a:pt x="52" y="49"/>
                </a:cubicBezTo>
                <a:cubicBezTo>
                  <a:pt x="52" y="49"/>
                  <a:pt x="52" y="49"/>
                  <a:pt x="52" y="49"/>
                </a:cubicBezTo>
                <a:cubicBezTo>
                  <a:pt x="52" y="48"/>
                  <a:pt x="52" y="48"/>
                  <a:pt x="52" y="48"/>
                </a:cubicBezTo>
                <a:cubicBezTo>
                  <a:pt x="51" y="48"/>
                  <a:pt x="51" y="48"/>
                  <a:pt x="51" y="48"/>
                </a:cubicBezTo>
                <a:cubicBezTo>
                  <a:pt x="51" y="48"/>
                  <a:pt x="51" y="48"/>
                  <a:pt x="51" y="48"/>
                </a:cubicBezTo>
                <a:cubicBezTo>
                  <a:pt x="51" y="48"/>
                  <a:pt x="51" y="48"/>
                  <a:pt x="51" y="48"/>
                </a:cubicBezTo>
                <a:cubicBezTo>
                  <a:pt x="51" y="47"/>
                  <a:pt x="51" y="47"/>
                  <a:pt x="51" y="47"/>
                </a:cubicBezTo>
                <a:cubicBezTo>
                  <a:pt x="50" y="47"/>
                  <a:pt x="50" y="48"/>
                  <a:pt x="50" y="48"/>
                </a:cubicBezTo>
                <a:cubicBezTo>
                  <a:pt x="50" y="49"/>
                  <a:pt x="50" y="49"/>
                  <a:pt x="50" y="50"/>
                </a:cubicBezTo>
                <a:cubicBezTo>
                  <a:pt x="50" y="50"/>
                  <a:pt x="50" y="50"/>
                  <a:pt x="50" y="50"/>
                </a:cubicBezTo>
                <a:cubicBezTo>
                  <a:pt x="49" y="50"/>
                  <a:pt x="49" y="50"/>
                  <a:pt x="49" y="50"/>
                </a:cubicBezTo>
                <a:cubicBezTo>
                  <a:pt x="49" y="51"/>
                  <a:pt x="50" y="51"/>
                  <a:pt x="50" y="51"/>
                </a:cubicBezTo>
                <a:close/>
                <a:moveTo>
                  <a:pt x="56" y="84"/>
                </a:moveTo>
                <a:cubicBezTo>
                  <a:pt x="56" y="84"/>
                  <a:pt x="57" y="84"/>
                  <a:pt x="57" y="84"/>
                </a:cubicBezTo>
                <a:cubicBezTo>
                  <a:pt x="57" y="84"/>
                  <a:pt x="57" y="84"/>
                  <a:pt x="57" y="84"/>
                </a:cubicBezTo>
                <a:cubicBezTo>
                  <a:pt x="57" y="84"/>
                  <a:pt x="57" y="83"/>
                  <a:pt x="57" y="83"/>
                </a:cubicBezTo>
                <a:cubicBezTo>
                  <a:pt x="57" y="83"/>
                  <a:pt x="56" y="83"/>
                  <a:pt x="56" y="83"/>
                </a:cubicBezTo>
                <a:cubicBezTo>
                  <a:pt x="56" y="83"/>
                  <a:pt x="56" y="83"/>
                  <a:pt x="56" y="83"/>
                </a:cubicBezTo>
                <a:cubicBezTo>
                  <a:pt x="56" y="84"/>
                  <a:pt x="56" y="84"/>
                  <a:pt x="56" y="84"/>
                </a:cubicBezTo>
                <a:close/>
                <a:moveTo>
                  <a:pt x="48" y="49"/>
                </a:moveTo>
                <a:cubicBezTo>
                  <a:pt x="48" y="49"/>
                  <a:pt x="48" y="48"/>
                  <a:pt x="48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48" y="49"/>
                  <a:pt x="48" y="49"/>
                  <a:pt x="48" y="49"/>
                </a:cubicBezTo>
                <a:close/>
                <a:moveTo>
                  <a:pt x="46" y="49"/>
                </a:moveTo>
                <a:cubicBezTo>
                  <a:pt x="47" y="49"/>
                  <a:pt x="47" y="49"/>
                  <a:pt x="47" y="48"/>
                </a:cubicBezTo>
                <a:cubicBezTo>
                  <a:pt x="47" y="48"/>
                  <a:pt x="46" y="48"/>
                  <a:pt x="46" y="49"/>
                </a:cubicBezTo>
                <a:cubicBezTo>
                  <a:pt x="46" y="49"/>
                  <a:pt x="46" y="49"/>
                  <a:pt x="46" y="49"/>
                </a:cubicBezTo>
                <a:close/>
                <a:moveTo>
                  <a:pt x="41" y="45"/>
                </a:moveTo>
                <a:cubicBezTo>
                  <a:pt x="41" y="45"/>
                  <a:pt x="41" y="45"/>
                  <a:pt x="41" y="45"/>
                </a:cubicBezTo>
                <a:cubicBezTo>
                  <a:pt x="41" y="45"/>
                  <a:pt x="41" y="45"/>
                  <a:pt x="41" y="45"/>
                </a:cubicBezTo>
                <a:cubicBezTo>
                  <a:pt x="41" y="45"/>
                  <a:pt x="41" y="45"/>
                  <a:pt x="41" y="45"/>
                </a:cubicBezTo>
                <a:cubicBezTo>
                  <a:pt x="41" y="45"/>
                  <a:pt x="41" y="45"/>
                  <a:pt x="41" y="45"/>
                </a:cubicBezTo>
                <a:close/>
                <a:moveTo>
                  <a:pt x="41" y="45"/>
                </a:moveTo>
                <a:cubicBezTo>
                  <a:pt x="41" y="45"/>
                  <a:pt x="41" y="45"/>
                  <a:pt x="41" y="45"/>
                </a:cubicBezTo>
                <a:cubicBezTo>
                  <a:pt x="41" y="45"/>
                  <a:pt x="41" y="45"/>
                  <a:pt x="41" y="45"/>
                </a:cubicBezTo>
                <a:cubicBezTo>
                  <a:pt x="41" y="45"/>
                  <a:pt x="41" y="45"/>
                  <a:pt x="41" y="45"/>
                </a:cubicBezTo>
                <a:cubicBezTo>
                  <a:pt x="41" y="45"/>
                  <a:pt x="41" y="45"/>
                  <a:pt x="41" y="45"/>
                </a:cubicBezTo>
                <a:close/>
                <a:moveTo>
                  <a:pt x="28" y="13"/>
                </a:moveTo>
                <a:cubicBezTo>
                  <a:pt x="28" y="13"/>
                  <a:pt x="28" y="13"/>
                  <a:pt x="29" y="13"/>
                </a:cubicBezTo>
                <a:cubicBezTo>
                  <a:pt x="29" y="13"/>
                  <a:pt x="29" y="13"/>
                  <a:pt x="29" y="13"/>
                </a:cubicBezTo>
                <a:cubicBezTo>
                  <a:pt x="29" y="13"/>
                  <a:pt x="29" y="13"/>
                  <a:pt x="29" y="13"/>
                </a:cubicBezTo>
                <a:cubicBezTo>
                  <a:pt x="28" y="13"/>
                  <a:pt x="28" y="13"/>
                  <a:pt x="28" y="13"/>
                </a:cubicBezTo>
                <a:cubicBezTo>
                  <a:pt x="28" y="13"/>
                  <a:pt x="28" y="13"/>
                  <a:pt x="28" y="13"/>
                </a:cubicBezTo>
                <a:cubicBezTo>
                  <a:pt x="28" y="13"/>
                  <a:pt x="28" y="13"/>
                  <a:pt x="28" y="13"/>
                </a:cubicBezTo>
                <a:close/>
                <a:moveTo>
                  <a:pt x="32" y="13"/>
                </a:moveTo>
                <a:cubicBezTo>
                  <a:pt x="32" y="13"/>
                  <a:pt x="32" y="13"/>
                  <a:pt x="32" y="13"/>
                </a:cubicBezTo>
                <a:cubicBezTo>
                  <a:pt x="32" y="13"/>
                  <a:pt x="32" y="13"/>
                  <a:pt x="32" y="13"/>
                </a:cubicBezTo>
                <a:cubicBezTo>
                  <a:pt x="32" y="12"/>
                  <a:pt x="33" y="12"/>
                  <a:pt x="32" y="12"/>
                </a:cubicBezTo>
                <a:cubicBezTo>
                  <a:pt x="32" y="12"/>
                  <a:pt x="32" y="12"/>
                  <a:pt x="32" y="12"/>
                </a:cubicBezTo>
                <a:cubicBezTo>
                  <a:pt x="32" y="12"/>
                  <a:pt x="31" y="13"/>
                  <a:pt x="32" y="13"/>
                </a:cubicBezTo>
                <a:cubicBezTo>
                  <a:pt x="32" y="13"/>
                  <a:pt x="32" y="13"/>
                  <a:pt x="32" y="13"/>
                </a:cubicBezTo>
                <a:cubicBezTo>
                  <a:pt x="31" y="13"/>
                  <a:pt x="31" y="13"/>
                  <a:pt x="31" y="13"/>
                </a:cubicBezTo>
                <a:cubicBezTo>
                  <a:pt x="31" y="13"/>
                  <a:pt x="31" y="13"/>
                  <a:pt x="32" y="13"/>
                </a:cubicBezTo>
                <a:close/>
                <a:moveTo>
                  <a:pt x="28" y="10"/>
                </a:moveTo>
                <a:cubicBezTo>
                  <a:pt x="28" y="10"/>
                  <a:pt x="28" y="10"/>
                  <a:pt x="29" y="10"/>
                </a:cubicBezTo>
                <a:cubicBezTo>
                  <a:pt x="29" y="10"/>
                  <a:pt x="29" y="10"/>
                  <a:pt x="29" y="10"/>
                </a:cubicBezTo>
                <a:cubicBezTo>
                  <a:pt x="29" y="10"/>
                  <a:pt x="29" y="10"/>
                  <a:pt x="29" y="10"/>
                </a:cubicBezTo>
                <a:cubicBezTo>
                  <a:pt x="29" y="10"/>
                  <a:pt x="29" y="10"/>
                  <a:pt x="29" y="10"/>
                </a:cubicBezTo>
                <a:cubicBezTo>
                  <a:pt x="29" y="10"/>
                  <a:pt x="29" y="10"/>
                  <a:pt x="29" y="9"/>
                </a:cubicBezTo>
                <a:cubicBezTo>
                  <a:pt x="29" y="9"/>
                  <a:pt x="29" y="9"/>
                  <a:pt x="29" y="9"/>
                </a:cubicBezTo>
                <a:cubicBezTo>
                  <a:pt x="29" y="9"/>
                  <a:pt x="29" y="9"/>
                  <a:pt x="28" y="9"/>
                </a:cubicBezTo>
                <a:cubicBezTo>
                  <a:pt x="28" y="9"/>
                  <a:pt x="28" y="10"/>
                  <a:pt x="28" y="10"/>
                </a:cubicBezTo>
                <a:cubicBezTo>
                  <a:pt x="28" y="10"/>
                  <a:pt x="28" y="10"/>
                  <a:pt x="28" y="10"/>
                </a:cubicBezTo>
                <a:close/>
                <a:moveTo>
                  <a:pt x="27" y="12"/>
                </a:moveTo>
                <a:cubicBezTo>
                  <a:pt x="27" y="12"/>
                  <a:pt x="27" y="12"/>
                  <a:pt x="27" y="11"/>
                </a:cubicBezTo>
                <a:cubicBezTo>
                  <a:pt x="27" y="11"/>
                  <a:pt x="27" y="11"/>
                  <a:pt x="27" y="11"/>
                </a:cubicBezTo>
                <a:cubicBezTo>
                  <a:pt x="27" y="12"/>
                  <a:pt x="27" y="12"/>
                  <a:pt x="27" y="12"/>
                </a:cubicBezTo>
                <a:close/>
                <a:moveTo>
                  <a:pt x="50" y="80"/>
                </a:moveTo>
                <a:cubicBezTo>
                  <a:pt x="50" y="80"/>
                  <a:pt x="50" y="81"/>
                  <a:pt x="50" y="81"/>
                </a:cubicBezTo>
                <a:cubicBezTo>
                  <a:pt x="50" y="81"/>
                  <a:pt x="50" y="81"/>
                  <a:pt x="50" y="81"/>
                </a:cubicBezTo>
                <a:cubicBezTo>
                  <a:pt x="50" y="81"/>
                  <a:pt x="50" y="81"/>
                  <a:pt x="50" y="81"/>
                </a:cubicBezTo>
                <a:cubicBezTo>
                  <a:pt x="50" y="81"/>
                  <a:pt x="51" y="81"/>
                  <a:pt x="51" y="81"/>
                </a:cubicBezTo>
                <a:cubicBezTo>
                  <a:pt x="51" y="81"/>
                  <a:pt x="51" y="81"/>
                  <a:pt x="51" y="81"/>
                </a:cubicBezTo>
                <a:cubicBezTo>
                  <a:pt x="51" y="81"/>
                  <a:pt x="52" y="81"/>
                  <a:pt x="52" y="81"/>
                </a:cubicBezTo>
                <a:cubicBezTo>
                  <a:pt x="52" y="81"/>
                  <a:pt x="53" y="81"/>
                  <a:pt x="54" y="80"/>
                </a:cubicBezTo>
                <a:cubicBezTo>
                  <a:pt x="54" y="80"/>
                  <a:pt x="54" y="80"/>
                  <a:pt x="54" y="80"/>
                </a:cubicBezTo>
                <a:cubicBezTo>
                  <a:pt x="54" y="80"/>
                  <a:pt x="55" y="80"/>
                  <a:pt x="55" y="79"/>
                </a:cubicBezTo>
                <a:cubicBezTo>
                  <a:pt x="55" y="79"/>
                  <a:pt x="55" y="79"/>
                  <a:pt x="55" y="79"/>
                </a:cubicBezTo>
                <a:cubicBezTo>
                  <a:pt x="55" y="79"/>
                  <a:pt x="55" y="79"/>
                  <a:pt x="55" y="80"/>
                </a:cubicBezTo>
                <a:cubicBezTo>
                  <a:pt x="55" y="80"/>
                  <a:pt x="55" y="80"/>
                  <a:pt x="55" y="80"/>
                </a:cubicBezTo>
                <a:cubicBezTo>
                  <a:pt x="55" y="79"/>
                  <a:pt x="55" y="79"/>
                  <a:pt x="55" y="79"/>
                </a:cubicBezTo>
                <a:cubicBezTo>
                  <a:pt x="56" y="79"/>
                  <a:pt x="56" y="79"/>
                  <a:pt x="55" y="79"/>
                </a:cubicBezTo>
                <a:cubicBezTo>
                  <a:pt x="55" y="79"/>
                  <a:pt x="55" y="79"/>
                  <a:pt x="55" y="79"/>
                </a:cubicBezTo>
                <a:cubicBezTo>
                  <a:pt x="55" y="79"/>
                  <a:pt x="55" y="79"/>
                  <a:pt x="55" y="78"/>
                </a:cubicBezTo>
                <a:cubicBezTo>
                  <a:pt x="55" y="78"/>
                  <a:pt x="55" y="78"/>
                  <a:pt x="55" y="78"/>
                </a:cubicBezTo>
                <a:cubicBezTo>
                  <a:pt x="55" y="78"/>
                  <a:pt x="55" y="78"/>
                  <a:pt x="55" y="77"/>
                </a:cubicBezTo>
                <a:cubicBezTo>
                  <a:pt x="55" y="77"/>
                  <a:pt x="55" y="77"/>
                  <a:pt x="54" y="77"/>
                </a:cubicBezTo>
                <a:cubicBezTo>
                  <a:pt x="54" y="77"/>
                  <a:pt x="54" y="77"/>
                  <a:pt x="54" y="77"/>
                </a:cubicBezTo>
                <a:cubicBezTo>
                  <a:pt x="54" y="77"/>
                  <a:pt x="54" y="76"/>
                  <a:pt x="53" y="77"/>
                </a:cubicBezTo>
                <a:cubicBezTo>
                  <a:pt x="53" y="76"/>
                  <a:pt x="52" y="76"/>
                  <a:pt x="52" y="77"/>
                </a:cubicBezTo>
                <a:cubicBezTo>
                  <a:pt x="52" y="77"/>
                  <a:pt x="52" y="77"/>
                  <a:pt x="52" y="77"/>
                </a:cubicBezTo>
                <a:cubicBezTo>
                  <a:pt x="51" y="77"/>
                  <a:pt x="51" y="77"/>
                  <a:pt x="51" y="77"/>
                </a:cubicBezTo>
                <a:cubicBezTo>
                  <a:pt x="51" y="77"/>
                  <a:pt x="51" y="77"/>
                  <a:pt x="51" y="77"/>
                </a:cubicBezTo>
                <a:cubicBezTo>
                  <a:pt x="51" y="78"/>
                  <a:pt x="51" y="78"/>
                  <a:pt x="51" y="78"/>
                </a:cubicBezTo>
                <a:cubicBezTo>
                  <a:pt x="51" y="78"/>
                  <a:pt x="51" y="78"/>
                  <a:pt x="51" y="78"/>
                </a:cubicBezTo>
                <a:cubicBezTo>
                  <a:pt x="50" y="78"/>
                  <a:pt x="50" y="79"/>
                  <a:pt x="49" y="79"/>
                </a:cubicBezTo>
                <a:cubicBezTo>
                  <a:pt x="49" y="79"/>
                  <a:pt x="49" y="80"/>
                  <a:pt x="49" y="80"/>
                </a:cubicBezTo>
                <a:cubicBezTo>
                  <a:pt x="50" y="80"/>
                  <a:pt x="50" y="80"/>
                  <a:pt x="50" y="80"/>
                </a:cubicBezTo>
                <a:cubicBezTo>
                  <a:pt x="50" y="80"/>
                  <a:pt x="50" y="80"/>
                  <a:pt x="50" y="80"/>
                </a:cubicBezTo>
                <a:cubicBezTo>
                  <a:pt x="50" y="80"/>
                  <a:pt x="50" y="80"/>
                  <a:pt x="50" y="80"/>
                </a:cubicBezTo>
                <a:cubicBezTo>
                  <a:pt x="50" y="80"/>
                  <a:pt x="50" y="80"/>
                  <a:pt x="50" y="80"/>
                </a:cubicBezTo>
                <a:close/>
                <a:moveTo>
                  <a:pt x="49" y="81"/>
                </a:moveTo>
                <a:cubicBezTo>
                  <a:pt x="50" y="81"/>
                  <a:pt x="50" y="81"/>
                  <a:pt x="50" y="81"/>
                </a:cubicBezTo>
                <a:cubicBezTo>
                  <a:pt x="50" y="81"/>
                  <a:pt x="50" y="81"/>
                  <a:pt x="50" y="81"/>
                </a:cubicBezTo>
                <a:cubicBezTo>
                  <a:pt x="50" y="81"/>
                  <a:pt x="50" y="81"/>
                  <a:pt x="50" y="80"/>
                </a:cubicBezTo>
                <a:cubicBezTo>
                  <a:pt x="50" y="81"/>
                  <a:pt x="49" y="81"/>
                  <a:pt x="49" y="81"/>
                </a:cubicBezTo>
                <a:cubicBezTo>
                  <a:pt x="49" y="81"/>
                  <a:pt x="49" y="81"/>
                  <a:pt x="49" y="81"/>
                </a:cubicBezTo>
                <a:cubicBezTo>
                  <a:pt x="49" y="81"/>
                  <a:pt x="49" y="81"/>
                  <a:pt x="49" y="81"/>
                </a:cubicBezTo>
                <a:close/>
                <a:moveTo>
                  <a:pt x="55" y="77"/>
                </a:moveTo>
                <a:cubicBezTo>
                  <a:pt x="55" y="77"/>
                  <a:pt x="55" y="77"/>
                  <a:pt x="55" y="77"/>
                </a:cubicBezTo>
                <a:cubicBezTo>
                  <a:pt x="55" y="77"/>
                  <a:pt x="55" y="77"/>
                  <a:pt x="55" y="77"/>
                </a:cubicBezTo>
                <a:cubicBezTo>
                  <a:pt x="55" y="76"/>
                  <a:pt x="55" y="77"/>
                  <a:pt x="55" y="77"/>
                </a:cubicBezTo>
                <a:cubicBezTo>
                  <a:pt x="55" y="77"/>
                  <a:pt x="55" y="77"/>
                  <a:pt x="55" y="77"/>
                </a:cubicBezTo>
                <a:close/>
                <a:moveTo>
                  <a:pt x="53" y="76"/>
                </a:moveTo>
                <a:cubicBezTo>
                  <a:pt x="53" y="76"/>
                  <a:pt x="53" y="76"/>
                  <a:pt x="53" y="76"/>
                </a:cubicBezTo>
                <a:cubicBezTo>
                  <a:pt x="53" y="76"/>
                  <a:pt x="53" y="76"/>
                  <a:pt x="53" y="76"/>
                </a:cubicBezTo>
                <a:cubicBezTo>
                  <a:pt x="53" y="76"/>
                  <a:pt x="53" y="76"/>
                  <a:pt x="52" y="76"/>
                </a:cubicBezTo>
                <a:cubicBezTo>
                  <a:pt x="52" y="76"/>
                  <a:pt x="52" y="76"/>
                  <a:pt x="52" y="76"/>
                </a:cubicBezTo>
                <a:cubicBezTo>
                  <a:pt x="52" y="76"/>
                  <a:pt x="52" y="76"/>
                  <a:pt x="53" y="76"/>
                </a:cubicBezTo>
                <a:close/>
                <a:moveTo>
                  <a:pt x="53" y="65"/>
                </a:moveTo>
                <a:cubicBezTo>
                  <a:pt x="53" y="65"/>
                  <a:pt x="53" y="65"/>
                  <a:pt x="53" y="65"/>
                </a:cubicBezTo>
                <a:cubicBezTo>
                  <a:pt x="53" y="65"/>
                  <a:pt x="53" y="66"/>
                  <a:pt x="53" y="66"/>
                </a:cubicBezTo>
                <a:cubicBezTo>
                  <a:pt x="53" y="66"/>
                  <a:pt x="53" y="66"/>
                  <a:pt x="53" y="66"/>
                </a:cubicBezTo>
                <a:cubicBezTo>
                  <a:pt x="53" y="66"/>
                  <a:pt x="53" y="66"/>
                  <a:pt x="53" y="66"/>
                </a:cubicBezTo>
                <a:cubicBezTo>
                  <a:pt x="53" y="66"/>
                  <a:pt x="53" y="66"/>
                  <a:pt x="53" y="66"/>
                </a:cubicBezTo>
                <a:cubicBezTo>
                  <a:pt x="53" y="66"/>
                  <a:pt x="54" y="66"/>
                  <a:pt x="54" y="66"/>
                </a:cubicBezTo>
                <a:cubicBezTo>
                  <a:pt x="54" y="67"/>
                  <a:pt x="54" y="67"/>
                  <a:pt x="54" y="67"/>
                </a:cubicBezTo>
                <a:cubicBezTo>
                  <a:pt x="54" y="67"/>
                  <a:pt x="54" y="67"/>
                  <a:pt x="54" y="67"/>
                </a:cubicBezTo>
                <a:cubicBezTo>
                  <a:pt x="54" y="67"/>
                  <a:pt x="55" y="67"/>
                  <a:pt x="55" y="66"/>
                </a:cubicBezTo>
                <a:cubicBezTo>
                  <a:pt x="55" y="66"/>
                  <a:pt x="55" y="66"/>
                  <a:pt x="55" y="66"/>
                </a:cubicBezTo>
                <a:cubicBezTo>
                  <a:pt x="55" y="66"/>
                  <a:pt x="55" y="66"/>
                  <a:pt x="54" y="66"/>
                </a:cubicBezTo>
                <a:cubicBezTo>
                  <a:pt x="54" y="66"/>
                  <a:pt x="54" y="66"/>
                  <a:pt x="54" y="65"/>
                </a:cubicBezTo>
                <a:cubicBezTo>
                  <a:pt x="54" y="65"/>
                  <a:pt x="53" y="65"/>
                  <a:pt x="53" y="65"/>
                </a:cubicBezTo>
                <a:close/>
                <a:moveTo>
                  <a:pt x="52" y="64"/>
                </a:moveTo>
                <a:cubicBezTo>
                  <a:pt x="52" y="64"/>
                  <a:pt x="52" y="64"/>
                  <a:pt x="52" y="64"/>
                </a:cubicBezTo>
                <a:cubicBezTo>
                  <a:pt x="52" y="64"/>
                  <a:pt x="52" y="64"/>
                  <a:pt x="52" y="64"/>
                </a:cubicBezTo>
                <a:cubicBezTo>
                  <a:pt x="53" y="64"/>
                  <a:pt x="53" y="64"/>
                  <a:pt x="53" y="64"/>
                </a:cubicBezTo>
                <a:cubicBezTo>
                  <a:pt x="53" y="64"/>
                  <a:pt x="53" y="64"/>
                  <a:pt x="52" y="64"/>
                </a:cubicBezTo>
                <a:close/>
                <a:moveTo>
                  <a:pt x="28" y="53"/>
                </a:moveTo>
                <a:cubicBezTo>
                  <a:pt x="28" y="53"/>
                  <a:pt x="28" y="53"/>
                  <a:pt x="28" y="52"/>
                </a:cubicBezTo>
                <a:cubicBezTo>
                  <a:pt x="28" y="52"/>
                  <a:pt x="28" y="52"/>
                  <a:pt x="28" y="52"/>
                </a:cubicBezTo>
                <a:cubicBezTo>
                  <a:pt x="28" y="53"/>
                  <a:pt x="28" y="53"/>
                  <a:pt x="28" y="53"/>
                </a:cubicBezTo>
                <a:close/>
                <a:moveTo>
                  <a:pt x="27" y="52"/>
                </a:moveTo>
                <a:cubicBezTo>
                  <a:pt x="27" y="52"/>
                  <a:pt x="27" y="52"/>
                  <a:pt x="27" y="52"/>
                </a:cubicBezTo>
                <a:cubicBezTo>
                  <a:pt x="27" y="52"/>
                  <a:pt x="27" y="52"/>
                  <a:pt x="27" y="52"/>
                </a:cubicBezTo>
                <a:cubicBezTo>
                  <a:pt x="27" y="52"/>
                  <a:pt x="26" y="52"/>
                  <a:pt x="26" y="52"/>
                </a:cubicBezTo>
                <a:cubicBezTo>
                  <a:pt x="26" y="52"/>
                  <a:pt x="26" y="52"/>
                  <a:pt x="26" y="52"/>
                </a:cubicBezTo>
                <a:cubicBezTo>
                  <a:pt x="27" y="52"/>
                  <a:pt x="27" y="52"/>
                  <a:pt x="27" y="52"/>
                </a:cubicBezTo>
                <a:close/>
                <a:moveTo>
                  <a:pt x="32" y="1"/>
                </a:move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1"/>
                  <a:pt x="33" y="1"/>
                </a:cubicBezTo>
                <a:cubicBezTo>
                  <a:pt x="33" y="1"/>
                  <a:pt x="33" y="1"/>
                  <a:pt x="33" y="1"/>
                </a:cubicBezTo>
                <a:cubicBezTo>
                  <a:pt x="33" y="1"/>
                  <a:pt x="33" y="1"/>
                  <a:pt x="33" y="1"/>
                </a:cubicBezTo>
                <a:cubicBezTo>
                  <a:pt x="33" y="1"/>
                  <a:pt x="33" y="1"/>
                  <a:pt x="33" y="1"/>
                </a:cubicBezTo>
                <a:cubicBezTo>
                  <a:pt x="33" y="1"/>
                  <a:pt x="33" y="1"/>
                  <a:pt x="33" y="1"/>
                </a:cubicBezTo>
                <a:cubicBezTo>
                  <a:pt x="33" y="1"/>
                  <a:pt x="33" y="1"/>
                  <a:pt x="33" y="1"/>
                </a:cubicBezTo>
                <a:cubicBezTo>
                  <a:pt x="33" y="1"/>
                  <a:pt x="33" y="1"/>
                  <a:pt x="33" y="1"/>
                </a:cubicBezTo>
                <a:cubicBezTo>
                  <a:pt x="33" y="1"/>
                  <a:pt x="33" y="1"/>
                  <a:pt x="33" y="1"/>
                </a:cubicBezTo>
                <a:cubicBezTo>
                  <a:pt x="33" y="1"/>
                  <a:pt x="33" y="1"/>
                  <a:pt x="33" y="1"/>
                </a:cubicBezTo>
                <a:cubicBezTo>
                  <a:pt x="33" y="1"/>
                  <a:pt x="33" y="1"/>
                  <a:pt x="33" y="1"/>
                </a:cubicBezTo>
                <a:cubicBezTo>
                  <a:pt x="33" y="1"/>
                  <a:pt x="33" y="1"/>
                  <a:pt x="33" y="1"/>
                </a:cubicBezTo>
                <a:cubicBezTo>
                  <a:pt x="33" y="1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2" y="0"/>
                  <a:pt x="32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2" y="0"/>
                  <a:pt x="32" y="0"/>
                  <a:pt x="32" y="1"/>
                </a:cubicBez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1"/>
                  <a:pt x="32" y="1"/>
                </a:cubicBezTo>
                <a:close/>
                <a:moveTo>
                  <a:pt x="33" y="6"/>
                </a:move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5"/>
                  <a:pt x="33" y="5"/>
                  <a:pt x="33" y="5"/>
                </a:cubicBezTo>
                <a:cubicBezTo>
                  <a:pt x="33" y="5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7"/>
                </a:cubicBezTo>
                <a:cubicBezTo>
                  <a:pt x="33" y="7"/>
                  <a:pt x="33" y="7"/>
                  <a:pt x="33" y="7"/>
                </a:cubicBezTo>
                <a:cubicBezTo>
                  <a:pt x="33" y="7"/>
                  <a:pt x="33" y="7"/>
                  <a:pt x="33" y="7"/>
                </a:cubicBezTo>
                <a:cubicBezTo>
                  <a:pt x="33" y="7"/>
                  <a:pt x="33" y="7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lose/>
                <a:moveTo>
                  <a:pt x="34" y="5"/>
                </a:move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5" y="4"/>
                  <a:pt x="34" y="4"/>
                </a:cubicBezTo>
                <a:cubicBezTo>
                  <a:pt x="34" y="4"/>
                  <a:pt x="35" y="4"/>
                  <a:pt x="35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5" y="4"/>
                  <a:pt x="34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4"/>
                  <a:pt x="34" y="4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lose/>
                <a:moveTo>
                  <a:pt x="33" y="6"/>
                </a:move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32" y="6"/>
                  <a:pt x="33" y="6"/>
                  <a:pt x="32" y="6"/>
                </a:cubicBezTo>
                <a:cubicBezTo>
                  <a:pt x="32" y="6"/>
                  <a:pt x="32" y="6"/>
                  <a:pt x="32" y="6"/>
                </a:cubicBezTo>
                <a:cubicBezTo>
                  <a:pt x="32" y="6"/>
                  <a:pt x="32" y="6"/>
                  <a:pt x="33" y="6"/>
                </a:cubicBezTo>
                <a:close/>
                <a:moveTo>
                  <a:pt x="34" y="1"/>
                </a:moveTo>
                <a:cubicBezTo>
                  <a:pt x="34" y="1"/>
                  <a:pt x="34" y="1"/>
                  <a:pt x="34" y="1"/>
                </a:cubicBezTo>
                <a:cubicBezTo>
                  <a:pt x="34" y="1"/>
                  <a:pt x="34" y="1"/>
                  <a:pt x="34" y="1"/>
                </a:cubicBezTo>
                <a:cubicBezTo>
                  <a:pt x="34" y="1"/>
                  <a:pt x="34" y="1"/>
                  <a:pt x="34" y="1"/>
                </a:cubicBezTo>
                <a:cubicBezTo>
                  <a:pt x="34" y="1"/>
                  <a:pt x="34" y="1"/>
                  <a:pt x="34" y="1"/>
                </a:cubicBezTo>
                <a:cubicBezTo>
                  <a:pt x="34" y="1"/>
                  <a:pt x="34" y="1"/>
                  <a:pt x="34" y="1"/>
                </a:cubicBezTo>
                <a:cubicBezTo>
                  <a:pt x="34" y="1"/>
                  <a:pt x="34" y="1"/>
                  <a:pt x="34" y="1"/>
                </a:cubicBezTo>
                <a:cubicBezTo>
                  <a:pt x="34" y="1"/>
                  <a:pt x="34" y="1"/>
                  <a:pt x="34" y="1"/>
                </a:cubicBezTo>
                <a:cubicBezTo>
                  <a:pt x="34" y="1"/>
                  <a:pt x="34" y="1"/>
                  <a:pt x="34" y="1"/>
                </a:cubicBezTo>
                <a:close/>
                <a:moveTo>
                  <a:pt x="35" y="103"/>
                </a:moveTo>
                <a:cubicBezTo>
                  <a:pt x="35" y="103"/>
                  <a:pt x="35" y="104"/>
                  <a:pt x="35" y="104"/>
                </a:cubicBezTo>
                <a:cubicBezTo>
                  <a:pt x="35" y="104"/>
                  <a:pt x="35" y="104"/>
                  <a:pt x="35" y="104"/>
                </a:cubicBezTo>
                <a:cubicBezTo>
                  <a:pt x="35" y="104"/>
                  <a:pt x="35" y="104"/>
                  <a:pt x="35" y="104"/>
                </a:cubicBezTo>
                <a:cubicBezTo>
                  <a:pt x="35" y="104"/>
                  <a:pt x="35" y="104"/>
                  <a:pt x="35" y="103"/>
                </a:cubicBezTo>
                <a:close/>
                <a:moveTo>
                  <a:pt x="40" y="103"/>
                </a:moveTo>
                <a:cubicBezTo>
                  <a:pt x="40" y="103"/>
                  <a:pt x="39" y="103"/>
                  <a:pt x="39" y="103"/>
                </a:cubicBezTo>
                <a:cubicBezTo>
                  <a:pt x="39" y="103"/>
                  <a:pt x="39" y="103"/>
                  <a:pt x="39" y="103"/>
                </a:cubicBezTo>
                <a:cubicBezTo>
                  <a:pt x="38" y="103"/>
                  <a:pt x="38" y="103"/>
                  <a:pt x="38" y="103"/>
                </a:cubicBezTo>
                <a:cubicBezTo>
                  <a:pt x="37" y="103"/>
                  <a:pt x="37" y="103"/>
                  <a:pt x="37" y="103"/>
                </a:cubicBezTo>
                <a:cubicBezTo>
                  <a:pt x="37" y="103"/>
                  <a:pt x="37" y="103"/>
                  <a:pt x="37" y="103"/>
                </a:cubicBezTo>
                <a:cubicBezTo>
                  <a:pt x="36" y="103"/>
                  <a:pt x="36" y="104"/>
                  <a:pt x="36" y="104"/>
                </a:cubicBezTo>
                <a:cubicBezTo>
                  <a:pt x="36" y="104"/>
                  <a:pt x="36" y="104"/>
                  <a:pt x="36" y="104"/>
                </a:cubicBezTo>
                <a:cubicBezTo>
                  <a:pt x="37" y="104"/>
                  <a:pt x="37" y="104"/>
                  <a:pt x="37" y="104"/>
                </a:cubicBezTo>
                <a:cubicBezTo>
                  <a:pt x="37" y="105"/>
                  <a:pt x="37" y="105"/>
                  <a:pt x="38" y="105"/>
                </a:cubicBezTo>
                <a:cubicBezTo>
                  <a:pt x="38" y="105"/>
                  <a:pt x="39" y="105"/>
                  <a:pt x="39" y="105"/>
                </a:cubicBezTo>
                <a:cubicBezTo>
                  <a:pt x="39" y="105"/>
                  <a:pt x="39" y="105"/>
                  <a:pt x="39" y="104"/>
                </a:cubicBezTo>
                <a:cubicBezTo>
                  <a:pt x="39" y="104"/>
                  <a:pt x="39" y="104"/>
                  <a:pt x="40" y="104"/>
                </a:cubicBezTo>
                <a:cubicBezTo>
                  <a:pt x="40" y="104"/>
                  <a:pt x="40" y="104"/>
                  <a:pt x="40" y="104"/>
                </a:cubicBezTo>
                <a:cubicBezTo>
                  <a:pt x="40" y="103"/>
                  <a:pt x="40" y="103"/>
                  <a:pt x="40" y="103"/>
                </a:cubicBezTo>
                <a:close/>
                <a:moveTo>
                  <a:pt x="31" y="65"/>
                </a:moveTo>
                <a:cubicBezTo>
                  <a:pt x="31" y="65"/>
                  <a:pt x="32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ubicBezTo>
                  <a:pt x="32" y="65"/>
                  <a:pt x="32" y="65"/>
                  <a:pt x="31" y="65"/>
                </a:cubicBezTo>
                <a:close/>
                <a:moveTo>
                  <a:pt x="36" y="75"/>
                </a:moveTo>
                <a:cubicBezTo>
                  <a:pt x="36" y="74"/>
                  <a:pt x="36" y="74"/>
                  <a:pt x="36" y="74"/>
                </a:cubicBezTo>
                <a:cubicBezTo>
                  <a:pt x="36" y="74"/>
                  <a:pt x="36" y="74"/>
                  <a:pt x="36" y="73"/>
                </a:cubicBezTo>
                <a:cubicBezTo>
                  <a:pt x="36" y="73"/>
                  <a:pt x="35" y="73"/>
                  <a:pt x="35" y="73"/>
                </a:cubicBezTo>
                <a:cubicBezTo>
                  <a:pt x="35" y="73"/>
                  <a:pt x="36" y="73"/>
                  <a:pt x="36" y="73"/>
                </a:cubicBezTo>
                <a:cubicBezTo>
                  <a:pt x="35" y="72"/>
                  <a:pt x="36" y="72"/>
                  <a:pt x="36" y="72"/>
                </a:cubicBezTo>
                <a:cubicBezTo>
                  <a:pt x="36" y="72"/>
                  <a:pt x="36" y="72"/>
                  <a:pt x="36" y="71"/>
                </a:cubicBezTo>
                <a:cubicBezTo>
                  <a:pt x="36" y="71"/>
                  <a:pt x="36" y="71"/>
                  <a:pt x="36" y="71"/>
                </a:cubicBezTo>
                <a:cubicBezTo>
                  <a:pt x="36" y="71"/>
                  <a:pt x="36" y="71"/>
                  <a:pt x="36" y="71"/>
                </a:cubicBezTo>
                <a:cubicBezTo>
                  <a:pt x="36" y="71"/>
                  <a:pt x="36" y="71"/>
                  <a:pt x="36" y="70"/>
                </a:cubicBezTo>
                <a:cubicBezTo>
                  <a:pt x="36" y="70"/>
                  <a:pt x="36" y="70"/>
                  <a:pt x="36" y="70"/>
                </a:cubicBezTo>
                <a:cubicBezTo>
                  <a:pt x="36" y="69"/>
                  <a:pt x="36" y="69"/>
                  <a:pt x="36" y="69"/>
                </a:cubicBezTo>
                <a:cubicBezTo>
                  <a:pt x="36" y="69"/>
                  <a:pt x="36" y="69"/>
                  <a:pt x="36" y="69"/>
                </a:cubicBezTo>
                <a:cubicBezTo>
                  <a:pt x="36" y="69"/>
                  <a:pt x="36" y="69"/>
                  <a:pt x="36" y="68"/>
                </a:cubicBezTo>
                <a:cubicBezTo>
                  <a:pt x="36" y="68"/>
                  <a:pt x="36" y="68"/>
                  <a:pt x="36" y="68"/>
                </a:cubicBezTo>
                <a:cubicBezTo>
                  <a:pt x="36" y="68"/>
                  <a:pt x="36" y="68"/>
                  <a:pt x="36" y="68"/>
                </a:cubicBezTo>
                <a:cubicBezTo>
                  <a:pt x="36" y="67"/>
                  <a:pt x="36" y="67"/>
                  <a:pt x="36" y="67"/>
                </a:cubicBezTo>
                <a:cubicBezTo>
                  <a:pt x="36" y="67"/>
                  <a:pt x="36" y="66"/>
                  <a:pt x="36" y="66"/>
                </a:cubicBezTo>
                <a:cubicBezTo>
                  <a:pt x="36" y="66"/>
                  <a:pt x="36" y="66"/>
                  <a:pt x="36" y="66"/>
                </a:cubicBezTo>
                <a:cubicBezTo>
                  <a:pt x="36" y="66"/>
                  <a:pt x="36" y="66"/>
                  <a:pt x="36" y="66"/>
                </a:cubicBezTo>
                <a:cubicBezTo>
                  <a:pt x="35" y="66"/>
                  <a:pt x="35" y="65"/>
                  <a:pt x="35" y="66"/>
                </a:cubicBezTo>
                <a:cubicBezTo>
                  <a:pt x="35" y="66"/>
                  <a:pt x="35" y="66"/>
                  <a:pt x="35" y="66"/>
                </a:cubicBezTo>
                <a:cubicBezTo>
                  <a:pt x="35" y="66"/>
                  <a:pt x="34" y="66"/>
                  <a:pt x="35" y="65"/>
                </a:cubicBezTo>
                <a:cubicBezTo>
                  <a:pt x="34" y="65"/>
                  <a:pt x="35" y="65"/>
                  <a:pt x="35" y="65"/>
                </a:cubicBezTo>
                <a:cubicBezTo>
                  <a:pt x="34" y="65"/>
                  <a:pt x="34" y="64"/>
                  <a:pt x="34" y="64"/>
                </a:cubicBezTo>
                <a:cubicBezTo>
                  <a:pt x="34" y="64"/>
                  <a:pt x="35" y="64"/>
                  <a:pt x="35" y="64"/>
                </a:cubicBezTo>
                <a:cubicBezTo>
                  <a:pt x="35" y="64"/>
                  <a:pt x="35" y="64"/>
                  <a:pt x="35" y="64"/>
                </a:cubicBezTo>
                <a:cubicBezTo>
                  <a:pt x="35" y="64"/>
                  <a:pt x="35" y="64"/>
                  <a:pt x="35" y="64"/>
                </a:cubicBezTo>
                <a:cubicBezTo>
                  <a:pt x="35" y="64"/>
                  <a:pt x="35" y="64"/>
                  <a:pt x="35" y="64"/>
                </a:cubicBezTo>
                <a:cubicBezTo>
                  <a:pt x="35" y="64"/>
                  <a:pt x="35" y="64"/>
                  <a:pt x="36" y="64"/>
                </a:cubicBezTo>
                <a:cubicBezTo>
                  <a:pt x="36" y="64"/>
                  <a:pt x="36" y="64"/>
                  <a:pt x="36" y="64"/>
                </a:cubicBezTo>
                <a:cubicBezTo>
                  <a:pt x="36" y="64"/>
                  <a:pt x="36" y="65"/>
                  <a:pt x="36" y="65"/>
                </a:cubicBezTo>
                <a:cubicBezTo>
                  <a:pt x="36" y="65"/>
                  <a:pt x="36" y="65"/>
                  <a:pt x="36" y="65"/>
                </a:cubicBezTo>
                <a:cubicBezTo>
                  <a:pt x="36" y="65"/>
                  <a:pt x="37" y="65"/>
                  <a:pt x="37" y="65"/>
                </a:cubicBezTo>
                <a:cubicBezTo>
                  <a:pt x="37" y="65"/>
                  <a:pt x="37" y="65"/>
                  <a:pt x="37" y="65"/>
                </a:cubicBezTo>
                <a:cubicBezTo>
                  <a:pt x="37" y="65"/>
                  <a:pt x="37" y="65"/>
                  <a:pt x="38" y="65"/>
                </a:cubicBezTo>
                <a:cubicBezTo>
                  <a:pt x="38" y="65"/>
                  <a:pt x="38" y="65"/>
                  <a:pt x="38" y="65"/>
                </a:cubicBezTo>
                <a:cubicBezTo>
                  <a:pt x="38" y="65"/>
                  <a:pt x="38" y="66"/>
                  <a:pt x="38" y="66"/>
                </a:cubicBezTo>
                <a:cubicBezTo>
                  <a:pt x="38" y="66"/>
                  <a:pt x="38" y="66"/>
                  <a:pt x="38" y="66"/>
                </a:cubicBezTo>
                <a:cubicBezTo>
                  <a:pt x="39" y="66"/>
                  <a:pt x="39" y="66"/>
                  <a:pt x="39" y="66"/>
                </a:cubicBezTo>
                <a:cubicBezTo>
                  <a:pt x="39" y="66"/>
                  <a:pt x="39" y="67"/>
                  <a:pt x="39" y="67"/>
                </a:cubicBezTo>
                <a:cubicBezTo>
                  <a:pt x="39" y="67"/>
                  <a:pt x="39" y="67"/>
                  <a:pt x="39" y="67"/>
                </a:cubicBezTo>
                <a:cubicBezTo>
                  <a:pt x="39" y="67"/>
                  <a:pt x="40" y="67"/>
                  <a:pt x="40" y="67"/>
                </a:cubicBezTo>
                <a:cubicBezTo>
                  <a:pt x="40" y="67"/>
                  <a:pt x="40" y="67"/>
                  <a:pt x="40" y="67"/>
                </a:cubicBezTo>
                <a:cubicBezTo>
                  <a:pt x="40" y="67"/>
                  <a:pt x="40" y="67"/>
                  <a:pt x="40" y="67"/>
                </a:cubicBezTo>
                <a:cubicBezTo>
                  <a:pt x="40" y="67"/>
                  <a:pt x="41" y="67"/>
                  <a:pt x="41" y="67"/>
                </a:cubicBezTo>
                <a:cubicBezTo>
                  <a:pt x="41" y="67"/>
                  <a:pt x="41" y="66"/>
                  <a:pt x="41" y="66"/>
                </a:cubicBezTo>
                <a:cubicBezTo>
                  <a:pt x="41" y="66"/>
                  <a:pt x="41" y="66"/>
                  <a:pt x="41" y="66"/>
                </a:cubicBezTo>
                <a:cubicBezTo>
                  <a:pt x="41" y="66"/>
                  <a:pt x="42" y="66"/>
                  <a:pt x="42" y="66"/>
                </a:cubicBezTo>
                <a:cubicBezTo>
                  <a:pt x="42" y="67"/>
                  <a:pt x="42" y="67"/>
                  <a:pt x="42" y="67"/>
                </a:cubicBezTo>
                <a:cubicBezTo>
                  <a:pt x="42" y="67"/>
                  <a:pt x="42" y="67"/>
                  <a:pt x="42" y="67"/>
                </a:cubicBezTo>
                <a:cubicBezTo>
                  <a:pt x="42" y="67"/>
                  <a:pt x="42" y="67"/>
                  <a:pt x="42" y="67"/>
                </a:cubicBezTo>
                <a:cubicBezTo>
                  <a:pt x="43" y="67"/>
                  <a:pt x="43" y="67"/>
                  <a:pt x="44" y="67"/>
                </a:cubicBezTo>
                <a:cubicBezTo>
                  <a:pt x="44" y="67"/>
                  <a:pt x="44" y="67"/>
                  <a:pt x="44" y="67"/>
                </a:cubicBezTo>
                <a:cubicBezTo>
                  <a:pt x="44" y="66"/>
                  <a:pt x="44" y="66"/>
                  <a:pt x="44" y="66"/>
                </a:cubicBezTo>
                <a:cubicBezTo>
                  <a:pt x="44" y="67"/>
                  <a:pt x="44" y="67"/>
                  <a:pt x="44" y="68"/>
                </a:cubicBezTo>
                <a:cubicBezTo>
                  <a:pt x="44" y="68"/>
                  <a:pt x="44" y="68"/>
                  <a:pt x="44" y="69"/>
                </a:cubicBezTo>
                <a:cubicBezTo>
                  <a:pt x="44" y="69"/>
                  <a:pt x="44" y="69"/>
                  <a:pt x="44" y="69"/>
                </a:cubicBezTo>
                <a:cubicBezTo>
                  <a:pt x="44" y="69"/>
                  <a:pt x="44" y="69"/>
                  <a:pt x="44" y="69"/>
                </a:cubicBezTo>
                <a:cubicBezTo>
                  <a:pt x="44" y="70"/>
                  <a:pt x="44" y="69"/>
                  <a:pt x="44" y="70"/>
                </a:cubicBezTo>
                <a:cubicBezTo>
                  <a:pt x="44" y="70"/>
                  <a:pt x="43" y="70"/>
                  <a:pt x="43" y="70"/>
                </a:cubicBezTo>
                <a:cubicBezTo>
                  <a:pt x="43" y="70"/>
                  <a:pt x="43" y="70"/>
                  <a:pt x="43" y="70"/>
                </a:cubicBezTo>
                <a:cubicBezTo>
                  <a:pt x="43" y="70"/>
                  <a:pt x="44" y="70"/>
                  <a:pt x="43" y="71"/>
                </a:cubicBezTo>
                <a:cubicBezTo>
                  <a:pt x="43" y="71"/>
                  <a:pt x="43" y="71"/>
                  <a:pt x="43" y="70"/>
                </a:cubicBezTo>
                <a:cubicBezTo>
                  <a:pt x="43" y="70"/>
                  <a:pt x="43" y="70"/>
                  <a:pt x="43" y="70"/>
                </a:cubicBezTo>
                <a:cubicBezTo>
                  <a:pt x="43" y="70"/>
                  <a:pt x="43" y="70"/>
                  <a:pt x="43" y="70"/>
                </a:cubicBezTo>
                <a:cubicBezTo>
                  <a:pt x="43" y="71"/>
                  <a:pt x="42" y="71"/>
                  <a:pt x="42" y="71"/>
                </a:cubicBezTo>
                <a:cubicBezTo>
                  <a:pt x="42" y="71"/>
                  <a:pt x="42" y="71"/>
                  <a:pt x="42" y="71"/>
                </a:cubicBezTo>
                <a:cubicBezTo>
                  <a:pt x="42" y="71"/>
                  <a:pt x="42" y="71"/>
                  <a:pt x="42" y="71"/>
                </a:cubicBezTo>
                <a:cubicBezTo>
                  <a:pt x="42" y="71"/>
                  <a:pt x="42" y="71"/>
                  <a:pt x="42" y="71"/>
                </a:cubicBezTo>
                <a:cubicBezTo>
                  <a:pt x="42" y="71"/>
                  <a:pt x="42" y="71"/>
                  <a:pt x="42" y="71"/>
                </a:cubicBezTo>
                <a:cubicBezTo>
                  <a:pt x="42" y="71"/>
                  <a:pt x="42" y="72"/>
                  <a:pt x="42" y="72"/>
                </a:cubicBezTo>
                <a:cubicBezTo>
                  <a:pt x="42" y="73"/>
                  <a:pt x="41" y="73"/>
                  <a:pt x="40" y="73"/>
                </a:cubicBezTo>
                <a:cubicBezTo>
                  <a:pt x="40" y="73"/>
                  <a:pt x="40" y="73"/>
                  <a:pt x="40" y="73"/>
                </a:cubicBezTo>
                <a:cubicBezTo>
                  <a:pt x="40" y="73"/>
                  <a:pt x="40" y="73"/>
                  <a:pt x="40" y="73"/>
                </a:cubicBezTo>
                <a:cubicBezTo>
                  <a:pt x="40" y="73"/>
                  <a:pt x="40" y="73"/>
                  <a:pt x="40" y="73"/>
                </a:cubicBezTo>
                <a:cubicBezTo>
                  <a:pt x="40" y="73"/>
                  <a:pt x="40" y="73"/>
                  <a:pt x="40" y="73"/>
                </a:cubicBezTo>
                <a:cubicBezTo>
                  <a:pt x="40" y="73"/>
                  <a:pt x="40" y="73"/>
                  <a:pt x="40" y="73"/>
                </a:cubicBezTo>
                <a:cubicBezTo>
                  <a:pt x="40" y="73"/>
                  <a:pt x="40" y="73"/>
                  <a:pt x="39" y="73"/>
                </a:cubicBezTo>
                <a:cubicBezTo>
                  <a:pt x="39" y="73"/>
                  <a:pt x="39" y="74"/>
                  <a:pt x="38" y="74"/>
                </a:cubicBezTo>
                <a:cubicBezTo>
                  <a:pt x="38" y="74"/>
                  <a:pt x="38" y="74"/>
                  <a:pt x="38" y="74"/>
                </a:cubicBezTo>
                <a:cubicBezTo>
                  <a:pt x="37" y="74"/>
                  <a:pt x="37" y="74"/>
                  <a:pt x="37" y="74"/>
                </a:cubicBezTo>
                <a:cubicBezTo>
                  <a:pt x="37" y="75"/>
                  <a:pt x="37" y="75"/>
                  <a:pt x="36" y="75"/>
                </a:cubicBezTo>
                <a:cubicBezTo>
                  <a:pt x="36" y="75"/>
                  <a:pt x="36" y="75"/>
                  <a:pt x="36" y="75"/>
                </a:cubicBezTo>
                <a:cubicBezTo>
                  <a:pt x="36" y="76"/>
                  <a:pt x="36" y="76"/>
                  <a:pt x="35" y="75"/>
                </a:cubicBezTo>
                <a:cubicBezTo>
                  <a:pt x="35" y="75"/>
                  <a:pt x="35" y="75"/>
                  <a:pt x="35" y="75"/>
                </a:cubicBezTo>
                <a:cubicBezTo>
                  <a:pt x="35" y="75"/>
                  <a:pt x="35" y="75"/>
                  <a:pt x="36" y="75"/>
                </a:cubicBezTo>
                <a:close/>
                <a:moveTo>
                  <a:pt x="32" y="65"/>
                </a:moveTo>
                <a:cubicBezTo>
                  <a:pt x="32" y="64"/>
                  <a:pt x="32" y="64"/>
                  <a:pt x="32" y="64"/>
                </a:cubicBezTo>
                <a:cubicBezTo>
                  <a:pt x="32" y="64"/>
                  <a:pt x="32" y="65"/>
                  <a:pt x="32" y="65"/>
                </a:cubicBezTo>
                <a:cubicBezTo>
                  <a:pt x="32" y="65"/>
                  <a:pt x="32" y="65"/>
                  <a:pt x="32" y="65"/>
                </a:cubicBezTo>
                <a:close/>
                <a:moveTo>
                  <a:pt x="31" y="63"/>
                </a:moveTo>
                <a:cubicBezTo>
                  <a:pt x="31" y="63"/>
                  <a:pt x="31" y="63"/>
                  <a:pt x="31" y="63"/>
                </a:cubicBezTo>
                <a:cubicBezTo>
                  <a:pt x="31" y="63"/>
                  <a:pt x="31" y="63"/>
                  <a:pt x="31" y="63"/>
                </a:cubicBezTo>
                <a:cubicBezTo>
                  <a:pt x="31" y="64"/>
                  <a:pt x="31" y="64"/>
                  <a:pt x="31" y="64"/>
                </a:cubicBezTo>
                <a:cubicBezTo>
                  <a:pt x="31" y="64"/>
                  <a:pt x="31" y="64"/>
                  <a:pt x="31" y="64"/>
                </a:cubicBezTo>
                <a:cubicBezTo>
                  <a:pt x="31" y="64"/>
                  <a:pt x="31" y="64"/>
                  <a:pt x="31" y="64"/>
                </a:cubicBezTo>
                <a:cubicBezTo>
                  <a:pt x="31" y="64"/>
                  <a:pt x="31" y="63"/>
                  <a:pt x="31" y="63"/>
                </a:cubicBezTo>
                <a:close/>
                <a:moveTo>
                  <a:pt x="30" y="65"/>
                </a:moveTo>
                <a:cubicBezTo>
                  <a:pt x="30" y="65"/>
                  <a:pt x="30" y="65"/>
                  <a:pt x="31" y="65"/>
                </a:cubicBezTo>
                <a:cubicBezTo>
                  <a:pt x="31" y="65"/>
                  <a:pt x="31" y="65"/>
                  <a:pt x="30" y="65"/>
                </a:cubicBezTo>
                <a:close/>
                <a:moveTo>
                  <a:pt x="51" y="54"/>
                </a:moveTo>
                <a:cubicBezTo>
                  <a:pt x="51" y="54"/>
                  <a:pt x="51" y="54"/>
                  <a:pt x="51" y="54"/>
                </a:cubicBezTo>
                <a:cubicBezTo>
                  <a:pt x="51" y="54"/>
                  <a:pt x="50" y="54"/>
                  <a:pt x="50" y="54"/>
                </a:cubicBezTo>
                <a:cubicBezTo>
                  <a:pt x="50" y="54"/>
                  <a:pt x="51" y="54"/>
                  <a:pt x="51" y="54"/>
                </a:cubicBezTo>
                <a:cubicBezTo>
                  <a:pt x="51" y="54"/>
                  <a:pt x="51" y="54"/>
                  <a:pt x="51" y="54"/>
                </a:cubicBezTo>
                <a:close/>
                <a:moveTo>
                  <a:pt x="49" y="53"/>
                </a:moveTo>
                <a:cubicBezTo>
                  <a:pt x="49" y="53"/>
                  <a:pt x="49" y="53"/>
                  <a:pt x="49" y="54"/>
                </a:cubicBezTo>
                <a:cubicBezTo>
                  <a:pt x="49" y="54"/>
                  <a:pt x="50" y="54"/>
                  <a:pt x="50" y="53"/>
                </a:cubicBezTo>
                <a:cubicBezTo>
                  <a:pt x="50" y="53"/>
                  <a:pt x="49" y="53"/>
                  <a:pt x="49" y="53"/>
                </a:cubicBezTo>
                <a:cubicBezTo>
                  <a:pt x="49" y="53"/>
                  <a:pt x="49" y="53"/>
                  <a:pt x="49" y="53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28" name="Freeform 842">
            <a:extLst>
              <a:ext uri="{FF2B5EF4-FFF2-40B4-BE49-F238E27FC236}">
                <a16:creationId xmlns:a16="http://schemas.microsoft.com/office/drawing/2014/main" id="{C8975E45-E9DF-9BAF-A341-EDEE621B5083}"/>
              </a:ext>
            </a:extLst>
          </p:cNvPr>
          <p:cNvSpPr>
            <a:spLocks/>
          </p:cNvSpPr>
          <p:nvPr/>
        </p:nvSpPr>
        <p:spPr bwMode="auto">
          <a:xfrm>
            <a:off x="3991125" y="3668791"/>
            <a:ext cx="209362" cy="194076"/>
          </a:xfrm>
          <a:custGeom>
            <a:avLst/>
            <a:gdLst>
              <a:gd name="T0" fmla="*/ 95 w 98"/>
              <a:gd name="T1" fmla="*/ 40 h 103"/>
              <a:gd name="T2" fmla="*/ 92 w 98"/>
              <a:gd name="T3" fmla="*/ 43 h 103"/>
              <a:gd name="T4" fmla="*/ 93 w 98"/>
              <a:gd name="T5" fmla="*/ 46 h 103"/>
              <a:gd name="T6" fmla="*/ 93 w 98"/>
              <a:gd name="T7" fmla="*/ 48 h 103"/>
              <a:gd name="T8" fmla="*/ 85 w 98"/>
              <a:gd name="T9" fmla="*/ 56 h 103"/>
              <a:gd name="T10" fmla="*/ 77 w 98"/>
              <a:gd name="T11" fmla="*/ 66 h 103"/>
              <a:gd name="T12" fmla="*/ 70 w 98"/>
              <a:gd name="T13" fmla="*/ 73 h 103"/>
              <a:gd name="T14" fmla="*/ 66 w 98"/>
              <a:gd name="T15" fmla="*/ 71 h 103"/>
              <a:gd name="T16" fmla="*/ 58 w 98"/>
              <a:gd name="T17" fmla="*/ 79 h 103"/>
              <a:gd name="T18" fmla="*/ 63 w 98"/>
              <a:gd name="T19" fmla="*/ 83 h 103"/>
              <a:gd name="T20" fmla="*/ 63 w 98"/>
              <a:gd name="T21" fmla="*/ 86 h 103"/>
              <a:gd name="T22" fmla="*/ 63 w 98"/>
              <a:gd name="T23" fmla="*/ 89 h 103"/>
              <a:gd name="T24" fmla="*/ 66 w 98"/>
              <a:gd name="T25" fmla="*/ 92 h 103"/>
              <a:gd name="T26" fmla="*/ 69 w 98"/>
              <a:gd name="T27" fmla="*/ 99 h 103"/>
              <a:gd name="T28" fmla="*/ 66 w 98"/>
              <a:gd name="T29" fmla="*/ 100 h 103"/>
              <a:gd name="T30" fmla="*/ 62 w 98"/>
              <a:gd name="T31" fmla="*/ 100 h 103"/>
              <a:gd name="T32" fmla="*/ 60 w 98"/>
              <a:gd name="T33" fmla="*/ 100 h 103"/>
              <a:gd name="T34" fmla="*/ 53 w 98"/>
              <a:gd name="T35" fmla="*/ 102 h 103"/>
              <a:gd name="T36" fmla="*/ 50 w 98"/>
              <a:gd name="T37" fmla="*/ 102 h 103"/>
              <a:gd name="T38" fmla="*/ 46 w 98"/>
              <a:gd name="T39" fmla="*/ 102 h 103"/>
              <a:gd name="T40" fmla="*/ 41 w 98"/>
              <a:gd name="T41" fmla="*/ 95 h 103"/>
              <a:gd name="T42" fmla="*/ 35 w 98"/>
              <a:gd name="T43" fmla="*/ 90 h 103"/>
              <a:gd name="T44" fmla="*/ 26 w 98"/>
              <a:gd name="T45" fmla="*/ 92 h 103"/>
              <a:gd name="T46" fmla="*/ 17 w 98"/>
              <a:gd name="T47" fmla="*/ 92 h 103"/>
              <a:gd name="T48" fmla="*/ 5 w 98"/>
              <a:gd name="T49" fmla="*/ 92 h 103"/>
              <a:gd name="T50" fmla="*/ 7 w 98"/>
              <a:gd name="T51" fmla="*/ 88 h 103"/>
              <a:gd name="T52" fmla="*/ 9 w 98"/>
              <a:gd name="T53" fmla="*/ 83 h 103"/>
              <a:gd name="T54" fmla="*/ 16 w 98"/>
              <a:gd name="T55" fmla="*/ 80 h 103"/>
              <a:gd name="T56" fmla="*/ 13 w 98"/>
              <a:gd name="T57" fmla="*/ 77 h 103"/>
              <a:gd name="T58" fmla="*/ 9 w 98"/>
              <a:gd name="T59" fmla="*/ 68 h 103"/>
              <a:gd name="T60" fmla="*/ 4 w 98"/>
              <a:gd name="T61" fmla="*/ 62 h 103"/>
              <a:gd name="T62" fmla="*/ 14 w 98"/>
              <a:gd name="T63" fmla="*/ 60 h 103"/>
              <a:gd name="T64" fmla="*/ 28 w 98"/>
              <a:gd name="T65" fmla="*/ 60 h 103"/>
              <a:gd name="T66" fmla="*/ 36 w 98"/>
              <a:gd name="T67" fmla="*/ 56 h 103"/>
              <a:gd name="T68" fmla="*/ 37 w 98"/>
              <a:gd name="T69" fmla="*/ 49 h 103"/>
              <a:gd name="T70" fmla="*/ 46 w 98"/>
              <a:gd name="T71" fmla="*/ 46 h 103"/>
              <a:gd name="T72" fmla="*/ 47 w 98"/>
              <a:gd name="T73" fmla="*/ 44 h 103"/>
              <a:gd name="T74" fmla="*/ 51 w 98"/>
              <a:gd name="T75" fmla="*/ 43 h 103"/>
              <a:gd name="T76" fmla="*/ 57 w 98"/>
              <a:gd name="T77" fmla="*/ 41 h 103"/>
              <a:gd name="T78" fmla="*/ 57 w 98"/>
              <a:gd name="T79" fmla="*/ 36 h 103"/>
              <a:gd name="T80" fmla="*/ 62 w 98"/>
              <a:gd name="T81" fmla="*/ 31 h 103"/>
              <a:gd name="T82" fmla="*/ 63 w 98"/>
              <a:gd name="T83" fmla="*/ 27 h 103"/>
              <a:gd name="T84" fmla="*/ 64 w 98"/>
              <a:gd name="T85" fmla="*/ 24 h 103"/>
              <a:gd name="T86" fmla="*/ 67 w 98"/>
              <a:gd name="T87" fmla="*/ 24 h 103"/>
              <a:gd name="T88" fmla="*/ 68 w 98"/>
              <a:gd name="T89" fmla="*/ 21 h 103"/>
              <a:gd name="T90" fmla="*/ 72 w 98"/>
              <a:gd name="T91" fmla="*/ 15 h 103"/>
              <a:gd name="T92" fmla="*/ 72 w 98"/>
              <a:gd name="T93" fmla="*/ 11 h 103"/>
              <a:gd name="T94" fmla="*/ 72 w 98"/>
              <a:gd name="T95" fmla="*/ 4 h 103"/>
              <a:gd name="T96" fmla="*/ 78 w 98"/>
              <a:gd name="T97" fmla="*/ 1 h 103"/>
              <a:gd name="T98" fmla="*/ 87 w 98"/>
              <a:gd name="T99" fmla="*/ 0 h 103"/>
              <a:gd name="T100" fmla="*/ 83 w 98"/>
              <a:gd name="T101" fmla="*/ 2 h 103"/>
              <a:gd name="T102" fmla="*/ 79 w 98"/>
              <a:gd name="T103" fmla="*/ 5 h 103"/>
              <a:gd name="T104" fmla="*/ 83 w 98"/>
              <a:gd name="T105" fmla="*/ 9 h 103"/>
              <a:gd name="T106" fmla="*/ 85 w 98"/>
              <a:gd name="T107" fmla="*/ 11 h 103"/>
              <a:gd name="T108" fmla="*/ 88 w 98"/>
              <a:gd name="T109" fmla="*/ 14 h 103"/>
              <a:gd name="T110" fmla="*/ 87 w 98"/>
              <a:gd name="T111" fmla="*/ 18 h 103"/>
              <a:gd name="T112" fmla="*/ 85 w 98"/>
              <a:gd name="T113" fmla="*/ 22 h 103"/>
              <a:gd name="T114" fmla="*/ 86 w 98"/>
              <a:gd name="T115" fmla="*/ 28 h 103"/>
              <a:gd name="T116" fmla="*/ 89 w 98"/>
              <a:gd name="T117" fmla="*/ 33 h 103"/>
              <a:gd name="T118" fmla="*/ 94 w 98"/>
              <a:gd name="T119" fmla="*/ 34 h 103"/>
              <a:gd name="T120" fmla="*/ 97 w 98"/>
              <a:gd name="T121" fmla="*/ 37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98" h="103">
                <a:moveTo>
                  <a:pt x="98" y="38"/>
                </a:moveTo>
                <a:cubicBezTo>
                  <a:pt x="97" y="40"/>
                  <a:pt x="97" y="40"/>
                  <a:pt x="97" y="40"/>
                </a:cubicBezTo>
                <a:cubicBezTo>
                  <a:pt x="95" y="40"/>
                  <a:pt x="95" y="40"/>
                  <a:pt x="95" y="40"/>
                </a:cubicBezTo>
                <a:cubicBezTo>
                  <a:pt x="95" y="40"/>
                  <a:pt x="92" y="42"/>
                  <a:pt x="92" y="42"/>
                </a:cubicBezTo>
                <a:cubicBezTo>
                  <a:pt x="92" y="43"/>
                  <a:pt x="92" y="43"/>
                  <a:pt x="92" y="43"/>
                </a:cubicBezTo>
                <a:cubicBezTo>
                  <a:pt x="92" y="43"/>
                  <a:pt x="92" y="43"/>
                  <a:pt x="92" y="43"/>
                </a:cubicBezTo>
                <a:cubicBezTo>
                  <a:pt x="92" y="43"/>
                  <a:pt x="92" y="43"/>
                  <a:pt x="92" y="43"/>
                </a:cubicBezTo>
                <a:cubicBezTo>
                  <a:pt x="93" y="44"/>
                  <a:pt x="93" y="44"/>
                  <a:pt x="93" y="44"/>
                </a:cubicBezTo>
                <a:cubicBezTo>
                  <a:pt x="93" y="44"/>
                  <a:pt x="93" y="46"/>
                  <a:pt x="93" y="46"/>
                </a:cubicBezTo>
                <a:cubicBezTo>
                  <a:pt x="93" y="46"/>
                  <a:pt x="93" y="46"/>
                  <a:pt x="93" y="46"/>
                </a:cubicBezTo>
                <a:cubicBezTo>
                  <a:pt x="92" y="47"/>
                  <a:pt x="92" y="47"/>
                  <a:pt x="92" y="47"/>
                </a:cubicBezTo>
                <a:cubicBezTo>
                  <a:pt x="93" y="48"/>
                  <a:pt x="93" y="48"/>
                  <a:pt x="93" y="48"/>
                </a:cubicBezTo>
                <a:cubicBezTo>
                  <a:pt x="88" y="52"/>
                  <a:pt x="88" y="52"/>
                  <a:pt x="88" y="52"/>
                </a:cubicBezTo>
                <a:cubicBezTo>
                  <a:pt x="88" y="55"/>
                  <a:pt x="88" y="55"/>
                  <a:pt x="88" y="55"/>
                </a:cubicBezTo>
                <a:cubicBezTo>
                  <a:pt x="85" y="56"/>
                  <a:pt x="85" y="56"/>
                  <a:pt x="85" y="56"/>
                </a:cubicBezTo>
                <a:cubicBezTo>
                  <a:pt x="85" y="56"/>
                  <a:pt x="84" y="58"/>
                  <a:pt x="84" y="59"/>
                </a:cubicBezTo>
                <a:cubicBezTo>
                  <a:pt x="83" y="59"/>
                  <a:pt x="82" y="64"/>
                  <a:pt x="82" y="64"/>
                </a:cubicBezTo>
                <a:cubicBezTo>
                  <a:pt x="82" y="64"/>
                  <a:pt x="78" y="66"/>
                  <a:pt x="77" y="66"/>
                </a:cubicBezTo>
                <a:cubicBezTo>
                  <a:pt x="77" y="67"/>
                  <a:pt x="76" y="68"/>
                  <a:pt x="76" y="68"/>
                </a:cubicBezTo>
                <a:cubicBezTo>
                  <a:pt x="76" y="69"/>
                  <a:pt x="75" y="72"/>
                  <a:pt x="75" y="72"/>
                </a:cubicBezTo>
                <a:cubicBezTo>
                  <a:pt x="75" y="72"/>
                  <a:pt x="71" y="73"/>
                  <a:pt x="70" y="73"/>
                </a:cubicBezTo>
                <a:cubicBezTo>
                  <a:pt x="70" y="73"/>
                  <a:pt x="69" y="73"/>
                  <a:pt x="69" y="73"/>
                </a:cubicBezTo>
                <a:cubicBezTo>
                  <a:pt x="67" y="74"/>
                  <a:pt x="67" y="74"/>
                  <a:pt x="67" y="74"/>
                </a:cubicBezTo>
                <a:cubicBezTo>
                  <a:pt x="66" y="71"/>
                  <a:pt x="66" y="71"/>
                  <a:pt x="66" y="71"/>
                </a:cubicBezTo>
                <a:cubicBezTo>
                  <a:pt x="64" y="71"/>
                  <a:pt x="64" y="71"/>
                  <a:pt x="64" y="71"/>
                </a:cubicBezTo>
                <a:cubicBezTo>
                  <a:pt x="64" y="71"/>
                  <a:pt x="61" y="75"/>
                  <a:pt x="61" y="75"/>
                </a:cubicBezTo>
                <a:cubicBezTo>
                  <a:pt x="61" y="75"/>
                  <a:pt x="58" y="79"/>
                  <a:pt x="58" y="79"/>
                </a:cubicBezTo>
                <a:cubicBezTo>
                  <a:pt x="58" y="81"/>
                  <a:pt x="58" y="81"/>
                  <a:pt x="58" y="81"/>
                </a:cubicBezTo>
                <a:cubicBezTo>
                  <a:pt x="58" y="81"/>
                  <a:pt x="60" y="82"/>
                  <a:pt x="60" y="82"/>
                </a:cubicBezTo>
                <a:cubicBezTo>
                  <a:pt x="60" y="82"/>
                  <a:pt x="63" y="83"/>
                  <a:pt x="63" y="83"/>
                </a:cubicBezTo>
                <a:cubicBezTo>
                  <a:pt x="63" y="83"/>
                  <a:pt x="63" y="84"/>
                  <a:pt x="63" y="85"/>
                </a:cubicBezTo>
                <a:cubicBezTo>
                  <a:pt x="63" y="86"/>
                  <a:pt x="63" y="86"/>
                  <a:pt x="63" y="86"/>
                </a:cubicBezTo>
                <a:cubicBezTo>
                  <a:pt x="63" y="86"/>
                  <a:pt x="63" y="86"/>
                  <a:pt x="63" y="86"/>
                </a:cubicBezTo>
                <a:cubicBezTo>
                  <a:pt x="63" y="87"/>
                  <a:pt x="62" y="87"/>
                  <a:pt x="62" y="88"/>
                </a:cubicBezTo>
                <a:cubicBezTo>
                  <a:pt x="62" y="88"/>
                  <a:pt x="62" y="88"/>
                  <a:pt x="62" y="88"/>
                </a:cubicBezTo>
                <a:cubicBezTo>
                  <a:pt x="62" y="88"/>
                  <a:pt x="63" y="89"/>
                  <a:pt x="63" y="89"/>
                </a:cubicBezTo>
                <a:cubicBezTo>
                  <a:pt x="63" y="89"/>
                  <a:pt x="64" y="89"/>
                  <a:pt x="64" y="89"/>
                </a:cubicBezTo>
                <a:cubicBezTo>
                  <a:pt x="66" y="89"/>
                  <a:pt x="66" y="89"/>
                  <a:pt x="66" y="89"/>
                </a:cubicBezTo>
                <a:cubicBezTo>
                  <a:pt x="66" y="92"/>
                  <a:pt x="66" y="92"/>
                  <a:pt x="66" y="92"/>
                </a:cubicBezTo>
                <a:cubicBezTo>
                  <a:pt x="69" y="97"/>
                  <a:pt x="69" y="97"/>
                  <a:pt x="69" y="97"/>
                </a:cubicBezTo>
                <a:cubicBezTo>
                  <a:pt x="69" y="97"/>
                  <a:pt x="69" y="98"/>
                  <a:pt x="69" y="98"/>
                </a:cubicBezTo>
                <a:cubicBezTo>
                  <a:pt x="68" y="98"/>
                  <a:pt x="69" y="99"/>
                  <a:pt x="69" y="99"/>
                </a:cubicBezTo>
                <a:cubicBezTo>
                  <a:pt x="69" y="99"/>
                  <a:pt x="69" y="99"/>
                  <a:pt x="69" y="99"/>
                </a:cubicBezTo>
                <a:cubicBezTo>
                  <a:pt x="69" y="99"/>
                  <a:pt x="67" y="100"/>
                  <a:pt x="67" y="100"/>
                </a:cubicBezTo>
                <a:cubicBezTo>
                  <a:pt x="67" y="100"/>
                  <a:pt x="66" y="100"/>
                  <a:pt x="66" y="100"/>
                </a:cubicBezTo>
                <a:cubicBezTo>
                  <a:pt x="65" y="99"/>
                  <a:pt x="65" y="99"/>
                  <a:pt x="65" y="99"/>
                </a:cubicBezTo>
                <a:cubicBezTo>
                  <a:pt x="65" y="99"/>
                  <a:pt x="64" y="99"/>
                  <a:pt x="64" y="99"/>
                </a:cubicBezTo>
                <a:cubicBezTo>
                  <a:pt x="64" y="99"/>
                  <a:pt x="63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60" y="100"/>
                  <a:pt x="60" y="100"/>
                  <a:pt x="60" y="100"/>
                </a:cubicBezTo>
                <a:cubicBezTo>
                  <a:pt x="54" y="100"/>
                  <a:pt x="54" y="100"/>
                  <a:pt x="54" y="100"/>
                </a:cubicBezTo>
                <a:cubicBezTo>
                  <a:pt x="54" y="100"/>
                  <a:pt x="53" y="100"/>
                  <a:pt x="53" y="100"/>
                </a:cubicBezTo>
                <a:cubicBezTo>
                  <a:pt x="53" y="100"/>
                  <a:pt x="53" y="102"/>
                  <a:pt x="53" y="102"/>
                </a:cubicBezTo>
                <a:cubicBezTo>
                  <a:pt x="51" y="102"/>
                  <a:pt x="51" y="102"/>
                  <a:pt x="51" y="102"/>
                </a:cubicBezTo>
                <a:cubicBezTo>
                  <a:pt x="51" y="102"/>
                  <a:pt x="51" y="102"/>
                  <a:pt x="51" y="102"/>
                </a:cubicBezTo>
                <a:cubicBezTo>
                  <a:pt x="51" y="102"/>
                  <a:pt x="50" y="102"/>
                  <a:pt x="50" y="102"/>
                </a:cubicBezTo>
                <a:cubicBezTo>
                  <a:pt x="50" y="102"/>
                  <a:pt x="50" y="103"/>
                  <a:pt x="49" y="103"/>
                </a:cubicBezTo>
                <a:cubicBezTo>
                  <a:pt x="49" y="103"/>
                  <a:pt x="49" y="103"/>
                  <a:pt x="49" y="102"/>
                </a:cubicBezTo>
                <a:cubicBezTo>
                  <a:pt x="48" y="102"/>
                  <a:pt x="47" y="102"/>
                  <a:pt x="46" y="102"/>
                </a:cubicBezTo>
                <a:cubicBezTo>
                  <a:pt x="45" y="102"/>
                  <a:pt x="45" y="101"/>
                  <a:pt x="44" y="100"/>
                </a:cubicBezTo>
                <a:cubicBezTo>
                  <a:pt x="44" y="99"/>
                  <a:pt x="44" y="99"/>
                  <a:pt x="44" y="98"/>
                </a:cubicBezTo>
                <a:cubicBezTo>
                  <a:pt x="44" y="96"/>
                  <a:pt x="43" y="95"/>
                  <a:pt x="41" y="95"/>
                </a:cubicBezTo>
                <a:cubicBezTo>
                  <a:pt x="40" y="95"/>
                  <a:pt x="39" y="95"/>
                  <a:pt x="40" y="93"/>
                </a:cubicBezTo>
                <a:cubicBezTo>
                  <a:pt x="40" y="91"/>
                  <a:pt x="39" y="90"/>
                  <a:pt x="37" y="90"/>
                </a:cubicBezTo>
                <a:cubicBezTo>
                  <a:pt x="37" y="90"/>
                  <a:pt x="36" y="90"/>
                  <a:pt x="35" y="90"/>
                </a:cubicBezTo>
                <a:cubicBezTo>
                  <a:pt x="34" y="91"/>
                  <a:pt x="32" y="91"/>
                  <a:pt x="31" y="91"/>
                </a:cubicBezTo>
                <a:cubicBezTo>
                  <a:pt x="30" y="91"/>
                  <a:pt x="29" y="92"/>
                  <a:pt x="28" y="91"/>
                </a:cubicBezTo>
                <a:cubicBezTo>
                  <a:pt x="27" y="92"/>
                  <a:pt x="27" y="91"/>
                  <a:pt x="26" y="92"/>
                </a:cubicBezTo>
                <a:cubicBezTo>
                  <a:pt x="24" y="93"/>
                  <a:pt x="23" y="91"/>
                  <a:pt x="22" y="90"/>
                </a:cubicBezTo>
                <a:cubicBezTo>
                  <a:pt x="21" y="91"/>
                  <a:pt x="19" y="91"/>
                  <a:pt x="18" y="91"/>
                </a:cubicBezTo>
                <a:cubicBezTo>
                  <a:pt x="18" y="91"/>
                  <a:pt x="18" y="92"/>
                  <a:pt x="17" y="92"/>
                </a:cubicBezTo>
                <a:cubicBezTo>
                  <a:pt x="16" y="92"/>
                  <a:pt x="15" y="92"/>
                  <a:pt x="14" y="92"/>
                </a:cubicBezTo>
                <a:cubicBezTo>
                  <a:pt x="12" y="91"/>
                  <a:pt x="10" y="92"/>
                  <a:pt x="8" y="93"/>
                </a:cubicBezTo>
                <a:cubicBezTo>
                  <a:pt x="7" y="93"/>
                  <a:pt x="6" y="92"/>
                  <a:pt x="5" y="92"/>
                </a:cubicBezTo>
                <a:cubicBezTo>
                  <a:pt x="5" y="92"/>
                  <a:pt x="5" y="92"/>
                  <a:pt x="5" y="92"/>
                </a:cubicBezTo>
                <a:cubicBezTo>
                  <a:pt x="5" y="90"/>
                  <a:pt x="5" y="90"/>
                  <a:pt x="5" y="90"/>
                </a:cubicBezTo>
                <a:cubicBezTo>
                  <a:pt x="7" y="88"/>
                  <a:pt x="7" y="88"/>
                  <a:pt x="7" y="88"/>
                </a:cubicBezTo>
                <a:cubicBezTo>
                  <a:pt x="7" y="85"/>
                  <a:pt x="7" y="85"/>
                  <a:pt x="7" y="85"/>
                </a:cubicBezTo>
                <a:cubicBezTo>
                  <a:pt x="9" y="85"/>
                  <a:pt x="9" y="85"/>
                  <a:pt x="9" y="85"/>
                </a:cubicBezTo>
                <a:cubicBezTo>
                  <a:pt x="9" y="83"/>
                  <a:pt x="9" y="83"/>
                  <a:pt x="9" y="83"/>
                </a:cubicBezTo>
                <a:cubicBezTo>
                  <a:pt x="13" y="83"/>
                  <a:pt x="13" y="83"/>
                  <a:pt x="13" y="83"/>
                </a:cubicBezTo>
                <a:cubicBezTo>
                  <a:pt x="15" y="82"/>
                  <a:pt x="15" y="82"/>
                  <a:pt x="15" y="82"/>
                </a:cubicBezTo>
                <a:cubicBezTo>
                  <a:pt x="16" y="80"/>
                  <a:pt x="16" y="80"/>
                  <a:pt x="16" y="80"/>
                </a:cubicBezTo>
                <a:cubicBezTo>
                  <a:pt x="16" y="79"/>
                  <a:pt x="16" y="79"/>
                  <a:pt x="16" y="79"/>
                </a:cubicBezTo>
                <a:cubicBezTo>
                  <a:pt x="15" y="77"/>
                  <a:pt x="15" y="77"/>
                  <a:pt x="15" y="77"/>
                </a:cubicBezTo>
                <a:cubicBezTo>
                  <a:pt x="13" y="77"/>
                  <a:pt x="13" y="77"/>
                  <a:pt x="13" y="77"/>
                </a:cubicBezTo>
                <a:cubicBezTo>
                  <a:pt x="13" y="70"/>
                  <a:pt x="13" y="70"/>
                  <a:pt x="13" y="70"/>
                </a:cubicBezTo>
                <a:cubicBezTo>
                  <a:pt x="11" y="70"/>
                  <a:pt x="11" y="70"/>
                  <a:pt x="11" y="70"/>
                </a:cubicBezTo>
                <a:cubicBezTo>
                  <a:pt x="9" y="68"/>
                  <a:pt x="9" y="68"/>
                  <a:pt x="9" y="68"/>
                </a:cubicBezTo>
                <a:cubicBezTo>
                  <a:pt x="7" y="67"/>
                  <a:pt x="7" y="67"/>
                  <a:pt x="7" y="67"/>
                </a:cubicBezTo>
                <a:cubicBezTo>
                  <a:pt x="4" y="64"/>
                  <a:pt x="4" y="64"/>
                  <a:pt x="4" y="64"/>
                </a:cubicBezTo>
                <a:cubicBezTo>
                  <a:pt x="4" y="62"/>
                  <a:pt x="4" y="62"/>
                  <a:pt x="4" y="62"/>
                </a:cubicBezTo>
                <a:cubicBezTo>
                  <a:pt x="0" y="57"/>
                  <a:pt x="0" y="57"/>
                  <a:pt x="0" y="57"/>
                </a:cubicBezTo>
                <a:cubicBezTo>
                  <a:pt x="11" y="61"/>
                  <a:pt x="11" y="61"/>
                  <a:pt x="11" y="61"/>
                </a:cubicBezTo>
                <a:cubicBezTo>
                  <a:pt x="14" y="60"/>
                  <a:pt x="14" y="60"/>
                  <a:pt x="14" y="60"/>
                </a:cubicBezTo>
                <a:cubicBezTo>
                  <a:pt x="21" y="61"/>
                  <a:pt x="21" y="61"/>
                  <a:pt x="21" y="61"/>
                </a:cubicBezTo>
                <a:cubicBezTo>
                  <a:pt x="24" y="59"/>
                  <a:pt x="24" y="59"/>
                  <a:pt x="24" y="59"/>
                </a:cubicBezTo>
                <a:cubicBezTo>
                  <a:pt x="24" y="59"/>
                  <a:pt x="28" y="60"/>
                  <a:pt x="28" y="60"/>
                </a:cubicBezTo>
                <a:cubicBezTo>
                  <a:pt x="28" y="60"/>
                  <a:pt x="30" y="59"/>
                  <a:pt x="31" y="59"/>
                </a:cubicBezTo>
                <a:cubicBezTo>
                  <a:pt x="31" y="59"/>
                  <a:pt x="37" y="57"/>
                  <a:pt x="37" y="57"/>
                </a:cubicBezTo>
                <a:cubicBezTo>
                  <a:pt x="37" y="57"/>
                  <a:pt x="37" y="56"/>
                  <a:pt x="36" y="56"/>
                </a:cubicBezTo>
                <a:cubicBezTo>
                  <a:pt x="36" y="55"/>
                  <a:pt x="36" y="53"/>
                  <a:pt x="36" y="53"/>
                </a:cubicBezTo>
                <a:cubicBezTo>
                  <a:pt x="36" y="53"/>
                  <a:pt x="37" y="50"/>
                  <a:pt x="37" y="50"/>
                </a:cubicBezTo>
                <a:cubicBezTo>
                  <a:pt x="37" y="50"/>
                  <a:pt x="37" y="49"/>
                  <a:pt x="37" y="49"/>
                </a:cubicBezTo>
                <a:cubicBezTo>
                  <a:pt x="41" y="46"/>
                  <a:pt x="41" y="46"/>
                  <a:pt x="41" y="46"/>
                </a:cubicBezTo>
                <a:cubicBezTo>
                  <a:pt x="41" y="46"/>
                  <a:pt x="42" y="47"/>
                  <a:pt x="43" y="47"/>
                </a:cubicBezTo>
                <a:cubicBezTo>
                  <a:pt x="43" y="47"/>
                  <a:pt x="46" y="46"/>
                  <a:pt x="46" y="46"/>
                </a:cubicBezTo>
                <a:cubicBezTo>
                  <a:pt x="47" y="46"/>
                  <a:pt x="47" y="46"/>
                  <a:pt x="47" y="46"/>
                </a:cubicBezTo>
                <a:cubicBezTo>
                  <a:pt x="45" y="44"/>
                  <a:pt x="45" y="44"/>
                  <a:pt x="45" y="44"/>
                </a:cubicBezTo>
                <a:cubicBezTo>
                  <a:pt x="47" y="44"/>
                  <a:pt x="47" y="44"/>
                  <a:pt x="47" y="44"/>
                </a:cubicBezTo>
                <a:cubicBezTo>
                  <a:pt x="49" y="42"/>
                  <a:pt x="49" y="42"/>
                  <a:pt x="49" y="42"/>
                </a:cubicBezTo>
                <a:cubicBezTo>
                  <a:pt x="49" y="42"/>
                  <a:pt x="50" y="42"/>
                  <a:pt x="51" y="42"/>
                </a:cubicBezTo>
                <a:cubicBezTo>
                  <a:pt x="51" y="42"/>
                  <a:pt x="51" y="43"/>
                  <a:pt x="51" y="43"/>
                </a:cubicBezTo>
                <a:cubicBezTo>
                  <a:pt x="53" y="42"/>
                  <a:pt x="53" y="42"/>
                  <a:pt x="53" y="42"/>
                </a:cubicBezTo>
                <a:cubicBezTo>
                  <a:pt x="55" y="44"/>
                  <a:pt x="55" y="44"/>
                  <a:pt x="55" y="44"/>
                </a:cubicBezTo>
                <a:cubicBezTo>
                  <a:pt x="57" y="41"/>
                  <a:pt x="57" y="41"/>
                  <a:pt x="57" y="41"/>
                </a:cubicBezTo>
                <a:cubicBezTo>
                  <a:pt x="57" y="39"/>
                  <a:pt x="57" y="39"/>
                  <a:pt x="57" y="39"/>
                </a:cubicBezTo>
                <a:cubicBezTo>
                  <a:pt x="57" y="39"/>
                  <a:pt x="57" y="38"/>
                  <a:pt x="57" y="38"/>
                </a:cubicBezTo>
                <a:cubicBezTo>
                  <a:pt x="57" y="38"/>
                  <a:pt x="57" y="36"/>
                  <a:pt x="57" y="36"/>
                </a:cubicBezTo>
                <a:cubicBezTo>
                  <a:pt x="58" y="35"/>
                  <a:pt x="58" y="35"/>
                  <a:pt x="58" y="35"/>
                </a:cubicBezTo>
                <a:cubicBezTo>
                  <a:pt x="58" y="32"/>
                  <a:pt x="58" y="32"/>
                  <a:pt x="58" y="32"/>
                </a:cubicBezTo>
                <a:cubicBezTo>
                  <a:pt x="62" y="31"/>
                  <a:pt x="62" y="31"/>
                  <a:pt x="62" y="31"/>
                </a:cubicBezTo>
                <a:cubicBezTo>
                  <a:pt x="64" y="30"/>
                  <a:pt x="64" y="30"/>
                  <a:pt x="64" y="30"/>
                </a:cubicBezTo>
                <a:cubicBezTo>
                  <a:pt x="64" y="30"/>
                  <a:pt x="64" y="29"/>
                  <a:pt x="64" y="28"/>
                </a:cubicBezTo>
                <a:cubicBezTo>
                  <a:pt x="64" y="28"/>
                  <a:pt x="63" y="27"/>
                  <a:pt x="63" y="27"/>
                </a:cubicBezTo>
                <a:cubicBezTo>
                  <a:pt x="61" y="25"/>
                  <a:pt x="61" y="25"/>
                  <a:pt x="61" y="25"/>
                </a:cubicBezTo>
                <a:cubicBezTo>
                  <a:pt x="61" y="24"/>
                  <a:pt x="61" y="24"/>
                  <a:pt x="61" y="24"/>
                </a:cubicBezTo>
                <a:cubicBezTo>
                  <a:pt x="64" y="24"/>
                  <a:pt x="64" y="24"/>
                  <a:pt x="64" y="24"/>
                </a:cubicBezTo>
                <a:cubicBezTo>
                  <a:pt x="64" y="25"/>
                  <a:pt x="64" y="25"/>
                  <a:pt x="64" y="25"/>
                </a:cubicBezTo>
                <a:cubicBezTo>
                  <a:pt x="66" y="25"/>
                  <a:pt x="66" y="25"/>
                  <a:pt x="66" y="25"/>
                </a:cubicBezTo>
                <a:cubicBezTo>
                  <a:pt x="67" y="24"/>
                  <a:pt x="67" y="24"/>
                  <a:pt x="67" y="24"/>
                </a:cubicBezTo>
                <a:cubicBezTo>
                  <a:pt x="69" y="24"/>
                  <a:pt x="69" y="24"/>
                  <a:pt x="69" y="24"/>
                </a:cubicBezTo>
                <a:cubicBezTo>
                  <a:pt x="70" y="22"/>
                  <a:pt x="70" y="22"/>
                  <a:pt x="70" y="22"/>
                </a:cubicBezTo>
                <a:cubicBezTo>
                  <a:pt x="68" y="21"/>
                  <a:pt x="68" y="21"/>
                  <a:pt x="68" y="21"/>
                </a:cubicBezTo>
                <a:cubicBezTo>
                  <a:pt x="68" y="20"/>
                  <a:pt x="68" y="20"/>
                  <a:pt x="68" y="20"/>
                </a:cubicBezTo>
                <a:cubicBezTo>
                  <a:pt x="68" y="20"/>
                  <a:pt x="71" y="17"/>
                  <a:pt x="71" y="17"/>
                </a:cubicBezTo>
                <a:cubicBezTo>
                  <a:pt x="71" y="17"/>
                  <a:pt x="72" y="16"/>
                  <a:pt x="72" y="15"/>
                </a:cubicBezTo>
                <a:cubicBezTo>
                  <a:pt x="72" y="15"/>
                  <a:pt x="72" y="14"/>
                  <a:pt x="72" y="13"/>
                </a:cubicBezTo>
                <a:cubicBezTo>
                  <a:pt x="72" y="13"/>
                  <a:pt x="72" y="12"/>
                  <a:pt x="72" y="12"/>
                </a:cubicBezTo>
                <a:cubicBezTo>
                  <a:pt x="72" y="12"/>
                  <a:pt x="72" y="11"/>
                  <a:pt x="72" y="11"/>
                </a:cubicBezTo>
                <a:cubicBezTo>
                  <a:pt x="71" y="8"/>
                  <a:pt x="71" y="8"/>
                  <a:pt x="71" y="8"/>
                </a:cubicBezTo>
                <a:cubicBezTo>
                  <a:pt x="70" y="7"/>
                  <a:pt x="70" y="7"/>
                  <a:pt x="70" y="7"/>
                </a:cubicBezTo>
                <a:cubicBezTo>
                  <a:pt x="72" y="4"/>
                  <a:pt x="72" y="4"/>
                  <a:pt x="72" y="4"/>
                </a:cubicBezTo>
                <a:cubicBezTo>
                  <a:pt x="74" y="4"/>
                  <a:pt x="74" y="4"/>
                  <a:pt x="74" y="4"/>
                </a:cubicBezTo>
                <a:cubicBezTo>
                  <a:pt x="74" y="4"/>
                  <a:pt x="74" y="3"/>
                  <a:pt x="74" y="3"/>
                </a:cubicBezTo>
                <a:cubicBezTo>
                  <a:pt x="74" y="3"/>
                  <a:pt x="78" y="1"/>
                  <a:pt x="78" y="1"/>
                </a:cubicBezTo>
                <a:cubicBezTo>
                  <a:pt x="79" y="0"/>
                  <a:pt x="79" y="0"/>
                  <a:pt x="79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87" y="0"/>
                  <a:pt x="87" y="0"/>
                  <a:pt x="87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87" y="1"/>
                  <a:pt x="87" y="1"/>
                  <a:pt x="87" y="1"/>
                </a:cubicBezTo>
                <a:cubicBezTo>
                  <a:pt x="83" y="2"/>
                  <a:pt x="83" y="2"/>
                  <a:pt x="83" y="2"/>
                </a:cubicBezTo>
                <a:cubicBezTo>
                  <a:pt x="83" y="2"/>
                  <a:pt x="82" y="3"/>
                  <a:pt x="82" y="4"/>
                </a:cubicBezTo>
                <a:cubicBezTo>
                  <a:pt x="82" y="4"/>
                  <a:pt x="81" y="5"/>
                  <a:pt x="80" y="5"/>
                </a:cubicBezTo>
                <a:cubicBezTo>
                  <a:pt x="80" y="5"/>
                  <a:pt x="79" y="5"/>
                  <a:pt x="79" y="5"/>
                </a:cubicBezTo>
                <a:cubicBezTo>
                  <a:pt x="79" y="7"/>
                  <a:pt x="79" y="7"/>
                  <a:pt x="79" y="7"/>
                </a:cubicBezTo>
                <a:cubicBezTo>
                  <a:pt x="80" y="8"/>
                  <a:pt x="80" y="8"/>
                  <a:pt x="80" y="8"/>
                </a:cubicBezTo>
                <a:cubicBezTo>
                  <a:pt x="80" y="8"/>
                  <a:pt x="83" y="9"/>
                  <a:pt x="83" y="9"/>
                </a:cubicBezTo>
                <a:cubicBezTo>
                  <a:pt x="83" y="9"/>
                  <a:pt x="84" y="10"/>
                  <a:pt x="84" y="11"/>
                </a:cubicBezTo>
                <a:cubicBezTo>
                  <a:pt x="84" y="11"/>
                  <a:pt x="84" y="11"/>
                  <a:pt x="84" y="11"/>
                </a:cubicBezTo>
                <a:cubicBezTo>
                  <a:pt x="85" y="11"/>
                  <a:pt x="85" y="11"/>
                  <a:pt x="85" y="11"/>
                </a:cubicBezTo>
                <a:cubicBezTo>
                  <a:pt x="85" y="11"/>
                  <a:pt x="87" y="12"/>
                  <a:pt x="87" y="12"/>
                </a:cubicBezTo>
                <a:cubicBezTo>
                  <a:pt x="87" y="12"/>
                  <a:pt x="88" y="14"/>
                  <a:pt x="88" y="14"/>
                </a:cubicBezTo>
                <a:cubicBezTo>
                  <a:pt x="88" y="14"/>
                  <a:pt x="88" y="14"/>
                  <a:pt x="88" y="14"/>
                </a:cubicBezTo>
                <a:cubicBezTo>
                  <a:pt x="88" y="14"/>
                  <a:pt x="90" y="16"/>
                  <a:pt x="90" y="16"/>
                </a:cubicBezTo>
                <a:cubicBezTo>
                  <a:pt x="92" y="18"/>
                  <a:pt x="92" y="18"/>
                  <a:pt x="92" y="18"/>
                </a:cubicBezTo>
                <a:cubicBezTo>
                  <a:pt x="87" y="18"/>
                  <a:pt x="87" y="18"/>
                  <a:pt x="87" y="18"/>
                </a:cubicBezTo>
                <a:cubicBezTo>
                  <a:pt x="87" y="18"/>
                  <a:pt x="86" y="19"/>
                  <a:pt x="86" y="19"/>
                </a:cubicBezTo>
                <a:cubicBezTo>
                  <a:pt x="86" y="20"/>
                  <a:pt x="85" y="22"/>
                  <a:pt x="85" y="22"/>
                </a:cubicBezTo>
                <a:cubicBezTo>
                  <a:pt x="85" y="22"/>
                  <a:pt x="85" y="22"/>
                  <a:pt x="85" y="22"/>
                </a:cubicBezTo>
                <a:cubicBezTo>
                  <a:pt x="85" y="22"/>
                  <a:pt x="85" y="24"/>
                  <a:pt x="85" y="24"/>
                </a:cubicBezTo>
                <a:cubicBezTo>
                  <a:pt x="86" y="25"/>
                  <a:pt x="86" y="26"/>
                  <a:pt x="86" y="26"/>
                </a:cubicBezTo>
                <a:cubicBezTo>
                  <a:pt x="86" y="26"/>
                  <a:pt x="86" y="28"/>
                  <a:pt x="86" y="28"/>
                </a:cubicBezTo>
                <a:cubicBezTo>
                  <a:pt x="86" y="29"/>
                  <a:pt x="86" y="30"/>
                  <a:pt x="86" y="30"/>
                </a:cubicBezTo>
                <a:cubicBezTo>
                  <a:pt x="86" y="31"/>
                  <a:pt x="87" y="32"/>
                  <a:pt x="87" y="32"/>
                </a:cubicBezTo>
                <a:cubicBezTo>
                  <a:pt x="87" y="32"/>
                  <a:pt x="88" y="33"/>
                  <a:pt x="89" y="33"/>
                </a:cubicBezTo>
                <a:cubicBezTo>
                  <a:pt x="89" y="33"/>
                  <a:pt x="91" y="34"/>
                  <a:pt x="91" y="34"/>
                </a:cubicBezTo>
                <a:cubicBezTo>
                  <a:pt x="91" y="34"/>
                  <a:pt x="92" y="34"/>
                  <a:pt x="92" y="34"/>
                </a:cubicBezTo>
                <a:cubicBezTo>
                  <a:pt x="93" y="34"/>
                  <a:pt x="94" y="34"/>
                  <a:pt x="94" y="34"/>
                </a:cubicBezTo>
                <a:cubicBezTo>
                  <a:pt x="94" y="37"/>
                  <a:pt x="94" y="37"/>
                  <a:pt x="94" y="37"/>
                </a:cubicBezTo>
                <a:cubicBezTo>
                  <a:pt x="95" y="37"/>
                  <a:pt x="95" y="37"/>
                  <a:pt x="95" y="37"/>
                </a:cubicBezTo>
                <a:cubicBezTo>
                  <a:pt x="97" y="37"/>
                  <a:pt x="97" y="37"/>
                  <a:pt x="97" y="37"/>
                </a:cubicBezTo>
                <a:lnTo>
                  <a:pt x="98" y="38"/>
                </a:ln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29" name="Freeform 844">
            <a:extLst>
              <a:ext uri="{FF2B5EF4-FFF2-40B4-BE49-F238E27FC236}">
                <a16:creationId xmlns:a16="http://schemas.microsoft.com/office/drawing/2014/main" id="{D655666D-3336-CEDF-9781-94970E447618}"/>
              </a:ext>
            </a:extLst>
          </p:cNvPr>
          <p:cNvSpPr>
            <a:spLocks/>
          </p:cNvSpPr>
          <p:nvPr/>
        </p:nvSpPr>
        <p:spPr bwMode="auto">
          <a:xfrm>
            <a:off x="4910038" y="3566722"/>
            <a:ext cx="91240" cy="89131"/>
          </a:xfrm>
          <a:custGeom>
            <a:avLst/>
            <a:gdLst>
              <a:gd name="T0" fmla="*/ 39 w 43"/>
              <a:gd name="T1" fmla="*/ 1 h 47"/>
              <a:gd name="T2" fmla="*/ 38 w 43"/>
              <a:gd name="T3" fmla="*/ 0 h 47"/>
              <a:gd name="T4" fmla="*/ 37 w 43"/>
              <a:gd name="T5" fmla="*/ 2 h 47"/>
              <a:gd name="T6" fmla="*/ 35 w 43"/>
              <a:gd name="T7" fmla="*/ 6 h 47"/>
              <a:gd name="T8" fmla="*/ 34 w 43"/>
              <a:gd name="T9" fmla="*/ 5 h 47"/>
              <a:gd name="T10" fmla="*/ 32 w 43"/>
              <a:gd name="T11" fmla="*/ 8 h 47"/>
              <a:gd name="T12" fmla="*/ 25 w 43"/>
              <a:gd name="T13" fmla="*/ 9 h 47"/>
              <a:gd name="T14" fmla="*/ 27 w 43"/>
              <a:gd name="T15" fmla="*/ 12 h 47"/>
              <a:gd name="T16" fmla="*/ 26 w 43"/>
              <a:gd name="T17" fmla="*/ 14 h 47"/>
              <a:gd name="T18" fmla="*/ 24 w 43"/>
              <a:gd name="T19" fmla="*/ 14 h 47"/>
              <a:gd name="T20" fmla="*/ 17 w 43"/>
              <a:gd name="T21" fmla="*/ 11 h 47"/>
              <a:gd name="T22" fmla="*/ 15 w 43"/>
              <a:gd name="T23" fmla="*/ 13 h 47"/>
              <a:gd name="T24" fmla="*/ 13 w 43"/>
              <a:gd name="T25" fmla="*/ 16 h 47"/>
              <a:gd name="T26" fmla="*/ 10 w 43"/>
              <a:gd name="T27" fmla="*/ 19 h 47"/>
              <a:gd name="T28" fmla="*/ 6 w 43"/>
              <a:gd name="T29" fmla="*/ 22 h 47"/>
              <a:gd name="T30" fmla="*/ 1 w 43"/>
              <a:gd name="T31" fmla="*/ 26 h 47"/>
              <a:gd name="T32" fmla="*/ 1 w 43"/>
              <a:gd name="T33" fmla="*/ 29 h 47"/>
              <a:gd name="T34" fmla="*/ 6 w 43"/>
              <a:gd name="T35" fmla="*/ 31 h 47"/>
              <a:gd name="T36" fmla="*/ 7 w 43"/>
              <a:gd name="T37" fmla="*/ 33 h 47"/>
              <a:gd name="T38" fmla="*/ 6 w 43"/>
              <a:gd name="T39" fmla="*/ 35 h 47"/>
              <a:gd name="T40" fmla="*/ 4 w 43"/>
              <a:gd name="T41" fmla="*/ 41 h 47"/>
              <a:gd name="T42" fmla="*/ 3 w 43"/>
              <a:gd name="T43" fmla="*/ 42 h 47"/>
              <a:gd name="T44" fmla="*/ 3 w 43"/>
              <a:gd name="T45" fmla="*/ 43 h 47"/>
              <a:gd name="T46" fmla="*/ 4 w 43"/>
              <a:gd name="T47" fmla="*/ 44 h 47"/>
              <a:gd name="T48" fmla="*/ 5 w 43"/>
              <a:gd name="T49" fmla="*/ 45 h 47"/>
              <a:gd name="T50" fmla="*/ 8 w 43"/>
              <a:gd name="T51" fmla="*/ 46 h 47"/>
              <a:gd name="T52" fmla="*/ 13 w 43"/>
              <a:gd name="T53" fmla="*/ 46 h 47"/>
              <a:gd name="T54" fmla="*/ 13 w 43"/>
              <a:gd name="T55" fmla="*/ 47 h 47"/>
              <a:gd name="T56" fmla="*/ 15 w 43"/>
              <a:gd name="T57" fmla="*/ 46 h 47"/>
              <a:gd name="T58" fmla="*/ 19 w 43"/>
              <a:gd name="T59" fmla="*/ 42 h 47"/>
              <a:gd name="T60" fmla="*/ 25 w 43"/>
              <a:gd name="T61" fmla="*/ 42 h 47"/>
              <a:gd name="T62" fmla="*/ 26 w 43"/>
              <a:gd name="T63" fmla="*/ 41 h 47"/>
              <a:gd name="T64" fmla="*/ 26 w 43"/>
              <a:gd name="T65" fmla="*/ 38 h 47"/>
              <a:gd name="T66" fmla="*/ 21 w 43"/>
              <a:gd name="T67" fmla="*/ 34 h 47"/>
              <a:gd name="T68" fmla="*/ 21 w 43"/>
              <a:gd name="T69" fmla="*/ 30 h 47"/>
              <a:gd name="T70" fmla="*/ 27 w 43"/>
              <a:gd name="T71" fmla="*/ 26 h 47"/>
              <a:gd name="T72" fmla="*/ 29 w 43"/>
              <a:gd name="T73" fmla="*/ 24 h 47"/>
              <a:gd name="T74" fmla="*/ 35 w 43"/>
              <a:gd name="T75" fmla="*/ 19 h 47"/>
              <a:gd name="T76" fmla="*/ 36 w 43"/>
              <a:gd name="T77" fmla="*/ 15 h 47"/>
              <a:gd name="T78" fmla="*/ 36 w 43"/>
              <a:gd name="T79" fmla="*/ 13 h 47"/>
              <a:gd name="T80" fmla="*/ 41 w 43"/>
              <a:gd name="T81" fmla="*/ 5 h 47"/>
              <a:gd name="T82" fmla="*/ 42 w 43"/>
              <a:gd name="T83" fmla="*/ 6 h 47"/>
              <a:gd name="T84" fmla="*/ 42 w 43"/>
              <a:gd name="T85" fmla="*/ 5 h 47"/>
              <a:gd name="T86" fmla="*/ 42 w 43"/>
              <a:gd name="T87" fmla="*/ 4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3" h="47">
                <a:moveTo>
                  <a:pt x="41" y="3"/>
                </a:moveTo>
                <a:cubicBezTo>
                  <a:pt x="39" y="1"/>
                  <a:pt x="39" y="1"/>
                  <a:pt x="39" y="1"/>
                </a:cubicBezTo>
                <a:cubicBezTo>
                  <a:pt x="39" y="0"/>
                  <a:pt x="39" y="0"/>
                  <a:pt x="39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38" y="0"/>
                  <a:pt x="38" y="1"/>
                  <a:pt x="38" y="1"/>
                </a:cubicBezTo>
                <a:cubicBezTo>
                  <a:pt x="38" y="1"/>
                  <a:pt x="37" y="2"/>
                  <a:pt x="37" y="2"/>
                </a:cubicBezTo>
                <a:cubicBezTo>
                  <a:pt x="37" y="2"/>
                  <a:pt x="36" y="5"/>
                  <a:pt x="36" y="5"/>
                </a:cubicBezTo>
                <a:cubicBezTo>
                  <a:pt x="35" y="6"/>
                  <a:pt x="35" y="6"/>
                  <a:pt x="35" y="6"/>
                </a:cubicBezTo>
                <a:cubicBezTo>
                  <a:pt x="35" y="6"/>
                  <a:pt x="35" y="5"/>
                  <a:pt x="35" y="5"/>
                </a:cubicBezTo>
                <a:cubicBezTo>
                  <a:pt x="35" y="5"/>
                  <a:pt x="34" y="5"/>
                  <a:pt x="34" y="5"/>
                </a:cubicBezTo>
                <a:cubicBezTo>
                  <a:pt x="34" y="5"/>
                  <a:pt x="33" y="8"/>
                  <a:pt x="32" y="8"/>
                </a:cubicBezTo>
                <a:cubicBezTo>
                  <a:pt x="32" y="8"/>
                  <a:pt x="32" y="8"/>
                  <a:pt x="32" y="8"/>
                </a:cubicBezTo>
                <a:cubicBezTo>
                  <a:pt x="31" y="8"/>
                  <a:pt x="30" y="9"/>
                  <a:pt x="30" y="9"/>
                </a:cubicBezTo>
                <a:cubicBezTo>
                  <a:pt x="25" y="9"/>
                  <a:pt x="25" y="9"/>
                  <a:pt x="25" y="9"/>
                </a:cubicBezTo>
                <a:cubicBezTo>
                  <a:pt x="25" y="9"/>
                  <a:pt x="25" y="11"/>
                  <a:pt x="25" y="11"/>
                </a:cubicBezTo>
                <a:cubicBezTo>
                  <a:pt x="25" y="11"/>
                  <a:pt x="26" y="12"/>
                  <a:pt x="27" y="12"/>
                </a:cubicBezTo>
                <a:cubicBezTo>
                  <a:pt x="27" y="12"/>
                  <a:pt x="27" y="13"/>
                  <a:pt x="27" y="13"/>
                </a:cubicBezTo>
                <a:cubicBezTo>
                  <a:pt x="27" y="13"/>
                  <a:pt x="26" y="14"/>
                  <a:pt x="26" y="14"/>
                </a:cubicBezTo>
                <a:cubicBezTo>
                  <a:pt x="25" y="15"/>
                  <a:pt x="25" y="15"/>
                  <a:pt x="25" y="15"/>
                </a:cubicBezTo>
                <a:cubicBezTo>
                  <a:pt x="24" y="14"/>
                  <a:pt x="24" y="14"/>
                  <a:pt x="24" y="14"/>
                </a:cubicBezTo>
                <a:cubicBezTo>
                  <a:pt x="20" y="14"/>
                  <a:pt x="20" y="14"/>
                  <a:pt x="20" y="14"/>
                </a:cubicBezTo>
                <a:cubicBezTo>
                  <a:pt x="17" y="11"/>
                  <a:pt x="17" y="11"/>
                  <a:pt x="17" y="11"/>
                </a:cubicBezTo>
                <a:cubicBezTo>
                  <a:pt x="17" y="11"/>
                  <a:pt x="17" y="12"/>
                  <a:pt x="17" y="12"/>
                </a:cubicBezTo>
                <a:cubicBezTo>
                  <a:pt x="17" y="12"/>
                  <a:pt x="15" y="13"/>
                  <a:pt x="15" y="13"/>
                </a:cubicBezTo>
                <a:cubicBezTo>
                  <a:pt x="15" y="13"/>
                  <a:pt x="15" y="15"/>
                  <a:pt x="15" y="15"/>
                </a:cubicBezTo>
                <a:cubicBezTo>
                  <a:pt x="15" y="15"/>
                  <a:pt x="13" y="15"/>
                  <a:pt x="13" y="16"/>
                </a:cubicBezTo>
                <a:cubicBezTo>
                  <a:pt x="13" y="16"/>
                  <a:pt x="11" y="19"/>
                  <a:pt x="11" y="19"/>
                </a:cubicBezTo>
                <a:cubicBezTo>
                  <a:pt x="10" y="19"/>
                  <a:pt x="10" y="19"/>
                  <a:pt x="10" y="19"/>
                </a:cubicBezTo>
                <a:cubicBezTo>
                  <a:pt x="8" y="21"/>
                  <a:pt x="8" y="21"/>
                  <a:pt x="8" y="21"/>
                </a:cubicBezTo>
                <a:cubicBezTo>
                  <a:pt x="8" y="21"/>
                  <a:pt x="6" y="22"/>
                  <a:pt x="6" y="22"/>
                </a:cubicBezTo>
                <a:cubicBezTo>
                  <a:pt x="6" y="22"/>
                  <a:pt x="3" y="24"/>
                  <a:pt x="3" y="25"/>
                </a:cubicBezTo>
                <a:cubicBezTo>
                  <a:pt x="2" y="25"/>
                  <a:pt x="1" y="26"/>
                  <a:pt x="1" y="2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8"/>
                  <a:pt x="1" y="28"/>
                  <a:pt x="1" y="29"/>
                </a:cubicBezTo>
                <a:cubicBezTo>
                  <a:pt x="2" y="29"/>
                  <a:pt x="2" y="30"/>
                  <a:pt x="3" y="30"/>
                </a:cubicBezTo>
                <a:cubicBezTo>
                  <a:pt x="4" y="30"/>
                  <a:pt x="5" y="30"/>
                  <a:pt x="6" y="31"/>
                </a:cubicBezTo>
                <a:cubicBezTo>
                  <a:pt x="6" y="31"/>
                  <a:pt x="7" y="32"/>
                  <a:pt x="7" y="32"/>
                </a:cubicBezTo>
                <a:cubicBezTo>
                  <a:pt x="7" y="32"/>
                  <a:pt x="7" y="32"/>
                  <a:pt x="7" y="33"/>
                </a:cubicBezTo>
                <a:cubicBezTo>
                  <a:pt x="7" y="33"/>
                  <a:pt x="7" y="33"/>
                  <a:pt x="7" y="33"/>
                </a:cubicBezTo>
                <a:cubicBezTo>
                  <a:pt x="6" y="34"/>
                  <a:pt x="6" y="34"/>
                  <a:pt x="6" y="35"/>
                </a:cubicBezTo>
                <a:cubicBezTo>
                  <a:pt x="5" y="36"/>
                  <a:pt x="5" y="37"/>
                  <a:pt x="6" y="38"/>
                </a:cubicBezTo>
                <a:cubicBezTo>
                  <a:pt x="5" y="39"/>
                  <a:pt x="4" y="40"/>
                  <a:pt x="4" y="41"/>
                </a:cubicBezTo>
                <a:cubicBezTo>
                  <a:pt x="3" y="41"/>
                  <a:pt x="3" y="42"/>
                  <a:pt x="3" y="42"/>
                </a:cubicBezTo>
                <a:cubicBezTo>
                  <a:pt x="3" y="42"/>
                  <a:pt x="3" y="42"/>
                  <a:pt x="3" y="42"/>
                </a:cubicBezTo>
                <a:cubicBezTo>
                  <a:pt x="3" y="42"/>
                  <a:pt x="3" y="43"/>
                  <a:pt x="3" y="43"/>
                </a:cubicBezTo>
                <a:cubicBezTo>
                  <a:pt x="3" y="43"/>
                  <a:pt x="3" y="43"/>
                  <a:pt x="3" y="43"/>
                </a:cubicBezTo>
                <a:cubicBezTo>
                  <a:pt x="3" y="43"/>
                  <a:pt x="3" y="43"/>
                  <a:pt x="3" y="43"/>
                </a:cubicBezTo>
                <a:cubicBezTo>
                  <a:pt x="4" y="43"/>
                  <a:pt x="5" y="43"/>
                  <a:pt x="4" y="44"/>
                </a:cubicBezTo>
                <a:cubicBezTo>
                  <a:pt x="4" y="44"/>
                  <a:pt x="4" y="44"/>
                  <a:pt x="4" y="44"/>
                </a:cubicBezTo>
                <a:cubicBezTo>
                  <a:pt x="4" y="45"/>
                  <a:pt x="5" y="45"/>
                  <a:pt x="5" y="45"/>
                </a:cubicBezTo>
                <a:cubicBezTo>
                  <a:pt x="6" y="45"/>
                  <a:pt x="6" y="46"/>
                  <a:pt x="7" y="46"/>
                </a:cubicBezTo>
                <a:cubicBezTo>
                  <a:pt x="8" y="46"/>
                  <a:pt x="8" y="46"/>
                  <a:pt x="8" y="46"/>
                </a:cubicBezTo>
                <a:cubicBezTo>
                  <a:pt x="9" y="47"/>
                  <a:pt x="11" y="47"/>
                  <a:pt x="12" y="46"/>
                </a:cubicBezTo>
                <a:cubicBezTo>
                  <a:pt x="12" y="46"/>
                  <a:pt x="13" y="46"/>
                  <a:pt x="13" y="46"/>
                </a:cubicBezTo>
                <a:cubicBezTo>
                  <a:pt x="13" y="46"/>
                  <a:pt x="13" y="46"/>
                  <a:pt x="13" y="46"/>
                </a:cubicBezTo>
                <a:cubicBezTo>
                  <a:pt x="13" y="46"/>
                  <a:pt x="13" y="47"/>
                  <a:pt x="13" y="47"/>
                </a:cubicBezTo>
                <a:cubicBezTo>
                  <a:pt x="14" y="47"/>
                  <a:pt x="14" y="47"/>
                  <a:pt x="14" y="47"/>
                </a:cubicBezTo>
                <a:cubicBezTo>
                  <a:pt x="15" y="47"/>
                  <a:pt x="15" y="46"/>
                  <a:pt x="15" y="46"/>
                </a:cubicBezTo>
                <a:cubicBezTo>
                  <a:pt x="16" y="45"/>
                  <a:pt x="17" y="44"/>
                  <a:pt x="18" y="43"/>
                </a:cubicBezTo>
                <a:cubicBezTo>
                  <a:pt x="18" y="43"/>
                  <a:pt x="18" y="42"/>
                  <a:pt x="19" y="42"/>
                </a:cubicBezTo>
                <a:cubicBezTo>
                  <a:pt x="19" y="42"/>
                  <a:pt x="20" y="42"/>
                  <a:pt x="20" y="42"/>
                </a:cubicBezTo>
                <a:cubicBezTo>
                  <a:pt x="22" y="42"/>
                  <a:pt x="23" y="42"/>
                  <a:pt x="25" y="42"/>
                </a:cubicBezTo>
                <a:cubicBezTo>
                  <a:pt x="25" y="42"/>
                  <a:pt x="25" y="42"/>
                  <a:pt x="26" y="42"/>
                </a:cubicBezTo>
                <a:cubicBezTo>
                  <a:pt x="26" y="42"/>
                  <a:pt x="26" y="41"/>
                  <a:pt x="26" y="41"/>
                </a:cubicBezTo>
                <a:cubicBezTo>
                  <a:pt x="27" y="41"/>
                  <a:pt x="27" y="40"/>
                  <a:pt x="27" y="40"/>
                </a:cubicBezTo>
                <a:cubicBezTo>
                  <a:pt x="27" y="39"/>
                  <a:pt x="26" y="38"/>
                  <a:pt x="26" y="38"/>
                </a:cubicBezTo>
                <a:cubicBezTo>
                  <a:pt x="25" y="37"/>
                  <a:pt x="25" y="37"/>
                  <a:pt x="24" y="37"/>
                </a:cubicBezTo>
                <a:cubicBezTo>
                  <a:pt x="23" y="36"/>
                  <a:pt x="22" y="35"/>
                  <a:pt x="21" y="34"/>
                </a:cubicBezTo>
                <a:cubicBezTo>
                  <a:pt x="21" y="34"/>
                  <a:pt x="21" y="33"/>
                  <a:pt x="20" y="33"/>
                </a:cubicBezTo>
                <a:cubicBezTo>
                  <a:pt x="21" y="32"/>
                  <a:pt x="21" y="31"/>
                  <a:pt x="21" y="30"/>
                </a:cubicBezTo>
                <a:cubicBezTo>
                  <a:pt x="21" y="29"/>
                  <a:pt x="21" y="28"/>
                  <a:pt x="22" y="28"/>
                </a:cubicBezTo>
                <a:cubicBezTo>
                  <a:pt x="24" y="28"/>
                  <a:pt x="25" y="26"/>
                  <a:pt x="27" y="26"/>
                </a:cubicBezTo>
                <a:cubicBezTo>
                  <a:pt x="27" y="26"/>
                  <a:pt x="28" y="26"/>
                  <a:pt x="28" y="25"/>
                </a:cubicBezTo>
                <a:cubicBezTo>
                  <a:pt x="28" y="25"/>
                  <a:pt x="28" y="25"/>
                  <a:pt x="29" y="24"/>
                </a:cubicBezTo>
                <a:cubicBezTo>
                  <a:pt x="30" y="23"/>
                  <a:pt x="32" y="22"/>
                  <a:pt x="33" y="20"/>
                </a:cubicBezTo>
                <a:cubicBezTo>
                  <a:pt x="34" y="20"/>
                  <a:pt x="34" y="20"/>
                  <a:pt x="35" y="19"/>
                </a:cubicBezTo>
                <a:cubicBezTo>
                  <a:pt x="36" y="19"/>
                  <a:pt x="36" y="19"/>
                  <a:pt x="36" y="18"/>
                </a:cubicBezTo>
                <a:cubicBezTo>
                  <a:pt x="36" y="17"/>
                  <a:pt x="36" y="16"/>
                  <a:pt x="36" y="15"/>
                </a:cubicBezTo>
                <a:cubicBezTo>
                  <a:pt x="36" y="15"/>
                  <a:pt x="36" y="15"/>
                  <a:pt x="36" y="14"/>
                </a:cubicBezTo>
                <a:cubicBezTo>
                  <a:pt x="36" y="14"/>
                  <a:pt x="36" y="14"/>
                  <a:pt x="36" y="13"/>
                </a:cubicBezTo>
                <a:cubicBezTo>
                  <a:pt x="36" y="12"/>
                  <a:pt x="36" y="11"/>
                  <a:pt x="37" y="11"/>
                </a:cubicBezTo>
                <a:cubicBezTo>
                  <a:pt x="38" y="9"/>
                  <a:pt x="40" y="7"/>
                  <a:pt x="41" y="5"/>
                </a:cubicBezTo>
                <a:cubicBezTo>
                  <a:pt x="42" y="5"/>
                  <a:pt x="42" y="5"/>
                  <a:pt x="42" y="6"/>
                </a:cubicBezTo>
                <a:cubicBezTo>
                  <a:pt x="42" y="6"/>
                  <a:pt x="42" y="6"/>
                  <a:pt x="42" y="6"/>
                </a:cubicBezTo>
                <a:cubicBezTo>
                  <a:pt x="42" y="6"/>
                  <a:pt x="43" y="6"/>
                  <a:pt x="43" y="6"/>
                </a:cubicBezTo>
                <a:cubicBezTo>
                  <a:pt x="43" y="6"/>
                  <a:pt x="42" y="5"/>
                  <a:pt x="42" y="5"/>
                </a:cubicBezTo>
                <a:cubicBezTo>
                  <a:pt x="43" y="5"/>
                  <a:pt x="43" y="5"/>
                  <a:pt x="43" y="5"/>
                </a:cubicBezTo>
                <a:cubicBezTo>
                  <a:pt x="42" y="4"/>
                  <a:pt x="42" y="4"/>
                  <a:pt x="42" y="4"/>
                </a:cubicBezTo>
                <a:lnTo>
                  <a:pt x="41" y="3"/>
                </a:ln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30" name="Freeform 845">
            <a:extLst>
              <a:ext uri="{FF2B5EF4-FFF2-40B4-BE49-F238E27FC236}">
                <a16:creationId xmlns:a16="http://schemas.microsoft.com/office/drawing/2014/main" id="{DFA99192-6F4E-4354-25F2-13938C588D73}"/>
              </a:ext>
            </a:extLst>
          </p:cNvPr>
          <p:cNvSpPr>
            <a:spLocks/>
          </p:cNvSpPr>
          <p:nvPr/>
        </p:nvSpPr>
        <p:spPr bwMode="auto">
          <a:xfrm>
            <a:off x="4268917" y="3768704"/>
            <a:ext cx="117308" cy="58942"/>
          </a:xfrm>
          <a:custGeom>
            <a:avLst/>
            <a:gdLst>
              <a:gd name="T0" fmla="*/ 2 w 55"/>
              <a:gd name="T1" fmla="*/ 9 h 31"/>
              <a:gd name="T2" fmla="*/ 0 w 55"/>
              <a:gd name="T3" fmla="*/ 12 h 31"/>
              <a:gd name="T4" fmla="*/ 10 w 55"/>
              <a:gd name="T5" fmla="*/ 18 h 31"/>
              <a:gd name="T6" fmla="*/ 13 w 55"/>
              <a:gd name="T7" fmla="*/ 19 h 31"/>
              <a:gd name="T8" fmla="*/ 16 w 55"/>
              <a:gd name="T9" fmla="*/ 21 h 31"/>
              <a:gd name="T10" fmla="*/ 18 w 55"/>
              <a:gd name="T11" fmla="*/ 22 h 31"/>
              <a:gd name="T12" fmla="*/ 22 w 55"/>
              <a:gd name="T13" fmla="*/ 24 h 31"/>
              <a:gd name="T14" fmla="*/ 25 w 55"/>
              <a:gd name="T15" fmla="*/ 24 h 31"/>
              <a:gd name="T16" fmla="*/ 27 w 55"/>
              <a:gd name="T17" fmla="*/ 22 h 31"/>
              <a:gd name="T18" fmla="*/ 31 w 55"/>
              <a:gd name="T19" fmla="*/ 24 h 31"/>
              <a:gd name="T20" fmla="*/ 34 w 55"/>
              <a:gd name="T21" fmla="*/ 28 h 31"/>
              <a:gd name="T22" fmla="*/ 37 w 55"/>
              <a:gd name="T23" fmla="*/ 27 h 31"/>
              <a:gd name="T24" fmla="*/ 39 w 55"/>
              <a:gd name="T25" fmla="*/ 29 h 31"/>
              <a:gd name="T26" fmla="*/ 43 w 55"/>
              <a:gd name="T27" fmla="*/ 29 h 31"/>
              <a:gd name="T28" fmla="*/ 46 w 55"/>
              <a:gd name="T29" fmla="*/ 31 h 31"/>
              <a:gd name="T30" fmla="*/ 48 w 55"/>
              <a:gd name="T31" fmla="*/ 31 h 31"/>
              <a:gd name="T32" fmla="*/ 50 w 55"/>
              <a:gd name="T33" fmla="*/ 31 h 31"/>
              <a:gd name="T34" fmla="*/ 52 w 55"/>
              <a:gd name="T35" fmla="*/ 31 h 31"/>
              <a:gd name="T36" fmla="*/ 54 w 55"/>
              <a:gd name="T37" fmla="*/ 31 h 31"/>
              <a:gd name="T38" fmla="*/ 54 w 55"/>
              <a:gd name="T39" fmla="*/ 26 h 31"/>
              <a:gd name="T40" fmla="*/ 55 w 55"/>
              <a:gd name="T41" fmla="*/ 21 h 31"/>
              <a:gd name="T42" fmla="*/ 53 w 55"/>
              <a:gd name="T43" fmla="*/ 19 h 31"/>
              <a:gd name="T44" fmla="*/ 48 w 55"/>
              <a:gd name="T45" fmla="*/ 20 h 31"/>
              <a:gd name="T46" fmla="*/ 43 w 55"/>
              <a:gd name="T47" fmla="*/ 18 h 31"/>
              <a:gd name="T48" fmla="*/ 41 w 55"/>
              <a:gd name="T49" fmla="*/ 18 h 31"/>
              <a:gd name="T50" fmla="*/ 39 w 55"/>
              <a:gd name="T51" fmla="*/ 17 h 31"/>
              <a:gd name="T52" fmla="*/ 34 w 55"/>
              <a:gd name="T53" fmla="*/ 16 h 31"/>
              <a:gd name="T54" fmla="*/ 33 w 55"/>
              <a:gd name="T55" fmla="*/ 14 h 31"/>
              <a:gd name="T56" fmla="*/ 28 w 55"/>
              <a:gd name="T57" fmla="*/ 12 h 31"/>
              <a:gd name="T58" fmla="*/ 28 w 55"/>
              <a:gd name="T59" fmla="*/ 9 h 31"/>
              <a:gd name="T60" fmla="*/ 26 w 55"/>
              <a:gd name="T61" fmla="*/ 9 h 31"/>
              <a:gd name="T62" fmla="*/ 23 w 55"/>
              <a:gd name="T63" fmla="*/ 9 h 31"/>
              <a:gd name="T64" fmla="*/ 21 w 55"/>
              <a:gd name="T65" fmla="*/ 6 h 31"/>
              <a:gd name="T66" fmla="*/ 18 w 55"/>
              <a:gd name="T67" fmla="*/ 5 h 31"/>
              <a:gd name="T68" fmla="*/ 15 w 55"/>
              <a:gd name="T69" fmla="*/ 3 h 31"/>
              <a:gd name="T70" fmla="*/ 14 w 55"/>
              <a:gd name="T71" fmla="*/ 1 h 31"/>
              <a:gd name="T72" fmla="*/ 12 w 55"/>
              <a:gd name="T73" fmla="*/ 0 h 31"/>
              <a:gd name="T74" fmla="*/ 9 w 55"/>
              <a:gd name="T75" fmla="*/ 2 h 31"/>
              <a:gd name="T76" fmla="*/ 7 w 55"/>
              <a:gd name="T77" fmla="*/ 3 h 31"/>
              <a:gd name="T78" fmla="*/ 3 w 55"/>
              <a:gd name="T79" fmla="*/ 4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5" h="31">
                <a:moveTo>
                  <a:pt x="2" y="5"/>
                </a:moveTo>
                <a:cubicBezTo>
                  <a:pt x="2" y="9"/>
                  <a:pt x="2" y="9"/>
                  <a:pt x="2" y="9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12"/>
                  <a:pt x="0" y="12"/>
                  <a:pt x="0" y="12"/>
                </a:cubicBezTo>
                <a:cubicBezTo>
                  <a:pt x="2" y="14"/>
                  <a:pt x="2" y="14"/>
                  <a:pt x="2" y="14"/>
                </a:cubicBezTo>
                <a:cubicBezTo>
                  <a:pt x="10" y="18"/>
                  <a:pt x="10" y="18"/>
                  <a:pt x="10" y="18"/>
                </a:cubicBezTo>
                <a:cubicBezTo>
                  <a:pt x="12" y="19"/>
                  <a:pt x="12" y="19"/>
                  <a:pt x="12" y="19"/>
                </a:cubicBezTo>
                <a:cubicBezTo>
                  <a:pt x="13" y="19"/>
                  <a:pt x="13" y="19"/>
                  <a:pt x="13" y="19"/>
                </a:cubicBezTo>
                <a:cubicBezTo>
                  <a:pt x="16" y="21"/>
                  <a:pt x="16" y="21"/>
                  <a:pt x="16" y="21"/>
                </a:cubicBezTo>
                <a:cubicBezTo>
                  <a:pt x="16" y="21"/>
                  <a:pt x="16" y="21"/>
                  <a:pt x="16" y="21"/>
                </a:cubicBezTo>
                <a:cubicBezTo>
                  <a:pt x="18" y="21"/>
                  <a:pt x="18" y="21"/>
                  <a:pt x="18" y="21"/>
                </a:cubicBezTo>
                <a:cubicBezTo>
                  <a:pt x="18" y="22"/>
                  <a:pt x="18" y="22"/>
                  <a:pt x="18" y="22"/>
                </a:cubicBezTo>
                <a:cubicBezTo>
                  <a:pt x="21" y="23"/>
                  <a:pt x="21" y="23"/>
                  <a:pt x="21" y="23"/>
                </a:cubicBezTo>
                <a:cubicBezTo>
                  <a:pt x="22" y="24"/>
                  <a:pt x="22" y="24"/>
                  <a:pt x="22" y="24"/>
                </a:cubicBezTo>
                <a:cubicBezTo>
                  <a:pt x="23" y="23"/>
                  <a:pt x="23" y="23"/>
                  <a:pt x="23" y="23"/>
                </a:cubicBezTo>
                <a:cubicBezTo>
                  <a:pt x="23" y="23"/>
                  <a:pt x="25" y="24"/>
                  <a:pt x="25" y="24"/>
                </a:cubicBezTo>
                <a:cubicBezTo>
                  <a:pt x="25" y="24"/>
                  <a:pt x="26" y="23"/>
                  <a:pt x="26" y="23"/>
                </a:cubicBezTo>
                <a:cubicBezTo>
                  <a:pt x="27" y="22"/>
                  <a:pt x="27" y="22"/>
                  <a:pt x="27" y="22"/>
                </a:cubicBezTo>
                <a:cubicBezTo>
                  <a:pt x="27" y="22"/>
                  <a:pt x="29" y="23"/>
                  <a:pt x="29" y="23"/>
                </a:cubicBezTo>
                <a:cubicBezTo>
                  <a:pt x="29" y="23"/>
                  <a:pt x="31" y="24"/>
                  <a:pt x="31" y="24"/>
                </a:cubicBezTo>
                <a:cubicBezTo>
                  <a:pt x="31" y="26"/>
                  <a:pt x="31" y="26"/>
                  <a:pt x="31" y="26"/>
                </a:cubicBezTo>
                <a:cubicBezTo>
                  <a:pt x="34" y="28"/>
                  <a:pt x="34" y="28"/>
                  <a:pt x="34" y="28"/>
                </a:cubicBezTo>
                <a:cubicBezTo>
                  <a:pt x="36" y="28"/>
                  <a:pt x="36" y="28"/>
                  <a:pt x="36" y="28"/>
                </a:cubicBezTo>
                <a:cubicBezTo>
                  <a:pt x="37" y="27"/>
                  <a:pt x="37" y="27"/>
                  <a:pt x="37" y="27"/>
                </a:cubicBezTo>
                <a:cubicBezTo>
                  <a:pt x="37" y="27"/>
                  <a:pt x="38" y="28"/>
                  <a:pt x="38" y="28"/>
                </a:cubicBezTo>
                <a:cubicBezTo>
                  <a:pt x="38" y="28"/>
                  <a:pt x="39" y="29"/>
                  <a:pt x="39" y="29"/>
                </a:cubicBezTo>
                <a:cubicBezTo>
                  <a:pt x="40" y="29"/>
                  <a:pt x="40" y="29"/>
                  <a:pt x="40" y="29"/>
                </a:cubicBezTo>
                <a:cubicBezTo>
                  <a:pt x="43" y="29"/>
                  <a:pt x="43" y="29"/>
                  <a:pt x="43" y="29"/>
                </a:cubicBezTo>
                <a:cubicBezTo>
                  <a:pt x="44" y="30"/>
                  <a:pt x="44" y="30"/>
                  <a:pt x="44" y="30"/>
                </a:cubicBezTo>
                <a:cubicBezTo>
                  <a:pt x="46" y="31"/>
                  <a:pt x="46" y="31"/>
                  <a:pt x="46" y="31"/>
                </a:cubicBezTo>
                <a:cubicBezTo>
                  <a:pt x="47" y="30"/>
                  <a:pt x="47" y="30"/>
                  <a:pt x="47" y="30"/>
                </a:cubicBezTo>
                <a:cubicBezTo>
                  <a:pt x="47" y="30"/>
                  <a:pt x="48" y="31"/>
                  <a:pt x="48" y="31"/>
                </a:cubicBezTo>
                <a:cubicBezTo>
                  <a:pt x="48" y="31"/>
                  <a:pt x="49" y="31"/>
                  <a:pt x="49" y="31"/>
                </a:cubicBezTo>
                <a:cubicBezTo>
                  <a:pt x="50" y="31"/>
                  <a:pt x="50" y="31"/>
                  <a:pt x="50" y="31"/>
                </a:cubicBezTo>
                <a:cubicBezTo>
                  <a:pt x="50" y="31"/>
                  <a:pt x="51" y="30"/>
                  <a:pt x="51" y="31"/>
                </a:cubicBezTo>
                <a:cubicBezTo>
                  <a:pt x="52" y="31"/>
                  <a:pt x="52" y="31"/>
                  <a:pt x="52" y="31"/>
                </a:cubicBezTo>
                <a:cubicBezTo>
                  <a:pt x="52" y="31"/>
                  <a:pt x="52" y="30"/>
                  <a:pt x="53" y="30"/>
                </a:cubicBezTo>
                <a:cubicBezTo>
                  <a:pt x="53" y="30"/>
                  <a:pt x="54" y="31"/>
                  <a:pt x="54" y="31"/>
                </a:cubicBezTo>
                <a:cubicBezTo>
                  <a:pt x="55" y="29"/>
                  <a:pt x="55" y="29"/>
                  <a:pt x="55" y="29"/>
                </a:cubicBezTo>
                <a:cubicBezTo>
                  <a:pt x="55" y="29"/>
                  <a:pt x="54" y="26"/>
                  <a:pt x="54" y="26"/>
                </a:cubicBezTo>
                <a:cubicBezTo>
                  <a:pt x="54" y="25"/>
                  <a:pt x="54" y="22"/>
                  <a:pt x="54" y="22"/>
                </a:cubicBezTo>
                <a:cubicBezTo>
                  <a:pt x="54" y="22"/>
                  <a:pt x="55" y="21"/>
                  <a:pt x="55" y="21"/>
                </a:cubicBezTo>
                <a:cubicBezTo>
                  <a:pt x="55" y="21"/>
                  <a:pt x="55" y="19"/>
                  <a:pt x="55" y="19"/>
                </a:cubicBezTo>
                <a:cubicBezTo>
                  <a:pt x="53" y="19"/>
                  <a:pt x="53" y="19"/>
                  <a:pt x="53" y="19"/>
                </a:cubicBezTo>
                <a:cubicBezTo>
                  <a:pt x="53" y="19"/>
                  <a:pt x="52" y="20"/>
                  <a:pt x="51" y="20"/>
                </a:cubicBezTo>
                <a:cubicBezTo>
                  <a:pt x="50" y="20"/>
                  <a:pt x="48" y="20"/>
                  <a:pt x="48" y="20"/>
                </a:cubicBezTo>
                <a:cubicBezTo>
                  <a:pt x="48" y="20"/>
                  <a:pt x="45" y="18"/>
                  <a:pt x="45" y="18"/>
                </a:cubicBezTo>
                <a:cubicBezTo>
                  <a:pt x="45" y="18"/>
                  <a:pt x="43" y="18"/>
                  <a:pt x="43" y="18"/>
                </a:cubicBezTo>
                <a:cubicBezTo>
                  <a:pt x="43" y="18"/>
                  <a:pt x="43" y="19"/>
                  <a:pt x="42" y="19"/>
                </a:cubicBezTo>
                <a:cubicBezTo>
                  <a:pt x="41" y="19"/>
                  <a:pt x="41" y="18"/>
                  <a:pt x="41" y="18"/>
                </a:cubicBezTo>
                <a:cubicBezTo>
                  <a:pt x="40" y="18"/>
                  <a:pt x="40" y="18"/>
                  <a:pt x="40" y="18"/>
                </a:cubicBezTo>
                <a:cubicBezTo>
                  <a:pt x="40" y="18"/>
                  <a:pt x="39" y="17"/>
                  <a:pt x="39" y="17"/>
                </a:cubicBezTo>
                <a:cubicBezTo>
                  <a:pt x="38" y="16"/>
                  <a:pt x="38" y="16"/>
                  <a:pt x="37" y="16"/>
                </a:cubicBezTo>
                <a:cubicBezTo>
                  <a:pt x="37" y="16"/>
                  <a:pt x="35" y="16"/>
                  <a:pt x="34" y="16"/>
                </a:cubicBezTo>
                <a:cubicBezTo>
                  <a:pt x="34" y="16"/>
                  <a:pt x="33" y="16"/>
                  <a:pt x="33" y="15"/>
                </a:cubicBezTo>
                <a:cubicBezTo>
                  <a:pt x="33" y="15"/>
                  <a:pt x="34" y="14"/>
                  <a:pt x="33" y="14"/>
                </a:cubicBezTo>
                <a:cubicBezTo>
                  <a:pt x="33" y="14"/>
                  <a:pt x="32" y="14"/>
                  <a:pt x="31" y="14"/>
                </a:cubicBezTo>
                <a:cubicBezTo>
                  <a:pt x="30" y="14"/>
                  <a:pt x="28" y="12"/>
                  <a:pt x="28" y="12"/>
                </a:cubicBezTo>
                <a:cubicBezTo>
                  <a:pt x="28" y="11"/>
                  <a:pt x="28" y="11"/>
                  <a:pt x="28" y="11"/>
                </a:cubicBezTo>
                <a:cubicBezTo>
                  <a:pt x="28" y="9"/>
                  <a:pt x="28" y="9"/>
                  <a:pt x="28" y="9"/>
                </a:cubicBezTo>
                <a:cubicBezTo>
                  <a:pt x="26" y="9"/>
                  <a:pt x="26" y="9"/>
                  <a:pt x="26" y="9"/>
                </a:cubicBezTo>
                <a:cubicBezTo>
                  <a:pt x="26" y="9"/>
                  <a:pt x="26" y="9"/>
                  <a:pt x="26" y="9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9"/>
                  <a:pt x="23" y="9"/>
                  <a:pt x="23" y="9"/>
                </a:cubicBezTo>
                <a:cubicBezTo>
                  <a:pt x="23" y="8"/>
                  <a:pt x="22" y="7"/>
                  <a:pt x="22" y="7"/>
                </a:cubicBezTo>
                <a:cubicBezTo>
                  <a:pt x="22" y="7"/>
                  <a:pt x="22" y="6"/>
                  <a:pt x="21" y="6"/>
                </a:cubicBezTo>
                <a:cubicBezTo>
                  <a:pt x="21" y="6"/>
                  <a:pt x="19" y="6"/>
                  <a:pt x="19" y="6"/>
                </a:cubicBezTo>
                <a:cubicBezTo>
                  <a:pt x="19" y="6"/>
                  <a:pt x="18" y="6"/>
                  <a:pt x="18" y="5"/>
                </a:cubicBezTo>
                <a:cubicBezTo>
                  <a:pt x="18" y="5"/>
                  <a:pt x="17" y="4"/>
                  <a:pt x="17" y="4"/>
                </a:cubicBezTo>
                <a:cubicBezTo>
                  <a:pt x="17" y="4"/>
                  <a:pt x="15" y="3"/>
                  <a:pt x="15" y="3"/>
                </a:cubicBezTo>
                <a:cubicBezTo>
                  <a:pt x="14" y="3"/>
                  <a:pt x="14" y="3"/>
                  <a:pt x="14" y="3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1"/>
                  <a:pt x="13" y="1"/>
                  <a:pt x="13" y="0"/>
                </a:cubicBezTo>
                <a:cubicBezTo>
                  <a:pt x="13" y="0"/>
                  <a:pt x="12" y="0"/>
                  <a:pt x="12" y="0"/>
                </a:cubicBezTo>
                <a:cubicBezTo>
                  <a:pt x="9" y="0"/>
                  <a:pt x="9" y="0"/>
                  <a:pt x="9" y="0"/>
                </a:cubicBezTo>
                <a:cubicBezTo>
                  <a:pt x="9" y="2"/>
                  <a:pt x="9" y="2"/>
                  <a:pt x="9" y="2"/>
                </a:cubicBezTo>
                <a:cubicBezTo>
                  <a:pt x="8" y="2"/>
                  <a:pt x="8" y="2"/>
                  <a:pt x="8" y="2"/>
                </a:cubicBezTo>
                <a:cubicBezTo>
                  <a:pt x="7" y="3"/>
                  <a:pt x="7" y="3"/>
                  <a:pt x="7" y="3"/>
                </a:cubicBezTo>
                <a:cubicBezTo>
                  <a:pt x="6" y="1"/>
                  <a:pt x="6" y="1"/>
                  <a:pt x="6" y="1"/>
                </a:cubicBezTo>
                <a:cubicBezTo>
                  <a:pt x="3" y="4"/>
                  <a:pt x="3" y="4"/>
                  <a:pt x="3" y="4"/>
                </a:cubicBezTo>
                <a:lnTo>
                  <a:pt x="2" y="5"/>
                </a:ln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31" name="Freeform 846">
            <a:extLst>
              <a:ext uri="{FF2B5EF4-FFF2-40B4-BE49-F238E27FC236}">
                <a16:creationId xmlns:a16="http://schemas.microsoft.com/office/drawing/2014/main" id="{AB49B752-86E2-4BC7-771C-774B9D7C7DD0}"/>
              </a:ext>
            </a:extLst>
          </p:cNvPr>
          <p:cNvSpPr>
            <a:spLocks noEditPoints="1"/>
          </p:cNvSpPr>
          <p:nvPr/>
        </p:nvSpPr>
        <p:spPr bwMode="auto">
          <a:xfrm>
            <a:off x="4441620" y="3798894"/>
            <a:ext cx="128713" cy="249424"/>
          </a:xfrm>
          <a:custGeom>
            <a:avLst/>
            <a:gdLst>
              <a:gd name="T0" fmla="*/ 57 w 60"/>
              <a:gd name="T1" fmla="*/ 54 h 132"/>
              <a:gd name="T2" fmla="*/ 54 w 60"/>
              <a:gd name="T3" fmla="*/ 59 h 132"/>
              <a:gd name="T4" fmla="*/ 49 w 60"/>
              <a:gd name="T5" fmla="*/ 62 h 132"/>
              <a:gd name="T6" fmla="*/ 42 w 60"/>
              <a:gd name="T7" fmla="*/ 66 h 132"/>
              <a:gd name="T8" fmla="*/ 40 w 60"/>
              <a:gd name="T9" fmla="*/ 73 h 132"/>
              <a:gd name="T10" fmla="*/ 42 w 60"/>
              <a:gd name="T11" fmla="*/ 81 h 132"/>
              <a:gd name="T12" fmla="*/ 48 w 60"/>
              <a:gd name="T13" fmla="*/ 89 h 132"/>
              <a:gd name="T14" fmla="*/ 46 w 60"/>
              <a:gd name="T15" fmla="*/ 96 h 132"/>
              <a:gd name="T16" fmla="*/ 52 w 60"/>
              <a:gd name="T17" fmla="*/ 109 h 132"/>
              <a:gd name="T18" fmla="*/ 54 w 60"/>
              <a:gd name="T19" fmla="*/ 120 h 132"/>
              <a:gd name="T20" fmla="*/ 50 w 60"/>
              <a:gd name="T21" fmla="*/ 129 h 132"/>
              <a:gd name="T22" fmla="*/ 48 w 60"/>
              <a:gd name="T23" fmla="*/ 129 h 132"/>
              <a:gd name="T24" fmla="*/ 49 w 60"/>
              <a:gd name="T25" fmla="*/ 124 h 132"/>
              <a:gd name="T26" fmla="*/ 49 w 60"/>
              <a:gd name="T27" fmla="*/ 119 h 132"/>
              <a:gd name="T28" fmla="*/ 48 w 60"/>
              <a:gd name="T29" fmla="*/ 114 h 132"/>
              <a:gd name="T30" fmla="*/ 46 w 60"/>
              <a:gd name="T31" fmla="*/ 108 h 132"/>
              <a:gd name="T32" fmla="*/ 44 w 60"/>
              <a:gd name="T33" fmla="*/ 106 h 132"/>
              <a:gd name="T34" fmla="*/ 42 w 60"/>
              <a:gd name="T35" fmla="*/ 100 h 132"/>
              <a:gd name="T36" fmla="*/ 41 w 60"/>
              <a:gd name="T37" fmla="*/ 92 h 132"/>
              <a:gd name="T38" fmla="*/ 40 w 60"/>
              <a:gd name="T39" fmla="*/ 89 h 132"/>
              <a:gd name="T40" fmla="*/ 37 w 60"/>
              <a:gd name="T41" fmla="*/ 88 h 132"/>
              <a:gd name="T42" fmla="*/ 33 w 60"/>
              <a:gd name="T43" fmla="*/ 81 h 132"/>
              <a:gd name="T44" fmla="*/ 33 w 60"/>
              <a:gd name="T45" fmla="*/ 87 h 132"/>
              <a:gd name="T46" fmla="*/ 30 w 60"/>
              <a:gd name="T47" fmla="*/ 86 h 132"/>
              <a:gd name="T48" fmla="*/ 28 w 60"/>
              <a:gd name="T49" fmla="*/ 89 h 132"/>
              <a:gd name="T50" fmla="*/ 23 w 60"/>
              <a:gd name="T51" fmla="*/ 92 h 132"/>
              <a:gd name="T52" fmla="*/ 20 w 60"/>
              <a:gd name="T53" fmla="*/ 92 h 132"/>
              <a:gd name="T54" fmla="*/ 18 w 60"/>
              <a:gd name="T55" fmla="*/ 92 h 132"/>
              <a:gd name="T56" fmla="*/ 19 w 60"/>
              <a:gd name="T57" fmla="*/ 88 h 132"/>
              <a:gd name="T58" fmla="*/ 17 w 60"/>
              <a:gd name="T59" fmla="*/ 92 h 132"/>
              <a:gd name="T60" fmla="*/ 17 w 60"/>
              <a:gd name="T61" fmla="*/ 88 h 132"/>
              <a:gd name="T62" fmla="*/ 18 w 60"/>
              <a:gd name="T63" fmla="*/ 82 h 132"/>
              <a:gd name="T64" fmla="*/ 17 w 60"/>
              <a:gd name="T65" fmla="*/ 77 h 132"/>
              <a:gd name="T66" fmla="*/ 15 w 60"/>
              <a:gd name="T67" fmla="*/ 73 h 132"/>
              <a:gd name="T68" fmla="*/ 12 w 60"/>
              <a:gd name="T69" fmla="*/ 70 h 132"/>
              <a:gd name="T70" fmla="*/ 9 w 60"/>
              <a:gd name="T71" fmla="*/ 70 h 132"/>
              <a:gd name="T72" fmla="*/ 9 w 60"/>
              <a:gd name="T73" fmla="*/ 69 h 132"/>
              <a:gd name="T74" fmla="*/ 11 w 60"/>
              <a:gd name="T75" fmla="*/ 67 h 132"/>
              <a:gd name="T76" fmla="*/ 9 w 60"/>
              <a:gd name="T77" fmla="*/ 64 h 132"/>
              <a:gd name="T78" fmla="*/ 6 w 60"/>
              <a:gd name="T79" fmla="*/ 62 h 132"/>
              <a:gd name="T80" fmla="*/ 5 w 60"/>
              <a:gd name="T81" fmla="*/ 61 h 132"/>
              <a:gd name="T82" fmla="*/ 1 w 60"/>
              <a:gd name="T83" fmla="*/ 60 h 132"/>
              <a:gd name="T84" fmla="*/ 0 w 60"/>
              <a:gd name="T85" fmla="*/ 55 h 132"/>
              <a:gd name="T86" fmla="*/ 4 w 60"/>
              <a:gd name="T87" fmla="*/ 49 h 132"/>
              <a:gd name="T88" fmla="*/ 18 w 60"/>
              <a:gd name="T89" fmla="*/ 30 h 132"/>
              <a:gd name="T90" fmla="*/ 19 w 60"/>
              <a:gd name="T91" fmla="*/ 21 h 132"/>
              <a:gd name="T92" fmla="*/ 22 w 60"/>
              <a:gd name="T93" fmla="*/ 11 h 132"/>
              <a:gd name="T94" fmla="*/ 27 w 60"/>
              <a:gd name="T95" fmla="*/ 6 h 132"/>
              <a:gd name="T96" fmla="*/ 34 w 60"/>
              <a:gd name="T97" fmla="*/ 5 h 132"/>
              <a:gd name="T98" fmla="*/ 34 w 60"/>
              <a:gd name="T99" fmla="*/ 0 h 132"/>
              <a:gd name="T100" fmla="*/ 40 w 60"/>
              <a:gd name="T101" fmla="*/ 1 h 132"/>
              <a:gd name="T102" fmla="*/ 45 w 60"/>
              <a:gd name="T103" fmla="*/ 11 h 132"/>
              <a:gd name="T104" fmla="*/ 39 w 60"/>
              <a:gd name="T105" fmla="*/ 25 h 132"/>
              <a:gd name="T106" fmla="*/ 39 w 60"/>
              <a:gd name="T107" fmla="*/ 31 h 132"/>
              <a:gd name="T108" fmla="*/ 45 w 60"/>
              <a:gd name="T109" fmla="*/ 35 h 132"/>
              <a:gd name="T110" fmla="*/ 50 w 60"/>
              <a:gd name="T111" fmla="*/ 40 h 132"/>
              <a:gd name="T112" fmla="*/ 50 w 60"/>
              <a:gd name="T113" fmla="*/ 46 h 132"/>
              <a:gd name="T114" fmla="*/ 52 w 60"/>
              <a:gd name="T115" fmla="*/ 51 h 132"/>
              <a:gd name="T116" fmla="*/ 60 w 60"/>
              <a:gd name="T117" fmla="*/ 52 h 132"/>
              <a:gd name="T118" fmla="*/ 10 w 60"/>
              <a:gd name="T119" fmla="*/ 72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60" h="132">
                <a:moveTo>
                  <a:pt x="60" y="52"/>
                </a:moveTo>
                <a:cubicBezTo>
                  <a:pt x="60" y="52"/>
                  <a:pt x="59" y="53"/>
                  <a:pt x="59" y="53"/>
                </a:cubicBezTo>
                <a:cubicBezTo>
                  <a:pt x="59" y="53"/>
                  <a:pt x="58" y="54"/>
                  <a:pt x="57" y="54"/>
                </a:cubicBezTo>
                <a:cubicBezTo>
                  <a:pt x="57" y="54"/>
                  <a:pt x="57" y="54"/>
                  <a:pt x="57" y="54"/>
                </a:cubicBezTo>
                <a:cubicBezTo>
                  <a:pt x="56" y="54"/>
                  <a:pt x="56" y="55"/>
                  <a:pt x="56" y="55"/>
                </a:cubicBezTo>
                <a:cubicBezTo>
                  <a:pt x="55" y="56"/>
                  <a:pt x="56" y="56"/>
                  <a:pt x="56" y="57"/>
                </a:cubicBezTo>
                <a:cubicBezTo>
                  <a:pt x="56" y="58"/>
                  <a:pt x="56" y="57"/>
                  <a:pt x="55" y="57"/>
                </a:cubicBezTo>
                <a:cubicBezTo>
                  <a:pt x="54" y="58"/>
                  <a:pt x="54" y="58"/>
                  <a:pt x="54" y="59"/>
                </a:cubicBezTo>
                <a:cubicBezTo>
                  <a:pt x="54" y="59"/>
                  <a:pt x="53" y="59"/>
                  <a:pt x="52" y="59"/>
                </a:cubicBezTo>
                <a:cubicBezTo>
                  <a:pt x="51" y="59"/>
                  <a:pt x="50" y="60"/>
                  <a:pt x="50" y="60"/>
                </a:cubicBezTo>
                <a:cubicBezTo>
                  <a:pt x="50" y="61"/>
                  <a:pt x="50" y="61"/>
                  <a:pt x="50" y="62"/>
                </a:cubicBezTo>
                <a:cubicBezTo>
                  <a:pt x="50" y="62"/>
                  <a:pt x="49" y="62"/>
                  <a:pt x="49" y="62"/>
                </a:cubicBezTo>
                <a:cubicBezTo>
                  <a:pt x="48" y="62"/>
                  <a:pt x="48" y="62"/>
                  <a:pt x="47" y="63"/>
                </a:cubicBezTo>
                <a:cubicBezTo>
                  <a:pt x="47" y="63"/>
                  <a:pt x="47" y="65"/>
                  <a:pt x="46" y="65"/>
                </a:cubicBezTo>
                <a:cubicBezTo>
                  <a:pt x="46" y="65"/>
                  <a:pt x="45" y="66"/>
                  <a:pt x="44" y="66"/>
                </a:cubicBezTo>
                <a:cubicBezTo>
                  <a:pt x="44" y="66"/>
                  <a:pt x="43" y="66"/>
                  <a:pt x="42" y="66"/>
                </a:cubicBezTo>
                <a:cubicBezTo>
                  <a:pt x="42" y="66"/>
                  <a:pt x="41" y="66"/>
                  <a:pt x="40" y="67"/>
                </a:cubicBezTo>
                <a:cubicBezTo>
                  <a:pt x="40" y="67"/>
                  <a:pt x="40" y="69"/>
                  <a:pt x="40" y="70"/>
                </a:cubicBezTo>
                <a:cubicBezTo>
                  <a:pt x="40" y="70"/>
                  <a:pt x="39" y="71"/>
                  <a:pt x="39" y="71"/>
                </a:cubicBezTo>
                <a:cubicBezTo>
                  <a:pt x="39" y="72"/>
                  <a:pt x="40" y="73"/>
                  <a:pt x="40" y="73"/>
                </a:cubicBezTo>
                <a:cubicBezTo>
                  <a:pt x="39" y="74"/>
                  <a:pt x="38" y="74"/>
                  <a:pt x="37" y="75"/>
                </a:cubicBezTo>
                <a:cubicBezTo>
                  <a:pt x="36" y="76"/>
                  <a:pt x="37" y="76"/>
                  <a:pt x="38" y="76"/>
                </a:cubicBezTo>
                <a:cubicBezTo>
                  <a:pt x="38" y="76"/>
                  <a:pt x="39" y="76"/>
                  <a:pt x="40" y="78"/>
                </a:cubicBezTo>
                <a:cubicBezTo>
                  <a:pt x="41" y="81"/>
                  <a:pt x="42" y="80"/>
                  <a:pt x="42" y="81"/>
                </a:cubicBezTo>
                <a:cubicBezTo>
                  <a:pt x="42" y="81"/>
                  <a:pt x="43" y="83"/>
                  <a:pt x="44" y="84"/>
                </a:cubicBezTo>
                <a:cubicBezTo>
                  <a:pt x="44" y="85"/>
                  <a:pt x="46" y="86"/>
                  <a:pt x="46" y="86"/>
                </a:cubicBezTo>
                <a:cubicBezTo>
                  <a:pt x="46" y="86"/>
                  <a:pt x="46" y="87"/>
                  <a:pt x="46" y="88"/>
                </a:cubicBezTo>
                <a:cubicBezTo>
                  <a:pt x="47" y="88"/>
                  <a:pt x="48" y="89"/>
                  <a:pt x="48" y="89"/>
                </a:cubicBezTo>
                <a:cubicBezTo>
                  <a:pt x="48" y="90"/>
                  <a:pt x="47" y="90"/>
                  <a:pt x="46" y="91"/>
                </a:cubicBezTo>
                <a:cubicBezTo>
                  <a:pt x="46" y="91"/>
                  <a:pt x="46" y="92"/>
                  <a:pt x="46" y="92"/>
                </a:cubicBezTo>
                <a:cubicBezTo>
                  <a:pt x="46" y="93"/>
                  <a:pt x="46" y="93"/>
                  <a:pt x="46" y="94"/>
                </a:cubicBezTo>
                <a:cubicBezTo>
                  <a:pt x="46" y="95"/>
                  <a:pt x="46" y="95"/>
                  <a:pt x="46" y="96"/>
                </a:cubicBezTo>
                <a:cubicBezTo>
                  <a:pt x="45" y="96"/>
                  <a:pt x="45" y="97"/>
                  <a:pt x="45" y="98"/>
                </a:cubicBezTo>
                <a:cubicBezTo>
                  <a:pt x="45" y="98"/>
                  <a:pt x="46" y="100"/>
                  <a:pt x="47" y="101"/>
                </a:cubicBezTo>
                <a:cubicBezTo>
                  <a:pt x="48" y="102"/>
                  <a:pt x="50" y="103"/>
                  <a:pt x="51" y="105"/>
                </a:cubicBezTo>
                <a:cubicBezTo>
                  <a:pt x="52" y="106"/>
                  <a:pt x="52" y="107"/>
                  <a:pt x="52" y="109"/>
                </a:cubicBezTo>
                <a:cubicBezTo>
                  <a:pt x="52" y="111"/>
                  <a:pt x="52" y="111"/>
                  <a:pt x="52" y="111"/>
                </a:cubicBezTo>
                <a:cubicBezTo>
                  <a:pt x="53" y="112"/>
                  <a:pt x="53" y="113"/>
                  <a:pt x="54" y="115"/>
                </a:cubicBezTo>
                <a:cubicBezTo>
                  <a:pt x="54" y="116"/>
                  <a:pt x="54" y="117"/>
                  <a:pt x="54" y="118"/>
                </a:cubicBezTo>
                <a:cubicBezTo>
                  <a:pt x="54" y="119"/>
                  <a:pt x="54" y="120"/>
                  <a:pt x="54" y="120"/>
                </a:cubicBezTo>
                <a:cubicBezTo>
                  <a:pt x="54" y="121"/>
                  <a:pt x="54" y="121"/>
                  <a:pt x="54" y="122"/>
                </a:cubicBezTo>
                <a:cubicBezTo>
                  <a:pt x="53" y="122"/>
                  <a:pt x="53" y="124"/>
                  <a:pt x="53" y="125"/>
                </a:cubicBezTo>
                <a:cubicBezTo>
                  <a:pt x="52" y="125"/>
                  <a:pt x="51" y="126"/>
                  <a:pt x="51" y="127"/>
                </a:cubicBezTo>
                <a:cubicBezTo>
                  <a:pt x="51" y="127"/>
                  <a:pt x="50" y="128"/>
                  <a:pt x="50" y="129"/>
                </a:cubicBezTo>
                <a:cubicBezTo>
                  <a:pt x="50" y="130"/>
                  <a:pt x="49" y="132"/>
                  <a:pt x="49" y="132"/>
                </a:cubicBezTo>
                <a:cubicBezTo>
                  <a:pt x="49" y="132"/>
                  <a:pt x="48" y="132"/>
                  <a:pt x="48" y="132"/>
                </a:cubicBezTo>
                <a:cubicBezTo>
                  <a:pt x="48" y="132"/>
                  <a:pt x="48" y="132"/>
                  <a:pt x="48" y="131"/>
                </a:cubicBezTo>
                <a:cubicBezTo>
                  <a:pt x="48" y="130"/>
                  <a:pt x="48" y="130"/>
                  <a:pt x="48" y="129"/>
                </a:cubicBezTo>
                <a:cubicBezTo>
                  <a:pt x="47" y="129"/>
                  <a:pt x="47" y="128"/>
                  <a:pt x="47" y="128"/>
                </a:cubicBezTo>
                <a:cubicBezTo>
                  <a:pt x="48" y="128"/>
                  <a:pt x="48" y="127"/>
                  <a:pt x="49" y="127"/>
                </a:cubicBezTo>
                <a:cubicBezTo>
                  <a:pt x="49" y="126"/>
                  <a:pt x="50" y="126"/>
                  <a:pt x="49" y="125"/>
                </a:cubicBezTo>
                <a:cubicBezTo>
                  <a:pt x="49" y="125"/>
                  <a:pt x="48" y="125"/>
                  <a:pt x="49" y="124"/>
                </a:cubicBezTo>
                <a:cubicBezTo>
                  <a:pt x="49" y="124"/>
                  <a:pt x="50" y="123"/>
                  <a:pt x="50" y="123"/>
                </a:cubicBezTo>
                <a:cubicBezTo>
                  <a:pt x="50" y="123"/>
                  <a:pt x="49" y="121"/>
                  <a:pt x="49" y="121"/>
                </a:cubicBezTo>
                <a:cubicBezTo>
                  <a:pt x="49" y="121"/>
                  <a:pt x="49" y="121"/>
                  <a:pt x="50" y="120"/>
                </a:cubicBezTo>
                <a:cubicBezTo>
                  <a:pt x="50" y="120"/>
                  <a:pt x="50" y="119"/>
                  <a:pt x="49" y="119"/>
                </a:cubicBezTo>
                <a:cubicBezTo>
                  <a:pt x="49" y="118"/>
                  <a:pt x="49" y="118"/>
                  <a:pt x="48" y="118"/>
                </a:cubicBezTo>
                <a:cubicBezTo>
                  <a:pt x="48" y="117"/>
                  <a:pt x="48" y="117"/>
                  <a:pt x="49" y="117"/>
                </a:cubicBezTo>
                <a:cubicBezTo>
                  <a:pt x="49" y="116"/>
                  <a:pt x="49" y="116"/>
                  <a:pt x="49" y="115"/>
                </a:cubicBezTo>
                <a:cubicBezTo>
                  <a:pt x="49" y="115"/>
                  <a:pt x="49" y="115"/>
                  <a:pt x="48" y="114"/>
                </a:cubicBezTo>
                <a:cubicBezTo>
                  <a:pt x="48" y="114"/>
                  <a:pt x="47" y="114"/>
                  <a:pt x="47" y="113"/>
                </a:cubicBezTo>
                <a:cubicBezTo>
                  <a:pt x="47" y="112"/>
                  <a:pt x="47" y="110"/>
                  <a:pt x="47" y="110"/>
                </a:cubicBezTo>
                <a:cubicBezTo>
                  <a:pt x="47" y="110"/>
                  <a:pt x="46" y="110"/>
                  <a:pt x="46" y="109"/>
                </a:cubicBezTo>
                <a:cubicBezTo>
                  <a:pt x="46" y="108"/>
                  <a:pt x="46" y="108"/>
                  <a:pt x="46" y="108"/>
                </a:cubicBezTo>
                <a:cubicBezTo>
                  <a:pt x="46" y="108"/>
                  <a:pt x="46" y="107"/>
                  <a:pt x="45" y="108"/>
                </a:cubicBezTo>
                <a:cubicBezTo>
                  <a:pt x="45" y="108"/>
                  <a:pt x="45" y="109"/>
                  <a:pt x="45" y="108"/>
                </a:cubicBezTo>
                <a:cubicBezTo>
                  <a:pt x="45" y="108"/>
                  <a:pt x="44" y="108"/>
                  <a:pt x="44" y="108"/>
                </a:cubicBezTo>
                <a:cubicBezTo>
                  <a:pt x="44" y="107"/>
                  <a:pt x="44" y="107"/>
                  <a:pt x="44" y="106"/>
                </a:cubicBezTo>
                <a:cubicBezTo>
                  <a:pt x="44" y="105"/>
                  <a:pt x="44" y="104"/>
                  <a:pt x="44" y="104"/>
                </a:cubicBezTo>
                <a:cubicBezTo>
                  <a:pt x="44" y="104"/>
                  <a:pt x="44" y="103"/>
                  <a:pt x="43" y="102"/>
                </a:cubicBezTo>
                <a:cubicBezTo>
                  <a:pt x="43" y="102"/>
                  <a:pt x="43" y="101"/>
                  <a:pt x="43" y="101"/>
                </a:cubicBezTo>
                <a:cubicBezTo>
                  <a:pt x="43" y="101"/>
                  <a:pt x="43" y="100"/>
                  <a:pt x="42" y="100"/>
                </a:cubicBezTo>
                <a:cubicBezTo>
                  <a:pt x="42" y="100"/>
                  <a:pt x="42" y="99"/>
                  <a:pt x="42" y="99"/>
                </a:cubicBezTo>
                <a:cubicBezTo>
                  <a:pt x="42" y="98"/>
                  <a:pt x="42" y="98"/>
                  <a:pt x="41" y="97"/>
                </a:cubicBezTo>
                <a:cubicBezTo>
                  <a:pt x="41" y="97"/>
                  <a:pt x="41" y="96"/>
                  <a:pt x="41" y="96"/>
                </a:cubicBezTo>
                <a:cubicBezTo>
                  <a:pt x="41" y="92"/>
                  <a:pt x="41" y="92"/>
                  <a:pt x="41" y="92"/>
                </a:cubicBezTo>
                <a:cubicBezTo>
                  <a:pt x="41" y="92"/>
                  <a:pt x="40" y="92"/>
                  <a:pt x="40" y="92"/>
                </a:cubicBezTo>
                <a:cubicBezTo>
                  <a:pt x="40" y="91"/>
                  <a:pt x="40" y="91"/>
                  <a:pt x="40" y="91"/>
                </a:cubicBezTo>
                <a:cubicBezTo>
                  <a:pt x="40" y="91"/>
                  <a:pt x="40" y="91"/>
                  <a:pt x="40" y="90"/>
                </a:cubicBezTo>
                <a:cubicBezTo>
                  <a:pt x="40" y="90"/>
                  <a:pt x="40" y="89"/>
                  <a:pt x="40" y="89"/>
                </a:cubicBezTo>
                <a:cubicBezTo>
                  <a:pt x="40" y="89"/>
                  <a:pt x="40" y="89"/>
                  <a:pt x="40" y="88"/>
                </a:cubicBezTo>
                <a:cubicBezTo>
                  <a:pt x="40" y="88"/>
                  <a:pt x="40" y="87"/>
                  <a:pt x="39" y="87"/>
                </a:cubicBezTo>
                <a:cubicBezTo>
                  <a:pt x="39" y="87"/>
                  <a:pt x="39" y="88"/>
                  <a:pt x="38" y="88"/>
                </a:cubicBezTo>
                <a:cubicBezTo>
                  <a:pt x="38" y="88"/>
                  <a:pt x="38" y="88"/>
                  <a:pt x="37" y="88"/>
                </a:cubicBezTo>
                <a:cubicBezTo>
                  <a:pt x="37" y="87"/>
                  <a:pt x="37" y="87"/>
                  <a:pt x="37" y="87"/>
                </a:cubicBezTo>
                <a:cubicBezTo>
                  <a:pt x="37" y="86"/>
                  <a:pt x="36" y="84"/>
                  <a:pt x="35" y="84"/>
                </a:cubicBezTo>
                <a:cubicBezTo>
                  <a:pt x="35" y="83"/>
                  <a:pt x="35" y="82"/>
                  <a:pt x="34" y="82"/>
                </a:cubicBezTo>
                <a:cubicBezTo>
                  <a:pt x="34" y="82"/>
                  <a:pt x="33" y="81"/>
                  <a:pt x="33" y="81"/>
                </a:cubicBezTo>
                <a:cubicBezTo>
                  <a:pt x="33" y="81"/>
                  <a:pt x="33" y="82"/>
                  <a:pt x="33" y="83"/>
                </a:cubicBezTo>
                <a:cubicBezTo>
                  <a:pt x="33" y="83"/>
                  <a:pt x="34" y="84"/>
                  <a:pt x="34" y="84"/>
                </a:cubicBezTo>
                <a:cubicBezTo>
                  <a:pt x="34" y="84"/>
                  <a:pt x="34" y="85"/>
                  <a:pt x="34" y="85"/>
                </a:cubicBezTo>
                <a:cubicBezTo>
                  <a:pt x="33" y="86"/>
                  <a:pt x="34" y="87"/>
                  <a:pt x="33" y="87"/>
                </a:cubicBezTo>
                <a:cubicBezTo>
                  <a:pt x="33" y="87"/>
                  <a:pt x="33" y="87"/>
                  <a:pt x="33" y="87"/>
                </a:cubicBezTo>
                <a:cubicBezTo>
                  <a:pt x="32" y="87"/>
                  <a:pt x="32" y="88"/>
                  <a:pt x="32" y="88"/>
                </a:cubicBezTo>
                <a:cubicBezTo>
                  <a:pt x="32" y="88"/>
                  <a:pt x="31" y="87"/>
                  <a:pt x="30" y="87"/>
                </a:cubicBezTo>
                <a:cubicBezTo>
                  <a:pt x="30" y="87"/>
                  <a:pt x="30" y="86"/>
                  <a:pt x="30" y="86"/>
                </a:cubicBezTo>
                <a:cubicBezTo>
                  <a:pt x="30" y="87"/>
                  <a:pt x="30" y="87"/>
                  <a:pt x="30" y="88"/>
                </a:cubicBezTo>
                <a:cubicBezTo>
                  <a:pt x="30" y="88"/>
                  <a:pt x="31" y="88"/>
                  <a:pt x="31" y="89"/>
                </a:cubicBezTo>
                <a:cubicBezTo>
                  <a:pt x="31" y="89"/>
                  <a:pt x="31" y="89"/>
                  <a:pt x="30" y="89"/>
                </a:cubicBezTo>
                <a:cubicBezTo>
                  <a:pt x="29" y="89"/>
                  <a:pt x="28" y="89"/>
                  <a:pt x="28" y="89"/>
                </a:cubicBezTo>
                <a:cubicBezTo>
                  <a:pt x="28" y="89"/>
                  <a:pt x="28" y="89"/>
                  <a:pt x="27" y="90"/>
                </a:cubicBezTo>
                <a:cubicBezTo>
                  <a:pt x="27" y="90"/>
                  <a:pt x="26" y="91"/>
                  <a:pt x="26" y="91"/>
                </a:cubicBezTo>
                <a:cubicBezTo>
                  <a:pt x="26" y="91"/>
                  <a:pt x="26" y="91"/>
                  <a:pt x="25" y="92"/>
                </a:cubicBezTo>
                <a:cubicBezTo>
                  <a:pt x="25" y="92"/>
                  <a:pt x="24" y="92"/>
                  <a:pt x="23" y="92"/>
                </a:cubicBezTo>
                <a:cubicBezTo>
                  <a:pt x="23" y="92"/>
                  <a:pt x="22" y="92"/>
                  <a:pt x="22" y="92"/>
                </a:cubicBezTo>
                <a:cubicBezTo>
                  <a:pt x="22" y="92"/>
                  <a:pt x="22" y="92"/>
                  <a:pt x="21" y="92"/>
                </a:cubicBezTo>
                <a:cubicBezTo>
                  <a:pt x="21" y="92"/>
                  <a:pt x="20" y="91"/>
                  <a:pt x="20" y="91"/>
                </a:cubicBezTo>
                <a:cubicBezTo>
                  <a:pt x="20" y="91"/>
                  <a:pt x="20" y="92"/>
                  <a:pt x="20" y="92"/>
                </a:cubicBezTo>
                <a:cubicBezTo>
                  <a:pt x="20" y="92"/>
                  <a:pt x="19" y="92"/>
                  <a:pt x="19" y="92"/>
                </a:cubicBezTo>
                <a:cubicBezTo>
                  <a:pt x="19" y="92"/>
                  <a:pt x="19" y="94"/>
                  <a:pt x="19" y="93"/>
                </a:cubicBezTo>
                <a:cubicBezTo>
                  <a:pt x="18" y="93"/>
                  <a:pt x="18" y="94"/>
                  <a:pt x="18" y="93"/>
                </a:cubicBezTo>
                <a:cubicBezTo>
                  <a:pt x="18" y="93"/>
                  <a:pt x="18" y="92"/>
                  <a:pt x="18" y="92"/>
                </a:cubicBezTo>
                <a:cubicBezTo>
                  <a:pt x="18" y="91"/>
                  <a:pt x="18" y="91"/>
                  <a:pt x="19" y="91"/>
                </a:cubicBezTo>
                <a:cubicBezTo>
                  <a:pt x="19" y="90"/>
                  <a:pt x="19" y="90"/>
                  <a:pt x="20" y="90"/>
                </a:cubicBezTo>
                <a:cubicBezTo>
                  <a:pt x="20" y="89"/>
                  <a:pt x="20" y="88"/>
                  <a:pt x="20" y="88"/>
                </a:cubicBezTo>
                <a:cubicBezTo>
                  <a:pt x="20" y="88"/>
                  <a:pt x="19" y="87"/>
                  <a:pt x="19" y="88"/>
                </a:cubicBezTo>
                <a:cubicBezTo>
                  <a:pt x="19" y="88"/>
                  <a:pt x="19" y="89"/>
                  <a:pt x="19" y="90"/>
                </a:cubicBezTo>
                <a:cubicBezTo>
                  <a:pt x="19" y="90"/>
                  <a:pt x="18" y="90"/>
                  <a:pt x="18" y="90"/>
                </a:cubicBezTo>
                <a:cubicBezTo>
                  <a:pt x="18" y="91"/>
                  <a:pt x="17" y="91"/>
                  <a:pt x="17" y="91"/>
                </a:cubicBezTo>
                <a:cubicBezTo>
                  <a:pt x="17" y="92"/>
                  <a:pt x="17" y="92"/>
                  <a:pt x="17" y="92"/>
                </a:cubicBezTo>
                <a:cubicBezTo>
                  <a:pt x="16" y="92"/>
                  <a:pt x="16" y="92"/>
                  <a:pt x="16" y="92"/>
                </a:cubicBezTo>
                <a:cubicBezTo>
                  <a:pt x="16" y="91"/>
                  <a:pt x="17" y="91"/>
                  <a:pt x="16" y="91"/>
                </a:cubicBezTo>
                <a:cubicBezTo>
                  <a:pt x="16" y="90"/>
                  <a:pt x="16" y="90"/>
                  <a:pt x="16" y="89"/>
                </a:cubicBezTo>
                <a:cubicBezTo>
                  <a:pt x="16" y="89"/>
                  <a:pt x="16" y="88"/>
                  <a:pt x="17" y="88"/>
                </a:cubicBezTo>
                <a:cubicBezTo>
                  <a:pt x="17" y="87"/>
                  <a:pt x="17" y="86"/>
                  <a:pt x="17" y="85"/>
                </a:cubicBezTo>
                <a:cubicBezTo>
                  <a:pt x="17" y="85"/>
                  <a:pt x="17" y="85"/>
                  <a:pt x="17" y="84"/>
                </a:cubicBezTo>
                <a:cubicBezTo>
                  <a:pt x="17" y="84"/>
                  <a:pt x="18" y="83"/>
                  <a:pt x="18" y="83"/>
                </a:cubicBezTo>
                <a:cubicBezTo>
                  <a:pt x="18" y="83"/>
                  <a:pt x="18" y="83"/>
                  <a:pt x="18" y="82"/>
                </a:cubicBezTo>
                <a:cubicBezTo>
                  <a:pt x="18" y="82"/>
                  <a:pt x="18" y="81"/>
                  <a:pt x="18" y="81"/>
                </a:cubicBezTo>
                <a:cubicBezTo>
                  <a:pt x="18" y="80"/>
                  <a:pt x="17" y="80"/>
                  <a:pt x="17" y="79"/>
                </a:cubicBezTo>
                <a:cubicBezTo>
                  <a:pt x="17" y="79"/>
                  <a:pt x="17" y="78"/>
                  <a:pt x="17" y="78"/>
                </a:cubicBezTo>
                <a:cubicBezTo>
                  <a:pt x="17" y="77"/>
                  <a:pt x="17" y="77"/>
                  <a:pt x="17" y="77"/>
                </a:cubicBezTo>
                <a:cubicBezTo>
                  <a:pt x="17" y="77"/>
                  <a:pt x="16" y="76"/>
                  <a:pt x="16" y="76"/>
                </a:cubicBezTo>
                <a:cubicBezTo>
                  <a:pt x="16" y="76"/>
                  <a:pt x="15" y="75"/>
                  <a:pt x="15" y="75"/>
                </a:cubicBezTo>
                <a:cubicBezTo>
                  <a:pt x="15" y="75"/>
                  <a:pt x="15" y="75"/>
                  <a:pt x="15" y="74"/>
                </a:cubicBezTo>
                <a:cubicBezTo>
                  <a:pt x="15" y="74"/>
                  <a:pt x="15" y="73"/>
                  <a:pt x="15" y="73"/>
                </a:cubicBezTo>
                <a:cubicBezTo>
                  <a:pt x="14" y="73"/>
                  <a:pt x="14" y="72"/>
                  <a:pt x="13" y="71"/>
                </a:cubicBezTo>
                <a:cubicBezTo>
                  <a:pt x="13" y="71"/>
                  <a:pt x="13" y="71"/>
                  <a:pt x="13" y="70"/>
                </a:cubicBezTo>
                <a:cubicBezTo>
                  <a:pt x="13" y="69"/>
                  <a:pt x="13" y="69"/>
                  <a:pt x="12" y="69"/>
                </a:cubicBezTo>
                <a:cubicBezTo>
                  <a:pt x="12" y="69"/>
                  <a:pt x="12" y="69"/>
                  <a:pt x="12" y="70"/>
                </a:cubicBezTo>
                <a:cubicBezTo>
                  <a:pt x="12" y="71"/>
                  <a:pt x="13" y="71"/>
                  <a:pt x="12" y="72"/>
                </a:cubicBezTo>
                <a:cubicBezTo>
                  <a:pt x="12" y="72"/>
                  <a:pt x="12" y="72"/>
                  <a:pt x="11" y="72"/>
                </a:cubicBezTo>
                <a:cubicBezTo>
                  <a:pt x="11" y="72"/>
                  <a:pt x="11" y="71"/>
                  <a:pt x="10" y="71"/>
                </a:cubicBezTo>
                <a:cubicBezTo>
                  <a:pt x="10" y="71"/>
                  <a:pt x="9" y="71"/>
                  <a:pt x="9" y="70"/>
                </a:cubicBezTo>
                <a:cubicBezTo>
                  <a:pt x="9" y="70"/>
                  <a:pt x="9" y="69"/>
                  <a:pt x="8" y="69"/>
                </a:cubicBezTo>
                <a:cubicBezTo>
                  <a:pt x="8" y="69"/>
                  <a:pt x="7" y="68"/>
                  <a:pt x="7" y="68"/>
                </a:cubicBezTo>
                <a:cubicBezTo>
                  <a:pt x="7" y="68"/>
                  <a:pt x="8" y="67"/>
                  <a:pt x="8" y="67"/>
                </a:cubicBezTo>
                <a:cubicBezTo>
                  <a:pt x="8" y="67"/>
                  <a:pt x="9" y="68"/>
                  <a:pt x="9" y="69"/>
                </a:cubicBezTo>
                <a:cubicBezTo>
                  <a:pt x="10" y="69"/>
                  <a:pt x="11" y="69"/>
                  <a:pt x="10" y="69"/>
                </a:cubicBezTo>
                <a:cubicBezTo>
                  <a:pt x="10" y="68"/>
                  <a:pt x="10" y="68"/>
                  <a:pt x="10" y="68"/>
                </a:cubicBezTo>
                <a:cubicBezTo>
                  <a:pt x="10" y="67"/>
                  <a:pt x="10" y="67"/>
                  <a:pt x="10" y="67"/>
                </a:cubicBezTo>
                <a:cubicBezTo>
                  <a:pt x="10" y="67"/>
                  <a:pt x="10" y="67"/>
                  <a:pt x="11" y="67"/>
                </a:cubicBezTo>
                <a:cubicBezTo>
                  <a:pt x="11" y="67"/>
                  <a:pt x="11" y="68"/>
                  <a:pt x="11" y="67"/>
                </a:cubicBezTo>
                <a:cubicBezTo>
                  <a:pt x="11" y="67"/>
                  <a:pt x="12" y="67"/>
                  <a:pt x="11" y="66"/>
                </a:cubicBezTo>
                <a:cubicBezTo>
                  <a:pt x="11" y="66"/>
                  <a:pt x="11" y="65"/>
                  <a:pt x="10" y="65"/>
                </a:cubicBezTo>
                <a:cubicBezTo>
                  <a:pt x="10" y="64"/>
                  <a:pt x="10" y="64"/>
                  <a:pt x="9" y="64"/>
                </a:cubicBezTo>
                <a:cubicBezTo>
                  <a:pt x="8" y="64"/>
                  <a:pt x="8" y="64"/>
                  <a:pt x="8" y="64"/>
                </a:cubicBezTo>
                <a:cubicBezTo>
                  <a:pt x="8" y="64"/>
                  <a:pt x="8" y="63"/>
                  <a:pt x="7" y="63"/>
                </a:cubicBezTo>
                <a:cubicBezTo>
                  <a:pt x="7" y="63"/>
                  <a:pt x="7" y="63"/>
                  <a:pt x="7" y="63"/>
                </a:cubicBezTo>
                <a:cubicBezTo>
                  <a:pt x="7" y="63"/>
                  <a:pt x="6" y="62"/>
                  <a:pt x="6" y="62"/>
                </a:cubicBezTo>
                <a:cubicBezTo>
                  <a:pt x="6" y="63"/>
                  <a:pt x="7" y="63"/>
                  <a:pt x="6" y="63"/>
                </a:cubicBezTo>
                <a:cubicBezTo>
                  <a:pt x="5" y="63"/>
                  <a:pt x="4" y="63"/>
                  <a:pt x="4" y="63"/>
                </a:cubicBezTo>
                <a:cubicBezTo>
                  <a:pt x="4" y="63"/>
                  <a:pt x="5" y="62"/>
                  <a:pt x="5" y="62"/>
                </a:cubicBezTo>
                <a:cubicBezTo>
                  <a:pt x="5" y="62"/>
                  <a:pt x="6" y="61"/>
                  <a:pt x="5" y="61"/>
                </a:cubicBezTo>
                <a:cubicBezTo>
                  <a:pt x="5" y="61"/>
                  <a:pt x="4" y="61"/>
                  <a:pt x="4" y="61"/>
                </a:cubicBezTo>
                <a:cubicBezTo>
                  <a:pt x="4" y="61"/>
                  <a:pt x="4" y="61"/>
                  <a:pt x="4" y="61"/>
                </a:cubicBezTo>
                <a:cubicBezTo>
                  <a:pt x="3" y="61"/>
                  <a:pt x="4" y="62"/>
                  <a:pt x="3" y="62"/>
                </a:cubicBezTo>
                <a:cubicBezTo>
                  <a:pt x="3" y="62"/>
                  <a:pt x="2" y="61"/>
                  <a:pt x="1" y="60"/>
                </a:cubicBezTo>
                <a:cubicBezTo>
                  <a:pt x="1" y="60"/>
                  <a:pt x="1" y="60"/>
                  <a:pt x="1" y="59"/>
                </a:cubicBezTo>
                <a:cubicBezTo>
                  <a:pt x="0" y="59"/>
                  <a:pt x="0" y="58"/>
                  <a:pt x="0" y="58"/>
                </a:cubicBezTo>
                <a:cubicBezTo>
                  <a:pt x="0" y="58"/>
                  <a:pt x="0" y="57"/>
                  <a:pt x="0" y="57"/>
                </a:cubicBezTo>
                <a:cubicBezTo>
                  <a:pt x="0" y="57"/>
                  <a:pt x="0" y="56"/>
                  <a:pt x="0" y="55"/>
                </a:cubicBezTo>
                <a:cubicBezTo>
                  <a:pt x="0" y="55"/>
                  <a:pt x="0" y="54"/>
                  <a:pt x="1" y="54"/>
                </a:cubicBezTo>
                <a:cubicBezTo>
                  <a:pt x="2" y="54"/>
                  <a:pt x="3" y="53"/>
                  <a:pt x="3" y="52"/>
                </a:cubicBezTo>
                <a:cubicBezTo>
                  <a:pt x="3" y="51"/>
                  <a:pt x="3" y="51"/>
                  <a:pt x="3" y="50"/>
                </a:cubicBezTo>
                <a:cubicBezTo>
                  <a:pt x="3" y="50"/>
                  <a:pt x="3" y="50"/>
                  <a:pt x="4" y="49"/>
                </a:cubicBezTo>
                <a:cubicBezTo>
                  <a:pt x="5" y="48"/>
                  <a:pt x="7" y="41"/>
                  <a:pt x="7" y="41"/>
                </a:cubicBezTo>
                <a:cubicBezTo>
                  <a:pt x="7" y="40"/>
                  <a:pt x="8" y="33"/>
                  <a:pt x="8" y="33"/>
                </a:cubicBezTo>
                <a:cubicBezTo>
                  <a:pt x="8" y="33"/>
                  <a:pt x="14" y="32"/>
                  <a:pt x="14" y="32"/>
                </a:cubicBezTo>
                <a:cubicBezTo>
                  <a:pt x="15" y="32"/>
                  <a:pt x="17" y="31"/>
                  <a:pt x="18" y="30"/>
                </a:cubicBezTo>
                <a:cubicBezTo>
                  <a:pt x="18" y="29"/>
                  <a:pt x="19" y="28"/>
                  <a:pt x="19" y="27"/>
                </a:cubicBezTo>
                <a:cubicBezTo>
                  <a:pt x="19" y="26"/>
                  <a:pt x="20" y="24"/>
                  <a:pt x="20" y="24"/>
                </a:cubicBezTo>
                <a:cubicBezTo>
                  <a:pt x="20" y="23"/>
                  <a:pt x="19" y="23"/>
                  <a:pt x="19" y="22"/>
                </a:cubicBezTo>
                <a:cubicBezTo>
                  <a:pt x="19" y="22"/>
                  <a:pt x="18" y="22"/>
                  <a:pt x="19" y="21"/>
                </a:cubicBezTo>
                <a:cubicBezTo>
                  <a:pt x="19" y="20"/>
                  <a:pt x="20" y="19"/>
                  <a:pt x="20" y="19"/>
                </a:cubicBezTo>
                <a:cubicBezTo>
                  <a:pt x="21" y="18"/>
                  <a:pt x="21" y="16"/>
                  <a:pt x="21" y="15"/>
                </a:cubicBezTo>
                <a:cubicBezTo>
                  <a:pt x="21" y="15"/>
                  <a:pt x="20" y="15"/>
                  <a:pt x="21" y="14"/>
                </a:cubicBezTo>
                <a:cubicBezTo>
                  <a:pt x="21" y="13"/>
                  <a:pt x="22" y="12"/>
                  <a:pt x="22" y="11"/>
                </a:cubicBezTo>
                <a:cubicBezTo>
                  <a:pt x="23" y="11"/>
                  <a:pt x="23" y="10"/>
                  <a:pt x="23" y="10"/>
                </a:cubicBezTo>
                <a:cubicBezTo>
                  <a:pt x="24" y="10"/>
                  <a:pt x="24" y="10"/>
                  <a:pt x="25" y="9"/>
                </a:cubicBezTo>
                <a:cubicBezTo>
                  <a:pt x="25" y="9"/>
                  <a:pt x="26" y="9"/>
                  <a:pt x="26" y="8"/>
                </a:cubicBezTo>
                <a:cubicBezTo>
                  <a:pt x="26" y="7"/>
                  <a:pt x="27" y="7"/>
                  <a:pt x="27" y="6"/>
                </a:cubicBezTo>
                <a:cubicBezTo>
                  <a:pt x="28" y="6"/>
                  <a:pt x="29" y="6"/>
                  <a:pt x="29" y="6"/>
                </a:cubicBezTo>
                <a:cubicBezTo>
                  <a:pt x="30" y="5"/>
                  <a:pt x="31" y="4"/>
                  <a:pt x="31" y="4"/>
                </a:cubicBezTo>
                <a:cubicBezTo>
                  <a:pt x="31" y="4"/>
                  <a:pt x="31" y="5"/>
                  <a:pt x="32" y="5"/>
                </a:cubicBezTo>
                <a:cubicBezTo>
                  <a:pt x="33" y="5"/>
                  <a:pt x="34" y="5"/>
                  <a:pt x="34" y="5"/>
                </a:cubicBezTo>
                <a:cubicBezTo>
                  <a:pt x="33" y="5"/>
                  <a:pt x="33" y="4"/>
                  <a:pt x="33" y="3"/>
                </a:cubicBezTo>
                <a:cubicBezTo>
                  <a:pt x="33" y="3"/>
                  <a:pt x="33" y="3"/>
                  <a:pt x="34" y="2"/>
                </a:cubicBezTo>
                <a:cubicBezTo>
                  <a:pt x="34" y="2"/>
                  <a:pt x="35" y="2"/>
                  <a:pt x="35" y="2"/>
                </a:cubicBezTo>
                <a:cubicBezTo>
                  <a:pt x="34" y="1"/>
                  <a:pt x="34" y="1"/>
                  <a:pt x="34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5" y="0"/>
                  <a:pt x="36" y="0"/>
                  <a:pt x="37" y="0"/>
                </a:cubicBezTo>
                <a:cubicBezTo>
                  <a:pt x="37" y="0"/>
                  <a:pt x="38" y="0"/>
                  <a:pt x="38" y="0"/>
                </a:cubicBezTo>
                <a:cubicBezTo>
                  <a:pt x="38" y="0"/>
                  <a:pt x="40" y="1"/>
                  <a:pt x="40" y="1"/>
                </a:cubicBezTo>
                <a:cubicBezTo>
                  <a:pt x="40" y="2"/>
                  <a:pt x="42" y="3"/>
                  <a:pt x="42" y="3"/>
                </a:cubicBezTo>
                <a:cubicBezTo>
                  <a:pt x="42" y="4"/>
                  <a:pt x="42" y="4"/>
                  <a:pt x="44" y="5"/>
                </a:cubicBezTo>
                <a:cubicBezTo>
                  <a:pt x="45" y="6"/>
                  <a:pt x="44" y="7"/>
                  <a:pt x="45" y="8"/>
                </a:cubicBezTo>
                <a:cubicBezTo>
                  <a:pt x="45" y="9"/>
                  <a:pt x="45" y="10"/>
                  <a:pt x="45" y="11"/>
                </a:cubicBezTo>
                <a:cubicBezTo>
                  <a:pt x="46" y="12"/>
                  <a:pt x="46" y="13"/>
                  <a:pt x="46" y="14"/>
                </a:cubicBezTo>
                <a:cubicBezTo>
                  <a:pt x="46" y="15"/>
                  <a:pt x="44" y="17"/>
                  <a:pt x="44" y="17"/>
                </a:cubicBezTo>
                <a:cubicBezTo>
                  <a:pt x="44" y="18"/>
                  <a:pt x="40" y="22"/>
                  <a:pt x="40" y="22"/>
                </a:cubicBezTo>
                <a:cubicBezTo>
                  <a:pt x="39" y="23"/>
                  <a:pt x="40" y="24"/>
                  <a:pt x="39" y="25"/>
                </a:cubicBezTo>
                <a:cubicBezTo>
                  <a:pt x="39" y="25"/>
                  <a:pt x="38" y="25"/>
                  <a:pt x="38" y="25"/>
                </a:cubicBezTo>
                <a:cubicBezTo>
                  <a:pt x="38" y="25"/>
                  <a:pt x="37" y="26"/>
                  <a:pt x="37" y="27"/>
                </a:cubicBezTo>
                <a:cubicBezTo>
                  <a:pt x="37" y="28"/>
                  <a:pt x="37" y="29"/>
                  <a:pt x="37" y="29"/>
                </a:cubicBezTo>
                <a:cubicBezTo>
                  <a:pt x="37" y="30"/>
                  <a:pt x="38" y="31"/>
                  <a:pt x="39" y="31"/>
                </a:cubicBezTo>
                <a:cubicBezTo>
                  <a:pt x="40" y="32"/>
                  <a:pt x="39" y="33"/>
                  <a:pt x="39" y="34"/>
                </a:cubicBezTo>
                <a:cubicBezTo>
                  <a:pt x="39" y="35"/>
                  <a:pt x="41" y="34"/>
                  <a:pt x="42" y="34"/>
                </a:cubicBezTo>
                <a:cubicBezTo>
                  <a:pt x="42" y="33"/>
                  <a:pt x="44" y="33"/>
                  <a:pt x="44" y="33"/>
                </a:cubicBezTo>
                <a:cubicBezTo>
                  <a:pt x="44" y="33"/>
                  <a:pt x="45" y="35"/>
                  <a:pt x="45" y="35"/>
                </a:cubicBezTo>
                <a:cubicBezTo>
                  <a:pt x="45" y="35"/>
                  <a:pt x="47" y="35"/>
                  <a:pt x="47" y="36"/>
                </a:cubicBezTo>
                <a:cubicBezTo>
                  <a:pt x="48" y="36"/>
                  <a:pt x="47" y="37"/>
                  <a:pt x="47" y="38"/>
                </a:cubicBezTo>
                <a:cubicBezTo>
                  <a:pt x="47" y="39"/>
                  <a:pt x="49" y="39"/>
                  <a:pt x="49" y="39"/>
                </a:cubicBezTo>
                <a:cubicBezTo>
                  <a:pt x="49" y="39"/>
                  <a:pt x="49" y="40"/>
                  <a:pt x="50" y="40"/>
                </a:cubicBezTo>
                <a:cubicBezTo>
                  <a:pt x="51" y="39"/>
                  <a:pt x="51" y="39"/>
                  <a:pt x="52" y="40"/>
                </a:cubicBezTo>
                <a:cubicBezTo>
                  <a:pt x="52" y="40"/>
                  <a:pt x="53" y="40"/>
                  <a:pt x="53" y="41"/>
                </a:cubicBezTo>
                <a:cubicBezTo>
                  <a:pt x="53" y="42"/>
                  <a:pt x="52" y="43"/>
                  <a:pt x="52" y="44"/>
                </a:cubicBezTo>
                <a:cubicBezTo>
                  <a:pt x="51" y="45"/>
                  <a:pt x="50" y="46"/>
                  <a:pt x="50" y="46"/>
                </a:cubicBezTo>
                <a:cubicBezTo>
                  <a:pt x="49" y="47"/>
                  <a:pt x="53" y="44"/>
                  <a:pt x="54" y="44"/>
                </a:cubicBezTo>
                <a:cubicBezTo>
                  <a:pt x="54" y="44"/>
                  <a:pt x="54" y="46"/>
                  <a:pt x="55" y="46"/>
                </a:cubicBezTo>
                <a:cubicBezTo>
                  <a:pt x="56" y="46"/>
                  <a:pt x="51" y="48"/>
                  <a:pt x="52" y="49"/>
                </a:cubicBezTo>
                <a:cubicBezTo>
                  <a:pt x="52" y="49"/>
                  <a:pt x="52" y="50"/>
                  <a:pt x="52" y="51"/>
                </a:cubicBezTo>
                <a:cubicBezTo>
                  <a:pt x="53" y="52"/>
                  <a:pt x="53" y="52"/>
                  <a:pt x="54" y="51"/>
                </a:cubicBezTo>
                <a:cubicBezTo>
                  <a:pt x="56" y="51"/>
                  <a:pt x="57" y="51"/>
                  <a:pt x="58" y="50"/>
                </a:cubicBezTo>
                <a:cubicBezTo>
                  <a:pt x="58" y="50"/>
                  <a:pt x="60" y="50"/>
                  <a:pt x="60" y="51"/>
                </a:cubicBezTo>
                <a:cubicBezTo>
                  <a:pt x="60" y="51"/>
                  <a:pt x="60" y="52"/>
                  <a:pt x="60" y="52"/>
                </a:cubicBezTo>
                <a:close/>
                <a:moveTo>
                  <a:pt x="9" y="73"/>
                </a:moveTo>
                <a:cubicBezTo>
                  <a:pt x="9" y="73"/>
                  <a:pt x="9" y="74"/>
                  <a:pt x="9" y="74"/>
                </a:cubicBezTo>
                <a:cubicBezTo>
                  <a:pt x="10" y="74"/>
                  <a:pt x="11" y="74"/>
                  <a:pt x="11" y="74"/>
                </a:cubicBezTo>
                <a:cubicBezTo>
                  <a:pt x="11" y="73"/>
                  <a:pt x="10" y="72"/>
                  <a:pt x="10" y="72"/>
                </a:cubicBezTo>
                <a:cubicBezTo>
                  <a:pt x="9" y="72"/>
                  <a:pt x="8" y="72"/>
                  <a:pt x="9" y="73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32" name="Freeform 847">
            <a:extLst>
              <a:ext uri="{FF2B5EF4-FFF2-40B4-BE49-F238E27FC236}">
                <a16:creationId xmlns:a16="http://schemas.microsoft.com/office/drawing/2014/main" id="{E42D8360-2FA1-658D-3A45-3BFA5CE26A21}"/>
              </a:ext>
            </a:extLst>
          </p:cNvPr>
          <p:cNvSpPr>
            <a:spLocks/>
          </p:cNvSpPr>
          <p:nvPr/>
        </p:nvSpPr>
        <p:spPr bwMode="auto">
          <a:xfrm>
            <a:off x="4379708" y="3391335"/>
            <a:ext cx="465973" cy="200546"/>
          </a:xfrm>
          <a:custGeom>
            <a:avLst/>
            <a:gdLst>
              <a:gd name="T0" fmla="*/ 4 w 218"/>
              <a:gd name="T1" fmla="*/ 40 h 106"/>
              <a:gd name="T2" fmla="*/ 10 w 218"/>
              <a:gd name="T3" fmla="*/ 45 h 106"/>
              <a:gd name="T4" fmla="*/ 16 w 218"/>
              <a:gd name="T5" fmla="*/ 46 h 106"/>
              <a:gd name="T6" fmla="*/ 22 w 218"/>
              <a:gd name="T7" fmla="*/ 57 h 106"/>
              <a:gd name="T8" fmla="*/ 22 w 218"/>
              <a:gd name="T9" fmla="*/ 62 h 106"/>
              <a:gd name="T10" fmla="*/ 20 w 218"/>
              <a:gd name="T11" fmla="*/ 70 h 106"/>
              <a:gd name="T12" fmla="*/ 29 w 218"/>
              <a:gd name="T13" fmla="*/ 74 h 106"/>
              <a:gd name="T14" fmla="*/ 52 w 218"/>
              <a:gd name="T15" fmla="*/ 81 h 106"/>
              <a:gd name="T16" fmla="*/ 58 w 218"/>
              <a:gd name="T17" fmla="*/ 94 h 106"/>
              <a:gd name="T18" fmla="*/ 81 w 218"/>
              <a:gd name="T19" fmla="*/ 97 h 106"/>
              <a:gd name="T20" fmla="*/ 95 w 218"/>
              <a:gd name="T21" fmla="*/ 98 h 106"/>
              <a:gd name="T22" fmla="*/ 113 w 218"/>
              <a:gd name="T23" fmla="*/ 104 h 106"/>
              <a:gd name="T24" fmla="*/ 117 w 218"/>
              <a:gd name="T25" fmla="*/ 106 h 106"/>
              <a:gd name="T26" fmla="*/ 153 w 218"/>
              <a:gd name="T27" fmla="*/ 96 h 106"/>
              <a:gd name="T28" fmla="*/ 164 w 218"/>
              <a:gd name="T29" fmla="*/ 84 h 106"/>
              <a:gd name="T30" fmla="*/ 164 w 218"/>
              <a:gd name="T31" fmla="*/ 74 h 106"/>
              <a:gd name="T32" fmla="*/ 177 w 218"/>
              <a:gd name="T33" fmla="*/ 76 h 106"/>
              <a:gd name="T34" fmla="*/ 193 w 218"/>
              <a:gd name="T35" fmla="*/ 67 h 106"/>
              <a:gd name="T36" fmla="*/ 201 w 218"/>
              <a:gd name="T37" fmla="*/ 59 h 106"/>
              <a:gd name="T38" fmla="*/ 211 w 218"/>
              <a:gd name="T39" fmla="*/ 57 h 106"/>
              <a:gd name="T40" fmla="*/ 218 w 218"/>
              <a:gd name="T41" fmla="*/ 55 h 106"/>
              <a:gd name="T42" fmla="*/ 200 w 218"/>
              <a:gd name="T43" fmla="*/ 47 h 106"/>
              <a:gd name="T44" fmla="*/ 188 w 218"/>
              <a:gd name="T45" fmla="*/ 45 h 106"/>
              <a:gd name="T46" fmla="*/ 196 w 218"/>
              <a:gd name="T47" fmla="*/ 26 h 106"/>
              <a:gd name="T48" fmla="*/ 186 w 218"/>
              <a:gd name="T49" fmla="*/ 24 h 106"/>
              <a:gd name="T50" fmla="*/ 174 w 218"/>
              <a:gd name="T51" fmla="*/ 24 h 106"/>
              <a:gd name="T52" fmla="*/ 155 w 218"/>
              <a:gd name="T53" fmla="*/ 32 h 106"/>
              <a:gd name="T54" fmla="*/ 145 w 218"/>
              <a:gd name="T55" fmla="*/ 31 h 106"/>
              <a:gd name="T56" fmla="*/ 137 w 218"/>
              <a:gd name="T57" fmla="*/ 28 h 106"/>
              <a:gd name="T58" fmla="*/ 131 w 218"/>
              <a:gd name="T59" fmla="*/ 22 h 106"/>
              <a:gd name="T60" fmla="*/ 126 w 218"/>
              <a:gd name="T61" fmla="*/ 21 h 106"/>
              <a:gd name="T62" fmla="*/ 116 w 218"/>
              <a:gd name="T63" fmla="*/ 20 h 106"/>
              <a:gd name="T64" fmla="*/ 110 w 218"/>
              <a:gd name="T65" fmla="*/ 22 h 106"/>
              <a:gd name="T66" fmla="*/ 102 w 218"/>
              <a:gd name="T67" fmla="*/ 20 h 106"/>
              <a:gd name="T68" fmla="*/ 98 w 218"/>
              <a:gd name="T69" fmla="*/ 12 h 106"/>
              <a:gd name="T70" fmla="*/ 93 w 218"/>
              <a:gd name="T71" fmla="*/ 8 h 106"/>
              <a:gd name="T72" fmla="*/ 82 w 218"/>
              <a:gd name="T73" fmla="*/ 3 h 106"/>
              <a:gd name="T74" fmla="*/ 75 w 218"/>
              <a:gd name="T75" fmla="*/ 3 h 106"/>
              <a:gd name="T76" fmla="*/ 71 w 218"/>
              <a:gd name="T77" fmla="*/ 8 h 106"/>
              <a:gd name="T78" fmla="*/ 68 w 218"/>
              <a:gd name="T79" fmla="*/ 12 h 106"/>
              <a:gd name="T80" fmla="*/ 70 w 218"/>
              <a:gd name="T81" fmla="*/ 17 h 106"/>
              <a:gd name="T82" fmla="*/ 69 w 218"/>
              <a:gd name="T83" fmla="*/ 25 h 106"/>
              <a:gd name="T84" fmla="*/ 64 w 218"/>
              <a:gd name="T85" fmla="*/ 26 h 106"/>
              <a:gd name="T86" fmla="*/ 52 w 218"/>
              <a:gd name="T87" fmla="*/ 25 h 106"/>
              <a:gd name="T88" fmla="*/ 45 w 218"/>
              <a:gd name="T89" fmla="*/ 22 h 106"/>
              <a:gd name="T90" fmla="*/ 36 w 218"/>
              <a:gd name="T91" fmla="*/ 16 h 106"/>
              <a:gd name="T92" fmla="*/ 31 w 218"/>
              <a:gd name="T93" fmla="*/ 15 h 106"/>
              <a:gd name="T94" fmla="*/ 22 w 218"/>
              <a:gd name="T95" fmla="*/ 19 h 106"/>
              <a:gd name="T96" fmla="*/ 17 w 218"/>
              <a:gd name="T97" fmla="*/ 23 h 106"/>
              <a:gd name="T98" fmla="*/ 13 w 218"/>
              <a:gd name="T99" fmla="*/ 26 h 106"/>
              <a:gd name="T100" fmla="*/ 10 w 218"/>
              <a:gd name="T101" fmla="*/ 28 h 106"/>
              <a:gd name="T102" fmla="*/ 7 w 218"/>
              <a:gd name="T103" fmla="*/ 30 h 106"/>
              <a:gd name="T104" fmla="*/ 1 w 218"/>
              <a:gd name="T105" fmla="*/ 32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18" h="106">
                <a:moveTo>
                  <a:pt x="0" y="36"/>
                </a:moveTo>
                <a:cubicBezTo>
                  <a:pt x="2" y="37"/>
                  <a:pt x="2" y="37"/>
                  <a:pt x="2" y="37"/>
                </a:cubicBezTo>
                <a:cubicBezTo>
                  <a:pt x="2" y="39"/>
                  <a:pt x="2" y="39"/>
                  <a:pt x="2" y="39"/>
                </a:cubicBezTo>
                <a:cubicBezTo>
                  <a:pt x="2" y="39"/>
                  <a:pt x="4" y="40"/>
                  <a:pt x="4" y="40"/>
                </a:cubicBezTo>
                <a:cubicBezTo>
                  <a:pt x="4" y="40"/>
                  <a:pt x="5" y="41"/>
                  <a:pt x="5" y="41"/>
                </a:cubicBezTo>
                <a:cubicBezTo>
                  <a:pt x="6" y="42"/>
                  <a:pt x="6" y="42"/>
                  <a:pt x="6" y="42"/>
                </a:cubicBezTo>
                <a:cubicBezTo>
                  <a:pt x="8" y="45"/>
                  <a:pt x="8" y="45"/>
                  <a:pt x="8" y="45"/>
                </a:cubicBezTo>
                <a:cubicBezTo>
                  <a:pt x="8" y="45"/>
                  <a:pt x="10" y="45"/>
                  <a:pt x="10" y="45"/>
                </a:cubicBezTo>
                <a:cubicBezTo>
                  <a:pt x="10" y="45"/>
                  <a:pt x="11" y="44"/>
                  <a:pt x="11" y="44"/>
                </a:cubicBezTo>
                <a:cubicBezTo>
                  <a:pt x="12" y="44"/>
                  <a:pt x="12" y="45"/>
                  <a:pt x="13" y="45"/>
                </a:cubicBezTo>
                <a:cubicBezTo>
                  <a:pt x="13" y="45"/>
                  <a:pt x="14" y="46"/>
                  <a:pt x="14" y="46"/>
                </a:cubicBezTo>
                <a:cubicBezTo>
                  <a:pt x="16" y="46"/>
                  <a:pt x="16" y="46"/>
                  <a:pt x="16" y="46"/>
                </a:cubicBezTo>
                <a:cubicBezTo>
                  <a:pt x="17" y="47"/>
                  <a:pt x="17" y="47"/>
                  <a:pt x="17" y="47"/>
                </a:cubicBezTo>
                <a:cubicBezTo>
                  <a:pt x="17" y="47"/>
                  <a:pt x="18" y="48"/>
                  <a:pt x="18" y="48"/>
                </a:cubicBezTo>
                <a:cubicBezTo>
                  <a:pt x="18" y="48"/>
                  <a:pt x="19" y="53"/>
                  <a:pt x="19" y="53"/>
                </a:cubicBezTo>
                <a:cubicBezTo>
                  <a:pt x="22" y="57"/>
                  <a:pt x="22" y="57"/>
                  <a:pt x="22" y="57"/>
                </a:cubicBezTo>
                <a:cubicBezTo>
                  <a:pt x="22" y="57"/>
                  <a:pt x="22" y="58"/>
                  <a:pt x="22" y="59"/>
                </a:cubicBezTo>
                <a:cubicBezTo>
                  <a:pt x="22" y="59"/>
                  <a:pt x="22" y="60"/>
                  <a:pt x="22" y="60"/>
                </a:cubicBezTo>
                <a:cubicBezTo>
                  <a:pt x="22" y="60"/>
                  <a:pt x="21" y="61"/>
                  <a:pt x="21" y="61"/>
                </a:cubicBezTo>
                <a:cubicBezTo>
                  <a:pt x="21" y="61"/>
                  <a:pt x="22" y="62"/>
                  <a:pt x="22" y="62"/>
                </a:cubicBezTo>
                <a:cubicBezTo>
                  <a:pt x="22" y="63"/>
                  <a:pt x="22" y="65"/>
                  <a:pt x="22" y="65"/>
                </a:cubicBezTo>
                <a:cubicBezTo>
                  <a:pt x="22" y="65"/>
                  <a:pt x="21" y="66"/>
                  <a:pt x="21" y="66"/>
                </a:cubicBezTo>
                <a:cubicBezTo>
                  <a:pt x="21" y="67"/>
                  <a:pt x="20" y="68"/>
                  <a:pt x="20" y="68"/>
                </a:cubicBezTo>
                <a:cubicBezTo>
                  <a:pt x="20" y="68"/>
                  <a:pt x="20" y="70"/>
                  <a:pt x="20" y="70"/>
                </a:cubicBezTo>
                <a:cubicBezTo>
                  <a:pt x="20" y="70"/>
                  <a:pt x="20" y="71"/>
                  <a:pt x="21" y="71"/>
                </a:cubicBezTo>
                <a:cubicBezTo>
                  <a:pt x="21" y="72"/>
                  <a:pt x="22" y="72"/>
                  <a:pt x="22" y="72"/>
                </a:cubicBezTo>
                <a:cubicBezTo>
                  <a:pt x="23" y="72"/>
                  <a:pt x="25" y="73"/>
                  <a:pt x="25" y="73"/>
                </a:cubicBezTo>
                <a:cubicBezTo>
                  <a:pt x="25" y="73"/>
                  <a:pt x="29" y="74"/>
                  <a:pt x="29" y="74"/>
                </a:cubicBezTo>
                <a:cubicBezTo>
                  <a:pt x="38" y="74"/>
                  <a:pt x="38" y="74"/>
                  <a:pt x="38" y="74"/>
                </a:cubicBezTo>
                <a:cubicBezTo>
                  <a:pt x="41" y="75"/>
                  <a:pt x="41" y="75"/>
                  <a:pt x="41" y="75"/>
                </a:cubicBezTo>
                <a:cubicBezTo>
                  <a:pt x="49" y="81"/>
                  <a:pt x="49" y="81"/>
                  <a:pt x="49" y="81"/>
                </a:cubicBezTo>
                <a:cubicBezTo>
                  <a:pt x="52" y="81"/>
                  <a:pt x="52" y="81"/>
                  <a:pt x="52" y="81"/>
                </a:cubicBezTo>
                <a:cubicBezTo>
                  <a:pt x="52" y="83"/>
                  <a:pt x="52" y="83"/>
                  <a:pt x="52" y="83"/>
                </a:cubicBezTo>
                <a:cubicBezTo>
                  <a:pt x="53" y="84"/>
                  <a:pt x="53" y="84"/>
                  <a:pt x="53" y="84"/>
                </a:cubicBezTo>
                <a:cubicBezTo>
                  <a:pt x="55" y="90"/>
                  <a:pt x="55" y="90"/>
                  <a:pt x="55" y="90"/>
                </a:cubicBezTo>
                <a:cubicBezTo>
                  <a:pt x="58" y="94"/>
                  <a:pt x="58" y="94"/>
                  <a:pt x="58" y="94"/>
                </a:cubicBezTo>
                <a:cubicBezTo>
                  <a:pt x="59" y="95"/>
                  <a:pt x="59" y="95"/>
                  <a:pt x="59" y="95"/>
                </a:cubicBezTo>
                <a:cubicBezTo>
                  <a:pt x="62" y="95"/>
                  <a:pt x="62" y="95"/>
                  <a:pt x="62" y="95"/>
                </a:cubicBezTo>
                <a:cubicBezTo>
                  <a:pt x="64" y="95"/>
                  <a:pt x="64" y="95"/>
                  <a:pt x="64" y="95"/>
                </a:cubicBezTo>
                <a:cubicBezTo>
                  <a:pt x="81" y="97"/>
                  <a:pt x="81" y="97"/>
                  <a:pt x="81" y="97"/>
                </a:cubicBezTo>
                <a:cubicBezTo>
                  <a:pt x="86" y="97"/>
                  <a:pt x="86" y="97"/>
                  <a:pt x="86" y="97"/>
                </a:cubicBezTo>
                <a:cubicBezTo>
                  <a:pt x="89" y="96"/>
                  <a:pt x="89" y="96"/>
                  <a:pt x="89" y="96"/>
                </a:cubicBezTo>
                <a:cubicBezTo>
                  <a:pt x="89" y="96"/>
                  <a:pt x="92" y="97"/>
                  <a:pt x="92" y="97"/>
                </a:cubicBezTo>
                <a:cubicBezTo>
                  <a:pt x="92" y="97"/>
                  <a:pt x="95" y="98"/>
                  <a:pt x="95" y="98"/>
                </a:cubicBezTo>
                <a:cubicBezTo>
                  <a:pt x="95" y="98"/>
                  <a:pt x="97" y="100"/>
                  <a:pt x="97" y="100"/>
                </a:cubicBezTo>
                <a:cubicBezTo>
                  <a:pt x="101" y="101"/>
                  <a:pt x="101" y="101"/>
                  <a:pt x="101" y="101"/>
                </a:cubicBezTo>
                <a:cubicBezTo>
                  <a:pt x="107" y="104"/>
                  <a:pt x="107" y="104"/>
                  <a:pt x="107" y="104"/>
                </a:cubicBezTo>
                <a:cubicBezTo>
                  <a:pt x="113" y="104"/>
                  <a:pt x="113" y="104"/>
                  <a:pt x="113" y="104"/>
                </a:cubicBezTo>
                <a:cubicBezTo>
                  <a:pt x="114" y="105"/>
                  <a:pt x="114" y="105"/>
                  <a:pt x="114" y="105"/>
                </a:cubicBezTo>
                <a:cubicBezTo>
                  <a:pt x="116" y="106"/>
                  <a:pt x="116" y="106"/>
                  <a:pt x="116" y="106"/>
                </a:cubicBezTo>
                <a:cubicBezTo>
                  <a:pt x="117" y="106"/>
                  <a:pt x="117" y="106"/>
                  <a:pt x="117" y="106"/>
                </a:cubicBezTo>
                <a:cubicBezTo>
                  <a:pt x="117" y="106"/>
                  <a:pt x="117" y="106"/>
                  <a:pt x="117" y="106"/>
                </a:cubicBezTo>
                <a:cubicBezTo>
                  <a:pt x="122" y="103"/>
                  <a:pt x="122" y="103"/>
                  <a:pt x="122" y="103"/>
                </a:cubicBezTo>
                <a:cubicBezTo>
                  <a:pt x="133" y="98"/>
                  <a:pt x="133" y="98"/>
                  <a:pt x="133" y="98"/>
                </a:cubicBezTo>
                <a:cubicBezTo>
                  <a:pt x="148" y="98"/>
                  <a:pt x="148" y="98"/>
                  <a:pt x="148" y="98"/>
                </a:cubicBezTo>
                <a:cubicBezTo>
                  <a:pt x="153" y="96"/>
                  <a:pt x="153" y="96"/>
                  <a:pt x="153" y="96"/>
                </a:cubicBezTo>
                <a:cubicBezTo>
                  <a:pt x="154" y="95"/>
                  <a:pt x="154" y="95"/>
                  <a:pt x="154" y="95"/>
                </a:cubicBezTo>
                <a:cubicBezTo>
                  <a:pt x="158" y="90"/>
                  <a:pt x="158" y="90"/>
                  <a:pt x="158" y="90"/>
                </a:cubicBezTo>
                <a:cubicBezTo>
                  <a:pt x="164" y="87"/>
                  <a:pt x="164" y="87"/>
                  <a:pt x="164" y="87"/>
                </a:cubicBezTo>
                <a:cubicBezTo>
                  <a:pt x="164" y="84"/>
                  <a:pt x="164" y="84"/>
                  <a:pt x="164" y="84"/>
                </a:cubicBezTo>
                <a:cubicBezTo>
                  <a:pt x="164" y="84"/>
                  <a:pt x="161" y="82"/>
                  <a:pt x="161" y="82"/>
                </a:cubicBezTo>
                <a:cubicBezTo>
                  <a:pt x="161" y="81"/>
                  <a:pt x="161" y="79"/>
                  <a:pt x="161" y="79"/>
                </a:cubicBezTo>
                <a:cubicBezTo>
                  <a:pt x="161" y="79"/>
                  <a:pt x="161" y="78"/>
                  <a:pt x="162" y="77"/>
                </a:cubicBezTo>
                <a:cubicBezTo>
                  <a:pt x="162" y="77"/>
                  <a:pt x="164" y="74"/>
                  <a:pt x="164" y="74"/>
                </a:cubicBezTo>
                <a:cubicBezTo>
                  <a:pt x="166" y="74"/>
                  <a:pt x="166" y="74"/>
                  <a:pt x="166" y="74"/>
                </a:cubicBezTo>
                <a:cubicBezTo>
                  <a:pt x="170" y="76"/>
                  <a:pt x="170" y="76"/>
                  <a:pt x="170" y="76"/>
                </a:cubicBezTo>
                <a:cubicBezTo>
                  <a:pt x="173" y="76"/>
                  <a:pt x="173" y="76"/>
                  <a:pt x="173" y="76"/>
                </a:cubicBezTo>
                <a:cubicBezTo>
                  <a:pt x="177" y="76"/>
                  <a:pt x="177" y="76"/>
                  <a:pt x="177" y="76"/>
                </a:cubicBezTo>
                <a:cubicBezTo>
                  <a:pt x="180" y="73"/>
                  <a:pt x="180" y="73"/>
                  <a:pt x="180" y="73"/>
                </a:cubicBezTo>
                <a:cubicBezTo>
                  <a:pt x="182" y="70"/>
                  <a:pt x="182" y="70"/>
                  <a:pt x="182" y="70"/>
                </a:cubicBezTo>
                <a:cubicBezTo>
                  <a:pt x="190" y="70"/>
                  <a:pt x="190" y="70"/>
                  <a:pt x="190" y="70"/>
                </a:cubicBezTo>
                <a:cubicBezTo>
                  <a:pt x="193" y="67"/>
                  <a:pt x="193" y="67"/>
                  <a:pt x="193" y="67"/>
                </a:cubicBezTo>
                <a:cubicBezTo>
                  <a:pt x="193" y="65"/>
                  <a:pt x="193" y="65"/>
                  <a:pt x="193" y="65"/>
                </a:cubicBezTo>
                <a:cubicBezTo>
                  <a:pt x="196" y="61"/>
                  <a:pt x="196" y="61"/>
                  <a:pt x="196" y="61"/>
                </a:cubicBezTo>
                <a:cubicBezTo>
                  <a:pt x="201" y="61"/>
                  <a:pt x="201" y="61"/>
                  <a:pt x="201" y="61"/>
                </a:cubicBezTo>
                <a:cubicBezTo>
                  <a:pt x="201" y="59"/>
                  <a:pt x="201" y="59"/>
                  <a:pt x="201" y="59"/>
                </a:cubicBezTo>
                <a:cubicBezTo>
                  <a:pt x="204" y="59"/>
                  <a:pt x="204" y="59"/>
                  <a:pt x="204" y="59"/>
                </a:cubicBezTo>
                <a:cubicBezTo>
                  <a:pt x="206" y="58"/>
                  <a:pt x="206" y="58"/>
                  <a:pt x="206" y="58"/>
                </a:cubicBezTo>
                <a:cubicBezTo>
                  <a:pt x="207" y="57"/>
                  <a:pt x="207" y="57"/>
                  <a:pt x="207" y="57"/>
                </a:cubicBezTo>
                <a:cubicBezTo>
                  <a:pt x="211" y="57"/>
                  <a:pt x="211" y="57"/>
                  <a:pt x="211" y="57"/>
                </a:cubicBezTo>
                <a:cubicBezTo>
                  <a:pt x="214" y="58"/>
                  <a:pt x="214" y="58"/>
                  <a:pt x="214" y="58"/>
                </a:cubicBezTo>
                <a:cubicBezTo>
                  <a:pt x="216" y="58"/>
                  <a:pt x="216" y="58"/>
                  <a:pt x="216" y="58"/>
                </a:cubicBezTo>
                <a:cubicBezTo>
                  <a:pt x="218" y="58"/>
                  <a:pt x="218" y="58"/>
                  <a:pt x="218" y="58"/>
                </a:cubicBezTo>
                <a:cubicBezTo>
                  <a:pt x="218" y="55"/>
                  <a:pt x="218" y="55"/>
                  <a:pt x="218" y="55"/>
                </a:cubicBezTo>
                <a:cubicBezTo>
                  <a:pt x="209" y="45"/>
                  <a:pt x="209" y="45"/>
                  <a:pt x="209" y="45"/>
                </a:cubicBezTo>
                <a:cubicBezTo>
                  <a:pt x="204" y="45"/>
                  <a:pt x="204" y="45"/>
                  <a:pt x="204" y="45"/>
                </a:cubicBezTo>
                <a:cubicBezTo>
                  <a:pt x="201" y="48"/>
                  <a:pt x="201" y="48"/>
                  <a:pt x="201" y="48"/>
                </a:cubicBezTo>
                <a:cubicBezTo>
                  <a:pt x="200" y="47"/>
                  <a:pt x="200" y="47"/>
                  <a:pt x="200" y="47"/>
                </a:cubicBezTo>
                <a:cubicBezTo>
                  <a:pt x="197" y="45"/>
                  <a:pt x="197" y="45"/>
                  <a:pt x="197" y="45"/>
                </a:cubicBezTo>
                <a:cubicBezTo>
                  <a:pt x="193" y="45"/>
                  <a:pt x="193" y="45"/>
                  <a:pt x="193" y="45"/>
                </a:cubicBezTo>
                <a:cubicBezTo>
                  <a:pt x="191" y="48"/>
                  <a:pt x="191" y="48"/>
                  <a:pt x="191" y="48"/>
                </a:cubicBezTo>
                <a:cubicBezTo>
                  <a:pt x="188" y="45"/>
                  <a:pt x="188" y="45"/>
                  <a:pt x="188" y="45"/>
                </a:cubicBezTo>
                <a:cubicBezTo>
                  <a:pt x="188" y="43"/>
                  <a:pt x="188" y="43"/>
                  <a:pt x="188" y="43"/>
                </a:cubicBezTo>
                <a:cubicBezTo>
                  <a:pt x="190" y="42"/>
                  <a:pt x="190" y="42"/>
                  <a:pt x="190" y="42"/>
                </a:cubicBezTo>
                <a:cubicBezTo>
                  <a:pt x="190" y="39"/>
                  <a:pt x="190" y="39"/>
                  <a:pt x="190" y="39"/>
                </a:cubicBezTo>
                <a:cubicBezTo>
                  <a:pt x="196" y="26"/>
                  <a:pt x="196" y="26"/>
                  <a:pt x="196" y="26"/>
                </a:cubicBezTo>
                <a:cubicBezTo>
                  <a:pt x="193" y="23"/>
                  <a:pt x="193" y="23"/>
                  <a:pt x="193" y="23"/>
                </a:cubicBezTo>
                <a:cubicBezTo>
                  <a:pt x="190" y="25"/>
                  <a:pt x="190" y="25"/>
                  <a:pt x="190" y="25"/>
                </a:cubicBezTo>
                <a:cubicBezTo>
                  <a:pt x="188" y="25"/>
                  <a:pt x="188" y="25"/>
                  <a:pt x="188" y="25"/>
                </a:cubicBezTo>
                <a:cubicBezTo>
                  <a:pt x="186" y="24"/>
                  <a:pt x="186" y="24"/>
                  <a:pt x="186" y="24"/>
                </a:cubicBezTo>
                <a:cubicBezTo>
                  <a:pt x="183" y="22"/>
                  <a:pt x="183" y="22"/>
                  <a:pt x="183" y="22"/>
                </a:cubicBezTo>
                <a:cubicBezTo>
                  <a:pt x="183" y="22"/>
                  <a:pt x="180" y="21"/>
                  <a:pt x="180" y="21"/>
                </a:cubicBezTo>
                <a:cubicBezTo>
                  <a:pt x="180" y="21"/>
                  <a:pt x="179" y="21"/>
                  <a:pt x="179" y="21"/>
                </a:cubicBezTo>
                <a:cubicBezTo>
                  <a:pt x="174" y="24"/>
                  <a:pt x="174" y="24"/>
                  <a:pt x="174" y="24"/>
                </a:cubicBezTo>
                <a:cubicBezTo>
                  <a:pt x="171" y="28"/>
                  <a:pt x="171" y="28"/>
                  <a:pt x="171" y="28"/>
                </a:cubicBezTo>
                <a:cubicBezTo>
                  <a:pt x="165" y="30"/>
                  <a:pt x="165" y="30"/>
                  <a:pt x="165" y="30"/>
                </a:cubicBezTo>
                <a:cubicBezTo>
                  <a:pt x="157" y="33"/>
                  <a:pt x="157" y="33"/>
                  <a:pt x="157" y="33"/>
                </a:cubicBezTo>
                <a:cubicBezTo>
                  <a:pt x="155" y="32"/>
                  <a:pt x="155" y="32"/>
                  <a:pt x="155" y="32"/>
                </a:cubicBezTo>
                <a:cubicBezTo>
                  <a:pt x="154" y="32"/>
                  <a:pt x="154" y="32"/>
                  <a:pt x="154" y="32"/>
                </a:cubicBezTo>
                <a:cubicBezTo>
                  <a:pt x="152" y="33"/>
                  <a:pt x="152" y="33"/>
                  <a:pt x="152" y="33"/>
                </a:cubicBezTo>
                <a:cubicBezTo>
                  <a:pt x="151" y="33"/>
                  <a:pt x="151" y="33"/>
                  <a:pt x="151" y="33"/>
                </a:cubicBezTo>
                <a:cubicBezTo>
                  <a:pt x="151" y="33"/>
                  <a:pt x="146" y="31"/>
                  <a:pt x="145" y="31"/>
                </a:cubicBezTo>
                <a:cubicBezTo>
                  <a:pt x="145" y="31"/>
                  <a:pt x="140" y="31"/>
                  <a:pt x="140" y="31"/>
                </a:cubicBezTo>
                <a:cubicBezTo>
                  <a:pt x="140" y="30"/>
                  <a:pt x="140" y="30"/>
                  <a:pt x="140" y="30"/>
                </a:cubicBezTo>
                <a:cubicBezTo>
                  <a:pt x="138" y="28"/>
                  <a:pt x="138" y="28"/>
                  <a:pt x="138" y="28"/>
                </a:cubicBezTo>
                <a:cubicBezTo>
                  <a:pt x="137" y="28"/>
                  <a:pt x="137" y="28"/>
                  <a:pt x="137" y="28"/>
                </a:cubicBezTo>
                <a:cubicBezTo>
                  <a:pt x="137" y="25"/>
                  <a:pt x="137" y="25"/>
                  <a:pt x="137" y="25"/>
                </a:cubicBezTo>
                <a:cubicBezTo>
                  <a:pt x="134" y="24"/>
                  <a:pt x="134" y="24"/>
                  <a:pt x="134" y="24"/>
                </a:cubicBezTo>
                <a:cubicBezTo>
                  <a:pt x="132" y="24"/>
                  <a:pt x="132" y="24"/>
                  <a:pt x="132" y="24"/>
                </a:cubicBezTo>
                <a:cubicBezTo>
                  <a:pt x="132" y="24"/>
                  <a:pt x="131" y="23"/>
                  <a:pt x="131" y="22"/>
                </a:cubicBezTo>
                <a:cubicBezTo>
                  <a:pt x="131" y="22"/>
                  <a:pt x="130" y="21"/>
                  <a:pt x="130" y="21"/>
                </a:cubicBezTo>
                <a:cubicBezTo>
                  <a:pt x="129" y="21"/>
                  <a:pt x="128" y="20"/>
                  <a:pt x="128" y="20"/>
                </a:cubicBezTo>
                <a:cubicBezTo>
                  <a:pt x="126" y="20"/>
                  <a:pt x="126" y="20"/>
                  <a:pt x="126" y="20"/>
                </a:cubicBezTo>
                <a:cubicBezTo>
                  <a:pt x="126" y="21"/>
                  <a:pt x="126" y="21"/>
                  <a:pt x="126" y="21"/>
                </a:cubicBezTo>
                <a:cubicBezTo>
                  <a:pt x="125" y="21"/>
                  <a:pt x="125" y="21"/>
                  <a:pt x="125" y="21"/>
                </a:cubicBezTo>
                <a:cubicBezTo>
                  <a:pt x="123" y="19"/>
                  <a:pt x="123" y="19"/>
                  <a:pt x="123" y="19"/>
                </a:cubicBezTo>
                <a:cubicBezTo>
                  <a:pt x="117" y="19"/>
                  <a:pt x="117" y="19"/>
                  <a:pt x="117" y="19"/>
                </a:cubicBezTo>
                <a:cubicBezTo>
                  <a:pt x="116" y="20"/>
                  <a:pt x="116" y="20"/>
                  <a:pt x="116" y="20"/>
                </a:cubicBezTo>
                <a:cubicBezTo>
                  <a:pt x="114" y="20"/>
                  <a:pt x="114" y="20"/>
                  <a:pt x="114" y="20"/>
                </a:cubicBezTo>
                <a:cubicBezTo>
                  <a:pt x="113" y="20"/>
                  <a:pt x="113" y="20"/>
                  <a:pt x="113" y="20"/>
                </a:cubicBezTo>
                <a:cubicBezTo>
                  <a:pt x="111" y="23"/>
                  <a:pt x="111" y="23"/>
                  <a:pt x="111" y="23"/>
                </a:cubicBezTo>
                <a:cubicBezTo>
                  <a:pt x="111" y="23"/>
                  <a:pt x="110" y="22"/>
                  <a:pt x="110" y="22"/>
                </a:cubicBezTo>
                <a:cubicBezTo>
                  <a:pt x="110" y="22"/>
                  <a:pt x="105" y="22"/>
                  <a:pt x="105" y="22"/>
                </a:cubicBezTo>
                <a:cubicBezTo>
                  <a:pt x="104" y="21"/>
                  <a:pt x="104" y="21"/>
                  <a:pt x="104" y="21"/>
                </a:cubicBezTo>
                <a:cubicBezTo>
                  <a:pt x="103" y="21"/>
                  <a:pt x="103" y="21"/>
                  <a:pt x="103" y="21"/>
                </a:cubicBezTo>
                <a:cubicBezTo>
                  <a:pt x="102" y="20"/>
                  <a:pt x="102" y="20"/>
                  <a:pt x="102" y="20"/>
                </a:cubicBezTo>
                <a:cubicBezTo>
                  <a:pt x="102" y="20"/>
                  <a:pt x="100" y="19"/>
                  <a:pt x="100" y="18"/>
                </a:cubicBezTo>
                <a:cubicBezTo>
                  <a:pt x="100" y="18"/>
                  <a:pt x="99" y="17"/>
                  <a:pt x="99" y="17"/>
                </a:cubicBezTo>
                <a:cubicBezTo>
                  <a:pt x="98" y="16"/>
                  <a:pt x="98" y="16"/>
                  <a:pt x="98" y="16"/>
                </a:cubicBezTo>
                <a:cubicBezTo>
                  <a:pt x="98" y="16"/>
                  <a:pt x="98" y="12"/>
                  <a:pt x="98" y="12"/>
                </a:cubicBezTo>
                <a:cubicBezTo>
                  <a:pt x="98" y="12"/>
                  <a:pt x="98" y="11"/>
                  <a:pt x="98" y="10"/>
                </a:cubicBezTo>
                <a:cubicBezTo>
                  <a:pt x="97" y="10"/>
                  <a:pt x="97" y="9"/>
                  <a:pt x="96" y="9"/>
                </a:cubicBezTo>
                <a:cubicBezTo>
                  <a:pt x="96" y="9"/>
                  <a:pt x="94" y="8"/>
                  <a:pt x="94" y="8"/>
                </a:cubicBezTo>
                <a:cubicBezTo>
                  <a:pt x="94" y="8"/>
                  <a:pt x="93" y="8"/>
                  <a:pt x="93" y="8"/>
                </a:cubicBezTo>
                <a:cubicBezTo>
                  <a:pt x="92" y="8"/>
                  <a:pt x="90" y="8"/>
                  <a:pt x="90" y="8"/>
                </a:cubicBezTo>
                <a:cubicBezTo>
                  <a:pt x="87" y="5"/>
                  <a:pt x="87" y="5"/>
                  <a:pt x="87" y="5"/>
                </a:cubicBezTo>
                <a:cubicBezTo>
                  <a:pt x="82" y="5"/>
                  <a:pt x="82" y="5"/>
                  <a:pt x="82" y="5"/>
                </a:cubicBezTo>
                <a:cubicBezTo>
                  <a:pt x="82" y="3"/>
                  <a:pt x="82" y="3"/>
                  <a:pt x="82" y="3"/>
                </a:cubicBezTo>
                <a:cubicBezTo>
                  <a:pt x="79" y="3"/>
                  <a:pt x="79" y="3"/>
                  <a:pt x="79" y="3"/>
                </a:cubicBezTo>
                <a:cubicBezTo>
                  <a:pt x="75" y="0"/>
                  <a:pt x="75" y="0"/>
                  <a:pt x="75" y="0"/>
                </a:cubicBezTo>
                <a:cubicBezTo>
                  <a:pt x="75" y="0"/>
                  <a:pt x="75" y="1"/>
                  <a:pt x="75" y="1"/>
                </a:cubicBezTo>
                <a:cubicBezTo>
                  <a:pt x="75" y="2"/>
                  <a:pt x="75" y="3"/>
                  <a:pt x="75" y="3"/>
                </a:cubicBezTo>
                <a:cubicBezTo>
                  <a:pt x="75" y="3"/>
                  <a:pt x="74" y="4"/>
                  <a:pt x="74" y="4"/>
                </a:cubicBezTo>
                <a:cubicBezTo>
                  <a:pt x="72" y="5"/>
                  <a:pt x="72" y="5"/>
                  <a:pt x="72" y="5"/>
                </a:cubicBezTo>
                <a:cubicBezTo>
                  <a:pt x="72" y="5"/>
                  <a:pt x="72" y="5"/>
                  <a:pt x="72" y="5"/>
                </a:cubicBezTo>
                <a:cubicBezTo>
                  <a:pt x="72" y="6"/>
                  <a:pt x="71" y="7"/>
                  <a:pt x="71" y="8"/>
                </a:cubicBezTo>
                <a:cubicBezTo>
                  <a:pt x="71" y="8"/>
                  <a:pt x="70" y="9"/>
                  <a:pt x="70" y="9"/>
                </a:cubicBezTo>
                <a:cubicBezTo>
                  <a:pt x="70" y="9"/>
                  <a:pt x="69" y="9"/>
                  <a:pt x="69" y="9"/>
                </a:cubicBezTo>
                <a:cubicBezTo>
                  <a:pt x="69" y="10"/>
                  <a:pt x="70" y="10"/>
                  <a:pt x="69" y="10"/>
                </a:cubicBezTo>
                <a:cubicBezTo>
                  <a:pt x="69" y="11"/>
                  <a:pt x="69" y="11"/>
                  <a:pt x="68" y="12"/>
                </a:cubicBezTo>
                <a:cubicBezTo>
                  <a:pt x="68" y="12"/>
                  <a:pt x="68" y="12"/>
                  <a:pt x="68" y="13"/>
                </a:cubicBezTo>
                <a:cubicBezTo>
                  <a:pt x="68" y="14"/>
                  <a:pt x="69" y="15"/>
                  <a:pt x="69" y="15"/>
                </a:cubicBezTo>
                <a:cubicBezTo>
                  <a:pt x="70" y="15"/>
                  <a:pt x="70" y="15"/>
                  <a:pt x="70" y="15"/>
                </a:cubicBezTo>
                <a:cubicBezTo>
                  <a:pt x="70" y="17"/>
                  <a:pt x="70" y="17"/>
                  <a:pt x="70" y="17"/>
                </a:cubicBezTo>
                <a:cubicBezTo>
                  <a:pt x="71" y="19"/>
                  <a:pt x="71" y="19"/>
                  <a:pt x="71" y="19"/>
                </a:cubicBezTo>
                <a:cubicBezTo>
                  <a:pt x="71" y="21"/>
                  <a:pt x="71" y="21"/>
                  <a:pt x="71" y="21"/>
                </a:cubicBezTo>
                <a:cubicBezTo>
                  <a:pt x="70" y="23"/>
                  <a:pt x="70" y="23"/>
                  <a:pt x="70" y="23"/>
                </a:cubicBezTo>
                <a:cubicBezTo>
                  <a:pt x="69" y="25"/>
                  <a:pt x="69" y="25"/>
                  <a:pt x="69" y="25"/>
                </a:cubicBezTo>
                <a:cubicBezTo>
                  <a:pt x="68" y="25"/>
                  <a:pt x="68" y="25"/>
                  <a:pt x="68" y="25"/>
                </a:cubicBezTo>
                <a:cubicBezTo>
                  <a:pt x="68" y="24"/>
                  <a:pt x="68" y="24"/>
                  <a:pt x="68" y="24"/>
                </a:cubicBezTo>
                <a:cubicBezTo>
                  <a:pt x="66" y="26"/>
                  <a:pt x="66" y="26"/>
                  <a:pt x="66" y="26"/>
                </a:cubicBezTo>
                <a:cubicBezTo>
                  <a:pt x="64" y="26"/>
                  <a:pt x="64" y="26"/>
                  <a:pt x="64" y="26"/>
                </a:cubicBezTo>
                <a:cubicBezTo>
                  <a:pt x="63" y="25"/>
                  <a:pt x="63" y="25"/>
                  <a:pt x="63" y="25"/>
                </a:cubicBezTo>
                <a:cubicBezTo>
                  <a:pt x="58" y="25"/>
                  <a:pt x="58" y="25"/>
                  <a:pt x="58" y="25"/>
                </a:cubicBezTo>
                <a:cubicBezTo>
                  <a:pt x="55" y="23"/>
                  <a:pt x="55" y="23"/>
                  <a:pt x="55" y="23"/>
                </a:cubicBezTo>
                <a:cubicBezTo>
                  <a:pt x="52" y="25"/>
                  <a:pt x="52" y="25"/>
                  <a:pt x="52" y="25"/>
                </a:cubicBezTo>
                <a:cubicBezTo>
                  <a:pt x="52" y="25"/>
                  <a:pt x="50" y="25"/>
                  <a:pt x="50" y="24"/>
                </a:cubicBezTo>
                <a:cubicBezTo>
                  <a:pt x="50" y="24"/>
                  <a:pt x="49" y="24"/>
                  <a:pt x="49" y="24"/>
                </a:cubicBezTo>
                <a:cubicBezTo>
                  <a:pt x="48" y="23"/>
                  <a:pt x="46" y="23"/>
                  <a:pt x="46" y="23"/>
                </a:cubicBezTo>
                <a:cubicBezTo>
                  <a:pt x="46" y="23"/>
                  <a:pt x="45" y="22"/>
                  <a:pt x="45" y="22"/>
                </a:cubicBezTo>
                <a:cubicBezTo>
                  <a:pt x="45" y="22"/>
                  <a:pt x="44" y="20"/>
                  <a:pt x="44" y="20"/>
                </a:cubicBezTo>
                <a:cubicBezTo>
                  <a:pt x="44" y="20"/>
                  <a:pt x="44" y="18"/>
                  <a:pt x="44" y="18"/>
                </a:cubicBezTo>
                <a:cubicBezTo>
                  <a:pt x="36" y="18"/>
                  <a:pt x="36" y="18"/>
                  <a:pt x="36" y="18"/>
                </a:cubicBezTo>
                <a:cubicBezTo>
                  <a:pt x="36" y="16"/>
                  <a:pt x="36" y="16"/>
                  <a:pt x="36" y="16"/>
                </a:cubicBezTo>
                <a:cubicBezTo>
                  <a:pt x="34" y="15"/>
                  <a:pt x="34" y="15"/>
                  <a:pt x="34" y="15"/>
                </a:cubicBezTo>
                <a:cubicBezTo>
                  <a:pt x="33" y="16"/>
                  <a:pt x="33" y="16"/>
                  <a:pt x="33" y="16"/>
                </a:cubicBezTo>
                <a:cubicBezTo>
                  <a:pt x="32" y="16"/>
                  <a:pt x="32" y="16"/>
                  <a:pt x="32" y="16"/>
                </a:cubicBezTo>
                <a:cubicBezTo>
                  <a:pt x="31" y="15"/>
                  <a:pt x="31" y="15"/>
                  <a:pt x="31" y="15"/>
                </a:cubicBezTo>
                <a:cubicBezTo>
                  <a:pt x="30" y="16"/>
                  <a:pt x="30" y="16"/>
                  <a:pt x="30" y="16"/>
                </a:cubicBezTo>
                <a:cubicBezTo>
                  <a:pt x="27" y="16"/>
                  <a:pt x="27" y="16"/>
                  <a:pt x="27" y="16"/>
                </a:cubicBezTo>
                <a:cubicBezTo>
                  <a:pt x="25" y="19"/>
                  <a:pt x="25" y="19"/>
                  <a:pt x="25" y="19"/>
                </a:cubicBezTo>
                <a:cubicBezTo>
                  <a:pt x="22" y="19"/>
                  <a:pt x="22" y="19"/>
                  <a:pt x="22" y="19"/>
                </a:cubicBezTo>
                <a:cubicBezTo>
                  <a:pt x="20" y="21"/>
                  <a:pt x="20" y="21"/>
                  <a:pt x="20" y="21"/>
                </a:cubicBezTo>
                <a:cubicBezTo>
                  <a:pt x="20" y="21"/>
                  <a:pt x="20" y="21"/>
                  <a:pt x="20" y="21"/>
                </a:cubicBezTo>
                <a:cubicBezTo>
                  <a:pt x="18" y="22"/>
                  <a:pt x="18" y="22"/>
                  <a:pt x="18" y="22"/>
                </a:cubicBezTo>
                <a:cubicBezTo>
                  <a:pt x="18" y="22"/>
                  <a:pt x="17" y="22"/>
                  <a:pt x="17" y="23"/>
                </a:cubicBezTo>
                <a:cubicBezTo>
                  <a:pt x="17" y="23"/>
                  <a:pt x="15" y="24"/>
                  <a:pt x="15" y="24"/>
                </a:cubicBezTo>
                <a:cubicBezTo>
                  <a:pt x="15" y="24"/>
                  <a:pt x="13" y="25"/>
                  <a:pt x="13" y="25"/>
                </a:cubicBezTo>
                <a:cubicBezTo>
                  <a:pt x="13" y="25"/>
                  <a:pt x="13" y="25"/>
                  <a:pt x="13" y="25"/>
                </a:cubicBezTo>
                <a:cubicBezTo>
                  <a:pt x="13" y="25"/>
                  <a:pt x="12" y="26"/>
                  <a:pt x="13" y="26"/>
                </a:cubicBezTo>
                <a:cubicBezTo>
                  <a:pt x="13" y="26"/>
                  <a:pt x="13" y="27"/>
                  <a:pt x="13" y="27"/>
                </a:cubicBezTo>
                <a:cubicBezTo>
                  <a:pt x="13" y="27"/>
                  <a:pt x="13" y="28"/>
                  <a:pt x="13" y="28"/>
                </a:cubicBezTo>
                <a:cubicBezTo>
                  <a:pt x="12" y="28"/>
                  <a:pt x="12" y="28"/>
                  <a:pt x="11" y="28"/>
                </a:cubicBezTo>
                <a:cubicBezTo>
                  <a:pt x="11" y="28"/>
                  <a:pt x="10" y="28"/>
                  <a:pt x="10" y="28"/>
                </a:cubicBezTo>
                <a:cubicBezTo>
                  <a:pt x="10" y="28"/>
                  <a:pt x="9" y="29"/>
                  <a:pt x="9" y="29"/>
                </a:cubicBezTo>
                <a:cubicBezTo>
                  <a:pt x="9" y="29"/>
                  <a:pt x="9" y="29"/>
                  <a:pt x="8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29"/>
                  <a:pt x="8" y="29"/>
                  <a:pt x="7" y="30"/>
                </a:cubicBezTo>
                <a:cubicBezTo>
                  <a:pt x="7" y="30"/>
                  <a:pt x="5" y="30"/>
                  <a:pt x="5" y="30"/>
                </a:cubicBezTo>
                <a:cubicBezTo>
                  <a:pt x="5" y="30"/>
                  <a:pt x="3" y="30"/>
                  <a:pt x="3" y="30"/>
                </a:cubicBezTo>
                <a:cubicBezTo>
                  <a:pt x="2" y="32"/>
                  <a:pt x="2" y="32"/>
                  <a:pt x="2" y="32"/>
                </a:cubicBezTo>
                <a:cubicBezTo>
                  <a:pt x="1" y="32"/>
                  <a:pt x="1" y="32"/>
                  <a:pt x="1" y="32"/>
                </a:cubicBezTo>
                <a:cubicBezTo>
                  <a:pt x="0" y="33"/>
                  <a:pt x="0" y="33"/>
                  <a:pt x="0" y="33"/>
                </a:cubicBezTo>
                <a:cubicBezTo>
                  <a:pt x="1" y="34"/>
                  <a:pt x="1" y="34"/>
                  <a:pt x="1" y="34"/>
                </a:cubicBezTo>
                <a:lnTo>
                  <a:pt x="0" y="36"/>
                </a:ln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33" name="Freeform 848">
            <a:extLst>
              <a:ext uri="{FF2B5EF4-FFF2-40B4-BE49-F238E27FC236}">
                <a16:creationId xmlns:a16="http://schemas.microsoft.com/office/drawing/2014/main" id="{2F2C655B-9BBC-3475-3944-2763728CAEC4}"/>
              </a:ext>
            </a:extLst>
          </p:cNvPr>
          <p:cNvSpPr>
            <a:spLocks noEditPoints="1"/>
          </p:cNvSpPr>
          <p:nvPr/>
        </p:nvSpPr>
        <p:spPr bwMode="auto">
          <a:xfrm>
            <a:off x="4561372" y="4083539"/>
            <a:ext cx="275348" cy="86975"/>
          </a:xfrm>
          <a:custGeom>
            <a:avLst/>
            <a:gdLst>
              <a:gd name="T0" fmla="*/ 77 w 129"/>
              <a:gd name="T1" fmla="*/ 36 h 46"/>
              <a:gd name="T2" fmla="*/ 114 w 129"/>
              <a:gd name="T3" fmla="*/ 2 h 46"/>
              <a:gd name="T4" fmla="*/ 115 w 129"/>
              <a:gd name="T5" fmla="*/ 3 h 46"/>
              <a:gd name="T6" fmla="*/ 115 w 129"/>
              <a:gd name="T7" fmla="*/ 2 h 46"/>
              <a:gd name="T8" fmla="*/ 124 w 129"/>
              <a:gd name="T9" fmla="*/ 19 h 46"/>
              <a:gd name="T10" fmla="*/ 125 w 129"/>
              <a:gd name="T11" fmla="*/ 20 h 46"/>
              <a:gd name="T12" fmla="*/ 127 w 129"/>
              <a:gd name="T13" fmla="*/ 14 h 46"/>
              <a:gd name="T14" fmla="*/ 125 w 129"/>
              <a:gd name="T15" fmla="*/ 14 h 46"/>
              <a:gd name="T16" fmla="*/ 123 w 129"/>
              <a:gd name="T17" fmla="*/ 12 h 46"/>
              <a:gd name="T18" fmla="*/ 122 w 129"/>
              <a:gd name="T19" fmla="*/ 12 h 46"/>
              <a:gd name="T20" fmla="*/ 120 w 129"/>
              <a:gd name="T21" fmla="*/ 13 h 46"/>
              <a:gd name="T22" fmla="*/ 121 w 129"/>
              <a:gd name="T23" fmla="*/ 12 h 46"/>
              <a:gd name="T24" fmla="*/ 121 w 129"/>
              <a:gd name="T25" fmla="*/ 11 h 46"/>
              <a:gd name="T26" fmla="*/ 120 w 129"/>
              <a:gd name="T27" fmla="*/ 11 h 46"/>
              <a:gd name="T28" fmla="*/ 118 w 129"/>
              <a:gd name="T29" fmla="*/ 11 h 46"/>
              <a:gd name="T30" fmla="*/ 118 w 129"/>
              <a:gd name="T31" fmla="*/ 10 h 46"/>
              <a:gd name="T32" fmla="*/ 119 w 129"/>
              <a:gd name="T33" fmla="*/ 9 h 46"/>
              <a:gd name="T34" fmla="*/ 117 w 129"/>
              <a:gd name="T35" fmla="*/ 7 h 46"/>
              <a:gd name="T36" fmla="*/ 116 w 129"/>
              <a:gd name="T37" fmla="*/ 5 h 46"/>
              <a:gd name="T38" fmla="*/ 114 w 129"/>
              <a:gd name="T39" fmla="*/ 5 h 46"/>
              <a:gd name="T40" fmla="*/ 113 w 129"/>
              <a:gd name="T41" fmla="*/ 7 h 46"/>
              <a:gd name="T42" fmla="*/ 113 w 129"/>
              <a:gd name="T43" fmla="*/ 5 h 46"/>
              <a:gd name="T44" fmla="*/ 112 w 129"/>
              <a:gd name="T45" fmla="*/ 5 h 46"/>
              <a:gd name="T46" fmla="*/ 110 w 129"/>
              <a:gd name="T47" fmla="*/ 9 h 46"/>
              <a:gd name="T48" fmla="*/ 108 w 129"/>
              <a:gd name="T49" fmla="*/ 11 h 46"/>
              <a:gd name="T50" fmla="*/ 105 w 129"/>
              <a:gd name="T51" fmla="*/ 14 h 46"/>
              <a:gd name="T52" fmla="*/ 105 w 129"/>
              <a:gd name="T53" fmla="*/ 17 h 46"/>
              <a:gd name="T54" fmla="*/ 103 w 129"/>
              <a:gd name="T55" fmla="*/ 21 h 46"/>
              <a:gd name="T56" fmla="*/ 101 w 129"/>
              <a:gd name="T57" fmla="*/ 19 h 46"/>
              <a:gd name="T58" fmla="*/ 99 w 129"/>
              <a:gd name="T59" fmla="*/ 25 h 46"/>
              <a:gd name="T60" fmla="*/ 94 w 129"/>
              <a:gd name="T61" fmla="*/ 22 h 46"/>
              <a:gd name="T62" fmla="*/ 91 w 129"/>
              <a:gd name="T63" fmla="*/ 27 h 46"/>
              <a:gd name="T64" fmla="*/ 89 w 129"/>
              <a:gd name="T65" fmla="*/ 30 h 46"/>
              <a:gd name="T66" fmla="*/ 80 w 129"/>
              <a:gd name="T67" fmla="*/ 33 h 46"/>
              <a:gd name="T68" fmla="*/ 78 w 129"/>
              <a:gd name="T69" fmla="*/ 35 h 46"/>
              <a:gd name="T70" fmla="*/ 78 w 129"/>
              <a:gd name="T71" fmla="*/ 37 h 46"/>
              <a:gd name="T72" fmla="*/ 77 w 129"/>
              <a:gd name="T73" fmla="*/ 37 h 46"/>
              <a:gd name="T74" fmla="*/ 77 w 129"/>
              <a:gd name="T75" fmla="*/ 38 h 46"/>
              <a:gd name="T76" fmla="*/ 76 w 129"/>
              <a:gd name="T77" fmla="*/ 40 h 46"/>
              <a:gd name="T78" fmla="*/ 76 w 129"/>
              <a:gd name="T79" fmla="*/ 41 h 46"/>
              <a:gd name="T80" fmla="*/ 77 w 129"/>
              <a:gd name="T81" fmla="*/ 43 h 46"/>
              <a:gd name="T82" fmla="*/ 76 w 129"/>
              <a:gd name="T83" fmla="*/ 43 h 46"/>
              <a:gd name="T84" fmla="*/ 72 w 129"/>
              <a:gd name="T85" fmla="*/ 42 h 46"/>
              <a:gd name="T86" fmla="*/ 72 w 129"/>
              <a:gd name="T87" fmla="*/ 41 h 46"/>
              <a:gd name="T88" fmla="*/ 71 w 129"/>
              <a:gd name="T89" fmla="*/ 41 h 46"/>
              <a:gd name="T90" fmla="*/ 74 w 129"/>
              <a:gd name="T91" fmla="*/ 46 h 46"/>
              <a:gd name="T92" fmla="*/ 103 w 129"/>
              <a:gd name="T93" fmla="*/ 35 h 46"/>
              <a:gd name="T94" fmla="*/ 120 w 129"/>
              <a:gd name="T95" fmla="*/ 22 h 46"/>
              <a:gd name="T96" fmla="*/ 123 w 129"/>
              <a:gd name="T97" fmla="*/ 22 h 46"/>
              <a:gd name="T98" fmla="*/ 125 w 129"/>
              <a:gd name="T99" fmla="*/ 21 h 46"/>
              <a:gd name="T100" fmla="*/ 125 w 129"/>
              <a:gd name="T101" fmla="*/ 21 h 46"/>
              <a:gd name="T102" fmla="*/ 122 w 129"/>
              <a:gd name="T103" fmla="*/ 18 h 46"/>
              <a:gd name="T104" fmla="*/ 123 w 129"/>
              <a:gd name="T105" fmla="*/ 17 h 46"/>
              <a:gd name="T106" fmla="*/ 127 w 129"/>
              <a:gd name="T107" fmla="*/ 17 h 46"/>
              <a:gd name="T108" fmla="*/ 7 w 129"/>
              <a:gd name="T109" fmla="*/ 7 h 46"/>
              <a:gd name="T110" fmla="*/ 2 w 129"/>
              <a:gd name="T111" fmla="*/ 8 h 46"/>
              <a:gd name="T112" fmla="*/ 9 w 129"/>
              <a:gd name="T113" fmla="*/ 26 h 46"/>
              <a:gd name="T114" fmla="*/ 23 w 129"/>
              <a:gd name="T115" fmla="*/ 36 h 46"/>
              <a:gd name="T116" fmla="*/ 28 w 129"/>
              <a:gd name="T117" fmla="*/ 33 h 46"/>
              <a:gd name="T118" fmla="*/ 23 w 129"/>
              <a:gd name="T119" fmla="*/ 14 h 46"/>
              <a:gd name="T120" fmla="*/ 12 w 129"/>
              <a:gd name="T121" fmla="*/ 7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29" h="46">
                <a:moveTo>
                  <a:pt x="77" y="35"/>
                </a:moveTo>
                <a:cubicBezTo>
                  <a:pt x="77" y="35"/>
                  <a:pt x="77" y="34"/>
                  <a:pt x="77" y="34"/>
                </a:cubicBezTo>
                <a:cubicBezTo>
                  <a:pt x="77" y="34"/>
                  <a:pt x="77" y="34"/>
                  <a:pt x="77" y="34"/>
                </a:cubicBezTo>
                <a:cubicBezTo>
                  <a:pt x="78" y="34"/>
                  <a:pt x="78" y="34"/>
                  <a:pt x="78" y="34"/>
                </a:cubicBezTo>
                <a:cubicBezTo>
                  <a:pt x="78" y="35"/>
                  <a:pt x="78" y="35"/>
                  <a:pt x="78" y="35"/>
                </a:cubicBezTo>
                <a:cubicBezTo>
                  <a:pt x="78" y="35"/>
                  <a:pt x="78" y="36"/>
                  <a:pt x="78" y="36"/>
                </a:cubicBezTo>
                <a:cubicBezTo>
                  <a:pt x="78" y="36"/>
                  <a:pt x="78" y="36"/>
                  <a:pt x="78" y="36"/>
                </a:cubicBezTo>
                <a:cubicBezTo>
                  <a:pt x="78" y="36"/>
                  <a:pt x="78" y="36"/>
                  <a:pt x="78" y="36"/>
                </a:cubicBezTo>
                <a:cubicBezTo>
                  <a:pt x="78" y="36"/>
                  <a:pt x="77" y="36"/>
                  <a:pt x="77" y="36"/>
                </a:cubicBezTo>
                <a:cubicBezTo>
                  <a:pt x="77" y="36"/>
                  <a:pt x="77" y="36"/>
                  <a:pt x="77" y="36"/>
                </a:cubicBezTo>
                <a:cubicBezTo>
                  <a:pt x="77" y="36"/>
                  <a:pt x="77" y="36"/>
                  <a:pt x="77" y="35"/>
                </a:cubicBezTo>
                <a:cubicBezTo>
                  <a:pt x="77" y="35"/>
                  <a:pt x="77" y="35"/>
                  <a:pt x="77" y="35"/>
                </a:cubicBezTo>
                <a:close/>
                <a:moveTo>
                  <a:pt x="113" y="3"/>
                </a:moveTo>
                <a:cubicBezTo>
                  <a:pt x="113" y="3"/>
                  <a:pt x="113" y="3"/>
                  <a:pt x="114" y="3"/>
                </a:cubicBezTo>
                <a:cubicBezTo>
                  <a:pt x="114" y="3"/>
                  <a:pt x="114" y="3"/>
                  <a:pt x="114" y="2"/>
                </a:cubicBezTo>
                <a:cubicBezTo>
                  <a:pt x="114" y="2"/>
                  <a:pt x="114" y="2"/>
                  <a:pt x="114" y="2"/>
                </a:cubicBezTo>
                <a:cubicBezTo>
                  <a:pt x="114" y="2"/>
                  <a:pt x="114" y="2"/>
                  <a:pt x="114" y="2"/>
                </a:cubicBezTo>
                <a:cubicBezTo>
                  <a:pt x="114" y="2"/>
                  <a:pt x="114" y="2"/>
                  <a:pt x="114" y="2"/>
                </a:cubicBezTo>
                <a:cubicBezTo>
                  <a:pt x="114" y="2"/>
                  <a:pt x="114" y="2"/>
                  <a:pt x="114" y="2"/>
                </a:cubicBezTo>
                <a:cubicBezTo>
                  <a:pt x="114" y="2"/>
                  <a:pt x="114" y="2"/>
                  <a:pt x="114" y="2"/>
                </a:cubicBezTo>
                <a:cubicBezTo>
                  <a:pt x="113" y="2"/>
                  <a:pt x="113" y="2"/>
                  <a:pt x="113" y="2"/>
                </a:cubicBezTo>
                <a:cubicBezTo>
                  <a:pt x="113" y="2"/>
                  <a:pt x="113" y="2"/>
                  <a:pt x="113" y="3"/>
                </a:cubicBezTo>
                <a:cubicBezTo>
                  <a:pt x="113" y="3"/>
                  <a:pt x="113" y="3"/>
                  <a:pt x="113" y="3"/>
                </a:cubicBezTo>
                <a:cubicBezTo>
                  <a:pt x="113" y="3"/>
                  <a:pt x="113" y="3"/>
                  <a:pt x="113" y="3"/>
                </a:cubicBezTo>
                <a:close/>
                <a:moveTo>
                  <a:pt x="114" y="3"/>
                </a:moveTo>
                <a:cubicBezTo>
                  <a:pt x="114" y="3"/>
                  <a:pt x="114" y="3"/>
                  <a:pt x="114" y="4"/>
                </a:cubicBezTo>
                <a:cubicBezTo>
                  <a:pt x="114" y="3"/>
                  <a:pt x="115" y="3"/>
                  <a:pt x="115" y="3"/>
                </a:cubicBezTo>
                <a:cubicBezTo>
                  <a:pt x="115" y="3"/>
                  <a:pt x="115" y="3"/>
                  <a:pt x="115" y="3"/>
                </a:cubicBezTo>
                <a:cubicBezTo>
                  <a:pt x="115" y="3"/>
                  <a:pt x="115" y="3"/>
                  <a:pt x="115" y="3"/>
                </a:cubicBezTo>
                <a:cubicBezTo>
                  <a:pt x="115" y="3"/>
                  <a:pt x="116" y="3"/>
                  <a:pt x="116" y="3"/>
                </a:cubicBezTo>
                <a:cubicBezTo>
                  <a:pt x="116" y="3"/>
                  <a:pt x="116" y="3"/>
                  <a:pt x="116" y="3"/>
                </a:cubicBezTo>
                <a:cubicBezTo>
                  <a:pt x="116" y="2"/>
                  <a:pt x="116" y="2"/>
                  <a:pt x="116" y="2"/>
                </a:cubicBezTo>
                <a:cubicBezTo>
                  <a:pt x="116" y="2"/>
                  <a:pt x="116" y="2"/>
                  <a:pt x="116" y="2"/>
                </a:cubicBezTo>
                <a:cubicBezTo>
                  <a:pt x="116" y="2"/>
                  <a:pt x="115" y="2"/>
                  <a:pt x="115" y="2"/>
                </a:cubicBezTo>
                <a:cubicBezTo>
                  <a:pt x="115" y="2"/>
                  <a:pt x="115" y="2"/>
                  <a:pt x="115" y="2"/>
                </a:cubicBezTo>
                <a:cubicBezTo>
                  <a:pt x="115" y="2"/>
                  <a:pt x="115" y="2"/>
                  <a:pt x="115" y="2"/>
                </a:cubicBezTo>
                <a:cubicBezTo>
                  <a:pt x="115" y="2"/>
                  <a:pt x="115" y="2"/>
                  <a:pt x="115" y="2"/>
                </a:cubicBezTo>
                <a:cubicBezTo>
                  <a:pt x="114" y="2"/>
                  <a:pt x="114" y="2"/>
                  <a:pt x="114" y="2"/>
                </a:cubicBezTo>
                <a:cubicBezTo>
                  <a:pt x="114" y="2"/>
                  <a:pt x="114" y="3"/>
                  <a:pt x="114" y="3"/>
                </a:cubicBezTo>
                <a:cubicBezTo>
                  <a:pt x="114" y="3"/>
                  <a:pt x="114" y="3"/>
                  <a:pt x="114" y="3"/>
                </a:cubicBezTo>
                <a:cubicBezTo>
                  <a:pt x="114" y="3"/>
                  <a:pt x="114" y="3"/>
                  <a:pt x="114" y="3"/>
                </a:cubicBezTo>
                <a:close/>
                <a:moveTo>
                  <a:pt x="125" y="20"/>
                </a:moveTo>
                <a:cubicBezTo>
                  <a:pt x="125" y="20"/>
                  <a:pt x="125" y="20"/>
                  <a:pt x="125" y="20"/>
                </a:cubicBezTo>
                <a:cubicBezTo>
                  <a:pt x="125" y="20"/>
                  <a:pt x="125" y="20"/>
                  <a:pt x="125" y="20"/>
                </a:cubicBezTo>
                <a:cubicBezTo>
                  <a:pt x="124" y="20"/>
                  <a:pt x="124" y="19"/>
                  <a:pt x="124" y="19"/>
                </a:cubicBezTo>
                <a:cubicBezTo>
                  <a:pt x="124" y="19"/>
                  <a:pt x="124" y="19"/>
                  <a:pt x="124" y="19"/>
                </a:cubicBezTo>
                <a:cubicBezTo>
                  <a:pt x="124" y="19"/>
                  <a:pt x="124" y="19"/>
                  <a:pt x="124" y="19"/>
                </a:cubicBezTo>
                <a:cubicBezTo>
                  <a:pt x="124" y="19"/>
                  <a:pt x="124" y="19"/>
                  <a:pt x="123" y="20"/>
                </a:cubicBezTo>
                <a:cubicBezTo>
                  <a:pt x="123" y="20"/>
                  <a:pt x="124" y="20"/>
                  <a:pt x="124" y="20"/>
                </a:cubicBezTo>
                <a:cubicBezTo>
                  <a:pt x="124" y="20"/>
                  <a:pt x="124" y="20"/>
                  <a:pt x="124" y="20"/>
                </a:cubicBezTo>
                <a:cubicBezTo>
                  <a:pt x="124" y="20"/>
                  <a:pt x="124" y="20"/>
                  <a:pt x="124" y="20"/>
                </a:cubicBezTo>
                <a:cubicBezTo>
                  <a:pt x="124" y="20"/>
                  <a:pt x="124" y="20"/>
                  <a:pt x="124" y="20"/>
                </a:cubicBezTo>
                <a:cubicBezTo>
                  <a:pt x="124" y="20"/>
                  <a:pt x="124" y="20"/>
                  <a:pt x="125" y="20"/>
                </a:cubicBezTo>
                <a:cubicBezTo>
                  <a:pt x="125" y="20"/>
                  <a:pt x="125" y="20"/>
                  <a:pt x="125" y="20"/>
                </a:cubicBezTo>
                <a:cubicBezTo>
                  <a:pt x="125" y="20"/>
                  <a:pt x="125" y="20"/>
                  <a:pt x="125" y="20"/>
                </a:cubicBezTo>
                <a:cubicBezTo>
                  <a:pt x="125" y="20"/>
                  <a:pt x="125" y="20"/>
                  <a:pt x="125" y="20"/>
                </a:cubicBezTo>
                <a:cubicBezTo>
                  <a:pt x="125" y="20"/>
                  <a:pt x="125" y="20"/>
                  <a:pt x="125" y="20"/>
                </a:cubicBezTo>
                <a:close/>
                <a:moveTo>
                  <a:pt x="129" y="15"/>
                </a:moveTo>
                <a:cubicBezTo>
                  <a:pt x="129" y="15"/>
                  <a:pt x="129" y="15"/>
                  <a:pt x="129" y="14"/>
                </a:cubicBezTo>
                <a:cubicBezTo>
                  <a:pt x="129" y="14"/>
                  <a:pt x="128" y="14"/>
                  <a:pt x="128" y="14"/>
                </a:cubicBezTo>
                <a:cubicBezTo>
                  <a:pt x="128" y="14"/>
                  <a:pt x="128" y="14"/>
                  <a:pt x="128" y="14"/>
                </a:cubicBezTo>
                <a:cubicBezTo>
                  <a:pt x="128" y="14"/>
                  <a:pt x="128" y="14"/>
                  <a:pt x="128" y="14"/>
                </a:cubicBezTo>
                <a:cubicBezTo>
                  <a:pt x="128" y="14"/>
                  <a:pt x="127" y="14"/>
                  <a:pt x="127" y="14"/>
                </a:cubicBezTo>
                <a:cubicBezTo>
                  <a:pt x="127" y="14"/>
                  <a:pt x="127" y="14"/>
                  <a:pt x="127" y="15"/>
                </a:cubicBezTo>
                <a:cubicBezTo>
                  <a:pt x="127" y="15"/>
                  <a:pt x="127" y="15"/>
                  <a:pt x="127" y="15"/>
                </a:cubicBezTo>
                <a:cubicBezTo>
                  <a:pt x="127" y="14"/>
                  <a:pt x="127" y="14"/>
                  <a:pt x="127" y="14"/>
                </a:cubicBezTo>
                <a:cubicBezTo>
                  <a:pt x="127" y="14"/>
                  <a:pt x="127" y="14"/>
                  <a:pt x="127" y="14"/>
                </a:cubicBezTo>
                <a:cubicBezTo>
                  <a:pt x="127" y="14"/>
                  <a:pt x="126" y="14"/>
                  <a:pt x="126" y="14"/>
                </a:cubicBezTo>
                <a:cubicBezTo>
                  <a:pt x="126" y="14"/>
                  <a:pt x="126" y="13"/>
                  <a:pt x="125" y="13"/>
                </a:cubicBezTo>
                <a:cubicBezTo>
                  <a:pt x="125" y="13"/>
                  <a:pt x="125" y="13"/>
                  <a:pt x="125" y="13"/>
                </a:cubicBezTo>
                <a:cubicBezTo>
                  <a:pt x="125" y="13"/>
                  <a:pt x="125" y="13"/>
                  <a:pt x="125" y="13"/>
                </a:cubicBezTo>
                <a:cubicBezTo>
                  <a:pt x="125" y="13"/>
                  <a:pt x="125" y="14"/>
                  <a:pt x="125" y="14"/>
                </a:cubicBezTo>
                <a:cubicBezTo>
                  <a:pt x="125" y="13"/>
                  <a:pt x="125" y="13"/>
                  <a:pt x="125" y="13"/>
                </a:cubicBezTo>
                <a:cubicBezTo>
                  <a:pt x="125" y="13"/>
                  <a:pt x="125" y="13"/>
                  <a:pt x="125" y="13"/>
                </a:cubicBezTo>
                <a:cubicBezTo>
                  <a:pt x="125" y="13"/>
                  <a:pt x="125" y="13"/>
                  <a:pt x="125" y="13"/>
                </a:cubicBezTo>
                <a:cubicBezTo>
                  <a:pt x="125" y="13"/>
                  <a:pt x="125" y="13"/>
                  <a:pt x="125" y="13"/>
                </a:cubicBezTo>
                <a:cubicBezTo>
                  <a:pt x="124" y="12"/>
                  <a:pt x="124" y="12"/>
                  <a:pt x="124" y="12"/>
                </a:cubicBezTo>
                <a:cubicBezTo>
                  <a:pt x="124" y="12"/>
                  <a:pt x="124" y="12"/>
                  <a:pt x="124" y="12"/>
                </a:cubicBezTo>
                <a:cubicBezTo>
                  <a:pt x="124" y="12"/>
                  <a:pt x="124" y="12"/>
                  <a:pt x="124" y="12"/>
                </a:cubicBezTo>
                <a:cubicBezTo>
                  <a:pt x="124" y="12"/>
                  <a:pt x="123" y="12"/>
                  <a:pt x="123" y="12"/>
                </a:cubicBezTo>
                <a:cubicBezTo>
                  <a:pt x="123" y="12"/>
                  <a:pt x="123" y="12"/>
                  <a:pt x="123" y="12"/>
                </a:cubicBezTo>
                <a:cubicBezTo>
                  <a:pt x="123" y="12"/>
                  <a:pt x="123" y="12"/>
                  <a:pt x="123" y="12"/>
                </a:cubicBezTo>
                <a:cubicBezTo>
                  <a:pt x="123" y="12"/>
                  <a:pt x="123" y="12"/>
                  <a:pt x="123" y="12"/>
                </a:cubicBezTo>
                <a:cubicBezTo>
                  <a:pt x="123" y="12"/>
                  <a:pt x="123" y="12"/>
                  <a:pt x="123" y="12"/>
                </a:cubicBezTo>
                <a:cubicBezTo>
                  <a:pt x="123" y="12"/>
                  <a:pt x="123" y="12"/>
                  <a:pt x="123" y="12"/>
                </a:cubicBezTo>
                <a:cubicBezTo>
                  <a:pt x="123" y="12"/>
                  <a:pt x="123" y="12"/>
                  <a:pt x="122" y="12"/>
                </a:cubicBezTo>
                <a:cubicBezTo>
                  <a:pt x="122" y="12"/>
                  <a:pt x="122" y="12"/>
                  <a:pt x="122" y="12"/>
                </a:cubicBezTo>
                <a:cubicBezTo>
                  <a:pt x="122" y="12"/>
                  <a:pt x="122" y="12"/>
                  <a:pt x="122" y="12"/>
                </a:cubicBezTo>
                <a:cubicBezTo>
                  <a:pt x="122" y="12"/>
                  <a:pt x="122" y="12"/>
                  <a:pt x="122" y="12"/>
                </a:cubicBezTo>
                <a:cubicBezTo>
                  <a:pt x="122" y="12"/>
                  <a:pt x="122" y="12"/>
                  <a:pt x="122" y="12"/>
                </a:cubicBezTo>
                <a:cubicBezTo>
                  <a:pt x="122" y="12"/>
                  <a:pt x="122" y="12"/>
                  <a:pt x="122" y="12"/>
                </a:cubicBezTo>
                <a:cubicBezTo>
                  <a:pt x="122" y="12"/>
                  <a:pt x="122" y="12"/>
                  <a:pt x="122" y="13"/>
                </a:cubicBezTo>
                <a:cubicBezTo>
                  <a:pt x="122" y="13"/>
                  <a:pt x="122" y="13"/>
                  <a:pt x="122" y="13"/>
                </a:cubicBezTo>
                <a:cubicBezTo>
                  <a:pt x="122" y="13"/>
                  <a:pt x="122" y="13"/>
                  <a:pt x="122" y="13"/>
                </a:cubicBezTo>
                <a:cubicBezTo>
                  <a:pt x="121" y="13"/>
                  <a:pt x="121" y="13"/>
                  <a:pt x="121" y="13"/>
                </a:cubicBezTo>
                <a:cubicBezTo>
                  <a:pt x="121" y="13"/>
                  <a:pt x="121" y="13"/>
                  <a:pt x="121" y="13"/>
                </a:cubicBezTo>
                <a:cubicBezTo>
                  <a:pt x="121" y="13"/>
                  <a:pt x="121" y="13"/>
                  <a:pt x="121" y="13"/>
                </a:cubicBezTo>
                <a:cubicBezTo>
                  <a:pt x="121" y="13"/>
                  <a:pt x="121" y="13"/>
                  <a:pt x="121" y="13"/>
                </a:cubicBezTo>
                <a:cubicBezTo>
                  <a:pt x="121" y="13"/>
                  <a:pt x="120" y="13"/>
                  <a:pt x="120" y="13"/>
                </a:cubicBezTo>
                <a:cubicBezTo>
                  <a:pt x="120" y="13"/>
                  <a:pt x="121" y="13"/>
                  <a:pt x="120" y="12"/>
                </a:cubicBezTo>
                <a:cubicBezTo>
                  <a:pt x="120" y="12"/>
                  <a:pt x="120" y="12"/>
                  <a:pt x="120" y="12"/>
                </a:cubicBezTo>
                <a:cubicBezTo>
                  <a:pt x="120" y="12"/>
                  <a:pt x="120" y="12"/>
                  <a:pt x="120" y="12"/>
                </a:cubicBezTo>
                <a:cubicBezTo>
                  <a:pt x="120" y="12"/>
                  <a:pt x="120" y="12"/>
                  <a:pt x="120" y="12"/>
                </a:cubicBezTo>
                <a:cubicBezTo>
                  <a:pt x="120" y="12"/>
                  <a:pt x="120" y="12"/>
                  <a:pt x="120" y="12"/>
                </a:cubicBezTo>
                <a:cubicBezTo>
                  <a:pt x="120" y="12"/>
                  <a:pt x="121" y="12"/>
                  <a:pt x="121" y="12"/>
                </a:cubicBezTo>
                <a:cubicBezTo>
                  <a:pt x="121" y="12"/>
                  <a:pt x="121" y="12"/>
                  <a:pt x="121" y="12"/>
                </a:cubicBezTo>
                <a:cubicBezTo>
                  <a:pt x="121" y="12"/>
                  <a:pt x="121" y="12"/>
                  <a:pt x="121" y="12"/>
                </a:cubicBezTo>
                <a:cubicBezTo>
                  <a:pt x="121" y="12"/>
                  <a:pt x="121" y="12"/>
                  <a:pt x="121" y="12"/>
                </a:cubicBezTo>
                <a:cubicBezTo>
                  <a:pt x="121" y="12"/>
                  <a:pt x="121" y="12"/>
                  <a:pt x="121" y="12"/>
                </a:cubicBezTo>
                <a:cubicBezTo>
                  <a:pt x="121" y="12"/>
                  <a:pt x="121" y="12"/>
                  <a:pt x="121" y="12"/>
                </a:cubicBezTo>
                <a:cubicBezTo>
                  <a:pt x="121" y="12"/>
                  <a:pt x="121" y="12"/>
                  <a:pt x="121" y="12"/>
                </a:cubicBezTo>
                <a:cubicBezTo>
                  <a:pt x="121" y="12"/>
                  <a:pt x="122" y="12"/>
                  <a:pt x="122" y="12"/>
                </a:cubicBezTo>
                <a:cubicBezTo>
                  <a:pt x="122" y="12"/>
                  <a:pt x="122" y="12"/>
                  <a:pt x="121" y="12"/>
                </a:cubicBezTo>
                <a:cubicBezTo>
                  <a:pt x="121" y="11"/>
                  <a:pt x="121" y="11"/>
                  <a:pt x="121" y="11"/>
                </a:cubicBezTo>
                <a:cubicBezTo>
                  <a:pt x="121" y="11"/>
                  <a:pt x="121" y="11"/>
                  <a:pt x="121" y="11"/>
                </a:cubicBezTo>
                <a:cubicBezTo>
                  <a:pt x="121" y="11"/>
                  <a:pt x="121" y="11"/>
                  <a:pt x="121" y="11"/>
                </a:cubicBezTo>
                <a:cubicBezTo>
                  <a:pt x="121" y="11"/>
                  <a:pt x="121" y="11"/>
                  <a:pt x="121" y="11"/>
                </a:cubicBezTo>
                <a:cubicBezTo>
                  <a:pt x="121" y="11"/>
                  <a:pt x="121" y="11"/>
                  <a:pt x="121" y="11"/>
                </a:cubicBezTo>
                <a:cubicBezTo>
                  <a:pt x="121" y="11"/>
                  <a:pt x="121" y="11"/>
                  <a:pt x="121" y="11"/>
                </a:cubicBezTo>
                <a:cubicBezTo>
                  <a:pt x="121" y="10"/>
                  <a:pt x="121" y="10"/>
                  <a:pt x="121" y="10"/>
                </a:cubicBezTo>
                <a:cubicBezTo>
                  <a:pt x="121" y="10"/>
                  <a:pt x="121" y="10"/>
                  <a:pt x="121" y="10"/>
                </a:cubicBezTo>
                <a:cubicBezTo>
                  <a:pt x="121" y="10"/>
                  <a:pt x="121" y="11"/>
                  <a:pt x="120" y="11"/>
                </a:cubicBezTo>
                <a:cubicBezTo>
                  <a:pt x="120" y="11"/>
                  <a:pt x="120" y="11"/>
                  <a:pt x="120" y="11"/>
                </a:cubicBezTo>
                <a:cubicBezTo>
                  <a:pt x="120" y="11"/>
                  <a:pt x="120" y="11"/>
                  <a:pt x="120" y="11"/>
                </a:cubicBezTo>
                <a:cubicBezTo>
                  <a:pt x="120" y="11"/>
                  <a:pt x="120" y="11"/>
                  <a:pt x="120" y="11"/>
                </a:cubicBezTo>
                <a:cubicBezTo>
                  <a:pt x="120" y="11"/>
                  <a:pt x="120" y="11"/>
                  <a:pt x="120" y="11"/>
                </a:cubicBezTo>
                <a:cubicBezTo>
                  <a:pt x="120" y="11"/>
                  <a:pt x="119" y="11"/>
                  <a:pt x="119" y="11"/>
                </a:cubicBezTo>
                <a:cubicBezTo>
                  <a:pt x="119" y="11"/>
                  <a:pt x="119" y="11"/>
                  <a:pt x="119" y="11"/>
                </a:cubicBezTo>
                <a:cubicBezTo>
                  <a:pt x="119" y="11"/>
                  <a:pt x="119" y="11"/>
                  <a:pt x="119" y="11"/>
                </a:cubicBezTo>
                <a:cubicBezTo>
                  <a:pt x="119" y="11"/>
                  <a:pt x="119" y="11"/>
                  <a:pt x="118" y="11"/>
                </a:cubicBezTo>
                <a:cubicBezTo>
                  <a:pt x="118" y="11"/>
                  <a:pt x="118" y="11"/>
                  <a:pt x="118" y="11"/>
                </a:cubicBezTo>
                <a:cubicBezTo>
                  <a:pt x="118" y="11"/>
                  <a:pt x="118" y="11"/>
                  <a:pt x="118" y="11"/>
                </a:cubicBezTo>
                <a:cubicBezTo>
                  <a:pt x="118" y="12"/>
                  <a:pt x="118" y="12"/>
                  <a:pt x="117" y="12"/>
                </a:cubicBezTo>
                <a:cubicBezTo>
                  <a:pt x="117" y="12"/>
                  <a:pt x="118" y="11"/>
                  <a:pt x="118" y="11"/>
                </a:cubicBezTo>
                <a:cubicBezTo>
                  <a:pt x="118" y="11"/>
                  <a:pt x="118" y="11"/>
                  <a:pt x="118" y="11"/>
                </a:cubicBezTo>
                <a:cubicBezTo>
                  <a:pt x="118" y="11"/>
                  <a:pt x="118" y="11"/>
                  <a:pt x="119" y="11"/>
                </a:cubicBezTo>
                <a:cubicBezTo>
                  <a:pt x="119" y="11"/>
                  <a:pt x="119" y="11"/>
                  <a:pt x="119" y="11"/>
                </a:cubicBezTo>
                <a:cubicBezTo>
                  <a:pt x="119" y="11"/>
                  <a:pt x="119" y="11"/>
                  <a:pt x="119" y="11"/>
                </a:cubicBezTo>
                <a:cubicBezTo>
                  <a:pt x="119" y="11"/>
                  <a:pt x="119" y="11"/>
                  <a:pt x="119" y="11"/>
                </a:cubicBezTo>
                <a:cubicBezTo>
                  <a:pt x="119" y="11"/>
                  <a:pt x="119" y="11"/>
                  <a:pt x="119" y="11"/>
                </a:cubicBezTo>
                <a:cubicBezTo>
                  <a:pt x="118" y="11"/>
                  <a:pt x="118" y="11"/>
                  <a:pt x="118" y="11"/>
                </a:cubicBezTo>
                <a:cubicBezTo>
                  <a:pt x="118" y="11"/>
                  <a:pt x="118" y="11"/>
                  <a:pt x="118" y="11"/>
                </a:cubicBezTo>
                <a:cubicBezTo>
                  <a:pt x="118" y="11"/>
                  <a:pt x="118" y="10"/>
                  <a:pt x="118" y="10"/>
                </a:cubicBezTo>
                <a:cubicBezTo>
                  <a:pt x="118" y="10"/>
                  <a:pt x="118" y="10"/>
                  <a:pt x="118" y="10"/>
                </a:cubicBezTo>
                <a:cubicBezTo>
                  <a:pt x="118" y="10"/>
                  <a:pt x="118" y="10"/>
                  <a:pt x="118" y="10"/>
                </a:cubicBezTo>
                <a:cubicBezTo>
                  <a:pt x="118" y="10"/>
                  <a:pt x="118" y="10"/>
                  <a:pt x="118" y="10"/>
                </a:cubicBezTo>
                <a:cubicBezTo>
                  <a:pt x="118" y="10"/>
                  <a:pt x="118" y="10"/>
                  <a:pt x="118" y="10"/>
                </a:cubicBezTo>
                <a:cubicBezTo>
                  <a:pt x="118" y="10"/>
                  <a:pt x="118" y="10"/>
                  <a:pt x="118" y="10"/>
                </a:cubicBezTo>
                <a:cubicBezTo>
                  <a:pt x="118" y="10"/>
                  <a:pt x="118" y="9"/>
                  <a:pt x="118" y="9"/>
                </a:cubicBezTo>
                <a:cubicBezTo>
                  <a:pt x="118" y="9"/>
                  <a:pt x="118" y="9"/>
                  <a:pt x="118" y="9"/>
                </a:cubicBezTo>
                <a:cubicBezTo>
                  <a:pt x="119" y="9"/>
                  <a:pt x="119" y="9"/>
                  <a:pt x="119" y="9"/>
                </a:cubicBezTo>
                <a:cubicBezTo>
                  <a:pt x="119" y="9"/>
                  <a:pt x="119" y="9"/>
                  <a:pt x="119" y="9"/>
                </a:cubicBezTo>
                <a:cubicBezTo>
                  <a:pt x="119" y="9"/>
                  <a:pt x="119" y="9"/>
                  <a:pt x="119" y="9"/>
                </a:cubicBezTo>
                <a:cubicBezTo>
                  <a:pt x="119" y="8"/>
                  <a:pt x="119" y="8"/>
                  <a:pt x="119" y="8"/>
                </a:cubicBezTo>
                <a:cubicBezTo>
                  <a:pt x="119" y="8"/>
                  <a:pt x="119" y="8"/>
                  <a:pt x="119" y="8"/>
                </a:cubicBezTo>
                <a:cubicBezTo>
                  <a:pt x="119" y="8"/>
                  <a:pt x="119" y="8"/>
                  <a:pt x="118" y="8"/>
                </a:cubicBezTo>
                <a:cubicBezTo>
                  <a:pt x="118" y="7"/>
                  <a:pt x="118" y="7"/>
                  <a:pt x="118" y="7"/>
                </a:cubicBezTo>
                <a:cubicBezTo>
                  <a:pt x="118" y="7"/>
                  <a:pt x="118" y="7"/>
                  <a:pt x="118" y="7"/>
                </a:cubicBezTo>
                <a:cubicBezTo>
                  <a:pt x="118" y="7"/>
                  <a:pt x="117" y="7"/>
                  <a:pt x="117" y="7"/>
                </a:cubicBezTo>
                <a:cubicBezTo>
                  <a:pt x="117" y="7"/>
                  <a:pt x="118" y="7"/>
                  <a:pt x="117" y="7"/>
                </a:cubicBezTo>
                <a:cubicBezTo>
                  <a:pt x="117" y="7"/>
                  <a:pt x="117" y="7"/>
                  <a:pt x="117" y="7"/>
                </a:cubicBezTo>
                <a:cubicBezTo>
                  <a:pt x="117" y="7"/>
                  <a:pt x="117" y="7"/>
                  <a:pt x="117" y="7"/>
                </a:cubicBezTo>
                <a:cubicBezTo>
                  <a:pt x="117" y="7"/>
                  <a:pt x="117" y="7"/>
                  <a:pt x="117" y="7"/>
                </a:cubicBezTo>
                <a:cubicBezTo>
                  <a:pt x="117" y="7"/>
                  <a:pt x="117" y="7"/>
                  <a:pt x="117" y="7"/>
                </a:cubicBezTo>
                <a:cubicBezTo>
                  <a:pt x="117" y="7"/>
                  <a:pt x="117" y="7"/>
                  <a:pt x="117" y="7"/>
                </a:cubicBezTo>
                <a:cubicBezTo>
                  <a:pt x="116" y="7"/>
                  <a:pt x="116" y="7"/>
                  <a:pt x="116" y="7"/>
                </a:cubicBezTo>
                <a:cubicBezTo>
                  <a:pt x="116" y="7"/>
                  <a:pt x="116" y="7"/>
                  <a:pt x="116" y="6"/>
                </a:cubicBezTo>
                <a:cubicBezTo>
                  <a:pt x="116" y="6"/>
                  <a:pt x="116" y="6"/>
                  <a:pt x="116" y="6"/>
                </a:cubicBezTo>
                <a:cubicBezTo>
                  <a:pt x="116" y="6"/>
                  <a:pt x="116" y="6"/>
                  <a:pt x="115" y="6"/>
                </a:cubicBezTo>
                <a:cubicBezTo>
                  <a:pt x="115" y="5"/>
                  <a:pt x="115" y="5"/>
                  <a:pt x="116" y="5"/>
                </a:cubicBezTo>
                <a:cubicBezTo>
                  <a:pt x="115" y="5"/>
                  <a:pt x="116" y="5"/>
                  <a:pt x="116" y="5"/>
                </a:cubicBezTo>
                <a:cubicBezTo>
                  <a:pt x="116" y="5"/>
                  <a:pt x="115" y="5"/>
                  <a:pt x="115" y="4"/>
                </a:cubicBezTo>
                <a:cubicBezTo>
                  <a:pt x="115" y="4"/>
                  <a:pt x="115" y="4"/>
                  <a:pt x="115" y="4"/>
                </a:cubicBezTo>
                <a:cubicBezTo>
                  <a:pt x="115" y="4"/>
                  <a:pt x="115" y="4"/>
                  <a:pt x="115" y="4"/>
                </a:cubicBezTo>
                <a:cubicBezTo>
                  <a:pt x="115" y="4"/>
                  <a:pt x="114" y="4"/>
                  <a:pt x="114" y="4"/>
                </a:cubicBezTo>
                <a:cubicBezTo>
                  <a:pt x="114" y="4"/>
                  <a:pt x="114" y="5"/>
                  <a:pt x="114" y="5"/>
                </a:cubicBezTo>
                <a:cubicBezTo>
                  <a:pt x="114" y="5"/>
                  <a:pt x="114" y="5"/>
                  <a:pt x="114" y="5"/>
                </a:cubicBezTo>
                <a:cubicBezTo>
                  <a:pt x="114" y="5"/>
                  <a:pt x="114" y="5"/>
                  <a:pt x="114" y="5"/>
                </a:cubicBezTo>
                <a:cubicBezTo>
                  <a:pt x="114" y="5"/>
                  <a:pt x="114" y="5"/>
                  <a:pt x="114" y="5"/>
                </a:cubicBezTo>
                <a:cubicBezTo>
                  <a:pt x="114" y="5"/>
                  <a:pt x="115" y="5"/>
                  <a:pt x="114" y="5"/>
                </a:cubicBezTo>
                <a:cubicBezTo>
                  <a:pt x="114" y="5"/>
                  <a:pt x="114" y="5"/>
                  <a:pt x="114" y="5"/>
                </a:cubicBezTo>
                <a:cubicBezTo>
                  <a:pt x="114" y="5"/>
                  <a:pt x="114" y="5"/>
                  <a:pt x="114" y="6"/>
                </a:cubicBezTo>
                <a:cubicBezTo>
                  <a:pt x="114" y="6"/>
                  <a:pt x="114" y="6"/>
                  <a:pt x="114" y="6"/>
                </a:cubicBezTo>
                <a:cubicBezTo>
                  <a:pt x="114" y="6"/>
                  <a:pt x="114" y="6"/>
                  <a:pt x="114" y="6"/>
                </a:cubicBezTo>
                <a:cubicBezTo>
                  <a:pt x="114" y="6"/>
                  <a:pt x="114" y="6"/>
                  <a:pt x="114" y="6"/>
                </a:cubicBezTo>
                <a:cubicBezTo>
                  <a:pt x="114" y="7"/>
                  <a:pt x="113" y="7"/>
                  <a:pt x="113" y="7"/>
                </a:cubicBezTo>
                <a:cubicBezTo>
                  <a:pt x="113" y="7"/>
                  <a:pt x="113" y="7"/>
                  <a:pt x="113" y="7"/>
                </a:cubicBezTo>
                <a:cubicBezTo>
                  <a:pt x="113" y="7"/>
                  <a:pt x="113" y="7"/>
                  <a:pt x="113" y="7"/>
                </a:cubicBezTo>
                <a:cubicBezTo>
                  <a:pt x="113" y="7"/>
                  <a:pt x="113" y="7"/>
                  <a:pt x="113" y="7"/>
                </a:cubicBezTo>
                <a:cubicBezTo>
                  <a:pt x="113" y="7"/>
                  <a:pt x="113" y="7"/>
                  <a:pt x="113" y="7"/>
                </a:cubicBezTo>
                <a:cubicBezTo>
                  <a:pt x="113" y="7"/>
                  <a:pt x="113" y="7"/>
                  <a:pt x="113" y="7"/>
                </a:cubicBezTo>
                <a:cubicBezTo>
                  <a:pt x="112" y="7"/>
                  <a:pt x="112" y="7"/>
                  <a:pt x="112" y="7"/>
                </a:cubicBezTo>
                <a:cubicBezTo>
                  <a:pt x="112" y="7"/>
                  <a:pt x="112" y="7"/>
                  <a:pt x="112" y="7"/>
                </a:cubicBezTo>
                <a:cubicBezTo>
                  <a:pt x="113" y="7"/>
                  <a:pt x="113" y="6"/>
                  <a:pt x="113" y="6"/>
                </a:cubicBezTo>
                <a:cubicBezTo>
                  <a:pt x="113" y="6"/>
                  <a:pt x="113" y="6"/>
                  <a:pt x="113" y="6"/>
                </a:cubicBezTo>
                <a:cubicBezTo>
                  <a:pt x="113" y="6"/>
                  <a:pt x="113" y="6"/>
                  <a:pt x="113" y="6"/>
                </a:cubicBezTo>
                <a:cubicBezTo>
                  <a:pt x="113" y="5"/>
                  <a:pt x="113" y="5"/>
                  <a:pt x="113" y="5"/>
                </a:cubicBezTo>
                <a:cubicBezTo>
                  <a:pt x="113" y="5"/>
                  <a:pt x="112" y="5"/>
                  <a:pt x="113" y="5"/>
                </a:cubicBezTo>
                <a:cubicBezTo>
                  <a:pt x="113" y="5"/>
                  <a:pt x="113" y="5"/>
                  <a:pt x="113" y="5"/>
                </a:cubicBezTo>
                <a:cubicBezTo>
                  <a:pt x="113" y="5"/>
                  <a:pt x="113" y="5"/>
                  <a:pt x="113" y="5"/>
                </a:cubicBezTo>
                <a:cubicBezTo>
                  <a:pt x="113" y="5"/>
                  <a:pt x="113" y="5"/>
                  <a:pt x="113" y="5"/>
                </a:cubicBezTo>
                <a:cubicBezTo>
                  <a:pt x="113" y="5"/>
                  <a:pt x="113" y="5"/>
                  <a:pt x="113" y="5"/>
                </a:cubicBezTo>
                <a:cubicBezTo>
                  <a:pt x="113" y="4"/>
                  <a:pt x="112" y="4"/>
                  <a:pt x="112" y="4"/>
                </a:cubicBezTo>
                <a:cubicBezTo>
                  <a:pt x="112" y="4"/>
                  <a:pt x="112" y="4"/>
                  <a:pt x="112" y="4"/>
                </a:cubicBezTo>
                <a:cubicBezTo>
                  <a:pt x="112" y="4"/>
                  <a:pt x="112" y="4"/>
                  <a:pt x="112" y="4"/>
                </a:cubicBezTo>
                <a:cubicBezTo>
                  <a:pt x="112" y="5"/>
                  <a:pt x="112" y="5"/>
                  <a:pt x="112" y="5"/>
                </a:cubicBezTo>
                <a:cubicBezTo>
                  <a:pt x="112" y="5"/>
                  <a:pt x="112" y="5"/>
                  <a:pt x="112" y="5"/>
                </a:cubicBezTo>
                <a:cubicBezTo>
                  <a:pt x="111" y="5"/>
                  <a:pt x="112" y="5"/>
                  <a:pt x="112" y="6"/>
                </a:cubicBezTo>
                <a:cubicBezTo>
                  <a:pt x="112" y="6"/>
                  <a:pt x="111" y="6"/>
                  <a:pt x="111" y="6"/>
                </a:cubicBezTo>
                <a:cubicBezTo>
                  <a:pt x="111" y="6"/>
                  <a:pt x="112" y="6"/>
                  <a:pt x="112" y="6"/>
                </a:cubicBezTo>
                <a:cubicBezTo>
                  <a:pt x="112" y="6"/>
                  <a:pt x="111" y="7"/>
                  <a:pt x="111" y="7"/>
                </a:cubicBezTo>
                <a:cubicBezTo>
                  <a:pt x="111" y="7"/>
                  <a:pt x="111" y="7"/>
                  <a:pt x="111" y="7"/>
                </a:cubicBezTo>
                <a:cubicBezTo>
                  <a:pt x="111" y="7"/>
                  <a:pt x="111" y="7"/>
                  <a:pt x="111" y="8"/>
                </a:cubicBezTo>
                <a:cubicBezTo>
                  <a:pt x="111" y="8"/>
                  <a:pt x="110" y="8"/>
                  <a:pt x="110" y="8"/>
                </a:cubicBezTo>
                <a:cubicBezTo>
                  <a:pt x="110" y="8"/>
                  <a:pt x="110" y="8"/>
                  <a:pt x="110" y="9"/>
                </a:cubicBezTo>
                <a:cubicBezTo>
                  <a:pt x="110" y="9"/>
                  <a:pt x="110" y="9"/>
                  <a:pt x="110" y="9"/>
                </a:cubicBezTo>
                <a:cubicBezTo>
                  <a:pt x="109" y="9"/>
                  <a:pt x="109" y="9"/>
                  <a:pt x="109" y="9"/>
                </a:cubicBezTo>
                <a:cubicBezTo>
                  <a:pt x="109" y="9"/>
                  <a:pt x="109" y="9"/>
                  <a:pt x="109" y="9"/>
                </a:cubicBezTo>
                <a:cubicBezTo>
                  <a:pt x="109" y="9"/>
                  <a:pt x="109" y="9"/>
                  <a:pt x="109" y="9"/>
                </a:cubicBezTo>
                <a:cubicBezTo>
                  <a:pt x="109" y="10"/>
                  <a:pt x="109" y="10"/>
                  <a:pt x="109" y="10"/>
                </a:cubicBezTo>
                <a:cubicBezTo>
                  <a:pt x="109" y="10"/>
                  <a:pt x="109" y="10"/>
                  <a:pt x="108" y="10"/>
                </a:cubicBezTo>
                <a:cubicBezTo>
                  <a:pt x="108" y="10"/>
                  <a:pt x="108" y="10"/>
                  <a:pt x="108" y="10"/>
                </a:cubicBezTo>
                <a:cubicBezTo>
                  <a:pt x="108" y="10"/>
                  <a:pt x="108" y="10"/>
                  <a:pt x="108" y="10"/>
                </a:cubicBezTo>
                <a:cubicBezTo>
                  <a:pt x="108" y="11"/>
                  <a:pt x="108" y="11"/>
                  <a:pt x="108" y="11"/>
                </a:cubicBezTo>
                <a:cubicBezTo>
                  <a:pt x="108" y="11"/>
                  <a:pt x="108" y="11"/>
                  <a:pt x="108" y="11"/>
                </a:cubicBezTo>
                <a:cubicBezTo>
                  <a:pt x="108" y="11"/>
                  <a:pt x="108" y="11"/>
                  <a:pt x="108" y="12"/>
                </a:cubicBezTo>
                <a:cubicBezTo>
                  <a:pt x="108" y="12"/>
                  <a:pt x="108" y="12"/>
                  <a:pt x="108" y="12"/>
                </a:cubicBezTo>
                <a:cubicBezTo>
                  <a:pt x="108" y="12"/>
                  <a:pt x="108" y="13"/>
                  <a:pt x="108" y="13"/>
                </a:cubicBezTo>
                <a:cubicBezTo>
                  <a:pt x="107" y="13"/>
                  <a:pt x="107" y="13"/>
                  <a:pt x="107" y="13"/>
                </a:cubicBezTo>
                <a:cubicBezTo>
                  <a:pt x="107" y="13"/>
                  <a:pt x="107" y="14"/>
                  <a:pt x="107" y="14"/>
                </a:cubicBezTo>
                <a:cubicBezTo>
                  <a:pt x="107" y="14"/>
                  <a:pt x="107" y="14"/>
                  <a:pt x="107" y="14"/>
                </a:cubicBezTo>
                <a:cubicBezTo>
                  <a:pt x="106" y="14"/>
                  <a:pt x="106" y="14"/>
                  <a:pt x="106" y="14"/>
                </a:cubicBezTo>
                <a:cubicBezTo>
                  <a:pt x="105" y="14"/>
                  <a:pt x="105" y="14"/>
                  <a:pt x="105" y="14"/>
                </a:cubicBezTo>
                <a:cubicBezTo>
                  <a:pt x="105" y="14"/>
                  <a:pt x="105" y="14"/>
                  <a:pt x="105" y="14"/>
                </a:cubicBezTo>
                <a:cubicBezTo>
                  <a:pt x="105" y="14"/>
                  <a:pt x="105" y="14"/>
                  <a:pt x="104" y="15"/>
                </a:cubicBezTo>
                <a:cubicBezTo>
                  <a:pt x="104" y="15"/>
                  <a:pt x="104" y="15"/>
                  <a:pt x="104" y="15"/>
                </a:cubicBezTo>
                <a:cubicBezTo>
                  <a:pt x="104" y="15"/>
                  <a:pt x="103" y="16"/>
                  <a:pt x="103" y="16"/>
                </a:cubicBezTo>
                <a:cubicBezTo>
                  <a:pt x="103" y="16"/>
                  <a:pt x="103" y="16"/>
                  <a:pt x="104" y="16"/>
                </a:cubicBezTo>
                <a:cubicBezTo>
                  <a:pt x="104" y="16"/>
                  <a:pt x="104" y="16"/>
                  <a:pt x="104" y="16"/>
                </a:cubicBezTo>
                <a:cubicBezTo>
                  <a:pt x="104" y="16"/>
                  <a:pt x="104" y="16"/>
                  <a:pt x="104" y="16"/>
                </a:cubicBezTo>
                <a:cubicBezTo>
                  <a:pt x="104" y="16"/>
                  <a:pt x="104" y="17"/>
                  <a:pt x="104" y="17"/>
                </a:cubicBezTo>
                <a:cubicBezTo>
                  <a:pt x="105" y="17"/>
                  <a:pt x="105" y="17"/>
                  <a:pt x="105" y="17"/>
                </a:cubicBezTo>
                <a:cubicBezTo>
                  <a:pt x="105" y="17"/>
                  <a:pt x="105" y="17"/>
                  <a:pt x="105" y="17"/>
                </a:cubicBezTo>
                <a:cubicBezTo>
                  <a:pt x="105" y="17"/>
                  <a:pt x="105" y="17"/>
                  <a:pt x="105" y="17"/>
                </a:cubicBezTo>
                <a:cubicBezTo>
                  <a:pt x="105" y="17"/>
                  <a:pt x="105" y="17"/>
                  <a:pt x="105" y="18"/>
                </a:cubicBezTo>
                <a:cubicBezTo>
                  <a:pt x="105" y="18"/>
                  <a:pt x="104" y="18"/>
                  <a:pt x="104" y="18"/>
                </a:cubicBezTo>
                <a:cubicBezTo>
                  <a:pt x="104" y="18"/>
                  <a:pt x="104" y="18"/>
                  <a:pt x="104" y="18"/>
                </a:cubicBezTo>
                <a:cubicBezTo>
                  <a:pt x="104" y="18"/>
                  <a:pt x="104" y="18"/>
                  <a:pt x="104" y="18"/>
                </a:cubicBezTo>
                <a:cubicBezTo>
                  <a:pt x="104" y="18"/>
                  <a:pt x="104" y="18"/>
                  <a:pt x="104" y="18"/>
                </a:cubicBezTo>
                <a:cubicBezTo>
                  <a:pt x="104" y="18"/>
                  <a:pt x="104" y="19"/>
                  <a:pt x="104" y="19"/>
                </a:cubicBezTo>
                <a:cubicBezTo>
                  <a:pt x="104" y="19"/>
                  <a:pt x="104" y="20"/>
                  <a:pt x="104" y="21"/>
                </a:cubicBezTo>
                <a:cubicBezTo>
                  <a:pt x="104" y="21"/>
                  <a:pt x="103" y="22"/>
                  <a:pt x="103" y="21"/>
                </a:cubicBezTo>
                <a:cubicBezTo>
                  <a:pt x="103" y="21"/>
                  <a:pt x="103" y="20"/>
                  <a:pt x="103" y="20"/>
                </a:cubicBezTo>
                <a:cubicBezTo>
                  <a:pt x="103" y="20"/>
                  <a:pt x="103" y="19"/>
                  <a:pt x="103" y="18"/>
                </a:cubicBezTo>
                <a:cubicBezTo>
                  <a:pt x="102" y="18"/>
                  <a:pt x="102" y="18"/>
                  <a:pt x="102" y="18"/>
                </a:cubicBezTo>
                <a:cubicBezTo>
                  <a:pt x="102" y="18"/>
                  <a:pt x="102" y="19"/>
                  <a:pt x="102" y="19"/>
                </a:cubicBezTo>
                <a:cubicBezTo>
                  <a:pt x="102" y="19"/>
                  <a:pt x="102" y="19"/>
                  <a:pt x="102" y="19"/>
                </a:cubicBezTo>
                <a:cubicBezTo>
                  <a:pt x="102" y="19"/>
                  <a:pt x="102" y="19"/>
                  <a:pt x="102" y="19"/>
                </a:cubicBezTo>
                <a:cubicBezTo>
                  <a:pt x="102" y="19"/>
                  <a:pt x="102" y="19"/>
                  <a:pt x="102" y="19"/>
                </a:cubicBezTo>
                <a:cubicBezTo>
                  <a:pt x="102" y="19"/>
                  <a:pt x="101" y="19"/>
                  <a:pt x="101" y="19"/>
                </a:cubicBezTo>
                <a:cubicBezTo>
                  <a:pt x="101" y="19"/>
                  <a:pt x="101" y="19"/>
                  <a:pt x="101" y="19"/>
                </a:cubicBezTo>
                <a:cubicBezTo>
                  <a:pt x="101" y="19"/>
                  <a:pt x="101" y="19"/>
                  <a:pt x="101" y="19"/>
                </a:cubicBezTo>
                <a:cubicBezTo>
                  <a:pt x="101" y="19"/>
                  <a:pt x="101" y="19"/>
                  <a:pt x="101" y="19"/>
                </a:cubicBezTo>
                <a:cubicBezTo>
                  <a:pt x="101" y="19"/>
                  <a:pt x="101" y="19"/>
                  <a:pt x="101" y="18"/>
                </a:cubicBezTo>
                <a:cubicBezTo>
                  <a:pt x="101" y="18"/>
                  <a:pt x="101" y="18"/>
                  <a:pt x="101" y="18"/>
                </a:cubicBezTo>
                <a:cubicBezTo>
                  <a:pt x="102" y="18"/>
                  <a:pt x="101" y="18"/>
                  <a:pt x="101" y="18"/>
                </a:cubicBezTo>
                <a:cubicBezTo>
                  <a:pt x="101" y="18"/>
                  <a:pt x="101" y="18"/>
                  <a:pt x="101" y="18"/>
                </a:cubicBezTo>
                <a:cubicBezTo>
                  <a:pt x="101" y="19"/>
                  <a:pt x="101" y="21"/>
                  <a:pt x="101" y="21"/>
                </a:cubicBezTo>
                <a:cubicBezTo>
                  <a:pt x="101" y="21"/>
                  <a:pt x="101" y="22"/>
                  <a:pt x="101" y="23"/>
                </a:cubicBezTo>
                <a:cubicBezTo>
                  <a:pt x="101" y="23"/>
                  <a:pt x="100" y="24"/>
                  <a:pt x="99" y="25"/>
                </a:cubicBezTo>
                <a:cubicBezTo>
                  <a:pt x="99" y="25"/>
                  <a:pt x="99" y="24"/>
                  <a:pt x="99" y="23"/>
                </a:cubicBezTo>
                <a:cubicBezTo>
                  <a:pt x="99" y="23"/>
                  <a:pt x="98" y="22"/>
                  <a:pt x="98" y="21"/>
                </a:cubicBezTo>
                <a:cubicBezTo>
                  <a:pt x="98" y="21"/>
                  <a:pt x="98" y="21"/>
                  <a:pt x="98" y="20"/>
                </a:cubicBezTo>
                <a:cubicBezTo>
                  <a:pt x="97" y="20"/>
                  <a:pt x="97" y="20"/>
                  <a:pt x="97" y="20"/>
                </a:cubicBezTo>
                <a:cubicBezTo>
                  <a:pt x="97" y="21"/>
                  <a:pt x="97" y="21"/>
                  <a:pt x="96" y="21"/>
                </a:cubicBezTo>
                <a:cubicBezTo>
                  <a:pt x="96" y="21"/>
                  <a:pt x="96" y="21"/>
                  <a:pt x="95" y="21"/>
                </a:cubicBezTo>
                <a:cubicBezTo>
                  <a:pt x="95" y="21"/>
                  <a:pt x="95" y="21"/>
                  <a:pt x="95" y="21"/>
                </a:cubicBezTo>
                <a:cubicBezTo>
                  <a:pt x="95" y="21"/>
                  <a:pt x="95" y="21"/>
                  <a:pt x="94" y="21"/>
                </a:cubicBezTo>
                <a:cubicBezTo>
                  <a:pt x="94" y="21"/>
                  <a:pt x="94" y="22"/>
                  <a:pt x="94" y="22"/>
                </a:cubicBezTo>
                <a:cubicBezTo>
                  <a:pt x="94" y="22"/>
                  <a:pt x="94" y="23"/>
                  <a:pt x="94" y="23"/>
                </a:cubicBezTo>
                <a:cubicBezTo>
                  <a:pt x="94" y="23"/>
                  <a:pt x="94" y="23"/>
                  <a:pt x="94" y="24"/>
                </a:cubicBezTo>
                <a:cubicBezTo>
                  <a:pt x="93" y="24"/>
                  <a:pt x="93" y="24"/>
                  <a:pt x="93" y="25"/>
                </a:cubicBezTo>
                <a:cubicBezTo>
                  <a:pt x="93" y="25"/>
                  <a:pt x="93" y="25"/>
                  <a:pt x="92" y="25"/>
                </a:cubicBezTo>
                <a:cubicBezTo>
                  <a:pt x="92" y="26"/>
                  <a:pt x="92" y="26"/>
                  <a:pt x="92" y="26"/>
                </a:cubicBezTo>
                <a:cubicBezTo>
                  <a:pt x="92" y="26"/>
                  <a:pt x="91" y="26"/>
                  <a:pt x="91" y="26"/>
                </a:cubicBezTo>
                <a:cubicBezTo>
                  <a:pt x="91" y="26"/>
                  <a:pt x="91" y="27"/>
                  <a:pt x="91" y="27"/>
                </a:cubicBezTo>
                <a:cubicBezTo>
                  <a:pt x="91" y="27"/>
                  <a:pt x="91" y="27"/>
                  <a:pt x="91" y="27"/>
                </a:cubicBezTo>
                <a:cubicBezTo>
                  <a:pt x="91" y="27"/>
                  <a:pt x="91" y="27"/>
                  <a:pt x="91" y="27"/>
                </a:cubicBezTo>
                <a:cubicBezTo>
                  <a:pt x="91" y="28"/>
                  <a:pt x="90" y="28"/>
                  <a:pt x="90" y="28"/>
                </a:cubicBezTo>
                <a:cubicBezTo>
                  <a:pt x="90" y="28"/>
                  <a:pt x="90" y="28"/>
                  <a:pt x="90" y="28"/>
                </a:cubicBezTo>
                <a:cubicBezTo>
                  <a:pt x="90" y="28"/>
                  <a:pt x="90" y="28"/>
                  <a:pt x="90" y="28"/>
                </a:cubicBezTo>
                <a:cubicBezTo>
                  <a:pt x="90" y="29"/>
                  <a:pt x="90" y="29"/>
                  <a:pt x="90" y="29"/>
                </a:cubicBezTo>
                <a:cubicBezTo>
                  <a:pt x="89" y="29"/>
                  <a:pt x="89" y="29"/>
                  <a:pt x="89" y="29"/>
                </a:cubicBezTo>
                <a:cubicBezTo>
                  <a:pt x="89" y="29"/>
                  <a:pt x="89" y="29"/>
                  <a:pt x="89" y="29"/>
                </a:cubicBezTo>
                <a:cubicBezTo>
                  <a:pt x="89" y="30"/>
                  <a:pt x="89" y="30"/>
                  <a:pt x="89" y="30"/>
                </a:cubicBezTo>
                <a:cubicBezTo>
                  <a:pt x="89" y="30"/>
                  <a:pt x="89" y="30"/>
                  <a:pt x="89" y="30"/>
                </a:cubicBezTo>
                <a:cubicBezTo>
                  <a:pt x="89" y="30"/>
                  <a:pt x="89" y="30"/>
                  <a:pt x="89" y="30"/>
                </a:cubicBezTo>
                <a:cubicBezTo>
                  <a:pt x="88" y="31"/>
                  <a:pt x="88" y="31"/>
                  <a:pt x="88" y="31"/>
                </a:cubicBezTo>
                <a:cubicBezTo>
                  <a:pt x="88" y="31"/>
                  <a:pt x="87" y="31"/>
                  <a:pt x="87" y="31"/>
                </a:cubicBezTo>
                <a:cubicBezTo>
                  <a:pt x="86" y="31"/>
                  <a:pt x="86" y="32"/>
                  <a:pt x="86" y="32"/>
                </a:cubicBezTo>
                <a:cubicBezTo>
                  <a:pt x="86" y="32"/>
                  <a:pt x="85" y="32"/>
                  <a:pt x="85" y="32"/>
                </a:cubicBezTo>
                <a:cubicBezTo>
                  <a:pt x="85" y="32"/>
                  <a:pt x="85" y="32"/>
                  <a:pt x="84" y="32"/>
                </a:cubicBezTo>
                <a:cubicBezTo>
                  <a:pt x="84" y="32"/>
                  <a:pt x="84" y="32"/>
                  <a:pt x="84" y="32"/>
                </a:cubicBezTo>
                <a:cubicBezTo>
                  <a:pt x="83" y="32"/>
                  <a:pt x="83" y="32"/>
                  <a:pt x="83" y="32"/>
                </a:cubicBezTo>
                <a:cubicBezTo>
                  <a:pt x="83" y="33"/>
                  <a:pt x="82" y="33"/>
                  <a:pt x="82" y="33"/>
                </a:cubicBezTo>
                <a:cubicBezTo>
                  <a:pt x="81" y="33"/>
                  <a:pt x="81" y="33"/>
                  <a:pt x="80" y="33"/>
                </a:cubicBezTo>
                <a:cubicBezTo>
                  <a:pt x="80" y="33"/>
                  <a:pt x="80" y="33"/>
                  <a:pt x="80" y="33"/>
                </a:cubicBezTo>
                <a:cubicBezTo>
                  <a:pt x="80" y="33"/>
                  <a:pt x="80" y="33"/>
                  <a:pt x="80" y="33"/>
                </a:cubicBezTo>
                <a:cubicBezTo>
                  <a:pt x="80" y="33"/>
                  <a:pt x="80" y="33"/>
                  <a:pt x="80" y="33"/>
                </a:cubicBezTo>
                <a:cubicBezTo>
                  <a:pt x="80" y="34"/>
                  <a:pt x="79" y="33"/>
                  <a:pt x="79" y="33"/>
                </a:cubicBezTo>
                <a:cubicBezTo>
                  <a:pt x="79" y="33"/>
                  <a:pt x="79" y="34"/>
                  <a:pt x="79" y="34"/>
                </a:cubicBezTo>
                <a:cubicBezTo>
                  <a:pt x="79" y="34"/>
                  <a:pt x="79" y="34"/>
                  <a:pt x="78" y="34"/>
                </a:cubicBezTo>
                <a:cubicBezTo>
                  <a:pt x="78" y="34"/>
                  <a:pt x="78" y="34"/>
                  <a:pt x="78" y="34"/>
                </a:cubicBezTo>
                <a:cubicBezTo>
                  <a:pt x="78" y="34"/>
                  <a:pt x="78" y="35"/>
                  <a:pt x="78" y="35"/>
                </a:cubicBezTo>
                <a:cubicBezTo>
                  <a:pt x="78" y="35"/>
                  <a:pt x="78" y="35"/>
                  <a:pt x="78" y="35"/>
                </a:cubicBezTo>
                <a:cubicBezTo>
                  <a:pt x="78" y="36"/>
                  <a:pt x="78" y="36"/>
                  <a:pt x="78" y="36"/>
                </a:cubicBezTo>
                <a:cubicBezTo>
                  <a:pt x="78" y="36"/>
                  <a:pt x="78" y="36"/>
                  <a:pt x="78" y="36"/>
                </a:cubicBezTo>
                <a:cubicBezTo>
                  <a:pt x="79" y="36"/>
                  <a:pt x="79" y="36"/>
                  <a:pt x="79" y="36"/>
                </a:cubicBezTo>
                <a:cubicBezTo>
                  <a:pt x="79" y="36"/>
                  <a:pt x="79" y="36"/>
                  <a:pt x="79" y="36"/>
                </a:cubicBezTo>
                <a:cubicBezTo>
                  <a:pt x="79" y="36"/>
                  <a:pt x="79" y="36"/>
                  <a:pt x="79" y="36"/>
                </a:cubicBezTo>
                <a:cubicBezTo>
                  <a:pt x="79" y="36"/>
                  <a:pt x="78" y="36"/>
                  <a:pt x="78" y="36"/>
                </a:cubicBezTo>
                <a:cubicBezTo>
                  <a:pt x="78" y="36"/>
                  <a:pt x="78" y="36"/>
                  <a:pt x="78" y="36"/>
                </a:cubicBezTo>
                <a:cubicBezTo>
                  <a:pt x="78" y="36"/>
                  <a:pt x="78" y="36"/>
                  <a:pt x="78" y="36"/>
                </a:cubicBezTo>
                <a:cubicBezTo>
                  <a:pt x="78" y="36"/>
                  <a:pt x="78" y="36"/>
                  <a:pt x="78" y="37"/>
                </a:cubicBezTo>
                <a:cubicBezTo>
                  <a:pt x="78" y="37"/>
                  <a:pt x="78" y="37"/>
                  <a:pt x="78" y="37"/>
                </a:cubicBezTo>
                <a:cubicBezTo>
                  <a:pt x="78" y="36"/>
                  <a:pt x="78" y="36"/>
                  <a:pt x="78" y="37"/>
                </a:cubicBezTo>
                <a:cubicBezTo>
                  <a:pt x="78" y="37"/>
                  <a:pt x="77" y="37"/>
                  <a:pt x="77" y="37"/>
                </a:cubicBezTo>
                <a:cubicBezTo>
                  <a:pt x="77" y="37"/>
                  <a:pt x="77" y="37"/>
                  <a:pt x="77" y="37"/>
                </a:cubicBezTo>
                <a:cubicBezTo>
                  <a:pt x="77" y="36"/>
                  <a:pt x="77" y="36"/>
                  <a:pt x="77" y="36"/>
                </a:cubicBezTo>
                <a:cubicBezTo>
                  <a:pt x="77" y="36"/>
                  <a:pt x="77" y="36"/>
                  <a:pt x="77" y="36"/>
                </a:cubicBezTo>
                <a:cubicBezTo>
                  <a:pt x="76" y="36"/>
                  <a:pt x="77" y="37"/>
                  <a:pt x="77" y="37"/>
                </a:cubicBezTo>
                <a:cubicBezTo>
                  <a:pt x="77" y="37"/>
                  <a:pt x="76" y="37"/>
                  <a:pt x="77" y="37"/>
                </a:cubicBezTo>
                <a:cubicBezTo>
                  <a:pt x="77" y="37"/>
                  <a:pt x="77" y="37"/>
                  <a:pt x="77" y="37"/>
                </a:cubicBezTo>
                <a:cubicBezTo>
                  <a:pt x="77" y="38"/>
                  <a:pt x="77" y="38"/>
                  <a:pt x="77" y="38"/>
                </a:cubicBezTo>
                <a:cubicBezTo>
                  <a:pt x="77" y="38"/>
                  <a:pt x="77" y="38"/>
                  <a:pt x="77" y="38"/>
                </a:cubicBezTo>
                <a:cubicBezTo>
                  <a:pt x="76" y="38"/>
                  <a:pt x="76" y="38"/>
                  <a:pt x="76" y="38"/>
                </a:cubicBezTo>
                <a:cubicBezTo>
                  <a:pt x="76" y="38"/>
                  <a:pt x="77" y="38"/>
                  <a:pt x="77" y="38"/>
                </a:cubicBezTo>
                <a:cubicBezTo>
                  <a:pt x="77" y="38"/>
                  <a:pt x="77" y="38"/>
                  <a:pt x="77" y="38"/>
                </a:cubicBezTo>
                <a:cubicBezTo>
                  <a:pt x="77" y="38"/>
                  <a:pt x="77" y="38"/>
                  <a:pt x="77" y="38"/>
                </a:cubicBezTo>
                <a:cubicBezTo>
                  <a:pt x="78" y="38"/>
                  <a:pt x="78" y="38"/>
                  <a:pt x="78" y="38"/>
                </a:cubicBezTo>
                <a:cubicBezTo>
                  <a:pt x="78" y="38"/>
                  <a:pt x="77" y="38"/>
                  <a:pt x="77" y="38"/>
                </a:cubicBezTo>
                <a:cubicBezTo>
                  <a:pt x="77" y="38"/>
                  <a:pt x="77" y="38"/>
                  <a:pt x="77" y="38"/>
                </a:cubicBezTo>
                <a:cubicBezTo>
                  <a:pt x="77" y="38"/>
                  <a:pt x="77" y="38"/>
                  <a:pt x="77" y="38"/>
                </a:cubicBezTo>
                <a:cubicBezTo>
                  <a:pt x="77" y="38"/>
                  <a:pt x="77" y="38"/>
                  <a:pt x="77" y="38"/>
                </a:cubicBezTo>
                <a:cubicBezTo>
                  <a:pt x="76" y="39"/>
                  <a:pt x="77" y="39"/>
                  <a:pt x="77" y="39"/>
                </a:cubicBezTo>
                <a:cubicBezTo>
                  <a:pt x="76" y="39"/>
                  <a:pt x="76" y="39"/>
                  <a:pt x="76" y="39"/>
                </a:cubicBezTo>
                <a:cubicBezTo>
                  <a:pt x="76" y="39"/>
                  <a:pt x="76" y="39"/>
                  <a:pt x="76" y="39"/>
                </a:cubicBezTo>
                <a:cubicBezTo>
                  <a:pt x="76" y="39"/>
                  <a:pt x="76" y="40"/>
                  <a:pt x="76" y="40"/>
                </a:cubicBezTo>
                <a:cubicBezTo>
                  <a:pt x="76" y="40"/>
                  <a:pt x="76" y="40"/>
                  <a:pt x="76" y="40"/>
                </a:cubicBezTo>
                <a:cubicBezTo>
                  <a:pt x="76" y="40"/>
                  <a:pt x="76" y="40"/>
                  <a:pt x="76" y="40"/>
                </a:cubicBezTo>
                <a:cubicBezTo>
                  <a:pt x="76" y="40"/>
                  <a:pt x="76" y="40"/>
                  <a:pt x="76" y="40"/>
                </a:cubicBezTo>
                <a:cubicBezTo>
                  <a:pt x="76" y="41"/>
                  <a:pt x="76" y="41"/>
                  <a:pt x="76" y="41"/>
                </a:cubicBezTo>
                <a:cubicBezTo>
                  <a:pt x="76" y="41"/>
                  <a:pt x="76" y="41"/>
                  <a:pt x="76" y="41"/>
                </a:cubicBezTo>
                <a:cubicBezTo>
                  <a:pt x="76" y="41"/>
                  <a:pt x="76" y="41"/>
                  <a:pt x="77" y="41"/>
                </a:cubicBezTo>
                <a:cubicBezTo>
                  <a:pt x="77" y="41"/>
                  <a:pt x="77" y="41"/>
                  <a:pt x="77" y="41"/>
                </a:cubicBezTo>
                <a:cubicBezTo>
                  <a:pt x="77" y="42"/>
                  <a:pt x="77" y="42"/>
                  <a:pt x="77" y="42"/>
                </a:cubicBezTo>
                <a:cubicBezTo>
                  <a:pt x="77" y="42"/>
                  <a:pt x="77" y="42"/>
                  <a:pt x="77" y="42"/>
                </a:cubicBezTo>
                <a:cubicBezTo>
                  <a:pt x="77" y="42"/>
                  <a:pt x="77" y="42"/>
                  <a:pt x="77" y="42"/>
                </a:cubicBezTo>
                <a:cubicBezTo>
                  <a:pt x="77" y="42"/>
                  <a:pt x="77" y="42"/>
                  <a:pt x="77" y="41"/>
                </a:cubicBezTo>
                <a:cubicBezTo>
                  <a:pt x="77" y="41"/>
                  <a:pt x="77" y="41"/>
                  <a:pt x="76" y="41"/>
                </a:cubicBezTo>
                <a:cubicBezTo>
                  <a:pt x="76" y="41"/>
                  <a:pt x="76" y="41"/>
                  <a:pt x="76" y="41"/>
                </a:cubicBezTo>
                <a:cubicBezTo>
                  <a:pt x="76" y="41"/>
                  <a:pt x="76" y="41"/>
                  <a:pt x="76" y="41"/>
                </a:cubicBezTo>
                <a:cubicBezTo>
                  <a:pt x="75" y="41"/>
                  <a:pt x="75" y="42"/>
                  <a:pt x="75" y="42"/>
                </a:cubicBezTo>
                <a:cubicBezTo>
                  <a:pt x="75" y="42"/>
                  <a:pt x="75" y="42"/>
                  <a:pt x="75" y="42"/>
                </a:cubicBezTo>
                <a:cubicBezTo>
                  <a:pt x="75" y="42"/>
                  <a:pt x="76" y="42"/>
                  <a:pt x="76" y="42"/>
                </a:cubicBezTo>
                <a:cubicBezTo>
                  <a:pt x="76" y="42"/>
                  <a:pt x="76" y="43"/>
                  <a:pt x="76" y="43"/>
                </a:cubicBezTo>
                <a:cubicBezTo>
                  <a:pt x="76" y="43"/>
                  <a:pt x="76" y="43"/>
                  <a:pt x="76" y="43"/>
                </a:cubicBezTo>
                <a:cubicBezTo>
                  <a:pt x="76" y="43"/>
                  <a:pt x="77" y="43"/>
                  <a:pt x="77" y="43"/>
                </a:cubicBezTo>
                <a:cubicBezTo>
                  <a:pt x="77" y="43"/>
                  <a:pt x="77" y="43"/>
                  <a:pt x="77" y="43"/>
                </a:cubicBezTo>
                <a:cubicBezTo>
                  <a:pt x="77" y="43"/>
                  <a:pt x="77" y="43"/>
                  <a:pt x="77" y="43"/>
                </a:cubicBezTo>
                <a:cubicBezTo>
                  <a:pt x="77" y="43"/>
                  <a:pt x="77" y="43"/>
                  <a:pt x="78" y="43"/>
                </a:cubicBezTo>
                <a:cubicBezTo>
                  <a:pt x="78" y="43"/>
                  <a:pt x="78" y="43"/>
                  <a:pt x="78" y="43"/>
                </a:cubicBezTo>
                <a:cubicBezTo>
                  <a:pt x="78" y="43"/>
                  <a:pt x="78" y="43"/>
                  <a:pt x="77" y="43"/>
                </a:cubicBezTo>
                <a:cubicBezTo>
                  <a:pt x="77" y="43"/>
                  <a:pt x="77" y="43"/>
                  <a:pt x="77" y="43"/>
                </a:cubicBezTo>
                <a:cubicBezTo>
                  <a:pt x="77" y="43"/>
                  <a:pt x="77" y="43"/>
                  <a:pt x="77" y="43"/>
                </a:cubicBezTo>
                <a:cubicBezTo>
                  <a:pt x="77" y="43"/>
                  <a:pt x="77" y="43"/>
                  <a:pt x="77" y="43"/>
                </a:cubicBezTo>
                <a:cubicBezTo>
                  <a:pt x="76" y="43"/>
                  <a:pt x="76" y="43"/>
                  <a:pt x="76" y="43"/>
                </a:cubicBezTo>
                <a:cubicBezTo>
                  <a:pt x="76" y="43"/>
                  <a:pt x="76" y="43"/>
                  <a:pt x="76" y="43"/>
                </a:cubicBezTo>
                <a:cubicBezTo>
                  <a:pt x="76" y="43"/>
                  <a:pt x="76" y="43"/>
                  <a:pt x="76" y="43"/>
                </a:cubicBezTo>
                <a:cubicBezTo>
                  <a:pt x="75" y="42"/>
                  <a:pt x="75" y="42"/>
                  <a:pt x="75" y="42"/>
                </a:cubicBezTo>
                <a:cubicBezTo>
                  <a:pt x="75" y="42"/>
                  <a:pt x="74" y="42"/>
                  <a:pt x="74" y="42"/>
                </a:cubicBezTo>
                <a:cubicBezTo>
                  <a:pt x="74" y="42"/>
                  <a:pt x="74" y="42"/>
                  <a:pt x="74" y="42"/>
                </a:cubicBezTo>
                <a:cubicBezTo>
                  <a:pt x="74" y="42"/>
                  <a:pt x="73" y="43"/>
                  <a:pt x="73" y="43"/>
                </a:cubicBezTo>
                <a:cubicBezTo>
                  <a:pt x="73" y="43"/>
                  <a:pt x="73" y="43"/>
                  <a:pt x="74" y="43"/>
                </a:cubicBezTo>
                <a:cubicBezTo>
                  <a:pt x="74" y="42"/>
                  <a:pt x="74" y="42"/>
                  <a:pt x="74" y="42"/>
                </a:cubicBezTo>
                <a:cubicBezTo>
                  <a:pt x="74" y="42"/>
                  <a:pt x="73" y="42"/>
                  <a:pt x="73" y="42"/>
                </a:cubicBezTo>
                <a:cubicBezTo>
                  <a:pt x="73" y="42"/>
                  <a:pt x="72" y="42"/>
                  <a:pt x="72" y="42"/>
                </a:cubicBezTo>
                <a:cubicBezTo>
                  <a:pt x="72" y="42"/>
                  <a:pt x="72" y="42"/>
                  <a:pt x="72" y="42"/>
                </a:cubicBezTo>
                <a:cubicBezTo>
                  <a:pt x="72" y="42"/>
                  <a:pt x="72" y="42"/>
                  <a:pt x="72" y="42"/>
                </a:cubicBezTo>
                <a:cubicBezTo>
                  <a:pt x="72" y="42"/>
                  <a:pt x="72" y="42"/>
                  <a:pt x="72" y="42"/>
                </a:cubicBezTo>
                <a:cubicBezTo>
                  <a:pt x="72" y="42"/>
                  <a:pt x="72" y="42"/>
                  <a:pt x="72" y="42"/>
                </a:cubicBezTo>
                <a:cubicBezTo>
                  <a:pt x="72" y="42"/>
                  <a:pt x="72" y="42"/>
                  <a:pt x="72" y="42"/>
                </a:cubicBezTo>
                <a:cubicBezTo>
                  <a:pt x="72" y="42"/>
                  <a:pt x="72" y="42"/>
                  <a:pt x="72" y="42"/>
                </a:cubicBezTo>
                <a:cubicBezTo>
                  <a:pt x="72" y="42"/>
                  <a:pt x="72" y="42"/>
                  <a:pt x="72" y="41"/>
                </a:cubicBezTo>
                <a:cubicBezTo>
                  <a:pt x="72" y="41"/>
                  <a:pt x="72" y="41"/>
                  <a:pt x="72" y="41"/>
                </a:cubicBezTo>
                <a:cubicBezTo>
                  <a:pt x="72" y="41"/>
                  <a:pt x="72" y="41"/>
                  <a:pt x="72" y="41"/>
                </a:cubicBezTo>
                <a:cubicBezTo>
                  <a:pt x="72" y="41"/>
                  <a:pt x="72" y="41"/>
                  <a:pt x="72" y="41"/>
                </a:cubicBezTo>
                <a:cubicBezTo>
                  <a:pt x="72" y="41"/>
                  <a:pt x="72" y="41"/>
                  <a:pt x="72" y="41"/>
                </a:cubicBezTo>
                <a:cubicBezTo>
                  <a:pt x="72" y="41"/>
                  <a:pt x="72" y="41"/>
                  <a:pt x="72" y="41"/>
                </a:cubicBezTo>
                <a:cubicBezTo>
                  <a:pt x="72" y="41"/>
                  <a:pt x="72" y="41"/>
                  <a:pt x="71" y="41"/>
                </a:cubicBezTo>
                <a:cubicBezTo>
                  <a:pt x="71" y="41"/>
                  <a:pt x="71" y="41"/>
                  <a:pt x="71" y="41"/>
                </a:cubicBezTo>
                <a:cubicBezTo>
                  <a:pt x="71" y="41"/>
                  <a:pt x="71" y="41"/>
                  <a:pt x="71" y="41"/>
                </a:cubicBezTo>
                <a:cubicBezTo>
                  <a:pt x="71" y="41"/>
                  <a:pt x="71" y="41"/>
                  <a:pt x="71" y="41"/>
                </a:cubicBezTo>
                <a:cubicBezTo>
                  <a:pt x="71" y="41"/>
                  <a:pt x="71" y="41"/>
                  <a:pt x="71" y="41"/>
                </a:cubicBezTo>
                <a:cubicBezTo>
                  <a:pt x="71" y="41"/>
                  <a:pt x="71" y="41"/>
                  <a:pt x="71" y="41"/>
                </a:cubicBezTo>
                <a:cubicBezTo>
                  <a:pt x="71" y="41"/>
                  <a:pt x="70" y="41"/>
                  <a:pt x="70" y="41"/>
                </a:cubicBezTo>
                <a:cubicBezTo>
                  <a:pt x="70" y="41"/>
                  <a:pt x="70" y="41"/>
                  <a:pt x="70" y="41"/>
                </a:cubicBezTo>
                <a:cubicBezTo>
                  <a:pt x="70" y="41"/>
                  <a:pt x="70" y="41"/>
                  <a:pt x="70" y="41"/>
                </a:cubicBezTo>
                <a:cubicBezTo>
                  <a:pt x="70" y="41"/>
                  <a:pt x="70" y="41"/>
                  <a:pt x="70" y="41"/>
                </a:cubicBezTo>
                <a:cubicBezTo>
                  <a:pt x="69" y="41"/>
                  <a:pt x="69" y="41"/>
                  <a:pt x="69" y="41"/>
                </a:cubicBezTo>
                <a:cubicBezTo>
                  <a:pt x="69" y="41"/>
                  <a:pt x="69" y="41"/>
                  <a:pt x="69" y="41"/>
                </a:cubicBezTo>
                <a:cubicBezTo>
                  <a:pt x="70" y="42"/>
                  <a:pt x="70" y="43"/>
                  <a:pt x="70" y="43"/>
                </a:cubicBezTo>
                <a:cubicBezTo>
                  <a:pt x="70" y="43"/>
                  <a:pt x="72" y="45"/>
                  <a:pt x="72" y="45"/>
                </a:cubicBezTo>
                <a:cubicBezTo>
                  <a:pt x="72" y="46"/>
                  <a:pt x="73" y="46"/>
                  <a:pt x="74" y="46"/>
                </a:cubicBezTo>
                <a:cubicBezTo>
                  <a:pt x="74" y="46"/>
                  <a:pt x="76" y="45"/>
                  <a:pt x="77" y="45"/>
                </a:cubicBezTo>
                <a:cubicBezTo>
                  <a:pt x="78" y="45"/>
                  <a:pt x="81" y="46"/>
                  <a:pt x="82" y="45"/>
                </a:cubicBezTo>
                <a:cubicBezTo>
                  <a:pt x="83" y="45"/>
                  <a:pt x="85" y="43"/>
                  <a:pt x="86" y="43"/>
                </a:cubicBezTo>
                <a:cubicBezTo>
                  <a:pt x="87" y="42"/>
                  <a:pt x="88" y="41"/>
                  <a:pt x="90" y="42"/>
                </a:cubicBezTo>
                <a:cubicBezTo>
                  <a:pt x="91" y="42"/>
                  <a:pt x="92" y="44"/>
                  <a:pt x="94" y="43"/>
                </a:cubicBezTo>
                <a:cubicBezTo>
                  <a:pt x="95" y="43"/>
                  <a:pt x="96" y="42"/>
                  <a:pt x="97" y="42"/>
                </a:cubicBezTo>
                <a:cubicBezTo>
                  <a:pt x="98" y="42"/>
                  <a:pt x="100" y="42"/>
                  <a:pt x="101" y="42"/>
                </a:cubicBezTo>
                <a:cubicBezTo>
                  <a:pt x="101" y="41"/>
                  <a:pt x="100" y="40"/>
                  <a:pt x="100" y="39"/>
                </a:cubicBezTo>
                <a:cubicBezTo>
                  <a:pt x="101" y="38"/>
                  <a:pt x="102" y="36"/>
                  <a:pt x="103" y="35"/>
                </a:cubicBezTo>
                <a:cubicBezTo>
                  <a:pt x="103" y="34"/>
                  <a:pt x="102" y="34"/>
                  <a:pt x="104" y="33"/>
                </a:cubicBezTo>
                <a:cubicBezTo>
                  <a:pt x="105" y="31"/>
                  <a:pt x="106" y="30"/>
                  <a:pt x="106" y="29"/>
                </a:cubicBezTo>
                <a:cubicBezTo>
                  <a:pt x="106" y="27"/>
                  <a:pt x="107" y="22"/>
                  <a:pt x="108" y="22"/>
                </a:cubicBezTo>
                <a:cubicBezTo>
                  <a:pt x="108" y="21"/>
                  <a:pt x="108" y="21"/>
                  <a:pt x="109" y="20"/>
                </a:cubicBezTo>
                <a:cubicBezTo>
                  <a:pt x="109" y="20"/>
                  <a:pt x="112" y="21"/>
                  <a:pt x="113" y="21"/>
                </a:cubicBezTo>
                <a:cubicBezTo>
                  <a:pt x="114" y="21"/>
                  <a:pt x="117" y="20"/>
                  <a:pt x="117" y="20"/>
                </a:cubicBezTo>
                <a:cubicBezTo>
                  <a:pt x="117" y="20"/>
                  <a:pt x="119" y="21"/>
                  <a:pt x="119" y="21"/>
                </a:cubicBezTo>
                <a:cubicBezTo>
                  <a:pt x="119" y="21"/>
                  <a:pt x="119" y="22"/>
                  <a:pt x="119" y="22"/>
                </a:cubicBezTo>
                <a:cubicBezTo>
                  <a:pt x="119" y="22"/>
                  <a:pt x="120" y="22"/>
                  <a:pt x="120" y="22"/>
                </a:cubicBezTo>
                <a:cubicBezTo>
                  <a:pt x="120" y="22"/>
                  <a:pt x="120" y="22"/>
                  <a:pt x="120" y="22"/>
                </a:cubicBezTo>
                <a:cubicBezTo>
                  <a:pt x="120" y="22"/>
                  <a:pt x="120" y="22"/>
                  <a:pt x="120" y="22"/>
                </a:cubicBezTo>
                <a:cubicBezTo>
                  <a:pt x="120" y="22"/>
                  <a:pt x="120" y="22"/>
                  <a:pt x="120" y="22"/>
                </a:cubicBezTo>
                <a:cubicBezTo>
                  <a:pt x="120" y="23"/>
                  <a:pt x="121" y="22"/>
                  <a:pt x="121" y="22"/>
                </a:cubicBezTo>
                <a:cubicBezTo>
                  <a:pt x="121" y="22"/>
                  <a:pt x="121" y="23"/>
                  <a:pt x="121" y="23"/>
                </a:cubicBezTo>
                <a:cubicBezTo>
                  <a:pt x="121" y="23"/>
                  <a:pt x="122" y="22"/>
                  <a:pt x="122" y="22"/>
                </a:cubicBezTo>
                <a:cubicBezTo>
                  <a:pt x="122" y="22"/>
                  <a:pt x="122" y="22"/>
                  <a:pt x="122" y="22"/>
                </a:cubicBezTo>
                <a:cubicBezTo>
                  <a:pt x="122" y="22"/>
                  <a:pt x="123" y="22"/>
                  <a:pt x="123" y="22"/>
                </a:cubicBezTo>
                <a:cubicBezTo>
                  <a:pt x="123" y="22"/>
                  <a:pt x="123" y="22"/>
                  <a:pt x="123" y="22"/>
                </a:cubicBezTo>
                <a:cubicBezTo>
                  <a:pt x="123" y="22"/>
                  <a:pt x="123" y="22"/>
                  <a:pt x="124" y="22"/>
                </a:cubicBezTo>
                <a:cubicBezTo>
                  <a:pt x="124" y="22"/>
                  <a:pt x="123" y="22"/>
                  <a:pt x="123" y="22"/>
                </a:cubicBezTo>
                <a:cubicBezTo>
                  <a:pt x="124" y="22"/>
                  <a:pt x="124" y="22"/>
                  <a:pt x="124" y="22"/>
                </a:cubicBezTo>
                <a:cubicBezTo>
                  <a:pt x="124" y="22"/>
                  <a:pt x="124" y="22"/>
                  <a:pt x="124" y="22"/>
                </a:cubicBezTo>
                <a:cubicBezTo>
                  <a:pt x="124" y="22"/>
                  <a:pt x="124" y="22"/>
                  <a:pt x="124" y="22"/>
                </a:cubicBezTo>
                <a:cubicBezTo>
                  <a:pt x="124" y="22"/>
                  <a:pt x="124" y="22"/>
                  <a:pt x="125" y="22"/>
                </a:cubicBezTo>
                <a:cubicBezTo>
                  <a:pt x="125" y="22"/>
                  <a:pt x="125" y="22"/>
                  <a:pt x="125" y="21"/>
                </a:cubicBezTo>
                <a:cubicBezTo>
                  <a:pt x="125" y="21"/>
                  <a:pt x="125" y="21"/>
                  <a:pt x="125" y="21"/>
                </a:cubicBezTo>
                <a:cubicBezTo>
                  <a:pt x="125" y="21"/>
                  <a:pt x="125" y="21"/>
                  <a:pt x="125" y="21"/>
                </a:cubicBezTo>
                <a:cubicBezTo>
                  <a:pt x="125" y="21"/>
                  <a:pt x="125" y="21"/>
                  <a:pt x="125" y="21"/>
                </a:cubicBezTo>
                <a:cubicBezTo>
                  <a:pt x="125" y="21"/>
                  <a:pt x="125" y="21"/>
                  <a:pt x="125" y="21"/>
                </a:cubicBezTo>
                <a:cubicBezTo>
                  <a:pt x="125" y="21"/>
                  <a:pt x="125" y="21"/>
                  <a:pt x="125" y="21"/>
                </a:cubicBezTo>
                <a:cubicBezTo>
                  <a:pt x="125" y="21"/>
                  <a:pt x="125" y="21"/>
                  <a:pt x="125" y="21"/>
                </a:cubicBezTo>
                <a:cubicBezTo>
                  <a:pt x="125" y="21"/>
                  <a:pt x="125" y="21"/>
                  <a:pt x="125" y="21"/>
                </a:cubicBezTo>
                <a:cubicBezTo>
                  <a:pt x="125" y="21"/>
                  <a:pt x="125" y="21"/>
                  <a:pt x="125" y="21"/>
                </a:cubicBezTo>
                <a:cubicBezTo>
                  <a:pt x="125" y="21"/>
                  <a:pt x="125" y="21"/>
                  <a:pt x="125" y="20"/>
                </a:cubicBezTo>
                <a:cubicBezTo>
                  <a:pt x="125" y="20"/>
                  <a:pt x="125" y="20"/>
                  <a:pt x="125" y="20"/>
                </a:cubicBezTo>
                <a:cubicBezTo>
                  <a:pt x="125" y="21"/>
                  <a:pt x="125" y="21"/>
                  <a:pt x="125" y="21"/>
                </a:cubicBezTo>
                <a:cubicBezTo>
                  <a:pt x="125" y="21"/>
                  <a:pt x="124" y="21"/>
                  <a:pt x="124" y="21"/>
                </a:cubicBezTo>
                <a:cubicBezTo>
                  <a:pt x="124" y="20"/>
                  <a:pt x="124" y="20"/>
                  <a:pt x="124" y="20"/>
                </a:cubicBezTo>
                <a:cubicBezTo>
                  <a:pt x="124" y="20"/>
                  <a:pt x="124" y="20"/>
                  <a:pt x="124" y="20"/>
                </a:cubicBezTo>
                <a:cubicBezTo>
                  <a:pt x="124" y="20"/>
                  <a:pt x="124" y="20"/>
                  <a:pt x="123" y="20"/>
                </a:cubicBezTo>
                <a:cubicBezTo>
                  <a:pt x="123" y="20"/>
                  <a:pt x="123" y="20"/>
                  <a:pt x="123" y="20"/>
                </a:cubicBezTo>
                <a:cubicBezTo>
                  <a:pt x="123" y="20"/>
                  <a:pt x="123" y="20"/>
                  <a:pt x="123" y="19"/>
                </a:cubicBezTo>
                <a:cubicBezTo>
                  <a:pt x="123" y="19"/>
                  <a:pt x="123" y="19"/>
                  <a:pt x="122" y="19"/>
                </a:cubicBezTo>
                <a:cubicBezTo>
                  <a:pt x="122" y="19"/>
                  <a:pt x="122" y="19"/>
                  <a:pt x="122" y="19"/>
                </a:cubicBezTo>
                <a:cubicBezTo>
                  <a:pt x="122" y="19"/>
                  <a:pt x="122" y="19"/>
                  <a:pt x="122" y="18"/>
                </a:cubicBezTo>
                <a:cubicBezTo>
                  <a:pt x="122" y="18"/>
                  <a:pt x="122" y="18"/>
                  <a:pt x="122" y="18"/>
                </a:cubicBezTo>
                <a:cubicBezTo>
                  <a:pt x="122" y="18"/>
                  <a:pt x="122" y="18"/>
                  <a:pt x="122" y="18"/>
                </a:cubicBezTo>
                <a:cubicBezTo>
                  <a:pt x="122" y="18"/>
                  <a:pt x="122" y="18"/>
                  <a:pt x="122" y="18"/>
                </a:cubicBezTo>
                <a:cubicBezTo>
                  <a:pt x="122" y="18"/>
                  <a:pt x="122" y="18"/>
                  <a:pt x="122" y="18"/>
                </a:cubicBezTo>
                <a:cubicBezTo>
                  <a:pt x="123" y="17"/>
                  <a:pt x="123" y="18"/>
                  <a:pt x="123" y="18"/>
                </a:cubicBezTo>
                <a:cubicBezTo>
                  <a:pt x="123" y="18"/>
                  <a:pt x="124" y="18"/>
                  <a:pt x="124" y="17"/>
                </a:cubicBezTo>
                <a:cubicBezTo>
                  <a:pt x="124" y="17"/>
                  <a:pt x="123" y="17"/>
                  <a:pt x="123" y="17"/>
                </a:cubicBezTo>
                <a:cubicBezTo>
                  <a:pt x="123" y="17"/>
                  <a:pt x="123" y="17"/>
                  <a:pt x="123" y="18"/>
                </a:cubicBezTo>
                <a:cubicBezTo>
                  <a:pt x="123" y="18"/>
                  <a:pt x="123" y="17"/>
                  <a:pt x="123" y="17"/>
                </a:cubicBezTo>
                <a:cubicBezTo>
                  <a:pt x="123" y="17"/>
                  <a:pt x="123" y="17"/>
                  <a:pt x="123" y="17"/>
                </a:cubicBezTo>
                <a:cubicBezTo>
                  <a:pt x="124" y="17"/>
                  <a:pt x="124" y="17"/>
                  <a:pt x="124" y="17"/>
                </a:cubicBezTo>
                <a:cubicBezTo>
                  <a:pt x="124" y="17"/>
                  <a:pt x="124" y="18"/>
                  <a:pt x="124" y="18"/>
                </a:cubicBezTo>
                <a:cubicBezTo>
                  <a:pt x="124" y="18"/>
                  <a:pt x="125" y="18"/>
                  <a:pt x="125" y="18"/>
                </a:cubicBezTo>
                <a:cubicBezTo>
                  <a:pt x="125" y="18"/>
                  <a:pt x="125" y="18"/>
                  <a:pt x="125" y="18"/>
                </a:cubicBezTo>
                <a:cubicBezTo>
                  <a:pt x="126" y="18"/>
                  <a:pt x="126" y="18"/>
                  <a:pt x="126" y="18"/>
                </a:cubicBezTo>
                <a:cubicBezTo>
                  <a:pt x="126" y="18"/>
                  <a:pt x="126" y="17"/>
                  <a:pt x="126" y="17"/>
                </a:cubicBezTo>
                <a:cubicBezTo>
                  <a:pt x="126" y="17"/>
                  <a:pt x="127" y="17"/>
                  <a:pt x="127" y="17"/>
                </a:cubicBezTo>
                <a:cubicBezTo>
                  <a:pt x="127" y="17"/>
                  <a:pt x="127" y="17"/>
                  <a:pt x="127" y="17"/>
                </a:cubicBezTo>
                <a:cubicBezTo>
                  <a:pt x="127" y="17"/>
                  <a:pt x="128" y="17"/>
                  <a:pt x="128" y="17"/>
                </a:cubicBezTo>
                <a:cubicBezTo>
                  <a:pt x="128" y="17"/>
                  <a:pt x="128" y="17"/>
                  <a:pt x="128" y="16"/>
                </a:cubicBezTo>
                <a:cubicBezTo>
                  <a:pt x="129" y="16"/>
                  <a:pt x="129" y="16"/>
                  <a:pt x="129" y="16"/>
                </a:cubicBezTo>
                <a:cubicBezTo>
                  <a:pt x="129" y="16"/>
                  <a:pt x="129" y="16"/>
                  <a:pt x="129" y="16"/>
                </a:cubicBezTo>
                <a:cubicBezTo>
                  <a:pt x="129" y="16"/>
                  <a:pt x="129" y="16"/>
                  <a:pt x="129" y="15"/>
                </a:cubicBezTo>
                <a:close/>
                <a:moveTo>
                  <a:pt x="12" y="7"/>
                </a:moveTo>
                <a:cubicBezTo>
                  <a:pt x="12" y="7"/>
                  <a:pt x="11" y="6"/>
                  <a:pt x="10" y="6"/>
                </a:cubicBezTo>
                <a:cubicBezTo>
                  <a:pt x="10" y="6"/>
                  <a:pt x="9" y="7"/>
                  <a:pt x="8" y="8"/>
                </a:cubicBezTo>
                <a:cubicBezTo>
                  <a:pt x="7" y="8"/>
                  <a:pt x="7" y="7"/>
                  <a:pt x="7" y="7"/>
                </a:cubicBezTo>
                <a:cubicBezTo>
                  <a:pt x="6" y="6"/>
                  <a:pt x="7" y="6"/>
                  <a:pt x="7" y="5"/>
                </a:cubicBezTo>
                <a:cubicBezTo>
                  <a:pt x="7" y="5"/>
                  <a:pt x="8" y="4"/>
                  <a:pt x="8" y="3"/>
                </a:cubicBezTo>
                <a:cubicBezTo>
                  <a:pt x="7" y="3"/>
                  <a:pt x="6" y="3"/>
                  <a:pt x="6" y="2"/>
                </a:cubicBezTo>
                <a:cubicBezTo>
                  <a:pt x="5" y="2"/>
                  <a:pt x="5" y="2"/>
                  <a:pt x="4" y="2"/>
                </a:cubicBezTo>
                <a:cubicBezTo>
                  <a:pt x="4" y="2"/>
                  <a:pt x="3" y="1"/>
                  <a:pt x="2" y="1"/>
                </a:cubicBezTo>
                <a:cubicBezTo>
                  <a:pt x="2" y="0"/>
                  <a:pt x="1" y="1"/>
                  <a:pt x="1" y="2"/>
                </a:cubicBezTo>
                <a:cubicBezTo>
                  <a:pt x="1" y="2"/>
                  <a:pt x="1" y="2"/>
                  <a:pt x="0" y="3"/>
                </a:cubicBezTo>
                <a:cubicBezTo>
                  <a:pt x="1" y="4"/>
                  <a:pt x="1" y="4"/>
                  <a:pt x="1" y="5"/>
                </a:cubicBezTo>
                <a:cubicBezTo>
                  <a:pt x="2" y="6"/>
                  <a:pt x="2" y="7"/>
                  <a:pt x="2" y="8"/>
                </a:cubicBezTo>
                <a:cubicBezTo>
                  <a:pt x="2" y="9"/>
                  <a:pt x="3" y="10"/>
                  <a:pt x="3" y="11"/>
                </a:cubicBezTo>
                <a:cubicBezTo>
                  <a:pt x="3" y="11"/>
                  <a:pt x="4" y="13"/>
                  <a:pt x="4" y="13"/>
                </a:cubicBezTo>
                <a:cubicBezTo>
                  <a:pt x="4" y="14"/>
                  <a:pt x="4" y="15"/>
                  <a:pt x="4" y="15"/>
                </a:cubicBezTo>
                <a:cubicBezTo>
                  <a:pt x="4" y="16"/>
                  <a:pt x="3" y="16"/>
                  <a:pt x="4" y="17"/>
                </a:cubicBezTo>
                <a:cubicBezTo>
                  <a:pt x="4" y="18"/>
                  <a:pt x="4" y="19"/>
                  <a:pt x="4" y="19"/>
                </a:cubicBezTo>
                <a:cubicBezTo>
                  <a:pt x="5" y="20"/>
                  <a:pt x="5" y="21"/>
                  <a:pt x="6" y="21"/>
                </a:cubicBezTo>
                <a:cubicBezTo>
                  <a:pt x="7" y="22"/>
                  <a:pt x="7" y="22"/>
                  <a:pt x="9" y="23"/>
                </a:cubicBezTo>
                <a:cubicBezTo>
                  <a:pt x="10" y="24"/>
                  <a:pt x="10" y="25"/>
                  <a:pt x="10" y="26"/>
                </a:cubicBezTo>
                <a:cubicBezTo>
                  <a:pt x="10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10" y="28"/>
                  <a:pt x="10" y="28"/>
                  <a:pt x="11" y="28"/>
                </a:cubicBezTo>
                <a:cubicBezTo>
                  <a:pt x="13" y="29"/>
                  <a:pt x="13" y="29"/>
                  <a:pt x="14" y="30"/>
                </a:cubicBezTo>
                <a:cubicBezTo>
                  <a:pt x="15" y="30"/>
                  <a:pt x="14" y="30"/>
                  <a:pt x="15" y="31"/>
                </a:cubicBezTo>
                <a:cubicBezTo>
                  <a:pt x="15" y="33"/>
                  <a:pt x="15" y="32"/>
                  <a:pt x="16" y="33"/>
                </a:cubicBezTo>
                <a:cubicBezTo>
                  <a:pt x="17" y="33"/>
                  <a:pt x="17" y="33"/>
                  <a:pt x="18" y="33"/>
                </a:cubicBezTo>
                <a:cubicBezTo>
                  <a:pt x="19" y="33"/>
                  <a:pt x="18" y="33"/>
                  <a:pt x="19" y="34"/>
                </a:cubicBezTo>
                <a:cubicBezTo>
                  <a:pt x="19" y="34"/>
                  <a:pt x="20" y="35"/>
                  <a:pt x="20" y="35"/>
                </a:cubicBezTo>
                <a:cubicBezTo>
                  <a:pt x="21" y="36"/>
                  <a:pt x="22" y="36"/>
                  <a:pt x="23" y="36"/>
                </a:cubicBezTo>
                <a:cubicBezTo>
                  <a:pt x="24" y="36"/>
                  <a:pt x="24" y="36"/>
                  <a:pt x="24" y="36"/>
                </a:cubicBezTo>
                <a:cubicBezTo>
                  <a:pt x="25" y="37"/>
                  <a:pt x="25" y="37"/>
                  <a:pt x="26" y="37"/>
                </a:cubicBezTo>
                <a:cubicBezTo>
                  <a:pt x="26" y="38"/>
                  <a:pt x="27" y="38"/>
                  <a:pt x="28" y="37"/>
                </a:cubicBezTo>
                <a:cubicBezTo>
                  <a:pt x="28" y="37"/>
                  <a:pt x="28" y="37"/>
                  <a:pt x="28" y="36"/>
                </a:cubicBezTo>
                <a:cubicBezTo>
                  <a:pt x="28" y="36"/>
                  <a:pt x="28" y="36"/>
                  <a:pt x="29" y="36"/>
                </a:cubicBezTo>
                <a:cubicBezTo>
                  <a:pt x="29" y="36"/>
                  <a:pt x="29" y="37"/>
                  <a:pt x="29" y="37"/>
                </a:cubicBezTo>
                <a:cubicBezTo>
                  <a:pt x="29" y="38"/>
                  <a:pt x="30" y="37"/>
                  <a:pt x="30" y="36"/>
                </a:cubicBezTo>
                <a:cubicBezTo>
                  <a:pt x="30" y="36"/>
                  <a:pt x="30" y="35"/>
                  <a:pt x="30" y="35"/>
                </a:cubicBezTo>
                <a:cubicBezTo>
                  <a:pt x="29" y="34"/>
                  <a:pt x="29" y="34"/>
                  <a:pt x="28" y="33"/>
                </a:cubicBezTo>
                <a:cubicBezTo>
                  <a:pt x="28" y="33"/>
                  <a:pt x="28" y="32"/>
                  <a:pt x="27" y="31"/>
                </a:cubicBezTo>
                <a:cubicBezTo>
                  <a:pt x="27" y="31"/>
                  <a:pt x="27" y="30"/>
                  <a:pt x="27" y="29"/>
                </a:cubicBezTo>
                <a:cubicBezTo>
                  <a:pt x="27" y="29"/>
                  <a:pt x="27" y="29"/>
                  <a:pt x="26" y="28"/>
                </a:cubicBezTo>
                <a:cubicBezTo>
                  <a:pt x="26" y="28"/>
                  <a:pt x="25" y="28"/>
                  <a:pt x="24" y="27"/>
                </a:cubicBezTo>
                <a:cubicBezTo>
                  <a:pt x="24" y="26"/>
                  <a:pt x="24" y="26"/>
                  <a:pt x="24" y="25"/>
                </a:cubicBezTo>
                <a:cubicBezTo>
                  <a:pt x="24" y="25"/>
                  <a:pt x="24" y="22"/>
                  <a:pt x="23" y="22"/>
                </a:cubicBezTo>
                <a:cubicBezTo>
                  <a:pt x="23" y="22"/>
                  <a:pt x="23" y="21"/>
                  <a:pt x="23" y="20"/>
                </a:cubicBezTo>
                <a:cubicBezTo>
                  <a:pt x="23" y="20"/>
                  <a:pt x="23" y="17"/>
                  <a:pt x="23" y="16"/>
                </a:cubicBezTo>
                <a:cubicBezTo>
                  <a:pt x="24" y="15"/>
                  <a:pt x="23" y="14"/>
                  <a:pt x="23" y="14"/>
                </a:cubicBezTo>
                <a:cubicBezTo>
                  <a:pt x="23" y="13"/>
                  <a:pt x="23" y="12"/>
                  <a:pt x="22" y="12"/>
                </a:cubicBezTo>
                <a:cubicBezTo>
                  <a:pt x="22" y="11"/>
                  <a:pt x="21" y="10"/>
                  <a:pt x="20" y="10"/>
                </a:cubicBezTo>
                <a:cubicBezTo>
                  <a:pt x="20" y="9"/>
                  <a:pt x="18" y="8"/>
                  <a:pt x="18" y="7"/>
                </a:cubicBezTo>
                <a:cubicBezTo>
                  <a:pt x="18" y="7"/>
                  <a:pt x="16" y="6"/>
                  <a:pt x="16" y="5"/>
                </a:cubicBezTo>
                <a:cubicBezTo>
                  <a:pt x="16" y="5"/>
                  <a:pt x="16" y="4"/>
                  <a:pt x="16" y="4"/>
                </a:cubicBezTo>
                <a:cubicBezTo>
                  <a:pt x="15" y="4"/>
                  <a:pt x="15" y="4"/>
                  <a:pt x="15" y="5"/>
                </a:cubicBezTo>
                <a:cubicBezTo>
                  <a:pt x="14" y="5"/>
                  <a:pt x="14" y="5"/>
                  <a:pt x="13" y="5"/>
                </a:cubicBezTo>
                <a:cubicBezTo>
                  <a:pt x="13" y="6"/>
                  <a:pt x="13" y="6"/>
                  <a:pt x="13" y="6"/>
                </a:cubicBezTo>
                <a:cubicBezTo>
                  <a:pt x="13" y="7"/>
                  <a:pt x="12" y="7"/>
                  <a:pt x="12" y="7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34" name="Freeform 850">
            <a:extLst>
              <a:ext uri="{FF2B5EF4-FFF2-40B4-BE49-F238E27FC236}">
                <a16:creationId xmlns:a16="http://schemas.microsoft.com/office/drawing/2014/main" id="{1CAF736A-4EE2-63CD-022C-BA136B6B1B5B}"/>
              </a:ext>
            </a:extLst>
          </p:cNvPr>
          <p:cNvSpPr>
            <a:spLocks/>
          </p:cNvSpPr>
          <p:nvPr/>
        </p:nvSpPr>
        <p:spPr bwMode="auto">
          <a:xfrm>
            <a:off x="4554855" y="3883713"/>
            <a:ext cx="119752" cy="115008"/>
          </a:xfrm>
          <a:custGeom>
            <a:avLst/>
            <a:gdLst>
              <a:gd name="T0" fmla="*/ 54 w 56"/>
              <a:gd name="T1" fmla="*/ 47 h 61"/>
              <a:gd name="T2" fmla="*/ 54 w 56"/>
              <a:gd name="T3" fmla="*/ 45 h 61"/>
              <a:gd name="T4" fmla="*/ 50 w 56"/>
              <a:gd name="T5" fmla="*/ 42 h 61"/>
              <a:gd name="T6" fmla="*/ 47 w 56"/>
              <a:gd name="T7" fmla="*/ 39 h 61"/>
              <a:gd name="T8" fmla="*/ 44 w 56"/>
              <a:gd name="T9" fmla="*/ 36 h 61"/>
              <a:gd name="T10" fmla="*/ 40 w 56"/>
              <a:gd name="T11" fmla="*/ 31 h 61"/>
              <a:gd name="T12" fmla="*/ 36 w 56"/>
              <a:gd name="T13" fmla="*/ 28 h 61"/>
              <a:gd name="T14" fmla="*/ 32 w 56"/>
              <a:gd name="T15" fmla="*/ 27 h 61"/>
              <a:gd name="T16" fmla="*/ 29 w 56"/>
              <a:gd name="T17" fmla="*/ 24 h 61"/>
              <a:gd name="T18" fmla="*/ 29 w 56"/>
              <a:gd name="T19" fmla="*/ 21 h 61"/>
              <a:gd name="T20" fmla="*/ 33 w 56"/>
              <a:gd name="T21" fmla="*/ 19 h 61"/>
              <a:gd name="T22" fmla="*/ 35 w 56"/>
              <a:gd name="T23" fmla="*/ 16 h 61"/>
              <a:gd name="T24" fmla="*/ 33 w 56"/>
              <a:gd name="T25" fmla="*/ 13 h 61"/>
              <a:gd name="T26" fmla="*/ 27 w 56"/>
              <a:gd name="T27" fmla="*/ 11 h 61"/>
              <a:gd name="T28" fmla="*/ 22 w 56"/>
              <a:gd name="T29" fmla="*/ 11 h 61"/>
              <a:gd name="T30" fmla="*/ 18 w 56"/>
              <a:gd name="T31" fmla="*/ 7 h 61"/>
              <a:gd name="T32" fmla="*/ 17 w 56"/>
              <a:gd name="T33" fmla="*/ 3 h 61"/>
              <a:gd name="T34" fmla="*/ 14 w 56"/>
              <a:gd name="T35" fmla="*/ 0 h 61"/>
              <a:gd name="T36" fmla="*/ 10 w 56"/>
              <a:gd name="T37" fmla="*/ 3 h 61"/>
              <a:gd name="T38" fmla="*/ 8 w 56"/>
              <a:gd name="T39" fmla="*/ 8 h 61"/>
              <a:gd name="T40" fmla="*/ 4 w 56"/>
              <a:gd name="T41" fmla="*/ 9 h 61"/>
              <a:gd name="T42" fmla="*/ 3 w 56"/>
              <a:gd name="T43" fmla="*/ 12 h 61"/>
              <a:gd name="T44" fmla="*/ 0 w 56"/>
              <a:gd name="T45" fmla="*/ 14 h 61"/>
              <a:gd name="T46" fmla="*/ 4 w 56"/>
              <a:gd name="T47" fmla="*/ 16 h 61"/>
              <a:gd name="T48" fmla="*/ 4 w 56"/>
              <a:gd name="T49" fmla="*/ 22 h 61"/>
              <a:gd name="T50" fmla="*/ 9 w 56"/>
              <a:gd name="T51" fmla="*/ 23 h 61"/>
              <a:gd name="T52" fmla="*/ 9 w 56"/>
              <a:gd name="T53" fmla="*/ 27 h 61"/>
              <a:gd name="T54" fmla="*/ 9 w 56"/>
              <a:gd name="T55" fmla="*/ 34 h 61"/>
              <a:gd name="T56" fmla="*/ 13 w 56"/>
              <a:gd name="T57" fmla="*/ 32 h 61"/>
              <a:gd name="T58" fmla="*/ 16 w 56"/>
              <a:gd name="T59" fmla="*/ 32 h 61"/>
              <a:gd name="T60" fmla="*/ 22 w 56"/>
              <a:gd name="T61" fmla="*/ 33 h 61"/>
              <a:gd name="T62" fmla="*/ 25 w 56"/>
              <a:gd name="T63" fmla="*/ 30 h 61"/>
              <a:gd name="T64" fmla="*/ 29 w 56"/>
              <a:gd name="T65" fmla="*/ 31 h 61"/>
              <a:gd name="T66" fmla="*/ 35 w 56"/>
              <a:gd name="T67" fmla="*/ 38 h 61"/>
              <a:gd name="T68" fmla="*/ 35 w 56"/>
              <a:gd name="T69" fmla="*/ 43 h 61"/>
              <a:gd name="T70" fmla="*/ 40 w 56"/>
              <a:gd name="T71" fmla="*/ 45 h 61"/>
              <a:gd name="T72" fmla="*/ 42 w 56"/>
              <a:gd name="T73" fmla="*/ 49 h 61"/>
              <a:gd name="T74" fmla="*/ 42 w 56"/>
              <a:gd name="T75" fmla="*/ 53 h 61"/>
              <a:gd name="T76" fmla="*/ 40 w 56"/>
              <a:gd name="T77" fmla="*/ 57 h 61"/>
              <a:gd name="T78" fmla="*/ 44 w 56"/>
              <a:gd name="T79" fmla="*/ 60 h 61"/>
              <a:gd name="T80" fmla="*/ 47 w 56"/>
              <a:gd name="T81" fmla="*/ 58 h 61"/>
              <a:gd name="T82" fmla="*/ 50 w 56"/>
              <a:gd name="T83" fmla="*/ 56 h 61"/>
              <a:gd name="T84" fmla="*/ 54 w 56"/>
              <a:gd name="T85" fmla="*/ 57 h 61"/>
              <a:gd name="T86" fmla="*/ 54 w 56"/>
              <a:gd name="T87" fmla="*/ 53 h 61"/>
              <a:gd name="T88" fmla="*/ 56 w 56"/>
              <a:gd name="T89" fmla="*/ 49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6" h="61">
                <a:moveTo>
                  <a:pt x="56" y="49"/>
                </a:moveTo>
                <a:cubicBezTo>
                  <a:pt x="55" y="49"/>
                  <a:pt x="54" y="49"/>
                  <a:pt x="54" y="48"/>
                </a:cubicBezTo>
                <a:cubicBezTo>
                  <a:pt x="54" y="48"/>
                  <a:pt x="54" y="47"/>
                  <a:pt x="54" y="47"/>
                </a:cubicBezTo>
                <a:cubicBezTo>
                  <a:pt x="55" y="46"/>
                  <a:pt x="55" y="46"/>
                  <a:pt x="55" y="46"/>
                </a:cubicBezTo>
                <a:cubicBezTo>
                  <a:pt x="55" y="45"/>
                  <a:pt x="55" y="45"/>
                  <a:pt x="55" y="45"/>
                </a:cubicBezTo>
                <a:cubicBezTo>
                  <a:pt x="55" y="45"/>
                  <a:pt x="54" y="45"/>
                  <a:pt x="54" y="45"/>
                </a:cubicBezTo>
                <a:cubicBezTo>
                  <a:pt x="53" y="45"/>
                  <a:pt x="53" y="44"/>
                  <a:pt x="52" y="44"/>
                </a:cubicBezTo>
                <a:cubicBezTo>
                  <a:pt x="52" y="43"/>
                  <a:pt x="51" y="44"/>
                  <a:pt x="51" y="43"/>
                </a:cubicBezTo>
                <a:cubicBezTo>
                  <a:pt x="50" y="43"/>
                  <a:pt x="50" y="43"/>
                  <a:pt x="50" y="42"/>
                </a:cubicBezTo>
                <a:cubicBezTo>
                  <a:pt x="50" y="42"/>
                  <a:pt x="50" y="42"/>
                  <a:pt x="49" y="42"/>
                </a:cubicBezTo>
                <a:cubicBezTo>
                  <a:pt x="49" y="41"/>
                  <a:pt x="48" y="41"/>
                  <a:pt x="48" y="41"/>
                </a:cubicBezTo>
                <a:cubicBezTo>
                  <a:pt x="48" y="40"/>
                  <a:pt x="47" y="39"/>
                  <a:pt x="47" y="39"/>
                </a:cubicBezTo>
                <a:cubicBezTo>
                  <a:pt x="47" y="39"/>
                  <a:pt x="46" y="39"/>
                  <a:pt x="46" y="38"/>
                </a:cubicBezTo>
                <a:cubicBezTo>
                  <a:pt x="45" y="38"/>
                  <a:pt x="44" y="38"/>
                  <a:pt x="44" y="38"/>
                </a:cubicBezTo>
                <a:cubicBezTo>
                  <a:pt x="44" y="37"/>
                  <a:pt x="44" y="37"/>
                  <a:pt x="44" y="36"/>
                </a:cubicBezTo>
                <a:cubicBezTo>
                  <a:pt x="43" y="36"/>
                  <a:pt x="42" y="35"/>
                  <a:pt x="42" y="35"/>
                </a:cubicBezTo>
                <a:cubicBezTo>
                  <a:pt x="42" y="34"/>
                  <a:pt x="42" y="33"/>
                  <a:pt x="41" y="33"/>
                </a:cubicBezTo>
                <a:cubicBezTo>
                  <a:pt x="41" y="33"/>
                  <a:pt x="40" y="32"/>
                  <a:pt x="40" y="31"/>
                </a:cubicBezTo>
                <a:cubicBezTo>
                  <a:pt x="40" y="31"/>
                  <a:pt x="39" y="31"/>
                  <a:pt x="39" y="31"/>
                </a:cubicBezTo>
                <a:cubicBezTo>
                  <a:pt x="38" y="30"/>
                  <a:pt x="37" y="29"/>
                  <a:pt x="37" y="29"/>
                </a:cubicBezTo>
                <a:cubicBezTo>
                  <a:pt x="37" y="29"/>
                  <a:pt x="37" y="28"/>
                  <a:pt x="36" y="28"/>
                </a:cubicBezTo>
                <a:cubicBezTo>
                  <a:pt x="36" y="28"/>
                  <a:pt x="35" y="28"/>
                  <a:pt x="35" y="28"/>
                </a:cubicBezTo>
                <a:cubicBezTo>
                  <a:pt x="34" y="28"/>
                  <a:pt x="34" y="27"/>
                  <a:pt x="34" y="27"/>
                </a:cubicBezTo>
                <a:cubicBezTo>
                  <a:pt x="33" y="27"/>
                  <a:pt x="32" y="27"/>
                  <a:pt x="32" y="27"/>
                </a:cubicBezTo>
                <a:cubicBezTo>
                  <a:pt x="31" y="27"/>
                  <a:pt x="31" y="26"/>
                  <a:pt x="31" y="26"/>
                </a:cubicBezTo>
                <a:cubicBezTo>
                  <a:pt x="30" y="26"/>
                  <a:pt x="29" y="25"/>
                  <a:pt x="29" y="25"/>
                </a:cubicBezTo>
                <a:cubicBezTo>
                  <a:pt x="29" y="25"/>
                  <a:pt x="29" y="24"/>
                  <a:pt x="29" y="24"/>
                </a:cubicBezTo>
                <a:cubicBezTo>
                  <a:pt x="30" y="24"/>
                  <a:pt x="30" y="23"/>
                  <a:pt x="29" y="23"/>
                </a:cubicBezTo>
                <a:cubicBezTo>
                  <a:pt x="29" y="23"/>
                  <a:pt x="28" y="22"/>
                  <a:pt x="28" y="22"/>
                </a:cubicBezTo>
                <a:cubicBezTo>
                  <a:pt x="28" y="22"/>
                  <a:pt x="29" y="21"/>
                  <a:pt x="29" y="21"/>
                </a:cubicBezTo>
                <a:cubicBezTo>
                  <a:pt x="29" y="21"/>
                  <a:pt x="30" y="21"/>
                  <a:pt x="31" y="21"/>
                </a:cubicBezTo>
                <a:cubicBezTo>
                  <a:pt x="31" y="20"/>
                  <a:pt x="32" y="20"/>
                  <a:pt x="32" y="20"/>
                </a:cubicBezTo>
                <a:cubicBezTo>
                  <a:pt x="33" y="20"/>
                  <a:pt x="33" y="20"/>
                  <a:pt x="33" y="19"/>
                </a:cubicBezTo>
                <a:cubicBezTo>
                  <a:pt x="33" y="19"/>
                  <a:pt x="33" y="18"/>
                  <a:pt x="34" y="18"/>
                </a:cubicBezTo>
                <a:cubicBezTo>
                  <a:pt x="34" y="17"/>
                  <a:pt x="34" y="17"/>
                  <a:pt x="34" y="17"/>
                </a:cubicBezTo>
                <a:cubicBezTo>
                  <a:pt x="34" y="17"/>
                  <a:pt x="35" y="17"/>
                  <a:pt x="35" y="16"/>
                </a:cubicBezTo>
                <a:cubicBezTo>
                  <a:pt x="35" y="16"/>
                  <a:pt x="35" y="16"/>
                  <a:pt x="34" y="15"/>
                </a:cubicBezTo>
                <a:cubicBezTo>
                  <a:pt x="33" y="15"/>
                  <a:pt x="33" y="15"/>
                  <a:pt x="33" y="14"/>
                </a:cubicBezTo>
                <a:cubicBezTo>
                  <a:pt x="33" y="14"/>
                  <a:pt x="33" y="13"/>
                  <a:pt x="33" y="13"/>
                </a:cubicBezTo>
                <a:cubicBezTo>
                  <a:pt x="32" y="13"/>
                  <a:pt x="31" y="12"/>
                  <a:pt x="31" y="12"/>
                </a:cubicBezTo>
                <a:cubicBezTo>
                  <a:pt x="30" y="12"/>
                  <a:pt x="30" y="11"/>
                  <a:pt x="30" y="11"/>
                </a:cubicBezTo>
                <a:cubicBezTo>
                  <a:pt x="29" y="11"/>
                  <a:pt x="28" y="11"/>
                  <a:pt x="27" y="11"/>
                </a:cubicBezTo>
                <a:cubicBezTo>
                  <a:pt x="27" y="12"/>
                  <a:pt x="27" y="12"/>
                  <a:pt x="26" y="12"/>
                </a:cubicBezTo>
                <a:cubicBezTo>
                  <a:pt x="26" y="12"/>
                  <a:pt x="25" y="11"/>
                  <a:pt x="25" y="11"/>
                </a:cubicBezTo>
                <a:cubicBezTo>
                  <a:pt x="24" y="11"/>
                  <a:pt x="22" y="11"/>
                  <a:pt x="22" y="11"/>
                </a:cubicBezTo>
                <a:cubicBezTo>
                  <a:pt x="22" y="11"/>
                  <a:pt x="21" y="10"/>
                  <a:pt x="20" y="9"/>
                </a:cubicBezTo>
                <a:cubicBezTo>
                  <a:pt x="20" y="9"/>
                  <a:pt x="19" y="8"/>
                  <a:pt x="19" y="8"/>
                </a:cubicBezTo>
                <a:cubicBezTo>
                  <a:pt x="19" y="7"/>
                  <a:pt x="18" y="7"/>
                  <a:pt x="18" y="7"/>
                </a:cubicBezTo>
                <a:cubicBezTo>
                  <a:pt x="19" y="6"/>
                  <a:pt x="19" y="6"/>
                  <a:pt x="19" y="5"/>
                </a:cubicBezTo>
                <a:cubicBezTo>
                  <a:pt x="18" y="5"/>
                  <a:pt x="18" y="5"/>
                  <a:pt x="18" y="4"/>
                </a:cubicBezTo>
                <a:cubicBezTo>
                  <a:pt x="17" y="4"/>
                  <a:pt x="17" y="3"/>
                  <a:pt x="17" y="3"/>
                </a:cubicBezTo>
                <a:cubicBezTo>
                  <a:pt x="16" y="2"/>
                  <a:pt x="16" y="2"/>
                  <a:pt x="15" y="1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1" y="0"/>
                  <a:pt x="11" y="0"/>
                </a:cubicBezTo>
                <a:cubicBezTo>
                  <a:pt x="11" y="0"/>
                  <a:pt x="10" y="1"/>
                  <a:pt x="10" y="1"/>
                </a:cubicBezTo>
                <a:cubicBezTo>
                  <a:pt x="10" y="2"/>
                  <a:pt x="10" y="3"/>
                  <a:pt x="10" y="3"/>
                </a:cubicBezTo>
                <a:cubicBezTo>
                  <a:pt x="10" y="3"/>
                  <a:pt x="10" y="5"/>
                  <a:pt x="11" y="6"/>
                </a:cubicBezTo>
                <a:cubicBezTo>
                  <a:pt x="11" y="6"/>
                  <a:pt x="11" y="8"/>
                  <a:pt x="11" y="8"/>
                </a:cubicBezTo>
                <a:cubicBezTo>
                  <a:pt x="10" y="8"/>
                  <a:pt x="9" y="8"/>
                  <a:pt x="8" y="8"/>
                </a:cubicBezTo>
                <a:cubicBezTo>
                  <a:pt x="8" y="8"/>
                  <a:pt x="7" y="7"/>
                  <a:pt x="7" y="7"/>
                </a:cubicBezTo>
                <a:cubicBezTo>
                  <a:pt x="7" y="7"/>
                  <a:pt x="6" y="8"/>
                  <a:pt x="6" y="8"/>
                </a:cubicBezTo>
                <a:cubicBezTo>
                  <a:pt x="6" y="8"/>
                  <a:pt x="5" y="9"/>
                  <a:pt x="4" y="9"/>
                </a:cubicBezTo>
                <a:cubicBezTo>
                  <a:pt x="4" y="9"/>
                  <a:pt x="4" y="9"/>
                  <a:pt x="4" y="9"/>
                </a:cubicBezTo>
                <a:cubicBezTo>
                  <a:pt x="3" y="9"/>
                  <a:pt x="3" y="10"/>
                  <a:pt x="3" y="10"/>
                </a:cubicBezTo>
                <a:cubicBezTo>
                  <a:pt x="2" y="11"/>
                  <a:pt x="3" y="11"/>
                  <a:pt x="3" y="12"/>
                </a:cubicBezTo>
                <a:cubicBezTo>
                  <a:pt x="3" y="13"/>
                  <a:pt x="3" y="12"/>
                  <a:pt x="2" y="12"/>
                </a:cubicBezTo>
                <a:cubicBezTo>
                  <a:pt x="1" y="13"/>
                  <a:pt x="1" y="13"/>
                  <a:pt x="1" y="14"/>
                </a:cubicBezTo>
                <a:cubicBezTo>
                  <a:pt x="1" y="14"/>
                  <a:pt x="0" y="14"/>
                  <a:pt x="0" y="14"/>
                </a:cubicBezTo>
                <a:cubicBezTo>
                  <a:pt x="0" y="15"/>
                  <a:pt x="0" y="15"/>
                  <a:pt x="0" y="16"/>
                </a:cubicBezTo>
                <a:cubicBezTo>
                  <a:pt x="1" y="16"/>
                  <a:pt x="2" y="15"/>
                  <a:pt x="2" y="15"/>
                </a:cubicBezTo>
                <a:cubicBezTo>
                  <a:pt x="2" y="15"/>
                  <a:pt x="4" y="16"/>
                  <a:pt x="4" y="16"/>
                </a:cubicBezTo>
                <a:cubicBezTo>
                  <a:pt x="4" y="17"/>
                  <a:pt x="4" y="18"/>
                  <a:pt x="4" y="19"/>
                </a:cubicBezTo>
                <a:cubicBezTo>
                  <a:pt x="4" y="19"/>
                  <a:pt x="4" y="20"/>
                  <a:pt x="4" y="20"/>
                </a:cubicBezTo>
                <a:cubicBezTo>
                  <a:pt x="4" y="20"/>
                  <a:pt x="4" y="21"/>
                  <a:pt x="4" y="22"/>
                </a:cubicBezTo>
                <a:cubicBezTo>
                  <a:pt x="4" y="22"/>
                  <a:pt x="5" y="22"/>
                  <a:pt x="6" y="21"/>
                </a:cubicBezTo>
                <a:cubicBezTo>
                  <a:pt x="7" y="21"/>
                  <a:pt x="8" y="21"/>
                  <a:pt x="9" y="21"/>
                </a:cubicBezTo>
                <a:cubicBezTo>
                  <a:pt x="10" y="21"/>
                  <a:pt x="9" y="22"/>
                  <a:pt x="9" y="23"/>
                </a:cubicBezTo>
                <a:cubicBezTo>
                  <a:pt x="9" y="23"/>
                  <a:pt x="9" y="23"/>
                  <a:pt x="8" y="24"/>
                </a:cubicBezTo>
                <a:cubicBezTo>
                  <a:pt x="8" y="24"/>
                  <a:pt x="9" y="25"/>
                  <a:pt x="9" y="26"/>
                </a:cubicBezTo>
                <a:cubicBezTo>
                  <a:pt x="9" y="27"/>
                  <a:pt x="9" y="27"/>
                  <a:pt x="9" y="27"/>
                </a:cubicBezTo>
                <a:cubicBezTo>
                  <a:pt x="8" y="28"/>
                  <a:pt x="9" y="29"/>
                  <a:pt x="9" y="29"/>
                </a:cubicBezTo>
                <a:cubicBezTo>
                  <a:pt x="9" y="30"/>
                  <a:pt x="9" y="31"/>
                  <a:pt x="9" y="31"/>
                </a:cubicBezTo>
                <a:cubicBezTo>
                  <a:pt x="9" y="32"/>
                  <a:pt x="9" y="34"/>
                  <a:pt x="9" y="34"/>
                </a:cubicBezTo>
                <a:cubicBezTo>
                  <a:pt x="10" y="35"/>
                  <a:pt x="10" y="34"/>
                  <a:pt x="10" y="33"/>
                </a:cubicBezTo>
                <a:cubicBezTo>
                  <a:pt x="11" y="33"/>
                  <a:pt x="11" y="33"/>
                  <a:pt x="12" y="33"/>
                </a:cubicBezTo>
                <a:cubicBezTo>
                  <a:pt x="13" y="33"/>
                  <a:pt x="13" y="32"/>
                  <a:pt x="13" y="32"/>
                </a:cubicBezTo>
                <a:cubicBezTo>
                  <a:pt x="13" y="31"/>
                  <a:pt x="13" y="31"/>
                  <a:pt x="14" y="31"/>
                </a:cubicBezTo>
                <a:cubicBezTo>
                  <a:pt x="14" y="31"/>
                  <a:pt x="14" y="31"/>
                  <a:pt x="15" y="31"/>
                </a:cubicBezTo>
                <a:cubicBezTo>
                  <a:pt x="15" y="31"/>
                  <a:pt x="16" y="31"/>
                  <a:pt x="16" y="32"/>
                </a:cubicBezTo>
                <a:cubicBezTo>
                  <a:pt x="17" y="32"/>
                  <a:pt x="18" y="32"/>
                  <a:pt x="19" y="32"/>
                </a:cubicBezTo>
                <a:cubicBezTo>
                  <a:pt x="19" y="32"/>
                  <a:pt x="19" y="33"/>
                  <a:pt x="20" y="33"/>
                </a:cubicBezTo>
                <a:cubicBezTo>
                  <a:pt x="20" y="33"/>
                  <a:pt x="22" y="33"/>
                  <a:pt x="22" y="33"/>
                </a:cubicBezTo>
                <a:cubicBezTo>
                  <a:pt x="23" y="33"/>
                  <a:pt x="23" y="32"/>
                  <a:pt x="23" y="32"/>
                </a:cubicBezTo>
                <a:cubicBezTo>
                  <a:pt x="23" y="31"/>
                  <a:pt x="23" y="31"/>
                  <a:pt x="24" y="31"/>
                </a:cubicBezTo>
                <a:cubicBezTo>
                  <a:pt x="24" y="30"/>
                  <a:pt x="24" y="30"/>
                  <a:pt x="25" y="30"/>
                </a:cubicBezTo>
                <a:cubicBezTo>
                  <a:pt x="25" y="30"/>
                  <a:pt x="25" y="30"/>
                  <a:pt x="26" y="29"/>
                </a:cubicBezTo>
                <a:cubicBezTo>
                  <a:pt x="26" y="29"/>
                  <a:pt x="27" y="29"/>
                  <a:pt x="27" y="30"/>
                </a:cubicBezTo>
                <a:cubicBezTo>
                  <a:pt x="28" y="30"/>
                  <a:pt x="29" y="30"/>
                  <a:pt x="29" y="31"/>
                </a:cubicBezTo>
                <a:cubicBezTo>
                  <a:pt x="30" y="31"/>
                  <a:pt x="30" y="31"/>
                  <a:pt x="31" y="32"/>
                </a:cubicBezTo>
                <a:cubicBezTo>
                  <a:pt x="32" y="33"/>
                  <a:pt x="33" y="34"/>
                  <a:pt x="34" y="34"/>
                </a:cubicBezTo>
                <a:cubicBezTo>
                  <a:pt x="35" y="35"/>
                  <a:pt x="35" y="37"/>
                  <a:pt x="35" y="38"/>
                </a:cubicBezTo>
                <a:cubicBezTo>
                  <a:pt x="35" y="39"/>
                  <a:pt x="35" y="39"/>
                  <a:pt x="35" y="39"/>
                </a:cubicBezTo>
                <a:cubicBezTo>
                  <a:pt x="35" y="39"/>
                  <a:pt x="36" y="40"/>
                  <a:pt x="36" y="41"/>
                </a:cubicBezTo>
                <a:cubicBezTo>
                  <a:pt x="35" y="42"/>
                  <a:pt x="35" y="42"/>
                  <a:pt x="35" y="43"/>
                </a:cubicBezTo>
                <a:cubicBezTo>
                  <a:pt x="35" y="43"/>
                  <a:pt x="36" y="44"/>
                  <a:pt x="36" y="44"/>
                </a:cubicBezTo>
                <a:cubicBezTo>
                  <a:pt x="37" y="44"/>
                  <a:pt x="37" y="45"/>
                  <a:pt x="38" y="45"/>
                </a:cubicBezTo>
                <a:cubicBezTo>
                  <a:pt x="38" y="45"/>
                  <a:pt x="39" y="45"/>
                  <a:pt x="40" y="45"/>
                </a:cubicBezTo>
                <a:cubicBezTo>
                  <a:pt x="40" y="46"/>
                  <a:pt x="40" y="46"/>
                  <a:pt x="40" y="47"/>
                </a:cubicBezTo>
                <a:cubicBezTo>
                  <a:pt x="40" y="47"/>
                  <a:pt x="41" y="47"/>
                  <a:pt x="41" y="48"/>
                </a:cubicBezTo>
                <a:cubicBezTo>
                  <a:pt x="42" y="48"/>
                  <a:pt x="42" y="49"/>
                  <a:pt x="42" y="49"/>
                </a:cubicBezTo>
                <a:cubicBezTo>
                  <a:pt x="42" y="49"/>
                  <a:pt x="42" y="50"/>
                  <a:pt x="42" y="50"/>
                </a:cubicBezTo>
                <a:cubicBezTo>
                  <a:pt x="42" y="50"/>
                  <a:pt x="42" y="51"/>
                  <a:pt x="41" y="51"/>
                </a:cubicBezTo>
                <a:cubicBezTo>
                  <a:pt x="41" y="52"/>
                  <a:pt x="41" y="53"/>
                  <a:pt x="42" y="53"/>
                </a:cubicBezTo>
                <a:cubicBezTo>
                  <a:pt x="42" y="53"/>
                  <a:pt x="42" y="55"/>
                  <a:pt x="42" y="55"/>
                </a:cubicBezTo>
                <a:cubicBezTo>
                  <a:pt x="42" y="56"/>
                  <a:pt x="41" y="56"/>
                  <a:pt x="41" y="56"/>
                </a:cubicBezTo>
                <a:cubicBezTo>
                  <a:pt x="40" y="57"/>
                  <a:pt x="40" y="57"/>
                  <a:pt x="40" y="57"/>
                </a:cubicBezTo>
                <a:cubicBezTo>
                  <a:pt x="40" y="57"/>
                  <a:pt x="40" y="57"/>
                  <a:pt x="40" y="57"/>
                </a:cubicBezTo>
                <a:cubicBezTo>
                  <a:pt x="41" y="58"/>
                  <a:pt x="41" y="59"/>
                  <a:pt x="42" y="59"/>
                </a:cubicBezTo>
                <a:cubicBezTo>
                  <a:pt x="43" y="59"/>
                  <a:pt x="44" y="59"/>
                  <a:pt x="44" y="60"/>
                </a:cubicBezTo>
                <a:cubicBezTo>
                  <a:pt x="45" y="60"/>
                  <a:pt x="46" y="61"/>
                  <a:pt x="46" y="61"/>
                </a:cubicBezTo>
                <a:cubicBezTo>
                  <a:pt x="47" y="61"/>
                  <a:pt x="47" y="61"/>
                  <a:pt x="47" y="60"/>
                </a:cubicBezTo>
                <a:cubicBezTo>
                  <a:pt x="47" y="59"/>
                  <a:pt x="48" y="59"/>
                  <a:pt x="47" y="58"/>
                </a:cubicBezTo>
                <a:cubicBezTo>
                  <a:pt x="46" y="57"/>
                  <a:pt x="46" y="57"/>
                  <a:pt x="46" y="56"/>
                </a:cubicBezTo>
                <a:cubicBezTo>
                  <a:pt x="47" y="56"/>
                  <a:pt x="47" y="56"/>
                  <a:pt x="48" y="56"/>
                </a:cubicBezTo>
                <a:cubicBezTo>
                  <a:pt x="49" y="56"/>
                  <a:pt x="49" y="56"/>
                  <a:pt x="50" y="56"/>
                </a:cubicBezTo>
                <a:cubicBezTo>
                  <a:pt x="51" y="57"/>
                  <a:pt x="51" y="57"/>
                  <a:pt x="52" y="57"/>
                </a:cubicBezTo>
                <a:cubicBezTo>
                  <a:pt x="52" y="57"/>
                  <a:pt x="53" y="58"/>
                  <a:pt x="54" y="58"/>
                </a:cubicBezTo>
                <a:cubicBezTo>
                  <a:pt x="54" y="58"/>
                  <a:pt x="54" y="57"/>
                  <a:pt x="54" y="57"/>
                </a:cubicBezTo>
                <a:cubicBezTo>
                  <a:pt x="54" y="57"/>
                  <a:pt x="55" y="56"/>
                  <a:pt x="55" y="56"/>
                </a:cubicBezTo>
                <a:cubicBezTo>
                  <a:pt x="55" y="55"/>
                  <a:pt x="55" y="55"/>
                  <a:pt x="54" y="54"/>
                </a:cubicBezTo>
                <a:cubicBezTo>
                  <a:pt x="54" y="53"/>
                  <a:pt x="54" y="53"/>
                  <a:pt x="54" y="53"/>
                </a:cubicBezTo>
                <a:cubicBezTo>
                  <a:pt x="54" y="52"/>
                  <a:pt x="54" y="52"/>
                  <a:pt x="54" y="52"/>
                </a:cubicBezTo>
                <a:cubicBezTo>
                  <a:pt x="55" y="51"/>
                  <a:pt x="56" y="51"/>
                  <a:pt x="56" y="50"/>
                </a:cubicBezTo>
                <a:cubicBezTo>
                  <a:pt x="56" y="50"/>
                  <a:pt x="56" y="49"/>
                  <a:pt x="56" y="49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35" name="Freeform 851">
            <a:extLst>
              <a:ext uri="{FF2B5EF4-FFF2-40B4-BE49-F238E27FC236}">
                <a16:creationId xmlns:a16="http://schemas.microsoft.com/office/drawing/2014/main" id="{58F14714-0376-921E-6458-8B6131E2BC38}"/>
              </a:ext>
            </a:extLst>
          </p:cNvPr>
          <p:cNvSpPr>
            <a:spLocks/>
          </p:cNvSpPr>
          <p:nvPr/>
        </p:nvSpPr>
        <p:spPr bwMode="auto">
          <a:xfrm>
            <a:off x="4113321" y="3563128"/>
            <a:ext cx="158040" cy="68286"/>
          </a:xfrm>
          <a:custGeom>
            <a:avLst/>
            <a:gdLst>
              <a:gd name="T0" fmla="*/ 7 w 74"/>
              <a:gd name="T1" fmla="*/ 29 h 36"/>
              <a:gd name="T2" fmla="*/ 4 w 74"/>
              <a:gd name="T3" fmla="*/ 28 h 36"/>
              <a:gd name="T4" fmla="*/ 1 w 74"/>
              <a:gd name="T5" fmla="*/ 29 h 36"/>
              <a:gd name="T6" fmla="*/ 0 w 74"/>
              <a:gd name="T7" fmla="*/ 30 h 36"/>
              <a:gd name="T8" fmla="*/ 1 w 74"/>
              <a:gd name="T9" fmla="*/ 33 h 36"/>
              <a:gd name="T10" fmla="*/ 9 w 74"/>
              <a:gd name="T11" fmla="*/ 33 h 36"/>
              <a:gd name="T12" fmla="*/ 12 w 74"/>
              <a:gd name="T13" fmla="*/ 34 h 36"/>
              <a:gd name="T14" fmla="*/ 15 w 74"/>
              <a:gd name="T15" fmla="*/ 33 h 36"/>
              <a:gd name="T16" fmla="*/ 17 w 74"/>
              <a:gd name="T17" fmla="*/ 34 h 36"/>
              <a:gd name="T18" fmla="*/ 19 w 74"/>
              <a:gd name="T19" fmla="*/ 35 h 36"/>
              <a:gd name="T20" fmla="*/ 22 w 74"/>
              <a:gd name="T21" fmla="*/ 35 h 36"/>
              <a:gd name="T22" fmla="*/ 25 w 74"/>
              <a:gd name="T23" fmla="*/ 35 h 36"/>
              <a:gd name="T24" fmla="*/ 30 w 74"/>
              <a:gd name="T25" fmla="*/ 34 h 36"/>
              <a:gd name="T26" fmla="*/ 32 w 74"/>
              <a:gd name="T27" fmla="*/ 32 h 36"/>
              <a:gd name="T28" fmla="*/ 31 w 74"/>
              <a:gd name="T29" fmla="*/ 30 h 36"/>
              <a:gd name="T30" fmla="*/ 34 w 74"/>
              <a:gd name="T31" fmla="*/ 28 h 36"/>
              <a:gd name="T32" fmla="*/ 37 w 74"/>
              <a:gd name="T33" fmla="*/ 26 h 36"/>
              <a:gd name="T34" fmla="*/ 38 w 74"/>
              <a:gd name="T35" fmla="*/ 25 h 36"/>
              <a:gd name="T36" fmla="*/ 42 w 74"/>
              <a:gd name="T37" fmla="*/ 24 h 36"/>
              <a:gd name="T38" fmla="*/ 45 w 74"/>
              <a:gd name="T39" fmla="*/ 26 h 36"/>
              <a:gd name="T40" fmla="*/ 48 w 74"/>
              <a:gd name="T41" fmla="*/ 26 h 36"/>
              <a:gd name="T42" fmla="*/ 50 w 74"/>
              <a:gd name="T43" fmla="*/ 23 h 36"/>
              <a:gd name="T44" fmla="*/ 52 w 74"/>
              <a:gd name="T45" fmla="*/ 20 h 36"/>
              <a:gd name="T46" fmla="*/ 58 w 74"/>
              <a:gd name="T47" fmla="*/ 19 h 36"/>
              <a:gd name="T48" fmla="*/ 60 w 74"/>
              <a:gd name="T49" fmla="*/ 16 h 36"/>
              <a:gd name="T50" fmla="*/ 70 w 74"/>
              <a:gd name="T51" fmla="*/ 13 h 36"/>
              <a:gd name="T52" fmla="*/ 73 w 74"/>
              <a:gd name="T53" fmla="*/ 11 h 36"/>
              <a:gd name="T54" fmla="*/ 72 w 74"/>
              <a:gd name="T55" fmla="*/ 7 h 36"/>
              <a:gd name="T56" fmla="*/ 67 w 74"/>
              <a:gd name="T57" fmla="*/ 5 h 36"/>
              <a:gd name="T58" fmla="*/ 61 w 74"/>
              <a:gd name="T59" fmla="*/ 3 h 36"/>
              <a:gd name="T60" fmla="*/ 54 w 74"/>
              <a:gd name="T61" fmla="*/ 2 h 36"/>
              <a:gd name="T62" fmla="*/ 49 w 74"/>
              <a:gd name="T63" fmla="*/ 3 h 36"/>
              <a:gd name="T64" fmla="*/ 45 w 74"/>
              <a:gd name="T65" fmla="*/ 3 h 36"/>
              <a:gd name="T66" fmla="*/ 42 w 74"/>
              <a:gd name="T67" fmla="*/ 3 h 36"/>
              <a:gd name="T68" fmla="*/ 37 w 74"/>
              <a:gd name="T69" fmla="*/ 2 h 36"/>
              <a:gd name="T70" fmla="*/ 31 w 74"/>
              <a:gd name="T71" fmla="*/ 1 h 36"/>
              <a:gd name="T72" fmla="*/ 28 w 74"/>
              <a:gd name="T73" fmla="*/ 4 h 36"/>
              <a:gd name="T74" fmla="*/ 19 w 74"/>
              <a:gd name="T75" fmla="*/ 4 h 36"/>
              <a:gd name="T76" fmla="*/ 13 w 74"/>
              <a:gd name="T77" fmla="*/ 4 h 36"/>
              <a:gd name="T78" fmla="*/ 12 w 74"/>
              <a:gd name="T79" fmla="*/ 6 h 36"/>
              <a:gd name="T80" fmla="*/ 11 w 74"/>
              <a:gd name="T81" fmla="*/ 8 h 36"/>
              <a:gd name="T82" fmla="*/ 12 w 74"/>
              <a:gd name="T83" fmla="*/ 10 h 36"/>
              <a:gd name="T84" fmla="*/ 10 w 74"/>
              <a:gd name="T85" fmla="*/ 12 h 36"/>
              <a:gd name="T86" fmla="*/ 6 w 74"/>
              <a:gd name="T87" fmla="*/ 16 h 36"/>
              <a:gd name="T88" fmla="*/ 10 w 74"/>
              <a:gd name="T89" fmla="*/ 17 h 36"/>
              <a:gd name="T90" fmla="*/ 12 w 74"/>
              <a:gd name="T91" fmla="*/ 19 h 36"/>
              <a:gd name="T92" fmla="*/ 14 w 74"/>
              <a:gd name="T93" fmla="*/ 18 h 36"/>
              <a:gd name="T94" fmla="*/ 15 w 74"/>
              <a:gd name="T95" fmla="*/ 16 h 36"/>
              <a:gd name="T96" fmla="*/ 17 w 74"/>
              <a:gd name="T97" fmla="*/ 18 h 36"/>
              <a:gd name="T98" fmla="*/ 19 w 74"/>
              <a:gd name="T99" fmla="*/ 20 h 36"/>
              <a:gd name="T100" fmla="*/ 23 w 74"/>
              <a:gd name="T101" fmla="*/ 22 h 36"/>
              <a:gd name="T102" fmla="*/ 26 w 74"/>
              <a:gd name="T103" fmla="*/ 23 h 36"/>
              <a:gd name="T104" fmla="*/ 23 w 74"/>
              <a:gd name="T105" fmla="*/ 25 h 36"/>
              <a:gd name="T106" fmla="*/ 21 w 74"/>
              <a:gd name="T107" fmla="*/ 24 h 36"/>
              <a:gd name="T108" fmla="*/ 19 w 74"/>
              <a:gd name="T109" fmla="*/ 25 h 36"/>
              <a:gd name="T110" fmla="*/ 16 w 74"/>
              <a:gd name="T111" fmla="*/ 28 h 36"/>
              <a:gd name="T112" fmla="*/ 14 w 74"/>
              <a:gd name="T113" fmla="*/ 26 h 36"/>
              <a:gd name="T114" fmla="*/ 12 w 74"/>
              <a:gd name="T115" fmla="*/ 27 h 36"/>
              <a:gd name="T116" fmla="*/ 12 w 74"/>
              <a:gd name="T117" fmla="*/ 30 h 36"/>
              <a:gd name="T118" fmla="*/ 11 w 74"/>
              <a:gd name="T119" fmla="*/ 28 h 36"/>
              <a:gd name="T120" fmla="*/ 10 w 74"/>
              <a:gd name="T121" fmla="*/ 28 h 36"/>
              <a:gd name="T122" fmla="*/ 9 w 74"/>
              <a:gd name="T123" fmla="*/ 3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74" h="36">
                <a:moveTo>
                  <a:pt x="9" y="30"/>
                </a:moveTo>
                <a:cubicBezTo>
                  <a:pt x="7" y="29"/>
                  <a:pt x="7" y="29"/>
                  <a:pt x="7" y="29"/>
                </a:cubicBezTo>
                <a:cubicBezTo>
                  <a:pt x="6" y="28"/>
                  <a:pt x="6" y="28"/>
                  <a:pt x="6" y="28"/>
                </a:cubicBezTo>
                <a:cubicBezTo>
                  <a:pt x="4" y="28"/>
                  <a:pt x="4" y="28"/>
                  <a:pt x="4" y="28"/>
                </a:cubicBezTo>
                <a:cubicBezTo>
                  <a:pt x="2" y="28"/>
                  <a:pt x="2" y="28"/>
                  <a:pt x="2" y="28"/>
                </a:cubicBezTo>
                <a:cubicBezTo>
                  <a:pt x="1" y="29"/>
                  <a:pt x="1" y="29"/>
                  <a:pt x="1" y="29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29"/>
                  <a:pt x="0" y="30"/>
                  <a:pt x="0" y="30"/>
                </a:cubicBezTo>
                <a:cubicBezTo>
                  <a:pt x="0" y="31"/>
                  <a:pt x="0" y="32"/>
                  <a:pt x="0" y="32"/>
                </a:cubicBezTo>
                <a:cubicBezTo>
                  <a:pt x="1" y="33"/>
                  <a:pt x="1" y="33"/>
                  <a:pt x="1" y="33"/>
                </a:cubicBezTo>
                <a:cubicBezTo>
                  <a:pt x="3" y="33"/>
                  <a:pt x="3" y="33"/>
                  <a:pt x="3" y="33"/>
                </a:cubicBezTo>
                <a:cubicBezTo>
                  <a:pt x="9" y="33"/>
                  <a:pt x="9" y="33"/>
                  <a:pt x="9" y="33"/>
                </a:cubicBezTo>
                <a:cubicBezTo>
                  <a:pt x="10" y="34"/>
                  <a:pt x="10" y="34"/>
                  <a:pt x="10" y="34"/>
                </a:cubicBezTo>
                <a:cubicBezTo>
                  <a:pt x="12" y="34"/>
                  <a:pt x="12" y="34"/>
                  <a:pt x="12" y="34"/>
                </a:cubicBezTo>
                <a:cubicBezTo>
                  <a:pt x="12" y="34"/>
                  <a:pt x="14" y="33"/>
                  <a:pt x="14" y="33"/>
                </a:cubicBezTo>
                <a:cubicBezTo>
                  <a:pt x="14" y="33"/>
                  <a:pt x="15" y="33"/>
                  <a:pt x="15" y="33"/>
                </a:cubicBezTo>
                <a:cubicBezTo>
                  <a:pt x="16" y="34"/>
                  <a:pt x="16" y="34"/>
                  <a:pt x="16" y="34"/>
                </a:cubicBezTo>
                <a:cubicBezTo>
                  <a:pt x="16" y="34"/>
                  <a:pt x="17" y="34"/>
                  <a:pt x="17" y="34"/>
                </a:cubicBezTo>
                <a:cubicBezTo>
                  <a:pt x="17" y="34"/>
                  <a:pt x="17" y="35"/>
                  <a:pt x="17" y="35"/>
                </a:cubicBezTo>
                <a:cubicBezTo>
                  <a:pt x="17" y="35"/>
                  <a:pt x="19" y="35"/>
                  <a:pt x="19" y="35"/>
                </a:cubicBezTo>
                <a:cubicBezTo>
                  <a:pt x="20" y="36"/>
                  <a:pt x="20" y="36"/>
                  <a:pt x="20" y="36"/>
                </a:cubicBezTo>
                <a:cubicBezTo>
                  <a:pt x="20" y="36"/>
                  <a:pt x="21" y="35"/>
                  <a:pt x="22" y="35"/>
                </a:cubicBezTo>
                <a:cubicBezTo>
                  <a:pt x="22" y="35"/>
                  <a:pt x="23" y="34"/>
                  <a:pt x="23" y="34"/>
                </a:cubicBezTo>
                <a:cubicBezTo>
                  <a:pt x="24" y="34"/>
                  <a:pt x="25" y="34"/>
                  <a:pt x="25" y="35"/>
                </a:cubicBezTo>
                <a:cubicBezTo>
                  <a:pt x="25" y="35"/>
                  <a:pt x="28" y="34"/>
                  <a:pt x="28" y="34"/>
                </a:cubicBezTo>
                <a:cubicBezTo>
                  <a:pt x="28" y="34"/>
                  <a:pt x="30" y="34"/>
                  <a:pt x="30" y="34"/>
                </a:cubicBezTo>
                <a:cubicBezTo>
                  <a:pt x="30" y="34"/>
                  <a:pt x="31" y="34"/>
                  <a:pt x="31" y="34"/>
                </a:cubicBezTo>
                <a:cubicBezTo>
                  <a:pt x="31" y="34"/>
                  <a:pt x="32" y="33"/>
                  <a:pt x="32" y="32"/>
                </a:cubicBezTo>
                <a:cubicBezTo>
                  <a:pt x="31" y="32"/>
                  <a:pt x="31" y="32"/>
                  <a:pt x="31" y="31"/>
                </a:cubicBezTo>
                <a:cubicBezTo>
                  <a:pt x="31" y="31"/>
                  <a:pt x="31" y="30"/>
                  <a:pt x="31" y="30"/>
                </a:cubicBezTo>
                <a:cubicBezTo>
                  <a:pt x="32" y="29"/>
                  <a:pt x="33" y="29"/>
                  <a:pt x="33" y="29"/>
                </a:cubicBezTo>
                <a:cubicBezTo>
                  <a:pt x="33" y="29"/>
                  <a:pt x="34" y="29"/>
                  <a:pt x="34" y="28"/>
                </a:cubicBezTo>
                <a:cubicBezTo>
                  <a:pt x="34" y="28"/>
                  <a:pt x="36" y="27"/>
                  <a:pt x="36" y="27"/>
                </a:cubicBezTo>
                <a:cubicBezTo>
                  <a:pt x="36" y="27"/>
                  <a:pt x="37" y="26"/>
                  <a:pt x="37" y="26"/>
                </a:cubicBezTo>
                <a:cubicBezTo>
                  <a:pt x="38" y="26"/>
                  <a:pt x="38" y="26"/>
                  <a:pt x="38" y="26"/>
                </a:cubicBezTo>
                <a:cubicBezTo>
                  <a:pt x="38" y="26"/>
                  <a:pt x="38" y="25"/>
                  <a:pt x="38" y="25"/>
                </a:cubicBezTo>
                <a:cubicBezTo>
                  <a:pt x="39" y="25"/>
                  <a:pt x="40" y="25"/>
                  <a:pt x="40" y="25"/>
                </a:cubicBezTo>
                <a:cubicBezTo>
                  <a:pt x="42" y="24"/>
                  <a:pt x="42" y="24"/>
                  <a:pt x="42" y="24"/>
                </a:cubicBezTo>
                <a:cubicBezTo>
                  <a:pt x="43" y="26"/>
                  <a:pt x="43" y="26"/>
                  <a:pt x="43" y="26"/>
                </a:cubicBezTo>
                <a:cubicBezTo>
                  <a:pt x="45" y="26"/>
                  <a:pt x="45" y="26"/>
                  <a:pt x="45" y="26"/>
                </a:cubicBezTo>
                <a:cubicBezTo>
                  <a:pt x="47" y="25"/>
                  <a:pt x="47" y="25"/>
                  <a:pt x="47" y="25"/>
                </a:cubicBezTo>
                <a:cubicBezTo>
                  <a:pt x="48" y="26"/>
                  <a:pt x="48" y="26"/>
                  <a:pt x="48" y="26"/>
                </a:cubicBezTo>
                <a:cubicBezTo>
                  <a:pt x="49" y="25"/>
                  <a:pt x="49" y="25"/>
                  <a:pt x="49" y="25"/>
                </a:cubicBezTo>
                <a:cubicBezTo>
                  <a:pt x="49" y="25"/>
                  <a:pt x="50" y="23"/>
                  <a:pt x="50" y="23"/>
                </a:cubicBezTo>
                <a:cubicBezTo>
                  <a:pt x="50" y="23"/>
                  <a:pt x="50" y="22"/>
                  <a:pt x="50" y="21"/>
                </a:cubicBezTo>
                <a:cubicBezTo>
                  <a:pt x="50" y="21"/>
                  <a:pt x="52" y="20"/>
                  <a:pt x="52" y="20"/>
                </a:cubicBezTo>
                <a:cubicBezTo>
                  <a:pt x="57" y="20"/>
                  <a:pt x="57" y="20"/>
                  <a:pt x="57" y="20"/>
                </a:cubicBezTo>
                <a:cubicBezTo>
                  <a:pt x="58" y="19"/>
                  <a:pt x="58" y="19"/>
                  <a:pt x="58" y="19"/>
                </a:cubicBezTo>
                <a:cubicBezTo>
                  <a:pt x="60" y="18"/>
                  <a:pt x="60" y="18"/>
                  <a:pt x="60" y="18"/>
                </a:cubicBezTo>
                <a:cubicBezTo>
                  <a:pt x="60" y="16"/>
                  <a:pt x="60" y="16"/>
                  <a:pt x="60" y="16"/>
                </a:cubicBezTo>
                <a:cubicBezTo>
                  <a:pt x="65" y="15"/>
                  <a:pt x="65" y="15"/>
                  <a:pt x="65" y="15"/>
                </a:cubicBezTo>
                <a:cubicBezTo>
                  <a:pt x="70" y="13"/>
                  <a:pt x="70" y="13"/>
                  <a:pt x="70" y="13"/>
                </a:cubicBezTo>
                <a:cubicBezTo>
                  <a:pt x="70" y="13"/>
                  <a:pt x="72" y="11"/>
                  <a:pt x="72" y="11"/>
                </a:cubicBezTo>
                <a:cubicBezTo>
                  <a:pt x="72" y="11"/>
                  <a:pt x="73" y="11"/>
                  <a:pt x="73" y="11"/>
                </a:cubicBezTo>
                <a:cubicBezTo>
                  <a:pt x="74" y="9"/>
                  <a:pt x="74" y="9"/>
                  <a:pt x="74" y="9"/>
                </a:cubicBezTo>
                <a:cubicBezTo>
                  <a:pt x="72" y="7"/>
                  <a:pt x="72" y="7"/>
                  <a:pt x="72" y="7"/>
                </a:cubicBezTo>
                <a:cubicBezTo>
                  <a:pt x="69" y="7"/>
                  <a:pt x="69" y="7"/>
                  <a:pt x="69" y="7"/>
                </a:cubicBezTo>
                <a:cubicBezTo>
                  <a:pt x="67" y="5"/>
                  <a:pt x="67" y="5"/>
                  <a:pt x="67" y="5"/>
                </a:cubicBezTo>
                <a:cubicBezTo>
                  <a:pt x="67" y="4"/>
                  <a:pt x="67" y="4"/>
                  <a:pt x="67" y="4"/>
                </a:cubicBezTo>
                <a:cubicBezTo>
                  <a:pt x="61" y="3"/>
                  <a:pt x="61" y="3"/>
                  <a:pt x="61" y="3"/>
                </a:cubicBezTo>
                <a:cubicBezTo>
                  <a:pt x="55" y="3"/>
                  <a:pt x="55" y="3"/>
                  <a:pt x="55" y="3"/>
                </a:cubicBezTo>
                <a:cubicBezTo>
                  <a:pt x="54" y="2"/>
                  <a:pt x="54" y="2"/>
                  <a:pt x="54" y="2"/>
                </a:cubicBezTo>
                <a:cubicBezTo>
                  <a:pt x="51" y="2"/>
                  <a:pt x="51" y="2"/>
                  <a:pt x="51" y="2"/>
                </a:cubicBezTo>
                <a:cubicBezTo>
                  <a:pt x="49" y="3"/>
                  <a:pt x="49" y="3"/>
                  <a:pt x="49" y="3"/>
                </a:cubicBezTo>
                <a:cubicBezTo>
                  <a:pt x="47" y="3"/>
                  <a:pt x="47" y="3"/>
                  <a:pt x="47" y="3"/>
                </a:cubicBezTo>
                <a:cubicBezTo>
                  <a:pt x="45" y="3"/>
                  <a:pt x="45" y="3"/>
                  <a:pt x="45" y="3"/>
                </a:cubicBezTo>
                <a:cubicBezTo>
                  <a:pt x="45" y="3"/>
                  <a:pt x="43" y="4"/>
                  <a:pt x="43" y="4"/>
                </a:cubicBezTo>
                <a:cubicBezTo>
                  <a:pt x="42" y="4"/>
                  <a:pt x="42" y="4"/>
                  <a:pt x="42" y="3"/>
                </a:cubicBezTo>
                <a:cubicBezTo>
                  <a:pt x="41" y="3"/>
                  <a:pt x="39" y="3"/>
                  <a:pt x="39" y="3"/>
                </a:cubicBezTo>
                <a:cubicBezTo>
                  <a:pt x="39" y="3"/>
                  <a:pt x="37" y="2"/>
                  <a:pt x="37" y="2"/>
                </a:cubicBezTo>
                <a:cubicBezTo>
                  <a:pt x="33" y="0"/>
                  <a:pt x="33" y="0"/>
                  <a:pt x="33" y="0"/>
                </a:cubicBezTo>
                <a:cubicBezTo>
                  <a:pt x="33" y="0"/>
                  <a:pt x="31" y="1"/>
                  <a:pt x="31" y="1"/>
                </a:cubicBezTo>
                <a:cubicBezTo>
                  <a:pt x="31" y="1"/>
                  <a:pt x="29" y="2"/>
                  <a:pt x="29" y="2"/>
                </a:cubicBezTo>
                <a:cubicBezTo>
                  <a:pt x="28" y="4"/>
                  <a:pt x="28" y="4"/>
                  <a:pt x="28" y="4"/>
                </a:cubicBezTo>
                <a:cubicBezTo>
                  <a:pt x="28" y="8"/>
                  <a:pt x="28" y="8"/>
                  <a:pt x="28" y="8"/>
                </a:cubicBezTo>
                <a:cubicBezTo>
                  <a:pt x="19" y="4"/>
                  <a:pt x="19" y="4"/>
                  <a:pt x="19" y="4"/>
                </a:cubicBezTo>
                <a:cubicBezTo>
                  <a:pt x="17" y="3"/>
                  <a:pt x="17" y="3"/>
                  <a:pt x="17" y="3"/>
                </a:cubicBezTo>
                <a:cubicBezTo>
                  <a:pt x="17" y="3"/>
                  <a:pt x="13" y="4"/>
                  <a:pt x="13" y="4"/>
                </a:cubicBezTo>
                <a:cubicBezTo>
                  <a:pt x="13" y="4"/>
                  <a:pt x="13" y="5"/>
                  <a:pt x="13" y="5"/>
                </a:cubicBezTo>
                <a:cubicBezTo>
                  <a:pt x="12" y="6"/>
                  <a:pt x="12" y="6"/>
                  <a:pt x="12" y="6"/>
                </a:cubicBezTo>
                <a:cubicBezTo>
                  <a:pt x="12" y="7"/>
                  <a:pt x="12" y="7"/>
                  <a:pt x="12" y="7"/>
                </a:cubicBezTo>
                <a:cubicBezTo>
                  <a:pt x="11" y="8"/>
                  <a:pt x="11" y="8"/>
                  <a:pt x="11" y="8"/>
                </a:cubicBezTo>
                <a:cubicBezTo>
                  <a:pt x="11" y="9"/>
                  <a:pt x="11" y="9"/>
                  <a:pt x="11" y="9"/>
                </a:cubicBezTo>
                <a:cubicBezTo>
                  <a:pt x="12" y="10"/>
                  <a:pt x="12" y="10"/>
                  <a:pt x="12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0" y="12"/>
                  <a:pt x="10" y="12"/>
                  <a:pt x="10" y="12"/>
                </a:cubicBezTo>
                <a:cubicBezTo>
                  <a:pt x="7" y="15"/>
                  <a:pt x="7" y="15"/>
                  <a:pt x="7" y="15"/>
                </a:cubicBezTo>
                <a:cubicBezTo>
                  <a:pt x="6" y="16"/>
                  <a:pt x="6" y="16"/>
                  <a:pt x="6" y="16"/>
                </a:cubicBezTo>
                <a:cubicBezTo>
                  <a:pt x="6" y="16"/>
                  <a:pt x="8" y="16"/>
                  <a:pt x="8" y="16"/>
                </a:cubicBezTo>
                <a:cubicBezTo>
                  <a:pt x="8" y="16"/>
                  <a:pt x="10" y="17"/>
                  <a:pt x="10" y="17"/>
                </a:cubicBezTo>
                <a:cubicBezTo>
                  <a:pt x="10" y="17"/>
                  <a:pt x="10" y="19"/>
                  <a:pt x="10" y="19"/>
                </a:cubicBezTo>
                <a:cubicBezTo>
                  <a:pt x="11" y="19"/>
                  <a:pt x="12" y="19"/>
                  <a:pt x="12" y="19"/>
                </a:cubicBezTo>
                <a:cubicBezTo>
                  <a:pt x="13" y="19"/>
                  <a:pt x="14" y="19"/>
                  <a:pt x="14" y="19"/>
                </a:cubicBezTo>
                <a:cubicBezTo>
                  <a:pt x="14" y="18"/>
                  <a:pt x="14" y="18"/>
                  <a:pt x="14" y="18"/>
                </a:cubicBezTo>
                <a:cubicBezTo>
                  <a:pt x="15" y="18"/>
                  <a:pt x="15" y="18"/>
                  <a:pt x="15" y="18"/>
                </a:cubicBezTo>
                <a:cubicBezTo>
                  <a:pt x="15" y="18"/>
                  <a:pt x="15" y="16"/>
                  <a:pt x="15" y="16"/>
                </a:cubicBezTo>
                <a:cubicBezTo>
                  <a:pt x="15" y="16"/>
                  <a:pt x="16" y="16"/>
                  <a:pt x="17" y="16"/>
                </a:cubicBezTo>
                <a:cubicBezTo>
                  <a:pt x="17" y="17"/>
                  <a:pt x="17" y="18"/>
                  <a:pt x="17" y="18"/>
                </a:cubicBezTo>
                <a:cubicBezTo>
                  <a:pt x="17" y="19"/>
                  <a:pt x="18" y="18"/>
                  <a:pt x="19" y="19"/>
                </a:cubicBezTo>
                <a:cubicBezTo>
                  <a:pt x="20" y="19"/>
                  <a:pt x="19" y="20"/>
                  <a:pt x="19" y="20"/>
                </a:cubicBezTo>
                <a:cubicBezTo>
                  <a:pt x="19" y="20"/>
                  <a:pt x="21" y="20"/>
                  <a:pt x="21" y="20"/>
                </a:cubicBezTo>
                <a:cubicBezTo>
                  <a:pt x="21" y="21"/>
                  <a:pt x="22" y="22"/>
                  <a:pt x="23" y="22"/>
                </a:cubicBezTo>
                <a:cubicBezTo>
                  <a:pt x="23" y="22"/>
                  <a:pt x="25" y="22"/>
                  <a:pt x="25" y="22"/>
                </a:cubicBezTo>
                <a:cubicBezTo>
                  <a:pt x="26" y="23"/>
                  <a:pt x="26" y="23"/>
                  <a:pt x="26" y="23"/>
                </a:cubicBezTo>
                <a:cubicBezTo>
                  <a:pt x="26" y="23"/>
                  <a:pt x="24" y="23"/>
                  <a:pt x="24" y="23"/>
                </a:cubicBezTo>
                <a:cubicBezTo>
                  <a:pt x="24" y="23"/>
                  <a:pt x="23" y="24"/>
                  <a:pt x="23" y="25"/>
                </a:cubicBezTo>
                <a:cubicBezTo>
                  <a:pt x="23" y="25"/>
                  <a:pt x="23" y="24"/>
                  <a:pt x="22" y="24"/>
                </a:cubicBezTo>
                <a:cubicBezTo>
                  <a:pt x="22" y="24"/>
                  <a:pt x="21" y="24"/>
                  <a:pt x="21" y="24"/>
                </a:cubicBezTo>
                <a:cubicBezTo>
                  <a:pt x="21" y="25"/>
                  <a:pt x="21" y="25"/>
                  <a:pt x="21" y="25"/>
                </a:cubicBezTo>
                <a:cubicBezTo>
                  <a:pt x="21" y="25"/>
                  <a:pt x="19" y="25"/>
                  <a:pt x="19" y="25"/>
                </a:cubicBezTo>
                <a:cubicBezTo>
                  <a:pt x="19" y="26"/>
                  <a:pt x="18" y="26"/>
                  <a:pt x="18" y="27"/>
                </a:cubicBezTo>
                <a:cubicBezTo>
                  <a:pt x="18" y="27"/>
                  <a:pt x="17" y="27"/>
                  <a:pt x="16" y="28"/>
                </a:cubicBezTo>
                <a:cubicBezTo>
                  <a:pt x="16" y="28"/>
                  <a:pt x="15" y="27"/>
                  <a:pt x="15" y="27"/>
                </a:cubicBezTo>
                <a:cubicBezTo>
                  <a:pt x="15" y="27"/>
                  <a:pt x="14" y="26"/>
                  <a:pt x="14" y="26"/>
                </a:cubicBezTo>
                <a:cubicBezTo>
                  <a:pt x="14" y="26"/>
                  <a:pt x="13" y="26"/>
                  <a:pt x="12" y="26"/>
                </a:cubicBezTo>
                <a:cubicBezTo>
                  <a:pt x="12" y="26"/>
                  <a:pt x="12" y="27"/>
                  <a:pt x="12" y="27"/>
                </a:cubicBezTo>
                <a:cubicBezTo>
                  <a:pt x="12" y="27"/>
                  <a:pt x="13" y="28"/>
                  <a:pt x="12" y="29"/>
                </a:cubicBezTo>
                <a:cubicBezTo>
                  <a:pt x="12" y="29"/>
                  <a:pt x="12" y="30"/>
                  <a:pt x="12" y="30"/>
                </a:cubicBezTo>
                <a:cubicBezTo>
                  <a:pt x="12" y="30"/>
                  <a:pt x="12" y="29"/>
                  <a:pt x="12" y="29"/>
                </a:cubicBezTo>
                <a:cubicBezTo>
                  <a:pt x="12" y="29"/>
                  <a:pt x="12" y="28"/>
                  <a:pt x="11" y="28"/>
                </a:cubicBezTo>
                <a:cubicBezTo>
                  <a:pt x="11" y="28"/>
                  <a:pt x="11" y="28"/>
                  <a:pt x="11" y="28"/>
                </a:cubicBezTo>
                <a:cubicBezTo>
                  <a:pt x="10" y="28"/>
                  <a:pt x="10" y="28"/>
                  <a:pt x="10" y="28"/>
                </a:cubicBezTo>
                <a:cubicBezTo>
                  <a:pt x="9" y="29"/>
                  <a:pt x="9" y="29"/>
                  <a:pt x="9" y="29"/>
                </a:cubicBezTo>
                <a:lnTo>
                  <a:pt x="9" y="30"/>
                </a:ln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36" name="Freeform 853">
            <a:extLst>
              <a:ext uri="{FF2B5EF4-FFF2-40B4-BE49-F238E27FC236}">
                <a16:creationId xmlns:a16="http://schemas.microsoft.com/office/drawing/2014/main" id="{B1418347-4A26-6268-825A-C56BAD288041}"/>
              </a:ext>
            </a:extLst>
          </p:cNvPr>
          <p:cNvSpPr>
            <a:spLocks/>
          </p:cNvSpPr>
          <p:nvPr/>
        </p:nvSpPr>
        <p:spPr bwMode="auto">
          <a:xfrm>
            <a:off x="3781763" y="3323767"/>
            <a:ext cx="587354" cy="284645"/>
          </a:xfrm>
          <a:custGeom>
            <a:avLst/>
            <a:gdLst>
              <a:gd name="T0" fmla="*/ 82 w 275"/>
              <a:gd name="T1" fmla="*/ 105 h 151"/>
              <a:gd name="T2" fmla="*/ 126 w 275"/>
              <a:gd name="T3" fmla="*/ 123 h 151"/>
              <a:gd name="T4" fmla="*/ 136 w 275"/>
              <a:gd name="T5" fmla="*/ 139 h 151"/>
              <a:gd name="T6" fmla="*/ 149 w 275"/>
              <a:gd name="T7" fmla="*/ 148 h 151"/>
              <a:gd name="T8" fmla="*/ 164 w 275"/>
              <a:gd name="T9" fmla="*/ 138 h 151"/>
              <a:gd name="T10" fmla="*/ 174 w 275"/>
              <a:gd name="T11" fmla="*/ 131 h 151"/>
              <a:gd name="T12" fmla="*/ 197 w 275"/>
              <a:gd name="T13" fmla="*/ 130 h 151"/>
              <a:gd name="T14" fmla="*/ 216 w 275"/>
              <a:gd name="T15" fmla="*/ 130 h 151"/>
              <a:gd name="T16" fmla="*/ 229 w 275"/>
              <a:gd name="T17" fmla="*/ 133 h 151"/>
              <a:gd name="T18" fmla="*/ 233 w 275"/>
              <a:gd name="T19" fmla="*/ 127 h 151"/>
              <a:gd name="T20" fmla="*/ 228 w 275"/>
              <a:gd name="T21" fmla="*/ 112 h 151"/>
              <a:gd name="T22" fmla="*/ 241 w 275"/>
              <a:gd name="T23" fmla="*/ 108 h 151"/>
              <a:gd name="T24" fmla="*/ 259 w 275"/>
              <a:gd name="T25" fmla="*/ 91 h 151"/>
              <a:gd name="T26" fmla="*/ 265 w 275"/>
              <a:gd name="T27" fmla="*/ 83 h 151"/>
              <a:gd name="T28" fmla="*/ 273 w 275"/>
              <a:gd name="T29" fmla="*/ 70 h 151"/>
              <a:gd name="T30" fmla="*/ 270 w 275"/>
              <a:gd name="T31" fmla="*/ 65 h 151"/>
              <a:gd name="T32" fmla="*/ 260 w 275"/>
              <a:gd name="T33" fmla="*/ 58 h 151"/>
              <a:gd name="T34" fmla="*/ 250 w 275"/>
              <a:gd name="T35" fmla="*/ 49 h 151"/>
              <a:gd name="T36" fmla="*/ 241 w 275"/>
              <a:gd name="T37" fmla="*/ 51 h 151"/>
              <a:gd name="T38" fmla="*/ 233 w 275"/>
              <a:gd name="T39" fmla="*/ 46 h 151"/>
              <a:gd name="T40" fmla="*/ 203 w 275"/>
              <a:gd name="T41" fmla="*/ 15 h 151"/>
              <a:gd name="T42" fmla="*/ 202 w 275"/>
              <a:gd name="T43" fmla="*/ 12 h 151"/>
              <a:gd name="T44" fmla="*/ 193 w 275"/>
              <a:gd name="T45" fmla="*/ 18 h 151"/>
              <a:gd name="T46" fmla="*/ 184 w 275"/>
              <a:gd name="T47" fmla="*/ 21 h 151"/>
              <a:gd name="T48" fmla="*/ 182 w 275"/>
              <a:gd name="T49" fmla="*/ 16 h 151"/>
              <a:gd name="T50" fmla="*/ 173 w 275"/>
              <a:gd name="T51" fmla="*/ 12 h 151"/>
              <a:gd name="T52" fmla="*/ 168 w 275"/>
              <a:gd name="T53" fmla="*/ 8 h 151"/>
              <a:gd name="T54" fmla="*/ 160 w 275"/>
              <a:gd name="T55" fmla="*/ 2 h 151"/>
              <a:gd name="T56" fmla="*/ 148 w 275"/>
              <a:gd name="T57" fmla="*/ 3 h 151"/>
              <a:gd name="T58" fmla="*/ 127 w 275"/>
              <a:gd name="T59" fmla="*/ 10 h 151"/>
              <a:gd name="T60" fmla="*/ 114 w 275"/>
              <a:gd name="T61" fmla="*/ 13 h 151"/>
              <a:gd name="T62" fmla="*/ 102 w 275"/>
              <a:gd name="T63" fmla="*/ 16 h 151"/>
              <a:gd name="T64" fmla="*/ 99 w 275"/>
              <a:gd name="T65" fmla="*/ 19 h 151"/>
              <a:gd name="T66" fmla="*/ 100 w 275"/>
              <a:gd name="T67" fmla="*/ 23 h 151"/>
              <a:gd name="T68" fmla="*/ 103 w 275"/>
              <a:gd name="T69" fmla="*/ 28 h 151"/>
              <a:gd name="T70" fmla="*/ 95 w 275"/>
              <a:gd name="T71" fmla="*/ 40 h 151"/>
              <a:gd name="T72" fmla="*/ 102 w 275"/>
              <a:gd name="T73" fmla="*/ 47 h 151"/>
              <a:gd name="T74" fmla="*/ 90 w 275"/>
              <a:gd name="T75" fmla="*/ 55 h 151"/>
              <a:gd name="T76" fmla="*/ 79 w 275"/>
              <a:gd name="T77" fmla="*/ 48 h 151"/>
              <a:gd name="T78" fmla="*/ 69 w 275"/>
              <a:gd name="T79" fmla="*/ 49 h 151"/>
              <a:gd name="T80" fmla="*/ 58 w 275"/>
              <a:gd name="T81" fmla="*/ 51 h 151"/>
              <a:gd name="T82" fmla="*/ 54 w 275"/>
              <a:gd name="T83" fmla="*/ 52 h 151"/>
              <a:gd name="T84" fmla="*/ 40 w 275"/>
              <a:gd name="T85" fmla="*/ 41 h 151"/>
              <a:gd name="T86" fmla="*/ 30 w 275"/>
              <a:gd name="T87" fmla="*/ 41 h 151"/>
              <a:gd name="T88" fmla="*/ 17 w 275"/>
              <a:gd name="T89" fmla="*/ 53 h 151"/>
              <a:gd name="T90" fmla="*/ 11 w 275"/>
              <a:gd name="T91" fmla="*/ 60 h 151"/>
              <a:gd name="T92" fmla="*/ 2 w 275"/>
              <a:gd name="T93" fmla="*/ 66 h 151"/>
              <a:gd name="T94" fmla="*/ 3 w 275"/>
              <a:gd name="T95" fmla="*/ 77 h 151"/>
              <a:gd name="T96" fmla="*/ 12 w 275"/>
              <a:gd name="T97" fmla="*/ 84 h 151"/>
              <a:gd name="T98" fmla="*/ 21 w 275"/>
              <a:gd name="T99" fmla="*/ 99 h 151"/>
              <a:gd name="T100" fmla="*/ 38 w 275"/>
              <a:gd name="T101" fmla="*/ 93 h 151"/>
              <a:gd name="T102" fmla="*/ 47 w 275"/>
              <a:gd name="T103" fmla="*/ 97 h 151"/>
              <a:gd name="T104" fmla="*/ 53 w 275"/>
              <a:gd name="T105" fmla="*/ 103 h 151"/>
              <a:gd name="T106" fmla="*/ 49 w 275"/>
              <a:gd name="T107" fmla="*/ 111 h 151"/>
              <a:gd name="T108" fmla="*/ 46 w 275"/>
              <a:gd name="T109" fmla="*/ 114 h 151"/>
              <a:gd name="T110" fmla="*/ 37 w 275"/>
              <a:gd name="T111" fmla="*/ 106 h 151"/>
              <a:gd name="T112" fmla="*/ 33 w 275"/>
              <a:gd name="T113" fmla="*/ 115 h 151"/>
              <a:gd name="T114" fmla="*/ 30 w 275"/>
              <a:gd name="T115" fmla="*/ 120 h 151"/>
              <a:gd name="T116" fmla="*/ 43 w 275"/>
              <a:gd name="T117" fmla="*/ 132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75" h="151">
                <a:moveTo>
                  <a:pt x="48" y="136"/>
                </a:moveTo>
                <a:cubicBezTo>
                  <a:pt x="48" y="136"/>
                  <a:pt x="51" y="135"/>
                  <a:pt x="51" y="135"/>
                </a:cubicBezTo>
                <a:cubicBezTo>
                  <a:pt x="51" y="135"/>
                  <a:pt x="54" y="135"/>
                  <a:pt x="55" y="136"/>
                </a:cubicBezTo>
                <a:cubicBezTo>
                  <a:pt x="56" y="137"/>
                  <a:pt x="59" y="141"/>
                  <a:pt x="59" y="141"/>
                </a:cubicBezTo>
                <a:cubicBezTo>
                  <a:pt x="61" y="145"/>
                  <a:pt x="61" y="145"/>
                  <a:pt x="61" y="145"/>
                </a:cubicBezTo>
                <a:cubicBezTo>
                  <a:pt x="65" y="145"/>
                  <a:pt x="65" y="145"/>
                  <a:pt x="65" y="145"/>
                </a:cubicBezTo>
                <a:cubicBezTo>
                  <a:pt x="65" y="110"/>
                  <a:pt x="65" y="110"/>
                  <a:pt x="65" y="110"/>
                </a:cubicBezTo>
                <a:cubicBezTo>
                  <a:pt x="82" y="105"/>
                  <a:pt x="82" y="105"/>
                  <a:pt x="82" y="105"/>
                </a:cubicBezTo>
                <a:cubicBezTo>
                  <a:pt x="92" y="110"/>
                  <a:pt x="92" y="110"/>
                  <a:pt x="92" y="110"/>
                </a:cubicBezTo>
                <a:cubicBezTo>
                  <a:pt x="99" y="116"/>
                  <a:pt x="99" y="116"/>
                  <a:pt x="99" y="116"/>
                </a:cubicBezTo>
                <a:cubicBezTo>
                  <a:pt x="100" y="118"/>
                  <a:pt x="100" y="118"/>
                  <a:pt x="100" y="118"/>
                </a:cubicBezTo>
                <a:cubicBezTo>
                  <a:pt x="105" y="124"/>
                  <a:pt x="105" y="124"/>
                  <a:pt x="105" y="124"/>
                </a:cubicBezTo>
                <a:cubicBezTo>
                  <a:pt x="111" y="123"/>
                  <a:pt x="111" y="123"/>
                  <a:pt x="111" y="123"/>
                </a:cubicBezTo>
                <a:cubicBezTo>
                  <a:pt x="119" y="123"/>
                  <a:pt x="119" y="123"/>
                  <a:pt x="119" y="123"/>
                </a:cubicBezTo>
                <a:cubicBezTo>
                  <a:pt x="123" y="124"/>
                  <a:pt x="123" y="124"/>
                  <a:pt x="123" y="124"/>
                </a:cubicBezTo>
                <a:cubicBezTo>
                  <a:pt x="126" y="123"/>
                  <a:pt x="126" y="123"/>
                  <a:pt x="126" y="123"/>
                </a:cubicBezTo>
                <a:cubicBezTo>
                  <a:pt x="129" y="126"/>
                  <a:pt x="129" y="126"/>
                  <a:pt x="129" y="126"/>
                </a:cubicBezTo>
                <a:cubicBezTo>
                  <a:pt x="131" y="130"/>
                  <a:pt x="131" y="130"/>
                  <a:pt x="131" y="130"/>
                </a:cubicBezTo>
                <a:cubicBezTo>
                  <a:pt x="132" y="130"/>
                  <a:pt x="132" y="130"/>
                  <a:pt x="132" y="130"/>
                </a:cubicBezTo>
                <a:cubicBezTo>
                  <a:pt x="133" y="129"/>
                  <a:pt x="133" y="129"/>
                  <a:pt x="133" y="129"/>
                </a:cubicBezTo>
                <a:cubicBezTo>
                  <a:pt x="133" y="129"/>
                  <a:pt x="133" y="129"/>
                  <a:pt x="133" y="129"/>
                </a:cubicBezTo>
                <a:cubicBezTo>
                  <a:pt x="133" y="129"/>
                  <a:pt x="133" y="134"/>
                  <a:pt x="133" y="134"/>
                </a:cubicBezTo>
                <a:cubicBezTo>
                  <a:pt x="133" y="134"/>
                  <a:pt x="133" y="139"/>
                  <a:pt x="133" y="139"/>
                </a:cubicBezTo>
                <a:cubicBezTo>
                  <a:pt x="136" y="139"/>
                  <a:pt x="136" y="139"/>
                  <a:pt x="136" y="139"/>
                </a:cubicBezTo>
                <a:cubicBezTo>
                  <a:pt x="137" y="146"/>
                  <a:pt x="137" y="146"/>
                  <a:pt x="137" y="146"/>
                </a:cubicBezTo>
                <a:cubicBezTo>
                  <a:pt x="146" y="146"/>
                  <a:pt x="146" y="146"/>
                  <a:pt x="146" y="146"/>
                </a:cubicBezTo>
                <a:cubicBezTo>
                  <a:pt x="147" y="147"/>
                  <a:pt x="147" y="147"/>
                  <a:pt x="147" y="147"/>
                </a:cubicBezTo>
                <a:cubicBezTo>
                  <a:pt x="146" y="149"/>
                  <a:pt x="146" y="149"/>
                  <a:pt x="146" y="149"/>
                </a:cubicBezTo>
                <a:cubicBezTo>
                  <a:pt x="150" y="151"/>
                  <a:pt x="150" y="151"/>
                  <a:pt x="150" y="151"/>
                </a:cubicBezTo>
                <a:cubicBezTo>
                  <a:pt x="151" y="151"/>
                  <a:pt x="151" y="151"/>
                  <a:pt x="151" y="151"/>
                </a:cubicBezTo>
                <a:cubicBezTo>
                  <a:pt x="151" y="151"/>
                  <a:pt x="151" y="150"/>
                  <a:pt x="150" y="150"/>
                </a:cubicBezTo>
                <a:cubicBezTo>
                  <a:pt x="150" y="149"/>
                  <a:pt x="149" y="148"/>
                  <a:pt x="149" y="148"/>
                </a:cubicBezTo>
                <a:cubicBezTo>
                  <a:pt x="151" y="147"/>
                  <a:pt x="151" y="147"/>
                  <a:pt x="151" y="147"/>
                </a:cubicBezTo>
                <a:cubicBezTo>
                  <a:pt x="153" y="146"/>
                  <a:pt x="153" y="146"/>
                  <a:pt x="153" y="146"/>
                </a:cubicBezTo>
                <a:cubicBezTo>
                  <a:pt x="153" y="144"/>
                  <a:pt x="153" y="144"/>
                  <a:pt x="153" y="144"/>
                </a:cubicBezTo>
                <a:cubicBezTo>
                  <a:pt x="155" y="143"/>
                  <a:pt x="155" y="143"/>
                  <a:pt x="155" y="143"/>
                </a:cubicBezTo>
                <a:cubicBezTo>
                  <a:pt x="156" y="142"/>
                  <a:pt x="156" y="142"/>
                  <a:pt x="156" y="142"/>
                </a:cubicBezTo>
                <a:cubicBezTo>
                  <a:pt x="159" y="141"/>
                  <a:pt x="159" y="141"/>
                  <a:pt x="159" y="141"/>
                </a:cubicBezTo>
                <a:cubicBezTo>
                  <a:pt x="159" y="141"/>
                  <a:pt x="162" y="138"/>
                  <a:pt x="162" y="138"/>
                </a:cubicBezTo>
                <a:cubicBezTo>
                  <a:pt x="163" y="138"/>
                  <a:pt x="164" y="138"/>
                  <a:pt x="164" y="138"/>
                </a:cubicBezTo>
                <a:cubicBezTo>
                  <a:pt x="166" y="136"/>
                  <a:pt x="166" y="136"/>
                  <a:pt x="166" y="136"/>
                </a:cubicBezTo>
                <a:cubicBezTo>
                  <a:pt x="166" y="135"/>
                  <a:pt x="166" y="135"/>
                  <a:pt x="166" y="135"/>
                </a:cubicBezTo>
                <a:cubicBezTo>
                  <a:pt x="167" y="134"/>
                  <a:pt x="167" y="134"/>
                  <a:pt x="167" y="134"/>
                </a:cubicBezTo>
                <a:cubicBezTo>
                  <a:pt x="167" y="133"/>
                  <a:pt x="167" y="133"/>
                  <a:pt x="167" y="133"/>
                </a:cubicBezTo>
                <a:cubicBezTo>
                  <a:pt x="168" y="132"/>
                  <a:pt x="168" y="132"/>
                  <a:pt x="168" y="132"/>
                </a:cubicBezTo>
                <a:cubicBezTo>
                  <a:pt x="168" y="132"/>
                  <a:pt x="168" y="131"/>
                  <a:pt x="168" y="131"/>
                </a:cubicBezTo>
                <a:cubicBezTo>
                  <a:pt x="168" y="131"/>
                  <a:pt x="172" y="130"/>
                  <a:pt x="172" y="130"/>
                </a:cubicBezTo>
                <a:cubicBezTo>
                  <a:pt x="174" y="131"/>
                  <a:pt x="174" y="131"/>
                  <a:pt x="174" y="131"/>
                </a:cubicBezTo>
                <a:cubicBezTo>
                  <a:pt x="183" y="135"/>
                  <a:pt x="183" y="135"/>
                  <a:pt x="183" y="135"/>
                </a:cubicBezTo>
                <a:cubicBezTo>
                  <a:pt x="183" y="131"/>
                  <a:pt x="183" y="131"/>
                  <a:pt x="183" y="131"/>
                </a:cubicBezTo>
                <a:cubicBezTo>
                  <a:pt x="184" y="129"/>
                  <a:pt x="184" y="129"/>
                  <a:pt x="184" y="129"/>
                </a:cubicBezTo>
                <a:cubicBezTo>
                  <a:pt x="184" y="129"/>
                  <a:pt x="186" y="128"/>
                  <a:pt x="186" y="128"/>
                </a:cubicBezTo>
                <a:cubicBezTo>
                  <a:pt x="186" y="128"/>
                  <a:pt x="188" y="127"/>
                  <a:pt x="188" y="127"/>
                </a:cubicBezTo>
                <a:cubicBezTo>
                  <a:pt x="192" y="129"/>
                  <a:pt x="192" y="129"/>
                  <a:pt x="192" y="129"/>
                </a:cubicBezTo>
                <a:cubicBezTo>
                  <a:pt x="192" y="129"/>
                  <a:pt x="194" y="130"/>
                  <a:pt x="194" y="130"/>
                </a:cubicBezTo>
                <a:cubicBezTo>
                  <a:pt x="194" y="130"/>
                  <a:pt x="196" y="130"/>
                  <a:pt x="197" y="130"/>
                </a:cubicBezTo>
                <a:cubicBezTo>
                  <a:pt x="197" y="131"/>
                  <a:pt x="197" y="131"/>
                  <a:pt x="198" y="131"/>
                </a:cubicBezTo>
                <a:cubicBezTo>
                  <a:pt x="198" y="131"/>
                  <a:pt x="200" y="130"/>
                  <a:pt x="200" y="130"/>
                </a:cubicBezTo>
                <a:cubicBezTo>
                  <a:pt x="202" y="130"/>
                  <a:pt x="202" y="130"/>
                  <a:pt x="202" y="130"/>
                </a:cubicBezTo>
                <a:cubicBezTo>
                  <a:pt x="204" y="130"/>
                  <a:pt x="204" y="130"/>
                  <a:pt x="204" y="130"/>
                </a:cubicBezTo>
                <a:cubicBezTo>
                  <a:pt x="206" y="129"/>
                  <a:pt x="206" y="129"/>
                  <a:pt x="206" y="129"/>
                </a:cubicBezTo>
                <a:cubicBezTo>
                  <a:pt x="209" y="129"/>
                  <a:pt x="209" y="129"/>
                  <a:pt x="209" y="129"/>
                </a:cubicBezTo>
                <a:cubicBezTo>
                  <a:pt x="210" y="130"/>
                  <a:pt x="210" y="130"/>
                  <a:pt x="210" y="130"/>
                </a:cubicBezTo>
                <a:cubicBezTo>
                  <a:pt x="216" y="130"/>
                  <a:pt x="216" y="130"/>
                  <a:pt x="216" y="130"/>
                </a:cubicBezTo>
                <a:cubicBezTo>
                  <a:pt x="222" y="131"/>
                  <a:pt x="222" y="131"/>
                  <a:pt x="222" y="131"/>
                </a:cubicBezTo>
                <a:cubicBezTo>
                  <a:pt x="222" y="132"/>
                  <a:pt x="222" y="132"/>
                  <a:pt x="222" y="132"/>
                </a:cubicBezTo>
                <a:cubicBezTo>
                  <a:pt x="224" y="134"/>
                  <a:pt x="224" y="134"/>
                  <a:pt x="224" y="134"/>
                </a:cubicBezTo>
                <a:cubicBezTo>
                  <a:pt x="227" y="134"/>
                  <a:pt x="227" y="134"/>
                  <a:pt x="227" y="134"/>
                </a:cubicBezTo>
                <a:cubicBezTo>
                  <a:pt x="229" y="136"/>
                  <a:pt x="229" y="136"/>
                  <a:pt x="229" y="136"/>
                </a:cubicBezTo>
                <a:cubicBezTo>
                  <a:pt x="229" y="136"/>
                  <a:pt x="229" y="136"/>
                  <a:pt x="229" y="136"/>
                </a:cubicBezTo>
                <a:cubicBezTo>
                  <a:pt x="229" y="136"/>
                  <a:pt x="229" y="134"/>
                  <a:pt x="229" y="134"/>
                </a:cubicBezTo>
                <a:cubicBezTo>
                  <a:pt x="229" y="134"/>
                  <a:pt x="229" y="133"/>
                  <a:pt x="229" y="133"/>
                </a:cubicBezTo>
                <a:cubicBezTo>
                  <a:pt x="228" y="133"/>
                  <a:pt x="228" y="132"/>
                  <a:pt x="228" y="132"/>
                </a:cubicBezTo>
                <a:cubicBezTo>
                  <a:pt x="230" y="130"/>
                  <a:pt x="230" y="130"/>
                  <a:pt x="230" y="130"/>
                </a:cubicBezTo>
                <a:cubicBezTo>
                  <a:pt x="231" y="130"/>
                  <a:pt x="231" y="130"/>
                  <a:pt x="231" y="130"/>
                </a:cubicBezTo>
                <a:cubicBezTo>
                  <a:pt x="231" y="130"/>
                  <a:pt x="232" y="130"/>
                  <a:pt x="231" y="130"/>
                </a:cubicBezTo>
                <a:cubicBezTo>
                  <a:pt x="231" y="130"/>
                  <a:pt x="230" y="129"/>
                  <a:pt x="230" y="129"/>
                </a:cubicBezTo>
                <a:cubicBezTo>
                  <a:pt x="230" y="129"/>
                  <a:pt x="230" y="129"/>
                  <a:pt x="230" y="129"/>
                </a:cubicBezTo>
                <a:cubicBezTo>
                  <a:pt x="231" y="128"/>
                  <a:pt x="231" y="128"/>
                  <a:pt x="231" y="128"/>
                </a:cubicBezTo>
                <a:cubicBezTo>
                  <a:pt x="233" y="127"/>
                  <a:pt x="233" y="127"/>
                  <a:pt x="233" y="127"/>
                </a:cubicBezTo>
                <a:cubicBezTo>
                  <a:pt x="233" y="126"/>
                  <a:pt x="233" y="126"/>
                  <a:pt x="233" y="126"/>
                </a:cubicBezTo>
                <a:cubicBezTo>
                  <a:pt x="233" y="126"/>
                  <a:pt x="232" y="125"/>
                  <a:pt x="232" y="125"/>
                </a:cubicBezTo>
                <a:cubicBezTo>
                  <a:pt x="232" y="125"/>
                  <a:pt x="232" y="123"/>
                  <a:pt x="232" y="123"/>
                </a:cubicBezTo>
                <a:cubicBezTo>
                  <a:pt x="231" y="121"/>
                  <a:pt x="231" y="121"/>
                  <a:pt x="231" y="121"/>
                </a:cubicBezTo>
                <a:cubicBezTo>
                  <a:pt x="230" y="119"/>
                  <a:pt x="230" y="119"/>
                  <a:pt x="230" y="119"/>
                </a:cubicBezTo>
                <a:cubicBezTo>
                  <a:pt x="230" y="114"/>
                  <a:pt x="230" y="114"/>
                  <a:pt x="230" y="114"/>
                </a:cubicBezTo>
                <a:cubicBezTo>
                  <a:pt x="229" y="113"/>
                  <a:pt x="229" y="113"/>
                  <a:pt x="229" y="113"/>
                </a:cubicBezTo>
                <a:cubicBezTo>
                  <a:pt x="228" y="112"/>
                  <a:pt x="228" y="112"/>
                  <a:pt x="228" y="112"/>
                </a:cubicBezTo>
                <a:cubicBezTo>
                  <a:pt x="228" y="112"/>
                  <a:pt x="227" y="112"/>
                  <a:pt x="227" y="112"/>
                </a:cubicBezTo>
                <a:cubicBezTo>
                  <a:pt x="227" y="112"/>
                  <a:pt x="227" y="111"/>
                  <a:pt x="227" y="111"/>
                </a:cubicBezTo>
                <a:cubicBezTo>
                  <a:pt x="229" y="110"/>
                  <a:pt x="229" y="110"/>
                  <a:pt x="229" y="110"/>
                </a:cubicBezTo>
                <a:cubicBezTo>
                  <a:pt x="232" y="109"/>
                  <a:pt x="232" y="109"/>
                  <a:pt x="232" y="109"/>
                </a:cubicBezTo>
                <a:cubicBezTo>
                  <a:pt x="232" y="109"/>
                  <a:pt x="234" y="109"/>
                  <a:pt x="234" y="109"/>
                </a:cubicBezTo>
                <a:cubicBezTo>
                  <a:pt x="235" y="109"/>
                  <a:pt x="236" y="108"/>
                  <a:pt x="236" y="108"/>
                </a:cubicBezTo>
                <a:cubicBezTo>
                  <a:pt x="236" y="108"/>
                  <a:pt x="239" y="106"/>
                  <a:pt x="239" y="106"/>
                </a:cubicBezTo>
                <a:cubicBezTo>
                  <a:pt x="241" y="108"/>
                  <a:pt x="241" y="108"/>
                  <a:pt x="241" y="108"/>
                </a:cubicBezTo>
                <a:cubicBezTo>
                  <a:pt x="245" y="108"/>
                  <a:pt x="245" y="108"/>
                  <a:pt x="245" y="108"/>
                </a:cubicBezTo>
                <a:cubicBezTo>
                  <a:pt x="245" y="106"/>
                  <a:pt x="245" y="106"/>
                  <a:pt x="245" y="106"/>
                </a:cubicBezTo>
                <a:cubicBezTo>
                  <a:pt x="245" y="106"/>
                  <a:pt x="243" y="106"/>
                  <a:pt x="243" y="106"/>
                </a:cubicBezTo>
                <a:cubicBezTo>
                  <a:pt x="243" y="106"/>
                  <a:pt x="242" y="105"/>
                  <a:pt x="242" y="105"/>
                </a:cubicBezTo>
                <a:cubicBezTo>
                  <a:pt x="245" y="98"/>
                  <a:pt x="245" y="98"/>
                  <a:pt x="245" y="98"/>
                </a:cubicBezTo>
                <a:cubicBezTo>
                  <a:pt x="248" y="88"/>
                  <a:pt x="248" y="88"/>
                  <a:pt x="248" y="88"/>
                </a:cubicBezTo>
                <a:cubicBezTo>
                  <a:pt x="253" y="91"/>
                  <a:pt x="253" y="91"/>
                  <a:pt x="253" y="91"/>
                </a:cubicBezTo>
                <a:cubicBezTo>
                  <a:pt x="259" y="91"/>
                  <a:pt x="259" y="91"/>
                  <a:pt x="259" y="91"/>
                </a:cubicBezTo>
                <a:cubicBezTo>
                  <a:pt x="261" y="92"/>
                  <a:pt x="261" y="92"/>
                  <a:pt x="261" y="92"/>
                </a:cubicBezTo>
                <a:cubicBezTo>
                  <a:pt x="263" y="91"/>
                  <a:pt x="263" y="91"/>
                  <a:pt x="263" y="91"/>
                </a:cubicBezTo>
                <a:cubicBezTo>
                  <a:pt x="264" y="90"/>
                  <a:pt x="264" y="90"/>
                  <a:pt x="264" y="90"/>
                </a:cubicBezTo>
                <a:cubicBezTo>
                  <a:pt x="265" y="90"/>
                  <a:pt x="265" y="90"/>
                  <a:pt x="265" y="90"/>
                </a:cubicBezTo>
                <a:cubicBezTo>
                  <a:pt x="266" y="89"/>
                  <a:pt x="266" y="89"/>
                  <a:pt x="266" y="89"/>
                </a:cubicBezTo>
                <a:cubicBezTo>
                  <a:pt x="266" y="87"/>
                  <a:pt x="266" y="87"/>
                  <a:pt x="266" y="87"/>
                </a:cubicBezTo>
                <a:cubicBezTo>
                  <a:pt x="265" y="87"/>
                  <a:pt x="265" y="87"/>
                  <a:pt x="265" y="87"/>
                </a:cubicBezTo>
                <a:cubicBezTo>
                  <a:pt x="265" y="83"/>
                  <a:pt x="265" y="83"/>
                  <a:pt x="265" y="83"/>
                </a:cubicBezTo>
                <a:cubicBezTo>
                  <a:pt x="265" y="83"/>
                  <a:pt x="265" y="82"/>
                  <a:pt x="265" y="82"/>
                </a:cubicBezTo>
                <a:cubicBezTo>
                  <a:pt x="265" y="82"/>
                  <a:pt x="265" y="80"/>
                  <a:pt x="265" y="80"/>
                </a:cubicBezTo>
                <a:cubicBezTo>
                  <a:pt x="265" y="80"/>
                  <a:pt x="265" y="79"/>
                  <a:pt x="265" y="79"/>
                </a:cubicBezTo>
                <a:cubicBezTo>
                  <a:pt x="265" y="79"/>
                  <a:pt x="266" y="77"/>
                  <a:pt x="266" y="77"/>
                </a:cubicBezTo>
                <a:cubicBezTo>
                  <a:pt x="266" y="77"/>
                  <a:pt x="268" y="76"/>
                  <a:pt x="269" y="76"/>
                </a:cubicBezTo>
                <a:cubicBezTo>
                  <a:pt x="269" y="76"/>
                  <a:pt x="271" y="75"/>
                  <a:pt x="272" y="75"/>
                </a:cubicBezTo>
                <a:cubicBezTo>
                  <a:pt x="272" y="75"/>
                  <a:pt x="273" y="74"/>
                  <a:pt x="273" y="74"/>
                </a:cubicBezTo>
                <a:cubicBezTo>
                  <a:pt x="273" y="70"/>
                  <a:pt x="273" y="70"/>
                  <a:pt x="273" y="70"/>
                </a:cubicBezTo>
                <a:cubicBezTo>
                  <a:pt x="275" y="67"/>
                  <a:pt x="275" y="67"/>
                  <a:pt x="275" y="67"/>
                </a:cubicBezTo>
                <a:cubicBezTo>
                  <a:pt x="275" y="67"/>
                  <a:pt x="274" y="66"/>
                  <a:pt x="274" y="66"/>
                </a:cubicBezTo>
                <a:cubicBezTo>
                  <a:pt x="274" y="66"/>
                  <a:pt x="273" y="65"/>
                  <a:pt x="273" y="65"/>
                </a:cubicBezTo>
                <a:cubicBezTo>
                  <a:pt x="273" y="64"/>
                  <a:pt x="272" y="64"/>
                  <a:pt x="272" y="64"/>
                </a:cubicBezTo>
                <a:cubicBezTo>
                  <a:pt x="272" y="63"/>
                  <a:pt x="273" y="62"/>
                  <a:pt x="273" y="62"/>
                </a:cubicBezTo>
                <a:cubicBezTo>
                  <a:pt x="273" y="62"/>
                  <a:pt x="272" y="62"/>
                  <a:pt x="272" y="62"/>
                </a:cubicBezTo>
                <a:cubicBezTo>
                  <a:pt x="272" y="62"/>
                  <a:pt x="271" y="63"/>
                  <a:pt x="270" y="64"/>
                </a:cubicBezTo>
                <a:cubicBezTo>
                  <a:pt x="270" y="64"/>
                  <a:pt x="270" y="65"/>
                  <a:pt x="270" y="65"/>
                </a:cubicBezTo>
                <a:cubicBezTo>
                  <a:pt x="269" y="65"/>
                  <a:pt x="269" y="65"/>
                  <a:pt x="268" y="65"/>
                </a:cubicBezTo>
                <a:cubicBezTo>
                  <a:pt x="267" y="65"/>
                  <a:pt x="267" y="65"/>
                  <a:pt x="266" y="64"/>
                </a:cubicBezTo>
                <a:cubicBezTo>
                  <a:pt x="265" y="64"/>
                  <a:pt x="264" y="64"/>
                  <a:pt x="264" y="64"/>
                </a:cubicBezTo>
                <a:cubicBezTo>
                  <a:pt x="264" y="64"/>
                  <a:pt x="263" y="64"/>
                  <a:pt x="263" y="63"/>
                </a:cubicBezTo>
                <a:cubicBezTo>
                  <a:pt x="262" y="63"/>
                  <a:pt x="262" y="62"/>
                  <a:pt x="262" y="62"/>
                </a:cubicBezTo>
                <a:cubicBezTo>
                  <a:pt x="262" y="62"/>
                  <a:pt x="262" y="61"/>
                  <a:pt x="262" y="61"/>
                </a:cubicBezTo>
                <a:cubicBezTo>
                  <a:pt x="262" y="60"/>
                  <a:pt x="262" y="59"/>
                  <a:pt x="262" y="59"/>
                </a:cubicBezTo>
                <a:cubicBezTo>
                  <a:pt x="262" y="59"/>
                  <a:pt x="260" y="58"/>
                  <a:pt x="260" y="58"/>
                </a:cubicBezTo>
                <a:cubicBezTo>
                  <a:pt x="260" y="58"/>
                  <a:pt x="259" y="57"/>
                  <a:pt x="259" y="57"/>
                </a:cubicBezTo>
                <a:cubicBezTo>
                  <a:pt x="258" y="57"/>
                  <a:pt x="256" y="58"/>
                  <a:pt x="256" y="58"/>
                </a:cubicBezTo>
                <a:cubicBezTo>
                  <a:pt x="256" y="58"/>
                  <a:pt x="256" y="56"/>
                  <a:pt x="256" y="56"/>
                </a:cubicBezTo>
                <a:cubicBezTo>
                  <a:pt x="256" y="56"/>
                  <a:pt x="255" y="54"/>
                  <a:pt x="255" y="54"/>
                </a:cubicBezTo>
                <a:cubicBezTo>
                  <a:pt x="255" y="54"/>
                  <a:pt x="254" y="53"/>
                  <a:pt x="254" y="52"/>
                </a:cubicBezTo>
                <a:cubicBezTo>
                  <a:pt x="254" y="52"/>
                  <a:pt x="253" y="51"/>
                  <a:pt x="253" y="51"/>
                </a:cubicBezTo>
                <a:cubicBezTo>
                  <a:pt x="253" y="50"/>
                  <a:pt x="251" y="50"/>
                  <a:pt x="251" y="50"/>
                </a:cubicBezTo>
                <a:cubicBezTo>
                  <a:pt x="250" y="49"/>
                  <a:pt x="250" y="49"/>
                  <a:pt x="250" y="49"/>
                </a:cubicBezTo>
                <a:cubicBezTo>
                  <a:pt x="248" y="49"/>
                  <a:pt x="248" y="49"/>
                  <a:pt x="248" y="49"/>
                </a:cubicBezTo>
                <a:cubicBezTo>
                  <a:pt x="248" y="49"/>
                  <a:pt x="248" y="50"/>
                  <a:pt x="248" y="50"/>
                </a:cubicBezTo>
                <a:cubicBezTo>
                  <a:pt x="248" y="51"/>
                  <a:pt x="246" y="51"/>
                  <a:pt x="246" y="51"/>
                </a:cubicBezTo>
                <a:cubicBezTo>
                  <a:pt x="246" y="51"/>
                  <a:pt x="246" y="50"/>
                  <a:pt x="246" y="50"/>
                </a:cubicBezTo>
                <a:cubicBezTo>
                  <a:pt x="246" y="50"/>
                  <a:pt x="245" y="51"/>
                  <a:pt x="245" y="51"/>
                </a:cubicBezTo>
                <a:cubicBezTo>
                  <a:pt x="245" y="52"/>
                  <a:pt x="244" y="52"/>
                  <a:pt x="244" y="52"/>
                </a:cubicBezTo>
                <a:cubicBezTo>
                  <a:pt x="244" y="52"/>
                  <a:pt x="243" y="52"/>
                  <a:pt x="243" y="52"/>
                </a:cubicBezTo>
                <a:cubicBezTo>
                  <a:pt x="242" y="52"/>
                  <a:pt x="241" y="52"/>
                  <a:pt x="241" y="51"/>
                </a:cubicBezTo>
                <a:cubicBezTo>
                  <a:pt x="240" y="51"/>
                  <a:pt x="239" y="51"/>
                  <a:pt x="239" y="51"/>
                </a:cubicBezTo>
                <a:cubicBezTo>
                  <a:pt x="239" y="51"/>
                  <a:pt x="238" y="52"/>
                  <a:pt x="238" y="52"/>
                </a:cubicBezTo>
                <a:cubicBezTo>
                  <a:pt x="237" y="51"/>
                  <a:pt x="237" y="51"/>
                  <a:pt x="237" y="51"/>
                </a:cubicBezTo>
                <a:cubicBezTo>
                  <a:pt x="237" y="50"/>
                  <a:pt x="237" y="50"/>
                  <a:pt x="237" y="50"/>
                </a:cubicBezTo>
                <a:cubicBezTo>
                  <a:pt x="237" y="50"/>
                  <a:pt x="235" y="50"/>
                  <a:pt x="235" y="49"/>
                </a:cubicBezTo>
                <a:cubicBezTo>
                  <a:pt x="235" y="49"/>
                  <a:pt x="235" y="49"/>
                  <a:pt x="235" y="49"/>
                </a:cubicBezTo>
                <a:cubicBezTo>
                  <a:pt x="235" y="48"/>
                  <a:pt x="235" y="47"/>
                  <a:pt x="235" y="47"/>
                </a:cubicBezTo>
                <a:cubicBezTo>
                  <a:pt x="235" y="47"/>
                  <a:pt x="234" y="47"/>
                  <a:pt x="233" y="46"/>
                </a:cubicBezTo>
                <a:cubicBezTo>
                  <a:pt x="233" y="46"/>
                  <a:pt x="231" y="47"/>
                  <a:pt x="231" y="47"/>
                </a:cubicBezTo>
                <a:cubicBezTo>
                  <a:pt x="231" y="47"/>
                  <a:pt x="230" y="47"/>
                  <a:pt x="230" y="48"/>
                </a:cubicBezTo>
                <a:cubicBezTo>
                  <a:pt x="231" y="48"/>
                  <a:pt x="231" y="48"/>
                  <a:pt x="231" y="49"/>
                </a:cubicBezTo>
                <a:cubicBezTo>
                  <a:pt x="231" y="49"/>
                  <a:pt x="230" y="50"/>
                  <a:pt x="230" y="50"/>
                </a:cubicBezTo>
                <a:cubicBezTo>
                  <a:pt x="228" y="50"/>
                  <a:pt x="228" y="50"/>
                  <a:pt x="228" y="50"/>
                </a:cubicBezTo>
                <a:cubicBezTo>
                  <a:pt x="228" y="52"/>
                  <a:pt x="228" y="52"/>
                  <a:pt x="228" y="52"/>
                </a:cubicBezTo>
                <a:cubicBezTo>
                  <a:pt x="213" y="24"/>
                  <a:pt x="213" y="24"/>
                  <a:pt x="213" y="24"/>
                </a:cubicBezTo>
                <a:cubicBezTo>
                  <a:pt x="203" y="15"/>
                  <a:pt x="203" y="15"/>
                  <a:pt x="203" y="15"/>
                </a:cubicBezTo>
                <a:cubicBezTo>
                  <a:pt x="203" y="14"/>
                  <a:pt x="203" y="14"/>
                  <a:pt x="203" y="14"/>
                </a:cubicBezTo>
                <a:cubicBezTo>
                  <a:pt x="205" y="14"/>
                  <a:pt x="205" y="14"/>
                  <a:pt x="205" y="14"/>
                </a:cubicBezTo>
                <a:cubicBezTo>
                  <a:pt x="205" y="14"/>
                  <a:pt x="206" y="13"/>
                  <a:pt x="206" y="13"/>
                </a:cubicBezTo>
                <a:cubicBezTo>
                  <a:pt x="206" y="13"/>
                  <a:pt x="206" y="12"/>
                  <a:pt x="206" y="12"/>
                </a:cubicBezTo>
                <a:cubicBezTo>
                  <a:pt x="206" y="12"/>
                  <a:pt x="206" y="11"/>
                  <a:pt x="206" y="11"/>
                </a:cubicBezTo>
                <a:cubicBezTo>
                  <a:pt x="206" y="11"/>
                  <a:pt x="205" y="11"/>
                  <a:pt x="205" y="11"/>
                </a:cubicBezTo>
                <a:cubicBezTo>
                  <a:pt x="205" y="11"/>
                  <a:pt x="205" y="12"/>
                  <a:pt x="205" y="12"/>
                </a:cubicBezTo>
                <a:cubicBezTo>
                  <a:pt x="204" y="12"/>
                  <a:pt x="203" y="12"/>
                  <a:pt x="202" y="12"/>
                </a:cubicBezTo>
                <a:cubicBezTo>
                  <a:pt x="202" y="12"/>
                  <a:pt x="202" y="13"/>
                  <a:pt x="202" y="13"/>
                </a:cubicBezTo>
                <a:cubicBezTo>
                  <a:pt x="202" y="13"/>
                  <a:pt x="200" y="14"/>
                  <a:pt x="200" y="14"/>
                </a:cubicBezTo>
                <a:cubicBezTo>
                  <a:pt x="199" y="14"/>
                  <a:pt x="199" y="14"/>
                  <a:pt x="198" y="14"/>
                </a:cubicBezTo>
                <a:cubicBezTo>
                  <a:pt x="197" y="14"/>
                  <a:pt x="197" y="14"/>
                  <a:pt x="197" y="14"/>
                </a:cubicBezTo>
                <a:cubicBezTo>
                  <a:pt x="196" y="16"/>
                  <a:pt x="196" y="16"/>
                  <a:pt x="196" y="16"/>
                </a:cubicBezTo>
                <a:cubicBezTo>
                  <a:pt x="196" y="16"/>
                  <a:pt x="196" y="17"/>
                  <a:pt x="196" y="17"/>
                </a:cubicBezTo>
                <a:cubicBezTo>
                  <a:pt x="196" y="18"/>
                  <a:pt x="194" y="18"/>
                  <a:pt x="194" y="18"/>
                </a:cubicBezTo>
                <a:cubicBezTo>
                  <a:pt x="194" y="18"/>
                  <a:pt x="194" y="19"/>
                  <a:pt x="193" y="18"/>
                </a:cubicBezTo>
                <a:cubicBezTo>
                  <a:pt x="192" y="18"/>
                  <a:pt x="192" y="18"/>
                  <a:pt x="192" y="18"/>
                </a:cubicBezTo>
                <a:cubicBezTo>
                  <a:pt x="192" y="18"/>
                  <a:pt x="192" y="19"/>
                  <a:pt x="192" y="19"/>
                </a:cubicBezTo>
                <a:cubicBezTo>
                  <a:pt x="191" y="20"/>
                  <a:pt x="191" y="19"/>
                  <a:pt x="190" y="20"/>
                </a:cubicBezTo>
                <a:cubicBezTo>
                  <a:pt x="190" y="20"/>
                  <a:pt x="190" y="20"/>
                  <a:pt x="190" y="20"/>
                </a:cubicBezTo>
                <a:cubicBezTo>
                  <a:pt x="190" y="21"/>
                  <a:pt x="190" y="22"/>
                  <a:pt x="189" y="22"/>
                </a:cubicBezTo>
                <a:cubicBezTo>
                  <a:pt x="189" y="22"/>
                  <a:pt x="188" y="21"/>
                  <a:pt x="187" y="20"/>
                </a:cubicBezTo>
                <a:cubicBezTo>
                  <a:pt x="187" y="20"/>
                  <a:pt x="185" y="19"/>
                  <a:pt x="185" y="20"/>
                </a:cubicBezTo>
                <a:cubicBezTo>
                  <a:pt x="185" y="20"/>
                  <a:pt x="184" y="21"/>
                  <a:pt x="184" y="21"/>
                </a:cubicBezTo>
                <a:cubicBezTo>
                  <a:pt x="184" y="22"/>
                  <a:pt x="184" y="22"/>
                  <a:pt x="184" y="22"/>
                </a:cubicBezTo>
                <a:cubicBezTo>
                  <a:pt x="184" y="22"/>
                  <a:pt x="182" y="21"/>
                  <a:pt x="182" y="21"/>
                </a:cubicBezTo>
                <a:cubicBezTo>
                  <a:pt x="182" y="20"/>
                  <a:pt x="182" y="19"/>
                  <a:pt x="182" y="19"/>
                </a:cubicBezTo>
                <a:cubicBezTo>
                  <a:pt x="182" y="18"/>
                  <a:pt x="183" y="18"/>
                  <a:pt x="183" y="18"/>
                </a:cubicBezTo>
                <a:cubicBezTo>
                  <a:pt x="184" y="18"/>
                  <a:pt x="183" y="18"/>
                  <a:pt x="184" y="17"/>
                </a:cubicBezTo>
                <a:cubicBezTo>
                  <a:pt x="185" y="17"/>
                  <a:pt x="185" y="16"/>
                  <a:pt x="185" y="16"/>
                </a:cubicBezTo>
                <a:cubicBezTo>
                  <a:pt x="185" y="16"/>
                  <a:pt x="185" y="14"/>
                  <a:pt x="184" y="15"/>
                </a:cubicBezTo>
                <a:cubicBezTo>
                  <a:pt x="183" y="16"/>
                  <a:pt x="182" y="16"/>
                  <a:pt x="182" y="16"/>
                </a:cubicBezTo>
                <a:cubicBezTo>
                  <a:pt x="180" y="15"/>
                  <a:pt x="180" y="15"/>
                  <a:pt x="180" y="15"/>
                </a:cubicBezTo>
                <a:cubicBezTo>
                  <a:pt x="179" y="15"/>
                  <a:pt x="179" y="15"/>
                  <a:pt x="179" y="15"/>
                </a:cubicBezTo>
                <a:cubicBezTo>
                  <a:pt x="179" y="15"/>
                  <a:pt x="178" y="14"/>
                  <a:pt x="178" y="15"/>
                </a:cubicBezTo>
                <a:cubicBezTo>
                  <a:pt x="177" y="15"/>
                  <a:pt x="177" y="15"/>
                  <a:pt x="177" y="15"/>
                </a:cubicBezTo>
                <a:cubicBezTo>
                  <a:pt x="177" y="16"/>
                  <a:pt x="176" y="16"/>
                  <a:pt x="176" y="16"/>
                </a:cubicBezTo>
                <a:cubicBezTo>
                  <a:pt x="175" y="16"/>
                  <a:pt x="175" y="15"/>
                  <a:pt x="175" y="14"/>
                </a:cubicBezTo>
                <a:cubicBezTo>
                  <a:pt x="175" y="14"/>
                  <a:pt x="176" y="13"/>
                  <a:pt x="175" y="12"/>
                </a:cubicBezTo>
                <a:cubicBezTo>
                  <a:pt x="174" y="12"/>
                  <a:pt x="174" y="11"/>
                  <a:pt x="173" y="12"/>
                </a:cubicBezTo>
                <a:cubicBezTo>
                  <a:pt x="173" y="12"/>
                  <a:pt x="174" y="13"/>
                  <a:pt x="173" y="14"/>
                </a:cubicBezTo>
                <a:cubicBezTo>
                  <a:pt x="173" y="14"/>
                  <a:pt x="172" y="14"/>
                  <a:pt x="172" y="14"/>
                </a:cubicBezTo>
                <a:cubicBezTo>
                  <a:pt x="171" y="14"/>
                  <a:pt x="170" y="15"/>
                  <a:pt x="170" y="14"/>
                </a:cubicBezTo>
                <a:cubicBezTo>
                  <a:pt x="170" y="14"/>
                  <a:pt x="168" y="14"/>
                  <a:pt x="168" y="14"/>
                </a:cubicBezTo>
                <a:cubicBezTo>
                  <a:pt x="168" y="14"/>
                  <a:pt x="168" y="14"/>
                  <a:pt x="167" y="14"/>
                </a:cubicBezTo>
                <a:cubicBezTo>
                  <a:pt x="166" y="13"/>
                  <a:pt x="166" y="12"/>
                  <a:pt x="166" y="12"/>
                </a:cubicBezTo>
                <a:cubicBezTo>
                  <a:pt x="166" y="12"/>
                  <a:pt x="168" y="10"/>
                  <a:pt x="168" y="10"/>
                </a:cubicBezTo>
                <a:cubicBezTo>
                  <a:pt x="168" y="10"/>
                  <a:pt x="169" y="9"/>
                  <a:pt x="168" y="8"/>
                </a:cubicBezTo>
                <a:cubicBezTo>
                  <a:pt x="167" y="8"/>
                  <a:pt x="166" y="7"/>
                  <a:pt x="166" y="7"/>
                </a:cubicBezTo>
                <a:cubicBezTo>
                  <a:pt x="166" y="7"/>
                  <a:pt x="166" y="6"/>
                  <a:pt x="166" y="5"/>
                </a:cubicBezTo>
                <a:cubicBezTo>
                  <a:pt x="166" y="5"/>
                  <a:pt x="166" y="4"/>
                  <a:pt x="166" y="4"/>
                </a:cubicBezTo>
                <a:cubicBezTo>
                  <a:pt x="166" y="4"/>
                  <a:pt x="166" y="3"/>
                  <a:pt x="166" y="2"/>
                </a:cubicBezTo>
                <a:cubicBezTo>
                  <a:pt x="166" y="2"/>
                  <a:pt x="165" y="1"/>
                  <a:pt x="164" y="1"/>
                </a:cubicBezTo>
                <a:cubicBezTo>
                  <a:pt x="163" y="1"/>
                  <a:pt x="162" y="1"/>
                  <a:pt x="162" y="1"/>
                </a:cubicBezTo>
                <a:cubicBezTo>
                  <a:pt x="162" y="1"/>
                  <a:pt x="161" y="2"/>
                  <a:pt x="161" y="2"/>
                </a:cubicBezTo>
                <a:cubicBezTo>
                  <a:pt x="161" y="2"/>
                  <a:pt x="160" y="2"/>
                  <a:pt x="160" y="2"/>
                </a:cubicBezTo>
                <a:cubicBezTo>
                  <a:pt x="159" y="2"/>
                  <a:pt x="157" y="0"/>
                  <a:pt x="157" y="0"/>
                </a:cubicBezTo>
                <a:cubicBezTo>
                  <a:pt x="154" y="0"/>
                  <a:pt x="154" y="0"/>
                  <a:pt x="154" y="0"/>
                </a:cubicBezTo>
                <a:cubicBezTo>
                  <a:pt x="154" y="0"/>
                  <a:pt x="153" y="0"/>
                  <a:pt x="153" y="0"/>
                </a:cubicBezTo>
                <a:cubicBezTo>
                  <a:pt x="153" y="0"/>
                  <a:pt x="151" y="0"/>
                  <a:pt x="151" y="0"/>
                </a:cubicBezTo>
                <a:cubicBezTo>
                  <a:pt x="151" y="0"/>
                  <a:pt x="151" y="1"/>
                  <a:pt x="150" y="1"/>
                </a:cubicBezTo>
                <a:cubicBezTo>
                  <a:pt x="150" y="1"/>
                  <a:pt x="148" y="2"/>
                  <a:pt x="148" y="2"/>
                </a:cubicBezTo>
                <a:cubicBezTo>
                  <a:pt x="148" y="2"/>
                  <a:pt x="147" y="2"/>
                  <a:pt x="148" y="2"/>
                </a:cubicBezTo>
                <a:cubicBezTo>
                  <a:pt x="148" y="3"/>
                  <a:pt x="148" y="3"/>
                  <a:pt x="148" y="3"/>
                </a:cubicBezTo>
                <a:cubicBezTo>
                  <a:pt x="148" y="4"/>
                  <a:pt x="148" y="4"/>
                  <a:pt x="148" y="4"/>
                </a:cubicBezTo>
                <a:cubicBezTo>
                  <a:pt x="147" y="4"/>
                  <a:pt x="144" y="5"/>
                  <a:pt x="144" y="6"/>
                </a:cubicBezTo>
                <a:cubicBezTo>
                  <a:pt x="144" y="6"/>
                  <a:pt x="134" y="8"/>
                  <a:pt x="134" y="8"/>
                </a:cubicBezTo>
                <a:cubicBezTo>
                  <a:pt x="134" y="8"/>
                  <a:pt x="132" y="8"/>
                  <a:pt x="132" y="8"/>
                </a:cubicBezTo>
                <a:cubicBezTo>
                  <a:pt x="132" y="8"/>
                  <a:pt x="131" y="9"/>
                  <a:pt x="131" y="9"/>
                </a:cubicBezTo>
                <a:cubicBezTo>
                  <a:pt x="131" y="9"/>
                  <a:pt x="130" y="8"/>
                  <a:pt x="130" y="9"/>
                </a:cubicBezTo>
                <a:cubicBezTo>
                  <a:pt x="129" y="9"/>
                  <a:pt x="127" y="9"/>
                  <a:pt x="127" y="9"/>
                </a:cubicBezTo>
                <a:cubicBezTo>
                  <a:pt x="127" y="9"/>
                  <a:pt x="127" y="10"/>
                  <a:pt x="127" y="10"/>
                </a:cubicBezTo>
                <a:cubicBezTo>
                  <a:pt x="127" y="11"/>
                  <a:pt x="127" y="12"/>
                  <a:pt x="127" y="12"/>
                </a:cubicBezTo>
                <a:cubicBezTo>
                  <a:pt x="123" y="11"/>
                  <a:pt x="123" y="11"/>
                  <a:pt x="123" y="11"/>
                </a:cubicBezTo>
                <a:cubicBezTo>
                  <a:pt x="123" y="11"/>
                  <a:pt x="122" y="12"/>
                  <a:pt x="121" y="12"/>
                </a:cubicBezTo>
                <a:cubicBezTo>
                  <a:pt x="121" y="12"/>
                  <a:pt x="119" y="12"/>
                  <a:pt x="119" y="13"/>
                </a:cubicBezTo>
                <a:cubicBezTo>
                  <a:pt x="119" y="13"/>
                  <a:pt x="118" y="13"/>
                  <a:pt x="118" y="13"/>
                </a:cubicBezTo>
                <a:cubicBezTo>
                  <a:pt x="118" y="13"/>
                  <a:pt x="117" y="13"/>
                  <a:pt x="117" y="13"/>
                </a:cubicBezTo>
                <a:cubicBezTo>
                  <a:pt x="116" y="13"/>
                  <a:pt x="115" y="13"/>
                  <a:pt x="115" y="13"/>
                </a:cubicBezTo>
                <a:cubicBezTo>
                  <a:pt x="114" y="13"/>
                  <a:pt x="114" y="13"/>
                  <a:pt x="114" y="13"/>
                </a:cubicBezTo>
                <a:cubicBezTo>
                  <a:pt x="113" y="14"/>
                  <a:pt x="113" y="14"/>
                  <a:pt x="113" y="14"/>
                </a:cubicBezTo>
                <a:cubicBezTo>
                  <a:pt x="112" y="15"/>
                  <a:pt x="110" y="15"/>
                  <a:pt x="110" y="15"/>
                </a:cubicBezTo>
                <a:cubicBezTo>
                  <a:pt x="110" y="15"/>
                  <a:pt x="109" y="16"/>
                  <a:pt x="109" y="16"/>
                </a:cubicBezTo>
                <a:cubicBezTo>
                  <a:pt x="107" y="15"/>
                  <a:pt x="107" y="15"/>
                  <a:pt x="107" y="15"/>
                </a:cubicBezTo>
                <a:cubicBezTo>
                  <a:pt x="107" y="15"/>
                  <a:pt x="106" y="15"/>
                  <a:pt x="106" y="16"/>
                </a:cubicBezTo>
                <a:cubicBezTo>
                  <a:pt x="105" y="16"/>
                  <a:pt x="106" y="16"/>
                  <a:pt x="105" y="16"/>
                </a:cubicBezTo>
                <a:cubicBezTo>
                  <a:pt x="104" y="16"/>
                  <a:pt x="103" y="15"/>
                  <a:pt x="103" y="15"/>
                </a:cubicBezTo>
                <a:cubicBezTo>
                  <a:pt x="103" y="16"/>
                  <a:pt x="102" y="16"/>
                  <a:pt x="102" y="16"/>
                </a:cubicBezTo>
                <a:cubicBezTo>
                  <a:pt x="101" y="16"/>
                  <a:pt x="100" y="16"/>
                  <a:pt x="100" y="16"/>
                </a:cubicBezTo>
                <a:cubicBezTo>
                  <a:pt x="100" y="16"/>
                  <a:pt x="100" y="16"/>
                  <a:pt x="100" y="16"/>
                </a:cubicBezTo>
                <a:cubicBezTo>
                  <a:pt x="100" y="17"/>
                  <a:pt x="100" y="17"/>
                  <a:pt x="99" y="17"/>
                </a:cubicBezTo>
                <a:cubicBezTo>
                  <a:pt x="99" y="17"/>
                  <a:pt x="98" y="17"/>
                  <a:pt x="98" y="17"/>
                </a:cubicBezTo>
                <a:cubicBezTo>
                  <a:pt x="98" y="17"/>
                  <a:pt x="98" y="17"/>
                  <a:pt x="98" y="17"/>
                </a:cubicBezTo>
                <a:cubicBezTo>
                  <a:pt x="98" y="17"/>
                  <a:pt x="98" y="17"/>
                  <a:pt x="98" y="17"/>
                </a:cubicBezTo>
                <a:cubicBezTo>
                  <a:pt x="98" y="17"/>
                  <a:pt x="99" y="18"/>
                  <a:pt x="99" y="18"/>
                </a:cubicBezTo>
                <a:cubicBezTo>
                  <a:pt x="99" y="18"/>
                  <a:pt x="100" y="18"/>
                  <a:pt x="99" y="19"/>
                </a:cubicBezTo>
                <a:cubicBezTo>
                  <a:pt x="99" y="19"/>
                  <a:pt x="99" y="19"/>
                  <a:pt x="98" y="20"/>
                </a:cubicBezTo>
                <a:cubicBezTo>
                  <a:pt x="98" y="20"/>
                  <a:pt x="98" y="20"/>
                  <a:pt x="98" y="20"/>
                </a:cubicBezTo>
                <a:cubicBezTo>
                  <a:pt x="98" y="20"/>
                  <a:pt x="98" y="20"/>
                  <a:pt x="99" y="20"/>
                </a:cubicBezTo>
                <a:cubicBezTo>
                  <a:pt x="100" y="20"/>
                  <a:pt x="101" y="21"/>
                  <a:pt x="102" y="21"/>
                </a:cubicBezTo>
                <a:cubicBezTo>
                  <a:pt x="102" y="21"/>
                  <a:pt x="102" y="21"/>
                  <a:pt x="102" y="21"/>
                </a:cubicBezTo>
                <a:cubicBezTo>
                  <a:pt x="102" y="21"/>
                  <a:pt x="103" y="22"/>
                  <a:pt x="103" y="22"/>
                </a:cubicBezTo>
                <a:cubicBezTo>
                  <a:pt x="102" y="22"/>
                  <a:pt x="101" y="22"/>
                  <a:pt x="100" y="23"/>
                </a:cubicBezTo>
                <a:cubicBezTo>
                  <a:pt x="100" y="23"/>
                  <a:pt x="100" y="23"/>
                  <a:pt x="100" y="23"/>
                </a:cubicBezTo>
                <a:cubicBezTo>
                  <a:pt x="100" y="23"/>
                  <a:pt x="100" y="24"/>
                  <a:pt x="101" y="24"/>
                </a:cubicBezTo>
                <a:cubicBezTo>
                  <a:pt x="102" y="24"/>
                  <a:pt x="103" y="25"/>
                  <a:pt x="104" y="25"/>
                </a:cubicBezTo>
                <a:cubicBezTo>
                  <a:pt x="104" y="26"/>
                  <a:pt x="104" y="26"/>
                  <a:pt x="104" y="26"/>
                </a:cubicBezTo>
                <a:cubicBezTo>
                  <a:pt x="105" y="26"/>
                  <a:pt x="105" y="26"/>
                  <a:pt x="105" y="26"/>
                </a:cubicBezTo>
                <a:cubicBezTo>
                  <a:pt x="105" y="26"/>
                  <a:pt x="106" y="26"/>
                  <a:pt x="106" y="27"/>
                </a:cubicBezTo>
                <a:cubicBezTo>
                  <a:pt x="106" y="27"/>
                  <a:pt x="106" y="27"/>
                  <a:pt x="106" y="28"/>
                </a:cubicBezTo>
                <a:cubicBezTo>
                  <a:pt x="106" y="28"/>
                  <a:pt x="105" y="28"/>
                  <a:pt x="105" y="28"/>
                </a:cubicBezTo>
                <a:cubicBezTo>
                  <a:pt x="104" y="28"/>
                  <a:pt x="103" y="28"/>
                  <a:pt x="103" y="28"/>
                </a:cubicBezTo>
                <a:cubicBezTo>
                  <a:pt x="102" y="28"/>
                  <a:pt x="102" y="28"/>
                  <a:pt x="102" y="28"/>
                </a:cubicBezTo>
                <a:cubicBezTo>
                  <a:pt x="101" y="27"/>
                  <a:pt x="99" y="28"/>
                  <a:pt x="99" y="28"/>
                </a:cubicBezTo>
                <a:cubicBezTo>
                  <a:pt x="97" y="30"/>
                  <a:pt x="97" y="30"/>
                  <a:pt x="97" y="30"/>
                </a:cubicBezTo>
                <a:cubicBezTo>
                  <a:pt x="97" y="32"/>
                  <a:pt x="97" y="32"/>
                  <a:pt x="97" y="32"/>
                </a:cubicBezTo>
                <a:cubicBezTo>
                  <a:pt x="99" y="34"/>
                  <a:pt x="99" y="34"/>
                  <a:pt x="99" y="34"/>
                </a:cubicBezTo>
                <a:cubicBezTo>
                  <a:pt x="97" y="36"/>
                  <a:pt x="97" y="36"/>
                  <a:pt x="97" y="36"/>
                </a:cubicBezTo>
                <a:cubicBezTo>
                  <a:pt x="92" y="39"/>
                  <a:pt x="92" y="39"/>
                  <a:pt x="92" y="39"/>
                </a:cubicBezTo>
                <a:cubicBezTo>
                  <a:pt x="95" y="40"/>
                  <a:pt x="95" y="40"/>
                  <a:pt x="95" y="40"/>
                </a:cubicBezTo>
                <a:cubicBezTo>
                  <a:pt x="95" y="43"/>
                  <a:pt x="95" y="43"/>
                  <a:pt x="95" y="43"/>
                </a:cubicBezTo>
                <a:cubicBezTo>
                  <a:pt x="98" y="43"/>
                  <a:pt x="98" y="43"/>
                  <a:pt x="98" y="43"/>
                </a:cubicBezTo>
                <a:cubicBezTo>
                  <a:pt x="98" y="43"/>
                  <a:pt x="98" y="44"/>
                  <a:pt x="98" y="44"/>
                </a:cubicBezTo>
                <a:cubicBezTo>
                  <a:pt x="98" y="44"/>
                  <a:pt x="99" y="44"/>
                  <a:pt x="99" y="44"/>
                </a:cubicBezTo>
                <a:cubicBezTo>
                  <a:pt x="101" y="44"/>
                  <a:pt x="101" y="44"/>
                  <a:pt x="101" y="44"/>
                </a:cubicBezTo>
                <a:cubicBezTo>
                  <a:pt x="102" y="45"/>
                  <a:pt x="102" y="45"/>
                  <a:pt x="102" y="45"/>
                </a:cubicBezTo>
                <a:cubicBezTo>
                  <a:pt x="103" y="46"/>
                  <a:pt x="103" y="46"/>
                  <a:pt x="103" y="46"/>
                </a:cubicBezTo>
                <a:cubicBezTo>
                  <a:pt x="102" y="47"/>
                  <a:pt x="102" y="47"/>
                  <a:pt x="102" y="47"/>
                </a:cubicBezTo>
                <a:cubicBezTo>
                  <a:pt x="102" y="50"/>
                  <a:pt x="102" y="50"/>
                  <a:pt x="102" y="50"/>
                </a:cubicBezTo>
                <a:cubicBezTo>
                  <a:pt x="102" y="50"/>
                  <a:pt x="102" y="51"/>
                  <a:pt x="101" y="51"/>
                </a:cubicBezTo>
                <a:cubicBezTo>
                  <a:pt x="101" y="51"/>
                  <a:pt x="100" y="52"/>
                  <a:pt x="100" y="52"/>
                </a:cubicBezTo>
                <a:cubicBezTo>
                  <a:pt x="99" y="52"/>
                  <a:pt x="98" y="53"/>
                  <a:pt x="98" y="53"/>
                </a:cubicBezTo>
                <a:cubicBezTo>
                  <a:pt x="94" y="53"/>
                  <a:pt x="94" y="53"/>
                  <a:pt x="94" y="53"/>
                </a:cubicBezTo>
                <a:cubicBezTo>
                  <a:pt x="94" y="53"/>
                  <a:pt x="92" y="51"/>
                  <a:pt x="92" y="51"/>
                </a:cubicBezTo>
                <a:cubicBezTo>
                  <a:pt x="92" y="51"/>
                  <a:pt x="92" y="52"/>
                  <a:pt x="92" y="52"/>
                </a:cubicBezTo>
                <a:cubicBezTo>
                  <a:pt x="92" y="52"/>
                  <a:pt x="90" y="55"/>
                  <a:pt x="90" y="55"/>
                </a:cubicBezTo>
                <a:cubicBezTo>
                  <a:pt x="89" y="55"/>
                  <a:pt x="89" y="55"/>
                  <a:pt x="89" y="55"/>
                </a:cubicBezTo>
                <a:cubicBezTo>
                  <a:pt x="89" y="53"/>
                  <a:pt x="89" y="53"/>
                  <a:pt x="89" y="53"/>
                </a:cubicBezTo>
                <a:cubicBezTo>
                  <a:pt x="84" y="53"/>
                  <a:pt x="84" y="53"/>
                  <a:pt x="84" y="53"/>
                </a:cubicBezTo>
                <a:cubicBezTo>
                  <a:pt x="84" y="53"/>
                  <a:pt x="82" y="51"/>
                  <a:pt x="82" y="51"/>
                </a:cubicBezTo>
                <a:cubicBezTo>
                  <a:pt x="82" y="51"/>
                  <a:pt x="82" y="49"/>
                  <a:pt x="82" y="49"/>
                </a:cubicBezTo>
                <a:cubicBezTo>
                  <a:pt x="81" y="49"/>
                  <a:pt x="81" y="49"/>
                  <a:pt x="81" y="49"/>
                </a:cubicBezTo>
                <a:cubicBezTo>
                  <a:pt x="81" y="48"/>
                  <a:pt x="81" y="48"/>
                  <a:pt x="81" y="48"/>
                </a:cubicBezTo>
                <a:cubicBezTo>
                  <a:pt x="81" y="48"/>
                  <a:pt x="79" y="48"/>
                  <a:pt x="79" y="48"/>
                </a:cubicBezTo>
                <a:cubicBezTo>
                  <a:pt x="79" y="49"/>
                  <a:pt x="78" y="48"/>
                  <a:pt x="78" y="48"/>
                </a:cubicBezTo>
                <a:cubicBezTo>
                  <a:pt x="78" y="48"/>
                  <a:pt x="77" y="48"/>
                  <a:pt x="77" y="48"/>
                </a:cubicBezTo>
                <a:cubicBezTo>
                  <a:pt x="77" y="49"/>
                  <a:pt x="77" y="49"/>
                  <a:pt x="77" y="50"/>
                </a:cubicBezTo>
                <a:cubicBezTo>
                  <a:pt x="76" y="50"/>
                  <a:pt x="76" y="50"/>
                  <a:pt x="76" y="50"/>
                </a:cubicBezTo>
                <a:cubicBezTo>
                  <a:pt x="75" y="50"/>
                  <a:pt x="74" y="50"/>
                  <a:pt x="74" y="50"/>
                </a:cubicBezTo>
                <a:cubicBezTo>
                  <a:pt x="74" y="50"/>
                  <a:pt x="73" y="48"/>
                  <a:pt x="72" y="48"/>
                </a:cubicBezTo>
                <a:cubicBezTo>
                  <a:pt x="72" y="48"/>
                  <a:pt x="70" y="48"/>
                  <a:pt x="70" y="48"/>
                </a:cubicBezTo>
                <a:cubicBezTo>
                  <a:pt x="69" y="49"/>
                  <a:pt x="69" y="49"/>
                  <a:pt x="69" y="49"/>
                </a:cubicBezTo>
                <a:cubicBezTo>
                  <a:pt x="69" y="49"/>
                  <a:pt x="68" y="49"/>
                  <a:pt x="68" y="49"/>
                </a:cubicBezTo>
                <a:cubicBezTo>
                  <a:pt x="68" y="49"/>
                  <a:pt x="67" y="49"/>
                  <a:pt x="67" y="50"/>
                </a:cubicBezTo>
                <a:cubicBezTo>
                  <a:pt x="67" y="50"/>
                  <a:pt x="67" y="51"/>
                  <a:pt x="67" y="51"/>
                </a:cubicBezTo>
                <a:cubicBezTo>
                  <a:pt x="67" y="51"/>
                  <a:pt x="66" y="50"/>
                  <a:pt x="66" y="50"/>
                </a:cubicBezTo>
                <a:cubicBezTo>
                  <a:pt x="66" y="51"/>
                  <a:pt x="65" y="52"/>
                  <a:pt x="65" y="52"/>
                </a:cubicBezTo>
                <a:cubicBezTo>
                  <a:pt x="65" y="52"/>
                  <a:pt x="63" y="54"/>
                  <a:pt x="63" y="54"/>
                </a:cubicBezTo>
                <a:cubicBezTo>
                  <a:pt x="62" y="54"/>
                  <a:pt x="62" y="54"/>
                  <a:pt x="62" y="54"/>
                </a:cubicBezTo>
                <a:cubicBezTo>
                  <a:pt x="62" y="54"/>
                  <a:pt x="58" y="51"/>
                  <a:pt x="58" y="51"/>
                </a:cubicBezTo>
                <a:cubicBezTo>
                  <a:pt x="58" y="51"/>
                  <a:pt x="59" y="50"/>
                  <a:pt x="58" y="50"/>
                </a:cubicBezTo>
                <a:cubicBezTo>
                  <a:pt x="58" y="50"/>
                  <a:pt x="57" y="49"/>
                  <a:pt x="56" y="49"/>
                </a:cubicBezTo>
                <a:cubicBezTo>
                  <a:pt x="56" y="49"/>
                  <a:pt x="55" y="48"/>
                  <a:pt x="55" y="49"/>
                </a:cubicBezTo>
                <a:cubicBezTo>
                  <a:pt x="55" y="50"/>
                  <a:pt x="55" y="50"/>
                  <a:pt x="55" y="50"/>
                </a:cubicBezTo>
                <a:cubicBezTo>
                  <a:pt x="55" y="50"/>
                  <a:pt x="56" y="52"/>
                  <a:pt x="56" y="53"/>
                </a:cubicBezTo>
                <a:cubicBezTo>
                  <a:pt x="56" y="53"/>
                  <a:pt x="56" y="54"/>
                  <a:pt x="56" y="54"/>
                </a:cubicBezTo>
                <a:cubicBezTo>
                  <a:pt x="56" y="54"/>
                  <a:pt x="55" y="55"/>
                  <a:pt x="54" y="54"/>
                </a:cubicBezTo>
                <a:cubicBezTo>
                  <a:pt x="54" y="54"/>
                  <a:pt x="53" y="53"/>
                  <a:pt x="54" y="52"/>
                </a:cubicBezTo>
                <a:cubicBezTo>
                  <a:pt x="54" y="52"/>
                  <a:pt x="54" y="51"/>
                  <a:pt x="54" y="51"/>
                </a:cubicBezTo>
                <a:cubicBezTo>
                  <a:pt x="54" y="50"/>
                  <a:pt x="52" y="49"/>
                  <a:pt x="52" y="49"/>
                </a:cubicBezTo>
                <a:cubicBezTo>
                  <a:pt x="52" y="49"/>
                  <a:pt x="51" y="47"/>
                  <a:pt x="51" y="47"/>
                </a:cubicBezTo>
                <a:cubicBezTo>
                  <a:pt x="50" y="47"/>
                  <a:pt x="49" y="46"/>
                  <a:pt x="48" y="46"/>
                </a:cubicBezTo>
                <a:cubicBezTo>
                  <a:pt x="48" y="46"/>
                  <a:pt x="46" y="43"/>
                  <a:pt x="46" y="43"/>
                </a:cubicBezTo>
                <a:cubicBezTo>
                  <a:pt x="43" y="44"/>
                  <a:pt x="43" y="44"/>
                  <a:pt x="43" y="44"/>
                </a:cubicBezTo>
                <a:cubicBezTo>
                  <a:pt x="43" y="44"/>
                  <a:pt x="42" y="45"/>
                  <a:pt x="41" y="44"/>
                </a:cubicBezTo>
                <a:cubicBezTo>
                  <a:pt x="41" y="44"/>
                  <a:pt x="40" y="41"/>
                  <a:pt x="40" y="41"/>
                </a:cubicBezTo>
                <a:cubicBezTo>
                  <a:pt x="40" y="41"/>
                  <a:pt x="39" y="42"/>
                  <a:pt x="39" y="42"/>
                </a:cubicBezTo>
                <a:cubicBezTo>
                  <a:pt x="38" y="42"/>
                  <a:pt x="37" y="42"/>
                  <a:pt x="37" y="42"/>
                </a:cubicBezTo>
                <a:cubicBezTo>
                  <a:pt x="37" y="42"/>
                  <a:pt x="36" y="43"/>
                  <a:pt x="36" y="43"/>
                </a:cubicBezTo>
                <a:cubicBezTo>
                  <a:pt x="36" y="44"/>
                  <a:pt x="34" y="43"/>
                  <a:pt x="34" y="43"/>
                </a:cubicBezTo>
                <a:cubicBezTo>
                  <a:pt x="34" y="43"/>
                  <a:pt x="34" y="44"/>
                  <a:pt x="34" y="44"/>
                </a:cubicBezTo>
                <a:cubicBezTo>
                  <a:pt x="33" y="44"/>
                  <a:pt x="33" y="43"/>
                  <a:pt x="33" y="43"/>
                </a:cubicBezTo>
                <a:cubicBezTo>
                  <a:pt x="33" y="43"/>
                  <a:pt x="32" y="42"/>
                  <a:pt x="32" y="42"/>
                </a:cubicBezTo>
                <a:cubicBezTo>
                  <a:pt x="32" y="42"/>
                  <a:pt x="30" y="41"/>
                  <a:pt x="30" y="41"/>
                </a:cubicBezTo>
                <a:cubicBezTo>
                  <a:pt x="29" y="42"/>
                  <a:pt x="29" y="42"/>
                  <a:pt x="29" y="42"/>
                </a:cubicBezTo>
                <a:cubicBezTo>
                  <a:pt x="28" y="43"/>
                  <a:pt x="28" y="43"/>
                  <a:pt x="28" y="43"/>
                </a:cubicBezTo>
                <a:cubicBezTo>
                  <a:pt x="27" y="44"/>
                  <a:pt x="27" y="44"/>
                  <a:pt x="27" y="44"/>
                </a:cubicBezTo>
                <a:cubicBezTo>
                  <a:pt x="26" y="45"/>
                  <a:pt x="26" y="45"/>
                  <a:pt x="26" y="45"/>
                </a:cubicBezTo>
                <a:cubicBezTo>
                  <a:pt x="23" y="48"/>
                  <a:pt x="23" y="48"/>
                  <a:pt x="23" y="48"/>
                </a:cubicBezTo>
                <a:cubicBezTo>
                  <a:pt x="20" y="48"/>
                  <a:pt x="20" y="48"/>
                  <a:pt x="20" y="48"/>
                </a:cubicBezTo>
                <a:cubicBezTo>
                  <a:pt x="20" y="51"/>
                  <a:pt x="20" y="51"/>
                  <a:pt x="20" y="51"/>
                </a:cubicBezTo>
                <a:cubicBezTo>
                  <a:pt x="17" y="53"/>
                  <a:pt x="17" y="53"/>
                  <a:pt x="17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54"/>
                  <a:pt x="15" y="54"/>
                  <a:pt x="15" y="54"/>
                </a:cubicBezTo>
                <a:cubicBezTo>
                  <a:pt x="15" y="54"/>
                  <a:pt x="15" y="55"/>
                  <a:pt x="15" y="55"/>
                </a:cubicBezTo>
                <a:cubicBezTo>
                  <a:pt x="15" y="56"/>
                  <a:pt x="15" y="58"/>
                  <a:pt x="15" y="58"/>
                </a:cubicBezTo>
                <a:cubicBezTo>
                  <a:pt x="17" y="60"/>
                  <a:pt x="17" y="60"/>
                  <a:pt x="17" y="60"/>
                </a:cubicBezTo>
                <a:cubicBezTo>
                  <a:pt x="14" y="62"/>
                  <a:pt x="14" y="62"/>
                  <a:pt x="14" y="62"/>
                </a:cubicBezTo>
                <a:cubicBezTo>
                  <a:pt x="14" y="62"/>
                  <a:pt x="12" y="62"/>
                  <a:pt x="12" y="61"/>
                </a:cubicBezTo>
                <a:cubicBezTo>
                  <a:pt x="12" y="61"/>
                  <a:pt x="11" y="60"/>
                  <a:pt x="11" y="60"/>
                </a:cubicBezTo>
                <a:cubicBezTo>
                  <a:pt x="11" y="60"/>
                  <a:pt x="11" y="59"/>
                  <a:pt x="11" y="58"/>
                </a:cubicBezTo>
                <a:cubicBezTo>
                  <a:pt x="10" y="58"/>
                  <a:pt x="8" y="55"/>
                  <a:pt x="8" y="55"/>
                </a:cubicBezTo>
                <a:cubicBezTo>
                  <a:pt x="6" y="56"/>
                  <a:pt x="6" y="56"/>
                  <a:pt x="6" y="56"/>
                </a:cubicBezTo>
                <a:cubicBezTo>
                  <a:pt x="6" y="56"/>
                  <a:pt x="6" y="58"/>
                  <a:pt x="6" y="58"/>
                </a:cubicBezTo>
                <a:cubicBezTo>
                  <a:pt x="6" y="58"/>
                  <a:pt x="6" y="59"/>
                  <a:pt x="6" y="59"/>
                </a:cubicBezTo>
                <a:cubicBezTo>
                  <a:pt x="6" y="59"/>
                  <a:pt x="5" y="61"/>
                  <a:pt x="5" y="61"/>
                </a:cubicBezTo>
                <a:cubicBezTo>
                  <a:pt x="3" y="61"/>
                  <a:pt x="3" y="61"/>
                  <a:pt x="3" y="61"/>
                </a:cubicBezTo>
                <a:cubicBezTo>
                  <a:pt x="3" y="61"/>
                  <a:pt x="2" y="65"/>
                  <a:pt x="2" y="66"/>
                </a:cubicBezTo>
                <a:cubicBezTo>
                  <a:pt x="2" y="66"/>
                  <a:pt x="2" y="66"/>
                  <a:pt x="2" y="66"/>
                </a:cubicBezTo>
                <a:cubicBezTo>
                  <a:pt x="3" y="68"/>
                  <a:pt x="3" y="68"/>
                  <a:pt x="3" y="68"/>
                </a:cubicBezTo>
                <a:cubicBezTo>
                  <a:pt x="4" y="69"/>
                  <a:pt x="4" y="69"/>
                  <a:pt x="4" y="69"/>
                </a:cubicBezTo>
                <a:cubicBezTo>
                  <a:pt x="4" y="69"/>
                  <a:pt x="3" y="70"/>
                  <a:pt x="3" y="70"/>
                </a:cubicBezTo>
                <a:cubicBezTo>
                  <a:pt x="3" y="71"/>
                  <a:pt x="2" y="72"/>
                  <a:pt x="2" y="72"/>
                </a:cubicBezTo>
                <a:cubicBezTo>
                  <a:pt x="1" y="73"/>
                  <a:pt x="1" y="73"/>
                  <a:pt x="1" y="74"/>
                </a:cubicBezTo>
                <a:cubicBezTo>
                  <a:pt x="1" y="74"/>
                  <a:pt x="0" y="76"/>
                  <a:pt x="0" y="76"/>
                </a:cubicBezTo>
                <a:cubicBezTo>
                  <a:pt x="0" y="76"/>
                  <a:pt x="3" y="77"/>
                  <a:pt x="3" y="77"/>
                </a:cubicBezTo>
                <a:cubicBezTo>
                  <a:pt x="3" y="77"/>
                  <a:pt x="5" y="77"/>
                  <a:pt x="5" y="78"/>
                </a:cubicBezTo>
                <a:cubicBezTo>
                  <a:pt x="5" y="78"/>
                  <a:pt x="5" y="80"/>
                  <a:pt x="5" y="80"/>
                </a:cubicBezTo>
                <a:cubicBezTo>
                  <a:pt x="5" y="80"/>
                  <a:pt x="4" y="82"/>
                  <a:pt x="4" y="82"/>
                </a:cubicBezTo>
                <a:cubicBezTo>
                  <a:pt x="4" y="82"/>
                  <a:pt x="5" y="83"/>
                  <a:pt x="5" y="83"/>
                </a:cubicBezTo>
                <a:cubicBezTo>
                  <a:pt x="5" y="83"/>
                  <a:pt x="6" y="84"/>
                  <a:pt x="6" y="84"/>
                </a:cubicBezTo>
                <a:cubicBezTo>
                  <a:pt x="6" y="84"/>
                  <a:pt x="7" y="83"/>
                  <a:pt x="7" y="83"/>
                </a:cubicBezTo>
                <a:cubicBezTo>
                  <a:pt x="7" y="83"/>
                  <a:pt x="9" y="83"/>
                  <a:pt x="10" y="83"/>
                </a:cubicBezTo>
                <a:cubicBezTo>
                  <a:pt x="10" y="83"/>
                  <a:pt x="12" y="84"/>
                  <a:pt x="12" y="84"/>
                </a:cubicBezTo>
                <a:cubicBezTo>
                  <a:pt x="17" y="93"/>
                  <a:pt x="17" y="93"/>
                  <a:pt x="17" y="93"/>
                </a:cubicBezTo>
                <a:cubicBezTo>
                  <a:pt x="16" y="94"/>
                  <a:pt x="16" y="94"/>
                  <a:pt x="16" y="94"/>
                </a:cubicBezTo>
                <a:cubicBezTo>
                  <a:pt x="15" y="93"/>
                  <a:pt x="15" y="93"/>
                  <a:pt x="15" y="93"/>
                </a:cubicBezTo>
                <a:cubicBezTo>
                  <a:pt x="14" y="94"/>
                  <a:pt x="14" y="94"/>
                  <a:pt x="14" y="94"/>
                </a:cubicBezTo>
                <a:cubicBezTo>
                  <a:pt x="14" y="95"/>
                  <a:pt x="14" y="95"/>
                  <a:pt x="14" y="95"/>
                </a:cubicBezTo>
                <a:cubicBezTo>
                  <a:pt x="16" y="95"/>
                  <a:pt x="16" y="95"/>
                  <a:pt x="16" y="95"/>
                </a:cubicBezTo>
                <a:cubicBezTo>
                  <a:pt x="19" y="98"/>
                  <a:pt x="19" y="98"/>
                  <a:pt x="19" y="98"/>
                </a:cubicBezTo>
                <a:cubicBezTo>
                  <a:pt x="20" y="98"/>
                  <a:pt x="20" y="99"/>
                  <a:pt x="21" y="99"/>
                </a:cubicBezTo>
                <a:cubicBezTo>
                  <a:pt x="22" y="99"/>
                  <a:pt x="23" y="99"/>
                  <a:pt x="23" y="98"/>
                </a:cubicBezTo>
                <a:cubicBezTo>
                  <a:pt x="23" y="98"/>
                  <a:pt x="23" y="97"/>
                  <a:pt x="23" y="97"/>
                </a:cubicBezTo>
                <a:cubicBezTo>
                  <a:pt x="24" y="95"/>
                  <a:pt x="26" y="93"/>
                  <a:pt x="28" y="92"/>
                </a:cubicBezTo>
                <a:cubicBezTo>
                  <a:pt x="29" y="92"/>
                  <a:pt x="29" y="92"/>
                  <a:pt x="30" y="91"/>
                </a:cubicBezTo>
                <a:cubicBezTo>
                  <a:pt x="31" y="91"/>
                  <a:pt x="32" y="90"/>
                  <a:pt x="33" y="90"/>
                </a:cubicBezTo>
                <a:cubicBezTo>
                  <a:pt x="34" y="90"/>
                  <a:pt x="34" y="91"/>
                  <a:pt x="35" y="92"/>
                </a:cubicBezTo>
                <a:cubicBezTo>
                  <a:pt x="36" y="92"/>
                  <a:pt x="36" y="93"/>
                  <a:pt x="37" y="93"/>
                </a:cubicBezTo>
                <a:cubicBezTo>
                  <a:pt x="38" y="93"/>
                  <a:pt x="38" y="92"/>
                  <a:pt x="38" y="93"/>
                </a:cubicBezTo>
                <a:cubicBezTo>
                  <a:pt x="39" y="93"/>
                  <a:pt x="39" y="93"/>
                  <a:pt x="39" y="93"/>
                </a:cubicBezTo>
                <a:cubicBezTo>
                  <a:pt x="40" y="94"/>
                  <a:pt x="40" y="93"/>
                  <a:pt x="40" y="93"/>
                </a:cubicBezTo>
                <a:cubicBezTo>
                  <a:pt x="41" y="92"/>
                  <a:pt x="40" y="92"/>
                  <a:pt x="41" y="92"/>
                </a:cubicBezTo>
                <a:cubicBezTo>
                  <a:pt x="41" y="91"/>
                  <a:pt x="41" y="91"/>
                  <a:pt x="41" y="91"/>
                </a:cubicBezTo>
                <a:cubicBezTo>
                  <a:pt x="42" y="91"/>
                  <a:pt x="42" y="92"/>
                  <a:pt x="43" y="92"/>
                </a:cubicBezTo>
                <a:cubicBezTo>
                  <a:pt x="44" y="92"/>
                  <a:pt x="45" y="92"/>
                  <a:pt x="45" y="92"/>
                </a:cubicBezTo>
                <a:cubicBezTo>
                  <a:pt x="45" y="92"/>
                  <a:pt x="45" y="93"/>
                  <a:pt x="45" y="93"/>
                </a:cubicBezTo>
                <a:cubicBezTo>
                  <a:pt x="46" y="94"/>
                  <a:pt x="47" y="96"/>
                  <a:pt x="47" y="97"/>
                </a:cubicBezTo>
                <a:cubicBezTo>
                  <a:pt x="47" y="98"/>
                  <a:pt x="47" y="98"/>
                  <a:pt x="47" y="98"/>
                </a:cubicBezTo>
                <a:cubicBezTo>
                  <a:pt x="47" y="99"/>
                  <a:pt x="47" y="99"/>
                  <a:pt x="47" y="99"/>
                </a:cubicBezTo>
                <a:cubicBezTo>
                  <a:pt x="46" y="100"/>
                  <a:pt x="47" y="101"/>
                  <a:pt x="46" y="101"/>
                </a:cubicBezTo>
                <a:cubicBezTo>
                  <a:pt x="46" y="102"/>
                  <a:pt x="45" y="102"/>
                  <a:pt x="45" y="103"/>
                </a:cubicBezTo>
                <a:cubicBezTo>
                  <a:pt x="45" y="103"/>
                  <a:pt x="46" y="103"/>
                  <a:pt x="46" y="104"/>
                </a:cubicBezTo>
                <a:cubicBezTo>
                  <a:pt x="47" y="104"/>
                  <a:pt x="48" y="105"/>
                  <a:pt x="49" y="106"/>
                </a:cubicBezTo>
                <a:cubicBezTo>
                  <a:pt x="49" y="105"/>
                  <a:pt x="49" y="104"/>
                  <a:pt x="50" y="104"/>
                </a:cubicBezTo>
                <a:cubicBezTo>
                  <a:pt x="51" y="103"/>
                  <a:pt x="52" y="103"/>
                  <a:pt x="53" y="103"/>
                </a:cubicBezTo>
                <a:cubicBezTo>
                  <a:pt x="54" y="104"/>
                  <a:pt x="54" y="105"/>
                  <a:pt x="55" y="106"/>
                </a:cubicBezTo>
                <a:cubicBezTo>
                  <a:pt x="56" y="107"/>
                  <a:pt x="57" y="107"/>
                  <a:pt x="57" y="108"/>
                </a:cubicBezTo>
                <a:cubicBezTo>
                  <a:pt x="57" y="109"/>
                  <a:pt x="56" y="110"/>
                  <a:pt x="56" y="110"/>
                </a:cubicBezTo>
                <a:cubicBezTo>
                  <a:pt x="55" y="110"/>
                  <a:pt x="54" y="111"/>
                  <a:pt x="54" y="111"/>
                </a:cubicBezTo>
                <a:cubicBezTo>
                  <a:pt x="53" y="111"/>
                  <a:pt x="53" y="111"/>
                  <a:pt x="53" y="110"/>
                </a:cubicBezTo>
                <a:cubicBezTo>
                  <a:pt x="52" y="110"/>
                  <a:pt x="52" y="111"/>
                  <a:pt x="52" y="111"/>
                </a:cubicBezTo>
                <a:cubicBezTo>
                  <a:pt x="51" y="111"/>
                  <a:pt x="51" y="111"/>
                  <a:pt x="50" y="111"/>
                </a:cubicBezTo>
                <a:cubicBezTo>
                  <a:pt x="50" y="111"/>
                  <a:pt x="50" y="111"/>
                  <a:pt x="49" y="111"/>
                </a:cubicBezTo>
                <a:cubicBezTo>
                  <a:pt x="49" y="112"/>
                  <a:pt x="49" y="112"/>
                  <a:pt x="49" y="112"/>
                </a:cubicBezTo>
                <a:cubicBezTo>
                  <a:pt x="48" y="114"/>
                  <a:pt x="47" y="115"/>
                  <a:pt x="46" y="117"/>
                </a:cubicBezTo>
                <a:cubicBezTo>
                  <a:pt x="46" y="117"/>
                  <a:pt x="46" y="117"/>
                  <a:pt x="45" y="118"/>
                </a:cubicBezTo>
                <a:cubicBezTo>
                  <a:pt x="45" y="118"/>
                  <a:pt x="44" y="118"/>
                  <a:pt x="44" y="117"/>
                </a:cubicBezTo>
                <a:cubicBezTo>
                  <a:pt x="43" y="117"/>
                  <a:pt x="43" y="117"/>
                  <a:pt x="43" y="117"/>
                </a:cubicBezTo>
                <a:cubicBezTo>
                  <a:pt x="43" y="117"/>
                  <a:pt x="44" y="116"/>
                  <a:pt x="44" y="116"/>
                </a:cubicBezTo>
                <a:cubicBezTo>
                  <a:pt x="44" y="116"/>
                  <a:pt x="45" y="116"/>
                  <a:pt x="45" y="116"/>
                </a:cubicBezTo>
                <a:cubicBezTo>
                  <a:pt x="46" y="116"/>
                  <a:pt x="46" y="115"/>
                  <a:pt x="46" y="114"/>
                </a:cubicBezTo>
                <a:cubicBezTo>
                  <a:pt x="47" y="113"/>
                  <a:pt x="47" y="112"/>
                  <a:pt x="48" y="112"/>
                </a:cubicBezTo>
                <a:cubicBezTo>
                  <a:pt x="48" y="111"/>
                  <a:pt x="49" y="111"/>
                  <a:pt x="49" y="110"/>
                </a:cubicBezTo>
                <a:cubicBezTo>
                  <a:pt x="50" y="110"/>
                  <a:pt x="49" y="109"/>
                  <a:pt x="49" y="108"/>
                </a:cubicBezTo>
                <a:cubicBezTo>
                  <a:pt x="48" y="108"/>
                  <a:pt x="48" y="109"/>
                  <a:pt x="47" y="109"/>
                </a:cubicBezTo>
                <a:cubicBezTo>
                  <a:pt x="46" y="109"/>
                  <a:pt x="45" y="109"/>
                  <a:pt x="44" y="108"/>
                </a:cubicBezTo>
                <a:cubicBezTo>
                  <a:pt x="43" y="108"/>
                  <a:pt x="43" y="108"/>
                  <a:pt x="43" y="108"/>
                </a:cubicBezTo>
                <a:cubicBezTo>
                  <a:pt x="41" y="107"/>
                  <a:pt x="40" y="108"/>
                  <a:pt x="39" y="107"/>
                </a:cubicBezTo>
                <a:cubicBezTo>
                  <a:pt x="38" y="107"/>
                  <a:pt x="38" y="106"/>
                  <a:pt x="37" y="106"/>
                </a:cubicBezTo>
                <a:cubicBezTo>
                  <a:pt x="37" y="106"/>
                  <a:pt x="37" y="107"/>
                  <a:pt x="36" y="107"/>
                </a:cubicBezTo>
                <a:cubicBezTo>
                  <a:pt x="35" y="107"/>
                  <a:pt x="34" y="107"/>
                  <a:pt x="33" y="108"/>
                </a:cubicBezTo>
                <a:cubicBezTo>
                  <a:pt x="33" y="109"/>
                  <a:pt x="33" y="109"/>
                  <a:pt x="33" y="110"/>
                </a:cubicBezTo>
                <a:cubicBezTo>
                  <a:pt x="33" y="110"/>
                  <a:pt x="32" y="110"/>
                  <a:pt x="32" y="111"/>
                </a:cubicBezTo>
                <a:cubicBezTo>
                  <a:pt x="31" y="112"/>
                  <a:pt x="32" y="113"/>
                  <a:pt x="33" y="114"/>
                </a:cubicBezTo>
                <a:cubicBezTo>
                  <a:pt x="34" y="114"/>
                  <a:pt x="34" y="114"/>
                  <a:pt x="35" y="114"/>
                </a:cubicBezTo>
                <a:cubicBezTo>
                  <a:pt x="35" y="114"/>
                  <a:pt x="35" y="115"/>
                  <a:pt x="35" y="115"/>
                </a:cubicBezTo>
                <a:cubicBezTo>
                  <a:pt x="34" y="116"/>
                  <a:pt x="34" y="116"/>
                  <a:pt x="33" y="115"/>
                </a:cubicBezTo>
                <a:cubicBezTo>
                  <a:pt x="33" y="115"/>
                  <a:pt x="33" y="115"/>
                  <a:pt x="33" y="115"/>
                </a:cubicBezTo>
                <a:cubicBezTo>
                  <a:pt x="33" y="115"/>
                  <a:pt x="32" y="115"/>
                  <a:pt x="32" y="115"/>
                </a:cubicBezTo>
                <a:cubicBezTo>
                  <a:pt x="31" y="115"/>
                  <a:pt x="31" y="115"/>
                  <a:pt x="31" y="115"/>
                </a:cubicBezTo>
                <a:cubicBezTo>
                  <a:pt x="30" y="114"/>
                  <a:pt x="29" y="114"/>
                  <a:pt x="28" y="114"/>
                </a:cubicBezTo>
                <a:cubicBezTo>
                  <a:pt x="27" y="114"/>
                  <a:pt x="27" y="114"/>
                  <a:pt x="26" y="114"/>
                </a:cubicBezTo>
                <a:cubicBezTo>
                  <a:pt x="25" y="115"/>
                  <a:pt x="25" y="116"/>
                  <a:pt x="25" y="116"/>
                </a:cubicBezTo>
                <a:cubicBezTo>
                  <a:pt x="26" y="117"/>
                  <a:pt x="27" y="117"/>
                  <a:pt x="28" y="117"/>
                </a:cubicBezTo>
                <a:cubicBezTo>
                  <a:pt x="29" y="118"/>
                  <a:pt x="30" y="119"/>
                  <a:pt x="30" y="120"/>
                </a:cubicBezTo>
                <a:cubicBezTo>
                  <a:pt x="30" y="121"/>
                  <a:pt x="31" y="123"/>
                  <a:pt x="32" y="123"/>
                </a:cubicBezTo>
                <a:cubicBezTo>
                  <a:pt x="32" y="124"/>
                  <a:pt x="33" y="124"/>
                  <a:pt x="33" y="124"/>
                </a:cubicBezTo>
                <a:cubicBezTo>
                  <a:pt x="33" y="125"/>
                  <a:pt x="33" y="125"/>
                  <a:pt x="33" y="126"/>
                </a:cubicBezTo>
                <a:cubicBezTo>
                  <a:pt x="33" y="126"/>
                  <a:pt x="33" y="127"/>
                  <a:pt x="33" y="128"/>
                </a:cubicBezTo>
                <a:cubicBezTo>
                  <a:pt x="34" y="128"/>
                  <a:pt x="35" y="128"/>
                  <a:pt x="36" y="129"/>
                </a:cubicBezTo>
                <a:cubicBezTo>
                  <a:pt x="36" y="129"/>
                  <a:pt x="36" y="130"/>
                  <a:pt x="37" y="130"/>
                </a:cubicBezTo>
                <a:cubicBezTo>
                  <a:pt x="37" y="131"/>
                  <a:pt x="39" y="131"/>
                  <a:pt x="40" y="131"/>
                </a:cubicBezTo>
                <a:cubicBezTo>
                  <a:pt x="41" y="131"/>
                  <a:pt x="42" y="131"/>
                  <a:pt x="43" y="132"/>
                </a:cubicBezTo>
                <a:cubicBezTo>
                  <a:pt x="43" y="132"/>
                  <a:pt x="43" y="132"/>
                  <a:pt x="43" y="132"/>
                </a:cubicBezTo>
                <a:cubicBezTo>
                  <a:pt x="43" y="133"/>
                  <a:pt x="43" y="133"/>
                  <a:pt x="43" y="133"/>
                </a:cubicBezTo>
                <a:cubicBezTo>
                  <a:pt x="42" y="134"/>
                  <a:pt x="42" y="136"/>
                  <a:pt x="41" y="137"/>
                </a:cubicBezTo>
                <a:cubicBezTo>
                  <a:pt x="40" y="138"/>
                  <a:pt x="41" y="139"/>
                  <a:pt x="41" y="139"/>
                </a:cubicBezTo>
                <a:cubicBezTo>
                  <a:pt x="41" y="140"/>
                  <a:pt x="41" y="140"/>
                  <a:pt x="41" y="140"/>
                </a:cubicBezTo>
                <a:cubicBezTo>
                  <a:pt x="42" y="139"/>
                  <a:pt x="44" y="138"/>
                  <a:pt x="44" y="138"/>
                </a:cubicBezTo>
                <a:cubicBezTo>
                  <a:pt x="44" y="137"/>
                  <a:pt x="48" y="136"/>
                  <a:pt x="48" y="136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37" name="Freeform 855">
            <a:extLst>
              <a:ext uri="{FF2B5EF4-FFF2-40B4-BE49-F238E27FC236}">
                <a16:creationId xmlns:a16="http://schemas.microsoft.com/office/drawing/2014/main" id="{061C1979-4F14-8EAC-0389-17FF3251C195}"/>
              </a:ext>
            </a:extLst>
          </p:cNvPr>
          <p:cNvSpPr>
            <a:spLocks/>
          </p:cNvSpPr>
          <p:nvPr/>
        </p:nvSpPr>
        <p:spPr bwMode="auto">
          <a:xfrm>
            <a:off x="4982540" y="3702575"/>
            <a:ext cx="1629" cy="2157"/>
          </a:xfrm>
          <a:custGeom>
            <a:avLst/>
            <a:gdLst>
              <a:gd name="T0" fmla="*/ 0 w 1"/>
              <a:gd name="T1" fmla="*/ 1 h 1"/>
              <a:gd name="T2" fmla="*/ 0 w 1"/>
              <a:gd name="T3" fmla="*/ 1 h 1"/>
              <a:gd name="T4" fmla="*/ 0 w 1"/>
              <a:gd name="T5" fmla="*/ 1 h 1"/>
              <a:gd name="T6" fmla="*/ 1 w 1"/>
              <a:gd name="T7" fmla="*/ 0 h 1"/>
              <a:gd name="T8" fmla="*/ 0 w 1"/>
              <a:gd name="T9" fmla="*/ 0 h 1"/>
              <a:gd name="T10" fmla="*/ 0 w 1"/>
              <a:gd name="T11" fmla="*/ 1 h 1"/>
              <a:gd name="T12" fmla="*/ 0 w 1"/>
              <a:gd name="T13" fmla="*/ 1 h 1"/>
              <a:gd name="T14" fmla="*/ 0 w 1"/>
              <a:gd name="T15" fmla="*/ 1 h 1"/>
              <a:gd name="T16" fmla="*/ 0 w 1"/>
              <a:gd name="T17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" h="1">
                <a:moveTo>
                  <a:pt x="0" y="1"/>
                </a:move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1" y="1"/>
                  <a:pt x="1" y="0"/>
                </a:cubicBezTo>
                <a:cubicBezTo>
                  <a:pt x="1" y="0"/>
                  <a:pt x="1" y="0"/>
                  <a:pt x="0" y="0"/>
                </a:cubicBezTo>
                <a:cubicBezTo>
                  <a:pt x="0" y="0"/>
                  <a:pt x="0" y="0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38" name="Freeform 856">
            <a:extLst>
              <a:ext uri="{FF2B5EF4-FFF2-40B4-BE49-F238E27FC236}">
                <a16:creationId xmlns:a16="http://schemas.microsoft.com/office/drawing/2014/main" id="{3B971094-68D4-C0B3-07E0-3C5DAD4C973A}"/>
              </a:ext>
            </a:extLst>
          </p:cNvPr>
          <p:cNvSpPr>
            <a:spLocks/>
          </p:cNvSpPr>
          <p:nvPr/>
        </p:nvSpPr>
        <p:spPr bwMode="auto">
          <a:xfrm>
            <a:off x="4980097" y="3710482"/>
            <a:ext cx="0" cy="1438"/>
          </a:xfrm>
          <a:custGeom>
            <a:avLst/>
            <a:gdLst>
              <a:gd name="T0" fmla="*/ 0 h 1"/>
              <a:gd name="T1" fmla="*/ 0 h 1"/>
              <a:gd name="T2" fmla="*/ 0 h 1"/>
              <a:gd name="T3" fmla="*/ 0 h 1"/>
              <a:gd name="T4" fmla="*/ 0 h 1"/>
              <a:gd name="T5" fmla="*/ 0 h 1"/>
              <a:gd name="T6" fmla="*/ 0 h 1"/>
              <a:gd name="T7" fmla="*/ 0 h 1"/>
              <a:gd name="T8" fmla="*/ 0 h 1"/>
              <a:gd name="T9" fmla="*/ 0 h 1"/>
              <a:gd name="T10" fmla="*/ 0 h 1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  <a:cxn ang="0">
                <a:pos x="0" y="T4"/>
              </a:cxn>
              <a:cxn ang="0">
                <a:pos x="0" y="T5"/>
              </a:cxn>
              <a:cxn ang="0">
                <a:pos x="0" y="T6"/>
              </a:cxn>
              <a:cxn ang="0">
                <a:pos x="0" y="T7"/>
              </a:cxn>
              <a:cxn ang="0">
                <a:pos x="0" y="T8"/>
              </a:cxn>
              <a:cxn ang="0">
                <a:pos x="0" y="T9"/>
              </a:cxn>
              <a:cxn ang="0">
                <a:pos x="0" y="T10"/>
              </a:cxn>
            </a:cxnLst>
            <a:rect l="0" t="0" r="r" b="b"/>
            <a:pathLst>
              <a:path h="1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"/>
                  <a:pt x="0" y="1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39" name="Freeform 857">
            <a:extLst>
              <a:ext uri="{FF2B5EF4-FFF2-40B4-BE49-F238E27FC236}">
                <a16:creationId xmlns:a16="http://schemas.microsoft.com/office/drawing/2014/main" id="{720CC3F4-5051-DB3F-CC24-9F5D8392ECAF}"/>
              </a:ext>
            </a:extLst>
          </p:cNvPr>
          <p:cNvSpPr>
            <a:spLocks/>
          </p:cNvSpPr>
          <p:nvPr/>
        </p:nvSpPr>
        <p:spPr bwMode="auto">
          <a:xfrm>
            <a:off x="4901076" y="3855680"/>
            <a:ext cx="2444" cy="0"/>
          </a:xfrm>
          <a:custGeom>
            <a:avLst/>
            <a:gdLst>
              <a:gd name="T0" fmla="*/ 0 w 1"/>
              <a:gd name="T1" fmla="*/ 0 w 1"/>
              <a:gd name="T2" fmla="*/ 1 w 1"/>
              <a:gd name="T3" fmla="*/ 0 w 1"/>
              <a:gd name="T4" fmla="*/ 0 w 1"/>
              <a:gd name="T5" fmla="*/ 0 w 1"/>
              <a:gd name="T6" fmla="*/ 0 w 1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  <a:cxn ang="0">
                <a:pos x="T4" y="0"/>
              </a:cxn>
              <a:cxn ang="0">
                <a:pos x="T5" y="0"/>
              </a:cxn>
              <a:cxn ang="0">
                <a:pos x="T6" y="0"/>
              </a:cxn>
            </a:cxnLst>
            <a:rect l="0" t="0" r="r" b="b"/>
            <a:pathLst>
              <a:path w="1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1" y="0"/>
                  <a:pt x="1" y="0"/>
                  <a:pt x="1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40" name="Freeform 858">
            <a:extLst>
              <a:ext uri="{FF2B5EF4-FFF2-40B4-BE49-F238E27FC236}">
                <a16:creationId xmlns:a16="http://schemas.microsoft.com/office/drawing/2014/main" id="{479F79BA-978A-4FC3-FB48-3D643997073C}"/>
              </a:ext>
            </a:extLst>
          </p:cNvPr>
          <p:cNvSpPr>
            <a:spLocks noEditPoints="1"/>
          </p:cNvSpPr>
          <p:nvPr/>
        </p:nvSpPr>
        <p:spPr bwMode="auto">
          <a:xfrm>
            <a:off x="4954843" y="3521437"/>
            <a:ext cx="264757" cy="292552"/>
          </a:xfrm>
          <a:custGeom>
            <a:avLst/>
            <a:gdLst>
              <a:gd name="T0" fmla="*/ 1 w 124"/>
              <a:gd name="T1" fmla="*/ 153 h 155"/>
              <a:gd name="T2" fmla="*/ 1 w 124"/>
              <a:gd name="T3" fmla="*/ 154 h 155"/>
              <a:gd name="T4" fmla="*/ 0 w 124"/>
              <a:gd name="T5" fmla="*/ 154 h 155"/>
              <a:gd name="T6" fmla="*/ 2 w 124"/>
              <a:gd name="T7" fmla="*/ 152 h 155"/>
              <a:gd name="T8" fmla="*/ 3 w 124"/>
              <a:gd name="T9" fmla="*/ 151 h 155"/>
              <a:gd name="T10" fmla="*/ 4 w 124"/>
              <a:gd name="T11" fmla="*/ 151 h 155"/>
              <a:gd name="T12" fmla="*/ 8 w 124"/>
              <a:gd name="T13" fmla="*/ 146 h 155"/>
              <a:gd name="T14" fmla="*/ 12 w 124"/>
              <a:gd name="T15" fmla="*/ 141 h 155"/>
              <a:gd name="T16" fmla="*/ 12 w 124"/>
              <a:gd name="T17" fmla="*/ 142 h 155"/>
              <a:gd name="T18" fmla="*/ 13 w 124"/>
              <a:gd name="T19" fmla="*/ 140 h 155"/>
              <a:gd name="T20" fmla="*/ 12 w 124"/>
              <a:gd name="T21" fmla="*/ 141 h 155"/>
              <a:gd name="T22" fmla="*/ 12 w 124"/>
              <a:gd name="T23" fmla="*/ 140 h 155"/>
              <a:gd name="T24" fmla="*/ 15 w 124"/>
              <a:gd name="T25" fmla="*/ 140 h 155"/>
              <a:gd name="T26" fmla="*/ 2 w 124"/>
              <a:gd name="T27" fmla="*/ 153 h 155"/>
              <a:gd name="T28" fmla="*/ 2 w 124"/>
              <a:gd name="T29" fmla="*/ 153 h 155"/>
              <a:gd name="T30" fmla="*/ 31 w 124"/>
              <a:gd name="T31" fmla="*/ 104 h 155"/>
              <a:gd name="T32" fmla="*/ 49 w 124"/>
              <a:gd name="T33" fmla="*/ 100 h 155"/>
              <a:gd name="T34" fmla="*/ 40 w 124"/>
              <a:gd name="T35" fmla="*/ 102 h 155"/>
              <a:gd name="T36" fmla="*/ 35 w 124"/>
              <a:gd name="T37" fmla="*/ 108 h 155"/>
              <a:gd name="T38" fmla="*/ 38 w 124"/>
              <a:gd name="T39" fmla="*/ 111 h 155"/>
              <a:gd name="T40" fmla="*/ 49 w 124"/>
              <a:gd name="T41" fmla="*/ 103 h 155"/>
              <a:gd name="T42" fmla="*/ 29 w 124"/>
              <a:gd name="T43" fmla="*/ 108 h 155"/>
              <a:gd name="T44" fmla="*/ 21 w 124"/>
              <a:gd name="T45" fmla="*/ 103 h 155"/>
              <a:gd name="T46" fmla="*/ 15 w 124"/>
              <a:gd name="T47" fmla="*/ 109 h 155"/>
              <a:gd name="T48" fmla="*/ 16 w 124"/>
              <a:gd name="T49" fmla="*/ 112 h 155"/>
              <a:gd name="T50" fmla="*/ 20 w 124"/>
              <a:gd name="T51" fmla="*/ 110 h 155"/>
              <a:gd name="T52" fmla="*/ 19 w 124"/>
              <a:gd name="T53" fmla="*/ 120 h 155"/>
              <a:gd name="T54" fmla="*/ 23 w 124"/>
              <a:gd name="T55" fmla="*/ 124 h 155"/>
              <a:gd name="T56" fmla="*/ 30 w 124"/>
              <a:gd name="T57" fmla="*/ 112 h 155"/>
              <a:gd name="T58" fmla="*/ 12 w 124"/>
              <a:gd name="T59" fmla="*/ 110 h 155"/>
              <a:gd name="T60" fmla="*/ 9 w 124"/>
              <a:gd name="T61" fmla="*/ 113 h 155"/>
              <a:gd name="T62" fmla="*/ 11 w 124"/>
              <a:gd name="T63" fmla="*/ 108 h 155"/>
              <a:gd name="T64" fmla="*/ 19 w 124"/>
              <a:gd name="T65" fmla="*/ 116 h 155"/>
              <a:gd name="T66" fmla="*/ 24 w 124"/>
              <a:gd name="T67" fmla="*/ 130 h 155"/>
              <a:gd name="T68" fmla="*/ 47 w 124"/>
              <a:gd name="T69" fmla="*/ 98 h 155"/>
              <a:gd name="T70" fmla="*/ 98 w 124"/>
              <a:gd name="T71" fmla="*/ 49 h 155"/>
              <a:gd name="T72" fmla="*/ 91 w 124"/>
              <a:gd name="T73" fmla="*/ 43 h 155"/>
              <a:gd name="T74" fmla="*/ 86 w 124"/>
              <a:gd name="T75" fmla="*/ 54 h 155"/>
              <a:gd name="T76" fmla="*/ 76 w 124"/>
              <a:gd name="T77" fmla="*/ 74 h 155"/>
              <a:gd name="T78" fmla="*/ 67 w 124"/>
              <a:gd name="T79" fmla="*/ 73 h 155"/>
              <a:gd name="T80" fmla="*/ 56 w 124"/>
              <a:gd name="T81" fmla="*/ 89 h 155"/>
              <a:gd name="T82" fmla="*/ 49 w 124"/>
              <a:gd name="T83" fmla="*/ 88 h 155"/>
              <a:gd name="T84" fmla="*/ 32 w 124"/>
              <a:gd name="T85" fmla="*/ 94 h 155"/>
              <a:gd name="T86" fmla="*/ 25 w 124"/>
              <a:gd name="T87" fmla="*/ 102 h 155"/>
              <a:gd name="T88" fmla="*/ 34 w 124"/>
              <a:gd name="T89" fmla="*/ 100 h 155"/>
              <a:gd name="T90" fmla="*/ 40 w 124"/>
              <a:gd name="T91" fmla="*/ 99 h 155"/>
              <a:gd name="T92" fmla="*/ 46 w 124"/>
              <a:gd name="T93" fmla="*/ 96 h 155"/>
              <a:gd name="T94" fmla="*/ 53 w 124"/>
              <a:gd name="T95" fmla="*/ 99 h 155"/>
              <a:gd name="T96" fmla="*/ 58 w 124"/>
              <a:gd name="T97" fmla="*/ 104 h 155"/>
              <a:gd name="T98" fmla="*/ 63 w 124"/>
              <a:gd name="T99" fmla="*/ 94 h 155"/>
              <a:gd name="T100" fmla="*/ 68 w 124"/>
              <a:gd name="T101" fmla="*/ 97 h 155"/>
              <a:gd name="T102" fmla="*/ 79 w 124"/>
              <a:gd name="T103" fmla="*/ 94 h 155"/>
              <a:gd name="T104" fmla="*/ 84 w 124"/>
              <a:gd name="T105" fmla="*/ 93 h 155"/>
              <a:gd name="T106" fmla="*/ 90 w 124"/>
              <a:gd name="T107" fmla="*/ 79 h 155"/>
              <a:gd name="T108" fmla="*/ 96 w 124"/>
              <a:gd name="T109" fmla="*/ 64 h 155"/>
              <a:gd name="T110" fmla="*/ 98 w 124"/>
              <a:gd name="T111" fmla="*/ 58 h 155"/>
              <a:gd name="T112" fmla="*/ 52 w 124"/>
              <a:gd name="T113" fmla="*/ 97 h 155"/>
              <a:gd name="T114" fmla="*/ 122 w 124"/>
              <a:gd name="T115" fmla="*/ 22 h 155"/>
              <a:gd name="T116" fmla="*/ 105 w 124"/>
              <a:gd name="T117" fmla="*/ 9 h 155"/>
              <a:gd name="T118" fmla="*/ 88 w 124"/>
              <a:gd name="T119" fmla="*/ 21 h 155"/>
              <a:gd name="T120" fmla="*/ 90 w 124"/>
              <a:gd name="T121" fmla="*/ 35 h 155"/>
              <a:gd name="T122" fmla="*/ 100 w 124"/>
              <a:gd name="T123" fmla="*/ 30 h 155"/>
              <a:gd name="T124" fmla="*/ 120 w 124"/>
              <a:gd name="T125" fmla="*/ 24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24" h="155">
                <a:moveTo>
                  <a:pt x="10" y="144"/>
                </a:moveTo>
                <a:cubicBezTo>
                  <a:pt x="10" y="144"/>
                  <a:pt x="10" y="144"/>
                  <a:pt x="10" y="144"/>
                </a:cubicBezTo>
                <a:cubicBezTo>
                  <a:pt x="10" y="144"/>
                  <a:pt x="10" y="144"/>
                  <a:pt x="10" y="144"/>
                </a:cubicBezTo>
                <a:cubicBezTo>
                  <a:pt x="10" y="144"/>
                  <a:pt x="10" y="144"/>
                  <a:pt x="10" y="144"/>
                </a:cubicBezTo>
                <a:cubicBezTo>
                  <a:pt x="10" y="144"/>
                  <a:pt x="10" y="144"/>
                  <a:pt x="10" y="145"/>
                </a:cubicBezTo>
                <a:cubicBezTo>
                  <a:pt x="10" y="145"/>
                  <a:pt x="10" y="145"/>
                  <a:pt x="10" y="145"/>
                </a:cubicBezTo>
                <a:cubicBezTo>
                  <a:pt x="10" y="145"/>
                  <a:pt x="10" y="145"/>
                  <a:pt x="10" y="145"/>
                </a:cubicBezTo>
                <a:cubicBezTo>
                  <a:pt x="9" y="145"/>
                  <a:pt x="9" y="145"/>
                  <a:pt x="9" y="144"/>
                </a:cubicBezTo>
                <a:cubicBezTo>
                  <a:pt x="9" y="144"/>
                  <a:pt x="9" y="144"/>
                  <a:pt x="9" y="144"/>
                </a:cubicBezTo>
                <a:cubicBezTo>
                  <a:pt x="9" y="144"/>
                  <a:pt x="9" y="144"/>
                  <a:pt x="9" y="144"/>
                </a:cubicBezTo>
                <a:cubicBezTo>
                  <a:pt x="9" y="144"/>
                  <a:pt x="9" y="144"/>
                  <a:pt x="9" y="144"/>
                </a:cubicBezTo>
                <a:cubicBezTo>
                  <a:pt x="9" y="144"/>
                  <a:pt x="9" y="144"/>
                  <a:pt x="9" y="144"/>
                </a:cubicBezTo>
                <a:cubicBezTo>
                  <a:pt x="9" y="144"/>
                  <a:pt x="9" y="144"/>
                  <a:pt x="9" y="144"/>
                </a:cubicBezTo>
                <a:cubicBezTo>
                  <a:pt x="9" y="144"/>
                  <a:pt x="9" y="144"/>
                  <a:pt x="9" y="143"/>
                </a:cubicBezTo>
                <a:cubicBezTo>
                  <a:pt x="9" y="143"/>
                  <a:pt x="9" y="143"/>
                  <a:pt x="9" y="143"/>
                </a:cubicBezTo>
                <a:cubicBezTo>
                  <a:pt x="9" y="143"/>
                  <a:pt x="9" y="143"/>
                  <a:pt x="9" y="143"/>
                </a:cubicBezTo>
                <a:cubicBezTo>
                  <a:pt x="9" y="143"/>
                  <a:pt x="9" y="143"/>
                  <a:pt x="9" y="143"/>
                </a:cubicBezTo>
                <a:cubicBezTo>
                  <a:pt x="9" y="143"/>
                  <a:pt x="9" y="143"/>
                  <a:pt x="9" y="143"/>
                </a:cubicBezTo>
                <a:cubicBezTo>
                  <a:pt x="9" y="143"/>
                  <a:pt x="9" y="143"/>
                  <a:pt x="9" y="143"/>
                </a:cubicBezTo>
                <a:cubicBezTo>
                  <a:pt x="9" y="143"/>
                  <a:pt x="9" y="143"/>
                  <a:pt x="10" y="143"/>
                </a:cubicBezTo>
                <a:cubicBezTo>
                  <a:pt x="10" y="143"/>
                  <a:pt x="10" y="143"/>
                  <a:pt x="10" y="143"/>
                </a:cubicBezTo>
                <a:cubicBezTo>
                  <a:pt x="10" y="143"/>
                  <a:pt x="10" y="143"/>
                  <a:pt x="10" y="143"/>
                </a:cubicBezTo>
                <a:cubicBezTo>
                  <a:pt x="10" y="143"/>
                  <a:pt x="10" y="143"/>
                  <a:pt x="10" y="143"/>
                </a:cubicBezTo>
                <a:cubicBezTo>
                  <a:pt x="10" y="143"/>
                  <a:pt x="10" y="143"/>
                  <a:pt x="10" y="143"/>
                </a:cubicBezTo>
                <a:cubicBezTo>
                  <a:pt x="10" y="143"/>
                  <a:pt x="10" y="143"/>
                  <a:pt x="10" y="143"/>
                </a:cubicBezTo>
                <a:cubicBezTo>
                  <a:pt x="10" y="143"/>
                  <a:pt x="10" y="143"/>
                  <a:pt x="10" y="143"/>
                </a:cubicBezTo>
                <a:cubicBezTo>
                  <a:pt x="10" y="143"/>
                  <a:pt x="10" y="143"/>
                  <a:pt x="10" y="143"/>
                </a:cubicBezTo>
                <a:cubicBezTo>
                  <a:pt x="10" y="143"/>
                  <a:pt x="10" y="144"/>
                  <a:pt x="10" y="144"/>
                </a:cubicBezTo>
                <a:cubicBezTo>
                  <a:pt x="10" y="144"/>
                  <a:pt x="10" y="144"/>
                  <a:pt x="10" y="144"/>
                </a:cubicBezTo>
                <a:cubicBezTo>
                  <a:pt x="10" y="144"/>
                  <a:pt x="10" y="144"/>
                  <a:pt x="10" y="144"/>
                </a:cubicBezTo>
                <a:cubicBezTo>
                  <a:pt x="10" y="144"/>
                  <a:pt x="10" y="144"/>
                  <a:pt x="10" y="144"/>
                </a:cubicBezTo>
                <a:close/>
                <a:moveTo>
                  <a:pt x="2" y="152"/>
                </a:moveTo>
                <a:cubicBezTo>
                  <a:pt x="1" y="152"/>
                  <a:pt x="1" y="152"/>
                  <a:pt x="1" y="152"/>
                </a:cubicBezTo>
                <a:cubicBezTo>
                  <a:pt x="1" y="152"/>
                  <a:pt x="1" y="152"/>
                  <a:pt x="1" y="152"/>
                </a:cubicBezTo>
                <a:cubicBezTo>
                  <a:pt x="1" y="152"/>
                  <a:pt x="1" y="152"/>
                  <a:pt x="1" y="152"/>
                </a:cubicBezTo>
                <a:cubicBezTo>
                  <a:pt x="1" y="152"/>
                  <a:pt x="1" y="153"/>
                  <a:pt x="1" y="153"/>
                </a:cubicBezTo>
                <a:cubicBezTo>
                  <a:pt x="1" y="153"/>
                  <a:pt x="1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1" y="153"/>
                  <a:pt x="1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1" y="153"/>
                </a:cubicBezTo>
                <a:cubicBezTo>
                  <a:pt x="1" y="153"/>
                  <a:pt x="1" y="153"/>
                  <a:pt x="1" y="153"/>
                </a:cubicBezTo>
                <a:cubicBezTo>
                  <a:pt x="1" y="153"/>
                  <a:pt x="1" y="153"/>
                  <a:pt x="1" y="153"/>
                </a:cubicBezTo>
                <a:cubicBezTo>
                  <a:pt x="1" y="153"/>
                  <a:pt x="1" y="153"/>
                  <a:pt x="1" y="153"/>
                </a:cubicBezTo>
                <a:cubicBezTo>
                  <a:pt x="1" y="153"/>
                  <a:pt x="1" y="153"/>
                  <a:pt x="1" y="153"/>
                </a:cubicBezTo>
                <a:cubicBezTo>
                  <a:pt x="1" y="153"/>
                  <a:pt x="1" y="153"/>
                  <a:pt x="1" y="153"/>
                </a:cubicBezTo>
                <a:cubicBezTo>
                  <a:pt x="1" y="153"/>
                  <a:pt x="1" y="153"/>
                  <a:pt x="1" y="153"/>
                </a:cubicBezTo>
                <a:cubicBezTo>
                  <a:pt x="1" y="153"/>
                  <a:pt x="1" y="153"/>
                  <a:pt x="1" y="153"/>
                </a:cubicBezTo>
                <a:cubicBezTo>
                  <a:pt x="1" y="153"/>
                  <a:pt x="1" y="153"/>
                  <a:pt x="1" y="153"/>
                </a:cubicBezTo>
                <a:cubicBezTo>
                  <a:pt x="1" y="153"/>
                  <a:pt x="1" y="153"/>
                  <a:pt x="1" y="153"/>
                </a:cubicBezTo>
                <a:cubicBezTo>
                  <a:pt x="1" y="153"/>
                  <a:pt x="1" y="153"/>
                  <a:pt x="1" y="153"/>
                </a:cubicBezTo>
                <a:cubicBezTo>
                  <a:pt x="1" y="153"/>
                  <a:pt x="1" y="154"/>
                  <a:pt x="1" y="154"/>
                </a:cubicBezTo>
                <a:cubicBezTo>
                  <a:pt x="1" y="154"/>
                  <a:pt x="1" y="154"/>
                  <a:pt x="1" y="154"/>
                </a:cubicBezTo>
                <a:cubicBezTo>
                  <a:pt x="1" y="154"/>
                  <a:pt x="1" y="154"/>
                  <a:pt x="1" y="154"/>
                </a:cubicBezTo>
                <a:cubicBezTo>
                  <a:pt x="1" y="154"/>
                  <a:pt x="1" y="154"/>
                  <a:pt x="1" y="154"/>
                </a:cubicBezTo>
                <a:cubicBezTo>
                  <a:pt x="1" y="154"/>
                  <a:pt x="1" y="154"/>
                  <a:pt x="1" y="154"/>
                </a:cubicBezTo>
                <a:cubicBezTo>
                  <a:pt x="1" y="154"/>
                  <a:pt x="1" y="154"/>
                  <a:pt x="1" y="154"/>
                </a:cubicBezTo>
                <a:cubicBezTo>
                  <a:pt x="1" y="154"/>
                  <a:pt x="1" y="154"/>
                  <a:pt x="1" y="154"/>
                </a:cubicBezTo>
                <a:cubicBezTo>
                  <a:pt x="1" y="154"/>
                  <a:pt x="1" y="154"/>
                  <a:pt x="1" y="154"/>
                </a:cubicBezTo>
                <a:cubicBezTo>
                  <a:pt x="1" y="154"/>
                  <a:pt x="1" y="154"/>
                  <a:pt x="1" y="154"/>
                </a:cubicBezTo>
                <a:cubicBezTo>
                  <a:pt x="1" y="154"/>
                  <a:pt x="1" y="154"/>
                  <a:pt x="1" y="154"/>
                </a:cubicBezTo>
                <a:cubicBezTo>
                  <a:pt x="1" y="154"/>
                  <a:pt x="1" y="154"/>
                  <a:pt x="1" y="154"/>
                </a:cubicBezTo>
                <a:cubicBezTo>
                  <a:pt x="1" y="154"/>
                  <a:pt x="1" y="154"/>
                  <a:pt x="1" y="154"/>
                </a:cubicBezTo>
                <a:cubicBezTo>
                  <a:pt x="1" y="154"/>
                  <a:pt x="1" y="154"/>
                  <a:pt x="1" y="154"/>
                </a:cubicBezTo>
                <a:cubicBezTo>
                  <a:pt x="1" y="154"/>
                  <a:pt x="1" y="154"/>
                  <a:pt x="1" y="154"/>
                </a:cubicBezTo>
                <a:cubicBezTo>
                  <a:pt x="1" y="154"/>
                  <a:pt x="1" y="154"/>
                  <a:pt x="0" y="15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55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4"/>
                </a:cubicBezTo>
                <a:cubicBezTo>
                  <a:pt x="0" y="154"/>
                  <a:pt x="0" y="154"/>
                  <a:pt x="0" y="153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53"/>
                  <a:pt x="0" y="153"/>
                  <a:pt x="0" y="153"/>
                </a:cubicBezTo>
                <a:cubicBezTo>
                  <a:pt x="1" y="153"/>
                  <a:pt x="1" y="153"/>
                  <a:pt x="1" y="153"/>
                </a:cubicBezTo>
                <a:cubicBezTo>
                  <a:pt x="1" y="153"/>
                  <a:pt x="1" y="153"/>
                  <a:pt x="1" y="153"/>
                </a:cubicBezTo>
                <a:cubicBezTo>
                  <a:pt x="1" y="153"/>
                  <a:pt x="1" y="153"/>
                  <a:pt x="1" y="153"/>
                </a:cubicBezTo>
                <a:cubicBezTo>
                  <a:pt x="1" y="153"/>
                  <a:pt x="1" y="153"/>
                  <a:pt x="1" y="153"/>
                </a:cubicBezTo>
                <a:cubicBezTo>
                  <a:pt x="1" y="153"/>
                  <a:pt x="1" y="153"/>
                  <a:pt x="1" y="153"/>
                </a:cubicBezTo>
                <a:cubicBezTo>
                  <a:pt x="1" y="152"/>
                  <a:pt x="1" y="152"/>
                  <a:pt x="1" y="152"/>
                </a:cubicBezTo>
                <a:cubicBezTo>
                  <a:pt x="1" y="152"/>
                  <a:pt x="1" y="152"/>
                  <a:pt x="1" y="152"/>
                </a:cubicBezTo>
                <a:cubicBezTo>
                  <a:pt x="1" y="152"/>
                  <a:pt x="1" y="152"/>
                  <a:pt x="1" y="152"/>
                </a:cubicBezTo>
                <a:cubicBezTo>
                  <a:pt x="1" y="152"/>
                  <a:pt x="1" y="152"/>
                  <a:pt x="1" y="152"/>
                </a:cubicBezTo>
                <a:cubicBezTo>
                  <a:pt x="1" y="152"/>
                  <a:pt x="1" y="152"/>
                  <a:pt x="1" y="152"/>
                </a:cubicBezTo>
                <a:cubicBezTo>
                  <a:pt x="1" y="152"/>
                  <a:pt x="1" y="152"/>
                  <a:pt x="1" y="152"/>
                </a:cubicBezTo>
                <a:cubicBezTo>
                  <a:pt x="1" y="152"/>
                  <a:pt x="1" y="152"/>
                  <a:pt x="1" y="152"/>
                </a:cubicBezTo>
                <a:cubicBezTo>
                  <a:pt x="1" y="152"/>
                  <a:pt x="1" y="152"/>
                  <a:pt x="1" y="152"/>
                </a:cubicBezTo>
                <a:cubicBezTo>
                  <a:pt x="1" y="152"/>
                  <a:pt x="1" y="152"/>
                  <a:pt x="1" y="152"/>
                </a:cubicBezTo>
                <a:cubicBezTo>
                  <a:pt x="1" y="152"/>
                  <a:pt x="1" y="152"/>
                  <a:pt x="1" y="152"/>
                </a:cubicBezTo>
                <a:cubicBezTo>
                  <a:pt x="1" y="152"/>
                  <a:pt x="1" y="152"/>
                  <a:pt x="1" y="152"/>
                </a:cubicBezTo>
                <a:cubicBezTo>
                  <a:pt x="1" y="152"/>
                  <a:pt x="1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0"/>
                </a:cubicBezTo>
                <a:cubicBezTo>
                  <a:pt x="2" y="150"/>
                  <a:pt x="2" y="150"/>
                  <a:pt x="2" y="150"/>
                </a:cubicBezTo>
                <a:cubicBezTo>
                  <a:pt x="2" y="150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0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2" y="151"/>
                  <a:pt x="2" y="151"/>
                </a:cubicBezTo>
                <a:cubicBezTo>
                  <a:pt x="2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4" y="151"/>
                </a:cubicBezTo>
                <a:cubicBezTo>
                  <a:pt x="4" y="151"/>
                  <a:pt x="4" y="151"/>
                  <a:pt x="4" y="151"/>
                </a:cubicBezTo>
                <a:cubicBezTo>
                  <a:pt x="4" y="151"/>
                  <a:pt x="4" y="151"/>
                  <a:pt x="4" y="151"/>
                </a:cubicBezTo>
                <a:cubicBezTo>
                  <a:pt x="4" y="151"/>
                  <a:pt x="4" y="151"/>
                  <a:pt x="4" y="151"/>
                </a:cubicBezTo>
                <a:cubicBezTo>
                  <a:pt x="4" y="150"/>
                  <a:pt x="4" y="150"/>
                  <a:pt x="4" y="150"/>
                </a:cubicBezTo>
                <a:cubicBezTo>
                  <a:pt x="4" y="150"/>
                  <a:pt x="4" y="150"/>
                  <a:pt x="4" y="150"/>
                </a:cubicBezTo>
                <a:cubicBezTo>
                  <a:pt x="4" y="150"/>
                  <a:pt x="4" y="150"/>
                  <a:pt x="4" y="150"/>
                </a:cubicBezTo>
                <a:cubicBezTo>
                  <a:pt x="4" y="150"/>
                  <a:pt x="4" y="150"/>
                  <a:pt x="4" y="150"/>
                </a:cubicBezTo>
                <a:cubicBezTo>
                  <a:pt x="4" y="150"/>
                  <a:pt x="4" y="150"/>
                  <a:pt x="4" y="150"/>
                </a:cubicBezTo>
                <a:cubicBezTo>
                  <a:pt x="4" y="150"/>
                  <a:pt x="4" y="150"/>
                  <a:pt x="4" y="150"/>
                </a:cubicBezTo>
                <a:cubicBezTo>
                  <a:pt x="4" y="150"/>
                  <a:pt x="4" y="150"/>
                  <a:pt x="4" y="150"/>
                </a:cubicBezTo>
                <a:cubicBezTo>
                  <a:pt x="4" y="150"/>
                  <a:pt x="4" y="150"/>
                  <a:pt x="4" y="150"/>
                </a:cubicBezTo>
                <a:cubicBezTo>
                  <a:pt x="4" y="150"/>
                  <a:pt x="4" y="150"/>
                  <a:pt x="4" y="150"/>
                </a:cubicBezTo>
                <a:cubicBezTo>
                  <a:pt x="4" y="150"/>
                  <a:pt x="4" y="150"/>
                  <a:pt x="4" y="150"/>
                </a:cubicBezTo>
                <a:cubicBezTo>
                  <a:pt x="4" y="150"/>
                  <a:pt x="4" y="150"/>
                  <a:pt x="4" y="150"/>
                </a:cubicBezTo>
                <a:cubicBezTo>
                  <a:pt x="5" y="150"/>
                  <a:pt x="5" y="150"/>
                  <a:pt x="5" y="150"/>
                </a:cubicBezTo>
                <a:cubicBezTo>
                  <a:pt x="5" y="150"/>
                  <a:pt x="5" y="150"/>
                  <a:pt x="5" y="150"/>
                </a:cubicBezTo>
                <a:cubicBezTo>
                  <a:pt x="5" y="150"/>
                  <a:pt x="5" y="150"/>
                  <a:pt x="5" y="150"/>
                </a:cubicBezTo>
                <a:cubicBezTo>
                  <a:pt x="5" y="150"/>
                  <a:pt x="5" y="150"/>
                  <a:pt x="5" y="150"/>
                </a:cubicBezTo>
                <a:cubicBezTo>
                  <a:pt x="5" y="150"/>
                  <a:pt x="5" y="150"/>
                  <a:pt x="5" y="150"/>
                </a:cubicBezTo>
                <a:cubicBezTo>
                  <a:pt x="5" y="150"/>
                  <a:pt x="5" y="150"/>
                  <a:pt x="5" y="150"/>
                </a:cubicBezTo>
                <a:cubicBezTo>
                  <a:pt x="5" y="150"/>
                  <a:pt x="5" y="150"/>
                  <a:pt x="5" y="150"/>
                </a:cubicBezTo>
                <a:cubicBezTo>
                  <a:pt x="5" y="150"/>
                  <a:pt x="5" y="150"/>
                  <a:pt x="5" y="150"/>
                </a:cubicBezTo>
                <a:cubicBezTo>
                  <a:pt x="5" y="150"/>
                  <a:pt x="5" y="150"/>
                  <a:pt x="5" y="150"/>
                </a:cubicBezTo>
                <a:cubicBezTo>
                  <a:pt x="5" y="150"/>
                  <a:pt x="5" y="150"/>
                  <a:pt x="5" y="150"/>
                </a:cubicBezTo>
                <a:cubicBezTo>
                  <a:pt x="5" y="150"/>
                  <a:pt x="5" y="151"/>
                  <a:pt x="5" y="151"/>
                </a:cubicBezTo>
                <a:cubicBezTo>
                  <a:pt x="5" y="151"/>
                  <a:pt x="5" y="151"/>
                  <a:pt x="5" y="151"/>
                </a:cubicBezTo>
                <a:cubicBezTo>
                  <a:pt x="5" y="151"/>
                  <a:pt x="5" y="151"/>
                  <a:pt x="4" y="151"/>
                </a:cubicBezTo>
                <a:cubicBezTo>
                  <a:pt x="4" y="151"/>
                  <a:pt x="4" y="151"/>
                  <a:pt x="4" y="151"/>
                </a:cubicBezTo>
                <a:cubicBezTo>
                  <a:pt x="4" y="151"/>
                  <a:pt x="4" y="151"/>
                  <a:pt x="4" y="151"/>
                </a:cubicBezTo>
                <a:cubicBezTo>
                  <a:pt x="4" y="151"/>
                  <a:pt x="4" y="151"/>
                  <a:pt x="4" y="151"/>
                </a:cubicBezTo>
                <a:cubicBezTo>
                  <a:pt x="4" y="151"/>
                  <a:pt x="4" y="151"/>
                  <a:pt x="4" y="151"/>
                </a:cubicBezTo>
                <a:cubicBezTo>
                  <a:pt x="4" y="151"/>
                  <a:pt x="4" y="151"/>
                  <a:pt x="4" y="151"/>
                </a:cubicBezTo>
                <a:cubicBezTo>
                  <a:pt x="4" y="151"/>
                  <a:pt x="4" y="151"/>
                  <a:pt x="4" y="151"/>
                </a:cubicBezTo>
                <a:cubicBezTo>
                  <a:pt x="4" y="151"/>
                  <a:pt x="4" y="151"/>
                  <a:pt x="4" y="151"/>
                </a:cubicBezTo>
                <a:cubicBezTo>
                  <a:pt x="4" y="151"/>
                  <a:pt x="4" y="151"/>
                  <a:pt x="4" y="151"/>
                </a:cubicBezTo>
                <a:cubicBezTo>
                  <a:pt x="4" y="151"/>
                  <a:pt x="3" y="151"/>
                  <a:pt x="3" y="151"/>
                </a:cubicBezTo>
                <a:cubicBezTo>
                  <a:pt x="4" y="151"/>
                  <a:pt x="3" y="151"/>
                  <a:pt x="3" y="151"/>
                </a:cubicBezTo>
                <a:cubicBezTo>
                  <a:pt x="3" y="151"/>
                  <a:pt x="3" y="151"/>
                  <a:pt x="3" y="152"/>
                </a:cubicBezTo>
                <a:cubicBezTo>
                  <a:pt x="3" y="152"/>
                  <a:pt x="3" y="152"/>
                  <a:pt x="3" y="152"/>
                </a:cubicBezTo>
                <a:cubicBezTo>
                  <a:pt x="3" y="152"/>
                  <a:pt x="3" y="152"/>
                  <a:pt x="3" y="152"/>
                </a:cubicBezTo>
                <a:cubicBezTo>
                  <a:pt x="3" y="152"/>
                  <a:pt x="3" y="152"/>
                  <a:pt x="3" y="152"/>
                </a:cubicBezTo>
                <a:cubicBezTo>
                  <a:pt x="3" y="152"/>
                  <a:pt x="3" y="152"/>
                  <a:pt x="3" y="152"/>
                </a:cubicBezTo>
                <a:cubicBezTo>
                  <a:pt x="3" y="152"/>
                  <a:pt x="3" y="152"/>
                  <a:pt x="3" y="152"/>
                </a:cubicBezTo>
                <a:cubicBezTo>
                  <a:pt x="3" y="152"/>
                  <a:pt x="3" y="152"/>
                  <a:pt x="3" y="152"/>
                </a:cubicBezTo>
                <a:cubicBezTo>
                  <a:pt x="3" y="152"/>
                  <a:pt x="3" y="152"/>
                  <a:pt x="3" y="152"/>
                </a:cubicBezTo>
                <a:cubicBezTo>
                  <a:pt x="3" y="152"/>
                  <a:pt x="3" y="152"/>
                  <a:pt x="3" y="152"/>
                </a:cubicBezTo>
                <a:cubicBezTo>
                  <a:pt x="3" y="152"/>
                  <a:pt x="3" y="152"/>
                  <a:pt x="3" y="152"/>
                </a:cubicBezTo>
                <a:cubicBezTo>
                  <a:pt x="3" y="152"/>
                  <a:pt x="3" y="152"/>
                  <a:pt x="3" y="152"/>
                </a:cubicBezTo>
                <a:cubicBezTo>
                  <a:pt x="3" y="152"/>
                  <a:pt x="3" y="152"/>
                  <a:pt x="3" y="152"/>
                </a:cubicBezTo>
                <a:cubicBezTo>
                  <a:pt x="3" y="152"/>
                  <a:pt x="3" y="152"/>
                  <a:pt x="3" y="152"/>
                </a:cubicBezTo>
                <a:cubicBezTo>
                  <a:pt x="3" y="152"/>
                  <a:pt x="3" y="152"/>
                  <a:pt x="3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cubicBezTo>
                  <a:pt x="2" y="152"/>
                  <a:pt x="2" y="152"/>
                  <a:pt x="2" y="152"/>
                </a:cubicBezTo>
                <a:moveTo>
                  <a:pt x="8" y="146"/>
                </a:moveTo>
                <a:cubicBezTo>
                  <a:pt x="8" y="146"/>
                  <a:pt x="8" y="146"/>
                  <a:pt x="8" y="146"/>
                </a:cubicBezTo>
                <a:cubicBezTo>
                  <a:pt x="8" y="146"/>
                  <a:pt x="8" y="146"/>
                  <a:pt x="8" y="146"/>
                </a:cubicBezTo>
                <a:cubicBezTo>
                  <a:pt x="7" y="146"/>
                  <a:pt x="7" y="146"/>
                  <a:pt x="7" y="146"/>
                </a:cubicBezTo>
                <a:cubicBezTo>
                  <a:pt x="7" y="146"/>
                  <a:pt x="7" y="146"/>
                  <a:pt x="7" y="146"/>
                </a:cubicBezTo>
                <a:cubicBezTo>
                  <a:pt x="7" y="146"/>
                  <a:pt x="7" y="146"/>
                  <a:pt x="7" y="146"/>
                </a:cubicBezTo>
                <a:cubicBezTo>
                  <a:pt x="7" y="146"/>
                  <a:pt x="7" y="146"/>
                  <a:pt x="7" y="146"/>
                </a:cubicBezTo>
                <a:cubicBezTo>
                  <a:pt x="7" y="146"/>
                  <a:pt x="7" y="146"/>
                  <a:pt x="7" y="146"/>
                </a:cubicBezTo>
                <a:cubicBezTo>
                  <a:pt x="7" y="146"/>
                  <a:pt x="7" y="146"/>
                  <a:pt x="7" y="146"/>
                </a:cubicBezTo>
                <a:cubicBezTo>
                  <a:pt x="7" y="146"/>
                  <a:pt x="7" y="146"/>
                  <a:pt x="7" y="146"/>
                </a:cubicBezTo>
                <a:cubicBezTo>
                  <a:pt x="7" y="146"/>
                  <a:pt x="7" y="146"/>
                  <a:pt x="7" y="146"/>
                </a:cubicBezTo>
                <a:cubicBezTo>
                  <a:pt x="7" y="146"/>
                  <a:pt x="7" y="147"/>
                  <a:pt x="7" y="147"/>
                </a:cubicBezTo>
                <a:cubicBezTo>
                  <a:pt x="7" y="147"/>
                  <a:pt x="7" y="147"/>
                  <a:pt x="7" y="147"/>
                </a:cubicBezTo>
                <a:cubicBezTo>
                  <a:pt x="7" y="147"/>
                  <a:pt x="7" y="146"/>
                  <a:pt x="7" y="146"/>
                </a:cubicBezTo>
                <a:cubicBezTo>
                  <a:pt x="7" y="146"/>
                  <a:pt x="8" y="146"/>
                  <a:pt x="8" y="146"/>
                </a:cubicBezTo>
                <a:cubicBezTo>
                  <a:pt x="8" y="146"/>
                  <a:pt x="8" y="146"/>
                  <a:pt x="8" y="146"/>
                </a:cubicBezTo>
                <a:cubicBezTo>
                  <a:pt x="8" y="146"/>
                  <a:pt x="8" y="146"/>
                  <a:pt x="8" y="146"/>
                </a:cubicBezTo>
                <a:close/>
                <a:moveTo>
                  <a:pt x="12" y="142"/>
                </a:move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2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3" y="142"/>
                </a:cubicBezTo>
                <a:cubicBezTo>
                  <a:pt x="13" y="142"/>
                  <a:pt x="12" y="142"/>
                  <a:pt x="12" y="142"/>
                </a:cubicBezTo>
                <a:close/>
                <a:moveTo>
                  <a:pt x="17" y="140"/>
                </a:moveTo>
                <a:cubicBezTo>
                  <a:pt x="17" y="140"/>
                  <a:pt x="17" y="140"/>
                  <a:pt x="17" y="140"/>
                </a:cubicBezTo>
                <a:cubicBezTo>
                  <a:pt x="17" y="140"/>
                  <a:pt x="17" y="140"/>
                  <a:pt x="17" y="140"/>
                </a:cubicBezTo>
                <a:cubicBezTo>
                  <a:pt x="17" y="141"/>
                  <a:pt x="17" y="141"/>
                  <a:pt x="16" y="141"/>
                </a:cubicBezTo>
                <a:cubicBezTo>
                  <a:pt x="16" y="141"/>
                  <a:pt x="16" y="141"/>
                  <a:pt x="16" y="141"/>
                </a:cubicBezTo>
                <a:cubicBezTo>
                  <a:pt x="16" y="141"/>
                  <a:pt x="16" y="141"/>
                  <a:pt x="16" y="141"/>
                </a:cubicBezTo>
                <a:cubicBezTo>
                  <a:pt x="16" y="141"/>
                  <a:pt x="16" y="141"/>
                  <a:pt x="16" y="141"/>
                </a:cubicBezTo>
                <a:cubicBezTo>
                  <a:pt x="16" y="141"/>
                  <a:pt x="16" y="141"/>
                  <a:pt x="16" y="141"/>
                </a:cubicBezTo>
                <a:cubicBezTo>
                  <a:pt x="16" y="141"/>
                  <a:pt x="16" y="141"/>
                  <a:pt x="17" y="141"/>
                </a:cubicBezTo>
                <a:cubicBezTo>
                  <a:pt x="17" y="141"/>
                  <a:pt x="17" y="141"/>
                  <a:pt x="17" y="141"/>
                </a:cubicBezTo>
                <a:cubicBezTo>
                  <a:pt x="17" y="141"/>
                  <a:pt x="17" y="141"/>
                  <a:pt x="17" y="141"/>
                </a:cubicBezTo>
                <a:cubicBezTo>
                  <a:pt x="17" y="141"/>
                  <a:pt x="17" y="141"/>
                  <a:pt x="17" y="141"/>
                </a:cubicBezTo>
                <a:cubicBezTo>
                  <a:pt x="17" y="141"/>
                  <a:pt x="17" y="140"/>
                  <a:pt x="17" y="140"/>
                </a:cubicBezTo>
                <a:close/>
                <a:moveTo>
                  <a:pt x="15" y="140"/>
                </a:moveTo>
                <a:cubicBezTo>
                  <a:pt x="15" y="140"/>
                  <a:pt x="15" y="140"/>
                  <a:pt x="15" y="140"/>
                </a:cubicBezTo>
                <a:cubicBezTo>
                  <a:pt x="15" y="140"/>
                  <a:pt x="15" y="140"/>
                  <a:pt x="15" y="140"/>
                </a:cubicBezTo>
                <a:cubicBezTo>
                  <a:pt x="15" y="140"/>
                  <a:pt x="15" y="140"/>
                  <a:pt x="15" y="140"/>
                </a:cubicBezTo>
                <a:cubicBezTo>
                  <a:pt x="15" y="140"/>
                  <a:pt x="15" y="140"/>
                  <a:pt x="15" y="140"/>
                </a:cubicBezTo>
                <a:cubicBezTo>
                  <a:pt x="15" y="140"/>
                  <a:pt x="15" y="140"/>
                  <a:pt x="15" y="140"/>
                </a:cubicBezTo>
                <a:cubicBezTo>
                  <a:pt x="15" y="140"/>
                  <a:pt x="15" y="140"/>
                  <a:pt x="15" y="140"/>
                </a:cubicBezTo>
                <a:cubicBezTo>
                  <a:pt x="15" y="140"/>
                  <a:pt x="15" y="140"/>
                  <a:pt x="15" y="140"/>
                </a:cubicBezTo>
                <a:cubicBezTo>
                  <a:pt x="15" y="140"/>
                  <a:pt x="15" y="14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4" y="140"/>
                  <a:pt x="14" y="141"/>
                </a:cubicBezTo>
                <a:cubicBezTo>
                  <a:pt x="14" y="141"/>
                  <a:pt x="14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0"/>
                  <a:pt x="13" y="141"/>
                  <a:pt x="13" y="140"/>
                </a:cubicBezTo>
                <a:cubicBezTo>
                  <a:pt x="13" y="140"/>
                  <a:pt x="13" y="140"/>
                  <a:pt x="13" y="140"/>
                </a:cubicBezTo>
                <a:cubicBezTo>
                  <a:pt x="13" y="140"/>
                  <a:pt x="13" y="140"/>
                  <a:pt x="13" y="140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3" y="141"/>
                </a:cubicBezTo>
                <a:cubicBezTo>
                  <a:pt x="13" y="141"/>
                  <a:pt x="13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3" y="141"/>
                  <a:pt x="13" y="141"/>
                  <a:pt x="13" y="142"/>
                </a:cubicBezTo>
                <a:cubicBezTo>
                  <a:pt x="13" y="142"/>
                  <a:pt x="13" y="142"/>
                  <a:pt x="13" y="142"/>
                </a:cubicBezTo>
                <a:cubicBezTo>
                  <a:pt x="13" y="142"/>
                  <a:pt x="13" y="142"/>
                  <a:pt x="13" y="142"/>
                </a:cubicBezTo>
                <a:cubicBezTo>
                  <a:pt x="13" y="142"/>
                  <a:pt x="13" y="142"/>
                  <a:pt x="13" y="142"/>
                </a:cubicBezTo>
                <a:cubicBezTo>
                  <a:pt x="13" y="142"/>
                  <a:pt x="13" y="142"/>
                  <a:pt x="12" y="142"/>
                </a:cubicBezTo>
                <a:cubicBezTo>
                  <a:pt x="12" y="142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1" y="141"/>
                  <a:pt x="11" y="141"/>
                </a:cubicBezTo>
                <a:cubicBezTo>
                  <a:pt x="11" y="141"/>
                  <a:pt x="11" y="141"/>
                  <a:pt x="11" y="141"/>
                </a:cubicBezTo>
                <a:cubicBezTo>
                  <a:pt x="11" y="141"/>
                  <a:pt x="11" y="141"/>
                  <a:pt x="11" y="140"/>
                </a:cubicBezTo>
                <a:cubicBezTo>
                  <a:pt x="11" y="140"/>
                  <a:pt x="11" y="140"/>
                  <a:pt x="11" y="140"/>
                </a:cubicBezTo>
                <a:cubicBezTo>
                  <a:pt x="11" y="140"/>
                  <a:pt x="11" y="141"/>
                  <a:pt x="12" y="140"/>
                </a:cubicBezTo>
                <a:cubicBezTo>
                  <a:pt x="12" y="140"/>
                  <a:pt x="12" y="140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2" y="140"/>
                  <a:pt x="12" y="141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12" y="141"/>
                  <a:pt x="12" y="140"/>
                  <a:pt x="12" y="141"/>
                </a:cubicBezTo>
                <a:cubicBezTo>
                  <a:pt x="12" y="141"/>
                  <a:pt x="12" y="141"/>
                  <a:pt x="12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3" y="140"/>
                  <a:pt x="13" y="140"/>
                </a:cubicBezTo>
                <a:cubicBezTo>
                  <a:pt x="13" y="140"/>
                  <a:pt x="13" y="140"/>
                  <a:pt x="13" y="140"/>
                </a:cubicBezTo>
                <a:cubicBezTo>
                  <a:pt x="13" y="140"/>
                  <a:pt x="13" y="140"/>
                  <a:pt x="13" y="140"/>
                </a:cubicBezTo>
                <a:cubicBezTo>
                  <a:pt x="13" y="140"/>
                  <a:pt x="13" y="140"/>
                  <a:pt x="13" y="140"/>
                </a:cubicBezTo>
                <a:cubicBezTo>
                  <a:pt x="13" y="140"/>
                  <a:pt x="13" y="140"/>
                  <a:pt x="13" y="140"/>
                </a:cubicBezTo>
                <a:cubicBezTo>
                  <a:pt x="13" y="140"/>
                  <a:pt x="13" y="140"/>
                  <a:pt x="13" y="140"/>
                </a:cubicBezTo>
                <a:cubicBezTo>
                  <a:pt x="13" y="140"/>
                  <a:pt x="13" y="140"/>
                  <a:pt x="13" y="140"/>
                </a:cubicBezTo>
                <a:cubicBezTo>
                  <a:pt x="13" y="140"/>
                  <a:pt x="13" y="140"/>
                  <a:pt x="13" y="140"/>
                </a:cubicBezTo>
                <a:cubicBezTo>
                  <a:pt x="13" y="140"/>
                  <a:pt x="13" y="140"/>
                  <a:pt x="13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4" y="139"/>
                  <a:pt x="14" y="139"/>
                </a:cubicBezTo>
                <a:cubicBezTo>
                  <a:pt x="14" y="139"/>
                  <a:pt x="14" y="139"/>
                  <a:pt x="14" y="139"/>
                </a:cubicBezTo>
                <a:cubicBezTo>
                  <a:pt x="14" y="139"/>
                  <a:pt x="14" y="139"/>
                  <a:pt x="14" y="139"/>
                </a:cubicBezTo>
                <a:cubicBezTo>
                  <a:pt x="14" y="139"/>
                  <a:pt x="14" y="139"/>
                  <a:pt x="15" y="139"/>
                </a:cubicBezTo>
                <a:cubicBezTo>
                  <a:pt x="15" y="139"/>
                  <a:pt x="15" y="139"/>
                  <a:pt x="15" y="139"/>
                </a:cubicBezTo>
                <a:cubicBezTo>
                  <a:pt x="15" y="139"/>
                  <a:pt x="15" y="139"/>
                  <a:pt x="14" y="139"/>
                </a:cubicBezTo>
                <a:cubicBezTo>
                  <a:pt x="14" y="139"/>
                  <a:pt x="14" y="140"/>
                  <a:pt x="14" y="140"/>
                </a:cubicBezTo>
                <a:cubicBezTo>
                  <a:pt x="14" y="140"/>
                  <a:pt x="14" y="140"/>
                  <a:pt x="14" y="140"/>
                </a:cubicBezTo>
                <a:cubicBezTo>
                  <a:pt x="14" y="140"/>
                  <a:pt x="15" y="140"/>
                  <a:pt x="15" y="140"/>
                </a:cubicBezTo>
                <a:cubicBezTo>
                  <a:pt x="15" y="140"/>
                  <a:pt x="15" y="139"/>
                  <a:pt x="15" y="139"/>
                </a:cubicBezTo>
                <a:cubicBezTo>
                  <a:pt x="15" y="140"/>
                  <a:pt x="15" y="140"/>
                  <a:pt x="15" y="140"/>
                </a:cubicBezTo>
                <a:cubicBezTo>
                  <a:pt x="15" y="140"/>
                  <a:pt x="15" y="140"/>
                  <a:pt x="15" y="140"/>
                </a:cubicBezTo>
                <a:cubicBezTo>
                  <a:pt x="14" y="140"/>
                  <a:pt x="15" y="140"/>
                  <a:pt x="15" y="140"/>
                </a:cubicBezTo>
                <a:cubicBezTo>
                  <a:pt x="15" y="140"/>
                  <a:pt x="15" y="140"/>
                  <a:pt x="15" y="140"/>
                </a:cubicBezTo>
                <a:cubicBezTo>
                  <a:pt x="15" y="140"/>
                  <a:pt x="15" y="140"/>
                  <a:pt x="15" y="140"/>
                </a:cubicBezTo>
                <a:cubicBezTo>
                  <a:pt x="15" y="140"/>
                  <a:pt x="15" y="140"/>
                  <a:pt x="15" y="140"/>
                </a:cubicBezTo>
                <a:cubicBezTo>
                  <a:pt x="15" y="140"/>
                  <a:pt x="15" y="139"/>
                  <a:pt x="15" y="139"/>
                </a:cubicBezTo>
                <a:cubicBezTo>
                  <a:pt x="15" y="139"/>
                  <a:pt x="15" y="140"/>
                  <a:pt x="15" y="140"/>
                </a:cubicBezTo>
                <a:cubicBezTo>
                  <a:pt x="15" y="140"/>
                  <a:pt x="15" y="140"/>
                  <a:pt x="15" y="140"/>
                </a:cubicBezTo>
                <a:cubicBezTo>
                  <a:pt x="15" y="140"/>
                  <a:pt x="15" y="140"/>
                  <a:pt x="15" y="139"/>
                </a:cubicBezTo>
                <a:cubicBezTo>
                  <a:pt x="15" y="139"/>
                  <a:pt x="15" y="139"/>
                  <a:pt x="15" y="139"/>
                </a:cubicBezTo>
                <a:cubicBezTo>
                  <a:pt x="15" y="139"/>
                  <a:pt x="15" y="139"/>
                  <a:pt x="15" y="139"/>
                </a:cubicBezTo>
                <a:cubicBezTo>
                  <a:pt x="15" y="139"/>
                  <a:pt x="15" y="139"/>
                  <a:pt x="15" y="139"/>
                </a:cubicBezTo>
                <a:cubicBezTo>
                  <a:pt x="15" y="139"/>
                  <a:pt x="15" y="139"/>
                  <a:pt x="15" y="139"/>
                </a:cubicBezTo>
                <a:cubicBezTo>
                  <a:pt x="15" y="139"/>
                  <a:pt x="15" y="139"/>
                  <a:pt x="15" y="139"/>
                </a:cubicBezTo>
                <a:cubicBezTo>
                  <a:pt x="15" y="139"/>
                  <a:pt x="15" y="139"/>
                  <a:pt x="15" y="139"/>
                </a:cubicBezTo>
                <a:cubicBezTo>
                  <a:pt x="15" y="139"/>
                  <a:pt x="15" y="139"/>
                  <a:pt x="15" y="139"/>
                </a:cubicBezTo>
                <a:cubicBezTo>
                  <a:pt x="15" y="139"/>
                  <a:pt x="15" y="139"/>
                  <a:pt x="15" y="139"/>
                </a:cubicBezTo>
                <a:cubicBezTo>
                  <a:pt x="15" y="139"/>
                  <a:pt x="15" y="139"/>
                  <a:pt x="15" y="139"/>
                </a:cubicBezTo>
                <a:cubicBezTo>
                  <a:pt x="15" y="139"/>
                  <a:pt x="15" y="139"/>
                  <a:pt x="15" y="139"/>
                </a:cubicBezTo>
                <a:cubicBezTo>
                  <a:pt x="15" y="139"/>
                  <a:pt x="15" y="140"/>
                  <a:pt x="15" y="140"/>
                </a:cubicBezTo>
                <a:close/>
                <a:moveTo>
                  <a:pt x="12" y="142"/>
                </a:move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ubicBezTo>
                  <a:pt x="12" y="142"/>
                  <a:pt x="12" y="142"/>
                  <a:pt x="12" y="142"/>
                </a:cubicBezTo>
                <a:close/>
                <a:moveTo>
                  <a:pt x="2" y="153"/>
                </a:move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lose/>
                <a:moveTo>
                  <a:pt x="2" y="153"/>
                </a:move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lose/>
                <a:moveTo>
                  <a:pt x="11" y="142"/>
                </a:moveTo>
                <a:cubicBezTo>
                  <a:pt x="11" y="142"/>
                  <a:pt x="11" y="142"/>
                  <a:pt x="11" y="142"/>
                </a:cubicBezTo>
                <a:cubicBezTo>
                  <a:pt x="11" y="142"/>
                  <a:pt x="11" y="142"/>
                  <a:pt x="11" y="142"/>
                </a:cubicBezTo>
                <a:cubicBezTo>
                  <a:pt x="11" y="142"/>
                  <a:pt x="11" y="142"/>
                  <a:pt x="11" y="142"/>
                </a:cubicBezTo>
                <a:cubicBezTo>
                  <a:pt x="11" y="142"/>
                  <a:pt x="11" y="142"/>
                  <a:pt x="11" y="142"/>
                </a:cubicBezTo>
                <a:cubicBezTo>
                  <a:pt x="11" y="142"/>
                  <a:pt x="11" y="142"/>
                  <a:pt x="11" y="142"/>
                </a:cubicBezTo>
                <a:cubicBezTo>
                  <a:pt x="11" y="142"/>
                  <a:pt x="11" y="142"/>
                  <a:pt x="11" y="142"/>
                </a:cubicBezTo>
                <a:close/>
                <a:moveTo>
                  <a:pt x="3" y="151"/>
                </a:move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lose/>
                <a:moveTo>
                  <a:pt x="12" y="140"/>
                </a:move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12" y="140"/>
                  <a:pt x="12" y="140"/>
                  <a:pt x="12" y="140"/>
                </a:cubicBezTo>
                <a:close/>
                <a:moveTo>
                  <a:pt x="3" y="151"/>
                </a:move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ubicBezTo>
                  <a:pt x="3" y="151"/>
                  <a:pt x="3" y="151"/>
                  <a:pt x="3" y="151"/>
                </a:cubicBezTo>
                <a:close/>
                <a:moveTo>
                  <a:pt x="2" y="153"/>
                </a:move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lose/>
                <a:moveTo>
                  <a:pt x="2" y="153"/>
                </a:moveTo>
                <a:cubicBezTo>
                  <a:pt x="2" y="153"/>
                  <a:pt x="2" y="153"/>
                  <a:pt x="2" y="153"/>
                </a:cubicBezTo>
                <a:cubicBezTo>
                  <a:pt x="2" y="153"/>
                  <a:pt x="2" y="153"/>
                  <a:pt x="2" y="153"/>
                </a:cubicBezTo>
                <a:close/>
                <a:moveTo>
                  <a:pt x="2" y="154"/>
                </a:moveTo>
                <a:cubicBezTo>
                  <a:pt x="2" y="154"/>
                  <a:pt x="2" y="154"/>
                  <a:pt x="2" y="154"/>
                </a:cubicBezTo>
                <a:cubicBezTo>
                  <a:pt x="2" y="154"/>
                  <a:pt x="2" y="154"/>
                  <a:pt x="2" y="154"/>
                </a:cubicBezTo>
                <a:cubicBezTo>
                  <a:pt x="2" y="154"/>
                  <a:pt x="2" y="154"/>
                  <a:pt x="2" y="154"/>
                </a:cubicBezTo>
                <a:cubicBezTo>
                  <a:pt x="2" y="154"/>
                  <a:pt x="2" y="154"/>
                  <a:pt x="2" y="154"/>
                </a:cubicBezTo>
                <a:close/>
                <a:moveTo>
                  <a:pt x="1" y="154"/>
                </a:moveTo>
                <a:cubicBezTo>
                  <a:pt x="1" y="154"/>
                  <a:pt x="1" y="154"/>
                  <a:pt x="1" y="154"/>
                </a:cubicBezTo>
                <a:cubicBezTo>
                  <a:pt x="1" y="154"/>
                  <a:pt x="1" y="154"/>
                  <a:pt x="1" y="154"/>
                </a:cubicBezTo>
                <a:cubicBezTo>
                  <a:pt x="1" y="154"/>
                  <a:pt x="1" y="154"/>
                  <a:pt x="2" y="154"/>
                </a:cubicBezTo>
                <a:cubicBezTo>
                  <a:pt x="2" y="154"/>
                  <a:pt x="2" y="154"/>
                  <a:pt x="2" y="154"/>
                </a:cubicBezTo>
                <a:cubicBezTo>
                  <a:pt x="1" y="154"/>
                  <a:pt x="1" y="154"/>
                  <a:pt x="1" y="154"/>
                </a:cubicBezTo>
                <a:close/>
                <a:moveTo>
                  <a:pt x="32" y="103"/>
                </a:moveTo>
                <a:cubicBezTo>
                  <a:pt x="32" y="103"/>
                  <a:pt x="31" y="103"/>
                  <a:pt x="31" y="104"/>
                </a:cubicBezTo>
                <a:cubicBezTo>
                  <a:pt x="32" y="104"/>
                  <a:pt x="32" y="104"/>
                  <a:pt x="32" y="103"/>
                </a:cubicBezTo>
                <a:close/>
                <a:moveTo>
                  <a:pt x="33" y="103"/>
                </a:moveTo>
                <a:cubicBezTo>
                  <a:pt x="33" y="103"/>
                  <a:pt x="33" y="103"/>
                  <a:pt x="33" y="102"/>
                </a:cubicBezTo>
                <a:cubicBezTo>
                  <a:pt x="33" y="102"/>
                  <a:pt x="32" y="102"/>
                  <a:pt x="32" y="103"/>
                </a:cubicBezTo>
                <a:cubicBezTo>
                  <a:pt x="32" y="103"/>
                  <a:pt x="32" y="103"/>
                  <a:pt x="32" y="103"/>
                </a:cubicBezTo>
                <a:cubicBezTo>
                  <a:pt x="32" y="103"/>
                  <a:pt x="33" y="103"/>
                  <a:pt x="33" y="103"/>
                </a:cubicBezTo>
                <a:cubicBezTo>
                  <a:pt x="33" y="103"/>
                  <a:pt x="33" y="103"/>
                  <a:pt x="33" y="103"/>
                </a:cubicBezTo>
                <a:cubicBezTo>
                  <a:pt x="33" y="103"/>
                  <a:pt x="34" y="103"/>
                  <a:pt x="34" y="103"/>
                </a:cubicBezTo>
                <a:cubicBezTo>
                  <a:pt x="34" y="103"/>
                  <a:pt x="34" y="103"/>
                  <a:pt x="34" y="103"/>
                </a:cubicBezTo>
                <a:cubicBezTo>
                  <a:pt x="34" y="103"/>
                  <a:pt x="34" y="103"/>
                  <a:pt x="34" y="103"/>
                </a:cubicBezTo>
                <a:cubicBezTo>
                  <a:pt x="34" y="102"/>
                  <a:pt x="34" y="103"/>
                  <a:pt x="34" y="103"/>
                </a:cubicBezTo>
                <a:cubicBezTo>
                  <a:pt x="33" y="103"/>
                  <a:pt x="33" y="103"/>
                  <a:pt x="33" y="103"/>
                </a:cubicBezTo>
                <a:close/>
                <a:moveTo>
                  <a:pt x="30" y="103"/>
                </a:moveTo>
                <a:cubicBezTo>
                  <a:pt x="30" y="103"/>
                  <a:pt x="30" y="102"/>
                  <a:pt x="30" y="102"/>
                </a:cubicBezTo>
                <a:cubicBezTo>
                  <a:pt x="30" y="102"/>
                  <a:pt x="30" y="102"/>
                  <a:pt x="30" y="103"/>
                </a:cubicBezTo>
                <a:close/>
                <a:moveTo>
                  <a:pt x="31" y="104"/>
                </a:moveTo>
                <a:cubicBezTo>
                  <a:pt x="31" y="104"/>
                  <a:pt x="31" y="104"/>
                  <a:pt x="31" y="104"/>
                </a:cubicBezTo>
                <a:cubicBezTo>
                  <a:pt x="31" y="104"/>
                  <a:pt x="31" y="104"/>
                  <a:pt x="31" y="104"/>
                </a:cubicBezTo>
                <a:cubicBezTo>
                  <a:pt x="31" y="104"/>
                  <a:pt x="31" y="104"/>
                  <a:pt x="31" y="104"/>
                </a:cubicBezTo>
                <a:cubicBezTo>
                  <a:pt x="31" y="104"/>
                  <a:pt x="31" y="104"/>
                  <a:pt x="31" y="104"/>
                </a:cubicBezTo>
                <a:close/>
                <a:moveTo>
                  <a:pt x="32" y="104"/>
                </a:moveTo>
                <a:cubicBezTo>
                  <a:pt x="32" y="104"/>
                  <a:pt x="33" y="104"/>
                  <a:pt x="33" y="104"/>
                </a:cubicBezTo>
                <a:cubicBezTo>
                  <a:pt x="33" y="104"/>
                  <a:pt x="33" y="104"/>
                  <a:pt x="32" y="104"/>
                </a:cubicBezTo>
                <a:close/>
                <a:moveTo>
                  <a:pt x="83" y="103"/>
                </a:moveTo>
                <a:cubicBezTo>
                  <a:pt x="83" y="103"/>
                  <a:pt x="82" y="103"/>
                  <a:pt x="82" y="103"/>
                </a:cubicBezTo>
                <a:cubicBezTo>
                  <a:pt x="82" y="103"/>
                  <a:pt x="83" y="103"/>
                  <a:pt x="83" y="103"/>
                </a:cubicBezTo>
                <a:cubicBezTo>
                  <a:pt x="83" y="103"/>
                  <a:pt x="83" y="103"/>
                  <a:pt x="83" y="103"/>
                </a:cubicBezTo>
                <a:cubicBezTo>
                  <a:pt x="83" y="103"/>
                  <a:pt x="83" y="103"/>
                  <a:pt x="83" y="103"/>
                </a:cubicBezTo>
                <a:close/>
                <a:moveTo>
                  <a:pt x="81" y="96"/>
                </a:moveTo>
                <a:cubicBezTo>
                  <a:pt x="81" y="96"/>
                  <a:pt x="81" y="96"/>
                  <a:pt x="81" y="96"/>
                </a:cubicBezTo>
                <a:cubicBezTo>
                  <a:pt x="81" y="96"/>
                  <a:pt x="81" y="97"/>
                  <a:pt x="81" y="97"/>
                </a:cubicBezTo>
                <a:cubicBezTo>
                  <a:pt x="82" y="97"/>
                  <a:pt x="81" y="96"/>
                  <a:pt x="82" y="96"/>
                </a:cubicBezTo>
                <a:cubicBezTo>
                  <a:pt x="82" y="96"/>
                  <a:pt x="81" y="96"/>
                  <a:pt x="81" y="96"/>
                </a:cubicBezTo>
                <a:close/>
                <a:moveTo>
                  <a:pt x="80" y="99"/>
                </a:moveTo>
                <a:cubicBezTo>
                  <a:pt x="80" y="99"/>
                  <a:pt x="81" y="99"/>
                  <a:pt x="80" y="99"/>
                </a:cubicBezTo>
                <a:cubicBezTo>
                  <a:pt x="80" y="99"/>
                  <a:pt x="80" y="99"/>
                  <a:pt x="80" y="99"/>
                </a:cubicBezTo>
                <a:close/>
                <a:moveTo>
                  <a:pt x="84" y="109"/>
                </a:moveTo>
                <a:cubicBezTo>
                  <a:pt x="84" y="109"/>
                  <a:pt x="84" y="109"/>
                  <a:pt x="84" y="109"/>
                </a:cubicBezTo>
                <a:cubicBezTo>
                  <a:pt x="84" y="109"/>
                  <a:pt x="84" y="109"/>
                  <a:pt x="84" y="110"/>
                </a:cubicBezTo>
                <a:cubicBezTo>
                  <a:pt x="84" y="110"/>
                  <a:pt x="84" y="110"/>
                  <a:pt x="84" y="110"/>
                </a:cubicBezTo>
                <a:cubicBezTo>
                  <a:pt x="84" y="110"/>
                  <a:pt x="84" y="110"/>
                  <a:pt x="84" y="109"/>
                </a:cubicBezTo>
                <a:cubicBezTo>
                  <a:pt x="84" y="109"/>
                  <a:pt x="84" y="109"/>
                  <a:pt x="84" y="109"/>
                </a:cubicBezTo>
                <a:close/>
                <a:moveTo>
                  <a:pt x="82" y="101"/>
                </a:moveTo>
                <a:cubicBezTo>
                  <a:pt x="82" y="101"/>
                  <a:pt x="82" y="101"/>
                  <a:pt x="82" y="101"/>
                </a:cubicBezTo>
                <a:cubicBezTo>
                  <a:pt x="82" y="102"/>
                  <a:pt x="82" y="102"/>
                  <a:pt x="82" y="102"/>
                </a:cubicBezTo>
                <a:cubicBezTo>
                  <a:pt x="82" y="102"/>
                  <a:pt x="82" y="102"/>
                  <a:pt x="82" y="101"/>
                </a:cubicBezTo>
                <a:cubicBezTo>
                  <a:pt x="82" y="101"/>
                  <a:pt x="82" y="101"/>
                  <a:pt x="82" y="101"/>
                </a:cubicBezTo>
                <a:close/>
                <a:moveTo>
                  <a:pt x="49" y="103"/>
                </a:moveTo>
                <a:cubicBezTo>
                  <a:pt x="49" y="103"/>
                  <a:pt x="49" y="103"/>
                  <a:pt x="49" y="103"/>
                </a:cubicBezTo>
                <a:cubicBezTo>
                  <a:pt x="49" y="103"/>
                  <a:pt x="49" y="102"/>
                  <a:pt x="49" y="102"/>
                </a:cubicBezTo>
                <a:cubicBezTo>
                  <a:pt x="49" y="102"/>
                  <a:pt x="49" y="102"/>
                  <a:pt x="48" y="102"/>
                </a:cubicBezTo>
                <a:cubicBezTo>
                  <a:pt x="48" y="102"/>
                  <a:pt x="48" y="101"/>
                  <a:pt x="49" y="101"/>
                </a:cubicBezTo>
                <a:cubicBezTo>
                  <a:pt x="49" y="101"/>
                  <a:pt x="49" y="101"/>
                  <a:pt x="49" y="101"/>
                </a:cubicBezTo>
                <a:cubicBezTo>
                  <a:pt x="49" y="101"/>
                  <a:pt x="49" y="101"/>
                  <a:pt x="49" y="100"/>
                </a:cubicBezTo>
                <a:cubicBezTo>
                  <a:pt x="49" y="100"/>
                  <a:pt x="49" y="100"/>
                  <a:pt x="49" y="100"/>
                </a:cubicBezTo>
                <a:cubicBezTo>
                  <a:pt x="49" y="100"/>
                  <a:pt x="49" y="100"/>
                  <a:pt x="49" y="100"/>
                </a:cubicBezTo>
                <a:cubicBezTo>
                  <a:pt x="49" y="100"/>
                  <a:pt x="48" y="100"/>
                  <a:pt x="48" y="100"/>
                </a:cubicBezTo>
                <a:cubicBezTo>
                  <a:pt x="48" y="100"/>
                  <a:pt x="48" y="100"/>
                  <a:pt x="48" y="100"/>
                </a:cubicBezTo>
                <a:cubicBezTo>
                  <a:pt x="48" y="100"/>
                  <a:pt x="48" y="100"/>
                  <a:pt x="48" y="100"/>
                </a:cubicBezTo>
                <a:cubicBezTo>
                  <a:pt x="48" y="100"/>
                  <a:pt x="48" y="100"/>
                  <a:pt x="47" y="100"/>
                </a:cubicBezTo>
                <a:cubicBezTo>
                  <a:pt x="47" y="100"/>
                  <a:pt x="47" y="100"/>
                  <a:pt x="47" y="100"/>
                </a:cubicBezTo>
                <a:cubicBezTo>
                  <a:pt x="47" y="100"/>
                  <a:pt x="46" y="100"/>
                  <a:pt x="46" y="100"/>
                </a:cubicBezTo>
                <a:cubicBezTo>
                  <a:pt x="46" y="100"/>
                  <a:pt x="46" y="99"/>
                  <a:pt x="46" y="99"/>
                </a:cubicBezTo>
                <a:cubicBezTo>
                  <a:pt x="46" y="99"/>
                  <a:pt x="46" y="99"/>
                  <a:pt x="46" y="99"/>
                </a:cubicBezTo>
                <a:cubicBezTo>
                  <a:pt x="46" y="99"/>
                  <a:pt x="46" y="99"/>
                  <a:pt x="46" y="99"/>
                </a:cubicBezTo>
                <a:cubicBezTo>
                  <a:pt x="46" y="99"/>
                  <a:pt x="46" y="99"/>
                  <a:pt x="46" y="99"/>
                </a:cubicBezTo>
                <a:cubicBezTo>
                  <a:pt x="46" y="99"/>
                  <a:pt x="45" y="99"/>
                  <a:pt x="45" y="99"/>
                </a:cubicBezTo>
                <a:cubicBezTo>
                  <a:pt x="45" y="99"/>
                  <a:pt x="45" y="99"/>
                  <a:pt x="45" y="99"/>
                </a:cubicBezTo>
                <a:cubicBezTo>
                  <a:pt x="45" y="99"/>
                  <a:pt x="45" y="99"/>
                  <a:pt x="45" y="99"/>
                </a:cubicBezTo>
                <a:cubicBezTo>
                  <a:pt x="45" y="99"/>
                  <a:pt x="44" y="99"/>
                  <a:pt x="44" y="99"/>
                </a:cubicBezTo>
                <a:cubicBezTo>
                  <a:pt x="44" y="99"/>
                  <a:pt x="44" y="99"/>
                  <a:pt x="44" y="99"/>
                </a:cubicBezTo>
                <a:cubicBezTo>
                  <a:pt x="44" y="99"/>
                  <a:pt x="44" y="99"/>
                  <a:pt x="44" y="99"/>
                </a:cubicBezTo>
                <a:cubicBezTo>
                  <a:pt x="44" y="99"/>
                  <a:pt x="44" y="99"/>
                  <a:pt x="44" y="99"/>
                </a:cubicBezTo>
                <a:cubicBezTo>
                  <a:pt x="44" y="99"/>
                  <a:pt x="44" y="99"/>
                  <a:pt x="44" y="99"/>
                </a:cubicBezTo>
                <a:cubicBezTo>
                  <a:pt x="43" y="100"/>
                  <a:pt x="43" y="100"/>
                  <a:pt x="43" y="100"/>
                </a:cubicBezTo>
                <a:cubicBezTo>
                  <a:pt x="43" y="100"/>
                  <a:pt x="43" y="100"/>
                  <a:pt x="43" y="100"/>
                </a:cubicBezTo>
                <a:cubicBezTo>
                  <a:pt x="43" y="100"/>
                  <a:pt x="43" y="100"/>
                  <a:pt x="43" y="100"/>
                </a:cubicBezTo>
                <a:cubicBezTo>
                  <a:pt x="42" y="100"/>
                  <a:pt x="42" y="100"/>
                  <a:pt x="42" y="100"/>
                </a:cubicBezTo>
                <a:cubicBezTo>
                  <a:pt x="42" y="100"/>
                  <a:pt x="42" y="100"/>
                  <a:pt x="42" y="100"/>
                </a:cubicBezTo>
                <a:cubicBezTo>
                  <a:pt x="42" y="100"/>
                  <a:pt x="42" y="100"/>
                  <a:pt x="42" y="100"/>
                </a:cubicBezTo>
                <a:cubicBezTo>
                  <a:pt x="42" y="100"/>
                  <a:pt x="42" y="100"/>
                  <a:pt x="42" y="100"/>
                </a:cubicBezTo>
                <a:cubicBezTo>
                  <a:pt x="42" y="100"/>
                  <a:pt x="42" y="100"/>
                  <a:pt x="42" y="101"/>
                </a:cubicBezTo>
                <a:cubicBezTo>
                  <a:pt x="42" y="101"/>
                  <a:pt x="42" y="101"/>
                  <a:pt x="42" y="101"/>
                </a:cubicBezTo>
                <a:cubicBezTo>
                  <a:pt x="42" y="101"/>
                  <a:pt x="42" y="101"/>
                  <a:pt x="42" y="101"/>
                </a:cubicBezTo>
                <a:cubicBezTo>
                  <a:pt x="42" y="102"/>
                  <a:pt x="42" y="102"/>
                  <a:pt x="42" y="102"/>
                </a:cubicBezTo>
                <a:cubicBezTo>
                  <a:pt x="42" y="102"/>
                  <a:pt x="42" y="102"/>
                  <a:pt x="42" y="102"/>
                </a:cubicBezTo>
                <a:cubicBezTo>
                  <a:pt x="42" y="102"/>
                  <a:pt x="41" y="102"/>
                  <a:pt x="41" y="102"/>
                </a:cubicBezTo>
                <a:cubicBezTo>
                  <a:pt x="41" y="102"/>
                  <a:pt x="41" y="102"/>
                  <a:pt x="41" y="102"/>
                </a:cubicBezTo>
                <a:cubicBezTo>
                  <a:pt x="41" y="102"/>
                  <a:pt x="40" y="102"/>
                  <a:pt x="40" y="102"/>
                </a:cubicBezTo>
                <a:cubicBezTo>
                  <a:pt x="40" y="102"/>
                  <a:pt x="40" y="102"/>
                  <a:pt x="40" y="102"/>
                </a:cubicBezTo>
                <a:cubicBezTo>
                  <a:pt x="39" y="102"/>
                  <a:pt x="39" y="102"/>
                  <a:pt x="39" y="102"/>
                </a:cubicBezTo>
                <a:cubicBezTo>
                  <a:pt x="39" y="102"/>
                  <a:pt x="39" y="103"/>
                  <a:pt x="39" y="103"/>
                </a:cubicBezTo>
                <a:cubicBezTo>
                  <a:pt x="39" y="103"/>
                  <a:pt x="38" y="103"/>
                  <a:pt x="38" y="103"/>
                </a:cubicBezTo>
                <a:cubicBezTo>
                  <a:pt x="38" y="102"/>
                  <a:pt x="38" y="102"/>
                  <a:pt x="38" y="102"/>
                </a:cubicBezTo>
                <a:cubicBezTo>
                  <a:pt x="38" y="102"/>
                  <a:pt x="38" y="102"/>
                  <a:pt x="38" y="102"/>
                </a:cubicBezTo>
                <a:cubicBezTo>
                  <a:pt x="38" y="102"/>
                  <a:pt x="38" y="102"/>
                  <a:pt x="38" y="102"/>
                </a:cubicBezTo>
                <a:cubicBezTo>
                  <a:pt x="38" y="102"/>
                  <a:pt x="38" y="101"/>
                  <a:pt x="38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38" y="101"/>
                  <a:pt x="38" y="101"/>
                  <a:pt x="38" y="101"/>
                </a:cubicBezTo>
                <a:cubicBezTo>
                  <a:pt x="37" y="101"/>
                  <a:pt x="37" y="101"/>
                  <a:pt x="37" y="101"/>
                </a:cubicBezTo>
                <a:cubicBezTo>
                  <a:pt x="37" y="101"/>
                  <a:pt x="37" y="101"/>
                  <a:pt x="37" y="101"/>
                </a:cubicBezTo>
                <a:cubicBezTo>
                  <a:pt x="37" y="101"/>
                  <a:pt x="37" y="102"/>
                  <a:pt x="37" y="102"/>
                </a:cubicBezTo>
                <a:cubicBezTo>
                  <a:pt x="36" y="102"/>
                  <a:pt x="36" y="102"/>
                  <a:pt x="36" y="103"/>
                </a:cubicBezTo>
                <a:cubicBezTo>
                  <a:pt x="36" y="103"/>
                  <a:pt x="36" y="103"/>
                  <a:pt x="36" y="103"/>
                </a:cubicBezTo>
                <a:cubicBezTo>
                  <a:pt x="36" y="103"/>
                  <a:pt x="36" y="104"/>
                  <a:pt x="36" y="104"/>
                </a:cubicBezTo>
                <a:cubicBezTo>
                  <a:pt x="36" y="104"/>
                  <a:pt x="36" y="104"/>
                  <a:pt x="36" y="104"/>
                </a:cubicBezTo>
                <a:cubicBezTo>
                  <a:pt x="36" y="104"/>
                  <a:pt x="36" y="104"/>
                  <a:pt x="36" y="104"/>
                </a:cubicBezTo>
                <a:cubicBezTo>
                  <a:pt x="35" y="105"/>
                  <a:pt x="35" y="105"/>
                  <a:pt x="35" y="105"/>
                </a:cubicBezTo>
                <a:cubicBezTo>
                  <a:pt x="34" y="105"/>
                  <a:pt x="34" y="105"/>
                  <a:pt x="34" y="106"/>
                </a:cubicBezTo>
                <a:cubicBezTo>
                  <a:pt x="34" y="106"/>
                  <a:pt x="34" y="106"/>
                  <a:pt x="34" y="106"/>
                </a:cubicBezTo>
                <a:cubicBezTo>
                  <a:pt x="33" y="106"/>
                  <a:pt x="32" y="107"/>
                  <a:pt x="32" y="107"/>
                </a:cubicBezTo>
                <a:cubicBezTo>
                  <a:pt x="32" y="107"/>
                  <a:pt x="32" y="107"/>
                  <a:pt x="32" y="107"/>
                </a:cubicBezTo>
                <a:cubicBezTo>
                  <a:pt x="32" y="107"/>
                  <a:pt x="32" y="107"/>
                  <a:pt x="32" y="107"/>
                </a:cubicBezTo>
                <a:cubicBezTo>
                  <a:pt x="32" y="107"/>
                  <a:pt x="32" y="107"/>
                  <a:pt x="32" y="107"/>
                </a:cubicBezTo>
                <a:cubicBezTo>
                  <a:pt x="32" y="107"/>
                  <a:pt x="33" y="107"/>
                  <a:pt x="33" y="106"/>
                </a:cubicBezTo>
                <a:cubicBezTo>
                  <a:pt x="33" y="106"/>
                  <a:pt x="33" y="106"/>
                  <a:pt x="34" y="106"/>
                </a:cubicBezTo>
                <a:cubicBezTo>
                  <a:pt x="34" y="107"/>
                  <a:pt x="34" y="107"/>
                  <a:pt x="34" y="107"/>
                </a:cubicBezTo>
                <a:cubicBezTo>
                  <a:pt x="34" y="107"/>
                  <a:pt x="34" y="107"/>
                  <a:pt x="34" y="107"/>
                </a:cubicBezTo>
                <a:cubicBezTo>
                  <a:pt x="34" y="107"/>
                  <a:pt x="34" y="107"/>
                  <a:pt x="34" y="107"/>
                </a:cubicBezTo>
                <a:cubicBezTo>
                  <a:pt x="34" y="107"/>
                  <a:pt x="34" y="108"/>
                  <a:pt x="34" y="108"/>
                </a:cubicBezTo>
                <a:cubicBezTo>
                  <a:pt x="34" y="108"/>
                  <a:pt x="34" y="108"/>
                  <a:pt x="34" y="108"/>
                </a:cubicBezTo>
                <a:cubicBezTo>
                  <a:pt x="34" y="108"/>
                  <a:pt x="34" y="108"/>
                  <a:pt x="35" y="108"/>
                </a:cubicBezTo>
                <a:cubicBezTo>
                  <a:pt x="35" y="108"/>
                  <a:pt x="35" y="108"/>
                  <a:pt x="35" y="108"/>
                </a:cubicBezTo>
                <a:cubicBezTo>
                  <a:pt x="35" y="108"/>
                  <a:pt x="35" y="108"/>
                  <a:pt x="35" y="108"/>
                </a:cubicBezTo>
                <a:cubicBezTo>
                  <a:pt x="35" y="108"/>
                  <a:pt x="35" y="108"/>
                  <a:pt x="35" y="108"/>
                </a:cubicBezTo>
                <a:cubicBezTo>
                  <a:pt x="35" y="108"/>
                  <a:pt x="35" y="108"/>
                  <a:pt x="35" y="108"/>
                </a:cubicBezTo>
                <a:cubicBezTo>
                  <a:pt x="34" y="108"/>
                  <a:pt x="34" y="108"/>
                  <a:pt x="35" y="108"/>
                </a:cubicBezTo>
                <a:cubicBezTo>
                  <a:pt x="35" y="108"/>
                  <a:pt x="35" y="108"/>
                  <a:pt x="35" y="108"/>
                </a:cubicBezTo>
                <a:cubicBezTo>
                  <a:pt x="35" y="108"/>
                  <a:pt x="34" y="109"/>
                  <a:pt x="34" y="109"/>
                </a:cubicBezTo>
                <a:cubicBezTo>
                  <a:pt x="34" y="109"/>
                  <a:pt x="34" y="109"/>
                  <a:pt x="34" y="109"/>
                </a:cubicBezTo>
                <a:cubicBezTo>
                  <a:pt x="34" y="109"/>
                  <a:pt x="34" y="109"/>
                  <a:pt x="34" y="109"/>
                </a:cubicBezTo>
                <a:cubicBezTo>
                  <a:pt x="34" y="109"/>
                  <a:pt x="34" y="109"/>
                  <a:pt x="34" y="109"/>
                </a:cubicBezTo>
                <a:cubicBezTo>
                  <a:pt x="34" y="109"/>
                  <a:pt x="34" y="109"/>
                  <a:pt x="34" y="109"/>
                </a:cubicBezTo>
                <a:cubicBezTo>
                  <a:pt x="34" y="109"/>
                  <a:pt x="34" y="109"/>
                  <a:pt x="34" y="109"/>
                </a:cubicBezTo>
                <a:cubicBezTo>
                  <a:pt x="34" y="109"/>
                  <a:pt x="34" y="109"/>
                  <a:pt x="34" y="110"/>
                </a:cubicBezTo>
                <a:cubicBezTo>
                  <a:pt x="34" y="110"/>
                  <a:pt x="34" y="110"/>
                  <a:pt x="34" y="110"/>
                </a:cubicBezTo>
                <a:cubicBezTo>
                  <a:pt x="34" y="110"/>
                  <a:pt x="34" y="110"/>
                  <a:pt x="34" y="110"/>
                </a:cubicBezTo>
                <a:cubicBezTo>
                  <a:pt x="34" y="110"/>
                  <a:pt x="34" y="110"/>
                  <a:pt x="34" y="110"/>
                </a:cubicBezTo>
                <a:cubicBezTo>
                  <a:pt x="34" y="110"/>
                  <a:pt x="34" y="110"/>
                  <a:pt x="34" y="110"/>
                </a:cubicBezTo>
                <a:cubicBezTo>
                  <a:pt x="34" y="110"/>
                  <a:pt x="34" y="110"/>
                  <a:pt x="34" y="110"/>
                </a:cubicBezTo>
                <a:cubicBezTo>
                  <a:pt x="34" y="110"/>
                  <a:pt x="34" y="110"/>
                  <a:pt x="34" y="110"/>
                </a:cubicBezTo>
                <a:cubicBezTo>
                  <a:pt x="34" y="110"/>
                  <a:pt x="34" y="111"/>
                  <a:pt x="34" y="111"/>
                </a:cubicBezTo>
                <a:cubicBezTo>
                  <a:pt x="34" y="111"/>
                  <a:pt x="34" y="111"/>
                  <a:pt x="34" y="111"/>
                </a:cubicBezTo>
                <a:cubicBezTo>
                  <a:pt x="34" y="111"/>
                  <a:pt x="34" y="111"/>
                  <a:pt x="34" y="111"/>
                </a:cubicBezTo>
                <a:cubicBezTo>
                  <a:pt x="34" y="111"/>
                  <a:pt x="34" y="111"/>
                  <a:pt x="35" y="111"/>
                </a:cubicBezTo>
                <a:cubicBezTo>
                  <a:pt x="35" y="111"/>
                  <a:pt x="35" y="111"/>
                  <a:pt x="35" y="111"/>
                </a:cubicBezTo>
                <a:cubicBezTo>
                  <a:pt x="35" y="111"/>
                  <a:pt x="35" y="111"/>
                  <a:pt x="35" y="111"/>
                </a:cubicBezTo>
                <a:cubicBezTo>
                  <a:pt x="35" y="111"/>
                  <a:pt x="35" y="111"/>
                  <a:pt x="35" y="111"/>
                </a:cubicBezTo>
                <a:cubicBezTo>
                  <a:pt x="35" y="111"/>
                  <a:pt x="35" y="111"/>
                  <a:pt x="35" y="111"/>
                </a:cubicBezTo>
                <a:cubicBezTo>
                  <a:pt x="35" y="111"/>
                  <a:pt x="35" y="111"/>
                  <a:pt x="35" y="111"/>
                </a:cubicBezTo>
                <a:cubicBezTo>
                  <a:pt x="35" y="111"/>
                  <a:pt x="36" y="111"/>
                  <a:pt x="36" y="111"/>
                </a:cubicBezTo>
                <a:cubicBezTo>
                  <a:pt x="36" y="111"/>
                  <a:pt x="36" y="111"/>
                  <a:pt x="36" y="111"/>
                </a:cubicBezTo>
                <a:cubicBezTo>
                  <a:pt x="36" y="111"/>
                  <a:pt x="36" y="111"/>
                  <a:pt x="36" y="111"/>
                </a:cubicBezTo>
                <a:cubicBezTo>
                  <a:pt x="35" y="112"/>
                  <a:pt x="35" y="112"/>
                  <a:pt x="35" y="112"/>
                </a:cubicBezTo>
                <a:cubicBezTo>
                  <a:pt x="35" y="112"/>
                  <a:pt x="36" y="112"/>
                  <a:pt x="36" y="112"/>
                </a:cubicBezTo>
                <a:cubicBezTo>
                  <a:pt x="36" y="112"/>
                  <a:pt x="36" y="112"/>
                  <a:pt x="36" y="112"/>
                </a:cubicBezTo>
                <a:cubicBezTo>
                  <a:pt x="36" y="112"/>
                  <a:pt x="36" y="112"/>
                  <a:pt x="37" y="112"/>
                </a:cubicBezTo>
                <a:cubicBezTo>
                  <a:pt x="37" y="112"/>
                  <a:pt x="37" y="112"/>
                  <a:pt x="37" y="112"/>
                </a:cubicBezTo>
                <a:cubicBezTo>
                  <a:pt x="38" y="112"/>
                  <a:pt x="38" y="112"/>
                  <a:pt x="38" y="112"/>
                </a:cubicBezTo>
                <a:cubicBezTo>
                  <a:pt x="38" y="112"/>
                  <a:pt x="38" y="112"/>
                  <a:pt x="38" y="112"/>
                </a:cubicBezTo>
                <a:cubicBezTo>
                  <a:pt x="37" y="112"/>
                  <a:pt x="37" y="111"/>
                  <a:pt x="38" y="111"/>
                </a:cubicBezTo>
                <a:cubicBezTo>
                  <a:pt x="38" y="111"/>
                  <a:pt x="38" y="111"/>
                  <a:pt x="38" y="111"/>
                </a:cubicBezTo>
                <a:cubicBezTo>
                  <a:pt x="38" y="111"/>
                  <a:pt x="38" y="110"/>
                  <a:pt x="38" y="110"/>
                </a:cubicBezTo>
                <a:cubicBezTo>
                  <a:pt x="38" y="110"/>
                  <a:pt x="38" y="110"/>
                  <a:pt x="38" y="110"/>
                </a:cubicBezTo>
                <a:cubicBezTo>
                  <a:pt x="38" y="110"/>
                  <a:pt x="38" y="110"/>
                  <a:pt x="38" y="110"/>
                </a:cubicBezTo>
                <a:cubicBezTo>
                  <a:pt x="38" y="110"/>
                  <a:pt x="38" y="110"/>
                  <a:pt x="38" y="110"/>
                </a:cubicBezTo>
                <a:cubicBezTo>
                  <a:pt x="38" y="110"/>
                  <a:pt x="38" y="110"/>
                  <a:pt x="38" y="110"/>
                </a:cubicBezTo>
                <a:cubicBezTo>
                  <a:pt x="39" y="110"/>
                  <a:pt x="39" y="109"/>
                  <a:pt x="39" y="109"/>
                </a:cubicBezTo>
                <a:cubicBezTo>
                  <a:pt x="39" y="109"/>
                  <a:pt x="39" y="109"/>
                  <a:pt x="39" y="109"/>
                </a:cubicBezTo>
                <a:cubicBezTo>
                  <a:pt x="40" y="109"/>
                  <a:pt x="39" y="108"/>
                  <a:pt x="39" y="108"/>
                </a:cubicBezTo>
                <a:cubicBezTo>
                  <a:pt x="39" y="107"/>
                  <a:pt x="40" y="107"/>
                  <a:pt x="40" y="107"/>
                </a:cubicBezTo>
                <a:cubicBezTo>
                  <a:pt x="40" y="107"/>
                  <a:pt x="40" y="107"/>
                  <a:pt x="40" y="107"/>
                </a:cubicBezTo>
                <a:cubicBezTo>
                  <a:pt x="40" y="107"/>
                  <a:pt x="40" y="107"/>
                  <a:pt x="41" y="107"/>
                </a:cubicBezTo>
                <a:cubicBezTo>
                  <a:pt x="41" y="107"/>
                  <a:pt x="41" y="107"/>
                  <a:pt x="41" y="107"/>
                </a:cubicBezTo>
                <a:cubicBezTo>
                  <a:pt x="41" y="107"/>
                  <a:pt x="41" y="107"/>
                  <a:pt x="41" y="106"/>
                </a:cubicBezTo>
                <a:cubicBezTo>
                  <a:pt x="41" y="106"/>
                  <a:pt x="41" y="106"/>
                  <a:pt x="42" y="106"/>
                </a:cubicBezTo>
                <a:cubicBezTo>
                  <a:pt x="42" y="106"/>
                  <a:pt x="42" y="106"/>
                  <a:pt x="42" y="106"/>
                </a:cubicBezTo>
                <a:cubicBezTo>
                  <a:pt x="42" y="106"/>
                  <a:pt x="42" y="106"/>
                  <a:pt x="42" y="106"/>
                </a:cubicBezTo>
                <a:cubicBezTo>
                  <a:pt x="42" y="106"/>
                  <a:pt x="42" y="106"/>
                  <a:pt x="43" y="106"/>
                </a:cubicBezTo>
                <a:cubicBezTo>
                  <a:pt x="43" y="106"/>
                  <a:pt x="43" y="106"/>
                  <a:pt x="44" y="106"/>
                </a:cubicBezTo>
                <a:cubicBezTo>
                  <a:pt x="44" y="106"/>
                  <a:pt x="44" y="106"/>
                  <a:pt x="44" y="106"/>
                </a:cubicBezTo>
                <a:cubicBezTo>
                  <a:pt x="44" y="106"/>
                  <a:pt x="44" y="106"/>
                  <a:pt x="44" y="106"/>
                </a:cubicBezTo>
                <a:cubicBezTo>
                  <a:pt x="44" y="107"/>
                  <a:pt x="45" y="107"/>
                  <a:pt x="45" y="108"/>
                </a:cubicBezTo>
                <a:cubicBezTo>
                  <a:pt x="45" y="108"/>
                  <a:pt x="46" y="108"/>
                  <a:pt x="46" y="108"/>
                </a:cubicBezTo>
                <a:cubicBezTo>
                  <a:pt x="46" y="108"/>
                  <a:pt x="46" y="108"/>
                  <a:pt x="46" y="108"/>
                </a:cubicBezTo>
                <a:cubicBezTo>
                  <a:pt x="46" y="108"/>
                  <a:pt x="46" y="108"/>
                  <a:pt x="46" y="108"/>
                </a:cubicBezTo>
                <a:cubicBezTo>
                  <a:pt x="46" y="107"/>
                  <a:pt x="46" y="107"/>
                  <a:pt x="46" y="107"/>
                </a:cubicBezTo>
                <a:cubicBezTo>
                  <a:pt x="46" y="106"/>
                  <a:pt x="47" y="106"/>
                  <a:pt x="47" y="106"/>
                </a:cubicBezTo>
                <a:cubicBezTo>
                  <a:pt x="47" y="106"/>
                  <a:pt x="47" y="106"/>
                  <a:pt x="47" y="106"/>
                </a:cubicBezTo>
                <a:cubicBezTo>
                  <a:pt x="47" y="106"/>
                  <a:pt x="47" y="106"/>
                  <a:pt x="47" y="106"/>
                </a:cubicBezTo>
                <a:cubicBezTo>
                  <a:pt x="47" y="105"/>
                  <a:pt x="47" y="105"/>
                  <a:pt x="47" y="105"/>
                </a:cubicBezTo>
                <a:cubicBezTo>
                  <a:pt x="47" y="105"/>
                  <a:pt x="47" y="105"/>
                  <a:pt x="48" y="105"/>
                </a:cubicBezTo>
                <a:cubicBezTo>
                  <a:pt x="48" y="105"/>
                  <a:pt x="48" y="104"/>
                  <a:pt x="48" y="104"/>
                </a:cubicBezTo>
                <a:cubicBezTo>
                  <a:pt x="48" y="104"/>
                  <a:pt x="48" y="104"/>
                  <a:pt x="48" y="104"/>
                </a:cubicBezTo>
                <a:cubicBezTo>
                  <a:pt x="48" y="104"/>
                  <a:pt x="48" y="104"/>
                  <a:pt x="49" y="104"/>
                </a:cubicBezTo>
                <a:cubicBezTo>
                  <a:pt x="49" y="104"/>
                  <a:pt x="49" y="104"/>
                  <a:pt x="49" y="104"/>
                </a:cubicBezTo>
                <a:cubicBezTo>
                  <a:pt x="49" y="104"/>
                  <a:pt x="49" y="104"/>
                  <a:pt x="49" y="104"/>
                </a:cubicBezTo>
                <a:cubicBezTo>
                  <a:pt x="49" y="103"/>
                  <a:pt x="49" y="103"/>
                  <a:pt x="49" y="103"/>
                </a:cubicBezTo>
                <a:close/>
                <a:moveTo>
                  <a:pt x="34" y="109"/>
                </a:moveTo>
                <a:cubicBezTo>
                  <a:pt x="34" y="109"/>
                  <a:pt x="34" y="109"/>
                  <a:pt x="34" y="109"/>
                </a:cubicBezTo>
                <a:cubicBezTo>
                  <a:pt x="34" y="109"/>
                  <a:pt x="34" y="109"/>
                  <a:pt x="34" y="109"/>
                </a:cubicBezTo>
                <a:cubicBezTo>
                  <a:pt x="34" y="109"/>
                  <a:pt x="34" y="109"/>
                  <a:pt x="34" y="109"/>
                </a:cubicBezTo>
                <a:close/>
                <a:moveTo>
                  <a:pt x="38" y="85"/>
                </a:moveTo>
                <a:cubicBezTo>
                  <a:pt x="38" y="85"/>
                  <a:pt x="38" y="85"/>
                  <a:pt x="38" y="85"/>
                </a:cubicBezTo>
                <a:cubicBezTo>
                  <a:pt x="38" y="85"/>
                  <a:pt x="38" y="85"/>
                  <a:pt x="38" y="84"/>
                </a:cubicBezTo>
                <a:cubicBezTo>
                  <a:pt x="38" y="84"/>
                  <a:pt x="38" y="84"/>
                  <a:pt x="38" y="85"/>
                </a:cubicBezTo>
                <a:cubicBezTo>
                  <a:pt x="37" y="85"/>
                  <a:pt x="37" y="85"/>
                  <a:pt x="38" y="85"/>
                </a:cubicBezTo>
                <a:cubicBezTo>
                  <a:pt x="38" y="85"/>
                  <a:pt x="38" y="85"/>
                  <a:pt x="38" y="85"/>
                </a:cubicBezTo>
                <a:close/>
                <a:moveTo>
                  <a:pt x="38" y="85"/>
                </a:moveTo>
                <a:cubicBezTo>
                  <a:pt x="38" y="85"/>
                  <a:pt x="38" y="85"/>
                  <a:pt x="38" y="85"/>
                </a:cubicBezTo>
                <a:cubicBezTo>
                  <a:pt x="39" y="85"/>
                  <a:pt x="39" y="85"/>
                  <a:pt x="39" y="85"/>
                </a:cubicBezTo>
                <a:cubicBezTo>
                  <a:pt x="39" y="85"/>
                  <a:pt x="39" y="85"/>
                  <a:pt x="38" y="85"/>
                </a:cubicBezTo>
                <a:cubicBezTo>
                  <a:pt x="38" y="85"/>
                  <a:pt x="38" y="85"/>
                  <a:pt x="38" y="85"/>
                </a:cubicBezTo>
                <a:close/>
                <a:moveTo>
                  <a:pt x="40" y="84"/>
                </a:moveTo>
                <a:cubicBezTo>
                  <a:pt x="40" y="84"/>
                  <a:pt x="40" y="84"/>
                  <a:pt x="40" y="83"/>
                </a:cubicBezTo>
                <a:cubicBezTo>
                  <a:pt x="40" y="83"/>
                  <a:pt x="40" y="83"/>
                  <a:pt x="40" y="83"/>
                </a:cubicBezTo>
                <a:cubicBezTo>
                  <a:pt x="39" y="83"/>
                  <a:pt x="39" y="83"/>
                  <a:pt x="39" y="83"/>
                </a:cubicBezTo>
                <a:cubicBezTo>
                  <a:pt x="39" y="84"/>
                  <a:pt x="39" y="84"/>
                  <a:pt x="40" y="84"/>
                </a:cubicBezTo>
                <a:close/>
                <a:moveTo>
                  <a:pt x="38" y="85"/>
                </a:moveTo>
                <a:cubicBezTo>
                  <a:pt x="38" y="85"/>
                  <a:pt x="38" y="85"/>
                  <a:pt x="38" y="85"/>
                </a:cubicBezTo>
                <a:cubicBezTo>
                  <a:pt x="38" y="85"/>
                  <a:pt x="38" y="85"/>
                  <a:pt x="38" y="85"/>
                </a:cubicBezTo>
                <a:close/>
                <a:moveTo>
                  <a:pt x="31" y="111"/>
                </a:moveTo>
                <a:cubicBezTo>
                  <a:pt x="31" y="111"/>
                  <a:pt x="31" y="111"/>
                  <a:pt x="31" y="111"/>
                </a:cubicBezTo>
                <a:cubicBezTo>
                  <a:pt x="31" y="111"/>
                  <a:pt x="30" y="110"/>
                  <a:pt x="30" y="110"/>
                </a:cubicBezTo>
                <a:cubicBezTo>
                  <a:pt x="30" y="110"/>
                  <a:pt x="31" y="110"/>
                  <a:pt x="31" y="110"/>
                </a:cubicBezTo>
                <a:cubicBezTo>
                  <a:pt x="31" y="110"/>
                  <a:pt x="31" y="110"/>
                  <a:pt x="31" y="110"/>
                </a:cubicBezTo>
                <a:cubicBezTo>
                  <a:pt x="31" y="110"/>
                  <a:pt x="31" y="110"/>
                  <a:pt x="31" y="110"/>
                </a:cubicBezTo>
                <a:cubicBezTo>
                  <a:pt x="31" y="110"/>
                  <a:pt x="30" y="110"/>
                  <a:pt x="30" y="110"/>
                </a:cubicBezTo>
                <a:cubicBezTo>
                  <a:pt x="30" y="110"/>
                  <a:pt x="30" y="110"/>
                  <a:pt x="30" y="109"/>
                </a:cubicBezTo>
                <a:cubicBezTo>
                  <a:pt x="30" y="109"/>
                  <a:pt x="30" y="109"/>
                  <a:pt x="30" y="109"/>
                </a:cubicBezTo>
                <a:cubicBezTo>
                  <a:pt x="30" y="109"/>
                  <a:pt x="30" y="109"/>
                  <a:pt x="30" y="109"/>
                </a:cubicBezTo>
                <a:cubicBezTo>
                  <a:pt x="30" y="109"/>
                  <a:pt x="30" y="109"/>
                  <a:pt x="30" y="109"/>
                </a:cubicBezTo>
                <a:cubicBezTo>
                  <a:pt x="30" y="109"/>
                  <a:pt x="30" y="109"/>
                  <a:pt x="30" y="108"/>
                </a:cubicBezTo>
                <a:cubicBezTo>
                  <a:pt x="30" y="108"/>
                  <a:pt x="29" y="108"/>
                  <a:pt x="29" y="108"/>
                </a:cubicBezTo>
                <a:cubicBezTo>
                  <a:pt x="29" y="108"/>
                  <a:pt x="29" y="108"/>
                  <a:pt x="28" y="108"/>
                </a:cubicBezTo>
                <a:cubicBezTo>
                  <a:pt x="28" y="108"/>
                  <a:pt x="28" y="108"/>
                  <a:pt x="28" y="108"/>
                </a:cubicBezTo>
                <a:cubicBezTo>
                  <a:pt x="28" y="108"/>
                  <a:pt x="28" y="108"/>
                  <a:pt x="28" y="108"/>
                </a:cubicBezTo>
                <a:cubicBezTo>
                  <a:pt x="28" y="108"/>
                  <a:pt x="28" y="107"/>
                  <a:pt x="28" y="107"/>
                </a:cubicBezTo>
                <a:cubicBezTo>
                  <a:pt x="28" y="107"/>
                  <a:pt x="28" y="107"/>
                  <a:pt x="28" y="107"/>
                </a:cubicBezTo>
                <a:cubicBezTo>
                  <a:pt x="28" y="107"/>
                  <a:pt x="28" y="107"/>
                  <a:pt x="28" y="107"/>
                </a:cubicBezTo>
                <a:cubicBezTo>
                  <a:pt x="28" y="107"/>
                  <a:pt x="28" y="107"/>
                  <a:pt x="28" y="107"/>
                </a:cubicBezTo>
                <a:cubicBezTo>
                  <a:pt x="29" y="107"/>
                  <a:pt x="29" y="107"/>
                  <a:pt x="29" y="107"/>
                </a:cubicBezTo>
                <a:cubicBezTo>
                  <a:pt x="29" y="107"/>
                  <a:pt x="29" y="107"/>
                  <a:pt x="29" y="106"/>
                </a:cubicBezTo>
                <a:cubicBezTo>
                  <a:pt x="29" y="106"/>
                  <a:pt x="29" y="105"/>
                  <a:pt x="29" y="105"/>
                </a:cubicBezTo>
                <a:cubicBezTo>
                  <a:pt x="28" y="105"/>
                  <a:pt x="28" y="105"/>
                  <a:pt x="27" y="105"/>
                </a:cubicBezTo>
                <a:cubicBezTo>
                  <a:pt x="27" y="105"/>
                  <a:pt x="27" y="106"/>
                  <a:pt x="27" y="106"/>
                </a:cubicBezTo>
                <a:cubicBezTo>
                  <a:pt x="26" y="106"/>
                  <a:pt x="26" y="106"/>
                  <a:pt x="26" y="105"/>
                </a:cubicBezTo>
                <a:cubicBezTo>
                  <a:pt x="26" y="105"/>
                  <a:pt x="26" y="105"/>
                  <a:pt x="25" y="105"/>
                </a:cubicBezTo>
                <a:cubicBezTo>
                  <a:pt x="25" y="105"/>
                  <a:pt x="25" y="105"/>
                  <a:pt x="25" y="105"/>
                </a:cubicBezTo>
                <a:cubicBezTo>
                  <a:pt x="25" y="105"/>
                  <a:pt x="25" y="105"/>
                  <a:pt x="25" y="105"/>
                </a:cubicBezTo>
                <a:cubicBezTo>
                  <a:pt x="25" y="105"/>
                  <a:pt x="25" y="105"/>
                  <a:pt x="25" y="105"/>
                </a:cubicBezTo>
                <a:cubicBezTo>
                  <a:pt x="25" y="105"/>
                  <a:pt x="25" y="105"/>
                  <a:pt x="25" y="105"/>
                </a:cubicBezTo>
                <a:cubicBezTo>
                  <a:pt x="25" y="105"/>
                  <a:pt x="25" y="105"/>
                  <a:pt x="25" y="105"/>
                </a:cubicBezTo>
                <a:cubicBezTo>
                  <a:pt x="24" y="105"/>
                  <a:pt x="24" y="105"/>
                  <a:pt x="24" y="104"/>
                </a:cubicBezTo>
                <a:cubicBezTo>
                  <a:pt x="24" y="104"/>
                  <a:pt x="24" y="104"/>
                  <a:pt x="24" y="104"/>
                </a:cubicBezTo>
                <a:cubicBezTo>
                  <a:pt x="24" y="104"/>
                  <a:pt x="24" y="104"/>
                  <a:pt x="24" y="104"/>
                </a:cubicBezTo>
                <a:cubicBezTo>
                  <a:pt x="24" y="104"/>
                  <a:pt x="24" y="104"/>
                  <a:pt x="24" y="104"/>
                </a:cubicBezTo>
                <a:cubicBezTo>
                  <a:pt x="24" y="103"/>
                  <a:pt x="24" y="103"/>
                  <a:pt x="24" y="103"/>
                </a:cubicBezTo>
                <a:cubicBezTo>
                  <a:pt x="24" y="103"/>
                  <a:pt x="24" y="103"/>
                  <a:pt x="24" y="103"/>
                </a:cubicBezTo>
                <a:cubicBezTo>
                  <a:pt x="24" y="103"/>
                  <a:pt x="24" y="103"/>
                  <a:pt x="24" y="103"/>
                </a:cubicBezTo>
                <a:cubicBezTo>
                  <a:pt x="24" y="103"/>
                  <a:pt x="24" y="103"/>
                  <a:pt x="24" y="103"/>
                </a:cubicBezTo>
                <a:cubicBezTo>
                  <a:pt x="24" y="103"/>
                  <a:pt x="24" y="103"/>
                  <a:pt x="24" y="103"/>
                </a:cubicBezTo>
                <a:cubicBezTo>
                  <a:pt x="24" y="103"/>
                  <a:pt x="24" y="103"/>
                  <a:pt x="24" y="103"/>
                </a:cubicBezTo>
                <a:cubicBezTo>
                  <a:pt x="24" y="103"/>
                  <a:pt x="24" y="103"/>
                  <a:pt x="23" y="103"/>
                </a:cubicBezTo>
                <a:cubicBezTo>
                  <a:pt x="23" y="103"/>
                  <a:pt x="23" y="103"/>
                  <a:pt x="23" y="103"/>
                </a:cubicBezTo>
                <a:cubicBezTo>
                  <a:pt x="23" y="103"/>
                  <a:pt x="23" y="103"/>
                  <a:pt x="23" y="103"/>
                </a:cubicBezTo>
                <a:cubicBezTo>
                  <a:pt x="23" y="102"/>
                  <a:pt x="23" y="102"/>
                  <a:pt x="23" y="103"/>
                </a:cubicBezTo>
                <a:cubicBezTo>
                  <a:pt x="23" y="103"/>
                  <a:pt x="22" y="103"/>
                  <a:pt x="22" y="103"/>
                </a:cubicBezTo>
                <a:cubicBezTo>
                  <a:pt x="22" y="103"/>
                  <a:pt x="22" y="103"/>
                  <a:pt x="22" y="103"/>
                </a:cubicBezTo>
                <a:cubicBezTo>
                  <a:pt x="22" y="103"/>
                  <a:pt x="21" y="103"/>
                  <a:pt x="21" y="103"/>
                </a:cubicBezTo>
                <a:cubicBezTo>
                  <a:pt x="21" y="103"/>
                  <a:pt x="21" y="103"/>
                  <a:pt x="21" y="103"/>
                </a:cubicBezTo>
                <a:cubicBezTo>
                  <a:pt x="20" y="103"/>
                  <a:pt x="20" y="104"/>
                  <a:pt x="21" y="104"/>
                </a:cubicBezTo>
                <a:cubicBezTo>
                  <a:pt x="20" y="104"/>
                  <a:pt x="20" y="104"/>
                  <a:pt x="20" y="104"/>
                </a:cubicBezTo>
                <a:cubicBezTo>
                  <a:pt x="20" y="104"/>
                  <a:pt x="20" y="104"/>
                  <a:pt x="20" y="105"/>
                </a:cubicBezTo>
                <a:cubicBezTo>
                  <a:pt x="20" y="105"/>
                  <a:pt x="20" y="105"/>
                  <a:pt x="19" y="105"/>
                </a:cubicBezTo>
                <a:cubicBezTo>
                  <a:pt x="19" y="105"/>
                  <a:pt x="19" y="105"/>
                  <a:pt x="19" y="105"/>
                </a:cubicBezTo>
                <a:cubicBezTo>
                  <a:pt x="19" y="105"/>
                  <a:pt x="19" y="105"/>
                  <a:pt x="19" y="105"/>
                </a:cubicBezTo>
                <a:cubicBezTo>
                  <a:pt x="18" y="105"/>
                  <a:pt x="18" y="105"/>
                  <a:pt x="18" y="105"/>
                </a:cubicBezTo>
                <a:cubicBezTo>
                  <a:pt x="18" y="105"/>
                  <a:pt x="18" y="105"/>
                  <a:pt x="18" y="106"/>
                </a:cubicBezTo>
                <a:cubicBezTo>
                  <a:pt x="18" y="106"/>
                  <a:pt x="18" y="106"/>
                  <a:pt x="18" y="106"/>
                </a:cubicBezTo>
                <a:cubicBezTo>
                  <a:pt x="18" y="106"/>
                  <a:pt x="18" y="106"/>
                  <a:pt x="18" y="106"/>
                </a:cubicBezTo>
                <a:cubicBezTo>
                  <a:pt x="18" y="106"/>
                  <a:pt x="18" y="106"/>
                  <a:pt x="18" y="106"/>
                </a:cubicBezTo>
                <a:cubicBezTo>
                  <a:pt x="18" y="106"/>
                  <a:pt x="18" y="106"/>
                  <a:pt x="18" y="106"/>
                </a:cubicBezTo>
                <a:cubicBezTo>
                  <a:pt x="18" y="106"/>
                  <a:pt x="18" y="106"/>
                  <a:pt x="18" y="107"/>
                </a:cubicBezTo>
                <a:cubicBezTo>
                  <a:pt x="18" y="107"/>
                  <a:pt x="17" y="107"/>
                  <a:pt x="17" y="107"/>
                </a:cubicBezTo>
                <a:cubicBezTo>
                  <a:pt x="17" y="106"/>
                  <a:pt x="17" y="106"/>
                  <a:pt x="17" y="106"/>
                </a:cubicBezTo>
                <a:cubicBezTo>
                  <a:pt x="17" y="106"/>
                  <a:pt x="17" y="106"/>
                  <a:pt x="17" y="106"/>
                </a:cubicBezTo>
                <a:cubicBezTo>
                  <a:pt x="17" y="106"/>
                  <a:pt x="16" y="106"/>
                  <a:pt x="16" y="106"/>
                </a:cubicBezTo>
                <a:cubicBezTo>
                  <a:pt x="16" y="106"/>
                  <a:pt x="16" y="106"/>
                  <a:pt x="16" y="106"/>
                </a:cubicBezTo>
                <a:cubicBezTo>
                  <a:pt x="16" y="106"/>
                  <a:pt x="16" y="106"/>
                  <a:pt x="16" y="107"/>
                </a:cubicBezTo>
                <a:cubicBezTo>
                  <a:pt x="16" y="107"/>
                  <a:pt x="16" y="107"/>
                  <a:pt x="16" y="107"/>
                </a:cubicBezTo>
                <a:cubicBezTo>
                  <a:pt x="16" y="107"/>
                  <a:pt x="16" y="107"/>
                  <a:pt x="16" y="107"/>
                </a:cubicBezTo>
                <a:cubicBezTo>
                  <a:pt x="16" y="107"/>
                  <a:pt x="16" y="107"/>
                  <a:pt x="16" y="107"/>
                </a:cubicBezTo>
                <a:cubicBezTo>
                  <a:pt x="16" y="107"/>
                  <a:pt x="16" y="107"/>
                  <a:pt x="16" y="107"/>
                </a:cubicBezTo>
                <a:cubicBezTo>
                  <a:pt x="16" y="107"/>
                  <a:pt x="16" y="107"/>
                  <a:pt x="16" y="107"/>
                </a:cubicBezTo>
                <a:cubicBezTo>
                  <a:pt x="16" y="107"/>
                  <a:pt x="16" y="107"/>
                  <a:pt x="16" y="107"/>
                </a:cubicBezTo>
                <a:cubicBezTo>
                  <a:pt x="16" y="107"/>
                  <a:pt x="16" y="108"/>
                  <a:pt x="16" y="108"/>
                </a:cubicBezTo>
                <a:cubicBezTo>
                  <a:pt x="16" y="108"/>
                  <a:pt x="16" y="108"/>
                  <a:pt x="16" y="108"/>
                </a:cubicBezTo>
                <a:cubicBezTo>
                  <a:pt x="16" y="107"/>
                  <a:pt x="16" y="107"/>
                  <a:pt x="16" y="107"/>
                </a:cubicBezTo>
                <a:cubicBezTo>
                  <a:pt x="16" y="107"/>
                  <a:pt x="16" y="107"/>
                  <a:pt x="16" y="107"/>
                </a:cubicBezTo>
                <a:cubicBezTo>
                  <a:pt x="16" y="107"/>
                  <a:pt x="16" y="107"/>
                  <a:pt x="16" y="107"/>
                </a:cubicBezTo>
                <a:cubicBezTo>
                  <a:pt x="15" y="107"/>
                  <a:pt x="15" y="107"/>
                  <a:pt x="15" y="107"/>
                </a:cubicBezTo>
                <a:cubicBezTo>
                  <a:pt x="15" y="107"/>
                  <a:pt x="15" y="107"/>
                  <a:pt x="14" y="107"/>
                </a:cubicBezTo>
                <a:cubicBezTo>
                  <a:pt x="14" y="108"/>
                  <a:pt x="15" y="108"/>
                  <a:pt x="14" y="108"/>
                </a:cubicBezTo>
                <a:cubicBezTo>
                  <a:pt x="14" y="108"/>
                  <a:pt x="14" y="109"/>
                  <a:pt x="15" y="109"/>
                </a:cubicBezTo>
                <a:cubicBezTo>
                  <a:pt x="15" y="109"/>
                  <a:pt x="15" y="109"/>
                  <a:pt x="15" y="109"/>
                </a:cubicBezTo>
                <a:cubicBezTo>
                  <a:pt x="15" y="109"/>
                  <a:pt x="15" y="109"/>
                  <a:pt x="15" y="110"/>
                </a:cubicBezTo>
                <a:cubicBezTo>
                  <a:pt x="15" y="109"/>
                  <a:pt x="15" y="109"/>
                  <a:pt x="15" y="109"/>
                </a:cubicBezTo>
                <a:cubicBezTo>
                  <a:pt x="16" y="110"/>
                  <a:pt x="16" y="110"/>
                  <a:pt x="16" y="110"/>
                </a:cubicBezTo>
                <a:cubicBezTo>
                  <a:pt x="16" y="110"/>
                  <a:pt x="16" y="110"/>
                  <a:pt x="16" y="110"/>
                </a:cubicBezTo>
                <a:cubicBezTo>
                  <a:pt x="16" y="110"/>
                  <a:pt x="16" y="110"/>
                  <a:pt x="16" y="110"/>
                </a:cubicBezTo>
                <a:cubicBezTo>
                  <a:pt x="16" y="110"/>
                  <a:pt x="16" y="110"/>
                  <a:pt x="16" y="110"/>
                </a:cubicBezTo>
                <a:cubicBezTo>
                  <a:pt x="16" y="110"/>
                  <a:pt x="16" y="110"/>
                  <a:pt x="16" y="110"/>
                </a:cubicBezTo>
                <a:cubicBezTo>
                  <a:pt x="16" y="110"/>
                  <a:pt x="17" y="110"/>
                  <a:pt x="17" y="110"/>
                </a:cubicBezTo>
                <a:cubicBezTo>
                  <a:pt x="17" y="110"/>
                  <a:pt x="17" y="110"/>
                  <a:pt x="17" y="110"/>
                </a:cubicBezTo>
                <a:cubicBezTo>
                  <a:pt x="17" y="110"/>
                  <a:pt x="17" y="110"/>
                  <a:pt x="17" y="111"/>
                </a:cubicBezTo>
                <a:cubicBezTo>
                  <a:pt x="17" y="111"/>
                  <a:pt x="17" y="111"/>
                  <a:pt x="17" y="111"/>
                </a:cubicBezTo>
                <a:cubicBezTo>
                  <a:pt x="17" y="111"/>
                  <a:pt x="17" y="111"/>
                  <a:pt x="17" y="111"/>
                </a:cubicBezTo>
                <a:cubicBezTo>
                  <a:pt x="17" y="111"/>
                  <a:pt x="17" y="111"/>
                  <a:pt x="17" y="111"/>
                </a:cubicBezTo>
                <a:cubicBezTo>
                  <a:pt x="17" y="111"/>
                  <a:pt x="17" y="111"/>
                  <a:pt x="17" y="111"/>
                </a:cubicBezTo>
                <a:cubicBezTo>
                  <a:pt x="17" y="111"/>
                  <a:pt x="17" y="111"/>
                  <a:pt x="17" y="112"/>
                </a:cubicBezTo>
                <a:cubicBezTo>
                  <a:pt x="17" y="112"/>
                  <a:pt x="17" y="111"/>
                  <a:pt x="17" y="111"/>
                </a:cubicBezTo>
                <a:cubicBezTo>
                  <a:pt x="17" y="111"/>
                  <a:pt x="16" y="111"/>
                  <a:pt x="16" y="111"/>
                </a:cubicBezTo>
                <a:cubicBezTo>
                  <a:pt x="16" y="111"/>
                  <a:pt x="16" y="111"/>
                  <a:pt x="16" y="111"/>
                </a:cubicBezTo>
                <a:cubicBezTo>
                  <a:pt x="16" y="112"/>
                  <a:pt x="16" y="111"/>
                  <a:pt x="16" y="111"/>
                </a:cubicBezTo>
                <a:cubicBezTo>
                  <a:pt x="16" y="111"/>
                  <a:pt x="16" y="111"/>
                  <a:pt x="16" y="111"/>
                </a:cubicBezTo>
                <a:cubicBezTo>
                  <a:pt x="16" y="111"/>
                  <a:pt x="16" y="111"/>
                  <a:pt x="16" y="111"/>
                </a:cubicBezTo>
                <a:cubicBezTo>
                  <a:pt x="16" y="111"/>
                  <a:pt x="16" y="111"/>
                  <a:pt x="16" y="111"/>
                </a:cubicBezTo>
                <a:cubicBezTo>
                  <a:pt x="16" y="111"/>
                  <a:pt x="16" y="111"/>
                  <a:pt x="16" y="111"/>
                </a:cubicBezTo>
                <a:cubicBezTo>
                  <a:pt x="16" y="111"/>
                  <a:pt x="16" y="111"/>
                  <a:pt x="16" y="111"/>
                </a:cubicBezTo>
                <a:cubicBezTo>
                  <a:pt x="16" y="111"/>
                  <a:pt x="16" y="111"/>
                  <a:pt x="16" y="111"/>
                </a:cubicBezTo>
                <a:cubicBezTo>
                  <a:pt x="16" y="111"/>
                  <a:pt x="16" y="111"/>
                  <a:pt x="16" y="111"/>
                </a:cubicBezTo>
                <a:cubicBezTo>
                  <a:pt x="16" y="111"/>
                  <a:pt x="16" y="111"/>
                  <a:pt x="16" y="110"/>
                </a:cubicBezTo>
                <a:cubicBezTo>
                  <a:pt x="16" y="110"/>
                  <a:pt x="16" y="110"/>
                  <a:pt x="16" y="110"/>
                </a:cubicBezTo>
                <a:cubicBezTo>
                  <a:pt x="16" y="110"/>
                  <a:pt x="16" y="110"/>
                  <a:pt x="16" y="110"/>
                </a:cubicBezTo>
                <a:cubicBezTo>
                  <a:pt x="16" y="110"/>
                  <a:pt x="16" y="110"/>
                  <a:pt x="16" y="110"/>
                </a:cubicBezTo>
                <a:cubicBezTo>
                  <a:pt x="16" y="110"/>
                  <a:pt x="16" y="110"/>
                  <a:pt x="16" y="110"/>
                </a:cubicBezTo>
                <a:cubicBezTo>
                  <a:pt x="15" y="110"/>
                  <a:pt x="15" y="110"/>
                  <a:pt x="15" y="110"/>
                </a:cubicBezTo>
                <a:cubicBezTo>
                  <a:pt x="15" y="110"/>
                  <a:pt x="15" y="110"/>
                  <a:pt x="15" y="110"/>
                </a:cubicBezTo>
                <a:cubicBezTo>
                  <a:pt x="15" y="110"/>
                  <a:pt x="15" y="110"/>
                  <a:pt x="15" y="110"/>
                </a:cubicBezTo>
                <a:cubicBezTo>
                  <a:pt x="15" y="110"/>
                  <a:pt x="15" y="111"/>
                  <a:pt x="15" y="112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16" y="112"/>
                  <a:pt x="16" y="112"/>
                  <a:pt x="16" y="112"/>
                </a:cubicBezTo>
                <a:cubicBezTo>
                  <a:pt x="16" y="112"/>
                  <a:pt x="16" y="113"/>
                  <a:pt x="16" y="113"/>
                </a:cubicBezTo>
                <a:cubicBezTo>
                  <a:pt x="16" y="113"/>
                  <a:pt x="16" y="113"/>
                  <a:pt x="16" y="113"/>
                </a:cubicBezTo>
                <a:cubicBezTo>
                  <a:pt x="16" y="113"/>
                  <a:pt x="16" y="113"/>
                  <a:pt x="16" y="114"/>
                </a:cubicBezTo>
                <a:cubicBezTo>
                  <a:pt x="16" y="113"/>
                  <a:pt x="17" y="113"/>
                  <a:pt x="17" y="113"/>
                </a:cubicBezTo>
                <a:cubicBezTo>
                  <a:pt x="17" y="112"/>
                  <a:pt x="17" y="112"/>
                  <a:pt x="17" y="112"/>
                </a:cubicBezTo>
                <a:cubicBezTo>
                  <a:pt x="17" y="112"/>
                  <a:pt x="17" y="112"/>
                  <a:pt x="17" y="112"/>
                </a:cubicBezTo>
                <a:cubicBezTo>
                  <a:pt x="17" y="112"/>
                  <a:pt x="17" y="112"/>
                  <a:pt x="18" y="112"/>
                </a:cubicBezTo>
                <a:cubicBezTo>
                  <a:pt x="18" y="112"/>
                  <a:pt x="18" y="112"/>
                  <a:pt x="18" y="112"/>
                </a:cubicBezTo>
                <a:cubicBezTo>
                  <a:pt x="19" y="112"/>
                  <a:pt x="19" y="112"/>
                  <a:pt x="19" y="112"/>
                </a:cubicBezTo>
                <a:cubicBezTo>
                  <a:pt x="19" y="113"/>
                  <a:pt x="19" y="113"/>
                  <a:pt x="19" y="113"/>
                </a:cubicBezTo>
                <a:cubicBezTo>
                  <a:pt x="18" y="113"/>
                  <a:pt x="18" y="113"/>
                  <a:pt x="18" y="113"/>
                </a:cubicBezTo>
                <a:cubicBezTo>
                  <a:pt x="18" y="113"/>
                  <a:pt x="18" y="113"/>
                  <a:pt x="19" y="113"/>
                </a:cubicBezTo>
                <a:cubicBezTo>
                  <a:pt x="19" y="113"/>
                  <a:pt x="19" y="113"/>
                  <a:pt x="19" y="113"/>
                </a:cubicBezTo>
                <a:cubicBezTo>
                  <a:pt x="19" y="113"/>
                  <a:pt x="19" y="113"/>
                  <a:pt x="19" y="113"/>
                </a:cubicBezTo>
                <a:cubicBezTo>
                  <a:pt x="20" y="113"/>
                  <a:pt x="20" y="113"/>
                  <a:pt x="20" y="112"/>
                </a:cubicBezTo>
                <a:cubicBezTo>
                  <a:pt x="20" y="112"/>
                  <a:pt x="20" y="112"/>
                  <a:pt x="20" y="112"/>
                </a:cubicBezTo>
                <a:cubicBezTo>
                  <a:pt x="20" y="111"/>
                  <a:pt x="20" y="111"/>
                  <a:pt x="19" y="111"/>
                </a:cubicBezTo>
                <a:cubicBezTo>
                  <a:pt x="19" y="111"/>
                  <a:pt x="19" y="111"/>
                  <a:pt x="19" y="111"/>
                </a:cubicBezTo>
                <a:cubicBezTo>
                  <a:pt x="19" y="111"/>
                  <a:pt x="19" y="111"/>
                  <a:pt x="19" y="111"/>
                </a:cubicBezTo>
                <a:cubicBezTo>
                  <a:pt x="19" y="112"/>
                  <a:pt x="18" y="111"/>
                  <a:pt x="18" y="111"/>
                </a:cubicBezTo>
                <a:cubicBezTo>
                  <a:pt x="18" y="111"/>
                  <a:pt x="18" y="111"/>
                  <a:pt x="18" y="111"/>
                </a:cubicBezTo>
                <a:cubicBezTo>
                  <a:pt x="19" y="111"/>
                  <a:pt x="19" y="111"/>
                  <a:pt x="19" y="111"/>
                </a:cubicBezTo>
                <a:cubicBezTo>
                  <a:pt x="19" y="111"/>
                  <a:pt x="19" y="111"/>
                  <a:pt x="19" y="111"/>
                </a:cubicBezTo>
                <a:cubicBezTo>
                  <a:pt x="19" y="111"/>
                  <a:pt x="19" y="110"/>
                  <a:pt x="19" y="110"/>
                </a:cubicBezTo>
                <a:cubicBezTo>
                  <a:pt x="19" y="110"/>
                  <a:pt x="19" y="110"/>
                  <a:pt x="18" y="110"/>
                </a:cubicBezTo>
                <a:cubicBezTo>
                  <a:pt x="18" y="109"/>
                  <a:pt x="18" y="109"/>
                  <a:pt x="19" y="109"/>
                </a:cubicBezTo>
                <a:cubicBezTo>
                  <a:pt x="19" y="109"/>
                  <a:pt x="19" y="109"/>
                  <a:pt x="19" y="108"/>
                </a:cubicBezTo>
                <a:cubicBezTo>
                  <a:pt x="19" y="109"/>
                  <a:pt x="19" y="109"/>
                  <a:pt x="19" y="109"/>
                </a:cubicBezTo>
                <a:cubicBezTo>
                  <a:pt x="19" y="109"/>
                  <a:pt x="20" y="109"/>
                  <a:pt x="20" y="109"/>
                </a:cubicBezTo>
                <a:cubicBezTo>
                  <a:pt x="20" y="109"/>
                  <a:pt x="20" y="109"/>
                  <a:pt x="20" y="109"/>
                </a:cubicBezTo>
                <a:cubicBezTo>
                  <a:pt x="20" y="109"/>
                  <a:pt x="20" y="109"/>
                  <a:pt x="20" y="109"/>
                </a:cubicBezTo>
                <a:cubicBezTo>
                  <a:pt x="20" y="109"/>
                  <a:pt x="20" y="109"/>
                  <a:pt x="20" y="109"/>
                </a:cubicBezTo>
                <a:cubicBezTo>
                  <a:pt x="20" y="109"/>
                  <a:pt x="20" y="109"/>
                  <a:pt x="20" y="109"/>
                </a:cubicBezTo>
                <a:cubicBezTo>
                  <a:pt x="20" y="109"/>
                  <a:pt x="20" y="110"/>
                  <a:pt x="20" y="110"/>
                </a:cubicBezTo>
                <a:cubicBezTo>
                  <a:pt x="20" y="110"/>
                  <a:pt x="20" y="110"/>
                  <a:pt x="20" y="110"/>
                </a:cubicBezTo>
                <a:cubicBezTo>
                  <a:pt x="20" y="110"/>
                  <a:pt x="20" y="110"/>
                  <a:pt x="20" y="110"/>
                </a:cubicBezTo>
                <a:cubicBezTo>
                  <a:pt x="20" y="110"/>
                  <a:pt x="20" y="110"/>
                  <a:pt x="20" y="110"/>
                </a:cubicBezTo>
                <a:cubicBezTo>
                  <a:pt x="20" y="110"/>
                  <a:pt x="20" y="110"/>
                  <a:pt x="20" y="111"/>
                </a:cubicBezTo>
                <a:cubicBezTo>
                  <a:pt x="20" y="111"/>
                  <a:pt x="21" y="111"/>
                  <a:pt x="21" y="111"/>
                </a:cubicBezTo>
                <a:cubicBezTo>
                  <a:pt x="21" y="111"/>
                  <a:pt x="21" y="111"/>
                  <a:pt x="21" y="111"/>
                </a:cubicBezTo>
                <a:cubicBezTo>
                  <a:pt x="22" y="112"/>
                  <a:pt x="22" y="112"/>
                  <a:pt x="21" y="113"/>
                </a:cubicBezTo>
                <a:cubicBezTo>
                  <a:pt x="21" y="113"/>
                  <a:pt x="21" y="113"/>
                  <a:pt x="20" y="113"/>
                </a:cubicBezTo>
                <a:cubicBezTo>
                  <a:pt x="20" y="113"/>
                  <a:pt x="20" y="113"/>
                  <a:pt x="20" y="113"/>
                </a:cubicBezTo>
                <a:cubicBezTo>
                  <a:pt x="20" y="114"/>
                  <a:pt x="20" y="114"/>
                  <a:pt x="20" y="114"/>
                </a:cubicBezTo>
                <a:cubicBezTo>
                  <a:pt x="20" y="114"/>
                  <a:pt x="20" y="114"/>
                  <a:pt x="20" y="114"/>
                </a:cubicBezTo>
                <a:cubicBezTo>
                  <a:pt x="21" y="114"/>
                  <a:pt x="20" y="114"/>
                  <a:pt x="20" y="114"/>
                </a:cubicBezTo>
                <a:cubicBezTo>
                  <a:pt x="20" y="113"/>
                  <a:pt x="20" y="113"/>
                  <a:pt x="20" y="113"/>
                </a:cubicBezTo>
                <a:cubicBezTo>
                  <a:pt x="20" y="113"/>
                  <a:pt x="21" y="113"/>
                  <a:pt x="21" y="113"/>
                </a:cubicBezTo>
                <a:cubicBezTo>
                  <a:pt x="21" y="113"/>
                  <a:pt x="21" y="114"/>
                  <a:pt x="21" y="114"/>
                </a:cubicBezTo>
                <a:cubicBezTo>
                  <a:pt x="21" y="114"/>
                  <a:pt x="21" y="114"/>
                  <a:pt x="21" y="114"/>
                </a:cubicBezTo>
                <a:cubicBezTo>
                  <a:pt x="21" y="113"/>
                  <a:pt x="21" y="113"/>
                  <a:pt x="22" y="113"/>
                </a:cubicBezTo>
                <a:cubicBezTo>
                  <a:pt x="22" y="113"/>
                  <a:pt x="22" y="113"/>
                  <a:pt x="22" y="113"/>
                </a:cubicBezTo>
                <a:cubicBezTo>
                  <a:pt x="21" y="114"/>
                  <a:pt x="21" y="114"/>
                  <a:pt x="21" y="114"/>
                </a:cubicBezTo>
                <a:cubicBezTo>
                  <a:pt x="21" y="114"/>
                  <a:pt x="21" y="114"/>
                  <a:pt x="21" y="115"/>
                </a:cubicBezTo>
                <a:cubicBezTo>
                  <a:pt x="21" y="115"/>
                  <a:pt x="21" y="115"/>
                  <a:pt x="21" y="115"/>
                </a:cubicBezTo>
                <a:cubicBezTo>
                  <a:pt x="21" y="115"/>
                  <a:pt x="21" y="115"/>
                  <a:pt x="21" y="115"/>
                </a:cubicBezTo>
                <a:cubicBezTo>
                  <a:pt x="21" y="115"/>
                  <a:pt x="21" y="115"/>
                  <a:pt x="21" y="116"/>
                </a:cubicBezTo>
                <a:cubicBezTo>
                  <a:pt x="21" y="116"/>
                  <a:pt x="21" y="116"/>
                  <a:pt x="20" y="116"/>
                </a:cubicBezTo>
                <a:cubicBezTo>
                  <a:pt x="20" y="116"/>
                  <a:pt x="20" y="116"/>
                  <a:pt x="20" y="116"/>
                </a:cubicBezTo>
                <a:cubicBezTo>
                  <a:pt x="20" y="117"/>
                  <a:pt x="20" y="117"/>
                  <a:pt x="20" y="117"/>
                </a:cubicBezTo>
                <a:cubicBezTo>
                  <a:pt x="20" y="117"/>
                  <a:pt x="20" y="117"/>
                  <a:pt x="20" y="117"/>
                </a:cubicBezTo>
                <a:cubicBezTo>
                  <a:pt x="20" y="117"/>
                  <a:pt x="20" y="117"/>
                  <a:pt x="19" y="117"/>
                </a:cubicBezTo>
                <a:cubicBezTo>
                  <a:pt x="19" y="117"/>
                  <a:pt x="19" y="117"/>
                  <a:pt x="19" y="117"/>
                </a:cubicBezTo>
                <a:cubicBezTo>
                  <a:pt x="19" y="117"/>
                  <a:pt x="19" y="117"/>
                  <a:pt x="19" y="117"/>
                </a:cubicBezTo>
                <a:cubicBezTo>
                  <a:pt x="19" y="117"/>
                  <a:pt x="19" y="117"/>
                  <a:pt x="19" y="117"/>
                </a:cubicBezTo>
                <a:cubicBezTo>
                  <a:pt x="19" y="116"/>
                  <a:pt x="18" y="116"/>
                  <a:pt x="18" y="117"/>
                </a:cubicBezTo>
                <a:cubicBezTo>
                  <a:pt x="18" y="117"/>
                  <a:pt x="18" y="117"/>
                  <a:pt x="18" y="117"/>
                </a:cubicBezTo>
                <a:cubicBezTo>
                  <a:pt x="19" y="117"/>
                  <a:pt x="19" y="118"/>
                  <a:pt x="19" y="118"/>
                </a:cubicBezTo>
                <a:cubicBezTo>
                  <a:pt x="19" y="118"/>
                  <a:pt x="19" y="118"/>
                  <a:pt x="19" y="118"/>
                </a:cubicBezTo>
                <a:cubicBezTo>
                  <a:pt x="19" y="119"/>
                  <a:pt x="19" y="119"/>
                  <a:pt x="19" y="119"/>
                </a:cubicBezTo>
                <a:cubicBezTo>
                  <a:pt x="19" y="119"/>
                  <a:pt x="19" y="120"/>
                  <a:pt x="19" y="120"/>
                </a:cubicBezTo>
                <a:cubicBezTo>
                  <a:pt x="18" y="120"/>
                  <a:pt x="19" y="120"/>
                  <a:pt x="19" y="120"/>
                </a:cubicBezTo>
                <a:cubicBezTo>
                  <a:pt x="19" y="120"/>
                  <a:pt x="19" y="120"/>
                  <a:pt x="19" y="121"/>
                </a:cubicBezTo>
                <a:cubicBezTo>
                  <a:pt x="19" y="121"/>
                  <a:pt x="19" y="121"/>
                  <a:pt x="19" y="121"/>
                </a:cubicBezTo>
                <a:cubicBezTo>
                  <a:pt x="19" y="121"/>
                  <a:pt x="20" y="121"/>
                  <a:pt x="20" y="121"/>
                </a:cubicBezTo>
                <a:cubicBezTo>
                  <a:pt x="20" y="122"/>
                  <a:pt x="20" y="122"/>
                  <a:pt x="19" y="122"/>
                </a:cubicBezTo>
                <a:cubicBezTo>
                  <a:pt x="19" y="123"/>
                  <a:pt x="19" y="123"/>
                  <a:pt x="19" y="123"/>
                </a:cubicBezTo>
                <a:cubicBezTo>
                  <a:pt x="18" y="123"/>
                  <a:pt x="18" y="123"/>
                  <a:pt x="18" y="123"/>
                </a:cubicBezTo>
                <a:cubicBezTo>
                  <a:pt x="18" y="123"/>
                  <a:pt x="18" y="123"/>
                  <a:pt x="18" y="123"/>
                </a:cubicBezTo>
                <a:cubicBezTo>
                  <a:pt x="19" y="123"/>
                  <a:pt x="19" y="124"/>
                  <a:pt x="19" y="124"/>
                </a:cubicBezTo>
                <a:cubicBezTo>
                  <a:pt x="19" y="124"/>
                  <a:pt x="19" y="124"/>
                  <a:pt x="19" y="124"/>
                </a:cubicBezTo>
                <a:cubicBezTo>
                  <a:pt x="19" y="124"/>
                  <a:pt x="20" y="124"/>
                  <a:pt x="20" y="124"/>
                </a:cubicBezTo>
                <a:cubicBezTo>
                  <a:pt x="21" y="124"/>
                  <a:pt x="21" y="124"/>
                  <a:pt x="21" y="125"/>
                </a:cubicBezTo>
                <a:cubicBezTo>
                  <a:pt x="21" y="125"/>
                  <a:pt x="21" y="125"/>
                  <a:pt x="21" y="125"/>
                </a:cubicBezTo>
                <a:cubicBezTo>
                  <a:pt x="21" y="125"/>
                  <a:pt x="22" y="125"/>
                  <a:pt x="22" y="124"/>
                </a:cubicBezTo>
                <a:cubicBezTo>
                  <a:pt x="22" y="124"/>
                  <a:pt x="22" y="124"/>
                  <a:pt x="22" y="124"/>
                </a:cubicBezTo>
                <a:cubicBezTo>
                  <a:pt x="21" y="124"/>
                  <a:pt x="21" y="124"/>
                  <a:pt x="21" y="123"/>
                </a:cubicBezTo>
                <a:cubicBezTo>
                  <a:pt x="21" y="123"/>
                  <a:pt x="21" y="123"/>
                  <a:pt x="21" y="123"/>
                </a:cubicBezTo>
                <a:cubicBezTo>
                  <a:pt x="21" y="123"/>
                  <a:pt x="21" y="123"/>
                  <a:pt x="21" y="123"/>
                </a:cubicBezTo>
                <a:cubicBezTo>
                  <a:pt x="21" y="122"/>
                  <a:pt x="21" y="122"/>
                  <a:pt x="21" y="122"/>
                </a:cubicBezTo>
                <a:cubicBezTo>
                  <a:pt x="21" y="122"/>
                  <a:pt x="21" y="122"/>
                  <a:pt x="21" y="122"/>
                </a:cubicBezTo>
                <a:cubicBezTo>
                  <a:pt x="21" y="122"/>
                  <a:pt x="21" y="122"/>
                  <a:pt x="21" y="122"/>
                </a:cubicBezTo>
                <a:cubicBezTo>
                  <a:pt x="21" y="122"/>
                  <a:pt x="21" y="122"/>
                  <a:pt x="21" y="122"/>
                </a:cubicBezTo>
                <a:cubicBezTo>
                  <a:pt x="21" y="121"/>
                  <a:pt x="22" y="121"/>
                  <a:pt x="22" y="121"/>
                </a:cubicBezTo>
                <a:cubicBezTo>
                  <a:pt x="22" y="121"/>
                  <a:pt x="22" y="120"/>
                  <a:pt x="22" y="120"/>
                </a:cubicBezTo>
                <a:cubicBezTo>
                  <a:pt x="22" y="121"/>
                  <a:pt x="22" y="121"/>
                  <a:pt x="22" y="121"/>
                </a:cubicBezTo>
                <a:cubicBezTo>
                  <a:pt x="22" y="121"/>
                  <a:pt x="23" y="121"/>
                  <a:pt x="23" y="121"/>
                </a:cubicBezTo>
                <a:cubicBezTo>
                  <a:pt x="23" y="121"/>
                  <a:pt x="23" y="121"/>
                  <a:pt x="23" y="121"/>
                </a:cubicBezTo>
                <a:cubicBezTo>
                  <a:pt x="23" y="121"/>
                  <a:pt x="23" y="121"/>
                  <a:pt x="23" y="122"/>
                </a:cubicBezTo>
                <a:cubicBezTo>
                  <a:pt x="23" y="122"/>
                  <a:pt x="23" y="122"/>
                  <a:pt x="22" y="122"/>
                </a:cubicBezTo>
                <a:cubicBezTo>
                  <a:pt x="22" y="122"/>
                  <a:pt x="22" y="122"/>
                  <a:pt x="22" y="122"/>
                </a:cubicBezTo>
                <a:cubicBezTo>
                  <a:pt x="22" y="121"/>
                  <a:pt x="22" y="121"/>
                  <a:pt x="22" y="121"/>
                </a:cubicBezTo>
                <a:cubicBezTo>
                  <a:pt x="22" y="121"/>
                  <a:pt x="21" y="121"/>
                  <a:pt x="21" y="122"/>
                </a:cubicBezTo>
                <a:cubicBezTo>
                  <a:pt x="21" y="122"/>
                  <a:pt x="22" y="122"/>
                  <a:pt x="22" y="122"/>
                </a:cubicBezTo>
                <a:cubicBezTo>
                  <a:pt x="22" y="122"/>
                  <a:pt x="22" y="122"/>
                  <a:pt x="22" y="122"/>
                </a:cubicBezTo>
                <a:cubicBezTo>
                  <a:pt x="22" y="122"/>
                  <a:pt x="22" y="123"/>
                  <a:pt x="22" y="123"/>
                </a:cubicBezTo>
                <a:cubicBezTo>
                  <a:pt x="23" y="123"/>
                  <a:pt x="23" y="123"/>
                  <a:pt x="23" y="124"/>
                </a:cubicBezTo>
                <a:cubicBezTo>
                  <a:pt x="23" y="124"/>
                  <a:pt x="23" y="125"/>
                  <a:pt x="22" y="126"/>
                </a:cubicBezTo>
                <a:cubicBezTo>
                  <a:pt x="22" y="126"/>
                  <a:pt x="22" y="126"/>
                  <a:pt x="22" y="126"/>
                </a:cubicBezTo>
                <a:cubicBezTo>
                  <a:pt x="22" y="126"/>
                  <a:pt x="22" y="126"/>
                  <a:pt x="22" y="126"/>
                </a:cubicBezTo>
                <a:cubicBezTo>
                  <a:pt x="22" y="126"/>
                  <a:pt x="23" y="126"/>
                  <a:pt x="23" y="126"/>
                </a:cubicBezTo>
                <a:cubicBezTo>
                  <a:pt x="23" y="126"/>
                  <a:pt x="23" y="126"/>
                  <a:pt x="23" y="126"/>
                </a:cubicBezTo>
                <a:cubicBezTo>
                  <a:pt x="24" y="125"/>
                  <a:pt x="24" y="125"/>
                  <a:pt x="24" y="125"/>
                </a:cubicBezTo>
                <a:cubicBezTo>
                  <a:pt x="24" y="125"/>
                  <a:pt x="24" y="124"/>
                  <a:pt x="25" y="124"/>
                </a:cubicBezTo>
                <a:cubicBezTo>
                  <a:pt x="25" y="124"/>
                  <a:pt x="25" y="124"/>
                  <a:pt x="25" y="124"/>
                </a:cubicBezTo>
                <a:cubicBezTo>
                  <a:pt x="25" y="124"/>
                  <a:pt x="25" y="124"/>
                  <a:pt x="25" y="124"/>
                </a:cubicBezTo>
                <a:cubicBezTo>
                  <a:pt x="25" y="124"/>
                  <a:pt x="25" y="124"/>
                  <a:pt x="25" y="124"/>
                </a:cubicBezTo>
                <a:cubicBezTo>
                  <a:pt x="24" y="123"/>
                  <a:pt x="24" y="124"/>
                  <a:pt x="24" y="123"/>
                </a:cubicBezTo>
                <a:cubicBezTo>
                  <a:pt x="24" y="123"/>
                  <a:pt x="25" y="123"/>
                  <a:pt x="25" y="123"/>
                </a:cubicBezTo>
                <a:cubicBezTo>
                  <a:pt x="25" y="123"/>
                  <a:pt x="25" y="123"/>
                  <a:pt x="25" y="123"/>
                </a:cubicBezTo>
                <a:cubicBezTo>
                  <a:pt x="25" y="123"/>
                  <a:pt x="26" y="123"/>
                  <a:pt x="26" y="123"/>
                </a:cubicBezTo>
                <a:cubicBezTo>
                  <a:pt x="26" y="123"/>
                  <a:pt x="26" y="123"/>
                  <a:pt x="26" y="123"/>
                </a:cubicBezTo>
                <a:cubicBezTo>
                  <a:pt x="26" y="123"/>
                  <a:pt x="26" y="123"/>
                  <a:pt x="26" y="123"/>
                </a:cubicBezTo>
                <a:cubicBezTo>
                  <a:pt x="27" y="123"/>
                  <a:pt x="27" y="123"/>
                  <a:pt x="27" y="123"/>
                </a:cubicBezTo>
                <a:cubicBezTo>
                  <a:pt x="27" y="122"/>
                  <a:pt x="27" y="122"/>
                  <a:pt x="27" y="122"/>
                </a:cubicBezTo>
                <a:cubicBezTo>
                  <a:pt x="27" y="121"/>
                  <a:pt x="27" y="121"/>
                  <a:pt x="27" y="121"/>
                </a:cubicBezTo>
                <a:cubicBezTo>
                  <a:pt x="27" y="120"/>
                  <a:pt x="28" y="120"/>
                  <a:pt x="27" y="120"/>
                </a:cubicBezTo>
                <a:cubicBezTo>
                  <a:pt x="27" y="120"/>
                  <a:pt x="27" y="119"/>
                  <a:pt x="27" y="119"/>
                </a:cubicBezTo>
                <a:cubicBezTo>
                  <a:pt x="27" y="119"/>
                  <a:pt x="28" y="119"/>
                  <a:pt x="28" y="118"/>
                </a:cubicBezTo>
                <a:cubicBezTo>
                  <a:pt x="28" y="118"/>
                  <a:pt x="27" y="118"/>
                  <a:pt x="27" y="118"/>
                </a:cubicBezTo>
                <a:cubicBezTo>
                  <a:pt x="28" y="118"/>
                  <a:pt x="28" y="118"/>
                  <a:pt x="28" y="117"/>
                </a:cubicBezTo>
                <a:cubicBezTo>
                  <a:pt x="28" y="117"/>
                  <a:pt x="28" y="116"/>
                  <a:pt x="28" y="116"/>
                </a:cubicBezTo>
                <a:cubicBezTo>
                  <a:pt x="28" y="116"/>
                  <a:pt x="28" y="116"/>
                  <a:pt x="28" y="115"/>
                </a:cubicBezTo>
                <a:cubicBezTo>
                  <a:pt x="28" y="115"/>
                  <a:pt x="28" y="115"/>
                  <a:pt x="28" y="115"/>
                </a:cubicBezTo>
                <a:cubicBezTo>
                  <a:pt x="28" y="115"/>
                  <a:pt x="29" y="115"/>
                  <a:pt x="29" y="115"/>
                </a:cubicBezTo>
                <a:cubicBezTo>
                  <a:pt x="29" y="115"/>
                  <a:pt x="29" y="115"/>
                  <a:pt x="29" y="114"/>
                </a:cubicBezTo>
                <a:cubicBezTo>
                  <a:pt x="29" y="114"/>
                  <a:pt x="29" y="114"/>
                  <a:pt x="29" y="114"/>
                </a:cubicBezTo>
                <a:cubicBezTo>
                  <a:pt x="29" y="114"/>
                  <a:pt x="29" y="114"/>
                  <a:pt x="29" y="114"/>
                </a:cubicBezTo>
                <a:cubicBezTo>
                  <a:pt x="29" y="114"/>
                  <a:pt x="29" y="114"/>
                  <a:pt x="29" y="114"/>
                </a:cubicBezTo>
                <a:cubicBezTo>
                  <a:pt x="29" y="114"/>
                  <a:pt x="29" y="113"/>
                  <a:pt x="29" y="113"/>
                </a:cubicBezTo>
                <a:cubicBezTo>
                  <a:pt x="30" y="113"/>
                  <a:pt x="30" y="113"/>
                  <a:pt x="30" y="112"/>
                </a:cubicBezTo>
                <a:cubicBezTo>
                  <a:pt x="30" y="112"/>
                  <a:pt x="30" y="112"/>
                  <a:pt x="30" y="112"/>
                </a:cubicBezTo>
                <a:cubicBezTo>
                  <a:pt x="30" y="112"/>
                  <a:pt x="30" y="112"/>
                  <a:pt x="30" y="112"/>
                </a:cubicBezTo>
                <a:cubicBezTo>
                  <a:pt x="31" y="112"/>
                  <a:pt x="31" y="112"/>
                  <a:pt x="31" y="112"/>
                </a:cubicBezTo>
                <a:cubicBezTo>
                  <a:pt x="31" y="112"/>
                  <a:pt x="31" y="112"/>
                  <a:pt x="31" y="112"/>
                </a:cubicBezTo>
                <a:cubicBezTo>
                  <a:pt x="31" y="111"/>
                  <a:pt x="31" y="111"/>
                  <a:pt x="31" y="111"/>
                </a:cubicBezTo>
                <a:close/>
                <a:moveTo>
                  <a:pt x="73" y="70"/>
                </a:moveTo>
                <a:cubicBezTo>
                  <a:pt x="73" y="70"/>
                  <a:pt x="74" y="70"/>
                  <a:pt x="74" y="70"/>
                </a:cubicBezTo>
                <a:cubicBezTo>
                  <a:pt x="74" y="70"/>
                  <a:pt x="74" y="70"/>
                  <a:pt x="74" y="70"/>
                </a:cubicBezTo>
                <a:cubicBezTo>
                  <a:pt x="74" y="70"/>
                  <a:pt x="75" y="70"/>
                  <a:pt x="75" y="69"/>
                </a:cubicBezTo>
                <a:cubicBezTo>
                  <a:pt x="75" y="69"/>
                  <a:pt x="75" y="69"/>
                  <a:pt x="76" y="68"/>
                </a:cubicBezTo>
                <a:cubicBezTo>
                  <a:pt x="76" y="68"/>
                  <a:pt x="76" y="68"/>
                  <a:pt x="76" y="68"/>
                </a:cubicBezTo>
                <a:cubicBezTo>
                  <a:pt x="75" y="68"/>
                  <a:pt x="75" y="68"/>
                  <a:pt x="75" y="68"/>
                </a:cubicBezTo>
                <a:cubicBezTo>
                  <a:pt x="75" y="68"/>
                  <a:pt x="75" y="68"/>
                  <a:pt x="75" y="68"/>
                </a:cubicBezTo>
                <a:cubicBezTo>
                  <a:pt x="75" y="68"/>
                  <a:pt x="75" y="68"/>
                  <a:pt x="75" y="67"/>
                </a:cubicBezTo>
                <a:cubicBezTo>
                  <a:pt x="75" y="67"/>
                  <a:pt x="75" y="67"/>
                  <a:pt x="75" y="67"/>
                </a:cubicBezTo>
                <a:cubicBezTo>
                  <a:pt x="75" y="67"/>
                  <a:pt x="75" y="66"/>
                  <a:pt x="75" y="66"/>
                </a:cubicBezTo>
                <a:cubicBezTo>
                  <a:pt x="75" y="66"/>
                  <a:pt x="75" y="66"/>
                  <a:pt x="75" y="66"/>
                </a:cubicBezTo>
                <a:cubicBezTo>
                  <a:pt x="75" y="66"/>
                  <a:pt x="75" y="66"/>
                  <a:pt x="75" y="66"/>
                </a:cubicBezTo>
                <a:cubicBezTo>
                  <a:pt x="75" y="66"/>
                  <a:pt x="75" y="66"/>
                  <a:pt x="75" y="66"/>
                </a:cubicBezTo>
                <a:cubicBezTo>
                  <a:pt x="74" y="67"/>
                  <a:pt x="74" y="67"/>
                  <a:pt x="74" y="68"/>
                </a:cubicBezTo>
                <a:cubicBezTo>
                  <a:pt x="73" y="68"/>
                  <a:pt x="73" y="68"/>
                  <a:pt x="73" y="68"/>
                </a:cubicBezTo>
                <a:cubicBezTo>
                  <a:pt x="73" y="69"/>
                  <a:pt x="73" y="69"/>
                  <a:pt x="73" y="69"/>
                </a:cubicBezTo>
                <a:cubicBezTo>
                  <a:pt x="74" y="69"/>
                  <a:pt x="74" y="69"/>
                  <a:pt x="74" y="69"/>
                </a:cubicBezTo>
                <a:cubicBezTo>
                  <a:pt x="74" y="68"/>
                  <a:pt x="74" y="69"/>
                  <a:pt x="74" y="69"/>
                </a:cubicBezTo>
                <a:cubicBezTo>
                  <a:pt x="74" y="69"/>
                  <a:pt x="74" y="69"/>
                  <a:pt x="74" y="69"/>
                </a:cubicBezTo>
                <a:cubicBezTo>
                  <a:pt x="74" y="69"/>
                  <a:pt x="74" y="70"/>
                  <a:pt x="73" y="70"/>
                </a:cubicBezTo>
                <a:close/>
                <a:moveTo>
                  <a:pt x="12" y="110"/>
                </a:moveTo>
                <a:cubicBezTo>
                  <a:pt x="11" y="110"/>
                  <a:pt x="11" y="110"/>
                  <a:pt x="11" y="110"/>
                </a:cubicBezTo>
                <a:cubicBezTo>
                  <a:pt x="11" y="110"/>
                  <a:pt x="11" y="110"/>
                  <a:pt x="11" y="109"/>
                </a:cubicBezTo>
                <a:cubicBezTo>
                  <a:pt x="11" y="109"/>
                  <a:pt x="11" y="110"/>
                  <a:pt x="11" y="110"/>
                </a:cubicBezTo>
                <a:cubicBezTo>
                  <a:pt x="11" y="110"/>
                  <a:pt x="11" y="110"/>
                  <a:pt x="11" y="110"/>
                </a:cubicBezTo>
                <a:cubicBezTo>
                  <a:pt x="11" y="110"/>
                  <a:pt x="11" y="110"/>
                  <a:pt x="11" y="110"/>
                </a:cubicBezTo>
                <a:cubicBezTo>
                  <a:pt x="11" y="110"/>
                  <a:pt x="11" y="111"/>
                  <a:pt x="11" y="111"/>
                </a:cubicBezTo>
                <a:cubicBezTo>
                  <a:pt x="11" y="111"/>
                  <a:pt x="11" y="111"/>
                  <a:pt x="11" y="112"/>
                </a:cubicBezTo>
                <a:cubicBezTo>
                  <a:pt x="11" y="111"/>
                  <a:pt x="11" y="111"/>
                  <a:pt x="11" y="111"/>
                </a:cubicBezTo>
                <a:cubicBezTo>
                  <a:pt x="11" y="111"/>
                  <a:pt x="11" y="111"/>
                  <a:pt x="11" y="111"/>
                </a:cubicBezTo>
                <a:cubicBezTo>
                  <a:pt x="12" y="111"/>
                  <a:pt x="12" y="111"/>
                  <a:pt x="12" y="110"/>
                </a:cubicBezTo>
                <a:cubicBezTo>
                  <a:pt x="12" y="110"/>
                  <a:pt x="12" y="110"/>
                  <a:pt x="12" y="110"/>
                </a:cubicBezTo>
                <a:close/>
                <a:moveTo>
                  <a:pt x="14" y="107"/>
                </a:moveTo>
                <a:cubicBezTo>
                  <a:pt x="14" y="107"/>
                  <a:pt x="14" y="107"/>
                  <a:pt x="14" y="107"/>
                </a:cubicBezTo>
                <a:cubicBezTo>
                  <a:pt x="14" y="107"/>
                  <a:pt x="14" y="107"/>
                  <a:pt x="14" y="107"/>
                </a:cubicBezTo>
                <a:cubicBezTo>
                  <a:pt x="14" y="107"/>
                  <a:pt x="14" y="107"/>
                  <a:pt x="14" y="107"/>
                </a:cubicBezTo>
                <a:cubicBezTo>
                  <a:pt x="14" y="107"/>
                  <a:pt x="14" y="107"/>
                  <a:pt x="14" y="108"/>
                </a:cubicBezTo>
                <a:cubicBezTo>
                  <a:pt x="14" y="108"/>
                  <a:pt x="13" y="108"/>
                  <a:pt x="13" y="108"/>
                </a:cubicBezTo>
                <a:cubicBezTo>
                  <a:pt x="13" y="109"/>
                  <a:pt x="13" y="109"/>
                  <a:pt x="13" y="109"/>
                </a:cubicBezTo>
                <a:cubicBezTo>
                  <a:pt x="13" y="109"/>
                  <a:pt x="13" y="109"/>
                  <a:pt x="14" y="109"/>
                </a:cubicBezTo>
                <a:cubicBezTo>
                  <a:pt x="14" y="109"/>
                  <a:pt x="14" y="108"/>
                  <a:pt x="14" y="108"/>
                </a:cubicBezTo>
                <a:cubicBezTo>
                  <a:pt x="14" y="108"/>
                  <a:pt x="14" y="108"/>
                  <a:pt x="14" y="108"/>
                </a:cubicBezTo>
                <a:cubicBezTo>
                  <a:pt x="14" y="108"/>
                  <a:pt x="14" y="107"/>
                  <a:pt x="14" y="107"/>
                </a:cubicBezTo>
                <a:cubicBezTo>
                  <a:pt x="14" y="107"/>
                  <a:pt x="14" y="107"/>
                  <a:pt x="14" y="107"/>
                </a:cubicBezTo>
                <a:close/>
                <a:moveTo>
                  <a:pt x="15" y="110"/>
                </a:moveTo>
                <a:cubicBezTo>
                  <a:pt x="15" y="110"/>
                  <a:pt x="15" y="110"/>
                  <a:pt x="15" y="110"/>
                </a:cubicBezTo>
                <a:cubicBezTo>
                  <a:pt x="15" y="110"/>
                  <a:pt x="15" y="110"/>
                  <a:pt x="15" y="110"/>
                </a:cubicBezTo>
                <a:cubicBezTo>
                  <a:pt x="15" y="110"/>
                  <a:pt x="15" y="110"/>
                  <a:pt x="15" y="110"/>
                </a:cubicBezTo>
                <a:close/>
                <a:moveTo>
                  <a:pt x="14" y="109"/>
                </a:moveTo>
                <a:cubicBezTo>
                  <a:pt x="14" y="109"/>
                  <a:pt x="14" y="109"/>
                  <a:pt x="14" y="109"/>
                </a:cubicBezTo>
                <a:cubicBezTo>
                  <a:pt x="14" y="109"/>
                  <a:pt x="14" y="109"/>
                  <a:pt x="14" y="109"/>
                </a:cubicBezTo>
                <a:cubicBezTo>
                  <a:pt x="14" y="109"/>
                  <a:pt x="14" y="109"/>
                  <a:pt x="14" y="109"/>
                </a:cubicBezTo>
                <a:cubicBezTo>
                  <a:pt x="14" y="109"/>
                  <a:pt x="14" y="109"/>
                  <a:pt x="14" y="109"/>
                </a:cubicBezTo>
                <a:close/>
                <a:moveTo>
                  <a:pt x="10" y="111"/>
                </a:moveTo>
                <a:cubicBezTo>
                  <a:pt x="10" y="111"/>
                  <a:pt x="10" y="112"/>
                  <a:pt x="10" y="112"/>
                </a:cubicBezTo>
                <a:cubicBezTo>
                  <a:pt x="10" y="112"/>
                  <a:pt x="10" y="111"/>
                  <a:pt x="10" y="111"/>
                </a:cubicBezTo>
                <a:cubicBezTo>
                  <a:pt x="10" y="111"/>
                  <a:pt x="10" y="111"/>
                  <a:pt x="10" y="111"/>
                </a:cubicBezTo>
                <a:close/>
                <a:moveTo>
                  <a:pt x="10" y="112"/>
                </a:moveTo>
                <a:cubicBezTo>
                  <a:pt x="10" y="112"/>
                  <a:pt x="9" y="112"/>
                  <a:pt x="9" y="112"/>
                </a:cubicBezTo>
                <a:cubicBezTo>
                  <a:pt x="9" y="112"/>
                  <a:pt x="9" y="112"/>
                  <a:pt x="9" y="112"/>
                </a:cubicBezTo>
                <a:cubicBezTo>
                  <a:pt x="9" y="112"/>
                  <a:pt x="9" y="112"/>
                  <a:pt x="8" y="112"/>
                </a:cubicBezTo>
                <a:cubicBezTo>
                  <a:pt x="8" y="112"/>
                  <a:pt x="8" y="112"/>
                  <a:pt x="8" y="112"/>
                </a:cubicBezTo>
                <a:cubicBezTo>
                  <a:pt x="8" y="112"/>
                  <a:pt x="8" y="113"/>
                  <a:pt x="8" y="113"/>
                </a:cubicBezTo>
                <a:cubicBezTo>
                  <a:pt x="8" y="113"/>
                  <a:pt x="8" y="113"/>
                  <a:pt x="8" y="113"/>
                </a:cubicBezTo>
                <a:cubicBezTo>
                  <a:pt x="8" y="113"/>
                  <a:pt x="8" y="113"/>
                  <a:pt x="8" y="113"/>
                </a:cubicBezTo>
                <a:cubicBezTo>
                  <a:pt x="8" y="113"/>
                  <a:pt x="8" y="114"/>
                  <a:pt x="8" y="113"/>
                </a:cubicBezTo>
                <a:cubicBezTo>
                  <a:pt x="9" y="113"/>
                  <a:pt x="9" y="113"/>
                  <a:pt x="9" y="114"/>
                </a:cubicBezTo>
                <a:cubicBezTo>
                  <a:pt x="9" y="113"/>
                  <a:pt x="9" y="113"/>
                  <a:pt x="9" y="113"/>
                </a:cubicBezTo>
                <a:cubicBezTo>
                  <a:pt x="10" y="113"/>
                  <a:pt x="10" y="113"/>
                  <a:pt x="10" y="113"/>
                </a:cubicBezTo>
                <a:cubicBezTo>
                  <a:pt x="10" y="113"/>
                  <a:pt x="10" y="113"/>
                  <a:pt x="10" y="113"/>
                </a:cubicBezTo>
                <a:cubicBezTo>
                  <a:pt x="10" y="113"/>
                  <a:pt x="10" y="113"/>
                  <a:pt x="10" y="112"/>
                </a:cubicBezTo>
                <a:close/>
                <a:moveTo>
                  <a:pt x="10" y="112"/>
                </a:moveTo>
                <a:cubicBezTo>
                  <a:pt x="10" y="112"/>
                  <a:pt x="9" y="112"/>
                  <a:pt x="9" y="112"/>
                </a:cubicBezTo>
                <a:cubicBezTo>
                  <a:pt x="9" y="112"/>
                  <a:pt x="10" y="112"/>
                  <a:pt x="10" y="112"/>
                </a:cubicBezTo>
                <a:cubicBezTo>
                  <a:pt x="10" y="112"/>
                  <a:pt x="10" y="112"/>
                  <a:pt x="10" y="112"/>
                </a:cubicBezTo>
                <a:cubicBezTo>
                  <a:pt x="10" y="112"/>
                  <a:pt x="10" y="112"/>
                  <a:pt x="10" y="112"/>
                </a:cubicBezTo>
                <a:close/>
                <a:moveTo>
                  <a:pt x="10" y="112"/>
                </a:moveTo>
                <a:cubicBezTo>
                  <a:pt x="10" y="112"/>
                  <a:pt x="11" y="112"/>
                  <a:pt x="11" y="112"/>
                </a:cubicBezTo>
                <a:cubicBezTo>
                  <a:pt x="11" y="112"/>
                  <a:pt x="11" y="112"/>
                  <a:pt x="11" y="112"/>
                </a:cubicBezTo>
                <a:cubicBezTo>
                  <a:pt x="10" y="112"/>
                  <a:pt x="10" y="112"/>
                  <a:pt x="10" y="112"/>
                </a:cubicBezTo>
                <a:close/>
                <a:moveTo>
                  <a:pt x="11" y="109"/>
                </a:moveTo>
                <a:cubicBezTo>
                  <a:pt x="11" y="108"/>
                  <a:pt x="11" y="108"/>
                  <a:pt x="11" y="109"/>
                </a:cubicBezTo>
                <a:cubicBezTo>
                  <a:pt x="11" y="109"/>
                  <a:pt x="11" y="109"/>
                  <a:pt x="11" y="109"/>
                </a:cubicBezTo>
                <a:cubicBezTo>
                  <a:pt x="11" y="109"/>
                  <a:pt x="11" y="109"/>
                  <a:pt x="11" y="109"/>
                </a:cubicBezTo>
                <a:close/>
                <a:moveTo>
                  <a:pt x="11" y="111"/>
                </a:moveTo>
                <a:cubicBezTo>
                  <a:pt x="11" y="111"/>
                  <a:pt x="11" y="111"/>
                  <a:pt x="11" y="111"/>
                </a:cubicBezTo>
                <a:cubicBezTo>
                  <a:pt x="10" y="111"/>
                  <a:pt x="10" y="111"/>
                  <a:pt x="10" y="111"/>
                </a:cubicBezTo>
                <a:cubicBezTo>
                  <a:pt x="10" y="111"/>
                  <a:pt x="11" y="111"/>
                  <a:pt x="11" y="111"/>
                </a:cubicBezTo>
                <a:cubicBezTo>
                  <a:pt x="11" y="111"/>
                  <a:pt x="11" y="111"/>
                  <a:pt x="11" y="111"/>
                </a:cubicBezTo>
                <a:cubicBezTo>
                  <a:pt x="11" y="111"/>
                  <a:pt x="11" y="111"/>
                  <a:pt x="11" y="111"/>
                </a:cubicBezTo>
                <a:close/>
                <a:moveTo>
                  <a:pt x="11" y="109"/>
                </a:moveTo>
                <a:cubicBezTo>
                  <a:pt x="11" y="109"/>
                  <a:pt x="11" y="109"/>
                  <a:pt x="11" y="109"/>
                </a:cubicBezTo>
                <a:cubicBezTo>
                  <a:pt x="12" y="109"/>
                  <a:pt x="12" y="109"/>
                  <a:pt x="12" y="109"/>
                </a:cubicBezTo>
                <a:cubicBezTo>
                  <a:pt x="12" y="109"/>
                  <a:pt x="11" y="109"/>
                  <a:pt x="11" y="109"/>
                </a:cubicBezTo>
                <a:cubicBezTo>
                  <a:pt x="11" y="109"/>
                  <a:pt x="11" y="109"/>
                  <a:pt x="11" y="109"/>
                </a:cubicBezTo>
                <a:close/>
                <a:moveTo>
                  <a:pt x="13" y="107"/>
                </a:moveTo>
                <a:cubicBezTo>
                  <a:pt x="14" y="107"/>
                  <a:pt x="14" y="107"/>
                  <a:pt x="14" y="107"/>
                </a:cubicBezTo>
                <a:cubicBezTo>
                  <a:pt x="14" y="107"/>
                  <a:pt x="14" y="107"/>
                  <a:pt x="13" y="107"/>
                </a:cubicBezTo>
                <a:cubicBezTo>
                  <a:pt x="13" y="107"/>
                  <a:pt x="13" y="107"/>
                  <a:pt x="13" y="107"/>
                </a:cubicBezTo>
                <a:cubicBezTo>
                  <a:pt x="13" y="107"/>
                  <a:pt x="13" y="107"/>
                  <a:pt x="13" y="107"/>
                </a:cubicBezTo>
                <a:close/>
                <a:moveTo>
                  <a:pt x="11" y="108"/>
                </a:moveTo>
                <a:cubicBezTo>
                  <a:pt x="12" y="108"/>
                  <a:pt x="12" y="108"/>
                  <a:pt x="12" y="108"/>
                </a:cubicBezTo>
                <a:cubicBezTo>
                  <a:pt x="12" y="108"/>
                  <a:pt x="11" y="108"/>
                  <a:pt x="11" y="108"/>
                </a:cubicBezTo>
                <a:cubicBezTo>
                  <a:pt x="11" y="108"/>
                  <a:pt x="11" y="108"/>
                  <a:pt x="11" y="108"/>
                </a:cubicBezTo>
                <a:cubicBezTo>
                  <a:pt x="11" y="108"/>
                  <a:pt x="11" y="108"/>
                  <a:pt x="11" y="108"/>
                </a:cubicBezTo>
                <a:close/>
                <a:moveTo>
                  <a:pt x="14" y="106"/>
                </a:moveTo>
                <a:cubicBezTo>
                  <a:pt x="14" y="106"/>
                  <a:pt x="14" y="106"/>
                  <a:pt x="14" y="106"/>
                </a:cubicBezTo>
                <a:cubicBezTo>
                  <a:pt x="14" y="106"/>
                  <a:pt x="14" y="106"/>
                  <a:pt x="14" y="106"/>
                </a:cubicBezTo>
                <a:cubicBezTo>
                  <a:pt x="14" y="106"/>
                  <a:pt x="14" y="106"/>
                  <a:pt x="14" y="106"/>
                </a:cubicBezTo>
                <a:close/>
                <a:moveTo>
                  <a:pt x="16" y="107"/>
                </a:moveTo>
                <a:cubicBezTo>
                  <a:pt x="16" y="107"/>
                  <a:pt x="16" y="107"/>
                  <a:pt x="16" y="107"/>
                </a:cubicBezTo>
                <a:cubicBezTo>
                  <a:pt x="16" y="107"/>
                  <a:pt x="16" y="107"/>
                  <a:pt x="16" y="107"/>
                </a:cubicBezTo>
                <a:cubicBezTo>
                  <a:pt x="16" y="107"/>
                  <a:pt x="16" y="107"/>
                  <a:pt x="16" y="107"/>
                </a:cubicBezTo>
                <a:cubicBezTo>
                  <a:pt x="16" y="107"/>
                  <a:pt x="16" y="107"/>
                  <a:pt x="16" y="107"/>
                </a:cubicBezTo>
                <a:close/>
                <a:moveTo>
                  <a:pt x="15" y="104"/>
                </a:moveTo>
                <a:cubicBezTo>
                  <a:pt x="16" y="104"/>
                  <a:pt x="16" y="104"/>
                  <a:pt x="16" y="104"/>
                </a:cubicBezTo>
                <a:cubicBezTo>
                  <a:pt x="16" y="104"/>
                  <a:pt x="16" y="103"/>
                  <a:pt x="16" y="103"/>
                </a:cubicBezTo>
                <a:cubicBezTo>
                  <a:pt x="16" y="103"/>
                  <a:pt x="15" y="103"/>
                  <a:pt x="15" y="103"/>
                </a:cubicBezTo>
                <a:cubicBezTo>
                  <a:pt x="15" y="104"/>
                  <a:pt x="15" y="104"/>
                  <a:pt x="15" y="104"/>
                </a:cubicBezTo>
                <a:cubicBezTo>
                  <a:pt x="15" y="104"/>
                  <a:pt x="15" y="105"/>
                  <a:pt x="15" y="104"/>
                </a:cubicBezTo>
                <a:close/>
                <a:moveTo>
                  <a:pt x="19" y="116"/>
                </a:moveTo>
                <a:cubicBezTo>
                  <a:pt x="19" y="116"/>
                  <a:pt x="19" y="115"/>
                  <a:pt x="19" y="115"/>
                </a:cubicBezTo>
                <a:cubicBezTo>
                  <a:pt x="19" y="115"/>
                  <a:pt x="19" y="115"/>
                  <a:pt x="19" y="115"/>
                </a:cubicBezTo>
                <a:cubicBezTo>
                  <a:pt x="19" y="115"/>
                  <a:pt x="20" y="115"/>
                  <a:pt x="20" y="115"/>
                </a:cubicBezTo>
                <a:cubicBezTo>
                  <a:pt x="20" y="115"/>
                  <a:pt x="20" y="115"/>
                  <a:pt x="20" y="115"/>
                </a:cubicBezTo>
                <a:cubicBezTo>
                  <a:pt x="20" y="115"/>
                  <a:pt x="20" y="115"/>
                  <a:pt x="20" y="114"/>
                </a:cubicBezTo>
                <a:cubicBezTo>
                  <a:pt x="20" y="114"/>
                  <a:pt x="20" y="114"/>
                  <a:pt x="20" y="114"/>
                </a:cubicBezTo>
                <a:cubicBezTo>
                  <a:pt x="20" y="114"/>
                  <a:pt x="20" y="114"/>
                  <a:pt x="20" y="114"/>
                </a:cubicBezTo>
                <a:cubicBezTo>
                  <a:pt x="20" y="114"/>
                  <a:pt x="20" y="114"/>
                  <a:pt x="20" y="114"/>
                </a:cubicBezTo>
                <a:cubicBezTo>
                  <a:pt x="19" y="114"/>
                  <a:pt x="19" y="115"/>
                  <a:pt x="19" y="115"/>
                </a:cubicBezTo>
                <a:cubicBezTo>
                  <a:pt x="19" y="115"/>
                  <a:pt x="19" y="114"/>
                  <a:pt x="19" y="114"/>
                </a:cubicBezTo>
                <a:cubicBezTo>
                  <a:pt x="19" y="114"/>
                  <a:pt x="18" y="114"/>
                  <a:pt x="18" y="114"/>
                </a:cubicBezTo>
                <a:cubicBezTo>
                  <a:pt x="18" y="114"/>
                  <a:pt x="17" y="115"/>
                  <a:pt x="17" y="115"/>
                </a:cubicBezTo>
                <a:cubicBezTo>
                  <a:pt x="17" y="115"/>
                  <a:pt x="17" y="116"/>
                  <a:pt x="17" y="116"/>
                </a:cubicBezTo>
                <a:cubicBezTo>
                  <a:pt x="17" y="116"/>
                  <a:pt x="17" y="116"/>
                  <a:pt x="17" y="116"/>
                </a:cubicBezTo>
                <a:cubicBezTo>
                  <a:pt x="17" y="116"/>
                  <a:pt x="18" y="116"/>
                  <a:pt x="17" y="117"/>
                </a:cubicBezTo>
                <a:cubicBezTo>
                  <a:pt x="18" y="117"/>
                  <a:pt x="18" y="117"/>
                  <a:pt x="18" y="116"/>
                </a:cubicBezTo>
                <a:cubicBezTo>
                  <a:pt x="18" y="116"/>
                  <a:pt x="18" y="116"/>
                  <a:pt x="18" y="116"/>
                </a:cubicBezTo>
                <a:cubicBezTo>
                  <a:pt x="18" y="116"/>
                  <a:pt x="18" y="116"/>
                  <a:pt x="19" y="116"/>
                </a:cubicBezTo>
                <a:close/>
                <a:moveTo>
                  <a:pt x="19" y="116"/>
                </a:moveTo>
                <a:cubicBezTo>
                  <a:pt x="19" y="116"/>
                  <a:pt x="19" y="116"/>
                  <a:pt x="19" y="116"/>
                </a:cubicBezTo>
                <a:cubicBezTo>
                  <a:pt x="19" y="116"/>
                  <a:pt x="19" y="116"/>
                  <a:pt x="19" y="116"/>
                </a:cubicBezTo>
                <a:cubicBezTo>
                  <a:pt x="19" y="116"/>
                  <a:pt x="19" y="116"/>
                  <a:pt x="19" y="116"/>
                </a:cubicBezTo>
                <a:cubicBezTo>
                  <a:pt x="19" y="116"/>
                  <a:pt x="19" y="116"/>
                  <a:pt x="19" y="116"/>
                </a:cubicBezTo>
                <a:close/>
                <a:moveTo>
                  <a:pt x="20" y="115"/>
                </a:moveTo>
                <a:cubicBezTo>
                  <a:pt x="20" y="116"/>
                  <a:pt x="20" y="116"/>
                  <a:pt x="20" y="116"/>
                </a:cubicBezTo>
                <a:cubicBezTo>
                  <a:pt x="20" y="116"/>
                  <a:pt x="20" y="116"/>
                  <a:pt x="20" y="115"/>
                </a:cubicBezTo>
                <a:close/>
                <a:moveTo>
                  <a:pt x="35" y="112"/>
                </a:moveTo>
                <a:cubicBezTo>
                  <a:pt x="35" y="112"/>
                  <a:pt x="35" y="112"/>
                  <a:pt x="35" y="112"/>
                </a:cubicBezTo>
                <a:cubicBezTo>
                  <a:pt x="35" y="112"/>
                  <a:pt x="35" y="113"/>
                  <a:pt x="35" y="113"/>
                </a:cubicBezTo>
                <a:cubicBezTo>
                  <a:pt x="35" y="113"/>
                  <a:pt x="35" y="113"/>
                  <a:pt x="35" y="112"/>
                </a:cubicBezTo>
                <a:cubicBezTo>
                  <a:pt x="35" y="112"/>
                  <a:pt x="35" y="112"/>
                  <a:pt x="35" y="112"/>
                </a:cubicBezTo>
                <a:close/>
                <a:moveTo>
                  <a:pt x="16" y="119"/>
                </a:moveTo>
                <a:cubicBezTo>
                  <a:pt x="16" y="119"/>
                  <a:pt x="16" y="119"/>
                  <a:pt x="16" y="119"/>
                </a:cubicBezTo>
                <a:cubicBezTo>
                  <a:pt x="16" y="120"/>
                  <a:pt x="16" y="120"/>
                  <a:pt x="17" y="120"/>
                </a:cubicBezTo>
                <a:cubicBezTo>
                  <a:pt x="17" y="120"/>
                  <a:pt x="17" y="120"/>
                  <a:pt x="17" y="120"/>
                </a:cubicBezTo>
                <a:cubicBezTo>
                  <a:pt x="17" y="120"/>
                  <a:pt x="17" y="120"/>
                  <a:pt x="17" y="120"/>
                </a:cubicBezTo>
                <a:cubicBezTo>
                  <a:pt x="17" y="120"/>
                  <a:pt x="16" y="119"/>
                  <a:pt x="16" y="119"/>
                </a:cubicBezTo>
                <a:close/>
                <a:moveTo>
                  <a:pt x="24" y="128"/>
                </a:moveTo>
                <a:cubicBezTo>
                  <a:pt x="24" y="128"/>
                  <a:pt x="24" y="128"/>
                  <a:pt x="24" y="128"/>
                </a:cubicBezTo>
                <a:cubicBezTo>
                  <a:pt x="24" y="128"/>
                  <a:pt x="24" y="128"/>
                  <a:pt x="24" y="128"/>
                </a:cubicBezTo>
                <a:cubicBezTo>
                  <a:pt x="24" y="128"/>
                  <a:pt x="24" y="129"/>
                  <a:pt x="24" y="129"/>
                </a:cubicBezTo>
                <a:cubicBezTo>
                  <a:pt x="24" y="129"/>
                  <a:pt x="24" y="129"/>
                  <a:pt x="24" y="129"/>
                </a:cubicBezTo>
                <a:cubicBezTo>
                  <a:pt x="24" y="129"/>
                  <a:pt x="24" y="129"/>
                  <a:pt x="24" y="129"/>
                </a:cubicBezTo>
                <a:cubicBezTo>
                  <a:pt x="24" y="130"/>
                  <a:pt x="24" y="130"/>
                  <a:pt x="23" y="130"/>
                </a:cubicBezTo>
                <a:cubicBezTo>
                  <a:pt x="23" y="130"/>
                  <a:pt x="23" y="130"/>
                  <a:pt x="23" y="130"/>
                </a:cubicBezTo>
                <a:cubicBezTo>
                  <a:pt x="23" y="130"/>
                  <a:pt x="23" y="130"/>
                  <a:pt x="23" y="131"/>
                </a:cubicBezTo>
                <a:cubicBezTo>
                  <a:pt x="23" y="131"/>
                  <a:pt x="23" y="131"/>
                  <a:pt x="23" y="131"/>
                </a:cubicBezTo>
                <a:cubicBezTo>
                  <a:pt x="23" y="131"/>
                  <a:pt x="23" y="131"/>
                  <a:pt x="23" y="131"/>
                </a:cubicBezTo>
                <a:cubicBezTo>
                  <a:pt x="23" y="131"/>
                  <a:pt x="23" y="131"/>
                  <a:pt x="24" y="131"/>
                </a:cubicBezTo>
                <a:cubicBezTo>
                  <a:pt x="24" y="131"/>
                  <a:pt x="24" y="131"/>
                  <a:pt x="24" y="131"/>
                </a:cubicBezTo>
                <a:cubicBezTo>
                  <a:pt x="24" y="131"/>
                  <a:pt x="24" y="131"/>
                  <a:pt x="24" y="131"/>
                </a:cubicBezTo>
                <a:cubicBezTo>
                  <a:pt x="24" y="131"/>
                  <a:pt x="24" y="131"/>
                  <a:pt x="24" y="130"/>
                </a:cubicBezTo>
                <a:cubicBezTo>
                  <a:pt x="24" y="130"/>
                  <a:pt x="24" y="130"/>
                  <a:pt x="24" y="130"/>
                </a:cubicBezTo>
                <a:cubicBezTo>
                  <a:pt x="24" y="130"/>
                  <a:pt x="24" y="130"/>
                  <a:pt x="24" y="130"/>
                </a:cubicBezTo>
                <a:cubicBezTo>
                  <a:pt x="24" y="130"/>
                  <a:pt x="24" y="130"/>
                  <a:pt x="24" y="130"/>
                </a:cubicBezTo>
                <a:cubicBezTo>
                  <a:pt x="24" y="129"/>
                  <a:pt x="24" y="129"/>
                  <a:pt x="24" y="129"/>
                </a:cubicBezTo>
                <a:cubicBezTo>
                  <a:pt x="24" y="129"/>
                  <a:pt x="25" y="129"/>
                  <a:pt x="25" y="129"/>
                </a:cubicBezTo>
                <a:cubicBezTo>
                  <a:pt x="25" y="128"/>
                  <a:pt x="25" y="128"/>
                  <a:pt x="25" y="128"/>
                </a:cubicBezTo>
                <a:cubicBezTo>
                  <a:pt x="25" y="128"/>
                  <a:pt x="25" y="128"/>
                  <a:pt x="25" y="128"/>
                </a:cubicBezTo>
                <a:cubicBezTo>
                  <a:pt x="24" y="128"/>
                  <a:pt x="24" y="128"/>
                  <a:pt x="24" y="128"/>
                </a:cubicBezTo>
                <a:close/>
                <a:moveTo>
                  <a:pt x="15" y="121"/>
                </a:moveTo>
                <a:cubicBezTo>
                  <a:pt x="15" y="121"/>
                  <a:pt x="15" y="121"/>
                  <a:pt x="15" y="121"/>
                </a:cubicBezTo>
                <a:cubicBezTo>
                  <a:pt x="15" y="121"/>
                  <a:pt x="15" y="121"/>
                  <a:pt x="15" y="121"/>
                </a:cubicBezTo>
                <a:cubicBezTo>
                  <a:pt x="16" y="121"/>
                  <a:pt x="16" y="121"/>
                  <a:pt x="16" y="120"/>
                </a:cubicBezTo>
                <a:cubicBezTo>
                  <a:pt x="15" y="120"/>
                  <a:pt x="15" y="121"/>
                  <a:pt x="15" y="121"/>
                </a:cubicBezTo>
                <a:close/>
                <a:moveTo>
                  <a:pt x="22" y="131"/>
                </a:moveTo>
                <a:cubicBezTo>
                  <a:pt x="21" y="131"/>
                  <a:pt x="21" y="131"/>
                  <a:pt x="21" y="131"/>
                </a:cubicBezTo>
                <a:cubicBezTo>
                  <a:pt x="21" y="131"/>
                  <a:pt x="21" y="131"/>
                  <a:pt x="21" y="131"/>
                </a:cubicBezTo>
                <a:cubicBezTo>
                  <a:pt x="21" y="131"/>
                  <a:pt x="21" y="131"/>
                  <a:pt x="21" y="131"/>
                </a:cubicBezTo>
                <a:cubicBezTo>
                  <a:pt x="21" y="131"/>
                  <a:pt x="21" y="131"/>
                  <a:pt x="21" y="131"/>
                </a:cubicBezTo>
                <a:cubicBezTo>
                  <a:pt x="21" y="130"/>
                  <a:pt x="20" y="131"/>
                  <a:pt x="20" y="131"/>
                </a:cubicBezTo>
                <a:cubicBezTo>
                  <a:pt x="20" y="131"/>
                  <a:pt x="20" y="131"/>
                  <a:pt x="20" y="131"/>
                </a:cubicBezTo>
                <a:cubicBezTo>
                  <a:pt x="20" y="131"/>
                  <a:pt x="20" y="131"/>
                  <a:pt x="20" y="131"/>
                </a:cubicBezTo>
                <a:cubicBezTo>
                  <a:pt x="20" y="131"/>
                  <a:pt x="20" y="131"/>
                  <a:pt x="20" y="131"/>
                </a:cubicBezTo>
                <a:cubicBezTo>
                  <a:pt x="20" y="132"/>
                  <a:pt x="20" y="132"/>
                  <a:pt x="20" y="132"/>
                </a:cubicBezTo>
                <a:cubicBezTo>
                  <a:pt x="20" y="132"/>
                  <a:pt x="20" y="132"/>
                  <a:pt x="20" y="132"/>
                </a:cubicBezTo>
                <a:cubicBezTo>
                  <a:pt x="20" y="132"/>
                  <a:pt x="21" y="132"/>
                  <a:pt x="21" y="132"/>
                </a:cubicBezTo>
                <a:cubicBezTo>
                  <a:pt x="21" y="132"/>
                  <a:pt x="21" y="132"/>
                  <a:pt x="21" y="132"/>
                </a:cubicBezTo>
                <a:cubicBezTo>
                  <a:pt x="22" y="132"/>
                  <a:pt x="22" y="132"/>
                  <a:pt x="22" y="132"/>
                </a:cubicBezTo>
                <a:cubicBezTo>
                  <a:pt x="22" y="131"/>
                  <a:pt x="22" y="131"/>
                  <a:pt x="22" y="131"/>
                </a:cubicBezTo>
                <a:cubicBezTo>
                  <a:pt x="22" y="131"/>
                  <a:pt x="22" y="131"/>
                  <a:pt x="22" y="131"/>
                </a:cubicBezTo>
                <a:close/>
                <a:moveTo>
                  <a:pt x="46" y="98"/>
                </a:moveTo>
                <a:cubicBezTo>
                  <a:pt x="46" y="98"/>
                  <a:pt x="46" y="98"/>
                  <a:pt x="46" y="98"/>
                </a:cubicBezTo>
                <a:cubicBezTo>
                  <a:pt x="46" y="98"/>
                  <a:pt x="46" y="98"/>
                  <a:pt x="46" y="98"/>
                </a:cubicBezTo>
                <a:cubicBezTo>
                  <a:pt x="46" y="98"/>
                  <a:pt x="46" y="98"/>
                  <a:pt x="46" y="98"/>
                </a:cubicBezTo>
                <a:cubicBezTo>
                  <a:pt x="46" y="98"/>
                  <a:pt x="46" y="98"/>
                  <a:pt x="46" y="99"/>
                </a:cubicBezTo>
                <a:cubicBezTo>
                  <a:pt x="46" y="99"/>
                  <a:pt x="46" y="99"/>
                  <a:pt x="46" y="99"/>
                </a:cubicBezTo>
                <a:cubicBezTo>
                  <a:pt x="46" y="99"/>
                  <a:pt x="46" y="99"/>
                  <a:pt x="46" y="99"/>
                </a:cubicBezTo>
                <a:cubicBezTo>
                  <a:pt x="46" y="98"/>
                  <a:pt x="46" y="98"/>
                  <a:pt x="46" y="98"/>
                </a:cubicBezTo>
                <a:cubicBezTo>
                  <a:pt x="46" y="98"/>
                  <a:pt x="46" y="98"/>
                  <a:pt x="46" y="98"/>
                </a:cubicBezTo>
                <a:cubicBezTo>
                  <a:pt x="46" y="98"/>
                  <a:pt x="47" y="98"/>
                  <a:pt x="47" y="98"/>
                </a:cubicBezTo>
                <a:cubicBezTo>
                  <a:pt x="47" y="98"/>
                  <a:pt x="47" y="98"/>
                  <a:pt x="47" y="98"/>
                </a:cubicBezTo>
                <a:cubicBezTo>
                  <a:pt x="47" y="98"/>
                  <a:pt x="47" y="98"/>
                  <a:pt x="47" y="98"/>
                </a:cubicBezTo>
                <a:cubicBezTo>
                  <a:pt x="47" y="98"/>
                  <a:pt x="47" y="98"/>
                  <a:pt x="47" y="98"/>
                </a:cubicBezTo>
                <a:cubicBezTo>
                  <a:pt x="47" y="98"/>
                  <a:pt x="47" y="98"/>
                  <a:pt x="47" y="98"/>
                </a:cubicBezTo>
                <a:cubicBezTo>
                  <a:pt x="47" y="98"/>
                  <a:pt x="47" y="98"/>
                  <a:pt x="47" y="98"/>
                </a:cubicBezTo>
                <a:cubicBezTo>
                  <a:pt x="47" y="98"/>
                  <a:pt x="47" y="98"/>
                  <a:pt x="47" y="98"/>
                </a:cubicBezTo>
                <a:cubicBezTo>
                  <a:pt x="47" y="98"/>
                  <a:pt x="47" y="97"/>
                  <a:pt x="47" y="98"/>
                </a:cubicBezTo>
                <a:cubicBezTo>
                  <a:pt x="47" y="98"/>
                  <a:pt x="47" y="98"/>
                  <a:pt x="47" y="98"/>
                </a:cubicBezTo>
                <a:cubicBezTo>
                  <a:pt x="47" y="98"/>
                  <a:pt x="46" y="98"/>
                  <a:pt x="46" y="98"/>
                </a:cubicBezTo>
                <a:cubicBezTo>
                  <a:pt x="46" y="98"/>
                  <a:pt x="46" y="98"/>
                  <a:pt x="46" y="98"/>
                </a:cubicBezTo>
                <a:cubicBezTo>
                  <a:pt x="46" y="98"/>
                  <a:pt x="46" y="98"/>
                  <a:pt x="46" y="98"/>
                </a:cubicBezTo>
                <a:cubicBezTo>
                  <a:pt x="46" y="98"/>
                  <a:pt x="46" y="98"/>
                  <a:pt x="46" y="98"/>
                </a:cubicBezTo>
                <a:cubicBezTo>
                  <a:pt x="46" y="98"/>
                  <a:pt x="46" y="98"/>
                  <a:pt x="46" y="98"/>
                </a:cubicBezTo>
                <a:cubicBezTo>
                  <a:pt x="46" y="98"/>
                  <a:pt x="46" y="98"/>
                  <a:pt x="46" y="98"/>
                </a:cubicBezTo>
                <a:cubicBezTo>
                  <a:pt x="46" y="98"/>
                  <a:pt x="46" y="98"/>
                  <a:pt x="46" y="98"/>
                </a:cubicBezTo>
                <a:cubicBezTo>
                  <a:pt x="46" y="98"/>
                  <a:pt x="46" y="98"/>
                  <a:pt x="46" y="98"/>
                </a:cubicBezTo>
                <a:close/>
                <a:moveTo>
                  <a:pt x="99" y="55"/>
                </a:moveTo>
                <a:cubicBezTo>
                  <a:pt x="99" y="55"/>
                  <a:pt x="99" y="55"/>
                  <a:pt x="99" y="55"/>
                </a:cubicBezTo>
                <a:cubicBezTo>
                  <a:pt x="99" y="55"/>
                  <a:pt x="99" y="55"/>
                  <a:pt x="99" y="54"/>
                </a:cubicBezTo>
                <a:cubicBezTo>
                  <a:pt x="99" y="54"/>
                  <a:pt x="99" y="54"/>
                  <a:pt x="99" y="54"/>
                </a:cubicBezTo>
                <a:cubicBezTo>
                  <a:pt x="99" y="54"/>
                  <a:pt x="99" y="54"/>
                  <a:pt x="99" y="54"/>
                </a:cubicBezTo>
                <a:cubicBezTo>
                  <a:pt x="99" y="54"/>
                  <a:pt x="99" y="54"/>
                  <a:pt x="99" y="54"/>
                </a:cubicBezTo>
                <a:cubicBezTo>
                  <a:pt x="99" y="54"/>
                  <a:pt x="99" y="54"/>
                  <a:pt x="99" y="54"/>
                </a:cubicBezTo>
                <a:cubicBezTo>
                  <a:pt x="99" y="54"/>
                  <a:pt x="99" y="54"/>
                  <a:pt x="99" y="54"/>
                </a:cubicBezTo>
                <a:cubicBezTo>
                  <a:pt x="99" y="54"/>
                  <a:pt x="99" y="54"/>
                  <a:pt x="99" y="53"/>
                </a:cubicBezTo>
                <a:cubicBezTo>
                  <a:pt x="99" y="53"/>
                  <a:pt x="99" y="53"/>
                  <a:pt x="99" y="53"/>
                </a:cubicBezTo>
                <a:cubicBezTo>
                  <a:pt x="99" y="53"/>
                  <a:pt x="99" y="53"/>
                  <a:pt x="99" y="53"/>
                </a:cubicBezTo>
                <a:cubicBezTo>
                  <a:pt x="99" y="53"/>
                  <a:pt x="99" y="53"/>
                  <a:pt x="99" y="52"/>
                </a:cubicBezTo>
                <a:cubicBezTo>
                  <a:pt x="99" y="52"/>
                  <a:pt x="99" y="52"/>
                  <a:pt x="99" y="52"/>
                </a:cubicBezTo>
                <a:cubicBezTo>
                  <a:pt x="99" y="51"/>
                  <a:pt x="99" y="51"/>
                  <a:pt x="99" y="51"/>
                </a:cubicBezTo>
                <a:cubicBezTo>
                  <a:pt x="99" y="51"/>
                  <a:pt x="98" y="51"/>
                  <a:pt x="98" y="51"/>
                </a:cubicBezTo>
                <a:cubicBezTo>
                  <a:pt x="98" y="51"/>
                  <a:pt x="98" y="51"/>
                  <a:pt x="98" y="51"/>
                </a:cubicBezTo>
                <a:cubicBezTo>
                  <a:pt x="98" y="51"/>
                  <a:pt x="98" y="50"/>
                  <a:pt x="98" y="50"/>
                </a:cubicBezTo>
                <a:cubicBezTo>
                  <a:pt x="98" y="50"/>
                  <a:pt x="98" y="50"/>
                  <a:pt x="98" y="49"/>
                </a:cubicBezTo>
                <a:cubicBezTo>
                  <a:pt x="98" y="49"/>
                  <a:pt x="98" y="49"/>
                  <a:pt x="98" y="49"/>
                </a:cubicBezTo>
                <a:cubicBezTo>
                  <a:pt x="98" y="49"/>
                  <a:pt x="98" y="49"/>
                  <a:pt x="98" y="49"/>
                </a:cubicBezTo>
                <a:cubicBezTo>
                  <a:pt x="98" y="48"/>
                  <a:pt x="97" y="48"/>
                  <a:pt x="97" y="48"/>
                </a:cubicBezTo>
                <a:cubicBezTo>
                  <a:pt x="97" y="48"/>
                  <a:pt x="97" y="47"/>
                  <a:pt x="97" y="47"/>
                </a:cubicBezTo>
                <a:cubicBezTo>
                  <a:pt x="97" y="47"/>
                  <a:pt x="97" y="47"/>
                  <a:pt x="97" y="47"/>
                </a:cubicBezTo>
                <a:cubicBezTo>
                  <a:pt x="97" y="47"/>
                  <a:pt x="97" y="47"/>
                  <a:pt x="97" y="47"/>
                </a:cubicBezTo>
                <a:cubicBezTo>
                  <a:pt x="97" y="47"/>
                  <a:pt x="96" y="46"/>
                  <a:pt x="96" y="46"/>
                </a:cubicBezTo>
                <a:cubicBezTo>
                  <a:pt x="96" y="46"/>
                  <a:pt x="96" y="46"/>
                  <a:pt x="96" y="46"/>
                </a:cubicBezTo>
                <a:cubicBezTo>
                  <a:pt x="96" y="46"/>
                  <a:pt x="96" y="46"/>
                  <a:pt x="96" y="46"/>
                </a:cubicBezTo>
                <a:cubicBezTo>
                  <a:pt x="95" y="46"/>
                  <a:pt x="95" y="45"/>
                  <a:pt x="95" y="45"/>
                </a:cubicBezTo>
                <a:cubicBezTo>
                  <a:pt x="95" y="44"/>
                  <a:pt x="95" y="43"/>
                  <a:pt x="95" y="42"/>
                </a:cubicBezTo>
                <a:cubicBezTo>
                  <a:pt x="95" y="42"/>
                  <a:pt x="95" y="42"/>
                  <a:pt x="95" y="41"/>
                </a:cubicBezTo>
                <a:cubicBezTo>
                  <a:pt x="95" y="41"/>
                  <a:pt x="95" y="40"/>
                  <a:pt x="95" y="39"/>
                </a:cubicBezTo>
                <a:cubicBezTo>
                  <a:pt x="95" y="39"/>
                  <a:pt x="95" y="39"/>
                  <a:pt x="95" y="38"/>
                </a:cubicBezTo>
                <a:cubicBezTo>
                  <a:pt x="95" y="38"/>
                  <a:pt x="95" y="39"/>
                  <a:pt x="95" y="39"/>
                </a:cubicBezTo>
                <a:cubicBezTo>
                  <a:pt x="94" y="39"/>
                  <a:pt x="94" y="39"/>
                  <a:pt x="94" y="39"/>
                </a:cubicBezTo>
                <a:cubicBezTo>
                  <a:pt x="93" y="38"/>
                  <a:pt x="93" y="38"/>
                  <a:pt x="92" y="38"/>
                </a:cubicBezTo>
                <a:cubicBezTo>
                  <a:pt x="92" y="38"/>
                  <a:pt x="92" y="37"/>
                  <a:pt x="92" y="37"/>
                </a:cubicBezTo>
                <a:cubicBezTo>
                  <a:pt x="92" y="37"/>
                  <a:pt x="92" y="37"/>
                  <a:pt x="92" y="37"/>
                </a:cubicBezTo>
                <a:cubicBezTo>
                  <a:pt x="92" y="37"/>
                  <a:pt x="92" y="37"/>
                  <a:pt x="92" y="37"/>
                </a:cubicBezTo>
                <a:cubicBezTo>
                  <a:pt x="92" y="38"/>
                  <a:pt x="91" y="38"/>
                  <a:pt x="91" y="38"/>
                </a:cubicBezTo>
                <a:cubicBezTo>
                  <a:pt x="91" y="38"/>
                  <a:pt x="91" y="38"/>
                  <a:pt x="91" y="39"/>
                </a:cubicBezTo>
                <a:cubicBezTo>
                  <a:pt x="91" y="39"/>
                  <a:pt x="91" y="40"/>
                  <a:pt x="91" y="40"/>
                </a:cubicBezTo>
                <a:cubicBezTo>
                  <a:pt x="91" y="41"/>
                  <a:pt x="91" y="41"/>
                  <a:pt x="91" y="41"/>
                </a:cubicBezTo>
                <a:cubicBezTo>
                  <a:pt x="91" y="41"/>
                  <a:pt x="91" y="41"/>
                  <a:pt x="91" y="41"/>
                </a:cubicBezTo>
                <a:cubicBezTo>
                  <a:pt x="92" y="41"/>
                  <a:pt x="92" y="40"/>
                  <a:pt x="92" y="40"/>
                </a:cubicBezTo>
                <a:cubicBezTo>
                  <a:pt x="93" y="40"/>
                  <a:pt x="93" y="40"/>
                  <a:pt x="93" y="40"/>
                </a:cubicBezTo>
                <a:cubicBezTo>
                  <a:pt x="93" y="40"/>
                  <a:pt x="93" y="40"/>
                  <a:pt x="93" y="40"/>
                </a:cubicBezTo>
                <a:cubicBezTo>
                  <a:pt x="94" y="40"/>
                  <a:pt x="94" y="40"/>
                  <a:pt x="94" y="41"/>
                </a:cubicBezTo>
                <a:cubicBezTo>
                  <a:pt x="94" y="41"/>
                  <a:pt x="94" y="42"/>
                  <a:pt x="94" y="42"/>
                </a:cubicBezTo>
                <a:cubicBezTo>
                  <a:pt x="94" y="42"/>
                  <a:pt x="94" y="43"/>
                  <a:pt x="93" y="43"/>
                </a:cubicBezTo>
                <a:cubicBezTo>
                  <a:pt x="93" y="43"/>
                  <a:pt x="93" y="43"/>
                  <a:pt x="93" y="43"/>
                </a:cubicBezTo>
                <a:cubicBezTo>
                  <a:pt x="93" y="43"/>
                  <a:pt x="92" y="43"/>
                  <a:pt x="92" y="43"/>
                </a:cubicBezTo>
                <a:cubicBezTo>
                  <a:pt x="92" y="43"/>
                  <a:pt x="92" y="43"/>
                  <a:pt x="92" y="43"/>
                </a:cubicBezTo>
                <a:cubicBezTo>
                  <a:pt x="92" y="43"/>
                  <a:pt x="92" y="43"/>
                  <a:pt x="92" y="43"/>
                </a:cubicBezTo>
                <a:cubicBezTo>
                  <a:pt x="92" y="42"/>
                  <a:pt x="92" y="42"/>
                  <a:pt x="91" y="42"/>
                </a:cubicBezTo>
                <a:cubicBezTo>
                  <a:pt x="91" y="42"/>
                  <a:pt x="91" y="42"/>
                  <a:pt x="91" y="43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3"/>
                  <a:pt x="91" y="43"/>
                  <a:pt x="91" y="43"/>
                </a:cubicBezTo>
                <a:cubicBezTo>
                  <a:pt x="91" y="44"/>
                  <a:pt x="91" y="44"/>
                  <a:pt x="90" y="44"/>
                </a:cubicBezTo>
                <a:cubicBezTo>
                  <a:pt x="90" y="44"/>
                  <a:pt x="90" y="44"/>
                  <a:pt x="90" y="43"/>
                </a:cubicBezTo>
                <a:cubicBezTo>
                  <a:pt x="90" y="43"/>
                  <a:pt x="90" y="43"/>
                  <a:pt x="90" y="43"/>
                </a:cubicBezTo>
                <a:cubicBezTo>
                  <a:pt x="90" y="42"/>
                  <a:pt x="90" y="42"/>
                  <a:pt x="90" y="41"/>
                </a:cubicBezTo>
                <a:cubicBezTo>
                  <a:pt x="90" y="40"/>
                  <a:pt x="90" y="40"/>
                  <a:pt x="90" y="40"/>
                </a:cubicBezTo>
                <a:cubicBezTo>
                  <a:pt x="89" y="40"/>
                  <a:pt x="89" y="40"/>
                  <a:pt x="89" y="40"/>
                </a:cubicBezTo>
                <a:cubicBezTo>
                  <a:pt x="89" y="41"/>
                  <a:pt x="88" y="40"/>
                  <a:pt x="88" y="40"/>
                </a:cubicBezTo>
                <a:cubicBezTo>
                  <a:pt x="88" y="40"/>
                  <a:pt x="88" y="40"/>
                  <a:pt x="88" y="40"/>
                </a:cubicBezTo>
                <a:cubicBezTo>
                  <a:pt x="88" y="40"/>
                  <a:pt x="88" y="40"/>
                  <a:pt x="88" y="40"/>
                </a:cubicBezTo>
                <a:cubicBezTo>
                  <a:pt x="88" y="40"/>
                  <a:pt x="88" y="40"/>
                  <a:pt x="88" y="40"/>
                </a:cubicBezTo>
                <a:cubicBezTo>
                  <a:pt x="88" y="40"/>
                  <a:pt x="88" y="41"/>
                  <a:pt x="87" y="41"/>
                </a:cubicBezTo>
                <a:cubicBezTo>
                  <a:pt x="87" y="41"/>
                  <a:pt x="88" y="41"/>
                  <a:pt x="88" y="41"/>
                </a:cubicBezTo>
                <a:cubicBezTo>
                  <a:pt x="88" y="42"/>
                  <a:pt x="88" y="42"/>
                  <a:pt x="88" y="42"/>
                </a:cubicBezTo>
                <a:cubicBezTo>
                  <a:pt x="88" y="42"/>
                  <a:pt x="88" y="42"/>
                  <a:pt x="88" y="42"/>
                </a:cubicBezTo>
                <a:cubicBezTo>
                  <a:pt x="88" y="42"/>
                  <a:pt x="87" y="43"/>
                  <a:pt x="87" y="43"/>
                </a:cubicBezTo>
                <a:cubicBezTo>
                  <a:pt x="87" y="44"/>
                  <a:pt x="87" y="44"/>
                  <a:pt x="86" y="44"/>
                </a:cubicBezTo>
                <a:cubicBezTo>
                  <a:pt x="86" y="44"/>
                  <a:pt x="86" y="44"/>
                  <a:pt x="86" y="44"/>
                </a:cubicBezTo>
                <a:cubicBezTo>
                  <a:pt x="86" y="44"/>
                  <a:pt x="85" y="44"/>
                  <a:pt x="85" y="45"/>
                </a:cubicBezTo>
                <a:cubicBezTo>
                  <a:pt x="85" y="45"/>
                  <a:pt x="85" y="45"/>
                  <a:pt x="85" y="45"/>
                </a:cubicBezTo>
                <a:cubicBezTo>
                  <a:pt x="84" y="46"/>
                  <a:pt x="84" y="46"/>
                  <a:pt x="85" y="46"/>
                </a:cubicBezTo>
                <a:cubicBezTo>
                  <a:pt x="85" y="46"/>
                  <a:pt x="85" y="46"/>
                  <a:pt x="85" y="46"/>
                </a:cubicBezTo>
                <a:cubicBezTo>
                  <a:pt x="85" y="47"/>
                  <a:pt x="85" y="47"/>
                  <a:pt x="85" y="47"/>
                </a:cubicBezTo>
                <a:cubicBezTo>
                  <a:pt x="85" y="47"/>
                  <a:pt x="85" y="47"/>
                  <a:pt x="85" y="47"/>
                </a:cubicBezTo>
                <a:cubicBezTo>
                  <a:pt x="85" y="47"/>
                  <a:pt x="85" y="47"/>
                  <a:pt x="85" y="48"/>
                </a:cubicBezTo>
                <a:cubicBezTo>
                  <a:pt x="86" y="48"/>
                  <a:pt x="86" y="48"/>
                  <a:pt x="86" y="48"/>
                </a:cubicBezTo>
                <a:cubicBezTo>
                  <a:pt x="85" y="49"/>
                  <a:pt x="85" y="49"/>
                  <a:pt x="85" y="50"/>
                </a:cubicBezTo>
                <a:cubicBezTo>
                  <a:pt x="85" y="50"/>
                  <a:pt x="85" y="50"/>
                  <a:pt x="85" y="51"/>
                </a:cubicBezTo>
                <a:cubicBezTo>
                  <a:pt x="84" y="51"/>
                  <a:pt x="84" y="51"/>
                  <a:pt x="84" y="51"/>
                </a:cubicBezTo>
                <a:cubicBezTo>
                  <a:pt x="83" y="51"/>
                  <a:pt x="83" y="51"/>
                  <a:pt x="83" y="51"/>
                </a:cubicBezTo>
                <a:cubicBezTo>
                  <a:pt x="83" y="51"/>
                  <a:pt x="83" y="51"/>
                  <a:pt x="83" y="51"/>
                </a:cubicBezTo>
                <a:cubicBezTo>
                  <a:pt x="83" y="51"/>
                  <a:pt x="83" y="52"/>
                  <a:pt x="84" y="52"/>
                </a:cubicBezTo>
                <a:cubicBezTo>
                  <a:pt x="84" y="52"/>
                  <a:pt x="84" y="52"/>
                  <a:pt x="84" y="52"/>
                </a:cubicBezTo>
                <a:cubicBezTo>
                  <a:pt x="85" y="52"/>
                  <a:pt x="85" y="52"/>
                  <a:pt x="85" y="52"/>
                </a:cubicBezTo>
                <a:cubicBezTo>
                  <a:pt x="86" y="53"/>
                  <a:pt x="86" y="53"/>
                  <a:pt x="86" y="53"/>
                </a:cubicBezTo>
                <a:cubicBezTo>
                  <a:pt x="86" y="53"/>
                  <a:pt x="86" y="53"/>
                  <a:pt x="86" y="54"/>
                </a:cubicBezTo>
                <a:cubicBezTo>
                  <a:pt x="86" y="54"/>
                  <a:pt x="86" y="54"/>
                  <a:pt x="86" y="54"/>
                </a:cubicBezTo>
                <a:cubicBezTo>
                  <a:pt x="86" y="54"/>
                  <a:pt x="86" y="54"/>
                  <a:pt x="86" y="54"/>
                </a:cubicBezTo>
                <a:cubicBezTo>
                  <a:pt x="86" y="54"/>
                  <a:pt x="86" y="54"/>
                  <a:pt x="86" y="54"/>
                </a:cubicBezTo>
                <a:cubicBezTo>
                  <a:pt x="86" y="55"/>
                  <a:pt x="86" y="55"/>
                  <a:pt x="86" y="55"/>
                </a:cubicBezTo>
                <a:cubicBezTo>
                  <a:pt x="86" y="56"/>
                  <a:pt x="86" y="56"/>
                  <a:pt x="86" y="56"/>
                </a:cubicBezTo>
                <a:cubicBezTo>
                  <a:pt x="86" y="56"/>
                  <a:pt x="86" y="56"/>
                  <a:pt x="86" y="56"/>
                </a:cubicBezTo>
                <a:cubicBezTo>
                  <a:pt x="86" y="56"/>
                  <a:pt x="85" y="57"/>
                  <a:pt x="85" y="57"/>
                </a:cubicBezTo>
                <a:cubicBezTo>
                  <a:pt x="85" y="57"/>
                  <a:pt x="85" y="57"/>
                  <a:pt x="85" y="57"/>
                </a:cubicBezTo>
                <a:cubicBezTo>
                  <a:pt x="85" y="58"/>
                  <a:pt x="85" y="58"/>
                  <a:pt x="85" y="58"/>
                </a:cubicBezTo>
                <a:cubicBezTo>
                  <a:pt x="85" y="58"/>
                  <a:pt x="85" y="58"/>
                  <a:pt x="85" y="59"/>
                </a:cubicBezTo>
                <a:cubicBezTo>
                  <a:pt x="85" y="59"/>
                  <a:pt x="85" y="59"/>
                  <a:pt x="85" y="59"/>
                </a:cubicBezTo>
                <a:cubicBezTo>
                  <a:pt x="85" y="59"/>
                  <a:pt x="84" y="60"/>
                  <a:pt x="84" y="60"/>
                </a:cubicBezTo>
                <a:cubicBezTo>
                  <a:pt x="84" y="60"/>
                  <a:pt x="84" y="60"/>
                  <a:pt x="84" y="60"/>
                </a:cubicBezTo>
                <a:cubicBezTo>
                  <a:pt x="84" y="60"/>
                  <a:pt x="84" y="60"/>
                  <a:pt x="84" y="61"/>
                </a:cubicBezTo>
                <a:cubicBezTo>
                  <a:pt x="84" y="61"/>
                  <a:pt x="84" y="61"/>
                  <a:pt x="84" y="61"/>
                </a:cubicBezTo>
                <a:cubicBezTo>
                  <a:pt x="84" y="61"/>
                  <a:pt x="84" y="61"/>
                  <a:pt x="84" y="61"/>
                </a:cubicBezTo>
                <a:cubicBezTo>
                  <a:pt x="84" y="61"/>
                  <a:pt x="84" y="62"/>
                  <a:pt x="84" y="62"/>
                </a:cubicBezTo>
                <a:cubicBezTo>
                  <a:pt x="84" y="62"/>
                  <a:pt x="83" y="62"/>
                  <a:pt x="83" y="62"/>
                </a:cubicBezTo>
                <a:cubicBezTo>
                  <a:pt x="83" y="62"/>
                  <a:pt x="83" y="62"/>
                  <a:pt x="83" y="62"/>
                </a:cubicBezTo>
                <a:cubicBezTo>
                  <a:pt x="83" y="62"/>
                  <a:pt x="83" y="62"/>
                  <a:pt x="83" y="63"/>
                </a:cubicBezTo>
                <a:cubicBezTo>
                  <a:pt x="83" y="63"/>
                  <a:pt x="83" y="63"/>
                  <a:pt x="83" y="63"/>
                </a:cubicBezTo>
                <a:cubicBezTo>
                  <a:pt x="82" y="63"/>
                  <a:pt x="82" y="64"/>
                  <a:pt x="82" y="64"/>
                </a:cubicBezTo>
                <a:cubicBezTo>
                  <a:pt x="82" y="64"/>
                  <a:pt x="82" y="64"/>
                  <a:pt x="82" y="64"/>
                </a:cubicBezTo>
                <a:cubicBezTo>
                  <a:pt x="82" y="64"/>
                  <a:pt x="82" y="64"/>
                  <a:pt x="82" y="64"/>
                </a:cubicBezTo>
                <a:cubicBezTo>
                  <a:pt x="82" y="64"/>
                  <a:pt x="82" y="64"/>
                  <a:pt x="82" y="64"/>
                </a:cubicBezTo>
                <a:cubicBezTo>
                  <a:pt x="81" y="65"/>
                  <a:pt x="82" y="66"/>
                  <a:pt x="81" y="67"/>
                </a:cubicBezTo>
                <a:cubicBezTo>
                  <a:pt x="81" y="67"/>
                  <a:pt x="81" y="67"/>
                  <a:pt x="81" y="67"/>
                </a:cubicBezTo>
                <a:cubicBezTo>
                  <a:pt x="81" y="68"/>
                  <a:pt x="81" y="68"/>
                  <a:pt x="80" y="68"/>
                </a:cubicBezTo>
                <a:cubicBezTo>
                  <a:pt x="80" y="69"/>
                  <a:pt x="80" y="69"/>
                  <a:pt x="80" y="69"/>
                </a:cubicBezTo>
                <a:cubicBezTo>
                  <a:pt x="80" y="69"/>
                  <a:pt x="80" y="69"/>
                  <a:pt x="79" y="69"/>
                </a:cubicBezTo>
                <a:cubicBezTo>
                  <a:pt x="79" y="69"/>
                  <a:pt x="79" y="69"/>
                  <a:pt x="79" y="69"/>
                </a:cubicBezTo>
                <a:cubicBezTo>
                  <a:pt x="79" y="69"/>
                  <a:pt x="79" y="69"/>
                  <a:pt x="79" y="69"/>
                </a:cubicBezTo>
                <a:cubicBezTo>
                  <a:pt x="78" y="69"/>
                  <a:pt x="78" y="70"/>
                  <a:pt x="78" y="70"/>
                </a:cubicBezTo>
                <a:cubicBezTo>
                  <a:pt x="77" y="70"/>
                  <a:pt x="77" y="70"/>
                  <a:pt x="77" y="70"/>
                </a:cubicBezTo>
                <a:cubicBezTo>
                  <a:pt x="77" y="71"/>
                  <a:pt x="77" y="72"/>
                  <a:pt x="76" y="73"/>
                </a:cubicBezTo>
                <a:cubicBezTo>
                  <a:pt x="76" y="73"/>
                  <a:pt x="76" y="74"/>
                  <a:pt x="76" y="74"/>
                </a:cubicBezTo>
                <a:cubicBezTo>
                  <a:pt x="75" y="74"/>
                  <a:pt x="75" y="74"/>
                  <a:pt x="75" y="74"/>
                </a:cubicBezTo>
                <a:cubicBezTo>
                  <a:pt x="75" y="74"/>
                  <a:pt x="75" y="74"/>
                  <a:pt x="75" y="74"/>
                </a:cubicBezTo>
                <a:cubicBezTo>
                  <a:pt x="75" y="74"/>
                  <a:pt x="75" y="74"/>
                  <a:pt x="75" y="74"/>
                </a:cubicBezTo>
                <a:cubicBezTo>
                  <a:pt x="74" y="74"/>
                  <a:pt x="74" y="75"/>
                  <a:pt x="74" y="75"/>
                </a:cubicBezTo>
                <a:cubicBezTo>
                  <a:pt x="74" y="76"/>
                  <a:pt x="73" y="76"/>
                  <a:pt x="73" y="76"/>
                </a:cubicBezTo>
                <a:cubicBezTo>
                  <a:pt x="73" y="76"/>
                  <a:pt x="73" y="76"/>
                  <a:pt x="73" y="76"/>
                </a:cubicBezTo>
                <a:cubicBezTo>
                  <a:pt x="72" y="76"/>
                  <a:pt x="72" y="76"/>
                  <a:pt x="72" y="76"/>
                </a:cubicBezTo>
                <a:cubicBezTo>
                  <a:pt x="72" y="76"/>
                  <a:pt x="72" y="76"/>
                  <a:pt x="72" y="76"/>
                </a:cubicBezTo>
                <a:cubicBezTo>
                  <a:pt x="72" y="76"/>
                  <a:pt x="72" y="76"/>
                  <a:pt x="72" y="76"/>
                </a:cubicBezTo>
                <a:cubicBezTo>
                  <a:pt x="71" y="76"/>
                  <a:pt x="71" y="76"/>
                  <a:pt x="71" y="76"/>
                </a:cubicBezTo>
                <a:cubicBezTo>
                  <a:pt x="71" y="77"/>
                  <a:pt x="71" y="77"/>
                  <a:pt x="70" y="77"/>
                </a:cubicBezTo>
                <a:cubicBezTo>
                  <a:pt x="70" y="77"/>
                  <a:pt x="70" y="77"/>
                  <a:pt x="69" y="77"/>
                </a:cubicBezTo>
                <a:cubicBezTo>
                  <a:pt x="69" y="77"/>
                  <a:pt x="69" y="77"/>
                  <a:pt x="69" y="77"/>
                </a:cubicBezTo>
                <a:cubicBezTo>
                  <a:pt x="69" y="77"/>
                  <a:pt x="69" y="77"/>
                  <a:pt x="69" y="77"/>
                </a:cubicBezTo>
                <a:cubicBezTo>
                  <a:pt x="68" y="78"/>
                  <a:pt x="68" y="78"/>
                  <a:pt x="68" y="78"/>
                </a:cubicBezTo>
                <a:cubicBezTo>
                  <a:pt x="68" y="78"/>
                  <a:pt x="68" y="78"/>
                  <a:pt x="68" y="78"/>
                </a:cubicBezTo>
                <a:cubicBezTo>
                  <a:pt x="68" y="78"/>
                  <a:pt x="68" y="79"/>
                  <a:pt x="67" y="79"/>
                </a:cubicBezTo>
                <a:cubicBezTo>
                  <a:pt x="66" y="79"/>
                  <a:pt x="65" y="79"/>
                  <a:pt x="65" y="78"/>
                </a:cubicBezTo>
                <a:cubicBezTo>
                  <a:pt x="65" y="78"/>
                  <a:pt x="65" y="78"/>
                  <a:pt x="65" y="77"/>
                </a:cubicBezTo>
                <a:cubicBezTo>
                  <a:pt x="65" y="77"/>
                  <a:pt x="65" y="77"/>
                  <a:pt x="65" y="77"/>
                </a:cubicBezTo>
                <a:cubicBezTo>
                  <a:pt x="65" y="77"/>
                  <a:pt x="65" y="77"/>
                  <a:pt x="65" y="77"/>
                </a:cubicBezTo>
                <a:cubicBezTo>
                  <a:pt x="65" y="77"/>
                  <a:pt x="65" y="77"/>
                  <a:pt x="65" y="76"/>
                </a:cubicBezTo>
                <a:cubicBezTo>
                  <a:pt x="65" y="76"/>
                  <a:pt x="65" y="76"/>
                  <a:pt x="65" y="76"/>
                </a:cubicBezTo>
                <a:cubicBezTo>
                  <a:pt x="65" y="77"/>
                  <a:pt x="65" y="77"/>
                  <a:pt x="65" y="76"/>
                </a:cubicBezTo>
                <a:cubicBezTo>
                  <a:pt x="64" y="76"/>
                  <a:pt x="64" y="76"/>
                  <a:pt x="64" y="76"/>
                </a:cubicBezTo>
                <a:cubicBezTo>
                  <a:pt x="64" y="76"/>
                  <a:pt x="64" y="77"/>
                  <a:pt x="64" y="76"/>
                </a:cubicBezTo>
                <a:cubicBezTo>
                  <a:pt x="64" y="76"/>
                  <a:pt x="64" y="76"/>
                  <a:pt x="64" y="76"/>
                </a:cubicBezTo>
                <a:cubicBezTo>
                  <a:pt x="64" y="76"/>
                  <a:pt x="64" y="76"/>
                  <a:pt x="64" y="76"/>
                </a:cubicBezTo>
                <a:cubicBezTo>
                  <a:pt x="64" y="76"/>
                  <a:pt x="64" y="76"/>
                  <a:pt x="64" y="75"/>
                </a:cubicBezTo>
                <a:cubicBezTo>
                  <a:pt x="64" y="75"/>
                  <a:pt x="65" y="75"/>
                  <a:pt x="65" y="75"/>
                </a:cubicBezTo>
                <a:cubicBezTo>
                  <a:pt x="65" y="76"/>
                  <a:pt x="65" y="76"/>
                  <a:pt x="65" y="75"/>
                </a:cubicBezTo>
                <a:cubicBezTo>
                  <a:pt x="65" y="75"/>
                  <a:pt x="66" y="75"/>
                  <a:pt x="66" y="75"/>
                </a:cubicBezTo>
                <a:cubicBezTo>
                  <a:pt x="66" y="75"/>
                  <a:pt x="66" y="74"/>
                  <a:pt x="66" y="75"/>
                </a:cubicBezTo>
                <a:cubicBezTo>
                  <a:pt x="67" y="75"/>
                  <a:pt x="67" y="74"/>
                  <a:pt x="67" y="74"/>
                </a:cubicBezTo>
                <a:cubicBezTo>
                  <a:pt x="67" y="74"/>
                  <a:pt x="67" y="73"/>
                  <a:pt x="67" y="73"/>
                </a:cubicBezTo>
                <a:cubicBezTo>
                  <a:pt x="67" y="73"/>
                  <a:pt x="67" y="73"/>
                  <a:pt x="67" y="73"/>
                </a:cubicBezTo>
                <a:cubicBezTo>
                  <a:pt x="67" y="73"/>
                  <a:pt x="67" y="73"/>
                  <a:pt x="67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5" y="73"/>
                  <a:pt x="65" y="74"/>
                  <a:pt x="64" y="74"/>
                </a:cubicBezTo>
                <a:cubicBezTo>
                  <a:pt x="64" y="74"/>
                  <a:pt x="63" y="74"/>
                  <a:pt x="63" y="74"/>
                </a:cubicBezTo>
                <a:cubicBezTo>
                  <a:pt x="63" y="75"/>
                  <a:pt x="63" y="75"/>
                  <a:pt x="63" y="75"/>
                </a:cubicBezTo>
                <a:cubicBezTo>
                  <a:pt x="63" y="75"/>
                  <a:pt x="63" y="76"/>
                  <a:pt x="63" y="76"/>
                </a:cubicBezTo>
                <a:cubicBezTo>
                  <a:pt x="63" y="76"/>
                  <a:pt x="63" y="76"/>
                  <a:pt x="63" y="76"/>
                </a:cubicBezTo>
                <a:cubicBezTo>
                  <a:pt x="63" y="76"/>
                  <a:pt x="63" y="77"/>
                  <a:pt x="63" y="77"/>
                </a:cubicBezTo>
                <a:cubicBezTo>
                  <a:pt x="64" y="77"/>
                  <a:pt x="63" y="78"/>
                  <a:pt x="63" y="78"/>
                </a:cubicBezTo>
                <a:cubicBezTo>
                  <a:pt x="63" y="79"/>
                  <a:pt x="63" y="80"/>
                  <a:pt x="62" y="81"/>
                </a:cubicBezTo>
                <a:cubicBezTo>
                  <a:pt x="62" y="81"/>
                  <a:pt x="62" y="81"/>
                  <a:pt x="62" y="81"/>
                </a:cubicBezTo>
                <a:cubicBezTo>
                  <a:pt x="62" y="81"/>
                  <a:pt x="62" y="81"/>
                  <a:pt x="62" y="81"/>
                </a:cubicBezTo>
                <a:cubicBezTo>
                  <a:pt x="61" y="81"/>
                  <a:pt x="61" y="82"/>
                  <a:pt x="61" y="82"/>
                </a:cubicBezTo>
                <a:cubicBezTo>
                  <a:pt x="60" y="82"/>
                  <a:pt x="60" y="83"/>
                  <a:pt x="60" y="83"/>
                </a:cubicBezTo>
                <a:cubicBezTo>
                  <a:pt x="60" y="83"/>
                  <a:pt x="60" y="83"/>
                  <a:pt x="60" y="83"/>
                </a:cubicBezTo>
                <a:cubicBezTo>
                  <a:pt x="60" y="83"/>
                  <a:pt x="60" y="83"/>
                  <a:pt x="59" y="83"/>
                </a:cubicBezTo>
                <a:cubicBezTo>
                  <a:pt x="59" y="83"/>
                  <a:pt x="59" y="84"/>
                  <a:pt x="59" y="84"/>
                </a:cubicBezTo>
                <a:cubicBezTo>
                  <a:pt x="59" y="84"/>
                  <a:pt x="59" y="84"/>
                  <a:pt x="59" y="84"/>
                </a:cubicBezTo>
                <a:cubicBezTo>
                  <a:pt x="59" y="84"/>
                  <a:pt x="58" y="85"/>
                  <a:pt x="58" y="85"/>
                </a:cubicBezTo>
                <a:cubicBezTo>
                  <a:pt x="58" y="85"/>
                  <a:pt x="58" y="86"/>
                  <a:pt x="58" y="86"/>
                </a:cubicBezTo>
                <a:cubicBezTo>
                  <a:pt x="58" y="86"/>
                  <a:pt x="58" y="87"/>
                  <a:pt x="58" y="87"/>
                </a:cubicBezTo>
                <a:cubicBezTo>
                  <a:pt x="59" y="87"/>
                  <a:pt x="59" y="87"/>
                  <a:pt x="59" y="87"/>
                </a:cubicBezTo>
                <a:cubicBezTo>
                  <a:pt x="59" y="87"/>
                  <a:pt x="59" y="87"/>
                  <a:pt x="59" y="87"/>
                </a:cubicBezTo>
                <a:cubicBezTo>
                  <a:pt x="59" y="88"/>
                  <a:pt x="59" y="88"/>
                  <a:pt x="59" y="88"/>
                </a:cubicBezTo>
                <a:cubicBezTo>
                  <a:pt x="58" y="88"/>
                  <a:pt x="58" y="88"/>
                  <a:pt x="58" y="88"/>
                </a:cubicBezTo>
                <a:cubicBezTo>
                  <a:pt x="58" y="88"/>
                  <a:pt x="58" y="88"/>
                  <a:pt x="58" y="88"/>
                </a:cubicBezTo>
                <a:cubicBezTo>
                  <a:pt x="58" y="88"/>
                  <a:pt x="58" y="88"/>
                  <a:pt x="58" y="88"/>
                </a:cubicBezTo>
                <a:cubicBezTo>
                  <a:pt x="58" y="88"/>
                  <a:pt x="58" y="88"/>
                  <a:pt x="58" y="88"/>
                </a:cubicBezTo>
                <a:cubicBezTo>
                  <a:pt x="58" y="88"/>
                  <a:pt x="58" y="88"/>
                  <a:pt x="58" y="89"/>
                </a:cubicBezTo>
                <a:cubicBezTo>
                  <a:pt x="58" y="89"/>
                  <a:pt x="58" y="89"/>
                  <a:pt x="57" y="89"/>
                </a:cubicBezTo>
                <a:cubicBezTo>
                  <a:pt x="57" y="89"/>
                  <a:pt x="57" y="89"/>
                  <a:pt x="57" y="89"/>
                </a:cubicBezTo>
                <a:cubicBezTo>
                  <a:pt x="57" y="89"/>
                  <a:pt x="57" y="89"/>
                  <a:pt x="57" y="89"/>
                </a:cubicBezTo>
                <a:cubicBezTo>
                  <a:pt x="57" y="89"/>
                  <a:pt x="57" y="89"/>
                  <a:pt x="57" y="89"/>
                </a:cubicBezTo>
                <a:cubicBezTo>
                  <a:pt x="57" y="90"/>
                  <a:pt x="57" y="89"/>
                  <a:pt x="57" y="89"/>
                </a:cubicBezTo>
                <a:cubicBezTo>
                  <a:pt x="57" y="89"/>
                  <a:pt x="57" y="89"/>
                  <a:pt x="56" y="89"/>
                </a:cubicBezTo>
                <a:cubicBezTo>
                  <a:pt x="56" y="89"/>
                  <a:pt x="56" y="89"/>
                  <a:pt x="56" y="89"/>
                </a:cubicBezTo>
                <a:cubicBezTo>
                  <a:pt x="56" y="89"/>
                  <a:pt x="56" y="90"/>
                  <a:pt x="56" y="89"/>
                </a:cubicBezTo>
                <a:cubicBezTo>
                  <a:pt x="57" y="89"/>
                  <a:pt x="56" y="90"/>
                  <a:pt x="56" y="90"/>
                </a:cubicBezTo>
                <a:cubicBezTo>
                  <a:pt x="56" y="90"/>
                  <a:pt x="56" y="90"/>
                  <a:pt x="56" y="90"/>
                </a:cubicBezTo>
                <a:cubicBezTo>
                  <a:pt x="56" y="90"/>
                  <a:pt x="56" y="90"/>
                  <a:pt x="56" y="90"/>
                </a:cubicBezTo>
                <a:cubicBezTo>
                  <a:pt x="56" y="90"/>
                  <a:pt x="56" y="90"/>
                  <a:pt x="56" y="90"/>
                </a:cubicBezTo>
                <a:cubicBezTo>
                  <a:pt x="56" y="90"/>
                  <a:pt x="56" y="90"/>
                  <a:pt x="56" y="90"/>
                </a:cubicBezTo>
                <a:cubicBezTo>
                  <a:pt x="56" y="90"/>
                  <a:pt x="56" y="90"/>
                  <a:pt x="56" y="89"/>
                </a:cubicBezTo>
                <a:cubicBezTo>
                  <a:pt x="56" y="89"/>
                  <a:pt x="55" y="90"/>
                  <a:pt x="55" y="90"/>
                </a:cubicBezTo>
                <a:cubicBezTo>
                  <a:pt x="55" y="90"/>
                  <a:pt x="55" y="90"/>
                  <a:pt x="55" y="90"/>
                </a:cubicBezTo>
                <a:cubicBezTo>
                  <a:pt x="55" y="90"/>
                  <a:pt x="55" y="89"/>
                  <a:pt x="55" y="89"/>
                </a:cubicBezTo>
                <a:cubicBezTo>
                  <a:pt x="55" y="89"/>
                  <a:pt x="55" y="89"/>
                  <a:pt x="55" y="89"/>
                </a:cubicBezTo>
                <a:cubicBezTo>
                  <a:pt x="55" y="89"/>
                  <a:pt x="54" y="89"/>
                  <a:pt x="54" y="89"/>
                </a:cubicBezTo>
                <a:cubicBezTo>
                  <a:pt x="54" y="89"/>
                  <a:pt x="54" y="89"/>
                  <a:pt x="54" y="89"/>
                </a:cubicBezTo>
                <a:cubicBezTo>
                  <a:pt x="54" y="89"/>
                  <a:pt x="54" y="89"/>
                  <a:pt x="54" y="89"/>
                </a:cubicBezTo>
                <a:cubicBezTo>
                  <a:pt x="54" y="90"/>
                  <a:pt x="54" y="90"/>
                  <a:pt x="54" y="90"/>
                </a:cubicBezTo>
                <a:cubicBezTo>
                  <a:pt x="54" y="90"/>
                  <a:pt x="54" y="90"/>
                  <a:pt x="54" y="90"/>
                </a:cubicBezTo>
                <a:cubicBezTo>
                  <a:pt x="54" y="90"/>
                  <a:pt x="54" y="90"/>
                  <a:pt x="54" y="90"/>
                </a:cubicBezTo>
                <a:cubicBezTo>
                  <a:pt x="54" y="90"/>
                  <a:pt x="54" y="90"/>
                  <a:pt x="54" y="90"/>
                </a:cubicBezTo>
                <a:cubicBezTo>
                  <a:pt x="54" y="90"/>
                  <a:pt x="54" y="90"/>
                  <a:pt x="54" y="90"/>
                </a:cubicBezTo>
                <a:cubicBezTo>
                  <a:pt x="54" y="90"/>
                  <a:pt x="54" y="90"/>
                  <a:pt x="54" y="90"/>
                </a:cubicBezTo>
                <a:cubicBezTo>
                  <a:pt x="54" y="90"/>
                  <a:pt x="54" y="90"/>
                  <a:pt x="54" y="90"/>
                </a:cubicBezTo>
                <a:cubicBezTo>
                  <a:pt x="54" y="90"/>
                  <a:pt x="54" y="90"/>
                  <a:pt x="53" y="90"/>
                </a:cubicBezTo>
                <a:cubicBezTo>
                  <a:pt x="53" y="90"/>
                  <a:pt x="53" y="89"/>
                  <a:pt x="53" y="89"/>
                </a:cubicBezTo>
                <a:cubicBezTo>
                  <a:pt x="53" y="89"/>
                  <a:pt x="53" y="89"/>
                  <a:pt x="53" y="89"/>
                </a:cubicBezTo>
                <a:cubicBezTo>
                  <a:pt x="53" y="89"/>
                  <a:pt x="53" y="89"/>
                  <a:pt x="53" y="89"/>
                </a:cubicBezTo>
                <a:cubicBezTo>
                  <a:pt x="53" y="89"/>
                  <a:pt x="53" y="89"/>
                  <a:pt x="53" y="89"/>
                </a:cubicBezTo>
                <a:cubicBezTo>
                  <a:pt x="53" y="89"/>
                  <a:pt x="53" y="89"/>
                  <a:pt x="53" y="89"/>
                </a:cubicBezTo>
                <a:cubicBezTo>
                  <a:pt x="53" y="89"/>
                  <a:pt x="53" y="89"/>
                  <a:pt x="53" y="88"/>
                </a:cubicBezTo>
                <a:cubicBezTo>
                  <a:pt x="53" y="88"/>
                  <a:pt x="54" y="88"/>
                  <a:pt x="53" y="88"/>
                </a:cubicBezTo>
                <a:cubicBezTo>
                  <a:pt x="53" y="88"/>
                  <a:pt x="53" y="87"/>
                  <a:pt x="53" y="88"/>
                </a:cubicBezTo>
                <a:cubicBezTo>
                  <a:pt x="52" y="88"/>
                  <a:pt x="52" y="88"/>
                  <a:pt x="52" y="88"/>
                </a:cubicBezTo>
                <a:cubicBezTo>
                  <a:pt x="51" y="88"/>
                  <a:pt x="51" y="89"/>
                  <a:pt x="51" y="88"/>
                </a:cubicBezTo>
                <a:cubicBezTo>
                  <a:pt x="51" y="88"/>
                  <a:pt x="51" y="88"/>
                  <a:pt x="50" y="88"/>
                </a:cubicBezTo>
                <a:cubicBezTo>
                  <a:pt x="50" y="88"/>
                  <a:pt x="50" y="88"/>
                  <a:pt x="50" y="88"/>
                </a:cubicBezTo>
                <a:cubicBezTo>
                  <a:pt x="50" y="88"/>
                  <a:pt x="50" y="88"/>
                  <a:pt x="50" y="88"/>
                </a:cubicBezTo>
                <a:cubicBezTo>
                  <a:pt x="50" y="88"/>
                  <a:pt x="49" y="88"/>
                  <a:pt x="49" y="88"/>
                </a:cubicBezTo>
                <a:cubicBezTo>
                  <a:pt x="49" y="88"/>
                  <a:pt x="49" y="88"/>
                  <a:pt x="49" y="88"/>
                </a:cubicBezTo>
                <a:cubicBezTo>
                  <a:pt x="48" y="88"/>
                  <a:pt x="48" y="88"/>
                  <a:pt x="48" y="89"/>
                </a:cubicBezTo>
                <a:cubicBezTo>
                  <a:pt x="48" y="89"/>
                  <a:pt x="47" y="89"/>
                  <a:pt x="47" y="89"/>
                </a:cubicBezTo>
                <a:cubicBezTo>
                  <a:pt x="47" y="89"/>
                  <a:pt x="47" y="89"/>
                  <a:pt x="47" y="89"/>
                </a:cubicBezTo>
                <a:cubicBezTo>
                  <a:pt x="47" y="89"/>
                  <a:pt x="47" y="89"/>
                  <a:pt x="47" y="89"/>
                </a:cubicBezTo>
                <a:cubicBezTo>
                  <a:pt x="47" y="89"/>
                  <a:pt x="46" y="89"/>
                  <a:pt x="46" y="89"/>
                </a:cubicBezTo>
                <a:cubicBezTo>
                  <a:pt x="46" y="89"/>
                  <a:pt x="46" y="89"/>
                  <a:pt x="46" y="89"/>
                </a:cubicBezTo>
                <a:cubicBezTo>
                  <a:pt x="46" y="89"/>
                  <a:pt x="46" y="89"/>
                  <a:pt x="45" y="90"/>
                </a:cubicBezTo>
                <a:cubicBezTo>
                  <a:pt x="45" y="90"/>
                  <a:pt x="45" y="89"/>
                  <a:pt x="44" y="89"/>
                </a:cubicBezTo>
                <a:cubicBezTo>
                  <a:pt x="44" y="90"/>
                  <a:pt x="44" y="90"/>
                  <a:pt x="43" y="90"/>
                </a:cubicBezTo>
                <a:cubicBezTo>
                  <a:pt x="43" y="90"/>
                  <a:pt x="42" y="90"/>
                  <a:pt x="42" y="90"/>
                </a:cubicBezTo>
                <a:cubicBezTo>
                  <a:pt x="42" y="89"/>
                  <a:pt x="41" y="90"/>
                  <a:pt x="41" y="90"/>
                </a:cubicBezTo>
                <a:cubicBezTo>
                  <a:pt x="40" y="90"/>
                  <a:pt x="40" y="90"/>
                  <a:pt x="40" y="90"/>
                </a:cubicBezTo>
                <a:cubicBezTo>
                  <a:pt x="40" y="90"/>
                  <a:pt x="40" y="90"/>
                  <a:pt x="40" y="89"/>
                </a:cubicBezTo>
                <a:cubicBezTo>
                  <a:pt x="39" y="89"/>
                  <a:pt x="40" y="89"/>
                  <a:pt x="40" y="89"/>
                </a:cubicBezTo>
                <a:cubicBezTo>
                  <a:pt x="40" y="89"/>
                  <a:pt x="40" y="89"/>
                  <a:pt x="40" y="89"/>
                </a:cubicBezTo>
                <a:cubicBezTo>
                  <a:pt x="40" y="89"/>
                  <a:pt x="40" y="89"/>
                  <a:pt x="40" y="89"/>
                </a:cubicBezTo>
                <a:cubicBezTo>
                  <a:pt x="39" y="89"/>
                  <a:pt x="39" y="89"/>
                  <a:pt x="38" y="89"/>
                </a:cubicBezTo>
                <a:cubicBezTo>
                  <a:pt x="38" y="89"/>
                  <a:pt x="38" y="89"/>
                  <a:pt x="38" y="89"/>
                </a:cubicBezTo>
                <a:cubicBezTo>
                  <a:pt x="38" y="89"/>
                  <a:pt x="38" y="89"/>
                  <a:pt x="38" y="89"/>
                </a:cubicBezTo>
                <a:cubicBezTo>
                  <a:pt x="37" y="90"/>
                  <a:pt x="37" y="90"/>
                  <a:pt x="37" y="90"/>
                </a:cubicBezTo>
                <a:cubicBezTo>
                  <a:pt x="37" y="90"/>
                  <a:pt x="36" y="90"/>
                  <a:pt x="36" y="90"/>
                </a:cubicBezTo>
                <a:cubicBezTo>
                  <a:pt x="36" y="90"/>
                  <a:pt x="36" y="90"/>
                  <a:pt x="36" y="90"/>
                </a:cubicBezTo>
                <a:cubicBezTo>
                  <a:pt x="36" y="90"/>
                  <a:pt x="35" y="90"/>
                  <a:pt x="35" y="90"/>
                </a:cubicBezTo>
                <a:cubicBezTo>
                  <a:pt x="35" y="90"/>
                  <a:pt x="35" y="90"/>
                  <a:pt x="35" y="90"/>
                </a:cubicBezTo>
                <a:cubicBezTo>
                  <a:pt x="36" y="91"/>
                  <a:pt x="36" y="91"/>
                  <a:pt x="36" y="91"/>
                </a:cubicBezTo>
                <a:cubicBezTo>
                  <a:pt x="35" y="91"/>
                  <a:pt x="35" y="92"/>
                  <a:pt x="34" y="92"/>
                </a:cubicBezTo>
                <a:cubicBezTo>
                  <a:pt x="34" y="92"/>
                  <a:pt x="34" y="92"/>
                  <a:pt x="34" y="92"/>
                </a:cubicBezTo>
                <a:cubicBezTo>
                  <a:pt x="34" y="92"/>
                  <a:pt x="34" y="92"/>
                  <a:pt x="34" y="93"/>
                </a:cubicBezTo>
                <a:cubicBezTo>
                  <a:pt x="34" y="93"/>
                  <a:pt x="33" y="93"/>
                  <a:pt x="33" y="93"/>
                </a:cubicBezTo>
                <a:cubicBezTo>
                  <a:pt x="33" y="93"/>
                  <a:pt x="33" y="94"/>
                  <a:pt x="32" y="94"/>
                </a:cubicBezTo>
                <a:cubicBezTo>
                  <a:pt x="32" y="94"/>
                  <a:pt x="32" y="94"/>
                  <a:pt x="32" y="94"/>
                </a:cubicBezTo>
                <a:cubicBezTo>
                  <a:pt x="32" y="94"/>
                  <a:pt x="32" y="94"/>
                  <a:pt x="32" y="94"/>
                </a:cubicBezTo>
                <a:cubicBezTo>
                  <a:pt x="32" y="94"/>
                  <a:pt x="32" y="94"/>
                  <a:pt x="32" y="94"/>
                </a:cubicBezTo>
                <a:cubicBezTo>
                  <a:pt x="32" y="94"/>
                  <a:pt x="32" y="94"/>
                  <a:pt x="32" y="94"/>
                </a:cubicBezTo>
                <a:cubicBezTo>
                  <a:pt x="32" y="94"/>
                  <a:pt x="32" y="94"/>
                  <a:pt x="32" y="94"/>
                </a:cubicBezTo>
                <a:cubicBezTo>
                  <a:pt x="32" y="94"/>
                  <a:pt x="32" y="94"/>
                  <a:pt x="31" y="95"/>
                </a:cubicBezTo>
                <a:cubicBezTo>
                  <a:pt x="31" y="95"/>
                  <a:pt x="31" y="95"/>
                  <a:pt x="31" y="95"/>
                </a:cubicBezTo>
                <a:cubicBezTo>
                  <a:pt x="31" y="95"/>
                  <a:pt x="31" y="95"/>
                  <a:pt x="31" y="95"/>
                </a:cubicBezTo>
                <a:cubicBezTo>
                  <a:pt x="30" y="96"/>
                  <a:pt x="30" y="96"/>
                  <a:pt x="30" y="96"/>
                </a:cubicBezTo>
                <a:cubicBezTo>
                  <a:pt x="30" y="96"/>
                  <a:pt x="29" y="96"/>
                  <a:pt x="29" y="97"/>
                </a:cubicBezTo>
                <a:cubicBezTo>
                  <a:pt x="29" y="97"/>
                  <a:pt x="29" y="97"/>
                  <a:pt x="29" y="97"/>
                </a:cubicBezTo>
                <a:cubicBezTo>
                  <a:pt x="29" y="97"/>
                  <a:pt x="29" y="97"/>
                  <a:pt x="28" y="97"/>
                </a:cubicBezTo>
                <a:cubicBezTo>
                  <a:pt x="28" y="97"/>
                  <a:pt x="28" y="97"/>
                  <a:pt x="28" y="97"/>
                </a:cubicBezTo>
                <a:cubicBezTo>
                  <a:pt x="28" y="97"/>
                  <a:pt x="28" y="98"/>
                  <a:pt x="27" y="98"/>
                </a:cubicBezTo>
                <a:cubicBezTo>
                  <a:pt x="27" y="98"/>
                  <a:pt x="27" y="98"/>
                  <a:pt x="27" y="98"/>
                </a:cubicBezTo>
                <a:cubicBezTo>
                  <a:pt x="27" y="98"/>
                  <a:pt x="27" y="99"/>
                  <a:pt x="27" y="99"/>
                </a:cubicBezTo>
                <a:cubicBezTo>
                  <a:pt x="26" y="99"/>
                  <a:pt x="26" y="99"/>
                  <a:pt x="26" y="99"/>
                </a:cubicBezTo>
                <a:cubicBezTo>
                  <a:pt x="26" y="99"/>
                  <a:pt x="26" y="99"/>
                  <a:pt x="26" y="99"/>
                </a:cubicBezTo>
                <a:cubicBezTo>
                  <a:pt x="26" y="99"/>
                  <a:pt x="26" y="99"/>
                  <a:pt x="26" y="99"/>
                </a:cubicBezTo>
                <a:cubicBezTo>
                  <a:pt x="26" y="99"/>
                  <a:pt x="25" y="98"/>
                  <a:pt x="25" y="99"/>
                </a:cubicBezTo>
                <a:cubicBezTo>
                  <a:pt x="25" y="99"/>
                  <a:pt x="25" y="99"/>
                  <a:pt x="25" y="99"/>
                </a:cubicBezTo>
                <a:cubicBezTo>
                  <a:pt x="25" y="98"/>
                  <a:pt x="25" y="99"/>
                  <a:pt x="24" y="99"/>
                </a:cubicBezTo>
                <a:cubicBezTo>
                  <a:pt x="24" y="99"/>
                  <a:pt x="24" y="98"/>
                  <a:pt x="24" y="99"/>
                </a:cubicBezTo>
                <a:cubicBezTo>
                  <a:pt x="24" y="99"/>
                  <a:pt x="24" y="99"/>
                  <a:pt x="24" y="99"/>
                </a:cubicBezTo>
                <a:cubicBezTo>
                  <a:pt x="25" y="99"/>
                  <a:pt x="24" y="99"/>
                  <a:pt x="24" y="99"/>
                </a:cubicBezTo>
                <a:cubicBezTo>
                  <a:pt x="24" y="99"/>
                  <a:pt x="24" y="99"/>
                  <a:pt x="24" y="99"/>
                </a:cubicBezTo>
                <a:cubicBezTo>
                  <a:pt x="23" y="99"/>
                  <a:pt x="24" y="99"/>
                  <a:pt x="24" y="100"/>
                </a:cubicBezTo>
                <a:cubicBezTo>
                  <a:pt x="23" y="100"/>
                  <a:pt x="23" y="100"/>
                  <a:pt x="23" y="100"/>
                </a:cubicBezTo>
                <a:cubicBezTo>
                  <a:pt x="23" y="100"/>
                  <a:pt x="23" y="100"/>
                  <a:pt x="23" y="100"/>
                </a:cubicBezTo>
                <a:cubicBezTo>
                  <a:pt x="24" y="100"/>
                  <a:pt x="24" y="101"/>
                  <a:pt x="23" y="101"/>
                </a:cubicBezTo>
                <a:cubicBezTo>
                  <a:pt x="23" y="101"/>
                  <a:pt x="23" y="101"/>
                  <a:pt x="23" y="101"/>
                </a:cubicBezTo>
                <a:cubicBezTo>
                  <a:pt x="24" y="102"/>
                  <a:pt x="24" y="102"/>
                  <a:pt x="24" y="102"/>
                </a:cubicBezTo>
                <a:cubicBezTo>
                  <a:pt x="24" y="102"/>
                  <a:pt x="24" y="102"/>
                  <a:pt x="23" y="103"/>
                </a:cubicBezTo>
                <a:cubicBezTo>
                  <a:pt x="23" y="103"/>
                  <a:pt x="23" y="103"/>
                  <a:pt x="24" y="103"/>
                </a:cubicBezTo>
                <a:cubicBezTo>
                  <a:pt x="24" y="103"/>
                  <a:pt x="24" y="103"/>
                  <a:pt x="24" y="103"/>
                </a:cubicBezTo>
                <a:cubicBezTo>
                  <a:pt x="24" y="103"/>
                  <a:pt x="24" y="103"/>
                  <a:pt x="24" y="103"/>
                </a:cubicBezTo>
                <a:cubicBezTo>
                  <a:pt x="24" y="103"/>
                  <a:pt x="24" y="103"/>
                  <a:pt x="24" y="103"/>
                </a:cubicBezTo>
                <a:cubicBezTo>
                  <a:pt x="24" y="102"/>
                  <a:pt x="24" y="102"/>
                  <a:pt x="24" y="102"/>
                </a:cubicBezTo>
                <a:cubicBezTo>
                  <a:pt x="24" y="102"/>
                  <a:pt x="24" y="102"/>
                  <a:pt x="24" y="102"/>
                </a:cubicBezTo>
                <a:cubicBezTo>
                  <a:pt x="24" y="102"/>
                  <a:pt x="24" y="102"/>
                  <a:pt x="24" y="102"/>
                </a:cubicBezTo>
                <a:cubicBezTo>
                  <a:pt x="24" y="102"/>
                  <a:pt x="25" y="102"/>
                  <a:pt x="25" y="102"/>
                </a:cubicBezTo>
                <a:cubicBezTo>
                  <a:pt x="25" y="102"/>
                  <a:pt x="25" y="102"/>
                  <a:pt x="25" y="102"/>
                </a:cubicBezTo>
                <a:cubicBezTo>
                  <a:pt x="25" y="102"/>
                  <a:pt x="25" y="102"/>
                  <a:pt x="25" y="102"/>
                </a:cubicBezTo>
                <a:cubicBezTo>
                  <a:pt x="25" y="102"/>
                  <a:pt x="25" y="102"/>
                  <a:pt x="25" y="102"/>
                </a:cubicBezTo>
                <a:cubicBezTo>
                  <a:pt x="25" y="102"/>
                  <a:pt x="25" y="103"/>
                  <a:pt x="26" y="102"/>
                </a:cubicBezTo>
                <a:cubicBezTo>
                  <a:pt x="26" y="103"/>
                  <a:pt x="26" y="103"/>
                  <a:pt x="26" y="102"/>
                </a:cubicBezTo>
                <a:cubicBezTo>
                  <a:pt x="27" y="102"/>
                  <a:pt x="27" y="102"/>
                  <a:pt x="27" y="102"/>
                </a:cubicBezTo>
                <a:cubicBezTo>
                  <a:pt x="27" y="102"/>
                  <a:pt x="27" y="102"/>
                  <a:pt x="27" y="102"/>
                </a:cubicBezTo>
                <a:cubicBezTo>
                  <a:pt x="27" y="102"/>
                  <a:pt x="27" y="102"/>
                  <a:pt x="27" y="102"/>
                </a:cubicBezTo>
                <a:cubicBezTo>
                  <a:pt x="27" y="102"/>
                  <a:pt x="28" y="102"/>
                  <a:pt x="28" y="102"/>
                </a:cubicBezTo>
                <a:cubicBezTo>
                  <a:pt x="28" y="102"/>
                  <a:pt x="28" y="102"/>
                  <a:pt x="28" y="102"/>
                </a:cubicBezTo>
                <a:cubicBezTo>
                  <a:pt x="28" y="102"/>
                  <a:pt x="28" y="102"/>
                  <a:pt x="28" y="102"/>
                </a:cubicBezTo>
                <a:cubicBezTo>
                  <a:pt x="29" y="102"/>
                  <a:pt x="29" y="102"/>
                  <a:pt x="29" y="102"/>
                </a:cubicBezTo>
                <a:cubicBezTo>
                  <a:pt x="29" y="102"/>
                  <a:pt x="29" y="101"/>
                  <a:pt x="30" y="102"/>
                </a:cubicBezTo>
                <a:cubicBezTo>
                  <a:pt x="30" y="102"/>
                  <a:pt x="30" y="102"/>
                  <a:pt x="30" y="102"/>
                </a:cubicBezTo>
                <a:cubicBezTo>
                  <a:pt x="29" y="102"/>
                  <a:pt x="29" y="102"/>
                  <a:pt x="30" y="102"/>
                </a:cubicBezTo>
                <a:cubicBezTo>
                  <a:pt x="30" y="102"/>
                  <a:pt x="30" y="102"/>
                  <a:pt x="30" y="102"/>
                </a:cubicBezTo>
                <a:cubicBezTo>
                  <a:pt x="30" y="102"/>
                  <a:pt x="30" y="102"/>
                  <a:pt x="30" y="102"/>
                </a:cubicBezTo>
                <a:cubicBezTo>
                  <a:pt x="31" y="102"/>
                  <a:pt x="31" y="103"/>
                  <a:pt x="31" y="103"/>
                </a:cubicBezTo>
                <a:cubicBezTo>
                  <a:pt x="32" y="103"/>
                  <a:pt x="32" y="103"/>
                  <a:pt x="32" y="103"/>
                </a:cubicBezTo>
                <a:cubicBezTo>
                  <a:pt x="32" y="103"/>
                  <a:pt x="32" y="103"/>
                  <a:pt x="32" y="103"/>
                </a:cubicBezTo>
                <a:cubicBezTo>
                  <a:pt x="32" y="103"/>
                  <a:pt x="32" y="103"/>
                  <a:pt x="32" y="102"/>
                </a:cubicBezTo>
                <a:cubicBezTo>
                  <a:pt x="32" y="102"/>
                  <a:pt x="32" y="102"/>
                  <a:pt x="32" y="102"/>
                </a:cubicBezTo>
                <a:cubicBezTo>
                  <a:pt x="32" y="101"/>
                  <a:pt x="32" y="101"/>
                  <a:pt x="33" y="101"/>
                </a:cubicBezTo>
                <a:cubicBezTo>
                  <a:pt x="33" y="101"/>
                  <a:pt x="33" y="101"/>
                  <a:pt x="33" y="101"/>
                </a:cubicBezTo>
                <a:cubicBezTo>
                  <a:pt x="33" y="101"/>
                  <a:pt x="33" y="101"/>
                  <a:pt x="33" y="100"/>
                </a:cubicBezTo>
                <a:cubicBezTo>
                  <a:pt x="33" y="100"/>
                  <a:pt x="33" y="100"/>
                  <a:pt x="33" y="100"/>
                </a:cubicBezTo>
                <a:cubicBezTo>
                  <a:pt x="33" y="100"/>
                  <a:pt x="33" y="100"/>
                  <a:pt x="33" y="100"/>
                </a:cubicBezTo>
                <a:cubicBezTo>
                  <a:pt x="33" y="100"/>
                  <a:pt x="33" y="100"/>
                  <a:pt x="33" y="100"/>
                </a:cubicBezTo>
                <a:cubicBezTo>
                  <a:pt x="33" y="100"/>
                  <a:pt x="33" y="100"/>
                  <a:pt x="33" y="100"/>
                </a:cubicBezTo>
                <a:cubicBezTo>
                  <a:pt x="33" y="100"/>
                  <a:pt x="33" y="100"/>
                  <a:pt x="33" y="100"/>
                </a:cubicBezTo>
                <a:cubicBezTo>
                  <a:pt x="33" y="100"/>
                  <a:pt x="33" y="100"/>
                  <a:pt x="33" y="99"/>
                </a:cubicBezTo>
                <a:cubicBezTo>
                  <a:pt x="33" y="99"/>
                  <a:pt x="33" y="99"/>
                  <a:pt x="34" y="99"/>
                </a:cubicBezTo>
                <a:cubicBezTo>
                  <a:pt x="34" y="99"/>
                  <a:pt x="34" y="99"/>
                  <a:pt x="34" y="99"/>
                </a:cubicBezTo>
                <a:cubicBezTo>
                  <a:pt x="34" y="99"/>
                  <a:pt x="34" y="99"/>
                  <a:pt x="34" y="100"/>
                </a:cubicBezTo>
                <a:cubicBezTo>
                  <a:pt x="34" y="100"/>
                  <a:pt x="34" y="100"/>
                  <a:pt x="34" y="100"/>
                </a:cubicBezTo>
                <a:cubicBezTo>
                  <a:pt x="34" y="100"/>
                  <a:pt x="34" y="100"/>
                  <a:pt x="34" y="100"/>
                </a:cubicBezTo>
                <a:cubicBezTo>
                  <a:pt x="34" y="100"/>
                  <a:pt x="34" y="100"/>
                  <a:pt x="34" y="100"/>
                </a:cubicBezTo>
                <a:cubicBezTo>
                  <a:pt x="34" y="100"/>
                  <a:pt x="34" y="100"/>
                  <a:pt x="34" y="100"/>
                </a:cubicBezTo>
                <a:cubicBezTo>
                  <a:pt x="34" y="100"/>
                  <a:pt x="34" y="100"/>
                  <a:pt x="35" y="100"/>
                </a:cubicBezTo>
                <a:cubicBezTo>
                  <a:pt x="35" y="100"/>
                  <a:pt x="35" y="100"/>
                  <a:pt x="35" y="100"/>
                </a:cubicBezTo>
                <a:cubicBezTo>
                  <a:pt x="35" y="101"/>
                  <a:pt x="34" y="101"/>
                  <a:pt x="34" y="101"/>
                </a:cubicBezTo>
                <a:cubicBezTo>
                  <a:pt x="34" y="101"/>
                  <a:pt x="34" y="101"/>
                  <a:pt x="34" y="101"/>
                </a:cubicBezTo>
                <a:cubicBezTo>
                  <a:pt x="34" y="101"/>
                  <a:pt x="34" y="101"/>
                  <a:pt x="34" y="101"/>
                </a:cubicBezTo>
                <a:cubicBezTo>
                  <a:pt x="34" y="101"/>
                  <a:pt x="35" y="101"/>
                  <a:pt x="35" y="101"/>
                </a:cubicBezTo>
                <a:cubicBezTo>
                  <a:pt x="35" y="101"/>
                  <a:pt x="35" y="101"/>
                  <a:pt x="35" y="101"/>
                </a:cubicBezTo>
                <a:cubicBezTo>
                  <a:pt x="35" y="101"/>
                  <a:pt x="35" y="100"/>
                  <a:pt x="35" y="100"/>
                </a:cubicBezTo>
                <a:cubicBezTo>
                  <a:pt x="35" y="100"/>
                  <a:pt x="35" y="100"/>
                  <a:pt x="35" y="100"/>
                </a:cubicBezTo>
                <a:cubicBezTo>
                  <a:pt x="35" y="100"/>
                  <a:pt x="35" y="100"/>
                  <a:pt x="35" y="100"/>
                </a:cubicBezTo>
                <a:cubicBezTo>
                  <a:pt x="35" y="101"/>
                  <a:pt x="36" y="101"/>
                  <a:pt x="36" y="101"/>
                </a:cubicBezTo>
                <a:cubicBezTo>
                  <a:pt x="36" y="101"/>
                  <a:pt x="36" y="101"/>
                  <a:pt x="36" y="101"/>
                </a:cubicBezTo>
                <a:cubicBezTo>
                  <a:pt x="36" y="101"/>
                  <a:pt x="36" y="101"/>
                  <a:pt x="36" y="101"/>
                </a:cubicBezTo>
                <a:cubicBezTo>
                  <a:pt x="36" y="101"/>
                  <a:pt x="36" y="101"/>
                  <a:pt x="36" y="101"/>
                </a:cubicBezTo>
                <a:cubicBezTo>
                  <a:pt x="36" y="100"/>
                  <a:pt x="36" y="101"/>
                  <a:pt x="36" y="100"/>
                </a:cubicBezTo>
                <a:cubicBezTo>
                  <a:pt x="36" y="100"/>
                  <a:pt x="36" y="100"/>
                  <a:pt x="36" y="100"/>
                </a:cubicBezTo>
                <a:cubicBezTo>
                  <a:pt x="36" y="100"/>
                  <a:pt x="36" y="100"/>
                  <a:pt x="36" y="100"/>
                </a:cubicBezTo>
                <a:cubicBezTo>
                  <a:pt x="36" y="100"/>
                  <a:pt x="36" y="100"/>
                  <a:pt x="36" y="100"/>
                </a:cubicBezTo>
                <a:cubicBezTo>
                  <a:pt x="36" y="100"/>
                  <a:pt x="36" y="100"/>
                  <a:pt x="36" y="100"/>
                </a:cubicBezTo>
                <a:cubicBezTo>
                  <a:pt x="36" y="100"/>
                  <a:pt x="37" y="99"/>
                  <a:pt x="37" y="100"/>
                </a:cubicBezTo>
                <a:cubicBezTo>
                  <a:pt x="37" y="100"/>
                  <a:pt x="37" y="100"/>
                  <a:pt x="37" y="99"/>
                </a:cubicBezTo>
                <a:cubicBezTo>
                  <a:pt x="37" y="99"/>
                  <a:pt x="37" y="99"/>
                  <a:pt x="38" y="99"/>
                </a:cubicBezTo>
                <a:cubicBezTo>
                  <a:pt x="38" y="99"/>
                  <a:pt x="38" y="99"/>
                  <a:pt x="38" y="99"/>
                </a:cubicBezTo>
                <a:cubicBezTo>
                  <a:pt x="38" y="99"/>
                  <a:pt x="38" y="99"/>
                  <a:pt x="38" y="99"/>
                </a:cubicBezTo>
                <a:cubicBezTo>
                  <a:pt x="38" y="99"/>
                  <a:pt x="38" y="99"/>
                  <a:pt x="38" y="99"/>
                </a:cubicBezTo>
                <a:cubicBezTo>
                  <a:pt x="39" y="99"/>
                  <a:pt x="39" y="99"/>
                  <a:pt x="39" y="99"/>
                </a:cubicBezTo>
                <a:cubicBezTo>
                  <a:pt x="39" y="99"/>
                  <a:pt x="39" y="99"/>
                  <a:pt x="39" y="99"/>
                </a:cubicBezTo>
                <a:cubicBezTo>
                  <a:pt x="39" y="99"/>
                  <a:pt x="39" y="99"/>
                  <a:pt x="39" y="99"/>
                </a:cubicBezTo>
                <a:cubicBezTo>
                  <a:pt x="39" y="99"/>
                  <a:pt x="39" y="99"/>
                  <a:pt x="39" y="99"/>
                </a:cubicBezTo>
                <a:cubicBezTo>
                  <a:pt x="39" y="99"/>
                  <a:pt x="39" y="99"/>
                  <a:pt x="39" y="99"/>
                </a:cubicBezTo>
                <a:cubicBezTo>
                  <a:pt x="40" y="99"/>
                  <a:pt x="40" y="99"/>
                  <a:pt x="40" y="99"/>
                </a:cubicBezTo>
                <a:cubicBezTo>
                  <a:pt x="40" y="99"/>
                  <a:pt x="40" y="99"/>
                  <a:pt x="40" y="99"/>
                </a:cubicBezTo>
                <a:cubicBezTo>
                  <a:pt x="40" y="99"/>
                  <a:pt x="40" y="99"/>
                  <a:pt x="40" y="99"/>
                </a:cubicBezTo>
                <a:cubicBezTo>
                  <a:pt x="40" y="99"/>
                  <a:pt x="40" y="99"/>
                  <a:pt x="40" y="99"/>
                </a:cubicBezTo>
                <a:cubicBezTo>
                  <a:pt x="40" y="99"/>
                  <a:pt x="40" y="99"/>
                  <a:pt x="40" y="99"/>
                </a:cubicBezTo>
                <a:cubicBezTo>
                  <a:pt x="40" y="99"/>
                  <a:pt x="40" y="99"/>
                  <a:pt x="40" y="99"/>
                </a:cubicBezTo>
                <a:cubicBezTo>
                  <a:pt x="40" y="99"/>
                  <a:pt x="40" y="99"/>
                  <a:pt x="40" y="99"/>
                </a:cubicBezTo>
                <a:cubicBezTo>
                  <a:pt x="40" y="99"/>
                  <a:pt x="40" y="99"/>
                  <a:pt x="40" y="99"/>
                </a:cubicBezTo>
                <a:cubicBezTo>
                  <a:pt x="40" y="98"/>
                  <a:pt x="40" y="98"/>
                  <a:pt x="40" y="98"/>
                </a:cubicBezTo>
                <a:cubicBezTo>
                  <a:pt x="40" y="98"/>
                  <a:pt x="41" y="98"/>
                  <a:pt x="41" y="98"/>
                </a:cubicBezTo>
                <a:cubicBezTo>
                  <a:pt x="41" y="98"/>
                  <a:pt x="41" y="98"/>
                  <a:pt x="41" y="98"/>
                </a:cubicBezTo>
                <a:cubicBezTo>
                  <a:pt x="41" y="98"/>
                  <a:pt x="41" y="98"/>
                  <a:pt x="41" y="98"/>
                </a:cubicBezTo>
                <a:cubicBezTo>
                  <a:pt x="41" y="98"/>
                  <a:pt x="41" y="98"/>
                  <a:pt x="41" y="98"/>
                </a:cubicBezTo>
                <a:cubicBezTo>
                  <a:pt x="41" y="98"/>
                  <a:pt x="41" y="98"/>
                  <a:pt x="41" y="98"/>
                </a:cubicBezTo>
                <a:cubicBezTo>
                  <a:pt x="41" y="98"/>
                  <a:pt x="41" y="98"/>
                  <a:pt x="42" y="98"/>
                </a:cubicBezTo>
                <a:cubicBezTo>
                  <a:pt x="42" y="98"/>
                  <a:pt x="42" y="98"/>
                  <a:pt x="42" y="98"/>
                </a:cubicBezTo>
                <a:cubicBezTo>
                  <a:pt x="42" y="98"/>
                  <a:pt x="42" y="98"/>
                  <a:pt x="42" y="98"/>
                </a:cubicBezTo>
                <a:cubicBezTo>
                  <a:pt x="42" y="98"/>
                  <a:pt x="42" y="98"/>
                  <a:pt x="42" y="98"/>
                </a:cubicBezTo>
                <a:cubicBezTo>
                  <a:pt x="42" y="98"/>
                  <a:pt x="42" y="98"/>
                  <a:pt x="43" y="98"/>
                </a:cubicBezTo>
                <a:cubicBezTo>
                  <a:pt x="43" y="98"/>
                  <a:pt x="43" y="98"/>
                  <a:pt x="43" y="98"/>
                </a:cubicBezTo>
                <a:cubicBezTo>
                  <a:pt x="43" y="98"/>
                  <a:pt x="43" y="98"/>
                  <a:pt x="43" y="98"/>
                </a:cubicBezTo>
                <a:cubicBezTo>
                  <a:pt x="43" y="98"/>
                  <a:pt x="43" y="98"/>
                  <a:pt x="43" y="98"/>
                </a:cubicBezTo>
                <a:cubicBezTo>
                  <a:pt x="43" y="98"/>
                  <a:pt x="44" y="98"/>
                  <a:pt x="44" y="98"/>
                </a:cubicBezTo>
                <a:cubicBezTo>
                  <a:pt x="44" y="98"/>
                  <a:pt x="44" y="98"/>
                  <a:pt x="44" y="98"/>
                </a:cubicBezTo>
                <a:cubicBezTo>
                  <a:pt x="44" y="98"/>
                  <a:pt x="44" y="98"/>
                  <a:pt x="44" y="98"/>
                </a:cubicBezTo>
                <a:cubicBezTo>
                  <a:pt x="44" y="98"/>
                  <a:pt x="44" y="98"/>
                  <a:pt x="44" y="98"/>
                </a:cubicBezTo>
                <a:cubicBezTo>
                  <a:pt x="44" y="98"/>
                  <a:pt x="44" y="98"/>
                  <a:pt x="45" y="98"/>
                </a:cubicBezTo>
                <a:cubicBezTo>
                  <a:pt x="45" y="98"/>
                  <a:pt x="45" y="97"/>
                  <a:pt x="45" y="97"/>
                </a:cubicBezTo>
                <a:cubicBezTo>
                  <a:pt x="45" y="97"/>
                  <a:pt x="44" y="97"/>
                  <a:pt x="44" y="97"/>
                </a:cubicBezTo>
                <a:cubicBezTo>
                  <a:pt x="44" y="97"/>
                  <a:pt x="44" y="97"/>
                  <a:pt x="44" y="97"/>
                </a:cubicBezTo>
                <a:cubicBezTo>
                  <a:pt x="44" y="97"/>
                  <a:pt x="44" y="97"/>
                  <a:pt x="44" y="97"/>
                </a:cubicBezTo>
                <a:cubicBezTo>
                  <a:pt x="44" y="97"/>
                  <a:pt x="44" y="97"/>
                  <a:pt x="44" y="97"/>
                </a:cubicBezTo>
                <a:cubicBezTo>
                  <a:pt x="44" y="97"/>
                  <a:pt x="44" y="97"/>
                  <a:pt x="45" y="97"/>
                </a:cubicBezTo>
                <a:cubicBezTo>
                  <a:pt x="45" y="97"/>
                  <a:pt x="45" y="97"/>
                  <a:pt x="45" y="97"/>
                </a:cubicBezTo>
                <a:cubicBezTo>
                  <a:pt x="45" y="97"/>
                  <a:pt x="45" y="97"/>
                  <a:pt x="45" y="97"/>
                </a:cubicBezTo>
                <a:cubicBezTo>
                  <a:pt x="45" y="97"/>
                  <a:pt x="45" y="97"/>
                  <a:pt x="46" y="97"/>
                </a:cubicBezTo>
                <a:cubicBezTo>
                  <a:pt x="46" y="97"/>
                  <a:pt x="46" y="97"/>
                  <a:pt x="46" y="97"/>
                </a:cubicBezTo>
                <a:cubicBezTo>
                  <a:pt x="46" y="97"/>
                  <a:pt x="46" y="97"/>
                  <a:pt x="46" y="96"/>
                </a:cubicBezTo>
                <a:cubicBezTo>
                  <a:pt x="46" y="96"/>
                  <a:pt x="46" y="96"/>
                  <a:pt x="46" y="96"/>
                </a:cubicBezTo>
                <a:cubicBezTo>
                  <a:pt x="46" y="96"/>
                  <a:pt x="46" y="96"/>
                  <a:pt x="46" y="96"/>
                </a:cubicBezTo>
                <a:cubicBezTo>
                  <a:pt x="46" y="96"/>
                  <a:pt x="46" y="96"/>
                  <a:pt x="46" y="96"/>
                </a:cubicBezTo>
                <a:cubicBezTo>
                  <a:pt x="46" y="96"/>
                  <a:pt x="46" y="96"/>
                  <a:pt x="47" y="96"/>
                </a:cubicBezTo>
                <a:cubicBezTo>
                  <a:pt x="47" y="96"/>
                  <a:pt x="47" y="96"/>
                  <a:pt x="47" y="96"/>
                </a:cubicBezTo>
                <a:cubicBezTo>
                  <a:pt x="47" y="96"/>
                  <a:pt x="47" y="96"/>
                  <a:pt x="47" y="96"/>
                </a:cubicBezTo>
                <a:cubicBezTo>
                  <a:pt x="47" y="96"/>
                  <a:pt x="47" y="96"/>
                  <a:pt x="47" y="96"/>
                </a:cubicBezTo>
                <a:cubicBezTo>
                  <a:pt x="47" y="96"/>
                  <a:pt x="47" y="96"/>
                  <a:pt x="47" y="96"/>
                </a:cubicBezTo>
                <a:cubicBezTo>
                  <a:pt x="47" y="96"/>
                  <a:pt x="47" y="96"/>
                  <a:pt x="47" y="96"/>
                </a:cubicBezTo>
                <a:cubicBezTo>
                  <a:pt x="48" y="96"/>
                  <a:pt x="48" y="96"/>
                  <a:pt x="48" y="96"/>
                </a:cubicBezTo>
                <a:cubicBezTo>
                  <a:pt x="48" y="96"/>
                  <a:pt x="48" y="96"/>
                  <a:pt x="48" y="96"/>
                </a:cubicBezTo>
                <a:cubicBezTo>
                  <a:pt x="48" y="96"/>
                  <a:pt x="48" y="96"/>
                  <a:pt x="48" y="96"/>
                </a:cubicBezTo>
                <a:cubicBezTo>
                  <a:pt x="48" y="96"/>
                  <a:pt x="49" y="96"/>
                  <a:pt x="49" y="96"/>
                </a:cubicBezTo>
                <a:cubicBezTo>
                  <a:pt x="49" y="96"/>
                  <a:pt x="49" y="96"/>
                  <a:pt x="49" y="96"/>
                </a:cubicBezTo>
                <a:cubicBezTo>
                  <a:pt x="49" y="96"/>
                  <a:pt x="49" y="96"/>
                  <a:pt x="49" y="96"/>
                </a:cubicBezTo>
                <a:cubicBezTo>
                  <a:pt x="49" y="96"/>
                  <a:pt x="49" y="96"/>
                  <a:pt x="49" y="96"/>
                </a:cubicBezTo>
                <a:cubicBezTo>
                  <a:pt x="49" y="96"/>
                  <a:pt x="50" y="96"/>
                  <a:pt x="50" y="96"/>
                </a:cubicBezTo>
                <a:cubicBezTo>
                  <a:pt x="50" y="96"/>
                  <a:pt x="50" y="96"/>
                  <a:pt x="50" y="96"/>
                </a:cubicBezTo>
                <a:cubicBezTo>
                  <a:pt x="50" y="96"/>
                  <a:pt x="50" y="96"/>
                  <a:pt x="50" y="96"/>
                </a:cubicBezTo>
                <a:cubicBezTo>
                  <a:pt x="51" y="96"/>
                  <a:pt x="51" y="96"/>
                  <a:pt x="51" y="97"/>
                </a:cubicBezTo>
                <a:cubicBezTo>
                  <a:pt x="51" y="97"/>
                  <a:pt x="51" y="97"/>
                  <a:pt x="51" y="97"/>
                </a:cubicBezTo>
                <a:cubicBezTo>
                  <a:pt x="51" y="97"/>
                  <a:pt x="52" y="97"/>
                  <a:pt x="52" y="97"/>
                </a:cubicBezTo>
                <a:cubicBezTo>
                  <a:pt x="52" y="97"/>
                  <a:pt x="52" y="97"/>
                  <a:pt x="52" y="97"/>
                </a:cubicBezTo>
                <a:cubicBezTo>
                  <a:pt x="52" y="97"/>
                  <a:pt x="52" y="97"/>
                  <a:pt x="52" y="97"/>
                </a:cubicBezTo>
                <a:cubicBezTo>
                  <a:pt x="52" y="97"/>
                  <a:pt x="53" y="97"/>
                  <a:pt x="53" y="96"/>
                </a:cubicBezTo>
                <a:cubicBezTo>
                  <a:pt x="54" y="96"/>
                  <a:pt x="54" y="96"/>
                  <a:pt x="54" y="97"/>
                </a:cubicBezTo>
                <a:cubicBezTo>
                  <a:pt x="54" y="97"/>
                  <a:pt x="54" y="97"/>
                  <a:pt x="54" y="97"/>
                </a:cubicBezTo>
                <a:cubicBezTo>
                  <a:pt x="54" y="97"/>
                  <a:pt x="54" y="97"/>
                  <a:pt x="54" y="97"/>
                </a:cubicBezTo>
                <a:cubicBezTo>
                  <a:pt x="54" y="98"/>
                  <a:pt x="54" y="98"/>
                  <a:pt x="54" y="98"/>
                </a:cubicBezTo>
                <a:cubicBezTo>
                  <a:pt x="53" y="98"/>
                  <a:pt x="53" y="99"/>
                  <a:pt x="53" y="98"/>
                </a:cubicBezTo>
                <a:cubicBezTo>
                  <a:pt x="53" y="98"/>
                  <a:pt x="53" y="98"/>
                  <a:pt x="53" y="98"/>
                </a:cubicBezTo>
                <a:cubicBezTo>
                  <a:pt x="53" y="98"/>
                  <a:pt x="53" y="98"/>
                  <a:pt x="53" y="99"/>
                </a:cubicBezTo>
                <a:cubicBezTo>
                  <a:pt x="53" y="99"/>
                  <a:pt x="53" y="99"/>
                  <a:pt x="53" y="99"/>
                </a:cubicBezTo>
                <a:cubicBezTo>
                  <a:pt x="53" y="99"/>
                  <a:pt x="53" y="99"/>
                  <a:pt x="53" y="99"/>
                </a:cubicBezTo>
                <a:cubicBezTo>
                  <a:pt x="53" y="99"/>
                  <a:pt x="53" y="99"/>
                  <a:pt x="53" y="99"/>
                </a:cubicBezTo>
                <a:cubicBezTo>
                  <a:pt x="53" y="99"/>
                  <a:pt x="53" y="99"/>
                  <a:pt x="53" y="99"/>
                </a:cubicBezTo>
                <a:cubicBezTo>
                  <a:pt x="53" y="99"/>
                  <a:pt x="53" y="99"/>
                  <a:pt x="53" y="99"/>
                </a:cubicBezTo>
                <a:cubicBezTo>
                  <a:pt x="53" y="99"/>
                  <a:pt x="53" y="99"/>
                  <a:pt x="53" y="99"/>
                </a:cubicBezTo>
                <a:cubicBezTo>
                  <a:pt x="53" y="99"/>
                  <a:pt x="53" y="99"/>
                  <a:pt x="53" y="99"/>
                </a:cubicBezTo>
                <a:cubicBezTo>
                  <a:pt x="52" y="99"/>
                  <a:pt x="52" y="99"/>
                  <a:pt x="52" y="99"/>
                </a:cubicBezTo>
                <a:cubicBezTo>
                  <a:pt x="52" y="99"/>
                  <a:pt x="52" y="99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52" y="100"/>
                  <a:pt x="52" y="100"/>
                  <a:pt x="52" y="101"/>
                </a:cubicBezTo>
                <a:cubicBezTo>
                  <a:pt x="53" y="101"/>
                  <a:pt x="53" y="101"/>
                  <a:pt x="52" y="101"/>
                </a:cubicBezTo>
                <a:cubicBezTo>
                  <a:pt x="52" y="101"/>
                  <a:pt x="52" y="101"/>
                  <a:pt x="52" y="102"/>
                </a:cubicBezTo>
                <a:cubicBezTo>
                  <a:pt x="52" y="102"/>
                  <a:pt x="53" y="102"/>
                  <a:pt x="52" y="102"/>
                </a:cubicBezTo>
                <a:cubicBezTo>
                  <a:pt x="52" y="102"/>
                  <a:pt x="52" y="102"/>
                  <a:pt x="52" y="102"/>
                </a:cubicBezTo>
                <a:cubicBezTo>
                  <a:pt x="52" y="103"/>
                  <a:pt x="52" y="103"/>
                  <a:pt x="52" y="103"/>
                </a:cubicBezTo>
                <a:cubicBezTo>
                  <a:pt x="52" y="103"/>
                  <a:pt x="52" y="103"/>
                  <a:pt x="52" y="103"/>
                </a:cubicBezTo>
                <a:cubicBezTo>
                  <a:pt x="52" y="103"/>
                  <a:pt x="53" y="104"/>
                  <a:pt x="53" y="104"/>
                </a:cubicBezTo>
                <a:cubicBezTo>
                  <a:pt x="53" y="104"/>
                  <a:pt x="53" y="104"/>
                  <a:pt x="53" y="104"/>
                </a:cubicBezTo>
                <a:cubicBezTo>
                  <a:pt x="53" y="104"/>
                  <a:pt x="53" y="104"/>
                  <a:pt x="53" y="104"/>
                </a:cubicBezTo>
                <a:cubicBezTo>
                  <a:pt x="53" y="104"/>
                  <a:pt x="53" y="104"/>
                  <a:pt x="53" y="104"/>
                </a:cubicBezTo>
                <a:cubicBezTo>
                  <a:pt x="53" y="104"/>
                  <a:pt x="53" y="104"/>
                  <a:pt x="54" y="104"/>
                </a:cubicBezTo>
                <a:cubicBezTo>
                  <a:pt x="54" y="104"/>
                  <a:pt x="54" y="104"/>
                  <a:pt x="54" y="104"/>
                </a:cubicBezTo>
                <a:cubicBezTo>
                  <a:pt x="54" y="104"/>
                  <a:pt x="54" y="104"/>
                  <a:pt x="54" y="105"/>
                </a:cubicBezTo>
                <a:cubicBezTo>
                  <a:pt x="54" y="105"/>
                  <a:pt x="54" y="105"/>
                  <a:pt x="54" y="105"/>
                </a:cubicBezTo>
                <a:cubicBezTo>
                  <a:pt x="54" y="105"/>
                  <a:pt x="54" y="105"/>
                  <a:pt x="54" y="105"/>
                </a:cubicBezTo>
                <a:cubicBezTo>
                  <a:pt x="54" y="105"/>
                  <a:pt x="54" y="105"/>
                  <a:pt x="54" y="105"/>
                </a:cubicBezTo>
                <a:cubicBezTo>
                  <a:pt x="54" y="105"/>
                  <a:pt x="54" y="105"/>
                  <a:pt x="54" y="105"/>
                </a:cubicBezTo>
                <a:cubicBezTo>
                  <a:pt x="54" y="105"/>
                  <a:pt x="54" y="106"/>
                  <a:pt x="55" y="106"/>
                </a:cubicBezTo>
                <a:cubicBezTo>
                  <a:pt x="55" y="106"/>
                  <a:pt x="55" y="106"/>
                  <a:pt x="55" y="106"/>
                </a:cubicBezTo>
                <a:cubicBezTo>
                  <a:pt x="55" y="106"/>
                  <a:pt x="55" y="106"/>
                  <a:pt x="55" y="106"/>
                </a:cubicBezTo>
                <a:cubicBezTo>
                  <a:pt x="56" y="106"/>
                  <a:pt x="56" y="106"/>
                  <a:pt x="57" y="107"/>
                </a:cubicBezTo>
                <a:cubicBezTo>
                  <a:pt x="57" y="107"/>
                  <a:pt x="57" y="107"/>
                  <a:pt x="57" y="107"/>
                </a:cubicBezTo>
                <a:cubicBezTo>
                  <a:pt x="57" y="107"/>
                  <a:pt x="57" y="107"/>
                  <a:pt x="57" y="106"/>
                </a:cubicBezTo>
                <a:cubicBezTo>
                  <a:pt x="57" y="106"/>
                  <a:pt x="57" y="106"/>
                  <a:pt x="57" y="106"/>
                </a:cubicBezTo>
                <a:cubicBezTo>
                  <a:pt x="57" y="106"/>
                  <a:pt x="57" y="106"/>
                  <a:pt x="57" y="106"/>
                </a:cubicBezTo>
                <a:cubicBezTo>
                  <a:pt x="57" y="106"/>
                  <a:pt x="58" y="106"/>
                  <a:pt x="58" y="105"/>
                </a:cubicBezTo>
                <a:cubicBezTo>
                  <a:pt x="58" y="105"/>
                  <a:pt x="58" y="105"/>
                  <a:pt x="58" y="104"/>
                </a:cubicBezTo>
                <a:cubicBezTo>
                  <a:pt x="58" y="104"/>
                  <a:pt x="58" y="104"/>
                  <a:pt x="58" y="104"/>
                </a:cubicBezTo>
                <a:cubicBezTo>
                  <a:pt x="58" y="104"/>
                  <a:pt x="58" y="104"/>
                  <a:pt x="58" y="104"/>
                </a:cubicBezTo>
                <a:cubicBezTo>
                  <a:pt x="58" y="104"/>
                  <a:pt x="58" y="104"/>
                  <a:pt x="58" y="104"/>
                </a:cubicBezTo>
                <a:cubicBezTo>
                  <a:pt x="59" y="104"/>
                  <a:pt x="59" y="103"/>
                  <a:pt x="59" y="103"/>
                </a:cubicBezTo>
                <a:cubicBezTo>
                  <a:pt x="59" y="103"/>
                  <a:pt x="59" y="103"/>
                  <a:pt x="60" y="103"/>
                </a:cubicBezTo>
                <a:cubicBezTo>
                  <a:pt x="60" y="103"/>
                  <a:pt x="60" y="103"/>
                  <a:pt x="60" y="102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0" y="102"/>
                  <a:pt x="60" y="102"/>
                  <a:pt x="60" y="102"/>
                </a:cubicBezTo>
                <a:cubicBezTo>
                  <a:pt x="60" y="102"/>
                  <a:pt x="60" y="102"/>
                  <a:pt x="60" y="101"/>
                </a:cubicBezTo>
                <a:cubicBezTo>
                  <a:pt x="60" y="101"/>
                  <a:pt x="60" y="101"/>
                  <a:pt x="60" y="101"/>
                </a:cubicBezTo>
                <a:cubicBezTo>
                  <a:pt x="60" y="101"/>
                  <a:pt x="60" y="101"/>
                  <a:pt x="60" y="101"/>
                </a:cubicBezTo>
                <a:cubicBezTo>
                  <a:pt x="60" y="101"/>
                  <a:pt x="60" y="101"/>
                  <a:pt x="60" y="101"/>
                </a:cubicBezTo>
                <a:cubicBezTo>
                  <a:pt x="60" y="101"/>
                  <a:pt x="60" y="101"/>
                  <a:pt x="60" y="100"/>
                </a:cubicBezTo>
                <a:cubicBezTo>
                  <a:pt x="61" y="101"/>
                  <a:pt x="61" y="101"/>
                  <a:pt x="61" y="101"/>
                </a:cubicBezTo>
                <a:cubicBezTo>
                  <a:pt x="61" y="101"/>
                  <a:pt x="61" y="101"/>
                  <a:pt x="61" y="100"/>
                </a:cubicBezTo>
                <a:cubicBezTo>
                  <a:pt x="61" y="100"/>
                  <a:pt x="62" y="100"/>
                  <a:pt x="62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63" y="100"/>
                  <a:pt x="63" y="100"/>
                  <a:pt x="63" y="99"/>
                </a:cubicBezTo>
                <a:cubicBezTo>
                  <a:pt x="63" y="99"/>
                  <a:pt x="63" y="99"/>
                  <a:pt x="63" y="100"/>
                </a:cubicBezTo>
                <a:cubicBezTo>
                  <a:pt x="63" y="100"/>
                  <a:pt x="63" y="100"/>
                  <a:pt x="63" y="100"/>
                </a:cubicBezTo>
                <a:cubicBezTo>
                  <a:pt x="63" y="100"/>
                  <a:pt x="63" y="100"/>
                  <a:pt x="64" y="100"/>
                </a:cubicBezTo>
                <a:cubicBezTo>
                  <a:pt x="64" y="100"/>
                  <a:pt x="64" y="100"/>
                  <a:pt x="64" y="100"/>
                </a:cubicBezTo>
                <a:cubicBezTo>
                  <a:pt x="64" y="100"/>
                  <a:pt x="64" y="100"/>
                  <a:pt x="64" y="100"/>
                </a:cubicBezTo>
                <a:cubicBezTo>
                  <a:pt x="64" y="100"/>
                  <a:pt x="64" y="100"/>
                  <a:pt x="63" y="100"/>
                </a:cubicBezTo>
                <a:cubicBezTo>
                  <a:pt x="64" y="100"/>
                  <a:pt x="64" y="100"/>
                  <a:pt x="64" y="100"/>
                </a:cubicBezTo>
                <a:cubicBezTo>
                  <a:pt x="64" y="100"/>
                  <a:pt x="64" y="100"/>
                  <a:pt x="64" y="99"/>
                </a:cubicBezTo>
                <a:cubicBezTo>
                  <a:pt x="64" y="99"/>
                  <a:pt x="64" y="99"/>
                  <a:pt x="64" y="99"/>
                </a:cubicBezTo>
                <a:cubicBezTo>
                  <a:pt x="64" y="99"/>
                  <a:pt x="65" y="99"/>
                  <a:pt x="64" y="98"/>
                </a:cubicBezTo>
                <a:cubicBezTo>
                  <a:pt x="64" y="98"/>
                  <a:pt x="64" y="98"/>
                  <a:pt x="64" y="98"/>
                </a:cubicBezTo>
                <a:cubicBezTo>
                  <a:pt x="64" y="98"/>
                  <a:pt x="64" y="98"/>
                  <a:pt x="64" y="98"/>
                </a:cubicBezTo>
                <a:cubicBezTo>
                  <a:pt x="64" y="98"/>
                  <a:pt x="64" y="98"/>
                  <a:pt x="64" y="98"/>
                </a:cubicBezTo>
                <a:cubicBezTo>
                  <a:pt x="64" y="98"/>
                  <a:pt x="64" y="98"/>
                  <a:pt x="64" y="98"/>
                </a:cubicBezTo>
                <a:cubicBezTo>
                  <a:pt x="64" y="98"/>
                  <a:pt x="63" y="98"/>
                  <a:pt x="63" y="98"/>
                </a:cubicBezTo>
                <a:cubicBezTo>
                  <a:pt x="63" y="98"/>
                  <a:pt x="62" y="97"/>
                  <a:pt x="62" y="97"/>
                </a:cubicBezTo>
                <a:cubicBezTo>
                  <a:pt x="62" y="97"/>
                  <a:pt x="62" y="97"/>
                  <a:pt x="62" y="96"/>
                </a:cubicBezTo>
                <a:cubicBezTo>
                  <a:pt x="62" y="96"/>
                  <a:pt x="62" y="95"/>
                  <a:pt x="63" y="94"/>
                </a:cubicBezTo>
                <a:cubicBezTo>
                  <a:pt x="63" y="94"/>
                  <a:pt x="63" y="94"/>
                  <a:pt x="63" y="94"/>
                </a:cubicBezTo>
                <a:cubicBezTo>
                  <a:pt x="63" y="94"/>
                  <a:pt x="63" y="94"/>
                  <a:pt x="63" y="94"/>
                </a:cubicBezTo>
                <a:cubicBezTo>
                  <a:pt x="63" y="94"/>
                  <a:pt x="63" y="94"/>
                  <a:pt x="63" y="94"/>
                </a:cubicBezTo>
                <a:cubicBezTo>
                  <a:pt x="63" y="94"/>
                  <a:pt x="63" y="94"/>
                  <a:pt x="63" y="94"/>
                </a:cubicBezTo>
                <a:cubicBezTo>
                  <a:pt x="64" y="94"/>
                  <a:pt x="64" y="94"/>
                  <a:pt x="64" y="94"/>
                </a:cubicBezTo>
                <a:cubicBezTo>
                  <a:pt x="64" y="94"/>
                  <a:pt x="64" y="94"/>
                  <a:pt x="64" y="95"/>
                </a:cubicBezTo>
                <a:cubicBezTo>
                  <a:pt x="64" y="95"/>
                  <a:pt x="64" y="95"/>
                  <a:pt x="64" y="95"/>
                </a:cubicBezTo>
                <a:cubicBezTo>
                  <a:pt x="64" y="95"/>
                  <a:pt x="64" y="95"/>
                  <a:pt x="64" y="95"/>
                </a:cubicBezTo>
                <a:cubicBezTo>
                  <a:pt x="64" y="95"/>
                  <a:pt x="64" y="95"/>
                  <a:pt x="64" y="95"/>
                </a:cubicBezTo>
                <a:cubicBezTo>
                  <a:pt x="64" y="96"/>
                  <a:pt x="64" y="96"/>
                  <a:pt x="64" y="96"/>
                </a:cubicBezTo>
                <a:cubicBezTo>
                  <a:pt x="65" y="96"/>
                  <a:pt x="65" y="96"/>
                  <a:pt x="65" y="96"/>
                </a:cubicBezTo>
                <a:cubicBezTo>
                  <a:pt x="65" y="96"/>
                  <a:pt x="65" y="96"/>
                  <a:pt x="65" y="96"/>
                </a:cubicBezTo>
                <a:cubicBezTo>
                  <a:pt x="64" y="96"/>
                  <a:pt x="64" y="95"/>
                  <a:pt x="64" y="95"/>
                </a:cubicBezTo>
                <a:cubicBezTo>
                  <a:pt x="64" y="95"/>
                  <a:pt x="65" y="95"/>
                  <a:pt x="65" y="95"/>
                </a:cubicBezTo>
                <a:cubicBezTo>
                  <a:pt x="65" y="95"/>
                  <a:pt x="65" y="95"/>
                  <a:pt x="65" y="95"/>
                </a:cubicBezTo>
                <a:cubicBezTo>
                  <a:pt x="65" y="95"/>
                  <a:pt x="65" y="96"/>
                  <a:pt x="65" y="96"/>
                </a:cubicBezTo>
                <a:cubicBezTo>
                  <a:pt x="65" y="96"/>
                  <a:pt x="65" y="96"/>
                  <a:pt x="65" y="96"/>
                </a:cubicBezTo>
                <a:cubicBezTo>
                  <a:pt x="66" y="96"/>
                  <a:pt x="66" y="96"/>
                  <a:pt x="66" y="96"/>
                </a:cubicBezTo>
                <a:cubicBezTo>
                  <a:pt x="66" y="96"/>
                  <a:pt x="66" y="96"/>
                  <a:pt x="66" y="96"/>
                </a:cubicBezTo>
                <a:cubicBezTo>
                  <a:pt x="66" y="96"/>
                  <a:pt x="66" y="95"/>
                  <a:pt x="66" y="95"/>
                </a:cubicBezTo>
                <a:cubicBezTo>
                  <a:pt x="66" y="95"/>
                  <a:pt x="67" y="96"/>
                  <a:pt x="67" y="96"/>
                </a:cubicBezTo>
                <a:cubicBezTo>
                  <a:pt x="67" y="95"/>
                  <a:pt x="67" y="96"/>
                  <a:pt x="67" y="96"/>
                </a:cubicBezTo>
                <a:cubicBezTo>
                  <a:pt x="67" y="96"/>
                  <a:pt x="67" y="96"/>
                  <a:pt x="67" y="96"/>
                </a:cubicBezTo>
                <a:cubicBezTo>
                  <a:pt x="67" y="96"/>
                  <a:pt x="67" y="96"/>
                  <a:pt x="67" y="96"/>
                </a:cubicBezTo>
                <a:cubicBezTo>
                  <a:pt x="67" y="96"/>
                  <a:pt x="67" y="96"/>
                  <a:pt x="67" y="96"/>
                </a:cubicBezTo>
                <a:cubicBezTo>
                  <a:pt x="67" y="96"/>
                  <a:pt x="67" y="97"/>
                  <a:pt x="67" y="96"/>
                </a:cubicBezTo>
                <a:cubicBezTo>
                  <a:pt x="67" y="96"/>
                  <a:pt x="67" y="96"/>
                  <a:pt x="67" y="96"/>
                </a:cubicBezTo>
                <a:cubicBezTo>
                  <a:pt x="67" y="97"/>
                  <a:pt x="66" y="97"/>
                  <a:pt x="66" y="97"/>
                </a:cubicBezTo>
                <a:cubicBezTo>
                  <a:pt x="66" y="97"/>
                  <a:pt x="66" y="97"/>
                  <a:pt x="66" y="97"/>
                </a:cubicBezTo>
                <a:cubicBezTo>
                  <a:pt x="65" y="97"/>
                  <a:pt x="65" y="97"/>
                  <a:pt x="65" y="97"/>
                </a:cubicBezTo>
                <a:cubicBezTo>
                  <a:pt x="65" y="97"/>
                  <a:pt x="65" y="97"/>
                  <a:pt x="65" y="97"/>
                </a:cubicBezTo>
                <a:cubicBezTo>
                  <a:pt x="65" y="97"/>
                  <a:pt x="65" y="97"/>
                  <a:pt x="65" y="97"/>
                </a:cubicBezTo>
                <a:cubicBezTo>
                  <a:pt x="65" y="97"/>
                  <a:pt x="65" y="97"/>
                  <a:pt x="65" y="97"/>
                </a:cubicBezTo>
                <a:cubicBezTo>
                  <a:pt x="65" y="97"/>
                  <a:pt x="66" y="97"/>
                  <a:pt x="66" y="97"/>
                </a:cubicBezTo>
                <a:cubicBezTo>
                  <a:pt x="67" y="97"/>
                  <a:pt x="67" y="97"/>
                  <a:pt x="68" y="97"/>
                </a:cubicBezTo>
                <a:cubicBezTo>
                  <a:pt x="68" y="97"/>
                  <a:pt x="68" y="97"/>
                  <a:pt x="68" y="97"/>
                </a:cubicBezTo>
                <a:cubicBezTo>
                  <a:pt x="68" y="97"/>
                  <a:pt x="68" y="97"/>
                  <a:pt x="68" y="97"/>
                </a:cubicBezTo>
                <a:cubicBezTo>
                  <a:pt x="68" y="97"/>
                  <a:pt x="68" y="97"/>
                  <a:pt x="68" y="97"/>
                </a:cubicBezTo>
                <a:cubicBezTo>
                  <a:pt x="69" y="97"/>
                  <a:pt x="69" y="97"/>
                  <a:pt x="70" y="97"/>
                </a:cubicBezTo>
                <a:cubicBezTo>
                  <a:pt x="70" y="97"/>
                  <a:pt x="70" y="97"/>
                  <a:pt x="70" y="97"/>
                </a:cubicBezTo>
                <a:cubicBezTo>
                  <a:pt x="70" y="97"/>
                  <a:pt x="70" y="97"/>
                  <a:pt x="70" y="97"/>
                </a:cubicBezTo>
                <a:cubicBezTo>
                  <a:pt x="71" y="97"/>
                  <a:pt x="71" y="97"/>
                  <a:pt x="71" y="97"/>
                </a:cubicBezTo>
                <a:cubicBezTo>
                  <a:pt x="72" y="97"/>
                  <a:pt x="73" y="97"/>
                  <a:pt x="73" y="97"/>
                </a:cubicBezTo>
                <a:cubicBezTo>
                  <a:pt x="73" y="97"/>
                  <a:pt x="73" y="96"/>
                  <a:pt x="73" y="96"/>
                </a:cubicBezTo>
                <a:cubicBezTo>
                  <a:pt x="74" y="96"/>
                  <a:pt x="74" y="95"/>
                  <a:pt x="74" y="95"/>
                </a:cubicBezTo>
                <a:cubicBezTo>
                  <a:pt x="74" y="95"/>
                  <a:pt x="74" y="95"/>
                  <a:pt x="74" y="95"/>
                </a:cubicBezTo>
                <a:cubicBezTo>
                  <a:pt x="74" y="94"/>
                  <a:pt x="75" y="94"/>
                  <a:pt x="75" y="94"/>
                </a:cubicBezTo>
                <a:cubicBezTo>
                  <a:pt x="75" y="94"/>
                  <a:pt x="75" y="94"/>
                  <a:pt x="75" y="94"/>
                </a:cubicBezTo>
                <a:cubicBezTo>
                  <a:pt x="75" y="94"/>
                  <a:pt x="75" y="94"/>
                  <a:pt x="75" y="94"/>
                </a:cubicBezTo>
                <a:cubicBezTo>
                  <a:pt x="75" y="94"/>
                  <a:pt x="75" y="94"/>
                  <a:pt x="75" y="94"/>
                </a:cubicBezTo>
                <a:cubicBezTo>
                  <a:pt x="75" y="94"/>
                  <a:pt x="75" y="94"/>
                  <a:pt x="75" y="94"/>
                </a:cubicBezTo>
                <a:cubicBezTo>
                  <a:pt x="75" y="94"/>
                  <a:pt x="75" y="94"/>
                  <a:pt x="75" y="94"/>
                </a:cubicBezTo>
                <a:cubicBezTo>
                  <a:pt x="75" y="94"/>
                  <a:pt x="75" y="93"/>
                  <a:pt x="76" y="93"/>
                </a:cubicBezTo>
                <a:cubicBezTo>
                  <a:pt x="76" y="93"/>
                  <a:pt x="76" y="93"/>
                  <a:pt x="76" y="93"/>
                </a:cubicBezTo>
                <a:cubicBezTo>
                  <a:pt x="76" y="93"/>
                  <a:pt x="76" y="93"/>
                  <a:pt x="77" y="93"/>
                </a:cubicBezTo>
                <a:cubicBezTo>
                  <a:pt x="77" y="93"/>
                  <a:pt x="77" y="93"/>
                  <a:pt x="77" y="93"/>
                </a:cubicBezTo>
                <a:cubicBezTo>
                  <a:pt x="77" y="93"/>
                  <a:pt x="77" y="93"/>
                  <a:pt x="77" y="93"/>
                </a:cubicBezTo>
                <a:cubicBezTo>
                  <a:pt x="77" y="93"/>
                  <a:pt x="78" y="93"/>
                  <a:pt x="78" y="93"/>
                </a:cubicBezTo>
                <a:cubicBezTo>
                  <a:pt x="78" y="93"/>
                  <a:pt x="78" y="93"/>
                  <a:pt x="78" y="94"/>
                </a:cubicBezTo>
                <a:cubicBezTo>
                  <a:pt x="78" y="94"/>
                  <a:pt x="78" y="94"/>
                  <a:pt x="77" y="94"/>
                </a:cubicBezTo>
                <a:cubicBezTo>
                  <a:pt x="77" y="94"/>
                  <a:pt x="77" y="94"/>
                  <a:pt x="77" y="94"/>
                </a:cubicBezTo>
                <a:cubicBezTo>
                  <a:pt x="77" y="94"/>
                  <a:pt x="77" y="94"/>
                  <a:pt x="77" y="95"/>
                </a:cubicBezTo>
                <a:cubicBezTo>
                  <a:pt x="77" y="95"/>
                  <a:pt x="77" y="95"/>
                  <a:pt x="77" y="95"/>
                </a:cubicBezTo>
                <a:cubicBezTo>
                  <a:pt x="77" y="96"/>
                  <a:pt x="77" y="96"/>
                  <a:pt x="77" y="96"/>
                </a:cubicBezTo>
                <a:cubicBezTo>
                  <a:pt x="77" y="96"/>
                  <a:pt x="77" y="96"/>
                  <a:pt x="77" y="96"/>
                </a:cubicBezTo>
                <a:cubicBezTo>
                  <a:pt x="77" y="96"/>
                  <a:pt x="77" y="97"/>
                  <a:pt x="77" y="97"/>
                </a:cubicBezTo>
                <a:cubicBezTo>
                  <a:pt x="77" y="97"/>
                  <a:pt x="77" y="97"/>
                  <a:pt x="78" y="97"/>
                </a:cubicBezTo>
                <a:cubicBezTo>
                  <a:pt x="78" y="97"/>
                  <a:pt x="78" y="97"/>
                  <a:pt x="79" y="96"/>
                </a:cubicBezTo>
                <a:cubicBezTo>
                  <a:pt x="79" y="96"/>
                  <a:pt x="79" y="96"/>
                  <a:pt x="79" y="96"/>
                </a:cubicBezTo>
                <a:cubicBezTo>
                  <a:pt x="79" y="96"/>
                  <a:pt x="79" y="96"/>
                  <a:pt x="79" y="95"/>
                </a:cubicBezTo>
                <a:cubicBezTo>
                  <a:pt x="79" y="95"/>
                  <a:pt x="79" y="95"/>
                  <a:pt x="79" y="95"/>
                </a:cubicBezTo>
                <a:cubicBezTo>
                  <a:pt x="79" y="95"/>
                  <a:pt x="80" y="94"/>
                  <a:pt x="79" y="94"/>
                </a:cubicBezTo>
                <a:cubicBezTo>
                  <a:pt x="79" y="94"/>
                  <a:pt x="79" y="94"/>
                  <a:pt x="79" y="93"/>
                </a:cubicBezTo>
                <a:cubicBezTo>
                  <a:pt x="79" y="93"/>
                  <a:pt x="79" y="93"/>
                  <a:pt x="80" y="93"/>
                </a:cubicBezTo>
                <a:cubicBezTo>
                  <a:pt x="80" y="93"/>
                  <a:pt x="80" y="93"/>
                  <a:pt x="80" y="93"/>
                </a:cubicBezTo>
                <a:cubicBezTo>
                  <a:pt x="80" y="93"/>
                  <a:pt x="80" y="92"/>
                  <a:pt x="80" y="92"/>
                </a:cubicBezTo>
                <a:cubicBezTo>
                  <a:pt x="80" y="92"/>
                  <a:pt x="80" y="92"/>
                  <a:pt x="80" y="92"/>
                </a:cubicBezTo>
                <a:cubicBezTo>
                  <a:pt x="80" y="92"/>
                  <a:pt x="80" y="92"/>
                  <a:pt x="80" y="91"/>
                </a:cubicBezTo>
                <a:cubicBezTo>
                  <a:pt x="81" y="91"/>
                  <a:pt x="81" y="91"/>
                  <a:pt x="81" y="91"/>
                </a:cubicBezTo>
                <a:cubicBezTo>
                  <a:pt x="81" y="91"/>
                  <a:pt x="81" y="91"/>
                  <a:pt x="81" y="91"/>
                </a:cubicBezTo>
                <a:cubicBezTo>
                  <a:pt x="81" y="91"/>
                  <a:pt x="81" y="91"/>
                  <a:pt x="81" y="91"/>
                </a:cubicBezTo>
                <a:cubicBezTo>
                  <a:pt x="81" y="91"/>
                  <a:pt x="81" y="91"/>
                  <a:pt x="82" y="91"/>
                </a:cubicBezTo>
                <a:cubicBezTo>
                  <a:pt x="82" y="91"/>
                  <a:pt x="82" y="91"/>
                  <a:pt x="82" y="91"/>
                </a:cubicBezTo>
                <a:cubicBezTo>
                  <a:pt x="83" y="92"/>
                  <a:pt x="83" y="92"/>
                  <a:pt x="83" y="93"/>
                </a:cubicBezTo>
                <a:cubicBezTo>
                  <a:pt x="83" y="93"/>
                  <a:pt x="83" y="93"/>
                  <a:pt x="83" y="93"/>
                </a:cubicBezTo>
                <a:cubicBezTo>
                  <a:pt x="83" y="93"/>
                  <a:pt x="83" y="93"/>
                  <a:pt x="83" y="93"/>
                </a:cubicBezTo>
                <a:cubicBezTo>
                  <a:pt x="83" y="93"/>
                  <a:pt x="83" y="93"/>
                  <a:pt x="83" y="93"/>
                </a:cubicBezTo>
                <a:cubicBezTo>
                  <a:pt x="83" y="93"/>
                  <a:pt x="83" y="93"/>
                  <a:pt x="83" y="93"/>
                </a:cubicBezTo>
                <a:cubicBezTo>
                  <a:pt x="83" y="92"/>
                  <a:pt x="83" y="92"/>
                  <a:pt x="83" y="92"/>
                </a:cubicBezTo>
                <a:cubicBezTo>
                  <a:pt x="83" y="92"/>
                  <a:pt x="83" y="92"/>
                  <a:pt x="83" y="92"/>
                </a:cubicBezTo>
                <a:cubicBezTo>
                  <a:pt x="84" y="92"/>
                  <a:pt x="84" y="92"/>
                  <a:pt x="84" y="92"/>
                </a:cubicBezTo>
                <a:cubicBezTo>
                  <a:pt x="84" y="92"/>
                  <a:pt x="83" y="92"/>
                  <a:pt x="83" y="92"/>
                </a:cubicBezTo>
                <a:cubicBezTo>
                  <a:pt x="83" y="92"/>
                  <a:pt x="83" y="92"/>
                  <a:pt x="83" y="91"/>
                </a:cubicBezTo>
                <a:cubicBezTo>
                  <a:pt x="83" y="91"/>
                  <a:pt x="83" y="91"/>
                  <a:pt x="83" y="91"/>
                </a:cubicBezTo>
                <a:cubicBezTo>
                  <a:pt x="83" y="91"/>
                  <a:pt x="83" y="91"/>
                  <a:pt x="83" y="91"/>
                </a:cubicBezTo>
                <a:cubicBezTo>
                  <a:pt x="83" y="91"/>
                  <a:pt x="83" y="91"/>
                  <a:pt x="83" y="90"/>
                </a:cubicBezTo>
                <a:cubicBezTo>
                  <a:pt x="83" y="90"/>
                  <a:pt x="84" y="90"/>
                  <a:pt x="84" y="90"/>
                </a:cubicBezTo>
                <a:cubicBezTo>
                  <a:pt x="84" y="90"/>
                  <a:pt x="84" y="90"/>
                  <a:pt x="84" y="90"/>
                </a:cubicBezTo>
                <a:cubicBezTo>
                  <a:pt x="84" y="90"/>
                  <a:pt x="84" y="90"/>
                  <a:pt x="84" y="90"/>
                </a:cubicBezTo>
                <a:cubicBezTo>
                  <a:pt x="84" y="90"/>
                  <a:pt x="85" y="90"/>
                  <a:pt x="85" y="90"/>
                </a:cubicBezTo>
                <a:cubicBezTo>
                  <a:pt x="85" y="90"/>
                  <a:pt x="85" y="91"/>
                  <a:pt x="85" y="91"/>
                </a:cubicBezTo>
                <a:cubicBezTo>
                  <a:pt x="85" y="91"/>
                  <a:pt x="84" y="91"/>
                  <a:pt x="84" y="91"/>
                </a:cubicBezTo>
                <a:cubicBezTo>
                  <a:pt x="84" y="91"/>
                  <a:pt x="84" y="91"/>
                  <a:pt x="84" y="91"/>
                </a:cubicBezTo>
                <a:cubicBezTo>
                  <a:pt x="84" y="91"/>
                  <a:pt x="84" y="91"/>
                  <a:pt x="84" y="92"/>
                </a:cubicBezTo>
                <a:cubicBezTo>
                  <a:pt x="84" y="92"/>
                  <a:pt x="84" y="92"/>
                  <a:pt x="84" y="92"/>
                </a:cubicBezTo>
                <a:cubicBezTo>
                  <a:pt x="84" y="92"/>
                  <a:pt x="84" y="92"/>
                  <a:pt x="84" y="92"/>
                </a:cubicBezTo>
                <a:cubicBezTo>
                  <a:pt x="84" y="92"/>
                  <a:pt x="84" y="92"/>
                  <a:pt x="84" y="92"/>
                </a:cubicBezTo>
                <a:cubicBezTo>
                  <a:pt x="84" y="92"/>
                  <a:pt x="84" y="93"/>
                  <a:pt x="84" y="93"/>
                </a:cubicBezTo>
                <a:cubicBezTo>
                  <a:pt x="84" y="93"/>
                  <a:pt x="84" y="93"/>
                  <a:pt x="84" y="93"/>
                </a:cubicBezTo>
                <a:cubicBezTo>
                  <a:pt x="84" y="94"/>
                  <a:pt x="84" y="94"/>
                  <a:pt x="84" y="94"/>
                </a:cubicBezTo>
                <a:cubicBezTo>
                  <a:pt x="84" y="94"/>
                  <a:pt x="84" y="94"/>
                  <a:pt x="84" y="94"/>
                </a:cubicBezTo>
                <a:cubicBezTo>
                  <a:pt x="84" y="94"/>
                  <a:pt x="84" y="94"/>
                  <a:pt x="84" y="94"/>
                </a:cubicBezTo>
                <a:cubicBezTo>
                  <a:pt x="84" y="94"/>
                  <a:pt x="84" y="94"/>
                  <a:pt x="84" y="95"/>
                </a:cubicBezTo>
                <a:cubicBezTo>
                  <a:pt x="84" y="95"/>
                  <a:pt x="85" y="95"/>
                  <a:pt x="85" y="94"/>
                </a:cubicBezTo>
                <a:cubicBezTo>
                  <a:pt x="85" y="94"/>
                  <a:pt x="85" y="94"/>
                  <a:pt x="86" y="94"/>
                </a:cubicBezTo>
                <a:cubicBezTo>
                  <a:pt x="86" y="93"/>
                  <a:pt x="86" y="93"/>
                  <a:pt x="86" y="93"/>
                </a:cubicBezTo>
                <a:cubicBezTo>
                  <a:pt x="86" y="93"/>
                  <a:pt x="86" y="93"/>
                  <a:pt x="86" y="93"/>
                </a:cubicBezTo>
                <a:cubicBezTo>
                  <a:pt x="87" y="93"/>
                  <a:pt x="87" y="93"/>
                  <a:pt x="87" y="93"/>
                </a:cubicBezTo>
                <a:cubicBezTo>
                  <a:pt x="88" y="92"/>
                  <a:pt x="88" y="92"/>
                  <a:pt x="88" y="92"/>
                </a:cubicBezTo>
                <a:cubicBezTo>
                  <a:pt x="88" y="91"/>
                  <a:pt x="88" y="91"/>
                  <a:pt x="88" y="91"/>
                </a:cubicBezTo>
                <a:cubicBezTo>
                  <a:pt x="88" y="90"/>
                  <a:pt x="88" y="90"/>
                  <a:pt x="88" y="89"/>
                </a:cubicBezTo>
                <a:cubicBezTo>
                  <a:pt x="89" y="89"/>
                  <a:pt x="89" y="89"/>
                  <a:pt x="89" y="89"/>
                </a:cubicBezTo>
                <a:cubicBezTo>
                  <a:pt x="89" y="89"/>
                  <a:pt x="89" y="89"/>
                  <a:pt x="90" y="88"/>
                </a:cubicBezTo>
                <a:cubicBezTo>
                  <a:pt x="90" y="88"/>
                  <a:pt x="90" y="88"/>
                  <a:pt x="91" y="88"/>
                </a:cubicBezTo>
                <a:cubicBezTo>
                  <a:pt x="91" y="88"/>
                  <a:pt x="91" y="88"/>
                  <a:pt x="91" y="88"/>
                </a:cubicBezTo>
                <a:cubicBezTo>
                  <a:pt x="91" y="88"/>
                  <a:pt x="91" y="88"/>
                  <a:pt x="91" y="88"/>
                </a:cubicBezTo>
                <a:cubicBezTo>
                  <a:pt x="91" y="87"/>
                  <a:pt x="90" y="87"/>
                  <a:pt x="90" y="86"/>
                </a:cubicBezTo>
                <a:cubicBezTo>
                  <a:pt x="90" y="86"/>
                  <a:pt x="90" y="86"/>
                  <a:pt x="90" y="86"/>
                </a:cubicBezTo>
                <a:cubicBezTo>
                  <a:pt x="90" y="86"/>
                  <a:pt x="90" y="87"/>
                  <a:pt x="90" y="86"/>
                </a:cubicBezTo>
                <a:cubicBezTo>
                  <a:pt x="90" y="86"/>
                  <a:pt x="90" y="86"/>
                  <a:pt x="90" y="86"/>
                </a:cubicBezTo>
                <a:cubicBezTo>
                  <a:pt x="90" y="86"/>
                  <a:pt x="90" y="86"/>
                  <a:pt x="90" y="86"/>
                </a:cubicBezTo>
                <a:cubicBezTo>
                  <a:pt x="90" y="86"/>
                  <a:pt x="90" y="86"/>
                  <a:pt x="90" y="86"/>
                </a:cubicBezTo>
                <a:cubicBezTo>
                  <a:pt x="90" y="85"/>
                  <a:pt x="89" y="84"/>
                  <a:pt x="89" y="84"/>
                </a:cubicBezTo>
                <a:cubicBezTo>
                  <a:pt x="89" y="84"/>
                  <a:pt x="89" y="84"/>
                  <a:pt x="89" y="84"/>
                </a:cubicBezTo>
                <a:cubicBezTo>
                  <a:pt x="89" y="84"/>
                  <a:pt x="89" y="83"/>
                  <a:pt x="89" y="83"/>
                </a:cubicBezTo>
                <a:cubicBezTo>
                  <a:pt x="89" y="83"/>
                  <a:pt x="89" y="83"/>
                  <a:pt x="89" y="83"/>
                </a:cubicBezTo>
                <a:cubicBezTo>
                  <a:pt x="89" y="83"/>
                  <a:pt x="89" y="83"/>
                  <a:pt x="89" y="83"/>
                </a:cubicBezTo>
                <a:cubicBezTo>
                  <a:pt x="89" y="83"/>
                  <a:pt x="90" y="83"/>
                  <a:pt x="90" y="82"/>
                </a:cubicBezTo>
                <a:cubicBezTo>
                  <a:pt x="90" y="82"/>
                  <a:pt x="90" y="82"/>
                  <a:pt x="90" y="82"/>
                </a:cubicBezTo>
                <a:cubicBezTo>
                  <a:pt x="89" y="82"/>
                  <a:pt x="90" y="81"/>
                  <a:pt x="90" y="81"/>
                </a:cubicBezTo>
                <a:cubicBezTo>
                  <a:pt x="90" y="81"/>
                  <a:pt x="90" y="81"/>
                  <a:pt x="90" y="81"/>
                </a:cubicBezTo>
                <a:cubicBezTo>
                  <a:pt x="90" y="81"/>
                  <a:pt x="90" y="80"/>
                  <a:pt x="90" y="80"/>
                </a:cubicBezTo>
                <a:cubicBezTo>
                  <a:pt x="90" y="80"/>
                  <a:pt x="90" y="80"/>
                  <a:pt x="90" y="79"/>
                </a:cubicBezTo>
                <a:cubicBezTo>
                  <a:pt x="90" y="79"/>
                  <a:pt x="90" y="79"/>
                  <a:pt x="90" y="79"/>
                </a:cubicBezTo>
                <a:cubicBezTo>
                  <a:pt x="91" y="79"/>
                  <a:pt x="91" y="79"/>
                  <a:pt x="91" y="79"/>
                </a:cubicBezTo>
                <a:cubicBezTo>
                  <a:pt x="91" y="79"/>
                  <a:pt x="91" y="78"/>
                  <a:pt x="91" y="78"/>
                </a:cubicBezTo>
                <a:cubicBezTo>
                  <a:pt x="91" y="78"/>
                  <a:pt x="91" y="78"/>
                  <a:pt x="91" y="78"/>
                </a:cubicBezTo>
                <a:cubicBezTo>
                  <a:pt x="91" y="78"/>
                  <a:pt x="91" y="78"/>
                  <a:pt x="91" y="78"/>
                </a:cubicBezTo>
                <a:cubicBezTo>
                  <a:pt x="91" y="78"/>
                  <a:pt x="91" y="78"/>
                  <a:pt x="91" y="78"/>
                </a:cubicBezTo>
                <a:cubicBezTo>
                  <a:pt x="91" y="78"/>
                  <a:pt x="91" y="78"/>
                  <a:pt x="91" y="78"/>
                </a:cubicBezTo>
                <a:cubicBezTo>
                  <a:pt x="92" y="78"/>
                  <a:pt x="92" y="77"/>
                  <a:pt x="92" y="77"/>
                </a:cubicBezTo>
                <a:cubicBezTo>
                  <a:pt x="92" y="77"/>
                  <a:pt x="92" y="77"/>
                  <a:pt x="92" y="76"/>
                </a:cubicBezTo>
                <a:cubicBezTo>
                  <a:pt x="92" y="76"/>
                  <a:pt x="92" y="76"/>
                  <a:pt x="92" y="76"/>
                </a:cubicBezTo>
                <a:cubicBezTo>
                  <a:pt x="92" y="76"/>
                  <a:pt x="92" y="76"/>
                  <a:pt x="92" y="76"/>
                </a:cubicBezTo>
                <a:cubicBezTo>
                  <a:pt x="92" y="76"/>
                  <a:pt x="92" y="75"/>
                  <a:pt x="92" y="75"/>
                </a:cubicBezTo>
                <a:cubicBezTo>
                  <a:pt x="92" y="75"/>
                  <a:pt x="92" y="74"/>
                  <a:pt x="92" y="73"/>
                </a:cubicBezTo>
                <a:cubicBezTo>
                  <a:pt x="92" y="73"/>
                  <a:pt x="92" y="73"/>
                  <a:pt x="92" y="73"/>
                </a:cubicBezTo>
                <a:cubicBezTo>
                  <a:pt x="92" y="72"/>
                  <a:pt x="92" y="71"/>
                  <a:pt x="92" y="70"/>
                </a:cubicBezTo>
                <a:cubicBezTo>
                  <a:pt x="92" y="70"/>
                  <a:pt x="92" y="70"/>
                  <a:pt x="92" y="69"/>
                </a:cubicBezTo>
                <a:cubicBezTo>
                  <a:pt x="92" y="69"/>
                  <a:pt x="92" y="69"/>
                  <a:pt x="92" y="69"/>
                </a:cubicBezTo>
                <a:cubicBezTo>
                  <a:pt x="92" y="69"/>
                  <a:pt x="92" y="69"/>
                  <a:pt x="92" y="69"/>
                </a:cubicBezTo>
                <a:cubicBezTo>
                  <a:pt x="92" y="69"/>
                  <a:pt x="92" y="69"/>
                  <a:pt x="92" y="69"/>
                </a:cubicBezTo>
                <a:cubicBezTo>
                  <a:pt x="92" y="69"/>
                  <a:pt x="92" y="68"/>
                  <a:pt x="92" y="68"/>
                </a:cubicBezTo>
                <a:cubicBezTo>
                  <a:pt x="91" y="67"/>
                  <a:pt x="92" y="67"/>
                  <a:pt x="92" y="66"/>
                </a:cubicBezTo>
                <a:cubicBezTo>
                  <a:pt x="92" y="66"/>
                  <a:pt x="92" y="66"/>
                  <a:pt x="92" y="65"/>
                </a:cubicBezTo>
                <a:cubicBezTo>
                  <a:pt x="93" y="65"/>
                  <a:pt x="93" y="65"/>
                  <a:pt x="93" y="65"/>
                </a:cubicBezTo>
                <a:cubicBezTo>
                  <a:pt x="93" y="65"/>
                  <a:pt x="93" y="65"/>
                  <a:pt x="93" y="65"/>
                </a:cubicBezTo>
                <a:cubicBezTo>
                  <a:pt x="93" y="65"/>
                  <a:pt x="93" y="65"/>
                  <a:pt x="93" y="66"/>
                </a:cubicBezTo>
                <a:cubicBezTo>
                  <a:pt x="93" y="66"/>
                  <a:pt x="93" y="66"/>
                  <a:pt x="93" y="66"/>
                </a:cubicBezTo>
                <a:cubicBezTo>
                  <a:pt x="93" y="66"/>
                  <a:pt x="93" y="66"/>
                  <a:pt x="93" y="66"/>
                </a:cubicBezTo>
                <a:cubicBezTo>
                  <a:pt x="93" y="65"/>
                  <a:pt x="93" y="65"/>
                  <a:pt x="94" y="65"/>
                </a:cubicBezTo>
                <a:cubicBezTo>
                  <a:pt x="94" y="65"/>
                  <a:pt x="95" y="65"/>
                  <a:pt x="95" y="65"/>
                </a:cubicBezTo>
                <a:cubicBezTo>
                  <a:pt x="95" y="65"/>
                  <a:pt x="95" y="65"/>
                  <a:pt x="95" y="65"/>
                </a:cubicBezTo>
                <a:cubicBezTo>
                  <a:pt x="95" y="66"/>
                  <a:pt x="95" y="66"/>
                  <a:pt x="96" y="66"/>
                </a:cubicBezTo>
                <a:cubicBezTo>
                  <a:pt x="96" y="66"/>
                  <a:pt x="96" y="66"/>
                  <a:pt x="96" y="66"/>
                </a:cubicBezTo>
                <a:cubicBezTo>
                  <a:pt x="96" y="66"/>
                  <a:pt x="96" y="66"/>
                  <a:pt x="96" y="66"/>
                </a:cubicBezTo>
                <a:cubicBezTo>
                  <a:pt x="96" y="66"/>
                  <a:pt x="96" y="66"/>
                  <a:pt x="96" y="66"/>
                </a:cubicBezTo>
                <a:cubicBezTo>
                  <a:pt x="96" y="65"/>
                  <a:pt x="95" y="65"/>
                  <a:pt x="96" y="65"/>
                </a:cubicBezTo>
                <a:cubicBezTo>
                  <a:pt x="96" y="65"/>
                  <a:pt x="96" y="65"/>
                  <a:pt x="96" y="65"/>
                </a:cubicBezTo>
                <a:cubicBezTo>
                  <a:pt x="96" y="64"/>
                  <a:pt x="96" y="64"/>
                  <a:pt x="96" y="64"/>
                </a:cubicBezTo>
                <a:cubicBezTo>
                  <a:pt x="96" y="64"/>
                  <a:pt x="95" y="64"/>
                  <a:pt x="96" y="64"/>
                </a:cubicBezTo>
                <a:cubicBezTo>
                  <a:pt x="96" y="64"/>
                  <a:pt x="96" y="64"/>
                  <a:pt x="96" y="64"/>
                </a:cubicBezTo>
                <a:cubicBezTo>
                  <a:pt x="96" y="64"/>
                  <a:pt x="96" y="64"/>
                  <a:pt x="96" y="64"/>
                </a:cubicBezTo>
                <a:cubicBezTo>
                  <a:pt x="96" y="64"/>
                  <a:pt x="96" y="64"/>
                  <a:pt x="96" y="64"/>
                </a:cubicBezTo>
                <a:cubicBezTo>
                  <a:pt x="96" y="64"/>
                  <a:pt x="95" y="64"/>
                  <a:pt x="95" y="64"/>
                </a:cubicBezTo>
                <a:cubicBezTo>
                  <a:pt x="95" y="64"/>
                  <a:pt x="95" y="63"/>
                  <a:pt x="96" y="63"/>
                </a:cubicBezTo>
                <a:cubicBezTo>
                  <a:pt x="96" y="63"/>
                  <a:pt x="96" y="63"/>
                  <a:pt x="96" y="63"/>
                </a:cubicBezTo>
                <a:cubicBezTo>
                  <a:pt x="96" y="63"/>
                  <a:pt x="96" y="63"/>
                  <a:pt x="96" y="63"/>
                </a:cubicBezTo>
                <a:cubicBezTo>
                  <a:pt x="95" y="63"/>
                  <a:pt x="95" y="63"/>
                  <a:pt x="95" y="63"/>
                </a:cubicBezTo>
                <a:cubicBezTo>
                  <a:pt x="95" y="63"/>
                  <a:pt x="95" y="63"/>
                  <a:pt x="96" y="63"/>
                </a:cubicBezTo>
                <a:cubicBezTo>
                  <a:pt x="96" y="62"/>
                  <a:pt x="96" y="62"/>
                  <a:pt x="96" y="62"/>
                </a:cubicBezTo>
                <a:cubicBezTo>
                  <a:pt x="96" y="62"/>
                  <a:pt x="96" y="62"/>
                  <a:pt x="96" y="62"/>
                </a:cubicBezTo>
                <a:cubicBezTo>
                  <a:pt x="96" y="62"/>
                  <a:pt x="96" y="61"/>
                  <a:pt x="96" y="61"/>
                </a:cubicBezTo>
                <a:cubicBezTo>
                  <a:pt x="96" y="61"/>
                  <a:pt x="96" y="61"/>
                  <a:pt x="96" y="61"/>
                </a:cubicBezTo>
                <a:cubicBezTo>
                  <a:pt x="96" y="61"/>
                  <a:pt x="97" y="61"/>
                  <a:pt x="97" y="61"/>
                </a:cubicBezTo>
                <a:cubicBezTo>
                  <a:pt x="97" y="61"/>
                  <a:pt x="97" y="61"/>
                  <a:pt x="97" y="61"/>
                </a:cubicBezTo>
                <a:cubicBezTo>
                  <a:pt x="97" y="60"/>
                  <a:pt x="97" y="60"/>
                  <a:pt x="97" y="60"/>
                </a:cubicBezTo>
                <a:cubicBezTo>
                  <a:pt x="97" y="60"/>
                  <a:pt x="97" y="60"/>
                  <a:pt x="96" y="60"/>
                </a:cubicBezTo>
                <a:cubicBezTo>
                  <a:pt x="97" y="60"/>
                  <a:pt x="97" y="60"/>
                  <a:pt x="97" y="60"/>
                </a:cubicBezTo>
                <a:cubicBezTo>
                  <a:pt x="97" y="60"/>
                  <a:pt x="97" y="60"/>
                  <a:pt x="97" y="60"/>
                </a:cubicBezTo>
                <a:cubicBezTo>
                  <a:pt x="96" y="60"/>
                  <a:pt x="96" y="60"/>
                  <a:pt x="97" y="60"/>
                </a:cubicBezTo>
                <a:cubicBezTo>
                  <a:pt x="97" y="60"/>
                  <a:pt x="97" y="60"/>
                  <a:pt x="97" y="60"/>
                </a:cubicBezTo>
                <a:cubicBezTo>
                  <a:pt x="97" y="60"/>
                  <a:pt x="97" y="60"/>
                  <a:pt x="97" y="60"/>
                </a:cubicBezTo>
                <a:cubicBezTo>
                  <a:pt x="97" y="60"/>
                  <a:pt x="97" y="60"/>
                  <a:pt x="97" y="60"/>
                </a:cubicBezTo>
                <a:cubicBezTo>
                  <a:pt x="97" y="60"/>
                  <a:pt x="97" y="60"/>
                  <a:pt x="97" y="60"/>
                </a:cubicBezTo>
                <a:cubicBezTo>
                  <a:pt x="97" y="60"/>
                  <a:pt x="97" y="60"/>
                  <a:pt x="97" y="60"/>
                </a:cubicBezTo>
                <a:cubicBezTo>
                  <a:pt x="97" y="60"/>
                  <a:pt x="97" y="60"/>
                  <a:pt x="97" y="60"/>
                </a:cubicBezTo>
                <a:cubicBezTo>
                  <a:pt x="97" y="60"/>
                  <a:pt x="98" y="59"/>
                  <a:pt x="98" y="60"/>
                </a:cubicBezTo>
                <a:cubicBezTo>
                  <a:pt x="98" y="60"/>
                  <a:pt x="98" y="59"/>
                  <a:pt x="98" y="59"/>
                </a:cubicBezTo>
                <a:cubicBezTo>
                  <a:pt x="98" y="59"/>
                  <a:pt x="98" y="59"/>
                  <a:pt x="98" y="59"/>
                </a:cubicBezTo>
                <a:cubicBezTo>
                  <a:pt x="98" y="59"/>
                  <a:pt x="98" y="59"/>
                  <a:pt x="98" y="59"/>
                </a:cubicBezTo>
                <a:cubicBezTo>
                  <a:pt x="98" y="59"/>
                  <a:pt x="98" y="59"/>
                  <a:pt x="98" y="59"/>
                </a:cubicBezTo>
                <a:cubicBezTo>
                  <a:pt x="98" y="59"/>
                  <a:pt x="98" y="59"/>
                  <a:pt x="98" y="59"/>
                </a:cubicBezTo>
                <a:cubicBezTo>
                  <a:pt x="98" y="59"/>
                  <a:pt x="98" y="59"/>
                  <a:pt x="98" y="59"/>
                </a:cubicBezTo>
                <a:cubicBezTo>
                  <a:pt x="98" y="59"/>
                  <a:pt x="98" y="58"/>
                  <a:pt x="98" y="58"/>
                </a:cubicBezTo>
                <a:cubicBezTo>
                  <a:pt x="98" y="58"/>
                  <a:pt x="98" y="58"/>
                  <a:pt x="98" y="58"/>
                </a:cubicBezTo>
                <a:cubicBezTo>
                  <a:pt x="98" y="58"/>
                  <a:pt x="99" y="58"/>
                  <a:pt x="99" y="58"/>
                </a:cubicBezTo>
                <a:cubicBezTo>
                  <a:pt x="98" y="58"/>
                  <a:pt x="99" y="57"/>
                  <a:pt x="98" y="57"/>
                </a:cubicBezTo>
                <a:cubicBezTo>
                  <a:pt x="98" y="57"/>
                  <a:pt x="98" y="57"/>
                  <a:pt x="98" y="57"/>
                </a:cubicBezTo>
                <a:cubicBezTo>
                  <a:pt x="98" y="57"/>
                  <a:pt x="99" y="57"/>
                  <a:pt x="99" y="56"/>
                </a:cubicBezTo>
                <a:cubicBezTo>
                  <a:pt x="99" y="56"/>
                  <a:pt x="99" y="56"/>
                  <a:pt x="99" y="56"/>
                </a:cubicBezTo>
                <a:cubicBezTo>
                  <a:pt x="99" y="56"/>
                  <a:pt x="99" y="56"/>
                  <a:pt x="99" y="56"/>
                </a:cubicBezTo>
                <a:cubicBezTo>
                  <a:pt x="99" y="56"/>
                  <a:pt x="99" y="56"/>
                  <a:pt x="99" y="56"/>
                </a:cubicBezTo>
                <a:cubicBezTo>
                  <a:pt x="99" y="56"/>
                  <a:pt x="99" y="56"/>
                  <a:pt x="99" y="56"/>
                </a:cubicBezTo>
                <a:cubicBezTo>
                  <a:pt x="99" y="55"/>
                  <a:pt x="99" y="55"/>
                  <a:pt x="99" y="55"/>
                </a:cubicBezTo>
                <a:close/>
                <a:moveTo>
                  <a:pt x="86" y="57"/>
                </a:moveTo>
                <a:cubicBezTo>
                  <a:pt x="86" y="57"/>
                  <a:pt x="86" y="57"/>
                  <a:pt x="86" y="57"/>
                </a:cubicBezTo>
                <a:cubicBezTo>
                  <a:pt x="86" y="57"/>
                  <a:pt x="86" y="57"/>
                  <a:pt x="86" y="57"/>
                </a:cubicBezTo>
                <a:close/>
                <a:moveTo>
                  <a:pt x="65" y="76"/>
                </a:moveTo>
                <a:cubicBezTo>
                  <a:pt x="65" y="76"/>
                  <a:pt x="65" y="76"/>
                  <a:pt x="65" y="76"/>
                </a:cubicBezTo>
                <a:cubicBezTo>
                  <a:pt x="65" y="76"/>
                  <a:pt x="65" y="76"/>
                  <a:pt x="65" y="76"/>
                </a:cubicBezTo>
                <a:cubicBezTo>
                  <a:pt x="65" y="76"/>
                  <a:pt x="65" y="76"/>
                  <a:pt x="65" y="76"/>
                </a:cubicBezTo>
                <a:cubicBezTo>
                  <a:pt x="65" y="76"/>
                  <a:pt x="65" y="76"/>
                  <a:pt x="65" y="76"/>
                </a:cubicBezTo>
                <a:cubicBezTo>
                  <a:pt x="65" y="76"/>
                  <a:pt x="65" y="76"/>
                  <a:pt x="65" y="76"/>
                </a:cubicBezTo>
                <a:close/>
                <a:moveTo>
                  <a:pt x="51" y="98"/>
                </a:moveTo>
                <a:cubicBezTo>
                  <a:pt x="51" y="98"/>
                  <a:pt x="50" y="98"/>
                  <a:pt x="50" y="98"/>
                </a:cubicBezTo>
                <a:cubicBezTo>
                  <a:pt x="50" y="98"/>
                  <a:pt x="50" y="98"/>
                  <a:pt x="50" y="98"/>
                </a:cubicBezTo>
                <a:cubicBezTo>
                  <a:pt x="50" y="98"/>
                  <a:pt x="50" y="99"/>
                  <a:pt x="50" y="99"/>
                </a:cubicBezTo>
                <a:cubicBezTo>
                  <a:pt x="50" y="99"/>
                  <a:pt x="50" y="99"/>
                  <a:pt x="50" y="99"/>
                </a:cubicBezTo>
                <a:cubicBezTo>
                  <a:pt x="50" y="99"/>
                  <a:pt x="49" y="99"/>
                  <a:pt x="49" y="99"/>
                </a:cubicBezTo>
                <a:cubicBezTo>
                  <a:pt x="49" y="99"/>
                  <a:pt x="49" y="99"/>
                  <a:pt x="49" y="99"/>
                </a:cubicBezTo>
                <a:cubicBezTo>
                  <a:pt x="49" y="100"/>
                  <a:pt x="49" y="100"/>
                  <a:pt x="49" y="100"/>
                </a:cubicBezTo>
                <a:cubicBezTo>
                  <a:pt x="49" y="100"/>
                  <a:pt x="49" y="100"/>
                  <a:pt x="49" y="100"/>
                </a:cubicBezTo>
                <a:cubicBezTo>
                  <a:pt x="50" y="101"/>
                  <a:pt x="50" y="101"/>
                  <a:pt x="50" y="100"/>
                </a:cubicBezTo>
                <a:cubicBezTo>
                  <a:pt x="50" y="100"/>
                  <a:pt x="51" y="100"/>
                  <a:pt x="51" y="100"/>
                </a:cubicBezTo>
                <a:cubicBezTo>
                  <a:pt x="51" y="100"/>
                  <a:pt x="51" y="100"/>
                  <a:pt x="51" y="99"/>
                </a:cubicBezTo>
                <a:cubicBezTo>
                  <a:pt x="51" y="99"/>
                  <a:pt x="51" y="99"/>
                  <a:pt x="51" y="99"/>
                </a:cubicBezTo>
                <a:cubicBezTo>
                  <a:pt x="51" y="99"/>
                  <a:pt x="51" y="99"/>
                  <a:pt x="51" y="99"/>
                </a:cubicBezTo>
                <a:cubicBezTo>
                  <a:pt x="51" y="99"/>
                  <a:pt x="51" y="99"/>
                  <a:pt x="51" y="99"/>
                </a:cubicBezTo>
                <a:cubicBezTo>
                  <a:pt x="51" y="98"/>
                  <a:pt x="51" y="98"/>
                  <a:pt x="51" y="98"/>
                </a:cubicBezTo>
                <a:cubicBezTo>
                  <a:pt x="51" y="98"/>
                  <a:pt x="51" y="98"/>
                  <a:pt x="51" y="98"/>
                </a:cubicBezTo>
                <a:cubicBezTo>
                  <a:pt x="51" y="98"/>
                  <a:pt x="51" y="98"/>
                  <a:pt x="52" y="97"/>
                </a:cubicBezTo>
                <a:cubicBezTo>
                  <a:pt x="52" y="97"/>
                  <a:pt x="52" y="97"/>
                  <a:pt x="52" y="97"/>
                </a:cubicBezTo>
                <a:cubicBezTo>
                  <a:pt x="52" y="97"/>
                  <a:pt x="52" y="97"/>
                  <a:pt x="52" y="97"/>
                </a:cubicBezTo>
                <a:cubicBezTo>
                  <a:pt x="51" y="97"/>
                  <a:pt x="51" y="97"/>
                  <a:pt x="51" y="97"/>
                </a:cubicBezTo>
                <a:cubicBezTo>
                  <a:pt x="51" y="97"/>
                  <a:pt x="51" y="98"/>
                  <a:pt x="51" y="98"/>
                </a:cubicBezTo>
                <a:close/>
                <a:moveTo>
                  <a:pt x="93" y="4"/>
                </a:moveTo>
                <a:cubicBezTo>
                  <a:pt x="94" y="4"/>
                  <a:pt x="94" y="4"/>
                  <a:pt x="94" y="4"/>
                </a:cubicBezTo>
                <a:cubicBezTo>
                  <a:pt x="94" y="3"/>
                  <a:pt x="94" y="3"/>
                  <a:pt x="93" y="3"/>
                </a:cubicBezTo>
                <a:cubicBezTo>
                  <a:pt x="93" y="3"/>
                  <a:pt x="93" y="3"/>
                  <a:pt x="93" y="3"/>
                </a:cubicBezTo>
                <a:cubicBezTo>
                  <a:pt x="92" y="4"/>
                  <a:pt x="93" y="4"/>
                  <a:pt x="93" y="4"/>
                </a:cubicBezTo>
                <a:cubicBezTo>
                  <a:pt x="93" y="4"/>
                  <a:pt x="93" y="4"/>
                  <a:pt x="93" y="4"/>
                </a:cubicBezTo>
                <a:close/>
                <a:moveTo>
                  <a:pt x="80" y="38"/>
                </a:moveTo>
                <a:cubicBezTo>
                  <a:pt x="81" y="38"/>
                  <a:pt x="81" y="38"/>
                  <a:pt x="81" y="38"/>
                </a:cubicBezTo>
                <a:cubicBezTo>
                  <a:pt x="81" y="38"/>
                  <a:pt x="81" y="38"/>
                  <a:pt x="81" y="38"/>
                </a:cubicBezTo>
                <a:cubicBezTo>
                  <a:pt x="80" y="38"/>
                  <a:pt x="80" y="38"/>
                  <a:pt x="80" y="38"/>
                </a:cubicBezTo>
                <a:cubicBezTo>
                  <a:pt x="80" y="38"/>
                  <a:pt x="80" y="38"/>
                  <a:pt x="80" y="38"/>
                </a:cubicBezTo>
                <a:close/>
                <a:moveTo>
                  <a:pt x="81" y="32"/>
                </a:moveTo>
                <a:cubicBezTo>
                  <a:pt x="81" y="33"/>
                  <a:pt x="81" y="33"/>
                  <a:pt x="81" y="33"/>
                </a:cubicBezTo>
                <a:cubicBezTo>
                  <a:pt x="81" y="33"/>
                  <a:pt x="81" y="33"/>
                  <a:pt x="81" y="33"/>
                </a:cubicBezTo>
                <a:cubicBezTo>
                  <a:pt x="81" y="33"/>
                  <a:pt x="82" y="32"/>
                  <a:pt x="82" y="32"/>
                </a:cubicBezTo>
                <a:cubicBezTo>
                  <a:pt x="82" y="32"/>
                  <a:pt x="82" y="32"/>
                  <a:pt x="82" y="31"/>
                </a:cubicBezTo>
                <a:cubicBezTo>
                  <a:pt x="82" y="31"/>
                  <a:pt x="82" y="31"/>
                  <a:pt x="82" y="31"/>
                </a:cubicBezTo>
                <a:cubicBezTo>
                  <a:pt x="81" y="31"/>
                  <a:pt x="81" y="32"/>
                  <a:pt x="81" y="32"/>
                </a:cubicBezTo>
                <a:cubicBezTo>
                  <a:pt x="81" y="32"/>
                  <a:pt x="81" y="32"/>
                  <a:pt x="81" y="32"/>
                </a:cubicBezTo>
                <a:close/>
                <a:moveTo>
                  <a:pt x="92" y="3"/>
                </a:moveTo>
                <a:cubicBezTo>
                  <a:pt x="92" y="3"/>
                  <a:pt x="92" y="2"/>
                  <a:pt x="92" y="2"/>
                </a:cubicBezTo>
                <a:cubicBezTo>
                  <a:pt x="92" y="2"/>
                  <a:pt x="92" y="2"/>
                  <a:pt x="92" y="1"/>
                </a:cubicBezTo>
                <a:cubicBezTo>
                  <a:pt x="92" y="1"/>
                  <a:pt x="92" y="1"/>
                  <a:pt x="92" y="1"/>
                </a:cubicBezTo>
                <a:cubicBezTo>
                  <a:pt x="92" y="1"/>
                  <a:pt x="92" y="1"/>
                  <a:pt x="91" y="1"/>
                </a:cubicBezTo>
                <a:cubicBezTo>
                  <a:pt x="92" y="1"/>
                  <a:pt x="92" y="2"/>
                  <a:pt x="92" y="2"/>
                </a:cubicBezTo>
                <a:cubicBezTo>
                  <a:pt x="92" y="2"/>
                  <a:pt x="92" y="3"/>
                  <a:pt x="92" y="3"/>
                </a:cubicBezTo>
                <a:close/>
                <a:moveTo>
                  <a:pt x="124" y="21"/>
                </a:moveTo>
                <a:cubicBezTo>
                  <a:pt x="124" y="21"/>
                  <a:pt x="124" y="21"/>
                  <a:pt x="124" y="21"/>
                </a:cubicBezTo>
                <a:cubicBezTo>
                  <a:pt x="124" y="21"/>
                  <a:pt x="123" y="21"/>
                  <a:pt x="123" y="21"/>
                </a:cubicBezTo>
                <a:cubicBezTo>
                  <a:pt x="122" y="21"/>
                  <a:pt x="122" y="21"/>
                  <a:pt x="122" y="22"/>
                </a:cubicBezTo>
                <a:cubicBezTo>
                  <a:pt x="122" y="22"/>
                  <a:pt x="122" y="22"/>
                  <a:pt x="122" y="22"/>
                </a:cubicBezTo>
                <a:cubicBezTo>
                  <a:pt x="122" y="22"/>
                  <a:pt x="122" y="22"/>
                  <a:pt x="122" y="22"/>
                </a:cubicBezTo>
                <a:cubicBezTo>
                  <a:pt x="121" y="22"/>
                  <a:pt x="121" y="22"/>
                  <a:pt x="121" y="22"/>
                </a:cubicBezTo>
                <a:cubicBezTo>
                  <a:pt x="121" y="21"/>
                  <a:pt x="121" y="21"/>
                  <a:pt x="121" y="21"/>
                </a:cubicBezTo>
                <a:cubicBezTo>
                  <a:pt x="121" y="21"/>
                  <a:pt x="121" y="21"/>
                  <a:pt x="121" y="21"/>
                </a:cubicBezTo>
                <a:cubicBezTo>
                  <a:pt x="121" y="21"/>
                  <a:pt x="121" y="21"/>
                  <a:pt x="121" y="21"/>
                </a:cubicBezTo>
                <a:cubicBezTo>
                  <a:pt x="121" y="21"/>
                  <a:pt x="121" y="20"/>
                  <a:pt x="121" y="19"/>
                </a:cubicBezTo>
                <a:cubicBezTo>
                  <a:pt x="121" y="19"/>
                  <a:pt x="120" y="19"/>
                  <a:pt x="120" y="18"/>
                </a:cubicBezTo>
                <a:cubicBezTo>
                  <a:pt x="120" y="18"/>
                  <a:pt x="120" y="18"/>
                  <a:pt x="120" y="18"/>
                </a:cubicBezTo>
                <a:cubicBezTo>
                  <a:pt x="120" y="17"/>
                  <a:pt x="119" y="17"/>
                  <a:pt x="119" y="17"/>
                </a:cubicBezTo>
                <a:cubicBezTo>
                  <a:pt x="119" y="17"/>
                  <a:pt x="120" y="16"/>
                  <a:pt x="120" y="16"/>
                </a:cubicBezTo>
                <a:cubicBezTo>
                  <a:pt x="120" y="16"/>
                  <a:pt x="120" y="15"/>
                  <a:pt x="120" y="15"/>
                </a:cubicBezTo>
                <a:cubicBezTo>
                  <a:pt x="120" y="15"/>
                  <a:pt x="120" y="14"/>
                  <a:pt x="121" y="14"/>
                </a:cubicBezTo>
                <a:cubicBezTo>
                  <a:pt x="121" y="14"/>
                  <a:pt x="121" y="14"/>
                  <a:pt x="121" y="14"/>
                </a:cubicBezTo>
                <a:cubicBezTo>
                  <a:pt x="121" y="14"/>
                  <a:pt x="121" y="14"/>
                  <a:pt x="121" y="13"/>
                </a:cubicBezTo>
                <a:cubicBezTo>
                  <a:pt x="121" y="13"/>
                  <a:pt x="121" y="13"/>
                  <a:pt x="121" y="13"/>
                </a:cubicBezTo>
                <a:cubicBezTo>
                  <a:pt x="121" y="13"/>
                  <a:pt x="121" y="12"/>
                  <a:pt x="121" y="12"/>
                </a:cubicBezTo>
                <a:cubicBezTo>
                  <a:pt x="121" y="12"/>
                  <a:pt x="121" y="12"/>
                  <a:pt x="121" y="12"/>
                </a:cubicBezTo>
                <a:cubicBezTo>
                  <a:pt x="120" y="12"/>
                  <a:pt x="120" y="13"/>
                  <a:pt x="119" y="14"/>
                </a:cubicBezTo>
                <a:cubicBezTo>
                  <a:pt x="119" y="14"/>
                  <a:pt x="118" y="14"/>
                  <a:pt x="118" y="15"/>
                </a:cubicBezTo>
                <a:cubicBezTo>
                  <a:pt x="118" y="15"/>
                  <a:pt x="117" y="16"/>
                  <a:pt x="117" y="16"/>
                </a:cubicBezTo>
                <a:cubicBezTo>
                  <a:pt x="116" y="16"/>
                  <a:pt x="116" y="16"/>
                  <a:pt x="115" y="15"/>
                </a:cubicBezTo>
                <a:cubicBezTo>
                  <a:pt x="115" y="15"/>
                  <a:pt x="115" y="15"/>
                  <a:pt x="114" y="15"/>
                </a:cubicBezTo>
                <a:cubicBezTo>
                  <a:pt x="114" y="15"/>
                  <a:pt x="114" y="15"/>
                  <a:pt x="114" y="15"/>
                </a:cubicBezTo>
                <a:cubicBezTo>
                  <a:pt x="114" y="15"/>
                  <a:pt x="114" y="15"/>
                  <a:pt x="114" y="15"/>
                </a:cubicBezTo>
                <a:cubicBezTo>
                  <a:pt x="114" y="14"/>
                  <a:pt x="114" y="14"/>
                  <a:pt x="114" y="14"/>
                </a:cubicBezTo>
                <a:cubicBezTo>
                  <a:pt x="114" y="14"/>
                  <a:pt x="114" y="14"/>
                  <a:pt x="113" y="14"/>
                </a:cubicBezTo>
                <a:cubicBezTo>
                  <a:pt x="113" y="14"/>
                  <a:pt x="113" y="14"/>
                  <a:pt x="113" y="14"/>
                </a:cubicBezTo>
                <a:cubicBezTo>
                  <a:pt x="113" y="14"/>
                  <a:pt x="113" y="14"/>
                  <a:pt x="112" y="14"/>
                </a:cubicBezTo>
                <a:cubicBezTo>
                  <a:pt x="112" y="14"/>
                  <a:pt x="112" y="14"/>
                  <a:pt x="112" y="14"/>
                </a:cubicBezTo>
                <a:cubicBezTo>
                  <a:pt x="112" y="14"/>
                  <a:pt x="112" y="14"/>
                  <a:pt x="112" y="14"/>
                </a:cubicBezTo>
                <a:cubicBezTo>
                  <a:pt x="111" y="14"/>
                  <a:pt x="111" y="14"/>
                  <a:pt x="111" y="14"/>
                </a:cubicBezTo>
                <a:cubicBezTo>
                  <a:pt x="111" y="14"/>
                  <a:pt x="110" y="14"/>
                  <a:pt x="110" y="14"/>
                </a:cubicBezTo>
                <a:cubicBezTo>
                  <a:pt x="110" y="14"/>
                  <a:pt x="110" y="13"/>
                  <a:pt x="110" y="13"/>
                </a:cubicBezTo>
                <a:cubicBezTo>
                  <a:pt x="110" y="13"/>
                  <a:pt x="110" y="13"/>
                  <a:pt x="110" y="13"/>
                </a:cubicBezTo>
                <a:cubicBezTo>
                  <a:pt x="109" y="12"/>
                  <a:pt x="108" y="12"/>
                  <a:pt x="107" y="11"/>
                </a:cubicBezTo>
                <a:cubicBezTo>
                  <a:pt x="107" y="11"/>
                  <a:pt x="106" y="10"/>
                  <a:pt x="106" y="10"/>
                </a:cubicBezTo>
                <a:cubicBezTo>
                  <a:pt x="105" y="10"/>
                  <a:pt x="105" y="10"/>
                  <a:pt x="105" y="9"/>
                </a:cubicBezTo>
                <a:cubicBezTo>
                  <a:pt x="105" y="9"/>
                  <a:pt x="105" y="9"/>
                  <a:pt x="104" y="8"/>
                </a:cubicBezTo>
                <a:cubicBezTo>
                  <a:pt x="104" y="8"/>
                  <a:pt x="103" y="7"/>
                  <a:pt x="103" y="7"/>
                </a:cubicBezTo>
                <a:cubicBezTo>
                  <a:pt x="103" y="6"/>
                  <a:pt x="103" y="6"/>
                  <a:pt x="103" y="6"/>
                </a:cubicBezTo>
                <a:cubicBezTo>
                  <a:pt x="102" y="6"/>
                  <a:pt x="102" y="5"/>
                  <a:pt x="102" y="5"/>
                </a:cubicBezTo>
                <a:cubicBezTo>
                  <a:pt x="101" y="4"/>
                  <a:pt x="101" y="3"/>
                  <a:pt x="100" y="3"/>
                </a:cubicBezTo>
                <a:cubicBezTo>
                  <a:pt x="100" y="2"/>
                  <a:pt x="100" y="2"/>
                  <a:pt x="100" y="2"/>
                </a:cubicBezTo>
                <a:cubicBezTo>
                  <a:pt x="99" y="2"/>
                  <a:pt x="99" y="1"/>
                  <a:pt x="98" y="0"/>
                </a:cubicBezTo>
                <a:cubicBezTo>
                  <a:pt x="98" y="0"/>
                  <a:pt x="98" y="0"/>
                  <a:pt x="98" y="0"/>
                </a:cubicBezTo>
                <a:cubicBezTo>
                  <a:pt x="98" y="1"/>
                  <a:pt x="98" y="1"/>
                  <a:pt x="98" y="1"/>
                </a:cubicBezTo>
                <a:cubicBezTo>
                  <a:pt x="98" y="1"/>
                  <a:pt x="97" y="1"/>
                  <a:pt x="97" y="1"/>
                </a:cubicBezTo>
                <a:cubicBezTo>
                  <a:pt x="97" y="1"/>
                  <a:pt x="97" y="1"/>
                  <a:pt x="97" y="1"/>
                </a:cubicBezTo>
                <a:cubicBezTo>
                  <a:pt x="96" y="1"/>
                  <a:pt x="96" y="1"/>
                  <a:pt x="96" y="1"/>
                </a:cubicBezTo>
                <a:cubicBezTo>
                  <a:pt x="96" y="1"/>
                  <a:pt x="96" y="1"/>
                  <a:pt x="96" y="1"/>
                </a:cubicBezTo>
                <a:cubicBezTo>
                  <a:pt x="96" y="1"/>
                  <a:pt x="96" y="1"/>
                  <a:pt x="96" y="2"/>
                </a:cubicBezTo>
                <a:cubicBezTo>
                  <a:pt x="96" y="2"/>
                  <a:pt x="96" y="2"/>
                  <a:pt x="96" y="2"/>
                </a:cubicBezTo>
                <a:cubicBezTo>
                  <a:pt x="96" y="3"/>
                  <a:pt x="95" y="3"/>
                  <a:pt x="96" y="4"/>
                </a:cubicBezTo>
                <a:cubicBezTo>
                  <a:pt x="96" y="4"/>
                  <a:pt x="96" y="4"/>
                  <a:pt x="96" y="5"/>
                </a:cubicBezTo>
                <a:cubicBezTo>
                  <a:pt x="97" y="6"/>
                  <a:pt x="97" y="7"/>
                  <a:pt x="97" y="9"/>
                </a:cubicBezTo>
                <a:cubicBezTo>
                  <a:pt x="97" y="9"/>
                  <a:pt x="97" y="9"/>
                  <a:pt x="97" y="10"/>
                </a:cubicBezTo>
                <a:cubicBezTo>
                  <a:pt x="97" y="10"/>
                  <a:pt x="97" y="11"/>
                  <a:pt x="96" y="11"/>
                </a:cubicBezTo>
                <a:cubicBezTo>
                  <a:pt x="96" y="12"/>
                  <a:pt x="96" y="12"/>
                  <a:pt x="96" y="12"/>
                </a:cubicBezTo>
                <a:cubicBezTo>
                  <a:pt x="96" y="13"/>
                  <a:pt x="96" y="14"/>
                  <a:pt x="96" y="14"/>
                </a:cubicBezTo>
                <a:cubicBezTo>
                  <a:pt x="96" y="16"/>
                  <a:pt x="96" y="16"/>
                  <a:pt x="95" y="16"/>
                </a:cubicBezTo>
                <a:cubicBezTo>
                  <a:pt x="94" y="17"/>
                  <a:pt x="94" y="17"/>
                  <a:pt x="94" y="18"/>
                </a:cubicBezTo>
                <a:cubicBezTo>
                  <a:pt x="94" y="18"/>
                  <a:pt x="94" y="18"/>
                  <a:pt x="94" y="19"/>
                </a:cubicBezTo>
                <a:cubicBezTo>
                  <a:pt x="94" y="19"/>
                  <a:pt x="94" y="19"/>
                  <a:pt x="94" y="19"/>
                </a:cubicBezTo>
                <a:cubicBezTo>
                  <a:pt x="94" y="19"/>
                  <a:pt x="94" y="19"/>
                  <a:pt x="94" y="20"/>
                </a:cubicBezTo>
                <a:cubicBezTo>
                  <a:pt x="95" y="20"/>
                  <a:pt x="95" y="21"/>
                  <a:pt x="94" y="22"/>
                </a:cubicBezTo>
                <a:cubicBezTo>
                  <a:pt x="94" y="22"/>
                  <a:pt x="93" y="23"/>
                  <a:pt x="93" y="23"/>
                </a:cubicBezTo>
                <a:cubicBezTo>
                  <a:pt x="93" y="23"/>
                  <a:pt x="92" y="23"/>
                  <a:pt x="92" y="22"/>
                </a:cubicBezTo>
                <a:cubicBezTo>
                  <a:pt x="92" y="22"/>
                  <a:pt x="92" y="22"/>
                  <a:pt x="92" y="22"/>
                </a:cubicBezTo>
                <a:cubicBezTo>
                  <a:pt x="92" y="22"/>
                  <a:pt x="91" y="22"/>
                  <a:pt x="91" y="22"/>
                </a:cubicBezTo>
                <a:cubicBezTo>
                  <a:pt x="91" y="22"/>
                  <a:pt x="91" y="22"/>
                  <a:pt x="90" y="22"/>
                </a:cubicBezTo>
                <a:cubicBezTo>
                  <a:pt x="90" y="22"/>
                  <a:pt x="90" y="22"/>
                  <a:pt x="90" y="22"/>
                </a:cubicBezTo>
                <a:cubicBezTo>
                  <a:pt x="90" y="22"/>
                  <a:pt x="89" y="22"/>
                  <a:pt x="89" y="21"/>
                </a:cubicBezTo>
                <a:cubicBezTo>
                  <a:pt x="89" y="21"/>
                  <a:pt x="89" y="21"/>
                  <a:pt x="88" y="21"/>
                </a:cubicBezTo>
                <a:cubicBezTo>
                  <a:pt x="88" y="21"/>
                  <a:pt x="88" y="21"/>
                  <a:pt x="88" y="21"/>
                </a:cubicBezTo>
                <a:cubicBezTo>
                  <a:pt x="88" y="21"/>
                  <a:pt x="88" y="21"/>
                  <a:pt x="88" y="21"/>
                </a:cubicBezTo>
                <a:cubicBezTo>
                  <a:pt x="87" y="21"/>
                  <a:pt x="87" y="21"/>
                  <a:pt x="87" y="21"/>
                </a:cubicBezTo>
                <a:cubicBezTo>
                  <a:pt x="87" y="21"/>
                  <a:pt x="87" y="22"/>
                  <a:pt x="87" y="22"/>
                </a:cubicBezTo>
                <a:cubicBezTo>
                  <a:pt x="87" y="22"/>
                  <a:pt x="87" y="22"/>
                  <a:pt x="87" y="22"/>
                </a:cubicBezTo>
                <a:cubicBezTo>
                  <a:pt x="88" y="23"/>
                  <a:pt x="88" y="23"/>
                  <a:pt x="88" y="23"/>
                </a:cubicBezTo>
                <a:cubicBezTo>
                  <a:pt x="89" y="24"/>
                  <a:pt x="89" y="24"/>
                  <a:pt x="88" y="25"/>
                </a:cubicBezTo>
                <a:cubicBezTo>
                  <a:pt x="87" y="25"/>
                  <a:pt x="87" y="25"/>
                  <a:pt x="87" y="26"/>
                </a:cubicBezTo>
                <a:cubicBezTo>
                  <a:pt x="87" y="26"/>
                  <a:pt x="87" y="26"/>
                  <a:pt x="87" y="26"/>
                </a:cubicBezTo>
                <a:cubicBezTo>
                  <a:pt x="87" y="26"/>
                  <a:pt x="87" y="26"/>
                  <a:pt x="87" y="26"/>
                </a:cubicBezTo>
                <a:cubicBezTo>
                  <a:pt x="86" y="26"/>
                  <a:pt x="86" y="26"/>
                  <a:pt x="86" y="26"/>
                </a:cubicBezTo>
                <a:cubicBezTo>
                  <a:pt x="86" y="26"/>
                  <a:pt x="86" y="26"/>
                  <a:pt x="86" y="26"/>
                </a:cubicBezTo>
                <a:cubicBezTo>
                  <a:pt x="86" y="26"/>
                  <a:pt x="86" y="27"/>
                  <a:pt x="85" y="27"/>
                </a:cubicBezTo>
                <a:cubicBezTo>
                  <a:pt x="85" y="27"/>
                  <a:pt x="85" y="27"/>
                  <a:pt x="85" y="27"/>
                </a:cubicBezTo>
                <a:cubicBezTo>
                  <a:pt x="84" y="27"/>
                  <a:pt x="84" y="28"/>
                  <a:pt x="84" y="28"/>
                </a:cubicBezTo>
                <a:cubicBezTo>
                  <a:pt x="84" y="29"/>
                  <a:pt x="84" y="30"/>
                  <a:pt x="83" y="30"/>
                </a:cubicBezTo>
                <a:cubicBezTo>
                  <a:pt x="83" y="30"/>
                  <a:pt x="83" y="31"/>
                  <a:pt x="84" y="31"/>
                </a:cubicBezTo>
                <a:cubicBezTo>
                  <a:pt x="84" y="31"/>
                  <a:pt x="84" y="32"/>
                  <a:pt x="84" y="32"/>
                </a:cubicBezTo>
                <a:cubicBezTo>
                  <a:pt x="84" y="32"/>
                  <a:pt x="84" y="32"/>
                  <a:pt x="85" y="32"/>
                </a:cubicBezTo>
                <a:cubicBezTo>
                  <a:pt x="85" y="32"/>
                  <a:pt x="85" y="32"/>
                  <a:pt x="85" y="32"/>
                </a:cubicBezTo>
                <a:cubicBezTo>
                  <a:pt x="86" y="33"/>
                  <a:pt x="86" y="34"/>
                  <a:pt x="86" y="34"/>
                </a:cubicBezTo>
                <a:cubicBezTo>
                  <a:pt x="86" y="35"/>
                  <a:pt x="86" y="35"/>
                  <a:pt x="85" y="35"/>
                </a:cubicBezTo>
                <a:cubicBezTo>
                  <a:pt x="85" y="35"/>
                  <a:pt x="85" y="35"/>
                  <a:pt x="85" y="35"/>
                </a:cubicBezTo>
                <a:cubicBezTo>
                  <a:pt x="85" y="36"/>
                  <a:pt x="85" y="36"/>
                  <a:pt x="85" y="36"/>
                </a:cubicBezTo>
                <a:cubicBezTo>
                  <a:pt x="85" y="37"/>
                  <a:pt x="85" y="37"/>
                  <a:pt x="85" y="38"/>
                </a:cubicBezTo>
                <a:cubicBezTo>
                  <a:pt x="85" y="38"/>
                  <a:pt x="85" y="39"/>
                  <a:pt x="86" y="39"/>
                </a:cubicBezTo>
                <a:cubicBezTo>
                  <a:pt x="86" y="39"/>
                  <a:pt x="86" y="39"/>
                  <a:pt x="86" y="39"/>
                </a:cubicBezTo>
                <a:cubicBezTo>
                  <a:pt x="86" y="39"/>
                  <a:pt x="86" y="39"/>
                  <a:pt x="86" y="38"/>
                </a:cubicBezTo>
                <a:cubicBezTo>
                  <a:pt x="87" y="38"/>
                  <a:pt x="87" y="38"/>
                  <a:pt x="87" y="38"/>
                </a:cubicBezTo>
                <a:cubicBezTo>
                  <a:pt x="88" y="38"/>
                  <a:pt x="88" y="38"/>
                  <a:pt x="88" y="37"/>
                </a:cubicBezTo>
                <a:cubicBezTo>
                  <a:pt x="88" y="37"/>
                  <a:pt x="88" y="37"/>
                  <a:pt x="88" y="36"/>
                </a:cubicBezTo>
                <a:cubicBezTo>
                  <a:pt x="88" y="36"/>
                  <a:pt x="88" y="36"/>
                  <a:pt x="88" y="36"/>
                </a:cubicBezTo>
                <a:cubicBezTo>
                  <a:pt x="89" y="36"/>
                  <a:pt x="89" y="36"/>
                  <a:pt x="89" y="36"/>
                </a:cubicBezTo>
                <a:cubicBezTo>
                  <a:pt x="89" y="35"/>
                  <a:pt x="89" y="35"/>
                  <a:pt x="89" y="35"/>
                </a:cubicBezTo>
                <a:cubicBezTo>
                  <a:pt x="89" y="35"/>
                  <a:pt x="89" y="35"/>
                  <a:pt x="90" y="35"/>
                </a:cubicBezTo>
                <a:cubicBezTo>
                  <a:pt x="90" y="35"/>
                  <a:pt x="90" y="35"/>
                  <a:pt x="90" y="35"/>
                </a:cubicBezTo>
                <a:cubicBezTo>
                  <a:pt x="90" y="35"/>
                  <a:pt x="90" y="36"/>
                  <a:pt x="90" y="36"/>
                </a:cubicBezTo>
                <a:cubicBezTo>
                  <a:pt x="90" y="36"/>
                  <a:pt x="90" y="36"/>
                  <a:pt x="90" y="36"/>
                </a:cubicBezTo>
                <a:cubicBezTo>
                  <a:pt x="90" y="36"/>
                  <a:pt x="90" y="35"/>
                  <a:pt x="90" y="35"/>
                </a:cubicBezTo>
                <a:cubicBezTo>
                  <a:pt x="91" y="36"/>
                  <a:pt x="91" y="36"/>
                  <a:pt x="91" y="36"/>
                </a:cubicBezTo>
                <a:cubicBezTo>
                  <a:pt x="92" y="36"/>
                  <a:pt x="92" y="36"/>
                  <a:pt x="92" y="36"/>
                </a:cubicBezTo>
                <a:cubicBezTo>
                  <a:pt x="92" y="36"/>
                  <a:pt x="92" y="35"/>
                  <a:pt x="93" y="35"/>
                </a:cubicBezTo>
                <a:cubicBezTo>
                  <a:pt x="93" y="35"/>
                  <a:pt x="93" y="35"/>
                  <a:pt x="93" y="35"/>
                </a:cubicBezTo>
                <a:cubicBezTo>
                  <a:pt x="93" y="35"/>
                  <a:pt x="92" y="34"/>
                  <a:pt x="92" y="34"/>
                </a:cubicBezTo>
                <a:cubicBezTo>
                  <a:pt x="92" y="34"/>
                  <a:pt x="91" y="34"/>
                  <a:pt x="91" y="34"/>
                </a:cubicBezTo>
                <a:cubicBezTo>
                  <a:pt x="91" y="33"/>
                  <a:pt x="91" y="33"/>
                  <a:pt x="90" y="33"/>
                </a:cubicBezTo>
                <a:cubicBezTo>
                  <a:pt x="90" y="32"/>
                  <a:pt x="90" y="32"/>
                  <a:pt x="89" y="32"/>
                </a:cubicBezTo>
                <a:cubicBezTo>
                  <a:pt x="89" y="32"/>
                  <a:pt x="89" y="32"/>
                  <a:pt x="89" y="32"/>
                </a:cubicBezTo>
                <a:cubicBezTo>
                  <a:pt x="89" y="32"/>
                  <a:pt x="88" y="32"/>
                  <a:pt x="88" y="32"/>
                </a:cubicBezTo>
                <a:cubicBezTo>
                  <a:pt x="88" y="32"/>
                  <a:pt x="88" y="31"/>
                  <a:pt x="87" y="31"/>
                </a:cubicBezTo>
                <a:cubicBezTo>
                  <a:pt x="87" y="31"/>
                  <a:pt x="87" y="31"/>
                  <a:pt x="87" y="30"/>
                </a:cubicBezTo>
                <a:cubicBezTo>
                  <a:pt x="87" y="30"/>
                  <a:pt x="87" y="30"/>
                  <a:pt x="87" y="29"/>
                </a:cubicBezTo>
                <a:cubicBezTo>
                  <a:pt x="87" y="29"/>
                  <a:pt x="88" y="28"/>
                  <a:pt x="88" y="28"/>
                </a:cubicBezTo>
                <a:cubicBezTo>
                  <a:pt x="88" y="28"/>
                  <a:pt x="88" y="28"/>
                  <a:pt x="89" y="28"/>
                </a:cubicBezTo>
                <a:cubicBezTo>
                  <a:pt x="89" y="28"/>
                  <a:pt x="90" y="28"/>
                  <a:pt x="90" y="28"/>
                </a:cubicBezTo>
                <a:cubicBezTo>
                  <a:pt x="90" y="29"/>
                  <a:pt x="90" y="29"/>
                  <a:pt x="91" y="29"/>
                </a:cubicBezTo>
                <a:cubicBezTo>
                  <a:pt x="91" y="29"/>
                  <a:pt x="91" y="29"/>
                  <a:pt x="91" y="30"/>
                </a:cubicBezTo>
                <a:cubicBezTo>
                  <a:pt x="91" y="30"/>
                  <a:pt x="91" y="30"/>
                  <a:pt x="92" y="30"/>
                </a:cubicBezTo>
                <a:cubicBezTo>
                  <a:pt x="92" y="30"/>
                  <a:pt x="92" y="30"/>
                  <a:pt x="92" y="30"/>
                </a:cubicBezTo>
                <a:cubicBezTo>
                  <a:pt x="92" y="30"/>
                  <a:pt x="91" y="30"/>
                  <a:pt x="91" y="30"/>
                </a:cubicBezTo>
                <a:cubicBezTo>
                  <a:pt x="92" y="31"/>
                  <a:pt x="92" y="30"/>
                  <a:pt x="92" y="30"/>
                </a:cubicBezTo>
                <a:cubicBezTo>
                  <a:pt x="92" y="30"/>
                  <a:pt x="92" y="30"/>
                  <a:pt x="92" y="30"/>
                </a:cubicBezTo>
                <a:cubicBezTo>
                  <a:pt x="92" y="30"/>
                  <a:pt x="93" y="29"/>
                  <a:pt x="93" y="29"/>
                </a:cubicBezTo>
                <a:cubicBezTo>
                  <a:pt x="93" y="29"/>
                  <a:pt x="94" y="29"/>
                  <a:pt x="94" y="29"/>
                </a:cubicBezTo>
                <a:cubicBezTo>
                  <a:pt x="94" y="29"/>
                  <a:pt x="94" y="28"/>
                  <a:pt x="94" y="28"/>
                </a:cubicBezTo>
                <a:cubicBezTo>
                  <a:pt x="94" y="28"/>
                  <a:pt x="95" y="28"/>
                  <a:pt x="95" y="28"/>
                </a:cubicBezTo>
                <a:cubicBezTo>
                  <a:pt x="95" y="28"/>
                  <a:pt x="95" y="28"/>
                  <a:pt x="95" y="28"/>
                </a:cubicBezTo>
                <a:cubicBezTo>
                  <a:pt x="95" y="28"/>
                  <a:pt x="96" y="28"/>
                  <a:pt x="96" y="28"/>
                </a:cubicBezTo>
                <a:cubicBezTo>
                  <a:pt x="96" y="28"/>
                  <a:pt x="96" y="28"/>
                  <a:pt x="96" y="28"/>
                </a:cubicBezTo>
                <a:cubicBezTo>
                  <a:pt x="97" y="28"/>
                  <a:pt x="98" y="28"/>
                  <a:pt x="98" y="29"/>
                </a:cubicBezTo>
                <a:cubicBezTo>
                  <a:pt x="98" y="29"/>
                  <a:pt x="99" y="29"/>
                  <a:pt x="99" y="29"/>
                </a:cubicBezTo>
                <a:cubicBezTo>
                  <a:pt x="100" y="29"/>
                  <a:pt x="100" y="30"/>
                  <a:pt x="100" y="30"/>
                </a:cubicBezTo>
                <a:cubicBezTo>
                  <a:pt x="101" y="30"/>
                  <a:pt x="101" y="30"/>
                  <a:pt x="101" y="31"/>
                </a:cubicBezTo>
                <a:cubicBezTo>
                  <a:pt x="102" y="31"/>
                  <a:pt x="102" y="31"/>
                  <a:pt x="103" y="31"/>
                </a:cubicBezTo>
                <a:cubicBezTo>
                  <a:pt x="103" y="32"/>
                  <a:pt x="104" y="32"/>
                  <a:pt x="105" y="32"/>
                </a:cubicBezTo>
                <a:cubicBezTo>
                  <a:pt x="105" y="32"/>
                  <a:pt x="105" y="32"/>
                  <a:pt x="105" y="32"/>
                </a:cubicBezTo>
                <a:cubicBezTo>
                  <a:pt x="105" y="33"/>
                  <a:pt x="105" y="33"/>
                  <a:pt x="106" y="33"/>
                </a:cubicBezTo>
                <a:cubicBezTo>
                  <a:pt x="106" y="33"/>
                  <a:pt x="106" y="33"/>
                  <a:pt x="106" y="33"/>
                </a:cubicBezTo>
                <a:cubicBezTo>
                  <a:pt x="106" y="34"/>
                  <a:pt x="107" y="34"/>
                  <a:pt x="107" y="34"/>
                </a:cubicBezTo>
                <a:cubicBezTo>
                  <a:pt x="107" y="34"/>
                  <a:pt x="107" y="33"/>
                  <a:pt x="107" y="33"/>
                </a:cubicBezTo>
                <a:cubicBezTo>
                  <a:pt x="107" y="33"/>
                  <a:pt x="107" y="33"/>
                  <a:pt x="107" y="33"/>
                </a:cubicBezTo>
                <a:cubicBezTo>
                  <a:pt x="107" y="32"/>
                  <a:pt x="107" y="32"/>
                  <a:pt x="108" y="32"/>
                </a:cubicBezTo>
                <a:cubicBezTo>
                  <a:pt x="108" y="32"/>
                  <a:pt x="108" y="31"/>
                  <a:pt x="107" y="31"/>
                </a:cubicBezTo>
                <a:cubicBezTo>
                  <a:pt x="107" y="31"/>
                  <a:pt x="107" y="31"/>
                  <a:pt x="107" y="31"/>
                </a:cubicBezTo>
                <a:cubicBezTo>
                  <a:pt x="108" y="30"/>
                  <a:pt x="108" y="29"/>
                  <a:pt x="109" y="28"/>
                </a:cubicBezTo>
                <a:cubicBezTo>
                  <a:pt x="109" y="28"/>
                  <a:pt x="109" y="28"/>
                  <a:pt x="110" y="27"/>
                </a:cubicBezTo>
                <a:cubicBezTo>
                  <a:pt x="110" y="27"/>
                  <a:pt x="111" y="26"/>
                  <a:pt x="111" y="26"/>
                </a:cubicBezTo>
                <a:cubicBezTo>
                  <a:pt x="111" y="26"/>
                  <a:pt x="111" y="26"/>
                  <a:pt x="111" y="26"/>
                </a:cubicBezTo>
                <a:cubicBezTo>
                  <a:pt x="112" y="25"/>
                  <a:pt x="112" y="25"/>
                  <a:pt x="113" y="25"/>
                </a:cubicBezTo>
                <a:cubicBezTo>
                  <a:pt x="113" y="24"/>
                  <a:pt x="114" y="24"/>
                  <a:pt x="114" y="24"/>
                </a:cubicBezTo>
                <a:cubicBezTo>
                  <a:pt x="114" y="24"/>
                  <a:pt x="115" y="24"/>
                  <a:pt x="115" y="24"/>
                </a:cubicBezTo>
                <a:cubicBezTo>
                  <a:pt x="115" y="25"/>
                  <a:pt x="115" y="25"/>
                  <a:pt x="115" y="25"/>
                </a:cubicBezTo>
                <a:cubicBezTo>
                  <a:pt x="115" y="25"/>
                  <a:pt x="115" y="25"/>
                  <a:pt x="116" y="25"/>
                </a:cubicBezTo>
                <a:cubicBezTo>
                  <a:pt x="116" y="25"/>
                  <a:pt x="117" y="25"/>
                  <a:pt x="117" y="25"/>
                </a:cubicBezTo>
                <a:cubicBezTo>
                  <a:pt x="117" y="25"/>
                  <a:pt x="117" y="25"/>
                  <a:pt x="117" y="25"/>
                </a:cubicBezTo>
                <a:cubicBezTo>
                  <a:pt x="117" y="25"/>
                  <a:pt x="117" y="25"/>
                  <a:pt x="117" y="25"/>
                </a:cubicBezTo>
                <a:cubicBezTo>
                  <a:pt x="117" y="24"/>
                  <a:pt x="117" y="24"/>
                  <a:pt x="117" y="24"/>
                </a:cubicBezTo>
                <a:cubicBezTo>
                  <a:pt x="117" y="24"/>
                  <a:pt x="117" y="24"/>
                  <a:pt x="118" y="24"/>
                </a:cubicBezTo>
                <a:cubicBezTo>
                  <a:pt x="118" y="24"/>
                  <a:pt x="118" y="24"/>
                  <a:pt x="118" y="24"/>
                </a:cubicBezTo>
                <a:cubicBezTo>
                  <a:pt x="118" y="24"/>
                  <a:pt x="118" y="24"/>
                  <a:pt x="118" y="24"/>
                </a:cubicBezTo>
                <a:cubicBezTo>
                  <a:pt x="118" y="24"/>
                  <a:pt x="118" y="24"/>
                  <a:pt x="118" y="24"/>
                </a:cubicBezTo>
                <a:cubicBezTo>
                  <a:pt x="118" y="24"/>
                  <a:pt x="118" y="24"/>
                  <a:pt x="118" y="24"/>
                </a:cubicBezTo>
                <a:cubicBezTo>
                  <a:pt x="118" y="24"/>
                  <a:pt x="118" y="24"/>
                  <a:pt x="118" y="24"/>
                </a:cubicBezTo>
                <a:cubicBezTo>
                  <a:pt x="118" y="24"/>
                  <a:pt x="118" y="24"/>
                  <a:pt x="118" y="24"/>
                </a:cubicBezTo>
                <a:cubicBezTo>
                  <a:pt x="118" y="24"/>
                  <a:pt x="118" y="24"/>
                  <a:pt x="118" y="24"/>
                </a:cubicBezTo>
                <a:cubicBezTo>
                  <a:pt x="118" y="24"/>
                  <a:pt x="118" y="24"/>
                  <a:pt x="118" y="24"/>
                </a:cubicBezTo>
                <a:cubicBezTo>
                  <a:pt x="119" y="24"/>
                  <a:pt x="119" y="24"/>
                  <a:pt x="119" y="24"/>
                </a:cubicBezTo>
                <a:cubicBezTo>
                  <a:pt x="119" y="24"/>
                  <a:pt x="119" y="24"/>
                  <a:pt x="120" y="24"/>
                </a:cubicBezTo>
                <a:cubicBezTo>
                  <a:pt x="120" y="24"/>
                  <a:pt x="120" y="24"/>
                  <a:pt x="120" y="23"/>
                </a:cubicBezTo>
                <a:cubicBezTo>
                  <a:pt x="120" y="23"/>
                  <a:pt x="120" y="23"/>
                  <a:pt x="120" y="23"/>
                </a:cubicBezTo>
                <a:cubicBezTo>
                  <a:pt x="120" y="23"/>
                  <a:pt x="120" y="23"/>
                  <a:pt x="120" y="23"/>
                </a:cubicBezTo>
                <a:cubicBezTo>
                  <a:pt x="120" y="23"/>
                  <a:pt x="120" y="23"/>
                  <a:pt x="120" y="23"/>
                </a:cubicBezTo>
                <a:cubicBezTo>
                  <a:pt x="120" y="23"/>
                  <a:pt x="120" y="23"/>
                  <a:pt x="121" y="23"/>
                </a:cubicBezTo>
                <a:cubicBezTo>
                  <a:pt x="121" y="22"/>
                  <a:pt x="122" y="23"/>
                  <a:pt x="122" y="22"/>
                </a:cubicBezTo>
                <a:cubicBezTo>
                  <a:pt x="122" y="22"/>
                  <a:pt x="122" y="22"/>
                  <a:pt x="122" y="22"/>
                </a:cubicBezTo>
                <a:cubicBezTo>
                  <a:pt x="123" y="22"/>
                  <a:pt x="123" y="22"/>
                  <a:pt x="123" y="22"/>
                </a:cubicBezTo>
                <a:cubicBezTo>
                  <a:pt x="123" y="22"/>
                  <a:pt x="123" y="21"/>
                  <a:pt x="123" y="21"/>
                </a:cubicBezTo>
                <a:cubicBezTo>
                  <a:pt x="124" y="21"/>
                  <a:pt x="124" y="21"/>
                  <a:pt x="124" y="21"/>
                </a:cubicBezTo>
                <a:cubicBezTo>
                  <a:pt x="124" y="21"/>
                  <a:pt x="124" y="21"/>
                  <a:pt x="124" y="21"/>
                </a:cubicBezTo>
                <a:close/>
                <a:moveTo>
                  <a:pt x="111" y="13"/>
                </a:moveTo>
                <a:cubicBezTo>
                  <a:pt x="111" y="13"/>
                  <a:pt x="112" y="13"/>
                  <a:pt x="112" y="14"/>
                </a:cubicBezTo>
                <a:cubicBezTo>
                  <a:pt x="112" y="13"/>
                  <a:pt x="111" y="13"/>
                  <a:pt x="111" y="13"/>
                </a:cubicBezTo>
                <a:close/>
                <a:moveTo>
                  <a:pt x="36" y="101"/>
                </a:moveTo>
                <a:cubicBezTo>
                  <a:pt x="37" y="101"/>
                  <a:pt x="37" y="101"/>
                  <a:pt x="37" y="101"/>
                </a:cubicBezTo>
                <a:cubicBezTo>
                  <a:pt x="37" y="101"/>
                  <a:pt x="37" y="101"/>
                  <a:pt x="37" y="101"/>
                </a:cubicBezTo>
                <a:cubicBezTo>
                  <a:pt x="37" y="101"/>
                  <a:pt x="37" y="101"/>
                  <a:pt x="37" y="101"/>
                </a:cubicBezTo>
                <a:cubicBezTo>
                  <a:pt x="37" y="101"/>
                  <a:pt x="36" y="101"/>
                  <a:pt x="36" y="101"/>
                </a:cubicBezTo>
                <a:close/>
                <a:moveTo>
                  <a:pt x="37" y="100"/>
                </a:moveTo>
                <a:cubicBezTo>
                  <a:pt x="37" y="100"/>
                  <a:pt x="37" y="100"/>
                  <a:pt x="37" y="100"/>
                </a:cubicBezTo>
                <a:cubicBezTo>
                  <a:pt x="37" y="100"/>
                  <a:pt x="37" y="100"/>
                  <a:pt x="37" y="100"/>
                </a:cubicBezTo>
                <a:cubicBezTo>
                  <a:pt x="37" y="100"/>
                  <a:pt x="37" y="100"/>
                  <a:pt x="37" y="100"/>
                </a:cubicBezTo>
                <a:cubicBezTo>
                  <a:pt x="37" y="100"/>
                  <a:pt x="37" y="100"/>
                  <a:pt x="37" y="100"/>
                </a:cubicBezTo>
                <a:close/>
                <a:moveTo>
                  <a:pt x="34" y="100"/>
                </a:moveTo>
                <a:cubicBezTo>
                  <a:pt x="34" y="100"/>
                  <a:pt x="34" y="100"/>
                  <a:pt x="34" y="100"/>
                </a:cubicBezTo>
                <a:cubicBezTo>
                  <a:pt x="33" y="100"/>
                  <a:pt x="34" y="100"/>
                  <a:pt x="34" y="100"/>
                </a:cubicBezTo>
                <a:cubicBezTo>
                  <a:pt x="34" y="100"/>
                  <a:pt x="34" y="100"/>
                  <a:pt x="34" y="100"/>
                </a:cubicBezTo>
                <a:cubicBezTo>
                  <a:pt x="34" y="100"/>
                  <a:pt x="34" y="101"/>
                  <a:pt x="34" y="101"/>
                </a:cubicBezTo>
                <a:cubicBezTo>
                  <a:pt x="34" y="101"/>
                  <a:pt x="34" y="101"/>
                  <a:pt x="34" y="101"/>
                </a:cubicBezTo>
                <a:cubicBezTo>
                  <a:pt x="34" y="100"/>
                  <a:pt x="34" y="100"/>
                  <a:pt x="34" y="100"/>
                </a:cubicBezTo>
                <a:cubicBezTo>
                  <a:pt x="34" y="100"/>
                  <a:pt x="34" y="100"/>
                  <a:pt x="34" y="100"/>
                </a:cubicBezTo>
                <a:cubicBezTo>
                  <a:pt x="34" y="100"/>
                  <a:pt x="34" y="100"/>
                  <a:pt x="34" y="100"/>
                </a:cubicBezTo>
                <a:cubicBezTo>
                  <a:pt x="34" y="100"/>
                  <a:pt x="34" y="100"/>
                  <a:pt x="34" y="100"/>
                </a:cubicBezTo>
                <a:close/>
              </a:path>
            </a:pathLst>
          </a:custGeom>
          <a:solidFill>
            <a:srgbClr val="DDF5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41" name="Freeform 861">
            <a:extLst>
              <a:ext uri="{FF2B5EF4-FFF2-40B4-BE49-F238E27FC236}">
                <a16:creationId xmlns:a16="http://schemas.microsoft.com/office/drawing/2014/main" id="{EB828200-82E7-BD95-0ED5-3A322738E8D1}"/>
              </a:ext>
            </a:extLst>
          </p:cNvPr>
          <p:cNvSpPr>
            <a:spLocks noEditPoints="1"/>
          </p:cNvSpPr>
          <p:nvPr/>
        </p:nvSpPr>
        <p:spPr bwMode="auto">
          <a:xfrm>
            <a:off x="3743475" y="3621351"/>
            <a:ext cx="281865" cy="222828"/>
          </a:xfrm>
          <a:custGeom>
            <a:avLst/>
            <a:gdLst>
              <a:gd name="T0" fmla="*/ 81 w 132"/>
              <a:gd name="T1" fmla="*/ 105 h 118"/>
              <a:gd name="T2" fmla="*/ 123 w 132"/>
              <a:gd name="T3" fmla="*/ 113 h 118"/>
              <a:gd name="T4" fmla="*/ 129 w 132"/>
              <a:gd name="T5" fmla="*/ 108 h 118"/>
              <a:gd name="T6" fmla="*/ 131 w 132"/>
              <a:gd name="T7" fmla="*/ 102 h 118"/>
              <a:gd name="T8" fmla="*/ 125 w 132"/>
              <a:gd name="T9" fmla="*/ 93 h 118"/>
              <a:gd name="T10" fmla="*/ 116 w 132"/>
              <a:gd name="T11" fmla="*/ 82 h 118"/>
              <a:gd name="T12" fmla="*/ 118 w 132"/>
              <a:gd name="T13" fmla="*/ 70 h 118"/>
              <a:gd name="T14" fmla="*/ 114 w 132"/>
              <a:gd name="T15" fmla="*/ 56 h 118"/>
              <a:gd name="T16" fmla="*/ 116 w 132"/>
              <a:gd name="T17" fmla="*/ 47 h 118"/>
              <a:gd name="T18" fmla="*/ 118 w 132"/>
              <a:gd name="T19" fmla="*/ 40 h 118"/>
              <a:gd name="T20" fmla="*/ 118 w 132"/>
              <a:gd name="T21" fmla="*/ 36 h 118"/>
              <a:gd name="T22" fmla="*/ 117 w 132"/>
              <a:gd name="T23" fmla="*/ 35 h 118"/>
              <a:gd name="T24" fmla="*/ 118 w 132"/>
              <a:gd name="T25" fmla="*/ 30 h 118"/>
              <a:gd name="T26" fmla="*/ 108 w 132"/>
              <a:gd name="T27" fmla="*/ 23 h 118"/>
              <a:gd name="T28" fmla="*/ 103 w 132"/>
              <a:gd name="T29" fmla="*/ 19 h 118"/>
              <a:gd name="T30" fmla="*/ 95 w 132"/>
              <a:gd name="T31" fmla="*/ 17 h 118"/>
              <a:gd name="T32" fmla="*/ 88 w 132"/>
              <a:gd name="T33" fmla="*/ 13 h 118"/>
              <a:gd name="T34" fmla="*/ 77 w 132"/>
              <a:gd name="T35" fmla="*/ 16 h 118"/>
              <a:gd name="T36" fmla="*/ 69 w 132"/>
              <a:gd name="T37" fmla="*/ 21 h 118"/>
              <a:gd name="T38" fmla="*/ 67 w 132"/>
              <a:gd name="T39" fmla="*/ 25 h 118"/>
              <a:gd name="T40" fmla="*/ 59 w 132"/>
              <a:gd name="T41" fmla="*/ 28 h 118"/>
              <a:gd name="T42" fmla="*/ 43 w 132"/>
              <a:gd name="T43" fmla="*/ 21 h 118"/>
              <a:gd name="T44" fmla="*/ 35 w 132"/>
              <a:gd name="T45" fmla="*/ 17 h 118"/>
              <a:gd name="T46" fmla="*/ 35 w 132"/>
              <a:gd name="T47" fmla="*/ 6 h 118"/>
              <a:gd name="T48" fmla="*/ 33 w 132"/>
              <a:gd name="T49" fmla="*/ 10 h 118"/>
              <a:gd name="T50" fmla="*/ 29 w 132"/>
              <a:gd name="T51" fmla="*/ 9 h 118"/>
              <a:gd name="T52" fmla="*/ 30 w 132"/>
              <a:gd name="T53" fmla="*/ 4 h 118"/>
              <a:gd name="T54" fmla="*/ 26 w 132"/>
              <a:gd name="T55" fmla="*/ 0 h 118"/>
              <a:gd name="T56" fmla="*/ 21 w 132"/>
              <a:gd name="T57" fmla="*/ 5 h 118"/>
              <a:gd name="T58" fmla="*/ 9 w 132"/>
              <a:gd name="T59" fmla="*/ 5 h 118"/>
              <a:gd name="T60" fmla="*/ 3 w 132"/>
              <a:gd name="T61" fmla="*/ 3 h 118"/>
              <a:gd name="T62" fmla="*/ 2 w 132"/>
              <a:gd name="T63" fmla="*/ 10 h 118"/>
              <a:gd name="T64" fmla="*/ 2 w 132"/>
              <a:gd name="T65" fmla="*/ 16 h 118"/>
              <a:gd name="T66" fmla="*/ 5 w 132"/>
              <a:gd name="T67" fmla="*/ 19 h 118"/>
              <a:gd name="T68" fmla="*/ 7 w 132"/>
              <a:gd name="T69" fmla="*/ 23 h 118"/>
              <a:gd name="T70" fmla="*/ 9 w 132"/>
              <a:gd name="T71" fmla="*/ 29 h 118"/>
              <a:gd name="T72" fmla="*/ 14 w 132"/>
              <a:gd name="T73" fmla="*/ 34 h 118"/>
              <a:gd name="T74" fmla="*/ 16 w 132"/>
              <a:gd name="T75" fmla="*/ 38 h 118"/>
              <a:gd name="T76" fmla="*/ 13 w 132"/>
              <a:gd name="T77" fmla="*/ 42 h 118"/>
              <a:gd name="T78" fmla="*/ 12 w 132"/>
              <a:gd name="T79" fmla="*/ 47 h 118"/>
              <a:gd name="T80" fmla="*/ 14 w 132"/>
              <a:gd name="T81" fmla="*/ 52 h 118"/>
              <a:gd name="T82" fmla="*/ 15 w 132"/>
              <a:gd name="T83" fmla="*/ 57 h 118"/>
              <a:gd name="T84" fmla="*/ 26 w 132"/>
              <a:gd name="T85" fmla="*/ 64 h 118"/>
              <a:gd name="T86" fmla="*/ 29 w 132"/>
              <a:gd name="T87" fmla="*/ 74 h 118"/>
              <a:gd name="T88" fmla="*/ 36 w 132"/>
              <a:gd name="T89" fmla="*/ 78 h 118"/>
              <a:gd name="T90" fmla="*/ 44 w 132"/>
              <a:gd name="T91" fmla="*/ 80 h 118"/>
              <a:gd name="T92" fmla="*/ 49 w 132"/>
              <a:gd name="T93" fmla="*/ 90 h 118"/>
              <a:gd name="T94" fmla="*/ 60 w 132"/>
              <a:gd name="T95" fmla="*/ 100 h 118"/>
              <a:gd name="T96" fmla="*/ 73 w 132"/>
              <a:gd name="T97" fmla="*/ 107 h 118"/>
              <a:gd name="T98" fmla="*/ 84 w 132"/>
              <a:gd name="T99" fmla="*/ 103 h 118"/>
              <a:gd name="T100" fmla="*/ 92 w 132"/>
              <a:gd name="T101" fmla="*/ 112 h 118"/>
              <a:gd name="T102" fmla="*/ 107 w 132"/>
              <a:gd name="T103" fmla="*/ 115 h 118"/>
              <a:gd name="T104" fmla="*/ 121 w 132"/>
              <a:gd name="T105" fmla="*/ 117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32" h="118">
                <a:moveTo>
                  <a:pt x="84" y="104"/>
                </a:moveTo>
                <a:cubicBezTo>
                  <a:pt x="84" y="105"/>
                  <a:pt x="84" y="105"/>
                  <a:pt x="84" y="105"/>
                </a:cubicBezTo>
                <a:cubicBezTo>
                  <a:pt x="82" y="106"/>
                  <a:pt x="81" y="106"/>
                  <a:pt x="79" y="107"/>
                </a:cubicBezTo>
                <a:cubicBezTo>
                  <a:pt x="79" y="105"/>
                  <a:pt x="81" y="106"/>
                  <a:pt x="81" y="105"/>
                </a:cubicBezTo>
                <a:cubicBezTo>
                  <a:pt x="81" y="105"/>
                  <a:pt x="82" y="105"/>
                  <a:pt x="82" y="105"/>
                </a:cubicBezTo>
                <a:cubicBezTo>
                  <a:pt x="82" y="104"/>
                  <a:pt x="83" y="104"/>
                  <a:pt x="84" y="104"/>
                </a:cubicBezTo>
                <a:cubicBezTo>
                  <a:pt x="84" y="104"/>
                  <a:pt x="85" y="104"/>
                  <a:pt x="84" y="104"/>
                </a:cubicBezTo>
                <a:close/>
                <a:moveTo>
                  <a:pt x="123" y="113"/>
                </a:moveTo>
                <a:cubicBezTo>
                  <a:pt x="123" y="110"/>
                  <a:pt x="123" y="110"/>
                  <a:pt x="123" y="110"/>
                </a:cubicBezTo>
                <a:cubicBezTo>
                  <a:pt x="125" y="110"/>
                  <a:pt x="125" y="110"/>
                  <a:pt x="125" y="110"/>
                </a:cubicBezTo>
                <a:cubicBezTo>
                  <a:pt x="125" y="108"/>
                  <a:pt x="125" y="108"/>
                  <a:pt x="125" y="108"/>
                </a:cubicBezTo>
                <a:cubicBezTo>
                  <a:pt x="129" y="108"/>
                  <a:pt x="129" y="108"/>
                  <a:pt x="129" y="108"/>
                </a:cubicBezTo>
                <a:cubicBezTo>
                  <a:pt x="131" y="107"/>
                  <a:pt x="131" y="107"/>
                  <a:pt x="131" y="107"/>
                </a:cubicBezTo>
                <a:cubicBezTo>
                  <a:pt x="132" y="105"/>
                  <a:pt x="132" y="105"/>
                  <a:pt x="132" y="105"/>
                </a:cubicBezTo>
                <a:cubicBezTo>
                  <a:pt x="132" y="104"/>
                  <a:pt x="132" y="104"/>
                  <a:pt x="132" y="104"/>
                </a:cubicBezTo>
                <a:cubicBezTo>
                  <a:pt x="131" y="102"/>
                  <a:pt x="131" y="102"/>
                  <a:pt x="131" y="102"/>
                </a:cubicBezTo>
                <a:cubicBezTo>
                  <a:pt x="129" y="102"/>
                  <a:pt x="129" y="102"/>
                  <a:pt x="129" y="102"/>
                </a:cubicBezTo>
                <a:cubicBezTo>
                  <a:pt x="129" y="95"/>
                  <a:pt x="129" y="95"/>
                  <a:pt x="129" y="95"/>
                </a:cubicBezTo>
                <a:cubicBezTo>
                  <a:pt x="127" y="95"/>
                  <a:pt x="127" y="95"/>
                  <a:pt x="127" y="95"/>
                </a:cubicBezTo>
                <a:cubicBezTo>
                  <a:pt x="125" y="93"/>
                  <a:pt x="125" y="93"/>
                  <a:pt x="125" y="93"/>
                </a:cubicBezTo>
                <a:cubicBezTo>
                  <a:pt x="123" y="92"/>
                  <a:pt x="123" y="92"/>
                  <a:pt x="123" y="92"/>
                </a:cubicBezTo>
                <a:cubicBezTo>
                  <a:pt x="120" y="89"/>
                  <a:pt x="120" y="89"/>
                  <a:pt x="120" y="89"/>
                </a:cubicBezTo>
                <a:cubicBezTo>
                  <a:pt x="120" y="87"/>
                  <a:pt x="120" y="87"/>
                  <a:pt x="120" y="87"/>
                </a:cubicBezTo>
                <a:cubicBezTo>
                  <a:pt x="116" y="82"/>
                  <a:pt x="116" y="82"/>
                  <a:pt x="116" y="82"/>
                </a:cubicBezTo>
                <a:cubicBezTo>
                  <a:pt x="122" y="74"/>
                  <a:pt x="122" y="74"/>
                  <a:pt x="122" y="74"/>
                </a:cubicBezTo>
                <a:cubicBezTo>
                  <a:pt x="122" y="71"/>
                  <a:pt x="122" y="71"/>
                  <a:pt x="122" y="71"/>
                </a:cubicBezTo>
                <a:cubicBezTo>
                  <a:pt x="121" y="70"/>
                  <a:pt x="121" y="70"/>
                  <a:pt x="121" y="70"/>
                </a:cubicBezTo>
                <a:cubicBezTo>
                  <a:pt x="118" y="70"/>
                  <a:pt x="118" y="70"/>
                  <a:pt x="118" y="70"/>
                </a:cubicBezTo>
                <a:cubicBezTo>
                  <a:pt x="116" y="69"/>
                  <a:pt x="116" y="69"/>
                  <a:pt x="116" y="69"/>
                </a:cubicBezTo>
                <a:cubicBezTo>
                  <a:pt x="116" y="63"/>
                  <a:pt x="116" y="63"/>
                  <a:pt x="116" y="63"/>
                </a:cubicBezTo>
                <a:cubicBezTo>
                  <a:pt x="114" y="58"/>
                  <a:pt x="114" y="58"/>
                  <a:pt x="114" y="58"/>
                </a:cubicBezTo>
                <a:cubicBezTo>
                  <a:pt x="114" y="56"/>
                  <a:pt x="114" y="56"/>
                  <a:pt x="114" y="56"/>
                </a:cubicBezTo>
                <a:cubicBezTo>
                  <a:pt x="116" y="53"/>
                  <a:pt x="116" y="53"/>
                  <a:pt x="116" y="53"/>
                </a:cubicBezTo>
                <a:cubicBezTo>
                  <a:pt x="114" y="52"/>
                  <a:pt x="114" y="52"/>
                  <a:pt x="114" y="52"/>
                </a:cubicBezTo>
                <a:cubicBezTo>
                  <a:pt x="114" y="47"/>
                  <a:pt x="114" y="47"/>
                  <a:pt x="114" y="47"/>
                </a:cubicBezTo>
                <a:cubicBezTo>
                  <a:pt x="116" y="47"/>
                  <a:pt x="116" y="47"/>
                  <a:pt x="116" y="47"/>
                </a:cubicBezTo>
                <a:cubicBezTo>
                  <a:pt x="115" y="45"/>
                  <a:pt x="115" y="45"/>
                  <a:pt x="115" y="45"/>
                </a:cubicBezTo>
                <a:cubicBezTo>
                  <a:pt x="117" y="43"/>
                  <a:pt x="117" y="43"/>
                  <a:pt x="117" y="43"/>
                </a:cubicBezTo>
                <a:cubicBezTo>
                  <a:pt x="117" y="43"/>
                  <a:pt x="117" y="41"/>
                  <a:pt x="117" y="41"/>
                </a:cubicBezTo>
                <a:cubicBezTo>
                  <a:pt x="117" y="41"/>
                  <a:pt x="118" y="40"/>
                  <a:pt x="118" y="40"/>
                </a:cubicBezTo>
                <a:cubicBezTo>
                  <a:pt x="118" y="40"/>
                  <a:pt x="118" y="39"/>
                  <a:pt x="118" y="39"/>
                </a:cubicBezTo>
                <a:cubicBezTo>
                  <a:pt x="118" y="38"/>
                  <a:pt x="118" y="38"/>
                  <a:pt x="118" y="38"/>
                </a:cubicBezTo>
                <a:cubicBezTo>
                  <a:pt x="118" y="36"/>
                  <a:pt x="118" y="36"/>
                  <a:pt x="118" y="36"/>
                </a:cubicBezTo>
                <a:cubicBezTo>
                  <a:pt x="118" y="36"/>
                  <a:pt x="118" y="36"/>
                  <a:pt x="118" y="36"/>
                </a:cubicBezTo>
                <a:cubicBezTo>
                  <a:pt x="118" y="36"/>
                  <a:pt x="118" y="36"/>
                  <a:pt x="118" y="36"/>
                </a:cubicBezTo>
                <a:cubicBezTo>
                  <a:pt x="118" y="36"/>
                  <a:pt x="118" y="36"/>
                  <a:pt x="118" y="36"/>
                </a:cubicBezTo>
                <a:cubicBezTo>
                  <a:pt x="118" y="35"/>
                  <a:pt x="118" y="35"/>
                  <a:pt x="118" y="35"/>
                </a:cubicBezTo>
                <a:cubicBezTo>
                  <a:pt x="117" y="35"/>
                  <a:pt x="117" y="35"/>
                  <a:pt x="117" y="35"/>
                </a:cubicBezTo>
                <a:cubicBezTo>
                  <a:pt x="117" y="33"/>
                  <a:pt x="117" y="33"/>
                  <a:pt x="117" y="33"/>
                </a:cubicBezTo>
                <a:cubicBezTo>
                  <a:pt x="117" y="33"/>
                  <a:pt x="118" y="32"/>
                  <a:pt x="118" y="32"/>
                </a:cubicBezTo>
                <a:cubicBezTo>
                  <a:pt x="118" y="32"/>
                  <a:pt x="118" y="31"/>
                  <a:pt x="118" y="31"/>
                </a:cubicBezTo>
                <a:cubicBezTo>
                  <a:pt x="118" y="30"/>
                  <a:pt x="118" y="30"/>
                  <a:pt x="118" y="30"/>
                </a:cubicBezTo>
                <a:cubicBezTo>
                  <a:pt x="118" y="27"/>
                  <a:pt x="118" y="27"/>
                  <a:pt x="118" y="27"/>
                </a:cubicBezTo>
                <a:cubicBezTo>
                  <a:pt x="112" y="27"/>
                  <a:pt x="112" y="27"/>
                  <a:pt x="112" y="27"/>
                </a:cubicBezTo>
                <a:cubicBezTo>
                  <a:pt x="112" y="27"/>
                  <a:pt x="110" y="24"/>
                  <a:pt x="110" y="23"/>
                </a:cubicBezTo>
                <a:cubicBezTo>
                  <a:pt x="109" y="23"/>
                  <a:pt x="108" y="23"/>
                  <a:pt x="108" y="23"/>
                </a:cubicBezTo>
                <a:cubicBezTo>
                  <a:pt x="106" y="23"/>
                  <a:pt x="106" y="23"/>
                  <a:pt x="106" y="23"/>
                </a:cubicBezTo>
                <a:cubicBezTo>
                  <a:pt x="106" y="23"/>
                  <a:pt x="106" y="21"/>
                  <a:pt x="106" y="20"/>
                </a:cubicBezTo>
                <a:cubicBezTo>
                  <a:pt x="106" y="20"/>
                  <a:pt x="105" y="19"/>
                  <a:pt x="105" y="19"/>
                </a:cubicBezTo>
                <a:cubicBezTo>
                  <a:pt x="104" y="19"/>
                  <a:pt x="103" y="19"/>
                  <a:pt x="103" y="19"/>
                </a:cubicBezTo>
                <a:cubicBezTo>
                  <a:pt x="103" y="19"/>
                  <a:pt x="101" y="18"/>
                  <a:pt x="101" y="18"/>
                </a:cubicBezTo>
                <a:cubicBezTo>
                  <a:pt x="101" y="18"/>
                  <a:pt x="99" y="19"/>
                  <a:pt x="99" y="19"/>
                </a:cubicBezTo>
                <a:cubicBezTo>
                  <a:pt x="99" y="19"/>
                  <a:pt x="98" y="18"/>
                  <a:pt x="98" y="18"/>
                </a:cubicBezTo>
                <a:cubicBezTo>
                  <a:pt x="98" y="18"/>
                  <a:pt x="96" y="17"/>
                  <a:pt x="95" y="17"/>
                </a:cubicBezTo>
                <a:cubicBezTo>
                  <a:pt x="95" y="17"/>
                  <a:pt x="92" y="16"/>
                  <a:pt x="92" y="16"/>
                </a:cubicBezTo>
                <a:cubicBezTo>
                  <a:pt x="91" y="13"/>
                  <a:pt x="91" y="13"/>
                  <a:pt x="91" y="13"/>
                </a:cubicBezTo>
                <a:cubicBezTo>
                  <a:pt x="90" y="14"/>
                  <a:pt x="90" y="14"/>
                  <a:pt x="90" y="14"/>
                </a:cubicBezTo>
                <a:cubicBezTo>
                  <a:pt x="88" y="13"/>
                  <a:pt x="88" y="13"/>
                  <a:pt x="88" y="13"/>
                </a:cubicBezTo>
                <a:cubicBezTo>
                  <a:pt x="86" y="14"/>
                  <a:pt x="86" y="14"/>
                  <a:pt x="86" y="14"/>
                </a:cubicBezTo>
                <a:cubicBezTo>
                  <a:pt x="86" y="14"/>
                  <a:pt x="84" y="15"/>
                  <a:pt x="84" y="15"/>
                </a:cubicBezTo>
                <a:cubicBezTo>
                  <a:pt x="84" y="15"/>
                  <a:pt x="79" y="15"/>
                  <a:pt x="79" y="15"/>
                </a:cubicBezTo>
                <a:cubicBezTo>
                  <a:pt x="78" y="15"/>
                  <a:pt x="77" y="16"/>
                  <a:pt x="77" y="16"/>
                </a:cubicBezTo>
                <a:cubicBezTo>
                  <a:pt x="76" y="17"/>
                  <a:pt x="75" y="18"/>
                  <a:pt x="74" y="18"/>
                </a:cubicBezTo>
                <a:cubicBezTo>
                  <a:pt x="74" y="19"/>
                  <a:pt x="74" y="20"/>
                  <a:pt x="74" y="20"/>
                </a:cubicBezTo>
                <a:cubicBezTo>
                  <a:pt x="74" y="21"/>
                  <a:pt x="72" y="21"/>
                  <a:pt x="72" y="21"/>
                </a:cubicBezTo>
                <a:cubicBezTo>
                  <a:pt x="69" y="21"/>
                  <a:pt x="69" y="21"/>
                  <a:pt x="69" y="21"/>
                </a:cubicBezTo>
                <a:cubicBezTo>
                  <a:pt x="69" y="22"/>
                  <a:pt x="69" y="24"/>
                  <a:pt x="69" y="24"/>
                </a:cubicBezTo>
                <a:cubicBezTo>
                  <a:pt x="70" y="25"/>
                  <a:pt x="70" y="25"/>
                  <a:pt x="70" y="26"/>
                </a:cubicBezTo>
                <a:cubicBezTo>
                  <a:pt x="70" y="26"/>
                  <a:pt x="69" y="27"/>
                  <a:pt x="68" y="26"/>
                </a:cubicBezTo>
                <a:cubicBezTo>
                  <a:pt x="68" y="26"/>
                  <a:pt x="68" y="25"/>
                  <a:pt x="67" y="25"/>
                </a:cubicBezTo>
                <a:cubicBezTo>
                  <a:pt x="67" y="26"/>
                  <a:pt x="66" y="26"/>
                  <a:pt x="66" y="26"/>
                </a:cubicBezTo>
                <a:cubicBezTo>
                  <a:pt x="66" y="26"/>
                  <a:pt x="65" y="26"/>
                  <a:pt x="65" y="26"/>
                </a:cubicBezTo>
                <a:cubicBezTo>
                  <a:pt x="64" y="26"/>
                  <a:pt x="63" y="26"/>
                  <a:pt x="62" y="27"/>
                </a:cubicBezTo>
                <a:cubicBezTo>
                  <a:pt x="61" y="27"/>
                  <a:pt x="60" y="28"/>
                  <a:pt x="59" y="28"/>
                </a:cubicBezTo>
                <a:cubicBezTo>
                  <a:pt x="58" y="28"/>
                  <a:pt x="57" y="28"/>
                  <a:pt x="56" y="28"/>
                </a:cubicBezTo>
                <a:cubicBezTo>
                  <a:pt x="53" y="28"/>
                  <a:pt x="51" y="27"/>
                  <a:pt x="48" y="26"/>
                </a:cubicBezTo>
                <a:cubicBezTo>
                  <a:pt x="46" y="25"/>
                  <a:pt x="44" y="23"/>
                  <a:pt x="43" y="21"/>
                </a:cubicBezTo>
                <a:cubicBezTo>
                  <a:pt x="43" y="21"/>
                  <a:pt x="43" y="21"/>
                  <a:pt x="43" y="21"/>
                </a:cubicBezTo>
                <a:cubicBezTo>
                  <a:pt x="42" y="21"/>
                  <a:pt x="42" y="21"/>
                  <a:pt x="42" y="21"/>
                </a:cubicBezTo>
                <a:cubicBezTo>
                  <a:pt x="41" y="20"/>
                  <a:pt x="40" y="20"/>
                  <a:pt x="39" y="20"/>
                </a:cubicBezTo>
                <a:cubicBezTo>
                  <a:pt x="39" y="20"/>
                  <a:pt x="38" y="20"/>
                  <a:pt x="37" y="20"/>
                </a:cubicBezTo>
                <a:cubicBezTo>
                  <a:pt x="36" y="20"/>
                  <a:pt x="35" y="18"/>
                  <a:pt x="35" y="17"/>
                </a:cubicBezTo>
                <a:cubicBezTo>
                  <a:pt x="35" y="16"/>
                  <a:pt x="35" y="15"/>
                  <a:pt x="34" y="13"/>
                </a:cubicBezTo>
                <a:cubicBezTo>
                  <a:pt x="34" y="13"/>
                  <a:pt x="34" y="11"/>
                  <a:pt x="34" y="10"/>
                </a:cubicBezTo>
                <a:cubicBezTo>
                  <a:pt x="35" y="10"/>
                  <a:pt x="35" y="7"/>
                  <a:pt x="35" y="7"/>
                </a:cubicBezTo>
                <a:cubicBezTo>
                  <a:pt x="35" y="7"/>
                  <a:pt x="35" y="6"/>
                  <a:pt x="35" y="6"/>
                </a:cubicBezTo>
                <a:cubicBezTo>
                  <a:pt x="35" y="6"/>
                  <a:pt x="35" y="5"/>
                  <a:pt x="34" y="5"/>
                </a:cubicBezTo>
                <a:cubicBezTo>
                  <a:pt x="34" y="6"/>
                  <a:pt x="34" y="7"/>
                  <a:pt x="34" y="7"/>
                </a:cubicBezTo>
                <a:cubicBezTo>
                  <a:pt x="33" y="8"/>
                  <a:pt x="33" y="8"/>
                  <a:pt x="33" y="8"/>
                </a:cubicBezTo>
                <a:cubicBezTo>
                  <a:pt x="33" y="9"/>
                  <a:pt x="33" y="9"/>
                  <a:pt x="33" y="10"/>
                </a:cubicBezTo>
                <a:cubicBezTo>
                  <a:pt x="33" y="11"/>
                  <a:pt x="33" y="11"/>
                  <a:pt x="33" y="12"/>
                </a:cubicBezTo>
                <a:cubicBezTo>
                  <a:pt x="32" y="12"/>
                  <a:pt x="31" y="11"/>
                  <a:pt x="31" y="11"/>
                </a:cubicBezTo>
                <a:cubicBezTo>
                  <a:pt x="30" y="10"/>
                  <a:pt x="30" y="10"/>
                  <a:pt x="30" y="10"/>
                </a:cubicBezTo>
                <a:cubicBezTo>
                  <a:pt x="29" y="10"/>
                  <a:pt x="29" y="10"/>
                  <a:pt x="29" y="9"/>
                </a:cubicBezTo>
                <a:cubicBezTo>
                  <a:pt x="29" y="9"/>
                  <a:pt x="27" y="9"/>
                  <a:pt x="28" y="8"/>
                </a:cubicBezTo>
                <a:cubicBezTo>
                  <a:pt x="28" y="7"/>
                  <a:pt x="29" y="7"/>
                  <a:pt x="29" y="7"/>
                </a:cubicBezTo>
                <a:cubicBezTo>
                  <a:pt x="30" y="6"/>
                  <a:pt x="29" y="5"/>
                  <a:pt x="28" y="5"/>
                </a:cubicBezTo>
                <a:cubicBezTo>
                  <a:pt x="28" y="4"/>
                  <a:pt x="29" y="4"/>
                  <a:pt x="30" y="4"/>
                </a:cubicBezTo>
                <a:cubicBezTo>
                  <a:pt x="30" y="3"/>
                  <a:pt x="29" y="2"/>
                  <a:pt x="28" y="1"/>
                </a:cubicBezTo>
                <a:cubicBezTo>
                  <a:pt x="28" y="1"/>
                  <a:pt x="28" y="1"/>
                  <a:pt x="27" y="1"/>
                </a:cubicBezTo>
                <a:cubicBezTo>
                  <a:pt x="27" y="1"/>
                  <a:pt x="27" y="1"/>
                  <a:pt x="27" y="1"/>
                </a:cubicBezTo>
                <a:cubicBezTo>
                  <a:pt x="27" y="1"/>
                  <a:pt x="26" y="0"/>
                  <a:pt x="26" y="0"/>
                </a:cubicBezTo>
                <a:cubicBezTo>
                  <a:pt x="26" y="1"/>
                  <a:pt x="25" y="2"/>
                  <a:pt x="24" y="2"/>
                </a:cubicBezTo>
                <a:cubicBezTo>
                  <a:pt x="24" y="2"/>
                  <a:pt x="24" y="2"/>
                  <a:pt x="23" y="3"/>
                </a:cubicBezTo>
                <a:cubicBezTo>
                  <a:pt x="23" y="3"/>
                  <a:pt x="22" y="3"/>
                  <a:pt x="22" y="3"/>
                </a:cubicBezTo>
                <a:cubicBezTo>
                  <a:pt x="22" y="4"/>
                  <a:pt x="21" y="4"/>
                  <a:pt x="21" y="5"/>
                </a:cubicBezTo>
                <a:cubicBezTo>
                  <a:pt x="21" y="5"/>
                  <a:pt x="20" y="5"/>
                  <a:pt x="20" y="5"/>
                </a:cubicBezTo>
                <a:cubicBezTo>
                  <a:pt x="19" y="6"/>
                  <a:pt x="19" y="7"/>
                  <a:pt x="17" y="7"/>
                </a:cubicBezTo>
                <a:cubicBezTo>
                  <a:pt x="16" y="7"/>
                  <a:pt x="16" y="8"/>
                  <a:pt x="15" y="8"/>
                </a:cubicBezTo>
                <a:cubicBezTo>
                  <a:pt x="13" y="8"/>
                  <a:pt x="11" y="7"/>
                  <a:pt x="9" y="5"/>
                </a:cubicBezTo>
                <a:cubicBezTo>
                  <a:pt x="9" y="5"/>
                  <a:pt x="8" y="4"/>
                  <a:pt x="7" y="3"/>
                </a:cubicBezTo>
                <a:cubicBezTo>
                  <a:pt x="7" y="2"/>
                  <a:pt x="6" y="1"/>
                  <a:pt x="6" y="1"/>
                </a:cubicBezTo>
                <a:cubicBezTo>
                  <a:pt x="5" y="0"/>
                  <a:pt x="4" y="0"/>
                  <a:pt x="4" y="1"/>
                </a:cubicBezTo>
                <a:cubicBezTo>
                  <a:pt x="3" y="2"/>
                  <a:pt x="4" y="3"/>
                  <a:pt x="3" y="3"/>
                </a:cubicBezTo>
                <a:cubicBezTo>
                  <a:pt x="2" y="3"/>
                  <a:pt x="1" y="3"/>
                  <a:pt x="1" y="3"/>
                </a:cubicBezTo>
                <a:cubicBezTo>
                  <a:pt x="0" y="4"/>
                  <a:pt x="1" y="5"/>
                  <a:pt x="1" y="5"/>
                </a:cubicBezTo>
                <a:cubicBezTo>
                  <a:pt x="2" y="6"/>
                  <a:pt x="2" y="7"/>
                  <a:pt x="2" y="8"/>
                </a:cubicBezTo>
                <a:cubicBezTo>
                  <a:pt x="2" y="8"/>
                  <a:pt x="2" y="9"/>
                  <a:pt x="2" y="10"/>
                </a:cubicBezTo>
                <a:cubicBezTo>
                  <a:pt x="3" y="10"/>
                  <a:pt x="2" y="11"/>
                  <a:pt x="3" y="11"/>
                </a:cubicBezTo>
                <a:cubicBezTo>
                  <a:pt x="3" y="12"/>
                  <a:pt x="4" y="12"/>
                  <a:pt x="3" y="13"/>
                </a:cubicBezTo>
                <a:cubicBezTo>
                  <a:pt x="3" y="14"/>
                  <a:pt x="3" y="14"/>
                  <a:pt x="3" y="15"/>
                </a:cubicBezTo>
                <a:cubicBezTo>
                  <a:pt x="2" y="15"/>
                  <a:pt x="2" y="15"/>
                  <a:pt x="2" y="16"/>
                </a:cubicBezTo>
                <a:cubicBezTo>
                  <a:pt x="3" y="16"/>
                  <a:pt x="3" y="16"/>
                  <a:pt x="4" y="17"/>
                </a:cubicBezTo>
                <a:cubicBezTo>
                  <a:pt x="4" y="17"/>
                  <a:pt x="4" y="17"/>
                  <a:pt x="4" y="18"/>
                </a:cubicBezTo>
                <a:cubicBezTo>
                  <a:pt x="4" y="18"/>
                  <a:pt x="4" y="18"/>
                  <a:pt x="4" y="19"/>
                </a:cubicBezTo>
                <a:cubicBezTo>
                  <a:pt x="4" y="19"/>
                  <a:pt x="5" y="19"/>
                  <a:pt x="5" y="19"/>
                </a:cubicBezTo>
                <a:cubicBezTo>
                  <a:pt x="5" y="19"/>
                  <a:pt x="4" y="20"/>
                  <a:pt x="4" y="20"/>
                </a:cubicBezTo>
                <a:cubicBezTo>
                  <a:pt x="5" y="20"/>
                  <a:pt x="6" y="20"/>
                  <a:pt x="6" y="21"/>
                </a:cubicBezTo>
                <a:cubicBezTo>
                  <a:pt x="6" y="22"/>
                  <a:pt x="5" y="22"/>
                  <a:pt x="5" y="22"/>
                </a:cubicBezTo>
                <a:cubicBezTo>
                  <a:pt x="7" y="23"/>
                  <a:pt x="7" y="23"/>
                  <a:pt x="7" y="23"/>
                </a:cubicBezTo>
                <a:cubicBezTo>
                  <a:pt x="8" y="25"/>
                  <a:pt x="8" y="25"/>
                  <a:pt x="8" y="25"/>
                </a:cubicBezTo>
                <a:cubicBezTo>
                  <a:pt x="7" y="26"/>
                  <a:pt x="7" y="26"/>
                  <a:pt x="7" y="26"/>
                </a:cubicBezTo>
                <a:cubicBezTo>
                  <a:pt x="7" y="26"/>
                  <a:pt x="8" y="27"/>
                  <a:pt x="8" y="27"/>
                </a:cubicBezTo>
                <a:cubicBezTo>
                  <a:pt x="8" y="28"/>
                  <a:pt x="9" y="29"/>
                  <a:pt x="9" y="29"/>
                </a:cubicBezTo>
                <a:cubicBezTo>
                  <a:pt x="9" y="29"/>
                  <a:pt x="10" y="29"/>
                  <a:pt x="10" y="29"/>
                </a:cubicBezTo>
                <a:cubicBezTo>
                  <a:pt x="10" y="30"/>
                  <a:pt x="11" y="32"/>
                  <a:pt x="11" y="33"/>
                </a:cubicBezTo>
                <a:cubicBezTo>
                  <a:pt x="11" y="33"/>
                  <a:pt x="12" y="33"/>
                  <a:pt x="12" y="33"/>
                </a:cubicBezTo>
                <a:cubicBezTo>
                  <a:pt x="14" y="34"/>
                  <a:pt x="14" y="34"/>
                  <a:pt x="14" y="34"/>
                </a:cubicBezTo>
                <a:cubicBezTo>
                  <a:pt x="17" y="34"/>
                  <a:pt x="17" y="34"/>
                  <a:pt x="17" y="34"/>
                </a:cubicBezTo>
                <a:cubicBezTo>
                  <a:pt x="15" y="36"/>
                  <a:pt x="15" y="36"/>
                  <a:pt x="15" y="36"/>
                </a:cubicBezTo>
                <a:cubicBezTo>
                  <a:pt x="15" y="37"/>
                  <a:pt x="15" y="37"/>
                  <a:pt x="15" y="37"/>
                </a:cubicBezTo>
                <a:cubicBezTo>
                  <a:pt x="16" y="38"/>
                  <a:pt x="16" y="38"/>
                  <a:pt x="16" y="38"/>
                </a:cubicBezTo>
                <a:cubicBezTo>
                  <a:pt x="16" y="40"/>
                  <a:pt x="16" y="40"/>
                  <a:pt x="16" y="40"/>
                </a:cubicBezTo>
                <a:cubicBezTo>
                  <a:pt x="14" y="40"/>
                  <a:pt x="14" y="40"/>
                  <a:pt x="14" y="40"/>
                </a:cubicBezTo>
                <a:cubicBezTo>
                  <a:pt x="14" y="40"/>
                  <a:pt x="14" y="42"/>
                  <a:pt x="14" y="42"/>
                </a:cubicBezTo>
                <a:cubicBezTo>
                  <a:pt x="14" y="42"/>
                  <a:pt x="13" y="42"/>
                  <a:pt x="13" y="42"/>
                </a:cubicBezTo>
                <a:cubicBezTo>
                  <a:pt x="13" y="44"/>
                  <a:pt x="13" y="44"/>
                  <a:pt x="13" y="44"/>
                </a:cubicBezTo>
                <a:cubicBezTo>
                  <a:pt x="11" y="45"/>
                  <a:pt x="11" y="45"/>
                  <a:pt x="11" y="45"/>
                </a:cubicBezTo>
                <a:cubicBezTo>
                  <a:pt x="11" y="45"/>
                  <a:pt x="11" y="45"/>
                  <a:pt x="11" y="45"/>
                </a:cubicBezTo>
                <a:cubicBezTo>
                  <a:pt x="11" y="45"/>
                  <a:pt x="12" y="47"/>
                  <a:pt x="12" y="47"/>
                </a:cubicBezTo>
                <a:cubicBezTo>
                  <a:pt x="12" y="47"/>
                  <a:pt x="11" y="48"/>
                  <a:pt x="11" y="49"/>
                </a:cubicBezTo>
                <a:cubicBezTo>
                  <a:pt x="11" y="49"/>
                  <a:pt x="11" y="50"/>
                  <a:pt x="11" y="50"/>
                </a:cubicBezTo>
                <a:cubicBezTo>
                  <a:pt x="11" y="50"/>
                  <a:pt x="12" y="51"/>
                  <a:pt x="12" y="51"/>
                </a:cubicBezTo>
                <a:cubicBezTo>
                  <a:pt x="12" y="52"/>
                  <a:pt x="14" y="52"/>
                  <a:pt x="14" y="52"/>
                </a:cubicBezTo>
                <a:cubicBezTo>
                  <a:pt x="14" y="52"/>
                  <a:pt x="14" y="53"/>
                  <a:pt x="14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6" y="55"/>
                  <a:pt x="16" y="55"/>
                  <a:pt x="16" y="55"/>
                </a:cubicBezTo>
                <a:cubicBezTo>
                  <a:pt x="16" y="55"/>
                  <a:pt x="15" y="57"/>
                  <a:pt x="15" y="57"/>
                </a:cubicBezTo>
                <a:cubicBezTo>
                  <a:pt x="15" y="57"/>
                  <a:pt x="19" y="58"/>
                  <a:pt x="19" y="58"/>
                </a:cubicBezTo>
                <a:cubicBezTo>
                  <a:pt x="22" y="61"/>
                  <a:pt x="22" y="61"/>
                  <a:pt x="22" y="61"/>
                </a:cubicBezTo>
                <a:cubicBezTo>
                  <a:pt x="25" y="62"/>
                  <a:pt x="25" y="62"/>
                  <a:pt x="25" y="62"/>
                </a:cubicBezTo>
                <a:cubicBezTo>
                  <a:pt x="25" y="62"/>
                  <a:pt x="25" y="64"/>
                  <a:pt x="26" y="64"/>
                </a:cubicBezTo>
                <a:cubicBezTo>
                  <a:pt x="26" y="64"/>
                  <a:pt x="27" y="67"/>
                  <a:pt x="27" y="67"/>
                </a:cubicBezTo>
                <a:cubicBezTo>
                  <a:pt x="27" y="67"/>
                  <a:pt x="27" y="71"/>
                  <a:pt x="27" y="71"/>
                </a:cubicBezTo>
                <a:cubicBezTo>
                  <a:pt x="27" y="71"/>
                  <a:pt x="27" y="73"/>
                  <a:pt x="27" y="73"/>
                </a:cubicBezTo>
                <a:cubicBezTo>
                  <a:pt x="27" y="73"/>
                  <a:pt x="28" y="74"/>
                  <a:pt x="29" y="74"/>
                </a:cubicBezTo>
                <a:cubicBezTo>
                  <a:pt x="29" y="74"/>
                  <a:pt x="29" y="77"/>
                  <a:pt x="29" y="77"/>
                </a:cubicBezTo>
                <a:cubicBezTo>
                  <a:pt x="29" y="78"/>
                  <a:pt x="32" y="81"/>
                  <a:pt x="32" y="81"/>
                </a:cubicBezTo>
                <a:cubicBezTo>
                  <a:pt x="32" y="81"/>
                  <a:pt x="33" y="81"/>
                  <a:pt x="33" y="81"/>
                </a:cubicBezTo>
                <a:cubicBezTo>
                  <a:pt x="34" y="80"/>
                  <a:pt x="36" y="80"/>
                  <a:pt x="36" y="78"/>
                </a:cubicBezTo>
                <a:cubicBezTo>
                  <a:pt x="35" y="77"/>
                  <a:pt x="36" y="77"/>
                  <a:pt x="36" y="78"/>
                </a:cubicBezTo>
                <a:cubicBezTo>
                  <a:pt x="37" y="79"/>
                  <a:pt x="38" y="79"/>
                  <a:pt x="39" y="79"/>
                </a:cubicBezTo>
                <a:cubicBezTo>
                  <a:pt x="40" y="80"/>
                  <a:pt x="40" y="81"/>
                  <a:pt x="41" y="80"/>
                </a:cubicBezTo>
                <a:cubicBezTo>
                  <a:pt x="42" y="79"/>
                  <a:pt x="44" y="79"/>
                  <a:pt x="44" y="80"/>
                </a:cubicBezTo>
                <a:cubicBezTo>
                  <a:pt x="44" y="82"/>
                  <a:pt x="45" y="83"/>
                  <a:pt x="47" y="84"/>
                </a:cubicBezTo>
                <a:cubicBezTo>
                  <a:pt x="48" y="85"/>
                  <a:pt x="47" y="87"/>
                  <a:pt x="49" y="88"/>
                </a:cubicBezTo>
                <a:cubicBezTo>
                  <a:pt x="49" y="88"/>
                  <a:pt x="49" y="88"/>
                  <a:pt x="49" y="89"/>
                </a:cubicBezTo>
                <a:cubicBezTo>
                  <a:pt x="49" y="89"/>
                  <a:pt x="49" y="89"/>
                  <a:pt x="49" y="90"/>
                </a:cubicBezTo>
                <a:cubicBezTo>
                  <a:pt x="50" y="90"/>
                  <a:pt x="50" y="91"/>
                  <a:pt x="50" y="92"/>
                </a:cubicBezTo>
                <a:cubicBezTo>
                  <a:pt x="52" y="96"/>
                  <a:pt x="52" y="97"/>
                  <a:pt x="57" y="97"/>
                </a:cubicBezTo>
                <a:cubicBezTo>
                  <a:pt x="57" y="97"/>
                  <a:pt x="57" y="97"/>
                  <a:pt x="57" y="98"/>
                </a:cubicBezTo>
                <a:cubicBezTo>
                  <a:pt x="58" y="99"/>
                  <a:pt x="60" y="99"/>
                  <a:pt x="60" y="100"/>
                </a:cubicBezTo>
                <a:cubicBezTo>
                  <a:pt x="61" y="102"/>
                  <a:pt x="63" y="103"/>
                  <a:pt x="64" y="103"/>
                </a:cubicBezTo>
                <a:cubicBezTo>
                  <a:pt x="65" y="103"/>
                  <a:pt x="66" y="103"/>
                  <a:pt x="67" y="105"/>
                </a:cubicBezTo>
                <a:cubicBezTo>
                  <a:pt x="67" y="105"/>
                  <a:pt x="68" y="106"/>
                  <a:pt x="69" y="106"/>
                </a:cubicBezTo>
                <a:cubicBezTo>
                  <a:pt x="71" y="105"/>
                  <a:pt x="72" y="106"/>
                  <a:pt x="73" y="107"/>
                </a:cubicBezTo>
                <a:cubicBezTo>
                  <a:pt x="74" y="107"/>
                  <a:pt x="76" y="107"/>
                  <a:pt x="77" y="106"/>
                </a:cubicBezTo>
                <a:cubicBezTo>
                  <a:pt x="78" y="105"/>
                  <a:pt x="79" y="105"/>
                  <a:pt x="81" y="105"/>
                </a:cubicBezTo>
                <a:cubicBezTo>
                  <a:pt x="81" y="104"/>
                  <a:pt x="81" y="103"/>
                  <a:pt x="82" y="103"/>
                </a:cubicBezTo>
                <a:cubicBezTo>
                  <a:pt x="83" y="103"/>
                  <a:pt x="84" y="103"/>
                  <a:pt x="84" y="103"/>
                </a:cubicBezTo>
                <a:cubicBezTo>
                  <a:pt x="85" y="102"/>
                  <a:pt x="85" y="102"/>
                  <a:pt x="86" y="102"/>
                </a:cubicBezTo>
                <a:cubicBezTo>
                  <a:pt x="88" y="102"/>
                  <a:pt x="89" y="102"/>
                  <a:pt x="90" y="103"/>
                </a:cubicBezTo>
                <a:cubicBezTo>
                  <a:pt x="90" y="105"/>
                  <a:pt x="91" y="106"/>
                  <a:pt x="91" y="107"/>
                </a:cubicBezTo>
                <a:cubicBezTo>
                  <a:pt x="91" y="109"/>
                  <a:pt x="91" y="111"/>
                  <a:pt x="92" y="112"/>
                </a:cubicBezTo>
                <a:cubicBezTo>
                  <a:pt x="92" y="113"/>
                  <a:pt x="93" y="113"/>
                  <a:pt x="93" y="113"/>
                </a:cubicBezTo>
                <a:cubicBezTo>
                  <a:pt x="95" y="113"/>
                  <a:pt x="96" y="114"/>
                  <a:pt x="97" y="114"/>
                </a:cubicBezTo>
                <a:cubicBezTo>
                  <a:pt x="100" y="114"/>
                  <a:pt x="103" y="115"/>
                  <a:pt x="105" y="115"/>
                </a:cubicBezTo>
                <a:cubicBezTo>
                  <a:pt x="106" y="115"/>
                  <a:pt x="106" y="115"/>
                  <a:pt x="107" y="115"/>
                </a:cubicBezTo>
                <a:cubicBezTo>
                  <a:pt x="109" y="116"/>
                  <a:pt x="111" y="116"/>
                  <a:pt x="114" y="115"/>
                </a:cubicBezTo>
                <a:cubicBezTo>
                  <a:pt x="114" y="115"/>
                  <a:pt x="114" y="115"/>
                  <a:pt x="114" y="115"/>
                </a:cubicBezTo>
                <a:cubicBezTo>
                  <a:pt x="115" y="117"/>
                  <a:pt x="117" y="116"/>
                  <a:pt x="119" y="117"/>
                </a:cubicBezTo>
                <a:cubicBezTo>
                  <a:pt x="120" y="118"/>
                  <a:pt x="120" y="118"/>
                  <a:pt x="121" y="117"/>
                </a:cubicBezTo>
                <a:cubicBezTo>
                  <a:pt x="121" y="117"/>
                  <a:pt x="121" y="117"/>
                  <a:pt x="121" y="117"/>
                </a:cubicBezTo>
                <a:cubicBezTo>
                  <a:pt x="121" y="115"/>
                  <a:pt x="121" y="115"/>
                  <a:pt x="121" y="115"/>
                </a:cubicBezTo>
                <a:lnTo>
                  <a:pt x="123" y="113"/>
                </a:ln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42" name="Freeform 863">
            <a:extLst>
              <a:ext uri="{FF2B5EF4-FFF2-40B4-BE49-F238E27FC236}">
                <a16:creationId xmlns:a16="http://schemas.microsoft.com/office/drawing/2014/main" id="{605D73E2-713E-EB12-68E1-AF2222A6B780}"/>
              </a:ext>
            </a:extLst>
          </p:cNvPr>
          <p:cNvSpPr>
            <a:spLocks/>
          </p:cNvSpPr>
          <p:nvPr/>
        </p:nvSpPr>
        <p:spPr bwMode="auto">
          <a:xfrm>
            <a:off x="4097843" y="3666635"/>
            <a:ext cx="417095" cy="406122"/>
          </a:xfrm>
          <a:custGeom>
            <a:avLst/>
            <a:gdLst>
              <a:gd name="T0" fmla="*/ 186 w 195"/>
              <a:gd name="T1" fmla="*/ 79 h 215"/>
              <a:gd name="T2" fmla="*/ 180 w 195"/>
              <a:gd name="T3" fmla="*/ 92 h 215"/>
              <a:gd name="T4" fmla="*/ 165 w 195"/>
              <a:gd name="T5" fmla="*/ 118 h 215"/>
              <a:gd name="T6" fmla="*/ 160 w 195"/>
              <a:gd name="T7" fmla="*/ 107 h 215"/>
              <a:gd name="T8" fmla="*/ 155 w 195"/>
              <a:gd name="T9" fmla="*/ 106 h 215"/>
              <a:gd name="T10" fmla="*/ 162 w 195"/>
              <a:gd name="T11" fmla="*/ 97 h 215"/>
              <a:gd name="T12" fmla="*/ 150 w 195"/>
              <a:gd name="T13" fmla="*/ 94 h 215"/>
              <a:gd name="T14" fmla="*/ 146 w 195"/>
              <a:gd name="T15" fmla="*/ 86 h 215"/>
              <a:gd name="T16" fmla="*/ 140 w 195"/>
              <a:gd name="T17" fmla="*/ 86 h 215"/>
              <a:gd name="T18" fmla="*/ 134 w 195"/>
              <a:gd name="T19" fmla="*/ 88 h 215"/>
              <a:gd name="T20" fmla="*/ 140 w 195"/>
              <a:gd name="T21" fmla="*/ 94 h 215"/>
              <a:gd name="T22" fmla="*/ 134 w 195"/>
              <a:gd name="T23" fmla="*/ 99 h 215"/>
              <a:gd name="T24" fmla="*/ 138 w 195"/>
              <a:gd name="T25" fmla="*/ 104 h 215"/>
              <a:gd name="T26" fmla="*/ 140 w 195"/>
              <a:gd name="T27" fmla="*/ 111 h 215"/>
              <a:gd name="T28" fmla="*/ 135 w 195"/>
              <a:gd name="T29" fmla="*/ 119 h 215"/>
              <a:gd name="T30" fmla="*/ 119 w 195"/>
              <a:gd name="T31" fmla="*/ 133 h 215"/>
              <a:gd name="T32" fmla="*/ 97 w 195"/>
              <a:gd name="T33" fmla="*/ 151 h 215"/>
              <a:gd name="T34" fmla="*/ 89 w 195"/>
              <a:gd name="T35" fmla="*/ 158 h 215"/>
              <a:gd name="T36" fmla="*/ 80 w 195"/>
              <a:gd name="T37" fmla="*/ 176 h 215"/>
              <a:gd name="T38" fmla="*/ 79 w 195"/>
              <a:gd name="T39" fmla="*/ 199 h 215"/>
              <a:gd name="T40" fmla="*/ 67 w 195"/>
              <a:gd name="T41" fmla="*/ 210 h 215"/>
              <a:gd name="T42" fmla="*/ 52 w 195"/>
              <a:gd name="T43" fmla="*/ 195 h 215"/>
              <a:gd name="T44" fmla="*/ 40 w 195"/>
              <a:gd name="T45" fmla="*/ 167 h 215"/>
              <a:gd name="T46" fmla="*/ 31 w 195"/>
              <a:gd name="T47" fmla="*/ 129 h 215"/>
              <a:gd name="T48" fmla="*/ 28 w 195"/>
              <a:gd name="T49" fmla="*/ 115 h 215"/>
              <a:gd name="T50" fmla="*/ 14 w 195"/>
              <a:gd name="T51" fmla="*/ 124 h 215"/>
              <a:gd name="T52" fmla="*/ 13 w 195"/>
              <a:gd name="T53" fmla="*/ 110 h 215"/>
              <a:gd name="T54" fmla="*/ 3 w 195"/>
              <a:gd name="T55" fmla="*/ 101 h 215"/>
              <a:gd name="T56" fmla="*/ 15 w 195"/>
              <a:gd name="T57" fmla="*/ 100 h 215"/>
              <a:gd name="T58" fmla="*/ 16 w 195"/>
              <a:gd name="T59" fmla="*/ 93 h 215"/>
              <a:gd name="T60" fmla="*/ 13 w 195"/>
              <a:gd name="T61" fmla="*/ 87 h 215"/>
              <a:gd name="T62" fmla="*/ 14 w 195"/>
              <a:gd name="T63" fmla="*/ 72 h 215"/>
              <a:gd name="T64" fmla="*/ 27 w 195"/>
              <a:gd name="T65" fmla="*/ 67 h 215"/>
              <a:gd name="T66" fmla="*/ 42 w 195"/>
              <a:gd name="T67" fmla="*/ 48 h 215"/>
              <a:gd name="T68" fmla="*/ 42 w 195"/>
              <a:gd name="T69" fmla="*/ 43 h 215"/>
              <a:gd name="T70" fmla="*/ 44 w 195"/>
              <a:gd name="T71" fmla="*/ 35 h 215"/>
              <a:gd name="T72" fmla="*/ 36 w 195"/>
              <a:gd name="T73" fmla="*/ 27 h 215"/>
              <a:gd name="T74" fmla="*/ 40 w 195"/>
              <a:gd name="T75" fmla="*/ 17 h 215"/>
              <a:gd name="T76" fmla="*/ 33 w 195"/>
              <a:gd name="T77" fmla="*/ 10 h 215"/>
              <a:gd name="T78" fmla="*/ 37 w 195"/>
              <a:gd name="T79" fmla="*/ 2 h 215"/>
              <a:gd name="T80" fmla="*/ 50 w 195"/>
              <a:gd name="T81" fmla="*/ 3 h 215"/>
              <a:gd name="T82" fmla="*/ 62 w 195"/>
              <a:gd name="T83" fmla="*/ 12 h 215"/>
              <a:gd name="T84" fmla="*/ 77 w 195"/>
              <a:gd name="T85" fmla="*/ 10 h 215"/>
              <a:gd name="T86" fmla="*/ 80 w 195"/>
              <a:gd name="T87" fmla="*/ 18 h 215"/>
              <a:gd name="T88" fmla="*/ 71 w 195"/>
              <a:gd name="T89" fmla="*/ 27 h 215"/>
              <a:gd name="T90" fmla="*/ 76 w 195"/>
              <a:gd name="T91" fmla="*/ 37 h 215"/>
              <a:gd name="T92" fmla="*/ 69 w 195"/>
              <a:gd name="T93" fmla="*/ 40 h 215"/>
              <a:gd name="T94" fmla="*/ 75 w 195"/>
              <a:gd name="T95" fmla="*/ 49 h 215"/>
              <a:gd name="T96" fmla="*/ 82 w 195"/>
              <a:gd name="T97" fmla="*/ 60 h 215"/>
              <a:gd name="T98" fmla="*/ 93 w 195"/>
              <a:gd name="T99" fmla="*/ 73 h 215"/>
              <a:gd name="T100" fmla="*/ 103 w 195"/>
              <a:gd name="T101" fmla="*/ 77 h 215"/>
              <a:gd name="T102" fmla="*/ 114 w 195"/>
              <a:gd name="T103" fmla="*/ 82 h 215"/>
              <a:gd name="T104" fmla="*/ 124 w 195"/>
              <a:gd name="T105" fmla="*/ 84 h 215"/>
              <a:gd name="T106" fmla="*/ 132 w 195"/>
              <a:gd name="T107" fmla="*/ 85 h 215"/>
              <a:gd name="T108" fmla="*/ 135 w 195"/>
              <a:gd name="T109" fmla="*/ 73 h 215"/>
              <a:gd name="T110" fmla="*/ 140 w 195"/>
              <a:gd name="T111" fmla="*/ 77 h 215"/>
              <a:gd name="T112" fmla="*/ 151 w 195"/>
              <a:gd name="T113" fmla="*/ 81 h 215"/>
              <a:gd name="T114" fmla="*/ 158 w 195"/>
              <a:gd name="T115" fmla="*/ 76 h 215"/>
              <a:gd name="T116" fmla="*/ 168 w 195"/>
              <a:gd name="T117" fmla="*/ 70 h 215"/>
              <a:gd name="T118" fmla="*/ 183 w 195"/>
              <a:gd name="T119" fmla="*/ 64 h 215"/>
              <a:gd name="T120" fmla="*/ 194 w 195"/>
              <a:gd name="T121" fmla="*/ 73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95" h="215">
                <a:moveTo>
                  <a:pt x="194" y="75"/>
                </a:moveTo>
                <a:cubicBezTo>
                  <a:pt x="195" y="75"/>
                  <a:pt x="194" y="75"/>
                  <a:pt x="193" y="75"/>
                </a:cubicBezTo>
                <a:cubicBezTo>
                  <a:pt x="192" y="75"/>
                  <a:pt x="192" y="74"/>
                  <a:pt x="192" y="74"/>
                </a:cubicBezTo>
                <a:cubicBezTo>
                  <a:pt x="192" y="74"/>
                  <a:pt x="191" y="75"/>
                  <a:pt x="190" y="76"/>
                </a:cubicBezTo>
                <a:cubicBezTo>
                  <a:pt x="190" y="76"/>
                  <a:pt x="189" y="76"/>
                  <a:pt x="188" y="76"/>
                </a:cubicBezTo>
                <a:cubicBezTo>
                  <a:pt x="188" y="77"/>
                  <a:pt x="187" y="77"/>
                  <a:pt x="187" y="78"/>
                </a:cubicBezTo>
                <a:cubicBezTo>
                  <a:pt x="187" y="79"/>
                  <a:pt x="186" y="79"/>
                  <a:pt x="186" y="79"/>
                </a:cubicBezTo>
                <a:cubicBezTo>
                  <a:pt x="185" y="80"/>
                  <a:pt x="185" y="80"/>
                  <a:pt x="184" y="80"/>
                </a:cubicBezTo>
                <a:cubicBezTo>
                  <a:pt x="184" y="80"/>
                  <a:pt x="184" y="81"/>
                  <a:pt x="183" y="81"/>
                </a:cubicBezTo>
                <a:cubicBezTo>
                  <a:pt x="183" y="82"/>
                  <a:pt x="182" y="83"/>
                  <a:pt x="182" y="84"/>
                </a:cubicBezTo>
                <a:cubicBezTo>
                  <a:pt x="181" y="85"/>
                  <a:pt x="182" y="85"/>
                  <a:pt x="182" y="85"/>
                </a:cubicBezTo>
                <a:cubicBezTo>
                  <a:pt x="182" y="86"/>
                  <a:pt x="182" y="88"/>
                  <a:pt x="181" y="89"/>
                </a:cubicBezTo>
                <a:cubicBezTo>
                  <a:pt x="181" y="89"/>
                  <a:pt x="180" y="90"/>
                  <a:pt x="180" y="91"/>
                </a:cubicBezTo>
                <a:cubicBezTo>
                  <a:pt x="179" y="92"/>
                  <a:pt x="180" y="92"/>
                  <a:pt x="180" y="92"/>
                </a:cubicBezTo>
                <a:cubicBezTo>
                  <a:pt x="180" y="93"/>
                  <a:pt x="181" y="93"/>
                  <a:pt x="181" y="94"/>
                </a:cubicBezTo>
                <a:cubicBezTo>
                  <a:pt x="181" y="94"/>
                  <a:pt x="180" y="96"/>
                  <a:pt x="180" y="97"/>
                </a:cubicBezTo>
                <a:cubicBezTo>
                  <a:pt x="180" y="98"/>
                  <a:pt x="179" y="99"/>
                  <a:pt x="179" y="100"/>
                </a:cubicBezTo>
                <a:cubicBezTo>
                  <a:pt x="178" y="101"/>
                  <a:pt x="176" y="102"/>
                  <a:pt x="175" y="102"/>
                </a:cubicBezTo>
                <a:cubicBezTo>
                  <a:pt x="175" y="102"/>
                  <a:pt x="169" y="103"/>
                  <a:pt x="169" y="103"/>
                </a:cubicBezTo>
                <a:cubicBezTo>
                  <a:pt x="169" y="103"/>
                  <a:pt x="168" y="110"/>
                  <a:pt x="168" y="111"/>
                </a:cubicBezTo>
                <a:cubicBezTo>
                  <a:pt x="168" y="111"/>
                  <a:pt x="167" y="116"/>
                  <a:pt x="165" y="118"/>
                </a:cubicBezTo>
                <a:cubicBezTo>
                  <a:pt x="164" y="115"/>
                  <a:pt x="164" y="115"/>
                  <a:pt x="164" y="115"/>
                </a:cubicBezTo>
                <a:cubicBezTo>
                  <a:pt x="164" y="112"/>
                  <a:pt x="164" y="112"/>
                  <a:pt x="164" y="112"/>
                </a:cubicBezTo>
                <a:cubicBezTo>
                  <a:pt x="163" y="109"/>
                  <a:pt x="163" y="109"/>
                  <a:pt x="163" y="109"/>
                </a:cubicBezTo>
                <a:cubicBezTo>
                  <a:pt x="163" y="105"/>
                  <a:pt x="163" y="105"/>
                  <a:pt x="163" y="105"/>
                </a:cubicBezTo>
                <a:cubicBezTo>
                  <a:pt x="162" y="105"/>
                  <a:pt x="162" y="105"/>
                  <a:pt x="162" y="105"/>
                </a:cubicBezTo>
                <a:cubicBezTo>
                  <a:pt x="161" y="105"/>
                  <a:pt x="161" y="105"/>
                  <a:pt x="161" y="105"/>
                </a:cubicBezTo>
                <a:cubicBezTo>
                  <a:pt x="160" y="107"/>
                  <a:pt x="160" y="107"/>
                  <a:pt x="160" y="107"/>
                </a:cubicBezTo>
                <a:cubicBezTo>
                  <a:pt x="160" y="108"/>
                  <a:pt x="160" y="108"/>
                  <a:pt x="160" y="108"/>
                </a:cubicBezTo>
                <a:cubicBezTo>
                  <a:pt x="160" y="109"/>
                  <a:pt x="160" y="109"/>
                  <a:pt x="160" y="109"/>
                </a:cubicBezTo>
                <a:cubicBezTo>
                  <a:pt x="160" y="109"/>
                  <a:pt x="159" y="110"/>
                  <a:pt x="159" y="110"/>
                </a:cubicBezTo>
                <a:cubicBezTo>
                  <a:pt x="159" y="110"/>
                  <a:pt x="158" y="110"/>
                  <a:pt x="158" y="109"/>
                </a:cubicBezTo>
                <a:cubicBezTo>
                  <a:pt x="157" y="109"/>
                  <a:pt x="156" y="109"/>
                  <a:pt x="156" y="109"/>
                </a:cubicBezTo>
                <a:cubicBezTo>
                  <a:pt x="156" y="108"/>
                  <a:pt x="156" y="108"/>
                  <a:pt x="156" y="108"/>
                </a:cubicBezTo>
                <a:cubicBezTo>
                  <a:pt x="156" y="108"/>
                  <a:pt x="155" y="107"/>
                  <a:pt x="155" y="106"/>
                </a:cubicBezTo>
                <a:cubicBezTo>
                  <a:pt x="155" y="106"/>
                  <a:pt x="156" y="105"/>
                  <a:pt x="155" y="105"/>
                </a:cubicBezTo>
                <a:cubicBezTo>
                  <a:pt x="155" y="104"/>
                  <a:pt x="157" y="102"/>
                  <a:pt x="157" y="102"/>
                </a:cubicBezTo>
                <a:cubicBezTo>
                  <a:pt x="157" y="102"/>
                  <a:pt x="158" y="103"/>
                  <a:pt x="158" y="102"/>
                </a:cubicBezTo>
                <a:cubicBezTo>
                  <a:pt x="159" y="102"/>
                  <a:pt x="159" y="102"/>
                  <a:pt x="160" y="102"/>
                </a:cubicBezTo>
                <a:cubicBezTo>
                  <a:pt x="160" y="101"/>
                  <a:pt x="161" y="100"/>
                  <a:pt x="161" y="100"/>
                </a:cubicBezTo>
                <a:cubicBezTo>
                  <a:pt x="162" y="100"/>
                  <a:pt x="162" y="100"/>
                  <a:pt x="162" y="100"/>
                </a:cubicBezTo>
                <a:cubicBezTo>
                  <a:pt x="162" y="100"/>
                  <a:pt x="162" y="98"/>
                  <a:pt x="162" y="97"/>
                </a:cubicBezTo>
                <a:cubicBezTo>
                  <a:pt x="162" y="97"/>
                  <a:pt x="162" y="96"/>
                  <a:pt x="162" y="96"/>
                </a:cubicBezTo>
                <a:cubicBezTo>
                  <a:pt x="162" y="96"/>
                  <a:pt x="163" y="96"/>
                  <a:pt x="163" y="96"/>
                </a:cubicBezTo>
                <a:cubicBezTo>
                  <a:pt x="163" y="96"/>
                  <a:pt x="163" y="96"/>
                  <a:pt x="163" y="95"/>
                </a:cubicBezTo>
                <a:cubicBezTo>
                  <a:pt x="163" y="95"/>
                  <a:pt x="163" y="95"/>
                  <a:pt x="163" y="95"/>
                </a:cubicBezTo>
                <a:cubicBezTo>
                  <a:pt x="163" y="95"/>
                  <a:pt x="162" y="95"/>
                  <a:pt x="161" y="95"/>
                </a:cubicBezTo>
                <a:cubicBezTo>
                  <a:pt x="161" y="94"/>
                  <a:pt x="153" y="94"/>
                  <a:pt x="152" y="94"/>
                </a:cubicBezTo>
                <a:cubicBezTo>
                  <a:pt x="150" y="94"/>
                  <a:pt x="150" y="94"/>
                  <a:pt x="150" y="94"/>
                </a:cubicBezTo>
                <a:cubicBezTo>
                  <a:pt x="150" y="94"/>
                  <a:pt x="149" y="94"/>
                  <a:pt x="148" y="94"/>
                </a:cubicBezTo>
                <a:cubicBezTo>
                  <a:pt x="147" y="94"/>
                  <a:pt x="146" y="93"/>
                  <a:pt x="146" y="93"/>
                </a:cubicBezTo>
                <a:cubicBezTo>
                  <a:pt x="146" y="93"/>
                  <a:pt x="146" y="92"/>
                  <a:pt x="146" y="92"/>
                </a:cubicBezTo>
                <a:cubicBezTo>
                  <a:pt x="146" y="92"/>
                  <a:pt x="147" y="91"/>
                  <a:pt x="147" y="91"/>
                </a:cubicBezTo>
                <a:cubicBezTo>
                  <a:pt x="147" y="90"/>
                  <a:pt x="147" y="90"/>
                  <a:pt x="147" y="89"/>
                </a:cubicBezTo>
                <a:cubicBezTo>
                  <a:pt x="147" y="89"/>
                  <a:pt x="146" y="88"/>
                  <a:pt x="146" y="88"/>
                </a:cubicBezTo>
                <a:cubicBezTo>
                  <a:pt x="146" y="88"/>
                  <a:pt x="146" y="87"/>
                  <a:pt x="146" y="86"/>
                </a:cubicBezTo>
                <a:cubicBezTo>
                  <a:pt x="145" y="86"/>
                  <a:pt x="145" y="87"/>
                  <a:pt x="145" y="87"/>
                </a:cubicBezTo>
                <a:cubicBezTo>
                  <a:pt x="145" y="87"/>
                  <a:pt x="145" y="88"/>
                  <a:pt x="145" y="88"/>
                </a:cubicBezTo>
                <a:cubicBezTo>
                  <a:pt x="144" y="88"/>
                  <a:pt x="144" y="88"/>
                  <a:pt x="144" y="88"/>
                </a:cubicBezTo>
                <a:cubicBezTo>
                  <a:pt x="144" y="88"/>
                  <a:pt x="142" y="87"/>
                  <a:pt x="142" y="87"/>
                </a:cubicBezTo>
                <a:cubicBezTo>
                  <a:pt x="141" y="85"/>
                  <a:pt x="141" y="85"/>
                  <a:pt x="141" y="85"/>
                </a:cubicBezTo>
                <a:cubicBezTo>
                  <a:pt x="140" y="85"/>
                  <a:pt x="140" y="85"/>
                  <a:pt x="140" y="85"/>
                </a:cubicBezTo>
                <a:cubicBezTo>
                  <a:pt x="140" y="86"/>
                  <a:pt x="140" y="86"/>
                  <a:pt x="140" y="86"/>
                </a:cubicBezTo>
                <a:cubicBezTo>
                  <a:pt x="138" y="86"/>
                  <a:pt x="138" y="86"/>
                  <a:pt x="138" y="86"/>
                </a:cubicBezTo>
                <a:cubicBezTo>
                  <a:pt x="137" y="84"/>
                  <a:pt x="137" y="84"/>
                  <a:pt x="137" y="84"/>
                </a:cubicBezTo>
                <a:cubicBezTo>
                  <a:pt x="136" y="84"/>
                  <a:pt x="136" y="84"/>
                  <a:pt x="136" y="84"/>
                </a:cubicBezTo>
                <a:cubicBezTo>
                  <a:pt x="136" y="84"/>
                  <a:pt x="136" y="85"/>
                  <a:pt x="136" y="85"/>
                </a:cubicBezTo>
                <a:cubicBezTo>
                  <a:pt x="136" y="85"/>
                  <a:pt x="136" y="86"/>
                  <a:pt x="136" y="86"/>
                </a:cubicBezTo>
                <a:cubicBezTo>
                  <a:pt x="135" y="86"/>
                  <a:pt x="135" y="86"/>
                  <a:pt x="135" y="86"/>
                </a:cubicBezTo>
                <a:cubicBezTo>
                  <a:pt x="135" y="86"/>
                  <a:pt x="134" y="88"/>
                  <a:pt x="134" y="88"/>
                </a:cubicBezTo>
                <a:cubicBezTo>
                  <a:pt x="134" y="88"/>
                  <a:pt x="134" y="89"/>
                  <a:pt x="134" y="89"/>
                </a:cubicBezTo>
                <a:cubicBezTo>
                  <a:pt x="136" y="91"/>
                  <a:pt x="136" y="91"/>
                  <a:pt x="136" y="91"/>
                </a:cubicBezTo>
                <a:cubicBezTo>
                  <a:pt x="136" y="91"/>
                  <a:pt x="137" y="91"/>
                  <a:pt x="138" y="91"/>
                </a:cubicBezTo>
                <a:cubicBezTo>
                  <a:pt x="138" y="91"/>
                  <a:pt x="139" y="91"/>
                  <a:pt x="139" y="91"/>
                </a:cubicBezTo>
                <a:cubicBezTo>
                  <a:pt x="139" y="91"/>
                  <a:pt x="140" y="92"/>
                  <a:pt x="140" y="92"/>
                </a:cubicBezTo>
                <a:cubicBezTo>
                  <a:pt x="140" y="93"/>
                  <a:pt x="140" y="94"/>
                  <a:pt x="140" y="94"/>
                </a:cubicBezTo>
                <a:cubicBezTo>
                  <a:pt x="140" y="94"/>
                  <a:pt x="140" y="94"/>
                  <a:pt x="140" y="94"/>
                </a:cubicBezTo>
                <a:cubicBezTo>
                  <a:pt x="139" y="94"/>
                  <a:pt x="138" y="94"/>
                  <a:pt x="138" y="94"/>
                </a:cubicBezTo>
                <a:cubicBezTo>
                  <a:pt x="138" y="94"/>
                  <a:pt x="136" y="94"/>
                  <a:pt x="136" y="94"/>
                </a:cubicBezTo>
                <a:cubicBezTo>
                  <a:pt x="136" y="94"/>
                  <a:pt x="137" y="95"/>
                  <a:pt x="137" y="95"/>
                </a:cubicBezTo>
                <a:cubicBezTo>
                  <a:pt x="137" y="95"/>
                  <a:pt x="137" y="96"/>
                  <a:pt x="136" y="96"/>
                </a:cubicBezTo>
                <a:cubicBezTo>
                  <a:pt x="136" y="96"/>
                  <a:pt x="135" y="96"/>
                  <a:pt x="135" y="96"/>
                </a:cubicBezTo>
                <a:cubicBezTo>
                  <a:pt x="134" y="96"/>
                  <a:pt x="134" y="96"/>
                  <a:pt x="134" y="97"/>
                </a:cubicBezTo>
                <a:cubicBezTo>
                  <a:pt x="134" y="97"/>
                  <a:pt x="134" y="99"/>
                  <a:pt x="134" y="99"/>
                </a:cubicBezTo>
                <a:cubicBezTo>
                  <a:pt x="134" y="99"/>
                  <a:pt x="135" y="99"/>
                  <a:pt x="135" y="99"/>
                </a:cubicBezTo>
                <a:cubicBezTo>
                  <a:pt x="135" y="100"/>
                  <a:pt x="136" y="100"/>
                  <a:pt x="137" y="100"/>
                </a:cubicBezTo>
                <a:cubicBezTo>
                  <a:pt x="137" y="100"/>
                  <a:pt x="138" y="100"/>
                  <a:pt x="138" y="100"/>
                </a:cubicBezTo>
                <a:cubicBezTo>
                  <a:pt x="139" y="101"/>
                  <a:pt x="139" y="101"/>
                  <a:pt x="139" y="101"/>
                </a:cubicBezTo>
                <a:cubicBezTo>
                  <a:pt x="139" y="102"/>
                  <a:pt x="139" y="102"/>
                  <a:pt x="139" y="103"/>
                </a:cubicBezTo>
                <a:cubicBezTo>
                  <a:pt x="139" y="103"/>
                  <a:pt x="139" y="104"/>
                  <a:pt x="139" y="104"/>
                </a:cubicBezTo>
                <a:cubicBezTo>
                  <a:pt x="139" y="104"/>
                  <a:pt x="138" y="104"/>
                  <a:pt x="138" y="104"/>
                </a:cubicBezTo>
                <a:cubicBezTo>
                  <a:pt x="138" y="105"/>
                  <a:pt x="137" y="105"/>
                  <a:pt x="137" y="105"/>
                </a:cubicBezTo>
                <a:cubicBezTo>
                  <a:pt x="138" y="106"/>
                  <a:pt x="138" y="106"/>
                  <a:pt x="138" y="107"/>
                </a:cubicBezTo>
                <a:cubicBezTo>
                  <a:pt x="139" y="107"/>
                  <a:pt x="139" y="107"/>
                  <a:pt x="139" y="107"/>
                </a:cubicBezTo>
                <a:cubicBezTo>
                  <a:pt x="139" y="108"/>
                  <a:pt x="138" y="108"/>
                  <a:pt x="139" y="108"/>
                </a:cubicBezTo>
                <a:cubicBezTo>
                  <a:pt x="139" y="108"/>
                  <a:pt x="139" y="108"/>
                  <a:pt x="140" y="109"/>
                </a:cubicBezTo>
                <a:cubicBezTo>
                  <a:pt x="140" y="109"/>
                  <a:pt x="140" y="110"/>
                  <a:pt x="140" y="110"/>
                </a:cubicBezTo>
                <a:cubicBezTo>
                  <a:pt x="140" y="110"/>
                  <a:pt x="140" y="111"/>
                  <a:pt x="140" y="111"/>
                </a:cubicBezTo>
                <a:cubicBezTo>
                  <a:pt x="140" y="111"/>
                  <a:pt x="141" y="114"/>
                  <a:pt x="141" y="114"/>
                </a:cubicBezTo>
                <a:cubicBezTo>
                  <a:pt x="141" y="118"/>
                  <a:pt x="141" y="118"/>
                  <a:pt x="141" y="118"/>
                </a:cubicBezTo>
                <a:cubicBezTo>
                  <a:pt x="141" y="119"/>
                  <a:pt x="139" y="120"/>
                  <a:pt x="138" y="120"/>
                </a:cubicBezTo>
                <a:cubicBezTo>
                  <a:pt x="138" y="120"/>
                  <a:pt x="138" y="120"/>
                  <a:pt x="138" y="120"/>
                </a:cubicBezTo>
                <a:cubicBezTo>
                  <a:pt x="137" y="120"/>
                  <a:pt x="137" y="120"/>
                  <a:pt x="136" y="120"/>
                </a:cubicBezTo>
                <a:cubicBezTo>
                  <a:pt x="136" y="119"/>
                  <a:pt x="136" y="119"/>
                  <a:pt x="135" y="119"/>
                </a:cubicBezTo>
                <a:cubicBezTo>
                  <a:pt x="135" y="119"/>
                  <a:pt x="135" y="119"/>
                  <a:pt x="135" y="119"/>
                </a:cubicBezTo>
                <a:cubicBezTo>
                  <a:pt x="135" y="119"/>
                  <a:pt x="135" y="118"/>
                  <a:pt x="135" y="117"/>
                </a:cubicBezTo>
                <a:cubicBezTo>
                  <a:pt x="135" y="117"/>
                  <a:pt x="135" y="117"/>
                  <a:pt x="135" y="116"/>
                </a:cubicBezTo>
                <a:cubicBezTo>
                  <a:pt x="133" y="118"/>
                  <a:pt x="131" y="120"/>
                  <a:pt x="129" y="120"/>
                </a:cubicBezTo>
                <a:cubicBezTo>
                  <a:pt x="127" y="120"/>
                  <a:pt x="126" y="123"/>
                  <a:pt x="127" y="124"/>
                </a:cubicBezTo>
                <a:cubicBezTo>
                  <a:pt x="127" y="126"/>
                  <a:pt x="127" y="128"/>
                  <a:pt x="125" y="129"/>
                </a:cubicBezTo>
                <a:cubicBezTo>
                  <a:pt x="125" y="129"/>
                  <a:pt x="124" y="130"/>
                  <a:pt x="124" y="130"/>
                </a:cubicBezTo>
                <a:cubicBezTo>
                  <a:pt x="123" y="132"/>
                  <a:pt x="121" y="132"/>
                  <a:pt x="119" y="133"/>
                </a:cubicBezTo>
                <a:cubicBezTo>
                  <a:pt x="119" y="133"/>
                  <a:pt x="117" y="134"/>
                  <a:pt x="116" y="132"/>
                </a:cubicBezTo>
                <a:cubicBezTo>
                  <a:pt x="116" y="132"/>
                  <a:pt x="115" y="133"/>
                  <a:pt x="115" y="134"/>
                </a:cubicBezTo>
                <a:cubicBezTo>
                  <a:pt x="115" y="135"/>
                  <a:pt x="115" y="135"/>
                  <a:pt x="114" y="136"/>
                </a:cubicBezTo>
                <a:cubicBezTo>
                  <a:pt x="112" y="136"/>
                  <a:pt x="112" y="138"/>
                  <a:pt x="111" y="139"/>
                </a:cubicBezTo>
                <a:cubicBezTo>
                  <a:pt x="110" y="141"/>
                  <a:pt x="109" y="142"/>
                  <a:pt x="107" y="143"/>
                </a:cubicBezTo>
                <a:cubicBezTo>
                  <a:pt x="105" y="144"/>
                  <a:pt x="103" y="146"/>
                  <a:pt x="102" y="148"/>
                </a:cubicBezTo>
                <a:cubicBezTo>
                  <a:pt x="101" y="150"/>
                  <a:pt x="99" y="150"/>
                  <a:pt x="97" y="151"/>
                </a:cubicBezTo>
                <a:cubicBezTo>
                  <a:pt x="97" y="151"/>
                  <a:pt x="96" y="151"/>
                  <a:pt x="96" y="151"/>
                </a:cubicBezTo>
                <a:cubicBezTo>
                  <a:pt x="96" y="152"/>
                  <a:pt x="95" y="152"/>
                  <a:pt x="95" y="153"/>
                </a:cubicBezTo>
                <a:cubicBezTo>
                  <a:pt x="96" y="154"/>
                  <a:pt x="95" y="155"/>
                  <a:pt x="93" y="154"/>
                </a:cubicBezTo>
                <a:cubicBezTo>
                  <a:pt x="93" y="155"/>
                  <a:pt x="93" y="155"/>
                  <a:pt x="93" y="155"/>
                </a:cubicBezTo>
                <a:cubicBezTo>
                  <a:pt x="94" y="155"/>
                  <a:pt x="95" y="154"/>
                  <a:pt x="95" y="155"/>
                </a:cubicBezTo>
                <a:cubicBezTo>
                  <a:pt x="95" y="156"/>
                  <a:pt x="94" y="156"/>
                  <a:pt x="94" y="157"/>
                </a:cubicBezTo>
                <a:cubicBezTo>
                  <a:pt x="92" y="157"/>
                  <a:pt x="90" y="157"/>
                  <a:pt x="89" y="158"/>
                </a:cubicBezTo>
                <a:cubicBezTo>
                  <a:pt x="88" y="158"/>
                  <a:pt x="88" y="158"/>
                  <a:pt x="88" y="159"/>
                </a:cubicBezTo>
                <a:cubicBezTo>
                  <a:pt x="87" y="162"/>
                  <a:pt x="86" y="162"/>
                  <a:pt x="84" y="160"/>
                </a:cubicBezTo>
                <a:cubicBezTo>
                  <a:pt x="81" y="161"/>
                  <a:pt x="80" y="165"/>
                  <a:pt x="80" y="167"/>
                </a:cubicBezTo>
                <a:cubicBezTo>
                  <a:pt x="81" y="169"/>
                  <a:pt x="82" y="170"/>
                  <a:pt x="81" y="172"/>
                </a:cubicBezTo>
                <a:cubicBezTo>
                  <a:pt x="80" y="172"/>
                  <a:pt x="81" y="172"/>
                  <a:pt x="81" y="173"/>
                </a:cubicBezTo>
                <a:cubicBezTo>
                  <a:pt x="82" y="173"/>
                  <a:pt x="81" y="174"/>
                  <a:pt x="80" y="175"/>
                </a:cubicBezTo>
                <a:cubicBezTo>
                  <a:pt x="80" y="175"/>
                  <a:pt x="80" y="176"/>
                  <a:pt x="80" y="176"/>
                </a:cubicBezTo>
                <a:cubicBezTo>
                  <a:pt x="82" y="177"/>
                  <a:pt x="81" y="179"/>
                  <a:pt x="81" y="181"/>
                </a:cubicBezTo>
                <a:cubicBezTo>
                  <a:pt x="82" y="184"/>
                  <a:pt x="80" y="186"/>
                  <a:pt x="78" y="188"/>
                </a:cubicBezTo>
                <a:cubicBezTo>
                  <a:pt x="78" y="188"/>
                  <a:pt x="78" y="189"/>
                  <a:pt x="78" y="189"/>
                </a:cubicBezTo>
                <a:cubicBezTo>
                  <a:pt x="78" y="190"/>
                  <a:pt x="79" y="192"/>
                  <a:pt x="79" y="193"/>
                </a:cubicBezTo>
                <a:cubicBezTo>
                  <a:pt x="79" y="194"/>
                  <a:pt x="79" y="194"/>
                  <a:pt x="78" y="195"/>
                </a:cubicBezTo>
                <a:cubicBezTo>
                  <a:pt x="78" y="195"/>
                  <a:pt x="78" y="195"/>
                  <a:pt x="78" y="195"/>
                </a:cubicBezTo>
                <a:cubicBezTo>
                  <a:pt x="79" y="196"/>
                  <a:pt x="79" y="198"/>
                  <a:pt x="79" y="199"/>
                </a:cubicBezTo>
                <a:cubicBezTo>
                  <a:pt x="79" y="200"/>
                  <a:pt x="77" y="200"/>
                  <a:pt x="76" y="199"/>
                </a:cubicBezTo>
                <a:cubicBezTo>
                  <a:pt x="75" y="199"/>
                  <a:pt x="75" y="199"/>
                  <a:pt x="75" y="199"/>
                </a:cubicBezTo>
                <a:cubicBezTo>
                  <a:pt x="75" y="201"/>
                  <a:pt x="74" y="202"/>
                  <a:pt x="73" y="203"/>
                </a:cubicBezTo>
                <a:cubicBezTo>
                  <a:pt x="73" y="204"/>
                  <a:pt x="72" y="205"/>
                  <a:pt x="73" y="206"/>
                </a:cubicBezTo>
                <a:cubicBezTo>
                  <a:pt x="73" y="206"/>
                  <a:pt x="73" y="207"/>
                  <a:pt x="72" y="207"/>
                </a:cubicBezTo>
                <a:cubicBezTo>
                  <a:pt x="71" y="207"/>
                  <a:pt x="70" y="207"/>
                  <a:pt x="68" y="208"/>
                </a:cubicBezTo>
                <a:cubicBezTo>
                  <a:pt x="68" y="209"/>
                  <a:pt x="67" y="209"/>
                  <a:pt x="67" y="210"/>
                </a:cubicBezTo>
                <a:cubicBezTo>
                  <a:pt x="67" y="213"/>
                  <a:pt x="64" y="215"/>
                  <a:pt x="62" y="214"/>
                </a:cubicBezTo>
                <a:cubicBezTo>
                  <a:pt x="62" y="214"/>
                  <a:pt x="62" y="214"/>
                  <a:pt x="62" y="213"/>
                </a:cubicBezTo>
                <a:cubicBezTo>
                  <a:pt x="62" y="214"/>
                  <a:pt x="62" y="214"/>
                  <a:pt x="62" y="214"/>
                </a:cubicBezTo>
                <a:cubicBezTo>
                  <a:pt x="59" y="213"/>
                  <a:pt x="58" y="211"/>
                  <a:pt x="57" y="209"/>
                </a:cubicBezTo>
                <a:cubicBezTo>
                  <a:pt x="56" y="207"/>
                  <a:pt x="55" y="205"/>
                  <a:pt x="55" y="203"/>
                </a:cubicBezTo>
                <a:cubicBezTo>
                  <a:pt x="55" y="201"/>
                  <a:pt x="54" y="199"/>
                  <a:pt x="53" y="197"/>
                </a:cubicBezTo>
                <a:cubicBezTo>
                  <a:pt x="52" y="196"/>
                  <a:pt x="52" y="196"/>
                  <a:pt x="52" y="195"/>
                </a:cubicBezTo>
                <a:cubicBezTo>
                  <a:pt x="51" y="192"/>
                  <a:pt x="50" y="190"/>
                  <a:pt x="48" y="188"/>
                </a:cubicBezTo>
                <a:cubicBezTo>
                  <a:pt x="47" y="186"/>
                  <a:pt x="45" y="184"/>
                  <a:pt x="45" y="181"/>
                </a:cubicBezTo>
                <a:cubicBezTo>
                  <a:pt x="44" y="179"/>
                  <a:pt x="44" y="177"/>
                  <a:pt x="44" y="175"/>
                </a:cubicBezTo>
                <a:cubicBezTo>
                  <a:pt x="42" y="174"/>
                  <a:pt x="42" y="173"/>
                  <a:pt x="42" y="171"/>
                </a:cubicBezTo>
                <a:cubicBezTo>
                  <a:pt x="42" y="171"/>
                  <a:pt x="42" y="171"/>
                  <a:pt x="42" y="171"/>
                </a:cubicBezTo>
                <a:cubicBezTo>
                  <a:pt x="41" y="170"/>
                  <a:pt x="41" y="170"/>
                  <a:pt x="41" y="169"/>
                </a:cubicBezTo>
                <a:cubicBezTo>
                  <a:pt x="41" y="169"/>
                  <a:pt x="40" y="168"/>
                  <a:pt x="40" y="167"/>
                </a:cubicBezTo>
                <a:cubicBezTo>
                  <a:pt x="39" y="167"/>
                  <a:pt x="39" y="165"/>
                  <a:pt x="39" y="165"/>
                </a:cubicBezTo>
                <a:cubicBezTo>
                  <a:pt x="38" y="163"/>
                  <a:pt x="37" y="161"/>
                  <a:pt x="36" y="160"/>
                </a:cubicBezTo>
                <a:cubicBezTo>
                  <a:pt x="36" y="159"/>
                  <a:pt x="35" y="159"/>
                  <a:pt x="35" y="158"/>
                </a:cubicBezTo>
                <a:cubicBezTo>
                  <a:pt x="35" y="156"/>
                  <a:pt x="34" y="153"/>
                  <a:pt x="34" y="151"/>
                </a:cubicBezTo>
                <a:cubicBezTo>
                  <a:pt x="34" y="149"/>
                  <a:pt x="33" y="147"/>
                  <a:pt x="32" y="145"/>
                </a:cubicBezTo>
                <a:cubicBezTo>
                  <a:pt x="32" y="144"/>
                  <a:pt x="32" y="143"/>
                  <a:pt x="32" y="142"/>
                </a:cubicBezTo>
                <a:cubicBezTo>
                  <a:pt x="31" y="138"/>
                  <a:pt x="30" y="133"/>
                  <a:pt x="31" y="129"/>
                </a:cubicBezTo>
                <a:cubicBezTo>
                  <a:pt x="31" y="128"/>
                  <a:pt x="31" y="128"/>
                  <a:pt x="31" y="127"/>
                </a:cubicBezTo>
                <a:cubicBezTo>
                  <a:pt x="32" y="126"/>
                  <a:pt x="31" y="125"/>
                  <a:pt x="31" y="124"/>
                </a:cubicBezTo>
                <a:cubicBezTo>
                  <a:pt x="30" y="123"/>
                  <a:pt x="30" y="121"/>
                  <a:pt x="30" y="120"/>
                </a:cubicBezTo>
                <a:cubicBezTo>
                  <a:pt x="30" y="120"/>
                  <a:pt x="30" y="120"/>
                  <a:pt x="30" y="120"/>
                </a:cubicBezTo>
                <a:cubicBezTo>
                  <a:pt x="29" y="118"/>
                  <a:pt x="30" y="116"/>
                  <a:pt x="29" y="114"/>
                </a:cubicBezTo>
                <a:cubicBezTo>
                  <a:pt x="29" y="113"/>
                  <a:pt x="28" y="113"/>
                  <a:pt x="28" y="113"/>
                </a:cubicBezTo>
                <a:cubicBezTo>
                  <a:pt x="28" y="114"/>
                  <a:pt x="28" y="115"/>
                  <a:pt x="28" y="115"/>
                </a:cubicBezTo>
                <a:cubicBezTo>
                  <a:pt x="27" y="116"/>
                  <a:pt x="27" y="116"/>
                  <a:pt x="27" y="117"/>
                </a:cubicBezTo>
                <a:cubicBezTo>
                  <a:pt x="28" y="119"/>
                  <a:pt x="27" y="121"/>
                  <a:pt x="26" y="122"/>
                </a:cubicBezTo>
                <a:cubicBezTo>
                  <a:pt x="26" y="123"/>
                  <a:pt x="26" y="123"/>
                  <a:pt x="26" y="123"/>
                </a:cubicBezTo>
                <a:cubicBezTo>
                  <a:pt x="24" y="124"/>
                  <a:pt x="22" y="126"/>
                  <a:pt x="19" y="126"/>
                </a:cubicBezTo>
                <a:cubicBezTo>
                  <a:pt x="19" y="125"/>
                  <a:pt x="18" y="127"/>
                  <a:pt x="18" y="126"/>
                </a:cubicBezTo>
                <a:cubicBezTo>
                  <a:pt x="17" y="126"/>
                  <a:pt x="16" y="126"/>
                  <a:pt x="16" y="125"/>
                </a:cubicBezTo>
                <a:cubicBezTo>
                  <a:pt x="15" y="125"/>
                  <a:pt x="15" y="125"/>
                  <a:pt x="14" y="124"/>
                </a:cubicBezTo>
                <a:cubicBezTo>
                  <a:pt x="13" y="123"/>
                  <a:pt x="11" y="122"/>
                  <a:pt x="11" y="120"/>
                </a:cubicBezTo>
                <a:cubicBezTo>
                  <a:pt x="10" y="120"/>
                  <a:pt x="10" y="119"/>
                  <a:pt x="9" y="119"/>
                </a:cubicBezTo>
                <a:cubicBezTo>
                  <a:pt x="7" y="118"/>
                  <a:pt x="7" y="116"/>
                  <a:pt x="5" y="115"/>
                </a:cubicBezTo>
                <a:cubicBezTo>
                  <a:pt x="5" y="114"/>
                  <a:pt x="6" y="114"/>
                  <a:pt x="6" y="114"/>
                </a:cubicBezTo>
                <a:cubicBezTo>
                  <a:pt x="8" y="115"/>
                  <a:pt x="10" y="114"/>
                  <a:pt x="12" y="113"/>
                </a:cubicBezTo>
                <a:cubicBezTo>
                  <a:pt x="12" y="112"/>
                  <a:pt x="14" y="113"/>
                  <a:pt x="14" y="111"/>
                </a:cubicBezTo>
                <a:cubicBezTo>
                  <a:pt x="15" y="110"/>
                  <a:pt x="14" y="110"/>
                  <a:pt x="13" y="110"/>
                </a:cubicBezTo>
                <a:cubicBezTo>
                  <a:pt x="13" y="110"/>
                  <a:pt x="12" y="110"/>
                  <a:pt x="12" y="110"/>
                </a:cubicBezTo>
                <a:cubicBezTo>
                  <a:pt x="9" y="112"/>
                  <a:pt x="4" y="110"/>
                  <a:pt x="2" y="107"/>
                </a:cubicBezTo>
                <a:cubicBezTo>
                  <a:pt x="2" y="107"/>
                  <a:pt x="3" y="106"/>
                  <a:pt x="2" y="105"/>
                </a:cubicBezTo>
                <a:cubicBezTo>
                  <a:pt x="1" y="105"/>
                  <a:pt x="1" y="105"/>
                  <a:pt x="0" y="104"/>
                </a:cubicBezTo>
                <a:cubicBezTo>
                  <a:pt x="0" y="104"/>
                  <a:pt x="1" y="104"/>
                  <a:pt x="1" y="103"/>
                </a:cubicBezTo>
                <a:cubicBezTo>
                  <a:pt x="3" y="103"/>
                  <a:pt x="3" y="103"/>
                  <a:pt x="3" y="103"/>
                </a:cubicBezTo>
                <a:cubicBezTo>
                  <a:pt x="3" y="103"/>
                  <a:pt x="3" y="101"/>
                  <a:pt x="3" y="101"/>
                </a:cubicBezTo>
                <a:cubicBezTo>
                  <a:pt x="3" y="101"/>
                  <a:pt x="4" y="101"/>
                  <a:pt x="4" y="101"/>
                </a:cubicBezTo>
                <a:cubicBezTo>
                  <a:pt x="10" y="101"/>
                  <a:pt x="10" y="101"/>
                  <a:pt x="10" y="101"/>
                </a:cubicBezTo>
                <a:cubicBezTo>
                  <a:pt x="10" y="101"/>
                  <a:pt x="10" y="101"/>
                  <a:pt x="10" y="101"/>
                </a:cubicBezTo>
                <a:cubicBezTo>
                  <a:pt x="12" y="101"/>
                  <a:pt x="12" y="101"/>
                  <a:pt x="12" y="101"/>
                </a:cubicBezTo>
                <a:cubicBezTo>
                  <a:pt x="12" y="101"/>
                  <a:pt x="12" y="101"/>
                  <a:pt x="12" y="101"/>
                </a:cubicBezTo>
                <a:cubicBezTo>
                  <a:pt x="13" y="101"/>
                  <a:pt x="14" y="100"/>
                  <a:pt x="14" y="100"/>
                </a:cubicBezTo>
                <a:cubicBezTo>
                  <a:pt x="14" y="100"/>
                  <a:pt x="15" y="100"/>
                  <a:pt x="15" y="100"/>
                </a:cubicBezTo>
                <a:cubicBezTo>
                  <a:pt x="16" y="101"/>
                  <a:pt x="16" y="101"/>
                  <a:pt x="16" y="101"/>
                </a:cubicBezTo>
                <a:cubicBezTo>
                  <a:pt x="16" y="101"/>
                  <a:pt x="17" y="101"/>
                  <a:pt x="17" y="101"/>
                </a:cubicBezTo>
                <a:cubicBezTo>
                  <a:pt x="17" y="101"/>
                  <a:pt x="19" y="100"/>
                  <a:pt x="19" y="100"/>
                </a:cubicBezTo>
                <a:cubicBezTo>
                  <a:pt x="19" y="100"/>
                  <a:pt x="19" y="100"/>
                  <a:pt x="19" y="100"/>
                </a:cubicBezTo>
                <a:cubicBezTo>
                  <a:pt x="19" y="100"/>
                  <a:pt x="18" y="99"/>
                  <a:pt x="19" y="99"/>
                </a:cubicBezTo>
                <a:cubicBezTo>
                  <a:pt x="19" y="99"/>
                  <a:pt x="19" y="98"/>
                  <a:pt x="19" y="98"/>
                </a:cubicBezTo>
                <a:cubicBezTo>
                  <a:pt x="16" y="93"/>
                  <a:pt x="16" y="93"/>
                  <a:pt x="16" y="93"/>
                </a:cubicBezTo>
                <a:cubicBezTo>
                  <a:pt x="16" y="90"/>
                  <a:pt x="16" y="90"/>
                  <a:pt x="16" y="90"/>
                </a:cubicBezTo>
                <a:cubicBezTo>
                  <a:pt x="14" y="90"/>
                  <a:pt x="14" y="90"/>
                  <a:pt x="14" y="90"/>
                </a:cubicBezTo>
                <a:cubicBezTo>
                  <a:pt x="14" y="90"/>
                  <a:pt x="13" y="90"/>
                  <a:pt x="13" y="90"/>
                </a:cubicBezTo>
                <a:cubicBezTo>
                  <a:pt x="13" y="90"/>
                  <a:pt x="12" y="89"/>
                  <a:pt x="12" y="89"/>
                </a:cubicBezTo>
                <a:cubicBezTo>
                  <a:pt x="12" y="89"/>
                  <a:pt x="12" y="89"/>
                  <a:pt x="12" y="89"/>
                </a:cubicBezTo>
                <a:cubicBezTo>
                  <a:pt x="12" y="88"/>
                  <a:pt x="13" y="88"/>
                  <a:pt x="13" y="87"/>
                </a:cubicBezTo>
                <a:cubicBezTo>
                  <a:pt x="13" y="87"/>
                  <a:pt x="13" y="87"/>
                  <a:pt x="13" y="87"/>
                </a:cubicBezTo>
                <a:cubicBezTo>
                  <a:pt x="13" y="87"/>
                  <a:pt x="13" y="87"/>
                  <a:pt x="13" y="86"/>
                </a:cubicBezTo>
                <a:cubicBezTo>
                  <a:pt x="13" y="85"/>
                  <a:pt x="13" y="84"/>
                  <a:pt x="13" y="84"/>
                </a:cubicBezTo>
                <a:cubicBezTo>
                  <a:pt x="13" y="84"/>
                  <a:pt x="10" y="83"/>
                  <a:pt x="10" y="83"/>
                </a:cubicBezTo>
                <a:cubicBezTo>
                  <a:pt x="10" y="83"/>
                  <a:pt x="8" y="82"/>
                  <a:pt x="8" y="82"/>
                </a:cubicBezTo>
                <a:cubicBezTo>
                  <a:pt x="8" y="80"/>
                  <a:pt x="8" y="80"/>
                  <a:pt x="8" y="80"/>
                </a:cubicBezTo>
                <a:cubicBezTo>
                  <a:pt x="8" y="80"/>
                  <a:pt x="11" y="76"/>
                  <a:pt x="11" y="76"/>
                </a:cubicBezTo>
                <a:cubicBezTo>
                  <a:pt x="11" y="76"/>
                  <a:pt x="14" y="72"/>
                  <a:pt x="14" y="72"/>
                </a:cubicBezTo>
                <a:cubicBezTo>
                  <a:pt x="16" y="72"/>
                  <a:pt x="16" y="72"/>
                  <a:pt x="16" y="72"/>
                </a:cubicBezTo>
                <a:cubicBezTo>
                  <a:pt x="17" y="75"/>
                  <a:pt x="17" y="75"/>
                  <a:pt x="17" y="75"/>
                </a:cubicBezTo>
                <a:cubicBezTo>
                  <a:pt x="19" y="74"/>
                  <a:pt x="19" y="74"/>
                  <a:pt x="19" y="74"/>
                </a:cubicBezTo>
                <a:cubicBezTo>
                  <a:pt x="19" y="74"/>
                  <a:pt x="20" y="74"/>
                  <a:pt x="20" y="74"/>
                </a:cubicBezTo>
                <a:cubicBezTo>
                  <a:pt x="21" y="74"/>
                  <a:pt x="25" y="73"/>
                  <a:pt x="25" y="73"/>
                </a:cubicBezTo>
                <a:cubicBezTo>
                  <a:pt x="25" y="73"/>
                  <a:pt x="26" y="70"/>
                  <a:pt x="26" y="69"/>
                </a:cubicBezTo>
                <a:cubicBezTo>
                  <a:pt x="26" y="69"/>
                  <a:pt x="27" y="68"/>
                  <a:pt x="27" y="67"/>
                </a:cubicBezTo>
                <a:cubicBezTo>
                  <a:pt x="28" y="67"/>
                  <a:pt x="32" y="65"/>
                  <a:pt x="32" y="65"/>
                </a:cubicBezTo>
                <a:cubicBezTo>
                  <a:pt x="32" y="65"/>
                  <a:pt x="33" y="60"/>
                  <a:pt x="34" y="60"/>
                </a:cubicBezTo>
                <a:cubicBezTo>
                  <a:pt x="34" y="59"/>
                  <a:pt x="35" y="57"/>
                  <a:pt x="35" y="57"/>
                </a:cubicBezTo>
                <a:cubicBezTo>
                  <a:pt x="38" y="56"/>
                  <a:pt x="38" y="56"/>
                  <a:pt x="38" y="56"/>
                </a:cubicBezTo>
                <a:cubicBezTo>
                  <a:pt x="38" y="53"/>
                  <a:pt x="38" y="53"/>
                  <a:pt x="38" y="53"/>
                </a:cubicBezTo>
                <a:cubicBezTo>
                  <a:pt x="43" y="49"/>
                  <a:pt x="43" y="49"/>
                  <a:pt x="43" y="49"/>
                </a:cubicBezTo>
                <a:cubicBezTo>
                  <a:pt x="42" y="48"/>
                  <a:pt x="42" y="48"/>
                  <a:pt x="42" y="48"/>
                </a:cubicBezTo>
                <a:cubicBezTo>
                  <a:pt x="43" y="47"/>
                  <a:pt x="43" y="47"/>
                  <a:pt x="43" y="47"/>
                </a:cubicBezTo>
                <a:cubicBezTo>
                  <a:pt x="43" y="47"/>
                  <a:pt x="43" y="47"/>
                  <a:pt x="43" y="47"/>
                </a:cubicBezTo>
                <a:cubicBezTo>
                  <a:pt x="43" y="47"/>
                  <a:pt x="43" y="45"/>
                  <a:pt x="43" y="45"/>
                </a:cubicBezTo>
                <a:cubicBezTo>
                  <a:pt x="43" y="45"/>
                  <a:pt x="43" y="45"/>
                  <a:pt x="42" y="44"/>
                </a:cubicBezTo>
                <a:cubicBezTo>
                  <a:pt x="42" y="44"/>
                  <a:pt x="42" y="44"/>
                  <a:pt x="42" y="44"/>
                </a:cubicBezTo>
                <a:cubicBezTo>
                  <a:pt x="42" y="44"/>
                  <a:pt x="42" y="44"/>
                  <a:pt x="42" y="44"/>
                </a:cubicBezTo>
                <a:cubicBezTo>
                  <a:pt x="42" y="44"/>
                  <a:pt x="42" y="44"/>
                  <a:pt x="42" y="43"/>
                </a:cubicBezTo>
                <a:cubicBezTo>
                  <a:pt x="42" y="43"/>
                  <a:pt x="45" y="41"/>
                  <a:pt x="45" y="41"/>
                </a:cubicBezTo>
                <a:cubicBezTo>
                  <a:pt x="47" y="41"/>
                  <a:pt x="47" y="41"/>
                  <a:pt x="47" y="41"/>
                </a:cubicBezTo>
                <a:cubicBezTo>
                  <a:pt x="48" y="39"/>
                  <a:pt x="48" y="39"/>
                  <a:pt x="48" y="39"/>
                </a:cubicBezTo>
                <a:cubicBezTo>
                  <a:pt x="47" y="38"/>
                  <a:pt x="47" y="38"/>
                  <a:pt x="47" y="38"/>
                </a:cubicBezTo>
                <a:cubicBezTo>
                  <a:pt x="45" y="38"/>
                  <a:pt x="45" y="38"/>
                  <a:pt x="45" y="38"/>
                </a:cubicBezTo>
                <a:cubicBezTo>
                  <a:pt x="44" y="38"/>
                  <a:pt x="44" y="38"/>
                  <a:pt x="44" y="38"/>
                </a:cubicBezTo>
                <a:cubicBezTo>
                  <a:pt x="44" y="35"/>
                  <a:pt x="44" y="35"/>
                  <a:pt x="44" y="35"/>
                </a:cubicBezTo>
                <a:cubicBezTo>
                  <a:pt x="44" y="35"/>
                  <a:pt x="43" y="35"/>
                  <a:pt x="42" y="35"/>
                </a:cubicBezTo>
                <a:cubicBezTo>
                  <a:pt x="42" y="35"/>
                  <a:pt x="41" y="35"/>
                  <a:pt x="41" y="35"/>
                </a:cubicBezTo>
                <a:cubicBezTo>
                  <a:pt x="41" y="35"/>
                  <a:pt x="39" y="34"/>
                  <a:pt x="39" y="34"/>
                </a:cubicBezTo>
                <a:cubicBezTo>
                  <a:pt x="38" y="34"/>
                  <a:pt x="37" y="33"/>
                  <a:pt x="37" y="33"/>
                </a:cubicBezTo>
                <a:cubicBezTo>
                  <a:pt x="37" y="33"/>
                  <a:pt x="36" y="32"/>
                  <a:pt x="36" y="31"/>
                </a:cubicBezTo>
                <a:cubicBezTo>
                  <a:pt x="36" y="31"/>
                  <a:pt x="36" y="30"/>
                  <a:pt x="36" y="29"/>
                </a:cubicBezTo>
                <a:cubicBezTo>
                  <a:pt x="36" y="29"/>
                  <a:pt x="36" y="27"/>
                  <a:pt x="36" y="27"/>
                </a:cubicBezTo>
                <a:cubicBezTo>
                  <a:pt x="36" y="27"/>
                  <a:pt x="36" y="26"/>
                  <a:pt x="35" y="25"/>
                </a:cubicBezTo>
                <a:cubicBezTo>
                  <a:pt x="35" y="25"/>
                  <a:pt x="35" y="23"/>
                  <a:pt x="35" y="23"/>
                </a:cubicBezTo>
                <a:cubicBezTo>
                  <a:pt x="35" y="23"/>
                  <a:pt x="35" y="23"/>
                  <a:pt x="35" y="23"/>
                </a:cubicBezTo>
                <a:cubicBezTo>
                  <a:pt x="35" y="23"/>
                  <a:pt x="36" y="21"/>
                  <a:pt x="36" y="20"/>
                </a:cubicBezTo>
                <a:cubicBezTo>
                  <a:pt x="36" y="20"/>
                  <a:pt x="37" y="19"/>
                  <a:pt x="37" y="19"/>
                </a:cubicBezTo>
                <a:cubicBezTo>
                  <a:pt x="42" y="19"/>
                  <a:pt x="42" y="19"/>
                  <a:pt x="42" y="19"/>
                </a:cubicBezTo>
                <a:cubicBezTo>
                  <a:pt x="40" y="17"/>
                  <a:pt x="40" y="17"/>
                  <a:pt x="40" y="17"/>
                </a:cubicBezTo>
                <a:cubicBezTo>
                  <a:pt x="40" y="17"/>
                  <a:pt x="38" y="15"/>
                  <a:pt x="38" y="15"/>
                </a:cubicBezTo>
                <a:cubicBezTo>
                  <a:pt x="38" y="15"/>
                  <a:pt x="38" y="15"/>
                  <a:pt x="38" y="15"/>
                </a:cubicBezTo>
                <a:cubicBezTo>
                  <a:pt x="38" y="15"/>
                  <a:pt x="37" y="13"/>
                  <a:pt x="37" y="13"/>
                </a:cubicBezTo>
                <a:cubicBezTo>
                  <a:pt x="37" y="13"/>
                  <a:pt x="35" y="12"/>
                  <a:pt x="35" y="12"/>
                </a:cubicBezTo>
                <a:cubicBezTo>
                  <a:pt x="34" y="12"/>
                  <a:pt x="34" y="12"/>
                  <a:pt x="34" y="12"/>
                </a:cubicBezTo>
                <a:cubicBezTo>
                  <a:pt x="34" y="12"/>
                  <a:pt x="34" y="12"/>
                  <a:pt x="34" y="12"/>
                </a:cubicBezTo>
                <a:cubicBezTo>
                  <a:pt x="34" y="11"/>
                  <a:pt x="33" y="10"/>
                  <a:pt x="33" y="10"/>
                </a:cubicBezTo>
                <a:cubicBezTo>
                  <a:pt x="33" y="10"/>
                  <a:pt x="30" y="9"/>
                  <a:pt x="30" y="9"/>
                </a:cubicBezTo>
                <a:cubicBezTo>
                  <a:pt x="29" y="8"/>
                  <a:pt x="29" y="8"/>
                  <a:pt x="29" y="8"/>
                </a:cubicBezTo>
                <a:cubicBezTo>
                  <a:pt x="29" y="6"/>
                  <a:pt x="29" y="6"/>
                  <a:pt x="29" y="6"/>
                </a:cubicBezTo>
                <a:cubicBezTo>
                  <a:pt x="29" y="6"/>
                  <a:pt x="30" y="6"/>
                  <a:pt x="30" y="6"/>
                </a:cubicBezTo>
                <a:cubicBezTo>
                  <a:pt x="31" y="6"/>
                  <a:pt x="32" y="5"/>
                  <a:pt x="32" y="5"/>
                </a:cubicBezTo>
                <a:cubicBezTo>
                  <a:pt x="32" y="4"/>
                  <a:pt x="33" y="3"/>
                  <a:pt x="33" y="3"/>
                </a:cubicBezTo>
                <a:cubicBezTo>
                  <a:pt x="37" y="2"/>
                  <a:pt x="37" y="2"/>
                  <a:pt x="37" y="2"/>
                </a:cubicBezTo>
                <a:cubicBezTo>
                  <a:pt x="38" y="1"/>
                  <a:pt x="38" y="1"/>
                  <a:pt x="38" y="1"/>
                </a:cubicBezTo>
                <a:cubicBezTo>
                  <a:pt x="38" y="1"/>
                  <a:pt x="39" y="1"/>
                  <a:pt x="40" y="1"/>
                </a:cubicBezTo>
                <a:cubicBezTo>
                  <a:pt x="41" y="1"/>
                  <a:pt x="42" y="1"/>
                  <a:pt x="42" y="0"/>
                </a:cubicBezTo>
                <a:cubicBezTo>
                  <a:pt x="42" y="0"/>
                  <a:pt x="43" y="0"/>
                  <a:pt x="43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48" y="2"/>
                  <a:pt x="48" y="2"/>
                  <a:pt x="48" y="2"/>
                </a:cubicBezTo>
                <a:cubicBezTo>
                  <a:pt x="48" y="2"/>
                  <a:pt x="49" y="2"/>
                  <a:pt x="50" y="3"/>
                </a:cubicBezTo>
                <a:cubicBezTo>
                  <a:pt x="50" y="3"/>
                  <a:pt x="52" y="3"/>
                  <a:pt x="52" y="3"/>
                </a:cubicBezTo>
                <a:cubicBezTo>
                  <a:pt x="53" y="4"/>
                  <a:pt x="55" y="5"/>
                  <a:pt x="55" y="5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9"/>
                  <a:pt x="57" y="9"/>
                  <a:pt x="57" y="9"/>
                </a:cubicBezTo>
                <a:cubicBezTo>
                  <a:pt x="59" y="11"/>
                  <a:pt x="59" y="11"/>
                  <a:pt x="59" y="11"/>
                </a:cubicBezTo>
                <a:cubicBezTo>
                  <a:pt x="59" y="11"/>
                  <a:pt x="62" y="11"/>
                  <a:pt x="62" y="11"/>
                </a:cubicBezTo>
                <a:cubicBezTo>
                  <a:pt x="63" y="11"/>
                  <a:pt x="62" y="12"/>
                  <a:pt x="62" y="12"/>
                </a:cubicBezTo>
                <a:cubicBezTo>
                  <a:pt x="63" y="13"/>
                  <a:pt x="63" y="13"/>
                  <a:pt x="63" y="13"/>
                </a:cubicBezTo>
                <a:cubicBezTo>
                  <a:pt x="66" y="12"/>
                  <a:pt x="66" y="12"/>
                  <a:pt x="66" y="12"/>
                </a:cubicBezTo>
                <a:cubicBezTo>
                  <a:pt x="68" y="11"/>
                  <a:pt x="68" y="11"/>
                  <a:pt x="68" y="11"/>
                </a:cubicBezTo>
                <a:cubicBezTo>
                  <a:pt x="69" y="10"/>
                  <a:pt x="69" y="10"/>
                  <a:pt x="69" y="10"/>
                </a:cubicBezTo>
                <a:cubicBezTo>
                  <a:pt x="69" y="10"/>
                  <a:pt x="70" y="9"/>
                  <a:pt x="72" y="9"/>
                </a:cubicBezTo>
                <a:cubicBezTo>
                  <a:pt x="73" y="9"/>
                  <a:pt x="76" y="9"/>
                  <a:pt x="76" y="9"/>
                </a:cubicBezTo>
                <a:cubicBezTo>
                  <a:pt x="77" y="10"/>
                  <a:pt x="77" y="10"/>
                  <a:pt x="77" y="10"/>
                </a:cubicBezTo>
                <a:cubicBezTo>
                  <a:pt x="77" y="10"/>
                  <a:pt x="77" y="11"/>
                  <a:pt x="78" y="12"/>
                </a:cubicBezTo>
                <a:cubicBezTo>
                  <a:pt x="78" y="12"/>
                  <a:pt x="79" y="13"/>
                  <a:pt x="79" y="13"/>
                </a:cubicBezTo>
                <a:cubicBezTo>
                  <a:pt x="82" y="12"/>
                  <a:pt x="82" y="12"/>
                  <a:pt x="82" y="12"/>
                </a:cubicBezTo>
                <a:cubicBezTo>
                  <a:pt x="82" y="12"/>
                  <a:pt x="82" y="14"/>
                  <a:pt x="82" y="15"/>
                </a:cubicBezTo>
                <a:cubicBezTo>
                  <a:pt x="82" y="15"/>
                  <a:pt x="82" y="15"/>
                  <a:pt x="82" y="16"/>
                </a:cubicBezTo>
                <a:cubicBezTo>
                  <a:pt x="82" y="16"/>
                  <a:pt x="81" y="17"/>
                  <a:pt x="81" y="17"/>
                </a:cubicBezTo>
                <a:cubicBezTo>
                  <a:pt x="81" y="17"/>
                  <a:pt x="80" y="18"/>
                  <a:pt x="80" y="18"/>
                </a:cubicBezTo>
                <a:cubicBezTo>
                  <a:pt x="79" y="18"/>
                  <a:pt x="79" y="19"/>
                  <a:pt x="78" y="19"/>
                </a:cubicBezTo>
                <a:cubicBezTo>
                  <a:pt x="78" y="20"/>
                  <a:pt x="78" y="21"/>
                  <a:pt x="78" y="21"/>
                </a:cubicBezTo>
                <a:cubicBezTo>
                  <a:pt x="78" y="23"/>
                  <a:pt x="78" y="23"/>
                  <a:pt x="78" y="23"/>
                </a:cubicBezTo>
                <a:cubicBezTo>
                  <a:pt x="78" y="23"/>
                  <a:pt x="77" y="25"/>
                  <a:pt x="76" y="25"/>
                </a:cubicBezTo>
                <a:cubicBezTo>
                  <a:pt x="76" y="25"/>
                  <a:pt x="75" y="26"/>
                  <a:pt x="75" y="26"/>
                </a:cubicBezTo>
                <a:cubicBezTo>
                  <a:pt x="74" y="26"/>
                  <a:pt x="73" y="27"/>
                  <a:pt x="73" y="27"/>
                </a:cubicBezTo>
                <a:cubicBezTo>
                  <a:pt x="73" y="27"/>
                  <a:pt x="72" y="27"/>
                  <a:pt x="71" y="27"/>
                </a:cubicBezTo>
                <a:cubicBezTo>
                  <a:pt x="71" y="28"/>
                  <a:pt x="71" y="28"/>
                  <a:pt x="71" y="28"/>
                </a:cubicBezTo>
                <a:cubicBezTo>
                  <a:pt x="72" y="30"/>
                  <a:pt x="72" y="30"/>
                  <a:pt x="72" y="30"/>
                </a:cubicBezTo>
                <a:cubicBezTo>
                  <a:pt x="74" y="32"/>
                  <a:pt x="74" y="32"/>
                  <a:pt x="74" y="32"/>
                </a:cubicBezTo>
                <a:cubicBezTo>
                  <a:pt x="75" y="33"/>
                  <a:pt x="75" y="33"/>
                  <a:pt x="75" y="33"/>
                </a:cubicBezTo>
                <a:cubicBezTo>
                  <a:pt x="75" y="33"/>
                  <a:pt x="76" y="34"/>
                  <a:pt x="76" y="34"/>
                </a:cubicBezTo>
                <a:cubicBezTo>
                  <a:pt x="77" y="35"/>
                  <a:pt x="76" y="36"/>
                  <a:pt x="76" y="36"/>
                </a:cubicBezTo>
                <a:cubicBezTo>
                  <a:pt x="76" y="37"/>
                  <a:pt x="76" y="37"/>
                  <a:pt x="76" y="37"/>
                </a:cubicBezTo>
                <a:cubicBezTo>
                  <a:pt x="74" y="37"/>
                  <a:pt x="74" y="37"/>
                  <a:pt x="74" y="37"/>
                </a:cubicBezTo>
                <a:cubicBezTo>
                  <a:pt x="74" y="37"/>
                  <a:pt x="73" y="38"/>
                  <a:pt x="72" y="38"/>
                </a:cubicBezTo>
                <a:cubicBezTo>
                  <a:pt x="72" y="38"/>
                  <a:pt x="72" y="36"/>
                  <a:pt x="72" y="36"/>
                </a:cubicBezTo>
                <a:cubicBezTo>
                  <a:pt x="70" y="36"/>
                  <a:pt x="70" y="36"/>
                  <a:pt x="70" y="36"/>
                </a:cubicBezTo>
                <a:cubicBezTo>
                  <a:pt x="69" y="37"/>
                  <a:pt x="69" y="37"/>
                  <a:pt x="69" y="37"/>
                </a:cubicBezTo>
                <a:cubicBezTo>
                  <a:pt x="69" y="37"/>
                  <a:pt x="69" y="38"/>
                  <a:pt x="69" y="39"/>
                </a:cubicBezTo>
                <a:cubicBezTo>
                  <a:pt x="69" y="39"/>
                  <a:pt x="69" y="40"/>
                  <a:pt x="69" y="40"/>
                </a:cubicBezTo>
                <a:cubicBezTo>
                  <a:pt x="69" y="40"/>
                  <a:pt x="70" y="40"/>
                  <a:pt x="71" y="41"/>
                </a:cubicBezTo>
                <a:cubicBezTo>
                  <a:pt x="72" y="41"/>
                  <a:pt x="71" y="42"/>
                  <a:pt x="71" y="42"/>
                </a:cubicBezTo>
                <a:cubicBezTo>
                  <a:pt x="71" y="42"/>
                  <a:pt x="71" y="44"/>
                  <a:pt x="72" y="44"/>
                </a:cubicBezTo>
                <a:cubicBezTo>
                  <a:pt x="73" y="45"/>
                  <a:pt x="71" y="46"/>
                  <a:pt x="71" y="46"/>
                </a:cubicBezTo>
                <a:cubicBezTo>
                  <a:pt x="71" y="46"/>
                  <a:pt x="71" y="47"/>
                  <a:pt x="72" y="47"/>
                </a:cubicBezTo>
                <a:cubicBezTo>
                  <a:pt x="72" y="47"/>
                  <a:pt x="73" y="48"/>
                  <a:pt x="73" y="48"/>
                </a:cubicBezTo>
                <a:cubicBezTo>
                  <a:pt x="75" y="49"/>
                  <a:pt x="75" y="49"/>
                  <a:pt x="75" y="49"/>
                </a:cubicBezTo>
                <a:cubicBezTo>
                  <a:pt x="75" y="49"/>
                  <a:pt x="76" y="49"/>
                  <a:pt x="77" y="49"/>
                </a:cubicBezTo>
                <a:cubicBezTo>
                  <a:pt x="77" y="49"/>
                  <a:pt x="80" y="51"/>
                  <a:pt x="80" y="51"/>
                </a:cubicBezTo>
                <a:cubicBezTo>
                  <a:pt x="80" y="51"/>
                  <a:pt x="81" y="52"/>
                  <a:pt x="81" y="52"/>
                </a:cubicBezTo>
                <a:cubicBezTo>
                  <a:pt x="84" y="54"/>
                  <a:pt x="84" y="54"/>
                  <a:pt x="84" y="54"/>
                </a:cubicBezTo>
                <a:cubicBezTo>
                  <a:pt x="86" y="55"/>
                  <a:pt x="86" y="55"/>
                  <a:pt x="86" y="55"/>
                </a:cubicBezTo>
                <a:cubicBezTo>
                  <a:pt x="83" y="58"/>
                  <a:pt x="83" y="58"/>
                  <a:pt x="83" y="58"/>
                </a:cubicBezTo>
                <a:cubicBezTo>
                  <a:pt x="82" y="60"/>
                  <a:pt x="82" y="60"/>
                  <a:pt x="82" y="60"/>
                </a:cubicBezTo>
                <a:cubicBezTo>
                  <a:pt x="82" y="63"/>
                  <a:pt x="82" y="63"/>
                  <a:pt x="82" y="63"/>
                </a:cubicBezTo>
                <a:cubicBezTo>
                  <a:pt x="80" y="64"/>
                  <a:pt x="80" y="64"/>
                  <a:pt x="80" y="64"/>
                </a:cubicBezTo>
                <a:cubicBezTo>
                  <a:pt x="80" y="66"/>
                  <a:pt x="80" y="66"/>
                  <a:pt x="80" y="66"/>
                </a:cubicBezTo>
                <a:cubicBezTo>
                  <a:pt x="82" y="68"/>
                  <a:pt x="82" y="68"/>
                  <a:pt x="82" y="68"/>
                </a:cubicBezTo>
                <a:cubicBezTo>
                  <a:pt x="90" y="72"/>
                  <a:pt x="90" y="72"/>
                  <a:pt x="90" y="72"/>
                </a:cubicBezTo>
                <a:cubicBezTo>
                  <a:pt x="92" y="73"/>
                  <a:pt x="92" y="73"/>
                  <a:pt x="92" y="73"/>
                </a:cubicBezTo>
                <a:cubicBezTo>
                  <a:pt x="93" y="73"/>
                  <a:pt x="93" y="73"/>
                  <a:pt x="93" y="73"/>
                </a:cubicBezTo>
                <a:cubicBezTo>
                  <a:pt x="96" y="75"/>
                  <a:pt x="96" y="75"/>
                  <a:pt x="96" y="75"/>
                </a:cubicBezTo>
                <a:cubicBezTo>
                  <a:pt x="96" y="75"/>
                  <a:pt x="96" y="75"/>
                  <a:pt x="96" y="75"/>
                </a:cubicBezTo>
                <a:cubicBezTo>
                  <a:pt x="98" y="75"/>
                  <a:pt x="98" y="75"/>
                  <a:pt x="98" y="75"/>
                </a:cubicBezTo>
                <a:cubicBezTo>
                  <a:pt x="98" y="76"/>
                  <a:pt x="98" y="76"/>
                  <a:pt x="98" y="76"/>
                </a:cubicBezTo>
                <a:cubicBezTo>
                  <a:pt x="101" y="77"/>
                  <a:pt x="101" y="77"/>
                  <a:pt x="101" y="77"/>
                </a:cubicBezTo>
                <a:cubicBezTo>
                  <a:pt x="102" y="78"/>
                  <a:pt x="102" y="78"/>
                  <a:pt x="102" y="78"/>
                </a:cubicBezTo>
                <a:cubicBezTo>
                  <a:pt x="103" y="77"/>
                  <a:pt x="103" y="77"/>
                  <a:pt x="103" y="77"/>
                </a:cubicBezTo>
                <a:cubicBezTo>
                  <a:pt x="103" y="77"/>
                  <a:pt x="105" y="78"/>
                  <a:pt x="105" y="78"/>
                </a:cubicBezTo>
                <a:cubicBezTo>
                  <a:pt x="105" y="78"/>
                  <a:pt x="106" y="77"/>
                  <a:pt x="106" y="77"/>
                </a:cubicBezTo>
                <a:cubicBezTo>
                  <a:pt x="107" y="76"/>
                  <a:pt x="107" y="76"/>
                  <a:pt x="107" y="76"/>
                </a:cubicBezTo>
                <a:cubicBezTo>
                  <a:pt x="107" y="76"/>
                  <a:pt x="109" y="77"/>
                  <a:pt x="109" y="77"/>
                </a:cubicBezTo>
                <a:cubicBezTo>
                  <a:pt x="109" y="77"/>
                  <a:pt x="111" y="78"/>
                  <a:pt x="111" y="78"/>
                </a:cubicBezTo>
                <a:cubicBezTo>
                  <a:pt x="111" y="80"/>
                  <a:pt x="111" y="80"/>
                  <a:pt x="111" y="80"/>
                </a:cubicBezTo>
                <a:cubicBezTo>
                  <a:pt x="114" y="82"/>
                  <a:pt x="114" y="82"/>
                  <a:pt x="114" y="82"/>
                </a:cubicBezTo>
                <a:cubicBezTo>
                  <a:pt x="116" y="82"/>
                  <a:pt x="116" y="82"/>
                  <a:pt x="116" y="82"/>
                </a:cubicBezTo>
                <a:cubicBezTo>
                  <a:pt x="117" y="81"/>
                  <a:pt x="117" y="81"/>
                  <a:pt x="117" y="81"/>
                </a:cubicBezTo>
                <a:cubicBezTo>
                  <a:pt x="117" y="81"/>
                  <a:pt x="118" y="82"/>
                  <a:pt x="118" y="82"/>
                </a:cubicBezTo>
                <a:cubicBezTo>
                  <a:pt x="118" y="82"/>
                  <a:pt x="119" y="83"/>
                  <a:pt x="119" y="83"/>
                </a:cubicBezTo>
                <a:cubicBezTo>
                  <a:pt x="120" y="83"/>
                  <a:pt x="120" y="83"/>
                  <a:pt x="120" y="83"/>
                </a:cubicBezTo>
                <a:cubicBezTo>
                  <a:pt x="123" y="83"/>
                  <a:pt x="123" y="83"/>
                  <a:pt x="123" y="83"/>
                </a:cubicBezTo>
                <a:cubicBezTo>
                  <a:pt x="124" y="84"/>
                  <a:pt x="124" y="84"/>
                  <a:pt x="124" y="84"/>
                </a:cubicBezTo>
                <a:cubicBezTo>
                  <a:pt x="126" y="85"/>
                  <a:pt x="126" y="85"/>
                  <a:pt x="126" y="85"/>
                </a:cubicBezTo>
                <a:cubicBezTo>
                  <a:pt x="127" y="84"/>
                  <a:pt x="127" y="84"/>
                  <a:pt x="127" y="84"/>
                </a:cubicBezTo>
                <a:cubicBezTo>
                  <a:pt x="127" y="84"/>
                  <a:pt x="128" y="85"/>
                  <a:pt x="128" y="85"/>
                </a:cubicBezTo>
                <a:cubicBezTo>
                  <a:pt x="128" y="85"/>
                  <a:pt x="129" y="85"/>
                  <a:pt x="129" y="85"/>
                </a:cubicBezTo>
                <a:cubicBezTo>
                  <a:pt x="130" y="85"/>
                  <a:pt x="130" y="85"/>
                  <a:pt x="130" y="85"/>
                </a:cubicBezTo>
                <a:cubicBezTo>
                  <a:pt x="130" y="85"/>
                  <a:pt x="131" y="84"/>
                  <a:pt x="131" y="85"/>
                </a:cubicBezTo>
                <a:cubicBezTo>
                  <a:pt x="132" y="85"/>
                  <a:pt x="132" y="85"/>
                  <a:pt x="132" y="85"/>
                </a:cubicBezTo>
                <a:cubicBezTo>
                  <a:pt x="132" y="85"/>
                  <a:pt x="132" y="84"/>
                  <a:pt x="133" y="84"/>
                </a:cubicBezTo>
                <a:cubicBezTo>
                  <a:pt x="133" y="84"/>
                  <a:pt x="134" y="85"/>
                  <a:pt x="134" y="85"/>
                </a:cubicBezTo>
                <a:cubicBezTo>
                  <a:pt x="135" y="83"/>
                  <a:pt x="135" y="83"/>
                  <a:pt x="135" y="83"/>
                </a:cubicBezTo>
                <a:cubicBezTo>
                  <a:pt x="135" y="83"/>
                  <a:pt x="134" y="80"/>
                  <a:pt x="134" y="80"/>
                </a:cubicBezTo>
                <a:cubicBezTo>
                  <a:pt x="134" y="79"/>
                  <a:pt x="134" y="76"/>
                  <a:pt x="134" y="76"/>
                </a:cubicBezTo>
                <a:cubicBezTo>
                  <a:pt x="134" y="76"/>
                  <a:pt x="135" y="75"/>
                  <a:pt x="135" y="75"/>
                </a:cubicBezTo>
                <a:cubicBezTo>
                  <a:pt x="135" y="75"/>
                  <a:pt x="135" y="73"/>
                  <a:pt x="135" y="73"/>
                </a:cubicBezTo>
                <a:cubicBezTo>
                  <a:pt x="135" y="73"/>
                  <a:pt x="135" y="73"/>
                  <a:pt x="135" y="73"/>
                </a:cubicBezTo>
                <a:cubicBezTo>
                  <a:pt x="137" y="72"/>
                  <a:pt x="137" y="72"/>
                  <a:pt x="137" y="72"/>
                </a:cubicBezTo>
                <a:cubicBezTo>
                  <a:pt x="138" y="72"/>
                  <a:pt x="138" y="72"/>
                  <a:pt x="138" y="72"/>
                </a:cubicBezTo>
                <a:cubicBezTo>
                  <a:pt x="140" y="73"/>
                  <a:pt x="140" y="73"/>
                  <a:pt x="140" y="73"/>
                </a:cubicBezTo>
                <a:cubicBezTo>
                  <a:pt x="139" y="74"/>
                  <a:pt x="139" y="74"/>
                  <a:pt x="139" y="74"/>
                </a:cubicBezTo>
                <a:cubicBezTo>
                  <a:pt x="139" y="77"/>
                  <a:pt x="139" y="77"/>
                  <a:pt x="139" y="77"/>
                </a:cubicBezTo>
                <a:cubicBezTo>
                  <a:pt x="140" y="77"/>
                  <a:pt x="140" y="77"/>
                  <a:pt x="140" y="77"/>
                </a:cubicBezTo>
                <a:cubicBezTo>
                  <a:pt x="139" y="80"/>
                  <a:pt x="139" y="80"/>
                  <a:pt x="139" y="80"/>
                </a:cubicBezTo>
                <a:cubicBezTo>
                  <a:pt x="141" y="82"/>
                  <a:pt x="141" y="82"/>
                  <a:pt x="141" y="82"/>
                </a:cubicBezTo>
                <a:cubicBezTo>
                  <a:pt x="141" y="82"/>
                  <a:pt x="143" y="82"/>
                  <a:pt x="143" y="82"/>
                </a:cubicBezTo>
                <a:cubicBezTo>
                  <a:pt x="144" y="82"/>
                  <a:pt x="146" y="82"/>
                  <a:pt x="146" y="82"/>
                </a:cubicBezTo>
                <a:cubicBezTo>
                  <a:pt x="146" y="82"/>
                  <a:pt x="148" y="82"/>
                  <a:pt x="148" y="82"/>
                </a:cubicBezTo>
                <a:cubicBezTo>
                  <a:pt x="148" y="82"/>
                  <a:pt x="149" y="81"/>
                  <a:pt x="149" y="81"/>
                </a:cubicBezTo>
                <a:cubicBezTo>
                  <a:pt x="151" y="81"/>
                  <a:pt x="151" y="81"/>
                  <a:pt x="151" y="81"/>
                </a:cubicBezTo>
                <a:cubicBezTo>
                  <a:pt x="152" y="82"/>
                  <a:pt x="152" y="82"/>
                  <a:pt x="152" y="82"/>
                </a:cubicBezTo>
                <a:cubicBezTo>
                  <a:pt x="154" y="82"/>
                  <a:pt x="154" y="82"/>
                  <a:pt x="154" y="82"/>
                </a:cubicBezTo>
                <a:cubicBezTo>
                  <a:pt x="154" y="82"/>
                  <a:pt x="158" y="82"/>
                  <a:pt x="159" y="81"/>
                </a:cubicBezTo>
                <a:cubicBezTo>
                  <a:pt x="160" y="81"/>
                  <a:pt x="161" y="81"/>
                  <a:pt x="161" y="81"/>
                </a:cubicBezTo>
                <a:cubicBezTo>
                  <a:pt x="162" y="77"/>
                  <a:pt x="162" y="77"/>
                  <a:pt x="162" y="77"/>
                </a:cubicBezTo>
                <a:cubicBezTo>
                  <a:pt x="162" y="77"/>
                  <a:pt x="161" y="77"/>
                  <a:pt x="160" y="76"/>
                </a:cubicBezTo>
                <a:cubicBezTo>
                  <a:pt x="160" y="76"/>
                  <a:pt x="158" y="76"/>
                  <a:pt x="158" y="76"/>
                </a:cubicBezTo>
                <a:cubicBezTo>
                  <a:pt x="158" y="75"/>
                  <a:pt x="158" y="75"/>
                  <a:pt x="158" y="75"/>
                </a:cubicBezTo>
                <a:cubicBezTo>
                  <a:pt x="160" y="75"/>
                  <a:pt x="160" y="75"/>
                  <a:pt x="160" y="75"/>
                </a:cubicBezTo>
                <a:cubicBezTo>
                  <a:pt x="160" y="75"/>
                  <a:pt x="162" y="74"/>
                  <a:pt x="162" y="74"/>
                </a:cubicBezTo>
                <a:cubicBezTo>
                  <a:pt x="163" y="74"/>
                  <a:pt x="164" y="74"/>
                  <a:pt x="165" y="73"/>
                </a:cubicBezTo>
                <a:cubicBezTo>
                  <a:pt x="165" y="73"/>
                  <a:pt x="166" y="73"/>
                  <a:pt x="166" y="72"/>
                </a:cubicBezTo>
                <a:cubicBezTo>
                  <a:pt x="166" y="72"/>
                  <a:pt x="166" y="71"/>
                  <a:pt x="166" y="71"/>
                </a:cubicBezTo>
                <a:cubicBezTo>
                  <a:pt x="166" y="71"/>
                  <a:pt x="168" y="71"/>
                  <a:pt x="168" y="70"/>
                </a:cubicBezTo>
                <a:cubicBezTo>
                  <a:pt x="168" y="69"/>
                  <a:pt x="169" y="69"/>
                  <a:pt x="169" y="68"/>
                </a:cubicBezTo>
                <a:cubicBezTo>
                  <a:pt x="170" y="68"/>
                  <a:pt x="171" y="68"/>
                  <a:pt x="172" y="67"/>
                </a:cubicBezTo>
                <a:cubicBezTo>
                  <a:pt x="173" y="67"/>
                  <a:pt x="174" y="67"/>
                  <a:pt x="174" y="67"/>
                </a:cubicBezTo>
                <a:cubicBezTo>
                  <a:pt x="175" y="66"/>
                  <a:pt x="176" y="65"/>
                  <a:pt x="176" y="65"/>
                </a:cubicBezTo>
                <a:cubicBezTo>
                  <a:pt x="176" y="64"/>
                  <a:pt x="176" y="64"/>
                  <a:pt x="177" y="64"/>
                </a:cubicBezTo>
                <a:cubicBezTo>
                  <a:pt x="177" y="63"/>
                  <a:pt x="179" y="63"/>
                  <a:pt x="179" y="63"/>
                </a:cubicBezTo>
                <a:cubicBezTo>
                  <a:pt x="180" y="63"/>
                  <a:pt x="181" y="64"/>
                  <a:pt x="183" y="64"/>
                </a:cubicBezTo>
                <a:cubicBezTo>
                  <a:pt x="184" y="65"/>
                  <a:pt x="185" y="64"/>
                  <a:pt x="185" y="63"/>
                </a:cubicBezTo>
                <a:cubicBezTo>
                  <a:pt x="185" y="63"/>
                  <a:pt x="188" y="62"/>
                  <a:pt x="188" y="62"/>
                </a:cubicBezTo>
                <a:cubicBezTo>
                  <a:pt x="189" y="62"/>
                  <a:pt x="190" y="63"/>
                  <a:pt x="190" y="63"/>
                </a:cubicBezTo>
                <a:cubicBezTo>
                  <a:pt x="190" y="64"/>
                  <a:pt x="192" y="66"/>
                  <a:pt x="192" y="67"/>
                </a:cubicBezTo>
                <a:cubicBezTo>
                  <a:pt x="192" y="67"/>
                  <a:pt x="191" y="69"/>
                  <a:pt x="191" y="69"/>
                </a:cubicBezTo>
                <a:cubicBezTo>
                  <a:pt x="191" y="70"/>
                  <a:pt x="189" y="71"/>
                  <a:pt x="189" y="71"/>
                </a:cubicBezTo>
                <a:cubicBezTo>
                  <a:pt x="194" y="73"/>
                  <a:pt x="194" y="73"/>
                  <a:pt x="194" y="73"/>
                </a:cubicBezTo>
                <a:cubicBezTo>
                  <a:pt x="194" y="74"/>
                  <a:pt x="194" y="75"/>
                  <a:pt x="194" y="75"/>
                </a:cubicBezTo>
                <a:close/>
              </a:path>
            </a:pathLst>
          </a:custGeom>
          <a:solidFill>
            <a:srgbClr val="8BDD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43" name="Freeform 864">
            <a:extLst>
              <a:ext uri="{FF2B5EF4-FFF2-40B4-BE49-F238E27FC236}">
                <a16:creationId xmlns:a16="http://schemas.microsoft.com/office/drawing/2014/main" id="{5FC1DA4D-7148-8767-E101-8B0D0DD69D60}"/>
              </a:ext>
            </a:extLst>
          </p:cNvPr>
          <p:cNvSpPr>
            <a:spLocks/>
          </p:cNvSpPr>
          <p:nvPr/>
        </p:nvSpPr>
        <p:spPr bwMode="auto">
          <a:xfrm>
            <a:off x="3685635" y="3555940"/>
            <a:ext cx="98571" cy="45285"/>
          </a:xfrm>
          <a:custGeom>
            <a:avLst/>
            <a:gdLst>
              <a:gd name="T0" fmla="*/ 42 w 46"/>
              <a:gd name="T1" fmla="*/ 15 h 24"/>
              <a:gd name="T2" fmla="*/ 40 w 46"/>
              <a:gd name="T3" fmla="*/ 14 h 24"/>
              <a:gd name="T4" fmla="*/ 39 w 46"/>
              <a:gd name="T5" fmla="*/ 11 h 24"/>
              <a:gd name="T6" fmla="*/ 36 w 46"/>
              <a:gd name="T7" fmla="*/ 10 h 24"/>
              <a:gd name="T8" fmla="*/ 34 w 46"/>
              <a:gd name="T9" fmla="*/ 8 h 24"/>
              <a:gd name="T10" fmla="*/ 30 w 46"/>
              <a:gd name="T11" fmla="*/ 9 h 24"/>
              <a:gd name="T12" fmla="*/ 28 w 46"/>
              <a:gd name="T13" fmla="*/ 9 h 24"/>
              <a:gd name="T14" fmla="*/ 26 w 46"/>
              <a:gd name="T15" fmla="*/ 9 h 24"/>
              <a:gd name="T16" fmla="*/ 26 w 46"/>
              <a:gd name="T17" fmla="*/ 8 h 24"/>
              <a:gd name="T18" fmla="*/ 23 w 46"/>
              <a:gd name="T19" fmla="*/ 7 h 24"/>
              <a:gd name="T20" fmla="*/ 21 w 46"/>
              <a:gd name="T21" fmla="*/ 5 h 24"/>
              <a:gd name="T22" fmla="*/ 19 w 46"/>
              <a:gd name="T23" fmla="*/ 4 h 24"/>
              <a:gd name="T24" fmla="*/ 14 w 46"/>
              <a:gd name="T25" fmla="*/ 4 h 24"/>
              <a:gd name="T26" fmla="*/ 10 w 46"/>
              <a:gd name="T27" fmla="*/ 3 h 24"/>
              <a:gd name="T28" fmla="*/ 8 w 46"/>
              <a:gd name="T29" fmla="*/ 2 h 24"/>
              <a:gd name="T30" fmla="*/ 5 w 46"/>
              <a:gd name="T31" fmla="*/ 1 h 24"/>
              <a:gd name="T32" fmla="*/ 3 w 46"/>
              <a:gd name="T33" fmla="*/ 1 h 24"/>
              <a:gd name="T34" fmla="*/ 2 w 46"/>
              <a:gd name="T35" fmla="*/ 3 h 24"/>
              <a:gd name="T36" fmla="*/ 5 w 46"/>
              <a:gd name="T37" fmla="*/ 5 h 24"/>
              <a:gd name="T38" fmla="*/ 8 w 46"/>
              <a:gd name="T39" fmla="*/ 7 h 24"/>
              <a:gd name="T40" fmla="*/ 11 w 46"/>
              <a:gd name="T41" fmla="*/ 10 h 24"/>
              <a:gd name="T42" fmla="*/ 13 w 46"/>
              <a:gd name="T43" fmla="*/ 17 h 24"/>
              <a:gd name="T44" fmla="*/ 13 w 46"/>
              <a:gd name="T45" fmla="*/ 20 h 24"/>
              <a:gd name="T46" fmla="*/ 18 w 46"/>
              <a:gd name="T47" fmla="*/ 20 h 24"/>
              <a:gd name="T48" fmla="*/ 20 w 46"/>
              <a:gd name="T49" fmla="*/ 20 h 24"/>
              <a:gd name="T50" fmla="*/ 22 w 46"/>
              <a:gd name="T51" fmla="*/ 21 h 24"/>
              <a:gd name="T52" fmla="*/ 24 w 46"/>
              <a:gd name="T53" fmla="*/ 23 h 24"/>
              <a:gd name="T54" fmla="*/ 27 w 46"/>
              <a:gd name="T55" fmla="*/ 23 h 24"/>
              <a:gd name="T56" fmla="*/ 29 w 46"/>
              <a:gd name="T57" fmla="*/ 22 h 24"/>
              <a:gd name="T58" fmla="*/ 31 w 46"/>
              <a:gd name="T59" fmla="*/ 22 h 24"/>
              <a:gd name="T60" fmla="*/ 33 w 46"/>
              <a:gd name="T61" fmla="*/ 22 h 24"/>
              <a:gd name="T62" fmla="*/ 37 w 46"/>
              <a:gd name="T63" fmla="*/ 20 h 24"/>
              <a:gd name="T64" fmla="*/ 41 w 46"/>
              <a:gd name="T65" fmla="*/ 22 h 24"/>
              <a:gd name="T66" fmla="*/ 44 w 46"/>
              <a:gd name="T67" fmla="*/ 23 h 24"/>
              <a:gd name="T68" fmla="*/ 44 w 46"/>
              <a:gd name="T69" fmla="*/ 20 h 24"/>
              <a:gd name="T70" fmla="*/ 43 w 46"/>
              <a:gd name="T71" fmla="*/ 19 h 24"/>
              <a:gd name="T72" fmla="*/ 43 w 46"/>
              <a:gd name="T73" fmla="*/ 17 h 24"/>
              <a:gd name="T74" fmla="*/ 44 w 46"/>
              <a:gd name="T75" fmla="*/ 16 h 24"/>
              <a:gd name="T76" fmla="*/ 43 w 46"/>
              <a:gd name="T77" fmla="*/ 15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46" h="24">
                <a:moveTo>
                  <a:pt x="43" y="15"/>
                </a:moveTo>
                <a:cubicBezTo>
                  <a:pt x="42" y="15"/>
                  <a:pt x="42" y="15"/>
                  <a:pt x="42" y="15"/>
                </a:cubicBezTo>
                <a:cubicBezTo>
                  <a:pt x="42" y="15"/>
                  <a:pt x="41" y="15"/>
                  <a:pt x="41" y="15"/>
                </a:cubicBezTo>
                <a:cubicBezTo>
                  <a:pt x="41" y="14"/>
                  <a:pt x="40" y="14"/>
                  <a:pt x="40" y="14"/>
                </a:cubicBezTo>
                <a:cubicBezTo>
                  <a:pt x="39" y="14"/>
                  <a:pt x="38" y="13"/>
                  <a:pt x="39" y="12"/>
                </a:cubicBezTo>
                <a:cubicBezTo>
                  <a:pt x="39" y="12"/>
                  <a:pt x="39" y="11"/>
                  <a:pt x="39" y="11"/>
                </a:cubicBezTo>
                <a:cubicBezTo>
                  <a:pt x="39" y="10"/>
                  <a:pt x="38" y="10"/>
                  <a:pt x="38" y="10"/>
                </a:cubicBezTo>
                <a:cubicBezTo>
                  <a:pt x="37" y="10"/>
                  <a:pt x="37" y="10"/>
                  <a:pt x="36" y="10"/>
                </a:cubicBezTo>
                <a:cubicBezTo>
                  <a:pt x="36" y="9"/>
                  <a:pt x="36" y="9"/>
                  <a:pt x="35" y="9"/>
                </a:cubicBezTo>
                <a:cubicBezTo>
                  <a:pt x="35" y="9"/>
                  <a:pt x="34" y="8"/>
                  <a:pt x="34" y="8"/>
                </a:cubicBezTo>
                <a:cubicBezTo>
                  <a:pt x="33" y="8"/>
                  <a:pt x="33" y="9"/>
                  <a:pt x="33" y="9"/>
                </a:cubicBezTo>
                <a:cubicBezTo>
                  <a:pt x="32" y="8"/>
                  <a:pt x="31" y="8"/>
                  <a:pt x="30" y="9"/>
                </a:cubicBezTo>
                <a:cubicBezTo>
                  <a:pt x="30" y="9"/>
                  <a:pt x="29" y="9"/>
                  <a:pt x="28" y="9"/>
                </a:cubicBezTo>
                <a:cubicBezTo>
                  <a:pt x="28" y="9"/>
                  <a:pt x="28" y="9"/>
                  <a:pt x="28" y="9"/>
                </a:cubicBezTo>
                <a:cubicBezTo>
                  <a:pt x="28" y="9"/>
                  <a:pt x="27" y="10"/>
                  <a:pt x="27" y="10"/>
                </a:cubicBezTo>
                <a:cubicBezTo>
                  <a:pt x="27" y="9"/>
                  <a:pt x="26" y="10"/>
                  <a:pt x="26" y="9"/>
                </a:cubicBezTo>
                <a:cubicBezTo>
                  <a:pt x="26" y="9"/>
                  <a:pt x="26" y="9"/>
                  <a:pt x="26" y="9"/>
                </a:cubicBezTo>
                <a:cubicBezTo>
                  <a:pt x="26" y="8"/>
                  <a:pt x="26" y="8"/>
                  <a:pt x="26" y="8"/>
                </a:cubicBezTo>
                <a:cubicBezTo>
                  <a:pt x="25" y="8"/>
                  <a:pt x="25" y="8"/>
                  <a:pt x="25" y="7"/>
                </a:cubicBezTo>
                <a:cubicBezTo>
                  <a:pt x="24" y="7"/>
                  <a:pt x="24" y="7"/>
                  <a:pt x="23" y="7"/>
                </a:cubicBezTo>
                <a:cubicBezTo>
                  <a:pt x="23" y="7"/>
                  <a:pt x="22" y="6"/>
                  <a:pt x="22" y="6"/>
                </a:cubicBezTo>
                <a:cubicBezTo>
                  <a:pt x="21" y="6"/>
                  <a:pt x="21" y="5"/>
                  <a:pt x="21" y="5"/>
                </a:cubicBezTo>
                <a:cubicBezTo>
                  <a:pt x="21" y="5"/>
                  <a:pt x="20" y="4"/>
                  <a:pt x="20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8" y="5"/>
                  <a:pt x="17" y="4"/>
                  <a:pt x="16" y="4"/>
                </a:cubicBezTo>
                <a:cubicBezTo>
                  <a:pt x="15" y="4"/>
                  <a:pt x="15" y="4"/>
                  <a:pt x="14" y="4"/>
                </a:cubicBezTo>
                <a:cubicBezTo>
                  <a:pt x="14" y="4"/>
                  <a:pt x="13" y="4"/>
                  <a:pt x="13" y="4"/>
                </a:cubicBezTo>
                <a:cubicBezTo>
                  <a:pt x="12" y="4"/>
                  <a:pt x="11" y="4"/>
                  <a:pt x="10" y="3"/>
                </a:cubicBezTo>
                <a:cubicBezTo>
                  <a:pt x="10" y="3"/>
                  <a:pt x="10" y="3"/>
                  <a:pt x="9" y="2"/>
                </a:cubicBezTo>
                <a:cubicBezTo>
                  <a:pt x="9" y="2"/>
                  <a:pt x="8" y="2"/>
                  <a:pt x="8" y="2"/>
                </a:cubicBezTo>
                <a:cubicBezTo>
                  <a:pt x="7" y="2"/>
                  <a:pt x="7" y="2"/>
                  <a:pt x="7" y="2"/>
                </a:cubicBezTo>
                <a:cubicBezTo>
                  <a:pt x="6" y="1"/>
                  <a:pt x="6" y="1"/>
                  <a:pt x="5" y="1"/>
                </a:cubicBezTo>
                <a:cubicBezTo>
                  <a:pt x="5" y="1"/>
                  <a:pt x="4" y="1"/>
                  <a:pt x="4" y="1"/>
                </a:cubicBezTo>
                <a:cubicBezTo>
                  <a:pt x="4" y="1"/>
                  <a:pt x="3" y="1"/>
                  <a:pt x="3" y="1"/>
                </a:cubicBezTo>
                <a:cubicBezTo>
                  <a:pt x="2" y="0"/>
                  <a:pt x="1" y="1"/>
                  <a:pt x="0" y="2"/>
                </a:cubicBezTo>
                <a:cubicBezTo>
                  <a:pt x="1" y="2"/>
                  <a:pt x="1" y="2"/>
                  <a:pt x="2" y="3"/>
                </a:cubicBezTo>
                <a:cubicBezTo>
                  <a:pt x="2" y="3"/>
                  <a:pt x="2" y="4"/>
                  <a:pt x="2" y="4"/>
                </a:cubicBezTo>
                <a:cubicBezTo>
                  <a:pt x="3" y="5"/>
                  <a:pt x="4" y="5"/>
                  <a:pt x="5" y="5"/>
                </a:cubicBezTo>
                <a:cubicBezTo>
                  <a:pt x="6" y="5"/>
                  <a:pt x="7" y="5"/>
                  <a:pt x="7" y="6"/>
                </a:cubicBezTo>
                <a:cubicBezTo>
                  <a:pt x="8" y="6"/>
                  <a:pt x="8" y="7"/>
                  <a:pt x="8" y="7"/>
                </a:cubicBezTo>
                <a:cubicBezTo>
                  <a:pt x="8" y="8"/>
                  <a:pt x="9" y="8"/>
                  <a:pt x="9" y="8"/>
                </a:cubicBezTo>
                <a:cubicBezTo>
                  <a:pt x="10" y="9"/>
                  <a:pt x="11" y="9"/>
                  <a:pt x="11" y="10"/>
                </a:cubicBezTo>
                <a:cubicBezTo>
                  <a:pt x="11" y="11"/>
                  <a:pt x="11" y="12"/>
                  <a:pt x="12" y="13"/>
                </a:cubicBezTo>
                <a:cubicBezTo>
                  <a:pt x="12" y="15"/>
                  <a:pt x="13" y="16"/>
                  <a:pt x="13" y="17"/>
                </a:cubicBezTo>
                <a:cubicBezTo>
                  <a:pt x="12" y="18"/>
                  <a:pt x="11" y="18"/>
                  <a:pt x="11" y="19"/>
                </a:cubicBezTo>
                <a:cubicBezTo>
                  <a:pt x="12" y="20"/>
                  <a:pt x="12" y="20"/>
                  <a:pt x="13" y="20"/>
                </a:cubicBezTo>
                <a:cubicBezTo>
                  <a:pt x="14" y="19"/>
                  <a:pt x="15" y="19"/>
                  <a:pt x="16" y="20"/>
                </a:cubicBezTo>
                <a:cubicBezTo>
                  <a:pt x="17" y="20"/>
                  <a:pt x="17" y="20"/>
                  <a:pt x="18" y="20"/>
                </a:cubicBezTo>
                <a:cubicBezTo>
                  <a:pt x="18" y="19"/>
                  <a:pt x="18" y="19"/>
                  <a:pt x="19" y="19"/>
                </a:cubicBezTo>
                <a:cubicBezTo>
                  <a:pt x="20" y="19"/>
                  <a:pt x="19" y="19"/>
                  <a:pt x="20" y="20"/>
                </a:cubicBezTo>
                <a:cubicBezTo>
                  <a:pt x="20" y="20"/>
                  <a:pt x="21" y="20"/>
                  <a:pt x="21" y="21"/>
                </a:cubicBezTo>
                <a:cubicBezTo>
                  <a:pt x="22" y="21"/>
                  <a:pt x="22" y="21"/>
                  <a:pt x="22" y="21"/>
                </a:cubicBezTo>
                <a:cubicBezTo>
                  <a:pt x="22" y="22"/>
                  <a:pt x="22" y="22"/>
                  <a:pt x="22" y="22"/>
                </a:cubicBezTo>
                <a:cubicBezTo>
                  <a:pt x="23" y="23"/>
                  <a:pt x="24" y="22"/>
                  <a:pt x="24" y="23"/>
                </a:cubicBezTo>
                <a:cubicBezTo>
                  <a:pt x="25" y="23"/>
                  <a:pt x="25" y="23"/>
                  <a:pt x="26" y="23"/>
                </a:cubicBezTo>
                <a:cubicBezTo>
                  <a:pt x="26" y="23"/>
                  <a:pt x="27" y="23"/>
                  <a:pt x="27" y="23"/>
                </a:cubicBezTo>
                <a:cubicBezTo>
                  <a:pt x="27" y="23"/>
                  <a:pt x="28" y="23"/>
                  <a:pt x="28" y="22"/>
                </a:cubicBezTo>
                <a:cubicBezTo>
                  <a:pt x="29" y="22"/>
                  <a:pt x="29" y="22"/>
                  <a:pt x="29" y="22"/>
                </a:cubicBezTo>
                <a:cubicBezTo>
                  <a:pt x="29" y="22"/>
                  <a:pt x="30" y="22"/>
                  <a:pt x="30" y="22"/>
                </a:cubicBezTo>
                <a:cubicBezTo>
                  <a:pt x="30" y="22"/>
                  <a:pt x="31" y="22"/>
                  <a:pt x="31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32" y="22"/>
                  <a:pt x="32" y="22"/>
                  <a:pt x="33" y="22"/>
                </a:cubicBezTo>
                <a:cubicBezTo>
                  <a:pt x="33" y="22"/>
                  <a:pt x="34" y="21"/>
                  <a:pt x="34" y="22"/>
                </a:cubicBezTo>
                <a:cubicBezTo>
                  <a:pt x="35" y="21"/>
                  <a:pt x="36" y="20"/>
                  <a:pt x="37" y="20"/>
                </a:cubicBezTo>
                <a:cubicBezTo>
                  <a:pt x="37" y="20"/>
                  <a:pt x="38" y="20"/>
                  <a:pt x="39" y="21"/>
                </a:cubicBezTo>
                <a:cubicBezTo>
                  <a:pt x="40" y="22"/>
                  <a:pt x="40" y="23"/>
                  <a:pt x="41" y="22"/>
                </a:cubicBezTo>
                <a:cubicBezTo>
                  <a:pt x="42" y="22"/>
                  <a:pt x="42" y="22"/>
                  <a:pt x="43" y="22"/>
                </a:cubicBezTo>
                <a:cubicBezTo>
                  <a:pt x="43" y="23"/>
                  <a:pt x="43" y="23"/>
                  <a:pt x="44" y="23"/>
                </a:cubicBezTo>
                <a:cubicBezTo>
                  <a:pt x="45" y="24"/>
                  <a:pt x="45" y="23"/>
                  <a:pt x="46" y="22"/>
                </a:cubicBezTo>
                <a:cubicBezTo>
                  <a:pt x="46" y="21"/>
                  <a:pt x="45" y="20"/>
                  <a:pt x="44" y="20"/>
                </a:cubicBezTo>
                <a:cubicBezTo>
                  <a:pt x="43" y="20"/>
                  <a:pt x="43" y="20"/>
                  <a:pt x="43" y="19"/>
                </a:cubicBezTo>
                <a:cubicBezTo>
                  <a:pt x="43" y="19"/>
                  <a:pt x="43" y="19"/>
                  <a:pt x="43" y="19"/>
                </a:cubicBezTo>
                <a:cubicBezTo>
                  <a:pt x="43" y="19"/>
                  <a:pt x="43" y="18"/>
                  <a:pt x="43" y="18"/>
                </a:cubicBezTo>
                <a:cubicBezTo>
                  <a:pt x="42" y="18"/>
                  <a:pt x="42" y="18"/>
                  <a:pt x="43" y="17"/>
                </a:cubicBezTo>
                <a:cubicBezTo>
                  <a:pt x="43" y="17"/>
                  <a:pt x="43" y="17"/>
                  <a:pt x="44" y="17"/>
                </a:cubicBezTo>
                <a:cubicBezTo>
                  <a:pt x="44" y="17"/>
                  <a:pt x="44" y="16"/>
                  <a:pt x="44" y="16"/>
                </a:cubicBezTo>
                <a:cubicBezTo>
                  <a:pt x="44" y="15"/>
                  <a:pt x="43" y="16"/>
                  <a:pt x="43" y="15"/>
                </a:cubicBezTo>
                <a:cubicBezTo>
                  <a:pt x="42" y="15"/>
                  <a:pt x="43" y="16"/>
                  <a:pt x="43" y="15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44" name="Freeform 838">
            <a:extLst>
              <a:ext uri="{FF2B5EF4-FFF2-40B4-BE49-F238E27FC236}">
                <a16:creationId xmlns:a16="http://schemas.microsoft.com/office/drawing/2014/main" id="{099E8A9B-373E-0A9D-186E-02502DF6BA49}"/>
              </a:ext>
            </a:extLst>
          </p:cNvPr>
          <p:cNvSpPr>
            <a:spLocks/>
          </p:cNvSpPr>
          <p:nvPr/>
        </p:nvSpPr>
        <p:spPr bwMode="auto">
          <a:xfrm>
            <a:off x="3395624" y="3321611"/>
            <a:ext cx="46434" cy="26596"/>
          </a:xfrm>
          <a:custGeom>
            <a:avLst/>
            <a:gdLst>
              <a:gd name="T0" fmla="*/ 0 w 22"/>
              <a:gd name="T1" fmla="*/ 12 h 14"/>
              <a:gd name="T2" fmla="*/ 2 w 22"/>
              <a:gd name="T3" fmla="*/ 8 h 14"/>
              <a:gd name="T4" fmla="*/ 2 w 22"/>
              <a:gd name="T5" fmla="*/ 6 h 14"/>
              <a:gd name="T6" fmla="*/ 3 w 22"/>
              <a:gd name="T7" fmla="*/ 6 h 14"/>
              <a:gd name="T8" fmla="*/ 7 w 22"/>
              <a:gd name="T9" fmla="*/ 4 h 14"/>
              <a:gd name="T10" fmla="*/ 8 w 22"/>
              <a:gd name="T11" fmla="*/ 2 h 14"/>
              <a:gd name="T12" fmla="*/ 9 w 22"/>
              <a:gd name="T13" fmla="*/ 0 h 14"/>
              <a:gd name="T14" fmla="*/ 8 w 22"/>
              <a:gd name="T15" fmla="*/ 3 h 14"/>
              <a:gd name="T16" fmla="*/ 6 w 22"/>
              <a:gd name="T17" fmla="*/ 6 h 14"/>
              <a:gd name="T18" fmla="*/ 7 w 22"/>
              <a:gd name="T19" fmla="*/ 6 h 14"/>
              <a:gd name="T20" fmla="*/ 8 w 22"/>
              <a:gd name="T21" fmla="*/ 7 h 14"/>
              <a:gd name="T22" fmla="*/ 10 w 22"/>
              <a:gd name="T23" fmla="*/ 7 h 14"/>
              <a:gd name="T24" fmla="*/ 10 w 22"/>
              <a:gd name="T25" fmla="*/ 5 h 14"/>
              <a:gd name="T26" fmla="*/ 11 w 22"/>
              <a:gd name="T27" fmla="*/ 3 h 14"/>
              <a:gd name="T28" fmla="*/ 12 w 22"/>
              <a:gd name="T29" fmla="*/ 3 h 14"/>
              <a:gd name="T30" fmla="*/ 12 w 22"/>
              <a:gd name="T31" fmla="*/ 4 h 14"/>
              <a:gd name="T32" fmla="*/ 13 w 22"/>
              <a:gd name="T33" fmla="*/ 3 h 14"/>
              <a:gd name="T34" fmla="*/ 13 w 22"/>
              <a:gd name="T35" fmla="*/ 4 h 14"/>
              <a:gd name="T36" fmla="*/ 14 w 22"/>
              <a:gd name="T37" fmla="*/ 4 h 14"/>
              <a:gd name="T38" fmla="*/ 16 w 22"/>
              <a:gd name="T39" fmla="*/ 5 h 14"/>
              <a:gd name="T40" fmla="*/ 17 w 22"/>
              <a:gd name="T41" fmla="*/ 6 h 14"/>
              <a:gd name="T42" fmla="*/ 17 w 22"/>
              <a:gd name="T43" fmla="*/ 5 h 14"/>
              <a:gd name="T44" fmla="*/ 19 w 22"/>
              <a:gd name="T45" fmla="*/ 5 h 14"/>
              <a:gd name="T46" fmla="*/ 20 w 22"/>
              <a:gd name="T47" fmla="*/ 6 h 14"/>
              <a:gd name="T48" fmla="*/ 21 w 22"/>
              <a:gd name="T49" fmla="*/ 7 h 14"/>
              <a:gd name="T50" fmla="*/ 20 w 22"/>
              <a:gd name="T51" fmla="*/ 10 h 14"/>
              <a:gd name="T52" fmla="*/ 20 w 22"/>
              <a:gd name="T53" fmla="*/ 12 h 14"/>
              <a:gd name="T54" fmla="*/ 21 w 22"/>
              <a:gd name="T55" fmla="*/ 13 h 14"/>
              <a:gd name="T56" fmla="*/ 17 w 22"/>
              <a:gd name="T57" fmla="*/ 13 h 14"/>
              <a:gd name="T58" fmla="*/ 14 w 22"/>
              <a:gd name="T59" fmla="*/ 13 h 14"/>
              <a:gd name="T60" fmla="*/ 10 w 22"/>
              <a:gd name="T61" fmla="*/ 13 h 14"/>
              <a:gd name="T62" fmla="*/ 7 w 22"/>
              <a:gd name="T63" fmla="*/ 13 h 14"/>
              <a:gd name="T64" fmla="*/ 0 w 22"/>
              <a:gd name="T65" fmla="*/ 12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2" h="14">
                <a:moveTo>
                  <a:pt x="0" y="12"/>
                </a:moveTo>
                <a:cubicBezTo>
                  <a:pt x="1" y="11"/>
                  <a:pt x="2" y="10"/>
                  <a:pt x="2" y="8"/>
                </a:cubicBezTo>
                <a:cubicBezTo>
                  <a:pt x="2" y="8"/>
                  <a:pt x="1" y="7"/>
                  <a:pt x="2" y="6"/>
                </a:cubicBezTo>
                <a:cubicBezTo>
                  <a:pt x="2" y="6"/>
                  <a:pt x="3" y="6"/>
                  <a:pt x="3" y="6"/>
                </a:cubicBezTo>
                <a:cubicBezTo>
                  <a:pt x="5" y="6"/>
                  <a:pt x="6" y="6"/>
                  <a:pt x="7" y="4"/>
                </a:cubicBezTo>
                <a:cubicBezTo>
                  <a:pt x="7" y="4"/>
                  <a:pt x="8" y="3"/>
                  <a:pt x="8" y="2"/>
                </a:cubicBezTo>
                <a:cubicBezTo>
                  <a:pt x="9" y="2"/>
                  <a:pt x="9" y="1"/>
                  <a:pt x="9" y="0"/>
                </a:cubicBezTo>
                <a:cubicBezTo>
                  <a:pt x="10" y="1"/>
                  <a:pt x="9" y="2"/>
                  <a:pt x="8" y="3"/>
                </a:cubicBezTo>
                <a:cubicBezTo>
                  <a:pt x="8" y="4"/>
                  <a:pt x="7" y="5"/>
                  <a:pt x="6" y="6"/>
                </a:cubicBezTo>
                <a:cubicBezTo>
                  <a:pt x="6" y="6"/>
                  <a:pt x="6" y="6"/>
                  <a:pt x="7" y="6"/>
                </a:cubicBezTo>
                <a:cubicBezTo>
                  <a:pt x="7" y="6"/>
                  <a:pt x="7" y="6"/>
                  <a:pt x="8" y="7"/>
                </a:cubicBezTo>
                <a:cubicBezTo>
                  <a:pt x="8" y="7"/>
                  <a:pt x="9" y="7"/>
                  <a:pt x="10" y="7"/>
                </a:cubicBezTo>
                <a:cubicBezTo>
                  <a:pt x="11" y="6"/>
                  <a:pt x="10" y="5"/>
                  <a:pt x="10" y="5"/>
                </a:cubicBezTo>
                <a:cubicBezTo>
                  <a:pt x="10" y="4"/>
                  <a:pt x="11" y="3"/>
                  <a:pt x="11" y="3"/>
                </a:cubicBezTo>
                <a:cubicBezTo>
                  <a:pt x="11" y="2"/>
                  <a:pt x="11" y="3"/>
                  <a:pt x="12" y="3"/>
                </a:cubicBezTo>
                <a:cubicBezTo>
                  <a:pt x="12" y="3"/>
                  <a:pt x="12" y="3"/>
                  <a:pt x="12" y="4"/>
                </a:cubicBezTo>
                <a:cubicBezTo>
                  <a:pt x="13" y="4"/>
                  <a:pt x="13" y="4"/>
                  <a:pt x="13" y="3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4"/>
                  <a:pt x="14" y="4"/>
                  <a:pt x="14" y="4"/>
                </a:cubicBezTo>
                <a:cubicBezTo>
                  <a:pt x="14" y="5"/>
                  <a:pt x="15" y="5"/>
                  <a:pt x="16" y="5"/>
                </a:cubicBezTo>
                <a:cubicBezTo>
                  <a:pt x="16" y="5"/>
                  <a:pt x="16" y="6"/>
                  <a:pt x="17" y="6"/>
                </a:cubicBezTo>
                <a:cubicBezTo>
                  <a:pt x="17" y="5"/>
                  <a:pt x="17" y="5"/>
                  <a:pt x="17" y="5"/>
                </a:cubicBezTo>
                <a:cubicBezTo>
                  <a:pt x="17" y="5"/>
                  <a:pt x="19" y="5"/>
                  <a:pt x="19" y="5"/>
                </a:cubicBezTo>
                <a:cubicBezTo>
                  <a:pt x="19" y="5"/>
                  <a:pt x="20" y="6"/>
                  <a:pt x="20" y="6"/>
                </a:cubicBezTo>
                <a:cubicBezTo>
                  <a:pt x="20" y="7"/>
                  <a:pt x="21" y="7"/>
                  <a:pt x="21" y="7"/>
                </a:cubicBezTo>
                <a:cubicBezTo>
                  <a:pt x="22" y="8"/>
                  <a:pt x="20" y="9"/>
                  <a:pt x="20" y="10"/>
                </a:cubicBezTo>
                <a:cubicBezTo>
                  <a:pt x="20" y="11"/>
                  <a:pt x="20" y="11"/>
                  <a:pt x="20" y="12"/>
                </a:cubicBezTo>
                <a:cubicBezTo>
                  <a:pt x="20" y="12"/>
                  <a:pt x="20" y="13"/>
                  <a:pt x="21" y="13"/>
                </a:cubicBezTo>
                <a:cubicBezTo>
                  <a:pt x="19" y="14"/>
                  <a:pt x="18" y="13"/>
                  <a:pt x="17" y="13"/>
                </a:cubicBezTo>
                <a:cubicBezTo>
                  <a:pt x="16" y="13"/>
                  <a:pt x="15" y="13"/>
                  <a:pt x="14" y="13"/>
                </a:cubicBezTo>
                <a:cubicBezTo>
                  <a:pt x="13" y="13"/>
                  <a:pt x="11" y="13"/>
                  <a:pt x="10" y="13"/>
                </a:cubicBezTo>
                <a:cubicBezTo>
                  <a:pt x="9" y="13"/>
                  <a:pt x="8" y="13"/>
                  <a:pt x="7" y="13"/>
                </a:cubicBezTo>
                <a:cubicBezTo>
                  <a:pt x="4" y="12"/>
                  <a:pt x="2" y="12"/>
                  <a:pt x="0" y="12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45" name="Freeform 866">
            <a:extLst>
              <a:ext uri="{FF2B5EF4-FFF2-40B4-BE49-F238E27FC236}">
                <a16:creationId xmlns:a16="http://schemas.microsoft.com/office/drawing/2014/main" id="{B125E765-4BE3-BAB1-EBAE-169C6D7B1B4C}"/>
              </a:ext>
            </a:extLst>
          </p:cNvPr>
          <p:cNvSpPr>
            <a:spLocks noEditPoints="1"/>
          </p:cNvSpPr>
          <p:nvPr/>
        </p:nvSpPr>
        <p:spPr bwMode="auto">
          <a:xfrm>
            <a:off x="4175234" y="3363301"/>
            <a:ext cx="886327" cy="579353"/>
          </a:xfrm>
          <a:custGeom>
            <a:avLst/>
            <a:gdLst>
              <a:gd name="T0" fmla="*/ 239 w 415"/>
              <a:gd name="T1" fmla="*/ 296 h 307"/>
              <a:gd name="T2" fmla="*/ 266 w 415"/>
              <a:gd name="T3" fmla="*/ 280 h 307"/>
              <a:gd name="T4" fmla="*/ 313 w 415"/>
              <a:gd name="T5" fmla="*/ 251 h 307"/>
              <a:gd name="T6" fmla="*/ 400 w 415"/>
              <a:gd name="T7" fmla="*/ 61 h 307"/>
              <a:gd name="T8" fmla="*/ 374 w 415"/>
              <a:gd name="T9" fmla="*/ 43 h 307"/>
              <a:gd name="T10" fmla="*/ 360 w 415"/>
              <a:gd name="T11" fmla="*/ 22 h 307"/>
              <a:gd name="T12" fmla="*/ 347 w 415"/>
              <a:gd name="T13" fmla="*/ 5 h 307"/>
              <a:gd name="T14" fmla="*/ 321 w 415"/>
              <a:gd name="T15" fmla="*/ 3 h 307"/>
              <a:gd name="T16" fmla="*/ 315 w 415"/>
              <a:gd name="T17" fmla="*/ 22 h 307"/>
              <a:gd name="T18" fmla="*/ 293 w 415"/>
              <a:gd name="T19" fmla="*/ 41 h 307"/>
              <a:gd name="T20" fmla="*/ 312 w 415"/>
              <a:gd name="T21" fmla="*/ 73 h 307"/>
              <a:gd name="T22" fmla="*/ 269 w 415"/>
              <a:gd name="T23" fmla="*/ 91 h 307"/>
              <a:gd name="T24" fmla="*/ 213 w 415"/>
              <a:gd name="T25" fmla="*/ 121 h 307"/>
              <a:gd name="T26" fmla="*/ 155 w 415"/>
              <a:gd name="T27" fmla="*/ 110 h 307"/>
              <a:gd name="T28" fmla="*/ 117 w 415"/>
              <a:gd name="T29" fmla="*/ 81 h 307"/>
              <a:gd name="T30" fmla="*/ 104 w 415"/>
              <a:gd name="T31" fmla="*/ 60 h 307"/>
              <a:gd name="T32" fmla="*/ 88 w 415"/>
              <a:gd name="T33" fmla="*/ 54 h 307"/>
              <a:gd name="T34" fmla="*/ 69 w 415"/>
              <a:gd name="T35" fmla="*/ 70 h 307"/>
              <a:gd name="T36" fmla="*/ 44 w 415"/>
              <a:gd name="T37" fmla="*/ 91 h 307"/>
              <a:gd name="T38" fmla="*/ 44 w 415"/>
              <a:gd name="T39" fmla="*/ 111 h 307"/>
              <a:gd name="T40" fmla="*/ 21 w 415"/>
              <a:gd name="T41" fmla="*/ 129 h 307"/>
              <a:gd name="T42" fmla="*/ 2 w 415"/>
              <a:gd name="T43" fmla="*/ 137 h 307"/>
              <a:gd name="T44" fmla="*/ 10 w 415"/>
              <a:gd name="T45" fmla="*/ 158 h 307"/>
              <a:gd name="T46" fmla="*/ 27 w 415"/>
              <a:gd name="T47" fmla="*/ 174 h 307"/>
              <a:gd name="T48" fmla="*/ 42 w 415"/>
              <a:gd name="T49" fmla="*/ 182 h 307"/>
              <a:gd name="T50" fmla="*/ 36 w 415"/>
              <a:gd name="T51" fmla="*/ 197 h 307"/>
              <a:gd name="T52" fmla="*/ 48 w 415"/>
              <a:gd name="T53" fmla="*/ 215 h 307"/>
              <a:gd name="T54" fmla="*/ 66 w 415"/>
              <a:gd name="T55" fmla="*/ 222 h 307"/>
              <a:gd name="T56" fmla="*/ 85 w 415"/>
              <a:gd name="T57" fmla="*/ 233 h 307"/>
              <a:gd name="T58" fmla="*/ 106 w 415"/>
              <a:gd name="T59" fmla="*/ 235 h 307"/>
              <a:gd name="T60" fmla="*/ 140 w 415"/>
              <a:gd name="T61" fmla="*/ 226 h 307"/>
              <a:gd name="T62" fmla="*/ 162 w 415"/>
              <a:gd name="T63" fmla="*/ 231 h 307"/>
              <a:gd name="T64" fmla="*/ 164 w 415"/>
              <a:gd name="T65" fmla="*/ 265 h 307"/>
              <a:gd name="T66" fmla="*/ 177 w 415"/>
              <a:gd name="T67" fmla="*/ 282 h 307"/>
              <a:gd name="T68" fmla="*/ 198 w 415"/>
              <a:gd name="T69" fmla="*/ 274 h 307"/>
              <a:gd name="T70" fmla="*/ 222 w 415"/>
              <a:gd name="T71" fmla="*/ 278 h 307"/>
              <a:gd name="T72" fmla="*/ 245 w 415"/>
              <a:gd name="T73" fmla="*/ 285 h 307"/>
              <a:gd name="T74" fmla="*/ 273 w 415"/>
              <a:gd name="T75" fmla="*/ 274 h 307"/>
              <a:gd name="T76" fmla="*/ 295 w 415"/>
              <a:gd name="T77" fmla="*/ 266 h 307"/>
              <a:gd name="T78" fmla="*/ 309 w 415"/>
              <a:gd name="T79" fmla="*/ 253 h 307"/>
              <a:gd name="T80" fmla="*/ 313 w 415"/>
              <a:gd name="T81" fmla="*/ 243 h 307"/>
              <a:gd name="T82" fmla="*/ 328 w 415"/>
              <a:gd name="T83" fmla="*/ 223 h 307"/>
              <a:gd name="T84" fmla="*/ 320 w 415"/>
              <a:gd name="T85" fmla="*/ 214 h 307"/>
              <a:gd name="T86" fmla="*/ 328 w 415"/>
              <a:gd name="T87" fmla="*/ 205 h 307"/>
              <a:gd name="T88" fmla="*/ 320 w 415"/>
              <a:gd name="T89" fmla="*/ 192 h 307"/>
              <a:gd name="T90" fmla="*/ 310 w 415"/>
              <a:gd name="T91" fmla="*/ 179 h 307"/>
              <a:gd name="T92" fmla="*/ 316 w 415"/>
              <a:gd name="T93" fmla="*/ 167 h 307"/>
              <a:gd name="T94" fmla="*/ 324 w 415"/>
              <a:gd name="T95" fmla="*/ 163 h 307"/>
              <a:gd name="T96" fmla="*/ 328 w 415"/>
              <a:gd name="T97" fmla="*/ 156 h 307"/>
              <a:gd name="T98" fmla="*/ 305 w 415"/>
              <a:gd name="T99" fmla="*/ 152 h 307"/>
              <a:gd name="T100" fmla="*/ 303 w 415"/>
              <a:gd name="T101" fmla="*/ 142 h 307"/>
              <a:gd name="T102" fmla="*/ 310 w 415"/>
              <a:gd name="T103" fmla="*/ 137 h 307"/>
              <a:gd name="T104" fmla="*/ 325 w 415"/>
              <a:gd name="T105" fmla="*/ 127 h 307"/>
              <a:gd name="T106" fmla="*/ 322 w 415"/>
              <a:gd name="T107" fmla="*/ 145 h 307"/>
              <a:gd name="T108" fmla="*/ 344 w 415"/>
              <a:gd name="T109" fmla="*/ 135 h 307"/>
              <a:gd name="T110" fmla="*/ 369 w 415"/>
              <a:gd name="T111" fmla="*/ 123 h 307"/>
              <a:gd name="T112" fmla="*/ 382 w 415"/>
              <a:gd name="T113" fmla="*/ 108 h 307"/>
              <a:gd name="T114" fmla="*/ 391 w 415"/>
              <a:gd name="T115" fmla="*/ 100 h 307"/>
              <a:gd name="T116" fmla="*/ 406 w 415"/>
              <a:gd name="T117" fmla="*/ 82 h 3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15" h="307">
                <a:moveTo>
                  <a:pt x="253" y="292"/>
                </a:moveTo>
                <a:cubicBezTo>
                  <a:pt x="253" y="293"/>
                  <a:pt x="253" y="293"/>
                  <a:pt x="253" y="294"/>
                </a:cubicBezTo>
                <a:cubicBezTo>
                  <a:pt x="253" y="294"/>
                  <a:pt x="253" y="295"/>
                  <a:pt x="253" y="295"/>
                </a:cubicBezTo>
                <a:cubicBezTo>
                  <a:pt x="251" y="297"/>
                  <a:pt x="251" y="298"/>
                  <a:pt x="250" y="301"/>
                </a:cubicBezTo>
                <a:cubicBezTo>
                  <a:pt x="250" y="301"/>
                  <a:pt x="250" y="301"/>
                  <a:pt x="250" y="301"/>
                </a:cubicBezTo>
                <a:cubicBezTo>
                  <a:pt x="248" y="302"/>
                  <a:pt x="247" y="304"/>
                  <a:pt x="245" y="304"/>
                </a:cubicBezTo>
                <a:cubicBezTo>
                  <a:pt x="245" y="303"/>
                  <a:pt x="245" y="304"/>
                  <a:pt x="245" y="304"/>
                </a:cubicBezTo>
                <a:cubicBezTo>
                  <a:pt x="244" y="307"/>
                  <a:pt x="243" y="304"/>
                  <a:pt x="242" y="304"/>
                </a:cubicBezTo>
                <a:cubicBezTo>
                  <a:pt x="241" y="304"/>
                  <a:pt x="240" y="304"/>
                  <a:pt x="240" y="304"/>
                </a:cubicBezTo>
                <a:cubicBezTo>
                  <a:pt x="238" y="303"/>
                  <a:pt x="238" y="303"/>
                  <a:pt x="238" y="302"/>
                </a:cubicBezTo>
                <a:cubicBezTo>
                  <a:pt x="238" y="301"/>
                  <a:pt x="238" y="301"/>
                  <a:pt x="238" y="301"/>
                </a:cubicBezTo>
                <a:cubicBezTo>
                  <a:pt x="238" y="301"/>
                  <a:pt x="238" y="300"/>
                  <a:pt x="238" y="300"/>
                </a:cubicBezTo>
                <a:cubicBezTo>
                  <a:pt x="238" y="300"/>
                  <a:pt x="238" y="299"/>
                  <a:pt x="238" y="299"/>
                </a:cubicBezTo>
                <a:cubicBezTo>
                  <a:pt x="238" y="299"/>
                  <a:pt x="238" y="299"/>
                  <a:pt x="238" y="299"/>
                </a:cubicBezTo>
                <a:cubicBezTo>
                  <a:pt x="238" y="297"/>
                  <a:pt x="238" y="296"/>
                  <a:pt x="239" y="296"/>
                </a:cubicBezTo>
                <a:cubicBezTo>
                  <a:pt x="240" y="296"/>
                  <a:pt x="241" y="295"/>
                  <a:pt x="241" y="295"/>
                </a:cubicBezTo>
                <a:cubicBezTo>
                  <a:pt x="241" y="293"/>
                  <a:pt x="243" y="293"/>
                  <a:pt x="244" y="292"/>
                </a:cubicBezTo>
                <a:cubicBezTo>
                  <a:pt x="244" y="292"/>
                  <a:pt x="245" y="292"/>
                  <a:pt x="245" y="292"/>
                </a:cubicBezTo>
                <a:cubicBezTo>
                  <a:pt x="247" y="293"/>
                  <a:pt x="249" y="292"/>
                  <a:pt x="251" y="292"/>
                </a:cubicBezTo>
                <a:cubicBezTo>
                  <a:pt x="252" y="291"/>
                  <a:pt x="253" y="292"/>
                  <a:pt x="253" y="292"/>
                </a:cubicBezTo>
                <a:close/>
                <a:moveTo>
                  <a:pt x="327" y="217"/>
                </a:moveTo>
                <a:cubicBezTo>
                  <a:pt x="327" y="218"/>
                  <a:pt x="329" y="217"/>
                  <a:pt x="329" y="218"/>
                </a:cubicBezTo>
                <a:cubicBezTo>
                  <a:pt x="329" y="218"/>
                  <a:pt x="329" y="218"/>
                  <a:pt x="329" y="218"/>
                </a:cubicBezTo>
                <a:cubicBezTo>
                  <a:pt x="329" y="218"/>
                  <a:pt x="330" y="218"/>
                  <a:pt x="330" y="218"/>
                </a:cubicBezTo>
                <a:cubicBezTo>
                  <a:pt x="330" y="218"/>
                  <a:pt x="330" y="218"/>
                  <a:pt x="330" y="217"/>
                </a:cubicBezTo>
                <a:cubicBezTo>
                  <a:pt x="330" y="217"/>
                  <a:pt x="330" y="217"/>
                  <a:pt x="330" y="217"/>
                </a:cubicBezTo>
                <a:cubicBezTo>
                  <a:pt x="330" y="217"/>
                  <a:pt x="330" y="217"/>
                  <a:pt x="329" y="217"/>
                </a:cubicBezTo>
                <a:cubicBezTo>
                  <a:pt x="329" y="216"/>
                  <a:pt x="329" y="216"/>
                  <a:pt x="328" y="216"/>
                </a:cubicBezTo>
                <a:cubicBezTo>
                  <a:pt x="328" y="216"/>
                  <a:pt x="327" y="216"/>
                  <a:pt x="327" y="217"/>
                </a:cubicBezTo>
                <a:close/>
                <a:moveTo>
                  <a:pt x="266" y="280"/>
                </a:moveTo>
                <a:cubicBezTo>
                  <a:pt x="265" y="280"/>
                  <a:pt x="265" y="280"/>
                  <a:pt x="265" y="280"/>
                </a:cubicBezTo>
                <a:cubicBezTo>
                  <a:pt x="265" y="280"/>
                  <a:pt x="265" y="281"/>
                  <a:pt x="265" y="281"/>
                </a:cubicBezTo>
                <a:cubicBezTo>
                  <a:pt x="265" y="281"/>
                  <a:pt x="265" y="281"/>
                  <a:pt x="265" y="281"/>
                </a:cubicBezTo>
                <a:cubicBezTo>
                  <a:pt x="266" y="281"/>
                  <a:pt x="266" y="281"/>
                  <a:pt x="266" y="281"/>
                </a:cubicBezTo>
                <a:cubicBezTo>
                  <a:pt x="266" y="281"/>
                  <a:pt x="266" y="281"/>
                  <a:pt x="266" y="281"/>
                </a:cubicBezTo>
                <a:cubicBezTo>
                  <a:pt x="266" y="281"/>
                  <a:pt x="266" y="280"/>
                  <a:pt x="266" y="280"/>
                </a:cubicBezTo>
                <a:cubicBezTo>
                  <a:pt x="266" y="280"/>
                  <a:pt x="266" y="280"/>
                  <a:pt x="266" y="280"/>
                </a:cubicBezTo>
                <a:cubicBezTo>
                  <a:pt x="266" y="280"/>
                  <a:pt x="266" y="280"/>
                  <a:pt x="266" y="280"/>
                </a:cubicBezTo>
                <a:close/>
                <a:moveTo>
                  <a:pt x="329" y="215"/>
                </a:moveTo>
                <a:cubicBezTo>
                  <a:pt x="329" y="215"/>
                  <a:pt x="329" y="215"/>
                  <a:pt x="329" y="215"/>
                </a:cubicBezTo>
                <a:cubicBezTo>
                  <a:pt x="329" y="215"/>
                  <a:pt x="329" y="215"/>
                  <a:pt x="329" y="215"/>
                </a:cubicBezTo>
                <a:cubicBezTo>
                  <a:pt x="329" y="215"/>
                  <a:pt x="329" y="215"/>
                  <a:pt x="329" y="215"/>
                </a:cubicBezTo>
                <a:cubicBezTo>
                  <a:pt x="329" y="215"/>
                  <a:pt x="329" y="216"/>
                  <a:pt x="329" y="215"/>
                </a:cubicBezTo>
                <a:close/>
                <a:moveTo>
                  <a:pt x="313" y="251"/>
                </a:moveTo>
                <a:cubicBezTo>
                  <a:pt x="313" y="251"/>
                  <a:pt x="313" y="251"/>
                  <a:pt x="313" y="251"/>
                </a:cubicBezTo>
                <a:cubicBezTo>
                  <a:pt x="312" y="251"/>
                  <a:pt x="312" y="251"/>
                  <a:pt x="312" y="251"/>
                </a:cubicBezTo>
                <a:cubicBezTo>
                  <a:pt x="312" y="252"/>
                  <a:pt x="312" y="252"/>
                  <a:pt x="312" y="252"/>
                </a:cubicBezTo>
                <a:cubicBezTo>
                  <a:pt x="312" y="252"/>
                  <a:pt x="312" y="252"/>
                  <a:pt x="313" y="252"/>
                </a:cubicBezTo>
                <a:cubicBezTo>
                  <a:pt x="313" y="252"/>
                  <a:pt x="313" y="252"/>
                  <a:pt x="313" y="252"/>
                </a:cubicBezTo>
                <a:cubicBezTo>
                  <a:pt x="313" y="252"/>
                  <a:pt x="313" y="252"/>
                  <a:pt x="313" y="251"/>
                </a:cubicBezTo>
                <a:close/>
                <a:moveTo>
                  <a:pt x="415" y="63"/>
                </a:moveTo>
                <a:cubicBezTo>
                  <a:pt x="415" y="62"/>
                  <a:pt x="414" y="61"/>
                  <a:pt x="414" y="60"/>
                </a:cubicBezTo>
                <a:cubicBezTo>
                  <a:pt x="414" y="59"/>
                  <a:pt x="414" y="58"/>
                  <a:pt x="415" y="57"/>
                </a:cubicBezTo>
                <a:cubicBezTo>
                  <a:pt x="413" y="56"/>
                  <a:pt x="412" y="56"/>
                  <a:pt x="410" y="56"/>
                </a:cubicBezTo>
                <a:cubicBezTo>
                  <a:pt x="410" y="56"/>
                  <a:pt x="410" y="56"/>
                  <a:pt x="409" y="56"/>
                </a:cubicBezTo>
                <a:cubicBezTo>
                  <a:pt x="409" y="56"/>
                  <a:pt x="409" y="57"/>
                  <a:pt x="409" y="57"/>
                </a:cubicBezTo>
                <a:cubicBezTo>
                  <a:pt x="408" y="57"/>
                  <a:pt x="408" y="58"/>
                  <a:pt x="407" y="58"/>
                </a:cubicBezTo>
                <a:cubicBezTo>
                  <a:pt x="403" y="59"/>
                  <a:pt x="403" y="59"/>
                  <a:pt x="403" y="59"/>
                </a:cubicBezTo>
                <a:cubicBezTo>
                  <a:pt x="401" y="60"/>
                  <a:pt x="401" y="60"/>
                  <a:pt x="401" y="60"/>
                </a:cubicBezTo>
                <a:cubicBezTo>
                  <a:pt x="400" y="61"/>
                  <a:pt x="400" y="61"/>
                  <a:pt x="400" y="61"/>
                </a:cubicBezTo>
                <a:cubicBezTo>
                  <a:pt x="400" y="63"/>
                  <a:pt x="400" y="63"/>
                  <a:pt x="400" y="63"/>
                </a:cubicBezTo>
                <a:cubicBezTo>
                  <a:pt x="389" y="63"/>
                  <a:pt x="389" y="63"/>
                  <a:pt x="389" y="63"/>
                </a:cubicBezTo>
                <a:cubicBezTo>
                  <a:pt x="387" y="59"/>
                  <a:pt x="387" y="59"/>
                  <a:pt x="387" y="59"/>
                </a:cubicBezTo>
                <a:cubicBezTo>
                  <a:pt x="388" y="57"/>
                  <a:pt x="388" y="57"/>
                  <a:pt x="388" y="57"/>
                </a:cubicBezTo>
                <a:cubicBezTo>
                  <a:pt x="388" y="55"/>
                  <a:pt x="388" y="55"/>
                  <a:pt x="388" y="55"/>
                </a:cubicBezTo>
                <a:cubicBezTo>
                  <a:pt x="386" y="54"/>
                  <a:pt x="386" y="54"/>
                  <a:pt x="386" y="54"/>
                </a:cubicBezTo>
                <a:cubicBezTo>
                  <a:pt x="386" y="54"/>
                  <a:pt x="386" y="54"/>
                  <a:pt x="386" y="53"/>
                </a:cubicBezTo>
                <a:cubicBezTo>
                  <a:pt x="386" y="53"/>
                  <a:pt x="387" y="51"/>
                  <a:pt x="387" y="51"/>
                </a:cubicBezTo>
                <a:cubicBezTo>
                  <a:pt x="387" y="51"/>
                  <a:pt x="384" y="51"/>
                  <a:pt x="384" y="51"/>
                </a:cubicBezTo>
                <a:cubicBezTo>
                  <a:pt x="384" y="51"/>
                  <a:pt x="380" y="47"/>
                  <a:pt x="380" y="46"/>
                </a:cubicBezTo>
                <a:cubicBezTo>
                  <a:pt x="380" y="46"/>
                  <a:pt x="379" y="45"/>
                  <a:pt x="379" y="45"/>
                </a:cubicBezTo>
                <a:cubicBezTo>
                  <a:pt x="378" y="46"/>
                  <a:pt x="378" y="46"/>
                  <a:pt x="378" y="46"/>
                </a:cubicBezTo>
                <a:cubicBezTo>
                  <a:pt x="378" y="46"/>
                  <a:pt x="376" y="46"/>
                  <a:pt x="376" y="45"/>
                </a:cubicBezTo>
                <a:cubicBezTo>
                  <a:pt x="375" y="45"/>
                  <a:pt x="374" y="44"/>
                  <a:pt x="374" y="44"/>
                </a:cubicBezTo>
                <a:cubicBezTo>
                  <a:pt x="374" y="43"/>
                  <a:pt x="374" y="43"/>
                  <a:pt x="374" y="43"/>
                </a:cubicBezTo>
                <a:cubicBezTo>
                  <a:pt x="368" y="43"/>
                  <a:pt x="368" y="43"/>
                  <a:pt x="368" y="43"/>
                </a:cubicBezTo>
                <a:cubicBezTo>
                  <a:pt x="368" y="43"/>
                  <a:pt x="367" y="42"/>
                  <a:pt x="366" y="42"/>
                </a:cubicBezTo>
                <a:cubicBezTo>
                  <a:pt x="366" y="42"/>
                  <a:pt x="366" y="41"/>
                  <a:pt x="366" y="41"/>
                </a:cubicBezTo>
                <a:cubicBezTo>
                  <a:pt x="366" y="41"/>
                  <a:pt x="366" y="40"/>
                  <a:pt x="366" y="39"/>
                </a:cubicBezTo>
                <a:cubicBezTo>
                  <a:pt x="366" y="39"/>
                  <a:pt x="366" y="39"/>
                  <a:pt x="366" y="38"/>
                </a:cubicBezTo>
                <a:cubicBezTo>
                  <a:pt x="366" y="38"/>
                  <a:pt x="366" y="37"/>
                  <a:pt x="366" y="37"/>
                </a:cubicBezTo>
                <a:cubicBezTo>
                  <a:pt x="366" y="37"/>
                  <a:pt x="365" y="36"/>
                  <a:pt x="365" y="36"/>
                </a:cubicBezTo>
                <a:cubicBezTo>
                  <a:pt x="365" y="36"/>
                  <a:pt x="364" y="34"/>
                  <a:pt x="364" y="33"/>
                </a:cubicBezTo>
                <a:cubicBezTo>
                  <a:pt x="364" y="33"/>
                  <a:pt x="364" y="32"/>
                  <a:pt x="364" y="31"/>
                </a:cubicBezTo>
                <a:cubicBezTo>
                  <a:pt x="364" y="31"/>
                  <a:pt x="364" y="30"/>
                  <a:pt x="363" y="29"/>
                </a:cubicBezTo>
                <a:cubicBezTo>
                  <a:pt x="362" y="28"/>
                  <a:pt x="362" y="28"/>
                  <a:pt x="362" y="27"/>
                </a:cubicBezTo>
                <a:cubicBezTo>
                  <a:pt x="361" y="27"/>
                  <a:pt x="361" y="27"/>
                  <a:pt x="361" y="26"/>
                </a:cubicBezTo>
                <a:cubicBezTo>
                  <a:pt x="361" y="26"/>
                  <a:pt x="361" y="25"/>
                  <a:pt x="361" y="25"/>
                </a:cubicBezTo>
                <a:cubicBezTo>
                  <a:pt x="361" y="24"/>
                  <a:pt x="361" y="24"/>
                  <a:pt x="361" y="23"/>
                </a:cubicBezTo>
                <a:cubicBezTo>
                  <a:pt x="360" y="23"/>
                  <a:pt x="360" y="22"/>
                  <a:pt x="360" y="22"/>
                </a:cubicBezTo>
                <a:cubicBezTo>
                  <a:pt x="360" y="22"/>
                  <a:pt x="360" y="22"/>
                  <a:pt x="360" y="21"/>
                </a:cubicBezTo>
                <a:cubicBezTo>
                  <a:pt x="360" y="20"/>
                  <a:pt x="359" y="20"/>
                  <a:pt x="359" y="19"/>
                </a:cubicBezTo>
                <a:cubicBezTo>
                  <a:pt x="359" y="19"/>
                  <a:pt x="358" y="19"/>
                  <a:pt x="358" y="18"/>
                </a:cubicBezTo>
                <a:cubicBezTo>
                  <a:pt x="359" y="18"/>
                  <a:pt x="359" y="17"/>
                  <a:pt x="359" y="17"/>
                </a:cubicBezTo>
                <a:cubicBezTo>
                  <a:pt x="359" y="17"/>
                  <a:pt x="359" y="16"/>
                  <a:pt x="358" y="15"/>
                </a:cubicBezTo>
                <a:cubicBezTo>
                  <a:pt x="358" y="15"/>
                  <a:pt x="357" y="15"/>
                  <a:pt x="357" y="15"/>
                </a:cubicBezTo>
                <a:cubicBezTo>
                  <a:pt x="357" y="14"/>
                  <a:pt x="358" y="14"/>
                  <a:pt x="357" y="13"/>
                </a:cubicBezTo>
                <a:cubicBezTo>
                  <a:pt x="357" y="13"/>
                  <a:pt x="356" y="12"/>
                  <a:pt x="355" y="11"/>
                </a:cubicBezTo>
                <a:cubicBezTo>
                  <a:pt x="355" y="11"/>
                  <a:pt x="355" y="11"/>
                  <a:pt x="355" y="10"/>
                </a:cubicBezTo>
                <a:cubicBezTo>
                  <a:pt x="355" y="10"/>
                  <a:pt x="356" y="9"/>
                  <a:pt x="355" y="9"/>
                </a:cubicBezTo>
                <a:cubicBezTo>
                  <a:pt x="354" y="8"/>
                  <a:pt x="354" y="8"/>
                  <a:pt x="353" y="7"/>
                </a:cubicBezTo>
                <a:cubicBezTo>
                  <a:pt x="353" y="6"/>
                  <a:pt x="354" y="6"/>
                  <a:pt x="352" y="5"/>
                </a:cubicBezTo>
                <a:cubicBezTo>
                  <a:pt x="351" y="4"/>
                  <a:pt x="351" y="4"/>
                  <a:pt x="350" y="4"/>
                </a:cubicBezTo>
                <a:cubicBezTo>
                  <a:pt x="349" y="4"/>
                  <a:pt x="349" y="4"/>
                  <a:pt x="349" y="4"/>
                </a:cubicBezTo>
                <a:cubicBezTo>
                  <a:pt x="348" y="5"/>
                  <a:pt x="348" y="5"/>
                  <a:pt x="347" y="5"/>
                </a:cubicBezTo>
                <a:cubicBezTo>
                  <a:pt x="347" y="5"/>
                  <a:pt x="347" y="5"/>
                  <a:pt x="347" y="5"/>
                </a:cubicBezTo>
                <a:cubicBezTo>
                  <a:pt x="347" y="5"/>
                  <a:pt x="347" y="5"/>
                  <a:pt x="347" y="5"/>
                </a:cubicBezTo>
                <a:cubicBezTo>
                  <a:pt x="347" y="5"/>
                  <a:pt x="347" y="5"/>
                  <a:pt x="346" y="4"/>
                </a:cubicBezTo>
                <a:cubicBezTo>
                  <a:pt x="343" y="3"/>
                  <a:pt x="341" y="1"/>
                  <a:pt x="341" y="1"/>
                </a:cubicBezTo>
                <a:cubicBezTo>
                  <a:pt x="340" y="1"/>
                  <a:pt x="339" y="0"/>
                  <a:pt x="338" y="0"/>
                </a:cubicBezTo>
                <a:cubicBezTo>
                  <a:pt x="338" y="0"/>
                  <a:pt x="336" y="0"/>
                  <a:pt x="336" y="0"/>
                </a:cubicBezTo>
                <a:cubicBezTo>
                  <a:pt x="336" y="0"/>
                  <a:pt x="333" y="1"/>
                  <a:pt x="333" y="1"/>
                </a:cubicBezTo>
                <a:cubicBezTo>
                  <a:pt x="333" y="1"/>
                  <a:pt x="333" y="1"/>
                  <a:pt x="332" y="1"/>
                </a:cubicBezTo>
                <a:cubicBezTo>
                  <a:pt x="332" y="2"/>
                  <a:pt x="332" y="2"/>
                  <a:pt x="331" y="2"/>
                </a:cubicBezTo>
                <a:cubicBezTo>
                  <a:pt x="330" y="1"/>
                  <a:pt x="330" y="1"/>
                  <a:pt x="330" y="1"/>
                </a:cubicBezTo>
                <a:cubicBezTo>
                  <a:pt x="329" y="1"/>
                  <a:pt x="329" y="1"/>
                  <a:pt x="328" y="1"/>
                </a:cubicBezTo>
                <a:cubicBezTo>
                  <a:pt x="328" y="1"/>
                  <a:pt x="328" y="1"/>
                  <a:pt x="327" y="2"/>
                </a:cubicBezTo>
                <a:cubicBezTo>
                  <a:pt x="326" y="2"/>
                  <a:pt x="325" y="2"/>
                  <a:pt x="325" y="2"/>
                </a:cubicBezTo>
                <a:cubicBezTo>
                  <a:pt x="325" y="2"/>
                  <a:pt x="325" y="3"/>
                  <a:pt x="324" y="3"/>
                </a:cubicBezTo>
                <a:cubicBezTo>
                  <a:pt x="323" y="3"/>
                  <a:pt x="321" y="3"/>
                  <a:pt x="321" y="3"/>
                </a:cubicBezTo>
                <a:cubicBezTo>
                  <a:pt x="321" y="3"/>
                  <a:pt x="320" y="3"/>
                  <a:pt x="320" y="3"/>
                </a:cubicBezTo>
                <a:cubicBezTo>
                  <a:pt x="320" y="3"/>
                  <a:pt x="318" y="6"/>
                  <a:pt x="317" y="7"/>
                </a:cubicBezTo>
                <a:cubicBezTo>
                  <a:pt x="317" y="7"/>
                  <a:pt x="315" y="8"/>
                  <a:pt x="315" y="8"/>
                </a:cubicBezTo>
                <a:cubicBezTo>
                  <a:pt x="315" y="9"/>
                  <a:pt x="315" y="10"/>
                  <a:pt x="315" y="10"/>
                </a:cubicBezTo>
                <a:cubicBezTo>
                  <a:pt x="315" y="11"/>
                  <a:pt x="315" y="11"/>
                  <a:pt x="315" y="11"/>
                </a:cubicBezTo>
                <a:cubicBezTo>
                  <a:pt x="315" y="11"/>
                  <a:pt x="316" y="10"/>
                  <a:pt x="316" y="10"/>
                </a:cubicBezTo>
                <a:cubicBezTo>
                  <a:pt x="316" y="10"/>
                  <a:pt x="317" y="10"/>
                  <a:pt x="318" y="11"/>
                </a:cubicBezTo>
                <a:cubicBezTo>
                  <a:pt x="318" y="11"/>
                  <a:pt x="320" y="11"/>
                  <a:pt x="320" y="11"/>
                </a:cubicBezTo>
                <a:cubicBezTo>
                  <a:pt x="320" y="12"/>
                  <a:pt x="319" y="12"/>
                  <a:pt x="319" y="12"/>
                </a:cubicBezTo>
                <a:cubicBezTo>
                  <a:pt x="319" y="12"/>
                  <a:pt x="319" y="13"/>
                  <a:pt x="319" y="14"/>
                </a:cubicBezTo>
                <a:cubicBezTo>
                  <a:pt x="319" y="14"/>
                  <a:pt x="319" y="14"/>
                  <a:pt x="319" y="15"/>
                </a:cubicBezTo>
                <a:cubicBezTo>
                  <a:pt x="320" y="15"/>
                  <a:pt x="320" y="16"/>
                  <a:pt x="320" y="17"/>
                </a:cubicBezTo>
                <a:cubicBezTo>
                  <a:pt x="320" y="17"/>
                  <a:pt x="320" y="17"/>
                  <a:pt x="320" y="17"/>
                </a:cubicBezTo>
                <a:cubicBezTo>
                  <a:pt x="316" y="20"/>
                  <a:pt x="316" y="20"/>
                  <a:pt x="316" y="20"/>
                </a:cubicBezTo>
                <a:cubicBezTo>
                  <a:pt x="316" y="20"/>
                  <a:pt x="315" y="22"/>
                  <a:pt x="315" y="22"/>
                </a:cubicBezTo>
                <a:cubicBezTo>
                  <a:pt x="315" y="22"/>
                  <a:pt x="313" y="27"/>
                  <a:pt x="313" y="27"/>
                </a:cubicBezTo>
                <a:cubicBezTo>
                  <a:pt x="313" y="27"/>
                  <a:pt x="311" y="31"/>
                  <a:pt x="311" y="31"/>
                </a:cubicBezTo>
                <a:cubicBezTo>
                  <a:pt x="310" y="32"/>
                  <a:pt x="310" y="32"/>
                  <a:pt x="310" y="32"/>
                </a:cubicBezTo>
                <a:cubicBezTo>
                  <a:pt x="310" y="34"/>
                  <a:pt x="310" y="34"/>
                  <a:pt x="310" y="34"/>
                </a:cubicBezTo>
                <a:cubicBezTo>
                  <a:pt x="309" y="35"/>
                  <a:pt x="309" y="35"/>
                  <a:pt x="309" y="35"/>
                </a:cubicBezTo>
                <a:cubicBezTo>
                  <a:pt x="309" y="35"/>
                  <a:pt x="309" y="35"/>
                  <a:pt x="309" y="35"/>
                </a:cubicBezTo>
                <a:cubicBezTo>
                  <a:pt x="309" y="36"/>
                  <a:pt x="310" y="36"/>
                  <a:pt x="310" y="36"/>
                </a:cubicBezTo>
                <a:cubicBezTo>
                  <a:pt x="310" y="36"/>
                  <a:pt x="310" y="37"/>
                  <a:pt x="310" y="38"/>
                </a:cubicBezTo>
                <a:cubicBezTo>
                  <a:pt x="310" y="38"/>
                  <a:pt x="308" y="39"/>
                  <a:pt x="308" y="39"/>
                </a:cubicBezTo>
                <a:cubicBezTo>
                  <a:pt x="305" y="40"/>
                  <a:pt x="305" y="40"/>
                  <a:pt x="305" y="40"/>
                </a:cubicBezTo>
                <a:cubicBezTo>
                  <a:pt x="300" y="44"/>
                  <a:pt x="300" y="44"/>
                  <a:pt x="300" y="44"/>
                </a:cubicBezTo>
                <a:cubicBezTo>
                  <a:pt x="298" y="44"/>
                  <a:pt x="298" y="44"/>
                  <a:pt x="298" y="44"/>
                </a:cubicBezTo>
                <a:cubicBezTo>
                  <a:pt x="296" y="43"/>
                  <a:pt x="296" y="43"/>
                  <a:pt x="296" y="43"/>
                </a:cubicBezTo>
                <a:cubicBezTo>
                  <a:pt x="294" y="42"/>
                  <a:pt x="294" y="42"/>
                  <a:pt x="294" y="42"/>
                </a:cubicBezTo>
                <a:cubicBezTo>
                  <a:pt x="293" y="41"/>
                  <a:pt x="293" y="41"/>
                  <a:pt x="293" y="41"/>
                </a:cubicBezTo>
                <a:cubicBezTo>
                  <a:pt x="292" y="41"/>
                  <a:pt x="292" y="41"/>
                  <a:pt x="292" y="41"/>
                </a:cubicBezTo>
                <a:cubicBezTo>
                  <a:pt x="286" y="54"/>
                  <a:pt x="286" y="54"/>
                  <a:pt x="286" y="54"/>
                </a:cubicBezTo>
                <a:cubicBezTo>
                  <a:pt x="286" y="57"/>
                  <a:pt x="286" y="57"/>
                  <a:pt x="286" y="57"/>
                </a:cubicBezTo>
                <a:cubicBezTo>
                  <a:pt x="284" y="58"/>
                  <a:pt x="284" y="58"/>
                  <a:pt x="284" y="58"/>
                </a:cubicBezTo>
                <a:cubicBezTo>
                  <a:pt x="284" y="60"/>
                  <a:pt x="284" y="60"/>
                  <a:pt x="284" y="60"/>
                </a:cubicBezTo>
                <a:cubicBezTo>
                  <a:pt x="287" y="63"/>
                  <a:pt x="287" y="63"/>
                  <a:pt x="287" y="63"/>
                </a:cubicBezTo>
                <a:cubicBezTo>
                  <a:pt x="289" y="60"/>
                  <a:pt x="289" y="60"/>
                  <a:pt x="289" y="60"/>
                </a:cubicBezTo>
                <a:cubicBezTo>
                  <a:pt x="293" y="60"/>
                  <a:pt x="293" y="60"/>
                  <a:pt x="293" y="60"/>
                </a:cubicBezTo>
                <a:cubicBezTo>
                  <a:pt x="296" y="62"/>
                  <a:pt x="296" y="62"/>
                  <a:pt x="296" y="62"/>
                </a:cubicBezTo>
                <a:cubicBezTo>
                  <a:pt x="297" y="63"/>
                  <a:pt x="297" y="63"/>
                  <a:pt x="297" y="63"/>
                </a:cubicBezTo>
                <a:cubicBezTo>
                  <a:pt x="300" y="60"/>
                  <a:pt x="300" y="60"/>
                  <a:pt x="300" y="60"/>
                </a:cubicBezTo>
                <a:cubicBezTo>
                  <a:pt x="305" y="60"/>
                  <a:pt x="305" y="60"/>
                  <a:pt x="305" y="60"/>
                </a:cubicBezTo>
                <a:cubicBezTo>
                  <a:pt x="314" y="70"/>
                  <a:pt x="314" y="70"/>
                  <a:pt x="314" y="70"/>
                </a:cubicBezTo>
                <a:cubicBezTo>
                  <a:pt x="314" y="73"/>
                  <a:pt x="314" y="73"/>
                  <a:pt x="314" y="73"/>
                </a:cubicBezTo>
                <a:cubicBezTo>
                  <a:pt x="312" y="73"/>
                  <a:pt x="312" y="73"/>
                  <a:pt x="312" y="73"/>
                </a:cubicBezTo>
                <a:cubicBezTo>
                  <a:pt x="310" y="73"/>
                  <a:pt x="310" y="73"/>
                  <a:pt x="310" y="73"/>
                </a:cubicBezTo>
                <a:cubicBezTo>
                  <a:pt x="307" y="72"/>
                  <a:pt x="307" y="72"/>
                  <a:pt x="307" y="72"/>
                </a:cubicBezTo>
                <a:cubicBezTo>
                  <a:pt x="303" y="72"/>
                  <a:pt x="303" y="72"/>
                  <a:pt x="303" y="72"/>
                </a:cubicBezTo>
                <a:cubicBezTo>
                  <a:pt x="302" y="73"/>
                  <a:pt x="302" y="73"/>
                  <a:pt x="302" y="73"/>
                </a:cubicBezTo>
                <a:cubicBezTo>
                  <a:pt x="300" y="74"/>
                  <a:pt x="300" y="74"/>
                  <a:pt x="300" y="74"/>
                </a:cubicBezTo>
                <a:cubicBezTo>
                  <a:pt x="297" y="74"/>
                  <a:pt x="297" y="74"/>
                  <a:pt x="297" y="74"/>
                </a:cubicBezTo>
                <a:cubicBezTo>
                  <a:pt x="297" y="76"/>
                  <a:pt x="297" y="76"/>
                  <a:pt x="297" y="76"/>
                </a:cubicBezTo>
                <a:cubicBezTo>
                  <a:pt x="292" y="76"/>
                  <a:pt x="292" y="76"/>
                  <a:pt x="292" y="76"/>
                </a:cubicBezTo>
                <a:cubicBezTo>
                  <a:pt x="289" y="80"/>
                  <a:pt x="289" y="80"/>
                  <a:pt x="289" y="80"/>
                </a:cubicBezTo>
                <a:cubicBezTo>
                  <a:pt x="289" y="82"/>
                  <a:pt x="289" y="82"/>
                  <a:pt x="289" y="82"/>
                </a:cubicBezTo>
                <a:cubicBezTo>
                  <a:pt x="286" y="85"/>
                  <a:pt x="286" y="85"/>
                  <a:pt x="286" y="85"/>
                </a:cubicBezTo>
                <a:cubicBezTo>
                  <a:pt x="278" y="85"/>
                  <a:pt x="278" y="85"/>
                  <a:pt x="278" y="85"/>
                </a:cubicBezTo>
                <a:cubicBezTo>
                  <a:pt x="276" y="88"/>
                  <a:pt x="276" y="88"/>
                  <a:pt x="276" y="88"/>
                </a:cubicBezTo>
                <a:cubicBezTo>
                  <a:pt x="273" y="91"/>
                  <a:pt x="273" y="91"/>
                  <a:pt x="273" y="91"/>
                </a:cubicBezTo>
                <a:cubicBezTo>
                  <a:pt x="269" y="91"/>
                  <a:pt x="269" y="91"/>
                  <a:pt x="269" y="91"/>
                </a:cubicBezTo>
                <a:cubicBezTo>
                  <a:pt x="266" y="91"/>
                  <a:pt x="266" y="91"/>
                  <a:pt x="266" y="91"/>
                </a:cubicBezTo>
                <a:cubicBezTo>
                  <a:pt x="262" y="89"/>
                  <a:pt x="262" y="89"/>
                  <a:pt x="262" y="89"/>
                </a:cubicBezTo>
                <a:cubicBezTo>
                  <a:pt x="260" y="89"/>
                  <a:pt x="260" y="89"/>
                  <a:pt x="260" y="89"/>
                </a:cubicBezTo>
                <a:cubicBezTo>
                  <a:pt x="260" y="89"/>
                  <a:pt x="258" y="92"/>
                  <a:pt x="258" y="92"/>
                </a:cubicBezTo>
                <a:cubicBezTo>
                  <a:pt x="257" y="93"/>
                  <a:pt x="257" y="94"/>
                  <a:pt x="257" y="94"/>
                </a:cubicBezTo>
                <a:cubicBezTo>
                  <a:pt x="257" y="94"/>
                  <a:pt x="257" y="96"/>
                  <a:pt x="257" y="97"/>
                </a:cubicBezTo>
                <a:cubicBezTo>
                  <a:pt x="257" y="97"/>
                  <a:pt x="260" y="99"/>
                  <a:pt x="260" y="99"/>
                </a:cubicBezTo>
                <a:cubicBezTo>
                  <a:pt x="260" y="102"/>
                  <a:pt x="260" y="102"/>
                  <a:pt x="260" y="102"/>
                </a:cubicBezTo>
                <a:cubicBezTo>
                  <a:pt x="254" y="105"/>
                  <a:pt x="254" y="105"/>
                  <a:pt x="254" y="105"/>
                </a:cubicBezTo>
                <a:cubicBezTo>
                  <a:pt x="250" y="110"/>
                  <a:pt x="250" y="110"/>
                  <a:pt x="250" y="110"/>
                </a:cubicBezTo>
                <a:cubicBezTo>
                  <a:pt x="249" y="111"/>
                  <a:pt x="249" y="111"/>
                  <a:pt x="249" y="111"/>
                </a:cubicBezTo>
                <a:cubicBezTo>
                  <a:pt x="244" y="113"/>
                  <a:pt x="244" y="113"/>
                  <a:pt x="244" y="113"/>
                </a:cubicBezTo>
                <a:cubicBezTo>
                  <a:pt x="229" y="113"/>
                  <a:pt x="229" y="113"/>
                  <a:pt x="229" y="113"/>
                </a:cubicBezTo>
                <a:cubicBezTo>
                  <a:pt x="218" y="118"/>
                  <a:pt x="218" y="118"/>
                  <a:pt x="218" y="118"/>
                </a:cubicBezTo>
                <a:cubicBezTo>
                  <a:pt x="213" y="121"/>
                  <a:pt x="213" y="121"/>
                  <a:pt x="213" y="121"/>
                </a:cubicBezTo>
                <a:cubicBezTo>
                  <a:pt x="213" y="121"/>
                  <a:pt x="213" y="121"/>
                  <a:pt x="213" y="121"/>
                </a:cubicBezTo>
                <a:cubicBezTo>
                  <a:pt x="212" y="121"/>
                  <a:pt x="212" y="121"/>
                  <a:pt x="212" y="121"/>
                </a:cubicBezTo>
                <a:cubicBezTo>
                  <a:pt x="210" y="120"/>
                  <a:pt x="210" y="120"/>
                  <a:pt x="210" y="120"/>
                </a:cubicBezTo>
                <a:cubicBezTo>
                  <a:pt x="209" y="119"/>
                  <a:pt x="209" y="119"/>
                  <a:pt x="209" y="119"/>
                </a:cubicBezTo>
                <a:cubicBezTo>
                  <a:pt x="203" y="119"/>
                  <a:pt x="203" y="119"/>
                  <a:pt x="203" y="119"/>
                </a:cubicBezTo>
                <a:cubicBezTo>
                  <a:pt x="197" y="116"/>
                  <a:pt x="197" y="116"/>
                  <a:pt x="197" y="116"/>
                </a:cubicBezTo>
                <a:cubicBezTo>
                  <a:pt x="193" y="115"/>
                  <a:pt x="193" y="115"/>
                  <a:pt x="193" y="115"/>
                </a:cubicBezTo>
                <a:cubicBezTo>
                  <a:pt x="193" y="115"/>
                  <a:pt x="191" y="113"/>
                  <a:pt x="191" y="113"/>
                </a:cubicBezTo>
                <a:cubicBezTo>
                  <a:pt x="191" y="113"/>
                  <a:pt x="188" y="112"/>
                  <a:pt x="188" y="112"/>
                </a:cubicBezTo>
                <a:cubicBezTo>
                  <a:pt x="188" y="112"/>
                  <a:pt x="185" y="111"/>
                  <a:pt x="185" y="111"/>
                </a:cubicBezTo>
                <a:cubicBezTo>
                  <a:pt x="182" y="112"/>
                  <a:pt x="182" y="112"/>
                  <a:pt x="182" y="112"/>
                </a:cubicBezTo>
                <a:cubicBezTo>
                  <a:pt x="177" y="112"/>
                  <a:pt x="177" y="112"/>
                  <a:pt x="177" y="112"/>
                </a:cubicBezTo>
                <a:cubicBezTo>
                  <a:pt x="160" y="110"/>
                  <a:pt x="160" y="110"/>
                  <a:pt x="160" y="110"/>
                </a:cubicBezTo>
                <a:cubicBezTo>
                  <a:pt x="158" y="110"/>
                  <a:pt x="158" y="110"/>
                  <a:pt x="158" y="110"/>
                </a:cubicBezTo>
                <a:cubicBezTo>
                  <a:pt x="155" y="110"/>
                  <a:pt x="155" y="110"/>
                  <a:pt x="155" y="110"/>
                </a:cubicBezTo>
                <a:cubicBezTo>
                  <a:pt x="154" y="109"/>
                  <a:pt x="154" y="109"/>
                  <a:pt x="154" y="109"/>
                </a:cubicBezTo>
                <a:cubicBezTo>
                  <a:pt x="151" y="105"/>
                  <a:pt x="151" y="105"/>
                  <a:pt x="151" y="105"/>
                </a:cubicBezTo>
                <a:cubicBezTo>
                  <a:pt x="149" y="99"/>
                  <a:pt x="149" y="99"/>
                  <a:pt x="149" y="99"/>
                </a:cubicBezTo>
                <a:cubicBezTo>
                  <a:pt x="148" y="98"/>
                  <a:pt x="148" y="98"/>
                  <a:pt x="148" y="98"/>
                </a:cubicBezTo>
                <a:cubicBezTo>
                  <a:pt x="148" y="96"/>
                  <a:pt x="148" y="96"/>
                  <a:pt x="148" y="96"/>
                </a:cubicBezTo>
                <a:cubicBezTo>
                  <a:pt x="145" y="96"/>
                  <a:pt x="145" y="96"/>
                  <a:pt x="145" y="96"/>
                </a:cubicBezTo>
                <a:cubicBezTo>
                  <a:pt x="137" y="90"/>
                  <a:pt x="137" y="90"/>
                  <a:pt x="137" y="90"/>
                </a:cubicBezTo>
                <a:cubicBezTo>
                  <a:pt x="134" y="89"/>
                  <a:pt x="134" y="89"/>
                  <a:pt x="134" y="89"/>
                </a:cubicBezTo>
                <a:cubicBezTo>
                  <a:pt x="125" y="89"/>
                  <a:pt x="125" y="89"/>
                  <a:pt x="125" y="89"/>
                </a:cubicBezTo>
                <a:cubicBezTo>
                  <a:pt x="125" y="89"/>
                  <a:pt x="121" y="88"/>
                  <a:pt x="121" y="88"/>
                </a:cubicBezTo>
                <a:cubicBezTo>
                  <a:pt x="121" y="88"/>
                  <a:pt x="119" y="87"/>
                  <a:pt x="118" y="87"/>
                </a:cubicBezTo>
                <a:cubicBezTo>
                  <a:pt x="118" y="87"/>
                  <a:pt x="117" y="87"/>
                  <a:pt x="117" y="86"/>
                </a:cubicBezTo>
                <a:cubicBezTo>
                  <a:pt x="116" y="86"/>
                  <a:pt x="116" y="85"/>
                  <a:pt x="116" y="85"/>
                </a:cubicBezTo>
                <a:cubicBezTo>
                  <a:pt x="116" y="85"/>
                  <a:pt x="116" y="83"/>
                  <a:pt x="116" y="83"/>
                </a:cubicBezTo>
                <a:cubicBezTo>
                  <a:pt x="116" y="83"/>
                  <a:pt x="117" y="82"/>
                  <a:pt x="117" y="81"/>
                </a:cubicBezTo>
                <a:cubicBezTo>
                  <a:pt x="117" y="81"/>
                  <a:pt x="118" y="80"/>
                  <a:pt x="118" y="80"/>
                </a:cubicBezTo>
                <a:cubicBezTo>
                  <a:pt x="118" y="80"/>
                  <a:pt x="118" y="78"/>
                  <a:pt x="118" y="77"/>
                </a:cubicBezTo>
                <a:cubicBezTo>
                  <a:pt x="118" y="77"/>
                  <a:pt x="117" y="76"/>
                  <a:pt x="117" y="76"/>
                </a:cubicBezTo>
                <a:cubicBezTo>
                  <a:pt x="117" y="76"/>
                  <a:pt x="118" y="75"/>
                  <a:pt x="118" y="75"/>
                </a:cubicBezTo>
                <a:cubicBezTo>
                  <a:pt x="118" y="75"/>
                  <a:pt x="118" y="74"/>
                  <a:pt x="118" y="74"/>
                </a:cubicBezTo>
                <a:cubicBezTo>
                  <a:pt x="118" y="73"/>
                  <a:pt x="118" y="72"/>
                  <a:pt x="118" y="72"/>
                </a:cubicBezTo>
                <a:cubicBezTo>
                  <a:pt x="115" y="68"/>
                  <a:pt x="115" y="68"/>
                  <a:pt x="115" y="68"/>
                </a:cubicBezTo>
                <a:cubicBezTo>
                  <a:pt x="115" y="68"/>
                  <a:pt x="114" y="63"/>
                  <a:pt x="114" y="63"/>
                </a:cubicBezTo>
                <a:cubicBezTo>
                  <a:pt x="114" y="63"/>
                  <a:pt x="113" y="62"/>
                  <a:pt x="113" y="62"/>
                </a:cubicBezTo>
                <a:cubicBezTo>
                  <a:pt x="112" y="61"/>
                  <a:pt x="112" y="61"/>
                  <a:pt x="112" y="61"/>
                </a:cubicBezTo>
                <a:cubicBezTo>
                  <a:pt x="110" y="61"/>
                  <a:pt x="110" y="61"/>
                  <a:pt x="110" y="61"/>
                </a:cubicBezTo>
                <a:cubicBezTo>
                  <a:pt x="110" y="61"/>
                  <a:pt x="109" y="60"/>
                  <a:pt x="109" y="60"/>
                </a:cubicBezTo>
                <a:cubicBezTo>
                  <a:pt x="108" y="60"/>
                  <a:pt x="108" y="59"/>
                  <a:pt x="107" y="59"/>
                </a:cubicBezTo>
                <a:cubicBezTo>
                  <a:pt x="107" y="59"/>
                  <a:pt x="106" y="60"/>
                  <a:pt x="106" y="60"/>
                </a:cubicBezTo>
                <a:cubicBezTo>
                  <a:pt x="106" y="60"/>
                  <a:pt x="104" y="60"/>
                  <a:pt x="104" y="60"/>
                </a:cubicBezTo>
                <a:cubicBezTo>
                  <a:pt x="102" y="57"/>
                  <a:pt x="102" y="57"/>
                  <a:pt x="102" y="57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56"/>
                  <a:pt x="100" y="55"/>
                  <a:pt x="100" y="55"/>
                </a:cubicBezTo>
                <a:cubicBezTo>
                  <a:pt x="100" y="55"/>
                  <a:pt x="98" y="54"/>
                  <a:pt x="98" y="54"/>
                </a:cubicBezTo>
                <a:cubicBezTo>
                  <a:pt x="98" y="52"/>
                  <a:pt x="98" y="52"/>
                  <a:pt x="98" y="52"/>
                </a:cubicBezTo>
                <a:cubicBezTo>
                  <a:pt x="96" y="51"/>
                  <a:pt x="96" y="51"/>
                  <a:pt x="96" y="51"/>
                </a:cubicBezTo>
                <a:cubicBezTo>
                  <a:pt x="97" y="49"/>
                  <a:pt x="97" y="49"/>
                  <a:pt x="97" y="49"/>
                </a:cubicBezTo>
                <a:cubicBezTo>
                  <a:pt x="96" y="48"/>
                  <a:pt x="96" y="48"/>
                  <a:pt x="96" y="48"/>
                </a:cubicBezTo>
                <a:cubicBezTo>
                  <a:pt x="96" y="48"/>
                  <a:pt x="96" y="48"/>
                  <a:pt x="96" y="48"/>
                </a:cubicBezTo>
                <a:cubicBezTo>
                  <a:pt x="93" y="48"/>
                  <a:pt x="93" y="48"/>
                  <a:pt x="93" y="48"/>
                </a:cubicBezTo>
                <a:cubicBezTo>
                  <a:pt x="92" y="47"/>
                  <a:pt x="92" y="47"/>
                  <a:pt x="92" y="47"/>
                </a:cubicBezTo>
                <a:cubicBezTo>
                  <a:pt x="92" y="47"/>
                  <a:pt x="91" y="46"/>
                  <a:pt x="91" y="46"/>
                </a:cubicBezTo>
                <a:cubicBezTo>
                  <a:pt x="89" y="49"/>
                  <a:pt x="89" y="49"/>
                  <a:pt x="89" y="49"/>
                </a:cubicBezTo>
                <a:cubicBezTo>
                  <a:pt x="89" y="53"/>
                  <a:pt x="89" y="53"/>
                  <a:pt x="89" y="53"/>
                </a:cubicBezTo>
                <a:cubicBezTo>
                  <a:pt x="89" y="53"/>
                  <a:pt x="88" y="54"/>
                  <a:pt x="88" y="54"/>
                </a:cubicBezTo>
                <a:cubicBezTo>
                  <a:pt x="87" y="54"/>
                  <a:pt x="85" y="55"/>
                  <a:pt x="85" y="55"/>
                </a:cubicBezTo>
                <a:cubicBezTo>
                  <a:pt x="84" y="55"/>
                  <a:pt x="82" y="56"/>
                  <a:pt x="82" y="56"/>
                </a:cubicBezTo>
                <a:cubicBezTo>
                  <a:pt x="82" y="56"/>
                  <a:pt x="81" y="58"/>
                  <a:pt x="81" y="58"/>
                </a:cubicBezTo>
                <a:cubicBezTo>
                  <a:pt x="81" y="58"/>
                  <a:pt x="81" y="59"/>
                  <a:pt x="81" y="59"/>
                </a:cubicBezTo>
                <a:cubicBezTo>
                  <a:pt x="81" y="59"/>
                  <a:pt x="81" y="61"/>
                  <a:pt x="81" y="61"/>
                </a:cubicBezTo>
                <a:cubicBezTo>
                  <a:pt x="81" y="61"/>
                  <a:pt x="81" y="62"/>
                  <a:pt x="81" y="62"/>
                </a:cubicBezTo>
                <a:cubicBezTo>
                  <a:pt x="81" y="66"/>
                  <a:pt x="81" y="66"/>
                  <a:pt x="81" y="66"/>
                </a:cubicBezTo>
                <a:cubicBezTo>
                  <a:pt x="82" y="66"/>
                  <a:pt x="82" y="66"/>
                  <a:pt x="82" y="66"/>
                </a:cubicBezTo>
                <a:cubicBezTo>
                  <a:pt x="82" y="68"/>
                  <a:pt x="82" y="68"/>
                  <a:pt x="82" y="68"/>
                </a:cubicBezTo>
                <a:cubicBezTo>
                  <a:pt x="81" y="69"/>
                  <a:pt x="81" y="69"/>
                  <a:pt x="81" y="69"/>
                </a:cubicBezTo>
                <a:cubicBezTo>
                  <a:pt x="80" y="69"/>
                  <a:pt x="80" y="69"/>
                  <a:pt x="80" y="69"/>
                </a:cubicBezTo>
                <a:cubicBezTo>
                  <a:pt x="79" y="70"/>
                  <a:pt x="79" y="70"/>
                  <a:pt x="79" y="70"/>
                </a:cubicBezTo>
                <a:cubicBezTo>
                  <a:pt x="77" y="71"/>
                  <a:pt x="77" y="71"/>
                  <a:pt x="77" y="71"/>
                </a:cubicBezTo>
                <a:cubicBezTo>
                  <a:pt x="75" y="70"/>
                  <a:pt x="75" y="70"/>
                  <a:pt x="75" y="70"/>
                </a:cubicBezTo>
                <a:cubicBezTo>
                  <a:pt x="69" y="70"/>
                  <a:pt x="69" y="70"/>
                  <a:pt x="69" y="70"/>
                </a:cubicBezTo>
                <a:cubicBezTo>
                  <a:pt x="64" y="67"/>
                  <a:pt x="64" y="67"/>
                  <a:pt x="64" y="67"/>
                </a:cubicBezTo>
                <a:cubicBezTo>
                  <a:pt x="61" y="77"/>
                  <a:pt x="61" y="77"/>
                  <a:pt x="61" y="77"/>
                </a:cubicBezTo>
                <a:cubicBezTo>
                  <a:pt x="58" y="84"/>
                  <a:pt x="58" y="84"/>
                  <a:pt x="58" y="84"/>
                </a:cubicBezTo>
                <a:cubicBezTo>
                  <a:pt x="58" y="84"/>
                  <a:pt x="59" y="85"/>
                  <a:pt x="59" y="85"/>
                </a:cubicBezTo>
                <a:cubicBezTo>
                  <a:pt x="59" y="85"/>
                  <a:pt x="61" y="85"/>
                  <a:pt x="61" y="85"/>
                </a:cubicBezTo>
                <a:cubicBezTo>
                  <a:pt x="61" y="87"/>
                  <a:pt x="61" y="87"/>
                  <a:pt x="61" y="87"/>
                </a:cubicBezTo>
                <a:cubicBezTo>
                  <a:pt x="57" y="87"/>
                  <a:pt x="57" y="87"/>
                  <a:pt x="57" y="87"/>
                </a:cubicBezTo>
                <a:cubicBezTo>
                  <a:pt x="55" y="85"/>
                  <a:pt x="55" y="85"/>
                  <a:pt x="55" y="85"/>
                </a:cubicBezTo>
                <a:cubicBezTo>
                  <a:pt x="55" y="85"/>
                  <a:pt x="52" y="87"/>
                  <a:pt x="52" y="87"/>
                </a:cubicBezTo>
                <a:cubicBezTo>
                  <a:pt x="52" y="87"/>
                  <a:pt x="51" y="88"/>
                  <a:pt x="50" y="88"/>
                </a:cubicBezTo>
                <a:cubicBezTo>
                  <a:pt x="50" y="88"/>
                  <a:pt x="48" y="88"/>
                  <a:pt x="48" y="88"/>
                </a:cubicBezTo>
                <a:cubicBezTo>
                  <a:pt x="45" y="89"/>
                  <a:pt x="45" y="89"/>
                  <a:pt x="45" y="89"/>
                </a:cubicBezTo>
                <a:cubicBezTo>
                  <a:pt x="43" y="90"/>
                  <a:pt x="43" y="90"/>
                  <a:pt x="43" y="90"/>
                </a:cubicBezTo>
                <a:cubicBezTo>
                  <a:pt x="43" y="90"/>
                  <a:pt x="43" y="91"/>
                  <a:pt x="43" y="91"/>
                </a:cubicBezTo>
                <a:cubicBezTo>
                  <a:pt x="43" y="91"/>
                  <a:pt x="44" y="91"/>
                  <a:pt x="44" y="91"/>
                </a:cubicBezTo>
                <a:cubicBezTo>
                  <a:pt x="45" y="92"/>
                  <a:pt x="45" y="92"/>
                  <a:pt x="45" y="92"/>
                </a:cubicBezTo>
                <a:cubicBezTo>
                  <a:pt x="46" y="93"/>
                  <a:pt x="46" y="93"/>
                  <a:pt x="46" y="93"/>
                </a:cubicBezTo>
                <a:cubicBezTo>
                  <a:pt x="46" y="98"/>
                  <a:pt x="46" y="98"/>
                  <a:pt x="46" y="98"/>
                </a:cubicBezTo>
                <a:cubicBezTo>
                  <a:pt x="47" y="100"/>
                  <a:pt x="47" y="100"/>
                  <a:pt x="47" y="100"/>
                </a:cubicBezTo>
                <a:cubicBezTo>
                  <a:pt x="48" y="102"/>
                  <a:pt x="48" y="102"/>
                  <a:pt x="48" y="102"/>
                </a:cubicBezTo>
                <a:cubicBezTo>
                  <a:pt x="48" y="102"/>
                  <a:pt x="48" y="104"/>
                  <a:pt x="48" y="104"/>
                </a:cubicBezTo>
                <a:cubicBezTo>
                  <a:pt x="48" y="104"/>
                  <a:pt x="49" y="105"/>
                  <a:pt x="49" y="105"/>
                </a:cubicBezTo>
                <a:cubicBezTo>
                  <a:pt x="49" y="106"/>
                  <a:pt x="49" y="106"/>
                  <a:pt x="49" y="106"/>
                </a:cubicBezTo>
                <a:cubicBezTo>
                  <a:pt x="47" y="107"/>
                  <a:pt x="47" y="107"/>
                  <a:pt x="47" y="107"/>
                </a:cubicBezTo>
                <a:cubicBezTo>
                  <a:pt x="46" y="108"/>
                  <a:pt x="46" y="108"/>
                  <a:pt x="46" y="108"/>
                </a:cubicBezTo>
                <a:cubicBezTo>
                  <a:pt x="46" y="108"/>
                  <a:pt x="46" y="108"/>
                  <a:pt x="46" y="108"/>
                </a:cubicBezTo>
                <a:cubicBezTo>
                  <a:pt x="46" y="108"/>
                  <a:pt x="47" y="109"/>
                  <a:pt x="47" y="109"/>
                </a:cubicBezTo>
                <a:cubicBezTo>
                  <a:pt x="48" y="109"/>
                  <a:pt x="47" y="109"/>
                  <a:pt x="47" y="109"/>
                </a:cubicBezTo>
                <a:cubicBezTo>
                  <a:pt x="46" y="109"/>
                  <a:pt x="46" y="109"/>
                  <a:pt x="46" y="109"/>
                </a:cubicBezTo>
                <a:cubicBezTo>
                  <a:pt x="44" y="111"/>
                  <a:pt x="44" y="111"/>
                  <a:pt x="44" y="111"/>
                </a:cubicBezTo>
                <a:cubicBezTo>
                  <a:pt x="44" y="111"/>
                  <a:pt x="44" y="112"/>
                  <a:pt x="45" y="112"/>
                </a:cubicBezTo>
                <a:cubicBezTo>
                  <a:pt x="45" y="112"/>
                  <a:pt x="45" y="113"/>
                  <a:pt x="45" y="113"/>
                </a:cubicBezTo>
                <a:cubicBezTo>
                  <a:pt x="45" y="113"/>
                  <a:pt x="45" y="115"/>
                  <a:pt x="45" y="115"/>
                </a:cubicBezTo>
                <a:cubicBezTo>
                  <a:pt x="45" y="115"/>
                  <a:pt x="45" y="115"/>
                  <a:pt x="45" y="115"/>
                </a:cubicBezTo>
                <a:cubicBezTo>
                  <a:pt x="44" y="117"/>
                  <a:pt x="44" y="117"/>
                  <a:pt x="44" y="117"/>
                </a:cubicBezTo>
                <a:cubicBezTo>
                  <a:pt x="44" y="117"/>
                  <a:pt x="43" y="117"/>
                  <a:pt x="43" y="117"/>
                </a:cubicBezTo>
                <a:cubicBezTo>
                  <a:pt x="43" y="117"/>
                  <a:pt x="41" y="119"/>
                  <a:pt x="41" y="119"/>
                </a:cubicBezTo>
                <a:cubicBezTo>
                  <a:pt x="36" y="121"/>
                  <a:pt x="36" y="121"/>
                  <a:pt x="36" y="121"/>
                </a:cubicBezTo>
                <a:cubicBezTo>
                  <a:pt x="31" y="122"/>
                  <a:pt x="31" y="122"/>
                  <a:pt x="31" y="122"/>
                </a:cubicBezTo>
                <a:cubicBezTo>
                  <a:pt x="31" y="124"/>
                  <a:pt x="31" y="124"/>
                  <a:pt x="31" y="124"/>
                </a:cubicBezTo>
                <a:cubicBezTo>
                  <a:pt x="29" y="125"/>
                  <a:pt x="29" y="125"/>
                  <a:pt x="29" y="125"/>
                </a:cubicBezTo>
                <a:cubicBezTo>
                  <a:pt x="28" y="126"/>
                  <a:pt x="28" y="126"/>
                  <a:pt x="28" y="126"/>
                </a:cubicBezTo>
                <a:cubicBezTo>
                  <a:pt x="23" y="126"/>
                  <a:pt x="23" y="126"/>
                  <a:pt x="23" y="126"/>
                </a:cubicBezTo>
                <a:cubicBezTo>
                  <a:pt x="23" y="126"/>
                  <a:pt x="21" y="127"/>
                  <a:pt x="21" y="127"/>
                </a:cubicBezTo>
                <a:cubicBezTo>
                  <a:pt x="21" y="128"/>
                  <a:pt x="21" y="129"/>
                  <a:pt x="21" y="129"/>
                </a:cubicBezTo>
                <a:cubicBezTo>
                  <a:pt x="21" y="129"/>
                  <a:pt x="20" y="131"/>
                  <a:pt x="20" y="131"/>
                </a:cubicBezTo>
                <a:cubicBezTo>
                  <a:pt x="19" y="132"/>
                  <a:pt x="19" y="132"/>
                  <a:pt x="19" y="132"/>
                </a:cubicBezTo>
                <a:cubicBezTo>
                  <a:pt x="18" y="131"/>
                  <a:pt x="18" y="131"/>
                  <a:pt x="18" y="131"/>
                </a:cubicBezTo>
                <a:cubicBezTo>
                  <a:pt x="16" y="132"/>
                  <a:pt x="16" y="132"/>
                  <a:pt x="16" y="132"/>
                </a:cubicBezTo>
                <a:cubicBezTo>
                  <a:pt x="14" y="132"/>
                  <a:pt x="14" y="132"/>
                  <a:pt x="14" y="132"/>
                </a:cubicBezTo>
                <a:cubicBezTo>
                  <a:pt x="13" y="130"/>
                  <a:pt x="13" y="130"/>
                  <a:pt x="13" y="130"/>
                </a:cubicBezTo>
                <a:cubicBezTo>
                  <a:pt x="11" y="131"/>
                  <a:pt x="11" y="131"/>
                  <a:pt x="11" y="131"/>
                </a:cubicBezTo>
                <a:cubicBezTo>
                  <a:pt x="11" y="131"/>
                  <a:pt x="10" y="131"/>
                  <a:pt x="9" y="131"/>
                </a:cubicBezTo>
                <a:cubicBezTo>
                  <a:pt x="9" y="131"/>
                  <a:pt x="9" y="132"/>
                  <a:pt x="9" y="132"/>
                </a:cubicBezTo>
                <a:cubicBezTo>
                  <a:pt x="8" y="132"/>
                  <a:pt x="8" y="132"/>
                  <a:pt x="8" y="132"/>
                </a:cubicBezTo>
                <a:cubicBezTo>
                  <a:pt x="8" y="132"/>
                  <a:pt x="7" y="133"/>
                  <a:pt x="7" y="133"/>
                </a:cubicBezTo>
                <a:cubicBezTo>
                  <a:pt x="7" y="133"/>
                  <a:pt x="5" y="134"/>
                  <a:pt x="5" y="134"/>
                </a:cubicBezTo>
                <a:cubicBezTo>
                  <a:pt x="5" y="135"/>
                  <a:pt x="4" y="135"/>
                  <a:pt x="4" y="135"/>
                </a:cubicBezTo>
                <a:cubicBezTo>
                  <a:pt x="4" y="135"/>
                  <a:pt x="3" y="135"/>
                  <a:pt x="2" y="136"/>
                </a:cubicBezTo>
                <a:cubicBezTo>
                  <a:pt x="2" y="136"/>
                  <a:pt x="2" y="137"/>
                  <a:pt x="2" y="137"/>
                </a:cubicBezTo>
                <a:cubicBezTo>
                  <a:pt x="2" y="138"/>
                  <a:pt x="2" y="138"/>
                  <a:pt x="3" y="138"/>
                </a:cubicBezTo>
                <a:cubicBezTo>
                  <a:pt x="3" y="139"/>
                  <a:pt x="2" y="140"/>
                  <a:pt x="2" y="140"/>
                </a:cubicBezTo>
                <a:cubicBezTo>
                  <a:pt x="2" y="140"/>
                  <a:pt x="1" y="140"/>
                  <a:pt x="1" y="140"/>
                </a:cubicBezTo>
                <a:cubicBezTo>
                  <a:pt x="1" y="140"/>
                  <a:pt x="0" y="140"/>
                  <a:pt x="0" y="140"/>
                </a:cubicBezTo>
                <a:cubicBezTo>
                  <a:pt x="0" y="141"/>
                  <a:pt x="0" y="141"/>
                  <a:pt x="0" y="141"/>
                </a:cubicBezTo>
                <a:cubicBezTo>
                  <a:pt x="2" y="144"/>
                  <a:pt x="2" y="144"/>
                  <a:pt x="2" y="144"/>
                </a:cubicBezTo>
                <a:cubicBezTo>
                  <a:pt x="1" y="145"/>
                  <a:pt x="1" y="145"/>
                  <a:pt x="1" y="145"/>
                </a:cubicBezTo>
                <a:cubicBezTo>
                  <a:pt x="1" y="145"/>
                  <a:pt x="2" y="148"/>
                  <a:pt x="2" y="148"/>
                </a:cubicBezTo>
                <a:cubicBezTo>
                  <a:pt x="3" y="148"/>
                  <a:pt x="4" y="148"/>
                  <a:pt x="4" y="148"/>
                </a:cubicBezTo>
                <a:cubicBezTo>
                  <a:pt x="5" y="148"/>
                  <a:pt x="6" y="148"/>
                  <a:pt x="6" y="148"/>
                </a:cubicBezTo>
                <a:cubicBezTo>
                  <a:pt x="6" y="148"/>
                  <a:pt x="8" y="149"/>
                  <a:pt x="8" y="150"/>
                </a:cubicBezTo>
                <a:cubicBezTo>
                  <a:pt x="8" y="150"/>
                  <a:pt x="8" y="151"/>
                  <a:pt x="9" y="152"/>
                </a:cubicBezTo>
                <a:cubicBezTo>
                  <a:pt x="9" y="152"/>
                  <a:pt x="10" y="154"/>
                  <a:pt x="10" y="154"/>
                </a:cubicBezTo>
                <a:cubicBezTo>
                  <a:pt x="10" y="155"/>
                  <a:pt x="11" y="157"/>
                  <a:pt x="11" y="157"/>
                </a:cubicBezTo>
                <a:cubicBezTo>
                  <a:pt x="11" y="157"/>
                  <a:pt x="10" y="158"/>
                  <a:pt x="10" y="158"/>
                </a:cubicBezTo>
                <a:cubicBezTo>
                  <a:pt x="9" y="159"/>
                  <a:pt x="9" y="159"/>
                  <a:pt x="9" y="159"/>
                </a:cubicBezTo>
                <a:cubicBezTo>
                  <a:pt x="7" y="159"/>
                  <a:pt x="7" y="159"/>
                  <a:pt x="7" y="159"/>
                </a:cubicBezTo>
                <a:cubicBezTo>
                  <a:pt x="7" y="159"/>
                  <a:pt x="6" y="160"/>
                  <a:pt x="6" y="160"/>
                </a:cubicBezTo>
                <a:cubicBezTo>
                  <a:pt x="6" y="160"/>
                  <a:pt x="6" y="160"/>
                  <a:pt x="7" y="161"/>
                </a:cubicBezTo>
                <a:cubicBezTo>
                  <a:pt x="11" y="161"/>
                  <a:pt x="11" y="161"/>
                  <a:pt x="11" y="161"/>
                </a:cubicBezTo>
                <a:cubicBezTo>
                  <a:pt x="12" y="163"/>
                  <a:pt x="12" y="163"/>
                  <a:pt x="12" y="163"/>
                </a:cubicBezTo>
                <a:cubicBezTo>
                  <a:pt x="12" y="163"/>
                  <a:pt x="13" y="163"/>
                  <a:pt x="14" y="164"/>
                </a:cubicBezTo>
                <a:cubicBezTo>
                  <a:pt x="14" y="164"/>
                  <a:pt x="16" y="164"/>
                  <a:pt x="16" y="164"/>
                </a:cubicBezTo>
                <a:cubicBezTo>
                  <a:pt x="17" y="165"/>
                  <a:pt x="19" y="166"/>
                  <a:pt x="19" y="166"/>
                </a:cubicBezTo>
                <a:cubicBezTo>
                  <a:pt x="21" y="168"/>
                  <a:pt x="21" y="168"/>
                  <a:pt x="21" y="168"/>
                </a:cubicBezTo>
                <a:cubicBezTo>
                  <a:pt x="21" y="170"/>
                  <a:pt x="21" y="170"/>
                  <a:pt x="21" y="170"/>
                </a:cubicBezTo>
                <a:cubicBezTo>
                  <a:pt x="23" y="172"/>
                  <a:pt x="23" y="172"/>
                  <a:pt x="23" y="172"/>
                </a:cubicBezTo>
                <a:cubicBezTo>
                  <a:pt x="23" y="172"/>
                  <a:pt x="26" y="172"/>
                  <a:pt x="26" y="172"/>
                </a:cubicBezTo>
                <a:cubicBezTo>
                  <a:pt x="27" y="172"/>
                  <a:pt x="26" y="173"/>
                  <a:pt x="26" y="173"/>
                </a:cubicBezTo>
                <a:cubicBezTo>
                  <a:pt x="27" y="174"/>
                  <a:pt x="27" y="174"/>
                  <a:pt x="27" y="174"/>
                </a:cubicBezTo>
                <a:cubicBezTo>
                  <a:pt x="30" y="173"/>
                  <a:pt x="30" y="173"/>
                  <a:pt x="30" y="173"/>
                </a:cubicBezTo>
                <a:cubicBezTo>
                  <a:pt x="32" y="172"/>
                  <a:pt x="32" y="172"/>
                  <a:pt x="32" y="172"/>
                </a:cubicBezTo>
                <a:cubicBezTo>
                  <a:pt x="33" y="171"/>
                  <a:pt x="33" y="171"/>
                  <a:pt x="33" y="171"/>
                </a:cubicBezTo>
                <a:cubicBezTo>
                  <a:pt x="33" y="171"/>
                  <a:pt x="34" y="170"/>
                  <a:pt x="36" y="170"/>
                </a:cubicBezTo>
                <a:cubicBezTo>
                  <a:pt x="37" y="170"/>
                  <a:pt x="40" y="170"/>
                  <a:pt x="40" y="170"/>
                </a:cubicBezTo>
                <a:cubicBezTo>
                  <a:pt x="41" y="171"/>
                  <a:pt x="41" y="171"/>
                  <a:pt x="41" y="171"/>
                </a:cubicBezTo>
                <a:cubicBezTo>
                  <a:pt x="41" y="171"/>
                  <a:pt x="41" y="172"/>
                  <a:pt x="42" y="173"/>
                </a:cubicBezTo>
                <a:cubicBezTo>
                  <a:pt x="42" y="173"/>
                  <a:pt x="43" y="174"/>
                  <a:pt x="43" y="174"/>
                </a:cubicBezTo>
                <a:cubicBezTo>
                  <a:pt x="46" y="173"/>
                  <a:pt x="46" y="173"/>
                  <a:pt x="46" y="173"/>
                </a:cubicBezTo>
                <a:cubicBezTo>
                  <a:pt x="46" y="173"/>
                  <a:pt x="46" y="175"/>
                  <a:pt x="46" y="176"/>
                </a:cubicBezTo>
                <a:cubicBezTo>
                  <a:pt x="46" y="176"/>
                  <a:pt x="46" y="176"/>
                  <a:pt x="46" y="177"/>
                </a:cubicBezTo>
                <a:cubicBezTo>
                  <a:pt x="46" y="177"/>
                  <a:pt x="45" y="178"/>
                  <a:pt x="45" y="178"/>
                </a:cubicBezTo>
                <a:cubicBezTo>
                  <a:pt x="45" y="178"/>
                  <a:pt x="44" y="179"/>
                  <a:pt x="44" y="179"/>
                </a:cubicBezTo>
                <a:cubicBezTo>
                  <a:pt x="43" y="179"/>
                  <a:pt x="43" y="180"/>
                  <a:pt x="42" y="180"/>
                </a:cubicBezTo>
                <a:cubicBezTo>
                  <a:pt x="42" y="181"/>
                  <a:pt x="42" y="182"/>
                  <a:pt x="42" y="182"/>
                </a:cubicBezTo>
                <a:cubicBezTo>
                  <a:pt x="42" y="184"/>
                  <a:pt x="42" y="184"/>
                  <a:pt x="42" y="184"/>
                </a:cubicBezTo>
                <a:cubicBezTo>
                  <a:pt x="42" y="184"/>
                  <a:pt x="41" y="186"/>
                  <a:pt x="40" y="186"/>
                </a:cubicBezTo>
                <a:cubicBezTo>
                  <a:pt x="40" y="186"/>
                  <a:pt x="39" y="187"/>
                  <a:pt x="39" y="187"/>
                </a:cubicBezTo>
                <a:cubicBezTo>
                  <a:pt x="38" y="187"/>
                  <a:pt x="37" y="188"/>
                  <a:pt x="37" y="188"/>
                </a:cubicBezTo>
                <a:cubicBezTo>
                  <a:pt x="37" y="188"/>
                  <a:pt x="36" y="188"/>
                  <a:pt x="35" y="188"/>
                </a:cubicBezTo>
                <a:cubicBezTo>
                  <a:pt x="35" y="189"/>
                  <a:pt x="35" y="189"/>
                  <a:pt x="35" y="189"/>
                </a:cubicBezTo>
                <a:cubicBezTo>
                  <a:pt x="36" y="191"/>
                  <a:pt x="36" y="191"/>
                  <a:pt x="36" y="191"/>
                </a:cubicBezTo>
                <a:cubicBezTo>
                  <a:pt x="38" y="193"/>
                  <a:pt x="38" y="193"/>
                  <a:pt x="38" y="193"/>
                </a:cubicBezTo>
                <a:cubicBezTo>
                  <a:pt x="39" y="194"/>
                  <a:pt x="39" y="194"/>
                  <a:pt x="39" y="194"/>
                </a:cubicBezTo>
                <a:cubicBezTo>
                  <a:pt x="39" y="194"/>
                  <a:pt x="40" y="195"/>
                  <a:pt x="40" y="195"/>
                </a:cubicBezTo>
                <a:cubicBezTo>
                  <a:pt x="41" y="196"/>
                  <a:pt x="40" y="197"/>
                  <a:pt x="40" y="197"/>
                </a:cubicBezTo>
                <a:cubicBezTo>
                  <a:pt x="40" y="198"/>
                  <a:pt x="40" y="198"/>
                  <a:pt x="40" y="198"/>
                </a:cubicBezTo>
                <a:cubicBezTo>
                  <a:pt x="38" y="198"/>
                  <a:pt x="38" y="198"/>
                  <a:pt x="38" y="198"/>
                </a:cubicBezTo>
                <a:cubicBezTo>
                  <a:pt x="38" y="198"/>
                  <a:pt x="37" y="199"/>
                  <a:pt x="37" y="199"/>
                </a:cubicBezTo>
                <a:cubicBezTo>
                  <a:pt x="36" y="199"/>
                  <a:pt x="36" y="197"/>
                  <a:pt x="36" y="197"/>
                </a:cubicBezTo>
                <a:cubicBezTo>
                  <a:pt x="34" y="197"/>
                  <a:pt x="34" y="197"/>
                  <a:pt x="34" y="197"/>
                </a:cubicBezTo>
                <a:cubicBezTo>
                  <a:pt x="33" y="198"/>
                  <a:pt x="33" y="198"/>
                  <a:pt x="33" y="198"/>
                </a:cubicBezTo>
                <a:cubicBezTo>
                  <a:pt x="33" y="198"/>
                  <a:pt x="33" y="199"/>
                  <a:pt x="33" y="200"/>
                </a:cubicBezTo>
                <a:cubicBezTo>
                  <a:pt x="33" y="200"/>
                  <a:pt x="33" y="201"/>
                  <a:pt x="33" y="201"/>
                </a:cubicBezTo>
                <a:cubicBezTo>
                  <a:pt x="33" y="201"/>
                  <a:pt x="34" y="201"/>
                  <a:pt x="35" y="202"/>
                </a:cubicBezTo>
                <a:cubicBezTo>
                  <a:pt x="36" y="202"/>
                  <a:pt x="35" y="203"/>
                  <a:pt x="35" y="203"/>
                </a:cubicBezTo>
                <a:cubicBezTo>
                  <a:pt x="35" y="203"/>
                  <a:pt x="35" y="205"/>
                  <a:pt x="36" y="205"/>
                </a:cubicBezTo>
                <a:cubicBezTo>
                  <a:pt x="37" y="206"/>
                  <a:pt x="35" y="207"/>
                  <a:pt x="35" y="207"/>
                </a:cubicBezTo>
                <a:cubicBezTo>
                  <a:pt x="35" y="207"/>
                  <a:pt x="35" y="208"/>
                  <a:pt x="36" y="208"/>
                </a:cubicBezTo>
                <a:cubicBezTo>
                  <a:pt x="36" y="208"/>
                  <a:pt x="37" y="209"/>
                  <a:pt x="37" y="209"/>
                </a:cubicBezTo>
                <a:cubicBezTo>
                  <a:pt x="39" y="210"/>
                  <a:pt x="39" y="210"/>
                  <a:pt x="39" y="210"/>
                </a:cubicBezTo>
                <a:cubicBezTo>
                  <a:pt x="39" y="210"/>
                  <a:pt x="40" y="210"/>
                  <a:pt x="41" y="210"/>
                </a:cubicBezTo>
                <a:cubicBezTo>
                  <a:pt x="41" y="210"/>
                  <a:pt x="44" y="212"/>
                  <a:pt x="44" y="212"/>
                </a:cubicBezTo>
                <a:cubicBezTo>
                  <a:pt x="44" y="212"/>
                  <a:pt x="45" y="213"/>
                  <a:pt x="45" y="213"/>
                </a:cubicBezTo>
                <a:cubicBezTo>
                  <a:pt x="48" y="215"/>
                  <a:pt x="48" y="215"/>
                  <a:pt x="48" y="215"/>
                </a:cubicBezTo>
                <a:cubicBezTo>
                  <a:pt x="50" y="216"/>
                  <a:pt x="50" y="216"/>
                  <a:pt x="50" y="216"/>
                </a:cubicBezTo>
                <a:cubicBezTo>
                  <a:pt x="51" y="218"/>
                  <a:pt x="51" y="218"/>
                  <a:pt x="51" y="218"/>
                </a:cubicBezTo>
                <a:cubicBezTo>
                  <a:pt x="52" y="217"/>
                  <a:pt x="52" y="217"/>
                  <a:pt x="52" y="217"/>
                </a:cubicBezTo>
                <a:cubicBezTo>
                  <a:pt x="53" y="217"/>
                  <a:pt x="53" y="217"/>
                  <a:pt x="53" y="217"/>
                </a:cubicBezTo>
                <a:cubicBezTo>
                  <a:pt x="53" y="215"/>
                  <a:pt x="53" y="215"/>
                  <a:pt x="53" y="215"/>
                </a:cubicBezTo>
                <a:cubicBezTo>
                  <a:pt x="56" y="215"/>
                  <a:pt x="56" y="215"/>
                  <a:pt x="56" y="215"/>
                </a:cubicBezTo>
                <a:cubicBezTo>
                  <a:pt x="56" y="215"/>
                  <a:pt x="57" y="215"/>
                  <a:pt x="57" y="215"/>
                </a:cubicBezTo>
                <a:cubicBezTo>
                  <a:pt x="57" y="216"/>
                  <a:pt x="58" y="216"/>
                  <a:pt x="58" y="216"/>
                </a:cubicBezTo>
                <a:cubicBezTo>
                  <a:pt x="58" y="218"/>
                  <a:pt x="58" y="218"/>
                  <a:pt x="58" y="218"/>
                </a:cubicBezTo>
                <a:cubicBezTo>
                  <a:pt x="59" y="218"/>
                  <a:pt x="59" y="218"/>
                  <a:pt x="59" y="218"/>
                </a:cubicBezTo>
                <a:cubicBezTo>
                  <a:pt x="59" y="218"/>
                  <a:pt x="61" y="219"/>
                  <a:pt x="61" y="219"/>
                </a:cubicBezTo>
                <a:cubicBezTo>
                  <a:pt x="61" y="219"/>
                  <a:pt x="62" y="220"/>
                  <a:pt x="62" y="220"/>
                </a:cubicBezTo>
                <a:cubicBezTo>
                  <a:pt x="62" y="221"/>
                  <a:pt x="63" y="221"/>
                  <a:pt x="63" y="221"/>
                </a:cubicBezTo>
                <a:cubicBezTo>
                  <a:pt x="63" y="221"/>
                  <a:pt x="65" y="221"/>
                  <a:pt x="65" y="221"/>
                </a:cubicBezTo>
                <a:cubicBezTo>
                  <a:pt x="66" y="221"/>
                  <a:pt x="66" y="222"/>
                  <a:pt x="66" y="222"/>
                </a:cubicBezTo>
                <a:cubicBezTo>
                  <a:pt x="66" y="222"/>
                  <a:pt x="67" y="223"/>
                  <a:pt x="67" y="224"/>
                </a:cubicBezTo>
                <a:cubicBezTo>
                  <a:pt x="67" y="224"/>
                  <a:pt x="68" y="224"/>
                  <a:pt x="68" y="224"/>
                </a:cubicBezTo>
                <a:cubicBezTo>
                  <a:pt x="70" y="224"/>
                  <a:pt x="70" y="224"/>
                  <a:pt x="70" y="224"/>
                </a:cubicBezTo>
                <a:cubicBezTo>
                  <a:pt x="70" y="224"/>
                  <a:pt x="70" y="224"/>
                  <a:pt x="70" y="224"/>
                </a:cubicBezTo>
                <a:cubicBezTo>
                  <a:pt x="72" y="224"/>
                  <a:pt x="72" y="224"/>
                  <a:pt x="72" y="224"/>
                </a:cubicBezTo>
                <a:cubicBezTo>
                  <a:pt x="72" y="226"/>
                  <a:pt x="72" y="226"/>
                  <a:pt x="72" y="226"/>
                </a:cubicBezTo>
                <a:cubicBezTo>
                  <a:pt x="72" y="227"/>
                  <a:pt x="72" y="227"/>
                  <a:pt x="72" y="227"/>
                </a:cubicBezTo>
                <a:cubicBezTo>
                  <a:pt x="72" y="227"/>
                  <a:pt x="74" y="229"/>
                  <a:pt x="75" y="229"/>
                </a:cubicBezTo>
                <a:cubicBezTo>
                  <a:pt x="76" y="229"/>
                  <a:pt x="77" y="229"/>
                  <a:pt x="77" y="229"/>
                </a:cubicBezTo>
                <a:cubicBezTo>
                  <a:pt x="78" y="229"/>
                  <a:pt x="77" y="230"/>
                  <a:pt x="77" y="230"/>
                </a:cubicBezTo>
                <a:cubicBezTo>
                  <a:pt x="77" y="231"/>
                  <a:pt x="78" y="231"/>
                  <a:pt x="78" y="231"/>
                </a:cubicBezTo>
                <a:cubicBezTo>
                  <a:pt x="79" y="231"/>
                  <a:pt x="81" y="231"/>
                  <a:pt x="81" y="231"/>
                </a:cubicBezTo>
                <a:cubicBezTo>
                  <a:pt x="82" y="231"/>
                  <a:pt x="82" y="231"/>
                  <a:pt x="83" y="232"/>
                </a:cubicBezTo>
                <a:cubicBezTo>
                  <a:pt x="83" y="232"/>
                  <a:pt x="84" y="233"/>
                  <a:pt x="84" y="233"/>
                </a:cubicBezTo>
                <a:cubicBezTo>
                  <a:pt x="84" y="233"/>
                  <a:pt x="84" y="233"/>
                  <a:pt x="85" y="233"/>
                </a:cubicBezTo>
                <a:cubicBezTo>
                  <a:pt x="85" y="233"/>
                  <a:pt x="85" y="234"/>
                  <a:pt x="86" y="234"/>
                </a:cubicBezTo>
                <a:cubicBezTo>
                  <a:pt x="87" y="234"/>
                  <a:pt x="87" y="233"/>
                  <a:pt x="87" y="233"/>
                </a:cubicBezTo>
                <a:cubicBezTo>
                  <a:pt x="87" y="233"/>
                  <a:pt x="89" y="233"/>
                  <a:pt x="89" y="233"/>
                </a:cubicBezTo>
                <a:cubicBezTo>
                  <a:pt x="89" y="233"/>
                  <a:pt x="92" y="235"/>
                  <a:pt x="92" y="235"/>
                </a:cubicBezTo>
                <a:cubicBezTo>
                  <a:pt x="92" y="235"/>
                  <a:pt x="94" y="235"/>
                  <a:pt x="95" y="235"/>
                </a:cubicBezTo>
                <a:cubicBezTo>
                  <a:pt x="96" y="235"/>
                  <a:pt x="97" y="234"/>
                  <a:pt x="97" y="234"/>
                </a:cubicBezTo>
                <a:cubicBezTo>
                  <a:pt x="99" y="234"/>
                  <a:pt x="99" y="234"/>
                  <a:pt x="99" y="234"/>
                </a:cubicBezTo>
                <a:cubicBezTo>
                  <a:pt x="99" y="234"/>
                  <a:pt x="99" y="234"/>
                  <a:pt x="99" y="234"/>
                </a:cubicBezTo>
                <a:cubicBezTo>
                  <a:pt x="101" y="233"/>
                  <a:pt x="101" y="233"/>
                  <a:pt x="101" y="233"/>
                </a:cubicBezTo>
                <a:cubicBezTo>
                  <a:pt x="102" y="233"/>
                  <a:pt x="102" y="233"/>
                  <a:pt x="102" y="233"/>
                </a:cubicBezTo>
                <a:cubicBezTo>
                  <a:pt x="104" y="234"/>
                  <a:pt x="104" y="234"/>
                  <a:pt x="104" y="234"/>
                </a:cubicBezTo>
                <a:cubicBezTo>
                  <a:pt x="103" y="235"/>
                  <a:pt x="103" y="235"/>
                  <a:pt x="103" y="235"/>
                </a:cubicBezTo>
                <a:cubicBezTo>
                  <a:pt x="103" y="238"/>
                  <a:pt x="103" y="238"/>
                  <a:pt x="103" y="238"/>
                </a:cubicBezTo>
                <a:cubicBezTo>
                  <a:pt x="104" y="238"/>
                  <a:pt x="104" y="238"/>
                  <a:pt x="104" y="238"/>
                </a:cubicBezTo>
                <a:cubicBezTo>
                  <a:pt x="106" y="235"/>
                  <a:pt x="106" y="235"/>
                  <a:pt x="106" y="235"/>
                </a:cubicBezTo>
                <a:cubicBezTo>
                  <a:pt x="109" y="233"/>
                  <a:pt x="109" y="233"/>
                  <a:pt x="109" y="233"/>
                </a:cubicBezTo>
                <a:cubicBezTo>
                  <a:pt x="113" y="233"/>
                  <a:pt x="113" y="233"/>
                  <a:pt x="113" y="233"/>
                </a:cubicBezTo>
                <a:cubicBezTo>
                  <a:pt x="116" y="233"/>
                  <a:pt x="116" y="233"/>
                  <a:pt x="116" y="233"/>
                </a:cubicBezTo>
                <a:cubicBezTo>
                  <a:pt x="121" y="234"/>
                  <a:pt x="121" y="234"/>
                  <a:pt x="121" y="234"/>
                </a:cubicBezTo>
                <a:cubicBezTo>
                  <a:pt x="122" y="236"/>
                  <a:pt x="122" y="236"/>
                  <a:pt x="122" y="236"/>
                </a:cubicBezTo>
                <a:cubicBezTo>
                  <a:pt x="124" y="236"/>
                  <a:pt x="124" y="236"/>
                  <a:pt x="124" y="236"/>
                </a:cubicBezTo>
                <a:cubicBezTo>
                  <a:pt x="124" y="236"/>
                  <a:pt x="126" y="235"/>
                  <a:pt x="126" y="235"/>
                </a:cubicBezTo>
                <a:cubicBezTo>
                  <a:pt x="127" y="235"/>
                  <a:pt x="128" y="235"/>
                  <a:pt x="129" y="234"/>
                </a:cubicBezTo>
                <a:cubicBezTo>
                  <a:pt x="129" y="234"/>
                  <a:pt x="130" y="234"/>
                  <a:pt x="130" y="233"/>
                </a:cubicBezTo>
                <a:cubicBezTo>
                  <a:pt x="130" y="233"/>
                  <a:pt x="130" y="232"/>
                  <a:pt x="130" y="232"/>
                </a:cubicBezTo>
                <a:cubicBezTo>
                  <a:pt x="130" y="232"/>
                  <a:pt x="132" y="232"/>
                  <a:pt x="132" y="231"/>
                </a:cubicBezTo>
                <a:cubicBezTo>
                  <a:pt x="132" y="230"/>
                  <a:pt x="133" y="230"/>
                  <a:pt x="133" y="229"/>
                </a:cubicBezTo>
                <a:cubicBezTo>
                  <a:pt x="134" y="229"/>
                  <a:pt x="135" y="229"/>
                  <a:pt x="136" y="228"/>
                </a:cubicBezTo>
                <a:cubicBezTo>
                  <a:pt x="137" y="228"/>
                  <a:pt x="138" y="228"/>
                  <a:pt x="138" y="228"/>
                </a:cubicBezTo>
                <a:cubicBezTo>
                  <a:pt x="139" y="227"/>
                  <a:pt x="140" y="226"/>
                  <a:pt x="140" y="226"/>
                </a:cubicBezTo>
                <a:cubicBezTo>
                  <a:pt x="140" y="225"/>
                  <a:pt x="140" y="225"/>
                  <a:pt x="141" y="225"/>
                </a:cubicBezTo>
                <a:cubicBezTo>
                  <a:pt x="141" y="224"/>
                  <a:pt x="143" y="224"/>
                  <a:pt x="143" y="224"/>
                </a:cubicBezTo>
                <a:cubicBezTo>
                  <a:pt x="144" y="224"/>
                  <a:pt x="145" y="225"/>
                  <a:pt x="147" y="225"/>
                </a:cubicBezTo>
                <a:cubicBezTo>
                  <a:pt x="148" y="226"/>
                  <a:pt x="149" y="225"/>
                  <a:pt x="149" y="224"/>
                </a:cubicBezTo>
                <a:cubicBezTo>
                  <a:pt x="149" y="224"/>
                  <a:pt x="152" y="223"/>
                  <a:pt x="152" y="223"/>
                </a:cubicBezTo>
                <a:cubicBezTo>
                  <a:pt x="153" y="223"/>
                  <a:pt x="154" y="224"/>
                  <a:pt x="154" y="224"/>
                </a:cubicBezTo>
                <a:cubicBezTo>
                  <a:pt x="154" y="225"/>
                  <a:pt x="156" y="227"/>
                  <a:pt x="156" y="228"/>
                </a:cubicBezTo>
                <a:cubicBezTo>
                  <a:pt x="156" y="228"/>
                  <a:pt x="155" y="230"/>
                  <a:pt x="155" y="230"/>
                </a:cubicBezTo>
                <a:cubicBezTo>
                  <a:pt x="155" y="231"/>
                  <a:pt x="153" y="232"/>
                  <a:pt x="153" y="232"/>
                </a:cubicBezTo>
                <a:cubicBezTo>
                  <a:pt x="158" y="234"/>
                  <a:pt x="158" y="234"/>
                  <a:pt x="158" y="234"/>
                </a:cubicBezTo>
                <a:cubicBezTo>
                  <a:pt x="158" y="234"/>
                  <a:pt x="158" y="234"/>
                  <a:pt x="159" y="233"/>
                </a:cubicBezTo>
                <a:cubicBezTo>
                  <a:pt x="159" y="233"/>
                  <a:pt x="160" y="233"/>
                  <a:pt x="160" y="233"/>
                </a:cubicBezTo>
                <a:cubicBezTo>
                  <a:pt x="159" y="232"/>
                  <a:pt x="159" y="232"/>
                  <a:pt x="159" y="231"/>
                </a:cubicBezTo>
                <a:cubicBezTo>
                  <a:pt x="160" y="231"/>
                  <a:pt x="160" y="231"/>
                  <a:pt x="160" y="231"/>
                </a:cubicBezTo>
                <a:cubicBezTo>
                  <a:pt x="160" y="231"/>
                  <a:pt x="161" y="231"/>
                  <a:pt x="162" y="231"/>
                </a:cubicBezTo>
                <a:cubicBezTo>
                  <a:pt x="162" y="231"/>
                  <a:pt x="163" y="231"/>
                  <a:pt x="163" y="231"/>
                </a:cubicBezTo>
                <a:cubicBezTo>
                  <a:pt x="163" y="231"/>
                  <a:pt x="165" y="232"/>
                  <a:pt x="165" y="232"/>
                </a:cubicBezTo>
                <a:cubicBezTo>
                  <a:pt x="165" y="233"/>
                  <a:pt x="167" y="234"/>
                  <a:pt x="167" y="234"/>
                </a:cubicBezTo>
                <a:cubicBezTo>
                  <a:pt x="167" y="235"/>
                  <a:pt x="167" y="235"/>
                  <a:pt x="169" y="236"/>
                </a:cubicBezTo>
                <a:cubicBezTo>
                  <a:pt x="170" y="237"/>
                  <a:pt x="169" y="238"/>
                  <a:pt x="170" y="239"/>
                </a:cubicBezTo>
                <a:cubicBezTo>
                  <a:pt x="170" y="240"/>
                  <a:pt x="170" y="241"/>
                  <a:pt x="170" y="242"/>
                </a:cubicBezTo>
                <a:cubicBezTo>
                  <a:pt x="171" y="243"/>
                  <a:pt x="171" y="244"/>
                  <a:pt x="171" y="245"/>
                </a:cubicBezTo>
                <a:cubicBezTo>
                  <a:pt x="171" y="246"/>
                  <a:pt x="169" y="248"/>
                  <a:pt x="169" y="248"/>
                </a:cubicBezTo>
                <a:cubicBezTo>
                  <a:pt x="169" y="249"/>
                  <a:pt x="165" y="253"/>
                  <a:pt x="165" y="253"/>
                </a:cubicBezTo>
                <a:cubicBezTo>
                  <a:pt x="164" y="254"/>
                  <a:pt x="165" y="255"/>
                  <a:pt x="164" y="256"/>
                </a:cubicBezTo>
                <a:cubicBezTo>
                  <a:pt x="164" y="256"/>
                  <a:pt x="163" y="256"/>
                  <a:pt x="163" y="256"/>
                </a:cubicBezTo>
                <a:cubicBezTo>
                  <a:pt x="163" y="256"/>
                  <a:pt x="162" y="257"/>
                  <a:pt x="162" y="258"/>
                </a:cubicBezTo>
                <a:cubicBezTo>
                  <a:pt x="162" y="259"/>
                  <a:pt x="162" y="260"/>
                  <a:pt x="162" y="260"/>
                </a:cubicBezTo>
                <a:cubicBezTo>
                  <a:pt x="162" y="261"/>
                  <a:pt x="163" y="262"/>
                  <a:pt x="164" y="262"/>
                </a:cubicBezTo>
                <a:cubicBezTo>
                  <a:pt x="165" y="263"/>
                  <a:pt x="164" y="264"/>
                  <a:pt x="164" y="265"/>
                </a:cubicBezTo>
                <a:cubicBezTo>
                  <a:pt x="164" y="266"/>
                  <a:pt x="166" y="265"/>
                  <a:pt x="167" y="265"/>
                </a:cubicBezTo>
                <a:cubicBezTo>
                  <a:pt x="167" y="264"/>
                  <a:pt x="169" y="264"/>
                  <a:pt x="169" y="264"/>
                </a:cubicBezTo>
                <a:cubicBezTo>
                  <a:pt x="169" y="264"/>
                  <a:pt x="170" y="266"/>
                  <a:pt x="170" y="266"/>
                </a:cubicBezTo>
                <a:cubicBezTo>
                  <a:pt x="170" y="266"/>
                  <a:pt x="172" y="266"/>
                  <a:pt x="172" y="267"/>
                </a:cubicBezTo>
                <a:cubicBezTo>
                  <a:pt x="173" y="267"/>
                  <a:pt x="172" y="268"/>
                  <a:pt x="172" y="269"/>
                </a:cubicBezTo>
                <a:cubicBezTo>
                  <a:pt x="172" y="270"/>
                  <a:pt x="174" y="270"/>
                  <a:pt x="174" y="270"/>
                </a:cubicBezTo>
                <a:cubicBezTo>
                  <a:pt x="174" y="270"/>
                  <a:pt x="174" y="271"/>
                  <a:pt x="175" y="271"/>
                </a:cubicBezTo>
                <a:cubicBezTo>
                  <a:pt x="176" y="270"/>
                  <a:pt x="176" y="270"/>
                  <a:pt x="177" y="271"/>
                </a:cubicBezTo>
                <a:cubicBezTo>
                  <a:pt x="177" y="271"/>
                  <a:pt x="178" y="271"/>
                  <a:pt x="178" y="272"/>
                </a:cubicBezTo>
                <a:cubicBezTo>
                  <a:pt x="178" y="273"/>
                  <a:pt x="177" y="274"/>
                  <a:pt x="177" y="275"/>
                </a:cubicBezTo>
                <a:cubicBezTo>
                  <a:pt x="176" y="276"/>
                  <a:pt x="175" y="277"/>
                  <a:pt x="175" y="277"/>
                </a:cubicBezTo>
                <a:cubicBezTo>
                  <a:pt x="174" y="278"/>
                  <a:pt x="178" y="275"/>
                  <a:pt x="179" y="275"/>
                </a:cubicBezTo>
                <a:cubicBezTo>
                  <a:pt x="179" y="275"/>
                  <a:pt x="179" y="277"/>
                  <a:pt x="180" y="277"/>
                </a:cubicBezTo>
                <a:cubicBezTo>
                  <a:pt x="181" y="277"/>
                  <a:pt x="176" y="279"/>
                  <a:pt x="177" y="280"/>
                </a:cubicBezTo>
                <a:cubicBezTo>
                  <a:pt x="177" y="280"/>
                  <a:pt x="177" y="281"/>
                  <a:pt x="177" y="282"/>
                </a:cubicBezTo>
                <a:cubicBezTo>
                  <a:pt x="178" y="283"/>
                  <a:pt x="178" y="283"/>
                  <a:pt x="179" y="282"/>
                </a:cubicBezTo>
                <a:cubicBezTo>
                  <a:pt x="181" y="282"/>
                  <a:pt x="182" y="282"/>
                  <a:pt x="183" y="281"/>
                </a:cubicBezTo>
                <a:cubicBezTo>
                  <a:pt x="183" y="281"/>
                  <a:pt x="185" y="281"/>
                  <a:pt x="185" y="282"/>
                </a:cubicBezTo>
                <a:cubicBezTo>
                  <a:pt x="185" y="282"/>
                  <a:pt x="185" y="283"/>
                  <a:pt x="185" y="283"/>
                </a:cubicBezTo>
                <a:cubicBezTo>
                  <a:pt x="185" y="283"/>
                  <a:pt x="186" y="284"/>
                  <a:pt x="186" y="284"/>
                </a:cubicBezTo>
                <a:cubicBezTo>
                  <a:pt x="187" y="284"/>
                  <a:pt x="188" y="284"/>
                  <a:pt x="189" y="284"/>
                </a:cubicBezTo>
                <a:cubicBezTo>
                  <a:pt x="189" y="284"/>
                  <a:pt x="189" y="282"/>
                  <a:pt x="189" y="282"/>
                </a:cubicBezTo>
                <a:cubicBezTo>
                  <a:pt x="188" y="281"/>
                  <a:pt x="188" y="279"/>
                  <a:pt x="188" y="279"/>
                </a:cubicBezTo>
                <a:cubicBezTo>
                  <a:pt x="188" y="279"/>
                  <a:pt x="188" y="278"/>
                  <a:pt x="188" y="277"/>
                </a:cubicBezTo>
                <a:cubicBezTo>
                  <a:pt x="188" y="277"/>
                  <a:pt x="189" y="276"/>
                  <a:pt x="189" y="276"/>
                </a:cubicBezTo>
                <a:cubicBezTo>
                  <a:pt x="189" y="276"/>
                  <a:pt x="192" y="276"/>
                  <a:pt x="192" y="276"/>
                </a:cubicBezTo>
                <a:cubicBezTo>
                  <a:pt x="192" y="276"/>
                  <a:pt x="193" y="275"/>
                  <a:pt x="193" y="275"/>
                </a:cubicBezTo>
                <a:cubicBezTo>
                  <a:pt x="193" y="274"/>
                  <a:pt x="195" y="274"/>
                  <a:pt x="195" y="274"/>
                </a:cubicBezTo>
                <a:cubicBezTo>
                  <a:pt x="196" y="275"/>
                  <a:pt x="197" y="275"/>
                  <a:pt x="197" y="275"/>
                </a:cubicBezTo>
                <a:cubicBezTo>
                  <a:pt x="197" y="275"/>
                  <a:pt x="198" y="274"/>
                  <a:pt x="198" y="274"/>
                </a:cubicBezTo>
                <a:cubicBezTo>
                  <a:pt x="199" y="274"/>
                  <a:pt x="199" y="275"/>
                  <a:pt x="199" y="275"/>
                </a:cubicBezTo>
                <a:cubicBezTo>
                  <a:pt x="200" y="274"/>
                  <a:pt x="200" y="274"/>
                  <a:pt x="201" y="274"/>
                </a:cubicBezTo>
                <a:cubicBezTo>
                  <a:pt x="201" y="274"/>
                  <a:pt x="202" y="275"/>
                  <a:pt x="203" y="274"/>
                </a:cubicBezTo>
                <a:cubicBezTo>
                  <a:pt x="204" y="274"/>
                  <a:pt x="205" y="273"/>
                  <a:pt x="205" y="273"/>
                </a:cubicBezTo>
                <a:cubicBezTo>
                  <a:pt x="206" y="273"/>
                  <a:pt x="207" y="273"/>
                  <a:pt x="207" y="273"/>
                </a:cubicBezTo>
                <a:cubicBezTo>
                  <a:pt x="207" y="273"/>
                  <a:pt x="209" y="271"/>
                  <a:pt x="209" y="271"/>
                </a:cubicBezTo>
                <a:cubicBezTo>
                  <a:pt x="209" y="270"/>
                  <a:pt x="209" y="271"/>
                  <a:pt x="211" y="270"/>
                </a:cubicBezTo>
                <a:cubicBezTo>
                  <a:pt x="212" y="270"/>
                  <a:pt x="213" y="270"/>
                  <a:pt x="213" y="270"/>
                </a:cubicBezTo>
                <a:cubicBezTo>
                  <a:pt x="213" y="270"/>
                  <a:pt x="214" y="271"/>
                  <a:pt x="214" y="271"/>
                </a:cubicBezTo>
                <a:cubicBezTo>
                  <a:pt x="214" y="271"/>
                  <a:pt x="216" y="272"/>
                  <a:pt x="217" y="272"/>
                </a:cubicBezTo>
                <a:cubicBezTo>
                  <a:pt x="217" y="272"/>
                  <a:pt x="219" y="272"/>
                  <a:pt x="220" y="273"/>
                </a:cubicBezTo>
                <a:cubicBezTo>
                  <a:pt x="220" y="273"/>
                  <a:pt x="222" y="272"/>
                  <a:pt x="222" y="272"/>
                </a:cubicBezTo>
                <a:cubicBezTo>
                  <a:pt x="222" y="272"/>
                  <a:pt x="222" y="274"/>
                  <a:pt x="222" y="274"/>
                </a:cubicBezTo>
                <a:cubicBezTo>
                  <a:pt x="221" y="275"/>
                  <a:pt x="221" y="276"/>
                  <a:pt x="221" y="276"/>
                </a:cubicBezTo>
                <a:cubicBezTo>
                  <a:pt x="221" y="277"/>
                  <a:pt x="222" y="278"/>
                  <a:pt x="222" y="278"/>
                </a:cubicBezTo>
                <a:cubicBezTo>
                  <a:pt x="222" y="279"/>
                  <a:pt x="227" y="281"/>
                  <a:pt x="228" y="281"/>
                </a:cubicBezTo>
                <a:cubicBezTo>
                  <a:pt x="229" y="282"/>
                  <a:pt x="230" y="281"/>
                  <a:pt x="231" y="281"/>
                </a:cubicBezTo>
                <a:cubicBezTo>
                  <a:pt x="231" y="281"/>
                  <a:pt x="231" y="282"/>
                  <a:pt x="231" y="282"/>
                </a:cubicBezTo>
                <a:cubicBezTo>
                  <a:pt x="232" y="282"/>
                  <a:pt x="232" y="281"/>
                  <a:pt x="232" y="281"/>
                </a:cubicBezTo>
                <a:cubicBezTo>
                  <a:pt x="233" y="281"/>
                  <a:pt x="234" y="282"/>
                  <a:pt x="234" y="281"/>
                </a:cubicBezTo>
                <a:cubicBezTo>
                  <a:pt x="234" y="281"/>
                  <a:pt x="235" y="281"/>
                  <a:pt x="235" y="281"/>
                </a:cubicBezTo>
                <a:cubicBezTo>
                  <a:pt x="236" y="281"/>
                  <a:pt x="237" y="281"/>
                  <a:pt x="237" y="279"/>
                </a:cubicBezTo>
                <a:cubicBezTo>
                  <a:pt x="237" y="279"/>
                  <a:pt x="237" y="279"/>
                  <a:pt x="237" y="279"/>
                </a:cubicBezTo>
                <a:cubicBezTo>
                  <a:pt x="238" y="280"/>
                  <a:pt x="239" y="281"/>
                  <a:pt x="240" y="281"/>
                </a:cubicBezTo>
                <a:cubicBezTo>
                  <a:pt x="241" y="283"/>
                  <a:pt x="242" y="282"/>
                  <a:pt x="244" y="281"/>
                </a:cubicBezTo>
                <a:cubicBezTo>
                  <a:pt x="244" y="281"/>
                  <a:pt x="245" y="281"/>
                  <a:pt x="246" y="282"/>
                </a:cubicBezTo>
                <a:cubicBezTo>
                  <a:pt x="246" y="282"/>
                  <a:pt x="246" y="282"/>
                  <a:pt x="246" y="282"/>
                </a:cubicBezTo>
                <a:cubicBezTo>
                  <a:pt x="246" y="282"/>
                  <a:pt x="245" y="283"/>
                  <a:pt x="245" y="283"/>
                </a:cubicBezTo>
                <a:cubicBezTo>
                  <a:pt x="245" y="283"/>
                  <a:pt x="245" y="283"/>
                  <a:pt x="245" y="283"/>
                </a:cubicBezTo>
                <a:cubicBezTo>
                  <a:pt x="245" y="284"/>
                  <a:pt x="245" y="285"/>
                  <a:pt x="245" y="285"/>
                </a:cubicBezTo>
                <a:cubicBezTo>
                  <a:pt x="245" y="287"/>
                  <a:pt x="245" y="288"/>
                  <a:pt x="246" y="289"/>
                </a:cubicBezTo>
                <a:cubicBezTo>
                  <a:pt x="246" y="290"/>
                  <a:pt x="248" y="291"/>
                  <a:pt x="249" y="290"/>
                </a:cubicBezTo>
                <a:cubicBezTo>
                  <a:pt x="250" y="290"/>
                  <a:pt x="250" y="289"/>
                  <a:pt x="250" y="288"/>
                </a:cubicBezTo>
                <a:cubicBezTo>
                  <a:pt x="250" y="288"/>
                  <a:pt x="250" y="287"/>
                  <a:pt x="250" y="287"/>
                </a:cubicBezTo>
                <a:cubicBezTo>
                  <a:pt x="249" y="286"/>
                  <a:pt x="248" y="286"/>
                  <a:pt x="248" y="286"/>
                </a:cubicBezTo>
                <a:cubicBezTo>
                  <a:pt x="248" y="286"/>
                  <a:pt x="248" y="286"/>
                  <a:pt x="248" y="285"/>
                </a:cubicBezTo>
                <a:cubicBezTo>
                  <a:pt x="248" y="285"/>
                  <a:pt x="250" y="285"/>
                  <a:pt x="250" y="284"/>
                </a:cubicBezTo>
                <a:cubicBezTo>
                  <a:pt x="252" y="282"/>
                  <a:pt x="254" y="281"/>
                  <a:pt x="256" y="281"/>
                </a:cubicBezTo>
                <a:cubicBezTo>
                  <a:pt x="257" y="282"/>
                  <a:pt x="258" y="281"/>
                  <a:pt x="258" y="281"/>
                </a:cubicBezTo>
                <a:cubicBezTo>
                  <a:pt x="259" y="280"/>
                  <a:pt x="260" y="279"/>
                  <a:pt x="262" y="280"/>
                </a:cubicBezTo>
                <a:cubicBezTo>
                  <a:pt x="263" y="280"/>
                  <a:pt x="264" y="279"/>
                  <a:pt x="265" y="279"/>
                </a:cubicBezTo>
                <a:cubicBezTo>
                  <a:pt x="266" y="279"/>
                  <a:pt x="266" y="276"/>
                  <a:pt x="268" y="278"/>
                </a:cubicBezTo>
                <a:cubicBezTo>
                  <a:pt x="269" y="278"/>
                  <a:pt x="269" y="278"/>
                  <a:pt x="269" y="278"/>
                </a:cubicBezTo>
                <a:cubicBezTo>
                  <a:pt x="271" y="277"/>
                  <a:pt x="271" y="275"/>
                  <a:pt x="272" y="273"/>
                </a:cubicBezTo>
                <a:cubicBezTo>
                  <a:pt x="272" y="273"/>
                  <a:pt x="273" y="273"/>
                  <a:pt x="273" y="274"/>
                </a:cubicBezTo>
                <a:cubicBezTo>
                  <a:pt x="273" y="274"/>
                  <a:pt x="273" y="274"/>
                  <a:pt x="273" y="274"/>
                </a:cubicBezTo>
                <a:cubicBezTo>
                  <a:pt x="274" y="276"/>
                  <a:pt x="275" y="276"/>
                  <a:pt x="276" y="274"/>
                </a:cubicBezTo>
                <a:cubicBezTo>
                  <a:pt x="276" y="274"/>
                  <a:pt x="277" y="274"/>
                  <a:pt x="277" y="274"/>
                </a:cubicBezTo>
                <a:cubicBezTo>
                  <a:pt x="278" y="274"/>
                  <a:pt x="278" y="274"/>
                  <a:pt x="278" y="274"/>
                </a:cubicBezTo>
                <a:cubicBezTo>
                  <a:pt x="278" y="274"/>
                  <a:pt x="278" y="273"/>
                  <a:pt x="278" y="273"/>
                </a:cubicBezTo>
                <a:cubicBezTo>
                  <a:pt x="278" y="273"/>
                  <a:pt x="278" y="273"/>
                  <a:pt x="278" y="273"/>
                </a:cubicBezTo>
                <a:cubicBezTo>
                  <a:pt x="278" y="273"/>
                  <a:pt x="278" y="273"/>
                  <a:pt x="278" y="272"/>
                </a:cubicBezTo>
                <a:cubicBezTo>
                  <a:pt x="279" y="272"/>
                  <a:pt x="279" y="273"/>
                  <a:pt x="279" y="273"/>
                </a:cubicBezTo>
                <a:cubicBezTo>
                  <a:pt x="280" y="273"/>
                  <a:pt x="280" y="273"/>
                  <a:pt x="281" y="273"/>
                </a:cubicBezTo>
                <a:cubicBezTo>
                  <a:pt x="281" y="272"/>
                  <a:pt x="281" y="272"/>
                  <a:pt x="282" y="272"/>
                </a:cubicBezTo>
                <a:cubicBezTo>
                  <a:pt x="283" y="272"/>
                  <a:pt x="284" y="273"/>
                  <a:pt x="285" y="271"/>
                </a:cubicBezTo>
                <a:cubicBezTo>
                  <a:pt x="285" y="271"/>
                  <a:pt x="286" y="272"/>
                  <a:pt x="286" y="272"/>
                </a:cubicBezTo>
                <a:cubicBezTo>
                  <a:pt x="287" y="272"/>
                  <a:pt x="290" y="271"/>
                  <a:pt x="291" y="270"/>
                </a:cubicBezTo>
                <a:cubicBezTo>
                  <a:pt x="292" y="269"/>
                  <a:pt x="293" y="268"/>
                  <a:pt x="294" y="266"/>
                </a:cubicBezTo>
                <a:cubicBezTo>
                  <a:pt x="294" y="266"/>
                  <a:pt x="294" y="266"/>
                  <a:pt x="295" y="266"/>
                </a:cubicBezTo>
                <a:cubicBezTo>
                  <a:pt x="296" y="266"/>
                  <a:pt x="297" y="267"/>
                  <a:pt x="297" y="265"/>
                </a:cubicBezTo>
                <a:cubicBezTo>
                  <a:pt x="297" y="265"/>
                  <a:pt x="297" y="264"/>
                  <a:pt x="297" y="264"/>
                </a:cubicBezTo>
                <a:cubicBezTo>
                  <a:pt x="297" y="264"/>
                  <a:pt x="297" y="264"/>
                  <a:pt x="297" y="264"/>
                </a:cubicBezTo>
                <a:cubicBezTo>
                  <a:pt x="297" y="264"/>
                  <a:pt x="297" y="264"/>
                  <a:pt x="298" y="264"/>
                </a:cubicBezTo>
                <a:cubicBezTo>
                  <a:pt x="299" y="264"/>
                  <a:pt x="299" y="263"/>
                  <a:pt x="300" y="263"/>
                </a:cubicBezTo>
                <a:cubicBezTo>
                  <a:pt x="300" y="262"/>
                  <a:pt x="302" y="262"/>
                  <a:pt x="302" y="261"/>
                </a:cubicBezTo>
                <a:cubicBezTo>
                  <a:pt x="302" y="261"/>
                  <a:pt x="302" y="261"/>
                  <a:pt x="302" y="261"/>
                </a:cubicBezTo>
                <a:cubicBezTo>
                  <a:pt x="302" y="261"/>
                  <a:pt x="302" y="260"/>
                  <a:pt x="302" y="260"/>
                </a:cubicBezTo>
                <a:cubicBezTo>
                  <a:pt x="302" y="259"/>
                  <a:pt x="303" y="259"/>
                  <a:pt x="304" y="259"/>
                </a:cubicBezTo>
                <a:cubicBezTo>
                  <a:pt x="305" y="258"/>
                  <a:pt x="306" y="258"/>
                  <a:pt x="306" y="257"/>
                </a:cubicBezTo>
                <a:cubicBezTo>
                  <a:pt x="306" y="257"/>
                  <a:pt x="306" y="257"/>
                  <a:pt x="306" y="257"/>
                </a:cubicBezTo>
                <a:cubicBezTo>
                  <a:pt x="305" y="257"/>
                  <a:pt x="305" y="257"/>
                  <a:pt x="305" y="257"/>
                </a:cubicBezTo>
                <a:cubicBezTo>
                  <a:pt x="305" y="256"/>
                  <a:pt x="306" y="256"/>
                  <a:pt x="306" y="256"/>
                </a:cubicBezTo>
                <a:cubicBezTo>
                  <a:pt x="308" y="256"/>
                  <a:pt x="308" y="254"/>
                  <a:pt x="309" y="254"/>
                </a:cubicBezTo>
                <a:cubicBezTo>
                  <a:pt x="309" y="254"/>
                  <a:pt x="309" y="253"/>
                  <a:pt x="309" y="253"/>
                </a:cubicBezTo>
                <a:cubicBezTo>
                  <a:pt x="309" y="253"/>
                  <a:pt x="309" y="253"/>
                  <a:pt x="309" y="253"/>
                </a:cubicBezTo>
                <a:cubicBezTo>
                  <a:pt x="309" y="252"/>
                  <a:pt x="310" y="252"/>
                  <a:pt x="310" y="252"/>
                </a:cubicBezTo>
                <a:cubicBezTo>
                  <a:pt x="310" y="252"/>
                  <a:pt x="311" y="252"/>
                  <a:pt x="311" y="251"/>
                </a:cubicBezTo>
                <a:cubicBezTo>
                  <a:pt x="311" y="251"/>
                  <a:pt x="311" y="251"/>
                  <a:pt x="311" y="250"/>
                </a:cubicBezTo>
                <a:cubicBezTo>
                  <a:pt x="311" y="250"/>
                  <a:pt x="312" y="249"/>
                  <a:pt x="312" y="249"/>
                </a:cubicBezTo>
                <a:cubicBezTo>
                  <a:pt x="312" y="248"/>
                  <a:pt x="312" y="248"/>
                  <a:pt x="312" y="248"/>
                </a:cubicBezTo>
                <a:cubicBezTo>
                  <a:pt x="312" y="248"/>
                  <a:pt x="312" y="248"/>
                  <a:pt x="312" y="247"/>
                </a:cubicBezTo>
                <a:cubicBezTo>
                  <a:pt x="312" y="247"/>
                  <a:pt x="312" y="246"/>
                  <a:pt x="312" y="245"/>
                </a:cubicBezTo>
                <a:cubicBezTo>
                  <a:pt x="313" y="245"/>
                  <a:pt x="313" y="246"/>
                  <a:pt x="314" y="246"/>
                </a:cubicBezTo>
                <a:cubicBezTo>
                  <a:pt x="314" y="245"/>
                  <a:pt x="314" y="245"/>
                  <a:pt x="314" y="245"/>
                </a:cubicBezTo>
                <a:cubicBezTo>
                  <a:pt x="313" y="245"/>
                  <a:pt x="313" y="244"/>
                  <a:pt x="312" y="244"/>
                </a:cubicBezTo>
                <a:cubicBezTo>
                  <a:pt x="312" y="244"/>
                  <a:pt x="312" y="244"/>
                  <a:pt x="312" y="244"/>
                </a:cubicBezTo>
                <a:cubicBezTo>
                  <a:pt x="312" y="244"/>
                  <a:pt x="312" y="244"/>
                  <a:pt x="312" y="244"/>
                </a:cubicBezTo>
                <a:cubicBezTo>
                  <a:pt x="312" y="243"/>
                  <a:pt x="312" y="243"/>
                  <a:pt x="312" y="243"/>
                </a:cubicBezTo>
                <a:cubicBezTo>
                  <a:pt x="312" y="243"/>
                  <a:pt x="313" y="243"/>
                  <a:pt x="313" y="243"/>
                </a:cubicBezTo>
                <a:cubicBezTo>
                  <a:pt x="316" y="242"/>
                  <a:pt x="318" y="240"/>
                  <a:pt x="319" y="237"/>
                </a:cubicBezTo>
                <a:cubicBezTo>
                  <a:pt x="320" y="235"/>
                  <a:pt x="320" y="233"/>
                  <a:pt x="323" y="232"/>
                </a:cubicBezTo>
                <a:cubicBezTo>
                  <a:pt x="323" y="232"/>
                  <a:pt x="323" y="232"/>
                  <a:pt x="323" y="232"/>
                </a:cubicBezTo>
                <a:cubicBezTo>
                  <a:pt x="324" y="231"/>
                  <a:pt x="324" y="231"/>
                  <a:pt x="324" y="231"/>
                </a:cubicBezTo>
                <a:cubicBezTo>
                  <a:pt x="325" y="231"/>
                  <a:pt x="326" y="231"/>
                  <a:pt x="326" y="230"/>
                </a:cubicBezTo>
                <a:cubicBezTo>
                  <a:pt x="326" y="230"/>
                  <a:pt x="326" y="230"/>
                  <a:pt x="325" y="229"/>
                </a:cubicBezTo>
                <a:cubicBezTo>
                  <a:pt x="325" y="229"/>
                  <a:pt x="325" y="229"/>
                  <a:pt x="325" y="229"/>
                </a:cubicBezTo>
                <a:cubicBezTo>
                  <a:pt x="325" y="229"/>
                  <a:pt x="325" y="229"/>
                  <a:pt x="325" y="229"/>
                </a:cubicBezTo>
                <a:cubicBezTo>
                  <a:pt x="325" y="229"/>
                  <a:pt x="325" y="229"/>
                  <a:pt x="325" y="228"/>
                </a:cubicBezTo>
                <a:cubicBezTo>
                  <a:pt x="325" y="228"/>
                  <a:pt x="325" y="228"/>
                  <a:pt x="325" y="228"/>
                </a:cubicBezTo>
                <a:cubicBezTo>
                  <a:pt x="325" y="228"/>
                  <a:pt x="326" y="227"/>
                  <a:pt x="326" y="227"/>
                </a:cubicBezTo>
                <a:cubicBezTo>
                  <a:pt x="326" y="227"/>
                  <a:pt x="326" y="226"/>
                  <a:pt x="326" y="226"/>
                </a:cubicBezTo>
                <a:cubicBezTo>
                  <a:pt x="326" y="225"/>
                  <a:pt x="326" y="225"/>
                  <a:pt x="327" y="225"/>
                </a:cubicBezTo>
                <a:cubicBezTo>
                  <a:pt x="327" y="225"/>
                  <a:pt x="327" y="225"/>
                  <a:pt x="327" y="225"/>
                </a:cubicBezTo>
                <a:cubicBezTo>
                  <a:pt x="328" y="225"/>
                  <a:pt x="328" y="224"/>
                  <a:pt x="328" y="223"/>
                </a:cubicBezTo>
                <a:cubicBezTo>
                  <a:pt x="328" y="223"/>
                  <a:pt x="328" y="223"/>
                  <a:pt x="328" y="222"/>
                </a:cubicBezTo>
                <a:cubicBezTo>
                  <a:pt x="328" y="222"/>
                  <a:pt x="328" y="221"/>
                  <a:pt x="327" y="221"/>
                </a:cubicBezTo>
                <a:cubicBezTo>
                  <a:pt x="327" y="220"/>
                  <a:pt x="327" y="219"/>
                  <a:pt x="328" y="219"/>
                </a:cubicBezTo>
                <a:cubicBezTo>
                  <a:pt x="328" y="219"/>
                  <a:pt x="328" y="219"/>
                  <a:pt x="328" y="219"/>
                </a:cubicBezTo>
                <a:cubicBezTo>
                  <a:pt x="328" y="219"/>
                  <a:pt x="328" y="219"/>
                  <a:pt x="328" y="219"/>
                </a:cubicBezTo>
                <a:cubicBezTo>
                  <a:pt x="328" y="218"/>
                  <a:pt x="328" y="218"/>
                  <a:pt x="328" y="218"/>
                </a:cubicBezTo>
                <a:cubicBezTo>
                  <a:pt x="328" y="218"/>
                  <a:pt x="327" y="218"/>
                  <a:pt x="327" y="218"/>
                </a:cubicBezTo>
                <a:cubicBezTo>
                  <a:pt x="326" y="217"/>
                  <a:pt x="325" y="216"/>
                  <a:pt x="325" y="216"/>
                </a:cubicBezTo>
                <a:cubicBezTo>
                  <a:pt x="324" y="215"/>
                  <a:pt x="324" y="215"/>
                  <a:pt x="324" y="215"/>
                </a:cubicBezTo>
                <a:cubicBezTo>
                  <a:pt x="324" y="215"/>
                  <a:pt x="323" y="215"/>
                  <a:pt x="323" y="215"/>
                </a:cubicBezTo>
                <a:cubicBezTo>
                  <a:pt x="322" y="215"/>
                  <a:pt x="322" y="215"/>
                  <a:pt x="321" y="215"/>
                </a:cubicBezTo>
                <a:cubicBezTo>
                  <a:pt x="321" y="215"/>
                  <a:pt x="321" y="215"/>
                  <a:pt x="321" y="215"/>
                </a:cubicBezTo>
                <a:cubicBezTo>
                  <a:pt x="320" y="215"/>
                  <a:pt x="320" y="215"/>
                  <a:pt x="320" y="216"/>
                </a:cubicBezTo>
                <a:cubicBezTo>
                  <a:pt x="320" y="216"/>
                  <a:pt x="320" y="215"/>
                  <a:pt x="319" y="215"/>
                </a:cubicBezTo>
                <a:cubicBezTo>
                  <a:pt x="320" y="215"/>
                  <a:pt x="320" y="215"/>
                  <a:pt x="320" y="214"/>
                </a:cubicBezTo>
                <a:cubicBezTo>
                  <a:pt x="321" y="214"/>
                  <a:pt x="321" y="213"/>
                  <a:pt x="322" y="213"/>
                </a:cubicBezTo>
                <a:cubicBezTo>
                  <a:pt x="322" y="213"/>
                  <a:pt x="323" y="213"/>
                  <a:pt x="323" y="212"/>
                </a:cubicBezTo>
                <a:cubicBezTo>
                  <a:pt x="323" y="212"/>
                  <a:pt x="323" y="212"/>
                  <a:pt x="323" y="212"/>
                </a:cubicBezTo>
                <a:cubicBezTo>
                  <a:pt x="324" y="212"/>
                  <a:pt x="325" y="211"/>
                  <a:pt x="326" y="211"/>
                </a:cubicBezTo>
                <a:cubicBezTo>
                  <a:pt x="326" y="211"/>
                  <a:pt x="326" y="211"/>
                  <a:pt x="326" y="211"/>
                </a:cubicBezTo>
                <a:cubicBezTo>
                  <a:pt x="327" y="211"/>
                  <a:pt x="327" y="211"/>
                  <a:pt x="327" y="211"/>
                </a:cubicBezTo>
                <a:cubicBezTo>
                  <a:pt x="328" y="210"/>
                  <a:pt x="328" y="210"/>
                  <a:pt x="328" y="209"/>
                </a:cubicBezTo>
                <a:cubicBezTo>
                  <a:pt x="327" y="209"/>
                  <a:pt x="327" y="209"/>
                  <a:pt x="327" y="208"/>
                </a:cubicBezTo>
                <a:cubicBezTo>
                  <a:pt x="327" y="208"/>
                  <a:pt x="327" y="206"/>
                  <a:pt x="326" y="207"/>
                </a:cubicBezTo>
                <a:cubicBezTo>
                  <a:pt x="325" y="207"/>
                  <a:pt x="325" y="207"/>
                  <a:pt x="325" y="207"/>
                </a:cubicBezTo>
                <a:cubicBezTo>
                  <a:pt x="325" y="206"/>
                  <a:pt x="325" y="206"/>
                  <a:pt x="326" y="206"/>
                </a:cubicBezTo>
                <a:cubicBezTo>
                  <a:pt x="326" y="206"/>
                  <a:pt x="326" y="206"/>
                  <a:pt x="326" y="206"/>
                </a:cubicBezTo>
                <a:cubicBezTo>
                  <a:pt x="326" y="206"/>
                  <a:pt x="327" y="206"/>
                  <a:pt x="327" y="206"/>
                </a:cubicBezTo>
                <a:cubicBezTo>
                  <a:pt x="327" y="206"/>
                  <a:pt x="327" y="206"/>
                  <a:pt x="327" y="206"/>
                </a:cubicBezTo>
                <a:cubicBezTo>
                  <a:pt x="328" y="205"/>
                  <a:pt x="328" y="205"/>
                  <a:pt x="328" y="205"/>
                </a:cubicBezTo>
                <a:cubicBezTo>
                  <a:pt x="328" y="204"/>
                  <a:pt x="328" y="204"/>
                  <a:pt x="328" y="204"/>
                </a:cubicBezTo>
                <a:cubicBezTo>
                  <a:pt x="328" y="204"/>
                  <a:pt x="328" y="203"/>
                  <a:pt x="327" y="203"/>
                </a:cubicBezTo>
                <a:cubicBezTo>
                  <a:pt x="327" y="203"/>
                  <a:pt x="327" y="203"/>
                  <a:pt x="327" y="203"/>
                </a:cubicBezTo>
                <a:cubicBezTo>
                  <a:pt x="327" y="202"/>
                  <a:pt x="327" y="202"/>
                  <a:pt x="326" y="202"/>
                </a:cubicBezTo>
                <a:cubicBezTo>
                  <a:pt x="326" y="201"/>
                  <a:pt x="325" y="200"/>
                  <a:pt x="324" y="200"/>
                </a:cubicBezTo>
                <a:cubicBezTo>
                  <a:pt x="324" y="200"/>
                  <a:pt x="324" y="200"/>
                  <a:pt x="324" y="200"/>
                </a:cubicBezTo>
                <a:cubicBezTo>
                  <a:pt x="324" y="200"/>
                  <a:pt x="324" y="200"/>
                  <a:pt x="324" y="200"/>
                </a:cubicBezTo>
                <a:cubicBezTo>
                  <a:pt x="324" y="199"/>
                  <a:pt x="323" y="198"/>
                  <a:pt x="323" y="198"/>
                </a:cubicBezTo>
                <a:cubicBezTo>
                  <a:pt x="323" y="198"/>
                  <a:pt x="322" y="197"/>
                  <a:pt x="322" y="197"/>
                </a:cubicBezTo>
                <a:cubicBezTo>
                  <a:pt x="322" y="197"/>
                  <a:pt x="321" y="197"/>
                  <a:pt x="321" y="197"/>
                </a:cubicBezTo>
                <a:cubicBezTo>
                  <a:pt x="321" y="196"/>
                  <a:pt x="321" y="196"/>
                  <a:pt x="321" y="196"/>
                </a:cubicBezTo>
                <a:cubicBezTo>
                  <a:pt x="321" y="196"/>
                  <a:pt x="321" y="196"/>
                  <a:pt x="321" y="196"/>
                </a:cubicBezTo>
                <a:cubicBezTo>
                  <a:pt x="321" y="196"/>
                  <a:pt x="321" y="195"/>
                  <a:pt x="321" y="195"/>
                </a:cubicBezTo>
                <a:cubicBezTo>
                  <a:pt x="321" y="194"/>
                  <a:pt x="321" y="194"/>
                  <a:pt x="320" y="193"/>
                </a:cubicBezTo>
                <a:cubicBezTo>
                  <a:pt x="320" y="193"/>
                  <a:pt x="320" y="192"/>
                  <a:pt x="320" y="192"/>
                </a:cubicBezTo>
                <a:cubicBezTo>
                  <a:pt x="320" y="192"/>
                  <a:pt x="319" y="191"/>
                  <a:pt x="319" y="191"/>
                </a:cubicBezTo>
                <a:cubicBezTo>
                  <a:pt x="319" y="191"/>
                  <a:pt x="319" y="190"/>
                  <a:pt x="318" y="190"/>
                </a:cubicBezTo>
                <a:cubicBezTo>
                  <a:pt x="318" y="190"/>
                  <a:pt x="318" y="190"/>
                  <a:pt x="318" y="189"/>
                </a:cubicBezTo>
                <a:cubicBezTo>
                  <a:pt x="318" y="189"/>
                  <a:pt x="318" y="189"/>
                  <a:pt x="318" y="189"/>
                </a:cubicBezTo>
                <a:cubicBezTo>
                  <a:pt x="318" y="187"/>
                  <a:pt x="317" y="186"/>
                  <a:pt x="316" y="185"/>
                </a:cubicBezTo>
                <a:cubicBezTo>
                  <a:pt x="316" y="185"/>
                  <a:pt x="316" y="185"/>
                  <a:pt x="316" y="184"/>
                </a:cubicBezTo>
                <a:cubicBezTo>
                  <a:pt x="316" y="184"/>
                  <a:pt x="316" y="184"/>
                  <a:pt x="316" y="184"/>
                </a:cubicBezTo>
                <a:cubicBezTo>
                  <a:pt x="316" y="183"/>
                  <a:pt x="316" y="183"/>
                  <a:pt x="316" y="183"/>
                </a:cubicBezTo>
                <a:cubicBezTo>
                  <a:pt x="316" y="183"/>
                  <a:pt x="316" y="183"/>
                  <a:pt x="316" y="183"/>
                </a:cubicBezTo>
                <a:cubicBezTo>
                  <a:pt x="316" y="183"/>
                  <a:pt x="315" y="182"/>
                  <a:pt x="315" y="182"/>
                </a:cubicBezTo>
                <a:cubicBezTo>
                  <a:pt x="314" y="182"/>
                  <a:pt x="313" y="181"/>
                  <a:pt x="312" y="181"/>
                </a:cubicBezTo>
                <a:cubicBezTo>
                  <a:pt x="312" y="181"/>
                  <a:pt x="312" y="181"/>
                  <a:pt x="311" y="181"/>
                </a:cubicBezTo>
                <a:cubicBezTo>
                  <a:pt x="311" y="180"/>
                  <a:pt x="311" y="180"/>
                  <a:pt x="311" y="180"/>
                </a:cubicBezTo>
                <a:cubicBezTo>
                  <a:pt x="311" y="180"/>
                  <a:pt x="311" y="180"/>
                  <a:pt x="311" y="180"/>
                </a:cubicBezTo>
                <a:cubicBezTo>
                  <a:pt x="311" y="179"/>
                  <a:pt x="310" y="179"/>
                  <a:pt x="310" y="179"/>
                </a:cubicBezTo>
                <a:cubicBezTo>
                  <a:pt x="310" y="179"/>
                  <a:pt x="310" y="179"/>
                  <a:pt x="309" y="179"/>
                </a:cubicBezTo>
                <a:cubicBezTo>
                  <a:pt x="309" y="177"/>
                  <a:pt x="309" y="177"/>
                  <a:pt x="309" y="177"/>
                </a:cubicBezTo>
                <a:cubicBezTo>
                  <a:pt x="310" y="177"/>
                  <a:pt x="310" y="177"/>
                  <a:pt x="310" y="177"/>
                </a:cubicBezTo>
                <a:cubicBezTo>
                  <a:pt x="310" y="176"/>
                  <a:pt x="310" y="176"/>
                  <a:pt x="310" y="176"/>
                </a:cubicBezTo>
                <a:cubicBezTo>
                  <a:pt x="310" y="175"/>
                  <a:pt x="311" y="175"/>
                  <a:pt x="311" y="175"/>
                </a:cubicBezTo>
                <a:cubicBezTo>
                  <a:pt x="311" y="175"/>
                  <a:pt x="311" y="175"/>
                  <a:pt x="311" y="175"/>
                </a:cubicBezTo>
                <a:cubicBezTo>
                  <a:pt x="311" y="174"/>
                  <a:pt x="312" y="173"/>
                  <a:pt x="313" y="172"/>
                </a:cubicBezTo>
                <a:cubicBezTo>
                  <a:pt x="313" y="172"/>
                  <a:pt x="313" y="172"/>
                  <a:pt x="314" y="171"/>
                </a:cubicBezTo>
                <a:cubicBezTo>
                  <a:pt x="315" y="171"/>
                  <a:pt x="316" y="170"/>
                  <a:pt x="315" y="169"/>
                </a:cubicBezTo>
                <a:cubicBezTo>
                  <a:pt x="315" y="169"/>
                  <a:pt x="315" y="169"/>
                  <a:pt x="315" y="169"/>
                </a:cubicBezTo>
                <a:cubicBezTo>
                  <a:pt x="315" y="169"/>
                  <a:pt x="315" y="169"/>
                  <a:pt x="315" y="169"/>
                </a:cubicBezTo>
                <a:cubicBezTo>
                  <a:pt x="315" y="168"/>
                  <a:pt x="315" y="168"/>
                  <a:pt x="315" y="168"/>
                </a:cubicBezTo>
                <a:cubicBezTo>
                  <a:pt x="315" y="168"/>
                  <a:pt x="315" y="167"/>
                  <a:pt x="315" y="167"/>
                </a:cubicBezTo>
                <a:cubicBezTo>
                  <a:pt x="316" y="167"/>
                  <a:pt x="316" y="167"/>
                  <a:pt x="316" y="167"/>
                </a:cubicBezTo>
                <a:cubicBezTo>
                  <a:pt x="316" y="167"/>
                  <a:pt x="316" y="167"/>
                  <a:pt x="316" y="167"/>
                </a:cubicBezTo>
                <a:cubicBezTo>
                  <a:pt x="316" y="167"/>
                  <a:pt x="316" y="167"/>
                  <a:pt x="317" y="168"/>
                </a:cubicBezTo>
                <a:cubicBezTo>
                  <a:pt x="316" y="168"/>
                  <a:pt x="316" y="168"/>
                  <a:pt x="316" y="168"/>
                </a:cubicBezTo>
                <a:cubicBezTo>
                  <a:pt x="317" y="169"/>
                  <a:pt x="318" y="169"/>
                  <a:pt x="319" y="168"/>
                </a:cubicBezTo>
                <a:cubicBezTo>
                  <a:pt x="319" y="168"/>
                  <a:pt x="319" y="168"/>
                  <a:pt x="319" y="168"/>
                </a:cubicBezTo>
                <a:cubicBezTo>
                  <a:pt x="319" y="168"/>
                  <a:pt x="319" y="168"/>
                  <a:pt x="319" y="167"/>
                </a:cubicBezTo>
                <a:cubicBezTo>
                  <a:pt x="319" y="167"/>
                  <a:pt x="319" y="167"/>
                  <a:pt x="319" y="167"/>
                </a:cubicBezTo>
                <a:cubicBezTo>
                  <a:pt x="319" y="166"/>
                  <a:pt x="319" y="166"/>
                  <a:pt x="319" y="166"/>
                </a:cubicBezTo>
                <a:cubicBezTo>
                  <a:pt x="319" y="166"/>
                  <a:pt x="319" y="166"/>
                  <a:pt x="320" y="166"/>
                </a:cubicBezTo>
                <a:cubicBezTo>
                  <a:pt x="320" y="166"/>
                  <a:pt x="320" y="166"/>
                  <a:pt x="320" y="165"/>
                </a:cubicBezTo>
                <a:cubicBezTo>
                  <a:pt x="321" y="165"/>
                  <a:pt x="321" y="165"/>
                  <a:pt x="321" y="165"/>
                </a:cubicBezTo>
                <a:cubicBezTo>
                  <a:pt x="321" y="165"/>
                  <a:pt x="321" y="165"/>
                  <a:pt x="321" y="165"/>
                </a:cubicBezTo>
                <a:cubicBezTo>
                  <a:pt x="321" y="165"/>
                  <a:pt x="321" y="165"/>
                  <a:pt x="321" y="165"/>
                </a:cubicBezTo>
                <a:cubicBezTo>
                  <a:pt x="321" y="165"/>
                  <a:pt x="321" y="165"/>
                  <a:pt x="321" y="164"/>
                </a:cubicBezTo>
                <a:cubicBezTo>
                  <a:pt x="322" y="164"/>
                  <a:pt x="322" y="164"/>
                  <a:pt x="323" y="163"/>
                </a:cubicBezTo>
                <a:cubicBezTo>
                  <a:pt x="323" y="163"/>
                  <a:pt x="323" y="163"/>
                  <a:pt x="324" y="163"/>
                </a:cubicBezTo>
                <a:cubicBezTo>
                  <a:pt x="324" y="163"/>
                  <a:pt x="325" y="163"/>
                  <a:pt x="326" y="162"/>
                </a:cubicBezTo>
                <a:cubicBezTo>
                  <a:pt x="326" y="162"/>
                  <a:pt x="326" y="162"/>
                  <a:pt x="326" y="162"/>
                </a:cubicBezTo>
                <a:cubicBezTo>
                  <a:pt x="326" y="162"/>
                  <a:pt x="326" y="162"/>
                  <a:pt x="326" y="162"/>
                </a:cubicBezTo>
                <a:cubicBezTo>
                  <a:pt x="326" y="162"/>
                  <a:pt x="327" y="162"/>
                  <a:pt x="327" y="162"/>
                </a:cubicBezTo>
                <a:cubicBezTo>
                  <a:pt x="327" y="162"/>
                  <a:pt x="328" y="162"/>
                  <a:pt x="329" y="162"/>
                </a:cubicBezTo>
                <a:cubicBezTo>
                  <a:pt x="329" y="162"/>
                  <a:pt x="329" y="162"/>
                  <a:pt x="329" y="162"/>
                </a:cubicBezTo>
                <a:cubicBezTo>
                  <a:pt x="329" y="162"/>
                  <a:pt x="330" y="162"/>
                  <a:pt x="330" y="162"/>
                </a:cubicBezTo>
                <a:cubicBezTo>
                  <a:pt x="331" y="162"/>
                  <a:pt x="331" y="161"/>
                  <a:pt x="331" y="161"/>
                </a:cubicBezTo>
                <a:cubicBezTo>
                  <a:pt x="331" y="161"/>
                  <a:pt x="331" y="161"/>
                  <a:pt x="331" y="161"/>
                </a:cubicBezTo>
                <a:cubicBezTo>
                  <a:pt x="331" y="161"/>
                  <a:pt x="331" y="160"/>
                  <a:pt x="331" y="160"/>
                </a:cubicBezTo>
                <a:cubicBezTo>
                  <a:pt x="331" y="160"/>
                  <a:pt x="332" y="160"/>
                  <a:pt x="332" y="159"/>
                </a:cubicBezTo>
                <a:cubicBezTo>
                  <a:pt x="332" y="159"/>
                  <a:pt x="332" y="158"/>
                  <a:pt x="332" y="157"/>
                </a:cubicBezTo>
                <a:cubicBezTo>
                  <a:pt x="331" y="157"/>
                  <a:pt x="331" y="157"/>
                  <a:pt x="331" y="157"/>
                </a:cubicBezTo>
                <a:cubicBezTo>
                  <a:pt x="330" y="157"/>
                  <a:pt x="330" y="157"/>
                  <a:pt x="329" y="157"/>
                </a:cubicBezTo>
                <a:cubicBezTo>
                  <a:pt x="329" y="156"/>
                  <a:pt x="328" y="156"/>
                  <a:pt x="328" y="156"/>
                </a:cubicBezTo>
                <a:cubicBezTo>
                  <a:pt x="324" y="156"/>
                  <a:pt x="324" y="156"/>
                  <a:pt x="324" y="156"/>
                </a:cubicBezTo>
                <a:cubicBezTo>
                  <a:pt x="324" y="156"/>
                  <a:pt x="323" y="156"/>
                  <a:pt x="322" y="156"/>
                </a:cubicBezTo>
                <a:cubicBezTo>
                  <a:pt x="322" y="155"/>
                  <a:pt x="322" y="155"/>
                  <a:pt x="321" y="155"/>
                </a:cubicBezTo>
                <a:cubicBezTo>
                  <a:pt x="321" y="154"/>
                  <a:pt x="321" y="154"/>
                  <a:pt x="321" y="154"/>
                </a:cubicBezTo>
                <a:cubicBezTo>
                  <a:pt x="321" y="154"/>
                  <a:pt x="320" y="154"/>
                  <a:pt x="320" y="154"/>
                </a:cubicBezTo>
                <a:cubicBezTo>
                  <a:pt x="319" y="153"/>
                  <a:pt x="317" y="154"/>
                  <a:pt x="316" y="155"/>
                </a:cubicBezTo>
                <a:cubicBezTo>
                  <a:pt x="315" y="157"/>
                  <a:pt x="313" y="158"/>
                  <a:pt x="313" y="159"/>
                </a:cubicBezTo>
                <a:cubicBezTo>
                  <a:pt x="311" y="160"/>
                  <a:pt x="309" y="160"/>
                  <a:pt x="308" y="158"/>
                </a:cubicBezTo>
                <a:cubicBezTo>
                  <a:pt x="308" y="155"/>
                  <a:pt x="308" y="155"/>
                  <a:pt x="308" y="155"/>
                </a:cubicBezTo>
                <a:cubicBezTo>
                  <a:pt x="308" y="155"/>
                  <a:pt x="308" y="154"/>
                  <a:pt x="308" y="154"/>
                </a:cubicBezTo>
                <a:cubicBezTo>
                  <a:pt x="309" y="154"/>
                  <a:pt x="309" y="153"/>
                  <a:pt x="308" y="153"/>
                </a:cubicBezTo>
                <a:cubicBezTo>
                  <a:pt x="308" y="152"/>
                  <a:pt x="308" y="152"/>
                  <a:pt x="308" y="152"/>
                </a:cubicBezTo>
                <a:cubicBezTo>
                  <a:pt x="308" y="152"/>
                  <a:pt x="307" y="152"/>
                  <a:pt x="307" y="151"/>
                </a:cubicBezTo>
                <a:cubicBezTo>
                  <a:pt x="307" y="151"/>
                  <a:pt x="307" y="151"/>
                  <a:pt x="306" y="151"/>
                </a:cubicBezTo>
                <a:cubicBezTo>
                  <a:pt x="306" y="151"/>
                  <a:pt x="306" y="151"/>
                  <a:pt x="305" y="152"/>
                </a:cubicBezTo>
                <a:cubicBezTo>
                  <a:pt x="305" y="152"/>
                  <a:pt x="304" y="152"/>
                  <a:pt x="304" y="152"/>
                </a:cubicBezTo>
                <a:cubicBezTo>
                  <a:pt x="304" y="152"/>
                  <a:pt x="303" y="152"/>
                  <a:pt x="303" y="151"/>
                </a:cubicBezTo>
                <a:cubicBezTo>
                  <a:pt x="302" y="151"/>
                  <a:pt x="301" y="151"/>
                  <a:pt x="300" y="150"/>
                </a:cubicBezTo>
                <a:cubicBezTo>
                  <a:pt x="300" y="150"/>
                  <a:pt x="300" y="150"/>
                  <a:pt x="300" y="150"/>
                </a:cubicBezTo>
                <a:cubicBezTo>
                  <a:pt x="300" y="149"/>
                  <a:pt x="300" y="149"/>
                  <a:pt x="300" y="149"/>
                </a:cubicBezTo>
                <a:cubicBezTo>
                  <a:pt x="300" y="149"/>
                  <a:pt x="300" y="149"/>
                  <a:pt x="299" y="149"/>
                </a:cubicBezTo>
                <a:cubicBezTo>
                  <a:pt x="299" y="149"/>
                  <a:pt x="299" y="149"/>
                  <a:pt x="299" y="149"/>
                </a:cubicBezTo>
                <a:cubicBezTo>
                  <a:pt x="299" y="149"/>
                  <a:pt x="299" y="149"/>
                  <a:pt x="299" y="149"/>
                </a:cubicBezTo>
                <a:cubicBezTo>
                  <a:pt x="299" y="148"/>
                  <a:pt x="299" y="147"/>
                  <a:pt x="298" y="146"/>
                </a:cubicBezTo>
                <a:cubicBezTo>
                  <a:pt x="298" y="146"/>
                  <a:pt x="298" y="146"/>
                  <a:pt x="298" y="145"/>
                </a:cubicBezTo>
                <a:cubicBezTo>
                  <a:pt x="298" y="145"/>
                  <a:pt x="298" y="145"/>
                  <a:pt x="299" y="145"/>
                </a:cubicBezTo>
                <a:cubicBezTo>
                  <a:pt x="299" y="144"/>
                  <a:pt x="300" y="144"/>
                  <a:pt x="300" y="144"/>
                </a:cubicBezTo>
                <a:cubicBezTo>
                  <a:pt x="300" y="143"/>
                  <a:pt x="300" y="143"/>
                  <a:pt x="300" y="143"/>
                </a:cubicBezTo>
                <a:cubicBezTo>
                  <a:pt x="299" y="142"/>
                  <a:pt x="300" y="142"/>
                  <a:pt x="301" y="142"/>
                </a:cubicBezTo>
                <a:cubicBezTo>
                  <a:pt x="301" y="142"/>
                  <a:pt x="302" y="142"/>
                  <a:pt x="303" y="142"/>
                </a:cubicBezTo>
                <a:cubicBezTo>
                  <a:pt x="303" y="142"/>
                  <a:pt x="304" y="142"/>
                  <a:pt x="304" y="143"/>
                </a:cubicBezTo>
                <a:cubicBezTo>
                  <a:pt x="304" y="143"/>
                  <a:pt x="304" y="144"/>
                  <a:pt x="304" y="144"/>
                </a:cubicBezTo>
                <a:cubicBezTo>
                  <a:pt x="304" y="144"/>
                  <a:pt x="305" y="144"/>
                  <a:pt x="305" y="144"/>
                </a:cubicBezTo>
                <a:cubicBezTo>
                  <a:pt x="305" y="144"/>
                  <a:pt x="305" y="144"/>
                  <a:pt x="305" y="144"/>
                </a:cubicBezTo>
                <a:cubicBezTo>
                  <a:pt x="305" y="144"/>
                  <a:pt x="305" y="144"/>
                  <a:pt x="305" y="143"/>
                </a:cubicBezTo>
                <a:cubicBezTo>
                  <a:pt x="305" y="143"/>
                  <a:pt x="305" y="143"/>
                  <a:pt x="306" y="142"/>
                </a:cubicBezTo>
                <a:cubicBezTo>
                  <a:pt x="306" y="142"/>
                  <a:pt x="306" y="142"/>
                  <a:pt x="306" y="142"/>
                </a:cubicBezTo>
                <a:cubicBezTo>
                  <a:pt x="307" y="142"/>
                  <a:pt x="308" y="142"/>
                  <a:pt x="308" y="141"/>
                </a:cubicBezTo>
                <a:cubicBezTo>
                  <a:pt x="308" y="141"/>
                  <a:pt x="309" y="141"/>
                  <a:pt x="309" y="140"/>
                </a:cubicBezTo>
                <a:cubicBezTo>
                  <a:pt x="309" y="140"/>
                  <a:pt x="309" y="140"/>
                  <a:pt x="309" y="140"/>
                </a:cubicBezTo>
                <a:cubicBezTo>
                  <a:pt x="309" y="140"/>
                  <a:pt x="309" y="140"/>
                  <a:pt x="309" y="139"/>
                </a:cubicBezTo>
                <a:cubicBezTo>
                  <a:pt x="309" y="139"/>
                  <a:pt x="309" y="139"/>
                  <a:pt x="309" y="139"/>
                </a:cubicBezTo>
                <a:cubicBezTo>
                  <a:pt x="309" y="139"/>
                  <a:pt x="310" y="139"/>
                  <a:pt x="310" y="139"/>
                </a:cubicBezTo>
                <a:cubicBezTo>
                  <a:pt x="310" y="138"/>
                  <a:pt x="310" y="138"/>
                  <a:pt x="310" y="137"/>
                </a:cubicBezTo>
                <a:cubicBezTo>
                  <a:pt x="310" y="137"/>
                  <a:pt x="310" y="137"/>
                  <a:pt x="310" y="137"/>
                </a:cubicBezTo>
                <a:cubicBezTo>
                  <a:pt x="311" y="136"/>
                  <a:pt x="312" y="135"/>
                  <a:pt x="313" y="135"/>
                </a:cubicBezTo>
                <a:cubicBezTo>
                  <a:pt x="314" y="134"/>
                  <a:pt x="315" y="134"/>
                  <a:pt x="316" y="133"/>
                </a:cubicBezTo>
                <a:cubicBezTo>
                  <a:pt x="317" y="133"/>
                  <a:pt x="318" y="133"/>
                  <a:pt x="318" y="132"/>
                </a:cubicBezTo>
                <a:cubicBezTo>
                  <a:pt x="318" y="132"/>
                  <a:pt x="318" y="132"/>
                  <a:pt x="318" y="131"/>
                </a:cubicBezTo>
                <a:cubicBezTo>
                  <a:pt x="318" y="131"/>
                  <a:pt x="318" y="131"/>
                  <a:pt x="318" y="131"/>
                </a:cubicBezTo>
                <a:cubicBezTo>
                  <a:pt x="318" y="131"/>
                  <a:pt x="319" y="131"/>
                  <a:pt x="319" y="130"/>
                </a:cubicBezTo>
                <a:cubicBezTo>
                  <a:pt x="320" y="130"/>
                  <a:pt x="320" y="129"/>
                  <a:pt x="321" y="128"/>
                </a:cubicBezTo>
                <a:cubicBezTo>
                  <a:pt x="321" y="128"/>
                  <a:pt x="321" y="128"/>
                  <a:pt x="321" y="128"/>
                </a:cubicBezTo>
                <a:cubicBezTo>
                  <a:pt x="322" y="127"/>
                  <a:pt x="322" y="127"/>
                  <a:pt x="322" y="127"/>
                </a:cubicBezTo>
                <a:cubicBezTo>
                  <a:pt x="322" y="127"/>
                  <a:pt x="322" y="127"/>
                  <a:pt x="322" y="127"/>
                </a:cubicBezTo>
                <a:cubicBezTo>
                  <a:pt x="323" y="126"/>
                  <a:pt x="323" y="126"/>
                  <a:pt x="323" y="126"/>
                </a:cubicBezTo>
                <a:cubicBezTo>
                  <a:pt x="324" y="126"/>
                  <a:pt x="324" y="126"/>
                  <a:pt x="324" y="127"/>
                </a:cubicBezTo>
                <a:cubicBezTo>
                  <a:pt x="324" y="127"/>
                  <a:pt x="324" y="127"/>
                  <a:pt x="325" y="127"/>
                </a:cubicBezTo>
                <a:cubicBezTo>
                  <a:pt x="325" y="127"/>
                  <a:pt x="325" y="127"/>
                  <a:pt x="325" y="127"/>
                </a:cubicBezTo>
                <a:cubicBezTo>
                  <a:pt x="325" y="127"/>
                  <a:pt x="325" y="127"/>
                  <a:pt x="325" y="127"/>
                </a:cubicBezTo>
                <a:cubicBezTo>
                  <a:pt x="326" y="127"/>
                  <a:pt x="327" y="128"/>
                  <a:pt x="328" y="128"/>
                </a:cubicBezTo>
                <a:cubicBezTo>
                  <a:pt x="328" y="128"/>
                  <a:pt x="328" y="128"/>
                  <a:pt x="328" y="128"/>
                </a:cubicBezTo>
                <a:cubicBezTo>
                  <a:pt x="328" y="129"/>
                  <a:pt x="329" y="129"/>
                  <a:pt x="329" y="129"/>
                </a:cubicBezTo>
                <a:cubicBezTo>
                  <a:pt x="329" y="129"/>
                  <a:pt x="329" y="129"/>
                  <a:pt x="329" y="129"/>
                </a:cubicBezTo>
                <a:cubicBezTo>
                  <a:pt x="329" y="129"/>
                  <a:pt x="329" y="130"/>
                  <a:pt x="329" y="130"/>
                </a:cubicBezTo>
                <a:cubicBezTo>
                  <a:pt x="329" y="131"/>
                  <a:pt x="329" y="131"/>
                  <a:pt x="329" y="131"/>
                </a:cubicBezTo>
                <a:cubicBezTo>
                  <a:pt x="328" y="134"/>
                  <a:pt x="325" y="135"/>
                  <a:pt x="324" y="137"/>
                </a:cubicBezTo>
                <a:cubicBezTo>
                  <a:pt x="323" y="139"/>
                  <a:pt x="323" y="140"/>
                  <a:pt x="325" y="141"/>
                </a:cubicBezTo>
                <a:cubicBezTo>
                  <a:pt x="326" y="141"/>
                  <a:pt x="325" y="142"/>
                  <a:pt x="325" y="142"/>
                </a:cubicBezTo>
                <a:cubicBezTo>
                  <a:pt x="326" y="142"/>
                  <a:pt x="325" y="143"/>
                  <a:pt x="325" y="143"/>
                </a:cubicBezTo>
                <a:cubicBezTo>
                  <a:pt x="325" y="143"/>
                  <a:pt x="325" y="143"/>
                  <a:pt x="325" y="143"/>
                </a:cubicBezTo>
                <a:cubicBezTo>
                  <a:pt x="325" y="143"/>
                  <a:pt x="325" y="143"/>
                  <a:pt x="325" y="143"/>
                </a:cubicBezTo>
                <a:cubicBezTo>
                  <a:pt x="324" y="143"/>
                  <a:pt x="323" y="143"/>
                  <a:pt x="322" y="144"/>
                </a:cubicBezTo>
                <a:cubicBezTo>
                  <a:pt x="322" y="144"/>
                  <a:pt x="321" y="144"/>
                  <a:pt x="322" y="145"/>
                </a:cubicBezTo>
                <a:cubicBezTo>
                  <a:pt x="322" y="145"/>
                  <a:pt x="322" y="145"/>
                  <a:pt x="322" y="145"/>
                </a:cubicBezTo>
                <a:cubicBezTo>
                  <a:pt x="322" y="145"/>
                  <a:pt x="323" y="145"/>
                  <a:pt x="323" y="145"/>
                </a:cubicBezTo>
                <a:cubicBezTo>
                  <a:pt x="323" y="145"/>
                  <a:pt x="324" y="145"/>
                  <a:pt x="325" y="145"/>
                </a:cubicBezTo>
                <a:cubicBezTo>
                  <a:pt x="325" y="145"/>
                  <a:pt x="325" y="145"/>
                  <a:pt x="325" y="145"/>
                </a:cubicBezTo>
                <a:cubicBezTo>
                  <a:pt x="325" y="145"/>
                  <a:pt x="325" y="145"/>
                  <a:pt x="325" y="145"/>
                </a:cubicBezTo>
                <a:cubicBezTo>
                  <a:pt x="325" y="144"/>
                  <a:pt x="326" y="144"/>
                  <a:pt x="326" y="144"/>
                </a:cubicBezTo>
                <a:cubicBezTo>
                  <a:pt x="326" y="144"/>
                  <a:pt x="327" y="143"/>
                  <a:pt x="327" y="143"/>
                </a:cubicBezTo>
                <a:cubicBezTo>
                  <a:pt x="327" y="143"/>
                  <a:pt x="327" y="143"/>
                  <a:pt x="327" y="143"/>
                </a:cubicBezTo>
                <a:cubicBezTo>
                  <a:pt x="327" y="143"/>
                  <a:pt x="327" y="143"/>
                  <a:pt x="327" y="143"/>
                </a:cubicBezTo>
                <a:cubicBezTo>
                  <a:pt x="327" y="143"/>
                  <a:pt x="327" y="143"/>
                  <a:pt x="328" y="143"/>
                </a:cubicBezTo>
                <a:cubicBezTo>
                  <a:pt x="328" y="143"/>
                  <a:pt x="328" y="143"/>
                  <a:pt x="328" y="143"/>
                </a:cubicBezTo>
                <a:cubicBezTo>
                  <a:pt x="329" y="142"/>
                  <a:pt x="330" y="140"/>
                  <a:pt x="332" y="139"/>
                </a:cubicBezTo>
                <a:cubicBezTo>
                  <a:pt x="335" y="138"/>
                  <a:pt x="338" y="136"/>
                  <a:pt x="342" y="136"/>
                </a:cubicBezTo>
                <a:cubicBezTo>
                  <a:pt x="342" y="137"/>
                  <a:pt x="342" y="137"/>
                  <a:pt x="342" y="136"/>
                </a:cubicBezTo>
                <a:cubicBezTo>
                  <a:pt x="343" y="136"/>
                  <a:pt x="343" y="136"/>
                  <a:pt x="343" y="135"/>
                </a:cubicBezTo>
                <a:cubicBezTo>
                  <a:pt x="343" y="135"/>
                  <a:pt x="343" y="135"/>
                  <a:pt x="344" y="135"/>
                </a:cubicBezTo>
                <a:cubicBezTo>
                  <a:pt x="344" y="135"/>
                  <a:pt x="344" y="136"/>
                  <a:pt x="344" y="136"/>
                </a:cubicBezTo>
                <a:cubicBezTo>
                  <a:pt x="345" y="134"/>
                  <a:pt x="345" y="134"/>
                  <a:pt x="345" y="134"/>
                </a:cubicBezTo>
                <a:cubicBezTo>
                  <a:pt x="345" y="134"/>
                  <a:pt x="346" y="133"/>
                  <a:pt x="347" y="133"/>
                </a:cubicBezTo>
                <a:cubicBezTo>
                  <a:pt x="347" y="132"/>
                  <a:pt x="350" y="130"/>
                  <a:pt x="350" y="130"/>
                </a:cubicBezTo>
                <a:cubicBezTo>
                  <a:pt x="350" y="130"/>
                  <a:pt x="352" y="129"/>
                  <a:pt x="352" y="129"/>
                </a:cubicBezTo>
                <a:cubicBezTo>
                  <a:pt x="354" y="127"/>
                  <a:pt x="354" y="127"/>
                  <a:pt x="354" y="127"/>
                </a:cubicBezTo>
                <a:cubicBezTo>
                  <a:pt x="355" y="127"/>
                  <a:pt x="355" y="127"/>
                  <a:pt x="355" y="127"/>
                </a:cubicBezTo>
                <a:cubicBezTo>
                  <a:pt x="355" y="127"/>
                  <a:pt x="357" y="124"/>
                  <a:pt x="357" y="124"/>
                </a:cubicBezTo>
                <a:cubicBezTo>
                  <a:pt x="357" y="123"/>
                  <a:pt x="359" y="123"/>
                  <a:pt x="359" y="123"/>
                </a:cubicBezTo>
                <a:cubicBezTo>
                  <a:pt x="359" y="123"/>
                  <a:pt x="359" y="121"/>
                  <a:pt x="359" y="121"/>
                </a:cubicBezTo>
                <a:cubicBezTo>
                  <a:pt x="359" y="121"/>
                  <a:pt x="361" y="120"/>
                  <a:pt x="361" y="120"/>
                </a:cubicBezTo>
                <a:cubicBezTo>
                  <a:pt x="361" y="120"/>
                  <a:pt x="361" y="119"/>
                  <a:pt x="361" y="119"/>
                </a:cubicBezTo>
                <a:cubicBezTo>
                  <a:pt x="364" y="122"/>
                  <a:pt x="364" y="122"/>
                  <a:pt x="364" y="122"/>
                </a:cubicBezTo>
                <a:cubicBezTo>
                  <a:pt x="368" y="122"/>
                  <a:pt x="368" y="122"/>
                  <a:pt x="368" y="122"/>
                </a:cubicBezTo>
                <a:cubicBezTo>
                  <a:pt x="369" y="123"/>
                  <a:pt x="369" y="123"/>
                  <a:pt x="369" y="123"/>
                </a:cubicBezTo>
                <a:cubicBezTo>
                  <a:pt x="369" y="123"/>
                  <a:pt x="369" y="123"/>
                  <a:pt x="370" y="122"/>
                </a:cubicBezTo>
                <a:cubicBezTo>
                  <a:pt x="370" y="122"/>
                  <a:pt x="371" y="121"/>
                  <a:pt x="371" y="121"/>
                </a:cubicBezTo>
                <a:cubicBezTo>
                  <a:pt x="371" y="121"/>
                  <a:pt x="371" y="120"/>
                  <a:pt x="371" y="120"/>
                </a:cubicBezTo>
                <a:cubicBezTo>
                  <a:pt x="370" y="120"/>
                  <a:pt x="369" y="119"/>
                  <a:pt x="369" y="119"/>
                </a:cubicBezTo>
                <a:cubicBezTo>
                  <a:pt x="369" y="119"/>
                  <a:pt x="369" y="117"/>
                  <a:pt x="369" y="117"/>
                </a:cubicBezTo>
                <a:cubicBezTo>
                  <a:pt x="374" y="117"/>
                  <a:pt x="374" y="117"/>
                  <a:pt x="374" y="117"/>
                </a:cubicBezTo>
                <a:cubicBezTo>
                  <a:pt x="374" y="117"/>
                  <a:pt x="375" y="116"/>
                  <a:pt x="376" y="116"/>
                </a:cubicBezTo>
                <a:cubicBezTo>
                  <a:pt x="376" y="116"/>
                  <a:pt x="376" y="116"/>
                  <a:pt x="376" y="116"/>
                </a:cubicBezTo>
                <a:cubicBezTo>
                  <a:pt x="377" y="116"/>
                  <a:pt x="378" y="113"/>
                  <a:pt x="378" y="113"/>
                </a:cubicBezTo>
                <a:cubicBezTo>
                  <a:pt x="378" y="113"/>
                  <a:pt x="379" y="113"/>
                  <a:pt x="379" y="113"/>
                </a:cubicBezTo>
                <a:cubicBezTo>
                  <a:pt x="379" y="113"/>
                  <a:pt x="379" y="114"/>
                  <a:pt x="379" y="114"/>
                </a:cubicBezTo>
                <a:cubicBezTo>
                  <a:pt x="380" y="113"/>
                  <a:pt x="380" y="113"/>
                  <a:pt x="380" y="113"/>
                </a:cubicBezTo>
                <a:cubicBezTo>
                  <a:pt x="380" y="113"/>
                  <a:pt x="381" y="110"/>
                  <a:pt x="381" y="110"/>
                </a:cubicBezTo>
                <a:cubicBezTo>
                  <a:pt x="381" y="110"/>
                  <a:pt x="382" y="109"/>
                  <a:pt x="382" y="109"/>
                </a:cubicBezTo>
                <a:cubicBezTo>
                  <a:pt x="382" y="109"/>
                  <a:pt x="382" y="108"/>
                  <a:pt x="382" y="108"/>
                </a:cubicBezTo>
                <a:cubicBezTo>
                  <a:pt x="383" y="108"/>
                  <a:pt x="383" y="108"/>
                  <a:pt x="383" y="108"/>
                </a:cubicBezTo>
                <a:cubicBezTo>
                  <a:pt x="383" y="109"/>
                  <a:pt x="383" y="109"/>
                  <a:pt x="383" y="109"/>
                </a:cubicBezTo>
                <a:cubicBezTo>
                  <a:pt x="385" y="111"/>
                  <a:pt x="385" y="111"/>
                  <a:pt x="385" y="111"/>
                </a:cubicBezTo>
                <a:cubicBezTo>
                  <a:pt x="386" y="112"/>
                  <a:pt x="386" y="112"/>
                  <a:pt x="386" y="112"/>
                </a:cubicBezTo>
                <a:cubicBezTo>
                  <a:pt x="387" y="113"/>
                  <a:pt x="387" y="113"/>
                  <a:pt x="387" y="113"/>
                </a:cubicBezTo>
                <a:cubicBezTo>
                  <a:pt x="387" y="113"/>
                  <a:pt x="387" y="113"/>
                  <a:pt x="387" y="113"/>
                </a:cubicBezTo>
                <a:cubicBezTo>
                  <a:pt x="387" y="112"/>
                  <a:pt x="386" y="112"/>
                  <a:pt x="386" y="112"/>
                </a:cubicBezTo>
                <a:cubicBezTo>
                  <a:pt x="386" y="111"/>
                  <a:pt x="386" y="111"/>
                  <a:pt x="386" y="111"/>
                </a:cubicBezTo>
                <a:cubicBezTo>
                  <a:pt x="386" y="111"/>
                  <a:pt x="386" y="110"/>
                  <a:pt x="386" y="110"/>
                </a:cubicBezTo>
                <a:cubicBezTo>
                  <a:pt x="387" y="110"/>
                  <a:pt x="387" y="110"/>
                  <a:pt x="388" y="110"/>
                </a:cubicBezTo>
                <a:cubicBezTo>
                  <a:pt x="388" y="110"/>
                  <a:pt x="389" y="110"/>
                  <a:pt x="389" y="109"/>
                </a:cubicBezTo>
                <a:cubicBezTo>
                  <a:pt x="390" y="109"/>
                  <a:pt x="390" y="108"/>
                  <a:pt x="390" y="108"/>
                </a:cubicBezTo>
                <a:cubicBezTo>
                  <a:pt x="390" y="107"/>
                  <a:pt x="390" y="107"/>
                  <a:pt x="390" y="107"/>
                </a:cubicBezTo>
                <a:cubicBezTo>
                  <a:pt x="390" y="106"/>
                  <a:pt x="390" y="106"/>
                  <a:pt x="391" y="106"/>
                </a:cubicBezTo>
                <a:cubicBezTo>
                  <a:pt x="392" y="104"/>
                  <a:pt x="390" y="102"/>
                  <a:pt x="391" y="100"/>
                </a:cubicBezTo>
                <a:cubicBezTo>
                  <a:pt x="391" y="99"/>
                  <a:pt x="391" y="99"/>
                  <a:pt x="391" y="98"/>
                </a:cubicBezTo>
                <a:cubicBezTo>
                  <a:pt x="391" y="98"/>
                  <a:pt x="391" y="98"/>
                  <a:pt x="391" y="97"/>
                </a:cubicBezTo>
                <a:cubicBezTo>
                  <a:pt x="391" y="96"/>
                  <a:pt x="390" y="94"/>
                  <a:pt x="389" y="92"/>
                </a:cubicBezTo>
                <a:cubicBezTo>
                  <a:pt x="389" y="92"/>
                  <a:pt x="389" y="92"/>
                  <a:pt x="389" y="91"/>
                </a:cubicBezTo>
                <a:cubicBezTo>
                  <a:pt x="389" y="91"/>
                  <a:pt x="389" y="91"/>
                  <a:pt x="389" y="91"/>
                </a:cubicBezTo>
                <a:cubicBezTo>
                  <a:pt x="390" y="90"/>
                  <a:pt x="391" y="89"/>
                  <a:pt x="392" y="89"/>
                </a:cubicBezTo>
                <a:cubicBezTo>
                  <a:pt x="392" y="89"/>
                  <a:pt x="392" y="89"/>
                  <a:pt x="393" y="89"/>
                </a:cubicBezTo>
                <a:cubicBezTo>
                  <a:pt x="393" y="89"/>
                  <a:pt x="393" y="89"/>
                  <a:pt x="394" y="89"/>
                </a:cubicBezTo>
                <a:cubicBezTo>
                  <a:pt x="394" y="88"/>
                  <a:pt x="394" y="87"/>
                  <a:pt x="395" y="86"/>
                </a:cubicBezTo>
                <a:cubicBezTo>
                  <a:pt x="397" y="87"/>
                  <a:pt x="400" y="88"/>
                  <a:pt x="402" y="88"/>
                </a:cubicBezTo>
                <a:cubicBezTo>
                  <a:pt x="403" y="88"/>
                  <a:pt x="403" y="89"/>
                  <a:pt x="403" y="88"/>
                </a:cubicBezTo>
                <a:cubicBezTo>
                  <a:pt x="404" y="88"/>
                  <a:pt x="404" y="88"/>
                  <a:pt x="404" y="87"/>
                </a:cubicBezTo>
                <a:cubicBezTo>
                  <a:pt x="404" y="87"/>
                  <a:pt x="404" y="86"/>
                  <a:pt x="404" y="85"/>
                </a:cubicBezTo>
                <a:cubicBezTo>
                  <a:pt x="404" y="85"/>
                  <a:pt x="404" y="84"/>
                  <a:pt x="405" y="84"/>
                </a:cubicBezTo>
                <a:cubicBezTo>
                  <a:pt x="406" y="84"/>
                  <a:pt x="406" y="83"/>
                  <a:pt x="406" y="82"/>
                </a:cubicBezTo>
                <a:cubicBezTo>
                  <a:pt x="407" y="81"/>
                  <a:pt x="407" y="80"/>
                  <a:pt x="408" y="78"/>
                </a:cubicBezTo>
                <a:cubicBezTo>
                  <a:pt x="408" y="78"/>
                  <a:pt x="408" y="78"/>
                  <a:pt x="409" y="77"/>
                </a:cubicBezTo>
                <a:cubicBezTo>
                  <a:pt x="409" y="77"/>
                  <a:pt x="409" y="76"/>
                  <a:pt x="409" y="76"/>
                </a:cubicBezTo>
                <a:cubicBezTo>
                  <a:pt x="409" y="76"/>
                  <a:pt x="409" y="76"/>
                  <a:pt x="409" y="75"/>
                </a:cubicBezTo>
                <a:cubicBezTo>
                  <a:pt x="408" y="75"/>
                  <a:pt x="408" y="74"/>
                  <a:pt x="409" y="73"/>
                </a:cubicBezTo>
                <a:cubicBezTo>
                  <a:pt x="409" y="72"/>
                  <a:pt x="410" y="72"/>
                  <a:pt x="410" y="71"/>
                </a:cubicBezTo>
                <a:cubicBezTo>
                  <a:pt x="411" y="70"/>
                  <a:pt x="411" y="68"/>
                  <a:pt x="411" y="67"/>
                </a:cubicBezTo>
                <a:cubicBezTo>
                  <a:pt x="411" y="67"/>
                  <a:pt x="411" y="67"/>
                  <a:pt x="411" y="67"/>
                </a:cubicBezTo>
                <a:cubicBezTo>
                  <a:pt x="411" y="66"/>
                  <a:pt x="412" y="66"/>
                  <a:pt x="412" y="66"/>
                </a:cubicBezTo>
                <a:cubicBezTo>
                  <a:pt x="413" y="65"/>
                  <a:pt x="414" y="65"/>
                  <a:pt x="415" y="64"/>
                </a:cubicBezTo>
                <a:cubicBezTo>
                  <a:pt x="415" y="64"/>
                  <a:pt x="415" y="64"/>
                  <a:pt x="415" y="63"/>
                </a:cubicBezTo>
                <a:cubicBezTo>
                  <a:pt x="415" y="63"/>
                  <a:pt x="415" y="63"/>
                  <a:pt x="415" y="63"/>
                </a:cubicBezTo>
                <a:close/>
              </a:path>
            </a:pathLst>
          </a:custGeom>
          <a:solidFill>
            <a:srgbClr val="8BDD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46" name="Freeform 867">
            <a:extLst>
              <a:ext uri="{FF2B5EF4-FFF2-40B4-BE49-F238E27FC236}">
                <a16:creationId xmlns:a16="http://schemas.microsoft.com/office/drawing/2014/main" id="{3988876B-CFF5-5AF6-C354-E9FCE7064A00}"/>
              </a:ext>
            </a:extLst>
          </p:cNvPr>
          <p:cNvSpPr>
            <a:spLocks/>
          </p:cNvSpPr>
          <p:nvPr/>
        </p:nvSpPr>
        <p:spPr bwMode="auto">
          <a:xfrm>
            <a:off x="4599660" y="3989376"/>
            <a:ext cx="77390" cy="54629"/>
          </a:xfrm>
          <a:custGeom>
            <a:avLst/>
            <a:gdLst>
              <a:gd name="T0" fmla="*/ 36 w 36"/>
              <a:gd name="T1" fmla="*/ 7 h 29"/>
              <a:gd name="T2" fmla="*/ 34 w 36"/>
              <a:gd name="T3" fmla="*/ 4 h 29"/>
              <a:gd name="T4" fmla="*/ 33 w 36"/>
              <a:gd name="T5" fmla="*/ 2 h 29"/>
              <a:gd name="T6" fmla="*/ 29 w 36"/>
              <a:gd name="T7" fmla="*/ 0 h 29"/>
              <a:gd name="T8" fmla="*/ 25 w 36"/>
              <a:gd name="T9" fmla="*/ 0 h 29"/>
              <a:gd name="T10" fmla="*/ 26 w 36"/>
              <a:gd name="T11" fmla="*/ 4 h 29"/>
              <a:gd name="T12" fmla="*/ 23 w 36"/>
              <a:gd name="T13" fmla="*/ 4 h 29"/>
              <a:gd name="T14" fmla="*/ 19 w 36"/>
              <a:gd name="T15" fmla="*/ 1 h 29"/>
              <a:gd name="T16" fmla="*/ 16 w 36"/>
              <a:gd name="T17" fmla="*/ 0 h 29"/>
              <a:gd name="T18" fmla="*/ 12 w 36"/>
              <a:gd name="T19" fmla="*/ 0 h 29"/>
              <a:gd name="T20" fmla="*/ 8 w 36"/>
              <a:gd name="T21" fmla="*/ 0 h 29"/>
              <a:gd name="T22" fmla="*/ 4 w 36"/>
              <a:gd name="T23" fmla="*/ 1 h 29"/>
              <a:gd name="T24" fmla="*/ 1 w 36"/>
              <a:gd name="T25" fmla="*/ 6 h 29"/>
              <a:gd name="T26" fmla="*/ 0 w 36"/>
              <a:gd name="T27" fmla="*/ 10 h 29"/>
              <a:gd name="T28" fmla="*/ 2 w 36"/>
              <a:gd name="T29" fmla="*/ 15 h 29"/>
              <a:gd name="T30" fmla="*/ 2 w 36"/>
              <a:gd name="T31" fmla="*/ 18 h 29"/>
              <a:gd name="T32" fmla="*/ 4 w 36"/>
              <a:gd name="T33" fmla="*/ 20 h 29"/>
              <a:gd name="T34" fmla="*/ 5 w 36"/>
              <a:gd name="T35" fmla="*/ 22 h 29"/>
              <a:gd name="T36" fmla="*/ 6 w 36"/>
              <a:gd name="T37" fmla="*/ 25 h 29"/>
              <a:gd name="T38" fmla="*/ 8 w 36"/>
              <a:gd name="T39" fmla="*/ 26 h 29"/>
              <a:gd name="T40" fmla="*/ 8 w 36"/>
              <a:gd name="T41" fmla="*/ 25 h 29"/>
              <a:gd name="T42" fmla="*/ 10 w 36"/>
              <a:gd name="T43" fmla="*/ 25 h 29"/>
              <a:gd name="T44" fmla="*/ 10 w 36"/>
              <a:gd name="T45" fmla="*/ 26 h 29"/>
              <a:gd name="T46" fmla="*/ 10 w 36"/>
              <a:gd name="T47" fmla="*/ 28 h 29"/>
              <a:gd name="T48" fmla="*/ 11 w 36"/>
              <a:gd name="T49" fmla="*/ 28 h 29"/>
              <a:gd name="T50" fmla="*/ 13 w 36"/>
              <a:gd name="T51" fmla="*/ 28 h 29"/>
              <a:gd name="T52" fmla="*/ 15 w 36"/>
              <a:gd name="T53" fmla="*/ 29 h 29"/>
              <a:gd name="T54" fmla="*/ 18 w 36"/>
              <a:gd name="T55" fmla="*/ 27 h 29"/>
              <a:gd name="T56" fmla="*/ 20 w 36"/>
              <a:gd name="T57" fmla="*/ 25 h 29"/>
              <a:gd name="T58" fmla="*/ 23 w 36"/>
              <a:gd name="T59" fmla="*/ 25 h 29"/>
              <a:gd name="T60" fmla="*/ 26 w 36"/>
              <a:gd name="T61" fmla="*/ 26 h 29"/>
              <a:gd name="T62" fmla="*/ 28 w 36"/>
              <a:gd name="T63" fmla="*/ 25 h 29"/>
              <a:gd name="T64" fmla="*/ 25 w 36"/>
              <a:gd name="T65" fmla="*/ 22 h 29"/>
              <a:gd name="T66" fmla="*/ 27 w 36"/>
              <a:gd name="T67" fmla="*/ 19 h 29"/>
              <a:gd name="T68" fmla="*/ 30 w 36"/>
              <a:gd name="T69" fmla="*/ 18 h 29"/>
              <a:gd name="T70" fmla="*/ 34 w 36"/>
              <a:gd name="T71" fmla="*/ 15 h 29"/>
              <a:gd name="T72" fmla="*/ 35 w 36"/>
              <a:gd name="T73" fmla="*/ 1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6" h="29">
                <a:moveTo>
                  <a:pt x="35" y="10"/>
                </a:moveTo>
                <a:cubicBezTo>
                  <a:pt x="36" y="9"/>
                  <a:pt x="35" y="8"/>
                  <a:pt x="36" y="7"/>
                </a:cubicBezTo>
                <a:cubicBezTo>
                  <a:pt x="36" y="6"/>
                  <a:pt x="35" y="6"/>
                  <a:pt x="35" y="5"/>
                </a:cubicBezTo>
                <a:cubicBezTo>
                  <a:pt x="35" y="5"/>
                  <a:pt x="34" y="4"/>
                  <a:pt x="34" y="4"/>
                </a:cubicBezTo>
                <a:cubicBezTo>
                  <a:pt x="33" y="3"/>
                  <a:pt x="33" y="3"/>
                  <a:pt x="33" y="2"/>
                </a:cubicBezTo>
                <a:cubicBezTo>
                  <a:pt x="33" y="2"/>
                  <a:pt x="33" y="2"/>
                  <a:pt x="33" y="2"/>
                </a:cubicBezTo>
                <a:cubicBezTo>
                  <a:pt x="32" y="2"/>
                  <a:pt x="31" y="1"/>
                  <a:pt x="31" y="1"/>
                </a:cubicBezTo>
                <a:cubicBezTo>
                  <a:pt x="30" y="1"/>
                  <a:pt x="30" y="1"/>
                  <a:pt x="29" y="0"/>
                </a:cubicBezTo>
                <a:cubicBezTo>
                  <a:pt x="28" y="0"/>
                  <a:pt x="28" y="0"/>
                  <a:pt x="27" y="0"/>
                </a:cubicBezTo>
                <a:cubicBezTo>
                  <a:pt x="26" y="0"/>
                  <a:pt x="26" y="0"/>
                  <a:pt x="25" y="0"/>
                </a:cubicBezTo>
                <a:cubicBezTo>
                  <a:pt x="25" y="1"/>
                  <a:pt x="25" y="1"/>
                  <a:pt x="26" y="2"/>
                </a:cubicBezTo>
                <a:cubicBezTo>
                  <a:pt x="27" y="3"/>
                  <a:pt x="26" y="3"/>
                  <a:pt x="26" y="4"/>
                </a:cubicBezTo>
                <a:cubicBezTo>
                  <a:pt x="26" y="5"/>
                  <a:pt x="26" y="5"/>
                  <a:pt x="25" y="5"/>
                </a:cubicBezTo>
                <a:cubicBezTo>
                  <a:pt x="25" y="5"/>
                  <a:pt x="24" y="4"/>
                  <a:pt x="23" y="4"/>
                </a:cubicBezTo>
                <a:cubicBezTo>
                  <a:pt x="23" y="3"/>
                  <a:pt x="22" y="3"/>
                  <a:pt x="21" y="3"/>
                </a:cubicBezTo>
                <a:cubicBezTo>
                  <a:pt x="20" y="3"/>
                  <a:pt x="20" y="2"/>
                  <a:pt x="19" y="1"/>
                </a:cubicBezTo>
                <a:cubicBezTo>
                  <a:pt x="19" y="1"/>
                  <a:pt x="18" y="1"/>
                  <a:pt x="18" y="1"/>
                </a:cubicBezTo>
                <a:cubicBezTo>
                  <a:pt x="17" y="1"/>
                  <a:pt x="17" y="0"/>
                  <a:pt x="16" y="0"/>
                </a:cubicBezTo>
                <a:cubicBezTo>
                  <a:pt x="16" y="0"/>
                  <a:pt x="15" y="1"/>
                  <a:pt x="14" y="1"/>
                </a:cubicBezTo>
                <a:cubicBezTo>
                  <a:pt x="14" y="1"/>
                  <a:pt x="13" y="0"/>
                  <a:pt x="12" y="0"/>
                </a:cubicBezTo>
                <a:cubicBezTo>
                  <a:pt x="12" y="0"/>
                  <a:pt x="11" y="1"/>
                  <a:pt x="10" y="1"/>
                </a:cubicBezTo>
                <a:cubicBezTo>
                  <a:pt x="10" y="1"/>
                  <a:pt x="9" y="0"/>
                  <a:pt x="8" y="0"/>
                </a:cubicBezTo>
                <a:cubicBezTo>
                  <a:pt x="8" y="0"/>
                  <a:pt x="7" y="1"/>
                  <a:pt x="6" y="1"/>
                </a:cubicBezTo>
                <a:cubicBezTo>
                  <a:pt x="5" y="1"/>
                  <a:pt x="4" y="1"/>
                  <a:pt x="4" y="1"/>
                </a:cubicBezTo>
                <a:cubicBezTo>
                  <a:pt x="3" y="1"/>
                  <a:pt x="2" y="2"/>
                  <a:pt x="2" y="3"/>
                </a:cubicBezTo>
                <a:cubicBezTo>
                  <a:pt x="1" y="4"/>
                  <a:pt x="1" y="5"/>
                  <a:pt x="1" y="6"/>
                </a:cubicBezTo>
                <a:cubicBezTo>
                  <a:pt x="0" y="6"/>
                  <a:pt x="0" y="7"/>
                  <a:pt x="0" y="7"/>
                </a:cubicBezTo>
                <a:cubicBezTo>
                  <a:pt x="0" y="8"/>
                  <a:pt x="0" y="10"/>
                  <a:pt x="0" y="10"/>
                </a:cubicBezTo>
                <a:cubicBezTo>
                  <a:pt x="0" y="11"/>
                  <a:pt x="1" y="12"/>
                  <a:pt x="1" y="12"/>
                </a:cubicBezTo>
                <a:cubicBezTo>
                  <a:pt x="2" y="12"/>
                  <a:pt x="2" y="15"/>
                  <a:pt x="2" y="15"/>
                </a:cubicBezTo>
                <a:cubicBezTo>
                  <a:pt x="2" y="16"/>
                  <a:pt x="2" y="17"/>
                  <a:pt x="2" y="17"/>
                </a:cubicBezTo>
                <a:cubicBezTo>
                  <a:pt x="2" y="17"/>
                  <a:pt x="2" y="18"/>
                  <a:pt x="2" y="18"/>
                </a:cubicBezTo>
                <a:cubicBezTo>
                  <a:pt x="2" y="19"/>
                  <a:pt x="3" y="19"/>
                  <a:pt x="3" y="19"/>
                </a:cubicBezTo>
                <a:cubicBezTo>
                  <a:pt x="3" y="20"/>
                  <a:pt x="3" y="20"/>
                  <a:pt x="4" y="20"/>
                </a:cubicBezTo>
                <a:cubicBezTo>
                  <a:pt x="4" y="20"/>
                  <a:pt x="4" y="21"/>
                  <a:pt x="4" y="21"/>
                </a:cubicBezTo>
                <a:cubicBezTo>
                  <a:pt x="4" y="22"/>
                  <a:pt x="4" y="22"/>
                  <a:pt x="5" y="22"/>
                </a:cubicBezTo>
                <a:cubicBezTo>
                  <a:pt x="5" y="22"/>
                  <a:pt x="5" y="23"/>
                  <a:pt x="5" y="23"/>
                </a:cubicBezTo>
                <a:cubicBezTo>
                  <a:pt x="5" y="23"/>
                  <a:pt x="6" y="24"/>
                  <a:pt x="6" y="25"/>
                </a:cubicBezTo>
                <a:cubicBezTo>
                  <a:pt x="6" y="25"/>
                  <a:pt x="6" y="25"/>
                  <a:pt x="6" y="26"/>
                </a:cubicBezTo>
                <a:cubicBezTo>
                  <a:pt x="7" y="26"/>
                  <a:pt x="7" y="26"/>
                  <a:pt x="8" y="26"/>
                </a:cubicBezTo>
                <a:cubicBezTo>
                  <a:pt x="8" y="26"/>
                  <a:pt x="8" y="26"/>
                  <a:pt x="8" y="26"/>
                </a:cubicBezTo>
                <a:cubicBezTo>
                  <a:pt x="8" y="26"/>
                  <a:pt x="8" y="25"/>
                  <a:pt x="8" y="25"/>
                </a:cubicBezTo>
                <a:cubicBezTo>
                  <a:pt x="8" y="25"/>
                  <a:pt x="9" y="24"/>
                  <a:pt x="9" y="24"/>
                </a:cubicBezTo>
                <a:cubicBezTo>
                  <a:pt x="9" y="24"/>
                  <a:pt x="10" y="24"/>
                  <a:pt x="10" y="25"/>
                </a:cubicBezTo>
                <a:cubicBezTo>
                  <a:pt x="10" y="25"/>
                  <a:pt x="10" y="25"/>
                  <a:pt x="10" y="26"/>
                </a:cubicBezTo>
                <a:cubicBezTo>
                  <a:pt x="10" y="26"/>
                  <a:pt x="10" y="26"/>
                  <a:pt x="10" y="26"/>
                </a:cubicBezTo>
                <a:cubicBezTo>
                  <a:pt x="10" y="27"/>
                  <a:pt x="9" y="27"/>
                  <a:pt x="9" y="27"/>
                </a:cubicBezTo>
                <a:cubicBezTo>
                  <a:pt x="9" y="28"/>
                  <a:pt x="9" y="28"/>
                  <a:pt x="10" y="28"/>
                </a:cubicBezTo>
                <a:cubicBezTo>
                  <a:pt x="10" y="28"/>
                  <a:pt x="10" y="28"/>
                  <a:pt x="11" y="28"/>
                </a:cubicBezTo>
                <a:cubicBezTo>
                  <a:pt x="11" y="28"/>
                  <a:pt x="11" y="28"/>
                  <a:pt x="11" y="28"/>
                </a:cubicBezTo>
                <a:cubicBezTo>
                  <a:pt x="11" y="28"/>
                  <a:pt x="12" y="27"/>
                  <a:pt x="12" y="27"/>
                </a:cubicBezTo>
                <a:cubicBezTo>
                  <a:pt x="12" y="27"/>
                  <a:pt x="13" y="28"/>
                  <a:pt x="13" y="28"/>
                </a:cubicBezTo>
                <a:cubicBezTo>
                  <a:pt x="14" y="28"/>
                  <a:pt x="15" y="28"/>
                  <a:pt x="15" y="28"/>
                </a:cubicBezTo>
                <a:cubicBezTo>
                  <a:pt x="15" y="29"/>
                  <a:pt x="15" y="29"/>
                  <a:pt x="15" y="29"/>
                </a:cubicBezTo>
                <a:cubicBezTo>
                  <a:pt x="16" y="28"/>
                  <a:pt x="17" y="27"/>
                  <a:pt x="17" y="27"/>
                </a:cubicBezTo>
                <a:cubicBezTo>
                  <a:pt x="17" y="27"/>
                  <a:pt x="17" y="27"/>
                  <a:pt x="18" y="27"/>
                </a:cubicBezTo>
                <a:cubicBezTo>
                  <a:pt x="18" y="27"/>
                  <a:pt x="18" y="26"/>
                  <a:pt x="19" y="26"/>
                </a:cubicBezTo>
                <a:cubicBezTo>
                  <a:pt x="19" y="26"/>
                  <a:pt x="19" y="25"/>
                  <a:pt x="20" y="25"/>
                </a:cubicBezTo>
                <a:cubicBezTo>
                  <a:pt x="20" y="25"/>
                  <a:pt x="21" y="25"/>
                  <a:pt x="21" y="25"/>
                </a:cubicBezTo>
                <a:cubicBezTo>
                  <a:pt x="22" y="25"/>
                  <a:pt x="22" y="25"/>
                  <a:pt x="23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5" y="25"/>
                  <a:pt x="25" y="25"/>
                  <a:pt x="26" y="26"/>
                </a:cubicBezTo>
                <a:cubicBezTo>
                  <a:pt x="26" y="26"/>
                  <a:pt x="27" y="26"/>
                  <a:pt x="27" y="26"/>
                </a:cubicBezTo>
                <a:cubicBezTo>
                  <a:pt x="28" y="26"/>
                  <a:pt x="28" y="25"/>
                  <a:pt x="28" y="25"/>
                </a:cubicBezTo>
                <a:cubicBezTo>
                  <a:pt x="28" y="24"/>
                  <a:pt x="27" y="23"/>
                  <a:pt x="27" y="23"/>
                </a:cubicBezTo>
                <a:cubicBezTo>
                  <a:pt x="27" y="23"/>
                  <a:pt x="25" y="23"/>
                  <a:pt x="25" y="22"/>
                </a:cubicBezTo>
                <a:cubicBezTo>
                  <a:pt x="25" y="21"/>
                  <a:pt x="25" y="21"/>
                  <a:pt x="25" y="20"/>
                </a:cubicBezTo>
                <a:cubicBezTo>
                  <a:pt x="25" y="20"/>
                  <a:pt x="26" y="19"/>
                  <a:pt x="27" y="19"/>
                </a:cubicBezTo>
                <a:cubicBezTo>
                  <a:pt x="27" y="19"/>
                  <a:pt x="28" y="19"/>
                  <a:pt x="29" y="19"/>
                </a:cubicBezTo>
                <a:cubicBezTo>
                  <a:pt x="29" y="19"/>
                  <a:pt x="29" y="18"/>
                  <a:pt x="30" y="18"/>
                </a:cubicBezTo>
                <a:cubicBezTo>
                  <a:pt x="31" y="17"/>
                  <a:pt x="31" y="17"/>
                  <a:pt x="32" y="17"/>
                </a:cubicBezTo>
                <a:cubicBezTo>
                  <a:pt x="33" y="16"/>
                  <a:pt x="34" y="15"/>
                  <a:pt x="34" y="15"/>
                </a:cubicBezTo>
                <a:cubicBezTo>
                  <a:pt x="35" y="14"/>
                  <a:pt x="35" y="14"/>
                  <a:pt x="35" y="13"/>
                </a:cubicBezTo>
                <a:cubicBezTo>
                  <a:pt x="36" y="12"/>
                  <a:pt x="35" y="11"/>
                  <a:pt x="35" y="10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47" name="Freeform 868">
            <a:extLst>
              <a:ext uri="{FF2B5EF4-FFF2-40B4-BE49-F238E27FC236}">
                <a16:creationId xmlns:a16="http://schemas.microsoft.com/office/drawing/2014/main" id="{4074F444-6ECC-6954-1904-7C3F4266C4AD}"/>
              </a:ext>
            </a:extLst>
          </p:cNvPr>
          <p:cNvSpPr>
            <a:spLocks noEditPoints="1"/>
          </p:cNvSpPr>
          <p:nvPr/>
        </p:nvSpPr>
        <p:spPr bwMode="auto">
          <a:xfrm>
            <a:off x="4770734" y="4118041"/>
            <a:ext cx="13034" cy="12938"/>
          </a:xfrm>
          <a:custGeom>
            <a:avLst/>
            <a:gdLst>
              <a:gd name="T0" fmla="*/ 5 w 6"/>
              <a:gd name="T1" fmla="*/ 2 h 7"/>
              <a:gd name="T2" fmla="*/ 5 w 6"/>
              <a:gd name="T3" fmla="*/ 0 h 7"/>
              <a:gd name="T4" fmla="*/ 5 w 6"/>
              <a:gd name="T5" fmla="*/ 1 h 7"/>
              <a:gd name="T6" fmla="*/ 5 w 6"/>
              <a:gd name="T7" fmla="*/ 1 h 7"/>
              <a:gd name="T8" fmla="*/ 6 w 6"/>
              <a:gd name="T9" fmla="*/ 0 h 7"/>
              <a:gd name="T10" fmla="*/ 6 w 6"/>
              <a:gd name="T11" fmla="*/ 0 h 7"/>
              <a:gd name="T12" fmla="*/ 6 w 6"/>
              <a:gd name="T13" fmla="*/ 1 h 7"/>
              <a:gd name="T14" fmla="*/ 6 w 6"/>
              <a:gd name="T15" fmla="*/ 3 h 7"/>
              <a:gd name="T16" fmla="*/ 5 w 6"/>
              <a:gd name="T17" fmla="*/ 3 h 7"/>
              <a:gd name="T18" fmla="*/ 5 w 6"/>
              <a:gd name="T19" fmla="*/ 2 h 7"/>
              <a:gd name="T20" fmla="*/ 1 w 6"/>
              <a:gd name="T21" fmla="*/ 5 h 7"/>
              <a:gd name="T22" fmla="*/ 1 w 6"/>
              <a:gd name="T23" fmla="*/ 7 h 7"/>
              <a:gd name="T24" fmla="*/ 3 w 6"/>
              <a:gd name="T25" fmla="*/ 5 h 7"/>
              <a:gd name="T26" fmla="*/ 3 w 6"/>
              <a:gd name="T27" fmla="*/ 3 h 7"/>
              <a:gd name="T28" fmla="*/ 3 w 6"/>
              <a:gd name="T29" fmla="*/ 0 h 7"/>
              <a:gd name="T30" fmla="*/ 2 w 6"/>
              <a:gd name="T31" fmla="*/ 0 h 7"/>
              <a:gd name="T32" fmla="*/ 2 w 6"/>
              <a:gd name="T33" fmla="*/ 0 h 7"/>
              <a:gd name="T34" fmla="*/ 2 w 6"/>
              <a:gd name="T35" fmla="*/ 1 h 7"/>
              <a:gd name="T36" fmla="*/ 1 w 6"/>
              <a:gd name="T37" fmla="*/ 1 h 7"/>
              <a:gd name="T38" fmla="*/ 0 w 6"/>
              <a:gd name="T39" fmla="*/ 2 h 7"/>
              <a:gd name="T40" fmla="*/ 0 w 6"/>
              <a:gd name="T41" fmla="*/ 3 h 7"/>
              <a:gd name="T42" fmla="*/ 1 w 6"/>
              <a:gd name="T43" fmla="*/ 5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" h="7">
                <a:moveTo>
                  <a:pt x="5" y="2"/>
                </a:moveTo>
                <a:cubicBezTo>
                  <a:pt x="5" y="2"/>
                  <a:pt x="5" y="1"/>
                  <a:pt x="5" y="0"/>
                </a:cubicBezTo>
                <a:cubicBezTo>
                  <a:pt x="5" y="0"/>
                  <a:pt x="5" y="0"/>
                  <a:pt x="5" y="1"/>
                </a:cubicBezTo>
                <a:cubicBezTo>
                  <a:pt x="5" y="1"/>
                  <a:pt x="5" y="1"/>
                  <a:pt x="5" y="1"/>
                </a:cubicBezTo>
                <a:cubicBezTo>
                  <a:pt x="6" y="1"/>
                  <a:pt x="6" y="0"/>
                  <a:pt x="6" y="0"/>
                </a:cubicBezTo>
                <a:cubicBezTo>
                  <a:pt x="6" y="0"/>
                  <a:pt x="6" y="0"/>
                  <a:pt x="6" y="0"/>
                </a:cubicBezTo>
                <a:cubicBezTo>
                  <a:pt x="6" y="0"/>
                  <a:pt x="6" y="1"/>
                  <a:pt x="6" y="1"/>
                </a:cubicBezTo>
                <a:cubicBezTo>
                  <a:pt x="6" y="1"/>
                  <a:pt x="6" y="2"/>
                  <a:pt x="6" y="3"/>
                </a:cubicBezTo>
                <a:cubicBezTo>
                  <a:pt x="6" y="3"/>
                  <a:pt x="5" y="4"/>
                  <a:pt x="5" y="3"/>
                </a:cubicBezTo>
                <a:cubicBezTo>
                  <a:pt x="5" y="3"/>
                  <a:pt x="5" y="2"/>
                  <a:pt x="5" y="2"/>
                </a:cubicBezTo>
                <a:close/>
                <a:moveTo>
                  <a:pt x="1" y="5"/>
                </a:moveTo>
                <a:cubicBezTo>
                  <a:pt x="1" y="6"/>
                  <a:pt x="1" y="7"/>
                  <a:pt x="1" y="7"/>
                </a:cubicBezTo>
                <a:cubicBezTo>
                  <a:pt x="2" y="6"/>
                  <a:pt x="3" y="5"/>
                  <a:pt x="3" y="5"/>
                </a:cubicBezTo>
                <a:cubicBezTo>
                  <a:pt x="3" y="4"/>
                  <a:pt x="3" y="3"/>
                  <a:pt x="3" y="3"/>
                </a:cubicBezTo>
                <a:cubicBezTo>
                  <a:pt x="3" y="3"/>
                  <a:pt x="3" y="1"/>
                  <a:pt x="3" y="0"/>
                </a:cubicBezTo>
                <a:cubicBezTo>
                  <a:pt x="3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1"/>
                  <a:pt x="2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0" y="2"/>
                  <a:pt x="0" y="2"/>
                </a:cubicBezTo>
                <a:cubicBezTo>
                  <a:pt x="0" y="3"/>
                  <a:pt x="0" y="3"/>
                  <a:pt x="0" y="3"/>
                </a:cubicBezTo>
                <a:cubicBezTo>
                  <a:pt x="0" y="4"/>
                  <a:pt x="1" y="5"/>
                  <a:pt x="1" y="5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48" name="Freeform 869">
            <a:extLst>
              <a:ext uri="{FF2B5EF4-FFF2-40B4-BE49-F238E27FC236}">
                <a16:creationId xmlns:a16="http://schemas.microsoft.com/office/drawing/2014/main" id="{D23D1482-E2E9-F242-07E2-70B32F29B60E}"/>
              </a:ext>
            </a:extLst>
          </p:cNvPr>
          <p:cNvSpPr>
            <a:spLocks/>
          </p:cNvSpPr>
          <p:nvPr/>
        </p:nvSpPr>
        <p:spPr bwMode="auto">
          <a:xfrm>
            <a:off x="4395186" y="3802488"/>
            <a:ext cx="48878" cy="19408"/>
          </a:xfrm>
          <a:custGeom>
            <a:avLst/>
            <a:gdLst>
              <a:gd name="T0" fmla="*/ 13 w 23"/>
              <a:gd name="T1" fmla="*/ 0 h 10"/>
              <a:gd name="T2" fmla="*/ 10 w 23"/>
              <a:gd name="T3" fmla="*/ 0 h 10"/>
              <a:gd name="T4" fmla="*/ 6 w 23"/>
              <a:gd name="T5" fmla="*/ 0 h 10"/>
              <a:gd name="T6" fmla="*/ 3 w 23"/>
              <a:gd name="T7" fmla="*/ 2 h 10"/>
              <a:gd name="T8" fmla="*/ 1 w 23"/>
              <a:gd name="T9" fmla="*/ 5 h 10"/>
              <a:gd name="T10" fmla="*/ 0 w 23"/>
              <a:gd name="T11" fmla="*/ 8 h 10"/>
              <a:gd name="T12" fmla="*/ 2 w 23"/>
              <a:gd name="T13" fmla="*/ 10 h 10"/>
              <a:gd name="T14" fmla="*/ 4 w 23"/>
              <a:gd name="T15" fmla="*/ 10 h 10"/>
              <a:gd name="T16" fmla="*/ 7 w 23"/>
              <a:gd name="T17" fmla="*/ 10 h 10"/>
              <a:gd name="T18" fmla="*/ 9 w 23"/>
              <a:gd name="T19" fmla="*/ 10 h 10"/>
              <a:gd name="T20" fmla="*/ 10 w 23"/>
              <a:gd name="T21" fmla="*/ 9 h 10"/>
              <a:gd name="T22" fmla="*/ 12 w 23"/>
              <a:gd name="T23" fmla="*/ 9 h 10"/>
              <a:gd name="T24" fmla="*/ 13 w 23"/>
              <a:gd name="T25" fmla="*/ 10 h 10"/>
              <a:gd name="T26" fmla="*/ 15 w 23"/>
              <a:gd name="T27" fmla="*/ 10 h 10"/>
              <a:gd name="T28" fmla="*/ 20 w 23"/>
              <a:gd name="T29" fmla="*/ 9 h 10"/>
              <a:gd name="T30" fmla="*/ 22 w 23"/>
              <a:gd name="T31" fmla="*/ 9 h 10"/>
              <a:gd name="T32" fmla="*/ 23 w 23"/>
              <a:gd name="T33" fmla="*/ 5 h 10"/>
              <a:gd name="T34" fmla="*/ 21 w 23"/>
              <a:gd name="T35" fmla="*/ 4 h 10"/>
              <a:gd name="T36" fmla="*/ 19 w 23"/>
              <a:gd name="T37" fmla="*/ 4 h 10"/>
              <a:gd name="T38" fmla="*/ 19 w 23"/>
              <a:gd name="T39" fmla="*/ 3 h 10"/>
              <a:gd name="T40" fmla="*/ 18 w 23"/>
              <a:gd name="T41" fmla="*/ 1 h 10"/>
              <a:gd name="T42" fmla="*/ 13 w 23"/>
              <a:gd name="T43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3" h="10">
                <a:moveTo>
                  <a:pt x="13" y="0"/>
                </a:moveTo>
                <a:cubicBezTo>
                  <a:pt x="10" y="0"/>
                  <a:pt x="10" y="0"/>
                  <a:pt x="10" y="0"/>
                </a:cubicBezTo>
                <a:cubicBezTo>
                  <a:pt x="6" y="0"/>
                  <a:pt x="6" y="0"/>
                  <a:pt x="6" y="0"/>
                </a:cubicBezTo>
                <a:cubicBezTo>
                  <a:pt x="3" y="2"/>
                  <a:pt x="3" y="2"/>
                  <a:pt x="3" y="2"/>
                </a:cubicBezTo>
                <a:cubicBezTo>
                  <a:pt x="1" y="5"/>
                  <a:pt x="1" y="5"/>
                  <a:pt x="1" y="5"/>
                </a:cubicBezTo>
                <a:cubicBezTo>
                  <a:pt x="0" y="8"/>
                  <a:pt x="0" y="8"/>
                  <a:pt x="0" y="8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4" y="10"/>
                  <a:pt x="4" y="10"/>
                </a:cubicBezTo>
                <a:cubicBezTo>
                  <a:pt x="5" y="10"/>
                  <a:pt x="7" y="10"/>
                  <a:pt x="7" y="10"/>
                </a:cubicBezTo>
                <a:cubicBezTo>
                  <a:pt x="7" y="10"/>
                  <a:pt x="9" y="10"/>
                  <a:pt x="9" y="10"/>
                </a:cubicBezTo>
                <a:cubicBezTo>
                  <a:pt x="9" y="10"/>
                  <a:pt x="10" y="9"/>
                  <a:pt x="10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3" y="10"/>
                  <a:pt x="13" y="10"/>
                  <a:pt x="13" y="10"/>
                </a:cubicBezTo>
                <a:cubicBezTo>
                  <a:pt x="15" y="10"/>
                  <a:pt x="15" y="10"/>
                  <a:pt x="15" y="10"/>
                </a:cubicBezTo>
                <a:cubicBezTo>
                  <a:pt x="15" y="10"/>
                  <a:pt x="19" y="10"/>
                  <a:pt x="20" y="9"/>
                </a:cubicBezTo>
                <a:cubicBezTo>
                  <a:pt x="21" y="9"/>
                  <a:pt x="22" y="9"/>
                  <a:pt x="22" y="9"/>
                </a:cubicBezTo>
                <a:cubicBezTo>
                  <a:pt x="23" y="5"/>
                  <a:pt x="23" y="5"/>
                  <a:pt x="23" y="5"/>
                </a:cubicBezTo>
                <a:cubicBezTo>
                  <a:pt x="23" y="5"/>
                  <a:pt x="22" y="5"/>
                  <a:pt x="21" y="4"/>
                </a:cubicBezTo>
                <a:cubicBezTo>
                  <a:pt x="21" y="4"/>
                  <a:pt x="19" y="4"/>
                  <a:pt x="19" y="4"/>
                </a:cubicBezTo>
                <a:cubicBezTo>
                  <a:pt x="19" y="3"/>
                  <a:pt x="19" y="3"/>
                  <a:pt x="19" y="3"/>
                </a:cubicBezTo>
                <a:cubicBezTo>
                  <a:pt x="18" y="1"/>
                  <a:pt x="18" y="1"/>
                  <a:pt x="18" y="1"/>
                </a:cubicBezTo>
                <a:lnTo>
                  <a:pt x="13" y="0"/>
                </a:ln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49" name="Freeform 870">
            <a:extLst>
              <a:ext uri="{FF2B5EF4-FFF2-40B4-BE49-F238E27FC236}">
                <a16:creationId xmlns:a16="http://schemas.microsoft.com/office/drawing/2014/main" id="{67EB9682-95F8-C536-A632-E943A2FB1FAF}"/>
              </a:ext>
            </a:extLst>
          </p:cNvPr>
          <p:cNvSpPr>
            <a:spLocks noEditPoints="1"/>
          </p:cNvSpPr>
          <p:nvPr/>
        </p:nvSpPr>
        <p:spPr bwMode="auto">
          <a:xfrm>
            <a:off x="4384595" y="3825490"/>
            <a:ext cx="65985" cy="75474"/>
          </a:xfrm>
          <a:custGeom>
            <a:avLst/>
            <a:gdLst>
              <a:gd name="T0" fmla="*/ 22 w 31"/>
              <a:gd name="T1" fmla="*/ 24 h 40"/>
              <a:gd name="T2" fmla="*/ 27 w 31"/>
              <a:gd name="T3" fmla="*/ 11 h 40"/>
              <a:gd name="T4" fmla="*/ 8 w 31"/>
              <a:gd name="T5" fmla="*/ 3 h 40"/>
              <a:gd name="T6" fmla="*/ 4 w 31"/>
              <a:gd name="T7" fmla="*/ 7 h 40"/>
              <a:gd name="T8" fmla="*/ 3 w 31"/>
              <a:gd name="T9" fmla="*/ 16 h 40"/>
              <a:gd name="T10" fmla="*/ 7 w 31"/>
              <a:gd name="T11" fmla="*/ 30 h 40"/>
              <a:gd name="T12" fmla="*/ 8 w 31"/>
              <a:gd name="T13" fmla="*/ 36 h 40"/>
              <a:gd name="T14" fmla="*/ 8 w 31"/>
              <a:gd name="T15" fmla="*/ 36 h 40"/>
              <a:gd name="T16" fmla="*/ 9 w 31"/>
              <a:gd name="T17" fmla="*/ 35 h 40"/>
              <a:gd name="T18" fmla="*/ 9 w 31"/>
              <a:gd name="T19" fmla="*/ 35 h 40"/>
              <a:gd name="T20" fmla="*/ 11 w 31"/>
              <a:gd name="T21" fmla="*/ 35 h 40"/>
              <a:gd name="T22" fmla="*/ 11 w 31"/>
              <a:gd name="T23" fmla="*/ 36 h 40"/>
              <a:gd name="T24" fmla="*/ 12 w 31"/>
              <a:gd name="T25" fmla="*/ 36 h 40"/>
              <a:gd name="T26" fmla="*/ 12 w 31"/>
              <a:gd name="T27" fmla="*/ 37 h 40"/>
              <a:gd name="T28" fmla="*/ 12 w 31"/>
              <a:gd name="T29" fmla="*/ 35 h 40"/>
              <a:gd name="T30" fmla="*/ 13 w 31"/>
              <a:gd name="T31" fmla="*/ 33 h 40"/>
              <a:gd name="T32" fmla="*/ 14 w 31"/>
              <a:gd name="T33" fmla="*/ 35 h 40"/>
              <a:gd name="T34" fmla="*/ 14 w 31"/>
              <a:gd name="T35" fmla="*/ 36 h 40"/>
              <a:gd name="T36" fmla="*/ 15 w 31"/>
              <a:gd name="T37" fmla="*/ 35 h 40"/>
              <a:gd name="T38" fmla="*/ 15 w 31"/>
              <a:gd name="T39" fmla="*/ 37 h 40"/>
              <a:gd name="T40" fmla="*/ 16 w 31"/>
              <a:gd name="T41" fmla="*/ 35 h 40"/>
              <a:gd name="T42" fmla="*/ 17 w 31"/>
              <a:gd name="T43" fmla="*/ 34 h 40"/>
              <a:gd name="T44" fmla="*/ 18 w 31"/>
              <a:gd name="T45" fmla="*/ 31 h 40"/>
              <a:gd name="T46" fmla="*/ 18 w 31"/>
              <a:gd name="T47" fmla="*/ 35 h 40"/>
              <a:gd name="T48" fmla="*/ 19 w 31"/>
              <a:gd name="T49" fmla="*/ 32 h 40"/>
              <a:gd name="T50" fmla="*/ 21 w 31"/>
              <a:gd name="T51" fmla="*/ 32 h 40"/>
              <a:gd name="T52" fmla="*/ 23 w 31"/>
              <a:gd name="T53" fmla="*/ 30 h 40"/>
              <a:gd name="T54" fmla="*/ 26 w 31"/>
              <a:gd name="T55" fmla="*/ 31 h 40"/>
              <a:gd name="T56" fmla="*/ 7 w 31"/>
              <a:gd name="T57" fmla="*/ 34 h 40"/>
              <a:gd name="T58" fmla="*/ 11 w 31"/>
              <a:gd name="T59" fmla="*/ 37 h 40"/>
              <a:gd name="T60" fmla="*/ 11 w 31"/>
              <a:gd name="T61" fmla="*/ 36 h 40"/>
              <a:gd name="T62" fmla="*/ 10 w 31"/>
              <a:gd name="T63" fmla="*/ 38 h 40"/>
              <a:gd name="T64" fmla="*/ 10 w 31"/>
              <a:gd name="T65" fmla="*/ 35 h 40"/>
              <a:gd name="T66" fmla="*/ 10 w 31"/>
              <a:gd name="T67" fmla="*/ 36 h 40"/>
              <a:gd name="T68" fmla="*/ 11 w 31"/>
              <a:gd name="T69" fmla="*/ 38 h 40"/>
              <a:gd name="T70" fmla="*/ 9 w 31"/>
              <a:gd name="T71" fmla="*/ 38 h 40"/>
              <a:gd name="T72" fmla="*/ 8 w 31"/>
              <a:gd name="T73" fmla="*/ 37 h 40"/>
              <a:gd name="T74" fmla="*/ 8 w 31"/>
              <a:gd name="T75" fmla="*/ 38 h 40"/>
              <a:gd name="T76" fmla="*/ 9 w 31"/>
              <a:gd name="T77" fmla="*/ 36 h 40"/>
              <a:gd name="T78" fmla="*/ 9 w 31"/>
              <a:gd name="T79" fmla="*/ 36 h 40"/>
              <a:gd name="T80" fmla="*/ 9 w 31"/>
              <a:gd name="T81" fmla="*/ 35 h 40"/>
              <a:gd name="T82" fmla="*/ 10 w 31"/>
              <a:gd name="T83" fmla="*/ 36 h 40"/>
              <a:gd name="T84" fmla="*/ 10 w 31"/>
              <a:gd name="T85" fmla="*/ 35 h 40"/>
              <a:gd name="T86" fmla="*/ 23 w 31"/>
              <a:gd name="T87" fmla="*/ 31 h 40"/>
              <a:gd name="T88" fmla="*/ 22 w 31"/>
              <a:gd name="T89" fmla="*/ 32 h 40"/>
              <a:gd name="T90" fmla="*/ 20 w 31"/>
              <a:gd name="T91" fmla="*/ 33 h 40"/>
              <a:gd name="T92" fmla="*/ 21 w 31"/>
              <a:gd name="T93" fmla="*/ 35 h 40"/>
              <a:gd name="T94" fmla="*/ 21 w 31"/>
              <a:gd name="T95" fmla="*/ 34 h 40"/>
              <a:gd name="T96" fmla="*/ 20 w 31"/>
              <a:gd name="T97" fmla="*/ 31 h 40"/>
              <a:gd name="T98" fmla="*/ 20 w 31"/>
              <a:gd name="T99" fmla="*/ 35 h 40"/>
              <a:gd name="T100" fmla="*/ 23 w 31"/>
              <a:gd name="T101" fmla="*/ 33 h 40"/>
              <a:gd name="T102" fmla="*/ 18 w 31"/>
              <a:gd name="T103" fmla="*/ 36 h 40"/>
              <a:gd name="T104" fmla="*/ 19 w 31"/>
              <a:gd name="T105" fmla="*/ 37 h 40"/>
              <a:gd name="T106" fmla="*/ 16 w 31"/>
              <a:gd name="T107" fmla="*/ 37 h 40"/>
              <a:gd name="T108" fmla="*/ 18 w 31"/>
              <a:gd name="T109" fmla="*/ 34 h 40"/>
              <a:gd name="T110" fmla="*/ 18 w 31"/>
              <a:gd name="T111" fmla="*/ 36 h 40"/>
              <a:gd name="T112" fmla="*/ 17 w 31"/>
              <a:gd name="T113" fmla="*/ 37 h 40"/>
              <a:gd name="T114" fmla="*/ 19 w 31"/>
              <a:gd name="T115" fmla="*/ 36 h 40"/>
              <a:gd name="T116" fmla="*/ 18 w 31"/>
              <a:gd name="T117" fmla="*/ 36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1" h="40">
                <a:moveTo>
                  <a:pt x="30" y="31"/>
                </a:moveTo>
                <a:cubicBezTo>
                  <a:pt x="30" y="28"/>
                  <a:pt x="30" y="28"/>
                  <a:pt x="30" y="28"/>
                </a:cubicBezTo>
                <a:cubicBezTo>
                  <a:pt x="29" y="25"/>
                  <a:pt x="29" y="25"/>
                  <a:pt x="29" y="25"/>
                </a:cubicBezTo>
                <a:cubicBezTo>
                  <a:pt x="29" y="21"/>
                  <a:pt x="29" y="21"/>
                  <a:pt x="29" y="21"/>
                </a:cubicBezTo>
                <a:cubicBezTo>
                  <a:pt x="28" y="21"/>
                  <a:pt x="28" y="21"/>
                  <a:pt x="28" y="21"/>
                </a:cubicBezTo>
                <a:cubicBezTo>
                  <a:pt x="27" y="21"/>
                  <a:pt x="27" y="21"/>
                  <a:pt x="27" y="21"/>
                </a:cubicBezTo>
                <a:cubicBezTo>
                  <a:pt x="26" y="23"/>
                  <a:pt x="26" y="23"/>
                  <a:pt x="26" y="23"/>
                </a:cubicBezTo>
                <a:cubicBezTo>
                  <a:pt x="26" y="24"/>
                  <a:pt x="26" y="24"/>
                  <a:pt x="26" y="24"/>
                </a:cubicBezTo>
                <a:cubicBezTo>
                  <a:pt x="26" y="25"/>
                  <a:pt x="26" y="25"/>
                  <a:pt x="26" y="25"/>
                </a:cubicBezTo>
                <a:cubicBezTo>
                  <a:pt x="26" y="25"/>
                  <a:pt x="25" y="26"/>
                  <a:pt x="25" y="26"/>
                </a:cubicBezTo>
                <a:cubicBezTo>
                  <a:pt x="25" y="26"/>
                  <a:pt x="24" y="26"/>
                  <a:pt x="24" y="25"/>
                </a:cubicBezTo>
                <a:cubicBezTo>
                  <a:pt x="23" y="25"/>
                  <a:pt x="22" y="25"/>
                  <a:pt x="22" y="25"/>
                </a:cubicBezTo>
                <a:cubicBezTo>
                  <a:pt x="22" y="24"/>
                  <a:pt x="22" y="24"/>
                  <a:pt x="22" y="24"/>
                </a:cubicBezTo>
                <a:cubicBezTo>
                  <a:pt x="22" y="24"/>
                  <a:pt x="21" y="23"/>
                  <a:pt x="21" y="22"/>
                </a:cubicBezTo>
                <a:cubicBezTo>
                  <a:pt x="21" y="22"/>
                  <a:pt x="22" y="21"/>
                  <a:pt x="21" y="21"/>
                </a:cubicBezTo>
                <a:cubicBezTo>
                  <a:pt x="21" y="20"/>
                  <a:pt x="23" y="18"/>
                  <a:pt x="23" y="18"/>
                </a:cubicBezTo>
                <a:cubicBezTo>
                  <a:pt x="23" y="18"/>
                  <a:pt x="24" y="19"/>
                  <a:pt x="24" y="18"/>
                </a:cubicBezTo>
                <a:cubicBezTo>
                  <a:pt x="25" y="18"/>
                  <a:pt x="25" y="18"/>
                  <a:pt x="26" y="18"/>
                </a:cubicBezTo>
                <a:cubicBezTo>
                  <a:pt x="26" y="17"/>
                  <a:pt x="27" y="16"/>
                  <a:pt x="27" y="16"/>
                </a:cubicBezTo>
                <a:cubicBezTo>
                  <a:pt x="28" y="16"/>
                  <a:pt x="28" y="16"/>
                  <a:pt x="28" y="16"/>
                </a:cubicBezTo>
                <a:cubicBezTo>
                  <a:pt x="28" y="16"/>
                  <a:pt x="28" y="14"/>
                  <a:pt x="28" y="13"/>
                </a:cubicBezTo>
                <a:cubicBezTo>
                  <a:pt x="28" y="13"/>
                  <a:pt x="28" y="12"/>
                  <a:pt x="28" y="12"/>
                </a:cubicBezTo>
                <a:cubicBezTo>
                  <a:pt x="28" y="12"/>
                  <a:pt x="29" y="12"/>
                  <a:pt x="29" y="12"/>
                </a:cubicBezTo>
                <a:cubicBezTo>
                  <a:pt x="29" y="12"/>
                  <a:pt x="29" y="12"/>
                  <a:pt x="29" y="11"/>
                </a:cubicBezTo>
                <a:cubicBezTo>
                  <a:pt x="29" y="11"/>
                  <a:pt x="29" y="11"/>
                  <a:pt x="29" y="11"/>
                </a:cubicBezTo>
                <a:cubicBezTo>
                  <a:pt x="29" y="11"/>
                  <a:pt x="28" y="11"/>
                  <a:pt x="27" y="11"/>
                </a:cubicBezTo>
                <a:cubicBezTo>
                  <a:pt x="27" y="10"/>
                  <a:pt x="19" y="10"/>
                  <a:pt x="18" y="10"/>
                </a:cubicBezTo>
                <a:cubicBezTo>
                  <a:pt x="18" y="10"/>
                  <a:pt x="16" y="10"/>
                  <a:pt x="16" y="10"/>
                </a:cubicBezTo>
                <a:cubicBezTo>
                  <a:pt x="16" y="10"/>
                  <a:pt x="15" y="10"/>
                  <a:pt x="14" y="10"/>
                </a:cubicBezTo>
                <a:cubicBezTo>
                  <a:pt x="13" y="10"/>
                  <a:pt x="12" y="9"/>
                  <a:pt x="12" y="9"/>
                </a:cubicBezTo>
                <a:cubicBezTo>
                  <a:pt x="12" y="9"/>
                  <a:pt x="12" y="8"/>
                  <a:pt x="12" y="8"/>
                </a:cubicBezTo>
                <a:cubicBezTo>
                  <a:pt x="12" y="8"/>
                  <a:pt x="13" y="7"/>
                  <a:pt x="13" y="7"/>
                </a:cubicBezTo>
                <a:cubicBezTo>
                  <a:pt x="13" y="6"/>
                  <a:pt x="13" y="6"/>
                  <a:pt x="13" y="5"/>
                </a:cubicBezTo>
                <a:cubicBezTo>
                  <a:pt x="13" y="5"/>
                  <a:pt x="12" y="4"/>
                  <a:pt x="12" y="4"/>
                </a:cubicBezTo>
                <a:cubicBezTo>
                  <a:pt x="12" y="4"/>
                  <a:pt x="12" y="3"/>
                  <a:pt x="12" y="2"/>
                </a:cubicBezTo>
                <a:cubicBezTo>
                  <a:pt x="11" y="2"/>
                  <a:pt x="11" y="3"/>
                  <a:pt x="11" y="3"/>
                </a:cubicBezTo>
                <a:cubicBezTo>
                  <a:pt x="11" y="3"/>
                  <a:pt x="11" y="4"/>
                  <a:pt x="11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8" y="3"/>
                  <a:pt x="8" y="3"/>
                </a:cubicBezTo>
                <a:cubicBezTo>
                  <a:pt x="7" y="1"/>
                  <a:pt x="7" y="1"/>
                  <a:pt x="7" y="1"/>
                </a:cubicBezTo>
                <a:cubicBezTo>
                  <a:pt x="6" y="1"/>
                  <a:pt x="6" y="1"/>
                  <a:pt x="6" y="1"/>
                </a:cubicBezTo>
                <a:cubicBezTo>
                  <a:pt x="6" y="2"/>
                  <a:pt x="6" y="2"/>
                  <a:pt x="6" y="2"/>
                </a:cubicBezTo>
                <a:cubicBezTo>
                  <a:pt x="4" y="2"/>
                  <a:pt x="4" y="2"/>
                  <a:pt x="4" y="2"/>
                </a:cubicBezTo>
                <a:cubicBezTo>
                  <a:pt x="3" y="0"/>
                  <a:pt x="3" y="0"/>
                  <a:pt x="3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1"/>
                  <a:pt x="2" y="1"/>
                </a:cubicBezTo>
                <a:cubicBezTo>
                  <a:pt x="2" y="1"/>
                  <a:pt x="2" y="2"/>
                  <a:pt x="2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0" y="4"/>
                  <a:pt x="0" y="4"/>
                </a:cubicBezTo>
                <a:cubicBezTo>
                  <a:pt x="0" y="4"/>
                  <a:pt x="0" y="5"/>
                  <a:pt x="0" y="5"/>
                </a:cubicBezTo>
                <a:cubicBezTo>
                  <a:pt x="2" y="7"/>
                  <a:pt x="2" y="7"/>
                  <a:pt x="2" y="7"/>
                </a:cubicBezTo>
                <a:cubicBezTo>
                  <a:pt x="2" y="7"/>
                  <a:pt x="3" y="7"/>
                  <a:pt x="4" y="7"/>
                </a:cubicBezTo>
                <a:cubicBezTo>
                  <a:pt x="4" y="7"/>
                  <a:pt x="5" y="7"/>
                  <a:pt x="5" y="7"/>
                </a:cubicBezTo>
                <a:cubicBezTo>
                  <a:pt x="5" y="7"/>
                  <a:pt x="6" y="8"/>
                  <a:pt x="6" y="8"/>
                </a:cubicBezTo>
                <a:cubicBezTo>
                  <a:pt x="6" y="9"/>
                  <a:pt x="6" y="10"/>
                  <a:pt x="6" y="10"/>
                </a:cubicBezTo>
                <a:cubicBezTo>
                  <a:pt x="6" y="10"/>
                  <a:pt x="6" y="10"/>
                  <a:pt x="6" y="10"/>
                </a:cubicBezTo>
                <a:cubicBezTo>
                  <a:pt x="5" y="10"/>
                  <a:pt x="4" y="10"/>
                  <a:pt x="4" y="10"/>
                </a:cubicBezTo>
                <a:cubicBezTo>
                  <a:pt x="4" y="10"/>
                  <a:pt x="2" y="10"/>
                  <a:pt x="2" y="10"/>
                </a:cubicBezTo>
                <a:cubicBezTo>
                  <a:pt x="2" y="10"/>
                  <a:pt x="3" y="11"/>
                  <a:pt x="3" y="11"/>
                </a:cubicBezTo>
                <a:cubicBezTo>
                  <a:pt x="3" y="11"/>
                  <a:pt x="3" y="12"/>
                  <a:pt x="2" y="12"/>
                </a:cubicBezTo>
                <a:cubicBezTo>
                  <a:pt x="2" y="12"/>
                  <a:pt x="1" y="12"/>
                  <a:pt x="1" y="12"/>
                </a:cubicBezTo>
                <a:cubicBezTo>
                  <a:pt x="0" y="12"/>
                  <a:pt x="0" y="12"/>
                  <a:pt x="0" y="13"/>
                </a:cubicBezTo>
                <a:cubicBezTo>
                  <a:pt x="0" y="13"/>
                  <a:pt x="0" y="15"/>
                  <a:pt x="0" y="15"/>
                </a:cubicBezTo>
                <a:cubicBezTo>
                  <a:pt x="0" y="15"/>
                  <a:pt x="1" y="15"/>
                  <a:pt x="1" y="15"/>
                </a:cubicBezTo>
                <a:cubicBezTo>
                  <a:pt x="1" y="16"/>
                  <a:pt x="2" y="16"/>
                  <a:pt x="3" y="16"/>
                </a:cubicBezTo>
                <a:cubicBezTo>
                  <a:pt x="3" y="16"/>
                  <a:pt x="4" y="16"/>
                  <a:pt x="4" y="16"/>
                </a:cubicBezTo>
                <a:cubicBezTo>
                  <a:pt x="5" y="17"/>
                  <a:pt x="5" y="17"/>
                  <a:pt x="5" y="17"/>
                </a:cubicBezTo>
                <a:cubicBezTo>
                  <a:pt x="5" y="18"/>
                  <a:pt x="5" y="18"/>
                  <a:pt x="5" y="19"/>
                </a:cubicBezTo>
                <a:cubicBezTo>
                  <a:pt x="5" y="19"/>
                  <a:pt x="5" y="20"/>
                  <a:pt x="5" y="20"/>
                </a:cubicBezTo>
                <a:cubicBezTo>
                  <a:pt x="5" y="20"/>
                  <a:pt x="4" y="20"/>
                  <a:pt x="4" y="20"/>
                </a:cubicBezTo>
                <a:cubicBezTo>
                  <a:pt x="4" y="21"/>
                  <a:pt x="3" y="21"/>
                  <a:pt x="3" y="21"/>
                </a:cubicBezTo>
                <a:cubicBezTo>
                  <a:pt x="4" y="22"/>
                  <a:pt x="4" y="22"/>
                  <a:pt x="4" y="23"/>
                </a:cubicBezTo>
                <a:cubicBezTo>
                  <a:pt x="5" y="23"/>
                  <a:pt x="5" y="23"/>
                  <a:pt x="5" y="23"/>
                </a:cubicBezTo>
                <a:cubicBezTo>
                  <a:pt x="5" y="24"/>
                  <a:pt x="4" y="24"/>
                  <a:pt x="5" y="24"/>
                </a:cubicBezTo>
                <a:cubicBezTo>
                  <a:pt x="5" y="24"/>
                  <a:pt x="5" y="24"/>
                  <a:pt x="6" y="25"/>
                </a:cubicBezTo>
                <a:cubicBezTo>
                  <a:pt x="6" y="25"/>
                  <a:pt x="6" y="26"/>
                  <a:pt x="6" y="26"/>
                </a:cubicBezTo>
                <a:cubicBezTo>
                  <a:pt x="6" y="26"/>
                  <a:pt x="6" y="27"/>
                  <a:pt x="6" y="27"/>
                </a:cubicBezTo>
                <a:cubicBezTo>
                  <a:pt x="6" y="27"/>
                  <a:pt x="7" y="30"/>
                  <a:pt x="7" y="30"/>
                </a:cubicBezTo>
                <a:cubicBezTo>
                  <a:pt x="7" y="34"/>
                  <a:pt x="7" y="34"/>
                  <a:pt x="7" y="34"/>
                </a:cubicBezTo>
                <a:cubicBezTo>
                  <a:pt x="7" y="34"/>
                  <a:pt x="7" y="35"/>
                  <a:pt x="7" y="35"/>
                </a:cubicBezTo>
                <a:cubicBezTo>
                  <a:pt x="7" y="35"/>
                  <a:pt x="7" y="35"/>
                  <a:pt x="7" y="35"/>
                </a:cubicBezTo>
                <a:cubicBezTo>
                  <a:pt x="7" y="35"/>
                  <a:pt x="7" y="36"/>
                  <a:pt x="7" y="36"/>
                </a:cubicBezTo>
                <a:cubicBezTo>
                  <a:pt x="8" y="36"/>
                  <a:pt x="8" y="36"/>
                  <a:pt x="7" y="36"/>
                </a:cubicBezTo>
                <a:cubicBezTo>
                  <a:pt x="7" y="36"/>
                  <a:pt x="7" y="36"/>
                  <a:pt x="7" y="36"/>
                </a:cubicBezTo>
                <a:cubicBezTo>
                  <a:pt x="8" y="37"/>
                  <a:pt x="7" y="37"/>
                  <a:pt x="8" y="37"/>
                </a:cubicBezTo>
                <a:cubicBezTo>
                  <a:pt x="8" y="37"/>
                  <a:pt x="8" y="37"/>
                  <a:pt x="8" y="37"/>
                </a:cubicBezTo>
                <a:cubicBezTo>
                  <a:pt x="8" y="37"/>
                  <a:pt x="8" y="37"/>
                  <a:pt x="8" y="37"/>
                </a:cubicBezTo>
                <a:cubicBezTo>
                  <a:pt x="8" y="37"/>
                  <a:pt x="8" y="37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5"/>
                </a:cubicBezTo>
                <a:cubicBezTo>
                  <a:pt x="8" y="35"/>
                  <a:pt x="8" y="35"/>
                  <a:pt x="8" y="35"/>
                </a:cubicBezTo>
                <a:cubicBezTo>
                  <a:pt x="8" y="35"/>
                  <a:pt x="8" y="35"/>
                  <a:pt x="8" y="35"/>
                </a:cubicBezTo>
                <a:cubicBezTo>
                  <a:pt x="8" y="35"/>
                  <a:pt x="8" y="35"/>
                  <a:pt x="8" y="35"/>
                </a:cubicBezTo>
                <a:cubicBezTo>
                  <a:pt x="8" y="35"/>
                  <a:pt x="8" y="35"/>
                  <a:pt x="8" y="35"/>
                </a:cubicBezTo>
                <a:cubicBezTo>
                  <a:pt x="8" y="35"/>
                  <a:pt x="8" y="35"/>
                  <a:pt x="8" y="35"/>
                </a:cubicBezTo>
                <a:cubicBezTo>
                  <a:pt x="8" y="35"/>
                  <a:pt x="8" y="35"/>
                  <a:pt x="8" y="35"/>
                </a:cubicBezTo>
                <a:cubicBezTo>
                  <a:pt x="8" y="35"/>
                  <a:pt x="8" y="35"/>
                  <a:pt x="8" y="35"/>
                </a:cubicBezTo>
                <a:cubicBezTo>
                  <a:pt x="8" y="35"/>
                  <a:pt x="8" y="35"/>
                  <a:pt x="8" y="35"/>
                </a:cubicBezTo>
                <a:cubicBezTo>
                  <a:pt x="8" y="35"/>
                  <a:pt x="8" y="35"/>
                  <a:pt x="8" y="35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5"/>
                  <a:pt x="8" y="35"/>
                  <a:pt x="8" y="35"/>
                </a:cubicBezTo>
                <a:cubicBezTo>
                  <a:pt x="8" y="35"/>
                  <a:pt x="8" y="35"/>
                  <a:pt x="8" y="35"/>
                </a:cubicBezTo>
                <a:cubicBezTo>
                  <a:pt x="8" y="35"/>
                  <a:pt x="8" y="35"/>
                  <a:pt x="8" y="35"/>
                </a:cubicBezTo>
                <a:cubicBezTo>
                  <a:pt x="8" y="35"/>
                  <a:pt x="8" y="35"/>
                  <a:pt x="8" y="35"/>
                </a:cubicBezTo>
                <a:cubicBezTo>
                  <a:pt x="8" y="35"/>
                  <a:pt x="8" y="35"/>
                  <a:pt x="8" y="34"/>
                </a:cubicBezTo>
                <a:cubicBezTo>
                  <a:pt x="8" y="34"/>
                  <a:pt x="8" y="34"/>
                  <a:pt x="8" y="34"/>
                </a:cubicBezTo>
                <a:cubicBezTo>
                  <a:pt x="8" y="34"/>
                  <a:pt x="8" y="34"/>
                  <a:pt x="9" y="34"/>
                </a:cubicBezTo>
                <a:cubicBezTo>
                  <a:pt x="9" y="35"/>
                  <a:pt x="9" y="35"/>
                  <a:pt x="8" y="35"/>
                </a:cubicBezTo>
                <a:cubicBezTo>
                  <a:pt x="8" y="35"/>
                  <a:pt x="8" y="35"/>
                  <a:pt x="8" y="35"/>
                </a:cubicBezTo>
                <a:cubicBezTo>
                  <a:pt x="8" y="35"/>
                  <a:pt x="8" y="35"/>
                  <a:pt x="8" y="35"/>
                </a:cubicBezTo>
                <a:cubicBezTo>
                  <a:pt x="8" y="35"/>
                  <a:pt x="8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6"/>
                  <a:pt x="9" y="36"/>
                </a:cubicBezTo>
                <a:cubicBezTo>
                  <a:pt x="9" y="36"/>
                  <a:pt x="9" y="36"/>
                  <a:pt x="9" y="36"/>
                </a:cubicBezTo>
                <a:cubicBezTo>
                  <a:pt x="9" y="36"/>
                  <a:pt x="9" y="36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4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1" y="35"/>
                  <a:pt x="10" y="35"/>
                  <a:pt x="10" y="35"/>
                </a:cubicBezTo>
                <a:cubicBezTo>
                  <a:pt x="10" y="36"/>
                  <a:pt x="10" y="36"/>
                  <a:pt x="11" y="36"/>
                </a:cubicBezTo>
                <a:cubicBezTo>
                  <a:pt x="11" y="36"/>
                  <a:pt x="11" y="35"/>
                  <a:pt x="11" y="35"/>
                </a:cubicBezTo>
                <a:cubicBezTo>
                  <a:pt x="11" y="35"/>
                  <a:pt x="11" y="35"/>
                  <a:pt x="11" y="35"/>
                </a:cubicBezTo>
                <a:cubicBezTo>
                  <a:pt x="11" y="35"/>
                  <a:pt x="11" y="35"/>
                  <a:pt x="11" y="35"/>
                </a:cubicBezTo>
                <a:cubicBezTo>
                  <a:pt x="11" y="35"/>
                  <a:pt x="11" y="35"/>
                  <a:pt x="11" y="34"/>
                </a:cubicBezTo>
                <a:cubicBezTo>
                  <a:pt x="11" y="34"/>
                  <a:pt x="11" y="34"/>
                  <a:pt x="11" y="34"/>
                </a:cubicBezTo>
                <a:cubicBezTo>
                  <a:pt x="11" y="34"/>
                  <a:pt x="11" y="34"/>
                  <a:pt x="11" y="34"/>
                </a:cubicBezTo>
                <a:cubicBezTo>
                  <a:pt x="11" y="34"/>
                  <a:pt x="11" y="34"/>
                  <a:pt x="11" y="34"/>
                </a:cubicBezTo>
                <a:cubicBezTo>
                  <a:pt x="11" y="35"/>
                  <a:pt x="11" y="35"/>
                  <a:pt x="11" y="35"/>
                </a:cubicBezTo>
                <a:cubicBezTo>
                  <a:pt x="11" y="35"/>
                  <a:pt x="11" y="35"/>
                  <a:pt x="11" y="35"/>
                </a:cubicBezTo>
                <a:cubicBezTo>
                  <a:pt x="11" y="35"/>
                  <a:pt x="11" y="35"/>
                  <a:pt x="11" y="35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2" y="36"/>
                  <a:pt x="12" y="35"/>
                </a:cubicBezTo>
                <a:cubicBezTo>
                  <a:pt x="11" y="35"/>
                  <a:pt x="11" y="35"/>
                  <a:pt x="11" y="35"/>
                </a:cubicBezTo>
                <a:cubicBezTo>
                  <a:pt x="11" y="35"/>
                  <a:pt x="11" y="35"/>
                  <a:pt x="11" y="35"/>
                </a:cubicBezTo>
                <a:cubicBezTo>
                  <a:pt x="12" y="35"/>
                  <a:pt x="12" y="35"/>
                  <a:pt x="12" y="35"/>
                </a:cubicBezTo>
                <a:cubicBezTo>
                  <a:pt x="12" y="35"/>
                  <a:pt x="12" y="35"/>
                  <a:pt x="12" y="35"/>
                </a:cubicBezTo>
                <a:cubicBezTo>
                  <a:pt x="12" y="35"/>
                  <a:pt x="12" y="35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12" y="36"/>
                  <a:pt x="12" y="36"/>
                  <a:pt x="11" y="36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2" y="37"/>
                  <a:pt x="12" y="37"/>
                  <a:pt x="12" y="37"/>
                </a:cubicBezTo>
                <a:cubicBezTo>
                  <a:pt x="12" y="37"/>
                  <a:pt x="12" y="37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12" y="37"/>
                  <a:pt x="12" y="37"/>
                  <a:pt x="12" y="37"/>
                </a:cubicBezTo>
                <a:cubicBezTo>
                  <a:pt x="12" y="37"/>
                  <a:pt x="12" y="37"/>
                  <a:pt x="12" y="37"/>
                </a:cubicBezTo>
                <a:cubicBezTo>
                  <a:pt x="12" y="37"/>
                  <a:pt x="12" y="37"/>
                  <a:pt x="12" y="37"/>
                </a:cubicBezTo>
                <a:cubicBezTo>
                  <a:pt x="12" y="37"/>
                  <a:pt x="12" y="37"/>
                  <a:pt x="12" y="37"/>
                </a:cubicBezTo>
                <a:cubicBezTo>
                  <a:pt x="12" y="37"/>
                  <a:pt x="12" y="37"/>
                  <a:pt x="13" y="37"/>
                </a:cubicBezTo>
                <a:cubicBezTo>
                  <a:pt x="13" y="37"/>
                  <a:pt x="13" y="36"/>
                  <a:pt x="13" y="36"/>
                </a:cubicBezTo>
                <a:cubicBezTo>
                  <a:pt x="13" y="36"/>
                  <a:pt x="12" y="36"/>
                  <a:pt x="12" y="36"/>
                </a:cubicBezTo>
                <a:cubicBezTo>
                  <a:pt x="12" y="36"/>
                  <a:pt x="13" y="36"/>
                  <a:pt x="13" y="36"/>
                </a:cubicBezTo>
                <a:cubicBezTo>
                  <a:pt x="13" y="36"/>
                  <a:pt x="13" y="36"/>
                  <a:pt x="13" y="37"/>
                </a:cubicBezTo>
                <a:cubicBezTo>
                  <a:pt x="13" y="37"/>
                  <a:pt x="13" y="37"/>
                  <a:pt x="13" y="36"/>
                </a:cubicBezTo>
                <a:cubicBezTo>
                  <a:pt x="13" y="36"/>
                  <a:pt x="13" y="36"/>
                  <a:pt x="13" y="36"/>
                </a:cubicBezTo>
                <a:cubicBezTo>
                  <a:pt x="13" y="36"/>
                  <a:pt x="13" y="36"/>
                  <a:pt x="13" y="36"/>
                </a:cubicBezTo>
                <a:cubicBezTo>
                  <a:pt x="13" y="36"/>
                  <a:pt x="13" y="36"/>
                  <a:pt x="13" y="35"/>
                </a:cubicBezTo>
                <a:cubicBezTo>
                  <a:pt x="13" y="35"/>
                  <a:pt x="13" y="35"/>
                  <a:pt x="13" y="35"/>
                </a:cubicBezTo>
                <a:cubicBezTo>
                  <a:pt x="12" y="35"/>
                  <a:pt x="12" y="35"/>
                  <a:pt x="12" y="35"/>
                </a:cubicBezTo>
                <a:cubicBezTo>
                  <a:pt x="12" y="35"/>
                  <a:pt x="12" y="35"/>
                  <a:pt x="12" y="35"/>
                </a:cubicBezTo>
                <a:cubicBezTo>
                  <a:pt x="12" y="35"/>
                  <a:pt x="12" y="35"/>
                  <a:pt x="12" y="35"/>
                </a:cubicBezTo>
                <a:cubicBezTo>
                  <a:pt x="12" y="34"/>
                  <a:pt x="13" y="35"/>
                  <a:pt x="13" y="35"/>
                </a:cubicBezTo>
                <a:cubicBezTo>
                  <a:pt x="13" y="35"/>
                  <a:pt x="13" y="35"/>
                  <a:pt x="13" y="35"/>
                </a:cubicBezTo>
                <a:cubicBezTo>
                  <a:pt x="13" y="35"/>
                  <a:pt x="13" y="35"/>
                  <a:pt x="13" y="35"/>
                </a:cubicBezTo>
                <a:cubicBezTo>
                  <a:pt x="13" y="35"/>
                  <a:pt x="12" y="35"/>
                  <a:pt x="12" y="35"/>
                </a:cubicBezTo>
                <a:cubicBezTo>
                  <a:pt x="12" y="35"/>
                  <a:pt x="13" y="35"/>
                  <a:pt x="13" y="35"/>
                </a:cubicBezTo>
                <a:cubicBezTo>
                  <a:pt x="13" y="35"/>
                  <a:pt x="13" y="35"/>
                  <a:pt x="13" y="35"/>
                </a:cubicBezTo>
                <a:cubicBezTo>
                  <a:pt x="13" y="35"/>
                  <a:pt x="13" y="35"/>
                  <a:pt x="13" y="35"/>
                </a:cubicBezTo>
                <a:cubicBezTo>
                  <a:pt x="13" y="35"/>
                  <a:pt x="13" y="35"/>
                  <a:pt x="13" y="34"/>
                </a:cubicBezTo>
                <a:cubicBezTo>
                  <a:pt x="13" y="34"/>
                  <a:pt x="13" y="34"/>
                  <a:pt x="13" y="34"/>
                </a:cubicBezTo>
                <a:cubicBezTo>
                  <a:pt x="13" y="34"/>
                  <a:pt x="13" y="34"/>
                  <a:pt x="13" y="34"/>
                </a:cubicBezTo>
                <a:cubicBezTo>
                  <a:pt x="13" y="34"/>
                  <a:pt x="13" y="34"/>
                  <a:pt x="13" y="34"/>
                </a:cubicBezTo>
                <a:cubicBezTo>
                  <a:pt x="13" y="34"/>
                  <a:pt x="13" y="34"/>
                  <a:pt x="13" y="33"/>
                </a:cubicBezTo>
                <a:cubicBezTo>
                  <a:pt x="13" y="33"/>
                  <a:pt x="13" y="33"/>
                  <a:pt x="13" y="33"/>
                </a:cubicBezTo>
                <a:cubicBezTo>
                  <a:pt x="13" y="33"/>
                  <a:pt x="13" y="33"/>
                  <a:pt x="13" y="33"/>
                </a:cubicBezTo>
                <a:cubicBezTo>
                  <a:pt x="13" y="33"/>
                  <a:pt x="13" y="33"/>
                  <a:pt x="13" y="33"/>
                </a:cubicBezTo>
                <a:cubicBezTo>
                  <a:pt x="13" y="33"/>
                  <a:pt x="13" y="34"/>
                  <a:pt x="13" y="34"/>
                </a:cubicBezTo>
                <a:cubicBezTo>
                  <a:pt x="13" y="34"/>
                  <a:pt x="13" y="34"/>
                  <a:pt x="13" y="35"/>
                </a:cubicBezTo>
                <a:cubicBezTo>
                  <a:pt x="13" y="35"/>
                  <a:pt x="13" y="35"/>
                  <a:pt x="13" y="35"/>
                </a:cubicBezTo>
                <a:cubicBezTo>
                  <a:pt x="13" y="35"/>
                  <a:pt x="13" y="35"/>
                  <a:pt x="13" y="35"/>
                </a:cubicBezTo>
                <a:cubicBezTo>
                  <a:pt x="13" y="35"/>
                  <a:pt x="13" y="36"/>
                  <a:pt x="13" y="36"/>
                </a:cubicBezTo>
                <a:cubicBezTo>
                  <a:pt x="13" y="36"/>
                  <a:pt x="13" y="36"/>
                  <a:pt x="13" y="36"/>
                </a:cubicBezTo>
                <a:cubicBezTo>
                  <a:pt x="14" y="36"/>
                  <a:pt x="14" y="36"/>
                  <a:pt x="14" y="36"/>
                </a:cubicBezTo>
                <a:cubicBezTo>
                  <a:pt x="14" y="36"/>
                  <a:pt x="13" y="36"/>
                  <a:pt x="14" y="35"/>
                </a:cubicBezTo>
                <a:cubicBezTo>
                  <a:pt x="14" y="35"/>
                  <a:pt x="14" y="35"/>
                  <a:pt x="14" y="35"/>
                </a:cubicBezTo>
                <a:cubicBezTo>
                  <a:pt x="14" y="35"/>
                  <a:pt x="14" y="35"/>
                  <a:pt x="14" y="35"/>
                </a:cubicBezTo>
                <a:cubicBezTo>
                  <a:pt x="14" y="35"/>
                  <a:pt x="14" y="35"/>
                  <a:pt x="14" y="35"/>
                </a:cubicBezTo>
                <a:cubicBezTo>
                  <a:pt x="14" y="35"/>
                  <a:pt x="14" y="35"/>
                  <a:pt x="14" y="34"/>
                </a:cubicBezTo>
                <a:cubicBezTo>
                  <a:pt x="14" y="34"/>
                  <a:pt x="14" y="34"/>
                  <a:pt x="14" y="34"/>
                </a:cubicBezTo>
                <a:cubicBezTo>
                  <a:pt x="14" y="34"/>
                  <a:pt x="14" y="34"/>
                  <a:pt x="14" y="34"/>
                </a:cubicBezTo>
                <a:cubicBezTo>
                  <a:pt x="14" y="34"/>
                  <a:pt x="14" y="34"/>
                  <a:pt x="14" y="34"/>
                </a:cubicBezTo>
                <a:cubicBezTo>
                  <a:pt x="14" y="34"/>
                  <a:pt x="14" y="34"/>
                  <a:pt x="14" y="34"/>
                </a:cubicBezTo>
                <a:cubicBezTo>
                  <a:pt x="14" y="34"/>
                  <a:pt x="14" y="34"/>
                  <a:pt x="14" y="34"/>
                </a:cubicBezTo>
                <a:cubicBezTo>
                  <a:pt x="14" y="34"/>
                  <a:pt x="14" y="34"/>
                  <a:pt x="14" y="34"/>
                </a:cubicBezTo>
                <a:cubicBezTo>
                  <a:pt x="14" y="34"/>
                  <a:pt x="14" y="35"/>
                  <a:pt x="14" y="35"/>
                </a:cubicBezTo>
                <a:cubicBezTo>
                  <a:pt x="14" y="35"/>
                  <a:pt x="14" y="35"/>
                  <a:pt x="14" y="35"/>
                </a:cubicBezTo>
                <a:cubicBezTo>
                  <a:pt x="14" y="35"/>
                  <a:pt x="14" y="35"/>
                  <a:pt x="14" y="35"/>
                </a:cubicBezTo>
                <a:cubicBezTo>
                  <a:pt x="14" y="35"/>
                  <a:pt x="14" y="36"/>
                  <a:pt x="14" y="36"/>
                </a:cubicBezTo>
                <a:cubicBezTo>
                  <a:pt x="14" y="36"/>
                  <a:pt x="14" y="36"/>
                  <a:pt x="14" y="36"/>
                </a:cubicBezTo>
                <a:cubicBezTo>
                  <a:pt x="14" y="36"/>
                  <a:pt x="14" y="36"/>
                  <a:pt x="14" y="36"/>
                </a:cubicBezTo>
                <a:cubicBezTo>
                  <a:pt x="14" y="36"/>
                  <a:pt x="14" y="35"/>
                  <a:pt x="14" y="35"/>
                </a:cubicBezTo>
                <a:cubicBezTo>
                  <a:pt x="14" y="35"/>
                  <a:pt x="14" y="35"/>
                  <a:pt x="15" y="35"/>
                </a:cubicBezTo>
                <a:cubicBezTo>
                  <a:pt x="15" y="35"/>
                  <a:pt x="15" y="35"/>
                  <a:pt x="15" y="35"/>
                </a:cubicBezTo>
                <a:cubicBezTo>
                  <a:pt x="15" y="35"/>
                  <a:pt x="15" y="35"/>
                  <a:pt x="15" y="35"/>
                </a:cubicBezTo>
                <a:cubicBezTo>
                  <a:pt x="15" y="34"/>
                  <a:pt x="15" y="34"/>
                  <a:pt x="15" y="34"/>
                </a:cubicBezTo>
                <a:cubicBezTo>
                  <a:pt x="15" y="34"/>
                  <a:pt x="15" y="33"/>
                  <a:pt x="15" y="33"/>
                </a:cubicBezTo>
                <a:cubicBezTo>
                  <a:pt x="15" y="33"/>
                  <a:pt x="15" y="33"/>
                  <a:pt x="15" y="33"/>
                </a:cubicBezTo>
                <a:cubicBezTo>
                  <a:pt x="15" y="33"/>
                  <a:pt x="15" y="33"/>
                  <a:pt x="15" y="33"/>
                </a:cubicBezTo>
                <a:cubicBezTo>
                  <a:pt x="15" y="34"/>
                  <a:pt x="15" y="34"/>
                  <a:pt x="15" y="34"/>
                </a:cubicBezTo>
                <a:cubicBezTo>
                  <a:pt x="15" y="34"/>
                  <a:pt x="15" y="34"/>
                  <a:pt x="15" y="35"/>
                </a:cubicBezTo>
                <a:cubicBezTo>
                  <a:pt x="15" y="35"/>
                  <a:pt x="15" y="35"/>
                  <a:pt x="15" y="35"/>
                </a:cubicBezTo>
                <a:cubicBezTo>
                  <a:pt x="15" y="35"/>
                  <a:pt x="15" y="35"/>
                  <a:pt x="15" y="35"/>
                </a:cubicBezTo>
                <a:cubicBezTo>
                  <a:pt x="15" y="35"/>
                  <a:pt x="15" y="35"/>
                  <a:pt x="15" y="35"/>
                </a:cubicBezTo>
                <a:cubicBezTo>
                  <a:pt x="15" y="35"/>
                  <a:pt x="15" y="35"/>
                  <a:pt x="14" y="35"/>
                </a:cubicBezTo>
                <a:cubicBezTo>
                  <a:pt x="14" y="35"/>
                  <a:pt x="14" y="35"/>
                  <a:pt x="14" y="35"/>
                </a:cubicBezTo>
                <a:cubicBezTo>
                  <a:pt x="14" y="36"/>
                  <a:pt x="14" y="36"/>
                  <a:pt x="14" y="36"/>
                </a:cubicBezTo>
                <a:cubicBezTo>
                  <a:pt x="14" y="36"/>
                  <a:pt x="14" y="36"/>
                  <a:pt x="14" y="36"/>
                </a:cubicBezTo>
                <a:cubicBezTo>
                  <a:pt x="14" y="36"/>
                  <a:pt x="14" y="36"/>
                  <a:pt x="14" y="36"/>
                </a:cubicBezTo>
                <a:cubicBezTo>
                  <a:pt x="14" y="36"/>
                  <a:pt x="14" y="37"/>
                  <a:pt x="14" y="37"/>
                </a:cubicBezTo>
                <a:cubicBezTo>
                  <a:pt x="14" y="37"/>
                  <a:pt x="14" y="37"/>
                  <a:pt x="14" y="37"/>
                </a:cubicBezTo>
                <a:cubicBezTo>
                  <a:pt x="14" y="37"/>
                  <a:pt x="14" y="36"/>
                  <a:pt x="14" y="36"/>
                </a:cubicBezTo>
                <a:cubicBezTo>
                  <a:pt x="14" y="37"/>
                  <a:pt x="14" y="37"/>
                  <a:pt x="14" y="37"/>
                </a:cubicBezTo>
                <a:cubicBezTo>
                  <a:pt x="14" y="37"/>
                  <a:pt x="14" y="37"/>
                  <a:pt x="14" y="37"/>
                </a:cubicBezTo>
                <a:cubicBezTo>
                  <a:pt x="14" y="37"/>
                  <a:pt x="14" y="37"/>
                  <a:pt x="14" y="37"/>
                </a:cubicBezTo>
                <a:cubicBezTo>
                  <a:pt x="15" y="37"/>
                  <a:pt x="15" y="37"/>
                  <a:pt x="15" y="37"/>
                </a:cubicBezTo>
                <a:cubicBezTo>
                  <a:pt x="15" y="37"/>
                  <a:pt x="15" y="37"/>
                  <a:pt x="15" y="37"/>
                </a:cubicBezTo>
                <a:cubicBezTo>
                  <a:pt x="15" y="37"/>
                  <a:pt x="15" y="37"/>
                  <a:pt x="15" y="37"/>
                </a:cubicBezTo>
                <a:cubicBezTo>
                  <a:pt x="15" y="37"/>
                  <a:pt x="15" y="37"/>
                  <a:pt x="16" y="37"/>
                </a:cubicBezTo>
                <a:cubicBezTo>
                  <a:pt x="16" y="36"/>
                  <a:pt x="16" y="36"/>
                  <a:pt x="16" y="36"/>
                </a:cubicBezTo>
                <a:cubicBezTo>
                  <a:pt x="16" y="36"/>
                  <a:pt x="16" y="36"/>
                  <a:pt x="16" y="36"/>
                </a:cubicBezTo>
                <a:cubicBezTo>
                  <a:pt x="16" y="36"/>
                  <a:pt x="16" y="36"/>
                  <a:pt x="16" y="36"/>
                </a:cubicBezTo>
                <a:cubicBezTo>
                  <a:pt x="16" y="36"/>
                  <a:pt x="16" y="36"/>
                  <a:pt x="16" y="36"/>
                </a:cubicBezTo>
                <a:cubicBezTo>
                  <a:pt x="16" y="36"/>
                  <a:pt x="16" y="36"/>
                  <a:pt x="16" y="36"/>
                </a:cubicBezTo>
                <a:cubicBezTo>
                  <a:pt x="16" y="36"/>
                  <a:pt x="16" y="36"/>
                  <a:pt x="16" y="36"/>
                </a:cubicBezTo>
                <a:cubicBezTo>
                  <a:pt x="16" y="36"/>
                  <a:pt x="16" y="36"/>
                  <a:pt x="16" y="35"/>
                </a:cubicBezTo>
                <a:cubicBezTo>
                  <a:pt x="16" y="35"/>
                  <a:pt x="16" y="35"/>
                  <a:pt x="16" y="35"/>
                </a:cubicBezTo>
                <a:cubicBezTo>
                  <a:pt x="16" y="35"/>
                  <a:pt x="16" y="35"/>
                  <a:pt x="16" y="35"/>
                </a:cubicBezTo>
                <a:cubicBezTo>
                  <a:pt x="16" y="35"/>
                  <a:pt x="16" y="35"/>
                  <a:pt x="16" y="35"/>
                </a:cubicBezTo>
                <a:cubicBezTo>
                  <a:pt x="16" y="35"/>
                  <a:pt x="16" y="35"/>
                  <a:pt x="16" y="34"/>
                </a:cubicBezTo>
                <a:cubicBezTo>
                  <a:pt x="16" y="34"/>
                  <a:pt x="16" y="34"/>
                  <a:pt x="16" y="34"/>
                </a:cubicBezTo>
                <a:cubicBezTo>
                  <a:pt x="16" y="34"/>
                  <a:pt x="16" y="34"/>
                  <a:pt x="17" y="34"/>
                </a:cubicBezTo>
                <a:cubicBezTo>
                  <a:pt x="17" y="34"/>
                  <a:pt x="16" y="34"/>
                  <a:pt x="16" y="34"/>
                </a:cubicBezTo>
                <a:cubicBezTo>
                  <a:pt x="16" y="34"/>
                  <a:pt x="16" y="34"/>
                  <a:pt x="17" y="34"/>
                </a:cubicBezTo>
                <a:cubicBezTo>
                  <a:pt x="17" y="34"/>
                  <a:pt x="17" y="34"/>
                  <a:pt x="17" y="34"/>
                </a:cubicBezTo>
                <a:cubicBezTo>
                  <a:pt x="17" y="34"/>
                  <a:pt x="16" y="35"/>
                  <a:pt x="16" y="35"/>
                </a:cubicBezTo>
                <a:cubicBezTo>
                  <a:pt x="16" y="35"/>
                  <a:pt x="16" y="35"/>
                  <a:pt x="16" y="35"/>
                </a:cubicBezTo>
                <a:cubicBezTo>
                  <a:pt x="16" y="35"/>
                  <a:pt x="16" y="35"/>
                  <a:pt x="16" y="35"/>
                </a:cubicBezTo>
                <a:cubicBezTo>
                  <a:pt x="17" y="35"/>
                  <a:pt x="17" y="35"/>
                  <a:pt x="17" y="35"/>
                </a:cubicBezTo>
                <a:cubicBezTo>
                  <a:pt x="17" y="35"/>
                  <a:pt x="17" y="35"/>
                  <a:pt x="17" y="35"/>
                </a:cubicBezTo>
                <a:cubicBezTo>
                  <a:pt x="17" y="35"/>
                  <a:pt x="17" y="35"/>
                  <a:pt x="17" y="34"/>
                </a:cubicBezTo>
                <a:cubicBezTo>
                  <a:pt x="17" y="34"/>
                  <a:pt x="17" y="34"/>
                  <a:pt x="17" y="34"/>
                </a:cubicBezTo>
                <a:cubicBezTo>
                  <a:pt x="17" y="34"/>
                  <a:pt x="17" y="34"/>
                  <a:pt x="17" y="34"/>
                </a:cubicBezTo>
                <a:cubicBezTo>
                  <a:pt x="17" y="34"/>
                  <a:pt x="18" y="34"/>
                  <a:pt x="18" y="34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3"/>
                  <a:pt x="18" y="33"/>
                  <a:pt x="18" y="33"/>
                </a:cubicBezTo>
                <a:cubicBezTo>
                  <a:pt x="18" y="33"/>
                  <a:pt x="18" y="33"/>
                  <a:pt x="18" y="33"/>
                </a:cubicBezTo>
                <a:cubicBezTo>
                  <a:pt x="18" y="33"/>
                  <a:pt x="18" y="33"/>
                  <a:pt x="18" y="32"/>
                </a:cubicBezTo>
                <a:cubicBezTo>
                  <a:pt x="18" y="32"/>
                  <a:pt x="18" y="32"/>
                  <a:pt x="18" y="32"/>
                </a:cubicBezTo>
                <a:cubicBezTo>
                  <a:pt x="18" y="32"/>
                  <a:pt x="18" y="32"/>
                  <a:pt x="18" y="32"/>
                </a:cubicBezTo>
                <a:cubicBezTo>
                  <a:pt x="18" y="32"/>
                  <a:pt x="17" y="32"/>
                  <a:pt x="17" y="32"/>
                </a:cubicBezTo>
                <a:cubicBezTo>
                  <a:pt x="17" y="32"/>
                  <a:pt x="17" y="31"/>
                  <a:pt x="17" y="31"/>
                </a:cubicBezTo>
                <a:cubicBezTo>
                  <a:pt x="17" y="31"/>
                  <a:pt x="17" y="31"/>
                  <a:pt x="17" y="31"/>
                </a:cubicBezTo>
                <a:cubicBezTo>
                  <a:pt x="17" y="31"/>
                  <a:pt x="17" y="31"/>
                  <a:pt x="17" y="31"/>
                </a:cubicBezTo>
                <a:cubicBezTo>
                  <a:pt x="17" y="31"/>
                  <a:pt x="17" y="31"/>
                  <a:pt x="18" y="31"/>
                </a:cubicBezTo>
                <a:cubicBezTo>
                  <a:pt x="18" y="31"/>
                  <a:pt x="18" y="31"/>
                  <a:pt x="18" y="31"/>
                </a:cubicBezTo>
                <a:cubicBezTo>
                  <a:pt x="17" y="31"/>
                  <a:pt x="17" y="31"/>
                  <a:pt x="17" y="31"/>
                </a:cubicBezTo>
                <a:cubicBezTo>
                  <a:pt x="17" y="31"/>
                  <a:pt x="17" y="31"/>
                  <a:pt x="17" y="31"/>
                </a:cubicBezTo>
                <a:cubicBezTo>
                  <a:pt x="17" y="31"/>
                  <a:pt x="18" y="32"/>
                  <a:pt x="18" y="32"/>
                </a:cubicBezTo>
                <a:cubicBezTo>
                  <a:pt x="18" y="32"/>
                  <a:pt x="18" y="32"/>
                  <a:pt x="18" y="31"/>
                </a:cubicBezTo>
                <a:cubicBezTo>
                  <a:pt x="18" y="31"/>
                  <a:pt x="18" y="31"/>
                  <a:pt x="18" y="31"/>
                </a:cubicBezTo>
                <a:cubicBezTo>
                  <a:pt x="18" y="31"/>
                  <a:pt x="18" y="31"/>
                  <a:pt x="18" y="31"/>
                </a:cubicBezTo>
                <a:cubicBezTo>
                  <a:pt x="18" y="32"/>
                  <a:pt x="18" y="32"/>
                  <a:pt x="18" y="32"/>
                </a:cubicBezTo>
                <a:cubicBezTo>
                  <a:pt x="18" y="32"/>
                  <a:pt x="18" y="32"/>
                  <a:pt x="18" y="32"/>
                </a:cubicBezTo>
                <a:cubicBezTo>
                  <a:pt x="18" y="32"/>
                  <a:pt x="18" y="33"/>
                  <a:pt x="18" y="33"/>
                </a:cubicBezTo>
                <a:cubicBezTo>
                  <a:pt x="18" y="33"/>
                  <a:pt x="18" y="33"/>
                  <a:pt x="18" y="34"/>
                </a:cubicBezTo>
                <a:cubicBezTo>
                  <a:pt x="18" y="34"/>
                  <a:pt x="18" y="34"/>
                  <a:pt x="18" y="35"/>
                </a:cubicBezTo>
                <a:cubicBezTo>
                  <a:pt x="18" y="35"/>
                  <a:pt x="18" y="35"/>
                  <a:pt x="18" y="35"/>
                </a:cubicBezTo>
                <a:cubicBezTo>
                  <a:pt x="18" y="35"/>
                  <a:pt x="18" y="35"/>
                  <a:pt x="18" y="35"/>
                </a:cubicBezTo>
                <a:cubicBezTo>
                  <a:pt x="18" y="35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9" y="35"/>
                </a:cubicBezTo>
                <a:cubicBezTo>
                  <a:pt x="19" y="35"/>
                  <a:pt x="19" y="35"/>
                  <a:pt x="19" y="35"/>
                </a:cubicBezTo>
                <a:cubicBezTo>
                  <a:pt x="19" y="35"/>
                  <a:pt x="19" y="34"/>
                  <a:pt x="19" y="34"/>
                </a:cubicBezTo>
                <a:cubicBezTo>
                  <a:pt x="19" y="34"/>
                  <a:pt x="19" y="34"/>
                  <a:pt x="19" y="34"/>
                </a:cubicBezTo>
                <a:cubicBezTo>
                  <a:pt x="19" y="34"/>
                  <a:pt x="19" y="33"/>
                  <a:pt x="19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20" y="33"/>
                  <a:pt x="20" y="33"/>
                  <a:pt x="20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9" y="32"/>
                  <a:pt x="19" y="31"/>
                </a:cubicBezTo>
                <a:cubicBezTo>
                  <a:pt x="19" y="31"/>
                  <a:pt x="19" y="31"/>
                  <a:pt x="19" y="31"/>
                </a:cubicBezTo>
                <a:cubicBezTo>
                  <a:pt x="19" y="31"/>
                  <a:pt x="16" y="23"/>
                  <a:pt x="16" y="22"/>
                </a:cubicBezTo>
                <a:cubicBezTo>
                  <a:pt x="16" y="22"/>
                  <a:pt x="16" y="22"/>
                  <a:pt x="16" y="22"/>
                </a:cubicBezTo>
                <a:cubicBezTo>
                  <a:pt x="16" y="22"/>
                  <a:pt x="16" y="22"/>
                  <a:pt x="16" y="22"/>
                </a:cubicBezTo>
                <a:cubicBezTo>
                  <a:pt x="17" y="22"/>
                  <a:pt x="17" y="22"/>
                  <a:pt x="17" y="22"/>
                </a:cubicBezTo>
                <a:cubicBezTo>
                  <a:pt x="17" y="22"/>
                  <a:pt x="17" y="23"/>
                  <a:pt x="17" y="23"/>
                </a:cubicBezTo>
                <a:cubicBezTo>
                  <a:pt x="17" y="23"/>
                  <a:pt x="17" y="23"/>
                  <a:pt x="17" y="23"/>
                </a:cubicBezTo>
                <a:cubicBezTo>
                  <a:pt x="17" y="23"/>
                  <a:pt x="17" y="23"/>
                  <a:pt x="17" y="23"/>
                </a:cubicBezTo>
                <a:cubicBezTo>
                  <a:pt x="17" y="23"/>
                  <a:pt x="20" y="31"/>
                  <a:pt x="20" y="31"/>
                </a:cubicBezTo>
                <a:cubicBezTo>
                  <a:pt x="20" y="31"/>
                  <a:pt x="20" y="31"/>
                  <a:pt x="21" y="31"/>
                </a:cubicBezTo>
                <a:cubicBezTo>
                  <a:pt x="21" y="32"/>
                  <a:pt x="21" y="32"/>
                  <a:pt x="21" y="32"/>
                </a:cubicBezTo>
                <a:cubicBezTo>
                  <a:pt x="21" y="32"/>
                  <a:pt x="21" y="32"/>
                  <a:pt x="22" y="32"/>
                </a:cubicBezTo>
                <a:cubicBezTo>
                  <a:pt x="22" y="32"/>
                  <a:pt x="22" y="32"/>
                  <a:pt x="22" y="32"/>
                </a:cubicBezTo>
                <a:cubicBezTo>
                  <a:pt x="22" y="32"/>
                  <a:pt x="22" y="32"/>
                  <a:pt x="22" y="32"/>
                </a:cubicBezTo>
                <a:cubicBezTo>
                  <a:pt x="22" y="32"/>
                  <a:pt x="22" y="32"/>
                  <a:pt x="22" y="32"/>
                </a:cubicBezTo>
                <a:cubicBezTo>
                  <a:pt x="22" y="32"/>
                  <a:pt x="22" y="32"/>
                  <a:pt x="22" y="32"/>
                </a:cubicBezTo>
                <a:cubicBezTo>
                  <a:pt x="22" y="32"/>
                  <a:pt x="22" y="32"/>
                  <a:pt x="22" y="31"/>
                </a:cubicBezTo>
                <a:cubicBezTo>
                  <a:pt x="22" y="31"/>
                  <a:pt x="23" y="31"/>
                  <a:pt x="22" y="31"/>
                </a:cubicBezTo>
                <a:cubicBezTo>
                  <a:pt x="22" y="31"/>
                  <a:pt x="22" y="31"/>
                  <a:pt x="22" y="31"/>
                </a:cubicBezTo>
                <a:cubicBezTo>
                  <a:pt x="22" y="31"/>
                  <a:pt x="22" y="31"/>
                  <a:pt x="22" y="30"/>
                </a:cubicBezTo>
                <a:cubicBezTo>
                  <a:pt x="22" y="30"/>
                  <a:pt x="22" y="30"/>
                  <a:pt x="23" y="30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29"/>
                  <a:pt x="23" y="29"/>
                  <a:pt x="23" y="29"/>
                </a:cubicBezTo>
                <a:cubicBezTo>
                  <a:pt x="23" y="29"/>
                  <a:pt x="23" y="29"/>
                  <a:pt x="23" y="29"/>
                </a:cubicBezTo>
                <a:cubicBezTo>
                  <a:pt x="23" y="29"/>
                  <a:pt x="23" y="29"/>
                  <a:pt x="23" y="29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30"/>
                  <a:pt x="23" y="30"/>
                  <a:pt x="24" y="30"/>
                </a:cubicBezTo>
                <a:cubicBezTo>
                  <a:pt x="24" y="30"/>
                  <a:pt x="24" y="30"/>
                  <a:pt x="24" y="30"/>
                </a:cubicBezTo>
                <a:cubicBezTo>
                  <a:pt x="24" y="30"/>
                  <a:pt x="24" y="30"/>
                  <a:pt x="24" y="31"/>
                </a:cubicBezTo>
                <a:cubicBezTo>
                  <a:pt x="24" y="31"/>
                  <a:pt x="24" y="31"/>
                  <a:pt x="25" y="31"/>
                </a:cubicBezTo>
                <a:cubicBezTo>
                  <a:pt x="25" y="31"/>
                  <a:pt x="25" y="31"/>
                  <a:pt x="26" y="31"/>
                </a:cubicBezTo>
                <a:cubicBezTo>
                  <a:pt x="26" y="31"/>
                  <a:pt x="26" y="31"/>
                  <a:pt x="26" y="31"/>
                </a:cubicBezTo>
                <a:cubicBezTo>
                  <a:pt x="26" y="32"/>
                  <a:pt x="26" y="33"/>
                  <a:pt x="26" y="34"/>
                </a:cubicBezTo>
                <a:cubicBezTo>
                  <a:pt x="26" y="34"/>
                  <a:pt x="26" y="34"/>
                  <a:pt x="26" y="35"/>
                </a:cubicBezTo>
                <a:cubicBezTo>
                  <a:pt x="26" y="36"/>
                  <a:pt x="26" y="36"/>
                  <a:pt x="27" y="37"/>
                </a:cubicBezTo>
                <a:cubicBezTo>
                  <a:pt x="27" y="38"/>
                  <a:pt x="27" y="39"/>
                  <a:pt x="27" y="39"/>
                </a:cubicBezTo>
                <a:cubicBezTo>
                  <a:pt x="28" y="40"/>
                  <a:pt x="28" y="40"/>
                  <a:pt x="28" y="39"/>
                </a:cubicBezTo>
                <a:cubicBezTo>
                  <a:pt x="28" y="39"/>
                  <a:pt x="28" y="40"/>
                  <a:pt x="28" y="40"/>
                </a:cubicBezTo>
                <a:cubicBezTo>
                  <a:pt x="29" y="39"/>
                  <a:pt x="30" y="39"/>
                  <a:pt x="30" y="38"/>
                </a:cubicBezTo>
                <a:cubicBezTo>
                  <a:pt x="30" y="37"/>
                  <a:pt x="30" y="37"/>
                  <a:pt x="30" y="36"/>
                </a:cubicBezTo>
                <a:cubicBezTo>
                  <a:pt x="30" y="36"/>
                  <a:pt x="30" y="36"/>
                  <a:pt x="31" y="35"/>
                </a:cubicBezTo>
                <a:cubicBezTo>
                  <a:pt x="31" y="35"/>
                  <a:pt x="31" y="34"/>
                  <a:pt x="31" y="34"/>
                </a:cubicBezTo>
                <a:lnTo>
                  <a:pt x="30" y="31"/>
                </a:lnTo>
                <a:close/>
                <a:moveTo>
                  <a:pt x="7" y="35"/>
                </a:moveTo>
                <a:cubicBezTo>
                  <a:pt x="7" y="35"/>
                  <a:pt x="7" y="35"/>
                  <a:pt x="7" y="34"/>
                </a:cubicBezTo>
                <a:cubicBezTo>
                  <a:pt x="7" y="34"/>
                  <a:pt x="7" y="34"/>
                  <a:pt x="7" y="34"/>
                </a:cubicBezTo>
                <a:cubicBezTo>
                  <a:pt x="8" y="34"/>
                  <a:pt x="7" y="35"/>
                  <a:pt x="7" y="35"/>
                </a:cubicBezTo>
                <a:close/>
                <a:moveTo>
                  <a:pt x="16" y="33"/>
                </a:moveTo>
                <a:cubicBezTo>
                  <a:pt x="16" y="33"/>
                  <a:pt x="16" y="33"/>
                  <a:pt x="15" y="33"/>
                </a:cubicBezTo>
                <a:cubicBezTo>
                  <a:pt x="15" y="33"/>
                  <a:pt x="15" y="33"/>
                  <a:pt x="15" y="33"/>
                </a:cubicBezTo>
                <a:cubicBezTo>
                  <a:pt x="15" y="33"/>
                  <a:pt x="15" y="33"/>
                  <a:pt x="15" y="33"/>
                </a:cubicBezTo>
                <a:cubicBezTo>
                  <a:pt x="15" y="33"/>
                  <a:pt x="15" y="33"/>
                  <a:pt x="16" y="33"/>
                </a:cubicBezTo>
                <a:cubicBezTo>
                  <a:pt x="16" y="33"/>
                  <a:pt x="16" y="33"/>
                  <a:pt x="16" y="33"/>
                </a:cubicBezTo>
                <a:close/>
                <a:moveTo>
                  <a:pt x="11" y="37"/>
                </a:moveTo>
                <a:cubicBezTo>
                  <a:pt x="12" y="37"/>
                  <a:pt x="12" y="37"/>
                  <a:pt x="12" y="37"/>
                </a:cubicBezTo>
                <a:cubicBezTo>
                  <a:pt x="12" y="37"/>
                  <a:pt x="12" y="37"/>
                  <a:pt x="12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7"/>
                  <a:pt x="11" y="37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6"/>
                  <a:pt x="11" y="36"/>
                  <a:pt x="11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7"/>
                  <a:pt x="11" y="37"/>
                  <a:pt x="11" y="37"/>
                </a:cubicBezTo>
                <a:close/>
                <a:moveTo>
                  <a:pt x="10" y="37"/>
                </a:moveTo>
                <a:cubicBezTo>
                  <a:pt x="10" y="37"/>
                  <a:pt x="10" y="37"/>
                  <a:pt x="10" y="37"/>
                </a:cubicBezTo>
                <a:cubicBezTo>
                  <a:pt x="10" y="37"/>
                  <a:pt x="10" y="37"/>
                  <a:pt x="10" y="37"/>
                </a:cubicBezTo>
                <a:cubicBezTo>
                  <a:pt x="10" y="37"/>
                  <a:pt x="10" y="37"/>
                  <a:pt x="10" y="37"/>
                </a:cubicBezTo>
                <a:cubicBezTo>
                  <a:pt x="10" y="37"/>
                  <a:pt x="10" y="37"/>
                  <a:pt x="10" y="37"/>
                </a:cubicBezTo>
                <a:cubicBezTo>
                  <a:pt x="10" y="37"/>
                  <a:pt x="10" y="37"/>
                  <a:pt x="10" y="37"/>
                </a:cubicBezTo>
                <a:cubicBezTo>
                  <a:pt x="10" y="37"/>
                  <a:pt x="10" y="37"/>
                  <a:pt x="10" y="37"/>
                </a:cubicBezTo>
                <a:cubicBezTo>
                  <a:pt x="10" y="37"/>
                  <a:pt x="10" y="37"/>
                  <a:pt x="10" y="38"/>
                </a:cubicBezTo>
                <a:cubicBezTo>
                  <a:pt x="10" y="38"/>
                  <a:pt x="10" y="38"/>
                  <a:pt x="10" y="38"/>
                </a:cubicBezTo>
                <a:cubicBezTo>
                  <a:pt x="10" y="38"/>
                  <a:pt x="10" y="38"/>
                  <a:pt x="10" y="38"/>
                </a:cubicBezTo>
                <a:cubicBezTo>
                  <a:pt x="10" y="38"/>
                  <a:pt x="10" y="38"/>
                  <a:pt x="10" y="38"/>
                </a:cubicBezTo>
                <a:cubicBezTo>
                  <a:pt x="10" y="38"/>
                  <a:pt x="9" y="38"/>
                  <a:pt x="9" y="38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6"/>
                  <a:pt x="9" y="36"/>
                </a:cubicBezTo>
                <a:cubicBezTo>
                  <a:pt x="9" y="36"/>
                  <a:pt x="9" y="36"/>
                  <a:pt x="9" y="36"/>
                </a:cubicBezTo>
                <a:cubicBezTo>
                  <a:pt x="9" y="36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7"/>
                  <a:pt x="10" y="37"/>
                </a:cubicBezTo>
                <a:cubicBezTo>
                  <a:pt x="10" y="37"/>
                  <a:pt x="10" y="37"/>
                  <a:pt x="10" y="37"/>
                </a:cubicBezTo>
                <a:close/>
                <a:moveTo>
                  <a:pt x="9" y="37"/>
                </a:move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lose/>
                <a:moveTo>
                  <a:pt x="11" y="38"/>
                </a:moveTo>
                <a:cubicBezTo>
                  <a:pt x="11" y="38"/>
                  <a:pt x="11" y="38"/>
                  <a:pt x="11" y="38"/>
                </a:cubicBezTo>
                <a:cubicBezTo>
                  <a:pt x="11" y="38"/>
                  <a:pt x="11" y="38"/>
                  <a:pt x="11" y="38"/>
                </a:cubicBezTo>
                <a:cubicBezTo>
                  <a:pt x="11" y="38"/>
                  <a:pt x="11" y="38"/>
                  <a:pt x="11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0" y="37"/>
                  <a:pt x="10" y="37"/>
                  <a:pt x="10" y="37"/>
                </a:cubicBezTo>
                <a:cubicBezTo>
                  <a:pt x="10" y="37"/>
                  <a:pt x="11" y="37"/>
                  <a:pt x="11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7"/>
                  <a:pt x="11" y="38"/>
                  <a:pt x="11" y="38"/>
                </a:cubicBezTo>
                <a:close/>
                <a:moveTo>
                  <a:pt x="9" y="38"/>
                </a:moveTo>
                <a:cubicBezTo>
                  <a:pt x="9" y="38"/>
                  <a:pt x="9" y="38"/>
                  <a:pt x="9" y="38"/>
                </a:cubicBezTo>
                <a:cubicBezTo>
                  <a:pt x="9" y="38"/>
                  <a:pt x="8" y="38"/>
                  <a:pt x="8" y="38"/>
                </a:cubicBezTo>
                <a:cubicBezTo>
                  <a:pt x="8" y="38"/>
                  <a:pt x="8" y="38"/>
                  <a:pt x="8" y="38"/>
                </a:cubicBezTo>
                <a:cubicBezTo>
                  <a:pt x="8" y="38"/>
                  <a:pt x="8" y="38"/>
                  <a:pt x="8" y="38"/>
                </a:cubicBezTo>
                <a:cubicBezTo>
                  <a:pt x="8" y="38"/>
                  <a:pt x="8" y="38"/>
                  <a:pt x="9" y="38"/>
                </a:cubicBezTo>
                <a:cubicBezTo>
                  <a:pt x="9" y="38"/>
                  <a:pt x="9" y="38"/>
                  <a:pt x="9" y="38"/>
                </a:cubicBezTo>
                <a:cubicBezTo>
                  <a:pt x="9" y="38"/>
                  <a:pt x="9" y="38"/>
                  <a:pt x="9" y="38"/>
                </a:cubicBezTo>
                <a:cubicBezTo>
                  <a:pt x="9" y="38"/>
                  <a:pt x="9" y="38"/>
                  <a:pt x="9" y="38"/>
                </a:cubicBezTo>
                <a:cubicBezTo>
                  <a:pt x="9" y="38"/>
                  <a:pt x="9" y="38"/>
                  <a:pt x="9" y="38"/>
                </a:cubicBezTo>
                <a:cubicBezTo>
                  <a:pt x="9" y="38"/>
                  <a:pt x="9" y="38"/>
                  <a:pt x="9" y="38"/>
                </a:cubicBezTo>
                <a:cubicBezTo>
                  <a:pt x="9" y="38"/>
                  <a:pt x="9" y="38"/>
                  <a:pt x="9" y="38"/>
                </a:cubicBezTo>
                <a:cubicBezTo>
                  <a:pt x="9" y="38"/>
                  <a:pt x="9" y="38"/>
                  <a:pt x="9" y="38"/>
                </a:cubicBezTo>
                <a:close/>
                <a:moveTo>
                  <a:pt x="8" y="37"/>
                </a:moveTo>
                <a:cubicBezTo>
                  <a:pt x="8" y="37"/>
                  <a:pt x="8" y="38"/>
                  <a:pt x="8" y="38"/>
                </a:cubicBezTo>
                <a:cubicBezTo>
                  <a:pt x="8" y="38"/>
                  <a:pt x="7" y="38"/>
                  <a:pt x="7" y="37"/>
                </a:cubicBezTo>
                <a:cubicBezTo>
                  <a:pt x="7" y="37"/>
                  <a:pt x="7" y="37"/>
                  <a:pt x="7" y="37"/>
                </a:cubicBezTo>
                <a:cubicBezTo>
                  <a:pt x="7" y="37"/>
                  <a:pt x="7" y="37"/>
                  <a:pt x="7" y="37"/>
                </a:cubicBezTo>
                <a:cubicBezTo>
                  <a:pt x="7" y="37"/>
                  <a:pt x="7" y="37"/>
                  <a:pt x="7" y="36"/>
                </a:cubicBezTo>
                <a:cubicBezTo>
                  <a:pt x="7" y="36"/>
                  <a:pt x="7" y="36"/>
                  <a:pt x="7" y="36"/>
                </a:cubicBezTo>
                <a:cubicBezTo>
                  <a:pt x="7" y="36"/>
                  <a:pt x="7" y="37"/>
                  <a:pt x="7" y="37"/>
                </a:cubicBezTo>
                <a:cubicBezTo>
                  <a:pt x="7" y="37"/>
                  <a:pt x="7" y="37"/>
                  <a:pt x="7" y="37"/>
                </a:cubicBezTo>
                <a:cubicBezTo>
                  <a:pt x="7" y="37"/>
                  <a:pt x="7" y="37"/>
                  <a:pt x="8" y="37"/>
                </a:cubicBezTo>
                <a:close/>
                <a:moveTo>
                  <a:pt x="9" y="37"/>
                </a:move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8" y="37"/>
                  <a:pt x="8" y="38"/>
                  <a:pt x="8" y="38"/>
                </a:cubicBezTo>
                <a:cubicBezTo>
                  <a:pt x="8" y="37"/>
                  <a:pt x="8" y="37"/>
                  <a:pt x="8" y="37"/>
                </a:cubicBezTo>
                <a:cubicBezTo>
                  <a:pt x="8" y="37"/>
                  <a:pt x="8" y="37"/>
                  <a:pt x="8" y="37"/>
                </a:cubicBezTo>
                <a:cubicBezTo>
                  <a:pt x="8" y="37"/>
                  <a:pt x="8" y="37"/>
                  <a:pt x="8" y="37"/>
                </a:cubicBezTo>
                <a:cubicBezTo>
                  <a:pt x="8" y="37"/>
                  <a:pt x="8" y="36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9" y="36"/>
                  <a:pt x="9" y="36"/>
                </a:cubicBezTo>
                <a:cubicBezTo>
                  <a:pt x="9" y="36"/>
                  <a:pt x="9" y="36"/>
                  <a:pt x="9" y="36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lose/>
                <a:moveTo>
                  <a:pt x="9" y="37"/>
                </a:move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6"/>
                  <a:pt x="9" y="36"/>
                </a:cubicBezTo>
                <a:cubicBezTo>
                  <a:pt x="9" y="36"/>
                  <a:pt x="9" y="36"/>
                  <a:pt x="9" y="36"/>
                </a:cubicBezTo>
                <a:cubicBezTo>
                  <a:pt x="9" y="36"/>
                  <a:pt x="9" y="36"/>
                  <a:pt x="9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9" y="36"/>
                  <a:pt x="9" y="36"/>
                  <a:pt x="9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5"/>
                </a:cubicBezTo>
                <a:cubicBezTo>
                  <a:pt x="8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8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6"/>
                  <a:pt x="9" y="36"/>
                  <a:pt x="9" y="36"/>
                </a:cubicBezTo>
                <a:cubicBezTo>
                  <a:pt x="9" y="36"/>
                  <a:pt x="9" y="36"/>
                  <a:pt x="9" y="36"/>
                </a:cubicBezTo>
                <a:cubicBezTo>
                  <a:pt x="9" y="36"/>
                  <a:pt x="9" y="36"/>
                  <a:pt x="9" y="36"/>
                </a:cubicBezTo>
                <a:cubicBezTo>
                  <a:pt x="9" y="36"/>
                  <a:pt x="9" y="36"/>
                  <a:pt x="9" y="36"/>
                </a:cubicBezTo>
                <a:cubicBezTo>
                  <a:pt x="9" y="36"/>
                  <a:pt x="9" y="36"/>
                  <a:pt x="9" y="37"/>
                </a:cubicBezTo>
                <a:close/>
                <a:moveTo>
                  <a:pt x="10" y="35"/>
                </a:moveTo>
                <a:cubicBezTo>
                  <a:pt x="10" y="35"/>
                  <a:pt x="10" y="35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lose/>
                <a:moveTo>
                  <a:pt x="23" y="31"/>
                </a:moveTo>
                <a:cubicBezTo>
                  <a:pt x="23" y="31"/>
                  <a:pt x="23" y="31"/>
                  <a:pt x="23" y="31"/>
                </a:cubicBezTo>
                <a:cubicBezTo>
                  <a:pt x="23" y="31"/>
                  <a:pt x="22" y="31"/>
                  <a:pt x="22" y="31"/>
                </a:cubicBezTo>
                <a:cubicBezTo>
                  <a:pt x="22" y="30"/>
                  <a:pt x="23" y="30"/>
                  <a:pt x="23" y="30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30"/>
                  <a:pt x="23" y="30"/>
                  <a:pt x="23" y="31"/>
                </a:cubicBezTo>
                <a:cubicBezTo>
                  <a:pt x="23" y="31"/>
                  <a:pt x="23" y="31"/>
                  <a:pt x="23" y="31"/>
                </a:cubicBezTo>
                <a:cubicBezTo>
                  <a:pt x="23" y="31"/>
                  <a:pt x="23" y="31"/>
                  <a:pt x="23" y="31"/>
                </a:cubicBezTo>
                <a:cubicBezTo>
                  <a:pt x="23" y="31"/>
                  <a:pt x="23" y="31"/>
                  <a:pt x="23" y="31"/>
                </a:cubicBezTo>
                <a:cubicBezTo>
                  <a:pt x="23" y="31"/>
                  <a:pt x="23" y="31"/>
                  <a:pt x="23" y="31"/>
                </a:cubicBezTo>
                <a:close/>
                <a:moveTo>
                  <a:pt x="23" y="32"/>
                </a:moveTo>
                <a:cubicBezTo>
                  <a:pt x="23" y="32"/>
                  <a:pt x="23" y="32"/>
                  <a:pt x="23" y="32"/>
                </a:cubicBezTo>
                <a:cubicBezTo>
                  <a:pt x="23" y="32"/>
                  <a:pt x="23" y="32"/>
                  <a:pt x="23" y="32"/>
                </a:cubicBezTo>
                <a:cubicBezTo>
                  <a:pt x="23" y="32"/>
                  <a:pt x="22" y="32"/>
                  <a:pt x="22" y="32"/>
                </a:cubicBezTo>
                <a:cubicBezTo>
                  <a:pt x="22" y="33"/>
                  <a:pt x="22" y="33"/>
                  <a:pt x="22" y="33"/>
                </a:cubicBezTo>
                <a:cubicBezTo>
                  <a:pt x="22" y="33"/>
                  <a:pt x="22" y="33"/>
                  <a:pt x="22" y="32"/>
                </a:cubicBezTo>
                <a:cubicBezTo>
                  <a:pt x="22" y="32"/>
                  <a:pt x="22" y="32"/>
                  <a:pt x="22" y="32"/>
                </a:cubicBezTo>
                <a:cubicBezTo>
                  <a:pt x="22" y="32"/>
                  <a:pt x="22" y="32"/>
                  <a:pt x="22" y="32"/>
                </a:cubicBezTo>
                <a:cubicBezTo>
                  <a:pt x="22" y="32"/>
                  <a:pt x="22" y="32"/>
                  <a:pt x="22" y="32"/>
                </a:cubicBezTo>
                <a:cubicBezTo>
                  <a:pt x="22" y="32"/>
                  <a:pt x="22" y="32"/>
                  <a:pt x="22" y="32"/>
                </a:cubicBezTo>
                <a:cubicBezTo>
                  <a:pt x="22" y="32"/>
                  <a:pt x="22" y="32"/>
                  <a:pt x="23" y="31"/>
                </a:cubicBezTo>
                <a:cubicBezTo>
                  <a:pt x="23" y="31"/>
                  <a:pt x="23" y="31"/>
                  <a:pt x="23" y="31"/>
                </a:cubicBezTo>
                <a:cubicBezTo>
                  <a:pt x="23" y="31"/>
                  <a:pt x="23" y="31"/>
                  <a:pt x="23" y="31"/>
                </a:cubicBezTo>
                <a:cubicBezTo>
                  <a:pt x="23" y="31"/>
                  <a:pt x="23" y="31"/>
                  <a:pt x="23" y="31"/>
                </a:cubicBezTo>
                <a:cubicBezTo>
                  <a:pt x="23" y="32"/>
                  <a:pt x="23" y="32"/>
                  <a:pt x="23" y="32"/>
                </a:cubicBezTo>
                <a:close/>
                <a:moveTo>
                  <a:pt x="20" y="32"/>
                </a:moveTo>
                <a:cubicBezTo>
                  <a:pt x="20" y="32"/>
                  <a:pt x="21" y="32"/>
                  <a:pt x="21" y="32"/>
                </a:cubicBezTo>
                <a:cubicBezTo>
                  <a:pt x="21" y="32"/>
                  <a:pt x="21" y="32"/>
                  <a:pt x="21" y="32"/>
                </a:cubicBezTo>
                <a:cubicBezTo>
                  <a:pt x="21" y="32"/>
                  <a:pt x="21" y="32"/>
                  <a:pt x="21" y="32"/>
                </a:cubicBezTo>
                <a:cubicBezTo>
                  <a:pt x="21" y="33"/>
                  <a:pt x="21" y="33"/>
                  <a:pt x="21" y="33"/>
                </a:cubicBezTo>
                <a:cubicBezTo>
                  <a:pt x="21" y="33"/>
                  <a:pt x="21" y="33"/>
                  <a:pt x="20" y="33"/>
                </a:cubicBezTo>
                <a:cubicBezTo>
                  <a:pt x="20" y="33"/>
                  <a:pt x="20" y="33"/>
                  <a:pt x="20" y="33"/>
                </a:cubicBezTo>
                <a:cubicBezTo>
                  <a:pt x="20" y="33"/>
                  <a:pt x="20" y="33"/>
                  <a:pt x="20" y="33"/>
                </a:cubicBezTo>
                <a:cubicBezTo>
                  <a:pt x="20" y="33"/>
                  <a:pt x="20" y="33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lose/>
                <a:moveTo>
                  <a:pt x="21" y="35"/>
                </a:moveTo>
                <a:cubicBezTo>
                  <a:pt x="21" y="35"/>
                  <a:pt x="21" y="35"/>
                  <a:pt x="21" y="35"/>
                </a:cubicBezTo>
                <a:cubicBezTo>
                  <a:pt x="21" y="35"/>
                  <a:pt x="21" y="35"/>
                  <a:pt x="21" y="35"/>
                </a:cubicBezTo>
                <a:cubicBezTo>
                  <a:pt x="21" y="35"/>
                  <a:pt x="21" y="35"/>
                  <a:pt x="21" y="35"/>
                </a:cubicBezTo>
                <a:cubicBezTo>
                  <a:pt x="20" y="35"/>
                  <a:pt x="20" y="35"/>
                  <a:pt x="20" y="35"/>
                </a:cubicBezTo>
                <a:cubicBezTo>
                  <a:pt x="20" y="35"/>
                  <a:pt x="20" y="35"/>
                  <a:pt x="20" y="35"/>
                </a:cubicBezTo>
                <a:cubicBezTo>
                  <a:pt x="20" y="35"/>
                  <a:pt x="20" y="35"/>
                  <a:pt x="20" y="35"/>
                </a:cubicBezTo>
                <a:cubicBezTo>
                  <a:pt x="20" y="35"/>
                  <a:pt x="20" y="35"/>
                  <a:pt x="21" y="35"/>
                </a:cubicBezTo>
                <a:cubicBezTo>
                  <a:pt x="21" y="35"/>
                  <a:pt x="21" y="35"/>
                  <a:pt x="21" y="35"/>
                </a:cubicBezTo>
                <a:close/>
                <a:moveTo>
                  <a:pt x="22" y="33"/>
                </a:moveTo>
                <a:cubicBezTo>
                  <a:pt x="22" y="34"/>
                  <a:pt x="22" y="34"/>
                  <a:pt x="22" y="34"/>
                </a:cubicBezTo>
                <a:cubicBezTo>
                  <a:pt x="22" y="34"/>
                  <a:pt x="22" y="34"/>
                  <a:pt x="22" y="34"/>
                </a:cubicBezTo>
                <a:cubicBezTo>
                  <a:pt x="22" y="34"/>
                  <a:pt x="22" y="34"/>
                  <a:pt x="22" y="34"/>
                </a:cubicBezTo>
                <a:cubicBezTo>
                  <a:pt x="22" y="35"/>
                  <a:pt x="21" y="35"/>
                  <a:pt x="21" y="35"/>
                </a:cubicBezTo>
                <a:cubicBezTo>
                  <a:pt x="21" y="35"/>
                  <a:pt x="21" y="35"/>
                  <a:pt x="21" y="35"/>
                </a:cubicBezTo>
                <a:cubicBezTo>
                  <a:pt x="21" y="35"/>
                  <a:pt x="21" y="35"/>
                  <a:pt x="21" y="35"/>
                </a:cubicBezTo>
                <a:cubicBezTo>
                  <a:pt x="21" y="35"/>
                  <a:pt x="21" y="35"/>
                  <a:pt x="21" y="35"/>
                </a:cubicBezTo>
                <a:cubicBezTo>
                  <a:pt x="21" y="35"/>
                  <a:pt x="21" y="35"/>
                  <a:pt x="21" y="35"/>
                </a:cubicBezTo>
                <a:cubicBezTo>
                  <a:pt x="21" y="35"/>
                  <a:pt x="21" y="35"/>
                  <a:pt x="21" y="35"/>
                </a:cubicBezTo>
                <a:cubicBezTo>
                  <a:pt x="21" y="34"/>
                  <a:pt x="21" y="34"/>
                  <a:pt x="21" y="34"/>
                </a:cubicBezTo>
                <a:cubicBezTo>
                  <a:pt x="21" y="34"/>
                  <a:pt x="21" y="34"/>
                  <a:pt x="21" y="34"/>
                </a:cubicBezTo>
                <a:cubicBezTo>
                  <a:pt x="21" y="34"/>
                  <a:pt x="21" y="34"/>
                  <a:pt x="21" y="34"/>
                </a:cubicBezTo>
                <a:cubicBezTo>
                  <a:pt x="21" y="34"/>
                  <a:pt x="21" y="34"/>
                  <a:pt x="21" y="33"/>
                </a:cubicBezTo>
                <a:cubicBezTo>
                  <a:pt x="21" y="33"/>
                  <a:pt x="21" y="33"/>
                  <a:pt x="21" y="33"/>
                </a:cubicBezTo>
                <a:cubicBezTo>
                  <a:pt x="21" y="33"/>
                  <a:pt x="21" y="33"/>
                  <a:pt x="21" y="33"/>
                </a:cubicBezTo>
                <a:cubicBezTo>
                  <a:pt x="21" y="33"/>
                  <a:pt x="21" y="33"/>
                  <a:pt x="21" y="33"/>
                </a:cubicBezTo>
                <a:cubicBezTo>
                  <a:pt x="21" y="33"/>
                  <a:pt x="21" y="33"/>
                  <a:pt x="21" y="33"/>
                </a:cubicBezTo>
                <a:cubicBezTo>
                  <a:pt x="21" y="33"/>
                  <a:pt x="21" y="33"/>
                  <a:pt x="21" y="33"/>
                </a:cubicBezTo>
                <a:cubicBezTo>
                  <a:pt x="21" y="33"/>
                  <a:pt x="21" y="33"/>
                  <a:pt x="22" y="33"/>
                </a:cubicBezTo>
                <a:cubicBezTo>
                  <a:pt x="22" y="33"/>
                  <a:pt x="22" y="33"/>
                  <a:pt x="22" y="33"/>
                </a:cubicBezTo>
                <a:close/>
                <a:moveTo>
                  <a:pt x="20" y="32"/>
                </a:move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19" y="31"/>
                  <a:pt x="20" y="31"/>
                </a:cubicBezTo>
                <a:cubicBezTo>
                  <a:pt x="20" y="31"/>
                  <a:pt x="20" y="31"/>
                  <a:pt x="20" y="31"/>
                </a:cubicBezTo>
                <a:cubicBezTo>
                  <a:pt x="20" y="31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lose/>
                <a:moveTo>
                  <a:pt x="20" y="34"/>
                </a:moveTo>
                <a:cubicBezTo>
                  <a:pt x="20" y="34"/>
                  <a:pt x="20" y="35"/>
                  <a:pt x="20" y="35"/>
                </a:cubicBezTo>
                <a:cubicBezTo>
                  <a:pt x="20" y="35"/>
                  <a:pt x="20" y="35"/>
                  <a:pt x="20" y="35"/>
                </a:cubicBezTo>
                <a:cubicBezTo>
                  <a:pt x="20" y="35"/>
                  <a:pt x="20" y="35"/>
                  <a:pt x="20" y="35"/>
                </a:cubicBezTo>
                <a:cubicBezTo>
                  <a:pt x="20" y="35"/>
                  <a:pt x="20" y="35"/>
                  <a:pt x="20" y="34"/>
                </a:cubicBezTo>
                <a:cubicBezTo>
                  <a:pt x="20" y="34"/>
                  <a:pt x="20" y="34"/>
                  <a:pt x="20" y="34"/>
                </a:cubicBezTo>
                <a:cubicBezTo>
                  <a:pt x="20" y="34"/>
                  <a:pt x="20" y="34"/>
                  <a:pt x="20" y="34"/>
                </a:cubicBezTo>
                <a:cubicBezTo>
                  <a:pt x="20" y="34"/>
                  <a:pt x="20" y="33"/>
                  <a:pt x="20" y="33"/>
                </a:cubicBezTo>
                <a:cubicBezTo>
                  <a:pt x="20" y="34"/>
                  <a:pt x="21" y="34"/>
                  <a:pt x="20" y="34"/>
                </a:cubicBezTo>
                <a:close/>
                <a:moveTo>
                  <a:pt x="23" y="33"/>
                </a:moveTo>
                <a:cubicBezTo>
                  <a:pt x="23" y="33"/>
                  <a:pt x="23" y="33"/>
                  <a:pt x="23" y="33"/>
                </a:cubicBezTo>
                <a:cubicBezTo>
                  <a:pt x="23" y="33"/>
                  <a:pt x="23" y="33"/>
                  <a:pt x="23" y="33"/>
                </a:cubicBezTo>
                <a:cubicBezTo>
                  <a:pt x="23" y="33"/>
                  <a:pt x="23" y="33"/>
                  <a:pt x="23" y="33"/>
                </a:cubicBezTo>
                <a:cubicBezTo>
                  <a:pt x="23" y="33"/>
                  <a:pt x="23" y="33"/>
                  <a:pt x="23" y="33"/>
                </a:cubicBezTo>
                <a:cubicBezTo>
                  <a:pt x="23" y="33"/>
                  <a:pt x="23" y="33"/>
                  <a:pt x="23" y="33"/>
                </a:cubicBezTo>
                <a:cubicBezTo>
                  <a:pt x="23" y="33"/>
                  <a:pt x="23" y="33"/>
                  <a:pt x="23" y="33"/>
                </a:cubicBezTo>
                <a:cubicBezTo>
                  <a:pt x="23" y="33"/>
                  <a:pt x="23" y="33"/>
                  <a:pt x="23" y="33"/>
                </a:cubicBezTo>
                <a:close/>
                <a:moveTo>
                  <a:pt x="24" y="32"/>
                </a:moveTo>
                <a:cubicBezTo>
                  <a:pt x="24" y="32"/>
                  <a:pt x="24" y="32"/>
                  <a:pt x="24" y="32"/>
                </a:cubicBezTo>
                <a:cubicBezTo>
                  <a:pt x="24" y="33"/>
                  <a:pt x="24" y="33"/>
                  <a:pt x="24" y="33"/>
                </a:cubicBezTo>
                <a:cubicBezTo>
                  <a:pt x="24" y="33"/>
                  <a:pt x="24" y="33"/>
                  <a:pt x="24" y="33"/>
                </a:cubicBezTo>
                <a:cubicBezTo>
                  <a:pt x="24" y="33"/>
                  <a:pt x="24" y="32"/>
                  <a:pt x="24" y="32"/>
                </a:cubicBezTo>
                <a:cubicBezTo>
                  <a:pt x="23" y="32"/>
                  <a:pt x="23" y="32"/>
                  <a:pt x="23" y="32"/>
                </a:cubicBezTo>
                <a:cubicBezTo>
                  <a:pt x="23" y="31"/>
                  <a:pt x="23" y="31"/>
                  <a:pt x="24" y="31"/>
                </a:cubicBezTo>
                <a:cubicBezTo>
                  <a:pt x="24" y="31"/>
                  <a:pt x="24" y="31"/>
                  <a:pt x="24" y="31"/>
                </a:cubicBezTo>
                <a:cubicBezTo>
                  <a:pt x="24" y="31"/>
                  <a:pt x="24" y="31"/>
                  <a:pt x="24" y="31"/>
                </a:cubicBezTo>
                <a:cubicBezTo>
                  <a:pt x="24" y="31"/>
                  <a:pt x="24" y="31"/>
                  <a:pt x="24" y="32"/>
                </a:cubicBezTo>
                <a:cubicBezTo>
                  <a:pt x="24" y="32"/>
                  <a:pt x="24" y="32"/>
                  <a:pt x="24" y="32"/>
                </a:cubicBezTo>
                <a:close/>
                <a:moveTo>
                  <a:pt x="18" y="36"/>
                </a:move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lose/>
                <a:moveTo>
                  <a:pt x="19" y="36"/>
                </a:moveTo>
                <a:cubicBezTo>
                  <a:pt x="19" y="36"/>
                  <a:pt x="19" y="37"/>
                  <a:pt x="19" y="37"/>
                </a:cubicBezTo>
                <a:cubicBezTo>
                  <a:pt x="19" y="37"/>
                  <a:pt x="19" y="37"/>
                  <a:pt x="19" y="37"/>
                </a:cubicBezTo>
                <a:cubicBezTo>
                  <a:pt x="19" y="37"/>
                  <a:pt x="19" y="37"/>
                  <a:pt x="19" y="37"/>
                </a:cubicBezTo>
                <a:cubicBezTo>
                  <a:pt x="19" y="37"/>
                  <a:pt x="19" y="37"/>
                  <a:pt x="19" y="37"/>
                </a:cubicBezTo>
                <a:cubicBezTo>
                  <a:pt x="19" y="37"/>
                  <a:pt x="19" y="37"/>
                  <a:pt x="19" y="37"/>
                </a:cubicBezTo>
                <a:cubicBezTo>
                  <a:pt x="19" y="36"/>
                  <a:pt x="19" y="36"/>
                  <a:pt x="19" y="36"/>
                </a:cubicBezTo>
                <a:cubicBezTo>
                  <a:pt x="19" y="36"/>
                  <a:pt x="19" y="36"/>
                  <a:pt x="19" y="36"/>
                </a:cubicBezTo>
                <a:cubicBezTo>
                  <a:pt x="19" y="36"/>
                  <a:pt x="19" y="36"/>
                  <a:pt x="19" y="36"/>
                </a:cubicBezTo>
                <a:cubicBezTo>
                  <a:pt x="19" y="36"/>
                  <a:pt x="19" y="36"/>
                  <a:pt x="19" y="36"/>
                </a:cubicBezTo>
                <a:close/>
                <a:moveTo>
                  <a:pt x="17" y="36"/>
                </a:moveTo>
                <a:cubicBezTo>
                  <a:pt x="17" y="36"/>
                  <a:pt x="17" y="36"/>
                  <a:pt x="17" y="36"/>
                </a:cubicBezTo>
                <a:cubicBezTo>
                  <a:pt x="17" y="36"/>
                  <a:pt x="17" y="36"/>
                  <a:pt x="17" y="36"/>
                </a:cubicBezTo>
                <a:cubicBezTo>
                  <a:pt x="17" y="36"/>
                  <a:pt x="17" y="36"/>
                  <a:pt x="16" y="36"/>
                </a:cubicBezTo>
                <a:cubicBezTo>
                  <a:pt x="16" y="37"/>
                  <a:pt x="16" y="37"/>
                  <a:pt x="16" y="37"/>
                </a:cubicBezTo>
                <a:cubicBezTo>
                  <a:pt x="16" y="37"/>
                  <a:pt x="16" y="36"/>
                  <a:pt x="16" y="37"/>
                </a:cubicBezTo>
                <a:cubicBezTo>
                  <a:pt x="16" y="37"/>
                  <a:pt x="16" y="37"/>
                  <a:pt x="16" y="37"/>
                </a:cubicBezTo>
                <a:cubicBezTo>
                  <a:pt x="16" y="37"/>
                  <a:pt x="16" y="37"/>
                  <a:pt x="16" y="37"/>
                </a:cubicBezTo>
                <a:cubicBezTo>
                  <a:pt x="16" y="36"/>
                  <a:pt x="16" y="36"/>
                  <a:pt x="16" y="36"/>
                </a:cubicBezTo>
                <a:cubicBezTo>
                  <a:pt x="16" y="36"/>
                  <a:pt x="16" y="36"/>
                  <a:pt x="16" y="36"/>
                </a:cubicBezTo>
                <a:cubicBezTo>
                  <a:pt x="16" y="36"/>
                  <a:pt x="16" y="36"/>
                  <a:pt x="16" y="36"/>
                </a:cubicBezTo>
                <a:cubicBezTo>
                  <a:pt x="16" y="36"/>
                  <a:pt x="17" y="35"/>
                  <a:pt x="17" y="35"/>
                </a:cubicBezTo>
                <a:cubicBezTo>
                  <a:pt x="17" y="35"/>
                  <a:pt x="17" y="35"/>
                  <a:pt x="17" y="35"/>
                </a:cubicBezTo>
                <a:cubicBezTo>
                  <a:pt x="17" y="35"/>
                  <a:pt x="17" y="35"/>
                  <a:pt x="17" y="35"/>
                </a:cubicBezTo>
                <a:cubicBezTo>
                  <a:pt x="17" y="35"/>
                  <a:pt x="17" y="35"/>
                  <a:pt x="18" y="34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4"/>
                  <a:pt x="18" y="35"/>
                  <a:pt x="18" y="35"/>
                </a:cubicBezTo>
                <a:cubicBezTo>
                  <a:pt x="18" y="35"/>
                  <a:pt x="18" y="35"/>
                  <a:pt x="18" y="35"/>
                </a:cubicBezTo>
                <a:cubicBezTo>
                  <a:pt x="18" y="35"/>
                  <a:pt x="18" y="35"/>
                  <a:pt x="18" y="35"/>
                </a:cubicBezTo>
                <a:cubicBezTo>
                  <a:pt x="18" y="35"/>
                  <a:pt x="18" y="35"/>
                  <a:pt x="17" y="36"/>
                </a:cubicBezTo>
                <a:cubicBezTo>
                  <a:pt x="17" y="36"/>
                  <a:pt x="17" y="36"/>
                  <a:pt x="17" y="36"/>
                </a:cubicBezTo>
                <a:cubicBezTo>
                  <a:pt x="17" y="36"/>
                  <a:pt x="17" y="36"/>
                  <a:pt x="17" y="36"/>
                </a:cubicBezTo>
                <a:cubicBezTo>
                  <a:pt x="17" y="36"/>
                  <a:pt x="17" y="36"/>
                  <a:pt x="17" y="36"/>
                </a:cubicBezTo>
                <a:cubicBezTo>
                  <a:pt x="17" y="36"/>
                  <a:pt x="17" y="36"/>
                  <a:pt x="17" y="36"/>
                </a:cubicBezTo>
                <a:cubicBezTo>
                  <a:pt x="17" y="36"/>
                  <a:pt x="17" y="36"/>
                  <a:pt x="17" y="36"/>
                </a:cubicBezTo>
                <a:close/>
                <a:moveTo>
                  <a:pt x="18" y="36"/>
                </a:move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7" y="36"/>
                  <a:pt x="17" y="36"/>
                  <a:pt x="17" y="36"/>
                </a:cubicBezTo>
                <a:cubicBezTo>
                  <a:pt x="17" y="36"/>
                  <a:pt x="17" y="36"/>
                  <a:pt x="17" y="36"/>
                </a:cubicBezTo>
                <a:cubicBezTo>
                  <a:pt x="17" y="36"/>
                  <a:pt x="17" y="36"/>
                  <a:pt x="17" y="36"/>
                </a:cubicBezTo>
                <a:cubicBezTo>
                  <a:pt x="17" y="36"/>
                  <a:pt x="17" y="36"/>
                  <a:pt x="17" y="36"/>
                </a:cubicBezTo>
                <a:cubicBezTo>
                  <a:pt x="17" y="36"/>
                  <a:pt x="17" y="36"/>
                  <a:pt x="17" y="36"/>
                </a:cubicBezTo>
                <a:cubicBezTo>
                  <a:pt x="17" y="36"/>
                  <a:pt x="17" y="36"/>
                  <a:pt x="17" y="36"/>
                </a:cubicBezTo>
                <a:cubicBezTo>
                  <a:pt x="17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lose/>
                <a:moveTo>
                  <a:pt x="17" y="37"/>
                </a:moveTo>
                <a:cubicBezTo>
                  <a:pt x="17" y="37"/>
                  <a:pt x="17" y="37"/>
                  <a:pt x="17" y="37"/>
                </a:cubicBezTo>
                <a:cubicBezTo>
                  <a:pt x="17" y="37"/>
                  <a:pt x="17" y="37"/>
                  <a:pt x="17" y="37"/>
                </a:cubicBezTo>
                <a:cubicBezTo>
                  <a:pt x="17" y="37"/>
                  <a:pt x="17" y="37"/>
                  <a:pt x="17" y="37"/>
                </a:cubicBezTo>
                <a:cubicBezTo>
                  <a:pt x="17" y="37"/>
                  <a:pt x="17" y="37"/>
                  <a:pt x="17" y="37"/>
                </a:cubicBezTo>
                <a:cubicBezTo>
                  <a:pt x="17" y="37"/>
                  <a:pt x="17" y="37"/>
                  <a:pt x="17" y="37"/>
                </a:cubicBezTo>
                <a:cubicBezTo>
                  <a:pt x="17" y="37"/>
                  <a:pt x="17" y="37"/>
                  <a:pt x="17" y="37"/>
                </a:cubicBezTo>
                <a:cubicBezTo>
                  <a:pt x="17" y="37"/>
                  <a:pt x="17" y="37"/>
                  <a:pt x="17" y="37"/>
                </a:cubicBezTo>
                <a:cubicBezTo>
                  <a:pt x="17" y="37"/>
                  <a:pt x="17" y="37"/>
                  <a:pt x="17" y="37"/>
                </a:cubicBezTo>
                <a:cubicBezTo>
                  <a:pt x="17" y="37"/>
                  <a:pt x="17" y="37"/>
                  <a:pt x="17" y="37"/>
                </a:cubicBezTo>
                <a:cubicBezTo>
                  <a:pt x="17" y="37"/>
                  <a:pt x="17" y="37"/>
                  <a:pt x="17" y="37"/>
                </a:cubicBezTo>
                <a:cubicBezTo>
                  <a:pt x="17" y="37"/>
                  <a:pt x="17" y="37"/>
                  <a:pt x="17" y="37"/>
                </a:cubicBezTo>
                <a:cubicBezTo>
                  <a:pt x="17" y="37"/>
                  <a:pt x="17" y="37"/>
                  <a:pt x="17" y="37"/>
                </a:cubicBezTo>
                <a:close/>
                <a:moveTo>
                  <a:pt x="19" y="36"/>
                </a:moveTo>
                <a:cubicBezTo>
                  <a:pt x="19" y="36"/>
                  <a:pt x="19" y="36"/>
                  <a:pt x="19" y="36"/>
                </a:cubicBezTo>
                <a:cubicBezTo>
                  <a:pt x="19" y="36"/>
                  <a:pt x="19" y="37"/>
                  <a:pt x="19" y="37"/>
                </a:cubicBezTo>
                <a:cubicBezTo>
                  <a:pt x="19" y="37"/>
                  <a:pt x="19" y="37"/>
                  <a:pt x="19" y="37"/>
                </a:cubicBezTo>
                <a:cubicBezTo>
                  <a:pt x="19" y="37"/>
                  <a:pt x="19" y="37"/>
                  <a:pt x="19" y="37"/>
                </a:cubicBezTo>
                <a:cubicBezTo>
                  <a:pt x="19" y="37"/>
                  <a:pt x="19" y="36"/>
                  <a:pt x="19" y="36"/>
                </a:cubicBezTo>
                <a:cubicBezTo>
                  <a:pt x="19" y="36"/>
                  <a:pt x="19" y="36"/>
                  <a:pt x="19" y="36"/>
                </a:cubicBezTo>
                <a:cubicBezTo>
                  <a:pt x="19" y="36"/>
                  <a:pt x="19" y="36"/>
                  <a:pt x="19" y="36"/>
                </a:cubicBezTo>
                <a:cubicBezTo>
                  <a:pt x="19" y="36"/>
                  <a:pt x="19" y="36"/>
                  <a:pt x="19" y="36"/>
                </a:cubicBezTo>
                <a:close/>
                <a:moveTo>
                  <a:pt x="18" y="36"/>
                </a:move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grpSp>
        <p:nvGrpSpPr>
          <p:cNvPr id="150" name="Group 149">
            <a:extLst>
              <a:ext uri="{FF2B5EF4-FFF2-40B4-BE49-F238E27FC236}">
                <a16:creationId xmlns:a16="http://schemas.microsoft.com/office/drawing/2014/main" id="{ECA10D9E-9CC9-889C-63E1-2D2AD4B86282}"/>
              </a:ext>
            </a:extLst>
          </p:cNvPr>
          <p:cNvGrpSpPr/>
          <p:nvPr/>
        </p:nvGrpSpPr>
        <p:grpSpPr>
          <a:xfrm>
            <a:off x="3736958" y="3595474"/>
            <a:ext cx="241133" cy="365869"/>
            <a:chOff x="6599238" y="3605213"/>
            <a:chExt cx="469900" cy="808037"/>
          </a:xfrm>
          <a:solidFill>
            <a:srgbClr val="A4A4A4"/>
          </a:solidFill>
        </p:grpSpPr>
        <p:sp>
          <p:nvSpPr>
            <p:cNvPr id="151" name="Freeform 827">
              <a:extLst>
                <a:ext uri="{FF2B5EF4-FFF2-40B4-BE49-F238E27FC236}">
                  <a16:creationId xmlns:a16="http://schemas.microsoft.com/office/drawing/2014/main" id="{090C4ECB-1114-1867-411F-F71968DC8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2600" y="4117975"/>
              <a:ext cx="138112" cy="115888"/>
            </a:xfrm>
            <a:custGeom>
              <a:avLst/>
              <a:gdLst>
                <a:gd name="T0" fmla="*/ 24 w 33"/>
                <a:gd name="T1" fmla="*/ 28 h 28"/>
                <a:gd name="T2" fmla="*/ 24 w 33"/>
                <a:gd name="T3" fmla="*/ 25 h 28"/>
                <a:gd name="T4" fmla="*/ 27 w 33"/>
                <a:gd name="T5" fmla="*/ 21 h 28"/>
                <a:gd name="T6" fmla="*/ 27 w 33"/>
                <a:gd name="T7" fmla="*/ 19 h 28"/>
                <a:gd name="T8" fmla="*/ 26 w 33"/>
                <a:gd name="T9" fmla="*/ 18 h 28"/>
                <a:gd name="T10" fmla="*/ 27 w 33"/>
                <a:gd name="T11" fmla="*/ 18 h 28"/>
                <a:gd name="T12" fmla="*/ 29 w 33"/>
                <a:gd name="T13" fmla="*/ 18 h 28"/>
                <a:gd name="T14" fmla="*/ 30 w 33"/>
                <a:gd name="T15" fmla="*/ 16 h 28"/>
                <a:gd name="T16" fmla="*/ 28 w 33"/>
                <a:gd name="T17" fmla="*/ 15 h 28"/>
                <a:gd name="T18" fmla="*/ 28 w 33"/>
                <a:gd name="T19" fmla="*/ 13 h 28"/>
                <a:gd name="T20" fmla="*/ 29 w 33"/>
                <a:gd name="T21" fmla="*/ 11 h 28"/>
                <a:gd name="T22" fmla="*/ 29 w 33"/>
                <a:gd name="T23" fmla="*/ 11 h 28"/>
                <a:gd name="T24" fmla="*/ 30 w 33"/>
                <a:gd name="T25" fmla="*/ 11 h 28"/>
                <a:gd name="T26" fmla="*/ 30 w 33"/>
                <a:gd name="T27" fmla="*/ 12 h 28"/>
                <a:gd name="T28" fmla="*/ 31 w 33"/>
                <a:gd name="T29" fmla="*/ 12 h 28"/>
                <a:gd name="T30" fmla="*/ 32 w 33"/>
                <a:gd name="T31" fmla="*/ 11 h 28"/>
                <a:gd name="T32" fmla="*/ 33 w 33"/>
                <a:gd name="T33" fmla="*/ 10 h 28"/>
                <a:gd name="T34" fmla="*/ 33 w 33"/>
                <a:gd name="T35" fmla="*/ 10 h 28"/>
                <a:gd name="T36" fmla="*/ 33 w 33"/>
                <a:gd name="T37" fmla="*/ 9 h 28"/>
                <a:gd name="T38" fmla="*/ 33 w 33"/>
                <a:gd name="T39" fmla="*/ 5 h 28"/>
                <a:gd name="T40" fmla="*/ 33 w 33"/>
                <a:gd name="T41" fmla="*/ 4 h 28"/>
                <a:gd name="T42" fmla="*/ 33 w 33"/>
                <a:gd name="T43" fmla="*/ 2 h 28"/>
                <a:gd name="T44" fmla="*/ 33 w 33"/>
                <a:gd name="T45" fmla="*/ 1 h 28"/>
                <a:gd name="T46" fmla="*/ 31 w 33"/>
                <a:gd name="T47" fmla="*/ 2 h 28"/>
                <a:gd name="T48" fmla="*/ 31 w 33"/>
                <a:gd name="T49" fmla="*/ 1 h 28"/>
                <a:gd name="T50" fmla="*/ 31 w 33"/>
                <a:gd name="T51" fmla="*/ 2 h 28"/>
                <a:gd name="T52" fmla="*/ 30 w 33"/>
                <a:gd name="T53" fmla="*/ 4 h 28"/>
                <a:gd name="T54" fmla="*/ 27 w 33"/>
                <a:gd name="T55" fmla="*/ 6 h 28"/>
                <a:gd name="T56" fmla="*/ 24 w 33"/>
                <a:gd name="T57" fmla="*/ 9 h 28"/>
                <a:gd name="T58" fmla="*/ 22 w 33"/>
                <a:gd name="T59" fmla="*/ 11 h 28"/>
                <a:gd name="T60" fmla="*/ 20 w 33"/>
                <a:gd name="T61" fmla="*/ 14 h 28"/>
                <a:gd name="T62" fmla="*/ 18 w 33"/>
                <a:gd name="T63" fmla="*/ 15 h 28"/>
                <a:gd name="T64" fmla="*/ 12 w 33"/>
                <a:gd name="T65" fmla="*/ 16 h 28"/>
                <a:gd name="T66" fmla="*/ 7 w 33"/>
                <a:gd name="T67" fmla="*/ 16 h 28"/>
                <a:gd name="T68" fmla="*/ 2 w 33"/>
                <a:gd name="T69" fmla="*/ 17 h 28"/>
                <a:gd name="T70" fmla="*/ 1 w 33"/>
                <a:gd name="T71" fmla="*/ 16 h 28"/>
                <a:gd name="T72" fmla="*/ 0 w 33"/>
                <a:gd name="T73" fmla="*/ 15 h 28"/>
                <a:gd name="T74" fmla="*/ 6 w 33"/>
                <a:gd name="T75" fmla="*/ 26 h 28"/>
                <a:gd name="T76" fmla="*/ 24 w 33"/>
                <a:gd name="T7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3" h="28">
                  <a:moveTo>
                    <a:pt x="24" y="28"/>
                  </a:moveTo>
                  <a:cubicBezTo>
                    <a:pt x="24" y="25"/>
                    <a:pt x="24" y="25"/>
                    <a:pt x="24" y="25"/>
                  </a:cubicBezTo>
                  <a:cubicBezTo>
                    <a:pt x="24" y="25"/>
                    <a:pt x="27" y="22"/>
                    <a:pt x="27" y="21"/>
                  </a:cubicBezTo>
                  <a:cubicBezTo>
                    <a:pt x="27" y="21"/>
                    <a:pt x="27" y="19"/>
                    <a:pt x="27" y="19"/>
                  </a:cubicBezTo>
                  <a:cubicBezTo>
                    <a:pt x="27" y="19"/>
                    <a:pt x="26" y="18"/>
                    <a:pt x="26" y="18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8"/>
                    <a:pt x="30" y="16"/>
                    <a:pt x="30" y="16"/>
                  </a:cubicBezTo>
                  <a:cubicBezTo>
                    <a:pt x="30" y="16"/>
                    <a:pt x="28" y="16"/>
                    <a:pt x="28" y="15"/>
                  </a:cubicBezTo>
                  <a:cubicBezTo>
                    <a:pt x="28" y="15"/>
                    <a:pt x="28" y="13"/>
                    <a:pt x="28" y="13"/>
                  </a:cubicBezTo>
                  <a:cubicBezTo>
                    <a:pt x="28" y="13"/>
                    <a:pt x="28" y="12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30" y="11"/>
                    <a:pt x="30" y="11"/>
                  </a:cubicBezTo>
                  <a:cubicBezTo>
                    <a:pt x="30" y="11"/>
                    <a:pt x="30" y="12"/>
                    <a:pt x="30" y="12"/>
                  </a:cubicBezTo>
                  <a:cubicBezTo>
                    <a:pt x="30" y="12"/>
                    <a:pt x="31" y="12"/>
                    <a:pt x="31" y="12"/>
                  </a:cubicBezTo>
                  <a:cubicBezTo>
                    <a:pt x="31" y="12"/>
                    <a:pt x="32" y="11"/>
                    <a:pt x="32" y="11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0"/>
                    <a:pt x="33" y="9"/>
                    <a:pt x="33" y="9"/>
                  </a:cubicBezTo>
                  <a:cubicBezTo>
                    <a:pt x="33" y="8"/>
                    <a:pt x="33" y="7"/>
                    <a:pt x="33" y="5"/>
                  </a:cubicBezTo>
                  <a:cubicBezTo>
                    <a:pt x="33" y="5"/>
                    <a:pt x="32" y="4"/>
                    <a:pt x="33" y="4"/>
                  </a:cubicBezTo>
                  <a:cubicBezTo>
                    <a:pt x="33" y="3"/>
                    <a:pt x="33" y="3"/>
                    <a:pt x="33" y="2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2" y="0"/>
                    <a:pt x="31" y="1"/>
                    <a:pt x="31" y="2"/>
                  </a:cubicBezTo>
                  <a:cubicBezTo>
                    <a:pt x="31" y="2"/>
                    <a:pt x="31" y="1"/>
                    <a:pt x="31" y="1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3"/>
                    <a:pt x="30" y="3"/>
                    <a:pt x="30" y="4"/>
                  </a:cubicBezTo>
                  <a:cubicBezTo>
                    <a:pt x="29" y="4"/>
                    <a:pt x="28" y="5"/>
                    <a:pt x="27" y="6"/>
                  </a:cubicBezTo>
                  <a:cubicBezTo>
                    <a:pt x="26" y="7"/>
                    <a:pt x="25" y="8"/>
                    <a:pt x="24" y="9"/>
                  </a:cubicBezTo>
                  <a:cubicBezTo>
                    <a:pt x="24" y="10"/>
                    <a:pt x="22" y="10"/>
                    <a:pt x="22" y="11"/>
                  </a:cubicBezTo>
                  <a:cubicBezTo>
                    <a:pt x="21" y="12"/>
                    <a:pt x="21" y="13"/>
                    <a:pt x="20" y="14"/>
                  </a:cubicBezTo>
                  <a:cubicBezTo>
                    <a:pt x="20" y="14"/>
                    <a:pt x="19" y="15"/>
                    <a:pt x="18" y="15"/>
                  </a:cubicBezTo>
                  <a:cubicBezTo>
                    <a:pt x="16" y="17"/>
                    <a:pt x="14" y="16"/>
                    <a:pt x="12" y="16"/>
                  </a:cubicBezTo>
                  <a:cubicBezTo>
                    <a:pt x="10" y="15"/>
                    <a:pt x="8" y="15"/>
                    <a:pt x="7" y="16"/>
                  </a:cubicBezTo>
                  <a:cubicBezTo>
                    <a:pt x="6" y="17"/>
                    <a:pt x="4" y="17"/>
                    <a:pt x="2" y="17"/>
                  </a:cubicBezTo>
                  <a:cubicBezTo>
                    <a:pt x="2" y="17"/>
                    <a:pt x="2" y="16"/>
                    <a:pt x="1" y="16"/>
                  </a:cubicBezTo>
                  <a:cubicBezTo>
                    <a:pt x="1" y="16"/>
                    <a:pt x="1" y="15"/>
                    <a:pt x="0" y="15"/>
                  </a:cubicBezTo>
                  <a:cubicBezTo>
                    <a:pt x="6" y="26"/>
                    <a:pt x="6" y="26"/>
                    <a:pt x="6" y="26"/>
                  </a:cubicBezTo>
                  <a:lnTo>
                    <a:pt x="24" y="28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" name="Freeform 839">
              <a:extLst>
                <a:ext uri="{FF2B5EF4-FFF2-40B4-BE49-F238E27FC236}">
                  <a16:creationId xmlns:a16="http://schemas.microsoft.com/office/drawing/2014/main" id="{158A73E3-6E13-DF64-9878-8BEED3F90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7200" y="4121150"/>
              <a:ext cx="33337" cy="53975"/>
            </a:xfrm>
            <a:custGeom>
              <a:avLst/>
              <a:gdLst>
                <a:gd name="T0" fmla="*/ 2 w 8"/>
                <a:gd name="T1" fmla="*/ 13 h 13"/>
                <a:gd name="T2" fmla="*/ 4 w 8"/>
                <a:gd name="T3" fmla="*/ 13 h 13"/>
                <a:gd name="T4" fmla="*/ 6 w 8"/>
                <a:gd name="T5" fmla="*/ 12 h 13"/>
                <a:gd name="T6" fmla="*/ 6 w 8"/>
                <a:gd name="T7" fmla="*/ 5 h 13"/>
                <a:gd name="T8" fmla="*/ 6 w 8"/>
                <a:gd name="T9" fmla="*/ 4 h 13"/>
                <a:gd name="T10" fmla="*/ 5 w 8"/>
                <a:gd name="T11" fmla="*/ 1 h 13"/>
                <a:gd name="T12" fmla="*/ 4 w 8"/>
                <a:gd name="T13" fmla="*/ 0 h 13"/>
                <a:gd name="T14" fmla="*/ 3 w 8"/>
                <a:gd name="T15" fmla="*/ 1 h 13"/>
                <a:gd name="T16" fmla="*/ 2 w 8"/>
                <a:gd name="T17" fmla="*/ 4 h 13"/>
                <a:gd name="T18" fmla="*/ 1 w 8"/>
                <a:gd name="T19" fmla="*/ 7 h 13"/>
                <a:gd name="T20" fmla="*/ 2 w 8"/>
                <a:gd name="T21" fmla="*/ 9 h 13"/>
                <a:gd name="T22" fmla="*/ 1 w 8"/>
                <a:gd name="T23" fmla="*/ 10 h 13"/>
                <a:gd name="T24" fmla="*/ 1 w 8"/>
                <a:gd name="T25" fmla="*/ 10 h 13"/>
                <a:gd name="T26" fmla="*/ 0 w 8"/>
                <a:gd name="T27" fmla="*/ 12 h 13"/>
                <a:gd name="T28" fmla="*/ 2 w 8"/>
                <a:gd name="T2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" h="13">
                  <a:moveTo>
                    <a:pt x="2" y="13"/>
                  </a:moveTo>
                  <a:cubicBezTo>
                    <a:pt x="4" y="13"/>
                    <a:pt x="4" y="13"/>
                    <a:pt x="4" y="13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0"/>
                    <a:pt x="8" y="8"/>
                    <a:pt x="6" y="5"/>
                  </a:cubicBezTo>
                  <a:cubicBezTo>
                    <a:pt x="6" y="5"/>
                    <a:pt x="6" y="5"/>
                    <a:pt x="6" y="4"/>
                  </a:cubicBezTo>
                  <a:cubicBezTo>
                    <a:pt x="6" y="3"/>
                    <a:pt x="7" y="2"/>
                    <a:pt x="5" y="1"/>
                  </a:cubicBezTo>
                  <a:cubicBezTo>
                    <a:pt x="5" y="1"/>
                    <a:pt x="5" y="0"/>
                    <a:pt x="4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2" y="2"/>
                    <a:pt x="2" y="3"/>
                    <a:pt x="2" y="4"/>
                  </a:cubicBezTo>
                  <a:cubicBezTo>
                    <a:pt x="1" y="5"/>
                    <a:pt x="1" y="6"/>
                    <a:pt x="1" y="7"/>
                  </a:cubicBezTo>
                  <a:cubicBezTo>
                    <a:pt x="1" y="8"/>
                    <a:pt x="1" y="8"/>
                    <a:pt x="2" y="9"/>
                  </a:cubicBezTo>
                  <a:cubicBezTo>
                    <a:pt x="2" y="9"/>
                    <a:pt x="2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12"/>
                    <a:pt x="0" y="12"/>
                    <a:pt x="0" y="12"/>
                  </a:cubicBezTo>
                  <a:lnTo>
                    <a:pt x="2" y="1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" name="Freeform 843">
              <a:extLst>
                <a:ext uri="{FF2B5EF4-FFF2-40B4-BE49-F238E27FC236}">
                  <a16:creationId xmlns:a16="http://schemas.microsoft.com/office/drawing/2014/main" id="{1AB0EEBD-4F67-C032-40E8-8D80128846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40538" y="4159250"/>
              <a:ext cx="228600" cy="254000"/>
            </a:xfrm>
            <a:custGeom>
              <a:avLst/>
              <a:gdLst>
                <a:gd name="T0" fmla="*/ 48 w 55"/>
                <a:gd name="T1" fmla="*/ 31 h 61"/>
                <a:gd name="T2" fmla="*/ 47 w 55"/>
                <a:gd name="T3" fmla="*/ 34 h 61"/>
                <a:gd name="T4" fmla="*/ 47 w 55"/>
                <a:gd name="T5" fmla="*/ 34 h 61"/>
                <a:gd name="T6" fmla="*/ 47 w 55"/>
                <a:gd name="T7" fmla="*/ 33 h 61"/>
                <a:gd name="T8" fmla="*/ 48 w 55"/>
                <a:gd name="T9" fmla="*/ 31 h 61"/>
                <a:gd name="T10" fmla="*/ 53 w 55"/>
                <a:gd name="T11" fmla="*/ 18 h 61"/>
                <a:gd name="T12" fmla="*/ 52 w 55"/>
                <a:gd name="T13" fmla="*/ 17 h 61"/>
                <a:gd name="T14" fmla="*/ 50 w 55"/>
                <a:gd name="T15" fmla="*/ 15 h 61"/>
                <a:gd name="T16" fmla="*/ 47 w 55"/>
                <a:gd name="T17" fmla="*/ 11 h 61"/>
                <a:gd name="T18" fmla="*/ 45 w 55"/>
                <a:gd name="T19" fmla="*/ 10 h 61"/>
                <a:gd name="T20" fmla="*/ 37 w 55"/>
                <a:gd name="T21" fmla="*/ 8 h 61"/>
                <a:gd name="T22" fmla="*/ 35 w 55"/>
                <a:gd name="T23" fmla="*/ 6 h 61"/>
                <a:gd name="T24" fmla="*/ 31 w 55"/>
                <a:gd name="T25" fmla="*/ 0 h 61"/>
                <a:gd name="T26" fmla="*/ 30 w 55"/>
                <a:gd name="T27" fmla="*/ 1 h 61"/>
                <a:gd name="T28" fmla="*/ 29 w 55"/>
                <a:gd name="T29" fmla="*/ 2 h 61"/>
                <a:gd name="T30" fmla="*/ 28 w 55"/>
                <a:gd name="T31" fmla="*/ 2 h 61"/>
                <a:gd name="T32" fmla="*/ 28 w 55"/>
                <a:gd name="T33" fmla="*/ 1 h 61"/>
                <a:gd name="T34" fmla="*/ 27 w 55"/>
                <a:gd name="T35" fmla="*/ 1 h 61"/>
                <a:gd name="T36" fmla="*/ 27 w 55"/>
                <a:gd name="T37" fmla="*/ 1 h 61"/>
                <a:gd name="T38" fmla="*/ 26 w 55"/>
                <a:gd name="T39" fmla="*/ 3 h 61"/>
                <a:gd name="T40" fmla="*/ 26 w 55"/>
                <a:gd name="T41" fmla="*/ 5 h 61"/>
                <a:gd name="T42" fmla="*/ 28 w 55"/>
                <a:gd name="T43" fmla="*/ 6 h 61"/>
                <a:gd name="T44" fmla="*/ 27 w 55"/>
                <a:gd name="T45" fmla="*/ 8 h 61"/>
                <a:gd name="T46" fmla="*/ 25 w 55"/>
                <a:gd name="T47" fmla="*/ 8 h 61"/>
                <a:gd name="T48" fmla="*/ 24 w 55"/>
                <a:gd name="T49" fmla="*/ 8 h 61"/>
                <a:gd name="T50" fmla="*/ 25 w 55"/>
                <a:gd name="T51" fmla="*/ 9 h 61"/>
                <a:gd name="T52" fmla="*/ 25 w 55"/>
                <a:gd name="T53" fmla="*/ 11 h 61"/>
                <a:gd name="T54" fmla="*/ 22 w 55"/>
                <a:gd name="T55" fmla="*/ 15 h 61"/>
                <a:gd name="T56" fmla="*/ 22 w 55"/>
                <a:gd name="T57" fmla="*/ 18 h 61"/>
                <a:gd name="T58" fmla="*/ 25 w 55"/>
                <a:gd name="T59" fmla="*/ 23 h 61"/>
                <a:gd name="T60" fmla="*/ 21 w 55"/>
                <a:gd name="T61" fmla="*/ 37 h 61"/>
                <a:gd name="T62" fmla="*/ 13 w 55"/>
                <a:gd name="T63" fmla="*/ 40 h 61"/>
                <a:gd name="T64" fmla="*/ 0 w 55"/>
                <a:gd name="T65" fmla="*/ 45 h 61"/>
                <a:gd name="T66" fmla="*/ 7 w 55"/>
                <a:gd name="T67" fmla="*/ 60 h 61"/>
                <a:gd name="T68" fmla="*/ 9 w 55"/>
                <a:gd name="T69" fmla="*/ 60 h 61"/>
                <a:gd name="T70" fmla="*/ 15 w 55"/>
                <a:gd name="T71" fmla="*/ 58 h 61"/>
                <a:gd name="T72" fmla="*/ 20 w 55"/>
                <a:gd name="T73" fmla="*/ 58 h 61"/>
                <a:gd name="T74" fmla="*/ 23 w 55"/>
                <a:gd name="T75" fmla="*/ 57 h 61"/>
                <a:gd name="T76" fmla="*/ 23 w 55"/>
                <a:gd name="T77" fmla="*/ 56 h 61"/>
                <a:gd name="T78" fmla="*/ 23 w 55"/>
                <a:gd name="T79" fmla="*/ 55 h 61"/>
                <a:gd name="T80" fmla="*/ 28 w 55"/>
                <a:gd name="T81" fmla="*/ 51 h 61"/>
                <a:gd name="T82" fmla="*/ 30 w 55"/>
                <a:gd name="T83" fmla="*/ 51 h 61"/>
                <a:gd name="T84" fmla="*/ 32 w 55"/>
                <a:gd name="T85" fmla="*/ 49 h 61"/>
                <a:gd name="T86" fmla="*/ 39 w 55"/>
                <a:gd name="T87" fmla="*/ 44 h 61"/>
                <a:gd name="T88" fmla="*/ 40 w 55"/>
                <a:gd name="T89" fmla="*/ 42 h 61"/>
                <a:gd name="T90" fmla="*/ 40 w 55"/>
                <a:gd name="T91" fmla="*/ 38 h 61"/>
                <a:gd name="T92" fmla="*/ 41 w 55"/>
                <a:gd name="T93" fmla="*/ 37 h 61"/>
                <a:gd name="T94" fmla="*/ 43 w 55"/>
                <a:gd name="T95" fmla="*/ 32 h 61"/>
                <a:gd name="T96" fmla="*/ 44 w 55"/>
                <a:gd name="T97" fmla="*/ 34 h 61"/>
                <a:gd name="T98" fmla="*/ 46 w 55"/>
                <a:gd name="T99" fmla="*/ 33 h 61"/>
                <a:gd name="T100" fmla="*/ 47 w 55"/>
                <a:gd name="T101" fmla="*/ 30 h 61"/>
                <a:gd name="T102" fmla="*/ 50 w 55"/>
                <a:gd name="T103" fmla="*/ 27 h 61"/>
                <a:gd name="T104" fmla="*/ 52 w 55"/>
                <a:gd name="T105" fmla="*/ 24 h 61"/>
                <a:gd name="T106" fmla="*/ 54 w 55"/>
                <a:gd name="T107" fmla="*/ 20 h 61"/>
                <a:gd name="T108" fmla="*/ 53 w 55"/>
                <a:gd name="T109" fmla="*/ 18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5" h="61">
                  <a:moveTo>
                    <a:pt x="48" y="31"/>
                  </a:moveTo>
                  <a:cubicBezTo>
                    <a:pt x="49" y="33"/>
                    <a:pt x="48" y="33"/>
                    <a:pt x="47" y="34"/>
                  </a:cubicBezTo>
                  <a:cubicBezTo>
                    <a:pt x="47" y="34"/>
                    <a:pt x="47" y="34"/>
                    <a:pt x="47" y="34"/>
                  </a:cubicBezTo>
                  <a:cubicBezTo>
                    <a:pt x="47" y="34"/>
                    <a:pt x="47" y="34"/>
                    <a:pt x="47" y="33"/>
                  </a:cubicBezTo>
                  <a:cubicBezTo>
                    <a:pt x="47" y="33"/>
                    <a:pt x="48" y="32"/>
                    <a:pt x="48" y="31"/>
                  </a:cubicBezTo>
                  <a:close/>
                  <a:moveTo>
                    <a:pt x="53" y="18"/>
                  </a:moveTo>
                  <a:cubicBezTo>
                    <a:pt x="52" y="18"/>
                    <a:pt x="52" y="17"/>
                    <a:pt x="52" y="17"/>
                  </a:cubicBezTo>
                  <a:cubicBezTo>
                    <a:pt x="51" y="16"/>
                    <a:pt x="50" y="16"/>
                    <a:pt x="50" y="15"/>
                  </a:cubicBezTo>
                  <a:cubicBezTo>
                    <a:pt x="49" y="13"/>
                    <a:pt x="48" y="12"/>
                    <a:pt x="47" y="11"/>
                  </a:cubicBezTo>
                  <a:cubicBezTo>
                    <a:pt x="47" y="10"/>
                    <a:pt x="46" y="10"/>
                    <a:pt x="45" y="10"/>
                  </a:cubicBezTo>
                  <a:cubicBezTo>
                    <a:pt x="43" y="10"/>
                    <a:pt x="40" y="9"/>
                    <a:pt x="37" y="8"/>
                  </a:cubicBezTo>
                  <a:cubicBezTo>
                    <a:pt x="36" y="7"/>
                    <a:pt x="35" y="7"/>
                    <a:pt x="35" y="6"/>
                  </a:cubicBezTo>
                  <a:cubicBezTo>
                    <a:pt x="34" y="4"/>
                    <a:pt x="32" y="3"/>
                    <a:pt x="31" y="0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1"/>
                    <a:pt x="29" y="2"/>
                    <a:pt x="29" y="2"/>
                  </a:cubicBezTo>
                  <a:cubicBezTo>
                    <a:pt x="29" y="2"/>
                    <a:pt x="28" y="2"/>
                    <a:pt x="28" y="2"/>
                  </a:cubicBezTo>
                  <a:cubicBezTo>
                    <a:pt x="28" y="2"/>
                    <a:pt x="28" y="1"/>
                    <a:pt x="28" y="1"/>
                  </a:cubicBezTo>
                  <a:cubicBezTo>
                    <a:pt x="28" y="1"/>
                    <a:pt x="27" y="1"/>
                    <a:pt x="27" y="1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6" y="2"/>
                    <a:pt x="26" y="3"/>
                    <a:pt x="26" y="3"/>
                  </a:cubicBezTo>
                  <a:cubicBezTo>
                    <a:pt x="26" y="3"/>
                    <a:pt x="26" y="5"/>
                    <a:pt x="26" y="5"/>
                  </a:cubicBezTo>
                  <a:cubicBezTo>
                    <a:pt x="26" y="6"/>
                    <a:pt x="28" y="6"/>
                    <a:pt x="28" y="6"/>
                  </a:cubicBezTo>
                  <a:cubicBezTo>
                    <a:pt x="28" y="6"/>
                    <a:pt x="27" y="8"/>
                    <a:pt x="27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5" y="9"/>
                    <a:pt x="25" y="9"/>
                  </a:cubicBezTo>
                  <a:cubicBezTo>
                    <a:pt x="25" y="9"/>
                    <a:pt x="25" y="11"/>
                    <a:pt x="25" y="11"/>
                  </a:cubicBezTo>
                  <a:cubicBezTo>
                    <a:pt x="25" y="12"/>
                    <a:pt x="22" y="15"/>
                    <a:pt x="22" y="15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5" y="23"/>
                    <a:pt x="25" y="23"/>
                    <a:pt x="25" y="23"/>
                  </a:cubicBezTo>
                  <a:cubicBezTo>
                    <a:pt x="21" y="37"/>
                    <a:pt x="21" y="37"/>
                    <a:pt x="21" y="37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8" y="60"/>
                    <a:pt x="8" y="61"/>
                    <a:pt x="9" y="60"/>
                  </a:cubicBezTo>
                  <a:cubicBezTo>
                    <a:pt x="11" y="59"/>
                    <a:pt x="13" y="59"/>
                    <a:pt x="15" y="58"/>
                  </a:cubicBezTo>
                  <a:cubicBezTo>
                    <a:pt x="17" y="58"/>
                    <a:pt x="19" y="57"/>
                    <a:pt x="20" y="58"/>
                  </a:cubicBezTo>
                  <a:cubicBezTo>
                    <a:pt x="21" y="58"/>
                    <a:pt x="22" y="57"/>
                    <a:pt x="23" y="57"/>
                  </a:cubicBezTo>
                  <a:cubicBezTo>
                    <a:pt x="23" y="56"/>
                    <a:pt x="23" y="56"/>
                    <a:pt x="23" y="56"/>
                  </a:cubicBezTo>
                  <a:cubicBezTo>
                    <a:pt x="23" y="55"/>
                    <a:pt x="23" y="55"/>
                    <a:pt x="23" y="55"/>
                  </a:cubicBezTo>
                  <a:cubicBezTo>
                    <a:pt x="23" y="53"/>
                    <a:pt x="25" y="51"/>
                    <a:pt x="28" y="51"/>
                  </a:cubicBezTo>
                  <a:cubicBezTo>
                    <a:pt x="28" y="51"/>
                    <a:pt x="29" y="51"/>
                    <a:pt x="30" y="51"/>
                  </a:cubicBezTo>
                  <a:cubicBezTo>
                    <a:pt x="31" y="51"/>
                    <a:pt x="32" y="50"/>
                    <a:pt x="32" y="49"/>
                  </a:cubicBezTo>
                  <a:cubicBezTo>
                    <a:pt x="33" y="45"/>
                    <a:pt x="35" y="44"/>
                    <a:pt x="39" y="44"/>
                  </a:cubicBezTo>
                  <a:cubicBezTo>
                    <a:pt x="41" y="44"/>
                    <a:pt x="41" y="43"/>
                    <a:pt x="40" y="42"/>
                  </a:cubicBezTo>
                  <a:cubicBezTo>
                    <a:pt x="40" y="41"/>
                    <a:pt x="40" y="39"/>
                    <a:pt x="40" y="38"/>
                  </a:cubicBezTo>
                  <a:cubicBezTo>
                    <a:pt x="41" y="38"/>
                    <a:pt x="41" y="37"/>
                    <a:pt x="41" y="37"/>
                  </a:cubicBezTo>
                  <a:cubicBezTo>
                    <a:pt x="40" y="34"/>
                    <a:pt x="42" y="33"/>
                    <a:pt x="43" y="32"/>
                  </a:cubicBezTo>
                  <a:cubicBezTo>
                    <a:pt x="44" y="33"/>
                    <a:pt x="43" y="34"/>
                    <a:pt x="44" y="34"/>
                  </a:cubicBezTo>
                  <a:cubicBezTo>
                    <a:pt x="45" y="34"/>
                    <a:pt x="46" y="33"/>
                    <a:pt x="46" y="33"/>
                  </a:cubicBezTo>
                  <a:cubicBezTo>
                    <a:pt x="46" y="31"/>
                    <a:pt x="47" y="31"/>
                    <a:pt x="47" y="30"/>
                  </a:cubicBezTo>
                  <a:cubicBezTo>
                    <a:pt x="48" y="28"/>
                    <a:pt x="49" y="27"/>
                    <a:pt x="50" y="27"/>
                  </a:cubicBezTo>
                  <a:cubicBezTo>
                    <a:pt x="51" y="26"/>
                    <a:pt x="51" y="25"/>
                    <a:pt x="52" y="24"/>
                  </a:cubicBezTo>
                  <a:cubicBezTo>
                    <a:pt x="52" y="23"/>
                    <a:pt x="53" y="21"/>
                    <a:pt x="54" y="20"/>
                  </a:cubicBezTo>
                  <a:cubicBezTo>
                    <a:pt x="55" y="19"/>
                    <a:pt x="55" y="18"/>
                    <a:pt x="53" y="18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" name="Freeform 852">
              <a:extLst>
                <a:ext uri="{FF2B5EF4-FFF2-40B4-BE49-F238E27FC236}">
                  <a16:creationId xmlns:a16="http://schemas.microsoft.com/office/drawing/2014/main" id="{40B6EB10-E021-FC81-9F2B-808CCFC41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6550" y="4000500"/>
              <a:ext cx="63500" cy="50800"/>
            </a:xfrm>
            <a:custGeom>
              <a:avLst/>
              <a:gdLst>
                <a:gd name="T0" fmla="*/ 1 w 15"/>
                <a:gd name="T1" fmla="*/ 7 h 12"/>
                <a:gd name="T2" fmla="*/ 6 w 15"/>
                <a:gd name="T3" fmla="*/ 8 h 12"/>
                <a:gd name="T4" fmla="*/ 8 w 15"/>
                <a:gd name="T5" fmla="*/ 9 h 12"/>
                <a:gd name="T6" fmla="*/ 8 w 15"/>
                <a:gd name="T7" fmla="*/ 12 h 12"/>
                <a:gd name="T8" fmla="*/ 15 w 15"/>
                <a:gd name="T9" fmla="*/ 11 h 12"/>
                <a:gd name="T10" fmla="*/ 14 w 15"/>
                <a:gd name="T11" fmla="*/ 11 h 12"/>
                <a:gd name="T12" fmla="*/ 14 w 15"/>
                <a:gd name="T13" fmla="*/ 10 h 12"/>
                <a:gd name="T14" fmla="*/ 12 w 15"/>
                <a:gd name="T15" fmla="*/ 7 h 12"/>
                <a:gd name="T16" fmla="*/ 10 w 15"/>
                <a:gd name="T17" fmla="*/ 4 h 12"/>
                <a:gd name="T18" fmla="*/ 12 w 15"/>
                <a:gd name="T19" fmla="*/ 3 h 12"/>
                <a:gd name="T20" fmla="*/ 13 w 15"/>
                <a:gd name="T21" fmla="*/ 2 h 12"/>
                <a:gd name="T22" fmla="*/ 13 w 15"/>
                <a:gd name="T23" fmla="*/ 1 h 12"/>
                <a:gd name="T24" fmla="*/ 12 w 15"/>
                <a:gd name="T25" fmla="*/ 0 h 12"/>
                <a:gd name="T26" fmla="*/ 5 w 15"/>
                <a:gd name="T27" fmla="*/ 0 h 12"/>
                <a:gd name="T28" fmla="*/ 1 w 15"/>
                <a:gd name="T2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" h="12">
                  <a:moveTo>
                    <a:pt x="1" y="7"/>
                  </a:moveTo>
                  <a:cubicBezTo>
                    <a:pt x="0" y="7"/>
                    <a:pt x="6" y="8"/>
                    <a:pt x="6" y="8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0"/>
                  </a:cubicBezTo>
                  <a:cubicBezTo>
                    <a:pt x="14" y="9"/>
                    <a:pt x="13" y="8"/>
                    <a:pt x="12" y="7"/>
                  </a:cubicBezTo>
                  <a:cubicBezTo>
                    <a:pt x="12" y="4"/>
                    <a:pt x="12" y="4"/>
                    <a:pt x="10" y="4"/>
                  </a:cubicBezTo>
                  <a:cubicBezTo>
                    <a:pt x="10" y="3"/>
                    <a:pt x="11" y="3"/>
                    <a:pt x="12" y="3"/>
                  </a:cubicBezTo>
                  <a:cubicBezTo>
                    <a:pt x="13" y="3"/>
                    <a:pt x="13" y="2"/>
                    <a:pt x="13" y="2"/>
                  </a:cubicBezTo>
                  <a:cubicBezTo>
                    <a:pt x="13" y="1"/>
                    <a:pt x="13" y="0"/>
                    <a:pt x="13" y="1"/>
                  </a:cubicBezTo>
                  <a:cubicBezTo>
                    <a:pt x="11" y="1"/>
                    <a:pt x="11" y="0"/>
                    <a:pt x="1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1" y="7"/>
                    <a:pt x="1" y="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" name="Freeform 871">
              <a:extLst>
                <a:ext uri="{FF2B5EF4-FFF2-40B4-BE49-F238E27FC236}">
                  <a16:creationId xmlns:a16="http://schemas.microsoft.com/office/drawing/2014/main" id="{59954D00-F700-6F51-DF21-6FA3DB7F5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4025" y="4117975"/>
              <a:ext cx="3175" cy="1111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0 h 3"/>
                <a:gd name="T4" fmla="*/ 0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2"/>
                    <a:pt x="1" y="1"/>
                    <a:pt x="0" y="0"/>
                  </a:cubicBezTo>
                  <a:cubicBezTo>
                    <a:pt x="0" y="1"/>
                    <a:pt x="0" y="2"/>
                    <a:pt x="0" y="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" name="Freeform 873">
              <a:extLst>
                <a:ext uri="{FF2B5EF4-FFF2-40B4-BE49-F238E27FC236}">
                  <a16:creationId xmlns:a16="http://schemas.microsoft.com/office/drawing/2014/main" id="{705C17E6-98EB-6A25-87AA-10310790B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9238" y="3605213"/>
              <a:ext cx="87312" cy="90488"/>
            </a:xfrm>
            <a:custGeom>
              <a:avLst/>
              <a:gdLst>
                <a:gd name="T0" fmla="*/ 9 w 21"/>
                <a:gd name="T1" fmla="*/ 1 h 22"/>
                <a:gd name="T2" fmla="*/ 8 w 21"/>
                <a:gd name="T3" fmla="*/ 1 h 22"/>
                <a:gd name="T4" fmla="*/ 7 w 21"/>
                <a:gd name="T5" fmla="*/ 1 h 22"/>
                <a:gd name="T6" fmla="*/ 5 w 21"/>
                <a:gd name="T7" fmla="*/ 1 h 22"/>
                <a:gd name="T8" fmla="*/ 4 w 21"/>
                <a:gd name="T9" fmla="*/ 1 h 22"/>
                <a:gd name="T10" fmla="*/ 3 w 21"/>
                <a:gd name="T11" fmla="*/ 2 h 22"/>
                <a:gd name="T12" fmla="*/ 2 w 21"/>
                <a:gd name="T13" fmla="*/ 2 h 22"/>
                <a:gd name="T14" fmla="*/ 0 w 21"/>
                <a:gd name="T15" fmla="*/ 2 h 22"/>
                <a:gd name="T16" fmla="*/ 0 w 21"/>
                <a:gd name="T17" fmla="*/ 3 h 22"/>
                <a:gd name="T18" fmla="*/ 1 w 21"/>
                <a:gd name="T19" fmla="*/ 4 h 22"/>
                <a:gd name="T20" fmla="*/ 1 w 21"/>
                <a:gd name="T21" fmla="*/ 6 h 22"/>
                <a:gd name="T22" fmla="*/ 1 w 21"/>
                <a:gd name="T23" fmla="*/ 8 h 22"/>
                <a:gd name="T24" fmla="*/ 2 w 21"/>
                <a:gd name="T25" fmla="*/ 10 h 22"/>
                <a:gd name="T26" fmla="*/ 3 w 21"/>
                <a:gd name="T27" fmla="*/ 12 h 22"/>
                <a:gd name="T28" fmla="*/ 6 w 21"/>
                <a:gd name="T29" fmla="*/ 12 h 22"/>
                <a:gd name="T30" fmla="*/ 7 w 21"/>
                <a:gd name="T31" fmla="*/ 13 h 22"/>
                <a:gd name="T32" fmla="*/ 9 w 21"/>
                <a:gd name="T33" fmla="*/ 15 h 22"/>
                <a:gd name="T34" fmla="*/ 10 w 21"/>
                <a:gd name="T35" fmla="*/ 14 h 22"/>
                <a:gd name="T36" fmla="*/ 11 w 21"/>
                <a:gd name="T37" fmla="*/ 16 h 22"/>
                <a:gd name="T38" fmla="*/ 12 w 21"/>
                <a:gd name="T39" fmla="*/ 16 h 22"/>
                <a:gd name="T40" fmla="*/ 13 w 21"/>
                <a:gd name="T41" fmla="*/ 16 h 22"/>
                <a:gd name="T42" fmla="*/ 14 w 21"/>
                <a:gd name="T43" fmla="*/ 16 h 22"/>
                <a:gd name="T44" fmla="*/ 15 w 21"/>
                <a:gd name="T45" fmla="*/ 16 h 22"/>
                <a:gd name="T46" fmla="*/ 16 w 21"/>
                <a:gd name="T47" fmla="*/ 17 h 22"/>
                <a:gd name="T48" fmla="*/ 17 w 21"/>
                <a:gd name="T49" fmla="*/ 18 h 22"/>
                <a:gd name="T50" fmla="*/ 17 w 21"/>
                <a:gd name="T51" fmla="*/ 20 h 22"/>
                <a:gd name="T52" fmla="*/ 18 w 21"/>
                <a:gd name="T53" fmla="*/ 22 h 22"/>
                <a:gd name="T54" fmla="*/ 20 w 21"/>
                <a:gd name="T55" fmla="*/ 21 h 22"/>
                <a:gd name="T56" fmla="*/ 20 w 21"/>
                <a:gd name="T57" fmla="*/ 20 h 22"/>
                <a:gd name="T58" fmla="*/ 20 w 21"/>
                <a:gd name="T59" fmla="*/ 19 h 22"/>
                <a:gd name="T60" fmla="*/ 21 w 21"/>
                <a:gd name="T61" fmla="*/ 19 h 22"/>
                <a:gd name="T62" fmla="*/ 21 w 21"/>
                <a:gd name="T63" fmla="*/ 18 h 22"/>
                <a:gd name="T64" fmla="*/ 20 w 21"/>
                <a:gd name="T65" fmla="*/ 17 h 22"/>
                <a:gd name="T66" fmla="*/ 20 w 21"/>
                <a:gd name="T67" fmla="*/ 16 h 22"/>
                <a:gd name="T68" fmla="*/ 21 w 21"/>
                <a:gd name="T69" fmla="*/ 16 h 22"/>
                <a:gd name="T70" fmla="*/ 19 w 21"/>
                <a:gd name="T71" fmla="*/ 15 h 22"/>
                <a:gd name="T72" fmla="*/ 17 w 21"/>
                <a:gd name="T73" fmla="*/ 14 h 22"/>
                <a:gd name="T74" fmla="*/ 16 w 21"/>
                <a:gd name="T75" fmla="*/ 13 h 22"/>
                <a:gd name="T76" fmla="*/ 16 w 21"/>
                <a:gd name="T77" fmla="*/ 13 h 22"/>
                <a:gd name="T78" fmla="*/ 15 w 21"/>
                <a:gd name="T79" fmla="*/ 12 h 22"/>
                <a:gd name="T80" fmla="*/ 17 w 21"/>
                <a:gd name="T81" fmla="*/ 11 h 22"/>
                <a:gd name="T82" fmla="*/ 17 w 21"/>
                <a:gd name="T83" fmla="*/ 10 h 22"/>
                <a:gd name="T84" fmla="*/ 16 w 21"/>
                <a:gd name="T85" fmla="*/ 9 h 22"/>
                <a:gd name="T86" fmla="*/ 14 w 21"/>
                <a:gd name="T87" fmla="*/ 8 h 22"/>
                <a:gd name="T88" fmla="*/ 13 w 21"/>
                <a:gd name="T89" fmla="*/ 6 h 22"/>
                <a:gd name="T90" fmla="*/ 15 w 21"/>
                <a:gd name="T91" fmla="*/ 5 h 22"/>
                <a:gd name="T92" fmla="*/ 13 w 21"/>
                <a:gd name="T93" fmla="*/ 3 h 22"/>
                <a:gd name="T94" fmla="*/ 12 w 21"/>
                <a:gd name="T95" fmla="*/ 3 h 22"/>
                <a:gd name="T96" fmla="*/ 11 w 21"/>
                <a:gd name="T97" fmla="*/ 2 h 22"/>
                <a:gd name="T98" fmla="*/ 12 w 21"/>
                <a:gd name="T99" fmla="*/ 2 h 22"/>
                <a:gd name="T100" fmla="*/ 11 w 21"/>
                <a:gd name="T101" fmla="*/ 1 h 22"/>
                <a:gd name="T102" fmla="*/ 10 w 21"/>
                <a:gd name="T103" fmla="*/ 1 h 22"/>
                <a:gd name="T104" fmla="*/ 9 w 21"/>
                <a:gd name="T105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" h="22">
                  <a:moveTo>
                    <a:pt x="9" y="1"/>
                  </a:moveTo>
                  <a:cubicBezTo>
                    <a:pt x="9" y="1"/>
                    <a:pt x="8" y="1"/>
                    <a:pt x="8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1"/>
                    <a:pt x="5" y="1"/>
                    <a:pt x="5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1" y="3"/>
                    <a:pt x="1" y="4"/>
                    <a:pt x="1" y="4"/>
                  </a:cubicBezTo>
                  <a:cubicBezTo>
                    <a:pt x="2" y="5"/>
                    <a:pt x="2" y="5"/>
                    <a:pt x="1" y="6"/>
                  </a:cubicBezTo>
                  <a:cubicBezTo>
                    <a:pt x="1" y="7"/>
                    <a:pt x="1" y="8"/>
                    <a:pt x="1" y="8"/>
                  </a:cubicBezTo>
                  <a:cubicBezTo>
                    <a:pt x="1" y="9"/>
                    <a:pt x="2" y="10"/>
                    <a:pt x="2" y="10"/>
                  </a:cubicBezTo>
                  <a:cubicBezTo>
                    <a:pt x="2" y="11"/>
                    <a:pt x="3" y="12"/>
                    <a:pt x="3" y="12"/>
                  </a:cubicBezTo>
                  <a:cubicBezTo>
                    <a:pt x="4" y="12"/>
                    <a:pt x="5" y="11"/>
                    <a:pt x="6" y="12"/>
                  </a:cubicBezTo>
                  <a:cubicBezTo>
                    <a:pt x="7" y="12"/>
                    <a:pt x="7" y="12"/>
                    <a:pt x="7" y="13"/>
                  </a:cubicBezTo>
                  <a:cubicBezTo>
                    <a:pt x="8" y="13"/>
                    <a:pt x="9" y="14"/>
                    <a:pt x="9" y="15"/>
                  </a:cubicBezTo>
                  <a:cubicBezTo>
                    <a:pt x="9" y="14"/>
                    <a:pt x="10" y="14"/>
                    <a:pt x="10" y="14"/>
                  </a:cubicBezTo>
                  <a:cubicBezTo>
                    <a:pt x="11" y="14"/>
                    <a:pt x="11" y="15"/>
                    <a:pt x="11" y="16"/>
                  </a:cubicBezTo>
                  <a:cubicBezTo>
                    <a:pt x="12" y="16"/>
                    <a:pt x="12" y="15"/>
                    <a:pt x="12" y="16"/>
                  </a:cubicBezTo>
                  <a:cubicBezTo>
                    <a:pt x="12" y="16"/>
                    <a:pt x="13" y="16"/>
                    <a:pt x="13" y="16"/>
                  </a:cubicBezTo>
                  <a:cubicBezTo>
                    <a:pt x="13" y="16"/>
                    <a:pt x="14" y="16"/>
                    <a:pt x="14" y="16"/>
                  </a:cubicBezTo>
                  <a:cubicBezTo>
                    <a:pt x="15" y="16"/>
                    <a:pt x="15" y="15"/>
                    <a:pt x="15" y="16"/>
                  </a:cubicBezTo>
                  <a:cubicBezTo>
                    <a:pt x="16" y="16"/>
                    <a:pt x="16" y="17"/>
                    <a:pt x="16" y="17"/>
                  </a:cubicBezTo>
                  <a:cubicBezTo>
                    <a:pt x="16" y="18"/>
                    <a:pt x="17" y="18"/>
                    <a:pt x="17" y="18"/>
                  </a:cubicBezTo>
                  <a:cubicBezTo>
                    <a:pt x="17" y="19"/>
                    <a:pt x="17" y="19"/>
                    <a:pt x="17" y="20"/>
                  </a:cubicBezTo>
                  <a:cubicBezTo>
                    <a:pt x="17" y="20"/>
                    <a:pt x="18" y="21"/>
                    <a:pt x="18" y="22"/>
                  </a:cubicBezTo>
                  <a:cubicBezTo>
                    <a:pt x="19" y="22"/>
                    <a:pt x="19" y="21"/>
                    <a:pt x="20" y="21"/>
                  </a:cubicBezTo>
                  <a:cubicBezTo>
                    <a:pt x="20" y="21"/>
                    <a:pt x="20" y="20"/>
                    <a:pt x="20" y="20"/>
                  </a:cubicBezTo>
                  <a:cubicBezTo>
                    <a:pt x="20" y="19"/>
                    <a:pt x="19" y="19"/>
                    <a:pt x="20" y="19"/>
                  </a:cubicBezTo>
                  <a:cubicBezTo>
                    <a:pt x="20" y="19"/>
                    <a:pt x="21" y="19"/>
                    <a:pt x="21" y="19"/>
                  </a:cubicBezTo>
                  <a:cubicBezTo>
                    <a:pt x="21" y="19"/>
                    <a:pt x="21" y="18"/>
                    <a:pt x="21" y="18"/>
                  </a:cubicBezTo>
                  <a:cubicBezTo>
                    <a:pt x="20" y="18"/>
                    <a:pt x="20" y="17"/>
                    <a:pt x="20" y="17"/>
                  </a:cubicBezTo>
                  <a:cubicBezTo>
                    <a:pt x="19" y="17"/>
                    <a:pt x="20" y="17"/>
                    <a:pt x="20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0" y="15"/>
                    <a:pt x="20" y="16"/>
                    <a:pt x="19" y="15"/>
                  </a:cubicBezTo>
                  <a:cubicBezTo>
                    <a:pt x="19" y="16"/>
                    <a:pt x="17" y="14"/>
                    <a:pt x="17" y="14"/>
                  </a:cubicBezTo>
                  <a:cubicBezTo>
                    <a:pt x="17" y="14"/>
                    <a:pt x="17" y="14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2"/>
                    <a:pt x="15" y="13"/>
                    <a:pt x="15" y="12"/>
                  </a:cubicBezTo>
                  <a:cubicBezTo>
                    <a:pt x="14" y="11"/>
                    <a:pt x="16" y="12"/>
                    <a:pt x="17" y="11"/>
                  </a:cubicBezTo>
                  <a:cubicBezTo>
                    <a:pt x="17" y="11"/>
                    <a:pt x="17" y="10"/>
                    <a:pt x="17" y="10"/>
                  </a:cubicBezTo>
                  <a:cubicBezTo>
                    <a:pt x="17" y="9"/>
                    <a:pt x="16" y="9"/>
                    <a:pt x="16" y="9"/>
                  </a:cubicBezTo>
                  <a:cubicBezTo>
                    <a:pt x="15" y="9"/>
                    <a:pt x="15" y="9"/>
                    <a:pt x="14" y="8"/>
                  </a:cubicBezTo>
                  <a:cubicBezTo>
                    <a:pt x="14" y="8"/>
                    <a:pt x="13" y="7"/>
                    <a:pt x="13" y="6"/>
                  </a:cubicBezTo>
                  <a:cubicBezTo>
                    <a:pt x="13" y="5"/>
                    <a:pt x="14" y="6"/>
                    <a:pt x="15" y="5"/>
                  </a:cubicBezTo>
                  <a:cubicBezTo>
                    <a:pt x="15" y="4"/>
                    <a:pt x="14" y="3"/>
                    <a:pt x="13" y="3"/>
                  </a:cubicBezTo>
                  <a:cubicBezTo>
                    <a:pt x="13" y="3"/>
                    <a:pt x="13" y="3"/>
                    <a:pt x="12" y="3"/>
                  </a:cubicBezTo>
                  <a:cubicBezTo>
                    <a:pt x="12" y="2"/>
                    <a:pt x="11" y="3"/>
                    <a:pt x="11" y="2"/>
                  </a:cubicBezTo>
                  <a:cubicBezTo>
                    <a:pt x="11" y="2"/>
                    <a:pt x="11" y="2"/>
                    <a:pt x="12" y="2"/>
                  </a:cubicBezTo>
                  <a:cubicBezTo>
                    <a:pt x="12" y="2"/>
                    <a:pt x="11" y="1"/>
                    <a:pt x="11" y="1"/>
                  </a:cubicBezTo>
                  <a:cubicBezTo>
                    <a:pt x="11" y="1"/>
                    <a:pt x="10" y="1"/>
                    <a:pt x="10" y="1"/>
                  </a:cubicBezTo>
                  <a:cubicBezTo>
                    <a:pt x="10" y="0"/>
                    <a:pt x="9" y="0"/>
                    <a:pt x="9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sp>
        <p:nvSpPr>
          <p:cNvPr id="157" name="Freeform 874">
            <a:extLst>
              <a:ext uri="{FF2B5EF4-FFF2-40B4-BE49-F238E27FC236}">
                <a16:creationId xmlns:a16="http://schemas.microsoft.com/office/drawing/2014/main" id="{CCDD689C-EEF6-951C-A8AF-FEB1B6172349}"/>
              </a:ext>
            </a:extLst>
          </p:cNvPr>
          <p:cNvSpPr>
            <a:spLocks/>
          </p:cNvSpPr>
          <p:nvPr/>
        </p:nvSpPr>
        <p:spPr bwMode="auto">
          <a:xfrm>
            <a:off x="3987052" y="3642196"/>
            <a:ext cx="206918" cy="141604"/>
          </a:xfrm>
          <a:custGeom>
            <a:avLst/>
            <a:gdLst>
              <a:gd name="T0" fmla="*/ 90 w 97"/>
              <a:gd name="T1" fmla="*/ 11 h 75"/>
              <a:gd name="T2" fmla="*/ 86 w 97"/>
              <a:gd name="T3" fmla="*/ 10 h 75"/>
              <a:gd name="T4" fmla="*/ 82 w 97"/>
              <a:gd name="T5" fmla="*/ 13 h 75"/>
              <a:gd name="T6" fmla="*/ 75 w 97"/>
              <a:gd name="T7" fmla="*/ 16 h 75"/>
              <a:gd name="T8" fmla="*/ 74 w 97"/>
              <a:gd name="T9" fmla="*/ 9 h 75"/>
              <a:gd name="T10" fmla="*/ 72 w 97"/>
              <a:gd name="T11" fmla="*/ 4 h 75"/>
              <a:gd name="T12" fmla="*/ 71 w 97"/>
              <a:gd name="T13" fmla="*/ 1 h 75"/>
              <a:gd name="T14" fmla="*/ 67 w 97"/>
              <a:gd name="T15" fmla="*/ 3 h 75"/>
              <a:gd name="T16" fmla="*/ 61 w 97"/>
              <a:gd name="T17" fmla="*/ 9 h 75"/>
              <a:gd name="T18" fmla="*/ 57 w 97"/>
              <a:gd name="T19" fmla="*/ 10 h 75"/>
              <a:gd name="T20" fmla="*/ 50 w 97"/>
              <a:gd name="T21" fmla="*/ 14 h 75"/>
              <a:gd name="T22" fmla="*/ 45 w 97"/>
              <a:gd name="T23" fmla="*/ 12 h 75"/>
              <a:gd name="T24" fmla="*/ 38 w 97"/>
              <a:gd name="T25" fmla="*/ 10 h 75"/>
              <a:gd name="T26" fmla="*/ 34 w 97"/>
              <a:gd name="T27" fmla="*/ 10 h 75"/>
              <a:gd name="T28" fmla="*/ 30 w 97"/>
              <a:gd name="T29" fmla="*/ 11 h 75"/>
              <a:gd name="T30" fmla="*/ 27 w 97"/>
              <a:gd name="T31" fmla="*/ 16 h 75"/>
              <a:gd name="T32" fmla="*/ 23 w 97"/>
              <a:gd name="T33" fmla="*/ 22 h 75"/>
              <a:gd name="T34" fmla="*/ 17 w 97"/>
              <a:gd name="T35" fmla="*/ 23 h 75"/>
              <a:gd name="T36" fmla="*/ 17 w 97"/>
              <a:gd name="T37" fmla="*/ 27 h 75"/>
              <a:gd name="T38" fmla="*/ 13 w 97"/>
              <a:gd name="T39" fmla="*/ 28 h 75"/>
              <a:gd name="T40" fmla="*/ 11 w 97"/>
              <a:gd name="T41" fmla="*/ 28 h 75"/>
              <a:gd name="T42" fmla="*/ 5 w 97"/>
              <a:gd name="T43" fmla="*/ 25 h 75"/>
              <a:gd name="T44" fmla="*/ 4 w 97"/>
              <a:gd name="T45" fmla="*/ 27 h 75"/>
              <a:gd name="T46" fmla="*/ 3 w 97"/>
              <a:gd name="T47" fmla="*/ 30 h 75"/>
              <a:gd name="T48" fmla="*/ 2 w 97"/>
              <a:gd name="T49" fmla="*/ 36 h 75"/>
              <a:gd name="T50" fmla="*/ 2 w 97"/>
              <a:gd name="T51" fmla="*/ 42 h 75"/>
              <a:gd name="T52" fmla="*/ 2 w 97"/>
              <a:gd name="T53" fmla="*/ 52 h 75"/>
              <a:gd name="T54" fmla="*/ 7 w 97"/>
              <a:gd name="T55" fmla="*/ 59 h 75"/>
              <a:gd name="T56" fmla="*/ 2 w 97"/>
              <a:gd name="T57" fmla="*/ 71 h 75"/>
              <a:gd name="T58" fmla="*/ 23 w 97"/>
              <a:gd name="T59" fmla="*/ 75 h 75"/>
              <a:gd name="T60" fmla="*/ 33 w 97"/>
              <a:gd name="T61" fmla="*/ 73 h 75"/>
              <a:gd name="T62" fmla="*/ 38 w 97"/>
              <a:gd name="T63" fmla="*/ 67 h 75"/>
              <a:gd name="T64" fmla="*/ 43 w 97"/>
              <a:gd name="T65" fmla="*/ 60 h 75"/>
              <a:gd name="T66" fmla="*/ 49 w 97"/>
              <a:gd name="T67" fmla="*/ 60 h 75"/>
              <a:gd name="T68" fmla="*/ 51 w 97"/>
              <a:gd name="T69" fmla="*/ 56 h 75"/>
              <a:gd name="T70" fmla="*/ 55 w 97"/>
              <a:gd name="T71" fmla="*/ 56 h 75"/>
              <a:gd name="T72" fmla="*/ 59 w 97"/>
              <a:gd name="T73" fmla="*/ 53 h 75"/>
              <a:gd name="T74" fmla="*/ 60 w 97"/>
              <a:gd name="T75" fmla="*/ 49 h 75"/>
              <a:gd name="T76" fmla="*/ 66 w 97"/>
              <a:gd name="T77" fmla="*/ 44 h 75"/>
              <a:gd name="T78" fmla="*/ 63 w 97"/>
              <a:gd name="T79" fmla="*/ 39 h 75"/>
              <a:gd name="T80" fmla="*/ 66 w 97"/>
              <a:gd name="T81" fmla="*/ 39 h 75"/>
              <a:gd name="T82" fmla="*/ 71 w 97"/>
              <a:gd name="T83" fmla="*/ 38 h 75"/>
              <a:gd name="T84" fmla="*/ 70 w 97"/>
              <a:gd name="T85" fmla="*/ 34 h 75"/>
              <a:gd name="T86" fmla="*/ 74 w 97"/>
              <a:gd name="T87" fmla="*/ 27 h 75"/>
              <a:gd name="T88" fmla="*/ 73 w 97"/>
              <a:gd name="T89" fmla="*/ 22 h 75"/>
              <a:gd name="T90" fmla="*/ 76 w 97"/>
              <a:gd name="T91" fmla="*/ 18 h 75"/>
              <a:gd name="T92" fmla="*/ 81 w 97"/>
              <a:gd name="T93" fmla="*/ 14 h 75"/>
              <a:gd name="T94" fmla="*/ 90 w 97"/>
              <a:gd name="T95" fmla="*/ 14 h 75"/>
              <a:gd name="T96" fmla="*/ 95 w 97"/>
              <a:gd name="T97" fmla="*/ 13 h 75"/>
              <a:gd name="T98" fmla="*/ 97 w 97"/>
              <a:gd name="T99" fmla="*/ 11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97" h="75">
                <a:moveTo>
                  <a:pt x="92" y="9"/>
                </a:moveTo>
                <a:cubicBezTo>
                  <a:pt x="92" y="10"/>
                  <a:pt x="91" y="10"/>
                  <a:pt x="91" y="10"/>
                </a:cubicBezTo>
                <a:cubicBezTo>
                  <a:pt x="90" y="11"/>
                  <a:pt x="90" y="11"/>
                  <a:pt x="90" y="11"/>
                </a:cubicBezTo>
                <a:cubicBezTo>
                  <a:pt x="88" y="11"/>
                  <a:pt x="88" y="11"/>
                  <a:pt x="88" y="11"/>
                </a:cubicBezTo>
                <a:cubicBezTo>
                  <a:pt x="89" y="10"/>
                  <a:pt x="89" y="10"/>
                  <a:pt x="89" y="10"/>
                </a:cubicBezTo>
                <a:cubicBezTo>
                  <a:pt x="89" y="10"/>
                  <a:pt x="87" y="10"/>
                  <a:pt x="86" y="10"/>
                </a:cubicBezTo>
                <a:cubicBezTo>
                  <a:pt x="86" y="10"/>
                  <a:pt x="85" y="10"/>
                  <a:pt x="85" y="10"/>
                </a:cubicBezTo>
                <a:cubicBezTo>
                  <a:pt x="85" y="10"/>
                  <a:pt x="83" y="11"/>
                  <a:pt x="83" y="12"/>
                </a:cubicBezTo>
                <a:cubicBezTo>
                  <a:pt x="83" y="12"/>
                  <a:pt x="82" y="13"/>
                  <a:pt x="82" y="13"/>
                </a:cubicBezTo>
                <a:cubicBezTo>
                  <a:pt x="79" y="13"/>
                  <a:pt x="79" y="13"/>
                  <a:pt x="79" y="13"/>
                </a:cubicBezTo>
                <a:cubicBezTo>
                  <a:pt x="77" y="15"/>
                  <a:pt x="77" y="15"/>
                  <a:pt x="77" y="15"/>
                </a:cubicBezTo>
                <a:cubicBezTo>
                  <a:pt x="75" y="16"/>
                  <a:pt x="75" y="16"/>
                  <a:pt x="75" y="16"/>
                </a:cubicBezTo>
                <a:cubicBezTo>
                  <a:pt x="74" y="13"/>
                  <a:pt x="74" y="13"/>
                  <a:pt x="74" y="13"/>
                </a:cubicBezTo>
                <a:cubicBezTo>
                  <a:pt x="74" y="10"/>
                  <a:pt x="74" y="10"/>
                  <a:pt x="74" y="10"/>
                </a:cubicBezTo>
                <a:cubicBezTo>
                  <a:pt x="74" y="9"/>
                  <a:pt x="74" y="9"/>
                  <a:pt x="74" y="9"/>
                </a:cubicBezTo>
                <a:cubicBezTo>
                  <a:pt x="74" y="5"/>
                  <a:pt x="74" y="5"/>
                  <a:pt x="74" y="5"/>
                </a:cubicBezTo>
                <a:cubicBezTo>
                  <a:pt x="72" y="5"/>
                  <a:pt x="72" y="5"/>
                  <a:pt x="72" y="5"/>
                </a:cubicBezTo>
                <a:cubicBezTo>
                  <a:pt x="72" y="4"/>
                  <a:pt x="72" y="4"/>
                  <a:pt x="72" y="4"/>
                </a:cubicBezTo>
                <a:cubicBezTo>
                  <a:pt x="73" y="3"/>
                  <a:pt x="73" y="3"/>
                  <a:pt x="73" y="3"/>
                </a:cubicBezTo>
                <a:cubicBezTo>
                  <a:pt x="73" y="2"/>
                  <a:pt x="73" y="2"/>
                  <a:pt x="73" y="2"/>
                </a:cubicBezTo>
                <a:cubicBezTo>
                  <a:pt x="73" y="2"/>
                  <a:pt x="71" y="1"/>
                  <a:pt x="71" y="1"/>
                </a:cubicBezTo>
                <a:cubicBezTo>
                  <a:pt x="71" y="1"/>
                  <a:pt x="71" y="0"/>
                  <a:pt x="71" y="0"/>
                </a:cubicBezTo>
                <a:cubicBezTo>
                  <a:pt x="71" y="0"/>
                  <a:pt x="69" y="0"/>
                  <a:pt x="69" y="0"/>
                </a:cubicBezTo>
                <a:cubicBezTo>
                  <a:pt x="69" y="0"/>
                  <a:pt x="67" y="2"/>
                  <a:pt x="67" y="3"/>
                </a:cubicBezTo>
                <a:cubicBezTo>
                  <a:pt x="67" y="3"/>
                  <a:pt x="65" y="5"/>
                  <a:pt x="65" y="5"/>
                </a:cubicBezTo>
                <a:cubicBezTo>
                  <a:pt x="65" y="5"/>
                  <a:pt x="65" y="8"/>
                  <a:pt x="65" y="8"/>
                </a:cubicBezTo>
                <a:cubicBezTo>
                  <a:pt x="61" y="9"/>
                  <a:pt x="61" y="9"/>
                  <a:pt x="61" y="9"/>
                </a:cubicBezTo>
                <a:cubicBezTo>
                  <a:pt x="61" y="9"/>
                  <a:pt x="59" y="11"/>
                  <a:pt x="59" y="12"/>
                </a:cubicBezTo>
                <a:cubicBezTo>
                  <a:pt x="59" y="12"/>
                  <a:pt x="59" y="12"/>
                  <a:pt x="59" y="12"/>
                </a:cubicBezTo>
                <a:cubicBezTo>
                  <a:pt x="57" y="10"/>
                  <a:pt x="57" y="10"/>
                  <a:pt x="57" y="10"/>
                </a:cubicBezTo>
                <a:cubicBezTo>
                  <a:pt x="55" y="11"/>
                  <a:pt x="55" y="11"/>
                  <a:pt x="55" y="11"/>
                </a:cubicBezTo>
                <a:cubicBezTo>
                  <a:pt x="53" y="13"/>
                  <a:pt x="53" y="13"/>
                  <a:pt x="53" y="13"/>
                </a:cubicBezTo>
                <a:cubicBezTo>
                  <a:pt x="50" y="14"/>
                  <a:pt x="50" y="14"/>
                  <a:pt x="50" y="14"/>
                </a:cubicBezTo>
                <a:cubicBezTo>
                  <a:pt x="49" y="12"/>
                  <a:pt x="49" y="12"/>
                  <a:pt x="49" y="12"/>
                </a:cubicBezTo>
                <a:cubicBezTo>
                  <a:pt x="47" y="11"/>
                  <a:pt x="47" y="11"/>
                  <a:pt x="47" y="11"/>
                </a:cubicBezTo>
                <a:cubicBezTo>
                  <a:pt x="45" y="12"/>
                  <a:pt x="45" y="12"/>
                  <a:pt x="45" y="12"/>
                </a:cubicBezTo>
                <a:cubicBezTo>
                  <a:pt x="43" y="10"/>
                  <a:pt x="43" y="10"/>
                  <a:pt x="43" y="10"/>
                </a:cubicBezTo>
                <a:cubicBezTo>
                  <a:pt x="40" y="10"/>
                  <a:pt x="40" y="10"/>
                  <a:pt x="40" y="10"/>
                </a:cubicBezTo>
                <a:cubicBezTo>
                  <a:pt x="38" y="10"/>
                  <a:pt x="38" y="10"/>
                  <a:pt x="38" y="10"/>
                </a:cubicBezTo>
                <a:cubicBezTo>
                  <a:pt x="36" y="9"/>
                  <a:pt x="36" y="9"/>
                  <a:pt x="36" y="9"/>
                </a:cubicBezTo>
                <a:cubicBezTo>
                  <a:pt x="36" y="9"/>
                  <a:pt x="34" y="8"/>
                  <a:pt x="34" y="9"/>
                </a:cubicBezTo>
                <a:cubicBezTo>
                  <a:pt x="34" y="9"/>
                  <a:pt x="34" y="10"/>
                  <a:pt x="34" y="10"/>
                </a:cubicBezTo>
                <a:cubicBezTo>
                  <a:pt x="34" y="10"/>
                  <a:pt x="34" y="11"/>
                  <a:pt x="34" y="11"/>
                </a:cubicBezTo>
                <a:cubicBezTo>
                  <a:pt x="31" y="11"/>
                  <a:pt x="31" y="11"/>
                  <a:pt x="31" y="11"/>
                </a:cubicBezTo>
                <a:cubicBezTo>
                  <a:pt x="31" y="11"/>
                  <a:pt x="30" y="11"/>
                  <a:pt x="30" y="11"/>
                </a:cubicBezTo>
                <a:cubicBezTo>
                  <a:pt x="30" y="12"/>
                  <a:pt x="28" y="12"/>
                  <a:pt x="28" y="12"/>
                </a:cubicBezTo>
                <a:cubicBezTo>
                  <a:pt x="28" y="13"/>
                  <a:pt x="28" y="13"/>
                  <a:pt x="28" y="14"/>
                </a:cubicBezTo>
                <a:cubicBezTo>
                  <a:pt x="28" y="14"/>
                  <a:pt x="27" y="16"/>
                  <a:pt x="27" y="16"/>
                </a:cubicBezTo>
                <a:cubicBezTo>
                  <a:pt x="27" y="16"/>
                  <a:pt x="27" y="19"/>
                  <a:pt x="27" y="19"/>
                </a:cubicBezTo>
                <a:cubicBezTo>
                  <a:pt x="27" y="19"/>
                  <a:pt x="23" y="20"/>
                  <a:pt x="23" y="20"/>
                </a:cubicBezTo>
                <a:cubicBezTo>
                  <a:pt x="23" y="20"/>
                  <a:pt x="23" y="22"/>
                  <a:pt x="23" y="22"/>
                </a:cubicBezTo>
                <a:cubicBezTo>
                  <a:pt x="20" y="22"/>
                  <a:pt x="20" y="22"/>
                  <a:pt x="20" y="22"/>
                </a:cubicBezTo>
                <a:cubicBezTo>
                  <a:pt x="17" y="22"/>
                  <a:pt x="17" y="22"/>
                  <a:pt x="17" y="22"/>
                </a:cubicBezTo>
                <a:cubicBezTo>
                  <a:pt x="17" y="23"/>
                  <a:pt x="17" y="23"/>
                  <a:pt x="17" y="23"/>
                </a:cubicBezTo>
                <a:cubicBezTo>
                  <a:pt x="18" y="24"/>
                  <a:pt x="18" y="24"/>
                  <a:pt x="18" y="24"/>
                </a:cubicBezTo>
                <a:cubicBezTo>
                  <a:pt x="17" y="25"/>
                  <a:pt x="17" y="25"/>
                  <a:pt x="17" y="25"/>
                </a:cubicBezTo>
                <a:cubicBezTo>
                  <a:pt x="17" y="27"/>
                  <a:pt x="17" y="27"/>
                  <a:pt x="17" y="27"/>
                </a:cubicBezTo>
                <a:cubicBezTo>
                  <a:pt x="17" y="27"/>
                  <a:pt x="16" y="27"/>
                  <a:pt x="15" y="27"/>
                </a:cubicBezTo>
                <a:cubicBezTo>
                  <a:pt x="15" y="27"/>
                  <a:pt x="15" y="28"/>
                  <a:pt x="14" y="28"/>
                </a:cubicBezTo>
                <a:cubicBezTo>
                  <a:pt x="14" y="28"/>
                  <a:pt x="13" y="28"/>
                  <a:pt x="13" y="28"/>
                </a:cubicBezTo>
                <a:cubicBezTo>
                  <a:pt x="13" y="28"/>
                  <a:pt x="12" y="27"/>
                  <a:pt x="12" y="27"/>
                </a:cubicBezTo>
                <a:cubicBezTo>
                  <a:pt x="12" y="29"/>
                  <a:pt x="12" y="29"/>
                  <a:pt x="12" y="29"/>
                </a:cubicBezTo>
                <a:cubicBezTo>
                  <a:pt x="12" y="29"/>
                  <a:pt x="11" y="29"/>
                  <a:pt x="11" y="28"/>
                </a:cubicBezTo>
                <a:cubicBezTo>
                  <a:pt x="11" y="28"/>
                  <a:pt x="10" y="26"/>
                  <a:pt x="10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5" y="25"/>
                  <a:pt x="5" y="25"/>
                  <a:pt x="5" y="25"/>
                </a:cubicBezTo>
                <a:cubicBezTo>
                  <a:pt x="4" y="25"/>
                  <a:pt x="4" y="25"/>
                  <a:pt x="4" y="25"/>
                </a:cubicBezTo>
                <a:cubicBezTo>
                  <a:pt x="4" y="25"/>
                  <a:pt x="4" y="25"/>
                  <a:pt x="4" y="25"/>
                </a:cubicBezTo>
                <a:cubicBezTo>
                  <a:pt x="4" y="27"/>
                  <a:pt x="4" y="27"/>
                  <a:pt x="4" y="27"/>
                </a:cubicBezTo>
                <a:cubicBezTo>
                  <a:pt x="4" y="28"/>
                  <a:pt x="4" y="28"/>
                  <a:pt x="4" y="28"/>
                </a:cubicBezTo>
                <a:cubicBezTo>
                  <a:pt x="4" y="28"/>
                  <a:pt x="4" y="29"/>
                  <a:pt x="4" y="29"/>
                </a:cubicBezTo>
                <a:cubicBezTo>
                  <a:pt x="4" y="29"/>
                  <a:pt x="3" y="30"/>
                  <a:pt x="3" y="30"/>
                </a:cubicBezTo>
                <a:cubicBezTo>
                  <a:pt x="3" y="30"/>
                  <a:pt x="3" y="32"/>
                  <a:pt x="3" y="32"/>
                </a:cubicBezTo>
                <a:cubicBezTo>
                  <a:pt x="1" y="34"/>
                  <a:pt x="1" y="34"/>
                  <a:pt x="1" y="34"/>
                </a:cubicBezTo>
                <a:cubicBezTo>
                  <a:pt x="2" y="36"/>
                  <a:pt x="2" y="36"/>
                  <a:pt x="2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41"/>
                  <a:pt x="0" y="41"/>
                  <a:pt x="0" y="41"/>
                </a:cubicBezTo>
                <a:cubicBezTo>
                  <a:pt x="2" y="42"/>
                  <a:pt x="2" y="42"/>
                  <a:pt x="2" y="42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47"/>
                  <a:pt x="0" y="47"/>
                  <a:pt x="0" y="47"/>
                </a:cubicBezTo>
                <a:cubicBezTo>
                  <a:pt x="2" y="52"/>
                  <a:pt x="2" y="52"/>
                  <a:pt x="2" y="52"/>
                </a:cubicBezTo>
                <a:cubicBezTo>
                  <a:pt x="2" y="58"/>
                  <a:pt x="2" y="58"/>
                  <a:pt x="2" y="58"/>
                </a:cubicBezTo>
                <a:cubicBezTo>
                  <a:pt x="4" y="59"/>
                  <a:pt x="4" y="59"/>
                  <a:pt x="4" y="59"/>
                </a:cubicBezTo>
                <a:cubicBezTo>
                  <a:pt x="7" y="59"/>
                  <a:pt x="7" y="59"/>
                  <a:pt x="7" y="59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3"/>
                  <a:pt x="8" y="63"/>
                  <a:pt x="8" y="63"/>
                </a:cubicBezTo>
                <a:cubicBezTo>
                  <a:pt x="2" y="71"/>
                  <a:pt x="2" y="71"/>
                  <a:pt x="2" y="71"/>
                </a:cubicBezTo>
                <a:cubicBezTo>
                  <a:pt x="13" y="75"/>
                  <a:pt x="13" y="75"/>
                  <a:pt x="13" y="75"/>
                </a:cubicBezTo>
                <a:cubicBezTo>
                  <a:pt x="16" y="74"/>
                  <a:pt x="16" y="74"/>
                  <a:pt x="16" y="74"/>
                </a:cubicBezTo>
                <a:cubicBezTo>
                  <a:pt x="23" y="75"/>
                  <a:pt x="23" y="75"/>
                  <a:pt x="23" y="75"/>
                </a:cubicBezTo>
                <a:cubicBezTo>
                  <a:pt x="26" y="73"/>
                  <a:pt x="26" y="73"/>
                  <a:pt x="26" y="73"/>
                </a:cubicBezTo>
                <a:cubicBezTo>
                  <a:pt x="26" y="73"/>
                  <a:pt x="30" y="74"/>
                  <a:pt x="30" y="74"/>
                </a:cubicBezTo>
                <a:cubicBezTo>
                  <a:pt x="30" y="74"/>
                  <a:pt x="32" y="73"/>
                  <a:pt x="33" y="73"/>
                </a:cubicBezTo>
                <a:cubicBezTo>
                  <a:pt x="33" y="73"/>
                  <a:pt x="39" y="71"/>
                  <a:pt x="39" y="71"/>
                </a:cubicBezTo>
                <a:cubicBezTo>
                  <a:pt x="39" y="71"/>
                  <a:pt x="39" y="70"/>
                  <a:pt x="38" y="70"/>
                </a:cubicBezTo>
                <a:cubicBezTo>
                  <a:pt x="38" y="69"/>
                  <a:pt x="38" y="67"/>
                  <a:pt x="38" y="67"/>
                </a:cubicBezTo>
                <a:cubicBezTo>
                  <a:pt x="38" y="67"/>
                  <a:pt x="39" y="64"/>
                  <a:pt x="39" y="64"/>
                </a:cubicBezTo>
                <a:cubicBezTo>
                  <a:pt x="39" y="64"/>
                  <a:pt x="39" y="63"/>
                  <a:pt x="39" y="63"/>
                </a:cubicBezTo>
                <a:cubicBezTo>
                  <a:pt x="43" y="60"/>
                  <a:pt x="43" y="60"/>
                  <a:pt x="43" y="60"/>
                </a:cubicBezTo>
                <a:cubicBezTo>
                  <a:pt x="43" y="60"/>
                  <a:pt x="44" y="61"/>
                  <a:pt x="45" y="61"/>
                </a:cubicBezTo>
                <a:cubicBezTo>
                  <a:pt x="45" y="61"/>
                  <a:pt x="48" y="60"/>
                  <a:pt x="48" y="60"/>
                </a:cubicBezTo>
                <a:cubicBezTo>
                  <a:pt x="49" y="60"/>
                  <a:pt x="49" y="60"/>
                  <a:pt x="49" y="60"/>
                </a:cubicBezTo>
                <a:cubicBezTo>
                  <a:pt x="47" y="58"/>
                  <a:pt x="47" y="58"/>
                  <a:pt x="47" y="58"/>
                </a:cubicBezTo>
                <a:cubicBezTo>
                  <a:pt x="49" y="58"/>
                  <a:pt x="49" y="58"/>
                  <a:pt x="49" y="58"/>
                </a:cubicBezTo>
                <a:cubicBezTo>
                  <a:pt x="51" y="56"/>
                  <a:pt x="51" y="56"/>
                  <a:pt x="51" y="56"/>
                </a:cubicBezTo>
                <a:cubicBezTo>
                  <a:pt x="51" y="56"/>
                  <a:pt x="52" y="56"/>
                  <a:pt x="53" y="56"/>
                </a:cubicBezTo>
                <a:cubicBezTo>
                  <a:pt x="53" y="56"/>
                  <a:pt x="53" y="57"/>
                  <a:pt x="53" y="57"/>
                </a:cubicBezTo>
                <a:cubicBezTo>
                  <a:pt x="55" y="56"/>
                  <a:pt x="55" y="56"/>
                  <a:pt x="55" y="56"/>
                </a:cubicBezTo>
                <a:cubicBezTo>
                  <a:pt x="57" y="58"/>
                  <a:pt x="57" y="58"/>
                  <a:pt x="57" y="58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53"/>
                  <a:pt x="59" y="53"/>
                  <a:pt x="59" y="53"/>
                </a:cubicBezTo>
                <a:cubicBezTo>
                  <a:pt x="59" y="53"/>
                  <a:pt x="59" y="52"/>
                  <a:pt x="59" y="52"/>
                </a:cubicBezTo>
                <a:cubicBezTo>
                  <a:pt x="59" y="52"/>
                  <a:pt x="59" y="50"/>
                  <a:pt x="59" y="50"/>
                </a:cubicBezTo>
                <a:cubicBezTo>
                  <a:pt x="60" y="49"/>
                  <a:pt x="60" y="49"/>
                  <a:pt x="60" y="49"/>
                </a:cubicBezTo>
                <a:cubicBezTo>
                  <a:pt x="60" y="46"/>
                  <a:pt x="60" y="46"/>
                  <a:pt x="60" y="46"/>
                </a:cubicBezTo>
                <a:cubicBezTo>
                  <a:pt x="64" y="45"/>
                  <a:pt x="64" y="45"/>
                  <a:pt x="64" y="45"/>
                </a:cubicBezTo>
                <a:cubicBezTo>
                  <a:pt x="66" y="44"/>
                  <a:pt x="66" y="44"/>
                  <a:pt x="66" y="44"/>
                </a:cubicBezTo>
                <a:cubicBezTo>
                  <a:pt x="66" y="44"/>
                  <a:pt x="66" y="43"/>
                  <a:pt x="66" y="42"/>
                </a:cubicBezTo>
                <a:cubicBezTo>
                  <a:pt x="66" y="42"/>
                  <a:pt x="65" y="41"/>
                  <a:pt x="65" y="41"/>
                </a:cubicBezTo>
                <a:cubicBezTo>
                  <a:pt x="63" y="39"/>
                  <a:pt x="63" y="39"/>
                  <a:pt x="63" y="39"/>
                </a:cubicBezTo>
                <a:cubicBezTo>
                  <a:pt x="63" y="38"/>
                  <a:pt x="63" y="38"/>
                  <a:pt x="63" y="38"/>
                </a:cubicBezTo>
                <a:cubicBezTo>
                  <a:pt x="66" y="38"/>
                  <a:pt x="66" y="38"/>
                  <a:pt x="66" y="38"/>
                </a:cubicBezTo>
                <a:cubicBezTo>
                  <a:pt x="66" y="39"/>
                  <a:pt x="66" y="39"/>
                  <a:pt x="66" y="39"/>
                </a:cubicBezTo>
                <a:cubicBezTo>
                  <a:pt x="68" y="39"/>
                  <a:pt x="68" y="39"/>
                  <a:pt x="68" y="39"/>
                </a:cubicBezTo>
                <a:cubicBezTo>
                  <a:pt x="69" y="38"/>
                  <a:pt x="69" y="38"/>
                  <a:pt x="69" y="38"/>
                </a:cubicBezTo>
                <a:cubicBezTo>
                  <a:pt x="71" y="38"/>
                  <a:pt x="71" y="38"/>
                  <a:pt x="71" y="38"/>
                </a:cubicBezTo>
                <a:cubicBezTo>
                  <a:pt x="72" y="36"/>
                  <a:pt x="72" y="36"/>
                  <a:pt x="72" y="36"/>
                </a:cubicBezTo>
                <a:cubicBezTo>
                  <a:pt x="70" y="35"/>
                  <a:pt x="70" y="35"/>
                  <a:pt x="70" y="35"/>
                </a:cubicBezTo>
                <a:cubicBezTo>
                  <a:pt x="70" y="34"/>
                  <a:pt x="70" y="34"/>
                  <a:pt x="70" y="34"/>
                </a:cubicBezTo>
                <a:cubicBezTo>
                  <a:pt x="70" y="34"/>
                  <a:pt x="73" y="31"/>
                  <a:pt x="73" y="31"/>
                </a:cubicBezTo>
                <a:cubicBezTo>
                  <a:pt x="73" y="31"/>
                  <a:pt x="74" y="30"/>
                  <a:pt x="74" y="29"/>
                </a:cubicBezTo>
                <a:cubicBezTo>
                  <a:pt x="74" y="29"/>
                  <a:pt x="74" y="28"/>
                  <a:pt x="74" y="27"/>
                </a:cubicBezTo>
                <a:cubicBezTo>
                  <a:pt x="74" y="27"/>
                  <a:pt x="74" y="26"/>
                  <a:pt x="74" y="26"/>
                </a:cubicBezTo>
                <a:cubicBezTo>
                  <a:pt x="74" y="26"/>
                  <a:pt x="74" y="25"/>
                  <a:pt x="74" y="25"/>
                </a:cubicBezTo>
                <a:cubicBezTo>
                  <a:pt x="73" y="22"/>
                  <a:pt x="73" y="22"/>
                  <a:pt x="73" y="22"/>
                </a:cubicBezTo>
                <a:cubicBezTo>
                  <a:pt x="72" y="21"/>
                  <a:pt x="72" y="21"/>
                  <a:pt x="72" y="21"/>
                </a:cubicBezTo>
                <a:cubicBezTo>
                  <a:pt x="74" y="18"/>
                  <a:pt x="74" y="18"/>
                  <a:pt x="74" y="18"/>
                </a:cubicBezTo>
                <a:cubicBezTo>
                  <a:pt x="76" y="18"/>
                  <a:pt x="76" y="18"/>
                  <a:pt x="76" y="18"/>
                </a:cubicBezTo>
                <a:cubicBezTo>
                  <a:pt x="76" y="18"/>
                  <a:pt x="76" y="17"/>
                  <a:pt x="76" y="17"/>
                </a:cubicBezTo>
                <a:cubicBezTo>
                  <a:pt x="76" y="17"/>
                  <a:pt x="80" y="15"/>
                  <a:pt x="80" y="15"/>
                </a:cubicBezTo>
                <a:cubicBezTo>
                  <a:pt x="81" y="14"/>
                  <a:pt x="81" y="14"/>
                  <a:pt x="81" y="14"/>
                </a:cubicBezTo>
                <a:cubicBezTo>
                  <a:pt x="87" y="14"/>
                  <a:pt x="87" y="14"/>
                  <a:pt x="87" y="14"/>
                </a:cubicBezTo>
                <a:cubicBezTo>
                  <a:pt x="88" y="14"/>
                  <a:pt x="88" y="14"/>
                  <a:pt x="88" y="14"/>
                </a:cubicBezTo>
                <a:cubicBezTo>
                  <a:pt x="90" y="14"/>
                  <a:pt x="90" y="14"/>
                  <a:pt x="90" y="14"/>
                </a:cubicBezTo>
                <a:cubicBezTo>
                  <a:pt x="90" y="14"/>
                  <a:pt x="91" y="14"/>
                  <a:pt x="92" y="14"/>
                </a:cubicBezTo>
                <a:cubicBezTo>
                  <a:pt x="93" y="14"/>
                  <a:pt x="94" y="14"/>
                  <a:pt x="94" y="13"/>
                </a:cubicBezTo>
                <a:cubicBezTo>
                  <a:pt x="94" y="13"/>
                  <a:pt x="95" y="13"/>
                  <a:pt x="95" y="13"/>
                </a:cubicBezTo>
                <a:cubicBezTo>
                  <a:pt x="94" y="12"/>
                  <a:pt x="94" y="12"/>
                  <a:pt x="94" y="12"/>
                </a:cubicBezTo>
                <a:cubicBezTo>
                  <a:pt x="94" y="12"/>
                  <a:pt x="95" y="11"/>
                  <a:pt x="95" y="11"/>
                </a:cubicBezTo>
                <a:cubicBezTo>
                  <a:pt x="97" y="11"/>
                  <a:pt x="97" y="11"/>
                  <a:pt x="97" y="11"/>
                </a:cubicBezTo>
                <a:cubicBezTo>
                  <a:pt x="96" y="9"/>
                  <a:pt x="96" y="9"/>
                  <a:pt x="96" y="9"/>
                </a:cubicBezTo>
                <a:cubicBezTo>
                  <a:pt x="96" y="9"/>
                  <a:pt x="93" y="9"/>
                  <a:pt x="92" y="9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1FA56645-FE38-7095-DA67-88609B09353F}"/>
              </a:ext>
            </a:extLst>
          </p:cNvPr>
          <p:cNvGrpSpPr/>
          <p:nvPr/>
        </p:nvGrpSpPr>
        <p:grpSpPr>
          <a:xfrm>
            <a:off x="3574845" y="3586129"/>
            <a:ext cx="262314" cy="201264"/>
            <a:chOff x="6283325" y="3584575"/>
            <a:chExt cx="511175" cy="444500"/>
          </a:xfrm>
          <a:solidFill>
            <a:srgbClr val="A4A4A4"/>
          </a:solidFill>
        </p:grpSpPr>
        <p:sp>
          <p:nvSpPr>
            <p:cNvPr id="159" name="Freeform 854">
              <a:extLst>
                <a:ext uri="{FF2B5EF4-FFF2-40B4-BE49-F238E27FC236}">
                  <a16:creationId xmlns:a16="http://schemas.microsoft.com/office/drawing/2014/main" id="{AD37622E-0B82-78B4-17AB-949D0891F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2700" y="3887788"/>
              <a:ext cx="120650" cy="138113"/>
            </a:xfrm>
            <a:custGeom>
              <a:avLst/>
              <a:gdLst>
                <a:gd name="T0" fmla="*/ 12 w 29"/>
                <a:gd name="T1" fmla="*/ 28 h 33"/>
                <a:gd name="T2" fmla="*/ 15 w 29"/>
                <a:gd name="T3" fmla="*/ 28 h 33"/>
                <a:gd name="T4" fmla="*/ 17 w 29"/>
                <a:gd name="T5" fmla="*/ 27 h 33"/>
                <a:gd name="T6" fmla="*/ 18 w 29"/>
                <a:gd name="T7" fmla="*/ 25 h 33"/>
                <a:gd name="T8" fmla="*/ 21 w 29"/>
                <a:gd name="T9" fmla="*/ 23 h 33"/>
                <a:gd name="T10" fmla="*/ 14 w 29"/>
                <a:gd name="T11" fmla="*/ 15 h 33"/>
                <a:gd name="T12" fmla="*/ 23 w 29"/>
                <a:gd name="T13" fmla="*/ 13 h 33"/>
                <a:gd name="T14" fmla="*/ 27 w 29"/>
                <a:gd name="T15" fmla="*/ 12 h 33"/>
                <a:gd name="T16" fmla="*/ 29 w 29"/>
                <a:gd name="T17" fmla="*/ 10 h 33"/>
                <a:gd name="T18" fmla="*/ 29 w 29"/>
                <a:gd name="T19" fmla="*/ 9 h 33"/>
                <a:gd name="T20" fmla="*/ 28 w 29"/>
                <a:gd name="T21" fmla="*/ 9 h 33"/>
                <a:gd name="T22" fmla="*/ 28 w 29"/>
                <a:gd name="T23" fmla="*/ 8 h 33"/>
                <a:gd name="T24" fmla="*/ 28 w 29"/>
                <a:gd name="T25" fmla="*/ 7 h 33"/>
                <a:gd name="T26" fmla="*/ 28 w 29"/>
                <a:gd name="T27" fmla="*/ 5 h 33"/>
                <a:gd name="T28" fmla="*/ 27 w 29"/>
                <a:gd name="T29" fmla="*/ 4 h 33"/>
                <a:gd name="T30" fmla="*/ 27 w 29"/>
                <a:gd name="T31" fmla="*/ 2 h 33"/>
                <a:gd name="T32" fmla="*/ 26 w 29"/>
                <a:gd name="T33" fmla="*/ 0 h 33"/>
                <a:gd name="T34" fmla="*/ 26 w 29"/>
                <a:gd name="T35" fmla="*/ 1 h 33"/>
                <a:gd name="T36" fmla="*/ 13 w 29"/>
                <a:gd name="T37" fmla="*/ 9 h 33"/>
                <a:gd name="T38" fmla="*/ 8 w 29"/>
                <a:gd name="T39" fmla="*/ 8 h 33"/>
                <a:gd name="T40" fmla="*/ 6 w 29"/>
                <a:gd name="T41" fmla="*/ 5 h 33"/>
                <a:gd name="T42" fmla="*/ 5 w 29"/>
                <a:gd name="T43" fmla="*/ 6 h 33"/>
                <a:gd name="T44" fmla="*/ 5 w 29"/>
                <a:gd name="T45" fmla="*/ 7 h 33"/>
                <a:gd name="T46" fmla="*/ 4 w 29"/>
                <a:gd name="T47" fmla="*/ 16 h 33"/>
                <a:gd name="T48" fmla="*/ 0 w 29"/>
                <a:gd name="T49" fmla="*/ 32 h 33"/>
                <a:gd name="T50" fmla="*/ 8 w 29"/>
                <a:gd name="T51" fmla="*/ 33 h 33"/>
                <a:gd name="T52" fmla="*/ 12 w 29"/>
                <a:gd name="T53" fmla="*/ 28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9" h="33">
                  <a:moveTo>
                    <a:pt x="12" y="28"/>
                  </a:moveTo>
                  <a:cubicBezTo>
                    <a:pt x="15" y="28"/>
                    <a:pt x="15" y="28"/>
                    <a:pt x="15" y="28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8" y="25"/>
                    <a:pt x="18" y="25"/>
                    <a:pt x="18" y="25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22" y="13"/>
                    <a:pt x="23" y="13"/>
                  </a:cubicBezTo>
                  <a:cubicBezTo>
                    <a:pt x="23" y="13"/>
                    <a:pt x="27" y="12"/>
                    <a:pt x="27" y="12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0"/>
                    <a:pt x="29" y="9"/>
                    <a:pt x="29" y="9"/>
                  </a:cubicBezTo>
                  <a:cubicBezTo>
                    <a:pt x="29" y="9"/>
                    <a:pt x="28" y="9"/>
                    <a:pt x="28" y="9"/>
                  </a:cubicBezTo>
                  <a:cubicBezTo>
                    <a:pt x="28" y="9"/>
                    <a:pt x="27" y="8"/>
                    <a:pt x="28" y="8"/>
                  </a:cubicBezTo>
                  <a:cubicBezTo>
                    <a:pt x="28" y="8"/>
                    <a:pt x="28" y="7"/>
                    <a:pt x="28" y="7"/>
                  </a:cubicBezTo>
                  <a:cubicBezTo>
                    <a:pt x="28" y="7"/>
                    <a:pt x="28" y="6"/>
                    <a:pt x="28" y="5"/>
                  </a:cubicBezTo>
                  <a:cubicBezTo>
                    <a:pt x="28" y="5"/>
                    <a:pt x="27" y="4"/>
                    <a:pt x="27" y="4"/>
                  </a:cubicBezTo>
                  <a:cubicBezTo>
                    <a:pt x="27" y="4"/>
                    <a:pt x="27" y="2"/>
                    <a:pt x="27" y="2"/>
                  </a:cubicBezTo>
                  <a:cubicBezTo>
                    <a:pt x="27" y="2"/>
                    <a:pt x="26" y="1"/>
                    <a:pt x="26" y="0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8" y="33"/>
                    <a:pt x="8" y="33"/>
                    <a:pt x="8" y="33"/>
                  </a:cubicBezTo>
                  <a:lnTo>
                    <a:pt x="12" y="28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" name="Freeform 859">
              <a:extLst>
                <a:ext uri="{FF2B5EF4-FFF2-40B4-BE49-F238E27FC236}">
                  <a16:creationId xmlns:a16="http://schemas.microsoft.com/office/drawing/2014/main" id="{9A35132F-1B30-1F25-7987-FDE2308FC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2063" y="3895725"/>
              <a:ext cx="41275" cy="125413"/>
            </a:xfrm>
            <a:custGeom>
              <a:avLst/>
              <a:gdLst>
                <a:gd name="T0" fmla="*/ 7 w 10"/>
                <a:gd name="T1" fmla="*/ 0 h 30"/>
                <a:gd name="T2" fmla="*/ 4 w 10"/>
                <a:gd name="T3" fmla="*/ 7 h 30"/>
                <a:gd name="T4" fmla="*/ 2 w 10"/>
                <a:gd name="T5" fmla="*/ 13 h 30"/>
                <a:gd name="T6" fmla="*/ 0 w 10"/>
                <a:gd name="T7" fmla="*/ 15 h 30"/>
                <a:gd name="T8" fmla="*/ 5 w 10"/>
                <a:gd name="T9" fmla="*/ 30 h 30"/>
                <a:gd name="T10" fmla="*/ 9 w 10"/>
                <a:gd name="T11" fmla="*/ 14 h 30"/>
                <a:gd name="T12" fmla="*/ 10 w 10"/>
                <a:gd name="T13" fmla="*/ 5 h 30"/>
                <a:gd name="T14" fmla="*/ 10 w 10"/>
                <a:gd name="T15" fmla="*/ 4 h 30"/>
                <a:gd name="T16" fmla="*/ 9 w 10"/>
                <a:gd name="T17" fmla="*/ 0 h 30"/>
                <a:gd name="T18" fmla="*/ 7 w 10"/>
                <a:gd name="T1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30">
                  <a:moveTo>
                    <a:pt x="7" y="0"/>
                  </a:moveTo>
                  <a:cubicBezTo>
                    <a:pt x="6" y="3"/>
                    <a:pt x="5" y="5"/>
                    <a:pt x="4" y="7"/>
                  </a:cubicBezTo>
                  <a:cubicBezTo>
                    <a:pt x="4" y="9"/>
                    <a:pt x="3" y="11"/>
                    <a:pt x="2" y="13"/>
                  </a:cubicBezTo>
                  <a:cubicBezTo>
                    <a:pt x="2" y="14"/>
                    <a:pt x="0" y="15"/>
                    <a:pt x="0" y="15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9" y="0"/>
                    <a:pt x="9" y="0"/>
                    <a:pt x="9" y="0"/>
                  </a:cubicBezTo>
                  <a:lnTo>
                    <a:pt x="7" y="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" name="Freeform 860">
              <a:extLst>
                <a:ext uri="{FF2B5EF4-FFF2-40B4-BE49-F238E27FC236}">
                  <a16:creationId xmlns:a16="http://schemas.microsoft.com/office/drawing/2014/main" id="{8E4C4820-B21D-9559-9D48-D4141900E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0650" y="3746500"/>
              <a:ext cx="274637" cy="282575"/>
            </a:xfrm>
            <a:custGeom>
              <a:avLst/>
              <a:gdLst>
                <a:gd name="T0" fmla="*/ 40 w 66"/>
                <a:gd name="T1" fmla="*/ 67 h 68"/>
                <a:gd name="T2" fmla="*/ 57 w 66"/>
                <a:gd name="T3" fmla="*/ 61 h 68"/>
                <a:gd name="T4" fmla="*/ 64 w 66"/>
                <a:gd name="T5" fmla="*/ 60 h 68"/>
                <a:gd name="T6" fmla="*/ 66 w 66"/>
                <a:gd name="T7" fmla="*/ 61 h 68"/>
                <a:gd name="T8" fmla="*/ 63 w 66"/>
                <a:gd name="T9" fmla="*/ 54 h 68"/>
                <a:gd name="T10" fmla="*/ 61 w 66"/>
                <a:gd name="T11" fmla="*/ 51 h 68"/>
                <a:gd name="T12" fmla="*/ 60 w 66"/>
                <a:gd name="T13" fmla="*/ 44 h 68"/>
                <a:gd name="T14" fmla="*/ 56 w 66"/>
                <a:gd name="T15" fmla="*/ 41 h 68"/>
                <a:gd name="T16" fmla="*/ 49 w 66"/>
                <a:gd name="T17" fmla="*/ 37 h 68"/>
                <a:gd name="T18" fmla="*/ 49 w 66"/>
                <a:gd name="T19" fmla="*/ 33 h 68"/>
                <a:gd name="T20" fmla="*/ 48 w 66"/>
                <a:gd name="T21" fmla="*/ 32 h 68"/>
                <a:gd name="T22" fmla="*/ 45 w 66"/>
                <a:gd name="T23" fmla="*/ 30 h 68"/>
                <a:gd name="T24" fmla="*/ 46 w 66"/>
                <a:gd name="T25" fmla="*/ 27 h 68"/>
                <a:gd name="T26" fmla="*/ 45 w 66"/>
                <a:gd name="T27" fmla="*/ 25 h 68"/>
                <a:gd name="T28" fmla="*/ 47 w 66"/>
                <a:gd name="T29" fmla="*/ 22 h 68"/>
                <a:gd name="T30" fmla="*/ 48 w 66"/>
                <a:gd name="T31" fmla="*/ 20 h 68"/>
                <a:gd name="T32" fmla="*/ 50 w 66"/>
                <a:gd name="T33" fmla="*/ 18 h 68"/>
                <a:gd name="T34" fmla="*/ 49 w 66"/>
                <a:gd name="T35" fmla="*/ 16 h 68"/>
                <a:gd name="T36" fmla="*/ 48 w 66"/>
                <a:gd name="T37" fmla="*/ 14 h 68"/>
                <a:gd name="T38" fmla="*/ 45 w 66"/>
                <a:gd name="T39" fmla="*/ 13 h 68"/>
                <a:gd name="T40" fmla="*/ 43 w 66"/>
                <a:gd name="T41" fmla="*/ 9 h 68"/>
                <a:gd name="T42" fmla="*/ 41 w 66"/>
                <a:gd name="T43" fmla="*/ 6 h 68"/>
                <a:gd name="T44" fmla="*/ 41 w 66"/>
                <a:gd name="T45" fmla="*/ 3 h 68"/>
                <a:gd name="T46" fmla="*/ 38 w 66"/>
                <a:gd name="T47" fmla="*/ 2 h 68"/>
                <a:gd name="T48" fmla="*/ 36 w 66"/>
                <a:gd name="T49" fmla="*/ 4 h 68"/>
                <a:gd name="T50" fmla="*/ 35 w 66"/>
                <a:gd name="T51" fmla="*/ 1 h 68"/>
                <a:gd name="T52" fmla="*/ 31 w 66"/>
                <a:gd name="T53" fmla="*/ 1 h 68"/>
                <a:gd name="T54" fmla="*/ 27 w 66"/>
                <a:gd name="T55" fmla="*/ 1 h 68"/>
                <a:gd name="T56" fmla="*/ 24 w 66"/>
                <a:gd name="T57" fmla="*/ 2 h 68"/>
                <a:gd name="T58" fmla="*/ 23 w 66"/>
                <a:gd name="T59" fmla="*/ 5 h 68"/>
                <a:gd name="T60" fmla="*/ 17 w 66"/>
                <a:gd name="T61" fmla="*/ 9 h 68"/>
                <a:gd name="T62" fmla="*/ 17 w 66"/>
                <a:gd name="T63" fmla="*/ 18 h 68"/>
                <a:gd name="T64" fmla="*/ 0 w 66"/>
                <a:gd name="T65" fmla="*/ 34 h 68"/>
                <a:gd name="T66" fmla="*/ 1 w 66"/>
                <a:gd name="T67" fmla="*/ 38 h 68"/>
                <a:gd name="T68" fmla="*/ 2 w 66"/>
                <a:gd name="T69" fmla="*/ 41 h 68"/>
                <a:gd name="T70" fmla="*/ 2 w 66"/>
                <a:gd name="T71" fmla="*/ 43 h 68"/>
                <a:gd name="T72" fmla="*/ 3 w 66"/>
                <a:gd name="T73" fmla="*/ 44 h 68"/>
                <a:gd name="T74" fmla="*/ 21 w 66"/>
                <a:gd name="T75" fmla="*/ 5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6" h="68">
                  <a:moveTo>
                    <a:pt x="21" y="52"/>
                  </a:moveTo>
                  <a:cubicBezTo>
                    <a:pt x="40" y="67"/>
                    <a:pt x="40" y="67"/>
                    <a:pt x="40" y="67"/>
                  </a:cubicBezTo>
                  <a:cubicBezTo>
                    <a:pt x="53" y="68"/>
                    <a:pt x="53" y="68"/>
                    <a:pt x="53" y="68"/>
                  </a:cubicBezTo>
                  <a:cubicBezTo>
                    <a:pt x="53" y="68"/>
                    <a:pt x="57" y="61"/>
                    <a:pt x="57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4" y="61"/>
                    <a:pt x="64" y="60"/>
                    <a:pt x="64" y="60"/>
                  </a:cubicBezTo>
                  <a:cubicBezTo>
                    <a:pt x="64" y="60"/>
                    <a:pt x="64" y="60"/>
                    <a:pt x="65" y="60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6" y="61"/>
                    <a:pt x="63" y="58"/>
                    <a:pt x="63" y="57"/>
                  </a:cubicBezTo>
                  <a:cubicBezTo>
                    <a:pt x="63" y="57"/>
                    <a:pt x="63" y="54"/>
                    <a:pt x="63" y="54"/>
                  </a:cubicBezTo>
                  <a:cubicBezTo>
                    <a:pt x="62" y="54"/>
                    <a:pt x="61" y="53"/>
                    <a:pt x="61" y="53"/>
                  </a:cubicBezTo>
                  <a:cubicBezTo>
                    <a:pt x="61" y="53"/>
                    <a:pt x="61" y="51"/>
                    <a:pt x="61" y="51"/>
                  </a:cubicBezTo>
                  <a:cubicBezTo>
                    <a:pt x="61" y="51"/>
                    <a:pt x="61" y="47"/>
                    <a:pt x="61" y="47"/>
                  </a:cubicBezTo>
                  <a:cubicBezTo>
                    <a:pt x="61" y="47"/>
                    <a:pt x="60" y="44"/>
                    <a:pt x="60" y="44"/>
                  </a:cubicBezTo>
                  <a:cubicBezTo>
                    <a:pt x="59" y="44"/>
                    <a:pt x="59" y="42"/>
                    <a:pt x="59" y="42"/>
                  </a:cubicBezTo>
                  <a:cubicBezTo>
                    <a:pt x="56" y="41"/>
                    <a:pt x="56" y="41"/>
                    <a:pt x="56" y="41"/>
                  </a:cubicBezTo>
                  <a:cubicBezTo>
                    <a:pt x="53" y="38"/>
                    <a:pt x="53" y="38"/>
                    <a:pt x="53" y="38"/>
                  </a:cubicBezTo>
                  <a:cubicBezTo>
                    <a:pt x="53" y="38"/>
                    <a:pt x="49" y="37"/>
                    <a:pt x="49" y="37"/>
                  </a:cubicBezTo>
                  <a:cubicBezTo>
                    <a:pt x="49" y="37"/>
                    <a:pt x="50" y="35"/>
                    <a:pt x="50" y="35"/>
                  </a:cubicBezTo>
                  <a:cubicBezTo>
                    <a:pt x="49" y="33"/>
                    <a:pt x="49" y="33"/>
                    <a:pt x="49" y="33"/>
                  </a:cubicBezTo>
                  <a:cubicBezTo>
                    <a:pt x="48" y="33"/>
                    <a:pt x="48" y="33"/>
                    <a:pt x="48" y="33"/>
                  </a:cubicBezTo>
                  <a:cubicBezTo>
                    <a:pt x="48" y="33"/>
                    <a:pt x="48" y="32"/>
                    <a:pt x="48" y="32"/>
                  </a:cubicBezTo>
                  <a:cubicBezTo>
                    <a:pt x="48" y="32"/>
                    <a:pt x="46" y="32"/>
                    <a:pt x="46" y="31"/>
                  </a:cubicBezTo>
                  <a:cubicBezTo>
                    <a:pt x="46" y="31"/>
                    <a:pt x="45" y="30"/>
                    <a:pt x="45" y="30"/>
                  </a:cubicBezTo>
                  <a:cubicBezTo>
                    <a:pt x="45" y="30"/>
                    <a:pt x="45" y="29"/>
                    <a:pt x="45" y="29"/>
                  </a:cubicBezTo>
                  <a:cubicBezTo>
                    <a:pt x="45" y="28"/>
                    <a:pt x="46" y="27"/>
                    <a:pt x="46" y="27"/>
                  </a:cubicBezTo>
                  <a:cubicBezTo>
                    <a:pt x="46" y="27"/>
                    <a:pt x="45" y="25"/>
                    <a:pt x="45" y="25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47" y="22"/>
                    <a:pt x="47" y="22"/>
                    <a:pt x="47" y="22"/>
                  </a:cubicBezTo>
                  <a:cubicBezTo>
                    <a:pt x="47" y="22"/>
                    <a:pt x="48" y="22"/>
                    <a:pt x="48" y="22"/>
                  </a:cubicBezTo>
                  <a:cubicBezTo>
                    <a:pt x="48" y="22"/>
                    <a:pt x="48" y="20"/>
                    <a:pt x="48" y="20"/>
                  </a:cubicBezTo>
                  <a:cubicBezTo>
                    <a:pt x="50" y="20"/>
                    <a:pt x="50" y="20"/>
                    <a:pt x="50" y="20"/>
                  </a:cubicBezTo>
                  <a:cubicBezTo>
                    <a:pt x="50" y="18"/>
                    <a:pt x="50" y="18"/>
                    <a:pt x="50" y="18"/>
                  </a:cubicBezTo>
                  <a:cubicBezTo>
                    <a:pt x="49" y="17"/>
                    <a:pt x="49" y="17"/>
                    <a:pt x="49" y="17"/>
                  </a:cubicBezTo>
                  <a:cubicBezTo>
                    <a:pt x="49" y="16"/>
                    <a:pt x="49" y="16"/>
                    <a:pt x="49" y="16"/>
                  </a:cubicBezTo>
                  <a:cubicBezTo>
                    <a:pt x="51" y="14"/>
                    <a:pt x="51" y="14"/>
                    <a:pt x="51" y="14"/>
                  </a:cubicBezTo>
                  <a:cubicBezTo>
                    <a:pt x="48" y="14"/>
                    <a:pt x="48" y="14"/>
                    <a:pt x="48" y="14"/>
                  </a:cubicBezTo>
                  <a:cubicBezTo>
                    <a:pt x="46" y="13"/>
                    <a:pt x="46" y="13"/>
                    <a:pt x="46" y="13"/>
                  </a:cubicBezTo>
                  <a:cubicBezTo>
                    <a:pt x="46" y="13"/>
                    <a:pt x="45" y="13"/>
                    <a:pt x="45" y="13"/>
                  </a:cubicBezTo>
                  <a:cubicBezTo>
                    <a:pt x="45" y="12"/>
                    <a:pt x="44" y="10"/>
                    <a:pt x="44" y="9"/>
                  </a:cubicBezTo>
                  <a:cubicBezTo>
                    <a:pt x="44" y="9"/>
                    <a:pt x="43" y="9"/>
                    <a:pt x="43" y="9"/>
                  </a:cubicBezTo>
                  <a:cubicBezTo>
                    <a:pt x="43" y="9"/>
                    <a:pt x="42" y="8"/>
                    <a:pt x="42" y="7"/>
                  </a:cubicBezTo>
                  <a:cubicBezTo>
                    <a:pt x="42" y="7"/>
                    <a:pt x="41" y="6"/>
                    <a:pt x="41" y="6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9" y="3"/>
                    <a:pt x="39" y="2"/>
                    <a:pt x="38" y="2"/>
                  </a:cubicBezTo>
                  <a:cubicBezTo>
                    <a:pt x="38" y="2"/>
                    <a:pt x="37" y="3"/>
                    <a:pt x="37" y="3"/>
                  </a:cubicBezTo>
                  <a:cubicBezTo>
                    <a:pt x="37" y="3"/>
                    <a:pt x="37" y="4"/>
                    <a:pt x="36" y="4"/>
                  </a:cubicBezTo>
                  <a:cubicBezTo>
                    <a:pt x="36" y="3"/>
                    <a:pt x="36" y="3"/>
                    <a:pt x="36" y="3"/>
                  </a:cubicBezTo>
                  <a:cubicBezTo>
                    <a:pt x="36" y="2"/>
                    <a:pt x="36" y="1"/>
                    <a:pt x="35" y="1"/>
                  </a:cubicBezTo>
                  <a:cubicBezTo>
                    <a:pt x="34" y="1"/>
                    <a:pt x="34" y="2"/>
                    <a:pt x="33" y="2"/>
                  </a:cubicBezTo>
                  <a:cubicBezTo>
                    <a:pt x="32" y="2"/>
                    <a:pt x="32" y="1"/>
                    <a:pt x="31" y="1"/>
                  </a:cubicBezTo>
                  <a:cubicBezTo>
                    <a:pt x="31" y="1"/>
                    <a:pt x="30" y="1"/>
                    <a:pt x="30" y="1"/>
                  </a:cubicBezTo>
                  <a:cubicBezTo>
                    <a:pt x="29" y="1"/>
                    <a:pt x="28" y="0"/>
                    <a:pt x="27" y="1"/>
                  </a:cubicBezTo>
                  <a:cubicBezTo>
                    <a:pt x="26" y="1"/>
                    <a:pt x="26" y="2"/>
                    <a:pt x="25" y="2"/>
                  </a:cubicBezTo>
                  <a:cubicBezTo>
                    <a:pt x="25" y="2"/>
                    <a:pt x="24" y="2"/>
                    <a:pt x="24" y="2"/>
                  </a:cubicBezTo>
                  <a:cubicBezTo>
                    <a:pt x="24" y="3"/>
                    <a:pt x="24" y="4"/>
                    <a:pt x="24" y="4"/>
                  </a:cubicBezTo>
                  <a:cubicBezTo>
                    <a:pt x="24" y="4"/>
                    <a:pt x="23" y="5"/>
                    <a:pt x="23" y="5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8" y="14"/>
                    <a:pt x="18" y="15"/>
                  </a:cubicBezTo>
                  <a:cubicBezTo>
                    <a:pt x="18" y="15"/>
                    <a:pt x="17" y="18"/>
                    <a:pt x="17" y="18"/>
                  </a:cubicBezTo>
                  <a:cubicBezTo>
                    <a:pt x="17" y="18"/>
                    <a:pt x="16" y="25"/>
                    <a:pt x="16" y="25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35"/>
                    <a:pt x="1" y="36"/>
                    <a:pt x="1" y="36"/>
                  </a:cubicBezTo>
                  <a:cubicBezTo>
                    <a:pt x="1" y="36"/>
                    <a:pt x="1" y="38"/>
                    <a:pt x="1" y="38"/>
                  </a:cubicBezTo>
                  <a:cubicBezTo>
                    <a:pt x="1" y="38"/>
                    <a:pt x="2" y="39"/>
                    <a:pt x="2" y="39"/>
                  </a:cubicBezTo>
                  <a:cubicBezTo>
                    <a:pt x="2" y="40"/>
                    <a:pt x="2" y="41"/>
                    <a:pt x="2" y="41"/>
                  </a:cubicBezTo>
                  <a:cubicBezTo>
                    <a:pt x="2" y="41"/>
                    <a:pt x="2" y="42"/>
                    <a:pt x="2" y="42"/>
                  </a:cubicBezTo>
                  <a:cubicBezTo>
                    <a:pt x="1" y="42"/>
                    <a:pt x="2" y="43"/>
                    <a:pt x="2" y="43"/>
                  </a:cubicBezTo>
                  <a:cubicBezTo>
                    <a:pt x="2" y="43"/>
                    <a:pt x="3" y="43"/>
                    <a:pt x="3" y="43"/>
                  </a:cubicBezTo>
                  <a:cubicBezTo>
                    <a:pt x="3" y="43"/>
                    <a:pt x="3" y="44"/>
                    <a:pt x="3" y="44"/>
                  </a:cubicBezTo>
                  <a:cubicBezTo>
                    <a:pt x="10" y="45"/>
                    <a:pt x="10" y="45"/>
                    <a:pt x="10" y="45"/>
                  </a:cubicBezTo>
                  <a:lnTo>
                    <a:pt x="21" y="52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" name="Freeform 833">
              <a:extLst>
                <a:ext uri="{FF2B5EF4-FFF2-40B4-BE49-F238E27FC236}">
                  <a16:creationId xmlns:a16="http://schemas.microsoft.com/office/drawing/2014/main" id="{87AD314C-71A9-26A7-06A0-10C568116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6513" y="3751263"/>
              <a:ext cx="184150" cy="174625"/>
            </a:xfrm>
            <a:custGeom>
              <a:avLst/>
              <a:gdLst>
                <a:gd name="T0" fmla="*/ 43 w 44"/>
                <a:gd name="T1" fmla="*/ 1 h 42"/>
                <a:gd name="T2" fmla="*/ 41 w 44"/>
                <a:gd name="T3" fmla="*/ 1 h 42"/>
                <a:gd name="T4" fmla="*/ 39 w 44"/>
                <a:gd name="T5" fmla="*/ 1 h 42"/>
                <a:gd name="T6" fmla="*/ 35 w 44"/>
                <a:gd name="T7" fmla="*/ 2 h 42"/>
                <a:gd name="T8" fmla="*/ 32 w 44"/>
                <a:gd name="T9" fmla="*/ 2 h 42"/>
                <a:gd name="T10" fmla="*/ 26 w 44"/>
                <a:gd name="T11" fmla="*/ 4 h 42"/>
                <a:gd name="T12" fmla="*/ 22 w 44"/>
                <a:gd name="T13" fmla="*/ 5 h 42"/>
                <a:gd name="T14" fmla="*/ 19 w 44"/>
                <a:gd name="T15" fmla="*/ 5 h 42"/>
                <a:gd name="T16" fmla="*/ 16 w 44"/>
                <a:gd name="T17" fmla="*/ 4 h 42"/>
                <a:gd name="T18" fmla="*/ 14 w 44"/>
                <a:gd name="T19" fmla="*/ 4 h 42"/>
                <a:gd name="T20" fmla="*/ 12 w 44"/>
                <a:gd name="T21" fmla="*/ 5 h 42"/>
                <a:gd name="T22" fmla="*/ 11 w 44"/>
                <a:gd name="T23" fmla="*/ 5 h 42"/>
                <a:gd name="T24" fmla="*/ 7 w 44"/>
                <a:gd name="T25" fmla="*/ 5 h 42"/>
                <a:gd name="T26" fmla="*/ 5 w 44"/>
                <a:gd name="T27" fmla="*/ 4 h 42"/>
                <a:gd name="T28" fmla="*/ 5 w 44"/>
                <a:gd name="T29" fmla="*/ 7 h 42"/>
                <a:gd name="T30" fmla="*/ 5 w 44"/>
                <a:gd name="T31" fmla="*/ 8 h 42"/>
                <a:gd name="T32" fmla="*/ 5 w 44"/>
                <a:gd name="T33" fmla="*/ 9 h 42"/>
                <a:gd name="T34" fmla="*/ 3 w 44"/>
                <a:gd name="T35" fmla="*/ 10 h 42"/>
                <a:gd name="T36" fmla="*/ 3 w 44"/>
                <a:gd name="T37" fmla="*/ 11 h 42"/>
                <a:gd name="T38" fmla="*/ 2 w 44"/>
                <a:gd name="T39" fmla="*/ 12 h 42"/>
                <a:gd name="T40" fmla="*/ 1 w 44"/>
                <a:gd name="T41" fmla="*/ 12 h 42"/>
                <a:gd name="T42" fmla="*/ 0 w 44"/>
                <a:gd name="T43" fmla="*/ 13 h 42"/>
                <a:gd name="T44" fmla="*/ 1 w 44"/>
                <a:gd name="T45" fmla="*/ 19 h 42"/>
                <a:gd name="T46" fmla="*/ 1 w 44"/>
                <a:gd name="T47" fmla="*/ 20 h 42"/>
                <a:gd name="T48" fmla="*/ 1 w 44"/>
                <a:gd name="T49" fmla="*/ 21 h 42"/>
                <a:gd name="T50" fmla="*/ 1 w 44"/>
                <a:gd name="T51" fmla="*/ 23 h 42"/>
                <a:gd name="T52" fmla="*/ 4 w 44"/>
                <a:gd name="T53" fmla="*/ 23 h 42"/>
                <a:gd name="T54" fmla="*/ 4 w 44"/>
                <a:gd name="T55" fmla="*/ 24 h 42"/>
                <a:gd name="T56" fmla="*/ 5 w 44"/>
                <a:gd name="T57" fmla="*/ 25 h 42"/>
                <a:gd name="T58" fmla="*/ 6 w 44"/>
                <a:gd name="T59" fmla="*/ 26 h 42"/>
                <a:gd name="T60" fmla="*/ 3 w 44"/>
                <a:gd name="T61" fmla="*/ 28 h 42"/>
                <a:gd name="T62" fmla="*/ 4 w 44"/>
                <a:gd name="T63" fmla="*/ 30 h 42"/>
                <a:gd name="T64" fmla="*/ 3 w 44"/>
                <a:gd name="T65" fmla="*/ 29 h 42"/>
                <a:gd name="T66" fmla="*/ 1 w 44"/>
                <a:gd name="T67" fmla="*/ 31 h 42"/>
                <a:gd name="T68" fmla="*/ 1 w 44"/>
                <a:gd name="T69" fmla="*/ 32 h 42"/>
                <a:gd name="T70" fmla="*/ 0 w 44"/>
                <a:gd name="T71" fmla="*/ 33 h 42"/>
                <a:gd name="T72" fmla="*/ 0 w 44"/>
                <a:gd name="T73" fmla="*/ 34 h 42"/>
                <a:gd name="T74" fmla="*/ 0 w 44"/>
                <a:gd name="T75" fmla="*/ 35 h 42"/>
                <a:gd name="T76" fmla="*/ 0 w 44"/>
                <a:gd name="T77" fmla="*/ 38 h 42"/>
                <a:gd name="T78" fmla="*/ 2 w 44"/>
                <a:gd name="T79" fmla="*/ 41 h 42"/>
                <a:gd name="T80" fmla="*/ 7 w 44"/>
                <a:gd name="T81" fmla="*/ 42 h 42"/>
                <a:gd name="T82" fmla="*/ 20 w 44"/>
                <a:gd name="T83" fmla="*/ 34 h 42"/>
                <a:gd name="T84" fmla="*/ 36 w 44"/>
                <a:gd name="T85" fmla="*/ 24 h 42"/>
                <a:gd name="T86" fmla="*/ 37 w 44"/>
                <a:gd name="T87" fmla="*/ 17 h 42"/>
                <a:gd name="T88" fmla="*/ 38 w 44"/>
                <a:gd name="T89" fmla="*/ 14 h 42"/>
                <a:gd name="T90" fmla="*/ 37 w 44"/>
                <a:gd name="T91" fmla="*/ 8 h 42"/>
                <a:gd name="T92" fmla="*/ 40 w 44"/>
                <a:gd name="T93" fmla="*/ 7 h 42"/>
                <a:gd name="T94" fmla="*/ 43 w 44"/>
                <a:gd name="T95" fmla="*/ 4 h 42"/>
                <a:gd name="T96" fmla="*/ 44 w 44"/>
                <a:gd name="T97" fmla="*/ 3 h 42"/>
                <a:gd name="T98" fmla="*/ 44 w 44"/>
                <a:gd name="T99" fmla="*/ 1 h 42"/>
                <a:gd name="T100" fmla="*/ 43 w 44"/>
                <a:gd name="T101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4" h="42">
                  <a:moveTo>
                    <a:pt x="43" y="1"/>
                  </a:moveTo>
                  <a:cubicBezTo>
                    <a:pt x="42" y="0"/>
                    <a:pt x="42" y="0"/>
                    <a:pt x="41" y="1"/>
                  </a:cubicBezTo>
                  <a:cubicBezTo>
                    <a:pt x="40" y="1"/>
                    <a:pt x="40" y="1"/>
                    <a:pt x="39" y="1"/>
                  </a:cubicBezTo>
                  <a:cubicBezTo>
                    <a:pt x="37" y="1"/>
                    <a:pt x="36" y="2"/>
                    <a:pt x="35" y="2"/>
                  </a:cubicBezTo>
                  <a:cubicBezTo>
                    <a:pt x="34" y="2"/>
                    <a:pt x="33" y="1"/>
                    <a:pt x="32" y="2"/>
                  </a:cubicBezTo>
                  <a:cubicBezTo>
                    <a:pt x="30" y="2"/>
                    <a:pt x="28" y="4"/>
                    <a:pt x="26" y="4"/>
                  </a:cubicBezTo>
                  <a:cubicBezTo>
                    <a:pt x="25" y="5"/>
                    <a:pt x="24" y="5"/>
                    <a:pt x="22" y="5"/>
                  </a:cubicBezTo>
                  <a:cubicBezTo>
                    <a:pt x="21" y="5"/>
                    <a:pt x="20" y="5"/>
                    <a:pt x="19" y="5"/>
                  </a:cubicBezTo>
                  <a:cubicBezTo>
                    <a:pt x="18" y="5"/>
                    <a:pt x="18" y="4"/>
                    <a:pt x="16" y="4"/>
                  </a:cubicBezTo>
                  <a:cubicBezTo>
                    <a:pt x="16" y="4"/>
                    <a:pt x="14" y="4"/>
                    <a:pt x="14" y="4"/>
                  </a:cubicBezTo>
                  <a:cubicBezTo>
                    <a:pt x="13" y="4"/>
                    <a:pt x="13" y="5"/>
                    <a:pt x="12" y="5"/>
                  </a:cubicBezTo>
                  <a:cubicBezTo>
                    <a:pt x="12" y="5"/>
                    <a:pt x="11" y="5"/>
                    <a:pt x="11" y="5"/>
                  </a:cubicBezTo>
                  <a:cubicBezTo>
                    <a:pt x="10" y="6"/>
                    <a:pt x="8" y="5"/>
                    <a:pt x="7" y="5"/>
                  </a:cubicBezTo>
                  <a:cubicBezTo>
                    <a:pt x="7" y="5"/>
                    <a:pt x="6" y="4"/>
                    <a:pt x="5" y="4"/>
                  </a:cubicBezTo>
                  <a:cubicBezTo>
                    <a:pt x="5" y="4"/>
                    <a:pt x="5" y="6"/>
                    <a:pt x="5" y="7"/>
                  </a:cubicBezTo>
                  <a:cubicBezTo>
                    <a:pt x="5" y="7"/>
                    <a:pt x="4" y="7"/>
                    <a:pt x="5" y="8"/>
                  </a:cubicBezTo>
                  <a:cubicBezTo>
                    <a:pt x="5" y="8"/>
                    <a:pt x="5" y="9"/>
                    <a:pt x="5" y="9"/>
                  </a:cubicBezTo>
                  <a:cubicBezTo>
                    <a:pt x="4" y="10"/>
                    <a:pt x="3" y="9"/>
                    <a:pt x="3" y="10"/>
                  </a:cubicBezTo>
                  <a:cubicBezTo>
                    <a:pt x="3" y="10"/>
                    <a:pt x="3" y="11"/>
                    <a:pt x="3" y="11"/>
                  </a:cubicBezTo>
                  <a:cubicBezTo>
                    <a:pt x="3" y="11"/>
                    <a:pt x="2" y="11"/>
                    <a:pt x="2" y="12"/>
                  </a:cubicBezTo>
                  <a:cubicBezTo>
                    <a:pt x="2" y="12"/>
                    <a:pt x="1" y="12"/>
                    <a:pt x="1" y="12"/>
                  </a:cubicBezTo>
                  <a:cubicBezTo>
                    <a:pt x="0" y="12"/>
                    <a:pt x="0" y="13"/>
                    <a:pt x="0" y="13"/>
                  </a:cubicBezTo>
                  <a:cubicBezTo>
                    <a:pt x="0" y="15"/>
                    <a:pt x="1" y="17"/>
                    <a:pt x="1" y="19"/>
                  </a:cubicBezTo>
                  <a:cubicBezTo>
                    <a:pt x="1" y="19"/>
                    <a:pt x="1" y="20"/>
                    <a:pt x="1" y="20"/>
                  </a:cubicBezTo>
                  <a:cubicBezTo>
                    <a:pt x="1" y="20"/>
                    <a:pt x="1" y="21"/>
                    <a:pt x="1" y="21"/>
                  </a:cubicBezTo>
                  <a:cubicBezTo>
                    <a:pt x="1" y="22"/>
                    <a:pt x="1" y="22"/>
                    <a:pt x="1" y="23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4" y="23"/>
                    <a:pt x="4" y="24"/>
                    <a:pt x="4" y="24"/>
                  </a:cubicBezTo>
                  <a:cubicBezTo>
                    <a:pt x="4" y="24"/>
                    <a:pt x="4" y="25"/>
                    <a:pt x="5" y="25"/>
                  </a:cubicBezTo>
                  <a:cubicBezTo>
                    <a:pt x="5" y="25"/>
                    <a:pt x="6" y="26"/>
                    <a:pt x="6" y="26"/>
                  </a:cubicBezTo>
                  <a:cubicBezTo>
                    <a:pt x="6" y="26"/>
                    <a:pt x="4" y="28"/>
                    <a:pt x="3" y="28"/>
                  </a:cubicBezTo>
                  <a:cubicBezTo>
                    <a:pt x="3" y="28"/>
                    <a:pt x="4" y="30"/>
                    <a:pt x="4" y="30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3" y="29"/>
                    <a:pt x="1" y="31"/>
                    <a:pt x="1" y="31"/>
                  </a:cubicBezTo>
                  <a:cubicBezTo>
                    <a:pt x="1" y="31"/>
                    <a:pt x="1" y="32"/>
                    <a:pt x="1" y="32"/>
                  </a:cubicBezTo>
                  <a:cubicBezTo>
                    <a:pt x="1" y="32"/>
                    <a:pt x="0" y="33"/>
                    <a:pt x="0" y="33"/>
                  </a:cubicBezTo>
                  <a:cubicBezTo>
                    <a:pt x="0" y="33"/>
                    <a:pt x="0" y="33"/>
                    <a:pt x="0" y="34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7" y="42"/>
                    <a:pt x="7" y="42"/>
                    <a:pt x="7" y="42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36" y="24"/>
                    <a:pt x="36" y="24"/>
                    <a:pt x="36" y="24"/>
                  </a:cubicBezTo>
                  <a:cubicBezTo>
                    <a:pt x="36" y="24"/>
                    <a:pt x="37" y="17"/>
                    <a:pt x="37" y="17"/>
                  </a:cubicBezTo>
                  <a:cubicBezTo>
                    <a:pt x="37" y="17"/>
                    <a:pt x="38" y="14"/>
                    <a:pt x="38" y="14"/>
                  </a:cubicBezTo>
                  <a:cubicBezTo>
                    <a:pt x="38" y="13"/>
                    <a:pt x="37" y="8"/>
                    <a:pt x="37" y="8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43" y="4"/>
                    <a:pt x="44" y="3"/>
                    <a:pt x="44" y="3"/>
                  </a:cubicBezTo>
                  <a:cubicBezTo>
                    <a:pt x="44" y="3"/>
                    <a:pt x="44" y="2"/>
                    <a:pt x="44" y="1"/>
                  </a:cubicBezTo>
                  <a:cubicBezTo>
                    <a:pt x="44" y="2"/>
                    <a:pt x="43" y="1"/>
                    <a:pt x="43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" name="Freeform 865">
              <a:extLst>
                <a:ext uri="{FF2B5EF4-FFF2-40B4-BE49-F238E27FC236}">
                  <a16:creationId xmlns:a16="http://schemas.microsoft.com/office/drawing/2014/main" id="{DB5D2065-FE6E-BC2A-B3D6-AF25042B3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3325" y="3808413"/>
              <a:ext cx="69850" cy="38100"/>
            </a:xfrm>
            <a:custGeom>
              <a:avLst/>
              <a:gdLst>
                <a:gd name="T0" fmla="*/ 10 w 17"/>
                <a:gd name="T1" fmla="*/ 6 h 9"/>
                <a:gd name="T2" fmla="*/ 10 w 17"/>
                <a:gd name="T3" fmla="*/ 6 h 9"/>
                <a:gd name="T4" fmla="*/ 9 w 17"/>
                <a:gd name="T5" fmla="*/ 7 h 9"/>
                <a:gd name="T6" fmla="*/ 7 w 17"/>
                <a:gd name="T7" fmla="*/ 8 h 9"/>
                <a:gd name="T8" fmla="*/ 6 w 17"/>
                <a:gd name="T9" fmla="*/ 8 h 9"/>
                <a:gd name="T10" fmla="*/ 5 w 17"/>
                <a:gd name="T11" fmla="*/ 9 h 9"/>
                <a:gd name="T12" fmla="*/ 4 w 17"/>
                <a:gd name="T13" fmla="*/ 8 h 9"/>
                <a:gd name="T14" fmla="*/ 3 w 17"/>
                <a:gd name="T15" fmla="*/ 8 h 9"/>
                <a:gd name="T16" fmla="*/ 3 w 17"/>
                <a:gd name="T17" fmla="*/ 8 h 9"/>
                <a:gd name="T18" fmla="*/ 2 w 17"/>
                <a:gd name="T19" fmla="*/ 7 h 9"/>
                <a:gd name="T20" fmla="*/ 1 w 17"/>
                <a:gd name="T21" fmla="*/ 6 h 9"/>
                <a:gd name="T22" fmla="*/ 0 w 17"/>
                <a:gd name="T23" fmla="*/ 5 h 9"/>
                <a:gd name="T24" fmla="*/ 2 w 17"/>
                <a:gd name="T25" fmla="*/ 5 h 9"/>
                <a:gd name="T26" fmla="*/ 3 w 17"/>
                <a:gd name="T27" fmla="*/ 4 h 9"/>
                <a:gd name="T28" fmla="*/ 4 w 17"/>
                <a:gd name="T29" fmla="*/ 4 h 9"/>
                <a:gd name="T30" fmla="*/ 5 w 17"/>
                <a:gd name="T31" fmla="*/ 3 h 9"/>
                <a:gd name="T32" fmla="*/ 6 w 17"/>
                <a:gd name="T33" fmla="*/ 2 h 9"/>
                <a:gd name="T34" fmla="*/ 8 w 17"/>
                <a:gd name="T35" fmla="*/ 3 h 9"/>
                <a:gd name="T36" fmla="*/ 11 w 17"/>
                <a:gd name="T37" fmla="*/ 2 h 9"/>
                <a:gd name="T38" fmla="*/ 13 w 17"/>
                <a:gd name="T39" fmla="*/ 1 h 9"/>
                <a:gd name="T40" fmla="*/ 16 w 17"/>
                <a:gd name="T41" fmla="*/ 0 h 9"/>
                <a:gd name="T42" fmla="*/ 15 w 17"/>
                <a:gd name="T43" fmla="*/ 1 h 9"/>
                <a:gd name="T44" fmla="*/ 13 w 17"/>
                <a:gd name="T45" fmla="*/ 2 h 9"/>
                <a:gd name="T46" fmla="*/ 12 w 17"/>
                <a:gd name="T47" fmla="*/ 4 h 9"/>
                <a:gd name="T48" fmla="*/ 12 w 17"/>
                <a:gd name="T49" fmla="*/ 6 h 9"/>
                <a:gd name="T50" fmla="*/ 10 w 17"/>
                <a:gd name="T51" fmla="*/ 6 h 9"/>
                <a:gd name="T52" fmla="*/ 10 w 17"/>
                <a:gd name="T53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7" h="9">
                  <a:moveTo>
                    <a:pt x="10" y="6"/>
                  </a:moveTo>
                  <a:cubicBezTo>
                    <a:pt x="10" y="6"/>
                    <a:pt x="10" y="6"/>
                    <a:pt x="10" y="6"/>
                  </a:cubicBezTo>
                  <a:cubicBezTo>
                    <a:pt x="10" y="7"/>
                    <a:pt x="10" y="7"/>
                    <a:pt x="9" y="7"/>
                  </a:cubicBezTo>
                  <a:cubicBezTo>
                    <a:pt x="8" y="7"/>
                    <a:pt x="8" y="8"/>
                    <a:pt x="7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9"/>
                    <a:pt x="6" y="9"/>
                    <a:pt x="5" y="9"/>
                  </a:cubicBezTo>
                  <a:cubicBezTo>
                    <a:pt x="5" y="9"/>
                    <a:pt x="5" y="8"/>
                    <a:pt x="4" y="8"/>
                  </a:cubicBezTo>
                  <a:cubicBezTo>
                    <a:pt x="4" y="8"/>
                    <a:pt x="4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2" y="8"/>
                    <a:pt x="2" y="8"/>
                    <a:pt x="2" y="7"/>
                  </a:cubicBezTo>
                  <a:cubicBezTo>
                    <a:pt x="1" y="7"/>
                    <a:pt x="1" y="6"/>
                    <a:pt x="1" y="6"/>
                  </a:cubicBezTo>
                  <a:cubicBezTo>
                    <a:pt x="1" y="6"/>
                    <a:pt x="0" y="5"/>
                    <a:pt x="0" y="5"/>
                  </a:cubicBezTo>
                  <a:cubicBezTo>
                    <a:pt x="1" y="4"/>
                    <a:pt x="1" y="5"/>
                    <a:pt x="2" y="5"/>
                  </a:cubicBezTo>
                  <a:cubicBezTo>
                    <a:pt x="3" y="5"/>
                    <a:pt x="2" y="4"/>
                    <a:pt x="3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4"/>
                    <a:pt x="5" y="4"/>
                    <a:pt x="5" y="3"/>
                  </a:cubicBezTo>
                  <a:cubicBezTo>
                    <a:pt x="5" y="3"/>
                    <a:pt x="5" y="2"/>
                    <a:pt x="6" y="2"/>
                  </a:cubicBezTo>
                  <a:cubicBezTo>
                    <a:pt x="7" y="2"/>
                    <a:pt x="7" y="2"/>
                    <a:pt x="8" y="3"/>
                  </a:cubicBezTo>
                  <a:cubicBezTo>
                    <a:pt x="9" y="3"/>
                    <a:pt x="10" y="2"/>
                    <a:pt x="11" y="2"/>
                  </a:cubicBezTo>
                  <a:cubicBezTo>
                    <a:pt x="12" y="2"/>
                    <a:pt x="13" y="1"/>
                    <a:pt x="13" y="1"/>
                  </a:cubicBezTo>
                  <a:cubicBezTo>
                    <a:pt x="14" y="1"/>
                    <a:pt x="15" y="0"/>
                    <a:pt x="16" y="0"/>
                  </a:cubicBezTo>
                  <a:cubicBezTo>
                    <a:pt x="17" y="0"/>
                    <a:pt x="15" y="1"/>
                    <a:pt x="15" y="1"/>
                  </a:cubicBezTo>
                  <a:cubicBezTo>
                    <a:pt x="14" y="1"/>
                    <a:pt x="14" y="2"/>
                    <a:pt x="13" y="2"/>
                  </a:cubicBezTo>
                  <a:cubicBezTo>
                    <a:pt x="12" y="3"/>
                    <a:pt x="11" y="3"/>
                    <a:pt x="12" y="4"/>
                  </a:cubicBezTo>
                  <a:cubicBezTo>
                    <a:pt x="12" y="5"/>
                    <a:pt x="13" y="5"/>
                    <a:pt x="12" y="6"/>
                  </a:cubicBezTo>
                  <a:cubicBezTo>
                    <a:pt x="12" y="6"/>
                    <a:pt x="11" y="5"/>
                    <a:pt x="10" y="6"/>
                  </a:cubicBezTo>
                  <a:cubicBezTo>
                    <a:pt x="10" y="6"/>
                    <a:pt x="11" y="5"/>
                    <a:pt x="10" y="6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" name="Freeform 872">
              <a:extLst>
                <a:ext uri="{FF2B5EF4-FFF2-40B4-BE49-F238E27FC236}">
                  <a16:creationId xmlns:a16="http://schemas.microsoft.com/office/drawing/2014/main" id="{31F6F720-93F8-A504-F7DB-5ABEB5A0580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37338" y="3584575"/>
              <a:ext cx="157162" cy="128588"/>
            </a:xfrm>
            <a:custGeom>
              <a:avLst/>
              <a:gdLst>
                <a:gd name="T0" fmla="*/ 3 w 38"/>
                <a:gd name="T1" fmla="*/ 24 h 31"/>
                <a:gd name="T2" fmla="*/ 0 w 38"/>
                <a:gd name="T3" fmla="*/ 20 h 31"/>
                <a:gd name="T4" fmla="*/ 2 w 38"/>
                <a:gd name="T5" fmla="*/ 21 h 31"/>
                <a:gd name="T6" fmla="*/ 4 w 38"/>
                <a:gd name="T7" fmla="*/ 21 h 31"/>
                <a:gd name="T8" fmla="*/ 7 w 38"/>
                <a:gd name="T9" fmla="*/ 21 h 31"/>
                <a:gd name="T10" fmla="*/ 8 w 38"/>
                <a:gd name="T11" fmla="*/ 23 h 31"/>
                <a:gd name="T12" fmla="*/ 9 w 38"/>
                <a:gd name="T13" fmla="*/ 27 h 31"/>
                <a:gd name="T14" fmla="*/ 22 w 38"/>
                <a:gd name="T15" fmla="*/ 4 h 31"/>
                <a:gd name="T16" fmla="*/ 20 w 38"/>
                <a:gd name="T17" fmla="*/ 6 h 31"/>
                <a:gd name="T18" fmla="*/ 16 w 38"/>
                <a:gd name="T19" fmla="*/ 4 h 31"/>
                <a:gd name="T20" fmla="*/ 14 w 38"/>
                <a:gd name="T21" fmla="*/ 2 h 31"/>
                <a:gd name="T22" fmla="*/ 13 w 38"/>
                <a:gd name="T23" fmla="*/ 1 h 31"/>
                <a:gd name="T24" fmla="*/ 11 w 38"/>
                <a:gd name="T25" fmla="*/ 0 h 31"/>
                <a:gd name="T26" fmla="*/ 10 w 38"/>
                <a:gd name="T27" fmla="*/ 1 h 31"/>
                <a:gd name="T28" fmla="*/ 10 w 38"/>
                <a:gd name="T29" fmla="*/ 2 h 31"/>
                <a:gd name="T30" fmla="*/ 13 w 38"/>
                <a:gd name="T31" fmla="*/ 6 h 31"/>
                <a:gd name="T32" fmla="*/ 10 w 38"/>
                <a:gd name="T33" fmla="*/ 7 h 31"/>
                <a:gd name="T34" fmla="*/ 6 w 38"/>
                <a:gd name="T35" fmla="*/ 6 h 31"/>
                <a:gd name="T36" fmla="*/ 3 w 38"/>
                <a:gd name="T37" fmla="*/ 4 h 31"/>
                <a:gd name="T38" fmla="*/ 2 w 38"/>
                <a:gd name="T39" fmla="*/ 6 h 31"/>
                <a:gd name="T40" fmla="*/ 3 w 38"/>
                <a:gd name="T41" fmla="*/ 7 h 31"/>
                <a:gd name="T42" fmla="*/ 3 w 38"/>
                <a:gd name="T43" fmla="*/ 8 h 31"/>
                <a:gd name="T44" fmla="*/ 6 w 38"/>
                <a:gd name="T45" fmla="*/ 10 h 31"/>
                <a:gd name="T46" fmla="*/ 5 w 38"/>
                <a:gd name="T47" fmla="*/ 13 h 31"/>
                <a:gd name="T48" fmla="*/ 8 w 38"/>
                <a:gd name="T49" fmla="*/ 15 h 31"/>
                <a:gd name="T50" fmla="*/ 6 w 38"/>
                <a:gd name="T51" fmla="*/ 17 h 31"/>
                <a:gd name="T52" fmla="*/ 7 w 38"/>
                <a:gd name="T53" fmla="*/ 18 h 31"/>
                <a:gd name="T54" fmla="*/ 10 w 38"/>
                <a:gd name="T55" fmla="*/ 20 h 31"/>
                <a:gd name="T56" fmla="*/ 11 w 38"/>
                <a:gd name="T57" fmla="*/ 21 h 31"/>
                <a:gd name="T58" fmla="*/ 12 w 38"/>
                <a:gd name="T59" fmla="*/ 23 h 31"/>
                <a:gd name="T60" fmla="*/ 11 w 38"/>
                <a:gd name="T61" fmla="*/ 24 h 31"/>
                <a:gd name="T62" fmla="*/ 11 w 38"/>
                <a:gd name="T63" fmla="*/ 26 h 31"/>
                <a:gd name="T64" fmla="*/ 15 w 38"/>
                <a:gd name="T65" fmla="*/ 24 h 31"/>
                <a:gd name="T66" fmla="*/ 17 w 38"/>
                <a:gd name="T67" fmla="*/ 22 h 31"/>
                <a:gd name="T68" fmla="*/ 20 w 38"/>
                <a:gd name="T69" fmla="*/ 19 h 31"/>
                <a:gd name="T70" fmla="*/ 21 w 38"/>
                <a:gd name="T71" fmla="*/ 20 h 31"/>
                <a:gd name="T72" fmla="*/ 24 w 38"/>
                <a:gd name="T73" fmla="*/ 23 h 31"/>
                <a:gd name="T74" fmla="*/ 23 w 38"/>
                <a:gd name="T75" fmla="*/ 26 h 31"/>
                <a:gd name="T76" fmla="*/ 23 w 38"/>
                <a:gd name="T77" fmla="*/ 28 h 31"/>
                <a:gd name="T78" fmla="*/ 25 w 38"/>
                <a:gd name="T79" fmla="*/ 30 h 31"/>
                <a:gd name="T80" fmla="*/ 27 w 38"/>
                <a:gd name="T81" fmla="*/ 29 h 31"/>
                <a:gd name="T82" fmla="*/ 28 w 38"/>
                <a:gd name="T83" fmla="*/ 26 h 31"/>
                <a:gd name="T84" fmla="*/ 29 w 38"/>
                <a:gd name="T85" fmla="*/ 25 h 31"/>
                <a:gd name="T86" fmla="*/ 30 w 38"/>
                <a:gd name="T87" fmla="*/ 24 h 31"/>
                <a:gd name="T88" fmla="*/ 31 w 38"/>
                <a:gd name="T89" fmla="*/ 23 h 31"/>
                <a:gd name="T90" fmla="*/ 31 w 38"/>
                <a:gd name="T91" fmla="*/ 19 h 31"/>
                <a:gd name="T92" fmla="*/ 32 w 38"/>
                <a:gd name="T93" fmla="*/ 17 h 31"/>
                <a:gd name="T94" fmla="*/ 33 w 38"/>
                <a:gd name="T95" fmla="*/ 15 h 31"/>
                <a:gd name="T96" fmla="*/ 37 w 38"/>
                <a:gd name="T97" fmla="*/ 15 h 31"/>
                <a:gd name="T98" fmla="*/ 33 w 38"/>
                <a:gd name="T99" fmla="*/ 12 h 31"/>
                <a:gd name="T100" fmla="*/ 31 w 38"/>
                <a:gd name="T101" fmla="*/ 9 h 31"/>
                <a:gd name="T102" fmla="*/ 27 w 38"/>
                <a:gd name="T103" fmla="*/ 2 h 31"/>
                <a:gd name="T104" fmla="*/ 24 w 38"/>
                <a:gd name="T105" fmla="*/ 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" h="31">
                  <a:moveTo>
                    <a:pt x="9" y="27"/>
                  </a:moveTo>
                  <a:cubicBezTo>
                    <a:pt x="7" y="27"/>
                    <a:pt x="5" y="26"/>
                    <a:pt x="3" y="24"/>
                  </a:cubicBezTo>
                  <a:cubicBezTo>
                    <a:pt x="3" y="24"/>
                    <a:pt x="2" y="23"/>
                    <a:pt x="1" y="22"/>
                  </a:cubicBezTo>
                  <a:cubicBezTo>
                    <a:pt x="1" y="21"/>
                    <a:pt x="0" y="20"/>
                    <a:pt x="0" y="20"/>
                  </a:cubicBezTo>
                  <a:cubicBezTo>
                    <a:pt x="0" y="19"/>
                    <a:pt x="1" y="19"/>
                    <a:pt x="1" y="19"/>
                  </a:cubicBezTo>
                  <a:cubicBezTo>
                    <a:pt x="2" y="19"/>
                    <a:pt x="2" y="20"/>
                    <a:pt x="2" y="21"/>
                  </a:cubicBezTo>
                  <a:cubicBezTo>
                    <a:pt x="3" y="21"/>
                    <a:pt x="3" y="20"/>
                    <a:pt x="3" y="21"/>
                  </a:cubicBezTo>
                  <a:cubicBezTo>
                    <a:pt x="3" y="21"/>
                    <a:pt x="3" y="21"/>
                    <a:pt x="4" y="21"/>
                  </a:cubicBezTo>
                  <a:cubicBezTo>
                    <a:pt x="4" y="21"/>
                    <a:pt x="4" y="21"/>
                    <a:pt x="5" y="21"/>
                  </a:cubicBezTo>
                  <a:cubicBezTo>
                    <a:pt x="6" y="21"/>
                    <a:pt x="7" y="20"/>
                    <a:pt x="7" y="21"/>
                  </a:cubicBezTo>
                  <a:cubicBezTo>
                    <a:pt x="7" y="22"/>
                    <a:pt x="6" y="22"/>
                    <a:pt x="7" y="23"/>
                  </a:cubicBezTo>
                  <a:cubicBezTo>
                    <a:pt x="7" y="23"/>
                    <a:pt x="8" y="23"/>
                    <a:pt x="8" y="23"/>
                  </a:cubicBezTo>
                  <a:cubicBezTo>
                    <a:pt x="8" y="24"/>
                    <a:pt x="8" y="24"/>
                    <a:pt x="8" y="25"/>
                  </a:cubicBezTo>
                  <a:cubicBezTo>
                    <a:pt x="8" y="25"/>
                    <a:pt x="9" y="26"/>
                    <a:pt x="9" y="27"/>
                  </a:cubicBezTo>
                  <a:close/>
                  <a:moveTo>
                    <a:pt x="24" y="2"/>
                  </a:moveTo>
                  <a:cubicBezTo>
                    <a:pt x="24" y="3"/>
                    <a:pt x="23" y="3"/>
                    <a:pt x="22" y="4"/>
                  </a:cubicBezTo>
                  <a:cubicBezTo>
                    <a:pt x="22" y="4"/>
                    <a:pt x="21" y="4"/>
                    <a:pt x="21" y="5"/>
                  </a:cubicBezTo>
                  <a:cubicBezTo>
                    <a:pt x="21" y="5"/>
                    <a:pt x="21" y="6"/>
                    <a:pt x="20" y="6"/>
                  </a:cubicBezTo>
                  <a:cubicBezTo>
                    <a:pt x="20" y="6"/>
                    <a:pt x="19" y="6"/>
                    <a:pt x="18" y="6"/>
                  </a:cubicBezTo>
                  <a:cubicBezTo>
                    <a:pt x="17" y="6"/>
                    <a:pt x="17" y="5"/>
                    <a:pt x="16" y="4"/>
                  </a:cubicBezTo>
                  <a:cubicBezTo>
                    <a:pt x="16" y="4"/>
                    <a:pt x="16" y="3"/>
                    <a:pt x="15" y="3"/>
                  </a:cubicBezTo>
                  <a:cubicBezTo>
                    <a:pt x="15" y="3"/>
                    <a:pt x="15" y="2"/>
                    <a:pt x="14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0"/>
                    <a:pt x="12" y="1"/>
                    <a:pt x="12" y="1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1"/>
                    <a:pt x="10" y="1"/>
                    <a:pt x="10" y="1"/>
                  </a:cubicBezTo>
                  <a:cubicBezTo>
                    <a:pt x="10" y="1"/>
                    <a:pt x="10" y="1"/>
                    <a:pt x="9" y="2"/>
                  </a:cubicBezTo>
                  <a:cubicBezTo>
                    <a:pt x="9" y="2"/>
                    <a:pt x="10" y="2"/>
                    <a:pt x="10" y="2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4"/>
                    <a:pt x="13" y="4"/>
                    <a:pt x="13" y="6"/>
                  </a:cubicBezTo>
                  <a:cubicBezTo>
                    <a:pt x="13" y="6"/>
                    <a:pt x="12" y="7"/>
                    <a:pt x="12" y="7"/>
                  </a:cubicBezTo>
                  <a:cubicBezTo>
                    <a:pt x="11" y="8"/>
                    <a:pt x="11" y="7"/>
                    <a:pt x="10" y="7"/>
                  </a:cubicBezTo>
                  <a:cubicBezTo>
                    <a:pt x="9" y="6"/>
                    <a:pt x="9" y="6"/>
                    <a:pt x="8" y="6"/>
                  </a:cubicBezTo>
                  <a:cubicBezTo>
                    <a:pt x="8" y="7"/>
                    <a:pt x="7" y="6"/>
                    <a:pt x="6" y="6"/>
                  </a:cubicBezTo>
                  <a:cubicBezTo>
                    <a:pt x="6" y="5"/>
                    <a:pt x="6" y="5"/>
                    <a:pt x="5" y="4"/>
                  </a:cubicBezTo>
                  <a:cubicBezTo>
                    <a:pt x="4" y="4"/>
                    <a:pt x="4" y="4"/>
                    <a:pt x="3" y="4"/>
                  </a:cubicBezTo>
                  <a:cubicBezTo>
                    <a:pt x="3" y="5"/>
                    <a:pt x="1" y="5"/>
                    <a:pt x="1" y="6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6"/>
                    <a:pt x="3" y="7"/>
                    <a:pt x="3" y="7"/>
                  </a:cubicBezTo>
                  <a:cubicBezTo>
                    <a:pt x="3" y="7"/>
                    <a:pt x="2" y="7"/>
                    <a:pt x="2" y="7"/>
                  </a:cubicBezTo>
                  <a:cubicBezTo>
                    <a:pt x="2" y="8"/>
                    <a:pt x="3" y="7"/>
                    <a:pt x="3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5" y="8"/>
                    <a:pt x="5" y="9"/>
                    <a:pt x="6" y="10"/>
                  </a:cubicBezTo>
                  <a:cubicBezTo>
                    <a:pt x="6" y="11"/>
                    <a:pt x="4" y="10"/>
                    <a:pt x="4" y="11"/>
                  </a:cubicBezTo>
                  <a:cubicBezTo>
                    <a:pt x="4" y="12"/>
                    <a:pt x="5" y="13"/>
                    <a:pt x="5" y="13"/>
                  </a:cubicBezTo>
                  <a:cubicBezTo>
                    <a:pt x="5" y="14"/>
                    <a:pt x="6" y="14"/>
                    <a:pt x="7" y="14"/>
                  </a:cubicBezTo>
                  <a:cubicBezTo>
                    <a:pt x="7" y="14"/>
                    <a:pt x="8" y="14"/>
                    <a:pt x="8" y="15"/>
                  </a:cubicBezTo>
                  <a:cubicBezTo>
                    <a:pt x="8" y="15"/>
                    <a:pt x="8" y="16"/>
                    <a:pt x="8" y="16"/>
                  </a:cubicBezTo>
                  <a:cubicBezTo>
                    <a:pt x="7" y="17"/>
                    <a:pt x="5" y="16"/>
                    <a:pt x="6" y="17"/>
                  </a:cubicBezTo>
                  <a:cubicBezTo>
                    <a:pt x="6" y="18"/>
                    <a:pt x="7" y="17"/>
                    <a:pt x="7" y="18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10" y="21"/>
                    <a:pt x="10" y="20"/>
                  </a:cubicBezTo>
                  <a:cubicBezTo>
                    <a:pt x="11" y="21"/>
                    <a:pt x="11" y="20"/>
                    <a:pt x="11" y="21"/>
                  </a:cubicBezTo>
                  <a:cubicBezTo>
                    <a:pt x="12" y="21"/>
                    <a:pt x="12" y="21"/>
                    <a:pt x="11" y="21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1" y="22"/>
                    <a:pt x="11" y="23"/>
                    <a:pt x="12" y="23"/>
                  </a:cubicBezTo>
                  <a:cubicBezTo>
                    <a:pt x="12" y="23"/>
                    <a:pt x="12" y="24"/>
                    <a:pt x="12" y="24"/>
                  </a:cubicBezTo>
                  <a:cubicBezTo>
                    <a:pt x="12" y="24"/>
                    <a:pt x="11" y="24"/>
                    <a:pt x="11" y="24"/>
                  </a:cubicBezTo>
                  <a:cubicBezTo>
                    <a:pt x="10" y="24"/>
                    <a:pt x="11" y="24"/>
                    <a:pt x="11" y="25"/>
                  </a:cubicBezTo>
                  <a:cubicBezTo>
                    <a:pt x="11" y="25"/>
                    <a:pt x="11" y="26"/>
                    <a:pt x="11" y="26"/>
                  </a:cubicBezTo>
                  <a:cubicBezTo>
                    <a:pt x="13" y="26"/>
                    <a:pt x="13" y="25"/>
                    <a:pt x="14" y="24"/>
                  </a:cubicBezTo>
                  <a:cubicBezTo>
                    <a:pt x="14" y="24"/>
                    <a:pt x="15" y="24"/>
                    <a:pt x="15" y="24"/>
                  </a:cubicBezTo>
                  <a:cubicBezTo>
                    <a:pt x="15" y="23"/>
                    <a:pt x="16" y="23"/>
                    <a:pt x="16" y="22"/>
                  </a:cubicBezTo>
                  <a:cubicBezTo>
                    <a:pt x="16" y="22"/>
                    <a:pt x="17" y="22"/>
                    <a:pt x="17" y="22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9" y="21"/>
                    <a:pt x="20" y="20"/>
                    <a:pt x="20" y="19"/>
                  </a:cubicBezTo>
                  <a:cubicBezTo>
                    <a:pt x="20" y="19"/>
                    <a:pt x="21" y="20"/>
                    <a:pt x="21" y="2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3" y="21"/>
                    <a:pt x="24" y="22"/>
                    <a:pt x="24" y="23"/>
                  </a:cubicBezTo>
                  <a:cubicBezTo>
                    <a:pt x="23" y="23"/>
                    <a:pt x="22" y="23"/>
                    <a:pt x="22" y="24"/>
                  </a:cubicBezTo>
                  <a:cubicBezTo>
                    <a:pt x="23" y="24"/>
                    <a:pt x="24" y="25"/>
                    <a:pt x="23" y="26"/>
                  </a:cubicBezTo>
                  <a:cubicBezTo>
                    <a:pt x="23" y="26"/>
                    <a:pt x="22" y="26"/>
                    <a:pt x="22" y="27"/>
                  </a:cubicBezTo>
                  <a:cubicBezTo>
                    <a:pt x="21" y="28"/>
                    <a:pt x="23" y="28"/>
                    <a:pt x="23" y="28"/>
                  </a:cubicBezTo>
                  <a:cubicBezTo>
                    <a:pt x="23" y="29"/>
                    <a:pt x="23" y="29"/>
                    <a:pt x="24" y="29"/>
                  </a:cubicBezTo>
                  <a:cubicBezTo>
                    <a:pt x="24" y="29"/>
                    <a:pt x="24" y="29"/>
                    <a:pt x="25" y="30"/>
                  </a:cubicBezTo>
                  <a:cubicBezTo>
                    <a:pt x="25" y="30"/>
                    <a:pt x="26" y="31"/>
                    <a:pt x="27" y="31"/>
                  </a:cubicBezTo>
                  <a:cubicBezTo>
                    <a:pt x="27" y="30"/>
                    <a:pt x="27" y="30"/>
                    <a:pt x="27" y="29"/>
                  </a:cubicBezTo>
                  <a:cubicBezTo>
                    <a:pt x="27" y="28"/>
                    <a:pt x="27" y="28"/>
                    <a:pt x="27" y="27"/>
                  </a:cubicBezTo>
                  <a:cubicBezTo>
                    <a:pt x="27" y="27"/>
                    <a:pt x="27" y="27"/>
                    <a:pt x="28" y="26"/>
                  </a:cubicBezTo>
                  <a:cubicBezTo>
                    <a:pt x="28" y="26"/>
                    <a:pt x="28" y="25"/>
                    <a:pt x="28" y="24"/>
                  </a:cubicBezTo>
                  <a:cubicBezTo>
                    <a:pt x="29" y="24"/>
                    <a:pt x="29" y="25"/>
                    <a:pt x="29" y="25"/>
                  </a:cubicBezTo>
                  <a:cubicBezTo>
                    <a:pt x="29" y="25"/>
                    <a:pt x="29" y="26"/>
                    <a:pt x="29" y="26"/>
                  </a:cubicBezTo>
                  <a:cubicBezTo>
                    <a:pt x="29" y="26"/>
                    <a:pt x="30" y="25"/>
                    <a:pt x="30" y="24"/>
                  </a:cubicBezTo>
                  <a:cubicBezTo>
                    <a:pt x="30" y="24"/>
                    <a:pt x="30" y="24"/>
                    <a:pt x="30" y="23"/>
                  </a:cubicBezTo>
                  <a:cubicBezTo>
                    <a:pt x="30" y="23"/>
                    <a:pt x="31" y="23"/>
                    <a:pt x="31" y="23"/>
                  </a:cubicBezTo>
                  <a:cubicBezTo>
                    <a:pt x="32" y="22"/>
                    <a:pt x="30" y="22"/>
                    <a:pt x="30" y="21"/>
                  </a:cubicBezTo>
                  <a:cubicBezTo>
                    <a:pt x="30" y="21"/>
                    <a:pt x="31" y="20"/>
                    <a:pt x="31" y="19"/>
                  </a:cubicBezTo>
                  <a:cubicBezTo>
                    <a:pt x="31" y="19"/>
                    <a:pt x="31" y="18"/>
                    <a:pt x="31" y="18"/>
                  </a:cubicBezTo>
                  <a:cubicBezTo>
                    <a:pt x="31" y="18"/>
                    <a:pt x="31" y="18"/>
                    <a:pt x="32" y="17"/>
                  </a:cubicBezTo>
                  <a:cubicBezTo>
                    <a:pt x="32" y="17"/>
                    <a:pt x="31" y="16"/>
                    <a:pt x="32" y="16"/>
                  </a:cubicBezTo>
                  <a:cubicBezTo>
                    <a:pt x="32" y="15"/>
                    <a:pt x="33" y="15"/>
                    <a:pt x="33" y="15"/>
                  </a:cubicBezTo>
                  <a:cubicBezTo>
                    <a:pt x="34" y="15"/>
                    <a:pt x="35" y="14"/>
                    <a:pt x="35" y="14"/>
                  </a:cubicBezTo>
                  <a:cubicBezTo>
                    <a:pt x="36" y="13"/>
                    <a:pt x="37" y="14"/>
                    <a:pt x="37" y="15"/>
                  </a:cubicBezTo>
                  <a:cubicBezTo>
                    <a:pt x="38" y="14"/>
                    <a:pt x="37" y="13"/>
                    <a:pt x="36" y="12"/>
                  </a:cubicBezTo>
                  <a:cubicBezTo>
                    <a:pt x="35" y="12"/>
                    <a:pt x="34" y="12"/>
                    <a:pt x="33" y="12"/>
                  </a:cubicBezTo>
                  <a:cubicBezTo>
                    <a:pt x="32" y="12"/>
                    <a:pt x="32" y="11"/>
                    <a:pt x="32" y="11"/>
                  </a:cubicBezTo>
                  <a:cubicBezTo>
                    <a:pt x="32" y="10"/>
                    <a:pt x="31" y="10"/>
                    <a:pt x="31" y="9"/>
                  </a:cubicBezTo>
                  <a:cubicBezTo>
                    <a:pt x="29" y="8"/>
                    <a:pt x="29" y="6"/>
                    <a:pt x="29" y="4"/>
                  </a:cubicBezTo>
                  <a:cubicBezTo>
                    <a:pt x="28" y="4"/>
                    <a:pt x="28" y="3"/>
                    <a:pt x="27" y="2"/>
                  </a:cubicBezTo>
                  <a:cubicBezTo>
                    <a:pt x="27" y="2"/>
                    <a:pt x="26" y="1"/>
                    <a:pt x="26" y="0"/>
                  </a:cubicBezTo>
                  <a:cubicBezTo>
                    <a:pt x="25" y="1"/>
                    <a:pt x="25" y="2"/>
                    <a:pt x="24" y="2"/>
                  </a:cubicBezTo>
                  <a:cubicBezTo>
                    <a:pt x="24" y="3"/>
                    <a:pt x="25" y="2"/>
                    <a:pt x="24" y="2"/>
                  </a:cubicBezTo>
                  <a:close/>
                </a:path>
              </a:pathLst>
            </a:custGeom>
            <a:solidFill>
              <a:srgbClr val="A4A4A4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" name="Freeform 849">
              <a:extLst>
                <a:ext uri="{FF2B5EF4-FFF2-40B4-BE49-F238E27FC236}">
                  <a16:creationId xmlns:a16="http://schemas.microsoft.com/office/drawing/2014/main" id="{8E9A0477-5011-83E3-6A65-3818E5E40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0638" y="3846513"/>
              <a:ext cx="41275" cy="49213"/>
            </a:xfrm>
            <a:custGeom>
              <a:avLst/>
              <a:gdLst>
                <a:gd name="T0" fmla="*/ 3 w 10"/>
                <a:gd name="T1" fmla="*/ 11 h 12"/>
                <a:gd name="T2" fmla="*/ 4 w 10"/>
                <a:gd name="T3" fmla="*/ 10 h 12"/>
                <a:gd name="T4" fmla="*/ 5 w 10"/>
                <a:gd name="T5" fmla="*/ 9 h 12"/>
                <a:gd name="T6" fmla="*/ 5 w 10"/>
                <a:gd name="T7" fmla="*/ 8 h 12"/>
                <a:gd name="T8" fmla="*/ 7 w 10"/>
                <a:gd name="T9" fmla="*/ 6 h 12"/>
                <a:gd name="T10" fmla="*/ 8 w 10"/>
                <a:gd name="T11" fmla="*/ 7 h 12"/>
                <a:gd name="T12" fmla="*/ 7 w 10"/>
                <a:gd name="T13" fmla="*/ 5 h 12"/>
                <a:gd name="T14" fmla="*/ 10 w 10"/>
                <a:gd name="T15" fmla="*/ 3 h 12"/>
                <a:gd name="T16" fmla="*/ 9 w 10"/>
                <a:gd name="T17" fmla="*/ 2 h 12"/>
                <a:gd name="T18" fmla="*/ 8 w 10"/>
                <a:gd name="T19" fmla="*/ 1 h 12"/>
                <a:gd name="T20" fmla="*/ 8 w 10"/>
                <a:gd name="T21" fmla="*/ 0 h 12"/>
                <a:gd name="T22" fmla="*/ 5 w 10"/>
                <a:gd name="T23" fmla="*/ 0 h 12"/>
                <a:gd name="T24" fmla="*/ 4 w 10"/>
                <a:gd name="T25" fmla="*/ 2 h 12"/>
                <a:gd name="T26" fmla="*/ 3 w 10"/>
                <a:gd name="T27" fmla="*/ 3 h 12"/>
                <a:gd name="T28" fmla="*/ 3 w 10"/>
                <a:gd name="T29" fmla="*/ 4 h 12"/>
                <a:gd name="T30" fmla="*/ 1 w 10"/>
                <a:gd name="T31" fmla="*/ 10 h 12"/>
                <a:gd name="T32" fmla="*/ 0 w 10"/>
                <a:gd name="T33" fmla="*/ 12 h 12"/>
                <a:gd name="T34" fmla="*/ 2 w 10"/>
                <a:gd name="T35" fmla="*/ 12 h 12"/>
                <a:gd name="T36" fmla="*/ 3 w 10"/>
                <a:gd name="T37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" h="12">
                  <a:moveTo>
                    <a:pt x="3" y="11"/>
                  </a:moveTo>
                  <a:cubicBezTo>
                    <a:pt x="3" y="11"/>
                    <a:pt x="4" y="10"/>
                    <a:pt x="4" y="10"/>
                  </a:cubicBezTo>
                  <a:cubicBezTo>
                    <a:pt x="4" y="10"/>
                    <a:pt x="5" y="9"/>
                    <a:pt x="5" y="9"/>
                  </a:cubicBezTo>
                  <a:cubicBezTo>
                    <a:pt x="5" y="9"/>
                    <a:pt x="5" y="8"/>
                    <a:pt x="5" y="8"/>
                  </a:cubicBezTo>
                  <a:cubicBezTo>
                    <a:pt x="5" y="8"/>
                    <a:pt x="7" y="6"/>
                    <a:pt x="7" y="6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7" y="5"/>
                    <a:pt x="7" y="5"/>
                  </a:cubicBezTo>
                  <a:cubicBezTo>
                    <a:pt x="8" y="5"/>
                    <a:pt x="10" y="3"/>
                    <a:pt x="10" y="3"/>
                  </a:cubicBezTo>
                  <a:cubicBezTo>
                    <a:pt x="10" y="3"/>
                    <a:pt x="9" y="2"/>
                    <a:pt x="9" y="2"/>
                  </a:cubicBezTo>
                  <a:cubicBezTo>
                    <a:pt x="8" y="2"/>
                    <a:pt x="8" y="1"/>
                    <a:pt x="8" y="1"/>
                  </a:cubicBezTo>
                  <a:cubicBezTo>
                    <a:pt x="8" y="1"/>
                    <a:pt x="8" y="0"/>
                    <a:pt x="8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4" y="1"/>
                    <a:pt x="4" y="2"/>
                  </a:cubicBezTo>
                  <a:cubicBezTo>
                    <a:pt x="4" y="2"/>
                    <a:pt x="3" y="3"/>
                    <a:pt x="3" y="3"/>
                  </a:cubicBezTo>
                  <a:cubicBezTo>
                    <a:pt x="3" y="3"/>
                    <a:pt x="3" y="4"/>
                    <a:pt x="3" y="4"/>
                  </a:cubicBezTo>
                  <a:cubicBezTo>
                    <a:pt x="3" y="6"/>
                    <a:pt x="2" y="8"/>
                    <a:pt x="1" y="10"/>
                  </a:cubicBezTo>
                  <a:cubicBezTo>
                    <a:pt x="0" y="11"/>
                    <a:pt x="0" y="12"/>
                    <a:pt x="0" y="12"/>
                  </a:cubicBezTo>
                  <a:cubicBezTo>
                    <a:pt x="2" y="12"/>
                    <a:pt x="2" y="12"/>
                    <a:pt x="2" y="12"/>
                  </a:cubicBezTo>
                  <a:lnTo>
                    <a:pt x="3" y="1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sp>
        <p:nvSpPr>
          <p:cNvPr id="166" name="Freeform 796">
            <a:extLst>
              <a:ext uri="{FF2B5EF4-FFF2-40B4-BE49-F238E27FC236}">
                <a16:creationId xmlns:a16="http://schemas.microsoft.com/office/drawing/2014/main" id="{7ABD8C63-BAE2-256D-9222-1AC0DFE9561F}"/>
              </a:ext>
            </a:extLst>
          </p:cNvPr>
          <p:cNvSpPr>
            <a:spLocks noEditPoints="1"/>
          </p:cNvSpPr>
          <p:nvPr/>
        </p:nvSpPr>
        <p:spPr bwMode="auto">
          <a:xfrm>
            <a:off x="3314160" y="3335267"/>
            <a:ext cx="145006" cy="122196"/>
          </a:xfrm>
          <a:custGeom>
            <a:avLst/>
            <a:gdLst>
              <a:gd name="T0" fmla="*/ 1 w 68"/>
              <a:gd name="T1" fmla="*/ 12 h 65"/>
              <a:gd name="T2" fmla="*/ 2 w 68"/>
              <a:gd name="T3" fmla="*/ 11 h 65"/>
              <a:gd name="T4" fmla="*/ 6 w 68"/>
              <a:gd name="T5" fmla="*/ 44 h 65"/>
              <a:gd name="T6" fmla="*/ 9 w 68"/>
              <a:gd name="T7" fmla="*/ 46 h 65"/>
              <a:gd name="T8" fmla="*/ 12 w 68"/>
              <a:gd name="T9" fmla="*/ 47 h 65"/>
              <a:gd name="T10" fmla="*/ 15 w 68"/>
              <a:gd name="T11" fmla="*/ 47 h 65"/>
              <a:gd name="T12" fmla="*/ 14 w 68"/>
              <a:gd name="T13" fmla="*/ 49 h 65"/>
              <a:gd name="T14" fmla="*/ 16 w 68"/>
              <a:gd name="T15" fmla="*/ 52 h 65"/>
              <a:gd name="T16" fmla="*/ 19 w 68"/>
              <a:gd name="T17" fmla="*/ 52 h 65"/>
              <a:gd name="T18" fmla="*/ 19 w 68"/>
              <a:gd name="T19" fmla="*/ 50 h 65"/>
              <a:gd name="T20" fmla="*/ 22 w 68"/>
              <a:gd name="T21" fmla="*/ 51 h 65"/>
              <a:gd name="T22" fmla="*/ 24 w 68"/>
              <a:gd name="T23" fmla="*/ 53 h 65"/>
              <a:gd name="T24" fmla="*/ 26 w 68"/>
              <a:gd name="T25" fmla="*/ 54 h 65"/>
              <a:gd name="T26" fmla="*/ 29 w 68"/>
              <a:gd name="T27" fmla="*/ 55 h 65"/>
              <a:gd name="T28" fmla="*/ 31 w 68"/>
              <a:gd name="T29" fmla="*/ 58 h 65"/>
              <a:gd name="T30" fmla="*/ 34 w 68"/>
              <a:gd name="T31" fmla="*/ 60 h 65"/>
              <a:gd name="T32" fmla="*/ 36 w 68"/>
              <a:gd name="T33" fmla="*/ 59 h 65"/>
              <a:gd name="T34" fmla="*/ 37 w 68"/>
              <a:gd name="T35" fmla="*/ 59 h 65"/>
              <a:gd name="T36" fmla="*/ 38 w 68"/>
              <a:gd name="T37" fmla="*/ 61 h 65"/>
              <a:gd name="T38" fmla="*/ 39 w 68"/>
              <a:gd name="T39" fmla="*/ 62 h 65"/>
              <a:gd name="T40" fmla="*/ 41 w 68"/>
              <a:gd name="T41" fmla="*/ 62 h 65"/>
              <a:gd name="T42" fmla="*/ 43 w 68"/>
              <a:gd name="T43" fmla="*/ 60 h 65"/>
              <a:gd name="T44" fmla="*/ 45 w 68"/>
              <a:gd name="T45" fmla="*/ 61 h 65"/>
              <a:gd name="T46" fmla="*/ 47 w 68"/>
              <a:gd name="T47" fmla="*/ 60 h 65"/>
              <a:gd name="T48" fmla="*/ 51 w 68"/>
              <a:gd name="T49" fmla="*/ 60 h 65"/>
              <a:gd name="T50" fmla="*/ 53 w 68"/>
              <a:gd name="T51" fmla="*/ 61 h 65"/>
              <a:gd name="T52" fmla="*/ 56 w 68"/>
              <a:gd name="T53" fmla="*/ 64 h 65"/>
              <a:gd name="T54" fmla="*/ 59 w 68"/>
              <a:gd name="T55" fmla="*/ 65 h 65"/>
              <a:gd name="T56" fmla="*/ 58 w 68"/>
              <a:gd name="T57" fmla="*/ 62 h 65"/>
              <a:gd name="T58" fmla="*/ 58 w 68"/>
              <a:gd name="T59" fmla="*/ 58 h 65"/>
              <a:gd name="T60" fmla="*/ 62 w 68"/>
              <a:gd name="T61" fmla="*/ 53 h 65"/>
              <a:gd name="T62" fmla="*/ 65 w 68"/>
              <a:gd name="T63" fmla="*/ 50 h 65"/>
              <a:gd name="T64" fmla="*/ 67 w 68"/>
              <a:gd name="T65" fmla="*/ 46 h 65"/>
              <a:gd name="T66" fmla="*/ 67 w 68"/>
              <a:gd name="T67" fmla="*/ 44 h 65"/>
              <a:gd name="T68" fmla="*/ 65 w 68"/>
              <a:gd name="T69" fmla="*/ 40 h 65"/>
              <a:gd name="T70" fmla="*/ 64 w 68"/>
              <a:gd name="T71" fmla="*/ 37 h 65"/>
              <a:gd name="T72" fmla="*/ 62 w 68"/>
              <a:gd name="T73" fmla="*/ 30 h 65"/>
              <a:gd name="T74" fmla="*/ 67 w 68"/>
              <a:gd name="T75" fmla="*/ 25 h 65"/>
              <a:gd name="T76" fmla="*/ 66 w 68"/>
              <a:gd name="T77" fmla="*/ 19 h 65"/>
              <a:gd name="T78" fmla="*/ 63 w 68"/>
              <a:gd name="T79" fmla="*/ 11 h 65"/>
              <a:gd name="T80" fmla="*/ 61 w 68"/>
              <a:gd name="T81" fmla="*/ 7 h 65"/>
              <a:gd name="T82" fmla="*/ 58 w 68"/>
              <a:gd name="T83" fmla="*/ 6 h 65"/>
              <a:gd name="T84" fmla="*/ 48 w 68"/>
              <a:gd name="T85" fmla="*/ 6 h 65"/>
              <a:gd name="T86" fmla="*/ 38 w 68"/>
              <a:gd name="T87" fmla="*/ 5 h 65"/>
              <a:gd name="T88" fmla="*/ 31 w 68"/>
              <a:gd name="T89" fmla="*/ 6 h 65"/>
              <a:gd name="T90" fmla="*/ 30 w 68"/>
              <a:gd name="T91" fmla="*/ 1 h 65"/>
              <a:gd name="T92" fmla="*/ 32 w 68"/>
              <a:gd name="T93" fmla="*/ 3 h 65"/>
              <a:gd name="T94" fmla="*/ 28 w 68"/>
              <a:gd name="T95" fmla="*/ 1 h 65"/>
              <a:gd name="T96" fmla="*/ 19 w 68"/>
              <a:gd name="T97" fmla="*/ 3 h 65"/>
              <a:gd name="T98" fmla="*/ 14 w 68"/>
              <a:gd name="T99" fmla="*/ 7 h 65"/>
              <a:gd name="T100" fmla="*/ 8 w 68"/>
              <a:gd name="T101" fmla="*/ 9 h 65"/>
              <a:gd name="T102" fmla="*/ 3 w 68"/>
              <a:gd name="T103" fmla="*/ 11 h 65"/>
              <a:gd name="T104" fmla="*/ 4 w 68"/>
              <a:gd name="T105" fmla="*/ 14 h 65"/>
              <a:gd name="T106" fmla="*/ 3 w 68"/>
              <a:gd name="T107" fmla="*/ 14 h 65"/>
              <a:gd name="T108" fmla="*/ 2 w 68"/>
              <a:gd name="T109" fmla="*/ 16 h 65"/>
              <a:gd name="T110" fmla="*/ 2 w 68"/>
              <a:gd name="T111" fmla="*/ 21 h 65"/>
              <a:gd name="T112" fmla="*/ 4 w 68"/>
              <a:gd name="T113" fmla="*/ 26 h 65"/>
              <a:gd name="T114" fmla="*/ 4 w 68"/>
              <a:gd name="T115" fmla="*/ 30 h 65"/>
              <a:gd name="T116" fmla="*/ 5 w 68"/>
              <a:gd name="T117" fmla="*/ 33 h 65"/>
              <a:gd name="T118" fmla="*/ 4 w 68"/>
              <a:gd name="T119" fmla="*/ 34 h 65"/>
              <a:gd name="T120" fmla="*/ 5 w 68"/>
              <a:gd name="T121" fmla="*/ 38 h 65"/>
              <a:gd name="T122" fmla="*/ 6 w 68"/>
              <a:gd name="T123" fmla="*/ 43 h 65"/>
              <a:gd name="T124" fmla="*/ 6 w 68"/>
              <a:gd name="T125" fmla="*/ 44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8" h="65">
                <a:moveTo>
                  <a:pt x="2" y="12"/>
                </a:moveTo>
                <a:cubicBezTo>
                  <a:pt x="1" y="13"/>
                  <a:pt x="1" y="12"/>
                  <a:pt x="1" y="12"/>
                </a:cubicBezTo>
                <a:cubicBezTo>
                  <a:pt x="1" y="11"/>
                  <a:pt x="1" y="11"/>
                  <a:pt x="1" y="11"/>
                </a:cubicBezTo>
                <a:cubicBezTo>
                  <a:pt x="1" y="11"/>
                  <a:pt x="2" y="11"/>
                  <a:pt x="2" y="11"/>
                </a:cubicBezTo>
                <a:cubicBezTo>
                  <a:pt x="2" y="12"/>
                  <a:pt x="2" y="12"/>
                  <a:pt x="2" y="12"/>
                </a:cubicBezTo>
                <a:close/>
                <a:moveTo>
                  <a:pt x="6" y="44"/>
                </a:moveTo>
                <a:cubicBezTo>
                  <a:pt x="6" y="44"/>
                  <a:pt x="7" y="43"/>
                  <a:pt x="8" y="44"/>
                </a:cubicBezTo>
                <a:cubicBezTo>
                  <a:pt x="8" y="44"/>
                  <a:pt x="8" y="45"/>
                  <a:pt x="9" y="46"/>
                </a:cubicBezTo>
                <a:cubicBezTo>
                  <a:pt x="9" y="46"/>
                  <a:pt x="10" y="46"/>
                  <a:pt x="11" y="46"/>
                </a:cubicBezTo>
                <a:cubicBezTo>
                  <a:pt x="11" y="46"/>
                  <a:pt x="12" y="46"/>
                  <a:pt x="12" y="47"/>
                </a:cubicBezTo>
                <a:cubicBezTo>
                  <a:pt x="12" y="47"/>
                  <a:pt x="13" y="47"/>
                  <a:pt x="13" y="47"/>
                </a:cubicBezTo>
                <a:cubicBezTo>
                  <a:pt x="14" y="48"/>
                  <a:pt x="14" y="47"/>
                  <a:pt x="15" y="47"/>
                </a:cubicBezTo>
                <a:cubicBezTo>
                  <a:pt x="15" y="47"/>
                  <a:pt x="16" y="48"/>
                  <a:pt x="16" y="49"/>
                </a:cubicBezTo>
                <a:cubicBezTo>
                  <a:pt x="15" y="49"/>
                  <a:pt x="15" y="49"/>
                  <a:pt x="14" y="49"/>
                </a:cubicBezTo>
                <a:cubicBezTo>
                  <a:pt x="14" y="50"/>
                  <a:pt x="15" y="50"/>
                  <a:pt x="15" y="50"/>
                </a:cubicBezTo>
                <a:cubicBezTo>
                  <a:pt x="16" y="51"/>
                  <a:pt x="16" y="51"/>
                  <a:pt x="16" y="52"/>
                </a:cubicBezTo>
                <a:cubicBezTo>
                  <a:pt x="17" y="52"/>
                  <a:pt x="16" y="53"/>
                  <a:pt x="17" y="53"/>
                </a:cubicBezTo>
                <a:cubicBezTo>
                  <a:pt x="17" y="53"/>
                  <a:pt x="19" y="52"/>
                  <a:pt x="19" y="52"/>
                </a:cubicBezTo>
                <a:cubicBezTo>
                  <a:pt x="20" y="52"/>
                  <a:pt x="19" y="52"/>
                  <a:pt x="19" y="51"/>
                </a:cubicBezTo>
                <a:cubicBezTo>
                  <a:pt x="19" y="51"/>
                  <a:pt x="19" y="50"/>
                  <a:pt x="19" y="50"/>
                </a:cubicBezTo>
                <a:cubicBezTo>
                  <a:pt x="20" y="50"/>
                  <a:pt x="21" y="50"/>
                  <a:pt x="21" y="50"/>
                </a:cubicBezTo>
                <a:cubicBezTo>
                  <a:pt x="21" y="51"/>
                  <a:pt x="22" y="51"/>
                  <a:pt x="22" y="51"/>
                </a:cubicBezTo>
                <a:cubicBezTo>
                  <a:pt x="23" y="52"/>
                  <a:pt x="24" y="51"/>
                  <a:pt x="25" y="51"/>
                </a:cubicBezTo>
                <a:cubicBezTo>
                  <a:pt x="25" y="52"/>
                  <a:pt x="23" y="52"/>
                  <a:pt x="24" y="53"/>
                </a:cubicBezTo>
                <a:cubicBezTo>
                  <a:pt x="24" y="53"/>
                  <a:pt x="24" y="53"/>
                  <a:pt x="25" y="53"/>
                </a:cubicBezTo>
                <a:cubicBezTo>
                  <a:pt x="25" y="54"/>
                  <a:pt x="25" y="54"/>
                  <a:pt x="26" y="54"/>
                </a:cubicBezTo>
                <a:cubicBezTo>
                  <a:pt x="26" y="54"/>
                  <a:pt x="26" y="54"/>
                  <a:pt x="27" y="54"/>
                </a:cubicBezTo>
                <a:cubicBezTo>
                  <a:pt x="28" y="54"/>
                  <a:pt x="28" y="55"/>
                  <a:pt x="29" y="55"/>
                </a:cubicBezTo>
                <a:cubicBezTo>
                  <a:pt x="30" y="55"/>
                  <a:pt x="30" y="55"/>
                  <a:pt x="30" y="56"/>
                </a:cubicBezTo>
                <a:cubicBezTo>
                  <a:pt x="30" y="57"/>
                  <a:pt x="31" y="57"/>
                  <a:pt x="31" y="58"/>
                </a:cubicBezTo>
                <a:cubicBezTo>
                  <a:pt x="32" y="58"/>
                  <a:pt x="32" y="59"/>
                  <a:pt x="32" y="60"/>
                </a:cubicBezTo>
                <a:cubicBezTo>
                  <a:pt x="33" y="60"/>
                  <a:pt x="33" y="61"/>
                  <a:pt x="34" y="60"/>
                </a:cubicBezTo>
                <a:cubicBezTo>
                  <a:pt x="34" y="60"/>
                  <a:pt x="34" y="59"/>
                  <a:pt x="34" y="59"/>
                </a:cubicBezTo>
                <a:cubicBezTo>
                  <a:pt x="35" y="59"/>
                  <a:pt x="35" y="59"/>
                  <a:pt x="36" y="59"/>
                </a:cubicBezTo>
                <a:cubicBezTo>
                  <a:pt x="36" y="59"/>
                  <a:pt x="36" y="58"/>
                  <a:pt x="36" y="58"/>
                </a:cubicBezTo>
                <a:cubicBezTo>
                  <a:pt x="37" y="59"/>
                  <a:pt x="36" y="59"/>
                  <a:pt x="37" y="59"/>
                </a:cubicBezTo>
                <a:cubicBezTo>
                  <a:pt x="37" y="60"/>
                  <a:pt x="37" y="60"/>
                  <a:pt x="37" y="60"/>
                </a:cubicBezTo>
                <a:cubicBezTo>
                  <a:pt x="38" y="60"/>
                  <a:pt x="38" y="60"/>
                  <a:pt x="38" y="61"/>
                </a:cubicBezTo>
                <a:cubicBezTo>
                  <a:pt x="39" y="61"/>
                  <a:pt x="38" y="62"/>
                  <a:pt x="38" y="63"/>
                </a:cubicBezTo>
                <a:cubicBezTo>
                  <a:pt x="39" y="63"/>
                  <a:pt x="39" y="62"/>
                  <a:pt x="39" y="62"/>
                </a:cubicBezTo>
                <a:cubicBezTo>
                  <a:pt x="40" y="62"/>
                  <a:pt x="40" y="63"/>
                  <a:pt x="40" y="62"/>
                </a:cubicBezTo>
                <a:cubicBezTo>
                  <a:pt x="40" y="62"/>
                  <a:pt x="41" y="62"/>
                  <a:pt x="41" y="62"/>
                </a:cubicBezTo>
                <a:cubicBezTo>
                  <a:pt x="41" y="61"/>
                  <a:pt x="41" y="61"/>
                  <a:pt x="42" y="61"/>
                </a:cubicBezTo>
                <a:cubicBezTo>
                  <a:pt x="42" y="61"/>
                  <a:pt x="42" y="60"/>
                  <a:pt x="43" y="60"/>
                </a:cubicBezTo>
                <a:cubicBezTo>
                  <a:pt x="44" y="60"/>
                  <a:pt x="44" y="61"/>
                  <a:pt x="44" y="61"/>
                </a:cubicBezTo>
                <a:cubicBezTo>
                  <a:pt x="44" y="61"/>
                  <a:pt x="45" y="61"/>
                  <a:pt x="45" y="61"/>
                </a:cubicBezTo>
                <a:cubicBezTo>
                  <a:pt x="46" y="61"/>
                  <a:pt x="46" y="61"/>
                  <a:pt x="47" y="61"/>
                </a:cubicBezTo>
                <a:cubicBezTo>
                  <a:pt x="47" y="61"/>
                  <a:pt x="47" y="60"/>
                  <a:pt x="47" y="60"/>
                </a:cubicBezTo>
                <a:cubicBezTo>
                  <a:pt x="48" y="60"/>
                  <a:pt x="49" y="60"/>
                  <a:pt x="49" y="60"/>
                </a:cubicBezTo>
                <a:cubicBezTo>
                  <a:pt x="50" y="60"/>
                  <a:pt x="50" y="60"/>
                  <a:pt x="51" y="60"/>
                </a:cubicBezTo>
                <a:cubicBezTo>
                  <a:pt x="51" y="60"/>
                  <a:pt x="51" y="61"/>
                  <a:pt x="51" y="61"/>
                </a:cubicBezTo>
                <a:cubicBezTo>
                  <a:pt x="52" y="61"/>
                  <a:pt x="52" y="61"/>
                  <a:pt x="53" y="61"/>
                </a:cubicBezTo>
                <a:cubicBezTo>
                  <a:pt x="53" y="61"/>
                  <a:pt x="53" y="62"/>
                  <a:pt x="54" y="62"/>
                </a:cubicBezTo>
                <a:cubicBezTo>
                  <a:pt x="54" y="63"/>
                  <a:pt x="56" y="63"/>
                  <a:pt x="56" y="64"/>
                </a:cubicBezTo>
                <a:cubicBezTo>
                  <a:pt x="57" y="64"/>
                  <a:pt x="57" y="64"/>
                  <a:pt x="57" y="64"/>
                </a:cubicBezTo>
                <a:cubicBezTo>
                  <a:pt x="58" y="64"/>
                  <a:pt x="58" y="65"/>
                  <a:pt x="59" y="65"/>
                </a:cubicBezTo>
                <a:cubicBezTo>
                  <a:pt x="59" y="65"/>
                  <a:pt x="59" y="64"/>
                  <a:pt x="59" y="64"/>
                </a:cubicBezTo>
                <a:cubicBezTo>
                  <a:pt x="59" y="63"/>
                  <a:pt x="58" y="63"/>
                  <a:pt x="58" y="62"/>
                </a:cubicBezTo>
                <a:cubicBezTo>
                  <a:pt x="58" y="61"/>
                  <a:pt x="58" y="61"/>
                  <a:pt x="58" y="60"/>
                </a:cubicBezTo>
                <a:cubicBezTo>
                  <a:pt x="58" y="59"/>
                  <a:pt x="58" y="59"/>
                  <a:pt x="58" y="58"/>
                </a:cubicBezTo>
                <a:cubicBezTo>
                  <a:pt x="59" y="57"/>
                  <a:pt x="59" y="56"/>
                  <a:pt x="60" y="56"/>
                </a:cubicBezTo>
                <a:cubicBezTo>
                  <a:pt x="61" y="55"/>
                  <a:pt x="61" y="54"/>
                  <a:pt x="62" y="53"/>
                </a:cubicBezTo>
                <a:cubicBezTo>
                  <a:pt x="63" y="53"/>
                  <a:pt x="63" y="52"/>
                  <a:pt x="64" y="51"/>
                </a:cubicBezTo>
                <a:cubicBezTo>
                  <a:pt x="65" y="51"/>
                  <a:pt x="65" y="51"/>
                  <a:pt x="65" y="50"/>
                </a:cubicBezTo>
                <a:cubicBezTo>
                  <a:pt x="66" y="50"/>
                  <a:pt x="66" y="50"/>
                  <a:pt x="67" y="50"/>
                </a:cubicBezTo>
                <a:cubicBezTo>
                  <a:pt x="67" y="49"/>
                  <a:pt x="68" y="48"/>
                  <a:pt x="67" y="46"/>
                </a:cubicBezTo>
                <a:cubicBezTo>
                  <a:pt x="66" y="46"/>
                  <a:pt x="67" y="45"/>
                  <a:pt x="68" y="45"/>
                </a:cubicBezTo>
                <a:cubicBezTo>
                  <a:pt x="68" y="45"/>
                  <a:pt x="67" y="45"/>
                  <a:pt x="67" y="44"/>
                </a:cubicBezTo>
                <a:cubicBezTo>
                  <a:pt x="67" y="44"/>
                  <a:pt x="66" y="43"/>
                  <a:pt x="66" y="43"/>
                </a:cubicBezTo>
                <a:cubicBezTo>
                  <a:pt x="66" y="42"/>
                  <a:pt x="65" y="41"/>
                  <a:pt x="65" y="40"/>
                </a:cubicBezTo>
                <a:cubicBezTo>
                  <a:pt x="64" y="40"/>
                  <a:pt x="65" y="40"/>
                  <a:pt x="65" y="39"/>
                </a:cubicBezTo>
                <a:cubicBezTo>
                  <a:pt x="65" y="39"/>
                  <a:pt x="64" y="38"/>
                  <a:pt x="64" y="37"/>
                </a:cubicBezTo>
                <a:cubicBezTo>
                  <a:pt x="64" y="36"/>
                  <a:pt x="65" y="34"/>
                  <a:pt x="65" y="32"/>
                </a:cubicBezTo>
                <a:cubicBezTo>
                  <a:pt x="64" y="31"/>
                  <a:pt x="62" y="31"/>
                  <a:pt x="62" y="30"/>
                </a:cubicBezTo>
                <a:cubicBezTo>
                  <a:pt x="61" y="29"/>
                  <a:pt x="63" y="27"/>
                  <a:pt x="64" y="27"/>
                </a:cubicBezTo>
                <a:cubicBezTo>
                  <a:pt x="65" y="26"/>
                  <a:pt x="66" y="26"/>
                  <a:pt x="67" y="25"/>
                </a:cubicBezTo>
                <a:cubicBezTo>
                  <a:pt x="67" y="24"/>
                  <a:pt x="66" y="22"/>
                  <a:pt x="66" y="21"/>
                </a:cubicBezTo>
                <a:cubicBezTo>
                  <a:pt x="66" y="20"/>
                  <a:pt x="66" y="19"/>
                  <a:pt x="66" y="19"/>
                </a:cubicBezTo>
                <a:cubicBezTo>
                  <a:pt x="65" y="18"/>
                  <a:pt x="65" y="17"/>
                  <a:pt x="65" y="16"/>
                </a:cubicBezTo>
                <a:cubicBezTo>
                  <a:pt x="64" y="15"/>
                  <a:pt x="63" y="13"/>
                  <a:pt x="63" y="11"/>
                </a:cubicBezTo>
                <a:cubicBezTo>
                  <a:pt x="63" y="10"/>
                  <a:pt x="63" y="8"/>
                  <a:pt x="62" y="7"/>
                </a:cubicBezTo>
                <a:cubicBezTo>
                  <a:pt x="61" y="7"/>
                  <a:pt x="61" y="7"/>
                  <a:pt x="61" y="7"/>
                </a:cubicBezTo>
                <a:cubicBezTo>
                  <a:pt x="60" y="7"/>
                  <a:pt x="60" y="7"/>
                  <a:pt x="60" y="6"/>
                </a:cubicBezTo>
                <a:cubicBezTo>
                  <a:pt x="59" y="6"/>
                  <a:pt x="59" y="7"/>
                  <a:pt x="58" y="6"/>
                </a:cubicBezTo>
                <a:cubicBezTo>
                  <a:pt x="57" y="7"/>
                  <a:pt x="55" y="6"/>
                  <a:pt x="54" y="6"/>
                </a:cubicBezTo>
                <a:cubicBezTo>
                  <a:pt x="52" y="6"/>
                  <a:pt x="50" y="6"/>
                  <a:pt x="48" y="6"/>
                </a:cubicBezTo>
                <a:cubicBezTo>
                  <a:pt x="47" y="6"/>
                  <a:pt x="45" y="6"/>
                  <a:pt x="43" y="6"/>
                </a:cubicBezTo>
                <a:cubicBezTo>
                  <a:pt x="41" y="5"/>
                  <a:pt x="39" y="5"/>
                  <a:pt x="38" y="5"/>
                </a:cubicBezTo>
                <a:cubicBezTo>
                  <a:pt x="36" y="6"/>
                  <a:pt x="35" y="6"/>
                  <a:pt x="33" y="6"/>
                </a:cubicBezTo>
                <a:cubicBezTo>
                  <a:pt x="33" y="6"/>
                  <a:pt x="32" y="6"/>
                  <a:pt x="31" y="6"/>
                </a:cubicBezTo>
                <a:cubicBezTo>
                  <a:pt x="31" y="6"/>
                  <a:pt x="30" y="5"/>
                  <a:pt x="30" y="5"/>
                </a:cubicBezTo>
                <a:cubicBezTo>
                  <a:pt x="30" y="4"/>
                  <a:pt x="29" y="2"/>
                  <a:pt x="30" y="1"/>
                </a:cubicBezTo>
                <a:cubicBezTo>
                  <a:pt x="30" y="1"/>
                  <a:pt x="31" y="2"/>
                  <a:pt x="31" y="2"/>
                </a:cubicBezTo>
                <a:cubicBezTo>
                  <a:pt x="31" y="3"/>
                  <a:pt x="32" y="3"/>
                  <a:pt x="32" y="3"/>
                </a:cubicBezTo>
                <a:cubicBezTo>
                  <a:pt x="32" y="2"/>
                  <a:pt x="31" y="2"/>
                  <a:pt x="31" y="1"/>
                </a:cubicBezTo>
                <a:cubicBezTo>
                  <a:pt x="30" y="1"/>
                  <a:pt x="29" y="0"/>
                  <a:pt x="28" y="1"/>
                </a:cubicBezTo>
                <a:cubicBezTo>
                  <a:pt x="26" y="1"/>
                  <a:pt x="24" y="1"/>
                  <a:pt x="22" y="2"/>
                </a:cubicBezTo>
                <a:cubicBezTo>
                  <a:pt x="21" y="2"/>
                  <a:pt x="20" y="3"/>
                  <a:pt x="19" y="3"/>
                </a:cubicBezTo>
                <a:cubicBezTo>
                  <a:pt x="19" y="4"/>
                  <a:pt x="17" y="4"/>
                  <a:pt x="17" y="4"/>
                </a:cubicBezTo>
                <a:cubicBezTo>
                  <a:pt x="16" y="5"/>
                  <a:pt x="15" y="7"/>
                  <a:pt x="14" y="7"/>
                </a:cubicBezTo>
                <a:cubicBezTo>
                  <a:pt x="13" y="8"/>
                  <a:pt x="12" y="8"/>
                  <a:pt x="11" y="8"/>
                </a:cubicBezTo>
                <a:cubicBezTo>
                  <a:pt x="10" y="9"/>
                  <a:pt x="9" y="9"/>
                  <a:pt x="8" y="9"/>
                </a:cubicBezTo>
                <a:cubicBezTo>
                  <a:pt x="7" y="9"/>
                  <a:pt x="6" y="10"/>
                  <a:pt x="5" y="10"/>
                </a:cubicBezTo>
                <a:cubicBezTo>
                  <a:pt x="5" y="10"/>
                  <a:pt x="3" y="10"/>
                  <a:pt x="3" y="11"/>
                </a:cubicBezTo>
                <a:cubicBezTo>
                  <a:pt x="2" y="12"/>
                  <a:pt x="3" y="12"/>
                  <a:pt x="4" y="12"/>
                </a:cubicBezTo>
                <a:cubicBezTo>
                  <a:pt x="4" y="13"/>
                  <a:pt x="3" y="13"/>
                  <a:pt x="4" y="14"/>
                </a:cubicBezTo>
                <a:cubicBezTo>
                  <a:pt x="4" y="14"/>
                  <a:pt x="4" y="15"/>
                  <a:pt x="4" y="15"/>
                </a:cubicBezTo>
                <a:cubicBezTo>
                  <a:pt x="3" y="15"/>
                  <a:pt x="3" y="14"/>
                  <a:pt x="3" y="14"/>
                </a:cubicBezTo>
                <a:cubicBezTo>
                  <a:pt x="3" y="14"/>
                  <a:pt x="2" y="13"/>
                  <a:pt x="1" y="13"/>
                </a:cubicBezTo>
                <a:cubicBezTo>
                  <a:pt x="1" y="14"/>
                  <a:pt x="2" y="15"/>
                  <a:pt x="2" y="16"/>
                </a:cubicBezTo>
                <a:cubicBezTo>
                  <a:pt x="2" y="17"/>
                  <a:pt x="3" y="18"/>
                  <a:pt x="2" y="19"/>
                </a:cubicBezTo>
                <a:cubicBezTo>
                  <a:pt x="2" y="20"/>
                  <a:pt x="2" y="21"/>
                  <a:pt x="2" y="21"/>
                </a:cubicBezTo>
                <a:cubicBezTo>
                  <a:pt x="1" y="22"/>
                  <a:pt x="0" y="23"/>
                  <a:pt x="1" y="24"/>
                </a:cubicBezTo>
                <a:cubicBezTo>
                  <a:pt x="2" y="24"/>
                  <a:pt x="3" y="25"/>
                  <a:pt x="4" y="26"/>
                </a:cubicBezTo>
                <a:cubicBezTo>
                  <a:pt x="4" y="27"/>
                  <a:pt x="3" y="28"/>
                  <a:pt x="3" y="29"/>
                </a:cubicBezTo>
                <a:cubicBezTo>
                  <a:pt x="3" y="29"/>
                  <a:pt x="4" y="30"/>
                  <a:pt x="4" y="30"/>
                </a:cubicBezTo>
                <a:cubicBezTo>
                  <a:pt x="4" y="31"/>
                  <a:pt x="4" y="31"/>
                  <a:pt x="4" y="31"/>
                </a:cubicBezTo>
                <a:cubicBezTo>
                  <a:pt x="4" y="32"/>
                  <a:pt x="5" y="32"/>
                  <a:pt x="5" y="33"/>
                </a:cubicBezTo>
                <a:cubicBezTo>
                  <a:pt x="5" y="33"/>
                  <a:pt x="4" y="33"/>
                  <a:pt x="4" y="33"/>
                </a:cubicBezTo>
                <a:cubicBezTo>
                  <a:pt x="4" y="34"/>
                  <a:pt x="4" y="34"/>
                  <a:pt x="4" y="34"/>
                </a:cubicBezTo>
                <a:cubicBezTo>
                  <a:pt x="3" y="34"/>
                  <a:pt x="4" y="36"/>
                  <a:pt x="4" y="36"/>
                </a:cubicBezTo>
                <a:cubicBezTo>
                  <a:pt x="5" y="37"/>
                  <a:pt x="4" y="38"/>
                  <a:pt x="5" y="38"/>
                </a:cubicBezTo>
                <a:cubicBezTo>
                  <a:pt x="6" y="39"/>
                  <a:pt x="7" y="40"/>
                  <a:pt x="6" y="41"/>
                </a:cubicBezTo>
                <a:cubicBezTo>
                  <a:pt x="6" y="42"/>
                  <a:pt x="6" y="42"/>
                  <a:pt x="6" y="43"/>
                </a:cubicBezTo>
                <a:cubicBezTo>
                  <a:pt x="6" y="44"/>
                  <a:pt x="6" y="44"/>
                  <a:pt x="5" y="45"/>
                </a:cubicBezTo>
                <a:cubicBezTo>
                  <a:pt x="6" y="45"/>
                  <a:pt x="6" y="45"/>
                  <a:pt x="6" y="44"/>
                </a:cubicBezTo>
                <a:close/>
              </a:path>
            </a:pathLst>
          </a:custGeom>
          <a:solidFill>
            <a:srgbClr val="8BDD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67" name="Freeform 777">
            <a:extLst>
              <a:ext uri="{FF2B5EF4-FFF2-40B4-BE49-F238E27FC236}">
                <a16:creationId xmlns:a16="http://schemas.microsoft.com/office/drawing/2014/main" id="{1866CFA5-39D7-7302-D9A6-0062FD6096EF}"/>
              </a:ext>
            </a:extLst>
          </p:cNvPr>
          <p:cNvSpPr>
            <a:spLocks/>
          </p:cNvSpPr>
          <p:nvPr/>
        </p:nvSpPr>
        <p:spPr bwMode="auto">
          <a:xfrm>
            <a:off x="3429839" y="3387739"/>
            <a:ext cx="260684" cy="154542"/>
          </a:xfrm>
          <a:custGeom>
            <a:avLst/>
            <a:gdLst>
              <a:gd name="T0" fmla="*/ 110 w 122"/>
              <a:gd name="T1" fmla="*/ 51 h 82"/>
              <a:gd name="T2" fmla="*/ 119 w 122"/>
              <a:gd name="T3" fmla="*/ 48 h 82"/>
              <a:gd name="T4" fmla="*/ 121 w 122"/>
              <a:gd name="T5" fmla="*/ 44 h 82"/>
              <a:gd name="T6" fmla="*/ 121 w 122"/>
              <a:gd name="T7" fmla="*/ 38 h 82"/>
              <a:gd name="T8" fmla="*/ 121 w 122"/>
              <a:gd name="T9" fmla="*/ 32 h 82"/>
              <a:gd name="T10" fmla="*/ 118 w 122"/>
              <a:gd name="T11" fmla="*/ 29 h 82"/>
              <a:gd name="T12" fmla="*/ 111 w 122"/>
              <a:gd name="T13" fmla="*/ 27 h 82"/>
              <a:gd name="T14" fmla="*/ 106 w 122"/>
              <a:gd name="T15" fmla="*/ 26 h 82"/>
              <a:gd name="T16" fmla="*/ 95 w 122"/>
              <a:gd name="T17" fmla="*/ 23 h 82"/>
              <a:gd name="T18" fmla="*/ 90 w 122"/>
              <a:gd name="T19" fmla="*/ 21 h 82"/>
              <a:gd name="T20" fmla="*/ 89 w 122"/>
              <a:gd name="T21" fmla="*/ 15 h 82"/>
              <a:gd name="T22" fmla="*/ 81 w 122"/>
              <a:gd name="T23" fmla="*/ 13 h 82"/>
              <a:gd name="T24" fmla="*/ 82 w 122"/>
              <a:gd name="T25" fmla="*/ 8 h 82"/>
              <a:gd name="T26" fmla="*/ 80 w 122"/>
              <a:gd name="T27" fmla="*/ 2 h 82"/>
              <a:gd name="T28" fmla="*/ 71 w 122"/>
              <a:gd name="T29" fmla="*/ 1 h 82"/>
              <a:gd name="T30" fmla="*/ 65 w 122"/>
              <a:gd name="T31" fmla="*/ 3 h 82"/>
              <a:gd name="T32" fmla="*/ 59 w 122"/>
              <a:gd name="T33" fmla="*/ 6 h 82"/>
              <a:gd name="T34" fmla="*/ 53 w 122"/>
              <a:gd name="T35" fmla="*/ 11 h 82"/>
              <a:gd name="T36" fmla="*/ 46 w 122"/>
              <a:gd name="T37" fmla="*/ 9 h 82"/>
              <a:gd name="T38" fmla="*/ 40 w 122"/>
              <a:gd name="T39" fmla="*/ 9 h 82"/>
              <a:gd name="T40" fmla="*/ 34 w 122"/>
              <a:gd name="T41" fmla="*/ 8 h 82"/>
              <a:gd name="T42" fmla="*/ 29 w 122"/>
              <a:gd name="T43" fmla="*/ 7 h 82"/>
              <a:gd name="T44" fmla="*/ 16 w 122"/>
              <a:gd name="T45" fmla="*/ 6 h 82"/>
              <a:gd name="T46" fmla="*/ 11 w 122"/>
              <a:gd name="T47" fmla="*/ 12 h 82"/>
              <a:gd name="T48" fmla="*/ 13 w 122"/>
              <a:gd name="T49" fmla="*/ 22 h 82"/>
              <a:gd name="T50" fmla="*/ 4 w 122"/>
              <a:gd name="T51" fmla="*/ 30 h 82"/>
              <a:gd name="T52" fmla="*/ 3 w 122"/>
              <a:gd name="T53" fmla="*/ 36 h 82"/>
              <a:gd name="T54" fmla="*/ 4 w 122"/>
              <a:gd name="T55" fmla="*/ 46 h 82"/>
              <a:gd name="T56" fmla="*/ 13 w 122"/>
              <a:gd name="T57" fmla="*/ 47 h 82"/>
              <a:gd name="T58" fmla="*/ 21 w 122"/>
              <a:gd name="T59" fmla="*/ 48 h 82"/>
              <a:gd name="T60" fmla="*/ 31 w 122"/>
              <a:gd name="T61" fmla="*/ 44 h 82"/>
              <a:gd name="T62" fmla="*/ 35 w 122"/>
              <a:gd name="T63" fmla="*/ 42 h 82"/>
              <a:gd name="T64" fmla="*/ 40 w 122"/>
              <a:gd name="T65" fmla="*/ 43 h 82"/>
              <a:gd name="T66" fmla="*/ 42 w 122"/>
              <a:gd name="T67" fmla="*/ 44 h 82"/>
              <a:gd name="T68" fmla="*/ 45 w 122"/>
              <a:gd name="T69" fmla="*/ 46 h 82"/>
              <a:gd name="T70" fmla="*/ 48 w 122"/>
              <a:gd name="T71" fmla="*/ 49 h 82"/>
              <a:gd name="T72" fmla="*/ 50 w 122"/>
              <a:gd name="T73" fmla="*/ 54 h 82"/>
              <a:gd name="T74" fmla="*/ 51 w 122"/>
              <a:gd name="T75" fmla="*/ 57 h 82"/>
              <a:gd name="T76" fmla="*/ 52 w 122"/>
              <a:gd name="T77" fmla="*/ 63 h 82"/>
              <a:gd name="T78" fmla="*/ 48 w 122"/>
              <a:gd name="T79" fmla="*/ 63 h 82"/>
              <a:gd name="T80" fmla="*/ 46 w 122"/>
              <a:gd name="T81" fmla="*/ 66 h 82"/>
              <a:gd name="T82" fmla="*/ 43 w 122"/>
              <a:gd name="T83" fmla="*/ 71 h 82"/>
              <a:gd name="T84" fmla="*/ 51 w 122"/>
              <a:gd name="T85" fmla="*/ 73 h 82"/>
              <a:gd name="T86" fmla="*/ 52 w 122"/>
              <a:gd name="T87" fmla="*/ 70 h 82"/>
              <a:gd name="T88" fmla="*/ 58 w 122"/>
              <a:gd name="T89" fmla="*/ 61 h 82"/>
              <a:gd name="T90" fmla="*/ 65 w 122"/>
              <a:gd name="T91" fmla="*/ 56 h 82"/>
              <a:gd name="T92" fmla="*/ 63 w 122"/>
              <a:gd name="T93" fmla="*/ 61 h 82"/>
              <a:gd name="T94" fmla="*/ 69 w 122"/>
              <a:gd name="T95" fmla="*/ 65 h 82"/>
              <a:gd name="T96" fmla="*/ 76 w 122"/>
              <a:gd name="T97" fmla="*/ 66 h 82"/>
              <a:gd name="T98" fmla="*/ 71 w 122"/>
              <a:gd name="T99" fmla="*/ 71 h 82"/>
              <a:gd name="T100" fmla="*/ 76 w 122"/>
              <a:gd name="T101" fmla="*/ 75 h 82"/>
              <a:gd name="T102" fmla="*/ 77 w 122"/>
              <a:gd name="T103" fmla="*/ 81 h 82"/>
              <a:gd name="T104" fmla="*/ 88 w 122"/>
              <a:gd name="T105" fmla="*/ 78 h 82"/>
              <a:gd name="T106" fmla="*/ 94 w 122"/>
              <a:gd name="T107" fmla="*/ 76 h 82"/>
              <a:gd name="T108" fmla="*/ 96 w 122"/>
              <a:gd name="T109" fmla="*/ 72 h 82"/>
              <a:gd name="T110" fmla="*/ 88 w 122"/>
              <a:gd name="T111" fmla="*/ 71 h 82"/>
              <a:gd name="T112" fmla="*/ 88 w 122"/>
              <a:gd name="T113" fmla="*/ 66 h 82"/>
              <a:gd name="T114" fmla="*/ 99 w 122"/>
              <a:gd name="T115" fmla="*/ 60 h 82"/>
              <a:gd name="T116" fmla="*/ 105 w 122"/>
              <a:gd name="T117" fmla="*/ 56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22" h="82">
                <a:moveTo>
                  <a:pt x="108" y="55"/>
                </a:moveTo>
                <a:cubicBezTo>
                  <a:pt x="109" y="55"/>
                  <a:pt x="109" y="54"/>
                  <a:pt x="109" y="54"/>
                </a:cubicBezTo>
                <a:cubicBezTo>
                  <a:pt x="109" y="54"/>
                  <a:pt x="109" y="54"/>
                  <a:pt x="109" y="54"/>
                </a:cubicBezTo>
                <a:cubicBezTo>
                  <a:pt x="109" y="53"/>
                  <a:pt x="109" y="52"/>
                  <a:pt x="109" y="52"/>
                </a:cubicBezTo>
                <a:cubicBezTo>
                  <a:pt x="109" y="51"/>
                  <a:pt x="109" y="51"/>
                  <a:pt x="110" y="51"/>
                </a:cubicBezTo>
                <a:cubicBezTo>
                  <a:pt x="111" y="50"/>
                  <a:pt x="111" y="51"/>
                  <a:pt x="112" y="50"/>
                </a:cubicBezTo>
                <a:cubicBezTo>
                  <a:pt x="113" y="50"/>
                  <a:pt x="112" y="50"/>
                  <a:pt x="113" y="49"/>
                </a:cubicBezTo>
                <a:cubicBezTo>
                  <a:pt x="113" y="48"/>
                  <a:pt x="113" y="48"/>
                  <a:pt x="114" y="48"/>
                </a:cubicBezTo>
                <a:cubicBezTo>
                  <a:pt x="115" y="48"/>
                  <a:pt x="116" y="48"/>
                  <a:pt x="116" y="48"/>
                </a:cubicBezTo>
                <a:cubicBezTo>
                  <a:pt x="117" y="48"/>
                  <a:pt x="118" y="49"/>
                  <a:pt x="119" y="48"/>
                </a:cubicBezTo>
                <a:cubicBezTo>
                  <a:pt x="119" y="48"/>
                  <a:pt x="119" y="48"/>
                  <a:pt x="119" y="47"/>
                </a:cubicBezTo>
                <a:cubicBezTo>
                  <a:pt x="119" y="47"/>
                  <a:pt x="119" y="47"/>
                  <a:pt x="119" y="47"/>
                </a:cubicBezTo>
                <a:cubicBezTo>
                  <a:pt x="119" y="46"/>
                  <a:pt x="120" y="46"/>
                  <a:pt x="120" y="46"/>
                </a:cubicBezTo>
                <a:cubicBezTo>
                  <a:pt x="120" y="46"/>
                  <a:pt x="120" y="45"/>
                  <a:pt x="120" y="45"/>
                </a:cubicBezTo>
                <a:cubicBezTo>
                  <a:pt x="120" y="45"/>
                  <a:pt x="121" y="45"/>
                  <a:pt x="121" y="44"/>
                </a:cubicBezTo>
                <a:cubicBezTo>
                  <a:pt x="121" y="44"/>
                  <a:pt x="120" y="44"/>
                  <a:pt x="120" y="44"/>
                </a:cubicBezTo>
                <a:cubicBezTo>
                  <a:pt x="120" y="43"/>
                  <a:pt x="120" y="43"/>
                  <a:pt x="120" y="42"/>
                </a:cubicBezTo>
                <a:cubicBezTo>
                  <a:pt x="120" y="42"/>
                  <a:pt x="120" y="42"/>
                  <a:pt x="120" y="41"/>
                </a:cubicBezTo>
                <a:cubicBezTo>
                  <a:pt x="119" y="41"/>
                  <a:pt x="118" y="40"/>
                  <a:pt x="119" y="39"/>
                </a:cubicBezTo>
                <a:cubicBezTo>
                  <a:pt x="119" y="39"/>
                  <a:pt x="121" y="39"/>
                  <a:pt x="121" y="38"/>
                </a:cubicBezTo>
                <a:cubicBezTo>
                  <a:pt x="121" y="38"/>
                  <a:pt x="120" y="38"/>
                  <a:pt x="120" y="38"/>
                </a:cubicBezTo>
                <a:cubicBezTo>
                  <a:pt x="119" y="38"/>
                  <a:pt x="119" y="38"/>
                  <a:pt x="119" y="37"/>
                </a:cubicBezTo>
                <a:cubicBezTo>
                  <a:pt x="118" y="36"/>
                  <a:pt x="119" y="36"/>
                  <a:pt x="120" y="36"/>
                </a:cubicBezTo>
                <a:cubicBezTo>
                  <a:pt x="120" y="35"/>
                  <a:pt x="121" y="34"/>
                  <a:pt x="122" y="34"/>
                </a:cubicBezTo>
                <a:cubicBezTo>
                  <a:pt x="122" y="33"/>
                  <a:pt x="122" y="33"/>
                  <a:pt x="121" y="32"/>
                </a:cubicBezTo>
                <a:cubicBezTo>
                  <a:pt x="121" y="32"/>
                  <a:pt x="122" y="31"/>
                  <a:pt x="121" y="30"/>
                </a:cubicBezTo>
                <a:cubicBezTo>
                  <a:pt x="121" y="30"/>
                  <a:pt x="121" y="30"/>
                  <a:pt x="120" y="30"/>
                </a:cubicBezTo>
                <a:cubicBezTo>
                  <a:pt x="120" y="30"/>
                  <a:pt x="120" y="31"/>
                  <a:pt x="119" y="31"/>
                </a:cubicBezTo>
                <a:cubicBezTo>
                  <a:pt x="119" y="31"/>
                  <a:pt x="119" y="30"/>
                  <a:pt x="118" y="30"/>
                </a:cubicBezTo>
                <a:cubicBezTo>
                  <a:pt x="118" y="30"/>
                  <a:pt x="118" y="29"/>
                  <a:pt x="118" y="29"/>
                </a:cubicBezTo>
                <a:cubicBezTo>
                  <a:pt x="117" y="29"/>
                  <a:pt x="116" y="29"/>
                  <a:pt x="116" y="29"/>
                </a:cubicBezTo>
                <a:cubicBezTo>
                  <a:pt x="116" y="28"/>
                  <a:pt x="116" y="28"/>
                  <a:pt x="115" y="28"/>
                </a:cubicBezTo>
                <a:cubicBezTo>
                  <a:pt x="114" y="28"/>
                  <a:pt x="114" y="28"/>
                  <a:pt x="114" y="28"/>
                </a:cubicBezTo>
                <a:cubicBezTo>
                  <a:pt x="114" y="28"/>
                  <a:pt x="113" y="28"/>
                  <a:pt x="112" y="27"/>
                </a:cubicBezTo>
                <a:cubicBezTo>
                  <a:pt x="112" y="27"/>
                  <a:pt x="112" y="27"/>
                  <a:pt x="111" y="27"/>
                </a:cubicBezTo>
                <a:cubicBezTo>
                  <a:pt x="110" y="27"/>
                  <a:pt x="110" y="26"/>
                  <a:pt x="110" y="26"/>
                </a:cubicBezTo>
                <a:cubicBezTo>
                  <a:pt x="109" y="26"/>
                  <a:pt x="109" y="25"/>
                  <a:pt x="109" y="25"/>
                </a:cubicBezTo>
                <a:cubicBezTo>
                  <a:pt x="108" y="25"/>
                  <a:pt x="108" y="26"/>
                  <a:pt x="108" y="27"/>
                </a:cubicBezTo>
                <a:cubicBezTo>
                  <a:pt x="108" y="27"/>
                  <a:pt x="107" y="27"/>
                  <a:pt x="107" y="27"/>
                </a:cubicBezTo>
                <a:cubicBezTo>
                  <a:pt x="107" y="26"/>
                  <a:pt x="106" y="26"/>
                  <a:pt x="106" y="26"/>
                </a:cubicBezTo>
                <a:cubicBezTo>
                  <a:pt x="105" y="25"/>
                  <a:pt x="105" y="23"/>
                  <a:pt x="104" y="22"/>
                </a:cubicBezTo>
                <a:cubicBezTo>
                  <a:pt x="103" y="21"/>
                  <a:pt x="102" y="22"/>
                  <a:pt x="101" y="23"/>
                </a:cubicBezTo>
                <a:cubicBezTo>
                  <a:pt x="100" y="23"/>
                  <a:pt x="100" y="22"/>
                  <a:pt x="99" y="23"/>
                </a:cubicBezTo>
                <a:cubicBezTo>
                  <a:pt x="99" y="23"/>
                  <a:pt x="98" y="24"/>
                  <a:pt x="98" y="24"/>
                </a:cubicBezTo>
                <a:cubicBezTo>
                  <a:pt x="98" y="23"/>
                  <a:pt x="96" y="23"/>
                  <a:pt x="95" y="23"/>
                </a:cubicBezTo>
                <a:cubicBezTo>
                  <a:pt x="95" y="22"/>
                  <a:pt x="94" y="22"/>
                  <a:pt x="93" y="22"/>
                </a:cubicBezTo>
                <a:cubicBezTo>
                  <a:pt x="93" y="22"/>
                  <a:pt x="92" y="22"/>
                  <a:pt x="91" y="22"/>
                </a:cubicBezTo>
                <a:cubicBezTo>
                  <a:pt x="91" y="22"/>
                  <a:pt x="91" y="22"/>
                  <a:pt x="91" y="22"/>
                </a:cubicBezTo>
                <a:cubicBezTo>
                  <a:pt x="91" y="22"/>
                  <a:pt x="91" y="22"/>
                  <a:pt x="91" y="21"/>
                </a:cubicBezTo>
                <a:cubicBezTo>
                  <a:pt x="90" y="21"/>
                  <a:pt x="90" y="21"/>
                  <a:pt x="90" y="21"/>
                </a:cubicBezTo>
                <a:cubicBezTo>
                  <a:pt x="89" y="20"/>
                  <a:pt x="90" y="19"/>
                  <a:pt x="90" y="19"/>
                </a:cubicBezTo>
                <a:cubicBezTo>
                  <a:pt x="90" y="18"/>
                  <a:pt x="90" y="18"/>
                  <a:pt x="90" y="18"/>
                </a:cubicBezTo>
                <a:cubicBezTo>
                  <a:pt x="89" y="17"/>
                  <a:pt x="90" y="17"/>
                  <a:pt x="89" y="17"/>
                </a:cubicBezTo>
                <a:cubicBezTo>
                  <a:pt x="89" y="16"/>
                  <a:pt x="89" y="16"/>
                  <a:pt x="89" y="16"/>
                </a:cubicBezTo>
                <a:cubicBezTo>
                  <a:pt x="89" y="16"/>
                  <a:pt x="89" y="15"/>
                  <a:pt x="89" y="15"/>
                </a:cubicBezTo>
                <a:cubicBezTo>
                  <a:pt x="89" y="15"/>
                  <a:pt x="88" y="15"/>
                  <a:pt x="88" y="14"/>
                </a:cubicBezTo>
                <a:cubicBezTo>
                  <a:pt x="87" y="13"/>
                  <a:pt x="87" y="13"/>
                  <a:pt x="86" y="13"/>
                </a:cubicBezTo>
                <a:cubicBezTo>
                  <a:pt x="86" y="13"/>
                  <a:pt x="85" y="14"/>
                  <a:pt x="85" y="14"/>
                </a:cubicBezTo>
                <a:cubicBezTo>
                  <a:pt x="85" y="14"/>
                  <a:pt x="85" y="13"/>
                  <a:pt x="84" y="13"/>
                </a:cubicBezTo>
                <a:cubicBezTo>
                  <a:pt x="83" y="13"/>
                  <a:pt x="82" y="13"/>
                  <a:pt x="81" y="13"/>
                </a:cubicBezTo>
                <a:cubicBezTo>
                  <a:pt x="82" y="13"/>
                  <a:pt x="82" y="12"/>
                  <a:pt x="82" y="12"/>
                </a:cubicBezTo>
                <a:cubicBezTo>
                  <a:pt x="82" y="11"/>
                  <a:pt x="82" y="12"/>
                  <a:pt x="82" y="11"/>
                </a:cubicBezTo>
                <a:cubicBezTo>
                  <a:pt x="82" y="11"/>
                  <a:pt x="82" y="10"/>
                  <a:pt x="82" y="10"/>
                </a:cubicBezTo>
                <a:cubicBezTo>
                  <a:pt x="82" y="9"/>
                  <a:pt x="81" y="9"/>
                  <a:pt x="81" y="9"/>
                </a:cubicBezTo>
                <a:cubicBezTo>
                  <a:pt x="80" y="8"/>
                  <a:pt x="81" y="8"/>
                  <a:pt x="82" y="8"/>
                </a:cubicBezTo>
                <a:cubicBezTo>
                  <a:pt x="82" y="8"/>
                  <a:pt x="83" y="8"/>
                  <a:pt x="83" y="7"/>
                </a:cubicBezTo>
                <a:cubicBezTo>
                  <a:pt x="83" y="7"/>
                  <a:pt x="83" y="6"/>
                  <a:pt x="82" y="6"/>
                </a:cubicBezTo>
                <a:cubicBezTo>
                  <a:pt x="82" y="6"/>
                  <a:pt x="82" y="6"/>
                  <a:pt x="81" y="6"/>
                </a:cubicBezTo>
                <a:cubicBezTo>
                  <a:pt x="81" y="5"/>
                  <a:pt x="81" y="5"/>
                  <a:pt x="81" y="5"/>
                </a:cubicBezTo>
                <a:cubicBezTo>
                  <a:pt x="81" y="4"/>
                  <a:pt x="80" y="3"/>
                  <a:pt x="80" y="2"/>
                </a:cubicBezTo>
                <a:cubicBezTo>
                  <a:pt x="80" y="2"/>
                  <a:pt x="79" y="1"/>
                  <a:pt x="78" y="1"/>
                </a:cubicBezTo>
                <a:cubicBezTo>
                  <a:pt x="78" y="1"/>
                  <a:pt x="78" y="1"/>
                  <a:pt x="77" y="1"/>
                </a:cubicBezTo>
                <a:cubicBezTo>
                  <a:pt x="77" y="0"/>
                  <a:pt x="75" y="1"/>
                  <a:pt x="74" y="1"/>
                </a:cubicBezTo>
                <a:cubicBezTo>
                  <a:pt x="74" y="2"/>
                  <a:pt x="73" y="2"/>
                  <a:pt x="72" y="2"/>
                </a:cubicBezTo>
                <a:cubicBezTo>
                  <a:pt x="72" y="2"/>
                  <a:pt x="71" y="2"/>
                  <a:pt x="71" y="1"/>
                </a:cubicBezTo>
                <a:cubicBezTo>
                  <a:pt x="69" y="1"/>
                  <a:pt x="69" y="2"/>
                  <a:pt x="69" y="3"/>
                </a:cubicBezTo>
                <a:cubicBezTo>
                  <a:pt x="69" y="4"/>
                  <a:pt x="68" y="4"/>
                  <a:pt x="67" y="4"/>
                </a:cubicBezTo>
                <a:cubicBezTo>
                  <a:pt x="66" y="4"/>
                  <a:pt x="66" y="4"/>
                  <a:pt x="65" y="4"/>
                </a:cubicBezTo>
                <a:cubicBezTo>
                  <a:pt x="65" y="4"/>
                  <a:pt x="65" y="4"/>
                  <a:pt x="65" y="4"/>
                </a:cubicBezTo>
                <a:cubicBezTo>
                  <a:pt x="65" y="4"/>
                  <a:pt x="65" y="3"/>
                  <a:pt x="65" y="3"/>
                </a:cubicBezTo>
                <a:cubicBezTo>
                  <a:pt x="65" y="4"/>
                  <a:pt x="64" y="4"/>
                  <a:pt x="64" y="3"/>
                </a:cubicBezTo>
                <a:cubicBezTo>
                  <a:pt x="63" y="3"/>
                  <a:pt x="63" y="4"/>
                  <a:pt x="62" y="4"/>
                </a:cubicBezTo>
                <a:cubicBezTo>
                  <a:pt x="61" y="4"/>
                  <a:pt x="60" y="3"/>
                  <a:pt x="60" y="4"/>
                </a:cubicBezTo>
                <a:cubicBezTo>
                  <a:pt x="60" y="4"/>
                  <a:pt x="60" y="5"/>
                  <a:pt x="59" y="5"/>
                </a:cubicBezTo>
                <a:cubicBezTo>
                  <a:pt x="59" y="5"/>
                  <a:pt x="59" y="5"/>
                  <a:pt x="59" y="6"/>
                </a:cubicBezTo>
                <a:cubicBezTo>
                  <a:pt x="57" y="7"/>
                  <a:pt x="56" y="8"/>
                  <a:pt x="57" y="10"/>
                </a:cubicBezTo>
                <a:cubicBezTo>
                  <a:pt x="57" y="10"/>
                  <a:pt x="58" y="11"/>
                  <a:pt x="57" y="12"/>
                </a:cubicBezTo>
                <a:cubicBezTo>
                  <a:pt x="57" y="13"/>
                  <a:pt x="56" y="13"/>
                  <a:pt x="56" y="12"/>
                </a:cubicBezTo>
                <a:cubicBezTo>
                  <a:pt x="55" y="12"/>
                  <a:pt x="55" y="11"/>
                  <a:pt x="55" y="11"/>
                </a:cubicBezTo>
                <a:cubicBezTo>
                  <a:pt x="54" y="10"/>
                  <a:pt x="54" y="11"/>
                  <a:pt x="53" y="11"/>
                </a:cubicBezTo>
                <a:cubicBezTo>
                  <a:pt x="52" y="11"/>
                  <a:pt x="52" y="10"/>
                  <a:pt x="51" y="10"/>
                </a:cubicBezTo>
                <a:cubicBezTo>
                  <a:pt x="50" y="10"/>
                  <a:pt x="50" y="11"/>
                  <a:pt x="50" y="11"/>
                </a:cubicBezTo>
                <a:cubicBezTo>
                  <a:pt x="50" y="11"/>
                  <a:pt x="50" y="11"/>
                  <a:pt x="49" y="11"/>
                </a:cubicBezTo>
                <a:cubicBezTo>
                  <a:pt x="48" y="12"/>
                  <a:pt x="49" y="9"/>
                  <a:pt x="47" y="9"/>
                </a:cubicBezTo>
                <a:cubicBezTo>
                  <a:pt x="47" y="9"/>
                  <a:pt x="46" y="9"/>
                  <a:pt x="46" y="9"/>
                </a:cubicBezTo>
                <a:cubicBezTo>
                  <a:pt x="45" y="10"/>
                  <a:pt x="45" y="10"/>
                  <a:pt x="45" y="11"/>
                </a:cubicBezTo>
                <a:cubicBezTo>
                  <a:pt x="44" y="11"/>
                  <a:pt x="44" y="10"/>
                  <a:pt x="44" y="10"/>
                </a:cubicBezTo>
                <a:cubicBezTo>
                  <a:pt x="43" y="9"/>
                  <a:pt x="43" y="10"/>
                  <a:pt x="42" y="10"/>
                </a:cubicBezTo>
                <a:cubicBezTo>
                  <a:pt x="42" y="10"/>
                  <a:pt x="42" y="9"/>
                  <a:pt x="41" y="9"/>
                </a:cubicBezTo>
                <a:cubicBezTo>
                  <a:pt x="41" y="9"/>
                  <a:pt x="41" y="9"/>
                  <a:pt x="40" y="9"/>
                </a:cubicBezTo>
                <a:cubicBezTo>
                  <a:pt x="40" y="10"/>
                  <a:pt x="39" y="9"/>
                  <a:pt x="39" y="9"/>
                </a:cubicBezTo>
                <a:cubicBezTo>
                  <a:pt x="38" y="9"/>
                  <a:pt x="39" y="10"/>
                  <a:pt x="38" y="10"/>
                </a:cubicBezTo>
                <a:cubicBezTo>
                  <a:pt x="38" y="11"/>
                  <a:pt x="38" y="10"/>
                  <a:pt x="37" y="9"/>
                </a:cubicBezTo>
                <a:cubicBezTo>
                  <a:pt x="37" y="9"/>
                  <a:pt x="37" y="9"/>
                  <a:pt x="36" y="9"/>
                </a:cubicBezTo>
                <a:cubicBezTo>
                  <a:pt x="36" y="10"/>
                  <a:pt x="35" y="9"/>
                  <a:pt x="34" y="8"/>
                </a:cubicBezTo>
                <a:cubicBezTo>
                  <a:pt x="34" y="8"/>
                  <a:pt x="34" y="7"/>
                  <a:pt x="33" y="7"/>
                </a:cubicBezTo>
                <a:cubicBezTo>
                  <a:pt x="33" y="7"/>
                  <a:pt x="33" y="7"/>
                  <a:pt x="33" y="7"/>
                </a:cubicBezTo>
                <a:cubicBezTo>
                  <a:pt x="33" y="7"/>
                  <a:pt x="32" y="7"/>
                  <a:pt x="32" y="7"/>
                </a:cubicBezTo>
                <a:cubicBezTo>
                  <a:pt x="32" y="7"/>
                  <a:pt x="31" y="7"/>
                  <a:pt x="31" y="7"/>
                </a:cubicBezTo>
                <a:cubicBezTo>
                  <a:pt x="30" y="7"/>
                  <a:pt x="30" y="7"/>
                  <a:pt x="29" y="7"/>
                </a:cubicBezTo>
                <a:cubicBezTo>
                  <a:pt x="28" y="6"/>
                  <a:pt x="27" y="6"/>
                  <a:pt x="26" y="6"/>
                </a:cubicBezTo>
                <a:cubicBezTo>
                  <a:pt x="25" y="6"/>
                  <a:pt x="24" y="5"/>
                  <a:pt x="23" y="5"/>
                </a:cubicBezTo>
                <a:cubicBezTo>
                  <a:pt x="22" y="5"/>
                  <a:pt x="21" y="5"/>
                  <a:pt x="20" y="5"/>
                </a:cubicBezTo>
                <a:cubicBezTo>
                  <a:pt x="20" y="5"/>
                  <a:pt x="19" y="6"/>
                  <a:pt x="18" y="6"/>
                </a:cubicBezTo>
                <a:cubicBezTo>
                  <a:pt x="18" y="6"/>
                  <a:pt x="17" y="6"/>
                  <a:pt x="16" y="6"/>
                </a:cubicBezTo>
                <a:cubicBezTo>
                  <a:pt x="15" y="6"/>
                  <a:pt x="15" y="7"/>
                  <a:pt x="14" y="8"/>
                </a:cubicBezTo>
                <a:cubicBezTo>
                  <a:pt x="13" y="9"/>
                  <a:pt x="13" y="9"/>
                  <a:pt x="12" y="9"/>
                </a:cubicBezTo>
                <a:cubicBezTo>
                  <a:pt x="11" y="9"/>
                  <a:pt x="11" y="8"/>
                  <a:pt x="10" y="9"/>
                </a:cubicBezTo>
                <a:cubicBezTo>
                  <a:pt x="10" y="9"/>
                  <a:pt x="11" y="10"/>
                  <a:pt x="11" y="11"/>
                </a:cubicBezTo>
                <a:cubicBezTo>
                  <a:pt x="11" y="11"/>
                  <a:pt x="10" y="12"/>
                  <a:pt x="11" y="12"/>
                </a:cubicBezTo>
                <a:cubicBezTo>
                  <a:pt x="11" y="13"/>
                  <a:pt x="12" y="14"/>
                  <a:pt x="12" y="15"/>
                </a:cubicBezTo>
                <a:cubicBezTo>
                  <a:pt x="12" y="15"/>
                  <a:pt x="13" y="16"/>
                  <a:pt x="13" y="16"/>
                </a:cubicBezTo>
                <a:cubicBezTo>
                  <a:pt x="13" y="17"/>
                  <a:pt x="14" y="17"/>
                  <a:pt x="14" y="17"/>
                </a:cubicBezTo>
                <a:cubicBezTo>
                  <a:pt x="13" y="17"/>
                  <a:pt x="12" y="18"/>
                  <a:pt x="13" y="18"/>
                </a:cubicBezTo>
                <a:cubicBezTo>
                  <a:pt x="14" y="20"/>
                  <a:pt x="13" y="21"/>
                  <a:pt x="13" y="22"/>
                </a:cubicBezTo>
                <a:cubicBezTo>
                  <a:pt x="12" y="22"/>
                  <a:pt x="12" y="22"/>
                  <a:pt x="11" y="22"/>
                </a:cubicBezTo>
                <a:cubicBezTo>
                  <a:pt x="11" y="23"/>
                  <a:pt x="11" y="23"/>
                  <a:pt x="10" y="23"/>
                </a:cubicBezTo>
                <a:cubicBezTo>
                  <a:pt x="10" y="24"/>
                  <a:pt x="9" y="24"/>
                  <a:pt x="8" y="25"/>
                </a:cubicBezTo>
                <a:cubicBezTo>
                  <a:pt x="7" y="26"/>
                  <a:pt x="7" y="27"/>
                  <a:pt x="6" y="28"/>
                </a:cubicBezTo>
                <a:cubicBezTo>
                  <a:pt x="5" y="29"/>
                  <a:pt x="4" y="29"/>
                  <a:pt x="4" y="30"/>
                </a:cubicBezTo>
                <a:cubicBezTo>
                  <a:pt x="3" y="31"/>
                  <a:pt x="4" y="32"/>
                  <a:pt x="4" y="33"/>
                </a:cubicBezTo>
                <a:cubicBezTo>
                  <a:pt x="4" y="33"/>
                  <a:pt x="4" y="34"/>
                  <a:pt x="4" y="35"/>
                </a:cubicBezTo>
                <a:cubicBezTo>
                  <a:pt x="4" y="35"/>
                  <a:pt x="5" y="36"/>
                  <a:pt x="5" y="36"/>
                </a:cubicBezTo>
                <a:cubicBezTo>
                  <a:pt x="5" y="37"/>
                  <a:pt x="4" y="36"/>
                  <a:pt x="3" y="36"/>
                </a:cubicBezTo>
                <a:cubicBezTo>
                  <a:pt x="3" y="36"/>
                  <a:pt x="3" y="36"/>
                  <a:pt x="3" y="36"/>
                </a:cubicBezTo>
                <a:cubicBezTo>
                  <a:pt x="2" y="37"/>
                  <a:pt x="2" y="38"/>
                  <a:pt x="2" y="39"/>
                </a:cubicBezTo>
                <a:cubicBezTo>
                  <a:pt x="1" y="40"/>
                  <a:pt x="0" y="41"/>
                  <a:pt x="0" y="43"/>
                </a:cubicBezTo>
                <a:cubicBezTo>
                  <a:pt x="1" y="43"/>
                  <a:pt x="1" y="43"/>
                  <a:pt x="2" y="44"/>
                </a:cubicBezTo>
                <a:cubicBezTo>
                  <a:pt x="2" y="45"/>
                  <a:pt x="3" y="44"/>
                  <a:pt x="3" y="45"/>
                </a:cubicBezTo>
                <a:cubicBezTo>
                  <a:pt x="4" y="46"/>
                  <a:pt x="3" y="46"/>
                  <a:pt x="4" y="46"/>
                </a:cubicBezTo>
                <a:cubicBezTo>
                  <a:pt x="5" y="46"/>
                  <a:pt x="6" y="46"/>
                  <a:pt x="5" y="47"/>
                </a:cubicBezTo>
                <a:cubicBezTo>
                  <a:pt x="7" y="47"/>
                  <a:pt x="7" y="45"/>
                  <a:pt x="8" y="46"/>
                </a:cubicBezTo>
                <a:cubicBezTo>
                  <a:pt x="9" y="47"/>
                  <a:pt x="9" y="47"/>
                  <a:pt x="10" y="47"/>
                </a:cubicBezTo>
                <a:cubicBezTo>
                  <a:pt x="10" y="46"/>
                  <a:pt x="11" y="46"/>
                  <a:pt x="11" y="47"/>
                </a:cubicBezTo>
                <a:cubicBezTo>
                  <a:pt x="12" y="47"/>
                  <a:pt x="12" y="47"/>
                  <a:pt x="13" y="47"/>
                </a:cubicBezTo>
                <a:cubicBezTo>
                  <a:pt x="14" y="47"/>
                  <a:pt x="14" y="48"/>
                  <a:pt x="15" y="48"/>
                </a:cubicBezTo>
                <a:cubicBezTo>
                  <a:pt x="15" y="47"/>
                  <a:pt x="16" y="47"/>
                  <a:pt x="16" y="47"/>
                </a:cubicBezTo>
                <a:cubicBezTo>
                  <a:pt x="17" y="47"/>
                  <a:pt x="17" y="48"/>
                  <a:pt x="18" y="48"/>
                </a:cubicBezTo>
                <a:cubicBezTo>
                  <a:pt x="18" y="49"/>
                  <a:pt x="19" y="49"/>
                  <a:pt x="19" y="49"/>
                </a:cubicBezTo>
                <a:cubicBezTo>
                  <a:pt x="20" y="49"/>
                  <a:pt x="20" y="48"/>
                  <a:pt x="21" y="48"/>
                </a:cubicBezTo>
                <a:cubicBezTo>
                  <a:pt x="22" y="47"/>
                  <a:pt x="24" y="47"/>
                  <a:pt x="25" y="47"/>
                </a:cubicBezTo>
                <a:cubicBezTo>
                  <a:pt x="26" y="47"/>
                  <a:pt x="27" y="47"/>
                  <a:pt x="28" y="45"/>
                </a:cubicBezTo>
                <a:cubicBezTo>
                  <a:pt x="28" y="45"/>
                  <a:pt x="28" y="45"/>
                  <a:pt x="29" y="44"/>
                </a:cubicBezTo>
                <a:cubicBezTo>
                  <a:pt x="29" y="44"/>
                  <a:pt x="30" y="44"/>
                  <a:pt x="30" y="44"/>
                </a:cubicBezTo>
                <a:cubicBezTo>
                  <a:pt x="31" y="44"/>
                  <a:pt x="31" y="44"/>
                  <a:pt x="31" y="44"/>
                </a:cubicBezTo>
                <a:cubicBezTo>
                  <a:pt x="31" y="43"/>
                  <a:pt x="32" y="43"/>
                  <a:pt x="32" y="43"/>
                </a:cubicBezTo>
                <a:cubicBezTo>
                  <a:pt x="33" y="43"/>
                  <a:pt x="33" y="43"/>
                  <a:pt x="33" y="43"/>
                </a:cubicBezTo>
                <a:cubicBezTo>
                  <a:pt x="33" y="43"/>
                  <a:pt x="33" y="43"/>
                  <a:pt x="33" y="43"/>
                </a:cubicBezTo>
                <a:cubicBezTo>
                  <a:pt x="34" y="42"/>
                  <a:pt x="34" y="43"/>
                  <a:pt x="35" y="43"/>
                </a:cubicBezTo>
                <a:cubicBezTo>
                  <a:pt x="35" y="43"/>
                  <a:pt x="35" y="42"/>
                  <a:pt x="35" y="42"/>
                </a:cubicBezTo>
                <a:cubicBezTo>
                  <a:pt x="36" y="42"/>
                  <a:pt x="36" y="42"/>
                  <a:pt x="36" y="42"/>
                </a:cubicBezTo>
                <a:cubicBezTo>
                  <a:pt x="37" y="42"/>
                  <a:pt x="37" y="42"/>
                  <a:pt x="37" y="42"/>
                </a:cubicBezTo>
                <a:cubicBezTo>
                  <a:pt x="37" y="42"/>
                  <a:pt x="37" y="42"/>
                  <a:pt x="38" y="42"/>
                </a:cubicBezTo>
                <a:cubicBezTo>
                  <a:pt x="38" y="42"/>
                  <a:pt x="38" y="42"/>
                  <a:pt x="38" y="42"/>
                </a:cubicBezTo>
                <a:cubicBezTo>
                  <a:pt x="39" y="42"/>
                  <a:pt x="39" y="43"/>
                  <a:pt x="40" y="43"/>
                </a:cubicBezTo>
                <a:cubicBezTo>
                  <a:pt x="40" y="43"/>
                  <a:pt x="40" y="43"/>
                  <a:pt x="40" y="44"/>
                </a:cubicBezTo>
                <a:cubicBezTo>
                  <a:pt x="41" y="44"/>
                  <a:pt x="40" y="44"/>
                  <a:pt x="41" y="44"/>
                </a:cubicBezTo>
                <a:cubicBezTo>
                  <a:pt x="41" y="44"/>
                  <a:pt x="41" y="44"/>
                  <a:pt x="41" y="44"/>
                </a:cubicBezTo>
                <a:cubicBezTo>
                  <a:pt x="41" y="44"/>
                  <a:pt x="41" y="44"/>
                  <a:pt x="41" y="44"/>
                </a:cubicBezTo>
                <a:cubicBezTo>
                  <a:pt x="41" y="45"/>
                  <a:pt x="42" y="44"/>
                  <a:pt x="42" y="44"/>
                </a:cubicBezTo>
                <a:cubicBezTo>
                  <a:pt x="42" y="45"/>
                  <a:pt x="42" y="45"/>
                  <a:pt x="42" y="45"/>
                </a:cubicBezTo>
                <a:cubicBezTo>
                  <a:pt x="43" y="45"/>
                  <a:pt x="43" y="46"/>
                  <a:pt x="43" y="46"/>
                </a:cubicBezTo>
                <a:cubicBezTo>
                  <a:pt x="43" y="46"/>
                  <a:pt x="43" y="46"/>
                  <a:pt x="43" y="46"/>
                </a:cubicBezTo>
                <a:cubicBezTo>
                  <a:pt x="43" y="45"/>
                  <a:pt x="43" y="45"/>
                  <a:pt x="44" y="45"/>
                </a:cubicBezTo>
                <a:cubicBezTo>
                  <a:pt x="44" y="45"/>
                  <a:pt x="45" y="46"/>
                  <a:pt x="45" y="46"/>
                </a:cubicBezTo>
                <a:cubicBezTo>
                  <a:pt x="45" y="46"/>
                  <a:pt x="46" y="46"/>
                  <a:pt x="46" y="47"/>
                </a:cubicBezTo>
                <a:cubicBezTo>
                  <a:pt x="46" y="47"/>
                  <a:pt x="46" y="47"/>
                  <a:pt x="47" y="47"/>
                </a:cubicBezTo>
                <a:cubicBezTo>
                  <a:pt x="47" y="47"/>
                  <a:pt x="47" y="47"/>
                  <a:pt x="48" y="47"/>
                </a:cubicBezTo>
                <a:cubicBezTo>
                  <a:pt x="48" y="47"/>
                  <a:pt x="48" y="48"/>
                  <a:pt x="48" y="49"/>
                </a:cubicBezTo>
                <a:cubicBezTo>
                  <a:pt x="48" y="49"/>
                  <a:pt x="48" y="49"/>
                  <a:pt x="48" y="49"/>
                </a:cubicBezTo>
                <a:cubicBezTo>
                  <a:pt x="48" y="49"/>
                  <a:pt x="48" y="50"/>
                  <a:pt x="48" y="50"/>
                </a:cubicBezTo>
                <a:cubicBezTo>
                  <a:pt x="48" y="50"/>
                  <a:pt x="47" y="51"/>
                  <a:pt x="47" y="52"/>
                </a:cubicBezTo>
                <a:cubicBezTo>
                  <a:pt x="48" y="52"/>
                  <a:pt x="48" y="52"/>
                  <a:pt x="48" y="52"/>
                </a:cubicBezTo>
                <a:cubicBezTo>
                  <a:pt x="48" y="53"/>
                  <a:pt x="49" y="53"/>
                  <a:pt x="49" y="53"/>
                </a:cubicBezTo>
                <a:cubicBezTo>
                  <a:pt x="49" y="54"/>
                  <a:pt x="49" y="54"/>
                  <a:pt x="50" y="54"/>
                </a:cubicBezTo>
                <a:cubicBezTo>
                  <a:pt x="50" y="54"/>
                  <a:pt x="50" y="53"/>
                  <a:pt x="50" y="54"/>
                </a:cubicBezTo>
                <a:cubicBezTo>
                  <a:pt x="50" y="54"/>
                  <a:pt x="50" y="55"/>
                  <a:pt x="50" y="55"/>
                </a:cubicBezTo>
                <a:cubicBezTo>
                  <a:pt x="50" y="56"/>
                  <a:pt x="50" y="56"/>
                  <a:pt x="50" y="56"/>
                </a:cubicBezTo>
                <a:cubicBezTo>
                  <a:pt x="50" y="56"/>
                  <a:pt x="50" y="56"/>
                  <a:pt x="51" y="56"/>
                </a:cubicBezTo>
                <a:cubicBezTo>
                  <a:pt x="51" y="57"/>
                  <a:pt x="51" y="57"/>
                  <a:pt x="51" y="57"/>
                </a:cubicBezTo>
                <a:cubicBezTo>
                  <a:pt x="51" y="57"/>
                  <a:pt x="51" y="58"/>
                  <a:pt x="52" y="58"/>
                </a:cubicBezTo>
                <a:cubicBezTo>
                  <a:pt x="52" y="58"/>
                  <a:pt x="52" y="58"/>
                  <a:pt x="53" y="58"/>
                </a:cubicBezTo>
                <a:cubicBezTo>
                  <a:pt x="53" y="59"/>
                  <a:pt x="53" y="61"/>
                  <a:pt x="53" y="61"/>
                </a:cubicBezTo>
                <a:cubicBezTo>
                  <a:pt x="53" y="62"/>
                  <a:pt x="54" y="62"/>
                  <a:pt x="54" y="63"/>
                </a:cubicBezTo>
                <a:cubicBezTo>
                  <a:pt x="54" y="63"/>
                  <a:pt x="53" y="63"/>
                  <a:pt x="52" y="63"/>
                </a:cubicBezTo>
                <a:cubicBezTo>
                  <a:pt x="52" y="63"/>
                  <a:pt x="52" y="62"/>
                  <a:pt x="52" y="62"/>
                </a:cubicBezTo>
                <a:cubicBezTo>
                  <a:pt x="52" y="62"/>
                  <a:pt x="51" y="63"/>
                  <a:pt x="51" y="63"/>
                </a:cubicBezTo>
                <a:cubicBezTo>
                  <a:pt x="51" y="63"/>
                  <a:pt x="50" y="62"/>
                  <a:pt x="50" y="62"/>
                </a:cubicBezTo>
                <a:cubicBezTo>
                  <a:pt x="50" y="62"/>
                  <a:pt x="49" y="63"/>
                  <a:pt x="49" y="62"/>
                </a:cubicBezTo>
                <a:cubicBezTo>
                  <a:pt x="49" y="62"/>
                  <a:pt x="48" y="63"/>
                  <a:pt x="48" y="63"/>
                </a:cubicBezTo>
                <a:cubicBezTo>
                  <a:pt x="48" y="62"/>
                  <a:pt x="48" y="61"/>
                  <a:pt x="48" y="61"/>
                </a:cubicBezTo>
                <a:cubicBezTo>
                  <a:pt x="47" y="61"/>
                  <a:pt x="46" y="62"/>
                  <a:pt x="46" y="62"/>
                </a:cubicBezTo>
                <a:cubicBezTo>
                  <a:pt x="46" y="63"/>
                  <a:pt x="46" y="64"/>
                  <a:pt x="46" y="64"/>
                </a:cubicBezTo>
                <a:cubicBezTo>
                  <a:pt x="46" y="65"/>
                  <a:pt x="47" y="64"/>
                  <a:pt x="47" y="65"/>
                </a:cubicBezTo>
                <a:cubicBezTo>
                  <a:pt x="47" y="65"/>
                  <a:pt x="46" y="66"/>
                  <a:pt x="46" y="66"/>
                </a:cubicBezTo>
                <a:cubicBezTo>
                  <a:pt x="46" y="66"/>
                  <a:pt x="46" y="67"/>
                  <a:pt x="46" y="67"/>
                </a:cubicBezTo>
                <a:cubicBezTo>
                  <a:pt x="46" y="67"/>
                  <a:pt x="45" y="67"/>
                  <a:pt x="45" y="67"/>
                </a:cubicBezTo>
                <a:cubicBezTo>
                  <a:pt x="45" y="67"/>
                  <a:pt x="45" y="68"/>
                  <a:pt x="44" y="68"/>
                </a:cubicBezTo>
                <a:cubicBezTo>
                  <a:pt x="44" y="69"/>
                  <a:pt x="44" y="70"/>
                  <a:pt x="43" y="70"/>
                </a:cubicBezTo>
                <a:cubicBezTo>
                  <a:pt x="43" y="70"/>
                  <a:pt x="44" y="71"/>
                  <a:pt x="43" y="71"/>
                </a:cubicBezTo>
                <a:cubicBezTo>
                  <a:pt x="42" y="71"/>
                  <a:pt x="42" y="71"/>
                  <a:pt x="41" y="71"/>
                </a:cubicBezTo>
                <a:cubicBezTo>
                  <a:pt x="42" y="73"/>
                  <a:pt x="43" y="74"/>
                  <a:pt x="45" y="74"/>
                </a:cubicBezTo>
                <a:cubicBezTo>
                  <a:pt x="45" y="73"/>
                  <a:pt x="46" y="73"/>
                  <a:pt x="46" y="73"/>
                </a:cubicBezTo>
                <a:cubicBezTo>
                  <a:pt x="47" y="73"/>
                  <a:pt x="47" y="72"/>
                  <a:pt x="48" y="72"/>
                </a:cubicBezTo>
                <a:cubicBezTo>
                  <a:pt x="49" y="72"/>
                  <a:pt x="50" y="72"/>
                  <a:pt x="51" y="73"/>
                </a:cubicBezTo>
                <a:cubicBezTo>
                  <a:pt x="52" y="73"/>
                  <a:pt x="52" y="73"/>
                  <a:pt x="52" y="72"/>
                </a:cubicBezTo>
                <a:cubicBezTo>
                  <a:pt x="51" y="72"/>
                  <a:pt x="51" y="72"/>
                  <a:pt x="51" y="72"/>
                </a:cubicBezTo>
                <a:cubicBezTo>
                  <a:pt x="51" y="71"/>
                  <a:pt x="51" y="71"/>
                  <a:pt x="51" y="70"/>
                </a:cubicBezTo>
                <a:cubicBezTo>
                  <a:pt x="51" y="70"/>
                  <a:pt x="51" y="69"/>
                  <a:pt x="51" y="69"/>
                </a:cubicBezTo>
                <a:cubicBezTo>
                  <a:pt x="52" y="69"/>
                  <a:pt x="52" y="69"/>
                  <a:pt x="52" y="70"/>
                </a:cubicBezTo>
                <a:cubicBezTo>
                  <a:pt x="52" y="69"/>
                  <a:pt x="53" y="68"/>
                  <a:pt x="53" y="68"/>
                </a:cubicBezTo>
                <a:cubicBezTo>
                  <a:pt x="54" y="68"/>
                  <a:pt x="55" y="68"/>
                  <a:pt x="56" y="67"/>
                </a:cubicBezTo>
                <a:cubicBezTo>
                  <a:pt x="56" y="66"/>
                  <a:pt x="57" y="65"/>
                  <a:pt x="57" y="64"/>
                </a:cubicBezTo>
                <a:cubicBezTo>
                  <a:pt x="58" y="64"/>
                  <a:pt x="58" y="64"/>
                  <a:pt x="58" y="63"/>
                </a:cubicBezTo>
                <a:cubicBezTo>
                  <a:pt x="58" y="62"/>
                  <a:pt x="58" y="62"/>
                  <a:pt x="58" y="61"/>
                </a:cubicBezTo>
                <a:cubicBezTo>
                  <a:pt x="59" y="61"/>
                  <a:pt x="60" y="61"/>
                  <a:pt x="60" y="61"/>
                </a:cubicBezTo>
                <a:cubicBezTo>
                  <a:pt x="61" y="60"/>
                  <a:pt x="62" y="61"/>
                  <a:pt x="62" y="60"/>
                </a:cubicBezTo>
                <a:cubicBezTo>
                  <a:pt x="63" y="60"/>
                  <a:pt x="63" y="60"/>
                  <a:pt x="64" y="60"/>
                </a:cubicBezTo>
                <a:cubicBezTo>
                  <a:pt x="64" y="60"/>
                  <a:pt x="64" y="60"/>
                  <a:pt x="65" y="60"/>
                </a:cubicBezTo>
                <a:cubicBezTo>
                  <a:pt x="66" y="59"/>
                  <a:pt x="65" y="57"/>
                  <a:pt x="65" y="56"/>
                </a:cubicBezTo>
                <a:cubicBezTo>
                  <a:pt x="67" y="57"/>
                  <a:pt x="65" y="59"/>
                  <a:pt x="67" y="61"/>
                </a:cubicBezTo>
                <a:cubicBezTo>
                  <a:pt x="68" y="61"/>
                  <a:pt x="69" y="60"/>
                  <a:pt x="71" y="61"/>
                </a:cubicBezTo>
                <a:cubicBezTo>
                  <a:pt x="70" y="61"/>
                  <a:pt x="70" y="62"/>
                  <a:pt x="69" y="62"/>
                </a:cubicBezTo>
                <a:cubicBezTo>
                  <a:pt x="68" y="62"/>
                  <a:pt x="67" y="62"/>
                  <a:pt x="67" y="61"/>
                </a:cubicBezTo>
                <a:cubicBezTo>
                  <a:pt x="66" y="61"/>
                  <a:pt x="64" y="60"/>
                  <a:pt x="63" y="61"/>
                </a:cubicBezTo>
                <a:cubicBezTo>
                  <a:pt x="62" y="62"/>
                  <a:pt x="66" y="62"/>
                  <a:pt x="66" y="62"/>
                </a:cubicBezTo>
                <a:cubicBezTo>
                  <a:pt x="67" y="63"/>
                  <a:pt x="66" y="63"/>
                  <a:pt x="65" y="63"/>
                </a:cubicBezTo>
                <a:cubicBezTo>
                  <a:pt x="65" y="64"/>
                  <a:pt x="67" y="64"/>
                  <a:pt x="67" y="64"/>
                </a:cubicBezTo>
                <a:cubicBezTo>
                  <a:pt x="67" y="64"/>
                  <a:pt x="68" y="64"/>
                  <a:pt x="68" y="65"/>
                </a:cubicBezTo>
                <a:cubicBezTo>
                  <a:pt x="68" y="65"/>
                  <a:pt x="68" y="65"/>
                  <a:pt x="69" y="65"/>
                </a:cubicBezTo>
                <a:cubicBezTo>
                  <a:pt x="69" y="66"/>
                  <a:pt x="70" y="66"/>
                  <a:pt x="71" y="66"/>
                </a:cubicBezTo>
                <a:cubicBezTo>
                  <a:pt x="72" y="65"/>
                  <a:pt x="73" y="65"/>
                  <a:pt x="74" y="65"/>
                </a:cubicBezTo>
                <a:cubicBezTo>
                  <a:pt x="74" y="65"/>
                  <a:pt x="74" y="65"/>
                  <a:pt x="75" y="65"/>
                </a:cubicBezTo>
                <a:cubicBezTo>
                  <a:pt x="75" y="65"/>
                  <a:pt x="75" y="65"/>
                  <a:pt x="75" y="65"/>
                </a:cubicBezTo>
                <a:cubicBezTo>
                  <a:pt x="76" y="65"/>
                  <a:pt x="76" y="66"/>
                  <a:pt x="76" y="66"/>
                </a:cubicBezTo>
                <a:cubicBezTo>
                  <a:pt x="77" y="66"/>
                  <a:pt x="77" y="65"/>
                  <a:pt x="78" y="65"/>
                </a:cubicBezTo>
                <a:cubicBezTo>
                  <a:pt x="79" y="65"/>
                  <a:pt x="78" y="67"/>
                  <a:pt x="78" y="68"/>
                </a:cubicBezTo>
                <a:cubicBezTo>
                  <a:pt x="77" y="68"/>
                  <a:pt x="76" y="68"/>
                  <a:pt x="76" y="69"/>
                </a:cubicBezTo>
                <a:cubicBezTo>
                  <a:pt x="75" y="69"/>
                  <a:pt x="73" y="69"/>
                  <a:pt x="73" y="70"/>
                </a:cubicBezTo>
                <a:cubicBezTo>
                  <a:pt x="72" y="71"/>
                  <a:pt x="72" y="71"/>
                  <a:pt x="71" y="71"/>
                </a:cubicBezTo>
                <a:cubicBezTo>
                  <a:pt x="71" y="71"/>
                  <a:pt x="70" y="72"/>
                  <a:pt x="70" y="73"/>
                </a:cubicBezTo>
                <a:cubicBezTo>
                  <a:pt x="71" y="73"/>
                  <a:pt x="71" y="73"/>
                  <a:pt x="72" y="73"/>
                </a:cubicBezTo>
                <a:cubicBezTo>
                  <a:pt x="73" y="73"/>
                  <a:pt x="73" y="73"/>
                  <a:pt x="74" y="73"/>
                </a:cubicBezTo>
                <a:cubicBezTo>
                  <a:pt x="74" y="74"/>
                  <a:pt x="75" y="74"/>
                  <a:pt x="75" y="74"/>
                </a:cubicBezTo>
                <a:cubicBezTo>
                  <a:pt x="75" y="75"/>
                  <a:pt x="76" y="75"/>
                  <a:pt x="76" y="75"/>
                </a:cubicBezTo>
                <a:cubicBezTo>
                  <a:pt x="77" y="75"/>
                  <a:pt x="78" y="76"/>
                  <a:pt x="78" y="77"/>
                </a:cubicBezTo>
                <a:cubicBezTo>
                  <a:pt x="78" y="78"/>
                  <a:pt x="77" y="78"/>
                  <a:pt x="77" y="79"/>
                </a:cubicBezTo>
                <a:cubicBezTo>
                  <a:pt x="77" y="79"/>
                  <a:pt x="77" y="79"/>
                  <a:pt x="77" y="80"/>
                </a:cubicBezTo>
                <a:cubicBezTo>
                  <a:pt x="77" y="80"/>
                  <a:pt x="77" y="80"/>
                  <a:pt x="76" y="80"/>
                </a:cubicBezTo>
                <a:cubicBezTo>
                  <a:pt x="76" y="80"/>
                  <a:pt x="76" y="81"/>
                  <a:pt x="77" y="81"/>
                </a:cubicBezTo>
                <a:cubicBezTo>
                  <a:pt x="77" y="81"/>
                  <a:pt x="78" y="81"/>
                  <a:pt x="78" y="82"/>
                </a:cubicBezTo>
                <a:cubicBezTo>
                  <a:pt x="80" y="82"/>
                  <a:pt x="81" y="81"/>
                  <a:pt x="82" y="80"/>
                </a:cubicBezTo>
                <a:cubicBezTo>
                  <a:pt x="83" y="80"/>
                  <a:pt x="83" y="79"/>
                  <a:pt x="84" y="78"/>
                </a:cubicBezTo>
                <a:cubicBezTo>
                  <a:pt x="84" y="78"/>
                  <a:pt x="86" y="78"/>
                  <a:pt x="86" y="78"/>
                </a:cubicBezTo>
                <a:cubicBezTo>
                  <a:pt x="87" y="78"/>
                  <a:pt x="87" y="78"/>
                  <a:pt x="88" y="78"/>
                </a:cubicBezTo>
                <a:cubicBezTo>
                  <a:pt x="88" y="78"/>
                  <a:pt x="88" y="77"/>
                  <a:pt x="88" y="77"/>
                </a:cubicBezTo>
                <a:cubicBezTo>
                  <a:pt x="89" y="77"/>
                  <a:pt x="89" y="77"/>
                  <a:pt x="90" y="76"/>
                </a:cubicBezTo>
                <a:cubicBezTo>
                  <a:pt x="90" y="76"/>
                  <a:pt x="90" y="75"/>
                  <a:pt x="90" y="75"/>
                </a:cubicBezTo>
                <a:cubicBezTo>
                  <a:pt x="91" y="75"/>
                  <a:pt x="92" y="76"/>
                  <a:pt x="93" y="76"/>
                </a:cubicBezTo>
                <a:cubicBezTo>
                  <a:pt x="94" y="76"/>
                  <a:pt x="94" y="76"/>
                  <a:pt x="94" y="76"/>
                </a:cubicBezTo>
                <a:cubicBezTo>
                  <a:pt x="95" y="76"/>
                  <a:pt x="95" y="76"/>
                  <a:pt x="95" y="76"/>
                </a:cubicBezTo>
                <a:cubicBezTo>
                  <a:pt x="96" y="75"/>
                  <a:pt x="96" y="76"/>
                  <a:pt x="97" y="76"/>
                </a:cubicBezTo>
                <a:cubicBezTo>
                  <a:pt x="97" y="75"/>
                  <a:pt x="96" y="75"/>
                  <a:pt x="96" y="75"/>
                </a:cubicBezTo>
                <a:cubicBezTo>
                  <a:pt x="96" y="73"/>
                  <a:pt x="98" y="73"/>
                  <a:pt x="98" y="73"/>
                </a:cubicBezTo>
                <a:cubicBezTo>
                  <a:pt x="98" y="72"/>
                  <a:pt x="97" y="72"/>
                  <a:pt x="96" y="72"/>
                </a:cubicBezTo>
                <a:cubicBezTo>
                  <a:pt x="96" y="72"/>
                  <a:pt x="96" y="72"/>
                  <a:pt x="95" y="72"/>
                </a:cubicBezTo>
                <a:cubicBezTo>
                  <a:pt x="95" y="72"/>
                  <a:pt x="94" y="73"/>
                  <a:pt x="93" y="73"/>
                </a:cubicBezTo>
                <a:cubicBezTo>
                  <a:pt x="93" y="72"/>
                  <a:pt x="93" y="72"/>
                  <a:pt x="92" y="71"/>
                </a:cubicBezTo>
                <a:cubicBezTo>
                  <a:pt x="92" y="71"/>
                  <a:pt x="91" y="72"/>
                  <a:pt x="91" y="73"/>
                </a:cubicBezTo>
                <a:cubicBezTo>
                  <a:pt x="90" y="74"/>
                  <a:pt x="89" y="72"/>
                  <a:pt x="88" y="71"/>
                </a:cubicBezTo>
                <a:cubicBezTo>
                  <a:pt x="87" y="69"/>
                  <a:pt x="86" y="68"/>
                  <a:pt x="86" y="66"/>
                </a:cubicBezTo>
                <a:cubicBezTo>
                  <a:pt x="86" y="65"/>
                  <a:pt x="86" y="65"/>
                  <a:pt x="86" y="64"/>
                </a:cubicBezTo>
                <a:cubicBezTo>
                  <a:pt x="87" y="64"/>
                  <a:pt x="88" y="63"/>
                  <a:pt x="89" y="63"/>
                </a:cubicBezTo>
                <a:cubicBezTo>
                  <a:pt x="89" y="63"/>
                  <a:pt x="88" y="64"/>
                  <a:pt x="88" y="64"/>
                </a:cubicBezTo>
                <a:cubicBezTo>
                  <a:pt x="88" y="65"/>
                  <a:pt x="87" y="65"/>
                  <a:pt x="88" y="66"/>
                </a:cubicBezTo>
                <a:cubicBezTo>
                  <a:pt x="88" y="66"/>
                  <a:pt x="89" y="64"/>
                  <a:pt x="89" y="63"/>
                </a:cubicBezTo>
                <a:cubicBezTo>
                  <a:pt x="91" y="62"/>
                  <a:pt x="94" y="59"/>
                  <a:pt x="96" y="61"/>
                </a:cubicBezTo>
                <a:cubicBezTo>
                  <a:pt x="96" y="60"/>
                  <a:pt x="96" y="59"/>
                  <a:pt x="97" y="59"/>
                </a:cubicBezTo>
                <a:cubicBezTo>
                  <a:pt x="98" y="59"/>
                  <a:pt x="98" y="59"/>
                  <a:pt x="99" y="59"/>
                </a:cubicBezTo>
                <a:cubicBezTo>
                  <a:pt x="99" y="59"/>
                  <a:pt x="99" y="60"/>
                  <a:pt x="99" y="60"/>
                </a:cubicBezTo>
                <a:cubicBezTo>
                  <a:pt x="99" y="59"/>
                  <a:pt x="100" y="59"/>
                  <a:pt x="101" y="58"/>
                </a:cubicBezTo>
                <a:cubicBezTo>
                  <a:pt x="101" y="58"/>
                  <a:pt x="101" y="58"/>
                  <a:pt x="102" y="58"/>
                </a:cubicBezTo>
                <a:cubicBezTo>
                  <a:pt x="102" y="58"/>
                  <a:pt x="102" y="58"/>
                  <a:pt x="103" y="58"/>
                </a:cubicBezTo>
                <a:cubicBezTo>
                  <a:pt x="103" y="57"/>
                  <a:pt x="103" y="57"/>
                  <a:pt x="103" y="57"/>
                </a:cubicBezTo>
                <a:cubicBezTo>
                  <a:pt x="104" y="56"/>
                  <a:pt x="104" y="56"/>
                  <a:pt x="105" y="56"/>
                </a:cubicBezTo>
                <a:cubicBezTo>
                  <a:pt x="106" y="56"/>
                  <a:pt x="107" y="56"/>
                  <a:pt x="108" y="56"/>
                </a:cubicBezTo>
                <a:cubicBezTo>
                  <a:pt x="108" y="56"/>
                  <a:pt x="108" y="56"/>
                  <a:pt x="108" y="56"/>
                </a:cubicBezTo>
                <a:cubicBezTo>
                  <a:pt x="108" y="56"/>
                  <a:pt x="108" y="56"/>
                  <a:pt x="109" y="56"/>
                </a:cubicBezTo>
                <a:cubicBezTo>
                  <a:pt x="108" y="56"/>
                  <a:pt x="108" y="56"/>
                  <a:pt x="108" y="55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68" name="Freeform 778">
            <a:extLst>
              <a:ext uri="{FF2B5EF4-FFF2-40B4-BE49-F238E27FC236}">
                <a16:creationId xmlns:a16="http://schemas.microsoft.com/office/drawing/2014/main" id="{CC075420-8DA7-ECE5-B58A-B4BED49CCE57}"/>
              </a:ext>
            </a:extLst>
          </p:cNvPr>
          <p:cNvSpPr>
            <a:spLocks/>
          </p:cNvSpPr>
          <p:nvPr/>
        </p:nvSpPr>
        <p:spPr bwMode="auto">
          <a:xfrm>
            <a:off x="3196852" y="3480465"/>
            <a:ext cx="65985" cy="35940"/>
          </a:xfrm>
          <a:custGeom>
            <a:avLst/>
            <a:gdLst>
              <a:gd name="T0" fmla="*/ 12 w 31"/>
              <a:gd name="T1" fmla="*/ 18 h 19"/>
              <a:gd name="T2" fmla="*/ 14 w 31"/>
              <a:gd name="T3" fmla="*/ 18 h 19"/>
              <a:gd name="T4" fmla="*/ 15 w 31"/>
              <a:gd name="T5" fmla="*/ 16 h 19"/>
              <a:gd name="T6" fmla="*/ 16 w 31"/>
              <a:gd name="T7" fmla="*/ 13 h 19"/>
              <a:gd name="T8" fmla="*/ 18 w 31"/>
              <a:gd name="T9" fmla="*/ 16 h 19"/>
              <a:gd name="T10" fmla="*/ 19 w 31"/>
              <a:gd name="T11" fmla="*/ 16 h 19"/>
              <a:gd name="T12" fmla="*/ 20 w 31"/>
              <a:gd name="T13" fmla="*/ 18 h 19"/>
              <a:gd name="T14" fmla="*/ 20 w 31"/>
              <a:gd name="T15" fmla="*/ 19 h 19"/>
              <a:gd name="T16" fmla="*/ 21 w 31"/>
              <a:gd name="T17" fmla="*/ 18 h 19"/>
              <a:gd name="T18" fmla="*/ 22 w 31"/>
              <a:gd name="T19" fmla="*/ 16 h 19"/>
              <a:gd name="T20" fmla="*/ 23 w 31"/>
              <a:gd name="T21" fmla="*/ 13 h 19"/>
              <a:gd name="T22" fmla="*/ 26 w 31"/>
              <a:gd name="T23" fmla="*/ 14 h 19"/>
              <a:gd name="T24" fmla="*/ 29 w 31"/>
              <a:gd name="T25" fmla="*/ 15 h 19"/>
              <a:gd name="T26" fmla="*/ 28 w 31"/>
              <a:gd name="T27" fmla="*/ 13 h 19"/>
              <a:gd name="T28" fmla="*/ 28 w 31"/>
              <a:gd name="T29" fmla="*/ 12 h 19"/>
              <a:gd name="T30" fmla="*/ 30 w 31"/>
              <a:gd name="T31" fmla="*/ 12 h 19"/>
              <a:gd name="T32" fmla="*/ 30 w 31"/>
              <a:gd name="T33" fmla="*/ 11 h 19"/>
              <a:gd name="T34" fmla="*/ 31 w 31"/>
              <a:gd name="T35" fmla="*/ 8 h 19"/>
              <a:gd name="T36" fmla="*/ 28 w 31"/>
              <a:gd name="T37" fmla="*/ 9 h 19"/>
              <a:gd name="T38" fmla="*/ 24 w 31"/>
              <a:gd name="T39" fmla="*/ 7 h 19"/>
              <a:gd name="T40" fmla="*/ 25 w 31"/>
              <a:gd name="T41" fmla="*/ 5 h 19"/>
              <a:gd name="T42" fmla="*/ 25 w 31"/>
              <a:gd name="T43" fmla="*/ 2 h 19"/>
              <a:gd name="T44" fmla="*/ 20 w 31"/>
              <a:gd name="T45" fmla="*/ 1 h 19"/>
              <a:gd name="T46" fmla="*/ 17 w 31"/>
              <a:gd name="T47" fmla="*/ 1 h 19"/>
              <a:gd name="T48" fmla="*/ 15 w 31"/>
              <a:gd name="T49" fmla="*/ 2 h 19"/>
              <a:gd name="T50" fmla="*/ 11 w 31"/>
              <a:gd name="T51" fmla="*/ 2 h 19"/>
              <a:gd name="T52" fmla="*/ 10 w 31"/>
              <a:gd name="T53" fmla="*/ 3 h 19"/>
              <a:gd name="T54" fmla="*/ 9 w 31"/>
              <a:gd name="T55" fmla="*/ 3 h 19"/>
              <a:gd name="T56" fmla="*/ 7 w 31"/>
              <a:gd name="T57" fmla="*/ 3 h 19"/>
              <a:gd name="T58" fmla="*/ 7 w 31"/>
              <a:gd name="T59" fmla="*/ 4 h 19"/>
              <a:gd name="T60" fmla="*/ 7 w 31"/>
              <a:gd name="T61" fmla="*/ 5 h 19"/>
              <a:gd name="T62" fmla="*/ 6 w 31"/>
              <a:gd name="T63" fmla="*/ 7 h 19"/>
              <a:gd name="T64" fmla="*/ 3 w 31"/>
              <a:gd name="T65" fmla="*/ 8 h 19"/>
              <a:gd name="T66" fmla="*/ 4 w 31"/>
              <a:gd name="T67" fmla="*/ 10 h 19"/>
              <a:gd name="T68" fmla="*/ 1 w 31"/>
              <a:gd name="T69" fmla="*/ 12 h 19"/>
              <a:gd name="T70" fmla="*/ 2 w 31"/>
              <a:gd name="T71" fmla="*/ 14 h 19"/>
              <a:gd name="T72" fmla="*/ 0 w 31"/>
              <a:gd name="T73" fmla="*/ 16 h 19"/>
              <a:gd name="T74" fmla="*/ 2 w 31"/>
              <a:gd name="T75" fmla="*/ 14 h 19"/>
              <a:gd name="T76" fmla="*/ 4 w 31"/>
              <a:gd name="T77" fmla="*/ 13 h 19"/>
              <a:gd name="T78" fmla="*/ 6 w 31"/>
              <a:gd name="T79" fmla="*/ 15 h 19"/>
              <a:gd name="T80" fmla="*/ 6 w 31"/>
              <a:gd name="T81" fmla="*/ 17 h 19"/>
              <a:gd name="T82" fmla="*/ 10 w 31"/>
              <a:gd name="T83" fmla="*/ 18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1" h="19">
                <a:moveTo>
                  <a:pt x="10" y="18"/>
                </a:moveTo>
                <a:cubicBezTo>
                  <a:pt x="11" y="18"/>
                  <a:pt x="11" y="18"/>
                  <a:pt x="12" y="18"/>
                </a:cubicBezTo>
                <a:cubicBezTo>
                  <a:pt x="12" y="18"/>
                  <a:pt x="13" y="18"/>
                  <a:pt x="13" y="18"/>
                </a:cubicBezTo>
                <a:cubicBezTo>
                  <a:pt x="13" y="18"/>
                  <a:pt x="14" y="18"/>
                  <a:pt x="14" y="18"/>
                </a:cubicBezTo>
                <a:cubicBezTo>
                  <a:pt x="14" y="17"/>
                  <a:pt x="14" y="17"/>
                  <a:pt x="14" y="17"/>
                </a:cubicBezTo>
                <a:cubicBezTo>
                  <a:pt x="15" y="16"/>
                  <a:pt x="15" y="16"/>
                  <a:pt x="15" y="16"/>
                </a:cubicBezTo>
                <a:cubicBezTo>
                  <a:pt x="15" y="15"/>
                  <a:pt x="14" y="15"/>
                  <a:pt x="15" y="15"/>
                </a:cubicBezTo>
                <a:cubicBezTo>
                  <a:pt x="16" y="14"/>
                  <a:pt x="16" y="14"/>
                  <a:pt x="16" y="13"/>
                </a:cubicBezTo>
                <a:cubicBezTo>
                  <a:pt x="17" y="13"/>
                  <a:pt x="17" y="14"/>
                  <a:pt x="17" y="14"/>
                </a:cubicBezTo>
                <a:cubicBezTo>
                  <a:pt x="17" y="15"/>
                  <a:pt x="17" y="15"/>
                  <a:pt x="18" y="16"/>
                </a:cubicBezTo>
                <a:cubicBezTo>
                  <a:pt x="18" y="16"/>
                  <a:pt x="18" y="16"/>
                  <a:pt x="19" y="16"/>
                </a:cubicBezTo>
                <a:cubicBezTo>
                  <a:pt x="19" y="16"/>
                  <a:pt x="19" y="16"/>
                  <a:pt x="19" y="16"/>
                </a:cubicBezTo>
                <a:cubicBezTo>
                  <a:pt x="20" y="17"/>
                  <a:pt x="19" y="17"/>
                  <a:pt x="20" y="17"/>
                </a:cubicBezTo>
                <a:cubicBezTo>
                  <a:pt x="20" y="18"/>
                  <a:pt x="20" y="18"/>
                  <a:pt x="20" y="18"/>
                </a:cubicBezTo>
                <a:cubicBezTo>
                  <a:pt x="20" y="18"/>
                  <a:pt x="20" y="18"/>
                  <a:pt x="20" y="18"/>
                </a:cubicBezTo>
                <a:cubicBezTo>
                  <a:pt x="20" y="18"/>
                  <a:pt x="20" y="19"/>
                  <a:pt x="20" y="19"/>
                </a:cubicBezTo>
                <a:cubicBezTo>
                  <a:pt x="20" y="19"/>
                  <a:pt x="20" y="19"/>
                  <a:pt x="21" y="19"/>
                </a:cubicBezTo>
                <a:cubicBezTo>
                  <a:pt x="22" y="19"/>
                  <a:pt x="21" y="18"/>
                  <a:pt x="21" y="18"/>
                </a:cubicBezTo>
                <a:cubicBezTo>
                  <a:pt x="20" y="17"/>
                  <a:pt x="21" y="17"/>
                  <a:pt x="21" y="17"/>
                </a:cubicBezTo>
                <a:cubicBezTo>
                  <a:pt x="21" y="16"/>
                  <a:pt x="21" y="16"/>
                  <a:pt x="22" y="16"/>
                </a:cubicBezTo>
                <a:cubicBezTo>
                  <a:pt x="22" y="15"/>
                  <a:pt x="22" y="15"/>
                  <a:pt x="22" y="15"/>
                </a:cubicBezTo>
                <a:cubicBezTo>
                  <a:pt x="23" y="14"/>
                  <a:pt x="22" y="14"/>
                  <a:pt x="23" y="13"/>
                </a:cubicBezTo>
                <a:cubicBezTo>
                  <a:pt x="23" y="12"/>
                  <a:pt x="24" y="13"/>
                  <a:pt x="24" y="14"/>
                </a:cubicBezTo>
                <a:cubicBezTo>
                  <a:pt x="25" y="15"/>
                  <a:pt x="25" y="14"/>
                  <a:pt x="26" y="14"/>
                </a:cubicBezTo>
                <a:cubicBezTo>
                  <a:pt x="27" y="14"/>
                  <a:pt x="27" y="14"/>
                  <a:pt x="28" y="15"/>
                </a:cubicBezTo>
                <a:cubicBezTo>
                  <a:pt x="28" y="15"/>
                  <a:pt x="28" y="16"/>
                  <a:pt x="29" y="15"/>
                </a:cubicBezTo>
                <a:cubicBezTo>
                  <a:pt x="29" y="15"/>
                  <a:pt x="28" y="15"/>
                  <a:pt x="28" y="14"/>
                </a:cubicBezTo>
                <a:cubicBezTo>
                  <a:pt x="28" y="14"/>
                  <a:pt x="28" y="14"/>
                  <a:pt x="28" y="13"/>
                </a:cubicBezTo>
                <a:cubicBezTo>
                  <a:pt x="28" y="13"/>
                  <a:pt x="28" y="13"/>
                  <a:pt x="28" y="13"/>
                </a:cubicBezTo>
                <a:cubicBezTo>
                  <a:pt x="28" y="13"/>
                  <a:pt x="28" y="12"/>
                  <a:pt x="28" y="12"/>
                </a:cubicBezTo>
                <a:cubicBezTo>
                  <a:pt x="28" y="12"/>
                  <a:pt x="29" y="12"/>
                  <a:pt x="29" y="12"/>
                </a:cubicBezTo>
                <a:cubicBezTo>
                  <a:pt x="29" y="12"/>
                  <a:pt x="29" y="12"/>
                  <a:pt x="30" y="12"/>
                </a:cubicBezTo>
                <a:cubicBezTo>
                  <a:pt x="30" y="13"/>
                  <a:pt x="31" y="12"/>
                  <a:pt x="31" y="12"/>
                </a:cubicBezTo>
                <a:cubicBezTo>
                  <a:pt x="31" y="12"/>
                  <a:pt x="30" y="11"/>
                  <a:pt x="30" y="11"/>
                </a:cubicBezTo>
                <a:cubicBezTo>
                  <a:pt x="30" y="10"/>
                  <a:pt x="30" y="10"/>
                  <a:pt x="31" y="10"/>
                </a:cubicBezTo>
                <a:cubicBezTo>
                  <a:pt x="31" y="9"/>
                  <a:pt x="31" y="8"/>
                  <a:pt x="31" y="8"/>
                </a:cubicBezTo>
                <a:cubicBezTo>
                  <a:pt x="30" y="7"/>
                  <a:pt x="30" y="8"/>
                  <a:pt x="29" y="9"/>
                </a:cubicBezTo>
                <a:cubicBezTo>
                  <a:pt x="29" y="9"/>
                  <a:pt x="28" y="9"/>
                  <a:pt x="28" y="9"/>
                </a:cubicBezTo>
                <a:cubicBezTo>
                  <a:pt x="27" y="8"/>
                  <a:pt x="27" y="8"/>
                  <a:pt x="27" y="7"/>
                </a:cubicBezTo>
                <a:cubicBezTo>
                  <a:pt x="26" y="7"/>
                  <a:pt x="25" y="7"/>
                  <a:pt x="24" y="7"/>
                </a:cubicBezTo>
                <a:cubicBezTo>
                  <a:pt x="24" y="7"/>
                  <a:pt x="24" y="6"/>
                  <a:pt x="24" y="6"/>
                </a:cubicBezTo>
                <a:cubicBezTo>
                  <a:pt x="24" y="5"/>
                  <a:pt x="24" y="5"/>
                  <a:pt x="25" y="5"/>
                </a:cubicBezTo>
                <a:cubicBezTo>
                  <a:pt x="25" y="4"/>
                  <a:pt x="25" y="4"/>
                  <a:pt x="25" y="3"/>
                </a:cubicBezTo>
                <a:cubicBezTo>
                  <a:pt x="25" y="3"/>
                  <a:pt x="25" y="3"/>
                  <a:pt x="25" y="2"/>
                </a:cubicBezTo>
                <a:cubicBezTo>
                  <a:pt x="23" y="2"/>
                  <a:pt x="23" y="1"/>
                  <a:pt x="21" y="1"/>
                </a:cubicBezTo>
                <a:cubicBezTo>
                  <a:pt x="21" y="1"/>
                  <a:pt x="20" y="1"/>
                  <a:pt x="20" y="1"/>
                </a:cubicBezTo>
                <a:cubicBezTo>
                  <a:pt x="19" y="1"/>
                  <a:pt x="19" y="0"/>
                  <a:pt x="19" y="0"/>
                </a:cubicBezTo>
                <a:cubicBezTo>
                  <a:pt x="18" y="0"/>
                  <a:pt x="17" y="0"/>
                  <a:pt x="17" y="1"/>
                </a:cubicBezTo>
                <a:cubicBezTo>
                  <a:pt x="17" y="1"/>
                  <a:pt x="18" y="1"/>
                  <a:pt x="18" y="2"/>
                </a:cubicBezTo>
                <a:cubicBezTo>
                  <a:pt x="17" y="2"/>
                  <a:pt x="16" y="1"/>
                  <a:pt x="15" y="2"/>
                </a:cubicBezTo>
                <a:cubicBezTo>
                  <a:pt x="14" y="2"/>
                  <a:pt x="13" y="2"/>
                  <a:pt x="12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11" y="2"/>
                  <a:pt x="11" y="3"/>
                  <a:pt x="11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3"/>
                  <a:pt x="10" y="3"/>
                  <a:pt x="10" y="3"/>
                </a:cubicBezTo>
                <a:cubicBezTo>
                  <a:pt x="9" y="3"/>
                  <a:pt x="9" y="3"/>
                  <a:pt x="9" y="3"/>
                </a:cubicBezTo>
                <a:cubicBezTo>
                  <a:pt x="8" y="3"/>
                  <a:pt x="8" y="3"/>
                  <a:pt x="8" y="3"/>
                </a:cubicBezTo>
                <a:cubicBezTo>
                  <a:pt x="7" y="3"/>
                  <a:pt x="7" y="3"/>
                  <a:pt x="7" y="3"/>
                </a:cubicBezTo>
                <a:cubicBezTo>
                  <a:pt x="7" y="4"/>
                  <a:pt x="6" y="4"/>
                  <a:pt x="7" y="4"/>
                </a:cubicBezTo>
                <a:cubicBezTo>
                  <a:pt x="7" y="4"/>
                  <a:pt x="7" y="4"/>
                  <a:pt x="7" y="4"/>
                </a:cubicBezTo>
                <a:cubicBezTo>
                  <a:pt x="8" y="5"/>
                  <a:pt x="7" y="5"/>
                  <a:pt x="7" y="5"/>
                </a:cubicBezTo>
                <a:cubicBezTo>
                  <a:pt x="7" y="5"/>
                  <a:pt x="7" y="5"/>
                  <a:pt x="7" y="5"/>
                </a:cubicBezTo>
                <a:cubicBezTo>
                  <a:pt x="7" y="6"/>
                  <a:pt x="6" y="6"/>
                  <a:pt x="6" y="6"/>
                </a:cubicBezTo>
                <a:cubicBezTo>
                  <a:pt x="6" y="6"/>
                  <a:pt x="6" y="7"/>
                  <a:pt x="6" y="7"/>
                </a:cubicBezTo>
                <a:cubicBezTo>
                  <a:pt x="5" y="7"/>
                  <a:pt x="5" y="7"/>
                  <a:pt x="5" y="8"/>
                </a:cubicBezTo>
                <a:cubicBezTo>
                  <a:pt x="5" y="8"/>
                  <a:pt x="4" y="8"/>
                  <a:pt x="3" y="8"/>
                </a:cubicBezTo>
                <a:cubicBezTo>
                  <a:pt x="3" y="8"/>
                  <a:pt x="4" y="9"/>
                  <a:pt x="4" y="9"/>
                </a:cubicBezTo>
                <a:cubicBezTo>
                  <a:pt x="4" y="9"/>
                  <a:pt x="4" y="10"/>
                  <a:pt x="4" y="10"/>
                </a:cubicBezTo>
                <a:cubicBezTo>
                  <a:pt x="3" y="11"/>
                  <a:pt x="2" y="11"/>
                  <a:pt x="2" y="11"/>
                </a:cubicBezTo>
                <a:cubicBezTo>
                  <a:pt x="2" y="12"/>
                  <a:pt x="2" y="12"/>
                  <a:pt x="1" y="12"/>
                </a:cubicBezTo>
                <a:cubicBezTo>
                  <a:pt x="1" y="12"/>
                  <a:pt x="1" y="13"/>
                  <a:pt x="1" y="13"/>
                </a:cubicBezTo>
                <a:cubicBezTo>
                  <a:pt x="1" y="14"/>
                  <a:pt x="1" y="14"/>
                  <a:pt x="2" y="14"/>
                </a:cubicBezTo>
                <a:cubicBezTo>
                  <a:pt x="2" y="14"/>
                  <a:pt x="2" y="14"/>
                  <a:pt x="1" y="15"/>
                </a:cubicBezTo>
                <a:cubicBezTo>
                  <a:pt x="1" y="15"/>
                  <a:pt x="1" y="15"/>
                  <a:pt x="0" y="16"/>
                </a:cubicBezTo>
                <a:cubicBezTo>
                  <a:pt x="0" y="17"/>
                  <a:pt x="3" y="16"/>
                  <a:pt x="3" y="15"/>
                </a:cubicBezTo>
                <a:cubicBezTo>
                  <a:pt x="3" y="15"/>
                  <a:pt x="2" y="15"/>
                  <a:pt x="2" y="14"/>
                </a:cubicBezTo>
                <a:cubicBezTo>
                  <a:pt x="2" y="14"/>
                  <a:pt x="2" y="14"/>
                  <a:pt x="3" y="14"/>
                </a:cubicBezTo>
                <a:cubicBezTo>
                  <a:pt x="3" y="14"/>
                  <a:pt x="4" y="13"/>
                  <a:pt x="4" y="13"/>
                </a:cubicBezTo>
                <a:cubicBezTo>
                  <a:pt x="4" y="13"/>
                  <a:pt x="5" y="13"/>
                  <a:pt x="6" y="13"/>
                </a:cubicBezTo>
                <a:cubicBezTo>
                  <a:pt x="6" y="14"/>
                  <a:pt x="6" y="14"/>
                  <a:pt x="6" y="15"/>
                </a:cubicBezTo>
                <a:cubicBezTo>
                  <a:pt x="7" y="15"/>
                  <a:pt x="6" y="16"/>
                  <a:pt x="6" y="16"/>
                </a:cubicBezTo>
                <a:cubicBezTo>
                  <a:pt x="6" y="17"/>
                  <a:pt x="7" y="16"/>
                  <a:pt x="6" y="17"/>
                </a:cubicBezTo>
                <a:cubicBezTo>
                  <a:pt x="7" y="17"/>
                  <a:pt x="8" y="17"/>
                  <a:pt x="7" y="18"/>
                </a:cubicBezTo>
                <a:cubicBezTo>
                  <a:pt x="8" y="18"/>
                  <a:pt x="9" y="19"/>
                  <a:pt x="10" y="18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69" name="Freeform 779">
            <a:extLst>
              <a:ext uri="{FF2B5EF4-FFF2-40B4-BE49-F238E27FC236}">
                <a16:creationId xmlns:a16="http://schemas.microsoft.com/office/drawing/2014/main" id="{C0F58AB4-1950-3467-D962-CC7910BEC332}"/>
              </a:ext>
            </a:extLst>
          </p:cNvPr>
          <p:cNvSpPr>
            <a:spLocks/>
          </p:cNvSpPr>
          <p:nvPr/>
        </p:nvSpPr>
        <p:spPr bwMode="auto">
          <a:xfrm>
            <a:off x="3382590" y="3510654"/>
            <a:ext cx="59468" cy="69724"/>
          </a:xfrm>
          <a:custGeom>
            <a:avLst/>
            <a:gdLst>
              <a:gd name="T0" fmla="*/ 24 w 28"/>
              <a:gd name="T1" fmla="*/ 33 h 37"/>
              <a:gd name="T2" fmla="*/ 24 w 28"/>
              <a:gd name="T3" fmla="*/ 31 h 37"/>
              <a:gd name="T4" fmla="*/ 27 w 28"/>
              <a:gd name="T5" fmla="*/ 30 h 37"/>
              <a:gd name="T6" fmla="*/ 27 w 28"/>
              <a:gd name="T7" fmla="*/ 27 h 37"/>
              <a:gd name="T8" fmla="*/ 25 w 28"/>
              <a:gd name="T9" fmla="*/ 26 h 37"/>
              <a:gd name="T10" fmla="*/ 24 w 28"/>
              <a:gd name="T11" fmla="*/ 21 h 37"/>
              <a:gd name="T12" fmla="*/ 26 w 28"/>
              <a:gd name="T13" fmla="*/ 19 h 37"/>
              <a:gd name="T14" fmla="*/ 25 w 28"/>
              <a:gd name="T15" fmla="*/ 17 h 37"/>
              <a:gd name="T16" fmla="*/ 25 w 28"/>
              <a:gd name="T17" fmla="*/ 16 h 37"/>
              <a:gd name="T18" fmla="*/ 26 w 28"/>
              <a:gd name="T19" fmla="*/ 15 h 37"/>
              <a:gd name="T20" fmla="*/ 25 w 28"/>
              <a:gd name="T21" fmla="*/ 14 h 37"/>
              <a:gd name="T22" fmla="*/ 22 w 28"/>
              <a:gd name="T23" fmla="*/ 16 h 37"/>
              <a:gd name="T24" fmla="*/ 20 w 28"/>
              <a:gd name="T25" fmla="*/ 14 h 37"/>
              <a:gd name="T26" fmla="*/ 17 w 28"/>
              <a:gd name="T27" fmla="*/ 13 h 37"/>
              <a:gd name="T28" fmla="*/ 17 w 28"/>
              <a:gd name="T29" fmla="*/ 11 h 37"/>
              <a:gd name="T30" fmla="*/ 18 w 28"/>
              <a:gd name="T31" fmla="*/ 10 h 37"/>
              <a:gd name="T32" fmla="*/ 15 w 28"/>
              <a:gd name="T33" fmla="*/ 8 h 37"/>
              <a:gd name="T34" fmla="*/ 13 w 28"/>
              <a:gd name="T35" fmla="*/ 6 h 37"/>
              <a:gd name="T36" fmla="*/ 13 w 28"/>
              <a:gd name="T37" fmla="*/ 4 h 37"/>
              <a:gd name="T38" fmla="*/ 10 w 28"/>
              <a:gd name="T39" fmla="*/ 2 h 37"/>
              <a:gd name="T40" fmla="*/ 7 w 28"/>
              <a:gd name="T41" fmla="*/ 0 h 37"/>
              <a:gd name="T42" fmla="*/ 5 w 28"/>
              <a:gd name="T43" fmla="*/ 0 h 37"/>
              <a:gd name="T44" fmla="*/ 3 w 28"/>
              <a:gd name="T45" fmla="*/ 2 h 37"/>
              <a:gd name="T46" fmla="*/ 0 w 28"/>
              <a:gd name="T47" fmla="*/ 4 h 37"/>
              <a:gd name="T48" fmla="*/ 1 w 28"/>
              <a:gd name="T49" fmla="*/ 6 h 37"/>
              <a:gd name="T50" fmla="*/ 1 w 28"/>
              <a:gd name="T51" fmla="*/ 7 h 37"/>
              <a:gd name="T52" fmla="*/ 4 w 28"/>
              <a:gd name="T53" fmla="*/ 9 h 37"/>
              <a:gd name="T54" fmla="*/ 2 w 28"/>
              <a:gd name="T55" fmla="*/ 12 h 37"/>
              <a:gd name="T56" fmla="*/ 3 w 28"/>
              <a:gd name="T57" fmla="*/ 15 h 37"/>
              <a:gd name="T58" fmla="*/ 3 w 28"/>
              <a:gd name="T59" fmla="*/ 18 h 37"/>
              <a:gd name="T60" fmla="*/ 5 w 28"/>
              <a:gd name="T61" fmla="*/ 21 h 37"/>
              <a:gd name="T62" fmla="*/ 5 w 28"/>
              <a:gd name="T63" fmla="*/ 24 h 37"/>
              <a:gd name="T64" fmla="*/ 4 w 28"/>
              <a:gd name="T65" fmla="*/ 25 h 37"/>
              <a:gd name="T66" fmla="*/ 2 w 28"/>
              <a:gd name="T67" fmla="*/ 25 h 37"/>
              <a:gd name="T68" fmla="*/ 4 w 28"/>
              <a:gd name="T69" fmla="*/ 27 h 37"/>
              <a:gd name="T70" fmla="*/ 8 w 28"/>
              <a:gd name="T71" fmla="*/ 29 h 37"/>
              <a:gd name="T72" fmla="*/ 10 w 28"/>
              <a:gd name="T73" fmla="*/ 31 h 37"/>
              <a:gd name="T74" fmla="*/ 11 w 28"/>
              <a:gd name="T75" fmla="*/ 31 h 37"/>
              <a:gd name="T76" fmla="*/ 12 w 28"/>
              <a:gd name="T77" fmla="*/ 29 h 37"/>
              <a:gd name="T78" fmla="*/ 14 w 28"/>
              <a:gd name="T79" fmla="*/ 28 h 37"/>
              <a:gd name="T80" fmla="*/ 15 w 28"/>
              <a:gd name="T81" fmla="*/ 29 h 37"/>
              <a:gd name="T82" fmla="*/ 17 w 28"/>
              <a:gd name="T83" fmla="*/ 31 h 37"/>
              <a:gd name="T84" fmla="*/ 17 w 28"/>
              <a:gd name="T85" fmla="*/ 32 h 37"/>
              <a:gd name="T86" fmla="*/ 20 w 28"/>
              <a:gd name="T87" fmla="*/ 33 h 37"/>
              <a:gd name="T88" fmla="*/ 19 w 28"/>
              <a:gd name="T89" fmla="*/ 35 h 37"/>
              <a:gd name="T90" fmla="*/ 18 w 28"/>
              <a:gd name="T91" fmla="*/ 36 h 37"/>
              <a:gd name="T92" fmla="*/ 21 w 28"/>
              <a:gd name="T93" fmla="*/ 36 h 37"/>
              <a:gd name="T94" fmla="*/ 23 w 28"/>
              <a:gd name="T95" fmla="*/ 36 h 37"/>
              <a:gd name="T96" fmla="*/ 25 w 28"/>
              <a:gd name="T97" fmla="*/ 34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8" h="37">
                <a:moveTo>
                  <a:pt x="25" y="34"/>
                </a:moveTo>
                <a:cubicBezTo>
                  <a:pt x="24" y="34"/>
                  <a:pt x="24" y="34"/>
                  <a:pt x="24" y="33"/>
                </a:cubicBezTo>
                <a:cubicBezTo>
                  <a:pt x="24" y="33"/>
                  <a:pt x="25" y="33"/>
                  <a:pt x="25" y="32"/>
                </a:cubicBezTo>
                <a:cubicBezTo>
                  <a:pt x="25" y="32"/>
                  <a:pt x="24" y="32"/>
                  <a:pt x="24" y="31"/>
                </a:cubicBezTo>
                <a:cubicBezTo>
                  <a:pt x="25" y="31"/>
                  <a:pt x="26" y="31"/>
                  <a:pt x="26" y="31"/>
                </a:cubicBezTo>
                <a:cubicBezTo>
                  <a:pt x="27" y="31"/>
                  <a:pt x="27" y="30"/>
                  <a:pt x="27" y="30"/>
                </a:cubicBezTo>
                <a:cubicBezTo>
                  <a:pt x="28" y="29"/>
                  <a:pt x="28" y="29"/>
                  <a:pt x="28" y="28"/>
                </a:cubicBezTo>
                <a:cubicBezTo>
                  <a:pt x="28" y="28"/>
                  <a:pt x="27" y="28"/>
                  <a:pt x="27" y="27"/>
                </a:cubicBezTo>
                <a:cubicBezTo>
                  <a:pt x="27" y="27"/>
                  <a:pt x="27" y="27"/>
                  <a:pt x="27" y="27"/>
                </a:cubicBezTo>
                <a:cubicBezTo>
                  <a:pt x="26" y="26"/>
                  <a:pt x="26" y="26"/>
                  <a:pt x="25" y="26"/>
                </a:cubicBezTo>
                <a:cubicBezTo>
                  <a:pt x="25" y="25"/>
                  <a:pt x="25" y="24"/>
                  <a:pt x="24" y="24"/>
                </a:cubicBezTo>
                <a:cubicBezTo>
                  <a:pt x="24" y="23"/>
                  <a:pt x="24" y="22"/>
                  <a:pt x="24" y="21"/>
                </a:cubicBezTo>
                <a:cubicBezTo>
                  <a:pt x="24" y="20"/>
                  <a:pt x="25" y="20"/>
                  <a:pt x="25" y="20"/>
                </a:cubicBezTo>
                <a:cubicBezTo>
                  <a:pt x="26" y="20"/>
                  <a:pt x="26" y="19"/>
                  <a:pt x="26" y="19"/>
                </a:cubicBezTo>
                <a:cubicBezTo>
                  <a:pt x="26" y="19"/>
                  <a:pt x="26" y="18"/>
                  <a:pt x="26" y="18"/>
                </a:cubicBezTo>
                <a:cubicBezTo>
                  <a:pt x="26" y="18"/>
                  <a:pt x="26" y="18"/>
                  <a:pt x="25" y="17"/>
                </a:cubicBezTo>
                <a:cubicBezTo>
                  <a:pt x="25" y="17"/>
                  <a:pt x="25" y="17"/>
                  <a:pt x="25" y="16"/>
                </a:cubicBezTo>
                <a:cubicBezTo>
                  <a:pt x="25" y="16"/>
                  <a:pt x="24" y="16"/>
                  <a:pt x="25" y="16"/>
                </a:cubicBezTo>
                <a:cubicBezTo>
                  <a:pt x="25" y="15"/>
                  <a:pt x="25" y="15"/>
                  <a:pt x="26" y="15"/>
                </a:cubicBezTo>
                <a:cubicBezTo>
                  <a:pt x="26" y="15"/>
                  <a:pt x="27" y="16"/>
                  <a:pt x="26" y="15"/>
                </a:cubicBezTo>
                <a:cubicBezTo>
                  <a:pt x="26" y="15"/>
                  <a:pt x="26" y="15"/>
                  <a:pt x="26" y="14"/>
                </a:cubicBezTo>
                <a:cubicBezTo>
                  <a:pt x="25" y="14"/>
                  <a:pt x="25" y="14"/>
                  <a:pt x="25" y="14"/>
                </a:cubicBezTo>
                <a:cubicBezTo>
                  <a:pt x="24" y="14"/>
                  <a:pt x="24" y="14"/>
                  <a:pt x="23" y="15"/>
                </a:cubicBezTo>
                <a:cubicBezTo>
                  <a:pt x="23" y="15"/>
                  <a:pt x="23" y="16"/>
                  <a:pt x="22" y="16"/>
                </a:cubicBezTo>
                <a:cubicBezTo>
                  <a:pt x="22" y="16"/>
                  <a:pt x="22" y="15"/>
                  <a:pt x="21" y="15"/>
                </a:cubicBezTo>
                <a:cubicBezTo>
                  <a:pt x="21" y="14"/>
                  <a:pt x="20" y="14"/>
                  <a:pt x="20" y="14"/>
                </a:cubicBezTo>
                <a:cubicBezTo>
                  <a:pt x="19" y="14"/>
                  <a:pt x="19" y="13"/>
                  <a:pt x="18" y="13"/>
                </a:cubicBezTo>
                <a:cubicBezTo>
                  <a:pt x="18" y="13"/>
                  <a:pt x="17" y="13"/>
                  <a:pt x="17" y="13"/>
                </a:cubicBezTo>
                <a:cubicBezTo>
                  <a:pt x="17" y="12"/>
                  <a:pt x="18" y="12"/>
                  <a:pt x="18" y="12"/>
                </a:cubicBezTo>
                <a:cubicBezTo>
                  <a:pt x="18" y="12"/>
                  <a:pt x="17" y="11"/>
                  <a:pt x="17" y="11"/>
                </a:cubicBezTo>
                <a:cubicBezTo>
                  <a:pt x="17" y="11"/>
                  <a:pt x="17" y="10"/>
                  <a:pt x="18" y="10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9"/>
                  <a:pt x="17" y="9"/>
                  <a:pt x="17" y="9"/>
                </a:cubicBezTo>
                <a:cubicBezTo>
                  <a:pt x="16" y="9"/>
                  <a:pt x="15" y="8"/>
                  <a:pt x="15" y="8"/>
                </a:cubicBezTo>
                <a:cubicBezTo>
                  <a:pt x="14" y="7"/>
                  <a:pt x="14" y="7"/>
                  <a:pt x="13" y="7"/>
                </a:cubicBezTo>
                <a:cubicBezTo>
                  <a:pt x="13" y="6"/>
                  <a:pt x="13" y="6"/>
                  <a:pt x="13" y="6"/>
                </a:cubicBezTo>
                <a:cubicBezTo>
                  <a:pt x="13" y="6"/>
                  <a:pt x="13" y="5"/>
                  <a:pt x="13" y="5"/>
                </a:cubicBezTo>
                <a:cubicBezTo>
                  <a:pt x="13" y="5"/>
                  <a:pt x="14" y="4"/>
                  <a:pt x="13" y="4"/>
                </a:cubicBezTo>
                <a:cubicBezTo>
                  <a:pt x="12" y="4"/>
                  <a:pt x="12" y="3"/>
                  <a:pt x="11" y="2"/>
                </a:cubicBezTo>
                <a:cubicBezTo>
                  <a:pt x="11" y="2"/>
                  <a:pt x="11" y="2"/>
                  <a:pt x="10" y="2"/>
                </a:cubicBezTo>
                <a:cubicBezTo>
                  <a:pt x="10" y="1"/>
                  <a:pt x="10" y="1"/>
                  <a:pt x="9" y="0"/>
                </a:cubicBezTo>
                <a:cubicBezTo>
                  <a:pt x="9" y="0"/>
                  <a:pt x="8" y="0"/>
                  <a:pt x="7" y="0"/>
                </a:cubicBezTo>
                <a:cubicBezTo>
                  <a:pt x="7" y="0"/>
                  <a:pt x="6" y="0"/>
                  <a:pt x="6" y="0"/>
                </a:cubicBezTo>
                <a:cubicBezTo>
                  <a:pt x="5" y="0"/>
                  <a:pt x="5" y="0"/>
                  <a:pt x="5" y="0"/>
                </a:cubicBezTo>
                <a:cubicBezTo>
                  <a:pt x="4" y="1"/>
                  <a:pt x="4" y="1"/>
                  <a:pt x="3" y="1"/>
                </a:cubicBezTo>
                <a:cubicBezTo>
                  <a:pt x="3" y="1"/>
                  <a:pt x="3" y="2"/>
                  <a:pt x="3" y="2"/>
                </a:cubicBezTo>
                <a:cubicBezTo>
                  <a:pt x="2" y="2"/>
                  <a:pt x="2" y="1"/>
                  <a:pt x="2" y="1"/>
                </a:cubicBezTo>
                <a:cubicBezTo>
                  <a:pt x="1" y="2"/>
                  <a:pt x="0" y="3"/>
                  <a:pt x="0" y="4"/>
                </a:cubicBezTo>
                <a:cubicBezTo>
                  <a:pt x="0" y="4"/>
                  <a:pt x="1" y="4"/>
                  <a:pt x="1" y="5"/>
                </a:cubicBezTo>
                <a:cubicBezTo>
                  <a:pt x="1" y="5"/>
                  <a:pt x="0" y="6"/>
                  <a:pt x="1" y="6"/>
                </a:cubicBezTo>
                <a:cubicBezTo>
                  <a:pt x="1" y="6"/>
                  <a:pt x="2" y="6"/>
                  <a:pt x="2" y="6"/>
                </a:cubicBezTo>
                <a:cubicBezTo>
                  <a:pt x="2" y="7"/>
                  <a:pt x="1" y="7"/>
                  <a:pt x="1" y="7"/>
                </a:cubicBezTo>
                <a:cubicBezTo>
                  <a:pt x="1" y="7"/>
                  <a:pt x="1" y="8"/>
                  <a:pt x="1" y="8"/>
                </a:cubicBezTo>
                <a:cubicBezTo>
                  <a:pt x="2" y="8"/>
                  <a:pt x="4" y="9"/>
                  <a:pt x="4" y="9"/>
                </a:cubicBezTo>
                <a:cubicBezTo>
                  <a:pt x="3" y="10"/>
                  <a:pt x="2" y="9"/>
                  <a:pt x="2" y="10"/>
                </a:cubicBezTo>
                <a:cubicBezTo>
                  <a:pt x="2" y="10"/>
                  <a:pt x="2" y="11"/>
                  <a:pt x="2" y="12"/>
                </a:cubicBezTo>
                <a:cubicBezTo>
                  <a:pt x="3" y="12"/>
                  <a:pt x="4" y="12"/>
                  <a:pt x="4" y="13"/>
                </a:cubicBezTo>
                <a:cubicBezTo>
                  <a:pt x="4" y="14"/>
                  <a:pt x="3" y="14"/>
                  <a:pt x="3" y="15"/>
                </a:cubicBezTo>
                <a:cubicBezTo>
                  <a:pt x="2" y="16"/>
                  <a:pt x="2" y="17"/>
                  <a:pt x="2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4" y="18"/>
                  <a:pt x="4" y="18"/>
                  <a:pt x="4" y="19"/>
                </a:cubicBezTo>
                <a:cubicBezTo>
                  <a:pt x="4" y="19"/>
                  <a:pt x="6" y="20"/>
                  <a:pt x="5" y="21"/>
                </a:cubicBezTo>
                <a:cubicBezTo>
                  <a:pt x="5" y="21"/>
                  <a:pt x="4" y="21"/>
                  <a:pt x="3" y="20"/>
                </a:cubicBezTo>
                <a:cubicBezTo>
                  <a:pt x="3" y="21"/>
                  <a:pt x="5" y="23"/>
                  <a:pt x="5" y="24"/>
                </a:cubicBezTo>
                <a:cubicBezTo>
                  <a:pt x="5" y="24"/>
                  <a:pt x="5" y="24"/>
                  <a:pt x="5" y="25"/>
                </a:cubicBezTo>
                <a:cubicBezTo>
                  <a:pt x="4" y="25"/>
                  <a:pt x="4" y="25"/>
                  <a:pt x="4" y="25"/>
                </a:cubicBezTo>
                <a:cubicBezTo>
                  <a:pt x="4" y="25"/>
                  <a:pt x="4" y="24"/>
                  <a:pt x="3" y="24"/>
                </a:cubicBezTo>
                <a:cubicBezTo>
                  <a:pt x="3" y="25"/>
                  <a:pt x="3" y="25"/>
                  <a:pt x="2" y="25"/>
                </a:cubicBezTo>
                <a:cubicBezTo>
                  <a:pt x="3" y="26"/>
                  <a:pt x="3" y="26"/>
                  <a:pt x="3" y="26"/>
                </a:cubicBezTo>
                <a:cubicBezTo>
                  <a:pt x="4" y="26"/>
                  <a:pt x="4" y="26"/>
                  <a:pt x="4" y="27"/>
                </a:cubicBezTo>
                <a:cubicBezTo>
                  <a:pt x="5" y="28"/>
                  <a:pt x="6" y="29"/>
                  <a:pt x="7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9" y="30"/>
                  <a:pt x="9" y="30"/>
                  <a:pt x="9" y="30"/>
                </a:cubicBezTo>
                <a:cubicBezTo>
                  <a:pt x="10" y="30"/>
                  <a:pt x="10" y="30"/>
                  <a:pt x="10" y="31"/>
                </a:cubicBezTo>
                <a:cubicBezTo>
                  <a:pt x="11" y="31"/>
                  <a:pt x="10" y="31"/>
                  <a:pt x="10" y="31"/>
                </a:cubicBezTo>
                <a:cubicBezTo>
                  <a:pt x="10" y="31"/>
                  <a:pt x="11" y="32"/>
                  <a:pt x="11" y="31"/>
                </a:cubicBezTo>
                <a:cubicBezTo>
                  <a:pt x="11" y="31"/>
                  <a:pt x="11" y="31"/>
                  <a:pt x="11" y="30"/>
                </a:cubicBezTo>
                <a:cubicBezTo>
                  <a:pt x="11" y="30"/>
                  <a:pt x="12" y="30"/>
                  <a:pt x="12" y="29"/>
                </a:cubicBezTo>
                <a:cubicBezTo>
                  <a:pt x="13" y="29"/>
                  <a:pt x="11" y="29"/>
                  <a:pt x="12" y="28"/>
                </a:cubicBezTo>
                <a:cubicBezTo>
                  <a:pt x="13" y="27"/>
                  <a:pt x="13" y="27"/>
                  <a:pt x="14" y="28"/>
                </a:cubicBezTo>
                <a:cubicBezTo>
                  <a:pt x="14" y="28"/>
                  <a:pt x="14" y="28"/>
                  <a:pt x="14" y="29"/>
                </a:cubicBezTo>
                <a:cubicBezTo>
                  <a:pt x="14" y="29"/>
                  <a:pt x="15" y="29"/>
                  <a:pt x="15" y="29"/>
                </a:cubicBezTo>
                <a:cubicBezTo>
                  <a:pt x="15" y="29"/>
                  <a:pt x="16" y="30"/>
                  <a:pt x="16" y="30"/>
                </a:cubicBezTo>
                <a:cubicBezTo>
                  <a:pt x="16" y="31"/>
                  <a:pt x="17" y="31"/>
                  <a:pt x="17" y="31"/>
                </a:cubicBezTo>
                <a:cubicBezTo>
                  <a:pt x="17" y="31"/>
                  <a:pt x="17" y="31"/>
                  <a:pt x="17" y="31"/>
                </a:cubicBezTo>
                <a:cubicBezTo>
                  <a:pt x="17" y="32"/>
                  <a:pt x="17" y="32"/>
                  <a:pt x="17" y="32"/>
                </a:cubicBezTo>
                <a:cubicBezTo>
                  <a:pt x="18" y="33"/>
                  <a:pt x="19" y="32"/>
                  <a:pt x="19" y="33"/>
                </a:cubicBezTo>
                <a:cubicBezTo>
                  <a:pt x="19" y="33"/>
                  <a:pt x="20" y="33"/>
                  <a:pt x="20" y="33"/>
                </a:cubicBezTo>
                <a:cubicBezTo>
                  <a:pt x="20" y="33"/>
                  <a:pt x="19" y="34"/>
                  <a:pt x="19" y="34"/>
                </a:cubicBezTo>
                <a:cubicBezTo>
                  <a:pt x="19" y="35"/>
                  <a:pt x="19" y="35"/>
                  <a:pt x="19" y="35"/>
                </a:cubicBezTo>
                <a:cubicBezTo>
                  <a:pt x="19" y="36"/>
                  <a:pt x="19" y="36"/>
                  <a:pt x="19" y="36"/>
                </a:cubicBezTo>
                <a:cubicBezTo>
                  <a:pt x="19" y="36"/>
                  <a:pt x="18" y="36"/>
                  <a:pt x="18" y="36"/>
                </a:cubicBezTo>
                <a:cubicBezTo>
                  <a:pt x="18" y="36"/>
                  <a:pt x="18" y="37"/>
                  <a:pt x="19" y="37"/>
                </a:cubicBezTo>
                <a:cubicBezTo>
                  <a:pt x="20" y="37"/>
                  <a:pt x="20" y="36"/>
                  <a:pt x="21" y="36"/>
                </a:cubicBezTo>
                <a:cubicBezTo>
                  <a:pt x="21" y="36"/>
                  <a:pt x="22" y="36"/>
                  <a:pt x="22" y="36"/>
                </a:cubicBezTo>
                <a:cubicBezTo>
                  <a:pt x="22" y="36"/>
                  <a:pt x="23" y="36"/>
                  <a:pt x="23" y="36"/>
                </a:cubicBezTo>
                <a:cubicBezTo>
                  <a:pt x="23" y="36"/>
                  <a:pt x="24" y="36"/>
                  <a:pt x="24" y="36"/>
                </a:cubicBezTo>
                <a:cubicBezTo>
                  <a:pt x="24" y="36"/>
                  <a:pt x="25" y="35"/>
                  <a:pt x="25" y="34"/>
                </a:cubicBezTo>
                <a:cubicBezTo>
                  <a:pt x="25" y="34"/>
                  <a:pt x="25" y="35"/>
                  <a:pt x="25" y="34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70" name="Freeform 780">
            <a:extLst>
              <a:ext uri="{FF2B5EF4-FFF2-40B4-BE49-F238E27FC236}">
                <a16:creationId xmlns:a16="http://schemas.microsoft.com/office/drawing/2014/main" id="{D9B1090B-FDEB-D40B-037C-A4AC598B005B}"/>
              </a:ext>
            </a:extLst>
          </p:cNvPr>
          <p:cNvSpPr>
            <a:spLocks/>
          </p:cNvSpPr>
          <p:nvPr/>
        </p:nvSpPr>
        <p:spPr bwMode="auto">
          <a:xfrm>
            <a:off x="3376073" y="3557376"/>
            <a:ext cx="30141" cy="28752"/>
          </a:xfrm>
          <a:custGeom>
            <a:avLst/>
            <a:gdLst>
              <a:gd name="T0" fmla="*/ 7 w 14"/>
              <a:gd name="T1" fmla="*/ 14 h 15"/>
              <a:gd name="T2" fmla="*/ 6 w 14"/>
              <a:gd name="T3" fmla="*/ 12 h 15"/>
              <a:gd name="T4" fmla="*/ 7 w 14"/>
              <a:gd name="T5" fmla="*/ 10 h 15"/>
              <a:gd name="T6" fmla="*/ 7 w 14"/>
              <a:gd name="T7" fmla="*/ 10 h 15"/>
              <a:gd name="T8" fmla="*/ 9 w 14"/>
              <a:gd name="T9" fmla="*/ 8 h 15"/>
              <a:gd name="T10" fmla="*/ 11 w 14"/>
              <a:gd name="T11" fmla="*/ 9 h 15"/>
              <a:gd name="T12" fmla="*/ 12 w 14"/>
              <a:gd name="T13" fmla="*/ 8 h 15"/>
              <a:gd name="T14" fmla="*/ 11 w 14"/>
              <a:gd name="T15" fmla="*/ 7 h 15"/>
              <a:gd name="T16" fmla="*/ 12 w 14"/>
              <a:gd name="T17" fmla="*/ 7 h 15"/>
              <a:gd name="T18" fmla="*/ 13 w 14"/>
              <a:gd name="T19" fmla="*/ 6 h 15"/>
              <a:gd name="T20" fmla="*/ 13 w 14"/>
              <a:gd name="T21" fmla="*/ 6 h 15"/>
              <a:gd name="T22" fmla="*/ 12 w 14"/>
              <a:gd name="T23" fmla="*/ 5 h 15"/>
              <a:gd name="T24" fmla="*/ 11 w 14"/>
              <a:gd name="T25" fmla="*/ 4 h 15"/>
              <a:gd name="T26" fmla="*/ 10 w 14"/>
              <a:gd name="T27" fmla="*/ 4 h 15"/>
              <a:gd name="T28" fmla="*/ 8 w 14"/>
              <a:gd name="T29" fmla="*/ 2 h 15"/>
              <a:gd name="T30" fmla="*/ 6 w 14"/>
              <a:gd name="T31" fmla="*/ 1 h 15"/>
              <a:gd name="T32" fmla="*/ 5 w 14"/>
              <a:gd name="T33" fmla="*/ 0 h 15"/>
              <a:gd name="T34" fmla="*/ 5 w 14"/>
              <a:gd name="T35" fmla="*/ 0 h 15"/>
              <a:gd name="T36" fmla="*/ 4 w 14"/>
              <a:gd name="T37" fmla="*/ 0 h 15"/>
              <a:gd name="T38" fmla="*/ 4 w 14"/>
              <a:gd name="T39" fmla="*/ 2 h 15"/>
              <a:gd name="T40" fmla="*/ 3 w 14"/>
              <a:gd name="T41" fmla="*/ 2 h 15"/>
              <a:gd name="T42" fmla="*/ 2 w 14"/>
              <a:gd name="T43" fmla="*/ 4 h 15"/>
              <a:gd name="T44" fmla="*/ 2 w 14"/>
              <a:gd name="T45" fmla="*/ 4 h 15"/>
              <a:gd name="T46" fmla="*/ 1 w 14"/>
              <a:gd name="T47" fmla="*/ 5 h 15"/>
              <a:gd name="T48" fmla="*/ 1 w 14"/>
              <a:gd name="T49" fmla="*/ 6 h 15"/>
              <a:gd name="T50" fmla="*/ 1 w 14"/>
              <a:gd name="T51" fmla="*/ 8 h 15"/>
              <a:gd name="T52" fmla="*/ 0 w 14"/>
              <a:gd name="T53" fmla="*/ 9 h 15"/>
              <a:gd name="T54" fmla="*/ 0 w 14"/>
              <a:gd name="T55" fmla="*/ 10 h 15"/>
              <a:gd name="T56" fmla="*/ 2 w 14"/>
              <a:gd name="T57" fmla="*/ 10 h 15"/>
              <a:gd name="T58" fmla="*/ 2 w 14"/>
              <a:gd name="T59" fmla="*/ 11 h 15"/>
              <a:gd name="T60" fmla="*/ 3 w 14"/>
              <a:gd name="T61" fmla="*/ 12 h 15"/>
              <a:gd name="T62" fmla="*/ 5 w 14"/>
              <a:gd name="T63" fmla="*/ 13 h 15"/>
              <a:gd name="T64" fmla="*/ 6 w 14"/>
              <a:gd name="T65" fmla="*/ 15 h 15"/>
              <a:gd name="T66" fmla="*/ 7 w 14"/>
              <a:gd name="T67" fmla="*/ 14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4" h="15">
                <a:moveTo>
                  <a:pt x="7" y="14"/>
                </a:moveTo>
                <a:cubicBezTo>
                  <a:pt x="7" y="13"/>
                  <a:pt x="6" y="13"/>
                  <a:pt x="6" y="12"/>
                </a:cubicBezTo>
                <a:cubicBezTo>
                  <a:pt x="6" y="11"/>
                  <a:pt x="7" y="11"/>
                  <a:pt x="7" y="10"/>
                </a:cubicBezTo>
                <a:cubicBezTo>
                  <a:pt x="7" y="10"/>
                  <a:pt x="7" y="10"/>
                  <a:pt x="7" y="10"/>
                </a:cubicBezTo>
                <a:cubicBezTo>
                  <a:pt x="7" y="10"/>
                  <a:pt x="8" y="8"/>
                  <a:pt x="9" y="8"/>
                </a:cubicBezTo>
                <a:cubicBezTo>
                  <a:pt x="10" y="9"/>
                  <a:pt x="9" y="10"/>
                  <a:pt x="11" y="9"/>
                </a:cubicBezTo>
                <a:cubicBezTo>
                  <a:pt x="11" y="9"/>
                  <a:pt x="12" y="9"/>
                  <a:pt x="12" y="8"/>
                </a:cubicBezTo>
                <a:cubicBezTo>
                  <a:pt x="12" y="8"/>
                  <a:pt x="11" y="8"/>
                  <a:pt x="11" y="7"/>
                </a:cubicBezTo>
                <a:cubicBezTo>
                  <a:pt x="11" y="7"/>
                  <a:pt x="12" y="7"/>
                  <a:pt x="12" y="7"/>
                </a:cubicBezTo>
                <a:cubicBezTo>
                  <a:pt x="12" y="7"/>
                  <a:pt x="13" y="7"/>
                  <a:pt x="13" y="6"/>
                </a:cubicBezTo>
                <a:cubicBezTo>
                  <a:pt x="13" y="6"/>
                  <a:pt x="14" y="6"/>
                  <a:pt x="13" y="6"/>
                </a:cubicBezTo>
                <a:cubicBezTo>
                  <a:pt x="13" y="5"/>
                  <a:pt x="13" y="5"/>
                  <a:pt x="12" y="5"/>
                </a:cubicBezTo>
                <a:cubicBezTo>
                  <a:pt x="12" y="5"/>
                  <a:pt x="12" y="5"/>
                  <a:pt x="11" y="4"/>
                </a:cubicBezTo>
                <a:cubicBezTo>
                  <a:pt x="11" y="4"/>
                  <a:pt x="10" y="4"/>
                  <a:pt x="10" y="4"/>
                </a:cubicBezTo>
                <a:cubicBezTo>
                  <a:pt x="9" y="4"/>
                  <a:pt x="8" y="3"/>
                  <a:pt x="8" y="2"/>
                </a:cubicBezTo>
                <a:cubicBezTo>
                  <a:pt x="7" y="2"/>
                  <a:pt x="7" y="1"/>
                  <a:pt x="6" y="1"/>
                </a:cubicBezTo>
                <a:cubicBezTo>
                  <a:pt x="6" y="1"/>
                  <a:pt x="6" y="1"/>
                  <a:pt x="5" y="0"/>
                </a:cubicBezTo>
                <a:cubicBezTo>
                  <a:pt x="5" y="0"/>
                  <a:pt x="5" y="0"/>
                  <a:pt x="5" y="0"/>
                </a:cubicBezTo>
                <a:cubicBezTo>
                  <a:pt x="5" y="0"/>
                  <a:pt x="4" y="0"/>
                  <a:pt x="4" y="0"/>
                </a:cubicBezTo>
                <a:cubicBezTo>
                  <a:pt x="4" y="0"/>
                  <a:pt x="5" y="2"/>
                  <a:pt x="4" y="2"/>
                </a:cubicBezTo>
                <a:cubicBezTo>
                  <a:pt x="3" y="2"/>
                  <a:pt x="3" y="1"/>
                  <a:pt x="3" y="2"/>
                </a:cubicBezTo>
                <a:cubicBezTo>
                  <a:pt x="2" y="2"/>
                  <a:pt x="2" y="3"/>
                  <a:pt x="2" y="4"/>
                </a:cubicBezTo>
                <a:cubicBezTo>
                  <a:pt x="2" y="4"/>
                  <a:pt x="2" y="4"/>
                  <a:pt x="2" y="4"/>
                </a:cubicBezTo>
                <a:cubicBezTo>
                  <a:pt x="1" y="5"/>
                  <a:pt x="1" y="5"/>
                  <a:pt x="1" y="5"/>
                </a:cubicBezTo>
                <a:cubicBezTo>
                  <a:pt x="1" y="5"/>
                  <a:pt x="1" y="5"/>
                  <a:pt x="1" y="6"/>
                </a:cubicBezTo>
                <a:cubicBezTo>
                  <a:pt x="1" y="7"/>
                  <a:pt x="1" y="7"/>
                  <a:pt x="1" y="8"/>
                </a:cubicBezTo>
                <a:cubicBezTo>
                  <a:pt x="1" y="8"/>
                  <a:pt x="1" y="9"/>
                  <a:pt x="0" y="9"/>
                </a:cubicBezTo>
                <a:cubicBezTo>
                  <a:pt x="1" y="9"/>
                  <a:pt x="0" y="9"/>
                  <a:pt x="0" y="10"/>
                </a:cubicBezTo>
                <a:cubicBezTo>
                  <a:pt x="1" y="10"/>
                  <a:pt x="2" y="10"/>
                  <a:pt x="2" y="10"/>
                </a:cubicBezTo>
                <a:cubicBezTo>
                  <a:pt x="2" y="10"/>
                  <a:pt x="2" y="11"/>
                  <a:pt x="2" y="11"/>
                </a:cubicBezTo>
                <a:cubicBezTo>
                  <a:pt x="3" y="11"/>
                  <a:pt x="3" y="12"/>
                  <a:pt x="3" y="12"/>
                </a:cubicBezTo>
                <a:cubicBezTo>
                  <a:pt x="4" y="12"/>
                  <a:pt x="4" y="13"/>
                  <a:pt x="5" y="13"/>
                </a:cubicBezTo>
                <a:cubicBezTo>
                  <a:pt x="5" y="14"/>
                  <a:pt x="6" y="15"/>
                  <a:pt x="6" y="15"/>
                </a:cubicBezTo>
                <a:cubicBezTo>
                  <a:pt x="7" y="15"/>
                  <a:pt x="7" y="14"/>
                  <a:pt x="7" y="14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71" name="Freeform 781">
            <a:extLst>
              <a:ext uri="{FF2B5EF4-FFF2-40B4-BE49-F238E27FC236}">
                <a16:creationId xmlns:a16="http://schemas.microsoft.com/office/drawing/2014/main" id="{2E411FBA-6A1A-65A6-9AE6-4C6F7C2EB44D}"/>
              </a:ext>
            </a:extLst>
          </p:cNvPr>
          <p:cNvSpPr>
            <a:spLocks/>
          </p:cNvSpPr>
          <p:nvPr/>
        </p:nvSpPr>
        <p:spPr bwMode="auto">
          <a:xfrm>
            <a:off x="3406214" y="3578222"/>
            <a:ext cx="35844" cy="24439"/>
          </a:xfrm>
          <a:custGeom>
            <a:avLst/>
            <a:gdLst>
              <a:gd name="T0" fmla="*/ 17 w 17"/>
              <a:gd name="T1" fmla="*/ 7 h 13"/>
              <a:gd name="T2" fmla="*/ 17 w 17"/>
              <a:gd name="T3" fmla="*/ 6 h 13"/>
              <a:gd name="T4" fmla="*/ 17 w 17"/>
              <a:gd name="T5" fmla="*/ 5 h 13"/>
              <a:gd name="T6" fmla="*/ 16 w 17"/>
              <a:gd name="T7" fmla="*/ 3 h 13"/>
              <a:gd name="T8" fmla="*/ 14 w 17"/>
              <a:gd name="T9" fmla="*/ 2 h 13"/>
              <a:gd name="T10" fmla="*/ 13 w 17"/>
              <a:gd name="T11" fmla="*/ 1 h 13"/>
              <a:gd name="T12" fmla="*/ 12 w 17"/>
              <a:gd name="T13" fmla="*/ 0 h 13"/>
              <a:gd name="T14" fmla="*/ 10 w 17"/>
              <a:gd name="T15" fmla="*/ 0 h 13"/>
              <a:gd name="T16" fmla="*/ 9 w 17"/>
              <a:gd name="T17" fmla="*/ 0 h 13"/>
              <a:gd name="T18" fmla="*/ 7 w 17"/>
              <a:gd name="T19" fmla="*/ 1 h 13"/>
              <a:gd name="T20" fmla="*/ 6 w 17"/>
              <a:gd name="T21" fmla="*/ 2 h 13"/>
              <a:gd name="T22" fmla="*/ 5 w 17"/>
              <a:gd name="T23" fmla="*/ 1 h 13"/>
              <a:gd name="T24" fmla="*/ 3 w 17"/>
              <a:gd name="T25" fmla="*/ 2 h 13"/>
              <a:gd name="T26" fmla="*/ 1 w 17"/>
              <a:gd name="T27" fmla="*/ 4 h 13"/>
              <a:gd name="T28" fmla="*/ 0 w 17"/>
              <a:gd name="T29" fmla="*/ 6 h 13"/>
              <a:gd name="T30" fmla="*/ 1 w 17"/>
              <a:gd name="T31" fmla="*/ 7 h 13"/>
              <a:gd name="T32" fmla="*/ 0 w 17"/>
              <a:gd name="T33" fmla="*/ 7 h 13"/>
              <a:gd name="T34" fmla="*/ 0 w 17"/>
              <a:gd name="T35" fmla="*/ 8 h 13"/>
              <a:gd name="T36" fmla="*/ 1 w 17"/>
              <a:gd name="T37" fmla="*/ 9 h 13"/>
              <a:gd name="T38" fmla="*/ 0 w 17"/>
              <a:gd name="T39" fmla="*/ 9 h 13"/>
              <a:gd name="T40" fmla="*/ 2 w 17"/>
              <a:gd name="T41" fmla="*/ 12 h 13"/>
              <a:gd name="T42" fmla="*/ 2 w 17"/>
              <a:gd name="T43" fmla="*/ 13 h 13"/>
              <a:gd name="T44" fmla="*/ 4 w 17"/>
              <a:gd name="T45" fmla="*/ 13 h 13"/>
              <a:gd name="T46" fmla="*/ 5 w 17"/>
              <a:gd name="T47" fmla="*/ 13 h 13"/>
              <a:gd name="T48" fmla="*/ 7 w 17"/>
              <a:gd name="T49" fmla="*/ 13 h 13"/>
              <a:gd name="T50" fmla="*/ 8 w 17"/>
              <a:gd name="T51" fmla="*/ 13 h 13"/>
              <a:gd name="T52" fmla="*/ 8 w 17"/>
              <a:gd name="T53" fmla="*/ 13 h 13"/>
              <a:gd name="T54" fmla="*/ 9 w 17"/>
              <a:gd name="T55" fmla="*/ 12 h 13"/>
              <a:gd name="T56" fmla="*/ 10 w 17"/>
              <a:gd name="T57" fmla="*/ 11 h 13"/>
              <a:gd name="T58" fmla="*/ 11 w 17"/>
              <a:gd name="T59" fmla="*/ 11 h 13"/>
              <a:gd name="T60" fmla="*/ 13 w 17"/>
              <a:gd name="T61" fmla="*/ 11 h 13"/>
              <a:gd name="T62" fmla="*/ 15 w 17"/>
              <a:gd name="T63" fmla="*/ 10 h 13"/>
              <a:gd name="T64" fmla="*/ 16 w 17"/>
              <a:gd name="T65" fmla="*/ 9 h 13"/>
              <a:gd name="T66" fmla="*/ 17 w 17"/>
              <a:gd name="T67" fmla="*/ 7 h 13"/>
              <a:gd name="T68" fmla="*/ 17 w 17"/>
              <a:gd name="T69" fmla="*/ 7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7" h="13">
                <a:moveTo>
                  <a:pt x="17" y="7"/>
                </a:moveTo>
                <a:cubicBezTo>
                  <a:pt x="17" y="7"/>
                  <a:pt x="17" y="6"/>
                  <a:pt x="17" y="6"/>
                </a:cubicBezTo>
                <a:cubicBezTo>
                  <a:pt x="17" y="5"/>
                  <a:pt x="17" y="5"/>
                  <a:pt x="17" y="5"/>
                </a:cubicBezTo>
                <a:cubicBezTo>
                  <a:pt x="16" y="4"/>
                  <a:pt x="16" y="3"/>
                  <a:pt x="16" y="3"/>
                </a:cubicBezTo>
                <a:cubicBezTo>
                  <a:pt x="16" y="2"/>
                  <a:pt x="15" y="2"/>
                  <a:pt x="14" y="2"/>
                </a:cubicBezTo>
                <a:cubicBezTo>
                  <a:pt x="14" y="1"/>
                  <a:pt x="13" y="1"/>
                  <a:pt x="13" y="1"/>
                </a:cubicBezTo>
                <a:cubicBezTo>
                  <a:pt x="13" y="0"/>
                  <a:pt x="13" y="0"/>
                  <a:pt x="12" y="0"/>
                </a:cubicBezTo>
                <a:cubicBezTo>
                  <a:pt x="12" y="0"/>
                  <a:pt x="11" y="0"/>
                  <a:pt x="10" y="0"/>
                </a:cubicBezTo>
                <a:cubicBezTo>
                  <a:pt x="10" y="0"/>
                  <a:pt x="9" y="0"/>
                  <a:pt x="9" y="0"/>
                </a:cubicBezTo>
                <a:cubicBezTo>
                  <a:pt x="8" y="1"/>
                  <a:pt x="8" y="1"/>
                  <a:pt x="7" y="1"/>
                </a:cubicBezTo>
                <a:cubicBezTo>
                  <a:pt x="6" y="1"/>
                  <a:pt x="6" y="1"/>
                  <a:pt x="6" y="2"/>
                </a:cubicBezTo>
                <a:cubicBezTo>
                  <a:pt x="5" y="2"/>
                  <a:pt x="5" y="2"/>
                  <a:pt x="5" y="1"/>
                </a:cubicBezTo>
                <a:cubicBezTo>
                  <a:pt x="4" y="1"/>
                  <a:pt x="3" y="2"/>
                  <a:pt x="3" y="2"/>
                </a:cubicBezTo>
                <a:cubicBezTo>
                  <a:pt x="2" y="3"/>
                  <a:pt x="2" y="4"/>
                  <a:pt x="1" y="4"/>
                </a:cubicBezTo>
                <a:cubicBezTo>
                  <a:pt x="1" y="5"/>
                  <a:pt x="0" y="5"/>
                  <a:pt x="0" y="6"/>
                </a:cubicBezTo>
                <a:cubicBezTo>
                  <a:pt x="0" y="6"/>
                  <a:pt x="1" y="6"/>
                  <a:pt x="1" y="7"/>
                </a:cubicBezTo>
                <a:cubicBezTo>
                  <a:pt x="0" y="7"/>
                  <a:pt x="0" y="7"/>
                  <a:pt x="0" y="7"/>
                </a:cubicBezTo>
                <a:cubicBezTo>
                  <a:pt x="0" y="7"/>
                  <a:pt x="0" y="7"/>
                  <a:pt x="0" y="8"/>
                </a:cubicBezTo>
                <a:cubicBezTo>
                  <a:pt x="0" y="8"/>
                  <a:pt x="1" y="8"/>
                  <a:pt x="1" y="9"/>
                </a:cubicBezTo>
                <a:cubicBezTo>
                  <a:pt x="1" y="9"/>
                  <a:pt x="0" y="9"/>
                  <a:pt x="0" y="9"/>
                </a:cubicBezTo>
                <a:cubicBezTo>
                  <a:pt x="0" y="10"/>
                  <a:pt x="1" y="11"/>
                  <a:pt x="2" y="12"/>
                </a:cubicBezTo>
                <a:cubicBezTo>
                  <a:pt x="2" y="13"/>
                  <a:pt x="2" y="13"/>
                  <a:pt x="2" y="13"/>
                </a:cubicBezTo>
                <a:cubicBezTo>
                  <a:pt x="3" y="13"/>
                  <a:pt x="4" y="13"/>
                  <a:pt x="4" y="13"/>
                </a:cubicBezTo>
                <a:cubicBezTo>
                  <a:pt x="4" y="13"/>
                  <a:pt x="5" y="13"/>
                  <a:pt x="5" y="13"/>
                </a:cubicBezTo>
                <a:cubicBezTo>
                  <a:pt x="6" y="13"/>
                  <a:pt x="6" y="13"/>
                  <a:pt x="7" y="13"/>
                </a:cubicBezTo>
                <a:cubicBezTo>
                  <a:pt x="7" y="13"/>
                  <a:pt x="7" y="13"/>
                  <a:pt x="8" y="13"/>
                </a:cubicBezTo>
                <a:cubicBezTo>
                  <a:pt x="8" y="13"/>
                  <a:pt x="8" y="13"/>
                  <a:pt x="8" y="13"/>
                </a:cubicBezTo>
                <a:cubicBezTo>
                  <a:pt x="8" y="13"/>
                  <a:pt x="9" y="13"/>
                  <a:pt x="9" y="12"/>
                </a:cubicBezTo>
                <a:cubicBezTo>
                  <a:pt x="9" y="12"/>
                  <a:pt x="9" y="12"/>
                  <a:pt x="10" y="11"/>
                </a:cubicBezTo>
                <a:cubicBezTo>
                  <a:pt x="10" y="11"/>
                  <a:pt x="11" y="11"/>
                  <a:pt x="11" y="11"/>
                </a:cubicBezTo>
                <a:cubicBezTo>
                  <a:pt x="12" y="11"/>
                  <a:pt x="12" y="11"/>
                  <a:pt x="13" y="11"/>
                </a:cubicBezTo>
                <a:cubicBezTo>
                  <a:pt x="14" y="11"/>
                  <a:pt x="14" y="11"/>
                  <a:pt x="15" y="10"/>
                </a:cubicBezTo>
                <a:cubicBezTo>
                  <a:pt x="15" y="9"/>
                  <a:pt x="16" y="9"/>
                  <a:pt x="16" y="9"/>
                </a:cubicBezTo>
                <a:cubicBezTo>
                  <a:pt x="16" y="8"/>
                  <a:pt x="17" y="8"/>
                  <a:pt x="17" y="7"/>
                </a:cubicBezTo>
                <a:cubicBezTo>
                  <a:pt x="17" y="7"/>
                  <a:pt x="17" y="8"/>
                  <a:pt x="17" y="7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72" name="Freeform 782">
            <a:extLst>
              <a:ext uri="{FF2B5EF4-FFF2-40B4-BE49-F238E27FC236}">
                <a16:creationId xmlns:a16="http://schemas.microsoft.com/office/drawing/2014/main" id="{309F1E58-04FC-9906-188A-A219B02FB466}"/>
              </a:ext>
            </a:extLst>
          </p:cNvPr>
          <p:cNvSpPr>
            <a:spLocks noEditPoints="1"/>
          </p:cNvSpPr>
          <p:nvPr/>
        </p:nvSpPr>
        <p:spPr bwMode="auto">
          <a:xfrm>
            <a:off x="3181374" y="2865172"/>
            <a:ext cx="378807" cy="398215"/>
          </a:xfrm>
          <a:custGeom>
            <a:avLst/>
            <a:gdLst>
              <a:gd name="T0" fmla="*/ 76 w 177"/>
              <a:gd name="T1" fmla="*/ 79 h 211"/>
              <a:gd name="T2" fmla="*/ 49 w 177"/>
              <a:gd name="T3" fmla="*/ 143 h 211"/>
              <a:gd name="T4" fmla="*/ 39 w 177"/>
              <a:gd name="T5" fmla="*/ 195 h 211"/>
              <a:gd name="T6" fmla="*/ 28 w 177"/>
              <a:gd name="T7" fmla="*/ 204 h 211"/>
              <a:gd name="T8" fmla="*/ 4 w 177"/>
              <a:gd name="T9" fmla="*/ 202 h 211"/>
              <a:gd name="T10" fmla="*/ 4 w 177"/>
              <a:gd name="T11" fmla="*/ 194 h 211"/>
              <a:gd name="T12" fmla="*/ 8 w 177"/>
              <a:gd name="T13" fmla="*/ 181 h 211"/>
              <a:gd name="T14" fmla="*/ 1 w 177"/>
              <a:gd name="T15" fmla="*/ 172 h 211"/>
              <a:gd name="T16" fmla="*/ 16 w 177"/>
              <a:gd name="T17" fmla="*/ 166 h 211"/>
              <a:gd name="T18" fmla="*/ 6 w 177"/>
              <a:gd name="T19" fmla="*/ 165 h 211"/>
              <a:gd name="T20" fmla="*/ 3 w 177"/>
              <a:gd name="T21" fmla="*/ 158 h 211"/>
              <a:gd name="T22" fmla="*/ 14 w 177"/>
              <a:gd name="T23" fmla="*/ 152 h 211"/>
              <a:gd name="T24" fmla="*/ 21 w 177"/>
              <a:gd name="T25" fmla="*/ 147 h 211"/>
              <a:gd name="T26" fmla="*/ 23 w 177"/>
              <a:gd name="T27" fmla="*/ 142 h 211"/>
              <a:gd name="T28" fmla="*/ 34 w 177"/>
              <a:gd name="T29" fmla="*/ 137 h 211"/>
              <a:gd name="T30" fmla="*/ 43 w 177"/>
              <a:gd name="T31" fmla="*/ 128 h 211"/>
              <a:gd name="T32" fmla="*/ 38 w 177"/>
              <a:gd name="T33" fmla="*/ 123 h 211"/>
              <a:gd name="T34" fmla="*/ 45 w 177"/>
              <a:gd name="T35" fmla="*/ 116 h 211"/>
              <a:gd name="T36" fmla="*/ 53 w 177"/>
              <a:gd name="T37" fmla="*/ 101 h 211"/>
              <a:gd name="T38" fmla="*/ 56 w 177"/>
              <a:gd name="T39" fmla="*/ 91 h 211"/>
              <a:gd name="T40" fmla="*/ 61 w 177"/>
              <a:gd name="T41" fmla="*/ 79 h 211"/>
              <a:gd name="T42" fmla="*/ 66 w 177"/>
              <a:gd name="T43" fmla="*/ 75 h 211"/>
              <a:gd name="T44" fmla="*/ 70 w 177"/>
              <a:gd name="T45" fmla="*/ 67 h 211"/>
              <a:gd name="T46" fmla="*/ 76 w 177"/>
              <a:gd name="T47" fmla="*/ 61 h 211"/>
              <a:gd name="T48" fmla="*/ 84 w 177"/>
              <a:gd name="T49" fmla="*/ 55 h 211"/>
              <a:gd name="T50" fmla="*/ 87 w 177"/>
              <a:gd name="T51" fmla="*/ 47 h 211"/>
              <a:gd name="T52" fmla="*/ 93 w 177"/>
              <a:gd name="T53" fmla="*/ 33 h 211"/>
              <a:gd name="T54" fmla="*/ 100 w 177"/>
              <a:gd name="T55" fmla="*/ 32 h 211"/>
              <a:gd name="T56" fmla="*/ 106 w 177"/>
              <a:gd name="T57" fmla="*/ 31 h 211"/>
              <a:gd name="T58" fmla="*/ 114 w 177"/>
              <a:gd name="T59" fmla="*/ 23 h 211"/>
              <a:gd name="T60" fmla="*/ 119 w 177"/>
              <a:gd name="T61" fmla="*/ 19 h 211"/>
              <a:gd name="T62" fmla="*/ 127 w 177"/>
              <a:gd name="T63" fmla="*/ 15 h 211"/>
              <a:gd name="T64" fmla="*/ 138 w 177"/>
              <a:gd name="T65" fmla="*/ 6 h 211"/>
              <a:gd name="T66" fmla="*/ 141 w 177"/>
              <a:gd name="T67" fmla="*/ 14 h 211"/>
              <a:gd name="T68" fmla="*/ 151 w 177"/>
              <a:gd name="T69" fmla="*/ 8 h 211"/>
              <a:gd name="T70" fmla="*/ 159 w 177"/>
              <a:gd name="T71" fmla="*/ 4 h 211"/>
              <a:gd name="T72" fmla="*/ 158 w 177"/>
              <a:gd name="T73" fmla="*/ 16 h 211"/>
              <a:gd name="T74" fmla="*/ 170 w 177"/>
              <a:gd name="T75" fmla="*/ 13 h 211"/>
              <a:gd name="T76" fmla="*/ 166 w 177"/>
              <a:gd name="T77" fmla="*/ 24 h 211"/>
              <a:gd name="T78" fmla="*/ 175 w 177"/>
              <a:gd name="T79" fmla="*/ 33 h 211"/>
              <a:gd name="T80" fmla="*/ 144 w 177"/>
              <a:gd name="T81" fmla="*/ 28 h 211"/>
              <a:gd name="T82" fmla="*/ 117 w 177"/>
              <a:gd name="T83" fmla="*/ 45 h 211"/>
              <a:gd name="T84" fmla="*/ 25 w 177"/>
              <a:gd name="T85" fmla="*/ 133 h 211"/>
              <a:gd name="T86" fmla="*/ 74 w 177"/>
              <a:gd name="T87" fmla="*/ 60 h 211"/>
              <a:gd name="T88" fmla="*/ 57 w 177"/>
              <a:gd name="T89" fmla="*/ 58 h 211"/>
              <a:gd name="T90" fmla="*/ 65 w 177"/>
              <a:gd name="T91" fmla="*/ 55 h 211"/>
              <a:gd name="T92" fmla="*/ 69 w 177"/>
              <a:gd name="T93" fmla="*/ 44 h 211"/>
              <a:gd name="T94" fmla="*/ 71 w 177"/>
              <a:gd name="T95" fmla="*/ 42 h 211"/>
              <a:gd name="T96" fmla="*/ 74 w 177"/>
              <a:gd name="T97" fmla="*/ 54 h 211"/>
              <a:gd name="T98" fmla="*/ 77 w 177"/>
              <a:gd name="T99" fmla="*/ 43 h 211"/>
              <a:gd name="T100" fmla="*/ 88 w 177"/>
              <a:gd name="T101" fmla="*/ 35 h 211"/>
              <a:gd name="T102" fmla="*/ 82 w 177"/>
              <a:gd name="T103" fmla="*/ 39 h 211"/>
              <a:gd name="T104" fmla="*/ 93 w 177"/>
              <a:gd name="T105" fmla="*/ 27 h 211"/>
              <a:gd name="T106" fmla="*/ 94 w 177"/>
              <a:gd name="T107" fmla="*/ 25 h 211"/>
              <a:gd name="T108" fmla="*/ 98 w 177"/>
              <a:gd name="T109" fmla="*/ 21 h 211"/>
              <a:gd name="T110" fmla="*/ 105 w 177"/>
              <a:gd name="T111" fmla="*/ 20 h 211"/>
              <a:gd name="T112" fmla="*/ 123 w 177"/>
              <a:gd name="T113" fmla="*/ 16 h 211"/>
              <a:gd name="T114" fmla="*/ 118 w 177"/>
              <a:gd name="T115" fmla="*/ 13 h 211"/>
              <a:gd name="T116" fmla="*/ 120 w 177"/>
              <a:gd name="T117" fmla="*/ 10 h 211"/>
              <a:gd name="T118" fmla="*/ 134 w 177"/>
              <a:gd name="T119" fmla="*/ 3 h 211"/>
              <a:gd name="T120" fmla="*/ 139 w 177"/>
              <a:gd name="T121" fmla="*/ 3 h 211"/>
              <a:gd name="T122" fmla="*/ 22 w 177"/>
              <a:gd name="T123" fmla="*/ 139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77" h="211">
                <a:moveTo>
                  <a:pt x="106" y="42"/>
                </a:moveTo>
                <a:cubicBezTo>
                  <a:pt x="105" y="42"/>
                  <a:pt x="104" y="42"/>
                  <a:pt x="103" y="42"/>
                </a:cubicBezTo>
                <a:cubicBezTo>
                  <a:pt x="103" y="43"/>
                  <a:pt x="103" y="43"/>
                  <a:pt x="104" y="43"/>
                </a:cubicBezTo>
                <a:cubicBezTo>
                  <a:pt x="104" y="44"/>
                  <a:pt x="104" y="45"/>
                  <a:pt x="105" y="46"/>
                </a:cubicBezTo>
                <a:cubicBezTo>
                  <a:pt x="105" y="47"/>
                  <a:pt x="104" y="49"/>
                  <a:pt x="103" y="50"/>
                </a:cubicBezTo>
                <a:cubicBezTo>
                  <a:pt x="103" y="50"/>
                  <a:pt x="102" y="50"/>
                  <a:pt x="102" y="51"/>
                </a:cubicBezTo>
                <a:cubicBezTo>
                  <a:pt x="101" y="51"/>
                  <a:pt x="102" y="52"/>
                  <a:pt x="103" y="52"/>
                </a:cubicBezTo>
                <a:cubicBezTo>
                  <a:pt x="103" y="52"/>
                  <a:pt x="104" y="52"/>
                  <a:pt x="103" y="53"/>
                </a:cubicBezTo>
                <a:cubicBezTo>
                  <a:pt x="103" y="54"/>
                  <a:pt x="102" y="54"/>
                  <a:pt x="102" y="54"/>
                </a:cubicBezTo>
                <a:cubicBezTo>
                  <a:pt x="101" y="54"/>
                  <a:pt x="100" y="54"/>
                  <a:pt x="99" y="53"/>
                </a:cubicBezTo>
                <a:cubicBezTo>
                  <a:pt x="99" y="53"/>
                  <a:pt x="98" y="53"/>
                  <a:pt x="97" y="52"/>
                </a:cubicBezTo>
                <a:cubicBezTo>
                  <a:pt x="96" y="52"/>
                  <a:pt x="96" y="52"/>
                  <a:pt x="95" y="52"/>
                </a:cubicBezTo>
                <a:cubicBezTo>
                  <a:pt x="94" y="52"/>
                  <a:pt x="93" y="52"/>
                  <a:pt x="93" y="51"/>
                </a:cubicBezTo>
                <a:cubicBezTo>
                  <a:pt x="92" y="51"/>
                  <a:pt x="92" y="51"/>
                  <a:pt x="91" y="51"/>
                </a:cubicBezTo>
                <a:cubicBezTo>
                  <a:pt x="91" y="51"/>
                  <a:pt x="90" y="51"/>
                  <a:pt x="90" y="51"/>
                </a:cubicBezTo>
                <a:cubicBezTo>
                  <a:pt x="89" y="52"/>
                  <a:pt x="90" y="53"/>
                  <a:pt x="90" y="53"/>
                </a:cubicBezTo>
                <a:cubicBezTo>
                  <a:pt x="90" y="54"/>
                  <a:pt x="90" y="55"/>
                  <a:pt x="90" y="56"/>
                </a:cubicBezTo>
                <a:cubicBezTo>
                  <a:pt x="90" y="57"/>
                  <a:pt x="90" y="57"/>
                  <a:pt x="90" y="58"/>
                </a:cubicBezTo>
                <a:cubicBezTo>
                  <a:pt x="89" y="59"/>
                  <a:pt x="89" y="60"/>
                  <a:pt x="89" y="60"/>
                </a:cubicBezTo>
                <a:cubicBezTo>
                  <a:pt x="88" y="61"/>
                  <a:pt x="88" y="61"/>
                  <a:pt x="88" y="61"/>
                </a:cubicBezTo>
                <a:cubicBezTo>
                  <a:pt x="87" y="62"/>
                  <a:pt x="86" y="61"/>
                  <a:pt x="86" y="60"/>
                </a:cubicBezTo>
                <a:cubicBezTo>
                  <a:pt x="86" y="60"/>
                  <a:pt x="85" y="59"/>
                  <a:pt x="84" y="59"/>
                </a:cubicBezTo>
                <a:cubicBezTo>
                  <a:pt x="84" y="59"/>
                  <a:pt x="83" y="60"/>
                  <a:pt x="83" y="61"/>
                </a:cubicBezTo>
                <a:cubicBezTo>
                  <a:pt x="82" y="62"/>
                  <a:pt x="80" y="63"/>
                  <a:pt x="80" y="65"/>
                </a:cubicBezTo>
                <a:cubicBezTo>
                  <a:pt x="79" y="66"/>
                  <a:pt x="79" y="68"/>
                  <a:pt x="78" y="69"/>
                </a:cubicBezTo>
                <a:cubicBezTo>
                  <a:pt x="77" y="70"/>
                  <a:pt x="75" y="70"/>
                  <a:pt x="76" y="71"/>
                </a:cubicBezTo>
                <a:cubicBezTo>
                  <a:pt x="76" y="73"/>
                  <a:pt x="78" y="74"/>
                  <a:pt x="78" y="76"/>
                </a:cubicBezTo>
                <a:cubicBezTo>
                  <a:pt x="78" y="77"/>
                  <a:pt x="78" y="78"/>
                  <a:pt x="76" y="79"/>
                </a:cubicBezTo>
                <a:cubicBezTo>
                  <a:pt x="75" y="80"/>
                  <a:pt x="74" y="82"/>
                  <a:pt x="74" y="83"/>
                </a:cubicBezTo>
                <a:cubicBezTo>
                  <a:pt x="73" y="84"/>
                  <a:pt x="73" y="85"/>
                  <a:pt x="73" y="85"/>
                </a:cubicBezTo>
                <a:cubicBezTo>
                  <a:pt x="73" y="86"/>
                  <a:pt x="72" y="86"/>
                  <a:pt x="71" y="87"/>
                </a:cubicBezTo>
                <a:cubicBezTo>
                  <a:pt x="71" y="88"/>
                  <a:pt x="72" y="90"/>
                  <a:pt x="71" y="91"/>
                </a:cubicBezTo>
                <a:cubicBezTo>
                  <a:pt x="71" y="91"/>
                  <a:pt x="70" y="92"/>
                  <a:pt x="70" y="92"/>
                </a:cubicBezTo>
                <a:cubicBezTo>
                  <a:pt x="69" y="93"/>
                  <a:pt x="69" y="93"/>
                  <a:pt x="68" y="93"/>
                </a:cubicBezTo>
                <a:cubicBezTo>
                  <a:pt x="66" y="93"/>
                  <a:pt x="65" y="93"/>
                  <a:pt x="65" y="95"/>
                </a:cubicBezTo>
                <a:cubicBezTo>
                  <a:pt x="66" y="96"/>
                  <a:pt x="66" y="98"/>
                  <a:pt x="66" y="99"/>
                </a:cubicBezTo>
                <a:cubicBezTo>
                  <a:pt x="66" y="100"/>
                  <a:pt x="65" y="101"/>
                  <a:pt x="65" y="101"/>
                </a:cubicBezTo>
                <a:cubicBezTo>
                  <a:pt x="65" y="102"/>
                  <a:pt x="65" y="103"/>
                  <a:pt x="65" y="104"/>
                </a:cubicBezTo>
                <a:cubicBezTo>
                  <a:pt x="65" y="105"/>
                  <a:pt x="65" y="106"/>
                  <a:pt x="65" y="107"/>
                </a:cubicBezTo>
                <a:cubicBezTo>
                  <a:pt x="65" y="107"/>
                  <a:pt x="64" y="107"/>
                  <a:pt x="64" y="108"/>
                </a:cubicBezTo>
                <a:cubicBezTo>
                  <a:pt x="64" y="108"/>
                  <a:pt x="64" y="109"/>
                  <a:pt x="64" y="109"/>
                </a:cubicBezTo>
                <a:cubicBezTo>
                  <a:pt x="64" y="110"/>
                  <a:pt x="63" y="112"/>
                  <a:pt x="62" y="113"/>
                </a:cubicBezTo>
                <a:cubicBezTo>
                  <a:pt x="62" y="114"/>
                  <a:pt x="61" y="115"/>
                  <a:pt x="61" y="115"/>
                </a:cubicBezTo>
                <a:cubicBezTo>
                  <a:pt x="61" y="116"/>
                  <a:pt x="60" y="116"/>
                  <a:pt x="60" y="117"/>
                </a:cubicBezTo>
                <a:cubicBezTo>
                  <a:pt x="59" y="118"/>
                  <a:pt x="60" y="119"/>
                  <a:pt x="61" y="120"/>
                </a:cubicBezTo>
                <a:cubicBezTo>
                  <a:pt x="62" y="120"/>
                  <a:pt x="62" y="120"/>
                  <a:pt x="63" y="121"/>
                </a:cubicBezTo>
                <a:cubicBezTo>
                  <a:pt x="63" y="122"/>
                  <a:pt x="63" y="123"/>
                  <a:pt x="63" y="124"/>
                </a:cubicBezTo>
                <a:cubicBezTo>
                  <a:pt x="63" y="125"/>
                  <a:pt x="62" y="127"/>
                  <a:pt x="61" y="127"/>
                </a:cubicBezTo>
                <a:cubicBezTo>
                  <a:pt x="60" y="127"/>
                  <a:pt x="60" y="127"/>
                  <a:pt x="59" y="127"/>
                </a:cubicBezTo>
                <a:cubicBezTo>
                  <a:pt x="58" y="126"/>
                  <a:pt x="57" y="126"/>
                  <a:pt x="56" y="126"/>
                </a:cubicBezTo>
                <a:cubicBezTo>
                  <a:pt x="55" y="127"/>
                  <a:pt x="53" y="128"/>
                  <a:pt x="52" y="129"/>
                </a:cubicBezTo>
                <a:cubicBezTo>
                  <a:pt x="51" y="130"/>
                  <a:pt x="51" y="132"/>
                  <a:pt x="50" y="133"/>
                </a:cubicBezTo>
                <a:cubicBezTo>
                  <a:pt x="49" y="134"/>
                  <a:pt x="50" y="134"/>
                  <a:pt x="50" y="135"/>
                </a:cubicBezTo>
                <a:cubicBezTo>
                  <a:pt x="50" y="136"/>
                  <a:pt x="49" y="136"/>
                  <a:pt x="49" y="137"/>
                </a:cubicBezTo>
                <a:cubicBezTo>
                  <a:pt x="48" y="139"/>
                  <a:pt x="49" y="140"/>
                  <a:pt x="49" y="141"/>
                </a:cubicBezTo>
                <a:cubicBezTo>
                  <a:pt x="50" y="142"/>
                  <a:pt x="50" y="143"/>
                  <a:pt x="49" y="143"/>
                </a:cubicBezTo>
                <a:cubicBezTo>
                  <a:pt x="49" y="144"/>
                  <a:pt x="49" y="145"/>
                  <a:pt x="49" y="145"/>
                </a:cubicBezTo>
                <a:cubicBezTo>
                  <a:pt x="49" y="146"/>
                  <a:pt x="49" y="147"/>
                  <a:pt x="49" y="148"/>
                </a:cubicBezTo>
                <a:cubicBezTo>
                  <a:pt x="49" y="149"/>
                  <a:pt x="49" y="149"/>
                  <a:pt x="49" y="150"/>
                </a:cubicBezTo>
                <a:cubicBezTo>
                  <a:pt x="50" y="152"/>
                  <a:pt x="50" y="153"/>
                  <a:pt x="50" y="155"/>
                </a:cubicBezTo>
                <a:cubicBezTo>
                  <a:pt x="50" y="156"/>
                  <a:pt x="50" y="157"/>
                  <a:pt x="50" y="158"/>
                </a:cubicBezTo>
                <a:cubicBezTo>
                  <a:pt x="50" y="159"/>
                  <a:pt x="49" y="159"/>
                  <a:pt x="49" y="160"/>
                </a:cubicBezTo>
                <a:cubicBezTo>
                  <a:pt x="49" y="161"/>
                  <a:pt x="50" y="162"/>
                  <a:pt x="50" y="162"/>
                </a:cubicBezTo>
                <a:cubicBezTo>
                  <a:pt x="51" y="163"/>
                  <a:pt x="51" y="163"/>
                  <a:pt x="52" y="164"/>
                </a:cubicBezTo>
                <a:cubicBezTo>
                  <a:pt x="53" y="164"/>
                  <a:pt x="54" y="166"/>
                  <a:pt x="54" y="167"/>
                </a:cubicBezTo>
                <a:cubicBezTo>
                  <a:pt x="54" y="168"/>
                  <a:pt x="54" y="168"/>
                  <a:pt x="53" y="169"/>
                </a:cubicBezTo>
                <a:cubicBezTo>
                  <a:pt x="53" y="169"/>
                  <a:pt x="53" y="170"/>
                  <a:pt x="53" y="171"/>
                </a:cubicBezTo>
                <a:cubicBezTo>
                  <a:pt x="52" y="171"/>
                  <a:pt x="51" y="171"/>
                  <a:pt x="50" y="171"/>
                </a:cubicBezTo>
                <a:cubicBezTo>
                  <a:pt x="50" y="172"/>
                  <a:pt x="50" y="173"/>
                  <a:pt x="50" y="174"/>
                </a:cubicBezTo>
                <a:cubicBezTo>
                  <a:pt x="51" y="175"/>
                  <a:pt x="52" y="177"/>
                  <a:pt x="52" y="179"/>
                </a:cubicBezTo>
                <a:cubicBezTo>
                  <a:pt x="52" y="180"/>
                  <a:pt x="52" y="181"/>
                  <a:pt x="52" y="182"/>
                </a:cubicBezTo>
                <a:cubicBezTo>
                  <a:pt x="52" y="183"/>
                  <a:pt x="52" y="184"/>
                  <a:pt x="51" y="184"/>
                </a:cubicBezTo>
                <a:cubicBezTo>
                  <a:pt x="51" y="185"/>
                  <a:pt x="50" y="186"/>
                  <a:pt x="49" y="186"/>
                </a:cubicBezTo>
                <a:cubicBezTo>
                  <a:pt x="49" y="186"/>
                  <a:pt x="48" y="186"/>
                  <a:pt x="47" y="187"/>
                </a:cubicBezTo>
                <a:cubicBezTo>
                  <a:pt x="47" y="188"/>
                  <a:pt x="48" y="189"/>
                  <a:pt x="47" y="189"/>
                </a:cubicBezTo>
                <a:cubicBezTo>
                  <a:pt x="47" y="190"/>
                  <a:pt x="46" y="190"/>
                  <a:pt x="46" y="191"/>
                </a:cubicBezTo>
                <a:cubicBezTo>
                  <a:pt x="46" y="192"/>
                  <a:pt x="46" y="193"/>
                  <a:pt x="47" y="194"/>
                </a:cubicBezTo>
                <a:cubicBezTo>
                  <a:pt x="47" y="195"/>
                  <a:pt x="47" y="195"/>
                  <a:pt x="46" y="197"/>
                </a:cubicBezTo>
                <a:cubicBezTo>
                  <a:pt x="46" y="197"/>
                  <a:pt x="46" y="200"/>
                  <a:pt x="45" y="200"/>
                </a:cubicBezTo>
                <a:cubicBezTo>
                  <a:pt x="43" y="199"/>
                  <a:pt x="45" y="197"/>
                  <a:pt x="43" y="197"/>
                </a:cubicBezTo>
                <a:cubicBezTo>
                  <a:pt x="43" y="197"/>
                  <a:pt x="43" y="196"/>
                  <a:pt x="43" y="196"/>
                </a:cubicBezTo>
                <a:cubicBezTo>
                  <a:pt x="42" y="196"/>
                  <a:pt x="42" y="196"/>
                  <a:pt x="41" y="196"/>
                </a:cubicBezTo>
                <a:cubicBezTo>
                  <a:pt x="41" y="196"/>
                  <a:pt x="41" y="196"/>
                  <a:pt x="41" y="196"/>
                </a:cubicBezTo>
                <a:cubicBezTo>
                  <a:pt x="41" y="196"/>
                  <a:pt x="40" y="196"/>
                  <a:pt x="39" y="195"/>
                </a:cubicBezTo>
                <a:cubicBezTo>
                  <a:pt x="39" y="195"/>
                  <a:pt x="40" y="195"/>
                  <a:pt x="40" y="194"/>
                </a:cubicBezTo>
                <a:cubicBezTo>
                  <a:pt x="40" y="194"/>
                  <a:pt x="39" y="194"/>
                  <a:pt x="39" y="193"/>
                </a:cubicBezTo>
                <a:cubicBezTo>
                  <a:pt x="39" y="193"/>
                  <a:pt x="39" y="193"/>
                  <a:pt x="39" y="192"/>
                </a:cubicBezTo>
                <a:cubicBezTo>
                  <a:pt x="39" y="192"/>
                  <a:pt x="39" y="192"/>
                  <a:pt x="39" y="192"/>
                </a:cubicBezTo>
                <a:cubicBezTo>
                  <a:pt x="39" y="191"/>
                  <a:pt x="39" y="191"/>
                  <a:pt x="39" y="190"/>
                </a:cubicBezTo>
                <a:cubicBezTo>
                  <a:pt x="39" y="190"/>
                  <a:pt x="39" y="189"/>
                  <a:pt x="39" y="189"/>
                </a:cubicBezTo>
                <a:cubicBezTo>
                  <a:pt x="38" y="189"/>
                  <a:pt x="38" y="191"/>
                  <a:pt x="38" y="191"/>
                </a:cubicBezTo>
                <a:cubicBezTo>
                  <a:pt x="37" y="191"/>
                  <a:pt x="38" y="190"/>
                  <a:pt x="37" y="189"/>
                </a:cubicBezTo>
                <a:cubicBezTo>
                  <a:pt x="37" y="189"/>
                  <a:pt x="36" y="189"/>
                  <a:pt x="37" y="190"/>
                </a:cubicBezTo>
                <a:cubicBezTo>
                  <a:pt x="37" y="190"/>
                  <a:pt x="37" y="191"/>
                  <a:pt x="36" y="191"/>
                </a:cubicBezTo>
                <a:cubicBezTo>
                  <a:pt x="36" y="192"/>
                  <a:pt x="37" y="192"/>
                  <a:pt x="38" y="192"/>
                </a:cubicBezTo>
                <a:cubicBezTo>
                  <a:pt x="38" y="193"/>
                  <a:pt x="38" y="194"/>
                  <a:pt x="38" y="195"/>
                </a:cubicBezTo>
                <a:cubicBezTo>
                  <a:pt x="37" y="195"/>
                  <a:pt x="37" y="195"/>
                  <a:pt x="37" y="196"/>
                </a:cubicBezTo>
                <a:cubicBezTo>
                  <a:pt x="37" y="196"/>
                  <a:pt x="37" y="197"/>
                  <a:pt x="37" y="197"/>
                </a:cubicBezTo>
                <a:cubicBezTo>
                  <a:pt x="37" y="197"/>
                  <a:pt x="37" y="199"/>
                  <a:pt x="36" y="198"/>
                </a:cubicBezTo>
                <a:cubicBezTo>
                  <a:pt x="36" y="198"/>
                  <a:pt x="36" y="198"/>
                  <a:pt x="36" y="198"/>
                </a:cubicBezTo>
                <a:cubicBezTo>
                  <a:pt x="35" y="198"/>
                  <a:pt x="35" y="198"/>
                  <a:pt x="35" y="198"/>
                </a:cubicBezTo>
                <a:cubicBezTo>
                  <a:pt x="34" y="198"/>
                  <a:pt x="35" y="199"/>
                  <a:pt x="34" y="199"/>
                </a:cubicBezTo>
                <a:cubicBezTo>
                  <a:pt x="33" y="199"/>
                  <a:pt x="33" y="198"/>
                  <a:pt x="33" y="198"/>
                </a:cubicBezTo>
                <a:cubicBezTo>
                  <a:pt x="33" y="197"/>
                  <a:pt x="32" y="197"/>
                  <a:pt x="32" y="197"/>
                </a:cubicBezTo>
                <a:cubicBezTo>
                  <a:pt x="31" y="198"/>
                  <a:pt x="33" y="198"/>
                  <a:pt x="32" y="199"/>
                </a:cubicBezTo>
                <a:cubicBezTo>
                  <a:pt x="32" y="200"/>
                  <a:pt x="29" y="199"/>
                  <a:pt x="30" y="201"/>
                </a:cubicBezTo>
                <a:cubicBezTo>
                  <a:pt x="30" y="201"/>
                  <a:pt x="31" y="200"/>
                  <a:pt x="31" y="201"/>
                </a:cubicBezTo>
                <a:cubicBezTo>
                  <a:pt x="31" y="202"/>
                  <a:pt x="30" y="202"/>
                  <a:pt x="29" y="202"/>
                </a:cubicBezTo>
                <a:cubicBezTo>
                  <a:pt x="29" y="202"/>
                  <a:pt x="28" y="201"/>
                  <a:pt x="28" y="202"/>
                </a:cubicBezTo>
                <a:cubicBezTo>
                  <a:pt x="28" y="202"/>
                  <a:pt x="29" y="202"/>
                  <a:pt x="28" y="203"/>
                </a:cubicBezTo>
                <a:cubicBezTo>
                  <a:pt x="29" y="203"/>
                  <a:pt x="29" y="203"/>
                  <a:pt x="29" y="203"/>
                </a:cubicBezTo>
                <a:cubicBezTo>
                  <a:pt x="29" y="203"/>
                  <a:pt x="28" y="204"/>
                  <a:pt x="28" y="204"/>
                </a:cubicBezTo>
                <a:cubicBezTo>
                  <a:pt x="27" y="204"/>
                  <a:pt x="27" y="205"/>
                  <a:pt x="26" y="205"/>
                </a:cubicBezTo>
                <a:cubicBezTo>
                  <a:pt x="26" y="205"/>
                  <a:pt x="26" y="205"/>
                  <a:pt x="26" y="206"/>
                </a:cubicBezTo>
                <a:cubicBezTo>
                  <a:pt x="26" y="206"/>
                  <a:pt x="26" y="206"/>
                  <a:pt x="26" y="206"/>
                </a:cubicBezTo>
                <a:cubicBezTo>
                  <a:pt x="25" y="207"/>
                  <a:pt x="25" y="207"/>
                  <a:pt x="25" y="207"/>
                </a:cubicBezTo>
                <a:cubicBezTo>
                  <a:pt x="24" y="207"/>
                  <a:pt x="24" y="208"/>
                  <a:pt x="24" y="208"/>
                </a:cubicBezTo>
                <a:cubicBezTo>
                  <a:pt x="24" y="208"/>
                  <a:pt x="23" y="208"/>
                  <a:pt x="23" y="209"/>
                </a:cubicBezTo>
                <a:cubicBezTo>
                  <a:pt x="23" y="209"/>
                  <a:pt x="22" y="210"/>
                  <a:pt x="22" y="209"/>
                </a:cubicBezTo>
                <a:cubicBezTo>
                  <a:pt x="21" y="209"/>
                  <a:pt x="22" y="208"/>
                  <a:pt x="22" y="208"/>
                </a:cubicBezTo>
                <a:cubicBezTo>
                  <a:pt x="21" y="208"/>
                  <a:pt x="21" y="209"/>
                  <a:pt x="21" y="210"/>
                </a:cubicBezTo>
                <a:cubicBezTo>
                  <a:pt x="20" y="210"/>
                  <a:pt x="20" y="210"/>
                  <a:pt x="19" y="210"/>
                </a:cubicBezTo>
                <a:cubicBezTo>
                  <a:pt x="19" y="210"/>
                  <a:pt x="18" y="211"/>
                  <a:pt x="18" y="211"/>
                </a:cubicBezTo>
                <a:cubicBezTo>
                  <a:pt x="17" y="211"/>
                  <a:pt x="17" y="211"/>
                  <a:pt x="17" y="211"/>
                </a:cubicBezTo>
                <a:cubicBezTo>
                  <a:pt x="16" y="210"/>
                  <a:pt x="16" y="211"/>
                  <a:pt x="16" y="211"/>
                </a:cubicBezTo>
                <a:cubicBezTo>
                  <a:pt x="15" y="210"/>
                  <a:pt x="16" y="210"/>
                  <a:pt x="15" y="210"/>
                </a:cubicBezTo>
                <a:cubicBezTo>
                  <a:pt x="15" y="210"/>
                  <a:pt x="15" y="210"/>
                  <a:pt x="15" y="210"/>
                </a:cubicBezTo>
                <a:cubicBezTo>
                  <a:pt x="15" y="210"/>
                  <a:pt x="15" y="210"/>
                  <a:pt x="14" y="210"/>
                </a:cubicBezTo>
                <a:cubicBezTo>
                  <a:pt x="14" y="210"/>
                  <a:pt x="13" y="209"/>
                  <a:pt x="13" y="209"/>
                </a:cubicBezTo>
                <a:cubicBezTo>
                  <a:pt x="13" y="209"/>
                  <a:pt x="13" y="209"/>
                  <a:pt x="13" y="208"/>
                </a:cubicBezTo>
                <a:cubicBezTo>
                  <a:pt x="13" y="208"/>
                  <a:pt x="12" y="208"/>
                  <a:pt x="12" y="208"/>
                </a:cubicBezTo>
                <a:cubicBezTo>
                  <a:pt x="12" y="208"/>
                  <a:pt x="13" y="208"/>
                  <a:pt x="13" y="208"/>
                </a:cubicBezTo>
                <a:cubicBezTo>
                  <a:pt x="12" y="208"/>
                  <a:pt x="12" y="208"/>
                  <a:pt x="12" y="208"/>
                </a:cubicBezTo>
                <a:cubicBezTo>
                  <a:pt x="11" y="208"/>
                  <a:pt x="11" y="208"/>
                  <a:pt x="10" y="208"/>
                </a:cubicBezTo>
                <a:cubicBezTo>
                  <a:pt x="10" y="208"/>
                  <a:pt x="10" y="207"/>
                  <a:pt x="9" y="207"/>
                </a:cubicBezTo>
                <a:cubicBezTo>
                  <a:pt x="8" y="207"/>
                  <a:pt x="8" y="206"/>
                  <a:pt x="8" y="206"/>
                </a:cubicBezTo>
                <a:cubicBezTo>
                  <a:pt x="7" y="205"/>
                  <a:pt x="8" y="205"/>
                  <a:pt x="7" y="205"/>
                </a:cubicBezTo>
                <a:cubicBezTo>
                  <a:pt x="7" y="205"/>
                  <a:pt x="6" y="205"/>
                  <a:pt x="6" y="205"/>
                </a:cubicBezTo>
                <a:cubicBezTo>
                  <a:pt x="5" y="204"/>
                  <a:pt x="5" y="203"/>
                  <a:pt x="5" y="203"/>
                </a:cubicBezTo>
                <a:cubicBezTo>
                  <a:pt x="5" y="202"/>
                  <a:pt x="4" y="202"/>
                  <a:pt x="4" y="202"/>
                </a:cubicBezTo>
                <a:cubicBezTo>
                  <a:pt x="4" y="201"/>
                  <a:pt x="4" y="201"/>
                  <a:pt x="5" y="201"/>
                </a:cubicBezTo>
                <a:cubicBezTo>
                  <a:pt x="5" y="200"/>
                  <a:pt x="5" y="199"/>
                  <a:pt x="5" y="199"/>
                </a:cubicBezTo>
                <a:cubicBezTo>
                  <a:pt x="5" y="198"/>
                  <a:pt x="5" y="198"/>
                  <a:pt x="5" y="198"/>
                </a:cubicBezTo>
                <a:cubicBezTo>
                  <a:pt x="5" y="198"/>
                  <a:pt x="6" y="198"/>
                  <a:pt x="6" y="198"/>
                </a:cubicBezTo>
                <a:cubicBezTo>
                  <a:pt x="6" y="199"/>
                  <a:pt x="5" y="199"/>
                  <a:pt x="6" y="200"/>
                </a:cubicBezTo>
                <a:cubicBezTo>
                  <a:pt x="6" y="200"/>
                  <a:pt x="6" y="199"/>
                  <a:pt x="7" y="199"/>
                </a:cubicBezTo>
                <a:cubicBezTo>
                  <a:pt x="7" y="199"/>
                  <a:pt x="7" y="199"/>
                  <a:pt x="7" y="199"/>
                </a:cubicBezTo>
                <a:cubicBezTo>
                  <a:pt x="7" y="200"/>
                  <a:pt x="8" y="200"/>
                  <a:pt x="8" y="200"/>
                </a:cubicBezTo>
                <a:cubicBezTo>
                  <a:pt x="9" y="200"/>
                  <a:pt x="8" y="200"/>
                  <a:pt x="8" y="199"/>
                </a:cubicBezTo>
                <a:cubicBezTo>
                  <a:pt x="8" y="199"/>
                  <a:pt x="10" y="198"/>
                  <a:pt x="11" y="198"/>
                </a:cubicBezTo>
                <a:cubicBezTo>
                  <a:pt x="10" y="198"/>
                  <a:pt x="9" y="198"/>
                  <a:pt x="9" y="198"/>
                </a:cubicBezTo>
                <a:cubicBezTo>
                  <a:pt x="8" y="198"/>
                  <a:pt x="8" y="199"/>
                  <a:pt x="8" y="199"/>
                </a:cubicBezTo>
                <a:cubicBezTo>
                  <a:pt x="7" y="198"/>
                  <a:pt x="8" y="198"/>
                  <a:pt x="8" y="198"/>
                </a:cubicBezTo>
                <a:cubicBezTo>
                  <a:pt x="8" y="198"/>
                  <a:pt x="7" y="198"/>
                  <a:pt x="7" y="197"/>
                </a:cubicBezTo>
                <a:cubicBezTo>
                  <a:pt x="7" y="197"/>
                  <a:pt x="7" y="197"/>
                  <a:pt x="8" y="197"/>
                </a:cubicBezTo>
                <a:cubicBezTo>
                  <a:pt x="8" y="197"/>
                  <a:pt x="8" y="196"/>
                  <a:pt x="8" y="196"/>
                </a:cubicBezTo>
                <a:cubicBezTo>
                  <a:pt x="8" y="196"/>
                  <a:pt x="8" y="196"/>
                  <a:pt x="8" y="196"/>
                </a:cubicBezTo>
                <a:cubicBezTo>
                  <a:pt x="9" y="195"/>
                  <a:pt x="9" y="195"/>
                  <a:pt x="10" y="194"/>
                </a:cubicBezTo>
                <a:cubicBezTo>
                  <a:pt x="10" y="194"/>
                  <a:pt x="9" y="194"/>
                  <a:pt x="9" y="194"/>
                </a:cubicBezTo>
                <a:cubicBezTo>
                  <a:pt x="8" y="194"/>
                  <a:pt x="8" y="193"/>
                  <a:pt x="8" y="193"/>
                </a:cubicBezTo>
                <a:cubicBezTo>
                  <a:pt x="9" y="193"/>
                  <a:pt x="9" y="192"/>
                  <a:pt x="9" y="192"/>
                </a:cubicBezTo>
                <a:cubicBezTo>
                  <a:pt x="10" y="191"/>
                  <a:pt x="10" y="191"/>
                  <a:pt x="11" y="191"/>
                </a:cubicBezTo>
                <a:cubicBezTo>
                  <a:pt x="11" y="191"/>
                  <a:pt x="10" y="191"/>
                  <a:pt x="10" y="191"/>
                </a:cubicBezTo>
                <a:cubicBezTo>
                  <a:pt x="10" y="191"/>
                  <a:pt x="10" y="190"/>
                  <a:pt x="10" y="190"/>
                </a:cubicBezTo>
                <a:cubicBezTo>
                  <a:pt x="9" y="190"/>
                  <a:pt x="9" y="193"/>
                  <a:pt x="7" y="192"/>
                </a:cubicBezTo>
                <a:cubicBezTo>
                  <a:pt x="6" y="192"/>
                  <a:pt x="7" y="191"/>
                  <a:pt x="6" y="192"/>
                </a:cubicBezTo>
                <a:cubicBezTo>
                  <a:pt x="6" y="192"/>
                  <a:pt x="5" y="193"/>
                  <a:pt x="5" y="193"/>
                </a:cubicBezTo>
                <a:cubicBezTo>
                  <a:pt x="4" y="194"/>
                  <a:pt x="4" y="195"/>
                  <a:pt x="4" y="194"/>
                </a:cubicBezTo>
                <a:cubicBezTo>
                  <a:pt x="4" y="194"/>
                  <a:pt x="4" y="193"/>
                  <a:pt x="4" y="193"/>
                </a:cubicBezTo>
                <a:cubicBezTo>
                  <a:pt x="4" y="193"/>
                  <a:pt x="3" y="193"/>
                  <a:pt x="3" y="193"/>
                </a:cubicBezTo>
                <a:cubicBezTo>
                  <a:pt x="2" y="193"/>
                  <a:pt x="3" y="191"/>
                  <a:pt x="3" y="191"/>
                </a:cubicBezTo>
                <a:cubicBezTo>
                  <a:pt x="3" y="190"/>
                  <a:pt x="3" y="189"/>
                  <a:pt x="4" y="190"/>
                </a:cubicBezTo>
                <a:cubicBezTo>
                  <a:pt x="4" y="190"/>
                  <a:pt x="3" y="191"/>
                  <a:pt x="4" y="191"/>
                </a:cubicBezTo>
                <a:cubicBezTo>
                  <a:pt x="5" y="192"/>
                  <a:pt x="4" y="190"/>
                  <a:pt x="5" y="190"/>
                </a:cubicBezTo>
                <a:cubicBezTo>
                  <a:pt x="5" y="190"/>
                  <a:pt x="5" y="189"/>
                  <a:pt x="5" y="189"/>
                </a:cubicBezTo>
                <a:cubicBezTo>
                  <a:pt x="6" y="190"/>
                  <a:pt x="6" y="190"/>
                  <a:pt x="6" y="190"/>
                </a:cubicBezTo>
                <a:cubicBezTo>
                  <a:pt x="6" y="190"/>
                  <a:pt x="6" y="190"/>
                  <a:pt x="6" y="190"/>
                </a:cubicBezTo>
                <a:cubicBezTo>
                  <a:pt x="6" y="190"/>
                  <a:pt x="7" y="190"/>
                  <a:pt x="7" y="190"/>
                </a:cubicBezTo>
                <a:cubicBezTo>
                  <a:pt x="7" y="190"/>
                  <a:pt x="6" y="189"/>
                  <a:pt x="7" y="189"/>
                </a:cubicBezTo>
                <a:cubicBezTo>
                  <a:pt x="7" y="188"/>
                  <a:pt x="7" y="188"/>
                  <a:pt x="7" y="188"/>
                </a:cubicBezTo>
                <a:cubicBezTo>
                  <a:pt x="8" y="188"/>
                  <a:pt x="9" y="188"/>
                  <a:pt x="9" y="187"/>
                </a:cubicBezTo>
                <a:cubicBezTo>
                  <a:pt x="9" y="187"/>
                  <a:pt x="8" y="188"/>
                  <a:pt x="7" y="188"/>
                </a:cubicBezTo>
                <a:cubicBezTo>
                  <a:pt x="7" y="188"/>
                  <a:pt x="7" y="188"/>
                  <a:pt x="7" y="187"/>
                </a:cubicBezTo>
                <a:cubicBezTo>
                  <a:pt x="7" y="187"/>
                  <a:pt x="7" y="188"/>
                  <a:pt x="6" y="188"/>
                </a:cubicBezTo>
                <a:cubicBezTo>
                  <a:pt x="6" y="187"/>
                  <a:pt x="5" y="187"/>
                  <a:pt x="6" y="186"/>
                </a:cubicBezTo>
                <a:cubicBezTo>
                  <a:pt x="6" y="186"/>
                  <a:pt x="7" y="186"/>
                  <a:pt x="7" y="185"/>
                </a:cubicBezTo>
                <a:cubicBezTo>
                  <a:pt x="8" y="185"/>
                  <a:pt x="7" y="185"/>
                  <a:pt x="8" y="185"/>
                </a:cubicBezTo>
                <a:cubicBezTo>
                  <a:pt x="8" y="184"/>
                  <a:pt x="9" y="184"/>
                  <a:pt x="9" y="183"/>
                </a:cubicBezTo>
                <a:cubicBezTo>
                  <a:pt x="9" y="183"/>
                  <a:pt x="9" y="183"/>
                  <a:pt x="9" y="183"/>
                </a:cubicBezTo>
                <a:cubicBezTo>
                  <a:pt x="8" y="182"/>
                  <a:pt x="9" y="182"/>
                  <a:pt x="9" y="181"/>
                </a:cubicBezTo>
                <a:cubicBezTo>
                  <a:pt x="10" y="181"/>
                  <a:pt x="10" y="180"/>
                  <a:pt x="11" y="180"/>
                </a:cubicBezTo>
                <a:cubicBezTo>
                  <a:pt x="11" y="179"/>
                  <a:pt x="13" y="178"/>
                  <a:pt x="12" y="178"/>
                </a:cubicBezTo>
                <a:cubicBezTo>
                  <a:pt x="11" y="178"/>
                  <a:pt x="11" y="179"/>
                  <a:pt x="11" y="179"/>
                </a:cubicBezTo>
                <a:cubicBezTo>
                  <a:pt x="10" y="179"/>
                  <a:pt x="10" y="179"/>
                  <a:pt x="10" y="179"/>
                </a:cubicBezTo>
                <a:cubicBezTo>
                  <a:pt x="9" y="179"/>
                  <a:pt x="9" y="180"/>
                  <a:pt x="9" y="180"/>
                </a:cubicBezTo>
                <a:cubicBezTo>
                  <a:pt x="9" y="180"/>
                  <a:pt x="8" y="181"/>
                  <a:pt x="8" y="181"/>
                </a:cubicBezTo>
                <a:cubicBezTo>
                  <a:pt x="8" y="182"/>
                  <a:pt x="8" y="181"/>
                  <a:pt x="8" y="181"/>
                </a:cubicBezTo>
                <a:cubicBezTo>
                  <a:pt x="7" y="182"/>
                  <a:pt x="7" y="182"/>
                  <a:pt x="7" y="183"/>
                </a:cubicBezTo>
                <a:cubicBezTo>
                  <a:pt x="7" y="183"/>
                  <a:pt x="7" y="183"/>
                  <a:pt x="7" y="184"/>
                </a:cubicBezTo>
                <a:cubicBezTo>
                  <a:pt x="6" y="184"/>
                  <a:pt x="7" y="184"/>
                  <a:pt x="6" y="185"/>
                </a:cubicBezTo>
                <a:cubicBezTo>
                  <a:pt x="6" y="185"/>
                  <a:pt x="6" y="185"/>
                  <a:pt x="6" y="185"/>
                </a:cubicBezTo>
                <a:cubicBezTo>
                  <a:pt x="5" y="184"/>
                  <a:pt x="6" y="184"/>
                  <a:pt x="6" y="184"/>
                </a:cubicBezTo>
                <a:cubicBezTo>
                  <a:pt x="6" y="184"/>
                  <a:pt x="6" y="184"/>
                  <a:pt x="6" y="183"/>
                </a:cubicBezTo>
                <a:cubicBezTo>
                  <a:pt x="6" y="183"/>
                  <a:pt x="6" y="183"/>
                  <a:pt x="6" y="182"/>
                </a:cubicBezTo>
                <a:cubicBezTo>
                  <a:pt x="5" y="182"/>
                  <a:pt x="5" y="183"/>
                  <a:pt x="5" y="183"/>
                </a:cubicBezTo>
                <a:cubicBezTo>
                  <a:pt x="5" y="183"/>
                  <a:pt x="5" y="183"/>
                  <a:pt x="5" y="182"/>
                </a:cubicBezTo>
                <a:cubicBezTo>
                  <a:pt x="5" y="182"/>
                  <a:pt x="5" y="182"/>
                  <a:pt x="5" y="182"/>
                </a:cubicBezTo>
                <a:cubicBezTo>
                  <a:pt x="5" y="181"/>
                  <a:pt x="6" y="180"/>
                  <a:pt x="6" y="180"/>
                </a:cubicBezTo>
                <a:cubicBezTo>
                  <a:pt x="5" y="180"/>
                  <a:pt x="5" y="182"/>
                  <a:pt x="4" y="182"/>
                </a:cubicBezTo>
                <a:cubicBezTo>
                  <a:pt x="4" y="182"/>
                  <a:pt x="4" y="183"/>
                  <a:pt x="4" y="183"/>
                </a:cubicBezTo>
                <a:cubicBezTo>
                  <a:pt x="3" y="183"/>
                  <a:pt x="3" y="182"/>
                  <a:pt x="3" y="182"/>
                </a:cubicBezTo>
                <a:cubicBezTo>
                  <a:pt x="3" y="181"/>
                  <a:pt x="2" y="181"/>
                  <a:pt x="2" y="181"/>
                </a:cubicBezTo>
                <a:cubicBezTo>
                  <a:pt x="2" y="180"/>
                  <a:pt x="2" y="180"/>
                  <a:pt x="3" y="180"/>
                </a:cubicBezTo>
                <a:cubicBezTo>
                  <a:pt x="3" y="179"/>
                  <a:pt x="3" y="178"/>
                  <a:pt x="4" y="178"/>
                </a:cubicBezTo>
                <a:cubicBezTo>
                  <a:pt x="4" y="178"/>
                  <a:pt x="4" y="179"/>
                  <a:pt x="5" y="179"/>
                </a:cubicBezTo>
                <a:cubicBezTo>
                  <a:pt x="5" y="180"/>
                  <a:pt x="5" y="179"/>
                  <a:pt x="6" y="178"/>
                </a:cubicBezTo>
                <a:cubicBezTo>
                  <a:pt x="6" y="178"/>
                  <a:pt x="6" y="177"/>
                  <a:pt x="6" y="176"/>
                </a:cubicBezTo>
                <a:cubicBezTo>
                  <a:pt x="5" y="174"/>
                  <a:pt x="4" y="177"/>
                  <a:pt x="4" y="176"/>
                </a:cubicBezTo>
                <a:cubicBezTo>
                  <a:pt x="4" y="176"/>
                  <a:pt x="4" y="176"/>
                  <a:pt x="4" y="175"/>
                </a:cubicBezTo>
                <a:cubicBezTo>
                  <a:pt x="4" y="175"/>
                  <a:pt x="3" y="174"/>
                  <a:pt x="3" y="174"/>
                </a:cubicBezTo>
                <a:cubicBezTo>
                  <a:pt x="3" y="174"/>
                  <a:pt x="4" y="174"/>
                  <a:pt x="4" y="173"/>
                </a:cubicBezTo>
                <a:cubicBezTo>
                  <a:pt x="4" y="173"/>
                  <a:pt x="2" y="174"/>
                  <a:pt x="2" y="174"/>
                </a:cubicBezTo>
                <a:cubicBezTo>
                  <a:pt x="2" y="174"/>
                  <a:pt x="1" y="173"/>
                  <a:pt x="1" y="173"/>
                </a:cubicBezTo>
                <a:cubicBezTo>
                  <a:pt x="1" y="173"/>
                  <a:pt x="1" y="172"/>
                  <a:pt x="1" y="172"/>
                </a:cubicBezTo>
                <a:cubicBezTo>
                  <a:pt x="1" y="172"/>
                  <a:pt x="1" y="171"/>
                  <a:pt x="1" y="171"/>
                </a:cubicBezTo>
                <a:cubicBezTo>
                  <a:pt x="2" y="170"/>
                  <a:pt x="2" y="171"/>
                  <a:pt x="3" y="171"/>
                </a:cubicBezTo>
                <a:cubicBezTo>
                  <a:pt x="3" y="171"/>
                  <a:pt x="3" y="171"/>
                  <a:pt x="4" y="171"/>
                </a:cubicBezTo>
                <a:cubicBezTo>
                  <a:pt x="4" y="171"/>
                  <a:pt x="4" y="171"/>
                  <a:pt x="4" y="171"/>
                </a:cubicBezTo>
                <a:cubicBezTo>
                  <a:pt x="4" y="171"/>
                  <a:pt x="4" y="171"/>
                  <a:pt x="4" y="171"/>
                </a:cubicBezTo>
                <a:cubicBezTo>
                  <a:pt x="5" y="170"/>
                  <a:pt x="5" y="170"/>
                  <a:pt x="5" y="170"/>
                </a:cubicBezTo>
                <a:cubicBezTo>
                  <a:pt x="5" y="170"/>
                  <a:pt x="6" y="170"/>
                  <a:pt x="6" y="170"/>
                </a:cubicBezTo>
                <a:cubicBezTo>
                  <a:pt x="6" y="171"/>
                  <a:pt x="7" y="170"/>
                  <a:pt x="7" y="170"/>
                </a:cubicBezTo>
                <a:cubicBezTo>
                  <a:pt x="8" y="170"/>
                  <a:pt x="8" y="170"/>
                  <a:pt x="8" y="170"/>
                </a:cubicBezTo>
                <a:cubicBezTo>
                  <a:pt x="9" y="170"/>
                  <a:pt x="9" y="170"/>
                  <a:pt x="9" y="170"/>
                </a:cubicBezTo>
                <a:cubicBezTo>
                  <a:pt x="9" y="170"/>
                  <a:pt x="9" y="171"/>
                  <a:pt x="9" y="171"/>
                </a:cubicBezTo>
                <a:cubicBezTo>
                  <a:pt x="10" y="171"/>
                  <a:pt x="10" y="171"/>
                  <a:pt x="10" y="171"/>
                </a:cubicBezTo>
                <a:cubicBezTo>
                  <a:pt x="10" y="171"/>
                  <a:pt x="10" y="171"/>
                  <a:pt x="10" y="171"/>
                </a:cubicBezTo>
                <a:cubicBezTo>
                  <a:pt x="10" y="171"/>
                  <a:pt x="10" y="170"/>
                  <a:pt x="11" y="170"/>
                </a:cubicBezTo>
                <a:cubicBezTo>
                  <a:pt x="11" y="170"/>
                  <a:pt x="11" y="170"/>
                  <a:pt x="11" y="170"/>
                </a:cubicBezTo>
                <a:cubicBezTo>
                  <a:pt x="12" y="169"/>
                  <a:pt x="13" y="169"/>
                  <a:pt x="14" y="170"/>
                </a:cubicBezTo>
                <a:cubicBezTo>
                  <a:pt x="14" y="170"/>
                  <a:pt x="14" y="171"/>
                  <a:pt x="14" y="171"/>
                </a:cubicBezTo>
                <a:cubicBezTo>
                  <a:pt x="14" y="172"/>
                  <a:pt x="13" y="172"/>
                  <a:pt x="13" y="172"/>
                </a:cubicBezTo>
                <a:cubicBezTo>
                  <a:pt x="14" y="172"/>
                  <a:pt x="14" y="172"/>
                  <a:pt x="15" y="172"/>
                </a:cubicBezTo>
                <a:cubicBezTo>
                  <a:pt x="15" y="172"/>
                  <a:pt x="15" y="173"/>
                  <a:pt x="15" y="173"/>
                </a:cubicBezTo>
                <a:cubicBezTo>
                  <a:pt x="16" y="172"/>
                  <a:pt x="13" y="170"/>
                  <a:pt x="16" y="170"/>
                </a:cubicBezTo>
                <a:cubicBezTo>
                  <a:pt x="16" y="170"/>
                  <a:pt x="17" y="170"/>
                  <a:pt x="17" y="170"/>
                </a:cubicBezTo>
                <a:cubicBezTo>
                  <a:pt x="17" y="170"/>
                  <a:pt x="17" y="170"/>
                  <a:pt x="17" y="169"/>
                </a:cubicBezTo>
                <a:cubicBezTo>
                  <a:pt x="17" y="169"/>
                  <a:pt x="19" y="169"/>
                  <a:pt x="19" y="169"/>
                </a:cubicBezTo>
                <a:cubicBezTo>
                  <a:pt x="19" y="169"/>
                  <a:pt x="17" y="168"/>
                  <a:pt x="17" y="168"/>
                </a:cubicBezTo>
                <a:cubicBezTo>
                  <a:pt x="17" y="167"/>
                  <a:pt x="17" y="166"/>
                  <a:pt x="17" y="166"/>
                </a:cubicBezTo>
                <a:cubicBezTo>
                  <a:pt x="18" y="165"/>
                  <a:pt x="18" y="165"/>
                  <a:pt x="18" y="165"/>
                </a:cubicBezTo>
                <a:cubicBezTo>
                  <a:pt x="17" y="164"/>
                  <a:pt x="17" y="166"/>
                  <a:pt x="16" y="166"/>
                </a:cubicBezTo>
                <a:cubicBezTo>
                  <a:pt x="16" y="167"/>
                  <a:pt x="16" y="167"/>
                  <a:pt x="16" y="168"/>
                </a:cubicBezTo>
                <a:cubicBezTo>
                  <a:pt x="16" y="168"/>
                  <a:pt x="17" y="169"/>
                  <a:pt x="16" y="169"/>
                </a:cubicBezTo>
                <a:cubicBezTo>
                  <a:pt x="15" y="169"/>
                  <a:pt x="14" y="169"/>
                  <a:pt x="13" y="169"/>
                </a:cubicBezTo>
                <a:cubicBezTo>
                  <a:pt x="13" y="168"/>
                  <a:pt x="12" y="168"/>
                  <a:pt x="12" y="168"/>
                </a:cubicBezTo>
                <a:cubicBezTo>
                  <a:pt x="11" y="167"/>
                  <a:pt x="12" y="167"/>
                  <a:pt x="12" y="166"/>
                </a:cubicBezTo>
                <a:cubicBezTo>
                  <a:pt x="12" y="166"/>
                  <a:pt x="12" y="167"/>
                  <a:pt x="12" y="167"/>
                </a:cubicBezTo>
                <a:cubicBezTo>
                  <a:pt x="11" y="167"/>
                  <a:pt x="11" y="167"/>
                  <a:pt x="11" y="168"/>
                </a:cubicBezTo>
                <a:cubicBezTo>
                  <a:pt x="10" y="168"/>
                  <a:pt x="11" y="170"/>
                  <a:pt x="10" y="169"/>
                </a:cubicBezTo>
                <a:cubicBezTo>
                  <a:pt x="10" y="169"/>
                  <a:pt x="9" y="169"/>
                  <a:pt x="9" y="169"/>
                </a:cubicBezTo>
                <a:cubicBezTo>
                  <a:pt x="9" y="169"/>
                  <a:pt x="8" y="169"/>
                  <a:pt x="8" y="169"/>
                </a:cubicBezTo>
                <a:cubicBezTo>
                  <a:pt x="8" y="169"/>
                  <a:pt x="8" y="169"/>
                  <a:pt x="8" y="169"/>
                </a:cubicBezTo>
                <a:cubicBezTo>
                  <a:pt x="8" y="168"/>
                  <a:pt x="7" y="169"/>
                  <a:pt x="7" y="169"/>
                </a:cubicBezTo>
                <a:cubicBezTo>
                  <a:pt x="7" y="169"/>
                  <a:pt x="6" y="169"/>
                  <a:pt x="6" y="169"/>
                </a:cubicBezTo>
                <a:cubicBezTo>
                  <a:pt x="6" y="169"/>
                  <a:pt x="6" y="169"/>
                  <a:pt x="5" y="169"/>
                </a:cubicBezTo>
                <a:cubicBezTo>
                  <a:pt x="5" y="169"/>
                  <a:pt x="5" y="169"/>
                  <a:pt x="4" y="170"/>
                </a:cubicBezTo>
                <a:cubicBezTo>
                  <a:pt x="4" y="170"/>
                  <a:pt x="4" y="170"/>
                  <a:pt x="4" y="170"/>
                </a:cubicBezTo>
                <a:cubicBezTo>
                  <a:pt x="4" y="170"/>
                  <a:pt x="2" y="170"/>
                  <a:pt x="2" y="169"/>
                </a:cubicBezTo>
                <a:cubicBezTo>
                  <a:pt x="2" y="169"/>
                  <a:pt x="2" y="169"/>
                  <a:pt x="2" y="168"/>
                </a:cubicBezTo>
                <a:cubicBezTo>
                  <a:pt x="2" y="168"/>
                  <a:pt x="1" y="168"/>
                  <a:pt x="1" y="168"/>
                </a:cubicBezTo>
                <a:cubicBezTo>
                  <a:pt x="0" y="167"/>
                  <a:pt x="2" y="167"/>
                  <a:pt x="3" y="167"/>
                </a:cubicBezTo>
                <a:cubicBezTo>
                  <a:pt x="3" y="167"/>
                  <a:pt x="2" y="168"/>
                  <a:pt x="3" y="168"/>
                </a:cubicBezTo>
                <a:cubicBezTo>
                  <a:pt x="3" y="167"/>
                  <a:pt x="3" y="167"/>
                  <a:pt x="3" y="167"/>
                </a:cubicBezTo>
                <a:cubicBezTo>
                  <a:pt x="3" y="166"/>
                  <a:pt x="4" y="166"/>
                  <a:pt x="5" y="166"/>
                </a:cubicBezTo>
                <a:cubicBezTo>
                  <a:pt x="4" y="166"/>
                  <a:pt x="3" y="166"/>
                  <a:pt x="2" y="166"/>
                </a:cubicBezTo>
                <a:cubicBezTo>
                  <a:pt x="2" y="166"/>
                  <a:pt x="0" y="167"/>
                  <a:pt x="1" y="166"/>
                </a:cubicBezTo>
                <a:cubicBezTo>
                  <a:pt x="1" y="165"/>
                  <a:pt x="2" y="165"/>
                  <a:pt x="3" y="165"/>
                </a:cubicBezTo>
                <a:cubicBezTo>
                  <a:pt x="3" y="165"/>
                  <a:pt x="4" y="165"/>
                  <a:pt x="4" y="165"/>
                </a:cubicBezTo>
                <a:cubicBezTo>
                  <a:pt x="5" y="165"/>
                  <a:pt x="5" y="165"/>
                  <a:pt x="6" y="165"/>
                </a:cubicBezTo>
                <a:cubicBezTo>
                  <a:pt x="5" y="164"/>
                  <a:pt x="4" y="165"/>
                  <a:pt x="4" y="165"/>
                </a:cubicBezTo>
                <a:cubicBezTo>
                  <a:pt x="3" y="165"/>
                  <a:pt x="3" y="164"/>
                  <a:pt x="2" y="164"/>
                </a:cubicBezTo>
                <a:cubicBezTo>
                  <a:pt x="2" y="164"/>
                  <a:pt x="3" y="164"/>
                  <a:pt x="3" y="163"/>
                </a:cubicBezTo>
                <a:cubicBezTo>
                  <a:pt x="3" y="163"/>
                  <a:pt x="3" y="163"/>
                  <a:pt x="2" y="163"/>
                </a:cubicBezTo>
                <a:cubicBezTo>
                  <a:pt x="2" y="163"/>
                  <a:pt x="1" y="163"/>
                  <a:pt x="0" y="162"/>
                </a:cubicBezTo>
                <a:cubicBezTo>
                  <a:pt x="0" y="162"/>
                  <a:pt x="1" y="161"/>
                  <a:pt x="1" y="161"/>
                </a:cubicBezTo>
                <a:cubicBezTo>
                  <a:pt x="1" y="161"/>
                  <a:pt x="2" y="161"/>
                  <a:pt x="2" y="161"/>
                </a:cubicBezTo>
                <a:cubicBezTo>
                  <a:pt x="2" y="160"/>
                  <a:pt x="2" y="160"/>
                  <a:pt x="2" y="160"/>
                </a:cubicBezTo>
                <a:cubicBezTo>
                  <a:pt x="2" y="160"/>
                  <a:pt x="3" y="160"/>
                  <a:pt x="3" y="160"/>
                </a:cubicBezTo>
                <a:cubicBezTo>
                  <a:pt x="3" y="159"/>
                  <a:pt x="3" y="159"/>
                  <a:pt x="3" y="159"/>
                </a:cubicBezTo>
                <a:cubicBezTo>
                  <a:pt x="3" y="159"/>
                  <a:pt x="4" y="159"/>
                  <a:pt x="4" y="159"/>
                </a:cubicBezTo>
                <a:cubicBezTo>
                  <a:pt x="4" y="159"/>
                  <a:pt x="4" y="159"/>
                  <a:pt x="4" y="159"/>
                </a:cubicBezTo>
                <a:cubicBezTo>
                  <a:pt x="4" y="159"/>
                  <a:pt x="5" y="159"/>
                  <a:pt x="5" y="159"/>
                </a:cubicBezTo>
                <a:cubicBezTo>
                  <a:pt x="6" y="159"/>
                  <a:pt x="5" y="159"/>
                  <a:pt x="5" y="160"/>
                </a:cubicBezTo>
                <a:cubicBezTo>
                  <a:pt x="6" y="160"/>
                  <a:pt x="7" y="159"/>
                  <a:pt x="7" y="159"/>
                </a:cubicBezTo>
                <a:cubicBezTo>
                  <a:pt x="7" y="160"/>
                  <a:pt x="7" y="160"/>
                  <a:pt x="7" y="161"/>
                </a:cubicBezTo>
                <a:cubicBezTo>
                  <a:pt x="7" y="160"/>
                  <a:pt x="8" y="160"/>
                  <a:pt x="8" y="160"/>
                </a:cubicBezTo>
                <a:cubicBezTo>
                  <a:pt x="8" y="160"/>
                  <a:pt x="8" y="160"/>
                  <a:pt x="9" y="160"/>
                </a:cubicBezTo>
                <a:cubicBezTo>
                  <a:pt x="9" y="160"/>
                  <a:pt x="9" y="160"/>
                  <a:pt x="9" y="160"/>
                </a:cubicBezTo>
                <a:cubicBezTo>
                  <a:pt x="10" y="160"/>
                  <a:pt x="10" y="160"/>
                  <a:pt x="11" y="160"/>
                </a:cubicBezTo>
                <a:cubicBezTo>
                  <a:pt x="11" y="160"/>
                  <a:pt x="11" y="160"/>
                  <a:pt x="12" y="159"/>
                </a:cubicBezTo>
                <a:cubicBezTo>
                  <a:pt x="12" y="159"/>
                  <a:pt x="13" y="159"/>
                  <a:pt x="13" y="159"/>
                </a:cubicBezTo>
                <a:cubicBezTo>
                  <a:pt x="12" y="159"/>
                  <a:pt x="11" y="159"/>
                  <a:pt x="11" y="159"/>
                </a:cubicBezTo>
                <a:cubicBezTo>
                  <a:pt x="10" y="159"/>
                  <a:pt x="10" y="159"/>
                  <a:pt x="9" y="159"/>
                </a:cubicBezTo>
                <a:cubicBezTo>
                  <a:pt x="9" y="159"/>
                  <a:pt x="9" y="159"/>
                  <a:pt x="8" y="159"/>
                </a:cubicBezTo>
                <a:cubicBezTo>
                  <a:pt x="8" y="159"/>
                  <a:pt x="7" y="159"/>
                  <a:pt x="7" y="159"/>
                </a:cubicBezTo>
                <a:cubicBezTo>
                  <a:pt x="6" y="158"/>
                  <a:pt x="6" y="158"/>
                  <a:pt x="5" y="158"/>
                </a:cubicBezTo>
                <a:cubicBezTo>
                  <a:pt x="4" y="158"/>
                  <a:pt x="4" y="158"/>
                  <a:pt x="3" y="158"/>
                </a:cubicBezTo>
                <a:cubicBezTo>
                  <a:pt x="2" y="158"/>
                  <a:pt x="2" y="158"/>
                  <a:pt x="2" y="158"/>
                </a:cubicBezTo>
                <a:cubicBezTo>
                  <a:pt x="1" y="158"/>
                  <a:pt x="1" y="157"/>
                  <a:pt x="1" y="157"/>
                </a:cubicBezTo>
                <a:cubicBezTo>
                  <a:pt x="2" y="157"/>
                  <a:pt x="2" y="157"/>
                  <a:pt x="2" y="158"/>
                </a:cubicBezTo>
                <a:cubicBezTo>
                  <a:pt x="3" y="158"/>
                  <a:pt x="3" y="157"/>
                  <a:pt x="3" y="157"/>
                </a:cubicBezTo>
                <a:cubicBezTo>
                  <a:pt x="3" y="156"/>
                  <a:pt x="3" y="156"/>
                  <a:pt x="2" y="156"/>
                </a:cubicBezTo>
                <a:cubicBezTo>
                  <a:pt x="2" y="155"/>
                  <a:pt x="2" y="155"/>
                  <a:pt x="2" y="155"/>
                </a:cubicBezTo>
                <a:cubicBezTo>
                  <a:pt x="2" y="155"/>
                  <a:pt x="2" y="154"/>
                  <a:pt x="2" y="154"/>
                </a:cubicBezTo>
                <a:cubicBezTo>
                  <a:pt x="3" y="154"/>
                  <a:pt x="3" y="155"/>
                  <a:pt x="3" y="156"/>
                </a:cubicBezTo>
                <a:cubicBezTo>
                  <a:pt x="3" y="156"/>
                  <a:pt x="4" y="157"/>
                  <a:pt x="4" y="157"/>
                </a:cubicBezTo>
                <a:cubicBezTo>
                  <a:pt x="5" y="157"/>
                  <a:pt x="4" y="156"/>
                  <a:pt x="4" y="156"/>
                </a:cubicBezTo>
                <a:cubicBezTo>
                  <a:pt x="4" y="155"/>
                  <a:pt x="4" y="155"/>
                  <a:pt x="5" y="155"/>
                </a:cubicBezTo>
                <a:cubicBezTo>
                  <a:pt x="5" y="155"/>
                  <a:pt x="6" y="156"/>
                  <a:pt x="6" y="156"/>
                </a:cubicBezTo>
                <a:cubicBezTo>
                  <a:pt x="6" y="156"/>
                  <a:pt x="6" y="155"/>
                  <a:pt x="6" y="155"/>
                </a:cubicBezTo>
                <a:cubicBezTo>
                  <a:pt x="6" y="155"/>
                  <a:pt x="7" y="155"/>
                  <a:pt x="7" y="155"/>
                </a:cubicBezTo>
                <a:cubicBezTo>
                  <a:pt x="7" y="156"/>
                  <a:pt x="7" y="156"/>
                  <a:pt x="6" y="157"/>
                </a:cubicBezTo>
                <a:cubicBezTo>
                  <a:pt x="7" y="157"/>
                  <a:pt x="7" y="156"/>
                  <a:pt x="7" y="156"/>
                </a:cubicBezTo>
                <a:cubicBezTo>
                  <a:pt x="8" y="155"/>
                  <a:pt x="7" y="156"/>
                  <a:pt x="8" y="156"/>
                </a:cubicBezTo>
                <a:cubicBezTo>
                  <a:pt x="8" y="156"/>
                  <a:pt x="10" y="157"/>
                  <a:pt x="10" y="156"/>
                </a:cubicBezTo>
                <a:cubicBezTo>
                  <a:pt x="10" y="156"/>
                  <a:pt x="9" y="156"/>
                  <a:pt x="9" y="156"/>
                </a:cubicBezTo>
                <a:cubicBezTo>
                  <a:pt x="9" y="156"/>
                  <a:pt x="8" y="155"/>
                  <a:pt x="8" y="155"/>
                </a:cubicBezTo>
                <a:cubicBezTo>
                  <a:pt x="8" y="154"/>
                  <a:pt x="8" y="153"/>
                  <a:pt x="8" y="153"/>
                </a:cubicBezTo>
                <a:cubicBezTo>
                  <a:pt x="9" y="152"/>
                  <a:pt x="10" y="152"/>
                  <a:pt x="10" y="153"/>
                </a:cubicBezTo>
                <a:cubicBezTo>
                  <a:pt x="11" y="153"/>
                  <a:pt x="11" y="155"/>
                  <a:pt x="11" y="156"/>
                </a:cubicBezTo>
                <a:cubicBezTo>
                  <a:pt x="12" y="156"/>
                  <a:pt x="11" y="154"/>
                  <a:pt x="11" y="153"/>
                </a:cubicBezTo>
                <a:cubicBezTo>
                  <a:pt x="11" y="153"/>
                  <a:pt x="10" y="152"/>
                  <a:pt x="11" y="152"/>
                </a:cubicBezTo>
                <a:cubicBezTo>
                  <a:pt x="11" y="151"/>
                  <a:pt x="11" y="152"/>
                  <a:pt x="11" y="152"/>
                </a:cubicBezTo>
                <a:cubicBezTo>
                  <a:pt x="12" y="152"/>
                  <a:pt x="11" y="152"/>
                  <a:pt x="12" y="152"/>
                </a:cubicBezTo>
                <a:cubicBezTo>
                  <a:pt x="12" y="150"/>
                  <a:pt x="13" y="152"/>
                  <a:pt x="14" y="152"/>
                </a:cubicBezTo>
                <a:cubicBezTo>
                  <a:pt x="14" y="153"/>
                  <a:pt x="15" y="154"/>
                  <a:pt x="14" y="155"/>
                </a:cubicBezTo>
                <a:cubicBezTo>
                  <a:pt x="14" y="155"/>
                  <a:pt x="14" y="156"/>
                  <a:pt x="14" y="156"/>
                </a:cubicBezTo>
                <a:cubicBezTo>
                  <a:pt x="14" y="156"/>
                  <a:pt x="15" y="156"/>
                  <a:pt x="15" y="156"/>
                </a:cubicBezTo>
                <a:cubicBezTo>
                  <a:pt x="15" y="156"/>
                  <a:pt x="16" y="156"/>
                  <a:pt x="16" y="156"/>
                </a:cubicBezTo>
                <a:cubicBezTo>
                  <a:pt x="16" y="155"/>
                  <a:pt x="15" y="155"/>
                  <a:pt x="15" y="155"/>
                </a:cubicBezTo>
                <a:cubicBezTo>
                  <a:pt x="15" y="155"/>
                  <a:pt x="15" y="156"/>
                  <a:pt x="15" y="155"/>
                </a:cubicBezTo>
                <a:cubicBezTo>
                  <a:pt x="15" y="155"/>
                  <a:pt x="15" y="154"/>
                  <a:pt x="15" y="153"/>
                </a:cubicBezTo>
                <a:cubicBezTo>
                  <a:pt x="15" y="154"/>
                  <a:pt x="16" y="154"/>
                  <a:pt x="16" y="154"/>
                </a:cubicBezTo>
                <a:cubicBezTo>
                  <a:pt x="16" y="154"/>
                  <a:pt x="16" y="153"/>
                  <a:pt x="17" y="154"/>
                </a:cubicBezTo>
                <a:cubicBezTo>
                  <a:pt x="17" y="154"/>
                  <a:pt x="17" y="154"/>
                  <a:pt x="17" y="154"/>
                </a:cubicBezTo>
                <a:cubicBezTo>
                  <a:pt x="17" y="154"/>
                  <a:pt x="17" y="153"/>
                  <a:pt x="17" y="153"/>
                </a:cubicBezTo>
                <a:cubicBezTo>
                  <a:pt x="17" y="153"/>
                  <a:pt x="16" y="153"/>
                  <a:pt x="16" y="153"/>
                </a:cubicBezTo>
                <a:cubicBezTo>
                  <a:pt x="15" y="153"/>
                  <a:pt x="14" y="152"/>
                  <a:pt x="14" y="151"/>
                </a:cubicBezTo>
                <a:cubicBezTo>
                  <a:pt x="13" y="151"/>
                  <a:pt x="13" y="150"/>
                  <a:pt x="12" y="150"/>
                </a:cubicBezTo>
                <a:cubicBezTo>
                  <a:pt x="11" y="149"/>
                  <a:pt x="11" y="150"/>
                  <a:pt x="10" y="150"/>
                </a:cubicBezTo>
                <a:cubicBezTo>
                  <a:pt x="9" y="149"/>
                  <a:pt x="9" y="149"/>
                  <a:pt x="10" y="148"/>
                </a:cubicBezTo>
                <a:cubicBezTo>
                  <a:pt x="10" y="148"/>
                  <a:pt x="11" y="148"/>
                  <a:pt x="12" y="148"/>
                </a:cubicBezTo>
                <a:cubicBezTo>
                  <a:pt x="12" y="149"/>
                  <a:pt x="11" y="149"/>
                  <a:pt x="12" y="149"/>
                </a:cubicBezTo>
                <a:cubicBezTo>
                  <a:pt x="12" y="149"/>
                  <a:pt x="12" y="148"/>
                  <a:pt x="13" y="148"/>
                </a:cubicBezTo>
                <a:cubicBezTo>
                  <a:pt x="13" y="148"/>
                  <a:pt x="13" y="149"/>
                  <a:pt x="14" y="149"/>
                </a:cubicBezTo>
                <a:cubicBezTo>
                  <a:pt x="14" y="149"/>
                  <a:pt x="14" y="147"/>
                  <a:pt x="15" y="148"/>
                </a:cubicBezTo>
                <a:cubicBezTo>
                  <a:pt x="15" y="148"/>
                  <a:pt x="15" y="149"/>
                  <a:pt x="15" y="149"/>
                </a:cubicBezTo>
                <a:cubicBezTo>
                  <a:pt x="16" y="149"/>
                  <a:pt x="16" y="148"/>
                  <a:pt x="16" y="148"/>
                </a:cubicBezTo>
                <a:cubicBezTo>
                  <a:pt x="16" y="148"/>
                  <a:pt x="18" y="149"/>
                  <a:pt x="18" y="150"/>
                </a:cubicBezTo>
                <a:cubicBezTo>
                  <a:pt x="18" y="150"/>
                  <a:pt x="18" y="149"/>
                  <a:pt x="18" y="149"/>
                </a:cubicBezTo>
                <a:cubicBezTo>
                  <a:pt x="19" y="149"/>
                  <a:pt x="19" y="149"/>
                  <a:pt x="19" y="149"/>
                </a:cubicBezTo>
                <a:cubicBezTo>
                  <a:pt x="19" y="149"/>
                  <a:pt x="18" y="149"/>
                  <a:pt x="18" y="148"/>
                </a:cubicBezTo>
                <a:cubicBezTo>
                  <a:pt x="19" y="147"/>
                  <a:pt x="19" y="147"/>
                  <a:pt x="21" y="147"/>
                </a:cubicBezTo>
                <a:cubicBezTo>
                  <a:pt x="21" y="147"/>
                  <a:pt x="23" y="147"/>
                  <a:pt x="22" y="146"/>
                </a:cubicBezTo>
                <a:cubicBezTo>
                  <a:pt x="21" y="146"/>
                  <a:pt x="20" y="146"/>
                  <a:pt x="19" y="146"/>
                </a:cubicBezTo>
                <a:cubicBezTo>
                  <a:pt x="19" y="147"/>
                  <a:pt x="17" y="148"/>
                  <a:pt x="17" y="147"/>
                </a:cubicBezTo>
                <a:cubicBezTo>
                  <a:pt x="17" y="146"/>
                  <a:pt x="18" y="146"/>
                  <a:pt x="17" y="146"/>
                </a:cubicBezTo>
                <a:cubicBezTo>
                  <a:pt x="17" y="146"/>
                  <a:pt x="17" y="146"/>
                  <a:pt x="16" y="146"/>
                </a:cubicBezTo>
                <a:cubicBezTo>
                  <a:pt x="16" y="146"/>
                  <a:pt x="14" y="147"/>
                  <a:pt x="15" y="146"/>
                </a:cubicBezTo>
                <a:cubicBezTo>
                  <a:pt x="15" y="145"/>
                  <a:pt x="16" y="146"/>
                  <a:pt x="16" y="145"/>
                </a:cubicBezTo>
                <a:cubicBezTo>
                  <a:pt x="15" y="145"/>
                  <a:pt x="13" y="144"/>
                  <a:pt x="14" y="144"/>
                </a:cubicBezTo>
                <a:cubicBezTo>
                  <a:pt x="15" y="143"/>
                  <a:pt x="15" y="142"/>
                  <a:pt x="16" y="142"/>
                </a:cubicBezTo>
                <a:cubicBezTo>
                  <a:pt x="17" y="143"/>
                  <a:pt x="17" y="143"/>
                  <a:pt x="17" y="143"/>
                </a:cubicBezTo>
                <a:cubicBezTo>
                  <a:pt x="17" y="143"/>
                  <a:pt x="17" y="144"/>
                  <a:pt x="17" y="144"/>
                </a:cubicBezTo>
                <a:cubicBezTo>
                  <a:pt x="18" y="144"/>
                  <a:pt x="18" y="143"/>
                  <a:pt x="19" y="143"/>
                </a:cubicBezTo>
                <a:cubicBezTo>
                  <a:pt x="20" y="143"/>
                  <a:pt x="20" y="143"/>
                  <a:pt x="19" y="144"/>
                </a:cubicBezTo>
                <a:cubicBezTo>
                  <a:pt x="20" y="144"/>
                  <a:pt x="20" y="143"/>
                  <a:pt x="21" y="143"/>
                </a:cubicBezTo>
                <a:cubicBezTo>
                  <a:pt x="22" y="143"/>
                  <a:pt x="22" y="144"/>
                  <a:pt x="22" y="144"/>
                </a:cubicBezTo>
                <a:cubicBezTo>
                  <a:pt x="22" y="145"/>
                  <a:pt x="23" y="146"/>
                  <a:pt x="23" y="146"/>
                </a:cubicBezTo>
                <a:cubicBezTo>
                  <a:pt x="24" y="146"/>
                  <a:pt x="24" y="147"/>
                  <a:pt x="25" y="148"/>
                </a:cubicBezTo>
                <a:cubicBezTo>
                  <a:pt x="25" y="147"/>
                  <a:pt x="24" y="146"/>
                  <a:pt x="24" y="146"/>
                </a:cubicBezTo>
                <a:cubicBezTo>
                  <a:pt x="24" y="146"/>
                  <a:pt x="23" y="145"/>
                  <a:pt x="23" y="145"/>
                </a:cubicBezTo>
                <a:cubicBezTo>
                  <a:pt x="22" y="144"/>
                  <a:pt x="22" y="144"/>
                  <a:pt x="22" y="143"/>
                </a:cubicBezTo>
                <a:cubicBezTo>
                  <a:pt x="22" y="143"/>
                  <a:pt x="21" y="142"/>
                  <a:pt x="21" y="142"/>
                </a:cubicBezTo>
                <a:cubicBezTo>
                  <a:pt x="21" y="141"/>
                  <a:pt x="21" y="141"/>
                  <a:pt x="22" y="141"/>
                </a:cubicBezTo>
                <a:cubicBezTo>
                  <a:pt x="22" y="141"/>
                  <a:pt x="22" y="142"/>
                  <a:pt x="22" y="142"/>
                </a:cubicBezTo>
                <a:cubicBezTo>
                  <a:pt x="22" y="142"/>
                  <a:pt x="23" y="142"/>
                  <a:pt x="23" y="143"/>
                </a:cubicBezTo>
                <a:cubicBezTo>
                  <a:pt x="24" y="144"/>
                  <a:pt x="24" y="146"/>
                  <a:pt x="26" y="145"/>
                </a:cubicBezTo>
                <a:cubicBezTo>
                  <a:pt x="26" y="144"/>
                  <a:pt x="25" y="144"/>
                  <a:pt x="24" y="144"/>
                </a:cubicBezTo>
                <a:cubicBezTo>
                  <a:pt x="24" y="143"/>
                  <a:pt x="25" y="143"/>
                  <a:pt x="25" y="143"/>
                </a:cubicBezTo>
                <a:cubicBezTo>
                  <a:pt x="25" y="142"/>
                  <a:pt x="24" y="142"/>
                  <a:pt x="23" y="142"/>
                </a:cubicBezTo>
                <a:cubicBezTo>
                  <a:pt x="23" y="142"/>
                  <a:pt x="22" y="141"/>
                  <a:pt x="23" y="141"/>
                </a:cubicBezTo>
                <a:cubicBezTo>
                  <a:pt x="23" y="142"/>
                  <a:pt x="23" y="141"/>
                  <a:pt x="24" y="141"/>
                </a:cubicBezTo>
                <a:cubicBezTo>
                  <a:pt x="24" y="140"/>
                  <a:pt x="25" y="141"/>
                  <a:pt x="25" y="141"/>
                </a:cubicBezTo>
                <a:cubicBezTo>
                  <a:pt x="26" y="141"/>
                  <a:pt x="25" y="140"/>
                  <a:pt x="25" y="140"/>
                </a:cubicBezTo>
                <a:cubicBezTo>
                  <a:pt x="26" y="140"/>
                  <a:pt x="26" y="140"/>
                  <a:pt x="27" y="140"/>
                </a:cubicBezTo>
                <a:cubicBezTo>
                  <a:pt x="27" y="139"/>
                  <a:pt x="26" y="139"/>
                  <a:pt x="26" y="139"/>
                </a:cubicBezTo>
                <a:cubicBezTo>
                  <a:pt x="25" y="139"/>
                  <a:pt x="25" y="139"/>
                  <a:pt x="25" y="139"/>
                </a:cubicBezTo>
                <a:cubicBezTo>
                  <a:pt x="25" y="139"/>
                  <a:pt x="24" y="139"/>
                  <a:pt x="25" y="138"/>
                </a:cubicBezTo>
                <a:cubicBezTo>
                  <a:pt x="25" y="138"/>
                  <a:pt x="26" y="138"/>
                  <a:pt x="26" y="138"/>
                </a:cubicBezTo>
                <a:cubicBezTo>
                  <a:pt x="26" y="137"/>
                  <a:pt x="25" y="137"/>
                  <a:pt x="26" y="137"/>
                </a:cubicBezTo>
                <a:cubicBezTo>
                  <a:pt x="26" y="137"/>
                  <a:pt x="27" y="136"/>
                  <a:pt x="27" y="136"/>
                </a:cubicBezTo>
                <a:cubicBezTo>
                  <a:pt x="27" y="136"/>
                  <a:pt x="27" y="137"/>
                  <a:pt x="27" y="137"/>
                </a:cubicBezTo>
                <a:cubicBezTo>
                  <a:pt x="28" y="137"/>
                  <a:pt x="28" y="136"/>
                  <a:pt x="28" y="136"/>
                </a:cubicBezTo>
                <a:cubicBezTo>
                  <a:pt x="28" y="136"/>
                  <a:pt x="29" y="137"/>
                  <a:pt x="29" y="137"/>
                </a:cubicBezTo>
                <a:cubicBezTo>
                  <a:pt x="29" y="137"/>
                  <a:pt x="28" y="138"/>
                  <a:pt x="29" y="138"/>
                </a:cubicBezTo>
                <a:cubicBezTo>
                  <a:pt x="29" y="138"/>
                  <a:pt x="29" y="138"/>
                  <a:pt x="29" y="137"/>
                </a:cubicBezTo>
                <a:cubicBezTo>
                  <a:pt x="30" y="137"/>
                  <a:pt x="31" y="137"/>
                  <a:pt x="31" y="137"/>
                </a:cubicBezTo>
                <a:cubicBezTo>
                  <a:pt x="31" y="137"/>
                  <a:pt x="29" y="137"/>
                  <a:pt x="29" y="136"/>
                </a:cubicBezTo>
                <a:cubicBezTo>
                  <a:pt x="29" y="136"/>
                  <a:pt x="31" y="136"/>
                  <a:pt x="31" y="136"/>
                </a:cubicBezTo>
                <a:cubicBezTo>
                  <a:pt x="31" y="136"/>
                  <a:pt x="31" y="136"/>
                  <a:pt x="31" y="135"/>
                </a:cubicBezTo>
                <a:cubicBezTo>
                  <a:pt x="31" y="135"/>
                  <a:pt x="30" y="136"/>
                  <a:pt x="30" y="135"/>
                </a:cubicBezTo>
                <a:cubicBezTo>
                  <a:pt x="30" y="134"/>
                  <a:pt x="31" y="134"/>
                  <a:pt x="31" y="135"/>
                </a:cubicBezTo>
                <a:cubicBezTo>
                  <a:pt x="31" y="135"/>
                  <a:pt x="31" y="134"/>
                  <a:pt x="31" y="134"/>
                </a:cubicBezTo>
                <a:cubicBezTo>
                  <a:pt x="32" y="135"/>
                  <a:pt x="32" y="134"/>
                  <a:pt x="32" y="134"/>
                </a:cubicBezTo>
                <a:cubicBezTo>
                  <a:pt x="32" y="133"/>
                  <a:pt x="32" y="133"/>
                  <a:pt x="33" y="133"/>
                </a:cubicBezTo>
                <a:cubicBezTo>
                  <a:pt x="33" y="133"/>
                  <a:pt x="33" y="134"/>
                  <a:pt x="33" y="134"/>
                </a:cubicBezTo>
                <a:cubicBezTo>
                  <a:pt x="33" y="134"/>
                  <a:pt x="33" y="135"/>
                  <a:pt x="34" y="135"/>
                </a:cubicBezTo>
                <a:cubicBezTo>
                  <a:pt x="34" y="136"/>
                  <a:pt x="34" y="136"/>
                  <a:pt x="34" y="137"/>
                </a:cubicBezTo>
                <a:cubicBezTo>
                  <a:pt x="33" y="138"/>
                  <a:pt x="34" y="137"/>
                  <a:pt x="35" y="137"/>
                </a:cubicBezTo>
                <a:cubicBezTo>
                  <a:pt x="35" y="137"/>
                  <a:pt x="35" y="138"/>
                  <a:pt x="35" y="138"/>
                </a:cubicBezTo>
                <a:cubicBezTo>
                  <a:pt x="36" y="138"/>
                  <a:pt x="36" y="138"/>
                  <a:pt x="36" y="138"/>
                </a:cubicBezTo>
                <a:cubicBezTo>
                  <a:pt x="36" y="138"/>
                  <a:pt x="36" y="139"/>
                  <a:pt x="36" y="139"/>
                </a:cubicBezTo>
                <a:cubicBezTo>
                  <a:pt x="37" y="139"/>
                  <a:pt x="37" y="138"/>
                  <a:pt x="36" y="138"/>
                </a:cubicBezTo>
                <a:cubicBezTo>
                  <a:pt x="36" y="138"/>
                  <a:pt x="36" y="138"/>
                  <a:pt x="36" y="137"/>
                </a:cubicBezTo>
                <a:cubicBezTo>
                  <a:pt x="36" y="137"/>
                  <a:pt x="35" y="137"/>
                  <a:pt x="35" y="137"/>
                </a:cubicBezTo>
                <a:cubicBezTo>
                  <a:pt x="35" y="137"/>
                  <a:pt x="35" y="136"/>
                  <a:pt x="36" y="136"/>
                </a:cubicBezTo>
                <a:cubicBezTo>
                  <a:pt x="36" y="136"/>
                  <a:pt x="36" y="136"/>
                  <a:pt x="37" y="136"/>
                </a:cubicBezTo>
                <a:cubicBezTo>
                  <a:pt x="37" y="136"/>
                  <a:pt x="38" y="136"/>
                  <a:pt x="38" y="136"/>
                </a:cubicBezTo>
                <a:cubicBezTo>
                  <a:pt x="38" y="136"/>
                  <a:pt x="38" y="136"/>
                  <a:pt x="38" y="136"/>
                </a:cubicBezTo>
                <a:cubicBezTo>
                  <a:pt x="39" y="136"/>
                  <a:pt x="39" y="136"/>
                  <a:pt x="40" y="136"/>
                </a:cubicBezTo>
                <a:cubicBezTo>
                  <a:pt x="40" y="136"/>
                  <a:pt x="40" y="136"/>
                  <a:pt x="40" y="136"/>
                </a:cubicBezTo>
                <a:cubicBezTo>
                  <a:pt x="40" y="136"/>
                  <a:pt x="41" y="136"/>
                  <a:pt x="41" y="136"/>
                </a:cubicBezTo>
                <a:cubicBezTo>
                  <a:pt x="41" y="135"/>
                  <a:pt x="41" y="135"/>
                  <a:pt x="40" y="135"/>
                </a:cubicBezTo>
                <a:cubicBezTo>
                  <a:pt x="40" y="135"/>
                  <a:pt x="40" y="135"/>
                  <a:pt x="40" y="135"/>
                </a:cubicBezTo>
                <a:cubicBezTo>
                  <a:pt x="40" y="134"/>
                  <a:pt x="41" y="134"/>
                  <a:pt x="40" y="134"/>
                </a:cubicBezTo>
                <a:cubicBezTo>
                  <a:pt x="40" y="133"/>
                  <a:pt x="40" y="134"/>
                  <a:pt x="40" y="134"/>
                </a:cubicBezTo>
                <a:cubicBezTo>
                  <a:pt x="39" y="134"/>
                  <a:pt x="39" y="134"/>
                  <a:pt x="40" y="133"/>
                </a:cubicBezTo>
                <a:cubicBezTo>
                  <a:pt x="40" y="133"/>
                  <a:pt x="40" y="133"/>
                  <a:pt x="41" y="132"/>
                </a:cubicBezTo>
                <a:cubicBezTo>
                  <a:pt x="41" y="132"/>
                  <a:pt x="41" y="132"/>
                  <a:pt x="42" y="132"/>
                </a:cubicBezTo>
                <a:cubicBezTo>
                  <a:pt x="42" y="132"/>
                  <a:pt x="42" y="132"/>
                  <a:pt x="42" y="132"/>
                </a:cubicBezTo>
                <a:cubicBezTo>
                  <a:pt x="43" y="132"/>
                  <a:pt x="42" y="132"/>
                  <a:pt x="43" y="131"/>
                </a:cubicBezTo>
                <a:cubicBezTo>
                  <a:pt x="43" y="131"/>
                  <a:pt x="43" y="131"/>
                  <a:pt x="44" y="131"/>
                </a:cubicBezTo>
                <a:cubicBezTo>
                  <a:pt x="44" y="131"/>
                  <a:pt x="44" y="131"/>
                  <a:pt x="45" y="130"/>
                </a:cubicBezTo>
                <a:cubicBezTo>
                  <a:pt x="44" y="130"/>
                  <a:pt x="42" y="130"/>
                  <a:pt x="42" y="130"/>
                </a:cubicBezTo>
                <a:cubicBezTo>
                  <a:pt x="42" y="129"/>
                  <a:pt x="42" y="129"/>
                  <a:pt x="42" y="129"/>
                </a:cubicBezTo>
                <a:cubicBezTo>
                  <a:pt x="43" y="129"/>
                  <a:pt x="43" y="129"/>
                  <a:pt x="43" y="128"/>
                </a:cubicBezTo>
                <a:cubicBezTo>
                  <a:pt x="44" y="128"/>
                  <a:pt x="44" y="128"/>
                  <a:pt x="44" y="128"/>
                </a:cubicBezTo>
                <a:cubicBezTo>
                  <a:pt x="44" y="127"/>
                  <a:pt x="44" y="127"/>
                  <a:pt x="43" y="127"/>
                </a:cubicBezTo>
                <a:cubicBezTo>
                  <a:pt x="43" y="127"/>
                  <a:pt x="44" y="127"/>
                  <a:pt x="43" y="126"/>
                </a:cubicBezTo>
                <a:cubicBezTo>
                  <a:pt x="43" y="126"/>
                  <a:pt x="43" y="127"/>
                  <a:pt x="43" y="127"/>
                </a:cubicBezTo>
                <a:cubicBezTo>
                  <a:pt x="42" y="128"/>
                  <a:pt x="42" y="128"/>
                  <a:pt x="41" y="128"/>
                </a:cubicBezTo>
                <a:cubicBezTo>
                  <a:pt x="40" y="129"/>
                  <a:pt x="39" y="129"/>
                  <a:pt x="38" y="130"/>
                </a:cubicBezTo>
                <a:cubicBezTo>
                  <a:pt x="39" y="130"/>
                  <a:pt x="40" y="130"/>
                  <a:pt x="40" y="129"/>
                </a:cubicBezTo>
                <a:cubicBezTo>
                  <a:pt x="41" y="129"/>
                  <a:pt x="42" y="130"/>
                  <a:pt x="41" y="131"/>
                </a:cubicBezTo>
                <a:cubicBezTo>
                  <a:pt x="41" y="131"/>
                  <a:pt x="40" y="132"/>
                  <a:pt x="39" y="132"/>
                </a:cubicBezTo>
                <a:cubicBezTo>
                  <a:pt x="39" y="132"/>
                  <a:pt x="39" y="133"/>
                  <a:pt x="39" y="133"/>
                </a:cubicBezTo>
                <a:cubicBezTo>
                  <a:pt x="38" y="134"/>
                  <a:pt x="36" y="134"/>
                  <a:pt x="35" y="135"/>
                </a:cubicBezTo>
                <a:cubicBezTo>
                  <a:pt x="35" y="135"/>
                  <a:pt x="35" y="135"/>
                  <a:pt x="34" y="134"/>
                </a:cubicBezTo>
                <a:cubicBezTo>
                  <a:pt x="34" y="134"/>
                  <a:pt x="33" y="133"/>
                  <a:pt x="33" y="133"/>
                </a:cubicBezTo>
                <a:cubicBezTo>
                  <a:pt x="33" y="132"/>
                  <a:pt x="36" y="132"/>
                  <a:pt x="35" y="131"/>
                </a:cubicBezTo>
                <a:cubicBezTo>
                  <a:pt x="35" y="130"/>
                  <a:pt x="33" y="132"/>
                  <a:pt x="33" y="132"/>
                </a:cubicBezTo>
                <a:cubicBezTo>
                  <a:pt x="32" y="132"/>
                  <a:pt x="32" y="133"/>
                  <a:pt x="32" y="132"/>
                </a:cubicBezTo>
                <a:cubicBezTo>
                  <a:pt x="32" y="131"/>
                  <a:pt x="33" y="131"/>
                  <a:pt x="33" y="131"/>
                </a:cubicBezTo>
                <a:cubicBezTo>
                  <a:pt x="32" y="131"/>
                  <a:pt x="32" y="131"/>
                  <a:pt x="31" y="131"/>
                </a:cubicBezTo>
                <a:cubicBezTo>
                  <a:pt x="32" y="130"/>
                  <a:pt x="33" y="130"/>
                  <a:pt x="34" y="130"/>
                </a:cubicBezTo>
                <a:cubicBezTo>
                  <a:pt x="34" y="129"/>
                  <a:pt x="34" y="129"/>
                  <a:pt x="35" y="129"/>
                </a:cubicBezTo>
                <a:cubicBezTo>
                  <a:pt x="35" y="129"/>
                  <a:pt x="36" y="129"/>
                  <a:pt x="36" y="128"/>
                </a:cubicBezTo>
                <a:cubicBezTo>
                  <a:pt x="35" y="128"/>
                  <a:pt x="35" y="128"/>
                  <a:pt x="35" y="127"/>
                </a:cubicBezTo>
                <a:cubicBezTo>
                  <a:pt x="35" y="126"/>
                  <a:pt x="35" y="125"/>
                  <a:pt x="36" y="126"/>
                </a:cubicBezTo>
                <a:cubicBezTo>
                  <a:pt x="36" y="126"/>
                  <a:pt x="36" y="126"/>
                  <a:pt x="36" y="126"/>
                </a:cubicBezTo>
                <a:cubicBezTo>
                  <a:pt x="36" y="125"/>
                  <a:pt x="36" y="125"/>
                  <a:pt x="36" y="125"/>
                </a:cubicBezTo>
                <a:cubicBezTo>
                  <a:pt x="36" y="124"/>
                  <a:pt x="37" y="125"/>
                  <a:pt x="37" y="124"/>
                </a:cubicBezTo>
                <a:cubicBezTo>
                  <a:pt x="37" y="124"/>
                  <a:pt x="37" y="124"/>
                  <a:pt x="37" y="123"/>
                </a:cubicBezTo>
                <a:cubicBezTo>
                  <a:pt x="37" y="123"/>
                  <a:pt x="38" y="123"/>
                  <a:pt x="38" y="123"/>
                </a:cubicBezTo>
                <a:cubicBezTo>
                  <a:pt x="38" y="123"/>
                  <a:pt x="38" y="123"/>
                  <a:pt x="38" y="122"/>
                </a:cubicBezTo>
                <a:cubicBezTo>
                  <a:pt x="38" y="122"/>
                  <a:pt x="38" y="122"/>
                  <a:pt x="39" y="122"/>
                </a:cubicBezTo>
                <a:cubicBezTo>
                  <a:pt x="39" y="122"/>
                  <a:pt x="39" y="122"/>
                  <a:pt x="39" y="121"/>
                </a:cubicBezTo>
                <a:cubicBezTo>
                  <a:pt x="38" y="121"/>
                  <a:pt x="38" y="121"/>
                  <a:pt x="38" y="121"/>
                </a:cubicBezTo>
                <a:cubicBezTo>
                  <a:pt x="38" y="121"/>
                  <a:pt x="38" y="121"/>
                  <a:pt x="38" y="121"/>
                </a:cubicBezTo>
                <a:cubicBezTo>
                  <a:pt x="39" y="121"/>
                  <a:pt x="39" y="121"/>
                  <a:pt x="40" y="121"/>
                </a:cubicBezTo>
                <a:cubicBezTo>
                  <a:pt x="40" y="122"/>
                  <a:pt x="41" y="121"/>
                  <a:pt x="40" y="121"/>
                </a:cubicBezTo>
                <a:cubicBezTo>
                  <a:pt x="40" y="121"/>
                  <a:pt x="39" y="121"/>
                  <a:pt x="39" y="121"/>
                </a:cubicBezTo>
                <a:cubicBezTo>
                  <a:pt x="39" y="120"/>
                  <a:pt x="40" y="120"/>
                  <a:pt x="40" y="120"/>
                </a:cubicBezTo>
                <a:cubicBezTo>
                  <a:pt x="41" y="120"/>
                  <a:pt x="41" y="120"/>
                  <a:pt x="41" y="119"/>
                </a:cubicBezTo>
                <a:cubicBezTo>
                  <a:pt x="41" y="119"/>
                  <a:pt x="41" y="119"/>
                  <a:pt x="41" y="118"/>
                </a:cubicBezTo>
                <a:cubicBezTo>
                  <a:pt x="41" y="118"/>
                  <a:pt x="42" y="118"/>
                  <a:pt x="42" y="118"/>
                </a:cubicBezTo>
                <a:cubicBezTo>
                  <a:pt x="42" y="118"/>
                  <a:pt x="42" y="119"/>
                  <a:pt x="42" y="119"/>
                </a:cubicBezTo>
                <a:cubicBezTo>
                  <a:pt x="42" y="120"/>
                  <a:pt x="42" y="120"/>
                  <a:pt x="42" y="120"/>
                </a:cubicBezTo>
                <a:cubicBezTo>
                  <a:pt x="42" y="120"/>
                  <a:pt x="42" y="120"/>
                  <a:pt x="43" y="121"/>
                </a:cubicBezTo>
                <a:cubicBezTo>
                  <a:pt x="43" y="121"/>
                  <a:pt x="43" y="121"/>
                  <a:pt x="44" y="121"/>
                </a:cubicBezTo>
                <a:cubicBezTo>
                  <a:pt x="44" y="121"/>
                  <a:pt x="43" y="122"/>
                  <a:pt x="43" y="122"/>
                </a:cubicBezTo>
                <a:cubicBezTo>
                  <a:pt x="44" y="123"/>
                  <a:pt x="44" y="121"/>
                  <a:pt x="44" y="121"/>
                </a:cubicBezTo>
                <a:cubicBezTo>
                  <a:pt x="44" y="121"/>
                  <a:pt x="44" y="121"/>
                  <a:pt x="44" y="121"/>
                </a:cubicBezTo>
                <a:cubicBezTo>
                  <a:pt x="44" y="120"/>
                  <a:pt x="45" y="121"/>
                  <a:pt x="45" y="120"/>
                </a:cubicBezTo>
                <a:cubicBezTo>
                  <a:pt x="46" y="120"/>
                  <a:pt x="45" y="120"/>
                  <a:pt x="45" y="120"/>
                </a:cubicBezTo>
                <a:cubicBezTo>
                  <a:pt x="45" y="119"/>
                  <a:pt x="46" y="119"/>
                  <a:pt x="46" y="118"/>
                </a:cubicBezTo>
                <a:cubicBezTo>
                  <a:pt x="46" y="118"/>
                  <a:pt x="45" y="118"/>
                  <a:pt x="45" y="118"/>
                </a:cubicBezTo>
                <a:cubicBezTo>
                  <a:pt x="45" y="118"/>
                  <a:pt x="45" y="118"/>
                  <a:pt x="45" y="118"/>
                </a:cubicBezTo>
                <a:cubicBezTo>
                  <a:pt x="45" y="118"/>
                  <a:pt x="45" y="118"/>
                  <a:pt x="45" y="118"/>
                </a:cubicBezTo>
                <a:cubicBezTo>
                  <a:pt x="45" y="118"/>
                  <a:pt x="44" y="118"/>
                  <a:pt x="44" y="118"/>
                </a:cubicBezTo>
                <a:cubicBezTo>
                  <a:pt x="44" y="117"/>
                  <a:pt x="44" y="117"/>
                  <a:pt x="44" y="117"/>
                </a:cubicBezTo>
                <a:cubicBezTo>
                  <a:pt x="44" y="116"/>
                  <a:pt x="44" y="116"/>
                  <a:pt x="45" y="116"/>
                </a:cubicBezTo>
                <a:cubicBezTo>
                  <a:pt x="45" y="116"/>
                  <a:pt x="45" y="116"/>
                  <a:pt x="46" y="116"/>
                </a:cubicBezTo>
                <a:cubicBezTo>
                  <a:pt x="46" y="116"/>
                  <a:pt x="45" y="115"/>
                  <a:pt x="45" y="115"/>
                </a:cubicBezTo>
                <a:cubicBezTo>
                  <a:pt x="46" y="115"/>
                  <a:pt x="47" y="115"/>
                  <a:pt x="47" y="115"/>
                </a:cubicBezTo>
                <a:cubicBezTo>
                  <a:pt x="47" y="114"/>
                  <a:pt x="46" y="115"/>
                  <a:pt x="47" y="114"/>
                </a:cubicBezTo>
                <a:cubicBezTo>
                  <a:pt x="46" y="114"/>
                  <a:pt x="46" y="113"/>
                  <a:pt x="45" y="113"/>
                </a:cubicBezTo>
                <a:cubicBezTo>
                  <a:pt x="46" y="112"/>
                  <a:pt x="46" y="113"/>
                  <a:pt x="47" y="112"/>
                </a:cubicBezTo>
                <a:cubicBezTo>
                  <a:pt x="47" y="112"/>
                  <a:pt x="47" y="112"/>
                  <a:pt x="47" y="112"/>
                </a:cubicBezTo>
                <a:cubicBezTo>
                  <a:pt x="47" y="111"/>
                  <a:pt x="48" y="111"/>
                  <a:pt x="48" y="111"/>
                </a:cubicBezTo>
                <a:cubicBezTo>
                  <a:pt x="48" y="111"/>
                  <a:pt x="49" y="111"/>
                  <a:pt x="50" y="111"/>
                </a:cubicBezTo>
                <a:cubicBezTo>
                  <a:pt x="50" y="110"/>
                  <a:pt x="51" y="111"/>
                  <a:pt x="51" y="110"/>
                </a:cubicBezTo>
                <a:cubicBezTo>
                  <a:pt x="52" y="110"/>
                  <a:pt x="52" y="110"/>
                  <a:pt x="52" y="110"/>
                </a:cubicBezTo>
                <a:cubicBezTo>
                  <a:pt x="53" y="109"/>
                  <a:pt x="54" y="108"/>
                  <a:pt x="54" y="107"/>
                </a:cubicBezTo>
                <a:cubicBezTo>
                  <a:pt x="54" y="106"/>
                  <a:pt x="53" y="108"/>
                  <a:pt x="52" y="108"/>
                </a:cubicBezTo>
                <a:cubicBezTo>
                  <a:pt x="52" y="109"/>
                  <a:pt x="52" y="110"/>
                  <a:pt x="50" y="109"/>
                </a:cubicBezTo>
                <a:cubicBezTo>
                  <a:pt x="51" y="109"/>
                  <a:pt x="50" y="109"/>
                  <a:pt x="50" y="109"/>
                </a:cubicBezTo>
                <a:cubicBezTo>
                  <a:pt x="51" y="109"/>
                  <a:pt x="51" y="109"/>
                  <a:pt x="51" y="109"/>
                </a:cubicBezTo>
                <a:cubicBezTo>
                  <a:pt x="51" y="109"/>
                  <a:pt x="51" y="108"/>
                  <a:pt x="51" y="108"/>
                </a:cubicBezTo>
                <a:cubicBezTo>
                  <a:pt x="51" y="108"/>
                  <a:pt x="50" y="108"/>
                  <a:pt x="50" y="108"/>
                </a:cubicBezTo>
                <a:cubicBezTo>
                  <a:pt x="50" y="108"/>
                  <a:pt x="51" y="107"/>
                  <a:pt x="51" y="107"/>
                </a:cubicBezTo>
                <a:cubicBezTo>
                  <a:pt x="51" y="107"/>
                  <a:pt x="51" y="106"/>
                  <a:pt x="51" y="106"/>
                </a:cubicBezTo>
                <a:cubicBezTo>
                  <a:pt x="51" y="106"/>
                  <a:pt x="51" y="105"/>
                  <a:pt x="52" y="105"/>
                </a:cubicBezTo>
                <a:cubicBezTo>
                  <a:pt x="52" y="104"/>
                  <a:pt x="52" y="105"/>
                  <a:pt x="52" y="104"/>
                </a:cubicBezTo>
                <a:cubicBezTo>
                  <a:pt x="52" y="104"/>
                  <a:pt x="52" y="103"/>
                  <a:pt x="52" y="102"/>
                </a:cubicBezTo>
                <a:cubicBezTo>
                  <a:pt x="52" y="102"/>
                  <a:pt x="51" y="103"/>
                  <a:pt x="51" y="103"/>
                </a:cubicBezTo>
                <a:cubicBezTo>
                  <a:pt x="51" y="103"/>
                  <a:pt x="51" y="102"/>
                  <a:pt x="51" y="101"/>
                </a:cubicBezTo>
                <a:cubicBezTo>
                  <a:pt x="51" y="101"/>
                  <a:pt x="51" y="100"/>
                  <a:pt x="52" y="100"/>
                </a:cubicBezTo>
                <a:cubicBezTo>
                  <a:pt x="52" y="101"/>
                  <a:pt x="52" y="101"/>
                  <a:pt x="53" y="102"/>
                </a:cubicBezTo>
                <a:cubicBezTo>
                  <a:pt x="53" y="102"/>
                  <a:pt x="53" y="101"/>
                  <a:pt x="53" y="101"/>
                </a:cubicBezTo>
                <a:cubicBezTo>
                  <a:pt x="53" y="100"/>
                  <a:pt x="52" y="100"/>
                  <a:pt x="52" y="100"/>
                </a:cubicBezTo>
                <a:cubicBezTo>
                  <a:pt x="52" y="99"/>
                  <a:pt x="53" y="99"/>
                  <a:pt x="53" y="99"/>
                </a:cubicBezTo>
                <a:cubicBezTo>
                  <a:pt x="53" y="99"/>
                  <a:pt x="53" y="99"/>
                  <a:pt x="52" y="98"/>
                </a:cubicBezTo>
                <a:cubicBezTo>
                  <a:pt x="52" y="98"/>
                  <a:pt x="53" y="97"/>
                  <a:pt x="53" y="97"/>
                </a:cubicBezTo>
                <a:cubicBezTo>
                  <a:pt x="54" y="96"/>
                  <a:pt x="54" y="97"/>
                  <a:pt x="55" y="97"/>
                </a:cubicBezTo>
                <a:cubicBezTo>
                  <a:pt x="55" y="98"/>
                  <a:pt x="56" y="98"/>
                  <a:pt x="56" y="98"/>
                </a:cubicBezTo>
                <a:cubicBezTo>
                  <a:pt x="56" y="97"/>
                  <a:pt x="56" y="97"/>
                  <a:pt x="55" y="96"/>
                </a:cubicBezTo>
                <a:cubicBezTo>
                  <a:pt x="55" y="96"/>
                  <a:pt x="54" y="96"/>
                  <a:pt x="55" y="95"/>
                </a:cubicBezTo>
                <a:cubicBezTo>
                  <a:pt x="54" y="95"/>
                  <a:pt x="53" y="95"/>
                  <a:pt x="53" y="94"/>
                </a:cubicBezTo>
                <a:cubicBezTo>
                  <a:pt x="53" y="94"/>
                  <a:pt x="53" y="94"/>
                  <a:pt x="54" y="94"/>
                </a:cubicBezTo>
                <a:cubicBezTo>
                  <a:pt x="55" y="93"/>
                  <a:pt x="55" y="93"/>
                  <a:pt x="56" y="93"/>
                </a:cubicBezTo>
                <a:cubicBezTo>
                  <a:pt x="56" y="93"/>
                  <a:pt x="57" y="92"/>
                  <a:pt x="57" y="92"/>
                </a:cubicBezTo>
                <a:cubicBezTo>
                  <a:pt x="58" y="92"/>
                  <a:pt x="58" y="92"/>
                  <a:pt x="58" y="92"/>
                </a:cubicBezTo>
                <a:cubicBezTo>
                  <a:pt x="58" y="92"/>
                  <a:pt x="58" y="92"/>
                  <a:pt x="58" y="92"/>
                </a:cubicBezTo>
                <a:cubicBezTo>
                  <a:pt x="58" y="93"/>
                  <a:pt x="58" y="93"/>
                  <a:pt x="58" y="93"/>
                </a:cubicBezTo>
                <a:cubicBezTo>
                  <a:pt x="58" y="93"/>
                  <a:pt x="58" y="93"/>
                  <a:pt x="58" y="93"/>
                </a:cubicBezTo>
                <a:cubicBezTo>
                  <a:pt x="58" y="95"/>
                  <a:pt x="59" y="93"/>
                  <a:pt x="60" y="93"/>
                </a:cubicBezTo>
                <a:cubicBezTo>
                  <a:pt x="60" y="93"/>
                  <a:pt x="59" y="92"/>
                  <a:pt x="59" y="92"/>
                </a:cubicBezTo>
                <a:cubicBezTo>
                  <a:pt x="59" y="91"/>
                  <a:pt x="60" y="91"/>
                  <a:pt x="60" y="92"/>
                </a:cubicBezTo>
                <a:cubicBezTo>
                  <a:pt x="60" y="92"/>
                  <a:pt x="60" y="92"/>
                  <a:pt x="61" y="92"/>
                </a:cubicBezTo>
                <a:cubicBezTo>
                  <a:pt x="61" y="92"/>
                  <a:pt x="61" y="92"/>
                  <a:pt x="62" y="91"/>
                </a:cubicBezTo>
                <a:cubicBezTo>
                  <a:pt x="62" y="91"/>
                  <a:pt x="62" y="91"/>
                  <a:pt x="63" y="91"/>
                </a:cubicBezTo>
                <a:cubicBezTo>
                  <a:pt x="63" y="90"/>
                  <a:pt x="63" y="90"/>
                  <a:pt x="62" y="90"/>
                </a:cubicBezTo>
                <a:cubicBezTo>
                  <a:pt x="62" y="90"/>
                  <a:pt x="62" y="91"/>
                  <a:pt x="61" y="91"/>
                </a:cubicBezTo>
                <a:cubicBezTo>
                  <a:pt x="61" y="91"/>
                  <a:pt x="61" y="91"/>
                  <a:pt x="60" y="91"/>
                </a:cubicBezTo>
                <a:cubicBezTo>
                  <a:pt x="60" y="90"/>
                  <a:pt x="59" y="91"/>
                  <a:pt x="59" y="91"/>
                </a:cubicBezTo>
                <a:cubicBezTo>
                  <a:pt x="59" y="91"/>
                  <a:pt x="58" y="90"/>
                  <a:pt x="57" y="90"/>
                </a:cubicBezTo>
                <a:cubicBezTo>
                  <a:pt x="57" y="90"/>
                  <a:pt x="57" y="91"/>
                  <a:pt x="56" y="91"/>
                </a:cubicBezTo>
                <a:cubicBezTo>
                  <a:pt x="56" y="90"/>
                  <a:pt x="56" y="91"/>
                  <a:pt x="55" y="90"/>
                </a:cubicBezTo>
                <a:cubicBezTo>
                  <a:pt x="55" y="90"/>
                  <a:pt x="55" y="90"/>
                  <a:pt x="55" y="89"/>
                </a:cubicBezTo>
                <a:cubicBezTo>
                  <a:pt x="56" y="88"/>
                  <a:pt x="56" y="88"/>
                  <a:pt x="55" y="87"/>
                </a:cubicBezTo>
                <a:cubicBezTo>
                  <a:pt x="55" y="87"/>
                  <a:pt x="56" y="86"/>
                  <a:pt x="56" y="87"/>
                </a:cubicBezTo>
                <a:cubicBezTo>
                  <a:pt x="57" y="87"/>
                  <a:pt x="56" y="88"/>
                  <a:pt x="57" y="88"/>
                </a:cubicBezTo>
                <a:cubicBezTo>
                  <a:pt x="57" y="87"/>
                  <a:pt x="57" y="87"/>
                  <a:pt x="57" y="87"/>
                </a:cubicBezTo>
                <a:cubicBezTo>
                  <a:pt x="58" y="86"/>
                  <a:pt x="59" y="87"/>
                  <a:pt x="59" y="87"/>
                </a:cubicBezTo>
                <a:cubicBezTo>
                  <a:pt x="59" y="87"/>
                  <a:pt x="58" y="86"/>
                  <a:pt x="58" y="86"/>
                </a:cubicBezTo>
                <a:cubicBezTo>
                  <a:pt x="59" y="85"/>
                  <a:pt x="60" y="86"/>
                  <a:pt x="60" y="86"/>
                </a:cubicBezTo>
                <a:cubicBezTo>
                  <a:pt x="59" y="85"/>
                  <a:pt x="57" y="86"/>
                  <a:pt x="56" y="86"/>
                </a:cubicBezTo>
                <a:cubicBezTo>
                  <a:pt x="56" y="86"/>
                  <a:pt x="57" y="86"/>
                  <a:pt x="57" y="85"/>
                </a:cubicBezTo>
                <a:cubicBezTo>
                  <a:pt x="57" y="85"/>
                  <a:pt x="57" y="85"/>
                  <a:pt x="58" y="85"/>
                </a:cubicBezTo>
                <a:cubicBezTo>
                  <a:pt x="58" y="85"/>
                  <a:pt x="58" y="85"/>
                  <a:pt x="58" y="85"/>
                </a:cubicBezTo>
                <a:cubicBezTo>
                  <a:pt x="59" y="84"/>
                  <a:pt x="57" y="84"/>
                  <a:pt x="57" y="84"/>
                </a:cubicBezTo>
                <a:cubicBezTo>
                  <a:pt x="57" y="83"/>
                  <a:pt x="58" y="84"/>
                  <a:pt x="58" y="84"/>
                </a:cubicBezTo>
                <a:cubicBezTo>
                  <a:pt x="59" y="84"/>
                  <a:pt x="59" y="84"/>
                  <a:pt x="60" y="84"/>
                </a:cubicBezTo>
                <a:cubicBezTo>
                  <a:pt x="60" y="84"/>
                  <a:pt x="60" y="84"/>
                  <a:pt x="60" y="84"/>
                </a:cubicBezTo>
                <a:cubicBezTo>
                  <a:pt x="60" y="83"/>
                  <a:pt x="61" y="84"/>
                  <a:pt x="61" y="83"/>
                </a:cubicBezTo>
                <a:cubicBezTo>
                  <a:pt x="61" y="83"/>
                  <a:pt x="59" y="83"/>
                  <a:pt x="60" y="82"/>
                </a:cubicBezTo>
                <a:cubicBezTo>
                  <a:pt x="59" y="82"/>
                  <a:pt x="59" y="82"/>
                  <a:pt x="58" y="82"/>
                </a:cubicBezTo>
                <a:cubicBezTo>
                  <a:pt x="59" y="82"/>
                  <a:pt x="59" y="82"/>
                  <a:pt x="59" y="82"/>
                </a:cubicBezTo>
                <a:cubicBezTo>
                  <a:pt x="60" y="82"/>
                  <a:pt x="61" y="83"/>
                  <a:pt x="60" y="82"/>
                </a:cubicBezTo>
                <a:cubicBezTo>
                  <a:pt x="60" y="82"/>
                  <a:pt x="60" y="81"/>
                  <a:pt x="60" y="81"/>
                </a:cubicBezTo>
                <a:cubicBezTo>
                  <a:pt x="59" y="81"/>
                  <a:pt x="59" y="80"/>
                  <a:pt x="58" y="80"/>
                </a:cubicBezTo>
                <a:cubicBezTo>
                  <a:pt x="59" y="80"/>
                  <a:pt x="60" y="80"/>
                  <a:pt x="60" y="80"/>
                </a:cubicBezTo>
                <a:cubicBezTo>
                  <a:pt x="60" y="79"/>
                  <a:pt x="60" y="79"/>
                  <a:pt x="60" y="79"/>
                </a:cubicBezTo>
                <a:cubicBezTo>
                  <a:pt x="60" y="79"/>
                  <a:pt x="61" y="79"/>
                  <a:pt x="61" y="79"/>
                </a:cubicBezTo>
                <a:cubicBezTo>
                  <a:pt x="61" y="79"/>
                  <a:pt x="61" y="79"/>
                  <a:pt x="61" y="79"/>
                </a:cubicBezTo>
                <a:cubicBezTo>
                  <a:pt x="61" y="79"/>
                  <a:pt x="61" y="80"/>
                  <a:pt x="61" y="80"/>
                </a:cubicBezTo>
                <a:cubicBezTo>
                  <a:pt x="62" y="79"/>
                  <a:pt x="62" y="78"/>
                  <a:pt x="62" y="78"/>
                </a:cubicBezTo>
                <a:cubicBezTo>
                  <a:pt x="62" y="78"/>
                  <a:pt x="62" y="79"/>
                  <a:pt x="62" y="79"/>
                </a:cubicBezTo>
                <a:cubicBezTo>
                  <a:pt x="63" y="79"/>
                  <a:pt x="63" y="78"/>
                  <a:pt x="63" y="78"/>
                </a:cubicBezTo>
                <a:cubicBezTo>
                  <a:pt x="64" y="78"/>
                  <a:pt x="65" y="78"/>
                  <a:pt x="65" y="78"/>
                </a:cubicBezTo>
                <a:cubicBezTo>
                  <a:pt x="66" y="77"/>
                  <a:pt x="64" y="78"/>
                  <a:pt x="64" y="77"/>
                </a:cubicBezTo>
                <a:cubicBezTo>
                  <a:pt x="64" y="77"/>
                  <a:pt x="64" y="77"/>
                  <a:pt x="64" y="77"/>
                </a:cubicBezTo>
                <a:cubicBezTo>
                  <a:pt x="64" y="76"/>
                  <a:pt x="64" y="76"/>
                  <a:pt x="65" y="76"/>
                </a:cubicBezTo>
                <a:cubicBezTo>
                  <a:pt x="65" y="77"/>
                  <a:pt x="65" y="76"/>
                  <a:pt x="65" y="76"/>
                </a:cubicBezTo>
                <a:cubicBezTo>
                  <a:pt x="65" y="76"/>
                  <a:pt x="65" y="76"/>
                  <a:pt x="66" y="76"/>
                </a:cubicBezTo>
                <a:cubicBezTo>
                  <a:pt x="66" y="76"/>
                  <a:pt x="66" y="77"/>
                  <a:pt x="66" y="76"/>
                </a:cubicBezTo>
                <a:cubicBezTo>
                  <a:pt x="66" y="76"/>
                  <a:pt x="66" y="76"/>
                  <a:pt x="66" y="76"/>
                </a:cubicBezTo>
                <a:cubicBezTo>
                  <a:pt x="66" y="75"/>
                  <a:pt x="67" y="75"/>
                  <a:pt x="67" y="75"/>
                </a:cubicBezTo>
                <a:cubicBezTo>
                  <a:pt x="68" y="75"/>
                  <a:pt x="67" y="76"/>
                  <a:pt x="68" y="76"/>
                </a:cubicBezTo>
                <a:cubicBezTo>
                  <a:pt x="68" y="77"/>
                  <a:pt x="68" y="76"/>
                  <a:pt x="68" y="76"/>
                </a:cubicBezTo>
                <a:cubicBezTo>
                  <a:pt x="68" y="75"/>
                  <a:pt x="69" y="75"/>
                  <a:pt x="70" y="75"/>
                </a:cubicBezTo>
                <a:cubicBezTo>
                  <a:pt x="70" y="76"/>
                  <a:pt x="71" y="76"/>
                  <a:pt x="71" y="76"/>
                </a:cubicBezTo>
                <a:cubicBezTo>
                  <a:pt x="71" y="76"/>
                  <a:pt x="70" y="77"/>
                  <a:pt x="71" y="77"/>
                </a:cubicBezTo>
                <a:cubicBezTo>
                  <a:pt x="71" y="77"/>
                  <a:pt x="71" y="77"/>
                  <a:pt x="72" y="77"/>
                </a:cubicBezTo>
                <a:cubicBezTo>
                  <a:pt x="72" y="76"/>
                  <a:pt x="72" y="76"/>
                  <a:pt x="71" y="76"/>
                </a:cubicBezTo>
                <a:cubicBezTo>
                  <a:pt x="71" y="76"/>
                  <a:pt x="71" y="76"/>
                  <a:pt x="71" y="75"/>
                </a:cubicBezTo>
                <a:cubicBezTo>
                  <a:pt x="71" y="75"/>
                  <a:pt x="72" y="75"/>
                  <a:pt x="72" y="75"/>
                </a:cubicBezTo>
                <a:cubicBezTo>
                  <a:pt x="72" y="76"/>
                  <a:pt x="74" y="76"/>
                  <a:pt x="73" y="75"/>
                </a:cubicBezTo>
                <a:cubicBezTo>
                  <a:pt x="72" y="75"/>
                  <a:pt x="70" y="74"/>
                  <a:pt x="69" y="74"/>
                </a:cubicBezTo>
                <a:cubicBezTo>
                  <a:pt x="69" y="74"/>
                  <a:pt x="69" y="74"/>
                  <a:pt x="70" y="73"/>
                </a:cubicBezTo>
                <a:cubicBezTo>
                  <a:pt x="69" y="73"/>
                  <a:pt x="69" y="74"/>
                  <a:pt x="68" y="74"/>
                </a:cubicBezTo>
                <a:cubicBezTo>
                  <a:pt x="68" y="74"/>
                  <a:pt x="68" y="74"/>
                  <a:pt x="67" y="74"/>
                </a:cubicBezTo>
                <a:cubicBezTo>
                  <a:pt x="67" y="74"/>
                  <a:pt x="67" y="75"/>
                  <a:pt x="66" y="75"/>
                </a:cubicBezTo>
                <a:cubicBezTo>
                  <a:pt x="66" y="75"/>
                  <a:pt x="66" y="74"/>
                  <a:pt x="66" y="74"/>
                </a:cubicBezTo>
                <a:cubicBezTo>
                  <a:pt x="66" y="74"/>
                  <a:pt x="65" y="75"/>
                  <a:pt x="64" y="74"/>
                </a:cubicBezTo>
                <a:cubicBezTo>
                  <a:pt x="64" y="74"/>
                  <a:pt x="65" y="73"/>
                  <a:pt x="65" y="73"/>
                </a:cubicBezTo>
                <a:cubicBezTo>
                  <a:pt x="65" y="72"/>
                  <a:pt x="66" y="71"/>
                  <a:pt x="66" y="71"/>
                </a:cubicBezTo>
                <a:cubicBezTo>
                  <a:pt x="67" y="71"/>
                  <a:pt x="67" y="72"/>
                  <a:pt x="67" y="72"/>
                </a:cubicBezTo>
                <a:cubicBezTo>
                  <a:pt x="67" y="72"/>
                  <a:pt x="68" y="71"/>
                  <a:pt x="69" y="71"/>
                </a:cubicBezTo>
                <a:cubicBezTo>
                  <a:pt x="68" y="71"/>
                  <a:pt x="68" y="71"/>
                  <a:pt x="69" y="71"/>
                </a:cubicBezTo>
                <a:cubicBezTo>
                  <a:pt x="69" y="71"/>
                  <a:pt x="69" y="70"/>
                  <a:pt x="69" y="70"/>
                </a:cubicBezTo>
                <a:cubicBezTo>
                  <a:pt x="69" y="70"/>
                  <a:pt x="69" y="71"/>
                  <a:pt x="69" y="71"/>
                </a:cubicBezTo>
                <a:cubicBezTo>
                  <a:pt x="70" y="71"/>
                  <a:pt x="70" y="71"/>
                  <a:pt x="70" y="70"/>
                </a:cubicBezTo>
                <a:cubicBezTo>
                  <a:pt x="70" y="70"/>
                  <a:pt x="71" y="70"/>
                  <a:pt x="71" y="71"/>
                </a:cubicBezTo>
                <a:cubicBezTo>
                  <a:pt x="72" y="71"/>
                  <a:pt x="72" y="72"/>
                  <a:pt x="72" y="72"/>
                </a:cubicBezTo>
                <a:cubicBezTo>
                  <a:pt x="72" y="72"/>
                  <a:pt x="73" y="75"/>
                  <a:pt x="73" y="73"/>
                </a:cubicBezTo>
                <a:cubicBezTo>
                  <a:pt x="73" y="73"/>
                  <a:pt x="73" y="73"/>
                  <a:pt x="72" y="72"/>
                </a:cubicBezTo>
                <a:cubicBezTo>
                  <a:pt x="72" y="72"/>
                  <a:pt x="72" y="71"/>
                  <a:pt x="72" y="71"/>
                </a:cubicBezTo>
                <a:cubicBezTo>
                  <a:pt x="72" y="70"/>
                  <a:pt x="72" y="70"/>
                  <a:pt x="73" y="70"/>
                </a:cubicBezTo>
                <a:cubicBezTo>
                  <a:pt x="73" y="69"/>
                  <a:pt x="74" y="70"/>
                  <a:pt x="74" y="69"/>
                </a:cubicBezTo>
                <a:cubicBezTo>
                  <a:pt x="74" y="69"/>
                  <a:pt x="74" y="69"/>
                  <a:pt x="74" y="69"/>
                </a:cubicBezTo>
                <a:cubicBezTo>
                  <a:pt x="73" y="69"/>
                  <a:pt x="73" y="69"/>
                  <a:pt x="73" y="69"/>
                </a:cubicBezTo>
                <a:cubicBezTo>
                  <a:pt x="72" y="69"/>
                  <a:pt x="72" y="70"/>
                  <a:pt x="72" y="70"/>
                </a:cubicBezTo>
                <a:cubicBezTo>
                  <a:pt x="71" y="70"/>
                  <a:pt x="70" y="69"/>
                  <a:pt x="70" y="69"/>
                </a:cubicBezTo>
                <a:cubicBezTo>
                  <a:pt x="70" y="69"/>
                  <a:pt x="70" y="69"/>
                  <a:pt x="70" y="68"/>
                </a:cubicBezTo>
                <a:cubicBezTo>
                  <a:pt x="70" y="68"/>
                  <a:pt x="71" y="69"/>
                  <a:pt x="71" y="69"/>
                </a:cubicBezTo>
                <a:cubicBezTo>
                  <a:pt x="71" y="69"/>
                  <a:pt x="71" y="68"/>
                  <a:pt x="71" y="68"/>
                </a:cubicBezTo>
                <a:cubicBezTo>
                  <a:pt x="71" y="68"/>
                  <a:pt x="71" y="68"/>
                  <a:pt x="71" y="68"/>
                </a:cubicBezTo>
                <a:cubicBezTo>
                  <a:pt x="70" y="68"/>
                  <a:pt x="70" y="68"/>
                  <a:pt x="70" y="68"/>
                </a:cubicBezTo>
                <a:cubicBezTo>
                  <a:pt x="70" y="68"/>
                  <a:pt x="70" y="68"/>
                  <a:pt x="69" y="68"/>
                </a:cubicBezTo>
                <a:cubicBezTo>
                  <a:pt x="69" y="67"/>
                  <a:pt x="70" y="67"/>
                  <a:pt x="70" y="67"/>
                </a:cubicBezTo>
                <a:cubicBezTo>
                  <a:pt x="70" y="67"/>
                  <a:pt x="70" y="66"/>
                  <a:pt x="70" y="66"/>
                </a:cubicBezTo>
                <a:cubicBezTo>
                  <a:pt x="71" y="66"/>
                  <a:pt x="71" y="66"/>
                  <a:pt x="71" y="67"/>
                </a:cubicBezTo>
                <a:cubicBezTo>
                  <a:pt x="71" y="67"/>
                  <a:pt x="71" y="67"/>
                  <a:pt x="72" y="67"/>
                </a:cubicBezTo>
                <a:cubicBezTo>
                  <a:pt x="72" y="67"/>
                  <a:pt x="73" y="67"/>
                  <a:pt x="72" y="66"/>
                </a:cubicBezTo>
                <a:cubicBezTo>
                  <a:pt x="72" y="66"/>
                  <a:pt x="72" y="66"/>
                  <a:pt x="72" y="66"/>
                </a:cubicBezTo>
                <a:cubicBezTo>
                  <a:pt x="71" y="66"/>
                  <a:pt x="72" y="66"/>
                  <a:pt x="72" y="66"/>
                </a:cubicBezTo>
                <a:cubicBezTo>
                  <a:pt x="73" y="66"/>
                  <a:pt x="73" y="66"/>
                  <a:pt x="73" y="67"/>
                </a:cubicBezTo>
                <a:cubicBezTo>
                  <a:pt x="73" y="67"/>
                  <a:pt x="74" y="67"/>
                  <a:pt x="74" y="67"/>
                </a:cubicBezTo>
                <a:cubicBezTo>
                  <a:pt x="74" y="66"/>
                  <a:pt x="73" y="66"/>
                  <a:pt x="73" y="66"/>
                </a:cubicBezTo>
                <a:cubicBezTo>
                  <a:pt x="73" y="65"/>
                  <a:pt x="71" y="64"/>
                  <a:pt x="71" y="65"/>
                </a:cubicBezTo>
                <a:cubicBezTo>
                  <a:pt x="70" y="66"/>
                  <a:pt x="69" y="67"/>
                  <a:pt x="68" y="67"/>
                </a:cubicBezTo>
                <a:cubicBezTo>
                  <a:pt x="67" y="67"/>
                  <a:pt x="67" y="68"/>
                  <a:pt x="67" y="67"/>
                </a:cubicBezTo>
                <a:cubicBezTo>
                  <a:pt x="67" y="67"/>
                  <a:pt x="67" y="67"/>
                  <a:pt x="67" y="67"/>
                </a:cubicBezTo>
                <a:cubicBezTo>
                  <a:pt x="67" y="66"/>
                  <a:pt x="67" y="66"/>
                  <a:pt x="67" y="66"/>
                </a:cubicBezTo>
                <a:cubicBezTo>
                  <a:pt x="67" y="65"/>
                  <a:pt x="68" y="66"/>
                  <a:pt x="69" y="66"/>
                </a:cubicBezTo>
                <a:cubicBezTo>
                  <a:pt x="69" y="65"/>
                  <a:pt x="68" y="65"/>
                  <a:pt x="69" y="65"/>
                </a:cubicBezTo>
                <a:cubicBezTo>
                  <a:pt x="68" y="65"/>
                  <a:pt x="66" y="65"/>
                  <a:pt x="67" y="64"/>
                </a:cubicBezTo>
                <a:cubicBezTo>
                  <a:pt x="67" y="64"/>
                  <a:pt x="68" y="64"/>
                  <a:pt x="69" y="64"/>
                </a:cubicBezTo>
                <a:cubicBezTo>
                  <a:pt x="69" y="64"/>
                  <a:pt x="69" y="64"/>
                  <a:pt x="69" y="64"/>
                </a:cubicBezTo>
                <a:cubicBezTo>
                  <a:pt x="69" y="63"/>
                  <a:pt x="69" y="63"/>
                  <a:pt x="69" y="63"/>
                </a:cubicBezTo>
                <a:cubicBezTo>
                  <a:pt x="70" y="64"/>
                  <a:pt x="69" y="64"/>
                  <a:pt x="70" y="64"/>
                </a:cubicBezTo>
                <a:cubicBezTo>
                  <a:pt x="70" y="64"/>
                  <a:pt x="70" y="64"/>
                  <a:pt x="70" y="63"/>
                </a:cubicBezTo>
                <a:cubicBezTo>
                  <a:pt x="71" y="63"/>
                  <a:pt x="71" y="63"/>
                  <a:pt x="72" y="63"/>
                </a:cubicBezTo>
                <a:cubicBezTo>
                  <a:pt x="72" y="63"/>
                  <a:pt x="71" y="63"/>
                  <a:pt x="72" y="64"/>
                </a:cubicBezTo>
                <a:cubicBezTo>
                  <a:pt x="72" y="64"/>
                  <a:pt x="72" y="63"/>
                  <a:pt x="73" y="62"/>
                </a:cubicBezTo>
                <a:cubicBezTo>
                  <a:pt x="73" y="62"/>
                  <a:pt x="73" y="62"/>
                  <a:pt x="73" y="62"/>
                </a:cubicBezTo>
                <a:cubicBezTo>
                  <a:pt x="74" y="62"/>
                  <a:pt x="73" y="63"/>
                  <a:pt x="74" y="63"/>
                </a:cubicBezTo>
                <a:cubicBezTo>
                  <a:pt x="74" y="63"/>
                  <a:pt x="75" y="60"/>
                  <a:pt x="76" y="61"/>
                </a:cubicBezTo>
                <a:cubicBezTo>
                  <a:pt x="76" y="62"/>
                  <a:pt x="77" y="64"/>
                  <a:pt x="78" y="65"/>
                </a:cubicBezTo>
                <a:cubicBezTo>
                  <a:pt x="78" y="64"/>
                  <a:pt x="78" y="64"/>
                  <a:pt x="77" y="63"/>
                </a:cubicBezTo>
                <a:cubicBezTo>
                  <a:pt x="77" y="63"/>
                  <a:pt x="77" y="62"/>
                  <a:pt x="77" y="62"/>
                </a:cubicBezTo>
                <a:cubicBezTo>
                  <a:pt x="78" y="62"/>
                  <a:pt x="78" y="62"/>
                  <a:pt x="78" y="63"/>
                </a:cubicBezTo>
                <a:cubicBezTo>
                  <a:pt x="78" y="63"/>
                  <a:pt x="78" y="62"/>
                  <a:pt x="78" y="62"/>
                </a:cubicBezTo>
                <a:cubicBezTo>
                  <a:pt x="78" y="61"/>
                  <a:pt x="78" y="61"/>
                  <a:pt x="78" y="61"/>
                </a:cubicBezTo>
                <a:cubicBezTo>
                  <a:pt x="78" y="60"/>
                  <a:pt x="78" y="60"/>
                  <a:pt x="78" y="60"/>
                </a:cubicBezTo>
                <a:cubicBezTo>
                  <a:pt x="79" y="60"/>
                  <a:pt x="79" y="61"/>
                  <a:pt x="80" y="60"/>
                </a:cubicBezTo>
                <a:cubicBezTo>
                  <a:pt x="79" y="60"/>
                  <a:pt x="79" y="59"/>
                  <a:pt x="79" y="59"/>
                </a:cubicBezTo>
                <a:cubicBezTo>
                  <a:pt x="78" y="59"/>
                  <a:pt x="78" y="59"/>
                  <a:pt x="78" y="59"/>
                </a:cubicBezTo>
                <a:cubicBezTo>
                  <a:pt x="78" y="59"/>
                  <a:pt x="77" y="60"/>
                  <a:pt x="77" y="59"/>
                </a:cubicBezTo>
                <a:cubicBezTo>
                  <a:pt x="77" y="59"/>
                  <a:pt x="77" y="59"/>
                  <a:pt x="77" y="59"/>
                </a:cubicBezTo>
                <a:cubicBezTo>
                  <a:pt x="77" y="59"/>
                  <a:pt x="78" y="59"/>
                  <a:pt x="78" y="58"/>
                </a:cubicBezTo>
                <a:cubicBezTo>
                  <a:pt x="78" y="58"/>
                  <a:pt x="78" y="58"/>
                  <a:pt x="78" y="58"/>
                </a:cubicBezTo>
                <a:cubicBezTo>
                  <a:pt x="79" y="58"/>
                  <a:pt x="80" y="59"/>
                  <a:pt x="80" y="59"/>
                </a:cubicBezTo>
                <a:cubicBezTo>
                  <a:pt x="80" y="58"/>
                  <a:pt x="79" y="58"/>
                  <a:pt x="79" y="57"/>
                </a:cubicBezTo>
                <a:cubicBezTo>
                  <a:pt x="79" y="57"/>
                  <a:pt x="79" y="56"/>
                  <a:pt x="78" y="56"/>
                </a:cubicBezTo>
                <a:cubicBezTo>
                  <a:pt x="78" y="55"/>
                  <a:pt x="77" y="55"/>
                  <a:pt x="77" y="55"/>
                </a:cubicBezTo>
                <a:cubicBezTo>
                  <a:pt x="77" y="54"/>
                  <a:pt x="78" y="54"/>
                  <a:pt x="79" y="54"/>
                </a:cubicBezTo>
                <a:cubicBezTo>
                  <a:pt x="79" y="54"/>
                  <a:pt x="80" y="54"/>
                  <a:pt x="80" y="54"/>
                </a:cubicBezTo>
                <a:cubicBezTo>
                  <a:pt x="80" y="54"/>
                  <a:pt x="81" y="54"/>
                  <a:pt x="81" y="54"/>
                </a:cubicBezTo>
                <a:cubicBezTo>
                  <a:pt x="81" y="55"/>
                  <a:pt x="81" y="55"/>
                  <a:pt x="81" y="55"/>
                </a:cubicBezTo>
                <a:cubicBezTo>
                  <a:pt x="81" y="55"/>
                  <a:pt x="81" y="55"/>
                  <a:pt x="82" y="55"/>
                </a:cubicBezTo>
                <a:cubicBezTo>
                  <a:pt x="82" y="55"/>
                  <a:pt x="82" y="54"/>
                  <a:pt x="83" y="55"/>
                </a:cubicBezTo>
                <a:cubicBezTo>
                  <a:pt x="83" y="55"/>
                  <a:pt x="83" y="55"/>
                  <a:pt x="83" y="56"/>
                </a:cubicBezTo>
                <a:cubicBezTo>
                  <a:pt x="83" y="56"/>
                  <a:pt x="84" y="56"/>
                  <a:pt x="84" y="57"/>
                </a:cubicBezTo>
                <a:cubicBezTo>
                  <a:pt x="84" y="57"/>
                  <a:pt x="84" y="59"/>
                  <a:pt x="84" y="57"/>
                </a:cubicBezTo>
                <a:cubicBezTo>
                  <a:pt x="85" y="56"/>
                  <a:pt x="84" y="56"/>
                  <a:pt x="84" y="55"/>
                </a:cubicBezTo>
                <a:cubicBezTo>
                  <a:pt x="83" y="55"/>
                  <a:pt x="83" y="54"/>
                  <a:pt x="84" y="54"/>
                </a:cubicBezTo>
                <a:cubicBezTo>
                  <a:pt x="84" y="54"/>
                  <a:pt x="85" y="55"/>
                  <a:pt x="85" y="55"/>
                </a:cubicBezTo>
                <a:cubicBezTo>
                  <a:pt x="86" y="55"/>
                  <a:pt x="85" y="54"/>
                  <a:pt x="85" y="54"/>
                </a:cubicBezTo>
                <a:cubicBezTo>
                  <a:pt x="85" y="53"/>
                  <a:pt x="85" y="53"/>
                  <a:pt x="86" y="53"/>
                </a:cubicBezTo>
                <a:cubicBezTo>
                  <a:pt x="86" y="54"/>
                  <a:pt x="86" y="54"/>
                  <a:pt x="87" y="54"/>
                </a:cubicBezTo>
                <a:cubicBezTo>
                  <a:pt x="87" y="54"/>
                  <a:pt x="86" y="53"/>
                  <a:pt x="86" y="53"/>
                </a:cubicBezTo>
                <a:cubicBezTo>
                  <a:pt x="86" y="53"/>
                  <a:pt x="85" y="53"/>
                  <a:pt x="85" y="53"/>
                </a:cubicBezTo>
                <a:cubicBezTo>
                  <a:pt x="85" y="52"/>
                  <a:pt x="86" y="52"/>
                  <a:pt x="85" y="51"/>
                </a:cubicBezTo>
                <a:cubicBezTo>
                  <a:pt x="85" y="51"/>
                  <a:pt x="84" y="52"/>
                  <a:pt x="84" y="52"/>
                </a:cubicBezTo>
                <a:cubicBezTo>
                  <a:pt x="84" y="52"/>
                  <a:pt x="83" y="53"/>
                  <a:pt x="83" y="53"/>
                </a:cubicBezTo>
                <a:cubicBezTo>
                  <a:pt x="82" y="53"/>
                  <a:pt x="82" y="52"/>
                  <a:pt x="82" y="52"/>
                </a:cubicBezTo>
                <a:cubicBezTo>
                  <a:pt x="82" y="52"/>
                  <a:pt x="81" y="53"/>
                  <a:pt x="81" y="53"/>
                </a:cubicBezTo>
                <a:cubicBezTo>
                  <a:pt x="80" y="53"/>
                  <a:pt x="79" y="53"/>
                  <a:pt x="79" y="53"/>
                </a:cubicBezTo>
                <a:cubicBezTo>
                  <a:pt x="79" y="53"/>
                  <a:pt x="78" y="52"/>
                  <a:pt x="79" y="52"/>
                </a:cubicBezTo>
                <a:cubicBezTo>
                  <a:pt x="79" y="51"/>
                  <a:pt x="79" y="51"/>
                  <a:pt x="79" y="51"/>
                </a:cubicBezTo>
                <a:cubicBezTo>
                  <a:pt x="79" y="51"/>
                  <a:pt x="79" y="51"/>
                  <a:pt x="79" y="51"/>
                </a:cubicBezTo>
                <a:cubicBezTo>
                  <a:pt x="79" y="51"/>
                  <a:pt x="79" y="50"/>
                  <a:pt x="79" y="50"/>
                </a:cubicBezTo>
                <a:cubicBezTo>
                  <a:pt x="79" y="50"/>
                  <a:pt x="79" y="49"/>
                  <a:pt x="80" y="49"/>
                </a:cubicBezTo>
                <a:cubicBezTo>
                  <a:pt x="81" y="49"/>
                  <a:pt x="81" y="49"/>
                  <a:pt x="81" y="49"/>
                </a:cubicBezTo>
                <a:cubicBezTo>
                  <a:pt x="82" y="48"/>
                  <a:pt x="82" y="48"/>
                  <a:pt x="82" y="49"/>
                </a:cubicBezTo>
                <a:cubicBezTo>
                  <a:pt x="82" y="49"/>
                  <a:pt x="83" y="50"/>
                  <a:pt x="83" y="49"/>
                </a:cubicBezTo>
                <a:cubicBezTo>
                  <a:pt x="83" y="49"/>
                  <a:pt x="82" y="49"/>
                  <a:pt x="83" y="48"/>
                </a:cubicBezTo>
                <a:cubicBezTo>
                  <a:pt x="84" y="47"/>
                  <a:pt x="85" y="50"/>
                  <a:pt x="86" y="49"/>
                </a:cubicBezTo>
                <a:cubicBezTo>
                  <a:pt x="86" y="48"/>
                  <a:pt x="85" y="49"/>
                  <a:pt x="85" y="48"/>
                </a:cubicBezTo>
                <a:cubicBezTo>
                  <a:pt x="85" y="48"/>
                  <a:pt x="85" y="48"/>
                  <a:pt x="85" y="48"/>
                </a:cubicBezTo>
                <a:cubicBezTo>
                  <a:pt x="84" y="47"/>
                  <a:pt x="84" y="48"/>
                  <a:pt x="84" y="47"/>
                </a:cubicBezTo>
                <a:cubicBezTo>
                  <a:pt x="83" y="47"/>
                  <a:pt x="85" y="46"/>
                  <a:pt x="85" y="47"/>
                </a:cubicBezTo>
                <a:cubicBezTo>
                  <a:pt x="86" y="47"/>
                  <a:pt x="86" y="48"/>
                  <a:pt x="87" y="47"/>
                </a:cubicBezTo>
                <a:cubicBezTo>
                  <a:pt x="87" y="47"/>
                  <a:pt x="86" y="46"/>
                  <a:pt x="86" y="46"/>
                </a:cubicBezTo>
                <a:cubicBezTo>
                  <a:pt x="85" y="45"/>
                  <a:pt x="87" y="45"/>
                  <a:pt x="87" y="45"/>
                </a:cubicBezTo>
                <a:cubicBezTo>
                  <a:pt x="88" y="45"/>
                  <a:pt x="87" y="45"/>
                  <a:pt x="87" y="45"/>
                </a:cubicBezTo>
                <a:cubicBezTo>
                  <a:pt x="87" y="44"/>
                  <a:pt x="87" y="44"/>
                  <a:pt x="87" y="44"/>
                </a:cubicBezTo>
                <a:cubicBezTo>
                  <a:pt x="86" y="44"/>
                  <a:pt x="85" y="44"/>
                  <a:pt x="85" y="44"/>
                </a:cubicBezTo>
                <a:cubicBezTo>
                  <a:pt x="85" y="44"/>
                  <a:pt x="85" y="43"/>
                  <a:pt x="85" y="43"/>
                </a:cubicBezTo>
                <a:cubicBezTo>
                  <a:pt x="85" y="43"/>
                  <a:pt x="85" y="42"/>
                  <a:pt x="86" y="42"/>
                </a:cubicBezTo>
                <a:cubicBezTo>
                  <a:pt x="86" y="42"/>
                  <a:pt x="86" y="42"/>
                  <a:pt x="86" y="41"/>
                </a:cubicBezTo>
                <a:cubicBezTo>
                  <a:pt x="86" y="41"/>
                  <a:pt x="86" y="41"/>
                  <a:pt x="86" y="41"/>
                </a:cubicBezTo>
                <a:cubicBezTo>
                  <a:pt x="87" y="40"/>
                  <a:pt x="87" y="40"/>
                  <a:pt x="87" y="40"/>
                </a:cubicBezTo>
                <a:cubicBezTo>
                  <a:pt x="88" y="40"/>
                  <a:pt x="88" y="40"/>
                  <a:pt x="88" y="40"/>
                </a:cubicBezTo>
                <a:cubicBezTo>
                  <a:pt x="88" y="40"/>
                  <a:pt x="90" y="40"/>
                  <a:pt x="89" y="40"/>
                </a:cubicBezTo>
                <a:cubicBezTo>
                  <a:pt x="89" y="40"/>
                  <a:pt x="89" y="40"/>
                  <a:pt x="89" y="40"/>
                </a:cubicBezTo>
                <a:cubicBezTo>
                  <a:pt x="89" y="39"/>
                  <a:pt x="89" y="39"/>
                  <a:pt x="89" y="38"/>
                </a:cubicBezTo>
                <a:cubicBezTo>
                  <a:pt x="88" y="37"/>
                  <a:pt x="89" y="37"/>
                  <a:pt x="89" y="37"/>
                </a:cubicBezTo>
                <a:cubicBezTo>
                  <a:pt x="90" y="36"/>
                  <a:pt x="90" y="35"/>
                  <a:pt x="90" y="35"/>
                </a:cubicBezTo>
                <a:cubicBezTo>
                  <a:pt x="90" y="35"/>
                  <a:pt x="90" y="34"/>
                  <a:pt x="90" y="34"/>
                </a:cubicBezTo>
                <a:cubicBezTo>
                  <a:pt x="90" y="34"/>
                  <a:pt x="90" y="34"/>
                  <a:pt x="91" y="34"/>
                </a:cubicBezTo>
                <a:cubicBezTo>
                  <a:pt x="91" y="34"/>
                  <a:pt x="91" y="35"/>
                  <a:pt x="92" y="35"/>
                </a:cubicBezTo>
                <a:cubicBezTo>
                  <a:pt x="92" y="36"/>
                  <a:pt x="91" y="38"/>
                  <a:pt x="92" y="38"/>
                </a:cubicBezTo>
                <a:cubicBezTo>
                  <a:pt x="92" y="39"/>
                  <a:pt x="92" y="37"/>
                  <a:pt x="92" y="37"/>
                </a:cubicBezTo>
                <a:cubicBezTo>
                  <a:pt x="92" y="37"/>
                  <a:pt x="93" y="38"/>
                  <a:pt x="93" y="38"/>
                </a:cubicBezTo>
                <a:cubicBezTo>
                  <a:pt x="93" y="37"/>
                  <a:pt x="93" y="37"/>
                  <a:pt x="94" y="37"/>
                </a:cubicBezTo>
                <a:cubicBezTo>
                  <a:pt x="94" y="37"/>
                  <a:pt x="95" y="37"/>
                  <a:pt x="95" y="37"/>
                </a:cubicBezTo>
                <a:cubicBezTo>
                  <a:pt x="96" y="37"/>
                  <a:pt x="95" y="36"/>
                  <a:pt x="94" y="36"/>
                </a:cubicBezTo>
                <a:cubicBezTo>
                  <a:pt x="93" y="36"/>
                  <a:pt x="93" y="35"/>
                  <a:pt x="93" y="35"/>
                </a:cubicBezTo>
                <a:cubicBezTo>
                  <a:pt x="92" y="34"/>
                  <a:pt x="92" y="34"/>
                  <a:pt x="92" y="34"/>
                </a:cubicBezTo>
                <a:cubicBezTo>
                  <a:pt x="92" y="33"/>
                  <a:pt x="93" y="33"/>
                  <a:pt x="93" y="33"/>
                </a:cubicBezTo>
                <a:cubicBezTo>
                  <a:pt x="94" y="32"/>
                  <a:pt x="94" y="32"/>
                  <a:pt x="94" y="33"/>
                </a:cubicBezTo>
                <a:cubicBezTo>
                  <a:pt x="94" y="34"/>
                  <a:pt x="95" y="34"/>
                  <a:pt x="95" y="34"/>
                </a:cubicBezTo>
                <a:cubicBezTo>
                  <a:pt x="95" y="35"/>
                  <a:pt x="95" y="35"/>
                  <a:pt x="96" y="36"/>
                </a:cubicBezTo>
                <a:cubicBezTo>
                  <a:pt x="96" y="36"/>
                  <a:pt x="97" y="36"/>
                  <a:pt x="97" y="36"/>
                </a:cubicBezTo>
                <a:cubicBezTo>
                  <a:pt x="97" y="36"/>
                  <a:pt x="98" y="36"/>
                  <a:pt x="98" y="36"/>
                </a:cubicBezTo>
                <a:cubicBezTo>
                  <a:pt x="99" y="37"/>
                  <a:pt x="97" y="38"/>
                  <a:pt x="97" y="38"/>
                </a:cubicBezTo>
                <a:cubicBezTo>
                  <a:pt x="97" y="38"/>
                  <a:pt x="97" y="38"/>
                  <a:pt x="97" y="38"/>
                </a:cubicBezTo>
                <a:cubicBezTo>
                  <a:pt x="97" y="38"/>
                  <a:pt x="98" y="38"/>
                  <a:pt x="98" y="38"/>
                </a:cubicBezTo>
                <a:cubicBezTo>
                  <a:pt x="98" y="38"/>
                  <a:pt x="98" y="38"/>
                  <a:pt x="98" y="38"/>
                </a:cubicBezTo>
                <a:cubicBezTo>
                  <a:pt x="99" y="38"/>
                  <a:pt x="98" y="39"/>
                  <a:pt x="99" y="38"/>
                </a:cubicBezTo>
                <a:cubicBezTo>
                  <a:pt x="99" y="38"/>
                  <a:pt x="99" y="37"/>
                  <a:pt x="98" y="36"/>
                </a:cubicBezTo>
                <a:cubicBezTo>
                  <a:pt x="98" y="35"/>
                  <a:pt x="97" y="35"/>
                  <a:pt x="97" y="35"/>
                </a:cubicBezTo>
                <a:cubicBezTo>
                  <a:pt x="96" y="35"/>
                  <a:pt x="95" y="35"/>
                  <a:pt x="95" y="34"/>
                </a:cubicBezTo>
                <a:cubicBezTo>
                  <a:pt x="95" y="33"/>
                  <a:pt x="96" y="33"/>
                  <a:pt x="97" y="32"/>
                </a:cubicBezTo>
                <a:cubicBezTo>
                  <a:pt x="96" y="32"/>
                  <a:pt x="95" y="33"/>
                  <a:pt x="95" y="31"/>
                </a:cubicBezTo>
                <a:cubicBezTo>
                  <a:pt x="95" y="31"/>
                  <a:pt x="95" y="31"/>
                  <a:pt x="96" y="30"/>
                </a:cubicBezTo>
                <a:cubicBezTo>
                  <a:pt x="96" y="30"/>
                  <a:pt x="96" y="29"/>
                  <a:pt x="96" y="29"/>
                </a:cubicBezTo>
                <a:cubicBezTo>
                  <a:pt x="96" y="29"/>
                  <a:pt x="96" y="29"/>
                  <a:pt x="97" y="28"/>
                </a:cubicBezTo>
                <a:cubicBezTo>
                  <a:pt x="97" y="28"/>
                  <a:pt x="97" y="28"/>
                  <a:pt x="97" y="28"/>
                </a:cubicBezTo>
                <a:cubicBezTo>
                  <a:pt x="98" y="28"/>
                  <a:pt x="99" y="28"/>
                  <a:pt x="99" y="27"/>
                </a:cubicBezTo>
                <a:cubicBezTo>
                  <a:pt x="100" y="27"/>
                  <a:pt x="100" y="27"/>
                  <a:pt x="100" y="28"/>
                </a:cubicBezTo>
                <a:cubicBezTo>
                  <a:pt x="101" y="28"/>
                  <a:pt x="100" y="29"/>
                  <a:pt x="100" y="30"/>
                </a:cubicBezTo>
                <a:cubicBezTo>
                  <a:pt x="100" y="30"/>
                  <a:pt x="100" y="31"/>
                  <a:pt x="100" y="31"/>
                </a:cubicBezTo>
                <a:cubicBezTo>
                  <a:pt x="100" y="32"/>
                  <a:pt x="100" y="32"/>
                  <a:pt x="100" y="33"/>
                </a:cubicBezTo>
                <a:cubicBezTo>
                  <a:pt x="99" y="33"/>
                  <a:pt x="99" y="34"/>
                  <a:pt x="99" y="34"/>
                </a:cubicBezTo>
                <a:cubicBezTo>
                  <a:pt x="99" y="35"/>
                  <a:pt x="99" y="35"/>
                  <a:pt x="99" y="35"/>
                </a:cubicBezTo>
                <a:cubicBezTo>
                  <a:pt x="99" y="35"/>
                  <a:pt x="100" y="34"/>
                  <a:pt x="100" y="34"/>
                </a:cubicBezTo>
                <a:cubicBezTo>
                  <a:pt x="100" y="33"/>
                  <a:pt x="100" y="32"/>
                  <a:pt x="100" y="32"/>
                </a:cubicBezTo>
                <a:cubicBezTo>
                  <a:pt x="101" y="30"/>
                  <a:pt x="102" y="32"/>
                  <a:pt x="103" y="32"/>
                </a:cubicBezTo>
                <a:cubicBezTo>
                  <a:pt x="103" y="32"/>
                  <a:pt x="102" y="32"/>
                  <a:pt x="102" y="31"/>
                </a:cubicBezTo>
                <a:cubicBezTo>
                  <a:pt x="101" y="31"/>
                  <a:pt x="101" y="31"/>
                  <a:pt x="101" y="30"/>
                </a:cubicBezTo>
                <a:cubicBezTo>
                  <a:pt x="101" y="29"/>
                  <a:pt x="101" y="29"/>
                  <a:pt x="101" y="29"/>
                </a:cubicBezTo>
                <a:cubicBezTo>
                  <a:pt x="101" y="28"/>
                  <a:pt x="101" y="27"/>
                  <a:pt x="102" y="27"/>
                </a:cubicBezTo>
                <a:cubicBezTo>
                  <a:pt x="102" y="27"/>
                  <a:pt x="102" y="28"/>
                  <a:pt x="102" y="28"/>
                </a:cubicBezTo>
                <a:cubicBezTo>
                  <a:pt x="102" y="28"/>
                  <a:pt x="102" y="27"/>
                  <a:pt x="102" y="27"/>
                </a:cubicBezTo>
                <a:cubicBezTo>
                  <a:pt x="102" y="27"/>
                  <a:pt x="102" y="26"/>
                  <a:pt x="102" y="26"/>
                </a:cubicBezTo>
                <a:cubicBezTo>
                  <a:pt x="102" y="26"/>
                  <a:pt x="103" y="26"/>
                  <a:pt x="103" y="26"/>
                </a:cubicBezTo>
                <a:cubicBezTo>
                  <a:pt x="103" y="25"/>
                  <a:pt x="103" y="25"/>
                  <a:pt x="103" y="25"/>
                </a:cubicBezTo>
                <a:cubicBezTo>
                  <a:pt x="103" y="25"/>
                  <a:pt x="104" y="24"/>
                  <a:pt x="104" y="24"/>
                </a:cubicBezTo>
                <a:cubicBezTo>
                  <a:pt x="105" y="25"/>
                  <a:pt x="105" y="26"/>
                  <a:pt x="105" y="28"/>
                </a:cubicBezTo>
                <a:cubicBezTo>
                  <a:pt x="104" y="28"/>
                  <a:pt x="104" y="29"/>
                  <a:pt x="104" y="29"/>
                </a:cubicBezTo>
                <a:cubicBezTo>
                  <a:pt x="104" y="30"/>
                  <a:pt x="105" y="30"/>
                  <a:pt x="105" y="31"/>
                </a:cubicBezTo>
                <a:cubicBezTo>
                  <a:pt x="105" y="32"/>
                  <a:pt x="104" y="32"/>
                  <a:pt x="104" y="32"/>
                </a:cubicBezTo>
                <a:cubicBezTo>
                  <a:pt x="104" y="32"/>
                  <a:pt x="104" y="33"/>
                  <a:pt x="104" y="34"/>
                </a:cubicBezTo>
                <a:cubicBezTo>
                  <a:pt x="104" y="34"/>
                  <a:pt x="104" y="35"/>
                  <a:pt x="103" y="35"/>
                </a:cubicBezTo>
                <a:cubicBezTo>
                  <a:pt x="103" y="36"/>
                  <a:pt x="102" y="36"/>
                  <a:pt x="102" y="36"/>
                </a:cubicBezTo>
                <a:cubicBezTo>
                  <a:pt x="102" y="36"/>
                  <a:pt x="102" y="37"/>
                  <a:pt x="101" y="37"/>
                </a:cubicBezTo>
                <a:cubicBezTo>
                  <a:pt x="101" y="38"/>
                  <a:pt x="102" y="38"/>
                  <a:pt x="102" y="37"/>
                </a:cubicBezTo>
                <a:cubicBezTo>
                  <a:pt x="102" y="37"/>
                  <a:pt x="103" y="36"/>
                  <a:pt x="103" y="36"/>
                </a:cubicBezTo>
                <a:cubicBezTo>
                  <a:pt x="104" y="36"/>
                  <a:pt x="104" y="35"/>
                  <a:pt x="104" y="35"/>
                </a:cubicBezTo>
                <a:cubicBezTo>
                  <a:pt x="104" y="34"/>
                  <a:pt x="105" y="34"/>
                  <a:pt x="105" y="33"/>
                </a:cubicBezTo>
                <a:cubicBezTo>
                  <a:pt x="105" y="33"/>
                  <a:pt x="105" y="32"/>
                  <a:pt x="105" y="32"/>
                </a:cubicBezTo>
                <a:cubicBezTo>
                  <a:pt x="106" y="32"/>
                  <a:pt x="106" y="33"/>
                  <a:pt x="106" y="33"/>
                </a:cubicBezTo>
                <a:cubicBezTo>
                  <a:pt x="107" y="33"/>
                  <a:pt x="107" y="33"/>
                  <a:pt x="108" y="33"/>
                </a:cubicBezTo>
                <a:cubicBezTo>
                  <a:pt x="108" y="33"/>
                  <a:pt x="107" y="33"/>
                  <a:pt x="107" y="32"/>
                </a:cubicBezTo>
                <a:cubicBezTo>
                  <a:pt x="106" y="32"/>
                  <a:pt x="106" y="32"/>
                  <a:pt x="106" y="31"/>
                </a:cubicBezTo>
                <a:cubicBezTo>
                  <a:pt x="106" y="31"/>
                  <a:pt x="106" y="31"/>
                  <a:pt x="106" y="31"/>
                </a:cubicBezTo>
                <a:cubicBezTo>
                  <a:pt x="105" y="30"/>
                  <a:pt x="105" y="30"/>
                  <a:pt x="105" y="30"/>
                </a:cubicBezTo>
                <a:cubicBezTo>
                  <a:pt x="106" y="29"/>
                  <a:pt x="106" y="29"/>
                  <a:pt x="106" y="29"/>
                </a:cubicBezTo>
                <a:cubicBezTo>
                  <a:pt x="105" y="29"/>
                  <a:pt x="105" y="29"/>
                  <a:pt x="105" y="28"/>
                </a:cubicBezTo>
                <a:cubicBezTo>
                  <a:pt x="105" y="28"/>
                  <a:pt x="107" y="28"/>
                  <a:pt x="107" y="27"/>
                </a:cubicBezTo>
                <a:cubicBezTo>
                  <a:pt x="107" y="27"/>
                  <a:pt x="107" y="26"/>
                  <a:pt x="108" y="26"/>
                </a:cubicBezTo>
                <a:cubicBezTo>
                  <a:pt x="108" y="25"/>
                  <a:pt x="109" y="25"/>
                  <a:pt x="109" y="25"/>
                </a:cubicBezTo>
                <a:cubicBezTo>
                  <a:pt x="109" y="25"/>
                  <a:pt x="108" y="26"/>
                  <a:pt x="108" y="27"/>
                </a:cubicBezTo>
                <a:cubicBezTo>
                  <a:pt x="108" y="27"/>
                  <a:pt x="109" y="28"/>
                  <a:pt x="109" y="27"/>
                </a:cubicBezTo>
                <a:cubicBezTo>
                  <a:pt x="109" y="27"/>
                  <a:pt x="109" y="26"/>
                  <a:pt x="110" y="26"/>
                </a:cubicBezTo>
                <a:cubicBezTo>
                  <a:pt x="110" y="26"/>
                  <a:pt x="110" y="27"/>
                  <a:pt x="110" y="27"/>
                </a:cubicBezTo>
                <a:cubicBezTo>
                  <a:pt x="110" y="27"/>
                  <a:pt x="110" y="27"/>
                  <a:pt x="110" y="27"/>
                </a:cubicBezTo>
                <a:cubicBezTo>
                  <a:pt x="110" y="27"/>
                  <a:pt x="110" y="26"/>
                  <a:pt x="110" y="26"/>
                </a:cubicBezTo>
                <a:cubicBezTo>
                  <a:pt x="110" y="25"/>
                  <a:pt x="111" y="25"/>
                  <a:pt x="111" y="25"/>
                </a:cubicBezTo>
                <a:cubicBezTo>
                  <a:pt x="110" y="24"/>
                  <a:pt x="110" y="24"/>
                  <a:pt x="110" y="24"/>
                </a:cubicBezTo>
                <a:cubicBezTo>
                  <a:pt x="110" y="24"/>
                  <a:pt x="111" y="23"/>
                  <a:pt x="111" y="23"/>
                </a:cubicBezTo>
                <a:cubicBezTo>
                  <a:pt x="111" y="22"/>
                  <a:pt x="112" y="24"/>
                  <a:pt x="112" y="24"/>
                </a:cubicBezTo>
                <a:cubicBezTo>
                  <a:pt x="113" y="25"/>
                  <a:pt x="113" y="25"/>
                  <a:pt x="113" y="25"/>
                </a:cubicBezTo>
                <a:cubicBezTo>
                  <a:pt x="114" y="25"/>
                  <a:pt x="114" y="25"/>
                  <a:pt x="114" y="26"/>
                </a:cubicBezTo>
                <a:cubicBezTo>
                  <a:pt x="115" y="27"/>
                  <a:pt x="115" y="28"/>
                  <a:pt x="116" y="29"/>
                </a:cubicBezTo>
                <a:cubicBezTo>
                  <a:pt x="117" y="29"/>
                  <a:pt x="116" y="27"/>
                  <a:pt x="116" y="27"/>
                </a:cubicBezTo>
                <a:cubicBezTo>
                  <a:pt x="116" y="27"/>
                  <a:pt x="116" y="26"/>
                  <a:pt x="115" y="26"/>
                </a:cubicBezTo>
                <a:cubicBezTo>
                  <a:pt x="115" y="26"/>
                  <a:pt x="115" y="26"/>
                  <a:pt x="115" y="25"/>
                </a:cubicBezTo>
                <a:cubicBezTo>
                  <a:pt x="115" y="24"/>
                  <a:pt x="116" y="23"/>
                  <a:pt x="116" y="25"/>
                </a:cubicBezTo>
                <a:cubicBezTo>
                  <a:pt x="116" y="25"/>
                  <a:pt x="116" y="24"/>
                  <a:pt x="116" y="23"/>
                </a:cubicBezTo>
                <a:cubicBezTo>
                  <a:pt x="116" y="23"/>
                  <a:pt x="116" y="23"/>
                  <a:pt x="116" y="23"/>
                </a:cubicBezTo>
                <a:cubicBezTo>
                  <a:pt x="115" y="23"/>
                  <a:pt x="115" y="23"/>
                  <a:pt x="115" y="23"/>
                </a:cubicBezTo>
                <a:cubicBezTo>
                  <a:pt x="115" y="23"/>
                  <a:pt x="114" y="23"/>
                  <a:pt x="114" y="23"/>
                </a:cubicBezTo>
                <a:cubicBezTo>
                  <a:pt x="114" y="23"/>
                  <a:pt x="115" y="23"/>
                  <a:pt x="115" y="22"/>
                </a:cubicBezTo>
                <a:cubicBezTo>
                  <a:pt x="115" y="22"/>
                  <a:pt x="116" y="22"/>
                  <a:pt x="116" y="22"/>
                </a:cubicBezTo>
                <a:cubicBezTo>
                  <a:pt x="116" y="22"/>
                  <a:pt x="116" y="21"/>
                  <a:pt x="116" y="21"/>
                </a:cubicBezTo>
                <a:cubicBezTo>
                  <a:pt x="116" y="21"/>
                  <a:pt x="115" y="22"/>
                  <a:pt x="114" y="22"/>
                </a:cubicBezTo>
                <a:cubicBezTo>
                  <a:pt x="114" y="22"/>
                  <a:pt x="114" y="22"/>
                  <a:pt x="114" y="22"/>
                </a:cubicBezTo>
                <a:cubicBezTo>
                  <a:pt x="113" y="22"/>
                  <a:pt x="113" y="22"/>
                  <a:pt x="113" y="22"/>
                </a:cubicBezTo>
                <a:cubicBezTo>
                  <a:pt x="113" y="22"/>
                  <a:pt x="112" y="22"/>
                  <a:pt x="112" y="21"/>
                </a:cubicBezTo>
                <a:cubicBezTo>
                  <a:pt x="112" y="21"/>
                  <a:pt x="112" y="21"/>
                  <a:pt x="112" y="20"/>
                </a:cubicBezTo>
                <a:cubicBezTo>
                  <a:pt x="112" y="20"/>
                  <a:pt x="110" y="20"/>
                  <a:pt x="110" y="19"/>
                </a:cubicBezTo>
                <a:cubicBezTo>
                  <a:pt x="111" y="18"/>
                  <a:pt x="112" y="18"/>
                  <a:pt x="112" y="19"/>
                </a:cubicBezTo>
                <a:cubicBezTo>
                  <a:pt x="113" y="19"/>
                  <a:pt x="112" y="18"/>
                  <a:pt x="112" y="17"/>
                </a:cubicBezTo>
                <a:cubicBezTo>
                  <a:pt x="113" y="17"/>
                  <a:pt x="113" y="18"/>
                  <a:pt x="113" y="18"/>
                </a:cubicBezTo>
                <a:cubicBezTo>
                  <a:pt x="114" y="18"/>
                  <a:pt x="113" y="17"/>
                  <a:pt x="113" y="16"/>
                </a:cubicBezTo>
                <a:cubicBezTo>
                  <a:pt x="114" y="16"/>
                  <a:pt x="114" y="18"/>
                  <a:pt x="114" y="18"/>
                </a:cubicBezTo>
                <a:cubicBezTo>
                  <a:pt x="114" y="19"/>
                  <a:pt x="114" y="20"/>
                  <a:pt x="115" y="21"/>
                </a:cubicBezTo>
                <a:cubicBezTo>
                  <a:pt x="115" y="21"/>
                  <a:pt x="115" y="20"/>
                  <a:pt x="115" y="19"/>
                </a:cubicBezTo>
                <a:cubicBezTo>
                  <a:pt x="115" y="19"/>
                  <a:pt x="114" y="18"/>
                  <a:pt x="115" y="18"/>
                </a:cubicBezTo>
                <a:cubicBezTo>
                  <a:pt x="115" y="17"/>
                  <a:pt x="115" y="17"/>
                  <a:pt x="115" y="17"/>
                </a:cubicBezTo>
                <a:cubicBezTo>
                  <a:pt x="116" y="17"/>
                  <a:pt x="115" y="18"/>
                  <a:pt x="115" y="18"/>
                </a:cubicBezTo>
                <a:cubicBezTo>
                  <a:pt x="116" y="18"/>
                  <a:pt x="116" y="17"/>
                  <a:pt x="116" y="17"/>
                </a:cubicBezTo>
                <a:cubicBezTo>
                  <a:pt x="116" y="18"/>
                  <a:pt x="116" y="19"/>
                  <a:pt x="117" y="18"/>
                </a:cubicBezTo>
                <a:cubicBezTo>
                  <a:pt x="117" y="18"/>
                  <a:pt x="116" y="18"/>
                  <a:pt x="117" y="18"/>
                </a:cubicBezTo>
                <a:cubicBezTo>
                  <a:pt x="117" y="18"/>
                  <a:pt x="117" y="18"/>
                  <a:pt x="117" y="18"/>
                </a:cubicBezTo>
                <a:cubicBezTo>
                  <a:pt x="118" y="18"/>
                  <a:pt x="117" y="20"/>
                  <a:pt x="117" y="20"/>
                </a:cubicBezTo>
                <a:cubicBezTo>
                  <a:pt x="117" y="21"/>
                  <a:pt x="119" y="21"/>
                  <a:pt x="119" y="21"/>
                </a:cubicBezTo>
                <a:cubicBezTo>
                  <a:pt x="119" y="21"/>
                  <a:pt x="119" y="21"/>
                  <a:pt x="118" y="20"/>
                </a:cubicBezTo>
                <a:cubicBezTo>
                  <a:pt x="118" y="20"/>
                  <a:pt x="118" y="20"/>
                  <a:pt x="118" y="19"/>
                </a:cubicBezTo>
                <a:cubicBezTo>
                  <a:pt x="118" y="19"/>
                  <a:pt x="118" y="18"/>
                  <a:pt x="119" y="19"/>
                </a:cubicBezTo>
                <a:cubicBezTo>
                  <a:pt x="119" y="19"/>
                  <a:pt x="119" y="19"/>
                  <a:pt x="119" y="19"/>
                </a:cubicBezTo>
                <a:cubicBezTo>
                  <a:pt x="120" y="19"/>
                  <a:pt x="120" y="19"/>
                  <a:pt x="120" y="19"/>
                </a:cubicBezTo>
                <a:cubicBezTo>
                  <a:pt x="121" y="19"/>
                  <a:pt x="122" y="19"/>
                  <a:pt x="122" y="20"/>
                </a:cubicBezTo>
                <a:cubicBezTo>
                  <a:pt x="122" y="20"/>
                  <a:pt x="121" y="21"/>
                  <a:pt x="121" y="21"/>
                </a:cubicBezTo>
                <a:cubicBezTo>
                  <a:pt x="120" y="21"/>
                  <a:pt x="117" y="21"/>
                  <a:pt x="118" y="23"/>
                </a:cubicBezTo>
                <a:cubicBezTo>
                  <a:pt x="118" y="23"/>
                  <a:pt x="118" y="22"/>
                  <a:pt x="119" y="22"/>
                </a:cubicBezTo>
                <a:cubicBezTo>
                  <a:pt x="119" y="22"/>
                  <a:pt x="120" y="22"/>
                  <a:pt x="120" y="22"/>
                </a:cubicBezTo>
                <a:cubicBezTo>
                  <a:pt x="121" y="22"/>
                  <a:pt x="121" y="21"/>
                  <a:pt x="122" y="21"/>
                </a:cubicBezTo>
                <a:cubicBezTo>
                  <a:pt x="122" y="21"/>
                  <a:pt x="122" y="22"/>
                  <a:pt x="122" y="23"/>
                </a:cubicBezTo>
                <a:cubicBezTo>
                  <a:pt x="122" y="23"/>
                  <a:pt x="123" y="23"/>
                  <a:pt x="123" y="23"/>
                </a:cubicBezTo>
                <a:cubicBezTo>
                  <a:pt x="123" y="23"/>
                  <a:pt x="123" y="23"/>
                  <a:pt x="123" y="24"/>
                </a:cubicBezTo>
                <a:cubicBezTo>
                  <a:pt x="123" y="24"/>
                  <a:pt x="123" y="24"/>
                  <a:pt x="124" y="24"/>
                </a:cubicBezTo>
                <a:cubicBezTo>
                  <a:pt x="124" y="24"/>
                  <a:pt x="124" y="24"/>
                  <a:pt x="124" y="24"/>
                </a:cubicBezTo>
                <a:cubicBezTo>
                  <a:pt x="124" y="24"/>
                  <a:pt x="124" y="24"/>
                  <a:pt x="124" y="24"/>
                </a:cubicBezTo>
                <a:cubicBezTo>
                  <a:pt x="125" y="24"/>
                  <a:pt x="124" y="24"/>
                  <a:pt x="125" y="24"/>
                </a:cubicBezTo>
                <a:cubicBezTo>
                  <a:pt x="125" y="24"/>
                  <a:pt x="125" y="24"/>
                  <a:pt x="125" y="24"/>
                </a:cubicBezTo>
                <a:cubicBezTo>
                  <a:pt x="126" y="23"/>
                  <a:pt x="125" y="23"/>
                  <a:pt x="125" y="23"/>
                </a:cubicBezTo>
                <a:cubicBezTo>
                  <a:pt x="125" y="23"/>
                  <a:pt x="124" y="22"/>
                  <a:pt x="124" y="22"/>
                </a:cubicBezTo>
                <a:cubicBezTo>
                  <a:pt x="123" y="21"/>
                  <a:pt x="125" y="21"/>
                  <a:pt x="125" y="21"/>
                </a:cubicBezTo>
                <a:cubicBezTo>
                  <a:pt x="125" y="20"/>
                  <a:pt x="124" y="20"/>
                  <a:pt x="125" y="20"/>
                </a:cubicBezTo>
                <a:cubicBezTo>
                  <a:pt x="125" y="19"/>
                  <a:pt x="124" y="20"/>
                  <a:pt x="124" y="19"/>
                </a:cubicBezTo>
                <a:cubicBezTo>
                  <a:pt x="123" y="19"/>
                  <a:pt x="124" y="19"/>
                  <a:pt x="124" y="19"/>
                </a:cubicBezTo>
                <a:cubicBezTo>
                  <a:pt x="125" y="19"/>
                  <a:pt x="126" y="19"/>
                  <a:pt x="126" y="19"/>
                </a:cubicBezTo>
                <a:cubicBezTo>
                  <a:pt x="126" y="18"/>
                  <a:pt x="124" y="18"/>
                  <a:pt x="124" y="18"/>
                </a:cubicBezTo>
                <a:cubicBezTo>
                  <a:pt x="124" y="18"/>
                  <a:pt x="124" y="18"/>
                  <a:pt x="124" y="18"/>
                </a:cubicBezTo>
                <a:cubicBezTo>
                  <a:pt x="124" y="18"/>
                  <a:pt x="125" y="18"/>
                  <a:pt x="125" y="18"/>
                </a:cubicBezTo>
                <a:cubicBezTo>
                  <a:pt x="126" y="18"/>
                  <a:pt x="126" y="18"/>
                  <a:pt x="126" y="17"/>
                </a:cubicBezTo>
                <a:cubicBezTo>
                  <a:pt x="126" y="16"/>
                  <a:pt x="126" y="16"/>
                  <a:pt x="127" y="15"/>
                </a:cubicBezTo>
                <a:cubicBezTo>
                  <a:pt x="127" y="15"/>
                  <a:pt x="127" y="14"/>
                  <a:pt x="128" y="14"/>
                </a:cubicBezTo>
                <a:cubicBezTo>
                  <a:pt x="129" y="14"/>
                  <a:pt x="129" y="14"/>
                  <a:pt x="130" y="14"/>
                </a:cubicBezTo>
                <a:cubicBezTo>
                  <a:pt x="130" y="14"/>
                  <a:pt x="131" y="15"/>
                  <a:pt x="131" y="14"/>
                </a:cubicBezTo>
                <a:cubicBezTo>
                  <a:pt x="132" y="14"/>
                  <a:pt x="131" y="13"/>
                  <a:pt x="131" y="13"/>
                </a:cubicBezTo>
                <a:cubicBezTo>
                  <a:pt x="130" y="13"/>
                  <a:pt x="130" y="13"/>
                  <a:pt x="130" y="13"/>
                </a:cubicBezTo>
                <a:cubicBezTo>
                  <a:pt x="130" y="12"/>
                  <a:pt x="130" y="12"/>
                  <a:pt x="130" y="12"/>
                </a:cubicBezTo>
                <a:cubicBezTo>
                  <a:pt x="131" y="11"/>
                  <a:pt x="131" y="11"/>
                  <a:pt x="131" y="10"/>
                </a:cubicBezTo>
                <a:cubicBezTo>
                  <a:pt x="131" y="10"/>
                  <a:pt x="132" y="9"/>
                  <a:pt x="132" y="10"/>
                </a:cubicBezTo>
                <a:cubicBezTo>
                  <a:pt x="133" y="10"/>
                  <a:pt x="133" y="11"/>
                  <a:pt x="133" y="11"/>
                </a:cubicBezTo>
                <a:cubicBezTo>
                  <a:pt x="134" y="11"/>
                  <a:pt x="134" y="11"/>
                  <a:pt x="134" y="10"/>
                </a:cubicBezTo>
                <a:cubicBezTo>
                  <a:pt x="134" y="10"/>
                  <a:pt x="133" y="9"/>
                  <a:pt x="133" y="9"/>
                </a:cubicBezTo>
                <a:cubicBezTo>
                  <a:pt x="132" y="8"/>
                  <a:pt x="132" y="9"/>
                  <a:pt x="131" y="8"/>
                </a:cubicBezTo>
                <a:cubicBezTo>
                  <a:pt x="131" y="8"/>
                  <a:pt x="131" y="8"/>
                  <a:pt x="131" y="7"/>
                </a:cubicBezTo>
                <a:cubicBezTo>
                  <a:pt x="131" y="7"/>
                  <a:pt x="131" y="7"/>
                  <a:pt x="131" y="6"/>
                </a:cubicBezTo>
                <a:cubicBezTo>
                  <a:pt x="131" y="6"/>
                  <a:pt x="132" y="6"/>
                  <a:pt x="132" y="6"/>
                </a:cubicBezTo>
                <a:cubicBezTo>
                  <a:pt x="132" y="6"/>
                  <a:pt x="132" y="7"/>
                  <a:pt x="132" y="7"/>
                </a:cubicBezTo>
                <a:cubicBezTo>
                  <a:pt x="132" y="7"/>
                  <a:pt x="132" y="7"/>
                  <a:pt x="133" y="7"/>
                </a:cubicBezTo>
                <a:cubicBezTo>
                  <a:pt x="133" y="7"/>
                  <a:pt x="133" y="8"/>
                  <a:pt x="133" y="8"/>
                </a:cubicBezTo>
                <a:cubicBezTo>
                  <a:pt x="134" y="7"/>
                  <a:pt x="133" y="6"/>
                  <a:pt x="134" y="6"/>
                </a:cubicBezTo>
                <a:cubicBezTo>
                  <a:pt x="134" y="6"/>
                  <a:pt x="133" y="6"/>
                  <a:pt x="133" y="5"/>
                </a:cubicBezTo>
                <a:cubicBezTo>
                  <a:pt x="133" y="5"/>
                  <a:pt x="133" y="5"/>
                  <a:pt x="133" y="4"/>
                </a:cubicBezTo>
                <a:cubicBezTo>
                  <a:pt x="133" y="4"/>
                  <a:pt x="134" y="4"/>
                  <a:pt x="134" y="4"/>
                </a:cubicBezTo>
                <a:cubicBezTo>
                  <a:pt x="135" y="4"/>
                  <a:pt x="135" y="5"/>
                  <a:pt x="134" y="5"/>
                </a:cubicBezTo>
                <a:cubicBezTo>
                  <a:pt x="136" y="6"/>
                  <a:pt x="135" y="4"/>
                  <a:pt x="136" y="4"/>
                </a:cubicBezTo>
                <a:cubicBezTo>
                  <a:pt x="136" y="4"/>
                  <a:pt x="136" y="5"/>
                  <a:pt x="136" y="5"/>
                </a:cubicBezTo>
                <a:cubicBezTo>
                  <a:pt x="136" y="6"/>
                  <a:pt x="135" y="6"/>
                  <a:pt x="136" y="6"/>
                </a:cubicBezTo>
                <a:cubicBezTo>
                  <a:pt x="136" y="6"/>
                  <a:pt x="136" y="5"/>
                  <a:pt x="137" y="5"/>
                </a:cubicBezTo>
                <a:cubicBezTo>
                  <a:pt x="137" y="5"/>
                  <a:pt x="137" y="6"/>
                  <a:pt x="138" y="6"/>
                </a:cubicBezTo>
                <a:cubicBezTo>
                  <a:pt x="138" y="7"/>
                  <a:pt x="137" y="8"/>
                  <a:pt x="138" y="8"/>
                </a:cubicBezTo>
                <a:cubicBezTo>
                  <a:pt x="138" y="7"/>
                  <a:pt x="138" y="6"/>
                  <a:pt x="138" y="6"/>
                </a:cubicBezTo>
                <a:cubicBezTo>
                  <a:pt x="138" y="5"/>
                  <a:pt x="138" y="4"/>
                  <a:pt x="138" y="4"/>
                </a:cubicBezTo>
                <a:cubicBezTo>
                  <a:pt x="139" y="4"/>
                  <a:pt x="139" y="5"/>
                  <a:pt x="139" y="6"/>
                </a:cubicBezTo>
                <a:cubicBezTo>
                  <a:pt x="139" y="6"/>
                  <a:pt x="139" y="6"/>
                  <a:pt x="140" y="6"/>
                </a:cubicBezTo>
                <a:cubicBezTo>
                  <a:pt x="140" y="5"/>
                  <a:pt x="140" y="5"/>
                  <a:pt x="141" y="6"/>
                </a:cubicBezTo>
                <a:cubicBezTo>
                  <a:pt x="141" y="6"/>
                  <a:pt x="141" y="5"/>
                  <a:pt x="142" y="5"/>
                </a:cubicBezTo>
                <a:cubicBezTo>
                  <a:pt x="142" y="6"/>
                  <a:pt x="142" y="6"/>
                  <a:pt x="142" y="7"/>
                </a:cubicBezTo>
                <a:cubicBezTo>
                  <a:pt x="142" y="7"/>
                  <a:pt x="141" y="7"/>
                  <a:pt x="141" y="8"/>
                </a:cubicBezTo>
                <a:cubicBezTo>
                  <a:pt x="141" y="8"/>
                  <a:pt x="140" y="8"/>
                  <a:pt x="140" y="8"/>
                </a:cubicBezTo>
                <a:cubicBezTo>
                  <a:pt x="140" y="9"/>
                  <a:pt x="140" y="9"/>
                  <a:pt x="140" y="9"/>
                </a:cubicBezTo>
                <a:cubicBezTo>
                  <a:pt x="140" y="10"/>
                  <a:pt x="139" y="10"/>
                  <a:pt x="139" y="10"/>
                </a:cubicBezTo>
                <a:cubicBezTo>
                  <a:pt x="138" y="10"/>
                  <a:pt x="138" y="11"/>
                  <a:pt x="138" y="11"/>
                </a:cubicBezTo>
                <a:cubicBezTo>
                  <a:pt x="137" y="12"/>
                  <a:pt x="137" y="12"/>
                  <a:pt x="136" y="13"/>
                </a:cubicBezTo>
                <a:cubicBezTo>
                  <a:pt x="137" y="13"/>
                  <a:pt x="137" y="13"/>
                  <a:pt x="137" y="14"/>
                </a:cubicBezTo>
                <a:cubicBezTo>
                  <a:pt x="137" y="14"/>
                  <a:pt x="138" y="15"/>
                  <a:pt x="138" y="16"/>
                </a:cubicBezTo>
                <a:cubicBezTo>
                  <a:pt x="137" y="16"/>
                  <a:pt x="137" y="16"/>
                  <a:pt x="137" y="17"/>
                </a:cubicBezTo>
                <a:cubicBezTo>
                  <a:pt x="136" y="17"/>
                  <a:pt x="137" y="17"/>
                  <a:pt x="137" y="17"/>
                </a:cubicBezTo>
                <a:cubicBezTo>
                  <a:pt x="137" y="18"/>
                  <a:pt x="137" y="18"/>
                  <a:pt x="136" y="18"/>
                </a:cubicBezTo>
                <a:cubicBezTo>
                  <a:pt x="136" y="18"/>
                  <a:pt x="136" y="19"/>
                  <a:pt x="136" y="19"/>
                </a:cubicBezTo>
                <a:cubicBezTo>
                  <a:pt x="135" y="20"/>
                  <a:pt x="135" y="22"/>
                  <a:pt x="136" y="22"/>
                </a:cubicBezTo>
                <a:cubicBezTo>
                  <a:pt x="136" y="22"/>
                  <a:pt x="135" y="21"/>
                  <a:pt x="136" y="21"/>
                </a:cubicBezTo>
                <a:cubicBezTo>
                  <a:pt x="136" y="21"/>
                  <a:pt x="136" y="22"/>
                  <a:pt x="137" y="22"/>
                </a:cubicBezTo>
                <a:cubicBezTo>
                  <a:pt x="137" y="22"/>
                  <a:pt x="137" y="21"/>
                  <a:pt x="138" y="20"/>
                </a:cubicBezTo>
                <a:cubicBezTo>
                  <a:pt x="138" y="20"/>
                  <a:pt x="138" y="19"/>
                  <a:pt x="139" y="18"/>
                </a:cubicBezTo>
                <a:cubicBezTo>
                  <a:pt x="139" y="18"/>
                  <a:pt x="139" y="18"/>
                  <a:pt x="139" y="17"/>
                </a:cubicBezTo>
                <a:cubicBezTo>
                  <a:pt x="139" y="17"/>
                  <a:pt x="139" y="17"/>
                  <a:pt x="139" y="17"/>
                </a:cubicBezTo>
                <a:cubicBezTo>
                  <a:pt x="138" y="16"/>
                  <a:pt x="140" y="15"/>
                  <a:pt x="141" y="14"/>
                </a:cubicBezTo>
                <a:cubicBezTo>
                  <a:pt x="142" y="13"/>
                  <a:pt x="142" y="11"/>
                  <a:pt x="143" y="10"/>
                </a:cubicBezTo>
                <a:cubicBezTo>
                  <a:pt x="143" y="9"/>
                  <a:pt x="144" y="8"/>
                  <a:pt x="144" y="8"/>
                </a:cubicBezTo>
                <a:cubicBezTo>
                  <a:pt x="144" y="7"/>
                  <a:pt x="144" y="6"/>
                  <a:pt x="145" y="6"/>
                </a:cubicBezTo>
                <a:cubicBezTo>
                  <a:pt x="145" y="5"/>
                  <a:pt x="147" y="3"/>
                  <a:pt x="147" y="5"/>
                </a:cubicBezTo>
                <a:cubicBezTo>
                  <a:pt x="148" y="6"/>
                  <a:pt x="147" y="6"/>
                  <a:pt x="147" y="7"/>
                </a:cubicBezTo>
                <a:cubicBezTo>
                  <a:pt x="147" y="7"/>
                  <a:pt x="147" y="7"/>
                  <a:pt x="147" y="8"/>
                </a:cubicBezTo>
                <a:cubicBezTo>
                  <a:pt x="147" y="8"/>
                  <a:pt x="147" y="9"/>
                  <a:pt x="147" y="10"/>
                </a:cubicBezTo>
                <a:cubicBezTo>
                  <a:pt x="146" y="10"/>
                  <a:pt x="145" y="10"/>
                  <a:pt x="145" y="11"/>
                </a:cubicBezTo>
                <a:cubicBezTo>
                  <a:pt x="145" y="11"/>
                  <a:pt x="146" y="10"/>
                  <a:pt x="147" y="10"/>
                </a:cubicBezTo>
                <a:cubicBezTo>
                  <a:pt x="147" y="11"/>
                  <a:pt x="147" y="12"/>
                  <a:pt x="147" y="13"/>
                </a:cubicBezTo>
                <a:cubicBezTo>
                  <a:pt x="146" y="13"/>
                  <a:pt x="146" y="14"/>
                  <a:pt x="146" y="15"/>
                </a:cubicBezTo>
                <a:cubicBezTo>
                  <a:pt x="146" y="15"/>
                  <a:pt x="146" y="16"/>
                  <a:pt x="146" y="16"/>
                </a:cubicBezTo>
                <a:cubicBezTo>
                  <a:pt x="146" y="17"/>
                  <a:pt x="146" y="16"/>
                  <a:pt x="146" y="16"/>
                </a:cubicBezTo>
                <a:cubicBezTo>
                  <a:pt x="147" y="16"/>
                  <a:pt x="147" y="16"/>
                  <a:pt x="147" y="15"/>
                </a:cubicBezTo>
                <a:cubicBezTo>
                  <a:pt x="147" y="15"/>
                  <a:pt x="147" y="15"/>
                  <a:pt x="147" y="15"/>
                </a:cubicBezTo>
                <a:cubicBezTo>
                  <a:pt x="147" y="15"/>
                  <a:pt x="147" y="15"/>
                  <a:pt x="148" y="15"/>
                </a:cubicBezTo>
                <a:cubicBezTo>
                  <a:pt x="148" y="15"/>
                  <a:pt x="148" y="15"/>
                  <a:pt x="148" y="14"/>
                </a:cubicBezTo>
                <a:cubicBezTo>
                  <a:pt x="148" y="14"/>
                  <a:pt x="148" y="14"/>
                  <a:pt x="148" y="14"/>
                </a:cubicBezTo>
                <a:cubicBezTo>
                  <a:pt x="149" y="14"/>
                  <a:pt x="149" y="14"/>
                  <a:pt x="150" y="14"/>
                </a:cubicBezTo>
                <a:cubicBezTo>
                  <a:pt x="150" y="14"/>
                  <a:pt x="149" y="13"/>
                  <a:pt x="149" y="13"/>
                </a:cubicBezTo>
                <a:cubicBezTo>
                  <a:pt x="149" y="12"/>
                  <a:pt x="149" y="11"/>
                  <a:pt x="150" y="11"/>
                </a:cubicBezTo>
                <a:cubicBezTo>
                  <a:pt x="150" y="12"/>
                  <a:pt x="151" y="13"/>
                  <a:pt x="151" y="12"/>
                </a:cubicBezTo>
                <a:cubicBezTo>
                  <a:pt x="151" y="11"/>
                  <a:pt x="150" y="11"/>
                  <a:pt x="150" y="11"/>
                </a:cubicBezTo>
                <a:cubicBezTo>
                  <a:pt x="150" y="11"/>
                  <a:pt x="150" y="10"/>
                  <a:pt x="150" y="10"/>
                </a:cubicBezTo>
                <a:cubicBezTo>
                  <a:pt x="150" y="10"/>
                  <a:pt x="150" y="10"/>
                  <a:pt x="150" y="10"/>
                </a:cubicBezTo>
                <a:cubicBezTo>
                  <a:pt x="150" y="10"/>
                  <a:pt x="150" y="9"/>
                  <a:pt x="150" y="9"/>
                </a:cubicBezTo>
                <a:cubicBezTo>
                  <a:pt x="150" y="9"/>
                  <a:pt x="150" y="9"/>
                  <a:pt x="150" y="9"/>
                </a:cubicBezTo>
                <a:cubicBezTo>
                  <a:pt x="151" y="8"/>
                  <a:pt x="151" y="9"/>
                  <a:pt x="151" y="8"/>
                </a:cubicBezTo>
                <a:cubicBezTo>
                  <a:pt x="151" y="8"/>
                  <a:pt x="151" y="8"/>
                  <a:pt x="151" y="8"/>
                </a:cubicBezTo>
                <a:cubicBezTo>
                  <a:pt x="151" y="7"/>
                  <a:pt x="151" y="7"/>
                  <a:pt x="152" y="7"/>
                </a:cubicBezTo>
                <a:cubicBezTo>
                  <a:pt x="152" y="7"/>
                  <a:pt x="153" y="8"/>
                  <a:pt x="153" y="7"/>
                </a:cubicBezTo>
                <a:cubicBezTo>
                  <a:pt x="153" y="7"/>
                  <a:pt x="153" y="7"/>
                  <a:pt x="153" y="7"/>
                </a:cubicBezTo>
                <a:cubicBezTo>
                  <a:pt x="153" y="7"/>
                  <a:pt x="153" y="7"/>
                  <a:pt x="153" y="7"/>
                </a:cubicBezTo>
                <a:cubicBezTo>
                  <a:pt x="153" y="6"/>
                  <a:pt x="152" y="6"/>
                  <a:pt x="152" y="5"/>
                </a:cubicBezTo>
                <a:cubicBezTo>
                  <a:pt x="151" y="5"/>
                  <a:pt x="151" y="6"/>
                  <a:pt x="151" y="5"/>
                </a:cubicBezTo>
                <a:cubicBezTo>
                  <a:pt x="150" y="5"/>
                  <a:pt x="150" y="5"/>
                  <a:pt x="150" y="4"/>
                </a:cubicBezTo>
                <a:cubicBezTo>
                  <a:pt x="150" y="4"/>
                  <a:pt x="152" y="5"/>
                  <a:pt x="151" y="4"/>
                </a:cubicBezTo>
                <a:cubicBezTo>
                  <a:pt x="151" y="4"/>
                  <a:pt x="150" y="3"/>
                  <a:pt x="151" y="3"/>
                </a:cubicBezTo>
                <a:cubicBezTo>
                  <a:pt x="151" y="3"/>
                  <a:pt x="152" y="3"/>
                  <a:pt x="152" y="3"/>
                </a:cubicBezTo>
                <a:cubicBezTo>
                  <a:pt x="152" y="3"/>
                  <a:pt x="152" y="3"/>
                  <a:pt x="152" y="3"/>
                </a:cubicBezTo>
                <a:cubicBezTo>
                  <a:pt x="152" y="3"/>
                  <a:pt x="152" y="3"/>
                  <a:pt x="152" y="4"/>
                </a:cubicBezTo>
                <a:cubicBezTo>
                  <a:pt x="153" y="4"/>
                  <a:pt x="153" y="4"/>
                  <a:pt x="153" y="4"/>
                </a:cubicBezTo>
                <a:cubicBezTo>
                  <a:pt x="153" y="3"/>
                  <a:pt x="153" y="3"/>
                  <a:pt x="153" y="2"/>
                </a:cubicBezTo>
                <a:cubicBezTo>
                  <a:pt x="153" y="2"/>
                  <a:pt x="153" y="2"/>
                  <a:pt x="153" y="1"/>
                </a:cubicBezTo>
                <a:cubicBezTo>
                  <a:pt x="154" y="1"/>
                  <a:pt x="153" y="1"/>
                  <a:pt x="154" y="1"/>
                </a:cubicBezTo>
                <a:cubicBezTo>
                  <a:pt x="154" y="1"/>
                  <a:pt x="154" y="2"/>
                  <a:pt x="154" y="2"/>
                </a:cubicBezTo>
                <a:cubicBezTo>
                  <a:pt x="154" y="2"/>
                  <a:pt x="155" y="2"/>
                  <a:pt x="155" y="2"/>
                </a:cubicBezTo>
                <a:cubicBezTo>
                  <a:pt x="155" y="2"/>
                  <a:pt x="155" y="2"/>
                  <a:pt x="155" y="2"/>
                </a:cubicBezTo>
                <a:cubicBezTo>
                  <a:pt x="155" y="2"/>
                  <a:pt x="156" y="3"/>
                  <a:pt x="156" y="2"/>
                </a:cubicBezTo>
                <a:cubicBezTo>
                  <a:pt x="156" y="2"/>
                  <a:pt x="156" y="2"/>
                  <a:pt x="156" y="2"/>
                </a:cubicBezTo>
                <a:cubicBezTo>
                  <a:pt x="156" y="2"/>
                  <a:pt x="156" y="2"/>
                  <a:pt x="156" y="2"/>
                </a:cubicBezTo>
                <a:cubicBezTo>
                  <a:pt x="157" y="2"/>
                  <a:pt x="157" y="2"/>
                  <a:pt x="157" y="2"/>
                </a:cubicBezTo>
                <a:cubicBezTo>
                  <a:pt x="157" y="2"/>
                  <a:pt x="157" y="2"/>
                  <a:pt x="157" y="1"/>
                </a:cubicBezTo>
                <a:cubicBezTo>
                  <a:pt x="158" y="2"/>
                  <a:pt x="157" y="3"/>
                  <a:pt x="157" y="3"/>
                </a:cubicBezTo>
                <a:cubicBezTo>
                  <a:pt x="158" y="4"/>
                  <a:pt x="158" y="3"/>
                  <a:pt x="159" y="3"/>
                </a:cubicBezTo>
                <a:cubicBezTo>
                  <a:pt x="159" y="3"/>
                  <a:pt x="159" y="3"/>
                  <a:pt x="159" y="4"/>
                </a:cubicBezTo>
                <a:cubicBezTo>
                  <a:pt x="159" y="5"/>
                  <a:pt x="159" y="5"/>
                  <a:pt x="159" y="5"/>
                </a:cubicBezTo>
                <a:cubicBezTo>
                  <a:pt x="159" y="6"/>
                  <a:pt x="159" y="6"/>
                  <a:pt x="158" y="6"/>
                </a:cubicBezTo>
                <a:cubicBezTo>
                  <a:pt x="159" y="6"/>
                  <a:pt x="159" y="6"/>
                  <a:pt x="159" y="6"/>
                </a:cubicBezTo>
                <a:cubicBezTo>
                  <a:pt x="159" y="7"/>
                  <a:pt x="158" y="7"/>
                  <a:pt x="158" y="7"/>
                </a:cubicBezTo>
                <a:cubicBezTo>
                  <a:pt x="157" y="7"/>
                  <a:pt x="157" y="7"/>
                  <a:pt x="157" y="7"/>
                </a:cubicBezTo>
                <a:cubicBezTo>
                  <a:pt x="157" y="7"/>
                  <a:pt x="158" y="7"/>
                  <a:pt x="158" y="8"/>
                </a:cubicBezTo>
                <a:cubicBezTo>
                  <a:pt x="157" y="9"/>
                  <a:pt x="157" y="8"/>
                  <a:pt x="156" y="7"/>
                </a:cubicBezTo>
                <a:cubicBezTo>
                  <a:pt x="156" y="7"/>
                  <a:pt x="156" y="7"/>
                  <a:pt x="155" y="8"/>
                </a:cubicBezTo>
                <a:cubicBezTo>
                  <a:pt x="155" y="8"/>
                  <a:pt x="154" y="7"/>
                  <a:pt x="154" y="8"/>
                </a:cubicBezTo>
                <a:cubicBezTo>
                  <a:pt x="154" y="8"/>
                  <a:pt x="155" y="8"/>
                  <a:pt x="155" y="8"/>
                </a:cubicBezTo>
                <a:cubicBezTo>
                  <a:pt x="155" y="9"/>
                  <a:pt x="156" y="8"/>
                  <a:pt x="156" y="8"/>
                </a:cubicBezTo>
                <a:cubicBezTo>
                  <a:pt x="156" y="8"/>
                  <a:pt x="156" y="8"/>
                  <a:pt x="156" y="9"/>
                </a:cubicBezTo>
                <a:cubicBezTo>
                  <a:pt x="156" y="9"/>
                  <a:pt x="157" y="8"/>
                  <a:pt x="157" y="9"/>
                </a:cubicBezTo>
                <a:cubicBezTo>
                  <a:pt x="157" y="9"/>
                  <a:pt x="156" y="10"/>
                  <a:pt x="156" y="10"/>
                </a:cubicBezTo>
                <a:cubicBezTo>
                  <a:pt x="155" y="10"/>
                  <a:pt x="155" y="10"/>
                  <a:pt x="155" y="10"/>
                </a:cubicBezTo>
                <a:cubicBezTo>
                  <a:pt x="154" y="11"/>
                  <a:pt x="154" y="11"/>
                  <a:pt x="153" y="11"/>
                </a:cubicBezTo>
                <a:cubicBezTo>
                  <a:pt x="154" y="12"/>
                  <a:pt x="157" y="9"/>
                  <a:pt x="158" y="9"/>
                </a:cubicBezTo>
                <a:cubicBezTo>
                  <a:pt x="158" y="11"/>
                  <a:pt x="157" y="12"/>
                  <a:pt x="156" y="13"/>
                </a:cubicBezTo>
                <a:cubicBezTo>
                  <a:pt x="155" y="13"/>
                  <a:pt x="155" y="14"/>
                  <a:pt x="155" y="14"/>
                </a:cubicBezTo>
                <a:cubicBezTo>
                  <a:pt x="156" y="14"/>
                  <a:pt x="156" y="13"/>
                  <a:pt x="156" y="14"/>
                </a:cubicBezTo>
                <a:cubicBezTo>
                  <a:pt x="157" y="15"/>
                  <a:pt x="157" y="14"/>
                  <a:pt x="158" y="13"/>
                </a:cubicBezTo>
                <a:cubicBezTo>
                  <a:pt x="158" y="14"/>
                  <a:pt x="158" y="14"/>
                  <a:pt x="158" y="14"/>
                </a:cubicBezTo>
                <a:cubicBezTo>
                  <a:pt x="157" y="14"/>
                  <a:pt x="157" y="15"/>
                  <a:pt x="157" y="15"/>
                </a:cubicBezTo>
                <a:cubicBezTo>
                  <a:pt x="157" y="16"/>
                  <a:pt x="157" y="17"/>
                  <a:pt x="157" y="18"/>
                </a:cubicBezTo>
                <a:cubicBezTo>
                  <a:pt x="157" y="18"/>
                  <a:pt x="157" y="19"/>
                  <a:pt x="157" y="20"/>
                </a:cubicBezTo>
                <a:cubicBezTo>
                  <a:pt x="157" y="20"/>
                  <a:pt x="156" y="21"/>
                  <a:pt x="157" y="22"/>
                </a:cubicBezTo>
                <a:cubicBezTo>
                  <a:pt x="158" y="22"/>
                  <a:pt x="157" y="19"/>
                  <a:pt x="157" y="18"/>
                </a:cubicBezTo>
                <a:cubicBezTo>
                  <a:pt x="157" y="17"/>
                  <a:pt x="158" y="16"/>
                  <a:pt x="158" y="16"/>
                </a:cubicBezTo>
                <a:cubicBezTo>
                  <a:pt x="158" y="15"/>
                  <a:pt x="158" y="14"/>
                  <a:pt x="159" y="14"/>
                </a:cubicBezTo>
                <a:cubicBezTo>
                  <a:pt x="159" y="14"/>
                  <a:pt x="159" y="14"/>
                  <a:pt x="159" y="15"/>
                </a:cubicBezTo>
                <a:cubicBezTo>
                  <a:pt x="159" y="14"/>
                  <a:pt x="159" y="14"/>
                  <a:pt x="159" y="14"/>
                </a:cubicBezTo>
                <a:cubicBezTo>
                  <a:pt x="159" y="13"/>
                  <a:pt x="159" y="13"/>
                  <a:pt x="159" y="13"/>
                </a:cubicBezTo>
                <a:cubicBezTo>
                  <a:pt x="159" y="12"/>
                  <a:pt x="159" y="12"/>
                  <a:pt x="159" y="12"/>
                </a:cubicBezTo>
                <a:cubicBezTo>
                  <a:pt x="159" y="11"/>
                  <a:pt x="159" y="11"/>
                  <a:pt x="159" y="10"/>
                </a:cubicBezTo>
                <a:cubicBezTo>
                  <a:pt x="160" y="10"/>
                  <a:pt x="160" y="10"/>
                  <a:pt x="160" y="10"/>
                </a:cubicBezTo>
                <a:cubicBezTo>
                  <a:pt x="160" y="9"/>
                  <a:pt x="160" y="9"/>
                  <a:pt x="160" y="9"/>
                </a:cubicBezTo>
                <a:cubicBezTo>
                  <a:pt x="160" y="8"/>
                  <a:pt x="160" y="7"/>
                  <a:pt x="161" y="6"/>
                </a:cubicBezTo>
                <a:cubicBezTo>
                  <a:pt x="161" y="6"/>
                  <a:pt x="162" y="6"/>
                  <a:pt x="163" y="6"/>
                </a:cubicBezTo>
                <a:cubicBezTo>
                  <a:pt x="163" y="6"/>
                  <a:pt x="163" y="6"/>
                  <a:pt x="163" y="6"/>
                </a:cubicBezTo>
                <a:cubicBezTo>
                  <a:pt x="163" y="6"/>
                  <a:pt x="163" y="6"/>
                  <a:pt x="163" y="6"/>
                </a:cubicBezTo>
                <a:cubicBezTo>
                  <a:pt x="163" y="6"/>
                  <a:pt x="164" y="6"/>
                  <a:pt x="164" y="6"/>
                </a:cubicBezTo>
                <a:cubicBezTo>
                  <a:pt x="164" y="7"/>
                  <a:pt x="164" y="7"/>
                  <a:pt x="164" y="7"/>
                </a:cubicBezTo>
                <a:cubicBezTo>
                  <a:pt x="165" y="7"/>
                  <a:pt x="165" y="7"/>
                  <a:pt x="165" y="8"/>
                </a:cubicBezTo>
                <a:cubicBezTo>
                  <a:pt x="165" y="8"/>
                  <a:pt x="164" y="9"/>
                  <a:pt x="165" y="9"/>
                </a:cubicBezTo>
                <a:cubicBezTo>
                  <a:pt x="165" y="9"/>
                  <a:pt x="164" y="10"/>
                  <a:pt x="165" y="10"/>
                </a:cubicBezTo>
                <a:cubicBezTo>
                  <a:pt x="165" y="10"/>
                  <a:pt x="165" y="10"/>
                  <a:pt x="165" y="10"/>
                </a:cubicBezTo>
                <a:cubicBezTo>
                  <a:pt x="166" y="9"/>
                  <a:pt x="166" y="9"/>
                  <a:pt x="166" y="9"/>
                </a:cubicBezTo>
                <a:cubicBezTo>
                  <a:pt x="167" y="9"/>
                  <a:pt x="167" y="9"/>
                  <a:pt x="167" y="9"/>
                </a:cubicBezTo>
                <a:cubicBezTo>
                  <a:pt x="168" y="9"/>
                  <a:pt x="167" y="9"/>
                  <a:pt x="168" y="9"/>
                </a:cubicBezTo>
                <a:cubicBezTo>
                  <a:pt x="168" y="9"/>
                  <a:pt x="167" y="10"/>
                  <a:pt x="167" y="11"/>
                </a:cubicBezTo>
                <a:cubicBezTo>
                  <a:pt x="168" y="11"/>
                  <a:pt x="168" y="10"/>
                  <a:pt x="169" y="9"/>
                </a:cubicBezTo>
                <a:cubicBezTo>
                  <a:pt x="170" y="9"/>
                  <a:pt x="170" y="9"/>
                  <a:pt x="171" y="9"/>
                </a:cubicBezTo>
                <a:cubicBezTo>
                  <a:pt x="171" y="10"/>
                  <a:pt x="171" y="10"/>
                  <a:pt x="170" y="10"/>
                </a:cubicBezTo>
                <a:cubicBezTo>
                  <a:pt x="170" y="11"/>
                  <a:pt x="171" y="11"/>
                  <a:pt x="171" y="11"/>
                </a:cubicBezTo>
                <a:cubicBezTo>
                  <a:pt x="171" y="11"/>
                  <a:pt x="172" y="11"/>
                  <a:pt x="172" y="11"/>
                </a:cubicBezTo>
                <a:cubicBezTo>
                  <a:pt x="172" y="13"/>
                  <a:pt x="170" y="12"/>
                  <a:pt x="170" y="13"/>
                </a:cubicBezTo>
                <a:cubicBezTo>
                  <a:pt x="170" y="13"/>
                  <a:pt x="171" y="13"/>
                  <a:pt x="172" y="13"/>
                </a:cubicBezTo>
                <a:cubicBezTo>
                  <a:pt x="172" y="13"/>
                  <a:pt x="173" y="12"/>
                  <a:pt x="173" y="13"/>
                </a:cubicBezTo>
                <a:cubicBezTo>
                  <a:pt x="173" y="13"/>
                  <a:pt x="173" y="13"/>
                  <a:pt x="173" y="13"/>
                </a:cubicBezTo>
                <a:cubicBezTo>
                  <a:pt x="174" y="14"/>
                  <a:pt x="174" y="14"/>
                  <a:pt x="174" y="14"/>
                </a:cubicBezTo>
                <a:cubicBezTo>
                  <a:pt x="174" y="14"/>
                  <a:pt x="174" y="15"/>
                  <a:pt x="175" y="15"/>
                </a:cubicBezTo>
                <a:cubicBezTo>
                  <a:pt x="175" y="15"/>
                  <a:pt x="175" y="15"/>
                  <a:pt x="175" y="14"/>
                </a:cubicBezTo>
                <a:cubicBezTo>
                  <a:pt x="176" y="14"/>
                  <a:pt x="176" y="15"/>
                  <a:pt x="176" y="15"/>
                </a:cubicBezTo>
                <a:cubicBezTo>
                  <a:pt x="176" y="16"/>
                  <a:pt x="176" y="16"/>
                  <a:pt x="176" y="17"/>
                </a:cubicBezTo>
                <a:cubicBezTo>
                  <a:pt x="176" y="17"/>
                  <a:pt x="177" y="17"/>
                  <a:pt x="176" y="17"/>
                </a:cubicBezTo>
                <a:cubicBezTo>
                  <a:pt x="176" y="18"/>
                  <a:pt x="176" y="18"/>
                  <a:pt x="175" y="18"/>
                </a:cubicBezTo>
                <a:cubicBezTo>
                  <a:pt x="175" y="18"/>
                  <a:pt x="174" y="18"/>
                  <a:pt x="173" y="18"/>
                </a:cubicBezTo>
                <a:cubicBezTo>
                  <a:pt x="173" y="18"/>
                  <a:pt x="173" y="19"/>
                  <a:pt x="173" y="19"/>
                </a:cubicBezTo>
                <a:cubicBezTo>
                  <a:pt x="173" y="19"/>
                  <a:pt x="173" y="19"/>
                  <a:pt x="173" y="19"/>
                </a:cubicBezTo>
                <a:cubicBezTo>
                  <a:pt x="172" y="20"/>
                  <a:pt x="172" y="19"/>
                  <a:pt x="172" y="20"/>
                </a:cubicBezTo>
                <a:cubicBezTo>
                  <a:pt x="172" y="20"/>
                  <a:pt x="172" y="21"/>
                  <a:pt x="172" y="21"/>
                </a:cubicBezTo>
                <a:cubicBezTo>
                  <a:pt x="171" y="21"/>
                  <a:pt x="171" y="21"/>
                  <a:pt x="171" y="22"/>
                </a:cubicBezTo>
                <a:cubicBezTo>
                  <a:pt x="170" y="22"/>
                  <a:pt x="170" y="22"/>
                  <a:pt x="169" y="22"/>
                </a:cubicBezTo>
                <a:cubicBezTo>
                  <a:pt x="168" y="22"/>
                  <a:pt x="166" y="21"/>
                  <a:pt x="165" y="21"/>
                </a:cubicBezTo>
                <a:cubicBezTo>
                  <a:pt x="164" y="21"/>
                  <a:pt x="163" y="21"/>
                  <a:pt x="161" y="20"/>
                </a:cubicBezTo>
                <a:cubicBezTo>
                  <a:pt x="161" y="20"/>
                  <a:pt x="160" y="20"/>
                  <a:pt x="160" y="20"/>
                </a:cubicBezTo>
                <a:cubicBezTo>
                  <a:pt x="159" y="20"/>
                  <a:pt x="161" y="20"/>
                  <a:pt x="161" y="21"/>
                </a:cubicBezTo>
                <a:cubicBezTo>
                  <a:pt x="161" y="21"/>
                  <a:pt x="160" y="21"/>
                  <a:pt x="160" y="21"/>
                </a:cubicBezTo>
                <a:cubicBezTo>
                  <a:pt x="160" y="22"/>
                  <a:pt x="161" y="21"/>
                  <a:pt x="161" y="21"/>
                </a:cubicBezTo>
                <a:cubicBezTo>
                  <a:pt x="162" y="22"/>
                  <a:pt x="161" y="22"/>
                  <a:pt x="162" y="22"/>
                </a:cubicBezTo>
                <a:cubicBezTo>
                  <a:pt x="162" y="22"/>
                  <a:pt x="162" y="22"/>
                  <a:pt x="162" y="22"/>
                </a:cubicBezTo>
                <a:cubicBezTo>
                  <a:pt x="163" y="22"/>
                  <a:pt x="164" y="22"/>
                  <a:pt x="164" y="23"/>
                </a:cubicBezTo>
                <a:cubicBezTo>
                  <a:pt x="164" y="23"/>
                  <a:pt x="164" y="23"/>
                  <a:pt x="165" y="23"/>
                </a:cubicBezTo>
                <a:cubicBezTo>
                  <a:pt x="165" y="23"/>
                  <a:pt x="166" y="23"/>
                  <a:pt x="166" y="24"/>
                </a:cubicBezTo>
                <a:cubicBezTo>
                  <a:pt x="167" y="24"/>
                  <a:pt x="168" y="24"/>
                  <a:pt x="166" y="25"/>
                </a:cubicBezTo>
                <a:cubicBezTo>
                  <a:pt x="166" y="25"/>
                  <a:pt x="165" y="25"/>
                  <a:pt x="165" y="26"/>
                </a:cubicBezTo>
                <a:cubicBezTo>
                  <a:pt x="165" y="27"/>
                  <a:pt x="167" y="25"/>
                  <a:pt x="167" y="25"/>
                </a:cubicBezTo>
                <a:cubicBezTo>
                  <a:pt x="167" y="26"/>
                  <a:pt x="167" y="25"/>
                  <a:pt x="167" y="25"/>
                </a:cubicBezTo>
                <a:cubicBezTo>
                  <a:pt x="168" y="26"/>
                  <a:pt x="168" y="27"/>
                  <a:pt x="167" y="28"/>
                </a:cubicBezTo>
                <a:cubicBezTo>
                  <a:pt x="167" y="28"/>
                  <a:pt x="167" y="28"/>
                  <a:pt x="167" y="29"/>
                </a:cubicBezTo>
                <a:cubicBezTo>
                  <a:pt x="167" y="29"/>
                  <a:pt x="166" y="29"/>
                  <a:pt x="166" y="30"/>
                </a:cubicBezTo>
                <a:cubicBezTo>
                  <a:pt x="167" y="30"/>
                  <a:pt x="167" y="29"/>
                  <a:pt x="167" y="29"/>
                </a:cubicBezTo>
                <a:cubicBezTo>
                  <a:pt x="168" y="29"/>
                  <a:pt x="168" y="29"/>
                  <a:pt x="168" y="29"/>
                </a:cubicBezTo>
                <a:cubicBezTo>
                  <a:pt x="169" y="29"/>
                  <a:pt x="169" y="28"/>
                  <a:pt x="169" y="28"/>
                </a:cubicBezTo>
                <a:cubicBezTo>
                  <a:pt x="170" y="29"/>
                  <a:pt x="169" y="29"/>
                  <a:pt x="169" y="29"/>
                </a:cubicBezTo>
                <a:cubicBezTo>
                  <a:pt x="170" y="29"/>
                  <a:pt x="170" y="29"/>
                  <a:pt x="170" y="29"/>
                </a:cubicBezTo>
                <a:cubicBezTo>
                  <a:pt x="170" y="29"/>
                  <a:pt x="170" y="30"/>
                  <a:pt x="171" y="29"/>
                </a:cubicBezTo>
                <a:cubicBezTo>
                  <a:pt x="171" y="29"/>
                  <a:pt x="170" y="29"/>
                  <a:pt x="170" y="28"/>
                </a:cubicBezTo>
                <a:cubicBezTo>
                  <a:pt x="170" y="28"/>
                  <a:pt x="171" y="28"/>
                  <a:pt x="171" y="28"/>
                </a:cubicBezTo>
                <a:cubicBezTo>
                  <a:pt x="171" y="28"/>
                  <a:pt x="171" y="27"/>
                  <a:pt x="171" y="27"/>
                </a:cubicBezTo>
                <a:cubicBezTo>
                  <a:pt x="171" y="27"/>
                  <a:pt x="171" y="26"/>
                  <a:pt x="171" y="26"/>
                </a:cubicBezTo>
                <a:cubicBezTo>
                  <a:pt x="171" y="26"/>
                  <a:pt x="171" y="26"/>
                  <a:pt x="171" y="26"/>
                </a:cubicBezTo>
                <a:cubicBezTo>
                  <a:pt x="172" y="26"/>
                  <a:pt x="171" y="26"/>
                  <a:pt x="171" y="27"/>
                </a:cubicBezTo>
                <a:cubicBezTo>
                  <a:pt x="171" y="27"/>
                  <a:pt x="171" y="27"/>
                  <a:pt x="171" y="27"/>
                </a:cubicBezTo>
                <a:cubicBezTo>
                  <a:pt x="171" y="27"/>
                  <a:pt x="172" y="27"/>
                  <a:pt x="172" y="27"/>
                </a:cubicBezTo>
                <a:cubicBezTo>
                  <a:pt x="172" y="28"/>
                  <a:pt x="172" y="28"/>
                  <a:pt x="172" y="29"/>
                </a:cubicBezTo>
                <a:cubicBezTo>
                  <a:pt x="172" y="30"/>
                  <a:pt x="172" y="30"/>
                  <a:pt x="173" y="29"/>
                </a:cubicBezTo>
                <a:cubicBezTo>
                  <a:pt x="173" y="29"/>
                  <a:pt x="172" y="28"/>
                  <a:pt x="173" y="27"/>
                </a:cubicBezTo>
                <a:cubicBezTo>
                  <a:pt x="174" y="27"/>
                  <a:pt x="174" y="27"/>
                  <a:pt x="174" y="28"/>
                </a:cubicBezTo>
                <a:cubicBezTo>
                  <a:pt x="174" y="28"/>
                  <a:pt x="175" y="27"/>
                  <a:pt x="175" y="27"/>
                </a:cubicBezTo>
                <a:cubicBezTo>
                  <a:pt x="175" y="28"/>
                  <a:pt x="175" y="29"/>
                  <a:pt x="176" y="30"/>
                </a:cubicBezTo>
                <a:cubicBezTo>
                  <a:pt x="176" y="31"/>
                  <a:pt x="176" y="32"/>
                  <a:pt x="175" y="33"/>
                </a:cubicBezTo>
                <a:cubicBezTo>
                  <a:pt x="175" y="33"/>
                  <a:pt x="174" y="33"/>
                  <a:pt x="173" y="33"/>
                </a:cubicBezTo>
                <a:cubicBezTo>
                  <a:pt x="172" y="32"/>
                  <a:pt x="173" y="32"/>
                  <a:pt x="172" y="31"/>
                </a:cubicBezTo>
                <a:cubicBezTo>
                  <a:pt x="172" y="31"/>
                  <a:pt x="171" y="30"/>
                  <a:pt x="171" y="30"/>
                </a:cubicBezTo>
                <a:cubicBezTo>
                  <a:pt x="170" y="30"/>
                  <a:pt x="171" y="31"/>
                  <a:pt x="171" y="32"/>
                </a:cubicBezTo>
                <a:cubicBezTo>
                  <a:pt x="171" y="32"/>
                  <a:pt x="171" y="34"/>
                  <a:pt x="170" y="34"/>
                </a:cubicBezTo>
                <a:cubicBezTo>
                  <a:pt x="170" y="35"/>
                  <a:pt x="169" y="36"/>
                  <a:pt x="169" y="36"/>
                </a:cubicBezTo>
                <a:cubicBezTo>
                  <a:pt x="168" y="36"/>
                  <a:pt x="168" y="36"/>
                  <a:pt x="167" y="36"/>
                </a:cubicBezTo>
                <a:cubicBezTo>
                  <a:pt x="167" y="37"/>
                  <a:pt x="167" y="37"/>
                  <a:pt x="167" y="37"/>
                </a:cubicBezTo>
                <a:cubicBezTo>
                  <a:pt x="166" y="37"/>
                  <a:pt x="166" y="37"/>
                  <a:pt x="165" y="37"/>
                </a:cubicBezTo>
                <a:cubicBezTo>
                  <a:pt x="164" y="38"/>
                  <a:pt x="165" y="39"/>
                  <a:pt x="164" y="40"/>
                </a:cubicBezTo>
                <a:cubicBezTo>
                  <a:pt x="164" y="42"/>
                  <a:pt x="162" y="43"/>
                  <a:pt x="161" y="41"/>
                </a:cubicBezTo>
                <a:cubicBezTo>
                  <a:pt x="161" y="40"/>
                  <a:pt x="162" y="38"/>
                  <a:pt x="163" y="37"/>
                </a:cubicBezTo>
                <a:cubicBezTo>
                  <a:pt x="163" y="37"/>
                  <a:pt x="164" y="36"/>
                  <a:pt x="164" y="35"/>
                </a:cubicBezTo>
                <a:cubicBezTo>
                  <a:pt x="165" y="34"/>
                  <a:pt x="165" y="33"/>
                  <a:pt x="164" y="33"/>
                </a:cubicBezTo>
                <a:cubicBezTo>
                  <a:pt x="164" y="32"/>
                  <a:pt x="164" y="31"/>
                  <a:pt x="164" y="30"/>
                </a:cubicBezTo>
                <a:cubicBezTo>
                  <a:pt x="163" y="30"/>
                  <a:pt x="162" y="29"/>
                  <a:pt x="162" y="29"/>
                </a:cubicBezTo>
                <a:cubicBezTo>
                  <a:pt x="161" y="28"/>
                  <a:pt x="160" y="28"/>
                  <a:pt x="159" y="27"/>
                </a:cubicBezTo>
                <a:cubicBezTo>
                  <a:pt x="159" y="27"/>
                  <a:pt x="159" y="27"/>
                  <a:pt x="158" y="27"/>
                </a:cubicBezTo>
                <a:cubicBezTo>
                  <a:pt x="158" y="26"/>
                  <a:pt x="158" y="26"/>
                  <a:pt x="158" y="26"/>
                </a:cubicBezTo>
                <a:cubicBezTo>
                  <a:pt x="157" y="25"/>
                  <a:pt x="157" y="25"/>
                  <a:pt x="156" y="24"/>
                </a:cubicBezTo>
                <a:cubicBezTo>
                  <a:pt x="156" y="24"/>
                  <a:pt x="156" y="24"/>
                  <a:pt x="156" y="23"/>
                </a:cubicBezTo>
                <a:cubicBezTo>
                  <a:pt x="155" y="23"/>
                  <a:pt x="155" y="22"/>
                  <a:pt x="155" y="22"/>
                </a:cubicBezTo>
                <a:cubicBezTo>
                  <a:pt x="154" y="22"/>
                  <a:pt x="154" y="22"/>
                  <a:pt x="153" y="22"/>
                </a:cubicBezTo>
                <a:cubicBezTo>
                  <a:pt x="153" y="23"/>
                  <a:pt x="152" y="23"/>
                  <a:pt x="152" y="24"/>
                </a:cubicBezTo>
                <a:cubicBezTo>
                  <a:pt x="151" y="25"/>
                  <a:pt x="151" y="25"/>
                  <a:pt x="150" y="25"/>
                </a:cubicBezTo>
                <a:cubicBezTo>
                  <a:pt x="149" y="25"/>
                  <a:pt x="149" y="25"/>
                  <a:pt x="148" y="25"/>
                </a:cubicBezTo>
                <a:cubicBezTo>
                  <a:pt x="147" y="25"/>
                  <a:pt x="146" y="25"/>
                  <a:pt x="145" y="27"/>
                </a:cubicBezTo>
                <a:cubicBezTo>
                  <a:pt x="145" y="27"/>
                  <a:pt x="145" y="28"/>
                  <a:pt x="144" y="28"/>
                </a:cubicBezTo>
                <a:cubicBezTo>
                  <a:pt x="144" y="29"/>
                  <a:pt x="143" y="29"/>
                  <a:pt x="143" y="29"/>
                </a:cubicBezTo>
                <a:cubicBezTo>
                  <a:pt x="142" y="30"/>
                  <a:pt x="142" y="31"/>
                  <a:pt x="142" y="31"/>
                </a:cubicBezTo>
                <a:cubicBezTo>
                  <a:pt x="142" y="32"/>
                  <a:pt x="142" y="33"/>
                  <a:pt x="142" y="34"/>
                </a:cubicBezTo>
                <a:cubicBezTo>
                  <a:pt x="141" y="35"/>
                  <a:pt x="142" y="35"/>
                  <a:pt x="142" y="36"/>
                </a:cubicBezTo>
                <a:cubicBezTo>
                  <a:pt x="141" y="37"/>
                  <a:pt x="141" y="37"/>
                  <a:pt x="141" y="38"/>
                </a:cubicBezTo>
                <a:cubicBezTo>
                  <a:pt x="141" y="39"/>
                  <a:pt x="141" y="40"/>
                  <a:pt x="141" y="41"/>
                </a:cubicBezTo>
                <a:cubicBezTo>
                  <a:pt x="141" y="41"/>
                  <a:pt x="141" y="41"/>
                  <a:pt x="141" y="42"/>
                </a:cubicBezTo>
                <a:cubicBezTo>
                  <a:pt x="141" y="42"/>
                  <a:pt x="141" y="42"/>
                  <a:pt x="141" y="43"/>
                </a:cubicBezTo>
                <a:cubicBezTo>
                  <a:pt x="141" y="43"/>
                  <a:pt x="141" y="43"/>
                  <a:pt x="141" y="44"/>
                </a:cubicBezTo>
                <a:cubicBezTo>
                  <a:pt x="141" y="44"/>
                  <a:pt x="141" y="44"/>
                  <a:pt x="140" y="44"/>
                </a:cubicBezTo>
                <a:cubicBezTo>
                  <a:pt x="140" y="45"/>
                  <a:pt x="139" y="45"/>
                  <a:pt x="139" y="45"/>
                </a:cubicBezTo>
                <a:cubicBezTo>
                  <a:pt x="138" y="45"/>
                  <a:pt x="137" y="46"/>
                  <a:pt x="137" y="48"/>
                </a:cubicBezTo>
                <a:cubicBezTo>
                  <a:pt x="137" y="48"/>
                  <a:pt x="137" y="49"/>
                  <a:pt x="136" y="49"/>
                </a:cubicBezTo>
                <a:cubicBezTo>
                  <a:pt x="136" y="50"/>
                  <a:pt x="136" y="50"/>
                  <a:pt x="136" y="50"/>
                </a:cubicBezTo>
                <a:cubicBezTo>
                  <a:pt x="136" y="50"/>
                  <a:pt x="136" y="50"/>
                  <a:pt x="135" y="50"/>
                </a:cubicBezTo>
                <a:cubicBezTo>
                  <a:pt x="135" y="51"/>
                  <a:pt x="135" y="51"/>
                  <a:pt x="135" y="50"/>
                </a:cubicBezTo>
                <a:cubicBezTo>
                  <a:pt x="134" y="50"/>
                  <a:pt x="134" y="50"/>
                  <a:pt x="133" y="49"/>
                </a:cubicBezTo>
                <a:cubicBezTo>
                  <a:pt x="133" y="49"/>
                  <a:pt x="132" y="49"/>
                  <a:pt x="132" y="48"/>
                </a:cubicBezTo>
                <a:cubicBezTo>
                  <a:pt x="131" y="48"/>
                  <a:pt x="131" y="48"/>
                  <a:pt x="130" y="47"/>
                </a:cubicBezTo>
                <a:cubicBezTo>
                  <a:pt x="130" y="47"/>
                  <a:pt x="129" y="47"/>
                  <a:pt x="128" y="47"/>
                </a:cubicBezTo>
                <a:cubicBezTo>
                  <a:pt x="128" y="47"/>
                  <a:pt x="128" y="47"/>
                  <a:pt x="127" y="47"/>
                </a:cubicBezTo>
                <a:cubicBezTo>
                  <a:pt x="127" y="48"/>
                  <a:pt x="127" y="48"/>
                  <a:pt x="126" y="49"/>
                </a:cubicBezTo>
                <a:cubicBezTo>
                  <a:pt x="125" y="49"/>
                  <a:pt x="125" y="49"/>
                  <a:pt x="124" y="49"/>
                </a:cubicBezTo>
                <a:cubicBezTo>
                  <a:pt x="124" y="50"/>
                  <a:pt x="123" y="50"/>
                  <a:pt x="123" y="49"/>
                </a:cubicBezTo>
                <a:cubicBezTo>
                  <a:pt x="122" y="49"/>
                  <a:pt x="122" y="49"/>
                  <a:pt x="122" y="49"/>
                </a:cubicBezTo>
                <a:cubicBezTo>
                  <a:pt x="121" y="49"/>
                  <a:pt x="121" y="49"/>
                  <a:pt x="120" y="48"/>
                </a:cubicBezTo>
                <a:cubicBezTo>
                  <a:pt x="119" y="48"/>
                  <a:pt x="119" y="48"/>
                  <a:pt x="118" y="48"/>
                </a:cubicBezTo>
                <a:cubicBezTo>
                  <a:pt x="118" y="47"/>
                  <a:pt x="118" y="46"/>
                  <a:pt x="117" y="45"/>
                </a:cubicBezTo>
                <a:cubicBezTo>
                  <a:pt x="117" y="44"/>
                  <a:pt x="117" y="44"/>
                  <a:pt x="117" y="43"/>
                </a:cubicBezTo>
                <a:cubicBezTo>
                  <a:pt x="116" y="43"/>
                  <a:pt x="116" y="43"/>
                  <a:pt x="116" y="42"/>
                </a:cubicBezTo>
                <a:cubicBezTo>
                  <a:pt x="115" y="41"/>
                  <a:pt x="114" y="40"/>
                  <a:pt x="114" y="39"/>
                </a:cubicBezTo>
                <a:cubicBezTo>
                  <a:pt x="113" y="39"/>
                  <a:pt x="113" y="38"/>
                  <a:pt x="113" y="38"/>
                </a:cubicBezTo>
                <a:cubicBezTo>
                  <a:pt x="113" y="38"/>
                  <a:pt x="112" y="38"/>
                  <a:pt x="112" y="38"/>
                </a:cubicBezTo>
                <a:cubicBezTo>
                  <a:pt x="112" y="37"/>
                  <a:pt x="111" y="37"/>
                  <a:pt x="111" y="37"/>
                </a:cubicBezTo>
                <a:cubicBezTo>
                  <a:pt x="110" y="38"/>
                  <a:pt x="110" y="38"/>
                  <a:pt x="109" y="39"/>
                </a:cubicBezTo>
                <a:cubicBezTo>
                  <a:pt x="109" y="39"/>
                  <a:pt x="110" y="40"/>
                  <a:pt x="110" y="41"/>
                </a:cubicBezTo>
                <a:cubicBezTo>
                  <a:pt x="110" y="42"/>
                  <a:pt x="109" y="42"/>
                  <a:pt x="108" y="41"/>
                </a:cubicBezTo>
                <a:cubicBezTo>
                  <a:pt x="108" y="41"/>
                  <a:pt x="107" y="41"/>
                  <a:pt x="107" y="41"/>
                </a:cubicBezTo>
                <a:cubicBezTo>
                  <a:pt x="106" y="41"/>
                  <a:pt x="106" y="42"/>
                  <a:pt x="106" y="42"/>
                </a:cubicBezTo>
                <a:cubicBezTo>
                  <a:pt x="106" y="42"/>
                  <a:pt x="106" y="42"/>
                  <a:pt x="106" y="42"/>
                </a:cubicBezTo>
                <a:close/>
                <a:moveTo>
                  <a:pt x="21" y="136"/>
                </a:moveTo>
                <a:cubicBezTo>
                  <a:pt x="21" y="136"/>
                  <a:pt x="21" y="136"/>
                  <a:pt x="20" y="136"/>
                </a:cubicBezTo>
                <a:cubicBezTo>
                  <a:pt x="20" y="136"/>
                  <a:pt x="20" y="136"/>
                  <a:pt x="20" y="137"/>
                </a:cubicBezTo>
                <a:cubicBezTo>
                  <a:pt x="20" y="137"/>
                  <a:pt x="20" y="137"/>
                  <a:pt x="20" y="137"/>
                </a:cubicBezTo>
                <a:cubicBezTo>
                  <a:pt x="20" y="137"/>
                  <a:pt x="21" y="138"/>
                  <a:pt x="21" y="138"/>
                </a:cubicBezTo>
                <a:cubicBezTo>
                  <a:pt x="21" y="138"/>
                  <a:pt x="22" y="138"/>
                  <a:pt x="22" y="137"/>
                </a:cubicBezTo>
                <a:cubicBezTo>
                  <a:pt x="22" y="137"/>
                  <a:pt x="22" y="136"/>
                  <a:pt x="22" y="136"/>
                </a:cubicBezTo>
                <a:cubicBezTo>
                  <a:pt x="22" y="136"/>
                  <a:pt x="22" y="135"/>
                  <a:pt x="21" y="136"/>
                </a:cubicBezTo>
                <a:close/>
                <a:moveTo>
                  <a:pt x="24" y="134"/>
                </a:moveTo>
                <a:cubicBezTo>
                  <a:pt x="24" y="135"/>
                  <a:pt x="22" y="136"/>
                  <a:pt x="23" y="136"/>
                </a:cubicBezTo>
                <a:cubicBezTo>
                  <a:pt x="24" y="137"/>
                  <a:pt x="24" y="136"/>
                  <a:pt x="25" y="136"/>
                </a:cubicBezTo>
                <a:cubicBezTo>
                  <a:pt x="26" y="136"/>
                  <a:pt x="26" y="136"/>
                  <a:pt x="27" y="135"/>
                </a:cubicBezTo>
                <a:cubicBezTo>
                  <a:pt x="27" y="135"/>
                  <a:pt x="28" y="135"/>
                  <a:pt x="29" y="134"/>
                </a:cubicBezTo>
                <a:cubicBezTo>
                  <a:pt x="29" y="134"/>
                  <a:pt x="28" y="134"/>
                  <a:pt x="28" y="134"/>
                </a:cubicBezTo>
                <a:cubicBezTo>
                  <a:pt x="28" y="133"/>
                  <a:pt x="28" y="133"/>
                  <a:pt x="27" y="133"/>
                </a:cubicBezTo>
                <a:cubicBezTo>
                  <a:pt x="27" y="133"/>
                  <a:pt x="25" y="133"/>
                  <a:pt x="25" y="133"/>
                </a:cubicBezTo>
                <a:cubicBezTo>
                  <a:pt x="25" y="134"/>
                  <a:pt x="25" y="134"/>
                  <a:pt x="25" y="134"/>
                </a:cubicBezTo>
                <a:cubicBezTo>
                  <a:pt x="25" y="135"/>
                  <a:pt x="24" y="134"/>
                  <a:pt x="24" y="134"/>
                </a:cubicBezTo>
                <a:cubicBezTo>
                  <a:pt x="24" y="135"/>
                  <a:pt x="24" y="134"/>
                  <a:pt x="24" y="134"/>
                </a:cubicBezTo>
                <a:close/>
                <a:moveTo>
                  <a:pt x="26" y="131"/>
                </a:moveTo>
                <a:cubicBezTo>
                  <a:pt x="25" y="132"/>
                  <a:pt x="24" y="132"/>
                  <a:pt x="24" y="132"/>
                </a:cubicBezTo>
                <a:cubicBezTo>
                  <a:pt x="23" y="132"/>
                  <a:pt x="23" y="132"/>
                  <a:pt x="23" y="132"/>
                </a:cubicBezTo>
                <a:cubicBezTo>
                  <a:pt x="24" y="132"/>
                  <a:pt x="24" y="132"/>
                  <a:pt x="25" y="132"/>
                </a:cubicBezTo>
                <a:cubicBezTo>
                  <a:pt x="25" y="132"/>
                  <a:pt x="25" y="132"/>
                  <a:pt x="25" y="132"/>
                </a:cubicBezTo>
                <a:cubicBezTo>
                  <a:pt x="27" y="133"/>
                  <a:pt x="26" y="131"/>
                  <a:pt x="27" y="130"/>
                </a:cubicBezTo>
                <a:cubicBezTo>
                  <a:pt x="26" y="131"/>
                  <a:pt x="26" y="131"/>
                  <a:pt x="26" y="131"/>
                </a:cubicBezTo>
                <a:close/>
                <a:moveTo>
                  <a:pt x="69" y="62"/>
                </a:moveTo>
                <a:cubicBezTo>
                  <a:pt x="69" y="62"/>
                  <a:pt x="69" y="61"/>
                  <a:pt x="68" y="62"/>
                </a:cubicBezTo>
                <a:cubicBezTo>
                  <a:pt x="68" y="62"/>
                  <a:pt x="68" y="62"/>
                  <a:pt x="68" y="62"/>
                </a:cubicBezTo>
                <a:cubicBezTo>
                  <a:pt x="69" y="63"/>
                  <a:pt x="70" y="62"/>
                  <a:pt x="69" y="62"/>
                </a:cubicBezTo>
                <a:moveTo>
                  <a:pt x="70" y="61"/>
                </a:moveTo>
                <a:cubicBezTo>
                  <a:pt x="71" y="61"/>
                  <a:pt x="71" y="61"/>
                  <a:pt x="71" y="60"/>
                </a:cubicBezTo>
                <a:cubicBezTo>
                  <a:pt x="72" y="60"/>
                  <a:pt x="72" y="60"/>
                  <a:pt x="73" y="60"/>
                </a:cubicBezTo>
                <a:cubicBezTo>
                  <a:pt x="73" y="59"/>
                  <a:pt x="73" y="58"/>
                  <a:pt x="72" y="58"/>
                </a:cubicBezTo>
                <a:cubicBezTo>
                  <a:pt x="72" y="59"/>
                  <a:pt x="72" y="59"/>
                  <a:pt x="72" y="59"/>
                </a:cubicBezTo>
                <a:cubicBezTo>
                  <a:pt x="72" y="59"/>
                  <a:pt x="72" y="59"/>
                  <a:pt x="71" y="59"/>
                </a:cubicBezTo>
                <a:cubicBezTo>
                  <a:pt x="71" y="59"/>
                  <a:pt x="71" y="59"/>
                  <a:pt x="71" y="59"/>
                </a:cubicBezTo>
                <a:cubicBezTo>
                  <a:pt x="71" y="59"/>
                  <a:pt x="71" y="60"/>
                  <a:pt x="71" y="60"/>
                </a:cubicBezTo>
                <a:cubicBezTo>
                  <a:pt x="70" y="60"/>
                  <a:pt x="70" y="61"/>
                  <a:pt x="70" y="61"/>
                </a:cubicBezTo>
                <a:cubicBezTo>
                  <a:pt x="71" y="61"/>
                  <a:pt x="70" y="61"/>
                  <a:pt x="70" y="61"/>
                </a:cubicBezTo>
                <a:close/>
                <a:moveTo>
                  <a:pt x="73" y="60"/>
                </a:moveTo>
                <a:cubicBezTo>
                  <a:pt x="73" y="60"/>
                  <a:pt x="72" y="61"/>
                  <a:pt x="73" y="61"/>
                </a:cubicBezTo>
                <a:cubicBezTo>
                  <a:pt x="73" y="61"/>
                  <a:pt x="74" y="61"/>
                  <a:pt x="74" y="60"/>
                </a:cubicBezTo>
                <a:cubicBezTo>
                  <a:pt x="74" y="60"/>
                  <a:pt x="74" y="60"/>
                  <a:pt x="74" y="60"/>
                </a:cubicBezTo>
                <a:cubicBezTo>
                  <a:pt x="74" y="61"/>
                  <a:pt x="75" y="61"/>
                  <a:pt x="75" y="60"/>
                </a:cubicBezTo>
                <a:cubicBezTo>
                  <a:pt x="76" y="60"/>
                  <a:pt x="76" y="60"/>
                  <a:pt x="76" y="59"/>
                </a:cubicBezTo>
                <a:cubicBezTo>
                  <a:pt x="76" y="59"/>
                  <a:pt x="76" y="59"/>
                  <a:pt x="75" y="58"/>
                </a:cubicBezTo>
                <a:cubicBezTo>
                  <a:pt x="75" y="58"/>
                  <a:pt x="75" y="58"/>
                  <a:pt x="75" y="57"/>
                </a:cubicBezTo>
                <a:cubicBezTo>
                  <a:pt x="75" y="57"/>
                  <a:pt x="75" y="57"/>
                  <a:pt x="75" y="57"/>
                </a:cubicBezTo>
                <a:cubicBezTo>
                  <a:pt x="74" y="57"/>
                  <a:pt x="75" y="57"/>
                  <a:pt x="74" y="58"/>
                </a:cubicBezTo>
                <a:cubicBezTo>
                  <a:pt x="74" y="58"/>
                  <a:pt x="74" y="58"/>
                  <a:pt x="74" y="58"/>
                </a:cubicBezTo>
                <a:cubicBezTo>
                  <a:pt x="74" y="58"/>
                  <a:pt x="74" y="58"/>
                  <a:pt x="74" y="58"/>
                </a:cubicBezTo>
                <a:cubicBezTo>
                  <a:pt x="74" y="59"/>
                  <a:pt x="74" y="59"/>
                  <a:pt x="74" y="59"/>
                </a:cubicBezTo>
                <a:cubicBezTo>
                  <a:pt x="74" y="59"/>
                  <a:pt x="74" y="59"/>
                  <a:pt x="74" y="59"/>
                </a:cubicBezTo>
                <a:cubicBezTo>
                  <a:pt x="73" y="60"/>
                  <a:pt x="73" y="60"/>
                  <a:pt x="73" y="60"/>
                </a:cubicBezTo>
                <a:close/>
                <a:moveTo>
                  <a:pt x="54" y="63"/>
                </a:moveTo>
                <a:cubicBezTo>
                  <a:pt x="53" y="64"/>
                  <a:pt x="54" y="64"/>
                  <a:pt x="55" y="64"/>
                </a:cubicBezTo>
                <a:cubicBezTo>
                  <a:pt x="55" y="63"/>
                  <a:pt x="55" y="63"/>
                  <a:pt x="55" y="62"/>
                </a:cubicBezTo>
                <a:cubicBezTo>
                  <a:pt x="55" y="62"/>
                  <a:pt x="54" y="62"/>
                  <a:pt x="54" y="62"/>
                </a:cubicBezTo>
                <a:cubicBezTo>
                  <a:pt x="54" y="62"/>
                  <a:pt x="54" y="63"/>
                  <a:pt x="54" y="63"/>
                </a:cubicBezTo>
                <a:cubicBezTo>
                  <a:pt x="54" y="63"/>
                  <a:pt x="54" y="63"/>
                  <a:pt x="54" y="63"/>
                </a:cubicBezTo>
                <a:close/>
                <a:moveTo>
                  <a:pt x="55" y="60"/>
                </a:moveTo>
                <a:cubicBezTo>
                  <a:pt x="55" y="60"/>
                  <a:pt x="56" y="60"/>
                  <a:pt x="56" y="59"/>
                </a:cubicBezTo>
                <a:cubicBezTo>
                  <a:pt x="55" y="59"/>
                  <a:pt x="55" y="60"/>
                  <a:pt x="55" y="60"/>
                </a:cubicBezTo>
                <a:cubicBezTo>
                  <a:pt x="55" y="61"/>
                  <a:pt x="55" y="62"/>
                  <a:pt x="55" y="62"/>
                </a:cubicBezTo>
                <a:cubicBezTo>
                  <a:pt x="56" y="62"/>
                  <a:pt x="56" y="61"/>
                  <a:pt x="55" y="60"/>
                </a:cubicBezTo>
                <a:cubicBezTo>
                  <a:pt x="55" y="60"/>
                  <a:pt x="56" y="61"/>
                  <a:pt x="55" y="60"/>
                </a:cubicBezTo>
                <a:close/>
                <a:moveTo>
                  <a:pt x="56" y="60"/>
                </a:moveTo>
                <a:cubicBezTo>
                  <a:pt x="56" y="61"/>
                  <a:pt x="56" y="61"/>
                  <a:pt x="57" y="61"/>
                </a:cubicBezTo>
                <a:cubicBezTo>
                  <a:pt x="57" y="61"/>
                  <a:pt x="57" y="61"/>
                  <a:pt x="57" y="60"/>
                </a:cubicBezTo>
                <a:cubicBezTo>
                  <a:pt x="58" y="60"/>
                  <a:pt x="58" y="59"/>
                  <a:pt x="58" y="59"/>
                </a:cubicBezTo>
                <a:cubicBezTo>
                  <a:pt x="58" y="59"/>
                  <a:pt x="57" y="58"/>
                  <a:pt x="57" y="58"/>
                </a:cubicBezTo>
                <a:cubicBezTo>
                  <a:pt x="57" y="59"/>
                  <a:pt x="57" y="60"/>
                  <a:pt x="56" y="60"/>
                </a:cubicBezTo>
                <a:cubicBezTo>
                  <a:pt x="56" y="61"/>
                  <a:pt x="56" y="60"/>
                  <a:pt x="56" y="60"/>
                </a:cubicBezTo>
                <a:close/>
                <a:moveTo>
                  <a:pt x="59" y="60"/>
                </a:moveTo>
                <a:cubicBezTo>
                  <a:pt x="58" y="59"/>
                  <a:pt x="59" y="60"/>
                  <a:pt x="59" y="60"/>
                </a:cubicBezTo>
                <a:cubicBezTo>
                  <a:pt x="59" y="60"/>
                  <a:pt x="59" y="60"/>
                  <a:pt x="60" y="60"/>
                </a:cubicBezTo>
                <a:cubicBezTo>
                  <a:pt x="60" y="60"/>
                  <a:pt x="60" y="59"/>
                  <a:pt x="60" y="59"/>
                </a:cubicBezTo>
                <a:cubicBezTo>
                  <a:pt x="60" y="60"/>
                  <a:pt x="61" y="59"/>
                  <a:pt x="61" y="59"/>
                </a:cubicBezTo>
                <a:cubicBezTo>
                  <a:pt x="61" y="59"/>
                  <a:pt x="61" y="58"/>
                  <a:pt x="61" y="58"/>
                </a:cubicBezTo>
                <a:cubicBezTo>
                  <a:pt x="61" y="58"/>
                  <a:pt x="61" y="58"/>
                  <a:pt x="61" y="58"/>
                </a:cubicBezTo>
                <a:cubicBezTo>
                  <a:pt x="62" y="58"/>
                  <a:pt x="62" y="57"/>
                  <a:pt x="62" y="57"/>
                </a:cubicBezTo>
                <a:cubicBezTo>
                  <a:pt x="63" y="56"/>
                  <a:pt x="62" y="57"/>
                  <a:pt x="62" y="57"/>
                </a:cubicBezTo>
                <a:cubicBezTo>
                  <a:pt x="61" y="57"/>
                  <a:pt x="61" y="56"/>
                  <a:pt x="61" y="56"/>
                </a:cubicBezTo>
                <a:cubicBezTo>
                  <a:pt x="60" y="56"/>
                  <a:pt x="60" y="56"/>
                  <a:pt x="60" y="56"/>
                </a:cubicBezTo>
                <a:cubicBezTo>
                  <a:pt x="60" y="56"/>
                  <a:pt x="59" y="56"/>
                  <a:pt x="59" y="56"/>
                </a:cubicBezTo>
                <a:cubicBezTo>
                  <a:pt x="59" y="57"/>
                  <a:pt x="58" y="57"/>
                  <a:pt x="59" y="57"/>
                </a:cubicBezTo>
                <a:cubicBezTo>
                  <a:pt x="59" y="57"/>
                  <a:pt x="58" y="57"/>
                  <a:pt x="58" y="58"/>
                </a:cubicBezTo>
                <a:cubicBezTo>
                  <a:pt x="58" y="58"/>
                  <a:pt x="58" y="59"/>
                  <a:pt x="59" y="60"/>
                </a:cubicBezTo>
                <a:cubicBezTo>
                  <a:pt x="58" y="59"/>
                  <a:pt x="58" y="59"/>
                  <a:pt x="59" y="60"/>
                </a:cubicBezTo>
                <a:close/>
                <a:moveTo>
                  <a:pt x="64" y="57"/>
                </a:moveTo>
                <a:cubicBezTo>
                  <a:pt x="64" y="57"/>
                  <a:pt x="63" y="57"/>
                  <a:pt x="63" y="58"/>
                </a:cubicBezTo>
                <a:cubicBezTo>
                  <a:pt x="63" y="58"/>
                  <a:pt x="64" y="58"/>
                  <a:pt x="64" y="58"/>
                </a:cubicBezTo>
                <a:cubicBezTo>
                  <a:pt x="64" y="58"/>
                  <a:pt x="65" y="57"/>
                  <a:pt x="65" y="57"/>
                </a:cubicBezTo>
                <a:cubicBezTo>
                  <a:pt x="66" y="57"/>
                  <a:pt x="66" y="57"/>
                  <a:pt x="66" y="56"/>
                </a:cubicBezTo>
                <a:cubicBezTo>
                  <a:pt x="66" y="55"/>
                  <a:pt x="67" y="55"/>
                  <a:pt x="67" y="54"/>
                </a:cubicBezTo>
                <a:cubicBezTo>
                  <a:pt x="67" y="54"/>
                  <a:pt x="67" y="53"/>
                  <a:pt x="67" y="53"/>
                </a:cubicBezTo>
                <a:cubicBezTo>
                  <a:pt x="66" y="53"/>
                  <a:pt x="66" y="54"/>
                  <a:pt x="66" y="54"/>
                </a:cubicBezTo>
                <a:cubicBezTo>
                  <a:pt x="66" y="54"/>
                  <a:pt x="66" y="53"/>
                  <a:pt x="65" y="53"/>
                </a:cubicBezTo>
                <a:cubicBezTo>
                  <a:pt x="65" y="54"/>
                  <a:pt x="65" y="54"/>
                  <a:pt x="65" y="55"/>
                </a:cubicBezTo>
                <a:cubicBezTo>
                  <a:pt x="65" y="55"/>
                  <a:pt x="64" y="54"/>
                  <a:pt x="64" y="55"/>
                </a:cubicBezTo>
                <a:cubicBezTo>
                  <a:pt x="64" y="55"/>
                  <a:pt x="65" y="55"/>
                  <a:pt x="64" y="56"/>
                </a:cubicBezTo>
                <a:cubicBezTo>
                  <a:pt x="64" y="56"/>
                  <a:pt x="64" y="55"/>
                  <a:pt x="64" y="56"/>
                </a:cubicBezTo>
                <a:cubicBezTo>
                  <a:pt x="63" y="56"/>
                  <a:pt x="64" y="57"/>
                  <a:pt x="64" y="57"/>
                </a:cubicBezTo>
                <a:cubicBezTo>
                  <a:pt x="64" y="57"/>
                  <a:pt x="64" y="57"/>
                  <a:pt x="64" y="57"/>
                </a:cubicBezTo>
                <a:close/>
                <a:moveTo>
                  <a:pt x="67" y="56"/>
                </a:moveTo>
                <a:cubicBezTo>
                  <a:pt x="67" y="56"/>
                  <a:pt x="68" y="55"/>
                  <a:pt x="68" y="55"/>
                </a:cubicBezTo>
                <a:cubicBezTo>
                  <a:pt x="68" y="54"/>
                  <a:pt x="68" y="54"/>
                  <a:pt x="69" y="54"/>
                </a:cubicBezTo>
                <a:cubicBezTo>
                  <a:pt x="69" y="53"/>
                  <a:pt x="69" y="53"/>
                  <a:pt x="68" y="53"/>
                </a:cubicBezTo>
                <a:cubicBezTo>
                  <a:pt x="67" y="53"/>
                  <a:pt x="68" y="54"/>
                  <a:pt x="67" y="55"/>
                </a:cubicBezTo>
                <a:cubicBezTo>
                  <a:pt x="67" y="55"/>
                  <a:pt x="66" y="56"/>
                  <a:pt x="67" y="56"/>
                </a:cubicBezTo>
                <a:cubicBezTo>
                  <a:pt x="67" y="56"/>
                  <a:pt x="67" y="56"/>
                  <a:pt x="67" y="56"/>
                </a:cubicBezTo>
                <a:cubicBezTo>
                  <a:pt x="67" y="56"/>
                  <a:pt x="67" y="56"/>
                  <a:pt x="67" y="56"/>
                </a:cubicBezTo>
                <a:close/>
                <a:moveTo>
                  <a:pt x="67" y="49"/>
                </a:moveTo>
                <a:cubicBezTo>
                  <a:pt x="67" y="49"/>
                  <a:pt x="68" y="49"/>
                  <a:pt x="68" y="48"/>
                </a:cubicBezTo>
                <a:cubicBezTo>
                  <a:pt x="68" y="48"/>
                  <a:pt x="68" y="48"/>
                  <a:pt x="69" y="48"/>
                </a:cubicBezTo>
                <a:cubicBezTo>
                  <a:pt x="69" y="47"/>
                  <a:pt x="70" y="48"/>
                  <a:pt x="70" y="48"/>
                </a:cubicBezTo>
                <a:cubicBezTo>
                  <a:pt x="69" y="48"/>
                  <a:pt x="68" y="49"/>
                  <a:pt x="68" y="49"/>
                </a:cubicBezTo>
                <a:cubicBezTo>
                  <a:pt x="67" y="49"/>
                  <a:pt x="67" y="49"/>
                  <a:pt x="67" y="50"/>
                </a:cubicBezTo>
                <a:cubicBezTo>
                  <a:pt x="68" y="51"/>
                  <a:pt x="70" y="50"/>
                  <a:pt x="70" y="50"/>
                </a:cubicBezTo>
                <a:cubicBezTo>
                  <a:pt x="71" y="49"/>
                  <a:pt x="71" y="49"/>
                  <a:pt x="71" y="48"/>
                </a:cubicBezTo>
                <a:cubicBezTo>
                  <a:pt x="71" y="47"/>
                  <a:pt x="70" y="47"/>
                  <a:pt x="70" y="47"/>
                </a:cubicBezTo>
                <a:cubicBezTo>
                  <a:pt x="70" y="47"/>
                  <a:pt x="71" y="47"/>
                  <a:pt x="71" y="46"/>
                </a:cubicBezTo>
                <a:cubicBezTo>
                  <a:pt x="71" y="46"/>
                  <a:pt x="71" y="46"/>
                  <a:pt x="71" y="46"/>
                </a:cubicBezTo>
                <a:cubicBezTo>
                  <a:pt x="70" y="46"/>
                  <a:pt x="70" y="46"/>
                  <a:pt x="70" y="46"/>
                </a:cubicBezTo>
                <a:cubicBezTo>
                  <a:pt x="70" y="45"/>
                  <a:pt x="70" y="45"/>
                  <a:pt x="70" y="45"/>
                </a:cubicBezTo>
                <a:cubicBezTo>
                  <a:pt x="69" y="46"/>
                  <a:pt x="70" y="42"/>
                  <a:pt x="69" y="43"/>
                </a:cubicBezTo>
                <a:cubicBezTo>
                  <a:pt x="68" y="43"/>
                  <a:pt x="69" y="44"/>
                  <a:pt x="69" y="44"/>
                </a:cubicBezTo>
                <a:cubicBezTo>
                  <a:pt x="69" y="45"/>
                  <a:pt x="69" y="45"/>
                  <a:pt x="69" y="45"/>
                </a:cubicBezTo>
                <a:cubicBezTo>
                  <a:pt x="69" y="45"/>
                  <a:pt x="69" y="46"/>
                  <a:pt x="69" y="46"/>
                </a:cubicBezTo>
                <a:cubicBezTo>
                  <a:pt x="69" y="46"/>
                  <a:pt x="69" y="46"/>
                  <a:pt x="69" y="46"/>
                </a:cubicBezTo>
                <a:cubicBezTo>
                  <a:pt x="68" y="46"/>
                  <a:pt x="68" y="46"/>
                  <a:pt x="68" y="46"/>
                </a:cubicBezTo>
                <a:cubicBezTo>
                  <a:pt x="68" y="45"/>
                  <a:pt x="68" y="44"/>
                  <a:pt x="68" y="44"/>
                </a:cubicBezTo>
                <a:cubicBezTo>
                  <a:pt x="67" y="44"/>
                  <a:pt x="67" y="45"/>
                  <a:pt x="68" y="45"/>
                </a:cubicBezTo>
                <a:cubicBezTo>
                  <a:pt x="68" y="45"/>
                  <a:pt x="68" y="45"/>
                  <a:pt x="68" y="45"/>
                </a:cubicBezTo>
                <a:cubicBezTo>
                  <a:pt x="68" y="46"/>
                  <a:pt x="68" y="46"/>
                  <a:pt x="68" y="46"/>
                </a:cubicBezTo>
                <a:cubicBezTo>
                  <a:pt x="68" y="46"/>
                  <a:pt x="68" y="47"/>
                  <a:pt x="68" y="47"/>
                </a:cubicBezTo>
                <a:cubicBezTo>
                  <a:pt x="67" y="47"/>
                  <a:pt x="67" y="47"/>
                  <a:pt x="67" y="46"/>
                </a:cubicBezTo>
                <a:cubicBezTo>
                  <a:pt x="67" y="47"/>
                  <a:pt x="67" y="47"/>
                  <a:pt x="66" y="47"/>
                </a:cubicBezTo>
                <a:cubicBezTo>
                  <a:pt x="66" y="47"/>
                  <a:pt x="66" y="46"/>
                  <a:pt x="66" y="46"/>
                </a:cubicBezTo>
                <a:cubicBezTo>
                  <a:pt x="66" y="46"/>
                  <a:pt x="66" y="47"/>
                  <a:pt x="66" y="47"/>
                </a:cubicBezTo>
                <a:cubicBezTo>
                  <a:pt x="65" y="47"/>
                  <a:pt x="66" y="46"/>
                  <a:pt x="65" y="46"/>
                </a:cubicBezTo>
                <a:cubicBezTo>
                  <a:pt x="64" y="46"/>
                  <a:pt x="65" y="47"/>
                  <a:pt x="65" y="47"/>
                </a:cubicBezTo>
                <a:cubicBezTo>
                  <a:pt x="65" y="47"/>
                  <a:pt x="65" y="47"/>
                  <a:pt x="65" y="48"/>
                </a:cubicBezTo>
                <a:cubicBezTo>
                  <a:pt x="65" y="48"/>
                  <a:pt x="65" y="48"/>
                  <a:pt x="65" y="48"/>
                </a:cubicBezTo>
                <a:cubicBezTo>
                  <a:pt x="64" y="48"/>
                  <a:pt x="64" y="48"/>
                  <a:pt x="64" y="49"/>
                </a:cubicBezTo>
                <a:cubicBezTo>
                  <a:pt x="64" y="49"/>
                  <a:pt x="65" y="49"/>
                  <a:pt x="65" y="49"/>
                </a:cubicBezTo>
                <a:cubicBezTo>
                  <a:pt x="65" y="50"/>
                  <a:pt x="64" y="50"/>
                  <a:pt x="65" y="50"/>
                </a:cubicBezTo>
                <a:cubicBezTo>
                  <a:pt x="66" y="51"/>
                  <a:pt x="66" y="48"/>
                  <a:pt x="66" y="48"/>
                </a:cubicBezTo>
                <a:cubicBezTo>
                  <a:pt x="66" y="48"/>
                  <a:pt x="66" y="48"/>
                  <a:pt x="67" y="49"/>
                </a:cubicBezTo>
                <a:close/>
                <a:moveTo>
                  <a:pt x="72" y="44"/>
                </a:moveTo>
                <a:cubicBezTo>
                  <a:pt x="72" y="44"/>
                  <a:pt x="72" y="43"/>
                  <a:pt x="72" y="43"/>
                </a:cubicBezTo>
                <a:cubicBezTo>
                  <a:pt x="74" y="43"/>
                  <a:pt x="74" y="42"/>
                  <a:pt x="75" y="40"/>
                </a:cubicBezTo>
                <a:cubicBezTo>
                  <a:pt x="76" y="40"/>
                  <a:pt x="76" y="38"/>
                  <a:pt x="76" y="37"/>
                </a:cubicBezTo>
                <a:cubicBezTo>
                  <a:pt x="74" y="37"/>
                  <a:pt x="74" y="39"/>
                  <a:pt x="73" y="40"/>
                </a:cubicBezTo>
                <a:cubicBezTo>
                  <a:pt x="72" y="41"/>
                  <a:pt x="72" y="41"/>
                  <a:pt x="71" y="42"/>
                </a:cubicBezTo>
                <a:cubicBezTo>
                  <a:pt x="71" y="43"/>
                  <a:pt x="71" y="44"/>
                  <a:pt x="71" y="44"/>
                </a:cubicBezTo>
                <a:cubicBezTo>
                  <a:pt x="71" y="44"/>
                  <a:pt x="72" y="44"/>
                  <a:pt x="72" y="44"/>
                </a:cubicBezTo>
                <a:close/>
                <a:moveTo>
                  <a:pt x="74" y="45"/>
                </a:moveTo>
                <a:cubicBezTo>
                  <a:pt x="74" y="45"/>
                  <a:pt x="75" y="44"/>
                  <a:pt x="74" y="43"/>
                </a:cubicBezTo>
                <a:cubicBezTo>
                  <a:pt x="74" y="43"/>
                  <a:pt x="73" y="44"/>
                  <a:pt x="72" y="44"/>
                </a:cubicBezTo>
                <a:cubicBezTo>
                  <a:pt x="72" y="45"/>
                  <a:pt x="73" y="46"/>
                  <a:pt x="72" y="46"/>
                </a:cubicBezTo>
                <a:cubicBezTo>
                  <a:pt x="72" y="47"/>
                  <a:pt x="71" y="46"/>
                  <a:pt x="72" y="47"/>
                </a:cubicBezTo>
                <a:cubicBezTo>
                  <a:pt x="72" y="47"/>
                  <a:pt x="72" y="48"/>
                  <a:pt x="72" y="48"/>
                </a:cubicBezTo>
                <a:cubicBezTo>
                  <a:pt x="72" y="48"/>
                  <a:pt x="72" y="48"/>
                  <a:pt x="72" y="48"/>
                </a:cubicBezTo>
                <a:cubicBezTo>
                  <a:pt x="71" y="48"/>
                  <a:pt x="71" y="49"/>
                  <a:pt x="71" y="49"/>
                </a:cubicBezTo>
                <a:cubicBezTo>
                  <a:pt x="72" y="49"/>
                  <a:pt x="72" y="50"/>
                  <a:pt x="72" y="50"/>
                </a:cubicBezTo>
                <a:cubicBezTo>
                  <a:pt x="72" y="50"/>
                  <a:pt x="72" y="50"/>
                  <a:pt x="72" y="50"/>
                </a:cubicBezTo>
                <a:cubicBezTo>
                  <a:pt x="71" y="50"/>
                  <a:pt x="71" y="50"/>
                  <a:pt x="71" y="51"/>
                </a:cubicBezTo>
                <a:cubicBezTo>
                  <a:pt x="71" y="51"/>
                  <a:pt x="70" y="51"/>
                  <a:pt x="70" y="51"/>
                </a:cubicBezTo>
                <a:cubicBezTo>
                  <a:pt x="70" y="51"/>
                  <a:pt x="70" y="52"/>
                  <a:pt x="70" y="52"/>
                </a:cubicBezTo>
                <a:cubicBezTo>
                  <a:pt x="70" y="53"/>
                  <a:pt x="70" y="53"/>
                  <a:pt x="70" y="53"/>
                </a:cubicBezTo>
                <a:cubicBezTo>
                  <a:pt x="69" y="54"/>
                  <a:pt x="69" y="55"/>
                  <a:pt x="69" y="55"/>
                </a:cubicBezTo>
                <a:cubicBezTo>
                  <a:pt x="68" y="56"/>
                  <a:pt x="69" y="57"/>
                  <a:pt x="69" y="55"/>
                </a:cubicBezTo>
                <a:cubicBezTo>
                  <a:pt x="70" y="54"/>
                  <a:pt x="71" y="54"/>
                  <a:pt x="72" y="52"/>
                </a:cubicBezTo>
                <a:cubicBezTo>
                  <a:pt x="72" y="53"/>
                  <a:pt x="72" y="53"/>
                  <a:pt x="72" y="53"/>
                </a:cubicBezTo>
                <a:cubicBezTo>
                  <a:pt x="72" y="54"/>
                  <a:pt x="71" y="54"/>
                  <a:pt x="71" y="55"/>
                </a:cubicBezTo>
                <a:cubicBezTo>
                  <a:pt x="71" y="55"/>
                  <a:pt x="72" y="55"/>
                  <a:pt x="72" y="55"/>
                </a:cubicBezTo>
                <a:cubicBezTo>
                  <a:pt x="72" y="55"/>
                  <a:pt x="73" y="56"/>
                  <a:pt x="73" y="55"/>
                </a:cubicBezTo>
                <a:cubicBezTo>
                  <a:pt x="73" y="55"/>
                  <a:pt x="73" y="55"/>
                  <a:pt x="73" y="54"/>
                </a:cubicBezTo>
                <a:cubicBezTo>
                  <a:pt x="73" y="54"/>
                  <a:pt x="73" y="53"/>
                  <a:pt x="73" y="53"/>
                </a:cubicBezTo>
                <a:cubicBezTo>
                  <a:pt x="74" y="54"/>
                  <a:pt x="74" y="54"/>
                  <a:pt x="74" y="54"/>
                </a:cubicBezTo>
                <a:cubicBezTo>
                  <a:pt x="74" y="53"/>
                  <a:pt x="74" y="53"/>
                  <a:pt x="74" y="52"/>
                </a:cubicBezTo>
                <a:cubicBezTo>
                  <a:pt x="75" y="53"/>
                  <a:pt x="74" y="54"/>
                  <a:pt x="74" y="54"/>
                </a:cubicBezTo>
                <a:cubicBezTo>
                  <a:pt x="75" y="54"/>
                  <a:pt x="75" y="53"/>
                  <a:pt x="76" y="52"/>
                </a:cubicBezTo>
                <a:cubicBezTo>
                  <a:pt x="76" y="51"/>
                  <a:pt x="77" y="51"/>
                  <a:pt x="78" y="51"/>
                </a:cubicBezTo>
                <a:cubicBezTo>
                  <a:pt x="78" y="51"/>
                  <a:pt x="78" y="51"/>
                  <a:pt x="78" y="50"/>
                </a:cubicBezTo>
                <a:cubicBezTo>
                  <a:pt x="79" y="50"/>
                  <a:pt x="79" y="50"/>
                  <a:pt x="79" y="49"/>
                </a:cubicBezTo>
                <a:cubicBezTo>
                  <a:pt x="79" y="48"/>
                  <a:pt x="79" y="48"/>
                  <a:pt x="79" y="47"/>
                </a:cubicBezTo>
                <a:cubicBezTo>
                  <a:pt x="78" y="47"/>
                  <a:pt x="78" y="46"/>
                  <a:pt x="78" y="46"/>
                </a:cubicBezTo>
                <a:cubicBezTo>
                  <a:pt x="78" y="46"/>
                  <a:pt x="78" y="45"/>
                  <a:pt x="77" y="45"/>
                </a:cubicBezTo>
                <a:cubicBezTo>
                  <a:pt x="77" y="45"/>
                  <a:pt x="77" y="44"/>
                  <a:pt x="77" y="45"/>
                </a:cubicBezTo>
                <a:cubicBezTo>
                  <a:pt x="77" y="45"/>
                  <a:pt x="77" y="45"/>
                  <a:pt x="77" y="46"/>
                </a:cubicBezTo>
                <a:cubicBezTo>
                  <a:pt x="77" y="46"/>
                  <a:pt x="76" y="46"/>
                  <a:pt x="76" y="46"/>
                </a:cubicBezTo>
                <a:cubicBezTo>
                  <a:pt x="76" y="46"/>
                  <a:pt x="76" y="46"/>
                  <a:pt x="76" y="46"/>
                </a:cubicBezTo>
                <a:cubicBezTo>
                  <a:pt x="76" y="47"/>
                  <a:pt x="77" y="47"/>
                  <a:pt x="76" y="47"/>
                </a:cubicBezTo>
                <a:cubicBezTo>
                  <a:pt x="76" y="48"/>
                  <a:pt x="76" y="47"/>
                  <a:pt x="76" y="48"/>
                </a:cubicBezTo>
                <a:cubicBezTo>
                  <a:pt x="75" y="48"/>
                  <a:pt x="76" y="49"/>
                  <a:pt x="76" y="49"/>
                </a:cubicBezTo>
                <a:cubicBezTo>
                  <a:pt x="75" y="49"/>
                  <a:pt x="76" y="49"/>
                  <a:pt x="75" y="49"/>
                </a:cubicBezTo>
                <a:cubicBezTo>
                  <a:pt x="75" y="49"/>
                  <a:pt x="75" y="49"/>
                  <a:pt x="74" y="50"/>
                </a:cubicBezTo>
                <a:cubicBezTo>
                  <a:pt x="74" y="50"/>
                  <a:pt x="74" y="51"/>
                  <a:pt x="74" y="51"/>
                </a:cubicBezTo>
                <a:cubicBezTo>
                  <a:pt x="73" y="51"/>
                  <a:pt x="73" y="50"/>
                  <a:pt x="74" y="49"/>
                </a:cubicBezTo>
                <a:cubicBezTo>
                  <a:pt x="75" y="49"/>
                  <a:pt x="75" y="48"/>
                  <a:pt x="75" y="47"/>
                </a:cubicBezTo>
                <a:cubicBezTo>
                  <a:pt x="74" y="47"/>
                  <a:pt x="74" y="48"/>
                  <a:pt x="73" y="47"/>
                </a:cubicBezTo>
                <a:cubicBezTo>
                  <a:pt x="73" y="47"/>
                  <a:pt x="74" y="46"/>
                  <a:pt x="74" y="45"/>
                </a:cubicBezTo>
                <a:cubicBezTo>
                  <a:pt x="74" y="45"/>
                  <a:pt x="74" y="46"/>
                  <a:pt x="74" y="45"/>
                </a:cubicBezTo>
                <a:close/>
                <a:moveTo>
                  <a:pt x="76" y="43"/>
                </a:moveTo>
                <a:cubicBezTo>
                  <a:pt x="76" y="44"/>
                  <a:pt x="77" y="44"/>
                  <a:pt x="77" y="44"/>
                </a:cubicBezTo>
                <a:cubicBezTo>
                  <a:pt x="78" y="44"/>
                  <a:pt x="78" y="45"/>
                  <a:pt x="79" y="45"/>
                </a:cubicBezTo>
                <a:cubicBezTo>
                  <a:pt x="79" y="45"/>
                  <a:pt x="79" y="44"/>
                  <a:pt x="79" y="43"/>
                </a:cubicBezTo>
                <a:cubicBezTo>
                  <a:pt x="79" y="43"/>
                  <a:pt x="79" y="43"/>
                  <a:pt x="78" y="43"/>
                </a:cubicBezTo>
                <a:cubicBezTo>
                  <a:pt x="78" y="43"/>
                  <a:pt x="78" y="43"/>
                  <a:pt x="77" y="43"/>
                </a:cubicBezTo>
                <a:cubicBezTo>
                  <a:pt x="77" y="43"/>
                  <a:pt x="77" y="43"/>
                  <a:pt x="76" y="43"/>
                </a:cubicBezTo>
                <a:close/>
                <a:moveTo>
                  <a:pt x="77" y="54"/>
                </a:moveTo>
                <a:cubicBezTo>
                  <a:pt x="77" y="54"/>
                  <a:pt x="77" y="53"/>
                  <a:pt x="78" y="53"/>
                </a:cubicBezTo>
                <a:cubicBezTo>
                  <a:pt x="78" y="53"/>
                  <a:pt x="78" y="52"/>
                  <a:pt x="77" y="52"/>
                </a:cubicBezTo>
                <a:cubicBezTo>
                  <a:pt x="76" y="51"/>
                  <a:pt x="76" y="53"/>
                  <a:pt x="76" y="54"/>
                </a:cubicBezTo>
                <a:cubicBezTo>
                  <a:pt x="76" y="54"/>
                  <a:pt x="77" y="54"/>
                  <a:pt x="77" y="54"/>
                </a:cubicBezTo>
                <a:close/>
                <a:moveTo>
                  <a:pt x="81" y="47"/>
                </a:moveTo>
                <a:cubicBezTo>
                  <a:pt x="80" y="47"/>
                  <a:pt x="81" y="48"/>
                  <a:pt x="81" y="48"/>
                </a:cubicBezTo>
                <a:cubicBezTo>
                  <a:pt x="82" y="48"/>
                  <a:pt x="83" y="47"/>
                  <a:pt x="83" y="47"/>
                </a:cubicBezTo>
                <a:cubicBezTo>
                  <a:pt x="83" y="47"/>
                  <a:pt x="82" y="47"/>
                  <a:pt x="82" y="46"/>
                </a:cubicBezTo>
                <a:cubicBezTo>
                  <a:pt x="82" y="47"/>
                  <a:pt x="82" y="46"/>
                  <a:pt x="82" y="46"/>
                </a:cubicBezTo>
                <a:cubicBezTo>
                  <a:pt x="81" y="45"/>
                  <a:pt x="82" y="46"/>
                  <a:pt x="81" y="46"/>
                </a:cubicBezTo>
                <a:cubicBezTo>
                  <a:pt x="81" y="47"/>
                  <a:pt x="81" y="47"/>
                  <a:pt x="81" y="47"/>
                </a:cubicBezTo>
                <a:close/>
                <a:moveTo>
                  <a:pt x="83" y="45"/>
                </a:moveTo>
                <a:cubicBezTo>
                  <a:pt x="83" y="46"/>
                  <a:pt x="83" y="47"/>
                  <a:pt x="84" y="46"/>
                </a:cubicBezTo>
                <a:cubicBezTo>
                  <a:pt x="84" y="46"/>
                  <a:pt x="84" y="45"/>
                  <a:pt x="85" y="45"/>
                </a:cubicBezTo>
                <a:cubicBezTo>
                  <a:pt x="85" y="45"/>
                  <a:pt x="84" y="44"/>
                  <a:pt x="84" y="44"/>
                </a:cubicBezTo>
                <a:cubicBezTo>
                  <a:pt x="83" y="44"/>
                  <a:pt x="83" y="45"/>
                  <a:pt x="83" y="45"/>
                </a:cubicBezTo>
                <a:close/>
                <a:moveTo>
                  <a:pt x="85" y="41"/>
                </a:moveTo>
                <a:cubicBezTo>
                  <a:pt x="85" y="41"/>
                  <a:pt x="83" y="42"/>
                  <a:pt x="84" y="43"/>
                </a:cubicBezTo>
                <a:cubicBezTo>
                  <a:pt x="85" y="43"/>
                  <a:pt x="85" y="41"/>
                  <a:pt x="86" y="41"/>
                </a:cubicBezTo>
                <a:cubicBezTo>
                  <a:pt x="85" y="41"/>
                  <a:pt x="85" y="41"/>
                  <a:pt x="85" y="41"/>
                </a:cubicBezTo>
                <a:close/>
                <a:moveTo>
                  <a:pt x="88" y="39"/>
                </a:moveTo>
                <a:cubicBezTo>
                  <a:pt x="88" y="39"/>
                  <a:pt x="88" y="38"/>
                  <a:pt x="88" y="38"/>
                </a:cubicBezTo>
                <a:cubicBezTo>
                  <a:pt x="88" y="37"/>
                  <a:pt x="88" y="37"/>
                  <a:pt x="88" y="36"/>
                </a:cubicBezTo>
                <a:cubicBezTo>
                  <a:pt x="88" y="36"/>
                  <a:pt x="89" y="36"/>
                  <a:pt x="89" y="36"/>
                </a:cubicBezTo>
                <a:cubicBezTo>
                  <a:pt x="89" y="36"/>
                  <a:pt x="89" y="35"/>
                  <a:pt x="89" y="34"/>
                </a:cubicBezTo>
                <a:cubicBezTo>
                  <a:pt x="89" y="34"/>
                  <a:pt x="89" y="35"/>
                  <a:pt x="88" y="35"/>
                </a:cubicBezTo>
                <a:cubicBezTo>
                  <a:pt x="88" y="35"/>
                  <a:pt x="88" y="34"/>
                  <a:pt x="88" y="34"/>
                </a:cubicBezTo>
                <a:cubicBezTo>
                  <a:pt x="89" y="34"/>
                  <a:pt x="89" y="34"/>
                  <a:pt x="89" y="33"/>
                </a:cubicBezTo>
                <a:cubicBezTo>
                  <a:pt x="89" y="33"/>
                  <a:pt x="88" y="33"/>
                  <a:pt x="88" y="33"/>
                </a:cubicBezTo>
                <a:cubicBezTo>
                  <a:pt x="88" y="33"/>
                  <a:pt x="88" y="35"/>
                  <a:pt x="87" y="34"/>
                </a:cubicBezTo>
                <a:cubicBezTo>
                  <a:pt x="87" y="34"/>
                  <a:pt x="88" y="32"/>
                  <a:pt x="88" y="32"/>
                </a:cubicBezTo>
                <a:cubicBezTo>
                  <a:pt x="87" y="31"/>
                  <a:pt x="87" y="32"/>
                  <a:pt x="87" y="32"/>
                </a:cubicBezTo>
                <a:cubicBezTo>
                  <a:pt x="87" y="32"/>
                  <a:pt x="87" y="32"/>
                  <a:pt x="86" y="32"/>
                </a:cubicBezTo>
                <a:cubicBezTo>
                  <a:pt x="86" y="32"/>
                  <a:pt x="87" y="33"/>
                  <a:pt x="86" y="33"/>
                </a:cubicBezTo>
                <a:cubicBezTo>
                  <a:pt x="86" y="33"/>
                  <a:pt x="86" y="31"/>
                  <a:pt x="85" y="32"/>
                </a:cubicBezTo>
                <a:cubicBezTo>
                  <a:pt x="85" y="32"/>
                  <a:pt x="86" y="33"/>
                  <a:pt x="86" y="33"/>
                </a:cubicBezTo>
                <a:cubicBezTo>
                  <a:pt x="86" y="34"/>
                  <a:pt x="86" y="34"/>
                  <a:pt x="85" y="34"/>
                </a:cubicBezTo>
                <a:cubicBezTo>
                  <a:pt x="85" y="33"/>
                  <a:pt x="84" y="32"/>
                  <a:pt x="84" y="33"/>
                </a:cubicBezTo>
                <a:cubicBezTo>
                  <a:pt x="84" y="33"/>
                  <a:pt x="85" y="33"/>
                  <a:pt x="84" y="34"/>
                </a:cubicBezTo>
                <a:cubicBezTo>
                  <a:pt x="84" y="34"/>
                  <a:pt x="83" y="33"/>
                  <a:pt x="83" y="34"/>
                </a:cubicBezTo>
                <a:cubicBezTo>
                  <a:pt x="84" y="34"/>
                  <a:pt x="85" y="34"/>
                  <a:pt x="85" y="35"/>
                </a:cubicBezTo>
                <a:cubicBezTo>
                  <a:pt x="85" y="35"/>
                  <a:pt x="84" y="35"/>
                  <a:pt x="84" y="35"/>
                </a:cubicBezTo>
                <a:cubicBezTo>
                  <a:pt x="84" y="35"/>
                  <a:pt x="85" y="35"/>
                  <a:pt x="84" y="36"/>
                </a:cubicBezTo>
                <a:cubicBezTo>
                  <a:pt x="84" y="36"/>
                  <a:pt x="84" y="35"/>
                  <a:pt x="84" y="35"/>
                </a:cubicBezTo>
                <a:cubicBezTo>
                  <a:pt x="83" y="35"/>
                  <a:pt x="83" y="35"/>
                  <a:pt x="82" y="35"/>
                </a:cubicBezTo>
                <a:cubicBezTo>
                  <a:pt x="82" y="35"/>
                  <a:pt x="81" y="35"/>
                  <a:pt x="81" y="36"/>
                </a:cubicBezTo>
                <a:cubicBezTo>
                  <a:pt x="81" y="36"/>
                  <a:pt x="82" y="36"/>
                  <a:pt x="82" y="36"/>
                </a:cubicBezTo>
                <a:cubicBezTo>
                  <a:pt x="82" y="36"/>
                  <a:pt x="82" y="36"/>
                  <a:pt x="82" y="36"/>
                </a:cubicBezTo>
                <a:cubicBezTo>
                  <a:pt x="83" y="37"/>
                  <a:pt x="83" y="37"/>
                  <a:pt x="82" y="37"/>
                </a:cubicBezTo>
                <a:cubicBezTo>
                  <a:pt x="81" y="37"/>
                  <a:pt x="81" y="37"/>
                  <a:pt x="82" y="37"/>
                </a:cubicBezTo>
                <a:cubicBezTo>
                  <a:pt x="82" y="37"/>
                  <a:pt x="82" y="37"/>
                  <a:pt x="83" y="38"/>
                </a:cubicBezTo>
                <a:cubicBezTo>
                  <a:pt x="83" y="38"/>
                  <a:pt x="83" y="37"/>
                  <a:pt x="83" y="38"/>
                </a:cubicBezTo>
                <a:cubicBezTo>
                  <a:pt x="83" y="38"/>
                  <a:pt x="81" y="38"/>
                  <a:pt x="81" y="39"/>
                </a:cubicBezTo>
                <a:cubicBezTo>
                  <a:pt x="81" y="39"/>
                  <a:pt x="82" y="39"/>
                  <a:pt x="82" y="39"/>
                </a:cubicBezTo>
                <a:cubicBezTo>
                  <a:pt x="82" y="39"/>
                  <a:pt x="83" y="39"/>
                  <a:pt x="83" y="39"/>
                </a:cubicBezTo>
                <a:cubicBezTo>
                  <a:pt x="83" y="39"/>
                  <a:pt x="82" y="40"/>
                  <a:pt x="82" y="40"/>
                </a:cubicBezTo>
                <a:cubicBezTo>
                  <a:pt x="81" y="40"/>
                  <a:pt x="81" y="40"/>
                  <a:pt x="80" y="41"/>
                </a:cubicBezTo>
                <a:cubicBezTo>
                  <a:pt x="80" y="41"/>
                  <a:pt x="80" y="41"/>
                  <a:pt x="81" y="42"/>
                </a:cubicBezTo>
                <a:cubicBezTo>
                  <a:pt x="81" y="42"/>
                  <a:pt x="82" y="41"/>
                  <a:pt x="82" y="41"/>
                </a:cubicBezTo>
                <a:cubicBezTo>
                  <a:pt x="83" y="42"/>
                  <a:pt x="82" y="42"/>
                  <a:pt x="82" y="42"/>
                </a:cubicBezTo>
                <a:cubicBezTo>
                  <a:pt x="83" y="43"/>
                  <a:pt x="83" y="42"/>
                  <a:pt x="83" y="42"/>
                </a:cubicBezTo>
                <a:cubicBezTo>
                  <a:pt x="83" y="41"/>
                  <a:pt x="83" y="41"/>
                  <a:pt x="83" y="41"/>
                </a:cubicBezTo>
                <a:cubicBezTo>
                  <a:pt x="84" y="40"/>
                  <a:pt x="84" y="40"/>
                  <a:pt x="85" y="39"/>
                </a:cubicBezTo>
                <a:cubicBezTo>
                  <a:pt x="85" y="39"/>
                  <a:pt x="85" y="38"/>
                  <a:pt x="85" y="39"/>
                </a:cubicBezTo>
                <a:cubicBezTo>
                  <a:pt x="86" y="39"/>
                  <a:pt x="85" y="40"/>
                  <a:pt x="86" y="40"/>
                </a:cubicBezTo>
                <a:cubicBezTo>
                  <a:pt x="86" y="40"/>
                  <a:pt x="88" y="39"/>
                  <a:pt x="88" y="39"/>
                </a:cubicBezTo>
                <a:close/>
                <a:moveTo>
                  <a:pt x="93" y="30"/>
                </a:moveTo>
                <a:cubicBezTo>
                  <a:pt x="92" y="29"/>
                  <a:pt x="91" y="29"/>
                  <a:pt x="91" y="29"/>
                </a:cubicBezTo>
                <a:cubicBezTo>
                  <a:pt x="90" y="29"/>
                  <a:pt x="90" y="29"/>
                  <a:pt x="90" y="30"/>
                </a:cubicBezTo>
                <a:cubicBezTo>
                  <a:pt x="91" y="30"/>
                  <a:pt x="92" y="31"/>
                  <a:pt x="91" y="31"/>
                </a:cubicBezTo>
                <a:cubicBezTo>
                  <a:pt x="90" y="32"/>
                  <a:pt x="90" y="31"/>
                  <a:pt x="90" y="31"/>
                </a:cubicBezTo>
                <a:cubicBezTo>
                  <a:pt x="90" y="31"/>
                  <a:pt x="90" y="31"/>
                  <a:pt x="89" y="31"/>
                </a:cubicBezTo>
                <a:cubicBezTo>
                  <a:pt x="89" y="31"/>
                  <a:pt x="88" y="31"/>
                  <a:pt x="89" y="32"/>
                </a:cubicBezTo>
                <a:cubicBezTo>
                  <a:pt x="90" y="33"/>
                  <a:pt x="90" y="33"/>
                  <a:pt x="91" y="32"/>
                </a:cubicBezTo>
                <a:cubicBezTo>
                  <a:pt x="92" y="32"/>
                  <a:pt x="92" y="32"/>
                  <a:pt x="92" y="32"/>
                </a:cubicBezTo>
                <a:cubicBezTo>
                  <a:pt x="93" y="32"/>
                  <a:pt x="93" y="32"/>
                  <a:pt x="93" y="32"/>
                </a:cubicBezTo>
                <a:cubicBezTo>
                  <a:pt x="94" y="32"/>
                  <a:pt x="94" y="31"/>
                  <a:pt x="94" y="30"/>
                </a:cubicBezTo>
                <a:cubicBezTo>
                  <a:pt x="93" y="30"/>
                  <a:pt x="93" y="30"/>
                  <a:pt x="93" y="30"/>
                </a:cubicBezTo>
                <a:close/>
                <a:moveTo>
                  <a:pt x="91" y="29"/>
                </a:moveTo>
                <a:cubicBezTo>
                  <a:pt x="92" y="29"/>
                  <a:pt x="92" y="29"/>
                  <a:pt x="93" y="29"/>
                </a:cubicBezTo>
                <a:cubicBezTo>
                  <a:pt x="93" y="29"/>
                  <a:pt x="93" y="28"/>
                  <a:pt x="93" y="28"/>
                </a:cubicBezTo>
                <a:cubicBezTo>
                  <a:pt x="93" y="28"/>
                  <a:pt x="93" y="27"/>
                  <a:pt x="93" y="27"/>
                </a:cubicBezTo>
                <a:cubicBezTo>
                  <a:pt x="92" y="27"/>
                  <a:pt x="92" y="28"/>
                  <a:pt x="92" y="28"/>
                </a:cubicBezTo>
                <a:cubicBezTo>
                  <a:pt x="92" y="28"/>
                  <a:pt x="92" y="28"/>
                  <a:pt x="91" y="27"/>
                </a:cubicBezTo>
                <a:cubicBezTo>
                  <a:pt x="91" y="27"/>
                  <a:pt x="91" y="27"/>
                  <a:pt x="91" y="27"/>
                </a:cubicBezTo>
                <a:cubicBezTo>
                  <a:pt x="91" y="27"/>
                  <a:pt x="91" y="28"/>
                  <a:pt x="91" y="28"/>
                </a:cubicBezTo>
                <a:cubicBezTo>
                  <a:pt x="91" y="28"/>
                  <a:pt x="91" y="29"/>
                  <a:pt x="91" y="29"/>
                </a:cubicBezTo>
                <a:close/>
                <a:moveTo>
                  <a:pt x="94" y="28"/>
                </a:moveTo>
                <a:cubicBezTo>
                  <a:pt x="93" y="30"/>
                  <a:pt x="95" y="29"/>
                  <a:pt x="95" y="28"/>
                </a:cubicBezTo>
                <a:cubicBezTo>
                  <a:pt x="96" y="27"/>
                  <a:pt x="94" y="27"/>
                  <a:pt x="94" y="26"/>
                </a:cubicBezTo>
                <a:cubicBezTo>
                  <a:pt x="94" y="26"/>
                  <a:pt x="94" y="26"/>
                  <a:pt x="94" y="26"/>
                </a:cubicBezTo>
                <a:cubicBezTo>
                  <a:pt x="94" y="26"/>
                  <a:pt x="93" y="26"/>
                  <a:pt x="93" y="27"/>
                </a:cubicBezTo>
                <a:cubicBezTo>
                  <a:pt x="94" y="27"/>
                  <a:pt x="94" y="28"/>
                  <a:pt x="94" y="28"/>
                </a:cubicBezTo>
                <a:close/>
                <a:moveTo>
                  <a:pt x="96" y="28"/>
                </a:moveTo>
                <a:cubicBezTo>
                  <a:pt x="98" y="28"/>
                  <a:pt x="98" y="27"/>
                  <a:pt x="98" y="26"/>
                </a:cubicBezTo>
                <a:cubicBezTo>
                  <a:pt x="99" y="25"/>
                  <a:pt x="99" y="25"/>
                  <a:pt x="99" y="24"/>
                </a:cubicBezTo>
                <a:cubicBezTo>
                  <a:pt x="100" y="24"/>
                  <a:pt x="100" y="23"/>
                  <a:pt x="100" y="23"/>
                </a:cubicBezTo>
                <a:cubicBezTo>
                  <a:pt x="99" y="24"/>
                  <a:pt x="99" y="23"/>
                  <a:pt x="99" y="23"/>
                </a:cubicBezTo>
                <a:cubicBezTo>
                  <a:pt x="99" y="22"/>
                  <a:pt x="98" y="24"/>
                  <a:pt x="98" y="24"/>
                </a:cubicBezTo>
                <a:cubicBezTo>
                  <a:pt x="98" y="24"/>
                  <a:pt x="97" y="23"/>
                  <a:pt x="97" y="23"/>
                </a:cubicBezTo>
                <a:cubicBezTo>
                  <a:pt x="97" y="23"/>
                  <a:pt x="97" y="22"/>
                  <a:pt x="97" y="22"/>
                </a:cubicBezTo>
                <a:cubicBezTo>
                  <a:pt x="97" y="22"/>
                  <a:pt x="97" y="22"/>
                  <a:pt x="97" y="22"/>
                </a:cubicBezTo>
                <a:cubicBezTo>
                  <a:pt x="96" y="22"/>
                  <a:pt x="97" y="22"/>
                  <a:pt x="96" y="22"/>
                </a:cubicBezTo>
                <a:cubicBezTo>
                  <a:pt x="96" y="22"/>
                  <a:pt x="96" y="22"/>
                  <a:pt x="96" y="22"/>
                </a:cubicBezTo>
                <a:cubicBezTo>
                  <a:pt x="96" y="22"/>
                  <a:pt x="96" y="23"/>
                  <a:pt x="96" y="23"/>
                </a:cubicBezTo>
                <a:cubicBezTo>
                  <a:pt x="96" y="23"/>
                  <a:pt x="95" y="23"/>
                  <a:pt x="95" y="23"/>
                </a:cubicBezTo>
                <a:cubicBezTo>
                  <a:pt x="95" y="23"/>
                  <a:pt x="94" y="23"/>
                  <a:pt x="94" y="24"/>
                </a:cubicBezTo>
                <a:cubicBezTo>
                  <a:pt x="95" y="24"/>
                  <a:pt x="95" y="24"/>
                  <a:pt x="95" y="24"/>
                </a:cubicBezTo>
                <a:cubicBezTo>
                  <a:pt x="94" y="25"/>
                  <a:pt x="94" y="24"/>
                  <a:pt x="94" y="24"/>
                </a:cubicBezTo>
                <a:cubicBezTo>
                  <a:pt x="93" y="25"/>
                  <a:pt x="94" y="25"/>
                  <a:pt x="94" y="25"/>
                </a:cubicBezTo>
                <a:cubicBezTo>
                  <a:pt x="95" y="26"/>
                  <a:pt x="95" y="26"/>
                  <a:pt x="96" y="27"/>
                </a:cubicBezTo>
                <a:cubicBezTo>
                  <a:pt x="96" y="27"/>
                  <a:pt x="96" y="27"/>
                  <a:pt x="96" y="28"/>
                </a:cubicBezTo>
                <a:close/>
                <a:moveTo>
                  <a:pt x="101" y="25"/>
                </a:moveTo>
                <a:cubicBezTo>
                  <a:pt x="101" y="25"/>
                  <a:pt x="101" y="23"/>
                  <a:pt x="100" y="24"/>
                </a:cubicBezTo>
                <a:cubicBezTo>
                  <a:pt x="100" y="24"/>
                  <a:pt x="100" y="24"/>
                  <a:pt x="100" y="24"/>
                </a:cubicBezTo>
                <a:cubicBezTo>
                  <a:pt x="100" y="25"/>
                  <a:pt x="99" y="25"/>
                  <a:pt x="99" y="25"/>
                </a:cubicBezTo>
                <a:cubicBezTo>
                  <a:pt x="99" y="25"/>
                  <a:pt x="99" y="26"/>
                  <a:pt x="99" y="27"/>
                </a:cubicBezTo>
                <a:cubicBezTo>
                  <a:pt x="100" y="27"/>
                  <a:pt x="100" y="26"/>
                  <a:pt x="100" y="26"/>
                </a:cubicBezTo>
                <a:cubicBezTo>
                  <a:pt x="100" y="25"/>
                  <a:pt x="100" y="25"/>
                  <a:pt x="101" y="25"/>
                </a:cubicBezTo>
                <a:close/>
                <a:moveTo>
                  <a:pt x="94" y="23"/>
                </a:moveTo>
                <a:cubicBezTo>
                  <a:pt x="94" y="23"/>
                  <a:pt x="95" y="23"/>
                  <a:pt x="95" y="22"/>
                </a:cubicBezTo>
                <a:cubicBezTo>
                  <a:pt x="95" y="21"/>
                  <a:pt x="94" y="22"/>
                  <a:pt x="94" y="22"/>
                </a:cubicBezTo>
                <a:cubicBezTo>
                  <a:pt x="94" y="21"/>
                  <a:pt x="93" y="21"/>
                  <a:pt x="93" y="22"/>
                </a:cubicBezTo>
                <a:cubicBezTo>
                  <a:pt x="93" y="23"/>
                  <a:pt x="93" y="23"/>
                  <a:pt x="93" y="24"/>
                </a:cubicBezTo>
                <a:cubicBezTo>
                  <a:pt x="94" y="24"/>
                  <a:pt x="94" y="23"/>
                  <a:pt x="94" y="23"/>
                </a:cubicBezTo>
                <a:close/>
                <a:moveTo>
                  <a:pt x="95" y="21"/>
                </a:moveTo>
                <a:cubicBezTo>
                  <a:pt x="95" y="21"/>
                  <a:pt x="96" y="21"/>
                  <a:pt x="96" y="21"/>
                </a:cubicBezTo>
                <a:cubicBezTo>
                  <a:pt x="97" y="21"/>
                  <a:pt x="97" y="21"/>
                  <a:pt x="97" y="21"/>
                </a:cubicBezTo>
                <a:cubicBezTo>
                  <a:pt x="97" y="20"/>
                  <a:pt x="97" y="20"/>
                  <a:pt x="97" y="20"/>
                </a:cubicBezTo>
                <a:cubicBezTo>
                  <a:pt x="97" y="19"/>
                  <a:pt x="97" y="19"/>
                  <a:pt x="97" y="19"/>
                </a:cubicBezTo>
                <a:cubicBezTo>
                  <a:pt x="97" y="19"/>
                  <a:pt x="97" y="19"/>
                  <a:pt x="97" y="18"/>
                </a:cubicBezTo>
                <a:cubicBezTo>
                  <a:pt x="96" y="19"/>
                  <a:pt x="96" y="19"/>
                  <a:pt x="96" y="19"/>
                </a:cubicBezTo>
                <a:cubicBezTo>
                  <a:pt x="96" y="20"/>
                  <a:pt x="96" y="20"/>
                  <a:pt x="96" y="20"/>
                </a:cubicBezTo>
                <a:cubicBezTo>
                  <a:pt x="96" y="20"/>
                  <a:pt x="95" y="20"/>
                  <a:pt x="95" y="21"/>
                </a:cubicBezTo>
                <a:close/>
                <a:moveTo>
                  <a:pt x="98" y="21"/>
                </a:moveTo>
                <a:cubicBezTo>
                  <a:pt x="98" y="21"/>
                  <a:pt x="98" y="21"/>
                  <a:pt x="98" y="21"/>
                </a:cubicBezTo>
                <a:cubicBezTo>
                  <a:pt x="98" y="22"/>
                  <a:pt x="99" y="22"/>
                  <a:pt x="99" y="22"/>
                </a:cubicBezTo>
                <a:cubicBezTo>
                  <a:pt x="100" y="21"/>
                  <a:pt x="98" y="20"/>
                  <a:pt x="98" y="21"/>
                </a:cubicBezTo>
                <a:cubicBezTo>
                  <a:pt x="98" y="21"/>
                  <a:pt x="98" y="20"/>
                  <a:pt x="98" y="21"/>
                </a:cubicBezTo>
                <a:close/>
                <a:moveTo>
                  <a:pt x="102" y="22"/>
                </a:moveTo>
                <a:cubicBezTo>
                  <a:pt x="102" y="22"/>
                  <a:pt x="102" y="22"/>
                  <a:pt x="102" y="22"/>
                </a:cubicBezTo>
                <a:cubicBezTo>
                  <a:pt x="103" y="21"/>
                  <a:pt x="103" y="21"/>
                  <a:pt x="103" y="21"/>
                </a:cubicBezTo>
                <a:cubicBezTo>
                  <a:pt x="102" y="21"/>
                  <a:pt x="102" y="21"/>
                  <a:pt x="102" y="21"/>
                </a:cubicBezTo>
                <a:cubicBezTo>
                  <a:pt x="102" y="20"/>
                  <a:pt x="102" y="20"/>
                  <a:pt x="102" y="20"/>
                </a:cubicBezTo>
                <a:cubicBezTo>
                  <a:pt x="101" y="19"/>
                  <a:pt x="101" y="19"/>
                  <a:pt x="101" y="20"/>
                </a:cubicBezTo>
                <a:cubicBezTo>
                  <a:pt x="100" y="20"/>
                  <a:pt x="101" y="20"/>
                  <a:pt x="101" y="19"/>
                </a:cubicBezTo>
                <a:cubicBezTo>
                  <a:pt x="100" y="19"/>
                  <a:pt x="100" y="19"/>
                  <a:pt x="100" y="18"/>
                </a:cubicBezTo>
                <a:cubicBezTo>
                  <a:pt x="100" y="18"/>
                  <a:pt x="100" y="18"/>
                  <a:pt x="100" y="18"/>
                </a:cubicBezTo>
                <a:cubicBezTo>
                  <a:pt x="100" y="18"/>
                  <a:pt x="99" y="18"/>
                  <a:pt x="99" y="18"/>
                </a:cubicBezTo>
                <a:cubicBezTo>
                  <a:pt x="99" y="19"/>
                  <a:pt x="99" y="18"/>
                  <a:pt x="99" y="19"/>
                </a:cubicBezTo>
                <a:cubicBezTo>
                  <a:pt x="99" y="19"/>
                  <a:pt x="100" y="19"/>
                  <a:pt x="100" y="20"/>
                </a:cubicBezTo>
                <a:cubicBezTo>
                  <a:pt x="100" y="20"/>
                  <a:pt x="100" y="20"/>
                  <a:pt x="100" y="20"/>
                </a:cubicBezTo>
                <a:cubicBezTo>
                  <a:pt x="100" y="21"/>
                  <a:pt x="100" y="21"/>
                  <a:pt x="100" y="22"/>
                </a:cubicBezTo>
                <a:cubicBezTo>
                  <a:pt x="100" y="22"/>
                  <a:pt x="100" y="22"/>
                  <a:pt x="101" y="22"/>
                </a:cubicBezTo>
                <a:cubicBezTo>
                  <a:pt x="101" y="22"/>
                  <a:pt x="101" y="22"/>
                  <a:pt x="102" y="22"/>
                </a:cubicBezTo>
                <a:close/>
                <a:moveTo>
                  <a:pt x="105" y="22"/>
                </a:moveTo>
                <a:cubicBezTo>
                  <a:pt x="106" y="22"/>
                  <a:pt x="105" y="22"/>
                  <a:pt x="106" y="22"/>
                </a:cubicBezTo>
                <a:cubicBezTo>
                  <a:pt x="106" y="21"/>
                  <a:pt x="106" y="21"/>
                  <a:pt x="106" y="22"/>
                </a:cubicBezTo>
                <a:cubicBezTo>
                  <a:pt x="106" y="22"/>
                  <a:pt x="106" y="22"/>
                  <a:pt x="106" y="22"/>
                </a:cubicBezTo>
                <a:cubicBezTo>
                  <a:pt x="107" y="22"/>
                  <a:pt x="107" y="22"/>
                  <a:pt x="107" y="22"/>
                </a:cubicBezTo>
                <a:cubicBezTo>
                  <a:pt x="107" y="22"/>
                  <a:pt x="107" y="23"/>
                  <a:pt x="107" y="22"/>
                </a:cubicBezTo>
                <a:cubicBezTo>
                  <a:pt x="107" y="22"/>
                  <a:pt x="107" y="21"/>
                  <a:pt x="107" y="21"/>
                </a:cubicBezTo>
                <a:cubicBezTo>
                  <a:pt x="107" y="21"/>
                  <a:pt x="107" y="20"/>
                  <a:pt x="107" y="20"/>
                </a:cubicBezTo>
                <a:cubicBezTo>
                  <a:pt x="107" y="19"/>
                  <a:pt x="107" y="19"/>
                  <a:pt x="107" y="19"/>
                </a:cubicBezTo>
                <a:cubicBezTo>
                  <a:pt x="106" y="18"/>
                  <a:pt x="106" y="19"/>
                  <a:pt x="106" y="19"/>
                </a:cubicBezTo>
                <a:cubicBezTo>
                  <a:pt x="105" y="20"/>
                  <a:pt x="105" y="20"/>
                  <a:pt x="105" y="20"/>
                </a:cubicBezTo>
                <a:cubicBezTo>
                  <a:pt x="105" y="21"/>
                  <a:pt x="105" y="21"/>
                  <a:pt x="105" y="22"/>
                </a:cubicBezTo>
                <a:cubicBezTo>
                  <a:pt x="105" y="22"/>
                  <a:pt x="105" y="22"/>
                  <a:pt x="105" y="22"/>
                </a:cubicBezTo>
                <a:close/>
                <a:moveTo>
                  <a:pt x="106" y="26"/>
                </a:moveTo>
                <a:cubicBezTo>
                  <a:pt x="106" y="26"/>
                  <a:pt x="105" y="26"/>
                  <a:pt x="106" y="27"/>
                </a:cubicBezTo>
                <a:cubicBezTo>
                  <a:pt x="106" y="28"/>
                  <a:pt x="106" y="28"/>
                  <a:pt x="107" y="27"/>
                </a:cubicBezTo>
                <a:cubicBezTo>
                  <a:pt x="107" y="27"/>
                  <a:pt x="107" y="26"/>
                  <a:pt x="107" y="26"/>
                </a:cubicBezTo>
                <a:cubicBezTo>
                  <a:pt x="107" y="25"/>
                  <a:pt x="106" y="25"/>
                  <a:pt x="106" y="26"/>
                </a:cubicBezTo>
                <a:cubicBezTo>
                  <a:pt x="106" y="26"/>
                  <a:pt x="106" y="25"/>
                  <a:pt x="106" y="26"/>
                </a:cubicBezTo>
                <a:close/>
                <a:moveTo>
                  <a:pt x="107" y="23"/>
                </a:moveTo>
                <a:cubicBezTo>
                  <a:pt x="107" y="24"/>
                  <a:pt x="107" y="25"/>
                  <a:pt x="108" y="25"/>
                </a:cubicBezTo>
                <a:cubicBezTo>
                  <a:pt x="109" y="25"/>
                  <a:pt x="109" y="24"/>
                  <a:pt x="109" y="24"/>
                </a:cubicBezTo>
                <a:cubicBezTo>
                  <a:pt x="109" y="24"/>
                  <a:pt x="109" y="24"/>
                  <a:pt x="109" y="23"/>
                </a:cubicBezTo>
                <a:cubicBezTo>
                  <a:pt x="109" y="23"/>
                  <a:pt x="108" y="23"/>
                  <a:pt x="108" y="23"/>
                </a:cubicBezTo>
                <a:cubicBezTo>
                  <a:pt x="108" y="23"/>
                  <a:pt x="108" y="23"/>
                  <a:pt x="107" y="23"/>
                </a:cubicBezTo>
                <a:cubicBezTo>
                  <a:pt x="107" y="23"/>
                  <a:pt x="108" y="23"/>
                  <a:pt x="107" y="23"/>
                </a:cubicBezTo>
                <a:close/>
                <a:moveTo>
                  <a:pt x="122" y="18"/>
                </a:moveTo>
                <a:cubicBezTo>
                  <a:pt x="122" y="18"/>
                  <a:pt x="122" y="17"/>
                  <a:pt x="121" y="17"/>
                </a:cubicBezTo>
                <a:cubicBezTo>
                  <a:pt x="121" y="17"/>
                  <a:pt x="121" y="17"/>
                  <a:pt x="121" y="16"/>
                </a:cubicBezTo>
                <a:cubicBezTo>
                  <a:pt x="120" y="16"/>
                  <a:pt x="120" y="17"/>
                  <a:pt x="120" y="16"/>
                </a:cubicBezTo>
                <a:cubicBezTo>
                  <a:pt x="120" y="16"/>
                  <a:pt x="119" y="16"/>
                  <a:pt x="119" y="16"/>
                </a:cubicBezTo>
                <a:cubicBezTo>
                  <a:pt x="119" y="16"/>
                  <a:pt x="119" y="17"/>
                  <a:pt x="119" y="17"/>
                </a:cubicBezTo>
                <a:cubicBezTo>
                  <a:pt x="119" y="17"/>
                  <a:pt x="118" y="16"/>
                  <a:pt x="118" y="16"/>
                </a:cubicBezTo>
                <a:cubicBezTo>
                  <a:pt x="118" y="17"/>
                  <a:pt x="118" y="17"/>
                  <a:pt x="119" y="18"/>
                </a:cubicBezTo>
                <a:cubicBezTo>
                  <a:pt x="119" y="18"/>
                  <a:pt x="119" y="18"/>
                  <a:pt x="120" y="18"/>
                </a:cubicBezTo>
                <a:cubicBezTo>
                  <a:pt x="120" y="18"/>
                  <a:pt x="121" y="18"/>
                  <a:pt x="121" y="18"/>
                </a:cubicBezTo>
                <a:cubicBezTo>
                  <a:pt x="121" y="18"/>
                  <a:pt x="122" y="18"/>
                  <a:pt x="122" y="18"/>
                </a:cubicBezTo>
                <a:cubicBezTo>
                  <a:pt x="122" y="18"/>
                  <a:pt x="122" y="18"/>
                  <a:pt x="122" y="18"/>
                </a:cubicBezTo>
                <a:close/>
                <a:moveTo>
                  <a:pt x="123" y="16"/>
                </a:moveTo>
                <a:cubicBezTo>
                  <a:pt x="123" y="17"/>
                  <a:pt x="123" y="18"/>
                  <a:pt x="124" y="18"/>
                </a:cubicBezTo>
                <a:cubicBezTo>
                  <a:pt x="124" y="18"/>
                  <a:pt x="124" y="17"/>
                  <a:pt x="124" y="17"/>
                </a:cubicBezTo>
                <a:cubicBezTo>
                  <a:pt x="125" y="17"/>
                  <a:pt x="124" y="17"/>
                  <a:pt x="124" y="17"/>
                </a:cubicBezTo>
                <a:cubicBezTo>
                  <a:pt x="124" y="17"/>
                  <a:pt x="126" y="16"/>
                  <a:pt x="126" y="15"/>
                </a:cubicBezTo>
                <a:cubicBezTo>
                  <a:pt x="126" y="15"/>
                  <a:pt x="127" y="14"/>
                  <a:pt x="126" y="13"/>
                </a:cubicBezTo>
                <a:cubicBezTo>
                  <a:pt x="126" y="13"/>
                  <a:pt x="125" y="13"/>
                  <a:pt x="125" y="13"/>
                </a:cubicBezTo>
                <a:cubicBezTo>
                  <a:pt x="124" y="13"/>
                  <a:pt x="125" y="13"/>
                  <a:pt x="124" y="14"/>
                </a:cubicBezTo>
                <a:cubicBezTo>
                  <a:pt x="124" y="14"/>
                  <a:pt x="124" y="14"/>
                  <a:pt x="124" y="13"/>
                </a:cubicBezTo>
                <a:cubicBezTo>
                  <a:pt x="123" y="13"/>
                  <a:pt x="123" y="14"/>
                  <a:pt x="123" y="14"/>
                </a:cubicBezTo>
                <a:cubicBezTo>
                  <a:pt x="123" y="14"/>
                  <a:pt x="123" y="13"/>
                  <a:pt x="123" y="13"/>
                </a:cubicBezTo>
                <a:cubicBezTo>
                  <a:pt x="123" y="13"/>
                  <a:pt x="123" y="13"/>
                  <a:pt x="122" y="14"/>
                </a:cubicBezTo>
                <a:cubicBezTo>
                  <a:pt x="122" y="14"/>
                  <a:pt x="122" y="14"/>
                  <a:pt x="122" y="14"/>
                </a:cubicBezTo>
                <a:cubicBezTo>
                  <a:pt x="122" y="15"/>
                  <a:pt x="122" y="15"/>
                  <a:pt x="122" y="15"/>
                </a:cubicBezTo>
                <a:cubicBezTo>
                  <a:pt x="122" y="16"/>
                  <a:pt x="121" y="15"/>
                  <a:pt x="122" y="16"/>
                </a:cubicBezTo>
                <a:cubicBezTo>
                  <a:pt x="123" y="17"/>
                  <a:pt x="123" y="16"/>
                  <a:pt x="123" y="15"/>
                </a:cubicBezTo>
                <a:cubicBezTo>
                  <a:pt x="123" y="15"/>
                  <a:pt x="123" y="16"/>
                  <a:pt x="123" y="16"/>
                </a:cubicBezTo>
                <a:close/>
                <a:moveTo>
                  <a:pt x="127" y="12"/>
                </a:moveTo>
                <a:cubicBezTo>
                  <a:pt x="127" y="12"/>
                  <a:pt x="127" y="13"/>
                  <a:pt x="128" y="13"/>
                </a:cubicBezTo>
                <a:cubicBezTo>
                  <a:pt x="128" y="13"/>
                  <a:pt x="129" y="13"/>
                  <a:pt x="129" y="12"/>
                </a:cubicBezTo>
                <a:cubicBezTo>
                  <a:pt x="130" y="12"/>
                  <a:pt x="130" y="11"/>
                  <a:pt x="130" y="11"/>
                </a:cubicBezTo>
                <a:cubicBezTo>
                  <a:pt x="129" y="10"/>
                  <a:pt x="129" y="10"/>
                  <a:pt x="129" y="9"/>
                </a:cubicBezTo>
                <a:cubicBezTo>
                  <a:pt x="129" y="9"/>
                  <a:pt x="128" y="9"/>
                  <a:pt x="128" y="9"/>
                </a:cubicBezTo>
                <a:cubicBezTo>
                  <a:pt x="128" y="9"/>
                  <a:pt x="128" y="9"/>
                  <a:pt x="128" y="9"/>
                </a:cubicBezTo>
                <a:cubicBezTo>
                  <a:pt x="128" y="8"/>
                  <a:pt x="127" y="8"/>
                  <a:pt x="127" y="9"/>
                </a:cubicBezTo>
                <a:cubicBezTo>
                  <a:pt x="126" y="9"/>
                  <a:pt x="127" y="11"/>
                  <a:pt x="127" y="11"/>
                </a:cubicBezTo>
                <a:cubicBezTo>
                  <a:pt x="127" y="12"/>
                  <a:pt x="127" y="12"/>
                  <a:pt x="127" y="12"/>
                </a:cubicBezTo>
                <a:close/>
                <a:moveTo>
                  <a:pt x="118" y="13"/>
                </a:moveTo>
                <a:cubicBezTo>
                  <a:pt x="118" y="14"/>
                  <a:pt x="118" y="13"/>
                  <a:pt x="118" y="13"/>
                </a:cubicBezTo>
                <a:cubicBezTo>
                  <a:pt x="118" y="13"/>
                  <a:pt x="119" y="14"/>
                  <a:pt x="119" y="14"/>
                </a:cubicBezTo>
                <a:cubicBezTo>
                  <a:pt x="119" y="14"/>
                  <a:pt x="119" y="13"/>
                  <a:pt x="119" y="13"/>
                </a:cubicBezTo>
                <a:cubicBezTo>
                  <a:pt x="119" y="13"/>
                  <a:pt x="119" y="13"/>
                  <a:pt x="119" y="13"/>
                </a:cubicBezTo>
                <a:cubicBezTo>
                  <a:pt x="120" y="13"/>
                  <a:pt x="119" y="13"/>
                  <a:pt x="120" y="13"/>
                </a:cubicBezTo>
                <a:cubicBezTo>
                  <a:pt x="120" y="12"/>
                  <a:pt x="120" y="13"/>
                  <a:pt x="121" y="13"/>
                </a:cubicBezTo>
                <a:cubicBezTo>
                  <a:pt x="121" y="13"/>
                  <a:pt x="122" y="12"/>
                  <a:pt x="122" y="12"/>
                </a:cubicBezTo>
                <a:cubicBezTo>
                  <a:pt x="122" y="12"/>
                  <a:pt x="123" y="12"/>
                  <a:pt x="123" y="11"/>
                </a:cubicBezTo>
                <a:cubicBezTo>
                  <a:pt x="123" y="11"/>
                  <a:pt x="123" y="11"/>
                  <a:pt x="123" y="11"/>
                </a:cubicBezTo>
                <a:cubicBezTo>
                  <a:pt x="123" y="10"/>
                  <a:pt x="123" y="10"/>
                  <a:pt x="123" y="10"/>
                </a:cubicBezTo>
                <a:cubicBezTo>
                  <a:pt x="123" y="10"/>
                  <a:pt x="124" y="10"/>
                  <a:pt x="124" y="10"/>
                </a:cubicBezTo>
                <a:cubicBezTo>
                  <a:pt x="124" y="10"/>
                  <a:pt x="124" y="9"/>
                  <a:pt x="124" y="9"/>
                </a:cubicBezTo>
                <a:cubicBezTo>
                  <a:pt x="124" y="9"/>
                  <a:pt x="124" y="9"/>
                  <a:pt x="125" y="9"/>
                </a:cubicBezTo>
                <a:cubicBezTo>
                  <a:pt x="125" y="9"/>
                  <a:pt x="125" y="9"/>
                  <a:pt x="125" y="9"/>
                </a:cubicBezTo>
                <a:cubicBezTo>
                  <a:pt x="125" y="8"/>
                  <a:pt x="125" y="8"/>
                  <a:pt x="125" y="8"/>
                </a:cubicBezTo>
                <a:cubicBezTo>
                  <a:pt x="125" y="7"/>
                  <a:pt x="126" y="8"/>
                  <a:pt x="125" y="7"/>
                </a:cubicBezTo>
                <a:cubicBezTo>
                  <a:pt x="125" y="7"/>
                  <a:pt x="125" y="6"/>
                  <a:pt x="125" y="6"/>
                </a:cubicBezTo>
                <a:cubicBezTo>
                  <a:pt x="125" y="6"/>
                  <a:pt x="125" y="6"/>
                  <a:pt x="124" y="7"/>
                </a:cubicBezTo>
                <a:cubicBezTo>
                  <a:pt x="124" y="7"/>
                  <a:pt x="125" y="7"/>
                  <a:pt x="125" y="7"/>
                </a:cubicBezTo>
                <a:cubicBezTo>
                  <a:pt x="124" y="8"/>
                  <a:pt x="124" y="7"/>
                  <a:pt x="124" y="7"/>
                </a:cubicBezTo>
                <a:cubicBezTo>
                  <a:pt x="123" y="7"/>
                  <a:pt x="123" y="7"/>
                  <a:pt x="123" y="8"/>
                </a:cubicBezTo>
                <a:cubicBezTo>
                  <a:pt x="122" y="8"/>
                  <a:pt x="123" y="8"/>
                  <a:pt x="123" y="9"/>
                </a:cubicBezTo>
                <a:cubicBezTo>
                  <a:pt x="123" y="9"/>
                  <a:pt x="122" y="10"/>
                  <a:pt x="122" y="10"/>
                </a:cubicBezTo>
                <a:cubicBezTo>
                  <a:pt x="122" y="10"/>
                  <a:pt x="122" y="9"/>
                  <a:pt x="121" y="9"/>
                </a:cubicBezTo>
                <a:cubicBezTo>
                  <a:pt x="121" y="8"/>
                  <a:pt x="121" y="8"/>
                  <a:pt x="121" y="8"/>
                </a:cubicBezTo>
                <a:cubicBezTo>
                  <a:pt x="120" y="9"/>
                  <a:pt x="121" y="9"/>
                  <a:pt x="121" y="9"/>
                </a:cubicBezTo>
                <a:cubicBezTo>
                  <a:pt x="121" y="10"/>
                  <a:pt x="121" y="10"/>
                  <a:pt x="121" y="10"/>
                </a:cubicBezTo>
                <a:cubicBezTo>
                  <a:pt x="121" y="11"/>
                  <a:pt x="120" y="10"/>
                  <a:pt x="120" y="10"/>
                </a:cubicBezTo>
                <a:cubicBezTo>
                  <a:pt x="120" y="11"/>
                  <a:pt x="120" y="11"/>
                  <a:pt x="120" y="10"/>
                </a:cubicBezTo>
                <a:cubicBezTo>
                  <a:pt x="120" y="10"/>
                  <a:pt x="120" y="9"/>
                  <a:pt x="119" y="9"/>
                </a:cubicBezTo>
                <a:cubicBezTo>
                  <a:pt x="119" y="9"/>
                  <a:pt x="119" y="10"/>
                  <a:pt x="119" y="10"/>
                </a:cubicBezTo>
                <a:cubicBezTo>
                  <a:pt x="118" y="10"/>
                  <a:pt x="119" y="10"/>
                  <a:pt x="118" y="10"/>
                </a:cubicBezTo>
                <a:cubicBezTo>
                  <a:pt x="118" y="10"/>
                  <a:pt x="118" y="11"/>
                  <a:pt x="118" y="11"/>
                </a:cubicBezTo>
                <a:cubicBezTo>
                  <a:pt x="118" y="11"/>
                  <a:pt x="118" y="10"/>
                  <a:pt x="117" y="10"/>
                </a:cubicBezTo>
                <a:cubicBezTo>
                  <a:pt x="117" y="10"/>
                  <a:pt x="117" y="11"/>
                  <a:pt x="116" y="11"/>
                </a:cubicBezTo>
                <a:cubicBezTo>
                  <a:pt x="116" y="11"/>
                  <a:pt x="115" y="10"/>
                  <a:pt x="115" y="11"/>
                </a:cubicBezTo>
                <a:cubicBezTo>
                  <a:pt x="115" y="11"/>
                  <a:pt x="116" y="11"/>
                  <a:pt x="116" y="11"/>
                </a:cubicBezTo>
                <a:cubicBezTo>
                  <a:pt x="116" y="11"/>
                  <a:pt x="116" y="11"/>
                  <a:pt x="116" y="11"/>
                </a:cubicBezTo>
                <a:cubicBezTo>
                  <a:pt x="116" y="11"/>
                  <a:pt x="117" y="11"/>
                  <a:pt x="117" y="11"/>
                </a:cubicBezTo>
                <a:cubicBezTo>
                  <a:pt x="118" y="11"/>
                  <a:pt x="117" y="12"/>
                  <a:pt x="117" y="12"/>
                </a:cubicBezTo>
                <a:cubicBezTo>
                  <a:pt x="117" y="12"/>
                  <a:pt x="116" y="13"/>
                  <a:pt x="117" y="14"/>
                </a:cubicBezTo>
                <a:cubicBezTo>
                  <a:pt x="117" y="14"/>
                  <a:pt x="117" y="13"/>
                  <a:pt x="117" y="13"/>
                </a:cubicBezTo>
                <a:cubicBezTo>
                  <a:pt x="118" y="13"/>
                  <a:pt x="118" y="13"/>
                  <a:pt x="118" y="13"/>
                </a:cubicBezTo>
                <a:close/>
                <a:moveTo>
                  <a:pt x="130" y="4"/>
                </a:moveTo>
                <a:cubicBezTo>
                  <a:pt x="130" y="4"/>
                  <a:pt x="130" y="3"/>
                  <a:pt x="130" y="3"/>
                </a:cubicBezTo>
                <a:cubicBezTo>
                  <a:pt x="130" y="3"/>
                  <a:pt x="129" y="3"/>
                  <a:pt x="129" y="3"/>
                </a:cubicBezTo>
                <a:cubicBezTo>
                  <a:pt x="128" y="3"/>
                  <a:pt x="128" y="3"/>
                  <a:pt x="128" y="4"/>
                </a:cubicBezTo>
                <a:cubicBezTo>
                  <a:pt x="128" y="4"/>
                  <a:pt x="129" y="4"/>
                  <a:pt x="129" y="4"/>
                </a:cubicBezTo>
                <a:cubicBezTo>
                  <a:pt x="129" y="4"/>
                  <a:pt x="128" y="4"/>
                  <a:pt x="128" y="4"/>
                </a:cubicBezTo>
                <a:cubicBezTo>
                  <a:pt x="128" y="4"/>
                  <a:pt x="129" y="5"/>
                  <a:pt x="129" y="5"/>
                </a:cubicBezTo>
                <a:cubicBezTo>
                  <a:pt x="129" y="5"/>
                  <a:pt x="129" y="5"/>
                  <a:pt x="130" y="5"/>
                </a:cubicBezTo>
                <a:cubicBezTo>
                  <a:pt x="130" y="5"/>
                  <a:pt x="131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29" y="4"/>
                  <a:pt x="130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ubicBezTo>
                  <a:pt x="130" y="4"/>
                  <a:pt x="130" y="4"/>
                  <a:pt x="130" y="4"/>
                </a:cubicBezTo>
                <a:close/>
                <a:moveTo>
                  <a:pt x="134" y="3"/>
                </a:moveTo>
                <a:cubicBezTo>
                  <a:pt x="134" y="3"/>
                  <a:pt x="134" y="3"/>
                  <a:pt x="134" y="3"/>
                </a:cubicBezTo>
                <a:cubicBezTo>
                  <a:pt x="134" y="3"/>
                  <a:pt x="134" y="2"/>
                  <a:pt x="134" y="2"/>
                </a:cubicBezTo>
                <a:cubicBezTo>
                  <a:pt x="134" y="2"/>
                  <a:pt x="134" y="1"/>
                  <a:pt x="134" y="1"/>
                </a:cubicBezTo>
                <a:cubicBezTo>
                  <a:pt x="134" y="1"/>
                  <a:pt x="133" y="1"/>
                  <a:pt x="133" y="2"/>
                </a:cubicBezTo>
                <a:cubicBezTo>
                  <a:pt x="133" y="2"/>
                  <a:pt x="133" y="2"/>
                  <a:pt x="134" y="3"/>
                </a:cubicBezTo>
                <a:cubicBezTo>
                  <a:pt x="134" y="3"/>
                  <a:pt x="133" y="2"/>
                  <a:pt x="134" y="3"/>
                </a:cubicBezTo>
                <a:close/>
                <a:moveTo>
                  <a:pt x="139" y="3"/>
                </a:moveTo>
                <a:cubicBezTo>
                  <a:pt x="139" y="4"/>
                  <a:pt x="139" y="4"/>
                  <a:pt x="139" y="5"/>
                </a:cubicBezTo>
                <a:cubicBezTo>
                  <a:pt x="139" y="5"/>
                  <a:pt x="140" y="5"/>
                  <a:pt x="140" y="5"/>
                </a:cubicBezTo>
                <a:cubicBezTo>
                  <a:pt x="140" y="5"/>
                  <a:pt x="140" y="4"/>
                  <a:pt x="140" y="4"/>
                </a:cubicBezTo>
                <a:cubicBezTo>
                  <a:pt x="141" y="4"/>
                  <a:pt x="141" y="4"/>
                  <a:pt x="141" y="4"/>
                </a:cubicBezTo>
                <a:cubicBezTo>
                  <a:pt x="142" y="4"/>
                  <a:pt x="142" y="4"/>
                  <a:pt x="143" y="4"/>
                </a:cubicBezTo>
                <a:cubicBezTo>
                  <a:pt x="143" y="4"/>
                  <a:pt x="144" y="3"/>
                  <a:pt x="144" y="3"/>
                </a:cubicBezTo>
                <a:cubicBezTo>
                  <a:pt x="144" y="2"/>
                  <a:pt x="144" y="2"/>
                  <a:pt x="143" y="2"/>
                </a:cubicBezTo>
                <a:cubicBezTo>
                  <a:pt x="143" y="2"/>
                  <a:pt x="143" y="3"/>
                  <a:pt x="142" y="3"/>
                </a:cubicBezTo>
                <a:cubicBezTo>
                  <a:pt x="142" y="3"/>
                  <a:pt x="142" y="3"/>
                  <a:pt x="142" y="3"/>
                </a:cubicBezTo>
                <a:cubicBezTo>
                  <a:pt x="142" y="3"/>
                  <a:pt x="142" y="3"/>
                  <a:pt x="142" y="2"/>
                </a:cubicBezTo>
                <a:cubicBezTo>
                  <a:pt x="142" y="2"/>
                  <a:pt x="143" y="2"/>
                  <a:pt x="143" y="1"/>
                </a:cubicBezTo>
                <a:cubicBezTo>
                  <a:pt x="142" y="1"/>
                  <a:pt x="142" y="1"/>
                  <a:pt x="141" y="1"/>
                </a:cubicBezTo>
                <a:cubicBezTo>
                  <a:pt x="141" y="1"/>
                  <a:pt x="141" y="0"/>
                  <a:pt x="141" y="0"/>
                </a:cubicBezTo>
                <a:cubicBezTo>
                  <a:pt x="141" y="0"/>
                  <a:pt x="141" y="0"/>
                  <a:pt x="140" y="0"/>
                </a:cubicBezTo>
                <a:cubicBezTo>
                  <a:pt x="140" y="0"/>
                  <a:pt x="140" y="0"/>
                  <a:pt x="140" y="0"/>
                </a:cubicBezTo>
                <a:cubicBezTo>
                  <a:pt x="139" y="1"/>
                  <a:pt x="141" y="2"/>
                  <a:pt x="141" y="3"/>
                </a:cubicBezTo>
                <a:cubicBezTo>
                  <a:pt x="140" y="2"/>
                  <a:pt x="140" y="2"/>
                  <a:pt x="140" y="1"/>
                </a:cubicBezTo>
                <a:cubicBezTo>
                  <a:pt x="139" y="1"/>
                  <a:pt x="139" y="1"/>
                  <a:pt x="139" y="2"/>
                </a:cubicBezTo>
                <a:cubicBezTo>
                  <a:pt x="139" y="2"/>
                  <a:pt x="138" y="2"/>
                  <a:pt x="138" y="2"/>
                </a:cubicBezTo>
                <a:cubicBezTo>
                  <a:pt x="138" y="2"/>
                  <a:pt x="138" y="2"/>
                  <a:pt x="138" y="2"/>
                </a:cubicBezTo>
                <a:cubicBezTo>
                  <a:pt x="138" y="3"/>
                  <a:pt x="139" y="3"/>
                  <a:pt x="139" y="3"/>
                </a:cubicBezTo>
                <a:cubicBezTo>
                  <a:pt x="139" y="3"/>
                  <a:pt x="139" y="3"/>
                  <a:pt x="139" y="3"/>
                </a:cubicBezTo>
                <a:close/>
                <a:moveTo>
                  <a:pt x="169" y="26"/>
                </a:moveTo>
                <a:cubicBezTo>
                  <a:pt x="168" y="26"/>
                  <a:pt x="168" y="26"/>
                  <a:pt x="168" y="27"/>
                </a:cubicBezTo>
                <a:cubicBezTo>
                  <a:pt x="168" y="27"/>
                  <a:pt x="168" y="28"/>
                  <a:pt x="168" y="28"/>
                </a:cubicBezTo>
                <a:cubicBezTo>
                  <a:pt x="168" y="28"/>
                  <a:pt x="169" y="27"/>
                  <a:pt x="170" y="27"/>
                </a:cubicBezTo>
                <a:cubicBezTo>
                  <a:pt x="170" y="27"/>
                  <a:pt x="170" y="27"/>
                  <a:pt x="170" y="27"/>
                </a:cubicBezTo>
                <a:cubicBezTo>
                  <a:pt x="170" y="27"/>
                  <a:pt x="169" y="27"/>
                  <a:pt x="169" y="26"/>
                </a:cubicBezTo>
                <a:cubicBezTo>
                  <a:pt x="169" y="26"/>
                  <a:pt x="169" y="26"/>
                  <a:pt x="169" y="26"/>
                </a:cubicBezTo>
                <a:cubicBezTo>
                  <a:pt x="169" y="26"/>
                  <a:pt x="169" y="26"/>
                  <a:pt x="169" y="26"/>
                </a:cubicBezTo>
                <a:close/>
                <a:moveTo>
                  <a:pt x="3" y="187"/>
                </a:moveTo>
                <a:cubicBezTo>
                  <a:pt x="3" y="187"/>
                  <a:pt x="4" y="188"/>
                  <a:pt x="4" y="188"/>
                </a:cubicBezTo>
                <a:cubicBezTo>
                  <a:pt x="4" y="188"/>
                  <a:pt x="4" y="186"/>
                  <a:pt x="4" y="186"/>
                </a:cubicBezTo>
                <a:cubicBezTo>
                  <a:pt x="3" y="185"/>
                  <a:pt x="3" y="186"/>
                  <a:pt x="3" y="187"/>
                </a:cubicBezTo>
                <a:cubicBezTo>
                  <a:pt x="3" y="187"/>
                  <a:pt x="3" y="186"/>
                  <a:pt x="3" y="187"/>
                </a:cubicBezTo>
                <a:close/>
                <a:moveTo>
                  <a:pt x="1" y="174"/>
                </a:moveTo>
                <a:cubicBezTo>
                  <a:pt x="1" y="175"/>
                  <a:pt x="2" y="178"/>
                  <a:pt x="3" y="177"/>
                </a:cubicBezTo>
                <a:cubicBezTo>
                  <a:pt x="3" y="176"/>
                  <a:pt x="3" y="175"/>
                  <a:pt x="2" y="175"/>
                </a:cubicBezTo>
                <a:cubicBezTo>
                  <a:pt x="2" y="175"/>
                  <a:pt x="1" y="174"/>
                  <a:pt x="1" y="174"/>
                </a:cubicBezTo>
                <a:cubicBezTo>
                  <a:pt x="1" y="175"/>
                  <a:pt x="1" y="174"/>
                  <a:pt x="1" y="174"/>
                </a:cubicBezTo>
                <a:close/>
                <a:moveTo>
                  <a:pt x="8" y="153"/>
                </a:moveTo>
                <a:cubicBezTo>
                  <a:pt x="8" y="152"/>
                  <a:pt x="7" y="150"/>
                  <a:pt x="7" y="152"/>
                </a:cubicBezTo>
                <a:cubicBezTo>
                  <a:pt x="6" y="152"/>
                  <a:pt x="7" y="154"/>
                  <a:pt x="8" y="153"/>
                </a:cubicBezTo>
                <a:close/>
                <a:moveTo>
                  <a:pt x="5" y="153"/>
                </a:moveTo>
                <a:cubicBezTo>
                  <a:pt x="5" y="154"/>
                  <a:pt x="5" y="155"/>
                  <a:pt x="6" y="154"/>
                </a:cubicBezTo>
                <a:cubicBezTo>
                  <a:pt x="6" y="154"/>
                  <a:pt x="6" y="154"/>
                  <a:pt x="6" y="154"/>
                </a:cubicBezTo>
                <a:cubicBezTo>
                  <a:pt x="6" y="153"/>
                  <a:pt x="5" y="153"/>
                  <a:pt x="5" y="153"/>
                </a:cubicBezTo>
                <a:cubicBezTo>
                  <a:pt x="5" y="153"/>
                  <a:pt x="5" y="153"/>
                  <a:pt x="5" y="153"/>
                </a:cubicBezTo>
                <a:close/>
                <a:moveTo>
                  <a:pt x="22" y="139"/>
                </a:moveTo>
                <a:cubicBezTo>
                  <a:pt x="22" y="139"/>
                  <a:pt x="20" y="140"/>
                  <a:pt x="21" y="140"/>
                </a:cubicBezTo>
                <a:cubicBezTo>
                  <a:pt x="22" y="140"/>
                  <a:pt x="22" y="139"/>
                  <a:pt x="22" y="139"/>
                </a:cubicBezTo>
                <a:cubicBezTo>
                  <a:pt x="22" y="139"/>
                  <a:pt x="22" y="139"/>
                  <a:pt x="22" y="139"/>
                </a:cubicBezTo>
                <a:close/>
                <a:moveTo>
                  <a:pt x="18" y="142"/>
                </a:moveTo>
                <a:cubicBezTo>
                  <a:pt x="18" y="142"/>
                  <a:pt x="18" y="142"/>
                  <a:pt x="17" y="142"/>
                </a:cubicBezTo>
                <a:cubicBezTo>
                  <a:pt x="17" y="142"/>
                  <a:pt x="17" y="143"/>
                  <a:pt x="18" y="143"/>
                </a:cubicBezTo>
                <a:cubicBezTo>
                  <a:pt x="18" y="143"/>
                  <a:pt x="19" y="143"/>
                  <a:pt x="19" y="143"/>
                </a:cubicBezTo>
                <a:cubicBezTo>
                  <a:pt x="19" y="142"/>
                  <a:pt x="19" y="141"/>
                  <a:pt x="19" y="141"/>
                </a:cubicBezTo>
                <a:cubicBezTo>
                  <a:pt x="18" y="141"/>
                  <a:pt x="18" y="142"/>
                  <a:pt x="18" y="142"/>
                </a:cubicBezTo>
                <a:close/>
              </a:path>
            </a:pathLst>
          </a:custGeom>
          <a:solidFill>
            <a:srgbClr val="DDF5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73" name="Freeform 783">
            <a:extLst>
              <a:ext uri="{FF2B5EF4-FFF2-40B4-BE49-F238E27FC236}">
                <a16:creationId xmlns:a16="http://schemas.microsoft.com/office/drawing/2014/main" id="{8E1E610F-AEE9-DFF2-839D-426BA88E1DB3}"/>
              </a:ext>
            </a:extLst>
          </p:cNvPr>
          <p:cNvSpPr>
            <a:spLocks/>
          </p:cNvSpPr>
          <p:nvPr/>
        </p:nvSpPr>
        <p:spPr bwMode="auto">
          <a:xfrm>
            <a:off x="3399697" y="3561689"/>
            <a:ext cx="25254" cy="24439"/>
          </a:xfrm>
          <a:custGeom>
            <a:avLst/>
            <a:gdLst>
              <a:gd name="T0" fmla="*/ 11 w 12"/>
              <a:gd name="T1" fmla="*/ 8 h 13"/>
              <a:gd name="T2" fmla="*/ 11 w 12"/>
              <a:gd name="T3" fmla="*/ 8 h 13"/>
              <a:gd name="T4" fmla="*/ 11 w 12"/>
              <a:gd name="T5" fmla="*/ 7 h 13"/>
              <a:gd name="T6" fmla="*/ 12 w 12"/>
              <a:gd name="T7" fmla="*/ 6 h 13"/>
              <a:gd name="T8" fmla="*/ 11 w 12"/>
              <a:gd name="T9" fmla="*/ 6 h 13"/>
              <a:gd name="T10" fmla="*/ 9 w 12"/>
              <a:gd name="T11" fmla="*/ 5 h 13"/>
              <a:gd name="T12" fmla="*/ 9 w 12"/>
              <a:gd name="T13" fmla="*/ 5 h 13"/>
              <a:gd name="T14" fmla="*/ 9 w 12"/>
              <a:gd name="T15" fmla="*/ 4 h 13"/>
              <a:gd name="T16" fmla="*/ 8 w 12"/>
              <a:gd name="T17" fmla="*/ 3 h 13"/>
              <a:gd name="T18" fmla="*/ 7 w 12"/>
              <a:gd name="T19" fmla="*/ 2 h 13"/>
              <a:gd name="T20" fmla="*/ 6 w 12"/>
              <a:gd name="T21" fmla="*/ 2 h 13"/>
              <a:gd name="T22" fmla="*/ 6 w 12"/>
              <a:gd name="T23" fmla="*/ 1 h 13"/>
              <a:gd name="T24" fmla="*/ 4 w 12"/>
              <a:gd name="T25" fmla="*/ 1 h 13"/>
              <a:gd name="T26" fmla="*/ 4 w 12"/>
              <a:gd name="T27" fmla="*/ 2 h 13"/>
              <a:gd name="T28" fmla="*/ 3 w 12"/>
              <a:gd name="T29" fmla="*/ 3 h 13"/>
              <a:gd name="T30" fmla="*/ 3 w 12"/>
              <a:gd name="T31" fmla="*/ 4 h 13"/>
              <a:gd name="T32" fmla="*/ 2 w 12"/>
              <a:gd name="T33" fmla="*/ 4 h 13"/>
              <a:gd name="T34" fmla="*/ 1 w 12"/>
              <a:gd name="T35" fmla="*/ 5 h 13"/>
              <a:gd name="T36" fmla="*/ 0 w 12"/>
              <a:gd name="T37" fmla="*/ 5 h 13"/>
              <a:gd name="T38" fmla="*/ 1 w 12"/>
              <a:gd name="T39" fmla="*/ 6 h 13"/>
              <a:gd name="T40" fmla="*/ 0 w 12"/>
              <a:gd name="T41" fmla="*/ 7 h 13"/>
              <a:gd name="T42" fmla="*/ 1 w 12"/>
              <a:gd name="T43" fmla="*/ 9 h 13"/>
              <a:gd name="T44" fmla="*/ 3 w 12"/>
              <a:gd name="T45" fmla="*/ 9 h 13"/>
              <a:gd name="T46" fmla="*/ 4 w 12"/>
              <a:gd name="T47" fmla="*/ 13 h 13"/>
              <a:gd name="T48" fmla="*/ 5 w 12"/>
              <a:gd name="T49" fmla="*/ 12 h 13"/>
              <a:gd name="T50" fmla="*/ 7 w 12"/>
              <a:gd name="T51" fmla="*/ 11 h 13"/>
              <a:gd name="T52" fmla="*/ 8 w 12"/>
              <a:gd name="T53" fmla="*/ 11 h 13"/>
              <a:gd name="T54" fmla="*/ 9 w 12"/>
              <a:gd name="T55" fmla="*/ 11 h 13"/>
              <a:gd name="T56" fmla="*/ 9 w 12"/>
              <a:gd name="T57" fmla="*/ 10 h 13"/>
              <a:gd name="T58" fmla="*/ 11 w 12"/>
              <a:gd name="T59" fmla="*/ 10 h 13"/>
              <a:gd name="T60" fmla="*/ 10 w 12"/>
              <a:gd name="T61" fmla="*/ 9 h 13"/>
              <a:gd name="T62" fmla="*/ 11 w 12"/>
              <a:gd name="T63" fmla="*/ 8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2" h="13">
                <a:moveTo>
                  <a:pt x="11" y="8"/>
                </a:moveTo>
                <a:cubicBezTo>
                  <a:pt x="11" y="8"/>
                  <a:pt x="11" y="8"/>
                  <a:pt x="11" y="8"/>
                </a:cubicBezTo>
                <a:cubicBezTo>
                  <a:pt x="11" y="8"/>
                  <a:pt x="11" y="7"/>
                  <a:pt x="11" y="7"/>
                </a:cubicBezTo>
                <a:cubicBezTo>
                  <a:pt x="12" y="7"/>
                  <a:pt x="12" y="6"/>
                  <a:pt x="12" y="6"/>
                </a:cubicBezTo>
                <a:cubicBezTo>
                  <a:pt x="12" y="6"/>
                  <a:pt x="12" y="6"/>
                  <a:pt x="11" y="6"/>
                </a:cubicBezTo>
                <a:cubicBezTo>
                  <a:pt x="11" y="5"/>
                  <a:pt x="10" y="6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9" y="4"/>
                  <a:pt x="9" y="4"/>
                  <a:pt x="9" y="4"/>
                </a:cubicBezTo>
                <a:cubicBezTo>
                  <a:pt x="9" y="4"/>
                  <a:pt x="9" y="4"/>
                  <a:pt x="8" y="3"/>
                </a:cubicBezTo>
                <a:cubicBezTo>
                  <a:pt x="8" y="3"/>
                  <a:pt x="8" y="2"/>
                  <a:pt x="7" y="2"/>
                </a:cubicBezTo>
                <a:cubicBezTo>
                  <a:pt x="7" y="2"/>
                  <a:pt x="6" y="2"/>
                  <a:pt x="6" y="2"/>
                </a:cubicBezTo>
                <a:cubicBezTo>
                  <a:pt x="6" y="1"/>
                  <a:pt x="6" y="1"/>
                  <a:pt x="6" y="1"/>
                </a:cubicBezTo>
                <a:cubicBezTo>
                  <a:pt x="5" y="0"/>
                  <a:pt x="5" y="0"/>
                  <a:pt x="4" y="1"/>
                </a:cubicBezTo>
                <a:cubicBezTo>
                  <a:pt x="3" y="2"/>
                  <a:pt x="4" y="1"/>
                  <a:pt x="4" y="2"/>
                </a:cubicBezTo>
                <a:cubicBezTo>
                  <a:pt x="5" y="3"/>
                  <a:pt x="3" y="3"/>
                  <a:pt x="3" y="3"/>
                </a:cubicBezTo>
                <a:cubicBezTo>
                  <a:pt x="3" y="4"/>
                  <a:pt x="3" y="4"/>
                  <a:pt x="3" y="4"/>
                </a:cubicBezTo>
                <a:cubicBezTo>
                  <a:pt x="3" y="5"/>
                  <a:pt x="2" y="4"/>
                  <a:pt x="2" y="4"/>
                </a:cubicBezTo>
                <a:cubicBezTo>
                  <a:pt x="2" y="5"/>
                  <a:pt x="2" y="5"/>
                  <a:pt x="1" y="5"/>
                </a:cubicBezTo>
                <a:cubicBezTo>
                  <a:pt x="1" y="5"/>
                  <a:pt x="1" y="5"/>
                  <a:pt x="0" y="5"/>
                </a:cubicBezTo>
                <a:cubicBezTo>
                  <a:pt x="0" y="5"/>
                  <a:pt x="0" y="5"/>
                  <a:pt x="1" y="6"/>
                </a:cubicBezTo>
                <a:cubicBezTo>
                  <a:pt x="1" y="6"/>
                  <a:pt x="1" y="6"/>
                  <a:pt x="0" y="7"/>
                </a:cubicBezTo>
                <a:cubicBezTo>
                  <a:pt x="1" y="7"/>
                  <a:pt x="1" y="8"/>
                  <a:pt x="1" y="9"/>
                </a:cubicBezTo>
                <a:cubicBezTo>
                  <a:pt x="2" y="9"/>
                  <a:pt x="2" y="9"/>
                  <a:pt x="3" y="9"/>
                </a:cubicBezTo>
                <a:cubicBezTo>
                  <a:pt x="4" y="10"/>
                  <a:pt x="4" y="12"/>
                  <a:pt x="4" y="13"/>
                </a:cubicBezTo>
                <a:cubicBezTo>
                  <a:pt x="5" y="13"/>
                  <a:pt x="5" y="13"/>
                  <a:pt x="5" y="12"/>
                </a:cubicBezTo>
                <a:cubicBezTo>
                  <a:pt x="5" y="11"/>
                  <a:pt x="6" y="11"/>
                  <a:pt x="7" y="11"/>
                </a:cubicBezTo>
                <a:cubicBezTo>
                  <a:pt x="7" y="10"/>
                  <a:pt x="7" y="10"/>
                  <a:pt x="8" y="11"/>
                </a:cubicBezTo>
                <a:cubicBezTo>
                  <a:pt x="8" y="11"/>
                  <a:pt x="8" y="11"/>
                  <a:pt x="9" y="11"/>
                </a:cubicBezTo>
                <a:cubicBezTo>
                  <a:pt x="9" y="11"/>
                  <a:pt x="9" y="10"/>
                  <a:pt x="9" y="10"/>
                </a:cubicBezTo>
                <a:cubicBezTo>
                  <a:pt x="10" y="10"/>
                  <a:pt x="10" y="10"/>
                  <a:pt x="11" y="10"/>
                </a:cubicBezTo>
                <a:cubicBezTo>
                  <a:pt x="10" y="9"/>
                  <a:pt x="10" y="9"/>
                  <a:pt x="10" y="9"/>
                </a:cubicBezTo>
                <a:cubicBezTo>
                  <a:pt x="11" y="9"/>
                  <a:pt x="11" y="9"/>
                  <a:pt x="11" y="8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74" name="Freeform 784">
            <a:extLst>
              <a:ext uri="{FF2B5EF4-FFF2-40B4-BE49-F238E27FC236}">
                <a16:creationId xmlns:a16="http://schemas.microsoft.com/office/drawing/2014/main" id="{A7977393-3FE1-FAF9-6158-B241AD0F9110}"/>
              </a:ext>
            </a:extLst>
          </p:cNvPr>
          <p:cNvSpPr>
            <a:spLocks/>
          </p:cNvSpPr>
          <p:nvPr/>
        </p:nvSpPr>
        <p:spPr bwMode="auto">
          <a:xfrm>
            <a:off x="2820490" y="3121783"/>
            <a:ext cx="2444" cy="2157"/>
          </a:xfrm>
          <a:custGeom>
            <a:avLst/>
            <a:gdLst>
              <a:gd name="T0" fmla="*/ 0 w 3"/>
              <a:gd name="T1" fmla="*/ 3 h 3"/>
              <a:gd name="T2" fmla="*/ 0 w 3"/>
              <a:gd name="T3" fmla="*/ 3 h 3"/>
              <a:gd name="T4" fmla="*/ 3 w 3"/>
              <a:gd name="T5" fmla="*/ 3 h 3"/>
              <a:gd name="T6" fmla="*/ 0 w 3"/>
              <a:gd name="T7" fmla="*/ 0 h 3"/>
              <a:gd name="T8" fmla="*/ 0 w 3"/>
              <a:gd name="T9" fmla="*/ 3 h 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" h="3">
                <a:moveTo>
                  <a:pt x="0" y="3"/>
                </a:moveTo>
                <a:lnTo>
                  <a:pt x="0" y="3"/>
                </a:lnTo>
                <a:lnTo>
                  <a:pt x="3" y="3"/>
                </a:lnTo>
                <a:lnTo>
                  <a:pt x="0" y="0"/>
                </a:lnTo>
                <a:lnTo>
                  <a:pt x="0" y="3"/>
                </a:lnTo>
                <a:close/>
              </a:path>
            </a:pathLst>
          </a:custGeom>
          <a:solidFill>
            <a:schemeClr val="accent3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75" name="Freeform 785">
            <a:extLst>
              <a:ext uri="{FF2B5EF4-FFF2-40B4-BE49-F238E27FC236}">
                <a16:creationId xmlns:a16="http://schemas.microsoft.com/office/drawing/2014/main" id="{96CB36DA-9BA5-FB8B-8318-311BFF96048B}"/>
              </a:ext>
            </a:extLst>
          </p:cNvPr>
          <p:cNvSpPr>
            <a:spLocks/>
          </p:cNvSpPr>
          <p:nvPr/>
        </p:nvSpPr>
        <p:spPr bwMode="auto">
          <a:xfrm>
            <a:off x="2859592" y="3114595"/>
            <a:ext cx="1629" cy="0"/>
          </a:xfrm>
          <a:custGeom>
            <a:avLst/>
            <a:gdLst>
              <a:gd name="T0" fmla="*/ 0 w 2"/>
              <a:gd name="T1" fmla="*/ 0 w 2"/>
              <a:gd name="T2" fmla="*/ 2 w 2"/>
              <a:gd name="T3" fmla="*/ 0 w 2"/>
              <a:gd name="T4" fmla="*/ 0 w 2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  <a:cxn ang="0">
                <a:pos x="T4" y="0"/>
              </a:cxn>
            </a:cxnLst>
            <a:rect l="0" t="0" r="r" b="b"/>
            <a:pathLst>
              <a:path w="2">
                <a:moveTo>
                  <a:pt x="0" y="0"/>
                </a:moveTo>
                <a:lnTo>
                  <a:pt x="0" y="0"/>
                </a:lnTo>
                <a:lnTo>
                  <a:pt x="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3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76" name="Freeform 786">
            <a:extLst>
              <a:ext uri="{FF2B5EF4-FFF2-40B4-BE49-F238E27FC236}">
                <a16:creationId xmlns:a16="http://schemas.microsoft.com/office/drawing/2014/main" id="{79360AA9-4CF3-88B8-3F89-FDCE992D2BF8}"/>
              </a:ext>
            </a:extLst>
          </p:cNvPr>
          <p:cNvSpPr>
            <a:spLocks noEditPoints="1"/>
          </p:cNvSpPr>
          <p:nvPr/>
        </p:nvSpPr>
        <p:spPr bwMode="auto">
          <a:xfrm>
            <a:off x="2756948" y="3027621"/>
            <a:ext cx="164557" cy="96319"/>
          </a:xfrm>
          <a:custGeom>
            <a:avLst/>
            <a:gdLst>
              <a:gd name="T0" fmla="*/ 76 w 77"/>
              <a:gd name="T1" fmla="*/ 19 h 51"/>
              <a:gd name="T2" fmla="*/ 76 w 77"/>
              <a:gd name="T3" fmla="*/ 15 h 51"/>
              <a:gd name="T4" fmla="*/ 70 w 77"/>
              <a:gd name="T5" fmla="*/ 13 h 51"/>
              <a:gd name="T6" fmla="*/ 67 w 77"/>
              <a:gd name="T7" fmla="*/ 11 h 51"/>
              <a:gd name="T8" fmla="*/ 65 w 77"/>
              <a:gd name="T9" fmla="*/ 6 h 51"/>
              <a:gd name="T10" fmla="*/ 63 w 77"/>
              <a:gd name="T11" fmla="*/ 4 h 51"/>
              <a:gd name="T12" fmla="*/ 58 w 77"/>
              <a:gd name="T13" fmla="*/ 2 h 51"/>
              <a:gd name="T14" fmla="*/ 55 w 77"/>
              <a:gd name="T15" fmla="*/ 1 h 51"/>
              <a:gd name="T16" fmla="*/ 54 w 77"/>
              <a:gd name="T17" fmla="*/ 7 h 51"/>
              <a:gd name="T18" fmla="*/ 48 w 77"/>
              <a:gd name="T19" fmla="*/ 9 h 51"/>
              <a:gd name="T20" fmla="*/ 45 w 77"/>
              <a:gd name="T21" fmla="*/ 13 h 51"/>
              <a:gd name="T22" fmla="*/ 41 w 77"/>
              <a:gd name="T23" fmla="*/ 7 h 51"/>
              <a:gd name="T24" fmla="*/ 37 w 77"/>
              <a:gd name="T25" fmla="*/ 8 h 51"/>
              <a:gd name="T26" fmla="*/ 32 w 77"/>
              <a:gd name="T27" fmla="*/ 11 h 51"/>
              <a:gd name="T28" fmla="*/ 28 w 77"/>
              <a:gd name="T29" fmla="*/ 9 h 51"/>
              <a:gd name="T30" fmla="*/ 28 w 77"/>
              <a:gd name="T31" fmla="*/ 17 h 51"/>
              <a:gd name="T32" fmla="*/ 25 w 77"/>
              <a:gd name="T33" fmla="*/ 20 h 51"/>
              <a:gd name="T34" fmla="*/ 21 w 77"/>
              <a:gd name="T35" fmla="*/ 17 h 51"/>
              <a:gd name="T36" fmla="*/ 22 w 77"/>
              <a:gd name="T37" fmla="*/ 11 h 51"/>
              <a:gd name="T38" fmla="*/ 21 w 77"/>
              <a:gd name="T39" fmla="*/ 8 h 51"/>
              <a:gd name="T40" fmla="*/ 17 w 77"/>
              <a:gd name="T41" fmla="*/ 5 h 51"/>
              <a:gd name="T42" fmla="*/ 11 w 77"/>
              <a:gd name="T43" fmla="*/ 2 h 51"/>
              <a:gd name="T44" fmla="*/ 12 w 77"/>
              <a:gd name="T45" fmla="*/ 4 h 51"/>
              <a:gd name="T46" fmla="*/ 14 w 77"/>
              <a:gd name="T47" fmla="*/ 6 h 51"/>
              <a:gd name="T48" fmla="*/ 15 w 77"/>
              <a:gd name="T49" fmla="*/ 11 h 51"/>
              <a:gd name="T50" fmla="*/ 11 w 77"/>
              <a:gd name="T51" fmla="*/ 9 h 51"/>
              <a:gd name="T52" fmla="*/ 6 w 77"/>
              <a:gd name="T53" fmla="*/ 8 h 51"/>
              <a:gd name="T54" fmla="*/ 7 w 77"/>
              <a:gd name="T55" fmla="*/ 13 h 51"/>
              <a:gd name="T56" fmla="*/ 7 w 77"/>
              <a:gd name="T57" fmla="*/ 16 h 51"/>
              <a:gd name="T58" fmla="*/ 4 w 77"/>
              <a:gd name="T59" fmla="*/ 18 h 51"/>
              <a:gd name="T60" fmla="*/ 11 w 77"/>
              <a:gd name="T61" fmla="*/ 17 h 51"/>
              <a:gd name="T62" fmla="*/ 14 w 77"/>
              <a:gd name="T63" fmla="*/ 16 h 51"/>
              <a:gd name="T64" fmla="*/ 17 w 77"/>
              <a:gd name="T65" fmla="*/ 18 h 51"/>
              <a:gd name="T66" fmla="*/ 14 w 77"/>
              <a:gd name="T67" fmla="*/ 23 h 51"/>
              <a:gd name="T68" fmla="*/ 13 w 77"/>
              <a:gd name="T69" fmla="*/ 25 h 51"/>
              <a:gd name="T70" fmla="*/ 10 w 77"/>
              <a:gd name="T71" fmla="*/ 25 h 51"/>
              <a:gd name="T72" fmla="*/ 8 w 77"/>
              <a:gd name="T73" fmla="*/ 26 h 51"/>
              <a:gd name="T74" fmla="*/ 5 w 77"/>
              <a:gd name="T75" fmla="*/ 30 h 51"/>
              <a:gd name="T76" fmla="*/ 13 w 77"/>
              <a:gd name="T77" fmla="*/ 29 h 51"/>
              <a:gd name="T78" fmla="*/ 15 w 77"/>
              <a:gd name="T79" fmla="*/ 32 h 51"/>
              <a:gd name="T80" fmla="*/ 19 w 77"/>
              <a:gd name="T81" fmla="*/ 32 h 51"/>
              <a:gd name="T82" fmla="*/ 19 w 77"/>
              <a:gd name="T83" fmla="*/ 33 h 51"/>
              <a:gd name="T84" fmla="*/ 19 w 77"/>
              <a:gd name="T85" fmla="*/ 36 h 51"/>
              <a:gd name="T86" fmla="*/ 17 w 77"/>
              <a:gd name="T87" fmla="*/ 39 h 51"/>
              <a:gd name="T88" fmla="*/ 13 w 77"/>
              <a:gd name="T89" fmla="*/ 41 h 51"/>
              <a:gd name="T90" fmla="*/ 14 w 77"/>
              <a:gd name="T91" fmla="*/ 44 h 51"/>
              <a:gd name="T92" fmla="*/ 26 w 77"/>
              <a:gd name="T93" fmla="*/ 45 h 51"/>
              <a:gd name="T94" fmla="*/ 30 w 77"/>
              <a:gd name="T95" fmla="*/ 46 h 51"/>
              <a:gd name="T96" fmla="*/ 38 w 77"/>
              <a:gd name="T97" fmla="*/ 51 h 51"/>
              <a:gd name="T98" fmla="*/ 48 w 77"/>
              <a:gd name="T99" fmla="*/ 47 h 51"/>
              <a:gd name="T100" fmla="*/ 49 w 77"/>
              <a:gd name="T101" fmla="*/ 45 h 51"/>
              <a:gd name="T102" fmla="*/ 54 w 77"/>
              <a:gd name="T103" fmla="*/ 43 h 51"/>
              <a:gd name="T104" fmla="*/ 59 w 77"/>
              <a:gd name="T105" fmla="*/ 41 h 51"/>
              <a:gd name="T106" fmla="*/ 65 w 77"/>
              <a:gd name="T107" fmla="*/ 36 h 51"/>
              <a:gd name="T108" fmla="*/ 67 w 77"/>
              <a:gd name="T109" fmla="*/ 35 h 51"/>
              <a:gd name="T110" fmla="*/ 72 w 77"/>
              <a:gd name="T111" fmla="*/ 30 h 51"/>
              <a:gd name="T112" fmla="*/ 71 w 77"/>
              <a:gd name="T113" fmla="*/ 27 h 51"/>
              <a:gd name="T114" fmla="*/ 74 w 77"/>
              <a:gd name="T115" fmla="*/ 23 h 51"/>
              <a:gd name="T116" fmla="*/ 20 w 77"/>
              <a:gd name="T117" fmla="*/ 18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77" h="51">
                <a:moveTo>
                  <a:pt x="77" y="22"/>
                </a:moveTo>
                <a:cubicBezTo>
                  <a:pt x="77" y="21"/>
                  <a:pt x="77" y="21"/>
                  <a:pt x="77" y="21"/>
                </a:cubicBezTo>
                <a:cubicBezTo>
                  <a:pt x="77" y="21"/>
                  <a:pt x="77" y="21"/>
                  <a:pt x="77" y="20"/>
                </a:cubicBezTo>
                <a:cubicBezTo>
                  <a:pt x="77" y="20"/>
                  <a:pt x="76" y="21"/>
                  <a:pt x="76" y="21"/>
                </a:cubicBezTo>
                <a:cubicBezTo>
                  <a:pt x="76" y="21"/>
                  <a:pt x="76" y="21"/>
                  <a:pt x="76" y="21"/>
                </a:cubicBezTo>
                <a:cubicBezTo>
                  <a:pt x="76" y="21"/>
                  <a:pt x="76" y="21"/>
                  <a:pt x="76" y="21"/>
                </a:cubicBezTo>
                <a:cubicBezTo>
                  <a:pt x="75" y="21"/>
                  <a:pt x="75" y="21"/>
                  <a:pt x="75" y="21"/>
                </a:cubicBezTo>
                <a:cubicBezTo>
                  <a:pt x="76" y="20"/>
                  <a:pt x="76" y="20"/>
                  <a:pt x="76" y="20"/>
                </a:cubicBezTo>
                <a:cubicBezTo>
                  <a:pt x="76" y="20"/>
                  <a:pt x="76" y="20"/>
                  <a:pt x="76" y="20"/>
                </a:cubicBezTo>
                <a:cubicBezTo>
                  <a:pt x="75" y="20"/>
                  <a:pt x="74" y="20"/>
                  <a:pt x="74" y="20"/>
                </a:cubicBezTo>
                <a:cubicBezTo>
                  <a:pt x="73" y="20"/>
                  <a:pt x="73" y="20"/>
                  <a:pt x="73" y="20"/>
                </a:cubicBezTo>
                <a:cubicBezTo>
                  <a:pt x="74" y="20"/>
                  <a:pt x="76" y="20"/>
                  <a:pt x="76" y="19"/>
                </a:cubicBezTo>
                <a:cubicBezTo>
                  <a:pt x="76" y="18"/>
                  <a:pt x="76" y="18"/>
                  <a:pt x="76" y="18"/>
                </a:cubicBezTo>
                <a:cubicBezTo>
                  <a:pt x="75" y="18"/>
                  <a:pt x="74" y="18"/>
                  <a:pt x="73" y="19"/>
                </a:cubicBezTo>
                <a:cubicBezTo>
                  <a:pt x="74" y="18"/>
                  <a:pt x="74" y="18"/>
                  <a:pt x="75" y="18"/>
                </a:cubicBezTo>
                <a:cubicBezTo>
                  <a:pt x="75" y="18"/>
                  <a:pt x="75" y="18"/>
                  <a:pt x="75" y="18"/>
                </a:cubicBezTo>
                <a:cubicBezTo>
                  <a:pt x="75" y="18"/>
                  <a:pt x="75" y="18"/>
                  <a:pt x="75" y="18"/>
                </a:cubicBezTo>
                <a:cubicBezTo>
                  <a:pt x="74" y="17"/>
                  <a:pt x="74" y="17"/>
                  <a:pt x="74" y="17"/>
                </a:cubicBezTo>
                <a:cubicBezTo>
                  <a:pt x="75" y="17"/>
                  <a:pt x="75" y="17"/>
                  <a:pt x="75" y="17"/>
                </a:cubicBezTo>
                <a:cubicBezTo>
                  <a:pt x="75" y="17"/>
                  <a:pt x="75" y="17"/>
                  <a:pt x="75" y="17"/>
                </a:cubicBezTo>
                <a:cubicBezTo>
                  <a:pt x="75" y="17"/>
                  <a:pt x="75" y="17"/>
                  <a:pt x="75" y="17"/>
                </a:cubicBezTo>
                <a:cubicBezTo>
                  <a:pt x="75" y="16"/>
                  <a:pt x="75" y="16"/>
                  <a:pt x="75" y="16"/>
                </a:cubicBezTo>
                <a:cubicBezTo>
                  <a:pt x="76" y="16"/>
                  <a:pt x="76" y="16"/>
                  <a:pt x="76" y="16"/>
                </a:cubicBezTo>
                <a:cubicBezTo>
                  <a:pt x="75" y="16"/>
                  <a:pt x="76" y="15"/>
                  <a:pt x="76" y="15"/>
                </a:cubicBezTo>
                <a:cubicBezTo>
                  <a:pt x="75" y="14"/>
                  <a:pt x="75" y="14"/>
                  <a:pt x="75" y="14"/>
                </a:cubicBezTo>
                <a:cubicBezTo>
                  <a:pt x="75" y="14"/>
                  <a:pt x="75" y="14"/>
                  <a:pt x="75" y="14"/>
                </a:cubicBezTo>
                <a:cubicBezTo>
                  <a:pt x="75" y="14"/>
                  <a:pt x="74" y="15"/>
                  <a:pt x="74" y="15"/>
                </a:cubicBezTo>
                <a:cubicBezTo>
                  <a:pt x="74" y="15"/>
                  <a:pt x="74" y="14"/>
                  <a:pt x="74" y="14"/>
                </a:cubicBezTo>
                <a:cubicBezTo>
                  <a:pt x="74" y="14"/>
                  <a:pt x="74" y="14"/>
                  <a:pt x="74" y="14"/>
                </a:cubicBezTo>
                <a:cubicBezTo>
                  <a:pt x="74" y="13"/>
                  <a:pt x="74" y="13"/>
                  <a:pt x="74" y="13"/>
                </a:cubicBezTo>
                <a:cubicBezTo>
                  <a:pt x="73" y="13"/>
                  <a:pt x="73" y="13"/>
                  <a:pt x="73" y="13"/>
                </a:cubicBezTo>
                <a:cubicBezTo>
                  <a:pt x="73" y="13"/>
                  <a:pt x="73" y="13"/>
                  <a:pt x="73" y="13"/>
                </a:cubicBezTo>
                <a:cubicBezTo>
                  <a:pt x="71" y="13"/>
                  <a:pt x="71" y="13"/>
                  <a:pt x="71" y="13"/>
                </a:cubicBezTo>
                <a:cubicBezTo>
                  <a:pt x="71" y="13"/>
                  <a:pt x="71" y="13"/>
                  <a:pt x="71" y="13"/>
                </a:cubicBezTo>
                <a:cubicBezTo>
                  <a:pt x="71" y="13"/>
                  <a:pt x="71" y="13"/>
                  <a:pt x="71" y="13"/>
                </a:cubicBezTo>
                <a:cubicBezTo>
                  <a:pt x="70" y="13"/>
                  <a:pt x="70" y="13"/>
                  <a:pt x="70" y="13"/>
                </a:cubicBezTo>
                <a:cubicBezTo>
                  <a:pt x="70" y="14"/>
                  <a:pt x="70" y="15"/>
                  <a:pt x="69" y="15"/>
                </a:cubicBezTo>
                <a:cubicBezTo>
                  <a:pt x="69" y="15"/>
                  <a:pt x="69" y="15"/>
                  <a:pt x="69" y="15"/>
                </a:cubicBezTo>
                <a:cubicBezTo>
                  <a:pt x="70" y="14"/>
                  <a:pt x="70" y="14"/>
                  <a:pt x="70" y="13"/>
                </a:cubicBezTo>
                <a:cubicBezTo>
                  <a:pt x="71" y="13"/>
                  <a:pt x="71" y="13"/>
                  <a:pt x="71" y="13"/>
                </a:cubicBezTo>
                <a:cubicBezTo>
                  <a:pt x="70" y="12"/>
                  <a:pt x="70" y="12"/>
                  <a:pt x="70" y="12"/>
                </a:cubicBezTo>
                <a:cubicBezTo>
                  <a:pt x="70" y="11"/>
                  <a:pt x="70" y="11"/>
                  <a:pt x="70" y="11"/>
                </a:cubicBezTo>
                <a:cubicBezTo>
                  <a:pt x="70" y="11"/>
                  <a:pt x="70" y="11"/>
                  <a:pt x="70" y="11"/>
                </a:cubicBezTo>
                <a:cubicBezTo>
                  <a:pt x="69" y="11"/>
                  <a:pt x="68" y="12"/>
                  <a:pt x="67" y="12"/>
                </a:cubicBezTo>
                <a:cubicBezTo>
                  <a:pt x="67" y="12"/>
                  <a:pt x="67" y="12"/>
                  <a:pt x="67" y="12"/>
                </a:cubicBezTo>
                <a:cubicBezTo>
                  <a:pt x="67" y="11"/>
                  <a:pt x="67" y="11"/>
                  <a:pt x="67" y="11"/>
                </a:cubicBezTo>
                <a:cubicBezTo>
                  <a:pt x="67" y="11"/>
                  <a:pt x="67" y="12"/>
                  <a:pt x="66" y="12"/>
                </a:cubicBezTo>
                <a:cubicBezTo>
                  <a:pt x="67" y="11"/>
                  <a:pt x="67" y="11"/>
                  <a:pt x="67" y="11"/>
                </a:cubicBezTo>
                <a:cubicBezTo>
                  <a:pt x="67" y="11"/>
                  <a:pt x="67" y="11"/>
                  <a:pt x="67" y="11"/>
                </a:cubicBezTo>
                <a:cubicBezTo>
                  <a:pt x="67" y="10"/>
                  <a:pt x="68" y="9"/>
                  <a:pt x="68" y="8"/>
                </a:cubicBezTo>
                <a:cubicBezTo>
                  <a:pt x="68" y="8"/>
                  <a:pt x="67" y="7"/>
                  <a:pt x="67" y="7"/>
                </a:cubicBezTo>
                <a:cubicBezTo>
                  <a:pt x="67" y="7"/>
                  <a:pt x="67" y="7"/>
                  <a:pt x="67" y="7"/>
                </a:cubicBezTo>
                <a:cubicBezTo>
                  <a:pt x="67" y="7"/>
                  <a:pt x="67" y="7"/>
                  <a:pt x="67" y="7"/>
                </a:cubicBezTo>
                <a:cubicBezTo>
                  <a:pt x="66" y="7"/>
                  <a:pt x="66" y="7"/>
                  <a:pt x="66" y="7"/>
                </a:cubicBezTo>
                <a:cubicBezTo>
                  <a:pt x="66" y="7"/>
                  <a:pt x="65" y="7"/>
                  <a:pt x="65" y="7"/>
                </a:cubicBezTo>
                <a:cubicBezTo>
                  <a:pt x="65" y="7"/>
                  <a:pt x="65" y="7"/>
                  <a:pt x="65" y="7"/>
                </a:cubicBezTo>
                <a:cubicBezTo>
                  <a:pt x="65" y="6"/>
                  <a:pt x="65" y="6"/>
                  <a:pt x="65" y="6"/>
                </a:cubicBezTo>
                <a:cubicBezTo>
                  <a:pt x="64" y="6"/>
                  <a:pt x="64" y="6"/>
                  <a:pt x="64" y="6"/>
                </a:cubicBezTo>
                <a:cubicBezTo>
                  <a:pt x="64" y="6"/>
                  <a:pt x="64" y="6"/>
                  <a:pt x="64" y="6"/>
                </a:cubicBezTo>
                <a:cubicBezTo>
                  <a:pt x="65" y="6"/>
                  <a:pt x="65" y="6"/>
                  <a:pt x="65" y="6"/>
                </a:cubicBezTo>
                <a:cubicBezTo>
                  <a:pt x="65" y="5"/>
                  <a:pt x="65" y="5"/>
                  <a:pt x="65" y="4"/>
                </a:cubicBezTo>
                <a:cubicBezTo>
                  <a:pt x="65" y="4"/>
                  <a:pt x="65" y="4"/>
                  <a:pt x="65" y="4"/>
                </a:cubicBezTo>
                <a:cubicBezTo>
                  <a:pt x="65" y="4"/>
                  <a:pt x="65" y="4"/>
                  <a:pt x="65" y="4"/>
                </a:cubicBezTo>
                <a:cubicBezTo>
                  <a:pt x="65" y="3"/>
                  <a:pt x="65" y="3"/>
                  <a:pt x="65" y="3"/>
                </a:cubicBezTo>
                <a:cubicBezTo>
                  <a:pt x="66" y="3"/>
                  <a:pt x="67" y="2"/>
                  <a:pt x="68" y="1"/>
                </a:cubicBezTo>
                <a:cubicBezTo>
                  <a:pt x="66" y="2"/>
                  <a:pt x="66" y="2"/>
                  <a:pt x="66" y="2"/>
                </a:cubicBezTo>
                <a:cubicBezTo>
                  <a:pt x="66" y="2"/>
                  <a:pt x="66" y="2"/>
                  <a:pt x="66" y="2"/>
                </a:cubicBezTo>
                <a:cubicBezTo>
                  <a:pt x="65" y="2"/>
                  <a:pt x="65" y="2"/>
                  <a:pt x="65" y="3"/>
                </a:cubicBezTo>
                <a:cubicBezTo>
                  <a:pt x="64" y="3"/>
                  <a:pt x="64" y="3"/>
                  <a:pt x="64" y="3"/>
                </a:cubicBezTo>
                <a:cubicBezTo>
                  <a:pt x="64" y="4"/>
                  <a:pt x="64" y="4"/>
                  <a:pt x="64" y="4"/>
                </a:cubicBezTo>
                <a:cubicBezTo>
                  <a:pt x="64" y="4"/>
                  <a:pt x="63" y="4"/>
                  <a:pt x="63" y="4"/>
                </a:cubicBezTo>
                <a:cubicBezTo>
                  <a:pt x="63" y="4"/>
                  <a:pt x="63" y="4"/>
                  <a:pt x="63" y="4"/>
                </a:cubicBezTo>
                <a:cubicBezTo>
                  <a:pt x="63" y="5"/>
                  <a:pt x="63" y="5"/>
                  <a:pt x="62" y="6"/>
                </a:cubicBezTo>
                <a:cubicBezTo>
                  <a:pt x="62" y="5"/>
                  <a:pt x="62" y="5"/>
                  <a:pt x="61" y="5"/>
                </a:cubicBezTo>
                <a:cubicBezTo>
                  <a:pt x="61" y="5"/>
                  <a:pt x="61" y="5"/>
                  <a:pt x="61" y="5"/>
                </a:cubicBezTo>
                <a:cubicBezTo>
                  <a:pt x="60" y="5"/>
                  <a:pt x="60" y="5"/>
                  <a:pt x="60" y="5"/>
                </a:cubicBezTo>
                <a:cubicBezTo>
                  <a:pt x="60" y="4"/>
                  <a:pt x="60" y="4"/>
                  <a:pt x="60" y="4"/>
                </a:cubicBezTo>
                <a:cubicBezTo>
                  <a:pt x="60" y="4"/>
                  <a:pt x="60" y="4"/>
                  <a:pt x="60" y="4"/>
                </a:cubicBezTo>
                <a:cubicBezTo>
                  <a:pt x="60" y="3"/>
                  <a:pt x="60" y="3"/>
                  <a:pt x="60" y="3"/>
                </a:cubicBezTo>
                <a:cubicBezTo>
                  <a:pt x="60" y="2"/>
                  <a:pt x="60" y="2"/>
                  <a:pt x="60" y="2"/>
                </a:cubicBezTo>
                <a:cubicBezTo>
                  <a:pt x="60" y="2"/>
                  <a:pt x="60" y="2"/>
                  <a:pt x="60" y="2"/>
                </a:cubicBezTo>
                <a:cubicBezTo>
                  <a:pt x="59" y="2"/>
                  <a:pt x="59" y="2"/>
                  <a:pt x="59" y="2"/>
                </a:cubicBezTo>
                <a:cubicBezTo>
                  <a:pt x="59" y="2"/>
                  <a:pt x="59" y="2"/>
                  <a:pt x="59" y="2"/>
                </a:cubicBezTo>
                <a:cubicBezTo>
                  <a:pt x="58" y="2"/>
                  <a:pt x="58" y="2"/>
                  <a:pt x="58" y="2"/>
                </a:cubicBezTo>
                <a:cubicBezTo>
                  <a:pt x="58" y="1"/>
                  <a:pt x="58" y="1"/>
                  <a:pt x="58" y="1"/>
                </a:cubicBezTo>
                <a:cubicBezTo>
                  <a:pt x="58" y="1"/>
                  <a:pt x="58" y="1"/>
                  <a:pt x="59" y="0"/>
                </a:cubicBezTo>
                <a:cubicBezTo>
                  <a:pt x="58" y="0"/>
                  <a:pt x="58" y="0"/>
                  <a:pt x="58" y="0"/>
                </a:cubicBezTo>
                <a:cubicBezTo>
                  <a:pt x="57" y="0"/>
                  <a:pt x="57" y="0"/>
                  <a:pt x="57" y="0"/>
                </a:cubicBezTo>
                <a:cubicBezTo>
                  <a:pt x="57" y="0"/>
                  <a:pt x="57" y="0"/>
                  <a:pt x="57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6" y="1"/>
                  <a:pt x="56" y="1"/>
                  <a:pt x="56" y="1"/>
                </a:cubicBezTo>
                <a:cubicBezTo>
                  <a:pt x="56" y="1"/>
                  <a:pt x="56" y="1"/>
                  <a:pt x="56" y="1"/>
                </a:cubicBezTo>
                <a:cubicBezTo>
                  <a:pt x="55" y="0"/>
                  <a:pt x="55" y="0"/>
                  <a:pt x="55" y="0"/>
                </a:cubicBezTo>
                <a:cubicBezTo>
                  <a:pt x="55" y="1"/>
                  <a:pt x="55" y="1"/>
                  <a:pt x="55" y="1"/>
                </a:cubicBezTo>
                <a:cubicBezTo>
                  <a:pt x="55" y="0"/>
                  <a:pt x="55" y="0"/>
                  <a:pt x="55" y="0"/>
                </a:cubicBezTo>
                <a:cubicBezTo>
                  <a:pt x="55" y="1"/>
                  <a:pt x="55" y="1"/>
                  <a:pt x="55" y="1"/>
                </a:cubicBezTo>
                <a:cubicBezTo>
                  <a:pt x="54" y="1"/>
                  <a:pt x="54" y="1"/>
                  <a:pt x="54" y="1"/>
                </a:cubicBezTo>
                <a:cubicBezTo>
                  <a:pt x="54" y="1"/>
                  <a:pt x="54" y="1"/>
                  <a:pt x="54" y="1"/>
                </a:cubicBezTo>
                <a:cubicBezTo>
                  <a:pt x="54" y="1"/>
                  <a:pt x="54" y="2"/>
                  <a:pt x="55" y="3"/>
                </a:cubicBezTo>
                <a:cubicBezTo>
                  <a:pt x="55" y="4"/>
                  <a:pt x="55" y="4"/>
                  <a:pt x="55" y="6"/>
                </a:cubicBezTo>
                <a:cubicBezTo>
                  <a:pt x="55" y="6"/>
                  <a:pt x="55" y="6"/>
                  <a:pt x="55" y="6"/>
                </a:cubicBezTo>
                <a:cubicBezTo>
                  <a:pt x="55" y="6"/>
                  <a:pt x="55" y="6"/>
                  <a:pt x="55" y="6"/>
                </a:cubicBezTo>
                <a:cubicBezTo>
                  <a:pt x="54" y="6"/>
                  <a:pt x="54" y="6"/>
                  <a:pt x="54" y="6"/>
                </a:cubicBezTo>
                <a:cubicBezTo>
                  <a:pt x="54" y="6"/>
                  <a:pt x="55" y="6"/>
                  <a:pt x="55" y="6"/>
                </a:cubicBezTo>
                <a:cubicBezTo>
                  <a:pt x="54" y="6"/>
                  <a:pt x="53" y="6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7"/>
                </a:cubicBezTo>
                <a:cubicBezTo>
                  <a:pt x="53" y="7"/>
                  <a:pt x="53" y="7"/>
                  <a:pt x="53" y="6"/>
                </a:cubicBezTo>
                <a:cubicBezTo>
                  <a:pt x="53" y="7"/>
                  <a:pt x="52" y="7"/>
                  <a:pt x="52" y="7"/>
                </a:cubicBezTo>
                <a:cubicBezTo>
                  <a:pt x="52" y="7"/>
                  <a:pt x="52" y="7"/>
                  <a:pt x="52" y="7"/>
                </a:cubicBezTo>
                <a:cubicBezTo>
                  <a:pt x="52" y="5"/>
                  <a:pt x="50" y="5"/>
                  <a:pt x="50" y="6"/>
                </a:cubicBezTo>
                <a:cubicBezTo>
                  <a:pt x="50" y="7"/>
                  <a:pt x="49" y="8"/>
                  <a:pt x="49" y="10"/>
                </a:cubicBezTo>
                <a:cubicBezTo>
                  <a:pt x="49" y="9"/>
                  <a:pt x="49" y="9"/>
                  <a:pt x="49" y="9"/>
                </a:cubicBezTo>
                <a:cubicBezTo>
                  <a:pt x="47" y="9"/>
                  <a:pt x="47" y="9"/>
                  <a:pt x="47" y="9"/>
                </a:cubicBezTo>
                <a:cubicBezTo>
                  <a:pt x="48" y="9"/>
                  <a:pt x="48" y="9"/>
                  <a:pt x="48" y="9"/>
                </a:cubicBezTo>
                <a:cubicBezTo>
                  <a:pt x="48" y="9"/>
                  <a:pt x="48" y="9"/>
                  <a:pt x="48" y="9"/>
                </a:cubicBezTo>
                <a:cubicBezTo>
                  <a:pt x="47" y="9"/>
                  <a:pt x="48" y="10"/>
                  <a:pt x="48" y="11"/>
                </a:cubicBezTo>
                <a:cubicBezTo>
                  <a:pt x="47" y="9"/>
                  <a:pt x="47" y="8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5" y="7"/>
                  <a:pt x="45" y="7"/>
                  <a:pt x="45" y="7"/>
                </a:cubicBezTo>
                <a:cubicBezTo>
                  <a:pt x="45" y="7"/>
                  <a:pt x="45" y="7"/>
                  <a:pt x="45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3" y="6"/>
                  <a:pt x="43" y="7"/>
                </a:cubicBezTo>
                <a:cubicBezTo>
                  <a:pt x="42" y="8"/>
                  <a:pt x="43" y="9"/>
                  <a:pt x="43" y="10"/>
                </a:cubicBezTo>
                <a:cubicBezTo>
                  <a:pt x="44" y="11"/>
                  <a:pt x="44" y="11"/>
                  <a:pt x="44" y="11"/>
                </a:cubicBezTo>
                <a:cubicBezTo>
                  <a:pt x="44" y="11"/>
                  <a:pt x="44" y="11"/>
                  <a:pt x="44" y="11"/>
                </a:cubicBezTo>
                <a:cubicBezTo>
                  <a:pt x="44" y="11"/>
                  <a:pt x="45" y="12"/>
                  <a:pt x="45" y="13"/>
                </a:cubicBezTo>
                <a:cubicBezTo>
                  <a:pt x="44" y="13"/>
                  <a:pt x="44" y="13"/>
                  <a:pt x="44" y="13"/>
                </a:cubicBezTo>
                <a:cubicBezTo>
                  <a:pt x="44" y="14"/>
                  <a:pt x="44" y="14"/>
                  <a:pt x="44" y="14"/>
                </a:cubicBezTo>
                <a:cubicBezTo>
                  <a:pt x="45" y="14"/>
                  <a:pt x="45" y="14"/>
                  <a:pt x="45" y="15"/>
                </a:cubicBezTo>
                <a:cubicBezTo>
                  <a:pt x="45" y="15"/>
                  <a:pt x="45" y="15"/>
                  <a:pt x="45" y="15"/>
                </a:cubicBezTo>
                <a:cubicBezTo>
                  <a:pt x="44" y="14"/>
                  <a:pt x="44" y="14"/>
                  <a:pt x="44" y="14"/>
                </a:cubicBezTo>
                <a:cubicBezTo>
                  <a:pt x="44" y="13"/>
                  <a:pt x="44" y="12"/>
                  <a:pt x="44" y="12"/>
                </a:cubicBezTo>
                <a:cubicBezTo>
                  <a:pt x="43" y="11"/>
                  <a:pt x="43" y="11"/>
                  <a:pt x="43" y="11"/>
                </a:cubicBezTo>
                <a:cubicBezTo>
                  <a:pt x="43" y="11"/>
                  <a:pt x="43" y="11"/>
                  <a:pt x="43" y="10"/>
                </a:cubicBezTo>
                <a:cubicBezTo>
                  <a:pt x="42" y="10"/>
                  <a:pt x="42" y="10"/>
                  <a:pt x="41" y="10"/>
                </a:cubicBezTo>
                <a:cubicBezTo>
                  <a:pt x="41" y="9"/>
                  <a:pt x="41" y="8"/>
                  <a:pt x="41" y="8"/>
                </a:cubicBezTo>
                <a:cubicBezTo>
                  <a:pt x="40" y="8"/>
                  <a:pt x="40" y="8"/>
                  <a:pt x="40" y="8"/>
                </a:cubicBezTo>
                <a:cubicBezTo>
                  <a:pt x="41" y="7"/>
                  <a:pt x="41" y="7"/>
                  <a:pt x="41" y="7"/>
                </a:cubicBezTo>
                <a:cubicBezTo>
                  <a:pt x="40" y="7"/>
                  <a:pt x="40" y="7"/>
                  <a:pt x="40" y="7"/>
                </a:cubicBezTo>
                <a:cubicBezTo>
                  <a:pt x="40" y="7"/>
                  <a:pt x="40" y="7"/>
                  <a:pt x="40" y="7"/>
                </a:cubicBezTo>
                <a:cubicBezTo>
                  <a:pt x="39" y="7"/>
                  <a:pt x="39" y="7"/>
                  <a:pt x="39" y="7"/>
                </a:cubicBezTo>
                <a:cubicBezTo>
                  <a:pt x="39" y="7"/>
                  <a:pt x="39" y="7"/>
                  <a:pt x="39" y="6"/>
                </a:cubicBezTo>
                <a:cubicBezTo>
                  <a:pt x="39" y="6"/>
                  <a:pt x="39" y="6"/>
                  <a:pt x="39" y="6"/>
                </a:cubicBezTo>
                <a:cubicBezTo>
                  <a:pt x="39" y="7"/>
                  <a:pt x="39" y="7"/>
                  <a:pt x="39" y="7"/>
                </a:cubicBezTo>
                <a:cubicBezTo>
                  <a:pt x="39" y="7"/>
                  <a:pt x="39" y="7"/>
                  <a:pt x="39" y="7"/>
                </a:cubicBezTo>
                <a:cubicBezTo>
                  <a:pt x="38" y="7"/>
                  <a:pt x="38" y="7"/>
                  <a:pt x="38" y="7"/>
                </a:cubicBezTo>
                <a:cubicBezTo>
                  <a:pt x="38" y="7"/>
                  <a:pt x="38" y="7"/>
                  <a:pt x="37" y="7"/>
                </a:cubicBezTo>
                <a:cubicBezTo>
                  <a:pt x="37" y="8"/>
                  <a:pt x="37" y="8"/>
                  <a:pt x="37" y="8"/>
                </a:cubicBezTo>
                <a:cubicBezTo>
                  <a:pt x="37" y="8"/>
                  <a:pt x="37" y="8"/>
                  <a:pt x="37" y="8"/>
                </a:cubicBezTo>
                <a:cubicBezTo>
                  <a:pt x="37" y="8"/>
                  <a:pt x="37" y="8"/>
                  <a:pt x="37" y="8"/>
                </a:cubicBezTo>
                <a:cubicBezTo>
                  <a:pt x="36" y="8"/>
                  <a:pt x="36" y="8"/>
                  <a:pt x="36" y="8"/>
                </a:cubicBezTo>
                <a:cubicBezTo>
                  <a:pt x="36" y="8"/>
                  <a:pt x="35" y="8"/>
                  <a:pt x="35" y="9"/>
                </a:cubicBezTo>
                <a:cubicBezTo>
                  <a:pt x="35" y="10"/>
                  <a:pt x="35" y="10"/>
                  <a:pt x="35" y="10"/>
                </a:cubicBezTo>
                <a:cubicBezTo>
                  <a:pt x="35" y="10"/>
                  <a:pt x="35" y="10"/>
                  <a:pt x="35" y="10"/>
                </a:cubicBezTo>
                <a:cubicBezTo>
                  <a:pt x="35" y="10"/>
                  <a:pt x="35" y="10"/>
                  <a:pt x="35" y="10"/>
                </a:cubicBezTo>
                <a:cubicBezTo>
                  <a:pt x="35" y="11"/>
                  <a:pt x="36" y="13"/>
                  <a:pt x="35" y="14"/>
                </a:cubicBezTo>
                <a:cubicBezTo>
                  <a:pt x="35" y="14"/>
                  <a:pt x="35" y="14"/>
                  <a:pt x="34" y="13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3"/>
                  <a:pt x="34" y="13"/>
                  <a:pt x="34" y="13"/>
                </a:cubicBezTo>
                <a:cubicBezTo>
                  <a:pt x="34" y="13"/>
                  <a:pt x="33" y="12"/>
                  <a:pt x="33" y="12"/>
                </a:cubicBezTo>
                <a:cubicBezTo>
                  <a:pt x="33" y="12"/>
                  <a:pt x="32" y="11"/>
                  <a:pt x="32" y="11"/>
                </a:cubicBezTo>
                <a:cubicBezTo>
                  <a:pt x="32" y="11"/>
                  <a:pt x="32" y="11"/>
                  <a:pt x="32" y="11"/>
                </a:cubicBezTo>
                <a:cubicBezTo>
                  <a:pt x="32" y="10"/>
                  <a:pt x="32" y="10"/>
                  <a:pt x="32" y="10"/>
                </a:cubicBezTo>
                <a:cubicBezTo>
                  <a:pt x="32" y="10"/>
                  <a:pt x="32" y="10"/>
                  <a:pt x="32" y="10"/>
                </a:cubicBezTo>
                <a:cubicBezTo>
                  <a:pt x="31" y="10"/>
                  <a:pt x="31" y="9"/>
                  <a:pt x="31" y="8"/>
                </a:cubicBezTo>
                <a:cubicBezTo>
                  <a:pt x="31" y="8"/>
                  <a:pt x="31" y="8"/>
                  <a:pt x="31" y="8"/>
                </a:cubicBezTo>
                <a:cubicBezTo>
                  <a:pt x="31" y="8"/>
                  <a:pt x="31" y="8"/>
                  <a:pt x="31" y="8"/>
                </a:cubicBezTo>
                <a:cubicBezTo>
                  <a:pt x="30" y="8"/>
                  <a:pt x="30" y="8"/>
                  <a:pt x="30" y="8"/>
                </a:cubicBezTo>
                <a:cubicBezTo>
                  <a:pt x="30" y="8"/>
                  <a:pt x="30" y="8"/>
                  <a:pt x="30" y="8"/>
                </a:cubicBezTo>
                <a:cubicBezTo>
                  <a:pt x="29" y="8"/>
                  <a:pt x="29" y="8"/>
                  <a:pt x="29" y="8"/>
                </a:cubicBezTo>
                <a:cubicBezTo>
                  <a:pt x="29" y="8"/>
                  <a:pt x="29" y="8"/>
                  <a:pt x="29" y="8"/>
                </a:cubicBezTo>
                <a:cubicBezTo>
                  <a:pt x="29" y="8"/>
                  <a:pt x="29" y="8"/>
                  <a:pt x="28" y="8"/>
                </a:cubicBezTo>
                <a:cubicBezTo>
                  <a:pt x="28" y="9"/>
                  <a:pt x="28" y="9"/>
                  <a:pt x="28" y="9"/>
                </a:cubicBezTo>
                <a:cubicBezTo>
                  <a:pt x="28" y="9"/>
                  <a:pt x="28" y="9"/>
                  <a:pt x="28" y="9"/>
                </a:cubicBezTo>
                <a:cubicBezTo>
                  <a:pt x="29" y="10"/>
                  <a:pt x="28" y="10"/>
                  <a:pt x="29" y="11"/>
                </a:cubicBezTo>
                <a:cubicBezTo>
                  <a:pt x="29" y="11"/>
                  <a:pt x="29" y="12"/>
                  <a:pt x="29" y="12"/>
                </a:cubicBezTo>
                <a:cubicBezTo>
                  <a:pt x="29" y="13"/>
                  <a:pt x="29" y="13"/>
                  <a:pt x="29" y="13"/>
                </a:cubicBezTo>
                <a:cubicBezTo>
                  <a:pt x="29" y="13"/>
                  <a:pt x="30" y="14"/>
                  <a:pt x="29" y="15"/>
                </a:cubicBezTo>
                <a:cubicBezTo>
                  <a:pt x="29" y="15"/>
                  <a:pt x="29" y="15"/>
                  <a:pt x="29" y="15"/>
                </a:cubicBezTo>
                <a:cubicBezTo>
                  <a:pt x="29" y="15"/>
                  <a:pt x="29" y="15"/>
                  <a:pt x="29" y="15"/>
                </a:cubicBezTo>
                <a:cubicBezTo>
                  <a:pt x="29" y="16"/>
                  <a:pt x="29" y="16"/>
                  <a:pt x="29" y="16"/>
                </a:cubicBezTo>
                <a:cubicBezTo>
                  <a:pt x="29" y="17"/>
                  <a:pt x="29" y="17"/>
                  <a:pt x="29" y="17"/>
                </a:cubicBezTo>
                <a:cubicBezTo>
                  <a:pt x="29" y="17"/>
                  <a:pt x="29" y="17"/>
                  <a:pt x="29" y="17"/>
                </a:cubicBezTo>
                <a:cubicBezTo>
                  <a:pt x="29" y="16"/>
                  <a:pt x="29" y="16"/>
                  <a:pt x="29" y="16"/>
                </a:cubicBezTo>
                <a:cubicBezTo>
                  <a:pt x="28" y="17"/>
                  <a:pt x="28" y="17"/>
                  <a:pt x="28" y="17"/>
                </a:cubicBezTo>
                <a:cubicBezTo>
                  <a:pt x="28" y="17"/>
                  <a:pt x="28" y="17"/>
                  <a:pt x="28" y="17"/>
                </a:cubicBezTo>
                <a:cubicBezTo>
                  <a:pt x="28" y="17"/>
                  <a:pt x="28" y="17"/>
                  <a:pt x="28" y="17"/>
                </a:cubicBezTo>
                <a:cubicBezTo>
                  <a:pt x="28" y="18"/>
                  <a:pt x="28" y="18"/>
                  <a:pt x="28" y="18"/>
                </a:cubicBezTo>
                <a:cubicBezTo>
                  <a:pt x="28" y="18"/>
                  <a:pt x="28" y="18"/>
                  <a:pt x="28" y="18"/>
                </a:cubicBezTo>
                <a:cubicBezTo>
                  <a:pt x="27" y="17"/>
                  <a:pt x="27" y="17"/>
                  <a:pt x="27" y="17"/>
                </a:cubicBezTo>
                <a:cubicBezTo>
                  <a:pt x="27" y="17"/>
                  <a:pt x="27" y="17"/>
                  <a:pt x="27" y="17"/>
                </a:cubicBezTo>
                <a:cubicBezTo>
                  <a:pt x="27" y="16"/>
                  <a:pt x="27" y="16"/>
                  <a:pt x="27" y="16"/>
                </a:cubicBezTo>
                <a:cubicBezTo>
                  <a:pt x="27" y="17"/>
                  <a:pt x="27" y="17"/>
                  <a:pt x="27" y="17"/>
                </a:cubicBezTo>
                <a:cubicBezTo>
                  <a:pt x="27" y="16"/>
                  <a:pt x="27" y="16"/>
                  <a:pt x="27" y="15"/>
                </a:cubicBezTo>
                <a:cubicBezTo>
                  <a:pt x="27" y="15"/>
                  <a:pt x="27" y="15"/>
                  <a:pt x="27" y="15"/>
                </a:cubicBezTo>
                <a:cubicBezTo>
                  <a:pt x="26" y="15"/>
                  <a:pt x="25" y="16"/>
                  <a:pt x="25" y="17"/>
                </a:cubicBezTo>
                <a:cubicBezTo>
                  <a:pt x="24" y="18"/>
                  <a:pt x="25" y="19"/>
                  <a:pt x="25" y="20"/>
                </a:cubicBezTo>
                <a:cubicBezTo>
                  <a:pt x="25" y="20"/>
                  <a:pt x="25" y="20"/>
                  <a:pt x="25" y="20"/>
                </a:cubicBezTo>
                <a:cubicBezTo>
                  <a:pt x="24" y="19"/>
                  <a:pt x="24" y="19"/>
                  <a:pt x="24" y="19"/>
                </a:cubicBezTo>
                <a:cubicBezTo>
                  <a:pt x="24" y="19"/>
                  <a:pt x="24" y="19"/>
                  <a:pt x="24" y="19"/>
                </a:cubicBezTo>
                <a:cubicBezTo>
                  <a:pt x="24" y="20"/>
                  <a:pt x="24" y="21"/>
                  <a:pt x="24" y="22"/>
                </a:cubicBezTo>
                <a:cubicBezTo>
                  <a:pt x="24" y="22"/>
                  <a:pt x="24" y="22"/>
                  <a:pt x="24" y="23"/>
                </a:cubicBezTo>
                <a:cubicBezTo>
                  <a:pt x="24" y="23"/>
                  <a:pt x="24" y="23"/>
                  <a:pt x="24" y="23"/>
                </a:cubicBezTo>
                <a:cubicBezTo>
                  <a:pt x="24" y="23"/>
                  <a:pt x="24" y="23"/>
                  <a:pt x="24" y="23"/>
                </a:cubicBezTo>
                <a:cubicBezTo>
                  <a:pt x="24" y="23"/>
                  <a:pt x="24" y="23"/>
                  <a:pt x="24" y="23"/>
                </a:cubicBezTo>
                <a:cubicBezTo>
                  <a:pt x="24" y="22"/>
                  <a:pt x="23" y="21"/>
                  <a:pt x="23" y="20"/>
                </a:cubicBezTo>
                <a:cubicBezTo>
                  <a:pt x="23" y="19"/>
                  <a:pt x="23" y="18"/>
                  <a:pt x="22" y="18"/>
                </a:cubicBezTo>
                <a:cubicBezTo>
                  <a:pt x="22" y="18"/>
                  <a:pt x="21" y="19"/>
                  <a:pt x="21" y="19"/>
                </a:cubicBezTo>
                <a:cubicBezTo>
                  <a:pt x="22" y="18"/>
                  <a:pt x="22" y="17"/>
                  <a:pt x="22" y="16"/>
                </a:cubicBezTo>
                <a:cubicBezTo>
                  <a:pt x="22" y="16"/>
                  <a:pt x="21" y="17"/>
                  <a:pt x="21" y="17"/>
                </a:cubicBezTo>
                <a:cubicBezTo>
                  <a:pt x="21" y="16"/>
                  <a:pt x="22" y="16"/>
                  <a:pt x="21" y="16"/>
                </a:cubicBezTo>
                <a:cubicBezTo>
                  <a:pt x="20" y="15"/>
                  <a:pt x="20" y="16"/>
                  <a:pt x="20" y="15"/>
                </a:cubicBezTo>
                <a:cubicBezTo>
                  <a:pt x="20" y="14"/>
                  <a:pt x="20" y="14"/>
                  <a:pt x="19" y="13"/>
                </a:cubicBezTo>
                <a:cubicBezTo>
                  <a:pt x="19" y="13"/>
                  <a:pt x="19" y="13"/>
                  <a:pt x="19" y="13"/>
                </a:cubicBezTo>
                <a:cubicBezTo>
                  <a:pt x="20" y="13"/>
                  <a:pt x="20" y="14"/>
                  <a:pt x="20" y="15"/>
                </a:cubicBezTo>
                <a:cubicBezTo>
                  <a:pt x="21" y="15"/>
                  <a:pt x="21" y="15"/>
                  <a:pt x="21" y="15"/>
                </a:cubicBezTo>
                <a:cubicBezTo>
                  <a:pt x="22" y="14"/>
                  <a:pt x="22" y="14"/>
                  <a:pt x="22" y="14"/>
                </a:cubicBezTo>
                <a:cubicBezTo>
                  <a:pt x="22" y="14"/>
                  <a:pt x="21" y="14"/>
                  <a:pt x="21" y="13"/>
                </a:cubicBezTo>
                <a:cubicBezTo>
                  <a:pt x="22" y="13"/>
                  <a:pt x="22" y="13"/>
                  <a:pt x="23" y="12"/>
                </a:cubicBezTo>
                <a:cubicBezTo>
                  <a:pt x="22" y="12"/>
                  <a:pt x="22" y="12"/>
                  <a:pt x="22" y="12"/>
                </a:cubicBezTo>
                <a:cubicBezTo>
                  <a:pt x="22" y="11"/>
                  <a:pt x="22" y="11"/>
                  <a:pt x="22" y="11"/>
                </a:cubicBezTo>
                <a:cubicBezTo>
                  <a:pt x="22" y="11"/>
                  <a:pt x="22" y="11"/>
                  <a:pt x="22" y="11"/>
                </a:cubicBezTo>
                <a:cubicBezTo>
                  <a:pt x="22" y="11"/>
                  <a:pt x="22" y="11"/>
                  <a:pt x="22" y="11"/>
                </a:cubicBezTo>
                <a:cubicBezTo>
                  <a:pt x="21" y="11"/>
                  <a:pt x="21" y="11"/>
                  <a:pt x="21" y="11"/>
                </a:cubicBezTo>
                <a:cubicBezTo>
                  <a:pt x="22" y="10"/>
                  <a:pt x="22" y="10"/>
                  <a:pt x="22" y="10"/>
                </a:cubicBezTo>
                <a:cubicBezTo>
                  <a:pt x="21" y="10"/>
                  <a:pt x="21" y="10"/>
                  <a:pt x="20" y="11"/>
                </a:cubicBezTo>
                <a:cubicBezTo>
                  <a:pt x="20" y="11"/>
                  <a:pt x="20" y="10"/>
                  <a:pt x="20" y="10"/>
                </a:cubicBezTo>
                <a:cubicBezTo>
                  <a:pt x="21" y="10"/>
                  <a:pt x="22" y="10"/>
                  <a:pt x="22" y="10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1" y="10"/>
                  <a:pt x="21" y="10"/>
                  <a:pt x="21" y="10"/>
                </a:cubicBezTo>
                <a:cubicBezTo>
                  <a:pt x="21" y="9"/>
                  <a:pt x="21" y="9"/>
                  <a:pt x="21" y="9"/>
                </a:cubicBezTo>
                <a:cubicBezTo>
                  <a:pt x="21" y="9"/>
                  <a:pt x="21" y="9"/>
                  <a:pt x="21" y="9"/>
                </a:cubicBezTo>
                <a:cubicBezTo>
                  <a:pt x="21" y="8"/>
                  <a:pt x="21" y="8"/>
                  <a:pt x="21" y="8"/>
                </a:cubicBezTo>
                <a:cubicBezTo>
                  <a:pt x="20" y="9"/>
                  <a:pt x="20" y="8"/>
                  <a:pt x="20" y="9"/>
                </a:cubicBezTo>
                <a:cubicBezTo>
                  <a:pt x="20" y="9"/>
                  <a:pt x="20" y="9"/>
                  <a:pt x="20" y="9"/>
                </a:cubicBezTo>
                <a:cubicBezTo>
                  <a:pt x="20" y="9"/>
                  <a:pt x="20" y="9"/>
                  <a:pt x="20" y="9"/>
                </a:cubicBezTo>
                <a:cubicBezTo>
                  <a:pt x="20" y="9"/>
                  <a:pt x="20" y="9"/>
                  <a:pt x="20" y="9"/>
                </a:cubicBezTo>
                <a:cubicBezTo>
                  <a:pt x="19" y="9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9" y="7"/>
                  <a:pt x="19" y="7"/>
                  <a:pt x="19" y="7"/>
                </a:cubicBezTo>
                <a:cubicBezTo>
                  <a:pt x="18" y="6"/>
                  <a:pt x="18" y="6"/>
                  <a:pt x="18" y="6"/>
                </a:cubicBezTo>
                <a:cubicBezTo>
                  <a:pt x="18" y="6"/>
                  <a:pt x="18" y="6"/>
                  <a:pt x="18" y="6"/>
                </a:cubicBezTo>
                <a:cubicBezTo>
                  <a:pt x="18" y="6"/>
                  <a:pt x="18" y="6"/>
                  <a:pt x="18" y="6"/>
                </a:cubicBezTo>
                <a:cubicBezTo>
                  <a:pt x="18" y="5"/>
                  <a:pt x="18" y="5"/>
                  <a:pt x="18" y="5"/>
                </a:cubicBezTo>
                <a:cubicBezTo>
                  <a:pt x="17" y="5"/>
                  <a:pt x="17" y="5"/>
                  <a:pt x="17" y="5"/>
                </a:cubicBezTo>
                <a:cubicBezTo>
                  <a:pt x="17" y="5"/>
                  <a:pt x="17" y="5"/>
                  <a:pt x="17" y="5"/>
                </a:cubicBezTo>
                <a:cubicBezTo>
                  <a:pt x="17" y="5"/>
                  <a:pt x="17" y="5"/>
                  <a:pt x="17" y="5"/>
                </a:cubicBezTo>
                <a:cubicBezTo>
                  <a:pt x="17" y="5"/>
                  <a:pt x="17" y="5"/>
                  <a:pt x="17" y="5"/>
                </a:cubicBezTo>
                <a:cubicBezTo>
                  <a:pt x="16" y="5"/>
                  <a:pt x="16" y="5"/>
                  <a:pt x="16" y="5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5" y="3"/>
                  <a:pt x="15" y="3"/>
                  <a:pt x="15" y="2"/>
                </a:cubicBezTo>
                <a:cubicBezTo>
                  <a:pt x="15" y="2"/>
                  <a:pt x="15" y="3"/>
                  <a:pt x="15" y="3"/>
                </a:cubicBezTo>
                <a:cubicBezTo>
                  <a:pt x="14" y="3"/>
                  <a:pt x="14" y="2"/>
                  <a:pt x="14" y="2"/>
                </a:cubicBezTo>
                <a:cubicBezTo>
                  <a:pt x="13" y="3"/>
                  <a:pt x="12" y="2"/>
                  <a:pt x="11" y="2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3"/>
                  <a:pt x="12" y="3"/>
                  <a:pt x="12" y="3"/>
                </a:cubicBezTo>
                <a:cubicBezTo>
                  <a:pt x="12" y="2"/>
                  <a:pt x="12" y="2"/>
                  <a:pt x="12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11" y="3"/>
                  <a:pt x="11" y="3"/>
                  <a:pt x="11" y="3"/>
                </a:cubicBezTo>
                <a:cubicBezTo>
                  <a:pt x="10" y="2"/>
                  <a:pt x="10" y="2"/>
                  <a:pt x="10" y="2"/>
                </a:cubicBezTo>
                <a:cubicBezTo>
                  <a:pt x="10" y="3"/>
                  <a:pt x="11" y="3"/>
                  <a:pt x="11" y="3"/>
                </a:cubicBezTo>
                <a:cubicBezTo>
                  <a:pt x="11" y="4"/>
                  <a:pt x="11" y="4"/>
                  <a:pt x="11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1" y="5"/>
                  <a:pt x="11" y="5"/>
                </a:cubicBezTo>
                <a:cubicBezTo>
                  <a:pt x="12" y="5"/>
                  <a:pt x="12" y="4"/>
                  <a:pt x="12" y="4"/>
                </a:cubicBezTo>
                <a:cubicBezTo>
                  <a:pt x="12" y="4"/>
                  <a:pt x="12" y="4"/>
                  <a:pt x="12" y="5"/>
                </a:cubicBezTo>
                <a:cubicBezTo>
                  <a:pt x="13" y="5"/>
                  <a:pt x="13" y="4"/>
                  <a:pt x="13" y="4"/>
                </a:cubicBezTo>
                <a:cubicBezTo>
                  <a:pt x="13" y="4"/>
                  <a:pt x="13" y="5"/>
                  <a:pt x="13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5" y="5"/>
                  <a:pt x="15" y="5"/>
                  <a:pt x="15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5" y="5"/>
                  <a:pt x="15" y="5"/>
                  <a:pt x="15" y="5"/>
                </a:cubicBezTo>
                <a:cubicBezTo>
                  <a:pt x="15" y="5"/>
                  <a:pt x="14" y="6"/>
                  <a:pt x="14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5"/>
                  <a:pt x="11" y="5"/>
                  <a:pt x="11" y="6"/>
                </a:cubicBezTo>
                <a:cubicBezTo>
                  <a:pt x="12" y="7"/>
                  <a:pt x="13" y="8"/>
                  <a:pt x="14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5" y="8"/>
                  <a:pt x="15" y="8"/>
                  <a:pt x="15" y="8"/>
                </a:cubicBezTo>
                <a:cubicBezTo>
                  <a:pt x="14" y="9"/>
                  <a:pt x="15" y="10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2"/>
                  <a:pt x="15" y="12"/>
                  <a:pt x="15" y="12"/>
                </a:cubicBezTo>
                <a:cubicBezTo>
                  <a:pt x="15" y="12"/>
                  <a:pt x="14" y="12"/>
                  <a:pt x="14" y="12"/>
                </a:cubicBezTo>
                <a:cubicBezTo>
                  <a:pt x="15" y="12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14" y="11"/>
                  <a:pt x="14" y="11"/>
                  <a:pt x="14" y="11"/>
                </a:cubicBezTo>
                <a:cubicBezTo>
                  <a:pt x="14" y="10"/>
                  <a:pt x="14" y="10"/>
                  <a:pt x="14" y="10"/>
                </a:cubicBezTo>
                <a:cubicBezTo>
                  <a:pt x="14" y="11"/>
                  <a:pt x="13" y="12"/>
                  <a:pt x="13" y="12"/>
                </a:cubicBezTo>
                <a:cubicBezTo>
                  <a:pt x="13" y="12"/>
                  <a:pt x="14" y="11"/>
                  <a:pt x="14" y="11"/>
                </a:cubicBezTo>
                <a:cubicBezTo>
                  <a:pt x="14" y="10"/>
                  <a:pt x="13" y="9"/>
                  <a:pt x="13" y="9"/>
                </a:cubicBezTo>
                <a:cubicBezTo>
                  <a:pt x="12" y="8"/>
                  <a:pt x="12" y="10"/>
                  <a:pt x="12" y="11"/>
                </a:cubicBezTo>
                <a:cubicBezTo>
                  <a:pt x="12" y="11"/>
                  <a:pt x="12" y="10"/>
                  <a:pt x="12" y="10"/>
                </a:cubicBezTo>
                <a:cubicBezTo>
                  <a:pt x="12" y="10"/>
                  <a:pt x="12" y="10"/>
                  <a:pt x="11" y="10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1" y="9"/>
                  <a:pt x="11" y="10"/>
                  <a:pt x="10" y="10"/>
                </a:cubicBezTo>
                <a:cubicBezTo>
                  <a:pt x="11" y="9"/>
                  <a:pt x="11" y="9"/>
                  <a:pt x="11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7"/>
                  <a:pt x="9" y="6"/>
                  <a:pt x="8" y="6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7"/>
                  <a:pt x="7" y="7"/>
                  <a:pt x="7" y="7"/>
                </a:cubicBezTo>
                <a:cubicBezTo>
                  <a:pt x="8" y="7"/>
                  <a:pt x="8" y="7"/>
                  <a:pt x="8" y="7"/>
                </a:cubicBezTo>
                <a:cubicBezTo>
                  <a:pt x="8" y="7"/>
                  <a:pt x="8" y="8"/>
                  <a:pt x="8" y="8"/>
                </a:cubicBezTo>
                <a:cubicBezTo>
                  <a:pt x="8" y="7"/>
                  <a:pt x="7" y="7"/>
                  <a:pt x="6" y="8"/>
                </a:cubicBezTo>
                <a:cubicBezTo>
                  <a:pt x="7" y="8"/>
                  <a:pt x="7" y="9"/>
                  <a:pt x="8" y="9"/>
                </a:cubicBezTo>
                <a:cubicBezTo>
                  <a:pt x="8" y="10"/>
                  <a:pt x="8" y="10"/>
                  <a:pt x="8" y="10"/>
                </a:cubicBezTo>
                <a:cubicBezTo>
                  <a:pt x="8" y="10"/>
                  <a:pt x="8" y="10"/>
                  <a:pt x="8" y="10"/>
                </a:cubicBezTo>
                <a:cubicBezTo>
                  <a:pt x="8" y="9"/>
                  <a:pt x="8" y="9"/>
                  <a:pt x="8" y="9"/>
                </a:cubicBezTo>
                <a:cubicBezTo>
                  <a:pt x="7" y="10"/>
                  <a:pt x="6" y="7"/>
                  <a:pt x="5" y="9"/>
                </a:cubicBezTo>
                <a:cubicBezTo>
                  <a:pt x="5" y="10"/>
                  <a:pt x="7" y="12"/>
                  <a:pt x="9" y="12"/>
                </a:cubicBezTo>
                <a:cubicBezTo>
                  <a:pt x="9" y="12"/>
                  <a:pt x="9" y="12"/>
                  <a:pt x="9" y="12"/>
                </a:cubicBezTo>
                <a:cubicBezTo>
                  <a:pt x="9" y="12"/>
                  <a:pt x="9" y="12"/>
                  <a:pt x="9" y="12"/>
                </a:cubicBezTo>
                <a:cubicBezTo>
                  <a:pt x="9" y="12"/>
                  <a:pt x="8" y="11"/>
                  <a:pt x="7" y="11"/>
                </a:cubicBezTo>
                <a:cubicBezTo>
                  <a:pt x="7" y="12"/>
                  <a:pt x="6" y="11"/>
                  <a:pt x="5" y="11"/>
                </a:cubicBezTo>
                <a:cubicBezTo>
                  <a:pt x="4" y="11"/>
                  <a:pt x="5" y="12"/>
                  <a:pt x="6" y="13"/>
                </a:cubicBezTo>
                <a:cubicBezTo>
                  <a:pt x="6" y="13"/>
                  <a:pt x="7" y="13"/>
                  <a:pt x="7" y="13"/>
                </a:cubicBezTo>
                <a:cubicBezTo>
                  <a:pt x="8" y="14"/>
                  <a:pt x="9" y="13"/>
                  <a:pt x="9" y="13"/>
                </a:cubicBezTo>
                <a:cubicBezTo>
                  <a:pt x="9" y="13"/>
                  <a:pt x="9" y="13"/>
                  <a:pt x="9" y="13"/>
                </a:cubicBezTo>
                <a:cubicBezTo>
                  <a:pt x="9" y="14"/>
                  <a:pt x="9" y="14"/>
                  <a:pt x="9" y="14"/>
                </a:cubicBezTo>
                <a:cubicBezTo>
                  <a:pt x="9" y="13"/>
                  <a:pt x="8" y="14"/>
                  <a:pt x="8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7" y="15"/>
                  <a:pt x="8" y="15"/>
                  <a:pt x="9" y="15"/>
                </a:cubicBezTo>
                <a:cubicBezTo>
                  <a:pt x="8" y="15"/>
                  <a:pt x="8" y="15"/>
                  <a:pt x="8" y="15"/>
                </a:cubicBezTo>
                <a:cubicBezTo>
                  <a:pt x="8" y="15"/>
                  <a:pt x="8" y="15"/>
                  <a:pt x="8" y="15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6"/>
                  <a:pt x="7" y="16"/>
                  <a:pt x="7" y="16"/>
                </a:cubicBezTo>
                <a:cubicBezTo>
                  <a:pt x="7" y="16"/>
                  <a:pt x="7" y="16"/>
                  <a:pt x="7" y="16"/>
                </a:cubicBezTo>
                <a:cubicBezTo>
                  <a:pt x="7" y="14"/>
                  <a:pt x="4" y="12"/>
                  <a:pt x="3" y="12"/>
                </a:cubicBezTo>
                <a:cubicBezTo>
                  <a:pt x="3" y="13"/>
                  <a:pt x="3" y="14"/>
                  <a:pt x="3" y="14"/>
                </a:cubicBezTo>
                <a:cubicBezTo>
                  <a:pt x="4" y="15"/>
                  <a:pt x="5" y="15"/>
                  <a:pt x="5" y="16"/>
                </a:cubicBezTo>
                <a:cubicBezTo>
                  <a:pt x="4" y="15"/>
                  <a:pt x="4" y="15"/>
                  <a:pt x="3" y="15"/>
                </a:cubicBezTo>
                <a:cubicBezTo>
                  <a:pt x="3" y="16"/>
                  <a:pt x="4" y="16"/>
                  <a:pt x="4" y="17"/>
                </a:cubicBezTo>
                <a:cubicBezTo>
                  <a:pt x="5" y="17"/>
                  <a:pt x="5" y="17"/>
                  <a:pt x="5" y="17"/>
                </a:cubicBezTo>
                <a:cubicBezTo>
                  <a:pt x="5" y="17"/>
                  <a:pt x="5" y="17"/>
                  <a:pt x="5" y="17"/>
                </a:cubicBezTo>
                <a:cubicBezTo>
                  <a:pt x="3" y="17"/>
                  <a:pt x="3" y="15"/>
                  <a:pt x="2" y="15"/>
                </a:cubicBezTo>
                <a:cubicBezTo>
                  <a:pt x="1" y="15"/>
                  <a:pt x="1" y="15"/>
                  <a:pt x="1" y="15"/>
                </a:cubicBezTo>
                <a:cubicBezTo>
                  <a:pt x="1" y="16"/>
                  <a:pt x="1" y="17"/>
                  <a:pt x="0" y="17"/>
                </a:cubicBezTo>
                <a:cubicBezTo>
                  <a:pt x="0" y="18"/>
                  <a:pt x="1" y="17"/>
                  <a:pt x="1" y="17"/>
                </a:cubicBezTo>
                <a:cubicBezTo>
                  <a:pt x="2" y="17"/>
                  <a:pt x="3" y="18"/>
                  <a:pt x="4" y="18"/>
                </a:cubicBezTo>
                <a:cubicBezTo>
                  <a:pt x="4" y="19"/>
                  <a:pt x="4" y="19"/>
                  <a:pt x="4" y="19"/>
                </a:cubicBezTo>
                <a:cubicBezTo>
                  <a:pt x="4" y="19"/>
                  <a:pt x="4" y="19"/>
                  <a:pt x="4" y="19"/>
                </a:cubicBezTo>
                <a:cubicBezTo>
                  <a:pt x="6" y="19"/>
                  <a:pt x="6" y="19"/>
                  <a:pt x="6" y="19"/>
                </a:cubicBezTo>
                <a:cubicBezTo>
                  <a:pt x="6" y="18"/>
                  <a:pt x="7" y="18"/>
                  <a:pt x="8" y="18"/>
                </a:cubicBezTo>
                <a:cubicBezTo>
                  <a:pt x="9" y="18"/>
                  <a:pt x="9" y="18"/>
                  <a:pt x="9" y="18"/>
                </a:cubicBezTo>
                <a:cubicBezTo>
                  <a:pt x="9" y="17"/>
                  <a:pt x="9" y="17"/>
                  <a:pt x="9" y="16"/>
                </a:cubicBezTo>
                <a:cubicBezTo>
                  <a:pt x="10" y="17"/>
                  <a:pt x="10" y="17"/>
                  <a:pt x="11" y="17"/>
                </a:cubicBezTo>
                <a:cubicBezTo>
                  <a:pt x="11" y="16"/>
                  <a:pt x="11" y="16"/>
                  <a:pt x="11" y="16"/>
                </a:cubicBezTo>
                <a:cubicBezTo>
                  <a:pt x="11" y="16"/>
                  <a:pt x="11" y="16"/>
                  <a:pt x="11" y="17"/>
                </a:cubicBezTo>
                <a:cubicBezTo>
                  <a:pt x="11" y="16"/>
                  <a:pt x="12" y="16"/>
                  <a:pt x="12" y="16"/>
                </a:cubicBezTo>
                <a:cubicBezTo>
                  <a:pt x="12" y="16"/>
                  <a:pt x="12" y="16"/>
                  <a:pt x="12" y="16"/>
                </a:cubicBezTo>
                <a:cubicBezTo>
                  <a:pt x="11" y="17"/>
                  <a:pt x="11" y="17"/>
                  <a:pt x="11" y="17"/>
                </a:cubicBezTo>
                <a:cubicBezTo>
                  <a:pt x="12" y="17"/>
                  <a:pt x="12" y="17"/>
                  <a:pt x="12" y="17"/>
                </a:cubicBezTo>
                <a:cubicBezTo>
                  <a:pt x="12" y="17"/>
                  <a:pt x="12" y="17"/>
                  <a:pt x="12" y="17"/>
                </a:cubicBezTo>
                <a:cubicBezTo>
                  <a:pt x="12" y="18"/>
                  <a:pt x="12" y="18"/>
                  <a:pt x="12" y="18"/>
                </a:cubicBezTo>
                <a:cubicBezTo>
                  <a:pt x="12" y="18"/>
                  <a:pt x="12" y="18"/>
                  <a:pt x="12" y="18"/>
                </a:cubicBezTo>
                <a:cubicBezTo>
                  <a:pt x="12" y="16"/>
                  <a:pt x="12" y="16"/>
                  <a:pt x="12" y="16"/>
                </a:cubicBezTo>
                <a:cubicBezTo>
                  <a:pt x="12" y="16"/>
                  <a:pt x="12" y="16"/>
                  <a:pt x="12" y="16"/>
                </a:cubicBezTo>
                <a:cubicBezTo>
                  <a:pt x="12" y="16"/>
                  <a:pt x="13" y="16"/>
                  <a:pt x="13" y="16"/>
                </a:cubicBezTo>
                <a:cubicBezTo>
                  <a:pt x="12" y="16"/>
                  <a:pt x="13" y="17"/>
                  <a:pt x="13" y="17"/>
                </a:cubicBezTo>
                <a:cubicBezTo>
                  <a:pt x="13" y="17"/>
                  <a:pt x="13" y="17"/>
                  <a:pt x="13" y="17"/>
                </a:cubicBezTo>
                <a:cubicBezTo>
                  <a:pt x="13" y="17"/>
                  <a:pt x="13" y="17"/>
                  <a:pt x="13" y="17"/>
                </a:cubicBezTo>
                <a:cubicBezTo>
                  <a:pt x="13" y="17"/>
                  <a:pt x="13" y="17"/>
                  <a:pt x="13" y="17"/>
                </a:cubicBezTo>
                <a:cubicBezTo>
                  <a:pt x="14" y="17"/>
                  <a:pt x="14" y="16"/>
                  <a:pt x="14" y="16"/>
                </a:cubicBezTo>
                <a:cubicBezTo>
                  <a:pt x="14" y="16"/>
                  <a:pt x="14" y="17"/>
                  <a:pt x="14" y="18"/>
                </a:cubicBezTo>
                <a:cubicBezTo>
                  <a:pt x="15" y="17"/>
                  <a:pt x="15" y="17"/>
                  <a:pt x="15" y="17"/>
                </a:cubicBezTo>
                <a:cubicBezTo>
                  <a:pt x="15" y="17"/>
                  <a:pt x="15" y="17"/>
                  <a:pt x="15" y="17"/>
                </a:cubicBezTo>
                <a:cubicBezTo>
                  <a:pt x="15" y="17"/>
                  <a:pt x="15" y="17"/>
                  <a:pt x="15" y="17"/>
                </a:cubicBezTo>
                <a:cubicBezTo>
                  <a:pt x="15" y="17"/>
                  <a:pt x="15" y="17"/>
                  <a:pt x="15" y="17"/>
                </a:cubicBezTo>
                <a:cubicBezTo>
                  <a:pt x="15" y="17"/>
                  <a:pt x="15" y="17"/>
                  <a:pt x="15" y="17"/>
                </a:cubicBezTo>
                <a:cubicBezTo>
                  <a:pt x="15" y="17"/>
                  <a:pt x="15" y="17"/>
                  <a:pt x="15" y="17"/>
                </a:cubicBezTo>
                <a:cubicBezTo>
                  <a:pt x="16" y="17"/>
                  <a:pt x="16" y="17"/>
                  <a:pt x="17" y="16"/>
                </a:cubicBezTo>
                <a:cubicBezTo>
                  <a:pt x="16" y="17"/>
                  <a:pt x="16" y="17"/>
                  <a:pt x="15" y="17"/>
                </a:cubicBezTo>
                <a:cubicBezTo>
                  <a:pt x="14" y="18"/>
                  <a:pt x="15" y="18"/>
                  <a:pt x="16" y="19"/>
                </a:cubicBezTo>
                <a:cubicBezTo>
                  <a:pt x="16" y="19"/>
                  <a:pt x="17" y="18"/>
                  <a:pt x="17" y="17"/>
                </a:cubicBezTo>
                <a:cubicBezTo>
                  <a:pt x="17" y="18"/>
                  <a:pt x="17" y="18"/>
                  <a:pt x="17" y="18"/>
                </a:cubicBezTo>
                <a:cubicBezTo>
                  <a:pt x="17" y="18"/>
                  <a:pt x="17" y="18"/>
                  <a:pt x="18" y="18"/>
                </a:cubicBezTo>
                <a:cubicBezTo>
                  <a:pt x="18" y="18"/>
                  <a:pt x="18" y="18"/>
                  <a:pt x="18" y="18"/>
                </a:cubicBezTo>
                <a:cubicBezTo>
                  <a:pt x="18" y="18"/>
                  <a:pt x="18" y="19"/>
                  <a:pt x="18" y="19"/>
                </a:cubicBezTo>
                <a:cubicBezTo>
                  <a:pt x="18" y="19"/>
                  <a:pt x="19" y="19"/>
                  <a:pt x="19" y="19"/>
                </a:cubicBezTo>
                <a:cubicBezTo>
                  <a:pt x="19" y="19"/>
                  <a:pt x="18" y="19"/>
                  <a:pt x="18" y="19"/>
                </a:cubicBezTo>
                <a:cubicBezTo>
                  <a:pt x="18" y="20"/>
                  <a:pt x="18" y="20"/>
                  <a:pt x="18" y="20"/>
                </a:cubicBezTo>
                <a:cubicBezTo>
                  <a:pt x="18" y="19"/>
                  <a:pt x="17" y="20"/>
                  <a:pt x="17" y="20"/>
                </a:cubicBezTo>
                <a:cubicBezTo>
                  <a:pt x="17" y="20"/>
                  <a:pt x="16" y="21"/>
                  <a:pt x="15" y="21"/>
                </a:cubicBezTo>
                <a:cubicBezTo>
                  <a:pt x="15" y="21"/>
                  <a:pt x="15" y="21"/>
                  <a:pt x="15" y="21"/>
                </a:cubicBezTo>
                <a:cubicBezTo>
                  <a:pt x="14" y="21"/>
                  <a:pt x="14" y="21"/>
                  <a:pt x="14" y="21"/>
                </a:cubicBezTo>
                <a:cubicBezTo>
                  <a:pt x="14" y="22"/>
                  <a:pt x="14" y="22"/>
                  <a:pt x="14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3" y="23"/>
                  <a:pt x="13" y="23"/>
                  <a:pt x="13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4" y="23"/>
                  <a:pt x="14" y="23"/>
                  <a:pt x="15" y="23"/>
                </a:cubicBezTo>
                <a:cubicBezTo>
                  <a:pt x="15" y="23"/>
                  <a:pt x="16" y="24"/>
                  <a:pt x="16" y="24"/>
                </a:cubicBezTo>
                <a:cubicBezTo>
                  <a:pt x="17" y="24"/>
                  <a:pt x="18" y="24"/>
                  <a:pt x="19" y="23"/>
                </a:cubicBezTo>
                <a:cubicBezTo>
                  <a:pt x="19" y="23"/>
                  <a:pt x="19" y="23"/>
                  <a:pt x="19" y="23"/>
                </a:cubicBezTo>
                <a:cubicBezTo>
                  <a:pt x="19" y="22"/>
                  <a:pt x="19" y="22"/>
                  <a:pt x="19" y="22"/>
                </a:cubicBezTo>
                <a:cubicBezTo>
                  <a:pt x="20" y="23"/>
                  <a:pt x="19" y="24"/>
                  <a:pt x="19" y="25"/>
                </a:cubicBezTo>
                <a:cubicBezTo>
                  <a:pt x="19" y="26"/>
                  <a:pt x="17" y="25"/>
                  <a:pt x="16" y="25"/>
                </a:cubicBezTo>
                <a:cubicBezTo>
                  <a:pt x="16" y="26"/>
                  <a:pt x="15" y="25"/>
                  <a:pt x="15" y="25"/>
                </a:cubicBezTo>
                <a:cubicBezTo>
                  <a:pt x="14" y="25"/>
                  <a:pt x="14" y="25"/>
                  <a:pt x="14" y="25"/>
                </a:cubicBezTo>
                <a:cubicBezTo>
                  <a:pt x="13" y="25"/>
                  <a:pt x="13" y="25"/>
                  <a:pt x="13" y="25"/>
                </a:cubicBezTo>
                <a:cubicBezTo>
                  <a:pt x="13" y="26"/>
                  <a:pt x="13" y="26"/>
                  <a:pt x="13" y="26"/>
                </a:cubicBezTo>
                <a:cubicBezTo>
                  <a:pt x="13" y="26"/>
                  <a:pt x="13" y="26"/>
                  <a:pt x="13" y="26"/>
                </a:cubicBezTo>
                <a:cubicBezTo>
                  <a:pt x="13" y="26"/>
                  <a:pt x="13" y="26"/>
                  <a:pt x="13" y="26"/>
                </a:cubicBezTo>
                <a:cubicBezTo>
                  <a:pt x="12" y="25"/>
                  <a:pt x="12" y="25"/>
                  <a:pt x="12" y="25"/>
                </a:cubicBezTo>
                <a:cubicBezTo>
                  <a:pt x="12" y="25"/>
                  <a:pt x="12" y="25"/>
                  <a:pt x="12" y="25"/>
                </a:cubicBezTo>
                <a:cubicBezTo>
                  <a:pt x="12" y="25"/>
                  <a:pt x="12" y="25"/>
                  <a:pt x="12" y="25"/>
                </a:cubicBezTo>
                <a:cubicBezTo>
                  <a:pt x="12" y="25"/>
                  <a:pt x="12" y="25"/>
                  <a:pt x="12" y="25"/>
                </a:cubicBezTo>
                <a:cubicBezTo>
                  <a:pt x="12" y="25"/>
                  <a:pt x="12" y="25"/>
                  <a:pt x="12" y="25"/>
                </a:cubicBezTo>
                <a:cubicBezTo>
                  <a:pt x="11" y="25"/>
                  <a:pt x="11" y="25"/>
                  <a:pt x="11" y="25"/>
                </a:cubicBezTo>
                <a:cubicBezTo>
                  <a:pt x="11" y="25"/>
                  <a:pt x="12" y="25"/>
                  <a:pt x="12" y="25"/>
                </a:cubicBezTo>
                <a:cubicBezTo>
                  <a:pt x="11" y="26"/>
                  <a:pt x="11" y="25"/>
                  <a:pt x="11" y="26"/>
                </a:cubicBezTo>
                <a:cubicBezTo>
                  <a:pt x="10" y="25"/>
                  <a:pt x="10" y="25"/>
                  <a:pt x="10" y="25"/>
                </a:cubicBezTo>
                <a:cubicBezTo>
                  <a:pt x="10" y="26"/>
                  <a:pt x="10" y="26"/>
                  <a:pt x="10" y="26"/>
                </a:cubicBezTo>
                <a:cubicBezTo>
                  <a:pt x="9" y="27"/>
                  <a:pt x="9" y="27"/>
                  <a:pt x="9" y="27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6"/>
                  <a:pt x="9" y="26"/>
                  <a:pt x="9" y="26"/>
                </a:cubicBezTo>
                <a:cubicBezTo>
                  <a:pt x="10" y="25"/>
                  <a:pt x="10" y="25"/>
                  <a:pt x="10" y="25"/>
                </a:cubicBezTo>
                <a:cubicBezTo>
                  <a:pt x="9" y="25"/>
                  <a:pt x="9" y="25"/>
                  <a:pt x="9" y="25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6"/>
                  <a:pt x="9" y="26"/>
                  <a:pt x="9" y="26"/>
                </a:cubicBezTo>
                <a:cubicBezTo>
                  <a:pt x="8" y="27"/>
                  <a:pt x="8" y="27"/>
                  <a:pt x="8" y="27"/>
                </a:cubicBezTo>
                <a:cubicBezTo>
                  <a:pt x="8" y="27"/>
                  <a:pt x="8" y="27"/>
                  <a:pt x="8" y="27"/>
                </a:cubicBezTo>
                <a:cubicBezTo>
                  <a:pt x="8" y="26"/>
                  <a:pt x="8" y="26"/>
                  <a:pt x="8" y="26"/>
                </a:cubicBezTo>
                <a:cubicBezTo>
                  <a:pt x="8" y="27"/>
                  <a:pt x="8" y="27"/>
                  <a:pt x="8" y="27"/>
                </a:cubicBezTo>
                <a:cubicBezTo>
                  <a:pt x="8" y="26"/>
                  <a:pt x="8" y="26"/>
                  <a:pt x="8" y="26"/>
                </a:cubicBezTo>
                <a:cubicBezTo>
                  <a:pt x="7" y="26"/>
                  <a:pt x="7" y="26"/>
                  <a:pt x="7" y="26"/>
                </a:cubicBezTo>
                <a:cubicBezTo>
                  <a:pt x="7" y="26"/>
                  <a:pt x="8" y="26"/>
                  <a:pt x="8" y="26"/>
                </a:cubicBezTo>
                <a:cubicBezTo>
                  <a:pt x="7" y="26"/>
                  <a:pt x="7" y="26"/>
                  <a:pt x="7" y="26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8"/>
                  <a:pt x="4" y="26"/>
                  <a:pt x="3" y="27"/>
                </a:cubicBezTo>
                <a:cubicBezTo>
                  <a:pt x="3" y="27"/>
                  <a:pt x="3" y="27"/>
                  <a:pt x="3" y="27"/>
                </a:cubicBezTo>
                <a:cubicBezTo>
                  <a:pt x="3" y="28"/>
                  <a:pt x="3" y="28"/>
                  <a:pt x="3" y="29"/>
                </a:cubicBezTo>
                <a:cubicBezTo>
                  <a:pt x="4" y="29"/>
                  <a:pt x="4" y="30"/>
                  <a:pt x="4" y="30"/>
                </a:cubicBezTo>
                <a:cubicBezTo>
                  <a:pt x="5" y="30"/>
                  <a:pt x="5" y="30"/>
                  <a:pt x="5" y="30"/>
                </a:cubicBezTo>
                <a:cubicBezTo>
                  <a:pt x="6" y="29"/>
                  <a:pt x="6" y="29"/>
                  <a:pt x="6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7" y="28"/>
                  <a:pt x="8" y="28"/>
                  <a:pt x="8" y="28"/>
                </a:cubicBezTo>
                <a:cubicBezTo>
                  <a:pt x="9" y="29"/>
                  <a:pt x="11" y="29"/>
                  <a:pt x="12" y="29"/>
                </a:cubicBezTo>
                <a:cubicBezTo>
                  <a:pt x="12" y="29"/>
                  <a:pt x="12" y="29"/>
                  <a:pt x="12" y="29"/>
                </a:cubicBezTo>
                <a:cubicBezTo>
                  <a:pt x="12" y="29"/>
                  <a:pt x="12" y="29"/>
                  <a:pt x="12" y="29"/>
                </a:cubicBezTo>
                <a:cubicBezTo>
                  <a:pt x="12" y="29"/>
                  <a:pt x="12" y="29"/>
                  <a:pt x="12" y="29"/>
                </a:cubicBezTo>
                <a:cubicBezTo>
                  <a:pt x="12" y="29"/>
                  <a:pt x="12" y="29"/>
                  <a:pt x="12" y="29"/>
                </a:cubicBezTo>
                <a:cubicBezTo>
                  <a:pt x="13" y="29"/>
                  <a:pt x="13" y="29"/>
                  <a:pt x="13" y="29"/>
                </a:cubicBezTo>
                <a:cubicBezTo>
                  <a:pt x="13" y="29"/>
                  <a:pt x="13" y="29"/>
                  <a:pt x="13" y="29"/>
                </a:cubicBezTo>
                <a:cubicBezTo>
                  <a:pt x="13" y="29"/>
                  <a:pt x="13" y="29"/>
                  <a:pt x="13" y="29"/>
                </a:cubicBezTo>
                <a:cubicBezTo>
                  <a:pt x="13" y="29"/>
                  <a:pt x="13" y="29"/>
                  <a:pt x="13" y="29"/>
                </a:cubicBezTo>
                <a:cubicBezTo>
                  <a:pt x="13" y="29"/>
                  <a:pt x="13" y="29"/>
                  <a:pt x="13" y="29"/>
                </a:cubicBezTo>
                <a:cubicBezTo>
                  <a:pt x="14" y="29"/>
                  <a:pt x="14" y="29"/>
                  <a:pt x="14" y="29"/>
                </a:cubicBezTo>
                <a:cubicBezTo>
                  <a:pt x="14" y="29"/>
                  <a:pt x="14" y="29"/>
                  <a:pt x="14" y="29"/>
                </a:cubicBezTo>
                <a:cubicBezTo>
                  <a:pt x="14" y="29"/>
                  <a:pt x="14" y="29"/>
                  <a:pt x="14" y="29"/>
                </a:cubicBezTo>
                <a:cubicBezTo>
                  <a:pt x="15" y="29"/>
                  <a:pt x="15" y="29"/>
                  <a:pt x="15" y="29"/>
                </a:cubicBezTo>
                <a:cubicBezTo>
                  <a:pt x="15" y="30"/>
                  <a:pt x="15" y="30"/>
                  <a:pt x="14" y="31"/>
                </a:cubicBezTo>
                <a:cubicBezTo>
                  <a:pt x="14" y="31"/>
                  <a:pt x="16" y="30"/>
                  <a:pt x="16" y="30"/>
                </a:cubicBezTo>
                <a:cubicBezTo>
                  <a:pt x="16" y="30"/>
                  <a:pt x="16" y="30"/>
                  <a:pt x="16" y="30"/>
                </a:cubicBezTo>
                <a:cubicBezTo>
                  <a:pt x="15" y="31"/>
                  <a:pt x="15" y="31"/>
                  <a:pt x="15" y="31"/>
                </a:cubicBezTo>
                <a:cubicBezTo>
                  <a:pt x="15" y="32"/>
                  <a:pt x="15" y="32"/>
                  <a:pt x="15" y="32"/>
                </a:cubicBezTo>
                <a:cubicBezTo>
                  <a:pt x="14" y="31"/>
                  <a:pt x="14" y="31"/>
                  <a:pt x="14" y="31"/>
                </a:cubicBezTo>
                <a:cubicBezTo>
                  <a:pt x="14" y="31"/>
                  <a:pt x="14" y="32"/>
                  <a:pt x="15" y="32"/>
                </a:cubicBezTo>
                <a:cubicBezTo>
                  <a:pt x="15" y="32"/>
                  <a:pt x="15" y="33"/>
                  <a:pt x="15" y="33"/>
                </a:cubicBezTo>
                <a:cubicBezTo>
                  <a:pt x="15" y="33"/>
                  <a:pt x="15" y="33"/>
                  <a:pt x="15" y="33"/>
                </a:cubicBezTo>
                <a:cubicBezTo>
                  <a:pt x="15" y="33"/>
                  <a:pt x="15" y="33"/>
                  <a:pt x="15" y="33"/>
                </a:cubicBezTo>
                <a:cubicBezTo>
                  <a:pt x="16" y="34"/>
                  <a:pt x="16" y="34"/>
                  <a:pt x="16" y="34"/>
                </a:cubicBezTo>
                <a:cubicBezTo>
                  <a:pt x="15" y="34"/>
                  <a:pt x="15" y="34"/>
                  <a:pt x="15" y="34"/>
                </a:cubicBezTo>
                <a:cubicBezTo>
                  <a:pt x="15" y="34"/>
                  <a:pt x="16" y="34"/>
                  <a:pt x="16" y="34"/>
                </a:cubicBezTo>
                <a:cubicBezTo>
                  <a:pt x="16" y="34"/>
                  <a:pt x="16" y="34"/>
                  <a:pt x="16" y="34"/>
                </a:cubicBezTo>
                <a:cubicBezTo>
                  <a:pt x="17" y="34"/>
                  <a:pt x="17" y="34"/>
                  <a:pt x="17" y="33"/>
                </a:cubicBezTo>
                <a:cubicBezTo>
                  <a:pt x="17" y="33"/>
                  <a:pt x="17" y="33"/>
                  <a:pt x="17" y="33"/>
                </a:cubicBezTo>
                <a:cubicBezTo>
                  <a:pt x="18" y="33"/>
                  <a:pt x="18" y="33"/>
                  <a:pt x="18" y="33"/>
                </a:cubicBezTo>
                <a:cubicBezTo>
                  <a:pt x="18" y="33"/>
                  <a:pt x="18" y="33"/>
                  <a:pt x="18" y="33"/>
                </a:cubicBezTo>
                <a:cubicBezTo>
                  <a:pt x="18" y="33"/>
                  <a:pt x="19" y="32"/>
                  <a:pt x="19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1"/>
                  <a:pt x="20" y="31"/>
                  <a:pt x="20" y="31"/>
                </a:cubicBezTo>
                <a:cubicBezTo>
                  <a:pt x="21" y="31"/>
                  <a:pt x="21" y="31"/>
                  <a:pt x="21" y="31"/>
                </a:cubicBezTo>
                <a:cubicBezTo>
                  <a:pt x="21" y="32"/>
                  <a:pt x="21" y="32"/>
                  <a:pt x="21" y="32"/>
                </a:cubicBezTo>
                <a:cubicBezTo>
                  <a:pt x="20" y="31"/>
                  <a:pt x="20" y="31"/>
                  <a:pt x="20" y="31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19" y="32"/>
                  <a:pt x="19" y="33"/>
                  <a:pt x="19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18" y="33"/>
                  <a:pt x="18" y="34"/>
                  <a:pt x="17" y="34"/>
                </a:cubicBezTo>
                <a:cubicBezTo>
                  <a:pt x="17" y="35"/>
                  <a:pt x="17" y="35"/>
                  <a:pt x="17" y="35"/>
                </a:cubicBezTo>
                <a:cubicBezTo>
                  <a:pt x="17" y="35"/>
                  <a:pt x="17" y="35"/>
                  <a:pt x="17" y="35"/>
                </a:cubicBezTo>
                <a:cubicBezTo>
                  <a:pt x="17" y="35"/>
                  <a:pt x="17" y="35"/>
                  <a:pt x="17" y="35"/>
                </a:cubicBezTo>
                <a:cubicBezTo>
                  <a:pt x="17" y="36"/>
                  <a:pt x="18" y="35"/>
                  <a:pt x="18" y="36"/>
                </a:cubicBezTo>
                <a:cubicBezTo>
                  <a:pt x="17" y="36"/>
                  <a:pt x="17" y="36"/>
                  <a:pt x="16" y="37"/>
                </a:cubicBezTo>
                <a:cubicBezTo>
                  <a:pt x="17" y="37"/>
                  <a:pt x="18" y="37"/>
                  <a:pt x="19" y="36"/>
                </a:cubicBezTo>
                <a:cubicBezTo>
                  <a:pt x="19" y="35"/>
                  <a:pt x="20" y="35"/>
                  <a:pt x="21" y="36"/>
                </a:cubicBezTo>
                <a:cubicBezTo>
                  <a:pt x="21" y="36"/>
                  <a:pt x="21" y="36"/>
                  <a:pt x="21" y="36"/>
                </a:cubicBezTo>
                <a:cubicBezTo>
                  <a:pt x="21" y="36"/>
                  <a:pt x="21" y="36"/>
                  <a:pt x="21" y="36"/>
                </a:cubicBezTo>
                <a:cubicBezTo>
                  <a:pt x="21" y="36"/>
                  <a:pt x="20" y="36"/>
                  <a:pt x="19" y="36"/>
                </a:cubicBezTo>
                <a:cubicBezTo>
                  <a:pt x="19" y="36"/>
                  <a:pt x="19" y="37"/>
                  <a:pt x="18" y="37"/>
                </a:cubicBezTo>
                <a:cubicBezTo>
                  <a:pt x="18" y="38"/>
                  <a:pt x="18" y="38"/>
                  <a:pt x="18" y="38"/>
                </a:cubicBezTo>
                <a:cubicBezTo>
                  <a:pt x="18" y="38"/>
                  <a:pt x="18" y="38"/>
                  <a:pt x="18" y="38"/>
                </a:cubicBezTo>
                <a:cubicBezTo>
                  <a:pt x="18" y="38"/>
                  <a:pt x="18" y="38"/>
                  <a:pt x="18" y="38"/>
                </a:cubicBezTo>
                <a:cubicBezTo>
                  <a:pt x="19" y="38"/>
                  <a:pt x="19" y="38"/>
                  <a:pt x="19" y="38"/>
                </a:cubicBezTo>
                <a:cubicBezTo>
                  <a:pt x="19" y="39"/>
                  <a:pt x="19" y="39"/>
                  <a:pt x="19" y="39"/>
                </a:cubicBezTo>
                <a:cubicBezTo>
                  <a:pt x="19" y="39"/>
                  <a:pt x="19" y="39"/>
                  <a:pt x="19" y="39"/>
                </a:cubicBezTo>
                <a:cubicBezTo>
                  <a:pt x="19" y="39"/>
                  <a:pt x="19" y="39"/>
                  <a:pt x="19" y="39"/>
                </a:cubicBezTo>
                <a:cubicBezTo>
                  <a:pt x="19" y="39"/>
                  <a:pt x="19" y="39"/>
                  <a:pt x="19" y="39"/>
                </a:cubicBezTo>
                <a:cubicBezTo>
                  <a:pt x="18" y="39"/>
                  <a:pt x="18" y="39"/>
                  <a:pt x="18" y="39"/>
                </a:cubicBezTo>
                <a:cubicBezTo>
                  <a:pt x="17" y="39"/>
                  <a:pt x="17" y="39"/>
                  <a:pt x="17" y="39"/>
                </a:cubicBezTo>
                <a:cubicBezTo>
                  <a:pt x="17" y="39"/>
                  <a:pt x="17" y="39"/>
                  <a:pt x="17" y="39"/>
                </a:cubicBezTo>
                <a:cubicBezTo>
                  <a:pt x="17" y="39"/>
                  <a:pt x="18" y="40"/>
                  <a:pt x="18" y="40"/>
                </a:cubicBezTo>
                <a:cubicBezTo>
                  <a:pt x="18" y="40"/>
                  <a:pt x="18" y="40"/>
                  <a:pt x="18" y="40"/>
                </a:cubicBezTo>
                <a:cubicBezTo>
                  <a:pt x="17" y="40"/>
                  <a:pt x="17" y="40"/>
                  <a:pt x="17" y="40"/>
                </a:cubicBezTo>
                <a:cubicBezTo>
                  <a:pt x="17" y="40"/>
                  <a:pt x="17" y="40"/>
                  <a:pt x="17" y="40"/>
                </a:cubicBezTo>
                <a:cubicBezTo>
                  <a:pt x="17" y="40"/>
                  <a:pt x="17" y="40"/>
                  <a:pt x="17" y="40"/>
                </a:cubicBezTo>
                <a:cubicBezTo>
                  <a:pt x="17" y="40"/>
                  <a:pt x="17" y="40"/>
                  <a:pt x="17" y="40"/>
                </a:cubicBezTo>
                <a:cubicBezTo>
                  <a:pt x="17" y="40"/>
                  <a:pt x="17" y="40"/>
                  <a:pt x="17" y="41"/>
                </a:cubicBezTo>
                <a:cubicBezTo>
                  <a:pt x="17" y="41"/>
                  <a:pt x="17" y="41"/>
                  <a:pt x="16" y="41"/>
                </a:cubicBezTo>
                <a:cubicBezTo>
                  <a:pt x="16" y="42"/>
                  <a:pt x="16" y="42"/>
                  <a:pt x="16" y="42"/>
                </a:cubicBezTo>
                <a:cubicBezTo>
                  <a:pt x="15" y="41"/>
                  <a:pt x="15" y="41"/>
                  <a:pt x="14" y="42"/>
                </a:cubicBezTo>
                <a:cubicBezTo>
                  <a:pt x="14" y="42"/>
                  <a:pt x="13" y="42"/>
                  <a:pt x="13" y="42"/>
                </a:cubicBezTo>
                <a:cubicBezTo>
                  <a:pt x="13" y="42"/>
                  <a:pt x="13" y="42"/>
                  <a:pt x="13" y="41"/>
                </a:cubicBezTo>
                <a:cubicBezTo>
                  <a:pt x="13" y="41"/>
                  <a:pt x="12" y="41"/>
                  <a:pt x="12" y="40"/>
                </a:cubicBezTo>
                <a:cubicBezTo>
                  <a:pt x="12" y="41"/>
                  <a:pt x="12" y="42"/>
                  <a:pt x="12" y="42"/>
                </a:cubicBezTo>
                <a:cubicBezTo>
                  <a:pt x="12" y="43"/>
                  <a:pt x="12" y="43"/>
                  <a:pt x="12" y="43"/>
                </a:cubicBezTo>
                <a:cubicBezTo>
                  <a:pt x="12" y="43"/>
                  <a:pt x="12" y="43"/>
                  <a:pt x="12" y="43"/>
                </a:cubicBezTo>
                <a:cubicBezTo>
                  <a:pt x="12" y="44"/>
                  <a:pt x="12" y="44"/>
                  <a:pt x="12" y="44"/>
                </a:cubicBezTo>
                <a:cubicBezTo>
                  <a:pt x="12" y="44"/>
                  <a:pt x="12" y="44"/>
                  <a:pt x="12" y="44"/>
                </a:cubicBezTo>
                <a:cubicBezTo>
                  <a:pt x="12" y="45"/>
                  <a:pt x="12" y="45"/>
                  <a:pt x="12" y="45"/>
                </a:cubicBezTo>
                <a:cubicBezTo>
                  <a:pt x="12" y="45"/>
                  <a:pt x="12" y="45"/>
                  <a:pt x="12" y="45"/>
                </a:cubicBezTo>
                <a:cubicBezTo>
                  <a:pt x="12" y="45"/>
                  <a:pt x="12" y="45"/>
                  <a:pt x="12" y="45"/>
                </a:cubicBezTo>
                <a:cubicBezTo>
                  <a:pt x="13" y="45"/>
                  <a:pt x="13" y="45"/>
                  <a:pt x="13" y="45"/>
                </a:cubicBezTo>
                <a:cubicBezTo>
                  <a:pt x="14" y="44"/>
                  <a:pt x="14" y="44"/>
                  <a:pt x="14" y="44"/>
                </a:cubicBezTo>
                <a:cubicBezTo>
                  <a:pt x="14" y="44"/>
                  <a:pt x="14" y="44"/>
                  <a:pt x="14" y="44"/>
                </a:cubicBezTo>
                <a:cubicBezTo>
                  <a:pt x="15" y="44"/>
                  <a:pt x="15" y="44"/>
                  <a:pt x="15" y="44"/>
                </a:cubicBezTo>
                <a:cubicBezTo>
                  <a:pt x="16" y="44"/>
                  <a:pt x="16" y="45"/>
                  <a:pt x="18" y="44"/>
                </a:cubicBezTo>
                <a:cubicBezTo>
                  <a:pt x="19" y="44"/>
                  <a:pt x="19" y="44"/>
                  <a:pt x="20" y="45"/>
                </a:cubicBezTo>
                <a:cubicBezTo>
                  <a:pt x="22" y="44"/>
                  <a:pt x="22" y="44"/>
                  <a:pt x="22" y="44"/>
                </a:cubicBezTo>
                <a:cubicBezTo>
                  <a:pt x="22" y="44"/>
                  <a:pt x="22" y="44"/>
                  <a:pt x="23" y="44"/>
                </a:cubicBezTo>
                <a:cubicBezTo>
                  <a:pt x="23" y="44"/>
                  <a:pt x="23" y="44"/>
                  <a:pt x="23" y="44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3" y="43"/>
                </a:cubicBezTo>
                <a:cubicBezTo>
                  <a:pt x="23" y="43"/>
                  <a:pt x="24" y="43"/>
                  <a:pt x="24" y="43"/>
                </a:cubicBezTo>
                <a:cubicBezTo>
                  <a:pt x="24" y="43"/>
                  <a:pt x="23" y="43"/>
                  <a:pt x="23" y="43"/>
                </a:cubicBezTo>
                <a:cubicBezTo>
                  <a:pt x="23" y="44"/>
                  <a:pt x="24" y="44"/>
                  <a:pt x="25" y="45"/>
                </a:cubicBezTo>
                <a:cubicBezTo>
                  <a:pt x="25" y="45"/>
                  <a:pt x="26" y="46"/>
                  <a:pt x="26" y="45"/>
                </a:cubicBezTo>
                <a:cubicBezTo>
                  <a:pt x="26" y="45"/>
                  <a:pt x="27" y="44"/>
                  <a:pt x="27" y="44"/>
                </a:cubicBezTo>
                <a:cubicBezTo>
                  <a:pt x="27" y="45"/>
                  <a:pt x="27" y="45"/>
                  <a:pt x="27" y="45"/>
                </a:cubicBezTo>
                <a:cubicBezTo>
                  <a:pt x="27" y="45"/>
                  <a:pt x="27" y="45"/>
                  <a:pt x="27" y="45"/>
                </a:cubicBezTo>
                <a:cubicBezTo>
                  <a:pt x="27" y="45"/>
                  <a:pt x="27" y="45"/>
                  <a:pt x="27" y="45"/>
                </a:cubicBezTo>
                <a:cubicBezTo>
                  <a:pt x="27" y="46"/>
                  <a:pt x="27" y="46"/>
                  <a:pt x="27" y="46"/>
                </a:cubicBezTo>
                <a:cubicBezTo>
                  <a:pt x="27" y="46"/>
                  <a:pt x="27" y="46"/>
                  <a:pt x="27" y="46"/>
                </a:cubicBezTo>
                <a:cubicBezTo>
                  <a:pt x="27" y="46"/>
                  <a:pt x="27" y="46"/>
                  <a:pt x="27" y="46"/>
                </a:cubicBezTo>
                <a:cubicBezTo>
                  <a:pt x="26" y="46"/>
                  <a:pt x="26" y="46"/>
                  <a:pt x="26" y="46"/>
                </a:cubicBezTo>
                <a:cubicBezTo>
                  <a:pt x="28" y="47"/>
                  <a:pt x="28" y="47"/>
                  <a:pt x="28" y="47"/>
                </a:cubicBezTo>
                <a:cubicBezTo>
                  <a:pt x="27" y="46"/>
                  <a:pt x="28" y="45"/>
                  <a:pt x="29" y="45"/>
                </a:cubicBezTo>
                <a:cubicBezTo>
                  <a:pt x="29" y="45"/>
                  <a:pt x="29" y="45"/>
                  <a:pt x="29" y="45"/>
                </a:cubicBezTo>
                <a:cubicBezTo>
                  <a:pt x="29" y="46"/>
                  <a:pt x="29" y="46"/>
                  <a:pt x="30" y="46"/>
                </a:cubicBezTo>
                <a:cubicBezTo>
                  <a:pt x="29" y="46"/>
                  <a:pt x="29" y="46"/>
                  <a:pt x="29" y="46"/>
                </a:cubicBezTo>
                <a:cubicBezTo>
                  <a:pt x="29" y="46"/>
                  <a:pt x="28" y="45"/>
                  <a:pt x="28" y="46"/>
                </a:cubicBezTo>
                <a:cubicBezTo>
                  <a:pt x="28" y="47"/>
                  <a:pt x="28" y="47"/>
                  <a:pt x="29" y="48"/>
                </a:cubicBezTo>
                <a:cubicBezTo>
                  <a:pt x="28" y="47"/>
                  <a:pt x="28" y="47"/>
                  <a:pt x="28" y="47"/>
                </a:cubicBezTo>
                <a:cubicBezTo>
                  <a:pt x="28" y="47"/>
                  <a:pt x="29" y="47"/>
                  <a:pt x="29" y="48"/>
                </a:cubicBezTo>
                <a:cubicBezTo>
                  <a:pt x="30" y="48"/>
                  <a:pt x="30" y="48"/>
                  <a:pt x="30" y="48"/>
                </a:cubicBezTo>
                <a:cubicBezTo>
                  <a:pt x="29" y="48"/>
                  <a:pt x="29" y="48"/>
                  <a:pt x="29" y="48"/>
                </a:cubicBezTo>
                <a:cubicBezTo>
                  <a:pt x="30" y="49"/>
                  <a:pt x="30" y="49"/>
                  <a:pt x="31" y="49"/>
                </a:cubicBezTo>
                <a:cubicBezTo>
                  <a:pt x="32" y="49"/>
                  <a:pt x="33" y="49"/>
                  <a:pt x="34" y="49"/>
                </a:cubicBezTo>
                <a:cubicBezTo>
                  <a:pt x="33" y="49"/>
                  <a:pt x="33" y="49"/>
                  <a:pt x="33" y="49"/>
                </a:cubicBezTo>
                <a:cubicBezTo>
                  <a:pt x="34" y="49"/>
                  <a:pt x="34" y="49"/>
                  <a:pt x="34" y="49"/>
                </a:cubicBezTo>
                <a:cubicBezTo>
                  <a:pt x="34" y="50"/>
                  <a:pt x="37" y="51"/>
                  <a:pt x="38" y="51"/>
                </a:cubicBezTo>
                <a:cubicBezTo>
                  <a:pt x="38" y="51"/>
                  <a:pt x="38" y="51"/>
                  <a:pt x="38" y="51"/>
                </a:cubicBezTo>
                <a:cubicBezTo>
                  <a:pt x="39" y="51"/>
                  <a:pt x="40" y="51"/>
                  <a:pt x="41" y="51"/>
                </a:cubicBezTo>
                <a:cubicBezTo>
                  <a:pt x="43" y="51"/>
                  <a:pt x="44" y="50"/>
                  <a:pt x="45" y="50"/>
                </a:cubicBezTo>
                <a:cubicBezTo>
                  <a:pt x="45" y="50"/>
                  <a:pt x="45" y="49"/>
                  <a:pt x="44" y="49"/>
                </a:cubicBezTo>
                <a:cubicBezTo>
                  <a:pt x="45" y="49"/>
                  <a:pt x="45" y="49"/>
                  <a:pt x="45" y="49"/>
                </a:cubicBezTo>
                <a:cubicBezTo>
                  <a:pt x="45" y="49"/>
                  <a:pt x="45" y="49"/>
                  <a:pt x="45" y="49"/>
                </a:cubicBezTo>
                <a:cubicBezTo>
                  <a:pt x="45" y="49"/>
                  <a:pt x="46" y="49"/>
                  <a:pt x="46" y="49"/>
                </a:cubicBezTo>
                <a:cubicBezTo>
                  <a:pt x="46" y="49"/>
                  <a:pt x="45" y="49"/>
                  <a:pt x="45" y="50"/>
                </a:cubicBezTo>
                <a:cubicBezTo>
                  <a:pt x="46" y="51"/>
                  <a:pt x="48" y="49"/>
                  <a:pt x="48" y="48"/>
                </a:cubicBezTo>
                <a:cubicBezTo>
                  <a:pt x="47" y="48"/>
                  <a:pt x="47" y="48"/>
                  <a:pt x="47" y="48"/>
                </a:cubicBezTo>
                <a:cubicBezTo>
                  <a:pt x="47" y="47"/>
                  <a:pt x="47" y="47"/>
                  <a:pt x="47" y="47"/>
                </a:cubicBezTo>
                <a:cubicBezTo>
                  <a:pt x="48" y="47"/>
                  <a:pt x="48" y="47"/>
                  <a:pt x="48" y="47"/>
                </a:cubicBezTo>
                <a:cubicBezTo>
                  <a:pt x="48" y="47"/>
                  <a:pt x="48" y="47"/>
                  <a:pt x="48" y="47"/>
                </a:cubicBezTo>
                <a:cubicBezTo>
                  <a:pt x="48" y="47"/>
                  <a:pt x="48" y="47"/>
                  <a:pt x="48" y="47"/>
                </a:cubicBezTo>
                <a:cubicBezTo>
                  <a:pt x="47" y="47"/>
                  <a:pt x="47" y="47"/>
                  <a:pt x="47" y="47"/>
                </a:cubicBezTo>
                <a:cubicBezTo>
                  <a:pt x="47" y="47"/>
                  <a:pt x="47" y="47"/>
                  <a:pt x="47" y="47"/>
                </a:cubicBezTo>
                <a:cubicBezTo>
                  <a:pt x="47" y="47"/>
                  <a:pt x="47" y="47"/>
                  <a:pt x="47" y="47"/>
                </a:cubicBezTo>
                <a:cubicBezTo>
                  <a:pt x="47" y="46"/>
                  <a:pt x="47" y="46"/>
                  <a:pt x="48" y="46"/>
                </a:cubicBezTo>
                <a:cubicBezTo>
                  <a:pt x="48" y="46"/>
                  <a:pt x="48" y="46"/>
                  <a:pt x="48" y="46"/>
                </a:cubicBezTo>
                <a:cubicBezTo>
                  <a:pt x="48" y="45"/>
                  <a:pt x="48" y="45"/>
                  <a:pt x="48" y="45"/>
                </a:cubicBezTo>
                <a:cubicBezTo>
                  <a:pt x="49" y="45"/>
                  <a:pt x="49" y="45"/>
                  <a:pt x="49" y="45"/>
                </a:cubicBezTo>
                <a:cubicBezTo>
                  <a:pt x="49" y="45"/>
                  <a:pt x="49" y="45"/>
                  <a:pt x="49" y="45"/>
                </a:cubicBezTo>
                <a:cubicBezTo>
                  <a:pt x="49" y="45"/>
                  <a:pt x="49" y="45"/>
                  <a:pt x="49" y="45"/>
                </a:cubicBezTo>
                <a:cubicBezTo>
                  <a:pt x="49" y="45"/>
                  <a:pt x="49" y="45"/>
                  <a:pt x="49" y="45"/>
                </a:cubicBezTo>
                <a:cubicBezTo>
                  <a:pt x="49" y="46"/>
                  <a:pt x="49" y="46"/>
                  <a:pt x="49" y="46"/>
                </a:cubicBezTo>
                <a:cubicBezTo>
                  <a:pt x="49" y="46"/>
                  <a:pt x="49" y="46"/>
                  <a:pt x="49" y="46"/>
                </a:cubicBezTo>
                <a:cubicBezTo>
                  <a:pt x="50" y="45"/>
                  <a:pt x="50" y="45"/>
                  <a:pt x="50" y="45"/>
                </a:cubicBezTo>
                <a:cubicBezTo>
                  <a:pt x="50" y="45"/>
                  <a:pt x="50" y="45"/>
                  <a:pt x="50" y="45"/>
                </a:cubicBezTo>
                <a:cubicBezTo>
                  <a:pt x="50" y="45"/>
                  <a:pt x="50" y="45"/>
                  <a:pt x="50" y="45"/>
                </a:cubicBezTo>
                <a:cubicBezTo>
                  <a:pt x="51" y="45"/>
                  <a:pt x="51" y="45"/>
                  <a:pt x="51" y="45"/>
                </a:cubicBezTo>
                <a:cubicBezTo>
                  <a:pt x="52" y="45"/>
                  <a:pt x="52" y="44"/>
                  <a:pt x="52" y="44"/>
                </a:cubicBezTo>
                <a:cubicBezTo>
                  <a:pt x="52" y="44"/>
                  <a:pt x="52" y="44"/>
                  <a:pt x="52" y="44"/>
                </a:cubicBezTo>
                <a:cubicBezTo>
                  <a:pt x="53" y="44"/>
                  <a:pt x="53" y="44"/>
                  <a:pt x="53" y="44"/>
                </a:cubicBezTo>
                <a:cubicBezTo>
                  <a:pt x="53" y="44"/>
                  <a:pt x="53" y="44"/>
                  <a:pt x="53" y="44"/>
                </a:cubicBezTo>
                <a:cubicBezTo>
                  <a:pt x="54" y="44"/>
                  <a:pt x="54" y="44"/>
                  <a:pt x="54" y="44"/>
                </a:cubicBezTo>
                <a:cubicBezTo>
                  <a:pt x="54" y="43"/>
                  <a:pt x="54" y="43"/>
                  <a:pt x="54" y="43"/>
                </a:cubicBezTo>
                <a:cubicBezTo>
                  <a:pt x="54" y="43"/>
                  <a:pt x="54" y="43"/>
                  <a:pt x="54" y="43"/>
                </a:cubicBezTo>
                <a:cubicBezTo>
                  <a:pt x="54" y="42"/>
                  <a:pt x="54" y="42"/>
                  <a:pt x="54" y="42"/>
                </a:cubicBezTo>
                <a:cubicBezTo>
                  <a:pt x="54" y="43"/>
                  <a:pt x="54" y="43"/>
                  <a:pt x="54" y="43"/>
                </a:cubicBezTo>
                <a:cubicBezTo>
                  <a:pt x="54" y="44"/>
                  <a:pt x="54" y="44"/>
                  <a:pt x="54" y="44"/>
                </a:cubicBezTo>
                <a:cubicBezTo>
                  <a:pt x="54" y="44"/>
                  <a:pt x="54" y="44"/>
                  <a:pt x="54" y="44"/>
                </a:cubicBezTo>
                <a:cubicBezTo>
                  <a:pt x="54" y="44"/>
                  <a:pt x="54" y="44"/>
                  <a:pt x="54" y="43"/>
                </a:cubicBezTo>
                <a:cubicBezTo>
                  <a:pt x="55" y="44"/>
                  <a:pt x="55" y="44"/>
                  <a:pt x="55" y="44"/>
                </a:cubicBezTo>
                <a:cubicBezTo>
                  <a:pt x="55" y="44"/>
                  <a:pt x="55" y="44"/>
                  <a:pt x="55" y="44"/>
                </a:cubicBezTo>
                <a:cubicBezTo>
                  <a:pt x="55" y="43"/>
                  <a:pt x="55" y="43"/>
                  <a:pt x="55" y="43"/>
                </a:cubicBezTo>
                <a:cubicBezTo>
                  <a:pt x="55" y="43"/>
                  <a:pt x="55" y="43"/>
                  <a:pt x="55" y="43"/>
                </a:cubicBezTo>
                <a:cubicBezTo>
                  <a:pt x="56" y="44"/>
                  <a:pt x="56" y="44"/>
                  <a:pt x="56" y="44"/>
                </a:cubicBezTo>
                <a:cubicBezTo>
                  <a:pt x="55" y="43"/>
                  <a:pt x="58" y="42"/>
                  <a:pt x="59" y="41"/>
                </a:cubicBezTo>
                <a:cubicBezTo>
                  <a:pt x="59" y="41"/>
                  <a:pt x="59" y="41"/>
                  <a:pt x="59" y="41"/>
                </a:cubicBezTo>
                <a:cubicBezTo>
                  <a:pt x="59" y="41"/>
                  <a:pt x="59" y="40"/>
                  <a:pt x="59" y="40"/>
                </a:cubicBezTo>
                <a:cubicBezTo>
                  <a:pt x="59" y="40"/>
                  <a:pt x="59" y="40"/>
                  <a:pt x="59" y="40"/>
                </a:cubicBezTo>
                <a:cubicBezTo>
                  <a:pt x="60" y="40"/>
                  <a:pt x="60" y="40"/>
                  <a:pt x="60" y="40"/>
                </a:cubicBezTo>
                <a:cubicBezTo>
                  <a:pt x="60" y="40"/>
                  <a:pt x="61" y="39"/>
                  <a:pt x="61" y="39"/>
                </a:cubicBezTo>
                <a:cubicBezTo>
                  <a:pt x="61" y="39"/>
                  <a:pt x="61" y="38"/>
                  <a:pt x="61" y="38"/>
                </a:cubicBezTo>
                <a:cubicBezTo>
                  <a:pt x="61" y="38"/>
                  <a:pt x="62" y="38"/>
                  <a:pt x="63" y="38"/>
                </a:cubicBezTo>
                <a:cubicBezTo>
                  <a:pt x="63" y="37"/>
                  <a:pt x="63" y="37"/>
                  <a:pt x="63" y="37"/>
                </a:cubicBezTo>
                <a:cubicBezTo>
                  <a:pt x="63" y="37"/>
                  <a:pt x="62" y="37"/>
                  <a:pt x="62" y="37"/>
                </a:cubicBezTo>
                <a:cubicBezTo>
                  <a:pt x="63" y="37"/>
                  <a:pt x="64" y="37"/>
                  <a:pt x="65" y="36"/>
                </a:cubicBezTo>
                <a:cubicBezTo>
                  <a:pt x="64" y="36"/>
                  <a:pt x="64" y="36"/>
                  <a:pt x="64" y="36"/>
                </a:cubicBezTo>
                <a:cubicBezTo>
                  <a:pt x="65" y="36"/>
                  <a:pt x="65" y="36"/>
                  <a:pt x="65" y="36"/>
                </a:cubicBezTo>
                <a:cubicBezTo>
                  <a:pt x="65" y="35"/>
                  <a:pt x="65" y="35"/>
                  <a:pt x="65" y="35"/>
                </a:cubicBezTo>
                <a:cubicBezTo>
                  <a:pt x="65" y="35"/>
                  <a:pt x="65" y="35"/>
                  <a:pt x="65" y="35"/>
                </a:cubicBezTo>
                <a:cubicBezTo>
                  <a:pt x="65" y="35"/>
                  <a:pt x="65" y="35"/>
                  <a:pt x="65" y="35"/>
                </a:cubicBezTo>
                <a:cubicBezTo>
                  <a:pt x="65" y="35"/>
                  <a:pt x="65" y="34"/>
                  <a:pt x="65" y="34"/>
                </a:cubicBezTo>
                <a:cubicBezTo>
                  <a:pt x="65" y="34"/>
                  <a:pt x="65" y="35"/>
                  <a:pt x="66" y="35"/>
                </a:cubicBezTo>
                <a:cubicBezTo>
                  <a:pt x="65" y="35"/>
                  <a:pt x="65" y="35"/>
                  <a:pt x="65" y="35"/>
                </a:cubicBezTo>
                <a:cubicBezTo>
                  <a:pt x="66" y="35"/>
                  <a:pt x="66" y="35"/>
                  <a:pt x="66" y="35"/>
                </a:cubicBezTo>
                <a:cubicBezTo>
                  <a:pt x="66" y="35"/>
                  <a:pt x="66" y="35"/>
                  <a:pt x="66" y="35"/>
                </a:cubicBezTo>
                <a:cubicBezTo>
                  <a:pt x="66" y="35"/>
                  <a:pt x="66" y="35"/>
                  <a:pt x="66" y="35"/>
                </a:cubicBezTo>
                <a:cubicBezTo>
                  <a:pt x="66" y="35"/>
                  <a:pt x="66" y="35"/>
                  <a:pt x="66" y="35"/>
                </a:cubicBezTo>
                <a:cubicBezTo>
                  <a:pt x="66" y="35"/>
                  <a:pt x="66" y="36"/>
                  <a:pt x="66" y="36"/>
                </a:cubicBezTo>
                <a:cubicBezTo>
                  <a:pt x="67" y="36"/>
                  <a:pt x="67" y="35"/>
                  <a:pt x="67" y="35"/>
                </a:cubicBezTo>
                <a:cubicBezTo>
                  <a:pt x="68" y="35"/>
                  <a:pt x="68" y="36"/>
                  <a:pt x="68" y="36"/>
                </a:cubicBezTo>
                <a:cubicBezTo>
                  <a:pt x="69" y="35"/>
                  <a:pt x="69" y="35"/>
                  <a:pt x="69" y="35"/>
                </a:cubicBezTo>
                <a:cubicBezTo>
                  <a:pt x="69" y="35"/>
                  <a:pt x="69" y="35"/>
                  <a:pt x="69" y="35"/>
                </a:cubicBezTo>
                <a:cubicBezTo>
                  <a:pt x="68" y="35"/>
                  <a:pt x="68" y="35"/>
                  <a:pt x="68" y="35"/>
                </a:cubicBezTo>
                <a:cubicBezTo>
                  <a:pt x="68" y="35"/>
                  <a:pt x="68" y="35"/>
                  <a:pt x="68" y="35"/>
                </a:cubicBezTo>
                <a:cubicBezTo>
                  <a:pt x="69" y="34"/>
                  <a:pt x="69" y="34"/>
                  <a:pt x="69" y="34"/>
                </a:cubicBezTo>
                <a:cubicBezTo>
                  <a:pt x="69" y="34"/>
                  <a:pt x="69" y="34"/>
                  <a:pt x="69" y="35"/>
                </a:cubicBezTo>
                <a:cubicBezTo>
                  <a:pt x="69" y="34"/>
                  <a:pt x="70" y="34"/>
                  <a:pt x="70" y="33"/>
                </a:cubicBezTo>
                <a:cubicBezTo>
                  <a:pt x="70" y="33"/>
                  <a:pt x="71" y="33"/>
                  <a:pt x="71" y="33"/>
                </a:cubicBezTo>
                <a:cubicBezTo>
                  <a:pt x="70" y="33"/>
                  <a:pt x="70" y="33"/>
                  <a:pt x="70" y="34"/>
                </a:cubicBezTo>
                <a:cubicBezTo>
                  <a:pt x="70" y="33"/>
                  <a:pt x="71" y="33"/>
                  <a:pt x="71" y="33"/>
                </a:cubicBezTo>
                <a:cubicBezTo>
                  <a:pt x="72" y="32"/>
                  <a:pt x="71" y="31"/>
                  <a:pt x="72" y="30"/>
                </a:cubicBezTo>
                <a:cubicBezTo>
                  <a:pt x="72" y="30"/>
                  <a:pt x="72" y="31"/>
                  <a:pt x="71" y="31"/>
                </a:cubicBezTo>
                <a:cubicBezTo>
                  <a:pt x="71" y="30"/>
                  <a:pt x="71" y="30"/>
                  <a:pt x="71" y="30"/>
                </a:cubicBezTo>
                <a:cubicBezTo>
                  <a:pt x="71" y="30"/>
                  <a:pt x="71" y="30"/>
                  <a:pt x="71" y="30"/>
                </a:cubicBezTo>
                <a:cubicBezTo>
                  <a:pt x="71" y="30"/>
                  <a:pt x="71" y="30"/>
                  <a:pt x="71" y="30"/>
                </a:cubicBezTo>
                <a:cubicBezTo>
                  <a:pt x="72" y="30"/>
                  <a:pt x="72" y="30"/>
                  <a:pt x="72" y="30"/>
                </a:cubicBezTo>
                <a:cubicBezTo>
                  <a:pt x="72" y="29"/>
                  <a:pt x="72" y="29"/>
                  <a:pt x="72" y="29"/>
                </a:cubicBezTo>
                <a:cubicBezTo>
                  <a:pt x="71" y="29"/>
                  <a:pt x="71" y="29"/>
                  <a:pt x="71" y="29"/>
                </a:cubicBezTo>
                <a:cubicBezTo>
                  <a:pt x="71" y="29"/>
                  <a:pt x="71" y="29"/>
                  <a:pt x="71" y="29"/>
                </a:cubicBezTo>
                <a:cubicBezTo>
                  <a:pt x="73" y="29"/>
                  <a:pt x="73" y="29"/>
                  <a:pt x="73" y="29"/>
                </a:cubicBezTo>
                <a:cubicBezTo>
                  <a:pt x="72" y="28"/>
                  <a:pt x="72" y="28"/>
                  <a:pt x="72" y="28"/>
                </a:cubicBezTo>
                <a:cubicBezTo>
                  <a:pt x="71" y="27"/>
                  <a:pt x="71" y="27"/>
                  <a:pt x="71" y="27"/>
                </a:cubicBezTo>
                <a:cubicBezTo>
                  <a:pt x="71" y="27"/>
                  <a:pt x="71" y="27"/>
                  <a:pt x="71" y="27"/>
                </a:cubicBezTo>
                <a:cubicBezTo>
                  <a:pt x="72" y="27"/>
                  <a:pt x="72" y="28"/>
                  <a:pt x="72" y="28"/>
                </a:cubicBezTo>
                <a:cubicBezTo>
                  <a:pt x="73" y="28"/>
                  <a:pt x="74" y="28"/>
                  <a:pt x="74" y="27"/>
                </a:cubicBezTo>
                <a:cubicBezTo>
                  <a:pt x="74" y="27"/>
                  <a:pt x="74" y="27"/>
                  <a:pt x="74" y="27"/>
                </a:cubicBezTo>
                <a:cubicBezTo>
                  <a:pt x="74" y="26"/>
                  <a:pt x="75" y="26"/>
                  <a:pt x="75" y="26"/>
                </a:cubicBezTo>
                <a:cubicBezTo>
                  <a:pt x="75" y="26"/>
                  <a:pt x="75" y="26"/>
                  <a:pt x="75" y="26"/>
                </a:cubicBezTo>
                <a:cubicBezTo>
                  <a:pt x="74" y="26"/>
                  <a:pt x="74" y="26"/>
                  <a:pt x="74" y="26"/>
                </a:cubicBezTo>
                <a:cubicBezTo>
                  <a:pt x="75" y="26"/>
                  <a:pt x="75" y="26"/>
                  <a:pt x="75" y="26"/>
                </a:cubicBezTo>
                <a:cubicBezTo>
                  <a:pt x="75" y="26"/>
                  <a:pt x="75" y="26"/>
                  <a:pt x="75" y="26"/>
                </a:cubicBezTo>
                <a:cubicBezTo>
                  <a:pt x="77" y="25"/>
                  <a:pt x="74" y="25"/>
                  <a:pt x="74" y="24"/>
                </a:cubicBezTo>
                <a:cubicBezTo>
                  <a:pt x="74" y="25"/>
                  <a:pt x="75" y="24"/>
                  <a:pt x="76" y="24"/>
                </a:cubicBezTo>
                <a:cubicBezTo>
                  <a:pt x="76" y="24"/>
                  <a:pt x="76" y="24"/>
                  <a:pt x="76" y="24"/>
                </a:cubicBezTo>
                <a:cubicBezTo>
                  <a:pt x="76" y="24"/>
                  <a:pt x="75" y="24"/>
                  <a:pt x="74" y="23"/>
                </a:cubicBezTo>
                <a:cubicBezTo>
                  <a:pt x="72" y="23"/>
                  <a:pt x="72" y="23"/>
                  <a:pt x="72" y="23"/>
                </a:cubicBezTo>
                <a:cubicBezTo>
                  <a:pt x="72" y="23"/>
                  <a:pt x="72" y="23"/>
                  <a:pt x="72" y="23"/>
                </a:cubicBezTo>
                <a:cubicBezTo>
                  <a:pt x="74" y="23"/>
                  <a:pt x="74" y="23"/>
                  <a:pt x="74" y="23"/>
                </a:cubicBezTo>
                <a:cubicBezTo>
                  <a:pt x="74" y="22"/>
                  <a:pt x="74" y="22"/>
                  <a:pt x="74" y="22"/>
                </a:cubicBezTo>
                <a:cubicBezTo>
                  <a:pt x="74" y="22"/>
                  <a:pt x="74" y="22"/>
                  <a:pt x="73" y="22"/>
                </a:cubicBezTo>
                <a:cubicBezTo>
                  <a:pt x="74" y="22"/>
                  <a:pt x="74" y="22"/>
                  <a:pt x="75" y="23"/>
                </a:cubicBezTo>
                <a:cubicBezTo>
                  <a:pt x="75" y="23"/>
                  <a:pt x="75" y="23"/>
                  <a:pt x="75" y="23"/>
                </a:cubicBezTo>
                <a:cubicBezTo>
                  <a:pt x="76" y="23"/>
                  <a:pt x="76" y="23"/>
                  <a:pt x="76" y="23"/>
                </a:cubicBezTo>
                <a:cubicBezTo>
                  <a:pt x="77" y="23"/>
                  <a:pt x="77" y="23"/>
                  <a:pt x="77" y="23"/>
                </a:cubicBezTo>
                <a:cubicBezTo>
                  <a:pt x="77" y="22"/>
                  <a:pt x="77" y="22"/>
                  <a:pt x="77" y="22"/>
                </a:cubicBezTo>
                <a:cubicBezTo>
                  <a:pt x="77" y="22"/>
                  <a:pt x="77" y="22"/>
                  <a:pt x="77" y="22"/>
                </a:cubicBezTo>
                <a:close/>
                <a:moveTo>
                  <a:pt x="20" y="18"/>
                </a:moveTo>
                <a:cubicBezTo>
                  <a:pt x="20" y="18"/>
                  <a:pt x="20" y="18"/>
                  <a:pt x="20" y="18"/>
                </a:cubicBezTo>
                <a:cubicBezTo>
                  <a:pt x="20" y="18"/>
                  <a:pt x="20" y="18"/>
                  <a:pt x="20" y="18"/>
                </a:cubicBezTo>
                <a:cubicBezTo>
                  <a:pt x="20" y="18"/>
                  <a:pt x="20" y="18"/>
                  <a:pt x="20" y="18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77" name="Freeform 787">
            <a:extLst>
              <a:ext uri="{FF2B5EF4-FFF2-40B4-BE49-F238E27FC236}">
                <a16:creationId xmlns:a16="http://schemas.microsoft.com/office/drawing/2014/main" id="{E2FD9C0B-70E7-E65E-4C21-7191C8D0FF46}"/>
              </a:ext>
            </a:extLst>
          </p:cNvPr>
          <p:cNvSpPr>
            <a:spLocks/>
          </p:cNvSpPr>
          <p:nvPr/>
        </p:nvSpPr>
        <p:spPr bwMode="auto">
          <a:xfrm>
            <a:off x="3337785" y="3525749"/>
            <a:ext cx="57839" cy="48878"/>
          </a:xfrm>
          <a:custGeom>
            <a:avLst/>
            <a:gdLst>
              <a:gd name="T0" fmla="*/ 19 w 27"/>
              <a:gd name="T1" fmla="*/ 25 h 26"/>
              <a:gd name="T2" fmla="*/ 19 w 27"/>
              <a:gd name="T3" fmla="*/ 24 h 26"/>
              <a:gd name="T4" fmla="*/ 19 w 27"/>
              <a:gd name="T5" fmla="*/ 23 h 26"/>
              <a:gd name="T6" fmla="*/ 19 w 27"/>
              <a:gd name="T7" fmla="*/ 22 h 26"/>
              <a:gd name="T8" fmla="*/ 20 w 27"/>
              <a:gd name="T9" fmla="*/ 21 h 26"/>
              <a:gd name="T10" fmla="*/ 20 w 27"/>
              <a:gd name="T11" fmla="*/ 20 h 26"/>
              <a:gd name="T12" fmla="*/ 21 w 27"/>
              <a:gd name="T13" fmla="*/ 19 h 26"/>
              <a:gd name="T14" fmla="*/ 22 w 27"/>
              <a:gd name="T15" fmla="*/ 19 h 26"/>
              <a:gd name="T16" fmla="*/ 22 w 27"/>
              <a:gd name="T17" fmla="*/ 17 h 26"/>
              <a:gd name="T18" fmla="*/ 23 w 27"/>
              <a:gd name="T19" fmla="*/ 17 h 26"/>
              <a:gd name="T20" fmla="*/ 24 w 27"/>
              <a:gd name="T21" fmla="*/ 17 h 26"/>
              <a:gd name="T22" fmla="*/ 25 w 27"/>
              <a:gd name="T23" fmla="*/ 17 h 26"/>
              <a:gd name="T24" fmla="*/ 25 w 27"/>
              <a:gd name="T25" fmla="*/ 17 h 26"/>
              <a:gd name="T26" fmla="*/ 26 w 27"/>
              <a:gd name="T27" fmla="*/ 16 h 26"/>
              <a:gd name="T28" fmla="*/ 25 w 27"/>
              <a:gd name="T29" fmla="*/ 14 h 26"/>
              <a:gd name="T30" fmla="*/ 24 w 27"/>
              <a:gd name="T31" fmla="*/ 12 h 26"/>
              <a:gd name="T32" fmla="*/ 26 w 27"/>
              <a:gd name="T33" fmla="*/ 13 h 26"/>
              <a:gd name="T34" fmla="*/ 25 w 27"/>
              <a:gd name="T35" fmla="*/ 11 h 26"/>
              <a:gd name="T36" fmla="*/ 24 w 27"/>
              <a:gd name="T37" fmla="*/ 10 h 26"/>
              <a:gd name="T38" fmla="*/ 23 w 27"/>
              <a:gd name="T39" fmla="*/ 10 h 26"/>
              <a:gd name="T40" fmla="*/ 24 w 27"/>
              <a:gd name="T41" fmla="*/ 7 h 26"/>
              <a:gd name="T42" fmla="*/ 25 w 27"/>
              <a:gd name="T43" fmla="*/ 5 h 26"/>
              <a:gd name="T44" fmla="*/ 23 w 27"/>
              <a:gd name="T45" fmla="*/ 4 h 26"/>
              <a:gd name="T46" fmla="*/ 22 w 27"/>
              <a:gd name="T47" fmla="*/ 4 h 26"/>
              <a:gd name="T48" fmla="*/ 21 w 27"/>
              <a:gd name="T49" fmla="*/ 3 h 26"/>
              <a:gd name="T50" fmla="*/ 19 w 27"/>
              <a:gd name="T51" fmla="*/ 2 h 26"/>
              <a:gd name="T52" fmla="*/ 17 w 27"/>
              <a:gd name="T53" fmla="*/ 1 h 26"/>
              <a:gd name="T54" fmla="*/ 16 w 27"/>
              <a:gd name="T55" fmla="*/ 2 h 26"/>
              <a:gd name="T56" fmla="*/ 15 w 27"/>
              <a:gd name="T57" fmla="*/ 2 h 26"/>
              <a:gd name="T58" fmla="*/ 13 w 27"/>
              <a:gd name="T59" fmla="*/ 2 h 26"/>
              <a:gd name="T60" fmla="*/ 12 w 27"/>
              <a:gd name="T61" fmla="*/ 2 h 26"/>
              <a:gd name="T62" fmla="*/ 11 w 27"/>
              <a:gd name="T63" fmla="*/ 2 h 26"/>
              <a:gd name="T64" fmla="*/ 11 w 27"/>
              <a:gd name="T65" fmla="*/ 1 h 26"/>
              <a:gd name="T66" fmla="*/ 10 w 27"/>
              <a:gd name="T67" fmla="*/ 1 h 26"/>
              <a:gd name="T68" fmla="*/ 8 w 27"/>
              <a:gd name="T69" fmla="*/ 1 h 26"/>
              <a:gd name="T70" fmla="*/ 6 w 27"/>
              <a:gd name="T71" fmla="*/ 1 h 26"/>
              <a:gd name="T72" fmla="*/ 5 w 27"/>
              <a:gd name="T73" fmla="*/ 2 h 26"/>
              <a:gd name="T74" fmla="*/ 4 w 27"/>
              <a:gd name="T75" fmla="*/ 3 h 26"/>
              <a:gd name="T76" fmla="*/ 3 w 27"/>
              <a:gd name="T77" fmla="*/ 2 h 26"/>
              <a:gd name="T78" fmla="*/ 2 w 27"/>
              <a:gd name="T79" fmla="*/ 1 h 26"/>
              <a:gd name="T80" fmla="*/ 0 w 27"/>
              <a:gd name="T81" fmla="*/ 2 h 26"/>
              <a:gd name="T82" fmla="*/ 0 w 27"/>
              <a:gd name="T83" fmla="*/ 4 h 26"/>
              <a:gd name="T84" fmla="*/ 1 w 27"/>
              <a:gd name="T85" fmla="*/ 6 h 26"/>
              <a:gd name="T86" fmla="*/ 2 w 27"/>
              <a:gd name="T87" fmla="*/ 6 h 26"/>
              <a:gd name="T88" fmla="*/ 2 w 27"/>
              <a:gd name="T89" fmla="*/ 7 h 26"/>
              <a:gd name="T90" fmla="*/ 2 w 27"/>
              <a:gd name="T91" fmla="*/ 8 h 26"/>
              <a:gd name="T92" fmla="*/ 3 w 27"/>
              <a:gd name="T93" fmla="*/ 8 h 26"/>
              <a:gd name="T94" fmla="*/ 3 w 27"/>
              <a:gd name="T95" fmla="*/ 10 h 26"/>
              <a:gd name="T96" fmla="*/ 7 w 27"/>
              <a:gd name="T97" fmla="*/ 14 h 26"/>
              <a:gd name="T98" fmla="*/ 9 w 27"/>
              <a:gd name="T99" fmla="*/ 17 h 26"/>
              <a:gd name="T100" fmla="*/ 11 w 27"/>
              <a:gd name="T101" fmla="*/ 18 h 26"/>
              <a:gd name="T102" fmla="*/ 12 w 27"/>
              <a:gd name="T103" fmla="*/ 21 h 26"/>
              <a:gd name="T104" fmla="*/ 14 w 27"/>
              <a:gd name="T105" fmla="*/ 23 h 26"/>
              <a:gd name="T106" fmla="*/ 15 w 27"/>
              <a:gd name="T107" fmla="*/ 23 h 26"/>
              <a:gd name="T108" fmla="*/ 16 w 27"/>
              <a:gd name="T109" fmla="*/ 24 h 26"/>
              <a:gd name="T110" fmla="*/ 18 w 27"/>
              <a:gd name="T111" fmla="*/ 26 h 26"/>
              <a:gd name="T112" fmla="*/ 19 w 27"/>
              <a:gd name="T113" fmla="*/ 25 h 26"/>
              <a:gd name="T114" fmla="*/ 19 w 27"/>
              <a:gd name="T115" fmla="*/ 25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7" h="26">
                <a:moveTo>
                  <a:pt x="19" y="25"/>
                </a:moveTo>
                <a:cubicBezTo>
                  <a:pt x="19" y="25"/>
                  <a:pt x="19" y="24"/>
                  <a:pt x="19" y="24"/>
                </a:cubicBezTo>
                <a:cubicBezTo>
                  <a:pt x="19" y="23"/>
                  <a:pt x="19" y="23"/>
                  <a:pt x="19" y="23"/>
                </a:cubicBezTo>
                <a:cubicBezTo>
                  <a:pt x="19" y="23"/>
                  <a:pt x="19" y="22"/>
                  <a:pt x="19" y="22"/>
                </a:cubicBezTo>
                <a:cubicBezTo>
                  <a:pt x="19" y="22"/>
                  <a:pt x="19" y="22"/>
                  <a:pt x="20" y="21"/>
                </a:cubicBezTo>
                <a:cubicBezTo>
                  <a:pt x="20" y="21"/>
                  <a:pt x="20" y="20"/>
                  <a:pt x="20" y="20"/>
                </a:cubicBezTo>
                <a:cubicBezTo>
                  <a:pt x="20" y="19"/>
                  <a:pt x="21" y="19"/>
                  <a:pt x="21" y="19"/>
                </a:cubicBezTo>
                <a:cubicBezTo>
                  <a:pt x="21" y="19"/>
                  <a:pt x="22" y="19"/>
                  <a:pt x="22" y="19"/>
                </a:cubicBezTo>
                <a:cubicBezTo>
                  <a:pt x="23" y="19"/>
                  <a:pt x="22" y="17"/>
                  <a:pt x="22" y="17"/>
                </a:cubicBezTo>
                <a:cubicBezTo>
                  <a:pt x="22" y="17"/>
                  <a:pt x="23" y="17"/>
                  <a:pt x="23" y="17"/>
                </a:cubicBezTo>
                <a:cubicBezTo>
                  <a:pt x="23" y="17"/>
                  <a:pt x="24" y="17"/>
                  <a:pt x="24" y="17"/>
                </a:cubicBezTo>
                <a:cubicBezTo>
                  <a:pt x="24" y="17"/>
                  <a:pt x="24" y="16"/>
                  <a:pt x="25" y="17"/>
                </a:cubicBezTo>
                <a:cubicBezTo>
                  <a:pt x="25" y="17"/>
                  <a:pt x="25" y="17"/>
                  <a:pt x="25" y="17"/>
                </a:cubicBezTo>
                <a:cubicBezTo>
                  <a:pt x="26" y="17"/>
                  <a:pt x="26" y="16"/>
                  <a:pt x="26" y="16"/>
                </a:cubicBezTo>
                <a:cubicBezTo>
                  <a:pt x="26" y="15"/>
                  <a:pt x="25" y="15"/>
                  <a:pt x="25" y="14"/>
                </a:cubicBezTo>
                <a:cubicBezTo>
                  <a:pt x="25" y="14"/>
                  <a:pt x="24" y="13"/>
                  <a:pt x="24" y="12"/>
                </a:cubicBezTo>
                <a:cubicBezTo>
                  <a:pt x="25" y="13"/>
                  <a:pt x="26" y="13"/>
                  <a:pt x="26" y="13"/>
                </a:cubicBezTo>
                <a:cubicBezTo>
                  <a:pt x="27" y="12"/>
                  <a:pt x="25" y="11"/>
                  <a:pt x="25" y="11"/>
                </a:cubicBezTo>
                <a:cubicBezTo>
                  <a:pt x="25" y="10"/>
                  <a:pt x="25" y="10"/>
                  <a:pt x="24" y="10"/>
                </a:cubicBezTo>
                <a:cubicBezTo>
                  <a:pt x="24" y="10"/>
                  <a:pt x="24" y="10"/>
                  <a:pt x="23" y="10"/>
                </a:cubicBezTo>
                <a:cubicBezTo>
                  <a:pt x="23" y="9"/>
                  <a:pt x="23" y="8"/>
                  <a:pt x="24" y="7"/>
                </a:cubicBezTo>
                <a:cubicBezTo>
                  <a:pt x="24" y="6"/>
                  <a:pt x="25" y="6"/>
                  <a:pt x="25" y="5"/>
                </a:cubicBezTo>
                <a:cubicBezTo>
                  <a:pt x="25" y="4"/>
                  <a:pt x="24" y="4"/>
                  <a:pt x="23" y="4"/>
                </a:cubicBezTo>
                <a:cubicBezTo>
                  <a:pt x="23" y="4"/>
                  <a:pt x="22" y="4"/>
                  <a:pt x="22" y="4"/>
                </a:cubicBezTo>
                <a:cubicBezTo>
                  <a:pt x="21" y="4"/>
                  <a:pt x="21" y="3"/>
                  <a:pt x="21" y="3"/>
                </a:cubicBezTo>
                <a:cubicBezTo>
                  <a:pt x="20" y="2"/>
                  <a:pt x="20" y="2"/>
                  <a:pt x="19" y="2"/>
                </a:cubicBezTo>
                <a:cubicBezTo>
                  <a:pt x="18" y="2"/>
                  <a:pt x="18" y="2"/>
                  <a:pt x="17" y="1"/>
                </a:cubicBezTo>
                <a:cubicBezTo>
                  <a:pt x="17" y="2"/>
                  <a:pt x="16" y="2"/>
                  <a:pt x="16" y="2"/>
                </a:cubicBezTo>
                <a:cubicBezTo>
                  <a:pt x="16" y="1"/>
                  <a:pt x="15" y="2"/>
                  <a:pt x="15" y="2"/>
                </a:cubicBezTo>
                <a:cubicBezTo>
                  <a:pt x="14" y="2"/>
                  <a:pt x="14" y="2"/>
                  <a:pt x="13" y="2"/>
                </a:cubicBezTo>
                <a:cubicBezTo>
                  <a:pt x="13" y="1"/>
                  <a:pt x="13" y="1"/>
                  <a:pt x="12" y="2"/>
                </a:cubicBezTo>
                <a:cubicBezTo>
                  <a:pt x="12" y="2"/>
                  <a:pt x="12" y="2"/>
                  <a:pt x="11" y="2"/>
                </a:cubicBezTo>
                <a:cubicBezTo>
                  <a:pt x="11" y="2"/>
                  <a:pt x="11" y="1"/>
                  <a:pt x="11" y="1"/>
                </a:cubicBezTo>
                <a:cubicBezTo>
                  <a:pt x="10" y="1"/>
                  <a:pt x="10" y="2"/>
                  <a:pt x="10" y="1"/>
                </a:cubicBezTo>
                <a:cubicBezTo>
                  <a:pt x="9" y="1"/>
                  <a:pt x="9" y="0"/>
                  <a:pt x="8" y="1"/>
                </a:cubicBezTo>
                <a:cubicBezTo>
                  <a:pt x="7" y="1"/>
                  <a:pt x="7" y="1"/>
                  <a:pt x="6" y="1"/>
                </a:cubicBezTo>
                <a:cubicBezTo>
                  <a:pt x="6" y="1"/>
                  <a:pt x="5" y="1"/>
                  <a:pt x="5" y="2"/>
                </a:cubicBezTo>
                <a:cubicBezTo>
                  <a:pt x="4" y="2"/>
                  <a:pt x="4" y="3"/>
                  <a:pt x="4" y="3"/>
                </a:cubicBezTo>
                <a:cubicBezTo>
                  <a:pt x="4" y="3"/>
                  <a:pt x="3" y="2"/>
                  <a:pt x="3" y="2"/>
                </a:cubicBezTo>
                <a:cubicBezTo>
                  <a:pt x="3" y="2"/>
                  <a:pt x="3" y="2"/>
                  <a:pt x="2" y="1"/>
                </a:cubicBezTo>
                <a:cubicBezTo>
                  <a:pt x="2" y="1"/>
                  <a:pt x="1" y="1"/>
                  <a:pt x="0" y="2"/>
                </a:cubicBezTo>
                <a:cubicBezTo>
                  <a:pt x="0" y="3"/>
                  <a:pt x="1" y="3"/>
                  <a:pt x="0" y="4"/>
                </a:cubicBezTo>
                <a:cubicBezTo>
                  <a:pt x="0" y="5"/>
                  <a:pt x="0" y="6"/>
                  <a:pt x="1" y="6"/>
                </a:cubicBezTo>
                <a:cubicBezTo>
                  <a:pt x="1" y="6"/>
                  <a:pt x="1" y="6"/>
                  <a:pt x="2" y="6"/>
                </a:cubicBezTo>
                <a:cubicBezTo>
                  <a:pt x="2" y="6"/>
                  <a:pt x="2" y="7"/>
                  <a:pt x="2" y="7"/>
                </a:cubicBezTo>
                <a:cubicBezTo>
                  <a:pt x="2" y="7"/>
                  <a:pt x="2" y="7"/>
                  <a:pt x="2" y="8"/>
                </a:cubicBezTo>
                <a:cubicBezTo>
                  <a:pt x="2" y="8"/>
                  <a:pt x="3" y="8"/>
                  <a:pt x="3" y="8"/>
                </a:cubicBezTo>
                <a:cubicBezTo>
                  <a:pt x="3" y="8"/>
                  <a:pt x="3" y="10"/>
                  <a:pt x="3" y="10"/>
                </a:cubicBezTo>
                <a:cubicBezTo>
                  <a:pt x="4" y="12"/>
                  <a:pt x="6" y="13"/>
                  <a:pt x="7" y="14"/>
                </a:cubicBezTo>
                <a:cubicBezTo>
                  <a:pt x="7" y="15"/>
                  <a:pt x="8" y="16"/>
                  <a:pt x="9" y="17"/>
                </a:cubicBezTo>
                <a:cubicBezTo>
                  <a:pt x="10" y="17"/>
                  <a:pt x="10" y="17"/>
                  <a:pt x="11" y="18"/>
                </a:cubicBezTo>
                <a:cubicBezTo>
                  <a:pt x="11" y="19"/>
                  <a:pt x="12" y="20"/>
                  <a:pt x="12" y="21"/>
                </a:cubicBezTo>
                <a:cubicBezTo>
                  <a:pt x="13" y="21"/>
                  <a:pt x="13" y="22"/>
                  <a:pt x="14" y="23"/>
                </a:cubicBezTo>
                <a:cubicBezTo>
                  <a:pt x="14" y="23"/>
                  <a:pt x="15" y="23"/>
                  <a:pt x="15" y="23"/>
                </a:cubicBezTo>
                <a:cubicBezTo>
                  <a:pt x="15" y="23"/>
                  <a:pt x="15" y="24"/>
                  <a:pt x="16" y="24"/>
                </a:cubicBezTo>
                <a:cubicBezTo>
                  <a:pt x="16" y="25"/>
                  <a:pt x="18" y="25"/>
                  <a:pt x="18" y="26"/>
                </a:cubicBezTo>
                <a:cubicBezTo>
                  <a:pt x="19" y="26"/>
                  <a:pt x="19" y="26"/>
                  <a:pt x="19" y="25"/>
                </a:cubicBezTo>
                <a:cubicBezTo>
                  <a:pt x="19" y="24"/>
                  <a:pt x="19" y="26"/>
                  <a:pt x="19" y="25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78" name="Freeform 788">
            <a:extLst>
              <a:ext uri="{FF2B5EF4-FFF2-40B4-BE49-F238E27FC236}">
                <a16:creationId xmlns:a16="http://schemas.microsoft.com/office/drawing/2014/main" id="{E3F852EC-C710-55B8-AE9A-A8852D6225DC}"/>
              </a:ext>
            </a:extLst>
          </p:cNvPr>
          <p:cNvSpPr>
            <a:spLocks/>
          </p:cNvSpPr>
          <p:nvPr/>
        </p:nvSpPr>
        <p:spPr bwMode="auto">
          <a:xfrm>
            <a:off x="3389107" y="3572471"/>
            <a:ext cx="25254" cy="51035"/>
          </a:xfrm>
          <a:custGeom>
            <a:avLst/>
            <a:gdLst>
              <a:gd name="T0" fmla="*/ 7 w 12"/>
              <a:gd name="T1" fmla="*/ 27 h 27"/>
              <a:gd name="T2" fmla="*/ 7 w 12"/>
              <a:gd name="T3" fmla="*/ 26 h 27"/>
              <a:gd name="T4" fmla="*/ 8 w 12"/>
              <a:gd name="T5" fmla="*/ 26 h 27"/>
              <a:gd name="T6" fmla="*/ 8 w 12"/>
              <a:gd name="T7" fmla="*/ 25 h 27"/>
              <a:gd name="T8" fmla="*/ 7 w 12"/>
              <a:gd name="T9" fmla="*/ 24 h 27"/>
              <a:gd name="T10" fmla="*/ 8 w 12"/>
              <a:gd name="T11" fmla="*/ 23 h 27"/>
              <a:gd name="T12" fmla="*/ 9 w 12"/>
              <a:gd name="T13" fmla="*/ 23 h 27"/>
              <a:gd name="T14" fmla="*/ 10 w 12"/>
              <a:gd name="T15" fmla="*/ 21 h 27"/>
              <a:gd name="T16" fmla="*/ 10 w 12"/>
              <a:gd name="T17" fmla="*/ 20 h 27"/>
              <a:gd name="T18" fmla="*/ 12 w 12"/>
              <a:gd name="T19" fmla="*/ 19 h 27"/>
              <a:gd name="T20" fmla="*/ 12 w 12"/>
              <a:gd name="T21" fmla="*/ 17 h 27"/>
              <a:gd name="T22" fmla="*/ 12 w 12"/>
              <a:gd name="T23" fmla="*/ 16 h 27"/>
              <a:gd name="T24" fmla="*/ 10 w 12"/>
              <a:gd name="T25" fmla="*/ 16 h 27"/>
              <a:gd name="T26" fmla="*/ 9 w 12"/>
              <a:gd name="T27" fmla="*/ 15 h 27"/>
              <a:gd name="T28" fmla="*/ 8 w 12"/>
              <a:gd name="T29" fmla="*/ 13 h 27"/>
              <a:gd name="T30" fmla="*/ 8 w 12"/>
              <a:gd name="T31" fmla="*/ 11 h 27"/>
              <a:gd name="T32" fmla="*/ 8 w 12"/>
              <a:gd name="T33" fmla="*/ 10 h 27"/>
              <a:gd name="T34" fmla="*/ 8 w 12"/>
              <a:gd name="T35" fmla="*/ 10 h 27"/>
              <a:gd name="T36" fmla="*/ 8 w 12"/>
              <a:gd name="T37" fmla="*/ 9 h 27"/>
              <a:gd name="T38" fmla="*/ 8 w 12"/>
              <a:gd name="T39" fmla="*/ 8 h 27"/>
              <a:gd name="T40" fmla="*/ 9 w 12"/>
              <a:gd name="T41" fmla="*/ 6 h 27"/>
              <a:gd name="T42" fmla="*/ 8 w 12"/>
              <a:gd name="T43" fmla="*/ 3 h 27"/>
              <a:gd name="T44" fmla="*/ 6 w 12"/>
              <a:gd name="T45" fmla="*/ 3 h 27"/>
              <a:gd name="T46" fmla="*/ 5 w 12"/>
              <a:gd name="T47" fmla="*/ 1 h 27"/>
              <a:gd name="T48" fmla="*/ 4 w 12"/>
              <a:gd name="T49" fmla="*/ 2 h 27"/>
              <a:gd name="T50" fmla="*/ 3 w 12"/>
              <a:gd name="T51" fmla="*/ 0 h 27"/>
              <a:gd name="T52" fmla="*/ 1 w 12"/>
              <a:gd name="T53" fmla="*/ 2 h 27"/>
              <a:gd name="T54" fmla="*/ 1 w 12"/>
              <a:gd name="T55" fmla="*/ 2 h 27"/>
              <a:gd name="T56" fmla="*/ 0 w 12"/>
              <a:gd name="T57" fmla="*/ 5 h 27"/>
              <a:gd name="T58" fmla="*/ 0 w 12"/>
              <a:gd name="T59" fmla="*/ 7 h 27"/>
              <a:gd name="T60" fmla="*/ 2 w 12"/>
              <a:gd name="T61" fmla="*/ 8 h 27"/>
              <a:gd name="T62" fmla="*/ 2 w 12"/>
              <a:gd name="T63" fmla="*/ 10 h 27"/>
              <a:gd name="T64" fmla="*/ 1 w 12"/>
              <a:gd name="T65" fmla="*/ 10 h 27"/>
              <a:gd name="T66" fmla="*/ 2 w 12"/>
              <a:gd name="T67" fmla="*/ 11 h 27"/>
              <a:gd name="T68" fmla="*/ 1 w 12"/>
              <a:gd name="T69" fmla="*/ 12 h 27"/>
              <a:gd name="T70" fmla="*/ 2 w 12"/>
              <a:gd name="T71" fmla="*/ 12 h 27"/>
              <a:gd name="T72" fmla="*/ 1 w 12"/>
              <a:gd name="T73" fmla="*/ 14 h 27"/>
              <a:gd name="T74" fmla="*/ 2 w 12"/>
              <a:gd name="T75" fmla="*/ 15 h 27"/>
              <a:gd name="T76" fmla="*/ 1 w 12"/>
              <a:gd name="T77" fmla="*/ 16 h 27"/>
              <a:gd name="T78" fmla="*/ 1 w 12"/>
              <a:gd name="T79" fmla="*/ 17 h 27"/>
              <a:gd name="T80" fmla="*/ 1 w 12"/>
              <a:gd name="T81" fmla="*/ 18 h 27"/>
              <a:gd name="T82" fmla="*/ 1 w 12"/>
              <a:gd name="T83" fmla="*/ 20 h 27"/>
              <a:gd name="T84" fmla="*/ 1 w 12"/>
              <a:gd name="T85" fmla="*/ 21 h 27"/>
              <a:gd name="T86" fmla="*/ 1 w 12"/>
              <a:gd name="T87" fmla="*/ 20 h 27"/>
              <a:gd name="T88" fmla="*/ 3 w 12"/>
              <a:gd name="T89" fmla="*/ 23 h 27"/>
              <a:gd name="T90" fmla="*/ 4 w 12"/>
              <a:gd name="T91" fmla="*/ 24 h 27"/>
              <a:gd name="T92" fmla="*/ 5 w 12"/>
              <a:gd name="T93" fmla="*/ 25 h 27"/>
              <a:gd name="T94" fmla="*/ 5 w 12"/>
              <a:gd name="T95" fmla="*/ 25 h 27"/>
              <a:gd name="T96" fmla="*/ 5 w 12"/>
              <a:gd name="T97" fmla="*/ 26 h 27"/>
              <a:gd name="T98" fmla="*/ 6 w 12"/>
              <a:gd name="T99" fmla="*/ 27 h 27"/>
              <a:gd name="T100" fmla="*/ 6 w 12"/>
              <a:gd name="T101" fmla="*/ 27 h 27"/>
              <a:gd name="T102" fmla="*/ 7 w 12"/>
              <a:gd name="T103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2" h="27">
                <a:moveTo>
                  <a:pt x="7" y="27"/>
                </a:moveTo>
                <a:cubicBezTo>
                  <a:pt x="7" y="26"/>
                  <a:pt x="7" y="26"/>
                  <a:pt x="7" y="26"/>
                </a:cubicBezTo>
                <a:cubicBezTo>
                  <a:pt x="7" y="25"/>
                  <a:pt x="7" y="26"/>
                  <a:pt x="8" y="26"/>
                </a:cubicBezTo>
                <a:cubicBezTo>
                  <a:pt x="8" y="25"/>
                  <a:pt x="8" y="25"/>
                  <a:pt x="8" y="25"/>
                </a:cubicBezTo>
                <a:cubicBezTo>
                  <a:pt x="7" y="25"/>
                  <a:pt x="7" y="25"/>
                  <a:pt x="7" y="24"/>
                </a:cubicBezTo>
                <a:cubicBezTo>
                  <a:pt x="7" y="24"/>
                  <a:pt x="7" y="24"/>
                  <a:pt x="8" y="23"/>
                </a:cubicBezTo>
                <a:cubicBezTo>
                  <a:pt x="8" y="23"/>
                  <a:pt x="9" y="23"/>
                  <a:pt x="9" y="23"/>
                </a:cubicBezTo>
                <a:cubicBezTo>
                  <a:pt x="10" y="23"/>
                  <a:pt x="10" y="22"/>
                  <a:pt x="10" y="21"/>
                </a:cubicBezTo>
                <a:cubicBezTo>
                  <a:pt x="10" y="21"/>
                  <a:pt x="10" y="20"/>
                  <a:pt x="10" y="20"/>
                </a:cubicBezTo>
                <a:cubicBezTo>
                  <a:pt x="11" y="19"/>
                  <a:pt x="12" y="20"/>
                  <a:pt x="12" y="19"/>
                </a:cubicBezTo>
                <a:cubicBezTo>
                  <a:pt x="12" y="19"/>
                  <a:pt x="12" y="18"/>
                  <a:pt x="12" y="17"/>
                </a:cubicBezTo>
                <a:cubicBezTo>
                  <a:pt x="11" y="17"/>
                  <a:pt x="11" y="17"/>
                  <a:pt x="12" y="16"/>
                </a:cubicBezTo>
                <a:cubicBezTo>
                  <a:pt x="12" y="16"/>
                  <a:pt x="11" y="16"/>
                  <a:pt x="10" y="16"/>
                </a:cubicBezTo>
                <a:cubicBezTo>
                  <a:pt x="9" y="16"/>
                  <a:pt x="10" y="15"/>
                  <a:pt x="9" y="15"/>
                </a:cubicBezTo>
                <a:cubicBezTo>
                  <a:pt x="9" y="14"/>
                  <a:pt x="9" y="13"/>
                  <a:pt x="8" y="13"/>
                </a:cubicBezTo>
                <a:cubicBezTo>
                  <a:pt x="8" y="12"/>
                  <a:pt x="9" y="12"/>
                  <a:pt x="8" y="11"/>
                </a:cubicBezTo>
                <a:cubicBezTo>
                  <a:pt x="8" y="11"/>
                  <a:pt x="8" y="11"/>
                  <a:pt x="8" y="10"/>
                </a:cubicBezTo>
                <a:cubicBezTo>
                  <a:pt x="8" y="10"/>
                  <a:pt x="8" y="10"/>
                  <a:pt x="8" y="10"/>
                </a:cubicBezTo>
                <a:cubicBezTo>
                  <a:pt x="8" y="10"/>
                  <a:pt x="8" y="10"/>
                  <a:pt x="8" y="9"/>
                </a:cubicBezTo>
                <a:cubicBezTo>
                  <a:pt x="8" y="9"/>
                  <a:pt x="8" y="9"/>
                  <a:pt x="8" y="8"/>
                </a:cubicBezTo>
                <a:cubicBezTo>
                  <a:pt x="9" y="7"/>
                  <a:pt x="9" y="7"/>
                  <a:pt x="9" y="6"/>
                </a:cubicBezTo>
                <a:cubicBezTo>
                  <a:pt x="9" y="5"/>
                  <a:pt x="8" y="4"/>
                  <a:pt x="8" y="3"/>
                </a:cubicBezTo>
                <a:cubicBezTo>
                  <a:pt x="7" y="3"/>
                  <a:pt x="7" y="3"/>
                  <a:pt x="6" y="3"/>
                </a:cubicBezTo>
                <a:cubicBezTo>
                  <a:pt x="6" y="2"/>
                  <a:pt x="6" y="1"/>
                  <a:pt x="5" y="1"/>
                </a:cubicBezTo>
                <a:cubicBezTo>
                  <a:pt x="5" y="1"/>
                  <a:pt x="4" y="2"/>
                  <a:pt x="4" y="2"/>
                </a:cubicBezTo>
                <a:cubicBezTo>
                  <a:pt x="3" y="1"/>
                  <a:pt x="4" y="1"/>
                  <a:pt x="3" y="0"/>
                </a:cubicBezTo>
                <a:cubicBezTo>
                  <a:pt x="3" y="0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3"/>
                  <a:pt x="0" y="4"/>
                  <a:pt x="0" y="5"/>
                </a:cubicBezTo>
                <a:cubicBezTo>
                  <a:pt x="0" y="5"/>
                  <a:pt x="1" y="6"/>
                  <a:pt x="0" y="7"/>
                </a:cubicBezTo>
                <a:cubicBezTo>
                  <a:pt x="1" y="7"/>
                  <a:pt x="2" y="7"/>
                  <a:pt x="2" y="8"/>
                </a:cubicBezTo>
                <a:cubicBezTo>
                  <a:pt x="2" y="8"/>
                  <a:pt x="2" y="9"/>
                  <a:pt x="2" y="10"/>
                </a:cubicBezTo>
                <a:cubicBezTo>
                  <a:pt x="2" y="10"/>
                  <a:pt x="2" y="10"/>
                  <a:pt x="1" y="10"/>
                </a:cubicBezTo>
                <a:cubicBezTo>
                  <a:pt x="1" y="10"/>
                  <a:pt x="2" y="11"/>
                  <a:pt x="2" y="11"/>
                </a:cubicBezTo>
                <a:cubicBezTo>
                  <a:pt x="2" y="11"/>
                  <a:pt x="1" y="11"/>
                  <a:pt x="1" y="12"/>
                </a:cubicBezTo>
                <a:cubicBezTo>
                  <a:pt x="1" y="12"/>
                  <a:pt x="1" y="12"/>
                  <a:pt x="2" y="12"/>
                </a:cubicBezTo>
                <a:cubicBezTo>
                  <a:pt x="2" y="13"/>
                  <a:pt x="1" y="14"/>
                  <a:pt x="1" y="14"/>
                </a:cubicBezTo>
                <a:cubicBezTo>
                  <a:pt x="1" y="15"/>
                  <a:pt x="2" y="15"/>
                  <a:pt x="2" y="15"/>
                </a:cubicBezTo>
                <a:cubicBezTo>
                  <a:pt x="2" y="16"/>
                  <a:pt x="1" y="16"/>
                  <a:pt x="1" y="16"/>
                </a:cubicBezTo>
                <a:cubicBezTo>
                  <a:pt x="1" y="16"/>
                  <a:pt x="1" y="17"/>
                  <a:pt x="1" y="17"/>
                </a:cubicBezTo>
                <a:cubicBezTo>
                  <a:pt x="1" y="18"/>
                  <a:pt x="0" y="18"/>
                  <a:pt x="1" y="18"/>
                </a:cubicBezTo>
                <a:cubicBezTo>
                  <a:pt x="1" y="19"/>
                  <a:pt x="1" y="19"/>
                  <a:pt x="1" y="20"/>
                </a:cubicBezTo>
                <a:cubicBezTo>
                  <a:pt x="1" y="20"/>
                  <a:pt x="2" y="21"/>
                  <a:pt x="1" y="21"/>
                </a:cubicBezTo>
                <a:cubicBezTo>
                  <a:pt x="1" y="21"/>
                  <a:pt x="1" y="20"/>
                  <a:pt x="1" y="20"/>
                </a:cubicBezTo>
                <a:cubicBezTo>
                  <a:pt x="0" y="21"/>
                  <a:pt x="2" y="22"/>
                  <a:pt x="3" y="23"/>
                </a:cubicBezTo>
                <a:cubicBezTo>
                  <a:pt x="3" y="23"/>
                  <a:pt x="4" y="23"/>
                  <a:pt x="4" y="24"/>
                </a:cubicBezTo>
                <a:cubicBezTo>
                  <a:pt x="4" y="24"/>
                  <a:pt x="4" y="24"/>
                  <a:pt x="5" y="25"/>
                </a:cubicBezTo>
                <a:cubicBezTo>
                  <a:pt x="5" y="25"/>
                  <a:pt x="5" y="25"/>
                  <a:pt x="5" y="25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7"/>
                  <a:pt x="6" y="27"/>
                  <a:pt x="6" y="27"/>
                </a:cubicBezTo>
                <a:cubicBezTo>
                  <a:pt x="6" y="27"/>
                  <a:pt x="6" y="27"/>
                  <a:pt x="6" y="27"/>
                </a:cubicBezTo>
                <a:cubicBezTo>
                  <a:pt x="6" y="27"/>
                  <a:pt x="6" y="27"/>
                  <a:pt x="7" y="27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79" name="Freeform 789">
            <a:extLst>
              <a:ext uri="{FF2B5EF4-FFF2-40B4-BE49-F238E27FC236}">
                <a16:creationId xmlns:a16="http://schemas.microsoft.com/office/drawing/2014/main" id="{E48F51A1-4A1A-6820-1748-4C8627BC79D0}"/>
              </a:ext>
            </a:extLst>
          </p:cNvPr>
          <p:cNvSpPr>
            <a:spLocks noEditPoints="1"/>
          </p:cNvSpPr>
          <p:nvPr/>
        </p:nvSpPr>
        <p:spPr bwMode="auto">
          <a:xfrm>
            <a:off x="3271799" y="2944240"/>
            <a:ext cx="187367" cy="381683"/>
          </a:xfrm>
          <a:custGeom>
            <a:avLst/>
            <a:gdLst>
              <a:gd name="T0" fmla="*/ 85 w 88"/>
              <a:gd name="T1" fmla="*/ 56 h 202"/>
              <a:gd name="T2" fmla="*/ 81 w 88"/>
              <a:gd name="T3" fmla="*/ 57 h 202"/>
              <a:gd name="T4" fmla="*/ 77 w 88"/>
              <a:gd name="T5" fmla="*/ 57 h 202"/>
              <a:gd name="T6" fmla="*/ 75 w 88"/>
              <a:gd name="T7" fmla="*/ 60 h 202"/>
              <a:gd name="T8" fmla="*/ 73 w 88"/>
              <a:gd name="T9" fmla="*/ 61 h 202"/>
              <a:gd name="T10" fmla="*/ 71 w 88"/>
              <a:gd name="T11" fmla="*/ 67 h 202"/>
              <a:gd name="T12" fmla="*/ 67 w 88"/>
              <a:gd name="T13" fmla="*/ 73 h 202"/>
              <a:gd name="T14" fmla="*/ 70 w 88"/>
              <a:gd name="T15" fmla="*/ 76 h 202"/>
              <a:gd name="T16" fmla="*/ 69 w 88"/>
              <a:gd name="T17" fmla="*/ 80 h 202"/>
              <a:gd name="T18" fmla="*/ 65 w 88"/>
              <a:gd name="T19" fmla="*/ 89 h 202"/>
              <a:gd name="T20" fmla="*/ 60 w 88"/>
              <a:gd name="T21" fmla="*/ 91 h 202"/>
              <a:gd name="T22" fmla="*/ 54 w 88"/>
              <a:gd name="T23" fmla="*/ 96 h 202"/>
              <a:gd name="T24" fmla="*/ 50 w 88"/>
              <a:gd name="T25" fmla="*/ 99 h 202"/>
              <a:gd name="T26" fmla="*/ 48 w 88"/>
              <a:gd name="T27" fmla="*/ 103 h 202"/>
              <a:gd name="T28" fmla="*/ 46 w 88"/>
              <a:gd name="T29" fmla="*/ 108 h 202"/>
              <a:gd name="T30" fmla="*/ 43 w 88"/>
              <a:gd name="T31" fmla="*/ 111 h 202"/>
              <a:gd name="T32" fmla="*/ 42 w 88"/>
              <a:gd name="T33" fmla="*/ 118 h 202"/>
              <a:gd name="T34" fmla="*/ 41 w 88"/>
              <a:gd name="T35" fmla="*/ 122 h 202"/>
              <a:gd name="T36" fmla="*/ 41 w 88"/>
              <a:gd name="T37" fmla="*/ 134 h 202"/>
              <a:gd name="T38" fmla="*/ 47 w 88"/>
              <a:gd name="T39" fmla="*/ 137 h 202"/>
              <a:gd name="T40" fmla="*/ 50 w 88"/>
              <a:gd name="T41" fmla="*/ 139 h 202"/>
              <a:gd name="T42" fmla="*/ 52 w 88"/>
              <a:gd name="T43" fmla="*/ 146 h 202"/>
              <a:gd name="T44" fmla="*/ 43 w 88"/>
              <a:gd name="T45" fmla="*/ 149 h 202"/>
              <a:gd name="T46" fmla="*/ 35 w 88"/>
              <a:gd name="T47" fmla="*/ 150 h 202"/>
              <a:gd name="T48" fmla="*/ 42 w 88"/>
              <a:gd name="T49" fmla="*/ 153 h 202"/>
              <a:gd name="T50" fmla="*/ 48 w 88"/>
              <a:gd name="T51" fmla="*/ 152 h 202"/>
              <a:gd name="T52" fmla="*/ 45 w 88"/>
              <a:gd name="T53" fmla="*/ 154 h 202"/>
              <a:gd name="T54" fmla="*/ 36 w 88"/>
              <a:gd name="T55" fmla="*/ 161 h 202"/>
              <a:gd name="T56" fmla="*/ 39 w 88"/>
              <a:gd name="T57" fmla="*/ 166 h 202"/>
              <a:gd name="T58" fmla="*/ 36 w 88"/>
              <a:gd name="T59" fmla="*/ 170 h 202"/>
              <a:gd name="T60" fmla="*/ 37 w 88"/>
              <a:gd name="T61" fmla="*/ 177 h 202"/>
              <a:gd name="T62" fmla="*/ 36 w 88"/>
              <a:gd name="T63" fmla="*/ 185 h 202"/>
              <a:gd name="T64" fmla="*/ 32 w 88"/>
              <a:gd name="T65" fmla="*/ 192 h 202"/>
              <a:gd name="T66" fmla="*/ 24 w 88"/>
              <a:gd name="T67" fmla="*/ 194 h 202"/>
              <a:gd name="T68" fmla="*/ 16 w 88"/>
              <a:gd name="T69" fmla="*/ 201 h 202"/>
              <a:gd name="T70" fmla="*/ 9 w 88"/>
              <a:gd name="T71" fmla="*/ 190 h 202"/>
              <a:gd name="T72" fmla="*/ 8 w 88"/>
              <a:gd name="T73" fmla="*/ 182 h 202"/>
              <a:gd name="T74" fmla="*/ 4 w 88"/>
              <a:gd name="T75" fmla="*/ 172 h 202"/>
              <a:gd name="T76" fmla="*/ 2 w 88"/>
              <a:gd name="T77" fmla="*/ 165 h 202"/>
              <a:gd name="T78" fmla="*/ 3 w 88"/>
              <a:gd name="T79" fmla="*/ 158 h 202"/>
              <a:gd name="T80" fmla="*/ 10 w 88"/>
              <a:gd name="T81" fmla="*/ 140 h 202"/>
              <a:gd name="T82" fmla="*/ 8 w 88"/>
              <a:gd name="T83" fmla="*/ 121 h 202"/>
              <a:gd name="T84" fmla="*/ 7 w 88"/>
              <a:gd name="T85" fmla="*/ 99 h 202"/>
              <a:gd name="T86" fmla="*/ 19 w 88"/>
              <a:gd name="T87" fmla="*/ 85 h 202"/>
              <a:gd name="T88" fmla="*/ 23 w 88"/>
              <a:gd name="T89" fmla="*/ 65 h 202"/>
              <a:gd name="T90" fmla="*/ 29 w 88"/>
              <a:gd name="T91" fmla="*/ 45 h 202"/>
              <a:gd name="T92" fmla="*/ 41 w 88"/>
              <a:gd name="T93" fmla="*/ 19 h 202"/>
              <a:gd name="T94" fmla="*/ 48 w 88"/>
              <a:gd name="T95" fmla="*/ 9 h 202"/>
              <a:gd name="T96" fmla="*/ 61 w 88"/>
              <a:gd name="T97" fmla="*/ 10 h 202"/>
              <a:gd name="T98" fmla="*/ 66 w 88"/>
              <a:gd name="T99" fmla="*/ 3 h 202"/>
              <a:gd name="T100" fmla="*/ 75 w 88"/>
              <a:gd name="T101" fmla="*/ 11 h 202"/>
              <a:gd name="T102" fmla="*/ 84 w 88"/>
              <a:gd name="T103" fmla="*/ 19 h 202"/>
              <a:gd name="T104" fmla="*/ 85 w 88"/>
              <a:gd name="T105" fmla="*/ 32 h 202"/>
              <a:gd name="T106" fmla="*/ 84 w 88"/>
              <a:gd name="T107" fmla="*/ 47 h 202"/>
              <a:gd name="T108" fmla="*/ 37 w 88"/>
              <a:gd name="T109" fmla="*/ 191 h 202"/>
              <a:gd name="T110" fmla="*/ 37 w 88"/>
              <a:gd name="T111" fmla="*/ 183 h 202"/>
              <a:gd name="T112" fmla="*/ 52 w 88"/>
              <a:gd name="T113" fmla="*/ 176 h 202"/>
              <a:gd name="T114" fmla="*/ 55 w 88"/>
              <a:gd name="T115" fmla="*/ 170 h 202"/>
              <a:gd name="T116" fmla="*/ 47 w 88"/>
              <a:gd name="T117" fmla="*/ 175 h 2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88" h="202">
                <a:moveTo>
                  <a:pt x="88" y="56"/>
                </a:moveTo>
                <a:cubicBezTo>
                  <a:pt x="88" y="56"/>
                  <a:pt x="88" y="57"/>
                  <a:pt x="88" y="57"/>
                </a:cubicBezTo>
                <a:cubicBezTo>
                  <a:pt x="88" y="57"/>
                  <a:pt x="88" y="57"/>
                  <a:pt x="87" y="57"/>
                </a:cubicBezTo>
                <a:cubicBezTo>
                  <a:pt x="87" y="57"/>
                  <a:pt x="87" y="57"/>
                  <a:pt x="87" y="57"/>
                </a:cubicBezTo>
                <a:cubicBezTo>
                  <a:pt x="86" y="57"/>
                  <a:pt x="87" y="57"/>
                  <a:pt x="86" y="58"/>
                </a:cubicBezTo>
                <a:cubicBezTo>
                  <a:pt x="87" y="57"/>
                  <a:pt x="86" y="57"/>
                  <a:pt x="86" y="57"/>
                </a:cubicBezTo>
                <a:cubicBezTo>
                  <a:pt x="86" y="57"/>
                  <a:pt x="86" y="57"/>
                  <a:pt x="85" y="57"/>
                </a:cubicBezTo>
                <a:cubicBezTo>
                  <a:pt x="85" y="56"/>
                  <a:pt x="85" y="56"/>
                  <a:pt x="85" y="56"/>
                </a:cubicBezTo>
                <a:cubicBezTo>
                  <a:pt x="84" y="57"/>
                  <a:pt x="85" y="57"/>
                  <a:pt x="84" y="57"/>
                </a:cubicBezTo>
                <a:cubicBezTo>
                  <a:pt x="84" y="57"/>
                  <a:pt x="84" y="57"/>
                  <a:pt x="84" y="57"/>
                </a:cubicBezTo>
                <a:cubicBezTo>
                  <a:pt x="84" y="56"/>
                  <a:pt x="83" y="56"/>
                  <a:pt x="83" y="56"/>
                </a:cubicBezTo>
                <a:cubicBezTo>
                  <a:pt x="83" y="57"/>
                  <a:pt x="83" y="57"/>
                  <a:pt x="83" y="57"/>
                </a:cubicBezTo>
                <a:cubicBezTo>
                  <a:pt x="83" y="57"/>
                  <a:pt x="82" y="57"/>
                  <a:pt x="82" y="57"/>
                </a:cubicBezTo>
                <a:cubicBezTo>
                  <a:pt x="82" y="57"/>
                  <a:pt x="82" y="57"/>
                  <a:pt x="82" y="57"/>
                </a:cubicBezTo>
                <a:cubicBezTo>
                  <a:pt x="82" y="57"/>
                  <a:pt x="82" y="56"/>
                  <a:pt x="82" y="56"/>
                </a:cubicBezTo>
                <a:cubicBezTo>
                  <a:pt x="81" y="57"/>
                  <a:pt x="82" y="57"/>
                  <a:pt x="81" y="57"/>
                </a:cubicBezTo>
                <a:cubicBezTo>
                  <a:pt x="81" y="58"/>
                  <a:pt x="81" y="58"/>
                  <a:pt x="81" y="59"/>
                </a:cubicBezTo>
                <a:cubicBezTo>
                  <a:pt x="81" y="58"/>
                  <a:pt x="81" y="58"/>
                  <a:pt x="81" y="57"/>
                </a:cubicBezTo>
                <a:cubicBezTo>
                  <a:pt x="80" y="57"/>
                  <a:pt x="80" y="57"/>
                  <a:pt x="80" y="57"/>
                </a:cubicBezTo>
                <a:cubicBezTo>
                  <a:pt x="79" y="56"/>
                  <a:pt x="79" y="55"/>
                  <a:pt x="78" y="55"/>
                </a:cubicBezTo>
                <a:cubicBezTo>
                  <a:pt x="78" y="56"/>
                  <a:pt x="78" y="57"/>
                  <a:pt x="78" y="57"/>
                </a:cubicBezTo>
                <a:cubicBezTo>
                  <a:pt x="78" y="57"/>
                  <a:pt x="78" y="57"/>
                  <a:pt x="77" y="57"/>
                </a:cubicBezTo>
                <a:cubicBezTo>
                  <a:pt x="77" y="57"/>
                  <a:pt x="77" y="57"/>
                  <a:pt x="77" y="57"/>
                </a:cubicBezTo>
                <a:cubicBezTo>
                  <a:pt x="77" y="57"/>
                  <a:pt x="77" y="57"/>
                  <a:pt x="77" y="57"/>
                </a:cubicBezTo>
                <a:cubicBezTo>
                  <a:pt x="77" y="57"/>
                  <a:pt x="77" y="56"/>
                  <a:pt x="77" y="56"/>
                </a:cubicBezTo>
                <a:cubicBezTo>
                  <a:pt x="76" y="56"/>
                  <a:pt x="76" y="56"/>
                  <a:pt x="76" y="57"/>
                </a:cubicBezTo>
                <a:cubicBezTo>
                  <a:pt x="75" y="57"/>
                  <a:pt x="76" y="57"/>
                  <a:pt x="76" y="58"/>
                </a:cubicBezTo>
                <a:cubicBezTo>
                  <a:pt x="75" y="58"/>
                  <a:pt x="75" y="58"/>
                  <a:pt x="75" y="58"/>
                </a:cubicBezTo>
                <a:cubicBezTo>
                  <a:pt x="75" y="58"/>
                  <a:pt x="75" y="58"/>
                  <a:pt x="75" y="59"/>
                </a:cubicBezTo>
                <a:cubicBezTo>
                  <a:pt x="75" y="59"/>
                  <a:pt x="75" y="59"/>
                  <a:pt x="75" y="59"/>
                </a:cubicBezTo>
                <a:cubicBezTo>
                  <a:pt x="75" y="59"/>
                  <a:pt x="76" y="59"/>
                  <a:pt x="76" y="59"/>
                </a:cubicBezTo>
                <a:cubicBezTo>
                  <a:pt x="76" y="60"/>
                  <a:pt x="75" y="60"/>
                  <a:pt x="75" y="60"/>
                </a:cubicBezTo>
                <a:cubicBezTo>
                  <a:pt x="75" y="60"/>
                  <a:pt x="76" y="60"/>
                  <a:pt x="76" y="61"/>
                </a:cubicBezTo>
                <a:cubicBezTo>
                  <a:pt x="75" y="61"/>
                  <a:pt x="74" y="60"/>
                  <a:pt x="74" y="60"/>
                </a:cubicBezTo>
                <a:cubicBezTo>
                  <a:pt x="73" y="59"/>
                  <a:pt x="73" y="58"/>
                  <a:pt x="72" y="58"/>
                </a:cubicBezTo>
                <a:cubicBezTo>
                  <a:pt x="72" y="58"/>
                  <a:pt x="72" y="58"/>
                  <a:pt x="72" y="59"/>
                </a:cubicBezTo>
                <a:cubicBezTo>
                  <a:pt x="73" y="59"/>
                  <a:pt x="73" y="60"/>
                  <a:pt x="73" y="60"/>
                </a:cubicBezTo>
                <a:cubicBezTo>
                  <a:pt x="73" y="60"/>
                  <a:pt x="74" y="60"/>
                  <a:pt x="74" y="61"/>
                </a:cubicBezTo>
                <a:cubicBezTo>
                  <a:pt x="74" y="61"/>
                  <a:pt x="74" y="61"/>
                  <a:pt x="74" y="61"/>
                </a:cubicBezTo>
                <a:cubicBezTo>
                  <a:pt x="73" y="61"/>
                  <a:pt x="73" y="61"/>
                  <a:pt x="73" y="61"/>
                </a:cubicBezTo>
                <a:cubicBezTo>
                  <a:pt x="73" y="62"/>
                  <a:pt x="74" y="62"/>
                  <a:pt x="74" y="62"/>
                </a:cubicBezTo>
                <a:cubicBezTo>
                  <a:pt x="74" y="63"/>
                  <a:pt x="73" y="63"/>
                  <a:pt x="73" y="63"/>
                </a:cubicBezTo>
                <a:cubicBezTo>
                  <a:pt x="72" y="63"/>
                  <a:pt x="71" y="63"/>
                  <a:pt x="71" y="63"/>
                </a:cubicBezTo>
                <a:cubicBezTo>
                  <a:pt x="70" y="63"/>
                  <a:pt x="70" y="64"/>
                  <a:pt x="70" y="64"/>
                </a:cubicBezTo>
                <a:cubicBezTo>
                  <a:pt x="70" y="64"/>
                  <a:pt x="69" y="64"/>
                  <a:pt x="69" y="64"/>
                </a:cubicBezTo>
                <a:cubicBezTo>
                  <a:pt x="68" y="65"/>
                  <a:pt x="69" y="65"/>
                  <a:pt x="70" y="65"/>
                </a:cubicBezTo>
                <a:cubicBezTo>
                  <a:pt x="70" y="66"/>
                  <a:pt x="70" y="66"/>
                  <a:pt x="70" y="66"/>
                </a:cubicBezTo>
                <a:cubicBezTo>
                  <a:pt x="70" y="66"/>
                  <a:pt x="71" y="67"/>
                  <a:pt x="71" y="67"/>
                </a:cubicBezTo>
                <a:cubicBezTo>
                  <a:pt x="71" y="67"/>
                  <a:pt x="71" y="67"/>
                  <a:pt x="71" y="67"/>
                </a:cubicBezTo>
                <a:cubicBezTo>
                  <a:pt x="71" y="68"/>
                  <a:pt x="71" y="68"/>
                  <a:pt x="71" y="68"/>
                </a:cubicBezTo>
                <a:cubicBezTo>
                  <a:pt x="71" y="69"/>
                  <a:pt x="70" y="69"/>
                  <a:pt x="70" y="69"/>
                </a:cubicBezTo>
                <a:cubicBezTo>
                  <a:pt x="70" y="69"/>
                  <a:pt x="70" y="69"/>
                  <a:pt x="70" y="70"/>
                </a:cubicBezTo>
                <a:cubicBezTo>
                  <a:pt x="69" y="70"/>
                  <a:pt x="69" y="70"/>
                  <a:pt x="69" y="71"/>
                </a:cubicBezTo>
                <a:cubicBezTo>
                  <a:pt x="69" y="71"/>
                  <a:pt x="68" y="70"/>
                  <a:pt x="68" y="71"/>
                </a:cubicBezTo>
                <a:cubicBezTo>
                  <a:pt x="68" y="72"/>
                  <a:pt x="68" y="72"/>
                  <a:pt x="68" y="73"/>
                </a:cubicBezTo>
                <a:cubicBezTo>
                  <a:pt x="67" y="72"/>
                  <a:pt x="67" y="72"/>
                  <a:pt x="67" y="73"/>
                </a:cubicBezTo>
                <a:cubicBezTo>
                  <a:pt x="67" y="73"/>
                  <a:pt x="68" y="73"/>
                  <a:pt x="68" y="73"/>
                </a:cubicBezTo>
                <a:cubicBezTo>
                  <a:pt x="68" y="73"/>
                  <a:pt x="69" y="73"/>
                  <a:pt x="69" y="74"/>
                </a:cubicBezTo>
                <a:cubicBezTo>
                  <a:pt x="69" y="74"/>
                  <a:pt x="69" y="74"/>
                  <a:pt x="69" y="74"/>
                </a:cubicBezTo>
                <a:cubicBezTo>
                  <a:pt x="69" y="74"/>
                  <a:pt x="69" y="75"/>
                  <a:pt x="69" y="75"/>
                </a:cubicBezTo>
                <a:cubicBezTo>
                  <a:pt x="68" y="75"/>
                  <a:pt x="68" y="74"/>
                  <a:pt x="68" y="74"/>
                </a:cubicBezTo>
                <a:cubicBezTo>
                  <a:pt x="67" y="75"/>
                  <a:pt x="68" y="75"/>
                  <a:pt x="68" y="76"/>
                </a:cubicBezTo>
                <a:cubicBezTo>
                  <a:pt x="69" y="76"/>
                  <a:pt x="69" y="76"/>
                  <a:pt x="69" y="77"/>
                </a:cubicBezTo>
                <a:cubicBezTo>
                  <a:pt x="69" y="76"/>
                  <a:pt x="69" y="76"/>
                  <a:pt x="70" y="76"/>
                </a:cubicBezTo>
                <a:cubicBezTo>
                  <a:pt x="70" y="76"/>
                  <a:pt x="70" y="77"/>
                  <a:pt x="70" y="77"/>
                </a:cubicBezTo>
                <a:cubicBezTo>
                  <a:pt x="70" y="77"/>
                  <a:pt x="70" y="77"/>
                  <a:pt x="70" y="77"/>
                </a:cubicBezTo>
                <a:cubicBezTo>
                  <a:pt x="69" y="78"/>
                  <a:pt x="70" y="78"/>
                  <a:pt x="70" y="78"/>
                </a:cubicBezTo>
                <a:cubicBezTo>
                  <a:pt x="70" y="78"/>
                  <a:pt x="70" y="77"/>
                  <a:pt x="70" y="78"/>
                </a:cubicBezTo>
                <a:cubicBezTo>
                  <a:pt x="70" y="78"/>
                  <a:pt x="70" y="78"/>
                  <a:pt x="70" y="78"/>
                </a:cubicBezTo>
                <a:cubicBezTo>
                  <a:pt x="70" y="78"/>
                  <a:pt x="71" y="78"/>
                  <a:pt x="71" y="78"/>
                </a:cubicBezTo>
                <a:cubicBezTo>
                  <a:pt x="71" y="78"/>
                  <a:pt x="70" y="79"/>
                  <a:pt x="70" y="79"/>
                </a:cubicBezTo>
                <a:cubicBezTo>
                  <a:pt x="70" y="80"/>
                  <a:pt x="69" y="81"/>
                  <a:pt x="69" y="80"/>
                </a:cubicBezTo>
                <a:cubicBezTo>
                  <a:pt x="69" y="80"/>
                  <a:pt x="69" y="80"/>
                  <a:pt x="69" y="81"/>
                </a:cubicBezTo>
                <a:cubicBezTo>
                  <a:pt x="69" y="81"/>
                  <a:pt x="68" y="81"/>
                  <a:pt x="68" y="81"/>
                </a:cubicBezTo>
                <a:cubicBezTo>
                  <a:pt x="68" y="81"/>
                  <a:pt x="68" y="82"/>
                  <a:pt x="68" y="82"/>
                </a:cubicBezTo>
                <a:cubicBezTo>
                  <a:pt x="67" y="82"/>
                  <a:pt x="67" y="82"/>
                  <a:pt x="67" y="83"/>
                </a:cubicBezTo>
                <a:cubicBezTo>
                  <a:pt x="67" y="83"/>
                  <a:pt x="66" y="84"/>
                  <a:pt x="66" y="84"/>
                </a:cubicBezTo>
                <a:cubicBezTo>
                  <a:pt x="66" y="85"/>
                  <a:pt x="66" y="86"/>
                  <a:pt x="65" y="87"/>
                </a:cubicBezTo>
                <a:cubicBezTo>
                  <a:pt x="65" y="88"/>
                  <a:pt x="65" y="88"/>
                  <a:pt x="65" y="88"/>
                </a:cubicBezTo>
                <a:cubicBezTo>
                  <a:pt x="65" y="88"/>
                  <a:pt x="65" y="88"/>
                  <a:pt x="65" y="89"/>
                </a:cubicBezTo>
                <a:cubicBezTo>
                  <a:pt x="65" y="89"/>
                  <a:pt x="65" y="88"/>
                  <a:pt x="64" y="88"/>
                </a:cubicBezTo>
                <a:cubicBezTo>
                  <a:pt x="64" y="88"/>
                  <a:pt x="64" y="89"/>
                  <a:pt x="64" y="89"/>
                </a:cubicBezTo>
                <a:cubicBezTo>
                  <a:pt x="63" y="89"/>
                  <a:pt x="63" y="89"/>
                  <a:pt x="63" y="89"/>
                </a:cubicBezTo>
                <a:cubicBezTo>
                  <a:pt x="63" y="89"/>
                  <a:pt x="63" y="91"/>
                  <a:pt x="62" y="90"/>
                </a:cubicBezTo>
                <a:cubicBezTo>
                  <a:pt x="62" y="90"/>
                  <a:pt x="62" y="89"/>
                  <a:pt x="62" y="90"/>
                </a:cubicBezTo>
                <a:cubicBezTo>
                  <a:pt x="62" y="90"/>
                  <a:pt x="62" y="90"/>
                  <a:pt x="62" y="90"/>
                </a:cubicBezTo>
                <a:cubicBezTo>
                  <a:pt x="61" y="91"/>
                  <a:pt x="61" y="91"/>
                  <a:pt x="61" y="91"/>
                </a:cubicBezTo>
                <a:cubicBezTo>
                  <a:pt x="60" y="91"/>
                  <a:pt x="60" y="91"/>
                  <a:pt x="60" y="91"/>
                </a:cubicBezTo>
                <a:cubicBezTo>
                  <a:pt x="60" y="91"/>
                  <a:pt x="59" y="92"/>
                  <a:pt x="59" y="92"/>
                </a:cubicBezTo>
                <a:cubicBezTo>
                  <a:pt x="58" y="93"/>
                  <a:pt x="58" y="95"/>
                  <a:pt x="57" y="93"/>
                </a:cubicBezTo>
                <a:cubicBezTo>
                  <a:pt x="57" y="93"/>
                  <a:pt x="57" y="92"/>
                  <a:pt x="56" y="92"/>
                </a:cubicBezTo>
                <a:cubicBezTo>
                  <a:pt x="56" y="92"/>
                  <a:pt x="57" y="94"/>
                  <a:pt x="57" y="94"/>
                </a:cubicBezTo>
                <a:cubicBezTo>
                  <a:pt x="56" y="94"/>
                  <a:pt x="56" y="94"/>
                  <a:pt x="56" y="94"/>
                </a:cubicBezTo>
                <a:cubicBezTo>
                  <a:pt x="55" y="94"/>
                  <a:pt x="55" y="94"/>
                  <a:pt x="55" y="94"/>
                </a:cubicBezTo>
                <a:cubicBezTo>
                  <a:pt x="55" y="94"/>
                  <a:pt x="55" y="95"/>
                  <a:pt x="55" y="95"/>
                </a:cubicBezTo>
                <a:cubicBezTo>
                  <a:pt x="55" y="96"/>
                  <a:pt x="55" y="96"/>
                  <a:pt x="54" y="96"/>
                </a:cubicBezTo>
                <a:cubicBezTo>
                  <a:pt x="54" y="96"/>
                  <a:pt x="54" y="97"/>
                  <a:pt x="54" y="97"/>
                </a:cubicBezTo>
                <a:cubicBezTo>
                  <a:pt x="53" y="97"/>
                  <a:pt x="54" y="98"/>
                  <a:pt x="53" y="98"/>
                </a:cubicBezTo>
                <a:cubicBezTo>
                  <a:pt x="53" y="98"/>
                  <a:pt x="53" y="97"/>
                  <a:pt x="52" y="97"/>
                </a:cubicBezTo>
                <a:cubicBezTo>
                  <a:pt x="52" y="97"/>
                  <a:pt x="52" y="97"/>
                  <a:pt x="52" y="97"/>
                </a:cubicBezTo>
                <a:cubicBezTo>
                  <a:pt x="52" y="97"/>
                  <a:pt x="53" y="97"/>
                  <a:pt x="52" y="98"/>
                </a:cubicBezTo>
                <a:cubicBezTo>
                  <a:pt x="52" y="98"/>
                  <a:pt x="51" y="98"/>
                  <a:pt x="51" y="98"/>
                </a:cubicBezTo>
                <a:cubicBezTo>
                  <a:pt x="51" y="98"/>
                  <a:pt x="51" y="98"/>
                  <a:pt x="51" y="99"/>
                </a:cubicBezTo>
                <a:cubicBezTo>
                  <a:pt x="51" y="99"/>
                  <a:pt x="50" y="99"/>
                  <a:pt x="50" y="99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49" y="100"/>
                  <a:pt x="49" y="100"/>
                  <a:pt x="48" y="101"/>
                </a:cubicBezTo>
                <a:cubicBezTo>
                  <a:pt x="49" y="101"/>
                  <a:pt x="50" y="101"/>
                  <a:pt x="50" y="101"/>
                </a:cubicBezTo>
                <a:cubicBezTo>
                  <a:pt x="50" y="101"/>
                  <a:pt x="49" y="101"/>
                  <a:pt x="49" y="102"/>
                </a:cubicBezTo>
                <a:cubicBezTo>
                  <a:pt x="50" y="102"/>
                  <a:pt x="50" y="102"/>
                  <a:pt x="50" y="103"/>
                </a:cubicBezTo>
                <a:cubicBezTo>
                  <a:pt x="50" y="103"/>
                  <a:pt x="49" y="103"/>
                  <a:pt x="49" y="103"/>
                </a:cubicBezTo>
                <a:cubicBezTo>
                  <a:pt x="49" y="103"/>
                  <a:pt x="49" y="102"/>
                  <a:pt x="48" y="103"/>
                </a:cubicBezTo>
                <a:cubicBezTo>
                  <a:pt x="48" y="103"/>
                  <a:pt x="48" y="103"/>
                  <a:pt x="48" y="103"/>
                </a:cubicBezTo>
                <a:cubicBezTo>
                  <a:pt x="48" y="104"/>
                  <a:pt x="47" y="103"/>
                  <a:pt x="47" y="103"/>
                </a:cubicBezTo>
                <a:cubicBezTo>
                  <a:pt x="46" y="104"/>
                  <a:pt x="46" y="101"/>
                  <a:pt x="45" y="101"/>
                </a:cubicBezTo>
                <a:cubicBezTo>
                  <a:pt x="45" y="102"/>
                  <a:pt x="45" y="102"/>
                  <a:pt x="46" y="103"/>
                </a:cubicBezTo>
                <a:cubicBezTo>
                  <a:pt x="46" y="104"/>
                  <a:pt x="47" y="105"/>
                  <a:pt x="47" y="105"/>
                </a:cubicBezTo>
                <a:cubicBezTo>
                  <a:pt x="46" y="105"/>
                  <a:pt x="46" y="105"/>
                  <a:pt x="46" y="106"/>
                </a:cubicBezTo>
                <a:cubicBezTo>
                  <a:pt x="46" y="106"/>
                  <a:pt x="46" y="106"/>
                  <a:pt x="46" y="106"/>
                </a:cubicBezTo>
                <a:cubicBezTo>
                  <a:pt x="47" y="107"/>
                  <a:pt x="46" y="107"/>
                  <a:pt x="46" y="107"/>
                </a:cubicBezTo>
                <a:cubicBezTo>
                  <a:pt x="46" y="107"/>
                  <a:pt x="46" y="108"/>
                  <a:pt x="46" y="108"/>
                </a:cubicBezTo>
                <a:cubicBezTo>
                  <a:pt x="45" y="108"/>
                  <a:pt x="45" y="108"/>
                  <a:pt x="45" y="108"/>
                </a:cubicBezTo>
                <a:cubicBezTo>
                  <a:pt x="45" y="108"/>
                  <a:pt x="45" y="108"/>
                  <a:pt x="44" y="108"/>
                </a:cubicBezTo>
                <a:cubicBezTo>
                  <a:pt x="44" y="108"/>
                  <a:pt x="45" y="109"/>
                  <a:pt x="44" y="109"/>
                </a:cubicBezTo>
                <a:cubicBezTo>
                  <a:pt x="44" y="109"/>
                  <a:pt x="44" y="109"/>
                  <a:pt x="44" y="109"/>
                </a:cubicBezTo>
                <a:cubicBezTo>
                  <a:pt x="43" y="108"/>
                  <a:pt x="43" y="108"/>
                  <a:pt x="43" y="108"/>
                </a:cubicBezTo>
                <a:cubicBezTo>
                  <a:pt x="42" y="108"/>
                  <a:pt x="42" y="108"/>
                  <a:pt x="42" y="109"/>
                </a:cubicBezTo>
                <a:cubicBezTo>
                  <a:pt x="42" y="109"/>
                  <a:pt x="42" y="110"/>
                  <a:pt x="42" y="110"/>
                </a:cubicBezTo>
                <a:cubicBezTo>
                  <a:pt x="42" y="110"/>
                  <a:pt x="43" y="110"/>
                  <a:pt x="43" y="111"/>
                </a:cubicBezTo>
                <a:cubicBezTo>
                  <a:pt x="43" y="111"/>
                  <a:pt x="43" y="111"/>
                  <a:pt x="43" y="111"/>
                </a:cubicBezTo>
                <a:cubicBezTo>
                  <a:pt x="43" y="111"/>
                  <a:pt x="44" y="111"/>
                  <a:pt x="44" y="112"/>
                </a:cubicBezTo>
                <a:cubicBezTo>
                  <a:pt x="44" y="112"/>
                  <a:pt x="44" y="112"/>
                  <a:pt x="43" y="112"/>
                </a:cubicBezTo>
                <a:cubicBezTo>
                  <a:pt x="43" y="113"/>
                  <a:pt x="43" y="113"/>
                  <a:pt x="43" y="113"/>
                </a:cubicBezTo>
                <a:cubicBezTo>
                  <a:pt x="43" y="114"/>
                  <a:pt x="43" y="115"/>
                  <a:pt x="43" y="115"/>
                </a:cubicBezTo>
                <a:cubicBezTo>
                  <a:pt x="43" y="115"/>
                  <a:pt x="42" y="116"/>
                  <a:pt x="42" y="116"/>
                </a:cubicBezTo>
                <a:cubicBezTo>
                  <a:pt x="42" y="117"/>
                  <a:pt x="42" y="116"/>
                  <a:pt x="42" y="117"/>
                </a:cubicBezTo>
                <a:cubicBezTo>
                  <a:pt x="42" y="117"/>
                  <a:pt x="42" y="117"/>
                  <a:pt x="42" y="118"/>
                </a:cubicBezTo>
                <a:cubicBezTo>
                  <a:pt x="42" y="118"/>
                  <a:pt x="42" y="118"/>
                  <a:pt x="42" y="118"/>
                </a:cubicBezTo>
                <a:cubicBezTo>
                  <a:pt x="42" y="118"/>
                  <a:pt x="42" y="118"/>
                  <a:pt x="42" y="118"/>
                </a:cubicBezTo>
                <a:cubicBezTo>
                  <a:pt x="42" y="119"/>
                  <a:pt x="43" y="119"/>
                  <a:pt x="43" y="119"/>
                </a:cubicBezTo>
                <a:cubicBezTo>
                  <a:pt x="43" y="120"/>
                  <a:pt x="43" y="120"/>
                  <a:pt x="43" y="120"/>
                </a:cubicBezTo>
                <a:cubicBezTo>
                  <a:pt x="42" y="120"/>
                  <a:pt x="42" y="119"/>
                  <a:pt x="42" y="119"/>
                </a:cubicBezTo>
                <a:cubicBezTo>
                  <a:pt x="41" y="119"/>
                  <a:pt x="42" y="120"/>
                  <a:pt x="42" y="120"/>
                </a:cubicBezTo>
                <a:cubicBezTo>
                  <a:pt x="41" y="120"/>
                  <a:pt x="42" y="121"/>
                  <a:pt x="41" y="121"/>
                </a:cubicBezTo>
                <a:cubicBezTo>
                  <a:pt x="40" y="122"/>
                  <a:pt x="41" y="122"/>
                  <a:pt x="41" y="122"/>
                </a:cubicBezTo>
                <a:cubicBezTo>
                  <a:pt x="41" y="123"/>
                  <a:pt x="41" y="123"/>
                  <a:pt x="41" y="124"/>
                </a:cubicBezTo>
                <a:cubicBezTo>
                  <a:pt x="42" y="125"/>
                  <a:pt x="41" y="125"/>
                  <a:pt x="41" y="126"/>
                </a:cubicBezTo>
                <a:cubicBezTo>
                  <a:pt x="41" y="126"/>
                  <a:pt x="41" y="126"/>
                  <a:pt x="41" y="127"/>
                </a:cubicBezTo>
                <a:cubicBezTo>
                  <a:pt x="41" y="127"/>
                  <a:pt x="41" y="127"/>
                  <a:pt x="41" y="128"/>
                </a:cubicBezTo>
                <a:cubicBezTo>
                  <a:pt x="41" y="128"/>
                  <a:pt x="41" y="129"/>
                  <a:pt x="41" y="129"/>
                </a:cubicBezTo>
                <a:cubicBezTo>
                  <a:pt x="41" y="130"/>
                  <a:pt x="41" y="130"/>
                  <a:pt x="42" y="131"/>
                </a:cubicBezTo>
                <a:cubicBezTo>
                  <a:pt x="42" y="132"/>
                  <a:pt x="42" y="133"/>
                  <a:pt x="42" y="133"/>
                </a:cubicBezTo>
                <a:cubicBezTo>
                  <a:pt x="42" y="133"/>
                  <a:pt x="41" y="133"/>
                  <a:pt x="41" y="134"/>
                </a:cubicBezTo>
                <a:cubicBezTo>
                  <a:pt x="41" y="134"/>
                  <a:pt x="42" y="135"/>
                  <a:pt x="42" y="135"/>
                </a:cubicBezTo>
                <a:cubicBezTo>
                  <a:pt x="43" y="135"/>
                  <a:pt x="43" y="134"/>
                  <a:pt x="44" y="134"/>
                </a:cubicBezTo>
                <a:cubicBezTo>
                  <a:pt x="44" y="135"/>
                  <a:pt x="44" y="135"/>
                  <a:pt x="44" y="136"/>
                </a:cubicBezTo>
                <a:cubicBezTo>
                  <a:pt x="44" y="136"/>
                  <a:pt x="44" y="137"/>
                  <a:pt x="45" y="136"/>
                </a:cubicBezTo>
                <a:cubicBezTo>
                  <a:pt x="45" y="136"/>
                  <a:pt x="45" y="135"/>
                  <a:pt x="45" y="135"/>
                </a:cubicBezTo>
                <a:cubicBezTo>
                  <a:pt x="46" y="135"/>
                  <a:pt x="46" y="135"/>
                  <a:pt x="46" y="135"/>
                </a:cubicBezTo>
                <a:cubicBezTo>
                  <a:pt x="47" y="136"/>
                  <a:pt x="46" y="136"/>
                  <a:pt x="46" y="136"/>
                </a:cubicBezTo>
                <a:cubicBezTo>
                  <a:pt x="47" y="136"/>
                  <a:pt x="47" y="137"/>
                  <a:pt x="47" y="137"/>
                </a:cubicBezTo>
                <a:cubicBezTo>
                  <a:pt x="47" y="137"/>
                  <a:pt x="48" y="137"/>
                  <a:pt x="48" y="138"/>
                </a:cubicBezTo>
                <a:cubicBezTo>
                  <a:pt x="48" y="138"/>
                  <a:pt x="48" y="138"/>
                  <a:pt x="48" y="138"/>
                </a:cubicBezTo>
                <a:cubicBezTo>
                  <a:pt x="48" y="138"/>
                  <a:pt x="48" y="138"/>
                  <a:pt x="48" y="138"/>
                </a:cubicBezTo>
                <a:cubicBezTo>
                  <a:pt x="49" y="139"/>
                  <a:pt x="49" y="138"/>
                  <a:pt x="49" y="137"/>
                </a:cubicBezTo>
                <a:cubicBezTo>
                  <a:pt x="49" y="137"/>
                  <a:pt x="49" y="136"/>
                  <a:pt x="49" y="136"/>
                </a:cubicBezTo>
                <a:cubicBezTo>
                  <a:pt x="50" y="137"/>
                  <a:pt x="50" y="138"/>
                  <a:pt x="50" y="138"/>
                </a:cubicBezTo>
                <a:cubicBezTo>
                  <a:pt x="50" y="138"/>
                  <a:pt x="51" y="138"/>
                  <a:pt x="50" y="139"/>
                </a:cubicBezTo>
                <a:cubicBezTo>
                  <a:pt x="50" y="139"/>
                  <a:pt x="50" y="139"/>
                  <a:pt x="50" y="139"/>
                </a:cubicBezTo>
                <a:cubicBezTo>
                  <a:pt x="49" y="139"/>
                  <a:pt x="51" y="139"/>
                  <a:pt x="50" y="140"/>
                </a:cubicBezTo>
                <a:cubicBezTo>
                  <a:pt x="50" y="140"/>
                  <a:pt x="49" y="140"/>
                  <a:pt x="50" y="140"/>
                </a:cubicBezTo>
                <a:cubicBezTo>
                  <a:pt x="50" y="141"/>
                  <a:pt x="50" y="141"/>
                  <a:pt x="50" y="141"/>
                </a:cubicBezTo>
                <a:cubicBezTo>
                  <a:pt x="50" y="141"/>
                  <a:pt x="50" y="141"/>
                  <a:pt x="50" y="142"/>
                </a:cubicBezTo>
                <a:cubicBezTo>
                  <a:pt x="51" y="142"/>
                  <a:pt x="51" y="141"/>
                  <a:pt x="51" y="141"/>
                </a:cubicBezTo>
                <a:cubicBezTo>
                  <a:pt x="52" y="141"/>
                  <a:pt x="52" y="143"/>
                  <a:pt x="53" y="144"/>
                </a:cubicBezTo>
                <a:cubicBezTo>
                  <a:pt x="53" y="144"/>
                  <a:pt x="54" y="145"/>
                  <a:pt x="53" y="145"/>
                </a:cubicBezTo>
                <a:cubicBezTo>
                  <a:pt x="53" y="145"/>
                  <a:pt x="52" y="145"/>
                  <a:pt x="52" y="146"/>
                </a:cubicBezTo>
                <a:cubicBezTo>
                  <a:pt x="52" y="146"/>
                  <a:pt x="53" y="146"/>
                  <a:pt x="54" y="146"/>
                </a:cubicBezTo>
                <a:cubicBezTo>
                  <a:pt x="54" y="147"/>
                  <a:pt x="53" y="147"/>
                  <a:pt x="53" y="147"/>
                </a:cubicBezTo>
                <a:cubicBezTo>
                  <a:pt x="52" y="147"/>
                  <a:pt x="52" y="148"/>
                  <a:pt x="51" y="148"/>
                </a:cubicBezTo>
                <a:cubicBezTo>
                  <a:pt x="50" y="148"/>
                  <a:pt x="50" y="150"/>
                  <a:pt x="49" y="150"/>
                </a:cubicBezTo>
                <a:cubicBezTo>
                  <a:pt x="49" y="150"/>
                  <a:pt x="49" y="150"/>
                  <a:pt x="48" y="151"/>
                </a:cubicBezTo>
                <a:cubicBezTo>
                  <a:pt x="48" y="151"/>
                  <a:pt x="47" y="151"/>
                  <a:pt x="47" y="152"/>
                </a:cubicBezTo>
                <a:cubicBezTo>
                  <a:pt x="45" y="152"/>
                  <a:pt x="45" y="150"/>
                  <a:pt x="44" y="150"/>
                </a:cubicBezTo>
                <a:cubicBezTo>
                  <a:pt x="44" y="149"/>
                  <a:pt x="44" y="149"/>
                  <a:pt x="43" y="149"/>
                </a:cubicBezTo>
                <a:cubicBezTo>
                  <a:pt x="43" y="149"/>
                  <a:pt x="43" y="149"/>
                  <a:pt x="43" y="149"/>
                </a:cubicBezTo>
                <a:cubicBezTo>
                  <a:pt x="42" y="149"/>
                  <a:pt x="43" y="149"/>
                  <a:pt x="42" y="150"/>
                </a:cubicBezTo>
                <a:cubicBezTo>
                  <a:pt x="41" y="150"/>
                  <a:pt x="41" y="149"/>
                  <a:pt x="40" y="149"/>
                </a:cubicBezTo>
                <a:cubicBezTo>
                  <a:pt x="40" y="148"/>
                  <a:pt x="40" y="148"/>
                  <a:pt x="39" y="149"/>
                </a:cubicBezTo>
                <a:cubicBezTo>
                  <a:pt x="39" y="148"/>
                  <a:pt x="38" y="149"/>
                  <a:pt x="38" y="149"/>
                </a:cubicBezTo>
                <a:cubicBezTo>
                  <a:pt x="37" y="149"/>
                  <a:pt x="36" y="147"/>
                  <a:pt x="36" y="149"/>
                </a:cubicBezTo>
                <a:cubicBezTo>
                  <a:pt x="36" y="149"/>
                  <a:pt x="36" y="149"/>
                  <a:pt x="36" y="149"/>
                </a:cubicBezTo>
                <a:cubicBezTo>
                  <a:pt x="36" y="150"/>
                  <a:pt x="35" y="150"/>
                  <a:pt x="35" y="150"/>
                </a:cubicBezTo>
                <a:cubicBezTo>
                  <a:pt x="35" y="150"/>
                  <a:pt x="33" y="149"/>
                  <a:pt x="33" y="149"/>
                </a:cubicBezTo>
                <a:cubicBezTo>
                  <a:pt x="32" y="150"/>
                  <a:pt x="34" y="150"/>
                  <a:pt x="35" y="150"/>
                </a:cubicBezTo>
                <a:cubicBezTo>
                  <a:pt x="36" y="150"/>
                  <a:pt x="37" y="150"/>
                  <a:pt x="38" y="150"/>
                </a:cubicBezTo>
                <a:cubicBezTo>
                  <a:pt x="38" y="151"/>
                  <a:pt x="39" y="152"/>
                  <a:pt x="39" y="151"/>
                </a:cubicBezTo>
                <a:cubicBezTo>
                  <a:pt x="39" y="150"/>
                  <a:pt x="38" y="150"/>
                  <a:pt x="38" y="150"/>
                </a:cubicBezTo>
                <a:cubicBezTo>
                  <a:pt x="39" y="149"/>
                  <a:pt x="40" y="151"/>
                  <a:pt x="40" y="151"/>
                </a:cubicBezTo>
                <a:cubicBezTo>
                  <a:pt x="41" y="151"/>
                  <a:pt x="41" y="151"/>
                  <a:pt x="41" y="152"/>
                </a:cubicBezTo>
                <a:cubicBezTo>
                  <a:pt x="42" y="152"/>
                  <a:pt x="42" y="152"/>
                  <a:pt x="42" y="153"/>
                </a:cubicBezTo>
                <a:cubicBezTo>
                  <a:pt x="42" y="153"/>
                  <a:pt x="42" y="152"/>
                  <a:pt x="43" y="152"/>
                </a:cubicBezTo>
                <a:cubicBezTo>
                  <a:pt x="43" y="152"/>
                  <a:pt x="43" y="153"/>
                  <a:pt x="44" y="153"/>
                </a:cubicBezTo>
                <a:cubicBezTo>
                  <a:pt x="44" y="153"/>
                  <a:pt x="44" y="153"/>
                  <a:pt x="45" y="153"/>
                </a:cubicBezTo>
                <a:cubicBezTo>
                  <a:pt x="45" y="153"/>
                  <a:pt x="45" y="153"/>
                  <a:pt x="46" y="153"/>
                </a:cubicBezTo>
                <a:cubicBezTo>
                  <a:pt x="46" y="152"/>
                  <a:pt x="46" y="152"/>
                  <a:pt x="46" y="152"/>
                </a:cubicBezTo>
                <a:cubicBezTo>
                  <a:pt x="47" y="152"/>
                  <a:pt x="47" y="152"/>
                  <a:pt x="47" y="152"/>
                </a:cubicBezTo>
                <a:cubicBezTo>
                  <a:pt x="48" y="152"/>
                  <a:pt x="48" y="152"/>
                  <a:pt x="48" y="152"/>
                </a:cubicBezTo>
                <a:cubicBezTo>
                  <a:pt x="48" y="152"/>
                  <a:pt x="48" y="152"/>
                  <a:pt x="48" y="152"/>
                </a:cubicBezTo>
                <a:cubicBezTo>
                  <a:pt x="48" y="152"/>
                  <a:pt x="48" y="153"/>
                  <a:pt x="48" y="153"/>
                </a:cubicBezTo>
                <a:cubicBezTo>
                  <a:pt x="49" y="153"/>
                  <a:pt x="49" y="153"/>
                  <a:pt x="49" y="154"/>
                </a:cubicBezTo>
                <a:cubicBezTo>
                  <a:pt x="49" y="154"/>
                  <a:pt x="49" y="155"/>
                  <a:pt x="49" y="155"/>
                </a:cubicBezTo>
                <a:cubicBezTo>
                  <a:pt x="48" y="155"/>
                  <a:pt x="48" y="155"/>
                  <a:pt x="47" y="155"/>
                </a:cubicBezTo>
                <a:cubicBezTo>
                  <a:pt x="47" y="156"/>
                  <a:pt x="47" y="156"/>
                  <a:pt x="46" y="156"/>
                </a:cubicBezTo>
                <a:cubicBezTo>
                  <a:pt x="46" y="157"/>
                  <a:pt x="46" y="157"/>
                  <a:pt x="46" y="157"/>
                </a:cubicBezTo>
                <a:cubicBezTo>
                  <a:pt x="45" y="157"/>
                  <a:pt x="45" y="157"/>
                  <a:pt x="45" y="157"/>
                </a:cubicBezTo>
                <a:cubicBezTo>
                  <a:pt x="45" y="156"/>
                  <a:pt x="45" y="155"/>
                  <a:pt x="45" y="154"/>
                </a:cubicBezTo>
                <a:cubicBezTo>
                  <a:pt x="44" y="155"/>
                  <a:pt x="44" y="156"/>
                  <a:pt x="44" y="157"/>
                </a:cubicBezTo>
                <a:cubicBezTo>
                  <a:pt x="44" y="157"/>
                  <a:pt x="44" y="157"/>
                  <a:pt x="44" y="157"/>
                </a:cubicBezTo>
                <a:cubicBezTo>
                  <a:pt x="44" y="158"/>
                  <a:pt x="44" y="158"/>
                  <a:pt x="43" y="158"/>
                </a:cubicBezTo>
                <a:cubicBezTo>
                  <a:pt x="43" y="159"/>
                  <a:pt x="42" y="160"/>
                  <a:pt x="41" y="159"/>
                </a:cubicBezTo>
                <a:cubicBezTo>
                  <a:pt x="40" y="160"/>
                  <a:pt x="40" y="160"/>
                  <a:pt x="40" y="160"/>
                </a:cubicBezTo>
                <a:cubicBezTo>
                  <a:pt x="40" y="161"/>
                  <a:pt x="40" y="161"/>
                  <a:pt x="40" y="161"/>
                </a:cubicBezTo>
                <a:cubicBezTo>
                  <a:pt x="39" y="161"/>
                  <a:pt x="39" y="161"/>
                  <a:pt x="38" y="161"/>
                </a:cubicBezTo>
                <a:cubicBezTo>
                  <a:pt x="37" y="161"/>
                  <a:pt x="36" y="161"/>
                  <a:pt x="36" y="161"/>
                </a:cubicBezTo>
                <a:cubicBezTo>
                  <a:pt x="35" y="161"/>
                  <a:pt x="34" y="161"/>
                  <a:pt x="35" y="161"/>
                </a:cubicBezTo>
                <a:cubicBezTo>
                  <a:pt x="35" y="161"/>
                  <a:pt x="37" y="161"/>
                  <a:pt x="37" y="161"/>
                </a:cubicBezTo>
                <a:cubicBezTo>
                  <a:pt x="38" y="162"/>
                  <a:pt x="39" y="162"/>
                  <a:pt x="39" y="162"/>
                </a:cubicBezTo>
                <a:cubicBezTo>
                  <a:pt x="40" y="164"/>
                  <a:pt x="37" y="163"/>
                  <a:pt x="36" y="163"/>
                </a:cubicBezTo>
                <a:cubicBezTo>
                  <a:pt x="36" y="163"/>
                  <a:pt x="38" y="164"/>
                  <a:pt x="38" y="164"/>
                </a:cubicBezTo>
                <a:cubicBezTo>
                  <a:pt x="38" y="164"/>
                  <a:pt x="39" y="164"/>
                  <a:pt x="39" y="165"/>
                </a:cubicBezTo>
                <a:cubicBezTo>
                  <a:pt x="39" y="165"/>
                  <a:pt x="39" y="165"/>
                  <a:pt x="38" y="165"/>
                </a:cubicBezTo>
                <a:cubicBezTo>
                  <a:pt x="38" y="166"/>
                  <a:pt x="38" y="166"/>
                  <a:pt x="39" y="166"/>
                </a:cubicBezTo>
                <a:cubicBezTo>
                  <a:pt x="39" y="167"/>
                  <a:pt x="39" y="167"/>
                  <a:pt x="38" y="167"/>
                </a:cubicBezTo>
                <a:cubicBezTo>
                  <a:pt x="38" y="167"/>
                  <a:pt x="38" y="166"/>
                  <a:pt x="37" y="166"/>
                </a:cubicBezTo>
                <a:cubicBezTo>
                  <a:pt x="37" y="167"/>
                  <a:pt x="38" y="168"/>
                  <a:pt x="38" y="168"/>
                </a:cubicBezTo>
                <a:cubicBezTo>
                  <a:pt x="38" y="169"/>
                  <a:pt x="38" y="169"/>
                  <a:pt x="38" y="169"/>
                </a:cubicBezTo>
                <a:cubicBezTo>
                  <a:pt x="38" y="170"/>
                  <a:pt x="38" y="170"/>
                  <a:pt x="38" y="170"/>
                </a:cubicBezTo>
                <a:cubicBezTo>
                  <a:pt x="37" y="171"/>
                  <a:pt x="37" y="170"/>
                  <a:pt x="37" y="169"/>
                </a:cubicBezTo>
                <a:cubicBezTo>
                  <a:pt x="36" y="170"/>
                  <a:pt x="37" y="170"/>
                  <a:pt x="37" y="170"/>
                </a:cubicBezTo>
                <a:cubicBezTo>
                  <a:pt x="37" y="170"/>
                  <a:pt x="36" y="170"/>
                  <a:pt x="36" y="170"/>
                </a:cubicBezTo>
                <a:cubicBezTo>
                  <a:pt x="36" y="171"/>
                  <a:pt x="37" y="171"/>
                  <a:pt x="37" y="172"/>
                </a:cubicBezTo>
                <a:cubicBezTo>
                  <a:pt x="37" y="172"/>
                  <a:pt x="38" y="173"/>
                  <a:pt x="38" y="173"/>
                </a:cubicBezTo>
                <a:cubicBezTo>
                  <a:pt x="38" y="173"/>
                  <a:pt x="37" y="173"/>
                  <a:pt x="37" y="173"/>
                </a:cubicBezTo>
                <a:cubicBezTo>
                  <a:pt x="37" y="173"/>
                  <a:pt x="37" y="174"/>
                  <a:pt x="37" y="174"/>
                </a:cubicBezTo>
                <a:cubicBezTo>
                  <a:pt x="37" y="174"/>
                  <a:pt x="36" y="174"/>
                  <a:pt x="36" y="174"/>
                </a:cubicBezTo>
                <a:cubicBezTo>
                  <a:pt x="36" y="175"/>
                  <a:pt x="37" y="175"/>
                  <a:pt x="37" y="175"/>
                </a:cubicBezTo>
                <a:cubicBezTo>
                  <a:pt x="38" y="175"/>
                  <a:pt x="38" y="176"/>
                  <a:pt x="38" y="176"/>
                </a:cubicBezTo>
                <a:cubicBezTo>
                  <a:pt x="37" y="177"/>
                  <a:pt x="37" y="177"/>
                  <a:pt x="37" y="177"/>
                </a:cubicBezTo>
                <a:cubicBezTo>
                  <a:pt x="37" y="177"/>
                  <a:pt x="37" y="177"/>
                  <a:pt x="37" y="178"/>
                </a:cubicBezTo>
                <a:cubicBezTo>
                  <a:pt x="36" y="178"/>
                  <a:pt x="36" y="179"/>
                  <a:pt x="36" y="180"/>
                </a:cubicBezTo>
                <a:cubicBezTo>
                  <a:pt x="36" y="180"/>
                  <a:pt x="38" y="181"/>
                  <a:pt x="36" y="181"/>
                </a:cubicBezTo>
                <a:cubicBezTo>
                  <a:pt x="36" y="182"/>
                  <a:pt x="36" y="183"/>
                  <a:pt x="36" y="183"/>
                </a:cubicBezTo>
                <a:cubicBezTo>
                  <a:pt x="36" y="184"/>
                  <a:pt x="36" y="184"/>
                  <a:pt x="36" y="184"/>
                </a:cubicBezTo>
                <a:cubicBezTo>
                  <a:pt x="36" y="184"/>
                  <a:pt x="36" y="184"/>
                  <a:pt x="36" y="184"/>
                </a:cubicBezTo>
                <a:cubicBezTo>
                  <a:pt x="36" y="185"/>
                  <a:pt x="36" y="185"/>
                  <a:pt x="36" y="185"/>
                </a:cubicBezTo>
                <a:cubicBezTo>
                  <a:pt x="36" y="185"/>
                  <a:pt x="36" y="185"/>
                  <a:pt x="36" y="185"/>
                </a:cubicBezTo>
                <a:cubicBezTo>
                  <a:pt x="36" y="185"/>
                  <a:pt x="36" y="185"/>
                  <a:pt x="36" y="186"/>
                </a:cubicBezTo>
                <a:cubicBezTo>
                  <a:pt x="35" y="186"/>
                  <a:pt x="35" y="186"/>
                  <a:pt x="35" y="187"/>
                </a:cubicBezTo>
                <a:cubicBezTo>
                  <a:pt x="34" y="187"/>
                  <a:pt x="35" y="187"/>
                  <a:pt x="34" y="187"/>
                </a:cubicBezTo>
                <a:cubicBezTo>
                  <a:pt x="34" y="188"/>
                  <a:pt x="34" y="188"/>
                  <a:pt x="34" y="188"/>
                </a:cubicBezTo>
                <a:cubicBezTo>
                  <a:pt x="34" y="188"/>
                  <a:pt x="34" y="189"/>
                  <a:pt x="34" y="189"/>
                </a:cubicBezTo>
                <a:cubicBezTo>
                  <a:pt x="34" y="190"/>
                  <a:pt x="34" y="190"/>
                  <a:pt x="33" y="190"/>
                </a:cubicBezTo>
                <a:cubicBezTo>
                  <a:pt x="33" y="191"/>
                  <a:pt x="33" y="191"/>
                  <a:pt x="33" y="192"/>
                </a:cubicBezTo>
                <a:cubicBezTo>
                  <a:pt x="32" y="192"/>
                  <a:pt x="32" y="193"/>
                  <a:pt x="32" y="192"/>
                </a:cubicBezTo>
                <a:cubicBezTo>
                  <a:pt x="31" y="192"/>
                  <a:pt x="30" y="191"/>
                  <a:pt x="30" y="192"/>
                </a:cubicBezTo>
                <a:cubicBezTo>
                  <a:pt x="29" y="192"/>
                  <a:pt x="29" y="192"/>
                  <a:pt x="29" y="192"/>
                </a:cubicBezTo>
                <a:cubicBezTo>
                  <a:pt x="29" y="192"/>
                  <a:pt x="29" y="192"/>
                  <a:pt x="28" y="192"/>
                </a:cubicBezTo>
                <a:cubicBezTo>
                  <a:pt x="28" y="192"/>
                  <a:pt x="28" y="192"/>
                  <a:pt x="28" y="192"/>
                </a:cubicBezTo>
                <a:cubicBezTo>
                  <a:pt x="28" y="192"/>
                  <a:pt x="27" y="192"/>
                  <a:pt x="27" y="192"/>
                </a:cubicBezTo>
                <a:cubicBezTo>
                  <a:pt x="27" y="192"/>
                  <a:pt x="26" y="192"/>
                  <a:pt x="26" y="192"/>
                </a:cubicBezTo>
                <a:cubicBezTo>
                  <a:pt x="25" y="192"/>
                  <a:pt x="25" y="192"/>
                  <a:pt x="24" y="192"/>
                </a:cubicBezTo>
                <a:cubicBezTo>
                  <a:pt x="24" y="192"/>
                  <a:pt x="25" y="193"/>
                  <a:pt x="24" y="194"/>
                </a:cubicBezTo>
                <a:cubicBezTo>
                  <a:pt x="24" y="194"/>
                  <a:pt x="23" y="193"/>
                  <a:pt x="23" y="193"/>
                </a:cubicBezTo>
                <a:cubicBezTo>
                  <a:pt x="23" y="193"/>
                  <a:pt x="23" y="194"/>
                  <a:pt x="23" y="194"/>
                </a:cubicBezTo>
                <a:cubicBezTo>
                  <a:pt x="22" y="195"/>
                  <a:pt x="21" y="196"/>
                  <a:pt x="21" y="197"/>
                </a:cubicBezTo>
                <a:cubicBezTo>
                  <a:pt x="21" y="198"/>
                  <a:pt x="22" y="199"/>
                  <a:pt x="22" y="200"/>
                </a:cubicBezTo>
                <a:cubicBezTo>
                  <a:pt x="22" y="200"/>
                  <a:pt x="21" y="201"/>
                  <a:pt x="21" y="201"/>
                </a:cubicBezTo>
                <a:cubicBezTo>
                  <a:pt x="20" y="202"/>
                  <a:pt x="20" y="201"/>
                  <a:pt x="19" y="201"/>
                </a:cubicBezTo>
                <a:cubicBezTo>
                  <a:pt x="19" y="201"/>
                  <a:pt x="19" y="201"/>
                  <a:pt x="18" y="201"/>
                </a:cubicBezTo>
                <a:cubicBezTo>
                  <a:pt x="17" y="201"/>
                  <a:pt x="17" y="201"/>
                  <a:pt x="16" y="201"/>
                </a:cubicBezTo>
                <a:cubicBezTo>
                  <a:pt x="15" y="202"/>
                  <a:pt x="13" y="202"/>
                  <a:pt x="13" y="201"/>
                </a:cubicBezTo>
                <a:cubicBezTo>
                  <a:pt x="13" y="200"/>
                  <a:pt x="12" y="199"/>
                  <a:pt x="13" y="199"/>
                </a:cubicBezTo>
                <a:cubicBezTo>
                  <a:pt x="13" y="198"/>
                  <a:pt x="13" y="198"/>
                  <a:pt x="13" y="198"/>
                </a:cubicBezTo>
                <a:cubicBezTo>
                  <a:pt x="13" y="197"/>
                  <a:pt x="13" y="197"/>
                  <a:pt x="13" y="197"/>
                </a:cubicBezTo>
                <a:cubicBezTo>
                  <a:pt x="12" y="197"/>
                  <a:pt x="12" y="196"/>
                  <a:pt x="12" y="196"/>
                </a:cubicBezTo>
                <a:cubicBezTo>
                  <a:pt x="12" y="195"/>
                  <a:pt x="12" y="195"/>
                  <a:pt x="11" y="195"/>
                </a:cubicBezTo>
                <a:cubicBezTo>
                  <a:pt x="11" y="194"/>
                  <a:pt x="11" y="193"/>
                  <a:pt x="11" y="192"/>
                </a:cubicBezTo>
                <a:cubicBezTo>
                  <a:pt x="10" y="192"/>
                  <a:pt x="10" y="191"/>
                  <a:pt x="9" y="190"/>
                </a:cubicBezTo>
                <a:cubicBezTo>
                  <a:pt x="10" y="190"/>
                  <a:pt x="11" y="191"/>
                  <a:pt x="11" y="191"/>
                </a:cubicBezTo>
                <a:cubicBezTo>
                  <a:pt x="12" y="191"/>
                  <a:pt x="12" y="191"/>
                  <a:pt x="11" y="190"/>
                </a:cubicBezTo>
                <a:cubicBezTo>
                  <a:pt x="11" y="190"/>
                  <a:pt x="10" y="189"/>
                  <a:pt x="11" y="188"/>
                </a:cubicBezTo>
                <a:cubicBezTo>
                  <a:pt x="11" y="188"/>
                  <a:pt x="12" y="189"/>
                  <a:pt x="12" y="188"/>
                </a:cubicBezTo>
                <a:cubicBezTo>
                  <a:pt x="12" y="187"/>
                  <a:pt x="12" y="187"/>
                  <a:pt x="12" y="186"/>
                </a:cubicBezTo>
                <a:cubicBezTo>
                  <a:pt x="12" y="186"/>
                  <a:pt x="12" y="186"/>
                  <a:pt x="11" y="186"/>
                </a:cubicBezTo>
                <a:cubicBezTo>
                  <a:pt x="10" y="186"/>
                  <a:pt x="10" y="185"/>
                  <a:pt x="10" y="184"/>
                </a:cubicBezTo>
                <a:cubicBezTo>
                  <a:pt x="10" y="183"/>
                  <a:pt x="9" y="183"/>
                  <a:pt x="8" y="182"/>
                </a:cubicBezTo>
                <a:cubicBezTo>
                  <a:pt x="8" y="182"/>
                  <a:pt x="8" y="182"/>
                  <a:pt x="8" y="181"/>
                </a:cubicBezTo>
                <a:cubicBezTo>
                  <a:pt x="8" y="181"/>
                  <a:pt x="8" y="180"/>
                  <a:pt x="7" y="180"/>
                </a:cubicBezTo>
                <a:cubicBezTo>
                  <a:pt x="7" y="179"/>
                  <a:pt x="7" y="178"/>
                  <a:pt x="7" y="177"/>
                </a:cubicBezTo>
                <a:cubicBezTo>
                  <a:pt x="7" y="177"/>
                  <a:pt x="7" y="176"/>
                  <a:pt x="6" y="176"/>
                </a:cubicBezTo>
                <a:cubicBezTo>
                  <a:pt x="6" y="176"/>
                  <a:pt x="6" y="177"/>
                  <a:pt x="6" y="177"/>
                </a:cubicBezTo>
                <a:cubicBezTo>
                  <a:pt x="6" y="176"/>
                  <a:pt x="6" y="176"/>
                  <a:pt x="5" y="175"/>
                </a:cubicBezTo>
                <a:cubicBezTo>
                  <a:pt x="5" y="174"/>
                  <a:pt x="5" y="173"/>
                  <a:pt x="5" y="173"/>
                </a:cubicBezTo>
                <a:cubicBezTo>
                  <a:pt x="5" y="173"/>
                  <a:pt x="4" y="173"/>
                  <a:pt x="4" y="172"/>
                </a:cubicBezTo>
                <a:cubicBezTo>
                  <a:pt x="4" y="172"/>
                  <a:pt x="5" y="172"/>
                  <a:pt x="5" y="172"/>
                </a:cubicBezTo>
                <a:cubicBezTo>
                  <a:pt x="5" y="171"/>
                  <a:pt x="4" y="171"/>
                  <a:pt x="4" y="171"/>
                </a:cubicBezTo>
                <a:cubicBezTo>
                  <a:pt x="4" y="170"/>
                  <a:pt x="5" y="170"/>
                  <a:pt x="5" y="169"/>
                </a:cubicBezTo>
                <a:cubicBezTo>
                  <a:pt x="5" y="169"/>
                  <a:pt x="5" y="168"/>
                  <a:pt x="5" y="168"/>
                </a:cubicBezTo>
                <a:cubicBezTo>
                  <a:pt x="5" y="167"/>
                  <a:pt x="5" y="166"/>
                  <a:pt x="5" y="165"/>
                </a:cubicBezTo>
                <a:cubicBezTo>
                  <a:pt x="5" y="164"/>
                  <a:pt x="4" y="165"/>
                  <a:pt x="4" y="166"/>
                </a:cubicBezTo>
                <a:cubicBezTo>
                  <a:pt x="2" y="167"/>
                  <a:pt x="3" y="165"/>
                  <a:pt x="3" y="165"/>
                </a:cubicBezTo>
                <a:cubicBezTo>
                  <a:pt x="3" y="164"/>
                  <a:pt x="2" y="165"/>
                  <a:pt x="2" y="165"/>
                </a:cubicBezTo>
                <a:cubicBezTo>
                  <a:pt x="2" y="165"/>
                  <a:pt x="2" y="165"/>
                  <a:pt x="2" y="164"/>
                </a:cubicBezTo>
                <a:cubicBezTo>
                  <a:pt x="1" y="165"/>
                  <a:pt x="1" y="164"/>
                  <a:pt x="1" y="163"/>
                </a:cubicBezTo>
                <a:cubicBezTo>
                  <a:pt x="1" y="162"/>
                  <a:pt x="1" y="162"/>
                  <a:pt x="1" y="160"/>
                </a:cubicBezTo>
                <a:cubicBezTo>
                  <a:pt x="1" y="160"/>
                  <a:pt x="1" y="159"/>
                  <a:pt x="1" y="159"/>
                </a:cubicBezTo>
                <a:cubicBezTo>
                  <a:pt x="1" y="158"/>
                  <a:pt x="0" y="158"/>
                  <a:pt x="0" y="157"/>
                </a:cubicBezTo>
                <a:cubicBezTo>
                  <a:pt x="0" y="157"/>
                  <a:pt x="0" y="155"/>
                  <a:pt x="1" y="155"/>
                </a:cubicBezTo>
                <a:cubicBezTo>
                  <a:pt x="1" y="155"/>
                  <a:pt x="1" y="155"/>
                  <a:pt x="1" y="155"/>
                </a:cubicBezTo>
                <a:cubicBezTo>
                  <a:pt x="3" y="155"/>
                  <a:pt x="1" y="157"/>
                  <a:pt x="3" y="158"/>
                </a:cubicBezTo>
                <a:cubicBezTo>
                  <a:pt x="4" y="158"/>
                  <a:pt x="4" y="155"/>
                  <a:pt x="4" y="155"/>
                </a:cubicBezTo>
                <a:cubicBezTo>
                  <a:pt x="5" y="153"/>
                  <a:pt x="5" y="153"/>
                  <a:pt x="5" y="152"/>
                </a:cubicBezTo>
                <a:cubicBezTo>
                  <a:pt x="4" y="151"/>
                  <a:pt x="4" y="150"/>
                  <a:pt x="4" y="149"/>
                </a:cubicBezTo>
                <a:cubicBezTo>
                  <a:pt x="4" y="148"/>
                  <a:pt x="5" y="148"/>
                  <a:pt x="5" y="147"/>
                </a:cubicBezTo>
                <a:cubicBezTo>
                  <a:pt x="6" y="147"/>
                  <a:pt x="5" y="146"/>
                  <a:pt x="5" y="145"/>
                </a:cubicBezTo>
                <a:cubicBezTo>
                  <a:pt x="6" y="144"/>
                  <a:pt x="7" y="144"/>
                  <a:pt x="7" y="144"/>
                </a:cubicBezTo>
                <a:cubicBezTo>
                  <a:pt x="8" y="144"/>
                  <a:pt x="9" y="143"/>
                  <a:pt x="9" y="142"/>
                </a:cubicBezTo>
                <a:cubicBezTo>
                  <a:pt x="10" y="142"/>
                  <a:pt x="10" y="141"/>
                  <a:pt x="10" y="140"/>
                </a:cubicBezTo>
                <a:cubicBezTo>
                  <a:pt x="10" y="139"/>
                  <a:pt x="10" y="138"/>
                  <a:pt x="10" y="137"/>
                </a:cubicBezTo>
                <a:cubicBezTo>
                  <a:pt x="10" y="135"/>
                  <a:pt x="9" y="133"/>
                  <a:pt x="8" y="132"/>
                </a:cubicBezTo>
                <a:cubicBezTo>
                  <a:pt x="8" y="131"/>
                  <a:pt x="8" y="130"/>
                  <a:pt x="8" y="129"/>
                </a:cubicBezTo>
                <a:cubicBezTo>
                  <a:pt x="9" y="129"/>
                  <a:pt x="10" y="129"/>
                  <a:pt x="11" y="129"/>
                </a:cubicBezTo>
                <a:cubicBezTo>
                  <a:pt x="11" y="128"/>
                  <a:pt x="11" y="128"/>
                  <a:pt x="11" y="127"/>
                </a:cubicBezTo>
                <a:cubicBezTo>
                  <a:pt x="12" y="126"/>
                  <a:pt x="12" y="126"/>
                  <a:pt x="12" y="125"/>
                </a:cubicBezTo>
                <a:cubicBezTo>
                  <a:pt x="12" y="124"/>
                  <a:pt x="11" y="122"/>
                  <a:pt x="10" y="122"/>
                </a:cubicBezTo>
                <a:cubicBezTo>
                  <a:pt x="9" y="121"/>
                  <a:pt x="9" y="121"/>
                  <a:pt x="8" y="121"/>
                </a:cubicBezTo>
                <a:cubicBezTo>
                  <a:pt x="8" y="120"/>
                  <a:pt x="7" y="119"/>
                  <a:pt x="7" y="118"/>
                </a:cubicBezTo>
                <a:cubicBezTo>
                  <a:pt x="7" y="117"/>
                  <a:pt x="8" y="117"/>
                  <a:pt x="8" y="116"/>
                </a:cubicBezTo>
                <a:cubicBezTo>
                  <a:pt x="8" y="115"/>
                  <a:pt x="8" y="114"/>
                  <a:pt x="8" y="113"/>
                </a:cubicBezTo>
                <a:cubicBezTo>
                  <a:pt x="8" y="111"/>
                  <a:pt x="8" y="110"/>
                  <a:pt x="7" y="108"/>
                </a:cubicBezTo>
                <a:cubicBezTo>
                  <a:pt x="7" y="107"/>
                  <a:pt x="7" y="107"/>
                  <a:pt x="7" y="106"/>
                </a:cubicBezTo>
                <a:cubicBezTo>
                  <a:pt x="7" y="105"/>
                  <a:pt x="7" y="104"/>
                  <a:pt x="7" y="103"/>
                </a:cubicBezTo>
                <a:cubicBezTo>
                  <a:pt x="7" y="103"/>
                  <a:pt x="7" y="102"/>
                  <a:pt x="7" y="101"/>
                </a:cubicBezTo>
                <a:cubicBezTo>
                  <a:pt x="7" y="101"/>
                  <a:pt x="8" y="100"/>
                  <a:pt x="7" y="99"/>
                </a:cubicBezTo>
                <a:cubicBezTo>
                  <a:pt x="7" y="98"/>
                  <a:pt x="6" y="97"/>
                  <a:pt x="7" y="95"/>
                </a:cubicBezTo>
                <a:cubicBezTo>
                  <a:pt x="7" y="94"/>
                  <a:pt x="8" y="94"/>
                  <a:pt x="8" y="93"/>
                </a:cubicBezTo>
                <a:cubicBezTo>
                  <a:pt x="8" y="92"/>
                  <a:pt x="7" y="92"/>
                  <a:pt x="8" y="91"/>
                </a:cubicBezTo>
                <a:cubicBezTo>
                  <a:pt x="9" y="90"/>
                  <a:pt x="9" y="88"/>
                  <a:pt x="10" y="87"/>
                </a:cubicBezTo>
                <a:cubicBezTo>
                  <a:pt x="11" y="86"/>
                  <a:pt x="13" y="85"/>
                  <a:pt x="14" y="84"/>
                </a:cubicBezTo>
                <a:cubicBezTo>
                  <a:pt x="15" y="84"/>
                  <a:pt x="16" y="84"/>
                  <a:pt x="17" y="84"/>
                </a:cubicBezTo>
                <a:cubicBezTo>
                  <a:pt x="17" y="85"/>
                  <a:pt x="17" y="85"/>
                  <a:pt x="18" y="85"/>
                </a:cubicBezTo>
                <a:cubicBezTo>
                  <a:pt x="18" y="85"/>
                  <a:pt x="19" y="85"/>
                  <a:pt x="19" y="85"/>
                </a:cubicBezTo>
                <a:cubicBezTo>
                  <a:pt x="20" y="85"/>
                  <a:pt x="21" y="83"/>
                  <a:pt x="21" y="82"/>
                </a:cubicBezTo>
                <a:cubicBezTo>
                  <a:pt x="21" y="81"/>
                  <a:pt x="21" y="80"/>
                  <a:pt x="21" y="79"/>
                </a:cubicBezTo>
                <a:cubicBezTo>
                  <a:pt x="20" y="78"/>
                  <a:pt x="20" y="78"/>
                  <a:pt x="19" y="78"/>
                </a:cubicBezTo>
                <a:cubicBezTo>
                  <a:pt x="18" y="77"/>
                  <a:pt x="17" y="76"/>
                  <a:pt x="18" y="75"/>
                </a:cubicBezTo>
                <a:cubicBezTo>
                  <a:pt x="18" y="74"/>
                  <a:pt x="19" y="74"/>
                  <a:pt x="19" y="73"/>
                </a:cubicBezTo>
                <a:cubicBezTo>
                  <a:pt x="19" y="73"/>
                  <a:pt x="20" y="72"/>
                  <a:pt x="20" y="71"/>
                </a:cubicBezTo>
                <a:cubicBezTo>
                  <a:pt x="21" y="70"/>
                  <a:pt x="22" y="68"/>
                  <a:pt x="22" y="67"/>
                </a:cubicBezTo>
                <a:cubicBezTo>
                  <a:pt x="22" y="66"/>
                  <a:pt x="22" y="66"/>
                  <a:pt x="23" y="65"/>
                </a:cubicBezTo>
                <a:cubicBezTo>
                  <a:pt x="23" y="64"/>
                  <a:pt x="23" y="63"/>
                  <a:pt x="23" y="62"/>
                </a:cubicBezTo>
                <a:cubicBezTo>
                  <a:pt x="23" y="61"/>
                  <a:pt x="23" y="60"/>
                  <a:pt x="23" y="60"/>
                </a:cubicBezTo>
                <a:cubicBezTo>
                  <a:pt x="23" y="59"/>
                  <a:pt x="24" y="58"/>
                  <a:pt x="24" y="57"/>
                </a:cubicBezTo>
                <a:cubicBezTo>
                  <a:pt x="24" y="56"/>
                  <a:pt x="24" y="54"/>
                  <a:pt x="23" y="53"/>
                </a:cubicBezTo>
                <a:cubicBezTo>
                  <a:pt x="23" y="51"/>
                  <a:pt x="24" y="51"/>
                  <a:pt x="26" y="51"/>
                </a:cubicBezTo>
                <a:cubicBezTo>
                  <a:pt x="27" y="51"/>
                  <a:pt x="27" y="51"/>
                  <a:pt x="28" y="50"/>
                </a:cubicBezTo>
                <a:cubicBezTo>
                  <a:pt x="28" y="50"/>
                  <a:pt x="29" y="50"/>
                  <a:pt x="29" y="49"/>
                </a:cubicBezTo>
                <a:cubicBezTo>
                  <a:pt x="30" y="48"/>
                  <a:pt x="29" y="46"/>
                  <a:pt x="29" y="45"/>
                </a:cubicBezTo>
                <a:cubicBezTo>
                  <a:pt x="30" y="44"/>
                  <a:pt x="30" y="44"/>
                  <a:pt x="31" y="43"/>
                </a:cubicBezTo>
                <a:cubicBezTo>
                  <a:pt x="31" y="43"/>
                  <a:pt x="31" y="42"/>
                  <a:pt x="32" y="41"/>
                </a:cubicBezTo>
                <a:cubicBezTo>
                  <a:pt x="32" y="40"/>
                  <a:pt x="33" y="38"/>
                  <a:pt x="34" y="37"/>
                </a:cubicBezTo>
                <a:cubicBezTo>
                  <a:pt x="36" y="36"/>
                  <a:pt x="36" y="35"/>
                  <a:pt x="36" y="34"/>
                </a:cubicBezTo>
                <a:cubicBezTo>
                  <a:pt x="36" y="32"/>
                  <a:pt x="34" y="31"/>
                  <a:pt x="34" y="29"/>
                </a:cubicBezTo>
                <a:cubicBezTo>
                  <a:pt x="33" y="28"/>
                  <a:pt x="35" y="28"/>
                  <a:pt x="36" y="27"/>
                </a:cubicBezTo>
                <a:cubicBezTo>
                  <a:pt x="37" y="26"/>
                  <a:pt x="37" y="24"/>
                  <a:pt x="38" y="22"/>
                </a:cubicBezTo>
                <a:cubicBezTo>
                  <a:pt x="38" y="21"/>
                  <a:pt x="40" y="20"/>
                  <a:pt x="41" y="19"/>
                </a:cubicBezTo>
                <a:cubicBezTo>
                  <a:pt x="41" y="18"/>
                  <a:pt x="41" y="18"/>
                  <a:pt x="42" y="17"/>
                </a:cubicBezTo>
                <a:cubicBezTo>
                  <a:pt x="42" y="17"/>
                  <a:pt x="43" y="18"/>
                  <a:pt x="44" y="18"/>
                </a:cubicBezTo>
                <a:cubicBezTo>
                  <a:pt x="44" y="19"/>
                  <a:pt x="45" y="19"/>
                  <a:pt x="46" y="19"/>
                </a:cubicBezTo>
                <a:cubicBezTo>
                  <a:pt x="46" y="19"/>
                  <a:pt x="46" y="19"/>
                  <a:pt x="47" y="18"/>
                </a:cubicBezTo>
                <a:cubicBezTo>
                  <a:pt x="47" y="18"/>
                  <a:pt x="47" y="17"/>
                  <a:pt x="48" y="16"/>
                </a:cubicBezTo>
                <a:cubicBezTo>
                  <a:pt x="48" y="16"/>
                  <a:pt x="48" y="15"/>
                  <a:pt x="48" y="14"/>
                </a:cubicBezTo>
                <a:cubicBezTo>
                  <a:pt x="48" y="13"/>
                  <a:pt x="48" y="12"/>
                  <a:pt x="48" y="11"/>
                </a:cubicBezTo>
                <a:cubicBezTo>
                  <a:pt x="48" y="11"/>
                  <a:pt x="47" y="10"/>
                  <a:pt x="48" y="9"/>
                </a:cubicBezTo>
                <a:cubicBezTo>
                  <a:pt x="48" y="9"/>
                  <a:pt x="49" y="9"/>
                  <a:pt x="49" y="9"/>
                </a:cubicBezTo>
                <a:cubicBezTo>
                  <a:pt x="50" y="9"/>
                  <a:pt x="50" y="9"/>
                  <a:pt x="51" y="9"/>
                </a:cubicBezTo>
                <a:cubicBezTo>
                  <a:pt x="51" y="10"/>
                  <a:pt x="52" y="10"/>
                  <a:pt x="53" y="10"/>
                </a:cubicBezTo>
                <a:cubicBezTo>
                  <a:pt x="54" y="10"/>
                  <a:pt x="54" y="10"/>
                  <a:pt x="55" y="10"/>
                </a:cubicBezTo>
                <a:cubicBezTo>
                  <a:pt x="56" y="11"/>
                  <a:pt x="57" y="11"/>
                  <a:pt x="57" y="11"/>
                </a:cubicBezTo>
                <a:cubicBezTo>
                  <a:pt x="58" y="12"/>
                  <a:pt x="59" y="12"/>
                  <a:pt x="60" y="12"/>
                </a:cubicBezTo>
                <a:cubicBezTo>
                  <a:pt x="60" y="12"/>
                  <a:pt x="61" y="12"/>
                  <a:pt x="61" y="11"/>
                </a:cubicBezTo>
                <a:cubicBezTo>
                  <a:pt x="62" y="10"/>
                  <a:pt x="61" y="10"/>
                  <a:pt x="61" y="10"/>
                </a:cubicBezTo>
                <a:cubicBezTo>
                  <a:pt x="60" y="10"/>
                  <a:pt x="59" y="10"/>
                  <a:pt x="60" y="9"/>
                </a:cubicBezTo>
                <a:cubicBezTo>
                  <a:pt x="60" y="8"/>
                  <a:pt x="61" y="8"/>
                  <a:pt x="61" y="8"/>
                </a:cubicBezTo>
                <a:cubicBezTo>
                  <a:pt x="62" y="7"/>
                  <a:pt x="63" y="5"/>
                  <a:pt x="63" y="4"/>
                </a:cubicBezTo>
                <a:cubicBezTo>
                  <a:pt x="63" y="3"/>
                  <a:pt x="62" y="2"/>
                  <a:pt x="62" y="2"/>
                </a:cubicBezTo>
                <a:cubicBezTo>
                  <a:pt x="61" y="1"/>
                  <a:pt x="61" y="1"/>
                  <a:pt x="61" y="0"/>
                </a:cubicBezTo>
                <a:cubicBezTo>
                  <a:pt x="63" y="0"/>
                  <a:pt x="64" y="0"/>
                  <a:pt x="66" y="1"/>
                </a:cubicBezTo>
                <a:cubicBezTo>
                  <a:pt x="67" y="1"/>
                  <a:pt x="67" y="1"/>
                  <a:pt x="66" y="2"/>
                </a:cubicBezTo>
                <a:cubicBezTo>
                  <a:pt x="66" y="3"/>
                  <a:pt x="66" y="2"/>
                  <a:pt x="66" y="3"/>
                </a:cubicBezTo>
                <a:cubicBezTo>
                  <a:pt x="67" y="3"/>
                  <a:pt x="67" y="3"/>
                  <a:pt x="68" y="3"/>
                </a:cubicBezTo>
                <a:cubicBezTo>
                  <a:pt x="68" y="4"/>
                  <a:pt x="68" y="4"/>
                  <a:pt x="68" y="5"/>
                </a:cubicBezTo>
                <a:cubicBezTo>
                  <a:pt x="69" y="5"/>
                  <a:pt x="69" y="5"/>
                  <a:pt x="70" y="6"/>
                </a:cubicBezTo>
                <a:cubicBezTo>
                  <a:pt x="70" y="6"/>
                  <a:pt x="70" y="6"/>
                  <a:pt x="70" y="7"/>
                </a:cubicBezTo>
                <a:cubicBezTo>
                  <a:pt x="70" y="7"/>
                  <a:pt x="71" y="7"/>
                  <a:pt x="71" y="7"/>
                </a:cubicBezTo>
                <a:cubicBezTo>
                  <a:pt x="71" y="7"/>
                  <a:pt x="71" y="8"/>
                  <a:pt x="72" y="8"/>
                </a:cubicBezTo>
                <a:cubicBezTo>
                  <a:pt x="72" y="9"/>
                  <a:pt x="73" y="9"/>
                  <a:pt x="73" y="9"/>
                </a:cubicBezTo>
                <a:cubicBezTo>
                  <a:pt x="74" y="10"/>
                  <a:pt x="74" y="11"/>
                  <a:pt x="75" y="11"/>
                </a:cubicBezTo>
                <a:cubicBezTo>
                  <a:pt x="75" y="11"/>
                  <a:pt x="76" y="10"/>
                  <a:pt x="76" y="11"/>
                </a:cubicBezTo>
                <a:cubicBezTo>
                  <a:pt x="77" y="11"/>
                  <a:pt x="77" y="11"/>
                  <a:pt x="78" y="12"/>
                </a:cubicBezTo>
                <a:cubicBezTo>
                  <a:pt x="79" y="12"/>
                  <a:pt x="79" y="13"/>
                  <a:pt x="80" y="13"/>
                </a:cubicBezTo>
                <a:cubicBezTo>
                  <a:pt x="80" y="14"/>
                  <a:pt x="81" y="14"/>
                  <a:pt x="81" y="15"/>
                </a:cubicBezTo>
                <a:cubicBezTo>
                  <a:pt x="81" y="15"/>
                  <a:pt x="81" y="16"/>
                  <a:pt x="82" y="17"/>
                </a:cubicBezTo>
                <a:cubicBezTo>
                  <a:pt x="82" y="17"/>
                  <a:pt x="82" y="17"/>
                  <a:pt x="82" y="17"/>
                </a:cubicBezTo>
                <a:cubicBezTo>
                  <a:pt x="83" y="17"/>
                  <a:pt x="83" y="18"/>
                  <a:pt x="83" y="18"/>
                </a:cubicBezTo>
                <a:cubicBezTo>
                  <a:pt x="83" y="19"/>
                  <a:pt x="84" y="19"/>
                  <a:pt x="84" y="19"/>
                </a:cubicBezTo>
                <a:cubicBezTo>
                  <a:pt x="85" y="20"/>
                  <a:pt x="85" y="20"/>
                  <a:pt x="84" y="21"/>
                </a:cubicBezTo>
                <a:cubicBezTo>
                  <a:pt x="84" y="21"/>
                  <a:pt x="83" y="22"/>
                  <a:pt x="83" y="23"/>
                </a:cubicBezTo>
                <a:cubicBezTo>
                  <a:pt x="83" y="23"/>
                  <a:pt x="83" y="24"/>
                  <a:pt x="84" y="25"/>
                </a:cubicBezTo>
                <a:cubicBezTo>
                  <a:pt x="84" y="25"/>
                  <a:pt x="84" y="26"/>
                  <a:pt x="84" y="26"/>
                </a:cubicBezTo>
                <a:cubicBezTo>
                  <a:pt x="84" y="27"/>
                  <a:pt x="83" y="28"/>
                  <a:pt x="84" y="29"/>
                </a:cubicBezTo>
                <a:cubicBezTo>
                  <a:pt x="84" y="29"/>
                  <a:pt x="85" y="29"/>
                  <a:pt x="85" y="30"/>
                </a:cubicBezTo>
                <a:cubicBezTo>
                  <a:pt x="85" y="30"/>
                  <a:pt x="85" y="31"/>
                  <a:pt x="85" y="31"/>
                </a:cubicBezTo>
                <a:cubicBezTo>
                  <a:pt x="85" y="32"/>
                  <a:pt x="85" y="32"/>
                  <a:pt x="85" y="32"/>
                </a:cubicBezTo>
                <a:cubicBezTo>
                  <a:pt x="84" y="32"/>
                  <a:pt x="84" y="33"/>
                  <a:pt x="84" y="33"/>
                </a:cubicBezTo>
                <a:cubicBezTo>
                  <a:pt x="84" y="33"/>
                  <a:pt x="84" y="33"/>
                  <a:pt x="84" y="34"/>
                </a:cubicBezTo>
                <a:cubicBezTo>
                  <a:pt x="84" y="34"/>
                  <a:pt x="85" y="35"/>
                  <a:pt x="85" y="35"/>
                </a:cubicBezTo>
                <a:cubicBezTo>
                  <a:pt x="85" y="36"/>
                  <a:pt x="85" y="37"/>
                  <a:pt x="85" y="37"/>
                </a:cubicBezTo>
                <a:cubicBezTo>
                  <a:pt x="86" y="38"/>
                  <a:pt x="87" y="39"/>
                  <a:pt x="87" y="40"/>
                </a:cubicBezTo>
                <a:cubicBezTo>
                  <a:pt x="85" y="41"/>
                  <a:pt x="86" y="43"/>
                  <a:pt x="86" y="44"/>
                </a:cubicBezTo>
                <a:cubicBezTo>
                  <a:pt x="86" y="44"/>
                  <a:pt x="86" y="45"/>
                  <a:pt x="85" y="45"/>
                </a:cubicBezTo>
                <a:cubicBezTo>
                  <a:pt x="85" y="46"/>
                  <a:pt x="84" y="46"/>
                  <a:pt x="84" y="47"/>
                </a:cubicBezTo>
                <a:cubicBezTo>
                  <a:pt x="85" y="47"/>
                  <a:pt x="85" y="49"/>
                  <a:pt x="85" y="49"/>
                </a:cubicBezTo>
                <a:cubicBezTo>
                  <a:pt x="85" y="50"/>
                  <a:pt x="85" y="50"/>
                  <a:pt x="85" y="51"/>
                </a:cubicBezTo>
                <a:cubicBezTo>
                  <a:pt x="85" y="51"/>
                  <a:pt x="86" y="51"/>
                  <a:pt x="86" y="51"/>
                </a:cubicBezTo>
                <a:cubicBezTo>
                  <a:pt x="86" y="51"/>
                  <a:pt x="86" y="52"/>
                  <a:pt x="87" y="52"/>
                </a:cubicBezTo>
                <a:cubicBezTo>
                  <a:pt x="87" y="53"/>
                  <a:pt x="87" y="53"/>
                  <a:pt x="87" y="54"/>
                </a:cubicBezTo>
                <a:cubicBezTo>
                  <a:pt x="87" y="55"/>
                  <a:pt x="88" y="55"/>
                  <a:pt x="88" y="56"/>
                </a:cubicBezTo>
                <a:close/>
                <a:moveTo>
                  <a:pt x="36" y="189"/>
                </a:moveTo>
                <a:cubicBezTo>
                  <a:pt x="35" y="190"/>
                  <a:pt x="36" y="192"/>
                  <a:pt x="37" y="191"/>
                </a:cubicBezTo>
                <a:cubicBezTo>
                  <a:pt x="37" y="190"/>
                  <a:pt x="37" y="189"/>
                  <a:pt x="37" y="188"/>
                </a:cubicBezTo>
                <a:cubicBezTo>
                  <a:pt x="37" y="188"/>
                  <a:pt x="38" y="187"/>
                  <a:pt x="38" y="186"/>
                </a:cubicBezTo>
                <a:cubicBezTo>
                  <a:pt x="38" y="184"/>
                  <a:pt x="39" y="183"/>
                  <a:pt x="39" y="182"/>
                </a:cubicBezTo>
                <a:cubicBezTo>
                  <a:pt x="39" y="181"/>
                  <a:pt x="39" y="180"/>
                  <a:pt x="40" y="180"/>
                </a:cubicBezTo>
                <a:cubicBezTo>
                  <a:pt x="40" y="179"/>
                  <a:pt x="40" y="178"/>
                  <a:pt x="40" y="177"/>
                </a:cubicBezTo>
                <a:cubicBezTo>
                  <a:pt x="39" y="178"/>
                  <a:pt x="39" y="178"/>
                  <a:pt x="39" y="179"/>
                </a:cubicBezTo>
                <a:cubicBezTo>
                  <a:pt x="39" y="180"/>
                  <a:pt x="39" y="181"/>
                  <a:pt x="38" y="182"/>
                </a:cubicBezTo>
                <a:cubicBezTo>
                  <a:pt x="38" y="183"/>
                  <a:pt x="38" y="183"/>
                  <a:pt x="37" y="183"/>
                </a:cubicBezTo>
                <a:cubicBezTo>
                  <a:pt x="37" y="184"/>
                  <a:pt x="37" y="184"/>
                  <a:pt x="37" y="185"/>
                </a:cubicBezTo>
                <a:cubicBezTo>
                  <a:pt x="36" y="186"/>
                  <a:pt x="36" y="187"/>
                  <a:pt x="36" y="188"/>
                </a:cubicBezTo>
                <a:cubicBezTo>
                  <a:pt x="36" y="189"/>
                  <a:pt x="36" y="189"/>
                  <a:pt x="36" y="189"/>
                </a:cubicBezTo>
                <a:close/>
                <a:moveTo>
                  <a:pt x="49" y="181"/>
                </a:moveTo>
                <a:cubicBezTo>
                  <a:pt x="49" y="180"/>
                  <a:pt x="50" y="179"/>
                  <a:pt x="51" y="179"/>
                </a:cubicBezTo>
                <a:cubicBezTo>
                  <a:pt x="51" y="178"/>
                  <a:pt x="51" y="178"/>
                  <a:pt x="51" y="178"/>
                </a:cubicBezTo>
                <a:cubicBezTo>
                  <a:pt x="51" y="177"/>
                  <a:pt x="52" y="177"/>
                  <a:pt x="52" y="177"/>
                </a:cubicBezTo>
                <a:cubicBezTo>
                  <a:pt x="54" y="176"/>
                  <a:pt x="52" y="176"/>
                  <a:pt x="52" y="176"/>
                </a:cubicBezTo>
                <a:cubicBezTo>
                  <a:pt x="51" y="176"/>
                  <a:pt x="52" y="175"/>
                  <a:pt x="52" y="175"/>
                </a:cubicBezTo>
                <a:cubicBezTo>
                  <a:pt x="52" y="174"/>
                  <a:pt x="52" y="174"/>
                  <a:pt x="52" y="174"/>
                </a:cubicBezTo>
                <a:cubicBezTo>
                  <a:pt x="52" y="174"/>
                  <a:pt x="52" y="173"/>
                  <a:pt x="52" y="173"/>
                </a:cubicBezTo>
                <a:cubicBezTo>
                  <a:pt x="52" y="173"/>
                  <a:pt x="53" y="173"/>
                  <a:pt x="53" y="172"/>
                </a:cubicBezTo>
                <a:cubicBezTo>
                  <a:pt x="53" y="172"/>
                  <a:pt x="53" y="172"/>
                  <a:pt x="53" y="172"/>
                </a:cubicBezTo>
                <a:cubicBezTo>
                  <a:pt x="53" y="171"/>
                  <a:pt x="53" y="171"/>
                  <a:pt x="54" y="171"/>
                </a:cubicBezTo>
                <a:cubicBezTo>
                  <a:pt x="54" y="171"/>
                  <a:pt x="54" y="171"/>
                  <a:pt x="54" y="170"/>
                </a:cubicBezTo>
                <a:cubicBezTo>
                  <a:pt x="55" y="170"/>
                  <a:pt x="55" y="170"/>
                  <a:pt x="55" y="170"/>
                </a:cubicBezTo>
                <a:cubicBezTo>
                  <a:pt x="55" y="169"/>
                  <a:pt x="55" y="169"/>
                  <a:pt x="54" y="169"/>
                </a:cubicBezTo>
                <a:cubicBezTo>
                  <a:pt x="54" y="169"/>
                  <a:pt x="53" y="171"/>
                  <a:pt x="52" y="170"/>
                </a:cubicBezTo>
                <a:cubicBezTo>
                  <a:pt x="52" y="171"/>
                  <a:pt x="52" y="171"/>
                  <a:pt x="52" y="171"/>
                </a:cubicBezTo>
                <a:cubicBezTo>
                  <a:pt x="52" y="171"/>
                  <a:pt x="51" y="170"/>
                  <a:pt x="51" y="170"/>
                </a:cubicBezTo>
                <a:cubicBezTo>
                  <a:pt x="51" y="170"/>
                  <a:pt x="51" y="171"/>
                  <a:pt x="51" y="171"/>
                </a:cubicBezTo>
                <a:cubicBezTo>
                  <a:pt x="51" y="171"/>
                  <a:pt x="51" y="171"/>
                  <a:pt x="50" y="171"/>
                </a:cubicBezTo>
                <a:cubicBezTo>
                  <a:pt x="50" y="172"/>
                  <a:pt x="49" y="172"/>
                  <a:pt x="49" y="173"/>
                </a:cubicBezTo>
                <a:cubicBezTo>
                  <a:pt x="48" y="174"/>
                  <a:pt x="48" y="174"/>
                  <a:pt x="47" y="175"/>
                </a:cubicBezTo>
                <a:cubicBezTo>
                  <a:pt x="47" y="176"/>
                  <a:pt x="48" y="176"/>
                  <a:pt x="48" y="177"/>
                </a:cubicBezTo>
                <a:cubicBezTo>
                  <a:pt x="48" y="178"/>
                  <a:pt x="47" y="178"/>
                  <a:pt x="47" y="178"/>
                </a:cubicBezTo>
                <a:cubicBezTo>
                  <a:pt x="47" y="179"/>
                  <a:pt x="48" y="179"/>
                  <a:pt x="48" y="179"/>
                </a:cubicBezTo>
                <a:cubicBezTo>
                  <a:pt x="48" y="180"/>
                  <a:pt x="48" y="181"/>
                  <a:pt x="48" y="182"/>
                </a:cubicBezTo>
                <a:cubicBezTo>
                  <a:pt x="47" y="182"/>
                  <a:pt x="47" y="183"/>
                  <a:pt x="48" y="183"/>
                </a:cubicBezTo>
                <a:cubicBezTo>
                  <a:pt x="49" y="183"/>
                  <a:pt x="49" y="181"/>
                  <a:pt x="49" y="181"/>
                </a:cubicBezTo>
              </a:path>
            </a:pathLst>
          </a:custGeom>
          <a:solidFill>
            <a:schemeClr val="accent3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80" name="Freeform 790">
            <a:extLst>
              <a:ext uri="{FF2B5EF4-FFF2-40B4-BE49-F238E27FC236}">
                <a16:creationId xmlns:a16="http://schemas.microsoft.com/office/drawing/2014/main" id="{4DC1365D-BC6F-E1D0-25A4-7F97514116B7}"/>
              </a:ext>
            </a:extLst>
          </p:cNvPr>
          <p:cNvSpPr>
            <a:spLocks noEditPoints="1"/>
          </p:cNvSpPr>
          <p:nvPr/>
        </p:nvSpPr>
        <p:spPr bwMode="auto">
          <a:xfrm>
            <a:off x="3271799" y="2944240"/>
            <a:ext cx="187367" cy="381683"/>
          </a:xfrm>
          <a:custGeom>
            <a:avLst/>
            <a:gdLst>
              <a:gd name="T0" fmla="*/ 85 w 88"/>
              <a:gd name="T1" fmla="*/ 56 h 202"/>
              <a:gd name="T2" fmla="*/ 81 w 88"/>
              <a:gd name="T3" fmla="*/ 57 h 202"/>
              <a:gd name="T4" fmla="*/ 77 w 88"/>
              <a:gd name="T5" fmla="*/ 57 h 202"/>
              <a:gd name="T6" fmla="*/ 75 w 88"/>
              <a:gd name="T7" fmla="*/ 60 h 202"/>
              <a:gd name="T8" fmla="*/ 73 w 88"/>
              <a:gd name="T9" fmla="*/ 61 h 202"/>
              <a:gd name="T10" fmla="*/ 71 w 88"/>
              <a:gd name="T11" fmla="*/ 67 h 202"/>
              <a:gd name="T12" fmla="*/ 67 w 88"/>
              <a:gd name="T13" fmla="*/ 73 h 202"/>
              <a:gd name="T14" fmla="*/ 70 w 88"/>
              <a:gd name="T15" fmla="*/ 76 h 202"/>
              <a:gd name="T16" fmla="*/ 69 w 88"/>
              <a:gd name="T17" fmla="*/ 80 h 202"/>
              <a:gd name="T18" fmla="*/ 65 w 88"/>
              <a:gd name="T19" fmla="*/ 89 h 202"/>
              <a:gd name="T20" fmla="*/ 60 w 88"/>
              <a:gd name="T21" fmla="*/ 91 h 202"/>
              <a:gd name="T22" fmla="*/ 54 w 88"/>
              <a:gd name="T23" fmla="*/ 96 h 202"/>
              <a:gd name="T24" fmla="*/ 50 w 88"/>
              <a:gd name="T25" fmla="*/ 99 h 202"/>
              <a:gd name="T26" fmla="*/ 48 w 88"/>
              <a:gd name="T27" fmla="*/ 103 h 202"/>
              <a:gd name="T28" fmla="*/ 46 w 88"/>
              <a:gd name="T29" fmla="*/ 108 h 202"/>
              <a:gd name="T30" fmla="*/ 43 w 88"/>
              <a:gd name="T31" fmla="*/ 111 h 202"/>
              <a:gd name="T32" fmla="*/ 42 w 88"/>
              <a:gd name="T33" fmla="*/ 118 h 202"/>
              <a:gd name="T34" fmla="*/ 41 w 88"/>
              <a:gd name="T35" fmla="*/ 122 h 202"/>
              <a:gd name="T36" fmla="*/ 41 w 88"/>
              <a:gd name="T37" fmla="*/ 134 h 202"/>
              <a:gd name="T38" fmla="*/ 47 w 88"/>
              <a:gd name="T39" fmla="*/ 137 h 202"/>
              <a:gd name="T40" fmla="*/ 50 w 88"/>
              <a:gd name="T41" fmla="*/ 139 h 202"/>
              <a:gd name="T42" fmla="*/ 52 w 88"/>
              <a:gd name="T43" fmla="*/ 146 h 202"/>
              <a:gd name="T44" fmla="*/ 43 w 88"/>
              <a:gd name="T45" fmla="*/ 149 h 202"/>
              <a:gd name="T46" fmla="*/ 35 w 88"/>
              <a:gd name="T47" fmla="*/ 150 h 202"/>
              <a:gd name="T48" fmla="*/ 42 w 88"/>
              <a:gd name="T49" fmla="*/ 153 h 202"/>
              <a:gd name="T50" fmla="*/ 48 w 88"/>
              <a:gd name="T51" fmla="*/ 152 h 202"/>
              <a:gd name="T52" fmla="*/ 45 w 88"/>
              <a:gd name="T53" fmla="*/ 154 h 202"/>
              <a:gd name="T54" fmla="*/ 36 w 88"/>
              <a:gd name="T55" fmla="*/ 161 h 202"/>
              <a:gd name="T56" fmla="*/ 39 w 88"/>
              <a:gd name="T57" fmla="*/ 166 h 202"/>
              <a:gd name="T58" fmla="*/ 36 w 88"/>
              <a:gd name="T59" fmla="*/ 170 h 202"/>
              <a:gd name="T60" fmla="*/ 37 w 88"/>
              <a:gd name="T61" fmla="*/ 177 h 202"/>
              <a:gd name="T62" fmla="*/ 36 w 88"/>
              <a:gd name="T63" fmla="*/ 185 h 202"/>
              <a:gd name="T64" fmla="*/ 32 w 88"/>
              <a:gd name="T65" fmla="*/ 192 h 202"/>
              <a:gd name="T66" fmla="*/ 24 w 88"/>
              <a:gd name="T67" fmla="*/ 194 h 202"/>
              <a:gd name="T68" fmla="*/ 16 w 88"/>
              <a:gd name="T69" fmla="*/ 201 h 202"/>
              <a:gd name="T70" fmla="*/ 9 w 88"/>
              <a:gd name="T71" fmla="*/ 190 h 202"/>
              <a:gd name="T72" fmla="*/ 8 w 88"/>
              <a:gd name="T73" fmla="*/ 182 h 202"/>
              <a:gd name="T74" fmla="*/ 4 w 88"/>
              <a:gd name="T75" fmla="*/ 172 h 202"/>
              <a:gd name="T76" fmla="*/ 2 w 88"/>
              <a:gd name="T77" fmla="*/ 165 h 202"/>
              <a:gd name="T78" fmla="*/ 3 w 88"/>
              <a:gd name="T79" fmla="*/ 158 h 202"/>
              <a:gd name="T80" fmla="*/ 10 w 88"/>
              <a:gd name="T81" fmla="*/ 140 h 202"/>
              <a:gd name="T82" fmla="*/ 8 w 88"/>
              <a:gd name="T83" fmla="*/ 121 h 202"/>
              <a:gd name="T84" fmla="*/ 7 w 88"/>
              <a:gd name="T85" fmla="*/ 99 h 202"/>
              <a:gd name="T86" fmla="*/ 19 w 88"/>
              <a:gd name="T87" fmla="*/ 85 h 202"/>
              <a:gd name="T88" fmla="*/ 23 w 88"/>
              <a:gd name="T89" fmla="*/ 65 h 202"/>
              <a:gd name="T90" fmla="*/ 29 w 88"/>
              <a:gd name="T91" fmla="*/ 45 h 202"/>
              <a:gd name="T92" fmla="*/ 41 w 88"/>
              <a:gd name="T93" fmla="*/ 19 h 202"/>
              <a:gd name="T94" fmla="*/ 48 w 88"/>
              <a:gd name="T95" fmla="*/ 9 h 202"/>
              <a:gd name="T96" fmla="*/ 61 w 88"/>
              <a:gd name="T97" fmla="*/ 10 h 202"/>
              <a:gd name="T98" fmla="*/ 66 w 88"/>
              <a:gd name="T99" fmla="*/ 3 h 202"/>
              <a:gd name="T100" fmla="*/ 75 w 88"/>
              <a:gd name="T101" fmla="*/ 11 h 202"/>
              <a:gd name="T102" fmla="*/ 84 w 88"/>
              <a:gd name="T103" fmla="*/ 19 h 202"/>
              <a:gd name="T104" fmla="*/ 85 w 88"/>
              <a:gd name="T105" fmla="*/ 32 h 202"/>
              <a:gd name="T106" fmla="*/ 84 w 88"/>
              <a:gd name="T107" fmla="*/ 47 h 202"/>
              <a:gd name="T108" fmla="*/ 37 w 88"/>
              <a:gd name="T109" fmla="*/ 191 h 202"/>
              <a:gd name="T110" fmla="*/ 37 w 88"/>
              <a:gd name="T111" fmla="*/ 183 h 202"/>
              <a:gd name="T112" fmla="*/ 52 w 88"/>
              <a:gd name="T113" fmla="*/ 176 h 202"/>
              <a:gd name="T114" fmla="*/ 55 w 88"/>
              <a:gd name="T115" fmla="*/ 170 h 202"/>
              <a:gd name="T116" fmla="*/ 47 w 88"/>
              <a:gd name="T117" fmla="*/ 175 h 2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88" h="202">
                <a:moveTo>
                  <a:pt x="88" y="56"/>
                </a:moveTo>
                <a:cubicBezTo>
                  <a:pt x="88" y="56"/>
                  <a:pt x="88" y="57"/>
                  <a:pt x="88" y="57"/>
                </a:cubicBezTo>
                <a:cubicBezTo>
                  <a:pt x="88" y="57"/>
                  <a:pt x="88" y="57"/>
                  <a:pt x="87" y="57"/>
                </a:cubicBezTo>
                <a:cubicBezTo>
                  <a:pt x="87" y="57"/>
                  <a:pt x="87" y="57"/>
                  <a:pt x="87" y="57"/>
                </a:cubicBezTo>
                <a:cubicBezTo>
                  <a:pt x="86" y="57"/>
                  <a:pt x="87" y="57"/>
                  <a:pt x="86" y="58"/>
                </a:cubicBezTo>
                <a:cubicBezTo>
                  <a:pt x="87" y="57"/>
                  <a:pt x="86" y="57"/>
                  <a:pt x="86" y="57"/>
                </a:cubicBezTo>
                <a:cubicBezTo>
                  <a:pt x="86" y="57"/>
                  <a:pt x="86" y="57"/>
                  <a:pt x="85" y="57"/>
                </a:cubicBezTo>
                <a:cubicBezTo>
                  <a:pt x="85" y="56"/>
                  <a:pt x="85" y="56"/>
                  <a:pt x="85" y="56"/>
                </a:cubicBezTo>
                <a:cubicBezTo>
                  <a:pt x="84" y="57"/>
                  <a:pt x="85" y="57"/>
                  <a:pt x="84" y="57"/>
                </a:cubicBezTo>
                <a:cubicBezTo>
                  <a:pt x="84" y="57"/>
                  <a:pt x="84" y="57"/>
                  <a:pt x="84" y="57"/>
                </a:cubicBezTo>
                <a:cubicBezTo>
                  <a:pt x="84" y="56"/>
                  <a:pt x="83" y="56"/>
                  <a:pt x="83" y="56"/>
                </a:cubicBezTo>
                <a:cubicBezTo>
                  <a:pt x="83" y="57"/>
                  <a:pt x="83" y="57"/>
                  <a:pt x="83" y="57"/>
                </a:cubicBezTo>
                <a:cubicBezTo>
                  <a:pt x="83" y="57"/>
                  <a:pt x="82" y="57"/>
                  <a:pt x="82" y="57"/>
                </a:cubicBezTo>
                <a:cubicBezTo>
                  <a:pt x="82" y="57"/>
                  <a:pt x="82" y="57"/>
                  <a:pt x="82" y="57"/>
                </a:cubicBezTo>
                <a:cubicBezTo>
                  <a:pt x="82" y="57"/>
                  <a:pt x="82" y="56"/>
                  <a:pt x="82" y="56"/>
                </a:cubicBezTo>
                <a:cubicBezTo>
                  <a:pt x="81" y="57"/>
                  <a:pt x="82" y="57"/>
                  <a:pt x="81" y="57"/>
                </a:cubicBezTo>
                <a:cubicBezTo>
                  <a:pt x="81" y="58"/>
                  <a:pt x="81" y="58"/>
                  <a:pt x="81" y="59"/>
                </a:cubicBezTo>
                <a:cubicBezTo>
                  <a:pt x="81" y="58"/>
                  <a:pt x="81" y="58"/>
                  <a:pt x="81" y="57"/>
                </a:cubicBezTo>
                <a:cubicBezTo>
                  <a:pt x="80" y="57"/>
                  <a:pt x="80" y="57"/>
                  <a:pt x="80" y="57"/>
                </a:cubicBezTo>
                <a:cubicBezTo>
                  <a:pt x="79" y="56"/>
                  <a:pt x="79" y="55"/>
                  <a:pt x="78" y="55"/>
                </a:cubicBezTo>
                <a:cubicBezTo>
                  <a:pt x="78" y="56"/>
                  <a:pt x="78" y="57"/>
                  <a:pt x="78" y="57"/>
                </a:cubicBezTo>
                <a:cubicBezTo>
                  <a:pt x="78" y="57"/>
                  <a:pt x="78" y="57"/>
                  <a:pt x="77" y="57"/>
                </a:cubicBezTo>
                <a:cubicBezTo>
                  <a:pt x="77" y="57"/>
                  <a:pt x="77" y="57"/>
                  <a:pt x="77" y="57"/>
                </a:cubicBezTo>
                <a:cubicBezTo>
                  <a:pt x="77" y="57"/>
                  <a:pt x="77" y="57"/>
                  <a:pt x="77" y="57"/>
                </a:cubicBezTo>
                <a:cubicBezTo>
                  <a:pt x="77" y="57"/>
                  <a:pt x="77" y="56"/>
                  <a:pt x="77" y="56"/>
                </a:cubicBezTo>
                <a:cubicBezTo>
                  <a:pt x="76" y="56"/>
                  <a:pt x="76" y="56"/>
                  <a:pt x="76" y="57"/>
                </a:cubicBezTo>
                <a:cubicBezTo>
                  <a:pt x="75" y="57"/>
                  <a:pt x="76" y="57"/>
                  <a:pt x="76" y="58"/>
                </a:cubicBezTo>
                <a:cubicBezTo>
                  <a:pt x="75" y="58"/>
                  <a:pt x="75" y="58"/>
                  <a:pt x="75" y="58"/>
                </a:cubicBezTo>
                <a:cubicBezTo>
                  <a:pt x="75" y="58"/>
                  <a:pt x="75" y="58"/>
                  <a:pt x="75" y="59"/>
                </a:cubicBezTo>
                <a:cubicBezTo>
                  <a:pt x="75" y="59"/>
                  <a:pt x="75" y="59"/>
                  <a:pt x="75" y="59"/>
                </a:cubicBezTo>
                <a:cubicBezTo>
                  <a:pt x="75" y="59"/>
                  <a:pt x="76" y="59"/>
                  <a:pt x="76" y="59"/>
                </a:cubicBezTo>
                <a:cubicBezTo>
                  <a:pt x="76" y="60"/>
                  <a:pt x="75" y="60"/>
                  <a:pt x="75" y="60"/>
                </a:cubicBezTo>
                <a:cubicBezTo>
                  <a:pt x="75" y="60"/>
                  <a:pt x="76" y="60"/>
                  <a:pt x="76" y="61"/>
                </a:cubicBezTo>
                <a:cubicBezTo>
                  <a:pt x="75" y="61"/>
                  <a:pt x="74" y="60"/>
                  <a:pt x="74" y="60"/>
                </a:cubicBezTo>
                <a:cubicBezTo>
                  <a:pt x="73" y="59"/>
                  <a:pt x="73" y="58"/>
                  <a:pt x="72" y="58"/>
                </a:cubicBezTo>
                <a:cubicBezTo>
                  <a:pt x="72" y="58"/>
                  <a:pt x="72" y="58"/>
                  <a:pt x="72" y="59"/>
                </a:cubicBezTo>
                <a:cubicBezTo>
                  <a:pt x="73" y="59"/>
                  <a:pt x="73" y="60"/>
                  <a:pt x="73" y="60"/>
                </a:cubicBezTo>
                <a:cubicBezTo>
                  <a:pt x="73" y="60"/>
                  <a:pt x="74" y="60"/>
                  <a:pt x="74" y="61"/>
                </a:cubicBezTo>
                <a:cubicBezTo>
                  <a:pt x="74" y="61"/>
                  <a:pt x="74" y="61"/>
                  <a:pt x="74" y="61"/>
                </a:cubicBezTo>
                <a:cubicBezTo>
                  <a:pt x="73" y="61"/>
                  <a:pt x="73" y="61"/>
                  <a:pt x="73" y="61"/>
                </a:cubicBezTo>
                <a:cubicBezTo>
                  <a:pt x="73" y="62"/>
                  <a:pt x="74" y="62"/>
                  <a:pt x="74" y="62"/>
                </a:cubicBezTo>
                <a:cubicBezTo>
                  <a:pt x="74" y="63"/>
                  <a:pt x="73" y="63"/>
                  <a:pt x="73" y="63"/>
                </a:cubicBezTo>
                <a:cubicBezTo>
                  <a:pt x="72" y="63"/>
                  <a:pt x="71" y="63"/>
                  <a:pt x="71" y="63"/>
                </a:cubicBezTo>
                <a:cubicBezTo>
                  <a:pt x="70" y="63"/>
                  <a:pt x="70" y="64"/>
                  <a:pt x="70" y="64"/>
                </a:cubicBezTo>
                <a:cubicBezTo>
                  <a:pt x="70" y="64"/>
                  <a:pt x="69" y="64"/>
                  <a:pt x="69" y="64"/>
                </a:cubicBezTo>
                <a:cubicBezTo>
                  <a:pt x="68" y="65"/>
                  <a:pt x="69" y="65"/>
                  <a:pt x="70" y="65"/>
                </a:cubicBezTo>
                <a:cubicBezTo>
                  <a:pt x="70" y="66"/>
                  <a:pt x="70" y="66"/>
                  <a:pt x="70" y="66"/>
                </a:cubicBezTo>
                <a:cubicBezTo>
                  <a:pt x="70" y="66"/>
                  <a:pt x="71" y="67"/>
                  <a:pt x="71" y="67"/>
                </a:cubicBezTo>
                <a:cubicBezTo>
                  <a:pt x="71" y="67"/>
                  <a:pt x="71" y="67"/>
                  <a:pt x="71" y="67"/>
                </a:cubicBezTo>
                <a:cubicBezTo>
                  <a:pt x="71" y="68"/>
                  <a:pt x="71" y="68"/>
                  <a:pt x="71" y="68"/>
                </a:cubicBezTo>
                <a:cubicBezTo>
                  <a:pt x="71" y="69"/>
                  <a:pt x="70" y="69"/>
                  <a:pt x="70" y="69"/>
                </a:cubicBezTo>
                <a:cubicBezTo>
                  <a:pt x="70" y="69"/>
                  <a:pt x="70" y="69"/>
                  <a:pt x="70" y="70"/>
                </a:cubicBezTo>
                <a:cubicBezTo>
                  <a:pt x="69" y="70"/>
                  <a:pt x="69" y="70"/>
                  <a:pt x="69" y="71"/>
                </a:cubicBezTo>
                <a:cubicBezTo>
                  <a:pt x="69" y="71"/>
                  <a:pt x="68" y="70"/>
                  <a:pt x="68" y="71"/>
                </a:cubicBezTo>
                <a:cubicBezTo>
                  <a:pt x="68" y="72"/>
                  <a:pt x="68" y="72"/>
                  <a:pt x="68" y="73"/>
                </a:cubicBezTo>
                <a:cubicBezTo>
                  <a:pt x="67" y="72"/>
                  <a:pt x="67" y="72"/>
                  <a:pt x="67" y="73"/>
                </a:cubicBezTo>
                <a:cubicBezTo>
                  <a:pt x="67" y="73"/>
                  <a:pt x="68" y="73"/>
                  <a:pt x="68" y="73"/>
                </a:cubicBezTo>
                <a:cubicBezTo>
                  <a:pt x="68" y="73"/>
                  <a:pt x="69" y="73"/>
                  <a:pt x="69" y="74"/>
                </a:cubicBezTo>
                <a:cubicBezTo>
                  <a:pt x="69" y="74"/>
                  <a:pt x="69" y="74"/>
                  <a:pt x="69" y="74"/>
                </a:cubicBezTo>
                <a:cubicBezTo>
                  <a:pt x="69" y="74"/>
                  <a:pt x="69" y="75"/>
                  <a:pt x="69" y="75"/>
                </a:cubicBezTo>
                <a:cubicBezTo>
                  <a:pt x="68" y="75"/>
                  <a:pt x="68" y="74"/>
                  <a:pt x="68" y="74"/>
                </a:cubicBezTo>
                <a:cubicBezTo>
                  <a:pt x="67" y="75"/>
                  <a:pt x="68" y="75"/>
                  <a:pt x="68" y="76"/>
                </a:cubicBezTo>
                <a:cubicBezTo>
                  <a:pt x="69" y="76"/>
                  <a:pt x="69" y="76"/>
                  <a:pt x="69" y="77"/>
                </a:cubicBezTo>
                <a:cubicBezTo>
                  <a:pt x="69" y="76"/>
                  <a:pt x="69" y="76"/>
                  <a:pt x="70" y="76"/>
                </a:cubicBezTo>
                <a:cubicBezTo>
                  <a:pt x="70" y="76"/>
                  <a:pt x="70" y="77"/>
                  <a:pt x="70" y="77"/>
                </a:cubicBezTo>
                <a:cubicBezTo>
                  <a:pt x="70" y="77"/>
                  <a:pt x="70" y="77"/>
                  <a:pt x="70" y="77"/>
                </a:cubicBezTo>
                <a:cubicBezTo>
                  <a:pt x="69" y="78"/>
                  <a:pt x="70" y="78"/>
                  <a:pt x="70" y="78"/>
                </a:cubicBezTo>
                <a:cubicBezTo>
                  <a:pt x="70" y="78"/>
                  <a:pt x="70" y="77"/>
                  <a:pt x="70" y="78"/>
                </a:cubicBezTo>
                <a:cubicBezTo>
                  <a:pt x="70" y="78"/>
                  <a:pt x="70" y="78"/>
                  <a:pt x="70" y="78"/>
                </a:cubicBezTo>
                <a:cubicBezTo>
                  <a:pt x="70" y="78"/>
                  <a:pt x="71" y="78"/>
                  <a:pt x="71" y="78"/>
                </a:cubicBezTo>
                <a:cubicBezTo>
                  <a:pt x="71" y="78"/>
                  <a:pt x="70" y="79"/>
                  <a:pt x="70" y="79"/>
                </a:cubicBezTo>
                <a:cubicBezTo>
                  <a:pt x="70" y="80"/>
                  <a:pt x="69" y="81"/>
                  <a:pt x="69" y="80"/>
                </a:cubicBezTo>
                <a:cubicBezTo>
                  <a:pt x="69" y="80"/>
                  <a:pt x="69" y="80"/>
                  <a:pt x="69" y="81"/>
                </a:cubicBezTo>
                <a:cubicBezTo>
                  <a:pt x="69" y="81"/>
                  <a:pt x="68" y="81"/>
                  <a:pt x="68" y="81"/>
                </a:cubicBezTo>
                <a:cubicBezTo>
                  <a:pt x="68" y="81"/>
                  <a:pt x="68" y="82"/>
                  <a:pt x="68" y="82"/>
                </a:cubicBezTo>
                <a:cubicBezTo>
                  <a:pt x="67" y="82"/>
                  <a:pt x="67" y="82"/>
                  <a:pt x="67" y="83"/>
                </a:cubicBezTo>
                <a:cubicBezTo>
                  <a:pt x="67" y="83"/>
                  <a:pt x="66" y="84"/>
                  <a:pt x="66" y="84"/>
                </a:cubicBezTo>
                <a:cubicBezTo>
                  <a:pt x="66" y="85"/>
                  <a:pt x="66" y="86"/>
                  <a:pt x="65" y="87"/>
                </a:cubicBezTo>
                <a:cubicBezTo>
                  <a:pt x="65" y="88"/>
                  <a:pt x="65" y="88"/>
                  <a:pt x="65" y="88"/>
                </a:cubicBezTo>
                <a:cubicBezTo>
                  <a:pt x="65" y="88"/>
                  <a:pt x="65" y="88"/>
                  <a:pt x="65" y="89"/>
                </a:cubicBezTo>
                <a:cubicBezTo>
                  <a:pt x="65" y="89"/>
                  <a:pt x="65" y="88"/>
                  <a:pt x="64" y="88"/>
                </a:cubicBezTo>
                <a:cubicBezTo>
                  <a:pt x="64" y="88"/>
                  <a:pt x="64" y="89"/>
                  <a:pt x="64" y="89"/>
                </a:cubicBezTo>
                <a:cubicBezTo>
                  <a:pt x="63" y="89"/>
                  <a:pt x="63" y="89"/>
                  <a:pt x="63" y="89"/>
                </a:cubicBezTo>
                <a:cubicBezTo>
                  <a:pt x="63" y="89"/>
                  <a:pt x="63" y="91"/>
                  <a:pt x="62" y="90"/>
                </a:cubicBezTo>
                <a:cubicBezTo>
                  <a:pt x="62" y="90"/>
                  <a:pt x="62" y="89"/>
                  <a:pt x="62" y="90"/>
                </a:cubicBezTo>
                <a:cubicBezTo>
                  <a:pt x="62" y="90"/>
                  <a:pt x="62" y="90"/>
                  <a:pt x="62" y="90"/>
                </a:cubicBezTo>
                <a:cubicBezTo>
                  <a:pt x="61" y="91"/>
                  <a:pt x="61" y="91"/>
                  <a:pt x="61" y="91"/>
                </a:cubicBezTo>
                <a:cubicBezTo>
                  <a:pt x="60" y="91"/>
                  <a:pt x="60" y="91"/>
                  <a:pt x="60" y="91"/>
                </a:cubicBezTo>
                <a:cubicBezTo>
                  <a:pt x="60" y="91"/>
                  <a:pt x="59" y="92"/>
                  <a:pt x="59" y="92"/>
                </a:cubicBezTo>
                <a:cubicBezTo>
                  <a:pt x="58" y="93"/>
                  <a:pt x="58" y="95"/>
                  <a:pt x="57" y="93"/>
                </a:cubicBezTo>
                <a:cubicBezTo>
                  <a:pt x="57" y="93"/>
                  <a:pt x="57" y="92"/>
                  <a:pt x="56" y="92"/>
                </a:cubicBezTo>
                <a:cubicBezTo>
                  <a:pt x="56" y="92"/>
                  <a:pt x="57" y="94"/>
                  <a:pt x="57" y="94"/>
                </a:cubicBezTo>
                <a:cubicBezTo>
                  <a:pt x="56" y="94"/>
                  <a:pt x="56" y="94"/>
                  <a:pt x="56" y="94"/>
                </a:cubicBezTo>
                <a:cubicBezTo>
                  <a:pt x="55" y="94"/>
                  <a:pt x="55" y="94"/>
                  <a:pt x="55" y="94"/>
                </a:cubicBezTo>
                <a:cubicBezTo>
                  <a:pt x="55" y="94"/>
                  <a:pt x="55" y="95"/>
                  <a:pt x="55" y="95"/>
                </a:cubicBezTo>
                <a:cubicBezTo>
                  <a:pt x="55" y="96"/>
                  <a:pt x="55" y="96"/>
                  <a:pt x="54" y="96"/>
                </a:cubicBezTo>
                <a:cubicBezTo>
                  <a:pt x="54" y="96"/>
                  <a:pt x="54" y="97"/>
                  <a:pt x="54" y="97"/>
                </a:cubicBezTo>
                <a:cubicBezTo>
                  <a:pt x="53" y="97"/>
                  <a:pt x="54" y="98"/>
                  <a:pt x="53" y="98"/>
                </a:cubicBezTo>
                <a:cubicBezTo>
                  <a:pt x="53" y="98"/>
                  <a:pt x="53" y="97"/>
                  <a:pt x="52" y="97"/>
                </a:cubicBezTo>
                <a:cubicBezTo>
                  <a:pt x="52" y="97"/>
                  <a:pt x="52" y="97"/>
                  <a:pt x="52" y="97"/>
                </a:cubicBezTo>
                <a:cubicBezTo>
                  <a:pt x="52" y="97"/>
                  <a:pt x="53" y="97"/>
                  <a:pt x="52" y="98"/>
                </a:cubicBezTo>
                <a:cubicBezTo>
                  <a:pt x="52" y="98"/>
                  <a:pt x="51" y="98"/>
                  <a:pt x="51" y="98"/>
                </a:cubicBezTo>
                <a:cubicBezTo>
                  <a:pt x="51" y="98"/>
                  <a:pt x="51" y="98"/>
                  <a:pt x="51" y="99"/>
                </a:cubicBezTo>
                <a:cubicBezTo>
                  <a:pt x="51" y="99"/>
                  <a:pt x="50" y="99"/>
                  <a:pt x="50" y="99"/>
                </a:cubicBezTo>
                <a:cubicBezTo>
                  <a:pt x="50" y="100"/>
                  <a:pt x="50" y="100"/>
                  <a:pt x="50" y="100"/>
                </a:cubicBezTo>
                <a:cubicBezTo>
                  <a:pt x="49" y="100"/>
                  <a:pt x="49" y="100"/>
                  <a:pt x="48" y="101"/>
                </a:cubicBezTo>
                <a:cubicBezTo>
                  <a:pt x="49" y="101"/>
                  <a:pt x="50" y="101"/>
                  <a:pt x="50" y="101"/>
                </a:cubicBezTo>
                <a:cubicBezTo>
                  <a:pt x="50" y="101"/>
                  <a:pt x="49" y="101"/>
                  <a:pt x="49" y="102"/>
                </a:cubicBezTo>
                <a:cubicBezTo>
                  <a:pt x="50" y="102"/>
                  <a:pt x="50" y="102"/>
                  <a:pt x="50" y="103"/>
                </a:cubicBezTo>
                <a:cubicBezTo>
                  <a:pt x="50" y="103"/>
                  <a:pt x="49" y="103"/>
                  <a:pt x="49" y="103"/>
                </a:cubicBezTo>
                <a:cubicBezTo>
                  <a:pt x="49" y="103"/>
                  <a:pt x="49" y="102"/>
                  <a:pt x="48" y="103"/>
                </a:cubicBezTo>
                <a:cubicBezTo>
                  <a:pt x="48" y="103"/>
                  <a:pt x="48" y="103"/>
                  <a:pt x="48" y="103"/>
                </a:cubicBezTo>
                <a:cubicBezTo>
                  <a:pt x="48" y="104"/>
                  <a:pt x="47" y="103"/>
                  <a:pt x="47" y="103"/>
                </a:cubicBezTo>
                <a:cubicBezTo>
                  <a:pt x="46" y="104"/>
                  <a:pt x="46" y="101"/>
                  <a:pt x="45" y="101"/>
                </a:cubicBezTo>
                <a:cubicBezTo>
                  <a:pt x="45" y="102"/>
                  <a:pt x="45" y="102"/>
                  <a:pt x="46" y="103"/>
                </a:cubicBezTo>
                <a:cubicBezTo>
                  <a:pt x="46" y="104"/>
                  <a:pt x="47" y="105"/>
                  <a:pt x="47" y="105"/>
                </a:cubicBezTo>
                <a:cubicBezTo>
                  <a:pt x="46" y="105"/>
                  <a:pt x="46" y="105"/>
                  <a:pt x="46" y="106"/>
                </a:cubicBezTo>
                <a:cubicBezTo>
                  <a:pt x="46" y="106"/>
                  <a:pt x="46" y="106"/>
                  <a:pt x="46" y="106"/>
                </a:cubicBezTo>
                <a:cubicBezTo>
                  <a:pt x="47" y="107"/>
                  <a:pt x="46" y="107"/>
                  <a:pt x="46" y="107"/>
                </a:cubicBezTo>
                <a:cubicBezTo>
                  <a:pt x="46" y="107"/>
                  <a:pt x="46" y="108"/>
                  <a:pt x="46" y="108"/>
                </a:cubicBezTo>
                <a:cubicBezTo>
                  <a:pt x="45" y="108"/>
                  <a:pt x="45" y="108"/>
                  <a:pt x="45" y="108"/>
                </a:cubicBezTo>
                <a:cubicBezTo>
                  <a:pt x="45" y="108"/>
                  <a:pt x="45" y="108"/>
                  <a:pt x="44" y="108"/>
                </a:cubicBezTo>
                <a:cubicBezTo>
                  <a:pt x="44" y="108"/>
                  <a:pt x="45" y="109"/>
                  <a:pt x="44" y="109"/>
                </a:cubicBezTo>
                <a:cubicBezTo>
                  <a:pt x="44" y="109"/>
                  <a:pt x="44" y="109"/>
                  <a:pt x="44" y="109"/>
                </a:cubicBezTo>
                <a:cubicBezTo>
                  <a:pt x="43" y="108"/>
                  <a:pt x="43" y="108"/>
                  <a:pt x="43" y="108"/>
                </a:cubicBezTo>
                <a:cubicBezTo>
                  <a:pt x="42" y="108"/>
                  <a:pt x="42" y="108"/>
                  <a:pt x="42" y="109"/>
                </a:cubicBezTo>
                <a:cubicBezTo>
                  <a:pt x="42" y="109"/>
                  <a:pt x="42" y="110"/>
                  <a:pt x="42" y="110"/>
                </a:cubicBezTo>
                <a:cubicBezTo>
                  <a:pt x="42" y="110"/>
                  <a:pt x="43" y="110"/>
                  <a:pt x="43" y="111"/>
                </a:cubicBezTo>
                <a:cubicBezTo>
                  <a:pt x="43" y="111"/>
                  <a:pt x="43" y="111"/>
                  <a:pt x="43" y="111"/>
                </a:cubicBezTo>
                <a:cubicBezTo>
                  <a:pt x="43" y="111"/>
                  <a:pt x="44" y="111"/>
                  <a:pt x="44" y="112"/>
                </a:cubicBezTo>
                <a:cubicBezTo>
                  <a:pt x="44" y="112"/>
                  <a:pt x="44" y="112"/>
                  <a:pt x="43" y="112"/>
                </a:cubicBezTo>
                <a:cubicBezTo>
                  <a:pt x="43" y="113"/>
                  <a:pt x="43" y="113"/>
                  <a:pt x="43" y="113"/>
                </a:cubicBezTo>
                <a:cubicBezTo>
                  <a:pt x="43" y="114"/>
                  <a:pt x="43" y="115"/>
                  <a:pt x="43" y="115"/>
                </a:cubicBezTo>
                <a:cubicBezTo>
                  <a:pt x="43" y="115"/>
                  <a:pt x="42" y="116"/>
                  <a:pt x="42" y="116"/>
                </a:cubicBezTo>
                <a:cubicBezTo>
                  <a:pt x="42" y="117"/>
                  <a:pt x="42" y="116"/>
                  <a:pt x="42" y="117"/>
                </a:cubicBezTo>
                <a:cubicBezTo>
                  <a:pt x="42" y="117"/>
                  <a:pt x="42" y="117"/>
                  <a:pt x="42" y="118"/>
                </a:cubicBezTo>
                <a:cubicBezTo>
                  <a:pt x="42" y="118"/>
                  <a:pt x="42" y="118"/>
                  <a:pt x="42" y="118"/>
                </a:cubicBezTo>
                <a:cubicBezTo>
                  <a:pt x="42" y="118"/>
                  <a:pt x="42" y="118"/>
                  <a:pt x="42" y="118"/>
                </a:cubicBezTo>
                <a:cubicBezTo>
                  <a:pt x="42" y="119"/>
                  <a:pt x="43" y="119"/>
                  <a:pt x="43" y="119"/>
                </a:cubicBezTo>
                <a:cubicBezTo>
                  <a:pt x="43" y="120"/>
                  <a:pt x="43" y="120"/>
                  <a:pt x="43" y="120"/>
                </a:cubicBezTo>
                <a:cubicBezTo>
                  <a:pt x="42" y="120"/>
                  <a:pt x="42" y="119"/>
                  <a:pt x="42" y="119"/>
                </a:cubicBezTo>
                <a:cubicBezTo>
                  <a:pt x="41" y="119"/>
                  <a:pt x="42" y="120"/>
                  <a:pt x="42" y="120"/>
                </a:cubicBezTo>
                <a:cubicBezTo>
                  <a:pt x="41" y="120"/>
                  <a:pt x="42" y="121"/>
                  <a:pt x="41" y="121"/>
                </a:cubicBezTo>
                <a:cubicBezTo>
                  <a:pt x="40" y="122"/>
                  <a:pt x="41" y="122"/>
                  <a:pt x="41" y="122"/>
                </a:cubicBezTo>
                <a:cubicBezTo>
                  <a:pt x="41" y="123"/>
                  <a:pt x="41" y="123"/>
                  <a:pt x="41" y="124"/>
                </a:cubicBezTo>
                <a:cubicBezTo>
                  <a:pt x="42" y="125"/>
                  <a:pt x="41" y="125"/>
                  <a:pt x="41" y="126"/>
                </a:cubicBezTo>
                <a:cubicBezTo>
                  <a:pt x="41" y="126"/>
                  <a:pt x="41" y="126"/>
                  <a:pt x="41" y="127"/>
                </a:cubicBezTo>
                <a:cubicBezTo>
                  <a:pt x="41" y="127"/>
                  <a:pt x="41" y="127"/>
                  <a:pt x="41" y="128"/>
                </a:cubicBezTo>
                <a:cubicBezTo>
                  <a:pt x="41" y="128"/>
                  <a:pt x="41" y="129"/>
                  <a:pt x="41" y="129"/>
                </a:cubicBezTo>
                <a:cubicBezTo>
                  <a:pt x="41" y="130"/>
                  <a:pt x="41" y="130"/>
                  <a:pt x="42" y="131"/>
                </a:cubicBezTo>
                <a:cubicBezTo>
                  <a:pt x="42" y="132"/>
                  <a:pt x="42" y="133"/>
                  <a:pt x="42" y="133"/>
                </a:cubicBezTo>
                <a:cubicBezTo>
                  <a:pt x="42" y="133"/>
                  <a:pt x="41" y="133"/>
                  <a:pt x="41" y="134"/>
                </a:cubicBezTo>
                <a:cubicBezTo>
                  <a:pt x="41" y="134"/>
                  <a:pt x="42" y="135"/>
                  <a:pt x="42" y="135"/>
                </a:cubicBezTo>
                <a:cubicBezTo>
                  <a:pt x="43" y="135"/>
                  <a:pt x="43" y="134"/>
                  <a:pt x="44" y="134"/>
                </a:cubicBezTo>
                <a:cubicBezTo>
                  <a:pt x="44" y="135"/>
                  <a:pt x="44" y="135"/>
                  <a:pt x="44" y="136"/>
                </a:cubicBezTo>
                <a:cubicBezTo>
                  <a:pt x="44" y="136"/>
                  <a:pt x="44" y="137"/>
                  <a:pt x="45" y="136"/>
                </a:cubicBezTo>
                <a:cubicBezTo>
                  <a:pt x="45" y="136"/>
                  <a:pt x="45" y="135"/>
                  <a:pt x="45" y="135"/>
                </a:cubicBezTo>
                <a:cubicBezTo>
                  <a:pt x="46" y="135"/>
                  <a:pt x="46" y="135"/>
                  <a:pt x="46" y="135"/>
                </a:cubicBezTo>
                <a:cubicBezTo>
                  <a:pt x="47" y="136"/>
                  <a:pt x="46" y="136"/>
                  <a:pt x="46" y="136"/>
                </a:cubicBezTo>
                <a:cubicBezTo>
                  <a:pt x="47" y="136"/>
                  <a:pt x="47" y="137"/>
                  <a:pt x="47" y="137"/>
                </a:cubicBezTo>
                <a:cubicBezTo>
                  <a:pt x="47" y="137"/>
                  <a:pt x="48" y="137"/>
                  <a:pt x="48" y="138"/>
                </a:cubicBezTo>
                <a:cubicBezTo>
                  <a:pt x="48" y="138"/>
                  <a:pt x="48" y="138"/>
                  <a:pt x="48" y="138"/>
                </a:cubicBezTo>
                <a:cubicBezTo>
                  <a:pt x="48" y="138"/>
                  <a:pt x="48" y="138"/>
                  <a:pt x="48" y="138"/>
                </a:cubicBezTo>
                <a:cubicBezTo>
                  <a:pt x="49" y="139"/>
                  <a:pt x="49" y="138"/>
                  <a:pt x="49" y="137"/>
                </a:cubicBezTo>
                <a:cubicBezTo>
                  <a:pt x="49" y="137"/>
                  <a:pt x="49" y="136"/>
                  <a:pt x="49" y="136"/>
                </a:cubicBezTo>
                <a:cubicBezTo>
                  <a:pt x="50" y="137"/>
                  <a:pt x="50" y="138"/>
                  <a:pt x="50" y="138"/>
                </a:cubicBezTo>
                <a:cubicBezTo>
                  <a:pt x="50" y="138"/>
                  <a:pt x="51" y="138"/>
                  <a:pt x="50" y="139"/>
                </a:cubicBezTo>
                <a:cubicBezTo>
                  <a:pt x="50" y="139"/>
                  <a:pt x="50" y="139"/>
                  <a:pt x="50" y="139"/>
                </a:cubicBezTo>
                <a:cubicBezTo>
                  <a:pt x="49" y="139"/>
                  <a:pt x="51" y="139"/>
                  <a:pt x="50" y="140"/>
                </a:cubicBezTo>
                <a:cubicBezTo>
                  <a:pt x="50" y="140"/>
                  <a:pt x="49" y="140"/>
                  <a:pt x="50" y="140"/>
                </a:cubicBezTo>
                <a:cubicBezTo>
                  <a:pt x="50" y="141"/>
                  <a:pt x="50" y="141"/>
                  <a:pt x="50" y="141"/>
                </a:cubicBezTo>
                <a:cubicBezTo>
                  <a:pt x="50" y="141"/>
                  <a:pt x="50" y="141"/>
                  <a:pt x="50" y="142"/>
                </a:cubicBezTo>
                <a:cubicBezTo>
                  <a:pt x="51" y="142"/>
                  <a:pt x="51" y="141"/>
                  <a:pt x="51" y="141"/>
                </a:cubicBezTo>
                <a:cubicBezTo>
                  <a:pt x="52" y="141"/>
                  <a:pt x="52" y="143"/>
                  <a:pt x="53" y="144"/>
                </a:cubicBezTo>
                <a:cubicBezTo>
                  <a:pt x="53" y="144"/>
                  <a:pt x="54" y="145"/>
                  <a:pt x="53" y="145"/>
                </a:cubicBezTo>
                <a:cubicBezTo>
                  <a:pt x="53" y="145"/>
                  <a:pt x="52" y="145"/>
                  <a:pt x="52" y="146"/>
                </a:cubicBezTo>
                <a:cubicBezTo>
                  <a:pt x="52" y="146"/>
                  <a:pt x="53" y="146"/>
                  <a:pt x="54" y="146"/>
                </a:cubicBezTo>
                <a:cubicBezTo>
                  <a:pt x="54" y="147"/>
                  <a:pt x="53" y="147"/>
                  <a:pt x="53" y="147"/>
                </a:cubicBezTo>
                <a:cubicBezTo>
                  <a:pt x="52" y="147"/>
                  <a:pt x="52" y="148"/>
                  <a:pt x="51" y="148"/>
                </a:cubicBezTo>
                <a:cubicBezTo>
                  <a:pt x="50" y="148"/>
                  <a:pt x="50" y="150"/>
                  <a:pt x="49" y="150"/>
                </a:cubicBezTo>
                <a:cubicBezTo>
                  <a:pt x="49" y="150"/>
                  <a:pt x="49" y="150"/>
                  <a:pt x="48" y="151"/>
                </a:cubicBezTo>
                <a:cubicBezTo>
                  <a:pt x="48" y="151"/>
                  <a:pt x="47" y="151"/>
                  <a:pt x="47" y="152"/>
                </a:cubicBezTo>
                <a:cubicBezTo>
                  <a:pt x="45" y="152"/>
                  <a:pt x="45" y="150"/>
                  <a:pt x="44" y="150"/>
                </a:cubicBezTo>
                <a:cubicBezTo>
                  <a:pt x="44" y="149"/>
                  <a:pt x="44" y="149"/>
                  <a:pt x="43" y="149"/>
                </a:cubicBezTo>
                <a:cubicBezTo>
                  <a:pt x="43" y="149"/>
                  <a:pt x="43" y="149"/>
                  <a:pt x="43" y="149"/>
                </a:cubicBezTo>
                <a:cubicBezTo>
                  <a:pt x="42" y="149"/>
                  <a:pt x="43" y="149"/>
                  <a:pt x="42" y="150"/>
                </a:cubicBezTo>
                <a:cubicBezTo>
                  <a:pt x="41" y="150"/>
                  <a:pt x="41" y="149"/>
                  <a:pt x="40" y="149"/>
                </a:cubicBezTo>
                <a:cubicBezTo>
                  <a:pt x="40" y="148"/>
                  <a:pt x="40" y="148"/>
                  <a:pt x="39" y="149"/>
                </a:cubicBezTo>
                <a:cubicBezTo>
                  <a:pt x="39" y="148"/>
                  <a:pt x="38" y="149"/>
                  <a:pt x="38" y="149"/>
                </a:cubicBezTo>
                <a:cubicBezTo>
                  <a:pt x="37" y="149"/>
                  <a:pt x="36" y="147"/>
                  <a:pt x="36" y="149"/>
                </a:cubicBezTo>
                <a:cubicBezTo>
                  <a:pt x="36" y="149"/>
                  <a:pt x="36" y="149"/>
                  <a:pt x="36" y="149"/>
                </a:cubicBezTo>
                <a:cubicBezTo>
                  <a:pt x="36" y="150"/>
                  <a:pt x="35" y="150"/>
                  <a:pt x="35" y="150"/>
                </a:cubicBezTo>
                <a:cubicBezTo>
                  <a:pt x="35" y="150"/>
                  <a:pt x="33" y="149"/>
                  <a:pt x="33" y="149"/>
                </a:cubicBezTo>
                <a:cubicBezTo>
                  <a:pt x="32" y="150"/>
                  <a:pt x="34" y="150"/>
                  <a:pt x="35" y="150"/>
                </a:cubicBezTo>
                <a:cubicBezTo>
                  <a:pt x="36" y="150"/>
                  <a:pt x="37" y="150"/>
                  <a:pt x="38" y="150"/>
                </a:cubicBezTo>
                <a:cubicBezTo>
                  <a:pt x="38" y="151"/>
                  <a:pt x="39" y="152"/>
                  <a:pt x="39" y="151"/>
                </a:cubicBezTo>
                <a:cubicBezTo>
                  <a:pt x="39" y="150"/>
                  <a:pt x="38" y="150"/>
                  <a:pt x="38" y="150"/>
                </a:cubicBezTo>
                <a:cubicBezTo>
                  <a:pt x="39" y="149"/>
                  <a:pt x="40" y="151"/>
                  <a:pt x="40" y="151"/>
                </a:cubicBezTo>
                <a:cubicBezTo>
                  <a:pt x="41" y="151"/>
                  <a:pt x="41" y="151"/>
                  <a:pt x="41" y="152"/>
                </a:cubicBezTo>
                <a:cubicBezTo>
                  <a:pt x="42" y="152"/>
                  <a:pt x="42" y="152"/>
                  <a:pt x="42" y="153"/>
                </a:cubicBezTo>
                <a:cubicBezTo>
                  <a:pt x="42" y="153"/>
                  <a:pt x="42" y="152"/>
                  <a:pt x="43" y="152"/>
                </a:cubicBezTo>
                <a:cubicBezTo>
                  <a:pt x="43" y="152"/>
                  <a:pt x="43" y="153"/>
                  <a:pt x="44" y="153"/>
                </a:cubicBezTo>
                <a:cubicBezTo>
                  <a:pt x="44" y="153"/>
                  <a:pt x="44" y="153"/>
                  <a:pt x="45" y="153"/>
                </a:cubicBezTo>
                <a:cubicBezTo>
                  <a:pt x="45" y="153"/>
                  <a:pt x="45" y="153"/>
                  <a:pt x="46" y="153"/>
                </a:cubicBezTo>
                <a:cubicBezTo>
                  <a:pt x="46" y="152"/>
                  <a:pt x="46" y="152"/>
                  <a:pt x="46" y="152"/>
                </a:cubicBezTo>
                <a:cubicBezTo>
                  <a:pt x="47" y="152"/>
                  <a:pt x="47" y="152"/>
                  <a:pt x="47" y="152"/>
                </a:cubicBezTo>
                <a:cubicBezTo>
                  <a:pt x="48" y="152"/>
                  <a:pt x="48" y="152"/>
                  <a:pt x="48" y="152"/>
                </a:cubicBezTo>
                <a:cubicBezTo>
                  <a:pt x="48" y="152"/>
                  <a:pt x="48" y="152"/>
                  <a:pt x="48" y="152"/>
                </a:cubicBezTo>
                <a:cubicBezTo>
                  <a:pt x="48" y="152"/>
                  <a:pt x="48" y="153"/>
                  <a:pt x="48" y="153"/>
                </a:cubicBezTo>
                <a:cubicBezTo>
                  <a:pt x="49" y="153"/>
                  <a:pt x="49" y="153"/>
                  <a:pt x="49" y="154"/>
                </a:cubicBezTo>
                <a:cubicBezTo>
                  <a:pt x="49" y="154"/>
                  <a:pt x="49" y="155"/>
                  <a:pt x="49" y="155"/>
                </a:cubicBezTo>
                <a:cubicBezTo>
                  <a:pt x="48" y="155"/>
                  <a:pt x="48" y="155"/>
                  <a:pt x="47" y="155"/>
                </a:cubicBezTo>
                <a:cubicBezTo>
                  <a:pt x="47" y="156"/>
                  <a:pt x="47" y="156"/>
                  <a:pt x="46" y="156"/>
                </a:cubicBezTo>
                <a:cubicBezTo>
                  <a:pt x="46" y="157"/>
                  <a:pt x="46" y="157"/>
                  <a:pt x="46" y="157"/>
                </a:cubicBezTo>
                <a:cubicBezTo>
                  <a:pt x="45" y="157"/>
                  <a:pt x="45" y="157"/>
                  <a:pt x="45" y="157"/>
                </a:cubicBezTo>
                <a:cubicBezTo>
                  <a:pt x="45" y="156"/>
                  <a:pt x="45" y="155"/>
                  <a:pt x="45" y="154"/>
                </a:cubicBezTo>
                <a:cubicBezTo>
                  <a:pt x="44" y="155"/>
                  <a:pt x="44" y="156"/>
                  <a:pt x="44" y="157"/>
                </a:cubicBezTo>
                <a:cubicBezTo>
                  <a:pt x="44" y="157"/>
                  <a:pt x="44" y="157"/>
                  <a:pt x="44" y="157"/>
                </a:cubicBezTo>
                <a:cubicBezTo>
                  <a:pt x="44" y="158"/>
                  <a:pt x="44" y="158"/>
                  <a:pt x="43" y="158"/>
                </a:cubicBezTo>
                <a:cubicBezTo>
                  <a:pt x="43" y="159"/>
                  <a:pt x="42" y="160"/>
                  <a:pt x="41" y="159"/>
                </a:cubicBezTo>
                <a:cubicBezTo>
                  <a:pt x="40" y="160"/>
                  <a:pt x="40" y="160"/>
                  <a:pt x="40" y="160"/>
                </a:cubicBezTo>
                <a:cubicBezTo>
                  <a:pt x="40" y="161"/>
                  <a:pt x="40" y="161"/>
                  <a:pt x="40" y="161"/>
                </a:cubicBezTo>
                <a:cubicBezTo>
                  <a:pt x="39" y="161"/>
                  <a:pt x="39" y="161"/>
                  <a:pt x="38" y="161"/>
                </a:cubicBezTo>
                <a:cubicBezTo>
                  <a:pt x="37" y="161"/>
                  <a:pt x="36" y="161"/>
                  <a:pt x="36" y="161"/>
                </a:cubicBezTo>
                <a:cubicBezTo>
                  <a:pt x="35" y="161"/>
                  <a:pt x="34" y="161"/>
                  <a:pt x="35" y="161"/>
                </a:cubicBezTo>
                <a:cubicBezTo>
                  <a:pt x="35" y="161"/>
                  <a:pt x="37" y="161"/>
                  <a:pt x="37" y="161"/>
                </a:cubicBezTo>
                <a:cubicBezTo>
                  <a:pt x="38" y="162"/>
                  <a:pt x="39" y="162"/>
                  <a:pt x="39" y="162"/>
                </a:cubicBezTo>
                <a:cubicBezTo>
                  <a:pt x="40" y="164"/>
                  <a:pt x="37" y="163"/>
                  <a:pt x="36" y="163"/>
                </a:cubicBezTo>
                <a:cubicBezTo>
                  <a:pt x="36" y="163"/>
                  <a:pt x="38" y="164"/>
                  <a:pt x="38" y="164"/>
                </a:cubicBezTo>
                <a:cubicBezTo>
                  <a:pt x="38" y="164"/>
                  <a:pt x="39" y="164"/>
                  <a:pt x="39" y="165"/>
                </a:cubicBezTo>
                <a:cubicBezTo>
                  <a:pt x="39" y="165"/>
                  <a:pt x="39" y="165"/>
                  <a:pt x="38" y="165"/>
                </a:cubicBezTo>
                <a:cubicBezTo>
                  <a:pt x="38" y="166"/>
                  <a:pt x="38" y="166"/>
                  <a:pt x="39" y="166"/>
                </a:cubicBezTo>
                <a:cubicBezTo>
                  <a:pt x="39" y="167"/>
                  <a:pt x="39" y="167"/>
                  <a:pt x="38" y="167"/>
                </a:cubicBezTo>
                <a:cubicBezTo>
                  <a:pt x="38" y="167"/>
                  <a:pt x="38" y="166"/>
                  <a:pt x="37" y="166"/>
                </a:cubicBezTo>
                <a:cubicBezTo>
                  <a:pt x="37" y="167"/>
                  <a:pt x="38" y="168"/>
                  <a:pt x="38" y="168"/>
                </a:cubicBezTo>
                <a:cubicBezTo>
                  <a:pt x="38" y="169"/>
                  <a:pt x="38" y="169"/>
                  <a:pt x="38" y="169"/>
                </a:cubicBezTo>
                <a:cubicBezTo>
                  <a:pt x="38" y="170"/>
                  <a:pt x="38" y="170"/>
                  <a:pt x="38" y="170"/>
                </a:cubicBezTo>
                <a:cubicBezTo>
                  <a:pt x="37" y="171"/>
                  <a:pt x="37" y="170"/>
                  <a:pt x="37" y="169"/>
                </a:cubicBezTo>
                <a:cubicBezTo>
                  <a:pt x="36" y="170"/>
                  <a:pt x="37" y="170"/>
                  <a:pt x="37" y="170"/>
                </a:cubicBezTo>
                <a:cubicBezTo>
                  <a:pt x="37" y="170"/>
                  <a:pt x="36" y="170"/>
                  <a:pt x="36" y="170"/>
                </a:cubicBezTo>
                <a:cubicBezTo>
                  <a:pt x="36" y="171"/>
                  <a:pt x="37" y="171"/>
                  <a:pt x="37" y="172"/>
                </a:cubicBezTo>
                <a:cubicBezTo>
                  <a:pt x="37" y="172"/>
                  <a:pt x="38" y="173"/>
                  <a:pt x="38" y="173"/>
                </a:cubicBezTo>
                <a:cubicBezTo>
                  <a:pt x="38" y="173"/>
                  <a:pt x="37" y="173"/>
                  <a:pt x="37" y="173"/>
                </a:cubicBezTo>
                <a:cubicBezTo>
                  <a:pt x="37" y="173"/>
                  <a:pt x="37" y="174"/>
                  <a:pt x="37" y="174"/>
                </a:cubicBezTo>
                <a:cubicBezTo>
                  <a:pt x="37" y="174"/>
                  <a:pt x="36" y="174"/>
                  <a:pt x="36" y="174"/>
                </a:cubicBezTo>
                <a:cubicBezTo>
                  <a:pt x="36" y="175"/>
                  <a:pt x="37" y="175"/>
                  <a:pt x="37" y="175"/>
                </a:cubicBezTo>
                <a:cubicBezTo>
                  <a:pt x="38" y="175"/>
                  <a:pt x="38" y="176"/>
                  <a:pt x="38" y="176"/>
                </a:cubicBezTo>
                <a:cubicBezTo>
                  <a:pt x="37" y="177"/>
                  <a:pt x="37" y="177"/>
                  <a:pt x="37" y="177"/>
                </a:cubicBezTo>
                <a:cubicBezTo>
                  <a:pt x="37" y="177"/>
                  <a:pt x="37" y="177"/>
                  <a:pt x="37" y="178"/>
                </a:cubicBezTo>
                <a:cubicBezTo>
                  <a:pt x="36" y="178"/>
                  <a:pt x="36" y="179"/>
                  <a:pt x="36" y="180"/>
                </a:cubicBezTo>
                <a:cubicBezTo>
                  <a:pt x="36" y="180"/>
                  <a:pt x="38" y="181"/>
                  <a:pt x="36" y="181"/>
                </a:cubicBezTo>
                <a:cubicBezTo>
                  <a:pt x="36" y="182"/>
                  <a:pt x="36" y="183"/>
                  <a:pt x="36" y="183"/>
                </a:cubicBezTo>
                <a:cubicBezTo>
                  <a:pt x="36" y="184"/>
                  <a:pt x="36" y="184"/>
                  <a:pt x="36" y="184"/>
                </a:cubicBezTo>
                <a:cubicBezTo>
                  <a:pt x="36" y="184"/>
                  <a:pt x="36" y="184"/>
                  <a:pt x="36" y="184"/>
                </a:cubicBezTo>
                <a:cubicBezTo>
                  <a:pt x="36" y="185"/>
                  <a:pt x="36" y="185"/>
                  <a:pt x="36" y="185"/>
                </a:cubicBezTo>
                <a:cubicBezTo>
                  <a:pt x="36" y="185"/>
                  <a:pt x="36" y="185"/>
                  <a:pt x="36" y="185"/>
                </a:cubicBezTo>
                <a:cubicBezTo>
                  <a:pt x="36" y="185"/>
                  <a:pt x="36" y="185"/>
                  <a:pt x="36" y="186"/>
                </a:cubicBezTo>
                <a:cubicBezTo>
                  <a:pt x="35" y="186"/>
                  <a:pt x="35" y="186"/>
                  <a:pt x="35" y="187"/>
                </a:cubicBezTo>
                <a:cubicBezTo>
                  <a:pt x="34" y="187"/>
                  <a:pt x="35" y="187"/>
                  <a:pt x="34" y="187"/>
                </a:cubicBezTo>
                <a:cubicBezTo>
                  <a:pt x="34" y="188"/>
                  <a:pt x="34" y="188"/>
                  <a:pt x="34" y="188"/>
                </a:cubicBezTo>
                <a:cubicBezTo>
                  <a:pt x="34" y="188"/>
                  <a:pt x="34" y="189"/>
                  <a:pt x="34" y="189"/>
                </a:cubicBezTo>
                <a:cubicBezTo>
                  <a:pt x="34" y="190"/>
                  <a:pt x="34" y="190"/>
                  <a:pt x="33" y="190"/>
                </a:cubicBezTo>
                <a:cubicBezTo>
                  <a:pt x="33" y="191"/>
                  <a:pt x="33" y="191"/>
                  <a:pt x="33" y="192"/>
                </a:cubicBezTo>
                <a:cubicBezTo>
                  <a:pt x="32" y="192"/>
                  <a:pt x="32" y="193"/>
                  <a:pt x="32" y="192"/>
                </a:cubicBezTo>
                <a:cubicBezTo>
                  <a:pt x="31" y="192"/>
                  <a:pt x="30" y="191"/>
                  <a:pt x="30" y="192"/>
                </a:cubicBezTo>
                <a:cubicBezTo>
                  <a:pt x="29" y="192"/>
                  <a:pt x="29" y="192"/>
                  <a:pt x="29" y="192"/>
                </a:cubicBezTo>
                <a:cubicBezTo>
                  <a:pt x="29" y="192"/>
                  <a:pt x="29" y="192"/>
                  <a:pt x="28" y="192"/>
                </a:cubicBezTo>
                <a:cubicBezTo>
                  <a:pt x="28" y="192"/>
                  <a:pt x="28" y="192"/>
                  <a:pt x="28" y="192"/>
                </a:cubicBezTo>
                <a:cubicBezTo>
                  <a:pt x="28" y="192"/>
                  <a:pt x="27" y="192"/>
                  <a:pt x="27" y="192"/>
                </a:cubicBezTo>
                <a:cubicBezTo>
                  <a:pt x="27" y="192"/>
                  <a:pt x="26" y="192"/>
                  <a:pt x="26" y="192"/>
                </a:cubicBezTo>
                <a:cubicBezTo>
                  <a:pt x="25" y="192"/>
                  <a:pt x="25" y="192"/>
                  <a:pt x="24" y="192"/>
                </a:cubicBezTo>
                <a:cubicBezTo>
                  <a:pt x="24" y="192"/>
                  <a:pt x="25" y="193"/>
                  <a:pt x="24" y="194"/>
                </a:cubicBezTo>
                <a:cubicBezTo>
                  <a:pt x="24" y="194"/>
                  <a:pt x="23" y="193"/>
                  <a:pt x="23" y="193"/>
                </a:cubicBezTo>
                <a:cubicBezTo>
                  <a:pt x="23" y="193"/>
                  <a:pt x="23" y="194"/>
                  <a:pt x="23" y="194"/>
                </a:cubicBezTo>
                <a:cubicBezTo>
                  <a:pt x="22" y="195"/>
                  <a:pt x="21" y="196"/>
                  <a:pt x="21" y="197"/>
                </a:cubicBezTo>
                <a:cubicBezTo>
                  <a:pt x="21" y="198"/>
                  <a:pt x="22" y="199"/>
                  <a:pt x="22" y="200"/>
                </a:cubicBezTo>
                <a:cubicBezTo>
                  <a:pt x="22" y="200"/>
                  <a:pt x="21" y="201"/>
                  <a:pt x="21" y="201"/>
                </a:cubicBezTo>
                <a:cubicBezTo>
                  <a:pt x="20" y="202"/>
                  <a:pt x="20" y="201"/>
                  <a:pt x="19" y="201"/>
                </a:cubicBezTo>
                <a:cubicBezTo>
                  <a:pt x="19" y="201"/>
                  <a:pt x="19" y="201"/>
                  <a:pt x="18" y="201"/>
                </a:cubicBezTo>
                <a:cubicBezTo>
                  <a:pt x="17" y="201"/>
                  <a:pt x="17" y="201"/>
                  <a:pt x="16" y="201"/>
                </a:cubicBezTo>
                <a:cubicBezTo>
                  <a:pt x="15" y="202"/>
                  <a:pt x="13" y="202"/>
                  <a:pt x="13" y="201"/>
                </a:cubicBezTo>
                <a:cubicBezTo>
                  <a:pt x="13" y="200"/>
                  <a:pt x="12" y="199"/>
                  <a:pt x="13" y="199"/>
                </a:cubicBezTo>
                <a:cubicBezTo>
                  <a:pt x="13" y="198"/>
                  <a:pt x="13" y="198"/>
                  <a:pt x="13" y="198"/>
                </a:cubicBezTo>
                <a:cubicBezTo>
                  <a:pt x="13" y="197"/>
                  <a:pt x="13" y="197"/>
                  <a:pt x="13" y="197"/>
                </a:cubicBezTo>
                <a:cubicBezTo>
                  <a:pt x="12" y="197"/>
                  <a:pt x="12" y="196"/>
                  <a:pt x="12" y="196"/>
                </a:cubicBezTo>
                <a:cubicBezTo>
                  <a:pt x="12" y="195"/>
                  <a:pt x="12" y="195"/>
                  <a:pt x="11" y="195"/>
                </a:cubicBezTo>
                <a:cubicBezTo>
                  <a:pt x="11" y="194"/>
                  <a:pt x="11" y="193"/>
                  <a:pt x="11" y="192"/>
                </a:cubicBezTo>
                <a:cubicBezTo>
                  <a:pt x="10" y="192"/>
                  <a:pt x="10" y="191"/>
                  <a:pt x="9" y="190"/>
                </a:cubicBezTo>
                <a:cubicBezTo>
                  <a:pt x="10" y="190"/>
                  <a:pt x="11" y="191"/>
                  <a:pt x="11" y="191"/>
                </a:cubicBezTo>
                <a:cubicBezTo>
                  <a:pt x="12" y="191"/>
                  <a:pt x="12" y="191"/>
                  <a:pt x="11" y="190"/>
                </a:cubicBezTo>
                <a:cubicBezTo>
                  <a:pt x="11" y="190"/>
                  <a:pt x="10" y="189"/>
                  <a:pt x="11" y="188"/>
                </a:cubicBezTo>
                <a:cubicBezTo>
                  <a:pt x="11" y="188"/>
                  <a:pt x="12" y="189"/>
                  <a:pt x="12" y="188"/>
                </a:cubicBezTo>
                <a:cubicBezTo>
                  <a:pt x="12" y="187"/>
                  <a:pt x="12" y="187"/>
                  <a:pt x="12" y="186"/>
                </a:cubicBezTo>
                <a:cubicBezTo>
                  <a:pt x="12" y="186"/>
                  <a:pt x="12" y="186"/>
                  <a:pt x="11" y="186"/>
                </a:cubicBezTo>
                <a:cubicBezTo>
                  <a:pt x="10" y="186"/>
                  <a:pt x="10" y="185"/>
                  <a:pt x="10" y="184"/>
                </a:cubicBezTo>
                <a:cubicBezTo>
                  <a:pt x="10" y="183"/>
                  <a:pt x="9" y="183"/>
                  <a:pt x="8" y="182"/>
                </a:cubicBezTo>
                <a:cubicBezTo>
                  <a:pt x="8" y="182"/>
                  <a:pt x="8" y="182"/>
                  <a:pt x="8" y="181"/>
                </a:cubicBezTo>
                <a:cubicBezTo>
                  <a:pt x="8" y="181"/>
                  <a:pt x="8" y="180"/>
                  <a:pt x="7" y="180"/>
                </a:cubicBezTo>
                <a:cubicBezTo>
                  <a:pt x="7" y="179"/>
                  <a:pt x="7" y="178"/>
                  <a:pt x="7" y="177"/>
                </a:cubicBezTo>
                <a:cubicBezTo>
                  <a:pt x="7" y="177"/>
                  <a:pt x="7" y="176"/>
                  <a:pt x="6" y="176"/>
                </a:cubicBezTo>
                <a:cubicBezTo>
                  <a:pt x="6" y="176"/>
                  <a:pt x="6" y="177"/>
                  <a:pt x="6" y="177"/>
                </a:cubicBezTo>
                <a:cubicBezTo>
                  <a:pt x="6" y="176"/>
                  <a:pt x="6" y="176"/>
                  <a:pt x="5" y="175"/>
                </a:cubicBezTo>
                <a:cubicBezTo>
                  <a:pt x="5" y="174"/>
                  <a:pt x="5" y="173"/>
                  <a:pt x="5" y="173"/>
                </a:cubicBezTo>
                <a:cubicBezTo>
                  <a:pt x="5" y="173"/>
                  <a:pt x="4" y="173"/>
                  <a:pt x="4" y="172"/>
                </a:cubicBezTo>
                <a:cubicBezTo>
                  <a:pt x="4" y="172"/>
                  <a:pt x="5" y="172"/>
                  <a:pt x="5" y="172"/>
                </a:cubicBezTo>
                <a:cubicBezTo>
                  <a:pt x="5" y="171"/>
                  <a:pt x="4" y="171"/>
                  <a:pt x="4" y="171"/>
                </a:cubicBezTo>
                <a:cubicBezTo>
                  <a:pt x="4" y="170"/>
                  <a:pt x="5" y="170"/>
                  <a:pt x="5" y="169"/>
                </a:cubicBezTo>
                <a:cubicBezTo>
                  <a:pt x="5" y="169"/>
                  <a:pt x="5" y="168"/>
                  <a:pt x="5" y="168"/>
                </a:cubicBezTo>
                <a:cubicBezTo>
                  <a:pt x="5" y="167"/>
                  <a:pt x="5" y="166"/>
                  <a:pt x="5" y="165"/>
                </a:cubicBezTo>
                <a:cubicBezTo>
                  <a:pt x="5" y="164"/>
                  <a:pt x="4" y="165"/>
                  <a:pt x="4" y="166"/>
                </a:cubicBezTo>
                <a:cubicBezTo>
                  <a:pt x="2" y="167"/>
                  <a:pt x="3" y="165"/>
                  <a:pt x="3" y="165"/>
                </a:cubicBezTo>
                <a:cubicBezTo>
                  <a:pt x="3" y="164"/>
                  <a:pt x="2" y="165"/>
                  <a:pt x="2" y="165"/>
                </a:cubicBezTo>
                <a:cubicBezTo>
                  <a:pt x="2" y="165"/>
                  <a:pt x="2" y="165"/>
                  <a:pt x="2" y="164"/>
                </a:cubicBezTo>
                <a:cubicBezTo>
                  <a:pt x="1" y="165"/>
                  <a:pt x="1" y="164"/>
                  <a:pt x="1" y="163"/>
                </a:cubicBezTo>
                <a:cubicBezTo>
                  <a:pt x="1" y="162"/>
                  <a:pt x="1" y="162"/>
                  <a:pt x="1" y="160"/>
                </a:cubicBezTo>
                <a:cubicBezTo>
                  <a:pt x="1" y="160"/>
                  <a:pt x="1" y="159"/>
                  <a:pt x="1" y="159"/>
                </a:cubicBezTo>
                <a:cubicBezTo>
                  <a:pt x="1" y="158"/>
                  <a:pt x="0" y="158"/>
                  <a:pt x="0" y="157"/>
                </a:cubicBezTo>
                <a:cubicBezTo>
                  <a:pt x="0" y="157"/>
                  <a:pt x="0" y="155"/>
                  <a:pt x="1" y="155"/>
                </a:cubicBezTo>
                <a:cubicBezTo>
                  <a:pt x="1" y="155"/>
                  <a:pt x="1" y="155"/>
                  <a:pt x="1" y="155"/>
                </a:cubicBezTo>
                <a:cubicBezTo>
                  <a:pt x="3" y="155"/>
                  <a:pt x="1" y="157"/>
                  <a:pt x="3" y="158"/>
                </a:cubicBezTo>
                <a:cubicBezTo>
                  <a:pt x="4" y="158"/>
                  <a:pt x="4" y="155"/>
                  <a:pt x="4" y="155"/>
                </a:cubicBezTo>
                <a:cubicBezTo>
                  <a:pt x="5" y="153"/>
                  <a:pt x="5" y="153"/>
                  <a:pt x="5" y="152"/>
                </a:cubicBezTo>
                <a:cubicBezTo>
                  <a:pt x="4" y="151"/>
                  <a:pt x="4" y="150"/>
                  <a:pt x="4" y="149"/>
                </a:cubicBezTo>
                <a:cubicBezTo>
                  <a:pt x="4" y="148"/>
                  <a:pt x="5" y="148"/>
                  <a:pt x="5" y="147"/>
                </a:cubicBezTo>
                <a:cubicBezTo>
                  <a:pt x="6" y="147"/>
                  <a:pt x="5" y="146"/>
                  <a:pt x="5" y="145"/>
                </a:cubicBezTo>
                <a:cubicBezTo>
                  <a:pt x="6" y="144"/>
                  <a:pt x="7" y="144"/>
                  <a:pt x="7" y="144"/>
                </a:cubicBezTo>
                <a:cubicBezTo>
                  <a:pt x="8" y="144"/>
                  <a:pt x="9" y="143"/>
                  <a:pt x="9" y="142"/>
                </a:cubicBezTo>
                <a:cubicBezTo>
                  <a:pt x="10" y="142"/>
                  <a:pt x="10" y="141"/>
                  <a:pt x="10" y="140"/>
                </a:cubicBezTo>
                <a:cubicBezTo>
                  <a:pt x="10" y="139"/>
                  <a:pt x="10" y="138"/>
                  <a:pt x="10" y="137"/>
                </a:cubicBezTo>
                <a:cubicBezTo>
                  <a:pt x="10" y="135"/>
                  <a:pt x="9" y="133"/>
                  <a:pt x="8" y="132"/>
                </a:cubicBezTo>
                <a:cubicBezTo>
                  <a:pt x="8" y="131"/>
                  <a:pt x="8" y="130"/>
                  <a:pt x="8" y="129"/>
                </a:cubicBezTo>
                <a:cubicBezTo>
                  <a:pt x="9" y="129"/>
                  <a:pt x="10" y="129"/>
                  <a:pt x="11" y="129"/>
                </a:cubicBezTo>
                <a:cubicBezTo>
                  <a:pt x="11" y="128"/>
                  <a:pt x="11" y="128"/>
                  <a:pt x="11" y="127"/>
                </a:cubicBezTo>
                <a:cubicBezTo>
                  <a:pt x="12" y="126"/>
                  <a:pt x="12" y="126"/>
                  <a:pt x="12" y="125"/>
                </a:cubicBezTo>
                <a:cubicBezTo>
                  <a:pt x="12" y="124"/>
                  <a:pt x="11" y="122"/>
                  <a:pt x="10" y="122"/>
                </a:cubicBezTo>
                <a:cubicBezTo>
                  <a:pt x="9" y="121"/>
                  <a:pt x="9" y="121"/>
                  <a:pt x="8" y="121"/>
                </a:cubicBezTo>
                <a:cubicBezTo>
                  <a:pt x="8" y="120"/>
                  <a:pt x="7" y="119"/>
                  <a:pt x="7" y="118"/>
                </a:cubicBezTo>
                <a:cubicBezTo>
                  <a:pt x="7" y="117"/>
                  <a:pt x="8" y="117"/>
                  <a:pt x="8" y="116"/>
                </a:cubicBezTo>
                <a:cubicBezTo>
                  <a:pt x="8" y="115"/>
                  <a:pt x="8" y="114"/>
                  <a:pt x="8" y="113"/>
                </a:cubicBezTo>
                <a:cubicBezTo>
                  <a:pt x="8" y="111"/>
                  <a:pt x="8" y="110"/>
                  <a:pt x="7" y="108"/>
                </a:cubicBezTo>
                <a:cubicBezTo>
                  <a:pt x="7" y="107"/>
                  <a:pt x="7" y="107"/>
                  <a:pt x="7" y="106"/>
                </a:cubicBezTo>
                <a:cubicBezTo>
                  <a:pt x="7" y="105"/>
                  <a:pt x="7" y="104"/>
                  <a:pt x="7" y="103"/>
                </a:cubicBezTo>
                <a:cubicBezTo>
                  <a:pt x="7" y="103"/>
                  <a:pt x="7" y="102"/>
                  <a:pt x="7" y="101"/>
                </a:cubicBezTo>
                <a:cubicBezTo>
                  <a:pt x="7" y="101"/>
                  <a:pt x="8" y="100"/>
                  <a:pt x="7" y="99"/>
                </a:cubicBezTo>
                <a:cubicBezTo>
                  <a:pt x="7" y="98"/>
                  <a:pt x="6" y="97"/>
                  <a:pt x="7" y="95"/>
                </a:cubicBezTo>
                <a:cubicBezTo>
                  <a:pt x="7" y="94"/>
                  <a:pt x="8" y="94"/>
                  <a:pt x="8" y="93"/>
                </a:cubicBezTo>
                <a:cubicBezTo>
                  <a:pt x="8" y="92"/>
                  <a:pt x="7" y="92"/>
                  <a:pt x="8" y="91"/>
                </a:cubicBezTo>
                <a:cubicBezTo>
                  <a:pt x="9" y="90"/>
                  <a:pt x="9" y="88"/>
                  <a:pt x="10" y="87"/>
                </a:cubicBezTo>
                <a:cubicBezTo>
                  <a:pt x="11" y="86"/>
                  <a:pt x="13" y="85"/>
                  <a:pt x="14" y="84"/>
                </a:cubicBezTo>
                <a:cubicBezTo>
                  <a:pt x="15" y="84"/>
                  <a:pt x="16" y="84"/>
                  <a:pt x="17" y="84"/>
                </a:cubicBezTo>
                <a:cubicBezTo>
                  <a:pt x="17" y="85"/>
                  <a:pt x="17" y="85"/>
                  <a:pt x="18" y="85"/>
                </a:cubicBezTo>
                <a:cubicBezTo>
                  <a:pt x="18" y="85"/>
                  <a:pt x="19" y="85"/>
                  <a:pt x="19" y="85"/>
                </a:cubicBezTo>
                <a:cubicBezTo>
                  <a:pt x="20" y="85"/>
                  <a:pt x="21" y="83"/>
                  <a:pt x="21" y="82"/>
                </a:cubicBezTo>
                <a:cubicBezTo>
                  <a:pt x="21" y="81"/>
                  <a:pt x="21" y="80"/>
                  <a:pt x="21" y="79"/>
                </a:cubicBezTo>
                <a:cubicBezTo>
                  <a:pt x="20" y="78"/>
                  <a:pt x="20" y="78"/>
                  <a:pt x="19" y="78"/>
                </a:cubicBezTo>
                <a:cubicBezTo>
                  <a:pt x="18" y="77"/>
                  <a:pt x="17" y="76"/>
                  <a:pt x="18" y="75"/>
                </a:cubicBezTo>
                <a:cubicBezTo>
                  <a:pt x="18" y="74"/>
                  <a:pt x="19" y="74"/>
                  <a:pt x="19" y="73"/>
                </a:cubicBezTo>
                <a:cubicBezTo>
                  <a:pt x="19" y="73"/>
                  <a:pt x="20" y="72"/>
                  <a:pt x="20" y="71"/>
                </a:cubicBezTo>
                <a:cubicBezTo>
                  <a:pt x="21" y="70"/>
                  <a:pt x="22" y="68"/>
                  <a:pt x="22" y="67"/>
                </a:cubicBezTo>
                <a:cubicBezTo>
                  <a:pt x="22" y="66"/>
                  <a:pt x="22" y="66"/>
                  <a:pt x="23" y="65"/>
                </a:cubicBezTo>
                <a:cubicBezTo>
                  <a:pt x="23" y="64"/>
                  <a:pt x="23" y="63"/>
                  <a:pt x="23" y="62"/>
                </a:cubicBezTo>
                <a:cubicBezTo>
                  <a:pt x="23" y="61"/>
                  <a:pt x="23" y="60"/>
                  <a:pt x="23" y="60"/>
                </a:cubicBezTo>
                <a:cubicBezTo>
                  <a:pt x="23" y="59"/>
                  <a:pt x="24" y="58"/>
                  <a:pt x="24" y="57"/>
                </a:cubicBezTo>
                <a:cubicBezTo>
                  <a:pt x="24" y="56"/>
                  <a:pt x="24" y="54"/>
                  <a:pt x="23" y="53"/>
                </a:cubicBezTo>
                <a:cubicBezTo>
                  <a:pt x="23" y="51"/>
                  <a:pt x="24" y="51"/>
                  <a:pt x="26" y="51"/>
                </a:cubicBezTo>
                <a:cubicBezTo>
                  <a:pt x="27" y="51"/>
                  <a:pt x="27" y="51"/>
                  <a:pt x="28" y="50"/>
                </a:cubicBezTo>
                <a:cubicBezTo>
                  <a:pt x="28" y="50"/>
                  <a:pt x="29" y="50"/>
                  <a:pt x="29" y="49"/>
                </a:cubicBezTo>
                <a:cubicBezTo>
                  <a:pt x="30" y="48"/>
                  <a:pt x="29" y="46"/>
                  <a:pt x="29" y="45"/>
                </a:cubicBezTo>
                <a:cubicBezTo>
                  <a:pt x="30" y="44"/>
                  <a:pt x="30" y="44"/>
                  <a:pt x="31" y="43"/>
                </a:cubicBezTo>
                <a:cubicBezTo>
                  <a:pt x="31" y="43"/>
                  <a:pt x="31" y="42"/>
                  <a:pt x="32" y="41"/>
                </a:cubicBezTo>
                <a:cubicBezTo>
                  <a:pt x="32" y="40"/>
                  <a:pt x="33" y="38"/>
                  <a:pt x="34" y="37"/>
                </a:cubicBezTo>
                <a:cubicBezTo>
                  <a:pt x="36" y="36"/>
                  <a:pt x="36" y="35"/>
                  <a:pt x="36" y="34"/>
                </a:cubicBezTo>
                <a:cubicBezTo>
                  <a:pt x="36" y="32"/>
                  <a:pt x="34" y="31"/>
                  <a:pt x="34" y="29"/>
                </a:cubicBezTo>
                <a:cubicBezTo>
                  <a:pt x="33" y="28"/>
                  <a:pt x="35" y="28"/>
                  <a:pt x="36" y="27"/>
                </a:cubicBezTo>
                <a:cubicBezTo>
                  <a:pt x="37" y="26"/>
                  <a:pt x="37" y="24"/>
                  <a:pt x="38" y="22"/>
                </a:cubicBezTo>
                <a:cubicBezTo>
                  <a:pt x="38" y="21"/>
                  <a:pt x="40" y="20"/>
                  <a:pt x="41" y="19"/>
                </a:cubicBezTo>
                <a:cubicBezTo>
                  <a:pt x="41" y="18"/>
                  <a:pt x="41" y="18"/>
                  <a:pt x="42" y="17"/>
                </a:cubicBezTo>
                <a:cubicBezTo>
                  <a:pt x="42" y="17"/>
                  <a:pt x="43" y="18"/>
                  <a:pt x="44" y="18"/>
                </a:cubicBezTo>
                <a:cubicBezTo>
                  <a:pt x="44" y="19"/>
                  <a:pt x="45" y="19"/>
                  <a:pt x="46" y="19"/>
                </a:cubicBezTo>
                <a:cubicBezTo>
                  <a:pt x="46" y="19"/>
                  <a:pt x="46" y="19"/>
                  <a:pt x="47" y="18"/>
                </a:cubicBezTo>
                <a:cubicBezTo>
                  <a:pt x="47" y="18"/>
                  <a:pt x="47" y="17"/>
                  <a:pt x="48" y="16"/>
                </a:cubicBezTo>
                <a:cubicBezTo>
                  <a:pt x="48" y="16"/>
                  <a:pt x="48" y="15"/>
                  <a:pt x="48" y="14"/>
                </a:cubicBezTo>
                <a:cubicBezTo>
                  <a:pt x="48" y="13"/>
                  <a:pt x="48" y="12"/>
                  <a:pt x="48" y="11"/>
                </a:cubicBezTo>
                <a:cubicBezTo>
                  <a:pt x="48" y="11"/>
                  <a:pt x="47" y="10"/>
                  <a:pt x="48" y="9"/>
                </a:cubicBezTo>
                <a:cubicBezTo>
                  <a:pt x="48" y="9"/>
                  <a:pt x="49" y="9"/>
                  <a:pt x="49" y="9"/>
                </a:cubicBezTo>
                <a:cubicBezTo>
                  <a:pt x="50" y="9"/>
                  <a:pt x="50" y="9"/>
                  <a:pt x="51" y="9"/>
                </a:cubicBezTo>
                <a:cubicBezTo>
                  <a:pt x="51" y="10"/>
                  <a:pt x="52" y="10"/>
                  <a:pt x="53" y="10"/>
                </a:cubicBezTo>
                <a:cubicBezTo>
                  <a:pt x="54" y="10"/>
                  <a:pt x="54" y="10"/>
                  <a:pt x="55" y="10"/>
                </a:cubicBezTo>
                <a:cubicBezTo>
                  <a:pt x="56" y="11"/>
                  <a:pt x="57" y="11"/>
                  <a:pt x="57" y="11"/>
                </a:cubicBezTo>
                <a:cubicBezTo>
                  <a:pt x="58" y="12"/>
                  <a:pt x="59" y="12"/>
                  <a:pt x="60" y="12"/>
                </a:cubicBezTo>
                <a:cubicBezTo>
                  <a:pt x="60" y="12"/>
                  <a:pt x="61" y="12"/>
                  <a:pt x="61" y="11"/>
                </a:cubicBezTo>
                <a:cubicBezTo>
                  <a:pt x="62" y="10"/>
                  <a:pt x="61" y="10"/>
                  <a:pt x="61" y="10"/>
                </a:cubicBezTo>
                <a:cubicBezTo>
                  <a:pt x="60" y="10"/>
                  <a:pt x="59" y="10"/>
                  <a:pt x="60" y="9"/>
                </a:cubicBezTo>
                <a:cubicBezTo>
                  <a:pt x="60" y="8"/>
                  <a:pt x="61" y="8"/>
                  <a:pt x="61" y="8"/>
                </a:cubicBezTo>
                <a:cubicBezTo>
                  <a:pt x="62" y="7"/>
                  <a:pt x="63" y="5"/>
                  <a:pt x="63" y="4"/>
                </a:cubicBezTo>
                <a:cubicBezTo>
                  <a:pt x="63" y="3"/>
                  <a:pt x="62" y="2"/>
                  <a:pt x="62" y="2"/>
                </a:cubicBezTo>
                <a:cubicBezTo>
                  <a:pt x="61" y="1"/>
                  <a:pt x="61" y="1"/>
                  <a:pt x="61" y="0"/>
                </a:cubicBezTo>
                <a:cubicBezTo>
                  <a:pt x="63" y="0"/>
                  <a:pt x="64" y="0"/>
                  <a:pt x="66" y="1"/>
                </a:cubicBezTo>
                <a:cubicBezTo>
                  <a:pt x="67" y="1"/>
                  <a:pt x="67" y="1"/>
                  <a:pt x="66" y="2"/>
                </a:cubicBezTo>
                <a:cubicBezTo>
                  <a:pt x="66" y="3"/>
                  <a:pt x="66" y="2"/>
                  <a:pt x="66" y="3"/>
                </a:cubicBezTo>
                <a:cubicBezTo>
                  <a:pt x="67" y="3"/>
                  <a:pt x="67" y="3"/>
                  <a:pt x="68" y="3"/>
                </a:cubicBezTo>
                <a:cubicBezTo>
                  <a:pt x="68" y="4"/>
                  <a:pt x="68" y="4"/>
                  <a:pt x="68" y="5"/>
                </a:cubicBezTo>
                <a:cubicBezTo>
                  <a:pt x="69" y="5"/>
                  <a:pt x="69" y="5"/>
                  <a:pt x="70" y="6"/>
                </a:cubicBezTo>
                <a:cubicBezTo>
                  <a:pt x="70" y="6"/>
                  <a:pt x="70" y="6"/>
                  <a:pt x="70" y="7"/>
                </a:cubicBezTo>
                <a:cubicBezTo>
                  <a:pt x="70" y="7"/>
                  <a:pt x="71" y="7"/>
                  <a:pt x="71" y="7"/>
                </a:cubicBezTo>
                <a:cubicBezTo>
                  <a:pt x="71" y="7"/>
                  <a:pt x="71" y="8"/>
                  <a:pt x="72" y="8"/>
                </a:cubicBezTo>
                <a:cubicBezTo>
                  <a:pt x="72" y="9"/>
                  <a:pt x="73" y="9"/>
                  <a:pt x="73" y="9"/>
                </a:cubicBezTo>
                <a:cubicBezTo>
                  <a:pt x="74" y="10"/>
                  <a:pt x="74" y="11"/>
                  <a:pt x="75" y="11"/>
                </a:cubicBezTo>
                <a:cubicBezTo>
                  <a:pt x="75" y="11"/>
                  <a:pt x="76" y="10"/>
                  <a:pt x="76" y="11"/>
                </a:cubicBezTo>
                <a:cubicBezTo>
                  <a:pt x="77" y="11"/>
                  <a:pt x="77" y="11"/>
                  <a:pt x="78" y="12"/>
                </a:cubicBezTo>
                <a:cubicBezTo>
                  <a:pt x="79" y="12"/>
                  <a:pt x="79" y="13"/>
                  <a:pt x="80" y="13"/>
                </a:cubicBezTo>
                <a:cubicBezTo>
                  <a:pt x="80" y="14"/>
                  <a:pt x="81" y="14"/>
                  <a:pt x="81" y="15"/>
                </a:cubicBezTo>
                <a:cubicBezTo>
                  <a:pt x="81" y="15"/>
                  <a:pt x="81" y="16"/>
                  <a:pt x="82" y="17"/>
                </a:cubicBezTo>
                <a:cubicBezTo>
                  <a:pt x="82" y="17"/>
                  <a:pt x="82" y="17"/>
                  <a:pt x="82" y="17"/>
                </a:cubicBezTo>
                <a:cubicBezTo>
                  <a:pt x="83" y="17"/>
                  <a:pt x="83" y="18"/>
                  <a:pt x="83" y="18"/>
                </a:cubicBezTo>
                <a:cubicBezTo>
                  <a:pt x="83" y="19"/>
                  <a:pt x="84" y="19"/>
                  <a:pt x="84" y="19"/>
                </a:cubicBezTo>
                <a:cubicBezTo>
                  <a:pt x="85" y="20"/>
                  <a:pt x="85" y="20"/>
                  <a:pt x="84" y="21"/>
                </a:cubicBezTo>
                <a:cubicBezTo>
                  <a:pt x="84" y="21"/>
                  <a:pt x="83" y="22"/>
                  <a:pt x="83" y="23"/>
                </a:cubicBezTo>
                <a:cubicBezTo>
                  <a:pt x="83" y="23"/>
                  <a:pt x="83" y="24"/>
                  <a:pt x="84" y="25"/>
                </a:cubicBezTo>
                <a:cubicBezTo>
                  <a:pt x="84" y="25"/>
                  <a:pt x="84" y="26"/>
                  <a:pt x="84" y="26"/>
                </a:cubicBezTo>
                <a:cubicBezTo>
                  <a:pt x="84" y="27"/>
                  <a:pt x="83" y="28"/>
                  <a:pt x="84" y="29"/>
                </a:cubicBezTo>
                <a:cubicBezTo>
                  <a:pt x="84" y="29"/>
                  <a:pt x="85" y="29"/>
                  <a:pt x="85" y="30"/>
                </a:cubicBezTo>
                <a:cubicBezTo>
                  <a:pt x="85" y="30"/>
                  <a:pt x="85" y="31"/>
                  <a:pt x="85" y="31"/>
                </a:cubicBezTo>
                <a:cubicBezTo>
                  <a:pt x="85" y="32"/>
                  <a:pt x="85" y="32"/>
                  <a:pt x="85" y="32"/>
                </a:cubicBezTo>
                <a:cubicBezTo>
                  <a:pt x="84" y="32"/>
                  <a:pt x="84" y="33"/>
                  <a:pt x="84" y="33"/>
                </a:cubicBezTo>
                <a:cubicBezTo>
                  <a:pt x="84" y="33"/>
                  <a:pt x="84" y="33"/>
                  <a:pt x="84" y="34"/>
                </a:cubicBezTo>
                <a:cubicBezTo>
                  <a:pt x="84" y="34"/>
                  <a:pt x="85" y="35"/>
                  <a:pt x="85" y="35"/>
                </a:cubicBezTo>
                <a:cubicBezTo>
                  <a:pt x="85" y="36"/>
                  <a:pt x="85" y="37"/>
                  <a:pt x="85" y="37"/>
                </a:cubicBezTo>
                <a:cubicBezTo>
                  <a:pt x="86" y="38"/>
                  <a:pt x="87" y="39"/>
                  <a:pt x="87" y="40"/>
                </a:cubicBezTo>
                <a:cubicBezTo>
                  <a:pt x="85" y="41"/>
                  <a:pt x="86" y="43"/>
                  <a:pt x="86" y="44"/>
                </a:cubicBezTo>
                <a:cubicBezTo>
                  <a:pt x="86" y="44"/>
                  <a:pt x="86" y="45"/>
                  <a:pt x="85" y="45"/>
                </a:cubicBezTo>
                <a:cubicBezTo>
                  <a:pt x="85" y="46"/>
                  <a:pt x="84" y="46"/>
                  <a:pt x="84" y="47"/>
                </a:cubicBezTo>
                <a:cubicBezTo>
                  <a:pt x="85" y="47"/>
                  <a:pt x="85" y="49"/>
                  <a:pt x="85" y="49"/>
                </a:cubicBezTo>
                <a:cubicBezTo>
                  <a:pt x="85" y="50"/>
                  <a:pt x="85" y="50"/>
                  <a:pt x="85" y="51"/>
                </a:cubicBezTo>
                <a:cubicBezTo>
                  <a:pt x="85" y="51"/>
                  <a:pt x="86" y="51"/>
                  <a:pt x="86" y="51"/>
                </a:cubicBezTo>
                <a:cubicBezTo>
                  <a:pt x="86" y="51"/>
                  <a:pt x="86" y="52"/>
                  <a:pt x="87" y="52"/>
                </a:cubicBezTo>
                <a:cubicBezTo>
                  <a:pt x="87" y="53"/>
                  <a:pt x="87" y="53"/>
                  <a:pt x="87" y="54"/>
                </a:cubicBezTo>
                <a:cubicBezTo>
                  <a:pt x="87" y="55"/>
                  <a:pt x="88" y="55"/>
                  <a:pt x="88" y="56"/>
                </a:cubicBezTo>
                <a:close/>
                <a:moveTo>
                  <a:pt x="36" y="189"/>
                </a:moveTo>
                <a:cubicBezTo>
                  <a:pt x="35" y="190"/>
                  <a:pt x="36" y="192"/>
                  <a:pt x="37" y="191"/>
                </a:cubicBezTo>
                <a:cubicBezTo>
                  <a:pt x="37" y="190"/>
                  <a:pt x="37" y="189"/>
                  <a:pt x="37" y="188"/>
                </a:cubicBezTo>
                <a:cubicBezTo>
                  <a:pt x="37" y="188"/>
                  <a:pt x="38" y="187"/>
                  <a:pt x="38" y="186"/>
                </a:cubicBezTo>
                <a:cubicBezTo>
                  <a:pt x="38" y="184"/>
                  <a:pt x="39" y="183"/>
                  <a:pt x="39" y="182"/>
                </a:cubicBezTo>
                <a:cubicBezTo>
                  <a:pt x="39" y="181"/>
                  <a:pt x="39" y="180"/>
                  <a:pt x="40" y="180"/>
                </a:cubicBezTo>
                <a:cubicBezTo>
                  <a:pt x="40" y="179"/>
                  <a:pt x="40" y="178"/>
                  <a:pt x="40" y="177"/>
                </a:cubicBezTo>
                <a:cubicBezTo>
                  <a:pt x="39" y="178"/>
                  <a:pt x="39" y="178"/>
                  <a:pt x="39" y="179"/>
                </a:cubicBezTo>
                <a:cubicBezTo>
                  <a:pt x="39" y="180"/>
                  <a:pt x="39" y="181"/>
                  <a:pt x="38" y="182"/>
                </a:cubicBezTo>
                <a:cubicBezTo>
                  <a:pt x="38" y="183"/>
                  <a:pt x="38" y="183"/>
                  <a:pt x="37" y="183"/>
                </a:cubicBezTo>
                <a:cubicBezTo>
                  <a:pt x="37" y="184"/>
                  <a:pt x="37" y="184"/>
                  <a:pt x="37" y="185"/>
                </a:cubicBezTo>
                <a:cubicBezTo>
                  <a:pt x="36" y="186"/>
                  <a:pt x="36" y="187"/>
                  <a:pt x="36" y="188"/>
                </a:cubicBezTo>
                <a:cubicBezTo>
                  <a:pt x="36" y="189"/>
                  <a:pt x="36" y="189"/>
                  <a:pt x="36" y="189"/>
                </a:cubicBezTo>
                <a:close/>
                <a:moveTo>
                  <a:pt x="49" y="181"/>
                </a:moveTo>
                <a:cubicBezTo>
                  <a:pt x="49" y="180"/>
                  <a:pt x="50" y="179"/>
                  <a:pt x="51" y="179"/>
                </a:cubicBezTo>
                <a:cubicBezTo>
                  <a:pt x="51" y="178"/>
                  <a:pt x="51" y="178"/>
                  <a:pt x="51" y="178"/>
                </a:cubicBezTo>
                <a:cubicBezTo>
                  <a:pt x="51" y="177"/>
                  <a:pt x="52" y="177"/>
                  <a:pt x="52" y="177"/>
                </a:cubicBezTo>
                <a:cubicBezTo>
                  <a:pt x="54" y="176"/>
                  <a:pt x="52" y="176"/>
                  <a:pt x="52" y="176"/>
                </a:cubicBezTo>
                <a:cubicBezTo>
                  <a:pt x="51" y="176"/>
                  <a:pt x="52" y="175"/>
                  <a:pt x="52" y="175"/>
                </a:cubicBezTo>
                <a:cubicBezTo>
                  <a:pt x="52" y="174"/>
                  <a:pt x="52" y="174"/>
                  <a:pt x="52" y="174"/>
                </a:cubicBezTo>
                <a:cubicBezTo>
                  <a:pt x="52" y="174"/>
                  <a:pt x="52" y="173"/>
                  <a:pt x="52" y="173"/>
                </a:cubicBezTo>
                <a:cubicBezTo>
                  <a:pt x="52" y="173"/>
                  <a:pt x="53" y="173"/>
                  <a:pt x="53" y="172"/>
                </a:cubicBezTo>
                <a:cubicBezTo>
                  <a:pt x="53" y="172"/>
                  <a:pt x="53" y="172"/>
                  <a:pt x="53" y="172"/>
                </a:cubicBezTo>
                <a:cubicBezTo>
                  <a:pt x="53" y="171"/>
                  <a:pt x="53" y="171"/>
                  <a:pt x="54" y="171"/>
                </a:cubicBezTo>
                <a:cubicBezTo>
                  <a:pt x="54" y="171"/>
                  <a:pt x="54" y="171"/>
                  <a:pt x="54" y="170"/>
                </a:cubicBezTo>
                <a:cubicBezTo>
                  <a:pt x="55" y="170"/>
                  <a:pt x="55" y="170"/>
                  <a:pt x="55" y="170"/>
                </a:cubicBezTo>
                <a:cubicBezTo>
                  <a:pt x="55" y="169"/>
                  <a:pt x="55" y="169"/>
                  <a:pt x="54" y="169"/>
                </a:cubicBezTo>
                <a:cubicBezTo>
                  <a:pt x="54" y="169"/>
                  <a:pt x="53" y="171"/>
                  <a:pt x="52" y="170"/>
                </a:cubicBezTo>
                <a:cubicBezTo>
                  <a:pt x="52" y="171"/>
                  <a:pt x="52" y="171"/>
                  <a:pt x="52" y="171"/>
                </a:cubicBezTo>
                <a:cubicBezTo>
                  <a:pt x="52" y="171"/>
                  <a:pt x="51" y="170"/>
                  <a:pt x="51" y="170"/>
                </a:cubicBezTo>
                <a:cubicBezTo>
                  <a:pt x="51" y="170"/>
                  <a:pt x="51" y="171"/>
                  <a:pt x="51" y="171"/>
                </a:cubicBezTo>
                <a:cubicBezTo>
                  <a:pt x="51" y="171"/>
                  <a:pt x="51" y="171"/>
                  <a:pt x="50" y="171"/>
                </a:cubicBezTo>
                <a:cubicBezTo>
                  <a:pt x="50" y="172"/>
                  <a:pt x="49" y="172"/>
                  <a:pt x="49" y="173"/>
                </a:cubicBezTo>
                <a:cubicBezTo>
                  <a:pt x="48" y="174"/>
                  <a:pt x="48" y="174"/>
                  <a:pt x="47" y="175"/>
                </a:cubicBezTo>
                <a:cubicBezTo>
                  <a:pt x="47" y="176"/>
                  <a:pt x="48" y="176"/>
                  <a:pt x="48" y="177"/>
                </a:cubicBezTo>
                <a:cubicBezTo>
                  <a:pt x="48" y="178"/>
                  <a:pt x="47" y="178"/>
                  <a:pt x="47" y="178"/>
                </a:cubicBezTo>
                <a:cubicBezTo>
                  <a:pt x="47" y="179"/>
                  <a:pt x="48" y="179"/>
                  <a:pt x="48" y="179"/>
                </a:cubicBezTo>
                <a:cubicBezTo>
                  <a:pt x="48" y="180"/>
                  <a:pt x="48" y="181"/>
                  <a:pt x="48" y="182"/>
                </a:cubicBezTo>
                <a:cubicBezTo>
                  <a:pt x="47" y="182"/>
                  <a:pt x="47" y="183"/>
                  <a:pt x="48" y="183"/>
                </a:cubicBezTo>
                <a:cubicBezTo>
                  <a:pt x="49" y="183"/>
                  <a:pt x="49" y="181"/>
                  <a:pt x="49" y="181"/>
                </a:cubicBezTo>
              </a:path>
            </a:pathLst>
          </a:custGeom>
          <a:solidFill>
            <a:srgbClr val="50CC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81" name="Freeform 791">
            <a:extLst>
              <a:ext uri="{FF2B5EF4-FFF2-40B4-BE49-F238E27FC236}">
                <a16:creationId xmlns:a16="http://schemas.microsoft.com/office/drawing/2014/main" id="{7E5537CB-EDA6-337E-F217-BF562E5D5CC4}"/>
              </a:ext>
            </a:extLst>
          </p:cNvPr>
          <p:cNvSpPr>
            <a:spLocks noEditPoints="1"/>
          </p:cNvSpPr>
          <p:nvPr/>
        </p:nvSpPr>
        <p:spPr bwMode="auto">
          <a:xfrm>
            <a:off x="2978530" y="3551626"/>
            <a:ext cx="197142" cy="130103"/>
          </a:xfrm>
          <a:custGeom>
            <a:avLst/>
            <a:gdLst>
              <a:gd name="T0" fmla="*/ 79 w 92"/>
              <a:gd name="T1" fmla="*/ 21 h 69"/>
              <a:gd name="T2" fmla="*/ 68 w 92"/>
              <a:gd name="T3" fmla="*/ 29 h 69"/>
              <a:gd name="T4" fmla="*/ 60 w 92"/>
              <a:gd name="T5" fmla="*/ 40 h 69"/>
              <a:gd name="T6" fmla="*/ 63 w 92"/>
              <a:gd name="T7" fmla="*/ 47 h 69"/>
              <a:gd name="T8" fmla="*/ 57 w 92"/>
              <a:gd name="T9" fmla="*/ 53 h 69"/>
              <a:gd name="T10" fmla="*/ 54 w 92"/>
              <a:gd name="T11" fmla="*/ 56 h 69"/>
              <a:gd name="T12" fmla="*/ 48 w 92"/>
              <a:gd name="T13" fmla="*/ 63 h 69"/>
              <a:gd name="T14" fmla="*/ 40 w 92"/>
              <a:gd name="T15" fmla="*/ 63 h 69"/>
              <a:gd name="T16" fmla="*/ 30 w 92"/>
              <a:gd name="T17" fmla="*/ 65 h 69"/>
              <a:gd name="T18" fmla="*/ 24 w 92"/>
              <a:gd name="T19" fmla="*/ 69 h 69"/>
              <a:gd name="T20" fmla="*/ 20 w 92"/>
              <a:gd name="T21" fmla="*/ 65 h 69"/>
              <a:gd name="T22" fmla="*/ 16 w 92"/>
              <a:gd name="T23" fmla="*/ 60 h 69"/>
              <a:gd name="T24" fmla="*/ 12 w 92"/>
              <a:gd name="T25" fmla="*/ 55 h 69"/>
              <a:gd name="T26" fmla="*/ 15 w 92"/>
              <a:gd name="T27" fmla="*/ 50 h 69"/>
              <a:gd name="T28" fmla="*/ 13 w 92"/>
              <a:gd name="T29" fmla="*/ 47 h 69"/>
              <a:gd name="T30" fmla="*/ 15 w 92"/>
              <a:gd name="T31" fmla="*/ 43 h 69"/>
              <a:gd name="T32" fmla="*/ 13 w 92"/>
              <a:gd name="T33" fmla="*/ 41 h 69"/>
              <a:gd name="T34" fmla="*/ 15 w 92"/>
              <a:gd name="T35" fmla="*/ 37 h 69"/>
              <a:gd name="T36" fmla="*/ 15 w 92"/>
              <a:gd name="T37" fmla="*/ 33 h 69"/>
              <a:gd name="T38" fmla="*/ 16 w 92"/>
              <a:gd name="T39" fmla="*/ 31 h 69"/>
              <a:gd name="T40" fmla="*/ 16 w 92"/>
              <a:gd name="T41" fmla="*/ 29 h 69"/>
              <a:gd name="T42" fmla="*/ 17 w 92"/>
              <a:gd name="T43" fmla="*/ 25 h 69"/>
              <a:gd name="T44" fmla="*/ 18 w 92"/>
              <a:gd name="T45" fmla="*/ 20 h 69"/>
              <a:gd name="T46" fmla="*/ 17 w 92"/>
              <a:gd name="T47" fmla="*/ 17 h 69"/>
              <a:gd name="T48" fmla="*/ 15 w 92"/>
              <a:gd name="T49" fmla="*/ 17 h 69"/>
              <a:gd name="T50" fmla="*/ 12 w 92"/>
              <a:gd name="T51" fmla="*/ 19 h 69"/>
              <a:gd name="T52" fmla="*/ 9 w 92"/>
              <a:gd name="T53" fmla="*/ 18 h 69"/>
              <a:gd name="T54" fmla="*/ 7 w 92"/>
              <a:gd name="T55" fmla="*/ 16 h 69"/>
              <a:gd name="T56" fmla="*/ 3 w 92"/>
              <a:gd name="T57" fmla="*/ 16 h 69"/>
              <a:gd name="T58" fmla="*/ 3 w 92"/>
              <a:gd name="T59" fmla="*/ 13 h 69"/>
              <a:gd name="T60" fmla="*/ 1 w 92"/>
              <a:gd name="T61" fmla="*/ 11 h 69"/>
              <a:gd name="T62" fmla="*/ 1 w 92"/>
              <a:gd name="T63" fmla="*/ 10 h 69"/>
              <a:gd name="T64" fmla="*/ 1 w 92"/>
              <a:gd name="T65" fmla="*/ 7 h 69"/>
              <a:gd name="T66" fmla="*/ 3 w 92"/>
              <a:gd name="T67" fmla="*/ 5 h 69"/>
              <a:gd name="T68" fmla="*/ 6 w 92"/>
              <a:gd name="T69" fmla="*/ 4 h 69"/>
              <a:gd name="T70" fmla="*/ 10 w 92"/>
              <a:gd name="T71" fmla="*/ 1 h 69"/>
              <a:gd name="T72" fmla="*/ 15 w 92"/>
              <a:gd name="T73" fmla="*/ 3 h 69"/>
              <a:gd name="T74" fmla="*/ 23 w 92"/>
              <a:gd name="T75" fmla="*/ 2 h 69"/>
              <a:gd name="T76" fmla="*/ 28 w 92"/>
              <a:gd name="T77" fmla="*/ 3 h 69"/>
              <a:gd name="T78" fmla="*/ 39 w 92"/>
              <a:gd name="T79" fmla="*/ 3 h 69"/>
              <a:gd name="T80" fmla="*/ 42 w 92"/>
              <a:gd name="T81" fmla="*/ 4 h 69"/>
              <a:gd name="T82" fmla="*/ 45 w 92"/>
              <a:gd name="T83" fmla="*/ 4 h 69"/>
              <a:gd name="T84" fmla="*/ 50 w 92"/>
              <a:gd name="T85" fmla="*/ 5 h 69"/>
              <a:gd name="T86" fmla="*/ 52 w 92"/>
              <a:gd name="T87" fmla="*/ 7 h 69"/>
              <a:gd name="T88" fmla="*/ 57 w 92"/>
              <a:gd name="T89" fmla="*/ 9 h 69"/>
              <a:gd name="T90" fmla="*/ 63 w 92"/>
              <a:gd name="T91" fmla="*/ 10 h 69"/>
              <a:gd name="T92" fmla="*/ 68 w 92"/>
              <a:gd name="T93" fmla="*/ 10 h 69"/>
              <a:gd name="T94" fmla="*/ 72 w 92"/>
              <a:gd name="T95" fmla="*/ 13 h 69"/>
              <a:gd name="T96" fmla="*/ 76 w 92"/>
              <a:gd name="T97" fmla="*/ 14 h 69"/>
              <a:gd name="T98" fmla="*/ 80 w 92"/>
              <a:gd name="T99" fmla="*/ 14 h 69"/>
              <a:gd name="T100" fmla="*/ 83 w 92"/>
              <a:gd name="T101" fmla="*/ 13 h 69"/>
              <a:gd name="T102" fmla="*/ 84 w 92"/>
              <a:gd name="T103" fmla="*/ 15 h 69"/>
              <a:gd name="T104" fmla="*/ 73 w 92"/>
              <a:gd name="T105" fmla="*/ 42 h 69"/>
              <a:gd name="T106" fmla="*/ 72 w 92"/>
              <a:gd name="T107" fmla="*/ 45 h 69"/>
              <a:gd name="T108" fmla="*/ 81 w 92"/>
              <a:gd name="T109" fmla="*/ 39 h 69"/>
              <a:gd name="T110" fmla="*/ 84 w 92"/>
              <a:gd name="T111" fmla="*/ 40 h 69"/>
              <a:gd name="T112" fmla="*/ 84 w 92"/>
              <a:gd name="T113" fmla="*/ 36 h 69"/>
              <a:gd name="T114" fmla="*/ 80 w 92"/>
              <a:gd name="T115" fmla="*/ 37 h 69"/>
              <a:gd name="T116" fmla="*/ 88 w 92"/>
              <a:gd name="T117" fmla="*/ 35 h 69"/>
              <a:gd name="T118" fmla="*/ 88 w 92"/>
              <a:gd name="T119" fmla="*/ 34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2" h="69">
                <a:moveTo>
                  <a:pt x="84" y="16"/>
                </a:moveTo>
                <a:cubicBezTo>
                  <a:pt x="85" y="16"/>
                  <a:pt x="84" y="18"/>
                  <a:pt x="84" y="18"/>
                </a:cubicBezTo>
                <a:cubicBezTo>
                  <a:pt x="83" y="19"/>
                  <a:pt x="82" y="19"/>
                  <a:pt x="82" y="20"/>
                </a:cubicBezTo>
                <a:cubicBezTo>
                  <a:pt x="81" y="20"/>
                  <a:pt x="80" y="20"/>
                  <a:pt x="79" y="21"/>
                </a:cubicBezTo>
                <a:cubicBezTo>
                  <a:pt x="78" y="21"/>
                  <a:pt x="77" y="22"/>
                  <a:pt x="77" y="23"/>
                </a:cubicBezTo>
                <a:cubicBezTo>
                  <a:pt x="75" y="24"/>
                  <a:pt x="74" y="24"/>
                  <a:pt x="72" y="25"/>
                </a:cubicBezTo>
                <a:cubicBezTo>
                  <a:pt x="70" y="25"/>
                  <a:pt x="68" y="25"/>
                  <a:pt x="67" y="28"/>
                </a:cubicBezTo>
                <a:cubicBezTo>
                  <a:pt x="68" y="28"/>
                  <a:pt x="69" y="29"/>
                  <a:pt x="68" y="29"/>
                </a:cubicBezTo>
                <a:cubicBezTo>
                  <a:pt x="67" y="30"/>
                  <a:pt x="66" y="30"/>
                  <a:pt x="65" y="31"/>
                </a:cubicBezTo>
                <a:cubicBezTo>
                  <a:pt x="65" y="32"/>
                  <a:pt x="64" y="33"/>
                  <a:pt x="63" y="33"/>
                </a:cubicBezTo>
                <a:cubicBezTo>
                  <a:pt x="63" y="34"/>
                  <a:pt x="62" y="36"/>
                  <a:pt x="61" y="37"/>
                </a:cubicBezTo>
                <a:cubicBezTo>
                  <a:pt x="61" y="37"/>
                  <a:pt x="60" y="38"/>
                  <a:pt x="60" y="40"/>
                </a:cubicBezTo>
                <a:cubicBezTo>
                  <a:pt x="60" y="40"/>
                  <a:pt x="60" y="41"/>
                  <a:pt x="61" y="41"/>
                </a:cubicBezTo>
                <a:cubicBezTo>
                  <a:pt x="61" y="42"/>
                  <a:pt x="61" y="43"/>
                  <a:pt x="61" y="43"/>
                </a:cubicBezTo>
                <a:cubicBezTo>
                  <a:pt x="61" y="44"/>
                  <a:pt x="63" y="44"/>
                  <a:pt x="63" y="45"/>
                </a:cubicBezTo>
                <a:cubicBezTo>
                  <a:pt x="64" y="46"/>
                  <a:pt x="63" y="46"/>
                  <a:pt x="63" y="47"/>
                </a:cubicBezTo>
                <a:cubicBezTo>
                  <a:pt x="62" y="47"/>
                  <a:pt x="61" y="48"/>
                  <a:pt x="61" y="48"/>
                </a:cubicBezTo>
                <a:cubicBezTo>
                  <a:pt x="60" y="49"/>
                  <a:pt x="59" y="49"/>
                  <a:pt x="59" y="50"/>
                </a:cubicBezTo>
                <a:cubicBezTo>
                  <a:pt x="58" y="50"/>
                  <a:pt x="57" y="51"/>
                  <a:pt x="57" y="52"/>
                </a:cubicBezTo>
                <a:cubicBezTo>
                  <a:pt x="57" y="52"/>
                  <a:pt x="57" y="52"/>
                  <a:pt x="57" y="53"/>
                </a:cubicBezTo>
                <a:cubicBezTo>
                  <a:pt x="57" y="53"/>
                  <a:pt x="57" y="53"/>
                  <a:pt x="57" y="54"/>
                </a:cubicBezTo>
                <a:cubicBezTo>
                  <a:pt x="57" y="54"/>
                  <a:pt x="57" y="55"/>
                  <a:pt x="57" y="55"/>
                </a:cubicBezTo>
                <a:cubicBezTo>
                  <a:pt x="57" y="56"/>
                  <a:pt x="56" y="56"/>
                  <a:pt x="56" y="56"/>
                </a:cubicBezTo>
                <a:cubicBezTo>
                  <a:pt x="55" y="56"/>
                  <a:pt x="54" y="56"/>
                  <a:pt x="54" y="56"/>
                </a:cubicBezTo>
                <a:cubicBezTo>
                  <a:pt x="53" y="56"/>
                  <a:pt x="52" y="57"/>
                  <a:pt x="51" y="57"/>
                </a:cubicBezTo>
                <a:cubicBezTo>
                  <a:pt x="51" y="58"/>
                  <a:pt x="50" y="59"/>
                  <a:pt x="50" y="59"/>
                </a:cubicBezTo>
                <a:cubicBezTo>
                  <a:pt x="49" y="60"/>
                  <a:pt x="49" y="61"/>
                  <a:pt x="49" y="62"/>
                </a:cubicBezTo>
                <a:cubicBezTo>
                  <a:pt x="48" y="62"/>
                  <a:pt x="48" y="63"/>
                  <a:pt x="48" y="63"/>
                </a:cubicBezTo>
                <a:cubicBezTo>
                  <a:pt x="47" y="63"/>
                  <a:pt x="46" y="62"/>
                  <a:pt x="46" y="62"/>
                </a:cubicBezTo>
                <a:cubicBezTo>
                  <a:pt x="45" y="62"/>
                  <a:pt x="45" y="62"/>
                  <a:pt x="45" y="63"/>
                </a:cubicBezTo>
                <a:cubicBezTo>
                  <a:pt x="44" y="64"/>
                  <a:pt x="43" y="63"/>
                  <a:pt x="42" y="63"/>
                </a:cubicBezTo>
                <a:cubicBezTo>
                  <a:pt x="42" y="63"/>
                  <a:pt x="41" y="63"/>
                  <a:pt x="40" y="63"/>
                </a:cubicBezTo>
                <a:cubicBezTo>
                  <a:pt x="39" y="63"/>
                  <a:pt x="38" y="63"/>
                  <a:pt x="37" y="63"/>
                </a:cubicBezTo>
                <a:cubicBezTo>
                  <a:pt x="36" y="63"/>
                  <a:pt x="35" y="63"/>
                  <a:pt x="34" y="63"/>
                </a:cubicBezTo>
                <a:cubicBezTo>
                  <a:pt x="34" y="63"/>
                  <a:pt x="33" y="63"/>
                  <a:pt x="32" y="63"/>
                </a:cubicBezTo>
                <a:cubicBezTo>
                  <a:pt x="31" y="64"/>
                  <a:pt x="31" y="64"/>
                  <a:pt x="30" y="65"/>
                </a:cubicBezTo>
                <a:cubicBezTo>
                  <a:pt x="29" y="65"/>
                  <a:pt x="28" y="65"/>
                  <a:pt x="27" y="65"/>
                </a:cubicBezTo>
                <a:cubicBezTo>
                  <a:pt x="27" y="65"/>
                  <a:pt x="26" y="66"/>
                  <a:pt x="26" y="67"/>
                </a:cubicBezTo>
                <a:cubicBezTo>
                  <a:pt x="26" y="67"/>
                  <a:pt x="26" y="68"/>
                  <a:pt x="26" y="68"/>
                </a:cubicBezTo>
                <a:cubicBezTo>
                  <a:pt x="25" y="68"/>
                  <a:pt x="25" y="69"/>
                  <a:pt x="24" y="69"/>
                </a:cubicBezTo>
                <a:cubicBezTo>
                  <a:pt x="24" y="69"/>
                  <a:pt x="23" y="69"/>
                  <a:pt x="23" y="68"/>
                </a:cubicBezTo>
                <a:cubicBezTo>
                  <a:pt x="22" y="68"/>
                  <a:pt x="22" y="68"/>
                  <a:pt x="21" y="67"/>
                </a:cubicBezTo>
                <a:cubicBezTo>
                  <a:pt x="21" y="67"/>
                  <a:pt x="20" y="65"/>
                  <a:pt x="20" y="65"/>
                </a:cubicBezTo>
                <a:cubicBezTo>
                  <a:pt x="20" y="65"/>
                  <a:pt x="20" y="65"/>
                  <a:pt x="20" y="65"/>
                </a:cubicBezTo>
                <a:cubicBezTo>
                  <a:pt x="21" y="64"/>
                  <a:pt x="19" y="64"/>
                  <a:pt x="19" y="63"/>
                </a:cubicBezTo>
                <a:cubicBezTo>
                  <a:pt x="19" y="62"/>
                  <a:pt x="19" y="62"/>
                  <a:pt x="19" y="62"/>
                </a:cubicBezTo>
                <a:cubicBezTo>
                  <a:pt x="19" y="61"/>
                  <a:pt x="18" y="61"/>
                  <a:pt x="18" y="61"/>
                </a:cubicBezTo>
                <a:cubicBezTo>
                  <a:pt x="17" y="60"/>
                  <a:pt x="17" y="60"/>
                  <a:pt x="16" y="60"/>
                </a:cubicBezTo>
                <a:cubicBezTo>
                  <a:pt x="16" y="59"/>
                  <a:pt x="16" y="59"/>
                  <a:pt x="16" y="59"/>
                </a:cubicBezTo>
                <a:cubicBezTo>
                  <a:pt x="15" y="58"/>
                  <a:pt x="13" y="59"/>
                  <a:pt x="12" y="59"/>
                </a:cubicBezTo>
                <a:cubicBezTo>
                  <a:pt x="12" y="58"/>
                  <a:pt x="12" y="57"/>
                  <a:pt x="12" y="57"/>
                </a:cubicBezTo>
                <a:cubicBezTo>
                  <a:pt x="12" y="56"/>
                  <a:pt x="12" y="56"/>
                  <a:pt x="12" y="55"/>
                </a:cubicBezTo>
                <a:cubicBezTo>
                  <a:pt x="12" y="55"/>
                  <a:pt x="12" y="54"/>
                  <a:pt x="13" y="54"/>
                </a:cubicBezTo>
                <a:cubicBezTo>
                  <a:pt x="13" y="53"/>
                  <a:pt x="13" y="52"/>
                  <a:pt x="13" y="52"/>
                </a:cubicBezTo>
                <a:cubicBezTo>
                  <a:pt x="14" y="52"/>
                  <a:pt x="15" y="52"/>
                  <a:pt x="15" y="51"/>
                </a:cubicBezTo>
                <a:cubicBezTo>
                  <a:pt x="15" y="51"/>
                  <a:pt x="16" y="50"/>
                  <a:pt x="15" y="50"/>
                </a:cubicBezTo>
                <a:cubicBezTo>
                  <a:pt x="15" y="50"/>
                  <a:pt x="15" y="50"/>
                  <a:pt x="15" y="50"/>
                </a:cubicBezTo>
                <a:cubicBezTo>
                  <a:pt x="14" y="51"/>
                  <a:pt x="14" y="50"/>
                  <a:pt x="13" y="49"/>
                </a:cubicBezTo>
                <a:cubicBezTo>
                  <a:pt x="13" y="49"/>
                  <a:pt x="13" y="48"/>
                  <a:pt x="13" y="48"/>
                </a:cubicBezTo>
                <a:cubicBezTo>
                  <a:pt x="13" y="47"/>
                  <a:pt x="13" y="47"/>
                  <a:pt x="13" y="47"/>
                </a:cubicBezTo>
                <a:cubicBezTo>
                  <a:pt x="13" y="47"/>
                  <a:pt x="13" y="47"/>
                  <a:pt x="13" y="46"/>
                </a:cubicBezTo>
                <a:cubicBezTo>
                  <a:pt x="13" y="45"/>
                  <a:pt x="14" y="45"/>
                  <a:pt x="14" y="45"/>
                </a:cubicBezTo>
                <a:cubicBezTo>
                  <a:pt x="15" y="45"/>
                  <a:pt x="15" y="44"/>
                  <a:pt x="15" y="44"/>
                </a:cubicBezTo>
                <a:cubicBezTo>
                  <a:pt x="15" y="43"/>
                  <a:pt x="15" y="43"/>
                  <a:pt x="15" y="43"/>
                </a:cubicBezTo>
                <a:cubicBezTo>
                  <a:pt x="15" y="42"/>
                  <a:pt x="15" y="43"/>
                  <a:pt x="14" y="43"/>
                </a:cubicBezTo>
                <a:cubicBezTo>
                  <a:pt x="14" y="42"/>
                  <a:pt x="14" y="43"/>
                  <a:pt x="14" y="42"/>
                </a:cubicBezTo>
                <a:cubicBezTo>
                  <a:pt x="14" y="42"/>
                  <a:pt x="13" y="42"/>
                  <a:pt x="13" y="42"/>
                </a:cubicBezTo>
                <a:cubicBezTo>
                  <a:pt x="13" y="41"/>
                  <a:pt x="13" y="41"/>
                  <a:pt x="13" y="41"/>
                </a:cubicBezTo>
                <a:cubicBezTo>
                  <a:pt x="13" y="41"/>
                  <a:pt x="13" y="40"/>
                  <a:pt x="13" y="40"/>
                </a:cubicBezTo>
                <a:cubicBezTo>
                  <a:pt x="13" y="40"/>
                  <a:pt x="13" y="40"/>
                  <a:pt x="13" y="40"/>
                </a:cubicBezTo>
                <a:cubicBezTo>
                  <a:pt x="13" y="39"/>
                  <a:pt x="11" y="38"/>
                  <a:pt x="12" y="38"/>
                </a:cubicBezTo>
                <a:cubicBezTo>
                  <a:pt x="12" y="37"/>
                  <a:pt x="14" y="38"/>
                  <a:pt x="15" y="37"/>
                </a:cubicBezTo>
                <a:cubicBezTo>
                  <a:pt x="15" y="37"/>
                  <a:pt x="15" y="37"/>
                  <a:pt x="15" y="37"/>
                </a:cubicBezTo>
                <a:cubicBezTo>
                  <a:pt x="15" y="36"/>
                  <a:pt x="15" y="36"/>
                  <a:pt x="16" y="36"/>
                </a:cubicBezTo>
                <a:cubicBezTo>
                  <a:pt x="16" y="36"/>
                  <a:pt x="16" y="35"/>
                  <a:pt x="16" y="35"/>
                </a:cubicBezTo>
                <a:cubicBezTo>
                  <a:pt x="16" y="34"/>
                  <a:pt x="15" y="34"/>
                  <a:pt x="15" y="33"/>
                </a:cubicBezTo>
                <a:cubicBezTo>
                  <a:pt x="15" y="33"/>
                  <a:pt x="15" y="33"/>
                  <a:pt x="16" y="33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32"/>
                  <a:pt x="16" y="32"/>
                  <a:pt x="16" y="31"/>
                </a:cubicBezTo>
                <a:cubicBezTo>
                  <a:pt x="16" y="31"/>
                  <a:pt x="16" y="31"/>
                  <a:pt x="16" y="31"/>
                </a:cubicBezTo>
                <a:cubicBezTo>
                  <a:pt x="16" y="30"/>
                  <a:pt x="16" y="30"/>
                  <a:pt x="16" y="30"/>
                </a:cubicBezTo>
                <a:cubicBezTo>
                  <a:pt x="16" y="30"/>
                  <a:pt x="16" y="30"/>
                  <a:pt x="16" y="30"/>
                </a:cubicBezTo>
                <a:cubicBezTo>
                  <a:pt x="16" y="29"/>
                  <a:pt x="16" y="29"/>
                  <a:pt x="16" y="29"/>
                </a:cubicBezTo>
                <a:cubicBezTo>
                  <a:pt x="16" y="29"/>
                  <a:pt x="16" y="29"/>
                  <a:pt x="16" y="29"/>
                </a:cubicBezTo>
                <a:cubicBezTo>
                  <a:pt x="16" y="28"/>
                  <a:pt x="16" y="27"/>
                  <a:pt x="16" y="27"/>
                </a:cubicBezTo>
                <a:cubicBezTo>
                  <a:pt x="16" y="27"/>
                  <a:pt x="15" y="26"/>
                  <a:pt x="16" y="26"/>
                </a:cubicBezTo>
                <a:cubicBezTo>
                  <a:pt x="16" y="25"/>
                  <a:pt x="16" y="26"/>
                  <a:pt x="16" y="26"/>
                </a:cubicBezTo>
                <a:cubicBezTo>
                  <a:pt x="17" y="25"/>
                  <a:pt x="16" y="25"/>
                  <a:pt x="17" y="25"/>
                </a:cubicBezTo>
                <a:cubicBezTo>
                  <a:pt x="17" y="25"/>
                  <a:pt x="17" y="24"/>
                  <a:pt x="17" y="24"/>
                </a:cubicBezTo>
                <a:cubicBezTo>
                  <a:pt x="18" y="23"/>
                  <a:pt x="19" y="23"/>
                  <a:pt x="19" y="23"/>
                </a:cubicBezTo>
                <a:cubicBezTo>
                  <a:pt x="20" y="22"/>
                  <a:pt x="20" y="21"/>
                  <a:pt x="20" y="21"/>
                </a:cubicBezTo>
                <a:cubicBezTo>
                  <a:pt x="20" y="19"/>
                  <a:pt x="18" y="21"/>
                  <a:pt x="18" y="20"/>
                </a:cubicBezTo>
                <a:cubicBezTo>
                  <a:pt x="18" y="19"/>
                  <a:pt x="18" y="19"/>
                  <a:pt x="18" y="18"/>
                </a:cubicBezTo>
                <a:cubicBezTo>
                  <a:pt x="18" y="18"/>
                  <a:pt x="18" y="17"/>
                  <a:pt x="18" y="17"/>
                </a:cubicBezTo>
                <a:cubicBezTo>
                  <a:pt x="18" y="17"/>
                  <a:pt x="18" y="18"/>
                  <a:pt x="18" y="18"/>
                </a:cubicBezTo>
                <a:cubicBezTo>
                  <a:pt x="17" y="18"/>
                  <a:pt x="17" y="18"/>
                  <a:pt x="17" y="17"/>
                </a:cubicBezTo>
                <a:cubicBezTo>
                  <a:pt x="17" y="17"/>
                  <a:pt x="16" y="17"/>
                  <a:pt x="16" y="17"/>
                </a:cubicBezTo>
                <a:cubicBezTo>
                  <a:pt x="16" y="17"/>
                  <a:pt x="16" y="17"/>
                  <a:pt x="16" y="17"/>
                </a:cubicBezTo>
                <a:cubicBezTo>
                  <a:pt x="15" y="17"/>
                  <a:pt x="15" y="17"/>
                  <a:pt x="15" y="17"/>
                </a:cubicBezTo>
                <a:cubicBezTo>
                  <a:pt x="15" y="17"/>
                  <a:pt x="15" y="17"/>
                  <a:pt x="15" y="17"/>
                </a:cubicBezTo>
                <a:cubicBezTo>
                  <a:pt x="15" y="17"/>
                  <a:pt x="14" y="17"/>
                  <a:pt x="14" y="17"/>
                </a:cubicBezTo>
                <a:cubicBezTo>
                  <a:pt x="14" y="17"/>
                  <a:pt x="14" y="18"/>
                  <a:pt x="14" y="18"/>
                </a:cubicBezTo>
                <a:cubicBezTo>
                  <a:pt x="14" y="18"/>
                  <a:pt x="13" y="18"/>
                  <a:pt x="13" y="18"/>
                </a:cubicBezTo>
                <a:cubicBezTo>
                  <a:pt x="13" y="18"/>
                  <a:pt x="12" y="19"/>
                  <a:pt x="12" y="19"/>
                </a:cubicBezTo>
                <a:cubicBezTo>
                  <a:pt x="12" y="19"/>
                  <a:pt x="11" y="18"/>
                  <a:pt x="11" y="19"/>
                </a:cubicBezTo>
                <a:cubicBezTo>
                  <a:pt x="11" y="19"/>
                  <a:pt x="11" y="18"/>
                  <a:pt x="11" y="18"/>
                </a:cubicBezTo>
                <a:cubicBezTo>
                  <a:pt x="11" y="18"/>
                  <a:pt x="10" y="18"/>
                  <a:pt x="10" y="18"/>
                </a:cubicBezTo>
                <a:cubicBezTo>
                  <a:pt x="10" y="19"/>
                  <a:pt x="9" y="18"/>
                  <a:pt x="9" y="18"/>
                </a:cubicBezTo>
                <a:cubicBezTo>
                  <a:pt x="9" y="18"/>
                  <a:pt x="8" y="19"/>
                  <a:pt x="8" y="19"/>
                </a:cubicBezTo>
                <a:cubicBezTo>
                  <a:pt x="7" y="19"/>
                  <a:pt x="7" y="19"/>
                  <a:pt x="7" y="18"/>
                </a:cubicBezTo>
                <a:cubicBezTo>
                  <a:pt x="7" y="18"/>
                  <a:pt x="7" y="17"/>
                  <a:pt x="8" y="17"/>
                </a:cubicBezTo>
                <a:cubicBezTo>
                  <a:pt x="8" y="16"/>
                  <a:pt x="7" y="17"/>
                  <a:pt x="7" y="16"/>
                </a:cubicBezTo>
                <a:cubicBezTo>
                  <a:pt x="7" y="16"/>
                  <a:pt x="7" y="16"/>
                  <a:pt x="7" y="16"/>
                </a:cubicBezTo>
                <a:cubicBezTo>
                  <a:pt x="6" y="16"/>
                  <a:pt x="6" y="16"/>
                  <a:pt x="5" y="16"/>
                </a:cubicBezTo>
                <a:cubicBezTo>
                  <a:pt x="4" y="16"/>
                  <a:pt x="3" y="17"/>
                  <a:pt x="2" y="18"/>
                </a:cubicBezTo>
                <a:cubicBezTo>
                  <a:pt x="2" y="17"/>
                  <a:pt x="2" y="16"/>
                  <a:pt x="3" y="16"/>
                </a:cubicBezTo>
                <a:cubicBezTo>
                  <a:pt x="3" y="15"/>
                  <a:pt x="4" y="15"/>
                  <a:pt x="4" y="14"/>
                </a:cubicBezTo>
                <a:cubicBezTo>
                  <a:pt x="4" y="14"/>
                  <a:pt x="3" y="15"/>
                  <a:pt x="3" y="15"/>
                </a:cubicBezTo>
                <a:cubicBezTo>
                  <a:pt x="2" y="14"/>
                  <a:pt x="4" y="13"/>
                  <a:pt x="4" y="13"/>
                </a:cubicBezTo>
                <a:cubicBezTo>
                  <a:pt x="4" y="13"/>
                  <a:pt x="3" y="13"/>
                  <a:pt x="3" y="13"/>
                </a:cubicBezTo>
                <a:cubicBezTo>
                  <a:pt x="2" y="13"/>
                  <a:pt x="3" y="12"/>
                  <a:pt x="3" y="12"/>
                </a:cubicBezTo>
                <a:cubicBezTo>
                  <a:pt x="3" y="11"/>
                  <a:pt x="3" y="11"/>
                  <a:pt x="3" y="11"/>
                </a:cubicBezTo>
                <a:cubicBezTo>
                  <a:pt x="2" y="11"/>
                  <a:pt x="2" y="12"/>
                  <a:pt x="2" y="12"/>
                </a:cubicBezTo>
                <a:cubicBezTo>
                  <a:pt x="1" y="12"/>
                  <a:pt x="1" y="11"/>
                  <a:pt x="1" y="11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0"/>
                  <a:pt x="2" y="10"/>
                  <a:pt x="2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9"/>
                  <a:pt x="1" y="9"/>
                  <a:pt x="1" y="9"/>
                </a:cubicBezTo>
                <a:cubicBezTo>
                  <a:pt x="0" y="8"/>
                  <a:pt x="0" y="9"/>
                  <a:pt x="0" y="8"/>
                </a:cubicBezTo>
                <a:cubicBezTo>
                  <a:pt x="0" y="8"/>
                  <a:pt x="0" y="7"/>
                  <a:pt x="0" y="7"/>
                </a:cubicBezTo>
                <a:cubicBezTo>
                  <a:pt x="0" y="7"/>
                  <a:pt x="0" y="7"/>
                  <a:pt x="1" y="7"/>
                </a:cubicBezTo>
                <a:cubicBezTo>
                  <a:pt x="1" y="6"/>
                  <a:pt x="1" y="6"/>
                  <a:pt x="1" y="6"/>
                </a:cubicBezTo>
                <a:cubicBezTo>
                  <a:pt x="1" y="6"/>
                  <a:pt x="1" y="6"/>
                  <a:pt x="1" y="6"/>
                </a:cubicBezTo>
                <a:cubicBezTo>
                  <a:pt x="2" y="5"/>
                  <a:pt x="2" y="5"/>
                  <a:pt x="2" y="5"/>
                </a:cubicBezTo>
                <a:cubicBezTo>
                  <a:pt x="2" y="5"/>
                  <a:pt x="3" y="5"/>
                  <a:pt x="3" y="5"/>
                </a:cubicBezTo>
                <a:cubicBezTo>
                  <a:pt x="4" y="5"/>
                  <a:pt x="4" y="5"/>
                  <a:pt x="5" y="5"/>
                </a:cubicBezTo>
                <a:cubicBezTo>
                  <a:pt x="5" y="4"/>
                  <a:pt x="6" y="4"/>
                  <a:pt x="6" y="4"/>
                </a:cubicBezTo>
                <a:cubicBezTo>
                  <a:pt x="7" y="4"/>
                  <a:pt x="7" y="5"/>
                  <a:pt x="7" y="4"/>
                </a:cubicBezTo>
                <a:cubicBezTo>
                  <a:pt x="7" y="4"/>
                  <a:pt x="7" y="4"/>
                  <a:pt x="6" y="4"/>
                </a:cubicBezTo>
                <a:cubicBezTo>
                  <a:pt x="6" y="3"/>
                  <a:pt x="7" y="3"/>
                  <a:pt x="7" y="3"/>
                </a:cubicBezTo>
                <a:cubicBezTo>
                  <a:pt x="7" y="2"/>
                  <a:pt x="8" y="1"/>
                  <a:pt x="9" y="1"/>
                </a:cubicBezTo>
                <a:cubicBezTo>
                  <a:pt x="9" y="1"/>
                  <a:pt x="9" y="1"/>
                  <a:pt x="9" y="1"/>
                </a:cubicBezTo>
                <a:cubicBezTo>
                  <a:pt x="9" y="2"/>
                  <a:pt x="10" y="1"/>
                  <a:pt x="10" y="1"/>
                </a:cubicBezTo>
                <a:cubicBezTo>
                  <a:pt x="11" y="0"/>
                  <a:pt x="11" y="1"/>
                  <a:pt x="11" y="1"/>
                </a:cubicBezTo>
                <a:cubicBezTo>
                  <a:pt x="12" y="1"/>
                  <a:pt x="12" y="1"/>
                  <a:pt x="13" y="2"/>
                </a:cubicBezTo>
                <a:cubicBezTo>
                  <a:pt x="14" y="2"/>
                  <a:pt x="14" y="2"/>
                  <a:pt x="15" y="3"/>
                </a:cubicBezTo>
                <a:cubicBezTo>
                  <a:pt x="15" y="2"/>
                  <a:pt x="15" y="3"/>
                  <a:pt x="15" y="3"/>
                </a:cubicBezTo>
                <a:cubicBezTo>
                  <a:pt x="15" y="3"/>
                  <a:pt x="15" y="3"/>
                  <a:pt x="15" y="3"/>
                </a:cubicBezTo>
                <a:cubicBezTo>
                  <a:pt x="16" y="2"/>
                  <a:pt x="17" y="3"/>
                  <a:pt x="17" y="2"/>
                </a:cubicBezTo>
                <a:cubicBezTo>
                  <a:pt x="19" y="2"/>
                  <a:pt x="20" y="3"/>
                  <a:pt x="22" y="2"/>
                </a:cubicBezTo>
                <a:cubicBezTo>
                  <a:pt x="22" y="2"/>
                  <a:pt x="22" y="2"/>
                  <a:pt x="23" y="2"/>
                </a:cubicBezTo>
                <a:cubicBezTo>
                  <a:pt x="23" y="2"/>
                  <a:pt x="23" y="2"/>
                  <a:pt x="24" y="2"/>
                </a:cubicBezTo>
                <a:cubicBezTo>
                  <a:pt x="24" y="2"/>
                  <a:pt x="24" y="3"/>
                  <a:pt x="25" y="3"/>
                </a:cubicBezTo>
                <a:cubicBezTo>
                  <a:pt x="25" y="3"/>
                  <a:pt x="25" y="2"/>
                  <a:pt x="26" y="3"/>
                </a:cubicBezTo>
                <a:cubicBezTo>
                  <a:pt x="27" y="3"/>
                  <a:pt x="27" y="3"/>
                  <a:pt x="28" y="3"/>
                </a:cubicBezTo>
                <a:cubicBezTo>
                  <a:pt x="29" y="3"/>
                  <a:pt x="30" y="4"/>
                  <a:pt x="31" y="4"/>
                </a:cubicBezTo>
                <a:cubicBezTo>
                  <a:pt x="33" y="4"/>
                  <a:pt x="35" y="3"/>
                  <a:pt x="37" y="3"/>
                </a:cubicBezTo>
                <a:cubicBezTo>
                  <a:pt x="37" y="4"/>
                  <a:pt x="38" y="3"/>
                  <a:pt x="38" y="3"/>
                </a:cubicBezTo>
                <a:cubicBezTo>
                  <a:pt x="39" y="3"/>
                  <a:pt x="39" y="3"/>
                  <a:pt x="39" y="3"/>
                </a:cubicBezTo>
                <a:cubicBezTo>
                  <a:pt x="39" y="4"/>
                  <a:pt x="39" y="4"/>
                  <a:pt x="39" y="4"/>
                </a:cubicBezTo>
                <a:cubicBezTo>
                  <a:pt x="40" y="4"/>
                  <a:pt x="40" y="4"/>
                  <a:pt x="40" y="4"/>
                </a:cubicBezTo>
                <a:cubicBezTo>
                  <a:pt x="40" y="4"/>
                  <a:pt x="41" y="4"/>
                  <a:pt x="41" y="4"/>
                </a:cubicBezTo>
                <a:cubicBezTo>
                  <a:pt x="41" y="4"/>
                  <a:pt x="42" y="4"/>
                  <a:pt x="42" y="4"/>
                </a:cubicBezTo>
                <a:cubicBezTo>
                  <a:pt x="42" y="4"/>
                  <a:pt x="42" y="4"/>
                  <a:pt x="42" y="4"/>
                </a:cubicBezTo>
                <a:cubicBezTo>
                  <a:pt x="43" y="3"/>
                  <a:pt x="44" y="3"/>
                  <a:pt x="44" y="4"/>
                </a:cubicBezTo>
                <a:cubicBezTo>
                  <a:pt x="44" y="4"/>
                  <a:pt x="44" y="4"/>
                  <a:pt x="44" y="4"/>
                </a:cubicBezTo>
                <a:cubicBezTo>
                  <a:pt x="44" y="4"/>
                  <a:pt x="45" y="4"/>
                  <a:pt x="45" y="4"/>
                </a:cubicBezTo>
                <a:cubicBezTo>
                  <a:pt x="45" y="4"/>
                  <a:pt x="45" y="4"/>
                  <a:pt x="46" y="4"/>
                </a:cubicBezTo>
                <a:cubicBezTo>
                  <a:pt x="46" y="5"/>
                  <a:pt x="47" y="5"/>
                  <a:pt x="48" y="5"/>
                </a:cubicBezTo>
                <a:cubicBezTo>
                  <a:pt x="48" y="5"/>
                  <a:pt x="49" y="5"/>
                  <a:pt x="50" y="4"/>
                </a:cubicBezTo>
                <a:cubicBezTo>
                  <a:pt x="50" y="4"/>
                  <a:pt x="50" y="4"/>
                  <a:pt x="50" y="5"/>
                </a:cubicBezTo>
                <a:cubicBezTo>
                  <a:pt x="50" y="5"/>
                  <a:pt x="51" y="5"/>
                  <a:pt x="51" y="5"/>
                </a:cubicBezTo>
                <a:cubicBezTo>
                  <a:pt x="52" y="6"/>
                  <a:pt x="52" y="5"/>
                  <a:pt x="52" y="5"/>
                </a:cubicBezTo>
                <a:cubicBezTo>
                  <a:pt x="53" y="5"/>
                  <a:pt x="53" y="6"/>
                  <a:pt x="53" y="6"/>
                </a:cubicBezTo>
                <a:cubicBezTo>
                  <a:pt x="53" y="7"/>
                  <a:pt x="52" y="7"/>
                  <a:pt x="52" y="7"/>
                </a:cubicBezTo>
                <a:cubicBezTo>
                  <a:pt x="53" y="8"/>
                  <a:pt x="53" y="7"/>
                  <a:pt x="53" y="7"/>
                </a:cubicBezTo>
                <a:cubicBezTo>
                  <a:pt x="54" y="7"/>
                  <a:pt x="54" y="7"/>
                  <a:pt x="55" y="8"/>
                </a:cubicBezTo>
                <a:cubicBezTo>
                  <a:pt x="55" y="8"/>
                  <a:pt x="56" y="8"/>
                  <a:pt x="56" y="8"/>
                </a:cubicBezTo>
                <a:cubicBezTo>
                  <a:pt x="57" y="8"/>
                  <a:pt x="57" y="8"/>
                  <a:pt x="57" y="9"/>
                </a:cubicBezTo>
                <a:cubicBezTo>
                  <a:pt x="58" y="9"/>
                  <a:pt x="58" y="10"/>
                  <a:pt x="59" y="10"/>
                </a:cubicBezTo>
                <a:cubicBezTo>
                  <a:pt x="60" y="10"/>
                  <a:pt x="60" y="9"/>
                  <a:pt x="60" y="9"/>
                </a:cubicBezTo>
                <a:cubicBezTo>
                  <a:pt x="61" y="9"/>
                  <a:pt x="61" y="10"/>
                  <a:pt x="61" y="10"/>
                </a:cubicBezTo>
                <a:cubicBezTo>
                  <a:pt x="62" y="11"/>
                  <a:pt x="62" y="11"/>
                  <a:pt x="63" y="10"/>
                </a:cubicBezTo>
                <a:cubicBezTo>
                  <a:pt x="63" y="10"/>
                  <a:pt x="64" y="11"/>
                  <a:pt x="64" y="11"/>
                </a:cubicBezTo>
                <a:cubicBezTo>
                  <a:pt x="64" y="11"/>
                  <a:pt x="65" y="10"/>
                  <a:pt x="65" y="10"/>
                </a:cubicBezTo>
                <a:cubicBezTo>
                  <a:pt x="66" y="11"/>
                  <a:pt x="66" y="11"/>
                  <a:pt x="67" y="10"/>
                </a:cubicBezTo>
                <a:cubicBezTo>
                  <a:pt x="67" y="9"/>
                  <a:pt x="68" y="9"/>
                  <a:pt x="68" y="10"/>
                </a:cubicBezTo>
                <a:cubicBezTo>
                  <a:pt x="69" y="10"/>
                  <a:pt x="69" y="10"/>
                  <a:pt x="70" y="10"/>
                </a:cubicBezTo>
                <a:cubicBezTo>
                  <a:pt x="70" y="10"/>
                  <a:pt x="71" y="11"/>
                  <a:pt x="72" y="11"/>
                </a:cubicBezTo>
                <a:cubicBezTo>
                  <a:pt x="72" y="11"/>
                  <a:pt x="72" y="11"/>
                  <a:pt x="72" y="11"/>
                </a:cubicBezTo>
                <a:cubicBezTo>
                  <a:pt x="72" y="12"/>
                  <a:pt x="71" y="13"/>
                  <a:pt x="72" y="13"/>
                </a:cubicBezTo>
                <a:cubicBezTo>
                  <a:pt x="73" y="13"/>
                  <a:pt x="74" y="13"/>
                  <a:pt x="74" y="12"/>
                </a:cubicBezTo>
                <a:cubicBezTo>
                  <a:pt x="74" y="13"/>
                  <a:pt x="75" y="13"/>
                  <a:pt x="76" y="13"/>
                </a:cubicBezTo>
                <a:cubicBezTo>
                  <a:pt x="76" y="13"/>
                  <a:pt x="75" y="14"/>
                  <a:pt x="76" y="14"/>
                </a:cubicBezTo>
                <a:cubicBezTo>
                  <a:pt x="76" y="14"/>
                  <a:pt x="76" y="14"/>
                  <a:pt x="76" y="14"/>
                </a:cubicBezTo>
                <a:cubicBezTo>
                  <a:pt x="77" y="13"/>
                  <a:pt x="77" y="13"/>
                  <a:pt x="77" y="13"/>
                </a:cubicBezTo>
                <a:cubicBezTo>
                  <a:pt x="77" y="13"/>
                  <a:pt x="78" y="13"/>
                  <a:pt x="78" y="13"/>
                </a:cubicBezTo>
                <a:cubicBezTo>
                  <a:pt x="79" y="13"/>
                  <a:pt x="79" y="14"/>
                  <a:pt x="80" y="14"/>
                </a:cubicBezTo>
                <a:cubicBezTo>
                  <a:pt x="80" y="14"/>
                  <a:pt x="80" y="14"/>
                  <a:pt x="80" y="14"/>
                </a:cubicBezTo>
                <a:cubicBezTo>
                  <a:pt x="80" y="13"/>
                  <a:pt x="80" y="13"/>
                  <a:pt x="80" y="13"/>
                </a:cubicBezTo>
                <a:cubicBezTo>
                  <a:pt x="81" y="13"/>
                  <a:pt x="81" y="13"/>
                  <a:pt x="81" y="13"/>
                </a:cubicBezTo>
                <a:cubicBezTo>
                  <a:pt x="82" y="13"/>
                  <a:pt x="82" y="13"/>
                  <a:pt x="82" y="13"/>
                </a:cubicBezTo>
                <a:cubicBezTo>
                  <a:pt x="83" y="13"/>
                  <a:pt x="83" y="13"/>
                  <a:pt x="83" y="13"/>
                </a:cubicBezTo>
                <a:cubicBezTo>
                  <a:pt x="84" y="13"/>
                  <a:pt x="84" y="13"/>
                  <a:pt x="84" y="13"/>
                </a:cubicBezTo>
                <a:cubicBezTo>
                  <a:pt x="84" y="13"/>
                  <a:pt x="84" y="14"/>
                  <a:pt x="84" y="14"/>
                </a:cubicBezTo>
                <a:cubicBezTo>
                  <a:pt x="85" y="14"/>
                  <a:pt x="85" y="14"/>
                  <a:pt x="85" y="14"/>
                </a:cubicBezTo>
                <a:cubicBezTo>
                  <a:pt x="85" y="15"/>
                  <a:pt x="84" y="15"/>
                  <a:pt x="84" y="15"/>
                </a:cubicBezTo>
                <a:cubicBezTo>
                  <a:pt x="83" y="16"/>
                  <a:pt x="84" y="15"/>
                  <a:pt x="84" y="16"/>
                </a:cubicBezTo>
                <a:cubicBezTo>
                  <a:pt x="84" y="16"/>
                  <a:pt x="84" y="16"/>
                  <a:pt x="84" y="16"/>
                </a:cubicBezTo>
                <a:close/>
                <a:moveTo>
                  <a:pt x="72" y="45"/>
                </a:moveTo>
                <a:cubicBezTo>
                  <a:pt x="72" y="44"/>
                  <a:pt x="74" y="43"/>
                  <a:pt x="73" y="42"/>
                </a:cubicBezTo>
                <a:cubicBezTo>
                  <a:pt x="73" y="42"/>
                  <a:pt x="72" y="43"/>
                  <a:pt x="71" y="43"/>
                </a:cubicBezTo>
                <a:cubicBezTo>
                  <a:pt x="71" y="43"/>
                  <a:pt x="71" y="44"/>
                  <a:pt x="71" y="44"/>
                </a:cubicBezTo>
                <a:cubicBezTo>
                  <a:pt x="70" y="44"/>
                  <a:pt x="70" y="44"/>
                  <a:pt x="71" y="44"/>
                </a:cubicBezTo>
                <a:cubicBezTo>
                  <a:pt x="71" y="45"/>
                  <a:pt x="72" y="45"/>
                  <a:pt x="72" y="45"/>
                </a:cubicBezTo>
                <a:cubicBezTo>
                  <a:pt x="72" y="44"/>
                  <a:pt x="72" y="45"/>
                  <a:pt x="72" y="45"/>
                </a:cubicBezTo>
                <a:close/>
                <a:moveTo>
                  <a:pt x="79" y="39"/>
                </a:moveTo>
                <a:cubicBezTo>
                  <a:pt x="79" y="39"/>
                  <a:pt x="79" y="39"/>
                  <a:pt x="80" y="39"/>
                </a:cubicBezTo>
                <a:cubicBezTo>
                  <a:pt x="80" y="39"/>
                  <a:pt x="80" y="39"/>
                  <a:pt x="81" y="39"/>
                </a:cubicBezTo>
                <a:cubicBezTo>
                  <a:pt x="81" y="40"/>
                  <a:pt x="81" y="40"/>
                  <a:pt x="81" y="40"/>
                </a:cubicBezTo>
                <a:cubicBezTo>
                  <a:pt x="82" y="40"/>
                  <a:pt x="82" y="40"/>
                  <a:pt x="82" y="41"/>
                </a:cubicBezTo>
                <a:cubicBezTo>
                  <a:pt x="83" y="41"/>
                  <a:pt x="83" y="41"/>
                  <a:pt x="83" y="41"/>
                </a:cubicBezTo>
                <a:cubicBezTo>
                  <a:pt x="84" y="41"/>
                  <a:pt x="84" y="40"/>
                  <a:pt x="84" y="40"/>
                </a:cubicBezTo>
                <a:cubicBezTo>
                  <a:pt x="85" y="39"/>
                  <a:pt x="85" y="39"/>
                  <a:pt x="85" y="38"/>
                </a:cubicBezTo>
                <a:cubicBezTo>
                  <a:pt x="85" y="38"/>
                  <a:pt x="86" y="37"/>
                  <a:pt x="86" y="37"/>
                </a:cubicBezTo>
                <a:cubicBezTo>
                  <a:pt x="85" y="36"/>
                  <a:pt x="84" y="38"/>
                  <a:pt x="83" y="37"/>
                </a:cubicBezTo>
                <a:cubicBezTo>
                  <a:pt x="83" y="36"/>
                  <a:pt x="84" y="36"/>
                  <a:pt x="84" y="36"/>
                </a:cubicBezTo>
                <a:cubicBezTo>
                  <a:pt x="84" y="36"/>
                  <a:pt x="83" y="36"/>
                  <a:pt x="83" y="36"/>
                </a:cubicBezTo>
                <a:cubicBezTo>
                  <a:pt x="83" y="35"/>
                  <a:pt x="84" y="35"/>
                  <a:pt x="83" y="35"/>
                </a:cubicBezTo>
                <a:cubicBezTo>
                  <a:pt x="83" y="35"/>
                  <a:pt x="82" y="36"/>
                  <a:pt x="82" y="36"/>
                </a:cubicBezTo>
                <a:cubicBezTo>
                  <a:pt x="81" y="36"/>
                  <a:pt x="81" y="36"/>
                  <a:pt x="80" y="37"/>
                </a:cubicBezTo>
                <a:cubicBezTo>
                  <a:pt x="80" y="37"/>
                  <a:pt x="78" y="38"/>
                  <a:pt x="78" y="39"/>
                </a:cubicBezTo>
                <a:cubicBezTo>
                  <a:pt x="78" y="39"/>
                  <a:pt x="78" y="39"/>
                  <a:pt x="79" y="39"/>
                </a:cubicBezTo>
                <a:close/>
                <a:moveTo>
                  <a:pt x="88" y="34"/>
                </a:moveTo>
                <a:cubicBezTo>
                  <a:pt x="88" y="35"/>
                  <a:pt x="88" y="35"/>
                  <a:pt x="88" y="35"/>
                </a:cubicBezTo>
                <a:cubicBezTo>
                  <a:pt x="89" y="35"/>
                  <a:pt x="89" y="35"/>
                  <a:pt x="90" y="36"/>
                </a:cubicBezTo>
                <a:cubicBezTo>
                  <a:pt x="90" y="36"/>
                  <a:pt x="91" y="36"/>
                  <a:pt x="91" y="36"/>
                </a:cubicBezTo>
                <a:cubicBezTo>
                  <a:pt x="92" y="36"/>
                  <a:pt x="91" y="35"/>
                  <a:pt x="91" y="35"/>
                </a:cubicBezTo>
                <a:cubicBezTo>
                  <a:pt x="90" y="34"/>
                  <a:pt x="89" y="34"/>
                  <a:pt x="88" y="34"/>
                </a:cubicBezTo>
                <a:cubicBezTo>
                  <a:pt x="88" y="35"/>
                  <a:pt x="89" y="34"/>
                  <a:pt x="88" y="34"/>
                </a:cubicBezTo>
                <a:close/>
              </a:path>
            </a:pathLst>
          </a:custGeom>
          <a:solidFill>
            <a:srgbClr val="50CC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82" name="Freeform 792">
            <a:extLst>
              <a:ext uri="{FF2B5EF4-FFF2-40B4-BE49-F238E27FC236}">
                <a16:creationId xmlns:a16="http://schemas.microsoft.com/office/drawing/2014/main" id="{515360C3-E309-8154-10B6-7A2B639F98AC}"/>
              </a:ext>
            </a:extLst>
          </p:cNvPr>
          <p:cNvSpPr>
            <a:spLocks/>
          </p:cNvSpPr>
          <p:nvPr/>
        </p:nvSpPr>
        <p:spPr bwMode="auto">
          <a:xfrm>
            <a:off x="3303570" y="3496997"/>
            <a:ext cx="44805" cy="28752"/>
          </a:xfrm>
          <a:custGeom>
            <a:avLst/>
            <a:gdLst>
              <a:gd name="T0" fmla="*/ 3 w 21"/>
              <a:gd name="T1" fmla="*/ 14 h 15"/>
              <a:gd name="T2" fmla="*/ 4 w 21"/>
              <a:gd name="T3" fmla="*/ 13 h 15"/>
              <a:gd name="T4" fmla="*/ 7 w 21"/>
              <a:gd name="T5" fmla="*/ 13 h 15"/>
              <a:gd name="T6" fmla="*/ 8 w 21"/>
              <a:gd name="T7" fmla="*/ 12 h 15"/>
              <a:gd name="T8" fmla="*/ 11 w 21"/>
              <a:gd name="T9" fmla="*/ 13 h 15"/>
              <a:gd name="T10" fmla="*/ 14 w 21"/>
              <a:gd name="T11" fmla="*/ 14 h 15"/>
              <a:gd name="T12" fmla="*/ 13 w 21"/>
              <a:gd name="T13" fmla="*/ 12 h 15"/>
              <a:gd name="T14" fmla="*/ 14 w 21"/>
              <a:gd name="T15" fmla="*/ 12 h 15"/>
              <a:gd name="T16" fmla="*/ 14 w 21"/>
              <a:gd name="T17" fmla="*/ 11 h 15"/>
              <a:gd name="T18" fmla="*/ 16 w 21"/>
              <a:gd name="T19" fmla="*/ 10 h 15"/>
              <a:gd name="T20" fmla="*/ 16 w 21"/>
              <a:gd name="T21" fmla="*/ 8 h 15"/>
              <a:gd name="T22" fmla="*/ 16 w 21"/>
              <a:gd name="T23" fmla="*/ 7 h 15"/>
              <a:gd name="T24" fmla="*/ 16 w 21"/>
              <a:gd name="T25" fmla="*/ 7 h 15"/>
              <a:gd name="T26" fmla="*/ 18 w 21"/>
              <a:gd name="T27" fmla="*/ 6 h 15"/>
              <a:gd name="T28" fmla="*/ 18 w 21"/>
              <a:gd name="T29" fmla="*/ 5 h 15"/>
              <a:gd name="T30" fmla="*/ 19 w 21"/>
              <a:gd name="T31" fmla="*/ 5 h 15"/>
              <a:gd name="T32" fmla="*/ 20 w 21"/>
              <a:gd name="T33" fmla="*/ 5 h 15"/>
              <a:gd name="T34" fmla="*/ 20 w 21"/>
              <a:gd name="T35" fmla="*/ 4 h 15"/>
              <a:gd name="T36" fmla="*/ 21 w 21"/>
              <a:gd name="T37" fmla="*/ 4 h 15"/>
              <a:gd name="T38" fmla="*/ 21 w 21"/>
              <a:gd name="T39" fmla="*/ 2 h 15"/>
              <a:gd name="T40" fmla="*/ 21 w 21"/>
              <a:gd name="T41" fmla="*/ 2 h 15"/>
              <a:gd name="T42" fmla="*/ 20 w 21"/>
              <a:gd name="T43" fmla="*/ 1 h 15"/>
              <a:gd name="T44" fmla="*/ 20 w 21"/>
              <a:gd name="T45" fmla="*/ 0 h 15"/>
              <a:gd name="T46" fmla="*/ 19 w 21"/>
              <a:gd name="T47" fmla="*/ 0 h 15"/>
              <a:gd name="T48" fmla="*/ 18 w 21"/>
              <a:gd name="T49" fmla="*/ 1 h 15"/>
              <a:gd name="T50" fmla="*/ 18 w 21"/>
              <a:gd name="T51" fmla="*/ 1 h 15"/>
              <a:gd name="T52" fmla="*/ 15 w 21"/>
              <a:gd name="T53" fmla="*/ 2 h 15"/>
              <a:gd name="T54" fmla="*/ 13 w 21"/>
              <a:gd name="T55" fmla="*/ 2 h 15"/>
              <a:gd name="T56" fmla="*/ 11 w 21"/>
              <a:gd name="T57" fmla="*/ 2 h 15"/>
              <a:gd name="T58" fmla="*/ 7 w 21"/>
              <a:gd name="T59" fmla="*/ 5 h 15"/>
              <a:gd name="T60" fmla="*/ 2 w 21"/>
              <a:gd name="T61" fmla="*/ 3 h 15"/>
              <a:gd name="T62" fmla="*/ 1 w 21"/>
              <a:gd name="T63" fmla="*/ 5 h 15"/>
              <a:gd name="T64" fmla="*/ 0 w 21"/>
              <a:gd name="T65" fmla="*/ 6 h 15"/>
              <a:gd name="T66" fmla="*/ 2 w 21"/>
              <a:gd name="T67" fmla="*/ 6 h 15"/>
              <a:gd name="T68" fmla="*/ 1 w 21"/>
              <a:gd name="T69" fmla="*/ 8 h 15"/>
              <a:gd name="T70" fmla="*/ 2 w 21"/>
              <a:gd name="T71" fmla="*/ 9 h 15"/>
              <a:gd name="T72" fmla="*/ 2 w 21"/>
              <a:gd name="T73" fmla="*/ 11 h 15"/>
              <a:gd name="T74" fmla="*/ 3 w 21"/>
              <a:gd name="T75" fmla="*/ 12 h 15"/>
              <a:gd name="T76" fmla="*/ 3 w 21"/>
              <a:gd name="T77" fmla="*/ 13 h 15"/>
              <a:gd name="T78" fmla="*/ 2 w 21"/>
              <a:gd name="T79" fmla="*/ 13 h 15"/>
              <a:gd name="T80" fmla="*/ 1 w 21"/>
              <a:gd name="T81" fmla="*/ 13 h 15"/>
              <a:gd name="T82" fmla="*/ 3 w 21"/>
              <a:gd name="T83" fmla="*/ 14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1" h="15">
                <a:moveTo>
                  <a:pt x="3" y="14"/>
                </a:moveTo>
                <a:cubicBezTo>
                  <a:pt x="3" y="14"/>
                  <a:pt x="4" y="14"/>
                  <a:pt x="4" y="13"/>
                </a:cubicBezTo>
                <a:cubicBezTo>
                  <a:pt x="5" y="13"/>
                  <a:pt x="6" y="14"/>
                  <a:pt x="7" y="13"/>
                </a:cubicBezTo>
                <a:cubicBezTo>
                  <a:pt x="8" y="13"/>
                  <a:pt x="8" y="12"/>
                  <a:pt x="8" y="12"/>
                </a:cubicBezTo>
                <a:cubicBezTo>
                  <a:pt x="8" y="12"/>
                  <a:pt x="10" y="14"/>
                  <a:pt x="11" y="13"/>
                </a:cubicBezTo>
                <a:cubicBezTo>
                  <a:pt x="11" y="13"/>
                  <a:pt x="13" y="15"/>
                  <a:pt x="14" y="14"/>
                </a:cubicBezTo>
                <a:cubicBezTo>
                  <a:pt x="14" y="13"/>
                  <a:pt x="13" y="13"/>
                  <a:pt x="13" y="12"/>
                </a:cubicBezTo>
                <a:cubicBezTo>
                  <a:pt x="13" y="12"/>
                  <a:pt x="14" y="12"/>
                  <a:pt x="14" y="12"/>
                </a:cubicBezTo>
                <a:cubicBezTo>
                  <a:pt x="13" y="11"/>
                  <a:pt x="14" y="11"/>
                  <a:pt x="14" y="11"/>
                </a:cubicBezTo>
                <a:cubicBezTo>
                  <a:pt x="15" y="10"/>
                  <a:pt x="15" y="11"/>
                  <a:pt x="16" y="10"/>
                </a:cubicBezTo>
                <a:cubicBezTo>
                  <a:pt x="16" y="9"/>
                  <a:pt x="16" y="9"/>
                  <a:pt x="16" y="8"/>
                </a:cubicBezTo>
                <a:cubicBezTo>
                  <a:pt x="16" y="8"/>
                  <a:pt x="15" y="7"/>
                  <a:pt x="16" y="7"/>
                </a:cubicBezTo>
                <a:cubicBezTo>
                  <a:pt x="16" y="7"/>
                  <a:pt x="16" y="7"/>
                  <a:pt x="16" y="7"/>
                </a:cubicBezTo>
                <a:cubicBezTo>
                  <a:pt x="17" y="6"/>
                  <a:pt x="17" y="6"/>
                  <a:pt x="18" y="6"/>
                </a:cubicBezTo>
                <a:cubicBezTo>
                  <a:pt x="18" y="6"/>
                  <a:pt x="18" y="6"/>
                  <a:pt x="18" y="5"/>
                </a:cubicBezTo>
                <a:cubicBezTo>
                  <a:pt x="19" y="5"/>
                  <a:pt x="19" y="5"/>
                  <a:pt x="19" y="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3"/>
                  <a:pt x="21" y="4"/>
                  <a:pt x="21" y="4"/>
                </a:cubicBezTo>
                <a:cubicBezTo>
                  <a:pt x="21" y="3"/>
                  <a:pt x="21" y="3"/>
                  <a:pt x="21" y="2"/>
                </a:cubicBezTo>
                <a:cubicBezTo>
                  <a:pt x="21" y="2"/>
                  <a:pt x="21" y="2"/>
                  <a:pt x="21" y="2"/>
                </a:cubicBezTo>
                <a:cubicBezTo>
                  <a:pt x="21" y="2"/>
                  <a:pt x="21" y="2"/>
                  <a:pt x="20" y="1"/>
                </a:cubicBezTo>
                <a:cubicBezTo>
                  <a:pt x="20" y="1"/>
                  <a:pt x="20" y="1"/>
                  <a:pt x="20" y="0"/>
                </a:cubicBezTo>
                <a:cubicBezTo>
                  <a:pt x="20" y="0"/>
                  <a:pt x="19" y="0"/>
                  <a:pt x="19" y="0"/>
                </a:cubicBezTo>
                <a:cubicBezTo>
                  <a:pt x="18" y="0"/>
                  <a:pt x="18" y="0"/>
                  <a:pt x="18" y="1"/>
                </a:cubicBezTo>
                <a:cubicBezTo>
                  <a:pt x="18" y="1"/>
                  <a:pt x="18" y="1"/>
                  <a:pt x="18" y="1"/>
                </a:cubicBezTo>
                <a:cubicBezTo>
                  <a:pt x="17" y="2"/>
                  <a:pt x="16" y="2"/>
                  <a:pt x="15" y="2"/>
                </a:cubicBezTo>
                <a:cubicBezTo>
                  <a:pt x="15" y="2"/>
                  <a:pt x="14" y="2"/>
                  <a:pt x="13" y="2"/>
                </a:cubicBezTo>
                <a:cubicBezTo>
                  <a:pt x="12" y="2"/>
                  <a:pt x="12" y="2"/>
                  <a:pt x="11" y="2"/>
                </a:cubicBezTo>
                <a:cubicBezTo>
                  <a:pt x="9" y="3"/>
                  <a:pt x="9" y="5"/>
                  <a:pt x="7" y="5"/>
                </a:cubicBezTo>
                <a:cubicBezTo>
                  <a:pt x="6" y="4"/>
                  <a:pt x="4" y="3"/>
                  <a:pt x="2" y="3"/>
                </a:cubicBezTo>
                <a:cubicBezTo>
                  <a:pt x="4" y="4"/>
                  <a:pt x="2" y="5"/>
                  <a:pt x="1" y="5"/>
                </a:cubicBezTo>
                <a:cubicBezTo>
                  <a:pt x="1" y="5"/>
                  <a:pt x="0" y="6"/>
                  <a:pt x="0" y="6"/>
                </a:cubicBezTo>
                <a:cubicBezTo>
                  <a:pt x="1" y="6"/>
                  <a:pt x="1" y="6"/>
                  <a:pt x="2" y="6"/>
                </a:cubicBezTo>
                <a:cubicBezTo>
                  <a:pt x="3" y="7"/>
                  <a:pt x="1" y="7"/>
                  <a:pt x="1" y="8"/>
                </a:cubicBezTo>
                <a:cubicBezTo>
                  <a:pt x="1" y="9"/>
                  <a:pt x="2" y="9"/>
                  <a:pt x="2" y="9"/>
                </a:cubicBezTo>
                <a:cubicBezTo>
                  <a:pt x="2" y="10"/>
                  <a:pt x="2" y="10"/>
                  <a:pt x="2" y="11"/>
                </a:cubicBezTo>
                <a:cubicBezTo>
                  <a:pt x="2" y="10"/>
                  <a:pt x="4" y="12"/>
                  <a:pt x="3" y="12"/>
                </a:cubicBezTo>
                <a:cubicBezTo>
                  <a:pt x="3" y="13"/>
                  <a:pt x="3" y="13"/>
                  <a:pt x="3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2" y="13"/>
                  <a:pt x="2" y="13"/>
                  <a:pt x="1" y="13"/>
                </a:cubicBezTo>
                <a:cubicBezTo>
                  <a:pt x="2" y="14"/>
                  <a:pt x="2" y="14"/>
                  <a:pt x="3" y="14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83" name="Freeform 793">
            <a:extLst>
              <a:ext uri="{FF2B5EF4-FFF2-40B4-BE49-F238E27FC236}">
                <a16:creationId xmlns:a16="http://schemas.microsoft.com/office/drawing/2014/main" id="{E811AC0D-B68C-6CE1-077F-554CA60B2AB1}"/>
              </a:ext>
            </a:extLst>
          </p:cNvPr>
          <p:cNvSpPr>
            <a:spLocks/>
          </p:cNvSpPr>
          <p:nvPr/>
        </p:nvSpPr>
        <p:spPr bwMode="auto">
          <a:xfrm>
            <a:off x="3352448" y="3444525"/>
            <a:ext cx="83093" cy="35940"/>
          </a:xfrm>
          <a:custGeom>
            <a:avLst/>
            <a:gdLst>
              <a:gd name="T0" fmla="*/ 5 w 39"/>
              <a:gd name="T1" fmla="*/ 17 h 19"/>
              <a:gd name="T2" fmla="*/ 8 w 39"/>
              <a:gd name="T3" fmla="*/ 19 h 19"/>
              <a:gd name="T4" fmla="*/ 10 w 39"/>
              <a:gd name="T5" fmla="*/ 19 h 19"/>
              <a:gd name="T6" fmla="*/ 12 w 39"/>
              <a:gd name="T7" fmla="*/ 19 h 19"/>
              <a:gd name="T8" fmla="*/ 14 w 39"/>
              <a:gd name="T9" fmla="*/ 19 h 19"/>
              <a:gd name="T10" fmla="*/ 14 w 39"/>
              <a:gd name="T11" fmla="*/ 18 h 19"/>
              <a:gd name="T12" fmla="*/ 15 w 39"/>
              <a:gd name="T13" fmla="*/ 16 h 19"/>
              <a:gd name="T14" fmla="*/ 18 w 39"/>
              <a:gd name="T15" fmla="*/ 15 h 19"/>
              <a:gd name="T16" fmla="*/ 19 w 39"/>
              <a:gd name="T17" fmla="*/ 15 h 19"/>
              <a:gd name="T18" fmla="*/ 20 w 39"/>
              <a:gd name="T19" fmla="*/ 15 h 19"/>
              <a:gd name="T20" fmla="*/ 24 w 39"/>
              <a:gd name="T21" fmla="*/ 14 h 19"/>
              <a:gd name="T22" fmla="*/ 24 w 39"/>
              <a:gd name="T23" fmla="*/ 13 h 19"/>
              <a:gd name="T24" fmla="*/ 25 w 39"/>
              <a:gd name="T25" fmla="*/ 11 h 19"/>
              <a:gd name="T26" fmla="*/ 27 w 39"/>
              <a:gd name="T27" fmla="*/ 11 h 19"/>
              <a:gd name="T28" fmla="*/ 29 w 39"/>
              <a:gd name="T29" fmla="*/ 12 h 19"/>
              <a:gd name="T30" fmla="*/ 30 w 39"/>
              <a:gd name="T31" fmla="*/ 12 h 19"/>
              <a:gd name="T32" fmla="*/ 31 w 39"/>
              <a:gd name="T33" fmla="*/ 11 h 19"/>
              <a:gd name="T34" fmla="*/ 32 w 39"/>
              <a:gd name="T35" fmla="*/ 11 h 19"/>
              <a:gd name="T36" fmla="*/ 34 w 39"/>
              <a:gd name="T37" fmla="*/ 13 h 19"/>
              <a:gd name="T38" fmla="*/ 36 w 39"/>
              <a:gd name="T39" fmla="*/ 13 h 19"/>
              <a:gd name="T40" fmla="*/ 38 w 39"/>
              <a:gd name="T41" fmla="*/ 9 h 19"/>
              <a:gd name="T42" fmla="*/ 39 w 39"/>
              <a:gd name="T43" fmla="*/ 6 h 19"/>
              <a:gd name="T44" fmla="*/ 39 w 39"/>
              <a:gd name="T45" fmla="*/ 6 h 19"/>
              <a:gd name="T46" fmla="*/ 36 w 39"/>
              <a:gd name="T47" fmla="*/ 4 h 19"/>
              <a:gd name="T48" fmla="*/ 35 w 39"/>
              <a:gd name="T49" fmla="*/ 3 h 19"/>
              <a:gd name="T50" fmla="*/ 34 w 39"/>
              <a:gd name="T51" fmla="*/ 3 h 19"/>
              <a:gd name="T52" fmla="*/ 34 w 39"/>
              <a:gd name="T53" fmla="*/ 3 h 19"/>
              <a:gd name="T54" fmla="*/ 33 w 39"/>
              <a:gd name="T55" fmla="*/ 3 h 19"/>
              <a:gd name="T56" fmla="*/ 32 w 39"/>
              <a:gd name="T57" fmla="*/ 2 h 19"/>
              <a:gd name="T58" fmla="*/ 29 w 39"/>
              <a:gd name="T59" fmla="*/ 2 h 19"/>
              <a:gd name="T60" fmla="*/ 29 w 39"/>
              <a:gd name="T61" fmla="*/ 3 h 19"/>
              <a:gd name="T62" fmla="*/ 28 w 39"/>
              <a:gd name="T63" fmla="*/ 3 h 19"/>
              <a:gd name="T64" fmla="*/ 26 w 39"/>
              <a:gd name="T65" fmla="*/ 3 h 19"/>
              <a:gd name="T66" fmla="*/ 26 w 39"/>
              <a:gd name="T67" fmla="*/ 3 h 19"/>
              <a:gd name="T68" fmla="*/ 25 w 39"/>
              <a:gd name="T69" fmla="*/ 2 h 19"/>
              <a:gd name="T70" fmla="*/ 24 w 39"/>
              <a:gd name="T71" fmla="*/ 3 h 19"/>
              <a:gd name="T72" fmla="*/ 23 w 39"/>
              <a:gd name="T73" fmla="*/ 4 h 19"/>
              <a:gd name="T74" fmla="*/ 22 w 39"/>
              <a:gd name="T75" fmla="*/ 4 h 19"/>
              <a:gd name="T76" fmla="*/ 21 w 39"/>
              <a:gd name="T77" fmla="*/ 4 h 19"/>
              <a:gd name="T78" fmla="*/ 20 w 39"/>
              <a:gd name="T79" fmla="*/ 5 h 19"/>
              <a:gd name="T80" fmla="*/ 20 w 39"/>
              <a:gd name="T81" fmla="*/ 3 h 19"/>
              <a:gd name="T82" fmla="*/ 19 w 39"/>
              <a:gd name="T83" fmla="*/ 2 h 19"/>
              <a:gd name="T84" fmla="*/ 19 w 39"/>
              <a:gd name="T85" fmla="*/ 2 h 19"/>
              <a:gd name="T86" fmla="*/ 18 w 39"/>
              <a:gd name="T87" fmla="*/ 0 h 19"/>
              <a:gd name="T88" fmla="*/ 18 w 39"/>
              <a:gd name="T89" fmla="*/ 1 h 19"/>
              <a:gd name="T90" fmla="*/ 17 w 39"/>
              <a:gd name="T91" fmla="*/ 1 h 19"/>
              <a:gd name="T92" fmla="*/ 16 w 39"/>
              <a:gd name="T93" fmla="*/ 2 h 19"/>
              <a:gd name="T94" fmla="*/ 15 w 39"/>
              <a:gd name="T95" fmla="*/ 3 h 19"/>
              <a:gd name="T96" fmla="*/ 14 w 39"/>
              <a:gd name="T97" fmla="*/ 1 h 19"/>
              <a:gd name="T98" fmla="*/ 13 w 39"/>
              <a:gd name="T99" fmla="*/ 2 h 19"/>
              <a:gd name="T100" fmla="*/ 12 w 39"/>
              <a:gd name="T101" fmla="*/ 2 h 19"/>
              <a:gd name="T102" fmla="*/ 11 w 39"/>
              <a:gd name="T103" fmla="*/ 3 h 19"/>
              <a:gd name="T104" fmla="*/ 9 w 39"/>
              <a:gd name="T105" fmla="*/ 5 h 19"/>
              <a:gd name="T106" fmla="*/ 8 w 39"/>
              <a:gd name="T107" fmla="*/ 7 h 19"/>
              <a:gd name="T108" fmla="*/ 5 w 39"/>
              <a:gd name="T109" fmla="*/ 8 h 19"/>
              <a:gd name="T110" fmla="*/ 2 w 39"/>
              <a:gd name="T111" fmla="*/ 8 h 19"/>
              <a:gd name="T112" fmla="*/ 1 w 39"/>
              <a:gd name="T113" fmla="*/ 10 h 19"/>
              <a:gd name="T114" fmla="*/ 1 w 39"/>
              <a:gd name="T115" fmla="*/ 13 h 19"/>
              <a:gd name="T116" fmla="*/ 2 w 39"/>
              <a:gd name="T117" fmla="*/ 16 h 19"/>
              <a:gd name="T118" fmla="*/ 5 w 39"/>
              <a:gd name="T119" fmla="*/ 17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9" h="19">
                <a:moveTo>
                  <a:pt x="5" y="17"/>
                </a:moveTo>
                <a:cubicBezTo>
                  <a:pt x="6" y="18"/>
                  <a:pt x="7" y="19"/>
                  <a:pt x="8" y="19"/>
                </a:cubicBezTo>
                <a:cubicBezTo>
                  <a:pt x="9" y="19"/>
                  <a:pt x="10" y="19"/>
                  <a:pt x="10" y="19"/>
                </a:cubicBezTo>
                <a:cubicBezTo>
                  <a:pt x="11" y="19"/>
                  <a:pt x="11" y="19"/>
                  <a:pt x="12" y="19"/>
                </a:cubicBezTo>
                <a:cubicBezTo>
                  <a:pt x="13" y="19"/>
                  <a:pt x="13" y="19"/>
                  <a:pt x="14" y="19"/>
                </a:cubicBezTo>
                <a:cubicBezTo>
                  <a:pt x="14" y="18"/>
                  <a:pt x="14" y="18"/>
                  <a:pt x="14" y="18"/>
                </a:cubicBezTo>
                <a:cubicBezTo>
                  <a:pt x="13" y="17"/>
                  <a:pt x="14" y="16"/>
                  <a:pt x="15" y="16"/>
                </a:cubicBezTo>
                <a:cubicBezTo>
                  <a:pt x="16" y="16"/>
                  <a:pt x="17" y="16"/>
                  <a:pt x="18" y="15"/>
                </a:cubicBezTo>
                <a:cubicBezTo>
                  <a:pt x="19" y="15"/>
                  <a:pt x="19" y="15"/>
                  <a:pt x="19" y="15"/>
                </a:cubicBezTo>
                <a:cubicBezTo>
                  <a:pt x="20" y="14"/>
                  <a:pt x="20" y="15"/>
                  <a:pt x="20" y="15"/>
                </a:cubicBezTo>
                <a:cubicBezTo>
                  <a:pt x="21" y="16"/>
                  <a:pt x="23" y="15"/>
                  <a:pt x="24" y="14"/>
                </a:cubicBezTo>
                <a:cubicBezTo>
                  <a:pt x="24" y="14"/>
                  <a:pt x="24" y="13"/>
                  <a:pt x="24" y="13"/>
                </a:cubicBezTo>
                <a:cubicBezTo>
                  <a:pt x="25" y="12"/>
                  <a:pt x="25" y="12"/>
                  <a:pt x="25" y="11"/>
                </a:cubicBezTo>
                <a:cubicBezTo>
                  <a:pt x="26" y="11"/>
                  <a:pt x="27" y="11"/>
                  <a:pt x="27" y="11"/>
                </a:cubicBezTo>
                <a:cubicBezTo>
                  <a:pt x="28" y="11"/>
                  <a:pt x="28" y="12"/>
                  <a:pt x="29" y="12"/>
                </a:cubicBezTo>
                <a:cubicBezTo>
                  <a:pt x="29" y="12"/>
                  <a:pt x="30" y="12"/>
                  <a:pt x="30" y="12"/>
                </a:cubicBezTo>
                <a:cubicBezTo>
                  <a:pt x="30" y="12"/>
                  <a:pt x="31" y="11"/>
                  <a:pt x="31" y="11"/>
                </a:cubicBezTo>
                <a:cubicBezTo>
                  <a:pt x="31" y="11"/>
                  <a:pt x="32" y="11"/>
                  <a:pt x="32" y="11"/>
                </a:cubicBezTo>
                <a:cubicBezTo>
                  <a:pt x="32" y="12"/>
                  <a:pt x="33" y="12"/>
                  <a:pt x="34" y="13"/>
                </a:cubicBezTo>
                <a:cubicBezTo>
                  <a:pt x="34" y="14"/>
                  <a:pt x="35" y="13"/>
                  <a:pt x="36" y="13"/>
                </a:cubicBezTo>
                <a:cubicBezTo>
                  <a:pt x="36" y="11"/>
                  <a:pt x="37" y="10"/>
                  <a:pt x="38" y="9"/>
                </a:cubicBezTo>
                <a:cubicBezTo>
                  <a:pt x="38" y="8"/>
                  <a:pt x="38" y="7"/>
                  <a:pt x="39" y="6"/>
                </a:cubicBezTo>
                <a:cubicBezTo>
                  <a:pt x="39" y="6"/>
                  <a:pt x="39" y="6"/>
                  <a:pt x="39" y="6"/>
                </a:cubicBezTo>
                <a:cubicBezTo>
                  <a:pt x="38" y="6"/>
                  <a:pt x="36" y="5"/>
                  <a:pt x="36" y="4"/>
                </a:cubicBezTo>
                <a:cubicBezTo>
                  <a:pt x="35" y="4"/>
                  <a:pt x="35" y="3"/>
                  <a:pt x="35" y="3"/>
                </a:cubicBezTo>
                <a:cubicBezTo>
                  <a:pt x="35" y="3"/>
                  <a:pt x="35" y="3"/>
                  <a:pt x="34" y="3"/>
                </a:cubicBezTo>
                <a:cubicBezTo>
                  <a:pt x="34" y="3"/>
                  <a:pt x="34" y="3"/>
                  <a:pt x="34" y="3"/>
                </a:cubicBezTo>
                <a:cubicBezTo>
                  <a:pt x="34" y="3"/>
                  <a:pt x="33" y="3"/>
                  <a:pt x="33" y="3"/>
                </a:cubicBezTo>
                <a:cubicBezTo>
                  <a:pt x="33" y="2"/>
                  <a:pt x="32" y="2"/>
                  <a:pt x="32" y="2"/>
                </a:cubicBezTo>
                <a:cubicBezTo>
                  <a:pt x="31" y="2"/>
                  <a:pt x="30" y="2"/>
                  <a:pt x="29" y="2"/>
                </a:cubicBezTo>
                <a:cubicBezTo>
                  <a:pt x="29" y="3"/>
                  <a:pt x="29" y="3"/>
                  <a:pt x="29" y="3"/>
                </a:cubicBezTo>
                <a:cubicBezTo>
                  <a:pt x="28" y="3"/>
                  <a:pt x="28" y="3"/>
                  <a:pt x="28" y="3"/>
                </a:cubicBezTo>
                <a:cubicBezTo>
                  <a:pt x="27" y="3"/>
                  <a:pt x="27" y="3"/>
                  <a:pt x="26" y="3"/>
                </a:cubicBezTo>
                <a:cubicBezTo>
                  <a:pt x="26" y="3"/>
                  <a:pt x="26" y="3"/>
                  <a:pt x="26" y="3"/>
                </a:cubicBezTo>
                <a:cubicBezTo>
                  <a:pt x="25" y="3"/>
                  <a:pt x="25" y="2"/>
                  <a:pt x="25" y="2"/>
                </a:cubicBezTo>
                <a:cubicBezTo>
                  <a:pt x="24" y="2"/>
                  <a:pt x="24" y="3"/>
                  <a:pt x="24" y="3"/>
                </a:cubicBezTo>
                <a:cubicBezTo>
                  <a:pt x="23" y="3"/>
                  <a:pt x="23" y="3"/>
                  <a:pt x="23" y="4"/>
                </a:cubicBezTo>
                <a:cubicBezTo>
                  <a:pt x="22" y="4"/>
                  <a:pt x="23" y="4"/>
                  <a:pt x="22" y="4"/>
                </a:cubicBezTo>
                <a:cubicBezTo>
                  <a:pt x="22" y="4"/>
                  <a:pt x="21" y="4"/>
                  <a:pt x="21" y="4"/>
                </a:cubicBezTo>
                <a:cubicBezTo>
                  <a:pt x="21" y="4"/>
                  <a:pt x="21" y="5"/>
                  <a:pt x="20" y="5"/>
                </a:cubicBezTo>
                <a:cubicBezTo>
                  <a:pt x="20" y="4"/>
                  <a:pt x="21" y="3"/>
                  <a:pt x="20" y="3"/>
                </a:cubicBezTo>
                <a:cubicBezTo>
                  <a:pt x="20" y="2"/>
                  <a:pt x="20" y="2"/>
                  <a:pt x="19" y="2"/>
                </a:cubicBezTo>
                <a:cubicBezTo>
                  <a:pt x="19" y="2"/>
                  <a:pt x="19" y="2"/>
                  <a:pt x="19" y="2"/>
                </a:cubicBezTo>
                <a:cubicBezTo>
                  <a:pt x="18" y="1"/>
                  <a:pt x="19" y="1"/>
                  <a:pt x="18" y="0"/>
                </a:cubicBezTo>
                <a:cubicBezTo>
                  <a:pt x="18" y="0"/>
                  <a:pt x="18" y="1"/>
                  <a:pt x="18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6" y="1"/>
                  <a:pt x="16" y="1"/>
                  <a:pt x="16" y="2"/>
                </a:cubicBezTo>
                <a:cubicBezTo>
                  <a:pt x="16" y="3"/>
                  <a:pt x="16" y="3"/>
                  <a:pt x="15" y="3"/>
                </a:cubicBezTo>
                <a:cubicBezTo>
                  <a:pt x="14" y="2"/>
                  <a:pt x="14" y="2"/>
                  <a:pt x="14" y="1"/>
                </a:cubicBezTo>
                <a:cubicBezTo>
                  <a:pt x="14" y="1"/>
                  <a:pt x="13" y="1"/>
                  <a:pt x="13" y="2"/>
                </a:cubicBezTo>
                <a:cubicBezTo>
                  <a:pt x="13" y="2"/>
                  <a:pt x="12" y="2"/>
                  <a:pt x="12" y="2"/>
                </a:cubicBezTo>
                <a:cubicBezTo>
                  <a:pt x="11" y="2"/>
                  <a:pt x="11" y="3"/>
                  <a:pt x="11" y="3"/>
                </a:cubicBezTo>
                <a:cubicBezTo>
                  <a:pt x="10" y="4"/>
                  <a:pt x="9" y="4"/>
                  <a:pt x="9" y="5"/>
                </a:cubicBezTo>
                <a:cubicBezTo>
                  <a:pt x="9" y="5"/>
                  <a:pt x="9" y="6"/>
                  <a:pt x="8" y="7"/>
                </a:cubicBezTo>
                <a:cubicBezTo>
                  <a:pt x="7" y="7"/>
                  <a:pt x="6" y="8"/>
                  <a:pt x="5" y="8"/>
                </a:cubicBezTo>
                <a:cubicBezTo>
                  <a:pt x="4" y="8"/>
                  <a:pt x="3" y="8"/>
                  <a:pt x="2" y="8"/>
                </a:cubicBezTo>
                <a:cubicBezTo>
                  <a:pt x="2" y="9"/>
                  <a:pt x="2" y="10"/>
                  <a:pt x="1" y="10"/>
                </a:cubicBezTo>
                <a:cubicBezTo>
                  <a:pt x="1" y="11"/>
                  <a:pt x="0" y="12"/>
                  <a:pt x="1" y="13"/>
                </a:cubicBezTo>
                <a:cubicBezTo>
                  <a:pt x="2" y="14"/>
                  <a:pt x="2" y="15"/>
                  <a:pt x="2" y="16"/>
                </a:cubicBezTo>
                <a:cubicBezTo>
                  <a:pt x="3" y="16"/>
                  <a:pt x="4" y="17"/>
                  <a:pt x="5" y="17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84" name="Freeform 794">
            <a:extLst>
              <a:ext uri="{FF2B5EF4-FFF2-40B4-BE49-F238E27FC236}">
                <a16:creationId xmlns:a16="http://schemas.microsoft.com/office/drawing/2014/main" id="{7C4CA73A-F267-3C26-D293-8A60983409CD}"/>
              </a:ext>
            </a:extLst>
          </p:cNvPr>
          <p:cNvSpPr>
            <a:spLocks/>
          </p:cNvSpPr>
          <p:nvPr/>
        </p:nvSpPr>
        <p:spPr bwMode="auto">
          <a:xfrm>
            <a:off x="3402141" y="3471120"/>
            <a:ext cx="136044" cy="84818"/>
          </a:xfrm>
          <a:custGeom>
            <a:avLst/>
            <a:gdLst>
              <a:gd name="T0" fmla="*/ 60 w 64"/>
              <a:gd name="T1" fmla="*/ 29 h 45"/>
              <a:gd name="T2" fmla="*/ 55 w 64"/>
              <a:gd name="T3" fmla="*/ 29 h 45"/>
              <a:gd name="T4" fmla="*/ 54 w 64"/>
              <a:gd name="T5" fmla="*/ 25 h 45"/>
              <a:gd name="T6" fmla="*/ 54 w 64"/>
              <a:gd name="T7" fmla="*/ 22 h 45"/>
              <a:gd name="T8" fmla="*/ 54 w 64"/>
              <a:gd name="T9" fmla="*/ 19 h 45"/>
              <a:gd name="T10" fmla="*/ 53 w 64"/>
              <a:gd name="T11" fmla="*/ 13 h 45"/>
              <a:gd name="T12" fmla="*/ 51 w 64"/>
              <a:gd name="T13" fmla="*/ 10 h 45"/>
              <a:gd name="T14" fmla="*/ 49 w 64"/>
              <a:gd name="T15" fmla="*/ 8 h 45"/>
              <a:gd name="T16" fmla="*/ 47 w 64"/>
              <a:gd name="T17" fmla="*/ 2 h 45"/>
              <a:gd name="T18" fmla="*/ 44 w 64"/>
              <a:gd name="T19" fmla="*/ 0 h 45"/>
              <a:gd name="T20" fmla="*/ 41 w 64"/>
              <a:gd name="T21" fmla="*/ 1 h 45"/>
              <a:gd name="T22" fmla="*/ 35 w 64"/>
              <a:gd name="T23" fmla="*/ 3 h 45"/>
              <a:gd name="T24" fmla="*/ 33 w 64"/>
              <a:gd name="T25" fmla="*/ 5 h 45"/>
              <a:gd name="T26" fmla="*/ 29 w 64"/>
              <a:gd name="T27" fmla="*/ 3 h 45"/>
              <a:gd name="T28" fmla="*/ 26 w 64"/>
              <a:gd name="T29" fmla="*/ 3 h 45"/>
              <a:gd name="T30" fmla="*/ 24 w 64"/>
              <a:gd name="T31" fmla="*/ 3 h 45"/>
              <a:gd name="T32" fmla="*/ 21 w 64"/>
              <a:gd name="T33" fmla="*/ 2 h 45"/>
              <a:gd name="T34" fmla="*/ 18 w 64"/>
              <a:gd name="T35" fmla="*/ 4 h 45"/>
              <a:gd name="T36" fmla="*/ 14 w 64"/>
              <a:gd name="T37" fmla="*/ 5 h 45"/>
              <a:gd name="T38" fmla="*/ 12 w 64"/>
              <a:gd name="T39" fmla="*/ 8 h 45"/>
              <a:gd name="T40" fmla="*/ 12 w 64"/>
              <a:gd name="T41" fmla="*/ 9 h 45"/>
              <a:gd name="T42" fmla="*/ 10 w 64"/>
              <a:gd name="T43" fmla="*/ 12 h 45"/>
              <a:gd name="T44" fmla="*/ 9 w 64"/>
              <a:gd name="T45" fmla="*/ 15 h 45"/>
              <a:gd name="T46" fmla="*/ 7 w 64"/>
              <a:gd name="T47" fmla="*/ 17 h 45"/>
              <a:gd name="T48" fmla="*/ 7 w 64"/>
              <a:gd name="T49" fmla="*/ 19 h 45"/>
              <a:gd name="T50" fmla="*/ 4 w 64"/>
              <a:gd name="T51" fmla="*/ 20 h 45"/>
              <a:gd name="T52" fmla="*/ 3 w 64"/>
              <a:gd name="T53" fmla="*/ 21 h 45"/>
              <a:gd name="T54" fmla="*/ 1 w 64"/>
              <a:gd name="T55" fmla="*/ 23 h 45"/>
              <a:gd name="T56" fmla="*/ 4 w 64"/>
              <a:gd name="T57" fmla="*/ 25 h 45"/>
              <a:gd name="T58" fmla="*/ 4 w 64"/>
              <a:gd name="T59" fmla="*/ 27 h 45"/>
              <a:gd name="T60" fmla="*/ 6 w 64"/>
              <a:gd name="T61" fmla="*/ 29 h 45"/>
              <a:gd name="T62" fmla="*/ 9 w 64"/>
              <a:gd name="T63" fmla="*/ 31 h 45"/>
              <a:gd name="T64" fmla="*/ 8 w 64"/>
              <a:gd name="T65" fmla="*/ 32 h 45"/>
              <a:gd name="T66" fmla="*/ 8 w 64"/>
              <a:gd name="T67" fmla="*/ 33 h 45"/>
              <a:gd name="T68" fmla="*/ 11 w 64"/>
              <a:gd name="T69" fmla="*/ 35 h 45"/>
              <a:gd name="T70" fmla="*/ 13 w 64"/>
              <a:gd name="T71" fmla="*/ 37 h 45"/>
              <a:gd name="T72" fmla="*/ 16 w 64"/>
              <a:gd name="T73" fmla="*/ 35 h 45"/>
              <a:gd name="T74" fmla="*/ 16 w 64"/>
              <a:gd name="T75" fmla="*/ 36 h 45"/>
              <a:gd name="T76" fmla="*/ 16 w 64"/>
              <a:gd name="T77" fmla="*/ 38 h 45"/>
              <a:gd name="T78" fmla="*/ 17 w 64"/>
              <a:gd name="T79" fmla="*/ 39 h 45"/>
              <a:gd name="T80" fmla="*/ 19 w 64"/>
              <a:gd name="T81" fmla="*/ 41 h 45"/>
              <a:gd name="T82" fmla="*/ 21 w 64"/>
              <a:gd name="T83" fmla="*/ 43 h 45"/>
              <a:gd name="T84" fmla="*/ 24 w 64"/>
              <a:gd name="T85" fmla="*/ 43 h 45"/>
              <a:gd name="T86" fmla="*/ 27 w 64"/>
              <a:gd name="T87" fmla="*/ 44 h 45"/>
              <a:gd name="T88" fmla="*/ 31 w 64"/>
              <a:gd name="T89" fmla="*/ 44 h 45"/>
              <a:gd name="T90" fmla="*/ 36 w 64"/>
              <a:gd name="T91" fmla="*/ 45 h 45"/>
              <a:gd name="T92" fmla="*/ 39 w 64"/>
              <a:gd name="T93" fmla="*/ 43 h 45"/>
              <a:gd name="T94" fmla="*/ 44 w 64"/>
              <a:gd name="T95" fmla="*/ 41 h 45"/>
              <a:gd name="T96" fmla="*/ 49 w 64"/>
              <a:gd name="T97" fmla="*/ 41 h 45"/>
              <a:gd name="T98" fmla="*/ 51 w 64"/>
              <a:gd name="T99" fmla="*/ 42 h 45"/>
              <a:gd name="T100" fmla="*/ 53 w 64"/>
              <a:gd name="T101" fmla="*/ 43 h 45"/>
              <a:gd name="T102" fmla="*/ 57 w 64"/>
              <a:gd name="T103" fmla="*/ 44 h 45"/>
              <a:gd name="T104" fmla="*/ 57 w 64"/>
              <a:gd name="T105" fmla="*/ 41 h 45"/>
              <a:gd name="T106" fmla="*/ 58 w 64"/>
              <a:gd name="T107" fmla="*/ 38 h 45"/>
              <a:gd name="T108" fmla="*/ 58 w 64"/>
              <a:gd name="T109" fmla="*/ 36 h 45"/>
              <a:gd name="T110" fmla="*/ 59 w 64"/>
              <a:gd name="T111" fmla="*/ 32 h 45"/>
              <a:gd name="T112" fmla="*/ 61 w 64"/>
              <a:gd name="T113" fmla="*/ 34 h 45"/>
              <a:gd name="T114" fmla="*/ 64 w 64"/>
              <a:gd name="T115" fmla="*/ 32 h 45"/>
              <a:gd name="T116" fmla="*/ 63 w 64"/>
              <a:gd name="T117" fmla="*/ 28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4" h="45">
                <a:moveTo>
                  <a:pt x="63" y="28"/>
                </a:moveTo>
                <a:cubicBezTo>
                  <a:pt x="62" y="28"/>
                  <a:pt x="61" y="28"/>
                  <a:pt x="60" y="29"/>
                </a:cubicBezTo>
                <a:cubicBezTo>
                  <a:pt x="59" y="29"/>
                  <a:pt x="58" y="29"/>
                  <a:pt x="58" y="30"/>
                </a:cubicBezTo>
                <a:cubicBezTo>
                  <a:pt x="57" y="30"/>
                  <a:pt x="56" y="30"/>
                  <a:pt x="55" y="29"/>
                </a:cubicBezTo>
                <a:cubicBezTo>
                  <a:pt x="55" y="28"/>
                  <a:pt x="53" y="27"/>
                  <a:pt x="54" y="26"/>
                </a:cubicBezTo>
                <a:cubicBezTo>
                  <a:pt x="54" y="26"/>
                  <a:pt x="54" y="25"/>
                  <a:pt x="54" y="25"/>
                </a:cubicBezTo>
                <a:cubicBezTo>
                  <a:pt x="54" y="24"/>
                  <a:pt x="54" y="24"/>
                  <a:pt x="54" y="23"/>
                </a:cubicBezTo>
                <a:cubicBezTo>
                  <a:pt x="54" y="23"/>
                  <a:pt x="54" y="22"/>
                  <a:pt x="54" y="22"/>
                </a:cubicBezTo>
                <a:cubicBezTo>
                  <a:pt x="54" y="21"/>
                  <a:pt x="54" y="20"/>
                  <a:pt x="54" y="20"/>
                </a:cubicBezTo>
                <a:cubicBezTo>
                  <a:pt x="54" y="20"/>
                  <a:pt x="54" y="19"/>
                  <a:pt x="54" y="19"/>
                </a:cubicBezTo>
                <a:cubicBezTo>
                  <a:pt x="55" y="18"/>
                  <a:pt x="54" y="18"/>
                  <a:pt x="54" y="17"/>
                </a:cubicBezTo>
                <a:cubicBezTo>
                  <a:pt x="54" y="16"/>
                  <a:pt x="54" y="14"/>
                  <a:pt x="53" y="13"/>
                </a:cubicBezTo>
                <a:cubicBezTo>
                  <a:pt x="53" y="13"/>
                  <a:pt x="53" y="12"/>
                  <a:pt x="52" y="12"/>
                </a:cubicBezTo>
                <a:cubicBezTo>
                  <a:pt x="52" y="11"/>
                  <a:pt x="52" y="11"/>
                  <a:pt x="51" y="10"/>
                </a:cubicBezTo>
                <a:cubicBezTo>
                  <a:pt x="51" y="10"/>
                  <a:pt x="50" y="10"/>
                  <a:pt x="50" y="9"/>
                </a:cubicBezTo>
                <a:cubicBezTo>
                  <a:pt x="50" y="9"/>
                  <a:pt x="50" y="8"/>
                  <a:pt x="49" y="8"/>
                </a:cubicBezTo>
                <a:cubicBezTo>
                  <a:pt x="49" y="7"/>
                  <a:pt x="48" y="6"/>
                  <a:pt x="48" y="6"/>
                </a:cubicBezTo>
                <a:cubicBezTo>
                  <a:pt x="47" y="4"/>
                  <a:pt x="47" y="3"/>
                  <a:pt x="47" y="2"/>
                </a:cubicBezTo>
                <a:cubicBezTo>
                  <a:pt x="46" y="1"/>
                  <a:pt x="45" y="0"/>
                  <a:pt x="4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3" y="0"/>
                  <a:pt x="43" y="0"/>
                  <a:pt x="42" y="0"/>
                </a:cubicBezTo>
                <a:cubicBezTo>
                  <a:pt x="42" y="0"/>
                  <a:pt x="42" y="0"/>
                  <a:pt x="41" y="1"/>
                </a:cubicBezTo>
                <a:cubicBezTo>
                  <a:pt x="41" y="2"/>
                  <a:pt x="40" y="3"/>
                  <a:pt x="39" y="3"/>
                </a:cubicBezTo>
                <a:cubicBezTo>
                  <a:pt x="38" y="3"/>
                  <a:pt x="37" y="3"/>
                  <a:pt x="35" y="3"/>
                </a:cubicBezTo>
                <a:cubicBezTo>
                  <a:pt x="35" y="4"/>
                  <a:pt x="34" y="4"/>
                  <a:pt x="34" y="4"/>
                </a:cubicBezTo>
                <a:cubicBezTo>
                  <a:pt x="34" y="4"/>
                  <a:pt x="33" y="5"/>
                  <a:pt x="33" y="5"/>
                </a:cubicBezTo>
                <a:cubicBezTo>
                  <a:pt x="32" y="6"/>
                  <a:pt x="31" y="4"/>
                  <a:pt x="30" y="4"/>
                </a:cubicBezTo>
                <a:cubicBezTo>
                  <a:pt x="30" y="3"/>
                  <a:pt x="29" y="3"/>
                  <a:pt x="29" y="3"/>
                </a:cubicBezTo>
                <a:cubicBezTo>
                  <a:pt x="28" y="3"/>
                  <a:pt x="28" y="4"/>
                  <a:pt x="27" y="4"/>
                </a:cubicBezTo>
                <a:cubicBezTo>
                  <a:pt x="27" y="4"/>
                  <a:pt x="27" y="3"/>
                  <a:pt x="26" y="3"/>
                </a:cubicBezTo>
                <a:cubicBezTo>
                  <a:pt x="26" y="3"/>
                  <a:pt x="26" y="3"/>
                  <a:pt x="25" y="3"/>
                </a:cubicBezTo>
                <a:cubicBezTo>
                  <a:pt x="25" y="3"/>
                  <a:pt x="24" y="3"/>
                  <a:pt x="24" y="3"/>
                </a:cubicBezTo>
                <a:cubicBezTo>
                  <a:pt x="23" y="2"/>
                  <a:pt x="23" y="3"/>
                  <a:pt x="22" y="3"/>
                </a:cubicBezTo>
                <a:cubicBezTo>
                  <a:pt x="22" y="3"/>
                  <a:pt x="21" y="3"/>
                  <a:pt x="21" y="2"/>
                </a:cubicBezTo>
                <a:cubicBezTo>
                  <a:pt x="20" y="1"/>
                  <a:pt x="20" y="3"/>
                  <a:pt x="18" y="3"/>
                </a:cubicBezTo>
                <a:cubicBezTo>
                  <a:pt x="18" y="3"/>
                  <a:pt x="18" y="4"/>
                  <a:pt x="18" y="4"/>
                </a:cubicBezTo>
                <a:cubicBezTo>
                  <a:pt x="17" y="5"/>
                  <a:pt x="16" y="5"/>
                  <a:pt x="16" y="5"/>
                </a:cubicBezTo>
                <a:cubicBezTo>
                  <a:pt x="15" y="5"/>
                  <a:pt x="15" y="5"/>
                  <a:pt x="14" y="5"/>
                </a:cubicBezTo>
                <a:cubicBezTo>
                  <a:pt x="14" y="6"/>
                  <a:pt x="14" y="6"/>
                  <a:pt x="14" y="7"/>
                </a:cubicBezTo>
                <a:cubicBezTo>
                  <a:pt x="13" y="7"/>
                  <a:pt x="13" y="7"/>
                  <a:pt x="12" y="8"/>
                </a:cubicBezTo>
                <a:cubicBezTo>
                  <a:pt x="12" y="8"/>
                  <a:pt x="12" y="8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10"/>
                  <a:pt x="11" y="10"/>
                  <a:pt x="11" y="11"/>
                </a:cubicBezTo>
                <a:cubicBezTo>
                  <a:pt x="11" y="11"/>
                  <a:pt x="11" y="11"/>
                  <a:pt x="10" y="12"/>
                </a:cubicBezTo>
                <a:cubicBezTo>
                  <a:pt x="10" y="13"/>
                  <a:pt x="10" y="14"/>
                  <a:pt x="9" y="14"/>
                </a:cubicBezTo>
                <a:cubicBezTo>
                  <a:pt x="9" y="15"/>
                  <a:pt x="9" y="15"/>
                  <a:pt x="9" y="15"/>
                </a:cubicBezTo>
                <a:cubicBezTo>
                  <a:pt x="9" y="16"/>
                  <a:pt x="9" y="16"/>
                  <a:pt x="8" y="16"/>
                </a:cubicBezTo>
                <a:cubicBezTo>
                  <a:pt x="8" y="16"/>
                  <a:pt x="8" y="16"/>
                  <a:pt x="7" y="17"/>
                </a:cubicBezTo>
                <a:cubicBezTo>
                  <a:pt x="7" y="17"/>
                  <a:pt x="7" y="17"/>
                  <a:pt x="7" y="18"/>
                </a:cubicBezTo>
                <a:cubicBezTo>
                  <a:pt x="7" y="19"/>
                  <a:pt x="7" y="19"/>
                  <a:pt x="7" y="19"/>
                </a:cubicBezTo>
                <a:cubicBezTo>
                  <a:pt x="6" y="20"/>
                  <a:pt x="6" y="20"/>
                  <a:pt x="5" y="20"/>
                </a:cubicBezTo>
                <a:cubicBezTo>
                  <a:pt x="5" y="20"/>
                  <a:pt x="5" y="20"/>
                  <a:pt x="4" y="20"/>
                </a:cubicBezTo>
                <a:cubicBezTo>
                  <a:pt x="4" y="21"/>
                  <a:pt x="4" y="21"/>
                  <a:pt x="4" y="21"/>
                </a:cubicBezTo>
                <a:cubicBezTo>
                  <a:pt x="3" y="21"/>
                  <a:pt x="3" y="21"/>
                  <a:pt x="3" y="21"/>
                </a:cubicBezTo>
                <a:cubicBezTo>
                  <a:pt x="2" y="21"/>
                  <a:pt x="1" y="21"/>
                  <a:pt x="0" y="21"/>
                </a:cubicBezTo>
                <a:cubicBezTo>
                  <a:pt x="1" y="22"/>
                  <a:pt x="1" y="22"/>
                  <a:pt x="1" y="23"/>
                </a:cubicBezTo>
                <a:cubicBezTo>
                  <a:pt x="2" y="23"/>
                  <a:pt x="2" y="23"/>
                  <a:pt x="2" y="23"/>
                </a:cubicBezTo>
                <a:cubicBezTo>
                  <a:pt x="3" y="24"/>
                  <a:pt x="3" y="25"/>
                  <a:pt x="4" y="25"/>
                </a:cubicBezTo>
                <a:cubicBezTo>
                  <a:pt x="5" y="25"/>
                  <a:pt x="4" y="26"/>
                  <a:pt x="4" y="26"/>
                </a:cubicBezTo>
                <a:cubicBezTo>
                  <a:pt x="4" y="26"/>
                  <a:pt x="4" y="27"/>
                  <a:pt x="4" y="27"/>
                </a:cubicBezTo>
                <a:cubicBezTo>
                  <a:pt x="4" y="27"/>
                  <a:pt x="4" y="27"/>
                  <a:pt x="4" y="28"/>
                </a:cubicBezTo>
                <a:cubicBezTo>
                  <a:pt x="5" y="28"/>
                  <a:pt x="5" y="28"/>
                  <a:pt x="6" y="29"/>
                </a:cubicBezTo>
                <a:cubicBezTo>
                  <a:pt x="6" y="29"/>
                  <a:pt x="7" y="30"/>
                  <a:pt x="8" y="30"/>
                </a:cubicBezTo>
                <a:cubicBezTo>
                  <a:pt x="8" y="30"/>
                  <a:pt x="9" y="30"/>
                  <a:pt x="9" y="31"/>
                </a:cubicBezTo>
                <a:cubicBezTo>
                  <a:pt x="9" y="31"/>
                  <a:pt x="9" y="31"/>
                  <a:pt x="9" y="31"/>
                </a:cubicBezTo>
                <a:cubicBezTo>
                  <a:pt x="8" y="31"/>
                  <a:pt x="8" y="32"/>
                  <a:pt x="8" y="32"/>
                </a:cubicBezTo>
                <a:cubicBezTo>
                  <a:pt x="8" y="32"/>
                  <a:pt x="9" y="32"/>
                  <a:pt x="9" y="33"/>
                </a:cubicBezTo>
                <a:cubicBezTo>
                  <a:pt x="9" y="33"/>
                  <a:pt x="8" y="33"/>
                  <a:pt x="8" y="33"/>
                </a:cubicBezTo>
                <a:cubicBezTo>
                  <a:pt x="8" y="34"/>
                  <a:pt x="9" y="34"/>
                  <a:pt x="9" y="34"/>
                </a:cubicBezTo>
                <a:cubicBezTo>
                  <a:pt x="10" y="34"/>
                  <a:pt x="10" y="35"/>
                  <a:pt x="11" y="35"/>
                </a:cubicBezTo>
                <a:cubicBezTo>
                  <a:pt x="11" y="35"/>
                  <a:pt x="12" y="35"/>
                  <a:pt x="12" y="35"/>
                </a:cubicBezTo>
                <a:cubicBezTo>
                  <a:pt x="13" y="36"/>
                  <a:pt x="13" y="37"/>
                  <a:pt x="13" y="37"/>
                </a:cubicBezTo>
                <a:cubicBezTo>
                  <a:pt x="14" y="37"/>
                  <a:pt x="14" y="36"/>
                  <a:pt x="14" y="36"/>
                </a:cubicBezTo>
                <a:cubicBezTo>
                  <a:pt x="15" y="35"/>
                  <a:pt x="15" y="35"/>
                  <a:pt x="16" y="35"/>
                </a:cubicBezTo>
                <a:cubicBezTo>
                  <a:pt x="16" y="35"/>
                  <a:pt x="18" y="36"/>
                  <a:pt x="18" y="36"/>
                </a:cubicBezTo>
                <a:cubicBezTo>
                  <a:pt x="18" y="36"/>
                  <a:pt x="17" y="36"/>
                  <a:pt x="16" y="36"/>
                </a:cubicBezTo>
                <a:cubicBezTo>
                  <a:pt x="16" y="36"/>
                  <a:pt x="16" y="37"/>
                  <a:pt x="16" y="37"/>
                </a:cubicBezTo>
                <a:cubicBezTo>
                  <a:pt x="15" y="37"/>
                  <a:pt x="16" y="38"/>
                  <a:pt x="16" y="38"/>
                </a:cubicBezTo>
                <a:cubicBezTo>
                  <a:pt x="16" y="38"/>
                  <a:pt x="16" y="38"/>
                  <a:pt x="17" y="38"/>
                </a:cubicBezTo>
                <a:cubicBezTo>
                  <a:pt x="17" y="39"/>
                  <a:pt x="17" y="39"/>
                  <a:pt x="17" y="39"/>
                </a:cubicBezTo>
                <a:cubicBezTo>
                  <a:pt x="18" y="40"/>
                  <a:pt x="18" y="40"/>
                  <a:pt x="18" y="40"/>
                </a:cubicBezTo>
                <a:cubicBezTo>
                  <a:pt x="18" y="40"/>
                  <a:pt x="19" y="40"/>
                  <a:pt x="19" y="41"/>
                </a:cubicBezTo>
                <a:cubicBezTo>
                  <a:pt x="20" y="41"/>
                  <a:pt x="18" y="41"/>
                  <a:pt x="18" y="42"/>
                </a:cubicBezTo>
                <a:cubicBezTo>
                  <a:pt x="18" y="43"/>
                  <a:pt x="20" y="43"/>
                  <a:pt x="21" y="43"/>
                </a:cubicBezTo>
                <a:cubicBezTo>
                  <a:pt x="21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4" y="43"/>
                  <a:pt x="25" y="43"/>
                  <a:pt x="25" y="43"/>
                </a:cubicBezTo>
                <a:cubicBezTo>
                  <a:pt x="26" y="43"/>
                  <a:pt x="26" y="44"/>
                  <a:pt x="27" y="44"/>
                </a:cubicBezTo>
                <a:cubicBezTo>
                  <a:pt x="28" y="44"/>
                  <a:pt x="29" y="43"/>
                  <a:pt x="30" y="44"/>
                </a:cubicBezTo>
                <a:cubicBezTo>
                  <a:pt x="30" y="44"/>
                  <a:pt x="31" y="44"/>
                  <a:pt x="31" y="44"/>
                </a:cubicBezTo>
                <a:cubicBezTo>
                  <a:pt x="32" y="44"/>
                  <a:pt x="32" y="44"/>
                  <a:pt x="33" y="44"/>
                </a:cubicBezTo>
                <a:cubicBezTo>
                  <a:pt x="34" y="44"/>
                  <a:pt x="34" y="45"/>
                  <a:pt x="36" y="45"/>
                </a:cubicBezTo>
                <a:cubicBezTo>
                  <a:pt x="36" y="45"/>
                  <a:pt x="38" y="44"/>
                  <a:pt x="38" y="44"/>
                </a:cubicBezTo>
                <a:cubicBezTo>
                  <a:pt x="39" y="43"/>
                  <a:pt x="39" y="43"/>
                  <a:pt x="39" y="43"/>
                </a:cubicBezTo>
                <a:cubicBezTo>
                  <a:pt x="40" y="42"/>
                  <a:pt x="40" y="42"/>
                  <a:pt x="41" y="42"/>
                </a:cubicBezTo>
                <a:cubicBezTo>
                  <a:pt x="41" y="41"/>
                  <a:pt x="43" y="41"/>
                  <a:pt x="44" y="41"/>
                </a:cubicBezTo>
                <a:cubicBezTo>
                  <a:pt x="44" y="40"/>
                  <a:pt x="46" y="40"/>
                  <a:pt x="47" y="40"/>
                </a:cubicBezTo>
                <a:cubicBezTo>
                  <a:pt x="48" y="40"/>
                  <a:pt x="48" y="41"/>
                  <a:pt x="49" y="41"/>
                </a:cubicBezTo>
                <a:cubicBezTo>
                  <a:pt x="50" y="41"/>
                  <a:pt x="50" y="41"/>
                  <a:pt x="51" y="41"/>
                </a:cubicBezTo>
                <a:cubicBezTo>
                  <a:pt x="51" y="42"/>
                  <a:pt x="51" y="42"/>
                  <a:pt x="51" y="42"/>
                </a:cubicBezTo>
                <a:cubicBezTo>
                  <a:pt x="52" y="42"/>
                  <a:pt x="52" y="41"/>
                  <a:pt x="52" y="42"/>
                </a:cubicBezTo>
                <a:cubicBezTo>
                  <a:pt x="53" y="42"/>
                  <a:pt x="53" y="43"/>
                  <a:pt x="53" y="43"/>
                </a:cubicBezTo>
                <a:cubicBezTo>
                  <a:pt x="54" y="44"/>
                  <a:pt x="55" y="44"/>
                  <a:pt x="56" y="44"/>
                </a:cubicBezTo>
                <a:cubicBezTo>
                  <a:pt x="56" y="44"/>
                  <a:pt x="57" y="44"/>
                  <a:pt x="57" y="44"/>
                </a:cubicBezTo>
                <a:cubicBezTo>
                  <a:pt x="57" y="44"/>
                  <a:pt x="57" y="43"/>
                  <a:pt x="57" y="43"/>
                </a:cubicBezTo>
                <a:cubicBezTo>
                  <a:pt x="57" y="42"/>
                  <a:pt x="57" y="42"/>
                  <a:pt x="57" y="41"/>
                </a:cubicBezTo>
                <a:cubicBezTo>
                  <a:pt x="57" y="40"/>
                  <a:pt x="57" y="40"/>
                  <a:pt x="57" y="39"/>
                </a:cubicBezTo>
                <a:cubicBezTo>
                  <a:pt x="57" y="39"/>
                  <a:pt x="57" y="39"/>
                  <a:pt x="58" y="38"/>
                </a:cubicBezTo>
                <a:cubicBezTo>
                  <a:pt x="58" y="37"/>
                  <a:pt x="59" y="37"/>
                  <a:pt x="59" y="36"/>
                </a:cubicBezTo>
                <a:cubicBezTo>
                  <a:pt x="58" y="36"/>
                  <a:pt x="58" y="37"/>
                  <a:pt x="58" y="36"/>
                </a:cubicBezTo>
                <a:cubicBezTo>
                  <a:pt x="58" y="35"/>
                  <a:pt x="59" y="35"/>
                  <a:pt x="59" y="34"/>
                </a:cubicBezTo>
                <a:cubicBezTo>
                  <a:pt x="59" y="33"/>
                  <a:pt x="58" y="33"/>
                  <a:pt x="59" y="32"/>
                </a:cubicBezTo>
                <a:cubicBezTo>
                  <a:pt x="59" y="32"/>
                  <a:pt x="60" y="32"/>
                  <a:pt x="60" y="32"/>
                </a:cubicBezTo>
                <a:cubicBezTo>
                  <a:pt x="61" y="33"/>
                  <a:pt x="60" y="33"/>
                  <a:pt x="61" y="34"/>
                </a:cubicBezTo>
                <a:cubicBezTo>
                  <a:pt x="61" y="34"/>
                  <a:pt x="63" y="34"/>
                  <a:pt x="63" y="34"/>
                </a:cubicBezTo>
                <a:cubicBezTo>
                  <a:pt x="64" y="33"/>
                  <a:pt x="64" y="33"/>
                  <a:pt x="64" y="32"/>
                </a:cubicBezTo>
                <a:cubicBezTo>
                  <a:pt x="64" y="31"/>
                  <a:pt x="64" y="30"/>
                  <a:pt x="64" y="29"/>
                </a:cubicBezTo>
                <a:cubicBezTo>
                  <a:pt x="64" y="29"/>
                  <a:pt x="63" y="28"/>
                  <a:pt x="63" y="28"/>
                </a:cubicBezTo>
                <a:close/>
              </a:path>
            </a:pathLst>
          </a:custGeom>
          <a:solidFill>
            <a:srgbClr val="8BDD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85" name="Freeform 795">
            <a:extLst>
              <a:ext uri="{FF2B5EF4-FFF2-40B4-BE49-F238E27FC236}">
                <a16:creationId xmlns:a16="http://schemas.microsoft.com/office/drawing/2014/main" id="{8F56C48E-9AE9-9E87-6E19-FEBA551C1AB4}"/>
              </a:ext>
            </a:extLst>
          </p:cNvPr>
          <p:cNvSpPr>
            <a:spLocks/>
          </p:cNvSpPr>
          <p:nvPr/>
        </p:nvSpPr>
        <p:spPr bwMode="auto">
          <a:xfrm>
            <a:off x="2974456" y="3581815"/>
            <a:ext cx="47249" cy="84818"/>
          </a:xfrm>
          <a:custGeom>
            <a:avLst/>
            <a:gdLst>
              <a:gd name="T0" fmla="*/ 14 w 22"/>
              <a:gd name="T1" fmla="*/ 41 h 45"/>
              <a:gd name="T2" fmla="*/ 15 w 22"/>
              <a:gd name="T3" fmla="*/ 38 h 45"/>
              <a:gd name="T4" fmla="*/ 17 w 22"/>
              <a:gd name="T5" fmla="*/ 35 h 45"/>
              <a:gd name="T6" fmla="*/ 17 w 22"/>
              <a:gd name="T7" fmla="*/ 34 h 45"/>
              <a:gd name="T8" fmla="*/ 15 w 22"/>
              <a:gd name="T9" fmla="*/ 32 h 45"/>
              <a:gd name="T10" fmla="*/ 15 w 22"/>
              <a:gd name="T11" fmla="*/ 30 h 45"/>
              <a:gd name="T12" fmla="*/ 17 w 22"/>
              <a:gd name="T13" fmla="*/ 28 h 45"/>
              <a:gd name="T14" fmla="*/ 16 w 22"/>
              <a:gd name="T15" fmla="*/ 27 h 45"/>
              <a:gd name="T16" fmla="*/ 15 w 22"/>
              <a:gd name="T17" fmla="*/ 26 h 45"/>
              <a:gd name="T18" fmla="*/ 15 w 22"/>
              <a:gd name="T19" fmla="*/ 24 h 45"/>
              <a:gd name="T20" fmla="*/ 14 w 22"/>
              <a:gd name="T21" fmla="*/ 22 h 45"/>
              <a:gd name="T22" fmla="*/ 17 w 22"/>
              <a:gd name="T23" fmla="*/ 21 h 45"/>
              <a:gd name="T24" fmla="*/ 18 w 22"/>
              <a:gd name="T25" fmla="*/ 19 h 45"/>
              <a:gd name="T26" fmla="*/ 18 w 22"/>
              <a:gd name="T27" fmla="*/ 17 h 45"/>
              <a:gd name="T28" fmla="*/ 18 w 22"/>
              <a:gd name="T29" fmla="*/ 15 h 45"/>
              <a:gd name="T30" fmla="*/ 18 w 22"/>
              <a:gd name="T31" fmla="*/ 14 h 45"/>
              <a:gd name="T32" fmla="*/ 18 w 22"/>
              <a:gd name="T33" fmla="*/ 13 h 45"/>
              <a:gd name="T34" fmla="*/ 18 w 22"/>
              <a:gd name="T35" fmla="*/ 11 h 45"/>
              <a:gd name="T36" fmla="*/ 18 w 22"/>
              <a:gd name="T37" fmla="*/ 10 h 45"/>
              <a:gd name="T38" fmla="*/ 19 w 22"/>
              <a:gd name="T39" fmla="*/ 8 h 45"/>
              <a:gd name="T40" fmla="*/ 22 w 22"/>
              <a:gd name="T41" fmla="*/ 5 h 45"/>
              <a:gd name="T42" fmla="*/ 20 w 22"/>
              <a:gd name="T43" fmla="*/ 2 h 45"/>
              <a:gd name="T44" fmla="*/ 20 w 22"/>
              <a:gd name="T45" fmla="*/ 2 h 45"/>
              <a:gd name="T46" fmla="*/ 18 w 22"/>
              <a:gd name="T47" fmla="*/ 1 h 45"/>
              <a:gd name="T48" fmla="*/ 17 w 22"/>
              <a:gd name="T49" fmla="*/ 1 h 45"/>
              <a:gd name="T50" fmla="*/ 16 w 22"/>
              <a:gd name="T51" fmla="*/ 1 h 45"/>
              <a:gd name="T52" fmla="*/ 15 w 22"/>
              <a:gd name="T53" fmla="*/ 2 h 45"/>
              <a:gd name="T54" fmla="*/ 13 w 22"/>
              <a:gd name="T55" fmla="*/ 3 h 45"/>
              <a:gd name="T56" fmla="*/ 12 w 22"/>
              <a:gd name="T57" fmla="*/ 2 h 45"/>
              <a:gd name="T58" fmla="*/ 10 w 22"/>
              <a:gd name="T59" fmla="*/ 3 h 45"/>
              <a:gd name="T60" fmla="*/ 10 w 22"/>
              <a:gd name="T61" fmla="*/ 1 h 45"/>
              <a:gd name="T62" fmla="*/ 9 w 22"/>
              <a:gd name="T63" fmla="*/ 0 h 45"/>
              <a:gd name="T64" fmla="*/ 4 w 22"/>
              <a:gd name="T65" fmla="*/ 2 h 45"/>
              <a:gd name="T66" fmla="*/ 5 w 22"/>
              <a:gd name="T67" fmla="*/ 4 h 45"/>
              <a:gd name="T68" fmla="*/ 5 w 22"/>
              <a:gd name="T69" fmla="*/ 7 h 45"/>
              <a:gd name="T70" fmla="*/ 6 w 22"/>
              <a:gd name="T71" fmla="*/ 13 h 45"/>
              <a:gd name="T72" fmla="*/ 3 w 22"/>
              <a:gd name="T73" fmla="*/ 22 h 45"/>
              <a:gd name="T74" fmla="*/ 1 w 22"/>
              <a:gd name="T75" fmla="*/ 25 h 45"/>
              <a:gd name="T76" fmla="*/ 1 w 22"/>
              <a:gd name="T77" fmla="*/ 30 h 45"/>
              <a:gd name="T78" fmla="*/ 2 w 22"/>
              <a:gd name="T79" fmla="*/ 33 h 45"/>
              <a:gd name="T80" fmla="*/ 5 w 22"/>
              <a:gd name="T81" fmla="*/ 33 h 45"/>
              <a:gd name="T82" fmla="*/ 5 w 22"/>
              <a:gd name="T83" fmla="*/ 41 h 45"/>
              <a:gd name="T84" fmla="*/ 4 w 22"/>
              <a:gd name="T85" fmla="*/ 45 h 45"/>
              <a:gd name="T86" fmla="*/ 8 w 22"/>
              <a:gd name="T87" fmla="*/ 44 h 45"/>
              <a:gd name="T88" fmla="*/ 12 w 22"/>
              <a:gd name="T89" fmla="*/ 44 h 45"/>
              <a:gd name="T90" fmla="*/ 17 w 22"/>
              <a:gd name="T91" fmla="*/ 43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2" h="45">
                <a:moveTo>
                  <a:pt x="14" y="43"/>
                </a:moveTo>
                <a:cubicBezTo>
                  <a:pt x="14" y="42"/>
                  <a:pt x="14" y="41"/>
                  <a:pt x="14" y="41"/>
                </a:cubicBezTo>
                <a:cubicBezTo>
                  <a:pt x="14" y="40"/>
                  <a:pt x="14" y="40"/>
                  <a:pt x="14" y="39"/>
                </a:cubicBezTo>
                <a:cubicBezTo>
                  <a:pt x="14" y="39"/>
                  <a:pt x="14" y="38"/>
                  <a:pt x="15" y="38"/>
                </a:cubicBezTo>
                <a:cubicBezTo>
                  <a:pt x="15" y="37"/>
                  <a:pt x="15" y="36"/>
                  <a:pt x="15" y="36"/>
                </a:cubicBezTo>
                <a:cubicBezTo>
                  <a:pt x="16" y="36"/>
                  <a:pt x="17" y="36"/>
                  <a:pt x="17" y="35"/>
                </a:cubicBezTo>
                <a:cubicBezTo>
                  <a:pt x="17" y="35"/>
                  <a:pt x="18" y="34"/>
                  <a:pt x="17" y="34"/>
                </a:cubicBezTo>
                <a:cubicBezTo>
                  <a:pt x="17" y="34"/>
                  <a:pt x="17" y="34"/>
                  <a:pt x="17" y="34"/>
                </a:cubicBezTo>
                <a:cubicBezTo>
                  <a:pt x="16" y="35"/>
                  <a:pt x="16" y="34"/>
                  <a:pt x="15" y="33"/>
                </a:cubicBezTo>
                <a:cubicBezTo>
                  <a:pt x="15" y="33"/>
                  <a:pt x="15" y="32"/>
                  <a:pt x="15" y="32"/>
                </a:cubicBezTo>
                <a:cubicBezTo>
                  <a:pt x="15" y="31"/>
                  <a:pt x="15" y="31"/>
                  <a:pt x="15" y="31"/>
                </a:cubicBezTo>
                <a:cubicBezTo>
                  <a:pt x="15" y="31"/>
                  <a:pt x="15" y="31"/>
                  <a:pt x="15" y="30"/>
                </a:cubicBezTo>
                <a:cubicBezTo>
                  <a:pt x="15" y="29"/>
                  <a:pt x="16" y="29"/>
                  <a:pt x="16" y="29"/>
                </a:cubicBezTo>
                <a:cubicBezTo>
                  <a:pt x="17" y="29"/>
                  <a:pt x="17" y="28"/>
                  <a:pt x="17" y="28"/>
                </a:cubicBezTo>
                <a:cubicBezTo>
                  <a:pt x="17" y="27"/>
                  <a:pt x="17" y="27"/>
                  <a:pt x="17" y="27"/>
                </a:cubicBezTo>
                <a:cubicBezTo>
                  <a:pt x="17" y="26"/>
                  <a:pt x="17" y="27"/>
                  <a:pt x="16" y="27"/>
                </a:cubicBezTo>
                <a:cubicBezTo>
                  <a:pt x="16" y="26"/>
                  <a:pt x="16" y="27"/>
                  <a:pt x="16" y="26"/>
                </a:cubicBezTo>
                <a:cubicBezTo>
                  <a:pt x="16" y="26"/>
                  <a:pt x="15" y="26"/>
                  <a:pt x="15" y="26"/>
                </a:cubicBezTo>
                <a:cubicBezTo>
                  <a:pt x="15" y="25"/>
                  <a:pt x="15" y="25"/>
                  <a:pt x="15" y="25"/>
                </a:cubicBezTo>
                <a:cubicBezTo>
                  <a:pt x="15" y="25"/>
                  <a:pt x="15" y="24"/>
                  <a:pt x="15" y="24"/>
                </a:cubicBezTo>
                <a:cubicBezTo>
                  <a:pt x="15" y="24"/>
                  <a:pt x="15" y="24"/>
                  <a:pt x="15" y="24"/>
                </a:cubicBezTo>
                <a:cubicBezTo>
                  <a:pt x="15" y="23"/>
                  <a:pt x="13" y="22"/>
                  <a:pt x="14" y="22"/>
                </a:cubicBezTo>
                <a:cubicBezTo>
                  <a:pt x="14" y="21"/>
                  <a:pt x="16" y="22"/>
                  <a:pt x="17" y="21"/>
                </a:cubicBezTo>
                <a:cubicBezTo>
                  <a:pt x="17" y="21"/>
                  <a:pt x="17" y="21"/>
                  <a:pt x="17" y="21"/>
                </a:cubicBezTo>
                <a:cubicBezTo>
                  <a:pt x="17" y="20"/>
                  <a:pt x="17" y="20"/>
                  <a:pt x="18" y="20"/>
                </a:cubicBezTo>
                <a:cubicBezTo>
                  <a:pt x="18" y="20"/>
                  <a:pt x="18" y="19"/>
                  <a:pt x="18" y="19"/>
                </a:cubicBezTo>
                <a:cubicBezTo>
                  <a:pt x="18" y="18"/>
                  <a:pt x="17" y="18"/>
                  <a:pt x="17" y="17"/>
                </a:cubicBezTo>
                <a:cubicBezTo>
                  <a:pt x="17" y="17"/>
                  <a:pt x="17" y="17"/>
                  <a:pt x="18" y="17"/>
                </a:cubicBezTo>
                <a:cubicBezTo>
                  <a:pt x="18" y="16"/>
                  <a:pt x="18" y="16"/>
                  <a:pt x="18" y="16"/>
                </a:cubicBezTo>
                <a:cubicBezTo>
                  <a:pt x="18" y="16"/>
                  <a:pt x="18" y="16"/>
                  <a:pt x="18" y="15"/>
                </a:cubicBezTo>
                <a:cubicBezTo>
                  <a:pt x="18" y="15"/>
                  <a:pt x="18" y="15"/>
                  <a:pt x="18" y="15"/>
                </a:cubicBezTo>
                <a:cubicBezTo>
                  <a:pt x="18" y="14"/>
                  <a:pt x="18" y="14"/>
                  <a:pt x="18" y="14"/>
                </a:cubicBezTo>
                <a:cubicBezTo>
                  <a:pt x="18" y="14"/>
                  <a:pt x="18" y="14"/>
                  <a:pt x="18" y="14"/>
                </a:cubicBezTo>
                <a:cubicBezTo>
                  <a:pt x="18" y="13"/>
                  <a:pt x="18" y="13"/>
                  <a:pt x="18" y="13"/>
                </a:cubicBezTo>
                <a:cubicBezTo>
                  <a:pt x="18" y="13"/>
                  <a:pt x="18" y="13"/>
                  <a:pt x="18" y="13"/>
                </a:cubicBezTo>
                <a:cubicBezTo>
                  <a:pt x="18" y="12"/>
                  <a:pt x="18" y="11"/>
                  <a:pt x="18" y="11"/>
                </a:cubicBezTo>
                <a:cubicBezTo>
                  <a:pt x="18" y="11"/>
                  <a:pt x="17" y="10"/>
                  <a:pt x="18" y="10"/>
                </a:cubicBezTo>
                <a:cubicBezTo>
                  <a:pt x="18" y="9"/>
                  <a:pt x="18" y="10"/>
                  <a:pt x="18" y="10"/>
                </a:cubicBezTo>
                <a:cubicBezTo>
                  <a:pt x="19" y="9"/>
                  <a:pt x="18" y="9"/>
                  <a:pt x="19" y="9"/>
                </a:cubicBezTo>
                <a:cubicBezTo>
                  <a:pt x="19" y="9"/>
                  <a:pt x="19" y="8"/>
                  <a:pt x="19" y="8"/>
                </a:cubicBezTo>
                <a:cubicBezTo>
                  <a:pt x="20" y="7"/>
                  <a:pt x="21" y="7"/>
                  <a:pt x="21" y="7"/>
                </a:cubicBezTo>
                <a:cubicBezTo>
                  <a:pt x="22" y="6"/>
                  <a:pt x="22" y="5"/>
                  <a:pt x="22" y="5"/>
                </a:cubicBezTo>
                <a:cubicBezTo>
                  <a:pt x="22" y="3"/>
                  <a:pt x="20" y="5"/>
                  <a:pt x="20" y="4"/>
                </a:cubicBezTo>
                <a:cubicBezTo>
                  <a:pt x="20" y="3"/>
                  <a:pt x="20" y="3"/>
                  <a:pt x="20" y="2"/>
                </a:cubicBezTo>
                <a:cubicBezTo>
                  <a:pt x="20" y="2"/>
                  <a:pt x="20" y="1"/>
                  <a:pt x="20" y="1"/>
                </a:cubicBezTo>
                <a:cubicBezTo>
                  <a:pt x="20" y="1"/>
                  <a:pt x="20" y="2"/>
                  <a:pt x="20" y="2"/>
                </a:cubicBezTo>
                <a:cubicBezTo>
                  <a:pt x="19" y="2"/>
                  <a:pt x="19" y="2"/>
                  <a:pt x="19" y="1"/>
                </a:cubicBezTo>
                <a:cubicBezTo>
                  <a:pt x="19" y="1"/>
                  <a:pt x="18" y="1"/>
                  <a:pt x="18" y="1"/>
                </a:cubicBezTo>
                <a:cubicBezTo>
                  <a:pt x="18" y="1"/>
                  <a:pt x="18" y="1"/>
                  <a:pt x="18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7" y="1"/>
                  <a:pt x="16" y="1"/>
                  <a:pt x="16" y="1"/>
                </a:cubicBezTo>
                <a:cubicBezTo>
                  <a:pt x="16" y="1"/>
                  <a:pt x="16" y="2"/>
                  <a:pt x="16" y="2"/>
                </a:cubicBezTo>
                <a:cubicBezTo>
                  <a:pt x="16" y="2"/>
                  <a:pt x="15" y="2"/>
                  <a:pt x="15" y="2"/>
                </a:cubicBezTo>
                <a:cubicBezTo>
                  <a:pt x="15" y="2"/>
                  <a:pt x="14" y="3"/>
                  <a:pt x="14" y="3"/>
                </a:cubicBezTo>
                <a:cubicBezTo>
                  <a:pt x="14" y="3"/>
                  <a:pt x="13" y="2"/>
                  <a:pt x="13" y="3"/>
                </a:cubicBezTo>
                <a:cubicBezTo>
                  <a:pt x="13" y="3"/>
                  <a:pt x="13" y="2"/>
                  <a:pt x="13" y="2"/>
                </a:cubicBezTo>
                <a:cubicBezTo>
                  <a:pt x="13" y="2"/>
                  <a:pt x="12" y="2"/>
                  <a:pt x="12" y="2"/>
                </a:cubicBezTo>
                <a:cubicBezTo>
                  <a:pt x="12" y="3"/>
                  <a:pt x="11" y="2"/>
                  <a:pt x="11" y="2"/>
                </a:cubicBezTo>
                <a:cubicBezTo>
                  <a:pt x="11" y="2"/>
                  <a:pt x="10" y="3"/>
                  <a:pt x="10" y="3"/>
                </a:cubicBezTo>
                <a:cubicBezTo>
                  <a:pt x="9" y="3"/>
                  <a:pt x="9" y="3"/>
                  <a:pt x="9" y="2"/>
                </a:cubicBezTo>
                <a:cubicBezTo>
                  <a:pt x="9" y="2"/>
                  <a:pt x="9" y="1"/>
                  <a:pt x="10" y="1"/>
                </a:cubicBezTo>
                <a:cubicBezTo>
                  <a:pt x="10" y="0"/>
                  <a:pt x="9" y="1"/>
                  <a:pt x="9" y="0"/>
                </a:cubicBezTo>
                <a:cubicBezTo>
                  <a:pt x="9" y="0"/>
                  <a:pt x="9" y="0"/>
                  <a:pt x="9" y="0"/>
                </a:cubicBezTo>
                <a:cubicBezTo>
                  <a:pt x="8" y="0"/>
                  <a:pt x="8" y="0"/>
                  <a:pt x="7" y="0"/>
                </a:cubicBezTo>
                <a:cubicBezTo>
                  <a:pt x="6" y="0"/>
                  <a:pt x="5" y="1"/>
                  <a:pt x="4" y="2"/>
                </a:cubicBezTo>
                <a:cubicBezTo>
                  <a:pt x="4" y="2"/>
                  <a:pt x="4" y="3"/>
                  <a:pt x="4" y="3"/>
                </a:cubicBezTo>
                <a:cubicBezTo>
                  <a:pt x="5" y="3"/>
                  <a:pt x="5" y="3"/>
                  <a:pt x="5" y="4"/>
                </a:cubicBezTo>
                <a:cubicBezTo>
                  <a:pt x="5" y="4"/>
                  <a:pt x="5" y="4"/>
                  <a:pt x="5" y="5"/>
                </a:cubicBezTo>
                <a:cubicBezTo>
                  <a:pt x="5" y="6"/>
                  <a:pt x="5" y="7"/>
                  <a:pt x="5" y="7"/>
                </a:cubicBezTo>
                <a:cubicBezTo>
                  <a:pt x="6" y="8"/>
                  <a:pt x="6" y="9"/>
                  <a:pt x="6" y="10"/>
                </a:cubicBezTo>
                <a:cubicBezTo>
                  <a:pt x="6" y="11"/>
                  <a:pt x="6" y="12"/>
                  <a:pt x="6" y="13"/>
                </a:cubicBezTo>
                <a:cubicBezTo>
                  <a:pt x="5" y="14"/>
                  <a:pt x="4" y="16"/>
                  <a:pt x="4" y="17"/>
                </a:cubicBezTo>
                <a:cubicBezTo>
                  <a:pt x="4" y="19"/>
                  <a:pt x="3" y="21"/>
                  <a:pt x="3" y="22"/>
                </a:cubicBezTo>
                <a:cubicBezTo>
                  <a:pt x="3" y="23"/>
                  <a:pt x="2" y="23"/>
                  <a:pt x="2" y="24"/>
                </a:cubicBezTo>
                <a:cubicBezTo>
                  <a:pt x="1" y="24"/>
                  <a:pt x="1" y="24"/>
                  <a:pt x="1" y="25"/>
                </a:cubicBezTo>
                <a:cubicBezTo>
                  <a:pt x="1" y="26"/>
                  <a:pt x="1" y="27"/>
                  <a:pt x="1" y="28"/>
                </a:cubicBezTo>
                <a:cubicBezTo>
                  <a:pt x="1" y="28"/>
                  <a:pt x="0" y="29"/>
                  <a:pt x="1" y="30"/>
                </a:cubicBezTo>
                <a:cubicBezTo>
                  <a:pt x="1" y="30"/>
                  <a:pt x="1" y="30"/>
                  <a:pt x="2" y="31"/>
                </a:cubicBezTo>
                <a:cubicBezTo>
                  <a:pt x="3" y="31"/>
                  <a:pt x="2" y="32"/>
                  <a:pt x="2" y="33"/>
                </a:cubicBezTo>
                <a:cubicBezTo>
                  <a:pt x="3" y="33"/>
                  <a:pt x="3" y="32"/>
                  <a:pt x="4" y="32"/>
                </a:cubicBezTo>
                <a:cubicBezTo>
                  <a:pt x="4" y="32"/>
                  <a:pt x="5" y="33"/>
                  <a:pt x="5" y="33"/>
                </a:cubicBezTo>
                <a:cubicBezTo>
                  <a:pt x="5" y="35"/>
                  <a:pt x="4" y="36"/>
                  <a:pt x="5" y="37"/>
                </a:cubicBezTo>
                <a:cubicBezTo>
                  <a:pt x="5" y="38"/>
                  <a:pt x="5" y="40"/>
                  <a:pt x="5" y="41"/>
                </a:cubicBezTo>
                <a:cubicBezTo>
                  <a:pt x="4" y="42"/>
                  <a:pt x="4" y="43"/>
                  <a:pt x="4" y="43"/>
                </a:cubicBezTo>
                <a:cubicBezTo>
                  <a:pt x="4" y="44"/>
                  <a:pt x="3" y="44"/>
                  <a:pt x="4" y="45"/>
                </a:cubicBezTo>
                <a:cubicBezTo>
                  <a:pt x="5" y="44"/>
                  <a:pt x="6" y="44"/>
                  <a:pt x="7" y="44"/>
                </a:cubicBezTo>
                <a:cubicBezTo>
                  <a:pt x="7" y="44"/>
                  <a:pt x="8" y="44"/>
                  <a:pt x="8" y="44"/>
                </a:cubicBezTo>
                <a:cubicBezTo>
                  <a:pt x="9" y="44"/>
                  <a:pt x="9" y="44"/>
                  <a:pt x="10" y="44"/>
                </a:cubicBezTo>
                <a:cubicBezTo>
                  <a:pt x="11" y="45"/>
                  <a:pt x="11" y="45"/>
                  <a:pt x="12" y="44"/>
                </a:cubicBezTo>
                <a:cubicBezTo>
                  <a:pt x="13" y="44"/>
                  <a:pt x="13" y="43"/>
                  <a:pt x="14" y="43"/>
                </a:cubicBezTo>
                <a:cubicBezTo>
                  <a:pt x="15" y="43"/>
                  <a:pt x="16" y="43"/>
                  <a:pt x="17" y="43"/>
                </a:cubicBezTo>
                <a:cubicBezTo>
                  <a:pt x="16" y="43"/>
                  <a:pt x="15" y="43"/>
                  <a:pt x="14" y="43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86" name="Freeform 797">
            <a:extLst>
              <a:ext uri="{FF2B5EF4-FFF2-40B4-BE49-F238E27FC236}">
                <a16:creationId xmlns:a16="http://schemas.microsoft.com/office/drawing/2014/main" id="{9147F9BA-09D0-10B0-2932-263B2520F4F5}"/>
              </a:ext>
            </a:extLst>
          </p:cNvPr>
          <p:cNvSpPr>
            <a:spLocks/>
          </p:cNvSpPr>
          <p:nvPr/>
        </p:nvSpPr>
        <p:spPr bwMode="auto">
          <a:xfrm>
            <a:off x="3495825" y="3466807"/>
            <a:ext cx="48878" cy="54629"/>
          </a:xfrm>
          <a:custGeom>
            <a:avLst/>
            <a:gdLst>
              <a:gd name="T0" fmla="*/ 12 w 23"/>
              <a:gd name="T1" fmla="*/ 28 h 29"/>
              <a:gd name="T2" fmla="*/ 14 w 23"/>
              <a:gd name="T3" fmla="*/ 25 h 29"/>
              <a:gd name="T4" fmla="*/ 15 w 23"/>
              <a:gd name="T5" fmla="*/ 24 h 29"/>
              <a:gd name="T6" fmla="*/ 15 w 23"/>
              <a:gd name="T7" fmla="*/ 22 h 29"/>
              <a:gd name="T8" fmla="*/ 17 w 23"/>
              <a:gd name="T9" fmla="*/ 19 h 29"/>
              <a:gd name="T10" fmla="*/ 18 w 23"/>
              <a:gd name="T11" fmla="*/ 20 h 29"/>
              <a:gd name="T12" fmla="*/ 20 w 23"/>
              <a:gd name="T13" fmla="*/ 21 h 29"/>
              <a:gd name="T14" fmla="*/ 21 w 23"/>
              <a:gd name="T15" fmla="*/ 21 h 29"/>
              <a:gd name="T16" fmla="*/ 22 w 23"/>
              <a:gd name="T17" fmla="*/ 19 h 29"/>
              <a:gd name="T18" fmla="*/ 21 w 23"/>
              <a:gd name="T19" fmla="*/ 16 h 29"/>
              <a:gd name="T20" fmla="*/ 20 w 23"/>
              <a:gd name="T21" fmla="*/ 14 h 29"/>
              <a:gd name="T22" fmla="*/ 19 w 23"/>
              <a:gd name="T23" fmla="*/ 13 h 29"/>
              <a:gd name="T24" fmla="*/ 19 w 23"/>
              <a:gd name="T25" fmla="*/ 12 h 29"/>
              <a:gd name="T26" fmla="*/ 17 w 23"/>
              <a:gd name="T27" fmla="*/ 10 h 29"/>
              <a:gd name="T28" fmla="*/ 17 w 23"/>
              <a:gd name="T29" fmla="*/ 8 h 29"/>
              <a:gd name="T30" fmla="*/ 17 w 23"/>
              <a:gd name="T31" fmla="*/ 7 h 29"/>
              <a:gd name="T32" fmla="*/ 16 w 23"/>
              <a:gd name="T33" fmla="*/ 5 h 29"/>
              <a:gd name="T34" fmla="*/ 14 w 23"/>
              <a:gd name="T35" fmla="*/ 4 h 29"/>
              <a:gd name="T36" fmla="*/ 12 w 23"/>
              <a:gd name="T37" fmla="*/ 3 h 29"/>
              <a:gd name="T38" fmla="*/ 11 w 23"/>
              <a:gd name="T39" fmla="*/ 3 h 29"/>
              <a:gd name="T40" fmla="*/ 10 w 23"/>
              <a:gd name="T41" fmla="*/ 2 h 29"/>
              <a:gd name="T42" fmla="*/ 10 w 23"/>
              <a:gd name="T43" fmla="*/ 2 h 29"/>
              <a:gd name="T44" fmla="*/ 9 w 23"/>
              <a:gd name="T45" fmla="*/ 1 h 29"/>
              <a:gd name="T46" fmla="*/ 7 w 23"/>
              <a:gd name="T47" fmla="*/ 0 h 29"/>
              <a:gd name="T48" fmla="*/ 5 w 23"/>
              <a:gd name="T49" fmla="*/ 0 h 29"/>
              <a:gd name="T50" fmla="*/ 4 w 23"/>
              <a:gd name="T51" fmla="*/ 1 h 29"/>
              <a:gd name="T52" fmla="*/ 2 w 23"/>
              <a:gd name="T53" fmla="*/ 1 h 29"/>
              <a:gd name="T54" fmla="*/ 0 w 23"/>
              <a:gd name="T55" fmla="*/ 2 h 29"/>
              <a:gd name="T56" fmla="*/ 4 w 23"/>
              <a:gd name="T57" fmla="*/ 7 h 29"/>
              <a:gd name="T58" fmla="*/ 6 w 23"/>
              <a:gd name="T59" fmla="*/ 10 h 29"/>
              <a:gd name="T60" fmla="*/ 8 w 23"/>
              <a:gd name="T61" fmla="*/ 13 h 29"/>
              <a:gd name="T62" fmla="*/ 10 w 23"/>
              <a:gd name="T63" fmla="*/ 19 h 29"/>
              <a:gd name="T64" fmla="*/ 10 w 23"/>
              <a:gd name="T65" fmla="*/ 22 h 29"/>
              <a:gd name="T66" fmla="*/ 10 w 23"/>
              <a:gd name="T67" fmla="*/ 28 h 29"/>
              <a:gd name="T68" fmla="*/ 12 w 23"/>
              <a:gd name="T69" fmla="*/ 29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3" h="29">
                <a:moveTo>
                  <a:pt x="12" y="29"/>
                </a:moveTo>
                <a:cubicBezTo>
                  <a:pt x="13" y="29"/>
                  <a:pt x="12" y="28"/>
                  <a:pt x="12" y="28"/>
                </a:cubicBezTo>
                <a:cubicBezTo>
                  <a:pt x="13" y="28"/>
                  <a:pt x="13" y="27"/>
                  <a:pt x="13" y="26"/>
                </a:cubicBezTo>
                <a:cubicBezTo>
                  <a:pt x="14" y="26"/>
                  <a:pt x="14" y="25"/>
                  <a:pt x="14" y="25"/>
                </a:cubicBezTo>
                <a:cubicBezTo>
                  <a:pt x="14" y="25"/>
                  <a:pt x="15" y="25"/>
                  <a:pt x="15" y="25"/>
                </a:cubicBezTo>
                <a:cubicBezTo>
                  <a:pt x="15" y="25"/>
                  <a:pt x="15" y="25"/>
                  <a:pt x="15" y="24"/>
                </a:cubicBezTo>
                <a:cubicBezTo>
                  <a:pt x="15" y="24"/>
                  <a:pt x="16" y="23"/>
                  <a:pt x="16" y="23"/>
                </a:cubicBezTo>
                <a:cubicBezTo>
                  <a:pt x="16" y="23"/>
                  <a:pt x="15" y="23"/>
                  <a:pt x="15" y="22"/>
                </a:cubicBezTo>
                <a:cubicBezTo>
                  <a:pt x="15" y="22"/>
                  <a:pt x="15" y="21"/>
                  <a:pt x="15" y="20"/>
                </a:cubicBezTo>
                <a:cubicBezTo>
                  <a:pt x="15" y="20"/>
                  <a:pt x="16" y="19"/>
                  <a:pt x="17" y="19"/>
                </a:cubicBezTo>
                <a:cubicBezTo>
                  <a:pt x="17" y="20"/>
                  <a:pt x="17" y="20"/>
                  <a:pt x="17" y="21"/>
                </a:cubicBezTo>
                <a:cubicBezTo>
                  <a:pt x="17" y="21"/>
                  <a:pt x="18" y="20"/>
                  <a:pt x="18" y="20"/>
                </a:cubicBezTo>
                <a:cubicBezTo>
                  <a:pt x="18" y="21"/>
                  <a:pt x="19" y="20"/>
                  <a:pt x="19" y="20"/>
                </a:cubicBezTo>
                <a:cubicBezTo>
                  <a:pt x="19" y="20"/>
                  <a:pt x="20" y="21"/>
                  <a:pt x="20" y="21"/>
                </a:cubicBezTo>
                <a:cubicBezTo>
                  <a:pt x="20" y="21"/>
                  <a:pt x="21" y="20"/>
                  <a:pt x="21" y="20"/>
                </a:cubicBezTo>
                <a:cubicBezTo>
                  <a:pt x="21" y="20"/>
                  <a:pt x="21" y="21"/>
                  <a:pt x="21" y="21"/>
                </a:cubicBezTo>
                <a:cubicBezTo>
                  <a:pt x="22" y="21"/>
                  <a:pt x="23" y="21"/>
                  <a:pt x="23" y="21"/>
                </a:cubicBezTo>
                <a:cubicBezTo>
                  <a:pt x="23" y="20"/>
                  <a:pt x="22" y="20"/>
                  <a:pt x="22" y="19"/>
                </a:cubicBezTo>
                <a:cubicBezTo>
                  <a:pt x="22" y="19"/>
                  <a:pt x="22" y="17"/>
                  <a:pt x="22" y="16"/>
                </a:cubicBezTo>
                <a:cubicBezTo>
                  <a:pt x="21" y="16"/>
                  <a:pt x="21" y="16"/>
                  <a:pt x="21" y="16"/>
                </a:cubicBezTo>
                <a:cubicBezTo>
                  <a:pt x="20" y="16"/>
                  <a:pt x="20" y="15"/>
                  <a:pt x="20" y="15"/>
                </a:cubicBezTo>
                <a:cubicBezTo>
                  <a:pt x="20" y="15"/>
                  <a:pt x="20" y="15"/>
                  <a:pt x="20" y="14"/>
                </a:cubicBezTo>
                <a:cubicBezTo>
                  <a:pt x="19" y="14"/>
                  <a:pt x="19" y="14"/>
                  <a:pt x="19" y="14"/>
                </a:cubicBezTo>
                <a:cubicBezTo>
                  <a:pt x="19" y="14"/>
                  <a:pt x="19" y="14"/>
                  <a:pt x="19" y="13"/>
                </a:cubicBezTo>
                <a:cubicBezTo>
                  <a:pt x="19" y="13"/>
                  <a:pt x="19" y="12"/>
                  <a:pt x="19" y="12"/>
                </a:cubicBezTo>
                <a:cubicBezTo>
                  <a:pt x="19" y="11"/>
                  <a:pt x="19" y="12"/>
                  <a:pt x="19" y="12"/>
                </a:cubicBezTo>
                <a:cubicBezTo>
                  <a:pt x="18" y="12"/>
                  <a:pt x="18" y="12"/>
                  <a:pt x="18" y="11"/>
                </a:cubicBezTo>
                <a:cubicBezTo>
                  <a:pt x="18" y="11"/>
                  <a:pt x="17" y="11"/>
                  <a:pt x="17" y="10"/>
                </a:cubicBezTo>
                <a:cubicBezTo>
                  <a:pt x="17" y="10"/>
                  <a:pt x="17" y="10"/>
                  <a:pt x="16" y="10"/>
                </a:cubicBezTo>
                <a:cubicBezTo>
                  <a:pt x="16" y="9"/>
                  <a:pt x="17" y="8"/>
                  <a:pt x="17" y="8"/>
                </a:cubicBezTo>
                <a:cubicBezTo>
                  <a:pt x="17" y="8"/>
                  <a:pt x="17" y="7"/>
                  <a:pt x="17" y="7"/>
                </a:cubicBezTo>
                <a:cubicBezTo>
                  <a:pt x="17" y="7"/>
                  <a:pt x="17" y="7"/>
                  <a:pt x="17" y="7"/>
                </a:cubicBezTo>
                <a:cubicBezTo>
                  <a:pt x="17" y="6"/>
                  <a:pt x="17" y="5"/>
                  <a:pt x="17" y="5"/>
                </a:cubicBezTo>
                <a:cubicBezTo>
                  <a:pt x="16" y="5"/>
                  <a:pt x="16" y="5"/>
                  <a:pt x="16" y="5"/>
                </a:cubicBezTo>
                <a:cubicBezTo>
                  <a:pt x="15" y="5"/>
                  <a:pt x="15" y="5"/>
                  <a:pt x="15" y="5"/>
                </a:cubicBezTo>
                <a:cubicBezTo>
                  <a:pt x="15" y="4"/>
                  <a:pt x="14" y="4"/>
                  <a:pt x="14" y="4"/>
                </a:cubicBezTo>
                <a:cubicBezTo>
                  <a:pt x="14" y="4"/>
                  <a:pt x="13" y="3"/>
                  <a:pt x="13" y="3"/>
                </a:cubicBezTo>
                <a:cubicBezTo>
                  <a:pt x="13" y="3"/>
                  <a:pt x="12" y="3"/>
                  <a:pt x="12" y="3"/>
                </a:cubicBezTo>
                <a:cubicBezTo>
                  <a:pt x="12" y="4"/>
                  <a:pt x="12" y="4"/>
                  <a:pt x="12" y="4"/>
                </a:cubicBezTo>
                <a:cubicBezTo>
                  <a:pt x="12" y="4"/>
                  <a:pt x="12" y="3"/>
                  <a:pt x="11" y="3"/>
                </a:cubicBezTo>
                <a:cubicBezTo>
                  <a:pt x="11" y="3"/>
                  <a:pt x="11" y="3"/>
                  <a:pt x="11" y="2"/>
                </a:cubicBezTo>
                <a:cubicBezTo>
                  <a:pt x="11" y="2"/>
                  <a:pt x="10" y="3"/>
                  <a:pt x="10" y="2"/>
                </a:cubicBezTo>
                <a:cubicBezTo>
                  <a:pt x="10" y="2"/>
                  <a:pt x="10" y="2"/>
                  <a:pt x="10" y="2"/>
                </a:cubicBezTo>
                <a:cubicBezTo>
                  <a:pt x="10" y="2"/>
                  <a:pt x="10" y="2"/>
                  <a:pt x="10" y="2"/>
                </a:cubicBezTo>
                <a:cubicBezTo>
                  <a:pt x="9" y="2"/>
                  <a:pt x="10" y="2"/>
                  <a:pt x="9" y="2"/>
                </a:cubicBezTo>
                <a:cubicBezTo>
                  <a:pt x="9" y="1"/>
                  <a:pt x="9" y="1"/>
                  <a:pt x="9" y="1"/>
                </a:cubicBezTo>
                <a:cubicBezTo>
                  <a:pt x="8" y="1"/>
                  <a:pt x="8" y="1"/>
                  <a:pt x="7" y="0"/>
                </a:cubicBezTo>
                <a:cubicBezTo>
                  <a:pt x="7" y="0"/>
                  <a:pt x="7" y="0"/>
                  <a:pt x="7" y="0"/>
                </a:cubicBezTo>
                <a:cubicBezTo>
                  <a:pt x="7" y="0"/>
                  <a:pt x="6" y="0"/>
                  <a:pt x="6" y="0"/>
                </a:cubicBezTo>
                <a:cubicBezTo>
                  <a:pt x="6" y="0"/>
                  <a:pt x="6" y="0"/>
                  <a:pt x="5" y="0"/>
                </a:cubicBezTo>
                <a:cubicBezTo>
                  <a:pt x="5" y="0"/>
                  <a:pt x="5" y="0"/>
                  <a:pt x="4" y="0"/>
                </a:cubicBezTo>
                <a:cubicBezTo>
                  <a:pt x="4" y="0"/>
                  <a:pt x="4" y="1"/>
                  <a:pt x="4" y="1"/>
                </a:cubicBezTo>
                <a:cubicBezTo>
                  <a:pt x="3" y="1"/>
                  <a:pt x="3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1" y="1"/>
                </a:cubicBezTo>
                <a:cubicBezTo>
                  <a:pt x="1" y="1"/>
                  <a:pt x="1" y="1"/>
                  <a:pt x="0" y="2"/>
                </a:cubicBezTo>
                <a:cubicBezTo>
                  <a:pt x="1" y="2"/>
                  <a:pt x="3" y="4"/>
                  <a:pt x="3" y="5"/>
                </a:cubicBezTo>
                <a:cubicBezTo>
                  <a:pt x="3" y="5"/>
                  <a:pt x="3" y="6"/>
                  <a:pt x="4" y="7"/>
                </a:cubicBezTo>
                <a:cubicBezTo>
                  <a:pt x="4" y="7"/>
                  <a:pt x="4" y="8"/>
                  <a:pt x="5" y="9"/>
                </a:cubicBezTo>
                <a:cubicBezTo>
                  <a:pt x="5" y="9"/>
                  <a:pt x="5" y="9"/>
                  <a:pt x="6" y="10"/>
                </a:cubicBezTo>
                <a:cubicBezTo>
                  <a:pt x="6" y="10"/>
                  <a:pt x="6" y="11"/>
                  <a:pt x="6" y="11"/>
                </a:cubicBezTo>
                <a:cubicBezTo>
                  <a:pt x="7" y="12"/>
                  <a:pt x="7" y="12"/>
                  <a:pt x="8" y="13"/>
                </a:cubicBezTo>
                <a:cubicBezTo>
                  <a:pt x="8" y="14"/>
                  <a:pt x="9" y="14"/>
                  <a:pt x="9" y="15"/>
                </a:cubicBezTo>
                <a:cubicBezTo>
                  <a:pt x="10" y="16"/>
                  <a:pt x="11" y="17"/>
                  <a:pt x="10" y="19"/>
                </a:cubicBezTo>
                <a:cubicBezTo>
                  <a:pt x="10" y="19"/>
                  <a:pt x="11" y="20"/>
                  <a:pt x="10" y="21"/>
                </a:cubicBezTo>
                <a:cubicBezTo>
                  <a:pt x="10" y="21"/>
                  <a:pt x="10" y="22"/>
                  <a:pt x="10" y="22"/>
                </a:cubicBezTo>
                <a:cubicBezTo>
                  <a:pt x="10" y="23"/>
                  <a:pt x="10" y="25"/>
                  <a:pt x="10" y="26"/>
                </a:cubicBezTo>
                <a:cubicBezTo>
                  <a:pt x="10" y="27"/>
                  <a:pt x="10" y="27"/>
                  <a:pt x="10" y="28"/>
                </a:cubicBezTo>
                <a:cubicBezTo>
                  <a:pt x="9" y="29"/>
                  <a:pt x="9" y="29"/>
                  <a:pt x="10" y="29"/>
                </a:cubicBezTo>
                <a:cubicBezTo>
                  <a:pt x="11" y="29"/>
                  <a:pt x="11" y="29"/>
                  <a:pt x="12" y="29"/>
                </a:cubicBezTo>
                <a:cubicBezTo>
                  <a:pt x="12" y="29"/>
                  <a:pt x="12" y="29"/>
                  <a:pt x="12" y="29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87" name="Freeform 798">
            <a:extLst>
              <a:ext uri="{FF2B5EF4-FFF2-40B4-BE49-F238E27FC236}">
                <a16:creationId xmlns:a16="http://schemas.microsoft.com/office/drawing/2014/main" id="{327B1369-806A-7A81-178A-9C18D41BA039}"/>
              </a:ext>
            </a:extLst>
          </p:cNvPr>
          <p:cNvSpPr>
            <a:spLocks/>
          </p:cNvSpPr>
          <p:nvPr/>
        </p:nvSpPr>
        <p:spPr bwMode="auto">
          <a:xfrm>
            <a:off x="3316604" y="3676697"/>
            <a:ext cx="1629" cy="1438"/>
          </a:xfrm>
          <a:custGeom>
            <a:avLst/>
            <a:gdLst>
              <a:gd name="T0" fmla="*/ 0 w 1"/>
              <a:gd name="T1" fmla="*/ 1 h 1"/>
              <a:gd name="T2" fmla="*/ 0 w 1"/>
              <a:gd name="T3" fmla="*/ 1 h 1"/>
              <a:gd name="T4" fmla="*/ 0 w 1"/>
              <a:gd name="T5" fmla="*/ 0 h 1"/>
              <a:gd name="T6" fmla="*/ 0 w 1"/>
              <a:gd name="T7" fmla="*/ 0 h 1"/>
              <a:gd name="T8" fmla="*/ 0 w 1"/>
              <a:gd name="T9" fmla="*/ 0 h 1"/>
              <a:gd name="T10" fmla="*/ 0 w 1"/>
              <a:gd name="T11" fmla="*/ 0 h 1"/>
              <a:gd name="T12" fmla="*/ 0 w 1"/>
              <a:gd name="T13" fmla="*/ 0 h 1"/>
              <a:gd name="T14" fmla="*/ 0 w 1"/>
              <a:gd name="T15" fmla="*/ 0 h 1"/>
              <a:gd name="T16" fmla="*/ 0 w 1"/>
              <a:gd name="T17" fmla="*/ 0 h 1"/>
              <a:gd name="T18" fmla="*/ 1 w 1"/>
              <a:gd name="T19" fmla="*/ 0 h 1"/>
              <a:gd name="T20" fmla="*/ 1 w 1"/>
              <a:gd name="T21" fmla="*/ 0 h 1"/>
              <a:gd name="T22" fmla="*/ 1 w 1"/>
              <a:gd name="T23" fmla="*/ 0 h 1"/>
              <a:gd name="T24" fmla="*/ 1 w 1"/>
              <a:gd name="T25" fmla="*/ 0 h 1"/>
              <a:gd name="T26" fmla="*/ 1 w 1"/>
              <a:gd name="T27" fmla="*/ 0 h 1"/>
              <a:gd name="T28" fmla="*/ 1 w 1"/>
              <a:gd name="T29" fmla="*/ 0 h 1"/>
              <a:gd name="T30" fmla="*/ 1 w 1"/>
              <a:gd name="T31" fmla="*/ 1 h 1"/>
              <a:gd name="T32" fmla="*/ 1 w 1"/>
              <a:gd name="T33" fmla="*/ 1 h 1"/>
              <a:gd name="T34" fmla="*/ 1 w 1"/>
              <a:gd name="T35" fmla="*/ 1 h 1"/>
              <a:gd name="T36" fmla="*/ 1 w 1"/>
              <a:gd name="T37" fmla="*/ 1 h 1"/>
              <a:gd name="T38" fmla="*/ 1 w 1"/>
              <a:gd name="T39" fmla="*/ 1 h 1"/>
              <a:gd name="T40" fmla="*/ 1 w 1"/>
              <a:gd name="T41" fmla="*/ 1 h 1"/>
              <a:gd name="T42" fmla="*/ 1 w 1"/>
              <a:gd name="T43" fmla="*/ 1 h 1"/>
              <a:gd name="T44" fmla="*/ 1 w 1"/>
              <a:gd name="T45" fmla="*/ 1 h 1"/>
              <a:gd name="T46" fmla="*/ 1 w 1"/>
              <a:gd name="T47" fmla="*/ 1 h 1"/>
              <a:gd name="T48" fmla="*/ 1 w 1"/>
              <a:gd name="T49" fmla="*/ 1 h 1"/>
              <a:gd name="T50" fmla="*/ 0 w 1"/>
              <a:gd name="T51" fmla="*/ 1 h 1"/>
              <a:gd name="T52" fmla="*/ 0 w 1"/>
              <a:gd name="T53" fmla="*/ 1 h 1"/>
              <a:gd name="T54" fmla="*/ 0 w 1"/>
              <a:gd name="T55" fmla="*/ 1 h 1"/>
              <a:gd name="T56" fmla="*/ 0 w 1"/>
              <a:gd name="T57" fmla="*/ 1 h 1"/>
              <a:gd name="T58" fmla="*/ 0 w 1"/>
              <a:gd name="T59" fmla="*/ 1 h 1"/>
              <a:gd name="T60" fmla="*/ 0 w 1"/>
              <a:gd name="T61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" h="1">
                <a:moveTo>
                  <a:pt x="0" y="1"/>
                </a:moveTo>
                <a:cubicBezTo>
                  <a:pt x="0" y="1"/>
                  <a:pt x="0" y="1"/>
                  <a:pt x="0" y="1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lose/>
              </a:path>
            </a:pathLst>
          </a:custGeom>
          <a:solidFill>
            <a:schemeClr val="accent3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88" name="Freeform 799">
            <a:extLst>
              <a:ext uri="{FF2B5EF4-FFF2-40B4-BE49-F238E27FC236}">
                <a16:creationId xmlns:a16="http://schemas.microsoft.com/office/drawing/2014/main" id="{A4C8C31F-406D-BEC0-6FC7-CB72D7054A1B}"/>
              </a:ext>
            </a:extLst>
          </p:cNvPr>
          <p:cNvSpPr>
            <a:spLocks/>
          </p:cNvSpPr>
          <p:nvPr/>
        </p:nvSpPr>
        <p:spPr bwMode="auto">
          <a:xfrm>
            <a:off x="3318234" y="3678135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accent3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89" name="Freeform 800">
            <a:extLst>
              <a:ext uri="{FF2B5EF4-FFF2-40B4-BE49-F238E27FC236}">
                <a16:creationId xmlns:a16="http://schemas.microsoft.com/office/drawing/2014/main" id="{1471BA30-A2BC-15F1-D5F9-F05EDD387207}"/>
              </a:ext>
            </a:extLst>
          </p:cNvPr>
          <p:cNvSpPr>
            <a:spLocks/>
          </p:cNvSpPr>
          <p:nvPr/>
        </p:nvSpPr>
        <p:spPr bwMode="auto">
          <a:xfrm>
            <a:off x="3318234" y="3678135"/>
            <a:ext cx="4888" cy="3594"/>
          </a:xfrm>
          <a:custGeom>
            <a:avLst/>
            <a:gdLst>
              <a:gd name="T0" fmla="*/ 1 w 2"/>
              <a:gd name="T1" fmla="*/ 0 h 2"/>
              <a:gd name="T2" fmla="*/ 1 w 2"/>
              <a:gd name="T3" fmla="*/ 0 h 2"/>
              <a:gd name="T4" fmla="*/ 1 w 2"/>
              <a:gd name="T5" fmla="*/ 0 h 2"/>
              <a:gd name="T6" fmla="*/ 1 w 2"/>
              <a:gd name="T7" fmla="*/ 0 h 2"/>
              <a:gd name="T8" fmla="*/ 1 w 2"/>
              <a:gd name="T9" fmla="*/ 1 h 2"/>
              <a:gd name="T10" fmla="*/ 1 w 2"/>
              <a:gd name="T11" fmla="*/ 1 h 2"/>
              <a:gd name="T12" fmla="*/ 1 w 2"/>
              <a:gd name="T13" fmla="*/ 1 h 2"/>
              <a:gd name="T14" fmla="*/ 1 w 2"/>
              <a:gd name="T15" fmla="*/ 1 h 2"/>
              <a:gd name="T16" fmla="*/ 1 w 2"/>
              <a:gd name="T17" fmla="*/ 1 h 2"/>
              <a:gd name="T18" fmla="*/ 2 w 2"/>
              <a:gd name="T19" fmla="*/ 1 h 2"/>
              <a:gd name="T20" fmla="*/ 2 w 2"/>
              <a:gd name="T21" fmla="*/ 1 h 2"/>
              <a:gd name="T22" fmla="*/ 2 w 2"/>
              <a:gd name="T23" fmla="*/ 1 h 2"/>
              <a:gd name="T24" fmla="*/ 2 w 2"/>
              <a:gd name="T25" fmla="*/ 1 h 2"/>
              <a:gd name="T26" fmla="*/ 2 w 2"/>
              <a:gd name="T27" fmla="*/ 1 h 2"/>
              <a:gd name="T28" fmla="*/ 2 w 2"/>
              <a:gd name="T29" fmla="*/ 1 h 2"/>
              <a:gd name="T30" fmla="*/ 2 w 2"/>
              <a:gd name="T31" fmla="*/ 1 h 2"/>
              <a:gd name="T32" fmla="*/ 2 w 2"/>
              <a:gd name="T33" fmla="*/ 2 h 2"/>
              <a:gd name="T34" fmla="*/ 2 w 2"/>
              <a:gd name="T35" fmla="*/ 1 h 2"/>
              <a:gd name="T36" fmla="*/ 2 w 2"/>
              <a:gd name="T37" fmla="*/ 1 h 2"/>
              <a:gd name="T38" fmla="*/ 2 w 2"/>
              <a:gd name="T39" fmla="*/ 1 h 2"/>
              <a:gd name="T40" fmla="*/ 2 w 2"/>
              <a:gd name="T41" fmla="*/ 1 h 2"/>
              <a:gd name="T42" fmla="*/ 2 w 2"/>
              <a:gd name="T43" fmla="*/ 1 h 2"/>
              <a:gd name="T44" fmla="*/ 2 w 2"/>
              <a:gd name="T45" fmla="*/ 2 h 2"/>
              <a:gd name="T46" fmla="*/ 2 w 2"/>
              <a:gd name="T47" fmla="*/ 2 h 2"/>
              <a:gd name="T48" fmla="*/ 2 w 2"/>
              <a:gd name="T49" fmla="*/ 2 h 2"/>
              <a:gd name="T50" fmla="*/ 2 w 2"/>
              <a:gd name="T51" fmla="*/ 2 h 2"/>
              <a:gd name="T52" fmla="*/ 2 w 2"/>
              <a:gd name="T53" fmla="*/ 2 h 2"/>
              <a:gd name="T54" fmla="*/ 2 w 2"/>
              <a:gd name="T55" fmla="*/ 2 h 2"/>
              <a:gd name="T56" fmla="*/ 2 w 2"/>
              <a:gd name="T57" fmla="*/ 2 h 2"/>
              <a:gd name="T58" fmla="*/ 2 w 2"/>
              <a:gd name="T59" fmla="*/ 2 h 2"/>
              <a:gd name="T60" fmla="*/ 2 w 2"/>
              <a:gd name="T61" fmla="*/ 2 h 2"/>
              <a:gd name="T62" fmla="*/ 2 w 2"/>
              <a:gd name="T63" fmla="*/ 2 h 2"/>
              <a:gd name="T64" fmla="*/ 2 w 2"/>
              <a:gd name="T65" fmla="*/ 2 h 2"/>
              <a:gd name="T66" fmla="*/ 2 w 2"/>
              <a:gd name="T67" fmla="*/ 2 h 2"/>
              <a:gd name="T68" fmla="*/ 2 w 2"/>
              <a:gd name="T69" fmla="*/ 2 h 2"/>
              <a:gd name="T70" fmla="*/ 2 w 2"/>
              <a:gd name="T71" fmla="*/ 2 h 2"/>
              <a:gd name="T72" fmla="*/ 1 w 2"/>
              <a:gd name="T73" fmla="*/ 2 h 2"/>
              <a:gd name="T74" fmla="*/ 1 w 2"/>
              <a:gd name="T75" fmla="*/ 2 h 2"/>
              <a:gd name="T76" fmla="*/ 1 w 2"/>
              <a:gd name="T77" fmla="*/ 2 h 2"/>
              <a:gd name="T78" fmla="*/ 1 w 2"/>
              <a:gd name="T79" fmla="*/ 2 h 2"/>
              <a:gd name="T80" fmla="*/ 1 w 2"/>
              <a:gd name="T81" fmla="*/ 2 h 2"/>
              <a:gd name="T82" fmla="*/ 1 w 2"/>
              <a:gd name="T83" fmla="*/ 2 h 2"/>
              <a:gd name="T84" fmla="*/ 0 w 2"/>
              <a:gd name="T85" fmla="*/ 2 h 2"/>
              <a:gd name="T86" fmla="*/ 0 w 2"/>
              <a:gd name="T87" fmla="*/ 1 h 2"/>
              <a:gd name="T88" fmla="*/ 0 w 2"/>
              <a:gd name="T89" fmla="*/ 1 h 2"/>
              <a:gd name="T90" fmla="*/ 0 w 2"/>
              <a:gd name="T91" fmla="*/ 1 h 2"/>
              <a:gd name="T92" fmla="*/ 0 w 2"/>
              <a:gd name="T93" fmla="*/ 1 h 2"/>
              <a:gd name="T94" fmla="*/ 0 w 2"/>
              <a:gd name="T95" fmla="*/ 1 h 2"/>
              <a:gd name="T96" fmla="*/ 0 w 2"/>
              <a:gd name="T97" fmla="*/ 1 h 2"/>
              <a:gd name="T98" fmla="*/ 0 w 2"/>
              <a:gd name="T99" fmla="*/ 1 h 2"/>
              <a:gd name="T100" fmla="*/ 0 w 2"/>
              <a:gd name="T101" fmla="*/ 1 h 2"/>
              <a:gd name="T102" fmla="*/ 0 w 2"/>
              <a:gd name="T103" fmla="*/ 0 h 2"/>
              <a:gd name="T104" fmla="*/ 0 w 2"/>
              <a:gd name="T105" fmla="*/ 0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" h="2"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1" y="0"/>
                </a:cubicBezTo>
                <a:cubicBezTo>
                  <a:pt x="1" y="0"/>
                  <a:pt x="0" y="0"/>
                  <a:pt x="0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0"/>
                </a:cubicBezTo>
                <a:cubicBezTo>
                  <a:pt x="1" y="0"/>
                  <a:pt x="1" y="0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2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1"/>
                  <a:pt x="2" y="1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1" y="2"/>
                </a:cubicBezTo>
                <a:cubicBezTo>
                  <a:pt x="1" y="2"/>
                  <a:pt x="1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0"/>
                  <a:pt x="0" y="0"/>
                  <a:pt x="0" y="0"/>
                </a:cubicBezTo>
                <a:close/>
              </a:path>
            </a:pathLst>
          </a:custGeom>
          <a:solidFill>
            <a:schemeClr val="accent3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90" name="Freeform 801">
            <a:extLst>
              <a:ext uri="{FF2B5EF4-FFF2-40B4-BE49-F238E27FC236}">
                <a16:creationId xmlns:a16="http://schemas.microsoft.com/office/drawing/2014/main" id="{AD5BE3E6-2EF4-E009-844D-7286488A5AAE}"/>
              </a:ext>
            </a:extLst>
          </p:cNvPr>
          <p:cNvSpPr>
            <a:spLocks noEditPoints="1"/>
          </p:cNvSpPr>
          <p:nvPr/>
        </p:nvSpPr>
        <p:spPr bwMode="auto">
          <a:xfrm>
            <a:off x="3160194" y="3363300"/>
            <a:ext cx="55395" cy="58223"/>
          </a:xfrm>
          <a:custGeom>
            <a:avLst/>
            <a:gdLst>
              <a:gd name="T0" fmla="*/ 17 w 26"/>
              <a:gd name="T1" fmla="*/ 31 h 31"/>
              <a:gd name="T2" fmla="*/ 16 w 26"/>
              <a:gd name="T3" fmla="*/ 30 h 31"/>
              <a:gd name="T4" fmla="*/ 16 w 26"/>
              <a:gd name="T5" fmla="*/ 27 h 31"/>
              <a:gd name="T6" fmla="*/ 15 w 26"/>
              <a:gd name="T7" fmla="*/ 26 h 31"/>
              <a:gd name="T8" fmla="*/ 12 w 26"/>
              <a:gd name="T9" fmla="*/ 25 h 31"/>
              <a:gd name="T10" fmla="*/ 11 w 26"/>
              <a:gd name="T11" fmla="*/ 23 h 31"/>
              <a:gd name="T12" fmla="*/ 10 w 26"/>
              <a:gd name="T13" fmla="*/ 23 h 31"/>
              <a:gd name="T14" fmla="*/ 8 w 26"/>
              <a:gd name="T15" fmla="*/ 23 h 31"/>
              <a:gd name="T16" fmla="*/ 6 w 26"/>
              <a:gd name="T17" fmla="*/ 25 h 31"/>
              <a:gd name="T18" fmla="*/ 5 w 26"/>
              <a:gd name="T19" fmla="*/ 26 h 31"/>
              <a:gd name="T20" fmla="*/ 2 w 26"/>
              <a:gd name="T21" fmla="*/ 26 h 31"/>
              <a:gd name="T22" fmla="*/ 0 w 26"/>
              <a:gd name="T23" fmla="*/ 26 h 31"/>
              <a:gd name="T24" fmla="*/ 1 w 26"/>
              <a:gd name="T25" fmla="*/ 24 h 31"/>
              <a:gd name="T26" fmla="*/ 4 w 26"/>
              <a:gd name="T27" fmla="*/ 25 h 31"/>
              <a:gd name="T28" fmla="*/ 5 w 26"/>
              <a:gd name="T29" fmla="*/ 25 h 31"/>
              <a:gd name="T30" fmla="*/ 5 w 26"/>
              <a:gd name="T31" fmla="*/ 22 h 31"/>
              <a:gd name="T32" fmla="*/ 2 w 26"/>
              <a:gd name="T33" fmla="*/ 21 h 31"/>
              <a:gd name="T34" fmla="*/ 5 w 26"/>
              <a:gd name="T35" fmla="*/ 22 h 31"/>
              <a:gd name="T36" fmla="*/ 4 w 26"/>
              <a:gd name="T37" fmla="*/ 20 h 31"/>
              <a:gd name="T38" fmla="*/ 4 w 26"/>
              <a:gd name="T39" fmla="*/ 19 h 31"/>
              <a:gd name="T40" fmla="*/ 5 w 26"/>
              <a:gd name="T41" fmla="*/ 17 h 31"/>
              <a:gd name="T42" fmla="*/ 8 w 26"/>
              <a:gd name="T43" fmla="*/ 14 h 31"/>
              <a:gd name="T44" fmla="*/ 9 w 26"/>
              <a:gd name="T45" fmla="*/ 7 h 31"/>
              <a:gd name="T46" fmla="*/ 12 w 26"/>
              <a:gd name="T47" fmla="*/ 7 h 31"/>
              <a:gd name="T48" fmla="*/ 14 w 26"/>
              <a:gd name="T49" fmla="*/ 6 h 31"/>
              <a:gd name="T50" fmla="*/ 17 w 26"/>
              <a:gd name="T51" fmla="*/ 3 h 31"/>
              <a:gd name="T52" fmla="*/ 23 w 26"/>
              <a:gd name="T53" fmla="*/ 2 h 31"/>
              <a:gd name="T54" fmla="*/ 25 w 26"/>
              <a:gd name="T55" fmla="*/ 4 h 31"/>
              <a:gd name="T56" fmla="*/ 26 w 26"/>
              <a:gd name="T57" fmla="*/ 4 h 31"/>
              <a:gd name="T58" fmla="*/ 25 w 26"/>
              <a:gd name="T59" fmla="*/ 8 h 31"/>
              <a:gd name="T60" fmla="*/ 23 w 26"/>
              <a:gd name="T61" fmla="*/ 11 h 31"/>
              <a:gd name="T62" fmla="*/ 25 w 26"/>
              <a:gd name="T63" fmla="*/ 13 h 31"/>
              <a:gd name="T64" fmla="*/ 23 w 26"/>
              <a:gd name="T65" fmla="*/ 16 h 31"/>
              <a:gd name="T66" fmla="*/ 23 w 26"/>
              <a:gd name="T67" fmla="*/ 18 h 31"/>
              <a:gd name="T68" fmla="*/ 20 w 26"/>
              <a:gd name="T69" fmla="*/ 19 h 31"/>
              <a:gd name="T70" fmla="*/ 17 w 26"/>
              <a:gd name="T71" fmla="*/ 20 h 31"/>
              <a:gd name="T72" fmla="*/ 19 w 26"/>
              <a:gd name="T73" fmla="*/ 25 h 31"/>
              <a:gd name="T74" fmla="*/ 18 w 26"/>
              <a:gd name="T75" fmla="*/ 27 h 31"/>
              <a:gd name="T76" fmla="*/ 17 w 26"/>
              <a:gd name="T77" fmla="*/ 28 h 31"/>
              <a:gd name="T78" fmla="*/ 17 w 26"/>
              <a:gd name="T79" fmla="*/ 31 h 31"/>
              <a:gd name="T80" fmla="*/ 2 w 26"/>
              <a:gd name="T81" fmla="*/ 24 h 31"/>
              <a:gd name="T82" fmla="*/ 4 w 26"/>
              <a:gd name="T83" fmla="*/ 24 h 31"/>
              <a:gd name="T84" fmla="*/ 4 w 26"/>
              <a:gd name="T85" fmla="*/ 23 h 31"/>
              <a:gd name="T86" fmla="*/ 3 w 26"/>
              <a:gd name="T87" fmla="*/ 22 h 31"/>
              <a:gd name="T88" fmla="*/ 0 w 26"/>
              <a:gd name="T89" fmla="*/ 23 h 31"/>
              <a:gd name="T90" fmla="*/ 11 w 26"/>
              <a:gd name="T91" fmla="*/ 5 h 31"/>
              <a:gd name="T92" fmla="*/ 10 w 26"/>
              <a:gd name="T93" fmla="*/ 6 h 31"/>
              <a:gd name="T94" fmla="*/ 9 w 26"/>
              <a:gd name="T95" fmla="*/ 6 h 31"/>
              <a:gd name="T96" fmla="*/ 9 w 26"/>
              <a:gd name="T97" fmla="*/ 6 h 31"/>
              <a:gd name="T98" fmla="*/ 11 w 26"/>
              <a:gd name="T99" fmla="*/ 3 h 31"/>
              <a:gd name="T100" fmla="*/ 11 w 26"/>
              <a:gd name="T101" fmla="*/ 4 h 31"/>
              <a:gd name="T102" fmla="*/ 13 w 26"/>
              <a:gd name="T103" fmla="*/ 2 h 31"/>
              <a:gd name="T104" fmla="*/ 17 w 26"/>
              <a:gd name="T105" fmla="*/ 1 h 31"/>
              <a:gd name="T106" fmla="*/ 12 w 26"/>
              <a:gd name="T107" fmla="*/ 3 h 31"/>
              <a:gd name="T108" fmla="*/ 19 w 26"/>
              <a:gd name="T109" fmla="*/ 1 h 31"/>
              <a:gd name="T110" fmla="*/ 19 w 26"/>
              <a:gd name="T111" fmla="*/ 1 h 31"/>
              <a:gd name="T112" fmla="*/ 19 w 26"/>
              <a:gd name="T113" fmla="*/ 1 h 31"/>
              <a:gd name="T114" fmla="*/ 21 w 26"/>
              <a:gd name="T115" fmla="*/ 1 h 31"/>
              <a:gd name="T116" fmla="*/ 23 w 26"/>
              <a:gd name="T117" fmla="*/ 0 h 31"/>
              <a:gd name="T118" fmla="*/ 23 w 26"/>
              <a:gd name="T119" fmla="*/ 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6" h="31">
                <a:moveTo>
                  <a:pt x="17" y="31"/>
                </a:moveTo>
                <a:cubicBezTo>
                  <a:pt x="17" y="31"/>
                  <a:pt x="17" y="31"/>
                  <a:pt x="17" y="31"/>
                </a:cubicBezTo>
                <a:cubicBezTo>
                  <a:pt x="17" y="31"/>
                  <a:pt x="17" y="31"/>
                  <a:pt x="16" y="31"/>
                </a:cubicBezTo>
                <a:cubicBezTo>
                  <a:pt x="15" y="31"/>
                  <a:pt x="15" y="30"/>
                  <a:pt x="16" y="30"/>
                </a:cubicBezTo>
                <a:cubicBezTo>
                  <a:pt x="16" y="29"/>
                  <a:pt x="16" y="29"/>
                  <a:pt x="16" y="28"/>
                </a:cubicBezTo>
                <a:cubicBezTo>
                  <a:pt x="17" y="27"/>
                  <a:pt x="17" y="27"/>
                  <a:pt x="16" y="27"/>
                </a:cubicBezTo>
                <a:cubicBezTo>
                  <a:pt x="16" y="26"/>
                  <a:pt x="15" y="27"/>
                  <a:pt x="15" y="26"/>
                </a:cubicBezTo>
                <a:cubicBezTo>
                  <a:pt x="15" y="26"/>
                  <a:pt x="15" y="26"/>
                  <a:pt x="15" y="26"/>
                </a:cubicBezTo>
                <a:cubicBezTo>
                  <a:pt x="14" y="25"/>
                  <a:pt x="14" y="26"/>
                  <a:pt x="13" y="26"/>
                </a:cubicBezTo>
                <a:cubicBezTo>
                  <a:pt x="12" y="26"/>
                  <a:pt x="12" y="25"/>
                  <a:pt x="12" y="25"/>
                </a:cubicBezTo>
                <a:cubicBezTo>
                  <a:pt x="12" y="25"/>
                  <a:pt x="12" y="25"/>
                  <a:pt x="11" y="25"/>
                </a:cubicBezTo>
                <a:cubicBezTo>
                  <a:pt x="11" y="24"/>
                  <a:pt x="11" y="24"/>
                  <a:pt x="11" y="23"/>
                </a:cubicBezTo>
                <a:cubicBezTo>
                  <a:pt x="11" y="24"/>
                  <a:pt x="11" y="24"/>
                  <a:pt x="10" y="24"/>
                </a:cubicBezTo>
                <a:cubicBezTo>
                  <a:pt x="9" y="24"/>
                  <a:pt x="10" y="23"/>
                  <a:pt x="10" y="23"/>
                </a:cubicBezTo>
                <a:cubicBezTo>
                  <a:pt x="9" y="23"/>
                  <a:pt x="9" y="24"/>
                  <a:pt x="8" y="24"/>
                </a:cubicBezTo>
                <a:cubicBezTo>
                  <a:pt x="8" y="24"/>
                  <a:pt x="8" y="24"/>
                  <a:pt x="8" y="23"/>
                </a:cubicBezTo>
                <a:cubicBezTo>
                  <a:pt x="7" y="23"/>
                  <a:pt x="7" y="24"/>
                  <a:pt x="7" y="24"/>
                </a:cubicBezTo>
                <a:cubicBezTo>
                  <a:pt x="7" y="25"/>
                  <a:pt x="7" y="25"/>
                  <a:pt x="6" y="25"/>
                </a:cubicBezTo>
                <a:cubicBezTo>
                  <a:pt x="6" y="25"/>
                  <a:pt x="6" y="25"/>
                  <a:pt x="6" y="25"/>
                </a:cubicBezTo>
                <a:cubicBezTo>
                  <a:pt x="6" y="25"/>
                  <a:pt x="5" y="26"/>
                  <a:pt x="5" y="26"/>
                </a:cubicBezTo>
                <a:cubicBezTo>
                  <a:pt x="4" y="26"/>
                  <a:pt x="4" y="27"/>
                  <a:pt x="3" y="26"/>
                </a:cubicBezTo>
                <a:cubicBezTo>
                  <a:pt x="3" y="26"/>
                  <a:pt x="2" y="26"/>
                  <a:pt x="2" y="26"/>
                </a:cubicBezTo>
                <a:cubicBezTo>
                  <a:pt x="1" y="25"/>
                  <a:pt x="1" y="26"/>
                  <a:pt x="1" y="26"/>
                </a:cubicBezTo>
                <a:cubicBezTo>
                  <a:pt x="1" y="26"/>
                  <a:pt x="1" y="26"/>
                  <a:pt x="0" y="26"/>
                </a:cubicBezTo>
                <a:cubicBezTo>
                  <a:pt x="0" y="26"/>
                  <a:pt x="0" y="25"/>
                  <a:pt x="0" y="25"/>
                </a:cubicBezTo>
                <a:cubicBezTo>
                  <a:pt x="0" y="25"/>
                  <a:pt x="1" y="24"/>
                  <a:pt x="1" y="24"/>
                </a:cubicBezTo>
                <a:cubicBezTo>
                  <a:pt x="1" y="24"/>
                  <a:pt x="2" y="24"/>
                  <a:pt x="2" y="25"/>
                </a:cubicBezTo>
                <a:cubicBezTo>
                  <a:pt x="3" y="25"/>
                  <a:pt x="3" y="25"/>
                  <a:pt x="4" y="25"/>
                </a:cubicBezTo>
                <a:cubicBezTo>
                  <a:pt x="4" y="24"/>
                  <a:pt x="4" y="24"/>
                  <a:pt x="5" y="24"/>
                </a:cubicBezTo>
                <a:cubicBezTo>
                  <a:pt x="5" y="24"/>
                  <a:pt x="5" y="25"/>
                  <a:pt x="5" y="25"/>
                </a:cubicBezTo>
                <a:cubicBezTo>
                  <a:pt x="6" y="24"/>
                  <a:pt x="6" y="24"/>
                  <a:pt x="6" y="23"/>
                </a:cubicBezTo>
                <a:cubicBezTo>
                  <a:pt x="6" y="23"/>
                  <a:pt x="5" y="23"/>
                  <a:pt x="5" y="22"/>
                </a:cubicBezTo>
                <a:cubicBezTo>
                  <a:pt x="4" y="22"/>
                  <a:pt x="4" y="21"/>
                  <a:pt x="3" y="21"/>
                </a:cubicBezTo>
                <a:cubicBezTo>
                  <a:pt x="3" y="21"/>
                  <a:pt x="2" y="22"/>
                  <a:pt x="2" y="21"/>
                </a:cubicBezTo>
                <a:cubicBezTo>
                  <a:pt x="2" y="21"/>
                  <a:pt x="2" y="21"/>
                  <a:pt x="3" y="21"/>
                </a:cubicBezTo>
                <a:cubicBezTo>
                  <a:pt x="3" y="20"/>
                  <a:pt x="5" y="21"/>
                  <a:pt x="5" y="22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0"/>
                  <a:pt x="4" y="20"/>
                </a:cubicBezTo>
                <a:cubicBezTo>
                  <a:pt x="4" y="20"/>
                  <a:pt x="4" y="20"/>
                  <a:pt x="3" y="20"/>
                </a:cubicBezTo>
                <a:cubicBezTo>
                  <a:pt x="3" y="19"/>
                  <a:pt x="4" y="20"/>
                  <a:pt x="4" y="19"/>
                </a:cubicBezTo>
                <a:cubicBezTo>
                  <a:pt x="5" y="19"/>
                  <a:pt x="4" y="18"/>
                  <a:pt x="5" y="18"/>
                </a:cubicBezTo>
                <a:cubicBezTo>
                  <a:pt x="5" y="18"/>
                  <a:pt x="5" y="18"/>
                  <a:pt x="5" y="17"/>
                </a:cubicBezTo>
                <a:cubicBezTo>
                  <a:pt x="6" y="17"/>
                  <a:pt x="6" y="17"/>
                  <a:pt x="6" y="16"/>
                </a:cubicBezTo>
                <a:cubicBezTo>
                  <a:pt x="7" y="16"/>
                  <a:pt x="7" y="15"/>
                  <a:pt x="8" y="14"/>
                </a:cubicBezTo>
                <a:cubicBezTo>
                  <a:pt x="8" y="13"/>
                  <a:pt x="8" y="11"/>
                  <a:pt x="9" y="9"/>
                </a:cubicBezTo>
                <a:cubicBezTo>
                  <a:pt x="9" y="9"/>
                  <a:pt x="9" y="8"/>
                  <a:pt x="9" y="7"/>
                </a:cubicBezTo>
                <a:cubicBezTo>
                  <a:pt x="10" y="7"/>
                  <a:pt x="10" y="8"/>
                  <a:pt x="10" y="8"/>
                </a:cubicBezTo>
                <a:cubicBezTo>
                  <a:pt x="10" y="8"/>
                  <a:pt x="11" y="7"/>
                  <a:pt x="12" y="7"/>
                </a:cubicBezTo>
                <a:cubicBezTo>
                  <a:pt x="12" y="7"/>
                  <a:pt x="12" y="7"/>
                  <a:pt x="13" y="6"/>
                </a:cubicBezTo>
                <a:cubicBezTo>
                  <a:pt x="13" y="6"/>
                  <a:pt x="13" y="6"/>
                  <a:pt x="14" y="6"/>
                </a:cubicBezTo>
                <a:cubicBezTo>
                  <a:pt x="14" y="5"/>
                  <a:pt x="14" y="5"/>
                  <a:pt x="14" y="4"/>
                </a:cubicBezTo>
                <a:cubicBezTo>
                  <a:pt x="15" y="3"/>
                  <a:pt x="16" y="3"/>
                  <a:pt x="17" y="3"/>
                </a:cubicBezTo>
                <a:cubicBezTo>
                  <a:pt x="18" y="2"/>
                  <a:pt x="20" y="2"/>
                  <a:pt x="21" y="2"/>
                </a:cubicBezTo>
                <a:cubicBezTo>
                  <a:pt x="22" y="2"/>
                  <a:pt x="23" y="1"/>
                  <a:pt x="23" y="2"/>
                </a:cubicBezTo>
                <a:cubicBezTo>
                  <a:pt x="24" y="2"/>
                  <a:pt x="24" y="3"/>
                  <a:pt x="24" y="3"/>
                </a:cubicBezTo>
                <a:cubicBezTo>
                  <a:pt x="25" y="3"/>
                  <a:pt x="25" y="3"/>
                  <a:pt x="25" y="4"/>
                </a:cubicBezTo>
                <a:cubicBezTo>
                  <a:pt x="25" y="4"/>
                  <a:pt x="26" y="4"/>
                  <a:pt x="26" y="4"/>
                </a:cubicBezTo>
                <a:cubicBezTo>
                  <a:pt x="26" y="4"/>
                  <a:pt x="26" y="4"/>
                  <a:pt x="26" y="4"/>
                </a:cubicBezTo>
                <a:cubicBezTo>
                  <a:pt x="26" y="5"/>
                  <a:pt x="26" y="5"/>
                  <a:pt x="26" y="6"/>
                </a:cubicBezTo>
                <a:cubicBezTo>
                  <a:pt x="26" y="7"/>
                  <a:pt x="26" y="7"/>
                  <a:pt x="25" y="8"/>
                </a:cubicBezTo>
                <a:cubicBezTo>
                  <a:pt x="25" y="9"/>
                  <a:pt x="25" y="9"/>
                  <a:pt x="25" y="10"/>
                </a:cubicBezTo>
                <a:cubicBezTo>
                  <a:pt x="24" y="11"/>
                  <a:pt x="24" y="11"/>
                  <a:pt x="23" y="11"/>
                </a:cubicBezTo>
                <a:cubicBezTo>
                  <a:pt x="23" y="11"/>
                  <a:pt x="22" y="11"/>
                  <a:pt x="22" y="12"/>
                </a:cubicBezTo>
                <a:cubicBezTo>
                  <a:pt x="22" y="14"/>
                  <a:pt x="24" y="12"/>
                  <a:pt x="25" y="13"/>
                </a:cubicBezTo>
                <a:cubicBezTo>
                  <a:pt x="25" y="14"/>
                  <a:pt x="24" y="14"/>
                  <a:pt x="24" y="15"/>
                </a:cubicBezTo>
                <a:cubicBezTo>
                  <a:pt x="24" y="16"/>
                  <a:pt x="24" y="16"/>
                  <a:pt x="23" y="16"/>
                </a:cubicBezTo>
                <a:cubicBezTo>
                  <a:pt x="23" y="17"/>
                  <a:pt x="23" y="17"/>
                  <a:pt x="23" y="17"/>
                </a:cubicBezTo>
                <a:cubicBezTo>
                  <a:pt x="22" y="17"/>
                  <a:pt x="23" y="17"/>
                  <a:pt x="23" y="18"/>
                </a:cubicBezTo>
                <a:cubicBezTo>
                  <a:pt x="23" y="18"/>
                  <a:pt x="23" y="19"/>
                  <a:pt x="22" y="19"/>
                </a:cubicBezTo>
                <a:cubicBezTo>
                  <a:pt x="22" y="19"/>
                  <a:pt x="21" y="19"/>
                  <a:pt x="20" y="19"/>
                </a:cubicBezTo>
                <a:cubicBezTo>
                  <a:pt x="20" y="19"/>
                  <a:pt x="19" y="19"/>
                  <a:pt x="18" y="19"/>
                </a:cubicBezTo>
                <a:cubicBezTo>
                  <a:pt x="18" y="19"/>
                  <a:pt x="17" y="20"/>
                  <a:pt x="17" y="20"/>
                </a:cubicBezTo>
                <a:cubicBezTo>
                  <a:pt x="17" y="21"/>
                  <a:pt x="18" y="22"/>
                  <a:pt x="19" y="23"/>
                </a:cubicBezTo>
                <a:cubicBezTo>
                  <a:pt x="19" y="23"/>
                  <a:pt x="19" y="24"/>
                  <a:pt x="19" y="25"/>
                </a:cubicBezTo>
                <a:cubicBezTo>
                  <a:pt x="19" y="25"/>
                  <a:pt x="18" y="26"/>
                  <a:pt x="18" y="26"/>
                </a:cubicBezTo>
                <a:cubicBezTo>
                  <a:pt x="18" y="27"/>
                  <a:pt x="19" y="27"/>
                  <a:pt x="18" y="27"/>
                </a:cubicBezTo>
                <a:cubicBezTo>
                  <a:pt x="18" y="28"/>
                  <a:pt x="18" y="28"/>
                  <a:pt x="18" y="28"/>
                </a:cubicBezTo>
                <a:cubicBezTo>
                  <a:pt x="17" y="28"/>
                  <a:pt x="17" y="28"/>
                  <a:pt x="17" y="28"/>
                </a:cubicBezTo>
                <a:cubicBezTo>
                  <a:pt x="16" y="29"/>
                  <a:pt x="18" y="29"/>
                  <a:pt x="18" y="29"/>
                </a:cubicBezTo>
                <a:cubicBezTo>
                  <a:pt x="19" y="30"/>
                  <a:pt x="18" y="30"/>
                  <a:pt x="17" y="31"/>
                </a:cubicBezTo>
                <a:close/>
                <a:moveTo>
                  <a:pt x="0" y="23"/>
                </a:moveTo>
                <a:cubicBezTo>
                  <a:pt x="0" y="24"/>
                  <a:pt x="2" y="23"/>
                  <a:pt x="2" y="24"/>
                </a:cubicBezTo>
                <a:cubicBezTo>
                  <a:pt x="2" y="24"/>
                  <a:pt x="3" y="24"/>
                  <a:pt x="3" y="24"/>
                </a:cubicBezTo>
                <a:cubicBezTo>
                  <a:pt x="4" y="24"/>
                  <a:pt x="4" y="24"/>
                  <a:pt x="4" y="24"/>
                </a:cubicBezTo>
                <a:cubicBezTo>
                  <a:pt x="4" y="24"/>
                  <a:pt x="4" y="24"/>
                  <a:pt x="5" y="24"/>
                </a:cubicBezTo>
                <a:cubicBezTo>
                  <a:pt x="5" y="23"/>
                  <a:pt x="5" y="23"/>
                  <a:pt x="4" y="23"/>
                </a:cubicBezTo>
                <a:cubicBezTo>
                  <a:pt x="4" y="23"/>
                  <a:pt x="4" y="23"/>
                  <a:pt x="3" y="23"/>
                </a:cubicBezTo>
                <a:cubicBezTo>
                  <a:pt x="3" y="23"/>
                  <a:pt x="3" y="22"/>
                  <a:pt x="3" y="22"/>
                </a:cubicBezTo>
                <a:cubicBezTo>
                  <a:pt x="3" y="22"/>
                  <a:pt x="2" y="23"/>
                  <a:pt x="1" y="22"/>
                </a:cubicBezTo>
                <a:cubicBezTo>
                  <a:pt x="1" y="22"/>
                  <a:pt x="0" y="22"/>
                  <a:pt x="0" y="23"/>
                </a:cubicBezTo>
                <a:close/>
                <a:moveTo>
                  <a:pt x="11" y="4"/>
                </a:move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0" y="6"/>
                  <a:pt x="10" y="6"/>
                </a:cubicBezTo>
                <a:cubicBezTo>
                  <a:pt x="10" y="6"/>
                  <a:pt x="10" y="6"/>
                  <a:pt x="10" y="6"/>
                </a:cubicBezTo>
                <a:cubicBezTo>
                  <a:pt x="9" y="6"/>
                  <a:pt x="9" y="6"/>
                  <a:pt x="9" y="6"/>
                </a:cubicBezTo>
                <a:cubicBezTo>
                  <a:pt x="9" y="6"/>
                  <a:pt x="9" y="6"/>
                  <a:pt x="9" y="6"/>
                </a:cubicBezTo>
                <a:cubicBezTo>
                  <a:pt x="9" y="6"/>
                  <a:pt x="9" y="6"/>
                  <a:pt x="9" y="6"/>
                </a:cubicBezTo>
                <a:cubicBezTo>
                  <a:pt x="9" y="5"/>
                  <a:pt x="9" y="4"/>
                  <a:pt x="10" y="4"/>
                </a:cubicBezTo>
                <a:cubicBezTo>
                  <a:pt x="10" y="4"/>
                  <a:pt x="10" y="3"/>
                  <a:pt x="11" y="3"/>
                </a:cubicBezTo>
                <a:cubicBezTo>
                  <a:pt x="11" y="3"/>
                  <a:pt x="11" y="3"/>
                  <a:pt x="11" y="3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1" y="4"/>
                  <a:pt x="11" y="4"/>
                </a:cubicBezTo>
                <a:close/>
                <a:moveTo>
                  <a:pt x="13" y="2"/>
                </a:moveTo>
                <a:cubicBezTo>
                  <a:pt x="14" y="2"/>
                  <a:pt x="15" y="2"/>
                  <a:pt x="16" y="2"/>
                </a:cubicBezTo>
                <a:cubicBezTo>
                  <a:pt x="17" y="2"/>
                  <a:pt x="18" y="2"/>
                  <a:pt x="17" y="1"/>
                </a:cubicBezTo>
                <a:cubicBezTo>
                  <a:pt x="16" y="1"/>
                  <a:pt x="15" y="1"/>
                  <a:pt x="15" y="1"/>
                </a:cubicBezTo>
                <a:cubicBezTo>
                  <a:pt x="14" y="2"/>
                  <a:pt x="12" y="2"/>
                  <a:pt x="12" y="3"/>
                </a:cubicBezTo>
                <a:cubicBezTo>
                  <a:pt x="13" y="3"/>
                  <a:pt x="13" y="3"/>
                  <a:pt x="13" y="2"/>
                </a:cubicBezTo>
                <a:close/>
                <a:moveTo>
                  <a:pt x="19" y="1"/>
                </a:moveTo>
                <a:cubicBezTo>
                  <a:pt x="18" y="2"/>
                  <a:pt x="20" y="1"/>
                  <a:pt x="20" y="1"/>
                </a:cubicBezTo>
                <a:cubicBezTo>
                  <a:pt x="20" y="1"/>
                  <a:pt x="19" y="1"/>
                  <a:pt x="19" y="1"/>
                </a:cubicBezTo>
                <a:cubicBezTo>
                  <a:pt x="19" y="1"/>
                  <a:pt x="19" y="1"/>
                  <a:pt x="19" y="1"/>
                </a:cubicBezTo>
                <a:cubicBezTo>
                  <a:pt x="19" y="1"/>
                  <a:pt x="19" y="1"/>
                  <a:pt x="19" y="1"/>
                </a:cubicBezTo>
                <a:close/>
                <a:moveTo>
                  <a:pt x="21" y="0"/>
                </a:moveTo>
                <a:cubicBezTo>
                  <a:pt x="20" y="1"/>
                  <a:pt x="21" y="1"/>
                  <a:pt x="21" y="1"/>
                </a:cubicBezTo>
                <a:cubicBezTo>
                  <a:pt x="21" y="1"/>
                  <a:pt x="21" y="0"/>
                  <a:pt x="21" y="0"/>
                </a:cubicBezTo>
                <a:moveTo>
                  <a:pt x="23" y="0"/>
                </a:moveTo>
                <a:cubicBezTo>
                  <a:pt x="22" y="0"/>
                  <a:pt x="22" y="0"/>
                  <a:pt x="22" y="0"/>
                </a:cubicBezTo>
                <a:cubicBezTo>
                  <a:pt x="22" y="0"/>
                  <a:pt x="23" y="0"/>
                  <a:pt x="23" y="0"/>
                </a:cubicBezTo>
                <a:cubicBezTo>
                  <a:pt x="23" y="0"/>
                  <a:pt x="23" y="0"/>
                  <a:pt x="23" y="0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91" name="Freeform 802">
            <a:extLst>
              <a:ext uri="{FF2B5EF4-FFF2-40B4-BE49-F238E27FC236}">
                <a16:creationId xmlns:a16="http://schemas.microsoft.com/office/drawing/2014/main" id="{4BB71F57-086C-6DA3-0187-DA93EA35304F}"/>
              </a:ext>
            </a:extLst>
          </p:cNvPr>
          <p:cNvSpPr>
            <a:spLocks/>
          </p:cNvSpPr>
          <p:nvPr/>
        </p:nvSpPr>
        <p:spPr bwMode="auto">
          <a:xfrm>
            <a:off x="3194409" y="3435180"/>
            <a:ext cx="10590" cy="12938"/>
          </a:xfrm>
          <a:custGeom>
            <a:avLst/>
            <a:gdLst>
              <a:gd name="T0" fmla="*/ 0 w 5"/>
              <a:gd name="T1" fmla="*/ 3 h 7"/>
              <a:gd name="T2" fmla="*/ 0 w 5"/>
              <a:gd name="T3" fmla="*/ 2 h 7"/>
              <a:gd name="T4" fmla="*/ 2 w 5"/>
              <a:gd name="T5" fmla="*/ 0 h 7"/>
              <a:gd name="T6" fmla="*/ 2 w 5"/>
              <a:gd name="T7" fmla="*/ 0 h 7"/>
              <a:gd name="T8" fmla="*/ 2 w 5"/>
              <a:gd name="T9" fmla="*/ 0 h 7"/>
              <a:gd name="T10" fmla="*/ 3 w 5"/>
              <a:gd name="T11" fmla="*/ 2 h 7"/>
              <a:gd name="T12" fmla="*/ 4 w 5"/>
              <a:gd name="T13" fmla="*/ 3 h 7"/>
              <a:gd name="T14" fmla="*/ 5 w 5"/>
              <a:gd name="T15" fmla="*/ 5 h 7"/>
              <a:gd name="T16" fmla="*/ 4 w 5"/>
              <a:gd name="T17" fmla="*/ 7 h 7"/>
              <a:gd name="T18" fmla="*/ 2 w 5"/>
              <a:gd name="T19" fmla="*/ 7 h 7"/>
              <a:gd name="T20" fmla="*/ 0 w 5"/>
              <a:gd name="T21" fmla="*/ 6 h 7"/>
              <a:gd name="T22" fmla="*/ 1 w 5"/>
              <a:gd name="T23" fmla="*/ 5 h 7"/>
              <a:gd name="T24" fmla="*/ 0 w 5"/>
              <a:gd name="T25" fmla="*/ 4 h 7"/>
              <a:gd name="T26" fmla="*/ 0 w 5"/>
              <a:gd name="T27" fmla="*/ 3 h 7"/>
              <a:gd name="T28" fmla="*/ 0 w 5"/>
              <a:gd name="T29" fmla="*/ 3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" h="7">
                <a:moveTo>
                  <a:pt x="0" y="3"/>
                </a:moveTo>
                <a:cubicBezTo>
                  <a:pt x="0" y="2"/>
                  <a:pt x="0" y="2"/>
                  <a:pt x="0" y="2"/>
                </a:cubicBezTo>
                <a:cubicBezTo>
                  <a:pt x="1" y="1"/>
                  <a:pt x="1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3" y="0"/>
                  <a:pt x="3" y="1"/>
                  <a:pt x="3" y="2"/>
                </a:cubicBezTo>
                <a:cubicBezTo>
                  <a:pt x="3" y="2"/>
                  <a:pt x="4" y="3"/>
                  <a:pt x="4" y="3"/>
                </a:cubicBezTo>
                <a:cubicBezTo>
                  <a:pt x="5" y="4"/>
                  <a:pt x="5" y="4"/>
                  <a:pt x="5" y="5"/>
                </a:cubicBezTo>
                <a:cubicBezTo>
                  <a:pt x="4" y="5"/>
                  <a:pt x="4" y="6"/>
                  <a:pt x="4" y="7"/>
                </a:cubicBezTo>
                <a:cubicBezTo>
                  <a:pt x="3" y="7"/>
                  <a:pt x="3" y="7"/>
                  <a:pt x="2" y="7"/>
                </a:cubicBezTo>
                <a:cubicBezTo>
                  <a:pt x="1" y="7"/>
                  <a:pt x="1" y="7"/>
                  <a:pt x="0" y="6"/>
                </a:cubicBezTo>
                <a:cubicBezTo>
                  <a:pt x="1" y="6"/>
                  <a:pt x="1" y="6"/>
                  <a:pt x="1" y="5"/>
                </a:cubicBezTo>
                <a:cubicBezTo>
                  <a:pt x="1" y="5"/>
                  <a:pt x="1" y="4"/>
                  <a:pt x="0" y="4"/>
                </a:cubicBezTo>
                <a:cubicBezTo>
                  <a:pt x="0" y="4"/>
                  <a:pt x="0" y="3"/>
                  <a:pt x="0" y="3"/>
                </a:cubicBezTo>
                <a:cubicBezTo>
                  <a:pt x="0" y="2"/>
                  <a:pt x="0" y="3"/>
                  <a:pt x="0" y="3"/>
                </a:cubicBezTo>
                <a:close/>
              </a:path>
            </a:pathLst>
          </a:custGeom>
          <a:solidFill>
            <a:schemeClr val="accent3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92" name="Freeform 803">
            <a:extLst>
              <a:ext uri="{FF2B5EF4-FFF2-40B4-BE49-F238E27FC236}">
                <a16:creationId xmlns:a16="http://schemas.microsoft.com/office/drawing/2014/main" id="{D35DC19E-FCD1-1AF5-3241-D7DA4B3CE64B}"/>
              </a:ext>
            </a:extLst>
          </p:cNvPr>
          <p:cNvSpPr>
            <a:spLocks/>
          </p:cNvSpPr>
          <p:nvPr/>
        </p:nvSpPr>
        <p:spPr bwMode="auto">
          <a:xfrm>
            <a:off x="3414361" y="3300765"/>
            <a:ext cx="83907" cy="56785"/>
          </a:xfrm>
          <a:custGeom>
            <a:avLst/>
            <a:gdLst>
              <a:gd name="T0" fmla="*/ 20 w 39"/>
              <a:gd name="T1" fmla="*/ 29 h 30"/>
              <a:gd name="T2" fmla="*/ 22 w 39"/>
              <a:gd name="T3" fmla="*/ 29 h 30"/>
              <a:gd name="T4" fmla="*/ 24 w 39"/>
              <a:gd name="T5" fmla="*/ 29 h 30"/>
              <a:gd name="T6" fmla="*/ 25 w 39"/>
              <a:gd name="T7" fmla="*/ 27 h 30"/>
              <a:gd name="T8" fmla="*/ 28 w 39"/>
              <a:gd name="T9" fmla="*/ 26 h 30"/>
              <a:gd name="T10" fmla="*/ 30 w 39"/>
              <a:gd name="T11" fmla="*/ 25 h 30"/>
              <a:gd name="T12" fmla="*/ 31 w 39"/>
              <a:gd name="T13" fmla="*/ 25 h 30"/>
              <a:gd name="T14" fmla="*/ 32 w 39"/>
              <a:gd name="T15" fmla="*/ 21 h 30"/>
              <a:gd name="T16" fmla="*/ 33 w 39"/>
              <a:gd name="T17" fmla="*/ 18 h 30"/>
              <a:gd name="T18" fmla="*/ 37 w 39"/>
              <a:gd name="T19" fmla="*/ 15 h 30"/>
              <a:gd name="T20" fmla="*/ 39 w 39"/>
              <a:gd name="T21" fmla="*/ 14 h 30"/>
              <a:gd name="T22" fmla="*/ 37 w 39"/>
              <a:gd name="T23" fmla="*/ 13 h 30"/>
              <a:gd name="T24" fmla="*/ 36 w 39"/>
              <a:gd name="T25" fmla="*/ 8 h 30"/>
              <a:gd name="T26" fmla="*/ 32 w 39"/>
              <a:gd name="T27" fmla="*/ 4 h 30"/>
              <a:gd name="T28" fmla="*/ 27 w 39"/>
              <a:gd name="T29" fmla="*/ 2 h 30"/>
              <a:gd name="T30" fmla="*/ 25 w 39"/>
              <a:gd name="T31" fmla="*/ 0 h 30"/>
              <a:gd name="T32" fmla="*/ 23 w 39"/>
              <a:gd name="T33" fmla="*/ 2 h 30"/>
              <a:gd name="T34" fmla="*/ 21 w 39"/>
              <a:gd name="T35" fmla="*/ 2 h 30"/>
              <a:gd name="T36" fmla="*/ 18 w 39"/>
              <a:gd name="T37" fmla="*/ 1 h 30"/>
              <a:gd name="T38" fmla="*/ 16 w 39"/>
              <a:gd name="T39" fmla="*/ 1 h 30"/>
              <a:gd name="T40" fmla="*/ 13 w 39"/>
              <a:gd name="T41" fmla="*/ 0 h 30"/>
              <a:gd name="T42" fmla="*/ 10 w 39"/>
              <a:gd name="T43" fmla="*/ 0 h 30"/>
              <a:gd name="T44" fmla="*/ 7 w 39"/>
              <a:gd name="T45" fmla="*/ 0 h 30"/>
              <a:gd name="T46" fmla="*/ 2 w 39"/>
              <a:gd name="T47" fmla="*/ 2 h 30"/>
              <a:gd name="T48" fmla="*/ 0 w 39"/>
              <a:gd name="T49" fmla="*/ 4 h 30"/>
              <a:gd name="T50" fmla="*/ 0 w 39"/>
              <a:gd name="T51" fmla="*/ 11 h 30"/>
              <a:gd name="T52" fmla="*/ 1 w 39"/>
              <a:gd name="T53" fmla="*/ 9 h 30"/>
              <a:gd name="T54" fmla="*/ 1 w 39"/>
              <a:gd name="T55" fmla="*/ 13 h 30"/>
              <a:gd name="T56" fmla="*/ 3 w 39"/>
              <a:gd name="T57" fmla="*/ 14 h 30"/>
              <a:gd name="T58" fmla="*/ 4 w 39"/>
              <a:gd name="T59" fmla="*/ 14 h 30"/>
              <a:gd name="T60" fmla="*/ 5 w 39"/>
              <a:gd name="T61" fmla="*/ 15 h 30"/>
              <a:gd name="T62" fmla="*/ 8 w 39"/>
              <a:gd name="T63" fmla="*/ 17 h 30"/>
              <a:gd name="T64" fmla="*/ 9 w 39"/>
              <a:gd name="T65" fmla="*/ 16 h 30"/>
              <a:gd name="T66" fmla="*/ 11 w 39"/>
              <a:gd name="T67" fmla="*/ 17 h 30"/>
              <a:gd name="T68" fmla="*/ 11 w 39"/>
              <a:gd name="T69" fmla="*/ 21 h 30"/>
              <a:gd name="T70" fmla="*/ 12 w 39"/>
              <a:gd name="T71" fmla="*/ 24 h 30"/>
              <a:gd name="T72" fmla="*/ 13 w 39"/>
              <a:gd name="T73" fmla="*/ 24 h 30"/>
              <a:gd name="T74" fmla="*/ 15 w 39"/>
              <a:gd name="T75" fmla="*/ 25 h 30"/>
              <a:gd name="T76" fmla="*/ 18 w 39"/>
              <a:gd name="T77" fmla="*/ 29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9" h="30">
                <a:moveTo>
                  <a:pt x="18" y="29"/>
                </a:moveTo>
                <a:cubicBezTo>
                  <a:pt x="18" y="29"/>
                  <a:pt x="19" y="29"/>
                  <a:pt x="20" y="29"/>
                </a:cubicBezTo>
                <a:cubicBezTo>
                  <a:pt x="21" y="29"/>
                  <a:pt x="21" y="29"/>
                  <a:pt x="21" y="29"/>
                </a:cubicBezTo>
                <a:cubicBezTo>
                  <a:pt x="21" y="29"/>
                  <a:pt x="21" y="29"/>
                  <a:pt x="22" y="29"/>
                </a:cubicBezTo>
                <a:cubicBezTo>
                  <a:pt x="22" y="30"/>
                  <a:pt x="23" y="29"/>
                  <a:pt x="23" y="29"/>
                </a:cubicBezTo>
                <a:cubicBezTo>
                  <a:pt x="24" y="29"/>
                  <a:pt x="24" y="29"/>
                  <a:pt x="24" y="29"/>
                </a:cubicBezTo>
                <a:cubicBezTo>
                  <a:pt x="25" y="29"/>
                  <a:pt x="25" y="29"/>
                  <a:pt x="25" y="29"/>
                </a:cubicBezTo>
                <a:cubicBezTo>
                  <a:pt x="26" y="28"/>
                  <a:pt x="25" y="28"/>
                  <a:pt x="25" y="27"/>
                </a:cubicBezTo>
                <a:cubicBezTo>
                  <a:pt x="26" y="27"/>
                  <a:pt x="26" y="27"/>
                  <a:pt x="26" y="27"/>
                </a:cubicBezTo>
                <a:cubicBezTo>
                  <a:pt x="27" y="27"/>
                  <a:pt x="28" y="27"/>
                  <a:pt x="28" y="26"/>
                </a:cubicBezTo>
                <a:cubicBezTo>
                  <a:pt x="28" y="25"/>
                  <a:pt x="29" y="26"/>
                  <a:pt x="29" y="26"/>
                </a:cubicBezTo>
                <a:cubicBezTo>
                  <a:pt x="29" y="26"/>
                  <a:pt x="30" y="25"/>
                  <a:pt x="30" y="25"/>
                </a:cubicBezTo>
                <a:cubicBezTo>
                  <a:pt x="30" y="26"/>
                  <a:pt x="30" y="27"/>
                  <a:pt x="31" y="27"/>
                </a:cubicBezTo>
                <a:cubicBezTo>
                  <a:pt x="32" y="26"/>
                  <a:pt x="31" y="25"/>
                  <a:pt x="31" y="25"/>
                </a:cubicBezTo>
                <a:cubicBezTo>
                  <a:pt x="30" y="24"/>
                  <a:pt x="31" y="23"/>
                  <a:pt x="31" y="22"/>
                </a:cubicBezTo>
                <a:cubicBezTo>
                  <a:pt x="32" y="22"/>
                  <a:pt x="32" y="21"/>
                  <a:pt x="32" y="21"/>
                </a:cubicBezTo>
                <a:cubicBezTo>
                  <a:pt x="32" y="20"/>
                  <a:pt x="32" y="20"/>
                  <a:pt x="32" y="19"/>
                </a:cubicBezTo>
                <a:cubicBezTo>
                  <a:pt x="32" y="18"/>
                  <a:pt x="32" y="18"/>
                  <a:pt x="33" y="18"/>
                </a:cubicBezTo>
                <a:cubicBezTo>
                  <a:pt x="35" y="17"/>
                  <a:pt x="34" y="17"/>
                  <a:pt x="35" y="16"/>
                </a:cubicBezTo>
                <a:cubicBezTo>
                  <a:pt x="36" y="15"/>
                  <a:pt x="36" y="15"/>
                  <a:pt x="37" y="15"/>
                </a:cubicBezTo>
                <a:cubicBezTo>
                  <a:pt x="38" y="16"/>
                  <a:pt x="38" y="15"/>
                  <a:pt x="38" y="14"/>
                </a:cubicBezTo>
                <a:cubicBezTo>
                  <a:pt x="38" y="14"/>
                  <a:pt x="39" y="14"/>
                  <a:pt x="39" y="14"/>
                </a:cubicBezTo>
                <a:cubicBezTo>
                  <a:pt x="39" y="13"/>
                  <a:pt x="38" y="13"/>
                  <a:pt x="38" y="13"/>
                </a:cubicBezTo>
                <a:cubicBezTo>
                  <a:pt x="37" y="13"/>
                  <a:pt x="37" y="13"/>
                  <a:pt x="37" y="13"/>
                </a:cubicBezTo>
                <a:cubicBezTo>
                  <a:pt x="37" y="12"/>
                  <a:pt x="37" y="11"/>
                  <a:pt x="37" y="10"/>
                </a:cubicBezTo>
                <a:cubicBezTo>
                  <a:pt x="38" y="9"/>
                  <a:pt x="38" y="9"/>
                  <a:pt x="36" y="8"/>
                </a:cubicBezTo>
                <a:cubicBezTo>
                  <a:pt x="35" y="8"/>
                  <a:pt x="35" y="7"/>
                  <a:pt x="34" y="6"/>
                </a:cubicBezTo>
                <a:cubicBezTo>
                  <a:pt x="34" y="5"/>
                  <a:pt x="33" y="5"/>
                  <a:pt x="32" y="4"/>
                </a:cubicBezTo>
                <a:cubicBezTo>
                  <a:pt x="31" y="3"/>
                  <a:pt x="31" y="3"/>
                  <a:pt x="30" y="3"/>
                </a:cubicBezTo>
                <a:cubicBezTo>
                  <a:pt x="29" y="3"/>
                  <a:pt x="28" y="3"/>
                  <a:pt x="27" y="2"/>
                </a:cubicBezTo>
                <a:cubicBezTo>
                  <a:pt x="27" y="1"/>
                  <a:pt x="26" y="1"/>
                  <a:pt x="26" y="0"/>
                </a:cubicBezTo>
                <a:cubicBezTo>
                  <a:pt x="26" y="0"/>
                  <a:pt x="26" y="0"/>
                  <a:pt x="25" y="0"/>
                </a:cubicBezTo>
                <a:cubicBezTo>
                  <a:pt x="25" y="0"/>
                  <a:pt x="25" y="1"/>
                  <a:pt x="24" y="1"/>
                </a:cubicBezTo>
                <a:cubicBezTo>
                  <a:pt x="24" y="1"/>
                  <a:pt x="24" y="2"/>
                  <a:pt x="23" y="2"/>
                </a:cubicBezTo>
                <a:cubicBezTo>
                  <a:pt x="23" y="2"/>
                  <a:pt x="22" y="2"/>
                  <a:pt x="22" y="2"/>
                </a:cubicBezTo>
                <a:cubicBezTo>
                  <a:pt x="21" y="2"/>
                  <a:pt x="21" y="2"/>
                  <a:pt x="21" y="2"/>
                </a:cubicBezTo>
                <a:cubicBezTo>
                  <a:pt x="20" y="2"/>
                  <a:pt x="20" y="1"/>
                  <a:pt x="20" y="1"/>
                </a:cubicBezTo>
                <a:cubicBezTo>
                  <a:pt x="19" y="1"/>
                  <a:pt x="18" y="1"/>
                  <a:pt x="18" y="1"/>
                </a:cubicBezTo>
                <a:cubicBezTo>
                  <a:pt x="18" y="1"/>
                  <a:pt x="18" y="1"/>
                  <a:pt x="17" y="1"/>
                </a:cubicBezTo>
                <a:cubicBezTo>
                  <a:pt x="17" y="1"/>
                  <a:pt x="17" y="1"/>
                  <a:pt x="16" y="1"/>
                </a:cubicBezTo>
                <a:cubicBezTo>
                  <a:pt x="15" y="0"/>
                  <a:pt x="15" y="1"/>
                  <a:pt x="14" y="1"/>
                </a:cubicBezTo>
                <a:cubicBezTo>
                  <a:pt x="14" y="1"/>
                  <a:pt x="14" y="1"/>
                  <a:pt x="13" y="0"/>
                </a:cubicBezTo>
                <a:cubicBezTo>
                  <a:pt x="12" y="0"/>
                  <a:pt x="12" y="1"/>
                  <a:pt x="11" y="1"/>
                </a:cubicBezTo>
                <a:cubicBezTo>
                  <a:pt x="10" y="1"/>
                  <a:pt x="10" y="0"/>
                  <a:pt x="10" y="0"/>
                </a:cubicBezTo>
                <a:cubicBezTo>
                  <a:pt x="9" y="0"/>
                  <a:pt x="9" y="0"/>
                  <a:pt x="8" y="0"/>
                </a:cubicBezTo>
                <a:cubicBezTo>
                  <a:pt x="8" y="0"/>
                  <a:pt x="7" y="0"/>
                  <a:pt x="7" y="0"/>
                </a:cubicBezTo>
                <a:cubicBezTo>
                  <a:pt x="6" y="0"/>
                  <a:pt x="6" y="1"/>
                  <a:pt x="5" y="1"/>
                </a:cubicBezTo>
                <a:cubicBezTo>
                  <a:pt x="4" y="1"/>
                  <a:pt x="3" y="2"/>
                  <a:pt x="2" y="2"/>
                </a:cubicBezTo>
                <a:cubicBezTo>
                  <a:pt x="2" y="3"/>
                  <a:pt x="2" y="3"/>
                  <a:pt x="1" y="3"/>
                </a:cubicBezTo>
                <a:cubicBezTo>
                  <a:pt x="1" y="4"/>
                  <a:pt x="1" y="4"/>
                  <a:pt x="0" y="4"/>
                </a:cubicBezTo>
                <a:cubicBezTo>
                  <a:pt x="0" y="5"/>
                  <a:pt x="0" y="6"/>
                  <a:pt x="0" y="8"/>
                </a:cubicBezTo>
                <a:cubicBezTo>
                  <a:pt x="0" y="9"/>
                  <a:pt x="0" y="10"/>
                  <a:pt x="0" y="11"/>
                </a:cubicBezTo>
                <a:cubicBezTo>
                  <a:pt x="0" y="11"/>
                  <a:pt x="0" y="12"/>
                  <a:pt x="1" y="11"/>
                </a:cubicBezTo>
                <a:cubicBezTo>
                  <a:pt x="1" y="10"/>
                  <a:pt x="0" y="9"/>
                  <a:pt x="1" y="9"/>
                </a:cubicBezTo>
                <a:cubicBezTo>
                  <a:pt x="1" y="10"/>
                  <a:pt x="1" y="10"/>
                  <a:pt x="1" y="11"/>
                </a:cubicBezTo>
                <a:cubicBezTo>
                  <a:pt x="1" y="12"/>
                  <a:pt x="1" y="12"/>
                  <a:pt x="1" y="13"/>
                </a:cubicBezTo>
                <a:cubicBezTo>
                  <a:pt x="2" y="13"/>
                  <a:pt x="2" y="13"/>
                  <a:pt x="2" y="14"/>
                </a:cubicBezTo>
                <a:cubicBezTo>
                  <a:pt x="2" y="13"/>
                  <a:pt x="2" y="14"/>
                  <a:pt x="3" y="14"/>
                </a:cubicBezTo>
                <a:cubicBezTo>
                  <a:pt x="3" y="14"/>
                  <a:pt x="3" y="14"/>
                  <a:pt x="3" y="15"/>
                </a:cubicBezTo>
                <a:cubicBezTo>
                  <a:pt x="4" y="15"/>
                  <a:pt x="4" y="15"/>
                  <a:pt x="4" y="14"/>
                </a:cubicBezTo>
                <a:cubicBezTo>
                  <a:pt x="4" y="15"/>
                  <a:pt x="4" y="15"/>
                  <a:pt x="4" y="15"/>
                </a:cubicBezTo>
                <a:cubicBezTo>
                  <a:pt x="4" y="15"/>
                  <a:pt x="5" y="15"/>
                  <a:pt x="5" y="15"/>
                </a:cubicBezTo>
                <a:cubicBezTo>
                  <a:pt x="5" y="16"/>
                  <a:pt x="6" y="16"/>
                  <a:pt x="7" y="16"/>
                </a:cubicBezTo>
                <a:cubicBezTo>
                  <a:pt x="7" y="16"/>
                  <a:pt x="7" y="17"/>
                  <a:pt x="8" y="17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6"/>
                  <a:pt x="9" y="16"/>
                  <a:pt x="9" y="16"/>
                </a:cubicBezTo>
                <a:cubicBezTo>
                  <a:pt x="9" y="16"/>
                  <a:pt x="10" y="16"/>
                  <a:pt x="10" y="16"/>
                </a:cubicBezTo>
                <a:cubicBezTo>
                  <a:pt x="10" y="16"/>
                  <a:pt x="10" y="17"/>
                  <a:pt x="11" y="17"/>
                </a:cubicBezTo>
                <a:cubicBezTo>
                  <a:pt x="11" y="18"/>
                  <a:pt x="12" y="18"/>
                  <a:pt x="12" y="18"/>
                </a:cubicBezTo>
                <a:cubicBezTo>
                  <a:pt x="13" y="19"/>
                  <a:pt x="11" y="20"/>
                  <a:pt x="11" y="21"/>
                </a:cubicBezTo>
                <a:cubicBezTo>
                  <a:pt x="11" y="22"/>
                  <a:pt x="11" y="22"/>
                  <a:pt x="11" y="23"/>
                </a:cubicBezTo>
                <a:cubicBezTo>
                  <a:pt x="11" y="23"/>
                  <a:pt x="11" y="24"/>
                  <a:pt x="12" y="24"/>
                </a:cubicBezTo>
                <a:cubicBezTo>
                  <a:pt x="11" y="24"/>
                  <a:pt x="11" y="24"/>
                  <a:pt x="11" y="24"/>
                </a:cubicBezTo>
                <a:cubicBezTo>
                  <a:pt x="12" y="24"/>
                  <a:pt x="12" y="24"/>
                  <a:pt x="13" y="24"/>
                </a:cubicBezTo>
                <a:cubicBezTo>
                  <a:pt x="13" y="24"/>
                  <a:pt x="13" y="25"/>
                  <a:pt x="14" y="25"/>
                </a:cubicBezTo>
                <a:cubicBezTo>
                  <a:pt x="14" y="25"/>
                  <a:pt x="14" y="25"/>
                  <a:pt x="15" y="25"/>
                </a:cubicBezTo>
                <a:cubicBezTo>
                  <a:pt x="16" y="26"/>
                  <a:pt x="16" y="28"/>
                  <a:pt x="16" y="29"/>
                </a:cubicBezTo>
                <a:cubicBezTo>
                  <a:pt x="17" y="29"/>
                  <a:pt x="17" y="29"/>
                  <a:pt x="18" y="29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93" name="Freeform 804">
            <a:extLst>
              <a:ext uri="{FF2B5EF4-FFF2-40B4-BE49-F238E27FC236}">
                <a16:creationId xmlns:a16="http://schemas.microsoft.com/office/drawing/2014/main" id="{189A6AD4-5237-09C9-2DC6-AD861CB120AF}"/>
              </a:ext>
            </a:extLst>
          </p:cNvPr>
          <p:cNvSpPr>
            <a:spLocks/>
          </p:cNvSpPr>
          <p:nvPr/>
        </p:nvSpPr>
        <p:spPr bwMode="auto">
          <a:xfrm>
            <a:off x="3412732" y="3261231"/>
            <a:ext cx="104274" cy="56785"/>
          </a:xfrm>
          <a:custGeom>
            <a:avLst/>
            <a:gdLst>
              <a:gd name="T0" fmla="*/ 42 w 49"/>
              <a:gd name="T1" fmla="*/ 28 h 30"/>
              <a:gd name="T2" fmla="*/ 45 w 49"/>
              <a:gd name="T3" fmla="*/ 28 h 30"/>
              <a:gd name="T4" fmla="*/ 47 w 49"/>
              <a:gd name="T5" fmla="*/ 25 h 30"/>
              <a:gd name="T6" fmla="*/ 49 w 49"/>
              <a:gd name="T7" fmla="*/ 21 h 30"/>
              <a:gd name="T8" fmla="*/ 48 w 49"/>
              <a:gd name="T9" fmla="*/ 19 h 30"/>
              <a:gd name="T10" fmla="*/ 47 w 49"/>
              <a:gd name="T11" fmla="*/ 16 h 30"/>
              <a:gd name="T12" fmla="*/ 45 w 49"/>
              <a:gd name="T13" fmla="*/ 16 h 30"/>
              <a:gd name="T14" fmla="*/ 46 w 49"/>
              <a:gd name="T15" fmla="*/ 12 h 30"/>
              <a:gd name="T16" fmla="*/ 47 w 49"/>
              <a:gd name="T17" fmla="*/ 10 h 30"/>
              <a:gd name="T18" fmla="*/ 45 w 49"/>
              <a:gd name="T19" fmla="*/ 8 h 30"/>
              <a:gd name="T20" fmla="*/ 42 w 49"/>
              <a:gd name="T21" fmla="*/ 7 h 30"/>
              <a:gd name="T22" fmla="*/ 40 w 49"/>
              <a:gd name="T23" fmla="*/ 7 h 30"/>
              <a:gd name="T24" fmla="*/ 37 w 49"/>
              <a:gd name="T25" fmla="*/ 6 h 30"/>
              <a:gd name="T26" fmla="*/ 35 w 49"/>
              <a:gd name="T27" fmla="*/ 4 h 30"/>
              <a:gd name="T28" fmla="*/ 33 w 49"/>
              <a:gd name="T29" fmla="*/ 3 h 30"/>
              <a:gd name="T30" fmla="*/ 31 w 49"/>
              <a:gd name="T31" fmla="*/ 2 h 30"/>
              <a:gd name="T32" fmla="*/ 30 w 49"/>
              <a:gd name="T33" fmla="*/ 1 h 30"/>
              <a:gd name="T34" fmla="*/ 29 w 49"/>
              <a:gd name="T35" fmla="*/ 1 h 30"/>
              <a:gd name="T36" fmla="*/ 27 w 49"/>
              <a:gd name="T37" fmla="*/ 1 h 30"/>
              <a:gd name="T38" fmla="*/ 25 w 49"/>
              <a:gd name="T39" fmla="*/ 2 h 30"/>
              <a:gd name="T40" fmla="*/ 23 w 49"/>
              <a:gd name="T41" fmla="*/ 5 h 30"/>
              <a:gd name="T42" fmla="*/ 22 w 49"/>
              <a:gd name="T43" fmla="*/ 12 h 30"/>
              <a:gd name="T44" fmla="*/ 18 w 49"/>
              <a:gd name="T45" fmla="*/ 14 h 30"/>
              <a:gd name="T46" fmla="*/ 16 w 49"/>
              <a:gd name="T47" fmla="*/ 11 h 30"/>
              <a:gd name="T48" fmla="*/ 12 w 49"/>
              <a:gd name="T49" fmla="*/ 7 h 30"/>
              <a:gd name="T50" fmla="*/ 11 w 49"/>
              <a:gd name="T51" fmla="*/ 5 h 30"/>
              <a:gd name="T52" fmla="*/ 8 w 49"/>
              <a:gd name="T53" fmla="*/ 6 h 30"/>
              <a:gd name="T54" fmla="*/ 4 w 49"/>
              <a:gd name="T55" fmla="*/ 9 h 30"/>
              <a:gd name="T56" fmla="*/ 3 w 49"/>
              <a:gd name="T57" fmla="*/ 14 h 30"/>
              <a:gd name="T58" fmla="*/ 1 w 49"/>
              <a:gd name="T59" fmla="*/ 17 h 30"/>
              <a:gd name="T60" fmla="*/ 1 w 49"/>
              <a:gd name="T61" fmla="*/ 20 h 30"/>
              <a:gd name="T62" fmla="*/ 1 w 49"/>
              <a:gd name="T63" fmla="*/ 23 h 30"/>
              <a:gd name="T64" fmla="*/ 3 w 49"/>
              <a:gd name="T65" fmla="*/ 23 h 30"/>
              <a:gd name="T66" fmla="*/ 9 w 49"/>
              <a:gd name="T67" fmla="*/ 21 h 30"/>
              <a:gd name="T68" fmla="*/ 12 w 49"/>
              <a:gd name="T69" fmla="*/ 22 h 30"/>
              <a:gd name="T70" fmla="*/ 15 w 49"/>
              <a:gd name="T71" fmla="*/ 22 h 30"/>
              <a:gd name="T72" fmla="*/ 18 w 49"/>
              <a:gd name="T73" fmla="*/ 22 h 30"/>
              <a:gd name="T74" fmla="*/ 20 w 49"/>
              <a:gd name="T75" fmla="*/ 22 h 30"/>
              <a:gd name="T76" fmla="*/ 23 w 49"/>
              <a:gd name="T77" fmla="*/ 23 h 30"/>
              <a:gd name="T78" fmla="*/ 26 w 49"/>
              <a:gd name="T79" fmla="*/ 21 h 30"/>
              <a:gd name="T80" fmla="*/ 28 w 49"/>
              <a:gd name="T81" fmla="*/ 23 h 30"/>
              <a:gd name="T82" fmla="*/ 33 w 49"/>
              <a:gd name="T83" fmla="*/ 26 h 30"/>
              <a:gd name="T84" fmla="*/ 36 w 49"/>
              <a:gd name="T85" fmla="*/ 28 h 30"/>
              <a:gd name="T86" fmla="*/ 38 w 49"/>
              <a:gd name="T87" fmla="*/ 30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9" h="30">
                <a:moveTo>
                  <a:pt x="41" y="28"/>
                </a:moveTo>
                <a:cubicBezTo>
                  <a:pt x="41" y="28"/>
                  <a:pt x="42" y="28"/>
                  <a:pt x="42" y="28"/>
                </a:cubicBezTo>
                <a:cubicBezTo>
                  <a:pt x="43" y="28"/>
                  <a:pt x="43" y="29"/>
                  <a:pt x="43" y="28"/>
                </a:cubicBezTo>
                <a:cubicBezTo>
                  <a:pt x="44" y="28"/>
                  <a:pt x="45" y="29"/>
                  <a:pt x="45" y="28"/>
                </a:cubicBezTo>
                <a:cubicBezTo>
                  <a:pt x="46" y="27"/>
                  <a:pt x="46" y="27"/>
                  <a:pt x="46" y="26"/>
                </a:cubicBezTo>
                <a:cubicBezTo>
                  <a:pt x="47" y="26"/>
                  <a:pt x="47" y="25"/>
                  <a:pt x="47" y="25"/>
                </a:cubicBezTo>
                <a:cubicBezTo>
                  <a:pt x="48" y="24"/>
                  <a:pt x="49" y="24"/>
                  <a:pt x="49" y="23"/>
                </a:cubicBezTo>
                <a:cubicBezTo>
                  <a:pt x="49" y="22"/>
                  <a:pt x="49" y="22"/>
                  <a:pt x="49" y="21"/>
                </a:cubicBezTo>
                <a:cubicBezTo>
                  <a:pt x="49" y="20"/>
                  <a:pt x="49" y="20"/>
                  <a:pt x="48" y="19"/>
                </a:cubicBezTo>
                <a:cubicBezTo>
                  <a:pt x="48" y="19"/>
                  <a:pt x="48" y="19"/>
                  <a:pt x="48" y="19"/>
                </a:cubicBezTo>
                <a:cubicBezTo>
                  <a:pt x="48" y="18"/>
                  <a:pt x="48" y="18"/>
                  <a:pt x="48" y="17"/>
                </a:cubicBezTo>
                <a:cubicBezTo>
                  <a:pt x="47" y="17"/>
                  <a:pt x="47" y="17"/>
                  <a:pt x="47" y="16"/>
                </a:cubicBezTo>
                <a:cubicBezTo>
                  <a:pt x="47" y="16"/>
                  <a:pt x="47" y="16"/>
                  <a:pt x="47" y="15"/>
                </a:cubicBezTo>
                <a:cubicBezTo>
                  <a:pt x="46" y="15"/>
                  <a:pt x="46" y="16"/>
                  <a:pt x="45" y="16"/>
                </a:cubicBezTo>
                <a:cubicBezTo>
                  <a:pt x="46" y="15"/>
                  <a:pt x="46" y="15"/>
                  <a:pt x="46" y="14"/>
                </a:cubicBezTo>
                <a:cubicBezTo>
                  <a:pt x="46" y="13"/>
                  <a:pt x="46" y="13"/>
                  <a:pt x="46" y="12"/>
                </a:cubicBezTo>
                <a:cubicBezTo>
                  <a:pt x="46" y="12"/>
                  <a:pt x="47" y="12"/>
                  <a:pt x="47" y="12"/>
                </a:cubicBezTo>
                <a:cubicBezTo>
                  <a:pt x="47" y="11"/>
                  <a:pt x="47" y="11"/>
                  <a:pt x="47" y="10"/>
                </a:cubicBezTo>
                <a:cubicBezTo>
                  <a:pt x="47" y="10"/>
                  <a:pt x="46" y="9"/>
                  <a:pt x="46" y="9"/>
                </a:cubicBezTo>
                <a:cubicBezTo>
                  <a:pt x="45" y="9"/>
                  <a:pt x="45" y="9"/>
                  <a:pt x="45" y="8"/>
                </a:cubicBezTo>
                <a:cubicBezTo>
                  <a:pt x="45" y="7"/>
                  <a:pt x="45" y="7"/>
                  <a:pt x="44" y="7"/>
                </a:cubicBezTo>
                <a:cubicBezTo>
                  <a:pt x="43" y="7"/>
                  <a:pt x="43" y="7"/>
                  <a:pt x="42" y="7"/>
                </a:cubicBezTo>
                <a:cubicBezTo>
                  <a:pt x="42" y="7"/>
                  <a:pt x="42" y="6"/>
                  <a:pt x="41" y="6"/>
                </a:cubicBezTo>
                <a:cubicBezTo>
                  <a:pt x="40" y="6"/>
                  <a:pt x="40" y="6"/>
                  <a:pt x="40" y="7"/>
                </a:cubicBezTo>
                <a:cubicBezTo>
                  <a:pt x="39" y="7"/>
                  <a:pt x="39" y="7"/>
                  <a:pt x="38" y="7"/>
                </a:cubicBezTo>
                <a:cubicBezTo>
                  <a:pt x="38" y="7"/>
                  <a:pt x="37" y="7"/>
                  <a:pt x="37" y="6"/>
                </a:cubicBezTo>
                <a:cubicBezTo>
                  <a:pt x="36" y="6"/>
                  <a:pt x="36" y="5"/>
                  <a:pt x="36" y="5"/>
                </a:cubicBezTo>
                <a:cubicBezTo>
                  <a:pt x="35" y="4"/>
                  <a:pt x="35" y="4"/>
                  <a:pt x="35" y="4"/>
                </a:cubicBezTo>
                <a:cubicBezTo>
                  <a:pt x="34" y="3"/>
                  <a:pt x="35" y="3"/>
                  <a:pt x="34" y="3"/>
                </a:cubicBezTo>
                <a:cubicBezTo>
                  <a:pt x="33" y="3"/>
                  <a:pt x="33" y="3"/>
                  <a:pt x="33" y="3"/>
                </a:cubicBezTo>
                <a:cubicBezTo>
                  <a:pt x="33" y="3"/>
                  <a:pt x="33" y="2"/>
                  <a:pt x="32" y="2"/>
                </a:cubicBezTo>
                <a:cubicBezTo>
                  <a:pt x="32" y="3"/>
                  <a:pt x="31" y="2"/>
                  <a:pt x="31" y="2"/>
                </a:cubicBezTo>
                <a:cubicBezTo>
                  <a:pt x="31" y="1"/>
                  <a:pt x="31" y="1"/>
                  <a:pt x="30" y="1"/>
                </a:cubicBezTo>
                <a:cubicBezTo>
                  <a:pt x="30" y="1"/>
                  <a:pt x="30" y="1"/>
                  <a:pt x="30" y="1"/>
                </a:cubicBezTo>
                <a:cubicBezTo>
                  <a:pt x="30" y="1"/>
                  <a:pt x="30" y="0"/>
                  <a:pt x="30" y="0"/>
                </a:cubicBezTo>
                <a:cubicBezTo>
                  <a:pt x="29" y="1"/>
                  <a:pt x="30" y="1"/>
                  <a:pt x="29" y="1"/>
                </a:cubicBezTo>
                <a:cubicBezTo>
                  <a:pt x="29" y="2"/>
                  <a:pt x="29" y="1"/>
                  <a:pt x="29" y="0"/>
                </a:cubicBezTo>
                <a:cubicBezTo>
                  <a:pt x="28" y="0"/>
                  <a:pt x="28" y="1"/>
                  <a:pt x="27" y="1"/>
                </a:cubicBezTo>
                <a:cubicBezTo>
                  <a:pt x="27" y="1"/>
                  <a:pt x="26" y="1"/>
                  <a:pt x="26" y="2"/>
                </a:cubicBezTo>
                <a:cubicBezTo>
                  <a:pt x="26" y="2"/>
                  <a:pt x="25" y="2"/>
                  <a:pt x="25" y="2"/>
                </a:cubicBezTo>
                <a:cubicBezTo>
                  <a:pt x="24" y="2"/>
                  <a:pt x="24" y="3"/>
                  <a:pt x="23" y="3"/>
                </a:cubicBezTo>
                <a:cubicBezTo>
                  <a:pt x="23" y="3"/>
                  <a:pt x="23" y="4"/>
                  <a:pt x="23" y="5"/>
                </a:cubicBezTo>
                <a:cubicBezTo>
                  <a:pt x="23" y="6"/>
                  <a:pt x="23" y="7"/>
                  <a:pt x="23" y="7"/>
                </a:cubicBezTo>
                <a:cubicBezTo>
                  <a:pt x="24" y="9"/>
                  <a:pt x="24" y="11"/>
                  <a:pt x="22" y="12"/>
                </a:cubicBezTo>
                <a:cubicBezTo>
                  <a:pt x="22" y="13"/>
                  <a:pt x="21" y="13"/>
                  <a:pt x="20" y="14"/>
                </a:cubicBezTo>
                <a:cubicBezTo>
                  <a:pt x="19" y="14"/>
                  <a:pt x="19" y="14"/>
                  <a:pt x="18" y="14"/>
                </a:cubicBezTo>
                <a:cubicBezTo>
                  <a:pt x="18" y="13"/>
                  <a:pt x="17" y="13"/>
                  <a:pt x="16" y="13"/>
                </a:cubicBezTo>
                <a:cubicBezTo>
                  <a:pt x="16" y="12"/>
                  <a:pt x="16" y="11"/>
                  <a:pt x="16" y="11"/>
                </a:cubicBezTo>
                <a:cubicBezTo>
                  <a:pt x="16" y="10"/>
                  <a:pt x="15" y="9"/>
                  <a:pt x="14" y="9"/>
                </a:cubicBezTo>
                <a:cubicBezTo>
                  <a:pt x="14" y="8"/>
                  <a:pt x="13" y="7"/>
                  <a:pt x="12" y="7"/>
                </a:cubicBezTo>
                <a:cubicBezTo>
                  <a:pt x="12" y="6"/>
                  <a:pt x="12" y="6"/>
                  <a:pt x="12" y="6"/>
                </a:cubicBezTo>
                <a:cubicBezTo>
                  <a:pt x="11" y="5"/>
                  <a:pt x="12" y="5"/>
                  <a:pt x="11" y="5"/>
                </a:cubicBezTo>
                <a:cubicBezTo>
                  <a:pt x="11" y="4"/>
                  <a:pt x="10" y="5"/>
                  <a:pt x="10" y="5"/>
                </a:cubicBezTo>
                <a:cubicBezTo>
                  <a:pt x="9" y="6"/>
                  <a:pt x="9" y="6"/>
                  <a:pt x="8" y="6"/>
                </a:cubicBezTo>
                <a:cubicBezTo>
                  <a:pt x="7" y="6"/>
                  <a:pt x="6" y="6"/>
                  <a:pt x="5" y="7"/>
                </a:cubicBezTo>
                <a:cubicBezTo>
                  <a:pt x="5" y="8"/>
                  <a:pt x="4" y="8"/>
                  <a:pt x="4" y="9"/>
                </a:cubicBezTo>
                <a:cubicBezTo>
                  <a:pt x="4" y="10"/>
                  <a:pt x="3" y="10"/>
                  <a:pt x="3" y="11"/>
                </a:cubicBezTo>
                <a:cubicBezTo>
                  <a:pt x="3" y="12"/>
                  <a:pt x="4" y="13"/>
                  <a:pt x="3" y="14"/>
                </a:cubicBezTo>
                <a:cubicBezTo>
                  <a:pt x="3" y="15"/>
                  <a:pt x="2" y="15"/>
                  <a:pt x="1" y="16"/>
                </a:cubicBezTo>
                <a:cubicBezTo>
                  <a:pt x="1" y="16"/>
                  <a:pt x="1" y="17"/>
                  <a:pt x="1" y="17"/>
                </a:cubicBezTo>
                <a:cubicBezTo>
                  <a:pt x="1" y="18"/>
                  <a:pt x="1" y="18"/>
                  <a:pt x="1" y="19"/>
                </a:cubicBezTo>
                <a:cubicBezTo>
                  <a:pt x="1" y="20"/>
                  <a:pt x="1" y="20"/>
                  <a:pt x="1" y="20"/>
                </a:cubicBezTo>
                <a:cubicBezTo>
                  <a:pt x="1" y="21"/>
                  <a:pt x="1" y="21"/>
                  <a:pt x="1" y="21"/>
                </a:cubicBezTo>
                <a:cubicBezTo>
                  <a:pt x="1" y="22"/>
                  <a:pt x="0" y="22"/>
                  <a:pt x="1" y="23"/>
                </a:cubicBezTo>
                <a:cubicBezTo>
                  <a:pt x="1" y="24"/>
                  <a:pt x="1" y="24"/>
                  <a:pt x="1" y="25"/>
                </a:cubicBezTo>
                <a:cubicBezTo>
                  <a:pt x="2" y="25"/>
                  <a:pt x="2" y="24"/>
                  <a:pt x="3" y="23"/>
                </a:cubicBezTo>
                <a:cubicBezTo>
                  <a:pt x="4" y="23"/>
                  <a:pt x="5" y="22"/>
                  <a:pt x="6" y="22"/>
                </a:cubicBezTo>
                <a:cubicBezTo>
                  <a:pt x="7" y="22"/>
                  <a:pt x="8" y="21"/>
                  <a:pt x="9" y="21"/>
                </a:cubicBezTo>
                <a:cubicBezTo>
                  <a:pt x="9" y="21"/>
                  <a:pt x="10" y="21"/>
                  <a:pt x="11" y="21"/>
                </a:cubicBezTo>
                <a:cubicBezTo>
                  <a:pt x="11" y="21"/>
                  <a:pt x="11" y="22"/>
                  <a:pt x="12" y="22"/>
                </a:cubicBezTo>
                <a:cubicBezTo>
                  <a:pt x="13" y="22"/>
                  <a:pt x="13" y="21"/>
                  <a:pt x="14" y="21"/>
                </a:cubicBezTo>
                <a:cubicBezTo>
                  <a:pt x="15" y="22"/>
                  <a:pt x="15" y="23"/>
                  <a:pt x="15" y="22"/>
                </a:cubicBezTo>
                <a:cubicBezTo>
                  <a:pt x="16" y="22"/>
                  <a:pt x="16" y="21"/>
                  <a:pt x="17" y="22"/>
                </a:cubicBezTo>
                <a:cubicBezTo>
                  <a:pt x="17" y="22"/>
                  <a:pt x="18" y="22"/>
                  <a:pt x="18" y="22"/>
                </a:cubicBezTo>
                <a:cubicBezTo>
                  <a:pt x="18" y="22"/>
                  <a:pt x="19" y="21"/>
                  <a:pt x="19" y="22"/>
                </a:cubicBezTo>
                <a:cubicBezTo>
                  <a:pt x="19" y="22"/>
                  <a:pt x="20" y="22"/>
                  <a:pt x="20" y="22"/>
                </a:cubicBezTo>
                <a:cubicBezTo>
                  <a:pt x="21" y="22"/>
                  <a:pt x="21" y="22"/>
                  <a:pt x="22" y="23"/>
                </a:cubicBezTo>
                <a:cubicBezTo>
                  <a:pt x="22" y="23"/>
                  <a:pt x="22" y="23"/>
                  <a:pt x="23" y="23"/>
                </a:cubicBezTo>
                <a:cubicBezTo>
                  <a:pt x="23" y="23"/>
                  <a:pt x="24" y="23"/>
                  <a:pt x="24" y="23"/>
                </a:cubicBezTo>
                <a:cubicBezTo>
                  <a:pt x="25" y="22"/>
                  <a:pt x="26" y="21"/>
                  <a:pt x="26" y="21"/>
                </a:cubicBezTo>
                <a:cubicBezTo>
                  <a:pt x="27" y="21"/>
                  <a:pt x="27" y="21"/>
                  <a:pt x="27" y="21"/>
                </a:cubicBezTo>
                <a:cubicBezTo>
                  <a:pt x="27" y="22"/>
                  <a:pt x="28" y="22"/>
                  <a:pt x="28" y="23"/>
                </a:cubicBezTo>
                <a:cubicBezTo>
                  <a:pt x="29" y="24"/>
                  <a:pt x="30" y="24"/>
                  <a:pt x="31" y="24"/>
                </a:cubicBezTo>
                <a:cubicBezTo>
                  <a:pt x="32" y="24"/>
                  <a:pt x="33" y="25"/>
                  <a:pt x="33" y="26"/>
                </a:cubicBezTo>
                <a:cubicBezTo>
                  <a:pt x="34" y="26"/>
                  <a:pt x="34" y="26"/>
                  <a:pt x="35" y="27"/>
                </a:cubicBezTo>
                <a:cubicBezTo>
                  <a:pt x="35" y="27"/>
                  <a:pt x="35" y="28"/>
                  <a:pt x="36" y="28"/>
                </a:cubicBezTo>
                <a:cubicBezTo>
                  <a:pt x="36" y="29"/>
                  <a:pt x="36" y="29"/>
                  <a:pt x="37" y="29"/>
                </a:cubicBezTo>
                <a:cubicBezTo>
                  <a:pt x="37" y="30"/>
                  <a:pt x="38" y="29"/>
                  <a:pt x="38" y="30"/>
                </a:cubicBezTo>
                <a:cubicBezTo>
                  <a:pt x="39" y="30"/>
                  <a:pt x="40" y="29"/>
                  <a:pt x="41" y="28"/>
                </a:cubicBezTo>
                <a:close/>
              </a:path>
            </a:pathLst>
          </a:custGeom>
          <a:solidFill>
            <a:srgbClr val="8BDD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94" name="Freeform 805">
            <a:extLst>
              <a:ext uri="{FF2B5EF4-FFF2-40B4-BE49-F238E27FC236}">
                <a16:creationId xmlns:a16="http://schemas.microsoft.com/office/drawing/2014/main" id="{0F7197C6-2576-359F-ECCC-BB4E63ADF57C}"/>
              </a:ext>
            </a:extLst>
          </p:cNvPr>
          <p:cNvSpPr>
            <a:spLocks noEditPoints="1"/>
          </p:cNvSpPr>
          <p:nvPr/>
        </p:nvSpPr>
        <p:spPr bwMode="auto">
          <a:xfrm>
            <a:off x="3207443" y="3493403"/>
            <a:ext cx="171074" cy="178981"/>
          </a:xfrm>
          <a:custGeom>
            <a:avLst/>
            <a:gdLst>
              <a:gd name="T0" fmla="*/ 58 w 80"/>
              <a:gd name="T1" fmla="*/ 90 h 95"/>
              <a:gd name="T2" fmla="*/ 54 w 80"/>
              <a:gd name="T3" fmla="*/ 94 h 95"/>
              <a:gd name="T4" fmla="*/ 39 w 80"/>
              <a:gd name="T5" fmla="*/ 84 h 95"/>
              <a:gd name="T6" fmla="*/ 45 w 80"/>
              <a:gd name="T7" fmla="*/ 81 h 95"/>
              <a:gd name="T8" fmla="*/ 51 w 80"/>
              <a:gd name="T9" fmla="*/ 83 h 95"/>
              <a:gd name="T10" fmla="*/ 58 w 80"/>
              <a:gd name="T11" fmla="*/ 81 h 95"/>
              <a:gd name="T12" fmla="*/ 59 w 80"/>
              <a:gd name="T13" fmla="*/ 83 h 95"/>
              <a:gd name="T14" fmla="*/ 45 w 80"/>
              <a:gd name="T15" fmla="*/ 8 h 95"/>
              <a:gd name="T16" fmla="*/ 39 w 80"/>
              <a:gd name="T17" fmla="*/ 3 h 95"/>
              <a:gd name="T18" fmla="*/ 35 w 80"/>
              <a:gd name="T19" fmla="*/ 1 h 95"/>
              <a:gd name="T20" fmla="*/ 26 w 80"/>
              <a:gd name="T21" fmla="*/ 2 h 95"/>
              <a:gd name="T22" fmla="*/ 23 w 80"/>
              <a:gd name="T23" fmla="*/ 5 h 95"/>
              <a:gd name="T24" fmla="*/ 23 w 80"/>
              <a:gd name="T25" fmla="*/ 8 h 95"/>
              <a:gd name="T26" fmla="*/ 17 w 80"/>
              <a:gd name="T27" fmla="*/ 9 h 95"/>
              <a:gd name="T28" fmla="*/ 15 w 80"/>
              <a:gd name="T29" fmla="*/ 10 h 95"/>
              <a:gd name="T30" fmla="*/ 11 w 80"/>
              <a:gd name="T31" fmla="*/ 6 h 95"/>
              <a:gd name="T32" fmla="*/ 8 w 80"/>
              <a:gd name="T33" fmla="*/ 11 h 95"/>
              <a:gd name="T34" fmla="*/ 2 w 80"/>
              <a:gd name="T35" fmla="*/ 14 h 95"/>
              <a:gd name="T36" fmla="*/ 2 w 80"/>
              <a:gd name="T37" fmla="*/ 18 h 95"/>
              <a:gd name="T38" fmla="*/ 1 w 80"/>
              <a:gd name="T39" fmla="*/ 20 h 95"/>
              <a:gd name="T40" fmla="*/ 3 w 80"/>
              <a:gd name="T41" fmla="*/ 23 h 95"/>
              <a:gd name="T42" fmla="*/ 2 w 80"/>
              <a:gd name="T43" fmla="*/ 25 h 95"/>
              <a:gd name="T44" fmla="*/ 6 w 80"/>
              <a:gd name="T45" fmla="*/ 28 h 95"/>
              <a:gd name="T46" fmla="*/ 6 w 80"/>
              <a:gd name="T47" fmla="*/ 30 h 95"/>
              <a:gd name="T48" fmla="*/ 13 w 80"/>
              <a:gd name="T49" fmla="*/ 27 h 95"/>
              <a:gd name="T50" fmla="*/ 21 w 80"/>
              <a:gd name="T51" fmla="*/ 29 h 95"/>
              <a:gd name="T52" fmla="*/ 26 w 80"/>
              <a:gd name="T53" fmla="*/ 39 h 95"/>
              <a:gd name="T54" fmla="*/ 30 w 80"/>
              <a:gd name="T55" fmla="*/ 44 h 95"/>
              <a:gd name="T56" fmla="*/ 38 w 80"/>
              <a:gd name="T57" fmla="*/ 51 h 95"/>
              <a:gd name="T58" fmla="*/ 44 w 80"/>
              <a:gd name="T59" fmla="*/ 55 h 95"/>
              <a:gd name="T60" fmla="*/ 52 w 80"/>
              <a:gd name="T61" fmla="*/ 59 h 95"/>
              <a:gd name="T62" fmla="*/ 60 w 80"/>
              <a:gd name="T63" fmla="*/ 65 h 95"/>
              <a:gd name="T64" fmla="*/ 63 w 80"/>
              <a:gd name="T65" fmla="*/ 77 h 95"/>
              <a:gd name="T66" fmla="*/ 61 w 80"/>
              <a:gd name="T67" fmla="*/ 83 h 95"/>
              <a:gd name="T68" fmla="*/ 67 w 80"/>
              <a:gd name="T69" fmla="*/ 78 h 95"/>
              <a:gd name="T70" fmla="*/ 70 w 80"/>
              <a:gd name="T71" fmla="*/ 71 h 95"/>
              <a:gd name="T72" fmla="*/ 68 w 80"/>
              <a:gd name="T73" fmla="*/ 65 h 95"/>
              <a:gd name="T74" fmla="*/ 71 w 80"/>
              <a:gd name="T75" fmla="*/ 62 h 95"/>
              <a:gd name="T76" fmla="*/ 77 w 80"/>
              <a:gd name="T77" fmla="*/ 67 h 95"/>
              <a:gd name="T78" fmla="*/ 75 w 80"/>
              <a:gd name="T79" fmla="*/ 60 h 95"/>
              <a:gd name="T80" fmla="*/ 63 w 80"/>
              <a:gd name="T81" fmla="*/ 53 h 95"/>
              <a:gd name="T82" fmla="*/ 59 w 80"/>
              <a:gd name="T83" fmla="*/ 49 h 95"/>
              <a:gd name="T84" fmla="*/ 49 w 80"/>
              <a:gd name="T85" fmla="*/ 39 h 95"/>
              <a:gd name="T86" fmla="*/ 40 w 80"/>
              <a:gd name="T87" fmla="*/ 29 h 95"/>
              <a:gd name="T88" fmla="*/ 39 w 80"/>
              <a:gd name="T89" fmla="*/ 22 h 95"/>
              <a:gd name="T90" fmla="*/ 37 w 80"/>
              <a:gd name="T91" fmla="*/ 17 h 95"/>
              <a:gd name="T92" fmla="*/ 43 w 80"/>
              <a:gd name="T93" fmla="*/ 14 h 95"/>
              <a:gd name="T94" fmla="*/ 21 w 80"/>
              <a:gd name="T95" fmla="*/ 60 h 95"/>
              <a:gd name="T96" fmla="*/ 19 w 80"/>
              <a:gd name="T97" fmla="*/ 55 h 95"/>
              <a:gd name="T98" fmla="*/ 14 w 80"/>
              <a:gd name="T99" fmla="*/ 57 h 95"/>
              <a:gd name="T100" fmla="*/ 10 w 80"/>
              <a:gd name="T101" fmla="*/ 61 h 95"/>
              <a:gd name="T102" fmla="*/ 12 w 80"/>
              <a:gd name="T103" fmla="*/ 67 h 95"/>
              <a:gd name="T104" fmla="*/ 12 w 80"/>
              <a:gd name="T105" fmla="*/ 69 h 95"/>
              <a:gd name="T106" fmla="*/ 14 w 80"/>
              <a:gd name="T107" fmla="*/ 75 h 95"/>
              <a:gd name="T108" fmla="*/ 20 w 80"/>
              <a:gd name="T109" fmla="*/ 73 h 95"/>
              <a:gd name="T110" fmla="*/ 21 w 80"/>
              <a:gd name="T111" fmla="*/ 60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0" h="95">
                <a:moveTo>
                  <a:pt x="59" y="83"/>
                </a:moveTo>
                <a:cubicBezTo>
                  <a:pt x="59" y="84"/>
                  <a:pt x="58" y="84"/>
                  <a:pt x="58" y="85"/>
                </a:cubicBezTo>
                <a:cubicBezTo>
                  <a:pt x="57" y="87"/>
                  <a:pt x="57" y="88"/>
                  <a:pt x="57" y="89"/>
                </a:cubicBezTo>
                <a:cubicBezTo>
                  <a:pt x="57" y="89"/>
                  <a:pt x="58" y="89"/>
                  <a:pt x="58" y="89"/>
                </a:cubicBezTo>
                <a:cubicBezTo>
                  <a:pt x="58" y="90"/>
                  <a:pt x="58" y="90"/>
                  <a:pt x="58" y="90"/>
                </a:cubicBezTo>
                <a:cubicBezTo>
                  <a:pt x="58" y="90"/>
                  <a:pt x="58" y="91"/>
                  <a:pt x="59" y="91"/>
                </a:cubicBezTo>
                <a:cubicBezTo>
                  <a:pt x="58" y="92"/>
                  <a:pt x="58" y="92"/>
                  <a:pt x="57" y="93"/>
                </a:cubicBezTo>
                <a:cubicBezTo>
                  <a:pt x="57" y="93"/>
                  <a:pt x="57" y="94"/>
                  <a:pt x="57" y="94"/>
                </a:cubicBezTo>
                <a:cubicBezTo>
                  <a:pt x="57" y="95"/>
                  <a:pt x="56" y="94"/>
                  <a:pt x="56" y="94"/>
                </a:cubicBezTo>
                <a:cubicBezTo>
                  <a:pt x="55" y="94"/>
                  <a:pt x="54" y="94"/>
                  <a:pt x="54" y="94"/>
                </a:cubicBezTo>
                <a:cubicBezTo>
                  <a:pt x="53" y="93"/>
                  <a:pt x="53" y="92"/>
                  <a:pt x="52" y="92"/>
                </a:cubicBezTo>
                <a:cubicBezTo>
                  <a:pt x="51" y="91"/>
                  <a:pt x="49" y="91"/>
                  <a:pt x="48" y="90"/>
                </a:cubicBezTo>
                <a:cubicBezTo>
                  <a:pt x="47" y="89"/>
                  <a:pt x="45" y="89"/>
                  <a:pt x="44" y="88"/>
                </a:cubicBezTo>
                <a:cubicBezTo>
                  <a:pt x="43" y="87"/>
                  <a:pt x="42" y="87"/>
                  <a:pt x="41" y="87"/>
                </a:cubicBezTo>
                <a:cubicBezTo>
                  <a:pt x="40" y="86"/>
                  <a:pt x="39" y="86"/>
                  <a:pt x="39" y="84"/>
                </a:cubicBezTo>
                <a:cubicBezTo>
                  <a:pt x="39" y="84"/>
                  <a:pt x="39" y="83"/>
                  <a:pt x="40" y="83"/>
                </a:cubicBezTo>
                <a:cubicBezTo>
                  <a:pt x="40" y="83"/>
                  <a:pt x="40" y="83"/>
                  <a:pt x="41" y="82"/>
                </a:cubicBezTo>
                <a:cubicBezTo>
                  <a:pt x="41" y="82"/>
                  <a:pt x="41" y="82"/>
                  <a:pt x="41" y="82"/>
                </a:cubicBezTo>
                <a:cubicBezTo>
                  <a:pt x="42" y="82"/>
                  <a:pt x="42" y="83"/>
                  <a:pt x="43" y="83"/>
                </a:cubicBezTo>
                <a:cubicBezTo>
                  <a:pt x="43" y="82"/>
                  <a:pt x="44" y="81"/>
                  <a:pt x="45" y="81"/>
                </a:cubicBezTo>
                <a:cubicBezTo>
                  <a:pt x="45" y="81"/>
                  <a:pt x="45" y="82"/>
                  <a:pt x="45" y="82"/>
                </a:cubicBezTo>
                <a:cubicBezTo>
                  <a:pt x="46" y="82"/>
                  <a:pt x="46" y="82"/>
                  <a:pt x="47" y="82"/>
                </a:cubicBezTo>
                <a:cubicBezTo>
                  <a:pt x="47" y="83"/>
                  <a:pt x="47" y="83"/>
                  <a:pt x="48" y="83"/>
                </a:cubicBezTo>
                <a:cubicBezTo>
                  <a:pt x="48" y="83"/>
                  <a:pt x="49" y="83"/>
                  <a:pt x="49" y="83"/>
                </a:cubicBezTo>
                <a:cubicBezTo>
                  <a:pt x="50" y="83"/>
                  <a:pt x="50" y="83"/>
                  <a:pt x="51" y="83"/>
                </a:cubicBezTo>
                <a:cubicBezTo>
                  <a:pt x="51" y="83"/>
                  <a:pt x="52" y="83"/>
                  <a:pt x="52" y="83"/>
                </a:cubicBezTo>
                <a:cubicBezTo>
                  <a:pt x="53" y="83"/>
                  <a:pt x="53" y="83"/>
                  <a:pt x="54" y="82"/>
                </a:cubicBezTo>
                <a:cubicBezTo>
                  <a:pt x="54" y="82"/>
                  <a:pt x="55" y="82"/>
                  <a:pt x="55" y="82"/>
                </a:cubicBezTo>
                <a:cubicBezTo>
                  <a:pt x="56" y="82"/>
                  <a:pt x="56" y="82"/>
                  <a:pt x="57" y="82"/>
                </a:cubicBezTo>
                <a:cubicBezTo>
                  <a:pt x="57" y="82"/>
                  <a:pt x="57" y="82"/>
                  <a:pt x="58" y="81"/>
                </a:cubicBezTo>
                <a:cubicBezTo>
                  <a:pt x="58" y="81"/>
                  <a:pt x="58" y="81"/>
                  <a:pt x="58" y="81"/>
                </a:cubicBezTo>
                <a:cubicBezTo>
                  <a:pt x="58" y="81"/>
                  <a:pt x="58" y="81"/>
                  <a:pt x="58" y="81"/>
                </a:cubicBezTo>
                <a:cubicBezTo>
                  <a:pt x="59" y="81"/>
                  <a:pt x="59" y="81"/>
                  <a:pt x="59" y="81"/>
                </a:cubicBezTo>
                <a:cubicBezTo>
                  <a:pt x="59" y="81"/>
                  <a:pt x="60" y="81"/>
                  <a:pt x="60" y="81"/>
                </a:cubicBezTo>
                <a:cubicBezTo>
                  <a:pt x="60" y="82"/>
                  <a:pt x="60" y="83"/>
                  <a:pt x="59" y="83"/>
                </a:cubicBezTo>
                <a:cubicBezTo>
                  <a:pt x="59" y="83"/>
                  <a:pt x="60" y="83"/>
                  <a:pt x="59" y="83"/>
                </a:cubicBezTo>
                <a:close/>
                <a:moveTo>
                  <a:pt x="47" y="11"/>
                </a:moveTo>
                <a:cubicBezTo>
                  <a:pt x="47" y="11"/>
                  <a:pt x="46" y="11"/>
                  <a:pt x="46" y="10"/>
                </a:cubicBezTo>
                <a:cubicBezTo>
                  <a:pt x="46" y="10"/>
                  <a:pt x="47" y="10"/>
                  <a:pt x="47" y="9"/>
                </a:cubicBezTo>
                <a:cubicBezTo>
                  <a:pt x="48" y="8"/>
                  <a:pt x="46" y="9"/>
                  <a:pt x="45" y="8"/>
                </a:cubicBezTo>
                <a:cubicBezTo>
                  <a:pt x="45" y="7"/>
                  <a:pt x="50" y="6"/>
                  <a:pt x="47" y="5"/>
                </a:cubicBezTo>
                <a:cubicBezTo>
                  <a:pt x="46" y="5"/>
                  <a:pt x="45" y="5"/>
                  <a:pt x="43" y="5"/>
                </a:cubicBezTo>
                <a:cubicBezTo>
                  <a:pt x="43" y="5"/>
                  <a:pt x="43" y="5"/>
                  <a:pt x="42" y="4"/>
                </a:cubicBezTo>
                <a:cubicBezTo>
                  <a:pt x="41" y="4"/>
                  <a:pt x="41" y="4"/>
                  <a:pt x="40" y="4"/>
                </a:cubicBezTo>
                <a:cubicBezTo>
                  <a:pt x="40" y="4"/>
                  <a:pt x="39" y="4"/>
                  <a:pt x="39" y="3"/>
                </a:cubicBezTo>
                <a:cubicBezTo>
                  <a:pt x="39" y="3"/>
                  <a:pt x="38" y="3"/>
                  <a:pt x="38" y="3"/>
                </a:cubicBezTo>
                <a:cubicBezTo>
                  <a:pt x="38" y="3"/>
                  <a:pt x="38" y="2"/>
                  <a:pt x="38" y="2"/>
                </a:cubicBezTo>
                <a:cubicBezTo>
                  <a:pt x="38" y="2"/>
                  <a:pt x="37" y="2"/>
                  <a:pt x="37" y="1"/>
                </a:cubicBezTo>
                <a:cubicBezTo>
                  <a:pt x="37" y="1"/>
                  <a:pt x="37" y="0"/>
                  <a:pt x="37" y="0"/>
                </a:cubicBezTo>
                <a:cubicBezTo>
                  <a:pt x="36" y="0"/>
                  <a:pt x="36" y="1"/>
                  <a:pt x="35" y="1"/>
                </a:cubicBezTo>
                <a:cubicBezTo>
                  <a:pt x="34" y="1"/>
                  <a:pt x="33" y="1"/>
                  <a:pt x="33" y="1"/>
                </a:cubicBezTo>
                <a:cubicBezTo>
                  <a:pt x="32" y="1"/>
                  <a:pt x="31" y="1"/>
                  <a:pt x="31" y="1"/>
                </a:cubicBezTo>
                <a:cubicBezTo>
                  <a:pt x="30" y="1"/>
                  <a:pt x="30" y="2"/>
                  <a:pt x="30" y="3"/>
                </a:cubicBezTo>
                <a:cubicBezTo>
                  <a:pt x="29" y="3"/>
                  <a:pt x="28" y="3"/>
                  <a:pt x="28" y="2"/>
                </a:cubicBezTo>
                <a:cubicBezTo>
                  <a:pt x="27" y="2"/>
                  <a:pt x="27" y="2"/>
                  <a:pt x="26" y="2"/>
                </a:cubicBezTo>
                <a:cubicBezTo>
                  <a:pt x="26" y="3"/>
                  <a:pt x="25" y="3"/>
                  <a:pt x="25" y="4"/>
                </a:cubicBezTo>
                <a:cubicBezTo>
                  <a:pt x="25" y="4"/>
                  <a:pt x="26" y="5"/>
                  <a:pt x="25" y="5"/>
                </a:cubicBezTo>
                <a:cubicBezTo>
                  <a:pt x="25" y="6"/>
                  <a:pt x="25" y="5"/>
                  <a:pt x="24" y="5"/>
                </a:cubicBezTo>
                <a:cubicBezTo>
                  <a:pt x="24" y="5"/>
                  <a:pt x="24" y="5"/>
                  <a:pt x="24" y="5"/>
                </a:cubicBezTo>
                <a:cubicBezTo>
                  <a:pt x="24" y="5"/>
                  <a:pt x="23" y="5"/>
                  <a:pt x="23" y="5"/>
                </a:cubicBezTo>
                <a:cubicBezTo>
                  <a:pt x="23" y="5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7"/>
                  <a:pt x="23" y="7"/>
                  <a:pt x="23" y="7"/>
                </a:cubicBezTo>
                <a:cubicBezTo>
                  <a:pt x="23" y="8"/>
                  <a:pt x="24" y="8"/>
                  <a:pt x="24" y="8"/>
                </a:cubicBezTo>
                <a:cubicBezTo>
                  <a:pt x="24" y="9"/>
                  <a:pt x="23" y="8"/>
                  <a:pt x="23" y="8"/>
                </a:cubicBezTo>
                <a:cubicBezTo>
                  <a:pt x="22" y="7"/>
                  <a:pt x="22" y="7"/>
                  <a:pt x="21" y="7"/>
                </a:cubicBezTo>
                <a:cubicBezTo>
                  <a:pt x="20" y="7"/>
                  <a:pt x="20" y="8"/>
                  <a:pt x="19" y="7"/>
                </a:cubicBezTo>
                <a:cubicBezTo>
                  <a:pt x="19" y="6"/>
                  <a:pt x="18" y="5"/>
                  <a:pt x="18" y="6"/>
                </a:cubicBezTo>
                <a:cubicBezTo>
                  <a:pt x="17" y="6"/>
                  <a:pt x="18" y="7"/>
                  <a:pt x="17" y="8"/>
                </a:cubicBezTo>
                <a:cubicBezTo>
                  <a:pt x="17" y="8"/>
                  <a:pt x="17" y="8"/>
                  <a:pt x="17" y="9"/>
                </a:cubicBezTo>
                <a:cubicBezTo>
                  <a:pt x="16" y="9"/>
                  <a:pt x="16" y="9"/>
                  <a:pt x="16" y="10"/>
                </a:cubicBezTo>
                <a:cubicBezTo>
                  <a:pt x="16" y="10"/>
                  <a:pt x="15" y="10"/>
                  <a:pt x="16" y="11"/>
                </a:cubicBezTo>
                <a:cubicBezTo>
                  <a:pt x="16" y="11"/>
                  <a:pt x="17" y="12"/>
                  <a:pt x="16" y="12"/>
                </a:cubicBezTo>
                <a:cubicBezTo>
                  <a:pt x="15" y="12"/>
                  <a:pt x="15" y="11"/>
                  <a:pt x="15" y="11"/>
                </a:cubicBezTo>
                <a:cubicBezTo>
                  <a:pt x="15" y="11"/>
                  <a:pt x="15" y="11"/>
                  <a:pt x="15" y="10"/>
                </a:cubicBezTo>
                <a:cubicBezTo>
                  <a:pt x="14" y="10"/>
                  <a:pt x="15" y="10"/>
                  <a:pt x="14" y="10"/>
                </a:cubicBezTo>
                <a:cubicBezTo>
                  <a:pt x="14" y="9"/>
                  <a:pt x="14" y="9"/>
                  <a:pt x="14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7"/>
                  <a:pt x="12" y="6"/>
                  <a:pt x="11" y="6"/>
                </a:cubicBezTo>
                <a:cubicBezTo>
                  <a:pt x="11" y="7"/>
                  <a:pt x="11" y="7"/>
                  <a:pt x="10" y="8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8"/>
                  <a:pt x="10" y="8"/>
                  <a:pt x="10" y="9"/>
                </a:cubicBezTo>
                <a:cubicBezTo>
                  <a:pt x="10" y="9"/>
                  <a:pt x="10" y="9"/>
                  <a:pt x="9" y="10"/>
                </a:cubicBezTo>
                <a:cubicBezTo>
                  <a:pt x="9" y="10"/>
                  <a:pt x="9" y="11"/>
                  <a:pt x="8" y="11"/>
                </a:cubicBezTo>
                <a:cubicBezTo>
                  <a:pt x="8" y="12"/>
                  <a:pt x="6" y="11"/>
                  <a:pt x="6" y="11"/>
                </a:cubicBezTo>
                <a:cubicBezTo>
                  <a:pt x="5" y="11"/>
                  <a:pt x="5" y="11"/>
                  <a:pt x="5" y="11"/>
                </a:cubicBezTo>
                <a:cubicBezTo>
                  <a:pt x="4" y="12"/>
                  <a:pt x="3" y="11"/>
                  <a:pt x="2" y="11"/>
                </a:cubicBezTo>
                <a:cubicBezTo>
                  <a:pt x="2" y="12"/>
                  <a:pt x="1" y="12"/>
                  <a:pt x="1" y="12"/>
                </a:cubicBezTo>
                <a:cubicBezTo>
                  <a:pt x="1" y="13"/>
                  <a:pt x="1" y="13"/>
                  <a:pt x="2" y="14"/>
                </a:cubicBezTo>
                <a:cubicBezTo>
                  <a:pt x="2" y="14"/>
                  <a:pt x="2" y="15"/>
                  <a:pt x="3" y="15"/>
                </a:cubicBezTo>
                <a:cubicBezTo>
                  <a:pt x="3" y="16"/>
                  <a:pt x="3" y="16"/>
                  <a:pt x="3" y="16"/>
                </a:cubicBezTo>
                <a:cubicBezTo>
                  <a:pt x="3" y="16"/>
                  <a:pt x="3" y="17"/>
                  <a:pt x="3" y="17"/>
                </a:cubicBezTo>
                <a:cubicBezTo>
                  <a:pt x="3" y="17"/>
                  <a:pt x="3" y="18"/>
                  <a:pt x="3" y="18"/>
                </a:cubicBezTo>
                <a:cubicBezTo>
                  <a:pt x="3" y="18"/>
                  <a:pt x="3" y="18"/>
                  <a:pt x="2" y="18"/>
                </a:cubicBezTo>
                <a:cubicBezTo>
                  <a:pt x="2" y="18"/>
                  <a:pt x="2" y="19"/>
                  <a:pt x="2" y="19"/>
                </a:cubicBezTo>
                <a:cubicBezTo>
                  <a:pt x="1" y="19"/>
                  <a:pt x="2" y="19"/>
                  <a:pt x="1" y="19"/>
                </a:cubicBezTo>
                <a:cubicBezTo>
                  <a:pt x="1" y="19"/>
                  <a:pt x="0" y="19"/>
                  <a:pt x="0" y="19"/>
                </a:cubicBezTo>
                <a:cubicBezTo>
                  <a:pt x="0" y="19"/>
                  <a:pt x="0" y="20"/>
                  <a:pt x="0" y="20"/>
                </a:cubicBezTo>
                <a:cubicBezTo>
                  <a:pt x="0" y="20"/>
                  <a:pt x="0" y="20"/>
                  <a:pt x="1" y="20"/>
                </a:cubicBezTo>
                <a:cubicBezTo>
                  <a:pt x="1" y="20"/>
                  <a:pt x="1" y="20"/>
                  <a:pt x="1" y="21"/>
                </a:cubicBezTo>
                <a:cubicBezTo>
                  <a:pt x="1" y="21"/>
                  <a:pt x="1" y="21"/>
                  <a:pt x="1" y="21"/>
                </a:cubicBezTo>
                <a:cubicBezTo>
                  <a:pt x="2" y="22"/>
                  <a:pt x="2" y="21"/>
                  <a:pt x="2" y="22"/>
                </a:cubicBezTo>
                <a:cubicBezTo>
                  <a:pt x="3" y="22"/>
                  <a:pt x="2" y="22"/>
                  <a:pt x="3" y="22"/>
                </a:cubicBezTo>
                <a:cubicBezTo>
                  <a:pt x="3" y="23"/>
                  <a:pt x="3" y="23"/>
                  <a:pt x="3" y="23"/>
                </a:cubicBezTo>
                <a:cubicBezTo>
                  <a:pt x="3" y="23"/>
                  <a:pt x="3" y="23"/>
                  <a:pt x="2" y="23"/>
                </a:cubicBezTo>
                <a:cubicBezTo>
                  <a:pt x="2" y="23"/>
                  <a:pt x="2" y="23"/>
                  <a:pt x="2" y="23"/>
                </a:cubicBezTo>
                <a:cubicBezTo>
                  <a:pt x="2" y="23"/>
                  <a:pt x="2" y="23"/>
                  <a:pt x="2" y="23"/>
                </a:cubicBezTo>
                <a:cubicBezTo>
                  <a:pt x="2" y="24"/>
                  <a:pt x="2" y="24"/>
                  <a:pt x="2" y="24"/>
                </a:cubicBezTo>
                <a:cubicBezTo>
                  <a:pt x="1" y="25"/>
                  <a:pt x="2" y="25"/>
                  <a:pt x="2" y="25"/>
                </a:cubicBezTo>
                <a:cubicBezTo>
                  <a:pt x="2" y="26"/>
                  <a:pt x="2" y="26"/>
                  <a:pt x="2" y="26"/>
                </a:cubicBezTo>
                <a:cubicBezTo>
                  <a:pt x="2" y="26"/>
                  <a:pt x="2" y="27"/>
                  <a:pt x="2" y="27"/>
                </a:cubicBezTo>
                <a:cubicBezTo>
                  <a:pt x="2" y="27"/>
                  <a:pt x="3" y="27"/>
                  <a:pt x="3" y="27"/>
                </a:cubicBezTo>
                <a:cubicBezTo>
                  <a:pt x="4" y="27"/>
                  <a:pt x="4" y="28"/>
                  <a:pt x="5" y="28"/>
                </a:cubicBezTo>
                <a:cubicBezTo>
                  <a:pt x="5" y="29"/>
                  <a:pt x="6" y="28"/>
                  <a:pt x="6" y="28"/>
                </a:cubicBezTo>
                <a:cubicBezTo>
                  <a:pt x="6" y="28"/>
                  <a:pt x="7" y="28"/>
                  <a:pt x="7" y="28"/>
                </a:cubicBezTo>
                <a:cubicBezTo>
                  <a:pt x="7" y="28"/>
                  <a:pt x="7" y="28"/>
                  <a:pt x="7" y="28"/>
                </a:cubicBezTo>
                <a:cubicBezTo>
                  <a:pt x="7" y="28"/>
                  <a:pt x="7" y="28"/>
                  <a:pt x="7" y="29"/>
                </a:cubicBezTo>
                <a:cubicBezTo>
                  <a:pt x="7" y="29"/>
                  <a:pt x="7" y="29"/>
                  <a:pt x="7" y="30"/>
                </a:cubicBezTo>
                <a:cubicBezTo>
                  <a:pt x="7" y="30"/>
                  <a:pt x="6" y="30"/>
                  <a:pt x="6" y="30"/>
                </a:cubicBezTo>
                <a:cubicBezTo>
                  <a:pt x="6" y="31"/>
                  <a:pt x="6" y="31"/>
                  <a:pt x="6" y="31"/>
                </a:cubicBezTo>
                <a:cubicBezTo>
                  <a:pt x="7" y="31"/>
                  <a:pt x="8" y="31"/>
                  <a:pt x="9" y="31"/>
                </a:cubicBezTo>
                <a:cubicBezTo>
                  <a:pt x="10" y="30"/>
                  <a:pt x="10" y="29"/>
                  <a:pt x="10" y="28"/>
                </a:cubicBezTo>
                <a:cubicBezTo>
                  <a:pt x="11" y="28"/>
                  <a:pt x="11" y="28"/>
                  <a:pt x="12" y="28"/>
                </a:cubicBezTo>
                <a:cubicBezTo>
                  <a:pt x="12" y="28"/>
                  <a:pt x="12" y="27"/>
                  <a:pt x="13" y="27"/>
                </a:cubicBezTo>
                <a:cubicBezTo>
                  <a:pt x="13" y="26"/>
                  <a:pt x="13" y="26"/>
                  <a:pt x="14" y="26"/>
                </a:cubicBezTo>
                <a:cubicBezTo>
                  <a:pt x="15" y="25"/>
                  <a:pt x="15" y="26"/>
                  <a:pt x="16" y="26"/>
                </a:cubicBezTo>
                <a:cubicBezTo>
                  <a:pt x="16" y="26"/>
                  <a:pt x="17" y="26"/>
                  <a:pt x="17" y="27"/>
                </a:cubicBezTo>
                <a:cubicBezTo>
                  <a:pt x="18" y="27"/>
                  <a:pt x="18" y="26"/>
                  <a:pt x="18" y="27"/>
                </a:cubicBezTo>
                <a:cubicBezTo>
                  <a:pt x="19" y="27"/>
                  <a:pt x="20" y="28"/>
                  <a:pt x="21" y="29"/>
                </a:cubicBezTo>
                <a:cubicBezTo>
                  <a:pt x="22" y="29"/>
                  <a:pt x="23" y="29"/>
                  <a:pt x="24" y="30"/>
                </a:cubicBezTo>
                <a:cubicBezTo>
                  <a:pt x="25" y="31"/>
                  <a:pt x="24" y="33"/>
                  <a:pt x="25" y="34"/>
                </a:cubicBezTo>
                <a:cubicBezTo>
                  <a:pt x="25" y="35"/>
                  <a:pt x="26" y="35"/>
                  <a:pt x="26" y="36"/>
                </a:cubicBezTo>
                <a:cubicBezTo>
                  <a:pt x="26" y="36"/>
                  <a:pt x="26" y="37"/>
                  <a:pt x="26" y="37"/>
                </a:cubicBezTo>
                <a:cubicBezTo>
                  <a:pt x="26" y="38"/>
                  <a:pt x="26" y="38"/>
                  <a:pt x="26" y="39"/>
                </a:cubicBezTo>
                <a:cubicBezTo>
                  <a:pt x="26" y="39"/>
                  <a:pt x="27" y="39"/>
                  <a:pt x="27" y="39"/>
                </a:cubicBezTo>
                <a:cubicBezTo>
                  <a:pt x="28" y="40"/>
                  <a:pt x="27" y="40"/>
                  <a:pt x="28" y="41"/>
                </a:cubicBezTo>
                <a:cubicBezTo>
                  <a:pt x="28" y="41"/>
                  <a:pt x="29" y="41"/>
                  <a:pt x="29" y="41"/>
                </a:cubicBezTo>
                <a:cubicBezTo>
                  <a:pt x="29" y="42"/>
                  <a:pt x="30" y="42"/>
                  <a:pt x="30" y="42"/>
                </a:cubicBezTo>
                <a:cubicBezTo>
                  <a:pt x="31" y="43"/>
                  <a:pt x="30" y="43"/>
                  <a:pt x="30" y="44"/>
                </a:cubicBezTo>
                <a:cubicBezTo>
                  <a:pt x="30" y="45"/>
                  <a:pt x="31" y="44"/>
                  <a:pt x="31" y="44"/>
                </a:cubicBezTo>
                <a:cubicBezTo>
                  <a:pt x="32" y="44"/>
                  <a:pt x="32" y="44"/>
                  <a:pt x="33" y="45"/>
                </a:cubicBezTo>
                <a:cubicBezTo>
                  <a:pt x="34" y="45"/>
                  <a:pt x="34" y="46"/>
                  <a:pt x="35" y="47"/>
                </a:cubicBezTo>
                <a:cubicBezTo>
                  <a:pt x="36" y="48"/>
                  <a:pt x="37" y="48"/>
                  <a:pt x="37" y="49"/>
                </a:cubicBezTo>
                <a:cubicBezTo>
                  <a:pt x="38" y="50"/>
                  <a:pt x="38" y="50"/>
                  <a:pt x="38" y="51"/>
                </a:cubicBezTo>
                <a:cubicBezTo>
                  <a:pt x="38" y="51"/>
                  <a:pt x="39" y="51"/>
                  <a:pt x="40" y="52"/>
                </a:cubicBezTo>
                <a:cubicBezTo>
                  <a:pt x="40" y="52"/>
                  <a:pt x="40" y="53"/>
                  <a:pt x="41" y="53"/>
                </a:cubicBezTo>
                <a:cubicBezTo>
                  <a:pt x="41" y="53"/>
                  <a:pt x="41" y="53"/>
                  <a:pt x="42" y="53"/>
                </a:cubicBezTo>
                <a:cubicBezTo>
                  <a:pt x="42" y="54"/>
                  <a:pt x="43" y="54"/>
                  <a:pt x="43" y="54"/>
                </a:cubicBezTo>
                <a:cubicBezTo>
                  <a:pt x="43" y="55"/>
                  <a:pt x="43" y="55"/>
                  <a:pt x="44" y="55"/>
                </a:cubicBezTo>
                <a:cubicBezTo>
                  <a:pt x="44" y="54"/>
                  <a:pt x="45" y="54"/>
                  <a:pt x="45" y="55"/>
                </a:cubicBezTo>
                <a:cubicBezTo>
                  <a:pt x="46" y="55"/>
                  <a:pt x="46" y="55"/>
                  <a:pt x="46" y="55"/>
                </a:cubicBezTo>
                <a:cubicBezTo>
                  <a:pt x="46" y="55"/>
                  <a:pt x="47" y="55"/>
                  <a:pt x="47" y="55"/>
                </a:cubicBezTo>
                <a:cubicBezTo>
                  <a:pt x="49" y="55"/>
                  <a:pt x="49" y="57"/>
                  <a:pt x="49" y="58"/>
                </a:cubicBezTo>
                <a:cubicBezTo>
                  <a:pt x="50" y="59"/>
                  <a:pt x="51" y="58"/>
                  <a:pt x="52" y="59"/>
                </a:cubicBezTo>
                <a:cubicBezTo>
                  <a:pt x="53" y="59"/>
                  <a:pt x="51" y="60"/>
                  <a:pt x="52" y="60"/>
                </a:cubicBezTo>
                <a:cubicBezTo>
                  <a:pt x="53" y="60"/>
                  <a:pt x="54" y="60"/>
                  <a:pt x="55" y="60"/>
                </a:cubicBezTo>
                <a:cubicBezTo>
                  <a:pt x="56" y="61"/>
                  <a:pt x="56" y="62"/>
                  <a:pt x="56" y="63"/>
                </a:cubicBezTo>
                <a:cubicBezTo>
                  <a:pt x="56" y="64"/>
                  <a:pt x="56" y="64"/>
                  <a:pt x="57" y="65"/>
                </a:cubicBezTo>
                <a:cubicBezTo>
                  <a:pt x="58" y="65"/>
                  <a:pt x="59" y="66"/>
                  <a:pt x="60" y="65"/>
                </a:cubicBezTo>
                <a:cubicBezTo>
                  <a:pt x="61" y="65"/>
                  <a:pt x="62" y="68"/>
                  <a:pt x="62" y="70"/>
                </a:cubicBezTo>
                <a:cubicBezTo>
                  <a:pt x="62" y="70"/>
                  <a:pt x="63" y="71"/>
                  <a:pt x="63" y="71"/>
                </a:cubicBezTo>
                <a:cubicBezTo>
                  <a:pt x="63" y="72"/>
                  <a:pt x="63" y="73"/>
                  <a:pt x="63" y="74"/>
                </a:cubicBezTo>
                <a:cubicBezTo>
                  <a:pt x="64" y="74"/>
                  <a:pt x="65" y="76"/>
                  <a:pt x="64" y="77"/>
                </a:cubicBezTo>
                <a:cubicBezTo>
                  <a:pt x="64" y="77"/>
                  <a:pt x="63" y="77"/>
                  <a:pt x="63" y="77"/>
                </a:cubicBezTo>
                <a:cubicBezTo>
                  <a:pt x="62" y="77"/>
                  <a:pt x="62" y="77"/>
                  <a:pt x="62" y="78"/>
                </a:cubicBezTo>
                <a:cubicBezTo>
                  <a:pt x="62" y="78"/>
                  <a:pt x="62" y="78"/>
                  <a:pt x="62" y="78"/>
                </a:cubicBezTo>
                <a:cubicBezTo>
                  <a:pt x="63" y="79"/>
                  <a:pt x="62" y="79"/>
                  <a:pt x="62" y="80"/>
                </a:cubicBezTo>
                <a:cubicBezTo>
                  <a:pt x="62" y="81"/>
                  <a:pt x="61" y="81"/>
                  <a:pt x="61" y="81"/>
                </a:cubicBezTo>
                <a:cubicBezTo>
                  <a:pt x="61" y="82"/>
                  <a:pt x="61" y="83"/>
                  <a:pt x="61" y="83"/>
                </a:cubicBezTo>
                <a:cubicBezTo>
                  <a:pt x="61" y="84"/>
                  <a:pt x="62" y="84"/>
                  <a:pt x="63" y="84"/>
                </a:cubicBezTo>
                <a:cubicBezTo>
                  <a:pt x="63" y="84"/>
                  <a:pt x="63" y="84"/>
                  <a:pt x="64" y="83"/>
                </a:cubicBezTo>
                <a:cubicBezTo>
                  <a:pt x="64" y="83"/>
                  <a:pt x="64" y="82"/>
                  <a:pt x="64" y="82"/>
                </a:cubicBezTo>
                <a:cubicBezTo>
                  <a:pt x="65" y="81"/>
                  <a:pt x="65" y="81"/>
                  <a:pt x="66" y="80"/>
                </a:cubicBezTo>
                <a:cubicBezTo>
                  <a:pt x="67" y="80"/>
                  <a:pt x="67" y="79"/>
                  <a:pt x="67" y="78"/>
                </a:cubicBezTo>
                <a:cubicBezTo>
                  <a:pt x="67" y="77"/>
                  <a:pt x="67" y="76"/>
                  <a:pt x="68" y="76"/>
                </a:cubicBezTo>
                <a:cubicBezTo>
                  <a:pt x="68" y="75"/>
                  <a:pt x="69" y="75"/>
                  <a:pt x="70" y="75"/>
                </a:cubicBezTo>
                <a:cubicBezTo>
                  <a:pt x="70" y="75"/>
                  <a:pt x="71" y="76"/>
                  <a:pt x="71" y="75"/>
                </a:cubicBezTo>
                <a:cubicBezTo>
                  <a:pt x="71" y="74"/>
                  <a:pt x="71" y="73"/>
                  <a:pt x="71" y="72"/>
                </a:cubicBezTo>
                <a:cubicBezTo>
                  <a:pt x="71" y="71"/>
                  <a:pt x="71" y="71"/>
                  <a:pt x="70" y="71"/>
                </a:cubicBezTo>
                <a:cubicBezTo>
                  <a:pt x="69" y="70"/>
                  <a:pt x="69" y="69"/>
                  <a:pt x="68" y="69"/>
                </a:cubicBezTo>
                <a:cubicBezTo>
                  <a:pt x="67" y="69"/>
                  <a:pt x="66" y="69"/>
                  <a:pt x="66" y="68"/>
                </a:cubicBezTo>
                <a:cubicBezTo>
                  <a:pt x="66" y="67"/>
                  <a:pt x="67" y="67"/>
                  <a:pt x="67" y="67"/>
                </a:cubicBezTo>
                <a:cubicBezTo>
                  <a:pt x="67" y="66"/>
                  <a:pt x="67" y="66"/>
                  <a:pt x="67" y="66"/>
                </a:cubicBezTo>
                <a:cubicBezTo>
                  <a:pt x="67" y="65"/>
                  <a:pt x="67" y="65"/>
                  <a:pt x="68" y="65"/>
                </a:cubicBezTo>
                <a:cubicBezTo>
                  <a:pt x="68" y="64"/>
                  <a:pt x="68" y="64"/>
                  <a:pt x="68" y="63"/>
                </a:cubicBezTo>
                <a:cubicBezTo>
                  <a:pt x="68" y="63"/>
                  <a:pt x="69" y="63"/>
                  <a:pt x="69" y="62"/>
                </a:cubicBezTo>
                <a:cubicBezTo>
                  <a:pt x="69" y="62"/>
                  <a:pt x="69" y="62"/>
                  <a:pt x="70" y="61"/>
                </a:cubicBezTo>
                <a:cubicBezTo>
                  <a:pt x="70" y="61"/>
                  <a:pt x="71" y="61"/>
                  <a:pt x="72" y="61"/>
                </a:cubicBezTo>
                <a:cubicBezTo>
                  <a:pt x="71" y="62"/>
                  <a:pt x="71" y="62"/>
                  <a:pt x="71" y="62"/>
                </a:cubicBezTo>
                <a:cubicBezTo>
                  <a:pt x="71" y="62"/>
                  <a:pt x="72" y="63"/>
                  <a:pt x="72" y="63"/>
                </a:cubicBezTo>
                <a:cubicBezTo>
                  <a:pt x="73" y="63"/>
                  <a:pt x="74" y="63"/>
                  <a:pt x="75" y="63"/>
                </a:cubicBezTo>
                <a:cubicBezTo>
                  <a:pt x="75" y="63"/>
                  <a:pt x="76" y="63"/>
                  <a:pt x="76" y="63"/>
                </a:cubicBezTo>
                <a:cubicBezTo>
                  <a:pt x="76" y="64"/>
                  <a:pt x="76" y="64"/>
                  <a:pt x="76" y="65"/>
                </a:cubicBezTo>
                <a:cubicBezTo>
                  <a:pt x="77" y="65"/>
                  <a:pt x="77" y="66"/>
                  <a:pt x="77" y="67"/>
                </a:cubicBezTo>
                <a:cubicBezTo>
                  <a:pt x="78" y="67"/>
                  <a:pt x="79" y="68"/>
                  <a:pt x="79" y="67"/>
                </a:cubicBezTo>
                <a:cubicBezTo>
                  <a:pt x="79" y="67"/>
                  <a:pt x="79" y="66"/>
                  <a:pt x="80" y="66"/>
                </a:cubicBezTo>
                <a:cubicBezTo>
                  <a:pt x="80" y="66"/>
                  <a:pt x="80" y="65"/>
                  <a:pt x="80" y="65"/>
                </a:cubicBezTo>
                <a:cubicBezTo>
                  <a:pt x="80" y="63"/>
                  <a:pt x="78" y="62"/>
                  <a:pt x="77" y="61"/>
                </a:cubicBezTo>
                <a:cubicBezTo>
                  <a:pt x="77" y="60"/>
                  <a:pt x="76" y="60"/>
                  <a:pt x="75" y="60"/>
                </a:cubicBezTo>
                <a:cubicBezTo>
                  <a:pt x="74" y="59"/>
                  <a:pt x="74" y="59"/>
                  <a:pt x="73" y="59"/>
                </a:cubicBezTo>
                <a:cubicBezTo>
                  <a:pt x="72" y="58"/>
                  <a:pt x="72" y="57"/>
                  <a:pt x="71" y="57"/>
                </a:cubicBezTo>
                <a:cubicBezTo>
                  <a:pt x="70" y="56"/>
                  <a:pt x="69" y="56"/>
                  <a:pt x="68" y="56"/>
                </a:cubicBezTo>
                <a:cubicBezTo>
                  <a:pt x="67" y="55"/>
                  <a:pt x="66" y="55"/>
                  <a:pt x="66" y="54"/>
                </a:cubicBezTo>
                <a:cubicBezTo>
                  <a:pt x="65" y="54"/>
                  <a:pt x="64" y="54"/>
                  <a:pt x="63" y="53"/>
                </a:cubicBezTo>
                <a:cubicBezTo>
                  <a:pt x="63" y="53"/>
                  <a:pt x="62" y="52"/>
                  <a:pt x="63" y="51"/>
                </a:cubicBezTo>
                <a:cubicBezTo>
                  <a:pt x="63" y="51"/>
                  <a:pt x="64" y="51"/>
                  <a:pt x="64" y="50"/>
                </a:cubicBezTo>
                <a:cubicBezTo>
                  <a:pt x="65" y="50"/>
                  <a:pt x="64" y="49"/>
                  <a:pt x="64" y="49"/>
                </a:cubicBezTo>
                <a:cubicBezTo>
                  <a:pt x="63" y="49"/>
                  <a:pt x="63" y="49"/>
                  <a:pt x="62" y="49"/>
                </a:cubicBezTo>
                <a:cubicBezTo>
                  <a:pt x="61" y="49"/>
                  <a:pt x="60" y="49"/>
                  <a:pt x="59" y="49"/>
                </a:cubicBezTo>
                <a:cubicBezTo>
                  <a:pt x="58" y="49"/>
                  <a:pt x="57" y="48"/>
                  <a:pt x="56" y="48"/>
                </a:cubicBezTo>
                <a:cubicBezTo>
                  <a:pt x="55" y="48"/>
                  <a:pt x="55" y="47"/>
                  <a:pt x="55" y="47"/>
                </a:cubicBezTo>
                <a:cubicBezTo>
                  <a:pt x="54" y="47"/>
                  <a:pt x="54" y="47"/>
                  <a:pt x="54" y="46"/>
                </a:cubicBezTo>
                <a:cubicBezTo>
                  <a:pt x="53" y="46"/>
                  <a:pt x="53" y="45"/>
                  <a:pt x="52" y="45"/>
                </a:cubicBezTo>
                <a:cubicBezTo>
                  <a:pt x="50" y="43"/>
                  <a:pt x="49" y="41"/>
                  <a:pt x="49" y="39"/>
                </a:cubicBezTo>
                <a:cubicBezTo>
                  <a:pt x="48" y="38"/>
                  <a:pt x="48" y="37"/>
                  <a:pt x="48" y="36"/>
                </a:cubicBezTo>
                <a:cubicBezTo>
                  <a:pt x="48" y="35"/>
                  <a:pt x="48" y="34"/>
                  <a:pt x="47" y="34"/>
                </a:cubicBezTo>
                <a:cubicBezTo>
                  <a:pt x="46" y="33"/>
                  <a:pt x="45" y="33"/>
                  <a:pt x="44" y="32"/>
                </a:cubicBezTo>
                <a:cubicBezTo>
                  <a:pt x="44" y="31"/>
                  <a:pt x="43" y="31"/>
                  <a:pt x="42" y="30"/>
                </a:cubicBezTo>
                <a:cubicBezTo>
                  <a:pt x="41" y="30"/>
                  <a:pt x="41" y="30"/>
                  <a:pt x="40" y="29"/>
                </a:cubicBezTo>
                <a:cubicBezTo>
                  <a:pt x="39" y="28"/>
                  <a:pt x="39" y="27"/>
                  <a:pt x="38" y="26"/>
                </a:cubicBezTo>
                <a:cubicBezTo>
                  <a:pt x="38" y="25"/>
                  <a:pt x="38" y="24"/>
                  <a:pt x="38" y="23"/>
                </a:cubicBezTo>
                <a:cubicBezTo>
                  <a:pt x="38" y="23"/>
                  <a:pt x="38" y="22"/>
                  <a:pt x="38" y="22"/>
                </a:cubicBezTo>
                <a:cubicBezTo>
                  <a:pt x="38" y="22"/>
                  <a:pt x="39" y="21"/>
                  <a:pt x="39" y="21"/>
                </a:cubicBezTo>
                <a:cubicBezTo>
                  <a:pt x="39" y="21"/>
                  <a:pt x="39" y="22"/>
                  <a:pt x="39" y="22"/>
                </a:cubicBezTo>
                <a:cubicBezTo>
                  <a:pt x="40" y="21"/>
                  <a:pt x="40" y="20"/>
                  <a:pt x="39" y="20"/>
                </a:cubicBezTo>
                <a:cubicBezTo>
                  <a:pt x="39" y="20"/>
                  <a:pt x="38" y="19"/>
                  <a:pt x="38" y="19"/>
                </a:cubicBezTo>
                <a:cubicBezTo>
                  <a:pt x="38" y="19"/>
                  <a:pt x="38" y="18"/>
                  <a:pt x="38" y="18"/>
                </a:cubicBezTo>
                <a:cubicBezTo>
                  <a:pt x="38" y="18"/>
                  <a:pt x="37" y="19"/>
                  <a:pt x="37" y="18"/>
                </a:cubicBezTo>
                <a:cubicBezTo>
                  <a:pt x="37" y="18"/>
                  <a:pt x="37" y="17"/>
                  <a:pt x="37" y="17"/>
                </a:cubicBezTo>
                <a:cubicBezTo>
                  <a:pt x="38" y="16"/>
                  <a:pt x="38" y="15"/>
                  <a:pt x="39" y="15"/>
                </a:cubicBezTo>
                <a:cubicBezTo>
                  <a:pt x="39" y="15"/>
                  <a:pt x="39" y="15"/>
                  <a:pt x="39" y="16"/>
                </a:cubicBezTo>
                <a:cubicBezTo>
                  <a:pt x="40" y="16"/>
                  <a:pt x="41" y="15"/>
                  <a:pt x="41" y="15"/>
                </a:cubicBezTo>
                <a:cubicBezTo>
                  <a:pt x="42" y="15"/>
                  <a:pt x="42" y="14"/>
                  <a:pt x="42" y="14"/>
                </a:cubicBezTo>
                <a:cubicBezTo>
                  <a:pt x="43" y="14"/>
                  <a:pt x="43" y="14"/>
                  <a:pt x="43" y="14"/>
                </a:cubicBezTo>
                <a:cubicBezTo>
                  <a:pt x="44" y="14"/>
                  <a:pt x="43" y="13"/>
                  <a:pt x="44" y="13"/>
                </a:cubicBezTo>
                <a:cubicBezTo>
                  <a:pt x="45" y="13"/>
                  <a:pt x="46" y="13"/>
                  <a:pt x="45" y="14"/>
                </a:cubicBezTo>
                <a:cubicBezTo>
                  <a:pt x="46" y="14"/>
                  <a:pt x="46" y="13"/>
                  <a:pt x="47" y="13"/>
                </a:cubicBezTo>
                <a:cubicBezTo>
                  <a:pt x="47" y="12"/>
                  <a:pt x="47" y="12"/>
                  <a:pt x="47" y="11"/>
                </a:cubicBezTo>
                <a:close/>
                <a:moveTo>
                  <a:pt x="21" y="60"/>
                </a:moveTo>
                <a:cubicBezTo>
                  <a:pt x="21" y="59"/>
                  <a:pt x="21" y="59"/>
                  <a:pt x="20" y="58"/>
                </a:cubicBezTo>
                <a:cubicBezTo>
                  <a:pt x="20" y="58"/>
                  <a:pt x="20" y="58"/>
                  <a:pt x="20" y="58"/>
                </a:cubicBezTo>
                <a:cubicBezTo>
                  <a:pt x="20" y="57"/>
                  <a:pt x="20" y="57"/>
                  <a:pt x="20" y="57"/>
                </a:cubicBezTo>
                <a:cubicBezTo>
                  <a:pt x="19" y="57"/>
                  <a:pt x="20" y="56"/>
                  <a:pt x="19" y="56"/>
                </a:cubicBezTo>
                <a:cubicBezTo>
                  <a:pt x="19" y="56"/>
                  <a:pt x="20" y="55"/>
                  <a:pt x="19" y="55"/>
                </a:cubicBezTo>
                <a:cubicBezTo>
                  <a:pt x="19" y="55"/>
                  <a:pt x="19" y="55"/>
                  <a:pt x="18" y="55"/>
                </a:cubicBezTo>
                <a:cubicBezTo>
                  <a:pt x="18" y="55"/>
                  <a:pt x="18" y="55"/>
                  <a:pt x="17" y="55"/>
                </a:cubicBezTo>
                <a:cubicBezTo>
                  <a:pt x="17" y="55"/>
                  <a:pt x="17" y="55"/>
                  <a:pt x="16" y="56"/>
                </a:cubicBezTo>
                <a:cubicBezTo>
                  <a:pt x="16" y="56"/>
                  <a:pt x="16" y="57"/>
                  <a:pt x="15" y="57"/>
                </a:cubicBezTo>
                <a:cubicBezTo>
                  <a:pt x="15" y="57"/>
                  <a:pt x="14" y="58"/>
                  <a:pt x="14" y="57"/>
                </a:cubicBezTo>
                <a:cubicBezTo>
                  <a:pt x="13" y="58"/>
                  <a:pt x="12" y="59"/>
                  <a:pt x="11" y="58"/>
                </a:cubicBezTo>
                <a:cubicBezTo>
                  <a:pt x="10" y="57"/>
                  <a:pt x="12" y="57"/>
                  <a:pt x="11" y="56"/>
                </a:cubicBezTo>
                <a:cubicBezTo>
                  <a:pt x="11" y="56"/>
                  <a:pt x="11" y="57"/>
                  <a:pt x="10" y="58"/>
                </a:cubicBezTo>
                <a:cubicBezTo>
                  <a:pt x="10" y="58"/>
                  <a:pt x="10" y="59"/>
                  <a:pt x="10" y="59"/>
                </a:cubicBezTo>
                <a:cubicBezTo>
                  <a:pt x="10" y="60"/>
                  <a:pt x="10" y="60"/>
                  <a:pt x="10" y="61"/>
                </a:cubicBezTo>
                <a:cubicBezTo>
                  <a:pt x="11" y="60"/>
                  <a:pt x="11" y="61"/>
                  <a:pt x="12" y="61"/>
                </a:cubicBezTo>
                <a:cubicBezTo>
                  <a:pt x="12" y="62"/>
                  <a:pt x="12" y="63"/>
                  <a:pt x="12" y="63"/>
                </a:cubicBezTo>
                <a:cubicBezTo>
                  <a:pt x="12" y="64"/>
                  <a:pt x="13" y="65"/>
                  <a:pt x="12" y="65"/>
                </a:cubicBezTo>
                <a:cubicBezTo>
                  <a:pt x="12" y="65"/>
                  <a:pt x="12" y="65"/>
                  <a:pt x="12" y="66"/>
                </a:cubicBezTo>
                <a:cubicBezTo>
                  <a:pt x="12" y="66"/>
                  <a:pt x="12" y="67"/>
                  <a:pt x="12" y="67"/>
                </a:cubicBezTo>
                <a:cubicBezTo>
                  <a:pt x="12" y="67"/>
                  <a:pt x="12" y="67"/>
                  <a:pt x="12" y="67"/>
                </a:cubicBezTo>
                <a:cubicBezTo>
                  <a:pt x="13" y="67"/>
                  <a:pt x="13" y="67"/>
                  <a:pt x="13" y="67"/>
                </a:cubicBezTo>
                <a:cubicBezTo>
                  <a:pt x="13" y="68"/>
                  <a:pt x="13" y="68"/>
                  <a:pt x="12" y="68"/>
                </a:cubicBezTo>
                <a:cubicBezTo>
                  <a:pt x="12" y="68"/>
                  <a:pt x="12" y="68"/>
                  <a:pt x="12" y="68"/>
                </a:cubicBezTo>
                <a:cubicBezTo>
                  <a:pt x="12" y="69"/>
                  <a:pt x="12" y="69"/>
                  <a:pt x="12" y="69"/>
                </a:cubicBezTo>
                <a:cubicBezTo>
                  <a:pt x="12" y="70"/>
                  <a:pt x="12" y="70"/>
                  <a:pt x="12" y="70"/>
                </a:cubicBezTo>
                <a:cubicBezTo>
                  <a:pt x="12" y="71"/>
                  <a:pt x="12" y="72"/>
                  <a:pt x="12" y="73"/>
                </a:cubicBezTo>
                <a:cubicBezTo>
                  <a:pt x="12" y="74"/>
                  <a:pt x="13" y="74"/>
                  <a:pt x="13" y="74"/>
                </a:cubicBezTo>
                <a:cubicBezTo>
                  <a:pt x="13" y="75"/>
                  <a:pt x="13" y="76"/>
                  <a:pt x="14" y="76"/>
                </a:cubicBezTo>
                <a:cubicBezTo>
                  <a:pt x="14" y="75"/>
                  <a:pt x="14" y="75"/>
                  <a:pt x="14" y="75"/>
                </a:cubicBezTo>
                <a:cubicBezTo>
                  <a:pt x="15" y="76"/>
                  <a:pt x="15" y="76"/>
                  <a:pt x="15" y="75"/>
                </a:cubicBezTo>
                <a:cubicBezTo>
                  <a:pt x="16" y="74"/>
                  <a:pt x="16" y="73"/>
                  <a:pt x="16" y="72"/>
                </a:cubicBezTo>
                <a:cubicBezTo>
                  <a:pt x="17" y="72"/>
                  <a:pt x="17" y="73"/>
                  <a:pt x="17" y="73"/>
                </a:cubicBezTo>
                <a:cubicBezTo>
                  <a:pt x="18" y="73"/>
                  <a:pt x="18" y="73"/>
                  <a:pt x="19" y="74"/>
                </a:cubicBezTo>
                <a:cubicBezTo>
                  <a:pt x="20" y="74"/>
                  <a:pt x="20" y="73"/>
                  <a:pt x="20" y="73"/>
                </a:cubicBezTo>
                <a:cubicBezTo>
                  <a:pt x="20" y="72"/>
                  <a:pt x="20" y="72"/>
                  <a:pt x="20" y="71"/>
                </a:cubicBezTo>
                <a:cubicBezTo>
                  <a:pt x="20" y="71"/>
                  <a:pt x="20" y="70"/>
                  <a:pt x="20" y="69"/>
                </a:cubicBezTo>
                <a:cubicBezTo>
                  <a:pt x="20" y="68"/>
                  <a:pt x="21" y="66"/>
                  <a:pt x="20" y="65"/>
                </a:cubicBezTo>
                <a:cubicBezTo>
                  <a:pt x="20" y="63"/>
                  <a:pt x="21" y="63"/>
                  <a:pt x="21" y="62"/>
                </a:cubicBezTo>
                <a:cubicBezTo>
                  <a:pt x="22" y="61"/>
                  <a:pt x="21" y="60"/>
                  <a:pt x="21" y="60"/>
                </a:cubicBezTo>
                <a:close/>
              </a:path>
            </a:pathLst>
          </a:custGeom>
          <a:solidFill>
            <a:srgbClr val="DDF5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95" name="Freeform 806">
            <a:extLst>
              <a:ext uri="{FF2B5EF4-FFF2-40B4-BE49-F238E27FC236}">
                <a16:creationId xmlns:a16="http://schemas.microsoft.com/office/drawing/2014/main" id="{63846262-B237-D662-C3EC-B546B0001B90}"/>
              </a:ext>
            </a:extLst>
          </p:cNvPr>
          <p:cNvSpPr>
            <a:spLocks/>
          </p:cNvSpPr>
          <p:nvPr/>
        </p:nvSpPr>
        <p:spPr bwMode="auto">
          <a:xfrm>
            <a:off x="2959793" y="3325923"/>
            <a:ext cx="65985" cy="82662"/>
          </a:xfrm>
          <a:custGeom>
            <a:avLst/>
            <a:gdLst>
              <a:gd name="T0" fmla="*/ 30 w 31"/>
              <a:gd name="T1" fmla="*/ 22 h 44"/>
              <a:gd name="T2" fmla="*/ 29 w 31"/>
              <a:gd name="T3" fmla="*/ 18 h 44"/>
              <a:gd name="T4" fmla="*/ 29 w 31"/>
              <a:gd name="T5" fmla="*/ 14 h 44"/>
              <a:gd name="T6" fmla="*/ 27 w 31"/>
              <a:gd name="T7" fmla="*/ 15 h 44"/>
              <a:gd name="T8" fmla="*/ 26 w 31"/>
              <a:gd name="T9" fmla="*/ 13 h 44"/>
              <a:gd name="T10" fmla="*/ 23 w 31"/>
              <a:gd name="T11" fmla="*/ 11 h 44"/>
              <a:gd name="T12" fmla="*/ 23 w 31"/>
              <a:gd name="T13" fmla="*/ 13 h 44"/>
              <a:gd name="T14" fmla="*/ 22 w 31"/>
              <a:gd name="T15" fmla="*/ 14 h 44"/>
              <a:gd name="T16" fmla="*/ 20 w 31"/>
              <a:gd name="T17" fmla="*/ 14 h 44"/>
              <a:gd name="T18" fmla="*/ 18 w 31"/>
              <a:gd name="T19" fmla="*/ 12 h 44"/>
              <a:gd name="T20" fmla="*/ 17 w 31"/>
              <a:gd name="T21" fmla="*/ 10 h 44"/>
              <a:gd name="T22" fmla="*/ 18 w 31"/>
              <a:gd name="T23" fmla="*/ 9 h 44"/>
              <a:gd name="T24" fmla="*/ 18 w 31"/>
              <a:gd name="T25" fmla="*/ 7 h 44"/>
              <a:gd name="T26" fmla="*/ 20 w 31"/>
              <a:gd name="T27" fmla="*/ 6 h 44"/>
              <a:gd name="T28" fmla="*/ 21 w 31"/>
              <a:gd name="T29" fmla="*/ 4 h 44"/>
              <a:gd name="T30" fmla="*/ 23 w 31"/>
              <a:gd name="T31" fmla="*/ 3 h 44"/>
              <a:gd name="T32" fmla="*/ 22 w 31"/>
              <a:gd name="T33" fmla="*/ 0 h 44"/>
              <a:gd name="T34" fmla="*/ 20 w 31"/>
              <a:gd name="T35" fmla="*/ 3 h 44"/>
              <a:gd name="T36" fmla="*/ 20 w 31"/>
              <a:gd name="T37" fmla="*/ 2 h 44"/>
              <a:gd name="T38" fmla="*/ 18 w 31"/>
              <a:gd name="T39" fmla="*/ 2 h 44"/>
              <a:gd name="T40" fmla="*/ 15 w 31"/>
              <a:gd name="T41" fmla="*/ 5 h 44"/>
              <a:gd name="T42" fmla="*/ 13 w 31"/>
              <a:gd name="T43" fmla="*/ 6 h 44"/>
              <a:gd name="T44" fmla="*/ 15 w 31"/>
              <a:gd name="T45" fmla="*/ 8 h 44"/>
              <a:gd name="T46" fmla="*/ 14 w 31"/>
              <a:gd name="T47" fmla="*/ 12 h 44"/>
              <a:gd name="T48" fmla="*/ 12 w 31"/>
              <a:gd name="T49" fmla="*/ 12 h 44"/>
              <a:gd name="T50" fmla="*/ 8 w 31"/>
              <a:gd name="T51" fmla="*/ 12 h 44"/>
              <a:gd name="T52" fmla="*/ 4 w 31"/>
              <a:gd name="T53" fmla="*/ 12 h 44"/>
              <a:gd name="T54" fmla="*/ 5 w 31"/>
              <a:gd name="T55" fmla="*/ 15 h 44"/>
              <a:gd name="T56" fmla="*/ 7 w 31"/>
              <a:gd name="T57" fmla="*/ 17 h 44"/>
              <a:gd name="T58" fmla="*/ 5 w 31"/>
              <a:gd name="T59" fmla="*/ 20 h 44"/>
              <a:gd name="T60" fmla="*/ 3 w 31"/>
              <a:gd name="T61" fmla="*/ 20 h 44"/>
              <a:gd name="T62" fmla="*/ 4 w 31"/>
              <a:gd name="T63" fmla="*/ 22 h 44"/>
              <a:gd name="T64" fmla="*/ 5 w 31"/>
              <a:gd name="T65" fmla="*/ 23 h 44"/>
              <a:gd name="T66" fmla="*/ 9 w 31"/>
              <a:gd name="T67" fmla="*/ 24 h 44"/>
              <a:gd name="T68" fmla="*/ 10 w 31"/>
              <a:gd name="T69" fmla="*/ 25 h 44"/>
              <a:gd name="T70" fmla="*/ 8 w 31"/>
              <a:gd name="T71" fmla="*/ 28 h 44"/>
              <a:gd name="T72" fmla="*/ 4 w 31"/>
              <a:gd name="T73" fmla="*/ 32 h 44"/>
              <a:gd name="T74" fmla="*/ 10 w 31"/>
              <a:gd name="T75" fmla="*/ 30 h 44"/>
              <a:gd name="T76" fmla="*/ 9 w 31"/>
              <a:gd name="T77" fmla="*/ 32 h 44"/>
              <a:gd name="T78" fmla="*/ 5 w 31"/>
              <a:gd name="T79" fmla="*/ 34 h 44"/>
              <a:gd name="T80" fmla="*/ 4 w 31"/>
              <a:gd name="T81" fmla="*/ 35 h 44"/>
              <a:gd name="T82" fmla="*/ 3 w 31"/>
              <a:gd name="T83" fmla="*/ 36 h 44"/>
              <a:gd name="T84" fmla="*/ 2 w 31"/>
              <a:gd name="T85" fmla="*/ 38 h 44"/>
              <a:gd name="T86" fmla="*/ 3 w 31"/>
              <a:gd name="T87" fmla="*/ 40 h 44"/>
              <a:gd name="T88" fmla="*/ 3 w 31"/>
              <a:gd name="T89" fmla="*/ 42 h 44"/>
              <a:gd name="T90" fmla="*/ 6 w 31"/>
              <a:gd name="T91" fmla="*/ 42 h 44"/>
              <a:gd name="T92" fmla="*/ 6 w 31"/>
              <a:gd name="T93" fmla="*/ 43 h 44"/>
              <a:gd name="T94" fmla="*/ 10 w 31"/>
              <a:gd name="T95" fmla="*/ 43 h 44"/>
              <a:gd name="T96" fmla="*/ 12 w 31"/>
              <a:gd name="T97" fmla="*/ 42 h 44"/>
              <a:gd name="T98" fmla="*/ 15 w 31"/>
              <a:gd name="T99" fmla="*/ 41 h 44"/>
              <a:gd name="T100" fmla="*/ 18 w 31"/>
              <a:gd name="T101" fmla="*/ 39 h 44"/>
              <a:gd name="T102" fmla="*/ 23 w 31"/>
              <a:gd name="T103" fmla="*/ 36 h 44"/>
              <a:gd name="T104" fmla="*/ 25 w 31"/>
              <a:gd name="T105" fmla="*/ 36 h 44"/>
              <a:gd name="T106" fmla="*/ 29 w 31"/>
              <a:gd name="T107" fmla="*/ 33 h 44"/>
              <a:gd name="T108" fmla="*/ 30 w 31"/>
              <a:gd name="T109" fmla="*/ 29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1" h="44">
                <a:moveTo>
                  <a:pt x="30" y="25"/>
                </a:moveTo>
                <a:cubicBezTo>
                  <a:pt x="30" y="25"/>
                  <a:pt x="30" y="24"/>
                  <a:pt x="30" y="24"/>
                </a:cubicBezTo>
                <a:cubicBezTo>
                  <a:pt x="30" y="24"/>
                  <a:pt x="30" y="23"/>
                  <a:pt x="30" y="23"/>
                </a:cubicBezTo>
                <a:cubicBezTo>
                  <a:pt x="30" y="23"/>
                  <a:pt x="30" y="23"/>
                  <a:pt x="30" y="22"/>
                </a:cubicBezTo>
                <a:cubicBezTo>
                  <a:pt x="30" y="22"/>
                  <a:pt x="30" y="22"/>
                  <a:pt x="30" y="21"/>
                </a:cubicBezTo>
                <a:cubicBezTo>
                  <a:pt x="30" y="21"/>
                  <a:pt x="30" y="21"/>
                  <a:pt x="30" y="21"/>
                </a:cubicBezTo>
                <a:cubicBezTo>
                  <a:pt x="30" y="20"/>
                  <a:pt x="30" y="20"/>
                  <a:pt x="30" y="19"/>
                </a:cubicBezTo>
                <a:cubicBezTo>
                  <a:pt x="29" y="19"/>
                  <a:pt x="29" y="18"/>
                  <a:pt x="29" y="18"/>
                </a:cubicBezTo>
                <a:cubicBezTo>
                  <a:pt x="29" y="17"/>
                  <a:pt x="29" y="17"/>
                  <a:pt x="29" y="17"/>
                </a:cubicBezTo>
                <a:cubicBezTo>
                  <a:pt x="28" y="16"/>
                  <a:pt x="28" y="16"/>
                  <a:pt x="28" y="15"/>
                </a:cubicBezTo>
                <a:cubicBezTo>
                  <a:pt x="29" y="15"/>
                  <a:pt x="29" y="16"/>
                  <a:pt x="30" y="16"/>
                </a:cubicBezTo>
                <a:cubicBezTo>
                  <a:pt x="30" y="15"/>
                  <a:pt x="29" y="15"/>
                  <a:pt x="29" y="14"/>
                </a:cubicBezTo>
                <a:cubicBezTo>
                  <a:pt x="29" y="14"/>
                  <a:pt x="29" y="14"/>
                  <a:pt x="29" y="14"/>
                </a:cubicBezTo>
                <a:cubicBezTo>
                  <a:pt x="28" y="15"/>
                  <a:pt x="28" y="15"/>
                  <a:pt x="28" y="15"/>
                </a:cubicBezTo>
                <a:cubicBezTo>
                  <a:pt x="28" y="15"/>
                  <a:pt x="28" y="15"/>
                  <a:pt x="28" y="15"/>
                </a:cubicBezTo>
                <a:cubicBezTo>
                  <a:pt x="27" y="15"/>
                  <a:pt x="27" y="15"/>
                  <a:pt x="27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7" y="13"/>
                  <a:pt x="27" y="13"/>
                  <a:pt x="27" y="13"/>
                </a:cubicBezTo>
                <a:cubicBezTo>
                  <a:pt x="26" y="13"/>
                  <a:pt x="26" y="13"/>
                  <a:pt x="26" y="13"/>
                </a:cubicBezTo>
                <a:cubicBezTo>
                  <a:pt x="26" y="13"/>
                  <a:pt x="26" y="13"/>
                  <a:pt x="26" y="13"/>
                </a:cubicBezTo>
                <a:cubicBezTo>
                  <a:pt x="25" y="13"/>
                  <a:pt x="25" y="12"/>
                  <a:pt x="25" y="11"/>
                </a:cubicBezTo>
                <a:cubicBezTo>
                  <a:pt x="24" y="11"/>
                  <a:pt x="24" y="11"/>
                  <a:pt x="24" y="11"/>
                </a:cubicBezTo>
                <a:cubicBezTo>
                  <a:pt x="24" y="11"/>
                  <a:pt x="24" y="11"/>
                  <a:pt x="24" y="11"/>
                </a:cubicBezTo>
                <a:cubicBezTo>
                  <a:pt x="23" y="11"/>
                  <a:pt x="23" y="11"/>
                  <a:pt x="23" y="11"/>
                </a:cubicBezTo>
                <a:cubicBezTo>
                  <a:pt x="23" y="11"/>
                  <a:pt x="23" y="11"/>
                  <a:pt x="23" y="11"/>
                </a:cubicBezTo>
                <a:cubicBezTo>
                  <a:pt x="23" y="12"/>
                  <a:pt x="23" y="12"/>
                  <a:pt x="23" y="12"/>
                </a:cubicBezTo>
                <a:cubicBezTo>
                  <a:pt x="23" y="12"/>
                  <a:pt x="23" y="12"/>
                  <a:pt x="23" y="12"/>
                </a:cubicBezTo>
                <a:cubicBezTo>
                  <a:pt x="23" y="13"/>
                  <a:pt x="23" y="13"/>
                  <a:pt x="23" y="13"/>
                </a:cubicBezTo>
                <a:cubicBezTo>
                  <a:pt x="22" y="13"/>
                  <a:pt x="22" y="13"/>
                  <a:pt x="22" y="13"/>
                </a:cubicBezTo>
                <a:cubicBezTo>
                  <a:pt x="22" y="14"/>
                  <a:pt x="22" y="14"/>
                  <a:pt x="22" y="14"/>
                </a:cubicBezTo>
                <a:cubicBezTo>
                  <a:pt x="22" y="13"/>
                  <a:pt x="22" y="13"/>
                  <a:pt x="22" y="13"/>
                </a:cubicBezTo>
                <a:cubicBezTo>
                  <a:pt x="22" y="14"/>
                  <a:pt x="22" y="14"/>
                  <a:pt x="22" y="14"/>
                </a:cubicBezTo>
                <a:cubicBezTo>
                  <a:pt x="22" y="14"/>
                  <a:pt x="22" y="14"/>
                  <a:pt x="22" y="14"/>
                </a:cubicBezTo>
                <a:cubicBezTo>
                  <a:pt x="21" y="14"/>
                  <a:pt x="21" y="14"/>
                  <a:pt x="21" y="14"/>
                </a:cubicBezTo>
                <a:cubicBezTo>
                  <a:pt x="21" y="13"/>
                  <a:pt x="21" y="13"/>
                  <a:pt x="21" y="13"/>
                </a:cubicBezTo>
                <a:cubicBezTo>
                  <a:pt x="20" y="14"/>
                  <a:pt x="20" y="14"/>
                  <a:pt x="20" y="14"/>
                </a:cubicBezTo>
                <a:cubicBezTo>
                  <a:pt x="20" y="13"/>
                  <a:pt x="20" y="13"/>
                  <a:pt x="20" y="13"/>
                </a:cubicBezTo>
                <a:cubicBezTo>
                  <a:pt x="19" y="13"/>
                  <a:pt x="19" y="13"/>
                  <a:pt x="19" y="13"/>
                </a:cubicBezTo>
                <a:cubicBezTo>
                  <a:pt x="18" y="13"/>
                  <a:pt x="18" y="13"/>
                  <a:pt x="18" y="13"/>
                </a:cubicBezTo>
                <a:cubicBezTo>
                  <a:pt x="18" y="12"/>
                  <a:pt x="18" y="12"/>
                  <a:pt x="18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7" y="11"/>
                  <a:pt x="17" y="11"/>
                  <a:pt x="17" y="11"/>
                </a:cubicBezTo>
                <a:cubicBezTo>
                  <a:pt x="17" y="11"/>
                  <a:pt x="17" y="11"/>
                  <a:pt x="17" y="11"/>
                </a:cubicBezTo>
                <a:cubicBezTo>
                  <a:pt x="17" y="10"/>
                  <a:pt x="17" y="10"/>
                  <a:pt x="17" y="10"/>
                </a:cubicBezTo>
                <a:cubicBezTo>
                  <a:pt x="16" y="9"/>
                  <a:pt x="16" y="9"/>
                  <a:pt x="16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8" y="9"/>
                  <a:pt x="18" y="9"/>
                  <a:pt x="18" y="9"/>
                </a:cubicBezTo>
                <a:cubicBezTo>
                  <a:pt x="18" y="9"/>
                  <a:pt x="18" y="9"/>
                  <a:pt x="18" y="9"/>
                </a:cubicBezTo>
                <a:cubicBezTo>
                  <a:pt x="19" y="8"/>
                  <a:pt x="19" y="8"/>
                  <a:pt x="19" y="8"/>
                </a:cubicBezTo>
                <a:cubicBezTo>
                  <a:pt x="19" y="8"/>
                  <a:pt x="19" y="8"/>
                  <a:pt x="19" y="8"/>
                </a:cubicBezTo>
                <a:cubicBezTo>
                  <a:pt x="18" y="7"/>
                  <a:pt x="18" y="7"/>
                  <a:pt x="18" y="7"/>
                </a:cubicBezTo>
                <a:cubicBezTo>
                  <a:pt x="18" y="7"/>
                  <a:pt x="18" y="7"/>
                  <a:pt x="18" y="7"/>
                </a:cubicBezTo>
                <a:cubicBezTo>
                  <a:pt x="18" y="6"/>
                  <a:pt x="18" y="6"/>
                  <a:pt x="18" y="6"/>
                </a:cubicBezTo>
                <a:cubicBezTo>
                  <a:pt x="19" y="7"/>
                  <a:pt x="19" y="7"/>
                  <a:pt x="19" y="7"/>
                </a:cubicBezTo>
                <a:cubicBezTo>
                  <a:pt x="20" y="6"/>
                  <a:pt x="20" y="6"/>
                  <a:pt x="20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21" y="5"/>
                  <a:pt x="21" y="5"/>
                  <a:pt x="21" y="5"/>
                </a:cubicBezTo>
                <a:cubicBezTo>
                  <a:pt x="21" y="4"/>
                  <a:pt x="21" y="4"/>
                  <a:pt x="21" y="4"/>
                </a:cubicBezTo>
                <a:cubicBezTo>
                  <a:pt x="22" y="4"/>
                  <a:pt x="22" y="4"/>
                  <a:pt x="22" y="4"/>
                </a:cubicBezTo>
                <a:cubicBezTo>
                  <a:pt x="22" y="4"/>
                  <a:pt x="22" y="4"/>
                  <a:pt x="22" y="4"/>
                </a:cubicBezTo>
                <a:cubicBezTo>
                  <a:pt x="22" y="3"/>
                  <a:pt x="22" y="3"/>
                  <a:pt x="22" y="3"/>
                </a:cubicBezTo>
                <a:cubicBezTo>
                  <a:pt x="23" y="3"/>
                  <a:pt x="23" y="3"/>
                  <a:pt x="23" y="3"/>
                </a:cubicBezTo>
                <a:cubicBezTo>
                  <a:pt x="23" y="2"/>
                  <a:pt x="24" y="2"/>
                  <a:pt x="24" y="2"/>
                </a:cubicBezTo>
                <a:cubicBezTo>
                  <a:pt x="24" y="1"/>
                  <a:pt x="24" y="1"/>
                  <a:pt x="23" y="1"/>
                </a:cubicBezTo>
                <a:cubicBezTo>
                  <a:pt x="23" y="0"/>
                  <a:pt x="23" y="0"/>
                  <a:pt x="22" y="0"/>
                </a:cubicBezTo>
                <a:cubicBezTo>
                  <a:pt x="21" y="0"/>
                  <a:pt x="22" y="0"/>
                  <a:pt x="22" y="0"/>
                </a:cubicBezTo>
                <a:cubicBezTo>
                  <a:pt x="22" y="1"/>
                  <a:pt x="21" y="0"/>
                  <a:pt x="21" y="1"/>
                </a:cubicBezTo>
                <a:cubicBezTo>
                  <a:pt x="20" y="1"/>
                  <a:pt x="21" y="2"/>
                  <a:pt x="21" y="3"/>
                </a:cubicBezTo>
                <a:cubicBezTo>
                  <a:pt x="21" y="3"/>
                  <a:pt x="20" y="5"/>
                  <a:pt x="20" y="4"/>
                </a:cubicBezTo>
                <a:cubicBezTo>
                  <a:pt x="19" y="4"/>
                  <a:pt x="20" y="3"/>
                  <a:pt x="20" y="3"/>
                </a:cubicBezTo>
                <a:cubicBezTo>
                  <a:pt x="21" y="2"/>
                  <a:pt x="20" y="2"/>
                  <a:pt x="20" y="2"/>
                </a:cubicBezTo>
                <a:cubicBezTo>
                  <a:pt x="20" y="2"/>
                  <a:pt x="20" y="1"/>
                  <a:pt x="20" y="1"/>
                </a:cubicBezTo>
                <a:cubicBezTo>
                  <a:pt x="20" y="1"/>
                  <a:pt x="19" y="1"/>
                  <a:pt x="19" y="1"/>
                </a:cubicBezTo>
                <a:cubicBezTo>
                  <a:pt x="19" y="1"/>
                  <a:pt x="20" y="1"/>
                  <a:pt x="20" y="2"/>
                </a:cubicBezTo>
                <a:cubicBezTo>
                  <a:pt x="20" y="2"/>
                  <a:pt x="19" y="2"/>
                  <a:pt x="19" y="2"/>
                </a:cubicBezTo>
                <a:cubicBezTo>
                  <a:pt x="19" y="2"/>
                  <a:pt x="19" y="2"/>
                  <a:pt x="19" y="2"/>
                </a:cubicBezTo>
                <a:cubicBezTo>
                  <a:pt x="19" y="2"/>
                  <a:pt x="19" y="2"/>
                  <a:pt x="19" y="2"/>
                </a:cubicBezTo>
                <a:cubicBezTo>
                  <a:pt x="18" y="2"/>
                  <a:pt x="18" y="2"/>
                  <a:pt x="18" y="2"/>
                </a:cubicBezTo>
                <a:cubicBezTo>
                  <a:pt x="18" y="2"/>
                  <a:pt x="18" y="2"/>
                  <a:pt x="18" y="2"/>
                </a:cubicBezTo>
                <a:cubicBezTo>
                  <a:pt x="17" y="2"/>
                  <a:pt x="17" y="2"/>
                  <a:pt x="16" y="2"/>
                </a:cubicBezTo>
                <a:cubicBezTo>
                  <a:pt x="16" y="1"/>
                  <a:pt x="14" y="3"/>
                  <a:pt x="14" y="4"/>
                </a:cubicBezTo>
                <a:cubicBezTo>
                  <a:pt x="15" y="4"/>
                  <a:pt x="15" y="4"/>
                  <a:pt x="15" y="5"/>
                </a:cubicBezTo>
                <a:cubicBezTo>
                  <a:pt x="15" y="5"/>
                  <a:pt x="15" y="5"/>
                  <a:pt x="15" y="5"/>
                </a:cubicBezTo>
                <a:cubicBezTo>
                  <a:pt x="15" y="5"/>
                  <a:pt x="15" y="6"/>
                  <a:pt x="15" y="5"/>
                </a:cubicBezTo>
                <a:cubicBezTo>
                  <a:pt x="13" y="5"/>
                  <a:pt x="15" y="6"/>
                  <a:pt x="14" y="7"/>
                </a:cubicBezTo>
                <a:cubicBezTo>
                  <a:pt x="14" y="7"/>
                  <a:pt x="13" y="6"/>
                  <a:pt x="13" y="6"/>
                </a:cubicBezTo>
                <a:cubicBezTo>
                  <a:pt x="13" y="7"/>
                  <a:pt x="12" y="7"/>
                  <a:pt x="12" y="8"/>
                </a:cubicBezTo>
                <a:cubicBezTo>
                  <a:pt x="12" y="8"/>
                  <a:pt x="13" y="8"/>
                  <a:pt x="13" y="8"/>
                </a:cubicBezTo>
                <a:cubicBezTo>
                  <a:pt x="13" y="8"/>
                  <a:pt x="14" y="8"/>
                  <a:pt x="14" y="8"/>
                </a:cubicBezTo>
                <a:cubicBezTo>
                  <a:pt x="15" y="8"/>
                  <a:pt x="14" y="9"/>
                  <a:pt x="15" y="8"/>
                </a:cubicBezTo>
                <a:cubicBezTo>
                  <a:pt x="15" y="8"/>
                  <a:pt x="16" y="8"/>
                  <a:pt x="16" y="8"/>
                </a:cubicBezTo>
                <a:cubicBezTo>
                  <a:pt x="17" y="9"/>
                  <a:pt x="14" y="10"/>
                  <a:pt x="14" y="11"/>
                </a:cubicBezTo>
                <a:cubicBezTo>
                  <a:pt x="14" y="11"/>
                  <a:pt x="14" y="11"/>
                  <a:pt x="14" y="11"/>
                </a:cubicBezTo>
                <a:cubicBezTo>
                  <a:pt x="13" y="11"/>
                  <a:pt x="14" y="11"/>
                  <a:pt x="14" y="12"/>
                </a:cubicBezTo>
                <a:cubicBezTo>
                  <a:pt x="14" y="12"/>
                  <a:pt x="14" y="12"/>
                  <a:pt x="14" y="12"/>
                </a:cubicBezTo>
                <a:cubicBezTo>
                  <a:pt x="14" y="13"/>
                  <a:pt x="14" y="13"/>
                  <a:pt x="14" y="13"/>
                </a:cubicBezTo>
                <a:cubicBezTo>
                  <a:pt x="13" y="13"/>
                  <a:pt x="13" y="12"/>
                  <a:pt x="13" y="12"/>
                </a:cubicBezTo>
                <a:cubicBezTo>
                  <a:pt x="13" y="12"/>
                  <a:pt x="12" y="12"/>
                  <a:pt x="12" y="12"/>
                </a:cubicBezTo>
                <a:cubicBezTo>
                  <a:pt x="11" y="12"/>
                  <a:pt x="11" y="12"/>
                  <a:pt x="11" y="12"/>
                </a:cubicBezTo>
                <a:cubicBezTo>
                  <a:pt x="10" y="12"/>
                  <a:pt x="10" y="13"/>
                  <a:pt x="10" y="14"/>
                </a:cubicBezTo>
                <a:cubicBezTo>
                  <a:pt x="9" y="13"/>
                  <a:pt x="9" y="13"/>
                  <a:pt x="9" y="12"/>
                </a:cubicBezTo>
                <a:cubicBezTo>
                  <a:pt x="9" y="12"/>
                  <a:pt x="8" y="12"/>
                  <a:pt x="8" y="12"/>
                </a:cubicBezTo>
                <a:cubicBezTo>
                  <a:pt x="7" y="12"/>
                  <a:pt x="5" y="11"/>
                  <a:pt x="5" y="12"/>
                </a:cubicBezTo>
                <a:cubicBezTo>
                  <a:pt x="6" y="12"/>
                  <a:pt x="6" y="12"/>
                  <a:pt x="6" y="12"/>
                </a:cubicBezTo>
                <a:cubicBezTo>
                  <a:pt x="5" y="12"/>
                  <a:pt x="5" y="12"/>
                  <a:pt x="5" y="12"/>
                </a:cubicBezTo>
                <a:cubicBezTo>
                  <a:pt x="4" y="12"/>
                  <a:pt x="5" y="12"/>
                  <a:pt x="4" y="12"/>
                </a:cubicBezTo>
                <a:cubicBezTo>
                  <a:pt x="3" y="12"/>
                  <a:pt x="3" y="13"/>
                  <a:pt x="3" y="13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5" y="14"/>
                  <a:pt x="5" y="14"/>
                </a:cubicBezTo>
                <a:cubicBezTo>
                  <a:pt x="5" y="14"/>
                  <a:pt x="5" y="15"/>
                  <a:pt x="5" y="15"/>
                </a:cubicBezTo>
                <a:cubicBezTo>
                  <a:pt x="5" y="15"/>
                  <a:pt x="5" y="15"/>
                  <a:pt x="5" y="16"/>
                </a:cubicBezTo>
                <a:cubicBezTo>
                  <a:pt x="5" y="16"/>
                  <a:pt x="4" y="16"/>
                  <a:pt x="4" y="16"/>
                </a:cubicBezTo>
                <a:cubicBezTo>
                  <a:pt x="5" y="17"/>
                  <a:pt x="5" y="17"/>
                  <a:pt x="6" y="17"/>
                </a:cubicBezTo>
                <a:cubicBezTo>
                  <a:pt x="6" y="16"/>
                  <a:pt x="7" y="16"/>
                  <a:pt x="7" y="17"/>
                </a:cubicBezTo>
                <a:cubicBezTo>
                  <a:pt x="7" y="18"/>
                  <a:pt x="6" y="18"/>
                  <a:pt x="5" y="18"/>
                </a:cubicBezTo>
                <a:cubicBezTo>
                  <a:pt x="5" y="18"/>
                  <a:pt x="4" y="19"/>
                  <a:pt x="5" y="19"/>
                </a:cubicBezTo>
                <a:cubicBezTo>
                  <a:pt x="5" y="19"/>
                  <a:pt x="5" y="19"/>
                  <a:pt x="5" y="19"/>
                </a:cubicBezTo>
                <a:cubicBezTo>
                  <a:pt x="5" y="19"/>
                  <a:pt x="5" y="20"/>
                  <a:pt x="5" y="20"/>
                </a:cubicBezTo>
                <a:cubicBezTo>
                  <a:pt x="6" y="20"/>
                  <a:pt x="6" y="20"/>
                  <a:pt x="6" y="20"/>
                </a:cubicBezTo>
                <a:cubicBezTo>
                  <a:pt x="5" y="20"/>
                  <a:pt x="5" y="20"/>
                  <a:pt x="4" y="20"/>
                </a:cubicBezTo>
                <a:cubicBezTo>
                  <a:pt x="4" y="20"/>
                  <a:pt x="4" y="20"/>
                  <a:pt x="4" y="20"/>
                </a:cubicBezTo>
                <a:cubicBezTo>
                  <a:pt x="4" y="20"/>
                  <a:pt x="4" y="20"/>
                  <a:pt x="3" y="20"/>
                </a:cubicBezTo>
                <a:cubicBezTo>
                  <a:pt x="3" y="20"/>
                  <a:pt x="3" y="20"/>
                  <a:pt x="3" y="21"/>
                </a:cubicBezTo>
                <a:cubicBezTo>
                  <a:pt x="3" y="21"/>
                  <a:pt x="3" y="21"/>
                  <a:pt x="3" y="21"/>
                </a:cubicBezTo>
                <a:cubicBezTo>
                  <a:pt x="3" y="22"/>
                  <a:pt x="3" y="22"/>
                  <a:pt x="3" y="22"/>
                </a:cubicBezTo>
                <a:cubicBezTo>
                  <a:pt x="3" y="22"/>
                  <a:pt x="4" y="22"/>
                  <a:pt x="4" y="22"/>
                </a:cubicBezTo>
                <a:cubicBezTo>
                  <a:pt x="4" y="23"/>
                  <a:pt x="4" y="22"/>
                  <a:pt x="4" y="22"/>
                </a:cubicBezTo>
                <a:cubicBezTo>
                  <a:pt x="5" y="22"/>
                  <a:pt x="5" y="22"/>
                  <a:pt x="5" y="22"/>
                </a:cubicBezTo>
                <a:cubicBezTo>
                  <a:pt x="5" y="22"/>
                  <a:pt x="5" y="22"/>
                  <a:pt x="5" y="23"/>
                </a:cubicBezTo>
                <a:cubicBezTo>
                  <a:pt x="5" y="23"/>
                  <a:pt x="5" y="23"/>
                  <a:pt x="5" y="23"/>
                </a:cubicBezTo>
                <a:cubicBezTo>
                  <a:pt x="5" y="23"/>
                  <a:pt x="5" y="23"/>
                  <a:pt x="5" y="23"/>
                </a:cubicBezTo>
                <a:cubicBezTo>
                  <a:pt x="6" y="23"/>
                  <a:pt x="6" y="22"/>
                  <a:pt x="6" y="22"/>
                </a:cubicBezTo>
                <a:cubicBezTo>
                  <a:pt x="7" y="22"/>
                  <a:pt x="6" y="24"/>
                  <a:pt x="7" y="24"/>
                </a:cubicBezTo>
                <a:cubicBezTo>
                  <a:pt x="8" y="24"/>
                  <a:pt x="9" y="24"/>
                  <a:pt x="9" y="24"/>
                </a:cubicBezTo>
                <a:cubicBezTo>
                  <a:pt x="10" y="24"/>
                  <a:pt x="10" y="24"/>
                  <a:pt x="11" y="24"/>
                </a:cubicBezTo>
                <a:cubicBezTo>
                  <a:pt x="11" y="24"/>
                  <a:pt x="11" y="24"/>
                  <a:pt x="11" y="24"/>
                </a:cubicBezTo>
                <a:cubicBezTo>
                  <a:pt x="11" y="24"/>
                  <a:pt x="11" y="24"/>
                  <a:pt x="11" y="25"/>
                </a:cubicBezTo>
                <a:cubicBezTo>
                  <a:pt x="11" y="25"/>
                  <a:pt x="10" y="25"/>
                  <a:pt x="10" y="25"/>
                </a:cubicBezTo>
                <a:cubicBezTo>
                  <a:pt x="10" y="25"/>
                  <a:pt x="9" y="26"/>
                  <a:pt x="9" y="25"/>
                </a:cubicBezTo>
                <a:cubicBezTo>
                  <a:pt x="9" y="25"/>
                  <a:pt x="8" y="27"/>
                  <a:pt x="8" y="27"/>
                </a:cubicBezTo>
                <a:cubicBezTo>
                  <a:pt x="8" y="27"/>
                  <a:pt x="8" y="27"/>
                  <a:pt x="7" y="27"/>
                </a:cubicBezTo>
                <a:cubicBezTo>
                  <a:pt x="8" y="28"/>
                  <a:pt x="8" y="28"/>
                  <a:pt x="8" y="28"/>
                </a:cubicBezTo>
                <a:cubicBezTo>
                  <a:pt x="8" y="28"/>
                  <a:pt x="8" y="29"/>
                  <a:pt x="7" y="29"/>
                </a:cubicBezTo>
                <a:cubicBezTo>
                  <a:pt x="7" y="29"/>
                  <a:pt x="7" y="29"/>
                  <a:pt x="7" y="30"/>
                </a:cubicBezTo>
                <a:cubicBezTo>
                  <a:pt x="6" y="30"/>
                  <a:pt x="6" y="30"/>
                  <a:pt x="6" y="31"/>
                </a:cubicBezTo>
                <a:cubicBezTo>
                  <a:pt x="5" y="31"/>
                  <a:pt x="5" y="31"/>
                  <a:pt x="4" y="32"/>
                </a:cubicBezTo>
                <a:cubicBezTo>
                  <a:pt x="6" y="32"/>
                  <a:pt x="6" y="31"/>
                  <a:pt x="7" y="31"/>
                </a:cubicBezTo>
                <a:cubicBezTo>
                  <a:pt x="7" y="30"/>
                  <a:pt x="7" y="31"/>
                  <a:pt x="8" y="31"/>
                </a:cubicBezTo>
                <a:cubicBezTo>
                  <a:pt x="8" y="31"/>
                  <a:pt x="9" y="31"/>
                  <a:pt x="9" y="31"/>
                </a:cubicBezTo>
                <a:cubicBezTo>
                  <a:pt x="9" y="31"/>
                  <a:pt x="10" y="31"/>
                  <a:pt x="10" y="30"/>
                </a:cubicBezTo>
                <a:cubicBezTo>
                  <a:pt x="10" y="30"/>
                  <a:pt x="10" y="30"/>
                  <a:pt x="11" y="29"/>
                </a:cubicBezTo>
                <a:cubicBezTo>
                  <a:pt x="11" y="29"/>
                  <a:pt x="11" y="30"/>
                  <a:pt x="11" y="30"/>
                </a:cubicBezTo>
                <a:cubicBezTo>
                  <a:pt x="11" y="30"/>
                  <a:pt x="11" y="30"/>
                  <a:pt x="12" y="31"/>
                </a:cubicBezTo>
                <a:cubicBezTo>
                  <a:pt x="11" y="31"/>
                  <a:pt x="10" y="31"/>
                  <a:pt x="9" y="32"/>
                </a:cubicBezTo>
                <a:cubicBezTo>
                  <a:pt x="8" y="32"/>
                  <a:pt x="7" y="31"/>
                  <a:pt x="7" y="32"/>
                </a:cubicBezTo>
                <a:cubicBezTo>
                  <a:pt x="6" y="32"/>
                  <a:pt x="7" y="32"/>
                  <a:pt x="6" y="32"/>
                </a:cubicBezTo>
                <a:cubicBezTo>
                  <a:pt x="6" y="33"/>
                  <a:pt x="5" y="33"/>
                  <a:pt x="5" y="33"/>
                </a:cubicBezTo>
                <a:cubicBezTo>
                  <a:pt x="4" y="34"/>
                  <a:pt x="5" y="33"/>
                  <a:pt x="5" y="34"/>
                </a:cubicBezTo>
                <a:cubicBezTo>
                  <a:pt x="5" y="34"/>
                  <a:pt x="5" y="34"/>
                  <a:pt x="5" y="34"/>
                </a:cubicBezTo>
                <a:cubicBezTo>
                  <a:pt x="5" y="35"/>
                  <a:pt x="5" y="35"/>
                  <a:pt x="5" y="35"/>
                </a:cubicBezTo>
                <a:cubicBezTo>
                  <a:pt x="5" y="35"/>
                  <a:pt x="5" y="35"/>
                  <a:pt x="4" y="35"/>
                </a:cubicBezTo>
                <a:cubicBezTo>
                  <a:pt x="4" y="35"/>
                  <a:pt x="4" y="35"/>
                  <a:pt x="4" y="35"/>
                </a:cubicBezTo>
                <a:cubicBezTo>
                  <a:pt x="3" y="35"/>
                  <a:pt x="3" y="35"/>
                  <a:pt x="3" y="35"/>
                </a:cubicBezTo>
                <a:cubicBezTo>
                  <a:pt x="2" y="35"/>
                  <a:pt x="0" y="36"/>
                  <a:pt x="1" y="37"/>
                </a:cubicBezTo>
                <a:cubicBezTo>
                  <a:pt x="1" y="37"/>
                  <a:pt x="2" y="36"/>
                  <a:pt x="2" y="36"/>
                </a:cubicBezTo>
                <a:cubicBezTo>
                  <a:pt x="2" y="36"/>
                  <a:pt x="3" y="36"/>
                  <a:pt x="3" y="36"/>
                </a:cubicBezTo>
                <a:cubicBezTo>
                  <a:pt x="3" y="36"/>
                  <a:pt x="4" y="36"/>
                  <a:pt x="4" y="36"/>
                </a:cubicBezTo>
                <a:cubicBezTo>
                  <a:pt x="4" y="36"/>
                  <a:pt x="5" y="36"/>
                  <a:pt x="5" y="36"/>
                </a:cubicBezTo>
                <a:cubicBezTo>
                  <a:pt x="5" y="37"/>
                  <a:pt x="4" y="37"/>
                  <a:pt x="4" y="37"/>
                </a:cubicBezTo>
                <a:cubicBezTo>
                  <a:pt x="3" y="37"/>
                  <a:pt x="2" y="37"/>
                  <a:pt x="2" y="38"/>
                </a:cubicBezTo>
                <a:cubicBezTo>
                  <a:pt x="2" y="38"/>
                  <a:pt x="2" y="39"/>
                  <a:pt x="2" y="39"/>
                </a:cubicBezTo>
                <a:cubicBezTo>
                  <a:pt x="2" y="39"/>
                  <a:pt x="2" y="39"/>
                  <a:pt x="2" y="39"/>
                </a:cubicBezTo>
                <a:cubicBezTo>
                  <a:pt x="1" y="39"/>
                  <a:pt x="1" y="39"/>
                  <a:pt x="2" y="40"/>
                </a:cubicBezTo>
                <a:cubicBezTo>
                  <a:pt x="2" y="40"/>
                  <a:pt x="2" y="39"/>
                  <a:pt x="3" y="40"/>
                </a:cubicBezTo>
                <a:cubicBezTo>
                  <a:pt x="3" y="40"/>
                  <a:pt x="3" y="40"/>
                  <a:pt x="3" y="40"/>
                </a:cubicBezTo>
                <a:cubicBezTo>
                  <a:pt x="4" y="41"/>
                  <a:pt x="4" y="40"/>
                  <a:pt x="5" y="40"/>
                </a:cubicBezTo>
                <a:cubicBezTo>
                  <a:pt x="5" y="40"/>
                  <a:pt x="6" y="39"/>
                  <a:pt x="6" y="39"/>
                </a:cubicBezTo>
                <a:cubicBezTo>
                  <a:pt x="6" y="40"/>
                  <a:pt x="3" y="41"/>
                  <a:pt x="3" y="42"/>
                </a:cubicBezTo>
                <a:cubicBezTo>
                  <a:pt x="4" y="42"/>
                  <a:pt x="5" y="42"/>
                  <a:pt x="6" y="41"/>
                </a:cubicBezTo>
                <a:cubicBezTo>
                  <a:pt x="6" y="41"/>
                  <a:pt x="7" y="40"/>
                  <a:pt x="7" y="40"/>
                </a:cubicBezTo>
                <a:cubicBezTo>
                  <a:pt x="8" y="40"/>
                  <a:pt x="8" y="41"/>
                  <a:pt x="7" y="42"/>
                </a:cubicBezTo>
                <a:cubicBezTo>
                  <a:pt x="7" y="42"/>
                  <a:pt x="6" y="42"/>
                  <a:pt x="6" y="42"/>
                </a:cubicBezTo>
                <a:cubicBezTo>
                  <a:pt x="6" y="42"/>
                  <a:pt x="6" y="42"/>
                  <a:pt x="7" y="42"/>
                </a:cubicBezTo>
                <a:cubicBezTo>
                  <a:pt x="6" y="42"/>
                  <a:pt x="6" y="43"/>
                  <a:pt x="6" y="43"/>
                </a:cubicBezTo>
                <a:cubicBezTo>
                  <a:pt x="6" y="43"/>
                  <a:pt x="5" y="43"/>
                  <a:pt x="5" y="44"/>
                </a:cubicBezTo>
                <a:cubicBezTo>
                  <a:pt x="5" y="44"/>
                  <a:pt x="6" y="43"/>
                  <a:pt x="6" y="43"/>
                </a:cubicBezTo>
                <a:cubicBezTo>
                  <a:pt x="6" y="43"/>
                  <a:pt x="7" y="43"/>
                  <a:pt x="7" y="43"/>
                </a:cubicBezTo>
                <a:cubicBezTo>
                  <a:pt x="7" y="43"/>
                  <a:pt x="7" y="43"/>
                  <a:pt x="8" y="43"/>
                </a:cubicBezTo>
                <a:cubicBezTo>
                  <a:pt x="8" y="43"/>
                  <a:pt x="8" y="43"/>
                  <a:pt x="9" y="43"/>
                </a:cubicBezTo>
                <a:cubicBezTo>
                  <a:pt x="9" y="43"/>
                  <a:pt x="9" y="43"/>
                  <a:pt x="10" y="43"/>
                </a:cubicBezTo>
                <a:cubicBezTo>
                  <a:pt x="10" y="43"/>
                  <a:pt x="10" y="43"/>
                  <a:pt x="11" y="43"/>
                </a:cubicBezTo>
                <a:cubicBezTo>
                  <a:pt x="11" y="43"/>
                  <a:pt x="11" y="42"/>
                  <a:pt x="11" y="42"/>
                </a:cubicBezTo>
                <a:cubicBezTo>
                  <a:pt x="12" y="42"/>
                  <a:pt x="12" y="42"/>
                  <a:pt x="12" y="42"/>
                </a:cubicBezTo>
                <a:cubicBezTo>
                  <a:pt x="12" y="42"/>
                  <a:pt x="12" y="42"/>
                  <a:pt x="12" y="42"/>
                </a:cubicBezTo>
                <a:cubicBezTo>
                  <a:pt x="13" y="42"/>
                  <a:pt x="12" y="42"/>
                  <a:pt x="13" y="42"/>
                </a:cubicBezTo>
                <a:cubicBezTo>
                  <a:pt x="13" y="42"/>
                  <a:pt x="13" y="42"/>
                  <a:pt x="14" y="42"/>
                </a:cubicBezTo>
                <a:cubicBezTo>
                  <a:pt x="14" y="42"/>
                  <a:pt x="14" y="41"/>
                  <a:pt x="14" y="41"/>
                </a:cubicBezTo>
                <a:cubicBezTo>
                  <a:pt x="15" y="41"/>
                  <a:pt x="15" y="41"/>
                  <a:pt x="15" y="41"/>
                </a:cubicBezTo>
                <a:cubicBezTo>
                  <a:pt x="15" y="40"/>
                  <a:pt x="15" y="40"/>
                  <a:pt x="15" y="39"/>
                </a:cubicBezTo>
                <a:cubicBezTo>
                  <a:pt x="15" y="39"/>
                  <a:pt x="16" y="39"/>
                  <a:pt x="16" y="39"/>
                </a:cubicBezTo>
                <a:cubicBezTo>
                  <a:pt x="16" y="40"/>
                  <a:pt x="16" y="40"/>
                  <a:pt x="17" y="40"/>
                </a:cubicBezTo>
                <a:cubicBezTo>
                  <a:pt x="17" y="40"/>
                  <a:pt x="17" y="39"/>
                  <a:pt x="18" y="39"/>
                </a:cubicBezTo>
                <a:cubicBezTo>
                  <a:pt x="18" y="39"/>
                  <a:pt x="18" y="39"/>
                  <a:pt x="19" y="38"/>
                </a:cubicBezTo>
                <a:cubicBezTo>
                  <a:pt x="19" y="38"/>
                  <a:pt x="20" y="38"/>
                  <a:pt x="20" y="38"/>
                </a:cubicBezTo>
                <a:cubicBezTo>
                  <a:pt x="20" y="37"/>
                  <a:pt x="20" y="37"/>
                  <a:pt x="20" y="37"/>
                </a:cubicBezTo>
                <a:cubicBezTo>
                  <a:pt x="20" y="36"/>
                  <a:pt x="23" y="36"/>
                  <a:pt x="23" y="36"/>
                </a:cubicBezTo>
                <a:cubicBezTo>
                  <a:pt x="23" y="36"/>
                  <a:pt x="24" y="36"/>
                  <a:pt x="24" y="36"/>
                </a:cubicBezTo>
                <a:cubicBezTo>
                  <a:pt x="24" y="36"/>
                  <a:pt x="24" y="35"/>
                  <a:pt x="24" y="35"/>
                </a:cubicBezTo>
                <a:cubicBezTo>
                  <a:pt x="24" y="35"/>
                  <a:pt x="25" y="36"/>
                  <a:pt x="25" y="36"/>
                </a:cubicBezTo>
                <a:cubicBezTo>
                  <a:pt x="25" y="36"/>
                  <a:pt x="25" y="36"/>
                  <a:pt x="25" y="36"/>
                </a:cubicBezTo>
                <a:cubicBezTo>
                  <a:pt x="26" y="35"/>
                  <a:pt x="26" y="36"/>
                  <a:pt x="27" y="36"/>
                </a:cubicBezTo>
                <a:cubicBezTo>
                  <a:pt x="27" y="36"/>
                  <a:pt x="28" y="36"/>
                  <a:pt x="29" y="35"/>
                </a:cubicBezTo>
                <a:cubicBezTo>
                  <a:pt x="29" y="35"/>
                  <a:pt x="27" y="34"/>
                  <a:pt x="28" y="34"/>
                </a:cubicBezTo>
                <a:cubicBezTo>
                  <a:pt x="28" y="34"/>
                  <a:pt x="29" y="33"/>
                  <a:pt x="29" y="33"/>
                </a:cubicBezTo>
                <a:cubicBezTo>
                  <a:pt x="29" y="32"/>
                  <a:pt x="29" y="32"/>
                  <a:pt x="29" y="31"/>
                </a:cubicBezTo>
                <a:cubicBezTo>
                  <a:pt x="29" y="31"/>
                  <a:pt x="29" y="31"/>
                  <a:pt x="29" y="31"/>
                </a:cubicBezTo>
                <a:cubicBezTo>
                  <a:pt x="29" y="30"/>
                  <a:pt x="30" y="30"/>
                  <a:pt x="30" y="30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28"/>
                  <a:pt x="31" y="28"/>
                  <a:pt x="31" y="28"/>
                </a:cubicBezTo>
                <a:cubicBezTo>
                  <a:pt x="31" y="27"/>
                  <a:pt x="31" y="27"/>
                  <a:pt x="31" y="27"/>
                </a:cubicBezTo>
                <a:cubicBezTo>
                  <a:pt x="30" y="26"/>
                  <a:pt x="31" y="26"/>
                  <a:pt x="30" y="25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96" name="Freeform 807">
            <a:extLst>
              <a:ext uri="{FF2B5EF4-FFF2-40B4-BE49-F238E27FC236}">
                <a16:creationId xmlns:a16="http://schemas.microsoft.com/office/drawing/2014/main" id="{9019CEDD-E159-D604-759C-183A690DC04A}"/>
              </a:ext>
            </a:extLst>
          </p:cNvPr>
          <p:cNvSpPr>
            <a:spLocks/>
          </p:cNvSpPr>
          <p:nvPr/>
        </p:nvSpPr>
        <p:spPr bwMode="auto">
          <a:xfrm>
            <a:off x="3344302" y="3465370"/>
            <a:ext cx="97757" cy="52473"/>
          </a:xfrm>
          <a:custGeom>
            <a:avLst/>
            <a:gdLst>
              <a:gd name="T0" fmla="*/ 7 w 46"/>
              <a:gd name="T1" fmla="*/ 24 h 28"/>
              <a:gd name="T2" fmla="*/ 9 w 46"/>
              <a:gd name="T3" fmla="*/ 26 h 28"/>
              <a:gd name="T4" fmla="*/ 16 w 46"/>
              <a:gd name="T5" fmla="*/ 27 h 28"/>
              <a:gd name="T6" fmla="*/ 19 w 46"/>
              <a:gd name="T7" fmla="*/ 26 h 28"/>
              <a:gd name="T8" fmla="*/ 22 w 46"/>
              <a:gd name="T9" fmla="*/ 25 h 28"/>
              <a:gd name="T10" fmla="*/ 24 w 46"/>
              <a:gd name="T11" fmla="*/ 24 h 28"/>
              <a:gd name="T12" fmla="*/ 28 w 46"/>
              <a:gd name="T13" fmla="*/ 24 h 28"/>
              <a:gd name="T14" fmla="*/ 30 w 46"/>
              <a:gd name="T15" fmla="*/ 24 h 28"/>
              <a:gd name="T16" fmla="*/ 33 w 46"/>
              <a:gd name="T17" fmla="*/ 23 h 28"/>
              <a:gd name="T18" fmla="*/ 34 w 46"/>
              <a:gd name="T19" fmla="*/ 20 h 28"/>
              <a:gd name="T20" fmla="*/ 36 w 46"/>
              <a:gd name="T21" fmla="*/ 19 h 28"/>
              <a:gd name="T22" fmla="*/ 37 w 46"/>
              <a:gd name="T23" fmla="*/ 15 h 28"/>
              <a:gd name="T24" fmla="*/ 39 w 46"/>
              <a:gd name="T25" fmla="*/ 13 h 28"/>
              <a:gd name="T26" fmla="*/ 40 w 46"/>
              <a:gd name="T27" fmla="*/ 10 h 28"/>
              <a:gd name="T28" fmla="*/ 41 w 46"/>
              <a:gd name="T29" fmla="*/ 8 h 28"/>
              <a:gd name="T30" fmla="*/ 42 w 46"/>
              <a:gd name="T31" fmla="*/ 8 h 28"/>
              <a:gd name="T32" fmla="*/ 45 w 46"/>
              <a:gd name="T33" fmla="*/ 6 h 28"/>
              <a:gd name="T34" fmla="*/ 44 w 46"/>
              <a:gd name="T35" fmla="*/ 5 h 28"/>
              <a:gd name="T36" fmla="*/ 42 w 46"/>
              <a:gd name="T37" fmla="*/ 3 h 28"/>
              <a:gd name="T38" fmla="*/ 40 w 46"/>
              <a:gd name="T39" fmla="*/ 2 h 28"/>
              <a:gd name="T40" fmla="*/ 38 w 46"/>
              <a:gd name="T41" fmla="*/ 2 h 28"/>
              <a:gd name="T42" fmla="*/ 35 w 46"/>
              <a:gd name="T43" fmla="*/ 0 h 28"/>
              <a:gd name="T44" fmla="*/ 33 w 46"/>
              <a:gd name="T45" fmla="*/ 1 h 28"/>
              <a:gd name="T46" fmla="*/ 29 w 46"/>
              <a:gd name="T47" fmla="*/ 0 h 28"/>
              <a:gd name="T48" fmla="*/ 27 w 46"/>
              <a:gd name="T49" fmla="*/ 3 h 28"/>
              <a:gd name="T50" fmla="*/ 23 w 46"/>
              <a:gd name="T51" fmla="*/ 4 h 28"/>
              <a:gd name="T52" fmla="*/ 18 w 46"/>
              <a:gd name="T53" fmla="*/ 5 h 28"/>
              <a:gd name="T54" fmla="*/ 16 w 46"/>
              <a:gd name="T55" fmla="*/ 8 h 28"/>
              <a:gd name="T56" fmla="*/ 10 w 46"/>
              <a:gd name="T57" fmla="*/ 7 h 28"/>
              <a:gd name="T58" fmla="*/ 6 w 46"/>
              <a:gd name="T59" fmla="*/ 9 h 28"/>
              <a:gd name="T60" fmla="*/ 3 w 46"/>
              <a:gd name="T61" fmla="*/ 8 h 28"/>
              <a:gd name="T62" fmla="*/ 4 w 46"/>
              <a:gd name="T63" fmla="*/ 11 h 28"/>
              <a:gd name="T64" fmla="*/ 2 w 46"/>
              <a:gd name="T65" fmla="*/ 13 h 28"/>
              <a:gd name="T66" fmla="*/ 2 w 46"/>
              <a:gd name="T67" fmla="*/ 15 h 28"/>
              <a:gd name="T68" fmla="*/ 0 w 46"/>
              <a:gd name="T69" fmla="*/ 17 h 28"/>
              <a:gd name="T70" fmla="*/ 1 w 46"/>
              <a:gd name="T71" fmla="*/ 18 h 28"/>
              <a:gd name="T72" fmla="*/ 2 w 46"/>
              <a:gd name="T73" fmla="*/ 19 h 28"/>
              <a:gd name="T74" fmla="*/ 2 w 46"/>
              <a:gd name="T75" fmla="*/ 21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46" h="28">
                <a:moveTo>
                  <a:pt x="5" y="23"/>
                </a:moveTo>
                <a:cubicBezTo>
                  <a:pt x="6" y="24"/>
                  <a:pt x="6" y="24"/>
                  <a:pt x="7" y="24"/>
                </a:cubicBezTo>
                <a:cubicBezTo>
                  <a:pt x="8" y="25"/>
                  <a:pt x="8" y="25"/>
                  <a:pt x="8" y="26"/>
                </a:cubicBezTo>
                <a:cubicBezTo>
                  <a:pt x="8" y="26"/>
                  <a:pt x="9" y="26"/>
                  <a:pt x="9" y="26"/>
                </a:cubicBezTo>
                <a:cubicBezTo>
                  <a:pt x="10" y="27"/>
                  <a:pt x="11" y="27"/>
                  <a:pt x="13" y="27"/>
                </a:cubicBezTo>
                <a:cubicBezTo>
                  <a:pt x="14" y="27"/>
                  <a:pt x="15" y="28"/>
                  <a:pt x="16" y="27"/>
                </a:cubicBezTo>
                <a:cubicBezTo>
                  <a:pt x="16" y="27"/>
                  <a:pt x="17" y="27"/>
                  <a:pt x="18" y="26"/>
                </a:cubicBezTo>
                <a:cubicBezTo>
                  <a:pt x="18" y="26"/>
                  <a:pt x="19" y="26"/>
                  <a:pt x="19" y="26"/>
                </a:cubicBezTo>
                <a:cubicBezTo>
                  <a:pt x="20" y="25"/>
                  <a:pt x="20" y="26"/>
                  <a:pt x="21" y="26"/>
                </a:cubicBezTo>
                <a:cubicBezTo>
                  <a:pt x="21" y="25"/>
                  <a:pt x="21" y="25"/>
                  <a:pt x="22" y="25"/>
                </a:cubicBezTo>
                <a:cubicBezTo>
                  <a:pt x="22" y="25"/>
                  <a:pt x="22" y="24"/>
                  <a:pt x="23" y="24"/>
                </a:cubicBezTo>
                <a:cubicBezTo>
                  <a:pt x="23" y="24"/>
                  <a:pt x="24" y="24"/>
                  <a:pt x="24" y="24"/>
                </a:cubicBezTo>
                <a:cubicBezTo>
                  <a:pt x="24" y="24"/>
                  <a:pt x="25" y="24"/>
                  <a:pt x="25" y="24"/>
                </a:cubicBezTo>
                <a:cubicBezTo>
                  <a:pt x="26" y="24"/>
                  <a:pt x="27" y="24"/>
                  <a:pt x="28" y="24"/>
                </a:cubicBezTo>
                <a:cubicBezTo>
                  <a:pt x="28" y="24"/>
                  <a:pt x="29" y="24"/>
                  <a:pt x="29" y="24"/>
                </a:cubicBezTo>
                <a:cubicBezTo>
                  <a:pt x="30" y="24"/>
                  <a:pt x="30" y="24"/>
                  <a:pt x="30" y="24"/>
                </a:cubicBezTo>
                <a:cubicBezTo>
                  <a:pt x="31" y="24"/>
                  <a:pt x="31" y="23"/>
                  <a:pt x="31" y="23"/>
                </a:cubicBezTo>
                <a:cubicBezTo>
                  <a:pt x="32" y="23"/>
                  <a:pt x="32" y="23"/>
                  <a:pt x="33" y="23"/>
                </a:cubicBezTo>
                <a:cubicBezTo>
                  <a:pt x="33" y="23"/>
                  <a:pt x="34" y="22"/>
                  <a:pt x="34" y="21"/>
                </a:cubicBezTo>
                <a:cubicBezTo>
                  <a:pt x="34" y="21"/>
                  <a:pt x="34" y="21"/>
                  <a:pt x="34" y="20"/>
                </a:cubicBezTo>
                <a:cubicBezTo>
                  <a:pt x="34" y="20"/>
                  <a:pt x="35" y="20"/>
                  <a:pt x="35" y="19"/>
                </a:cubicBezTo>
                <a:cubicBezTo>
                  <a:pt x="35" y="19"/>
                  <a:pt x="35" y="19"/>
                  <a:pt x="36" y="19"/>
                </a:cubicBezTo>
                <a:cubicBezTo>
                  <a:pt x="36" y="18"/>
                  <a:pt x="36" y="18"/>
                  <a:pt x="36" y="18"/>
                </a:cubicBezTo>
                <a:cubicBezTo>
                  <a:pt x="36" y="17"/>
                  <a:pt x="37" y="16"/>
                  <a:pt x="37" y="15"/>
                </a:cubicBezTo>
                <a:cubicBezTo>
                  <a:pt x="37" y="15"/>
                  <a:pt x="38" y="14"/>
                  <a:pt x="38" y="14"/>
                </a:cubicBezTo>
                <a:cubicBezTo>
                  <a:pt x="38" y="14"/>
                  <a:pt x="38" y="13"/>
                  <a:pt x="39" y="13"/>
                </a:cubicBezTo>
                <a:cubicBezTo>
                  <a:pt x="39" y="12"/>
                  <a:pt x="39" y="12"/>
                  <a:pt x="39" y="12"/>
                </a:cubicBezTo>
                <a:cubicBezTo>
                  <a:pt x="39" y="11"/>
                  <a:pt x="39" y="11"/>
                  <a:pt x="40" y="10"/>
                </a:cubicBezTo>
                <a:cubicBezTo>
                  <a:pt x="40" y="10"/>
                  <a:pt x="40" y="10"/>
                  <a:pt x="41" y="10"/>
                </a:cubicBezTo>
                <a:cubicBezTo>
                  <a:pt x="41" y="9"/>
                  <a:pt x="41" y="9"/>
                  <a:pt x="41" y="8"/>
                </a:cubicBezTo>
                <a:cubicBezTo>
                  <a:pt x="41" y="8"/>
                  <a:pt x="42" y="8"/>
                  <a:pt x="42" y="8"/>
                </a:cubicBezTo>
                <a:cubicBezTo>
                  <a:pt x="42" y="8"/>
                  <a:pt x="42" y="8"/>
                  <a:pt x="42" y="8"/>
                </a:cubicBezTo>
                <a:cubicBezTo>
                  <a:pt x="43" y="8"/>
                  <a:pt x="43" y="8"/>
                  <a:pt x="44" y="8"/>
                </a:cubicBezTo>
                <a:cubicBezTo>
                  <a:pt x="45" y="8"/>
                  <a:pt x="46" y="7"/>
                  <a:pt x="45" y="6"/>
                </a:cubicBezTo>
                <a:cubicBezTo>
                  <a:pt x="45" y="5"/>
                  <a:pt x="45" y="5"/>
                  <a:pt x="45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3" y="5"/>
                  <a:pt x="43" y="4"/>
                  <a:pt x="43" y="4"/>
                </a:cubicBezTo>
                <a:cubicBezTo>
                  <a:pt x="43" y="3"/>
                  <a:pt x="42" y="3"/>
                  <a:pt x="42" y="3"/>
                </a:cubicBezTo>
                <a:cubicBezTo>
                  <a:pt x="41" y="3"/>
                  <a:pt x="41" y="3"/>
                  <a:pt x="41" y="2"/>
                </a:cubicBezTo>
                <a:cubicBezTo>
                  <a:pt x="41" y="2"/>
                  <a:pt x="41" y="2"/>
                  <a:pt x="40" y="2"/>
                </a:cubicBezTo>
                <a:cubicBezTo>
                  <a:pt x="40" y="2"/>
                  <a:pt x="40" y="2"/>
                  <a:pt x="40" y="2"/>
                </a:cubicBezTo>
                <a:cubicBezTo>
                  <a:pt x="39" y="2"/>
                  <a:pt x="38" y="3"/>
                  <a:pt x="38" y="2"/>
                </a:cubicBezTo>
                <a:cubicBezTo>
                  <a:pt x="37" y="1"/>
                  <a:pt x="36" y="1"/>
                  <a:pt x="36" y="0"/>
                </a:cubicBezTo>
                <a:cubicBezTo>
                  <a:pt x="36" y="0"/>
                  <a:pt x="35" y="0"/>
                  <a:pt x="35" y="0"/>
                </a:cubicBezTo>
                <a:cubicBezTo>
                  <a:pt x="35" y="0"/>
                  <a:pt x="35" y="1"/>
                  <a:pt x="34" y="1"/>
                </a:cubicBezTo>
                <a:cubicBezTo>
                  <a:pt x="34" y="1"/>
                  <a:pt x="33" y="1"/>
                  <a:pt x="33" y="1"/>
                </a:cubicBezTo>
                <a:cubicBezTo>
                  <a:pt x="32" y="1"/>
                  <a:pt x="32" y="0"/>
                  <a:pt x="31" y="0"/>
                </a:cubicBezTo>
                <a:cubicBezTo>
                  <a:pt x="31" y="0"/>
                  <a:pt x="30" y="0"/>
                  <a:pt x="29" y="0"/>
                </a:cubicBezTo>
                <a:cubicBezTo>
                  <a:pt x="29" y="1"/>
                  <a:pt x="29" y="1"/>
                  <a:pt x="28" y="2"/>
                </a:cubicBezTo>
                <a:cubicBezTo>
                  <a:pt x="28" y="3"/>
                  <a:pt x="28" y="3"/>
                  <a:pt x="27" y="3"/>
                </a:cubicBezTo>
                <a:cubicBezTo>
                  <a:pt x="26" y="4"/>
                  <a:pt x="25" y="5"/>
                  <a:pt x="24" y="4"/>
                </a:cubicBezTo>
                <a:cubicBezTo>
                  <a:pt x="23" y="3"/>
                  <a:pt x="23" y="3"/>
                  <a:pt x="23" y="4"/>
                </a:cubicBezTo>
                <a:cubicBezTo>
                  <a:pt x="22" y="4"/>
                  <a:pt x="22" y="5"/>
                  <a:pt x="21" y="5"/>
                </a:cubicBezTo>
                <a:cubicBezTo>
                  <a:pt x="20" y="5"/>
                  <a:pt x="19" y="5"/>
                  <a:pt x="18" y="5"/>
                </a:cubicBezTo>
                <a:cubicBezTo>
                  <a:pt x="17" y="6"/>
                  <a:pt x="18" y="7"/>
                  <a:pt x="18" y="8"/>
                </a:cubicBezTo>
                <a:cubicBezTo>
                  <a:pt x="17" y="8"/>
                  <a:pt x="17" y="8"/>
                  <a:pt x="16" y="8"/>
                </a:cubicBezTo>
                <a:cubicBezTo>
                  <a:pt x="15" y="8"/>
                  <a:pt x="15" y="8"/>
                  <a:pt x="14" y="8"/>
                </a:cubicBezTo>
                <a:cubicBezTo>
                  <a:pt x="13" y="8"/>
                  <a:pt x="11" y="8"/>
                  <a:pt x="10" y="7"/>
                </a:cubicBezTo>
                <a:cubicBezTo>
                  <a:pt x="9" y="7"/>
                  <a:pt x="8" y="6"/>
                  <a:pt x="6" y="5"/>
                </a:cubicBezTo>
                <a:cubicBezTo>
                  <a:pt x="6" y="6"/>
                  <a:pt x="6" y="8"/>
                  <a:pt x="6" y="9"/>
                </a:cubicBezTo>
                <a:cubicBezTo>
                  <a:pt x="5" y="9"/>
                  <a:pt x="4" y="9"/>
                  <a:pt x="4" y="9"/>
                </a:cubicBezTo>
                <a:cubicBezTo>
                  <a:pt x="4" y="8"/>
                  <a:pt x="3" y="8"/>
                  <a:pt x="3" y="8"/>
                </a:cubicBezTo>
                <a:cubicBezTo>
                  <a:pt x="3" y="8"/>
                  <a:pt x="2" y="9"/>
                  <a:pt x="2" y="9"/>
                </a:cubicBezTo>
                <a:cubicBezTo>
                  <a:pt x="2" y="10"/>
                  <a:pt x="4" y="9"/>
                  <a:pt x="4" y="11"/>
                </a:cubicBezTo>
                <a:cubicBezTo>
                  <a:pt x="3" y="11"/>
                  <a:pt x="3" y="12"/>
                  <a:pt x="2" y="12"/>
                </a:cubicBezTo>
                <a:cubicBezTo>
                  <a:pt x="2" y="12"/>
                  <a:pt x="2" y="12"/>
                  <a:pt x="2" y="13"/>
                </a:cubicBezTo>
                <a:cubicBezTo>
                  <a:pt x="2" y="13"/>
                  <a:pt x="2" y="13"/>
                  <a:pt x="2" y="14"/>
                </a:cubicBezTo>
                <a:cubicBezTo>
                  <a:pt x="2" y="14"/>
                  <a:pt x="2" y="14"/>
                  <a:pt x="2" y="15"/>
                </a:cubicBezTo>
                <a:cubicBezTo>
                  <a:pt x="2" y="15"/>
                  <a:pt x="2" y="15"/>
                  <a:pt x="2" y="16"/>
                </a:cubicBezTo>
                <a:cubicBezTo>
                  <a:pt x="1" y="16"/>
                  <a:pt x="0" y="17"/>
                  <a:pt x="0" y="17"/>
                </a:cubicBezTo>
                <a:cubicBezTo>
                  <a:pt x="0" y="17"/>
                  <a:pt x="1" y="17"/>
                  <a:pt x="1" y="17"/>
                </a:cubicBezTo>
                <a:cubicBezTo>
                  <a:pt x="1" y="18"/>
                  <a:pt x="1" y="18"/>
                  <a:pt x="1" y="18"/>
                </a:cubicBezTo>
                <a:cubicBezTo>
                  <a:pt x="1" y="19"/>
                  <a:pt x="2" y="19"/>
                  <a:pt x="2" y="19"/>
                </a:cubicBezTo>
                <a:cubicBezTo>
                  <a:pt x="2" y="19"/>
                  <a:pt x="2" y="19"/>
                  <a:pt x="2" y="19"/>
                </a:cubicBezTo>
                <a:cubicBezTo>
                  <a:pt x="2" y="20"/>
                  <a:pt x="2" y="20"/>
                  <a:pt x="2" y="21"/>
                </a:cubicBezTo>
                <a:cubicBezTo>
                  <a:pt x="2" y="21"/>
                  <a:pt x="2" y="21"/>
                  <a:pt x="2" y="21"/>
                </a:cubicBezTo>
                <a:cubicBezTo>
                  <a:pt x="3" y="21"/>
                  <a:pt x="5" y="22"/>
                  <a:pt x="5" y="23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97" name="Freeform 808">
            <a:extLst>
              <a:ext uri="{FF2B5EF4-FFF2-40B4-BE49-F238E27FC236}">
                <a16:creationId xmlns:a16="http://schemas.microsoft.com/office/drawing/2014/main" id="{557FE801-243B-56BC-00A3-1E5C62D04A4C}"/>
              </a:ext>
            </a:extLst>
          </p:cNvPr>
          <p:cNvSpPr>
            <a:spLocks noEditPoints="1"/>
          </p:cNvSpPr>
          <p:nvPr/>
        </p:nvSpPr>
        <p:spPr bwMode="auto">
          <a:xfrm>
            <a:off x="2994007" y="3197258"/>
            <a:ext cx="147449" cy="243673"/>
          </a:xfrm>
          <a:custGeom>
            <a:avLst/>
            <a:gdLst>
              <a:gd name="T0" fmla="*/ 57 w 69"/>
              <a:gd name="T1" fmla="*/ 88 h 129"/>
              <a:gd name="T2" fmla="*/ 52 w 69"/>
              <a:gd name="T3" fmla="*/ 79 h 129"/>
              <a:gd name="T4" fmla="*/ 36 w 69"/>
              <a:gd name="T5" fmla="*/ 58 h 129"/>
              <a:gd name="T6" fmla="*/ 35 w 69"/>
              <a:gd name="T7" fmla="*/ 54 h 129"/>
              <a:gd name="T8" fmla="*/ 34 w 69"/>
              <a:gd name="T9" fmla="*/ 39 h 129"/>
              <a:gd name="T10" fmla="*/ 27 w 69"/>
              <a:gd name="T11" fmla="*/ 39 h 129"/>
              <a:gd name="T12" fmla="*/ 33 w 69"/>
              <a:gd name="T13" fmla="*/ 30 h 129"/>
              <a:gd name="T14" fmla="*/ 24 w 69"/>
              <a:gd name="T15" fmla="*/ 29 h 129"/>
              <a:gd name="T16" fmla="*/ 18 w 69"/>
              <a:gd name="T17" fmla="*/ 32 h 129"/>
              <a:gd name="T18" fmla="*/ 17 w 69"/>
              <a:gd name="T19" fmla="*/ 37 h 129"/>
              <a:gd name="T20" fmla="*/ 16 w 69"/>
              <a:gd name="T21" fmla="*/ 43 h 129"/>
              <a:gd name="T22" fmla="*/ 16 w 69"/>
              <a:gd name="T23" fmla="*/ 45 h 129"/>
              <a:gd name="T24" fmla="*/ 16 w 69"/>
              <a:gd name="T25" fmla="*/ 51 h 129"/>
              <a:gd name="T26" fmla="*/ 19 w 69"/>
              <a:gd name="T27" fmla="*/ 53 h 129"/>
              <a:gd name="T28" fmla="*/ 15 w 69"/>
              <a:gd name="T29" fmla="*/ 65 h 129"/>
              <a:gd name="T30" fmla="*/ 20 w 69"/>
              <a:gd name="T31" fmla="*/ 56 h 129"/>
              <a:gd name="T32" fmla="*/ 22 w 69"/>
              <a:gd name="T33" fmla="*/ 59 h 129"/>
              <a:gd name="T34" fmla="*/ 20 w 69"/>
              <a:gd name="T35" fmla="*/ 71 h 129"/>
              <a:gd name="T36" fmla="*/ 24 w 69"/>
              <a:gd name="T37" fmla="*/ 72 h 129"/>
              <a:gd name="T38" fmla="*/ 32 w 69"/>
              <a:gd name="T39" fmla="*/ 72 h 129"/>
              <a:gd name="T40" fmla="*/ 33 w 69"/>
              <a:gd name="T41" fmla="*/ 85 h 129"/>
              <a:gd name="T42" fmla="*/ 25 w 69"/>
              <a:gd name="T43" fmla="*/ 91 h 129"/>
              <a:gd name="T44" fmla="*/ 21 w 69"/>
              <a:gd name="T45" fmla="*/ 96 h 129"/>
              <a:gd name="T46" fmla="*/ 19 w 69"/>
              <a:gd name="T47" fmla="*/ 105 h 129"/>
              <a:gd name="T48" fmla="*/ 20 w 69"/>
              <a:gd name="T49" fmla="*/ 109 h 129"/>
              <a:gd name="T50" fmla="*/ 28 w 69"/>
              <a:gd name="T51" fmla="*/ 110 h 129"/>
              <a:gd name="T52" fmla="*/ 25 w 69"/>
              <a:gd name="T53" fmla="*/ 116 h 129"/>
              <a:gd name="T54" fmla="*/ 14 w 69"/>
              <a:gd name="T55" fmla="*/ 127 h 129"/>
              <a:gd name="T56" fmla="*/ 24 w 69"/>
              <a:gd name="T57" fmla="*/ 123 h 129"/>
              <a:gd name="T58" fmla="*/ 34 w 69"/>
              <a:gd name="T59" fmla="*/ 120 h 129"/>
              <a:gd name="T60" fmla="*/ 48 w 69"/>
              <a:gd name="T61" fmla="*/ 119 h 129"/>
              <a:gd name="T62" fmla="*/ 68 w 69"/>
              <a:gd name="T63" fmla="*/ 113 h 129"/>
              <a:gd name="T64" fmla="*/ 63 w 69"/>
              <a:gd name="T65" fmla="*/ 107 h 129"/>
              <a:gd name="T66" fmla="*/ 45 w 69"/>
              <a:gd name="T67" fmla="*/ 121 h 129"/>
              <a:gd name="T68" fmla="*/ 34 w 69"/>
              <a:gd name="T69" fmla="*/ 22 h 129"/>
              <a:gd name="T70" fmla="*/ 12 w 69"/>
              <a:gd name="T71" fmla="*/ 47 h 129"/>
              <a:gd name="T72" fmla="*/ 19 w 69"/>
              <a:gd name="T73" fmla="*/ 60 h 129"/>
              <a:gd name="T74" fmla="*/ 10 w 69"/>
              <a:gd name="T75" fmla="*/ 51 h 129"/>
              <a:gd name="T76" fmla="*/ 49 w 69"/>
              <a:gd name="T77" fmla="*/ 2 h 129"/>
              <a:gd name="T78" fmla="*/ 6 w 69"/>
              <a:gd name="T79" fmla="*/ 41 h 129"/>
              <a:gd name="T80" fmla="*/ 32 w 69"/>
              <a:gd name="T81" fmla="*/ 24 h 129"/>
              <a:gd name="T82" fmla="*/ 32 w 69"/>
              <a:gd name="T83" fmla="*/ 22 h 129"/>
              <a:gd name="T84" fmla="*/ 16 w 69"/>
              <a:gd name="T85" fmla="*/ 44 h 129"/>
              <a:gd name="T86" fmla="*/ 10 w 69"/>
              <a:gd name="T87" fmla="*/ 41 h 129"/>
              <a:gd name="T88" fmla="*/ 14 w 69"/>
              <a:gd name="T89" fmla="*/ 45 h 129"/>
              <a:gd name="T90" fmla="*/ 10 w 69"/>
              <a:gd name="T91" fmla="*/ 60 h 129"/>
              <a:gd name="T92" fmla="*/ 15 w 69"/>
              <a:gd name="T93" fmla="*/ 57 h 129"/>
              <a:gd name="T94" fmla="*/ 12 w 69"/>
              <a:gd name="T95" fmla="*/ 54 h 129"/>
              <a:gd name="T96" fmla="*/ 45 w 69"/>
              <a:gd name="T97" fmla="*/ 7 h 129"/>
              <a:gd name="T98" fmla="*/ 47 w 69"/>
              <a:gd name="T99" fmla="*/ 5 h 129"/>
              <a:gd name="T100" fmla="*/ 45 w 69"/>
              <a:gd name="T101" fmla="*/ 5 h 129"/>
              <a:gd name="T102" fmla="*/ 47 w 69"/>
              <a:gd name="T103" fmla="*/ 4 h 129"/>
              <a:gd name="T104" fmla="*/ 6 w 69"/>
              <a:gd name="T105" fmla="*/ 40 h 129"/>
              <a:gd name="T106" fmla="*/ 9 w 69"/>
              <a:gd name="T107" fmla="*/ 36 h 129"/>
              <a:gd name="T108" fmla="*/ 12 w 69"/>
              <a:gd name="T109" fmla="*/ 33 h 129"/>
              <a:gd name="T110" fmla="*/ 7 w 69"/>
              <a:gd name="T111" fmla="*/ 33 h 129"/>
              <a:gd name="T112" fmla="*/ 25 w 69"/>
              <a:gd name="T113" fmla="*/ 82 h 129"/>
              <a:gd name="T114" fmla="*/ 2 w 69"/>
              <a:gd name="T115" fmla="*/ 77 h 129"/>
              <a:gd name="T116" fmla="*/ 7 w 69"/>
              <a:gd name="T117" fmla="*/ 79 h 129"/>
              <a:gd name="T118" fmla="*/ 18 w 69"/>
              <a:gd name="T119" fmla="*/ 78 h 129"/>
              <a:gd name="T120" fmla="*/ 17 w 69"/>
              <a:gd name="T121" fmla="*/ 74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9" h="129">
                <a:moveTo>
                  <a:pt x="50" y="119"/>
                </a:moveTo>
                <a:cubicBezTo>
                  <a:pt x="50" y="119"/>
                  <a:pt x="50" y="119"/>
                  <a:pt x="50" y="119"/>
                </a:cubicBezTo>
                <a:cubicBezTo>
                  <a:pt x="49" y="119"/>
                  <a:pt x="49" y="119"/>
                  <a:pt x="49" y="119"/>
                </a:cubicBezTo>
                <a:cubicBezTo>
                  <a:pt x="50" y="119"/>
                  <a:pt x="50" y="119"/>
                  <a:pt x="50" y="119"/>
                </a:cubicBezTo>
                <a:close/>
                <a:moveTo>
                  <a:pt x="63" y="111"/>
                </a:moveTo>
                <a:cubicBezTo>
                  <a:pt x="62" y="111"/>
                  <a:pt x="62" y="111"/>
                  <a:pt x="62" y="111"/>
                </a:cubicBezTo>
                <a:cubicBezTo>
                  <a:pt x="63" y="112"/>
                  <a:pt x="63" y="112"/>
                  <a:pt x="63" y="112"/>
                </a:cubicBezTo>
                <a:cubicBezTo>
                  <a:pt x="64" y="112"/>
                  <a:pt x="64" y="112"/>
                  <a:pt x="64" y="112"/>
                </a:cubicBezTo>
                <a:cubicBezTo>
                  <a:pt x="64" y="111"/>
                  <a:pt x="64" y="111"/>
                  <a:pt x="64" y="111"/>
                </a:cubicBezTo>
                <a:lnTo>
                  <a:pt x="63" y="111"/>
                </a:lnTo>
                <a:close/>
                <a:moveTo>
                  <a:pt x="69" y="101"/>
                </a:moveTo>
                <a:cubicBezTo>
                  <a:pt x="69" y="100"/>
                  <a:pt x="69" y="99"/>
                  <a:pt x="69" y="99"/>
                </a:cubicBezTo>
                <a:cubicBezTo>
                  <a:pt x="69" y="95"/>
                  <a:pt x="66" y="93"/>
                  <a:pt x="63" y="93"/>
                </a:cubicBezTo>
                <a:cubicBezTo>
                  <a:pt x="63" y="94"/>
                  <a:pt x="63" y="94"/>
                  <a:pt x="63" y="94"/>
                </a:cubicBezTo>
                <a:cubicBezTo>
                  <a:pt x="62" y="93"/>
                  <a:pt x="61" y="93"/>
                  <a:pt x="60" y="93"/>
                </a:cubicBezTo>
                <a:cubicBezTo>
                  <a:pt x="60" y="94"/>
                  <a:pt x="60" y="94"/>
                  <a:pt x="60" y="94"/>
                </a:cubicBezTo>
                <a:cubicBezTo>
                  <a:pt x="59" y="94"/>
                  <a:pt x="59" y="95"/>
                  <a:pt x="59" y="96"/>
                </a:cubicBezTo>
                <a:cubicBezTo>
                  <a:pt x="58" y="96"/>
                  <a:pt x="58" y="96"/>
                  <a:pt x="58" y="96"/>
                </a:cubicBezTo>
                <a:cubicBezTo>
                  <a:pt x="57" y="95"/>
                  <a:pt x="57" y="95"/>
                  <a:pt x="57" y="95"/>
                </a:cubicBezTo>
                <a:cubicBezTo>
                  <a:pt x="57" y="94"/>
                  <a:pt x="57" y="94"/>
                  <a:pt x="57" y="94"/>
                </a:cubicBezTo>
                <a:cubicBezTo>
                  <a:pt x="56" y="95"/>
                  <a:pt x="56" y="95"/>
                  <a:pt x="56" y="95"/>
                </a:cubicBezTo>
                <a:cubicBezTo>
                  <a:pt x="57" y="94"/>
                  <a:pt x="57" y="93"/>
                  <a:pt x="58" y="92"/>
                </a:cubicBezTo>
                <a:cubicBezTo>
                  <a:pt x="59" y="91"/>
                  <a:pt x="58" y="89"/>
                  <a:pt x="57" y="88"/>
                </a:cubicBezTo>
                <a:cubicBezTo>
                  <a:pt x="56" y="88"/>
                  <a:pt x="56" y="88"/>
                  <a:pt x="56" y="88"/>
                </a:cubicBezTo>
                <a:cubicBezTo>
                  <a:pt x="56" y="87"/>
                  <a:pt x="55" y="86"/>
                  <a:pt x="54" y="86"/>
                </a:cubicBezTo>
                <a:cubicBezTo>
                  <a:pt x="54" y="85"/>
                  <a:pt x="54" y="85"/>
                  <a:pt x="54" y="85"/>
                </a:cubicBezTo>
                <a:cubicBezTo>
                  <a:pt x="53" y="85"/>
                  <a:pt x="53" y="85"/>
                  <a:pt x="53" y="85"/>
                </a:cubicBezTo>
                <a:cubicBezTo>
                  <a:pt x="52" y="85"/>
                  <a:pt x="52" y="85"/>
                  <a:pt x="52" y="85"/>
                </a:cubicBezTo>
                <a:cubicBezTo>
                  <a:pt x="52" y="86"/>
                  <a:pt x="52" y="86"/>
                  <a:pt x="52" y="86"/>
                </a:cubicBezTo>
                <a:cubicBezTo>
                  <a:pt x="51" y="85"/>
                  <a:pt x="51" y="85"/>
                  <a:pt x="51" y="85"/>
                </a:cubicBezTo>
                <a:cubicBezTo>
                  <a:pt x="51" y="85"/>
                  <a:pt x="51" y="85"/>
                  <a:pt x="51" y="85"/>
                </a:cubicBezTo>
                <a:cubicBezTo>
                  <a:pt x="50" y="85"/>
                  <a:pt x="50" y="85"/>
                  <a:pt x="50" y="85"/>
                </a:cubicBezTo>
                <a:cubicBezTo>
                  <a:pt x="51" y="85"/>
                  <a:pt x="51" y="85"/>
                  <a:pt x="51" y="85"/>
                </a:cubicBezTo>
                <a:cubicBezTo>
                  <a:pt x="52" y="85"/>
                  <a:pt x="52" y="85"/>
                  <a:pt x="52" y="85"/>
                </a:cubicBezTo>
                <a:cubicBezTo>
                  <a:pt x="52" y="85"/>
                  <a:pt x="53" y="85"/>
                  <a:pt x="53" y="85"/>
                </a:cubicBezTo>
                <a:cubicBezTo>
                  <a:pt x="54" y="85"/>
                  <a:pt x="54" y="85"/>
                  <a:pt x="54" y="85"/>
                </a:cubicBezTo>
                <a:cubicBezTo>
                  <a:pt x="55" y="86"/>
                  <a:pt x="55" y="86"/>
                  <a:pt x="55" y="86"/>
                </a:cubicBezTo>
                <a:cubicBezTo>
                  <a:pt x="55" y="86"/>
                  <a:pt x="55" y="86"/>
                  <a:pt x="55" y="86"/>
                </a:cubicBezTo>
                <a:cubicBezTo>
                  <a:pt x="56" y="86"/>
                  <a:pt x="56" y="86"/>
                  <a:pt x="56" y="86"/>
                </a:cubicBezTo>
                <a:cubicBezTo>
                  <a:pt x="57" y="86"/>
                  <a:pt x="57" y="86"/>
                  <a:pt x="57" y="86"/>
                </a:cubicBezTo>
                <a:cubicBezTo>
                  <a:pt x="56" y="85"/>
                  <a:pt x="55" y="83"/>
                  <a:pt x="54" y="81"/>
                </a:cubicBezTo>
                <a:cubicBezTo>
                  <a:pt x="54" y="81"/>
                  <a:pt x="54" y="81"/>
                  <a:pt x="54" y="81"/>
                </a:cubicBezTo>
                <a:cubicBezTo>
                  <a:pt x="55" y="80"/>
                  <a:pt x="55" y="80"/>
                  <a:pt x="55" y="80"/>
                </a:cubicBezTo>
                <a:cubicBezTo>
                  <a:pt x="54" y="80"/>
                  <a:pt x="54" y="80"/>
                  <a:pt x="54" y="80"/>
                </a:cubicBezTo>
                <a:cubicBezTo>
                  <a:pt x="53" y="79"/>
                  <a:pt x="53" y="79"/>
                  <a:pt x="53" y="79"/>
                </a:cubicBezTo>
                <a:cubicBezTo>
                  <a:pt x="52" y="79"/>
                  <a:pt x="52" y="79"/>
                  <a:pt x="52" y="79"/>
                </a:cubicBezTo>
                <a:cubicBezTo>
                  <a:pt x="52" y="77"/>
                  <a:pt x="52" y="77"/>
                  <a:pt x="52" y="77"/>
                </a:cubicBezTo>
                <a:cubicBezTo>
                  <a:pt x="52" y="77"/>
                  <a:pt x="52" y="77"/>
                  <a:pt x="52" y="77"/>
                </a:cubicBezTo>
                <a:cubicBezTo>
                  <a:pt x="51" y="76"/>
                  <a:pt x="51" y="76"/>
                  <a:pt x="51" y="76"/>
                </a:cubicBezTo>
                <a:cubicBezTo>
                  <a:pt x="50" y="75"/>
                  <a:pt x="48" y="75"/>
                  <a:pt x="47" y="75"/>
                </a:cubicBezTo>
                <a:cubicBezTo>
                  <a:pt x="47" y="74"/>
                  <a:pt x="47" y="74"/>
                  <a:pt x="47" y="74"/>
                </a:cubicBezTo>
                <a:cubicBezTo>
                  <a:pt x="46" y="73"/>
                  <a:pt x="45" y="72"/>
                  <a:pt x="45" y="71"/>
                </a:cubicBezTo>
                <a:cubicBezTo>
                  <a:pt x="45" y="70"/>
                  <a:pt x="45" y="70"/>
                  <a:pt x="45" y="70"/>
                </a:cubicBezTo>
                <a:cubicBezTo>
                  <a:pt x="44" y="70"/>
                  <a:pt x="44" y="69"/>
                  <a:pt x="44" y="68"/>
                </a:cubicBezTo>
                <a:cubicBezTo>
                  <a:pt x="44" y="67"/>
                  <a:pt x="44" y="67"/>
                  <a:pt x="44" y="67"/>
                </a:cubicBezTo>
                <a:cubicBezTo>
                  <a:pt x="44" y="67"/>
                  <a:pt x="44" y="67"/>
                  <a:pt x="44" y="67"/>
                </a:cubicBezTo>
                <a:cubicBezTo>
                  <a:pt x="44" y="66"/>
                  <a:pt x="44" y="66"/>
                  <a:pt x="44" y="66"/>
                </a:cubicBezTo>
                <a:cubicBezTo>
                  <a:pt x="44" y="65"/>
                  <a:pt x="44" y="64"/>
                  <a:pt x="43" y="64"/>
                </a:cubicBezTo>
                <a:cubicBezTo>
                  <a:pt x="43" y="63"/>
                  <a:pt x="43" y="63"/>
                  <a:pt x="43" y="63"/>
                </a:cubicBezTo>
                <a:cubicBezTo>
                  <a:pt x="42" y="63"/>
                  <a:pt x="42" y="63"/>
                  <a:pt x="42" y="63"/>
                </a:cubicBezTo>
                <a:cubicBezTo>
                  <a:pt x="42" y="63"/>
                  <a:pt x="42" y="63"/>
                  <a:pt x="42" y="63"/>
                </a:cubicBezTo>
                <a:cubicBezTo>
                  <a:pt x="42" y="63"/>
                  <a:pt x="42" y="63"/>
                  <a:pt x="42" y="63"/>
                </a:cubicBezTo>
                <a:cubicBezTo>
                  <a:pt x="42" y="62"/>
                  <a:pt x="41" y="62"/>
                  <a:pt x="41" y="61"/>
                </a:cubicBezTo>
                <a:cubicBezTo>
                  <a:pt x="40" y="61"/>
                  <a:pt x="40" y="60"/>
                  <a:pt x="40" y="60"/>
                </a:cubicBezTo>
                <a:cubicBezTo>
                  <a:pt x="39" y="60"/>
                  <a:pt x="39" y="60"/>
                  <a:pt x="39" y="60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6" y="58"/>
                  <a:pt x="36" y="58"/>
                  <a:pt x="36" y="58"/>
                </a:cubicBezTo>
                <a:cubicBezTo>
                  <a:pt x="35" y="58"/>
                  <a:pt x="35" y="58"/>
                  <a:pt x="35" y="58"/>
                </a:cubicBezTo>
                <a:cubicBezTo>
                  <a:pt x="35" y="58"/>
                  <a:pt x="34" y="59"/>
                  <a:pt x="34" y="59"/>
                </a:cubicBezTo>
                <a:cubicBezTo>
                  <a:pt x="33" y="59"/>
                  <a:pt x="33" y="59"/>
                  <a:pt x="33" y="59"/>
                </a:cubicBezTo>
                <a:cubicBezTo>
                  <a:pt x="33" y="59"/>
                  <a:pt x="33" y="59"/>
                  <a:pt x="33" y="59"/>
                </a:cubicBezTo>
                <a:cubicBezTo>
                  <a:pt x="32" y="59"/>
                  <a:pt x="31" y="59"/>
                  <a:pt x="30" y="59"/>
                </a:cubicBezTo>
                <a:cubicBezTo>
                  <a:pt x="29" y="59"/>
                  <a:pt x="29" y="59"/>
                  <a:pt x="29" y="59"/>
                </a:cubicBezTo>
                <a:cubicBezTo>
                  <a:pt x="29" y="58"/>
                  <a:pt x="29" y="58"/>
                  <a:pt x="29" y="58"/>
                </a:cubicBezTo>
                <a:cubicBezTo>
                  <a:pt x="29" y="58"/>
                  <a:pt x="29" y="58"/>
                  <a:pt x="29" y="58"/>
                </a:cubicBezTo>
                <a:cubicBezTo>
                  <a:pt x="29" y="58"/>
                  <a:pt x="29" y="58"/>
                  <a:pt x="29" y="58"/>
                </a:cubicBezTo>
                <a:cubicBezTo>
                  <a:pt x="30" y="58"/>
                  <a:pt x="31" y="58"/>
                  <a:pt x="31" y="59"/>
                </a:cubicBezTo>
                <a:cubicBezTo>
                  <a:pt x="32" y="58"/>
                  <a:pt x="32" y="58"/>
                  <a:pt x="32" y="58"/>
                </a:cubicBezTo>
                <a:cubicBezTo>
                  <a:pt x="33" y="58"/>
                  <a:pt x="33" y="58"/>
                  <a:pt x="33" y="58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4" y="56"/>
                  <a:pt x="34" y="56"/>
                  <a:pt x="34" y="56"/>
                </a:cubicBezTo>
                <a:cubicBezTo>
                  <a:pt x="35" y="56"/>
                  <a:pt x="35" y="56"/>
                  <a:pt x="35" y="57"/>
                </a:cubicBezTo>
                <a:cubicBezTo>
                  <a:pt x="36" y="56"/>
                  <a:pt x="36" y="56"/>
                  <a:pt x="36" y="56"/>
                </a:cubicBezTo>
                <a:cubicBezTo>
                  <a:pt x="37" y="56"/>
                  <a:pt x="37" y="56"/>
                  <a:pt x="37" y="56"/>
                </a:cubicBezTo>
                <a:cubicBezTo>
                  <a:pt x="36" y="55"/>
                  <a:pt x="36" y="55"/>
                  <a:pt x="36" y="55"/>
                </a:cubicBezTo>
                <a:cubicBezTo>
                  <a:pt x="35" y="55"/>
                  <a:pt x="35" y="55"/>
                  <a:pt x="35" y="55"/>
                </a:cubicBezTo>
                <a:cubicBezTo>
                  <a:pt x="35" y="55"/>
                  <a:pt x="35" y="55"/>
                  <a:pt x="35" y="55"/>
                </a:cubicBezTo>
                <a:cubicBezTo>
                  <a:pt x="35" y="54"/>
                  <a:pt x="35" y="54"/>
                  <a:pt x="35" y="54"/>
                </a:cubicBezTo>
                <a:cubicBezTo>
                  <a:pt x="35" y="54"/>
                  <a:pt x="35" y="54"/>
                  <a:pt x="35" y="54"/>
                </a:cubicBezTo>
                <a:cubicBezTo>
                  <a:pt x="34" y="54"/>
                  <a:pt x="33" y="54"/>
                  <a:pt x="32" y="55"/>
                </a:cubicBezTo>
                <a:cubicBezTo>
                  <a:pt x="32" y="55"/>
                  <a:pt x="32" y="55"/>
                  <a:pt x="32" y="55"/>
                </a:cubicBezTo>
                <a:cubicBezTo>
                  <a:pt x="33" y="54"/>
                  <a:pt x="33" y="54"/>
                  <a:pt x="33" y="54"/>
                </a:cubicBezTo>
                <a:cubicBezTo>
                  <a:pt x="35" y="53"/>
                  <a:pt x="35" y="53"/>
                  <a:pt x="35" y="53"/>
                </a:cubicBezTo>
                <a:cubicBezTo>
                  <a:pt x="36" y="53"/>
                  <a:pt x="37" y="52"/>
                  <a:pt x="37" y="52"/>
                </a:cubicBezTo>
                <a:cubicBezTo>
                  <a:pt x="37" y="51"/>
                  <a:pt x="37" y="51"/>
                  <a:pt x="37" y="51"/>
                </a:cubicBezTo>
                <a:cubicBezTo>
                  <a:pt x="38" y="50"/>
                  <a:pt x="38" y="50"/>
                  <a:pt x="38" y="50"/>
                </a:cubicBezTo>
                <a:cubicBezTo>
                  <a:pt x="38" y="50"/>
                  <a:pt x="39" y="49"/>
                  <a:pt x="39" y="48"/>
                </a:cubicBezTo>
                <a:cubicBezTo>
                  <a:pt x="39" y="48"/>
                  <a:pt x="39" y="48"/>
                  <a:pt x="39" y="48"/>
                </a:cubicBezTo>
                <a:cubicBezTo>
                  <a:pt x="39" y="47"/>
                  <a:pt x="40" y="46"/>
                  <a:pt x="40" y="46"/>
                </a:cubicBezTo>
                <a:cubicBezTo>
                  <a:pt x="40" y="46"/>
                  <a:pt x="40" y="46"/>
                  <a:pt x="40" y="46"/>
                </a:cubicBezTo>
                <a:cubicBezTo>
                  <a:pt x="40" y="45"/>
                  <a:pt x="40" y="44"/>
                  <a:pt x="41" y="43"/>
                </a:cubicBezTo>
                <a:cubicBezTo>
                  <a:pt x="41" y="43"/>
                  <a:pt x="42" y="42"/>
                  <a:pt x="42" y="42"/>
                </a:cubicBezTo>
                <a:cubicBezTo>
                  <a:pt x="42" y="41"/>
                  <a:pt x="42" y="41"/>
                  <a:pt x="42" y="40"/>
                </a:cubicBezTo>
                <a:cubicBezTo>
                  <a:pt x="41" y="40"/>
                  <a:pt x="41" y="39"/>
                  <a:pt x="40" y="39"/>
                </a:cubicBezTo>
                <a:cubicBezTo>
                  <a:pt x="40" y="39"/>
                  <a:pt x="40" y="39"/>
                  <a:pt x="40" y="39"/>
                </a:cubicBezTo>
                <a:cubicBezTo>
                  <a:pt x="39" y="39"/>
                  <a:pt x="39" y="39"/>
                  <a:pt x="39" y="39"/>
                </a:cubicBezTo>
                <a:cubicBezTo>
                  <a:pt x="39" y="39"/>
                  <a:pt x="39" y="39"/>
                  <a:pt x="39" y="39"/>
                </a:cubicBezTo>
                <a:cubicBezTo>
                  <a:pt x="38" y="39"/>
                  <a:pt x="38" y="39"/>
                  <a:pt x="38" y="39"/>
                </a:cubicBezTo>
                <a:cubicBezTo>
                  <a:pt x="37" y="39"/>
                  <a:pt x="37" y="39"/>
                  <a:pt x="37" y="39"/>
                </a:cubicBezTo>
                <a:cubicBezTo>
                  <a:pt x="37" y="39"/>
                  <a:pt x="37" y="39"/>
                  <a:pt x="37" y="39"/>
                </a:cubicBezTo>
                <a:cubicBezTo>
                  <a:pt x="36" y="39"/>
                  <a:pt x="35" y="39"/>
                  <a:pt x="34" y="39"/>
                </a:cubicBezTo>
                <a:cubicBezTo>
                  <a:pt x="34" y="39"/>
                  <a:pt x="34" y="39"/>
                  <a:pt x="34" y="39"/>
                </a:cubicBezTo>
                <a:cubicBezTo>
                  <a:pt x="33" y="39"/>
                  <a:pt x="33" y="39"/>
                  <a:pt x="33" y="39"/>
                </a:cubicBezTo>
                <a:cubicBezTo>
                  <a:pt x="33" y="39"/>
                  <a:pt x="32" y="39"/>
                  <a:pt x="32" y="39"/>
                </a:cubicBezTo>
                <a:cubicBezTo>
                  <a:pt x="32" y="39"/>
                  <a:pt x="31" y="39"/>
                  <a:pt x="31" y="39"/>
                </a:cubicBezTo>
                <a:cubicBezTo>
                  <a:pt x="30" y="40"/>
                  <a:pt x="30" y="40"/>
                  <a:pt x="30" y="40"/>
                </a:cubicBezTo>
                <a:cubicBezTo>
                  <a:pt x="30" y="39"/>
                  <a:pt x="30" y="39"/>
                  <a:pt x="30" y="39"/>
                </a:cubicBezTo>
                <a:cubicBezTo>
                  <a:pt x="30" y="40"/>
                  <a:pt x="30" y="40"/>
                  <a:pt x="30" y="40"/>
                </a:cubicBezTo>
                <a:cubicBezTo>
                  <a:pt x="29" y="40"/>
                  <a:pt x="29" y="40"/>
                  <a:pt x="29" y="40"/>
                </a:cubicBezTo>
                <a:cubicBezTo>
                  <a:pt x="28" y="40"/>
                  <a:pt x="28" y="40"/>
                  <a:pt x="28" y="40"/>
                </a:cubicBezTo>
                <a:cubicBezTo>
                  <a:pt x="27" y="40"/>
                  <a:pt x="27" y="40"/>
                  <a:pt x="27" y="40"/>
                </a:cubicBezTo>
                <a:cubicBezTo>
                  <a:pt x="27" y="41"/>
                  <a:pt x="27" y="41"/>
                  <a:pt x="27" y="41"/>
                </a:cubicBezTo>
                <a:cubicBezTo>
                  <a:pt x="26" y="41"/>
                  <a:pt x="26" y="41"/>
                  <a:pt x="26" y="41"/>
                </a:cubicBezTo>
                <a:cubicBezTo>
                  <a:pt x="26" y="41"/>
                  <a:pt x="26" y="41"/>
                  <a:pt x="26" y="41"/>
                </a:cubicBezTo>
                <a:cubicBezTo>
                  <a:pt x="27" y="39"/>
                  <a:pt x="27" y="39"/>
                  <a:pt x="27" y="39"/>
                </a:cubicBezTo>
                <a:cubicBezTo>
                  <a:pt x="27" y="40"/>
                  <a:pt x="27" y="40"/>
                  <a:pt x="27" y="40"/>
                </a:cubicBezTo>
                <a:cubicBezTo>
                  <a:pt x="26" y="39"/>
                  <a:pt x="26" y="39"/>
                  <a:pt x="26" y="39"/>
                </a:cubicBezTo>
                <a:cubicBezTo>
                  <a:pt x="24" y="40"/>
                  <a:pt x="24" y="40"/>
                  <a:pt x="24" y="40"/>
                </a:cubicBezTo>
                <a:cubicBezTo>
                  <a:pt x="25" y="40"/>
                  <a:pt x="25" y="40"/>
                  <a:pt x="25" y="40"/>
                </a:cubicBezTo>
                <a:cubicBezTo>
                  <a:pt x="25" y="40"/>
                  <a:pt x="25" y="40"/>
                  <a:pt x="25" y="40"/>
                </a:cubicBezTo>
                <a:cubicBezTo>
                  <a:pt x="25" y="39"/>
                  <a:pt x="25" y="39"/>
                  <a:pt x="25" y="39"/>
                </a:cubicBezTo>
                <a:cubicBezTo>
                  <a:pt x="26" y="39"/>
                  <a:pt x="26" y="39"/>
                  <a:pt x="26" y="39"/>
                </a:cubicBezTo>
                <a:cubicBezTo>
                  <a:pt x="27" y="39"/>
                  <a:pt x="27" y="39"/>
                  <a:pt x="27" y="39"/>
                </a:cubicBezTo>
                <a:cubicBezTo>
                  <a:pt x="27" y="39"/>
                  <a:pt x="27" y="39"/>
                  <a:pt x="27" y="39"/>
                </a:cubicBezTo>
                <a:cubicBezTo>
                  <a:pt x="27" y="39"/>
                  <a:pt x="27" y="39"/>
                  <a:pt x="27" y="39"/>
                </a:cubicBezTo>
                <a:cubicBezTo>
                  <a:pt x="29" y="38"/>
                  <a:pt x="29" y="38"/>
                  <a:pt x="29" y="38"/>
                </a:cubicBezTo>
                <a:cubicBezTo>
                  <a:pt x="29" y="37"/>
                  <a:pt x="29" y="37"/>
                  <a:pt x="29" y="37"/>
                </a:cubicBezTo>
                <a:cubicBezTo>
                  <a:pt x="28" y="38"/>
                  <a:pt x="28" y="38"/>
                  <a:pt x="28" y="38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38"/>
                  <a:pt x="27" y="38"/>
                  <a:pt x="27" y="38"/>
                </a:cubicBezTo>
                <a:cubicBezTo>
                  <a:pt x="26" y="37"/>
                  <a:pt x="26" y="37"/>
                  <a:pt x="26" y="37"/>
                </a:cubicBezTo>
                <a:cubicBezTo>
                  <a:pt x="26" y="37"/>
                  <a:pt x="26" y="37"/>
                  <a:pt x="26" y="37"/>
                </a:cubicBezTo>
                <a:cubicBezTo>
                  <a:pt x="25" y="37"/>
                  <a:pt x="25" y="37"/>
                  <a:pt x="25" y="37"/>
                </a:cubicBezTo>
                <a:cubicBezTo>
                  <a:pt x="25" y="37"/>
                  <a:pt x="25" y="37"/>
                  <a:pt x="25" y="37"/>
                </a:cubicBezTo>
                <a:cubicBezTo>
                  <a:pt x="25" y="37"/>
                  <a:pt x="25" y="37"/>
                  <a:pt x="25" y="37"/>
                </a:cubicBezTo>
                <a:cubicBezTo>
                  <a:pt x="26" y="37"/>
                  <a:pt x="26" y="37"/>
                  <a:pt x="26" y="37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36"/>
                  <a:pt x="27" y="36"/>
                  <a:pt x="27" y="36"/>
                </a:cubicBezTo>
                <a:cubicBezTo>
                  <a:pt x="27" y="36"/>
                  <a:pt x="28" y="36"/>
                  <a:pt x="28" y="36"/>
                </a:cubicBezTo>
                <a:cubicBezTo>
                  <a:pt x="28" y="35"/>
                  <a:pt x="28" y="35"/>
                  <a:pt x="28" y="35"/>
                </a:cubicBezTo>
                <a:cubicBezTo>
                  <a:pt x="30" y="34"/>
                  <a:pt x="31" y="33"/>
                  <a:pt x="32" y="32"/>
                </a:cubicBezTo>
                <a:cubicBezTo>
                  <a:pt x="33" y="31"/>
                  <a:pt x="33" y="31"/>
                  <a:pt x="33" y="31"/>
                </a:cubicBezTo>
                <a:cubicBezTo>
                  <a:pt x="33" y="30"/>
                  <a:pt x="33" y="30"/>
                  <a:pt x="33" y="30"/>
                </a:cubicBezTo>
                <a:cubicBezTo>
                  <a:pt x="33" y="30"/>
                  <a:pt x="33" y="30"/>
                  <a:pt x="33" y="30"/>
                </a:cubicBezTo>
                <a:cubicBezTo>
                  <a:pt x="33" y="30"/>
                  <a:pt x="33" y="30"/>
                  <a:pt x="33" y="30"/>
                </a:cubicBezTo>
                <a:cubicBezTo>
                  <a:pt x="33" y="29"/>
                  <a:pt x="34" y="29"/>
                  <a:pt x="34" y="28"/>
                </a:cubicBezTo>
                <a:cubicBezTo>
                  <a:pt x="33" y="28"/>
                  <a:pt x="33" y="28"/>
                  <a:pt x="33" y="28"/>
                </a:cubicBezTo>
                <a:cubicBezTo>
                  <a:pt x="33" y="28"/>
                  <a:pt x="33" y="28"/>
                  <a:pt x="33" y="28"/>
                </a:cubicBezTo>
                <a:cubicBezTo>
                  <a:pt x="32" y="28"/>
                  <a:pt x="32" y="28"/>
                  <a:pt x="32" y="28"/>
                </a:cubicBezTo>
                <a:cubicBezTo>
                  <a:pt x="32" y="28"/>
                  <a:pt x="32" y="28"/>
                  <a:pt x="32" y="28"/>
                </a:cubicBezTo>
                <a:cubicBezTo>
                  <a:pt x="31" y="28"/>
                  <a:pt x="31" y="28"/>
                  <a:pt x="31" y="28"/>
                </a:cubicBezTo>
                <a:cubicBezTo>
                  <a:pt x="32" y="28"/>
                  <a:pt x="32" y="28"/>
                  <a:pt x="32" y="28"/>
                </a:cubicBezTo>
                <a:cubicBezTo>
                  <a:pt x="32" y="29"/>
                  <a:pt x="32" y="29"/>
                  <a:pt x="32" y="29"/>
                </a:cubicBezTo>
                <a:cubicBezTo>
                  <a:pt x="31" y="28"/>
                  <a:pt x="31" y="28"/>
                  <a:pt x="31" y="28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28"/>
                  <a:pt x="30" y="28"/>
                  <a:pt x="30" y="28"/>
                </a:cubicBezTo>
                <a:cubicBezTo>
                  <a:pt x="30" y="28"/>
                  <a:pt x="29" y="29"/>
                  <a:pt x="29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6" y="29"/>
                  <a:pt x="26" y="29"/>
                  <a:pt x="26" y="29"/>
                </a:cubicBezTo>
                <a:cubicBezTo>
                  <a:pt x="26" y="29"/>
                  <a:pt x="26" y="29"/>
                  <a:pt x="26" y="29"/>
                </a:cubicBezTo>
                <a:cubicBezTo>
                  <a:pt x="25" y="29"/>
                  <a:pt x="25" y="29"/>
                  <a:pt x="25" y="29"/>
                </a:cubicBezTo>
                <a:cubicBezTo>
                  <a:pt x="25" y="29"/>
                  <a:pt x="25" y="30"/>
                  <a:pt x="24" y="30"/>
                </a:cubicBezTo>
                <a:cubicBezTo>
                  <a:pt x="25" y="29"/>
                  <a:pt x="25" y="29"/>
                  <a:pt x="25" y="29"/>
                </a:cubicBezTo>
                <a:cubicBezTo>
                  <a:pt x="24" y="29"/>
                  <a:pt x="24" y="29"/>
                  <a:pt x="24" y="29"/>
                </a:cubicBezTo>
                <a:cubicBezTo>
                  <a:pt x="24" y="29"/>
                  <a:pt x="24" y="29"/>
                  <a:pt x="24" y="29"/>
                </a:cubicBezTo>
                <a:cubicBezTo>
                  <a:pt x="24" y="29"/>
                  <a:pt x="24" y="29"/>
                  <a:pt x="24" y="29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29"/>
                  <a:pt x="23" y="29"/>
                  <a:pt x="23" y="29"/>
                </a:cubicBezTo>
                <a:cubicBezTo>
                  <a:pt x="23" y="28"/>
                  <a:pt x="23" y="28"/>
                  <a:pt x="23" y="28"/>
                </a:cubicBezTo>
                <a:cubicBezTo>
                  <a:pt x="22" y="29"/>
                  <a:pt x="22" y="29"/>
                  <a:pt x="22" y="29"/>
                </a:cubicBezTo>
                <a:cubicBezTo>
                  <a:pt x="22" y="29"/>
                  <a:pt x="22" y="29"/>
                  <a:pt x="22" y="29"/>
                </a:cubicBezTo>
                <a:cubicBezTo>
                  <a:pt x="22" y="28"/>
                  <a:pt x="22" y="28"/>
                  <a:pt x="22" y="28"/>
                </a:cubicBezTo>
                <a:cubicBezTo>
                  <a:pt x="21" y="28"/>
                  <a:pt x="21" y="28"/>
                  <a:pt x="21" y="28"/>
                </a:cubicBezTo>
                <a:cubicBezTo>
                  <a:pt x="21" y="29"/>
                  <a:pt x="21" y="29"/>
                  <a:pt x="21" y="29"/>
                </a:cubicBezTo>
                <a:cubicBezTo>
                  <a:pt x="20" y="29"/>
                  <a:pt x="20" y="29"/>
                  <a:pt x="20" y="29"/>
                </a:cubicBezTo>
                <a:cubicBezTo>
                  <a:pt x="20" y="30"/>
                  <a:pt x="20" y="30"/>
                  <a:pt x="20" y="30"/>
                </a:cubicBezTo>
                <a:cubicBezTo>
                  <a:pt x="21" y="30"/>
                  <a:pt x="21" y="30"/>
                  <a:pt x="21" y="30"/>
                </a:cubicBezTo>
                <a:cubicBezTo>
                  <a:pt x="20" y="30"/>
                  <a:pt x="20" y="30"/>
                  <a:pt x="20" y="30"/>
                </a:cubicBezTo>
                <a:cubicBezTo>
                  <a:pt x="21" y="31"/>
                  <a:pt x="21" y="31"/>
                  <a:pt x="21" y="31"/>
                </a:cubicBezTo>
                <a:cubicBezTo>
                  <a:pt x="20" y="31"/>
                  <a:pt x="20" y="31"/>
                  <a:pt x="20" y="31"/>
                </a:cubicBezTo>
                <a:cubicBezTo>
                  <a:pt x="20" y="31"/>
                  <a:pt x="20" y="31"/>
                  <a:pt x="20" y="31"/>
                </a:cubicBezTo>
                <a:cubicBezTo>
                  <a:pt x="20" y="32"/>
                  <a:pt x="20" y="32"/>
                  <a:pt x="20" y="32"/>
                </a:cubicBezTo>
                <a:cubicBezTo>
                  <a:pt x="21" y="32"/>
                  <a:pt x="21" y="32"/>
                  <a:pt x="21" y="32"/>
                </a:cubicBezTo>
                <a:cubicBezTo>
                  <a:pt x="21" y="32"/>
                  <a:pt x="21" y="32"/>
                  <a:pt x="21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2"/>
                  <a:pt x="20" y="32"/>
                  <a:pt x="20" y="32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2"/>
                  <a:pt x="19" y="32"/>
                  <a:pt x="19" y="32"/>
                </a:cubicBezTo>
                <a:cubicBezTo>
                  <a:pt x="18" y="32"/>
                  <a:pt x="18" y="32"/>
                  <a:pt x="18" y="32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4"/>
                  <a:pt x="19" y="34"/>
                  <a:pt x="19" y="34"/>
                </a:cubicBezTo>
                <a:cubicBezTo>
                  <a:pt x="19" y="34"/>
                  <a:pt x="19" y="34"/>
                  <a:pt x="19" y="34"/>
                </a:cubicBezTo>
                <a:cubicBezTo>
                  <a:pt x="19" y="35"/>
                  <a:pt x="19" y="35"/>
                  <a:pt x="19" y="35"/>
                </a:cubicBezTo>
                <a:cubicBezTo>
                  <a:pt x="19" y="35"/>
                  <a:pt x="19" y="35"/>
                  <a:pt x="19" y="35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5"/>
                  <a:pt x="19" y="35"/>
                  <a:pt x="19" y="36"/>
                </a:cubicBezTo>
                <a:cubicBezTo>
                  <a:pt x="20" y="36"/>
                  <a:pt x="20" y="36"/>
                  <a:pt x="20" y="36"/>
                </a:cubicBezTo>
                <a:cubicBezTo>
                  <a:pt x="19" y="36"/>
                  <a:pt x="19" y="36"/>
                  <a:pt x="19" y="36"/>
                </a:cubicBezTo>
                <a:cubicBezTo>
                  <a:pt x="20" y="37"/>
                  <a:pt x="20" y="37"/>
                  <a:pt x="20" y="37"/>
                </a:cubicBezTo>
                <a:cubicBezTo>
                  <a:pt x="20" y="37"/>
                  <a:pt x="20" y="37"/>
                  <a:pt x="20" y="37"/>
                </a:cubicBezTo>
                <a:cubicBezTo>
                  <a:pt x="19" y="36"/>
                  <a:pt x="19" y="36"/>
                  <a:pt x="19" y="36"/>
                </a:cubicBezTo>
                <a:cubicBezTo>
                  <a:pt x="19" y="36"/>
                  <a:pt x="19" y="36"/>
                  <a:pt x="19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19" y="37"/>
                  <a:pt x="19" y="37"/>
                  <a:pt x="19" y="37"/>
                </a:cubicBezTo>
                <a:cubicBezTo>
                  <a:pt x="18" y="36"/>
                  <a:pt x="18" y="36"/>
                  <a:pt x="18" y="36"/>
                </a:cubicBezTo>
                <a:cubicBezTo>
                  <a:pt x="18" y="37"/>
                  <a:pt x="18" y="37"/>
                  <a:pt x="18" y="37"/>
                </a:cubicBezTo>
                <a:cubicBezTo>
                  <a:pt x="17" y="37"/>
                  <a:pt x="17" y="37"/>
                  <a:pt x="17" y="37"/>
                </a:cubicBezTo>
                <a:cubicBezTo>
                  <a:pt x="17" y="36"/>
                  <a:pt x="17" y="36"/>
                  <a:pt x="17" y="36"/>
                </a:cubicBezTo>
                <a:cubicBezTo>
                  <a:pt x="17" y="36"/>
                  <a:pt x="17" y="36"/>
                  <a:pt x="17" y="36"/>
                </a:cubicBezTo>
                <a:cubicBezTo>
                  <a:pt x="17" y="37"/>
                  <a:pt x="17" y="37"/>
                  <a:pt x="17" y="37"/>
                </a:cubicBezTo>
                <a:cubicBezTo>
                  <a:pt x="17" y="37"/>
                  <a:pt x="17" y="37"/>
                  <a:pt x="17" y="37"/>
                </a:cubicBezTo>
                <a:cubicBezTo>
                  <a:pt x="17" y="38"/>
                  <a:pt x="17" y="38"/>
                  <a:pt x="17" y="38"/>
                </a:cubicBezTo>
                <a:cubicBezTo>
                  <a:pt x="16" y="38"/>
                  <a:pt x="16" y="38"/>
                  <a:pt x="16" y="38"/>
                </a:cubicBezTo>
                <a:cubicBezTo>
                  <a:pt x="16" y="37"/>
                  <a:pt x="16" y="37"/>
                  <a:pt x="16" y="37"/>
                </a:cubicBezTo>
                <a:cubicBezTo>
                  <a:pt x="16" y="37"/>
                  <a:pt x="16" y="37"/>
                  <a:pt x="16" y="37"/>
                </a:cubicBezTo>
                <a:cubicBezTo>
                  <a:pt x="16" y="37"/>
                  <a:pt x="16" y="37"/>
                  <a:pt x="16" y="37"/>
                </a:cubicBezTo>
                <a:cubicBezTo>
                  <a:pt x="16" y="38"/>
                  <a:pt x="16" y="38"/>
                  <a:pt x="16" y="38"/>
                </a:cubicBezTo>
                <a:cubicBezTo>
                  <a:pt x="16" y="38"/>
                  <a:pt x="16" y="38"/>
                  <a:pt x="16" y="38"/>
                </a:cubicBezTo>
                <a:cubicBezTo>
                  <a:pt x="16" y="39"/>
                  <a:pt x="16" y="39"/>
                  <a:pt x="16" y="39"/>
                </a:cubicBezTo>
                <a:cubicBezTo>
                  <a:pt x="16" y="39"/>
                  <a:pt x="16" y="39"/>
                  <a:pt x="16" y="39"/>
                </a:cubicBezTo>
                <a:cubicBezTo>
                  <a:pt x="15" y="39"/>
                  <a:pt x="15" y="39"/>
                  <a:pt x="15" y="39"/>
                </a:cubicBezTo>
                <a:cubicBezTo>
                  <a:pt x="16" y="39"/>
                  <a:pt x="16" y="39"/>
                  <a:pt x="16" y="39"/>
                </a:cubicBezTo>
                <a:cubicBezTo>
                  <a:pt x="16" y="41"/>
                  <a:pt x="16" y="41"/>
                  <a:pt x="16" y="41"/>
                </a:cubicBezTo>
                <a:cubicBezTo>
                  <a:pt x="17" y="40"/>
                  <a:pt x="17" y="40"/>
                  <a:pt x="17" y="40"/>
                </a:cubicBezTo>
                <a:cubicBezTo>
                  <a:pt x="17" y="41"/>
                  <a:pt x="17" y="41"/>
                  <a:pt x="17" y="41"/>
                </a:cubicBezTo>
                <a:cubicBezTo>
                  <a:pt x="16" y="41"/>
                  <a:pt x="16" y="41"/>
                  <a:pt x="16" y="41"/>
                </a:cubicBezTo>
                <a:cubicBezTo>
                  <a:pt x="16" y="41"/>
                  <a:pt x="16" y="41"/>
                  <a:pt x="16" y="41"/>
                </a:cubicBezTo>
                <a:cubicBezTo>
                  <a:pt x="16" y="40"/>
                  <a:pt x="16" y="40"/>
                  <a:pt x="16" y="40"/>
                </a:cubicBezTo>
                <a:cubicBezTo>
                  <a:pt x="15" y="40"/>
                  <a:pt x="15" y="40"/>
                  <a:pt x="15" y="40"/>
                </a:cubicBezTo>
                <a:cubicBezTo>
                  <a:pt x="15" y="41"/>
                  <a:pt x="15" y="41"/>
                  <a:pt x="15" y="42"/>
                </a:cubicBezTo>
                <a:cubicBezTo>
                  <a:pt x="15" y="42"/>
                  <a:pt x="15" y="42"/>
                  <a:pt x="15" y="42"/>
                </a:cubicBezTo>
                <a:cubicBezTo>
                  <a:pt x="15" y="43"/>
                  <a:pt x="15" y="43"/>
                  <a:pt x="15" y="43"/>
                </a:cubicBezTo>
                <a:cubicBezTo>
                  <a:pt x="16" y="43"/>
                  <a:pt x="16" y="43"/>
                  <a:pt x="16" y="43"/>
                </a:cubicBezTo>
                <a:cubicBezTo>
                  <a:pt x="17" y="42"/>
                  <a:pt x="17" y="42"/>
                  <a:pt x="17" y="42"/>
                </a:cubicBezTo>
                <a:cubicBezTo>
                  <a:pt x="16" y="43"/>
                  <a:pt x="16" y="43"/>
                  <a:pt x="16" y="43"/>
                </a:cubicBezTo>
                <a:cubicBezTo>
                  <a:pt x="17" y="43"/>
                  <a:pt x="17" y="43"/>
                  <a:pt x="17" y="43"/>
                </a:cubicBezTo>
                <a:cubicBezTo>
                  <a:pt x="18" y="42"/>
                  <a:pt x="18" y="42"/>
                  <a:pt x="18" y="42"/>
                </a:cubicBezTo>
                <a:cubicBezTo>
                  <a:pt x="18" y="42"/>
                  <a:pt x="18" y="42"/>
                  <a:pt x="18" y="42"/>
                </a:cubicBezTo>
                <a:cubicBezTo>
                  <a:pt x="17" y="43"/>
                  <a:pt x="17" y="43"/>
                  <a:pt x="16" y="43"/>
                </a:cubicBezTo>
                <a:cubicBezTo>
                  <a:pt x="16" y="44"/>
                  <a:pt x="16" y="44"/>
                  <a:pt x="16" y="44"/>
                </a:cubicBezTo>
                <a:cubicBezTo>
                  <a:pt x="17" y="44"/>
                  <a:pt x="17" y="44"/>
                  <a:pt x="17" y="44"/>
                </a:cubicBezTo>
                <a:cubicBezTo>
                  <a:pt x="18" y="43"/>
                  <a:pt x="18" y="43"/>
                  <a:pt x="18" y="43"/>
                </a:cubicBezTo>
                <a:cubicBezTo>
                  <a:pt x="17" y="44"/>
                  <a:pt x="17" y="44"/>
                  <a:pt x="17" y="44"/>
                </a:cubicBezTo>
                <a:cubicBezTo>
                  <a:pt x="18" y="44"/>
                  <a:pt x="18" y="44"/>
                  <a:pt x="18" y="44"/>
                </a:cubicBezTo>
                <a:cubicBezTo>
                  <a:pt x="17" y="44"/>
                  <a:pt x="17" y="44"/>
                  <a:pt x="17" y="44"/>
                </a:cubicBezTo>
                <a:cubicBezTo>
                  <a:pt x="16" y="44"/>
                  <a:pt x="16" y="44"/>
                  <a:pt x="16" y="44"/>
                </a:cubicBezTo>
                <a:cubicBezTo>
                  <a:pt x="16" y="44"/>
                  <a:pt x="16" y="44"/>
                  <a:pt x="16" y="44"/>
                </a:cubicBezTo>
                <a:cubicBezTo>
                  <a:pt x="16" y="45"/>
                  <a:pt x="16" y="45"/>
                  <a:pt x="16" y="45"/>
                </a:cubicBezTo>
                <a:cubicBezTo>
                  <a:pt x="16" y="45"/>
                  <a:pt x="16" y="45"/>
                  <a:pt x="16" y="45"/>
                </a:cubicBezTo>
                <a:cubicBezTo>
                  <a:pt x="17" y="45"/>
                  <a:pt x="17" y="45"/>
                  <a:pt x="17" y="45"/>
                </a:cubicBezTo>
                <a:cubicBezTo>
                  <a:pt x="17" y="46"/>
                  <a:pt x="17" y="46"/>
                  <a:pt x="17" y="46"/>
                </a:cubicBezTo>
                <a:cubicBezTo>
                  <a:pt x="18" y="46"/>
                  <a:pt x="18" y="46"/>
                  <a:pt x="18" y="46"/>
                </a:cubicBezTo>
                <a:cubicBezTo>
                  <a:pt x="18" y="46"/>
                  <a:pt x="18" y="46"/>
                  <a:pt x="18" y="46"/>
                </a:cubicBezTo>
                <a:cubicBezTo>
                  <a:pt x="17" y="46"/>
                  <a:pt x="17" y="46"/>
                  <a:pt x="17" y="46"/>
                </a:cubicBezTo>
                <a:cubicBezTo>
                  <a:pt x="16" y="45"/>
                  <a:pt x="16" y="45"/>
                  <a:pt x="16" y="45"/>
                </a:cubicBezTo>
                <a:cubicBezTo>
                  <a:pt x="16" y="45"/>
                  <a:pt x="16" y="45"/>
                  <a:pt x="16" y="45"/>
                </a:cubicBezTo>
                <a:cubicBezTo>
                  <a:pt x="15" y="46"/>
                  <a:pt x="15" y="46"/>
                  <a:pt x="15" y="46"/>
                </a:cubicBezTo>
                <a:cubicBezTo>
                  <a:pt x="16" y="46"/>
                  <a:pt x="16" y="46"/>
                  <a:pt x="16" y="46"/>
                </a:cubicBezTo>
                <a:cubicBezTo>
                  <a:pt x="16" y="47"/>
                  <a:pt x="16" y="47"/>
                  <a:pt x="16" y="47"/>
                </a:cubicBezTo>
                <a:cubicBezTo>
                  <a:pt x="16" y="47"/>
                  <a:pt x="16" y="47"/>
                  <a:pt x="16" y="47"/>
                </a:cubicBezTo>
                <a:cubicBezTo>
                  <a:pt x="16" y="47"/>
                  <a:pt x="16" y="47"/>
                  <a:pt x="16" y="47"/>
                </a:cubicBezTo>
                <a:cubicBezTo>
                  <a:pt x="16" y="47"/>
                  <a:pt x="16" y="47"/>
                  <a:pt x="16" y="47"/>
                </a:cubicBezTo>
                <a:cubicBezTo>
                  <a:pt x="15" y="47"/>
                  <a:pt x="15" y="47"/>
                  <a:pt x="15" y="47"/>
                </a:cubicBezTo>
                <a:cubicBezTo>
                  <a:pt x="15" y="48"/>
                  <a:pt x="15" y="48"/>
                  <a:pt x="15" y="48"/>
                </a:cubicBezTo>
                <a:cubicBezTo>
                  <a:pt x="16" y="48"/>
                  <a:pt x="16" y="48"/>
                  <a:pt x="16" y="48"/>
                </a:cubicBezTo>
                <a:cubicBezTo>
                  <a:pt x="15" y="48"/>
                  <a:pt x="15" y="48"/>
                  <a:pt x="15" y="48"/>
                </a:cubicBezTo>
                <a:cubicBezTo>
                  <a:pt x="16" y="49"/>
                  <a:pt x="16" y="49"/>
                  <a:pt x="16" y="49"/>
                </a:cubicBezTo>
                <a:cubicBezTo>
                  <a:pt x="15" y="49"/>
                  <a:pt x="15" y="49"/>
                  <a:pt x="15" y="49"/>
                </a:cubicBezTo>
                <a:cubicBezTo>
                  <a:pt x="15" y="49"/>
                  <a:pt x="15" y="49"/>
                  <a:pt x="15" y="49"/>
                </a:cubicBezTo>
                <a:cubicBezTo>
                  <a:pt x="15" y="50"/>
                  <a:pt x="15" y="50"/>
                  <a:pt x="15" y="50"/>
                </a:cubicBezTo>
                <a:cubicBezTo>
                  <a:pt x="14" y="49"/>
                  <a:pt x="14" y="49"/>
                  <a:pt x="14" y="49"/>
                </a:cubicBezTo>
                <a:cubicBezTo>
                  <a:pt x="14" y="50"/>
                  <a:pt x="13" y="50"/>
                  <a:pt x="13" y="50"/>
                </a:cubicBezTo>
                <a:cubicBezTo>
                  <a:pt x="12" y="50"/>
                  <a:pt x="12" y="50"/>
                  <a:pt x="12" y="50"/>
                </a:cubicBezTo>
                <a:cubicBezTo>
                  <a:pt x="12" y="50"/>
                  <a:pt x="12" y="50"/>
                  <a:pt x="12" y="50"/>
                </a:cubicBezTo>
                <a:cubicBezTo>
                  <a:pt x="13" y="50"/>
                  <a:pt x="13" y="50"/>
                  <a:pt x="13" y="50"/>
                </a:cubicBezTo>
                <a:cubicBezTo>
                  <a:pt x="13" y="50"/>
                  <a:pt x="13" y="50"/>
                  <a:pt x="13" y="50"/>
                </a:cubicBezTo>
                <a:cubicBezTo>
                  <a:pt x="13" y="50"/>
                  <a:pt x="14" y="50"/>
                  <a:pt x="14" y="51"/>
                </a:cubicBezTo>
                <a:cubicBezTo>
                  <a:pt x="15" y="50"/>
                  <a:pt x="15" y="50"/>
                  <a:pt x="15" y="50"/>
                </a:cubicBezTo>
                <a:cubicBezTo>
                  <a:pt x="16" y="51"/>
                  <a:pt x="16" y="51"/>
                  <a:pt x="16" y="51"/>
                </a:cubicBezTo>
                <a:cubicBezTo>
                  <a:pt x="15" y="50"/>
                  <a:pt x="15" y="50"/>
                  <a:pt x="15" y="50"/>
                </a:cubicBezTo>
                <a:cubicBezTo>
                  <a:pt x="15" y="51"/>
                  <a:pt x="15" y="51"/>
                  <a:pt x="15" y="51"/>
                </a:cubicBezTo>
                <a:cubicBezTo>
                  <a:pt x="15" y="51"/>
                  <a:pt x="15" y="51"/>
                  <a:pt x="15" y="51"/>
                </a:cubicBezTo>
                <a:cubicBezTo>
                  <a:pt x="14" y="51"/>
                  <a:pt x="14" y="51"/>
                  <a:pt x="14" y="51"/>
                </a:cubicBezTo>
                <a:cubicBezTo>
                  <a:pt x="14" y="51"/>
                  <a:pt x="14" y="51"/>
                  <a:pt x="14" y="51"/>
                </a:cubicBezTo>
                <a:cubicBezTo>
                  <a:pt x="14" y="51"/>
                  <a:pt x="14" y="51"/>
                  <a:pt x="14" y="51"/>
                </a:cubicBezTo>
                <a:cubicBezTo>
                  <a:pt x="15" y="52"/>
                  <a:pt x="15" y="52"/>
                  <a:pt x="15" y="52"/>
                </a:cubicBezTo>
                <a:cubicBezTo>
                  <a:pt x="15" y="52"/>
                  <a:pt x="15" y="52"/>
                  <a:pt x="16" y="53"/>
                </a:cubicBezTo>
                <a:cubicBezTo>
                  <a:pt x="17" y="52"/>
                  <a:pt x="18" y="51"/>
                  <a:pt x="19" y="50"/>
                </a:cubicBezTo>
                <a:cubicBezTo>
                  <a:pt x="19" y="50"/>
                  <a:pt x="19" y="50"/>
                  <a:pt x="19" y="50"/>
                </a:cubicBezTo>
                <a:cubicBezTo>
                  <a:pt x="20" y="49"/>
                  <a:pt x="20" y="49"/>
                  <a:pt x="20" y="49"/>
                </a:cubicBezTo>
                <a:cubicBezTo>
                  <a:pt x="19" y="50"/>
                  <a:pt x="19" y="50"/>
                  <a:pt x="19" y="50"/>
                </a:cubicBezTo>
                <a:cubicBezTo>
                  <a:pt x="19" y="51"/>
                  <a:pt x="19" y="51"/>
                  <a:pt x="19" y="51"/>
                </a:cubicBezTo>
                <a:cubicBezTo>
                  <a:pt x="20" y="50"/>
                  <a:pt x="20" y="50"/>
                  <a:pt x="20" y="50"/>
                </a:cubicBezTo>
                <a:cubicBezTo>
                  <a:pt x="19" y="51"/>
                  <a:pt x="19" y="51"/>
                  <a:pt x="19" y="51"/>
                </a:cubicBezTo>
                <a:cubicBezTo>
                  <a:pt x="19" y="51"/>
                  <a:pt x="19" y="51"/>
                  <a:pt x="19" y="51"/>
                </a:cubicBezTo>
                <a:cubicBezTo>
                  <a:pt x="18" y="51"/>
                  <a:pt x="18" y="51"/>
                  <a:pt x="18" y="51"/>
                </a:cubicBezTo>
                <a:cubicBezTo>
                  <a:pt x="18" y="52"/>
                  <a:pt x="17" y="52"/>
                  <a:pt x="17" y="53"/>
                </a:cubicBezTo>
                <a:cubicBezTo>
                  <a:pt x="18" y="53"/>
                  <a:pt x="18" y="53"/>
                  <a:pt x="18" y="53"/>
                </a:cubicBezTo>
                <a:cubicBezTo>
                  <a:pt x="18" y="53"/>
                  <a:pt x="18" y="53"/>
                  <a:pt x="18" y="53"/>
                </a:cubicBezTo>
                <a:cubicBezTo>
                  <a:pt x="18" y="53"/>
                  <a:pt x="18" y="53"/>
                  <a:pt x="18" y="53"/>
                </a:cubicBezTo>
                <a:cubicBezTo>
                  <a:pt x="19" y="53"/>
                  <a:pt x="19" y="53"/>
                  <a:pt x="19" y="53"/>
                </a:cubicBezTo>
                <a:cubicBezTo>
                  <a:pt x="19" y="53"/>
                  <a:pt x="19" y="53"/>
                  <a:pt x="19" y="53"/>
                </a:cubicBezTo>
                <a:cubicBezTo>
                  <a:pt x="18" y="53"/>
                  <a:pt x="18" y="53"/>
                  <a:pt x="18" y="53"/>
                </a:cubicBezTo>
                <a:cubicBezTo>
                  <a:pt x="17" y="53"/>
                  <a:pt x="17" y="53"/>
                  <a:pt x="17" y="53"/>
                </a:cubicBezTo>
                <a:cubicBezTo>
                  <a:pt x="17" y="54"/>
                  <a:pt x="16" y="55"/>
                  <a:pt x="16" y="56"/>
                </a:cubicBezTo>
                <a:cubicBezTo>
                  <a:pt x="17" y="55"/>
                  <a:pt x="17" y="55"/>
                  <a:pt x="17" y="55"/>
                </a:cubicBezTo>
                <a:cubicBezTo>
                  <a:pt x="16" y="56"/>
                  <a:pt x="16" y="56"/>
                  <a:pt x="16" y="57"/>
                </a:cubicBezTo>
                <a:cubicBezTo>
                  <a:pt x="17" y="56"/>
                  <a:pt x="17" y="56"/>
                  <a:pt x="17" y="56"/>
                </a:cubicBezTo>
                <a:cubicBezTo>
                  <a:pt x="16" y="57"/>
                  <a:pt x="16" y="58"/>
                  <a:pt x="15" y="59"/>
                </a:cubicBezTo>
                <a:cubicBezTo>
                  <a:pt x="15" y="59"/>
                  <a:pt x="15" y="59"/>
                  <a:pt x="15" y="59"/>
                </a:cubicBezTo>
                <a:cubicBezTo>
                  <a:pt x="16" y="58"/>
                  <a:pt x="16" y="58"/>
                  <a:pt x="16" y="58"/>
                </a:cubicBezTo>
                <a:cubicBezTo>
                  <a:pt x="16" y="58"/>
                  <a:pt x="16" y="58"/>
                  <a:pt x="16" y="58"/>
                </a:cubicBezTo>
                <a:cubicBezTo>
                  <a:pt x="15" y="59"/>
                  <a:pt x="15" y="59"/>
                  <a:pt x="15" y="59"/>
                </a:cubicBezTo>
                <a:cubicBezTo>
                  <a:pt x="15" y="60"/>
                  <a:pt x="15" y="60"/>
                  <a:pt x="15" y="60"/>
                </a:cubicBezTo>
                <a:cubicBezTo>
                  <a:pt x="16" y="60"/>
                  <a:pt x="16" y="60"/>
                  <a:pt x="16" y="60"/>
                </a:cubicBezTo>
                <a:cubicBezTo>
                  <a:pt x="15" y="60"/>
                  <a:pt x="15" y="60"/>
                  <a:pt x="15" y="60"/>
                </a:cubicBezTo>
                <a:cubicBezTo>
                  <a:pt x="16" y="61"/>
                  <a:pt x="16" y="61"/>
                  <a:pt x="16" y="61"/>
                </a:cubicBezTo>
                <a:cubicBezTo>
                  <a:pt x="16" y="61"/>
                  <a:pt x="17" y="61"/>
                  <a:pt x="17" y="60"/>
                </a:cubicBezTo>
                <a:cubicBezTo>
                  <a:pt x="17" y="61"/>
                  <a:pt x="17" y="61"/>
                  <a:pt x="17" y="61"/>
                </a:cubicBezTo>
                <a:cubicBezTo>
                  <a:pt x="16" y="61"/>
                  <a:pt x="16" y="61"/>
                  <a:pt x="16" y="61"/>
                </a:cubicBezTo>
                <a:cubicBezTo>
                  <a:pt x="16" y="62"/>
                  <a:pt x="16" y="62"/>
                  <a:pt x="16" y="62"/>
                </a:cubicBezTo>
                <a:cubicBezTo>
                  <a:pt x="15" y="62"/>
                  <a:pt x="15" y="62"/>
                  <a:pt x="15" y="62"/>
                </a:cubicBezTo>
                <a:cubicBezTo>
                  <a:pt x="15" y="63"/>
                  <a:pt x="15" y="63"/>
                  <a:pt x="15" y="63"/>
                </a:cubicBezTo>
                <a:cubicBezTo>
                  <a:pt x="15" y="64"/>
                  <a:pt x="15" y="64"/>
                  <a:pt x="15" y="64"/>
                </a:cubicBezTo>
                <a:cubicBezTo>
                  <a:pt x="15" y="65"/>
                  <a:pt x="15" y="65"/>
                  <a:pt x="15" y="65"/>
                </a:cubicBezTo>
                <a:cubicBezTo>
                  <a:pt x="14" y="65"/>
                  <a:pt x="14" y="65"/>
                  <a:pt x="14" y="65"/>
                </a:cubicBezTo>
                <a:cubicBezTo>
                  <a:pt x="14" y="66"/>
                  <a:pt x="14" y="66"/>
                  <a:pt x="14" y="66"/>
                </a:cubicBezTo>
                <a:cubicBezTo>
                  <a:pt x="15" y="67"/>
                  <a:pt x="15" y="67"/>
                  <a:pt x="15" y="67"/>
                </a:cubicBezTo>
                <a:cubicBezTo>
                  <a:pt x="15" y="67"/>
                  <a:pt x="15" y="67"/>
                  <a:pt x="15" y="67"/>
                </a:cubicBezTo>
                <a:cubicBezTo>
                  <a:pt x="16" y="66"/>
                  <a:pt x="16" y="66"/>
                  <a:pt x="16" y="66"/>
                </a:cubicBezTo>
                <a:cubicBezTo>
                  <a:pt x="16" y="66"/>
                  <a:pt x="16" y="66"/>
                  <a:pt x="16" y="66"/>
                </a:cubicBezTo>
                <a:cubicBezTo>
                  <a:pt x="16" y="65"/>
                  <a:pt x="16" y="65"/>
                  <a:pt x="16" y="65"/>
                </a:cubicBezTo>
                <a:cubicBezTo>
                  <a:pt x="16" y="65"/>
                  <a:pt x="16" y="65"/>
                  <a:pt x="16" y="65"/>
                </a:cubicBezTo>
                <a:cubicBezTo>
                  <a:pt x="17" y="63"/>
                  <a:pt x="17" y="63"/>
                  <a:pt x="17" y="63"/>
                </a:cubicBezTo>
                <a:cubicBezTo>
                  <a:pt x="17" y="63"/>
                  <a:pt x="17" y="63"/>
                  <a:pt x="17" y="63"/>
                </a:cubicBezTo>
                <a:cubicBezTo>
                  <a:pt x="17" y="62"/>
                  <a:pt x="17" y="62"/>
                  <a:pt x="17" y="62"/>
                </a:cubicBezTo>
                <a:cubicBezTo>
                  <a:pt x="18" y="61"/>
                  <a:pt x="18" y="61"/>
                  <a:pt x="18" y="61"/>
                </a:cubicBezTo>
                <a:cubicBezTo>
                  <a:pt x="18" y="61"/>
                  <a:pt x="18" y="61"/>
                  <a:pt x="18" y="61"/>
                </a:cubicBezTo>
                <a:cubicBezTo>
                  <a:pt x="17" y="60"/>
                  <a:pt x="17" y="60"/>
                  <a:pt x="17" y="60"/>
                </a:cubicBezTo>
                <a:cubicBezTo>
                  <a:pt x="17" y="59"/>
                  <a:pt x="17" y="59"/>
                  <a:pt x="17" y="59"/>
                </a:cubicBezTo>
                <a:cubicBezTo>
                  <a:pt x="17" y="59"/>
                  <a:pt x="17" y="59"/>
                  <a:pt x="17" y="59"/>
                </a:cubicBezTo>
                <a:cubicBezTo>
                  <a:pt x="17" y="58"/>
                  <a:pt x="17" y="58"/>
                  <a:pt x="17" y="58"/>
                </a:cubicBezTo>
                <a:cubicBezTo>
                  <a:pt x="18" y="58"/>
                  <a:pt x="18" y="58"/>
                  <a:pt x="18" y="58"/>
                </a:cubicBezTo>
                <a:cubicBezTo>
                  <a:pt x="19" y="57"/>
                  <a:pt x="19" y="57"/>
                  <a:pt x="19" y="57"/>
                </a:cubicBezTo>
                <a:cubicBezTo>
                  <a:pt x="19" y="57"/>
                  <a:pt x="19" y="57"/>
                  <a:pt x="19" y="57"/>
                </a:cubicBezTo>
                <a:cubicBezTo>
                  <a:pt x="20" y="56"/>
                  <a:pt x="20" y="56"/>
                  <a:pt x="20" y="56"/>
                </a:cubicBezTo>
                <a:cubicBezTo>
                  <a:pt x="21" y="56"/>
                  <a:pt x="21" y="56"/>
                  <a:pt x="21" y="56"/>
                </a:cubicBezTo>
                <a:cubicBezTo>
                  <a:pt x="20" y="56"/>
                  <a:pt x="20" y="56"/>
                  <a:pt x="20" y="56"/>
                </a:cubicBezTo>
                <a:cubicBezTo>
                  <a:pt x="20" y="57"/>
                  <a:pt x="20" y="57"/>
                  <a:pt x="20" y="57"/>
                </a:cubicBezTo>
                <a:cubicBezTo>
                  <a:pt x="19" y="57"/>
                  <a:pt x="19" y="57"/>
                  <a:pt x="19" y="57"/>
                </a:cubicBezTo>
                <a:cubicBezTo>
                  <a:pt x="18" y="59"/>
                  <a:pt x="18" y="59"/>
                  <a:pt x="18" y="59"/>
                </a:cubicBezTo>
                <a:cubicBezTo>
                  <a:pt x="18" y="60"/>
                  <a:pt x="18" y="60"/>
                  <a:pt x="18" y="60"/>
                </a:cubicBezTo>
                <a:cubicBezTo>
                  <a:pt x="18" y="60"/>
                  <a:pt x="18" y="60"/>
                  <a:pt x="18" y="60"/>
                </a:cubicBezTo>
                <a:cubicBezTo>
                  <a:pt x="19" y="61"/>
                  <a:pt x="19" y="61"/>
                  <a:pt x="19" y="61"/>
                </a:cubicBezTo>
                <a:cubicBezTo>
                  <a:pt x="18" y="60"/>
                  <a:pt x="18" y="60"/>
                  <a:pt x="18" y="60"/>
                </a:cubicBezTo>
                <a:cubicBezTo>
                  <a:pt x="19" y="59"/>
                  <a:pt x="19" y="59"/>
                  <a:pt x="19" y="59"/>
                </a:cubicBezTo>
                <a:cubicBezTo>
                  <a:pt x="19" y="59"/>
                  <a:pt x="19" y="59"/>
                  <a:pt x="19" y="59"/>
                </a:cubicBezTo>
                <a:cubicBezTo>
                  <a:pt x="20" y="60"/>
                  <a:pt x="20" y="60"/>
                  <a:pt x="20" y="60"/>
                </a:cubicBezTo>
                <a:cubicBezTo>
                  <a:pt x="19" y="59"/>
                  <a:pt x="19" y="59"/>
                  <a:pt x="19" y="59"/>
                </a:cubicBezTo>
                <a:cubicBezTo>
                  <a:pt x="20" y="59"/>
                  <a:pt x="20" y="59"/>
                  <a:pt x="20" y="59"/>
                </a:cubicBezTo>
                <a:cubicBezTo>
                  <a:pt x="20" y="60"/>
                  <a:pt x="20" y="60"/>
                  <a:pt x="20" y="60"/>
                </a:cubicBezTo>
                <a:cubicBezTo>
                  <a:pt x="20" y="60"/>
                  <a:pt x="20" y="60"/>
                  <a:pt x="20" y="60"/>
                </a:cubicBezTo>
                <a:cubicBezTo>
                  <a:pt x="21" y="59"/>
                  <a:pt x="21" y="58"/>
                  <a:pt x="21" y="57"/>
                </a:cubicBezTo>
                <a:cubicBezTo>
                  <a:pt x="21" y="57"/>
                  <a:pt x="21" y="57"/>
                  <a:pt x="21" y="57"/>
                </a:cubicBezTo>
                <a:cubicBezTo>
                  <a:pt x="21" y="57"/>
                  <a:pt x="21" y="57"/>
                  <a:pt x="21" y="57"/>
                </a:cubicBezTo>
                <a:cubicBezTo>
                  <a:pt x="21" y="57"/>
                  <a:pt x="21" y="57"/>
                  <a:pt x="21" y="57"/>
                </a:cubicBezTo>
                <a:cubicBezTo>
                  <a:pt x="22" y="56"/>
                  <a:pt x="22" y="56"/>
                  <a:pt x="22" y="56"/>
                </a:cubicBezTo>
                <a:cubicBezTo>
                  <a:pt x="22" y="57"/>
                  <a:pt x="22" y="57"/>
                  <a:pt x="22" y="57"/>
                </a:cubicBezTo>
                <a:cubicBezTo>
                  <a:pt x="22" y="57"/>
                  <a:pt x="21" y="57"/>
                  <a:pt x="21" y="58"/>
                </a:cubicBezTo>
                <a:cubicBezTo>
                  <a:pt x="21" y="59"/>
                  <a:pt x="21" y="59"/>
                  <a:pt x="21" y="59"/>
                </a:cubicBezTo>
                <a:cubicBezTo>
                  <a:pt x="22" y="59"/>
                  <a:pt x="22" y="59"/>
                  <a:pt x="22" y="59"/>
                </a:cubicBezTo>
                <a:cubicBezTo>
                  <a:pt x="22" y="59"/>
                  <a:pt x="22" y="59"/>
                  <a:pt x="22" y="59"/>
                </a:cubicBezTo>
                <a:cubicBezTo>
                  <a:pt x="22" y="59"/>
                  <a:pt x="22" y="59"/>
                  <a:pt x="22" y="59"/>
                </a:cubicBezTo>
                <a:cubicBezTo>
                  <a:pt x="23" y="59"/>
                  <a:pt x="23" y="59"/>
                  <a:pt x="23" y="59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0"/>
                  <a:pt x="24" y="60"/>
                  <a:pt x="24" y="60"/>
                </a:cubicBezTo>
                <a:cubicBezTo>
                  <a:pt x="23" y="60"/>
                  <a:pt x="22" y="59"/>
                  <a:pt x="22" y="59"/>
                </a:cubicBezTo>
                <a:cubicBezTo>
                  <a:pt x="21" y="59"/>
                  <a:pt x="21" y="59"/>
                  <a:pt x="21" y="59"/>
                </a:cubicBezTo>
                <a:cubicBezTo>
                  <a:pt x="21" y="60"/>
                  <a:pt x="21" y="60"/>
                  <a:pt x="21" y="60"/>
                </a:cubicBezTo>
                <a:cubicBezTo>
                  <a:pt x="21" y="61"/>
                  <a:pt x="21" y="61"/>
                  <a:pt x="21" y="61"/>
                </a:cubicBezTo>
                <a:cubicBezTo>
                  <a:pt x="21" y="62"/>
                  <a:pt x="21" y="62"/>
                  <a:pt x="21" y="62"/>
                </a:cubicBezTo>
                <a:cubicBezTo>
                  <a:pt x="21" y="63"/>
                  <a:pt x="21" y="63"/>
                  <a:pt x="21" y="63"/>
                </a:cubicBezTo>
                <a:cubicBezTo>
                  <a:pt x="21" y="63"/>
                  <a:pt x="21" y="63"/>
                  <a:pt x="21" y="63"/>
                </a:cubicBezTo>
                <a:cubicBezTo>
                  <a:pt x="22" y="63"/>
                  <a:pt x="22" y="63"/>
                  <a:pt x="22" y="63"/>
                </a:cubicBezTo>
                <a:cubicBezTo>
                  <a:pt x="22" y="64"/>
                  <a:pt x="22" y="64"/>
                  <a:pt x="22" y="64"/>
                </a:cubicBezTo>
                <a:cubicBezTo>
                  <a:pt x="22" y="64"/>
                  <a:pt x="22" y="64"/>
                  <a:pt x="22" y="64"/>
                </a:cubicBezTo>
                <a:cubicBezTo>
                  <a:pt x="23" y="65"/>
                  <a:pt x="23" y="65"/>
                  <a:pt x="23" y="65"/>
                </a:cubicBezTo>
                <a:cubicBezTo>
                  <a:pt x="22" y="65"/>
                  <a:pt x="22" y="65"/>
                  <a:pt x="22" y="65"/>
                </a:cubicBezTo>
                <a:cubicBezTo>
                  <a:pt x="22" y="65"/>
                  <a:pt x="22" y="65"/>
                  <a:pt x="22" y="65"/>
                </a:cubicBezTo>
                <a:cubicBezTo>
                  <a:pt x="22" y="66"/>
                  <a:pt x="22" y="66"/>
                  <a:pt x="22" y="66"/>
                </a:cubicBezTo>
                <a:cubicBezTo>
                  <a:pt x="21" y="66"/>
                  <a:pt x="21" y="66"/>
                  <a:pt x="21" y="66"/>
                </a:cubicBezTo>
                <a:cubicBezTo>
                  <a:pt x="21" y="67"/>
                  <a:pt x="21" y="68"/>
                  <a:pt x="20" y="69"/>
                </a:cubicBezTo>
                <a:cubicBezTo>
                  <a:pt x="19" y="69"/>
                  <a:pt x="19" y="70"/>
                  <a:pt x="20" y="71"/>
                </a:cubicBezTo>
                <a:cubicBezTo>
                  <a:pt x="20" y="71"/>
                  <a:pt x="20" y="71"/>
                  <a:pt x="20" y="71"/>
                </a:cubicBezTo>
                <a:cubicBezTo>
                  <a:pt x="19" y="71"/>
                  <a:pt x="19" y="71"/>
                  <a:pt x="19" y="71"/>
                </a:cubicBezTo>
                <a:cubicBezTo>
                  <a:pt x="19" y="71"/>
                  <a:pt x="19" y="71"/>
                  <a:pt x="19" y="71"/>
                </a:cubicBezTo>
                <a:cubicBezTo>
                  <a:pt x="19" y="70"/>
                  <a:pt x="19" y="70"/>
                  <a:pt x="19" y="70"/>
                </a:cubicBezTo>
                <a:cubicBezTo>
                  <a:pt x="19" y="70"/>
                  <a:pt x="19" y="70"/>
                  <a:pt x="19" y="70"/>
                </a:cubicBezTo>
                <a:cubicBezTo>
                  <a:pt x="19" y="71"/>
                  <a:pt x="19" y="71"/>
                  <a:pt x="19" y="71"/>
                </a:cubicBezTo>
                <a:cubicBezTo>
                  <a:pt x="19" y="72"/>
                  <a:pt x="19" y="73"/>
                  <a:pt x="20" y="73"/>
                </a:cubicBezTo>
                <a:cubicBezTo>
                  <a:pt x="20" y="74"/>
                  <a:pt x="20" y="74"/>
                  <a:pt x="20" y="74"/>
                </a:cubicBezTo>
                <a:cubicBezTo>
                  <a:pt x="21" y="75"/>
                  <a:pt x="21" y="75"/>
                  <a:pt x="21" y="75"/>
                </a:cubicBezTo>
                <a:cubicBezTo>
                  <a:pt x="21" y="74"/>
                  <a:pt x="21" y="74"/>
                  <a:pt x="21" y="74"/>
                </a:cubicBezTo>
                <a:cubicBezTo>
                  <a:pt x="20" y="74"/>
                  <a:pt x="20" y="74"/>
                  <a:pt x="20" y="74"/>
                </a:cubicBezTo>
                <a:cubicBezTo>
                  <a:pt x="20" y="72"/>
                  <a:pt x="20" y="72"/>
                  <a:pt x="20" y="72"/>
                </a:cubicBezTo>
                <a:cubicBezTo>
                  <a:pt x="21" y="72"/>
                  <a:pt x="21" y="72"/>
                  <a:pt x="21" y="72"/>
                </a:cubicBezTo>
                <a:cubicBezTo>
                  <a:pt x="21" y="72"/>
                  <a:pt x="21" y="72"/>
                  <a:pt x="21" y="72"/>
                </a:cubicBezTo>
                <a:cubicBezTo>
                  <a:pt x="21" y="72"/>
                  <a:pt x="21" y="72"/>
                  <a:pt x="21" y="72"/>
                </a:cubicBezTo>
                <a:cubicBezTo>
                  <a:pt x="23" y="73"/>
                  <a:pt x="23" y="73"/>
                  <a:pt x="23" y="73"/>
                </a:cubicBezTo>
                <a:cubicBezTo>
                  <a:pt x="23" y="74"/>
                  <a:pt x="23" y="74"/>
                  <a:pt x="23" y="74"/>
                </a:cubicBezTo>
                <a:cubicBezTo>
                  <a:pt x="24" y="74"/>
                  <a:pt x="24" y="74"/>
                  <a:pt x="24" y="74"/>
                </a:cubicBezTo>
                <a:cubicBezTo>
                  <a:pt x="24" y="74"/>
                  <a:pt x="24" y="74"/>
                  <a:pt x="24" y="74"/>
                </a:cubicBezTo>
                <a:cubicBezTo>
                  <a:pt x="24" y="73"/>
                  <a:pt x="24" y="73"/>
                  <a:pt x="24" y="73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72"/>
                  <a:pt x="24" y="72"/>
                  <a:pt x="24" y="72"/>
                </a:cubicBezTo>
                <a:cubicBezTo>
                  <a:pt x="24" y="71"/>
                  <a:pt x="24" y="71"/>
                  <a:pt x="24" y="71"/>
                </a:cubicBezTo>
                <a:cubicBezTo>
                  <a:pt x="24" y="72"/>
                  <a:pt x="24" y="72"/>
                  <a:pt x="24" y="72"/>
                </a:cubicBezTo>
                <a:cubicBezTo>
                  <a:pt x="25" y="72"/>
                  <a:pt x="25" y="72"/>
                  <a:pt x="25" y="72"/>
                </a:cubicBezTo>
                <a:cubicBezTo>
                  <a:pt x="25" y="72"/>
                  <a:pt x="25" y="72"/>
                  <a:pt x="25" y="72"/>
                </a:cubicBezTo>
                <a:cubicBezTo>
                  <a:pt x="25" y="72"/>
                  <a:pt x="25" y="72"/>
                  <a:pt x="25" y="72"/>
                </a:cubicBezTo>
                <a:cubicBezTo>
                  <a:pt x="26" y="73"/>
                  <a:pt x="26" y="73"/>
                  <a:pt x="26" y="73"/>
                </a:cubicBezTo>
                <a:cubicBezTo>
                  <a:pt x="26" y="73"/>
                  <a:pt x="26" y="73"/>
                  <a:pt x="26" y="73"/>
                </a:cubicBezTo>
                <a:cubicBezTo>
                  <a:pt x="26" y="72"/>
                  <a:pt x="26" y="72"/>
                  <a:pt x="26" y="72"/>
                </a:cubicBezTo>
                <a:cubicBezTo>
                  <a:pt x="26" y="73"/>
                  <a:pt x="26" y="73"/>
                  <a:pt x="26" y="73"/>
                </a:cubicBezTo>
                <a:cubicBezTo>
                  <a:pt x="27" y="73"/>
                  <a:pt x="27" y="73"/>
                  <a:pt x="27" y="73"/>
                </a:cubicBezTo>
                <a:cubicBezTo>
                  <a:pt x="28" y="72"/>
                  <a:pt x="28" y="72"/>
                  <a:pt x="28" y="72"/>
                </a:cubicBezTo>
                <a:cubicBezTo>
                  <a:pt x="28" y="72"/>
                  <a:pt x="28" y="72"/>
                  <a:pt x="28" y="72"/>
                </a:cubicBezTo>
                <a:cubicBezTo>
                  <a:pt x="29" y="72"/>
                  <a:pt x="29" y="72"/>
                  <a:pt x="29" y="72"/>
                </a:cubicBezTo>
                <a:cubicBezTo>
                  <a:pt x="29" y="72"/>
                  <a:pt x="29" y="72"/>
                  <a:pt x="29" y="72"/>
                </a:cubicBezTo>
                <a:cubicBezTo>
                  <a:pt x="30" y="72"/>
                  <a:pt x="30" y="72"/>
                  <a:pt x="30" y="72"/>
                </a:cubicBezTo>
                <a:cubicBezTo>
                  <a:pt x="30" y="72"/>
                  <a:pt x="30" y="72"/>
                  <a:pt x="30" y="72"/>
                </a:cubicBezTo>
                <a:cubicBezTo>
                  <a:pt x="30" y="70"/>
                  <a:pt x="30" y="70"/>
                  <a:pt x="30" y="70"/>
                </a:cubicBezTo>
                <a:cubicBezTo>
                  <a:pt x="30" y="71"/>
                  <a:pt x="30" y="71"/>
                  <a:pt x="30" y="71"/>
                </a:cubicBezTo>
                <a:cubicBezTo>
                  <a:pt x="31" y="71"/>
                  <a:pt x="32" y="71"/>
                  <a:pt x="33" y="71"/>
                </a:cubicBezTo>
                <a:cubicBezTo>
                  <a:pt x="33" y="71"/>
                  <a:pt x="33" y="71"/>
                  <a:pt x="33" y="71"/>
                </a:cubicBezTo>
                <a:cubicBezTo>
                  <a:pt x="34" y="71"/>
                  <a:pt x="34" y="71"/>
                  <a:pt x="34" y="71"/>
                </a:cubicBezTo>
                <a:cubicBezTo>
                  <a:pt x="33" y="71"/>
                  <a:pt x="33" y="71"/>
                  <a:pt x="33" y="71"/>
                </a:cubicBezTo>
                <a:cubicBezTo>
                  <a:pt x="32" y="71"/>
                  <a:pt x="32" y="71"/>
                  <a:pt x="32" y="71"/>
                </a:cubicBezTo>
                <a:cubicBezTo>
                  <a:pt x="32" y="71"/>
                  <a:pt x="32" y="71"/>
                  <a:pt x="32" y="71"/>
                </a:cubicBezTo>
                <a:cubicBezTo>
                  <a:pt x="32" y="72"/>
                  <a:pt x="32" y="72"/>
                  <a:pt x="32" y="72"/>
                </a:cubicBezTo>
                <a:cubicBezTo>
                  <a:pt x="31" y="72"/>
                  <a:pt x="31" y="72"/>
                  <a:pt x="31" y="72"/>
                </a:cubicBezTo>
                <a:cubicBezTo>
                  <a:pt x="31" y="72"/>
                  <a:pt x="31" y="72"/>
                  <a:pt x="31" y="72"/>
                </a:cubicBezTo>
                <a:cubicBezTo>
                  <a:pt x="31" y="74"/>
                  <a:pt x="31" y="74"/>
                  <a:pt x="31" y="74"/>
                </a:cubicBezTo>
                <a:cubicBezTo>
                  <a:pt x="30" y="74"/>
                  <a:pt x="30" y="74"/>
                  <a:pt x="30" y="74"/>
                </a:cubicBezTo>
                <a:cubicBezTo>
                  <a:pt x="30" y="74"/>
                  <a:pt x="30" y="75"/>
                  <a:pt x="29" y="76"/>
                </a:cubicBezTo>
                <a:cubicBezTo>
                  <a:pt x="30" y="77"/>
                  <a:pt x="31" y="78"/>
                  <a:pt x="31" y="78"/>
                </a:cubicBezTo>
                <a:cubicBezTo>
                  <a:pt x="31" y="79"/>
                  <a:pt x="31" y="79"/>
                  <a:pt x="31" y="79"/>
                </a:cubicBezTo>
                <a:cubicBezTo>
                  <a:pt x="32" y="80"/>
                  <a:pt x="32" y="80"/>
                  <a:pt x="32" y="80"/>
                </a:cubicBezTo>
                <a:cubicBezTo>
                  <a:pt x="32" y="80"/>
                  <a:pt x="32" y="80"/>
                  <a:pt x="32" y="80"/>
                </a:cubicBezTo>
                <a:cubicBezTo>
                  <a:pt x="32" y="80"/>
                  <a:pt x="32" y="80"/>
                  <a:pt x="32" y="80"/>
                </a:cubicBezTo>
                <a:cubicBezTo>
                  <a:pt x="32" y="81"/>
                  <a:pt x="32" y="81"/>
                  <a:pt x="32" y="81"/>
                </a:cubicBezTo>
                <a:cubicBezTo>
                  <a:pt x="33" y="81"/>
                  <a:pt x="33" y="81"/>
                  <a:pt x="33" y="81"/>
                </a:cubicBezTo>
                <a:cubicBezTo>
                  <a:pt x="33" y="81"/>
                  <a:pt x="33" y="81"/>
                  <a:pt x="33" y="81"/>
                </a:cubicBezTo>
                <a:cubicBezTo>
                  <a:pt x="33" y="81"/>
                  <a:pt x="34" y="80"/>
                  <a:pt x="34" y="79"/>
                </a:cubicBezTo>
                <a:cubicBezTo>
                  <a:pt x="34" y="80"/>
                  <a:pt x="34" y="80"/>
                  <a:pt x="34" y="80"/>
                </a:cubicBezTo>
                <a:cubicBezTo>
                  <a:pt x="35" y="80"/>
                  <a:pt x="35" y="80"/>
                  <a:pt x="35" y="80"/>
                </a:cubicBezTo>
                <a:cubicBezTo>
                  <a:pt x="35" y="81"/>
                  <a:pt x="35" y="81"/>
                  <a:pt x="35" y="81"/>
                </a:cubicBezTo>
                <a:cubicBezTo>
                  <a:pt x="34" y="82"/>
                  <a:pt x="34" y="82"/>
                  <a:pt x="34" y="82"/>
                </a:cubicBezTo>
                <a:cubicBezTo>
                  <a:pt x="35" y="82"/>
                  <a:pt x="35" y="82"/>
                  <a:pt x="35" y="82"/>
                </a:cubicBezTo>
                <a:cubicBezTo>
                  <a:pt x="35" y="82"/>
                  <a:pt x="35" y="82"/>
                  <a:pt x="35" y="82"/>
                </a:cubicBezTo>
                <a:cubicBezTo>
                  <a:pt x="35" y="83"/>
                  <a:pt x="35" y="83"/>
                  <a:pt x="35" y="83"/>
                </a:cubicBezTo>
                <a:cubicBezTo>
                  <a:pt x="34" y="83"/>
                  <a:pt x="34" y="83"/>
                  <a:pt x="34" y="83"/>
                </a:cubicBezTo>
                <a:cubicBezTo>
                  <a:pt x="34" y="83"/>
                  <a:pt x="33" y="84"/>
                  <a:pt x="33" y="85"/>
                </a:cubicBezTo>
                <a:cubicBezTo>
                  <a:pt x="34" y="85"/>
                  <a:pt x="34" y="85"/>
                  <a:pt x="34" y="85"/>
                </a:cubicBezTo>
                <a:cubicBezTo>
                  <a:pt x="35" y="85"/>
                  <a:pt x="35" y="85"/>
                  <a:pt x="35" y="85"/>
                </a:cubicBezTo>
                <a:cubicBezTo>
                  <a:pt x="34" y="86"/>
                  <a:pt x="33" y="86"/>
                  <a:pt x="33" y="87"/>
                </a:cubicBezTo>
                <a:cubicBezTo>
                  <a:pt x="33" y="88"/>
                  <a:pt x="34" y="89"/>
                  <a:pt x="35" y="90"/>
                </a:cubicBezTo>
                <a:cubicBezTo>
                  <a:pt x="36" y="90"/>
                  <a:pt x="36" y="90"/>
                  <a:pt x="36" y="90"/>
                </a:cubicBezTo>
                <a:cubicBezTo>
                  <a:pt x="35" y="90"/>
                  <a:pt x="35" y="90"/>
                  <a:pt x="35" y="90"/>
                </a:cubicBezTo>
                <a:cubicBezTo>
                  <a:pt x="34" y="90"/>
                  <a:pt x="34" y="90"/>
                  <a:pt x="34" y="90"/>
                </a:cubicBezTo>
                <a:cubicBezTo>
                  <a:pt x="34" y="89"/>
                  <a:pt x="34" y="89"/>
                  <a:pt x="34" y="89"/>
                </a:cubicBezTo>
                <a:cubicBezTo>
                  <a:pt x="33" y="89"/>
                  <a:pt x="33" y="89"/>
                  <a:pt x="33" y="89"/>
                </a:cubicBezTo>
                <a:cubicBezTo>
                  <a:pt x="33" y="89"/>
                  <a:pt x="33" y="89"/>
                  <a:pt x="33" y="89"/>
                </a:cubicBezTo>
                <a:cubicBezTo>
                  <a:pt x="32" y="89"/>
                  <a:pt x="32" y="89"/>
                  <a:pt x="32" y="89"/>
                </a:cubicBezTo>
                <a:cubicBezTo>
                  <a:pt x="33" y="90"/>
                  <a:pt x="33" y="90"/>
                  <a:pt x="33" y="90"/>
                </a:cubicBezTo>
                <a:cubicBezTo>
                  <a:pt x="33" y="90"/>
                  <a:pt x="33" y="91"/>
                  <a:pt x="33" y="91"/>
                </a:cubicBezTo>
                <a:cubicBezTo>
                  <a:pt x="33" y="91"/>
                  <a:pt x="33" y="91"/>
                  <a:pt x="33" y="91"/>
                </a:cubicBezTo>
                <a:cubicBezTo>
                  <a:pt x="31" y="90"/>
                  <a:pt x="31" y="90"/>
                  <a:pt x="31" y="90"/>
                </a:cubicBezTo>
                <a:cubicBezTo>
                  <a:pt x="31" y="90"/>
                  <a:pt x="31" y="90"/>
                  <a:pt x="31" y="90"/>
                </a:cubicBezTo>
                <a:cubicBezTo>
                  <a:pt x="30" y="90"/>
                  <a:pt x="30" y="90"/>
                  <a:pt x="30" y="90"/>
                </a:cubicBezTo>
                <a:cubicBezTo>
                  <a:pt x="29" y="90"/>
                  <a:pt x="29" y="90"/>
                  <a:pt x="29" y="90"/>
                </a:cubicBezTo>
                <a:cubicBezTo>
                  <a:pt x="28" y="90"/>
                  <a:pt x="28" y="90"/>
                  <a:pt x="28" y="90"/>
                </a:cubicBezTo>
                <a:cubicBezTo>
                  <a:pt x="27" y="90"/>
                  <a:pt x="27" y="90"/>
                  <a:pt x="27" y="90"/>
                </a:cubicBezTo>
                <a:cubicBezTo>
                  <a:pt x="28" y="90"/>
                  <a:pt x="28" y="90"/>
                  <a:pt x="28" y="90"/>
                </a:cubicBezTo>
                <a:cubicBezTo>
                  <a:pt x="27" y="90"/>
                  <a:pt x="27" y="91"/>
                  <a:pt x="26" y="91"/>
                </a:cubicBezTo>
                <a:cubicBezTo>
                  <a:pt x="25" y="91"/>
                  <a:pt x="25" y="91"/>
                  <a:pt x="25" y="91"/>
                </a:cubicBezTo>
                <a:cubicBezTo>
                  <a:pt x="25" y="91"/>
                  <a:pt x="25" y="91"/>
                  <a:pt x="25" y="91"/>
                </a:cubicBezTo>
                <a:cubicBezTo>
                  <a:pt x="25" y="91"/>
                  <a:pt x="25" y="91"/>
                  <a:pt x="25" y="91"/>
                </a:cubicBezTo>
                <a:cubicBezTo>
                  <a:pt x="26" y="91"/>
                  <a:pt x="26" y="91"/>
                  <a:pt x="26" y="91"/>
                </a:cubicBezTo>
                <a:cubicBezTo>
                  <a:pt x="26" y="90"/>
                  <a:pt x="26" y="90"/>
                  <a:pt x="26" y="90"/>
                </a:cubicBezTo>
                <a:cubicBezTo>
                  <a:pt x="26" y="90"/>
                  <a:pt x="26" y="90"/>
                  <a:pt x="26" y="90"/>
                </a:cubicBezTo>
                <a:cubicBezTo>
                  <a:pt x="25" y="90"/>
                  <a:pt x="25" y="90"/>
                  <a:pt x="25" y="90"/>
                </a:cubicBezTo>
                <a:cubicBezTo>
                  <a:pt x="25" y="90"/>
                  <a:pt x="25" y="89"/>
                  <a:pt x="25" y="89"/>
                </a:cubicBezTo>
                <a:cubicBezTo>
                  <a:pt x="24" y="89"/>
                  <a:pt x="24" y="89"/>
                  <a:pt x="24" y="89"/>
                </a:cubicBezTo>
                <a:cubicBezTo>
                  <a:pt x="23" y="89"/>
                  <a:pt x="23" y="89"/>
                  <a:pt x="23" y="89"/>
                </a:cubicBezTo>
                <a:cubicBezTo>
                  <a:pt x="22" y="89"/>
                  <a:pt x="22" y="89"/>
                  <a:pt x="22" y="89"/>
                </a:cubicBezTo>
                <a:cubicBezTo>
                  <a:pt x="22" y="89"/>
                  <a:pt x="22" y="90"/>
                  <a:pt x="22" y="90"/>
                </a:cubicBezTo>
                <a:cubicBezTo>
                  <a:pt x="23" y="91"/>
                  <a:pt x="23" y="91"/>
                  <a:pt x="23" y="91"/>
                </a:cubicBezTo>
                <a:cubicBezTo>
                  <a:pt x="23" y="91"/>
                  <a:pt x="23" y="91"/>
                  <a:pt x="23" y="91"/>
                </a:cubicBezTo>
                <a:cubicBezTo>
                  <a:pt x="23" y="92"/>
                  <a:pt x="23" y="92"/>
                  <a:pt x="23" y="92"/>
                </a:cubicBezTo>
                <a:cubicBezTo>
                  <a:pt x="24" y="91"/>
                  <a:pt x="24" y="91"/>
                  <a:pt x="24" y="91"/>
                </a:cubicBezTo>
                <a:cubicBezTo>
                  <a:pt x="23" y="92"/>
                  <a:pt x="23" y="92"/>
                  <a:pt x="23" y="92"/>
                </a:cubicBezTo>
                <a:cubicBezTo>
                  <a:pt x="24" y="92"/>
                  <a:pt x="24" y="92"/>
                  <a:pt x="24" y="92"/>
                </a:cubicBezTo>
                <a:cubicBezTo>
                  <a:pt x="25" y="91"/>
                  <a:pt x="25" y="91"/>
                  <a:pt x="25" y="91"/>
                </a:cubicBezTo>
                <a:cubicBezTo>
                  <a:pt x="25" y="92"/>
                  <a:pt x="24" y="92"/>
                  <a:pt x="24" y="92"/>
                </a:cubicBezTo>
                <a:cubicBezTo>
                  <a:pt x="24" y="92"/>
                  <a:pt x="24" y="92"/>
                  <a:pt x="24" y="92"/>
                </a:cubicBezTo>
                <a:cubicBezTo>
                  <a:pt x="24" y="93"/>
                  <a:pt x="24" y="93"/>
                  <a:pt x="24" y="93"/>
                </a:cubicBezTo>
                <a:cubicBezTo>
                  <a:pt x="23" y="94"/>
                  <a:pt x="23" y="94"/>
                  <a:pt x="22" y="94"/>
                </a:cubicBezTo>
                <a:cubicBezTo>
                  <a:pt x="22" y="95"/>
                  <a:pt x="21" y="95"/>
                  <a:pt x="21" y="96"/>
                </a:cubicBezTo>
                <a:cubicBezTo>
                  <a:pt x="22" y="96"/>
                  <a:pt x="22" y="96"/>
                  <a:pt x="22" y="96"/>
                </a:cubicBezTo>
                <a:cubicBezTo>
                  <a:pt x="23" y="96"/>
                  <a:pt x="23" y="96"/>
                  <a:pt x="23" y="96"/>
                </a:cubicBezTo>
                <a:cubicBezTo>
                  <a:pt x="23" y="95"/>
                  <a:pt x="23" y="95"/>
                  <a:pt x="23" y="95"/>
                </a:cubicBezTo>
                <a:cubicBezTo>
                  <a:pt x="23" y="95"/>
                  <a:pt x="23" y="95"/>
                  <a:pt x="23" y="95"/>
                </a:cubicBezTo>
                <a:cubicBezTo>
                  <a:pt x="24" y="95"/>
                  <a:pt x="24" y="95"/>
                  <a:pt x="24" y="95"/>
                </a:cubicBezTo>
                <a:cubicBezTo>
                  <a:pt x="25" y="95"/>
                  <a:pt x="25" y="95"/>
                  <a:pt x="25" y="95"/>
                </a:cubicBezTo>
                <a:cubicBezTo>
                  <a:pt x="26" y="95"/>
                  <a:pt x="26" y="95"/>
                  <a:pt x="26" y="95"/>
                </a:cubicBezTo>
                <a:cubicBezTo>
                  <a:pt x="25" y="95"/>
                  <a:pt x="25" y="95"/>
                  <a:pt x="25" y="95"/>
                </a:cubicBezTo>
                <a:cubicBezTo>
                  <a:pt x="26" y="96"/>
                  <a:pt x="26" y="96"/>
                  <a:pt x="26" y="96"/>
                </a:cubicBezTo>
                <a:cubicBezTo>
                  <a:pt x="25" y="96"/>
                  <a:pt x="25" y="96"/>
                  <a:pt x="25" y="96"/>
                </a:cubicBezTo>
                <a:cubicBezTo>
                  <a:pt x="26" y="97"/>
                  <a:pt x="26" y="97"/>
                  <a:pt x="26" y="97"/>
                </a:cubicBezTo>
                <a:cubicBezTo>
                  <a:pt x="26" y="97"/>
                  <a:pt x="26" y="98"/>
                  <a:pt x="25" y="98"/>
                </a:cubicBezTo>
                <a:cubicBezTo>
                  <a:pt x="26" y="99"/>
                  <a:pt x="26" y="99"/>
                  <a:pt x="26" y="99"/>
                </a:cubicBezTo>
                <a:cubicBezTo>
                  <a:pt x="27" y="99"/>
                  <a:pt x="27" y="99"/>
                  <a:pt x="27" y="99"/>
                </a:cubicBezTo>
                <a:cubicBezTo>
                  <a:pt x="26" y="99"/>
                  <a:pt x="26" y="99"/>
                  <a:pt x="26" y="99"/>
                </a:cubicBezTo>
                <a:cubicBezTo>
                  <a:pt x="26" y="101"/>
                  <a:pt x="25" y="102"/>
                  <a:pt x="24" y="103"/>
                </a:cubicBezTo>
                <a:cubicBezTo>
                  <a:pt x="24" y="103"/>
                  <a:pt x="24" y="103"/>
                  <a:pt x="24" y="103"/>
                </a:cubicBezTo>
                <a:cubicBezTo>
                  <a:pt x="22" y="104"/>
                  <a:pt x="22" y="104"/>
                  <a:pt x="22" y="104"/>
                </a:cubicBezTo>
                <a:cubicBezTo>
                  <a:pt x="22" y="104"/>
                  <a:pt x="22" y="104"/>
                  <a:pt x="22" y="104"/>
                </a:cubicBezTo>
                <a:cubicBezTo>
                  <a:pt x="21" y="104"/>
                  <a:pt x="21" y="104"/>
                  <a:pt x="20" y="104"/>
                </a:cubicBezTo>
                <a:cubicBezTo>
                  <a:pt x="20" y="105"/>
                  <a:pt x="20" y="105"/>
                  <a:pt x="20" y="105"/>
                </a:cubicBezTo>
                <a:cubicBezTo>
                  <a:pt x="20" y="105"/>
                  <a:pt x="20" y="105"/>
                  <a:pt x="20" y="105"/>
                </a:cubicBezTo>
                <a:cubicBezTo>
                  <a:pt x="19" y="105"/>
                  <a:pt x="19" y="105"/>
                  <a:pt x="19" y="105"/>
                </a:cubicBezTo>
                <a:cubicBezTo>
                  <a:pt x="19" y="105"/>
                  <a:pt x="19" y="105"/>
                  <a:pt x="19" y="105"/>
                </a:cubicBezTo>
                <a:cubicBezTo>
                  <a:pt x="19" y="105"/>
                  <a:pt x="19" y="105"/>
                  <a:pt x="19" y="105"/>
                </a:cubicBezTo>
                <a:cubicBezTo>
                  <a:pt x="18" y="105"/>
                  <a:pt x="18" y="105"/>
                  <a:pt x="18" y="105"/>
                </a:cubicBezTo>
                <a:cubicBezTo>
                  <a:pt x="18" y="105"/>
                  <a:pt x="18" y="105"/>
                  <a:pt x="18" y="105"/>
                </a:cubicBezTo>
                <a:cubicBezTo>
                  <a:pt x="18" y="106"/>
                  <a:pt x="17" y="106"/>
                  <a:pt x="17" y="106"/>
                </a:cubicBezTo>
                <a:cubicBezTo>
                  <a:pt x="17" y="107"/>
                  <a:pt x="17" y="107"/>
                  <a:pt x="17" y="107"/>
                </a:cubicBezTo>
                <a:cubicBezTo>
                  <a:pt x="18" y="107"/>
                  <a:pt x="18" y="107"/>
                  <a:pt x="18" y="107"/>
                </a:cubicBezTo>
                <a:cubicBezTo>
                  <a:pt x="18" y="108"/>
                  <a:pt x="18" y="108"/>
                  <a:pt x="18" y="108"/>
                </a:cubicBezTo>
                <a:cubicBezTo>
                  <a:pt x="17" y="108"/>
                  <a:pt x="17" y="108"/>
                  <a:pt x="17" y="108"/>
                </a:cubicBezTo>
                <a:cubicBezTo>
                  <a:pt x="17" y="109"/>
                  <a:pt x="17" y="109"/>
                  <a:pt x="17" y="109"/>
                </a:cubicBezTo>
                <a:cubicBezTo>
                  <a:pt x="18" y="108"/>
                  <a:pt x="18" y="108"/>
                  <a:pt x="18" y="108"/>
                </a:cubicBezTo>
                <a:cubicBezTo>
                  <a:pt x="18" y="108"/>
                  <a:pt x="19" y="109"/>
                  <a:pt x="19" y="108"/>
                </a:cubicBezTo>
                <a:cubicBezTo>
                  <a:pt x="19" y="108"/>
                  <a:pt x="19" y="108"/>
                  <a:pt x="19" y="108"/>
                </a:cubicBezTo>
                <a:cubicBezTo>
                  <a:pt x="19" y="108"/>
                  <a:pt x="19" y="108"/>
                  <a:pt x="19" y="108"/>
                </a:cubicBezTo>
                <a:cubicBezTo>
                  <a:pt x="20" y="108"/>
                  <a:pt x="20" y="108"/>
                  <a:pt x="20" y="108"/>
                </a:cubicBezTo>
                <a:cubicBezTo>
                  <a:pt x="20" y="108"/>
                  <a:pt x="20" y="108"/>
                  <a:pt x="20" y="108"/>
                </a:cubicBezTo>
                <a:cubicBezTo>
                  <a:pt x="20" y="108"/>
                  <a:pt x="20" y="108"/>
                  <a:pt x="20" y="108"/>
                </a:cubicBezTo>
                <a:cubicBezTo>
                  <a:pt x="18" y="109"/>
                  <a:pt x="18" y="109"/>
                  <a:pt x="18" y="109"/>
                </a:cubicBezTo>
                <a:cubicBezTo>
                  <a:pt x="18" y="109"/>
                  <a:pt x="18" y="109"/>
                  <a:pt x="18" y="109"/>
                </a:cubicBezTo>
                <a:cubicBezTo>
                  <a:pt x="18" y="109"/>
                  <a:pt x="18" y="109"/>
                  <a:pt x="18" y="109"/>
                </a:cubicBezTo>
                <a:cubicBezTo>
                  <a:pt x="18" y="109"/>
                  <a:pt x="18" y="109"/>
                  <a:pt x="18" y="109"/>
                </a:cubicBezTo>
                <a:cubicBezTo>
                  <a:pt x="19" y="110"/>
                  <a:pt x="19" y="110"/>
                  <a:pt x="19" y="110"/>
                </a:cubicBezTo>
                <a:cubicBezTo>
                  <a:pt x="20" y="109"/>
                  <a:pt x="20" y="109"/>
                  <a:pt x="20" y="109"/>
                </a:cubicBezTo>
                <a:cubicBezTo>
                  <a:pt x="21" y="109"/>
                  <a:pt x="21" y="109"/>
                  <a:pt x="21" y="109"/>
                </a:cubicBezTo>
                <a:cubicBezTo>
                  <a:pt x="21" y="108"/>
                  <a:pt x="21" y="108"/>
                  <a:pt x="21" y="108"/>
                </a:cubicBezTo>
                <a:cubicBezTo>
                  <a:pt x="22" y="108"/>
                  <a:pt x="22" y="108"/>
                  <a:pt x="22" y="108"/>
                </a:cubicBezTo>
                <a:cubicBezTo>
                  <a:pt x="23" y="108"/>
                  <a:pt x="23" y="108"/>
                  <a:pt x="23" y="108"/>
                </a:cubicBezTo>
                <a:cubicBezTo>
                  <a:pt x="23" y="108"/>
                  <a:pt x="23" y="108"/>
                  <a:pt x="23" y="108"/>
                </a:cubicBezTo>
                <a:cubicBezTo>
                  <a:pt x="23" y="108"/>
                  <a:pt x="23" y="108"/>
                  <a:pt x="23" y="108"/>
                </a:cubicBezTo>
                <a:cubicBezTo>
                  <a:pt x="24" y="108"/>
                  <a:pt x="24" y="108"/>
                  <a:pt x="24" y="108"/>
                </a:cubicBezTo>
                <a:cubicBezTo>
                  <a:pt x="23" y="108"/>
                  <a:pt x="23" y="108"/>
                  <a:pt x="23" y="108"/>
                </a:cubicBezTo>
                <a:cubicBezTo>
                  <a:pt x="24" y="109"/>
                  <a:pt x="24" y="109"/>
                  <a:pt x="24" y="109"/>
                </a:cubicBezTo>
                <a:cubicBezTo>
                  <a:pt x="25" y="109"/>
                  <a:pt x="25" y="109"/>
                  <a:pt x="25" y="109"/>
                </a:cubicBezTo>
                <a:cubicBezTo>
                  <a:pt x="26" y="109"/>
                  <a:pt x="26" y="109"/>
                  <a:pt x="26" y="109"/>
                </a:cubicBezTo>
                <a:cubicBezTo>
                  <a:pt x="26" y="109"/>
                  <a:pt x="26" y="109"/>
                  <a:pt x="26" y="109"/>
                </a:cubicBezTo>
                <a:cubicBezTo>
                  <a:pt x="25" y="110"/>
                  <a:pt x="25" y="110"/>
                  <a:pt x="25" y="110"/>
                </a:cubicBezTo>
                <a:cubicBezTo>
                  <a:pt x="24" y="109"/>
                  <a:pt x="24" y="109"/>
                  <a:pt x="24" y="109"/>
                </a:cubicBezTo>
                <a:cubicBezTo>
                  <a:pt x="24" y="110"/>
                  <a:pt x="24" y="110"/>
                  <a:pt x="24" y="110"/>
                </a:cubicBezTo>
                <a:cubicBezTo>
                  <a:pt x="24" y="110"/>
                  <a:pt x="24" y="110"/>
                  <a:pt x="24" y="110"/>
                </a:cubicBezTo>
                <a:cubicBezTo>
                  <a:pt x="25" y="111"/>
                  <a:pt x="25" y="111"/>
                  <a:pt x="25" y="111"/>
                </a:cubicBezTo>
                <a:cubicBezTo>
                  <a:pt x="25" y="110"/>
                  <a:pt x="25" y="110"/>
                  <a:pt x="25" y="110"/>
                </a:cubicBezTo>
                <a:cubicBezTo>
                  <a:pt x="26" y="110"/>
                  <a:pt x="26" y="110"/>
                  <a:pt x="26" y="110"/>
                </a:cubicBezTo>
                <a:cubicBezTo>
                  <a:pt x="26" y="110"/>
                  <a:pt x="26" y="110"/>
                  <a:pt x="26" y="110"/>
                </a:cubicBezTo>
                <a:cubicBezTo>
                  <a:pt x="27" y="110"/>
                  <a:pt x="27" y="110"/>
                  <a:pt x="27" y="110"/>
                </a:cubicBezTo>
                <a:cubicBezTo>
                  <a:pt x="27" y="110"/>
                  <a:pt x="27" y="110"/>
                  <a:pt x="27" y="110"/>
                </a:cubicBezTo>
                <a:cubicBezTo>
                  <a:pt x="28" y="110"/>
                  <a:pt x="28" y="110"/>
                  <a:pt x="28" y="110"/>
                </a:cubicBezTo>
                <a:cubicBezTo>
                  <a:pt x="28" y="111"/>
                  <a:pt x="28" y="111"/>
                  <a:pt x="28" y="111"/>
                </a:cubicBezTo>
                <a:cubicBezTo>
                  <a:pt x="29" y="111"/>
                  <a:pt x="29" y="111"/>
                  <a:pt x="29" y="111"/>
                </a:cubicBezTo>
                <a:cubicBezTo>
                  <a:pt x="30" y="112"/>
                  <a:pt x="30" y="112"/>
                  <a:pt x="30" y="112"/>
                </a:cubicBezTo>
                <a:cubicBezTo>
                  <a:pt x="31" y="112"/>
                  <a:pt x="32" y="112"/>
                  <a:pt x="32" y="112"/>
                </a:cubicBezTo>
                <a:cubicBezTo>
                  <a:pt x="33" y="112"/>
                  <a:pt x="33" y="112"/>
                  <a:pt x="33" y="112"/>
                </a:cubicBezTo>
                <a:cubicBezTo>
                  <a:pt x="33" y="111"/>
                  <a:pt x="34" y="111"/>
                  <a:pt x="34" y="110"/>
                </a:cubicBezTo>
                <a:cubicBezTo>
                  <a:pt x="34" y="111"/>
                  <a:pt x="34" y="111"/>
                  <a:pt x="34" y="111"/>
                </a:cubicBezTo>
                <a:cubicBezTo>
                  <a:pt x="35" y="111"/>
                  <a:pt x="35" y="110"/>
                  <a:pt x="36" y="110"/>
                </a:cubicBezTo>
                <a:cubicBezTo>
                  <a:pt x="36" y="110"/>
                  <a:pt x="36" y="110"/>
                  <a:pt x="36" y="110"/>
                </a:cubicBezTo>
                <a:cubicBezTo>
                  <a:pt x="38" y="108"/>
                  <a:pt x="38" y="108"/>
                  <a:pt x="38" y="108"/>
                </a:cubicBezTo>
                <a:cubicBezTo>
                  <a:pt x="38" y="108"/>
                  <a:pt x="38" y="108"/>
                  <a:pt x="38" y="108"/>
                </a:cubicBezTo>
                <a:cubicBezTo>
                  <a:pt x="37" y="109"/>
                  <a:pt x="37" y="110"/>
                  <a:pt x="36" y="111"/>
                </a:cubicBezTo>
                <a:cubicBezTo>
                  <a:pt x="35" y="111"/>
                  <a:pt x="35" y="111"/>
                  <a:pt x="35" y="111"/>
                </a:cubicBezTo>
                <a:cubicBezTo>
                  <a:pt x="35" y="112"/>
                  <a:pt x="34" y="113"/>
                  <a:pt x="34" y="113"/>
                </a:cubicBezTo>
                <a:cubicBezTo>
                  <a:pt x="34" y="114"/>
                  <a:pt x="34" y="114"/>
                  <a:pt x="34" y="114"/>
                </a:cubicBezTo>
                <a:cubicBezTo>
                  <a:pt x="34" y="115"/>
                  <a:pt x="34" y="115"/>
                  <a:pt x="34" y="115"/>
                </a:cubicBezTo>
                <a:cubicBezTo>
                  <a:pt x="33" y="114"/>
                  <a:pt x="33" y="114"/>
                  <a:pt x="33" y="114"/>
                </a:cubicBezTo>
                <a:cubicBezTo>
                  <a:pt x="33" y="115"/>
                  <a:pt x="32" y="115"/>
                  <a:pt x="31" y="115"/>
                </a:cubicBezTo>
                <a:cubicBezTo>
                  <a:pt x="31" y="114"/>
                  <a:pt x="31" y="114"/>
                  <a:pt x="31" y="114"/>
                </a:cubicBezTo>
                <a:cubicBezTo>
                  <a:pt x="30" y="114"/>
                  <a:pt x="29" y="114"/>
                  <a:pt x="28" y="114"/>
                </a:cubicBezTo>
                <a:cubicBezTo>
                  <a:pt x="27" y="114"/>
                  <a:pt x="26" y="114"/>
                  <a:pt x="24" y="115"/>
                </a:cubicBezTo>
                <a:cubicBezTo>
                  <a:pt x="24" y="115"/>
                  <a:pt x="24" y="115"/>
                  <a:pt x="24" y="115"/>
                </a:cubicBezTo>
                <a:cubicBezTo>
                  <a:pt x="25" y="116"/>
                  <a:pt x="25" y="116"/>
                  <a:pt x="25" y="116"/>
                </a:cubicBezTo>
                <a:cubicBezTo>
                  <a:pt x="24" y="117"/>
                  <a:pt x="24" y="117"/>
                  <a:pt x="24" y="117"/>
                </a:cubicBezTo>
                <a:cubicBezTo>
                  <a:pt x="23" y="117"/>
                  <a:pt x="23" y="117"/>
                  <a:pt x="22" y="117"/>
                </a:cubicBezTo>
                <a:cubicBezTo>
                  <a:pt x="22" y="117"/>
                  <a:pt x="22" y="118"/>
                  <a:pt x="22" y="119"/>
                </a:cubicBezTo>
                <a:cubicBezTo>
                  <a:pt x="21" y="120"/>
                  <a:pt x="21" y="120"/>
                  <a:pt x="20" y="121"/>
                </a:cubicBezTo>
                <a:cubicBezTo>
                  <a:pt x="20" y="121"/>
                  <a:pt x="20" y="121"/>
                  <a:pt x="20" y="121"/>
                </a:cubicBezTo>
                <a:cubicBezTo>
                  <a:pt x="19" y="121"/>
                  <a:pt x="19" y="121"/>
                  <a:pt x="19" y="121"/>
                </a:cubicBezTo>
                <a:cubicBezTo>
                  <a:pt x="19" y="122"/>
                  <a:pt x="19" y="122"/>
                  <a:pt x="19" y="122"/>
                </a:cubicBezTo>
                <a:cubicBezTo>
                  <a:pt x="19" y="122"/>
                  <a:pt x="19" y="122"/>
                  <a:pt x="19" y="122"/>
                </a:cubicBezTo>
                <a:cubicBezTo>
                  <a:pt x="19" y="122"/>
                  <a:pt x="19" y="122"/>
                  <a:pt x="19" y="122"/>
                </a:cubicBezTo>
                <a:cubicBezTo>
                  <a:pt x="19" y="122"/>
                  <a:pt x="19" y="122"/>
                  <a:pt x="19" y="122"/>
                </a:cubicBezTo>
                <a:cubicBezTo>
                  <a:pt x="18" y="122"/>
                  <a:pt x="18" y="122"/>
                  <a:pt x="18" y="122"/>
                </a:cubicBezTo>
                <a:cubicBezTo>
                  <a:pt x="18" y="123"/>
                  <a:pt x="18" y="123"/>
                  <a:pt x="18" y="123"/>
                </a:cubicBezTo>
                <a:cubicBezTo>
                  <a:pt x="17" y="124"/>
                  <a:pt x="17" y="124"/>
                  <a:pt x="17" y="124"/>
                </a:cubicBezTo>
                <a:cubicBezTo>
                  <a:pt x="17" y="124"/>
                  <a:pt x="17" y="124"/>
                  <a:pt x="17" y="124"/>
                </a:cubicBezTo>
                <a:cubicBezTo>
                  <a:pt x="16" y="125"/>
                  <a:pt x="16" y="125"/>
                  <a:pt x="16" y="125"/>
                </a:cubicBezTo>
                <a:cubicBezTo>
                  <a:pt x="15" y="125"/>
                  <a:pt x="15" y="125"/>
                  <a:pt x="15" y="125"/>
                </a:cubicBezTo>
                <a:cubicBezTo>
                  <a:pt x="15" y="126"/>
                  <a:pt x="15" y="126"/>
                  <a:pt x="15" y="126"/>
                </a:cubicBezTo>
                <a:cubicBezTo>
                  <a:pt x="14" y="126"/>
                  <a:pt x="14" y="126"/>
                  <a:pt x="14" y="126"/>
                </a:cubicBezTo>
                <a:cubicBezTo>
                  <a:pt x="13" y="126"/>
                  <a:pt x="13" y="126"/>
                  <a:pt x="13" y="126"/>
                </a:cubicBezTo>
                <a:cubicBezTo>
                  <a:pt x="13" y="127"/>
                  <a:pt x="13" y="127"/>
                  <a:pt x="13" y="127"/>
                </a:cubicBezTo>
                <a:cubicBezTo>
                  <a:pt x="13" y="128"/>
                  <a:pt x="13" y="128"/>
                  <a:pt x="13" y="128"/>
                </a:cubicBezTo>
                <a:cubicBezTo>
                  <a:pt x="14" y="128"/>
                  <a:pt x="14" y="128"/>
                  <a:pt x="14" y="128"/>
                </a:cubicBezTo>
                <a:cubicBezTo>
                  <a:pt x="14" y="127"/>
                  <a:pt x="14" y="127"/>
                  <a:pt x="14" y="127"/>
                </a:cubicBezTo>
                <a:cubicBezTo>
                  <a:pt x="14" y="127"/>
                  <a:pt x="14" y="127"/>
                  <a:pt x="14" y="127"/>
                </a:cubicBezTo>
                <a:cubicBezTo>
                  <a:pt x="16" y="127"/>
                  <a:pt x="16" y="127"/>
                  <a:pt x="16" y="127"/>
                </a:cubicBezTo>
                <a:cubicBezTo>
                  <a:pt x="17" y="129"/>
                  <a:pt x="17" y="129"/>
                  <a:pt x="17" y="129"/>
                </a:cubicBezTo>
                <a:cubicBezTo>
                  <a:pt x="17" y="128"/>
                  <a:pt x="17" y="128"/>
                  <a:pt x="17" y="128"/>
                </a:cubicBezTo>
                <a:cubicBezTo>
                  <a:pt x="17" y="128"/>
                  <a:pt x="17" y="128"/>
                  <a:pt x="17" y="128"/>
                </a:cubicBezTo>
                <a:cubicBezTo>
                  <a:pt x="18" y="128"/>
                  <a:pt x="18" y="128"/>
                  <a:pt x="18" y="128"/>
                </a:cubicBezTo>
                <a:cubicBezTo>
                  <a:pt x="17" y="127"/>
                  <a:pt x="17" y="127"/>
                  <a:pt x="17" y="127"/>
                </a:cubicBezTo>
                <a:cubicBezTo>
                  <a:pt x="18" y="126"/>
                  <a:pt x="18" y="126"/>
                  <a:pt x="18" y="126"/>
                </a:cubicBezTo>
                <a:cubicBezTo>
                  <a:pt x="18" y="127"/>
                  <a:pt x="18" y="127"/>
                  <a:pt x="18" y="127"/>
                </a:cubicBezTo>
                <a:cubicBezTo>
                  <a:pt x="19" y="126"/>
                  <a:pt x="19" y="126"/>
                  <a:pt x="19" y="126"/>
                </a:cubicBezTo>
                <a:cubicBezTo>
                  <a:pt x="19" y="126"/>
                  <a:pt x="19" y="126"/>
                  <a:pt x="19" y="126"/>
                </a:cubicBezTo>
                <a:cubicBezTo>
                  <a:pt x="20" y="126"/>
                  <a:pt x="20" y="126"/>
                  <a:pt x="20" y="126"/>
                </a:cubicBezTo>
                <a:cubicBezTo>
                  <a:pt x="20" y="125"/>
                  <a:pt x="20" y="125"/>
                  <a:pt x="20" y="125"/>
                </a:cubicBezTo>
                <a:cubicBezTo>
                  <a:pt x="21" y="124"/>
                  <a:pt x="21" y="124"/>
                  <a:pt x="21" y="124"/>
                </a:cubicBezTo>
                <a:cubicBezTo>
                  <a:pt x="21" y="125"/>
                  <a:pt x="21" y="125"/>
                  <a:pt x="21" y="125"/>
                </a:cubicBezTo>
                <a:cubicBezTo>
                  <a:pt x="22" y="125"/>
                  <a:pt x="22" y="125"/>
                  <a:pt x="22" y="125"/>
                </a:cubicBezTo>
                <a:cubicBezTo>
                  <a:pt x="23" y="124"/>
                  <a:pt x="23" y="124"/>
                  <a:pt x="23" y="124"/>
                </a:cubicBezTo>
                <a:cubicBezTo>
                  <a:pt x="24" y="124"/>
                  <a:pt x="24" y="124"/>
                  <a:pt x="24" y="124"/>
                </a:cubicBezTo>
                <a:cubicBezTo>
                  <a:pt x="24" y="125"/>
                  <a:pt x="24" y="125"/>
                  <a:pt x="24" y="125"/>
                </a:cubicBezTo>
                <a:cubicBezTo>
                  <a:pt x="25" y="124"/>
                  <a:pt x="25" y="124"/>
                  <a:pt x="25" y="124"/>
                </a:cubicBezTo>
                <a:cubicBezTo>
                  <a:pt x="24" y="124"/>
                  <a:pt x="24" y="124"/>
                  <a:pt x="24" y="124"/>
                </a:cubicBezTo>
                <a:cubicBezTo>
                  <a:pt x="24" y="124"/>
                  <a:pt x="24" y="124"/>
                  <a:pt x="24" y="124"/>
                </a:cubicBezTo>
                <a:cubicBezTo>
                  <a:pt x="24" y="123"/>
                  <a:pt x="24" y="123"/>
                  <a:pt x="24" y="123"/>
                </a:cubicBezTo>
                <a:cubicBezTo>
                  <a:pt x="25" y="123"/>
                  <a:pt x="25" y="123"/>
                  <a:pt x="25" y="123"/>
                </a:cubicBezTo>
                <a:cubicBezTo>
                  <a:pt x="25" y="124"/>
                  <a:pt x="25" y="124"/>
                  <a:pt x="25" y="124"/>
                </a:cubicBezTo>
                <a:cubicBezTo>
                  <a:pt x="25" y="124"/>
                  <a:pt x="25" y="124"/>
                  <a:pt x="25" y="124"/>
                </a:cubicBezTo>
                <a:cubicBezTo>
                  <a:pt x="25" y="124"/>
                  <a:pt x="25" y="124"/>
                  <a:pt x="25" y="124"/>
                </a:cubicBezTo>
                <a:cubicBezTo>
                  <a:pt x="25" y="125"/>
                  <a:pt x="25" y="125"/>
                  <a:pt x="25" y="125"/>
                </a:cubicBezTo>
                <a:cubicBezTo>
                  <a:pt x="26" y="125"/>
                  <a:pt x="26" y="125"/>
                  <a:pt x="26" y="125"/>
                </a:cubicBezTo>
                <a:cubicBezTo>
                  <a:pt x="26" y="125"/>
                  <a:pt x="26" y="125"/>
                  <a:pt x="26" y="125"/>
                </a:cubicBezTo>
                <a:cubicBezTo>
                  <a:pt x="28" y="126"/>
                  <a:pt x="28" y="126"/>
                  <a:pt x="28" y="126"/>
                </a:cubicBezTo>
                <a:cubicBezTo>
                  <a:pt x="29" y="126"/>
                  <a:pt x="29" y="126"/>
                  <a:pt x="29" y="126"/>
                </a:cubicBezTo>
                <a:cubicBezTo>
                  <a:pt x="29" y="125"/>
                  <a:pt x="29" y="125"/>
                  <a:pt x="29" y="125"/>
                </a:cubicBezTo>
                <a:cubicBezTo>
                  <a:pt x="30" y="124"/>
                  <a:pt x="30" y="124"/>
                  <a:pt x="30" y="124"/>
                </a:cubicBezTo>
                <a:cubicBezTo>
                  <a:pt x="30" y="124"/>
                  <a:pt x="30" y="124"/>
                  <a:pt x="30" y="124"/>
                </a:cubicBezTo>
                <a:cubicBezTo>
                  <a:pt x="30" y="123"/>
                  <a:pt x="30" y="123"/>
                  <a:pt x="30" y="123"/>
                </a:cubicBezTo>
                <a:cubicBezTo>
                  <a:pt x="30" y="123"/>
                  <a:pt x="30" y="123"/>
                  <a:pt x="30" y="123"/>
                </a:cubicBezTo>
                <a:cubicBezTo>
                  <a:pt x="30" y="122"/>
                  <a:pt x="30" y="122"/>
                  <a:pt x="30" y="122"/>
                </a:cubicBezTo>
                <a:cubicBezTo>
                  <a:pt x="30" y="121"/>
                  <a:pt x="30" y="121"/>
                  <a:pt x="30" y="121"/>
                </a:cubicBezTo>
                <a:cubicBezTo>
                  <a:pt x="30" y="121"/>
                  <a:pt x="30" y="121"/>
                  <a:pt x="30" y="121"/>
                </a:cubicBezTo>
                <a:cubicBezTo>
                  <a:pt x="31" y="121"/>
                  <a:pt x="31" y="121"/>
                  <a:pt x="31" y="121"/>
                </a:cubicBezTo>
                <a:cubicBezTo>
                  <a:pt x="32" y="121"/>
                  <a:pt x="32" y="121"/>
                  <a:pt x="32" y="121"/>
                </a:cubicBezTo>
                <a:cubicBezTo>
                  <a:pt x="32" y="121"/>
                  <a:pt x="32" y="121"/>
                  <a:pt x="32" y="121"/>
                </a:cubicBezTo>
                <a:cubicBezTo>
                  <a:pt x="33" y="121"/>
                  <a:pt x="33" y="121"/>
                  <a:pt x="33" y="121"/>
                </a:cubicBezTo>
                <a:cubicBezTo>
                  <a:pt x="33" y="120"/>
                  <a:pt x="33" y="120"/>
                  <a:pt x="33" y="120"/>
                </a:cubicBezTo>
                <a:cubicBezTo>
                  <a:pt x="34" y="120"/>
                  <a:pt x="34" y="120"/>
                  <a:pt x="34" y="120"/>
                </a:cubicBezTo>
                <a:cubicBezTo>
                  <a:pt x="35" y="120"/>
                  <a:pt x="35" y="120"/>
                  <a:pt x="35" y="120"/>
                </a:cubicBezTo>
                <a:cubicBezTo>
                  <a:pt x="36" y="120"/>
                  <a:pt x="37" y="121"/>
                  <a:pt x="38" y="122"/>
                </a:cubicBezTo>
                <a:cubicBezTo>
                  <a:pt x="38" y="122"/>
                  <a:pt x="38" y="122"/>
                  <a:pt x="38" y="122"/>
                </a:cubicBezTo>
                <a:cubicBezTo>
                  <a:pt x="38" y="122"/>
                  <a:pt x="38" y="122"/>
                  <a:pt x="38" y="122"/>
                </a:cubicBezTo>
                <a:cubicBezTo>
                  <a:pt x="38" y="122"/>
                  <a:pt x="38" y="122"/>
                  <a:pt x="38" y="122"/>
                </a:cubicBezTo>
                <a:cubicBezTo>
                  <a:pt x="38" y="121"/>
                  <a:pt x="38" y="121"/>
                  <a:pt x="38" y="121"/>
                </a:cubicBezTo>
                <a:cubicBezTo>
                  <a:pt x="39" y="121"/>
                  <a:pt x="40" y="121"/>
                  <a:pt x="41" y="122"/>
                </a:cubicBezTo>
                <a:cubicBezTo>
                  <a:pt x="42" y="122"/>
                  <a:pt x="42" y="122"/>
                  <a:pt x="42" y="122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42" y="121"/>
                  <a:pt x="42" y="121"/>
                  <a:pt x="42" y="121"/>
                </a:cubicBezTo>
                <a:cubicBezTo>
                  <a:pt x="41" y="120"/>
                  <a:pt x="41" y="120"/>
                  <a:pt x="41" y="120"/>
                </a:cubicBezTo>
                <a:cubicBezTo>
                  <a:pt x="42" y="120"/>
                  <a:pt x="42" y="120"/>
                  <a:pt x="42" y="120"/>
                </a:cubicBezTo>
                <a:cubicBezTo>
                  <a:pt x="42" y="120"/>
                  <a:pt x="42" y="120"/>
                  <a:pt x="42" y="120"/>
                </a:cubicBezTo>
                <a:cubicBezTo>
                  <a:pt x="43" y="120"/>
                  <a:pt x="43" y="120"/>
                  <a:pt x="43" y="120"/>
                </a:cubicBezTo>
                <a:cubicBezTo>
                  <a:pt x="43" y="120"/>
                  <a:pt x="43" y="120"/>
                  <a:pt x="43" y="120"/>
                </a:cubicBezTo>
                <a:cubicBezTo>
                  <a:pt x="44" y="120"/>
                  <a:pt x="44" y="120"/>
                  <a:pt x="44" y="120"/>
                </a:cubicBezTo>
                <a:cubicBezTo>
                  <a:pt x="45" y="120"/>
                  <a:pt x="45" y="120"/>
                  <a:pt x="45" y="120"/>
                </a:cubicBezTo>
                <a:cubicBezTo>
                  <a:pt x="45" y="120"/>
                  <a:pt x="45" y="120"/>
                  <a:pt x="45" y="120"/>
                </a:cubicBezTo>
                <a:cubicBezTo>
                  <a:pt x="46" y="119"/>
                  <a:pt x="46" y="119"/>
                  <a:pt x="47" y="119"/>
                </a:cubicBezTo>
                <a:cubicBezTo>
                  <a:pt x="47" y="119"/>
                  <a:pt x="47" y="119"/>
                  <a:pt x="47" y="119"/>
                </a:cubicBezTo>
                <a:cubicBezTo>
                  <a:pt x="46" y="118"/>
                  <a:pt x="46" y="118"/>
                  <a:pt x="46" y="118"/>
                </a:cubicBezTo>
                <a:cubicBezTo>
                  <a:pt x="47" y="118"/>
                  <a:pt x="47" y="119"/>
                  <a:pt x="48" y="119"/>
                </a:cubicBezTo>
                <a:cubicBezTo>
                  <a:pt x="48" y="119"/>
                  <a:pt x="48" y="119"/>
                  <a:pt x="48" y="119"/>
                </a:cubicBezTo>
                <a:cubicBezTo>
                  <a:pt x="48" y="119"/>
                  <a:pt x="48" y="119"/>
                  <a:pt x="48" y="119"/>
                </a:cubicBezTo>
                <a:cubicBezTo>
                  <a:pt x="49" y="119"/>
                  <a:pt x="49" y="119"/>
                  <a:pt x="49" y="119"/>
                </a:cubicBezTo>
                <a:cubicBezTo>
                  <a:pt x="49" y="119"/>
                  <a:pt x="49" y="119"/>
                  <a:pt x="49" y="119"/>
                </a:cubicBezTo>
                <a:cubicBezTo>
                  <a:pt x="49" y="119"/>
                  <a:pt x="49" y="119"/>
                  <a:pt x="49" y="119"/>
                </a:cubicBezTo>
                <a:cubicBezTo>
                  <a:pt x="49" y="119"/>
                  <a:pt x="49" y="119"/>
                  <a:pt x="49" y="119"/>
                </a:cubicBezTo>
                <a:cubicBezTo>
                  <a:pt x="50" y="119"/>
                  <a:pt x="50" y="119"/>
                  <a:pt x="50" y="119"/>
                </a:cubicBezTo>
                <a:cubicBezTo>
                  <a:pt x="50" y="119"/>
                  <a:pt x="50" y="119"/>
                  <a:pt x="50" y="119"/>
                </a:cubicBezTo>
                <a:cubicBezTo>
                  <a:pt x="50" y="119"/>
                  <a:pt x="50" y="119"/>
                  <a:pt x="50" y="119"/>
                </a:cubicBezTo>
                <a:cubicBezTo>
                  <a:pt x="51" y="120"/>
                  <a:pt x="51" y="120"/>
                  <a:pt x="51" y="120"/>
                </a:cubicBezTo>
                <a:cubicBezTo>
                  <a:pt x="52" y="119"/>
                  <a:pt x="53" y="119"/>
                  <a:pt x="55" y="118"/>
                </a:cubicBezTo>
                <a:cubicBezTo>
                  <a:pt x="56" y="119"/>
                  <a:pt x="58" y="119"/>
                  <a:pt x="59" y="119"/>
                </a:cubicBezTo>
                <a:cubicBezTo>
                  <a:pt x="60" y="118"/>
                  <a:pt x="60" y="118"/>
                  <a:pt x="60" y="118"/>
                </a:cubicBezTo>
                <a:cubicBezTo>
                  <a:pt x="62" y="118"/>
                  <a:pt x="62" y="118"/>
                  <a:pt x="62" y="118"/>
                </a:cubicBezTo>
                <a:cubicBezTo>
                  <a:pt x="63" y="117"/>
                  <a:pt x="63" y="117"/>
                  <a:pt x="63" y="117"/>
                </a:cubicBezTo>
                <a:cubicBezTo>
                  <a:pt x="63" y="117"/>
                  <a:pt x="63" y="117"/>
                  <a:pt x="63" y="117"/>
                </a:cubicBezTo>
                <a:cubicBezTo>
                  <a:pt x="64" y="117"/>
                  <a:pt x="64" y="117"/>
                  <a:pt x="64" y="117"/>
                </a:cubicBezTo>
                <a:cubicBezTo>
                  <a:pt x="65" y="117"/>
                  <a:pt x="65" y="117"/>
                  <a:pt x="65" y="117"/>
                </a:cubicBezTo>
                <a:cubicBezTo>
                  <a:pt x="64" y="116"/>
                  <a:pt x="64" y="116"/>
                  <a:pt x="64" y="116"/>
                </a:cubicBezTo>
                <a:cubicBezTo>
                  <a:pt x="65" y="116"/>
                  <a:pt x="65" y="116"/>
                  <a:pt x="65" y="116"/>
                </a:cubicBezTo>
                <a:cubicBezTo>
                  <a:pt x="65" y="115"/>
                  <a:pt x="65" y="115"/>
                  <a:pt x="65" y="115"/>
                </a:cubicBezTo>
                <a:cubicBezTo>
                  <a:pt x="66" y="115"/>
                  <a:pt x="66" y="115"/>
                  <a:pt x="66" y="115"/>
                </a:cubicBezTo>
                <a:cubicBezTo>
                  <a:pt x="67" y="114"/>
                  <a:pt x="67" y="114"/>
                  <a:pt x="67" y="114"/>
                </a:cubicBezTo>
                <a:cubicBezTo>
                  <a:pt x="68" y="113"/>
                  <a:pt x="68" y="113"/>
                  <a:pt x="68" y="113"/>
                </a:cubicBezTo>
                <a:cubicBezTo>
                  <a:pt x="67" y="112"/>
                  <a:pt x="67" y="112"/>
                  <a:pt x="67" y="112"/>
                </a:cubicBezTo>
                <a:cubicBezTo>
                  <a:pt x="68" y="111"/>
                  <a:pt x="68" y="111"/>
                  <a:pt x="68" y="111"/>
                </a:cubicBezTo>
                <a:cubicBezTo>
                  <a:pt x="68" y="111"/>
                  <a:pt x="68" y="111"/>
                  <a:pt x="68" y="111"/>
                </a:cubicBezTo>
                <a:cubicBezTo>
                  <a:pt x="66" y="111"/>
                  <a:pt x="65" y="112"/>
                  <a:pt x="64" y="112"/>
                </a:cubicBezTo>
                <a:cubicBezTo>
                  <a:pt x="63" y="112"/>
                  <a:pt x="63" y="112"/>
                  <a:pt x="63" y="112"/>
                </a:cubicBezTo>
                <a:cubicBezTo>
                  <a:pt x="62" y="111"/>
                  <a:pt x="62" y="111"/>
                  <a:pt x="62" y="111"/>
                </a:cubicBezTo>
                <a:cubicBezTo>
                  <a:pt x="62" y="112"/>
                  <a:pt x="62" y="112"/>
                  <a:pt x="62" y="112"/>
                </a:cubicBezTo>
                <a:cubicBezTo>
                  <a:pt x="61" y="112"/>
                  <a:pt x="61" y="112"/>
                  <a:pt x="61" y="112"/>
                </a:cubicBezTo>
                <a:cubicBezTo>
                  <a:pt x="61" y="111"/>
                  <a:pt x="61" y="111"/>
                  <a:pt x="61" y="111"/>
                </a:cubicBezTo>
                <a:cubicBezTo>
                  <a:pt x="62" y="111"/>
                  <a:pt x="62" y="111"/>
                  <a:pt x="62" y="111"/>
                </a:cubicBezTo>
                <a:cubicBezTo>
                  <a:pt x="62" y="111"/>
                  <a:pt x="62" y="111"/>
                  <a:pt x="62" y="111"/>
                </a:cubicBezTo>
                <a:cubicBezTo>
                  <a:pt x="62" y="111"/>
                  <a:pt x="62" y="111"/>
                  <a:pt x="62" y="111"/>
                </a:cubicBezTo>
                <a:cubicBezTo>
                  <a:pt x="61" y="111"/>
                  <a:pt x="61" y="111"/>
                  <a:pt x="61" y="111"/>
                </a:cubicBezTo>
                <a:cubicBezTo>
                  <a:pt x="60" y="111"/>
                  <a:pt x="60" y="111"/>
                  <a:pt x="60" y="111"/>
                </a:cubicBezTo>
                <a:cubicBezTo>
                  <a:pt x="60" y="110"/>
                  <a:pt x="60" y="110"/>
                  <a:pt x="60" y="110"/>
                </a:cubicBezTo>
                <a:cubicBezTo>
                  <a:pt x="62" y="110"/>
                  <a:pt x="62" y="110"/>
                  <a:pt x="62" y="110"/>
                </a:cubicBezTo>
                <a:cubicBezTo>
                  <a:pt x="63" y="110"/>
                  <a:pt x="63" y="110"/>
                  <a:pt x="63" y="110"/>
                </a:cubicBezTo>
                <a:cubicBezTo>
                  <a:pt x="63" y="110"/>
                  <a:pt x="63" y="110"/>
                  <a:pt x="63" y="110"/>
                </a:cubicBezTo>
                <a:cubicBezTo>
                  <a:pt x="64" y="109"/>
                  <a:pt x="64" y="109"/>
                  <a:pt x="64" y="109"/>
                </a:cubicBezTo>
                <a:cubicBezTo>
                  <a:pt x="64" y="107"/>
                  <a:pt x="64" y="107"/>
                  <a:pt x="64" y="107"/>
                </a:cubicBezTo>
                <a:cubicBezTo>
                  <a:pt x="63" y="108"/>
                  <a:pt x="63" y="108"/>
                  <a:pt x="62" y="108"/>
                </a:cubicBezTo>
                <a:cubicBezTo>
                  <a:pt x="62" y="108"/>
                  <a:pt x="62" y="108"/>
                  <a:pt x="62" y="108"/>
                </a:cubicBezTo>
                <a:cubicBezTo>
                  <a:pt x="63" y="107"/>
                  <a:pt x="63" y="107"/>
                  <a:pt x="63" y="107"/>
                </a:cubicBezTo>
                <a:cubicBezTo>
                  <a:pt x="63" y="107"/>
                  <a:pt x="63" y="107"/>
                  <a:pt x="63" y="107"/>
                </a:cubicBezTo>
                <a:cubicBezTo>
                  <a:pt x="64" y="107"/>
                  <a:pt x="64" y="107"/>
                  <a:pt x="64" y="107"/>
                </a:cubicBezTo>
                <a:cubicBezTo>
                  <a:pt x="64" y="107"/>
                  <a:pt x="64" y="107"/>
                  <a:pt x="64" y="107"/>
                </a:cubicBezTo>
                <a:cubicBezTo>
                  <a:pt x="65" y="107"/>
                  <a:pt x="65" y="107"/>
                  <a:pt x="65" y="107"/>
                </a:cubicBezTo>
                <a:cubicBezTo>
                  <a:pt x="66" y="106"/>
                  <a:pt x="66" y="106"/>
                  <a:pt x="66" y="106"/>
                </a:cubicBezTo>
                <a:cubicBezTo>
                  <a:pt x="66" y="106"/>
                  <a:pt x="66" y="106"/>
                  <a:pt x="66" y="106"/>
                </a:cubicBezTo>
                <a:cubicBezTo>
                  <a:pt x="66" y="105"/>
                  <a:pt x="66" y="105"/>
                  <a:pt x="66" y="105"/>
                </a:cubicBezTo>
                <a:cubicBezTo>
                  <a:pt x="66" y="105"/>
                  <a:pt x="66" y="105"/>
                  <a:pt x="66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65" y="105"/>
                  <a:pt x="65" y="105"/>
                  <a:pt x="65" y="105"/>
                </a:cubicBezTo>
                <a:cubicBezTo>
                  <a:pt x="66" y="105"/>
                  <a:pt x="66" y="105"/>
                  <a:pt x="66" y="105"/>
                </a:cubicBezTo>
                <a:cubicBezTo>
                  <a:pt x="65" y="104"/>
                  <a:pt x="65" y="104"/>
                  <a:pt x="65" y="104"/>
                </a:cubicBezTo>
                <a:cubicBezTo>
                  <a:pt x="66" y="104"/>
                  <a:pt x="66" y="105"/>
                  <a:pt x="67" y="105"/>
                </a:cubicBezTo>
                <a:cubicBezTo>
                  <a:pt x="67" y="105"/>
                  <a:pt x="67" y="104"/>
                  <a:pt x="68" y="104"/>
                </a:cubicBezTo>
                <a:cubicBezTo>
                  <a:pt x="68" y="103"/>
                  <a:pt x="68" y="103"/>
                  <a:pt x="68" y="103"/>
                </a:cubicBezTo>
                <a:cubicBezTo>
                  <a:pt x="69" y="103"/>
                  <a:pt x="69" y="102"/>
                  <a:pt x="69" y="101"/>
                </a:cubicBezTo>
                <a:cubicBezTo>
                  <a:pt x="69" y="100"/>
                  <a:pt x="69" y="102"/>
                  <a:pt x="69" y="101"/>
                </a:cubicBezTo>
                <a:close/>
                <a:moveTo>
                  <a:pt x="47" y="119"/>
                </a:moveTo>
                <a:cubicBezTo>
                  <a:pt x="46" y="120"/>
                  <a:pt x="46" y="120"/>
                  <a:pt x="46" y="120"/>
                </a:cubicBezTo>
                <a:cubicBezTo>
                  <a:pt x="46" y="120"/>
                  <a:pt x="46" y="120"/>
                  <a:pt x="46" y="120"/>
                </a:cubicBezTo>
                <a:cubicBezTo>
                  <a:pt x="45" y="120"/>
                  <a:pt x="45" y="120"/>
                  <a:pt x="45" y="120"/>
                </a:cubicBezTo>
                <a:cubicBezTo>
                  <a:pt x="45" y="121"/>
                  <a:pt x="45" y="121"/>
                  <a:pt x="45" y="121"/>
                </a:cubicBezTo>
                <a:cubicBezTo>
                  <a:pt x="45" y="121"/>
                  <a:pt x="45" y="121"/>
                  <a:pt x="45" y="121"/>
                </a:cubicBezTo>
                <a:cubicBezTo>
                  <a:pt x="47" y="122"/>
                  <a:pt x="47" y="122"/>
                  <a:pt x="47" y="122"/>
                </a:cubicBezTo>
                <a:cubicBezTo>
                  <a:pt x="47" y="122"/>
                  <a:pt x="47" y="122"/>
                  <a:pt x="47" y="122"/>
                </a:cubicBezTo>
                <a:cubicBezTo>
                  <a:pt x="48" y="121"/>
                  <a:pt x="48" y="121"/>
                  <a:pt x="48" y="121"/>
                </a:cubicBezTo>
                <a:cubicBezTo>
                  <a:pt x="48" y="121"/>
                  <a:pt x="48" y="121"/>
                  <a:pt x="48" y="121"/>
                </a:cubicBezTo>
                <a:cubicBezTo>
                  <a:pt x="49" y="120"/>
                  <a:pt x="49" y="120"/>
                  <a:pt x="49" y="120"/>
                </a:cubicBezTo>
                <a:cubicBezTo>
                  <a:pt x="48" y="120"/>
                  <a:pt x="48" y="120"/>
                  <a:pt x="48" y="120"/>
                </a:cubicBezTo>
                <a:lnTo>
                  <a:pt x="47" y="119"/>
                </a:lnTo>
                <a:close/>
                <a:moveTo>
                  <a:pt x="22" y="91"/>
                </a:moveTo>
                <a:cubicBezTo>
                  <a:pt x="22" y="91"/>
                  <a:pt x="22" y="91"/>
                  <a:pt x="22" y="91"/>
                </a:cubicBezTo>
                <a:cubicBezTo>
                  <a:pt x="22" y="90"/>
                  <a:pt x="22" y="90"/>
                  <a:pt x="22" y="90"/>
                </a:cubicBezTo>
                <a:cubicBezTo>
                  <a:pt x="22" y="90"/>
                  <a:pt x="22" y="90"/>
                  <a:pt x="22" y="90"/>
                </a:cubicBezTo>
                <a:cubicBezTo>
                  <a:pt x="22" y="90"/>
                  <a:pt x="22" y="90"/>
                  <a:pt x="22" y="90"/>
                </a:cubicBezTo>
                <a:cubicBezTo>
                  <a:pt x="22" y="90"/>
                  <a:pt x="22" y="90"/>
                  <a:pt x="22" y="90"/>
                </a:cubicBezTo>
                <a:lnTo>
                  <a:pt x="22" y="91"/>
                </a:lnTo>
                <a:close/>
                <a:moveTo>
                  <a:pt x="34" y="26"/>
                </a:moveTo>
                <a:cubicBezTo>
                  <a:pt x="34" y="27"/>
                  <a:pt x="34" y="27"/>
                  <a:pt x="34" y="27"/>
                </a:cubicBezTo>
                <a:cubicBezTo>
                  <a:pt x="34" y="27"/>
                  <a:pt x="34" y="26"/>
                  <a:pt x="35" y="26"/>
                </a:cubicBezTo>
                <a:cubicBezTo>
                  <a:pt x="34" y="26"/>
                  <a:pt x="34" y="26"/>
                  <a:pt x="34" y="26"/>
                </a:cubicBezTo>
                <a:close/>
                <a:moveTo>
                  <a:pt x="36" y="22"/>
                </a:moveTo>
                <a:cubicBezTo>
                  <a:pt x="36" y="23"/>
                  <a:pt x="36" y="23"/>
                  <a:pt x="36" y="23"/>
                </a:cubicBezTo>
                <a:cubicBezTo>
                  <a:pt x="37" y="23"/>
                  <a:pt x="37" y="23"/>
                  <a:pt x="37" y="23"/>
                </a:cubicBezTo>
                <a:cubicBezTo>
                  <a:pt x="36" y="22"/>
                  <a:pt x="36" y="22"/>
                  <a:pt x="36" y="22"/>
                </a:cubicBezTo>
                <a:close/>
                <a:moveTo>
                  <a:pt x="34" y="22"/>
                </a:moveTo>
                <a:cubicBezTo>
                  <a:pt x="34" y="22"/>
                  <a:pt x="34" y="22"/>
                  <a:pt x="34" y="22"/>
                </a:cubicBezTo>
                <a:cubicBezTo>
                  <a:pt x="34" y="22"/>
                  <a:pt x="34" y="22"/>
                  <a:pt x="34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3" y="22"/>
                </a:cubicBezTo>
                <a:lnTo>
                  <a:pt x="34" y="22"/>
                </a:lnTo>
                <a:close/>
                <a:moveTo>
                  <a:pt x="36" y="22"/>
                </a:moveTo>
                <a:cubicBezTo>
                  <a:pt x="35" y="22"/>
                  <a:pt x="35" y="22"/>
                  <a:pt x="35" y="22"/>
                </a:cubicBezTo>
                <a:cubicBezTo>
                  <a:pt x="36" y="21"/>
                  <a:pt x="36" y="21"/>
                  <a:pt x="36" y="21"/>
                </a:cubicBezTo>
                <a:cubicBezTo>
                  <a:pt x="35" y="21"/>
                  <a:pt x="35" y="21"/>
                  <a:pt x="35" y="21"/>
                </a:cubicBezTo>
                <a:cubicBezTo>
                  <a:pt x="35" y="22"/>
                  <a:pt x="35" y="22"/>
                  <a:pt x="35" y="22"/>
                </a:cubicBezTo>
                <a:cubicBezTo>
                  <a:pt x="35" y="22"/>
                  <a:pt x="35" y="22"/>
                  <a:pt x="35" y="22"/>
                </a:cubicBezTo>
                <a:cubicBezTo>
                  <a:pt x="35" y="22"/>
                  <a:pt x="35" y="22"/>
                  <a:pt x="35" y="22"/>
                </a:cubicBezTo>
                <a:lnTo>
                  <a:pt x="36" y="22"/>
                </a:lnTo>
                <a:close/>
                <a:moveTo>
                  <a:pt x="34" y="21"/>
                </a:moveTo>
                <a:cubicBezTo>
                  <a:pt x="35" y="21"/>
                  <a:pt x="35" y="21"/>
                  <a:pt x="35" y="21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3" y="20"/>
                  <a:pt x="33" y="20"/>
                  <a:pt x="33" y="20"/>
                </a:cubicBezTo>
                <a:cubicBezTo>
                  <a:pt x="34" y="21"/>
                  <a:pt x="34" y="21"/>
                  <a:pt x="34" y="21"/>
                </a:cubicBezTo>
                <a:close/>
                <a:moveTo>
                  <a:pt x="12" y="47"/>
                </a:moveTo>
                <a:cubicBezTo>
                  <a:pt x="12" y="47"/>
                  <a:pt x="12" y="47"/>
                  <a:pt x="12" y="47"/>
                </a:cubicBezTo>
                <a:cubicBezTo>
                  <a:pt x="12" y="46"/>
                  <a:pt x="12" y="46"/>
                  <a:pt x="12" y="46"/>
                </a:cubicBezTo>
                <a:cubicBezTo>
                  <a:pt x="11" y="46"/>
                  <a:pt x="11" y="46"/>
                  <a:pt x="11" y="46"/>
                </a:cubicBezTo>
                <a:cubicBezTo>
                  <a:pt x="11" y="47"/>
                  <a:pt x="11" y="47"/>
                  <a:pt x="11" y="47"/>
                </a:cubicBezTo>
                <a:cubicBezTo>
                  <a:pt x="12" y="47"/>
                  <a:pt x="12" y="47"/>
                  <a:pt x="12" y="47"/>
                </a:cubicBezTo>
                <a:close/>
                <a:moveTo>
                  <a:pt x="14" y="43"/>
                </a:moveTo>
                <a:cubicBezTo>
                  <a:pt x="15" y="43"/>
                  <a:pt x="15" y="43"/>
                  <a:pt x="15" y="43"/>
                </a:cubicBezTo>
                <a:cubicBezTo>
                  <a:pt x="14" y="43"/>
                  <a:pt x="14" y="43"/>
                  <a:pt x="14" y="43"/>
                </a:cubicBezTo>
                <a:cubicBezTo>
                  <a:pt x="14" y="43"/>
                  <a:pt x="14" y="43"/>
                  <a:pt x="14" y="43"/>
                </a:cubicBezTo>
                <a:close/>
                <a:moveTo>
                  <a:pt x="14" y="42"/>
                </a:moveTo>
                <a:cubicBezTo>
                  <a:pt x="14" y="43"/>
                  <a:pt x="14" y="43"/>
                  <a:pt x="14" y="43"/>
                </a:cubicBezTo>
                <a:cubicBezTo>
                  <a:pt x="14" y="43"/>
                  <a:pt x="14" y="43"/>
                  <a:pt x="14" y="43"/>
                </a:cubicBezTo>
                <a:cubicBezTo>
                  <a:pt x="14" y="42"/>
                  <a:pt x="14" y="42"/>
                  <a:pt x="14" y="42"/>
                </a:cubicBezTo>
                <a:cubicBezTo>
                  <a:pt x="14" y="41"/>
                  <a:pt x="14" y="41"/>
                  <a:pt x="14" y="41"/>
                </a:cubicBezTo>
                <a:cubicBezTo>
                  <a:pt x="14" y="41"/>
                  <a:pt x="14" y="41"/>
                  <a:pt x="14" y="41"/>
                </a:cubicBezTo>
                <a:cubicBezTo>
                  <a:pt x="14" y="41"/>
                  <a:pt x="14" y="41"/>
                  <a:pt x="14" y="41"/>
                </a:cubicBezTo>
                <a:cubicBezTo>
                  <a:pt x="14" y="42"/>
                  <a:pt x="14" y="42"/>
                  <a:pt x="14" y="42"/>
                </a:cubicBezTo>
                <a:close/>
                <a:moveTo>
                  <a:pt x="19" y="61"/>
                </a:moveTo>
                <a:cubicBezTo>
                  <a:pt x="20" y="62"/>
                  <a:pt x="20" y="62"/>
                  <a:pt x="20" y="62"/>
                </a:cubicBezTo>
                <a:cubicBezTo>
                  <a:pt x="20" y="61"/>
                  <a:pt x="20" y="61"/>
                  <a:pt x="20" y="60"/>
                </a:cubicBezTo>
                <a:cubicBezTo>
                  <a:pt x="19" y="60"/>
                  <a:pt x="19" y="60"/>
                  <a:pt x="19" y="60"/>
                </a:cubicBezTo>
                <a:cubicBezTo>
                  <a:pt x="19" y="60"/>
                  <a:pt x="19" y="60"/>
                  <a:pt x="19" y="60"/>
                </a:cubicBezTo>
                <a:cubicBezTo>
                  <a:pt x="19" y="60"/>
                  <a:pt x="19" y="60"/>
                  <a:pt x="19" y="60"/>
                </a:cubicBezTo>
                <a:cubicBezTo>
                  <a:pt x="19" y="60"/>
                  <a:pt x="19" y="60"/>
                  <a:pt x="19" y="60"/>
                </a:cubicBezTo>
                <a:lnTo>
                  <a:pt x="19" y="61"/>
                </a:lnTo>
                <a:close/>
                <a:moveTo>
                  <a:pt x="12" y="58"/>
                </a:moveTo>
                <a:cubicBezTo>
                  <a:pt x="12" y="58"/>
                  <a:pt x="12" y="58"/>
                  <a:pt x="12" y="58"/>
                </a:cubicBezTo>
                <a:cubicBezTo>
                  <a:pt x="12" y="57"/>
                  <a:pt x="12" y="57"/>
                  <a:pt x="12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2" y="57"/>
                  <a:pt x="12" y="57"/>
                  <a:pt x="12" y="57"/>
                </a:cubicBezTo>
                <a:lnTo>
                  <a:pt x="12" y="58"/>
                </a:lnTo>
                <a:close/>
                <a:moveTo>
                  <a:pt x="16" y="56"/>
                </a:moveTo>
                <a:cubicBezTo>
                  <a:pt x="16" y="56"/>
                  <a:pt x="16" y="56"/>
                  <a:pt x="16" y="56"/>
                </a:cubicBezTo>
                <a:cubicBezTo>
                  <a:pt x="16" y="55"/>
                  <a:pt x="16" y="55"/>
                  <a:pt x="16" y="55"/>
                </a:cubicBezTo>
                <a:cubicBezTo>
                  <a:pt x="16" y="56"/>
                  <a:pt x="16" y="56"/>
                  <a:pt x="16" y="56"/>
                </a:cubicBezTo>
                <a:close/>
                <a:moveTo>
                  <a:pt x="12" y="53"/>
                </a:moveTo>
                <a:cubicBezTo>
                  <a:pt x="12" y="52"/>
                  <a:pt x="12" y="52"/>
                  <a:pt x="12" y="52"/>
                </a:cubicBezTo>
                <a:cubicBezTo>
                  <a:pt x="12" y="53"/>
                  <a:pt x="12" y="53"/>
                  <a:pt x="12" y="53"/>
                </a:cubicBezTo>
                <a:cubicBezTo>
                  <a:pt x="12" y="53"/>
                  <a:pt x="12" y="53"/>
                  <a:pt x="12" y="53"/>
                </a:cubicBezTo>
                <a:close/>
                <a:moveTo>
                  <a:pt x="7" y="53"/>
                </a:moveTo>
                <a:cubicBezTo>
                  <a:pt x="8" y="53"/>
                  <a:pt x="8" y="53"/>
                  <a:pt x="8" y="53"/>
                </a:cubicBezTo>
                <a:cubicBezTo>
                  <a:pt x="8" y="53"/>
                  <a:pt x="8" y="53"/>
                  <a:pt x="8" y="53"/>
                </a:cubicBezTo>
                <a:cubicBezTo>
                  <a:pt x="9" y="52"/>
                  <a:pt x="9" y="52"/>
                  <a:pt x="9" y="52"/>
                </a:cubicBezTo>
                <a:cubicBezTo>
                  <a:pt x="9" y="52"/>
                  <a:pt x="9" y="52"/>
                  <a:pt x="9" y="52"/>
                </a:cubicBezTo>
                <a:cubicBezTo>
                  <a:pt x="7" y="52"/>
                  <a:pt x="7" y="52"/>
                  <a:pt x="7" y="52"/>
                </a:cubicBezTo>
                <a:lnTo>
                  <a:pt x="7" y="53"/>
                </a:lnTo>
                <a:close/>
                <a:moveTo>
                  <a:pt x="10" y="51"/>
                </a:moveTo>
                <a:cubicBezTo>
                  <a:pt x="11" y="50"/>
                  <a:pt x="11" y="50"/>
                  <a:pt x="11" y="50"/>
                </a:cubicBezTo>
                <a:cubicBezTo>
                  <a:pt x="10" y="50"/>
                  <a:pt x="10" y="50"/>
                  <a:pt x="10" y="50"/>
                </a:cubicBezTo>
                <a:cubicBezTo>
                  <a:pt x="10" y="51"/>
                  <a:pt x="10" y="51"/>
                  <a:pt x="10" y="51"/>
                </a:cubicBezTo>
                <a:cubicBezTo>
                  <a:pt x="9" y="51"/>
                  <a:pt x="9" y="51"/>
                  <a:pt x="9" y="51"/>
                </a:cubicBezTo>
                <a:cubicBezTo>
                  <a:pt x="9" y="51"/>
                  <a:pt x="9" y="51"/>
                  <a:pt x="9" y="51"/>
                </a:cubicBezTo>
                <a:cubicBezTo>
                  <a:pt x="9" y="52"/>
                  <a:pt x="9" y="52"/>
                  <a:pt x="9" y="52"/>
                </a:cubicBezTo>
                <a:cubicBezTo>
                  <a:pt x="10" y="51"/>
                  <a:pt x="10" y="51"/>
                  <a:pt x="10" y="51"/>
                </a:cubicBezTo>
                <a:close/>
                <a:moveTo>
                  <a:pt x="46" y="8"/>
                </a:moveTo>
                <a:cubicBezTo>
                  <a:pt x="46" y="8"/>
                  <a:pt x="46" y="8"/>
                  <a:pt x="46" y="8"/>
                </a:cubicBezTo>
                <a:cubicBezTo>
                  <a:pt x="46" y="9"/>
                  <a:pt x="46" y="9"/>
                  <a:pt x="46" y="9"/>
                </a:cubicBezTo>
                <a:cubicBezTo>
                  <a:pt x="46" y="9"/>
                  <a:pt x="46" y="9"/>
                  <a:pt x="46" y="9"/>
                </a:cubicBezTo>
                <a:lnTo>
                  <a:pt x="46" y="8"/>
                </a:lnTo>
                <a:close/>
                <a:moveTo>
                  <a:pt x="47" y="7"/>
                </a:moveTo>
                <a:cubicBezTo>
                  <a:pt x="47" y="8"/>
                  <a:pt x="47" y="8"/>
                  <a:pt x="47" y="8"/>
                </a:cubicBezTo>
                <a:cubicBezTo>
                  <a:pt x="47" y="8"/>
                  <a:pt x="47" y="8"/>
                  <a:pt x="47" y="8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7"/>
                  <a:pt x="47" y="7"/>
                  <a:pt x="47" y="7"/>
                </a:cubicBezTo>
                <a:close/>
                <a:moveTo>
                  <a:pt x="48" y="5"/>
                </a:moveTo>
                <a:cubicBezTo>
                  <a:pt x="48" y="5"/>
                  <a:pt x="48" y="5"/>
                  <a:pt x="48" y="5"/>
                </a:cubicBezTo>
                <a:cubicBezTo>
                  <a:pt x="48" y="5"/>
                  <a:pt x="48" y="5"/>
                  <a:pt x="48" y="5"/>
                </a:cubicBezTo>
                <a:cubicBezTo>
                  <a:pt x="47" y="5"/>
                  <a:pt x="47" y="5"/>
                  <a:pt x="47" y="5"/>
                </a:cubicBezTo>
                <a:lnTo>
                  <a:pt x="48" y="5"/>
                </a:lnTo>
                <a:close/>
                <a:moveTo>
                  <a:pt x="49" y="2"/>
                </a:moveTo>
                <a:cubicBezTo>
                  <a:pt x="48" y="2"/>
                  <a:pt x="48" y="2"/>
                  <a:pt x="48" y="2"/>
                </a:cubicBezTo>
                <a:cubicBezTo>
                  <a:pt x="48" y="3"/>
                  <a:pt x="48" y="3"/>
                  <a:pt x="48" y="3"/>
                </a:cubicBezTo>
                <a:cubicBezTo>
                  <a:pt x="48" y="3"/>
                  <a:pt x="48" y="3"/>
                  <a:pt x="48" y="3"/>
                </a:cubicBezTo>
                <a:cubicBezTo>
                  <a:pt x="49" y="3"/>
                  <a:pt x="49" y="3"/>
                  <a:pt x="49" y="3"/>
                </a:cubicBezTo>
                <a:cubicBezTo>
                  <a:pt x="49" y="2"/>
                  <a:pt x="49" y="2"/>
                  <a:pt x="49" y="2"/>
                </a:cubicBezTo>
                <a:cubicBezTo>
                  <a:pt x="49" y="2"/>
                  <a:pt x="49" y="2"/>
                  <a:pt x="49" y="2"/>
                </a:cubicBezTo>
                <a:close/>
                <a:moveTo>
                  <a:pt x="48" y="1"/>
                </a:moveTo>
                <a:cubicBezTo>
                  <a:pt x="49" y="1"/>
                  <a:pt x="49" y="1"/>
                  <a:pt x="49" y="1"/>
                </a:cubicBezTo>
                <a:cubicBezTo>
                  <a:pt x="49" y="0"/>
                  <a:pt x="49" y="0"/>
                  <a:pt x="49" y="0"/>
                </a:cubicBezTo>
                <a:cubicBezTo>
                  <a:pt x="49" y="0"/>
                  <a:pt x="49" y="0"/>
                  <a:pt x="49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8" y="0"/>
                  <a:pt x="48" y="1"/>
                  <a:pt x="48" y="1"/>
                </a:cubicBezTo>
                <a:cubicBezTo>
                  <a:pt x="49" y="1"/>
                  <a:pt x="49" y="1"/>
                  <a:pt x="49" y="1"/>
                </a:cubicBezTo>
                <a:lnTo>
                  <a:pt x="48" y="1"/>
                </a:lnTo>
                <a:close/>
                <a:moveTo>
                  <a:pt x="4" y="46"/>
                </a:moveTo>
                <a:cubicBezTo>
                  <a:pt x="4" y="46"/>
                  <a:pt x="4" y="46"/>
                  <a:pt x="4" y="46"/>
                </a:cubicBezTo>
                <a:cubicBezTo>
                  <a:pt x="3" y="47"/>
                  <a:pt x="3" y="47"/>
                  <a:pt x="3" y="47"/>
                </a:cubicBezTo>
                <a:cubicBezTo>
                  <a:pt x="4" y="47"/>
                  <a:pt x="4" y="47"/>
                  <a:pt x="4" y="47"/>
                </a:cubicBezTo>
                <a:cubicBezTo>
                  <a:pt x="5" y="46"/>
                  <a:pt x="5" y="46"/>
                  <a:pt x="5" y="46"/>
                </a:cubicBezTo>
                <a:cubicBezTo>
                  <a:pt x="4" y="46"/>
                  <a:pt x="4" y="46"/>
                  <a:pt x="4" y="46"/>
                </a:cubicBezTo>
                <a:close/>
                <a:moveTo>
                  <a:pt x="6" y="41"/>
                </a:moveTo>
                <a:cubicBezTo>
                  <a:pt x="5" y="41"/>
                  <a:pt x="5" y="41"/>
                  <a:pt x="5" y="41"/>
                </a:cubicBezTo>
                <a:cubicBezTo>
                  <a:pt x="5" y="41"/>
                  <a:pt x="5" y="41"/>
                  <a:pt x="5" y="41"/>
                </a:cubicBezTo>
                <a:cubicBezTo>
                  <a:pt x="6" y="42"/>
                  <a:pt x="6" y="42"/>
                  <a:pt x="6" y="42"/>
                </a:cubicBezTo>
                <a:cubicBezTo>
                  <a:pt x="6" y="42"/>
                  <a:pt x="6" y="42"/>
                  <a:pt x="6" y="42"/>
                </a:cubicBezTo>
                <a:cubicBezTo>
                  <a:pt x="6" y="41"/>
                  <a:pt x="6" y="41"/>
                  <a:pt x="6" y="41"/>
                </a:cubicBezTo>
                <a:cubicBezTo>
                  <a:pt x="6" y="41"/>
                  <a:pt x="6" y="41"/>
                  <a:pt x="6" y="41"/>
                </a:cubicBezTo>
                <a:close/>
                <a:moveTo>
                  <a:pt x="9" y="33"/>
                </a:moveTo>
                <a:cubicBezTo>
                  <a:pt x="9" y="32"/>
                  <a:pt x="9" y="32"/>
                  <a:pt x="9" y="32"/>
                </a:cubicBezTo>
                <a:cubicBezTo>
                  <a:pt x="9" y="32"/>
                  <a:pt x="9" y="32"/>
                  <a:pt x="9" y="32"/>
                </a:cubicBezTo>
                <a:cubicBezTo>
                  <a:pt x="9" y="32"/>
                  <a:pt x="9" y="32"/>
                  <a:pt x="9" y="32"/>
                </a:cubicBezTo>
                <a:lnTo>
                  <a:pt x="9" y="33"/>
                </a:lnTo>
                <a:close/>
                <a:moveTo>
                  <a:pt x="32" y="27"/>
                </a:moveTo>
                <a:cubicBezTo>
                  <a:pt x="33" y="26"/>
                  <a:pt x="33" y="26"/>
                  <a:pt x="33" y="26"/>
                </a:cubicBezTo>
                <a:cubicBezTo>
                  <a:pt x="33" y="26"/>
                  <a:pt x="33" y="26"/>
                  <a:pt x="33" y="26"/>
                </a:cubicBezTo>
                <a:cubicBezTo>
                  <a:pt x="32" y="26"/>
                  <a:pt x="32" y="26"/>
                  <a:pt x="32" y="26"/>
                </a:cubicBezTo>
                <a:cubicBezTo>
                  <a:pt x="33" y="26"/>
                  <a:pt x="33" y="26"/>
                  <a:pt x="33" y="26"/>
                </a:cubicBezTo>
                <a:cubicBezTo>
                  <a:pt x="32" y="25"/>
                  <a:pt x="32" y="25"/>
                  <a:pt x="32" y="25"/>
                </a:cubicBezTo>
                <a:cubicBezTo>
                  <a:pt x="32" y="25"/>
                  <a:pt x="32" y="25"/>
                  <a:pt x="32" y="25"/>
                </a:cubicBezTo>
                <a:cubicBezTo>
                  <a:pt x="31" y="25"/>
                  <a:pt x="31" y="25"/>
                  <a:pt x="31" y="25"/>
                </a:cubicBezTo>
                <a:cubicBezTo>
                  <a:pt x="31" y="25"/>
                  <a:pt x="31" y="25"/>
                  <a:pt x="31" y="25"/>
                </a:cubicBezTo>
                <a:cubicBezTo>
                  <a:pt x="32" y="26"/>
                  <a:pt x="32" y="26"/>
                  <a:pt x="32" y="26"/>
                </a:cubicBezTo>
                <a:lnTo>
                  <a:pt x="32" y="27"/>
                </a:lnTo>
                <a:close/>
                <a:moveTo>
                  <a:pt x="32" y="24"/>
                </a:moveTo>
                <a:cubicBezTo>
                  <a:pt x="32" y="24"/>
                  <a:pt x="32" y="24"/>
                  <a:pt x="32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3" y="24"/>
                  <a:pt x="33" y="24"/>
                  <a:pt x="33" y="24"/>
                </a:cubicBezTo>
                <a:cubicBezTo>
                  <a:pt x="32" y="24"/>
                  <a:pt x="32" y="24"/>
                  <a:pt x="32" y="24"/>
                </a:cubicBezTo>
                <a:cubicBezTo>
                  <a:pt x="33" y="25"/>
                  <a:pt x="33" y="25"/>
                  <a:pt x="33" y="25"/>
                </a:cubicBezTo>
                <a:cubicBezTo>
                  <a:pt x="33" y="25"/>
                  <a:pt x="33" y="25"/>
                  <a:pt x="33" y="25"/>
                </a:cubicBezTo>
                <a:cubicBezTo>
                  <a:pt x="33" y="25"/>
                  <a:pt x="33" y="25"/>
                  <a:pt x="33" y="25"/>
                </a:cubicBezTo>
                <a:cubicBezTo>
                  <a:pt x="34" y="24"/>
                  <a:pt x="34" y="24"/>
                  <a:pt x="34" y="24"/>
                </a:cubicBezTo>
                <a:cubicBezTo>
                  <a:pt x="34" y="25"/>
                  <a:pt x="34" y="25"/>
                  <a:pt x="34" y="25"/>
                </a:cubicBezTo>
                <a:cubicBezTo>
                  <a:pt x="35" y="25"/>
                  <a:pt x="35" y="25"/>
                  <a:pt x="35" y="25"/>
                </a:cubicBezTo>
                <a:cubicBezTo>
                  <a:pt x="36" y="25"/>
                  <a:pt x="36" y="25"/>
                  <a:pt x="36" y="25"/>
                </a:cubicBezTo>
                <a:cubicBezTo>
                  <a:pt x="36" y="24"/>
                  <a:pt x="36" y="24"/>
                  <a:pt x="36" y="24"/>
                </a:cubicBezTo>
                <a:cubicBezTo>
                  <a:pt x="35" y="25"/>
                  <a:pt x="35" y="25"/>
                  <a:pt x="35" y="25"/>
                </a:cubicBezTo>
                <a:cubicBezTo>
                  <a:pt x="35" y="24"/>
                  <a:pt x="35" y="24"/>
                  <a:pt x="35" y="24"/>
                </a:cubicBezTo>
                <a:cubicBezTo>
                  <a:pt x="35" y="24"/>
                  <a:pt x="35" y="24"/>
                  <a:pt x="35" y="24"/>
                </a:cubicBezTo>
                <a:cubicBezTo>
                  <a:pt x="34" y="24"/>
                  <a:pt x="34" y="24"/>
                  <a:pt x="34" y="24"/>
                </a:cubicBezTo>
                <a:cubicBezTo>
                  <a:pt x="34" y="24"/>
                  <a:pt x="34" y="24"/>
                  <a:pt x="34" y="24"/>
                </a:cubicBezTo>
                <a:cubicBezTo>
                  <a:pt x="33" y="24"/>
                  <a:pt x="33" y="24"/>
                  <a:pt x="33" y="24"/>
                </a:cubicBezTo>
                <a:cubicBezTo>
                  <a:pt x="33" y="24"/>
                  <a:pt x="33" y="24"/>
                  <a:pt x="33" y="24"/>
                </a:cubicBezTo>
                <a:cubicBezTo>
                  <a:pt x="34" y="23"/>
                  <a:pt x="34" y="23"/>
                  <a:pt x="34" y="23"/>
                </a:cubicBezTo>
                <a:cubicBezTo>
                  <a:pt x="33" y="23"/>
                  <a:pt x="33" y="23"/>
                  <a:pt x="33" y="23"/>
                </a:cubicBezTo>
                <a:cubicBezTo>
                  <a:pt x="33" y="22"/>
                  <a:pt x="33" y="22"/>
                  <a:pt x="33" y="22"/>
                </a:cubicBezTo>
                <a:cubicBezTo>
                  <a:pt x="33" y="22"/>
                  <a:pt x="33" y="22"/>
                  <a:pt x="32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32" y="23"/>
                  <a:pt x="32" y="23"/>
                  <a:pt x="32" y="24"/>
                </a:cubicBezTo>
                <a:cubicBezTo>
                  <a:pt x="32" y="24"/>
                  <a:pt x="32" y="24"/>
                  <a:pt x="32" y="24"/>
                </a:cubicBezTo>
                <a:close/>
                <a:moveTo>
                  <a:pt x="36" y="22"/>
                </a:moveTo>
                <a:cubicBezTo>
                  <a:pt x="36" y="21"/>
                  <a:pt x="36" y="21"/>
                  <a:pt x="36" y="21"/>
                </a:cubicBezTo>
                <a:cubicBezTo>
                  <a:pt x="37" y="21"/>
                  <a:pt x="37" y="21"/>
                  <a:pt x="37" y="21"/>
                </a:cubicBezTo>
                <a:cubicBezTo>
                  <a:pt x="37" y="21"/>
                  <a:pt x="37" y="21"/>
                  <a:pt x="37" y="21"/>
                </a:cubicBezTo>
                <a:cubicBezTo>
                  <a:pt x="37" y="21"/>
                  <a:pt x="37" y="21"/>
                  <a:pt x="37" y="21"/>
                </a:cubicBezTo>
                <a:cubicBezTo>
                  <a:pt x="38" y="21"/>
                  <a:pt x="38" y="21"/>
                  <a:pt x="38" y="21"/>
                </a:cubicBezTo>
                <a:cubicBezTo>
                  <a:pt x="36" y="21"/>
                  <a:pt x="36" y="21"/>
                  <a:pt x="36" y="21"/>
                </a:cubicBezTo>
                <a:cubicBezTo>
                  <a:pt x="37" y="20"/>
                  <a:pt x="37" y="20"/>
                  <a:pt x="37" y="20"/>
                </a:cubicBezTo>
                <a:cubicBezTo>
                  <a:pt x="36" y="21"/>
                  <a:pt x="36" y="21"/>
                  <a:pt x="36" y="21"/>
                </a:cubicBezTo>
                <a:cubicBezTo>
                  <a:pt x="36" y="21"/>
                  <a:pt x="36" y="21"/>
                  <a:pt x="36" y="21"/>
                </a:cubicBezTo>
                <a:cubicBezTo>
                  <a:pt x="36" y="21"/>
                  <a:pt x="36" y="21"/>
                  <a:pt x="36" y="21"/>
                </a:cubicBezTo>
                <a:lnTo>
                  <a:pt x="36" y="22"/>
                </a:lnTo>
                <a:close/>
                <a:moveTo>
                  <a:pt x="14" y="46"/>
                </a:moveTo>
                <a:cubicBezTo>
                  <a:pt x="14" y="46"/>
                  <a:pt x="14" y="46"/>
                  <a:pt x="14" y="46"/>
                </a:cubicBezTo>
                <a:cubicBezTo>
                  <a:pt x="14" y="46"/>
                  <a:pt x="14" y="46"/>
                  <a:pt x="14" y="46"/>
                </a:cubicBezTo>
                <a:cubicBezTo>
                  <a:pt x="15" y="45"/>
                  <a:pt x="15" y="45"/>
                  <a:pt x="15" y="45"/>
                </a:cubicBezTo>
                <a:cubicBezTo>
                  <a:pt x="15" y="45"/>
                  <a:pt x="15" y="45"/>
                  <a:pt x="15" y="45"/>
                </a:cubicBezTo>
                <a:cubicBezTo>
                  <a:pt x="16" y="45"/>
                  <a:pt x="16" y="45"/>
                  <a:pt x="16" y="45"/>
                </a:cubicBezTo>
                <a:cubicBezTo>
                  <a:pt x="16" y="44"/>
                  <a:pt x="16" y="44"/>
                  <a:pt x="16" y="44"/>
                </a:cubicBezTo>
                <a:cubicBezTo>
                  <a:pt x="16" y="44"/>
                  <a:pt x="16" y="44"/>
                  <a:pt x="16" y="44"/>
                </a:cubicBezTo>
                <a:cubicBezTo>
                  <a:pt x="15" y="44"/>
                  <a:pt x="15" y="44"/>
                  <a:pt x="15" y="44"/>
                </a:cubicBezTo>
                <a:cubicBezTo>
                  <a:pt x="15" y="44"/>
                  <a:pt x="15" y="44"/>
                  <a:pt x="15" y="44"/>
                </a:cubicBezTo>
                <a:cubicBezTo>
                  <a:pt x="14" y="43"/>
                  <a:pt x="14" y="43"/>
                  <a:pt x="14" y="43"/>
                </a:cubicBezTo>
                <a:cubicBezTo>
                  <a:pt x="13" y="44"/>
                  <a:pt x="13" y="44"/>
                  <a:pt x="13" y="44"/>
                </a:cubicBezTo>
                <a:cubicBezTo>
                  <a:pt x="14" y="43"/>
                  <a:pt x="14" y="43"/>
                  <a:pt x="14" y="43"/>
                </a:cubicBezTo>
                <a:cubicBezTo>
                  <a:pt x="13" y="43"/>
                  <a:pt x="13" y="43"/>
                  <a:pt x="13" y="43"/>
                </a:cubicBezTo>
                <a:cubicBezTo>
                  <a:pt x="13" y="43"/>
                  <a:pt x="13" y="43"/>
                  <a:pt x="13" y="43"/>
                </a:cubicBezTo>
                <a:cubicBezTo>
                  <a:pt x="13" y="42"/>
                  <a:pt x="13" y="42"/>
                  <a:pt x="13" y="42"/>
                </a:cubicBezTo>
                <a:cubicBezTo>
                  <a:pt x="13" y="41"/>
                  <a:pt x="13" y="41"/>
                  <a:pt x="13" y="40"/>
                </a:cubicBezTo>
                <a:cubicBezTo>
                  <a:pt x="12" y="39"/>
                  <a:pt x="12" y="39"/>
                  <a:pt x="12" y="39"/>
                </a:cubicBezTo>
                <a:cubicBezTo>
                  <a:pt x="11" y="39"/>
                  <a:pt x="11" y="39"/>
                  <a:pt x="11" y="39"/>
                </a:cubicBezTo>
                <a:cubicBezTo>
                  <a:pt x="12" y="40"/>
                  <a:pt x="12" y="40"/>
                  <a:pt x="12" y="40"/>
                </a:cubicBezTo>
                <a:cubicBezTo>
                  <a:pt x="12" y="40"/>
                  <a:pt x="12" y="40"/>
                  <a:pt x="12" y="40"/>
                </a:cubicBezTo>
                <a:cubicBezTo>
                  <a:pt x="12" y="40"/>
                  <a:pt x="12" y="40"/>
                  <a:pt x="12" y="40"/>
                </a:cubicBezTo>
                <a:cubicBezTo>
                  <a:pt x="12" y="41"/>
                  <a:pt x="12" y="41"/>
                  <a:pt x="12" y="41"/>
                </a:cubicBezTo>
                <a:cubicBezTo>
                  <a:pt x="12" y="41"/>
                  <a:pt x="12" y="41"/>
                  <a:pt x="12" y="41"/>
                </a:cubicBezTo>
                <a:cubicBezTo>
                  <a:pt x="11" y="41"/>
                  <a:pt x="11" y="41"/>
                  <a:pt x="11" y="41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41"/>
                  <a:pt x="10" y="41"/>
                  <a:pt x="10" y="41"/>
                </a:cubicBezTo>
                <a:cubicBezTo>
                  <a:pt x="10" y="41"/>
                  <a:pt x="10" y="41"/>
                  <a:pt x="10" y="41"/>
                </a:cubicBezTo>
                <a:cubicBezTo>
                  <a:pt x="10" y="41"/>
                  <a:pt x="10" y="41"/>
                  <a:pt x="10" y="41"/>
                </a:cubicBezTo>
                <a:cubicBezTo>
                  <a:pt x="9" y="41"/>
                  <a:pt x="9" y="41"/>
                  <a:pt x="9" y="41"/>
                </a:cubicBezTo>
                <a:cubicBezTo>
                  <a:pt x="9" y="41"/>
                  <a:pt x="9" y="41"/>
                  <a:pt x="9" y="41"/>
                </a:cubicBezTo>
                <a:cubicBezTo>
                  <a:pt x="9" y="41"/>
                  <a:pt x="9" y="41"/>
                  <a:pt x="9" y="41"/>
                </a:cubicBezTo>
                <a:cubicBezTo>
                  <a:pt x="9" y="41"/>
                  <a:pt x="9" y="41"/>
                  <a:pt x="9" y="41"/>
                </a:cubicBezTo>
                <a:cubicBezTo>
                  <a:pt x="9" y="42"/>
                  <a:pt x="9" y="42"/>
                  <a:pt x="9" y="42"/>
                </a:cubicBezTo>
                <a:cubicBezTo>
                  <a:pt x="10" y="43"/>
                  <a:pt x="10" y="43"/>
                  <a:pt x="10" y="43"/>
                </a:cubicBezTo>
                <a:cubicBezTo>
                  <a:pt x="11" y="42"/>
                  <a:pt x="11" y="42"/>
                  <a:pt x="11" y="42"/>
                </a:cubicBezTo>
                <a:cubicBezTo>
                  <a:pt x="11" y="42"/>
                  <a:pt x="11" y="42"/>
                  <a:pt x="11" y="42"/>
                </a:cubicBezTo>
                <a:cubicBezTo>
                  <a:pt x="11" y="42"/>
                  <a:pt x="11" y="42"/>
                  <a:pt x="11" y="42"/>
                </a:cubicBezTo>
                <a:cubicBezTo>
                  <a:pt x="11" y="43"/>
                  <a:pt x="11" y="43"/>
                  <a:pt x="11" y="43"/>
                </a:cubicBezTo>
                <a:cubicBezTo>
                  <a:pt x="11" y="43"/>
                  <a:pt x="11" y="43"/>
                  <a:pt x="11" y="43"/>
                </a:cubicBezTo>
                <a:cubicBezTo>
                  <a:pt x="12" y="43"/>
                  <a:pt x="12" y="43"/>
                  <a:pt x="12" y="43"/>
                </a:cubicBezTo>
                <a:cubicBezTo>
                  <a:pt x="11" y="43"/>
                  <a:pt x="11" y="43"/>
                  <a:pt x="11" y="43"/>
                </a:cubicBezTo>
                <a:cubicBezTo>
                  <a:pt x="11" y="43"/>
                  <a:pt x="11" y="43"/>
                  <a:pt x="11" y="43"/>
                </a:cubicBezTo>
                <a:cubicBezTo>
                  <a:pt x="12" y="45"/>
                  <a:pt x="12" y="45"/>
                  <a:pt x="12" y="45"/>
                </a:cubicBezTo>
                <a:cubicBezTo>
                  <a:pt x="12" y="44"/>
                  <a:pt x="12" y="44"/>
                  <a:pt x="12" y="44"/>
                </a:cubicBezTo>
                <a:cubicBezTo>
                  <a:pt x="12" y="45"/>
                  <a:pt x="12" y="45"/>
                  <a:pt x="12" y="45"/>
                </a:cubicBezTo>
                <a:cubicBezTo>
                  <a:pt x="13" y="45"/>
                  <a:pt x="13" y="45"/>
                  <a:pt x="13" y="45"/>
                </a:cubicBezTo>
                <a:cubicBezTo>
                  <a:pt x="13" y="45"/>
                  <a:pt x="13" y="45"/>
                  <a:pt x="13" y="45"/>
                </a:cubicBezTo>
                <a:cubicBezTo>
                  <a:pt x="13" y="45"/>
                  <a:pt x="13" y="45"/>
                  <a:pt x="13" y="45"/>
                </a:cubicBezTo>
                <a:cubicBezTo>
                  <a:pt x="14" y="45"/>
                  <a:pt x="14" y="45"/>
                  <a:pt x="14" y="45"/>
                </a:cubicBezTo>
                <a:cubicBezTo>
                  <a:pt x="14" y="45"/>
                  <a:pt x="14" y="45"/>
                  <a:pt x="14" y="45"/>
                </a:cubicBezTo>
                <a:cubicBezTo>
                  <a:pt x="15" y="45"/>
                  <a:pt x="15" y="45"/>
                  <a:pt x="15" y="45"/>
                </a:cubicBezTo>
                <a:cubicBezTo>
                  <a:pt x="14" y="45"/>
                  <a:pt x="14" y="45"/>
                  <a:pt x="14" y="45"/>
                </a:cubicBezTo>
                <a:cubicBezTo>
                  <a:pt x="14" y="45"/>
                  <a:pt x="14" y="46"/>
                  <a:pt x="14" y="46"/>
                </a:cubicBezTo>
                <a:close/>
                <a:moveTo>
                  <a:pt x="18" y="62"/>
                </a:moveTo>
                <a:cubicBezTo>
                  <a:pt x="17" y="63"/>
                  <a:pt x="17" y="63"/>
                  <a:pt x="17" y="63"/>
                </a:cubicBezTo>
                <a:cubicBezTo>
                  <a:pt x="17" y="63"/>
                  <a:pt x="17" y="63"/>
                  <a:pt x="17" y="63"/>
                </a:cubicBezTo>
                <a:cubicBezTo>
                  <a:pt x="18" y="64"/>
                  <a:pt x="18" y="64"/>
                  <a:pt x="18" y="64"/>
                </a:cubicBezTo>
                <a:cubicBezTo>
                  <a:pt x="18" y="65"/>
                  <a:pt x="18" y="65"/>
                  <a:pt x="18" y="65"/>
                </a:cubicBezTo>
                <a:cubicBezTo>
                  <a:pt x="18" y="65"/>
                  <a:pt x="18" y="65"/>
                  <a:pt x="18" y="65"/>
                </a:cubicBezTo>
                <a:cubicBezTo>
                  <a:pt x="19" y="65"/>
                  <a:pt x="19" y="65"/>
                  <a:pt x="19" y="65"/>
                </a:cubicBezTo>
                <a:cubicBezTo>
                  <a:pt x="19" y="65"/>
                  <a:pt x="19" y="65"/>
                  <a:pt x="19" y="65"/>
                </a:cubicBezTo>
                <a:cubicBezTo>
                  <a:pt x="19" y="64"/>
                  <a:pt x="19" y="64"/>
                  <a:pt x="19" y="64"/>
                </a:cubicBezTo>
                <a:cubicBezTo>
                  <a:pt x="19" y="64"/>
                  <a:pt x="19" y="64"/>
                  <a:pt x="19" y="64"/>
                </a:cubicBezTo>
                <a:cubicBezTo>
                  <a:pt x="19" y="62"/>
                  <a:pt x="19" y="62"/>
                  <a:pt x="19" y="62"/>
                </a:cubicBezTo>
                <a:cubicBezTo>
                  <a:pt x="18" y="62"/>
                  <a:pt x="18" y="62"/>
                  <a:pt x="18" y="62"/>
                </a:cubicBezTo>
                <a:close/>
                <a:moveTo>
                  <a:pt x="13" y="61"/>
                </a:moveTo>
                <a:cubicBezTo>
                  <a:pt x="13" y="61"/>
                  <a:pt x="13" y="61"/>
                  <a:pt x="13" y="61"/>
                </a:cubicBezTo>
                <a:cubicBezTo>
                  <a:pt x="13" y="60"/>
                  <a:pt x="12" y="60"/>
                  <a:pt x="12" y="59"/>
                </a:cubicBezTo>
                <a:cubicBezTo>
                  <a:pt x="12" y="59"/>
                  <a:pt x="12" y="59"/>
                  <a:pt x="12" y="59"/>
                </a:cubicBezTo>
                <a:cubicBezTo>
                  <a:pt x="11" y="60"/>
                  <a:pt x="11" y="60"/>
                  <a:pt x="11" y="60"/>
                </a:cubicBezTo>
                <a:cubicBezTo>
                  <a:pt x="11" y="60"/>
                  <a:pt x="11" y="60"/>
                  <a:pt x="11" y="60"/>
                </a:cubicBezTo>
                <a:cubicBezTo>
                  <a:pt x="10" y="60"/>
                  <a:pt x="10" y="60"/>
                  <a:pt x="10" y="60"/>
                </a:cubicBezTo>
                <a:cubicBezTo>
                  <a:pt x="10" y="61"/>
                  <a:pt x="10" y="61"/>
                  <a:pt x="10" y="61"/>
                </a:cubicBezTo>
                <a:cubicBezTo>
                  <a:pt x="10" y="61"/>
                  <a:pt x="10" y="61"/>
                  <a:pt x="10" y="61"/>
                </a:cubicBezTo>
                <a:cubicBezTo>
                  <a:pt x="10" y="61"/>
                  <a:pt x="10" y="61"/>
                  <a:pt x="10" y="61"/>
                </a:cubicBezTo>
                <a:cubicBezTo>
                  <a:pt x="10" y="62"/>
                  <a:pt x="10" y="62"/>
                  <a:pt x="10" y="62"/>
                </a:cubicBezTo>
                <a:cubicBezTo>
                  <a:pt x="10" y="62"/>
                  <a:pt x="10" y="62"/>
                  <a:pt x="10" y="62"/>
                </a:cubicBezTo>
                <a:cubicBezTo>
                  <a:pt x="10" y="62"/>
                  <a:pt x="11" y="61"/>
                  <a:pt x="11" y="61"/>
                </a:cubicBezTo>
                <a:cubicBezTo>
                  <a:pt x="11" y="61"/>
                  <a:pt x="11" y="61"/>
                  <a:pt x="11" y="61"/>
                </a:cubicBezTo>
                <a:cubicBezTo>
                  <a:pt x="11" y="61"/>
                  <a:pt x="11" y="61"/>
                  <a:pt x="11" y="61"/>
                </a:cubicBezTo>
                <a:cubicBezTo>
                  <a:pt x="11" y="62"/>
                  <a:pt x="11" y="62"/>
                  <a:pt x="11" y="62"/>
                </a:cubicBezTo>
                <a:cubicBezTo>
                  <a:pt x="11" y="63"/>
                  <a:pt x="11" y="63"/>
                  <a:pt x="11" y="63"/>
                </a:cubicBezTo>
                <a:cubicBezTo>
                  <a:pt x="11" y="63"/>
                  <a:pt x="11" y="63"/>
                  <a:pt x="11" y="63"/>
                </a:cubicBezTo>
                <a:cubicBezTo>
                  <a:pt x="11" y="63"/>
                  <a:pt x="11" y="63"/>
                  <a:pt x="11" y="63"/>
                </a:cubicBezTo>
                <a:cubicBezTo>
                  <a:pt x="12" y="63"/>
                  <a:pt x="12" y="63"/>
                  <a:pt x="12" y="63"/>
                </a:cubicBezTo>
                <a:cubicBezTo>
                  <a:pt x="12" y="63"/>
                  <a:pt x="12" y="63"/>
                  <a:pt x="12" y="63"/>
                </a:cubicBezTo>
                <a:cubicBezTo>
                  <a:pt x="13" y="62"/>
                  <a:pt x="13" y="62"/>
                  <a:pt x="13" y="62"/>
                </a:cubicBezTo>
                <a:lnTo>
                  <a:pt x="13" y="61"/>
                </a:lnTo>
                <a:close/>
                <a:moveTo>
                  <a:pt x="13" y="61"/>
                </a:moveTo>
                <a:cubicBezTo>
                  <a:pt x="13" y="61"/>
                  <a:pt x="13" y="61"/>
                  <a:pt x="13" y="61"/>
                </a:cubicBezTo>
                <a:cubicBezTo>
                  <a:pt x="14" y="60"/>
                  <a:pt x="14" y="60"/>
                  <a:pt x="14" y="60"/>
                </a:cubicBezTo>
                <a:cubicBezTo>
                  <a:pt x="14" y="60"/>
                  <a:pt x="14" y="60"/>
                  <a:pt x="14" y="60"/>
                </a:cubicBezTo>
                <a:cubicBezTo>
                  <a:pt x="14" y="59"/>
                  <a:pt x="15" y="58"/>
                  <a:pt x="15" y="57"/>
                </a:cubicBezTo>
                <a:cubicBezTo>
                  <a:pt x="15" y="57"/>
                  <a:pt x="15" y="57"/>
                  <a:pt x="15" y="57"/>
                </a:cubicBezTo>
                <a:cubicBezTo>
                  <a:pt x="15" y="57"/>
                  <a:pt x="15" y="57"/>
                  <a:pt x="15" y="57"/>
                </a:cubicBezTo>
                <a:cubicBezTo>
                  <a:pt x="15" y="57"/>
                  <a:pt x="14" y="58"/>
                  <a:pt x="14" y="58"/>
                </a:cubicBezTo>
                <a:cubicBezTo>
                  <a:pt x="13" y="58"/>
                  <a:pt x="13" y="58"/>
                  <a:pt x="13" y="58"/>
                </a:cubicBezTo>
                <a:cubicBezTo>
                  <a:pt x="13" y="59"/>
                  <a:pt x="13" y="59"/>
                  <a:pt x="13" y="59"/>
                </a:cubicBezTo>
                <a:cubicBezTo>
                  <a:pt x="14" y="59"/>
                  <a:pt x="14" y="59"/>
                  <a:pt x="14" y="59"/>
                </a:cubicBezTo>
                <a:cubicBezTo>
                  <a:pt x="14" y="59"/>
                  <a:pt x="13" y="59"/>
                  <a:pt x="13" y="59"/>
                </a:cubicBezTo>
                <a:cubicBezTo>
                  <a:pt x="13" y="60"/>
                  <a:pt x="13" y="60"/>
                  <a:pt x="13" y="61"/>
                </a:cubicBezTo>
                <a:close/>
                <a:moveTo>
                  <a:pt x="15" y="52"/>
                </a:moveTo>
                <a:cubicBezTo>
                  <a:pt x="14" y="52"/>
                  <a:pt x="14" y="52"/>
                  <a:pt x="14" y="52"/>
                </a:cubicBezTo>
                <a:cubicBezTo>
                  <a:pt x="13" y="51"/>
                  <a:pt x="13" y="51"/>
                  <a:pt x="13" y="51"/>
                </a:cubicBezTo>
                <a:cubicBezTo>
                  <a:pt x="13" y="51"/>
                  <a:pt x="13" y="51"/>
                  <a:pt x="13" y="51"/>
                </a:cubicBezTo>
                <a:cubicBezTo>
                  <a:pt x="12" y="51"/>
                  <a:pt x="12" y="51"/>
                  <a:pt x="12" y="51"/>
                </a:cubicBezTo>
                <a:cubicBezTo>
                  <a:pt x="12" y="51"/>
                  <a:pt x="12" y="51"/>
                  <a:pt x="12" y="51"/>
                </a:cubicBezTo>
                <a:cubicBezTo>
                  <a:pt x="11" y="51"/>
                  <a:pt x="11" y="51"/>
                  <a:pt x="11" y="51"/>
                </a:cubicBezTo>
                <a:cubicBezTo>
                  <a:pt x="12" y="52"/>
                  <a:pt x="12" y="52"/>
                  <a:pt x="12" y="52"/>
                </a:cubicBezTo>
                <a:cubicBezTo>
                  <a:pt x="11" y="52"/>
                  <a:pt x="11" y="52"/>
                  <a:pt x="11" y="52"/>
                </a:cubicBezTo>
                <a:cubicBezTo>
                  <a:pt x="12" y="52"/>
                  <a:pt x="12" y="52"/>
                  <a:pt x="12" y="52"/>
                </a:cubicBezTo>
                <a:cubicBezTo>
                  <a:pt x="12" y="52"/>
                  <a:pt x="12" y="52"/>
                  <a:pt x="12" y="52"/>
                </a:cubicBezTo>
                <a:cubicBezTo>
                  <a:pt x="13" y="53"/>
                  <a:pt x="13" y="53"/>
                  <a:pt x="13" y="53"/>
                </a:cubicBezTo>
                <a:cubicBezTo>
                  <a:pt x="13" y="53"/>
                  <a:pt x="13" y="53"/>
                  <a:pt x="13" y="53"/>
                </a:cubicBezTo>
                <a:cubicBezTo>
                  <a:pt x="13" y="53"/>
                  <a:pt x="13" y="53"/>
                  <a:pt x="13" y="53"/>
                </a:cubicBezTo>
                <a:cubicBezTo>
                  <a:pt x="13" y="53"/>
                  <a:pt x="13" y="53"/>
                  <a:pt x="13" y="53"/>
                </a:cubicBezTo>
                <a:cubicBezTo>
                  <a:pt x="12" y="54"/>
                  <a:pt x="12" y="54"/>
                  <a:pt x="12" y="54"/>
                </a:cubicBezTo>
                <a:cubicBezTo>
                  <a:pt x="12" y="54"/>
                  <a:pt x="12" y="54"/>
                  <a:pt x="12" y="54"/>
                </a:cubicBezTo>
                <a:cubicBezTo>
                  <a:pt x="13" y="54"/>
                  <a:pt x="13" y="54"/>
                  <a:pt x="13" y="54"/>
                </a:cubicBezTo>
                <a:cubicBezTo>
                  <a:pt x="13" y="54"/>
                  <a:pt x="12" y="55"/>
                  <a:pt x="12" y="55"/>
                </a:cubicBezTo>
                <a:cubicBezTo>
                  <a:pt x="12" y="54"/>
                  <a:pt x="12" y="54"/>
                  <a:pt x="12" y="54"/>
                </a:cubicBezTo>
                <a:cubicBezTo>
                  <a:pt x="11" y="55"/>
                  <a:pt x="11" y="55"/>
                  <a:pt x="11" y="55"/>
                </a:cubicBezTo>
                <a:cubicBezTo>
                  <a:pt x="11" y="55"/>
                  <a:pt x="11" y="55"/>
                  <a:pt x="11" y="55"/>
                </a:cubicBezTo>
                <a:cubicBezTo>
                  <a:pt x="12" y="55"/>
                  <a:pt x="12" y="55"/>
                  <a:pt x="12" y="55"/>
                </a:cubicBezTo>
                <a:cubicBezTo>
                  <a:pt x="12" y="55"/>
                  <a:pt x="12" y="55"/>
                  <a:pt x="12" y="55"/>
                </a:cubicBezTo>
                <a:cubicBezTo>
                  <a:pt x="12" y="55"/>
                  <a:pt x="12" y="55"/>
                  <a:pt x="12" y="55"/>
                </a:cubicBezTo>
                <a:cubicBezTo>
                  <a:pt x="14" y="55"/>
                  <a:pt x="14" y="55"/>
                  <a:pt x="14" y="55"/>
                </a:cubicBezTo>
                <a:cubicBezTo>
                  <a:pt x="15" y="55"/>
                  <a:pt x="15" y="55"/>
                  <a:pt x="15" y="55"/>
                </a:cubicBezTo>
                <a:cubicBezTo>
                  <a:pt x="16" y="54"/>
                  <a:pt x="16" y="54"/>
                  <a:pt x="16" y="54"/>
                </a:cubicBezTo>
                <a:cubicBezTo>
                  <a:pt x="15" y="54"/>
                  <a:pt x="15" y="54"/>
                  <a:pt x="15" y="54"/>
                </a:cubicBezTo>
                <a:cubicBezTo>
                  <a:pt x="15" y="54"/>
                  <a:pt x="15" y="54"/>
                  <a:pt x="15" y="54"/>
                </a:cubicBezTo>
                <a:cubicBezTo>
                  <a:pt x="16" y="54"/>
                  <a:pt x="16" y="54"/>
                  <a:pt x="16" y="54"/>
                </a:cubicBezTo>
                <a:cubicBezTo>
                  <a:pt x="16" y="54"/>
                  <a:pt x="16" y="54"/>
                  <a:pt x="16" y="54"/>
                </a:cubicBezTo>
                <a:cubicBezTo>
                  <a:pt x="15" y="53"/>
                  <a:pt x="15" y="53"/>
                  <a:pt x="15" y="53"/>
                </a:cubicBezTo>
                <a:lnTo>
                  <a:pt x="15" y="52"/>
                </a:lnTo>
                <a:close/>
                <a:moveTo>
                  <a:pt x="44" y="7"/>
                </a:moveTo>
                <a:cubicBezTo>
                  <a:pt x="45" y="7"/>
                  <a:pt x="45" y="7"/>
                  <a:pt x="45" y="7"/>
                </a:cubicBezTo>
                <a:cubicBezTo>
                  <a:pt x="45" y="7"/>
                  <a:pt x="45" y="7"/>
                  <a:pt x="45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5" y="8"/>
                  <a:pt x="45" y="8"/>
                  <a:pt x="45" y="8"/>
                </a:cubicBezTo>
                <a:cubicBezTo>
                  <a:pt x="45" y="7"/>
                  <a:pt x="45" y="7"/>
                  <a:pt x="45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6" y="8"/>
                  <a:pt x="46" y="8"/>
                  <a:pt x="46" y="8"/>
                </a:cubicBezTo>
                <a:cubicBezTo>
                  <a:pt x="46" y="9"/>
                  <a:pt x="46" y="9"/>
                  <a:pt x="46" y="10"/>
                </a:cubicBezTo>
                <a:cubicBezTo>
                  <a:pt x="46" y="10"/>
                  <a:pt x="46" y="10"/>
                  <a:pt x="46" y="10"/>
                </a:cubicBezTo>
                <a:cubicBezTo>
                  <a:pt x="45" y="11"/>
                  <a:pt x="45" y="11"/>
                  <a:pt x="45" y="11"/>
                </a:cubicBezTo>
                <a:cubicBezTo>
                  <a:pt x="46" y="11"/>
                  <a:pt x="46" y="11"/>
                  <a:pt x="46" y="11"/>
                </a:cubicBezTo>
                <a:cubicBezTo>
                  <a:pt x="46" y="9"/>
                  <a:pt x="46" y="9"/>
                  <a:pt x="46" y="9"/>
                </a:cubicBezTo>
                <a:cubicBezTo>
                  <a:pt x="47" y="9"/>
                  <a:pt x="47" y="9"/>
                  <a:pt x="47" y="9"/>
                </a:cubicBezTo>
                <a:cubicBezTo>
                  <a:pt x="46" y="9"/>
                  <a:pt x="46" y="9"/>
                  <a:pt x="46" y="9"/>
                </a:cubicBezTo>
                <a:cubicBezTo>
                  <a:pt x="47" y="9"/>
                  <a:pt x="47" y="9"/>
                  <a:pt x="47" y="9"/>
                </a:cubicBezTo>
                <a:cubicBezTo>
                  <a:pt x="46" y="8"/>
                  <a:pt x="46" y="8"/>
                  <a:pt x="46" y="8"/>
                </a:cubicBezTo>
                <a:cubicBezTo>
                  <a:pt x="47" y="8"/>
                  <a:pt x="47" y="8"/>
                  <a:pt x="47" y="8"/>
                </a:cubicBezTo>
                <a:cubicBezTo>
                  <a:pt x="47" y="7"/>
                  <a:pt x="47" y="7"/>
                  <a:pt x="47" y="7"/>
                </a:cubicBezTo>
                <a:cubicBezTo>
                  <a:pt x="46" y="7"/>
                  <a:pt x="46" y="7"/>
                  <a:pt x="46" y="7"/>
                </a:cubicBezTo>
                <a:cubicBezTo>
                  <a:pt x="47" y="7"/>
                  <a:pt x="47" y="7"/>
                  <a:pt x="47" y="7"/>
                </a:cubicBezTo>
                <a:cubicBezTo>
                  <a:pt x="47" y="6"/>
                  <a:pt x="47" y="6"/>
                  <a:pt x="47" y="6"/>
                </a:cubicBezTo>
                <a:cubicBezTo>
                  <a:pt x="47" y="6"/>
                  <a:pt x="47" y="6"/>
                  <a:pt x="47" y="6"/>
                </a:cubicBezTo>
                <a:cubicBezTo>
                  <a:pt x="47" y="6"/>
                  <a:pt x="47" y="6"/>
                  <a:pt x="47" y="6"/>
                </a:cubicBezTo>
                <a:cubicBezTo>
                  <a:pt x="47" y="5"/>
                  <a:pt x="47" y="5"/>
                  <a:pt x="47" y="5"/>
                </a:cubicBezTo>
                <a:cubicBezTo>
                  <a:pt x="47" y="5"/>
                  <a:pt x="47" y="5"/>
                  <a:pt x="47" y="5"/>
                </a:cubicBezTo>
                <a:cubicBezTo>
                  <a:pt x="47" y="5"/>
                  <a:pt x="47" y="5"/>
                  <a:pt x="47" y="5"/>
                </a:cubicBezTo>
                <a:cubicBezTo>
                  <a:pt x="47" y="5"/>
                  <a:pt x="47" y="5"/>
                  <a:pt x="47" y="5"/>
                </a:cubicBezTo>
                <a:cubicBezTo>
                  <a:pt x="47" y="4"/>
                  <a:pt x="47" y="4"/>
                  <a:pt x="47" y="4"/>
                </a:cubicBezTo>
                <a:cubicBezTo>
                  <a:pt x="47" y="4"/>
                  <a:pt x="47" y="4"/>
                  <a:pt x="47" y="4"/>
                </a:cubicBezTo>
                <a:cubicBezTo>
                  <a:pt x="47" y="5"/>
                  <a:pt x="47" y="5"/>
                  <a:pt x="47" y="5"/>
                </a:cubicBezTo>
                <a:cubicBezTo>
                  <a:pt x="47" y="4"/>
                  <a:pt x="47" y="4"/>
                  <a:pt x="47" y="4"/>
                </a:cubicBezTo>
                <a:cubicBezTo>
                  <a:pt x="46" y="4"/>
                  <a:pt x="46" y="4"/>
                  <a:pt x="46" y="4"/>
                </a:cubicBezTo>
                <a:cubicBezTo>
                  <a:pt x="46" y="4"/>
                  <a:pt x="46" y="4"/>
                  <a:pt x="46" y="4"/>
                </a:cubicBezTo>
                <a:cubicBezTo>
                  <a:pt x="46" y="4"/>
                  <a:pt x="46" y="4"/>
                  <a:pt x="46" y="4"/>
                </a:cubicBezTo>
                <a:cubicBezTo>
                  <a:pt x="46" y="4"/>
                  <a:pt x="46" y="4"/>
                  <a:pt x="46" y="4"/>
                </a:cubicBezTo>
                <a:cubicBezTo>
                  <a:pt x="45" y="5"/>
                  <a:pt x="45" y="5"/>
                  <a:pt x="45" y="5"/>
                </a:cubicBezTo>
                <a:cubicBezTo>
                  <a:pt x="46" y="4"/>
                  <a:pt x="46" y="4"/>
                  <a:pt x="46" y="4"/>
                </a:cubicBezTo>
                <a:cubicBezTo>
                  <a:pt x="46" y="4"/>
                  <a:pt x="46" y="4"/>
                  <a:pt x="46" y="4"/>
                </a:cubicBezTo>
                <a:cubicBezTo>
                  <a:pt x="45" y="3"/>
                  <a:pt x="46" y="3"/>
                  <a:pt x="46" y="2"/>
                </a:cubicBezTo>
                <a:cubicBezTo>
                  <a:pt x="46" y="2"/>
                  <a:pt x="46" y="2"/>
                  <a:pt x="46" y="2"/>
                </a:cubicBezTo>
                <a:cubicBezTo>
                  <a:pt x="46" y="2"/>
                  <a:pt x="46" y="2"/>
                  <a:pt x="46" y="2"/>
                </a:cubicBezTo>
                <a:cubicBezTo>
                  <a:pt x="45" y="2"/>
                  <a:pt x="45" y="2"/>
                  <a:pt x="45" y="2"/>
                </a:cubicBezTo>
                <a:cubicBezTo>
                  <a:pt x="45" y="3"/>
                  <a:pt x="45" y="3"/>
                  <a:pt x="45" y="3"/>
                </a:cubicBezTo>
                <a:cubicBezTo>
                  <a:pt x="45" y="3"/>
                  <a:pt x="45" y="3"/>
                  <a:pt x="45" y="3"/>
                </a:cubicBezTo>
                <a:cubicBezTo>
                  <a:pt x="44" y="3"/>
                  <a:pt x="44" y="3"/>
                  <a:pt x="44" y="3"/>
                </a:cubicBezTo>
                <a:cubicBezTo>
                  <a:pt x="44" y="4"/>
                  <a:pt x="44" y="4"/>
                  <a:pt x="44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5" y="5"/>
                  <a:pt x="45" y="5"/>
                  <a:pt x="45" y="5"/>
                </a:cubicBezTo>
                <a:cubicBezTo>
                  <a:pt x="45" y="5"/>
                  <a:pt x="45" y="5"/>
                  <a:pt x="45" y="5"/>
                </a:cubicBezTo>
                <a:cubicBezTo>
                  <a:pt x="46" y="5"/>
                  <a:pt x="46" y="5"/>
                  <a:pt x="46" y="5"/>
                </a:cubicBezTo>
                <a:cubicBezTo>
                  <a:pt x="46" y="5"/>
                  <a:pt x="46" y="5"/>
                  <a:pt x="46" y="5"/>
                </a:cubicBezTo>
                <a:cubicBezTo>
                  <a:pt x="45" y="6"/>
                  <a:pt x="45" y="6"/>
                  <a:pt x="45" y="6"/>
                </a:cubicBezTo>
                <a:cubicBezTo>
                  <a:pt x="45" y="6"/>
                  <a:pt x="45" y="6"/>
                  <a:pt x="45" y="6"/>
                </a:cubicBezTo>
                <a:cubicBezTo>
                  <a:pt x="45" y="6"/>
                  <a:pt x="45" y="6"/>
                  <a:pt x="45" y="6"/>
                </a:cubicBezTo>
                <a:cubicBezTo>
                  <a:pt x="45" y="6"/>
                  <a:pt x="45" y="6"/>
                  <a:pt x="45" y="6"/>
                </a:cubicBezTo>
                <a:cubicBezTo>
                  <a:pt x="44" y="6"/>
                  <a:pt x="44" y="6"/>
                  <a:pt x="44" y="6"/>
                </a:cubicBezTo>
                <a:cubicBezTo>
                  <a:pt x="43" y="6"/>
                  <a:pt x="43" y="6"/>
                  <a:pt x="43" y="6"/>
                </a:cubicBezTo>
                <a:cubicBezTo>
                  <a:pt x="44" y="7"/>
                  <a:pt x="44" y="7"/>
                  <a:pt x="44" y="7"/>
                </a:cubicBezTo>
                <a:close/>
                <a:moveTo>
                  <a:pt x="47" y="4"/>
                </a:moveTo>
                <a:cubicBezTo>
                  <a:pt x="47" y="3"/>
                  <a:pt x="47" y="3"/>
                  <a:pt x="47" y="3"/>
                </a:cubicBezTo>
                <a:cubicBezTo>
                  <a:pt x="47" y="3"/>
                  <a:pt x="47" y="3"/>
                  <a:pt x="47" y="3"/>
                </a:cubicBezTo>
                <a:cubicBezTo>
                  <a:pt x="47" y="2"/>
                  <a:pt x="47" y="2"/>
                  <a:pt x="47" y="2"/>
                </a:cubicBezTo>
                <a:cubicBezTo>
                  <a:pt x="47" y="2"/>
                  <a:pt x="47" y="2"/>
                  <a:pt x="47" y="2"/>
                </a:cubicBezTo>
                <a:cubicBezTo>
                  <a:pt x="47" y="2"/>
                  <a:pt x="47" y="2"/>
                  <a:pt x="47" y="2"/>
                </a:cubicBezTo>
                <a:cubicBezTo>
                  <a:pt x="48" y="2"/>
                  <a:pt x="48" y="2"/>
                  <a:pt x="48" y="2"/>
                </a:cubicBezTo>
                <a:cubicBezTo>
                  <a:pt x="48" y="1"/>
                  <a:pt x="48" y="1"/>
                  <a:pt x="48" y="1"/>
                </a:cubicBezTo>
                <a:cubicBezTo>
                  <a:pt x="47" y="1"/>
                  <a:pt x="47" y="1"/>
                  <a:pt x="47" y="1"/>
                </a:cubicBezTo>
                <a:cubicBezTo>
                  <a:pt x="47" y="1"/>
                  <a:pt x="47" y="1"/>
                  <a:pt x="47" y="1"/>
                </a:cubicBezTo>
                <a:cubicBezTo>
                  <a:pt x="47" y="2"/>
                  <a:pt x="47" y="2"/>
                  <a:pt x="47" y="2"/>
                </a:cubicBezTo>
                <a:cubicBezTo>
                  <a:pt x="46" y="2"/>
                  <a:pt x="46" y="2"/>
                  <a:pt x="46" y="2"/>
                </a:cubicBezTo>
                <a:cubicBezTo>
                  <a:pt x="46" y="2"/>
                  <a:pt x="47" y="3"/>
                  <a:pt x="47" y="4"/>
                </a:cubicBezTo>
                <a:close/>
                <a:moveTo>
                  <a:pt x="6" y="43"/>
                </a:moveTo>
                <a:cubicBezTo>
                  <a:pt x="6" y="43"/>
                  <a:pt x="6" y="43"/>
                  <a:pt x="6" y="43"/>
                </a:cubicBezTo>
                <a:cubicBezTo>
                  <a:pt x="5" y="42"/>
                  <a:pt x="5" y="42"/>
                  <a:pt x="5" y="42"/>
                </a:cubicBezTo>
                <a:cubicBezTo>
                  <a:pt x="5" y="42"/>
                  <a:pt x="5" y="42"/>
                  <a:pt x="5" y="42"/>
                </a:cubicBezTo>
                <a:cubicBezTo>
                  <a:pt x="6" y="43"/>
                  <a:pt x="6" y="43"/>
                  <a:pt x="6" y="43"/>
                </a:cubicBezTo>
                <a:cubicBezTo>
                  <a:pt x="6" y="42"/>
                  <a:pt x="6" y="42"/>
                  <a:pt x="6" y="42"/>
                </a:cubicBezTo>
                <a:cubicBezTo>
                  <a:pt x="5" y="42"/>
                  <a:pt x="5" y="42"/>
                  <a:pt x="5" y="42"/>
                </a:cubicBezTo>
                <a:cubicBezTo>
                  <a:pt x="5" y="42"/>
                  <a:pt x="5" y="42"/>
                  <a:pt x="5" y="42"/>
                </a:cubicBezTo>
                <a:cubicBezTo>
                  <a:pt x="5" y="43"/>
                  <a:pt x="5" y="43"/>
                  <a:pt x="5" y="43"/>
                </a:cubicBezTo>
                <a:cubicBezTo>
                  <a:pt x="4" y="44"/>
                  <a:pt x="4" y="44"/>
                  <a:pt x="4" y="44"/>
                </a:cubicBezTo>
                <a:cubicBezTo>
                  <a:pt x="5" y="44"/>
                  <a:pt x="5" y="44"/>
                  <a:pt x="5" y="44"/>
                </a:cubicBezTo>
                <a:cubicBezTo>
                  <a:pt x="5" y="45"/>
                  <a:pt x="5" y="45"/>
                  <a:pt x="5" y="45"/>
                </a:cubicBezTo>
                <a:cubicBezTo>
                  <a:pt x="5" y="45"/>
                  <a:pt x="5" y="45"/>
                  <a:pt x="5" y="45"/>
                </a:cubicBezTo>
                <a:cubicBezTo>
                  <a:pt x="6" y="45"/>
                  <a:pt x="6" y="45"/>
                  <a:pt x="6" y="45"/>
                </a:cubicBezTo>
                <a:cubicBezTo>
                  <a:pt x="6" y="45"/>
                  <a:pt x="6" y="45"/>
                  <a:pt x="6" y="45"/>
                </a:cubicBezTo>
                <a:cubicBezTo>
                  <a:pt x="5" y="45"/>
                  <a:pt x="5" y="45"/>
                  <a:pt x="5" y="45"/>
                </a:cubicBezTo>
                <a:cubicBezTo>
                  <a:pt x="6" y="44"/>
                  <a:pt x="6" y="44"/>
                  <a:pt x="6" y="44"/>
                </a:cubicBezTo>
                <a:cubicBezTo>
                  <a:pt x="5" y="44"/>
                  <a:pt x="5" y="44"/>
                  <a:pt x="5" y="44"/>
                </a:cubicBezTo>
                <a:cubicBezTo>
                  <a:pt x="6" y="44"/>
                  <a:pt x="6" y="44"/>
                  <a:pt x="6" y="44"/>
                </a:cubicBezTo>
                <a:lnTo>
                  <a:pt x="6" y="43"/>
                </a:lnTo>
                <a:close/>
                <a:moveTo>
                  <a:pt x="6" y="40"/>
                </a:moveTo>
                <a:cubicBezTo>
                  <a:pt x="6" y="40"/>
                  <a:pt x="6" y="40"/>
                  <a:pt x="6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40"/>
                  <a:pt x="7" y="40"/>
                  <a:pt x="7" y="40"/>
                </a:cubicBezTo>
                <a:cubicBezTo>
                  <a:pt x="6" y="39"/>
                  <a:pt x="6" y="39"/>
                  <a:pt x="6" y="39"/>
                </a:cubicBezTo>
                <a:cubicBezTo>
                  <a:pt x="7" y="39"/>
                  <a:pt x="7" y="39"/>
                  <a:pt x="7" y="39"/>
                </a:cubicBezTo>
                <a:cubicBezTo>
                  <a:pt x="7" y="39"/>
                  <a:pt x="7" y="39"/>
                  <a:pt x="7" y="39"/>
                </a:cubicBezTo>
                <a:cubicBezTo>
                  <a:pt x="7" y="39"/>
                  <a:pt x="7" y="39"/>
                  <a:pt x="7" y="39"/>
                </a:cubicBezTo>
                <a:cubicBezTo>
                  <a:pt x="7" y="39"/>
                  <a:pt x="7" y="39"/>
                  <a:pt x="7" y="39"/>
                </a:cubicBezTo>
                <a:cubicBezTo>
                  <a:pt x="6" y="39"/>
                  <a:pt x="6" y="39"/>
                  <a:pt x="6" y="39"/>
                </a:cubicBezTo>
                <a:cubicBezTo>
                  <a:pt x="6" y="38"/>
                  <a:pt x="6" y="38"/>
                  <a:pt x="6" y="38"/>
                </a:cubicBezTo>
                <a:cubicBezTo>
                  <a:pt x="6" y="39"/>
                  <a:pt x="6" y="39"/>
                  <a:pt x="6" y="39"/>
                </a:cubicBezTo>
                <a:cubicBezTo>
                  <a:pt x="5" y="39"/>
                  <a:pt x="5" y="39"/>
                  <a:pt x="5" y="39"/>
                </a:cubicBezTo>
                <a:cubicBezTo>
                  <a:pt x="5" y="39"/>
                  <a:pt x="5" y="39"/>
                  <a:pt x="5" y="39"/>
                </a:cubicBezTo>
                <a:cubicBezTo>
                  <a:pt x="5" y="39"/>
                  <a:pt x="5" y="39"/>
                  <a:pt x="5" y="39"/>
                </a:cubicBezTo>
                <a:cubicBezTo>
                  <a:pt x="5" y="39"/>
                  <a:pt x="5" y="39"/>
                  <a:pt x="5" y="39"/>
                </a:cubicBezTo>
                <a:cubicBezTo>
                  <a:pt x="4" y="39"/>
                  <a:pt x="4" y="39"/>
                  <a:pt x="4" y="39"/>
                </a:cubicBezTo>
                <a:cubicBezTo>
                  <a:pt x="5" y="40"/>
                  <a:pt x="5" y="40"/>
                  <a:pt x="5" y="40"/>
                </a:cubicBezTo>
                <a:cubicBezTo>
                  <a:pt x="5" y="40"/>
                  <a:pt x="5" y="40"/>
                  <a:pt x="5" y="40"/>
                </a:cubicBezTo>
                <a:cubicBezTo>
                  <a:pt x="5" y="40"/>
                  <a:pt x="5" y="40"/>
                  <a:pt x="5" y="40"/>
                </a:cubicBezTo>
                <a:cubicBezTo>
                  <a:pt x="6" y="40"/>
                  <a:pt x="6" y="40"/>
                  <a:pt x="6" y="40"/>
                </a:cubicBezTo>
                <a:cubicBezTo>
                  <a:pt x="7" y="40"/>
                  <a:pt x="7" y="40"/>
                  <a:pt x="7" y="40"/>
                </a:cubicBezTo>
                <a:cubicBezTo>
                  <a:pt x="7" y="40"/>
                  <a:pt x="7" y="40"/>
                  <a:pt x="7" y="40"/>
                </a:cubicBezTo>
                <a:cubicBezTo>
                  <a:pt x="6" y="40"/>
                  <a:pt x="6" y="40"/>
                  <a:pt x="6" y="40"/>
                </a:cubicBezTo>
                <a:close/>
                <a:moveTo>
                  <a:pt x="9" y="36"/>
                </a:moveTo>
                <a:cubicBezTo>
                  <a:pt x="9" y="36"/>
                  <a:pt x="9" y="36"/>
                  <a:pt x="9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9" y="35"/>
                  <a:pt x="9" y="35"/>
                  <a:pt x="9" y="35"/>
                </a:cubicBezTo>
                <a:cubicBezTo>
                  <a:pt x="10" y="34"/>
                  <a:pt x="10" y="34"/>
                  <a:pt x="10" y="34"/>
                </a:cubicBezTo>
                <a:cubicBezTo>
                  <a:pt x="10" y="34"/>
                  <a:pt x="10" y="34"/>
                  <a:pt x="10" y="34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6"/>
                  <a:pt x="10" y="36"/>
                  <a:pt x="10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1" y="35"/>
                  <a:pt x="11" y="35"/>
                  <a:pt x="11" y="35"/>
                </a:cubicBezTo>
                <a:cubicBezTo>
                  <a:pt x="11" y="35"/>
                  <a:pt x="11" y="35"/>
                  <a:pt x="11" y="35"/>
                </a:cubicBezTo>
                <a:cubicBezTo>
                  <a:pt x="12" y="35"/>
                  <a:pt x="12" y="35"/>
                  <a:pt x="12" y="35"/>
                </a:cubicBezTo>
                <a:cubicBezTo>
                  <a:pt x="12" y="35"/>
                  <a:pt x="12" y="35"/>
                  <a:pt x="12" y="35"/>
                </a:cubicBezTo>
                <a:cubicBezTo>
                  <a:pt x="12" y="34"/>
                  <a:pt x="12" y="34"/>
                  <a:pt x="12" y="34"/>
                </a:cubicBezTo>
                <a:cubicBezTo>
                  <a:pt x="10" y="34"/>
                  <a:pt x="10" y="34"/>
                  <a:pt x="10" y="34"/>
                </a:cubicBezTo>
                <a:cubicBezTo>
                  <a:pt x="11" y="34"/>
                  <a:pt x="11" y="34"/>
                  <a:pt x="11" y="34"/>
                </a:cubicBezTo>
                <a:cubicBezTo>
                  <a:pt x="11" y="34"/>
                  <a:pt x="11" y="34"/>
                  <a:pt x="11" y="34"/>
                </a:cubicBezTo>
                <a:cubicBezTo>
                  <a:pt x="12" y="33"/>
                  <a:pt x="12" y="33"/>
                  <a:pt x="12" y="33"/>
                </a:cubicBezTo>
                <a:cubicBezTo>
                  <a:pt x="12" y="33"/>
                  <a:pt x="12" y="33"/>
                  <a:pt x="12" y="33"/>
                </a:cubicBezTo>
                <a:cubicBezTo>
                  <a:pt x="13" y="33"/>
                  <a:pt x="13" y="33"/>
                  <a:pt x="13" y="33"/>
                </a:cubicBezTo>
                <a:cubicBezTo>
                  <a:pt x="13" y="33"/>
                  <a:pt x="13" y="33"/>
                  <a:pt x="13" y="33"/>
                </a:cubicBezTo>
                <a:cubicBezTo>
                  <a:pt x="13" y="32"/>
                  <a:pt x="13" y="32"/>
                  <a:pt x="13" y="32"/>
                </a:cubicBezTo>
                <a:cubicBezTo>
                  <a:pt x="13" y="33"/>
                  <a:pt x="13" y="33"/>
                  <a:pt x="13" y="33"/>
                </a:cubicBezTo>
                <a:cubicBezTo>
                  <a:pt x="12" y="33"/>
                  <a:pt x="12" y="33"/>
                  <a:pt x="12" y="33"/>
                </a:cubicBezTo>
                <a:cubicBezTo>
                  <a:pt x="12" y="32"/>
                  <a:pt x="12" y="32"/>
                  <a:pt x="12" y="32"/>
                </a:cubicBezTo>
                <a:cubicBezTo>
                  <a:pt x="13" y="32"/>
                  <a:pt x="13" y="32"/>
                  <a:pt x="13" y="32"/>
                </a:cubicBezTo>
                <a:cubicBezTo>
                  <a:pt x="13" y="31"/>
                  <a:pt x="13" y="31"/>
                  <a:pt x="13" y="31"/>
                </a:cubicBezTo>
                <a:cubicBezTo>
                  <a:pt x="13" y="31"/>
                  <a:pt x="13" y="31"/>
                  <a:pt x="13" y="31"/>
                </a:cubicBezTo>
                <a:cubicBezTo>
                  <a:pt x="13" y="31"/>
                  <a:pt x="13" y="31"/>
                  <a:pt x="13" y="31"/>
                </a:cubicBezTo>
                <a:cubicBezTo>
                  <a:pt x="14" y="30"/>
                  <a:pt x="14" y="30"/>
                  <a:pt x="14" y="30"/>
                </a:cubicBezTo>
                <a:cubicBezTo>
                  <a:pt x="13" y="30"/>
                  <a:pt x="13" y="30"/>
                  <a:pt x="13" y="30"/>
                </a:cubicBezTo>
                <a:cubicBezTo>
                  <a:pt x="13" y="29"/>
                  <a:pt x="13" y="29"/>
                  <a:pt x="13" y="29"/>
                </a:cubicBezTo>
                <a:cubicBezTo>
                  <a:pt x="12" y="30"/>
                  <a:pt x="11" y="30"/>
                  <a:pt x="11" y="31"/>
                </a:cubicBezTo>
                <a:cubicBezTo>
                  <a:pt x="10" y="31"/>
                  <a:pt x="10" y="31"/>
                  <a:pt x="10" y="31"/>
                </a:cubicBezTo>
                <a:cubicBezTo>
                  <a:pt x="9" y="32"/>
                  <a:pt x="9" y="32"/>
                  <a:pt x="9" y="32"/>
                </a:cubicBezTo>
                <a:cubicBezTo>
                  <a:pt x="9" y="32"/>
                  <a:pt x="9" y="32"/>
                  <a:pt x="9" y="32"/>
                </a:cubicBezTo>
                <a:cubicBezTo>
                  <a:pt x="10" y="33"/>
                  <a:pt x="10" y="33"/>
                  <a:pt x="10" y="33"/>
                </a:cubicBezTo>
                <a:cubicBezTo>
                  <a:pt x="10" y="33"/>
                  <a:pt x="10" y="33"/>
                  <a:pt x="10" y="33"/>
                </a:cubicBezTo>
                <a:cubicBezTo>
                  <a:pt x="9" y="33"/>
                  <a:pt x="9" y="33"/>
                  <a:pt x="9" y="33"/>
                </a:cubicBezTo>
                <a:cubicBezTo>
                  <a:pt x="9" y="33"/>
                  <a:pt x="9" y="33"/>
                  <a:pt x="9" y="33"/>
                </a:cubicBezTo>
                <a:cubicBezTo>
                  <a:pt x="8" y="32"/>
                  <a:pt x="8" y="32"/>
                  <a:pt x="8" y="32"/>
                </a:cubicBezTo>
                <a:cubicBezTo>
                  <a:pt x="9" y="32"/>
                  <a:pt x="9" y="32"/>
                  <a:pt x="9" y="32"/>
                </a:cubicBezTo>
                <a:cubicBezTo>
                  <a:pt x="8" y="32"/>
                  <a:pt x="8" y="32"/>
                  <a:pt x="8" y="32"/>
                </a:cubicBezTo>
                <a:cubicBezTo>
                  <a:pt x="8" y="33"/>
                  <a:pt x="8" y="33"/>
                  <a:pt x="8" y="33"/>
                </a:cubicBezTo>
                <a:cubicBezTo>
                  <a:pt x="8" y="33"/>
                  <a:pt x="8" y="33"/>
                  <a:pt x="8" y="33"/>
                </a:cubicBezTo>
                <a:cubicBezTo>
                  <a:pt x="7" y="33"/>
                  <a:pt x="7" y="33"/>
                  <a:pt x="7" y="33"/>
                </a:cubicBezTo>
                <a:cubicBezTo>
                  <a:pt x="7" y="33"/>
                  <a:pt x="7" y="33"/>
                  <a:pt x="7" y="33"/>
                </a:cubicBezTo>
                <a:cubicBezTo>
                  <a:pt x="7" y="34"/>
                  <a:pt x="7" y="34"/>
                  <a:pt x="7" y="34"/>
                </a:cubicBezTo>
                <a:cubicBezTo>
                  <a:pt x="8" y="34"/>
                  <a:pt x="8" y="34"/>
                  <a:pt x="8" y="34"/>
                </a:cubicBezTo>
                <a:cubicBezTo>
                  <a:pt x="8" y="34"/>
                  <a:pt x="8" y="34"/>
                  <a:pt x="8" y="34"/>
                </a:cubicBezTo>
                <a:cubicBezTo>
                  <a:pt x="8" y="34"/>
                  <a:pt x="8" y="34"/>
                  <a:pt x="8" y="34"/>
                </a:cubicBezTo>
                <a:cubicBezTo>
                  <a:pt x="8" y="35"/>
                  <a:pt x="8" y="35"/>
                  <a:pt x="8" y="35"/>
                </a:cubicBezTo>
                <a:cubicBezTo>
                  <a:pt x="7" y="35"/>
                  <a:pt x="7" y="35"/>
                  <a:pt x="7" y="35"/>
                </a:cubicBezTo>
                <a:cubicBezTo>
                  <a:pt x="8" y="35"/>
                  <a:pt x="8" y="35"/>
                  <a:pt x="8" y="35"/>
                </a:cubicBezTo>
                <a:cubicBezTo>
                  <a:pt x="9" y="36"/>
                  <a:pt x="9" y="36"/>
                  <a:pt x="9" y="36"/>
                </a:cubicBezTo>
                <a:cubicBezTo>
                  <a:pt x="9" y="36"/>
                  <a:pt x="9" y="36"/>
                  <a:pt x="9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7" y="37"/>
                  <a:pt x="7" y="37"/>
                  <a:pt x="7" y="37"/>
                </a:cubicBezTo>
                <a:cubicBezTo>
                  <a:pt x="8" y="38"/>
                  <a:pt x="8" y="38"/>
                  <a:pt x="8" y="38"/>
                </a:cubicBezTo>
                <a:cubicBezTo>
                  <a:pt x="8" y="38"/>
                  <a:pt x="8" y="38"/>
                  <a:pt x="8" y="38"/>
                </a:cubicBezTo>
                <a:cubicBezTo>
                  <a:pt x="9" y="37"/>
                  <a:pt x="9" y="37"/>
                  <a:pt x="9" y="37"/>
                </a:cubicBezTo>
                <a:cubicBezTo>
                  <a:pt x="10" y="37"/>
                  <a:pt x="10" y="37"/>
                  <a:pt x="10" y="37"/>
                </a:cubicBezTo>
                <a:lnTo>
                  <a:pt x="9" y="36"/>
                </a:lnTo>
                <a:close/>
                <a:moveTo>
                  <a:pt x="24" y="80"/>
                </a:moveTo>
                <a:cubicBezTo>
                  <a:pt x="24" y="81"/>
                  <a:pt x="23" y="81"/>
                  <a:pt x="23" y="81"/>
                </a:cubicBezTo>
                <a:cubicBezTo>
                  <a:pt x="23" y="81"/>
                  <a:pt x="23" y="82"/>
                  <a:pt x="22" y="83"/>
                </a:cubicBezTo>
                <a:cubicBezTo>
                  <a:pt x="23" y="83"/>
                  <a:pt x="23" y="83"/>
                  <a:pt x="23" y="83"/>
                </a:cubicBezTo>
                <a:cubicBezTo>
                  <a:pt x="24" y="83"/>
                  <a:pt x="24" y="83"/>
                  <a:pt x="24" y="83"/>
                </a:cubicBezTo>
                <a:cubicBezTo>
                  <a:pt x="24" y="82"/>
                  <a:pt x="24" y="82"/>
                  <a:pt x="25" y="82"/>
                </a:cubicBezTo>
                <a:cubicBezTo>
                  <a:pt x="25" y="82"/>
                  <a:pt x="26" y="81"/>
                  <a:pt x="26" y="80"/>
                </a:cubicBezTo>
                <a:cubicBezTo>
                  <a:pt x="26" y="80"/>
                  <a:pt x="26" y="80"/>
                  <a:pt x="26" y="80"/>
                </a:cubicBezTo>
                <a:cubicBezTo>
                  <a:pt x="25" y="79"/>
                  <a:pt x="25" y="79"/>
                  <a:pt x="25" y="79"/>
                </a:cubicBezTo>
                <a:cubicBezTo>
                  <a:pt x="26" y="79"/>
                  <a:pt x="26" y="79"/>
                  <a:pt x="26" y="79"/>
                </a:cubicBezTo>
                <a:cubicBezTo>
                  <a:pt x="25" y="79"/>
                  <a:pt x="25" y="79"/>
                  <a:pt x="25" y="79"/>
                </a:cubicBezTo>
                <a:cubicBezTo>
                  <a:pt x="24" y="79"/>
                  <a:pt x="24" y="79"/>
                  <a:pt x="24" y="79"/>
                </a:cubicBezTo>
                <a:lnTo>
                  <a:pt x="24" y="80"/>
                </a:lnTo>
                <a:close/>
                <a:moveTo>
                  <a:pt x="6" y="71"/>
                </a:moveTo>
                <a:cubicBezTo>
                  <a:pt x="6" y="72"/>
                  <a:pt x="6" y="72"/>
                  <a:pt x="6" y="72"/>
                </a:cubicBezTo>
                <a:cubicBezTo>
                  <a:pt x="6" y="72"/>
                  <a:pt x="6" y="72"/>
                  <a:pt x="6" y="72"/>
                </a:cubicBezTo>
                <a:cubicBezTo>
                  <a:pt x="5" y="72"/>
                  <a:pt x="5" y="72"/>
                  <a:pt x="5" y="72"/>
                </a:cubicBezTo>
                <a:cubicBezTo>
                  <a:pt x="5" y="73"/>
                  <a:pt x="5" y="73"/>
                  <a:pt x="5" y="73"/>
                </a:cubicBezTo>
                <a:cubicBezTo>
                  <a:pt x="5" y="74"/>
                  <a:pt x="5" y="74"/>
                  <a:pt x="5" y="74"/>
                </a:cubicBezTo>
                <a:cubicBezTo>
                  <a:pt x="5" y="74"/>
                  <a:pt x="5" y="74"/>
                  <a:pt x="5" y="74"/>
                </a:cubicBezTo>
                <a:cubicBezTo>
                  <a:pt x="4" y="74"/>
                  <a:pt x="4" y="74"/>
                  <a:pt x="4" y="74"/>
                </a:cubicBezTo>
                <a:cubicBezTo>
                  <a:pt x="3" y="75"/>
                  <a:pt x="3" y="75"/>
                  <a:pt x="3" y="75"/>
                </a:cubicBezTo>
                <a:cubicBezTo>
                  <a:pt x="2" y="74"/>
                  <a:pt x="2" y="74"/>
                  <a:pt x="2" y="74"/>
                </a:cubicBezTo>
                <a:cubicBezTo>
                  <a:pt x="2" y="75"/>
                  <a:pt x="2" y="75"/>
                  <a:pt x="2" y="75"/>
                </a:cubicBezTo>
                <a:cubicBezTo>
                  <a:pt x="2" y="75"/>
                  <a:pt x="2" y="75"/>
                  <a:pt x="2" y="75"/>
                </a:cubicBezTo>
                <a:cubicBezTo>
                  <a:pt x="3" y="76"/>
                  <a:pt x="3" y="76"/>
                  <a:pt x="3" y="76"/>
                </a:cubicBezTo>
                <a:cubicBezTo>
                  <a:pt x="3" y="76"/>
                  <a:pt x="3" y="76"/>
                  <a:pt x="3" y="76"/>
                </a:cubicBezTo>
                <a:cubicBezTo>
                  <a:pt x="2" y="77"/>
                  <a:pt x="2" y="77"/>
                  <a:pt x="2" y="77"/>
                </a:cubicBezTo>
                <a:cubicBezTo>
                  <a:pt x="2" y="77"/>
                  <a:pt x="2" y="77"/>
                  <a:pt x="2" y="77"/>
                </a:cubicBezTo>
                <a:cubicBezTo>
                  <a:pt x="1" y="77"/>
                  <a:pt x="1" y="77"/>
                  <a:pt x="1" y="77"/>
                </a:cubicBezTo>
                <a:cubicBezTo>
                  <a:pt x="1" y="77"/>
                  <a:pt x="1" y="77"/>
                  <a:pt x="1" y="77"/>
                </a:cubicBezTo>
                <a:cubicBezTo>
                  <a:pt x="0" y="77"/>
                  <a:pt x="0" y="77"/>
                  <a:pt x="0" y="77"/>
                </a:cubicBezTo>
                <a:cubicBezTo>
                  <a:pt x="1" y="78"/>
                  <a:pt x="1" y="78"/>
                  <a:pt x="1" y="78"/>
                </a:cubicBezTo>
                <a:cubicBezTo>
                  <a:pt x="1" y="79"/>
                  <a:pt x="1" y="79"/>
                  <a:pt x="1" y="79"/>
                </a:cubicBezTo>
                <a:cubicBezTo>
                  <a:pt x="1" y="79"/>
                  <a:pt x="1" y="79"/>
                  <a:pt x="1" y="79"/>
                </a:cubicBezTo>
                <a:cubicBezTo>
                  <a:pt x="2" y="80"/>
                  <a:pt x="2" y="80"/>
                  <a:pt x="2" y="80"/>
                </a:cubicBezTo>
                <a:cubicBezTo>
                  <a:pt x="2" y="80"/>
                  <a:pt x="2" y="80"/>
                  <a:pt x="2" y="80"/>
                </a:cubicBezTo>
                <a:cubicBezTo>
                  <a:pt x="2" y="81"/>
                  <a:pt x="2" y="81"/>
                  <a:pt x="2" y="81"/>
                </a:cubicBezTo>
                <a:cubicBezTo>
                  <a:pt x="3" y="81"/>
                  <a:pt x="3" y="81"/>
                  <a:pt x="3" y="81"/>
                </a:cubicBezTo>
                <a:cubicBezTo>
                  <a:pt x="4" y="81"/>
                  <a:pt x="4" y="81"/>
                  <a:pt x="4" y="81"/>
                </a:cubicBezTo>
                <a:cubicBezTo>
                  <a:pt x="4" y="82"/>
                  <a:pt x="4" y="82"/>
                  <a:pt x="4" y="82"/>
                </a:cubicBezTo>
                <a:cubicBezTo>
                  <a:pt x="5" y="81"/>
                  <a:pt x="5" y="81"/>
                  <a:pt x="5" y="81"/>
                </a:cubicBezTo>
                <a:cubicBezTo>
                  <a:pt x="5" y="82"/>
                  <a:pt x="5" y="82"/>
                  <a:pt x="5" y="82"/>
                </a:cubicBezTo>
                <a:cubicBezTo>
                  <a:pt x="6" y="82"/>
                  <a:pt x="6" y="82"/>
                  <a:pt x="6" y="82"/>
                </a:cubicBezTo>
                <a:cubicBezTo>
                  <a:pt x="6" y="82"/>
                  <a:pt x="6" y="82"/>
                  <a:pt x="6" y="82"/>
                </a:cubicBezTo>
                <a:cubicBezTo>
                  <a:pt x="6" y="81"/>
                  <a:pt x="6" y="81"/>
                  <a:pt x="6" y="81"/>
                </a:cubicBezTo>
                <a:cubicBezTo>
                  <a:pt x="6" y="82"/>
                  <a:pt x="6" y="82"/>
                  <a:pt x="6" y="82"/>
                </a:cubicBezTo>
                <a:cubicBezTo>
                  <a:pt x="6" y="81"/>
                  <a:pt x="6" y="81"/>
                  <a:pt x="6" y="81"/>
                </a:cubicBezTo>
                <a:cubicBezTo>
                  <a:pt x="7" y="81"/>
                  <a:pt x="7" y="81"/>
                  <a:pt x="7" y="81"/>
                </a:cubicBezTo>
                <a:cubicBezTo>
                  <a:pt x="7" y="80"/>
                  <a:pt x="7" y="80"/>
                  <a:pt x="7" y="80"/>
                </a:cubicBezTo>
                <a:cubicBezTo>
                  <a:pt x="7" y="80"/>
                  <a:pt x="7" y="80"/>
                  <a:pt x="7" y="80"/>
                </a:cubicBezTo>
                <a:cubicBezTo>
                  <a:pt x="7" y="79"/>
                  <a:pt x="7" y="79"/>
                  <a:pt x="7" y="79"/>
                </a:cubicBezTo>
                <a:cubicBezTo>
                  <a:pt x="7" y="79"/>
                  <a:pt x="7" y="79"/>
                  <a:pt x="7" y="79"/>
                </a:cubicBezTo>
                <a:cubicBezTo>
                  <a:pt x="8" y="79"/>
                  <a:pt x="8" y="79"/>
                  <a:pt x="8" y="79"/>
                </a:cubicBezTo>
                <a:cubicBezTo>
                  <a:pt x="8" y="79"/>
                  <a:pt x="8" y="79"/>
                  <a:pt x="8" y="79"/>
                </a:cubicBezTo>
                <a:cubicBezTo>
                  <a:pt x="9" y="79"/>
                  <a:pt x="9" y="79"/>
                  <a:pt x="9" y="79"/>
                </a:cubicBezTo>
                <a:cubicBezTo>
                  <a:pt x="9" y="80"/>
                  <a:pt x="9" y="81"/>
                  <a:pt x="10" y="81"/>
                </a:cubicBezTo>
                <a:cubicBezTo>
                  <a:pt x="10" y="81"/>
                  <a:pt x="10" y="81"/>
                  <a:pt x="10" y="81"/>
                </a:cubicBezTo>
                <a:cubicBezTo>
                  <a:pt x="11" y="81"/>
                  <a:pt x="11" y="81"/>
                  <a:pt x="11" y="81"/>
                </a:cubicBezTo>
                <a:cubicBezTo>
                  <a:pt x="10" y="83"/>
                  <a:pt x="10" y="83"/>
                  <a:pt x="10" y="83"/>
                </a:cubicBezTo>
                <a:cubicBezTo>
                  <a:pt x="11" y="83"/>
                  <a:pt x="11" y="83"/>
                  <a:pt x="11" y="83"/>
                </a:cubicBezTo>
                <a:cubicBezTo>
                  <a:pt x="12" y="83"/>
                  <a:pt x="12" y="83"/>
                  <a:pt x="12" y="83"/>
                </a:cubicBezTo>
                <a:cubicBezTo>
                  <a:pt x="12" y="83"/>
                  <a:pt x="12" y="83"/>
                  <a:pt x="12" y="83"/>
                </a:cubicBezTo>
                <a:cubicBezTo>
                  <a:pt x="13" y="82"/>
                  <a:pt x="13" y="82"/>
                  <a:pt x="14" y="83"/>
                </a:cubicBezTo>
                <a:cubicBezTo>
                  <a:pt x="14" y="83"/>
                  <a:pt x="14" y="83"/>
                  <a:pt x="14" y="83"/>
                </a:cubicBezTo>
                <a:cubicBezTo>
                  <a:pt x="15" y="83"/>
                  <a:pt x="15" y="83"/>
                  <a:pt x="15" y="83"/>
                </a:cubicBezTo>
                <a:cubicBezTo>
                  <a:pt x="15" y="83"/>
                  <a:pt x="16" y="83"/>
                  <a:pt x="16" y="82"/>
                </a:cubicBezTo>
                <a:cubicBezTo>
                  <a:pt x="16" y="82"/>
                  <a:pt x="16" y="81"/>
                  <a:pt x="16" y="81"/>
                </a:cubicBezTo>
                <a:cubicBezTo>
                  <a:pt x="16" y="81"/>
                  <a:pt x="17" y="81"/>
                  <a:pt x="18" y="81"/>
                </a:cubicBezTo>
                <a:cubicBezTo>
                  <a:pt x="18" y="81"/>
                  <a:pt x="18" y="81"/>
                  <a:pt x="18" y="81"/>
                </a:cubicBezTo>
                <a:cubicBezTo>
                  <a:pt x="18" y="80"/>
                  <a:pt x="18" y="80"/>
                  <a:pt x="18" y="80"/>
                </a:cubicBezTo>
                <a:cubicBezTo>
                  <a:pt x="19" y="80"/>
                  <a:pt x="19" y="80"/>
                  <a:pt x="19" y="80"/>
                </a:cubicBezTo>
                <a:cubicBezTo>
                  <a:pt x="18" y="79"/>
                  <a:pt x="18" y="79"/>
                  <a:pt x="18" y="79"/>
                </a:cubicBezTo>
                <a:cubicBezTo>
                  <a:pt x="17" y="80"/>
                  <a:pt x="17" y="80"/>
                  <a:pt x="17" y="80"/>
                </a:cubicBezTo>
                <a:cubicBezTo>
                  <a:pt x="18" y="79"/>
                  <a:pt x="18" y="78"/>
                  <a:pt x="18" y="78"/>
                </a:cubicBezTo>
                <a:cubicBezTo>
                  <a:pt x="17" y="77"/>
                  <a:pt x="17" y="77"/>
                  <a:pt x="17" y="77"/>
                </a:cubicBezTo>
                <a:cubicBezTo>
                  <a:pt x="18" y="77"/>
                  <a:pt x="18" y="77"/>
                  <a:pt x="18" y="77"/>
                </a:cubicBezTo>
                <a:cubicBezTo>
                  <a:pt x="18" y="77"/>
                  <a:pt x="18" y="77"/>
                  <a:pt x="18" y="77"/>
                </a:cubicBezTo>
                <a:cubicBezTo>
                  <a:pt x="18" y="78"/>
                  <a:pt x="18" y="78"/>
                  <a:pt x="18" y="78"/>
                </a:cubicBezTo>
                <a:cubicBezTo>
                  <a:pt x="19" y="78"/>
                  <a:pt x="19" y="78"/>
                  <a:pt x="19" y="78"/>
                </a:cubicBezTo>
                <a:cubicBezTo>
                  <a:pt x="18" y="79"/>
                  <a:pt x="18" y="79"/>
                  <a:pt x="18" y="79"/>
                </a:cubicBezTo>
                <a:cubicBezTo>
                  <a:pt x="19" y="79"/>
                  <a:pt x="19" y="80"/>
                  <a:pt x="19" y="80"/>
                </a:cubicBezTo>
                <a:cubicBezTo>
                  <a:pt x="19" y="79"/>
                  <a:pt x="19" y="79"/>
                  <a:pt x="19" y="78"/>
                </a:cubicBezTo>
                <a:cubicBezTo>
                  <a:pt x="19" y="78"/>
                  <a:pt x="19" y="78"/>
                  <a:pt x="19" y="77"/>
                </a:cubicBezTo>
                <a:cubicBezTo>
                  <a:pt x="19" y="77"/>
                  <a:pt x="19" y="77"/>
                  <a:pt x="19" y="77"/>
                </a:cubicBezTo>
                <a:cubicBezTo>
                  <a:pt x="19" y="76"/>
                  <a:pt x="19" y="76"/>
                  <a:pt x="19" y="76"/>
                </a:cubicBezTo>
                <a:cubicBezTo>
                  <a:pt x="18" y="76"/>
                  <a:pt x="18" y="76"/>
                  <a:pt x="18" y="76"/>
                </a:cubicBezTo>
                <a:cubicBezTo>
                  <a:pt x="18" y="76"/>
                  <a:pt x="18" y="76"/>
                  <a:pt x="18" y="76"/>
                </a:cubicBezTo>
                <a:cubicBezTo>
                  <a:pt x="17" y="76"/>
                  <a:pt x="17" y="76"/>
                  <a:pt x="17" y="76"/>
                </a:cubicBezTo>
                <a:cubicBezTo>
                  <a:pt x="17" y="76"/>
                  <a:pt x="17" y="76"/>
                  <a:pt x="17" y="76"/>
                </a:cubicBezTo>
                <a:cubicBezTo>
                  <a:pt x="16" y="77"/>
                  <a:pt x="16" y="77"/>
                  <a:pt x="16" y="77"/>
                </a:cubicBezTo>
                <a:cubicBezTo>
                  <a:pt x="16" y="76"/>
                  <a:pt x="16" y="76"/>
                  <a:pt x="16" y="76"/>
                </a:cubicBezTo>
                <a:cubicBezTo>
                  <a:pt x="17" y="76"/>
                  <a:pt x="17" y="76"/>
                  <a:pt x="17" y="76"/>
                </a:cubicBezTo>
                <a:cubicBezTo>
                  <a:pt x="17" y="75"/>
                  <a:pt x="17" y="75"/>
                  <a:pt x="17" y="75"/>
                </a:cubicBezTo>
                <a:cubicBezTo>
                  <a:pt x="18" y="75"/>
                  <a:pt x="18" y="75"/>
                  <a:pt x="18" y="75"/>
                </a:cubicBezTo>
                <a:cubicBezTo>
                  <a:pt x="18" y="74"/>
                  <a:pt x="18" y="74"/>
                  <a:pt x="18" y="74"/>
                </a:cubicBezTo>
                <a:cubicBezTo>
                  <a:pt x="17" y="74"/>
                  <a:pt x="17" y="74"/>
                  <a:pt x="17" y="74"/>
                </a:cubicBezTo>
                <a:cubicBezTo>
                  <a:pt x="17" y="74"/>
                  <a:pt x="17" y="74"/>
                  <a:pt x="17" y="74"/>
                </a:cubicBezTo>
                <a:cubicBezTo>
                  <a:pt x="17" y="74"/>
                  <a:pt x="17" y="74"/>
                  <a:pt x="17" y="74"/>
                </a:cubicBezTo>
                <a:cubicBezTo>
                  <a:pt x="17" y="74"/>
                  <a:pt x="17" y="73"/>
                  <a:pt x="16" y="72"/>
                </a:cubicBezTo>
                <a:cubicBezTo>
                  <a:pt x="16" y="72"/>
                  <a:pt x="16" y="72"/>
                  <a:pt x="16" y="72"/>
                </a:cubicBezTo>
                <a:cubicBezTo>
                  <a:pt x="16" y="71"/>
                  <a:pt x="16" y="71"/>
                  <a:pt x="16" y="71"/>
                </a:cubicBezTo>
                <a:cubicBezTo>
                  <a:pt x="15" y="71"/>
                  <a:pt x="15" y="71"/>
                  <a:pt x="15" y="71"/>
                </a:cubicBezTo>
                <a:cubicBezTo>
                  <a:pt x="15" y="70"/>
                  <a:pt x="15" y="70"/>
                  <a:pt x="15" y="70"/>
                </a:cubicBezTo>
                <a:cubicBezTo>
                  <a:pt x="15" y="70"/>
                  <a:pt x="15" y="70"/>
                  <a:pt x="15" y="70"/>
                </a:cubicBezTo>
                <a:cubicBezTo>
                  <a:pt x="15" y="69"/>
                  <a:pt x="15" y="69"/>
                  <a:pt x="15" y="69"/>
                </a:cubicBezTo>
                <a:cubicBezTo>
                  <a:pt x="14" y="70"/>
                  <a:pt x="14" y="70"/>
                  <a:pt x="14" y="70"/>
                </a:cubicBezTo>
                <a:cubicBezTo>
                  <a:pt x="13" y="69"/>
                  <a:pt x="13" y="69"/>
                  <a:pt x="13" y="69"/>
                </a:cubicBezTo>
                <a:cubicBezTo>
                  <a:pt x="13" y="69"/>
                  <a:pt x="13" y="69"/>
                  <a:pt x="13" y="69"/>
                </a:cubicBezTo>
                <a:cubicBezTo>
                  <a:pt x="12" y="69"/>
                  <a:pt x="12" y="69"/>
                  <a:pt x="12" y="69"/>
                </a:cubicBezTo>
                <a:cubicBezTo>
                  <a:pt x="12" y="69"/>
                  <a:pt x="12" y="69"/>
                  <a:pt x="12" y="69"/>
                </a:cubicBezTo>
                <a:cubicBezTo>
                  <a:pt x="11" y="69"/>
                  <a:pt x="11" y="69"/>
                  <a:pt x="11" y="69"/>
                </a:cubicBezTo>
                <a:cubicBezTo>
                  <a:pt x="10" y="70"/>
                  <a:pt x="10" y="70"/>
                  <a:pt x="10" y="70"/>
                </a:cubicBezTo>
                <a:cubicBezTo>
                  <a:pt x="10" y="70"/>
                  <a:pt x="10" y="70"/>
                  <a:pt x="10" y="70"/>
                </a:cubicBezTo>
                <a:cubicBezTo>
                  <a:pt x="9" y="70"/>
                  <a:pt x="9" y="70"/>
                  <a:pt x="9" y="69"/>
                </a:cubicBezTo>
                <a:cubicBezTo>
                  <a:pt x="9" y="70"/>
                  <a:pt x="9" y="70"/>
                  <a:pt x="9" y="71"/>
                </a:cubicBezTo>
                <a:cubicBezTo>
                  <a:pt x="8" y="71"/>
                  <a:pt x="8" y="71"/>
                  <a:pt x="8" y="71"/>
                </a:cubicBezTo>
                <a:cubicBezTo>
                  <a:pt x="7" y="71"/>
                  <a:pt x="7" y="71"/>
                  <a:pt x="7" y="71"/>
                </a:cubicBezTo>
                <a:lnTo>
                  <a:pt x="6" y="71"/>
                </a:lnTo>
                <a:close/>
              </a:path>
            </a:pathLst>
          </a:custGeom>
          <a:solidFill>
            <a:srgbClr val="50CC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98" name="Freeform 809">
            <a:extLst>
              <a:ext uri="{FF2B5EF4-FFF2-40B4-BE49-F238E27FC236}">
                <a16:creationId xmlns:a16="http://schemas.microsoft.com/office/drawing/2014/main" id="{03CEE40A-5DC0-37A4-7AED-4458760D616D}"/>
              </a:ext>
            </a:extLst>
          </p:cNvPr>
          <p:cNvSpPr>
            <a:spLocks noEditPoints="1"/>
          </p:cNvSpPr>
          <p:nvPr/>
        </p:nvSpPr>
        <p:spPr bwMode="auto">
          <a:xfrm>
            <a:off x="3393180" y="3587566"/>
            <a:ext cx="123825" cy="113570"/>
          </a:xfrm>
          <a:custGeom>
            <a:avLst/>
            <a:gdLst>
              <a:gd name="T0" fmla="*/ 31 w 58"/>
              <a:gd name="T1" fmla="*/ 13 h 60"/>
              <a:gd name="T2" fmla="*/ 20 w 58"/>
              <a:gd name="T3" fmla="*/ 12 h 60"/>
              <a:gd name="T4" fmla="*/ 23 w 58"/>
              <a:gd name="T5" fmla="*/ 27 h 60"/>
              <a:gd name="T6" fmla="*/ 24 w 58"/>
              <a:gd name="T7" fmla="*/ 39 h 60"/>
              <a:gd name="T8" fmla="*/ 17 w 58"/>
              <a:gd name="T9" fmla="*/ 42 h 60"/>
              <a:gd name="T10" fmla="*/ 18 w 58"/>
              <a:gd name="T11" fmla="*/ 31 h 60"/>
              <a:gd name="T12" fmla="*/ 11 w 58"/>
              <a:gd name="T13" fmla="*/ 30 h 60"/>
              <a:gd name="T14" fmla="*/ 5 w 58"/>
              <a:gd name="T15" fmla="*/ 22 h 60"/>
              <a:gd name="T16" fmla="*/ 13 w 58"/>
              <a:gd name="T17" fmla="*/ 8 h 60"/>
              <a:gd name="T18" fmla="*/ 34 w 58"/>
              <a:gd name="T19" fmla="*/ 3 h 60"/>
              <a:gd name="T20" fmla="*/ 50 w 58"/>
              <a:gd name="T21" fmla="*/ 55 h 60"/>
              <a:gd name="T22" fmla="*/ 42 w 58"/>
              <a:gd name="T23" fmla="*/ 47 h 60"/>
              <a:gd name="T24" fmla="*/ 38 w 58"/>
              <a:gd name="T25" fmla="*/ 44 h 60"/>
              <a:gd name="T26" fmla="*/ 35 w 58"/>
              <a:gd name="T27" fmla="*/ 43 h 60"/>
              <a:gd name="T28" fmla="*/ 38 w 58"/>
              <a:gd name="T29" fmla="*/ 42 h 60"/>
              <a:gd name="T30" fmla="*/ 42 w 58"/>
              <a:gd name="T31" fmla="*/ 41 h 60"/>
              <a:gd name="T32" fmla="*/ 33 w 58"/>
              <a:gd name="T33" fmla="*/ 40 h 60"/>
              <a:gd name="T34" fmla="*/ 49 w 58"/>
              <a:gd name="T35" fmla="*/ 39 h 60"/>
              <a:gd name="T36" fmla="*/ 48 w 58"/>
              <a:gd name="T37" fmla="*/ 38 h 60"/>
              <a:gd name="T38" fmla="*/ 47 w 58"/>
              <a:gd name="T39" fmla="*/ 36 h 60"/>
              <a:gd name="T40" fmla="*/ 52 w 58"/>
              <a:gd name="T41" fmla="*/ 52 h 60"/>
              <a:gd name="T42" fmla="*/ 58 w 58"/>
              <a:gd name="T43" fmla="*/ 48 h 60"/>
              <a:gd name="T44" fmla="*/ 57 w 58"/>
              <a:gd name="T45" fmla="*/ 49 h 60"/>
              <a:gd name="T46" fmla="*/ 40 w 58"/>
              <a:gd name="T47" fmla="*/ 46 h 60"/>
              <a:gd name="T48" fmla="*/ 46 w 58"/>
              <a:gd name="T49" fmla="*/ 46 h 60"/>
              <a:gd name="T50" fmla="*/ 56 w 58"/>
              <a:gd name="T51" fmla="*/ 44 h 60"/>
              <a:gd name="T52" fmla="*/ 40 w 58"/>
              <a:gd name="T53" fmla="*/ 45 h 60"/>
              <a:gd name="T54" fmla="*/ 50 w 58"/>
              <a:gd name="T55" fmla="*/ 43 h 60"/>
              <a:gd name="T56" fmla="*/ 50 w 58"/>
              <a:gd name="T57" fmla="*/ 42 h 60"/>
              <a:gd name="T58" fmla="*/ 38 w 58"/>
              <a:gd name="T59" fmla="*/ 41 h 60"/>
              <a:gd name="T60" fmla="*/ 33 w 58"/>
              <a:gd name="T61" fmla="*/ 38 h 60"/>
              <a:gd name="T62" fmla="*/ 40 w 58"/>
              <a:gd name="T63" fmla="*/ 38 h 60"/>
              <a:gd name="T64" fmla="*/ 39 w 58"/>
              <a:gd name="T65" fmla="*/ 37 h 60"/>
              <a:gd name="T66" fmla="*/ 33 w 58"/>
              <a:gd name="T67" fmla="*/ 36 h 60"/>
              <a:gd name="T68" fmla="*/ 36 w 58"/>
              <a:gd name="T69" fmla="*/ 35 h 60"/>
              <a:gd name="T70" fmla="*/ 40 w 58"/>
              <a:gd name="T71" fmla="*/ 28 h 60"/>
              <a:gd name="T72" fmla="*/ 45 w 58"/>
              <a:gd name="T73" fmla="*/ 36 h 60"/>
              <a:gd name="T74" fmla="*/ 50 w 58"/>
              <a:gd name="T75" fmla="*/ 35 h 60"/>
              <a:gd name="T76" fmla="*/ 43 w 58"/>
              <a:gd name="T77" fmla="*/ 29 h 60"/>
              <a:gd name="T78" fmla="*/ 44 w 58"/>
              <a:gd name="T79" fmla="*/ 31 h 60"/>
              <a:gd name="T80" fmla="*/ 42 w 58"/>
              <a:gd name="T81" fmla="*/ 22 h 60"/>
              <a:gd name="T82" fmla="*/ 47 w 58"/>
              <a:gd name="T83" fmla="*/ 24 h 60"/>
              <a:gd name="T84" fmla="*/ 38 w 58"/>
              <a:gd name="T85" fmla="*/ 16 h 60"/>
              <a:gd name="T86" fmla="*/ 38 w 58"/>
              <a:gd name="T87" fmla="*/ 17 h 60"/>
              <a:gd name="T88" fmla="*/ 33 w 58"/>
              <a:gd name="T89" fmla="*/ 34 h 60"/>
              <a:gd name="T90" fmla="*/ 33 w 58"/>
              <a:gd name="T91" fmla="*/ 25 h 60"/>
              <a:gd name="T92" fmla="*/ 24 w 58"/>
              <a:gd name="T93" fmla="*/ 25 h 60"/>
              <a:gd name="T94" fmla="*/ 28 w 58"/>
              <a:gd name="T95" fmla="*/ 29 h 60"/>
              <a:gd name="T96" fmla="*/ 32 w 58"/>
              <a:gd name="T97" fmla="*/ 32 h 60"/>
              <a:gd name="T98" fmla="*/ 31 w 58"/>
              <a:gd name="T99" fmla="*/ 31 h 60"/>
              <a:gd name="T100" fmla="*/ 30 w 58"/>
              <a:gd name="T101" fmla="*/ 59 h 60"/>
              <a:gd name="T102" fmla="*/ 27 w 58"/>
              <a:gd name="T103" fmla="*/ 56 h 60"/>
              <a:gd name="T104" fmla="*/ 37 w 58"/>
              <a:gd name="T105" fmla="*/ 59 h 60"/>
              <a:gd name="T106" fmla="*/ 45 w 58"/>
              <a:gd name="T107" fmla="*/ 56 h 60"/>
              <a:gd name="T108" fmla="*/ 41 w 58"/>
              <a:gd name="T109" fmla="*/ 56 h 60"/>
              <a:gd name="T110" fmla="*/ 31 w 58"/>
              <a:gd name="T111" fmla="*/ 55 h 60"/>
              <a:gd name="T112" fmla="*/ 28 w 58"/>
              <a:gd name="T113" fmla="*/ 53 h 60"/>
              <a:gd name="T114" fmla="*/ 10 w 58"/>
              <a:gd name="T115" fmla="*/ 36 h 60"/>
              <a:gd name="T116" fmla="*/ 6 w 58"/>
              <a:gd name="T117" fmla="*/ 32 h 60"/>
              <a:gd name="T118" fmla="*/ 2 w 58"/>
              <a:gd name="T119" fmla="*/ 17 h 60"/>
              <a:gd name="T120" fmla="*/ 24 w 58"/>
              <a:gd name="T121" fmla="*/ 48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58" h="60">
                <a:moveTo>
                  <a:pt x="44" y="9"/>
                </a:moveTo>
                <a:cubicBezTo>
                  <a:pt x="44" y="9"/>
                  <a:pt x="44" y="9"/>
                  <a:pt x="44" y="9"/>
                </a:cubicBezTo>
                <a:cubicBezTo>
                  <a:pt x="44" y="8"/>
                  <a:pt x="42" y="8"/>
                  <a:pt x="42" y="8"/>
                </a:cubicBezTo>
                <a:cubicBezTo>
                  <a:pt x="40" y="8"/>
                  <a:pt x="39" y="8"/>
                  <a:pt x="38" y="7"/>
                </a:cubicBezTo>
                <a:cubicBezTo>
                  <a:pt x="38" y="7"/>
                  <a:pt x="38" y="7"/>
                  <a:pt x="38" y="7"/>
                </a:cubicBezTo>
                <a:cubicBezTo>
                  <a:pt x="37" y="7"/>
                  <a:pt x="37" y="7"/>
                  <a:pt x="37" y="7"/>
                </a:cubicBezTo>
                <a:cubicBezTo>
                  <a:pt x="36" y="7"/>
                  <a:pt x="36" y="7"/>
                  <a:pt x="36" y="8"/>
                </a:cubicBezTo>
                <a:cubicBezTo>
                  <a:pt x="36" y="8"/>
                  <a:pt x="35" y="8"/>
                  <a:pt x="35" y="8"/>
                </a:cubicBezTo>
                <a:cubicBezTo>
                  <a:pt x="34" y="8"/>
                  <a:pt x="34" y="7"/>
                  <a:pt x="33" y="7"/>
                </a:cubicBezTo>
                <a:cubicBezTo>
                  <a:pt x="32" y="7"/>
                  <a:pt x="32" y="8"/>
                  <a:pt x="32" y="9"/>
                </a:cubicBezTo>
                <a:cubicBezTo>
                  <a:pt x="31" y="9"/>
                  <a:pt x="30" y="9"/>
                  <a:pt x="30" y="9"/>
                </a:cubicBezTo>
                <a:cubicBezTo>
                  <a:pt x="29" y="9"/>
                  <a:pt x="28" y="8"/>
                  <a:pt x="28" y="9"/>
                </a:cubicBezTo>
                <a:cubicBezTo>
                  <a:pt x="28" y="10"/>
                  <a:pt x="28" y="10"/>
                  <a:pt x="28" y="10"/>
                </a:cubicBezTo>
                <a:cubicBezTo>
                  <a:pt x="28" y="11"/>
                  <a:pt x="29" y="11"/>
                  <a:pt x="29" y="11"/>
                </a:cubicBezTo>
                <a:cubicBezTo>
                  <a:pt x="30" y="11"/>
                  <a:pt x="28" y="12"/>
                  <a:pt x="29" y="12"/>
                </a:cubicBezTo>
                <a:cubicBezTo>
                  <a:pt x="30" y="13"/>
                  <a:pt x="30" y="12"/>
                  <a:pt x="30" y="12"/>
                </a:cubicBezTo>
                <a:cubicBezTo>
                  <a:pt x="30" y="12"/>
                  <a:pt x="31" y="13"/>
                  <a:pt x="31" y="13"/>
                </a:cubicBezTo>
                <a:cubicBezTo>
                  <a:pt x="31" y="13"/>
                  <a:pt x="32" y="13"/>
                  <a:pt x="32" y="14"/>
                </a:cubicBezTo>
                <a:cubicBezTo>
                  <a:pt x="32" y="14"/>
                  <a:pt x="33" y="15"/>
                  <a:pt x="32" y="15"/>
                </a:cubicBezTo>
                <a:cubicBezTo>
                  <a:pt x="32" y="14"/>
                  <a:pt x="31" y="14"/>
                  <a:pt x="31" y="14"/>
                </a:cubicBezTo>
                <a:cubicBezTo>
                  <a:pt x="31" y="13"/>
                  <a:pt x="30" y="13"/>
                  <a:pt x="30" y="13"/>
                </a:cubicBezTo>
                <a:cubicBezTo>
                  <a:pt x="29" y="13"/>
                  <a:pt x="28" y="12"/>
                  <a:pt x="28" y="13"/>
                </a:cubicBezTo>
                <a:cubicBezTo>
                  <a:pt x="28" y="14"/>
                  <a:pt x="29" y="14"/>
                  <a:pt x="29" y="15"/>
                </a:cubicBezTo>
                <a:cubicBezTo>
                  <a:pt x="30" y="15"/>
                  <a:pt x="30" y="16"/>
                  <a:pt x="29" y="16"/>
                </a:cubicBezTo>
                <a:cubicBezTo>
                  <a:pt x="28" y="15"/>
                  <a:pt x="28" y="14"/>
                  <a:pt x="27" y="14"/>
                </a:cubicBezTo>
                <a:cubicBezTo>
                  <a:pt x="26" y="14"/>
                  <a:pt x="25" y="13"/>
                  <a:pt x="26" y="14"/>
                </a:cubicBezTo>
                <a:cubicBezTo>
                  <a:pt x="26" y="15"/>
                  <a:pt x="27" y="16"/>
                  <a:pt x="28" y="17"/>
                </a:cubicBezTo>
                <a:cubicBezTo>
                  <a:pt x="27" y="17"/>
                  <a:pt x="26" y="16"/>
                  <a:pt x="26" y="16"/>
                </a:cubicBezTo>
                <a:cubicBezTo>
                  <a:pt x="25" y="16"/>
                  <a:pt x="25" y="15"/>
                  <a:pt x="25" y="14"/>
                </a:cubicBezTo>
                <a:cubicBezTo>
                  <a:pt x="25" y="13"/>
                  <a:pt x="24" y="13"/>
                  <a:pt x="23" y="12"/>
                </a:cubicBezTo>
                <a:cubicBezTo>
                  <a:pt x="22" y="12"/>
                  <a:pt x="22" y="12"/>
                  <a:pt x="23" y="11"/>
                </a:cubicBezTo>
                <a:cubicBezTo>
                  <a:pt x="23" y="11"/>
                  <a:pt x="23" y="10"/>
                  <a:pt x="22" y="10"/>
                </a:cubicBezTo>
                <a:cubicBezTo>
                  <a:pt x="22" y="10"/>
                  <a:pt x="22" y="11"/>
                  <a:pt x="21" y="11"/>
                </a:cubicBezTo>
                <a:cubicBezTo>
                  <a:pt x="21" y="12"/>
                  <a:pt x="20" y="11"/>
                  <a:pt x="20" y="12"/>
                </a:cubicBezTo>
                <a:cubicBezTo>
                  <a:pt x="21" y="12"/>
                  <a:pt x="21" y="12"/>
                  <a:pt x="21" y="13"/>
                </a:cubicBezTo>
                <a:cubicBezTo>
                  <a:pt x="21" y="13"/>
                  <a:pt x="21" y="13"/>
                  <a:pt x="20" y="14"/>
                </a:cubicBezTo>
                <a:cubicBezTo>
                  <a:pt x="20" y="15"/>
                  <a:pt x="20" y="15"/>
                  <a:pt x="21" y="16"/>
                </a:cubicBezTo>
                <a:cubicBezTo>
                  <a:pt x="21" y="16"/>
                  <a:pt x="21" y="17"/>
                  <a:pt x="22" y="17"/>
                </a:cubicBezTo>
                <a:cubicBezTo>
                  <a:pt x="22" y="18"/>
                  <a:pt x="22" y="18"/>
                  <a:pt x="22" y="19"/>
                </a:cubicBezTo>
                <a:cubicBezTo>
                  <a:pt x="23" y="20"/>
                  <a:pt x="24" y="20"/>
                  <a:pt x="25" y="21"/>
                </a:cubicBezTo>
                <a:cubicBezTo>
                  <a:pt x="25" y="22"/>
                  <a:pt x="26" y="22"/>
                  <a:pt x="25" y="23"/>
                </a:cubicBezTo>
                <a:cubicBezTo>
                  <a:pt x="25" y="23"/>
                  <a:pt x="24" y="24"/>
                  <a:pt x="24" y="23"/>
                </a:cubicBezTo>
                <a:cubicBezTo>
                  <a:pt x="24" y="23"/>
                  <a:pt x="24" y="23"/>
                  <a:pt x="24" y="23"/>
                </a:cubicBezTo>
                <a:cubicBezTo>
                  <a:pt x="24" y="23"/>
                  <a:pt x="24" y="21"/>
                  <a:pt x="23" y="22"/>
                </a:cubicBezTo>
                <a:cubicBezTo>
                  <a:pt x="23" y="22"/>
                  <a:pt x="23" y="22"/>
                  <a:pt x="23" y="22"/>
                </a:cubicBezTo>
                <a:cubicBezTo>
                  <a:pt x="22" y="22"/>
                  <a:pt x="22" y="22"/>
                  <a:pt x="22" y="23"/>
                </a:cubicBezTo>
                <a:cubicBezTo>
                  <a:pt x="22" y="23"/>
                  <a:pt x="23" y="24"/>
                  <a:pt x="23" y="25"/>
                </a:cubicBezTo>
                <a:cubicBezTo>
                  <a:pt x="22" y="26"/>
                  <a:pt x="21" y="25"/>
                  <a:pt x="20" y="25"/>
                </a:cubicBezTo>
                <a:cubicBezTo>
                  <a:pt x="20" y="26"/>
                  <a:pt x="20" y="26"/>
                  <a:pt x="21" y="26"/>
                </a:cubicBezTo>
                <a:cubicBezTo>
                  <a:pt x="21" y="26"/>
                  <a:pt x="21" y="26"/>
                  <a:pt x="22" y="26"/>
                </a:cubicBezTo>
                <a:cubicBezTo>
                  <a:pt x="22" y="27"/>
                  <a:pt x="23" y="27"/>
                  <a:pt x="23" y="27"/>
                </a:cubicBezTo>
                <a:cubicBezTo>
                  <a:pt x="23" y="27"/>
                  <a:pt x="23" y="27"/>
                  <a:pt x="24" y="27"/>
                </a:cubicBezTo>
                <a:cubicBezTo>
                  <a:pt x="24" y="28"/>
                  <a:pt x="24" y="27"/>
                  <a:pt x="25" y="28"/>
                </a:cubicBezTo>
                <a:cubicBezTo>
                  <a:pt x="25" y="28"/>
                  <a:pt x="25" y="28"/>
                  <a:pt x="26" y="29"/>
                </a:cubicBezTo>
                <a:cubicBezTo>
                  <a:pt x="26" y="29"/>
                  <a:pt x="26" y="29"/>
                  <a:pt x="27" y="29"/>
                </a:cubicBezTo>
                <a:cubicBezTo>
                  <a:pt x="27" y="29"/>
                  <a:pt x="27" y="29"/>
                  <a:pt x="27" y="30"/>
                </a:cubicBezTo>
                <a:cubicBezTo>
                  <a:pt x="28" y="31"/>
                  <a:pt x="30" y="30"/>
                  <a:pt x="30" y="32"/>
                </a:cubicBezTo>
                <a:cubicBezTo>
                  <a:pt x="30" y="33"/>
                  <a:pt x="30" y="33"/>
                  <a:pt x="30" y="34"/>
                </a:cubicBezTo>
                <a:cubicBezTo>
                  <a:pt x="30" y="34"/>
                  <a:pt x="31" y="35"/>
                  <a:pt x="30" y="36"/>
                </a:cubicBezTo>
                <a:cubicBezTo>
                  <a:pt x="30" y="36"/>
                  <a:pt x="29" y="35"/>
                  <a:pt x="29" y="35"/>
                </a:cubicBezTo>
                <a:cubicBezTo>
                  <a:pt x="29" y="34"/>
                  <a:pt x="28" y="34"/>
                  <a:pt x="28" y="34"/>
                </a:cubicBezTo>
                <a:cubicBezTo>
                  <a:pt x="27" y="33"/>
                  <a:pt x="27" y="33"/>
                  <a:pt x="27" y="33"/>
                </a:cubicBezTo>
                <a:cubicBezTo>
                  <a:pt x="26" y="33"/>
                  <a:pt x="25" y="33"/>
                  <a:pt x="24" y="33"/>
                </a:cubicBezTo>
                <a:cubicBezTo>
                  <a:pt x="22" y="34"/>
                  <a:pt x="24" y="34"/>
                  <a:pt x="24" y="35"/>
                </a:cubicBezTo>
                <a:cubicBezTo>
                  <a:pt x="24" y="36"/>
                  <a:pt x="24" y="37"/>
                  <a:pt x="25" y="37"/>
                </a:cubicBezTo>
                <a:cubicBezTo>
                  <a:pt x="25" y="37"/>
                  <a:pt x="26" y="37"/>
                  <a:pt x="26" y="38"/>
                </a:cubicBezTo>
                <a:cubicBezTo>
                  <a:pt x="26" y="38"/>
                  <a:pt x="25" y="38"/>
                  <a:pt x="25" y="38"/>
                </a:cubicBezTo>
                <a:cubicBezTo>
                  <a:pt x="25" y="38"/>
                  <a:pt x="24" y="40"/>
                  <a:pt x="24" y="39"/>
                </a:cubicBezTo>
                <a:cubicBezTo>
                  <a:pt x="23" y="39"/>
                  <a:pt x="24" y="38"/>
                  <a:pt x="24" y="38"/>
                </a:cubicBezTo>
                <a:cubicBezTo>
                  <a:pt x="23" y="37"/>
                  <a:pt x="23" y="37"/>
                  <a:pt x="23" y="37"/>
                </a:cubicBezTo>
                <a:cubicBezTo>
                  <a:pt x="22" y="37"/>
                  <a:pt x="22" y="37"/>
                  <a:pt x="22" y="37"/>
                </a:cubicBezTo>
                <a:cubicBezTo>
                  <a:pt x="21" y="38"/>
                  <a:pt x="22" y="38"/>
                  <a:pt x="22" y="39"/>
                </a:cubicBezTo>
                <a:cubicBezTo>
                  <a:pt x="22" y="40"/>
                  <a:pt x="23" y="41"/>
                  <a:pt x="23" y="41"/>
                </a:cubicBezTo>
                <a:cubicBezTo>
                  <a:pt x="23" y="41"/>
                  <a:pt x="24" y="43"/>
                  <a:pt x="24" y="44"/>
                </a:cubicBezTo>
                <a:cubicBezTo>
                  <a:pt x="24" y="44"/>
                  <a:pt x="24" y="44"/>
                  <a:pt x="24" y="45"/>
                </a:cubicBezTo>
                <a:cubicBezTo>
                  <a:pt x="24" y="46"/>
                  <a:pt x="24" y="46"/>
                  <a:pt x="24" y="47"/>
                </a:cubicBezTo>
                <a:cubicBezTo>
                  <a:pt x="24" y="47"/>
                  <a:pt x="23" y="46"/>
                  <a:pt x="23" y="45"/>
                </a:cubicBezTo>
                <a:cubicBezTo>
                  <a:pt x="23" y="45"/>
                  <a:pt x="22" y="45"/>
                  <a:pt x="22" y="45"/>
                </a:cubicBezTo>
                <a:cubicBezTo>
                  <a:pt x="22" y="44"/>
                  <a:pt x="22" y="44"/>
                  <a:pt x="22" y="44"/>
                </a:cubicBezTo>
                <a:cubicBezTo>
                  <a:pt x="22" y="43"/>
                  <a:pt x="22" y="43"/>
                  <a:pt x="21" y="43"/>
                </a:cubicBezTo>
                <a:cubicBezTo>
                  <a:pt x="21" y="43"/>
                  <a:pt x="21" y="43"/>
                  <a:pt x="21" y="44"/>
                </a:cubicBezTo>
                <a:cubicBezTo>
                  <a:pt x="20" y="44"/>
                  <a:pt x="20" y="44"/>
                  <a:pt x="20" y="45"/>
                </a:cubicBezTo>
                <a:cubicBezTo>
                  <a:pt x="20" y="45"/>
                  <a:pt x="20" y="46"/>
                  <a:pt x="20" y="46"/>
                </a:cubicBezTo>
                <a:cubicBezTo>
                  <a:pt x="19" y="46"/>
                  <a:pt x="19" y="45"/>
                  <a:pt x="19" y="44"/>
                </a:cubicBezTo>
                <a:cubicBezTo>
                  <a:pt x="19" y="43"/>
                  <a:pt x="18" y="43"/>
                  <a:pt x="17" y="42"/>
                </a:cubicBezTo>
                <a:cubicBezTo>
                  <a:pt x="17" y="42"/>
                  <a:pt x="17" y="41"/>
                  <a:pt x="16" y="41"/>
                </a:cubicBezTo>
                <a:cubicBezTo>
                  <a:pt x="16" y="42"/>
                  <a:pt x="16" y="43"/>
                  <a:pt x="16" y="44"/>
                </a:cubicBezTo>
                <a:cubicBezTo>
                  <a:pt x="16" y="44"/>
                  <a:pt x="16" y="44"/>
                  <a:pt x="15" y="44"/>
                </a:cubicBezTo>
                <a:cubicBezTo>
                  <a:pt x="15" y="44"/>
                  <a:pt x="15" y="43"/>
                  <a:pt x="15" y="43"/>
                </a:cubicBezTo>
                <a:cubicBezTo>
                  <a:pt x="15" y="43"/>
                  <a:pt x="15" y="43"/>
                  <a:pt x="15" y="43"/>
                </a:cubicBezTo>
                <a:cubicBezTo>
                  <a:pt x="14" y="43"/>
                  <a:pt x="15" y="42"/>
                  <a:pt x="14" y="42"/>
                </a:cubicBezTo>
                <a:cubicBezTo>
                  <a:pt x="14" y="42"/>
                  <a:pt x="14" y="42"/>
                  <a:pt x="14" y="41"/>
                </a:cubicBezTo>
                <a:cubicBezTo>
                  <a:pt x="13" y="41"/>
                  <a:pt x="14" y="40"/>
                  <a:pt x="14" y="39"/>
                </a:cubicBezTo>
                <a:cubicBezTo>
                  <a:pt x="15" y="38"/>
                  <a:pt x="14" y="38"/>
                  <a:pt x="13" y="37"/>
                </a:cubicBezTo>
                <a:cubicBezTo>
                  <a:pt x="13" y="36"/>
                  <a:pt x="12" y="36"/>
                  <a:pt x="12" y="36"/>
                </a:cubicBezTo>
                <a:cubicBezTo>
                  <a:pt x="12" y="35"/>
                  <a:pt x="12" y="35"/>
                  <a:pt x="11" y="35"/>
                </a:cubicBezTo>
                <a:cubicBezTo>
                  <a:pt x="11" y="35"/>
                  <a:pt x="11" y="35"/>
                  <a:pt x="10" y="34"/>
                </a:cubicBezTo>
                <a:cubicBezTo>
                  <a:pt x="10" y="34"/>
                  <a:pt x="11" y="33"/>
                  <a:pt x="12" y="33"/>
                </a:cubicBezTo>
                <a:cubicBezTo>
                  <a:pt x="12" y="32"/>
                  <a:pt x="12" y="31"/>
                  <a:pt x="13" y="31"/>
                </a:cubicBezTo>
                <a:cubicBezTo>
                  <a:pt x="14" y="31"/>
                  <a:pt x="14" y="32"/>
                  <a:pt x="15" y="31"/>
                </a:cubicBezTo>
                <a:cubicBezTo>
                  <a:pt x="15" y="30"/>
                  <a:pt x="16" y="30"/>
                  <a:pt x="17" y="31"/>
                </a:cubicBezTo>
                <a:cubicBezTo>
                  <a:pt x="17" y="31"/>
                  <a:pt x="18" y="31"/>
                  <a:pt x="18" y="31"/>
                </a:cubicBezTo>
                <a:cubicBezTo>
                  <a:pt x="19" y="32"/>
                  <a:pt x="19" y="32"/>
                  <a:pt x="20" y="32"/>
                </a:cubicBezTo>
                <a:cubicBezTo>
                  <a:pt x="20" y="32"/>
                  <a:pt x="21" y="32"/>
                  <a:pt x="21" y="33"/>
                </a:cubicBezTo>
                <a:cubicBezTo>
                  <a:pt x="21" y="33"/>
                  <a:pt x="22" y="33"/>
                  <a:pt x="22" y="34"/>
                </a:cubicBezTo>
                <a:cubicBezTo>
                  <a:pt x="23" y="34"/>
                  <a:pt x="22" y="32"/>
                  <a:pt x="23" y="32"/>
                </a:cubicBezTo>
                <a:cubicBezTo>
                  <a:pt x="23" y="32"/>
                  <a:pt x="25" y="33"/>
                  <a:pt x="24" y="32"/>
                </a:cubicBezTo>
                <a:cubicBezTo>
                  <a:pt x="24" y="31"/>
                  <a:pt x="22" y="31"/>
                  <a:pt x="22" y="31"/>
                </a:cubicBezTo>
                <a:cubicBezTo>
                  <a:pt x="22" y="31"/>
                  <a:pt x="21" y="30"/>
                  <a:pt x="21" y="30"/>
                </a:cubicBezTo>
                <a:cubicBezTo>
                  <a:pt x="20" y="30"/>
                  <a:pt x="21" y="30"/>
                  <a:pt x="20" y="31"/>
                </a:cubicBezTo>
                <a:cubicBezTo>
                  <a:pt x="20" y="30"/>
                  <a:pt x="20" y="30"/>
                  <a:pt x="19" y="30"/>
                </a:cubicBezTo>
                <a:cubicBezTo>
                  <a:pt x="19" y="29"/>
                  <a:pt x="19" y="30"/>
                  <a:pt x="19" y="30"/>
                </a:cubicBezTo>
                <a:cubicBezTo>
                  <a:pt x="18" y="30"/>
                  <a:pt x="18" y="30"/>
                  <a:pt x="18" y="30"/>
                </a:cubicBezTo>
                <a:cubicBezTo>
                  <a:pt x="17" y="30"/>
                  <a:pt x="16" y="30"/>
                  <a:pt x="16" y="30"/>
                </a:cubicBezTo>
                <a:cubicBezTo>
                  <a:pt x="15" y="30"/>
                  <a:pt x="15" y="30"/>
                  <a:pt x="15" y="30"/>
                </a:cubicBezTo>
                <a:cubicBezTo>
                  <a:pt x="15" y="30"/>
                  <a:pt x="15" y="30"/>
                  <a:pt x="15" y="30"/>
                </a:cubicBezTo>
                <a:cubicBezTo>
                  <a:pt x="15" y="30"/>
                  <a:pt x="14" y="30"/>
                  <a:pt x="14" y="30"/>
                </a:cubicBezTo>
                <a:cubicBezTo>
                  <a:pt x="12" y="30"/>
                  <a:pt x="13" y="29"/>
                  <a:pt x="12" y="29"/>
                </a:cubicBezTo>
                <a:cubicBezTo>
                  <a:pt x="11" y="30"/>
                  <a:pt x="12" y="30"/>
                  <a:pt x="11" y="30"/>
                </a:cubicBezTo>
                <a:cubicBezTo>
                  <a:pt x="10" y="31"/>
                  <a:pt x="11" y="29"/>
                  <a:pt x="10" y="29"/>
                </a:cubicBezTo>
                <a:cubicBezTo>
                  <a:pt x="10" y="29"/>
                  <a:pt x="10" y="28"/>
                  <a:pt x="10" y="28"/>
                </a:cubicBezTo>
                <a:cubicBezTo>
                  <a:pt x="10" y="28"/>
                  <a:pt x="10" y="28"/>
                  <a:pt x="9" y="28"/>
                </a:cubicBezTo>
                <a:cubicBezTo>
                  <a:pt x="9" y="27"/>
                  <a:pt x="9" y="27"/>
                  <a:pt x="9" y="27"/>
                </a:cubicBezTo>
                <a:cubicBezTo>
                  <a:pt x="9" y="27"/>
                  <a:pt x="9" y="27"/>
                  <a:pt x="9" y="27"/>
                </a:cubicBezTo>
                <a:cubicBezTo>
                  <a:pt x="9" y="26"/>
                  <a:pt x="9" y="26"/>
                  <a:pt x="9" y="26"/>
                </a:cubicBezTo>
                <a:cubicBezTo>
                  <a:pt x="8" y="26"/>
                  <a:pt x="8" y="26"/>
                  <a:pt x="9" y="25"/>
                </a:cubicBezTo>
                <a:cubicBezTo>
                  <a:pt x="9" y="25"/>
                  <a:pt x="9" y="25"/>
                  <a:pt x="9" y="25"/>
                </a:cubicBezTo>
                <a:cubicBezTo>
                  <a:pt x="10" y="25"/>
                  <a:pt x="10" y="25"/>
                  <a:pt x="10" y="25"/>
                </a:cubicBezTo>
                <a:cubicBezTo>
                  <a:pt x="10" y="26"/>
                  <a:pt x="11" y="26"/>
                  <a:pt x="11" y="25"/>
                </a:cubicBezTo>
                <a:cubicBezTo>
                  <a:pt x="11" y="24"/>
                  <a:pt x="11" y="24"/>
                  <a:pt x="10" y="24"/>
                </a:cubicBezTo>
                <a:cubicBezTo>
                  <a:pt x="10" y="24"/>
                  <a:pt x="9" y="24"/>
                  <a:pt x="9" y="24"/>
                </a:cubicBezTo>
                <a:cubicBezTo>
                  <a:pt x="9" y="24"/>
                  <a:pt x="9" y="24"/>
                  <a:pt x="8" y="24"/>
                </a:cubicBezTo>
                <a:cubicBezTo>
                  <a:pt x="8" y="24"/>
                  <a:pt x="8" y="24"/>
                  <a:pt x="7" y="24"/>
                </a:cubicBezTo>
                <a:cubicBezTo>
                  <a:pt x="7" y="23"/>
                  <a:pt x="7" y="23"/>
                  <a:pt x="7" y="23"/>
                </a:cubicBezTo>
                <a:cubicBezTo>
                  <a:pt x="6" y="23"/>
                  <a:pt x="6" y="22"/>
                  <a:pt x="6" y="22"/>
                </a:cubicBezTo>
                <a:cubicBezTo>
                  <a:pt x="6" y="22"/>
                  <a:pt x="5" y="22"/>
                  <a:pt x="5" y="22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0"/>
                  <a:pt x="5" y="20"/>
                  <a:pt x="4" y="20"/>
                </a:cubicBezTo>
                <a:cubicBezTo>
                  <a:pt x="4" y="19"/>
                  <a:pt x="4" y="19"/>
                  <a:pt x="4" y="19"/>
                </a:cubicBezTo>
                <a:cubicBezTo>
                  <a:pt x="5" y="19"/>
                  <a:pt x="5" y="19"/>
                  <a:pt x="5" y="18"/>
                </a:cubicBezTo>
                <a:cubicBezTo>
                  <a:pt x="5" y="18"/>
                  <a:pt x="5" y="18"/>
                  <a:pt x="5" y="18"/>
                </a:cubicBezTo>
                <a:cubicBezTo>
                  <a:pt x="5" y="17"/>
                  <a:pt x="6" y="18"/>
                  <a:pt x="6" y="17"/>
                </a:cubicBezTo>
                <a:cubicBezTo>
                  <a:pt x="6" y="17"/>
                  <a:pt x="6" y="17"/>
                  <a:pt x="5" y="17"/>
                </a:cubicBezTo>
                <a:cubicBezTo>
                  <a:pt x="5" y="17"/>
                  <a:pt x="5" y="16"/>
                  <a:pt x="5" y="16"/>
                </a:cubicBezTo>
                <a:cubicBezTo>
                  <a:pt x="5" y="15"/>
                  <a:pt x="6" y="15"/>
                  <a:pt x="7" y="15"/>
                </a:cubicBezTo>
                <a:cubicBezTo>
                  <a:pt x="8" y="15"/>
                  <a:pt x="8" y="14"/>
                  <a:pt x="8" y="13"/>
                </a:cubicBezTo>
                <a:cubicBezTo>
                  <a:pt x="8" y="13"/>
                  <a:pt x="8" y="13"/>
                  <a:pt x="8" y="12"/>
                </a:cubicBezTo>
                <a:cubicBezTo>
                  <a:pt x="9" y="12"/>
                  <a:pt x="9" y="12"/>
                  <a:pt x="9" y="12"/>
                </a:cubicBezTo>
                <a:cubicBezTo>
                  <a:pt x="10" y="11"/>
                  <a:pt x="10" y="11"/>
                  <a:pt x="10" y="10"/>
                </a:cubicBezTo>
                <a:cubicBezTo>
                  <a:pt x="10" y="10"/>
                  <a:pt x="9" y="9"/>
                  <a:pt x="9" y="9"/>
                </a:cubicBezTo>
                <a:cubicBezTo>
                  <a:pt x="9" y="9"/>
                  <a:pt x="10" y="9"/>
                  <a:pt x="10" y="8"/>
                </a:cubicBezTo>
                <a:cubicBezTo>
                  <a:pt x="10" y="8"/>
                  <a:pt x="11" y="8"/>
                  <a:pt x="11" y="8"/>
                </a:cubicBezTo>
                <a:cubicBezTo>
                  <a:pt x="12" y="8"/>
                  <a:pt x="12" y="8"/>
                  <a:pt x="13" y="8"/>
                </a:cubicBezTo>
                <a:cubicBezTo>
                  <a:pt x="13" y="8"/>
                  <a:pt x="13" y="8"/>
                  <a:pt x="14" y="8"/>
                </a:cubicBezTo>
                <a:cubicBezTo>
                  <a:pt x="14" y="8"/>
                  <a:pt x="14" y="8"/>
                  <a:pt x="14" y="8"/>
                </a:cubicBezTo>
                <a:cubicBezTo>
                  <a:pt x="14" y="8"/>
                  <a:pt x="15" y="8"/>
                  <a:pt x="15" y="7"/>
                </a:cubicBezTo>
                <a:cubicBezTo>
                  <a:pt x="15" y="7"/>
                  <a:pt x="15" y="7"/>
                  <a:pt x="16" y="6"/>
                </a:cubicBezTo>
                <a:cubicBezTo>
                  <a:pt x="16" y="6"/>
                  <a:pt x="17" y="6"/>
                  <a:pt x="17" y="6"/>
                </a:cubicBezTo>
                <a:cubicBezTo>
                  <a:pt x="18" y="6"/>
                  <a:pt x="18" y="6"/>
                  <a:pt x="19" y="6"/>
                </a:cubicBezTo>
                <a:cubicBezTo>
                  <a:pt x="20" y="6"/>
                  <a:pt x="20" y="6"/>
                  <a:pt x="21" y="5"/>
                </a:cubicBezTo>
                <a:cubicBezTo>
                  <a:pt x="21" y="4"/>
                  <a:pt x="23" y="4"/>
                  <a:pt x="24" y="4"/>
                </a:cubicBezTo>
                <a:cubicBezTo>
                  <a:pt x="24" y="4"/>
                  <a:pt x="25" y="4"/>
                  <a:pt x="25" y="3"/>
                </a:cubicBezTo>
                <a:cubicBezTo>
                  <a:pt x="26" y="3"/>
                  <a:pt x="27" y="4"/>
                  <a:pt x="28" y="3"/>
                </a:cubicBezTo>
                <a:cubicBezTo>
                  <a:pt x="28" y="3"/>
                  <a:pt x="29" y="3"/>
                  <a:pt x="29" y="3"/>
                </a:cubicBezTo>
                <a:cubicBezTo>
                  <a:pt x="30" y="2"/>
                  <a:pt x="30" y="2"/>
                  <a:pt x="31" y="2"/>
                </a:cubicBezTo>
                <a:cubicBezTo>
                  <a:pt x="31" y="2"/>
                  <a:pt x="31" y="2"/>
                  <a:pt x="31" y="2"/>
                </a:cubicBezTo>
                <a:cubicBezTo>
                  <a:pt x="31" y="2"/>
                  <a:pt x="31" y="2"/>
                  <a:pt x="32" y="2"/>
                </a:cubicBezTo>
                <a:cubicBezTo>
                  <a:pt x="32" y="2"/>
                  <a:pt x="32" y="2"/>
                  <a:pt x="32" y="2"/>
                </a:cubicBezTo>
                <a:cubicBezTo>
                  <a:pt x="33" y="2"/>
                  <a:pt x="33" y="2"/>
                  <a:pt x="34" y="2"/>
                </a:cubicBezTo>
                <a:cubicBezTo>
                  <a:pt x="34" y="3"/>
                  <a:pt x="34" y="3"/>
                  <a:pt x="34" y="3"/>
                </a:cubicBezTo>
                <a:cubicBezTo>
                  <a:pt x="34" y="3"/>
                  <a:pt x="35" y="3"/>
                  <a:pt x="35" y="4"/>
                </a:cubicBezTo>
                <a:cubicBezTo>
                  <a:pt x="36" y="3"/>
                  <a:pt x="38" y="4"/>
                  <a:pt x="38" y="5"/>
                </a:cubicBezTo>
                <a:cubicBezTo>
                  <a:pt x="39" y="5"/>
                  <a:pt x="41" y="4"/>
                  <a:pt x="42" y="4"/>
                </a:cubicBezTo>
                <a:cubicBezTo>
                  <a:pt x="43" y="4"/>
                  <a:pt x="45" y="4"/>
                  <a:pt x="45" y="2"/>
                </a:cubicBezTo>
                <a:cubicBezTo>
                  <a:pt x="45" y="2"/>
                  <a:pt x="44" y="2"/>
                  <a:pt x="44" y="1"/>
                </a:cubicBezTo>
                <a:cubicBezTo>
                  <a:pt x="44" y="1"/>
                  <a:pt x="44" y="0"/>
                  <a:pt x="45" y="0"/>
                </a:cubicBezTo>
                <a:cubicBezTo>
                  <a:pt x="46" y="0"/>
                  <a:pt x="47" y="1"/>
                  <a:pt x="47" y="2"/>
                </a:cubicBezTo>
                <a:cubicBezTo>
                  <a:pt x="48" y="2"/>
                  <a:pt x="48" y="3"/>
                  <a:pt x="48" y="3"/>
                </a:cubicBezTo>
                <a:cubicBezTo>
                  <a:pt x="48" y="4"/>
                  <a:pt x="47" y="4"/>
                  <a:pt x="47" y="4"/>
                </a:cubicBezTo>
                <a:cubicBezTo>
                  <a:pt x="47" y="4"/>
                  <a:pt x="46" y="5"/>
                  <a:pt x="46" y="5"/>
                </a:cubicBezTo>
                <a:cubicBezTo>
                  <a:pt x="45" y="5"/>
                  <a:pt x="45" y="6"/>
                  <a:pt x="46" y="6"/>
                </a:cubicBezTo>
                <a:cubicBezTo>
                  <a:pt x="46" y="7"/>
                  <a:pt x="46" y="7"/>
                  <a:pt x="45" y="8"/>
                </a:cubicBezTo>
                <a:cubicBezTo>
                  <a:pt x="45" y="8"/>
                  <a:pt x="45" y="8"/>
                  <a:pt x="45" y="8"/>
                </a:cubicBezTo>
                <a:cubicBezTo>
                  <a:pt x="44" y="9"/>
                  <a:pt x="44" y="9"/>
                  <a:pt x="44" y="9"/>
                </a:cubicBezTo>
                <a:close/>
                <a:moveTo>
                  <a:pt x="51" y="55"/>
                </a:moveTo>
                <a:cubicBezTo>
                  <a:pt x="50" y="55"/>
                  <a:pt x="50" y="55"/>
                  <a:pt x="50" y="55"/>
                </a:cubicBezTo>
                <a:cubicBezTo>
                  <a:pt x="50" y="55"/>
                  <a:pt x="50" y="55"/>
                  <a:pt x="50" y="55"/>
                </a:cubicBezTo>
                <a:cubicBezTo>
                  <a:pt x="49" y="55"/>
                  <a:pt x="49" y="55"/>
                  <a:pt x="49" y="55"/>
                </a:cubicBezTo>
                <a:cubicBezTo>
                  <a:pt x="50" y="56"/>
                  <a:pt x="50" y="56"/>
                  <a:pt x="50" y="56"/>
                </a:cubicBezTo>
                <a:cubicBezTo>
                  <a:pt x="50" y="55"/>
                  <a:pt x="50" y="55"/>
                  <a:pt x="51" y="55"/>
                </a:cubicBezTo>
                <a:cubicBezTo>
                  <a:pt x="50" y="55"/>
                  <a:pt x="50" y="55"/>
                  <a:pt x="50" y="55"/>
                </a:cubicBezTo>
                <a:lnTo>
                  <a:pt x="51" y="55"/>
                </a:lnTo>
                <a:close/>
                <a:moveTo>
                  <a:pt x="54" y="48"/>
                </a:moveTo>
                <a:cubicBezTo>
                  <a:pt x="54" y="48"/>
                  <a:pt x="54" y="48"/>
                  <a:pt x="54" y="48"/>
                </a:cubicBezTo>
                <a:cubicBezTo>
                  <a:pt x="54" y="48"/>
                  <a:pt x="54" y="48"/>
                  <a:pt x="54" y="48"/>
                </a:cubicBezTo>
                <a:cubicBezTo>
                  <a:pt x="54" y="48"/>
                  <a:pt x="54" y="48"/>
                  <a:pt x="54" y="48"/>
                </a:cubicBezTo>
                <a:close/>
                <a:moveTo>
                  <a:pt x="55" y="47"/>
                </a:moveTo>
                <a:cubicBezTo>
                  <a:pt x="55" y="48"/>
                  <a:pt x="55" y="48"/>
                  <a:pt x="55" y="48"/>
                </a:cubicBezTo>
                <a:cubicBezTo>
                  <a:pt x="55" y="48"/>
                  <a:pt x="55" y="48"/>
                  <a:pt x="55" y="48"/>
                </a:cubicBezTo>
                <a:lnTo>
                  <a:pt x="55" y="47"/>
                </a:lnTo>
                <a:close/>
                <a:moveTo>
                  <a:pt x="42" y="47"/>
                </a:moveTo>
                <a:cubicBezTo>
                  <a:pt x="42" y="47"/>
                  <a:pt x="42" y="47"/>
                  <a:pt x="42" y="47"/>
                </a:cubicBezTo>
                <a:cubicBezTo>
                  <a:pt x="42" y="47"/>
                  <a:pt x="42" y="47"/>
                  <a:pt x="42" y="47"/>
                </a:cubicBezTo>
                <a:cubicBezTo>
                  <a:pt x="42" y="47"/>
                  <a:pt x="42" y="47"/>
                  <a:pt x="42" y="47"/>
                </a:cubicBezTo>
                <a:cubicBezTo>
                  <a:pt x="42" y="47"/>
                  <a:pt x="42" y="47"/>
                  <a:pt x="42" y="47"/>
                </a:cubicBezTo>
                <a:cubicBezTo>
                  <a:pt x="43" y="47"/>
                  <a:pt x="43" y="47"/>
                  <a:pt x="43" y="47"/>
                </a:cubicBezTo>
                <a:cubicBezTo>
                  <a:pt x="43" y="47"/>
                  <a:pt x="43" y="47"/>
                  <a:pt x="43" y="47"/>
                </a:cubicBezTo>
                <a:lnTo>
                  <a:pt x="42" y="47"/>
                </a:lnTo>
                <a:close/>
                <a:moveTo>
                  <a:pt x="52" y="45"/>
                </a:moveTo>
                <a:cubicBezTo>
                  <a:pt x="51" y="45"/>
                  <a:pt x="51" y="45"/>
                  <a:pt x="51" y="45"/>
                </a:cubicBezTo>
                <a:cubicBezTo>
                  <a:pt x="51" y="45"/>
                  <a:pt x="51" y="45"/>
                  <a:pt x="51" y="45"/>
                </a:cubicBezTo>
                <a:cubicBezTo>
                  <a:pt x="51" y="45"/>
                  <a:pt x="51" y="45"/>
                  <a:pt x="51" y="45"/>
                </a:cubicBezTo>
                <a:cubicBezTo>
                  <a:pt x="51" y="45"/>
                  <a:pt x="51" y="45"/>
                  <a:pt x="51" y="45"/>
                </a:cubicBezTo>
                <a:cubicBezTo>
                  <a:pt x="51" y="45"/>
                  <a:pt x="51" y="45"/>
                  <a:pt x="51" y="45"/>
                </a:cubicBezTo>
                <a:lnTo>
                  <a:pt x="52" y="45"/>
                </a:lnTo>
                <a:close/>
                <a:moveTo>
                  <a:pt x="37" y="45"/>
                </a:moveTo>
                <a:cubicBezTo>
                  <a:pt x="36" y="45"/>
                  <a:pt x="36" y="45"/>
                  <a:pt x="36" y="45"/>
                </a:cubicBezTo>
                <a:cubicBezTo>
                  <a:pt x="36" y="45"/>
                  <a:pt x="36" y="45"/>
                  <a:pt x="36" y="45"/>
                </a:cubicBezTo>
                <a:cubicBezTo>
                  <a:pt x="36" y="45"/>
                  <a:pt x="36" y="45"/>
                  <a:pt x="37" y="45"/>
                </a:cubicBezTo>
                <a:cubicBezTo>
                  <a:pt x="37" y="45"/>
                  <a:pt x="37" y="45"/>
                  <a:pt x="37" y="45"/>
                </a:cubicBezTo>
                <a:close/>
                <a:moveTo>
                  <a:pt x="38" y="44"/>
                </a:moveTo>
                <a:cubicBezTo>
                  <a:pt x="38" y="44"/>
                  <a:pt x="38" y="44"/>
                  <a:pt x="38" y="44"/>
                </a:cubicBezTo>
                <a:cubicBezTo>
                  <a:pt x="38" y="44"/>
                  <a:pt x="38" y="44"/>
                  <a:pt x="38" y="44"/>
                </a:cubicBezTo>
                <a:cubicBezTo>
                  <a:pt x="38" y="44"/>
                  <a:pt x="38" y="44"/>
                  <a:pt x="38" y="44"/>
                </a:cubicBezTo>
                <a:cubicBezTo>
                  <a:pt x="38" y="45"/>
                  <a:pt x="38" y="45"/>
                  <a:pt x="38" y="45"/>
                </a:cubicBezTo>
                <a:cubicBezTo>
                  <a:pt x="38" y="45"/>
                  <a:pt x="38" y="45"/>
                  <a:pt x="38" y="45"/>
                </a:cubicBezTo>
                <a:cubicBezTo>
                  <a:pt x="38" y="45"/>
                  <a:pt x="38" y="45"/>
                  <a:pt x="38" y="45"/>
                </a:cubicBezTo>
                <a:lnTo>
                  <a:pt x="38" y="44"/>
                </a:lnTo>
                <a:close/>
                <a:moveTo>
                  <a:pt x="35" y="44"/>
                </a:moveTo>
                <a:cubicBezTo>
                  <a:pt x="35" y="44"/>
                  <a:pt x="35" y="44"/>
                  <a:pt x="35" y="44"/>
                </a:cubicBezTo>
                <a:cubicBezTo>
                  <a:pt x="35" y="44"/>
                  <a:pt x="35" y="44"/>
                  <a:pt x="35" y="44"/>
                </a:cubicBezTo>
                <a:cubicBezTo>
                  <a:pt x="35" y="44"/>
                  <a:pt x="35" y="44"/>
                  <a:pt x="35" y="44"/>
                </a:cubicBezTo>
                <a:cubicBezTo>
                  <a:pt x="35" y="44"/>
                  <a:pt x="35" y="44"/>
                  <a:pt x="35" y="44"/>
                </a:cubicBezTo>
                <a:close/>
                <a:moveTo>
                  <a:pt x="34" y="43"/>
                </a:moveTo>
                <a:cubicBezTo>
                  <a:pt x="34" y="43"/>
                  <a:pt x="34" y="43"/>
                  <a:pt x="34" y="43"/>
                </a:cubicBezTo>
                <a:cubicBezTo>
                  <a:pt x="34" y="44"/>
                  <a:pt x="34" y="44"/>
                  <a:pt x="34" y="44"/>
                </a:cubicBezTo>
                <a:cubicBezTo>
                  <a:pt x="34" y="44"/>
                  <a:pt x="34" y="44"/>
                  <a:pt x="34" y="44"/>
                </a:cubicBezTo>
                <a:cubicBezTo>
                  <a:pt x="35" y="43"/>
                  <a:pt x="35" y="43"/>
                  <a:pt x="35" y="43"/>
                </a:cubicBezTo>
                <a:cubicBezTo>
                  <a:pt x="34" y="43"/>
                  <a:pt x="34" y="43"/>
                  <a:pt x="34" y="43"/>
                </a:cubicBezTo>
                <a:close/>
                <a:moveTo>
                  <a:pt x="40" y="43"/>
                </a:moveTo>
                <a:cubicBezTo>
                  <a:pt x="40" y="43"/>
                  <a:pt x="40" y="43"/>
                  <a:pt x="40" y="43"/>
                </a:cubicBezTo>
                <a:cubicBezTo>
                  <a:pt x="40" y="43"/>
                  <a:pt x="40" y="43"/>
                  <a:pt x="40" y="43"/>
                </a:cubicBezTo>
                <a:cubicBezTo>
                  <a:pt x="40" y="43"/>
                  <a:pt x="40" y="43"/>
                  <a:pt x="40" y="43"/>
                </a:cubicBezTo>
                <a:close/>
                <a:moveTo>
                  <a:pt x="42" y="43"/>
                </a:moveTo>
                <a:cubicBezTo>
                  <a:pt x="41" y="43"/>
                  <a:pt x="41" y="43"/>
                  <a:pt x="41" y="43"/>
                </a:cubicBezTo>
                <a:cubicBezTo>
                  <a:pt x="41" y="43"/>
                  <a:pt x="41" y="43"/>
                  <a:pt x="41" y="43"/>
                </a:cubicBezTo>
                <a:cubicBezTo>
                  <a:pt x="41" y="43"/>
                  <a:pt x="41" y="43"/>
                  <a:pt x="41" y="43"/>
                </a:cubicBezTo>
                <a:lnTo>
                  <a:pt x="42" y="43"/>
                </a:lnTo>
                <a:close/>
                <a:moveTo>
                  <a:pt x="51" y="42"/>
                </a:moveTo>
                <a:cubicBezTo>
                  <a:pt x="51" y="42"/>
                  <a:pt x="51" y="42"/>
                  <a:pt x="51" y="42"/>
                </a:cubicBezTo>
                <a:cubicBezTo>
                  <a:pt x="51" y="42"/>
                  <a:pt x="51" y="42"/>
                  <a:pt x="51" y="42"/>
                </a:cubicBezTo>
                <a:cubicBezTo>
                  <a:pt x="51" y="42"/>
                  <a:pt x="51" y="42"/>
                  <a:pt x="51" y="42"/>
                </a:cubicBezTo>
                <a:cubicBezTo>
                  <a:pt x="51" y="42"/>
                  <a:pt x="51" y="42"/>
                  <a:pt x="51" y="42"/>
                </a:cubicBezTo>
                <a:close/>
                <a:moveTo>
                  <a:pt x="37" y="42"/>
                </a:moveTo>
                <a:cubicBezTo>
                  <a:pt x="38" y="42"/>
                  <a:pt x="38" y="42"/>
                  <a:pt x="38" y="42"/>
                </a:cubicBezTo>
                <a:cubicBezTo>
                  <a:pt x="37" y="42"/>
                  <a:pt x="37" y="42"/>
                  <a:pt x="37" y="42"/>
                </a:cubicBezTo>
                <a:cubicBezTo>
                  <a:pt x="37" y="42"/>
                  <a:pt x="37" y="42"/>
                  <a:pt x="37" y="42"/>
                </a:cubicBezTo>
                <a:cubicBezTo>
                  <a:pt x="38" y="42"/>
                  <a:pt x="38" y="42"/>
                  <a:pt x="38" y="42"/>
                </a:cubicBezTo>
                <a:cubicBezTo>
                  <a:pt x="38" y="42"/>
                  <a:pt x="38" y="42"/>
                  <a:pt x="38" y="42"/>
                </a:cubicBezTo>
                <a:lnTo>
                  <a:pt x="37" y="42"/>
                </a:lnTo>
                <a:close/>
                <a:moveTo>
                  <a:pt x="35" y="42"/>
                </a:moveTo>
                <a:cubicBezTo>
                  <a:pt x="35" y="42"/>
                  <a:pt x="35" y="42"/>
                  <a:pt x="35" y="42"/>
                </a:cubicBezTo>
                <a:cubicBezTo>
                  <a:pt x="35" y="42"/>
                  <a:pt x="35" y="42"/>
                  <a:pt x="35" y="43"/>
                </a:cubicBezTo>
                <a:cubicBezTo>
                  <a:pt x="36" y="42"/>
                  <a:pt x="36" y="42"/>
                  <a:pt x="35" y="42"/>
                </a:cubicBezTo>
                <a:cubicBezTo>
                  <a:pt x="35" y="42"/>
                  <a:pt x="35" y="42"/>
                  <a:pt x="35" y="42"/>
                </a:cubicBezTo>
                <a:cubicBezTo>
                  <a:pt x="35" y="42"/>
                  <a:pt x="35" y="42"/>
                  <a:pt x="35" y="42"/>
                </a:cubicBezTo>
                <a:close/>
                <a:moveTo>
                  <a:pt x="51" y="41"/>
                </a:moveTo>
                <a:cubicBezTo>
                  <a:pt x="51" y="41"/>
                  <a:pt x="51" y="41"/>
                  <a:pt x="51" y="41"/>
                </a:cubicBezTo>
                <a:cubicBezTo>
                  <a:pt x="51" y="41"/>
                  <a:pt x="51" y="41"/>
                  <a:pt x="51" y="41"/>
                </a:cubicBezTo>
                <a:cubicBezTo>
                  <a:pt x="51" y="41"/>
                  <a:pt x="51" y="41"/>
                  <a:pt x="51" y="41"/>
                </a:cubicBezTo>
                <a:close/>
                <a:moveTo>
                  <a:pt x="42" y="41"/>
                </a:moveTo>
                <a:cubicBezTo>
                  <a:pt x="42" y="41"/>
                  <a:pt x="42" y="41"/>
                  <a:pt x="42" y="41"/>
                </a:cubicBezTo>
                <a:cubicBezTo>
                  <a:pt x="42" y="41"/>
                  <a:pt x="42" y="41"/>
                  <a:pt x="42" y="41"/>
                </a:cubicBezTo>
                <a:cubicBezTo>
                  <a:pt x="43" y="41"/>
                  <a:pt x="43" y="41"/>
                  <a:pt x="43" y="41"/>
                </a:cubicBezTo>
                <a:cubicBezTo>
                  <a:pt x="42" y="41"/>
                  <a:pt x="42" y="41"/>
                  <a:pt x="42" y="41"/>
                </a:cubicBezTo>
                <a:close/>
                <a:moveTo>
                  <a:pt x="49" y="40"/>
                </a:moveTo>
                <a:cubicBezTo>
                  <a:pt x="49" y="40"/>
                  <a:pt x="49" y="40"/>
                  <a:pt x="49" y="40"/>
                </a:cubicBezTo>
                <a:cubicBezTo>
                  <a:pt x="49" y="40"/>
                  <a:pt x="49" y="40"/>
                  <a:pt x="49" y="40"/>
                </a:cubicBezTo>
                <a:cubicBezTo>
                  <a:pt x="49" y="40"/>
                  <a:pt x="49" y="40"/>
                  <a:pt x="49" y="40"/>
                </a:cubicBezTo>
                <a:cubicBezTo>
                  <a:pt x="49" y="41"/>
                  <a:pt x="49" y="41"/>
                  <a:pt x="49" y="41"/>
                </a:cubicBezTo>
                <a:cubicBezTo>
                  <a:pt x="49" y="41"/>
                  <a:pt x="49" y="41"/>
                  <a:pt x="49" y="41"/>
                </a:cubicBezTo>
                <a:cubicBezTo>
                  <a:pt x="49" y="41"/>
                  <a:pt x="49" y="41"/>
                  <a:pt x="49" y="41"/>
                </a:cubicBezTo>
                <a:cubicBezTo>
                  <a:pt x="49" y="41"/>
                  <a:pt x="49" y="41"/>
                  <a:pt x="49" y="41"/>
                </a:cubicBezTo>
                <a:cubicBezTo>
                  <a:pt x="49" y="41"/>
                  <a:pt x="49" y="41"/>
                  <a:pt x="49" y="41"/>
                </a:cubicBezTo>
                <a:cubicBezTo>
                  <a:pt x="49" y="40"/>
                  <a:pt x="49" y="40"/>
                  <a:pt x="49" y="40"/>
                </a:cubicBezTo>
                <a:cubicBezTo>
                  <a:pt x="49" y="40"/>
                  <a:pt x="49" y="40"/>
                  <a:pt x="49" y="40"/>
                </a:cubicBezTo>
                <a:cubicBezTo>
                  <a:pt x="49" y="40"/>
                  <a:pt x="49" y="40"/>
                  <a:pt x="49" y="40"/>
                </a:cubicBezTo>
                <a:cubicBezTo>
                  <a:pt x="49" y="40"/>
                  <a:pt x="49" y="40"/>
                  <a:pt x="49" y="40"/>
                </a:cubicBezTo>
                <a:close/>
                <a:moveTo>
                  <a:pt x="33" y="40"/>
                </a:moveTo>
                <a:cubicBezTo>
                  <a:pt x="33" y="41"/>
                  <a:pt x="33" y="41"/>
                  <a:pt x="33" y="41"/>
                </a:cubicBezTo>
                <a:cubicBezTo>
                  <a:pt x="33" y="41"/>
                  <a:pt x="33" y="41"/>
                  <a:pt x="33" y="41"/>
                </a:cubicBezTo>
                <a:cubicBezTo>
                  <a:pt x="34" y="41"/>
                  <a:pt x="34" y="41"/>
                  <a:pt x="34" y="41"/>
                </a:cubicBezTo>
                <a:cubicBezTo>
                  <a:pt x="34" y="41"/>
                  <a:pt x="34" y="41"/>
                  <a:pt x="34" y="41"/>
                </a:cubicBezTo>
                <a:cubicBezTo>
                  <a:pt x="34" y="41"/>
                  <a:pt x="34" y="41"/>
                  <a:pt x="34" y="41"/>
                </a:cubicBezTo>
                <a:cubicBezTo>
                  <a:pt x="34" y="41"/>
                  <a:pt x="34" y="41"/>
                  <a:pt x="34" y="41"/>
                </a:cubicBezTo>
                <a:cubicBezTo>
                  <a:pt x="34" y="41"/>
                  <a:pt x="34" y="40"/>
                  <a:pt x="34" y="40"/>
                </a:cubicBezTo>
                <a:cubicBezTo>
                  <a:pt x="34" y="40"/>
                  <a:pt x="34" y="40"/>
                  <a:pt x="34" y="40"/>
                </a:cubicBezTo>
                <a:lnTo>
                  <a:pt x="33" y="40"/>
                </a:lnTo>
                <a:close/>
                <a:moveTo>
                  <a:pt x="51" y="39"/>
                </a:moveTo>
                <a:cubicBezTo>
                  <a:pt x="51" y="39"/>
                  <a:pt x="51" y="39"/>
                  <a:pt x="51" y="39"/>
                </a:cubicBezTo>
                <a:cubicBezTo>
                  <a:pt x="51" y="39"/>
                  <a:pt x="51" y="39"/>
                  <a:pt x="51" y="39"/>
                </a:cubicBezTo>
                <a:cubicBezTo>
                  <a:pt x="51" y="39"/>
                  <a:pt x="51" y="39"/>
                  <a:pt x="51" y="39"/>
                </a:cubicBezTo>
                <a:close/>
                <a:moveTo>
                  <a:pt x="48" y="39"/>
                </a:moveTo>
                <a:cubicBezTo>
                  <a:pt x="48" y="39"/>
                  <a:pt x="48" y="39"/>
                  <a:pt x="48" y="39"/>
                </a:cubicBezTo>
                <a:cubicBezTo>
                  <a:pt x="48" y="39"/>
                  <a:pt x="48" y="39"/>
                  <a:pt x="48" y="39"/>
                </a:cubicBezTo>
                <a:cubicBezTo>
                  <a:pt x="49" y="39"/>
                  <a:pt x="49" y="39"/>
                  <a:pt x="49" y="39"/>
                </a:cubicBezTo>
                <a:cubicBezTo>
                  <a:pt x="49" y="39"/>
                  <a:pt x="49" y="39"/>
                  <a:pt x="49" y="39"/>
                </a:cubicBezTo>
                <a:cubicBezTo>
                  <a:pt x="48" y="39"/>
                  <a:pt x="48" y="39"/>
                  <a:pt x="48" y="39"/>
                </a:cubicBezTo>
                <a:cubicBezTo>
                  <a:pt x="48" y="39"/>
                  <a:pt x="48" y="39"/>
                  <a:pt x="48" y="39"/>
                </a:cubicBezTo>
                <a:close/>
                <a:moveTo>
                  <a:pt x="47" y="39"/>
                </a:moveTo>
                <a:cubicBezTo>
                  <a:pt x="47" y="39"/>
                  <a:pt x="47" y="39"/>
                  <a:pt x="47" y="39"/>
                </a:cubicBezTo>
                <a:cubicBezTo>
                  <a:pt x="47" y="39"/>
                  <a:pt x="47" y="39"/>
                  <a:pt x="47" y="39"/>
                </a:cubicBezTo>
                <a:cubicBezTo>
                  <a:pt x="47" y="39"/>
                  <a:pt x="47" y="39"/>
                  <a:pt x="47" y="39"/>
                </a:cubicBezTo>
                <a:cubicBezTo>
                  <a:pt x="47" y="39"/>
                  <a:pt x="47" y="39"/>
                  <a:pt x="47" y="39"/>
                </a:cubicBezTo>
                <a:cubicBezTo>
                  <a:pt x="47" y="39"/>
                  <a:pt x="47" y="39"/>
                  <a:pt x="47" y="39"/>
                </a:cubicBezTo>
                <a:cubicBezTo>
                  <a:pt x="47" y="39"/>
                  <a:pt x="47" y="39"/>
                  <a:pt x="47" y="39"/>
                </a:cubicBezTo>
                <a:cubicBezTo>
                  <a:pt x="47" y="39"/>
                  <a:pt x="47" y="39"/>
                  <a:pt x="47" y="39"/>
                </a:cubicBezTo>
                <a:cubicBezTo>
                  <a:pt x="47" y="39"/>
                  <a:pt x="47" y="39"/>
                  <a:pt x="47" y="39"/>
                </a:cubicBezTo>
                <a:cubicBezTo>
                  <a:pt x="47" y="39"/>
                  <a:pt x="47" y="39"/>
                  <a:pt x="47" y="39"/>
                </a:cubicBezTo>
                <a:close/>
                <a:moveTo>
                  <a:pt x="48" y="38"/>
                </a:moveTo>
                <a:cubicBezTo>
                  <a:pt x="48" y="39"/>
                  <a:pt x="48" y="39"/>
                  <a:pt x="48" y="39"/>
                </a:cubicBezTo>
                <a:cubicBezTo>
                  <a:pt x="48" y="38"/>
                  <a:pt x="48" y="38"/>
                  <a:pt x="48" y="38"/>
                </a:cubicBezTo>
                <a:cubicBezTo>
                  <a:pt x="48" y="38"/>
                  <a:pt x="48" y="38"/>
                  <a:pt x="48" y="38"/>
                </a:cubicBezTo>
                <a:close/>
                <a:moveTo>
                  <a:pt x="50" y="38"/>
                </a:moveTo>
                <a:cubicBezTo>
                  <a:pt x="50" y="38"/>
                  <a:pt x="50" y="38"/>
                  <a:pt x="50" y="38"/>
                </a:cubicBezTo>
                <a:cubicBezTo>
                  <a:pt x="50" y="38"/>
                  <a:pt x="50" y="38"/>
                  <a:pt x="50" y="38"/>
                </a:cubicBezTo>
                <a:cubicBezTo>
                  <a:pt x="49" y="38"/>
                  <a:pt x="49" y="38"/>
                  <a:pt x="49" y="38"/>
                </a:cubicBezTo>
                <a:lnTo>
                  <a:pt x="50" y="38"/>
                </a:lnTo>
                <a:close/>
                <a:moveTo>
                  <a:pt x="46" y="37"/>
                </a:moveTo>
                <a:cubicBezTo>
                  <a:pt x="46" y="37"/>
                  <a:pt x="46" y="37"/>
                  <a:pt x="46" y="37"/>
                </a:cubicBezTo>
                <a:cubicBezTo>
                  <a:pt x="46" y="37"/>
                  <a:pt x="46" y="37"/>
                  <a:pt x="46" y="37"/>
                </a:cubicBezTo>
                <a:cubicBezTo>
                  <a:pt x="46" y="37"/>
                  <a:pt x="46" y="37"/>
                  <a:pt x="46" y="37"/>
                </a:cubicBezTo>
                <a:close/>
                <a:moveTo>
                  <a:pt x="35" y="37"/>
                </a:moveTo>
                <a:cubicBezTo>
                  <a:pt x="35" y="37"/>
                  <a:pt x="35" y="37"/>
                  <a:pt x="35" y="37"/>
                </a:cubicBezTo>
                <a:cubicBezTo>
                  <a:pt x="35" y="37"/>
                  <a:pt x="35" y="37"/>
                  <a:pt x="35" y="37"/>
                </a:cubicBezTo>
                <a:cubicBezTo>
                  <a:pt x="35" y="37"/>
                  <a:pt x="35" y="37"/>
                  <a:pt x="35" y="37"/>
                </a:cubicBezTo>
                <a:cubicBezTo>
                  <a:pt x="35" y="37"/>
                  <a:pt x="35" y="37"/>
                  <a:pt x="35" y="37"/>
                </a:cubicBezTo>
                <a:close/>
                <a:moveTo>
                  <a:pt x="47" y="36"/>
                </a:moveTo>
                <a:cubicBezTo>
                  <a:pt x="47" y="36"/>
                  <a:pt x="47" y="36"/>
                  <a:pt x="47" y="36"/>
                </a:cubicBezTo>
                <a:cubicBezTo>
                  <a:pt x="47" y="36"/>
                  <a:pt x="47" y="36"/>
                  <a:pt x="47" y="36"/>
                </a:cubicBezTo>
                <a:cubicBezTo>
                  <a:pt x="47" y="37"/>
                  <a:pt x="47" y="37"/>
                  <a:pt x="47" y="37"/>
                </a:cubicBezTo>
                <a:cubicBezTo>
                  <a:pt x="47" y="37"/>
                  <a:pt x="47" y="37"/>
                  <a:pt x="47" y="37"/>
                </a:cubicBezTo>
                <a:cubicBezTo>
                  <a:pt x="47" y="37"/>
                  <a:pt x="47" y="37"/>
                  <a:pt x="47" y="37"/>
                </a:cubicBezTo>
                <a:cubicBezTo>
                  <a:pt x="47" y="37"/>
                  <a:pt x="47" y="37"/>
                  <a:pt x="47" y="37"/>
                </a:cubicBezTo>
                <a:cubicBezTo>
                  <a:pt x="47" y="37"/>
                  <a:pt x="47" y="37"/>
                  <a:pt x="47" y="37"/>
                </a:cubicBezTo>
                <a:cubicBezTo>
                  <a:pt x="47" y="37"/>
                  <a:pt x="47" y="37"/>
                  <a:pt x="47" y="37"/>
                </a:cubicBezTo>
                <a:cubicBezTo>
                  <a:pt x="47" y="37"/>
                  <a:pt x="47" y="37"/>
                  <a:pt x="47" y="37"/>
                </a:cubicBezTo>
                <a:cubicBezTo>
                  <a:pt x="47" y="37"/>
                  <a:pt x="47" y="37"/>
                  <a:pt x="47" y="37"/>
                </a:cubicBezTo>
                <a:lnTo>
                  <a:pt x="47" y="36"/>
                </a:lnTo>
                <a:close/>
                <a:moveTo>
                  <a:pt x="52" y="54"/>
                </a:moveTo>
                <a:cubicBezTo>
                  <a:pt x="52" y="54"/>
                  <a:pt x="52" y="54"/>
                  <a:pt x="52" y="54"/>
                </a:cubicBezTo>
                <a:cubicBezTo>
                  <a:pt x="52" y="54"/>
                  <a:pt x="52" y="53"/>
                  <a:pt x="51" y="53"/>
                </a:cubicBezTo>
                <a:cubicBezTo>
                  <a:pt x="51" y="53"/>
                  <a:pt x="52" y="53"/>
                  <a:pt x="52" y="52"/>
                </a:cubicBezTo>
                <a:cubicBezTo>
                  <a:pt x="52" y="52"/>
                  <a:pt x="52" y="52"/>
                  <a:pt x="52" y="52"/>
                </a:cubicBezTo>
                <a:cubicBezTo>
                  <a:pt x="52" y="52"/>
                  <a:pt x="52" y="52"/>
                  <a:pt x="52" y="52"/>
                </a:cubicBezTo>
                <a:cubicBezTo>
                  <a:pt x="52" y="51"/>
                  <a:pt x="52" y="51"/>
                  <a:pt x="52" y="51"/>
                </a:cubicBezTo>
                <a:cubicBezTo>
                  <a:pt x="52" y="52"/>
                  <a:pt x="52" y="52"/>
                  <a:pt x="52" y="52"/>
                </a:cubicBezTo>
                <a:cubicBezTo>
                  <a:pt x="52" y="52"/>
                  <a:pt x="51" y="52"/>
                  <a:pt x="51" y="52"/>
                </a:cubicBezTo>
                <a:cubicBezTo>
                  <a:pt x="51" y="52"/>
                  <a:pt x="51" y="52"/>
                  <a:pt x="51" y="52"/>
                </a:cubicBezTo>
                <a:cubicBezTo>
                  <a:pt x="51" y="53"/>
                  <a:pt x="51" y="53"/>
                  <a:pt x="51" y="53"/>
                </a:cubicBezTo>
                <a:cubicBezTo>
                  <a:pt x="51" y="53"/>
                  <a:pt x="51" y="53"/>
                  <a:pt x="51" y="53"/>
                </a:cubicBezTo>
                <a:cubicBezTo>
                  <a:pt x="51" y="53"/>
                  <a:pt x="51" y="53"/>
                  <a:pt x="51" y="53"/>
                </a:cubicBezTo>
                <a:cubicBezTo>
                  <a:pt x="51" y="54"/>
                  <a:pt x="51" y="54"/>
                  <a:pt x="51" y="54"/>
                </a:cubicBezTo>
                <a:cubicBezTo>
                  <a:pt x="51" y="54"/>
                  <a:pt x="51" y="54"/>
                  <a:pt x="51" y="54"/>
                </a:cubicBezTo>
                <a:cubicBezTo>
                  <a:pt x="51" y="55"/>
                  <a:pt x="51" y="55"/>
                  <a:pt x="51" y="55"/>
                </a:cubicBezTo>
                <a:cubicBezTo>
                  <a:pt x="51" y="55"/>
                  <a:pt x="51" y="55"/>
                  <a:pt x="51" y="55"/>
                </a:cubicBezTo>
                <a:cubicBezTo>
                  <a:pt x="52" y="55"/>
                  <a:pt x="52" y="55"/>
                  <a:pt x="52" y="55"/>
                </a:cubicBezTo>
                <a:cubicBezTo>
                  <a:pt x="52" y="55"/>
                  <a:pt x="52" y="55"/>
                  <a:pt x="52" y="55"/>
                </a:cubicBezTo>
                <a:cubicBezTo>
                  <a:pt x="52" y="54"/>
                  <a:pt x="52" y="54"/>
                  <a:pt x="52" y="54"/>
                </a:cubicBezTo>
                <a:cubicBezTo>
                  <a:pt x="52" y="54"/>
                  <a:pt x="52" y="54"/>
                  <a:pt x="52" y="54"/>
                </a:cubicBezTo>
                <a:close/>
                <a:moveTo>
                  <a:pt x="58" y="48"/>
                </a:moveTo>
                <a:cubicBezTo>
                  <a:pt x="58" y="48"/>
                  <a:pt x="58" y="48"/>
                  <a:pt x="58" y="48"/>
                </a:cubicBezTo>
                <a:cubicBezTo>
                  <a:pt x="58" y="48"/>
                  <a:pt x="58" y="48"/>
                  <a:pt x="58" y="48"/>
                </a:cubicBezTo>
                <a:cubicBezTo>
                  <a:pt x="58" y="48"/>
                  <a:pt x="58" y="48"/>
                  <a:pt x="58" y="48"/>
                </a:cubicBezTo>
                <a:cubicBezTo>
                  <a:pt x="58" y="47"/>
                  <a:pt x="58" y="47"/>
                  <a:pt x="58" y="47"/>
                </a:cubicBezTo>
                <a:cubicBezTo>
                  <a:pt x="58" y="47"/>
                  <a:pt x="58" y="47"/>
                  <a:pt x="58" y="47"/>
                </a:cubicBezTo>
                <a:cubicBezTo>
                  <a:pt x="58" y="47"/>
                  <a:pt x="58" y="47"/>
                  <a:pt x="58" y="47"/>
                </a:cubicBezTo>
                <a:cubicBezTo>
                  <a:pt x="58" y="47"/>
                  <a:pt x="58" y="47"/>
                  <a:pt x="58" y="47"/>
                </a:cubicBezTo>
                <a:cubicBezTo>
                  <a:pt x="58" y="46"/>
                  <a:pt x="58" y="46"/>
                  <a:pt x="58" y="46"/>
                </a:cubicBezTo>
                <a:cubicBezTo>
                  <a:pt x="58" y="46"/>
                  <a:pt x="58" y="46"/>
                  <a:pt x="58" y="46"/>
                </a:cubicBezTo>
                <a:cubicBezTo>
                  <a:pt x="58" y="46"/>
                  <a:pt x="58" y="46"/>
                  <a:pt x="58" y="46"/>
                </a:cubicBezTo>
                <a:cubicBezTo>
                  <a:pt x="58" y="46"/>
                  <a:pt x="58" y="46"/>
                  <a:pt x="58" y="46"/>
                </a:cubicBezTo>
                <a:cubicBezTo>
                  <a:pt x="57" y="46"/>
                  <a:pt x="57" y="47"/>
                  <a:pt x="56" y="47"/>
                </a:cubicBezTo>
                <a:cubicBezTo>
                  <a:pt x="56" y="47"/>
                  <a:pt x="56" y="47"/>
                  <a:pt x="56" y="47"/>
                </a:cubicBezTo>
                <a:cubicBezTo>
                  <a:pt x="55" y="48"/>
                  <a:pt x="55" y="48"/>
                  <a:pt x="55" y="48"/>
                </a:cubicBezTo>
                <a:cubicBezTo>
                  <a:pt x="55" y="49"/>
                  <a:pt x="55" y="49"/>
                  <a:pt x="55" y="49"/>
                </a:cubicBezTo>
                <a:cubicBezTo>
                  <a:pt x="55" y="49"/>
                  <a:pt x="55" y="49"/>
                  <a:pt x="55" y="49"/>
                </a:cubicBezTo>
                <a:cubicBezTo>
                  <a:pt x="55" y="49"/>
                  <a:pt x="55" y="49"/>
                  <a:pt x="55" y="49"/>
                </a:cubicBezTo>
                <a:cubicBezTo>
                  <a:pt x="55" y="49"/>
                  <a:pt x="55" y="50"/>
                  <a:pt x="55" y="50"/>
                </a:cubicBezTo>
                <a:cubicBezTo>
                  <a:pt x="55" y="51"/>
                  <a:pt x="55" y="51"/>
                  <a:pt x="55" y="51"/>
                </a:cubicBezTo>
                <a:cubicBezTo>
                  <a:pt x="56" y="51"/>
                  <a:pt x="57" y="50"/>
                  <a:pt x="57" y="49"/>
                </a:cubicBezTo>
                <a:cubicBezTo>
                  <a:pt x="57" y="49"/>
                  <a:pt x="57" y="49"/>
                  <a:pt x="57" y="49"/>
                </a:cubicBezTo>
                <a:cubicBezTo>
                  <a:pt x="57" y="49"/>
                  <a:pt x="57" y="49"/>
                  <a:pt x="57" y="49"/>
                </a:cubicBezTo>
                <a:cubicBezTo>
                  <a:pt x="57" y="49"/>
                  <a:pt x="57" y="49"/>
                  <a:pt x="57" y="49"/>
                </a:cubicBezTo>
                <a:cubicBezTo>
                  <a:pt x="57" y="49"/>
                  <a:pt x="57" y="49"/>
                  <a:pt x="57" y="49"/>
                </a:cubicBezTo>
                <a:cubicBezTo>
                  <a:pt x="57" y="49"/>
                  <a:pt x="57" y="49"/>
                  <a:pt x="57" y="49"/>
                </a:cubicBezTo>
                <a:lnTo>
                  <a:pt x="58" y="48"/>
                </a:lnTo>
                <a:close/>
                <a:moveTo>
                  <a:pt x="40" y="46"/>
                </a:moveTo>
                <a:cubicBezTo>
                  <a:pt x="40" y="46"/>
                  <a:pt x="40" y="46"/>
                  <a:pt x="40" y="46"/>
                </a:cubicBezTo>
                <a:cubicBezTo>
                  <a:pt x="40" y="47"/>
                  <a:pt x="40" y="47"/>
                  <a:pt x="40" y="47"/>
                </a:cubicBezTo>
                <a:cubicBezTo>
                  <a:pt x="40" y="47"/>
                  <a:pt x="40" y="47"/>
                  <a:pt x="40" y="47"/>
                </a:cubicBezTo>
                <a:cubicBezTo>
                  <a:pt x="40" y="47"/>
                  <a:pt x="40" y="47"/>
                  <a:pt x="40" y="47"/>
                </a:cubicBezTo>
                <a:cubicBezTo>
                  <a:pt x="39" y="47"/>
                  <a:pt x="39" y="47"/>
                  <a:pt x="39" y="47"/>
                </a:cubicBezTo>
                <a:cubicBezTo>
                  <a:pt x="40" y="47"/>
                  <a:pt x="40" y="47"/>
                  <a:pt x="40" y="47"/>
                </a:cubicBezTo>
                <a:cubicBezTo>
                  <a:pt x="40" y="47"/>
                  <a:pt x="40" y="47"/>
                  <a:pt x="40" y="47"/>
                </a:cubicBezTo>
                <a:cubicBezTo>
                  <a:pt x="40" y="47"/>
                  <a:pt x="40" y="47"/>
                  <a:pt x="40" y="47"/>
                </a:cubicBezTo>
                <a:cubicBezTo>
                  <a:pt x="40" y="47"/>
                  <a:pt x="40" y="47"/>
                  <a:pt x="40" y="47"/>
                </a:cubicBezTo>
                <a:cubicBezTo>
                  <a:pt x="40" y="46"/>
                  <a:pt x="40" y="46"/>
                  <a:pt x="40" y="46"/>
                </a:cubicBezTo>
                <a:close/>
                <a:moveTo>
                  <a:pt x="52" y="46"/>
                </a:moveTo>
                <a:cubicBezTo>
                  <a:pt x="52" y="46"/>
                  <a:pt x="52" y="46"/>
                  <a:pt x="52" y="46"/>
                </a:cubicBezTo>
                <a:cubicBezTo>
                  <a:pt x="52" y="47"/>
                  <a:pt x="52" y="47"/>
                  <a:pt x="52" y="47"/>
                </a:cubicBezTo>
                <a:cubicBezTo>
                  <a:pt x="52" y="46"/>
                  <a:pt x="52" y="46"/>
                  <a:pt x="52" y="46"/>
                </a:cubicBezTo>
                <a:cubicBezTo>
                  <a:pt x="53" y="47"/>
                  <a:pt x="53" y="47"/>
                  <a:pt x="53" y="47"/>
                </a:cubicBezTo>
                <a:cubicBezTo>
                  <a:pt x="53" y="47"/>
                  <a:pt x="53" y="47"/>
                  <a:pt x="53" y="47"/>
                </a:cubicBezTo>
                <a:cubicBezTo>
                  <a:pt x="53" y="47"/>
                  <a:pt x="53" y="47"/>
                  <a:pt x="53" y="47"/>
                </a:cubicBezTo>
                <a:cubicBezTo>
                  <a:pt x="53" y="46"/>
                  <a:pt x="53" y="46"/>
                  <a:pt x="53" y="46"/>
                </a:cubicBezTo>
                <a:cubicBezTo>
                  <a:pt x="53" y="46"/>
                  <a:pt x="53" y="46"/>
                  <a:pt x="53" y="46"/>
                </a:cubicBezTo>
                <a:cubicBezTo>
                  <a:pt x="53" y="46"/>
                  <a:pt x="53" y="46"/>
                  <a:pt x="53" y="46"/>
                </a:cubicBezTo>
                <a:cubicBezTo>
                  <a:pt x="52" y="46"/>
                  <a:pt x="52" y="46"/>
                  <a:pt x="52" y="46"/>
                </a:cubicBezTo>
                <a:close/>
                <a:moveTo>
                  <a:pt x="46" y="45"/>
                </a:moveTo>
                <a:cubicBezTo>
                  <a:pt x="45" y="45"/>
                  <a:pt x="45" y="45"/>
                  <a:pt x="45" y="45"/>
                </a:cubicBezTo>
                <a:cubicBezTo>
                  <a:pt x="45" y="46"/>
                  <a:pt x="45" y="46"/>
                  <a:pt x="45" y="46"/>
                </a:cubicBezTo>
                <a:cubicBezTo>
                  <a:pt x="46" y="46"/>
                  <a:pt x="46" y="46"/>
                  <a:pt x="46" y="46"/>
                </a:cubicBezTo>
                <a:cubicBezTo>
                  <a:pt x="46" y="46"/>
                  <a:pt x="46" y="46"/>
                  <a:pt x="46" y="46"/>
                </a:cubicBezTo>
                <a:cubicBezTo>
                  <a:pt x="46" y="46"/>
                  <a:pt x="46" y="46"/>
                  <a:pt x="46" y="46"/>
                </a:cubicBezTo>
                <a:cubicBezTo>
                  <a:pt x="46" y="45"/>
                  <a:pt x="46" y="45"/>
                  <a:pt x="46" y="45"/>
                </a:cubicBezTo>
                <a:cubicBezTo>
                  <a:pt x="46" y="45"/>
                  <a:pt x="46" y="45"/>
                  <a:pt x="46" y="45"/>
                </a:cubicBezTo>
                <a:cubicBezTo>
                  <a:pt x="47" y="45"/>
                  <a:pt x="47" y="45"/>
                  <a:pt x="47" y="45"/>
                </a:cubicBezTo>
                <a:cubicBezTo>
                  <a:pt x="46" y="45"/>
                  <a:pt x="46" y="45"/>
                  <a:pt x="46" y="45"/>
                </a:cubicBezTo>
                <a:cubicBezTo>
                  <a:pt x="46" y="45"/>
                  <a:pt x="46" y="45"/>
                  <a:pt x="46" y="45"/>
                </a:cubicBezTo>
                <a:cubicBezTo>
                  <a:pt x="46" y="45"/>
                  <a:pt x="46" y="45"/>
                  <a:pt x="46" y="45"/>
                </a:cubicBezTo>
                <a:cubicBezTo>
                  <a:pt x="46" y="45"/>
                  <a:pt x="46" y="45"/>
                  <a:pt x="46" y="45"/>
                </a:cubicBezTo>
                <a:cubicBezTo>
                  <a:pt x="46" y="45"/>
                  <a:pt x="46" y="45"/>
                  <a:pt x="46" y="45"/>
                </a:cubicBezTo>
                <a:close/>
                <a:moveTo>
                  <a:pt x="55" y="45"/>
                </a:moveTo>
                <a:cubicBezTo>
                  <a:pt x="55" y="45"/>
                  <a:pt x="55" y="45"/>
                  <a:pt x="55" y="45"/>
                </a:cubicBezTo>
                <a:cubicBezTo>
                  <a:pt x="56" y="45"/>
                  <a:pt x="56" y="45"/>
                  <a:pt x="56" y="45"/>
                </a:cubicBezTo>
                <a:cubicBezTo>
                  <a:pt x="56" y="45"/>
                  <a:pt x="56" y="45"/>
                  <a:pt x="56" y="45"/>
                </a:cubicBezTo>
                <a:cubicBezTo>
                  <a:pt x="56" y="45"/>
                  <a:pt x="56" y="45"/>
                  <a:pt x="56" y="45"/>
                </a:cubicBezTo>
                <a:cubicBezTo>
                  <a:pt x="56" y="45"/>
                  <a:pt x="56" y="45"/>
                  <a:pt x="56" y="45"/>
                </a:cubicBezTo>
                <a:cubicBezTo>
                  <a:pt x="56" y="45"/>
                  <a:pt x="56" y="45"/>
                  <a:pt x="56" y="45"/>
                </a:cubicBezTo>
                <a:cubicBezTo>
                  <a:pt x="56" y="45"/>
                  <a:pt x="56" y="45"/>
                  <a:pt x="56" y="45"/>
                </a:cubicBezTo>
                <a:cubicBezTo>
                  <a:pt x="56" y="44"/>
                  <a:pt x="56" y="44"/>
                  <a:pt x="56" y="44"/>
                </a:cubicBezTo>
                <a:cubicBezTo>
                  <a:pt x="56" y="44"/>
                  <a:pt x="56" y="44"/>
                  <a:pt x="56" y="44"/>
                </a:cubicBezTo>
                <a:cubicBezTo>
                  <a:pt x="55" y="45"/>
                  <a:pt x="55" y="45"/>
                  <a:pt x="55" y="45"/>
                </a:cubicBezTo>
                <a:cubicBezTo>
                  <a:pt x="55" y="45"/>
                  <a:pt x="55" y="45"/>
                  <a:pt x="55" y="45"/>
                </a:cubicBezTo>
                <a:close/>
                <a:moveTo>
                  <a:pt x="34" y="45"/>
                </a:moveTo>
                <a:cubicBezTo>
                  <a:pt x="34" y="45"/>
                  <a:pt x="34" y="44"/>
                  <a:pt x="34" y="44"/>
                </a:cubicBezTo>
                <a:cubicBezTo>
                  <a:pt x="34" y="44"/>
                  <a:pt x="34" y="44"/>
                  <a:pt x="33" y="44"/>
                </a:cubicBezTo>
                <a:cubicBezTo>
                  <a:pt x="33" y="44"/>
                  <a:pt x="33" y="44"/>
                  <a:pt x="34" y="44"/>
                </a:cubicBezTo>
                <a:cubicBezTo>
                  <a:pt x="34" y="44"/>
                  <a:pt x="34" y="44"/>
                  <a:pt x="34" y="44"/>
                </a:cubicBezTo>
                <a:cubicBezTo>
                  <a:pt x="33" y="44"/>
                  <a:pt x="33" y="44"/>
                  <a:pt x="33" y="44"/>
                </a:cubicBezTo>
                <a:cubicBezTo>
                  <a:pt x="33" y="44"/>
                  <a:pt x="33" y="44"/>
                  <a:pt x="33" y="44"/>
                </a:cubicBezTo>
                <a:cubicBezTo>
                  <a:pt x="33" y="44"/>
                  <a:pt x="33" y="44"/>
                  <a:pt x="33" y="44"/>
                </a:cubicBezTo>
                <a:cubicBezTo>
                  <a:pt x="33" y="44"/>
                  <a:pt x="33" y="44"/>
                  <a:pt x="33" y="44"/>
                </a:cubicBezTo>
                <a:cubicBezTo>
                  <a:pt x="33" y="45"/>
                  <a:pt x="33" y="45"/>
                  <a:pt x="33" y="45"/>
                </a:cubicBezTo>
                <a:cubicBezTo>
                  <a:pt x="33" y="45"/>
                  <a:pt x="33" y="45"/>
                  <a:pt x="34" y="45"/>
                </a:cubicBezTo>
                <a:close/>
                <a:moveTo>
                  <a:pt x="39" y="44"/>
                </a:moveTo>
                <a:cubicBezTo>
                  <a:pt x="39" y="44"/>
                  <a:pt x="39" y="44"/>
                  <a:pt x="39" y="44"/>
                </a:cubicBezTo>
                <a:cubicBezTo>
                  <a:pt x="39" y="44"/>
                  <a:pt x="39" y="45"/>
                  <a:pt x="40" y="45"/>
                </a:cubicBezTo>
                <a:cubicBezTo>
                  <a:pt x="40" y="45"/>
                  <a:pt x="40" y="45"/>
                  <a:pt x="40" y="45"/>
                </a:cubicBezTo>
                <a:cubicBezTo>
                  <a:pt x="40" y="44"/>
                  <a:pt x="40" y="44"/>
                  <a:pt x="40" y="44"/>
                </a:cubicBezTo>
                <a:cubicBezTo>
                  <a:pt x="40" y="44"/>
                  <a:pt x="40" y="44"/>
                  <a:pt x="40" y="44"/>
                </a:cubicBezTo>
                <a:cubicBezTo>
                  <a:pt x="40" y="44"/>
                  <a:pt x="40" y="44"/>
                  <a:pt x="40" y="44"/>
                </a:cubicBezTo>
                <a:cubicBezTo>
                  <a:pt x="39" y="44"/>
                  <a:pt x="39" y="44"/>
                  <a:pt x="39" y="44"/>
                </a:cubicBezTo>
                <a:close/>
                <a:moveTo>
                  <a:pt x="50" y="44"/>
                </a:moveTo>
                <a:cubicBezTo>
                  <a:pt x="50" y="44"/>
                  <a:pt x="50" y="44"/>
                  <a:pt x="50" y="44"/>
                </a:cubicBezTo>
                <a:cubicBezTo>
                  <a:pt x="50" y="44"/>
                  <a:pt x="50" y="44"/>
                  <a:pt x="50" y="44"/>
                </a:cubicBezTo>
                <a:cubicBezTo>
                  <a:pt x="50" y="44"/>
                  <a:pt x="50" y="44"/>
                  <a:pt x="50" y="44"/>
                </a:cubicBezTo>
                <a:cubicBezTo>
                  <a:pt x="50" y="44"/>
                  <a:pt x="50" y="44"/>
                  <a:pt x="50" y="44"/>
                </a:cubicBezTo>
                <a:cubicBezTo>
                  <a:pt x="50" y="44"/>
                  <a:pt x="50" y="44"/>
                  <a:pt x="50" y="44"/>
                </a:cubicBezTo>
                <a:cubicBezTo>
                  <a:pt x="51" y="44"/>
                  <a:pt x="51" y="44"/>
                  <a:pt x="51" y="44"/>
                </a:cubicBezTo>
                <a:cubicBezTo>
                  <a:pt x="51" y="43"/>
                  <a:pt x="52" y="43"/>
                  <a:pt x="52" y="43"/>
                </a:cubicBezTo>
                <a:cubicBezTo>
                  <a:pt x="52" y="43"/>
                  <a:pt x="52" y="43"/>
                  <a:pt x="52" y="43"/>
                </a:cubicBezTo>
                <a:cubicBezTo>
                  <a:pt x="52" y="42"/>
                  <a:pt x="52" y="42"/>
                  <a:pt x="52" y="42"/>
                </a:cubicBezTo>
                <a:cubicBezTo>
                  <a:pt x="51" y="42"/>
                  <a:pt x="50" y="43"/>
                  <a:pt x="50" y="44"/>
                </a:cubicBezTo>
                <a:cubicBezTo>
                  <a:pt x="50" y="43"/>
                  <a:pt x="50" y="43"/>
                  <a:pt x="50" y="43"/>
                </a:cubicBezTo>
                <a:cubicBezTo>
                  <a:pt x="50" y="44"/>
                  <a:pt x="50" y="44"/>
                  <a:pt x="50" y="44"/>
                </a:cubicBezTo>
                <a:cubicBezTo>
                  <a:pt x="50" y="44"/>
                  <a:pt x="50" y="44"/>
                  <a:pt x="50" y="44"/>
                </a:cubicBezTo>
                <a:close/>
                <a:moveTo>
                  <a:pt x="42" y="44"/>
                </a:moveTo>
                <a:cubicBezTo>
                  <a:pt x="42" y="44"/>
                  <a:pt x="42" y="44"/>
                  <a:pt x="42" y="44"/>
                </a:cubicBezTo>
                <a:cubicBezTo>
                  <a:pt x="43" y="44"/>
                  <a:pt x="43" y="43"/>
                  <a:pt x="44" y="43"/>
                </a:cubicBezTo>
                <a:cubicBezTo>
                  <a:pt x="44" y="43"/>
                  <a:pt x="44" y="43"/>
                  <a:pt x="44" y="43"/>
                </a:cubicBezTo>
                <a:cubicBezTo>
                  <a:pt x="44" y="43"/>
                  <a:pt x="44" y="42"/>
                  <a:pt x="44" y="42"/>
                </a:cubicBezTo>
                <a:cubicBezTo>
                  <a:pt x="43" y="42"/>
                  <a:pt x="43" y="42"/>
                  <a:pt x="43" y="42"/>
                </a:cubicBezTo>
                <a:cubicBezTo>
                  <a:pt x="43" y="43"/>
                  <a:pt x="43" y="43"/>
                  <a:pt x="43" y="43"/>
                </a:cubicBezTo>
                <a:cubicBezTo>
                  <a:pt x="43" y="43"/>
                  <a:pt x="43" y="43"/>
                  <a:pt x="43" y="43"/>
                </a:cubicBezTo>
                <a:cubicBezTo>
                  <a:pt x="43" y="43"/>
                  <a:pt x="43" y="43"/>
                  <a:pt x="43" y="43"/>
                </a:cubicBezTo>
                <a:cubicBezTo>
                  <a:pt x="43" y="43"/>
                  <a:pt x="43" y="43"/>
                  <a:pt x="43" y="43"/>
                </a:cubicBezTo>
                <a:cubicBezTo>
                  <a:pt x="42" y="43"/>
                  <a:pt x="42" y="43"/>
                  <a:pt x="42" y="43"/>
                </a:cubicBezTo>
                <a:cubicBezTo>
                  <a:pt x="42" y="43"/>
                  <a:pt x="42" y="43"/>
                  <a:pt x="42" y="43"/>
                </a:cubicBezTo>
                <a:lnTo>
                  <a:pt x="42" y="44"/>
                </a:lnTo>
                <a:close/>
                <a:moveTo>
                  <a:pt x="50" y="41"/>
                </a:moveTo>
                <a:cubicBezTo>
                  <a:pt x="50" y="42"/>
                  <a:pt x="50" y="42"/>
                  <a:pt x="50" y="42"/>
                </a:cubicBezTo>
                <a:cubicBezTo>
                  <a:pt x="50" y="42"/>
                  <a:pt x="50" y="42"/>
                  <a:pt x="50" y="42"/>
                </a:cubicBezTo>
                <a:cubicBezTo>
                  <a:pt x="49" y="42"/>
                  <a:pt x="49" y="42"/>
                  <a:pt x="49" y="42"/>
                </a:cubicBezTo>
                <a:cubicBezTo>
                  <a:pt x="50" y="42"/>
                  <a:pt x="50" y="42"/>
                  <a:pt x="50" y="42"/>
                </a:cubicBezTo>
                <a:cubicBezTo>
                  <a:pt x="50" y="42"/>
                  <a:pt x="50" y="42"/>
                  <a:pt x="50" y="42"/>
                </a:cubicBezTo>
                <a:cubicBezTo>
                  <a:pt x="50" y="42"/>
                  <a:pt x="50" y="42"/>
                  <a:pt x="50" y="42"/>
                </a:cubicBezTo>
                <a:cubicBezTo>
                  <a:pt x="50" y="42"/>
                  <a:pt x="50" y="42"/>
                  <a:pt x="50" y="42"/>
                </a:cubicBezTo>
                <a:cubicBezTo>
                  <a:pt x="50" y="42"/>
                  <a:pt x="50" y="42"/>
                  <a:pt x="50" y="42"/>
                </a:cubicBezTo>
                <a:cubicBezTo>
                  <a:pt x="50" y="42"/>
                  <a:pt x="50" y="42"/>
                  <a:pt x="50" y="42"/>
                </a:cubicBezTo>
                <a:cubicBezTo>
                  <a:pt x="50" y="41"/>
                  <a:pt x="50" y="41"/>
                  <a:pt x="50" y="41"/>
                </a:cubicBezTo>
                <a:cubicBezTo>
                  <a:pt x="50" y="41"/>
                  <a:pt x="50" y="41"/>
                  <a:pt x="50" y="41"/>
                </a:cubicBezTo>
                <a:cubicBezTo>
                  <a:pt x="50" y="41"/>
                  <a:pt x="50" y="41"/>
                  <a:pt x="50" y="41"/>
                </a:cubicBezTo>
                <a:cubicBezTo>
                  <a:pt x="49" y="41"/>
                  <a:pt x="49" y="41"/>
                  <a:pt x="49" y="41"/>
                </a:cubicBezTo>
                <a:cubicBezTo>
                  <a:pt x="49" y="41"/>
                  <a:pt x="49" y="41"/>
                  <a:pt x="49" y="41"/>
                </a:cubicBezTo>
                <a:cubicBezTo>
                  <a:pt x="50" y="41"/>
                  <a:pt x="50" y="41"/>
                  <a:pt x="50" y="41"/>
                </a:cubicBezTo>
                <a:cubicBezTo>
                  <a:pt x="50" y="41"/>
                  <a:pt x="50" y="41"/>
                  <a:pt x="50" y="41"/>
                </a:cubicBezTo>
                <a:close/>
                <a:moveTo>
                  <a:pt x="38" y="41"/>
                </a:moveTo>
                <a:cubicBezTo>
                  <a:pt x="38" y="41"/>
                  <a:pt x="38" y="41"/>
                  <a:pt x="38" y="41"/>
                </a:cubicBezTo>
                <a:cubicBezTo>
                  <a:pt x="38" y="42"/>
                  <a:pt x="38" y="42"/>
                  <a:pt x="38" y="42"/>
                </a:cubicBezTo>
                <a:cubicBezTo>
                  <a:pt x="38" y="42"/>
                  <a:pt x="38" y="42"/>
                  <a:pt x="38" y="42"/>
                </a:cubicBezTo>
                <a:cubicBezTo>
                  <a:pt x="38" y="42"/>
                  <a:pt x="39" y="42"/>
                  <a:pt x="39" y="41"/>
                </a:cubicBezTo>
                <a:cubicBezTo>
                  <a:pt x="39" y="41"/>
                  <a:pt x="39" y="41"/>
                  <a:pt x="39" y="41"/>
                </a:cubicBezTo>
                <a:cubicBezTo>
                  <a:pt x="39" y="41"/>
                  <a:pt x="39" y="41"/>
                  <a:pt x="39" y="41"/>
                </a:cubicBezTo>
                <a:cubicBezTo>
                  <a:pt x="39" y="41"/>
                  <a:pt x="39" y="41"/>
                  <a:pt x="39" y="41"/>
                </a:cubicBezTo>
                <a:cubicBezTo>
                  <a:pt x="39" y="41"/>
                  <a:pt x="39" y="41"/>
                  <a:pt x="39" y="41"/>
                </a:cubicBezTo>
                <a:cubicBezTo>
                  <a:pt x="39" y="41"/>
                  <a:pt x="39" y="41"/>
                  <a:pt x="39" y="41"/>
                </a:cubicBezTo>
                <a:cubicBezTo>
                  <a:pt x="38" y="41"/>
                  <a:pt x="38" y="41"/>
                  <a:pt x="38" y="41"/>
                </a:cubicBezTo>
                <a:close/>
                <a:moveTo>
                  <a:pt x="40" y="42"/>
                </a:moveTo>
                <a:cubicBezTo>
                  <a:pt x="40" y="42"/>
                  <a:pt x="40" y="42"/>
                  <a:pt x="40" y="42"/>
                </a:cubicBezTo>
                <a:cubicBezTo>
                  <a:pt x="40" y="42"/>
                  <a:pt x="40" y="42"/>
                  <a:pt x="40" y="43"/>
                </a:cubicBezTo>
                <a:cubicBezTo>
                  <a:pt x="41" y="42"/>
                  <a:pt x="41" y="41"/>
                  <a:pt x="41" y="40"/>
                </a:cubicBezTo>
                <a:cubicBezTo>
                  <a:pt x="41" y="40"/>
                  <a:pt x="41" y="40"/>
                  <a:pt x="41" y="40"/>
                </a:cubicBezTo>
                <a:cubicBezTo>
                  <a:pt x="40" y="40"/>
                  <a:pt x="40" y="41"/>
                  <a:pt x="39" y="41"/>
                </a:cubicBezTo>
                <a:cubicBezTo>
                  <a:pt x="40" y="42"/>
                  <a:pt x="40" y="42"/>
                  <a:pt x="40" y="42"/>
                </a:cubicBezTo>
                <a:close/>
                <a:moveTo>
                  <a:pt x="33" y="38"/>
                </a:moveTo>
                <a:cubicBezTo>
                  <a:pt x="33" y="39"/>
                  <a:pt x="33" y="39"/>
                  <a:pt x="33" y="39"/>
                </a:cubicBezTo>
                <a:cubicBezTo>
                  <a:pt x="33" y="39"/>
                  <a:pt x="33" y="39"/>
                  <a:pt x="33" y="39"/>
                </a:cubicBezTo>
                <a:cubicBezTo>
                  <a:pt x="33" y="39"/>
                  <a:pt x="33" y="39"/>
                  <a:pt x="33" y="39"/>
                </a:cubicBezTo>
                <a:cubicBezTo>
                  <a:pt x="33" y="39"/>
                  <a:pt x="33" y="39"/>
                  <a:pt x="33" y="39"/>
                </a:cubicBezTo>
                <a:cubicBezTo>
                  <a:pt x="33" y="39"/>
                  <a:pt x="33" y="39"/>
                  <a:pt x="33" y="39"/>
                </a:cubicBezTo>
                <a:cubicBezTo>
                  <a:pt x="34" y="39"/>
                  <a:pt x="34" y="39"/>
                  <a:pt x="34" y="39"/>
                </a:cubicBezTo>
                <a:cubicBezTo>
                  <a:pt x="34" y="39"/>
                  <a:pt x="34" y="39"/>
                  <a:pt x="34" y="39"/>
                </a:cubicBezTo>
                <a:cubicBezTo>
                  <a:pt x="34" y="38"/>
                  <a:pt x="34" y="38"/>
                  <a:pt x="34" y="38"/>
                </a:cubicBezTo>
                <a:cubicBezTo>
                  <a:pt x="33" y="38"/>
                  <a:pt x="33" y="38"/>
                  <a:pt x="33" y="38"/>
                </a:cubicBezTo>
                <a:cubicBezTo>
                  <a:pt x="33" y="38"/>
                  <a:pt x="33" y="38"/>
                  <a:pt x="33" y="38"/>
                </a:cubicBezTo>
                <a:cubicBezTo>
                  <a:pt x="33" y="38"/>
                  <a:pt x="33" y="38"/>
                  <a:pt x="33" y="38"/>
                </a:cubicBezTo>
                <a:cubicBezTo>
                  <a:pt x="33" y="38"/>
                  <a:pt x="33" y="38"/>
                  <a:pt x="33" y="38"/>
                </a:cubicBezTo>
                <a:close/>
                <a:moveTo>
                  <a:pt x="39" y="38"/>
                </a:moveTo>
                <a:cubicBezTo>
                  <a:pt x="40" y="38"/>
                  <a:pt x="40" y="38"/>
                  <a:pt x="40" y="38"/>
                </a:cubicBezTo>
                <a:cubicBezTo>
                  <a:pt x="40" y="38"/>
                  <a:pt x="40" y="38"/>
                  <a:pt x="40" y="38"/>
                </a:cubicBezTo>
                <a:cubicBezTo>
                  <a:pt x="40" y="38"/>
                  <a:pt x="40" y="38"/>
                  <a:pt x="40" y="38"/>
                </a:cubicBezTo>
                <a:cubicBezTo>
                  <a:pt x="40" y="38"/>
                  <a:pt x="40" y="38"/>
                  <a:pt x="40" y="38"/>
                </a:cubicBezTo>
                <a:cubicBezTo>
                  <a:pt x="40" y="38"/>
                  <a:pt x="40" y="38"/>
                  <a:pt x="40" y="38"/>
                </a:cubicBezTo>
                <a:cubicBezTo>
                  <a:pt x="39" y="38"/>
                  <a:pt x="39" y="38"/>
                  <a:pt x="39" y="38"/>
                </a:cubicBezTo>
                <a:cubicBezTo>
                  <a:pt x="39" y="38"/>
                  <a:pt x="39" y="38"/>
                  <a:pt x="39" y="38"/>
                </a:cubicBezTo>
                <a:cubicBezTo>
                  <a:pt x="39" y="38"/>
                  <a:pt x="39" y="38"/>
                  <a:pt x="39" y="38"/>
                </a:cubicBezTo>
                <a:cubicBezTo>
                  <a:pt x="39" y="38"/>
                  <a:pt x="39" y="38"/>
                  <a:pt x="39" y="38"/>
                </a:cubicBezTo>
                <a:close/>
                <a:moveTo>
                  <a:pt x="37" y="38"/>
                </a:moveTo>
                <a:cubicBezTo>
                  <a:pt x="37" y="38"/>
                  <a:pt x="37" y="38"/>
                  <a:pt x="37" y="38"/>
                </a:cubicBezTo>
                <a:cubicBezTo>
                  <a:pt x="36" y="38"/>
                  <a:pt x="36" y="38"/>
                  <a:pt x="36" y="38"/>
                </a:cubicBezTo>
                <a:cubicBezTo>
                  <a:pt x="36" y="38"/>
                  <a:pt x="36" y="38"/>
                  <a:pt x="36" y="38"/>
                </a:cubicBezTo>
                <a:cubicBezTo>
                  <a:pt x="36" y="39"/>
                  <a:pt x="36" y="39"/>
                  <a:pt x="36" y="39"/>
                </a:cubicBezTo>
                <a:cubicBezTo>
                  <a:pt x="36" y="39"/>
                  <a:pt x="36" y="39"/>
                  <a:pt x="36" y="39"/>
                </a:cubicBezTo>
                <a:cubicBezTo>
                  <a:pt x="36" y="39"/>
                  <a:pt x="36" y="39"/>
                  <a:pt x="36" y="39"/>
                </a:cubicBezTo>
                <a:cubicBezTo>
                  <a:pt x="37" y="39"/>
                  <a:pt x="37" y="39"/>
                  <a:pt x="37" y="39"/>
                </a:cubicBezTo>
                <a:cubicBezTo>
                  <a:pt x="37" y="38"/>
                  <a:pt x="37" y="38"/>
                  <a:pt x="37" y="38"/>
                </a:cubicBezTo>
                <a:close/>
                <a:moveTo>
                  <a:pt x="38" y="37"/>
                </a:moveTo>
                <a:cubicBezTo>
                  <a:pt x="39" y="37"/>
                  <a:pt x="39" y="37"/>
                  <a:pt x="39" y="37"/>
                </a:cubicBezTo>
                <a:cubicBezTo>
                  <a:pt x="39" y="37"/>
                  <a:pt x="39" y="37"/>
                  <a:pt x="39" y="37"/>
                </a:cubicBezTo>
                <a:cubicBezTo>
                  <a:pt x="38" y="36"/>
                  <a:pt x="38" y="36"/>
                  <a:pt x="38" y="36"/>
                </a:cubicBezTo>
                <a:cubicBezTo>
                  <a:pt x="38" y="37"/>
                  <a:pt x="38" y="37"/>
                  <a:pt x="38" y="37"/>
                </a:cubicBezTo>
                <a:cubicBezTo>
                  <a:pt x="38" y="36"/>
                  <a:pt x="38" y="36"/>
                  <a:pt x="38" y="36"/>
                </a:cubicBezTo>
                <a:cubicBezTo>
                  <a:pt x="38" y="36"/>
                  <a:pt x="38" y="36"/>
                  <a:pt x="38" y="36"/>
                </a:cubicBezTo>
                <a:cubicBezTo>
                  <a:pt x="37" y="36"/>
                  <a:pt x="37" y="36"/>
                  <a:pt x="37" y="36"/>
                </a:cubicBezTo>
                <a:cubicBezTo>
                  <a:pt x="37" y="36"/>
                  <a:pt x="37" y="36"/>
                  <a:pt x="37" y="36"/>
                </a:cubicBezTo>
                <a:cubicBezTo>
                  <a:pt x="37" y="36"/>
                  <a:pt x="37" y="36"/>
                  <a:pt x="37" y="36"/>
                </a:cubicBezTo>
                <a:cubicBezTo>
                  <a:pt x="37" y="37"/>
                  <a:pt x="38" y="37"/>
                  <a:pt x="38" y="37"/>
                </a:cubicBezTo>
                <a:cubicBezTo>
                  <a:pt x="38" y="37"/>
                  <a:pt x="38" y="37"/>
                  <a:pt x="38" y="37"/>
                </a:cubicBezTo>
                <a:close/>
                <a:moveTo>
                  <a:pt x="33" y="36"/>
                </a:moveTo>
                <a:cubicBezTo>
                  <a:pt x="32" y="37"/>
                  <a:pt x="32" y="37"/>
                  <a:pt x="32" y="37"/>
                </a:cubicBezTo>
                <a:cubicBezTo>
                  <a:pt x="32" y="37"/>
                  <a:pt x="32" y="37"/>
                  <a:pt x="32" y="37"/>
                </a:cubicBezTo>
                <a:cubicBezTo>
                  <a:pt x="33" y="37"/>
                  <a:pt x="33" y="37"/>
                  <a:pt x="33" y="37"/>
                </a:cubicBezTo>
                <a:cubicBezTo>
                  <a:pt x="33" y="37"/>
                  <a:pt x="33" y="37"/>
                  <a:pt x="33" y="37"/>
                </a:cubicBezTo>
                <a:cubicBezTo>
                  <a:pt x="33" y="36"/>
                  <a:pt x="33" y="36"/>
                  <a:pt x="33" y="36"/>
                </a:cubicBezTo>
                <a:cubicBezTo>
                  <a:pt x="33" y="36"/>
                  <a:pt x="33" y="36"/>
                  <a:pt x="33" y="36"/>
                </a:cubicBezTo>
                <a:cubicBezTo>
                  <a:pt x="33" y="36"/>
                  <a:pt x="33" y="36"/>
                  <a:pt x="33" y="36"/>
                </a:cubicBezTo>
                <a:cubicBezTo>
                  <a:pt x="33" y="36"/>
                  <a:pt x="33" y="36"/>
                  <a:pt x="33" y="36"/>
                </a:cubicBezTo>
                <a:close/>
                <a:moveTo>
                  <a:pt x="37" y="36"/>
                </a:moveTo>
                <a:cubicBezTo>
                  <a:pt x="37" y="36"/>
                  <a:pt x="37" y="36"/>
                  <a:pt x="37" y="36"/>
                </a:cubicBezTo>
                <a:cubicBezTo>
                  <a:pt x="37" y="35"/>
                  <a:pt x="37" y="35"/>
                  <a:pt x="37" y="35"/>
                </a:cubicBezTo>
                <a:cubicBezTo>
                  <a:pt x="37" y="35"/>
                  <a:pt x="37" y="35"/>
                  <a:pt x="37" y="35"/>
                </a:cubicBezTo>
                <a:cubicBezTo>
                  <a:pt x="37" y="35"/>
                  <a:pt x="37" y="35"/>
                  <a:pt x="37" y="35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34"/>
                  <a:pt x="37" y="34"/>
                  <a:pt x="37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5" y="34"/>
                  <a:pt x="35" y="34"/>
                  <a:pt x="35" y="34"/>
                </a:cubicBezTo>
                <a:cubicBezTo>
                  <a:pt x="35" y="34"/>
                  <a:pt x="35" y="34"/>
                  <a:pt x="35" y="34"/>
                </a:cubicBezTo>
                <a:cubicBezTo>
                  <a:pt x="35" y="34"/>
                  <a:pt x="35" y="34"/>
                  <a:pt x="35" y="34"/>
                </a:cubicBezTo>
                <a:cubicBezTo>
                  <a:pt x="35" y="34"/>
                  <a:pt x="35" y="35"/>
                  <a:pt x="36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6" y="35"/>
                  <a:pt x="36" y="35"/>
                  <a:pt x="36" y="35"/>
                </a:cubicBezTo>
                <a:cubicBezTo>
                  <a:pt x="36" y="36"/>
                  <a:pt x="36" y="36"/>
                  <a:pt x="36" y="36"/>
                </a:cubicBezTo>
                <a:cubicBezTo>
                  <a:pt x="37" y="36"/>
                  <a:pt x="37" y="36"/>
                  <a:pt x="37" y="36"/>
                </a:cubicBezTo>
                <a:close/>
                <a:moveTo>
                  <a:pt x="45" y="29"/>
                </a:moveTo>
                <a:cubicBezTo>
                  <a:pt x="45" y="29"/>
                  <a:pt x="45" y="29"/>
                  <a:pt x="45" y="29"/>
                </a:cubicBezTo>
                <a:cubicBezTo>
                  <a:pt x="45" y="29"/>
                  <a:pt x="45" y="29"/>
                  <a:pt x="45" y="29"/>
                </a:cubicBezTo>
                <a:cubicBezTo>
                  <a:pt x="45" y="29"/>
                  <a:pt x="45" y="29"/>
                  <a:pt x="45" y="29"/>
                </a:cubicBezTo>
                <a:close/>
                <a:moveTo>
                  <a:pt x="44" y="28"/>
                </a:moveTo>
                <a:cubicBezTo>
                  <a:pt x="45" y="28"/>
                  <a:pt x="45" y="28"/>
                  <a:pt x="45" y="28"/>
                </a:cubicBezTo>
                <a:cubicBezTo>
                  <a:pt x="45" y="29"/>
                  <a:pt x="45" y="29"/>
                  <a:pt x="45" y="29"/>
                </a:cubicBezTo>
                <a:cubicBezTo>
                  <a:pt x="45" y="29"/>
                  <a:pt x="45" y="29"/>
                  <a:pt x="45" y="29"/>
                </a:cubicBezTo>
                <a:cubicBezTo>
                  <a:pt x="45" y="28"/>
                  <a:pt x="45" y="28"/>
                  <a:pt x="45" y="28"/>
                </a:cubicBezTo>
                <a:lnTo>
                  <a:pt x="44" y="28"/>
                </a:lnTo>
                <a:close/>
                <a:moveTo>
                  <a:pt x="40" y="28"/>
                </a:moveTo>
                <a:cubicBezTo>
                  <a:pt x="40" y="28"/>
                  <a:pt x="40" y="28"/>
                  <a:pt x="40" y="28"/>
                </a:cubicBezTo>
                <a:cubicBezTo>
                  <a:pt x="40" y="28"/>
                  <a:pt x="40" y="28"/>
                  <a:pt x="40" y="28"/>
                </a:cubicBezTo>
                <a:cubicBezTo>
                  <a:pt x="40" y="28"/>
                  <a:pt x="40" y="28"/>
                  <a:pt x="40" y="28"/>
                </a:cubicBezTo>
                <a:close/>
                <a:moveTo>
                  <a:pt x="40" y="28"/>
                </a:moveTo>
                <a:cubicBezTo>
                  <a:pt x="40" y="28"/>
                  <a:pt x="40" y="28"/>
                  <a:pt x="40" y="28"/>
                </a:cubicBezTo>
                <a:cubicBezTo>
                  <a:pt x="40" y="28"/>
                  <a:pt x="40" y="28"/>
                  <a:pt x="40" y="28"/>
                </a:cubicBezTo>
                <a:cubicBezTo>
                  <a:pt x="41" y="28"/>
                  <a:pt x="41" y="28"/>
                  <a:pt x="41" y="28"/>
                </a:cubicBezTo>
                <a:cubicBezTo>
                  <a:pt x="41" y="28"/>
                  <a:pt x="41" y="28"/>
                  <a:pt x="41" y="28"/>
                </a:cubicBezTo>
                <a:cubicBezTo>
                  <a:pt x="41" y="28"/>
                  <a:pt x="41" y="28"/>
                  <a:pt x="41" y="28"/>
                </a:cubicBezTo>
                <a:lnTo>
                  <a:pt x="40" y="28"/>
                </a:lnTo>
                <a:close/>
                <a:moveTo>
                  <a:pt x="37" y="20"/>
                </a:moveTo>
                <a:cubicBezTo>
                  <a:pt x="37" y="20"/>
                  <a:pt x="37" y="20"/>
                  <a:pt x="37" y="20"/>
                </a:cubicBezTo>
                <a:cubicBezTo>
                  <a:pt x="36" y="20"/>
                  <a:pt x="36" y="20"/>
                  <a:pt x="37" y="20"/>
                </a:cubicBezTo>
                <a:cubicBezTo>
                  <a:pt x="37" y="20"/>
                  <a:pt x="37" y="20"/>
                  <a:pt x="37" y="20"/>
                </a:cubicBezTo>
                <a:close/>
                <a:moveTo>
                  <a:pt x="43" y="37"/>
                </a:moveTo>
                <a:cubicBezTo>
                  <a:pt x="44" y="37"/>
                  <a:pt x="45" y="36"/>
                  <a:pt x="46" y="36"/>
                </a:cubicBezTo>
                <a:cubicBezTo>
                  <a:pt x="45" y="36"/>
                  <a:pt x="45" y="36"/>
                  <a:pt x="45" y="36"/>
                </a:cubicBezTo>
                <a:cubicBezTo>
                  <a:pt x="44" y="36"/>
                  <a:pt x="44" y="36"/>
                  <a:pt x="43" y="37"/>
                </a:cubicBezTo>
                <a:close/>
                <a:moveTo>
                  <a:pt x="50" y="35"/>
                </a:moveTo>
                <a:cubicBezTo>
                  <a:pt x="50" y="35"/>
                  <a:pt x="50" y="35"/>
                  <a:pt x="50" y="35"/>
                </a:cubicBezTo>
                <a:cubicBezTo>
                  <a:pt x="50" y="35"/>
                  <a:pt x="50" y="35"/>
                  <a:pt x="50" y="35"/>
                </a:cubicBezTo>
                <a:cubicBezTo>
                  <a:pt x="50" y="35"/>
                  <a:pt x="50" y="35"/>
                  <a:pt x="50" y="35"/>
                </a:cubicBezTo>
                <a:cubicBezTo>
                  <a:pt x="50" y="35"/>
                  <a:pt x="50" y="35"/>
                  <a:pt x="50" y="35"/>
                </a:cubicBezTo>
                <a:cubicBezTo>
                  <a:pt x="49" y="35"/>
                  <a:pt x="49" y="34"/>
                  <a:pt x="48" y="35"/>
                </a:cubicBezTo>
                <a:cubicBezTo>
                  <a:pt x="48" y="35"/>
                  <a:pt x="48" y="35"/>
                  <a:pt x="48" y="35"/>
                </a:cubicBezTo>
                <a:cubicBezTo>
                  <a:pt x="47" y="35"/>
                  <a:pt x="47" y="35"/>
                  <a:pt x="47" y="35"/>
                </a:cubicBezTo>
                <a:cubicBezTo>
                  <a:pt x="47" y="35"/>
                  <a:pt x="47" y="35"/>
                  <a:pt x="47" y="35"/>
                </a:cubicBezTo>
                <a:cubicBezTo>
                  <a:pt x="47" y="36"/>
                  <a:pt x="47" y="36"/>
                  <a:pt x="47" y="36"/>
                </a:cubicBezTo>
                <a:cubicBezTo>
                  <a:pt x="47" y="36"/>
                  <a:pt x="47" y="36"/>
                  <a:pt x="47" y="36"/>
                </a:cubicBezTo>
                <a:cubicBezTo>
                  <a:pt x="48" y="35"/>
                  <a:pt x="48" y="35"/>
                  <a:pt x="48" y="35"/>
                </a:cubicBezTo>
                <a:cubicBezTo>
                  <a:pt x="48" y="35"/>
                  <a:pt x="48" y="35"/>
                  <a:pt x="48" y="35"/>
                </a:cubicBezTo>
                <a:cubicBezTo>
                  <a:pt x="48" y="35"/>
                  <a:pt x="48" y="35"/>
                  <a:pt x="48" y="35"/>
                </a:cubicBezTo>
                <a:cubicBezTo>
                  <a:pt x="49" y="36"/>
                  <a:pt x="49" y="36"/>
                  <a:pt x="49" y="36"/>
                </a:cubicBezTo>
                <a:cubicBezTo>
                  <a:pt x="49" y="36"/>
                  <a:pt x="49" y="35"/>
                  <a:pt x="50" y="35"/>
                </a:cubicBezTo>
                <a:close/>
                <a:moveTo>
                  <a:pt x="44" y="29"/>
                </a:moveTo>
                <a:cubicBezTo>
                  <a:pt x="44" y="29"/>
                  <a:pt x="44" y="29"/>
                  <a:pt x="44" y="29"/>
                </a:cubicBezTo>
                <a:cubicBezTo>
                  <a:pt x="44" y="29"/>
                  <a:pt x="44" y="29"/>
                  <a:pt x="44" y="29"/>
                </a:cubicBezTo>
                <a:cubicBezTo>
                  <a:pt x="44" y="28"/>
                  <a:pt x="44" y="28"/>
                  <a:pt x="44" y="28"/>
                </a:cubicBezTo>
                <a:cubicBezTo>
                  <a:pt x="44" y="28"/>
                  <a:pt x="44" y="28"/>
                  <a:pt x="44" y="28"/>
                </a:cubicBezTo>
                <a:cubicBezTo>
                  <a:pt x="44" y="28"/>
                  <a:pt x="44" y="28"/>
                  <a:pt x="44" y="28"/>
                </a:cubicBezTo>
                <a:cubicBezTo>
                  <a:pt x="44" y="28"/>
                  <a:pt x="44" y="28"/>
                  <a:pt x="44" y="28"/>
                </a:cubicBezTo>
                <a:cubicBezTo>
                  <a:pt x="44" y="28"/>
                  <a:pt x="44" y="28"/>
                  <a:pt x="44" y="28"/>
                </a:cubicBezTo>
                <a:cubicBezTo>
                  <a:pt x="44" y="28"/>
                  <a:pt x="44" y="28"/>
                  <a:pt x="44" y="28"/>
                </a:cubicBezTo>
                <a:cubicBezTo>
                  <a:pt x="44" y="28"/>
                  <a:pt x="44" y="28"/>
                  <a:pt x="44" y="28"/>
                </a:cubicBezTo>
                <a:cubicBezTo>
                  <a:pt x="43" y="28"/>
                  <a:pt x="43" y="28"/>
                  <a:pt x="43" y="28"/>
                </a:cubicBezTo>
                <a:cubicBezTo>
                  <a:pt x="42" y="28"/>
                  <a:pt x="42" y="28"/>
                  <a:pt x="42" y="28"/>
                </a:cubicBezTo>
                <a:cubicBezTo>
                  <a:pt x="42" y="28"/>
                  <a:pt x="42" y="28"/>
                  <a:pt x="42" y="28"/>
                </a:cubicBezTo>
                <a:cubicBezTo>
                  <a:pt x="42" y="29"/>
                  <a:pt x="42" y="29"/>
                  <a:pt x="42" y="29"/>
                </a:cubicBezTo>
                <a:cubicBezTo>
                  <a:pt x="43" y="29"/>
                  <a:pt x="43" y="29"/>
                  <a:pt x="43" y="29"/>
                </a:cubicBezTo>
                <a:cubicBezTo>
                  <a:pt x="43" y="29"/>
                  <a:pt x="43" y="29"/>
                  <a:pt x="43" y="29"/>
                </a:cubicBezTo>
                <a:cubicBezTo>
                  <a:pt x="43" y="29"/>
                  <a:pt x="43" y="29"/>
                  <a:pt x="43" y="29"/>
                </a:cubicBezTo>
                <a:cubicBezTo>
                  <a:pt x="43" y="29"/>
                  <a:pt x="43" y="29"/>
                  <a:pt x="43" y="29"/>
                </a:cubicBezTo>
                <a:cubicBezTo>
                  <a:pt x="43" y="30"/>
                  <a:pt x="43" y="30"/>
                  <a:pt x="43" y="30"/>
                </a:cubicBezTo>
                <a:cubicBezTo>
                  <a:pt x="43" y="30"/>
                  <a:pt x="43" y="30"/>
                  <a:pt x="43" y="30"/>
                </a:cubicBezTo>
                <a:cubicBezTo>
                  <a:pt x="43" y="30"/>
                  <a:pt x="43" y="30"/>
                  <a:pt x="43" y="30"/>
                </a:cubicBezTo>
                <a:cubicBezTo>
                  <a:pt x="43" y="30"/>
                  <a:pt x="43" y="30"/>
                  <a:pt x="43" y="30"/>
                </a:cubicBezTo>
                <a:cubicBezTo>
                  <a:pt x="43" y="30"/>
                  <a:pt x="43" y="30"/>
                  <a:pt x="43" y="30"/>
                </a:cubicBezTo>
                <a:cubicBezTo>
                  <a:pt x="43" y="31"/>
                  <a:pt x="43" y="31"/>
                  <a:pt x="43" y="31"/>
                </a:cubicBezTo>
                <a:cubicBezTo>
                  <a:pt x="42" y="31"/>
                  <a:pt x="42" y="31"/>
                  <a:pt x="42" y="31"/>
                </a:cubicBezTo>
                <a:cubicBezTo>
                  <a:pt x="43" y="31"/>
                  <a:pt x="43" y="31"/>
                  <a:pt x="43" y="31"/>
                </a:cubicBezTo>
                <a:cubicBezTo>
                  <a:pt x="43" y="31"/>
                  <a:pt x="43" y="31"/>
                  <a:pt x="43" y="31"/>
                </a:cubicBezTo>
                <a:cubicBezTo>
                  <a:pt x="43" y="31"/>
                  <a:pt x="43" y="31"/>
                  <a:pt x="43" y="32"/>
                </a:cubicBezTo>
                <a:cubicBezTo>
                  <a:pt x="43" y="32"/>
                  <a:pt x="43" y="32"/>
                  <a:pt x="43" y="32"/>
                </a:cubicBezTo>
                <a:cubicBezTo>
                  <a:pt x="43" y="32"/>
                  <a:pt x="43" y="32"/>
                  <a:pt x="43" y="32"/>
                </a:cubicBezTo>
                <a:cubicBezTo>
                  <a:pt x="44" y="31"/>
                  <a:pt x="44" y="31"/>
                  <a:pt x="44" y="31"/>
                </a:cubicBezTo>
                <a:cubicBezTo>
                  <a:pt x="44" y="31"/>
                  <a:pt x="44" y="31"/>
                  <a:pt x="44" y="31"/>
                </a:cubicBezTo>
                <a:cubicBezTo>
                  <a:pt x="44" y="31"/>
                  <a:pt x="44" y="31"/>
                  <a:pt x="44" y="31"/>
                </a:cubicBezTo>
                <a:cubicBezTo>
                  <a:pt x="44" y="31"/>
                  <a:pt x="44" y="31"/>
                  <a:pt x="44" y="31"/>
                </a:cubicBezTo>
                <a:cubicBezTo>
                  <a:pt x="44" y="30"/>
                  <a:pt x="44" y="30"/>
                  <a:pt x="44" y="30"/>
                </a:cubicBezTo>
                <a:cubicBezTo>
                  <a:pt x="44" y="30"/>
                  <a:pt x="44" y="30"/>
                  <a:pt x="44" y="30"/>
                </a:cubicBezTo>
                <a:cubicBezTo>
                  <a:pt x="44" y="30"/>
                  <a:pt x="44" y="29"/>
                  <a:pt x="44" y="29"/>
                </a:cubicBezTo>
                <a:close/>
                <a:moveTo>
                  <a:pt x="47" y="23"/>
                </a:moveTo>
                <a:cubicBezTo>
                  <a:pt x="47" y="23"/>
                  <a:pt x="47" y="23"/>
                  <a:pt x="47" y="23"/>
                </a:cubicBezTo>
                <a:cubicBezTo>
                  <a:pt x="47" y="23"/>
                  <a:pt x="47" y="23"/>
                  <a:pt x="47" y="23"/>
                </a:cubicBezTo>
                <a:cubicBezTo>
                  <a:pt x="47" y="23"/>
                  <a:pt x="46" y="22"/>
                  <a:pt x="46" y="22"/>
                </a:cubicBezTo>
                <a:cubicBezTo>
                  <a:pt x="46" y="22"/>
                  <a:pt x="46" y="22"/>
                  <a:pt x="46" y="21"/>
                </a:cubicBezTo>
                <a:cubicBezTo>
                  <a:pt x="45" y="21"/>
                  <a:pt x="45" y="21"/>
                  <a:pt x="45" y="21"/>
                </a:cubicBezTo>
                <a:cubicBezTo>
                  <a:pt x="45" y="21"/>
                  <a:pt x="45" y="21"/>
                  <a:pt x="45" y="21"/>
                </a:cubicBezTo>
                <a:cubicBezTo>
                  <a:pt x="45" y="21"/>
                  <a:pt x="45" y="21"/>
                  <a:pt x="44" y="21"/>
                </a:cubicBezTo>
                <a:cubicBezTo>
                  <a:pt x="44" y="21"/>
                  <a:pt x="44" y="21"/>
                  <a:pt x="44" y="21"/>
                </a:cubicBezTo>
                <a:cubicBezTo>
                  <a:pt x="44" y="22"/>
                  <a:pt x="44" y="22"/>
                  <a:pt x="43" y="22"/>
                </a:cubicBezTo>
                <a:cubicBezTo>
                  <a:pt x="43" y="22"/>
                  <a:pt x="43" y="22"/>
                  <a:pt x="43" y="22"/>
                </a:cubicBezTo>
                <a:cubicBezTo>
                  <a:pt x="43" y="22"/>
                  <a:pt x="43" y="22"/>
                  <a:pt x="43" y="22"/>
                </a:cubicBezTo>
                <a:cubicBezTo>
                  <a:pt x="43" y="22"/>
                  <a:pt x="43" y="22"/>
                  <a:pt x="43" y="22"/>
                </a:cubicBezTo>
                <a:cubicBezTo>
                  <a:pt x="42" y="22"/>
                  <a:pt x="42" y="22"/>
                  <a:pt x="42" y="22"/>
                </a:cubicBezTo>
                <a:cubicBezTo>
                  <a:pt x="42" y="23"/>
                  <a:pt x="42" y="23"/>
                  <a:pt x="42" y="23"/>
                </a:cubicBezTo>
                <a:cubicBezTo>
                  <a:pt x="42" y="23"/>
                  <a:pt x="43" y="23"/>
                  <a:pt x="43" y="23"/>
                </a:cubicBezTo>
                <a:cubicBezTo>
                  <a:pt x="44" y="24"/>
                  <a:pt x="44" y="23"/>
                  <a:pt x="44" y="23"/>
                </a:cubicBezTo>
                <a:cubicBezTo>
                  <a:pt x="44" y="23"/>
                  <a:pt x="44" y="23"/>
                  <a:pt x="44" y="2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5" y="23"/>
                  <a:pt x="45" y="23"/>
                </a:cubicBezTo>
                <a:cubicBezTo>
                  <a:pt x="44" y="23"/>
                  <a:pt x="44" y="23"/>
                  <a:pt x="44" y="23"/>
                </a:cubicBezTo>
                <a:cubicBezTo>
                  <a:pt x="44" y="23"/>
                  <a:pt x="44" y="23"/>
                  <a:pt x="44" y="23"/>
                </a:cubicBezTo>
                <a:cubicBezTo>
                  <a:pt x="44" y="24"/>
                  <a:pt x="44" y="24"/>
                  <a:pt x="44" y="24"/>
                </a:cubicBezTo>
                <a:cubicBezTo>
                  <a:pt x="44" y="24"/>
                  <a:pt x="44" y="24"/>
                  <a:pt x="44" y="24"/>
                </a:cubicBezTo>
                <a:cubicBezTo>
                  <a:pt x="44" y="24"/>
                  <a:pt x="44" y="24"/>
                  <a:pt x="45" y="24"/>
                </a:cubicBezTo>
                <a:cubicBezTo>
                  <a:pt x="46" y="24"/>
                  <a:pt x="46" y="25"/>
                  <a:pt x="47" y="24"/>
                </a:cubicBezTo>
                <a:cubicBezTo>
                  <a:pt x="47" y="24"/>
                  <a:pt x="46" y="24"/>
                  <a:pt x="46" y="23"/>
                </a:cubicBezTo>
                <a:cubicBezTo>
                  <a:pt x="46" y="23"/>
                  <a:pt x="46" y="23"/>
                  <a:pt x="46" y="23"/>
                </a:cubicBezTo>
                <a:cubicBezTo>
                  <a:pt x="46" y="23"/>
                  <a:pt x="46" y="23"/>
                  <a:pt x="46" y="23"/>
                </a:cubicBezTo>
                <a:cubicBezTo>
                  <a:pt x="47" y="24"/>
                  <a:pt x="47" y="24"/>
                  <a:pt x="47" y="24"/>
                </a:cubicBezTo>
                <a:cubicBezTo>
                  <a:pt x="47" y="24"/>
                  <a:pt x="47" y="24"/>
                  <a:pt x="47" y="24"/>
                </a:cubicBezTo>
                <a:cubicBezTo>
                  <a:pt x="47" y="24"/>
                  <a:pt x="47" y="24"/>
                  <a:pt x="47" y="24"/>
                </a:cubicBezTo>
                <a:cubicBezTo>
                  <a:pt x="47" y="24"/>
                  <a:pt x="47" y="24"/>
                  <a:pt x="47" y="24"/>
                </a:cubicBezTo>
                <a:cubicBezTo>
                  <a:pt x="47" y="24"/>
                  <a:pt x="47" y="24"/>
                  <a:pt x="47" y="24"/>
                </a:cubicBezTo>
                <a:cubicBezTo>
                  <a:pt x="47" y="24"/>
                  <a:pt x="47" y="24"/>
                  <a:pt x="47" y="24"/>
                </a:cubicBezTo>
                <a:lnTo>
                  <a:pt x="47" y="23"/>
                </a:lnTo>
                <a:close/>
                <a:moveTo>
                  <a:pt x="39" y="18"/>
                </a:moveTo>
                <a:cubicBezTo>
                  <a:pt x="39" y="17"/>
                  <a:pt x="39" y="17"/>
                  <a:pt x="39" y="17"/>
                </a:cubicBezTo>
                <a:cubicBezTo>
                  <a:pt x="39" y="17"/>
                  <a:pt x="39" y="17"/>
                  <a:pt x="39" y="17"/>
                </a:cubicBezTo>
                <a:cubicBezTo>
                  <a:pt x="39" y="17"/>
                  <a:pt x="39" y="17"/>
                  <a:pt x="39" y="17"/>
                </a:cubicBezTo>
                <a:cubicBezTo>
                  <a:pt x="39" y="17"/>
                  <a:pt x="39" y="17"/>
                  <a:pt x="39" y="17"/>
                </a:cubicBezTo>
                <a:cubicBezTo>
                  <a:pt x="39" y="17"/>
                  <a:pt x="39" y="17"/>
                  <a:pt x="39" y="17"/>
                </a:cubicBezTo>
                <a:cubicBezTo>
                  <a:pt x="39" y="16"/>
                  <a:pt x="39" y="16"/>
                  <a:pt x="39" y="16"/>
                </a:cubicBezTo>
                <a:cubicBezTo>
                  <a:pt x="39" y="16"/>
                  <a:pt x="39" y="16"/>
                  <a:pt x="39" y="16"/>
                </a:cubicBezTo>
                <a:cubicBezTo>
                  <a:pt x="39" y="16"/>
                  <a:pt x="39" y="16"/>
                  <a:pt x="39" y="16"/>
                </a:cubicBezTo>
                <a:cubicBezTo>
                  <a:pt x="39" y="15"/>
                  <a:pt x="39" y="16"/>
                  <a:pt x="39" y="16"/>
                </a:cubicBezTo>
                <a:cubicBezTo>
                  <a:pt x="38" y="16"/>
                  <a:pt x="38" y="16"/>
                  <a:pt x="38" y="16"/>
                </a:cubicBezTo>
                <a:cubicBezTo>
                  <a:pt x="38" y="16"/>
                  <a:pt x="38" y="16"/>
                  <a:pt x="38" y="16"/>
                </a:cubicBezTo>
                <a:cubicBezTo>
                  <a:pt x="38" y="16"/>
                  <a:pt x="38" y="16"/>
                  <a:pt x="38" y="16"/>
                </a:cubicBezTo>
                <a:cubicBezTo>
                  <a:pt x="38" y="16"/>
                  <a:pt x="38" y="16"/>
                  <a:pt x="38" y="16"/>
                </a:cubicBezTo>
                <a:cubicBezTo>
                  <a:pt x="37" y="16"/>
                  <a:pt x="37" y="16"/>
                  <a:pt x="37" y="16"/>
                </a:cubicBezTo>
                <a:cubicBezTo>
                  <a:pt x="37" y="16"/>
                  <a:pt x="37" y="16"/>
                  <a:pt x="37" y="16"/>
                </a:cubicBezTo>
                <a:cubicBezTo>
                  <a:pt x="37" y="16"/>
                  <a:pt x="37" y="16"/>
                  <a:pt x="37" y="16"/>
                </a:cubicBezTo>
                <a:cubicBezTo>
                  <a:pt x="37" y="16"/>
                  <a:pt x="37" y="16"/>
                  <a:pt x="37" y="16"/>
                </a:cubicBezTo>
                <a:cubicBezTo>
                  <a:pt x="37" y="16"/>
                  <a:pt x="37" y="16"/>
                  <a:pt x="37" y="16"/>
                </a:cubicBezTo>
                <a:cubicBezTo>
                  <a:pt x="37" y="17"/>
                  <a:pt x="37" y="17"/>
                  <a:pt x="37" y="17"/>
                </a:cubicBezTo>
                <a:cubicBezTo>
                  <a:pt x="37" y="17"/>
                  <a:pt x="37" y="17"/>
                  <a:pt x="37" y="17"/>
                </a:cubicBezTo>
                <a:cubicBezTo>
                  <a:pt x="37" y="17"/>
                  <a:pt x="37" y="17"/>
                  <a:pt x="37" y="17"/>
                </a:cubicBezTo>
                <a:cubicBezTo>
                  <a:pt x="37" y="17"/>
                  <a:pt x="37" y="17"/>
                  <a:pt x="37" y="17"/>
                </a:cubicBezTo>
                <a:cubicBezTo>
                  <a:pt x="37" y="17"/>
                  <a:pt x="37" y="17"/>
                  <a:pt x="37" y="17"/>
                </a:cubicBezTo>
                <a:cubicBezTo>
                  <a:pt x="38" y="17"/>
                  <a:pt x="38" y="17"/>
                  <a:pt x="38" y="17"/>
                </a:cubicBezTo>
                <a:cubicBezTo>
                  <a:pt x="38" y="17"/>
                  <a:pt x="38" y="17"/>
                  <a:pt x="38" y="17"/>
                </a:cubicBezTo>
                <a:cubicBezTo>
                  <a:pt x="38" y="17"/>
                  <a:pt x="38" y="17"/>
                  <a:pt x="38" y="17"/>
                </a:cubicBezTo>
                <a:cubicBezTo>
                  <a:pt x="38" y="17"/>
                  <a:pt x="38" y="17"/>
                  <a:pt x="38" y="17"/>
                </a:cubicBezTo>
                <a:cubicBezTo>
                  <a:pt x="38" y="17"/>
                  <a:pt x="38" y="17"/>
                  <a:pt x="38" y="17"/>
                </a:cubicBezTo>
                <a:cubicBezTo>
                  <a:pt x="38" y="17"/>
                  <a:pt x="38" y="17"/>
                  <a:pt x="38" y="17"/>
                </a:cubicBezTo>
                <a:cubicBezTo>
                  <a:pt x="38" y="17"/>
                  <a:pt x="38" y="17"/>
                  <a:pt x="38" y="17"/>
                </a:cubicBezTo>
                <a:cubicBezTo>
                  <a:pt x="38" y="17"/>
                  <a:pt x="38" y="17"/>
                  <a:pt x="38" y="17"/>
                </a:cubicBezTo>
                <a:cubicBezTo>
                  <a:pt x="38" y="17"/>
                  <a:pt x="38" y="17"/>
                  <a:pt x="38" y="17"/>
                </a:cubicBezTo>
                <a:cubicBezTo>
                  <a:pt x="38" y="16"/>
                  <a:pt x="38" y="16"/>
                  <a:pt x="38" y="16"/>
                </a:cubicBezTo>
                <a:cubicBezTo>
                  <a:pt x="38" y="17"/>
                  <a:pt x="38" y="17"/>
                  <a:pt x="38" y="17"/>
                </a:cubicBezTo>
                <a:cubicBezTo>
                  <a:pt x="38" y="17"/>
                  <a:pt x="38" y="17"/>
                  <a:pt x="38" y="17"/>
                </a:cubicBezTo>
                <a:cubicBezTo>
                  <a:pt x="38" y="17"/>
                  <a:pt x="38" y="17"/>
                  <a:pt x="38" y="17"/>
                </a:cubicBezTo>
                <a:cubicBezTo>
                  <a:pt x="38" y="17"/>
                  <a:pt x="38" y="17"/>
                  <a:pt x="38" y="17"/>
                </a:cubicBezTo>
                <a:cubicBezTo>
                  <a:pt x="38" y="17"/>
                  <a:pt x="38" y="17"/>
                  <a:pt x="38" y="17"/>
                </a:cubicBezTo>
                <a:lnTo>
                  <a:pt x="39" y="18"/>
                </a:lnTo>
                <a:close/>
                <a:moveTo>
                  <a:pt x="32" y="34"/>
                </a:moveTo>
                <a:cubicBezTo>
                  <a:pt x="32" y="34"/>
                  <a:pt x="32" y="34"/>
                  <a:pt x="32" y="34"/>
                </a:cubicBezTo>
                <a:cubicBezTo>
                  <a:pt x="32" y="34"/>
                  <a:pt x="32" y="34"/>
                  <a:pt x="32" y="34"/>
                </a:cubicBezTo>
                <a:cubicBezTo>
                  <a:pt x="32" y="34"/>
                  <a:pt x="32" y="34"/>
                  <a:pt x="32" y="34"/>
                </a:cubicBezTo>
                <a:cubicBezTo>
                  <a:pt x="33" y="34"/>
                  <a:pt x="33" y="34"/>
                  <a:pt x="33" y="34"/>
                </a:cubicBezTo>
                <a:lnTo>
                  <a:pt x="32" y="34"/>
                </a:lnTo>
                <a:close/>
                <a:moveTo>
                  <a:pt x="33" y="26"/>
                </a:moveTo>
                <a:cubicBezTo>
                  <a:pt x="33" y="26"/>
                  <a:pt x="33" y="26"/>
                  <a:pt x="33" y="26"/>
                </a:cubicBezTo>
                <a:cubicBezTo>
                  <a:pt x="33" y="26"/>
                  <a:pt x="33" y="26"/>
                  <a:pt x="33" y="26"/>
                </a:cubicBezTo>
                <a:cubicBezTo>
                  <a:pt x="33" y="26"/>
                  <a:pt x="33" y="26"/>
                  <a:pt x="33" y="26"/>
                </a:cubicBezTo>
                <a:close/>
                <a:moveTo>
                  <a:pt x="34" y="26"/>
                </a:moveTo>
                <a:cubicBezTo>
                  <a:pt x="34" y="27"/>
                  <a:pt x="34" y="27"/>
                  <a:pt x="34" y="27"/>
                </a:cubicBezTo>
                <a:cubicBezTo>
                  <a:pt x="34" y="27"/>
                  <a:pt x="34" y="27"/>
                  <a:pt x="34" y="27"/>
                </a:cubicBezTo>
                <a:cubicBezTo>
                  <a:pt x="34" y="26"/>
                  <a:pt x="34" y="26"/>
                  <a:pt x="34" y="26"/>
                </a:cubicBezTo>
                <a:cubicBezTo>
                  <a:pt x="34" y="27"/>
                  <a:pt x="34" y="27"/>
                  <a:pt x="34" y="27"/>
                </a:cubicBezTo>
                <a:cubicBezTo>
                  <a:pt x="34" y="27"/>
                  <a:pt x="34" y="27"/>
                  <a:pt x="34" y="27"/>
                </a:cubicBezTo>
                <a:cubicBezTo>
                  <a:pt x="35" y="26"/>
                  <a:pt x="35" y="26"/>
                  <a:pt x="35" y="26"/>
                </a:cubicBezTo>
                <a:cubicBezTo>
                  <a:pt x="35" y="26"/>
                  <a:pt x="34" y="26"/>
                  <a:pt x="34" y="26"/>
                </a:cubicBezTo>
                <a:cubicBezTo>
                  <a:pt x="34" y="26"/>
                  <a:pt x="34" y="26"/>
                  <a:pt x="34" y="26"/>
                </a:cubicBezTo>
                <a:cubicBezTo>
                  <a:pt x="34" y="25"/>
                  <a:pt x="34" y="25"/>
                  <a:pt x="34" y="25"/>
                </a:cubicBezTo>
                <a:cubicBezTo>
                  <a:pt x="33" y="25"/>
                  <a:pt x="33" y="25"/>
                  <a:pt x="33" y="25"/>
                </a:cubicBezTo>
                <a:cubicBezTo>
                  <a:pt x="33" y="25"/>
                  <a:pt x="33" y="25"/>
                  <a:pt x="33" y="25"/>
                </a:cubicBezTo>
                <a:cubicBezTo>
                  <a:pt x="33" y="25"/>
                  <a:pt x="33" y="25"/>
                  <a:pt x="33" y="25"/>
                </a:cubicBezTo>
                <a:cubicBezTo>
                  <a:pt x="33" y="26"/>
                  <a:pt x="33" y="26"/>
                  <a:pt x="33" y="26"/>
                </a:cubicBezTo>
                <a:cubicBezTo>
                  <a:pt x="33" y="26"/>
                  <a:pt x="33" y="26"/>
                  <a:pt x="33" y="26"/>
                </a:cubicBezTo>
                <a:cubicBezTo>
                  <a:pt x="34" y="26"/>
                  <a:pt x="34" y="26"/>
                  <a:pt x="34" y="26"/>
                </a:cubicBezTo>
                <a:cubicBezTo>
                  <a:pt x="34" y="26"/>
                  <a:pt x="34" y="26"/>
                  <a:pt x="34" y="26"/>
                </a:cubicBezTo>
                <a:cubicBezTo>
                  <a:pt x="34" y="26"/>
                  <a:pt x="34" y="26"/>
                  <a:pt x="34" y="26"/>
                </a:cubicBezTo>
                <a:close/>
                <a:moveTo>
                  <a:pt x="28" y="27"/>
                </a:moveTo>
                <a:cubicBezTo>
                  <a:pt x="28" y="26"/>
                  <a:pt x="28" y="26"/>
                  <a:pt x="28" y="26"/>
                </a:cubicBezTo>
                <a:cubicBezTo>
                  <a:pt x="28" y="27"/>
                  <a:pt x="28" y="27"/>
                  <a:pt x="28" y="27"/>
                </a:cubicBezTo>
                <a:cubicBezTo>
                  <a:pt x="27" y="26"/>
                  <a:pt x="27" y="26"/>
                  <a:pt x="27" y="26"/>
                </a:cubicBezTo>
                <a:cubicBezTo>
                  <a:pt x="27" y="26"/>
                  <a:pt x="27" y="26"/>
                  <a:pt x="27" y="26"/>
                </a:cubicBezTo>
                <a:cubicBezTo>
                  <a:pt x="27" y="26"/>
                  <a:pt x="26" y="26"/>
                  <a:pt x="26" y="25"/>
                </a:cubicBezTo>
                <a:cubicBezTo>
                  <a:pt x="26" y="25"/>
                  <a:pt x="26" y="25"/>
                  <a:pt x="26" y="25"/>
                </a:cubicBezTo>
                <a:cubicBezTo>
                  <a:pt x="26" y="24"/>
                  <a:pt x="25" y="24"/>
                  <a:pt x="25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3" y="26"/>
                  <a:pt x="23" y="26"/>
                </a:cubicBezTo>
                <a:cubicBezTo>
                  <a:pt x="22" y="26"/>
                  <a:pt x="22" y="26"/>
                  <a:pt x="22" y="26"/>
                </a:cubicBezTo>
                <a:cubicBezTo>
                  <a:pt x="23" y="26"/>
                  <a:pt x="23" y="26"/>
                  <a:pt x="23" y="26"/>
                </a:cubicBezTo>
                <a:cubicBezTo>
                  <a:pt x="23" y="26"/>
                  <a:pt x="23" y="26"/>
                  <a:pt x="23" y="25"/>
                </a:cubicBezTo>
                <a:cubicBezTo>
                  <a:pt x="24" y="25"/>
                  <a:pt x="24" y="26"/>
                  <a:pt x="24" y="26"/>
                </a:cubicBezTo>
                <a:cubicBezTo>
                  <a:pt x="25" y="26"/>
                  <a:pt x="25" y="26"/>
                  <a:pt x="26" y="27"/>
                </a:cubicBezTo>
                <a:cubicBezTo>
                  <a:pt x="26" y="27"/>
                  <a:pt x="26" y="27"/>
                  <a:pt x="26" y="27"/>
                </a:cubicBezTo>
                <a:cubicBezTo>
                  <a:pt x="26" y="27"/>
                  <a:pt x="26" y="27"/>
                  <a:pt x="26" y="27"/>
                </a:cubicBezTo>
                <a:cubicBezTo>
                  <a:pt x="27" y="28"/>
                  <a:pt x="27" y="28"/>
                  <a:pt x="27" y="28"/>
                </a:cubicBezTo>
                <a:cubicBezTo>
                  <a:pt x="27" y="28"/>
                  <a:pt x="27" y="28"/>
                  <a:pt x="27" y="28"/>
                </a:cubicBezTo>
                <a:cubicBezTo>
                  <a:pt x="27" y="28"/>
                  <a:pt x="27" y="28"/>
                  <a:pt x="27" y="28"/>
                </a:cubicBezTo>
                <a:cubicBezTo>
                  <a:pt x="27" y="29"/>
                  <a:pt x="27" y="29"/>
                  <a:pt x="27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8" y="29"/>
                  <a:pt x="28" y="29"/>
                  <a:pt x="28" y="29"/>
                </a:cubicBezTo>
                <a:cubicBezTo>
                  <a:pt x="28" y="29"/>
                  <a:pt x="29" y="30"/>
                  <a:pt x="30" y="30"/>
                </a:cubicBezTo>
                <a:cubicBezTo>
                  <a:pt x="30" y="30"/>
                  <a:pt x="30" y="30"/>
                  <a:pt x="30" y="30"/>
                </a:cubicBezTo>
                <a:cubicBezTo>
                  <a:pt x="30" y="30"/>
                  <a:pt x="30" y="30"/>
                  <a:pt x="30" y="30"/>
                </a:cubicBezTo>
                <a:cubicBezTo>
                  <a:pt x="30" y="30"/>
                  <a:pt x="30" y="30"/>
                  <a:pt x="30" y="30"/>
                </a:cubicBezTo>
                <a:cubicBezTo>
                  <a:pt x="30" y="30"/>
                  <a:pt x="30" y="30"/>
                  <a:pt x="31" y="30"/>
                </a:cubicBezTo>
                <a:cubicBezTo>
                  <a:pt x="30" y="31"/>
                  <a:pt x="30" y="31"/>
                  <a:pt x="30" y="31"/>
                </a:cubicBezTo>
                <a:cubicBezTo>
                  <a:pt x="30" y="31"/>
                  <a:pt x="30" y="31"/>
                  <a:pt x="30" y="31"/>
                </a:cubicBezTo>
                <a:cubicBezTo>
                  <a:pt x="31" y="31"/>
                  <a:pt x="31" y="31"/>
                  <a:pt x="31" y="31"/>
                </a:cubicBezTo>
                <a:cubicBezTo>
                  <a:pt x="31" y="31"/>
                  <a:pt x="31" y="31"/>
                  <a:pt x="31" y="31"/>
                </a:cubicBezTo>
                <a:cubicBezTo>
                  <a:pt x="31" y="31"/>
                  <a:pt x="31" y="31"/>
                  <a:pt x="31" y="31"/>
                </a:cubicBezTo>
                <a:cubicBezTo>
                  <a:pt x="31" y="31"/>
                  <a:pt x="31" y="31"/>
                  <a:pt x="31" y="31"/>
                </a:cubicBezTo>
                <a:cubicBezTo>
                  <a:pt x="31" y="31"/>
                  <a:pt x="31" y="31"/>
                  <a:pt x="31" y="31"/>
                </a:cubicBezTo>
                <a:cubicBezTo>
                  <a:pt x="31" y="32"/>
                  <a:pt x="31" y="32"/>
                  <a:pt x="31" y="32"/>
                </a:cubicBezTo>
                <a:cubicBezTo>
                  <a:pt x="31" y="32"/>
                  <a:pt x="31" y="32"/>
                  <a:pt x="31" y="32"/>
                </a:cubicBezTo>
                <a:cubicBezTo>
                  <a:pt x="31" y="32"/>
                  <a:pt x="31" y="32"/>
                  <a:pt x="31" y="32"/>
                </a:cubicBezTo>
                <a:cubicBezTo>
                  <a:pt x="31" y="32"/>
                  <a:pt x="31" y="32"/>
                  <a:pt x="31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32" y="33"/>
                  <a:pt x="32" y="33"/>
                  <a:pt x="32" y="33"/>
                </a:cubicBezTo>
                <a:cubicBezTo>
                  <a:pt x="32" y="33"/>
                  <a:pt x="32" y="33"/>
                  <a:pt x="32" y="33"/>
                </a:cubicBezTo>
                <a:cubicBezTo>
                  <a:pt x="32" y="33"/>
                  <a:pt x="32" y="33"/>
                  <a:pt x="32" y="33"/>
                </a:cubicBezTo>
                <a:cubicBezTo>
                  <a:pt x="32" y="33"/>
                  <a:pt x="32" y="33"/>
                  <a:pt x="32" y="33"/>
                </a:cubicBezTo>
                <a:cubicBezTo>
                  <a:pt x="32" y="33"/>
                  <a:pt x="32" y="33"/>
                  <a:pt x="32" y="33"/>
                </a:cubicBezTo>
                <a:cubicBezTo>
                  <a:pt x="33" y="33"/>
                  <a:pt x="33" y="33"/>
                  <a:pt x="33" y="33"/>
                </a:cubicBezTo>
                <a:cubicBezTo>
                  <a:pt x="33" y="33"/>
                  <a:pt x="33" y="33"/>
                  <a:pt x="33" y="33"/>
                </a:cubicBezTo>
                <a:cubicBezTo>
                  <a:pt x="33" y="33"/>
                  <a:pt x="33" y="33"/>
                  <a:pt x="33" y="33"/>
                </a:cubicBezTo>
                <a:cubicBezTo>
                  <a:pt x="33" y="33"/>
                  <a:pt x="33" y="33"/>
                  <a:pt x="34" y="32"/>
                </a:cubicBezTo>
                <a:cubicBezTo>
                  <a:pt x="33" y="32"/>
                  <a:pt x="33" y="32"/>
                  <a:pt x="33" y="32"/>
                </a:cubicBezTo>
                <a:cubicBezTo>
                  <a:pt x="33" y="32"/>
                  <a:pt x="33" y="32"/>
                  <a:pt x="33" y="32"/>
                </a:cubicBezTo>
                <a:cubicBezTo>
                  <a:pt x="33" y="32"/>
                  <a:pt x="33" y="32"/>
                  <a:pt x="32" y="31"/>
                </a:cubicBezTo>
                <a:cubicBezTo>
                  <a:pt x="32" y="32"/>
                  <a:pt x="32" y="32"/>
                  <a:pt x="32" y="32"/>
                </a:cubicBezTo>
                <a:cubicBezTo>
                  <a:pt x="32" y="31"/>
                  <a:pt x="32" y="31"/>
                  <a:pt x="32" y="31"/>
                </a:cubicBezTo>
                <a:cubicBezTo>
                  <a:pt x="31" y="31"/>
                  <a:pt x="31" y="31"/>
                  <a:pt x="31" y="31"/>
                </a:cubicBezTo>
                <a:cubicBezTo>
                  <a:pt x="31" y="31"/>
                  <a:pt x="31" y="31"/>
                  <a:pt x="31" y="31"/>
                </a:cubicBezTo>
                <a:cubicBezTo>
                  <a:pt x="31" y="31"/>
                  <a:pt x="31" y="31"/>
                  <a:pt x="31" y="31"/>
                </a:cubicBezTo>
                <a:cubicBezTo>
                  <a:pt x="31" y="30"/>
                  <a:pt x="31" y="30"/>
                  <a:pt x="31" y="30"/>
                </a:cubicBezTo>
                <a:cubicBezTo>
                  <a:pt x="31" y="30"/>
                  <a:pt x="31" y="30"/>
                  <a:pt x="31" y="30"/>
                </a:cubicBezTo>
                <a:cubicBezTo>
                  <a:pt x="31" y="30"/>
                  <a:pt x="31" y="30"/>
                  <a:pt x="31" y="30"/>
                </a:cubicBezTo>
                <a:cubicBezTo>
                  <a:pt x="31" y="29"/>
                  <a:pt x="31" y="29"/>
                  <a:pt x="31" y="29"/>
                </a:cubicBezTo>
                <a:cubicBezTo>
                  <a:pt x="31" y="29"/>
                  <a:pt x="31" y="29"/>
                  <a:pt x="31" y="29"/>
                </a:cubicBezTo>
                <a:cubicBezTo>
                  <a:pt x="31" y="29"/>
                  <a:pt x="31" y="29"/>
                  <a:pt x="31" y="29"/>
                </a:cubicBezTo>
                <a:cubicBezTo>
                  <a:pt x="31" y="29"/>
                  <a:pt x="31" y="29"/>
                  <a:pt x="31" y="29"/>
                </a:cubicBezTo>
                <a:cubicBezTo>
                  <a:pt x="31" y="28"/>
                  <a:pt x="31" y="28"/>
                  <a:pt x="31" y="28"/>
                </a:cubicBezTo>
                <a:cubicBezTo>
                  <a:pt x="31" y="28"/>
                  <a:pt x="31" y="28"/>
                  <a:pt x="31" y="28"/>
                </a:cubicBezTo>
                <a:cubicBezTo>
                  <a:pt x="31" y="28"/>
                  <a:pt x="31" y="28"/>
                  <a:pt x="31" y="27"/>
                </a:cubicBezTo>
                <a:cubicBezTo>
                  <a:pt x="30" y="27"/>
                  <a:pt x="30" y="27"/>
                  <a:pt x="30" y="27"/>
                </a:cubicBezTo>
                <a:cubicBezTo>
                  <a:pt x="30" y="27"/>
                  <a:pt x="30" y="27"/>
                  <a:pt x="30" y="27"/>
                </a:cubicBezTo>
                <a:cubicBezTo>
                  <a:pt x="29" y="28"/>
                  <a:pt x="29" y="27"/>
                  <a:pt x="28" y="27"/>
                </a:cubicBezTo>
                <a:close/>
                <a:moveTo>
                  <a:pt x="31" y="60"/>
                </a:moveTo>
                <a:cubicBezTo>
                  <a:pt x="31" y="59"/>
                  <a:pt x="31" y="59"/>
                  <a:pt x="31" y="59"/>
                </a:cubicBezTo>
                <a:cubicBezTo>
                  <a:pt x="30" y="59"/>
                  <a:pt x="30" y="59"/>
                  <a:pt x="30" y="59"/>
                </a:cubicBezTo>
                <a:cubicBezTo>
                  <a:pt x="30" y="60"/>
                  <a:pt x="30" y="60"/>
                  <a:pt x="30" y="60"/>
                </a:cubicBezTo>
                <a:cubicBezTo>
                  <a:pt x="31" y="60"/>
                  <a:pt x="31" y="60"/>
                  <a:pt x="31" y="60"/>
                </a:cubicBezTo>
                <a:cubicBezTo>
                  <a:pt x="31" y="60"/>
                  <a:pt x="31" y="60"/>
                  <a:pt x="31" y="60"/>
                </a:cubicBezTo>
                <a:close/>
                <a:moveTo>
                  <a:pt x="41" y="59"/>
                </a:moveTo>
                <a:cubicBezTo>
                  <a:pt x="41" y="59"/>
                  <a:pt x="41" y="59"/>
                  <a:pt x="41" y="59"/>
                </a:cubicBezTo>
                <a:cubicBezTo>
                  <a:pt x="41" y="59"/>
                  <a:pt x="41" y="59"/>
                  <a:pt x="41" y="59"/>
                </a:cubicBezTo>
                <a:cubicBezTo>
                  <a:pt x="41" y="59"/>
                  <a:pt x="41" y="59"/>
                  <a:pt x="41" y="59"/>
                </a:cubicBezTo>
                <a:close/>
                <a:moveTo>
                  <a:pt x="44" y="59"/>
                </a:moveTo>
                <a:cubicBezTo>
                  <a:pt x="44" y="59"/>
                  <a:pt x="44" y="59"/>
                  <a:pt x="44" y="59"/>
                </a:cubicBezTo>
                <a:cubicBezTo>
                  <a:pt x="44" y="59"/>
                  <a:pt x="44" y="59"/>
                  <a:pt x="44" y="59"/>
                </a:cubicBezTo>
                <a:cubicBezTo>
                  <a:pt x="44" y="59"/>
                  <a:pt x="44" y="59"/>
                  <a:pt x="44" y="59"/>
                </a:cubicBezTo>
                <a:close/>
                <a:moveTo>
                  <a:pt x="38" y="54"/>
                </a:moveTo>
                <a:cubicBezTo>
                  <a:pt x="38" y="55"/>
                  <a:pt x="38" y="55"/>
                  <a:pt x="38" y="55"/>
                </a:cubicBezTo>
                <a:cubicBezTo>
                  <a:pt x="38" y="55"/>
                  <a:pt x="38" y="55"/>
                  <a:pt x="38" y="55"/>
                </a:cubicBezTo>
                <a:cubicBezTo>
                  <a:pt x="38" y="55"/>
                  <a:pt x="38" y="55"/>
                  <a:pt x="38" y="55"/>
                </a:cubicBezTo>
                <a:lnTo>
                  <a:pt x="38" y="54"/>
                </a:lnTo>
                <a:close/>
                <a:moveTo>
                  <a:pt x="27" y="56"/>
                </a:moveTo>
                <a:cubicBezTo>
                  <a:pt x="27" y="56"/>
                  <a:pt x="27" y="56"/>
                  <a:pt x="27" y="56"/>
                </a:cubicBezTo>
                <a:cubicBezTo>
                  <a:pt x="27" y="56"/>
                  <a:pt x="27" y="56"/>
                  <a:pt x="27" y="56"/>
                </a:cubicBezTo>
                <a:cubicBezTo>
                  <a:pt x="28" y="56"/>
                  <a:pt x="28" y="56"/>
                  <a:pt x="28" y="56"/>
                </a:cubicBezTo>
                <a:cubicBezTo>
                  <a:pt x="28" y="56"/>
                  <a:pt x="28" y="56"/>
                  <a:pt x="28" y="56"/>
                </a:cubicBezTo>
                <a:cubicBezTo>
                  <a:pt x="28" y="56"/>
                  <a:pt x="28" y="56"/>
                  <a:pt x="28" y="56"/>
                </a:cubicBezTo>
                <a:cubicBezTo>
                  <a:pt x="29" y="56"/>
                  <a:pt x="29" y="56"/>
                  <a:pt x="29" y="56"/>
                </a:cubicBezTo>
                <a:cubicBezTo>
                  <a:pt x="29" y="56"/>
                  <a:pt x="29" y="57"/>
                  <a:pt x="30" y="56"/>
                </a:cubicBezTo>
                <a:cubicBezTo>
                  <a:pt x="30" y="57"/>
                  <a:pt x="31" y="57"/>
                  <a:pt x="31" y="57"/>
                </a:cubicBezTo>
                <a:cubicBezTo>
                  <a:pt x="32" y="57"/>
                  <a:pt x="32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3" y="57"/>
                </a:cubicBezTo>
                <a:cubicBezTo>
                  <a:pt x="33" y="57"/>
                  <a:pt x="33" y="57"/>
                  <a:pt x="34" y="57"/>
                </a:cubicBezTo>
                <a:cubicBezTo>
                  <a:pt x="34" y="57"/>
                  <a:pt x="34" y="58"/>
                  <a:pt x="35" y="58"/>
                </a:cubicBezTo>
                <a:cubicBezTo>
                  <a:pt x="35" y="58"/>
                  <a:pt x="35" y="58"/>
                  <a:pt x="35" y="58"/>
                </a:cubicBezTo>
                <a:cubicBezTo>
                  <a:pt x="35" y="58"/>
                  <a:pt x="35" y="58"/>
                  <a:pt x="35" y="59"/>
                </a:cubicBezTo>
                <a:cubicBezTo>
                  <a:pt x="35" y="59"/>
                  <a:pt x="35" y="59"/>
                  <a:pt x="35" y="59"/>
                </a:cubicBezTo>
                <a:cubicBezTo>
                  <a:pt x="35" y="59"/>
                  <a:pt x="36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8" y="59"/>
                  <a:pt x="38" y="59"/>
                  <a:pt x="38" y="59"/>
                </a:cubicBezTo>
                <a:cubicBezTo>
                  <a:pt x="38" y="59"/>
                  <a:pt x="38" y="59"/>
                  <a:pt x="38" y="59"/>
                </a:cubicBezTo>
                <a:cubicBezTo>
                  <a:pt x="39" y="58"/>
                  <a:pt x="39" y="58"/>
                  <a:pt x="40" y="58"/>
                </a:cubicBezTo>
                <a:cubicBezTo>
                  <a:pt x="41" y="58"/>
                  <a:pt x="42" y="58"/>
                  <a:pt x="43" y="58"/>
                </a:cubicBezTo>
                <a:cubicBezTo>
                  <a:pt x="43" y="58"/>
                  <a:pt x="43" y="58"/>
                  <a:pt x="43" y="58"/>
                </a:cubicBezTo>
                <a:cubicBezTo>
                  <a:pt x="43" y="58"/>
                  <a:pt x="43" y="58"/>
                  <a:pt x="43" y="58"/>
                </a:cubicBezTo>
                <a:cubicBezTo>
                  <a:pt x="43" y="58"/>
                  <a:pt x="43" y="58"/>
                  <a:pt x="43" y="58"/>
                </a:cubicBezTo>
                <a:cubicBezTo>
                  <a:pt x="44" y="58"/>
                  <a:pt x="44" y="58"/>
                  <a:pt x="44" y="58"/>
                </a:cubicBezTo>
                <a:cubicBezTo>
                  <a:pt x="44" y="58"/>
                  <a:pt x="44" y="58"/>
                  <a:pt x="45" y="58"/>
                </a:cubicBezTo>
                <a:cubicBezTo>
                  <a:pt x="45" y="57"/>
                  <a:pt x="45" y="57"/>
                  <a:pt x="45" y="57"/>
                </a:cubicBezTo>
                <a:cubicBezTo>
                  <a:pt x="45" y="57"/>
                  <a:pt x="45" y="57"/>
                  <a:pt x="45" y="57"/>
                </a:cubicBezTo>
                <a:cubicBezTo>
                  <a:pt x="45" y="57"/>
                  <a:pt x="45" y="57"/>
                  <a:pt x="45" y="57"/>
                </a:cubicBezTo>
                <a:cubicBezTo>
                  <a:pt x="45" y="57"/>
                  <a:pt x="45" y="57"/>
                  <a:pt x="45" y="57"/>
                </a:cubicBezTo>
                <a:cubicBezTo>
                  <a:pt x="45" y="56"/>
                  <a:pt x="45" y="56"/>
                  <a:pt x="45" y="56"/>
                </a:cubicBezTo>
                <a:cubicBezTo>
                  <a:pt x="45" y="56"/>
                  <a:pt x="45" y="56"/>
                  <a:pt x="45" y="56"/>
                </a:cubicBezTo>
                <a:cubicBezTo>
                  <a:pt x="45" y="56"/>
                  <a:pt x="45" y="56"/>
                  <a:pt x="45" y="56"/>
                </a:cubicBezTo>
                <a:cubicBezTo>
                  <a:pt x="45" y="56"/>
                  <a:pt x="45" y="56"/>
                  <a:pt x="45" y="56"/>
                </a:cubicBezTo>
                <a:cubicBezTo>
                  <a:pt x="45" y="56"/>
                  <a:pt x="45" y="56"/>
                  <a:pt x="45" y="56"/>
                </a:cubicBezTo>
                <a:cubicBezTo>
                  <a:pt x="45" y="56"/>
                  <a:pt x="45" y="56"/>
                  <a:pt x="45" y="56"/>
                </a:cubicBezTo>
                <a:cubicBezTo>
                  <a:pt x="44" y="56"/>
                  <a:pt x="44" y="56"/>
                  <a:pt x="44" y="56"/>
                </a:cubicBezTo>
                <a:cubicBezTo>
                  <a:pt x="44" y="56"/>
                  <a:pt x="44" y="56"/>
                  <a:pt x="44" y="56"/>
                </a:cubicBezTo>
                <a:cubicBezTo>
                  <a:pt x="44" y="57"/>
                  <a:pt x="44" y="57"/>
                  <a:pt x="44" y="57"/>
                </a:cubicBezTo>
                <a:cubicBezTo>
                  <a:pt x="44" y="56"/>
                  <a:pt x="44" y="56"/>
                  <a:pt x="44" y="56"/>
                </a:cubicBezTo>
                <a:cubicBezTo>
                  <a:pt x="44" y="56"/>
                  <a:pt x="44" y="56"/>
                  <a:pt x="44" y="56"/>
                </a:cubicBezTo>
                <a:cubicBezTo>
                  <a:pt x="43" y="56"/>
                  <a:pt x="43" y="56"/>
                  <a:pt x="43" y="57"/>
                </a:cubicBezTo>
                <a:cubicBezTo>
                  <a:pt x="42" y="57"/>
                  <a:pt x="42" y="57"/>
                  <a:pt x="42" y="57"/>
                </a:cubicBezTo>
                <a:cubicBezTo>
                  <a:pt x="42" y="57"/>
                  <a:pt x="42" y="57"/>
                  <a:pt x="42" y="57"/>
                </a:cubicBezTo>
                <a:cubicBezTo>
                  <a:pt x="42" y="57"/>
                  <a:pt x="42" y="57"/>
                  <a:pt x="42" y="57"/>
                </a:cubicBezTo>
                <a:cubicBezTo>
                  <a:pt x="42" y="57"/>
                  <a:pt x="42" y="57"/>
                  <a:pt x="41" y="57"/>
                </a:cubicBezTo>
                <a:cubicBezTo>
                  <a:pt x="41" y="57"/>
                  <a:pt x="41" y="56"/>
                  <a:pt x="41" y="56"/>
                </a:cubicBezTo>
                <a:cubicBezTo>
                  <a:pt x="41" y="56"/>
                  <a:pt x="41" y="56"/>
                  <a:pt x="41" y="56"/>
                </a:cubicBezTo>
                <a:cubicBezTo>
                  <a:pt x="41" y="56"/>
                  <a:pt x="41" y="56"/>
                  <a:pt x="41" y="56"/>
                </a:cubicBezTo>
                <a:cubicBezTo>
                  <a:pt x="41" y="56"/>
                  <a:pt x="41" y="56"/>
                  <a:pt x="41" y="56"/>
                </a:cubicBezTo>
                <a:cubicBezTo>
                  <a:pt x="41" y="56"/>
                  <a:pt x="41" y="56"/>
                  <a:pt x="41" y="55"/>
                </a:cubicBezTo>
                <a:cubicBezTo>
                  <a:pt x="41" y="56"/>
                  <a:pt x="41" y="55"/>
                  <a:pt x="40" y="56"/>
                </a:cubicBezTo>
                <a:cubicBezTo>
                  <a:pt x="40" y="56"/>
                  <a:pt x="40" y="56"/>
                  <a:pt x="39" y="56"/>
                </a:cubicBezTo>
                <a:cubicBezTo>
                  <a:pt x="39" y="55"/>
                  <a:pt x="39" y="55"/>
                  <a:pt x="39" y="55"/>
                </a:cubicBezTo>
                <a:cubicBezTo>
                  <a:pt x="39" y="56"/>
                  <a:pt x="38" y="55"/>
                  <a:pt x="38" y="55"/>
                </a:cubicBezTo>
                <a:cubicBezTo>
                  <a:pt x="38" y="55"/>
                  <a:pt x="37" y="55"/>
                  <a:pt x="37" y="55"/>
                </a:cubicBezTo>
                <a:cubicBezTo>
                  <a:pt x="37" y="55"/>
                  <a:pt x="37" y="55"/>
                  <a:pt x="36" y="55"/>
                </a:cubicBezTo>
                <a:cubicBezTo>
                  <a:pt x="36" y="55"/>
                  <a:pt x="36" y="55"/>
                  <a:pt x="36" y="55"/>
                </a:cubicBezTo>
                <a:cubicBezTo>
                  <a:pt x="36" y="55"/>
                  <a:pt x="36" y="55"/>
                  <a:pt x="36" y="55"/>
                </a:cubicBezTo>
                <a:cubicBezTo>
                  <a:pt x="35" y="55"/>
                  <a:pt x="35" y="55"/>
                  <a:pt x="35" y="55"/>
                </a:cubicBezTo>
                <a:cubicBezTo>
                  <a:pt x="34" y="55"/>
                  <a:pt x="34" y="55"/>
                  <a:pt x="33" y="55"/>
                </a:cubicBezTo>
                <a:cubicBezTo>
                  <a:pt x="33" y="55"/>
                  <a:pt x="33" y="55"/>
                  <a:pt x="33" y="55"/>
                </a:cubicBezTo>
                <a:cubicBezTo>
                  <a:pt x="32" y="55"/>
                  <a:pt x="32" y="55"/>
                  <a:pt x="32" y="55"/>
                </a:cubicBezTo>
                <a:cubicBezTo>
                  <a:pt x="32" y="55"/>
                  <a:pt x="32" y="55"/>
                  <a:pt x="32" y="55"/>
                </a:cubicBezTo>
                <a:cubicBezTo>
                  <a:pt x="32" y="55"/>
                  <a:pt x="32" y="55"/>
                  <a:pt x="32" y="54"/>
                </a:cubicBezTo>
                <a:cubicBezTo>
                  <a:pt x="31" y="55"/>
                  <a:pt x="31" y="55"/>
                  <a:pt x="31" y="55"/>
                </a:cubicBezTo>
                <a:cubicBezTo>
                  <a:pt x="30" y="54"/>
                  <a:pt x="30" y="54"/>
                  <a:pt x="30" y="54"/>
                </a:cubicBezTo>
                <a:cubicBezTo>
                  <a:pt x="31" y="54"/>
                  <a:pt x="31" y="54"/>
                  <a:pt x="31" y="54"/>
                </a:cubicBezTo>
                <a:cubicBezTo>
                  <a:pt x="31" y="54"/>
                  <a:pt x="31" y="54"/>
                  <a:pt x="31" y="54"/>
                </a:cubicBezTo>
                <a:cubicBezTo>
                  <a:pt x="31" y="53"/>
                  <a:pt x="31" y="53"/>
                  <a:pt x="31" y="53"/>
                </a:cubicBezTo>
                <a:cubicBezTo>
                  <a:pt x="31" y="53"/>
                  <a:pt x="31" y="53"/>
                  <a:pt x="31" y="53"/>
                </a:cubicBezTo>
                <a:cubicBezTo>
                  <a:pt x="31" y="53"/>
                  <a:pt x="31" y="53"/>
                  <a:pt x="31" y="53"/>
                </a:cubicBezTo>
                <a:cubicBezTo>
                  <a:pt x="30" y="53"/>
                  <a:pt x="30" y="53"/>
                  <a:pt x="30" y="53"/>
                </a:cubicBezTo>
                <a:cubicBezTo>
                  <a:pt x="31" y="54"/>
                  <a:pt x="31" y="54"/>
                  <a:pt x="31" y="54"/>
                </a:cubicBezTo>
                <a:cubicBezTo>
                  <a:pt x="30" y="54"/>
                  <a:pt x="30" y="54"/>
                  <a:pt x="30" y="54"/>
                </a:cubicBezTo>
                <a:cubicBezTo>
                  <a:pt x="30" y="54"/>
                  <a:pt x="29" y="54"/>
                  <a:pt x="29" y="54"/>
                </a:cubicBezTo>
                <a:cubicBezTo>
                  <a:pt x="29" y="54"/>
                  <a:pt x="29" y="54"/>
                  <a:pt x="29" y="54"/>
                </a:cubicBezTo>
                <a:cubicBezTo>
                  <a:pt x="28" y="53"/>
                  <a:pt x="28" y="53"/>
                  <a:pt x="28" y="53"/>
                </a:cubicBezTo>
                <a:cubicBezTo>
                  <a:pt x="29" y="53"/>
                  <a:pt x="29" y="53"/>
                  <a:pt x="29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54"/>
                  <a:pt x="28" y="54"/>
                  <a:pt x="28" y="54"/>
                </a:cubicBezTo>
                <a:cubicBezTo>
                  <a:pt x="28" y="54"/>
                  <a:pt x="28" y="54"/>
                  <a:pt x="28" y="54"/>
                </a:cubicBezTo>
                <a:cubicBezTo>
                  <a:pt x="28" y="54"/>
                  <a:pt x="28" y="54"/>
                  <a:pt x="28" y="54"/>
                </a:cubicBezTo>
                <a:cubicBezTo>
                  <a:pt x="28" y="54"/>
                  <a:pt x="28" y="54"/>
                  <a:pt x="28" y="54"/>
                </a:cubicBezTo>
                <a:cubicBezTo>
                  <a:pt x="27" y="54"/>
                  <a:pt x="27" y="54"/>
                  <a:pt x="27" y="54"/>
                </a:cubicBezTo>
                <a:cubicBezTo>
                  <a:pt x="27" y="54"/>
                  <a:pt x="27" y="53"/>
                  <a:pt x="27" y="53"/>
                </a:cubicBezTo>
                <a:cubicBezTo>
                  <a:pt x="27" y="53"/>
                  <a:pt x="27" y="54"/>
                  <a:pt x="27" y="54"/>
                </a:cubicBezTo>
                <a:cubicBezTo>
                  <a:pt x="27" y="54"/>
                  <a:pt x="27" y="54"/>
                  <a:pt x="27" y="54"/>
                </a:cubicBezTo>
                <a:cubicBezTo>
                  <a:pt x="27" y="55"/>
                  <a:pt x="27" y="55"/>
                  <a:pt x="27" y="55"/>
                </a:cubicBezTo>
                <a:cubicBezTo>
                  <a:pt x="27" y="55"/>
                  <a:pt x="27" y="55"/>
                  <a:pt x="27" y="55"/>
                </a:cubicBezTo>
                <a:cubicBezTo>
                  <a:pt x="27" y="55"/>
                  <a:pt x="27" y="55"/>
                  <a:pt x="27" y="55"/>
                </a:cubicBezTo>
                <a:cubicBezTo>
                  <a:pt x="27" y="56"/>
                  <a:pt x="27" y="56"/>
                  <a:pt x="27" y="56"/>
                </a:cubicBezTo>
                <a:cubicBezTo>
                  <a:pt x="27" y="56"/>
                  <a:pt x="27" y="56"/>
                  <a:pt x="27" y="56"/>
                </a:cubicBezTo>
                <a:close/>
                <a:moveTo>
                  <a:pt x="7" y="34"/>
                </a:moveTo>
                <a:cubicBezTo>
                  <a:pt x="7" y="34"/>
                  <a:pt x="8" y="36"/>
                  <a:pt x="8" y="36"/>
                </a:cubicBezTo>
                <a:cubicBezTo>
                  <a:pt x="9" y="36"/>
                  <a:pt x="9" y="36"/>
                  <a:pt x="9" y="35"/>
                </a:cubicBezTo>
                <a:cubicBezTo>
                  <a:pt x="9" y="35"/>
                  <a:pt x="9" y="36"/>
                  <a:pt x="10" y="36"/>
                </a:cubicBezTo>
                <a:cubicBezTo>
                  <a:pt x="10" y="35"/>
                  <a:pt x="10" y="35"/>
                  <a:pt x="10" y="35"/>
                </a:cubicBezTo>
                <a:cubicBezTo>
                  <a:pt x="9" y="35"/>
                  <a:pt x="8" y="35"/>
                  <a:pt x="8" y="34"/>
                </a:cubicBezTo>
                <a:cubicBezTo>
                  <a:pt x="8" y="34"/>
                  <a:pt x="7" y="34"/>
                  <a:pt x="7" y="34"/>
                </a:cubicBezTo>
                <a:close/>
                <a:moveTo>
                  <a:pt x="6" y="32"/>
                </a:moveTo>
                <a:cubicBezTo>
                  <a:pt x="6" y="33"/>
                  <a:pt x="7" y="32"/>
                  <a:pt x="7" y="32"/>
                </a:cubicBezTo>
                <a:cubicBezTo>
                  <a:pt x="8" y="32"/>
                  <a:pt x="8" y="33"/>
                  <a:pt x="8" y="32"/>
                </a:cubicBezTo>
                <a:cubicBezTo>
                  <a:pt x="8" y="31"/>
                  <a:pt x="8" y="31"/>
                  <a:pt x="7" y="31"/>
                </a:cubicBezTo>
                <a:cubicBezTo>
                  <a:pt x="7" y="31"/>
                  <a:pt x="7" y="30"/>
                  <a:pt x="7" y="30"/>
                </a:cubicBezTo>
                <a:cubicBezTo>
                  <a:pt x="8" y="30"/>
                  <a:pt x="8" y="30"/>
                  <a:pt x="8" y="30"/>
                </a:cubicBezTo>
                <a:cubicBezTo>
                  <a:pt x="8" y="30"/>
                  <a:pt x="8" y="29"/>
                  <a:pt x="7" y="29"/>
                </a:cubicBezTo>
                <a:cubicBezTo>
                  <a:pt x="7" y="29"/>
                  <a:pt x="7" y="30"/>
                  <a:pt x="7" y="30"/>
                </a:cubicBezTo>
                <a:cubicBezTo>
                  <a:pt x="6" y="30"/>
                  <a:pt x="6" y="30"/>
                  <a:pt x="6" y="30"/>
                </a:cubicBezTo>
                <a:cubicBezTo>
                  <a:pt x="6" y="30"/>
                  <a:pt x="6" y="30"/>
                  <a:pt x="6" y="30"/>
                </a:cubicBezTo>
                <a:cubicBezTo>
                  <a:pt x="5" y="30"/>
                  <a:pt x="5" y="31"/>
                  <a:pt x="5" y="31"/>
                </a:cubicBezTo>
                <a:cubicBezTo>
                  <a:pt x="5" y="31"/>
                  <a:pt x="5" y="31"/>
                  <a:pt x="5" y="32"/>
                </a:cubicBezTo>
                <a:cubicBezTo>
                  <a:pt x="6" y="32"/>
                  <a:pt x="6" y="32"/>
                  <a:pt x="6" y="32"/>
                </a:cubicBezTo>
                <a:cubicBezTo>
                  <a:pt x="6" y="32"/>
                  <a:pt x="6" y="32"/>
                  <a:pt x="6" y="32"/>
                </a:cubicBezTo>
                <a:close/>
                <a:moveTo>
                  <a:pt x="7" y="27"/>
                </a:moveTo>
                <a:cubicBezTo>
                  <a:pt x="7" y="28"/>
                  <a:pt x="6" y="28"/>
                  <a:pt x="7" y="28"/>
                </a:cubicBezTo>
                <a:cubicBezTo>
                  <a:pt x="7" y="28"/>
                  <a:pt x="7" y="28"/>
                  <a:pt x="8" y="28"/>
                </a:cubicBezTo>
                <a:cubicBezTo>
                  <a:pt x="8" y="28"/>
                  <a:pt x="8" y="28"/>
                  <a:pt x="8" y="28"/>
                </a:cubicBezTo>
                <a:cubicBezTo>
                  <a:pt x="9" y="28"/>
                  <a:pt x="8" y="27"/>
                  <a:pt x="8" y="27"/>
                </a:cubicBezTo>
                <a:cubicBezTo>
                  <a:pt x="8" y="27"/>
                  <a:pt x="8" y="26"/>
                  <a:pt x="7" y="26"/>
                </a:cubicBezTo>
                <a:cubicBezTo>
                  <a:pt x="7" y="26"/>
                  <a:pt x="7" y="27"/>
                  <a:pt x="7" y="27"/>
                </a:cubicBezTo>
                <a:cubicBezTo>
                  <a:pt x="7" y="27"/>
                  <a:pt x="7" y="27"/>
                  <a:pt x="7" y="27"/>
                </a:cubicBezTo>
                <a:close/>
                <a:moveTo>
                  <a:pt x="2" y="17"/>
                </a:moveTo>
                <a:cubicBezTo>
                  <a:pt x="1" y="18"/>
                  <a:pt x="0" y="17"/>
                  <a:pt x="1" y="18"/>
                </a:cubicBezTo>
                <a:cubicBezTo>
                  <a:pt x="1" y="19"/>
                  <a:pt x="2" y="19"/>
                  <a:pt x="2" y="19"/>
                </a:cubicBezTo>
                <a:cubicBezTo>
                  <a:pt x="2" y="20"/>
                  <a:pt x="2" y="20"/>
                  <a:pt x="2" y="21"/>
                </a:cubicBezTo>
                <a:cubicBezTo>
                  <a:pt x="3" y="21"/>
                  <a:pt x="4" y="21"/>
                  <a:pt x="4" y="21"/>
                </a:cubicBezTo>
                <a:cubicBezTo>
                  <a:pt x="4" y="21"/>
                  <a:pt x="3" y="20"/>
                  <a:pt x="3" y="20"/>
                </a:cubicBezTo>
                <a:cubicBezTo>
                  <a:pt x="3" y="20"/>
                  <a:pt x="2" y="19"/>
                  <a:pt x="2" y="19"/>
                </a:cubicBezTo>
                <a:cubicBezTo>
                  <a:pt x="2" y="18"/>
                  <a:pt x="2" y="18"/>
                  <a:pt x="2" y="18"/>
                </a:cubicBezTo>
                <a:cubicBezTo>
                  <a:pt x="3" y="17"/>
                  <a:pt x="2" y="18"/>
                  <a:pt x="2" y="17"/>
                </a:cubicBezTo>
                <a:cubicBezTo>
                  <a:pt x="1" y="18"/>
                  <a:pt x="2" y="17"/>
                  <a:pt x="2" y="17"/>
                </a:cubicBezTo>
                <a:close/>
                <a:moveTo>
                  <a:pt x="34" y="9"/>
                </a:moveTo>
                <a:cubicBezTo>
                  <a:pt x="34" y="9"/>
                  <a:pt x="33" y="9"/>
                  <a:pt x="33" y="10"/>
                </a:cubicBezTo>
                <a:cubicBezTo>
                  <a:pt x="33" y="10"/>
                  <a:pt x="34" y="10"/>
                  <a:pt x="34" y="10"/>
                </a:cubicBezTo>
                <a:cubicBezTo>
                  <a:pt x="34" y="11"/>
                  <a:pt x="35" y="11"/>
                  <a:pt x="35" y="10"/>
                </a:cubicBezTo>
                <a:cubicBezTo>
                  <a:pt x="36" y="10"/>
                  <a:pt x="35" y="9"/>
                  <a:pt x="34" y="9"/>
                </a:cubicBezTo>
                <a:cubicBezTo>
                  <a:pt x="34" y="9"/>
                  <a:pt x="34" y="9"/>
                  <a:pt x="34" y="9"/>
                </a:cubicBezTo>
                <a:cubicBezTo>
                  <a:pt x="34" y="9"/>
                  <a:pt x="34" y="9"/>
                  <a:pt x="34" y="9"/>
                </a:cubicBezTo>
                <a:close/>
                <a:moveTo>
                  <a:pt x="40" y="11"/>
                </a:moveTo>
                <a:cubicBezTo>
                  <a:pt x="40" y="11"/>
                  <a:pt x="40" y="11"/>
                  <a:pt x="40" y="11"/>
                </a:cubicBezTo>
                <a:cubicBezTo>
                  <a:pt x="39" y="12"/>
                  <a:pt x="41" y="12"/>
                  <a:pt x="41" y="12"/>
                </a:cubicBezTo>
                <a:cubicBezTo>
                  <a:pt x="42" y="12"/>
                  <a:pt x="41" y="11"/>
                  <a:pt x="40" y="11"/>
                </a:cubicBezTo>
                <a:cubicBezTo>
                  <a:pt x="40" y="11"/>
                  <a:pt x="41" y="11"/>
                  <a:pt x="40" y="11"/>
                </a:cubicBezTo>
                <a:close/>
                <a:moveTo>
                  <a:pt x="22" y="47"/>
                </a:moveTo>
                <a:cubicBezTo>
                  <a:pt x="22" y="48"/>
                  <a:pt x="23" y="48"/>
                  <a:pt x="23" y="48"/>
                </a:cubicBezTo>
                <a:cubicBezTo>
                  <a:pt x="23" y="49"/>
                  <a:pt x="23" y="49"/>
                  <a:pt x="24" y="49"/>
                </a:cubicBezTo>
                <a:cubicBezTo>
                  <a:pt x="24" y="48"/>
                  <a:pt x="24" y="48"/>
                  <a:pt x="24" y="48"/>
                </a:cubicBezTo>
                <a:cubicBezTo>
                  <a:pt x="24" y="47"/>
                  <a:pt x="23" y="47"/>
                  <a:pt x="23" y="47"/>
                </a:cubicBezTo>
                <a:cubicBezTo>
                  <a:pt x="23" y="47"/>
                  <a:pt x="23" y="47"/>
                  <a:pt x="22" y="47"/>
                </a:cubicBezTo>
                <a:close/>
              </a:path>
            </a:pathLst>
          </a:custGeom>
          <a:solidFill>
            <a:srgbClr val="009BDB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199" name="Freeform 810">
            <a:extLst>
              <a:ext uri="{FF2B5EF4-FFF2-40B4-BE49-F238E27FC236}">
                <a16:creationId xmlns:a16="http://schemas.microsoft.com/office/drawing/2014/main" id="{EFA1BFDF-F1B0-97C7-2AED-3FAB0076B09C}"/>
              </a:ext>
            </a:extLst>
          </p:cNvPr>
          <p:cNvSpPr>
            <a:spLocks noEditPoints="1"/>
          </p:cNvSpPr>
          <p:nvPr/>
        </p:nvSpPr>
        <p:spPr bwMode="auto">
          <a:xfrm>
            <a:off x="3194409" y="3335267"/>
            <a:ext cx="134415" cy="154542"/>
          </a:xfrm>
          <a:custGeom>
            <a:avLst/>
            <a:gdLst>
              <a:gd name="T0" fmla="*/ 51 w 63"/>
              <a:gd name="T1" fmla="*/ 7 h 82"/>
              <a:gd name="T2" fmla="*/ 50 w 63"/>
              <a:gd name="T3" fmla="*/ 5 h 82"/>
              <a:gd name="T4" fmla="*/ 51 w 63"/>
              <a:gd name="T5" fmla="*/ 3 h 82"/>
              <a:gd name="T6" fmla="*/ 53 w 63"/>
              <a:gd name="T7" fmla="*/ 5 h 82"/>
              <a:gd name="T8" fmla="*/ 45 w 63"/>
              <a:gd name="T9" fmla="*/ 6 h 82"/>
              <a:gd name="T10" fmla="*/ 55 w 63"/>
              <a:gd name="T11" fmla="*/ 11 h 82"/>
              <a:gd name="T12" fmla="*/ 57 w 63"/>
              <a:gd name="T13" fmla="*/ 11 h 82"/>
              <a:gd name="T14" fmla="*/ 18 w 63"/>
              <a:gd name="T15" fmla="*/ 78 h 82"/>
              <a:gd name="T16" fmla="*/ 29 w 63"/>
              <a:gd name="T17" fmla="*/ 81 h 82"/>
              <a:gd name="T18" fmla="*/ 33 w 63"/>
              <a:gd name="T19" fmla="*/ 79 h 82"/>
              <a:gd name="T20" fmla="*/ 43 w 63"/>
              <a:gd name="T21" fmla="*/ 79 h 82"/>
              <a:gd name="T22" fmla="*/ 49 w 63"/>
              <a:gd name="T23" fmla="*/ 78 h 82"/>
              <a:gd name="T24" fmla="*/ 53 w 63"/>
              <a:gd name="T25" fmla="*/ 69 h 82"/>
              <a:gd name="T26" fmla="*/ 50 w 63"/>
              <a:gd name="T27" fmla="*/ 64 h 82"/>
              <a:gd name="T28" fmla="*/ 45 w 63"/>
              <a:gd name="T29" fmla="*/ 57 h 82"/>
              <a:gd name="T30" fmla="*/ 44 w 63"/>
              <a:gd name="T31" fmla="*/ 52 h 82"/>
              <a:gd name="T32" fmla="*/ 52 w 63"/>
              <a:gd name="T33" fmla="*/ 47 h 82"/>
              <a:gd name="T34" fmla="*/ 60 w 63"/>
              <a:gd name="T35" fmla="*/ 44 h 82"/>
              <a:gd name="T36" fmla="*/ 60 w 63"/>
              <a:gd name="T37" fmla="*/ 36 h 82"/>
              <a:gd name="T38" fmla="*/ 60 w 63"/>
              <a:gd name="T39" fmla="*/ 30 h 82"/>
              <a:gd name="T40" fmla="*/ 58 w 63"/>
              <a:gd name="T41" fmla="*/ 19 h 82"/>
              <a:gd name="T42" fmla="*/ 54 w 63"/>
              <a:gd name="T43" fmla="*/ 11 h 82"/>
              <a:gd name="T44" fmla="*/ 51 w 63"/>
              <a:gd name="T45" fmla="*/ 8 h 82"/>
              <a:gd name="T46" fmla="*/ 48 w 63"/>
              <a:gd name="T47" fmla="*/ 6 h 82"/>
              <a:gd name="T48" fmla="*/ 44 w 63"/>
              <a:gd name="T49" fmla="*/ 7 h 82"/>
              <a:gd name="T50" fmla="*/ 39 w 63"/>
              <a:gd name="T51" fmla="*/ 10 h 82"/>
              <a:gd name="T52" fmla="*/ 37 w 63"/>
              <a:gd name="T53" fmla="*/ 11 h 82"/>
              <a:gd name="T54" fmla="*/ 34 w 63"/>
              <a:gd name="T55" fmla="*/ 10 h 82"/>
              <a:gd name="T56" fmla="*/ 36 w 63"/>
              <a:gd name="T57" fmla="*/ 4 h 82"/>
              <a:gd name="T58" fmla="*/ 35 w 63"/>
              <a:gd name="T59" fmla="*/ 6 h 82"/>
              <a:gd name="T60" fmla="*/ 30 w 63"/>
              <a:gd name="T61" fmla="*/ 7 h 82"/>
              <a:gd name="T62" fmla="*/ 28 w 63"/>
              <a:gd name="T63" fmla="*/ 2 h 82"/>
              <a:gd name="T64" fmla="*/ 26 w 63"/>
              <a:gd name="T65" fmla="*/ 1 h 82"/>
              <a:gd name="T66" fmla="*/ 20 w 63"/>
              <a:gd name="T67" fmla="*/ 2 h 82"/>
              <a:gd name="T68" fmla="*/ 20 w 63"/>
              <a:gd name="T69" fmla="*/ 6 h 82"/>
              <a:gd name="T70" fmla="*/ 22 w 63"/>
              <a:gd name="T71" fmla="*/ 9 h 82"/>
              <a:gd name="T72" fmla="*/ 23 w 63"/>
              <a:gd name="T73" fmla="*/ 12 h 82"/>
              <a:gd name="T74" fmla="*/ 27 w 63"/>
              <a:gd name="T75" fmla="*/ 16 h 82"/>
              <a:gd name="T76" fmla="*/ 19 w 63"/>
              <a:gd name="T77" fmla="*/ 13 h 82"/>
              <a:gd name="T78" fmla="*/ 17 w 63"/>
              <a:gd name="T79" fmla="*/ 15 h 82"/>
              <a:gd name="T80" fmla="*/ 15 w 63"/>
              <a:gd name="T81" fmla="*/ 14 h 82"/>
              <a:gd name="T82" fmla="*/ 9 w 63"/>
              <a:gd name="T83" fmla="*/ 16 h 82"/>
              <a:gd name="T84" fmla="*/ 10 w 63"/>
              <a:gd name="T85" fmla="*/ 19 h 82"/>
              <a:gd name="T86" fmla="*/ 7 w 63"/>
              <a:gd name="T87" fmla="*/ 26 h 82"/>
              <a:gd name="T88" fmla="*/ 6 w 63"/>
              <a:gd name="T89" fmla="*/ 32 h 82"/>
              <a:gd name="T90" fmla="*/ 2 w 63"/>
              <a:gd name="T91" fmla="*/ 37 h 82"/>
              <a:gd name="T92" fmla="*/ 2 w 63"/>
              <a:gd name="T93" fmla="*/ 43 h 82"/>
              <a:gd name="T94" fmla="*/ 3 w 63"/>
              <a:gd name="T95" fmla="*/ 49 h 82"/>
              <a:gd name="T96" fmla="*/ 3 w 63"/>
              <a:gd name="T97" fmla="*/ 52 h 82"/>
              <a:gd name="T98" fmla="*/ 2 w 63"/>
              <a:gd name="T99" fmla="*/ 60 h 82"/>
              <a:gd name="T100" fmla="*/ 8 w 63"/>
              <a:gd name="T101" fmla="*/ 63 h 82"/>
              <a:gd name="T102" fmla="*/ 15 w 63"/>
              <a:gd name="T103" fmla="*/ 65 h 82"/>
              <a:gd name="T104" fmla="*/ 14 w 63"/>
              <a:gd name="T105" fmla="*/ 69 h 82"/>
              <a:gd name="T106" fmla="*/ 12 w 63"/>
              <a:gd name="T107" fmla="*/ 78 h 82"/>
              <a:gd name="T108" fmla="*/ 8 w 63"/>
              <a:gd name="T109" fmla="*/ 14 h 82"/>
              <a:gd name="T110" fmla="*/ 12 w 63"/>
              <a:gd name="T111" fmla="*/ 13 h 82"/>
              <a:gd name="T112" fmla="*/ 14 w 63"/>
              <a:gd name="T113" fmla="*/ 13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3" h="82">
                <a:moveTo>
                  <a:pt x="53" y="5"/>
                </a:moveTo>
                <a:cubicBezTo>
                  <a:pt x="53" y="6"/>
                  <a:pt x="54" y="6"/>
                  <a:pt x="54" y="6"/>
                </a:cubicBezTo>
                <a:cubicBezTo>
                  <a:pt x="54" y="7"/>
                  <a:pt x="54" y="7"/>
                  <a:pt x="53" y="7"/>
                </a:cubicBezTo>
                <a:cubicBezTo>
                  <a:pt x="53" y="7"/>
                  <a:pt x="53" y="7"/>
                  <a:pt x="53" y="6"/>
                </a:cubicBezTo>
                <a:cubicBezTo>
                  <a:pt x="52" y="6"/>
                  <a:pt x="52" y="7"/>
                  <a:pt x="51" y="7"/>
                </a:cubicBezTo>
                <a:cubicBezTo>
                  <a:pt x="51" y="7"/>
                  <a:pt x="50" y="7"/>
                  <a:pt x="50" y="7"/>
                </a:cubicBezTo>
                <a:cubicBezTo>
                  <a:pt x="50" y="6"/>
                  <a:pt x="50" y="6"/>
                  <a:pt x="50" y="6"/>
                </a:cubicBezTo>
                <a:cubicBezTo>
                  <a:pt x="50" y="6"/>
                  <a:pt x="50" y="6"/>
                  <a:pt x="50" y="5"/>
                </a:cubicBezTo>
                <a:cubicBezTo>
                  <a:pt x="50" y="5"/>
                  <a:pt x="50" y="5"/>
                  <a:pt x="50" y="5"/>
                </a:cubicBezTo>
                <a:cubicBezTo>
                  <a:pt x="50" y="5"/>
                  <a:pt x="50" y="5"/>
                  <a:pt x="50" y="5"/>
                </a:cubicBezTo>
                <a:cubicBezTo>
                  <a:pt x="50" y="4"/>
                  <a:pt x="50" y="4"/>
                  <a:pt x="50" y="4"/>
                </a:cubicBezTo>
                <a:cubicBezTo>
                  <a:pt x="50" y="4"/>
                  <a:pt x="51" y="4"/>
                  <a:pt x="51" y="4"/>
                </a:cubicBezTo>
                <a:cubicBezTo>
                  <a:pt x="51" y="4"/>
                  <a:pt x="51" y="4"/>
                  <a:pt x="51" y="3"/>
                </a:cubicBezTo>
                <a:cubicBezTo>
                  <a:pt x="51" y="3"/>
                  <a:pt x="51" y="2"/>
                  <a:pt x="51" y="2"/>
                </a:cubicBezTo>
                <a:cubicBezTo>
                  <a:pt x="51" y="2"/>
                  <a:pt x="51" y="3"/>
                  <a:pt x="51" y="3"/>
                </a:cubicBezTo>
                <a:cubicBezTo>
                  <a:pt x="52" y="3"/>
                  <a:pt x="52" y="4"/>
                  <a:pt x="52" y="4"/>
                </a:cubicBezTo>
                <a:cubicBezTo>
                  <a:pt x="52" y="5"/>
                  <a:pt x="51" y="5"/>
                  <a:pt x="52" y="5"/>
                </a:cubicBezTo>
                <a:cubicBezTo>
                  <a:pt x="53" y="5"/>
                  <a:pt x="52" y="4"/>
                  <a:pt x="52" y="4"/>
                </a:cubicBezTo>
                <a:cubicBezTo>
                  <a:pt x="53" y="3"/>
                  <a:pt x="53" y="4"/>
                  <a:pt x="53" y="4"/>
                </a:cubicBezTo>
                <a:cubicBezTo>
                  <a:pt x="54" y="4"/>
                  <a:pt x="53" y="5"/>
                  <a:pt x="53" y="5"/>
                </a:cubicBezTo>
                <a:cubicBezTo>
                  <a:pt x="53" y="5"/>
                  <a:pt x="53" y="5"/>
                  <a:pt x="53" y="5"/>
                </a:cubicBezTo>
                <a:close/>
                <a:moveTo>
                  <a:pt x="46" y="6"/>
                </a:moveTo>
                <a:cubicBezTo>
                  <a:pt x="47" y="5"/>
                  <a:pt x="47" y="6"/>
                  <a:pt x="47" y="6"/>
                </a:cubicBezTo>
                <a:cubicBezTo>
                  <a:pt x="48" y="6"/>
                  <a:pt x="48" y="6"/>
                  <a:pt x="48" y="5"/>
                </a:cubicBezTo>
                <a:cubicBezTo>
                  <a:pt x="48" y="5"/>
                  <a:pt x="45" y="5"/>
                  <a:pt x="45" y="6"/>
                </a:cubicBezTo>
                <a:cubicBezTo>
                  <a:pt x="45" y="6"/>
                  <a:pt x="46" y="6"/>
                  <a:pt x="46" y="6"/>
                </a:cubicBezTo>
                <a:close/>
                <a:moveTo>
                  <a:pt x="57" y="11"/>
                </a:moveTo>
                <a:cubicBezTo>
                  <a:pt x="57" y="11"/>
                  <a:pt x="56" y="10"/>
                  <a:pt x="56" y="10"/>
                </a:cubicBezTo>
                <a:cubicBezTo>
                  <a:pt x="56" y="10"/>
                  <a:pt x="55" y="9"/>
                  <a:pt x="55" y="9"/>
                </a:cubicBezTo>
                <a:cubicBezTo>
                  <a:pt x="54" y="9"/>
                  <a:pt x="55" y="10"/>
                  <a:pt x="55" y="11"/>
                </a:cubicBezTo>
                <a:cubicBezTo>
                  <a:pt x="55" y="11"/>
                  <a:pt x="56" y="11"/>
                  <a:pt x="55" y="11"/>
                </a:cubicBezTo>
                <a:cubicBezTo>
                  <a:pt x="55" y="12"/>
                  <a:pt x="54" y="12"/>
                  <a:pt x="55" y="12"/>
                </a:cubicBezTo>
                <a:cubicBezTo>
                  <a:pt x="56" y="12"/>
                  <a:pt x="56" y="11"/>
                  <a:pt x="57" y="12"/>
                </a:cubicBezTo>
                <a:cubicBezTo>
                  <a:pt x="57" y="11"/>
                  <a:pt x="57" y="11"/>
                  <a:pt x="57" y="11"/>
                </a:cubicBezTo>
                <a:cubicBezTo>
                  <a:pt x="57" y="11"/>
                  <a:pt x="57" y="11"/>
                  <a:pt x="57" y="11"/>
                </a:cubicBezTo>
                <a:close/>
                <a:moveTo>
                  <a:pt x="13" y="79"/>
                </a:moveTo>
                <a:cubicBezTo>
                  <a:pt x="14" y="79"/>
                  <a:pt x="14" y="79"/>
                  <a:pt x="15" y="79"/>
                </a:cubicBezTo>
                <a:cubicBezTo>
                  <a:pt x="15" y="79"/>
                  <a:pt x="16" y="79"/>
                  <a:pt x="16" y="79"/>
                </a:cubicBezTo>
                <a:cubicBezTo>
                  <a:pt x="17" y="78"/>
                  <a:pt x="18" y="79"/>
                  <a:pt x="19" y="79"/>
                </a:cubicBezTo>
                <a:cubicBezTo>
                  <a:pt x="19" y="78"/>
                  <a:pt x="18" y="78"/>
                  <a:pt x="18" y="78"/>
                </a:cubicBezTo>
                <a:cubicBezTo>
                  <a:pt x="18" y="76"/>
                  <a:pt x="20" y="77"/>
                  <a:pt x="20" y="78"/>
                </a:cubicBezTo>
                <a:cubicBezTo>
                  <a:pt x="21" y="78"/>
                  <a:pt x="23" y="78"/>
                  <a:pt x="24" y="78"/>
                </a:cubicBezTo>
                <a:cubicBezTo>
                  <a:pt x="24" y="79"/>
                  <a:pt x="25" y="79"/>
                  <a:pt x="26" y="79"/>
                </a:cubicBezTo>
                <a:cubicBezTo>
                  <a:pt x="26" y="79"/>
                  <a:pt x="27" y="79"/>
                  <a:pt x="28" y="80"/>
                </a:cubicBezTo>
                <a:cubicBezTo>
                  <a:pt x="28" y="80"/>
                  <a:pt x="29" y="80"/>
                  <a:pt x="29" y="81"/>
                </a:cubicBezTo>
                <a:cubicBezTo>
                  <a:pt x="29" y="81"/>
                  <a:pt x="30" y="81"/>
                  <a:pt x="30" y="81"/>
                </a:cubicBezTo>
                <a:cubicBezTo>
                  <a:pt x="30" y="81"/>
                  <a:pt x="30" y="82"/>
                  <a:pt x="30" y="82"/>
                </a:cubicBezTo>
                <a:cubicBezTo>
                  <a:pt x="30" y="82"/>
                  <a:pt x="31" y="82"/>
                  <a:pt x="31" y="81"/>
                </a:cubicBezTo>
                <a:cubicBezTo>
                  <a:pt x="32" y="81"/>
                  <a:pt x="31" y="80"/>
                  <a:pt x="31" y="80"/>
                </a:cubicBezTo>
                <a:cubicBezTo>
                  <a:pt x="31" y="79"/>
                  <a:pt x="32" y="79"/>
                  <a:pt x="33" y="79"/>
                </a:cubicBezTo>
                <a:cubicBezTo>
                  <a:pt x="34" y="79"/>
                  <a:pt x="35" y="80"/>
                  <a:pt x="35" y="81"/>
                </a:cubicBezTo>
                <a:cubicBezTo>
                  <a:pt x="35" y="81"/>
                  <a:pt x="36" y="81"/>
                  <a:pt x="37" y="81"/>
                </a:cubicBezTo>
                <a:cubicBezTo>
                  <a:pt x="37" y="80"/>
                  <a:pt x="38" y="80"/>
                  <a:pt x="38" y="80"/>
                </a:cubicBezTo>
                <a:cubicBezTo>
                  <a:pt x="39" y="79"/>
                  <a:pt x="40" y="79"/>
                  <a:pt x="42" y="79"/>
                </a:cubicBezTo>
                <a:cubicBezTo>
                  <a:pt x="42" y="79"/>
                  <a:pt x="43" y="79"/>
                  <a:pt x="43" y="79"/>
                </a:cubicBezTo>
                <a:cubicBezTo>
                  <a:pt x="44" y="78"/>
                  <a:pt x="43" y="78"/>
                  <a:pt x="44" y="78"/>
                </a:cubicBezTo>
                <a:cubicBezTo>
                  <a:pt x="45" y="78"/>
                  <a:pt x="46" y="79"/>
                  <a:pt x="46" y="78"/>
                </a:cubicBezTo>
                <a:cubicBezTo>
                  <a:pt x="47" y="78"/>
                  <a:pt x="47" y="78"/>
                  <a:pt x="47" y="79"/>
                </a:cubicBezTo>
                <a:cubicBezTo>
                  <a:pt x="48" y="79"/>
                  <a:pt x="48" y="79"/>
                  <a:pt x="48" y="80"/>
                </a:cubicBezTo>
                <a:cubicBezTo>
                  <a:pt x="49" y="80"/>
                  <a:pt x="49" y="79"/>
                  <a:pt x="49" y="78"/>
                </a:cubicBezTo>
                <a:cubicBezTo>
                  <a:pt x="49" y="77"/>
                  <a:pt x="48" y="78"/>
                  <a:pt x="48" y="77"/>
                </a:cubicBezTo>
                <a:cubicBezTo>
                  <a:pt x="48" y="76"/>
                  <a:pt x="48" y="76"/>
                  <a:pt x="48" y="75"/>
                </a:cubicBezTo>
                <a:cubicBezTo>
                  <a:pt x="47" y="74"/>
                  <a:pt x="47" y="74"/>
                  <a:pt x="48" y="73"/>
                </a:cubicBezTo>
                <a:cubicBezTo>
                  <a:pt x="49" y="72"/>
                  <a:pt x="50" y="72"/>
                  <a:pt x="51" y="71"/>
                </a:cubicBezTo>
                <a:cubicBezTo>
                  <a:pt x="52" y="70"/>
                  <a:pt x="51" y="69"/>
                  <a:pt x="53" y="69"/>
                </a:cubicBezTo>
                <a:cubicBezTo>
                  <a:pt x="54" y="69"/>
                  <a:pt x="54" y="68"/>
                  <a:pt x="54" y="67"/>
                </a:cubicBezTo>
                <a:cubicBezTo>
                  <a:pt x="54" y="67"/>
                  <a:pt x="54" y="66"/>
                  <a:pt x="53" y="66"/>
                </a:cubicBezTo>
                <a:cubicBezTo>
                  <a:pt x="53" y="65"/>
                  <a:pt x="52" y="65"/>
                  <a:pt x="52" y="65"/>
                </a:cubicBezTo>
                <a:cubicBezTo>
                  <a:pt x="51" y="64"/>
                  <a:pt x="51" y="64"/>
                  <a:pt x="51" y="64"/>
                </a:cubicBezTo>
                <a:cubicBezTo>
                  <a:pt x="51" y="64"/>
                  <a:pt x="50" y="64"/>
                  <a:pt x="50" y="64"/>
                </a:cubicBezTo>
                <a:cubicBezTo>
                  <a:pt x="50" y="64"/>
                  <a:pt x="50" y="64"/>
                  <a:pt x="50" y="63"/>
                </a:cubicBezTo>
                <a:cubicBezTo>
                  <a:pt x="49" y="63"/>
                  <a:pt x="49" y="61"/>
                  <a:pt x="48" y="61"/>
                </a:cubicBezTo>
                <a:cubicBezTo>
                  <a:pt x="47" y="61"/>
                  <a:pt x="47" y="61"/>
                  <a:pt x="47" y="61"/>
                </a:cubicBezTo>
                <a:cubicBezTo>
                  <a:pt x="46" y="60"/>
                  <a:pt x="46" y="60"/>
                  <a:pt x="46" y="59"/>
                </a:cubicBezTo>
                <a:cubicBezTo>
                  <a:pt x="46" y="58"/>
                  <a:pt x="45" y="58"/>
                  <a:pt x="45" y="57"/>
                </a:cubicBezTo>
                <a:cubicBezTo>
                  <a:pt x="45" y="57"/>
                  <a:pt x="45" y="57"/>
                  <a:pt x="45" y="56"/>
                </a:cubicBezTo>
                <a:cubicBezTo>
                  <a:pt x="46" y="55"/>
                  <a:pt x="44" y="54"/>
                  <a:pt x="44" y="54"/>
                </a:cubicBezTo>
                <a:cubicBezTo>
                  <a:pt x="43" y="53"/>
                  <a:pt x="43" y="53"/>
                  <a:pt x="43" y="52"/>
                </a:cubicBezTo>
                <a:cubicBezTo>
                  <a:pt x="43" y="52"/>
                  <a:pt x="42" y="51"/>
                  <a:pt x="43" y="51"/>
                </a:cubicBezTo>
                <a:cubicBezTo>
                  <a:pt x="44" y="51"/>
                  <a:pt x="43" y="53"/>
                  <a:pt x="44" y="52"/>
                </a:cubicBezTo>
                <a:cubicBezTo>
                  <a:pt x="45" y="51"/>
                  <a:pt x="45" y="50"/>
                  <a:pt x="46" y="50"/>
                </a:cubicBezTo>
                <a:cubicBezTo>
                  <a:pt x="46" y="50"/>
                  <a:pt x="47" y="50"/>
                  <a:pt x="48" y="50"/>
                </a:cubicBezTo>
                <a:cubicBezTo>
                  <a:pt x="48" y="50"/>
                  <a:pt x="49" y="49"/>
                  <a:pt x="49" y="49"/>
                </a:cubicBezTo>
                <a:cubicBezTo>
                  <a:pt x="50" y="49"/>
                  <a:pt x="50" y="48"/>
                  <a:pt x="51" y="48"/>
                </a:cubicBezTo>
                <a:cubicBezTo>
                  <a:pt x="51" y="48"/>
                  <a:pt x="52" y="48"/>
                  <a:pt x="52" y="47"/>
                </a:cubicBezTo>
                <a:cubicBezTo>
                  <a:pt x="53" y="47"/>
                  <a:pt x="53" y="47"/>
                  <a:pt x="54" y="46"/>
                </a:cubicBezTo>
                <a:cubicBezTo>
                  <a:pt x="55" y="46"/>
                  <a:pt x="56" y="46"/>
                  <a:pt x="56" y="45"/>
                </a:cubicBezTo>
                <a:cubicBezTo>
                  <a:pt x="57" y="45"/>
                  <a:pt x="58" y="45"/>
                  <a:pt x="58" y="45"/>
                </a:cubicBezTo>
                <a:cubicBezTo>
                  <a:pt x="58" y="44"/>
                  <a:pt x="57" y="44"/>
                  <a:pt x="57" y="43"/>
                </a:cubicBezTo>
                <a:cubicBezTo>
                  <a:pt x="58" y="43"/>
                  <a:pt x="59" y="43"/>
                  <a:pt x="60" y="44"/>
                </a:cubicBezTo>
                <a:cubicBezTo>
                  <a:pt x="60" y="45"/>
                  <a:pt x="60" y="46"/>
                  <a:pt x="61" y="45"/>
                </a:cubicBezTo>
                <a:cubicBezTo>
                  <a:pt x="62" y="45"/>
                  <a:pt x="62" y="43"/>
                  <a:pt x="62" y="42"/>
                </a:cubicBezTo>
                <a:cubicBezTo>
                  <a:pt x="63" y="41"/>
                  <a:pt x="62" y="40"/>
                  <a:pt x="62" y="39"/>
                </a:cubicBezTo>
                <a:cubicBezTo>
                  <a:pt x="61" y="38"/>
                  <a:pt x="61" y="38"/>
                  <a:pt x="61" y="38"/>
                </a:cubicBezTo>
                <a:cubicBezTo>
                  <a:pt x="60" y="37"/>
                  <a:pt x="60" y="36"/>
                  <a:pt x="60" y="36"/>
                </a:cubicBezTo>
                <a:cubicBezTo>
                  <a:pt x="60" y="35"/>
                  <a:pt x="59" y="34"/>
                  <a:pt x="60" y="34"/>
                </a:cubicBezTo>
                <a:cubicBezTo>
                  <a:pt x="60" y="34"/>
                  <a:pt x="60" y="34"/>
                  <a:pt x="60" y="33"/>
                </a:cubicBezTo>
                <a:cubicBezTo>
                  <a:pt x="60" y="33"/>
                  <a:pt x="61" y="33"/>
                  <a:pt x="61" y="33"/>
                </a:cubicBezTo>
                <a:cubicBezTo>
                  <a:pt x="61" y="32"/>
                  <a:pt x="60" y="32"/>
                  <a:pt x="60" y="31"/>
                </a:cubicBezTo>
                <a:cubicBezTo>
                  <a:pt x="60" y="31"/>
                  <a:pt x="60" y="31"/>
                  <a:pt x="60" y="30"/>
                </a:cubicBezTo>
                <a:cubicBezTo>
                  <a:pt x="60" y="30"/>
                  <a:pt x="59" y="29"/>
                  <a:pt x="59" y="29"/>
                </a:cubicBezTo>
                <a:cubicBezTo>
                  <a:pt x="59" y="28"/>
                  <a:pt x="60" y="27"/>
                  <a:pt x="60" y="26"/>
                </a:cubicBezTo>
                <a:cubicBezTo>
                  <a:pt x="59" y="25"/>
                  <a:pt x="58" y="24"/>
                  <a:pt x="57" y="24"/>
                </a:cubicBezTo>
                <a:cubicBezTo>
                  <a:pt x="56" y="23"/>
                  <a:pt x="57" y="22"/>
                  <a:pt x="58" y="22"/>
                </a:cubicBezTo>
                <a:cubicBezTo>
                  <a:pt x="58" y="21"/>
                  <a:pt x="58" y="20"/>
                  <a:pt x="58" y="19"/>
                </a:cubicBezTo>
                <a:cubicBezTo>
                  <a:pt x="59" y="18"/>
                  <a:pt x="58" y="17"/>
                  <a:pt x="58" y="16"/>
                </a:cubicBezTo>
                <a:cubicBezTo>
                  <a:pt x="58" y="15"/>
                  <a:pt x="57" y="14"/>
                  <a:pt x="57" y="13"/>
                </a:cubicBezTo>
                <a:cubicBezTo>
                  <a:pt x="57" y="14"/>
                  <a:pt x="54" y="13"/>
                  <a:pt x="54" y="12"/>
                </a:cubicBezTo>
                <a:cubicBezTo>
                  <a:pt x="54" y="12"/>
                  <a:pt x="55" y="11"/>
                  <a:pt x="55" y="11"/>
                </a:cubicBezTo>
                <a:cubicBezTo>
                  <a:pt x="55" y="11"/>
                  <a:pt x="55" y="11"/>
                  <a:pt x="54" y="11"/>
                </a:cubicBezTo>
                <a:cubicBezTo>
                  <a:pt x="54" y="10"/>
                  <a:pt x="54" y="10"/>
                  <a:pt x="54" y="10"/>
                </a:cubicBezTo>
                <a:cubicBezTo>
                  <a:pt x="54" y="10"/>
                  <a:pt x="54" y="9"/>
                  <a:pt x="54" y="9"/>
                </a:cubicBezTo>
                <a:cubicBezTo>
                  <a:pt x="54" y="9"/>
                  <a:pt x="53" y="9"/>
                  <a:pt x="53" y="9"/>
                </a:cubicBezTo>
                <a:cubicBezTo>
                  <a:pt x="53" y="9"/>
                  <a:pt x="52" y="9"/>
                  <a:pt x="52" y="9"/>
                </a:cubicBezTo>
                <a:cubicBezTo>
                  <a:pt x="52" y="9"/>
                  <a:pt x="51" y="9"/>
                  <a:pt x="51" y="8"/>
                </a:cubicBezTo>
                <a:cubicBezTo>
                  <a:pt x="51" y="8"/>
                  <a:pt x="51" y="8"/>
                  <a:pt x="50" y="8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7"/>
                  <a:pt x="50" y="7"/>
                  <a:pt x="50" y="7"/>
                </a:cubicBezTo>
                <a:cubicBezTo>
                  <a:pt x="49" y="6"/>
                  <a:pt x="49" y="6"/>
                  <a:pt x="49" y="6"/>
                </a:cubicBezTo>
                <a:cubicBezTo>
                  <a:pt x="49" y="6"/>
                  <a:pt x="49" y="6"/>
                  <a:pt x="48" y="6"/>
                </a:cubicBezTo>
                <a:cubicBezTo>
                  <a:pt x="48" y="6"/>
                  <a:pt x="48" y="6"/>
                  <a:pt x="47" y="6"/>
                </a:cubicBezTo>
                <a:cubicBezTo>
                  <a:pt x="47" y="6"/>
                  <a:pt x="46" y="6"/>
                  <a:pt x="46" y="6"/>
                </a:cubicBezTo>
                <a:cubicBezTo>
                  <a:pt x="46" y="7"/>
                  <a:pt x="45" y="7"/>
                  <a:pt x="45" y="7"/>
                </a:cubicBezTo>
                <a:cubicBezTo>
                  <a:pt x="45" y="7"/>
                  <a:pt x="45" y="7"/>
                  <a:pt x="45" y="7"/>
                </a:cubicBezTo>
                <a:cubicBezTo>
                  <a:pt x="45" y="7"/>
                  <a:pt x="44" y="7"/>
                  <a:pt x="44" y="7"/>
                </a:cubicBezTo>
                <a:cubicBezTo>
                  <a:pt x="44" y="7"/>
                  <a:pt x="44" y="7"/>
                  <a:pt x="43" y="8"/>
                </a:cubicBezTo>
                <a:cubicBezTo>
                  <a:pt x="43" y="8"/>
                  <a:pt x="43" y="9"/>
                  <a:pt x="43" y="9"/>
                </a:cubicBezTo>
                <a:cubicBezTo>
                  <a:pt x="43" y="9"/>
                  <a:pt x="43" y="9"/>
                  <a:pt x="42" y="8"/>
                </a:cubicBezTo>
                <a:cubicBezTo>
                  <a:pt x="42" y="9"/>
                  <a:pt x="41" y="9"/>
                  <a:pt x="41" y="9"/>
                </a:cubicBezTo>
                <a:cubicBezTo>
                  <a:pt x="40" y="9"/>
                  <a:pt x="40" y="9"/>
                  <a:pt x="39" y="10"/>
                </a:cubicBezTo>
                <a:cubicBezTo>
                  <a:pt x="39" y="10"/>
                  <a:pt x="39" y="10"/>
                  <a:pt x="39" y="10"/>
                </a:cubicBezTo>
                <a:cubicBezTo>
                  <a:pt x="39" y="11"/>
                  <a:pt x="39" y="11"/>
                  <a:pt x="38" y="11"/>
                </a:cubicBezTo>
                <a:cubicBezTo>
                  <a:pt x="38" y="12"/>
                  <a:pt x="38" y="11"/>
                  <a:pt x="38" y="11"/>
                </a:cubicBezTo>
                <a:cubicBezTo>
                  <a:pt x="38" y="11"/>
                  <a:pt x="38" y="11"/>
                  <a:pt x="37" y="11"/>
                </a:cubicBezTo>
                <a:cubicBezTo>
                  <a:pt x="37" y="11"/>
                  <a:pt x="37" y="11"/>
                  <a:pt x="37" y="11"/>
                </a:cubicBezTo>
                <a:cubicBezTo>
                  <a:pt x="37" y="11"/>
                  <a:pt x="37" y="11"/>
                  <a:pt x="37" y="11"/>
                </a:cubicBezTo>
                <a:cubicBezTo>
                  <a:pt x="37" y="11"/>
                  <a:pt x="37" y="10"/>
                  <a:pt x="37" y="10"/>
                </a:cubicBezTo>
                <a:cubicBezTo>
                  <a:pt x="37" y="10"/>
                  <a:pt x="36" y="10"/>
                  <a:pt x="36" y="10"/>
                </a:cubicBezTo>
                <a:cubicBezTo>
                  <a:pt x="36" y="10"/>
                  <a:pt x="35" y="11"/>
                  <a:pt x="35" y="11"/>
                </a:cubicBezTo>
                <a:cubicBezTo>
                  <a:pt x="35" y="11"/>
                  <a:pt x="34" y="10"/>
                  <a:pt x="34" y="10"/>
                </a:cubicBezTo>
                <a:cubicBezTo>
                  <a:pt x="33" y="9"/>
                  <a:pt x="35" y="9"/>
                  <a:pt x="36" y="8"/>
                </a:cubicBezTo>
                <a:cubicBezTo>
                  <a:pt x="36" y="7"/>
                  <a:pt x="36" y="7"/>
                  <a:pt x="36" y="6"/>
                </a:cubicBezTo>
                <a:cubicBezTo>
                  <a:pt x="36" y="5"/>
                  <a:pt x="37" y="6"/>
                  <a:pt x="37" y="6"/>
                </a:cubicBezTo>
                <a:cubicBezTo>
                  <a:pt x="38" y="5"/>
                  <a:pt x="38" y="5"/>
                  <a:pt x="37" y="5"/>
                </a:cubicBezTo>
                <a:cubicBezTo>
                  <a:pt x="37" y="4"/>
                  <a:pt x="36" y="4"/>
                  <a:pt x="36" y="4"/>
                </a:cubicBezTo>
                <a:cubicBezTo>
                  <a:pt x="36" y="4"/>
                  <a:pt x="35" y="5"/>
                  <a:pt x="35" y="5"/>
                </a:cubicBezTo>
                <a:cubicBezTo>
                  <a:pt x="35" y="5"/>
                  <a:pt x="36" y="5"/>
                  <a:pt x="36" y="5"/>
                </a:cubicBezTo>
                <a:cubicBezTo>
                  <a:pt x="36" y="5"/>
                  <a:pt x="37" y="6"/>
                  <a:pt x="36" y="6"/>
                </a:cubicBezTo>
                <a:cubicBezTo>
                  <a:pt x="36" y="6"/>
                  <a:pt x="36" y="6"/>
                  <a:pt x="36" y="6"/>
                </a:cubicBezTo>
                <a:cubicBezTo>
                  <a:pt x="35" y="6"/>
                  <a:pt x="35" y="6"/>
                  <a:pt x="35" y="6"/>
                </a:cubicBezTo>
                <a:cubicBezTo>
                  <a:pt x="34" y="6"/>
                  <a:pt x="34" y="6"/>
                  <a:pt x="34" y="6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7"/>
                  <a:pt x="33" y="6"/>
                  <a:pt x="32" y="6"/>
                </a:cubicBezTo>
                <a:cubicBezTo>
                  <a:pt x="32" y="6"/>
                  <a:pt x="31" y="5"/>
                  <a:pt x="31" y="5"/>
                </a:cubicBezTo>
                <a:cubicBezTo>
                  <a:pt x="30" y="6"/>
                  <a:pt x="30" y="7"/>
                  <a:pt x="30" y="7"/>
                </a:cubicBezTo>
                <a:cubicBezTo>
                  <a:pt x="29" y="6"/>
                  <a:pt x="30" y="5"/>
                  <a:pt x="30" y="5"/>
                </a:cubicBezTo>
                <a:cubicBezTo>
                  <a:pt x="29" y="5"/>
                  <a:pt x="29" y="5"/>
                  <a:pt x="28" y="5"/>
                </a:cubicBezTo>
                <a:cubicBezTo>
                  <a:pt x="28" y="5"/>
                  <a:pt x="27" y="5"/>
                  <a:pt x="28" y="5"/>
                </a:cubicBezTo>
                <a:cubicBezTo>
                  <a:pt x="29" y="4"/>
                  <a:pt x="29" y="4"/>
                  <a:pt x="29" y="3"/>
                </a:cubicBezTo>
                <a:cubicBezTo>
                  <a:pt x="29" y="3"/>
                  <a:pt x="28" y="3"/>
                  <a:pt x="28" y="2"/>
                </a:cubicBezTo>
                <a:cubicBezTo>
                  <a:pt x="28" y="2"/>
                  <a:pt x="29" y="2"/>
                  <a:pt x="29" y="2"/>
                </a:cubicBezTo>
                <a:cubicBezTo>
                  <a:pt x="29" y="2"/>
                  <a:pt x="28" y="1"/>
                  <a:pt x="28" y="1"/>
                </a:cubicBezTo>
                <a:cubicBezTo>
                  <a:pt x="28" y="1"/>
                  <a:pt x="28" y="1"/>
                  <a:pt x="28" y="1"/>
                </a:cubicBezTo>
                <a:cubicBezTo>
                  <a:pt x="28" y="1"/>
                  <a:pt x="28" y="2"/>
                  <a:pt x="27" y="1"/>
                </a:cubicBezTo>
                <a:cubicBezTo>
                  <a:pt x="27" y="1"/>
                  <a:pt x="27" y="1"/>
                  <a:pt x="26" y="1"/>
                </a:cubicBezTo>
                <a:cubicBezTo>
                  <a:pt x="26" y="1"/>
                  <a:pt x="26" y="1"/>
                  <a:pt x="25" y="1"/>
                </a:cubicBezTo>
                <a:cubicBezTo>
                  <a:pt x="25" y="1"/>
                  <a:pt x="24" y="1"/>
                  <a:pt x="24" y="1"/>
                </a:cubicBezTo>
                <a:cubicBezTo>
                  <a:pt x="23" y="1"/>
                  <a:pt x="23" y="1"/>
                  <a:pt x="23" y="1"/>
                </a:cubicBezTo>
                <a:cubicBezTo>
                  <a:pt x="22" y="0"/>
                  <a:pt x="21" y="0"/>
                  <a:pt x="20" y="0"/>
                </a:cubicBezTo>
                <a:cubicBezTo>
                  <a:pt x="19" y="0"/>
                  <a:pt x="20" y="1"/>
                  <a:pt x="20" y="2"/>
                </a:cubicBezTo>
                <a:cubicBezTo>
                  <a:pt x="20" y="2"/>
                  <a:pt x="20" y="2"/>
                  <a:pt x="21" y="3"/>
                </a:cubicBezTo>
                <a:cubicBezTo>
                  <a:pt x="21" y="3"/>
                  <a:pt x="21" y="3"/>
                  <a:pt x="21" y="3"/>
                </a:cubicBezTo>
                <a:cubicBezTo>
                  <a:pt x="21" y="4"/>
                  <a:pt x="21" y="4"/>
                  <a:pt x="21" y="4"/>
                </a:cubicBezTo>
                <a:cubicBezTo>
                  <a:pt x="22" y="4"/>
                  <a:pt x="22" y="5"/>
                  <a:pt x="22" y="5"/>
                </a:cubicBezTo>
                <a:cubicBezTo>
                  <a:pt x="21" y="6"/>
                  <a:pt x="20" y="5"/>
                  <a:pt x="20" y="6"/>
                </a:cubicBezTo>
                <a:cubicBezTo>
                  <a:pt x="20" y="6"/>
                  <a:pt x="20" y="6"/>
                  <a:pt x="20" y="6"/>
                </a:cubicBezTo>
                <a:cubicBezTo>
                  <a:pt x="20" y="6"/>
                  <a:pt x="19" y="6"/>
                  <a:pt x="19" y="6"/>
                </a:cubicBezTo>
                <a:cubicBezTo>
                  <a:pt x="19" y="8"/>
                  <a:pt x="21" y="7"/>
                  <a:pt x="22" y="7"/>
                </a:cubicBezTo>
                <a:cubicBezTo>
                  <a:pt x="22" y="8"/>
                  <a:pt x="20" y="8"/>
                  <a:pt x="21" y="9"/>
                </a:cubicBezTo>
                <a:cubicBezTo>
                  <a:pt x="21" y="9"/>
                  <a:pt x="21" y="9"/>
                  <a:pt x="22" y="9"/>
                </a:cubicBezTo>
                <a:cubicBezTo>
                  <a:pt x="22" y="9"/>
                  <a:pt x="22" y="10"/>
                  <a:pt x="22" y="10"/>
                </a:cubicBezTo>
                <a:cubicBezTo>
                  <a:pt x="22" y="10"/>
                  <a:pt x="22" y="10"/>
                  <a:pt x="22" y="10"/>
                </a:cubicBezTo>
                <a:cubicBezTo>
                  <a:pt x="21" y="10"/>
                  <a:pt x="22" y="10"/>
                  <a:pt x="21" y="10"/>
                </a:cubicBezTo>
                <a:cubicBezTo>
                  <a:pt x="21" y="10"/>
                  <a:pt x="21" y="10"/>
                  <a:pt x="21" y="11"/>
                </a:cubicBezTo>
                <a:cubicBezTo>
                  <a:pt x="22" y="11"/>
                  <a:pt x="22" y="12"/>
                  <a:pt x="23" y="12"/>
                </a:cubicBezTo>
                <a:cubicBezTo>
                  <a:pt x="24" y="12"/>
                  <a:pt x="24" y="12"/>
                  <a:pt x="25" y="12"/>
                </a:cubicBezTo>
                <a:cubicBezTo>
                  <a:pt x="25" y="13"/>
                  <a:pt x="25" y="13"/>
                  <a:pt x="26" y="14"/>
                </a:cubicBezTo>
                <a:cubicBezTo>
                  <a:pt x="26" y="14"/>
                  <a:pt x="26" y="14"/>
                  <a:pt x="26" y="15"/>
                </a:cubicBezTo>
                <a:cubicBezTo>
                  <a:pt x="26" y="15"/>
                  <a:pt x="27" y="15"/>
                  <a:pt x="27" y="15"/>
                </a:cubicBezTo>
                <a:cubicBezTo>
                  <a:pt x="27" y="15"/>
                  <a:pt x="28" y="16"/>
                  <a:pt x="27" y="16"/>
                </a:cubicBezTo>
                <a:cubicBezTo>
                  <a:pt x="27" y="16"/>
                  <a:pt x="26" y="15"/>
                  <a:pt x="26" y="15"/>
                </a:cubicBezTo>
                <a:cubicBezTo>
                  <a:pt x="25" y="14"/>
                  <a:pt x="24" y="12"/>
                  <a:pt x="23" y="12"/>
                </a:cubicBezTo>
                <a:cubicBezTo>
                  <a:pt x="22" y="12"/>
                  <a:pt x="21" y="13"/>
                  <a:pt x="20" y="12"/>
                </a:cubicBezTo>
                <a:cubicBezTo>
                  <a:pt x="20" y="12"/>
                  <a:pt x="20" y="12"/>
                  <a:pt x="19" y="12"/>
                </a:cubicBezTo>
                <a:cubicBezTo>
                  <a:pt x="19" y="12"/>
                  <a:pt x="19" y="12"/>
                  <a:pt x="19" y="13"/>
                </a:cubicBezTo>
                <a:cubicBezTo>
                  <a:pt x="19" y="13"/>
                  <a:pt x="18" y="14"/>
                  <a:pt x="19" y="15"/>
                </a:cubicBezTo>
                <a:cubicBezTo>
                  <a:pt x="19" y="15"/>
                  <a:pt x="19" y="16"/>
                  <a:pt x="19" y="16"/>
                </a:cubicBezTo>
                <a:cubicBezTo>
                  <a:pt x="19" y="16"/>
                  <a:pt x="19" y="16"/>
                  <a:pt x="18" y="15"/>
                </a:cubicBezTo>
                <a:cubicBezTo>
                  <a:pt x="18" y="15"/>
                  <a:pt x="18" y="15"/>
                  <a:pt x="18" y="15"/>
                </a:cubicBezTo>
                <a:cubicBezTo>
                  <a:pt x="17" y="15"/>
                  <a:pt x="17" y="14"/>
                  <a:pt x="17" y="15"/>
                </a:cubicBezTo>
                <a:cubicBezTo>
                  <a:pt x="17" y="15"/>
                  <a:pt x="18" y="17"/>
                  <a:pt x="17" y="17"/>
                </a:cubicBezTo>
                <a:cubicBezTo>
                  <a:pt x="17" y="17"/>
                  <a:pt x="16" y="16"/>
                  <a:pt x="16" y="16"/>
                </a:cubicBezTo>
                <a:cubicBezTo>
                  <a:pt x="16" y="16"/>
                  <a:pt x="16" y="16"/>
                  <a:pt x="16" y="15"/>
                </a:cubicBezTo>
                <a:cubicBezTo>
                  <a:pt x="16" y="15"/>
                  <a:pt x="16" y="15"/>
                  <a:pt x="15" y="14"/>
                </a:cubicBezTo>
                <a:cubicBezTo>
                  <a:pt x="15" y="14"/>
                  <a:pt x="15" y="14"/>
                  <a:pt x="15" y="14"/>
                </a:cubicBezTo>
                <a:cubicBezTo>
                  <a:pt x="15" y="13"/>
                  <a:pt x="14" y="14"/>
                  <a:pt x="14" y="14"/>
                </a:cubicBezTo>
                <a:cubicBezTo>
                  <a:pt x="13" y="14"/>
                  <a:pt x="13" y="14"/>
                  <a:pt x="12" y="14"/>
                </a:cubicBezTo>
                <a:cubicBezTo>
                  <a:pt x="11" y="14"/>
                  <a:pt x="11" y="14"/>
                  <a:pt x="10" y="14"/>
                </a:cubicBezTo>
                <a:cubicBezTo>
                  <a:pt x="10" y="15"/>
                  <a:pt x="9" y="15"/>
                  <a:pt x="9" y="15"/>
                </a:cubicBezTo>
                <a:cubicBezTo>
                  <a:pt x="9" y="16"/>
                  <a:pt x="9" y="15"/>
                  <a:pt x="9" y="16"/>
                </a:cubicBezTo>
                <a:cubicBezTo>
                  <a:pt x="9" y="16"/>
                  <a:pt x="9" y="16"/>
                  <a:pt x="9" y="16"/>
                </a:cubicBezTo>
                <a:cubicBezTo>
                  <a:pt x="9" y="17"/>
                  <a:pt x="9" y="17"/>
                  <a:pt x="9" y="18"/>
                </a:cubicBezTo>
                <a:cubicBezTo>
                  <a:pt x="9" y="18"/>
                  <a:pt x="10" y="18"/>
                  <a:pt x="10" y="18"/>
                </a:cubicBezTo>
                <a:cubicBezTo>
                  <a:pt x="11" y="18"/>
                  <a:pt x="10" y="18"/>
                  <a:pt x="10" y="18"/>
                </a:cubicBezTo>
                <a:cubicBezTo>
                  <a:pt x="10" y="18"/>
                  <a:pt x="10" y="19"/>
                  <a:pt x="10" y="19"/>
                </a:cubicBezTo>
                <a:cubicBezTo>
                  <a:pt x="10" y="20"/>
                  <a:pt x="10" y="20"/>
                  <a:pt x="10" y="21"/>
                </a:cubicBezTo>
                <a:cubicBezTo>
                  <a:pt x="10" y="22"/>
                  <a:pt x="9" y="23"/>
                  <a:pt x="9" y="23"/>
                </a:cubicBezTo>
                <a:cubicBezTo>
                  <a:pt x="9" y="24"/>
                  <a:pt x="9" y="24"/>
                  <a:pt x="9" y="25"/>
                </a:cubicBezTo>
                <a:cubicBezTo>
                  <a:pt x="9" y="25"/>
                  <a:pt x="9" y="25"/>
                  <a:pt x="8" y="26"/>
                </a:cubicBezTo>
                <a:cubicBezTo>
                  <a:pt x="8" y="26"/>
                  <a:pt x="7" y="25"/>
                  <a:pt x="7" y="26"/>
                </a:cubicBezTo>
                <a:cubicBezTo>
                  <a:pt x="6" y="26"/>
                  <a:pt x="6" y="27"/>
                  <a:pt x="6" y="27"/>
                </a:cubicBezTo>
                <a:cubicBezTo>
                  <a:pt x="7" y="28"/>
                  <a:pt x="8" y="28"/>
                  <a:pt x="8" y="28"/>
                </a:cubicBezTo>
                <a:cubicBezTo>
                  <a:pt x="9" y="28"/>
                  <a:pt x="8" y="29"/>
                  <a:pt x="8" y="29"/>
                </a:cubicBezTo>
                <a:cubicBezTo>
                  <a:pt x="8" y="30"/>
                  <a:pt x="8" y="30"/>
                  <a:pt x="8" y="31"/>
                </a:cubicBezTo>
                <a:cubicBezTo>
                  <a:pt x="7" y="31"/>
                  <a:pt x="6" y="32"/>
                  <a:pt x="6" y="32"/>
                </a:cubicBezTo>
                <a:cubicBezTo>
                  <a:pt x="7" y="33"/>
                  <a:pt x="7" y="33"/>
                  <a:pt x="6" y="34"/>
                </a:cubicBezTo>
                <a:cubicBezTo>
                  <a:pt x="6" y="34"/>
                  <a:pt x="5" y="34"/>
                  <a:pt x="4" y="34"/>
                </a:cubicBezTo>
                <a:cubicBezTo>
                  <a:pt x="4" y="35"/>
                  <a:pt x="3" y="34"/>
                  <a:pt x="2" y="34"/>
                </a:cubicBezTo>
                <a:cubicBezTo>
                  <a:pt x="2" y="34"/>
                  <a:pt x="1" y="35"/>
                  <a:pt x="1" y="35"/>
                </a:cubicBezTo>
                <a:cubicBezTo>
                  <a:pt x="1" y="36"/>
                  <a:pt x="2" y="37"/>
                  <a:pt x="2" y="37"/>
                </a:cubicBezTo>
                <a:cubicBezTo>
                  <a:pt x="3" y="38"/>
                  <a:pt x="3" y="39"/>
                  <a:pt x="3" y="40"/>
                </a:cubicBezTo>
                <a:cubicBezTo>
                  <a:pt x="3" y="40"/>
                  <a:pt x="2" y="41"/>
                  <a:pt x="2" y="41"/>
                </a:cubicBezTo>
                <a:cubicBezTo>
                  <a:pt x="2" y="42"/>
                  <a:pt x="3" y="42"/>
                  <a:pt x="2" y="42"/>
                </a:cubicBezTo>
                <a:cubicBezTo>
                  <a:pt x="2" y="42"/>
                  <a:pt x="2" y="42"/>
                  <a:pt x="2" y="42"/>
                </a:cubicBezTo>
                <a:cubicBezTo>
                  <a:pt x="2" y="43"/>
                  <a:pt x="2" y="43"/>
                  <a:pt x="2" y="43"/>
                </a:cubicBezTo>
                <a:cubicBezTo>
                  <a:pt x="1" y="43"/>
                  <a:pt x="1" y="43"/>
                  <a:pt x="1" y="43"/>
                </a:cubicBezTo>
                <a:cubicBezTo>
                  <a:pt x="0" y="44"/>
                  <a:pt x="2" y="44"/>
                  <a:pt x="2" y="44"/>
                </a:cubicBezTo>
                <a:cubicBezTo>
                  <a:pt x="2" y="45"/>
                  <a:pt x="2" y="46"/>
                  <a:pt x="1" y="46"/>
                </a:cubicBezTo>
                <a:cubicBezTo>
                  <a:pt x="2" y="47"/>
                  <a:pt x="3" y="47"/>
                  <a:pt x="3" y="48"/>
                </a:cubicBezTo>
                <a:cubicBezTo>
                  <a:pt x="3" y="48"/>
                  <a:pt x="3" y="48"/>
                  <a:pt x="3" y="49"/>
                </a:cubicBezTo>
                <a:cubicBezTo>
                  <a:pt x="3" y="49"/>
                  <a:pt x="4" y="49"/>
                  <a:pt x="4" y="50"/>
                </a:cubicBezTo>
                <a:cubicBezTo>
                  <a:pt x="4" y="50"/>
                  <a:pt x="4" y="51"/>
                  <a:pt x="4" y="51"/>
                </a:cubicBezTo>
                <a:cubicBezTo>
                  <a:pt x="4" y="51"/>
                  <a:pt x="3" y="51"/>
                  <a:pt x="3" y="51"/>
                </a:cubicBezTo>
                <a:cubicBezTo>
                  <a:pt x="3" y="51"/>
                  <a:pt x="3" y="52"/>
                  <a:pt x="3" y="52"/>
                </a:cubicBezTo>
                <a:cubicBezTo>
                  <a:pt x="3" y="52"/>
                  <a:pt x="3" y="52"/>
                  <a:pt x="3" y="52"/>
                </a:cubicBezTo>
                <a:cubicBezTo>
                  <a:pt x="2" y="53"/>
                  <a:pt x="2" y="53"/>
                  <a:pt x="1" y="53"/>
                </a:cubicBezTo>
                <a:cubicBezTo>
                  <a:pt x="1" y="54"/>
                  <a:pt x="0" y="54"/>
                  <a:pt x="0" y="55"/>
                </a:cubicBezTo>
                <a:cubicBezTo>
                  <a:pt x="0" y="56"/>
                  <a:pt x="0" y="56"/>
                  <a:pt x="0" y="57"/>
                </a:cubicBezTo>
                <a:cubicBezTo>
                  <a:pt x="1" y="58"/>
                  <a:pt x="1" y="58"/>
                  <a:pt x="0" y="59"/>
                </a:cubicBezTo>
                <a:cubicBezTo>
                  <a:pt x="1" y="60"/>
                  <a:pt x="1" y="60"/>
                  <a:pt x="2" y="60"/>
                </a:cubicBezTo>
                <a:cubicBezTo>
                  <a:pt x="2" y="60"/>
                  <a:pt x="3" y="60"/>
                  <a:pt x="3" y="60"/>
                </a:cubicBezTo>
                <a:cubicBezTo>
                  <a:pt x="4" y="60"/>
                  <a:pt x="5" y="60"/>
                  <a:pt x="5" y="60"/>
                </a:cubicBezTo>
                <a:cubicBezTo>
                  <a:pt x="6" y="61"/>
                  <a:pt x="5" y="61"/>
                  <a:pt x="6" y="61"/>
                </a:cubicBezTo>
                <a:cubicBezTo>
                  <a:pt x="6" y="62"/>
                  <a:pt x="6" y="62"/>
                  <a:pt x="6" y="63"/>
                </a:cubicBezTo>
                <a:cubicBezTo>
                  <a:pt x="7" y="63"/>
                  <a:pt x="7" y="63"/>
                  <a:pt x="8" y="63"/>
                </a:cubicBezTo>
                <a:cubicBezTo>
                  <a:pt x="9" y="63"/>
                  <a:pt x="9" y="63"/>
                  <a:pt x="10" y="63"/>
                </a:cubicBezTo>
                <a:cubicBezTo>
                  <a:pt x="10" y="63"/>
                  <a:pt x="11" y="63"/>
                  <a:pt x="11" y="63"/>
                </a:cubicBezTo>
                <a:cubicBezTo>
                  <a:pt x="12" y="63"/>
                  <a:pt x="12" y="64"/>
                  <a:pt x="12" y="64"/>
                </a:cubicBezTo>
                <a:cubicBezTo>
                  <a:pt x="13" y="64"/>
                  <a:pt x="13" y="64"/>
                  <a:pt x="14" y="64"/>
                </a:cubicBezTo>
                <a:cubicBezTo>
                  <a:pt x="15" y="64"/>
                  <a:pt x="15" y="64"/>
                  <a:pt x="15" y="65"/>
                </a:cubicBezTo>
                <a:cubicBezTo>
                  <a:pt x="16" y="65"/>
                  <a:pt x="17" y="65"/>
                  <a:pt x="17" y="65"/>
                </a:cubicBezTo>
                <a:cubicBezTo>
                  <a:pt x="16" y="65"/>
                  <a:pt x="16" y="66"/>
                  <a:pt x="16" y="66"/>
                </a:cubicBezTo>
                <a:cubicBezTo>
                  <a:pt x="16" y="67"/>
                  <a:pt x="15" y="67"/>
                  <a:pt x="15" y="67"/>
                </a:cubicBezTo>
                <a:cubicBezTo>
                  <a:pt x="15" y="68"/>
                  <a:pt x="14" y="68"/>
                  <a:pt x="14" y="68"/>
                </a:cubicBezTo>
                <a:cubicBezTo>
                  <a:pt x="14" y="69"/>
                  <a:pt x="14" y="69"/>
                  <a:pt x="14" y="69"/>
                </a:cubicBezTo>
                <a:cubicBezTo>
                  <a:pt x="14" y="70"/>
                  <a:pt x="14" y="70"/>
                  <a:pt x="14" y="70"/>
                </a:cubicBezTo>
                <a:cubicBezTo>
                  <a:pt x="13" y="71"/>
                  <a:pt x="13" y="71"/>
                  <a:pt x="13" y="71"/>
                </a:cubicBezTo>
                <a:cubicBezTo>
                  <a:pt x="13" y="72"/>
                  <a:pt x="12" y="73"/>
                  <a:pt x="12" y="74"/>
                </a:cubicBezTo>
                <a:cubicBezTo>
                  <a:pt x="13" y="75"/>
                  <a:pt x="12" y="76"/>
                  <a:pt x="12" y="77"/>
                </a:cubicBezTo>
                <a:cubicBezTo>
                  <a:pt x="12" y="77"/>
                  <a:pt x="12" y="78"/>
                  <a:pt x="12" y="78"/>
                </a:cubicBezTo>
                <a:cubicBezTo>
                  <a:pt x="12" y="78"/>
                  <a:pt x="13" y="79"/>
                  <a:pt x="13" y="79"/>
                </a:cubicBezTo>
                <a:cubicBezTo>
                  <a:pt x="13" y="79"/>
                  <a:pt x="13" y="79"/>
                  <a:pt x="13" y="79"/>
                </a:cubicBezTo>
                <a:cubicBezTo>
                  <a:pt x="13" y="79"/>
                  <a:pt x="13" y="79"/>
                  <a:pt x="13" y="79"/>
                </a:cubicBezTo>
                <a:close/>
                <a:moveTo>
                  <a:pt x="8" y="14"/>
                </a:moveTo>
                <a:cubicBezTo>
                  <a:pt x="8" y="14"/>
                  <a:pt x="8" y="14"/>
                  <a:pt x="8" y="14"/>
                </a:cubicBezTo>
                <a:cubicBezTo>
                  <a:pt x="8" y="14"/>
                  <a:pt x="9" y="14"/>
                  <a:pt x="9" y="14"/>
                </a:cubicBezTo>
                <a:cubicBezTo>
                  <a:pt x="9" y="14"/>
                  <a:pt x="9" y="14"/>
                  <a:pt x="8" y="14"/>
                </a:cubicBezTo>
                <a:cubicBezTo>
                  <a:pt x="8" y="14"/>
                  <a:pt x="9" y="14"/>
                  <a:pt x="8" y="14"/>
                </a:cubicBezTo>
                <a:close/>
                <a:moveTo>
                  <a:pt x="11" y="14"/>
                </a:moveTo>
                <a:cubicBezTo>
                  <a:pt x="11" y="14"/>
                  <a:pt x="12" y="14"/>
                  <a:pt x="12" y="13"/>
                </a:cubicBezTo>
                <a:cubicBezTo>
                  <a:pt x="11" y="13"/>
                  <a:pt x="10" y="13"/>
                  <a:pt x="10" y="14"/>
                </a:cubicBezTo>
                <a:cubicBezTo>
                  <a:pt x="10" y="14"/>
                  <a:pt x="10" y="14"/>
                  <a:pt x="11" y="14"/>
                </a:cubicBezTo>
                <a:close/>
                <a:moveTo>
                  <a:pt x="13" y="13"/>
                </a:moveTo>
                <a:cubicBezTo>
                  <a:pt x="13" y="13"/>
                  <a:pt x="12" y="13"/>
                  <a:pt x="12" y="13"/>
                </a:cubicBezTo>
                <a:cubicBezTo>
                  <a:pt x="13" y="13"/>
                  <a:pt x="14" y="13"/>
                  <a:pt x="14" y="13"/>
                </a:cubicBezTo>
                <a:cubicBezTo>
                  <a:pt x="14" y="13"/>
                  <a:pt x="13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lose/>
              </a:path>
            </a:pathLst>
          </a:custGeom>
          <a:solidFill>
            <a:srgbClr val="004E6D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200" name="Freeform 811">
            <a:extLst>
              <a:ext uri="{FF2B5EF4-FFF2-40B4-BE49-F238E27FC236}">
                <a16:creationId xmlns:a16="http://schemas.microsoft.com/office/drawing/2014/main" id="{19ABB7E7-9649-C101-5370-06A44D2B2AB8}"/>
              </a:ext>
            </a:extLst>
          </p:cNvPr>
          <p:cNvSpPr>
            <a:spLocks noEditPoints="1"/>
          </p:cNvSpPr>
          <p:nvPr/>
        </p:nvSpPr>
        <p:spPr bwMode="auto">
          <a:xfrm>
            <a:off x="3393180" y="2906862"/>
            <a:ext cx="172703" cy="311241"/>
          </a:xfrm>
          <a:custGeom>
            <a:avLst/>
            <a:gdLst>
              <a:gd name="T0" fmla="*/ 51 w 81"/>
              <a:gd name="T1" fmla="*/ 156 h 165"/>
              <a:gd name="T2" fmla="*/ 46 w 81"/>
              <a:gd name="T3" fmla="*/ 158 h 165"/>
              <a:gd name="T4" fmla="*/ 43 w 81"/>
              <a:gd name="T5" fmla="*/ 159 h 165"/>
              <a:gd name="T6" fmla="*/ 34 w 81"/>
              <a:gd name="T7" fmla="*/ 161 h 165"/>
              <a:gd name="T8" fmla="*/ 27 w 81"/>
              <a:gd name="T9" fmla="*/ 163 h 165"/>
              <a:gd name="T10" fmla="*/ 24 w 81"/>
              <a:gd name="T11" fmla="*/ 164 h 165"/>
              <a:gd name="T12" fmla="*/ 21 w 81"/>
              <a:gd name="T13" fmla="*/ 159 h 165"/>
              <a:gd name="T14" fmla="*/ 16 w 81"/>
              <a:gd name="T15" fmla="*/ 156 h 165"/>
              <a:gd name="T16" fmla="*/ 13 w 81"/>
              <a:gd name="T17" fmla="*/ 153 h 165"/>
              <a:gd name="T18" fmla="*/ 13 w 81"/>
              <a:gd name="T19" fmla="*/ 146 h 165"/>
              <a:gd name="T20" fmla="*/ 13 w 81"/>
              <a:gd name="T21" fmla="*/ 142 h 165"/>
              <a:gd name="T22" fmla="*/ 13 w 81"/>
              <a:gd name="T23" fmla="*/ 138 h 165"/>
              <a:gd name="T24" fmla="*/ 12 w 81"/>
              <a:gd name="T25" fmla="*/ 130 h 165"/>
              <a:gd name="T26" fmla="*/ 10 w 81"/>
              <a:gd name="T27" fmla="*/ 124 h 165"/>
              <a:gd name="T28" fmla="*/ 13 w 81"/>
              <a:gd name="T29" fmla="*/ 117 h 165"/>
              <a:gd name="T30" fmla="*/ 19 w 81"/>
              <a:gd name="T31" fmla="*/ 114 h 165"/>
              <a:gd name="T32" fmla="*/ 23 w 81"/>
              <a:gd name="T33" fmla="*/ 108 h 165"/>
              <a:gd name="T34" fmla="*/ 29 w 81"/>
              <a:gd name="T35" fmla="*/ 101 h 165"/>
              <a:gd name="T36" fmla="*/ 32 w 81"/>
              <a:gd name="T37" fmla="*/ 97 h 165"/>
              <a:gd name="T38" fmla="*/ 37 w 81"/>
              <a:gd name="T39" fmla="*/ 91 h 165"/>
              <a:gd name="T40" fmla="*/ 38 w 81"/>
              <a:gd name="T41" fmla="*/ 87 h 165"/>
              <a:gd name="T42" fmla="*/ 38 w 81"/>
              <a:gd name="T43" fmla="*/ 81 h 165"/>
              <a:gd name="T44" fmla="*/ 35 w 81"/>
              <a:gd name="T45" fmla="*/ 75 h 165"/>
              <a:gd name="T46" fmla="*/ 30 w 81"/>
              <a:gd name="T47" fmla="*/ 75 h 165"/>
              <a:gd name="T48" fmla="*/ 28 w 81"/>
              <a:gd name="T49" fmla="*/ 65 h 165"/>
              <a:gd name="T50" fmla="*/ 28 w 81"/>
              <a:gd name="T51" fmla="*/ 52 h 165"/>
              <a:gd name="T52" fmla="*/ 27 w 81"/>
              <a:gd name="T53" fmla="*/ 41 h 165"/>
              <a:gd name="T54" fmla="*/ 20 w 81"/>
              <a:gd name="T55" fmla="*/ 31 h 165"/>
              <a:gd name="T56" fmla="*/ 12 w 81"/>
              <a:gd name="T57" fmla="*/ 25 h 165"/>
              <a:gd name="T58" fmla="*/ 11 w 81"/>
              <a:gd name="T59" fmla="*/ 19 h 165"/>
              <a:gd name="T60" fmla="*/ 18 w 81"/>
              <a:gd name="T61" fmla="*/ 21 h 165"/>
              <a:gd name="T62" fmla="*/ 27 w 81"/>
              <a:gd name="T63" fmla="*/ 27 h 165"/>
              <a:gd name="T64" fmla="*/ 36 w 81"/>
              <a:gd name="T65" fmla="*/ 28 h 165"/>
              <a:gd name="T66" fmla="*/ 42 w 81"/>
              <a:gd name="T67" fmla="*/ 20 h 165"/>
              <a:gd name="T68" fmla="*/ 45 w 81"/>
              <a:gd name="T69" fmla="*/ 7 h 165"/>
              <a:gd name="T70" fmla="*/ 57 w 81"/>
              <a:gd name="T71" fmla="*/ 2 h 165"/>
              <a:gd name="T72" fmla="*/ 66 w 81"/>
              <a:gd name="T73" fmla="*/ 12 h 165"/>
              <a:gd name="T74" fmla="*/ 61 w 81"/>
              <a:gd name="T75" fmla="*/ 34 h 165"/>
              <a:gd name="T76" fmla="*/ 70 w 81"/>
              <a:gd name="T77" fmla="*/ 48 h 165"/>
              <a:gd name="T78" fmla="*/ 68 w 81"/>
              <a:gd name="T79" fmla="*/ 68 h 165"/>
              <a:gd name="T80" fmla="*/ 69 w 81"/>
              <a:gd name="T81" fmla="*/ 80 h 165"/>
              <a:gd name="T82" fmla="*/ 68 w 81"/>
              <a:gd name="T83" fmla="*/ 89 h 165"/>
              <a:gd name="T84" fmla="*/ 70 w 81"/>
              <a:gd name="T85" fmla="*/ 98 h 165"/>
              <a:gd name="T86" fmla="*/ 74 w 81"/>
              <a:gd name="T87" fmla="*/ 102 h 165"/>
              <a:gd name="T88" fmla="*/ 74 w 81"/>
              <a:gd name="T89" fmla="*/ 114 h 165"/>
              <a:gd name="T90" fmla="*/ 80 w 81"/>
              <a:gd name="T91" fmla="*/ 123 h 165"/>
              <a:gd name="T92" fmla="*/ 70 w 81"/>
              <a:gd name="T93" fmla="*/ 140 h 165"/>
              <a:gd name="T94" fmla="*/ 61 w 81"/>
              <a:gd name="T95" fmla="*/ 149 h 165"/>
              <a:gd name="T96" fmla="*/ 0 w 81"/>
              <a:gd name="T97" fmla="*/ 160 h 165"/>
              <a:gd name="T98" fmla="*/ 3 w 81"/>
              <a:gd name="T99" fmla="*/ 162 h 165"/>
              <a:gd name="T100" fmla="*/ 5 w 81"/>
              <a:gd name="T101" fmla="*/ 159 h 165"/>
              <a:gd name="T102" fmla="*/ 19 w 81"/>
              <a:gd name="T103" fmla="*/ 162 h 165"/>
              <a:gd name="T104" fmla="*/ 20 w 81"/>
              <a:gd name="T105" fmla="*/ 161 h 165"/>
              <a:gd name="T106" fmla="*/ 36 w 81"/>
              <a:gd name="T107" fmla="*/ 89 h 165"/>
              <a:gd name="T108" fmla="*/ 12 w 81"/>
              <a:gd name="T109" fmla="*/ 118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81" h="165">
                <a:moveTo>
                  <a:pt x="56" y="156"/>
                </a:moveTo>
                <a:cubicBezTo>
                  <a:pt x="55" y="155"/>
                  <a:pt x="55" y="155"/>
                  <a:pt x="55" y="156"/>
                </a:cubicBezTo>
                <a:cubicBezTo>
                  <a:pt x="55" y="156"/>
                  <a:pt x="55" y="157"/>
                  <a:pt x="55" y="156"/>
                </a:cubicBezTo>
                <a:cubicBezTo>
                  <a:pt x="54" y="156"/>
                  <a:pt x="54" y="156"/>
                  <a:pt x="54" y="156"/>
                </a:cubicBezTo>
                <a:cubicBezTo>
                  <a:pt x="53" y="156"/>
                  <a:pt x="53" y="157"/>
                  <a:pt x="53" y="157"/>
                </a:cubicBezTo>
                <a:cubicBezTo>
                  <a:pt x="53" y="157"/>
                  <a:pt x="53" y="156"/>
                  <a:pt x="52" y="156"/>
                </a:cubicBezTo>
                <a:cubicBezTo>
                  <a:pt x="52" y="156"/>
                  <a:pt x="51" y="156"/>
                  <a:pt x="51" y="156"/>
                </a:cubicBezTo>
                <a:cubicBezTo>
                  <a:pt x="50" y="156"/>
                  <a:pt x="50" y="156"/>
                  <a:pt x="50" y="157"/>
                </a:cubicBezTo>
                <a:cubicBezTo>
                  <a:pt x="50" y="157"/>
                  <a:pt x="49" y="157"/>
                  <a:pt x="49" y="157"/>
                </a:cubicBezTo>
                <a:cubicBezTo>
                  <a:pt x="49" y="156"/>
                  <a:pt x="48" y="157"/>
                  <a:pt x="48" y="157"/>
                </a:cubicBezTo>
                <a:cubicBezTo>
                  <a:pt x="48" y="157"/>
                  <a:pt x="47" y="157"/>
                  <a:pt x="47" y="157"/>
                </a:cubicBezTo>
                <a:cubicBezTo>
                  <a:pt x="47" y="157"/>
                  <a:pt x="47" y="158"/>
                  <a:pt x="47" y="158"/>
                </a:cubicBezTo>
                <a:cubicBezTo>
                  <a:pt x="47" y="158"/>
                  <a:pt x="47" y="157"/>
                  <a:pt x="47" y="157"/>
                </a:cubicBezTo>
                <a:cubicBezTo>
                  <a:pt x="46" y="157"/>
                  <a:pt x="46" y="158"/>
                  <a:pt x="46" y="158"/>
                </a:cubicBezTo>
                <a:cubicBezTo>
                  <a:pt x="46" y="158"/>
                  <a:pt x="45" y="157"/>
                  <a:pt x="45" y="157"/>
                </a:cubicBezTo>
                <a:cubicBezTo>
                  <a:pt x="45" y="157"/>
                  <a:pt x="45" y="158"/>
                  <a:pt x="44" y="157"/>
                </a:cubicBezTo>
                <a:cubicBezTo>
                  <a:pt x="44" y="157"/>
                  <a:pt x="43" y="157"/>
                  <a:pt x="43" y="157"/>
                </a:cubicBezTo>
                <a:cubicBezTo>
                  <a:pt x="43" y="157"/>
                  <a:pt x="44" y="158"/>
                  <a:pt x="44" y="159"/>
                </a:cubicBezTo>
                <a:cubicBezTo>
                  <a:pt x="44" y="159"/>
                  <a:pt x="44" y="158"/>
                  <a:pt x="43" y="158"/>
                </a:cubicBezTo>
                <a:cubicBezTo>
                  <a:pt x="43" y="158"/>
                  <a:pt x="43" y="158"/>
                  <a:pt x="42" y="158"/>
                </a:cubicBezTo>
                <a:cubicBezTo>
                  <a:pt x="42" y="158"/>
                  <a:pt x="43" y="159"/>
                  <a:pt x="43" y="159"/>
                </a:cubicBezTo>
                <a:cubicBezTo>
                  <a:pt x="42" y="159"/>
                  <a:pt x="42" y="159"/>
                  <a:pt x="42" y="159"/>
                </a:cubicBezTo>
                <a:cubicBezTo>
                  <a:pt x="41" y="159"/>
                  <a:pt x="41" y="160"/>
                  <a:pt x="41" y="160"/>
                </a:cubicBezTo>
                <a:cubicBezTo>
                  <a:pt x="40" y="160"/>
                  <a:pt x="40" y="160"/>
                  <a:pt x="39" y="160"/>
                </a:cubicBezTo>
                <a:cubicBezTo>
                  <a:pt x="38" y="160"/>
                  <a:pt x="38" y="161"/>
                  <a:pt x="37" y="160"/>
                </a:cubicBezTo>
                <a:cubicBezTo>
                  <a:pt x="37" y="160"/>
                  <a:pt x="37" y="161"/>
                  <a:pt x="37" y="161"/>
                </a:cubicBezTo>
                <a:cubicBezTo>
                  <a:pt x="36" y="161"/>
                  <a:pt x="35" y="161"/>
                  <a:pt x="35" y="160"/>
                </a:cubicBezTo>
                <a:cubicBezTo>
                  <a:pt x="35" y="161"/>
                  <a:pt x="34" y="162"/>
                  <a:pt x="34" y="161"/>
                </a:cubicBezTo>
                <a:cubicBezTo>
                  <a:pt x="34" y="161"/>
                  <a:pt x="33" y="164"/>
                  <a:pt x="33" y="162"/>
                </a:cubicBezTo>
                <a:cubicBezTo>
                  <a:pt x="32" y="163"/>
                  <a:pt x="33" y="162"/>
                  <a:pt x="32" y="162"/>
                </a:cubicBezTo>
                <a:cubicBezTo>
                  <a:pt x="32" y="162"/>
                  <a:pt x="31" y="163"/>
                  <a:pt x="31" y="162"/>
                </a:cubicBezTo>
                <a:cubicBezTo>
                  <a:pt x="30" y="163"/>
                  <a:pt x="30" y="162"/>
                  <a:pt x="30" y="163"/>
                </a:cubicBezTo>
                <a:cubicBezTo>
                  <a:pt x="29" y="163"/>
                  <a:pt x="29" y="163"/>
                  <a:pt x="29" y="163"/>
                </a:cubicBezTo>
                <a:cubicBezTo>
                  <a:pt x="28" y="163"/>
                  <a:pt x="28" y="163"/>
                  <a:pt x="28" y="163"/>
                </a:cubicBezTo>
                <a:cubicBezTo>
                  <a:pt x="28" y="163"/>
                  <a:pt x="27" y="163"/>
                  <a:pt x="27" y="163"/>
                </a:cubicBezTo>
                <a:cubicBezTo>
                  <a:pt x="26" y="163"/>
                  <a:pt x="27" y="163"/>
                  <a:pt x="27" y="162"/>
                </a:cubicBezTo>
                <a:cubicBezTo>
                  <a:pt x="26" y="162"/>
                  <a:pt x="26" y="163"/>
                  <a:pt x="26" y="163"/>
                </a:cubicBezTo>
                <a:cubicBezTo>
                  <a:pt x="25" y="164"/>
                  <a:pt x="25" y="164"/>
                  <a:pt x="25" y="165"/>
                </a:cubicBezTo>
                <a:cubicBezTo>
                  <a:pt x="24" y="165"/>
                  <a:pt x="24" y="165"/>
                  <a:pt x="24" y="165"/>
                </a:cubicBezTo>
                <a:cubicBezTo>
                  <a:pt x="24" y="165"/>
                  <a:pt x="23" y="165"/>
                  <a:pt x="23" y="165"/>
                </a:cubicBezTo>
                <a:cubicBezTo>
                  <a:pt x="22" y="165"/>
                  <a:pt x="24" y="165"/>
                  <a:pt x="24" y="164"/>
                </a:cubicBezTo>
                <a:cubicBezTo>
                  <a:pt x="24" y="164"/>
                  <a:pt x="24" y="164"/>
                  <a:pt x="24" y="164"/>
                </a:cubicBezTo>
                <a:cubicBezTo>
                  <a:pt x="24" y="163"/>
                  <a:pt x="25" y="163"/>
                  <a:pt x="25" y="163"/>
                </a:cubicBezTo>
                <a:cubicBezTo>
                  <a:pt x="25" y="162"/>
                  <a:pt x="24" y="163"/>
                  <a:pt x="24" y="162"/>
                </a:cubicBezTo>
                <a:cubicBezTo>
                  <a:pt x="23" y="162"/>
                  <a:pt x="23" y="161"/>
                  <a:pt x="23" y="162"/>
                </a:cubicBezTo>
                <a:cubicBezTo>
                  <a:pt x="22" y="161"/>
                  <a:pt x="22" y="160"/>
                  <a:pt x="23" y="160"/>
                </a:cubicBezTo>
                <a:cubicBezTo>
                  <a:pt x="23" y="159"/>
                  <a:pt x="24" y="159"/>
                  <a:pt x="23" y="158"/>
                </a:cubicBezTo>
                <a:cubicBezTo>
                  <a:pt x="23" y="159"/>
                  <a:pt x="22" y="159"/>
                  <a:pt x="21" y="160"/>
                </a:cubicBezTo>
                <a:cubicBezTo>
                  <a:pt x="21" y="160"/>
                  <a:pt x="20" y="160"/>
                  <a:pt x="21" y="159"/>
                </a:cubicBezTo>
                <a:cubicBezTo>
                  <a:pt x="21" y="159"/>
                  <a:pt x="20" y="160"/>
                  <a:pt x="20" y="159"/>
                </a:cubicBezTo>
                <a:cubicBezTo>
                  <a:pt x="19" y="159"/>
                  <a:pt x="20" y="158"/>
                  <a:pt x="20" y="158"/>
                </a:cubicBezTo>
                <a:cubicBezTo>
                  <a:pt x="20" y="158"/>
                  <a:pt x="20" y="158"/>
                  <a:pt x="19" y="158"/>
                </a:cubicBezTo>
                <a:cubicBezTo>
                  <a:pt x="19" y="158"/>
                  <a:pt x="18" y="158"/>
                  <a:pt x="18" y="158"/>
                </a:cubicBezTo>
                <a:cubicBezTo>
                  <a:pt x="18" y="157"/>
                  <a:pt x="18" y="157"/>
                  <a:pt x="17" y="157"/>
                </a:cubicBezTo>
                <a:cubicBezTo>
                  <a:pt x="17" y="157"/>
                  <a:pt x="17" y="157"/>
                  <a:pt x="16" y="157"/>
                </a:cubicBezTo>
                <a:cubicBezTo>
                  <a:pt x="16" y="156"/>
                  <a:pt x="16" y="156"/>
                  <a:pt x="16" y="156"/>
                </a:cubicBezTo>
                <a:cubicBezTo>
                  <a:pt x="15" y="156"/>
                  <a:pt x="15" y="156"/>
                  <a:pt x="15" y="156"/>
                </a:cubicBezTo>
                <a:cubicBezTo>
                  <a:pt x="15" y="155"/>
                  <a:pt x="15" y="154"/>
                  <a:pt x="14" y="155"/>
                </a:cubicBezTo>
                <a:cubicBezTo>
                  <a:pt x="14" y="156"/>
                  <a:pt x="14" y="156"/>
                  <a:pt x="13" y="156"/>
                </a:cubicBezTo>
                <a:cubicBezTo>
                  <a:pt x="13" y="156"/>
                  <a:pt x="13" y="156"/>
                  <a:pt x="13" y="155"/>
                </a:cubicBezTo>
                <a:cubicBezTo>
                  <a:pt x="13" y="155"/>
                  <a:pt x="12" y="155"/>
                  <a:pt x="12" y="154"/>
                </a:cubicBezTo>
                <a:cubicBezTo>
                  <a:pt x="12" y="154"/>
                  <a:pt x="12" y="154"/>
                  <a:pt x="12" y="154"/>
                </a:cubicBezTo>
                <a:cubicBezTo>
                  <a:pt x="12" y="154"/>
                  <a:pt x="13" y="154"/>
                  <a:pt x="13" y="153"/>
                </a:cubicBezTo>
                <a:cubicBezTo>
                  <a:pt x="12" y="153"/>
                  <a:pt x="12" y="153"/>
                  <a:pt x="12" y="152"/>
                </a:cubicBezTo>
                <a:cubicBezTo>
                  <a:pt x="12" y="151"/>
                  <a:pt x="12" y="151"/>
                  <a:pt x="12" y="151"/>
                </a:cubicBezTo>
                <a:cubicBezTo>
                  <a:pt x="12" y="150"/>
                  <a:pt x="12" y="150"/>
                  <a:pt x="12" y="150"/>
                </a:cubicBezTo>
                <a:cubicBezTo>
                  <a:pt x="12" y="150"/>
                  <a:pt x="12" y="149"/>
                  <a:pt x="12" y="149"/>
                </a:cubicBezTo>
                <a:cubicBezTo>
                  <a:pt x="12" y="148"/>
                  <a:pt x="13" y="149"/>
                  <a:pt x="13" y="148"/>
                </a:cubicBezTo>
                <a:cubicBezTo>
                  <a:pt x="13" y="147"/>
                  <a:pt x="12" y="147"/>
                  <a:pt x="12" y="146"/>
                </a:cubicBezTo>
                <a:cubicBezTo>
                  <a:pt x="12" y="147"/>
                  <a:pt x="13" y="147"/>
                  <a:pt x="13" y="146"/>
                </a:cubicBezTo>
                <a:cubicBezTo>
                  <a:pt x="13" y="146"/>
                  <a:pt x="13" y="146"/>
                  <a:pt x="13" y="146"/>
                </a:cubicBezTo>
                <a:cubicBezTo>
                  <a:pt x="13" y="146"/>
                  <a:pt x="13" y="146"/>
                  <a:pt x="13" y="145"/>
                </a:cubicBezTo>
                <a:cubicBezTo>
                  <a:pt x="13" y="145"/>
                  <a:pt x="13" y="145"/>
                  <a:pt x="13" y="145"/>
                </a:cubicBezTo>
                <a:cubicBezTo>
                  <a:pt x="13" y="145"/>
                  <a:pt x="13" y="144"/>
                  <a:pt x="13" y="144"/>
                </a:cubicBezTo>
                <a:cubicBezTo>
                  <a:pt x="13" y="144"/>
                  <a:pt x="12" y="143"/>
                  <a:pt x="13" y="143"/>
                </a:cubicBezTo>
                <a:cubicBezTo>
                  <a:pt x="13" y="143"/>
                  <a:pt x="13" y="143"/>
                  <a:pt x="13" y="143"/>
                </a:cubicBezTo>
                <a:cubicBezTo>
                  <a:pt x="13" y="142"/>
                  <a:pt x="13" y="143"/>
                  <a:pt x="13" y="142"/>
                </a:cubicBezTo>
                <a:cubicBezTo>
                  <a:pt x="14" y="142"/>
                  <a:pt x="13" y="142"/>
                  <a:pt x="13" y="142"/>
                </a:cubicBezTo>
                <a:cubicBezTo>
                  <a:pt x="13" y="142"/>
                  <a:pt x="13" y="141"/>
                  <a:pt x="14" y="141"/>
                </a:cubicBezTo>
                <a:cubicBezTo>
                  <a:pt x="14" y="141"/>
                  <a:pt x="14" y="141"/>
                  <a:pt x="14" y="141"/>
                </a:cubicBezTo>
                <a:cubicBezTo>
                  <a:pt x="13" y="140"/>
                  <a:pt x="13" y="141"/>
                  <a:pt x="13" y="141"/>
                </a:cubicBezTo>
                <a:cubicBezTo>
                  <a:pt x="13" y="141"/>
                  <a:pt x="13" y="141"/>
                  <a:pt x="13" y="140"/>
                </a:cubicBezTo>
                <a:cubicBezTo>
                  <a:pt x="13" y="140"/>
                  <a:pt x="14" y="140"/>
                  <a:pt x="13" y="139"/>
                </a:cubicBezTo>
                <a:cubicBezTo>
                  <a:pt x="13" y="139"/>
                  <a:pt x="13" y="138"/>
                  <a:pt x="13" y="138"/>
                </a:cubicBezTo>
                <a:cubicBezTo>
                  <a:pt x="13" y="137"/>
                  <a:pt x="12" y="137"/>
                  <a:pt x="12" y="136"/>
                </a:cubicBezTo>
                <a:cubicBezTo>
                  <a:pt x="12" y="136"/>
                  <a:pt x="11" y="135"/>
                  <a:pt x="12" y="135"/>
                </a:cubicBezTo>
                <a:cubicBezTo>
                  <a:pt x="12" y="135"/>
                  <a:pt x="11" y="135"/>
                  <a:pt x="11" y="135"/>
                </a:cubicBezTo>
                <a:cubicBezTo>
                  <a:pt x="12" y="134"/>
                  <a:pt x="11" y="134"/>
                  <a:pt x="12" y="133"/>
                </a:cubicBezTo>
                <a:cubicBezTo>
                  <a:pt x="12" y="133"/>
                  <a:pt x="12" y="132"/>
                  <a:pt x="12" y="131"/>
                </a:cubicBezTo>
                <a:cubicBezTo>
                  <a:pt x="12" y="131"/>
                  <a:pt x="12" y="132"/>
                  <a:pt x="12" y="132"/>
                </a:cubicBezTo>
                <a:cubicBezTo>
                  <a:pt x="12" y="131"/>
                  <a:pt x="12" y="131"/>
                  <a:pt x="12" y="130"/>
                </a:cubicBezTo>
                <a:cubicBezTo>
                  <a:pt x="12" y="130"/>
                  <a:pt x="11" y="130"/>
                  <a:pt x="11" y="130"/>
                </a:cubicBezTo>
                <a:cubicBezTo>
                  <a:pt x="10" y="131"/>
                  <a:pt x="11" y="129"/>
                  <a:pt x="11" y="128"/>
                </a:cubicBezTo>
                <a:cubicBezTo>
                  <a:pt x="11" y="128"/>
                  <a:pt x="11" y="127"/>
                  <a:pt x="11" y="127"/>
                </a:cubicBezTo>
                <a:cubicBezTo>
                  <a:pt x="11" y="126"/>
                  <a:pt x="10" y="127"/>
                  <a:pt x="10" y="127"/>
                </a:cubicBezTo>
                <a:cubicBezTo>
                  <a:pt x="10" y="126"/>
                  <a:pt x="10" y="126"/>
                  <a:pt x="10" y="125"/>
                </a:cubicBezTo>
                <a:cubicBezTo>
                  <a:pt x="10" y="125"/>
                  <a:pt x="11" y="125"/>
                  <a:pt x="11" y="125"/>
                </a:cubicBezTo>
                <a:cubicBezTo>
                  <a:pt x="11" y="125"/>
                  <a:pt x="10" y="124"/>
                  <a:pt x="10" y="124"/>
                </a:cubicBezTo>
                <a:cubicBezTo>
                  <a:pt x="11" y="124"/>
                  <a:pt x="11" y="123"/>
                  <a:pt x="11" y="123"/>
                </a:cubicBezTo>
                <a:cubicBezTo>
                  <a:pt x="12" y="123"/>
                  <a:pt x="12" y="122"/>
                  <a:pt x="13" y="122"/>
                </a:cubicBezTo>
                <a:cubicBezTo>
                  <a:pt x="13" y="121"/>
                  <a:pt x="13" y="121"/>
                  <a:pt x="13" y="121"/>
                </a:cubicBezTo>
                <a:cubicBezTo>
                  <a:pt x="13" y="121"/>
                  <a:pt x="13" y="120"/>
                  <a:pt x="13" y="120"/>
                </a:cubicBezTo>
                <a:cubicBezTo>
                  <a:pt x="13" y="120"/>
                  <a:pt x="14" y="120"/>
                  <a:pt x="14" y="120"/>
                </a:cubicBezTo>
                <a:cubicBezTo>
                  <a:pt x="14" y="120"/>
                  <a:pt x="14" y="119"/>
                  <a:pt x="13" y="119"/>
                </a:cubicBezTo>
                <a:cubicBezTo>
                  <a:pt x="13" y="118"/>
                  <a:pt x="13" y="117"/>
                  <a:pt x="13" y="117"/>
                </a:cubicBezTo>
                <a:cubicBezTo>
                  <a:pt x="13" y="117"/>
                  <a:pt x="14" y="117"/>
                  <a:pt x="14" y="117"/>
                </a:cubicBezTo>
                <a:cubicBezTo>
                  <a:pt x="15" y="117"/>
                  <a:pt x="15" y="117"/>
                  <a:pt x="16" y="117"/>
                </a:cubicBezTo>
                <a:cubicBezTo>
                  <a:pt x="16" y="117"/>
                  <a:pt x="16" y="118"/>
                  <a:pt x="16" y="118"/>
                </a:cubicBezTo>
                <a:cubicBezTo>
                  <a:pt x="17" y="119"/>
                  <a:pt x="16" y="118"/>
                  <a:pt x="17" y="118"/>
                </a:cubicBezTo>
                <a:cubicBezTo>
                  <a:pt x="17" y="117"/>
                  <a:pt x="19" y="117"/>
                  <a:pt x="19" y="116"/>
                </a:cubicBezTo>
                <a:cubicBezTo>
                  <a:pt x="19" y="115"/>
                  <a:pt x="18" y="114"/>
                  <a:pt x="18" y="114"/>
                </a:cubicBezTo>
                <a:cubicBezTo>
                  <a:pt x="18" y="113"/>
                  <a:pt x="18" y="113"/>
                  <a:pt x="19" y="114"/>
                </a:cubicBezTo>
                <a:cubicBezTo>
                  <a:pt x="19" y="114"/>
                  <a:pt x="19" y="114"/>
                  <a:pt x="19" y="113"/>
                </a:cubicBezTo>
                <a:cubicBezTo>
                  <a:pt x="20" y="113"/>
                  <a:pt x="20" y="112"/>
                  <a:pt x="20" y="112"/>
                </a:cubicBezTo>
                <a:cubicBezTo>
                  <a:pt x="20" y="111"/>
                  <a:pt x="20" y="111"/>
                  <a:pt x="21" y="110"/>
                </a:cubicBezTo>
                <a:cubicBezTo>
                  <a:pt x="21" y="110"/>
                  <a:pt x="21" y="110"/>
                  <a:pt x="21" y="110"/>
                </a:cubicBezTo>
                <a:cubicBezTo>
                  <a:pt x="21" y="111"/>
                  <a:pt x="21" y="111"/>
                  <a:pt x="22" y="111"/>
                </a:cubicBezTo>
                <a:cubicBezTo>
                  <a:pt x="22" y="110"/>
                  <a:pt x="22" y="110"/>
                  <a:pt x="22" y="109"/>
                </a:cubicBezTo>
                <a:cubicBezTo>
                  <a:pt x="23" y="109"/>
                  <a:pt x="23" y="109"/>
                  <a:pt x="23" y="108"/>
                </a:cubicBezTo>
                <a:cubicBezTo>
                  <a:pt x="24" y="108"/>
                  <a:pt x="24" y="108"/>
                  <a:pt x="24" y="108"/>
                </a:cubicBezTo>
                <a:cubicBezTo>
                  <a:pt x="25" y="107"/>
                  <a:pt x="25" y="107"/>
                  <a:pt x="26" y="107"/>
                </a:cubicBezTo>
                <a:cubicBezTo>
                  <a:pt x="26" y="106"/>
                  <a:pt x="25" y="105"/>
                  <a:pt x="26" y="105"/>
                </a:cubicBezTo>
                <a:cubicBezTo>
                  <a:pt x="26" y="105"/>
                  <a:pt x="26" y="105"/>
                  <a:pt x="27" y="105"/>
                </a:cubicBezTo>
                <a:cubicBezTo>
                  <a:pt x="27" y="105"/>
                  <a:pt x="27" y="104"/>
                  <a:pt x="27" y="104"/>
                </a:cubicBezTo>
                <a:cubicBezTo>
                  <a:pt x="28" y="103"/>
                  <a:pt x="28" y="103"/>
                  <a:pt x="28" y="102"/>
                </a:cubicBezTo>
                <a:cubicBezTo>
                  <a:pt x="29" y="102"/>
                  <a:pt x="29" y="102"/>
                  <a:pt x="29" y="101"/>
                </a:cubicBezTo>
                <a:cubicBezTo>
                  <a:pt x="30" y="101"/>
                  <a:pt x="30" y="101"/>
                  <a:pt x="30" y="100"/>
                </a:cubicBezTo>
                <a:cubicBezTo>
                  <a:pt x="30" y="100"/>
                  <a:pt x="30" y="99"/>
                  <a:pt x="31" y="99"/>
                </a:cubicBezTo>
                <a:cubicBezTo>
                  <a:pt x="31" y="99"/>
                  <a:pt x="31" y="99"/>
                  <a:pt x="31" y="99"/>
                </a:cubicBezTo>
                <a:cubicBezTo>
                  <a:pt x="31" y="99"/>
                  <a:pt x="31" y="99"/>
                  <a:pt x="31" y="99"/>
                </a:cubicBezTo>
                <a:cubicBezTo>
                  <a:pt x="31" y="98"/>
                  <a:pt x="31" y="98"/>
                  <a:pt x="32" y="98"/>
                </a:cubicBezTo>
                <a:cubicBezTo>
                  <a:pt x="32" y="98"/>
                  <a:pt x="32" y="98"/>
                  <a:pt x="32" y="98"/>
                </a:cubicBezTo>
                <a:cubicBezTo>
                  <a:pt x="32" y="97"/>
                  <a:pt x="32" y="97"/>
                  <a:pt x="32" y="97"/>
                </a:cubicBezTo>
                <a:cubicBezTo>
                  <a:pt x="32" y="97"/>
                  <a:pt x="32" y="97"/>
                  <a:pt x="32" y="97"/>
                </a:cubicBezTo>
                <a:cubicBezTo>
                  <a:pt x="33" y="96"/>
                  <a:pt x="32" y="95"/>
                  <a:pt x="33" y="95"/>
                </a:cubicBezTo>
                <a:cubicBezTo>
                  <a:pt x="33" y="95"/>
                  <a:pt x="33" y="95"/>
                  <a:pt x="34" y="94"/>
                </a:cubicBezTo>
                <a:cubicBezTo>
                  <a:pt x="34" y="94"/>
                  <a:pt x="34" y="94"/>
                  <a:pt x="34" y="93"/>
                </a:cubicBezTo>
                <a:cubicBezTo>
                  <a:pt x="34" y="93"/>
                  <a:pt x="34" y="92"/>
                  <a:pt x="34" y="93"/>
                </a:cubicBezTo>
                <a:cubicBezTo>
                  <a:pt x="35" y="93"/>
                  <a:pt x="35" y="92"/>
                  <a:pt x="35" y="92"/>
                </a:cubicBezTo>
                <a:cubicBezTo>
                  <a:pt x="35" y="92"/>
                  <a:pt x="36" y="91"/>
                  <a:pt x="37" y="91"/>
                </a:cubicBezTo>
                <a:cubicBezTo>
                  <a:pt x="38" y="91"/>
                  <a:pt x="38" y="93"/>
                  <a:pt x="38" y="93"/>
                </a:cubicBezTo>
                <a:cubicBezTo>
                  <a:pt x="40" y="92"/>
                  <a:pt x="38" y="91"/>
                  <a:pt x="38" y="91"/>
                </a:cubicBezTo>
                <a:cubicBezTo>
                  <a:pt x="38" y="91"/>
                  <a:pt x="38" y="90"/>
                  <a:pt x="38" y="90"/>
                </a:cubicBezTo>
                <a:cubicBezTo>
                  <a:pt x="39" y="90"/>
                  <a:pt x="39" y="90"/>
                  <a:pt x="39" y="90"/>
                </a:cubicBezTo>
                <a:cubicBezTo>
                  <a:pt x="40" y="90"/>
                  <a:pt x="40" y="90"/>
                  <a:pt x="39" y="90"/>
                </a:cubicBezTo>
                <a:cubicBezTo>
                  <a:pt x="39" y="89"/>
                  <a:pt x="39" y="89"/>
                  <a:pt x="39" y="88"/>
                </a:cubicBezTo>
                <a:cubicBezTo>
                  <a:pt x="38" y="88"/>
                  <a:pt x="38" y="88"/>
                  <a:pt x="38" y="87"/>
                </a:cubicBezTo>
                <a:cubicBezTo>
                  <a:pt x="38" y="87"/>
                  <a:pt x="39" y="87"/>
                  <a:pt x="39" y="86"/>
                </a:cubicBezTo>
                <a:cubicBezTo>
                  <a:pt x="39" y="86"/>
                  <a:pt x="39" y="86"/>
                  <a:pt x="39" y="85"/>
                </a:cubicBezTo>
                <a:cubicBezTo>
                  <a:pt x="39" y="85"/>
                  <a:pt x="39" y="85"/>
                  <a:pt x="39" y="84"/>
                </a:cubicBezTo>
                <a:cubicBezTo>
                  <a:pt x="39" y="84"/>
                  <a:pt x="38" y="84"/>
                  <a:pt x="38" y="84"/>
                </a:cubicBezTo>
                <a:cubicBezTo>
                  <a:pt x="39" y="83"/>
                  <a:pt x="39" y="83"/>
                  <a:pt x="39" y="82"/>
                </a:cubicBezTo>
                <a:cubicBezTo>
                  <a:pt x="39" y="82"/>
                  <a:pt x="38" y="81"/>
                  <a:pt x="38" y="81"/>
                </a:cubicBezTo>
                <a:cubicBezTo>
                  <a:pt x="38" y="81"/>
                  <a:pt x="38" y="81"/>
                  <a:pt x="38" y="81"/>
                </a:cubicBezTo>
                <a:cubicBezTo>
                  <a:pt x="37" y="81"/>
                  <a:pt x="37" y="81"/>
                  <a:pt x="37" y="80"/>
                </a:cubicBezTo>
                <a:cubicBezTo>
                  <a:pt x="37" y="80"/>
                  <a:pt x="37" y="80"/>
                  <a:pt x="36" y="80"/>
                </a:cubicBezTo>
                <a:cubicBezTo>
                  <a:pt x="36" y="79"/>
                  <a:pt x="36" y="79"/>
                  <a:pt x="36" y="79"/>
                </a:cubicBezTo>
                <a:cubicBezTo>
                  <a:pt x="35" y="79"/>
                  <a:pt x="35" y="79"/>
                  <a:pt x="35" y="80"/>
                </a:cubicBezTo>
                <a:cubicBezTo>
                  <a:pt x="35" y="79"/>
                  <a:pt x="34" y="78"/>
                  <a:pt x="34" y="78"/>
                </a:cubicBezTo>
                <a:cubicBezTo>
                  <a:pt x="34" y="77"/>
                  <a:pt x="34" y="77"/>
                  <a:pt x="34" y="76"/>
                </a:cubicBezTo>
                <a:cubicBezTo>
                  <a:pt x="34" y="76"/>
                  <a:pt x="35" y="75"/>
                  <a:pt x="35" y="75"/>
                </a:cubicBezTo>
                <a:cubicBezTo>
                  <a:pt x="34" y="75"/>
                  <a:pt x="34" y="77"/>
                  <a:pt x="33" y="77"/>
                </a:cubicBezTo>
                <a:cubicBezTo>
                  <a:pt x="33" y="77"/>
                  <a:pt x="33" y="77"/>
                  <a:pt x="33" y="77"/>
                </a:cubicBezTo>
                <a:cubicBezTo>
                  <a:pt x="33" y="77"/>
                  <a:pt x="33" y="77"/>
                  <a:pt x="33" y="78"/>
                </a:cubicBezTo>
                <a:cubicBezTo>
                  <a:pt x="33" y="77"/>
                  <a:pt x="32" y="77"/>
                  <a:pt x="32" y="77"/>
                </a:cubicBezTo>
                <a:cubicBezTo>
                  <a:pt x="32" y="77"/>
                  <a:pt x="32" y="77"/>
                  <a:pt x="32" y="77"/>
                </a:cubicBezTo>
                <a:cubicBezTo>
                  <a:pt x="31" y="77"/>
                  <a:pt x="31" y="77"/>
                  <a:pt x="31" y="77"/>
                </a:cubicBezTo>
                <a:cubicBezTo>
                  <a:pt x="31" y="76"/>
                  <a:pt x="31" y="76"/>
                  <a:pt x="30" y="75"/>
                </a:cubicBezTo>
                <a:cubicBezTo>
                  <a:pt x="30" y="74"/>
                  <a:pt x="30" y="74"/>
                  <a:pt x="30" y="73"/>
                </a:cubicBezTo>
                <a:cubicBezTo>
                  <a:pt x="30" y="73"/>
                  <a:pt x="30" y="72"/>
                  <a:pt x="30" y="72"/>
                </a:cubicBezTo>
                <a:cubicBezTo>
                  <a:pt x="29" y="72"/>
                  <a:pt x="29" y="71"/>
                  <a:pt x="29" y="71"/>
                </a:cubicBezTo>
                <a:cubicBezTo>
                  <a:pt x="29" y="71"/>
                  <a:pt x="28" y="71"/>
                  <a:pt x="28" y="71"/>
                </a:cubicBezTo>
                <a:cubicBezTo>
                  <a:pt x="28" y="70"/>
                  <a:pt x="28" y="70"/>
                  <a:pt x="28" y="69"/>
                </a:cubicBezTo>
                <a:cubicBezTo>
                  <a:pt x="28" y="69"/>
                  <a:pt x="28" y="67"/>
                  <a:pt x="27" y="67"/>
                </a:cubicBezTo>
                <a:cubicBezTo>
                  <a:pt x="27" y="66"/>
                  <a:pt x="28" y="66"/>
                  <a:pt x="28" y="65"/>
                </a:cubicBezTo>
                <a:cubicBezTo>
                  <a:pt x="29" y="65"/>
                  <a:pt x="29" y="65"/>
                  <a:pt x="29" y="64"/>
                </a:cubicBezTo>
                <a:cubicBezTo>
                  <a:pt x="29" y="63"/>
                  <a:pt x="28" y="61"/>
                  <a:pt x="30" y="60"/>
                </a:cubicBezTo>
                <a:cubicBezTo>
                  <a:pt x="30" y="59"/>
                  <a:pt x="29" y="58"/>
                  <a:pt x="29" y="57"/>
                </a:cubicBezTo>
                <a:cubicBezTo>
                  <a:pt x="28" y="57"/>
                  <a:pt x="28" y="56"/>
                  <a:pt x="28" y="55"/>
                </a:cubicBezTo>
                <a:cubicBezTo>
                  <a:pt x="28" y="55"/>
                  <a:pt x="27" y="54"/>
                  <a:pt x="27" y="54"/>
                </a:cubicBezTo>
                <a:cubicBezTo>
                  <a:pt x="27" y="54"/>
                  <a:pt x="27" y="53"/>
                  <a:pt x="27" y="53"/>
                </a:cubicBezTo>
                <a:cubicBezTo>
                  <a:pt x="27" y="53"/>
                  <a:pt x="27" y="53"/>
                  <a:pt x="28" y="52"/>
                </a:cubicBezTo>
                <a:cubicBezTo>
                  <a:pt x="28" y="52"/>
                  <a:pt x="28" y="52"/>
                  <a:pt x="28" y="51"/>
                </a:cubicBezTo>
                <a:cubicBezTo>
                  <a:pt x="28" y="51"/>
                  <a:pt x="28" y="50"/>
                  <a:pt x="28" y="50"/>
                </a:cubicBezTo>
                <a:cubicBezTo>
                  <a:pt x="28" y="49"/>
                  <a:pt x="27" y="49"/>
                  <a:pt x="27" y="49"/>
                </a:cubicBezTo>
                <a:cubicBezTo>
                  <a:pt x="26" y="48"/>
                  <a:pt x="27" y="47"/>
                  <a:pt x="27" y="46"/>
                </a:cubicBezTo>
                <a:cubicBezTo>
                  <a:pt x="27" y="46"/>
                  <a:pt x="27" y="45"/>
                  <a:pt x="27" y="45"/>
                </a:cubicBezTo>
                <a:cubicBezTo>
                  <a:pt x="26" y="44"/>
                  <a:pt x="26" y="43"/>
                  <a:pt x="26" y="43"/>
                </a:cubicBezTo>
                <a:cubicBezTo>
                  <a:pt x="26" y="42"/>
                  <a:pt x="27" y="42"/>
                  <a:pt x="27" y="41"/>
                </a:cubicBezTo>
                <a:cubicBezTo>
                  <a:pt x="28" y="40"/>
                  <a:pt x="28" y="40"/>
                  <a:pt x="27" y="40"/>
                </a:cubicBezTo>
                <a:cubicBezTo>
                  <a:pt x="27" y="39"/>
                  <a:pt x="26" y="39"/>
                  <a:pt x="26" y="38"/>
                </a:cubicBezTo>
                <a:cubicBezTo>
                  <a:pt x="26" y="38"/>
                  <a:pt x="26" y="37"/>
                  <a:pt x="25" y="37"/>
                </a:cubicBezTo>
                <a:cubicBezTo>
                  <a:pt x="25" y="37"/>
                  <a:pt x="25" y="37"/>
                  <a:pt x="25" y="37"/>
                </a:cubicBezTo>
                <a:cubicBezTo>
                  <a:pt x="24" y="36"/>
                  <a:pt x="24" y="36"/>
                  <a:pt x="24" y="35"/>
                </a:cubicBezTo>
                <a:cubicBezTo>
                  <a:pt x="24" y="34"/>
                  <a:pt x="24" y="34"/>
                  <a:pt x="23" y="33"/>
                </a:cubicBezTo>
                <a:cubicBezTo>
                  <a:pt x="22" y="33"/>
                  <a:pt x="21" y="32"/>
                  <a:pt x="20" y="31"/>
                </a:cubicBezTo>
                <a:cubicBezTo>
                  <a:pt x="19" y="31"/>
                  <a:pt x="19" y="31"/>
                  <a:pt x="18" y="31"/>
                </a:cubicBezTo>
                <a:cubicBezTo>
                  <a:pt x="18" y="30"/>
                  <a:pt x="17" y="31"/>
                  <a:pt x="17" y="30"/>
                </a:cubicBezTo>
                <a:cubicBezTo>
                  <a:pt x="16" y="30"/>
                  <a:pt x="16" y="29"/>
                  <a:pt x="16" y="29"/>
                </a:cubicBezTo>
                <a:cubicBezTo>
                  <a:pt x="15" y="28"/>
                  <a:pt x="15" y="29"/>
                  <a:pt x="14" y="28"/>
                </a:cubicBezTo>
                <a:cubicBezTo>
                  <a:pt x="14" y="27"/>
                  <a:pt x="14" y="27"/>
                  <a:pt x="13" y="27"/>
                </a:cubicBezTo>
                <a:cubicBezTo>
                  <a:pt x="13" y="26"/>
                  <a:pt x="13" y="26"/>
                  <a:pt x="13" y="26"/>
                </a:cubicBezTo>
                <a:cubicBezTo>
                  <a:pt x="12" y="25"/>
                  <a:pt x="12" y="25"/>
                  <a:pt x="12" y="25"/>
                </a:cubicBezTo>
                <a:cubicBezTo>
                  <a:pt x="12" y="25"/>
                  <a:pt x="11" y="25"/>
                  <a:pt x="11" y="25"/>
                </a:cubicBezTo>
                <a:cubicBezTo>
                  <a:pt x="11" y="24"/>
                  <a:pt x="11" y="24"/>
                  <a:pt x="10" y="23"/>
                </a:cubicBezTo>
                <a:cubicBezTo>
                  <a:pt x="10" y="23"/>
                  <a:pt x="9" y="23"/>
                  <a:pt x="9" y="22"/>
                </a:cubicBezTo>
                <a:cubicBezTo>
                  <a:pt x="9" y="22"/>
                  <a:pt x="10" y="22"/>
                  <a:pt x="9" y="21"/>
                </a:cubicBezTo>
                <a:cubicBezTo>
                  <a:pt x="9" y="21"/>
                  <a:pt x="8" y="20"/>
                  <a:pt x="7" y="20"/>
                </a:cubicBezTo>
                <a:cubicBezTo>
                  <a:pt x="7" y="19"/>
                  <a:pt x="8" y="19"/>
                  <a:pt x="9" y="19"/>
                </a:cubicBezTo>
                <a:cubicBezTo>
                  <a:pt x="10" y="20"/>
                  <a:pt x="10" y="20"/>
                  <a:pt x="11" y="19"/>
                </a:cubicBezTo>
                <a:cubicBezTo>
                  <a:pt x="11" y="18"/>
                  <a:pt x="10" y="17"/>
                  <a:pt x="10" y="17"/>
                </a:cubicBezTo>
                <a:cubicBezTo>
                  <a:pt x="11" y="16"/>
                  <a:pt x="11" y="16"/>
                  <a:pt x="12" y="15"/>
                </a:cubicBezTo>
                <a:cubicBezTo>
                  <a:pt x="12" y="15"/>
                  <a:pt x="13" y="15"/>
                  <a:pt x="13" y="16"/>
                </a:cubicBezTo>
                <a:cubicBezTo>
                  <a:pt x="13" y="16"/>
                  <a:pt x="14" y="16"/>
                  <a:pt x="14" y="16"/>
                </a:cubicBezTo>
                <a:cubicBezTo>
                  <a:pt x="14" y="16"/>
                  <a:pt x="14" y="17"/>
                  <a:pt x="15" y="17"/>
                </a:cubicBezTo>
                <a:cubicBezTo>
                  <a:pt x="15" y="18"/>
                  <a:pt x="16" y="19"/>
                  <a:pt x="16" y="20"/>
                </a:cubicBezTo>
                <a:cubicBezTo>
                  <a:pt x="17" y="21"/>
                  <a:pt x="17" y="21"/>
                  <a:pt x="18" y="21"/>
                </a:cubicBezTo>
                <a:cubicBezTo>
                  <a:pt x="18" y="22"/>
                  <a:pt x="18" y="22"/>
                  <a:pt x="18" y="23"/>
                </a:cubicBezTo>
                <a:cubicBezTo>
                  <a:pt x="19" y="24"/>
                  <a:pt x="19" y="25"/>
                  <a:pt x="19" y="26"/>
                </a:cubicBezTo>
                <a:cubicBezTo>
                  <a:pt x="20" y="26"/>
                  <a:pt x="20" y="26"/>
                  <a:pt x="21" y="26"/>
                </a:cubicBezTo>
                <a:cubicBezTo>
                  <a:pt x="22" y="27"/>
                  <a:pt x="22" y="27"/>
                  <a:pt x="23" y="27"/>
                </a:cubicBezTo>
                <a:cubicBezTo>
                  <a:pt x="23" y="27"/>
                  <a:pt x="23" y="27"/>
                  <a:pt x="24" y="27"/>
                </a:cubicBezTo>
                <a:cubicBezTo>
                  <a:pt x="24" y="28"/>
                  <a:pt x="25" y="28"/>
                  <a:pt x="25" y="27"/>
                </a:cubicBezTo>
                <a:cubicBezTo>
                  <a:pt x="26" y="27"/>
                  <a:pt x="26" y="27"/>
                  <a:pt x="27" y="27"/>
                </a:cubicBezTo>
                <a:cubicBezTo>
                  <a:pt x="28" y="26"/>
                  <a:pt x="28" y="26"/>
                  <a:pt x="28" y="25"/>
                </a:cubicBezTo>
                <a:cubicBezTo>
                  <a:pt x="29" y="25"/>
                  <a:pt x="29" y="24"/>
                  <a:pt x="29" y="25"/>
                </a:cubicBezTo>
                <a:cubicBezTo>
                  <a:pt x="30" y="25"/>
                  <a:pt x="31" y="25"/>
                  <a:pt x="31" y="25"/>
                </a:cubicBezTo>
                <a:cubicBezTo>
                  <a:pt x="32" y="26"/>
                  <a:pt x="32" y="26"/>
                  <a:pt x="33" y="26"/>
                </a:cubicBezTo>
                <a:cubicBezTo>
                  <a:pt x="33" y="27"/>
                  <a:pt x="34" y="27"/>
                  <a:pt x="34" y="27"/>
                </a:cubicBezTo>
                <a:cubicBezTo>
                  <a:pt x="35" y="28"/>
                  <a:pt x="35" y="28"/>
                  <a:pt x="36" y="28"/>
                </a:cubicBezTo>
                <a:cubicBezTo>
                  <a:pt x="36" y="29"/>
                  <a:pt x="36" y="29"/>
                  <a:pt x="36" y="28"/>
                </a:cubicBezTo>
                <a:cubicBezTo>
                  <a:pt x="37" y="28"/>
                  <a:pt x="37" y="28"/>
                  <a:pt x="37" y="27"/>
                </a:cubicBezTo>
                <a:cubicBezTo>
                  <a:pt x="38" y="27"/>
                  <a:pt x="38" y="27"/>
                  <a:pt x="38" y="26"/>
                </a:cubicBezTo>
                <a:cubicBezTo>
                  <a:pt x="38" y="24"/>
                  <a:pt x="39" y="23"/>
                  <a:pt x="40" y="23"/>
                </a:cubicBezTo>
                <a:cubicBezTo>
                  <a:pt x="40" y="23"/>
                  <a:pt x="41" y="23"/>
                  <a:pt x="41" y="22"/>
                </a:cubicBezTo>
                <a:cubicBezTo>
                  <a:pt x="42" y="22"/>
                  <a:pt x="42" y="22"/>
                  <a:pt x="42" y="22"/>
                </a:cubicBezTo>
                <a:cubicBezTo>
                  <a:pt x="42" y="21"/>
                  <a:pt x="42" y="21"/>
                  <a:pt x="42" y="21"/>
                </a:cubicBezTo>
                <a:cubicBezTo>
                  <a:pt x="42" y="20"/>
                  <a:pt x="42" y="20"/>
                  <a:pt x="42" y="20"/>
                </a:cubicBezTo>
                <a:cubicBezTo>
                  <a:pt x="42" y="19"/>
                  <a:pt x="42" y="19"/>
                  <a:pt x="42" y="19"/>
                </a:cubicBezTo>
                <a:cubicBezTo>
                  <a:pt x="42" y="18"/>
                  <a:pt x="42" y="17"/>
                  <a:pt x="42" y="16"/>
                </a:cubicBezTo>
                <a:cubicBezTo>
                  <a:pt x="42" y="15"/>
                  <a:pt x="42" y="15"/>
                  <a:pt x="43" y="14"/>
                </a:cubicBezTo>
                <a:cubicBezTo>
                  <a:pt x="43" y="13"/>
                  <a:pt x="42" y="13"/>
                  <a:pt x="43" y="12"/>
                </a:cubicBezTo>
                <a:cubicBezTo>
                  <a:pt x="43" y="11"/>
                  <a:pt x="43" y="10"/>
                  <a:pt x="43" y="10"/>
                </a:cubicBezTo>
                <a:cubicBezTo>
                  <a:pt x="43" y="9"/>
                  <a:pt x="43" y="8"/>
                  <a:pt x="44" y="7"/>
                </a:cubicBezTo>
                <a:cubicBezTo>
                  <a:pt x="44" y="7"/>
                  <a:pt x="45" y="7"/>
                  <a:pt x="45" y="7"/>
                </a:cubicBezTo>
                <a:cubicBezTo>
                  <a:pt x="46" y="6"/>
                  <a:pt x="46" y="5"/>
                  <a:pt x="46" y="5"/>
                </a:cubicBezTo>
                <a:cubicBezTo>
                  <a:pt x="47" y="3"/>
                  <a:pt x="48" y="3"/>
                  <a:pt x="49" y="3"/>
                </a:cubicBezTo>
                <a:cubicBezTo>
                  <a:pt x="50" y="3"/>
                  <a:pt x="50" y="3"/>
                  <a:pt x="51" y="3"/>
                </a:cubicBezTo>
                <a:cubicBezTo>
                  <a:pt x="52" y="3"/>
                  <a:pt x="52" y="3"/>
                  <a:pt x="53" y="2"/>
                </a:cubicBezTo>
                <a:cubicBezTo>
                  <a:pt x="53" y="2"/>
                  <a:pt x="54" y="1"/>
                  <a:pt x="54" y="0"/>
                </a:cubicBezTo>
                <a:cubicBezTo>
                  <a:pt x="55" y="0"/>
                  <a:pt x="55" y="0"/>
                  <a:pt x="56" y="0"/>
                </a:cubicBezTo>
                <a:cubicBezTo>
                  <a:pt x="56" y="0"/>
                  <a:pt x="56" y="1"/>
                  <a:pt x="57" y="2"/>
                </a:cubicBezTo>
                <a:cubicBezTo>
                  <a:pt x="57" y="2"/>
                  <a:pt x="57" y="2"/>
                  <a:pt x="58" y="3"/>
                </a:cubicBezTo>
                <a:cubicBezTo>
                  <a:pt x="58" y="3"/>
                  <a:pt x="58" y="3"/>
                  <a:pt x="59" y="4"/>
                </a:cubicBezTo>
                <a:cubicBezTo>
                  <a:pt x="59" y="4"/>
                  <a:pt x="59" y="4"/>
                  <a:pt x="59" y="4"/>
                </a:cubicBezTo>
                <a:cubicBezTo>
                  <a:pt x="59" y="4"/>
                  <a:pt x="59" y="5"/>
                  <a:pt x="59" y="5"/>
                </a:cubicBezTo>
                <a:cubicBezTo>
                  <a:pt x="60" y="6"/>
                  <a:pt x="61" y="6"/>
                  <a:pt x="62" y="7"/>
                </a:cubicBezTo>
                <a:cubicBezTo>
                  <a:pt x="63" y="7"/>
                  <a:pt x="64" y="8"/>
                  <a:pt x="65" y="9"/>
                </a:cubicBezTo>
                <a:cubicBezTo>
                  <a:pt x="65" y="10"/>
                  <a:pt x="66" y="11"/>
                  <a:pt x="66" y="12"/>
                </a:cubicBezTo>
                <a:cubicBezTo>
                  <a:pt x="66" y="13"/>
                  <a:pt x="65" y="14"/>
                  <a:pt x="64" y="15"/>
                </a:cubicBezTo>
                <a:cubicBezTo>
                  <a:pt x="64" y="16"/>
                  <a:pt x="61" y="19"/>
                  <a:pt x="63" y="20"/>
                </a:cubicBezTo>
                <a:cubicBezTo>
                  <a:pt x="62" y="21"/>
                  <a:pt x="61" y="22"/>
                  <a:pt x="60" y="22"/>
                </a:cubicBezTo>
                <a:cubicBezTo>
                  <a:pt x="59" y="23"/>
                  <a:pt x="61" y="23"/>
                  <a:pt x="62" y="23"/>
                </a:cubicBezTo>
                <a:cubicBezTo>
                  <a:pt x="63" y="24"/>
                  <a:pt x="62" y="25"/>
                  <a:pt x="61" y="26"/>
                </a:cubicBezTo>
                <a:cubicBezTo>
                  <a:pt x="61" y="27"/>
                  <a:pt x="60" y="29"/>
                  <a:pt x="60" y="30"/>
                </a:cubicBezTo>
                <a:cubicBezTo>
                  <a:pt x="60" y="31"/>
                  <a:pt x="61" y="33"/>
                  <a:pt x="61" y="34"/>
                </a:cubicBezTo>
                <a:cubicBezTo>
                  <a:pt x="61" y="36"/>
                  <a:pt x="62" y="36"/>
                  <a:pt x="64" y="37"/>
                </a:cubicBezTo>
                <a:cubicBezTo>
                  <a:pt x="65" y="37"/>
                  <a:pt x="66" y="38"/>
                  <a:pt x="66" y="39"/>
                </a:cubicBezTo>
                <a:cubicBezTo>
                  <a:pt x="67" y="39"/>
                  <a:pt x="67" y="40"/>
                  <a:pt x="67" y="41"/>
                </a:cubicBezTo>
                <a:cubicBezTo>
                  <a:pt x="68" y="42"/>
                  <a:pt x="68" y="42"/>
                  <a:pt x="69" y="43"/>
                </a:cubicBezTo>
                <a:cubicBezTo>
                  <a:pt x="69" y="43"/>
                  <a:pt x="70" y="44"/>
                  <a:pt x="70" y="44"/>
                </a:cubicBezTo>
                <a:cubicBezTo>
                  <a:pt x="70" y="45"/>
                  <a:pt x="70" y="45"/>
                  <a:pt x="70" y="46"/>
                </a:cubicBezTo>
                <a:cubicBezTo>
                  <a:pt x="70" y="47"/>
                  <a:pt x="70" y="47"/>
                  <a:pt x="70" y="48"/>
                </a:cubicBezTo>
                <a:cubicBezTo>
                  <a:pt x="70" y="49"/>
                  <a:pt x="69" y="49"/>
                  <a:pt x="69" y="50"/>
                </a:cubicBezTo>
                <a:cubicBezTo>
                  <a:pt x="68" y="50"/>
                  <a:pt x="67" y="52"/>
                  <a:pt x="66" y="53"/>
                </a:cubicBezTo>
                <a:cubicBezTo>
                  <a:pt x="66" y="54"/>
                  <a:pt x="65" y="56"/>
                  <a:pt x="64" y="57"/>
                </a:cubicBezTo>
                <a:cubicBezTo>
                  <a:pt x="64" y="59"/>
                  <a:pt x="64" y="60"/>
                  <a:pt x="65" y="61"/>
                </a:cubicBezTo>
                <a:cubicBezTo>
                  <a:pt x="66" y="62"/>
                  <a:pt x="66" y="62"/>
                  <a:pt x="66" y="63"/>
                </a:cubicBezTo>
                <a:cubicBezTo>
                  <a:pt x="66" y="64"/>
                  <a:pt x="67" y="64"/>
                  <a:pt x="67" y="65"/>
                </a:cubicBezTo>
                <a:cubicBezTo>
                  <a:pt x="67" y="66"/>
                  <a:pt x="67" y="67"/>
                  <a:pt x="68" y="68"/>
                </a:cubicBezTo>
                <a:cubicBezTo>
                  <a:pt x="68" y="70"/>
                  <a:pt x="69" y="70"/>
                  <a:pt x="70" y="72"/>
                </a:cubicBezTo>
                <a:cubicBezTo>
                  <a:pt x="70" y="72"/>
                  <a:pt x="70" y="73"/>
                  <a:pt x="70" y="74"/>
                </a:cubicBezTo>
                <a:cubicBezTo>
                  <a:pt x="70" y="75"/>
                  <a:pt x="71" y="75"/>
                  <a:pt x="71" y="76"/>
                </a:cubicBezTo>
                <a:cubicBezTo>
                  <a:pt x="71" y="77"/>
                  <a:pt x="71" y="78"/>
                  <a:pt x="71" y="78"/>
                </a:cubicBezTo>
                <a:cubicBezTo>
                  <a:pt x="71" y="79"/>
                  <a:pt x="71" y="79"/>
                  <a:pt x="70" y="79"/>
                </a:cubicBezTo>
                <a:cubicBezTo>
                  <a:pt x="70" y="79"/>
                  <a:pt x="69" y="79"/>
                  <a:pt x="69" y="79"/>
                </a:cubicBezTo>
                <a:cubicBezTo>
                  <a:pt x="68" y="80"/>
                  <a:pt x="69" y="80"/>
                  <a:pt x="69" y="80"/>
                </a:cubicBezTo>
                <a:cubicBezTo>
                  <a:pt x="69" y="81"/>
                  <a:pt x="69" y="81"/>
                  <a:pt x="69" y="81"/>
                </a:cubicBezTo>
                <a:cubicBezTo>
                  <a:pt x="69" y="82"/>
                  <a:pt x="69" y="82"/>
                  <a:pt x="69" y="82"/>
                </a:cubicBezTo>
                <a:cubicBezTo>
                  <a:pt x="69" y="83"/>
                  <a:pt x="69" y="84"/>
                  <a:pt x="68" y="85"/>
                </a:cubicBezTo>
                <a:cubicBezTo>
                  <a:pt x="68" y="85"/>
                  <a:pt x="67" y="86"/>
                  <a:pt x="68" y="86"/>
                </a:cubicBezTo>
                <a:cubicBezTo>
                  <a:pt x="69" y="87"/>
                  <a:pt x="69" y="86"/>
                  <a:pt x="69" y="88"/>
                </a:cubicBezTo>
                <a:cubicBezTo>
                  <a:pt x="69" y="88"/>
                  <a:pt x="69" y="88"/>
                  <a:pt x="69" y="88"/>
                </a:cubicBezTo>
                <a:cubicBezTo>
                  <a:pt x="69" y="88"/>
                  <a:pt x="68" y="88"/>
                  <a:pt x="68" y="89"/>
                </a:cubicBezTo>
                <a:cubicBezTo>
                  <a:pt x="68" y="89"/>
                  <a:pt x="67" y="90"/>
                  <a:pt x="68" y="90"/>
                </a:cubicBezTo>
                <a:cubicBezTo>
                  <a:pt x="68" y="91"/>
                  <a:pt x="68" y="92"/>
                  <a:pt x="69" y="92"/>
                </a:cubicBezTo>
                <a:cubicBezTo>
                  <a:pt x="69" y="93"/>
                  <a:pt x="70" y="93"/>
                  <a:pt x="71" y="93"/>
                </a:cubicBezTo>
                <a:cubicBezTo>
                  <a:pt x="71" y="93"/>
                  <a:pt x="71" y="94"/>
                  <a:pt x="71" y="95"/>
                </a:cubicBezTo>
                <a:cubicBezTo>
                  <a:pt x="71" y="95"/>
                  <a:pt x="72" y="95"/>
                  <a:pt x="72" y="95"/>
                </a:cubicBezTo>
                <a:cubicBezTo>
                  <a:pt x="72" y="96"/>
                  <a:pt x="71" y="96"/>
                  <a:pt x="71" y="96"/>
                </a:cubicBezTo>
                <a:cubicBezTo>
                  <a:pt x="70" y="97"/>
                  <a:pt x="70" y="97"/>
                  <a:pt x="70" y="98"/>
                </a:cubicBezTo>
                <a:cubicBezTo>
                  <a:pt x="71" y="98"/>
                  <a:pt x="71" y="98"/>
                  <a:pt x="71" y="98"/>
                </a:cubicBezTo>
                <a:cubicBezTo>
                  <a:pt x="71" y="99"/>
                  <a:pt x="71" y="99"/>
                  <a:pt x="71" y="100"/>
                </a:cubicBezTo>
                <a:cubicBezTo>
                  <a:pt x="71" y="100"/>
                  <a:pt x="72" y="100"/>
                  <a:pt x="72" y="101"/>
                </a:cubicBezTo>
                <a:cubicBezTo>
                  <a:pt x="73" y="101"/>
                  <a:pt x="73" y="101"/>
                  <a:pt x="73" y="101"/>
                </a:cubicBezTo>
                <a:cubicBezTo>
                  <a:pt x="73" y="101"/>
                  <a:pt x="73" y="102"/>
                  <a:pt x="73" y="102"/>
                </a:cubicBezTo>
                <a:cubicBezTo>
                  <a:pt x="73" y="102"/>
                  <a:pt x="74" y="102"/>
                  <a:pt x="74" y="102"/>
                </a:cubicBezTo>
                <a:cubicBezTo>
                  <a:pt x="74" y="102"/>
                  <a:pt x="74" y="102"/>
                  <a:pt x="74" y="102"/>
                </a:cubicBezTo>
                <a:cubicBezTo>
                  <a:pt x="74" y="103"/>
                  <a:pt x="74" y="103"/>
                  <a:pt x="74" y="104"/>
                </a:cubicBezTo>
                <a:cubicBezTo>
                  <a:pt x="74" y="105"/>
                  <a:pt x="74" y="105"/>
                  <a:pt x="74" y="106"/>
                </a:cubicBezTo>
                <a:cubicBezTo>
                  <a:pt x="73" y="106"/>
                  <a:pt x="73" y="107"/>
                  <a:pt x="72" y="108"/>
                </a:cubicBezTo>
                <a:cubicBezTo>
                  <a:pt x="72" y="108"/>
                  <a:pt x="72" y="108"/>
                  <a:pt x="72" y="108"/>
                </a:cubicBezTo>
                <a:cubicBezTo>
                  <a:pt x="72" y="109"/>
                  <a:pt x="71" y="109"/>
                  <a:pt x="71" y="109"/>
                </a:cubicBezTo>
                <a:cubicBezTo>
                  <a:pt x="69" y="110"/>
                  <a:pt x="72" y="111"/>
                  <a:pt x="72" y="112"/>
                </a:cubicBezTo>
                <a:cubicBezTo>
                  <a:pt x="73" y="113"/>
                  <a:pt x="73" y="113"/>
                  <a:pt x="74" y="114"/>
                </a:cubicBezTo>
                <a:cubicBezTo>
                  <a:pt x="75" y="114"/>
                  <a:pt x="76" y="114"/>
                  <a:pt x="76" y="115"/>
                </a:cubicBezTo>
                <a:cubicBezTo>
                  <a:pt x="77" y="115"/>
                  <a:pt x="77" y="116"/>
                  <a:pt x="77" y="116"/>
                </a:cubicBezTo>
                <a:cubicBezTo>
                  <a:pt x="78" y="117"/>
                  <a:pt x="78" y="117"/>
                  <a:pt x="79" y="118"/>
                </a:cubicBezTo>
                <a:cubicBezTo>
                  <a:pt x="79" y="118"/>
                  <a:pt x="79" y="119"/>
                  <a:pt x="79" y="119"/>
                </a:cubicBezTo>
                <a:cubicBezTo>
                  <a:pt x="79" y="119"/>
                  <a:pt x="79" y="120"/>
                  <a:pt x="80" y="120"/>
                </a:cubicBezTo>
                <a:cubicBezTo>
                  <a:pt x="80" y="120"/>
                  <a:pt x="81" y="122"/>
                  <a:pt x="81" y="122"/>
                </a:cubicBezTo>
                <a:cubicBezTo>
                  <a:pt x="81" y="123"/>
                  <a:pt x="80" y="123"/>
                  <a:pt x="80" y="123"/>
                </a:cubicBezTo>
                <a:cubicBezTo>
                  <a:pt x="80" y="124"/>
                  <a:pt x="80" y="124"/>
                  <a:pt x="80" y="125"/>
                </a:cubicBezTo>
                <a:cubicBezTo>
                  <a:pt x="80" y="126"/>
                  <a:pt x="79" y="126"/>
                  <a:pt x="79" y="127"/>
                </a:cubicBezTo>
                <a:cubicBezTo>
                  <a:pt x="79" y="128"/>
                  <a:pt x="78" y="129"/>
                  <a:pt x="77" y="129"/>
                </a:cubicBezTo>
                <a:cubicBezTo>
                  <a:pt x="77" y="130"/>
                  <a:pt x="77" y="131"/>
                  <a:pt x="76" y="131"/>
                </a:cubicBezTo>
                <a:cubicBezTo>
                  <a:pt x="76" y="132"/>
                  <a:pt x="75" y="132"/>
                  <a:pt x="75" y="133"/>
                </a:cubicBezTo>
                <a:cubicBezTo>
                  <a:pt x="74" y="134"/>
                  <a:pt x="74" y="134"/>
                  <a:pt x="73" y="135"/>
                </a:cubicBezTo>
                <a:cubicBezTo>
                  <a:pt x="72" y="137"/>
                  <a:pt x="71" y="138"/>
                  <a:pt x="70" y="140"/>
                </a:cubicBezTo>
                <a:cubicBezTo>
                  <a:pt x="69" y="140"/>
                  <a:pt x="69" y="141"/>
                  <a:pt x="68" y="142"/>
                </a:cubicBezTo>
                <a:cubicBezTo>
                  <a:pt x="68" y="142"/>
                  <a:pt x="68" y="142"/>
                  <a:pt x="67" y="143"/>
                </a:cubicBezTo>
                <a:cubicBezTo>
                  <a:pt x="67" y="143"/>
                  <a:pt x="67" y="143"/>
                  <a:pt x="67" y="144"/>
                </a:cubicBezTo>
                <a:cubicBezTo>
                  <a:pt x="67" y="144"/>
                  <a:pt x="66" y="144"/>
                  <a:pt x="66" y="144"/>
                </a:cubicBezTo>
                <a:cubicBezTo>
                  <a:pt x="66" y="145"/>
                  <a:pt x="65" y="145"/>
                  <a:pt x="65" y="146"/>
                </a:cubicBezTo>
                <a:cubicBezTo>
                  <a:pt x="65" y="146"/>
                  <a:pt x="64" y="147"/>
                  <a:pt x="63" y="148"/>
                </a:cubicBezTo>
                <a:cubicBezTo>
                  <a:pt x="62" y="148"/>
                  <a:pt x="62" y="149"/>
                  <a:pt x="61" y="149"/>
                </a:cubicBezTo>
                <a:cubicBezTo>
                  <a:pt x="61" y="150"/>
                  <a:pt x="60" y="150"/>
                  <a:pt x="60" y="151"/>
                </a:cubicBezTo>
                <a:cubicBezTo>
                  <a:pt x="59" y="152"/>
                  <a:pt x="58" y="152"/>
                  <a:pt x="58" y="153"/>
                </a:cubicBezTo>
                <a:cubicBezTo>
                  <a:pt x="57" y="154"/>
                  <a:pt x="56" y="155"/>
                  <a:pt x="56" y="156"/>
                </a:cubicBezTo>
                <a:cubicBezTo>
                  <a:pt x="56" y="155"/>
                  <a:pt x="56" y="155"/>
                  <a:pt x="56" y="156"/>
                </a:cubicBezTo>
                <a:close/>
                <a:moveTo>
                  <a:pt x="2" y="160"/>
                </a:moveTo>
                <a:cubicBezTo>
                  <a:pt x="1" y="160"/>
                  <a:pt x="1" y="160"/>
                  <a:pt x="1" y="159"/>
                </a:cubicBezTo>
                <a:cubicBezTo>
                  <a:pt x="1" y="160"/>
                  <a:pt x="1" y="160"/>
                  <a:pt x="0" y="160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61"/>
                  <a:pt x="0" y="161"/>
                  <a:pt x="0" y="161"/>
                </a:cubicBezTo>
                <a:cubicBezTo>
                  <a:pt x="1" y="161"/>
                  <a:pt x="1" y="161"/>
                  <a:pt x="1" y="162"/>
                </a:cubicBezTo>
                <a:cubicBezTo>
                  <a:pt x="1" y="162"/>
                  <a:pt x="2" y="162"/>
                  <a:pt x="2" y="162"/>
                </a:cubicBezTo>
                <a:cubicBezTo>
                  <a:pt x="2" y="162"/>
                  <a:pt x="2" y="162"/>
                  <a:pt x="2" y="162"/>
                </a:cubicBezTo>
                <a:cubicBezTo>
                  <a:pt x="3" y="162"/>
                  <a:pt x="3" y="162"/>
                  <a:pt x="3" y="162"/>
                </a:cubicBezTo>
                <a:cubicBezTo>
                  <a:pt x="3" y="162"/>
                  <a:pt x="3" y="162"/>
                  <a:pt x="3" y="162"/>
                </a:cubicBezTo>
                <a:cubicBezTo>
                  <a:pt x="3" y="161"/>
                  <a:pt x="3" y="161"/>
                  <a:pt x="3" y="161"/>
                </a:cubicBezTo>
                <a:cubicBezTo>
                  <a:pt x="3" y="160"/>
                  <a:pt x="3" y="160"/>
                  <a:pt x="2" y="160"/>
                </a:cubicBezTo>
                <a:cubicBezTo>
                  <a:pt x="2" y="160"/>
                  <a:pt x="2" y="160"/>
                  <a:pt x="2" y="160"/>
                </a:cubicBezTo>
                <a:close/>
                <a:moveTo>
                  <a:pt x="3" y="159"/>
                </a:moveTo>
                <a:cubicBezTo>
                  <a:pt x="3" y="160"/>
                  <a:pt x="3" y="160"/>
                  <a:pt x="3" y="160"/>
                </a:cubicBezTo>
                <a:cubicBezTo>
                  <a:pt x="4" y="160"/>
                  <a:pt x="4" y="161"/>
                  <a:pt x="4" y="161"/>
                </a:cubicBezTo>
                <a:cubicBezTo>
                  <a:pt x="5" y="160"/>
                  <a:pt x="5" y="159"/>
                  <a:pt x="5" y="159"/>
                </a:cubicBezTo>
                <a:cubicBezTo>
                  <a:pt x="4" y="159"/>
                  <a:pt x="4" y="158"/>
                  <a:pt x="4" y="158"/>
                </a:cubicBezTo>
                <a:cubicBezTo>
                  <a:pt x="3" y="158"/>
                  <a:pt x="3" y="158"/>
                  <a:pt x="3" y="158"/>
                </a:cubicBezTo>
                <a:cubicBezTo>
                  <a:pt x="2" y="158"/>
                  <a:pt x="3" y="158"/>
                  <a:pt x="3" y="158"/>
                </a:cubicBezTo>
                <a:cubicBezTo>
                  <a:pt x="2" y="157"/>
                  <a:pt x="2" y="158"/>
                  <a:pt x="2" y="158"/>
                </a:cubicBezTo>
                <a:cubicBezTo>
                  <a:pt x="2" y="158"/>
                  <a:pt x="2" y="158"/>
                  <a:pt x="2" y="159"/>
                </a:cubicBezTo>
                <a:cubicBezTo>
                  <a:pt x="3" y="159"/>
                  <a:pt x="3" y="159"/>
                  <a:pt x="3" y="159"/>
                </a:cubicBezTo>
                <a:close/>
                <a:moveTo>
                  <a:pt x="19" y="162"/>
                </a:moveTo>
                <a:cubicBezTo>
                  <a:pt x="19" y="162"/>
                  <a:pt x="19" y="163"/>
                  <a:pt x="19" y="163"/>
                </a:cubicBezTo>
                <a:cubicBezTo>
                  <a:pt x="20" y="163"/>
                  <a:pt x="20" y="163"/>
                  <a:pt x="20" y="163"/>
                </a:cubicBezTo>
                <a:cubicBezTo>
                  <a:pt x="20" y="163"/>
                  <a:pt x="21" y="162"/>
                  <a:pt x="21" y="163"/>
                </a:cubicBezTo>
                <a:cubicBezTo>
                  <a:pt x="21" y="163"/>
                  <a:pt x="21" y="163"/>
                  <a:pt x="21" y="163"/>
                </a:cubicBezTo>
                <a:cubicBezTo>
                  <a:pt x="22" y="163"/>
                  <a:pt x="22" y="161"/>
                  <a:pt x="22" y="161"/>
                </a:cubicBezTo>
                <a:cubicBezTo>
                  <a:pt x="21" y="160"/>
                  <a:pt x="20" y="161"/>
                  <a:pt x="20" y="161"/>
                </a:cubicBezTo>
                <a:cubicBezTo>
                  <a:pt x="20" y="161"/>
                  <a:pt x="20" y="161"/>
                  <a:pt x="20" y="161"/>
                </a:cubicBezTo>
                <a:cubicBezTo>
                  <a:pt x="20" y="162"/>
                  <a:pt x="20" y="162"/>
                  <a:pt x="19" y="162"/>
                </a:cubicBezTo>
                <a:close/>
                <a:moveTo>
                  <a:pt x="34" y="90"/>
                </a:moveTo>
                <a:cubicBezTo>
                  <a:pt x="34" y="90"/>
                  <a:pt x="34" y="90"/>
                  <a:pt x="35" y="90"/>
                </a:cubicBezTo>
                <a:cubicBezTo>
                  <a:pt x="35" y="90"/>
                  <a:pt x="35" y="91"/>
                  <a:pt x="35" y="91"/>
                </a:cubicBezTo>
                <a:cubicBezTo>
                  <a:pt x="35" y="91"/>
                  <a:pt x="35" y="90"/>
                  <a:pt x="35" y="90"/>
                </a:cubicBezTo>
                <a:cubicBezTo>
                  <a:pt x="36" y="90"/>
                  <a:pt x="35" y="90"/>
                  <a:pt x="35" y="89"/>
                </a:cubicBezTo>
                <a:cubicBezTo>
                  <a:pt x="35" y="89"/>
                  <a:pt x="35" y="89"/>
                  <a:pt x="36" y="89"/>
                </a:cubicBezTo>
                <a:cubicBezTo>
                  <a:pt x="36" y="89"/>
                  <a:pt x="37" y="90"/>
                  <a:pt x="37" y="89"/>
                </a:cubicBezTo>
                <a:cubicBezTo>
                  <a:pt x="36" y="89"/>
                  <a:pt x="36" y="89"/>
                  <a:pt x="36" y="89"/>
                </a:cubicBezTo>
                <a:cubicBezTo>
                  <a:pt x="36" y="89"/>
                  <a:pt x="36" y="89"/>
                  <a:pt x="35" y="89"/>
                </a:cubicBezTo>
                <a:cubicBezTo>
                  <a:pt x="34" y="89"/>
                  <a:pt x="34" y="89"/>
                  <a:pt x="34" y="90"/>
                </a:cubicBezTo>
                <a:cubicBezTo>
                  <a:pt x="34" y="90"/>
                  <a:pt x="34" y="90"/>
                  <a:pt x="34" y="90"/>
                </a:cubicBezTo>
                <a:close/>
                <a:moveTo>
                  <a:pt x="11" y="117"/>
                </a:moveTo>
                <a:cubicBezTo>
                  <a:pt x="10" y="117"/>
                  <a:pt x="11" y="118"/>
                  <a:pt x="12" y="118"/>
                </a:cubicBezTo>
                <a:cubicBezTo>
                  <a:pt x="12" y="118"/>
                  <a:pt x="13" y="117"/>
                  <a:pt x="12" y="117"/>
                </a:cubicBezTo>
                <a:cubicBezTo>
                  <a:pt x="12" y="116"/>
                  <a:pt x="11" y="118"/>
                  <a:pt x="11" y="117"/>
                </a:cubicBezTo>
                <a:cubicBezTo>
                  <a:pt x="11" y="116"/>
                  <a:pt x="11" y="116"/>
                  <a:pt x="11" y="117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201" name="Freeform 812">
            <a:extLst>
              <a:ext uri="{FF2B5EF4-FFF2-40B4-BE49-F238E27FC236}">
                <a16:creationId xmlns:a16="http://schemas.microsoft.com/office/drawing/2014/main" id="{6D3E16ED-7EE2-7BE7-CE58-4AC8F9CB7FBE}"/>
              </a:ext>
            </a:extLst>
          </p:cNvPr>
          <p:cNvSpPr>
            <a:spLocks noEditPoints="1"/>
          </p:cNvSpPr>
          <p:nvPr/>
        </p:nvSpPr>
        <p:spPr bwMode="auto">
          <a:xfrm>
            <a:off x="3042886" y="3415773"/>
            <a:ext cx="206918" cy="179700"/>
          </a:xfrm>
          <a:custGeom>
            <a:avLst/>
            <a:gdLst>
              <a:gd name="T0" fmla="*/ 85 w 97"/>
              <a:gd name="T1" fmla="*/ 27 h 95"/>
              <a:gd name="T2" fmla="*/ 83 w 97"/>
              <a:gd name="T3" fmla="*/ 36 h 95"/>
              <a:gd name="T4" fmla="*/ 79 w 97"/>
              <a:gd name="T5" fmla="*/ 37 h 95"/>
              <a:gd name="T6" fmla="*/ 78 w 97"/>
              <a:gd name="T7" fmla="*/ 41 h 95"/>
              <a:gd name="T8" fmla="*/ 73 w 97"/>
              <a:gd name="T9" fmla="*/ 46 h 95"/>
              <a:gd name="T10" fmla="*/ 74 w 97"/>
              <a:gd name="T11" fmla="*/ 48 h 95"/>
              <a:gd name="T12" fmla="*/ 78 w 97"/>
              <a:gd name="T13" fmla="*/ 51 h 95"/>
              <a:gd name="T14" fmla="*/ 80 w 97"/>
              <a:gd name="T15" fmla="*/ 58 h 95"/>
              <a:gd name="T16" fmla="*/ 77 w 97"/>
              <a:gd name="T17" fmla="*/ 61 h 95"/>
              <a:gd name="T18" fmla="*/ 79 w 97"/>
              <a:gd name="T19" fmla="*/ 64 h 95"/>
              <a:gd name="T20" fmla="*/ 79 w 97"/>
              <a:gd name="T21" fmla="*/ 68 h 95"/>
              <a:gd name="T22" fmla="*/ 84 w 97"/>
              <a:gd name="T23" fmla="*/ 70 h 95"/>
              <a:gd name="T24" fmla="*/ 79 w 97"/>
              <a:gd name="T25" fmla="*/ 75 h 95"/>
              <a:gd name="T26" fmla="*/ 76 w 97"/>
              <a:gd name="T27" fmla="*/ 78 h 95"/>
              <a:gd name="T28" fmla="*/ 71 w 97"/>
              <a:gd name="T29" fmla="*/ 79 h 95"/>
              <a:gd name="T30" fmla="*/ 66 w 97"/>
              <a:gd name="T31" fmla="*/ 76 h 95"/>
              <a:gd name="T32" fmla="*/ 63 w 97"/>
              <a:gd name="T33" fmla="*/ 76 h 95"/>
              <a:gd name="T34" fmla="*/ 55 w 97"/>
              <a:gd name="T35" fmla="*/ 77 h 95"/>
              <a:gd name="T36" fmla="*/ 53 w 97"/>
              <a:gd name="T37" fmla="*/ 83 h 95"/>
              <a:gd name="T38" fmla="*/ 50 w 97"/>
              <a:gd name="T39" fmla="*/ 86 h 95"/>
              <a:gd name="T40" fmla="*/ 42 w 97"/>
              <a:gd name="T41" fmla="*/ 85 h 95"/>
              <a:gd name="T42" fmla="*/ 35 w 97"/>
              <a:gd name="T43" fmla="*/ 83 h 95"/>
              <a:gd name="T44" fmla="*/ 27 w 97"/>
              <a:gd name="T45" fmla="*/ 81 h 95"/>
              <a:gd name="T46" fmla="*/ 21 w 97"/>
              <a:gd name="T47" fmla="*/ 77 h 95"/>
              <a:gd name="T48" fmla="*/ 21 w 97"/>
              <a:gd name="T49" fmla="*/ 76 h 95"/>
              <a:gd name="T50" fmla="*/ 24 w 97"/>
              <a:gd name="T51" fmla="*/ 64 h 95"/>
              <a:gd name="T52" fmla="*/ 28 w 97"/>
              <a:gd name="T53" fmla="*/ 61 h 95"/>
              <a:gd name="T54" fmla="*/ 24 w 97"/>
              <a:gd name="T55" fmla="*/ 55 h 95"/>
              <a:gd name="T56" fmla="*/ 25 w 97"/>
              <a:gd name="T57" fmla="*/ 52 h 95"/>
              <a:gd name="T58" fmla="*/ 24 w 97"/>
              <a:gd name="T59" fmla="*/ 48 h 95"/>
              <a:gd name="T60" fmla="*/ 20 w 97"/>
              <a:gd name="T61" fmla="*/ 46 h 95"/>
              <a:gd name="T62" fmla="*/ 17 w 97"/>
              <a:gd name="T63" fmla="*/ 40 h 95"/>
              <a:gd name="T64" fmla="*/ 16 w 97"/>
              <a:gd name="T65" fmla="*/ 39 h 95"/>
              <a:gd name="T66" fmla="*/ 14 w 97"/>
              <a:gd name="T67" fmla="*/ 37 h 95"/>
              <a:gd name="T68" fmla="*/ 9 w 97"/>
              <a:gd name="T69" fmla="*/ 34 h 95"/>
              <a:gd name="T70" fmla="*/ 4 w 97"/>
              <a:gd name="T71" fmla="*/ 33 h 95"/>
              <a:gd name="T72" fmla="*/ 3 w 97"/>
              <a:gd name="T73" fmla="*/ 30 h 95"/>
              <a:gd name="T74" fmla="*/ 3 w 97"/>
              <a:gd name="T75" fmla="*/ 29 h 95"/>
              <a:gd name="T76" fmla="*/ 0 w 97"/>
              <a:gd name="T77" fmla="*/ 26 h 95"/>
              <a:gd name="T78" fmla="*/ 5 w 97"/>
              <a:gd name="T79" fmla="*/ 25 h 95"/>
              <a:gd name="T80" fmla="*/ 11 w 97"/>
              <a:gd name="T81" fmla="*/ 23 h 95"/>
              <a:gd name="T82" fmla="*/ 16 w 97"/>
              <a:gd name="T83" fmla="*/ 25 h 95"/>
              <a:gd name="T84" fmla="*/ 20 w 97"/>
              <a:gd name="T85" fmla="*/ 25 h 95"/>
              <a:gd name="T86" fmla="*/ 22 w 97"/>
              <a:gd name="T87" fmla="*/ 22 h 95"/>
              <a:gd name="T88" fmla="*/ 20 w 97"/>
              <a:gd name="T89" fmla="*/ 17 h 95"/>
              <a:gd name="T90" fmla="*/ 22 w 97"/>
              <a:gd name="T91" fmla="*/ 14 h 95"/>
              <a:gd name="T92" fmla="*/ 25 w 97"/>
              <a:gd name="T93" fmla="*/ 17 h 95"/>
              <a:gd name="T94" fmla="*/ 34 w 97"/>
              <a:gd name="T95" fmla="*/ 17 h 95"/>
              <a:gd name="T96" fmla="*/ 33 w 97"/>
              <a:gd name="T97" fmla="*/ 15 h 95"/>
              <a:gd name="T98" fmla="*/ 44 w 97"/>
              <a:gd name="T99" fmla="*/ 9 h 95"/>
              <a:gd name="T100" fmla="*/ 43 w 97"/>
              <a:gd name="T101" fmla="*/ 4 h 95"/>
              <a:gd name="T102" fmla="*/ 50 w 97"/>
              <a:gd name="T103" fmla="*/ 2 h 95"/>
              <a:gd name="T104" fmla="*/ 56 w 97"/>
              <a:gd name="T105" fmla="*/ 6 h 95"/>
              <a:gd name="T106" fmla="*/ 60 w 97"/>
              <a:gd name="T107" fmla="*/ 11 h 95"/>
              <a:gd name="T108" fmla="*/ 65 w 97"/>
              <a:gd name="T109" fmla="*/ 12 h 95"/>
              <a:gd name="T110" fmla="*/ 68 w 97"/>
              <a:gd name="T111" fmla="*/ 15 h 95"/>
              <a:gd name="T112" fmla="*/ 74 w 97"/>
              <a:gd name="T113" fmla="*/ 17 h 95"/>
              <a:gd name="T114" fmla="*/ 83 w 97"/>
              <a:gd name="T115" fmla="*/ 21 h 95"/>
              <a:gd name="T116" fmla="*/ 97 w 97"/>
              <a:gd name="T117" fmla="*/ 86 h 95"/>
              <a:gd name="T118" fmla="*/ 95 w 97"/>
              <a:gd name="T119" fmla="*/ 83 h 95"/>
              <a:gd name="T120" fmla="*/ 90 w 97"/>
              <a:gd name="T121" fmla="*/ 86 h 95"/>
              <a:gd name="T122" fmla="*/ 91 w 97"/>
              <a:gd name="T123" fmla="*/ 91 h 95"/>
              <a:gd name="T124" fmla="*/ 94 w 97"/>
              <a:gd name="T125" fmla="*/ 94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97" h="95">
                <a:moveTo>
                  <a:pt x="88" y="22"/>
                </a:moveTo>
                <a:cubicBezTo>
                  <a:pt x="87" y="22"/>
                  <a:pt x="87" y="23"/>
                  <a:pt x="87" y="23"/>
                </a:cubicBezTo>
                <a:cubicBezTo>
                  <a:pt x="87" y="24"/>
                  <a:pt x="86" y="24"/>
                  <a:pt x="86" y="24"/>
                </a:cubicBezTo>
                <a:cubicBezTo>
                  <a:pt x="86" y="25"/>
                  <a:pt x="85" y="25"/>
                  <a:pt x="85" y="25"/>
                </a:cubicBezTo>
                <a:cubicBezTo>
                  <a:pt x="85" y="26"/>
                  <a:pt x="85" y="26"/>
                  <a:pt x="85" y="26"/>
                </a:cubicBezTo>
                <a:cubicBezTo>
                  <a:pt x="85" y="27"/>
                  <a:pt x="85" y="27"/>
                  <a:pt x="85" y="27"/>
                </a:cubicBezTo>
                <a:cubicBezTo>
                  <a:pt x="84" y="28"/>
                  <a:pt x="84" y="28"/>
                  <a:pt x="84" y="28"/>
                </a:cubicBezTo>
                <a:cubicBezTo>
                  <a:pt x="84" y="29"/>
                  <a:pt x="83" y="30"/>
                  <a:pt x="83" y="31"/>
                </a:cubicBezTo>
                <a:cubicBezTo>
                  <a:pt x="84" y="32"/>
                  <a:pt x="83" y="33"/>
                  <a:pt x="83" y="34"/>
                </a:cubicBezTo>
                <a:cubicBezTo>
                  <a:pt x="83" y="34"/>
                  <a:pt x="83" y="35"/>
                  <a:pt x="83" y="35"/>
                </a:cubicBezTo>
                <a:cubicBezTo>
                  <a:pt x="83" y="35"/>
                  <a:pt x="84" y="36"/>
                  <a:pt x="84" y="36"/>
                </a:cubicBezTo>
                <a:cubicBezTo>
                  <a:pt x="83" y="36"/>
                  <a:pt x="83" y="36"/>
                  <a:pt x="83" y="36"/>
                </a:cubicBezTo>
                <a:cubicBezTo>
                  <a:pt x="83" y="36"/>
                  <a:pt x="83" y="37"/>
                  <a:pt x="83" y="37"/>
                </a:cubicBezTo>
                <a:cubicBezTo>
                  <a:pt x="82" y="37"/>
                  <a:pt x="82" y="37"/>
                  <a:pt x="82" y="37"/>
                </a:cubicBezTo>
                <a:cubicBezTo>
                  <a:pt x="82" y="37"/>
                  <a:pt x="82" y="37"/>
                  <a:pt x="82" y="37"/>
                </a:cubicBezTo>
                <a:cubicBezTo>
                  <a:pt x="81" y="37"/>
                  <a:pt x="81" y="37"/>
                  <a:pt x="81" y="37"/>
                </a:cubicBezTo>
                <a:cubicBezTo>
                  <a:pt x="80" y="37"/>
                  <a:pt x="80" y="37"/>
                  <a:pt x="80" y="37"/>
                </a:cubicBezTo>
                <a:cubicBezTo>
                  <a:pt x="79" y="37"/>
                  <a:pt x="79" y="37"/>
                  <a:pt x="79" y="37"/>
                </a:cubicBezTo>
                <a:cubicBezTo>
                  <a:pt x="79" y="38"/>
                  <a:pt x="78" y="38"/>
                  <a:pt x="79" y="38"/>
                </a:cubicBezTo>
                <a:cubicBezTo>
                  <a:pt x="79" y="38"/>
                  <a:pt x="79" y="38"/>
                  <a:pt x="79" y="38"/>
                </a:cubicBezTo>
                <a:cubicBezTo>
                  <a:pt x="80" y="39"/>
                  <a:pt x="79" y="39"/>
                  <a:pt x="79" y="39"/>
                </a:cubicBezTo>
                <a:cubicBezTo>
                  <a:pt x="79" y="39"/>
                  <a:pt x="79" y="39"/>
                  <a:pt x="79" y="39"/>
                </a:cubicBezTo>
                <a:cubicBezTo>
                  <a:pt x="79" y="40"/>
                  <a:pt x="78" y="40"/>
                  <a:pt x="78" y="40"/>
                </a:cubicBezTo>
                <a:cubicBezTo>
                  <a:pt x="78" y="40"/>
                  <a:pt x="78" y="41"/>
                  <a:pt x="78" y="41"/>
                </a:cubicBezTo>
                <a:cubicBezTo>
                  <a:pt x="77" y="41"/>
                  <a:pt x="77" y="41"/>
                  <a:pt x="77" y="42"/>
                </a:cubicBezTo>
                <a:cubicBezTo>
                  <a:pt x="77" y="42"/>
                  <a:pt x="76" y="42"/>
                  <a:pt x="75" y="42"/>
                </a:cubicBezTo>
                <a:cubicBezTo>
                  <a:pt x="75" y="42"/>
                  <a:pt x="76" y="43"/>
                  <a:pt x="76" y="43"/>
                </a:cubicBezTo>
                <a:cubicBezTo>
                  <a:pt x="76" y="43"/>
                  <a:pt x="76" y="44"/>
                  <a:pt x="76" y="44"/>
                </a:cubicBezTo>
                <a:cubicBezTo>
                  <a:pt x="75" y="45"/>
                  <a:pt x="74" y="45"/>
                  <a:pt x="74" y="45"/>
                </a:cubicBezTo>
                <a:cubicBezTo>
                  <a:pt x="74" y="46"/>
                  <a:pt x="74" y="46"/>
                  <a:pt x="73" y="46"/>
                </a:cubicBezTo>
                <a:cubicBezTo>
                  <a:pt x="73" y="46"/>
                  <a:pt x="73" y="47"/>
                  <a:pt x="73" y="47"/>
                </a:cubicBezTo>
                <a:cubicBezTo>
                  <a:pt x="73" y="48"/>
                  <a:pt x="73" y="48"/>
                  <a:pt x="74" y="48"/>
                </a:cubicBezTo>
                <a:cubicBezTo>
                  <a:pt x="74" y="48"/>
                  <a:pt x="74" y="48"/>
                  <a:pt x="73" y="49"/>
                </a:cubicBezTo>
                <a:cubicBezTo>
                  <a:pt x="73" y="49"/>
                  <a:pt x="73" y="49"/>
                  <a:pt x="72" y="50"/>
                </a:cubicBezTo>
                <a:cubicBezTo>
                  <a:pt x="72" y="51"/>
                  <a:pt x="75" y="50"/>
                  <a:pt x="75" y="49"/>
                </a:cubicBezTo>
                <a:cubicBezTo>
                  <a:pt x="75" y="49"/>
                  <a:pt x="74" y="49"/>
                  <a:pt x="74" y="48"/>
                </a:cubicBezTo>
                <a:cubicBezTo>
                  <a:pt x="74" y="48"/>
                  <a:pt x="74" y="48"/>
                  <a:pt x="75" y="48"/>
                </a:cubicBezTo>
                <a:cubicBezTo>
                  <a:pt x="75" y="48"/>
                  <a:pt x="76" y="47"/>
                  <a:pt x="76" y="47"/>
                </a:cubicBezTo>
                <a:cubicBezTo>
                  <a:pt x="76" y="47"/>
                  <a:pt x="77" y="47"/>
                  <a:pt x="78" y="47"/>
                </a:cubicBezTo>
                <a:cubicBezTo>
                  <a:pt x="78" y="48"/>
                  <a:pt x="78" y="48"/>
                  <a:pt x="78" y="49"/>
                </a:cubicBezTo>
                <a:cubicBezTo>
                  <a:pt x="79" y="49"/>
                  <a:pt x="78" y="50"/>
                  <a:pt x="78" y="50"/>
                </a:cubicBezTo>
                <a:cubicBezTo>
                  <a:pt x="78" y="51"/>
                  <a:pt x="79" y="50"/>
                  <a:pt x="78" y="51"/>
                </a:cubicBezTo>
                <a:cubicBezTo>
                  <a:pt x="79" y="51"/>
                  <a:pt x="80" y="51"/>
                  <a:pt x="79" y="52"/>
                </a:cubicBezTo>
                <a:cubicBezTo>
                  <a:pt x="79" y="53"/>
                  <a:pt x="78" y="53"/>
                  <a:pt x="78" y="54"/>
                </a:cubicBezTo>
                <a:cubicBezTo>
                  <a:pt x="78" y="55"/>
                  <a:pt x="79" y="54"/>
                  <a:pt x="79" y="55"/>
                </a:cubicBezTo>
                <a:cubicBezTo>
                  <a:pt x="79" y="55"/>
                  <a:pt x="79" y="56"/>
                  <a:pt x="79" y="56"/>
                </a:cubicBezTo>
                <a:cubicBezTo>
                  <a:pt x="80" y="56"/>
                  <a:pt x="80" y="57"/>
                  <a:pt x="80" y="57"/>
                </a:cubicBezTo>
                <a:cubicBezTo>
                  <a:pt x="80" y="57"/>
                  <a:pt x="80" y="57"/>
                  <a:pt x="80" y="58"/>
                </a:cubicBezTo>
                <a:cubicBezTo>
                  <a:pt x="80" y="58"/>
                  <a:pt x="80" y="58"/>
                  <a:pt x="80" y="59"/>
                </a:cubicBezTo>
                <a:cubicBezTo>
                  <a:pt x="80" y="59"/>
                  <a:pt x="80" y="59"/>
                  <a:pt x="80" y="59"/>
                </a:cubicBezTo>
                <a:cubicBezTo>
                  <a:pt x="79" y="59"/>
                  <a:pt x="79" y="59"/>
                  <a:pt x="79" y="60"/>
                </a:cubicBezTo>
                <a:cubicBezTo>
                  <a:pt x="78" y="60"/>
                  <a:pt x="79" y="60"/>
                  <a:pt x="78" y="60"/>
                </a:cubicBezTo>
                <a:cubicBezTo>
                  <a:pt x="78" y="60"/>
                  <a:pt x="78" y="60"/>
                  <a:pt x="78" y="60"/>
                </a:cubicBezTo>
                <a:cubicBezTo>
                  <a:pt x="77" y="60"/>
                  <a:pt x="77" y="60"/>
                  <a:pt x="77" y="61"/>
                </a:cubicBezTo>
                <a:cubicBezTo>
                  <a:pt x="77" y="61"/>
                  <a:pt x="77" y="61"/>
                  <a:pt x="78" y="61"/>
                </a:cubicBezTo>
                <a:cubicBezTo>
                  <a:pt x="78" y="61"/>
                  <a:pt x="78" y="61"/>
                  <a:pt x="78" y="62"/>
                </a:cubicBezTo>
                <a:cubicBezTo>
                  <a:pt x="78" y="62"/>
                  <a:pt x="78" y="62"/>
                  <a:pt x="78" y="62"/>
                </a:cubicBezTo>
                <a:cubicBezTo>
                  <a:pt x="79" y="62"/>
                  <a:pt x="79" y="62"/>
                  <a:pt x="79" y="63"/>
                </a:cubicBezTo>
                <a:cubicBezTo>
                  <a:pt x="79" y="63"/>
                  <a:pt x="80" y="64"/>
                  <a:pt x="80" y="64"/>
                </a:cubicBezTo>
                <a:cubicBezTo>
                  <a:pt x="80" y="64"/>
                  <a:pt x="80" y="64"/>
                  <a:pt x="79" y="64"/>
                </a:cubicBezTo>
                <a:cubicBezTo>
                  <a:pt x="79" y="64"/>
                  <a:pt x="79" y="65"/>
                  <a:pt x="79" y="65"/>
                </a:cubicBezTo>
                <a:cubicBezTo>
                  <a:pt x="79" y="65"/>
                  <a:pt x="78" y="66"/>
                  <a:pt x="78" y="66"/>
                </a:cubicBezTo>
                <a:cubicBezTo>
                  <a:pt x="78" y="66"/>
                  <a:pt x="79" y="66"/>
                  <a:pt x="79" y="66"/>
                </a:cubicBezTo>
                <a:cubicBezTo>
                  <a:pt x="79" y="66"/>
                  <a:pt x="79" y="66"/>
                  <a:pt x="79" y="67"/>
                </a:cubicBezTo>
                <a:cubicBezTo>
                  <a:pt x="79" y="67"/>
                  <a:pt x="79" y="67"/>
                  <a:pt x="79" y="67"/>
                </a:cubicBezTo>
                <a:cubicBezTo>
                  <a:pt x="79" y="68"/>
                  <a:pt x="79" y="68"/>
                  <a:pt x="79" y="68"/>
                </a:cubicBezTo>
                <a:cubicBezTo>
                  <a:pt x="80" y="68"/>
                  <a:pt x="80" y="68"/>
                  <a:pt x="80" y="68"/>
                </a:cubicBezTo>
                <a:cubicBezTo>
                  <a:pt x="81" y="68"/>
                  <a:pt x="81" y="69"/>
                  <a:pt x="82" y="69"/>
                </a:cubicBezTo>
                <a:cubicBezTo>
                  <a:pt x="82" y="70"/>
                  <a:pt x="83" y="69"/>
                  <a:pt x="83" y="69"/>
                </a:cubicBezTo>
                <a:cubicBezTo>
                  <a:pt x="83" y="69"/>
                  <a:pt x="84" y="69"/>
                  <a:pt x="84" y="69"/>
                </a:cubicBezTo>
                <a:cubicBezTo>
                  <a:pt x="84" y="69"/>
                  <a:pt x="84" y="69"/>
                  <a:pt x="84" y="69"/>
                </a:cubicBezTo>
                <a:cubicBezTo>
                  <a:pt x="84" y="70"/>
                  <a:pt x="84" y="70"/>
                  <a:pt x="84" y="70"/>
                </a:cubicBezTo>
                <a:cubicBezTo>
                  <a:pt x="84" y="71"/>
                  <a:pt x="83" y="71"/>
                  <a:pt x="83" y="71"/>
                </a:cubicBezTo>
                <a:cubicBezTo>
                  <a:pt x="83" y="72"/>
                  <a:pt x="83" y="72"/>
                  <a:pt x="83" y="72"/>
                </a:cubicBezTo>
                <a:cubicBezTo>
                  <a:pt x="82" y="73"/>
                  <a:pt x="82" y="73"/>
                  <a:pt x="81" y="73"/>
                </a:cubicBezTo>
                <a:cubicBezTo>
                  <a:pt x="81" y="73"/>
                  <a:pt x="80" y="74"/>
                  <a:pt x="80" y="74"/>
                </a:cubicBezTo>
                <a:cubicBezTo>
                  <a:pt x="80" y="74"/>
                  <a:pt x="80" y="75"/>
                  <a:pt x="80" y="75"/>
                </a:cubicBezTo>
                <a:cubicBezTo>
                  <a:pt x="80" y="75"/>
                  <a:pt x="79" y="75"/>
                  <a:pt x="79" y="75"/>
                </a:cubicBezTo>
                <a:cubicBezTo>
                  <a:pt x="79" y="75"/>
                  <a:pt x="79" y="76"/>
                  <a:pt x="79" y="76"/>
                </a:cubicBezTo>
                <a:cubicBezTo>
                  <a:pt x="78" y="76"/>
                  <a:pt x="78" y="76"/>
                  <a:pt x="78" y="76"/>
                </a:cubicBezTo>
                <a:cubicBezTo>
                  <a:pt x="77" y="76"/>
                  <a:pt x="77" y="76"/>
                  <a:pt x="77" y="77"/>
                </a:cubicBezTo>
                <a:cubicBezTo>
                  <a:pt x="77" y="77"/>
                  <a:pt x="77" y="77"/>
                  <a:pt x="77" y="77"/>
                </a:cubicBezTo>
                <a:cubicBezTo>
                  <a:pt x="77" y="77"/>
                  <a:pt x="77" y="77"/>
                  <a:pt x="77" y="78"/>
                </a:cubicBezTo>
                <a:cubicBezTo>
                  <a:pt x="77" y="78"/>
                  <a:pt x="76" y="78"/>
                  <a:pt x="76" y="78"/>
                </a:cubicBezTo>
                <a:cubicBezTo>
                  <a:pt x="76" y="78"/>
                  <a:pt x="75" y="78"/>
                  <a:pt x="75" y="79"/>
                </a:cubicBezTo>
                <a:cubicBezTo>
                  <a:pt x="75" y="79"/>
                  <a:pt x="75" y="79"/>
                  <a:pt x="74" y="79"/>
                </a:cubicBezTo>
                <a:cubicBezTo>
                  <a:pt x="74" y="79"/>
                  <a:pt x="74" y="78"/>
                  <a:pt x="74" y="79"/>
                </a:cubicBezTo>
                <a:cubicBezTo>
                  <a:pt x="74" y="79"/>
                  <a:pt x="75" y="80"/>
                  <a:pt x="74" y="80"/>
                </a:cubicBezTo>
                <a:cubicBezTo>
                  <a:pt x="74" y="80"/>
                  <a:pt x="73" y="79"/>
                  <a:pt x="73" y="79"/>
                </a:cubicBezTo>
                <a:cubicBezTo>
                  <a:pt x="72" y="79"/>
                  <a:pt x="72" y="80"/>
                  <a:pt x="71" y="79"/>
                </a:cubicBezTo>
                <a:cubicBezTo>
                  <a:pt x="71" y="79"/>
                  <a:pt x="71" y="79"/>
                  <a:pt x="71" y="79"/>
                </a:cubicBezTo>
                <a:cubicBezTo>
                  <a:pt x="71" y="78"/>
                  <a:pt x="71" y="78"/>
                  <a:pt x="70" y="78"/>
                </a:cubicBezTo>
                <a:cubicBezTo>
                  <a:pt x="70" y="78"/>
                  <a:pt x="69" y="78"/>
                  <a:pt x="68" y="78"/>
                </a:cubicBezTo>
                <a:cubicBezTo>
                  <a:pt x="68" y="77"/>
                  <a:pt x="68" y="76"/>
                  <a:pt x="68" y="76"/>
                </a:cubicBezTo>
                <a:cubicBezTo>
                  <a:pt x="68" y="76"/>
                  <a:pt x="67" y="77"/>
                  <a:pt x="67" y="77"/>
                </a:cubicBezTo>
                <a:cubicBezTo>
                  <a:pt x="67" y="77"/>
                  <a:pt x="66" y="76"/>
                  <a:pt x="66" y="76"/>
                </a:cubicBezTo>
                <a:cubicBezTo>
                  <a:pt x="67" y="76"/>
                  <a:pt x="67" y="76"/>
                  <a:pt x="67" y="75"/>
                </a:cubicBezTo>
                <a:cubicBezTo>
                  <a:pt x="67" y="75"/>
                  <a:pt x="66" y="74"/>
                  <a:pt x="66" y="75"/>
                </a:cubicBezTo>
                <a:cubicBezTo>
                  <a:pt x="66" y="75"/>
                  <a:pt x="66" y="75"/>
                  <a:pt x="66" y="76"/>
                </a:cubicBezTo>
                <a:cubicBezTo>
                  <a:pt x="66" y="76"/>
                  <a:pt x="66" y="76"/>
                  <a:pt x="65" y="76"/>
                </a:cubicBezTo>
                <a:cubicBezTo>
                  <a:pt x="65" y="76"/>
                  <a:pt x="65" y="77"/>
                  <a:pt x="64" y="76"/>
                </a:cubicBezTo>
                <a:cubicBezTo>
                  <a:pt x="63" y="77"/>
                  <a:pt x="63" y="76"/>
                  <a:pt x="63" y="76"/>
                </a:cubicBezTo>
                <a:cubicBezTo>
                  <a:pt x="63" y="75"/>
                  <a:pt x="63" y="75"/>
                  <a:pt x="62" y="75"/>
                </a:cubicBezTo>
                <a:cubicBezTo>
                  <a:pt x="62" y="75"/>
                  <a:pt x="61" y="75"/>
                  <a:pt x="60" y="75"/>
                </a:cubicBezTo>
                <a:cubicBezTo>
                  <a:pt x="60" y="75"/>
                  <a:pt x="60" y="75"/>
                  <a:pt x="60" y="75"/>
                </a:cubicBezTo>
                <a:cubicBezTo>
                  <a:pt x="59" y="74"/>
                  <a:pt x="58" y="75"/>
                  <a:pt x="57" y="76"/>
                </a:cubicBezTo>
                <a:cubicBezTo>
                  <a:pt x="57" y="76"/>
                  <a:pt x="57" y="76"/>
                  <a:pt x="56" y="77"/>
                </a:cubicBezTo>
                <a:cubicBezTo>
                  <a:pt x="56" y="77"/>
                  <a:pt x="56" y="77"/>
                  <a:pt x="55" y="77"/>
                </a:cubicBezTo>
                <a:cubicBezTo>
                  <a:pt x="54" y="77"/>
                  <a:pt x="54" y="78"/>
                  <a:pt x="54" y="79"/>
                </a:cubicBezTo>
                <a:cubicBezTo>
                  <a:pt x="53" y="79"/>
                  <a:pt x="53" y="80"/>
                  <a:pt x="53" y="80"/>
                </a:cubicBezTo>
                <a:cubicBezTo>
                  <a:pt x="53" y="80"/>
                  <a:pt x="53" y="81"/>
                  <a:pt x="53" y="81"/>
                </a:cubicBezTo>
                <a:cubicBezTo>
                  <a:pt x="53" y="81"/>
                  <a:pt x="53" y="81"/>
                  <a:pt x="53" y="81"/>
                </a:cubicBezTo>
                <a:cubicBezTo>
                  <a:pt x="53" y="82"/>
                  <a:pt x="53" y="81"/>
                  <a:pt x="53" y="82"/>
                </a:cubicBezTo>
                <a:cubicBezTo>
                  <a:pt x="53" y="82"/>
                  <a:pt x="53" y="82"/>
                  <a:pt x="53" y="83"/>
                </a:cubicBezTo>
                <a:cubicBezTo>
                  <a:pt x="53" y="83"/>
                  <a:pt x="53" y="83"/>
                  <a:pt x="53" y="84"/>
                </a:cubicBezTo>
                <a:cubicBezTo>
                  <a:pt x="53" y="84"/>
                  <a:pt x="54" y="84"/>
                  <a:pt x="54" y="85"/>
                </a:cubicBezTo>
                <a:cubicBezTo>
                  <a:pt x="53" y="85"/>
                  <a:pt x="53" y="85"/>
                  <a:pt x="52" y="85"/>
                </a:cubicBezTo>
                <a:cubicBezTo>
                  <a:pt x="52" y="85"/>
                  <a:pt x="52" y="85"/>
                  <a:pt x="51" y="85"/>
                </a:cubicBezTo>
                <a:cubicBezTo>
                  <a:pt x="51" y="85"/>
                  <a:pt x="51" y="85"/>
                  <a:pt x="50" y="86"/>
                </a:cubicBezTo>
                <a:cubicBezTo>
                  <a:pt x="50" y="86"/>
                  <a:pt x="50" y="86"/>
                  <a:pt x="50" y="86"/>
                </a:cubicBezTo>
                <a:cubicBezTo>
                  <a:pt x="50" y="86"/>
                  <a:pt x="49" y="86"/>
                  <a:pt x="49" y="86"/>
                </a:cubicBezTo>
                <a:cubicBezTo>
                  <a:pt x="48" y="85"/>
                  <a:pt x="48" y="85"/>
                  <a:pt x="47" y="85"/>
                </a:cubicBezTo>
                <a:cubicBezTo>
                  <a:pt x="47" y="85"/>
                  <a:pt x="46" y="86"/>
                  <a:pt x="46" y="86"/>
                </a:cubicBezTo>
                <a:cubicBezTo>
                  <a:pt x="45" y="86"/>
                  <a:pt x="46" y="85"/>
                  <a:pt x="45" y="85"/>
                </a:cubicBezTo>
                <a:cubicBezTo>
                  <a:pt x="45" y="85"/>
                  <a:pt x="44" y="85"/>
                  <a:pt x="44" y="84"/>
                </a:cubicBezTo>
                <a:cubicBezTo>
                  <a:pt x="44" y="85"/>
                  <a:pt x="43" y="85"/>
                  <a:pt x="42" y="85"/>
                </a:cubicBezTo>
                <a:cubicBezTo>
                  <a:pt x="41" y="85"/>
                  <a:pt x="42" y="84"/>
                  <a:pt x="42" y="83"/>
                </a:cubicBezTo>
                <a:cubicBezTo>
                  <a:pt x="42" y="83"/>
                  <a:pt x="42" y="83"/>
                  <a:pt x="42" y="83"/>
                </a:cubicBezTo>
                <a:cubicBezTo>
                  <a:pt x="41" y="83"/>
                  <a:pt x="40" y="82"/>
                  <a:pt x="40" y="82"/>
                </a:cubicBezTo>
                <a:cubicBezTo>
                  <a:pt x="39" y="82"/>
                  <a:pt x="39" y="82"/>
                  <a:pt x="38" y="82"/>
                </a:cubicBezTo>
                <a:cubicBezTo>
                  <a:pt x="38" y="81"/>
                  <a:pt x="37" y="81"/>
                  <a:pt x="37" y="82"/>
                </a:cubicBezTo>
                <a:cubicBezTo>
                  <a:pt x="36" y="83"/>
                  <a:pt x="36" y="83"/>
                  <a:pt x="35" y="83"/>
                </a:cubicBezTo>
                <a:cubicBezTo>
                  <a:pt x="35" y="82"/>
                  <a:pt x="34" y="83"/>
                  <a:pt x="34" y="83"/>
                </a:cubicBezTo>
                <a:cubicBezTo>
                  <a:pt x="34" y="83"/>
                  <a:pt x="33" y="82"/>
                  <a:pt x="33" y="82"/>
                </a:cubicBezTo>
                <a:cubicBezTo>
                  <a:pt x="32" y="83"/>
                  <a:pt x="32" y="83"/>
                  <a:pt x="31" y="82"/>
                </a:cubicBezTo>
                <a:cubicBezTo>
                  <a:pt x="31" y="82"/>
                  <a:pt x="31" y="81"/>
                  <a:pt x="30" y="81"/>
                </a:cubicBezTo>
                <a:cubicBezTo>
                  <a:pt x="30" y="81"/>
                  <a:pt x="30" y="82"/>
                  <a:pt x="29" y="82"/>
                </a:cubicBezTo>
                <a:cubicBezTo>
                  <a:pt x="28" y="82"/>
                  <a:pt x="28" y="81"/>
                  <a:pt x="27" y="81"/>
                </a:cubicBezTo>
                <a:cubicBezTo>
                  <a:pt x="27" y="80"/>
                  <a:pt x="26" y="80"/>
                  <a:pt x="25" y="80"/>
                </a:cubicBezTo>
                <a:cubicBezTo>
                  <a:pt x="24" y="80"/>
                  <a:pt x="24" y="79"/>
                  <a:pt x="23" y="79"/>
                </a:cubicBezTo>
                <a:cubicBezTo>
                  <a:pt x="23" y="79"/>
                  <a:pt x="23" y="80"/>
                  <a:pt x="22" y="79"/>
                </a:cubicBezTo>
                <a:cubicBezTo>
                  <a:pt x="22" y="79"/>
                  <a:pt x="23" y="79"/>
                  <a:pt x="23" y="78"/>
                </a:cubicBezTo>
                <a:cubicBezTo>
                  <a:pt x="23" y="78"/>
                  <a:pt x="23" y="77"/>
                  <a:pt x="22" y="77"/>
                </a:cubicBezTo>
                <a:cubicBezTo>
                  <a:pt x="22" y="77"/>
                  <a:pt x="22" y="78"/>
                  <a:pt x="21" y="77"/>
                </a:cubicBezTo>
                <a:cubicBezTo>
                  <a:pt x="21" y="77"/>
                  <a:pt x="20" y="77"/>
                  <a:pt x="20" y="77"/>
                </a:cubicBezTo>
                <a:cubicBezTo>
                  <a:pt x="20" y="76"/>
                  <a:pt x="20" y="76"/>
                  <a:pt x="20" y="76"/>
                </a:cubicBezTo>
                <a:cubicBezTo>
                  <a:pt x="20" y="76"/>
                  <a:pt x="20" y="76"/>
                  <a:pt x="20" y="76"/>
                </a:cubicBezTo>
                <a:cubicBezTo>
                  <a:pt x="20" y="76"/>
                  <a:pt x="20" y="76"/>
                  <a:pt x="20" y="76"/>
                </a:cubicBezTo>
                <a:cubicBezTo>
                  <a:pt x="20" y="76"/>
                  <a:pt x="21" y="76"/>
                  <a:pt x="21" y="76"/>
                </a:cubicBezTo>
                <a:cubicBezTo>
                  <a:pt x="21" y="76"/>
                  <a:pt x="21" y="76"/>
                  <a:pt x="21" y="76"/>
                </a:cubicBezTo>
                <a:cubicBezTo>
                  <a:pt x="22" y="75"/>
                  <a:pt x="22" y="75"/>
                  <a:pt x="22" y="74"/>
                </a:cubicBezTo>
                <a:cubicBezTo>
                  <a:pt x="23" y="72"/>
                  <a:pt x="23" y="71"/>
                  <a:pt x="23" y="69"/>
                </a:cubicBezTo>
                <a:cubicBezTo>
                  <a:pt x="24" y="68"/>
                  <a:pt x="24" y="68"/>
                  <a:pt x="24" y="67"/>
                </a:cubicBezTo>
                <a:cubicBezTo>
                  <a:pt x="24" y="66"/>
                  <a:pt x="24" y="65"/>
                  <a:pt x="24" y="65"/>
                </a:cubicBezTo>
                <a:cubicBezTo>
                  <a:pt x="25" y="64"/>
                  <a:pt x="25" y="65"/>
                  <a:pt x="25" y="64"/>
                </a:cubicBezTo>
                <a:cubicBezTo>
                  <a:pt x="25" y="63"/>
                  <a:pt x="24" y="63"/>
                  <a:pt x="24" y="64"/>
                </a:cubicBezTo>
                <a:cubicBezTo>
                  <a:pt x="24" y="64"/>
                  <a:pt x="24" y="62"/>
                  <a:pt x="24" y="62"/>
                </a:cubicBezTo>
                <a:cubicBezTo>
                  <a:pt x="24" y="61"/>
                  <a:pt x="24" y="60"/>
                  <a:pt x="24" y="60"/>
                </a:cubicBezTo>
                <a:cubicBezTo>
                  <a:pt x="24" y="59"/>
                  <a:pt x="24" y="58"/>
                  <a:pt x="24" y="57"/>
                </a:cubicBezTo>
                <a:cubicBezTo>
                  <a:pt x="24" y="57"/>
                  <a:pt x="24" y="56"/>
                  <a:pt x="25" y="56"/>
                </a:cubicBezTo>
                <a:cubicBezTo>
                  <a:pt x="26" y="56"/>
                  <a:pt x="27" y="58"/>
                  <a:pt x="27" y="59"/>
                </a:cubicBezTo>
                <a:cubicBezTo>
                  <a:pt x="27" y="59"/>
                  <a:pt x="28" y="60"/>
                  <a:pt x="28" y="61"/>
                </a:cubicBezTo>
                <a:cubicBezTo>
                  <a:pt x="28" y="61"/>
                  <a:pt x="28" y="61"/>
                  <a:pt x="29" y="61"/>
                </a:cubicBezTo>
                <a:cubicBezTo>
                  <a:pt x="29" y="62"/>
                  <a:pt x="29" y="62"/>
                  <a:pt x="29" y="62"/>
                </a:cubicBezTo>
                <a:cubicBezTo>
                  <a:pt x="29" y="62"/>
                  <a:pt x="29" y="61"/>
                  <a:pt x="28" y="60"/>
                </a:cubicBezTo>
                <a:cubicBezTo>
                  <a:pt x="28" y="60"/>
                  <a:pt x="28" y="59"/>
                  <a:pt x="28" y="58"/>
                </a:cubicBezTo>
                <a:cubicBezTo>
                  <a:pt x="27" y="57"/>
                  <a:pt x="27" y="57"/>
                  <a:pt x="26" y="56"/>
                </a:cubicBezTo>
                <a:cubicBezTo>
                  <a:pt x="26" y="55"/>
                  <a:pt x="25" y="55"/>
                  <a:pt x="24" y="55"/>
                </a:cubicBezTo>
                <a:cubicBezTo>
                  <a:pt x="24" y="54"/>
                  <a:pt x="24" y="53"/>
                  <a:pt x="24" y="52"/>
                </a:cubicBezTo>
                <a:cubicBezTo>
                  <a:pt x="24" y="52"/>
                  <a:pt x="22" y="51"/>
                  <a:pt x="23" y="51"/>
                </a:cubicBezTo>
                <a:cubicBezTo>
                  <a:pt x="23" y="51"/>
                  <a:pt x="24" y="52"/>
                  <a:pt x="24" y="52"/>
                </a:cubicBezTo>
                <a:cubicBezTo>
                  <a:pt x="24" y="53"/>
                  <a:pt x="25" y="54"/>
                  <a:pt x="26" y="54"/>
                </a:cubicBezTo>
                <a:cubicBezTo>
                  <a:pt x="26" y="54"/>
                  <a:pt x="25" y="54"/>
                  <a:pt x="25" y="53"/>
                </a:cubicBezTo>
                <a:cubicBezTo>
                  <a:pt x="25" y="53"/>
                  <a:pt x="25" y="53"/>
                  <a:pt x="25" y="52"/>
                </a:cubicBezTo>
                <a:cubicBezTo>
                  <a:pt x="25" y="52"/>
                  <a:pt x="25" y="52"/>
                  <a:pt x="25" y="52"/>
                </a:cubicBezTo>
                <a:cubicBezTo>
                  <a:pt x="25" y="52"/>
                  <a:pt x="25" y="51"/>
                  <a:pt x="25" y="51"/>
                </a:cubicBezTo>
                <a:cubicBezTo>
                  <a:pt x="25" y="51"/>
                  <a:pt x="25" y="51"/>
                  <a:pt x="25" y="51"/>
                </a:cubicBezTo>
                <a:cubicBezTo>
                  <a:pt x="25" y="51"/>
                  <a:pt x="24" y="50"/>
                  <a:pt x="24" y="49"/>
                </a:cubicBezTo>
                <a:cubicBezTo>
                  <a:pt x="24" y="49"/>
                  <a:pt x="25" y="49"/>
                  <a:pt x="25" y="49"/>
                </a:cubicBezTo>
                <a:cubicBezTo>
                  <a:pt x="25" y="48"/>
                  <a:pt x="24" y="48"/>
                  <a:pt x="24" y="48"/>
                </a:cubicBezTo>
                <a:cubicBezTo>
                  <a:pt x="24" y="48"/>
                  <a:pt x="24" y="49"/>
                  <a:pt x="24" y="49"/>
                </a:cubicBezTo>
                <a:cubicBezTo>
                  <a:pt x="24" y="49"/>
                  <a:pt x="24" y="48"/>
                  <a:pt x="23" y="48"/>
                </a:cubicBezTo>
                <a:cubicBezTo>
                  <a:pt x="23" y="48"/>
                  <a:pt x="23" y="48"/>
                  <a:pt x="22" y="48"/>
                </a:cubicBezTo>
                <a:cubicBezTo>
                  <a:pt x="22" y="48"/>
                  <a:pt x="22" y="48"/>
                  <a:pt x="22" y="47"/>
                </a:cubicBezTo>
                <a:cubicBezTo>
                  <a:pt x="22" y="47"/>
                  <a:pt x="21" y="47"/>
                  <a:pt x="21" y="47"/>
                </a:cubicBezTo>
                <a:cubicBezTo>
                  <a:pt x="21" y="47"/>
                  <a:pt x="20" y="47"/>
                  <a:pt x="20" y="46"/>
                </a:cubicBezTo>
                <a:cubicBezTo>
                  <a:pt x="20" y="46"/>
                  <a:pt x="20" y="45"/>
                  <a:pt x="20" y="45"/>
                </a:cubicBezTo>
                <a:cubicBezTo>
                  <a:pt x="19" y="44"/>
                  <a:pt x="18" y="44"/>
                  <a:pt x="18" y="42"/>
                </a:cubicBezTo>
                <a:cubicBezTo>
                  <a:pt x="18" y="42"/>
                  <a:pt x="19" y="42"/>
                  <a:pt x="19" y="41"/>
                </a:cubicBezTo>
                <a:cubicBezTo>
                  <a:pt x="19" y="41"/>
                  <a:pt x="19" y="41"/>
                  <a:pt x="18" y="41"/>
                </a:cubicBezTo>
                <a:cubicBezTo>
                  <a:pt x="18" y="40"/>
                  <a:pt x="17" y="41"/>
                  <a:pt x="17" y="40"/>
                </a:cubicBezTo>
                <a:cubicBezTo>
                  <a:pt x="17" y="40"/>
                  <a:pt x="17" y="40"/>
                  <a:pt x="17" y="40"/>
                </a:cubicBezTo>
                <a:cubicBezTo>
                  <a:pt x="18" y="39"/>
                  <a:pt x="17" y="39"/>
                  <a:pt x="18" y="39"/>
                </a:cubicBezTo>
                <a:cubicBezTo>
                  <a:pt x="18" y="39"/>
                  <a:pt x="20" y="39"/>
                  <a:pt x="19" y="39"/>
                </a:cubicBezTo>
                <a:cubicBezTo>
                  <a:pt x="19" y="38"/>
                  <a:pt x="18" y="38"/>
                  <a:pt x="17" y="39"/>
                </a:cubicBezTo>
                <a:cubicBezTo>
                  <a:pt x="17" y="39"/>
                  <a:pt x="17" y="39"/>
                  <a:pt x="17" y="39"/>
                </a:cubicBezTo>
                <a:cubicBezTo>
                  <a:pt x="17" y="39"/>
                  <a:pt x="17" y="39"/>
                  <a:pt x="16" y="39"/>
                </a:cubicBezTo>
                <a:cubicBezTo>
                  <a:pt x="16" y="39"/>
                  <a:pt x="16" y="39"/>
                  <a:pt x="16" y="39"/>
                </a:cubicBezTo>
                <a:cubicBezTo>
                  <a:pt x="15" y="39"/>
                  <a:pt x="15" y="39"/>
                  <a:pt x="15" y="39"/>
                </a:cubicBezTo>
                <a:cubicBezTo>
                  <a:pt x="15" y="38"/>
                  <a:pt x="15" y="39"/>
                  <a:pt x="15" y="38"/>
                </a:cubicBezTo>
                <a:cubicBezTo>
                  <a:pt x="15" y="38"/>
                  <a:pt x="15" y="38"/>
                  <a:pt x="15" y="38"/>
                </a:cubicBezTo>
                <a:cubicBezTo>
                  <a:pt x="15" y="38"/>
                  <a:pt x="16" y="38"/>
                  <a:pt x="16" y="37"/>
                </a:cubicBezTo>
                <a:cubicBezTo>
                  <a:pt x="15" y="37"/>
                  <a:pt x="15" y="36"/>
                  <a:pt x="15" y="37"/>
                </a:cubicBezTo>
                <a:cubicBezTo>
                  <a:pt x="15" y="37"/>
                  <a:pt x="15" y="37"/>
                  <a:pt x="14" y="37"/>
                </a:cubicBezTo>
                <a:cubicBezTo>
                  <a:pt x="14" y="37"/>
                  <a:pt x="13" y="37"/>
                  <a:pt x="13" y="37"/>
                </a:cubicBezTo>
                <a:cubicBezTo>
                  <a:pt x="13" y="36"/>
                  <a:pt x="12" y="36"/>
                  <a:pt x="11" y="36"/>
                </a:cubicBezTo>
                <a:cubicBezTo>
                  <a:pt x="11" y="37"/>
                  <a:pt x="12" y="37"/>
                  <a:pt x="11" y="37"/>
                </a:cubicBezTo>
                <a:cubicBezTo>
                  <a:pt x="11" y="37"/>
                  <a:pt x="11" y="36"/>
                  <a:pt x="11" y="35"/>
                </a:cubicBezTo>
                <a:cubicBezTo>
                  <a:pt x="10" y="35"/>
                  <a:pt x="10" y="35"/>
                  <a:pt x="9" y="35"/>
                </a:cubicBezTo>
                <a:cubicBezTo>
                  <a:pt x="9" y="35"/>
                  <a:pt x="9" y="34"/>
                  <a:pt x="9" y="34"/>
                </a:cubicBezTo>
                <a:cubicBezTo>
                  <a:pt x="9" y="34"/>
                  <a:pt x="9" y="34"/>
                  <a:pt x="8" y="34"/>
                </a:cubicBezTo>
                <a:cubicBezTo>
                  <a:pt x="8" y="34"/>
                  <a:pt x="7" y="34"/>
                  <a:pt x="7" y="34"/>
                </a:cubicBezTo>
                <a:cubicBezTo>
                  <a:pt x="6" y="34"/>
                  <a:pt x="6" y="34"/>
                  <a:pt x="6" y="33"/>
                </a:cubicBezTo>
                <a:cubicBezTo>
                  <a:pt x="6" y="33"/>
                  <a:pt x="6" y="33"/>
                  <a:pt x="6" y="33"/>
                </a:cubicBezTo>
                <a:cubicBezTo>
                  <a:pt x="5" y="33"/>
                  <a:pt x="5" y="33"/>
                  <a:pt x="5" y="33"/>
                </a:cubicBezTo>
                <a:cubicBezTo>
                  <a:pt x="5" y="33"/>
                  <a:pt x="5" y="33"/>
                  <a:pt x="4" y="33"/>
                </a:cubicBezTo>
                <a:cubicBezTo>
                  <a:pt x="4" y="33"/>
                  <a:pt x="4" y="34"/>
                  <a:pt x="4" y="34"/>
                </a:cubicBezTo>
                <a:cubicBezTo>
                  <a:pt x="4" y="34"/>
                  <a:pt x="4" y="34"/>
                  <a:pt x="4" y="34"/>
                </a:cubicBezTo>
                <a:cubicBezTo>
                  <a:pt x="3" y="34"/>
                  <a:pt x="3" y="34"/>
                  <a:pt x="3" y="33"/>
                </a:cubicBezTo>
                <a:cubicBezTo>
                  <a:pt x="3" y="33"/>
                  <a:pt x="2" y="32"/>
                  <a:pt x="2" y="32"/>
                </a:cubicBezTo>
                <a:cubicBezTo>
                  <a:pt x="1" y="31"/>
                  <a:pt x="0" y="31"/>
                  <a:pt x="1" y="31"/>
                </a:cubicBezTo>
                <a:cubicBezTo>
                  <a:pt x="1" y="31"/>
                  <a:pt x="5" y="31"/>
                  <a:pt x="3" y="30"/>
                </a:cubicBezTo>
                <a:cubicBezTo>
                  <a:pt x="3" y="30"/>
                  <a:pt x="2" y="29"/>
                  <a:pt x="2" y="29"/>
                </a:cubicBezTo>
                <a:cubicBezTo>
                  <a:pt x="2" y="29"/>
                  <a:pt x="2" y="30"/>
                  <a:pt x="2" y="30"/>
                </a:cubicBezTo>
                <a:cubicBezTo>
                  <a:pt x="1" y="30"/>
                  <a:pt x="2" y="30"/>
                  <a:pt x="1" y="29"/>
                </a:cubicBezTo>
                <a:cubicBezTo>
                  <a:pt x="1" y="29"/>
                  <a:pt x="1" y="29"/>
                  <a:pt x="1" y="29"/>
                </a:cubicBezTo>
                <a:cubicBezTo>
                  <a:pt x="1" y="28"/>
                  <a:pt x="2" y="29"/>
                  <a:pt x="2" y="29"/>
                </a:cubicBezTo>
                <a:cubicBezTo>
                  <a:pt x="2" y="29"/>
                  <a:pt x="3" y="29"/>
                  <a:pt x="3" y="29"/>
                </a:cubicBezTo>
                <a:cubicBezTo>
                  <a:pt x="3" y="28"/>
                  <a:pt x="3" y="29"/>
                  <a:pt x="2" y="28"/>
                </a:cubicBezTo>
                <a:cubicBezTo>
                  <a:pt x="2" y="28"/>
                  <a:pt x="3" y="27"/>
                  <a:pt x="3" y="27"/>
                </a:cubicBezTo>
                <a:cubicBezTo>
                  <a:pt x="3" y="27"/>
                  <a:pt x="2" y="28"/>
                  <a:pt x="2" y="28"/>
                </a:cubicBezTo>
                <a:cubicBezTo>
                  <a:pt x="2" y="28"/>
                  <a:pt x="1" y="28"/>
                  <a:pt x="1" y="28"/>
                </a:cubicBezTo>
                <a:cubicBezTo>
                  <a:pt x="0" y="28"/>
                  <a:pt x="0" y="28"/>
                  <a:pt x="0" y="27"/>
                </a:cubicBezTo>
                <a:cubicBezTo>
                  <a:pt x="0" y="27"/>
                  <a:pt x="0" y="26"/>
                  <a:pt x="0" y="26"/>
                </a:cubicBezTo>
                <a:cubicBezTo>
                  <a:pt x="1" y="26"/>
                  <a:pt x="1" y="26"/>
                  <a:pt x="1" y="26"/>
                </a:cubicBezTo>
                <a:cubicBezTo>
                  <a:pt x="1" y="26"/>
                  <a:pt x="2" y="26"/>
                  <a:pt x="2" y="25"/>
                </a:cubicBezTo>
                <a:cubicBezTo>
                  <a:pt x="3" y="25"/>
                  <a:pt x="3" y="25"/>
                  <a:pt x="3" y="25"/>
                </a:cubicBezTo>
                <a:cubicBezTo>
                  <a:pt x="3" y="25"/>
                  <a:pt x="3" y="25"/>
                  <a:pt x="3" y="25"/>
                </a:cubicBezTo>
                <a:cubicBezTo>
                  <a:pt x="4" y="25"/>
                  <a:pt x="4" y="25"/>
                  <a:pt x="4" y="25"/>
                </a:cubicBezTo>
                <a:cubicBezTo>
                  <a:pt x="5" y="25"/>
                  <a:pt x="5" y="25"/>
                  <a:pt x="5" y="25"/>
                </a:cubicBezTo>
                <a:cubicBezTo>
                  <a:pt x="5" y="25"/>
                  <a:pt x="5" y="24"/>
                  <a:pt x="5" y="24"/>
                </a:cubicBezTo>
                <a:cubicBezTo>
                  <a:pt x="6" y="25"/>
                  <a:pt x="6" y="24"/>
                  <a:pt x="7" y="24"/>
                </a:cubicBezTo>
                <a:cubicBezTo>
                  <a:pt x="7" y="24"/>
                  <a:pt x="8" y="25"/>
                  <a:pt x="8" y="25"/>
                </a:cubicBezTo>
                <a:cubicBezTo>
                  <a:pt x="8" y="24"/>
                  <a:pt x="8" y="23"/>
                  <a:pt x="9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10" y="24"/>
                  <a:pt x="10" y="23"/>
                  <a:pt x="11" y="23"/>
                </a:cubicBezTo>
                <a:cubicBezTo>
                  <a:pt x="11" y="23"/>
                  <a:pt x="11" y="23"/>
                  <a:pt x="11" y="23"/>
                </a:cubicBezTo>
                <a:cubicBezTo>
                  <a:pt x="11" y="23"/>
                  <a:pt x="11" y="23"/>
                  <a:pt x="12" y="23"/>
                </a:cubicBezTo>
                <a:cubicBezTo>
                  <a:pt x="12" y="23"/>
                  <a:pt x="12" y="24"/>
                  <a:pt x="13" y="24"/>
                </a:cubicBezTo>
                <a:cubicBezTo>
                  <a:pt x="13" y="25"/>
                  <a:pt x="13" y="26"/>
                  <a:pt x="14" y="26"/>
                </a:cubicBezTo>
                <a:cubicBezTo>
                  <a:pt x="14" y="27"/>
                  <a:pt x="14" y="27"/>
                  <a:pt x="15" y="26"/>
                </a:cubicBezTo>
                <a:cubicBezTo>
                  <a:pt x="15" y="26"/>
                  <a:pt x="16" y="25"/>
                  <a:pt x="16" y="25"/>
                </a:cubicBezTo>
                <a:cubicBezTo>
                  <a:pt x="17" y="25"/>
                  <a:pt x="16" y="25"/>
                  <a:pt x="17" y="25"/>
                </a:cubicBezTo>
                <a:cubicBezTo>
                  <a:pt x="17" y="25"/>
                  <a:pt x="17" y="26"/>
                  <a:pt x="17" y="26"/>
                </a:cubicBezTo>
                <a:cubicBezTo>
                  <a:pt x="18" y="26"/>
                  <a:pt x="18" y="25"/>
                  <a:pt x="18" y="25"/>
                </a:cubicBezTo>
                <a:cubicBezTo>
                  <a:pt x="18" y="25"/>
                  <a:pt x="18" y="25"/>
                  <a:pt x="19" y="25"/>
                </a:cubicBezTo>
                <a:cubicBezTo>
                  <a:pt x="19" y="25"/>
                  <a:pt x="19" y="24"/>
                  <a:pt x="19" y="24"/>
                </a:cubicBezTo>
                <a:cubicBezTo>
                  <a:pt x="20" y="24"/>
                  <a:pt x="20" y="25"/>
                  <a:pt x="20" y="25"/>
                </a:cubicBezTo>
                <a:cubicBezTo>
                  <a:pt x="21" y="26"/>
                  <a:pt x="21" y="25"/>
                  <a:pt x="22" y="25"/>
                </a:cubicBezTo>
                <a:cubicBezTo>
                  <a:pt x="22" y="25"/>
                  <a:pt x="22" y="25"/>
                  <a:pt x="23" y="25"/>
                </a:cubicBezTo>
                <a:cubicBezTo>
                  <a:pt x="23" y="25"/>
                  <a:pt x="23" y="25"/>
                  <a:pt x="22" y="25"/>
                </a:cubicBezTo>
                <a:cubicBezTo>
                  <a:pt x="22" y="25"/>
                  <a:pt x="22" y="25"/>
                  <a:pt x="22" y="24"/>
                </a:cubicBezTo>
                <a:cubicBezTo>
                  <a:pt x="22" y="24"/>
                  <a:pt x="22" y="24"/>
                  <a:pt x="22" y="23"/>
                </a:cubicBezTo>
                <a:cubicBezTo>
                  <a:pt x="22" y="23"/>
                  <a:pt x="22" y="22"/>
                  <a:pt x="22" y="22"/>
                </a:cubicBezTo>
                <a:cubicBezTo>
                  <a:pt x="22" y="21"/>
                  <a:pt x="21" y="21"/>
                  <a:pt x="22" y="20"/>
                </a:cubicBezTo>
                <a:cubicBezTo>
                  <a:pt x="22" y="20"/>
                  <a:pt x="21" y="20"/>
                  <a:pt x="22" y="19"/>
                </a:cubicBezTo>
                <a:cubicBezTo>
                  <a:pt x="22" y="19"/>
                  <a:pt x="22" y="19"/>
                  <a:pt x="22" y="19"/>
                </a:cubicBezTo>
                <a:cubicBezTo>
                  <a:pt x="21" y="19"/>
                  <a:pt x="21" y="18"/>
                  <a:pt x="21" y="18"/>
                </a:cubicBezTo>
                <a:cubicBezTo>
                  <a:pt x="21" y="18"/>
                  <a:pt x="20" y="18"/>
                  <a:pt x="20" y="17"/>
                </a:cubicBezTo>
                <a:cubicBezTo>
                  <a:pt x="20" y="17"/>
                  <a:pt x="20" y="17"/>
                  <a:pt x="20" y="17"/>
                </a:cubicBezTo>
                <a:cubicBezTo>
                  <a:pt x="20" y="17"/>
                  <a:pt x="20" y="17"/>
                  <a:pt x="20" y="16"/>
                </a:cubicBezTo>
                <a:cubicBezTo>
                  <a:pt x="20" y="16"/>
                  <a:pt x="20" y="16"/>
                  <a:pt x="20" y="15"/>
                </a:cubicBezTo>
                <a:cubicBezTo>
                  <a:pt x="20" y="15"/>
                  <a:pt x="19" y="15"/>
                  <a:pt x="19" y="14"/>
                </a:cubicBezTo>
                <a:cubicBezTo>
                  <a:pt x="19" y="14"/>
                  <a:pt x="20" y="14"/>
                  <a:pt x="21" y="14"/>
                </a:cubicBezTo>
                <a:cubicBezTo>
                  <a:pt x="21" y="14"/>
                  <a:pt x="21" y="15"/>
                  <a:pt x="21" y="15"/>
                </a:cubicBezTo>
                <a:cubicBezTo>
                  <a:pt x="22" y="15"/>
                  <a:pt x="22" y="15"/>
                  <a:pt x="22" y="14"/>
                </a:cubicBezTo>
                <a:cubicBezTo>
                  <a:pt x="23" y="14"/>
                  <a:pt x="23" y="14"/>
                  <a:pt x="24" y="14"/>
                </a:cubicBezTo>
                <a:cubicBezTo>
                  <a:pt x="24" y="15"/>
                  <a:pt x="24" y="15"/>
                  <a:pt x="24" y="15"/>
                </a:cubicBezTo>
                <a:cubicBezTo>
                  <a:pt x="24" y="15"/>
                  <a:pt x="24" y="16"/>
                  <a:pt x="24" y="16"/>
                </a:cubicBezTo>
                <a:cubicBezTo>
                  <a:pt x="24" y="16"/>
                  <a:pt x="25" y="18"/>
                  <a:pt x="25" y="18"/>
                </a:cubicBezTo>
                <a:cubicBezTo>
                  <a:pt x="25" y="18"/>
                  <a:pt x="25" y="18"/>
                  <a:pt x="25" y="18"/>
                </a:cubicBezTo>
                <a:cubicBezTo>
                  <a:pt x="25" y="18"/>
                  <a:pt x="25" y="17"/>
                  <a:pt x="25" y="17"/>
                </a:cubicBezTo>
                <a:cubicBezTo>
                  <a:pt x="26" y="17"/>
                  <a:pt x="26" y="18"/>
                  <a:pt x="27" y="18"/>
                </a:cubicBezTo>
                <a:cubicBezTo>
                  <a:pt x="27" y="18"/>
                  <a:pt x="28" y="18"/>
                  <a:pt x="28" y="18"/>
                </a:cubicBezTo>
                <a:cubicBezTo>
                  <a:pt x="29" y="18"/>
                  <a:pt x="29" y="18"/>
                  <a:pt x="30" y="18"/>
                </a:cubicBezTo>
                <a:cubicBezTo>
                  <a:pt x="30" y="18"/>
                  <a:pt x="30" y="19"/>
                  <a:pt x="31" y="19"/>
                </a:cubicBezTo>
                <a:cubicBezTo>
                  <a:pt x="31" y="19"/>
                  <a:pt x="32" y="18"/>
                  <a:pt x="33" y="18"/>
                </a:cubicBezTo>
                <a:cubicBezTo>
                  <a:pt x="33" y="18"/>
                  <a:pt x="34" y="17"/>
                  <a:pt x="34" y="17"/>
                </a:cubicBezTo>
                <a:cubicBezTo>
                  <a:pt x="35" y="17"/>
                  <a:pt x="36" y="17"/>
                  <a:pt x="36" y="16"/>
                </a:cubicBezTo>
                <a:cubicBezTo>
                  <a:pt x="36" y="16"/>
                  <a:pt x="35" y="17"/>
                  <a:pt x="35" y="17"/>
                </a:cubicBezTo>
                <a:cubicBezTo>
                  <a:pt x="35" y="17"/>
                  <a:pt x="34" y="17"/>
                  <a:pt x="34" y="17"/>
                </a:cubicBezTo>
                <a:cubicBezTo>
                  <a:pt x="34" y="17"/>
                  <a:pt x="33" y="17"/>
                  <a:pt x="33" y="16"/>
                </a:cubicBezTo>
                <a:cubicBezTo>
                  <a:pt x="33" y="16"/>
                  <a:pt x="33" y="16"/>
                  <a:pt x="33" y="16"/>
                </a:cubicBezTo>
                <a:cubicBezTo>
                  <a:pt x="33" y="16"/>
                  <a:pt x="33" y="15"/>
                  <a:pt x="33" y="15"/>
                </a:cubicBezTo>
                <a:cubicBezTo>
                  <a:pt x="33" y="15"/>
                  <a:pt x="33" y="15"/>
                  <a:pt x="34" y="14"/>
                </a:cubicBezTo>
                <a:cubicBezTo>
                  <a:pt x="35" y="13"/>
                  <a:pt x="37" y="13"/>
                  <a:pt x="38" y="12"/>
                </a:cubicBezTo>
                <a:cubicBezTo>
                  <a:pt x="39" y="12"/>
                  <a:pt x="40" y="12"/>
                  <a:pt x="41" y="11"/>
                </a:cubicBezTo>
                <a:cubicBezTo>
                  <a:pt x="42" y="10"/>
                  <a:pt x="42" y="10"/>
                  <a:pt x="42" y="9"/>
                </a:cubicBezTo>
                <a:cubicBezTo>
                  <a:pt x="43" y="8"/>
                  <a:pt x="43" y="9"/>
                  <a:pt x="44" y="9"/>
                </a:cubicBezTo>
                <a:cubicBezTo>
                  <a:pt x="44" y="9"/>
                  <a:pt x="44" y="9"/>
                  <a:pt x="44" y="9"/>
                </a:cubicBezTo>
                <a:cubicBezTo>
                  <a:pt x="43" y="9"/>
                  <a:pt x="43" y="8"/>
                  <a:pt x="43" y="8"/>
                </a:cubicBezTo>
                <a:cubicBezTo>
                  <a:pt x="43" y="8"/>
                  <a:pt x="43" y="8"/>
                  <a:pt x="43" y="7"/>
                </a:cubicBezTo>
                <a:cubicBezTo>
                  <a:pt x="43" y="7"/>
                  <a:pt x="43" y="8"/>
                  <a:pt x="43" y="7"/>
                </a:cubicBezTo>
                <a:cubicBezTo>
                  <a:pt x="43" y="7"/>
                  <a:pt x="43" y="7"/>
                  <a:pt x="43" y="7"/>
                </a:cubicBezTo>
                <a:cubicBezTo>
                  <a:pt x="43" y="6"/>
                  <a:pt x="43" y="6"/>
                  <a:pt x="43" y="6"/>
                </a:cubicBezTo>
                <a:cubicBezTo>
                  <a:pt x="43" y="6"/>
                  <a:pt x="43" y="5"/>
                  <a:pt x="43" y="4"/>
                </a:cubicBezTo>
                <a:cubicBezTo>
                  <a:pt x="43" y="4"/>
                  <a:pt x="43" y="3"/>
                  <a:pt x="43" y="3"/>
                </a:cubicBezTo>
                <a:cubicBezTo>
                  <a:pt x="43" y="2"/>
                  <a:pt x="43" y="2"/>
                  <a:pt x="44" y="2"/>
                </a:cubicBezTo>
                <a:cubicBezTo>
                  <a:pt x="44" y="1"/>
                  <a:pt x="45" y="1"/>
                  <a:pt x="45" y="1"/>
                </a:cubicBezTo>
                <a:cubicBezTo>
                  <a:pt x="47" y="0"/>
                  <a:pt x="48" y="0"/>
                  <a:pt x="49" y="0"/>
                </a:cubicBezTo>
                <a:cubicBezTo>
                  <a:pt x="49" y="0"/>
                  <a:pt x="49" y="0"/>
                  <a:pt x="50" y="1"/>
                </a:cubicBezTo>
                <a:cubicBezTo>
                  <a:pt x="50" y="1"/>
                  <a:pt x="50" y="1"/>
                  <a:pt x="50" y="2"/>
                </a:cubicBezTo>
                <a:cubicBezTo>
                  <a:pt x="50" y="3"/>
                  <a:pt x="50" y="2"/>
                  <a:pt x="51" y="3"/>
                </a:cubicBezTo>
                <a:cubicBezTo>
                  <a:pt x="51" y="3"/>
                  <a:pt x="51" y="4"/>
                  <a:pt x="51" y="4"/>
                </a:cubicBezTo>
                <a:cubicBezTo>
                  <a:pt x="52" y="4"/>
                  <a:pt x="52" y="4"/>
                  <a:pt x="52" y="3"/>
                </a:cubicBezTo>
                <a:cubicBezTo>
                  <a:pt x="53" y="3"/>
                  <a:pt x="53" y="3"/>
                  <a:pt x="54" y="4"/>
                </a:cubicBezTo>
                <a:cubicBezTo>
                  <a:pt x="54" y="4"/>
                  <a:pt x="54" y="5"/>
                  <a:pt x="54" y="6"/>
                </a:cubicBezTo>
                <a:cubicBezTo>
                  <a:pt x="55" y="6"/>
                  <a:pt x="56" y="6"/>
                  <a:pt x="56" y="6"/>
                </a:cubicBezTo>
                <a:cubicBezTo>
                  <a:pt x="57" y="6"/>
                  <a:pt x="57" y="8"/>
                  <a:pt x="57" y="8"/>
                </a:cubicBezTo>
                <a:cubicBezTo>
                  <a:pt x="58" y="8"/>
                  <a:pt x="59" y="8"/>
                  <a:pt x="59" y="8"/>
                </a:cubicBezTo>
                <a:cubicBezTo>
                  <a:pt x="60" y="8"/>
                  <a:pt x="60" y="8"/>
                  <a:pt x="60" y="9"/>
                </a:cubicBezTo>
                <a:cubicBezTo>
                  <a:pt x="61" y="9"/>
                  <a:pt x="61" y="9"/>
                  <a:pt x="61" y="9"/>
                </a:cubicBezTo>
                <a:cubicBezTo>
                  <a:pt x="60" y="9"/>
                  <a:pt x="60" y="9"/>
                  <a:pt x="60" y="10"/>
                </a:cubicBezTo>
                <a:cubicBezTo>
                  <a:pt x="60" y="10"/>
                  <a:pt x="61" y="10"/>
                  <a:pt x="60" y="11"/>
                </a:cubicBezTo>
                <a:cubicBezTo>
                  <a:pt x="60" y="11"/>
                  <a:pt x="60" y="11"/>
                  <a:pt x="60" y="11"/>
                </a:cubicBezTo>
                <a:cubicBezTo>
                  <a:pt x="60" y="12"/>
                  <a:pt x="61" y="12"/>
                  <a:pt x="61" y="12"/>
                </a:cubicBezTo>
                <a:cubicBezTo>
                  <a:pt x="62" y="12"/>
                  <a:pt x="63" y="12"/>
                  <a:pt x="63" y="11"/>
                </a:cubicBezTo>
                <a:cubicBezTo>
                  <a:pt x="64" y="12"/>
                  <a:pt x="64" y="9"/>
                  <a:pt x="65" y="10"/>
                </a:cubicBezTo>
                <a:cubicBezTo>
                  <a:pt x="65" y="10"/>
                  <a:pt x="64" y="11"/>
                  <a:pt x="64" y="11"/>
                </a:cubicBezTo>
                <a:cubicBezTo>
                  <a:pt x="64" y="12"/>
                  <a:pt x="65" y="12"/>
                  <a:pt x="65" y="12"/>
                </a:cubicBezTo>
                <a:cubicBezTo>
                  <a:pt x="65" y="12"/>
                  <a:pt x="65" y="13"/>
                  <a:pt x="65" y="13"/>
                </a:cubicBezTo>
                <a:cubicBezTo>
                  <a:pt x="65" y="13"/>
                  <a:pt x="65" y="13"/>
                  <a:pt x="65" y="13"/>
                </a:cubicBezTo>
                <a:cubicBezTo>
                  <a:pt x="66" y="13"/>
                  <a:pt x="66" y="13"/>
                  <a:pt x="66" y="14"/>
                </a:cubicBezTo>
                <a:cubicBezTo>
                  <a:pt x="66" y="14"/>
                  <a:pt x="67" y="14"/>
                  <a:pt x="67" y="14"/>
                </a:cubicBezTo>
                <a:cubicBezTo>
                  <a:pt x="67" y="14"/>
                  <a:pt x="67" y="14"/>
                  <a:pt x="68" y="14"/>
                </a:cubicBezTo>
                <a:cubicBezTo>
                  <a:pt x="68" y="15"/>
                  <a:pt x="68" y="15"/>
                  <a:pt x="68" y="15"/>
                </a:cubicBezTo>
                <a:cubicBezTo>
                  <a:pt x="68" y="15"/>
                  <a:pt x="69" y="15"/>
                  <a:pt x="69" y="15"/>
                </a:cubicBezTo>
                <a:cubicBezTo>
                  <a:pt x="69" y="16"/>
                  <a:pt x="69" y="16"/>
                  <a:pt x="69" y="16"/>
                </a:cubicBezTo>
                <a:cubicBezTo>
                  <a:pt x="69" y="16"/>
                  <a:pt x="70" y="16"/>
                  <a:pt x="71" y="16"/>
                </a:cubicBezTo>
                <a:cubicBezTo>
                  <a:pt x="72" y="16"/>
                  <a:pt x="72" y="17"/>
                  <a:pt x="72" y="17"/>
                </a:cubicBezTo>
                <a:cubicBezTo>
                  <a:pt x="73" y="17"/>
                  <a:pt x="73" y="17"/>
                  <a:pt x="74" y="17"/>
                </a:cubicBezTo>
                <a:cubicBezTo>
                  <a:pt x="74" y="17"/>
                  <a:pt x="74" y="17"/>
                  <a:pt x="74" y="17"/>
                </a:cubicBezTo>
                <a:cubicBezTo>
                  <a:pt x="75" y="17"/>
                  <a:pt x="76" y="17"/>
                  <a:pt x="76" y="18"/>
                </a:cubicBezTo>
                <a:cubicBezTo>
                  <a:pt x="77" y="18"/>
                  <a:pt x="77" y="18"/>
                  <a:pt x="77" y="19"/>
                </a:cubicBezTo>
                <a:cubicBezTo>
                  <a:pt x="77" y="19"/>
                  <a:pt x="78" y="20"/>
                  <a:pt x="78" y="20"/>
                </a:cubicBezTo>
                <a:cubicBezTo>
                  <a:pt x="79" y="20"/>
                  <a:pt x="80" y="20"/>
                  <a:pt x="80" y="20"/>
                </a:cubicBezTo>
                <a:cubicBezTo>
                  <a:pt x="80" y="20"/>
                  <a:pt x="82" y="20"/>
                  <a:pt x="82" y="20"/>
                </a:cubicBezTo>
                <a:cubicBezTo>
                  <a:pt x="83" y="20"/>
                  <a:pt x="83" y="21"/>
                  <a:pt x="83" y="21"/>
                </a:cubicBezTo>
                <a:cubicBezTo>
                  <a:pt x="84" y="21"/>
                  <a:pt x="84" y="21"/>
                  <a:pt x="85" y="21"/>
                </a:cubicBezTo>
                <a:cubicBezTo>
                  <a:pt x="86" y="21"/>
                  <a:pt x="86" y="21"/>
                  <a:pt x="86" y="22"/>
                </a:cubicBezTo>
                <a:cubicBezTo>
                  <a:pt x="87" y="22"/>
                  <a:pt x="88" y="22"/>
                  <a:pt x="88" y="22"/>
                </a:cubicBezTo>
                <a:cubicBezTo>
                  <a:pt x="88" y="22"/>
                  <a:pt x="88" y="22"/>
                  <a:pt x="88" y="22"/>
                </a:cubicBezTo>
                <a:close/>
                <a:moveTo>
                  <a:pt x="96" y="89"/>
                </a:moveTo>
                <a:cubicBezTo>
                  <a:pt x="97" y="88"/>
                  <a:pt x="97" y="87"/>
                  <a:pt x="97" y="86"/>
                </a:cubicBezTo>
                <a:cubicBezTo>
                  <a:pt x="97" y="86"/>
                  <a:pt x="97" y="85"/>
                  <a:pt x="96" y="84"/>
                </a:cubicBezTo>
                <a:cubicBezTo>
                  <a:pt x="96" y="84"/>
                  <a:pt x="96" y="83"/>
                  <a:pt x="96" y="83"/>
                </a:cubicBezTo>
                <a:cubicBezTo>
                  <a:pt x="96" y="82"/>
                  <a:pt x="96" y="82"/>
                  <a:pt x="96" y="82"/>
                </a:cubicBezTo>
                <a:cubicBezTo>
                  <a:pt x="96" y="81"/>
                  <a:pt x="96" y="80"/>
                  <a:pt x="96" y="80"/>
                </a:cubicBezTo>
                <a:cubicBezTo>
                  <a:pt x="95" y="80"/>
                  <a:pt x="95" y="81"/>
                  <a:pt x="95" y="82"/>
                </a:cubicBezTo>
                <a:cubicBezTo>
                  <a:pt x="95" y="82"/>
                  <a:pt x="96" y="82"/>
                  <a:pt x="95" y="83"/>
                </a:cubicBezTo>
                <a:cubicBezTo>
                  <a:pt x="95" y="83"/>
                  <a:pt x="94" y="82"/>
                  <a:pt x="94" y="82"/>
                </a:cubicBezTo>
                <a:cubicBezTo>
                  <a:pt x="94" y="82"/>
                  <a:pt x="93" y="83"/>
                  <a:pt x="92" y="83"/>
                </a:cubicBezTo>
                <a:cubicBezTo>
                  <a:pt x="92" y="83"/>
                  <a:pt x="91" y="84"/>
                  <a:pt x="91" y="84"/>
                </a:cubicBezTo>
                <a:cubicBezTo>
                  <a:pt x="91" y="84"/>
                  <a:pt x="91" y="84"/>
                  <a:pt x="91" y="85"/>
                </a:cubicBezTo>
                <a:cubicBezTo>
                  <a:pt x="91" y="85"/>
                  <a:pt x="90" y="85"/>
                  <a:pt x="90" y="85"/>
                </a:cubicBezTo>
                <a:cubicBezTo>
                  <a:pt x="90" y="85"/>
                  <a:pt x="90" y="85"/>
                  <a:pt x="90" y="86"/>
                </a:cubicBezTo>
                <a:cubicBezTo>
                  <a:pt x="90" y="86"/>
                  <a:pt x="91" y="86"/>
                  <a:pt x="91" y="86"/>
                </a:cubicBezTo>
                <a:cubicBezTo>
                  <a:pt x="90" y="87"/>
                  <a:pt x="90" y="87"/>
                  <a:pt x="90" y="87"/>
                </a:cubicBezTo>
                <a:cubicBezTo>
                  <a:pt x="90" y="88"/>
                  <a:pt x="91" y="88"/>
                  <a:pt x="91" y="88"/>
                </a:cubicBezTo>
                <a:cubicBezTo>
                  <a:pt x="91" y="89"/>
                  <a:pt x="91" y="89"/>
                  <a:pt x="90" y="89"/>
                </a:cubicBezTo>
                <a:cubicBezTo>
                  <a:pt x="90" y="90"/>
                  <a:pt x="91" y="90"/>
                  <a:pt x="91" y="90"/>
                </a:cubicBezTo>
                <a:cubicBezTo>
                  <a:pt x="92" y="90"/>
                  <a:pt x="91" y="90"/>
                  <a:pt x="91" y="91"/>
                </a:cubicBezTo>
                <a:cubicBezTo>
                  <a:pt x="91" y="91"/>
                  <a:pt x="92" y="91"/>
                  <a:pt x="92" y="92"/>
                </a:cubicBezTo>
                <a:cubicBezTo>
                  <a:pt x="92" y="92"/>
                  <a:pt x="91" y="92"/>
                  <a:pt x="91" y="93"/>
                </a:cubicBezTo>
                <a:cubicBezTo>
                  <a:pt x="92" y="93"/>
                  <a:pt x="92" y="93"/>
                  <a:pt x="92" y="94"/>
                </a:cubicBezTo>
                <a:cubicBezTo>
                  <a:pt x="93" y="94"/>
                  <a:pt x="93" y="94"/>
                  <a:pt x="93" y="94"/>
                </a:cubicBezTo>
                <a:cubicBezTo>
                  <a:pt x="93" y="94"/>
                  <a:pt x="93" y="94"/>
                  <a:pt x="94" y="94"/>
                </a:cubicBezTo>
                <a:cubicBezTo>
                  <a:pt x="94" y="95"/>
                  <a:pt x="94" y="95"/>
                  <a:pt x="94" y="94"/>
                </a:cubicBezTo>
                <a:cubicBezTo>
                  <a:pt x="95" y="94"/>
                  <a:pt x="95" y="93"/>
                  <a:pt x="95" y="93"/>
                </a:cubicBezTo>
                <a:cubicBezTo>
                  <a:pt x="95" y="93"/>
                  <a:pt x="95" y="93"/>
                  <a:pt x="95" y="92"/>
                </a:cubicBezTo>
                <a:cubicBezTo>
                  <a:pt x="95" y="92"/>
                  <a:pt x="95" y="92"/>
                  <a:pt x="95" y="92"/>
                </a:cubicBezTo>
                <a:cubicBezTo>
                  <a:pt x="95" y="91"/>
                  <a:pt x="96" y="90"/>
                  <a:pt x="96" y="89"/>
                </a:cubicBezTo>
                <a:close/>
              </a:path>
            </a:pathLst>
          </a:custGeom>
          <a:solidFill>
            <a:srgbClr val="007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202" name="Freeform 813">
            <a:extLst>
              <a:ext uri="{FF2B5EF4-FFF2-40B4-BE49-F238E27FC236}">
                <a16:creationId xmlns:a16="http://schemas.microsoft.com/office/drawing/2014/main" id="{B7166906-7C86-24AE-D566-30BAB5BDF77C}"/>
              </a:ext>
            </a:extLst>
          </p:cNvPr>
          <p:cNvSpPr>
            <a:spLocks noEditPoints="1"/>
          </p:cNvSpPr>
          <p:nvPr/>
        </p:nvSpPr>
        <p:spPr bwMode="auto">
          <a:xfrm>
            <a:off x="3004598" y="3149817"/>
            <a:ext cx="17107" cy="28752"/>
          </a:xfrm>
          <a:custGeom>
            <a:avLst/>
            <a:gdLst>
              <a:gd name="T0" fmla="*/ 3 w 8"/>
              <a:gd name="T1" fmla="*/ 6 h 15"/>
              <a:gd name="T2" fmla="*/ 0 w 8"/>
              <a:gd name="T3" fmla="*/ 4 h 15"/>
              <a:gd name="T4" fmla="*/ 2 w 8"/>
              <a:gd name="T5" fmla="*/ 4 h 15"/>
              <a:gd name="T6" fmla="*/ 3 w 8"/>
              <a:gd name="T7" fmla="*/ 6 h 15"/>
              <a:gd name="T8" fmla="*/ 3 w 8"/>
              <a:gd name="T9" fmla="*/ 6 h 15"/>
              <a:gd name="T10" fmla="*/ 4 w 8"/>
              <a:gd name="T11" fmla="*/ 6 h 15"/>
              <a:gd name="T12" fmla="*/ 5 w 8"/>
              <a:gd name="T13" fmla="*/ 7 h 15"/>
              <a:gd name="T14" fmla="*/ 2 w 8"/>
              <a:gd name="T15" fmla="*/ 2 h 15"/>
              <a:gd name="T16" fmla="*/ 3 w 8"/>
              <a:gd name="T17" fmla="*/ 4 h 15"/>
              <a:gd name="T18" fmla="*/ 4 w 8"/>
              <a:gd name="T19" fmla="*/ 6 h 15"/>
              <a:gd name="T20" fmla="*/ 4 w 8"/>
              <a:gd name="T21" fmla="*/ 6 h 15"/>
              <a:gd name="T22" fmla="*/ 3 w 8"/>
              <a:gd name="T23" fmla="*/ 1 h 15"/>
              <a:gd name="T24" fmla="*/ 4 w 8"/>
              <a:gd name="T25" fmla="*/ 3 h 15"/>
              <a:gd name="T26" fmla="*/ 6 w 8"/>
              <a:gd name="T27" fmla="*/ 5 h 15"/>
              <a:gd name="T28" fmla="*/ 4 w 8"/>
              <a:gd name="T29" fmla="*/ 2 h 15"/>
              <a:gd name="T30" fmla="*/ 3 w 8"/>
              <a:gd name="T31" fmla="*/ 1 h 15"/>
              <a:gd name="T32" fmla="*/ 3 w 8"/>
              <a:gd name="T33" fmla="*/ 1 h 15"/>
              <a:gd name="T34" fmla="*/ 5 w 8"/>
              <a:gd name="T35" fmla="*/ 2 h 15"/>
              <a:gd name="T36" fmla="*/ 6 w 8"/>
              <a:gd name="T37" fmla="*/ 3 h 15"/>
              <a:gd name="T38" fmla="*/ 7 w 8"/>
              <a:gd name="T39" fmla="*/ 3 h 15"/>
              <a:gd name="T40" fmla="*/ 8 w 8"/>
              <a:gd name="T41" fmla="*/ 2 h 15"/>
              <a:gd name="T42" fmla="*/ 7 w 8"/>
              <a:gd name="T43" fmla="*/ 2 h 15"/>
              <a:gd name="T44" fmla="*/ 7 w 8"/>
              <a:gd name="T45" fmla="*/ 1 h 15"/>
              <a:gd name="T46" fmla="*/ 6 w 8"/>
              <a:gd name="T47" fmla="*/ 1 h 15"/>
              <a:gd name="T48" fmla="*/ 6 w 8"/>
              <a:gd name="T49" fmla="*/ 2 h 15"/>
              <a:gd name="T50" fmla="*/ 6 w 8"/>
              <a:gd name="T51" fmla="*/ 2 h 15"/>
              <a:gd name="T52" fmla="*/ 5 w 8"/>
              <a:gd name="T53" fmla="*/ 1 h 15"/>
              <a:gd name="T54" fmla="*/ 5 w 8"/>
              <a:gd name="T55" fmla="*/ 2 h 15"/>
              <a:gd name="T56" fmla="*/ 5 w 8"/>
              <a:gd name="T57" fmla="*/ 2 h 15"/>
              <a:gd name="T58" fmla="*/ 4 w 8"/>
              <a:gd name="T59" fmla="*/ 12 h 15"/>
              <a:gd name="T60" fmla="*/ 5 w 8"/>
              <a:gd name="T61" fmla="*/ 15 h 15"/>
              <a:gd name="T62" fmla="*/ 5 w 8"/>
              <a:gd name="T63" fmla="*/ 13 h 15"/>
              <a:gd name="T64" fmla="*/ 4 w 8"/>
              <a:gd name="T65" fmla="*/ 11 h 15"/>
              <a:gd name="T66" fmla="*/ 4 w 8"/>
              <a:gd name="T67" fmla="*/ 12 h 15"/>
              <a:gd name="T68" fmla="*/ 4 w 8"/>
              <a:gd name="T69" fmla="*/ 12 h 15"/>
              <a:gd name="T70" fmla="*/ 4 w 8"/>
              <a:gd name="T71" fmla="*/ 8 h 15"/>
              <a:gd name="T72" fmla="*/ 5 w 8"/>
              <a:gd name="T73" fmla="*/ 9 h 15"/>
              <a:gd name="T74" fmla="*/ 6 w 8"/>
              <a:gd name="T75" fmla="*/ 10 h 15"/>
              <a:gd name="T76" fmla="*/ 5 w 8"/>
              <a:gd name="T77" fmla="*/ 8 h 15"/>
              <a:gd name="T78" fmla="*/ 4 w 8"/>
              <a:gd name="T79" fmla="*/ 8 h 15"/>
              <a:gd name="T80" fmla="*/ 4 w 8"/>
              <a:gd name="T81" fmla="*/ 8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8" h="15">
                <a:moveTo>
                  <a:pt x="3" y="6"/>
                </a:moveTo>
                <a:cubicBezTo>
                  <a:pt x="2" y="6"/>
                  <a:pt x="0" y="6"/>
                  <a:pt x="0" y="4"/>
                </a:cubicBezTo>
                <a:cubicBezTo>
                  <a:pt x="1" y="4"/>
                  <a:pt x="1" y="4"/>
                  <a:pt x="2" y="4"/>
                </a:cubicBezTo>
                <a:cubicBezTo>
                  <a:pt x="2" y="5"/>
                  <a:pt x="2" y="5"/>
                  <a:pt x="3" y="6"/>
                </a:cubicBezTo>
                <a:cubicBezTo>
                  <a:pt x="2" y="6"/>
                  <a:pt x="2" y="5"/>
                  <a:pt x="3" y="6"/>
                </a:cubicBezTo>
                <a:close/>
                <a:moveTo>
                  <a:pt x="4" y="6"/>
                </a:moveTo>
                <a:cubicBezTo>
                  <a:pt x="4" y="6"/>
                  <a:pt x="5" y="7"/>
                  <a:pt x="5" y="7"/>
                </a:cubicBezTo>
                <a:cubicBezTo>
                  <a:pt x="5" y="6"/>
                  <a:pt x="3" y="2"/>
                  <a:pt x="2" y="2"/>
                </a:cubicBezTo>
                <a:cubicBezTo>
                  <a:pt x="1" y="3"/>
                  <a:pt x="2" y="3"/>
                  <a:pt x="3" y="4"/>
                </a:cubicBezTo>
                <a:cubicBezTo>
                  <a:pt x="3" y="5"/>
                  <a:pt x="4" y="6"/>
                  <a:pt x="4" y="6"/>
                </a:cubicBezTo>
                <a:cubicBezTo>
                  <a:pt x="4" y="6"/>
                  <a:pt x="3" y="5"/>
                  <a:pt x="4" y="6"/>
                </a:cubicBezTo>
                <a:close/>
                <a:moveTo>
                  <a:pt x="3" y="1"/>
                </a:moveTo>
                <a:cubicBezTo>
                  <a:pt x="2" y="1"/>
                  <a:pt x="4" y="3"/>
                  <a:pt x="4" y="3"/>
                </a:cubicBezTo>
                <a:cubicBezTo>
                  <a:pt x="4" y="4"/>
                  <a:pt x="5" y="5"/>
                  <a:pt x="6" y="5"/>
                </a:cubicBezTo>
                <a:cubicBezTo>
                  <a:pt x="6" y="4"/>
                  <a:pt x="5" y="2"/>
                  <a:pt x="4" y="2"/>
                </a:cubicBezTo>
                <a:cubicBezTo>
                  <a:pt x="4" y="2"/>
                  <a:pt x="4" y="1"/>
                  <a:pt x="3" y="1"/>
                </a:cubicBezTo>
                <a:cubicBezTo>
                  <a:pt x="3" y="1"/>
                  <a:pt x="4" y="1"/>
                  <a:pt x="3" y="1"/>
                </a:cubicBezTo>
                <a:close/>
                <a:moveTo>
                  <a:pt x="5" y="2"/>
                </a:moveTo>
                <a:cubicBezTo>
                  <a:pt x="6" y="2"/>
                  <a:pt x="6" y="3"/>
                  <a:pt x="6" y="3"/>
                </a:cubicBezTo>
                <a:cubicBezTo>
                  <a:pt x="7" y="4"/>
                  <a:pt x="7" y="3"/>
                  <a:pt x="7" y="3"/>
                </a:cubicBezTo>
                <a:cubicBezTo>
                  <a:pt x="7" y="2"/>
                  <a:pt x="8" y="2"/>
                  <a:pt x="8" y="2"/>
                </a:cubicBezTo>
                <a:cubicBezTo>
                  <a:pt x="8" y="2"/>
                  <a:pt x="7" y="2"/>
                  <a:pt x="7" y="2"/>
                </a:cubicBezTo>
                <a:cubicBezTo>
                  <a:pt x="7" y="2"/>
                  <a:pt x="7" y="1"/>
                  <a:pt x="7" y="1"/>
                </a:cubicBezTo>
                <a:cubicBezTo>
                  <a:pt x="7" y="1"/>
                  <a:pt x="7" y="0"/>
                  <a:pt x="6" y="1"/>
                </a:cubicBezTo>
                <a:cubicBezTo>
                  <a:pt x="6" y="1"/>
                  <a:pt x="6" y="1"/>
                  <a:pt x="6" y="2"/>
                </a:cubicBezTo>
                <a:cubicBezTo>
                  <a:pt x="6" y="2"/>
                  <a:pt x="7" y="2"/>
                  <a:pt x="6" y="2"/>
                </a:cubicBezTo>
                <a:cubicBezTo>
                  <a:pt x="6" y="2"/>
                  <a:pt x="6" y="1"/>
                  <a:pt x="5" y="1"/>
                </a:cubicBezTo>
                <a:cubicBezTo>
                  <a:pt x="5" y="1"/>
                  <a:pt x="5" y="2"/>
                  <a:pt x="5" y="2"/>
                </a:cubicBezTo>
                <a:cubicBezTo>
                  <a:pt x="6" y="2"/>
                  <a:pt x="5" y="2"/>
                  <a:pt x="5" y="2"/>
                </a:cubicBezTo>
                <a:close/>
                <a:moveTo>
                  <a:pt x="4" y="12"/>
                </a:moveTo>
                <a:cubicBezTo>
                  <a:pt x="4" y="13"/>
                  <a:pt x="4" y="14"/>
                  <a:pt x="5" y="15"/>
                </a:cubicBezTo>
                <a:cubicBezTo>
                  <a:pt x="6" y="15"/>
                  <a:pt x="5" y="14"/>
                  <a:pt x="5" y="13"/>
                </a:cubicBezTo>
                <a:cubicBezTo>
                  <a:pt x="5" y="13"/>
                  <a:pt x="4" y="12"/>
                  <a:pt x="4" y="11"/>
                </a:cubicBezTo>
                <a:cubicBezTo>
                  <a:pt x="3" y="11"/>
                  <a:pt x="3" y="12"/>
                  <a:pt x="4" y="12"/>
                </a:cubicBezTo>
                <a:cubicBezTo>
                  <a:pt x="4" y="13"/>
                  <a:pt x="4" y="12"/>
                  <a:pt x="4" y="12"/>
                </a:cubicBezTo>
                <a:close/>
                <a:moveTo>
                  <a:pt x="4" y="8"/>
                </a:moveTo>
                <a:cubicBezTo>
                  <a:pt x="4" y="9"/>
                  <a:pt x="4" y="9"/>
                  <a:pt x="5" y="9"/>
                </a:cubicBezTo>
                <a:cubicBezTo>
                  <a:pt x="5" y="9"/>
                  <a:pt x="5" y="9"/>
                  <a:pt x="6" y="10"/>
                </a:cubicBezTo>
                <a:cubicBezTo>
                  <a:pt x="6" y="9"/>
                  <a:pt x="5" y="8"/>
                  <a:pt x="5" y="8"/>
                </a:cubicBezTo>
                <a:cubicBezTo>
                  <a:pt x="4" y="7"/>
                  <a:pt x="4" y="7"/>
                  <a:pt x="4" y="8"/>
                </a:cubicBezTo>
                <a:cubicBezTo>
                  <a:pt x="4" y="8"/>
                  <a:pt x="4" y="8"/>
                  <a:pt x="4" y="8"/>
                </a:cubicBezTo>
                <a:close/>
              </a:path>
            </a:pathLst>
          </a:custGeom>
          <a:solidFill>
            <a:schemeClr val="accent3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203" name="Freeform 814">
            <a:extLst>
              <a:ext uri="{FF2B5EF4-FFF2-40B4-BE49-F238E27FC236}">
                <a16:creationId xmlns:a16="http://schemas.microsoft.com/office/drawing/2014/main" id="{3A5E0590-77A8-3CDE-57B4-EE218B3626A5}"/>
              </a:ext>
            </a:extLst>
          </p:cNvPr>
          <p:cNvSpPr>
            <a:spLocks noEditPoints="1"/>
          </p:cNvSpPr>
          <p:nvPr/>
        </p:nvSpPr>
        <p:spPr bwMode="auto">
          <a:xfrm>
            <a:off x="3424951" y="3221697"/>
            <a:ext cx="92054" cy="53191"/>
          </a:xfrm>
          <a:custGeom>
            <a:avLst/>
            <a:gdLst>
              <a:gd name="T0" fmla="*/ 2 w 43"/>
              <a:gd name="T1" fmla="*/ 19 h 28"/>
              <a:gd name="T2" fmla="*/ 1 w 43"/>
              <a:gd name="T3" fmla="*/ 16 h 28"/>
              <a:gd name="T4" fmla="*/ 3 w 43"/>
              <a:gd name="T5" fmla="*/ 15 h 28"/>
              <a:gd name="T6" fmla="*/ 4 w 43"/>
              <a:gd name="T7" fmla="*/ 15 h 28"/>
              <a:gd name="T8" fmla="*/ 7 w 43"/>
              <a:gd name="T9" fmla="*/ 14 h 28"/>
              <a:gd name="T10" fmla="*/ 10 w 43"/>
              <a:gd name="T11" fmla="*/ 16 h 28"/>
              <a:gd name="T12" fmla="*/ 8 w 43"/>
              <a:gd name="T13" fmla="*/ 18 h 28"/>
              <a:gd name="T14" fmla="*/ 3 w 43"/>
              <a:gd name="T15" fmla="*/ 22 h 28"/>
              <a:gd name="T16" fmla="*/ 3 w 43"/>
              <a:gd name="T17" fmla="*/ 21 h 28"/>
              <a:gd name="T18" fmla="*/ 7 w 43"/>
              <a:gd name="T19" fmla="*/ 12 h 28"/>
              <a:gd name="T20" fmla="*/ 8 w 43"/>
              <a:gd name="T21" fmla="*/ 10 h 28"/>
              <a:gd name="T22" fmla="*/ 6 w 43"/>
              <a:gd name="T23" fmla="*/ 8 h 28"/>
              <a:gd name="T24" fmla="*/ 4 w 43"/>
              <a:gd name="T25" fmla="*/ 11 h 28"/>
              <a:gd name="T26" fmla="*/ 9 w 43"/>
              <a:gd name="T27" fmla="*/ 9 h 28"/>
              <a:gd name="T28" fmla="*/ 9 w 43"/>
              <a:gd name="T29" fmla="*/ 9 h 28"/>
              <a:gd name="T30" fmla="*/ 9 w 43"/>
              <a:gd name="T31" fmla="*/ 14 h 28"/>
              <a:gd name="T32" fmla="*/ 37 w 43"/>
              <a:gd name="T33" fmla="*/ 27 h 28"/>
              <a:gd name="T34" fmla="*/ 40 w 43"/>
              <a:gd name="T35" fmla="*/ 23 h 28"/>
              <a:gd name="T36" fmla="*/ 39 w 43"/>
              <a:gd name="T37" fmla="*/ 20 h 28"/>
              <a:gd name="T38" fmla="*/ 38 w 43"/>
              <a:gd name="T39" fmla="*/ 11 h 28"/>
              <a:gd name="T40" fmla="*/ 42 w 43"/>
              <a:gd name="T41" fmla="*/ 5 h 28"/>
              <a:gd name="T42" fmla="*/ 42 w 43"/>
              <a:gd name="T43" fmla="*/ 3 h 28"/>
              <a:gd name="T44" fmla="*/ 34 w 43"/>
              <a:gd name="T45" fmla="*/ 2 h 28"/>
              <a:gd name="T46" fmla="*/ 29 w 43"/>
              <a:gd name="T47" fmla="*/ 1 h 28"/>
              <a:gd name="T48" fmla="*/ 27 w 43"/>
              <a:gd name="T49" fmla="*/ 2 h 28"/>
              <a:gd name="T50" fmla="*/ 26 w 43"/>
              <a:gd name="T51" fmla="*/ 2 h 28"/>
              <a:gd name="T52" fmla="*/ 24 w 43"/>
              <a:gd name="T53" fmla="*/ 3 h 28"/>
              <a:gd name="T54" fmla="*/ 23 w 43"/>
              <a:gd name="T55" fmla="*/ 2 h 28"/>
              <a:gd name="T56" fmla="*/ 20 w 43"/>
              <a:gd name="T57" fmla="*/ 2 h 28"/>
              <a:gd name="T58" fmla="*/ 18 w 43"/>
              <a:gd name="T59" fmla="*/ 1 h 28"/>
              <a:gd name="T60" fmla="*/ 17 w 43"/>
              <a:gd name="T61" fmla="*/ 4 h 28"/>
              <a:gd name="T62" fmla="*/ 15 w 43"/>
              <a:gd name="T63" fmla="*/ 4 h 28"/>
              <a:gd name="T64" fmla="*/ 13 w 43"/>
              <a:gd name="T65" fmla="*/ 5 h 28"/>
              <a:gd name="T66" fmla="*/ 12 w 43"/>
              <a:gd name="T67" fmla="*/ 6 h 28"/>
              <a:gd name="T68" fmla="*/ 12 w 43"/>
              <a:gd name="T69" fmla="*/ 10 h 28"/>
              <a:gd name="T70" fmla="*/ 12 w 43"/>
              <a:gd name="T71" fmla="*/ 12 h 28"/>
              <a:gd name="T72" fmla="*/ 13 w 43"/>
              <a:gd name="T73" fmla="*/ 13 h 28"/>
              <a:gd name="T74" fmla="*/ 13 w 43"/>
              <a:gd name="T75" fmla="*/ 15 h 28"/>
              <a:gd name="T76" fmla="*/ 16 w 43"/>
              <a:gd name="T77" fmla="*/ 19 h 28"/>
              <a:gd name="T78" fmla="*/ 18 w 43"/>
              <a:gd name="T79" fmla="*/ 18 h 28"/>
              <a:gd name="T80" fmla="*/ 17 w 43"/>
              <a:gd name="T81" fmla="*/ 24 h 28"/>
              <a:gd name="T82" fmla="*/ 20 w 43"/>
              <a:gd name="T83" fmla="*/ 23 h 28"/>
              <a:gd name="T84" fmla="*/ 23 w 43"/>
              <a:gd name="T85" fmla="*/ 22 h 28"/>
              <a:gd name="T86" fmla="*/ 24 w 43"/>
              <a:gd name="T87" fmla="*/ 22 h 28"/>
              <a:gd name="T88" fmla="*/ 27 w 43"/>
              <a:gd name="T89" fmla="*/ 24 h 28"/>
              <a:gd name="T90" fmla="*/ 30 w 43"/>
              <a:gd name="T91" fmla="*/ 26 h 28"/>
              <a:gd name="T92" fmla="*/ 34 w 43"/>
              <a:gd name="T93" fmla="*/ 27 h 28"/>
              <a:gd name="T94" fmla="*/ 37 w 43"/>
              <a:gd name="T95" fmla="*/ 27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43" h="28">
                <a:moveTo>
                  <a:pt x="3" y="21"/>
                </a:moveTo>
                <a:cubicBezTo>
                  <a:pt x="3" y="20"/>
                  <a:pt x="2" y="20"/>
                  <a:pt x="2" y="20"/>
                </a:cubicBezTo>
                <a:cubicBezTo>
                  <a:pt x="2" y="20"/>
                  <a:pt x="2" y="19"/>
                  <a:pt x="2" y="19"/>
                </a:cubicBezTo>
                <a:cubicBezTo>
                  <a:pt x="1" y="19"/>
                  <a:pt x="0" y="19"/>
                  <a:pt x="1" y="18"/>
                </a:cubicBezTo>
                <a:cubicBezTo>
                  <a:pt x="1" y="18"/>
                  <a:pt x="2" y="18"/>
                  <a:pt x="1" y="17"/>
                </a:cubicBezTo>
                <a:cubicBezTo>
                  <a:pt x="1" y="16"/>
                  <a:pt x="0" y="16"/>
                  <a:pt x="1" y="16"/>
                </a:cubicBezTo>
                <a:cubicBezTo>
                  <a:pt x="2" y="15"/>
                  <a:pt x="2" y="16"/>
                  <a:pt x="2" y="17"/>
                </a:cubicBezTo>
                <a:cubicBezTo>
                  <a:pt x="2" y="17"/>
                  <a:pt x="2" y="16"/>
                  <a:pt x="3" y="15"/>
                </a:cubicBezTo>
                <a:cubicBezTo>
                  <a:pt x="3" y="15"/>
                  <a:pt x="3" y="15"/>
                  <a:pt x="3" y="15"/>
                </a:cubicBezTo>
                <a:cubicBezTo>
                  <a:pt x="3" y="15"/>
                  <a:pt x="3" y="16"/>
                  <a:pt x="3" y="16"/>
                </a:cubicBezTo>
                <a:cubicBezTo>
                  <a:pt x="4" y="15"/>
                  <a:pt x="3" y="15"/>
                  <a:pt x="4" y="15"/>
                </a:cubicBezTo>
                <a:cubicBezTo>
                  <a:pt x="4" y="15"/>
                  <a:pt x="4" y="15"/>
                  <a:pt x="4" y="15"/>
                </a:cubicBezTo>
                <a:cubicBezTo>
                  <a:pt x="5" y="15"/>
                  <a:pt x="5" y="14"/>
                  <a:pt x="5" y="14"/>
                </a:cubicBezTo>
                <a:cubicBezTo>
                  <a:pt x="6" y="14"/>
                  <a:pt x="6" y="15"/>
                  <a:pt x="6" y="15"/>
                </a:cubicBezTo>
                <a:cubicBezTo>
                  <a:pt x="7" y="14"/>
                  <a:pt x="7" y="14"/>
                  <a:pt x="7" y="14"/>
                </a:cubicBezTo>
                <a:cubicBezTo>
                  <a:pt x="8" y="14"/>
                  <a:pt x="8" y="14"/>
                  <a:pt x="9" y="15"/>
                </a:cubicBezTo>
                <a:cubicBezTo>
                  <a:pt x="9" y="15"/>
                  <a:pt x="9" y="15"/>
                  <a:pt x="9" y="15"/>
                </a:cubicBezTo>
                <a:cubicBezTo>
                  <a:pt x="10" y="16"/>
                  <a:pt x="10" y="16"/>
                  <a:pt x="10" y="16"/>
                </a:cubicBezTo>
                <a:cubicBezTo>
                  <a:pt x="11" y="17"/>
                  <a:pt x="10" y="17"/>
                  <a:pt x="9" y="16"/>
                </a:cubicBezTo>
                <a:cubicBezTo>
                  <a:pt x="9" y="16"/>
                  <a:pt x="9" y="17"/>
                  <a:pt x="9" y="17"/>
                </a:cubicBezTo>
                <a:cubicBezTo>
                  <a:pt x="8" y="18"/>
                  <a:pt x="8" y="18"/>
                  <a:pt x="8" y="18"/>
                </a:cubicBezTo>
                <a:cubicBezTo>
                  <a:pt x="8" y="18"/>
                  <a:pt x="6" y="20"/>
                  <a:pt x="6" y="19"/>
                </a:cubicBezTo>
                <a:cubicBezTo>
                  <a:pt x="5" y="19"/>
                  <a:pt x="4" y="19"/>
                  <a:pt x="3" y="20"/>
                </a:cubicBezTo>
                <a:cubicBezTo>
                  <a:pt x="3" y="21"/>
                  <a:pt x="3" y="22"/>
                  <a:pt x="3" y="22"/>
                </a:cubicBezTo>
                <a:cubicBezTo>
                  <a:pt x="2" y="23"/>
                  <a:pt x="1" y="23"/>
                  <a:pt x="1" y="22"/>
                </a:cubicBezTo>
                <a:cubicBezTo>
                  <a:pt x="1" y="21"/>
                  <a:pt x="2" y="21"/>
                  <a:pt x="3" y="21"/>
                </a:cubicBezTo>
                <a:cubicBezTo>
                  <a:pt x="3" y="20"/>
                  <a:pt x="2" y="21"/>
                  <a:pt x="3" y="21"/>
                </a:cubicBezTo>
                <a:close/>
                <a:moveTo>
                  <a:pt x="5" y="13"/>
                </a:moveTo>
                <a:cubicBezTo>
                  <a:pt x="5" y="14"/>
                  <a:pt x="6" y="13"/>
                  <a:pt x="6" y="13"/>
                </a:cubicBezTo>
                <a:cubicBezTo>
                  <a:pt x="6" y="13"/>
                  <a:pt x="6" y="12"/>
                  <a:pt x="7" y="12"/>
                </a:cubicBezTo>
                <a:cubicBezTo>
                  <a:pt x="7" y="12"/>
                  <a:pt x="7" y="12"/>
                  <a:pt x="7" y="12"/>
                </a:cubicBezTo>
                <a:cubicBezTo>
                  <a:pt x="8" y="12"/>
                  <a:pt x="8" y="12"/>
                  <a:pt x="8" y="12"/>
                </a:cubicBezTo>
                <a:cubicBezTo>
                  <a:pt x="9" y="11"/>
                  <a:pt x="8" y="11"/>
                  <a:pt x="8" y="10"/>
                </a:cubicBezTo>
                <a:cubicBezTo>
                  <a:pt x="8" y="10"/>
                  <a:pt x="8" y="10"/>
                  <a:pt x="7" y="9"/>
                </a:cubicBezTo>
                <a:cubicBezTo>
                  <a:pt x="7" y="9"/>
                  <a:pt x="7" y="9"/>
                  <a:pt x="6" y="9"/>
                </a:cubicBezTo>
                <a:cubicBezTo>
                  <a:pt x="6" y="9"/>
                  <a:pt x="7" y="8"/>
                  <a:pt x="6" y="8"/>
                </a:cubicBezTo>
                <a:cubicBezTo>
                  <a:pt x="6" y="8"/>
                  <a:pt x="5" y="8"/>
                  <a:pt x="5" y="9"/>
                </a:cubicBezTo>
                <a:cubicBezTo>
                  <a:pt x="4" y="10"/>
                  <a:pt x="3" y="9"/>
                  <a:pt x="2" y="10"/>
                </a:cubicBezTo>
                <a:cubicBezTo>
                  <a:pt x="1" y="11"/>
                  <a:pt x="4" y="11"/>
                  <a:pt x="4" y="11"/>
                </a:cubicBezTo>
                <a:cubicBezTo>
                  <a:pt x="4" y="12"/>
                  <a:pt x="5" y="12"/>
                  <a:pt x="5" y="13"/>
                </a:cubicBezTo>
                <a:cubicBezTo>
                  <a:pt x="5" y="13"/>
                  <a:pt x="5" y="13"/>
                  <a:pt x="5" y="13"/>
                </a:cubicBezTo>
                <a:close/>
                <a:moveTo>
                  <a:pt x="9" y="9"/>
                </a:moveTo>
                <a:cubicBezTo>
                  <a:pt x="8" y="9"/>
                  <a:pt x="10" y="10"/>
                  <a:pt x="10" y="10"/>
                </a:cubicBezTo>
                <a:cubicBezTo>
                  <a:pt x="11" y="9"/>
                  <a:pt x="9" y="8"/>
                  <a:pt x="9" y="9"/>
                </a:cubicBezTo>
                <a:cubicBezTo>
                  <a:pt x="9" y="9"/>
                  <a:pt x="9" y="8"/>
                  <a:pt x="9" y="9"/>
                </a:cubicBezTo>
                <a:close/>
                <a:moveTo>
                  <a:pt x="9" y="14"/>
                </a:moveTo>
                <a:cubicBezTo>
                  <a:pt x="9" y="15"/>
                  <a:pt x="11" y="16"/>
                  <a:pt x="11" y="15"/>
                </a:cubicBezTo>
                <a:cubicBezTo>
                  <a:pt x="11" y="14"/>
                  <a:pt x="9" y="13"/>
                  <a:pt x="9" y="14"/>
                </a:cubicBezTo>
                <a:cubicBezTo>
                  <a:pt x="9" y="14"/>
                  <a:pt x="9" y="14"/>
                  <a:pt x="9" y="14"/>
                </a:cubicBezTo>
                <a:cubicBezTo>
                  <a:pt x="9" y="14"/>
                  <a:pt x="9" y="14"/>
                  <a:pt x="9" y="14"/>
                </a:cubicBezTo>
                <a:close/>
                <a:moveTo>
                  <a:pt x="37" y="27"/>
                </a:moveTo>
                <a:cubicBezTo>
                  <a:pt x="38" y="27"/>
                  <a:pt x="38" y="26"/>
                  <a:pt x="38" y="26"/>
                </a:cubicBezTo>
                <a:cubicBezTo>
                  <a:pt x="39" y="26"/>
                  <a:pt x="39" y="25"/>
                  <a:pt x="39" y="25"/>
                </a:cubicBezTo>
                <a:cubicBezTo>
                  <a:pt x="39" y="24"/>
                  <a:pt x="41" y="24"/>
                  <a:pt x="40" y="23"/>
                </a:cubicBezTo>
                <a:cubicBezTo>
                  <a:pt x="40" y="23"/>
                  <a:pt x="40" y="23"/>
                  <a:pt x="40" y="23"/>
                </a:cubicBezTo>
                <a:cubicBezTo>
                  <a:pt x="40" y="23"/>
                  <a:pt x="40" y="22"/>
                  <a:pt x="40" y="22"/>
                </a:cubicBezTo>
                <a:cubicBezTo>
                  <a:pt x="39" y="21"/>
                  <a:pt x="39" y="20"/>
                  <a:pt x="39" y="20"/>
                </a:cubicBezTo>
                <a:cubicBezTo>
                  <a:pt x="38" y="19"/>
                  <a:pt x="39" y="18"/>
                  <a:pt x="39" y="18"/>
                </a:cubicBezTo>
                <a:cubicBezTo>
                  <a:pt x="39" y="17"/>
                  <a:pt x="39" y="16"/>
                  <a:pt x="38" y="15"/>
                </a:cubicBezTo>
                <a:cubicBezTo>
                  <a:pt x="38" y="14"/>
                  <a:pt x="37" y="12"/>
                  <a:pt x="38" y="11"/>
                </a:cubicBezTo>
                <a:cubicBezTo>
                  <a:pt x="39" y="10"/>
                  <a:pt x="40" y="9"/>
                  <a:pt x="40" y="7"/>
                </a:cubicBezTo>
                <a:cubicBezTo>
                  <a:pt x="41" y="7"/>
                  <a:pt x="41" y="6"/>
                  <a:pt x="41" y="6"/>
                </a:cubicBezTo>
                <a:cubicBezTo>
                  <a:pt x="41" y="5"/>
                  <a:pt x="41" y="6"/>
                  <a:pt x="42" y="5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5"/>
                  <a:pt x="43" y="5"/>
                  <a:pt x="43" y="5"/>
                </a:cubicBezTo>
                <a:cubicBezTo>
                  <a:pt x="43" y="4"/>
                  <a:pt x="42" y="3"/>
                  <a:pt x="42" y="3"/>
                </a:cubicBezTo>
                <a:cubicBezTo>
                  <a:pt x="41" y="4"/>
                  <a:pt x="39" y="4"/>
                  <a:pt x="38" y="4"/>
                </a:cubicBezTo>
                <a:cubicBezTo>
                  <a:pt x="37" y="3"/>
                  <a:pt x="36" y="3"/>
                  <a:pt x="35" y="3"/>
                </a:cubicBezTo>
                <a:cubicBezTo>
                  <a:pt x="35" y="3"/>
                  <a:pt x="34" y="3"/>
                  <a:pt x="34" y="2"/>
                </a:cubicBezTo>
                <a:cubicBezTo>
                  <a:pt x="33" y="2"/>
                  <a:pt x="33" y="2"/>
                  <a:pt x="32" y="2"/>
                </a:cubicBezTo>
                <a:cubicBezTo>
                  <a:pt x="31" y="2"/>
                  <a:pt x="31" y="2"/>
                  <a:pt x="30" y="1"/>
                </a:cubicBezTo>
                <a:cubicBezTo>
                  <a:pt x="30" y="1"/>
                  <a:pt x="29" y="2"/>
                  <a:pt x="29" y="1"/>
                </a:cubicBezTo>
                <a:cubicBezTo>
                  <a:pt x="29" y="1"/>
                  <a:pt x="29" y="1"/>
                  <a:pt x="29" y="1"/>
                </a:cubicBezTo>
                <a:cubicBezTo>
                  <a:pt x="28" y="1"/>
                  <a:pt x="28" y="1"/>
                  <a:pt x="28" y="1"/>
                </a:cubicBezTo>
                <a:cubicBezTo>
                  <a:pt x="28" y="1"/>
                  <a:pt x="28" y="2"/>
                  <a:pt x="27" y="2"/>
                </a:cubicBezTo>
                <a:cubicBezTo>
                  <a:pt x="27" y="2"/>
                  <a:pt x="27" y="1"/>
                  <a:pt x="27" y="1"/>
                </a:cubicBezTo>
                <a:cubicBezTo>
                  <a:pt x="27" y="1"/>
                  <a:pt x="27" y="0"/>
                  <a:pt x="26" y="1"/>
                </a:cubicBezTo>
                <a:cubicBezTo>
                  <a:pt x="26" y="1"/>
                  <a:pt x="27" y="2"/>
                  <a:pt x="26" y="2"/>
                </a:cubicBezTo>
                <a:cubicBezTo>
                  <a:pt x="25" y="2"/>
                  <a:pt x="26" y="1"/>
                  <a:pt x="25" y="1"/>
                </a:cubicBezTo>
                <a:cubicBezTo>
                  <a:pt x="25" y="1"/>
                  <a:pt x="25" y="2"/>
                  <a:pt x="25" y="2"/>
                </a:cubicBezTo>
                <a:cubicBezTo>
                  <a:pt x="25" y="2"/>
                  <a:pt x="24" y="2"/>
                  <a:pt x="24" y="3"/>
                </a:cubicBezTo>
                <a:cubicBezTo>
                  <a:pt x="24" y="3"/>
                  <a:pt x="23" y="2"/>
                  <a:pt x="23" y="2"/>
                </a:cubicBezTo>
                <a:cubicBezTo>
                  <a:pt x="23" y="2"/>
                  <a:pt x="23" y="2"/>
                  <a:pt x="23" y="2"/>
                </a:cubicBezTo>
                <a:cubicBezTo>
                  <a:pt x="23" y="2"/>
                  <a:pt x="23" y="2"/>
                  <a:pt x="23" y="2"/>
                </a:cubicBezTo>
                <a:cubicBezTo>
                  <a:pt x="23" y="2"/>
                  <a:pt x="22" y="2"/>
                  <a:pt x="22" y="2"/>
                </a:cubicBezTo>
                <a:cubicBezTo>
                  <a:pt x="22" y="2"/>
                  <a:pt x="22" y="2"/>
                  <a:pt x="22" y="2"/>
                </a:cubicBezTo>
                <a:cubicBezTo>
                  <a:pt x="21" y="3"/>
                  <a:pt x="21" y="2"/>
                  <a:pt x="20" y="2"/>
                </a:cubicBezTo>
                <a:cubicBezTo>
                  <a:pt x="20" y="2"/>
                  <a:pt x="20" y="3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19" y="4"/>
                  <a:pt x="19" y="2"/>
                  <a:pt x="18" y="1"/>
                </a:cubicBezTo>
                <a:cubicBezTo>
                  <a:pt x="18" y="2"/>
                  <a:pt x="19" y="2"/>
                  <a:pt x="19" y="3"/>
                </a:cubicBezTo>
                <a:cubicBezTo>
                  <a:pt x="19" y="3"/>
                  <a:pt x="18" y="4"/>
                  <a:pt x="18" y="3"/>
                </a:cubicBezTo>
                <a:cubicBezTo>
                  <a:pt x="17" y="3"/>
                  <a:pt x="17" y="3"/>
                  <a:pt x="17" y="4"/>
                </a:cubicBezTo>
                <a:cubicBezTo>
                  <a:pt x="17" y="4"/>
                  <a:pt x="17" y="4"/>
                  <a:pt x="16" y="4"/>
                </a:cubicBezTo>
                <a:cubicBezTo>
                  <a:pt x="16" y="4"/>
                  <a:pt x="16" y="5"/>
                  <a:pt x="16" y="4"/>
                </a:cubicBezTo>
                <a:cubicBezTo>
                  <a:pt x="15" y="4"/>
                  <a:pt x="15" y="4"/>
                  <a:pt x="15" y="4"/>
                </a:cubicBezTo>
                <a:cubicBezTo>
                  <a:pt x="15" y="5"/>
                  <a:pt x="16" y="5"/>
                  <a:pt x="16" y="6"/>
                </a:cubicBezTo>
                <a:cubicBezTo>
                  <a:pt x="15" y="6"/>
                  <a:pt x="15" y="5"/>
                  <a:pt x="15" y="5"/>
                </a:cubicBezTo>
                <a:cubicBezTo>
                  <a:pt x="14" y="6"/>
                  <a:pt x="14" y="5"/>
                  <a:pt x="13" y="5"/>
                </a:cubicBezTo>
                <a:cubicBezTo>
                  <a:pt x="13" y="6"/>
                  <a:pt x="13" y="6"/>
                  <a:pt x="13" y="6"/>
                </a:cubicBezTo>
                <a:cubicBezTo>
                  <a:pt x="13" y="6"/>
                  <a:pt x="13" y="6"/>
                  <a:pt x="12" y="6"/>
                </a:cubicBezTo>
                <a:cubicBezTo>
                  <a:pt x="12" y="6"/>
                  <a:pt x="12" y="6"/>
                  <a:pt x="12" y="6"/>
                </a:cubicBezTo>
                <a:cubicBezTo>
                  <a:pt x="11" y="7"/>
                  <a:pt x="12" y="8"/>
                  <a:pt x="12" y="8"/>
                </a:cubicBezTo>
                <a:cubicBezTo>
                  <a:pt x="12" y="8"/>
                  <a:pt x="12" y="8"/>
                  <a:pt x="12" y="8"/>
                </a:cubicBezTo>
                <a:cubicBezTo>
                  <a:pt x="12" y="9"/>
                  <a:pt x="13" y="9"/>
                  <a:pt x="12" y="10"/>
                </a:cubicBezTo>
                <a:cubicBezTo>
                  <a:pt x="12" y="10"/>
                  <a:pt x="11" y="10"/>
                  <a:pt x="11" y="11"/>
                </a:cubicBezTo>
                <a:cubicBezTo>
                  <a:pt x="11" y="11"/>
                  <a:pt x="12" y="11"/>
                  <a:pt x="12" y="12"/>
                </a:cubicBezTo>
                <a:cubicBezTo>
                  <a:pt x="12" y="12"/>
                  <a:pt x="11" y="12"/>
                  <a:pt x="12" y="12"/>
                </a:cubicBezTo>
                <a:cubicBezTo>
                  <a:pt x="12" y="12"/>
                  <a:pt x="13" y="11"/>
                  <a:pt x="14" y="12"/>
                </a:cubicBezTo>
                <a:cubicBezTo>
                  <a:pt x="14" y="12"/>
                  <a:pt x="14" y="13"/>
                  <a:pt x="13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1" y="13"/>
                  <a:pt x="11" y="14"/>
                  <a:pt x="12" y="14"/>
                </a:cubicBezTo>
                <a:cubicBezTo>
                  <a:pt x="12" y="15"/>
                  <a:pt x="12" y="15"/>
                  <a:pt x="13" y="15"/>
                </a:cubicBezTo>
                <a:cubicBezTo>
                  <a:pt x="13" y="16"/>
                  <a:pt x="13" y="16"/>
                  <a:pt x="13" y="17"/>
                </a:cubicBezTo>
                <a:cubicBezTo>
                  <a:pt x="13" y="18"/>
                  <a:pt x="14" y="18"/>
                  <a:pt x="15" y="18"/>
                </a:cubicBezTo>
                <a:cubicBezTo>
                  <a:pt x="15" y="19"/>
                  <a:pt x="15" y="19"/>
                  <a:pt x="16" y="19"/>
                </a:cubicBezTo>
                <a:cubicBezTo>
                  <a:pt x="16" y="19"/>
                  <a:pt x="17" y="19"/>
                  <a:pt x="17" y="18"/>
                </a:cubicBezTo>
                <a:cubicBezTo>
                  <a:pt x="17" y="18"/>
                  <a:pt x="17" y="18"/>
                  <a:pt x="17" y="17"/>
                </a:cubicBezTo>
                <a:cubicBezTo>
                  <a:pt x="18" y="17"/>
                  <a:pt x="18" y="17"/>
                  <a:pt x="18" y="18"/>
                </a:cubicBezTo>
                <a:cubicBezTo>
                  <a:pt x="19" y="18"/>
                  <a:pt x="18" y="18"/>
                  <a:pt x="18" y="19"/>
                </a:cubicBezTo>
                <a:cubicBezTo>
                  <a:pt x="18" y="19"/>
                  <a:pt x="18" y="20"/>
                  <a:pt x="18" y="20"/>
                </a:cubicBezTo>
                <a:cubicBezTo>
                  <a:pt x="18" y="21"/>
                  <a:pt x="17" y="23"/>
                  <a:pt x="17" y="24"/>
                </a:cubicBezTo>
                <a:cubicBezTo>
                  <a:pt x="18" y="24"/>
                  <a:pt x="18" y="23"/>
                  <a:pt x="19" y="23"/>
                </a:cubicBezTo>
                <a:cubicBezTo>
                  <a:pt x="19" y="23"/>
                  <a:pt x="19" y="23"/>
                  <a:pt x="19" y="23"/>
                </a:cubicBezTo>
                <a:cubicBezTo>
                  <a:pt x="20" y="23"/>
                  <a:pt x="20" y="23"/>
                  <a:pt x="20" y="23"/>
                </a:cubicBezTo>
                <a:cubicBezTo>
                  <a:pt x="20" y="22"/>
                  <a:pt x="21" y="22"/>
                  <a:pt x="21" y="22"/>
                </a:cubicBezTo>
                <a:cubicBezTo>
                  <a:pt x="22" y="22"/>
                  <a:pt x="22" y="21"/>
                  <a:pt x="23" y="21"/>
                </a:cubicBezTo>
                <a:cubicBezTo>
                  <a:pt x="23" y="22"/>
                  <a:pt x="23" y="23"/>
                  <a:pt x="23" y="22"/>
                </a:cubicBezTo>
                <a:cubicBezTo>
                  <a:pt x="24" y="22"/>
                  <a:pt x="23" y="22"/>
                  <a:pt x="24" y="21"/>
                </a:cubicBezTo>
                <a:cubicBezTo>
                  <a:pt x="24" y="21"/>
                  <a:pt x="24" y="22"/>
                  <a:pt x="24" y="22"/>
                </a:cubicBezTo>
                <a:cubicBezTo>
                  <a:pt x="24" y="22"/>
                  <a:pt x="24" y="22"/>
                  <a:pt x="24" y="22"/>
                </a:cubicBezTo>
                <a:cubicBezTo>
                  <a:pt x="25" y="22"/>
                  <a:pt x="25" y="22"/>
                  <a:pt x="25" y="23"/>
                </a:cubicBezTo>
                <a:cubicBezTo>
                  <a:pt x="25" y="23"/>
                  <a:pt x="26" y="24"/>
                  <a:pt x="26" y="23"/>
                </a:cubicBezTo>
                <a:cubicBezTo>
                  <a:pt x="27" y="23"/>
                  <a:pt x="27" y="24"/>
                  <a:pt x="27" y="24"/>
                </a:cubicBezTo>
                <a:cubicBezTo>
                  <a:pt x="27" y="24"/>
                  <a:pt x="27" y="24"/>
                  <a:pt x="28" y="24"/>
                </a:cubicBezTo>
                <a:cubicBezTo>
                  <a:pt x="29" y="24"/>
                  <a:pt x="28" y="24"/>
                  <a:pt x="29" y="25"/>
                </a:cubicBezTo>
                <a:cubicBezTo>
                  <a:pt x="29" y="25"/>
                  <a:pt x="29" y="26"/>
                  <a:pt x="30" y="26"/>
                </a:cubicBezTo>
                <a:cubicBezTo>
                  <a:pt x="30" y="27"/>
                  <a:pt x="30" y="27"/>
                  <a:pt x="31" y="27"/>
                </a:cubicBezTo>
                <a:cubicBezTo>
                  <a:pt x="32" y="28"/>
                  <a:pt x="32" y="28"/>
                  <a:pt x="32" y="28"/>
                </a:cubicBezTo>
                <a:cubicBezTo>
                  <a:pt x="33" y="28"/>
                  <a:pt x="33" y="28"/>
                  <a:pt x="34" y="27"/>
                </a:cubicBezTo>
                <a:cubicBezTo>
                  <a:pt x="35" y="27"/>
                  <a:pt x="35" y="27"/>
                  <a:pt x="36" y="28"/>
                </a:cubicBezTo>
                <a:cubicBezTo>
                  <a:pt x="36" y="28"/>
                  <a:pt x="36" y="28"/>
                  <a:pt x="37" y="28"/>
                </a:cubicBezTo>
                <a:cubicBezTo>
                  <a:pt x="37" y="28"/>
                  <a:pt x="37" y="28"/>
                  <a:pt x="37" y="27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204" name="Freeform 815">
            <a:extLst>
              <a:ext uri="{FF2B5EF4-FFF2-40B4-BE49-F238E27FC236}">
                <a16:creationId xmlns:a16="http://schemas.microsoft.com/office/drawing/2014/main" id="{BA7D04BD-EBAF-7CD0-C78D-8ED3E1473204}"/>
              </a:ext>
            </a:extLst>
          </p:cNvPr>
          <p:cNvSpPr>
            <a:spLocks noEditPoints="1"/>
          </p:cNvSpPr>
          <p:nvPr/>
        </p:nvSpPr>
        <p:spPr bwMode="auto">
          <a:xfrm>
            <a:off x="3228623" y="3269138"/>
            <a:ext cx="100200" cy="73318"/>
          </a:xfrm>
          <a:custGeom>
            <a:avLst/>
            <a:gdLst>
              <a:gd name="T0" fmla="*/ 3 w 47"/>
              <a:gd name="T1" fmla="*/ 8 h 39"/>
              <a:gd name="T2" fmla="*/ 15 w 47"/>
              <a:gd name="T3" fmla="*/ 2 h 39"/>
              <a:gd name="T4" fmla="*/ 16 w 47"/>
              <a:gd name="T5" fmla="*/ 8 h 39"/>
              <a:gd name="T6" fmla="*/ 11 w 47"/>
              <a:gd name="T7" fmla="*/ 9 h 39"/>
              <a:gd name="T8" fmla="*/ 5 w 47"/>
              <a:gd name="T9" fmla="*/ 10 h 39"/>
              <a:gd name="T10" fmla="*/ 2 w 47"/>
              <a:gd name="T11" fmla="*/ 14 h 39"/>
              <a:gd name="T12" fmla="*/ 5 w 47"/>
              <a:gd name="T13" fmla="*/ 12 h 39"/>
              <a:gd name="T14" fmla="*/ 19 w 47"/>
              <a:gd name="T15" fmla="*/ 7 h 39"/>
              <a:gd name="T16" fmla="*/ 19 w 47"/>
              <a:gd name="T17" fmla="*/ 7 h 39"/>
              <a:gd name="T18" fmla="*/ 17 w 47"/>
              <a:gd name="T19" fmla="*/ 33 h 39"/>
              <a:gd name="T20" fmla="*/ 16 w 47"/>
              <a:gd name="T21" fmla="*/ 28 h 39"/>
              <a:gd name="T22" fmla="*/ 11 w 47"/>
              <a:gd name="T23" fmla="*/ 29 h 39"/>
              <a:gd name="T24" fmla="*/ 13 w 47"/>
              <a:gd name="T25" fmla="*/ 32 h 39"/>
              <a:gd name="T26" fmla="*/ 24 w 47"/>
              <a:gd name="T27" fmla="*/ 33 h 39"/>
              <a:gd name="T28" fmla="*/ 28 w 47"/>
              <a:gd name="T29" fmla="*/ 31 h 39"/>
              <a:gd name="T30" fmla="*/ 30 w 47"/>
              <a:gd name="T31" fmla="*/ 25 h 39"/>
              <a:gd name="T32" fmla="*/ 25 w 47"/>
              <a:gd name="T33" fmla="*/ 23 h 39"/>
              <a:gd name="T34" fmla="*/ 24 w 47"/>
              <a:gd name="T35" fmla="*/ 25 h 39"/>
              <a:gd name="T36" fmla="*/ 25 w 47"/>
              <a:gd name="T37" fmla="*/ 22 h 39"/>
              <a:gd name="T38" fmla="*/ 22 w 47"/>
              <a:gd name="T39" fmla="*/ 25 h 39"/>
              <a:gd name="T40" fmla="*/ 19 w 47"/>
              <a:gd name="T41" fmla="*/ 26 h 39"/>
              <a:gd name="T42" fmla="*/ 21 w 47"/>
              <a:gd name="T43" fmla="*/ 29 h 39"/>
              <a:gd name="T44" fmla="*/ 19 w 47"/>
              <a:gd name="T45" fmla="*/ 33 h 39"/>
              <a:gd name="T46" fmla="*/ 19 w 47"/>
              <a:gd name="T47" fmla="*/ 33 h 39"/>
              <a:gd name="T48" fmla="*/ 10 w 47"/>
              <a:gd name="T49" fmla="*/ 33 h 39"/>
              <a:gd name="T50" fmla="*/ 16 w 47"/>
              <a:gd name="T51" fmla="*/ 36 h 39"/>
              <a:gd name="T52" fmla="*/ 17 w 47"/>
              <a:gd name="T53" fmla="*/ 23 h 39"/>
              <a:gd name="T54" fmla="*/ 17 w 47"/>
              <a:gd name="T55" fmla="*/ 28 h 39"/>
              <a:gd name="T56" fmla="*/ 30 w 47"/>
              <a:gd name="T57" fmla="*/ 34 h 39"/>
              <a:gd name="T58" fmla="*/ 24 w 47"/>
              <a:gd name="T59" fmla="*/ 35 h 39"/>
              <a:gd name="T60" fmla="*/ 27 w 47"/>
              <a:gd name="T61" fmla="*/ 36 h 39"/>
              <a:gd name="T62" fmla="*/ 20 w 47"/>
              <a:gd name="T63" fmla="*/ 35 h 39"/>
              <a:gd name="T64" fmla="*/ 22 w 47"/>
              <a:gd name="T65" fmla="*/ 38 h 39"/>
              <a:gd name="T66" fmla="*/ 23 w 47"/>
              <a:gd name="T67" fmla="*/ 36 h 39"/>
              <a:gd name="T68" fmla="*/ 46 w 47"/>
              <a:gd name="T69" fmla="*/ 33 h 39"/>
              <a:gd name="T70" fmla="*/ 45 w 47"/>
              <a:gd name="T71" fmla="*/ 30 h 39"/>
              <a:gd name="T72" fmla="*/ 6 w 47"/>
              <a:gd name="T73" fmla="*/ 35 h 39"/>
              <a:gd name="T74" fmla="*/ 10 w 47"/>
              <a:gd name="T75" fmla="*/ 35 h 39"/>
              <a:gd name="T76" fmla="*/ 11 w 47"/>
              <a:gd name="T77" fmla="*/ 31 h 39"/>
              <a:gd name="T78" fmla="*/ 9 w 47"/>
              <a:gd name="T79" fmla="*/ 28 h 39"/>
              <a:gd name="T80" fmla="*/ 12 w 47"/>
              <a:gd name="T81" fmla="*/ 25 h 39"/>
              <a:gd name="T82" fmla="*/ 14 w 47"/>
              <a:gd name="T83" fmla="*/ 22 h 39"/>
              <a:gd name="T84" fmla="*/ 17 w 47"/>
              <a:gd name="T85" fmla="*/ 19 h 39"/>
              <a:gd name="T86" fmla="*/ 16 w 47"/>
              <a:gd name="T87" fmla="*/ 16 h 39"/>
              <a:gd name="T88" fmla="*/ 13 w 47"/>
              <a:gd name="T89" fmla="*/ 14 h 39"/>
              <a:gd name="T90" fmla="*/ 13 w 47"/>
              <a:gd name="T91" fmla="*/ 9 h 39"/>
              <a:gd name="T92" fmla="*/ 8 w 47"/>
              <a:gd name="T93" fmla="*/ 14 h 39"/>
              <a:gd name="T94" fmla="*/ 6 w 47"/>
              <a:gd name="T95" fmla="*/ 12 h 39"/>
              <a:gd name="T96" fmla="*/ 3 w 47"/>
              <a:gd name="T97" fmla="*/ 14 h 39"/>
              <a:gd name="T98" fmla="*/ 0 w 47"/>
              <a:gd name="T99" fmla="*/ 15 h 39"/>
              <a:gd name="T100" fmla="*/ 2 w 47"/>
              <a:gd name="T101" fmla="*/ 23 h 39"/>
              <a:gd name="T102" fmla="*/ 0 w 47"/>
              <a:gd name="T103" fmla="*/ 22 h 39"/>
              <a:gd name="T104" fmla="*/ 1 w 47"/>
              <a:gd name="T105" fmla="*/ 27 h 39"/>
              <a:gd name="T106" fmla="*/ 4 w 47"/>
              <a:gd name="T107" fmla="*/ 30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47" h="39">
                <a:moveTo>
                  <a:pt x="2" y="14"/>
                </a:moveTo>
                <a:cubicBezTo>
                  <a:pt x="1" y="13"/>
                  <a:pt x="2" y="13"/>
                  <a:pt x="1" y="13"/>
                </a:cubicBezTo>
                <a:cubicBezTo>
                  <a:pt x="1" y="13"/>
                  <a:pt x="1" y="13"/>
                  <a:pt x="1" y="12"/>
                </a:cubicBezTo>
                <a:cubicBezTo>
                  <a:pt x="1" y="12"/>
                  <a:pt x="2" y="11"/>
                  <a:pt x="2" y="10"/>
                </a:cubicBezTo>
                <a:cubicBezTo>
                  <a:pt x="2" y="10"/>
                  <a:pt x="3" y="9"/>
                  <a:pt x="3" y="8"/>
                </a:cubicBezTo>
                <a:cubicBezTo>
                  <a:pt x="4" y="8"/>
                  <a:pt x="4" y="9"/>
                  <a:pt x="5" y="8"/>
                </a:cubicBezTo>
                <a:cubicBezTo>
                  <a:pt x="6" y="8"/>
                  <a:pt x="6" y="8"/>
                  <a:pt x="7" y="8"/>
                </a:cubicBezTo>
                <a:cubicBezTo>
                  <a:pt x="8" y="8"/>
                  <a:pt x="9" y="8"/>
                  <a:pt x="10" y="7"/>
                </a:cubicBezTo>
                <a:cubicBezTo>
                  <a:pt x="11" y="6"/>
                  <a:pt x="11" y="4"/>
                  <a:pt x="12" y="3"/>
                </a:cubicBezTo>
                <a:cubicBezTo>
                  <a:pt x="13" y="2"/>
                  <a:pt x="14" y="2"/>
                  <a:pt x="15" y="2"/>
                </a:cubicBezTo>
                <a:cubicBezTo>
                  <a:pt x="15" y="1"/>
                  <a:pt x="16" y="0"/>
                  <a:pt x="17" y="0"/>
                </a:cubicBezTo>
                <a:cubicBezTo>
                  <a:pt x="17" y="0"/>
                  <a:pt x="16" y="1"/>
                  <a:pt x="16" y="2"/>
                </a:cubicBezTo>
                <a:cubicBezTo>
                  <a:pt x="15" y="2"/>
                  <a:pt x="16" y="3"/>
                  <a:pt x="16" y="4"/>
                </a:cubicBezTo>
                <a:cubicBezTo>
                  <a:pt x="16" y="4"/>
                  <a:pt x="16" y="5"/>
                  <a:pt x="16" y="6"/>
                </a:cubicBezTo>
                <a:cubicBezTo>
                  <a:pt x="16" y="7"/>
                  <a:pt x="16" y="7"/>
                  <a:pt x="16" y="8"/>
                </a:cubicBezTo>
                <a:cubicBezTo>
                  <a:pt x="15" y="8"/>
                  <a:pt x="15" y="10"/>
                  <a:pt x="14" y="10"/>
                </a:cubicBezTo>
                <a:cubicBezTo>
                  <a:pt x="14" y="10"/>
                  <a:pt x="14" y="9"/>
                  <a:pt x="14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2" y="9"/>
                  <a:pt x="12" y="8"/>
                  <a:pt x="11" y="8"/>
                </a:cubicBezTo>
                <a:cubicBezTo>
                  <a:pt x="11" y="8"/>
                  <a:pt x="11" y="9"/>
                  <a:pt x="11" y="9"/>
                </a:cubicBezTo>
                <a:cubicBezTo>
                  <a:pt x="10" y="9"/>
                  <a:pt x="10" y="9"/>
                  <a:pt x="9" y="9"/>
                </a:cubicBezTo>
                <a:cubicBezTo>
                  <a:pt x="9" y="9"/>
                  <a:pt x="8" y="10"/>
                  <a:pt x="8" y="10"/>
                </a:cubicBezTo>
                <a:cubicBezTo>
                  <a:pt x="7" y="10"/>
                  <a:pt x="7" y="9"/>
                  <a:pt x="7" y="9"/>
                </a:cubicBezTo>
                <a:cubicBezTo>
                  <a:pt x="7" y="9"/>
                  <a:pt x="6" y="9"/>
                  <a:pt x="6" y="9"/>
                </a:cubicBezTo>
                <a:cubicBezTo>
                  <a:pt x="6" y="10"/>
                  <a:pt x="5" y="10"/>
                  <a:pt x="5" y="10"/>
                </a:cubicBezTo>
                <a:cubicBezTo>
                  <a:pt x="4" y="10"/>
                  <a:pt x="4" y="10"/>
                  <a:pt x="3" y="11"/>
                </a:cubicBezTo>
                <a:cubicBezTo>
                  <a:pt x="3" y="11"/>
                  <a:pt x="3" y="11"/>
                  <a:pt x="3" y="11"/>
                </a:cubicBezTo>
                <a:cubicBezTo>
                  <a:pt x="3" y="12"/>
                  <a:pt x="3" y="12"/>
                  <a:pt x="3" y="12"/>
                </a:cubicBezTo>
                <a:cubicBezTo>
                  <a:pt x="3" y="12"/>
                  <a:pt x="2" y="13"/>
                  <a:pt x="2" y="14"/>
                </a:cubicBezTo>
                <a:cubicBezTo>
                  <a:pt x="2" y="13"/>
                  <a:pt x="2" y="13"/>
                  <a:pt x="2" y="14"/>
                </a:cubicBezTo>
                <a:close/>
                <a:moveTo>
                  <a:pt x="5" y="11"/>
                </a:moveTo>
                <a:cubicBezTo>
                  <a:pt x="5" y="11"/>
                  <a:pt x="4" y="11"/>
                  <a:pt x="4" y="11"/>
                </a:cubicBezTo>
                <a:cubicBezTo>
                  <a:pt x="4" y="11"/>
                  <a:pt x="4" y="12"/>
                  <a:pt x="4" y="12"/>
                </a:cubicBezTo>
                <a:cubicBezTo>
                  <a:pt x="3" y="12"/>
                  <a:pt x="2" y="13"/>
                  <a:pt x="3" y="13"/>
                </a:cubicBezTo>
                <a:cubicBezTo>
                  <a:pt x="4" y="14"/>
                  <a:pt x="5" y="13"/>
                  <a:pt x="5" y="12"/>
                </a:cubicBezTo>
                <a:cubicBezTo>
                  <a:pt x="5" y="11"/>
                  <a:pt x="5" y="11"/>
                  <a:pt x="5" y="11"/>
                </a:cubicBezTo>
                <a:cubicBezTo>
                  <a:pt x="5" y="11"/>
                  <a:pt x="5" y="11"/>
                  <a:pt x="5" y="10"/>
                </a:cubicBezTo>
                <a:cubicBezTo>
                  <a:pt x="5" y="10"/>
                  <a:pt x="5" y="10"/>
                  <a:pt x="5" y="11"/>
                </a:cubicBezTo>
                <a:close/>
                <a:moveTo>
                  <a:pt x="19" y="7"/>
                </a:moveTo>
                <a:cubicBezTo>
                  <a:pt x="19" y="7"/>
                  <a:pt x="19" y="7"/>
                  <a:pt x="19" y="7"/>
                </a:cubicBezTo>
                <a:cubicBezTo>
                  <a:pt x="20" y="7"/>
                  <a:pt x="20" y="7"/>
                  <a:pt x="20" y="6"/>
                </a:cubicBezTo>
                <a:cubicBezTo>
                  <a:pt x="20" y="6"/>
                  <a:pt x="21" y="6"/>
                  <a:pt x="20" y="6"/>
                </a:cubicBezTo>
                <a:cubicBezTo>
                  <a:pt x="20" y="6"/>
                  <a:pt x="20" y="6"/>
                  <a:pt x="20" y="5"/>
                </a:cubicBezTo>
                <a:cubicBezTo>
                  <a:pt x="19" y="6"/>
                  <a:pt x="18" y="6"/>
                  <a:pt x="19" y="7"/>
                </a:cubicBezTo>
                <a:cubicBezTo>
                  <a:pt x="19" y="7"/>
                  <a:pt x="19" y="6"/>
                  <a:pt x="19" y="7"/>
                </a:cubicBezTo>
                <a:close/>
                <a:moveTo>
                  <a:pt x="13" y="32"/>
                </a:moveTo>
                <a:cubicBezTo>
                  <a:pt x="14" y="32"/>
                  <a:pt x="14" y="32"/>
                  <a:pt x="14" y="32"/>
                </a:cubicBezTo>
                <a:cubicBezTo>
                  <a:pt x="14" y="33"/>
                  <a:pt x="15" y="33"/>
                  <a:pt x="15" y="33"/>
                </a:cubicBezTo>
                <a:cubicBezTo>
                  <a:pt x="15" y="33"/>
                  <a:pt x="15" y="33"/>
                  <a:pt x="16" y="33"/>
                </a:cubicBezTo>
                <a:cubicBezTo>
                  <a:pt x="16" y="33"/>
                  <a:pt x="17" y="33"/>
                  <a:pt x="17" y="33"/>
                </a:cubicBezTo>
                <a:cubicBezTo>
                  <a:pt x="18" y="33"/>
                  <a:pt x="18" y="32"/>
                  <a:pt x="18" y="32"/>
                </a:cubicBezTo>
                <a:cubicBezTo>
                  <a:pt x="18" y="31"/>
                  <a:pt x="18" y="30"/>
                  <a:pt x="18" y="29"/>
                </a:cubicBezTo>
                <a:cubicBezTo>
                  <a:pt x="17" y="29"/>
                  <a:pt x="17" y="29"/>
                  <a:pt x="17" y="29"/>
                </a:cubicBezTo>
                <a:cubicBezTo>
                  <a:pt x="16" y="29"/>
                  <a:pt x="16" y="29"/>
                  <a:pt x="16" y="29"/>
                </a:cubicBezTo>
                <a:cubicBezTo>
                  <a:pt x="15" y="28"/>
                  <a:pt x="16" y="28"/>
                  <a:pt x="16" y="28"/>
                </a:cubicBezTo>
                <a:cubicBezTo>
                  <a:pt x="16" y="27"/>
                  <a:pt x="16" y="27"/>
                  <a:pt x="15" y="27"/>
                </a:cubicBezTo>
                <a:cubicBezTo>
                  <a:pt x="15" y="26"/>
                  <a:pt x="14" y="27"/>
                  <a:pt x="14" y="27"/>
                </a:cubicBezTo>
                <a:cubicBezTo>
                  <a:pt x="13" y="27"/>
                  <a:pt x="12" y="28"/>
                  <a:pt x="12" y="28"/>
                </a:cubicBezTo>
                <a:cubicBezTo>
                  <a:pt x="12" y="28"/>
                  <a:pt x="12" y="27"/>
                  <a:pt x="11" y="27"/>
                </a:cubicBezTo>
                <a:cubicBezTo>
                  <a:pt x="11" y="27"/>
                  <a:pt x="11" y="28"/>
                  <a:pt x="11" y="29"/>
                </a:cubicBezTo>
                <a:cubicBezTo>
                  <a:pt x="11" y="29"/>
                  <a:pt x="11" y="29"/>
                  <a:pt x="12" y="30"/>
                </a:cubicBezTo>
                <a:cubicBezTo>
                  <a:pt x="12" y="30"/>
                  <a:pt x="12" y="30"/>
                  <a:pt x="12" y="30"/>
                </a:cubicBezTo>
                <a:cubicBezTo>
                  <a:pt x="12" y="31"/>
                  <a:pt x="12" y="31"/>
                  <a:pt x="12" y="31"/>
                </a:cubicBezTo>
                <a:cubicBezTo>
                  <a:pt x="12" y="31"/>
                  <a:pt x="13" y="31"/>
                  <a:pt x="13" y="32"/>
                </a:cubicBezTo>
                <a:cubicBezTo>
                  <a:pt x="13" y="32"/>
                  <a:pt x="13" y="32"/>
                  <a:pt x="13" y="32"/>
                </a:cubicBezTo>
                <a:close/>
                <a:moveTo>
                  <a:pt x="22" y="31"/>
                </a:moveTo>
                <a:cubicBezTo>
                  <a:pt x="23" y="31"/>
                  <a:pt x="23" y="32"/>
                  <a:pt x="24" y="32"/>
                </a:cubicBezTo>
                <a:cubicBezTo>
                  <a:pt x="24" y="31"/>
                  <a:pt x="24" y="31"/>
                  <a:pt x="24" y="32"/>
                </a:cubicBezTo>
                <a:cubicBezTo>
                  <a:pt x="24" y="32"/>
                  <a:pt x="25" y="32"/>
                  <a:pt x="25" y="32"/>
                </a:cubicBezTo>
                <a:cubicBezTo>
                  <a:pt x="24" y="32"/>
                  <a:pt x="24" y="33"/>
                  <a:pt x="24" y="33"/>
                </a:cubicBezTo>
                <a:cubicBezTo>
                  <a:pt x="24" y="33"/>
                  <a:pt x="25" y="34"/>
                  <a:pt x="25" y="34"/>
                </a:cubicBezTo>
                <a:cubicBezTo>
                  <a:pt x="26" y="34"/>
                  <a:pt x="27" y="34"/>
                  <a:pt x="27" y="34"/>
                </a:cubicBezTo>
                <a:cubicBezTo>
                  <a:pt x="27" y="34"/>
                  <a:pt x="27" y="33"/>
                  <a:pt x="27" y="32"/>
                </a:cubicBezTo>
                <a:cubicBezTo>
                  <a:pt x="27" y="32"/>
                  <a:pt x="26" y="32"/>
                  <a:pt x="27" y="32"/>
                </a:cubicBezTo>
                <a:cubicBezTo>
                  <a:pt x="27" y="31"/>
                  <a:pt x="27" y="31"/>
                  <a:pt x="28" y="31"/>
                </a:cubicBezTo>
                <a:cubicBezTo>
                  <a:pt x="28" y="31"/>
                  <a:pt x="30" y="31"/>
                  <a:pt x="29" y="29"/>
                </a:cubicBezTo>
                <a:cubicBezTo>
                  <a:pt x="29" y="29"/>
                  <a:pt x="28" y="29"/>
                  <a:pt x="28" y="29"/>
                </a:cubicBezTo>
                <a:cubicBezTo>
                  <a:pt x="27" y="28"/>
                  <a:pt x="28" y="28"/>
                  <a:pt x="28" y="27"/>
                </a:cubicBezTo>
                <a:cubicBezTo>
                  <a:pt x="29" y="27"/>
                  <a:pt x="29" y="26"/>
                  <a:pt x="29" y="26"/>
                </a:cubicBezTo>
                <a:cubicBezTo>
                  <a:pt x="30" y="26"/>
                  <a:pt x="30" y="25"/>
                  <a:pt x="30" y="25"/>
                </a:cubicBezTo>
                <a:cubicBezTo>
                  <a:pt x="30" y="24"/>
                  <a:pt x="30" y="23"/>
                  <a:pt x="30" y="23"/>
                </a:cubicBezTo>
                <a:cubicBezTo>
                  <a:pt x="30" y="22"/>
                  <a:pt x="31" y="22"/>
                  <a:pt x="30" y="21"/>
                </a:cubicBezTo>
                <a:cubicBezTo>
                  <a:pt x="30" y="21"/>
                  <a:pt x="29" y="21"/>
                  <a:pt x="29" y="20"/>
                </a:cubicBezTo>
                <a:cubicBezTo>
                  <a:pt x="28" y="20"/>
                  <a:pt x="27" y="21"/>
                  <a:pt x="27" y="21"/>
                </a:cubicBezTo>
                <a:cubicBezTo>
                  <a:pt x="26" y="22"/>
                  <a:pt x="25" y="22"/>
                  <a:pt x="25" y="23"/>
                </a:cubicBezTo>
                <a:cubicBezTo>
                  <a:pt x="25" y="23"/>
                  <a:pt x="26" y="23"/>
                  <a:pt x="26" y="24"/>
                </a:cubicBezTo>
                <a:cubicBezTo>
                  <a:pt x="26" y="24"/>
                  <a:pt x="26" y="24"/>
                  <a:pt x="25" y="24"/>
                </a:cubicBezTo>
                <a:cubicBezTo>
                  <a:pt x="25" y="25"/>
                  <a:pt x="25" y="25"/>
                  <a:pt x="25" y="25"/>
                </a:cubicBezTo>
                <a:cubicBezTo>
                  <a:pt x="25" y="26"/>
                  <a:pt x="25" y="26"/>
                  <a:pt x="25" y="26"/>
                </a:cubicBez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5" y="25"/>
                  <a:pt x="25" y="24"/>
                </a:cubicBezTo>
                <a:cubicBezTo>
                  <a:pt x="24" y="24"/>
                  <a:pt x="24" y="25"/>
                  <a:pt x="2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24"/>
                  <a:pt x="24" y="23"/>
                  <a:pt x="24" y="23"/>
                </a:cubicBezTo>
                <a:cubicBezTo>
                  <a:pt x="24" y="23"/>
                  <a:pt x="25" y="23"/>
                  <a:pt x="25" y="22"/>
                </a:cubicBezTo>
                <a:cubicBezTo>
                  <a:pt x="24" y="22"/>
                  <a:pt x="23" y="22"/>
                  <a:pt x="23" y="22"/>
                </a:cubicBezTo>
                <a:cubicBezTo>
                  <a:pt x="22" y="22"/>
                  <a:pt x="21" y="22"/>
                  <a:pt x="21" y="22"/>
                </a:cubicBezTo>
                <a:cubicBezTo>
                  <a:pt x="21" y="23"/>
                  <a:pt x="24" y="22"/>
                  <a:pt x="22" y="24"/>
                </a:cubicBezTo>
                <a:cubicBezTo>
                  <a:pt x="22" y="24"/>
                  <a:pt x="22" y="24"/>
                  <a:pt x="22" y="24"/>
                </a:cubicBezTo>
                <a:cubicBezTo>
                  <a:pt x="22" y="24"/>
                  <a:pt x="22" y="25"/>
                  <a:pt x="22" y="25"/>
                </a:cubicBezTo>
                <a:cubicBezTo>
                  <a:pt x="22" y="25"/>
                  <a:pt x="22" y="25"/>
                  <a:pt x="21" y="25"/>
                </a:cubicBezTo>
                <a:cubicBezTo>
                  <a:pt x="21" y="25"/>
                  <a:pt x="21" y="25"/>
                  <a:pt x="21" y="25"/>
                </a:cubicBezTo>
                <a:cubicBezTo>
                  <a:pt x="20" y="26"/>
                  <a:pt x="20" y="25"/>
                  <a:pt x="20" y="25"/>
                </a:cubicBezTo>
                <a:cubicBezTo>
                  <a:pt x="20" y="25"/>
                  <a:pt x="19" y="25"/>
                  <a:pt x="19" y="25"/>
                </a:cubicBezTo>
                <a:cubicBezTo>
                  <a:pt x="19" y="26"/>
                  <a:pt x="19" y="26"/>
                  <a:pt x="19" y="26"/>
                </a:cubicBezTo>
                <a:cubicBezTo>
                  <a:pt x="19" y="26"/>
                  <a:pt x="19" y="26"/>
                  <a:pt x="20" y="26"/>
                </a:cubicBezTo>
                <a:cubicBezTo>
                  <a:pt x="20" y="26"/>
                  <a:pt x="20" y="27"/>
                  <a:pt x="20" y="27"/>
                </a:cubicBezTo>
                <a:cubicBezTo>
                  <a:pt x="20" y="27"/>
                  <a:pt x="20" y="27"/>
                  <a:pt x="20" y="27"/>
                </a:cubicBezTo>
                <a:cubicBezTo>
                  <a:pt x="20" y="28"/>
                  <a:pt x="20" y="27"/>
                  <a:pt x="20" y="28"/>
                </a:cubicBezTo>
                <a:cubicBezTo>
                  <a:pt x="20" y="28"/>
                  <a:pt x="21" y="28"/>
                  <a:pt x="21" y="29"/>
                </a:cubicBezTo>
                <a:cubicBezTo>
                  <a:pt x="21" y="29"/>
                  <a:pt x="20" y="29"/>
                  <a:pt x="20" y="30"/>
                </a:cubicBezTo>
                <a:cubicBezTo>
                  <a:pt x="21" y="30"/>
                  <a:pt x="21" y="31"/>
                  <a:pt x="21" y="31"/>
                </a:cubicBezTo>
                <a:cubicBezTo>
                  <a:pt x="22" y="31"/>
                  <a:pt x="22" y="31"/>
                  <a:pt x="22" y="31"/>
                </a:cubicBezTo>
                <a:close/>
                <a:moveTo>
                  <a:pt x="19" y="33"/>
                </a:moveTo>
                <a:cubicBezTo>
                  <a:pt x="19" y="33"/>
                  <a:pt x="19" y="33"/>
                  <a:pt x="19" y="33"/>
                </a:cubicBezTo>
                <a:cubicBezTo>
                  <a:pt x="19" y="33"/>
                  <a:pt x="18" y="34"/>
                  <a:pt x="18" y="34"/>
                </a:cubicBezTo>
                <a:cubicBezTo>
                  <a:pt x="17" y="35"/>
                  <a:pt x="17" y="35"/>
                  <a:pt x="17" y="36"/>
                </a:cubicBezTo>
                <a:cubicBezTo>
                  <a:pt x="17" y="37"/>
                  <a:pt x="17" y="37"/>
                  <a:pt x="18" y="36"/>
                </a:cubicBezTo>
                <a:cubicBezTo>
                  <a:pt x="18" y="35"/>
                  <a:pt x="19" y="34"/>
                  <a:pt x="19" y="34"/>
                </a:cubicBezTo>
                <a:cubicBezTo>
                  <a:pt x="19" y="34"/>
                  <a:pt x="19" y="34"/>
                  <a:pt x="19" y="33"/>
                </a:cubicBezTo>
                <a:close/>
                <a:moveTo>
                  <a:pt x="12" y="34"/>
                </a:moveTo>
                <a:cubicBezTo>
                  <a:pt x="12" y="35"/>
                  <a:pt x="11" y="35"/>
                  <a:pt x="12" y="35"/>
                </a:cubicBezTo>
                <a:cubicBezTo>
                  <a:pt x="12" y="35"/>
                  <a:pt x="13" y="35"/>
                  <a:pt x="13" y="35"/>
                </a:cubicBezTo>
                <a:cubicBezTo>
                  <a:pt x="13" y="34"/>
                  <a:pt x="12" y="33"/>
                  <a:pt x="11" y="33"/>
                </a:cubicBezTo>
                <a:cubicBezTo>
                  <a:pt x="11" y="33"/>
                  <a:pt x="11" y="32"/>
                  <a:pt x="10" y="33"/>
                </a:cubicBezTo>
                <a:cubicBezTo>
                  <a:pt x="10" y="33"/>
                  <a:pt x="11" y="34"/>
                  <a:pt x="12" y="34"/>
                </a:cubicBezTo>
                <a:cubicBezTo>
                  <a:pt x="12" y="35"/>
                  <a:pt x="11" y="34"/>
                  <a:pt x="12" y="34"/>
                </a:cubicBezTo>
                <a:close/>
                <a:moveTo>
                  <a:pt x="14" y="35"/>
                </a:moveTo>
                <a:cubicBezTo>
                  <a:pt x="14" y="35"/>
                  <a:pt x="15" y="35"/>
                  <a:pt x="15" y="35"/>
                </a:cubicBezTo>
                <a:cubicBezTo>
                  <a:pt x="15" y="36"/>
                  <a:pt x="16" y="36"/>
                  <a:pt x="16" y="36"/>
                </a:cubicBezTo>
                <a:cubicBezTo>
                  <a:pt x="16" y="35"/>
                  <a:pt x="14" y="34"/>
                  <a:pt x="14" y="35"/>
                </a:cubicBezTo>
                <a:cubicBezTo>
                  <a:pt x="14" y="35"/>
                  <a:pt x="14" y="34"/>
                  <a:pt x="14" y="35"/>
                </a:cubicBezTo>
                <a:close/>
                <a:moveTo>
                  <a:pt x="16" y="24"/>
                </a:moveTo>
                <a:cubicBezTo>
                  <a:pt x="16" y="25"/>
                  <a:pt x="17" y="25"/>
                  <a:pt x="17" y="24"/>
                </a:cubicBezTo>
                <a:cubicBezTo>
                  <a:pt x="17" y="24"/>
                  <a:pt x="17" y="24"/>
                  <a:pt x="17" y="23"/>
                </a:cubicBezTo>
                <a:cubicBezTo>
                  <a:pt x="17" y="23"/>
                  <a:pt x="16" y="22"/>
                  <a:pt x="16" y="22"/>
                </a:cubicBezTo>
                <a:cubicBezTo>
                  <a:pt x="16" y="22"/>
                  <a:pt x="16" y="23"/>
                  <a:pt x="16" y="24"/>
                </a:cubicBezTo>
                <a:cubicBezTo>
                  <a:pt x="16" y="24"/>
                  <a:pt x="16" y="23"/>
                  <a:pt x="16" y="24"/>
                </a:cubicBezTo>
                <a:close/>
                <a:moveTo>
                  <a:pt x="17" y="27"/>
                </a:moveTo>
                <a:cubicBezTo>
                  <a:pt x="17" y="27"/>
                  <a:pt x="16" y="29"/>
                  <a:pt x="17" y="28"/>
                </a:cubicBezTo>
                <a:cubicBezTo>
                  <a:pt x="18" y="28"/>
                  <a:pt x="18" y="27"/>
                  <a:pt x="17" y="27"/>
                </a:cubicBezTo>
                <a:cubicBezTo>
                  <a:pt x="17" y="27"/>
                  <a:pt x="17" y="27"/>
                  <a:pt x="17" y="27"/>
                </a:cubicBezTo>
                <a:close/>
                <a:moveTo>
                  <a:pt x="27" y="35"/>
                </a:moveTo>
                <a:cubicBezTo>
                  <a:pt x="28" y="36"/>
                  <a:pt x="28" y="34"/>
                  <a:pt x="29" y="34"/>
                </a:cubicBezTo>
                <a:cubicBezTo>
                  <a:pt x="29" y="34"/>
                  <a:pt x="30" y="35"/>
                  <a:pt x="30" y="34"/>
                </a:cubicBezTo>
                <a:cubicBezTo>
                  <a:pt x="29" y="33"/>
                  <a:pt x="28" y="33"/>
                  <a:pt x="28" y="33"/>
                </a:cubicBezTo>
                <a:cubicBezTo>
                  <a:pt x="28" y="33"/>
                  <a:pt x="28" y="34"/>
                  <a:pt x="28" y="34"/>
                </a:cubicBezTo>
                <a:cubicBezTo>
                  <a:pt x="27" y="34"/>
                  <a:pt x="27" y="34"/>
                  <a:pt x="27" y="35"/>
                </a:cubicBezTo>
                <a:cubicBezTo>
                  <a:pt x="27" y="35"/>
                  <a:pt x="27" y="34"/>
                  <a:pt x="27" y="35"/>
                </a:cubicBezTo>
                <a:close/>
                <a:moveTo>
                  <a:pt x="24" y="35"/>
                </a:moveTo>
                <a:cubicBezTo>
                  <a:pt x="24" y="35"/>
                  <a:pt x="25" y="36"/>
                  <a:pt x="25" y="37"/>
                </a:cubicBezTo>
                <a:cubicBezTo>
                  <a:pt x="25" y="37"/>
                  <a:pt x="25" y="38"/>
                  <a:pt x="25" y="38"/>
                </a:cubicBezTo>
                <a:cubicBezTo>
                  <a:pt x="25" y="38"/>
                  <a:pt x="25" y="39"/>
                  <a:pt x="26" y="39"/>
                </a:cubicBezTo>
                <a:cubicBezTo>
                  <a:pt x="26" y="39"/>
                  <a:pt x="26" y="37"/>
                  <a:pt x="26" y="37"/>
                </a:cubicBezTo>
                <a:cubicBezTo>
                  <a:pt x="26" y="37"/>
                  <a:pt x="27" y="36"/>
                  <a:pt x="27" y="36"/>
                </a:cubicBezTo>
                <a:cubicBezTo>
                  <a:pt x="27" y="35"/>
                  <a:pt x="26" y="35"/>
                  <a:pt x="26" y="35"/>
                </a:cubicBezTo>
                <a:cubicBezTo>
                  <a:pt x="25" y="35"/>
                  <a:pt x="25" y="34"/>
                  <a:pt x="25" y="34"/>
                </a:cubicBezTo>
                <a:cubicBezTo>
                  <a:pt x="24" y="34"/>
                  <a:pt x="24" y="34"/>
                  <a:pt x="24" y="35"/>
                </a:cubicBezTo>
                <a:close/>
                <a:moveTo>
                  <a:pt x="21" y="34"/>
                </a:moveTo>
                <a:cubicBezTo>
                  <a:pt x="20" y="34"/>
                  <a:pt x="20" y="34"/>
                  <a:pt x="20" y="35"/>
                </a:cubicBezTo>
                <a:cubicBezTo>
                  <a:pt x="19" y="35"/>
                  <a:pt x="20" y="35"/>
                  <a:pt x="20" y="35"/>
                </a:cubicBezTo>
                <a:cubicBezTo>
                  <a:pt x="20" y="36"/>
                  <a:pt x="20" y="36"/>
                  <a:pt x="20" y="36"/>
                </a:cubicBezTo>
                <a:cubicBezTo>
                  <a:pt x="20" y="36"/>
                  <a:pt x="19" y="36"/>
                  <a:pt x="20" y="37"/>
                </a:cubicBezTo>
                <a:cubicBezTo>
                  <a:pt x="20" y="37"/>
                  <a:pt x="20" y="37"/>
                  <a:pt x="21" y="37"/>
                </a:cubicBezTo>
                <a:cubicBezTo>
                  <a:pt x="21" y="37"/>
                  <a:pt x="21" y="37"/>
                  <a:pt x="22" y="38"/>
                </a:cubicBezTo>
                <a:cubicBezTo>
                  <a:pt x="22" y="38"/>
                  <a:pt x="22" y="38"/>
                  <a:pt x="22" y="38"/>
                </a:cubicBezTo>
                <a:cubicBezTo>
                  <a:pt x="23" y="38"/>
                  <a:pt x="23" y="38"/>
                  <a:pt x="23" y="38"/>
                </a:cubicBezTo>
                <a:cubicBezTo>
                  <a:pt x="24" y="38"/>
                  <a:pt x="25" y="38"/>
                  <a:pt x="25" y="37"/>
                </a:cubicBezTo>
                <a:cubicBezTo>
                  <a:pt x="25" y="37"/>
                  <a:pt x="24" y="35"/>
                  <a:pt x="24" y="35"/>
                </a:cubicBezTo>
                <a:cubicBezTo>
                  <a:pt x="23" y="35"/>
                  <a:pt x="23" y="36"/>
                  <a:pt x="23" y="36"/>
                </a:cubicBezTo>
                <a:cubicBezTo>
                  <a:pt x="22" y="36"/>
                  <a:pt x="22" y="35"/>
                  <a:pt x="22" y="35"/>
                </a:cubicBezTo>
                <a:cubicBezTo>
                  <a:pt x="22" y="35"/>
                  <a:pt x="21" y="35"/>
                  <a:pt x="21" y="34"/>
                </a:cubicBezTo>
                <a:cubicBezTo>
                  <a:pt x="21" y="34"/>
                  <a:pt x="21" y="34"/>
                  <a:pt x="21" y="34"/>
                </a:cubicBezTo>
                <a:close/>
                <a:moveTo>
                  <a:pt x="44" y="33"/>
                </a:moveTo>
                <a:cubicBezTo>
                  <a:pt x="45" y="33"/>
                  <a:pt x="45" y="33"/>
                  <a:pt x="46" y="33"/>
                </a:cubicBezTo>
                <a:cubicBezTo>
                  <a:pt x="46" y="33"/>
                  <a:pt x="46" y="34"/>
                  <a:pt x="47" y="34"/>
                </a:cubicBezTo>
                <a:cubicBezTo>
                  <a:pt x="47" y="34"/>
                  <a:pt x="47" y="33"/>
                  <a:pt x="47" y="33"/>
                </a:cubicBezTo>
                <a:cubicBezTo>
                  <a:pt x="47" y="33"/>
                  <a:pt x="47" y="32"/>
                  <a:pt x="47" y="32"/>
                </a:cubicBezTo>
                <a:cubicBezTo>
                  <a:pt x="47" y="32"/>
                  <a:pt x="46" y="31"/>
                  <a:pt x="46" y="31"/>
                </a:cubicBezTo>
                <a:cubicBezTo>
                  <a:pt x="46" y="31"/>
                  <a:pt x="45" y="30"/>
                  <a:pt x="45" y="30"/>
                </a:cubicBezTo>
                <a:cubicBezTo>
                  <a:pt x="45" y="30"/>
                  <a:pt x="44" y="31"/>
                  <a:pt x="44" y="31"/>
                </a:cubicBezTo>
                <a:cubicBezTo>
                  <a:pt x="44" y="31"/>
                  <a:pt x="44" y="31"/>
                  <a:pt x="44" y="32"/>
                </a:cubicBezTo>
                <a:cubicBezTo>
                  <a:pt x="44" y="32"/>
                  <a:pt x="44" y="32"/>
                  <a:pt x="44" y="32"/>
                </a:cubicBezTo>
                <a:cubicBezTo>
                  <a:pt x="44" y="32"/>
                  <a:pt x="44" y="33"/>
                  <a:pt x="44" y="33"/>
                </a:cubicBezTo>
                <a:close/>
                <a:moveTo>
                  <a:pt x="6" y="35"/>
                </a:moveTo>
                <a:cubicBezTo>
                  <a:pt x="6" y="35"/>
                  <a:pt x="7" y="35"/>
                  <a:pt x="7" y="36"/>
                </a:cubicBezTo>
                <a:cubicBezTo>
                  <a:pt x="7" y="36"/>
                  <a:pt x="7" y="36"/>
                  <a:pt x="7" y="36"/>
                </a:cubicBezTo>
                <a:cubicBezTo>
                  <a:pt x="8" y="36"/>
                  <a:pt x="9" y="36"/>
                  <a:pt x="9" y="36"/>
                </a:cubicBezTo>
                <a:cubicBezTo>
                  <a:pt x="9" y="36"/>
                  <a:pt x="10" y="35"/>
                  <a:pt x="10" y="35"/>
                </a:cubicBezTo>
                <a:cubicBezTo>
                  <a:pt x="10" y="35"/>
                  <a:pt x="10" y="35"/>
                  <a:pt x="10" y="35"/>
                </a:cubicBezTo>
                <a:cubicBezTo>
                  <a:pt x="11" y="35"/>
                  <a:pt x="10" y="35"/>
                  <a:pt x="11" y="35"/>
                </a:cubicBezTo>
                <a:cubicBezTo>
                  <a:pt x="11" y="35"/>
                  <a:pt x="11" y="34"/>
                  <a:pt x="11" y="34"/>
                </a:cubicBezTo>
                <a:cubicBezTo>
                  <a:pt x="11" y="33"/>
                  <a:pt x="10" y="33"/>
                  <a:pt x="9" y="33"/>
                </a:cubicBezTo>
                <a:cubicBezTo>
                  <a:pt x="9" y="33"/>
                  <a:pt x="10" y="32"/>
                  <a:pt x="9" y="32"/>
                </a:cubicBezTo>
                <a:cubicBezTo>
                  <a:pt x="9" y="31"/>
                  <a:pt x="10" y="32"/>
                  <a:pt x="11" y="31"/>
                </a:cubicBezTo>
                <a:cubicBezTo>
                  <a:pt x="11" y="31"/>
                  <a:pt x="10" y="30"/>
                  <a:pt x="10" y="30"/>
                </a:cubicBezTo>
                <a:cubicBezTo>
                  <a:pt x="10" y="30"/>
                  <a:pt x="10" y="29"/>
                  <a:pt x="10" y="29"/>
                </a:cubicBezTo>
                <a:cubicBezTo>
                  <a:pt x="10" y="29"/>
                  <a:pt x="10" y="29"/>
                  <a:pt x="10" y="29"/>
                </a:cubicBezTo>
                <a:cubicBezTo>
                  <a:pt x="10" y="28"/>
                  <a:pt x="10" y="28"/>
                  <a:pt x="10" y="28"/>
                </a:cubicBezTo>
                <a:cubicBezTo>
                  <a:pt x="9" y="28"/>
                  <a:pt x="9" y="28"/>
                  <a:pt x="9" y="28"/>
                </a:cubicBezTo>
                <a:cubicBezTo>
                  <a:pt x="10" y="28"/>
                  <a:pt x="10" y="28"/>
                  <a:pt x="11" y="27"/>
                </a:cubicBezTo>
                <a:cubicBezTo>
                  <a:pt x="11" y="27"/>
                  <a:pt x="11" y="27"/>
                  <a:pt x="12" y="27"/>
                </a:cubicBezTo>
                <a:cubicBezTo>
                  <a:pt x="12" y="26"/>
                  <a:pt x="10" y="26"/>
                  <a:pt x="10" y="26"/>
                </a:cubicBezTo>
                <a:cubicBezTo>
                  <a:pt x="10" y="25"/>
                  <a:pt x="11" y="26"/>
                  <a:pt x="11" y="26"/>
                </a:cubicBezTo>
                <a:cubicBezTo>
                  <a:pt x="11" y="26"/>
                  <a:pt x="12" y="26"/>
                  <a:pt x="12" y="25"/>
                </a:cubicBezTo>
                <a:cubicBezTo>
                  <a:pt x="12" y="25"/>
                  <a:pt x="13" y="25"/>
                  <a:pt x="13" y="25"/>
                </a:cubicBezTo>
                <a:cubicBezTo>
                  <a:pt x="13" y="25"/>
                  <a:pt x="13" y="24"/>
                  <a:pt x="13" y="24"/>
                </a:cubicBezTo>
                <a:cubicBezTo>
                  <a:pt x="13" y="24"/>
                  <a:pt x="12" y="24"/>
                  <a:pt x="12" y="24"/>
                </a:cubicBezTo>
                <a:cubicBezTo>
                  <a:pt x="13" y="24"/>
                  <a:pt x="13" y="23"/>
                  <a:pt x="14" y="24"/>
                </a:cubicBezTo>
                <a:cubicBezTo>
                  <a:pt x="14" y="24"/>
                  <a:pt x="14" y="22"/>
                  <a:pt x="14" y="22"/>
                </a:cubicBezTo>
                <a:cubicBezTo>
                  <a:pt x="14" y="21"/>
                  <a:pt x="14" y="20"/>
                  <a:pt x="15" y="19"/>
                </a:cubicBezTo>
                <a:cubicBezTo>
                  <a:pt x="15" y="19"/>
                  <a:pt x="15" y="18"/>
                  <a:pt x="16" y="19"/>
                </a:cubicBezTo>
                <a:cubicBezTo>
                  <a:pt x="16" y="19"/>
                  <a:pt x="15" y="19"/>
                  <a:pt x="15" y="20"/>
                </a:cubicBezTo>
                <a:cubicBezTo>
                  <a:pt x="16" y="20"/>
                  <a:pt x="16" y="20"/>
                  <a:pt x="16" y="20"/>
                </a:cubicBezTo>
                <a:cubicBezTo>
                  <a:pt x="16" y="22"/>
                  <a:pt x="16" y="19"/>
                  <a:pt x="17" y="19"/>
                </a:cubicBezTo>
                <a:cubicBezTo>
                  <a:pt x="17" y="19"/>
                  <a:pt x="17" y="19"/>
                  <a:pt x="17" y="20"/>
                </a:cubicBezTo>
                <a:cubicBezTo>
                  <a:pt x="18" y="20"/>
                  <a:pt x="18" y="20"/>
                  <a:pt x="18" y="20"/>
                </a:cubicBezTo>
                <a:cubicBezTo>
                  <a:pt x="18" y="19"/>
                  <a:pt x="19" y="18"/>
                  <a:pt x="19" y="17"/>
                </a:cubicBezTo>
                <a:cubicBezTo>
                  <a:pt x="19" y="16"/>
                  <a:pt x="18" y="16"/>
                  <a:pt x="17" y="16"/>
                </a:cubicBezTo>
                <a:cubicBezTo>
                  <a:pt x="17" y="16"/>
                  <a:pt x="16" y="16"/>
                  <a:pt x="16" y="16"/>
                </a:cubicBezTo>
                <a:cubicBezTo>
                  <a:pt x="16" y="16"/>
                  <a:pt x="16" y="16"/>
                  <a:pt x="15" y="15"/>
                </a:cubicBezTo>
                <a:cubicBezTo>
                  <a:pt x="15" y="15"/>
                  <a:pt x="15" y="15"/>
                  <a:pt x="15" y="15"/>
                </a:cubicBezTo>
                <a:cubicBezTo>
                  <a:pt x="14" y="15"/>
                  <a:pt x="14" y="16"/>
                  <a:pt x="14" y="16"/>
                </a:cubicBezTo>
                <a:cubicBezTo>
                  <a:pt x="14" y="15"/>
                  <a:pt x="16" y="14"/>
                  <a:pt x="15" y="13"/>
                </a:cubicBezTo>
                <a:cubicBezTo>
                  <a:pt x="14" y="13"/>
                  <a:pt x="14" y="13"/>
                  <a:pt x="13" y="14"/>
                </a:cubicBezTo>
                <a:cubicBezTo>
                  <a:pt x="13" y="14"/>
                  <a:pt x="12" y="14"/>
                  <a:pt x="12" y="14"/>
                </a:cubicBezTo>
                <a:cubicBezTo>
                  <a:pt x="12" y="14"/>
                  <a:pt x="13" y="14"/>
                  <a:pt x="13" y="13"/>
                </a:cubicBezTo>
                <a:cubicBezTo>
                  <a:pt x="14" y="13"/>
                  <a:pt x="14" y="13"/>
                  <a:pt x="15" y="13"/>
                </a:cubicBezTo>
                <a:cubicBezTo>
                  <a:pt x="15" y="12"/>
                  <a:pt x="15" y="11"/>
                  <a:pt x="15" y="10"/>
                </a:cubicBezTo>
                <a:cubicBezTo>
                  <a:pt x="14" y="10"/>
                  <a:pt x="14" y="9"/>
                  <a:pt x="13" y="9"/>
                </a:cubicBezTo>
                <a:cubicBezTo>
                  <a:pt x="12" y="9"/>
                  <a:pt x="12" y="9"/>
                  <a:pt x="11" y="9"/>
                </a:cubicBezTo>
                <a:cubicBezTo>
                  <a:pt x="11" y="9"/>
                  <a:pt x="11" y="10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8" y="9"/>
                  <a:pt x="7" y="10"/>
                  <a:pt x="7" y="12"/>
                </a:cubicBezTo>
                <a:cubicBezTo>
                  <a:pt x="7" y="13"/>
                  <a:pt x="8" y="13"/>
                  <a:pt x="8" y="14"/>
                </a:cubicBezTo>
                <a:cubicBezTo>
                  <a:pt x="8" y="14"/>
                  <a:pt x="8" y="16"/>
                  <a:pt x="8" y="15"/>
                </a:cubicBezTo>
                <a:cubicBezTo>
                  <a:pt x="7" y="15"/>
                  <a:pt x="8" y="14"/>
                  <a:pt x="7" y="14"/>
                </a:cubicBezTo>
                <a:cubicBezTo>
                  <a:pt x="7" y="14"/>
                  <a:pt x="6" y="16"/>
                  <a:pt x="6" y="15"/>
                </a:cubicBezTo>
                <a:cubicBezTo>
                  <a:pt x="6" y="14"/>
                  <a:pt x="7" y="13"/>
                  <a:pt x="7" y="13"/>
                </a:cubicBezTo>
                <a:cubicBezTo>
                  <a:pt x="7" y="12"/>
                  <a:pt x="6" y="12"/>
                  <a:pt x="6" y="12"/>
                </a:cubicBezTo>
                <a:cubicBezTo>
                  <a:pt x="5" y="13"/>
                  <a:pt x="5" y="13"/>
                  <a:pt x="5" y="14"/>
                </a:cubicBezTo>
                <a:cubicBezTo>
                  <a:pt x="4" y="14"/>
                  <a:pt x="4" y="14"/>
                  <a:pt x="4" y="15"/>
                </a:cubicBezTo>
                <a:cubicBezTo>
                  <a:pt x="4" y="15"/>
                  <a:pt x="4" y="15"/>
                  <a:pt x="5" y="16"/>
                </a:cubicBezTo>
                <a:cubicBezTo>
                  <a:pt x="5" y="16"/>
                  <a:pt x="4" y="16"/>
                  <a:pt x="3" y="16"/>
                </a:cubicBezTo>
                <a:cubicBezTo>
                  <a:pt x="3" y="15"/>
                  <a:pt x="3" y="15"/>
                  <a:pt x="3" y="14"/>
                </a:cubicBezTo>
                <a:cubicBezTo>
                  <a:pt x="2" y="14"/>
                  <a:pt x="3" y="14"/>
                  <a:pt x="3" y="15"/>
                </a:cubicBezTo>
                <a:cubicBezTo>
                  <a:pt x="3" y="15"/>
                  <a:pt x="2" y="15"/>
                  <a:pt x="2" y="15"/>
                </a:cubicBezTo>
                <a:cubicBezTo>
                  <a:pt x="2" y="15"/>
                  <a:pt x="1" y="15"/>
                  <a:pt x="1" y="15"/>
                </a:cubicBezTo>
                <a:cubicBezTo>
                  <a:pt x="1" y="15"/>
                  <a:pt x="1" y="14"/>
                  <a:pt x="1" y="14"/>
                </a:cubicBezTo>
                <a:cubicBezTo>
                  <a:pt x="0" y="14"/>
                  <a:pt x="0" y="15"/>
                  <a:pt x="0" y="15"/>
                </a:cubicBezTo>
                <a:cubicBezTo>
                  <a:pt x="0" y="16"/>
                  <a:pt x="0" y="17"/>
                  <a:pt x="0" y="18"/>
                </a:cubicBezTo>
                <a:cubicBezTo>
                  <a:pt x="0" y="19"/>
                  <a:pt x="0" y="20"/>
                  <a:pt x="0" y="21"/>
                </a:cubicBezTo>
                <a:cubicBezTo>
                  <a:pt x="1" y="21"/>
                  <a:pt x="1" y="21"/>
                  <a:pt x="1" y="21"/>
                </a:cubicBezTo>
                <a:cubicBezTo>
                  <a:pt x="1" y="22"/>
                  <a:pt x="1" y="22"/>
                  <a:pt x="1" y="22"/>
                </a:cubicBezTo>
                <a:cubicBezTo>
                  <a:pt x="2" y="23"/>
                  <a:pt x="2" y="23"/>
                  <a:pt x="2" y="23"/>
                </a:cubicBezTo>
                <a:cubicBezTo>
                  <a:pt x="1" y="24"/>
                  <a:pt x="1" y="24"/>
                  <a:pt x="1" y="24"/>
                </a:cubicBezTo>
                <a:cubicBezTo>
                  <a:pt x="1" y="24"/>
                  <a:pt x="1" y="24"/>
                  <a:pt x="1" y="24"/>
                </a:cubicBezTo>
                <a:cubicBezTo>
                  <a:pt x="0" y="23"/>
                  <a:pt x="1" y="23"/>
                  <a:pt x="0" y="23"/>
                </a:cubicBezTo>
                <a:cubicBezTo>
                  <a:pt x="0" y="22"/>
                  <a:pt x="0" y="21"/>
                  <a:pt x="0" y="21"/>
                </a:cubicBezTo>
                <a:cubicBezTo>
                  <a:pt x="0" y="21"/>
                  <a:pt x="0" y="22"/>
                  <a:pt x="0" y="22"/>
                </a:cubicBezTo>
                <a:cubicBezTo>
                  <a:pt x="0" y="23"/>
                  <a:pt x="0" y="23"/>
                  <a:pt x="0" y="24"/>
                </a:cubicBezTo>
                <a:cubicBezTo>
                  <a:pt x="0" y="24"/>
                  <a:pt x="0" y="25"/>
                  <a:pt x="0" y="26"/>
                </a:cubicBezTo>
                <a:cubicBezTo>
                  <a:pt x="0" y="26"/>
                  <a:pt x="0" y="27"/>
                  <a:pt x="0" y="28"/>
                </a:cubicBezTo>
                <a:cubicBezTo>
                  <a:pt x="0" y="28"/>
                  <a:pt x="1" y="28"/>
                  <a:pt x="1" y="28"/>
                </a:cubicBezTo>
                <a:cubicBezTo>
                  <a:pt x="1" y="28"/>
                  <a:pt x="1" y="27"/>
                  <a:pt x="1" y="27"/>
                </a:cubicBezTo>
                <a:cubicBezTo>
                  <a:pt x="1" y="27"/>
                  <a:pt x="1" y="27"/>
                  <a:pt x="2" y="27"/>
                </a:cubicBezTo>
                <a:cubicBezTo>
                  <a:pt x="2" y="28"/>
                  <a:pt x="2" y="28"/>
                  <a:pt x="2" y="29"/>
                </a:cubicBezTo>
                <a:cubicBezTo>
                  <a:pt x="2" y="29"/>
                  <a:pt x="2" y="29"/>
                  <a:pt x="2" y="30"/>
                </a:cubicBezTo>
                <a:cubicBezTo>
                  <a:pt x="2" y="29"/>
                  <a:pt x="2" y="28"/>
                  <a:pt x="3" y="29"/>
                </a:cubicBezTo>
                <a:cubicBezTo>
                  <a:pt x="4" y="29"/>
                  <a:pt x="4" y="30"/>
                  <a:pt x="4" y="30"/>
                </a:cubicBezTo>
                <a:cubicBezTo>
                  <a:pt x="4" y="31"/>
                  <a:pt x="4" y="32"/>
                  <a:pt x="4" y="33"/>
                </a:cubicBezTo>
                <a:cubicBezTo>
                  <a:pt x="4" y="33"/>
                  <a:pt x="4" y="35"/>
                  <a:pt x="4" y="35"/>
                </a:cubicBezTo>
                <a:cubicBezTo>
                  <a:pt x="4" y="35"/>
                  <a:pt x="5" y="35"/>
                  <a:pt x="6" y="35"/>
                </a:cubicBezTo>
                <a:close/>
              </a:path>
            </a:pathLst>
          </a:custGeom>
          <a:solidFill>
            <a:srgbClr val="50CC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205" name="Freeform 816">
            <a:extLst>
              <a:ext uri="{FF2B5EF4-FFF2-40B4-BE49-F238E27FC236}">
                <a16:creationId xmlns:a16="http://schemas.microsoft.com/office/drawing/2014/main" id="{99F77DF8-3EFE-4861-24E9-6D1BD4695804}"/>
              </a:ext>
            </a:extLst>
          </p:cNvPr>
          <p:cNvSpPr>
            <a:spLocks/>
          </p:cNvSpPr>
          <p:nvPr/>
        </p:nvSpPr>
        <p:spPr bwMode="auto">
          <a:xfrm>
            <a:off x="3284019" y="3415773"/>
            <a:ext cx="98571" cy="51035"/>
          </a:xfrm>
          <a:custGeom>
            <a:avLst/>
            <a:gdLst>
              <a:gd name="T0" fmla="*/ 17 w 46"/>
              <a:gd name="T1" fmla="*/ 25 h 27"/>
              <a:gd name="T2" fmla="*/ 19 w 46"/>
              <a:gd name="T3" fmla="*/ 25 h 27"/>
              <a:gd name="T4" fmla="*/ 20 w 46"/>
              <a:gd name="T5" fmla="*/ 22 h 27"/>
              <a:gd name="T6" fmla="*/ 25 w 46"/>
              <a:gd name="T7" fmla="*/ 23 h 27"/>
              <a:gd name="T8" fmla="*/ 28 w 46"/>
              <a:gd name="T9" fmla="*/ 24 h 27"/>
              <a:gd name="T10" fmla="*/ 32 w 46"/>
              <a:gd name="T11" fmla="*/ 24 h 27"/>
              <a:gd name="T12" fmla="*/ 34 w 46"/>
              <a:gd name="T13" fmla="*/ 23 h 27"/>
              <a:gd name="T14" fmla="*/ 40 w 46"/>
              <a:gd name="T15" fmla="*/ 22 h 27"/>
              <a:gd name="T16" fmla="*/ 43 w 46"/>
              <a:gd name="T17" fmla="*/ 18 h 27"/>
              <a:gd name="T18" fmla="*/ 45 w 46"/>
              <a:gd name="T19" fmla="*/ 17 h 27"/>
              <a:gd name="T20" fmla="*/ 45 w 46"/>
              <a:gd name="T21" fmla="*/ 15 h 27"/>
              <a:gd name="T22" fmla="*/ 44 w 46"/>
              <a:gd name="T23" fmla="*/ 12 h 27"/>
              <a:gd name="T24" fmla="*/ 41 w 46"/>
              <a:gd name="T25" fmla="*/ 11 h 27"/>
              <a:gd name="T26" fmla="*/ 39 w 46"/>
              <a:gd name="T27" fmla="*/ 10 h 27"/>
              <a:gd name="T28" fmla="*/ 39 w 46"/>
              <a:gd name="T29" fmla="*/ 8 h 27"/>
              <a:gd name="T30" fmla="*/ 35 w 46"/>
              <a:gd name="T31" fmla="*/ 7 h 27"/>
              <a:gd name="T32" fmla="*/ 33 w 46"/>
              <a:gd name="T33" fmla="*/ 8 h 27"/>
              <a:gd name="T34" fmla="*/ 31 w 46"/>
              <a:gd name="T35" fmla="*/ 10 h 27"/>
              <a:gd name="T36" fmla="*/ 30 w 46"/>
              <a:gd name="T37" fmla="*/ 8 h 27"/>
              <a:gd name="T38" fmla="*/ 30 w 46"/>
              <a:gd name="T39" fmla="*/ 5 h 27"/>
              <a:gd name="T40" fmla="*/ 26 w 46"/>
              <a:gd name="T41" fmla="*/ 4 h 27"/>
              <a:gd name="T42" fmla="*/ 22 w 46"/>
              <a:gd name="T43" fmla="*/ 2 h 27"/>
              <a:gd name="T44" fmla="*/ 19 w 46"/>
              <a:gd name="T45" fmla="*/ 2 h 27"/>
              <a:gd name="T46" fmla="*/ 15 w 46"/>
              <a:gd name="T47" fmla="*/ 0 h 27"/>
              <a:gd name="T48" fmla="*/ 13 w 46"/>
              <a:gd name="T49" fmla="*/ 3 h 27"/>
              <a:gd name="T50" fmla="*/ 9 w 46"/>
              <a:gd name="T51" fmla="*/ 5 h 27"/>
              <a:gd name="T52" fmla="*/ 8 w 46"/>
              <a:gd name="T53" fmla="*/ 6 h 27"/>
              <a:gd name="T54" fmla="*/ 4 w 46"/>
              <a:gd name="T55" fmla="*/ 7 h 27"/>
              <a:gd name="T56" fmla="*/ 2 w 46"/>
              <a:gd name="T57" fmla="*/ 9 h 27"/>
              <a:gd name="T58" fmla="*/ 1 w 46"/>
              <a:gd name="T59" fmla="*/ 10 h 27"/>
              <a:gd name="T60" fmla="*/ 3 w 46"/>
              <a:gd name="T61" fmla="*/ 15 h 27"/>
              <a:gd name="T62" fmla="*/ 5 w 46"/>
              <a:gd name="T63" fmla="*/ 18 h 27"/>
              <a:gd name="T64" fmla="*/ 7 w 46"/>
              <a:gd name="T65" fmla="*/ 20 h 27"/>
              <a:gd name="T66" fmla="*/ 9 w 46"/>
              <a:gd name="T67" fmla="*/ 21 h 27"/>
              <a:gd name="T68" fmla="*/ 12 w 46"/>
              <a:gd name="T69" fmla="*/ 24 h 27"/>
              <a:gd name="T70" fmla="*/ 14 w 46"/>
              <a:gd name="T71" fmla="*/ 26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6" h="27">
                <a:moveTo>
                  <a:pt x="14" y="26"/>
                </a:moveTo>
                <a:cubicBezTo>
                  <a:pt x="15" y="27"/>
                  <a:pt x="16" y="25"/>
                  <a:pt x="17" y="25"/>
                </a:cubicBezTo>
                <a:cubicBezTo>
                  <a:pt x="17" y="25"/>
                  <a:pt x="17" y="26"/>
                  <a:pt x="18" y="26"/>
                </a:cubicBezTo>
                <a:cubicBezTo>
                  <a:pt x="18" y="26"/>
                  <a:pt x="18" y="25"/>
                  <a:pt x="19" y="25"/>
                </a:cubicBezTo>
                <a:cubicBezTo>
                  <a:pt x="19" y="24"/>
                  <a:pt x="20" y="24"/>
                  <a:pt x="20" y="23"/>
                </a:cubicBezTo>
                <a:cubicBezTo>
                  <a:pt x="20" y="22"/>
                  <a:pt x="20" y="22"/>
                  <a:pt x="20" y="22"/>
                </a:cubicBezTo>
                <a:cubicBezTo>
                  <a:pt x="21" y="22"/>
                  <a:pt x="21" y="22"/>
                  <a:pt x="21" y="22"/>
                </a:cubicBezTo>
                <a:cubicBezTo>
                  <a:pt x="23" y="22"/>
                  <a:pt x="24" y="23"/>
                  <a:pt x="25" y="23"/>
                </a:cubicBezTo>
                <a:cubicBezTo>
                  <a:pt x="25" y="23"/>
                  <a:pt x="26" y="23"/>
                  <a:pt x="26" y="23"/>
                </a:cubicBezTo>
                <a:cubicBezTo>
                  <a:pt x="27" y="24"/>
                  <a:pt x="27" y="24"/>
                  <a:pt x="28" y="24"/>
                </a:cubicBezTo>
                <a:cubicBezTo>
                  <a:pt x="29" y="24"/>
                  <a:pt x="30" y="23"/>
                  <a:pt x="31" y="24"/>
                </a:cubicBezTo>
                <a:cubicBezTo>
                  <a:pt x="31" y="24"/>
                  <a:pt x="32" y="24"/>
                  <a:pt x="32" y="24"/>
                </a:cubicBezTo>
                <a:cubicBezTo>
                  <a:pt x="33" y="25"/>
                  <a:pt x="33" y="25"/>
                  <a:pt x="33" y="25"/>
                </a:cubicBezTo>
                <a:cubicBezTo>
                  <a:pt x="34" y="25"/>
                  <a:pt x="34" y="24"/>
                  <a:pt x="34" y="23"/>
                </a:cubicBezTo>
                <a:cubicBezTo>
                  <a:pt x="35" y="23"/>
                  <a:pt x="36" y="23"/>
                  <a:pt x="37" y="23"/>
                </a:cubicBezTo>
                <a:cubicBezTo>
                  <a:pt x="38" y="23"/>
                  <a:pt x="39" y="22"/>
                  <a:pt x="40" y="22"/>
                </a:cubicBezTo>
                <a:cubicBezTo>
                  <a:pt x="41" y="21"/>
                  <a:pt x="41" y="20"/>
                  <a:pt x="41" y="20"/>
                </a:cubicBezTo>
                <a:cubicBezTo>
                  <a:pt x="41" y="19"/>
                  <a:pt x="42" y="19"/>
                  <a:pt x="43" y="18"/>
                </a:cubicBezTo>
                <a:cubicBezTo>
                  <a:pt x="43" y="18"/>
                  <a:pt x="43" y="17"/>
                  <a:pt x="44" y="17"/>
                </a:cubicBezTo>
                <a:cubicBezTo>
                  <a:pt x="44" y="17"/>
                  <a:pt x="45" y="17"/>
                  <a:pt x="45" y="17"/>
                </a:cubicBezTo>
                <a:cubicBezTo>
                  <a:pt x="45" y="16"/>
                  <a:pt x="46" y="16"/>
                  <a:pt x="46" y="16"/>
                </a:cubicBezTo>
                <a:cubicBezTo>
                  <a:pt x="46" y="16"/>
                  <a:pt x="46" y="15"/>
                  <a:pt x="45" y="15"/>
                </a:cubicBezTo>
                <a:cubicBezTo>
                  <a:pt x="45" y="15"/>
                  <a:pt x="45" y="14"/>
                  <a:pt x="45" y="14"/>
                </a:cubicBezTo>
                <a:cubicBezTo>
                  <a:pt x="44" y="13"/>
                  <a:pt x="45" y="12"/>
                  <a:pt x="44" y="12"/>
                </a:cubicBezTo>
                <a:cubicBezTo>
                  <a:pt x="43" y="12"/>
                  <a:pt x="43" y="12"/>
                  <a:pt x="43" y="12"/>
                </a:cubicBezTo>
                <a:cubicBezTo>
                  <a:pt x="42" y="11"/>
                  <a:pt x="42" y="11"/>
                  <a:pt x="41" y="11"/>
                </a:cubicBezTo>
                <a:cubicBezTo>
                  <a:pt x="40" y="10"/>
                  <a:pt x="41" y="11"/>
                  <a:pt x="40" y="11"/>
                </a:cubicBezTo>
                <a:cubicBezTo>
                  <a:pt x="39" y="11"/>
                  <a:pt x="39" y="11"/>
                  <a:pt x="39" y="10"/>
                </a:cubicBezTo>
                <a:cubicBezTo>
                  <a:pt x="38" y="10"/>
                  <a:pt x="38" y="10"/>
                  <a:pt x="38" y="10"/>
                </a:cubicBezTo>
                <a:cubicBezTo>
                  <a:pt x="37" y="9"/>
                  <a:pt x="39" y="9"/>
                  <a:pt x="39" y="8"/>
                </a:cubicBezTo>
                <a:cubicBezTo>
                  <a:pt x="38" y="8"/>
                  <a:pt x="37" y="9"/>
                  <a:pt x="36" y="8"/>
                </a:cubicBezTo>
                <a:cubicBezTo>
                  <a:pt x="36" y="8"/>
                  <a:pt x="35" y="8"/>
                  <a:pt x="35" y="7"/>
                </a:cubicBezTo>
                <a:cubicBezTo>
                  <a:pt x="34" y="7"/>
                  <a:pt x="33" y="6"/>
                  <a:pt x="33" y="7"/>
                </a:cubicBezTo>
                <a:cubicBezTo>
                  <a:pt x="32" y="7"/>
                  <a:pt x="33" y="8"/>
                  <a:pt x="33" y="8"/>
                </a:cubicBezTo>
                <a:cubicBezTo>
                  <a:pt x="34" y="9"/>
                  <a:pt x="33" y="9"/>
                  <a:pt x="32" y="9"/>
                </a:cubicBezTo>
                <a:cubicBezTo>
                  <a:pt x="32" y="10"/>
                  <a:pt x="31" y="10"/>
                  <a:pt x="31" y="10"/>
                </a:cubicBezTo>
                <a:cubicBezTo>
                  <a:pt x="30" y="9"/>
                  <a:pt x="30" y="9"/>
                  <a:pt x="30" y="8"/>
                </a:cubicBezTo>
                <a:cubicBezTo>
                  <a:pt x="30" y="8"/>
                  <a:pt x="30" y="8"/>
                  <a:pt x="30" y="8"/>
                </a:cubicBezTo>
                <a:cubicBezTo>
                  <a:pt x="29" y="7"/>
                  <a:pt x="29" y="7"/>
                  <a:pt x="29" y="7"/>
                </a:cubicBezTo>
                <a:cubicBezTo>
                  <a:pt x="27" y="6"/>
                  <a:pt x="30" y="6"/>
                  <a:pt x="30" y="5"/>
                </a:cubicBezTo>
                <a:cubicBezTo>
                  <a:pt x="29" y="4"/>
                  <a:pt x="28" y="4"/>
                  <a:pt x="28" y="4"/>
                </a:cubicBezTo>
                <a:cubicBezTo>
                  <a:pt x="27" y="5"/>
                  <a:pt x="27" y="4"/>
                  <a:pt x="26" y="4"/>
                </a:cubicBezTo>
                <a:cubicBezTo>
                  <a:pt x="25" y="3"/>
                  <a:pt x="24" y="3"/>
                  <a:pt x="24" y="3"/>
                </a:cubicBezTo>
                <a:cubicBezTo>
                  <a:pt x="23" y="3"/>
                  <a:pt x="23" y="2"/>
                  <a:pt x="22" y="2"/>
                </a:cubicBezTo>
                <a:cubicBezTo>
                  <a:pt x="22" y="1"/>
                  <a:pt x="21" y="0"/>
                  <a:pt x="20" y="1"/>
                </a:cubicBezTo>
                <a:cubicBezTo>
                  <a:pt x="20" y="1"/>
                  <a:pt x="20" y="2"/>
                  <a:pt x="19" y="2"/>
                </a:cubicBezTo>
                <a:cubicBezTo>
                  <a:pt x="19" y="3"/>
                  <a:pt x="18" y="2"/>
                  <a:pt x="18" y="1"/>
                </a:cubicBezTo>
                <a:cubicBezTo>
                  <a:pt x="17" y="0"/>
                  <a:pt x="16" y="0"/>
                  <a:pt x="15" y="0"/>
                </a:cubicBezTo>
                <a:cubicBezTo>
                  <a:pt x="15" y="1"/>
                  <a:pt x="16" y="1"/>
                  <a:pt x="16" y="2"/>
                </a:cubicBezTo>
                <a:cubicBezTo>
                  <a:pt x="16" y="2"/>
                  <a:pt x="14" y="3"/>
                  <a:pt x="13" y="3"/>
                </a:cubicBezTo>
                <a:cubicBezTo>
                  <a:pt x="13" y="3"/>
                  <a:pt x="12" y="3"/>
                  <a:pt x="11" y="4"/>
                </a:cubicBezTo>
                <a:cubicBezTo>
                  <a:pt x="10" y="4"/>
                  <a:pt x="10" y="4"/>
                  <a:pt x="9" y="5"/>
                </a:cubicBezTo>
                <a:cubicBezTo>
                  <a:pt x="9" y="5"/>
                  <a:pt x="9" y="5"/>
                  <a:pt x="9" y="5"/>
                </a:cubicBezTo>
                <a:cubicBezTo>
                  <a:pt x="8" y="5"/>
                  <a:pt x="8" y="6"/>
                  <a:pt x="8" y="6"/>
                </a:cubicBezTo>
                <a:cubicBezTo>
                  <a:pt x="7" y="6"/>
                  <a:pt x="6" y="7"/>
                  <a:pt x="6" y="7"/>
                </a:cubicBezTo>
                <a:cubicBezTo>
                  <a:pt x="5" y="7"/>
                  <a:pt x="4" y="7"/>
                  <a:pt x="4" y="7"/>
                </a:cubicBezTo>
                <a:cubicBezTo>
                  <a:pt x="3" y="7"/>
                  <a:pt x="3" y="7"/>
                  <a:pt x="3" y="8"/>
                </a:cubicBezTo>
                <a:cubicBezTo>
                  <a:pt x="3" y="8"/>
                  <a:pt x="2" y="9"/>
                  <a:pt x="2" y="9"/>
                </a:cubicBezTo>
                <a:cubicBezTo>
                  <a:pt x="1" y="9"/>
                  <a:pt x="1" y="8"/>
                  <a:pt x="1" y="8"/>
                </a:cubicBezTo>
                <a:cubicBezTo>
                  <a:pt x="0" y="8"/>
                  <a:pt x="1" y="9"/>
                  <a:pt x="1" y="10"/>
                </a:cubicBezTo>
                <a:cubicBezTo>
                  <a:pt x="2" y="10"/>
                  <a:pt x="2" y="11"/>
                  <a:pt x="3" y="11"/>
                </a:cubicBezTo>
                <a:cubicBezTo>
                  <a:pt x="4" y="13"/>
                  <a:pt x="3" y="14"/>
                  <a:pt x="3" y="15"/>
                </a:cubicBezTo>
                <a:cubicBezTo>
                  <a:pt x="4" y="16"/>
                  <a:pt x="4" y="16"/>
                  <a:pt x="4" y="17"/>
                </a:cubicBezTo>
                <a:cubicBezTo>
                  <a:pt x="4" y="17"/>
                  <a:pt x="5" y="18"/>
                  <a:pt x="5" y="18"/>
                </a:cubicBezTo>
                <a:cubicBezTo>
                  <a:pt x="6" y="18"/>
                  <a:pt x="6" y="18"/>
                  <a:pt x="6" y="18"/>
                </a:cubicBezTo>
                <a:cubicBezTo>
                  <a:pt x="7" y="18"/>
                  <a:pt x="7" y="19"/>
                  <a:pt x="7" y="20"/>
                </a:cubicBezTo>
                <a:cubicBezTo>
                  <a:pt x="7" y="20"/>
                  <a:pt x="8" y="20"/>
                  <a:pt x="8" y="20"/>
                </a:cubicBezTo>
                <a:cubicBezTo>
                  <a:pt x="8" y="21"/>
                  <a:pt x="8" y="20"/>
                  <a:pt x="9" y="21"/>
                </a:cubicBezTo>
                <a:cubicBezTo>
                  <a:pt x="9" y="21"/>
                  <a:pt x="10" y="22"/>
                  <a:pt x="10" y="22"/>
                </a:cubicBezTo>
                <a:cubicBezTo>
                  <a:pt x="11" y="23"/>
                  <a:pt x="12" y="23"/>
                  <a:pt x="12" y="24"/>
                </a:cubicBezTo>
                <a:cubicBezTo>
                  <a:pt x="13" y="24"/>
                  <a:pt x="13" y="25"/>
                  <a:pt x="14" y="26"/>
                </a:cubicBezTo>
                <a:cubicBezTo>
                  <a:pt x="15" y="26"/>
                  <a:pt x="13" y="25"/>
                  <a:pt x="14" y="26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206" name="Freeform 817">
            <a:extLst>
              <a:ext uri="{FF2B5EF4-FFF2-40B4-BE49-F238E27FC236}">
                <a16:creationId xmlns:a16="http://schemas.microsoft.com/office/drawing/2014/main" id="{5740AE64-E1BA-633F-E89B-35473DA83944}"/>
              </a:ext>
            </a:extLst>
          </p:cNvPr>
          <p:cNvSpPr>
            <a:spLocks noEditPoints="1"/>
          </p:cNvSpPr>
          <p:nvPr/>
        </p:nvSpPr>
        <p:spPr bwMode="auto">
          <a:xfrm>
            <a:off x="3306014" y="3502747"/>
            <a:ext cx="84722" cy="74037"/>
          </a:xfrm>
          <a:custGeom>
            <a:avLst/>
            <a:gdLst>
              <a:gd name="T0" fmla="*/ 32 w 40"/>
              <a:gd name="T1" fmla="*/ 37 h 39"/>
              <a:gd name="T2" fmla="*/ 24 w 40"/>
              <a:gd name="T3" fmla="*/ 31 h 39"/>
              <a:gd name="T4" fmla="*/ 16 w 40"/>
              <a:gd name="T5" fmla="*/ 27 h 39"/>
              <a:gd name="T6" fmla="*/ 12 w 40"/>
              <a:gd name="T7" fmla="*/ 22 h 39"/>
              <a:gd name="T8" fmla="*/ 12 w 40"/>
              <a:gd name="T9" fmla="*/ 21 h 39"/>
              <a:gd name="T10" fmla="*/ 8 w 40"/>
              <a:gd name="T11" fmla="*/ 17 h 39"/>
              <a:gd name="T12" fmla="*/ 6 w 40"/>
              <a:gd name="T13" fmla="*/ 12 h 39"/>
              <a:gd name="T14" fmla="*/ 4 w 40"/>
              <a:gd name="T15" fmla="*/ 15 h 39"/>
              <a:gd name="T16" fmla="*/ 2 w 40"/>
              <a:gd name="T17" fmla="*/ 15 h 39"/>
              <a:gd name="T18" fmla="*/ 1 w 40"/>
              <a:gd name="T19" fmla="*/ 13 h 39"/>
              <a:gd name="T20" fmla="*/ 3 w 40"/>
              <a:gd name="T21" fmla="*/ 10 h 39"/>
              <a:gd name="T22" fmla="*/ 10 w 40"/>
              <a:gd name="T23" fmla="*/ 10 h 39"/>
              <a:gd name="T24" fmla="*/ 13 w 40"/>
              <a:gd name="T25" fmla="*/ 9 h 39"/>
              <a:gd name="T26" fmla="*/ 15 w 40"/>
              <a:gd name="T27" fmla="*/ 5 h 39"/>
              <a:gd name="T28" fmla="*/ 17 w 40"/>
              <a:gd name="T29" fmla="*/ 3 h 39"/>
              <a:gd name="T30" fmla="*/ 19 w 40"/>
              <a:gd name="T31" fmla="*/ 2 h 39"/>
              <a:gd name="T32" fmla="*/ 23 w 40"/>
              <a:gd name="T33" fmla="*/ 2 h 39"/>
              <a:gd name="T34" fmla="*/ 26 w 40"/>
              <a:gd name="T35" fmla="*/ 6 h 39"/>
              <a:gd name="T36" fmla="*/ 34 w 40"/>
              <a:gd name="T37" fmla="*/ 7 h 39"/>
              <a:gd name="T38" fmla="*/ 36 w 40"/>
              <a:gd name="T39" fmla="*/ 8 h 39"/>
              <a:gd name="T40" fmla="*/ 38 w 40"/>
              <a:gd name="T41" fmla="*/ 10 h 39"/>
              <a:gd name="T42" fmla="*/ 39 w 40"/>
              <a:gd name="T43" fmla="*/ 13 h 39"/>
              <a:gd name="T44" fmla="*/ 37 w 40"/>
              <a:gd name="T45" fmla="*/ 16 h 39"/>
              <a:gd name="T46" fmla="*/ 32 w 40"/>
              <a:gd name="T47" fmla="*/ 13 h 39"/>
              <a:gd name="T48" fmla="*/ 28 w 40"/>
              <a:gd name="T49" fmla="*/ 14 h 39"/>
              <a:gd name="T50" fmla="*/ 25 w 40"/>
              <a:gd name="T51" fmla="*/ 13 h 39"/>
              <a:gd name="T52" fmla="*/ 21 w 40"/>
              <a:gd name="T53" fmla="*/ 13 h 39"/>
              <a:gd name="T54" fmla="*/ 18 w 40"/>
              <a:gd name="T55" fmla="*/ 14 h 39"/>
              <a:gd name="T56" fmla="*/ 16 w 40"/>
              <a:gd name="T57" fmla="*/ 18 h 39"/>
              <a:gd name="T58" fmla="*/ 17 w 40"/>
              <a:gd name="T59" fmla="*/ 20 h 39"/>
              <a:gd name="T60" fmla="*/ 19 w 40"/>
              <a:gd name="T61" fmla="*/ 23 h 39"/>
              <a:gd name="T62" fmla="*/ 25 w 40"/>
              <a:gd name="T63" fmla="*/ 30 h 39"/>
              <a:gd name="T64" fmla="*/ 29 w 40"/>
              <a:gd name="T65" fmla="*/ 35 h 39"/>
              <a:gd name="T66" fmla="*/ 33 w 40"/>
              <a:gd name="T67" fmla="*/ 38 h 39"/>
              <a:gd name="T68" fmla="*/ 7 w 40"/>
              <a:gd name="T69" fmla="*/ 15 h 39"/>
              <a:gd name="T70" fmla="*/ 8 w 40"/>
              <a:gd name="T71" fmla="*/ 14 h 39"/>
              <a:gd name="T72" fmla="*/ 6 w 40"/>
              <a:gd name="T73" fmla="*/ 14 h 39"/>
              <a:gd name="T74" fmla="*/ 6 w 40"/>
              <a:gd name="T75" fmla="*/ 17 h 39"/>
              <a:gd name="T76" fmla="*/ 7 w 40"/>
              <a:gd name="T77" fmla="*/ 18 h 39"/>
              <a:gd name="T78" fmla="*/ 7 w 40"/>
              <a:gd name="T79" fmla="*/ 16 h 39"/>
              <a:gd name="T80" fmla="*/ 9 w 40"/>
              <a:gd name="T81" fmla="*/ 19 h 39"/>
              <a:gd name="T82" fmla="*/ 11 w 40"/>
              <a:gd name="T83" fmla="*/ 20 h 39"/>
              <a:gd name="T84" fmla="*/ 9 w 40"/>
              <a:gd name="T85" fmla="*/ 23 h 39"/>
              <a:gd name="T86" fmla="*/ 10 w 40"/>
              <a:gd name="T87" fmla="*/ 24 h 39"/>
              <a:gd name="T88" fmla="*/ 19 w 40"/>
              <a:gd name="T89" fmla="*/ 30 h 39"/>
              <a:gd name="T90" fmla="*/ 23 w 40"/>
              <a:gd name="T91" fmla="*/ 31 h 39"/>
              <a:gd name="T92" fmla="*/ 21 w 40"/>
              <a:gd name="T93" fmla="*/ 34 h 39"/>
              <a:gd name="T94" fmla="*/ 23 w 40"/>
              <a:gd name="T95" fmla="*/ 34 h 39"/>
              <a:gd name="T96" fmla="*/ 25 w 40"/>
              <a:gd name="T97" fmla="*/ 34 h 39"/>
              <a:gd name="T98" fmla="*/ 25 w 40"/>
              <a:gd name="T99" fmla="*/ 34 h 39"/>
              <a:gd name="T100" fmla="*/ 18 w 40"/>
              <a:gd name="T101" fmla="*/ 33 h 39"/>
              <a:gd name="T102" fmla="*/ 18 w 40"/>
              <a:gd name="T103" fmla="*/ 33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0" h="39">
                <a:moveTo>
                  <a:pt x="33" y="38"/>
                </a:moveTo>
                <a:cubicBezTo>
                  <a:pt x="33" y="38"/>
                  <a:pt x="33" y="39"/>
                  <a:pt x="33" y="39"/>
                </a:cubicBezTo>
                <a:cubicBezTo>
                  <a:pt x="33" y="38"/>
                  <a:pt x="33" y="38"/>
                  <a:pt x="32" y="37"/>
                </a:cubicBezTo>
                <a:cubicBezTo>
                  <a:pt x="32" y="37"/>
                  <a:pt x="31" y="37"/>
                  <a:pt x="30" y="37"/>
                </a:cubicBezTo>
                <a:cubicBezTo>
                  <a:pt x="29" y="36"/>
                  <a:pt x="29" y="35"/>
                  <a:pt x="28" y="34"/>
                </a:cubicBezTo>
                <a:cubicBezTo>
                  <a:pt x="26" y="33"/>
                  <a:pt x="25" y="32"/>
                  <a:pt x="24" y="31"/>
                </a:cubicBezTo>
                <a:cubicBezTo>
                  <a:pt x="23" y="30"/>
                  <a:pt x="22" y="30"/>
                  <a:pt x="21" y="29"/>
                </a:cubicBezTo>
                <a:cubicBezTo>
                  <a:pt x="20" y="29"/>
                  <a:pt x="18" y="29"/>
                  <a:pt x="17" y="29"/>
                </a:cubicBezTo>
                <a:cubicBezTo>
                  <a:pt x="16" y="28"/>
                  <a:pt x="16" y="28"/>
                  <a:pt x="16" y="27"/>
                </a:cubicBezTo>
                <a:cubicBezTo>
                  <a:pt x="15" y="27"/>
                  <a:pt x="15" y="27"/>
                  <a:pt x="14" y="26"/>
                </a:cubicBezTo>
                <a:cubicBezTo>
                  <a:pt x="13" y="25"/>
                  <a:pt x="12" y="24"/>
                  <a:pt x="12" y="23"/>
                </a:cubicBezTo>
                <a:cubicBezTo>
                  <a:pt x="11" y="22"/>
                  <a:pt x="11" y="22"/>
                  <a:pt x="12" y="22"/>
                </a:cubicBezTo>
                <a:cubicBezTo>
                  <a:pt x="12" y="22"/>
                  <a:pt x="12" y="22"/>
                  <a:pt x="12" y="22"/>
                </a:cubicBezTo>
                <a:cubicBezTo>
                  <a:pt x="12" y="22"/>
                  <a:pt x="13" y="22"/>
                  <a:pt x="13" y="22"/>
                </a:cubicBezTo>
                <a:cubicBezTo>
                  <a:pt x="13" y="21"/>
                  <a:pt x="12" y="21"/>
                  <a:pt x="12" y="21"/>
                </a:cubicBezTo>
                <a:cubicBezTo>
                  <a:pt x="11" y="20"/>
                  <a:pt x="11" y="20"/>
                  <a:pt x="10" y="19"/>
                </a:cubicBezTo>
                <a:cubicBezTo>
                  <a:pt x="10" y="18"/>
                  <a:pt x="10" y="18"/>
                  <a:pt x="9" y="18"/>
                </a:cubicBezTo>
                <a:cubicBezTo>
                  <a:pt x="9" y="18"/>
                  <a:pt x="8" y="17"/>
                  <a:pt x="8" y="17"/>
                </a:cubicBezTo>
                <a:cubicBezTo>
                  <a:pt x="9" y="18"/>
                  <a:pt x="10" y="17"/>
                  <a:pt x="10" y="16"/>
                </a:cubicBezTo>
                <a:cubicBezTo>
                  <a:pt x="10" y="15"/>
                  <a:pt x="9" y="14"/>
                  <a:pt x="8" y="14"/>
                </a:cubicBezTo>
                <a:cubicBezTo>
                  <a:pt x="8" y="13"/>
                  <a:pt x="7" y="12"/>
                  <a:pt x="6" y="12"/>
                </a:cubicBezTo>
                <a:cubicBezTo>
                  <a:pt x="6" y="12"/>
                  <a:pt x="5" y="12"/>
                  <a:pt x="5" y="12"/>
                </a:cubicBezTo>
                <a:cubicBezTo>
                  <a:pt x="5" y="13"/>
                  <a:pt x="5" y="13"/>
                  <a:pt x="5" y="14"/>
                </a:cubicBezTo>
                <a:cubicBezTo>
                  <a:pt x="5" y="14"/>
                  <a:pt x="5" y="14"/>
                  <a:pt x="4" y="15"/>
                </a:cubicBezTo>
                <a:cubicBezTo>
                  <a:pt x="4" y="15"/>
                  <a:pt x="4" y="15"/>
                  <a:pt x="4" y="15"/>
                </a:cubicBezTo>
                <a:cubicBezTo>
                  <a:pt x="3" y="15"/>
                  <a:pt x="4" y="16"/>
                  <a:pt x="3" y="17"/>
                </a:cubicBezTo>
                <a:cubicBezTo>
                  <a:pt x="2" y="18"/>
                  <a:pt x="2" y="16"/>
                  <a:pt x="2" y="15"/>
                </a:cubicBezTo>
                <a:cubicBezTo>
                  <a:pt x="1" y="15"/>
                  <a:pt x="1" y="15"/>
                  <a:pt x="1" y="14"/>
                </a:cubicBezTo>
                <a:cubicBezTo>
                  <a:pt x="1" y="14"/>
                  <a:pt x="2" y="14"/>
                  <a:pt x="2" y="14"/>
                </a:cubicBezTo>
                <a:cubicBezTo>
                  <a:pt x="1" y="14"/>
                  <a:pt x="1" y="14"/>
                  <a:pt x="1" y="13"/>
                </a:cubicBezTo>
                <a:cubicBezTo>
                  <a:pt x="1" y="13"/>
                  <a:pt x="1" y="13"/>
                  <a:pt x="1" y="12"/>
                </a:cubicBezTo>
                <a:cubicBezTo>
                  <a:pt x="1" y="12"/>
                  <a:pt x="0" y="11"/>
                  <a:pt x="0" y="10"/>
                </a:cubicBezTo>
                <a:cubicBezTo>
                  <a:pt x="1" y="11"/>
                  <a:pt x="4" y="12"/>
                  <a:pt x="3" y="10"/>
                </a:cubicBezTo>
                <a:cubicBezTo>
                  <a:pt x="4" y="10"/>
                  <a:pt x="5" y="11"/>
                  <a:pt x="6" y="10"/>
                </a:cubicBezTo>
                <a:cubicBezTo>
                  <a:pt x="7" y="10"/>
                  <a:pt x="7" y="9"/>
                  <a:pt x="7" y="9"/>
                </a:cubicBezTo>
                <a:cubicBezTo>
                  <a:pt x="7" y="9"/>
                  <a:pt x="9" y="11"/>
                  <a:pt x="10" y="10"/>
                </a:cubicBezTo>
                <a:cubicBezTo>
                  <a:pt x="10" y="10"/>
                  <a:pt x="12" y="12"/>
                  <a:pt x="13" y="11"/>
                </a:cubicBezTo>
                <a:cubicBezTo>
                  <a:pt x="13" y="10"/>
                  <a:pt x="12" y="10"/>
                  <a:pt x="12" y="9"/>
                </a:cubicBezTo>
                <a:cubicBezTo>
                  <a:pt x="12" y="9"/>
                  <a:pt x="13" y="9"/>
                  <a:pt x="13" y="9"/>
                </a:cubicBezTo>
                <a:cubicBezTo>
                  <a:pt x="12" y="8"/>
                  <a:pt x="13" y="8"/>
                  <a:pt x="13" y="8"/>
                </a:cubicBezTo>
                <a:cubicBezTo>
                  <a:pt x="14" y="7"/>
                  <a:pt x="14" y="8"/>
                  <a:pt x="15" y="7"/>
                </a:cubicBezTo>
                <a:cubicBezTo>
                  <a:pt x="15" y="6"/>
                  <a:pt x="15" y="6"/>
                  <a:pt x="15" y="5"/>
                </a:cubicBezTo>
                <a:cubicBezTo>
                  <a:pt x="15" y="5"/>
                  <a:pt x="14" y="4"/>
                  <a:pt x="15" y="4"/>
                </a:cubicBezTo>
                <a:cubicBezTo>
                  <a:pt x="15" y="4"/>
                  <a:pt x="15" y="4"/>
                  <a:pt x="15" y="4"/>
                </a:cubicBezTo>
                <a:cubicBezTo>
                  <a:pt x="16" y="3"/>
                  <a:pt x="16" y="3"/>
                  <a:pt x="17" y="3"/>
                </a:cubicBezTo>
                <a:cubicBezTo>
                  <a:pt x="17" y="3"/>
                  <a:pt x="17" y="3"/>
                  <a:pt x="17" y="2"/>
                </a:cubicBezTo>
                <a:cubicBezTo>
                  <a:pt x="18" y="2"/>
                  <a:pt x="18" y="2"/>
                  <a:pt x="18" y="2"/>
                </a:cubicBezTo>
                <a:cubicBezTo>
                  <a:pt x="19" y="2"/>
                  <a:pt x="19" y="2"/>
                  <a:pt x="19" y="2"/>
                </a:cubicBezTo>
                <a:cubicBezTo>
                  <a:pt x="19" y="1"/>
                  <a:pt x="19" y="1"/>
                  <a:pt x="19" y="1"/>
                </a:cubicBezTo>
                <a:cubicBezTo>
                  <a:pt x="19" y="0"/>
                  <a:pt x="20" y="1"/>
                  <a:pt x="20" y="1"/>
                </a:cubicBezTo>
                <a:cubicBezTo>
                  <a:pt x="21" y="1"/>
                  <a:pt x="22" y="1"/>
                  <a:pt x="23" y="2"/>
                </a:cubicBezTo>
                <a:cubicBezTo>
                  <a:pt x="23" y="3"/>
                  <a:pt x="24" y="4"/>
                  <a:pt x="24" y="4"/>
                </a:cubicBezTo>
                <a:cubicBezTo>
                  <a:pt x="25" y="4"/>
                  <a:pt x="25" y="4"/>
                  <a:pt x="25" y="4"/>
                </a:cubicBezTo>
                <a:cubicBezTo>
                  <a:pt x="26" y="5"/>
                  <a:pt x="26" y="5"/>
                  <a:pt x="26" y="6"/>
                </a:cubicBezTo>
                <a:cubicBezTo>
                  <a:pt x="27" y="6"/>
                  <a:pt x="28" y="7"/>
                  <a:pt x="28" y="7"/>
                </a:cubicBezTo>
                <a:cubicBezTo>
                  <a:pt x="29" y="7"/>
                  <a:pt x="30" y="7"/>
                  <a:pt x="31" y="7"/>
                </a:cubicBezTo>
                <a:cubicBezTo>
                  <a:pt x="32" y="8"/>
                  <a:pt x="33" y="8"/>
                  <a:pt x="34" y="7"/>
                </a:cubicBezTo>
                <a:cubicBezTo>
                  <a:pt x="34" y="7"/>
                  <a:pt x="35" y="7"/>
                  <a:pt x="36" y="6"/>
                </a:cubicBezTo>
                <a:cubicBezTo>
                  <a:pt x="36" y="6"/>
                  <a:pt x="37" y="5"/>
                  <a:pt x="38" y="5"/>
                </a:cubicBezTo>
                <a:cubicBezTo>
                  <a:pt x="37" y="6"/>
                  <a:pt x="36" y="7"/>
                  <a:pt x="36" y="8"/>
                </a:cubicBezTo>
                <a:cubicBezTo>
                  <a:pt x="36" y="8"/>
                  <a:pt x="37" y="8"/>
                  <a:pt x="37" y="9"/>
                </a:cubicBezTo>
                <a:cubicBezTo>
                  <a:pt x="37" y="9"/>
                  <a:pt x="36" y="10"/>
                  <a:pt x="37" y="10"/>
                </a:cubicBezTo>
                <a:cubicBezTo>
                  <a:pt x="37" y="10"/>
                  <a:pt x="38" y="10"/>
                  <a:pt x="38" y="10"/>
                </a:cubicBezTo>
                <a:cubicBezTo>
                  <a:pt x="38" y="11"/>
                  <a:pt x="37" y="11"/>
                  <a:pt x="37" y="11"/>
                </a:cubicBezTo>
                <a:cubicBezTo>
                  <a:pt x="37" y="11"/>
                  <a:pt x="37" y="12"/>
                  <a:pt x="37" y="12"/>
                </a:cubicBezTo>
                <a:cubicBezTo>
                  <a:pt x="38" y="12"/>
                  <a:pt x="39" y="12"/>
                  <a:pt x="39" y="13"/>
                </a:cubicBezTo>
                <a:cubicBezTo>
                  <a:pt x="40" y="13"/>
                  <a:pt x="40" y="13"/>
                  <a:pt x="39" y="14"/>
                </a:cubicBezTo>
                <a:cubicBezTo>
                  <a:pt x="38" y="14"/>
                  <a:pt x="38" y="14"/>
                  <a:pt x="38" y="15"/>
                </a:cubicBezTo>
                <a:cubicBezTo>
                  <a:pt x="38" y="15"/>
                  <a:pt x="38" y="16"/>
                  <a:pt x="37" y="16"/>
                </a:cubicBezTo>
                <a:cubicBezTo>
                  <a:pt x="36" y="17"/>
                  <a:pt x="36" y="15"/>
                  <a:pt x="35" y="15"/>
                </a:cubicBezTo>
                <a:cubicBezTo>
                  <a:pt x="35" y="14"/>
                  <a:pt x="35" y="14"/>
                  <a:pt x="34" y="14"/>
                </a:cubicBezTo>
                <a:cubicBezTo>
                  <a:pt x="33" y="14"/>
                  <a:pt x="33" y="14"/>
                  <a:pt x="32" y="13"/>
                </a:cubicBezTo>
                <a:cubicBezTo>
                  <a:pt x="32" y="14"/>
                  <a:pt x="31" y="14"/>
                  <a:pt x="31" y="14"/>
                </a:cubicBezTo>
                <a:cubicBezTo>
                  <a:pt x="31" y="13"/>
                  <a:pt x="30" y="14"/>
                  <a:pt x="30" y="14"/>
                </a:cubicBezTo>
                <a:cubicBezTo>
                  <a:pt x="29" y="14"/>
                  <a:pt x="29" y="14"/>
                  <a:pt x="28" y="14"/>
                </a:cubicBezTo>
                <a:cubicBezTo>
                  <a:pt x="28" y="13"/>
                  <a:pt x="28" y="13"/>
                  <a:pt x="27" y="14"/>
                </a:cubicBezTo>
                <a:cubicBezTo>
                  <a:pt x="27" y="14"/>
                  <a:pt x="27" y="14"/>
                  <a:pt x="26" y="14"/>
                </a:cubicBezTo>
                <a:cubicBezTo>
                  <a:pt x="26" y="14"/>
                  <a:pt x="26" y="13"/>
                  <a:pt x="25" y="13"/>
                </a:cubicBezTo>
                <a:cubicBezTo>
                  <a:pt x="25" y="13"/>
                  <a:pt x="25" y="14"/>
                  <a:pt x="24" y="13"/>
                </a:cubicBezTo>
                <a:cubicBezTo>
                  <a:pt x="24" y="13"/>
                  <a:pt x="24" y="12"/>
                  <a:pt x="23" y="13"/>
                </a:cubicBezTo>
                <a:cubicBezTo>
                  <a:pt x="22" y="13"/>
                  <a:pt x="22" y="13"/>
                  <a:pt x="21" y="13"/>
                </a:cubicBezTo>
                <a:cubicBezTo>
                  <a:pt x="21" y="13"/>
                  <a:pt x="20" y="13"/>
                  <a:pt x="20" y="14"/>
                </a:cubicBezTo>
                <a:cubicBezTo>
                  <a:pt x="19" y="14"/>
                  <a:pt x="19" y="15"/>
                  <a:pt x="19" y="15"/>
                </a:cubicBezTo>
                <a:cubicBezTo>
                  <a:pt x="18" y="15"/>
                  <a:pt x="18" y="14"/>
                  <a:pt x="18" y="14"/>
                </a:cubicBezTo>
                <a:cubicBezTo>
                  <a:pt x="18" y="14"/>
                  <a:pt x="17" y="14"/>
                  <a:pt x="17" y="13"/>
                </a:cubicBezTo>
                <a:cubicBezTo>
                  <a:pt x="15" y="12"/>
                  <a:pt x="16" y="15"/>
                  <a:pt x="15" y="17"/>
                </a:cubicBezTo>
                <a:cubicBezTo>
                  <a:pt x="15" y="17"/>
                  <a:pt x="15" y="18"/>
                  <a:pt x="16" y="18"/>
                </a:cubicBezTo>
                <a:cubicBezTo>
                  <a:pt x="16" y="18"/>
                  <a:pt x="16" y="18"/>
                  <a:pt x="17" y="18"/>
                </a:cubicBezTo>
                <a:cubicBezTo>
                  <a:pt x="17" y="19"/>
                  <a:pt x="17" y="19"/>
                  <a:pt x="17" y="19"/>
                </a:cubicBezTo>
                <a:cubicBezTo>
                  <a:pt x="17" y="19"/>
                  <a:pt x="17" y="19"/>
                  <a:pt x="17" y="20"/>
                </a:cubicBezTo>
                <a:cubicBezTo>
                  <a:pt x="17" y="20"/>
                  <a:pt x="17" y="20"/>
                  <a:pt x="17" y="20"/>
                </a:cubicBezTo>
                <a:cubicBezTo>
                  <a:pt x="17" y="20"/>
                  <a:pt x="18" y="20"/>
                  <a:pt x="18" y="20"/>
                </a:cubicBezTo>
                <a:cubicBezTo>
                  <a:pt x="18" y="21"/>
                  <a:pt x="18" y="22"/>
                  <a:pt x="19" y="23"/>
                </a:cubicBezTo>
                <a:cubicBezTo>
                  <a:pt x="19" y="24"/>
                  <a:pt x="21" y="26"/>
                  <a:pt x="22" y="27"/>
                </a:cubicBezTo>
                <a:cubicBezTo>
                  <a:pt x="23" y="28"/>
                  <a:pt x="23" y="29"/>
                  <a:pt x="24" y="29"/>
                </a:cubicBezTo>
                <a:cubicBezTo>
                  <a:pt x="25" y="29"/>
                  <a:pt x="25" y="29"/>
                  <a:pt x="25" y="30"/>
                </a:cubicBezTo>
                <a:cubicBezTo>
                  <a:pt x="26" y="30"/>
                  <a:pt x="26" y="30"/>
                  <a:pt x="26" y="31"/>
                </a:cubicBezTo>
                <a:cubicBezTo>
                  <a:pt x="26" y="32"/>
                  <a:pt x="27" y="32"/>
                  <a:pt x="28" y="33"/>
                </a:cubicBezTo>
                <a:cubicBezTo>
                  <a:pt x="28" y="34"/>
                  <a:pt x="29" y="34"/>
                  <a:pt x="29" y="35"/>
                </a:cubicBezTo>
                <a:cubicBezTo>
                  <a:pt x="30" y="35"/>
                  <a:pt x="30" y="35"/>
                  <a:pt x="30" y="36"/>
                </a:cubicBezTo>
                <a:cubicBezTo>
                  <a:pt x="31" y="36"/>
                  <a:pt x="31" y="36"/>
                  <a:pt x="31" y="36"/>
                </a:cubicBezTo>
                <a:cubicBezTo>
                  <a:pt x="32" y="37"/>
                  <a:pt x="34" y="37"/>
                  <a:pt x="33" y="38"/>
                </a:cubicBezTo>
                <a:close/>
                <a:moveTo>
                  <a:pt x="8" y="14"/>
                </a:moveTo>
                <a:cubicBezTo>
                  <a:pt x="8" y="13"/>
                  <a:pt x="7" y="14"/>
                  <a:pt x="7" y="14"/>
                </a:cubicBezTo>
                <a:cubicBezTo>
                  <a:pt x="6" y="15"/>
                  <a:pt x="7" y="14"/>
                  <a:pt x="7" y="15"/>
                </a:cubicBezTo>
                <a:cubicBezTo>
                  <a:pt x="8" y="15"/>
                  <a:pt x="8" y="16"/>
                  <a:pt x="9" y="15"/>
                </a:cubicBezTo>
                <a:cubicBezTo>
                  <a:pt x="9" y="15"/>
                  <a:pt x="8" y="14"/>
                  <a:pt x="8" y="14"/>
                </a:cubicBezTo>
                <a:cubicBezTo>
                  <a:pt x="8" y="14"/>
                  <a:pt x="8" y="14"/>
                  <a:pt x="8" y="14"/>
                </a:cubicBezTo>
                <a:close/>
                <a:moveTo>
                  <a:pt x="7" y="16"/>
                </a:moveTo>
                <a:cubicBezTo>
                  <a:pt x="7" y="16"/>
                  <a:pt x="6" y="15"/>
                  <a:pt x="6" y="15"/>
                </a:cubicBezTo>
                <a:cubicBezTo>
                  <a:pt x="6" y="14"/>
                  <a:pt x="5" y="14"/>
                  <a:pt x="6" y="14"/>
                </a:cubicBezTo>
                <a:cubicBezTo>
                  <a:pt x="6" y="15"/>
                  <a:pt x="6" y="15"/>
                  <a:pt x="6" y="15"/>
                </a:cubicBezTo>
                <a:cubicBezTo>
                  <a:pt x="6" y="16"/>
                  <a:pt x="6" y="16"/>
                  <a:pt x="6" y="16"/>
                </a:cubicBezTo>
                <a:cubicBezTo>
                  <a:pt x="6" y="17"/>
                  <a:pt x="6" y="17"/>
                  <a:pt x="6" y="17"/>
                </a:cubicBezTo>
                <a:cubicBezTo>
                  <a:pt x="6" y="18"/>
                  <a:pt x="6" y="19"/>
                  <a:pt x="6" y="20"/>
                </a:cubicBezTo>
                <a:cubicBezTo>
                  <a:pt x="7" y="20"/>
                  <a:pt x="7" y="19"/>
                  <a:pt x="7" y="19"/>
                </a:cubicBezTo>
                <a:cubicBezTo>
                  <a:pt x="7" y="19"/>
                  <a:pt x="7" y="19"/>
                  <a:pt x="7" y="18"/>
                </a:cubicBezTo>
                <a:cubicBezTo>
                  <a:pt x="7" y="18"/>
                  <a:pt x="7" y="18"/>
                  <a:pt x="7" y="17"/>
                </a:cubicBezTo>
                <a:cubicBezTo>
                  <a:pt x="7" y="17"/>
                  <a:pt x="7" y="17"/>
                  <a:pt x="7" y="16"/>
                </a:cubicBezTo>
                <a:cubicBezTo>
                  <a:pt x="7" y="16"/>
                  <a:pt x="7" y="16"/>
                  <a:pt x="7" y="16"/>
                </a:cubicBezTo>
                <a:close/>
                <a:moveTo>
                  <a:pt x="9" y="19"/>
                </a:moveTo>
                <a:cubicBezTo>
                  <a:pt x="9" y="19"/>
                  <a:pt x="9" y="18"/>
                  <a:pt x="9" y="18"/>
                </a:cubicBezTo>
                <a:cubicBezTo>
                  <a:pt x="8" y="18"/>
                  <a:pt x="9" y="19"/>
                  <a:pt x="9" y="19"/>
                </a:cubicBezTo>
                <a:cubicBezTo>
                  <a:pt x="9" y="20"/>
                  <a:pt x="10" y="20"/>
                  <a:pt x="10" y="20"/>
                </a:cubicBezTo>
                <a:cubicBezTo>
                  <a:pt x="10" y="21"/>
                  <a:pt x="10" y="21"/>
                  <a:pt x="11" y="21"/>
                </a:cubicBezTo>
                <a:cubicBezTo>
                  <a:pt x="11" y="22"/>
                  <a:pt x="11" y="21"/>
                  <a:pt x="11" y="20"/>
                </a:cubicBezTo>
                <a:cubicBezTo>
                  <a:pt x="10" y="20"/>
                  <a:pt x="10" y="19"/>
                  <a:pt x="9" y="19"/>
                </a:cubicBezTo>
                <a:cubicBezTo>
                  <a:pt x="9" y="19"/>
                  <a:pt x="9" y="19"/>
                  <a:pt x="9" y="19"/>
                </a:cubicBezTo>
                <a:close/>
                <a:moveTo>
                  <a:pt x="9" y="23"/>
                </a:moveTo>
                <a:cubicBezTo>
                  <a:pt x="9" y="23"/>
                  <a:pt x="12" y="27"/>
                  <a:pt x="12" y="27"/>
                </a:cubicBezTo>
                <a:cubicBezTo>
                  <a:pt x="13" y="26"/>
                  <a:pt x="12" y="25"/>
                  <a:pt x="11" y="25"/>
                </a:cubicBezTo>
                <a:cubicBezTo>
                  <a:pt x="11" y="25"/>
                  <a:pt x="11" y="24"/>
                  <a:pt x="10" y="24"/>
                </a:cubicBezTo>
                <a:cubicBezTo>
                  <a:pt x="10" y="24"/>
                  <a:pt x="10" y="23"/>
                  <a:pt x="9" y="23"/>
                </a:cubicBezTo>
                <a:cubicBezTo>
                  <a:pt x="9" y="23"/>
                  <a:pt x="10" y="23"/>
                  <a:pt x="9" y="23"/>
                </a:cubicBezTo>
                <a:close/>
                <a:moveTo>
                  <a:pt x="19" y="30"/>
                </a:moveTo>
                <a:cubicBezTo>
                  <a:pt x="18" y="30"/>
                  <a:pt x="19" y="30"/>
                  <a:pt x="19" y="31"/>
                </a:cubicBezTo>
                <a:cubicBezTo>
                  <a:pt x="19" y="31"/>
                  <a:pt x="20" y="31"/>
                  <a:pt x="20" y="31"/>
                </a:cubicBezTo>
                <a:cubicBezTo>
                  <a:pt x="21" y="31"/>
                  <a:pt x="22" y="31"/>
                  <a:pt x="23" y="31"/>
                </a:cubicBezTo>
                <a:cubicBezTo>
                  <a:pt x="23" y="30"/>
                  <a:pt x="20" y="30"/>
                  <a:pt x="20" y="30"/>
                </a:cubicBezTo>
                <a:cubicBezTo>
                  <a:pt x="20" y="30"/>
                  <a:pt x="19" y="30"/>
                  <a:pt x="19" y="30"/>
                </a:cubicBezTo>
                <a:close/>
                <a:moveTo>
                  <a:pt x="21" y="34"/>
                </a:moveTo>
                <a:cubicBezTo>
                  <a:pt x="22" y="35"/>
                  <a:pt x="23" y="35"/>
                  <a:pt x="24" y="34"/>
                </a:cubicBezTo>
                <a:cubicBezTo>
                  <a:pt x="24" y="34"/>
                  <a:pt x="25" y="35"/>
                  <a:pt x="25" y="34"/>
                </a:cubicBezTo>
                <a:cubicBezTo>
                  <a:pt x="24" y="34"/>
                  <a:pt x="24" y="34"/>
                  <a:pt x="23" y="34"/>
                </a:cubicBezTo>
                <a:cubicBezTo>
                  <a:pt x="23" y="34"/>
                  <a:pt x="21" y="34"/>
                  <a:pt x="21" y="34"/>
                </a:cubicBezTo>
                <a:cubicBezTo>
                  <a:pt x="22" y="34"/>
                  <a:pt x="21" y="34"/>
                  <a:pt x="21" y="34"/>
                </a:cubicBezTo>
                <a:close/>
                <a:moveTo>
                  <a:pt x="25" y="34"/>
                </a:moveTo>
                <a:cubicBezTo>
                  <a:pt x="26" y="34"/>
                  <a:pt x="27" y="36"/>
                  <a:pt x="28" y="36"/>
                </a:cubicBezTo>
                <a:cubicBezTo>
                  <a:pt x="28" y="35"/>
                  <a:pt x="27" y="34"/>
                  <a:pt x="26" y="34"/>
                </a:cubicBezTo>
                <a:cubicBezTo>
                  <a:pt x="26" y="34"/>
                  <a:pt x="26" y="33"/>
                  <a:pt x="25" y="34"/>
                </a:cubicBezTo>
                <a:cubicBezTo>
                  <a:pt x="25" y="34"/>
                  <a:pt x="25" y="34"/>
                  <a:pt x="25" y="34"/>
                </a:cubicBezTo>
                <a:cubicBezTo>
                  <a:pt x="26" y="34"/>
                  <a:pt x="25" y="34"/>
                  <a:pt x="25" y="34"/>
                </a:cubicBezTo>
                <a:close/>
                <a:moveTo>
                  <a:pt x="18" y="33"/>
                </a:moveTo>
                <a:cubicBezTo>
                  <a:pt x="18" y="33"/>
                  <a:pt x="17" y="33"/>
                  <a:pt x="17" y="34"/>
                </a:cubicBezTo>
                <a:cubicBezTo>
                  <a:pt x="18" y="34"/>
                  <a:pt x="19" y="33"/>
                  <a:pt x="18" y="33"/>
                </a:cubicBezTo>
                <a:cubicBezTo>
                  <a:pt x="18" y="33"/>
                  <a:pt x="18" y="33"/>
                  <a:pt x="18" y="33"/>
                </a:cubicBezTo>
                <a:cubicBezTo>
                  <a:pt x="18" y="33"/>
                  <a:pt x="18" y="33"/>
                  <a:pt x="18" y="33"/>
                </a:cubicBezTo>
                <a:close/>
              </a:path>
            </a:pathLst>
          </a:custGeom>
          <a:solidFill>
            <a:srgbClr val="8BDD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207" name="Freeform 818">
            <a:extLst>
              <a:ext uri="{FF2B5EF4-FFF2-40B4-BE49-F238E27FC236}">
                <a16:creationId xmlns:a16="http://schemas.microsoft.com/office/drawing/2014/main" id="{3E461FDD-63BB-BAE8-0193-37AE716D8CA7}"/>
              </a:ext>
            </a:extLst>
          </p:cNvPr>
          <p:cNvSpPr>
            <a:spLocks/>
          </p:cNvSpPr>
          <p:nvPr/>
        </p:nvSpPr>
        <p:spPr bwMode="auto">
          <a:xfrm>
            <a:off x="3431468" y="3544438"/>
            <a:ext cx="94498" cy="52473"/>
          </a:xfrm>
          <a:custGeom>
            <a:avLst/>
            <a:gdLst>
              <a:gd name="T0" fmla="*/ 39 w 44"/>
              <a:gd name="T1" fmla="*/ 4 h 28"/>
              <a:gd name="T2" fmla="*/ 37 w 44"/>
              <a:gd name="T3" fmla="*/ 3 h 28"/>
              <a:gd name="T4" fmla="*/ 35 w 44"/>
              <a:gd name="T5" fmla="*/ 2 h 28"/>
              <a:gd name="T6" fmla="*/ 29 w 44"/>
              <a:gd name="T7" fmla="*/ 2 h 28"/>
              <a:gd name="T8" fmla="*/ 25 w 44"/>
              <a:gd name="T9" fmla="*/ 4 h 28"/>
              <a:gd name="T10" fmla="*/ 20 w 44"/>
              <a:gd name="T11" fmla="*/ 5 h 28"/>
              <a:gd name="T12" fmla="*/ 16 w 44"/>
              <a:gd name="T13" fmla="*/ 5 h 28"/>
              <a:gd name="T14" fmla="*/ 11 w 44"/>
              <a:gd name="T15" fmla="*/ 4 h 28"/>
              <a:gd name="T16" fmla="*/ 4 w 44"/>
              <a:gd name="T17" fmla="*/ 3 h 28"/>
              <a:gd name="T18" fmla="*/ 4 w 44"/>
              <a:gd name="T19" fmla="*/ 1 h 28"/>
              <a:gd name="T20" fmla="*/ 2 w 44"/>
              <a:gd name="T21" fmla="*/ 2 h 28"/>
              <a:gd name="T22" fmla="*/ 2 w 44"/>
              <a:gd name="T23" fmla="*/ 6 h 28"/>
              <a:gd name="T24" fmla="*/ 3 w 44"/>
              <a:gd name="T25" fmla="*/ 8 h 28"/>
              <a:gd name="T26" fmla="*/ 5 w 44"/>
              <a:gd name="T27" fmla="*/ 10 h 28"/>
              <a:gd name="T28" fmla="*/ 4 w 44"/>
              <a:gd name="T29" fmla="*/ 12 h 28"/>
              <a:gd name="T30" fmla="*/ 1 w 44"/>
              <a:gd name="T31" fmla="*/ 13 h 28"/>
              <a:gd name="T32" fmla="*/ 1 w 44"/>
              <a:gd name="T33" fmla="*/ 16 h 28"/>
              <a:gd name="T34" fmla="*/ 1 w 44"/>
              <a:gd name="T35" fmla="*/ 18 h 28"/>
              <a:gd name="T36" fmla="*/ 4 w 44"/>
              <a:gd name="T37" fmla="*/ 22 h 28"/>
              <a:gd name="T38" fmla="*/ 4 w 44"/>
              <a:gd name="T39" fmla="*/ 27 h 28"/>
              <a:gd name="T40" fmla="*/ 8 w 44"/>
              <a:gd name="T41" fmla="*/ 26 h 28"/>
              <a:gd name="T42" fmla="*/ 12 w 44"/>
              <a:gd name="T43" fmla="*/ 25 h 28"/>
              <a:gd name="T44" fmla="*/ 14 w 44"/>
              <a:gd name="T45" fmla="*/ 25 h 28"/>
              <a:gd name="T46" fmla="*/ 15 w 44"/>
              <a:gd name="T47" fmla="*/ 25 h 28"/>
              <a:gd name="T48" fmla="*/ 16 w 44"/>
              <a:gd name="T49" fmla="*/ 26 h 28"/>
              <a:gd name="T50" fmla="*/ 20 w 44"/>
              <a:gd name="T51" fmla="*/ 28 h 28"/>
              <a:gd name="T52" fmla="*/ 24 w 44"/>
              <a:gd name="T53" fmla="*/ 27 h 28"/>
              <a:gd name="T54" fmla="*/ 26 w 44"/>
              <a:gd name="T55" fmla="*/ 24 h 28"/>
              <a:gd name="T56" fmla="*/ 29 w 44"/>
              <a:gd name="T57" fmla="*/ 23 h 28"/>
              <a:gd name="T58" fmla="*/ 33 w 44"/>
              <a:gd name="T59" fmla="*/ 20 h 28"/>
              <a:gd name="T60" fmla="*/ 34 w 44"/>
              <a:gd name="T61" fmla="*/ 20 h 28"/>
              <a:gd name="T62" fmla="*/ 36 w 44"/>
              <a:gd name="T63" fmla="*/ 22 h 28"/>
              <a:gd name="T64" fmla="*/ 37 w 44"/>
              <a:gd name="T65" fmla="*/ 21 h 28"/>
              <a:gd name="T66" fmla="*/ 38 w 44"/>
              <a:gd name="T67" fmla="*/ 19 h 28"/>
              <a:gd name="T68" fmla="*/ 35 w 44"/>
              <a:gd name="T69" fmla="*/ 17 h 28"/>
              <a:gd name="T70" fmla="*/ 37 w 44"/>
              <a:gd name="T71" fmla="*/ 15 h 28"/>
              <a:gd name="T72" fmla="*/ 38 w 44"/>
              <a:gd name="T73" fmla="*/ 11 h 28"/>
              <a:gd name="T74" fmla="*/ 42 w 44"/>
              <a:gd name="T75" fmla="*/ 8 h 28"/>
              <a:gd name="T76" fmla="*/ 41 w 44"/>
              <a:gd name="T77" fmla="*/ 5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44" h="28">
                <a:moveTo>
                  <a:pt x="41" y="5"/>
                </a:moveTo>
                <a:cubicBezTo>
                  <a:pt x="40" y="5"/>
                  <a:pt x="39" y="5"/>
                  <a:pt x="39" y="4"/>
                </a:cubicBezTo>
                <a:cubicBezTo>
                  <a:pt x="38" y="3"/>
                  <a:pt x="39" y="3"/>
                  <a:pt x="38" y="3"/>
                </a:cubicBezTo>
                <a:cubicBezTo>
                  <a:pt x="37" y="3"/>
                  <a:pt x="37" y="3"/>
                  <a:pt x="37" y="3"/>
                </a:cubicBezTo>
                <a:cubicBezTo>
                  <a:pt x="37" y="3"/>
                  <a:pt x="36" y="2"/>
                  <a:pt x="36" y="2"/>
                </a:cubicBezTo>
                <a:cubicBezTo>
                  <a:pt x="36" y="2"/>
                  <a:pt x="35" y="2"/>
                  <a:pt x="35" y="2"/>
                </a:cubicBezTo>
                <a:cubicBezTo>
                  <a:pt x="35" y="2"/>
                  <a:pt x="34" y="2"/>
                  <a:pt x="34" y="2"/>
                </a:cubicBezTo>
                <a:cubicBezTo>
                  <a:pt x="32" y="1"/>
                  <a:pt x="31" y="1"/>
                  <a:pt x="29" y="2"/>
                </a:cubicBezTo>
                <a:cubicBezTo>
                  <a:pt x="28" y="2"/>
                  <a:pt x="28" y="2"/>
                  <a:pt x="27" y="3"/>
                </a:cubicBezTo>
                <a:cubicBezTo>
                  <a:pt x="26" y="3"/>
                  <a:pt x="25" y="4"/>
                  <a:pt x="25" y="4"/>
                </a:cubicBezTo>
                <a:cubicBezTo>
                  <a:pt x="24" y="5"/>
                  <a:pt x="24" y="5"/>
                  <a:pt x="23" y="5"/>
                </a:cubicBezTo>
                <a:cubicBezTo>
                  <a:pt x="22" y="6"/>
                  <a:pt x="21" y="6"/>
                  <a:pt x="20" y="5"/>
                </a:cubicBezTo>
                <a:cubicBezTo>
                  <a:pt x="20" y="5"/>
                  <a:pt x="19" y="5"/>
                  <a:pt x="18" y="5"/>
                </a:cubicBezTo>
                <a:cubicBezTo>
                  <a:pt x="17" y="5"/>
                  <a:pt x="17" y="5"/>
                  <a:pt x="16" y="5"/>
                </a:cubicBezTo>
                <a:cubicBezTo>
                  <a:pt x="15" y="4"/>
                  <a:pt x="14" y="5"/>
                  <a:pt x="14" y="5"/>
                </a:cubicBezTo>
                <a:cubicBezTo>
                  <a:pt x="13" y="5"/>
                  <a:pt x="12" y="4"/>
                  <a:pt x="11" y="4"/>
                </a:cubicBezTo>
                <a:cubicBezTo>
                  <a:pt x="9" y="4"/>
                  <a:pt x="8" y="3"/>
                  <a:pt x="6" y="4"/>
                </a:cubicBezTo>
                <a:cubicBezTo>
                  <a:pt x="6" y="4"/>
                  <a:pt x="3" y="4"/>
                  <a:pt x="4" y="3"/>
                </a:cubicBezTo>
                <a:cubicBezTo>
                  <a:pt x="4" y="2"/>
                  <a:pt x="6" y="2"/>
                  <a:pt x="5" y="2"/>
                </a:cubicBezTo>
                <a:cubicBezTo>
                  <a:pt x="5" y="1"/>
                  <a:pt x="5" y="1"/>
                  <a:pt x="4" y="1"/>
                </a:cubicBezTo>
                <a:cubicBezTo>
                  <a:pt x="4" y="1"/>
                  <a:pt x="4" y="1"/>
                  <a:pt x="3" y="0"/>
                </a:cubicBezTo>
                <a:cubicBezTo>
                  <a:pt x="3" y="1"/>
                  <a:pt x="3" y="1"/>
                  <a:pt x="2" y="2"/>
                </a:cubicBezTo>
                <a:cubicBezTo>
                  <a:pt x="2" y="2"/>
                  <a:pt x="2" y="2"/>
                  <a:pt x="1" y="3"/>
                </a:cubicBezTo>
                <a:cubicBezTo>
                  <a:pt x="0" y="4"/>
                  <a:pt x="1" y="5"/>
                  <a:pt x="2" y="6"/>
                </a:cubicBezTo>
                <a:cubicBezTo>
                  <a:pt x="2" y="7"/>
                  <a:pt x="2" y="7"/>
                  <a:pt x="2" y="7"/>
                </a:cubicBezTo>
                <a:cubicBezTo>
                  <a:pt x="2" y="8"/>
                  <a:pt x="3" y="8"/>
                  <a:pt x="3" y="8"/>
                </a:cubicBezTo>
                <a:cubicBezTo>
                  <a:pt x="4" y="9"/>
                  <a:pt x="4" y="9"/>
                  <a:pt x="4" y="9"/>
                </a:cubicBezTo>
                <a:cubicBezTo>
                  <a:pt x="4" y="10"/>
                  <a:pt x="5" y="10"/>
                  <a:pt x="5" y="10"/>
                </a:cubicBezTo>
                <a:cubicBezTo>
                  <a:pt x="5" y="11"/>
                  <a:pt x="5" y="11"/>
                  <a:pt x="5" y="11"/>
                </a:cubicBezTo>
                <a:cubicBezTo>
                  <a:pt x="4" y="12"/>
                  <a:pt x="4" y="12"/>
                  <a:pt x="4" y="12"/>
                </a:cubicBezTo>
                <a:cubicBezTo>
                  <a:pt x="3" y="13"/>
                  <a:pt x="3" y="13"/>
                  <a:pt x="3" y="13"/>
                </a:cubicBezTo>
                <a:cubicBezTo>
                  <a:pt x="2" y="13"/>
                  <a:pt x="2" y="13"/>
                  <a:pt x="1" y="13"/>
                </a:cubicBezTo>
                <a:cubicBezTo>
                  <a:pt x="1" y="14"/>
                  <a:pt x="2" y="14"/>
                  <a:pt x="1" y="15"/>
                </a:cubicBezTo>
                <a:cubicBezTo>
                  <a:pt x="1" y="15"/>
                  <a:pt x="1" y="15"/>
                  <a:pt x="1" y="16"/>
                </a:cubicBezTo>
                <a:cubicBezTo>
                  <a:pt x="2" y="16"/>
                  <a:pt x="2" y="16"/>
                  <a:pt x="2" y="17"/>
                </a:cubicBezTo>
                <a:cubicBezTo>
                  <a:pt x="2" y="18"/>
                  <a:pt x="1" y="18"/>
                  <a:pt x="1" y="18"/>
                </a:cubicBezTo>
                <a:cubicBezTo>
                  <a:pt x="1" y="19"/>
                  <a:pt x="2" y="20"/>
                  <a:pt x="3" y="20"/>
                </a:cubicBezTo>
                <a:cubicBezTo>
                  <a:pt x="4" y="20"/>
                  <a:pt x="4" y="21"/>
                  <a:pt x="4" y="22"/>
                </a:cubicBezTo>
                <a:cubicBezTo>
                  <a:pt x="4" y="23"/>
                  <a:pt x="5" y="23"/>
                  <a:pt x="5" y="24"/>
                </a:cubicBezTo>
                <a:cubicBezTo>
                  <a:pt x="5" y="25"/>
                  <a:pt x="5" y="26"/>
                  <a:pt x="4" y="27"/>
                </a:cubicBezTo>
                <a:cubicBezTo>
                  <a:pt x="5" y="27"/>
                  <a:pt x="6" y="27"/>
                  <a:pt x="6" y="27"/>
                </a:cubicBezTo>
                <a:cubicBezTo>
                  <a:pt x="7" y="27"/>
                  <a:pt x="7" y="26"/>
                  <a:pt x="8" y="26"/>
                </a:cubicBezTo>
                <a:cubicBezTo>
                  <a:pt x="9" y="26"/>
                  <a:pt x="9" y="27"/>
                  <a:pt x="10" y="26"/>
                </a:cubicBezTo>
                <a:cubicBezTo>
                  <a:pt x="11" y="26"/>
                  <a:pt x="11" y="25"/>
                  <a:pt x="12" y="25"/>
                </a:cubicBezTo>
                <a:cubicBezTo>
                  <a:pt x="13" y="25"/>
                  <a:pt x="13" y="25"/>
                  <a:pt x="13" y="25"/>
                </a:cubicBezTo>
                <a:cubicBezTo>
                  <a:pt x="14" y="25"/>
                  <a:pt x="13" y="25"/>
                  <a:pt x="14" y="25"/>
                </a:cubicBezTo>
                <a:cubicBezTo>
                  <a:pt x="14" y="25"/>
                  <a:pt x="14" y="25"/>
                  <a:pt x="14" y="25"/>
                </a:cubicBezTo>
                <a:cubicBezTo>
                  <a:pt x="14" y="25"/>
                  <a:pt x="15" y="25"/>
                  <a:pt x="15" y="25"/>
                </a:cubicBezTo>
                <a:cubicBezTo>
                  <a:pt x="15" y="25"/>
                  <a:pt x="15" y="25"/>
                  <a:pt x="15" y="25"/>
                </a:cubicBezTo>
                <a:cubicBezTo>
                  <a:pt x="16" y="25"/>
                  <a:pt x="16" y="25"/>
                  <a:pt x="16" y="26"/>
                </a:cubicBezTo>
                <a:cubicBezTo>
                  <a:pt x="16" y="26"/>
                  <a:pt x="17" y="26"/>
                  <a:pt x="17" y="27"/>
                </a:cubicBezTo>
                <a:cubicBezTo>
                  <a:pt x="18" y="26"/>
                  <a:pt x="20" y="27"/>
                  <a:pt x="20" y="28"/>
                </a:cubicBezTo>
                <a:cubicBezTo>
                  <a:pt x="21" y="28"/>
                  <a:pt x="22" y="27"/>
                  <a:pt x="22" y="27"/>
                </a:cubicBezTo>
                <a:cubicBezTo>
                  <a:pt x="23" y="27"/>
                  <a:pt x="24" y="27"/>
                  <a:pt x="24" y="27"/>
                </a:cubicBezTo>
                <a:cubicBezTo>
                  <a:pt x="26" y="27"/>
                  <a:pt x="27" y="26"/>
                  <a:pt x="27" y="25"/>
                </a:cubicBezTo>
                <a:cubicBezTo>
                  <a:pt x="26" y="25"/>
                  <a:pt x="26" y="24"/>
                  <a:pt x="26" y="24"/>
                </a:cubicBezTo>
                <a:cubicBezTo>
                  <a:pt x="26" y="23"/>
                  <a:pt x="27" y="23"/>
                  <a:pt x="27" y="23"/>
                </a:cubicBezTo>
                <a:cubicBezTo>
                  <a:pt x="27" y="23"/>
                  <a:pt x="28" y="23"/>
                  <a:pt x="29" y="23"/>
                </a:cubicBezTo>
                <a:cubicBezTo>
                  <a:pt x="29" y="22"/>
                  <a:pt x="29" y="22"/>
                  <a:pt x="29" y="22"/>
                </a:cubicBezTo>
                <a:cubicBezTo>
                  <a:pt x="30" y="21"/>
                  <a:pt x="32" y="22"/>
                  <a:pt x="33" y="20"/>
                </a:cubicBezTo>
                <a:cubicBezTo>
                  <a:pt x="33" y="20"/>
                  <a:pt x="33" y="21"/>
                  <a:pt x="33" y="21"/>
                </a:cubicBezTo>
                <a:cubicBezTo>
                  <a:pt x="34" y="21"/>
                  <a:pt x="34" y="20"/>
                  <a:pt x="34" y="20"/>
                </a:cubicBezTo>
                <a:cubicBezTo>
                  <a:pt x="35" y="20"/>
                  <a:pt x="35" y="21"/>
                  <a:pt x="35" y="21"/>
                </a:cubicBezTo>
                <a:cubicBezTo>
                  <a:pt x="36" y="22"/>
                  <a:pt x="36" y="22"/>
                  <a:pt x="36" y="22"/>
                </a:cubicBezTo>
                <a:cubicBezTo>
                  <a:pt x="36" y="22"/>
                  <a:pt x="36" y="21"/>
                  <a:pt x="37" y="21"/>
                </a:cubicBezTo>
                <a:cubicBezTo>
                  <a:pt x="37" y="21"/>
                  <a:pt x="37" y="21"/>
                  <a:pt x="37" y="21"/>
                </a:cubicBezTo>
                <a:cubicBezTo>
                  <a:pt x="38" y="21"/>
                  <a:pt x="38" y="21"/>
                  <a:pt x="39" y="21"/>
                </a:cubicBezTo>
                <a:cubicBezTo>
                  <a:pt x="39" y="20"/>
                  <a:pt x="38" y="20"/>
                  <a:pt x="38" y="19"/>
                </a:cubicBezTo>
                <a:cubicBezTo>
                  <a:pt x="37" y="19"/>
                  <a:pt x="37" y="18"/>
                  <a:pt x="37" y="18"/>
                </a:cubicBezTo>
                <a:cubicBezTo>
                  <a:pt x="36" y="17"/>
                  <a:pt x="36" y="17"/>
                  <a:pt x="35" y="17"/>
                </a:cubicBezTo>
                <a:cubicBezTo>
                  <a:pt x="35" y="17"/>
                  <a:pt x="35" y="16"/>
                  <a:pt x="36" y="16"/>
                </a:cubicBezTo>
                <a:cubicBezTo>
                  <a:pt x="36" y="16"/>
                  <a:pt x="37" y="15"/>
                  <a:pt x="37" y="15"/>
                </a:cubicBezTo>
                <a:cubicBezTo>
                  <a:pt x="37" y="15"/>
                  <a:pt x="38" y="14"/>
                  <a:pt x="38" y="14"/>
                </a:cubicBezTo>
                <a:cubicBezTo>
                  <a:pt x="38" y="13"/>
                  <a:pt x="38" y="12"/>
                  <a:pt x="38" y="11"/>
                </a:cubicBezTo>
                <a:cubicBezTo>
                  <a:pt x="38" y="11"/>
                  <a:pt x="38" y="10"/>
                  <a:pt x="39" y="10"/>
                </a:cubicBezTo>
                <a:cubicBezTo>
                  <a:pt x="40" y="8"/>
                  <a:pt x="40" y="8"/>
                  <a:pt x="42" y="8"/>
                </a:cubicBezTo>
                <a:cubicBezTo>
                  <a:pt x="44" y="8"/>
                  <a:pt x="43" y="6"/>
                  <a:pt x="43" y="5"/>
                </a:cubicBezTo>
                <a:cubicBezTo>
                  <a:pt x="42" y="5"/>
                  <a:pt x="41" y="5"/>
                  <a:pt x="41" y="5"/>
                </a:cubicBezTo>
                <a:close/>
              </a:path>
            </a:pathLst>
          </a:custGeom>
          <a:solidFill>
            <a:srgbClr val="50CC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208" name="Freeform 819">
            <a:extLst>
              <a:ext uri="{FF2B5EF4-FFF2-40B4-BE49-F238E27FC236}">
                <a16:creationId xmlns:a16="http://schemas.microsoft.com/office/drawing/2014/main" id="{B34E293F-5F25-675B-17E5-937769FD838C}"/>
              </a:ext>
            </a:extLst>
          </p:cNvPr>
          <p:cNvSpPr>
            <a:spLocks/>
          </p:cNvSpPr>
          <p:nvPr/>
        </p:nvSpPr>
        <p:spPr bwMode="auto">
          <a:xfrm>
            <a:off x="3147974" y="3406428"/>
            <a:ext cx="55395" cy="39534"/>
          </a:xfrm>
          <a:custGeom>
            <a:avLst/>
            <a:gdLst>
              <a:gd name="T0" fmla="*/ 6 w 26"/>
              <a:gd name="T1" fmla="*/ 3 h 21"/>
              <a:gd name="T2" fmla="*/ 8 w 26"/>
              <a:gd name="T3" fmla="*/ 3 h 21"/>
              <a:gd name="T4" fmla="*/ 11 w 26"/>
              <a:gd name="T5" fmla="*/ 3 h 21"/>
              <a:gd name="T6" fmla="*/ 12 w 26"/>
              <a:gd name="T7" fmla="*/ 2 h 21"/>
              <a:gd name="T8" fmla="*/ 13 w 26"/>
              <a:gd name="T9" fmla="*/ 1 h 21"/>
              <a:gd name="T10" fmla="*/ 14 w 26"/>
              <a:gd name="T11" fmla="*/ 1 h 21"/>
              <a:gd name="T12" fmla="*/ 16 w 26"/>
              <a:gd name="T13" fmla="*/ 1 h 21"/>
              <a:gd name="T14" fmla="*/ 17 w 26"/>
              <a:gd name="T15" fmla="*/ 2 h 21"/>
              <a:gd name="T16" fmla="*/ 19 w 26"/>
              <a:gd name="T17" fmla="*/ 3 h 21"/>
              <a:gd name="T18" fmla="*/ 21 w 26"/>
              <a:gd name="T19" fmla="*/ 3 h 21"/>
              <a:gd name="T20" fmla="*/ 22 w 26"/>
              <a:gd name="T21" fmla="*/ 6 h 21"/>
              <a:gd name="T22" fmla="*/ 21 w 26"/>
              <a:gd name="T23" fmla="*/ 7 h 21"/>
              <a:gd name="T24" fmla="*/ 24 w 26"/>
              <a:gd name="T25" fmla="*/ 9 h 21"/>
              <a:gd name="T26" fmla="*/ 26 w 26"/>
              <a:gd name="T27" fmla="*/ 12 h 21"/>
              <a:gd name="T28" fmla="*/ 24 w 26"/>
              <a:gd name="T29" fmla="*/ 15 h 21"/>
              <a:gd name="T30" fmla="*/ 22 w 26"/>
              <a:gd name="T31" fmla="*/ 17 h 21"/>
              <a:gd name="T32" fmla="*/ 22 w 26"/>
              <a:gd name="T33" fmla="*/ 21 h 21"/>
              <a:gd name="T34" fmla="*/ 20 w 26"/>
              <a:gd name="T35" fmla="*/ 21 h 21"/>
              <a:gd name="T36" fmla="*/ 19 w 26"/>
              <a:gd name="T37" fmla="*/ 20 h 21"/>
              <a:gd name="T38" fmla="*/ 17 w 26"/>
              <a:gd name="T39" fmla="*/ 19 h 21"/>
              <a:gd name="T40" fmla="*/ 16 w 26"/>
              <a:gd name="T41" fmla="*/ 18 h 21"/>
              <a:gd name="T42" fmla="*/ 15 w 26"/>
              <a:gd name="T43" fmla="*/ 16 h 21"/>
              <a:gd name="T44" fmla="*/ 14 w 26"/>
              <a:gd name="T45" fmla="*/ 16 h 21"/>
              <a:gd name="T46" fmla="*/ 11 w 26"/>
              <a:gd name="T47" fmla="*/ 17 h 21"/>
              <a:gd name="T48" fmla="*/ 11 w 26"/>
              <a:gd name="T49" fmla="*/ 15 h 21"/>
              <a:gd name="T50" fmla="*/ 11 w 26"/>
              <a:gd name="T51" fmla="*/ 14 h 21"/>
              <a:gd name="T52" fmla="*/ 8 w 26"/>
              <a:gd name="T53" fmla="*/ 13 h 21"/>
              <a:gd name="T54" fmla="*/ 5 w 26"/>
              <a:gd name="T55" fmla="*/ 11 h 21"/>
              <a:gd name="T56" fmla="*/ 3 w 26"/>
              <a:gd name="T57" fmla="*/ 8 h 21"/>
              <a:gd name="T58" fmla="*/ 2 w 26"/>
              <a:gd name="T59" fmla="*/ 8 h 21"/>
              <a:gd name="T60" fmla="*/ 1 w 26"/>
              <a:gd name="T61" fmla="*/ 6 h 21"/>
              <a:gd name="T62" fmla="*/ 2 w 26"/>
              <a:gd name="T63" fmla="*/ 4 h 21"/>
              <a:gd name="T64" fmla="*/ 6 w 26"/>
              <a:gd name="T65" fmla="*/ 2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6" h="21">
                <a:moveTo>
                  <a:pt x="6" y="2"/>
                </a:moveTo>
                <a:cubicBezTo>
                  <a:pt x="6" y="2"/>
                  <a:pt x="6" y="3"/>
                  <a:pt x="6" y="3"/>
                </a:cubicBezTo>
                <a:cubicBezTo>
                  <a:pt x="7" y="3"/>
                  <a:pt x="7" y="3"/>
                  <a:pt x="7" y="3"/>
                </a:cubicBezTo>
                <a:cubicBezTo>
                  <a:pt x="7" y="3"/>
                  <a:pt x="7" y="2"/>
                  <a:pt x="8" y="3"/>
                </a:cubicBezTo>
                <a:cubicBezTo>
                  <a:pt x="8" y="3"/>
                  <a:pt x="9" y="3"/>
                  <a:pt x="9" y="3"/>
                </a:cubicBezTo>
                <a:cubicBezTo>
                  <a:pt x="10" y="4"/>
                  <a:pt x="10" y="3"/>
                  <a:pt x="11" y="3"/>
                </a:cubicBezTo>
                <a:cubicBezTo>
                  <a:pt x="11" y="3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3" y="2"/>
                  <a:pt x="13" y="2"/>
                </a:cubicBezTo>
                <a:cubicBezTo>
                  <a:pt x="13" y="2"/>
                  <a:pt x="13" y="2"/>
                  <a:pt x="13" y="1"/>
                </a:cubicBezTo>
                <a:cubicBezTo>
                  <a:pt x="13" y="1"/>
                  <a:pt x="13" y="0"/>
                  <a:pt x="14" y="0"/>
                </a:cubicBezTo>
                <a:cubicBezTo>
                  <a:pt x="14" y="1"/>
                  <a:pt x="14" y="1"/>
                  <a:pt x="14" y="1"/>
                </a:cubicBezTo>
                <a:cubicBezTo>
                  <a:pt x="15" y="1"/>
                  <a:pt x="15" y="0"/>
                  <a:pt x="16" y="0"/>
                </a:cubicBezTo>
                <a:cubicBezTo>
                  <a:pt x="16" y="0"/>
                  <a:pt x="15" y="1"/>
                  <a:pt x="16" y="1"/>
                </a:cubicBezTo>
                <a:cubicBezTo>
                  <a:pt x="17" y="1"/>
                  <a:pt x="17" y="1"/>
                  <a:pt x="17" y="0"/>
                </a:cubicBezTo>
                <a:cubicBezTo>
                  <a:pt x="17" y="1"/>
                  <a:pt x="17" y="1"/>
                  <a:pt x="17" y="2"/>
                </a:cubicBezTo>
                <a:cubicBezTo>
                  <a:pt x="18" y="2"/>
                  <a:pt x="18" y="2"/>
                  <a:pt x="18" y="2"/>
                </a:cubicBezTo>
                <a:cubicBezTo>
                  <a:pt x="19" y="3"/>
                  <a:pt x="19" y="3"/>
                  <a:pt x="19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3"/>
                  <a:pt x="20" y="3"/>
                  <a:pt x="21" y="3"/>
                </a:cubicBezTo>
                <a:cubicBezTo>
                  <a:pt x="21" y="3"/>
                  <a:pt x="22" y="3"/>
                  <a:pt x="22" y="4"/>
                </a:cubicBezTo>
                <a:cubicBezTo>
                  <a:pt x="23" y="4"/>
                  <a:pt x="22" y="5"/>
                  <a:pt x="22" y="6"/>
                </a:cubicBezTo>
                <a:cubicBezTo>
                  <a:pt x="22" y="6"/>
                  <a:pt x="22" y="6"/>
                  <a:pt x="22" y="7"/>
                </a:cubicBezTo>
                <a:cubicBezTo>
                  <a:pt x="22" y="7"/>
                  <a:pt x="21" y="7"/>
                  <a:pt x="21" y="7"/>
                </a:cubicBezTo>
                <a:cubicBezTo>
                  <a:pt x="21" y="8"/>
                  <a:pt x="22" y="8"/>
                  <a:pt x="23" y="8"/>
                </a:cubicBezTo>
                <a:cubicBezTo>
                  <a:pt x="23" y="8"/>
                  <a:pt x="24" y="8"/>
                  <a:pt x="24" y="9"/>
                </a:cubicBezTo>
                <a:cubicBezTo>
                  <a:pt x="25" y="9"/>
                  <a:pt x="25" y="10"/>
                  <a:pt x="25" y="11"/>
                </a:cubicBezTo>
                <a:cubicBezTo>
                  <a:pt x="25" y="11"/>
                  <a:pt x="26" y="11"/>
                  <a:pt x="26" y="12"/>
                </a:cubicBezTo>
                <a:cubicBezTo>
                  <a:pt x="26" y="13"/>
                  <a:pt x="26" y="13"/>
                  <a:pt x="25" y="13"/>
                </a:cubicBezTo>
                <a:cubicBezTo>
                  <a:pt x="25" y="14"/>
                  <a:pt x="25" y="14"/>
                  <a:pt x="24" y="15"/>
                </a:cubicBezTo>
                <a:cubicBezTo>
                  <a:pt x="24" y="15"/>
                  <a:pt x="23" y="15"/>
                  <a:pt x="23" y="15"/>
                </a:cubicBezTo>
                <a:cubicBezTo>
                  <a:pt x="22" y="16"/>
                  <a:pt x="22" y="17"/>
                  <a:pt x="22" y="17"/>
                </a:cubicBezTo>
                <a:cubicBezTo>
                  <a:pt x="22" y="18"/>
                  <a:pt x="22" y="19"/>
                  <a:pt x="22" y="19"/>
                </a:cubicBezTo>
                <a:cubicBezTo>
                  <a:pt x="23" y="20"/>
                  <a:pt x="23" y="20"/>
                  <a:pt x="22" y="21"/>
                </a:cubicBezTo>
                <a:cubicBezTo>
                  <a:pt x="22" y="21"/>
                  <a:pt x="20" y="21"/>
                  <a:pt x="20" y="21"/>
                </a:cubicBezTo>
                <a:cubicBezTo>
                  <a:pt x="20" y="21"/>
                  <a:pt x="20" y="21"/>
                  <a:pt x="20" y="21"/>
                </a:cubicBezTo>
                <a:cubicBezTo>
                  <a:pt x="20" y="20"/>
                  <a:pt x="19" y="20"/>
                  <a:pt x="19" y="20"/>
                </a:cubicBezTo>
                <a:cubicBezTo>
                  <a:pt x="19" y="20"/>
                  <a:pt x="19" y="20"/>
                  <a:pt x="19" y="20"/>
                </a:cubicBezTo>
                <a:cubicBezTo>
                  <a:pt x="19" y="19"/>
                  <a:pt x="18" y="20"/>
                  <a:pt x="18" y="19"/>
                </a:cubicBezTo>
                <a:cubicBezTo>
                  <a:pt x="18" y="19"/>
                  <a:pt x="17" y="19"/>
                  <a:pt x="17" y="19"/>
                </a:cubicBezTo>
                <a:cubicBezTo>
                  <a:pt x="17" y="18"/>
                  <a:pt x="17" y="18"/>
                  <a:pt x="17" y="18"/>
                </a:cubicBezTo>
                <a:cubicBezTo>
                  <a:pt x="16" y="18"/>
                  <a:pt x="16" y="18"/>
                  <a:pt x="16" y="18"/>
                </a:cubicBezTo>
                <a:cubicBezTo>
                  <a:pt x="15" y="18"/>
                  <a:pt x="16" y="18"/>
                  <a:pt x="16" y="17"/>
                </a:cubicBezTo>
                <a:cubicBezTo>
                  <a:pt x="16" y="17"/>
                  <a:pt x="16" y="17"/>
                  <a:pt x="15" y="16"/>
                </a:cubicBezTo>
                <a:cubicBezTo>
                  <a:pt x="15" y="16"/>
                  <a:pt x="16" y="15"/>
                  <a:pt x="16" y="15"/>
                </a:cubicBezTo>
                <a:cubicBezTo>
                  <a:pt x="15" y="14"/>
                  <a:pt x="15" y="17"/>
                  <a:pt x="14" y="16"/>
                </a:cubicBezTo>
                <a:cubicBezTo>
                  <a:pt x="14" y="17"/>
                  <a:pt x="13" y="17"/>
                  <a:pt x="12" y="17"/>
                </a:cubicBezTo>
                <a:cubicBezTo>
                  <a:pt x="12" y="17"/>
                  <a:pt x="11" y="17"/>
                  <a:pt x="11" y="17"/>
                </a:cubicBezTo>
                <a:cubicBezTo>
                  <a:pt x="11" y="16"/>
                  <a:pt x="11" y="16"/>
                  <a:pt x="11" y="16"/>
                </a:cubicBezTo>
                <a:cubicBezTo>
                  <a:pt x="12" y="15"/>
                  <a:pt x="11" y="15"/>
                  <a:pt x="11" y="15"/>
                </a:cubicBezTo>
                <a:cubicBezTo>
                  <a:pt x="11" y="15"/>
                  <a:pt x="11" y="15"/>
                  <a:pt x="11" y="14"/>
                </a:cubicBezTo>
                <a:cubicBezTo>
                  <a:pt x="12" y="14"/>
                  <a:pt x="12" y="14"/>
                  <a:pt x="11" y="14"/>
                </a:cubicBezTo>
                <a:cubicBezTo>
                  <a:pt x="11" y="13"/>
                  <a:pt x="11" y="13"/>
                  <a:pt x="10" y="13"/>
                </a:cubicBezTo>
                <a:cubicBezTo>
                  <a:pt x="10" y="13"/>
                  <a:pt x="9" y="13"/>
                  <a:pt x="8" y="13"/>
                </a:cubicBezTo>
                <a:cubicBezTo>
                  <a:pt x="8" y="13"/>
                  <a:pt x="8" y="12"/>
                  <a:pt x="7" y="11"/>
                </a:cubicBezTo>
                <a:cubicBezTo>
                  <a:pt x="7" y="11"/>
                  <a:pt x="6" y="11"/>
                  <a:pt x="5" y="11"/>
                </a:cubicBezTo>
                <a:cubicBezTo>
                  <a:pt x="5" y="10"/>
                  <a:pt x="5" y="9"/>
                  <a:pt x="5" y="9"/>
                </a:cubicBezTo>
                <a:cubicBezTo>
                  <a:pt x="4" y="8"/>
                  <a:pt x="4" y="8"/>
                  <a:pt x="3" y="8"/>
                </a:cubicBezTo>
                <a:cubicBezTo>
                  <a:pt x="3" y="9"/>
                  <a:pt x="3" y="9"/>
                  <a:pt x="2" y="9"/>
                </a:cubicBezTo>
                <a:cubicBezTo>
                  <a:pt x="2" y="9"/>
                  <a:pt x="2" y="8"/>
                  <a:pt x="2" y="8"/>
                </a:cubicBezTo>
                <a:cubicBezTo>
                  <a:pt x="1" y="7"/>
                  <a:pt x="1" y="8"/>
                  <a:pt x="1" y="7"/>
                </a:cubicBezTo>
                <a:cubicBezTo>
                  <a:pt x="1" y="6"/>
                  <a:pt x="1" y="6"/>
                  <a:pt x="1" y="6"/>
                </a:cubicBezTo>
                <a:cubicBezTo>
                  <a:pt x="1" y="5"/>
                  <a:pt x="0" y="5"/>
                  <a:pt x="0" y="5"/>
                </a:cubicBezTo>
                <a:cubicBezTo>
                  <a:pt x="1" y="4"/>
                  <a:pt x="1" y="4"/>
                  <a:pt x="2" y="4"/>
                </a:cubicBezTo>
                <a:cubicBezTo>
                  <a:pt x="2" y="3"/>
                  <a:pt x="3" y="3"/>
                  <a:pt x="3" y="3"/>
                </a:cubicBezTo>
                <a:cubicBezTo>
                  <a:pt x="4" y="3"/>
                  <a:pt x="5" y="1"/>
                  <a:pt x="6" y="2"/>
                </a:cubicBezTo>
              </a:path>
            </a:pathLst>
          </a:custGeom>
          <a:solidFill>
            <a:schemeClr val="accent3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209" name="Freeform 820">
            <a:extLst>
              <a:ext uri="{FF2B5EF4-FFF2-40B4-BE49-F238E27FC236}">
                <a16:creationId xmlns:a16="http://schemas.microsoft.com/office/drawing/2014/main" id="{E81A50AE-24B6-4110-021A-FD233B79DCF1}"/>
              </a:ext>
            </a:extLst>
          </p:cNvPr>
          <p:cNvSpPr>
            <a:spLocks/>
          </p:cNvSpPr>
          <p:nvPr/>
        </p:nvSpPr>
        <p:spPr bwMode="auto">
          <a:xfrm>
            <a:off x="3147974" y="3406428"/>
            <a:ext cx="55395" cy="39534"/>
          </a:xfrm>
          <a:custGeom>
            <a:avLst/>
            <a:gdLst>
              <a:gd name="T0" fmla="*/ 6 w 26"/>
              <a:gd name="T1" fmla="*/ 3 h 21"/>
              <a:gd name="T2" fmla="*/ 8 w 26"/>
              <a:gd name="T3" fmla="*/ 3 h 21"/>
              <a:gd name="T4" fmla="*/ 11 w 26"/>
              <a:gd name="T5" fmla="*/ 3 h 21"/>
              <a:gd name="T6" fmla="*/ 12 w 26"/>
              <a:gd name="T7" fmla="*/ 2 h 21"/>
              <a:gd name="T8" fmla="*/ 13 w 26"/>
              <a:gd name="T9" fmla="*/ 1 h 21"/>
              <a:gd name="T10" fmla="*/ 14 w 26"/>
              <a:gd name="T11" fmla="*/ 1 h 21"/>
              <a:gd name="T12" fmla="*/ 16 w 26"/>
              <a:gd name="T13" fmla="*/ 1 h 21"/>
              <a:gd name="T14" fmla="*/ 17 w 26"/>
              <a:gd name="T15" fmla="*/ 2 h 21"/>
              <a:gd name="T16" fmla="*/ 19 w 26"/>
              <a:gd name="T17" fmla="*/ 3 h 21"/>
              <a:gd name="T18" fmla="*/ 21 w 26"/>
              <a:gd name="T19" fmla="*/ 3 h 21"/>
              <a:gd name="T20" fmla="*/ 22 w 26"/>
              <a:gd name="T21" fmla="*/ 6 h 21"/>
              <a:gd name="T22" fmla="*/ 21 w 26"/>
              <a:gd name="T23" fmla="*/ 7 h 21"/>
              <a:gd name="T24" fmla="*/ 24 w 26"/>
              <a:gd name="T25" fmla="*/ 9 h 21"/>
              <a:gd name="T26" fmla="*/ 26 w 26"/>
              <a:gd name="T27" fmla="*/ 12 h 21"/>
              <a:gd name="T28" fmla="*/ 24 w 26"/>
              <a:gd name="T29" fmla="*/ 15 h 21"/>
              <a:gd name="T30" fmla="*/ 22 w 26"/>
              <a:gd name="T31" fmla="*/ 17 h 21"/>
              <a:gd name="T32" fmla="*/ 22 w 26"/>
              <a:gd name="T33" fmla="*/ 21 h 21"/>
              <a:gd name="T34" fmla="*/ 20 w 26"/>
              <a:gd name="T35" fmla="*/ 21 h 21"/>
              <a:gd name="T36" fmla="*/ 19 w 26"/>
              <a:gd name="T37" fmla="*/ 20 h 21"/>
              <a:gd name="T38" fmla="*/ 17 w 26"/>
              <a:gd name="T39" fmla="*/ 19 h 21"/>
              <a:gd name="T40" fmla="*/ 16 w 26"/>
              <a:gd name="T41" fmla="*/ 18 h 21"/>
              <a:gd name="T42" fmla="*/ 15 w 26"/>
              <a:gd name="T43" fmla="*/ 16 h 21"/>
              <a:gd name="T44" fmla="*/ 14 w 26"/>
              <a:gd name="T45" fmla="*/ 16 h 21"/>
              <a:gd name="T46" fmla="*/ 11 w 26"/>
              <a:gd name="T47" fmla="*/ 17 h 21"/>
              <a:gd name="T48" fmla="*/ 11 w 26"/>
              <a:gd name="T49" fmla="*/ 15 h 21"/>
              <a:gd name="T50" fmla="*/ 11 w 26"/>
              <a:gd name="T51" fmla="*/ 14 h 21"/>
              <a:gd name="T52" fmla="*/ 8 w 26"/>
              <a:gd name="T53" fmla="*/ 13 h 21"/>
              <a:gd name="T54" fmla="*/ 5 w 26"/>
              <a:gd name="T55" fmla="*/ 11 h 21"/>
              <a:gd name="T56" fmla="*/ 3 w 26"/>
              <a:gd name="T57" fmla="*/ 8 h 21"/>
              <a:gd name="T58" fmla="*/ 2 w 26"/>
              <a:gd name="T59" fmla="*/ 8 h 21"/>
              <a:gd name="T60" fmla="*/ 1 w 26"/>
              <a:gd name="T61" fmla="*/ 6 h 21"/>
              <a:gd name="T62" fmla="*/ 2 w 26"/>
              <a:gd name="T63" fmla="*/ 4 h 21"/>
              <a:gd name="T64" fmla="*/ 6 w 26"/>
              <a:gd name="T65" fmla="*/ 2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6" h="21">
                <a:moveTo>
                  <a:pt x="6" y="2"/>
                </a:moveTo>
                <a:cubicBezTo>
                  <a:pt x="6" y="2"/>
                  <a:pt x="6" y="3"/>
                  <a:pt x="6" y="3"/>
                </a:cubicBezTo>
                <a:cubicBezTo>
                  <a:pt x="7" y="3"/>
                  <a:pt x="7" y="3"/>
                  <a:pt x="7" y="3"/>
                </a:cubicBezTo>
                <a:cubicBezTo>
                  <a:pt x="7" y="3"/>
                  <a:pt x="7" y="2"/>
                  <a:pt x="8" y="3"/>
                </a:cubicBezTo>
                <a:cubicBezTo>
                  <a:pt x="8" y="3"/>
                  <a:pt x="9" y="3"/>
                  <a:pt x="9" y="3"/>
                </a:cubicBezTo>
                <a:cubicBezTo>
                  <a:pt x="10" y="4"/>
                  <a:pt x="10" y="3"/>
                  <a:pt x="11" y="3"/>
                </a:cubicBezTo>
                <a:cubicBezTo>
                  <a:pt x="11" y="3"/>
                  <a:pt x="12" y="2"/>
                  <a:pt x="12" y="2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3" y="2"/>
                  <a:pt x="13" y="2"/>
                </a:cubicBezTo>
                <a:cubicBezTo>
                  <a:pt x="13" y="2"/>
                  <a:pt x="13" y="2"/>
                  <a:pt x="13" y="1"/>
                </a:cubicBezTo>
                <a:cubicBezTo>
                  <a:pt x="13" y="1"/>
                  <a:pt x="13" y="0"/>
                  <a:pt x="14" y="0"/>
                </a:cubicBezTo>
                <a:cubicBezTo>
                  <a:pt x="14" y="1"/>
                  <a:pt x="14" y="1"/>
                  <a:pt x="14" y="1"/>
                </a:cubicBezTo>
                <a:cubicBezTo>
                  <a:pt x="15" y="1"/>
                  <a:pt x="15" y="0"/>
                  <a:pt x="16" y="0"/>
                </a:cubicBezTo>
                <a:cubicBezTo>
                  <a:pt x="16" y="0"/>
                  <a:pt x="15" y="1"/>
                  <a:pt x="16" y="1"/>
                </a:cubicBezTo>
                <a:cubicBezTo>
                  <a:pt x="17" y="1"/>
                  <a:pt x="17" y="1"/>
                  <a:pt x="17" y="0"/>
                </a:cubicBezTo>
                <a:cubicBezTo>
                  <a:pt x="17" y="1"/>
                  <a:pt x="17" y="1"/>
                  <a:pt x="17" y="2"/>
                </a:cubicBezTo>
                <a:cubicBezTo>
                  <a:pt x="18" y="2"/>
                  <a:pt x="18" y="2"/>
                  <a:pt x="18" y="2"/>
                </a:cubicBezTo>
                <a:cubicBezTo>
                  <a:pt x="19" y="3"/>
                  <a:pt x="19" y="3"/>
                  <a:pt x="19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3"/>
                  <a:pt x="20" y="3"/>
                  <a:pt x="21" y="3"/>
                </a:cubicBezTo>
                <a:cubicBezTo>
                  <a:pt x="21" y="3"/>
                  <a:pt x="22" y="3"/>
                  <a:pt x="22" y="4"/>
                </a:cubicBezTo>
                <a:cubicBezTo>
                  <a:pt x="23" y="4"/>
                  <a:pt x="22" y="5"/>
                  <a:pt x="22" y="6"/>
                </a:cubicBezTo>
                <a:cubicBezTo>
                  <a:pt x="22" y="6"/>
                  <a:pt x="22" y="6"/>
                  <a:pt x="22" y="7"/>
                </a:cubicBezTo>
                <a:cubicBezTo>
                  <a:pt x="22" y="7"/>
                  <a:pt x="21" y="7"/>
                  <a:pt x="21" y="7"/>
                </a:cubicBezTo>
                <a:cubicBezTo>
                  <a:pt x="21" y="8"/>
                  <a:pt x="22" y="8"/>
                  <a:pt x="23" y="8"/>
                </a:cubicBezTo>
                <a:cubicBezTo>
                  <a:pt x="23" y="8"/>
                  <a:pt x="24" y="8"/>
                  <a:pt x="24" y="9"/>
                </a:cubicBezTo>
                <a:cubicBezTo>
                  <a:pt x="25" y="9"/>
                  <a:pt x="25" y="10"/>
                  <a:pt x="25" y="11"/>
                </a:cubicBezTo>
                <a:cubicBezTo>
                  <a:pt x="25" y="11"/>
                  <a:pt x="26" y="11"/>
                  <a:pt x="26" y="12"/>
                </a:cubicBezTo>
                <a:cubicBezTo>
                  <a:pt x="26" y="13"/>
                  <a:pt x="26" y="13"/>
                  <a:pt x="25" y="13"/>
                </a:cubicBezTo>
                <a:cubicBezTo>
                  <a:pt x="25" y="14"/>
                  <a:pt x="25" y="14"/>
                  <a:pt x="24" y="15"/>
                </a:cubicBezTo>
                <a:cubicBezTo>
                  <a:pt x="24" y="15"/>
                  <a:pt x="23" y="15"/>
                  <a:pt x="23" y="15"/>
                </a:cubicBezTo>
                <a:cubicBezTo>
                  <a:pt x="22" y="16"/>
                  <a:pt x="22" y="17"/>
                  <a:pt x="22" y="17"/>
                </a:cubicBezTo>
                <a:cubicBezTo>
                  <a:pt x="22" y="18"/>
                  <a:pt x="22" y="19"/>
                  <a:pt x="22" y="19"/>
                </a:cubicBezTo>
                <a:cubicBezTo>
                  <a:pt x="23" y="20"/>
                  <a:pt x="23" y="20"/>
                  <a:pt x="22" y="21"/>
                </a:cubicBezTo>
                <a:cubicBezTo>
                  <a:pt x="22" y="21"/>
                  <a:pt x="20" y="21"/>
                  <a:pt x="20" y="21"/>
                </a:cubicBezTo>
                <a:cubicBezTo>
                  <a:pt x="20" y="21"/>
                  <a:pt x="20" y="21"/>
                  <a:pt x="20" y="21"/>
                </a:cubicBezTo>
                <a:cubicBezTo>
                  <a:pt x="20" y="20"/>
                  <a:pt x="19" y="20"/>
                  <a:pt x="19" y="20"/>
                </a:cubicBezTo>
                <a:cubicBezTo>
                  <a:pt x="19" y="20"/>
                  <a:pt x="19" y="20"/>
                  <a:pt x="19" y="20"/>
                </a:cubicBezTo>
                <a:cubicBezTo>
                  <a:pt x="19" y="19"/>
                  <a:pt x="18" y="20"/>
                  <a:pt x="18" y="19"/>
                </a:cubicBezTo>
                <a:cubicBezTo>
                  <a:pt x="18" y="19"/>
                  <a:pt x="17" y="19"/>
                  <a:pt x="17" y="19"/>
                </a:cubicBezTo>
                <a:cubicBezTo>
                  <a:pt x="17" y="18"/>
                  <a:pt x="17" y="18"/>
                  <a:pt x="17" y="18"/>
                </a:cubicBezTo>
                <a:cubicBezTo>
                  <a:pt x="16" y="18"/>
                  <a:pt x="16" y="18"/>
                  <a:pt x="16" y="18"/>
                </a:cubicBezTo>
                <a:cubicBezTo>
                  <a:pt x="15" y="18"/>
                  <a:pt x="16" y="18"/>
                  <a:pt x="16" y="17"/>
                </a:cubicBezTo>
                <a:cubicBezTo>
                  <a:pt x="16" y="17"/>
                  <a:pt x="16" y="17"/>
                  <a:pt x="15" y="16"/>
                </a:cubicBezTo>
                <a:cubicBezTo>
                  <a:pt x="15" y="16"/>
                  <a:pt x="16" y="15"/>
                  <a:pt x="16" y="15"/>
                </a:cubicBezTo>
                <a:cubicBezTo>
                  <a:pt x="15" y="14"/>
                  <a:pt x="15" y="17"/>
                  <a:pt x="14" y="16"/>
                </a:cubicBezTo>
                <a:cubicBezTo>
                  <a:pt x="14" y="17"/>
                  <a:pt x="13" y="17"/>
                  <a:pt x="12" y="17"/>
                </a:cubicBezTo>
                <a:cubicBezTo>
                  <a:pt x="12" y="17"/>
                  <a:pt x="11" y="17"/>
                  <a:pt x="11" y="17"/>
                </a:cubicBezTo>
                <a:cubicBezTo>
                  <a:pt x="11" y="16"/>
                  <a:pt x="11" y="16"/>
                  <a:pt x="11" y="16"/>
                </a:cubicBezTo>
                <a:cubicBezTo>
                  <a:pt x="12" y="15"/>
                  <a:pt x="11" y="15"/>
                  <a:pt x="11" y="15"/>
                </a:cubicBezTo>
                <a:cubicBezTo>
                  <a:pt x="11" y="15"/>
                  <a:pt x="11" y="15"/>
                  <a:pt x="11" y="14"/>
                </a:cubicBezTo>
                <a:cubicBezTo>
                  <a:pt x="12" y="14"/>
                  <a:pt x="12" y="14"/>
                  <a:pt x="11" y="14"/>
                </a:cubicBezTo>
                <a:cubicBezTo>
                  <a:pt x="11" y="13"/>
                  <a:pt x="11" y="13"/>
                  <a:pt x="10" y="13"/>
                </a:cubicBezTo>
                <a:cubicBezTo>
                  <a:pt x="10" y="13"/>
                  <a:pt x="9" y="13"/>
                  <a:pt x="8" y="13"/>
                </a:cubicBezTo>
                <a:cubicBezTo>
                  <a:pt x="8" y="13"/>
                  <a:pt x="8" y="12"/>
                  <a:pt x="7" y="11"/>
                </a:cubicBezTo>
                <a:cubicBezTo>
                  <a:pt x="7" y="11"/>
                  <a:pt x="6" y="11"/>
                  <a:pt x="5" y="11"/>
                </a:cubicBezTo>
                <a:cubicBezTo>
                  <a:pt x="5" y="10"/>
                  <a:pt x="5" y="9"/>
                  <a:pt x="5" y="9"/>
                </a:cubicBezTo>
                <a:cubicBezTo>
                  <a:pt x="4" y="8"/>
                  <a:pt x="4" y="8"/>
                  <a:pt x="3" y="8"/>
                </a:cubicBezTo>
                <a:cubicBezTo>
                  <a:pt x="3" y="9"/>
                  <a:pt x="3" y="9"/>
                  <a:pt x="2" y="9"/>
                </a:cubicBezTo>
                <a:cubicBezTo>
                  <a:pt x="2" y="9"/>
                  <a:pt x="2" y="8"/>
                  <a:pt x="2" y="8"/>
                </a:cubicBezTo>
                <a:cubicBezTo>
                  <a:pt x="1" y="7"/>
                  <a:pt x="1" y="8"/>
                  <a:pt x="1" y="7"/>
                </a:cubicBezTo>
                <a:cubicBezTo>
                  <a:pt x="1" y="6"/>
                  <a:pt x="1" y="6"/>
                  <a:pt x="1" y="6"/>
                </a:cubicBezTo>
                <a:cubicBezTo>
                  <a:pt x="1" y="5"/>
                  <a:pt x="0" y="5"/>
                  <a:pt x="0" y="5"/>
                </a:cubicBezTo>
                <a:cubicBezTo>
                  <a:pt x="1" y="4"/>
                  <a:pt x="1" y="4"/>
                  <a:pt x="2" y="4"/>
                </a:cubicBezTo>
                <a:cubicBezTo>
                  <a:pt x="2" y="3"/>
                  <a:pt x="3" y="3"/>
                  <a:pt x="3" y="3"/>
                </a:cubicBezTo>
                <a:cubicBezTo>
                  <a:pt x="4" y="3"/>
                  <a:pt x="5" y="1"/>
                  <a:pt x="6" y="2"/>
                </a:cubicBezTo>
              </a:path>
            </a:pathLst>
          </a:custGeom>
          <a:solidFill>
            <a:srgbClr val="50CC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210" name="Freeform 821">
            <a:extLst>
              <a:ext uri="{FF2B5EF4-FFF2-40B4-BE49-F238E27FC236}">
                <a16:creationId xmlns:a16="http://schemas.microsoft.com/office/drawing/2014/main" id="{642DF102-19B8-43A2-DD9D-75E8A26CB38C}"/>
              </a:ext>
            </a:extLst>
          </p:cNvPr>
          <p:cNvSpPr>
            <a:spLocks/>
          </p:cNvSpPr>
          <p:nvPr/>
        </p:nvSpPr>
        <p:spPr bwMode="auto">
          <a:xfrm>
            <a:off x="3442059" y="3306515"/>
            <a:ext cx="140932" cy="105664"/>
          </a:xfrm>
          <a:custGeom>
            <a:avLst/>
            <a:gdLst>
              <a:gd name="T0" fmla="*/ 8 w 66"/>
              <a:gd name="T1" fmla="*/ 51 h 56"/>
              <a:gd name="T2" fmla="*/ 15 w 66"/>
              <a:gd name="T3" fmla="*/ 48 h 56"/>
              <a:gd name="T4" fmla="*/ 23 w 66"/>
              <a:gd name="T5" fmla="*/ 50 h 56"/>
              <a:gd name="T6" fmla="*/ 27 w 66"/>
              <a:gd name="T7" fmla="*/ 50 h 56"/>
              <a:gd name="T8" fmla="*/ 30 w 66"/>
              <a:gd name="T9" fmla="*/ 52 h 56"/>
              <a:gd name="T10" fmla="*/ 33 w 66"/>
              <a:gd name="T11" fmla="*/ 52 h 56"/>
              <a:gd name="T12" fmla="*/ 36 w 66"/>
              <a:gd name="T13" fmla="*/ 53 h 56"/>
              <a:gd name="T14" fmla="*/ 40 w 66"/>
              <a:gd name="T15" fmla="*/ 52 h 56"/>
              <a:gd name="T16" fmla="*/ 43 w 66"/>
              <a:gd name="T17" fmla="*/ 54 h 56"/>
              <a:gd name="T18" fmla="*/ 47 w 66"/>
              <a:gd name="T19" fmla="*/ 54 h 56"/>
              <a:gd name="T20" fmla="*/ 51 w 66"/>
              <a:gd name="T21" fmla="*/ 52 h 56"/>
              <a:gd name="T22" fmla="*/ 54 w 66"/>
              <a:gd name="T23" fmla="*/ 47 h 56"/>
              <a:gd name="T24" fmla="*/ 59 w 66"/>
              <a:gd name="T25" fmla="*/ 47 h 56"/>
              <a:gd name="T26" fmla="*/ 58 w 66"/>
              <a:gd name="T27" fmla="*/ 42 h 56"/>
              <a:gd name="T28" fmla="*/ 58 w 66"/>
              <a:gd name="T29" fmla="*/ 40 h 56"/>
              <a:gd name="T30" fmla="*/ 56 w 66"/>
              <a:gd name="T31" fmla="*/ 35 h 56"/>
              <a:gd name="T32" fmla="*/ 60 w 66"/>
              <a:gd name="T33" fmla="*/ 36 h 56"/>
              <a:gd name="T34" fmla="*/ 65 w 66"/>
              <a:gd name="T35" fmla="*/ 33 h 56"/>
              <a:gd name="T36" fmla="*/ 64 w 66"/>
              <a:gd name="T37" fmla="*/ 29 h 56"/>
              <a:gd name="T38" fmla="*/ 60 w 66"/>
              <a:gd name="T39" fmla="*/ 28 h 56"/>
              <a:gd name="T40" fmla="*/ 57 w 66"/>
              <a:gd name="T41" fmla="*/ 23 h 56"/>
              <a:gd name="T42" fmla="*/ 55 w 66"/>
              <a:gd name="T43" fmla="*/ 19 h 56"/>
              <a:gd name="T44" fmla="*/ 53 w 66"/>
              <a:gd name="T45" fmla="*/ 16 h 56"/>
              <a:gd name="T46" fmla="*/ 54 w 66"/>
              <a:gd name="T47" fmla="*/ 13 h 56"/>
              <a:gd name="T48" fmla="*/ 53 w 66"/>
              <a:gd name="T49" fmla="*/ 10 h 56"/>
              <a:gd name="T50" fmla="*/ 54 w 66"/>
              <a:gd name="T51" fmla="*/ 8 h 56"/>
              <a:gd name="T52" fmla="*/ 51 w 66"/>
              <a:gd name="T53" fmla="*/ 6 h 56"/>
              <a:gd name="T54" fmla="*/ 46 w 66"/>
              <a:gd name="T55" fmla="*/ 5 h 56"/>
              <a:gd name="T56" fmla="*/ 44 w 66"/>
              <a:gd name="T57" fmla="*/ 2 h 56"/>
              <a:gd name="T58" fmla="*/ 38 w 66"/>
              <a:gd name="T59" fmla="*/ 1 h 56"/>
              <a:gd name="T60" fmla="*/ 33 w 66"/>
              <a:gd name="T61" fmla="*/ 1 h 56"/>
              <a:gd name="T62" fmla="*/ 29 w 66"/>
              <a:gd name="T63" fmla="*/ 4 h 56"/>
              <a:gd name="T64" fmla="*/ 24 w 66"/>
              <a:gd name="T65" fmla="*/ 6 h 56"/>
              <a:gd name="T66" fmla="*/ 25 w 66"/>
              <a:gd name="T67" fmla="*/ 11 h 56"/>
              <a:gd name="T68" fmla="*/ 22 w 66"/>
              <a:gd name="T69" fmla="*/ 13 h 56"/>
              <a:gd name="T70" fmla="*/ 19 w 66"/>
              <a:gd name="T71" fmla="*/ 17 h 56"/>
              <a:gd name="T72" fmla="*/ 18 w 66"/>
              <a:gd name="T73" fmla="*/ 23 h 56"/>
              <a:gd name="T74" fmla="*/ 16 w 66"/>
              <a:gd name="T75" fmla="*/ 23 h 56"/>
              <a:gd name="T76" fmla="*/ 12 w 66"/>
              <a:gd name="T77" fmla="*/ 26 h 56"/>
              <a:gd name="T78" fmla="*/ 7 w 66"/>
              <a:gd name="T79" fmla="*/ 26 h 56"/>
              <a:gd name="T80" fmla="*/ 4 w 66"/>
              <a:gd name="T81" fmla="*/ 30 h 56"/>
              <a:gd name="T82" fmla="*/ 6 w 66"/>
              <a:gd name="T83" fmla="*/ 41 h 56"/>
              <a:gd name="T84" fmla="*/ 4 w 66"/>
              <a:gd name="T85" fmla="*/ 52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6" h="56">
                <a:moveTo>
                  <a:pt x="6" y="52"/>
                </a:moveTo>
                <a:cubicBezTo>
                  <a:pt x="6" y="52"/>
                  <a:pt x="7" y="52"/>
                  <a:pt x="7" y="52"/>
                </a:cubicBezTo>
                <a:cubicBezTo>
                  <a:pt x="8" y="52"/>
                  <a:pt x="8" y="51"/>
                  <a:pt x="8" y="51"/>
                </a:cubicBezTo>
                <a:cubicBezTo>
                  <a:pt x="9" y="49"/>
                  <a:pt x="9" y="49"/>
                  <a:pt x="11" y="49"/>
                </a:cubicBezTo>
                <a:cubicBezTo>
                  <a:pt x="11" y="49"/>
                  <a:pt x="12" y="49"/>
                  <a:pt x="13" y="49"/>
                </a:cubicBezTo>
                <a:cubicBezTo>
                  <a:pt x="13" y="49"/>
                  <a:pt x="14" y="48"/>
                  <a:pt x="15" y="48"/>
                </a:cubicBezTo>
                <a:cubicBezTo>
                  <a:pt x="15" y="48"/>
                  <a:pt x="16" y="48"/>
                  <a:pt x="17" y="48"/>
                </a:cubicBezTo>
                <a:cubicBezTo>
                  <a:pt x="18" y="48"/>
                  <a:pt x="19" y="49"/>
                  <a:pt x="20" y="49"/>
                </a:cubicBezTo>
                <a:cubicBezTo>
                  <a:pt x="21" y="49"/>
                  <a:pt x="22" y="49"/>
                  <a:pt x="23" y="50"/>
                </a:cubicBezTo>
                <a:cubicBezTo>
                  <a:pt x="24" y="50"/>
                  <a:pt x="24" y="50"/>
                  <a:pt x="24" y="50"/>
                </a:cubicBezTo>
                <a:cubicBezTo>
                  <a:pt x="25" y="50"/>
                  <a:pt x="25" y="50"/>
                  <a:pt x="26" y="50"/>
                </a:cubicBezTo>
                <a:cubicBezTo>
                  <a:pt x="26" y="50"/>
                  <a:pt x="27" y="50"/>
                  <a:pt x="27" y="50"/>
                </a:cubicBezTo>
                <a:cubicBezTo>
                  <a:pt x="27" y="50"/>
                  <a:pt x="27" y="50"/>
                  <a:pt x="27" y="50"/>
                </a:cubicBezTo>
                <a:cubicBezTo>
                  <a:pt x="28" y="50"/>
                  <a:pt x="28" y="50"/>
                  <a:pt x="28" y="51"/>
                </a:cubicBezTo>
                <a:cubicBezTo>
                  <a:pt x="29" y="52"/>
                  <a:pt x="30" y="53"/>
                  <a:pt x="30" y="52"/>
                </a:cubicBezTo>
                <a:cubicBezTo>
                  <a:pt x="31" y="52"/>
                  <a:pt x="31" y="52"/>
                  <a:pt x="31" y="52"/>
                </a:cubicBezTo>
                <a:cubicBezTo>
                  <a:pt x="32" y="53"/>
                  <a:pt x="31" y="54"/>
                  <a:pt x="32" y="53"/>
                </a:cubicBezTo>
                <a:cubicBezTo>
                  <a:pt x="33" y="53"/>
                  <a:pt x="32" y="52"/>
                  <a:pt x="33" y="52"/>
                </a:cubicBezTo>
                <a:cubicBezTo>
                  <a:pt x="33" y="52"/>
                  <a:pt x="34" y="53"/>
                  <a:pt x="34" y="52"/>
                </a:cubicBezTo>
                <a:cubicBezTo>
                  <a:pt x="35" y="52"/>
                  <a:pt x="35" y="52"/>
                  <a:pt x="35" y="52"/>
                </a:cubicBezTo>
                <a:cubicBezTo>
                  <a:pt x="36" y="52"/>
                  <a:pt x="36" y="53"/>
                  <a:pt x="36" y="53"/>
                </a:cubicBezTo>
                <a:cubicBezTo>
                  <a:pt x="37" y="53"/>
                  <a:pt x="37" y="52"/>
                  <a:pt x="38" y="53"/>
                </a:cubicBezTo>
                <a:cubicBezTo>
                  <a:pt x="38" y="53"/>
                  <a:pt x="38" y="54"/>
                  <a:pt x="39" y="54"/>
                </a:cubicBezTo>
                <a:cubicBezTo>
                  <a:pt x="39" y="53"/>
                  <a:pt x="39" y="53"/>
                  <a:pt x="40" y="52"/>
                </a:cubicBezTo>
                <a:cubicBezTo>
                  <a:pt x="40" y="52"/>
                  <a:pt x="40" y="52"/>
                  <a:pt x="40" y="52"/>
                </a:cubicBezTo>
                <a:cubicBezTo>
                  <a:pt x="41" y="52"/>
                  <a:pt x="41" y="52"/>
                  <a:pt x="41" y="52"/>
                </a:cubicBezTo>
                <a:cubicBezTo>
                  <a:pt x="43" y="52"/>
                  <a:pt x="42" y="55"/>
                  <a:pt x="43" y="54"/>
                </a:cubicBezTo>
                <a:cubicBezTo>
                  <a:pt x="44" y="54"/>
                  <a:pt x="44" y="53"/>
                  <a:pt x="45" y="53"/>
                </a:cubicBezTo>
                <a:cubicBezTo>
                  <a:pt x="45" y="53"/>
                  <a:pt x="46" y="54"/>
                  <a:pt x="46" y="54"/>
                </a:cubicBezTo>
                <a:cubicBezTo>
                  <a:pt x="46" y="54"/>
                  <a:pt x="47" y="54"/>
                  <a:pt x="47" y="54"/>
                </a:cubicBezTo>
                <a:cubicBezTo>
                  <a:pt x="48" y="53"/>
                  <a:pt x="49" y="53"/>
                  <a:pt x="49" y="54"/>
                </a:cubicBezTo>
                <a:cubicBezTo>
                  <a:pt x="50" y="55"/>
                  <a:pt x="50" y="56"/>
                  <a:pt x="50" y="56"/>
                </a:cubicBezTo>
                <a:cubicBezTo>
                  <a:pt x="52" y="56"/>
                  <a:pt x="51" y="53"/>
                  <a:pt x="51" y="52"/>
                </a:cubicBezTo>
                <a:cubicBezTo>
                  <a:pt x="51" y="51"/>
                  <a:pt x="51" y="51"/>
                  <a:pt x="52" y="50"/>
                </a:cubicBezTo>
                <a:cubicBezTo>
                  <a:pt x="52" y="49"/>
                  <a:pt x="53" y="49"/>
                  <a:pt x="53" y="48"/>
                </a:cubicBezTo>
                <a:cubicBezTo>
                  <a:pt x="54" y="47"/>
                  <a:pt x="54" y="47"/>
                  <a:pt x="54" y="47"/>
                </a:cubicBezTo>
                <a:cubicBezTo>
                  <a:pt x="55" y="47"/>
                  <a:pt x="55" y="47"/>
                  <a:pt x="56" y="47"/>
                </a:cubicBezTo>
                <a:cubicBezTo>
                  <a:pt x="56" y="47"/>
                  <a:pt x="56" y="47"/>
                  <a:pt x="57" y="47"/>
                </a:cubicBezTo>
                <a:cubicBezTo>
                  <a:pt x="57" y="46"/>
                  <a:pt x="58" y="47"/>
                  <a:pt x="59" y="47"/>
                </a:cubicBezTo>
                <a:cubicBezTo>
                  <a:pt x="59" y="47"/>
                  <a:pt x="59" y="46"/>
                  <a:pt x="59" y="45"/>
                </a:cubicBezTo>
                <a:cubicBezTo>
                  <a:pt x="58" y="45"/>
                  <a:pt x="58" y="45"/>
                  <a:pt x="58" y="44"/>
                </a:cubicBezTo>
                <a:cubicBezTo>
                  <a:pt x="58" y="43"/>
                  <a:pt x="58" y="43"/>
                  <a:pt x="58" y="42"/>
                </a:cubicBezTo>
                <a:cubicBezTo>
                  <a:pt x="58" y="42"/>
                  <a:pt x="58" y="42"/>
                  <a:pt x="58" y="41"/>
                </a:cubicBezTo>
                <a:cubicBezTo>
                  <a:pt x="58" y="41"/>
                  <a:pt x="58" y="41"/>
                  <a:pt x="57" y="41"/>
                </a:cubicBezTo>
                <a:cubicBezTo>
                  <a:pt x="57" y="40"/>
                  <a:pt x="58" y="40"/>
                  <a:pt x="58" y="40"/>
                </a:cubicBezTo>
                <a:cubicBezTo>
                  <a:pt x="58" y="39"/>
                  <a:pt x="57" y="39"/>
                  <a:pt x="57" y="38"/>
                </a:cubicBezTo>
                <a:cubicBezTo>
                  <a:pt x="56" y="38"/>
                  <a:pt x="56" y="37"/>
                  <a:pt x="56" y="36"/>
                </a:cubicBezTo>
                <a:cubicBezTo>
                  <a:pt x="56" y="36"/>
                  <a:pt x="56" y="36"/>
                  <a:pt x="56" y="35"/>
                </a:cubicBezTo>
                <a:cubicBezTo>
                  <a:pt x="57" y="35"/>
                  <a:pt x="57" y="35"/>
                  <a:pt x="57" y="34"/>
                </a:cubicBezTo>
                <a:cubicBezTo>
                  <a:pt x="57" y="34"/>
                  <a:pt x="58" y="34"/>
                  <a:pt x="59" y="34"/>
                </a:cubicBezTo>
                <a:cubicBezTo>
                  <a:pt x="59" y="35"/>
                  <a:pt x="59" y="35"/>
                  <a:pt x="60" y="36"/>
                </a:cubicBezTo>
                <a:cubicBezTo>
                  <a:pt x="62" y="36"/>
                  <a:pt x="63" y="35"/>
                  <a:pt x="64" y="34"/>
                </a:cubicBezTo>
                <a:cubicBezTo>
                  <a:pt x="64" y="34"/>
                  <a:pt x="64" y="34"/>
                  <a:pt x="64" y="33"/>
                </a:cubicBezTo>
                <a:cubicBezTo>
                  <a:pt x="65" y="33"/>
                  <a:pt x="65" y="33"/>
                  <a:pt x="65" y="33"/>
                </a:cubicBezTo>
                <a:cubicBezTo>
                  <a:pt x="66" y="33"/>
                  <a:pt x="65" y="32"/>
                  <a:pt x="65" y="31"/>
                </a:cubicBezTo>
                <a:cubicBezTo>
                  <a:pt x="64" y="31"/>
                  <a:pt x="63" y="30"/>
                  <a:pt x="63" y="30"/>
                </a:cubicBezTo>
                <a:cubicBezTo>
                  <a:pt x="64" y="29"/>
                  <a:pt x="64" y="30"/>
                  <a:pt x="64" y="29"/>
                </a:cubicBezTo>
                <a:cubicBezTo>
                  <a:pt x="64" y="29"/>
                  <a:pt x="64" y="29"/>
                  <a:pt x="63" y="29"/>
                </a:cubicBezTo>
                <a:cubicBezTo>
                  <a:pt x="63" y="28"/>
                  <a:pt x="63" y="28"/>
                  <a:pt x="62" y="28"/>
                </a:cubicBezTo>
                <a:cubicBezTo>
                  <a:pt x="61" y="27"/>
                  <a:pt x="61" y="28"/>
                  <a:pt x="60" y="28"/>
                </a:cubicBezTo>
                <a:cubicBezTo>
                  <a:pt x="59" y="28"/>
                  <a:pt x="60" y="26"/>
                  <a:pt x="60" y="26"/>
                </a:cubicBezTo>
                <a:cubicBezTo>
                  <a:pt x="60" y="25"/>
                  <a:pt x="59" y="24"/>
                  <a:pt x="59" y="24"/>
                </a:cubicBezTo>
                <a:cubicBezTo>
                  <a:pt x="58" y="24"/>
                  <a:pt x="57" y="23"/>
                  <a:pt x="57" y="23"/>
                </a:cubicBezTo>
                <a:cubicBezTo>
                  <a:pt x="56" y="22"/>
                  <a:pt x="56" y="21"/>
                  <a:pt x="55" y="20"/>
                </a:cubicBezTo>
                <a:cubicBezTo>
                  <a:pt x="55" y="20"/>
                  <a:pt x="55" y="20"/>
                  <a:pt x="55" y="20"/>
                </a:cubicBezTo>
                <a:cubicBezTo>
                  <a:pt x="55" y="19"/>
                  <a:pt x="55" y="19"/>
                  <a:pt x="55" y="19"/>
                </a:cubicBezTo>
                <a:cubicBezTo>
                  <a:pt x="55" y="18"/>
                  <a:pt x="55" y="18"/>
                  <a:pt x="54" y="18"/>
                </a:cubicBezTo>
                <a:cubicBezTo>
                  <a:pt x="54" y="18"/>
                  <a:pt x="54" y="17"/>
                  <a:pt x="54" y="17"/>
                </a:cubicBezTo>
                <a:cubicBezTo>
                  <a:pt x="54" y="17"/>
                  <a:pt x="53" y="17"/>
                  <a:pt x="53" y="16"/>
                </a:cubicBezTo>
                <a:cubicBezTo>
                  <a:pt x="52" y="16"/>
                  <a:pt x="53" y="14"/>
                  <a:pt x="53" y="15"/>
                </a:cubicBezTo>
                <a:cubicBezTo>
                  <a:pt x="53" y="14"/>
                  <a:pt x="53" y="14"/>
                  <a:pt x="54" y="14"/>
                </a:cubicBezTo>
                <a:cubicBezTo>
                  <a:pt x="54" y="14"/>
                  <a:pt x="54" y="14"/>
                  <a:pt x="54" y="13"/>
                </a:cubicBezTo>
                <a:cubicBezTo>
                  <a:pt x="54" y="13"/>
                  <a:pt x="54" y="13"/>
                  <a:pt x="54" y="12"/>
                </a:cubicBezTo>
                <a:cubicBezTo>
                  <a:pt x="54" y="12"/>
                  <a:pt x="54" y="11"/>
                  <a:pt x="53" y="11"/>
                </a:cubicBezTo>
                <a:cubicBezTo>
                  <a:pt x="53" y="11"/>
                  <a:pt x="53" y="11"/>
                  <a:pt x="53" y="10"/>
                </a:cubicBezTo>
                <a:cubicBezTo>
                  <a:pt x="53" y="10"/>
                  <a:pt x="53" y="10"/>
                  <a:pt x="54" y="9"/>
                </a:cubicBezTo>
                <a:cubicBezTo>
                  <a:pt x="54" y="9"/>
                  <a:pt x="53" y="9"/>
                  <a:pt x="53" y="8"/>
                </a:cubicBezTo>
                <a:cubicBezTo>
                  <a:pt x="53" y="8"/>
                  <a:pt x="53" y="8"/>
                  <a:pt x="54" y="8"/>
                </a:cubicBezTo>
                <a:cubicBezTo>
                  <a:pt x="54" y="7"/>
                  <a:pt x="53" y="7"/>
                  <a:pt x="53" y="7"/>
                </a:cubicBezTo>
                <a:cubicBezTo>
                  <a:pt x="52" y="7"/>
                  <a:pt x="52" y="6"/>
                  <a:pt x="52" y="6"/>
                </a:cubicBezTo>
                <a:cubicBezTo>
                  <a:pt x="52" y="6"/>
                  <a:pt x="52" y="6"/>
                  <a:pt x="51" y="6"/>
                </a:cubicBezTo>
                <a:cubicBezTo>
                  <a:pt x="51" y="6"/>
                  <a:pt x="51" y="6"/>
                  <a:pt x="51" y="6"/>
                </a:cubicBezTo>
                <a:cubicBezTo>
                  <a:pt x="51" y="5"/>
                  <a:pt x="51" y="4"/>
                  <a:pt x="50" y="4"/>
                </a:cubicBezTo>
                <a:cubicBezTo>
                  <a:pt x="49" y="4"/>
                  <a:pt x="46" y="3"/>
                  <a:pt x="46" y="5"/>
                </a:cubicBezTo>
                <a:cubicBezTo>
                  <a:pt x="44" y="4"/>
                  <a:pt x="44" y="5"/>
                  <a:pt x="43" y="6"/>
                </a:cubicBezTo>
                <a:cubicBezTo>
                  <a:pt x="43" y="5"/>
                  <a:pt x="43" y="4"/>
                  <a:pt x="43" y="4"/>
                </a:cubicBezTo>
                <a:cubicBezTo>
                  <a:pt x="43" y="3"/>
                  <a:pt x="44" y="3"/>
                  <a:pt x="44" y="2"/>
                </a:cubicBezTo>
                <a:cubicBezTo>
                  <a:pt x="43" y="2"/>
                  <a:pt x="42" y="2"/>
                  <a:pt x="42" y="2"/>
                </a:cubicBezTo>
                <a:cubicBezTo>
                  <a:pt x="40" y="1"/>
                  <a:pt x="40" y="2"/>
                  <a:pt x="39" y="3"/>
                </a:cubicBezTo>
                <a:cubicBezTo>
                  <a:pt x="38" y="3"/>
                  <a:pt x="38" y="2"/>
                  <a:pt x="38" y="1"/>
                </a:cubicBezTo>
                <a:cubicBezTo>
                  <a:pt x="37" y="0"/>
                  <a:pt x="37" y="1"/>
                  <a:pt x="36" y="1"/>
                </a:cubicBezTo>
                <a:cubicBezTo>
                  <a:pt x="35" y="2"/>
                  <a:pt x="35" y="1"/>
                  <a:pt x="35" y="0"/>
                </a:cubicBezTo>
                <a:cubicBezTo>
                  <a:pt x="34" y="1"/>
                  <a:pt x="33" y="1"/>
                  <a:pt x="33" y="1"/>
                </a:cubicBezTo>
                <a:cubicBezTo>
                  <a:pt x="32" y="2"/>
                  <a:pt x="32" y="2"/>
                  <a:pt x="31" y="3"/>
                </a:cubicBezTo>
                <a:cubicBezTo>
                  <a:pt x="31" y="3"/>
                  <a:pt x="31" y="4"/>
                  <a:pt x="31" y="4"/>
                </a:cubicBezTo>
                <a:cubicBezTo>
                  <a:pt x="30" y="5"/>
                  <a:pt x="30" y="4"/>
                  <a:pt x="29" y="4"/>
                </a:cubicBezTo>
                <a:cubicBezTo>
                  <a:pt x="29" y="5"/>
                  <a:pt x="28" y="4"/>
                  <a:pt x="27" y="4"/>
                </a:cubicBezTo>
                <a:cubicBezTo>
                  <a:pt x="27" y="4"/>
                  <a:pt x="26" y="5"/>
                  <a:pt x="26" y="5"/>
                </a:cubicBezTo>
                <a:cubicBezTo>
                  <a:pt x="26" y="5"/>
                  <a:pt x="25" y="6"/>
                  <a:pt x="24" y="6"/>
                </a:cubicBezTo>
                <a:cubicBezTo>
                  <a:pt x="25" y="7"/>
                  <a:pt x="24" y="8"/>
                  <a:pt x="24" y="9"/>
                </a:cubicBezTo>
                <a:cubicBezTo>
                  <a:pt x="23" y="11"/>
                  <a:pt x="25" y="10"/>
                  <a:pt x="26" y="10"/>
                </a:cubicBezTo>
                <a:cubicBezTo>
                  <a:pt x="26" y="11"/>
                  <a:pt x="25" y="11"/>
                  <a:pt x="25" y="11"/>
                </a:cubicBezTo>
                <a:cubicBezTo>
                  <a:pt x="25" y="12"/>
                  <a:pt x="25" y="12"/>
                  <a:pt x="25" y="12"/>
                </a:cubicBezTo>
                <a:cubicBezTo>
                  <a:pt x="24" y="13"/>
                  <a:pt x="23" y="12"/>
                  <a:pt x="23" y="12"/>
                </a:cubicBezTo>
                <a:cubicBezTo>
                  <a:pt x="22" y="12"/>
                  <a:pt x="22" y="13"/>
                  <a:pt x="22" y="13"/>
                </a:cubicBezTo>
                <a:cubicBezTo>
                  <a:pt x="22" y="14"/>
                  <a:pt x="21" y="14"/>
                  <a:pt x="21" y="14"/>
                </a:cubicBezTo>
                <a:cubicBezTo>
                  <a:pt x="20" y="15"/>
                  <a:pt x="19" y="15"/>
                  <a:pt x="19" y="16"/>
                </a:cubicBezTo>
                <a:cubicBezTo>
                  <a:pt x="19" y="16"/>
                  <a:pt x="19" y="17"/>
                  <a:pt x="19" y="17"/>
                </a:cubicBezTo>
                <a:cubicBezTo>
                  <a:pt x="19" y="18"/>
                  <a:pt x="19" y="19"/>
                  <a:pt x="18" y="19"/>
                </a:cubicBezTo>
                <a:cubicBezTo>
                  <a:pt x="18" y="20"/>
                  <a:pt x="17" y="21"/>
                  <a:pt x="18" y="22"/>
                </a:cubicBezTo>
                <a:cubicBezTo>
                  <a:pt x="18" y="22"/>
                  <a:pt x="18" y="22"/>
                  <a:pt x="18" y="23"/>
                </a:cubicBezTo>
                <a:cubicBezTo>
                  <a:pt x="19" y="23"/>
                  <a:pt x="18" y="24"/>
                  <a:pt x="18" y="24"/>
                </a:cubicBezTo>
                <a:cubicBezTo>
                  <a:pt x="17" y="24"/>
                  <a:pt x="17" y="23"/>
                  <a:pt x="17" y="22"/>
                </a:cubicBezTo>
                <a:cubicBezTo>
                  <a:pt x="17" y="22"/>
                  <a:pt x="16" y="23"/>
                  <a:pt x="16" y="23"/>
                </a:cubicBezTo>
                <a:cubicBezTo>
                  <a:pt x="16" y="23"/>
                  <a:pt x="15" y="22"/>
                  <a:pt x="15" y="23"/>
                </a:cubicBezTo>
                <a:cubicBezTo>
                  <a:pt x="15" y="24"/>
                  <a:pt x="14" y="24"/>
                  <a:pt x="13" y="24"/>
                </a:cubicBezTo>
                <a:cubicBezTo>
                  <a:pt x="12" y="24"/>
                  <a:pt x="13" y="26"/>
                  <a:pt x="12" y="26"/>
                </a:cubicBezTo>
                <a:cubicBezTo>
                  <a:pt x="11" y="26"/>
                  <a:pt x="10" y="26"/>
                  <a:pt x="10" y="26"/>
                </a:cubicBezTo>
                <a:cubicBezTo>
                  <a:pt x="9" y="27"/>
                  <a:pt x="9" y="26"/>
                  <a:pt x="8" y="26"/>
                </a:cubicBezTo>
                <a:cubicBezTo>
                  <a:pt x="8" y="26"/>
                  <a:pt x="7" y="26"/>
                  <a:pt x="7" y="26"/>
                </a:cubicBezTo>
                <a:cubicBezTo>
                  <a:pt x="6" y="26"/>
                  <a:pt x="6" y="26"/>
                  <a:pt x="5" y="26"/>
                </a:cubicBezTo>
                <a:cubicBezTo>
                  <a:pt x="5" y="26"/>
                  <a:pt x="4" y="26"/>
                  <a:pt x="3" y="26"/>
                </a:cubicBezTo>
                <a:cubicBezTo>
                  <a:pt x="3" y="28"/>
                  <a:pt x="4" y="29"/>
                  <a:pt x="4" y="30"/>
                </a:cubicBezTo>
                <a:cubicBezTo>
                  <a:pt x="5" y="32"/>
                  <a:pt x="6" y="33"/>
                  <a:pt x="6" y="34"/>
                </a:cubicBezTo>
                <a:cubicBezTo>
                  <a:pt x="6" y="36"/>
                  <a:pt x="6" y="37"/>
                  <a:pt x="7" y="38"/>
                </a:cubicBezTo>
                <a:cubicBezTo>
                  <a:pt x="7" y="39"/>
                  <a:pt x="7" y="40"/>
                  <a:pt x="6" y="41"/>
                </a:cubicBezTo>
                <a:cubicBezTo>
                  <a:pt x="5" y="42"/>
                  <a:pt x="0" y="43"/>
                  <a:pt x="2" y="45"/>
                </a:cubicBezTo>
                <a:cubicBezTo>
                  <a:pt x="3" y="46"/>
                  <a:pt x="4" y="46"/>
                  <a:pt x="4" y="47"/>
                </a:cubicBezTo>
                <a:cubicBezTo>
                  <a:pt x="5" y="49"/>
                  <a:pt x="4" y="50"/>
                  <a:pt x="4" y="52"/>
                </a:cubicBezTo>
                <a:cubicBezTo>
                  <a:pt x="4" y="52"/>
                  <a:pt x="5" y="51"/>
                  <a:pt x="6" y="52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211" name="Freeform 822">
            <a:extLst>
              <a:ext uri="{FF2B5EF4-FFF2-40B4-BE49-F238E27FC236}">
                <a16:creationId xmlns:a16="http://schemas.microsoft.com/office/drawing/2014/main" id="{A1AEA342-1F4B-216F-B4A5-103B1A195A84}"/>
              </a:ext>
            </a:extLst>
          </p:cNvPr>
          <p:cNvSpPr>
            <a:spLocks/>
          </p:cNvSpPr>
          <p:nvPr/>
        </p:nvSpPr>
        <p:spPr bwMode="auto">
          <a:xfrm>
            <a:off x="3248175" y="3457463"/>
            <a:ext cx="108347" cy="48878"/>
          </a:xfrm>
          <a:custGeom>
            <a:avLst/>
            <a:gdLst>
              <a:gd name="T0" fmla="*/ 34 w 51"/>
              <a:gd name="T1" fmla="*/ 25 h 26"/>
              <a:gd name="T2" fmla="*/ 40 w 51"/>
              <a:gd name="T3" fmla="*/ 23 h 26"/>
              <a:gd name="T4" fmla="*/ 44 w 51"/>
              <a:gd name="T5" fmla="*/ 22 h 26"/>
              <a:gd name="T6" fmla="*/ 44 w 51"/>
              <a:gd name="T7" fmla="*/ 21 h 26"/>
              <a:gd name="T8" fmla="*/ 47 w 51"/>
              <a:gd name="T9" fmla="*/ 19 h 26"/>
              <a:gd name="T10" fmla="*/ 47 w 51"/>
              <a:gd name="T11" fmla="*/ 17 h 26"/>
              <a:gd name="T12" fmla="*/ 48 w 51"/>
              <a:gd name="T13" fmla="*/ 16 h 26"/>
              <a:gd name="T14" fmla="*/ 47 w 51"/>
              <a:gd name="T15" fmla="*/ 13 h 26"/>
              <a:gd name="T16" fmla="*/ 50 w 51"/>
              <a:gd name="T17" fmla="*/ 13 h 26"/>
              <a:gd name="T18" fmla="*/ 50 w 51"/>
              <a:gd name="T19" fmla="*/ 7 h 26"/>
              <a:gd name="T20" fmla="*/ 50 w 51"/>
              <a:gd name="T21" fmla="*/ 3 h 26"/>
              <a:gd name="T22" fmla="*/ 49 w 51"/>
              <a:gd name="T23" fmla="*/ 2 h 26"/>
              <a:gd name="T24" fmla="*/ 45 w 51"/>
              <a:gd name="T25" fmla="*/ 2 h 26"/>
              <a:gd name="T26" fmla="*/ 42 w 51"/>
              <a:gd name="T27" fmla="*/ 1 h 26"/>
              <a:gd name="T28" fmla="*/ 37 w 51"/>
              <a:gd name="T29" fmla="*/ 0 h 26"/>
              <a:gd name="T30" fmla="*/ 36 w 51"/>
              <a:gd name="T31" fmla="*/ 2 h 26"/>
              <a:gd name="T32" fmla="*/ 34 w 51"/>
              <a:gd name="T33" fmla="*/ 3 h 26"/>
              <a:gd name="T34" fmla="*/ 29 w 51"/>
              <a:gd name="T35" fmla="*/ 2 h 26"/>
              <a:gd name="T36" fmla="*/ 27 w 51"/>
              <a:gd name="T37" fmla="*/ 4 h 26"/>
              <a:gd name="T38" fmla="*/ 24 w 51"/>
              <a:gd name="T39" fmla="*/ 7 h 26"/>
              <a:gd name="T40" fmla="*/ 23 w 51"/>
              <a:gd name="T41" fmla="*/ 10 h 26"/>
              <a:gd name="T42" fmla="*/ 24 w 51"/>
              <a:gd name="T43" fmla="*/ 13 h 26"/>
              <a:gd name="T44" fmla="*/ 23 w 51"/>
              <a:gd name="T45" fmla="*/ 14 h 26"/>
              <a:gd name="T46" fmla="*/ 19 w 51"/>
              <a:gd name="T47" fmla="*/ 13 h 26"/>
              <a:gd name="T48" fmla="*/ 17 w 51"/>
              <a:gd name="T49" fmla="*/ 14 h 26"/>
              <a:gd name="T50" fmla="*/ 12 w 51"/>
              <a:gd name="T51" fmla="*/ 16 h 26"/>
              <a:gd name="T52" fmla="*/ 8 w 51"/>
              <a:gd name="T53" fmla="*/ 14 h 26"/>
              <a:gd name="T54" fmla="*/ 6 w 51"/>
              <a:gd name="T55" fmla="*/ 16 h 26"/>
              <a:gd name="T56" fmla="*/ 5 w 51"/>
              <a:gd name="T57" fmla="*/ 16 h 26"/>
              <a:gd name="T58" fmla="*/ 1 w 51"/>
              <a:gd name="T59" fmla="*/ 14 h 26"/>
              <a:gd name="T60" fmla="*/ 0 w 51"/>
              <a:gd name="T61" fmla="*/ 17 h 26"/>
              <a:gd name="T62" fmla="*/ 2 w 51"/>
              <a:gd name="T63" fmla="*/ 19 h 26"/>
              <a:gd name="T64" fmla="*/ 3 w 51"/>
              <a:gd name="T65" fmla="*/ 21 h 26"/>
              <a:gd name="T66" fmla="*/ 7 w 51"/>
              <a:gd name="T67" fmla="*/ 21 h 26"/>
              <a:gd name="T68" fmla="*/ 11 w 51"/>
              <a:gd name="T69" fmla="*/ 22 h 26"/>
              <a:gd name="T70" fmla="*/ 14 w 51"/>
              <a:gd name="T71" fmla="*/ 20 h 26"/>
              <a:gd name="T72" fmla="*/ 18 w 51"/>
              <a:gd name="T73" fmla="*/ 19 h 26"/>
              <a:gd name="T74" fmla="*/ 19 w 51"/>
              <a:gd name="T75" fmla="*/ 21 h 26"/>
              <a:gd name="T76" fmla="*/ 21 w 51"/>
              <a:gd name="T77" fmla="*/ 23 h 26"/>
              <a:gd name="T78" fmla="*/ 24 w 51"/>
              <a:gd name="T79" fmla="*/ 24 h 26"/>
              <a:gd name="T80" fmla="*/ 28 w 51"/>
              <a:gd name="T81" fmla="*/ 24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1" h="26">
                <a:moveTo>
                  <a:pt x="31" y="25"/>
                </a:moveTo>
                <a:cubicBezTo>
                  <a:pt x="32" y="25"/>
                  <a:pt x="33" y="26"/>
                  <a:pt x="34" y="25"/>
                </a:cubicBezTo>
                <a:cubicBezTo>
                  <a:pt x="36" y="25"/>
                  <a:pt x="36" y="23"/>
                  <a:pt x="38" y="23"/>
                </a:cubicBezTo>
                <a:cubicBezTo>
                  <a:pt x="38" y="23"/>
                  <a:pt x="39" y="23"/>
                  <a:pt x="40" y="23"/>
                </a:cubicBezTo>
                <a:cubicBezTo>
                  <a:pt x="41" y="23"/>
                  <a:pt x="41" y="23"/>
                  <a:pt x="42" y="23"/>
                </a:cubicBezTo>
                <a:cubicBezTo>
                  <a:pt x="42" y="23"/>
                  <a:pt x="43" y="23"/>
                  <a:pt x="44" y="22"/>
                </a:cubicBezTo>
                <a:cubicBezTo>
                  <a:pt x="44" y="22"/>
                  <a:pt x="44" y="22"/>
                  <a:pt x="44" y="22"/>
                </a:cubicBezTo>
                <a:cubicBezTo>
                  <a:pt x="44" y="21"/>
                  <a:pt x="44" y="21"/>
                  <a:pt x="44" y="21"/>
                </a:cubicBezTo>
                <a:cubicBezTo>
                  <a:pt x="45" y="21"/>
                  <a:pt x="45" y="20"/>
                  <a:pt x="46" y="20"/>
                </a:cubicBezTo>
                <a:cubicBezTo>
                  <a:pt x="46" y="20"/>
                  <a:pt x="47" y="20"/>
                  <a:pt x="47" y="19"/>
                </a:cubicBezTo>
                <a:cubicBezTo>
                  <a:pt x="48" y="18"/>
                  <a:pt x="47" y="18"/>
                  <a:pt x="47" y="18"/>
                </a:cubicBezTo>
                <a:cubicBezTo>
                  <a:pt x="47" y="17"/>
                  <a:pt x="47" y="17"/>
                  <a:pt x="47" y="17"/>
                </a:cubicBezTo>
                <a:cubicBezTo>
                  <a:pt x="47" y="16"/>
                  <a:pt x="47" y="16"/>
                  <a:pt x="47" y="16"/>
                </a:cubicBezTo>
                <a:cubicBezTo>
                  <a:pt x="47" y="16"/>
                  <a:pt x="48" y="16"/>
                  <a:pt x="48" y="16"/>
                </a:cubicBezTo>
                <a:cubicBezTo>
                  <a:pt x="48" y="16"/>
                  <a:pt x="48" y="15"/>
                  <a:pt x="49" y="15"/>
                </a:cubicBezTo>
                <a:cubicBezTo>
                  <a:pt x="49" y="13"/>
                  <a:pt x="47" y="14"/>
                  <a:pt x="47" y="13"/>
                </a:cubicBezTo>
                <a:cubicBezTo>
                  <a:pt x="48" y="13"/>
                  <a:pt x="48" y="12"/>
                  <a:pt x="48" y="12"/>
                </a:cubicBezTo>
                <a:cubicBezTo>
                  <a:pt x="49" y="12"/>
                  <a:pt x="50" y="13"/>
                  <a:pt x="50" y="13"/>
                </a:cubicBezTo>
                <a:cubicBezTo>
                  <a:pt x="51" y="13"/>
                  <a:pt x="51" y="12"/>
                  <a:pt x="51" y="11"/>
                </a:cubicBezTo>
                <a:cubicBezTo>
                  <a:pt x="51" y="10"/>
                  <a:pt x="51" y="8"/>
                  <a:pt x="50" y="7"/>
                </a:cubicBezTo>
                <a:cubicBezTo>
                  <a:pt x="50" y="7"/>
                  <a:pt x="50" y="6"/>
                  <a:pt x="50" y="6"/>
                </a:cubicBezTo>
                <a:cubicBezTo>
                  <a:pt x="50" y="5"/>
                  <a:pt x="50" y="4"/>
                  <a:pt x="50" y="3"/>
                </a:cubicBezTo>
                <a:cubicBezTo>
                  <a:pt x="50" y="3"/>
                  <a:pt x="50" y="3"/>
                  <a:pt x="50" y="3"/>
                </a:cubicBezTo>
                <a:cubicBezTo>
                  <a:pt x="50" y="3"/>
                  <a:pt x="50" y="3"/>
                  <a:pt x="49" y="2"/>
                </a:cubicBezTo>
                <a:cubicBezTo>
                  <a:pt x="49" y="2"/>
                  <a:pt x="48" y="2"/>
                  <a:pt x="48" y="2"/>
                </a:cubicBezTo>
                <a:cubicBezTo>
                  <a:pt x="47" y="1"/>
                  <a:pt x="46" y="2"/>
                  <a:pt x="45" y="2"/>
                </a:cubicBezTo>
                <a:cubicBezTo>
                  <a:pt x="44" y="2"/>
                  <a:pt x="44" y="2"/>
                  <a:pt x="44" y="2"/>
                </a:cubicBezTo>
                <a:cubicBezTo>
                  <a:pt x="43" y="1"/>
                  <a:pt x="42" y="1"/>
                  <a:pt x="42" y="1"/>
                </a:cubicBezTo>
                <a:cubicBezTo>
                  <a:pt x="41" y="1"/>
                  <a:pt x="40" y="0"/>
                  <a:pt x="38" y="0"/>
                </a:cubicBezTo>
                <a:cubicBezTo>
                  <a:pt x="38" y="0"/>
                  <a:pt x="37" y="0"/>
                  <a:pt x="37" y="0"/>
                </a:cubicBezTo>
                <a:cubicBezTo>
                  <a:pt x="37" y="0"/>
                  <a:pt x="37" y="1"/>
                  <a:pt x="37" y="1"/>
                </a:cubicBezTo>
                <a:cubicBezTo>
                  <a:pt x="37" y="2"/>
                  <a:pt x="36" y="2"/>
                  <a:pt x="36" y="2"/>
                </a:cubicBezTo>
                <a:cubicBezTo>
                  <a:pt x="36" y="2"/>
                  <a:pt x="36" y="3"/>
                  <a:pt x="35" y="4"/>
                </a:cubicBezTo>
                <a:cubicBezTo>
                  <a:pt x="35" y="4"/>
                  <a:pt x="34" y="3"/>
                  <a:pt x="34" y="3"/>
                </a:cubicBezTo>
                <a:cubicBezTo>
                  <a:pt x="33" y="3"/>
                  <a:pt x="33" y="4"/>
                  <a:pt x="32" y="4"/>
                </a:cubicBezTo>
                <a:cubicBezTo>
                  <a:pt x="31" y="4"/>
                  <a:pt x="30" y="3"/>
                  <a:pt x="29" y="2"/>
                </a:cubicBezTo>
                <a:cubicBezTo>
                  <a:pt x="29" y="3"/>
                  <a:pt x="29" y="4"/>
                  <a:pt x="29" y="4"/>
                </a:cubicBezTo>
                <a:cubicBezTo>
                  <a:pt x="28" y="4"/>
                  <a:pt x="28" y="4"/>
                  <a:pt x="27" y="4"/>
                </a:cubicBezTo>
                <a:cubicBezTo>
                  <a:pt x="27" y="4"/>
                  <a:pt x="27" y="5"/>
                  <a:pt x="26" y="5"/>
                </a:cubicBezTo>
                <a:cubicBezTo>
                  <a:pt x="26" y="7"/>
                  <a:pt x="25" y="7"/>
                  <a:pt x="24" y="7"/>
                </a:cubicBezTo>
                <a:cubicBezTo>
                  <a:pt x="23" y="8"/>
                  <a:pt x="22" y="8"/>
                  <a:pt x="22" y="9"/>
                </a:cubicBezTo>
                <a:cubicBezTo>
                  <a:pt x="22" y="9"/>
                  <a:pt x="23" y="10"/>
                  <a:pt x="23" y="10"/>
                </a:cubicBezTo>
                <a:cubicBezTo>
                  <a:pt x="23" y="10"/>
                  <a:pt x="23" y="11"/>
                  <a:pt x="23" y="11"/>
                </a:cubicBezTo>
                <a:cubicBezTo>
                  <a:pt x="23" y="12"/>
                  <a:pt x="23" y="12"/>
                  <a:pt x="24" y="13"/>
                </a:cubicBezTo>
                <a:cubicBezTo>
                  <a:pt x="24" y="13"/>
                  <a:pt x="24" y="13"/>
                  <a:pt x="24" y="14"/>
                </a:cubicBezTo>
                <a:cubicBezTo>
                  <a:pt x="24" y="15"/>
                  <a:pt x="24" y="15"/>
                  <a:pt x="23" y="14"/>
                </a:cubicBezTo>
                <a:cubicBezTo>
                  <a:pt x="22" y="14"/>
                  <a:pt x="22" y="13"/>
                  <a:pt x="21" y="13"/>
                </a:cubicBezTo>
                <a:cubicBezTo>
                  <a:pt x="21" y="14"/>
                  <a:pt x="20" y="13"/>
                  <a:pt x="19" y="13"/>
                </a:cubicBezTo>
                <a:cubicBezTo>
                  <a:pt x="19" y="13"/>
                  <a:pt x="19" y="13"/>
                  <a:pt x="18" y="13"/>
                </a:cubicBezTo>
                <a:cubicBezTo>
                  <a:pt x="18" y="14"/>
                  <a:pt x="17" y="14"/>
                  <a:pt x="17" y="14"/>
                </a:cubicBezTo>
                <a:cubicBezTo>
                  <a:pt x="15" y="14"/>
                  <a:pt x="14" y="14"/>
                  <a:pt x="13" y="15"/>
                </a:cubicBezTo>
                <a:cubicBezTo>
                  <a:pt x="13" y="15"/>
                  <a:pt x="12" y="15"/>
                  <a:pt x="12" y="16"/>
                </a:cubicBezTo>
                <a:cubicBezTo>
                  <a:pt x="11" y="16"/>
                  <a:pt x="11" y="16"/>
                  <a:pt x="10" y="16"/>
                </a:cubicBezTo>
                <a:cubicBezTo>
                  <a:pt x="9" y="15"/>
                  <a:pt x="9" y="14"/>
                  <a:pt x="8" y="14"/>
                </a:cubicBezTo>
                <a:cubicBezTo>
                  <a:pt x="8" y="14"/>
                  <a:pt x="7" y="14"/>
                  <a:pt x="6" y="14"/>
                </a:cubicBezTo>
                <a:cubicBezTo>
                  <a:pt x="6" y="15"/>
                  <a:pt x="6" y="15"/>
                  <a:pt x="6" y="16"/>
                </a:cubicBezTo>
                <a:cubicBezTo>
                  <a:pt x="6" y="16"/>
                  <a:pt x="6" y="17"/>
                  <a:pt x="5" y="17"/>
                </a:cubicBezTo>
                <a:cubicBezTo>
                  <a:pt x="5" y="17"/>
                  <a:pt x="5" y="16"/>
                  <a:pt x="5" y="16"/>
                </a:cubicBezTo>
                <a:cubicBezTo>
                  <a:pt x="4" y="16"/>
                  <a:pt x="4" y="15"/>
                  <a:pt x="3" y="15"/>
                </a:cubicBezTo>
                <a:cubicBezTo>
                  <a:pt x="2" y="14"/>
                  <a:pt x="1" y="14"/>
                  <a:pt x="1" y="14"/>
                </a:cubicBezTo>
                <a:cubicBezTo>
                  <a:pt x="1" y="15"/>
                  <a:pt x="1" y="15"/>
                  <a:pt x="1" y="16"/>
                </a:cubicBezTo>
                <a:cubicBezTo>
                  <a:pt x="1" y="16"/>
                  <a:pt x="1" y="17"/>
                  <a:pt x="0" y="17"/>
                </a:cubicBezTo>
                <a:cubicBezTo>
                  <a:pt x="1" y="17"/>
                  <a:pt x="1" y="18"/>
                  <a:pt x="1" y="18"/>
                </a:cubicBezTo>
                <a:cubicBezTo>
                  <a:pt x="1" y="19"/>
                  <a:pt x="1" y="19"/>
                  <a:pt x="2" y="19"/>
                </a:cubicBezTo>
                <a:cubicBezTo>
                  <a:pt x="2" y="19"/>
                  <a:pt x="2" y="19"/>
                  <a:pt x="3" y="20"/>
                </a:cubicBezTo>
                <a:cubicBezTo>
                  <a:pt x="3" y="20"/>
                  <a:pt x="3" y="21"/>
                  <a:pt x="3" y="21"/>
                </a:cubicBezTo>
                <a:cubicBezTo>
                  <a:pt x="4" y="21"/>
                  <a:pt x="5" y="21"/>
                  <a:pt x="6" y="20"/>
                </a:cubicBezTo>
                <a:cubicBezTo>
                  <a:pt x="6" y="19"/>
                  <a:pt x="7" y="20"/>
                  <a:pt x="7" y="21"/>
                </a:cubicBezTo>
                <a:cubicBezTo>
                  <a:pt x="8" y="21"/>
                  <a:pt x="8" y="21"/>
                  <a:pt x="9" y="21"/>
                </a:cubicBezTo>
                <a:cubicBezTo>
                  <a:pt x="9" y="22"/>
                  <a:pt x="10" y="22"/>
                  <a:pt x="11" y="22"/>
                </a:cubicBezTo>
                <a:cubicBezTo>
                  <a:pt x="11" y="21"/>
                  <a:pt x="11" y="20"/>
                  <a:pt x="12" y="20"/>
                </a:cubicBezTo>
                <a:cubicBezTo>
                  <a:pt x="12" y="20"/>
                  <a:pt x="13" y="20"/>
                  <a:pt x="14" y="20"/>
                </a:cubicBezTo>
                <a:cubicBezTo>
                  <a:pt x="14" y="20"/>
                  <a:pt x="15" y="20"/>
                  <a:pt x="16" y="20"/>
                </a:cubicBezTo>
                <a:cubicBezTo>
                  <a:pt x="17" y="20"/>
                  <a:pt x="17" y="19"/>
                  <a:pt x="18" y="19"/>
                </a:cubicBezTo>
                <a:cubicBezTo>
                  <a:pt x="18" y="19"/>
                  <a:pt x="18" y="20"/>
                  <a:pt x="18" y="20"/>
                </a:cubicBezTo>
                <a:cubicBezTo>
                  <a:pt x="18" y="21"/>
                  <a:pt x="18" y="21"/>
                  <a:pt x="19" y="21"/>
                </a:cubicBezTo>
                <a:cubicBezTo>
                  <a:pt x="19" y="22"/>
                  <a:pt x="19" y="22"/>
                  <a:pt x="20" y="22"/>
                </a:cubicBezTo>
                <a:cubicBezTo>
                  <a:pt x="20" y="23"/>
                  <a:pt x="21" y="23"/>
                  <a:pt x="21" y="23"/>
                </a:cubicBezTo>
                <a:cubicBezTo>
                  <a:pt x="22" y="23"/>
                  <a:pt x="22" y="23"/>
                  <a:pt x="23" y="23"/>
                </a:cubicBezTo>
                <a:cubicBezTo>
                  <a:pt x="23" y="23"/>
                  <a:pt x="23" y="24"/>
                  <a:pt x="2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6" y="24"/>
                  <a:pt x="27" y="24"/>
                  <a:pt x="28" y="24"/>
                </a:cubicBezTo>
                <a:cubicBezTo>
                  <a:pt x="29" y="24"/>
                  <a:pt x="30" y="25"/>
                  <a:pt x="31" y="25"/>
                </a:cubicBezTo>
                <a:close/>
              </a:path>
            </a:pathLst>
          </a:custGeom>
          <a:solidFill>
            <a:srgbClr val="8BDDFF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212" name="Freeform 823">
            <a:extLst>
              <a:ext uri="{FF2B5EF4-FFF2-40B4-BE49-F238E27FC236}">
                <a16:creationId xmlns:a16="http://schemas.microsoft.com/office/drawing/2014/main" id="{CAA598F9-492B-7B8D-59CB-AAA4574C101A}"/>
              </a:ext>
            </a:extLst>
          </p:cNvPr>
          <p:cNvSpPr>
            <a:spLocks/>
          </p:cNvSpPr>
          <p:nvPr/>
        </p:nvSpPr>
        <p:spPr bwMode="auto">
          <a:xfrm>
            <a:off x="3248175" y="3489809"/>
            <a:ext cx="1629" cy="3594"/>
          </a:xfrm>
          <a:custGeom>
            <a:avLst/>
            <a:gdLst>
              <a:gd name="T0" fmla="*/ 1 w 1"/>
              <a:gd name="T1" fmla="*/ 1 h 2"/>
              <a:gd name="T2" fmla="*/ 0 w 1"/>
              <a:gd name="T3" fmla="*/ 0 h 2"/>
              <a:gd name="T4" fmla="*/ 0 w 1"/>
              <a:gd name="T5" fmla="*/ 2 h 2"/>
              <a:gd name="T6" fmla="*/ 1 w 1"/>
              <a:gd name="T7" fmla="*/ 2 h 2"/>
              <a:gd name="T8" fmla="*/ 1 w 1"/>
              <a:gd name="T9" fmla="*/ 1 h 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" h="2">
                <a:moveTo>
                  <a:pt x="1" y="1"/>
                </a:moveTo>
                <a:cubicBezTo>
                  <a:pt x="1" y="1"/>
                  <a:pt x="1" y="0"/>
                  <a:pt x="0" y="0"/>
                </a:cubicBezTo>
                <a:cubicBezTo>
                  <a:pt x="0" y="1"/>
                  <a:pt x="0" y="1"/>
                  <a:pt x="0" y="2"/>
                </a:cubicBezTo>
                <a:cubicBezTo>
                  <a:pt x="0" y="2"/>
                  <a:pt x="1" y="2"/>
                  <a:pt x="1" y="2"/>
                </a:cubicBezTo>
                <a:cubicBezTo>
                  <a:pt x="1" y="2"/>
                  <a:pt x="1" y="2"/>
                  <a:pt x="1" y="1"/>
                </a:cubicBezTo>
                <a:close/>
              </a:path>
            </a:pathLst>
          </a:custGeom>
          <a:solidFill>
            <a:schemeClr val="accent3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213" name="Freeform 841">
            <a:extLst>
              <a:ext uri="{FF2B5EF4-FFF2-40B4-BE49-F238E27FC236}">
                <a16:creationId xmlns:a16="http://schemas.microsoft.com/office/drawing/2014/main" id="{857A0A68-B137-CB50-8F74-75BE2E905198}"/>
              </a:ext>
            </a:extLst>
          </p:cNvPr>
          <p:cNvSpPr>
            <a:spLocks/>
          </p:cNvSpPr>
          <p:nvPr/>
        </p:nvSpPr>
        <p:spPr bwMode="auto">
          <a:xfrm>
            <a:off x="3623723" y="3725575"/>
            <a:ext cx="4073" cy="9345"/>
          </a:xfrm>
          <a:custGeom>
            <a:avLst/>
            <a:gdLst>
              <a:gd name="T0" fmla="*/ 2 w 2"/>
              <a:gd name="T1" fmla="*/ 0 h 5"/>
              <a:gd name="T2" fmla="*/ 1 w 2"/>
              <a:gd name="T3" fmla="*/ 0 h 5"/>
              <a:gd name="T4" fmla="*/ 0 w 2"/>
              <a:gd name="T5" fmla="*/ 1 h 5"/>
              <a:gd name="T6" fmla="*/ 1 w 2"/>
              <a:gd name="T7" fmla="*/ 5 h 5"/>
              <a:gd name="T8" fmla="*/ 2 w 2"/>
              <a:gd name="T9" fmla="*/ 4 h 5"/>
              <a:gd name="T10" fmla="*/ 2 w 2"/>
              <a:gd name="T11" fmla="*/ 1 h 5"/>
              <a:gd name="T12" fmla="*/ 2 w 2"/>
              <a:gd name="T13" fmla="*/ 0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" h="5">
                <a:moveTo>
                  <a:pt x="2" y="0"/>
                </a:moveTo>
                <a:cubicBezTo>
                  <a:pt x="1" y="0"/>
                  <a:pt x="1" y="0"/>
                  <a:pt x="1" y="0"/>
                </a:cubicBezTo>
                <a:cubicBezTo>
                  <a:pt x="0" y="1"/>
                  <a:pt x="0" y="1"/>
                  <a:pt x="0" y="1"/>
                </a:cubicBezTo>
                <a:cubicBezTo>
                  <a:pt x="1" y="5"/>
                  <a:pt x="1" y="5"/>
                  <a:pt x="1" y="5"/>
                </a:cubicBezTo>
                <a:cubicBezTo>
                  <a:pt x="2" y="4"/>
                  <a:pt x="2" y="4"/>
                  <a:pt x="2" y="4"/>
                </a:cubicBezTo>
                <a:cubicBezTo>
                  <a:pt x="2" y="1"/>
                  <a:pt x="2" y="1"/>
                  <a:pt x="2" y="1"/>
                </a:cubicBezTo>
                <a:lnTo>
                  <a:pt x="2" y="0"/>
                </a:lnTo>
                <a:close/>
              </a:path>
            </a:pathLst>
          </a:custGeom>
          <a:solidFill>
            <a:schemeClr val="accent3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grpSp>
        <p:nvGrpSpPr>
          <p:cNvPr id="214" name="Africa">
            <a:extLst>
              <a:ext uri="{FF2B5EF4-FFF2-40B4-BE49-F238E27FC236}">
                <a16:creationId xmlns:a16="http://schemas.microsoft.com/office/drawing/2014/main" id="{4FBE252B-998F-459F-9701-691DCFB5C09B}"/>
              </a:ext>
            </a:extLst>
          </p:cNvPr>
          <p:cNvGrpSpPr/>
          <p:nvPr/>
        </p:nvGrpSpPr>
        <p:grpSpPr>
          <a:xfrm>
            <a:off x="2741470" y="3663041"/>
            <a:ext cx="1204850" cy="991944"/>
            <a:chOff x="4659313" y="3754438"/>
            <a:chExt cx="2347912" cy="2190750"/>
          </a:xfrm>
          <a:solidFill>
            <a:srgbClr val="A4A4A4"/>
          </a:solidFill>
        </p:grpSpPr>
        <p:sp>
          <p:nvSpPr>
            <p:cNvPr id="215" name="Freeform 875">
              <a:extLst>
                <a:ext uri="{FF2B5EF4-FFF2-40B4-BE49-F238E27FC236}">
                  <a16:creationId xmlns:a16="http://schemas.microsoft.com/office/drawing/2014/main" id="{AD210A2C-5C2B-BBE0-D7EB-EA20F68AD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7913" y="4600575"/>
              <a:ext cx="33337" cy="25400"/>
            </a:xfrm>
            <a:custGeom>
              <a:avLst/>
              <a:gdLst>
                <a:gd name="T0" fmla="*/ 0 w 21"/>
                <a:gd name="T1" fmla="*/ 3 h 16"/>
                <a:gd name="T2" fmla="*/ 3 w 21"/>
                <a:gd name="T3" fmla="*/ 10 h 16"/>
                <a:gd name="T4" fmla="*/ 6 w 21"/>
                <a:gd name="T5" fmla="*/ 16 h 16"/>
                <a:gd name="T6" fmla="*/ 16 w 21"/>
                <a:gd name="T7" fmla="*/ 16 h 16"/>
                <a:gd name="T8" fmla="*/ 21 w 21"/>
                <a:gd name="T9" fmla="*/ 10 h 16"/>
                <a:gd name="T10" fmla="*/ 21 w 21"/>
                <a:gd name="T11" fmla="*/ 0 h 16"/>
                <a:gd name="T12" fmla="*/ 0 w 21"/>
                <a:gd name="T13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16">
                  <a:moveTo>
                    <a:pt x="0" y="3"/>
                  </a:moveTo>
                  <a:lnTo>
                    <a:pt x="3" y="10"/>
                  </a:lnTo>
                  <a:lnTo>
                    <a:pt x="6" y="16"/>
                  </a:lnTo>
                  <a:lnTo>
                    <a:pt x="16" y="16"/>
                  </a:lnTo>
                  <a:lnTo>
                    <a:pt x="21" y="10"/>
                  </a:lnTo>
                  <a:lnTo>
                    <a:pt x="21" y="0"/>
                  </a:lnTo>
                  <a:lnTo>
                    <a:pt x="0" y="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6" name="Freeform 876">
              <a:extLst>
                <a:ext uri="{FF2B5EF4-FFF2-40B4-BE49-F238E27FC236}">
                  <a16:creationId xmlns:a16="http://schemas.microsoft.com/office/drawing/2014/main" id="{6574B6C2-DF6D-1B32-C18E-914FC9732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6" y="4075113"/>
              <a:ext cx="238125" cy="200025"/>
            </a:xfrm>
            <a:custGeom>
              <a:avLst/>
              <a:gdLst>
                <a:gd name="T0" fmla="*/ 26 w 57"/>
                <a:gd name="T1" fmla="*/ 0 h 48"/>
                <a:gd name="T2" fmla="*/ 25 w 57"/>
                <a:gd name="T3" fmla="*/ 4 h 48"/>
                <a:gd name="T4" fmla="*/ 21 w 57"/>
                <a:gd name="T5" fmla="*/ 10 h 48"/>
                <a:gd name="T6" fmla="*/ 18 w 57"/>
                <a:gd name="T7" fmla="*/ 13 h 48"/>
                <a:gd name="T8" fmla="*/ 16 w 57"/>
                <a:gd name="T9" fmla="*/ 21 h 48"/>
                <a:gd name="T10" fmla="*/ 14 w 57"/>
                <a:gd name="T11" fmla="*/ 24 h 48"/>
                <a:gd name="T12" fmla="*/ 8 w 57"/>
                <a:gd name="T13" fmla="*/ 31 h 48"/>
                <a:gd name="T14" fmla="*/ 5 w 57"/>
                <a:gd name="T15" fmla="*/ 38 h 48"/>
                <a:gd name="T16" fmla="*/ 2 w 57"/>
                <a:gd name="T17" fmla="*/ 42 h 48"/>
                <a:gd name="T18" fmla="*/ 2 w 57"/>
                <a:gd name="T19" fmla="*/ 42 h 48"/>
                <a:gd name="T20" fmla="*/ 1 w 57"/>
                <a:gd name="T21" fmla="*/ 48 h 48"/>
                <a:gd name="T22" fmla="*/ 27 w 57"/>
                <a:gd name="T23" fmla="*/ 47 h 48"/>
                <a:gd name="T24" fmla="*/ 26 w 57"/>
                <a:gd name="T25" fmla="*/ 36 h 48"/>
                <a:gd name="T26" fmla="*/ 30 w 57"/>
                <a:gd name="T27" fmla="*/ 33 h 48"/>
                <a:gd name="T28" fmla="*/ 34 w 57"/>
                <a:gd name="T29" fmla="*/ 32 h 48"/>
                <a:gd name="T30" fmla="*/ 34 w 57"/>
                <a:gd name="T31" fmla="*/ 13 h 48"/>
                <a:gd name="T32" fmla="*/ 57 w 57"/>
                <a:gd name="T33" fmla="*/ 13 h 48"/>
                <a:gd name="T34" fmla="*/ 57 w 57"/>
                <a:gd name="T35" fmla="*/ 3 h 48"/>
                <a:gd name="T36" fmla="*/ 57 w 57"/>
                <a:gd name="T37" fmla="*/ 0 h 48"/>
                <a:gd name="T38" fmla="*/ 27 w 57"/>
                <a:gd name="T39" fmla="*/ 0 h 48"/>
                <a:gd name="T40" fmla="*/ 26 w 57"/>
                <a:gd name="T4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7" h="48">
                  <a:moveTo>
                    <a:pt x="26" y="0"/>
                  </a:moveTo>
                  <a:cubicBezTo>
                    <a:pt x="26" y="0"/>
                    <a:pt x="26" y="3"/>
                    <a:pt x="25" y="4"/>
                  </a:cubicBezTo>
                  <a:cubicBezTo>
                    <a:pt x="25" y="7"/>
                    <a:pt x="23" y="9"/>
                    <a:pt x="21" y="10"/>
                  </a:cubicBezTo>
                  <a:cubicBezTo>
                    <a:pt x="20" y="11"/>
                    <a:pt x="18" y="11"/>
                    <a:pt x="18" y="13"/>
                  </a:cubicBezTo>
                  <a:cubicBezTo>
                    <a:pt x="17" y="16"/>
                    <a:pt x="15" y="18"/>
                    <a:pt x="16" y="21"/>
                  </a:cubicBezTo>
                  <a:cubicBezTo>
                    <a:pt x="16" y="23"/>
                    <a:pt x="15" y="24"/>
                    <a:pt x="14" y="24"/>
                  </a:cubicBezTo>
                  <a:cubicBezTo>
                    <a:pt x="12" y="27"/>
                    <a:pt x="10" y="28"/>
                    <a:pt x="8" y="31"/>
                  </a:cubicBezTo>
                  <a:cubicBezTo>
                    <a:pt x="7" y="33"/>
                    <a:pt x="6" y="35"/>
                    <a:pt x="5" y="38"/>
                  </a:cubicBezTo>
                  <a:cubicBezTo>
                    <a:pt x="5" y="39"/>
                    <a:pt x="5" y="41"/>
                    <a:pt x="2" y="42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2" y="44"/>
                    <a:pt x="0" y="46"/>
                    <a:pt x="1" y="4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57" y="13"/>
                    <a:pt x="57" y="13"/>
                    <a:pt x="57" y="13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6" y="0"/>
                    <a:pt x="26" y="0"/>
                    <a:pt x="26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7" name="Freeform 878">
              <a:extLst>
                <a:ext uri="{FF2B5EF4-FFF2-40B4-BE49-F238E27FC236}">
                  <a16:creationId xmlns:a16="http://schemas.microsoft.com/office/drawing/2014/main" id="{6B46AF3F-DF78-9518-47F5-2AE01B7E8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8063" y="5337175"/>
              <a:ext cx="220662" cy="204788"/>
            </a:xfrm>
            <a:custGeom>
              <a:avLst/>
              <a:gdLst>
                <a:gd name="T0" fmla="*/ 48 w 53"/>
                <a:gd name="T1" fmla="*/ 40 h 49"/>
                <a:gd name="T2" fmla="*/ 49 w 53"/>
                <a:gd name="T3" fmla="*/ 38 h 49"/>
                <a:gd name="T4" fmla="*/ 49 w 53"/>
                <a:gd name="T5" fmla="*/ 36 h 49"/>
                <a:gd name="T6" fmla="*/ 53 w 53"/>
                <a:gd name="T7" fmla="*/ 31 h 49"/>
                <a:gd name="T8" fmla="*/ 53 w 53"/>
                <a:gd name="T9" fmla="*/ 30 h 49"/>
                <a:gd name="T10" fmla="*/ 53 w 53"/>
                <a:gd name="T11" fmla="*/ 30 h 49"/>
                <a:gd name="T12" fmla="*/ 51 w 53"/>
                <a:gd name="T13" fmla="*/ 29 h 49"/>
                <a:gd name="T14" fmla="*/ 51 w 53"/>
                <a:gd name="T15" fmla="*/ 27 h 49"/>
                <a:gd name="T16" fmla="*/ 52 w 53"/>
                <a:gd name="T17" fmla="*/ 25 h 49"/>
                <a:gd name="T18" fmla="*/ 50 w 53"/>
                <a:gd name="T19" fmla="*/ 24 h 49"/>
                <a:gd name="T20" fmla="*/ 50 w 53"/>
                <a:gd name="T21" fmla="*/ 23 h 49"/>
                <a:gd name="T22" fmla="*/ 52 w 53"/>
                <a:gd name="T23" fmla="*/ 22 h 49"/>
                <a:gd name="T24" fmla="*/ 52 w 53"/>
                <a:gd name="T25" fmla="*/ 21 h 49"/>
                <a:gd name="T26" fmla="*/ 52 w 53"/>
                <a:gd name="T27" fmla="*/ 21 h 49"/>
                <a:gd name="T28" fmla="*/ 52 w 53"/>
                <a:gd name="T29" fmla="*/ 21 h 49"/>
                <a:gd name="T30" fmla="*/ 53 w 53"/>
                <a:gd name="T31" fmla="*/ 20 h 49"/>
                <a:gd name="T32" fmla="*/ 52 w 53"/>
                <a:gd name="T33" fmla="*/ 18 h 49"/>
                <a:gd name="T34" fmla="*/ 52 w 53"/>
                <a:gd name="T35" fmla="*/ 17 h 49"/>
                <a:gd name="T36" fmla="*/ 52 w 53"/>
                <a:gd name="T37" fmla="*/ 16 h 49"/>
                <a:gd name="T38" fmla="*/ 52 w 53"/>
                <a:gd name="T39" fmla="*/ 16 h 49"/>
                <a:gd name="T40" fmla="*/ 52 w 53"/>
                <a:gd name="T41" fmla="*/ 14 h 49"/>
                <a:gd name="T42" fmla="*/ 52 w 53"/>
                <a:gd name="T43" fmla="*/ 14 h 49"/>
                <a:gd name="T44" fmla="*/ 52 w 53"/>
                <a:gd name="T45" fmla="*/ 12 h 49"/>
                <a:gd name="T46" fmla="*/ 51 w 53"/>
                <a:gd name="T47" fmla="*/ 9 h 49"/>
                <a:gd name="T48" fmla="*/ 52 w 53"/>
                <a:gd name="T49" fmla="*/ 7 h 49"/>
                <a:gd name="T50" fmla="*/ 51 w 53"/>
                <a:gd name="T51" fmla="*/ 7 h 49"/>
                <a:gd name="T52" fmla="*/ 48 w 53"/>
                <a:gd name="T53" fmla="*/ 6 h 49"/>
                <a:gd name="T54" fmla="*/ 45 w 53"/>
                <a:gd name="T55" fmla="*/ 6 h 49"/>
                <a:gd name="T56" fmla="*/ 40 w 53"/>
                <a:gd name="T57" fmla="*/ 3 h 49"/>
                <a:gd name="T58" fmla="*/ 35 w 53"/>
                <a:gd name="T59" fmla="*/ 3 h 49"/>
                <a:gd name="T60" fmla="*/ 35 w 53"/>
                <a:gd name="T61" fmla="*/ 0 h 49"/>
                <a:gd name="T62" fmla="*/ 29 w 53"/>
                <a:gd name="T63" fmla="*/ 0 h 49"/>
                <a:gd name="T64" fmla="*/ 25 w 53"/>
                <a:gd name="T65" fmla="*/ 2 h 49"/>
                <a:gd name="T66" fmla="*/ 24 w 53"/>
                <a:gd name="T67" fmla="*/ 6 h 49"/>
                <a:gd name="T68" fmla="*/ 17 w 53"/>
                <a:gd name="T69" fmla="*/ 9 h 49"/>
                <a:gd name="T70" fmla="*/ 12 w 53"/>
                <a:gd name="T71" fmla="*/ 17 h 49"/>
                <a:gd name="T72" fmla="*/ 10 w 53"/>
                <a:gd name="T73" fmla="*/ 17 h 49"/>
                <a:gd name="T74" fmla="*/ 9 w 53"/>
                <a:gd name="T75" fmla="*/ 17 h 49"/>
                <a:gd name="T76" fmla="*/ 6 w 53"/>
                <a:gd name="T77" fmla="*/ 16 h 49"/>
                <a:gd name="T78" fmla="*/ 4 w 53"/>
                <a:gd name="T79" fmla="*/ 17 h 49"/>
                <a:gd name="T80" fmla="*/ 3 w 53"/>
                <a:gd name="T81" fmla="*/ 15 h 49"/>
                <a:gd name="T82" fmla="*/ 0 w 53"/>
                <a:gd name="T83" fmla="*/ 15 h 49"/>
                <a:gd name="T84" fmla="*/ 0 w 53"/>
                <a:gd name="T85" fmla="*/ 17 h 49"/>
                <a:gd name="T86" fmla="*/ 5 w 53"/>
                <a:gd name="T87" fmla="*/ 24 h 49"/>
                <a:gd name="T88" fmla="*/ 6 w 53"/>
                <a:gd name="T89" fmla="*/ 28 h 49"/>
                <a:gd name="T90" fmla="*/ 9 w 53"/>
                <a:gd name="T91" fmla="*/ 30 h 49"/>
                <a:gd name="T92" fmla="*/ 13 w 53"/>
                <a:gd name="T93" fmla="*/ 32 h 49"/>
                <a:gd name="T94" fmla="*/ 14 w 53"/>
                <a:gd name="T95" fmla="*/ 35 h 49"/>
                <a:gd name="T96" fmla="*/ 16 w 53"/>
                <a:gd name="T97" fmla="*/ 35 h 49"/>
                <a:gd name="T98" fmla="*/ 16 w 53"/>
                <a:gd name="T99" fmla="*/ 39 h 49"/>
                <a:gd name="T100" fmla="*/ 19 w 53"/>
                <a:gd name="T101" fmla="*/ 43 h 49"/>
                <a:gd name="T102" fmla="*/ 25 w 53"/>
                <a:gd name="T103" fmla="*/ 44 h 49"/>
                <a:gd name="T104" fmla="*/ 25 w 53"/>
                <a:gd name="T105" fmla="*/ 46 h 49"/>
                <a:gd name="T106" fmla="*/ 28 w 53"/>
                <a:gd name="T107" fmla="*/ 47 h 49"/>
                <a:gd name="T108" fmla="*/ 30 w 53"/>
                <a:gd name="T109" fmla="*/ 47 h 49"/>
                <a:gd name="T110" fmla="*/ 34 w 53"/>
                <a:gd name="T111" fmla="*/ 48 h 49"/>
                <a:gd name="T112" fmla="*/ 39 w 53"/>
                <a:gd name="T113" fmla="*/ 48 h 49"/>
                <a:gd name="T114" fmla="*/ 41 w 53"/>
                <a:gd name="T115" fmla="*/ 49 h 49"/>
                <a:gd name="T116" fmla="*/ 49 w 53"/>
                <a:gd name="T117" fmla="*/ 41 h 49"/>
                <a:gd name="T118" fmla="*/ 48 w 53"/>
                <a:gd name="T119" fmla="*/ 4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3" h="49">
                  <a:moveTo>
                    <a:pt x="48" y="40"/>
                  </a:moveTo>
                  <a:cubicBezTo>
                    <a:pt x="49" y="38"/>
                    <a:pt x="49" y="38"/>
                    <a:pt x="49" y="38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53" y="31"/>
                    <a:pt x="53" y="31"/>
                    <a:pt x="53" y="31"/>
                  </a:cubicBezTo>
                  <a:cubicBezTo>
                    <a:pt x="53" y="30"/>
                    <a:pt x="53" y="30"/>
                    <a:pt x="53" y="30"/>
                  </a:cubicBezTo>
                  <a:cubicBezTo>
                    <a:pt x="53" y="30"/>
                    <a:pt x="53" y="30"/>
                    <a:pt x="53" y="30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51" y="27"/>
                    <a:pt x="51" y="27"/>
                    <a:pt x="51" y="27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3"/>
                    <a:pt x="50" y="23"/>
                    <a:pt x="50" y="23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3" y="20"/>
                    <a:pt x="53" y="20"/>
                    <a:pt x="53" y="20"/>
                  </a:cubicBezTo>
                  <a:cubicBezTo>
                    <a:pt x="53" y="20"/>
                    <a:pt x="52" y="18"/>
                    <a:pt x="52" y="18"/>
                  </a:cubicBezTo>
                  <a:cubicBezTo>
                    <a:pt x="52" y="18"/>
                    <a:pt x="52" y="17"/>
                    <a:pt x="52" y="17"/>
                  </a:cubicBezTo>
                  <a:cubicBezTo>
                    <a:pt x="52" y="17"/>
                    <a:pt x="52" y="16"/>
                    <a:pt x="52" y="16"/>
                  </a:cubicBezTo>
                  <a:cubicBezTo>
                    <a:pt x="52" y="16"/>
                    <a:pt x="52" y="16"/>
                    <a:pt x="52" y="16"/>
                  </a:cubicBezTo>
                  <a:cubicBezTo>
                    <a:pt x="52" y="16"/>
                    <a:pt x="52" y="14"/>
                    <a:pt x="52" y="14"/>
                  </a:cubicBezTo>
                  <a:cubicBezTo>
                    <a:pt x="52" y="14"/>
                    <a:pt x="52" y="14"/>
                    <a:pt x="52" y="14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4" y="35"/>
                    <a:pt x="14" y="35"/>
                    <a:pt x="14" y="35"/>
                  </a:cubicBezTo>
                  <a:cubicBezTo>
                    <a:pt x="16" y="35"/>
                    <a:pt x="16" y="35"/>
                    <a:pt x="16" y="35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19" y="43"/>
                    <a:pt x="19" y="43"/>
                    <a:pt x="19" y="43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5" y="46"/>
                    <a:pt x="25" y="46"/>
                    <a:pt x="25" y="46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30" y="47"/>
                    <a:pt x="30" y="47"/>
                    <a:pt x="30" y="47"/>
                  </a:cubicBezTo>
                  <a:cubicBezTo>
                    <a:pt x="34" y="48"/>
                    <a:pt x="34" y="48"/>
                    <a:pt x="34" y="48"/>
                  </a:cubicBezTo>
                  <a:cubicBezTo>
                    <a:pt x="39" y="48"/>
                    <a:pt x="39" y="48"/>
                    <a:pt x="39" y="48"/>
                  </a:cubicBezTo>
                  <a:cubicBezTo>
                    <a:pt x="41" y="49"/>
                    <a:pt x="41" y="49"/>
                    <a:pt x="41" y="49"/>
                  </a:cubicBezTo>
                  <a:cubicBezTo>
                    <a:pt x="49" y="41"/>
                    <a:pt x="49" y="41"/>
                    <a:pt x="49" y="41"/>
                  </a:cubicBezTo>
                  <a:lnTo>
                    <a:pt x="48" y="4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8" name="Freeform 879">
              <a:extLst>
                <a:ext uri="{FF2B5EF4-FFF2-40B4-BE49-F238E27FC236}">
                  <a16:creationId xmlns:a16="http://schemas.microsoft.com/office/drawing/2014/main" id="{A044C889-A349-C599-AB96-91A6A443B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5988" y="5126038"/>
              <a:ext cx="328612" cy="282575"/>
            </a:xfrm>
            <a:custGeom>
              <a:avLst/>
              <a:gdLst>
                <a:gd name="T0" fmla="*/ 67 w 79"/>
                <a:gd name="T1" fmla="*/ 5 h 68"/>
                <a:gd name="T2" fmla="*/ 64 w 79"/>
                <a:gd name="T3" fmla="*/ 2 h 68"/>
                <a:gd name="T4" fmla="*/ 59 w 79"/>
                <a:gd name="T5" fmla="*/ 0 h 68"/>
                <a:gd name="T6" fmla="*/ 47 w 79"/>
                <a:gd name="T7" fmla="*/ 2 h 68"/>
                <a:gd name="T8" fmla="*/ 47 w 79"/>
                <a:gd name="T9" fmla="*/ 3 h 68"/>
                <a:gd name="T10" fmla="*/ 45 w 79"/>
                <a:gd name="T11" fmla="*/ 10 h 68"/>
                <a:gd name="T12" fmla="*/ 45 w 79"/>
                <a:gd name="T13" fmla="*/ 11 h 68"/>
                <a:gd name="T14" fmla="*/ 44 w 79"/>
                <a:gd name="T15" fmla="*/ 14 h 68"/>
                <a:gd name="T16" fmla="*/ 45 w 79"/>
                <a:gd name="T17" fmla="*/ 16 h 68"/>
                <a:gd name="T18" fmla="*/ 43 w 79"/>
                <a:gd name="T19" fmla="*/ 25 h 68"/>
                <a:gd name="T20" fmla="*/ 47 w 79"/>
                <a:gd name="T21" fmla="*/ 28 h 68"/>
                <a:gd name="T22" fmla="*/ 50 w 79"/>
                <a:gd name="T23" fmla="*/ 27 h 68"/>
                <a:gd name="T24" fmla="*/ 53 w 79"/>
                <a:gd name="T25" fmla="*/ 36 h 68"/>
                <a:gd name="T26" fmla="*/ 52 w 79"/>
                <a:gd name="T27" fmla="*/ 35 h 68"/>
                <a:gd name="T28" fmla="*/ 52 w 79"/>
                <a:gd name="T29" fmla="*/ 34 h 68"/>
                <a:gd name="T30" fmla="*/ 49 w 79"/>
                <a:gd name="T31" fmla="*/ 36 h 68"/>
                <a:gd name="T32" fmla="*/ 46 w 79"/>
                <a:gd name="T33" fmla="*/ 34 h 68"/>
                <a:gd name="T34" fmla="*/ 44 w 79"/>
                <a:gd name="T35" fmla="*/ 31 h 68"/>
                <a:gd name="T36" fmla="*/ 42 w 79"/>
                <a:gd name="T37" fmla="*/ 29 h 68"/>
                <a:gd name="T38" fmla="*/ 38 w 79"/>
                <a:gd name="T39" fmla="*/ 27 h 68"/>
                <a:gd name="T40" fmla="*/ 35 w 79"/>
                <a:gd name="T41" fmla="*/ 23 h 68"/>
                <a:gd name="T42" fmla="*/ 34 w 79"/>
                <a:gd name="T43" fmla="*/ 25 h 68"/>
                <a:gd name="T44" fmla="*/ 27 w 79"/>
                <a:gd name="T45" fmla="*/ 25 h 68"/>
                <a:gd name="T46" fmla="*/ 24 w 79"/>
                <a:gd name="T47" fmla="*/ 24 h 68"/>
                <a:gd name="T48" fmla="*/ 23 w 79"/>
                <a:gd name="T49" fmla="*/ 20 h 68"/>
                <a:gd name="T50" fmla="*/ 16 w 79"/>
                <a:gd name="T51" fmla="*/ 22 h 68"/>
                <a:gd name="T52" fmla="*/ 15 w 79"/>
                <a:gd name="T53" fmla="*/ 21 h 68"/>
                <a:gd name="T54" fmla="*/ 14 w 79"/>
                <a:gd name="T55" fmla="*/ 18 h 68"/>
                <a:gd name="T56" fmla="*/ 14 w 79"/>
                <a:gd name="T57" fmla="*/ 21 h 68"/>
                <a:gd name="T58" fmla="*/ 14 w 79"/>
                <a:gd name="T59" fmla="*/ 23 h 68"/>
                <a:gd name="T60" fmla="*/ 13 w 79"/>
                <a:gd name="T61" fmla="*/ 27 h 68"/>
                <a:gd name="T62" fmla="*/ 13 w 79"/>
                <a:gd name="T63" fmla="*/ 31 h 68"/>
                <a:gd name="T64" fmla="*/ 0 w 79"/>
                <a:gd name="T65" fmla="*/ 32 h 68"/>
                <a:gd name="T66" fmla="*/ 4 w 79"/>
                <a:gd name="T67" fmla="*/ 60 h 68"/>
                <a:gd name="T68" fmla="*/ 15 w 79"/>
                <a:gd name="T69" fmla="*/ 64 h 68"/>
                <a:gd name="T70" fmla="*/ 22 w 79"/>
                <a:gd name="T71" fmla="*/ 66 h 68"/>
                <a:gd name="T72" fmla="*/ 26 w 79"/>
                <a:gd name="T73" fmla="*/ 68 h 68"/>
                <a:gd name="T74" fmla="*/ 31 w 79"/>
                <a:gd name="T75" fmla="*/ 68 h 68"/>
                <a:gd name="T76" fmla="*/ 34 w 79"/>
                <a:gd name="T77" fmla="*/ 68 h 68"/>
                <a:gd name="T78" fmla="*/ 46 w 79"/>
                <a:gd name="T79" fmla="*/ 57 h 68"/>
                <a:gd name="T80" fmla="*/ 51 w 79"/>
                <a:gd name="T81" fmla="*/ 51 h 68"/>
                <a:gd name="T82" fmla="*/ 56 w 79"/>
                <a:gd name="T83" fmla="*/ 47 h 68"/>
                <a:gd name="T84" fmla="*/ 72 w 79"/>
                <a:gd name="T85" fmla="*/ 36 h 68"/>
                <a:gd name="T86" fmla="*/ 74 w 79"/>
                <a:gd name="T87" fmla="*/ 31 h 68"/>
                <a:gd name="T88" fmla="*/ 77 w 79"/>
                <a:gd name="T89" fmla="*/ 28 h 68"/>
                <a:gd name="T90" fmla="*/ 77 w 79"/>
                <a:gd name="T91" fmla="*/ 24 h 68"/>
                <a:gd name="T92" fmla="*/ 76 w 79"/>
                <a:gd name="T93" fmla="*/ 21 h 68"/>
                <a:gd name="T94" fmla="*/ 76 w 79"/>
                <a:gd name="T95" fmla="*/ 18 h 68"/>
                <a:gd name="T96" fmla="*/ 79 w 79"/>
                <a:gd name="T97" fmla="*/ 14 h 68"/>
                <a:gd name="T98" fmla="*/ 77 w 79"/>
                <a:gd name="T99" fmla="*/ 12 h 68"/>
                <a:gd name="T100" fmla="*/ 76 w 79"/>
                <a:gd name="T101" fmla="*/ 9 h 68"/>
                <a:gd name="T102" fmla="*/ 74 w 79"/>
                <a:gd name="T103" fmla="*/ 8 h 68"/>
                <a:gd name="T104" fmla="*/ 68 w 79"/>
                <a:gd name="T105" fmla="*/ 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9" h="68">
                  <a:moveTo>
                    <a:pt x="68" y="6"/>
                  </a:moveTo>
                  <a:cubicBezTo>
                    <a:pt x="67" y="5"/>
                    <a:pt x="67" y="5"/>
                    <a:pt x="67" y="5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5" y="10"/>
                    <a:pt x="45" y="10"/>
                    <a:pt x="45" y="10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3" y="22"/>
                    <a:pt x="43" y="22"/>
                    <a:pt x="43" y="22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7" y="28"/>
                    <a:pt x="47" y="28"/>
                    <a:pt x="47" y="28"/>
                  </a:cubicBezTo>
                  <a:cubicBezTo>
                    <a:pt x="50" y="29"/>
                    <a:pt x="50" y="29"/>
                    <a:pt x="50" y="29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3" y="36"/>
                    <a:pt x="53" y="36"/>
                    <a:pt x="53" y="36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2" y="35"/>
                    <a:pt x="52" y="35"/>
                    <a:pt x="52" y="35"/>
                  </a:cubicBezTo>
                  <a:cubicBezTo>
                    <a:pt x="52" y="35"/>
                    <a:pt x="52" y="35"/>
                    <a:pt x="52" y="35"/>
                  </a:cubicBezTo>
                  <a:cubicBezTo>
                    <a:pt x="52" y="34"/>
                    <a:pt x="52" y="34"/>
                    <a:pt x="52" y="34"/>
                  </a:cubicBezTo>
                  <a:cubicBezTo>
                    <a:pt x="51" y="34"/>
                    <a:pt x="51" y="34"/>
                    <a:pt x="51" y="34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46" y="34"/>
                    <a:pt x="46" y="34"/>
                    <a:pt x="46" y="34"/>
                  </a:cubicBezTo>
                  <a:cubicBezTo>
                    <a:pt x="46" y="32"/>
                    <a:pt x="46" y="32"/>
                    <a:pt x="46" y="32"/>
                  </a:cubicBezTo>
                  <a:cubicBezTo>
                    <a:pt x="44" y="31"/>
                    <a:pt x="44" y="31"/>
                    <a:pt x="44" y="31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3" y="23"/>
                    <a:pt x="23" y="23"/>
                    <a:pt x="23" y="23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4" y="21"/>
                    <a:pt x="14" y="22"/>
                    <a:pt x="14" y="22"/>
                  </a:cubicBezTo>
                  <a:cubicBezTo>
                    <a:pt x="14" y="22"/>
                    <a:pt x="14" y="23"/>
                    <a:pt x="14" y="23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4" y="32"/>
                    <a:pt x="14" y="32"/>
                    <a:pt x="14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9" y="65"/>
                    <a:pt x="9" y="65"/>
                    <a:pt x="9" y="65"/>
                  </a:cubicBezTo>
                  <a:cubicBezTo>
                    <a:pt x="15" y="64"/>
                    <a:pt x="15" y="64"/>
                    <a:pt x="15" y="64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5" y="66"/>
                    <a:pt x="25" y="66"/>
                    <a:pt x="25" y="66"/>
                  </a:cubicBezTo>
                  <a:cubicBezTo>
                    <a:pt x="26" y="68"/>
                    <a:pt x="26" y="68"/>
                    <a:pt x="26" y="68"/>
                  </a:cubicBezTo>
                  <a:cubicBezTo>
                    <a:pt x="28" y="67"/>
                    <a:pt x="28" y="67"/>
                    <a:pt x="28" y="67"/>
                  </a:cubicBezTo>
                  <a:cubicBezTo>
                    <a:pt x="31" y="68"/>
                    <a:pt x="31" y="68"/>
                    <a:pt x="31" y="68"/>
                  </a:cubicBezTo>
                  <a:cubicBezTo>
                    <a:pt x="32" y="68"/>
                    <a:pt x="32" y="68"/>
                    <a:pt x="32" y="68"/>
                  </a:cubicBezTo>
                  <a:cubicBezTo>
                    <a:pt x="34" y="68"/>
                    <a:pt x="34" y="68"/>
                    <a:pt x="34" y="68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46" y="57"/>
                    <a:pt x="46" y="57"/>
                    <a:pt x="46" y="57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51" y="51"/>
                    <a:pt x="51" y="51"/>
                    <a:pt x="51" y="51"/>
                  </a:cubicBezTo>
                  <a:cubicBezTo>
                    <a:pt x="57" y="51"/>
                    <a:pt x="57" y="51"/>
                    <a:pt x="57" y="51"/>
                  </a:cubicBezTo>
                  <a:cubicBezTo>
                    <a:pt x="56" y="47"/>
                    <a:pt x="56" y="47"/>
                    <a:pt x="56" y="47"/>
                  </a:cubicBezTo>
                  <a:cubicBezTo>
                    <a:pt x="75" y="40"/>
                    <a:pt x="75" y="40"/>
                    <a:pt x="75" y="40"/>
                  </a:cubicBezTo>
                  <a:cubicBezTo>
                    <a:pt x="72" y="36"/>
                    <a:pt x="72" y="36"/>
                    <a:pt x="72" y="36"/>
                  </a:cubicBezTo>
                  <a:cubicBezTo>
                    <a:pt x="75" y="34"/>
                    <a:pt x="75" y="34"/>
                    <a:pt x="75" y="34"/>
                  </a:cubicBezTo>
                  <a:cubicBezTo>
                    <a:pt x="74" y="31"/>
                    <a:pt x="74" y="31"/>
                    <a:pt x="74" y="31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6" y="26"/>
                    <a:pt x="76" y="26"/>
                    <a:pt x="76" y="26"/>
                  </a:cubicBezTo>
                  <a:cubicBezTo>
                    <a:pt x="77" y="24"/>
                    <a:pt x="77" y="24"/>
                    <a:pt x="77" y="24"/>
                  </a:cubicBezTo>
                  <a:cubicBezTo>
                    <a:pt x="76" y="22"/>
                    <a:pt x="76" y="22"/>
                    <a:pt x="76" y="22"/>
                  </a:cubicBezTo>
                  <a:cubicBezTo>
                    <a:pt x="76" y="21"/>
                    <a:pt x="76" y="21"/>
                    <a:pt x="76" y="21"/>
                  </a:cubicBezTo>
                  <a:cubicBezTo>
                    <a:pt x="77" y="20"/>
                    <a:pt x="77" y="20"/>
                    <a:pt x="77" y="20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9" y="16"/>
                    <a:pt x="79" y="16"/>
                    <a:pt x="79" y="16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6" y="12"/>
                    <a:pt x="76" y="12"/>
                    <a:pt x="76" y="12"/>
                  </a:cubicBezTo>
                  <a:cubicBezTo>
                    <a:pt x="77" y="12"/>
                    <a:pt x="77" y="12"/>
                    <a:pt x="77" y="12"/>
                  </a:cubicBezTo>
                  <a:cubicBezTo>
                    <a:pt x="77" y="10"/>
                    <a:pt x="77" y="10"/>
                    <a:pt x="77" y="10"/>
                  </a:cubicBezTo>
                  <a:cubicBezTo>
                    <a:pt x="76" y="9"/>
                    <a:pt x="76" y="9"/>
                    <a:pt x="76" y="9"/>
                  </a:cubicBezTo>
                  <a:cubicBezTo>
                    <a:pt x="75" y="9"/>
                    <a:pt x="75" y="9"/>
                    <a:pt x="75" y="9"/>
                  </a:cubicBezTo>
                  <a:cubicBezTo>
                    <a:pt x="74" y="8"/>
                    <a:pt x="74" y="8"/>
                    <a:pt x="74" y="8"/>
                  </a:cubicBezTo>
                  <a:cubicBezTo>
                    <a:pt x="71" y="6"/>
                    <a:pt x="71" y="6"/>
                    <a:pt x="71" y="6"/>
                  </a:cubicBezTo>
                  <a:lnTo>
                    <a:pt x="68" y="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9" name="Freeform 880">
              <a:extLst>
                <a:ext uri="{FF2B5EF4-FFF2-40B4-BE49-F238E27FC236}">
                  <a16:creationId xmlns:a16="http://schemas.microsoft.com/office/drawing/2014/main" id="{F1BF695B-B445-8762-262C-02F23BA07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1888" y="4770438"/>
              <a:ext cx="150812" cy="158750"/>
            </a:xfrm>
            <a:custGeom>
              <a:avLst/>
              <a:gdLst>
                <a:gd name="T0" fmla="*/ 79 w 95"/>
                <a:gd name="T1" fmla="*/ 66 h 100"/>
                <a:gd name="T2" fmla="*/ 84 w 95"/>
                <a:gd name="T3" fmla="*/ 58 h 100"/>
                <a:gd name="T4" fmla="*/ 87 w 95"/>
                <a:gd name="T5" fmla="*/ 56 h 100"/>
                <a:gd name="T6" fmla="*/ 92 w 95"/>
                <a:gd name="T7" fmla="*/ 53 h 100"/>
                <a:gd name="T8" fmla="*/ 95 w 95"/>
                <a:gd name="T9" fmla="*/ 48 h 100"/>
                <a:gd name="T10" fmla="*/ 95 w 95"/>
                <a:gd name="T11" fmla="*/ 42 h 100"/>
                <a:gd name="T12" fmla="*/ 95 w 95"/>
                <a:gd name="T13" fmla="*/ 37 h 100"/>
                <a:gd name="T14" fmla="*/ 95 w 95"/>
                <a:gd name="T15" fmla="*/ 32 h 100"/>
                <a:gd name="T16" fmla="*/ 84 w 95"/>
                <a:gd name="T17" fmla="*/ 19 h 100"/>
                <a:gd name="T18" fmla="*/ 84 w 95"/>
                <a:gd name="T19" fmla="*/ 11 h 100"/>
                <a:gd name="T20" fmla="*/ 82 w 95"/>
                <a:gd name="T21" fmla="*/ 8 h 100"/>
                <a:gd name="T22" fmla="*/ 82 w 95"/>
                <a:gd name="T23" fmla="*/ 6 h 100"/>
                <a:gd name="T24" fmla="*/ 79 w 95"/>
                <a:gd name="T25" fmla="*/ 6 h 100"/>
                <a:gd name="T26" fmla="*/ 76 w 95"/>
                <a:gd name="T27" fmla="*/ 3 h 100"/>
                <a:gd name="T28" fmla="*/ 76 w 95"/>
                <a:gd name="T29" fmla="*/ 0 h 100"/>
                <a:gd name="T30" fmla="*/ 69 w 95"/>
                <a:gd name="T31" fmla="*/ 8 h 100"/>
                <a:gd name="T32" fmla="*/ 58 w 95"/>
                <a:gd name="T33" fmla="*/ 6 h 100"/>
                <a:gd name="T34" fmla="*/ 48 w 95"/>
                <a:gd name="T35" fmla="*/ 8 h 100"/>
                <a:gd name="T36" fmla="*/ 45 w 95"/>
                <a:gd name="T37" fmla="*/ 14 h 100"/>
                <a:gd name="T38" fmla="*/ 40 w 95"/>
                <a:gd name="T39" fmla="*/ 11 h 100"/>
                <a:gd name="T40" fmla="*/ 37 w 95"/>
                <a:gd name="T41" fmla="*/ 8 h 100"/>
                <a:gd name="T42" fmla="*/ 34 w 95"/>
                <a:gd name="T43" fmla="*/ 11 h 100"/>
                <a:gd name="T44" fmla="*/ 27 w 95"/>
                <a:gd name="T45" fmla="*/ 8 h 100"/>
                <a:gd name="T46" fmla="*/ 21 w 95"/>
                <a:gd name="T47" fmla="*/ 14 h 100"/>
                <a:gd name="T48" fmla="*/ 21 w 95"/>
                <a:gd name="T49" fmla="*/ 16 h 100"/>
                <a:gd name="T50" fmla="*/ 19 w 95"/>
                <a:gd name="T51" fmla="*/ 21 h 100"/>
                <a:gd name="T52" fmla="*/ 21 w 95"/>
                <a:gd name="T53" fmla="*/ 24 h 100"/>
                <a:gd name="T54" fmla="*/ 21 w 95"/>
                <a:gd name="T55" fmla="*/ 27 h 100"/>
                <a:gd name="T56" fmla="*/ 19 w 95"/>
                <a:gd name="T57" fmla="*/ 32 h 100"/>
                <a:gd name="T58" fmla="*/ 24 w 95"/>
                <a:gd name="T59" fmla="*/ 32 h 100"/>
                <a:gd name="T60" fmla="*/ 29 w 95"/>
                <a:gd name="T61" fmla="*/ 37 h 100"/>
                <a:gd name="T62" fmla="*/ 6 w 95"/>
                <a:gd name="T63" fmla="*/ 61 h 100"/>
                <a:gd name="T64" fmla="*/ 0 w 95"/>
                <a:gd name="T65" fmla="*/ 77 h 100"/>
                <a:gd name="T66" fmla="*/ 0 w 95"/>
                <a:gd name="T67" fmla="*/ 100 h 100"/>
                <a:gd name="T68" fmla="*/ 8 w 95"/>
                <a:gd name="T69" fmla="*/ 100 h 100"/>
                <a:gd name="T70" fmla="*/ 13 w 95"/>
                <a:gd name="T71" fmla="*/ 95 h 100"/>
                <a:gd name="T72" fmla="*/ 76 w 95"/>
                <a:gd name="T73" fmla="*/ 95 h 100"/>
                <a:gd name="T74" fmla="*/ 76 w 95"/>
                <a:gd name="T75" fmla="*/ 74 h 100"/>
                <a:gd name="T76" fmla="*/ 79 w 95"/>
                <a:gd name="T77" fmla="*/ 66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" h="100">
                  <a:moveTo>
                    <a:pt x="79" y="66"/>
                  </a:moveTo>
                  <a:lnTo>
                    <a:pt x="84" y="58"/>
                  </a:lnTo>
                  <a:lnTo>
                    <a:pt x="87" y="56"/>
                  </a:lnTo>
                  <a:lnTo>
                    <a:pt x="92" y="53"/>
                  </a:lnTo>
                  <a:lnTo>
                    <a:pt x="95" y="48"/>
                  </a:lnTo>
                  <a:lnTo>
                    <a:pt x="95" y="42"/>
                  </a:lnTo>
                  <a:lnTo>
                    <a:pt x="95" y="37"/>
                  </a:lnTo>
                  <a:lnTo>
                    <a:pt x="95" y="32"/>
                  </a:lnTo>
                  <a:lnTo>
                    <a:pt x="84" y="19"/>
                  </a:lnTo>
                  <a:lnTo>
                    <a:pt x="84" y="11"/>
                  </a:lnTo>
                  <a:lnTo>
                    <a:pt x="82" y="8"/>
                  </a:lnTo>
                  <a:lnTo>
                    <a:pt x="82" y="6"/>
                  </a:lnTo>
                  <a:lnTo>
                    <a:pt x="79" y="6"/>
                  </a:lnTo>
                  <a:lnTo>
                    <a:pt x="76" y="3"/>
                  </a:lnTo>
                  <a:lnTo>
                    <a:pt x="76" y="0"/>
                  </a:lnTo>
                  <a:lnTo>
                    <a:pt x="69" y="8"/>
                  </a:lnTo>
                  <a:lnTo>
                    <a:pt x="58" y="6"/>
                  </a:lnTo>
                  <a:lnTo>
                    <a:pt x="48" y="8"/>
                  </a:lnTo>
                  <a:lnTo>
                    <a:pt x="45" y="14"/>
                  </a:lnTo>
                  <a:lnTo>
                    <a:pt x="40" y="11"/>
                  </a:lnTo>
                  <a:lnTo>
                    <a:pt x="37" y="8"/>
                  </a:lnTo>
                  <a:lnTo>
                    <a:pt x="34" y="11"/>
                  </a:lnTo>
                  <a:lnTo>
                    <a:pt x="27" y="8"/>
                  </a:lnTo>
                  <a:lnTo>
                    <a:pt x="21" y="14"/>
                  </a:lnTo>
                  <a:lnTo>
                    <a:pt x="21" y="16"/>
                  </a:lnTo>
                  <a:lnTo>
                    <a:pt x="19" y="21"/>
                  </a:lnTo>
                  <a:lnTo>
                    <a:pt x="21" y="24"/>
                  </a:lnTo>
                  <a:lnTo>
                    <a:pt x="21" y="27"/>
                  </a:lnTo>
                  <a:lnTo>
                    <a:pt x="19" y="32"/>
                  </a:lnTo>
                  <a:lnTo>
                    <a:pt x="24" y="32"/>
                  </a:lnTo>
                  <a:lnTo>
                    <a:pt x="29" y="37"/>
                  </a:lnTo>
                  <a:lnTo>
                    <a:pt x="6" y="61"/>
                  </a:lnTo>
                  <a:lnTo>
                    <a:pt x="0" y="77"/>
                  </a:lnTo>
                  <a:lnTo>
                    <a:pt x="0" y="100"/>
                  </a:lnTo>
                  <a:lnTo>
                    <a:pt x="8" y="100"/>
                  </a:lnTo>
                  <a:lnTo>
                    <a:pt x="13" y="95"/>
                  </a:lnTo>
                  <a:lnTo>
                    <a:pt x="76" y="95"/>
                  </a:lnTo>
                  <a:lnTo>
                    <a:pt x="76" y="74"/>
                  </a:lnTo>
                  <a:lnTo>
                    <a:pt x="79" y="6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0" name="Freeform 881">
              <a:extLst>
                <a:ext uri="{FF2B5EF4-FFF2-40B4-BE49-F238E27FC236}">
                  <a16:creationId xmlns:a16="http://schemas.microsoft.com/office/drawing/2014/main" id="{35A8F4CC-1B8D-069A-C520-7ECDC2797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3238" y="3754438"/>
              <a:ext cx="117475" cy="238125"/>
            </a:xfrm>
            <a:custGeom>
              <a:avLst/>
              <a:gdLst>
                <a:gd name="T0" fmla="*/ 19 w 28"/>
                <a:gd name="T1" fmla="*/ 51 h 57"/>
                <a:gd name="T2" fmla="*/ 18 w 28"/>
                <a:gd name="T3" fmla="*/ 48 h 57"/>
                <a:gd name="T4" fmla="*/ 23 w 28"/>
                <a:gd name="T5" fmla="*/ 42 h 57"/>
                <a:gd name="T6" fmla="*/ 28 w 28"/>
                <a:gd name="T7" fmla="*/ 40 h 57"/>
                <a:gd name="T8" fmla="*/ 28 w 28"/>
                <a:gd name="T9" fmla="*/ 34 h 57"/>
                <a:gd name="T10" fmla="*/ 24 w 28"/>
                <a:gd name="T11" fmla="*/ 31 h 57"/>
                <a:gd name="T12" fmla="*/ 23 w 28"/>
                <a:gd name="T13" fmla="*/ 30 h 57"/>
                <a:gd name="T14" fmla="*/ 25 w 28"/>
                <a:gd name="T15" fmla="*/ 29 h 57"/>
                <a:gd name="T16" fmla="*/ 23 w 28"/>
                <a:gd name="T17" fmla="*/ 29 h 57"/>
                <a:gd name="T18" fmla="*/ 19 w 28"/>
                <a:gd name="T19" fmla="*/ 28 h 57"/>
                <a:gd name="T20" fmla="*/ 25 w 28"/>
                <a:gd name="T21" fmla="*/ 19 h 57"/>
                <a:gd name="T22" fmla="*/ 22 w 28"/>
                <a:gd name="T23" fmla="*/ 12 h 57"/>
                <a:gd name="T24" fmla="*/ 25 w 28"/>
                <a:gd name="T25" fmla="*/ 4 h 57"/>
                <a:gd name="T26" fmla="*/ 24 w 28"/>
                <a:gd name="T27" fmla="*/ 2 h 57"/>
                <a:gd name="T28" fmla="*/ 19 w 28"/>
                <a:gd name="T29" fmla="*/ 2 h 57"/>
                <a:gd name="T30" fmla="*/ 12 w 28"/>
                <a:gd name="T31" fmla="*/ 1 h 57"/>
                <a:gd name="T32" fmla="*/ 8 w 28"/>
                <a:gd name="T33" fmla="*/ 3 h 57"/>
                <a:gd name="T34" fmla="*/ 7 w 28"/>
                <a:gd name="T35" fmla="*/ 4 h 57"/>
                <a:gd name="T36" fmla="*/ 5 w 28"/>
                <a:gd name="T37" fmla="*/ 6 h 57"/>
                <a:gd name="T38" fmla="*/ 6 w 28"/>
                <a:gd name="T39" fmla="*/ 8 h 57"/>
                <a:gd name="T40" fmla="*/ 6 w 28"/>
                <a:gd name="T41" fmla="*/ 9 h 57"/>
                <a:gd name="T42" fmla="*/ 6 w 28"/>
                <a:gd name="T43" fmla="*/ 11 h 57"/>
                <a:gd name="T44" fmla="*/ 6 w 28"/>
                <a:gd name="T45" fmla="*/ 12 h 57"/>
                <a:gd name="T46" fmla="*/ 6 w 28"/>
                <a:gd name="T47" fmla="*/ 14 h 57"/>
                <a:gd name="T48" fmla="*/ 6 w 28"/>
                <a:gd name="T49" fmla="*/ 16 h 57"/>
                <a:gd name="T50" fmla="*/ 6 w 28"/>
                <a:gd name="T51" fmla="*/ 19 h 57"/>
                <a:gd name="T52" fmla="*/ 0 w 28"/>
                <a:gd name="T53" fmla="*/ 26 h 57"/>
                <a:gd name="T54" fmla="*/ 2 w 28"/>
                <a:gd name="T55" fmla="*/ 31 h 57"/>
                <a:gd name="T56" fmla="*/ 4 w 28"/>
                <a:gd name="T57" fmla="*/ 34 h 57"/>
                <a:gd name="T58" fmla="*/ 6 w 28"/>
                <a:gd name="T59" fmla="*/ 39 h 57"/>
                <a:gd name="T60" fmla="*/ 14 w 28"/>
                <a:gd name="T61" fmla="*/ 57 h 57"/>
                <a:gd name="T62" fmla="*/ 19 w 28"/>
                <a:gd name="T63" fmla="*/ 54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8" h="57">
                  <a:moveTo>
                    <a:pt x="19" y="54"/>
                  </a:moveTo>
                  <a:cubicBezTo>
                    <a:pt x="19" y="51"/>
                    <a:pt x="19" y="51"/>
                    <a:pt x="19" y="51"/>
                  </a:cubicBezTo>
                  <a:cubicBezTo>
                    <a:pt x="19" y="51"/>
                    <a:pt x="19" y="51"/>
                    <a:pt x="19" y="50"/>
                  </a:cubicBezTo>
                  <a:cubicBezTo>
                    <a:pt x="19" y="50"/>
                    <a:pt x="18" y="48"/>
                    <a:pt x="18" y="48"/>
                  </a:cubicBezTo>
                  <a:cubicBezTo>
                    <a:pt x="18" y="48"/>
                    <a:pt x="18" y="47"/>
                    <a:pt x="18" y="47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8" y="40"/>
                    <a:pt x="28" y="40"/>
                    <a:pt x="28" y="40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8" y="34"/>
                    <a:pt x="28" y="34"/>
                    <a:pt x="28" y="34"/>
                  </a:cubicBezTo>
                  <a:cubicBezTo>
                    <a:pt x="26" y="34"/>
                    <a:pt x="26" y="34"/>
                    <a:pt x="26" y="32"/>
                  </a:cubicBezTo>
                  <a:cubicBezTo>
                    <a:pt x="25" y="31"/>
                    <a:pt x="25" y="31"/>
                    <a:pt x="24" y="31"/>
                  </a:cubicBezTo>
                  <a:cubicBezTo>
                    <a:pt x="24" y="32"/>
                    <a:pt x="23" y="32"/>
                    <a:pt x="23" y="32"/>
                  </a:cubicBezTo>
                  <a:cubicBezTo>
                    <a:pt x="22" y="31"/>
                    <a:pt x="23" y="31"/>
                    <a:pt x="23" y="30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4" y="30"/>
                    <a:pt x="25" y="30"/>
                    <a:pt x="25" y="29"/>
                  </a:cubicBezTo>
                  <a:cubicBezTo>
                    <a:pt x="25" y="29"/>
                    <a:pt x="24" y="29"/>
                    <a:pt x="24" y="29"/>
                  </a:cubicBezTo>
                  <a:cubicBezTo>
                    <a:pt x="24" y="28"/>
                    <a:pt x="23" y="29"/>
                    <a:pt x="23" y="29"/>
                  </a:cubicBezTo>
                  <a:cubicBezTo>
                    <a:pt x="23" y="29"/>
                    <a:pt x="23" y="30"/>
                    <a:pt x="23" y="30"/>
                  </a:cubicBezTo>
                  <a:cubicBezTo>
                    <a:pt x="22" y="31"/>
                    <a:pt x="19" y="30"/>
                    <a:pt x="19" y="28"/>
                  </a:cubicBezTo>
                  <a:cubicBezTo>
                    <a:pt x="18" y="27"/>
                    <a:pt x="18" y="25"/>
                    <a:pt x="20" y="25"/>
                  </a:cubicBezTo>
                  <a:cubicBezTo>
                    <a:pt x="22" y="23"/>
                    <a:pt x="24" y="21"/>
                    <a:pt x="25" y="19"/>
                  </a:cubicBezTo>
                  <a:cubicBezTo>
                    <a:pt x="25" y="17"/>
                    <a:pt x="24" y="16"/>
                    <a:pt x="25" y="15"/>
                  </a:cubicBezTo>
                  <a:cubicBezTo>
                    <a:pt x="24" y="14"/>
                    <a:pt x="23" y="13"/>
                    <a:pt x="22" y="12"/>
                  </a:cubicBezTo>
                  <a:cubicBezTo>
                    <a:pt x="21" y="11"/>
                    <a:pt x="21" y="9"/>
                    <a:pt x="22" y="8"/>
                  </a:cubicBezTo>
                  <a:cubicBezTo>
                    <a:pt x="24" y="7"/>
                    <a:pt x="24" y="5"/>
                    <a:pt x="25" y="4"/>
                  </a:cubicBezTo>
                  <a:cubicBezTo>
                    <a:pt x="26" y="3"/>
                    <a:pt x="26" y="3"/>
                    <a:pt x="25" y="2"/>
                  </a:cubicBezTo>
                  <a:cubicBezTo>
                    <a:pt x="25" y="2"/>
                    <a:pt x="24" y="2"/>
                    <a:pt x="24" y="2"/>
                  </a:cubicBezTo>
                  <a:cubicBezTo>
                    <a:pt x="23" y="4"/>
                    <a:pt x="22" y="4"/>
                    <a:pt x="20" y="5"/>
                  </a:cubicBezTo>
                  <a:cubicBezTo>
                    <a:pt x="20" y="4"/>
                    <a:pt x="20" y="3"/>
                    <a:pt x="19" y="2"/>
                  </a:cubicBezTo>
                  <a:cubicBezTo>
                    <a:pt x="19" y="2"/>
                    <a:pt x="20" y="1"/>
                    <a:pt x="19" y="1"/>
                  </a:cubicBezTo>
                  <a:cubicBezTo>
                    <a:pt x="17" y="0"/>
                    <a:pt x="14" y="0"/>
                    <a:pt x="12" y="1"/>
                  </a:cubicBezTo>
                  <a:cubicBezTo>
                    <a:pt x="11" y="2"/>
                    <a:pt x="10" y="3"/>
                    <a:pt x="9" y="3"/>
                  </a:cubicBezTo>
                  <a:cubicBezTo>
                    <a:pt x="9" y="3"/>
                    <a:pt x="9" y="3"/>
                    <a:pt x="8" y="3"/>
                  </a:cubicBezTo>
                  <a:cubicBezTo>
                    <a:pt x="8" y="3"/>
                    <a:pt x="8" y="3"/>
                    <a:pt x="8" y="4"/>
                  </a:cubicBezTo>
                  <a:cubicBezTo>
                    <a:pt x="8" y="4"/>
                    <a:pt x="7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7" y="7"/>
                    <a:pt x="6" y="8"/>
                    <a:pt x="6" y="8"/>
                  </a:cubicBezTo>
                  <a:cubicBezTo>
                    <a:pt x="6" y="8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10"/>
                    <a:pt x="6" y="10"/>
                  </a:cubicBezTo>
                  <a:cubicBezTo>
                    <a:pt x="6" y="10"/>
                    <a:pt x="6" y="10"/>
                    <a:pt x="6" y="11"/>
                  </a:cubicBezTo>
                  <a:cubicBezTo>
                    <a:pt x="6" y="11"/>
                    <a:pt x="5" y="11"/>
                    <a:pt x="5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3"/>
                    <a:pt x="6" y="13"/>
                  </a:cubicBezTo>
                  <a:cubicBezTo>
                    <a:pt x="6" y="13"/>
                    <a:pt x="6" y="14"/>
                    <a:pt x="6" y="14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2" y="31"/>
                    <a:pt x="2" y="31"/>
                  </a:cubicBezTo>
                  <a:cubicBezTo>
                    <a:pt x="2" y="31"/>
                    <a:pt x="2" y="33"/>
                    <a:pt x="2" y="33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17" y="56"/>
                    <a:pt x="17" y="56"/>
                    <a:pt x="17" y="56"/>
                  </a:cubicBezTo>
                  <a:lnTo>
                    <a:pt x="19" y="54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1" name="Freeform 882">
              <a:extLst>
                <a:ext uri="{FF2B5EF4-FFF2-40B4-BE49-F238E27FC236}">
                  <a16:creationId xmlns:a16="http://schemas.microsoft.com/office/drawing/2014/main" id="{DC6BD964-7D4E-39E0-193C-8165D62A0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2100" y="4575175"/>
              <a:ext cx="53975" cy="146050"/>
            </a:xfrm>
            <a:custGeom>
              <a:avLst/>
              <a:gdLst>
                <a:gd name="T0" fmla="*/ 0 w 13"/>
                <a:gd name="T1" fmla="*/ 0 h 35"/>
                <a:gd name="T2" fmla="*/ 0 w 13"/>
                <a:gd name="T3" fmla="*/ 1 h 35"/>
                <a:gd name="T4" fmla="*/ 0 w 13"/>
                <a:gd name="T5" fmla="*/ 3 h 35"/>
                <a:gd name="T6" fmla="*/ 3 w 13"/>
                <a:gd name="T7" fmla="*/ 5 h 35"/>
                <a:gd name="T8" fmla="*/ 3 w 13"/>
                <a:gd name="T9" fmla="*/ 9 h 35"/>
                <a:gd name="T10" fmla="*/ 2 w 13"/>
                <a:gd name="T11" fmla="*/ 11 h 35"/>
                <a:gd name="T12" fmla="*/ 4 w 13"/>
                <a:gd name="T13" fmla="*/ 11 h 35"/>
                <a:gd name="T14" fmla="*/ 4 w 13"/>
                <a:gd name="T15" fmla="*/ 15 h 35"/>
                <a:gd name="T16" fmla="*/ 3 w 13"/>
                <a:gd name="T17" fmla="*/ 16 h 35"/>
                <a:gd name="T18" fmla="*/ 5 w 13"/>
                <a:gd name="T19" fmla="*/ 19 h 35"/>
                <a:gd name="T20" fmla="*/ 4 w 13"/>
                <a:gd name="T21" fmla="*/ 20 h 35"/>
                <a:gd name="T22" fmla="*/ 5 w 13"/>
                <a:gd name="T23" fmla="*/ 23 h 35"/>
                <a:gd name="T24" fmla="*/ 4 w 13"/>
                <a:gd name="T25" fmla="*/ 24 h 35"/>
                <a:gd name="T26" fmla="*/ 5 w 13"/>
                <a:gd name="T27" fmla="*/ 26 h 35"/>
                <a:gd name="T28" fmla="*/ 4 w 13"/>
                <a:gd name="T29" fmla="*/ 28 h 35"/>
                <a:gd name="T30" fmla="*/ 4 w 13"/>
                <a:gd name="T31" fmla="*/ 29 h 35"/>
                <a:gd name="T32" fmla="*/ 4 w 13"/>
                <a:gd name="T33" fmla="*/ 30 h 35"/>
                <a:gd name="T34" fmla="*/ 9 w 13"/>
                <a:gd name="T35" fmla="*/ 35 h 35"/>
                <a:gd name="T36" fmla="*/ 11 w 13"/>
                <a:gd name="T37" fmla="*/ 34 h 35"/>
                <a:gd name="T38" fmla="*/ 11 w 13"/>
                <a:gd name="T39" fmla="*/ 33 h 35"/>
                <a:gd name="T40" fmla="*/ 13 w 13"/>
                <a:gd name="T41" fmla="*/ 32 h 35"/>
                <a:gd name="T42" fmla="*/ 11 w 13"/>
                <a:gd name="T43" fmla="*/ 30 h 35"/>
                <a:gd name="T44" fmla="*/ 12 w 13"/>
                <a:gd name="T45" fmla="*/ 14 h 35"/>
                <a:gd name="T46" fmla="*/ 10 w 13"/>
                <a:gd name="T47" fmla="*/ 12 h 35"/>
                <a:gd name="T48" fmla="*/ 10 w 13"/>
                <a:gd name="T49" fmla="*/ 8 h 35"/>
                <a:gd name="T50" fmla="*/ 6 w 13"/>
                <a:gd name="T51" fmla="*/ 5 h 35"/>
                <a:gd name="T52" fmla="*/ 6 w 13"/>
                <a:gd name="T53" fmla="*/ 4 h 35"/>
                <a:gd name="T54" fmla="*/ 7 w 13"/>
                <a:gd name="T55" fmla="*/ 1 h 35"/>
                <a:gd name="T56" fmla="*/ 4 w 13"/>
                <a:gd name="T57" fmla="*/ 1 h 35"/>
                <a:gd name="T58" fmla="*/ 0 w 13"/>
                <a:gd name="T5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" h="3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3"/>
                    <a:pt x="0" y="3"/>
                  </a:cubicBezTo>
                  <a:cubicBezTo>
                    <a:pt x="0" y="3"/>
                    <a:pt x="3" y="5"/>
                    <a:pt x="3" y="5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2" y="11"/>
                    <a:pt x="2" y="11"/>
                  </a:cubicBezTo>
                  <a:cubicBezTo>
                    <a:pt x="2" y="11"/>
                    <a:pt x="4" y="11"/>
                    <a:pt x="4" y="11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5" y="23"/>
                    <a:pt x="4" y="24"/>
                    <a:pt x="4" y="24"/>
                  </a:cubicBezTo>
                  <a:cubicBezTo>
                    <a:pt x="4" y="24"/>
                    <a:pt x="5" y="26"/>
                    <a:pt x="5" y="26"/>
                  </a:cubicBezTo>
                  <a:cubicBezTo>
                    <a:pt x="5" y="26"/>
                    <a:pt x="4" y="27"/>
                    <a:pt x="4" y="28"/>
                  </a:cubicBezTo>
                  <a:cubicBezTo>
                    <a:pt x="4" y="28"/>
                    <a:pt x="4" y="29"/>
                    <a:pt x="4" y="29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10" y="34"/>
                    <a:pt x="11" y="34"/>
                    <a:pt x="11" y="34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4" y="1"/>
                    <a:pt x="4" y="1"/>
                    <a:pt x="4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2" name="Freeform 883">
              <a:extLst>
                <a:ext uri="{FF2B5EF4-FFF2-40B4-BE49-F238E27FC236}">
                  <a16:creationId xmlns:a16="http://schemas.microsoft.com/office/drawing/2014/main" id="{A9834EDA-5939-AFC1-5254-0CB29836469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03950" y="4921250"/>
              <a:ext cx="312737" cy="303213"/>
            </a:xfrm>
            <a:custGeom>
              <a:avLst/>
              <a:gdLst>
                <a:gd name="T0" fmla="*/ 70 w 75"/>
                <a:gd name="T1" fmla="*/ 37 h 73"/>
                <a:gd name="T2" fmla="*/ 67 w 75"/>
                <a:gd name="T3" fmla="*/ 33 h 73"/>
                <a:gd name="T4" fmla="*/ 69 w 75"/>
                <a:gd name="T5" fmla="*/ 34 h 73"/>
                <a:gd name="T6" fmla="*/ 71 w 75"/>
                <a:gd name="T7" fmla="*/ 28 h 73"/>
                <a:gd name="T8" fmla="*/ 72 w 75"/>
                <a:gd name="T9" fmla="*/ 28 h 73"/>
                <a:gd name="T10" fmla="*/ 70 w 75"/>
                <a:gd name="T11" fmla="*/ 48 h 73"/>
                <a:gd name="T12" fmla="*/ 72 w 75"/>
                <a:gd name="T13" fmla="*/ 46 h 73"/>
                <a:gd name="T14" fmla="*/ 56 w 75"/>
                <a:gd name="T15" fmla="*/ 13 h 73"/>
                <a:gd name="T16" fmla="*/ 7 w 75"/>
                <a:gd name="T17" fmla="*/ 0 h 73"/>
                <a:gd name="T18" fmla="*/ 10 w 75"/>
                <a:gd name="T19" fmla="*/ 5 h 73"/>
                <a:gd name="T20" fmla="*/ 9 w 75"/>
                <a:gd name="T21" fmla="*/ 9 h 73"/>
                <a:gd name="T22" fmla="*/ 7 w 75"/>
                <a:gd name="T23" fmla="*/ 11 h 73"/>
                <a:gd name="T24" fmla="*/ 10 w 75"/>
                <a:gd name="T25" fmla="*/ 13 h 73"/>
                <a:gd name="T26" fmla="*/ 6 w 75"/>
                <a:gd name="T27" fmla="*/ 18 h 73"/>
                <a:gd name="T28" fmla="*/ 3 w 75"/>
                <a:gd name="T29" fmla="*/ 23 h 73"/>
                <a:gd name="T30" fmla="*/ 0 w 75"/>
                <a:gd name="T31" fmla="*/ 27 h 73"/>
                <a:gd name="T32" fmla="*/ 1 w 75"/>
                <a:gd name="T33" fmla="*/ 33 h 73"/>
                <a:gd name="T34" fmla="*/ 6 w 75"/>
                <a:gd name="T35" fmla="*/ 41 h 73"/>
                <a:gd name="T36" fmla="*/ 11 w 75"/>
                <a:gd name="T37" fmla="*/ 51 h 73"/>
                <a:gd name="T38" fmla="*/ 15 w 75"/>
                <a:gd name="T39" fmla="*/ 54 h 73"/>
                <a:gd name="T40" fmla="*/ 18 w 75"/>
                <a:gd name="T41" fmla="*/ 55 h 73"/>
                <a:gd name="T42" fmla="*/ 24 w 75"/>
                <a:gd name="T43" fmla="*/ 57 h 73"/>
                <a:gd name="T44" fmla="*/ 31 w 75"/>
                <a:gd name="T45" fmla="*/ 58 h 73"/>
                <a:gd name="T46" fmla="*/ 35 w 75"/>
                <a:gd name="T47" fmla="*/ 62 h 73"/>
                <a:gd name="T48" fmla="*/ 35 w 75"/>
                <a:gd name="T49" fmla="*/ 64 h 73"/>
                <a:gd name="T50" fmla="*/ 35 w 75"/>
                <a:gd name="T51" fmla="*/ 67 h 73"/>
                <a:gd name="T52" fmla="*/ 37 w 75"/>
                <a:gd name="T53" fmla="*/ 70 h 73"/>
                <a:gd name="T54" fmla="*/ 38 w 75"/>
                <a:gd name="T55" fmla="*/ 72 h 73"/>
                <a:gd name="T56" fmla="*/ 44 w 75"/>
                <a:gd name="T57" fmla="*/ 71 h 73"/>
                <a:gd name="T58" fmla="*/ 46 w 75"/>
                <a:gd name="T59" fmla="*/ 73 h 73"/>
                <a:gd name="T60" fmla="*/ 50 w 75"/>
                <a:gd name="T61" fmla="*/ 72 h 73"/>
                <a:gd name="T62" fmla="*/ 59 w 75"/>
                <a:gd name="T63" fmla="*/ 69 h 73"/>
                <a:gd name="T64" fmla="*/ 72 w 75"/>
                <a:gd name="T65" fmla="*/ 66 h 73"/>
                <a:gd name="T66" fmla="*/ 75 w 75"/>
                <a:gd name="T67" fmla="*/ 64 h 73"/>
                <a:gd name="T68" fmla="*/ 71 w 75"/>
                <a:gd name="T69" fmla="*/ 60 h 73"/>
                <a:gd name="T70" fmla="*/ 68 w 75"/>
                <a:gd name="T71" fmla="*/ 49 h 73"/>
                <a:gd name="T72" fmla="*/ 68 w 75"/>
                <a:gd name="T73" fmla="*/ 45 h 73"/>
                <a:gd name="T74" fmla="*/ 68 w 75"/>
                <a:gd name="T75" fmla="*/ 40 h 73"/>
                <a:gd name="T76" fmla="*/ 65 w 75"/>
                <a:gd name="T77" fmla="*/ 36 h 73"/>
                <a:gd name="T78" fmla="*/ 66 w 75"/>
                <a:gd name="T79" fmla="*/ 28 h 73"/>
                <a:gd name="T80" fmla="*/ 56 w 75"/>
                <a:gd name="T81" fmla="*/ 17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5" h="73">
                  <a:moveTo>
                    <a:pt x="69" y="34"/>
                  </a:moveTo>
                  <a:cubicBezTo>
                    <a:pt x="69" y="35"/>
                    <a:pt x="69" y="36"/>
                    <a:pt x="70" y="37"/>
                  </a:cubicBezTo>
                  <a:cubicBezTo>
                    <a:pt x="68" y="37"/>
                    <a:pt x="68" y="36"/>
                    <a:pt x="67" y="35"/>
                  </a:cubicBezTo>
                  <a:cubicBezTo>
                    <a:pt x="67" y="35"/>
                    <a:pt x="67" y="34"/>
                    <a:pt x="67" y="33"/>
                  </a:cubicBezTo>
                  <a:cubicBezTo>
                    <a:pt x="68" y="33"/>
                    <a:pt x="68" y="33"/>
                    <a:pt x="68" y="33"/>
                  </a:cubicBezTo>
                  <a:cubicBezTo>
                    <a:pt x="69" y="33"/>
                    <a:pt x="69" y="34"/>
                    <a:pt x="69" y="34"/>
                  </a:cubicBezTo>
                  <a:close/>
                  <a:moveTo>
                    <a:pt x="71" y="27"/>
                  </a:moveTo>
                  <a:cubicBezTo>
                    <a:pt x="71" y="27"/>
                    <a:pt x="71" y="27"/>
                    <a:pt x="71" y="28"/>
                  </a:cubicBezTo>
                  <a:cubicBezTo>
                    <a:pt x="71" y="28"/>
                    <a:pt x="71" y="29"/>
                    <a:pt x="71" y="30"/>
                  </a:cubicBezTo>
                  <a:cubicBezTo>
                    <a:pt x="71" y="29"/>
                    <a:pt x="71" y="28"/>
                    <a:pt x="72" y="28"/>
                  </a:cubicBezTo>
                  <a:cubicBezTo>
                    <a:pt x="72" y="28"/>
                    <a:pt x="72" y="27"/>
                    <a:pt x="71" y="27"/>
                  </a:cubicBezTo>
                  <a:close/>
                  <a:moveTo>
                    <a:pt x="70" y="48"/>
                  </a:moveTo>
                  <a:cubicBezTo>
                    <a:pt x="70" y="48"/>
                    <a:pt x="70" y="48"/>
                    <a:pt x="70" y="48"/>
                  </a:cubicBezTo>
                  <a:cubicBezTo>
                    <a:pt x="71" y="48"/>
                    <a:pt x="71" y="47"/>
                    <a:pt x="72" y="46"/>
                  </a:cubicBezTo>
                  <a:cubicBezTo>
                    <a:pt x="71" y="47"/>
                    <a:pt x="70" y="47"/>
                    <a:pt x="70" y="48"/>
                  </a:cubicBezTo>
                  <a:close/>
                  <a:moveTo>
                    <a:pt x="56" y="13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7" y="11"/>
                    <a:pt x="7" y="11"/>
                  </a:cubicBezTo>
                  <a:cubicBezTo>
                    <a:pt x="7" y="11"/>
                    <a:pt x="7" y="12"/>
                    <a:pt x="7" y="12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9" y="49"/>
                    <a:pt x="9" y="49"/>
                    <a:pt x="9" y="49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8" y="55"/>
                    <a:pt x="18" y="55"/>
                    <a:pt x="18" y="55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34" y="60"/>
                    <a:pt x="34" y="60"/>
                    <a:pt x="34" y="60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5" y="66"/>
                    <a:pt x="35" y="66"/>
                    <a:pt x="35" y="66"/>
                  </a:cubicBezTo>
                  <a:cubicBezTo>
                    <a:pt x="35" y="67"/>
                    <a:pt x="35" y="67"/>
                    <a:pt x="35" y="67"/>
                  </a:cubicBezTo>
                  <a:cubicBezTo>
                    <a:pt x="35" y="67"/>
                    <a:pt x="36" y="68"/>
                    <a:pt x="36" y="69"/>
                  </a:cubicBezTo>
                  <a:cubicBezTo>
                    <a:pt x="36" y="69"/>
                    <a:pt x="37" y="70"/>
                    <a:pt x="37" y="70"/>
                  </a:cubicBezTo>
                  <a:cubicBezTo>
                    <a:pt x="38" y="71"/>
                    <a:pt x="38" y="71"/>
                    <a:pt x="38" y="71"/>
                  </a:cubicBezTo>
                  <a:cubicBezTo>
                    <a:pt x="38" y="72"/>
                    <a:pt x="38" y="72"/>
                    <a:pt x="38" y="72"/>
                  </a:cubicBezTo>
                  <a:cubicBezTo>
                    <a:pt x="42" y="72"/>
                    <a:pt x="42" y="72"/>
                    <a:pt x="42" y="72"/>
                  </a:cubicBezTo>
                  <a:cubicBezTo>
                    <a:pt x="44" y="71"/>
                    <a:pt x="44" y="71"/>
                    <a:pt x="44" y="71"/>
                  </a:cubicBezTo>
                  <a:cubicBezTo>
                    <a:pt x="46" y="71"/>
                    <a:pt x="46" y="71"/>
                    <a:pt x="46" y="71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49" y="73"/>
                    <a:pt x="49" y="73"/>
                    <a:pt x="49" y="73"/>
                  </a:cubicBezTo>
                  <a:cubicBezTo>
                    <a:pt x="50" y="72"/>
                    <a:pt x="50" y="72"/>
                    <a:pt x="50" y="72"/>
                  </a:cubicBezTo>
                  <a:cubicBezTo>
                    <a:pt x="54" y="73"/>
                    <a:pt x="54" y="73"/>
                    <a:pt x="54" y="73"/>
                  </a:cubicBezTo>
                  <a:cubicBezTo>
                    <a:pt x="59" y="69"/>
                    <a:pt x="59" y="69"/>
                    <a:pt x="59" y="69"/>
                  </a:cubicBezTo>
                  <a:cubicBezTo>
                    <a:pt x="62" y="71"/>
                    <a:pt x="62" y="71"/>
                    <a:pt x="62" y="71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5" y="64"/>
                    <a:pt x="75" y="64"/>
                    <a:pt x="75" y="64"/>
                  </a:cubicBezTo>
                  <a:cubicBezTo>
                    <a:pt x="75" y="64"/>
                    <a:pt x="75" y="64"/>
                    <a:pt x="75" y="64"/>
                  </a:cubicBezTo>
                  <a:cubicBezTo>
                    <a:pt x="74" y="63"/>
                    <a:pt x="73" y="62"/>
                    <a:pt x="72" y="62"/>
                  </a:cubicBezTo>
                  <a:cubicBezTo>
                    <a:pt x="71" y="62"/>
                    <a:pt x="71" y="61"/>
                    <a:pt x="71" y="60"/>
                  </a:cubicBezTo>
                  <a:cubicBezTo>
                    <a:pt x="70" y="58"/>
                    <a:pt x="70" y="55"/>
                    <a:pt x="69" y="53"/>
                  </a:cubicBezTo>
                  <a:cubicBezTo>
                    <a:pt x="68" y="52"/>
                    <a:pt x="67" y="51"/>
                    <a:pt x="68" y="49"/>
                  </a:cubicBezTo>
                  <a:cubicBezTo>
                    <a:pt x="69" y="48"/>
                    <a:pt x="69" y="47"/>
                    <a:pt x="68" y="46"/>
                  </a:cubicBezTo>
                  <a:cubicBezTo>
                    <a:pt x="67" y="46"/>
                    <a:pt x="67" y="45"/>
                    <a:pt x="68" y="45"/>
                  </a:cubicBezTo>
                  <a:cubicBezTo>
                    <a:pt x="68" y="44"/>
                    <a:pt x="68" y="43"/>
                    <a:pt x="69" y="42"/>
                  </a:cubicBezTo>
                  <a:cubicBezTo>
                    <a:pt x="69" y="41"/>
                    <a:pt x="69" y="40"/>
                    <a:pt x="68" y="40"/>
                  </a:cubicBezTo>
                  <a:cubicBezTo>
                    <a:pt x="67" y="39"/>
                    <a:pt x="66" y="38"/>
                    <a:pt x="65" y="37"/>
                  </a:cubicBezTo>
                  <a:cubicBezTo>
                    <a:pt x="65" y="37"/>
                    <a:pt x="65" y="36"/>
                    <a:pt x="65" y="36"/>
                  </a:cubicBezTo>
                  <a:cubicBezTo>
                    <a:pt x="64" y="35"/>
                    <a:pt x="65" y="34"/>
                    <a:pt x="65" y="32"/>
                  </a:cubicBezTo>
                  <a:cubicBezTo>
                    <a:pt x="65" y="31"/>
                    <a:pt x="67" y="30"/>
                    <a:pt x="66" y="28"/>
                  </a:cubicBezTo>
                  <a:cubicBezTo>
                    <a:pt x="68" y="27"/>
                    <a:pt x="67" y="26"/>
                    <a:pt x="67" y="25"/>
                  </a:cubicBezTo>
                  <a:cubicBezTo>
                    <a:pt x="56" y="17"/>
                    <a:pt x="56" y="17"/>
                    <a:pt x="56" y="17"/>
                  </a:cubicBezTo>
                  <a:lnTo>
                    <a:pt x="56" y="1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3" name="Freeform 884">
              <a:extLst>
                <a:ext uri="{FF2B5EF4-FFF2-40B4-BE49-F238E27FC236}">
                  <a16:creationId xmlns:a16="http://schemas.microsoft.com/office/drawing/2014/main" id="{0F1A351D-8685-953F-03B4-DE38AEF43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2050" y="5641975"/>
              <a:ext cx="36512" cy="53975"/>
            </a:xfrm>
            <a:custGeom>
              <a:avLst/>
              <a:gdLst>
                <a:gd name="T0" fmla="*/ 1 w 9"/>
                <a:gd name="T1" fmla="*/ 5 h 13"/>
                <a:gd name="T2" fmla="*/ 1 w 9"/>
                <a:gd name="T3" fmla="*/ 7 h 13"/>
                <a:gd name="T4" fmla="*/ 1 w 9"/>
                <a:gd name="T5" fmla="*/ 8 h 13"/>
                <a:gd name="T6" fmla="*/ 0 w 9"/>
                <a:gd name="T7" fmla="*/ 9 h 13"/>
                <a:gd name="T8" fmla="*/ 1 w 9"/>
                <a:gd name="T9" fmla="*/ 9 h 13"/>
                <a:gd name="T10" fmla="*/ 3 w 9"/>
                <a:gd name="T11" fmla="*/ 12 h 13"/>
                <a:gd name="T12" fmla="*/ 5 w 9"/>
                <a:gd name="T13" fmla="*/ 12 h 13"/>
                <a:gd name="T14" fmla="*/ 8 w 9"/>
                <a:gd name="T15" fmla="*/ 12 h 13"/>
                <a:gd name="T16" fmla="*/ 9 w 9"/>
                <a:gd name="T17" fmla="*/ 13 h 13"/>
                <a:gd name="T18" fmla="*/ 9 w 9"/>
                <a:gd name="T19" fmla="*/ 9 h 13"/>
                <a:gd name="T20" fmla="*/ 9 w 9"/>
                <a:gd name="T21" fmla="*/ 9 h 13"/>
                <a:gd name="T22" fmla="*/ 9 w 9"/>
                <a:gd name="T23" fmla="*/ 3 h 13"/>
                <a:gd name="T24" fmla="*/ 8 w 9"/>
                <a:gd name="T25" fmla="*/ 2 h 13"/>
                <a:gd name="T26" fmla="*/ 4 w 9"/>
                <a:gd name="T27" fmla="*/ 0 h 13"/>
                <a:gd name="T28" fmla="*/ 1 w 9"/>
                <a:gd name="T29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" h="13">
                  <a:moveTo>
                    <a:pt x="1" y="5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7" y="12"/>
                    <a:pt x="8" y="12"/>
                  </a:cubicBezTo>
                  <a:cubicBezTo>
                    <a:pt x="8" y="12"/>
                    <a:pt x="9" y="13"/>
                    <a:pt x="9" y="13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1" y="5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4" name="Freeform 885">
              <a:extLst>
                <a:ext uri="{FF2B5EF4-FFF2-40B4-BE49-F238E27FC236}">
                  <a16:creationId xmlns:a16="http://schemas.microsoft.com/office/drawing/2014/main" id="{5FD3A5F9-45D6-C3BB-4F9A-5A9B6C18B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8050" y="4246563"/>
              <a:ext cx="474662" cy="374650"/>
            </a:xfrm>
            <a:custGeom>
              <a:avLst/>
              <a:gdLst>
                <a:gd name="T0" fmla="*/ 109 w 114"/>
                <a:gd name="T1" fmla="*/ 26 h 90"/>
                <a:gd name="T2" fmla="*/ 106 w 114"/>
                <a:gd name="T3" fmla="*/ 15 h 90"/>
                <a:gd name="T4" fmla="*/ 105 w 114"/>
                <a:gd name="T5" fmla="*/ 7 h 90"/>
                <a:gd name="T6" fmla="*/ 103 w 114"/>
                <a:gd name="T7" fmla="*/ 1 h 90"/>
                <a:gd name="T8" fmla="*/ 82 w 114"/>
                <a:gd name="T9" fmla="*/ 4 h 90"/>
                <a:gd name="T10" fmla="*/ 77 w 114"/>
                <a:gd name="T11" fmla="*/ 1 h 90"/>
                <a:gd name="T12" fmla="*/ 66 w 114"/>
                <a:gd name="T13" fmla="*/ 0 h 90"/>
                <a:gd name="T14" fmla="*/ 22 w 114"/>
                <a:gd name="T15" fmla="*/ 1 h 90"/>
                <a:gd name="T16" fmla="*/ 15 w 114"/>
                <a:gd name="T17" fmla="*/ 16 h 90"/>
                <a:gd name="T18" fmla="*/ 15 w 114"/>
                <a:gd name="T19" fmla="*/ 47 h 90"/>
                <a:gd name="T20" fmla="*/ 8 w 114"/>
                <a:gd name="T21" fmla="*/ 48 h 90"/>
                <a:gd name="T22" fmla="*/ 9 w 114"/>
                <a:gd name="T23" fmla="*/ 49 h 90"/>
                <a:gd name="T24" fmla="*/ 7 w 114"/>
                <a:gd name="T25" fmla="*/ 52 h 90"/>
                <a:gd name="T26" fmla="*/ 5 w 114"/>
                <a:gd name="T27" fmla="*/ 54 h 90"/>
                <a:gd name="T28" fmla="*/ 5 w 114"/>
                <a:gd name="T29" fmla="*/ 57 h 90"/>
                <a:gd name="T30" fmla="*/ 2 w 114"/>
                <a:gd name="T31" fmla="*/ 60 h 90"/>
                <a:gd name="T32" fmla="*/ 0 w 114"/>
                <a:gd name="T33" fmla="*/ 67 h 90"/>
                <a:gd name="T34" fmla="*/ 3 w 114"/>
                <a:gd name="T35" fmla="*/ 67 h 90"/>
                <a:gd name="T36" fmla="*/ 4 w 114"/>
                <a:gd name="T37" fmla="*/ 70 h 90"/>
                <a:gd name="T38" fmla="*/ 6 w 114"/>
                <a:gd name="T39" fmla="*/ 72 h 90"/>
                <a:gd name="T40" fmla="*/ 8 w 114"/>
                <a:gd name="T41" fmla="*/ 77 h 90"/>
                <a:gd name="T42" fmla="*/ 12 w 114"/>
                <a:gd name="T43" fmla="*/ 86 h 90"/>
                <a:gd name="T44" fmla="*/ 15 w 114"/>
                <a:gd name="T45" fmla="*/ 89 h 90"/>
                <a:gd name="T46" fmla="*/ 22 w 114"/>
                <a:gd name="T47" fmla="*/ 87 h 90"/>
                <a:gd name="T48" fmla="*/ 28 w 114"/>
                <a:gd name="T49" fmla="*/ 84 h 90"/>
                <a:gd name="T50" fmla="*/ 32 w 114"/>
                <a:gd name="T51" fmla="*/ 90 h 90"/>
                <a:gd name="T52" fmla="*/ 42 w 114"/>
                <a:gd name="T53" fmla="*/ 89 h 90"/>
                <a:gd name="T54" fmla="*/ 49 w 114"/>
                <a:gd name="T55" fmla="*/ 85 h 90"/>
                <a:gd name="T56" fmla="*/ 53 w 114"/>
                <a:gd name="T57" fmla="*/ 88 h 90"/>
                <a:gd name="T58" fmla="*/ 56 w 114"/>
                <a:gd name="T59" fmla="*/ 84 h 90"/>
                <a:gd name="T60" fmla="*/ 65 w 114"/>
                <a:gd name="T61" fmla="*/ 88 h 90"/>
                <a:gd name="T62" fmla="*/ 73 w 114"/>
                <a:gd name="T63" fmla="*/ 79 h 90"/>
                <a:gd name="T64" fmla="*/ 70 w 114"/>
                <a:gd name="T65" fmla="*/ 73 h 90"/>
                <a:gd name="T66" fmla="*/ 75 w 114"/>
                <a:gd name="T67" fmla="*/ 71 h 90"/>
                <a:gd name="T68" fmla="*/ 77 w 114"/>
                <a:gd name="T69" fmla="*/ 75 h 90"/>
                <a:gd name="T70" fmla="*/ 83 w 114"/>
                <a:gd name="T71" fmla="*/ 85 h 90"/>
                <a:gd name="T72" fmla="*/ 82 w 114"/>
                <a:gd name="T73" fmla="*/ 90 h 90"/>
                <a:gd name="T74" fmla="*/ 85 w 114"/>
                <a:gd name="T75" fmla="*/ 86 h 90"/>
                <a:gd name="T76" fmla="*/ 85 w 114"/>
                <a:gd name="T77" fmla="*/ 84 h 90"/>
                <a:gd name="T78" fmla="*/ 87 w 114"/>
                <a:gd name="T79" fmla="*/ 80 h 90"/>
                <a:gd name="T80" fmla="*/ 90 w 114"/>
                <a:gd name="T81" fmla="*/ 80 h 90"/>
                <a:gd name="T82" fmla="*/ 95 w 114"/>
                <a:gd name="T83" fmla="*/ 68 h 90"/>
                <a:gd name="T84" fmla="*/ 100 w 114"/>
                <a:gd name="T85" fmla="*/ 57 h 90"/>
                <a:gd name="T86" fmla="*/ 103 w 114"/>
                <a:gd name="T87" fmla="*/ 43 h 90"/>
                <a:gd name="T88" fmla="*/ 104 w 114"/>
                <a:gd name="T89" fmla="*/ 37 h 90"/>
                <a:gd name="T90" fmla="*/ 107 w 114"/>
                <a:gd name="T91" fmla="*/ 35 h 90"/>
                <a:gd name="T92" fmla="*/ 114 w 114"/>
                <a:gd name="T93" fmla="*/ 3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4" h="90">
                  <a:moveTo>
                    <a:pt x="110" y="27"/>
                  </a:moveTo>
                  <a:cubicBezTo>
                    <a:pt x="110" y="26"/>
                    <a:pt x="109" y="26"/>
                    <a:pt x="109" y="26"/>
                  </a:cubicBezTo>
                  <a:cubicBezTo>
                    <a:pt x="108" y="26"/>
                    <a:pt x="107" y="26"/>
                    <a:pt x="107" y="25"/>
                  </a:cubicBezTo>
                  <a:cubicBezTo>
                    <a:pt x="106" y="22"/>
                    <a:pt x="105" y="19"/>
                    <a:pt x="106" y="15"/>
                  </a:cubicBezTo>
                  <a:cubicBezTo>
                    <a:pt x="106" y="13"/>
                    <a:pt x="105" y="10"/>
                    <a:pt x="105" y="8"/>
                  </a:cubicBezTo>
                  <a:cubicBezTo>
                    <a:pt x="105" y="8"/>
                    <a:pt x="105" y="7"/>
                    <a:pt x="105" y="7"/>
                  </a:cubicBezTo>
                  <a:cubicBezTo>
                    <a:pt x="104" y="6"/>
                    <a:pt x="103" y="5"/>
                    <a:pt x="103" y="3"/>
                  </a:cubicBezTo>
                  <a:cubicBezTo>
                    <a:pt x="103" y="2"/>
                    <a:pt x="104" y="2"/>
                    <a:pt x="103" y="1"/>
                  </a:cubicBezTo>
                  <a:cubicBezTo>
                    <a:pt x="84" y="1"/>
                    <a:pt x="84" y="1"/>
                    <a:pt x="84" y="1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80" y="4"/>
                    <a:pt x="80" y="4"/>
                    <a:pt x="80" y="4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66" y="1"/>
                    <a:pt x="66" y="1"/>
                    <a:pt x="66" y="1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8" y="48"/>
                    <a:pt x="8" y="48"/>
                  </a:cubicBezTo>
                  <a:cubicBezTo>
                    <a:pt x="8" y="48"/>
                    <a:pt x="8" y="49"/>
                    <a:pt x="8" y="49"/>
                  </a:cubicBezTo>
                  <a:cubicBezTo>
                    <a:pt x="8" y="49"/>
                    <a:pt x="9" y="49"/>
                    <a:pt x="9" y="49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7" y="52"/>
                    <a:pt x="7" y="52"/>
                    <a:pt x="7" y="52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5" y="54"/>
                    <a:pt x="5" y="54"/>
                    <a:pt x="5" y="54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4" y="55"/>
                    <a:pt x="5" y="56"/>
                    <a:pt x="5" y="57"/>
                  </a:cubicBezTo>
                  <a:cubicBezTo>
                    <a:pt x="5" y="57"/>
                    <a:pt x="5" y="58"/>
                    <a:pt x="5" y="58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4" y="63"/>
                    <a:pt x="4" y="63"/>
                    <a:pt x="4" y="63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6" y="75"/>
                    <a:pt x="6" y="75"/>
                    <a:pt x="6" y="75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8" y="80"/>
                    <a:pt x="8" y="80"/>
                    <a:pt x="8" y="80"/>
                  </a:cubicBezTo>
                  <a:cubicBezTo>
                    <a:pt x="12" y="86"/>
                    <a:pt x="12" y="86"/>
                    <a:pt x="12" y="86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15" y="89"/>
                    <a:pt x="15" y="89"/>
                    <a:pt x="15" y="89"/>
                  </a:cubicBezTo>
                  <a:cubicBezTo>
                    <a:pt x="21" y="88"/>
                    <a:pt x="21" y="88"/>
                    <a:pt x="21" y="88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23" y="84"/>
                    <a:pt x="23" y="84"/>
                    <a:pt x="23" y="84"/>
                  </a:cubicBezTo>
                  <a:cubicBezTo>
                    <a:pt x="28" y="84"/>
                    <a:pt x="28" y="84"/>
                    <a:pt x="28" y="84"/>
                  </a:cubicBezTo>
                  <a:cubicBezTo>
                    <a:pt x="28" y="85"/>
                    <a:pt x="28" y="85"/>
                    <a:pt x="28" y="85"/>
                  </a:cubicBezTo>
                  <a:cubicBezTo>
                    <a:pt x="32" y="90"/>
                    <a:pt x="32" y="90"/>
                    <a:pt x="32" y="90"/>
                  </a:cubicBezTo>
                  <a:cubicBezTo>
                    <a:pt x="35" y="90"/>
                    <a:pt x="35" y="90"/>
                    <a:pt x="35" y="90"/>
                  </a:cubicBezTo>
                  <a:cubicBezTo>
                    <a:pt x="42" y="89"/>
                    <a:pt x="42" y="89"/>
                    <a:pt x="42" y="89"/>
                  </a:cubicBezTo>
                  <a:cubicBezTo>
                    <a:pt x="41" y="86"/>
                    <a:pt x="41" y="86"/>
                    <a:pt x="41" y="86"/>
                  </a:cubicBezTo>
                  <a:cubicBezTo>
                    <a:pt x="49" y="85"/>
                    <a:pt x="49" y="85"/>
                    <a:pt x="49" y="85"/>
                  </a:cubicBezTo>
                  <a:cubicBezTo>
                    <a:pt x="49" y="89"/>
                    <a:pt x="49" y="89"/>
                    <a:pt x="49" y="89"/>
                  </a:cubicBezTo>
                  <a:cubicBezTo>
                    <a:pt x="53" y="88"/>
                    <a:pt x="53" y="88"/>
                    <a:pt x="53" y="88"/>
                  </a:cubicBezTo>
                  <a:cubicBezTo>
                    <a:pt x="53" y="86"/>
                    <a:pt x="53" y="86"/>
                    <a:pt x="53" y="86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62" y="89"/>
                    <a:pt x="62" y="89"/>
                    <a:pt x="62" y="89"/>
                  </a:cubicBezTo>
                  <a:cubicBezTo>
                    <a:pt x="65" y="88"/>
                    <a:pt x="65" y="88"/>
                    <a:pt x="65" y="88"/>
                  </a:cubicBezTo>
                  <a:cubicBezTo>
                    <a:pt x="70" y="82"/>
                    <a:pt x="70" y="82"/>
                    <a:pt x="70" y="82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2" y="75"/>
                    <a:pt x="72" y="75"/>
                    <a:pt x="72" y="75"/>
                  </a:cubicBezTo>
                  <a:cubicBezTo>
                    <a:pt x="70" y="73"/>
                    <a:pt x="70" y="73"/>
                    <a:pt x="70" y="73"/>
                  </a:cubicBezTo>
                  <a:cubicBezTo>
                    <a:pt x="75" y="73"/>
                    <a:pt x="75" y="73"/>
                    <a:pt x="75" y="73"/>
                  </a:cubicBezTo>
                  <a:cubicBezTo>
                    <a:pt x="75" y="71"/>
                    <a:pt x="75" y="71"/>
                    <a:pt x="75" y="71"/>
                  </a:cubicBezTo>
                  <a:cubicBezTo>
                    <a:pt x="78" y="71"/>
                    <a:pt x="78" y="71"/>
                    <a:pt x="78" y="71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78" y="81"/>
                    <a:pt x="78" y="81"/>
                    <a:pt x="78" y="81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2" y="90"/>
                    <a:pt x="82" y="90"/>
                    <a:pt x="82" y="90"/>
                  </a:cubicBezTo>
                  <a:cubicBezTo>
                    <a:pt x="84" y="90"/>
                    <a:pt x="84" y="90"/>
                    <a:pt x="84" y="90"/>
                  </a:cubicBezTo>
                  <a:cubicBezTo>
                    <a:pt x="85" y="86"/>
                    <a:pt x="85" y="86"/>
                    <a:pt x="85" y="86"/>
                  </a:cubicBezTo>
                  <a:cubicBezTo>
                    <a:pt x="85" y="85"/>
                    <a:pt x="85" y="85"/>
                    <a:pt x="85" y="85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5" y="83"/>
                    <a:pt x="85" y="83"/>
                    <a:pt x="85" y="83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9" y="82"/>
                    <a:pt x="89" y="82"/>
                    <a:pt x="89" y="82"/>
                  </a:cubicBezTo>
                  <a:cubicBezTo>
                    <a:pt x="90" y="80"/>
                    <a:pt x="90" y="80"/>
                    <a:pt x="90" y="80"/>
                  </a:cubicBezTo>
                  <a:cubicBezTo>
                    <a:pt x="90" y="74"/>
                    <a:pt x="90" y="74"/>
                    <a:pt x="90" y="74"/>
                  </a:cubicBezTo>
                  <a:cubicBezTo>
                    <a:pt x="95" y="68"/>
                    <a:pt x="95" y="68"/>
                    <a:pt x="95" y="68"/>
                  </a:cubicBezTo>
                  <a:cubicBezTo>
                    <a:pt x="98" y="68"/>
                    <a:pt x="98" y="68"/>
                    <a:pt x="98" y="68"/>
                  </a:cubicBezTo>
                  <a:cubicBezTo>
                    <a:pt x="100" y="57"/>
                    <a:pt x="100" y="57"/>
                    <a:pt x="100" y="57"/>
                  </a:cubicBezTo>
                  <a:cubicBezTo>
                    <a:pt x="100" y="51"/>
                    <a:pt x="100" y="51"/>
                    <a:pt x="100" y="51"/>
                  </a:cubicBezTo>
                  <a:cubicBezTo>
                    <a:pt x="103" y="43"/>
                    <a:pt x="103" y="43"/>
                    <a:pt x="103" y="43"/>
                  </a:cubicBezTo>
                  <a:cubicBezTo>
                    <a:pt x="103" y="41"/>
                    <a:pt x="103" y="41"/>
                    <a:pt x="103" y="41"/>
                  </a:cubicBezTo>
                  <a:cubicBezTo>
                    <a:pt x="104" y="37"/>
                    <a:pt x="104" y="37"/>
                    <a:pt x="104" y="37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7" y="35"/>
                    <a:pt x="107" y="35"/>
                    <a:pt x="107" y="35"/>
                  </a:cubicBezTo>
                  <a:cubicBezTo>
                    <a:pt x="112" y="34"/>
                    <a:pt x="112" y="34"/>
                    <a:pt x="112" y="34"/>
                  </a:cubicBezTo>
                  <a:cubicBezTo>
                    <a:pt x="114" y="30"/>
                    <a:pt x="114" y="30"/>
                    <a:pt x="114" y="30"/>
                  </a:cubicBezTo>
                  <a:cubicBezTo>
                    <a:pt x="113" y="30"/>
                    <a:pt x="111" y="28"/>
                    <a:pt x="110" y="2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5" name="Freeform 886">
              <a:extLst>
                <a:ext uri="{FF2B5EF4-FFF2-40B4-BE49-F238E27FC236}">
                  <a16:creationId xmlns:a16="http://schemas.microsoft.com/office/drawing/2014/main" id="{2B930C00-DEC1-2D27-95C6-91E1D7D0C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4088" y="4541838"/>
              <a:ext cx="352425" cy="250825"/>
            </a:xfrm>
            <a:custGeom>
              <a:avLst/>
              <a:gdLst>
                <a:gd name="T0" fmla="*/ 188 w 222"/>
                <a:gd name="T1" fmla="*/ 37 h 158"/>
                <a:gd name="T2" fmla="*/ 173 w 222"/>
                <a:gd name="T3" fmla="*/ 11 h 158"/>
                <a:gd name="T4" fmla="*/ 167 w 222"/>
                <a:gd name="T5" fmla="*/ 0 h 158"/>
                <a:gd name="T6" fmla="*/ 154 w 222"/>
                <a:gd name="T7" fmla="*/ 5 h 158"/>
                <a:gd name="T8" fmla="*/ 162 w 222"/>
                <a:gd name="T9" fmla="*/ 21 h 158"/>
                <a:gd name="T10" fmla="*/ 141 w 222"/>
                <a:gd name="T11" fmla="*/ 45 h 158"/>
                <a:gd name="T12" fmla="*/ 118 w 222"/>
                <a:gd name="T13" fmla="*/ 34 h 158"/>
                <a:gd name="T14" fmla="*/ 110 w 222"/>
                <a:gd name="T15" fmla="*/ 45 h 158"/>
                <a:gd name="T16" fmla="*/ 94 w 222"/>
                <a:gd name="T17" fmla="*/ 53 h 158"/>
                <a:gd name="T18" fmla="*/ 81 w 222"/>
                <a:gd name="T19" fmla="*/ 47 h 158"/>
                <a:gd name="T20" fmla="*/ 55 w 222"/>
                <a:gd name="T21" fmla="*/ 50 h 158"/>
                <a:gd name="T22" fmla="*/ 44 w 222"/>
                <a:gd name="T23" fmla="*/ 34 h 158"/>
                <a:gd name="T24" fmla="*/ 28 w 222"/>
                <a:gd name="T25" fmla="*/ 42 h 158"/>
                <a:gd name="T26" fmla="*/ 10 w 222"/>
                <a:gd name="T27" fmla="*/ 47 h 158"/>
                <a:gd name="T28" fmla="*/ 5 w 222"/>
                <a:gd name="T29" fmla="*/ 53 h 158"/>
                <a:gd name="T30" fmla="*/ 5 w 222"/>
                <a:gd name="T31" fmla="*/ 58 h 158"/>
                <a:gd name="T32" fmla="*/ 15 w 222"/>
                <a:gd name="T33" fmla="*/ 63 h 158"/>
                <a:gd name="T34" fmla="*/ 13 w 222"/>
                <a:gd name="T35" fmla="*/ 71 h 158"/>
                <a:gd name="T36" fmla="*/ 26 w 222"/>
                <a:gd name="T37" fmla="*/ 74 h 158"/>
                <a:gd name="T38" fmla="*/ 34 w 222"/>
                <a:gd name="T39" fmla="*/ 87 h 158"/>
                <a:gd name="T40" fmla="*/ 49 w 222"/>
                <a:gd name="T41" fmla="*/ 100 h 158"/>
                <a:gd name="T42" fmla="*/ 52 w 222"/>
                <a:gd name="T43" fmla="*/ 105 h 158"/>
                <a:gd name="T44" fmla="*/ 55 w 222"/>
                <a:gd name="T45" fmla="*/ 110 h 158"/>
                <a:gd name="T46" fmla="*/ 73 w 222"/>
                <a:gd name="T47" fmla="*/ 131 h 158"/>
                <a:gd name="T48" fmla="*/ 78 w 222"/>
                <a:gd name="T49" fmla="*/ 139 h 158"/>
                <a:gd name="T50" fmla="*/ 97 w 222"/>
                <a:gd name="T51" fmla="*/ 139 h 158"/>
                <a:gd name="T52" fmla="*/ 107 w 222"/>
                <a:gd name="T53" fmla="*/ 142 h 158"/>
                <a:gd name="T54" fmla="*/ 115 w 222"/>
                <a:gd name="T55" fmla="*/ 139 h 158"/>
                <a:gd name="T56" fmla="*/ 120 w 222"/>
                <a:gd name="T57" fmla="*/ 147 h 158"/>
                <a:gd name="T58" fmla="*/ 128 w 222"/>
                <a:gd name="T59" fmla="*/ 150 h 158"/>
                <a:gd name="T60" fmla="*/ 131 w 222"/>
                <a:gd name="T61" fmla="*/ 155 h 158"/>
                <a:gd name="T62" fmla="*/ 139 w 222"/>
                <a:gd name="T63" fmla="*/ 152 h 158"/>
                <a:gd name="T64" fmla="*/ 149 w 222"/>
                <a:gd name="T65" fmla="*/ 152 h 158"/>
                <a:gd name="T66" fmla="*/ 157 w 222"/>
                <a:gd name="T67" fmla="*/ 158 h 158"/>
                <a:gd name="T68" fmla="*/ 170 w 222"/>
                <a:gd name="T69" fmla="*/ 150 h 158"/>
                <a:gd name="T70" fmla="*/ 188 w 222"/>
                <a:gd name="T71" fmla="*/ 144 h 158"/>
                <a:gd name="T72" fmla="*/ 204 w 222"/>
                <a:gd name="T73" fmla="*/ 134 h 158"/>
                <a:gd name="T74" fmla="*/ 215 w 222"/>
                <a:gd name="T75" fmla="*/ 131 h 158"/>
                <a:gd name="T76" fmla="*/ 217 w 222"/>
                <a:gd name="T77" fmla="*/ 137 h 158"/>
                <a:gd name="T78" fmla="*/ 220 w 222"/>
                <a:gd name="T79" fmla="*/ 134 h 158"/>
                <a:gd name="T80" fmla="*/ 222 w 222"/>
                <a:gd name="T81" fmla="*/ 123 h 158"/>
                <a:gd name="T82" fmla="*/ 207 w 222"/>
                <a:gd name="T83" fmla="*/ 113 h 158"/>
                <a:gd name="T84" fmla="*/ 196 w 222"/>
                <a:gd name="T85" fmla="*/ 97 h 158"/>
                <a:gd name="T86" fmla="*/ 186 w 222"/>
                <a:gd name="T87" fmla="*/ 84 h 158"/>
                <a:gd name="T88" fmla="*/ 175 w 222"/>
                <a:gd name="T89" fmla="*/ 74 h 158"/>
                <a:gd name="T90" fmla="*/ 183 w 222"/>
                <a:gd name="T91" fmla="*/ 68 h 158"/>
                <a:gd name="T92" fmla="*/ 191 w 222"/>
                <a:gd name="T93" fmla="*/ 66 h 158"/>
                <a:gd name="T94" fmla="*/ 186 w 222"/>
                <a:gd name="T95" fmla="*/ 5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22" h="158">
                  <a:moveTo>
                    <a:pt x="188" y="42"/>
                  </a:moveTo>
                  <a:lnTo>
                    <a:pt x="188" y="37"/>
                  </a:lnTo>
                  <a:lnTo>
                    <a:pt x="175" y="26"/>
                  </a:lnTo>
                  <a:lnTo>
                    <a:pt x="173" y="11"/>
                  </a:lnTo>
                  <a:lnTo>
                    <a:pt x="175" y="0"/>
                  </a:lnTo>
                  <a:lnTo>
                    <a:pt x="167" y="0"/>
                  </a:lnTo>
                  <a:lnTo>
                    <a:pt x="167" y="5"/>
                  </a:lnTo>
                  <a:lnTo>
                    <a:pt x="154" y="5"/>
                  </a:lnTo>
                  <a:lnTo>
                    <a:pt x="160" y="11"/>
                  </a:lnTo>
                  <a:lnTo>
                    <a:pt x="162" y="21"/>
                  </a:lnTo>
                  <a:lnTo>
                    <a:pt x="154" y="29"/>
                  </a:lnTo>
                  <a:lnTo>
                    <a:pt x="141" y="45"/>
                  </a:lnTo>
                  <a:lnTo>
                    <a:pt x="133" y="47"/>
                  </a:lnTo>
                  <a:lnTo>
                    <a:pt x="118" y="34"/>
                  </a:lnTo>
                  <a:lnTo>
                    <a:pt x="110" y="40"/>
                  </a:lnTo>
                  <a:lnTo>
                    <a:pt x="110" y="45"/>
                  </a:lnTo>
                  <a:lnTo>
                    <a:pt x="99" y="47"/>
                  </a:lnTo>
                  <a:lnTo>
                    <a:pt x="94" y="53"/>
                  </a:lnTo>
                  <a:lnTo>
                    <a:pt x="84" y="53"/>
                  </a:lnTo>
                  <a:lnTo>
                    <a:pt x="81" y="47"/>
                  </a:lnTo>
                  <a:lnTo>
                    <a:pt x="63" y="50"/>
                  </a:lnTo>
                  <a:lnTo>
                    <a:pt x="55" y="50"/>
                  </a:lnTo>
                  <a:lnTo>
                    <a:pt x="44" y="37"/>
                  </a:lnTo>
                  <a:lnTo>
                    <a:pt x="44" y="34"/>
                  </a:lnTo>
                  <a:lnTo>
                    <a:pt x="31" y="34"/>
                  </a:lnTo>
                  <a:lnTo>
                    <a:pt x="28" y="42"/>
                  </a:lnTo>
                  <a:lnTo>
                    <a:pt x="26" y="45"/>
                  </a:lnTo>
                  <a:lnTo>
                    <a:pt x="10" y="47"/>
                  </a:lnTo>
                  <a:lnTo>
                    <a:pt x="5" y="45"/>
                  </a:lnTo>
                  <a:lnTo>
                    <a:pt x="5" y="53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2" y="63"/>
                  </a:lnTo>
                  <a:lnTo>
                    <a:pt x="15" y="63"/>
                  </a:lnTo>
                  <a:lnTo>
                    <a:pt x="15" y="66"/>
                  </a:lnTo>
                  <a:lnTo>
                    <a:pt x="13" y="71"/>
                  </a:lnTo>
                  <a:lnTo>
                    <a:pt x="15" y="74"/>
                  </a:lnTo>
                  <a:lnTo>
                    <a:pt x="26" y="74"/>
                  </a:lnTo>
                  <a:lnTo>
                    <a:pt x="34" y="79"/>
                  </a:lnTo>
                  <a:lnTo>
                    <a:pt x="34" y="87"/>
                  </a:lnTo>
                  <a:lnTo>
                    <a:pt x="47" y="95"/>
                  </a:lnTo>
                  <a:lnTo>
                    <a:pt x="49" y="100"/>
                  </a:lnTo>
                  <a:lnTo>
                    <a:pt x="55" y="100"/>
                  </a:lnTo>
                  <a:lnTo>
                    <a:pt x="52" y="105"/>
                  </a:lnTo>
                  <a:lnTo>
                    <a:pt x="57" y="108"/>
                  </a:lnTo>
                  <a:lnTo>
                    <a:pt x="55" y="110"/>
                  </a:lnTo>
                  <a:lnTo>
                    <a:pt x="68" y="118"/>
                  </a:lnTo>
                  <a:lnTo>
                    <a:pt x="73" y="131"/>
                  </a:lnTo>
                  <a:lnTo>
                    <a:pt x="78" y="134"/>
                  </a:lnTo>
                  <a:lnTo>
                    <a:pt x="78" y="139"/>
                  </a:lnTo>
                  <a:lnTo>
                    <a:pt x="89" y="144"/>
                  </a:lnTo>
                  <a:lnTo>
                    <a:pt x="97" y="139"/>
                  </a:lnTo>
                  <a:lnTo>
                    <a:pt x="104" y="142"/>
                  </a:lnTo>
                  <a:lnTo>
                    <a:pt x="107" y="142"/>
                  </a:lnTo>
                  <a:lnTo>
                    <a:pt x="110" y="137"/>
                  </a:lnTo>
                  <a:lnTo>
                    <a:pt x="115" y="139"/>
                  </a:lnTo>
                  <a:lnTo>
                    <a:pt x="115" y="142"/>
                  </a:lnTo>
                  <a:lnTo>
                    <a:pt x="120" y="147"/>
                  </a:lnTo>
                  <a:lnTo>
                    <a:pt x="120" y="150"/>
                  </a:lnTo>
                  <a:lnTo>
                    <a:pt x="128" y="150"/>
                  </a:lnTo>
                  <a:lnTo>
                    <a:pt x="128" y="155"/>
                  </a:lnTo>
                  <a:lnTo>
                    <a:pt x="131" y="155"/>
                  </a:lnTo>
                  <a:lnTo>
                    <a:pt x="133" y="158"/>
                  </a:lnTo>
                  <a:lnTo>
                    <a:pt x="139" y="152"/>
                  </a:lnTo>
                  <a:lnTo>
                    <a:pt x="146" y="155"/>
                  </a:lnTo>
                  <a:lnTo>
                    <a:pt x="149" y="152"/>
                  </a:lnTo>
                  <a:lnTo>
                    <a:pt x="152" y="155"/>
                  </a:lnTo>
                  <a:lnTo>
                    <a:pt x="157" y="158"/>
                  </a:lnTo>
                  <a:lnTo>
                    <a:pt x="160" y="152"/>
                  </a:lnTo>
                  <a:lnTo>
                    <a:pt x="170" y="150"/>
                  </a:lnTo>
                  <a:lnTo>
                    <a:pt x="181" y="152"/>
                  </a:lnTo>
                  <a:lnTo>
                    <a:pt x="188" y="144"/>
                  </a:lnTo>
                  <a:lnTo>
                    <a:pt x="199" y="137"/>
                  </a:lnTo>
                  <a:lnTo>
                    <a:pt x="204" y="134"/>
                  </a:lnTo>
                  <a:lnTo>
                    <a:pt x="215" y="129"/>
                  </a:lnTo>
                  <a:lnTo>
                    <a:pt x="215" y="131"/>
                  </a:lnTo>
                  <a:lnTo>
                    <a:pt x="215" y="131"/>
                  </a:lnTo>
                  <a:lnTo>
                    <a:pt x="217" y="137"/>
                  </a:lnTo>
                  <a:lnTo>
                    <a:pt x="222" y="137"/>
                  </a:lnTo>
                  <a:lnTo>
                    <a:pt x="220" y="134"/>
                  </a:lnTo>
                  <a:lnTo>
                    <a:pt x="222" y="131"/>
                  </a:lnTo>
                  <a:lnTo>
                    <a:pt x="222" y="123"/>
                  </a:lnTo>
                  <a:lnTo>
                    <a:pt x="212" y="123"/>
                  </a:lnTo>
                  <a:lnTo>
                    <a:pt x="207" y="113"/>
                  </a:lnTo>
                  <a:lnTo>
                    <a:pt x="207" y="105"/>
                  </a:lnTo>
                  <a:lnTo>
                    <a:pt x="196" y="97"/>
                  </a:lnTo>
                  <a:lnTo>
                    <a:pt x="194" y="95"/>
                  </a:lnTo>
                  <a:lnTo>
                    <a:pt x="186" y="84"/>
                  </a:lnTo>
                  <a:lnTo>
                    <a:pt x="170" y="79"/>
                  </a:lnTo>
                  <a:lnTo>
                    <a:pt x="175" y="74"/>
                  </a:lnTo>
                  <a:lnTo>
                    <a:pt x="175" y="68"/>
                  </a:lnTo>
                  <a:lnTo>
                    <a:pt x="183" y="68"/>
                  </a:lnTo>
                  <a:lnTo>
                    <a:pt x="186" y="71"/>
                  </a:lnTo>
                  <a:lnTo>
                    <a:pt x="191" y="66"/>
                  </a:lnTo>
                  <a:lnTo>
                    <a:pt x="191" y="50"/>
                  </a:lnTo>
                  <a:lnTo>
                    <a:pt x="186" y="50"/>
                  </a:lnTo>
                  <a:lnTo>
                    <a:pt x="188" y="42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6" name="Freeform 887">
              <a:extLst>
                <a:ext uri="{FF2B5EF4-FFF2-40B4-BE49-F238E27FC236}">
                  <a16:creationId xmlns:a16="http://schemas.microsoft.com/office/drawing/2014/main" id="{3E36D958-E3C5-0A80-BB20-240596FB3C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37238" y="5534025"/>
              <a:ext cx="466725" cy="411163"/>
            </a:xfrm>
            <a:custGeom>
              <a:avLst/>
              <a:gdLst>
                <a:gd name="T0" fmla="*/ 106 w 112"/>
                <a:gd name="T1" fmla="*/ 35 h 99"/>
                <a:gd name="T2" fmla="*/ 105 w 112"/>
                <a:gd name="T3" fmla="*/ 38 h 99"/>
                <a:gd name="T4" fmla="*/ 98 w 112"/>
                <a:gd name="T5" fmla="*/ 35 h 99"/>
                <a:gd name="T6" fmla="*/ 98 w 112"/>
                <a:gd name="T7" fmla="*/ 33 h 99"/>
                <a:gd name="T8" fmla="*/ 105 w 112"/>
                <a:gd name="T9" fmla="*/ 28 h 99"/>
                <a:gd name="T10" fmla="*/ 101 w 112"/>
                <a:gd name="T11" fmla="*/ 2 h 99"/>
                <a:gd name="T12" fmla="*/ 90 w 112"/>
                <a:gd name="T13" fmla="*/ 0 h 99"/>
                <a:gd name="T14" fmla="*/ 85 w 112"/>
                <a:gd name="T15" fmla="*/ 2 h 99"/>
                <a:gd name="T16" fmla="*/ 73 w 112"/>
                <a:gd name="T17" fmla="*/ 10 h 99"/>
                <a:gd name="T18" fmla="*/ 68 w 112"/>
                <a:gd name="T19" fmla="*/ 18 h 99"/>
                <a:gd name="T20" fmla="*/ 62 w 112"/>
                <a:gd name="T21" fmla="*/ 26 h 99"/>
                <a:gd name="T22" fmla="*/ 52 w 112"/>
                <a:gd name="T23" fmla="*/ 26 h 99"/>
                <a:gd name="T24" fmla="*/ 45 w 112"/>
                <a:gd name="T25" fmla="*/ 23 h 99"/>
                <a:gd name="T26" fmla="*/ 38 w 112"/>
                <a:gd name="T27" fmla="*/ 34 h 99"/>
                <a:gd name="T28" fmla="*/ 34 w 112"/>
                <a:gd name="T29" fmla="*/ 35 h 99"/>
                <a:gd name="T30" fmla="*/ 29 w 112"/>
                <a:gd name="T31" fmla="*/ 35 h 99"/>
                <a:gd name="T32" fmla="*/ 30 w 112"/>
                <a:gd name="T33" fmla="*/ 29 h 99"/>
                <a:gd name="T34" fmla="*/ 28 w 112"/>
                <a:gd name="T35" fmla="*/ 23 h 99"/>
                <a:gd name="T36" fmla="*/ 24 w 112"/>
                <a:gd name="T37" fmla="*/ 47 h 99"/>
                <a:gd name="T38" fmla="*/ 17 w 112"/>
                <a:gd name="T39" fmla="*/ 50 h 99"/>
                <a:gd name="T40" fmla="*/ 12 w 112"/>
                <a:gd name="T41" fmla="*/ 51 h 99"/>
                <a:gd name="T42" fmla="*/ 7 w 112"/>
                <a:gd name="T43" fmla="*/ 46 h 99"/>
                <a:gd name="T44" fmla="*/ 3 w 112"/>
                <a:gd name="T45" fmla="*/ 46 h 99"/>
                <a:gd name="T46" fmla="*/ 0 w 112"/>
                <a:gd name="T47" fmla="*/ 49 h 99"/>
                <a:gd name="T48" fmla="*/ 6 w 112"/>
                <a:gd name="T49" fmla="*/ 62 h 99"/>
                <a:gd name="T50" fmla="*/ 13 w 112"/>
                <a:gd name="T51" fmla="*/ 81 h 99"/>
                <a:gd name="T52" fmla="*/ 10 w 112"/>
                <a:gd name="T53" fmla="*/ 84 h 99"/>
                <a:gd name="T54" fmla="*/ 14 w 112"/>
                <a:gd name="T55" fmla="*/ 90 h 99"/>
                <a:gd name="T56" fmla="*/ 16 w 112"/>
                <a:gd name="T57" fmla="*/ 92 h 99"/>
                <a:gd name="T58" fmla="*/ 19 w 112"/>
                <a:gd name="T59" fmla="*/ 95 h 99"/>
                <a:gd name="T60" fmla="*/ 24 w 112"/>
                <a:gd name="T61" fmla="*/ 98 h 99"/>
                <a:gd name="T62" fmla="*/ 28 w 112"/>
                <a:gd name="T63" fmla="*/ 96 h 99"/>
                <a:gd name="T64" fmla="*/ 31 w 112"/>
                <a:gd name="T65" fmla="*/ 95 h 99"/>
                <a:gd name="T66" fmla="*/ 37 w 112"/>
                <a:gd name="T67" fmla="*/ 95 h 99"/>
                <a:gd name="T68" fmla="*/ 39 w 112"/>
                <a:gd name="T69" fmla="*/ 93 h 99"/>
                <a:gd name="T70" fmla="*/ 46 w 112"/>
                <a:gd name="T71" fmla="*/ 92 h 99"/>
                <a:gd name="T72" fmla="*/ 50 w 112"/>
                <a:gd name="T73" fmla="*/ 92 h 99"/>
                <a:gd name="T74" fmla="*/ 59 w 112"/>
                <a:gd name="T75" fmla="*/ 92 h 99"/>
                <a:gd name="T76" fmla="*/ 63 w 112"/>
                <a:gd name="T77" fmla="*/ 91 h 99"/>
                <a:gd name="T78" fmla="*/ 66 w 112"/>
                <a:gd name="T79" fmla="*/ 90 h 99"/>
                <a:gd name="T80" fmla="*/ 73 w 112"/>
                <a:gd name="T81" fmla="*/ 87 h 99"/>
                <a:gd name="T82" fmla="*/ 78 w 112"/>
                <a:gd name="T83" fmla="*/ 84 h 99"/>
                <a:gd name="T84" fmla="*/ 92 w 112"/>
                <a:gd name="T85" fmla="*/ 69 h 99"/>
                <a:gd name="T86" fmla="*/ 106 w 112"/>
                <a:gd name="T87" fmla="*/ 51 h 99"/>
                <a:gd name="T88" fmla="*/ 110 w 112"/>
                <a:gd name="T89" fmla="*/ 44 h 99"/>
                <a:gd name="T90" fmla="*/ 112 w 112"/>
                <a:gd name="T91" fmla="*/ 35 h 99"/>
                <a:gd name="T92" fmla="*/ 86 w 112"/>
                <a:gd name="T93" fmla="*/ 59 h 99"/>
                <a:gd name="T94" fmla="*/ 77 w 112"/>
                <a:gd name="T95" fmla="*/ 64 h 99"/>
                <a:gd name="T96" fmla="*/ 72 w 112"/>
                <a:gd name="T97" fmla="*/ 56 h 99"/>
                <a:gd name="T98" fmla="*/ 77 w 112"/>
                <a:gd name="T99" fmla="*/ 51 h 99"/>
                <a:gd name="T100" fmla="*/ 83 w 112"/>
                <a:gd name="T101" fmla="*/ 48 h 99"/>
                <a:gd name="T102" fmla="*/ 88 w 112"/>
                <a:gd name="T103" fmla="*/ 55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2" h="99">
                  <a:moveTo>
                    <a:pt x="112" y="35"/>
                  </a:moveTo>
                  <a:cubicBezTo>
                    <a:pt x="106" y="35"/>
                    <a:pt x="106" y="35"/>
                    <a:pt x="106" y="35"/>
                  </a:cubicBezTo>
                  <a:cubicBezTo>
                    <a:pt x="106" y="35"/>
                    <a:pt x="106" y="35"/>
                    <a:pt x="106" y="35"/>
                  </a:cubicBezTo>
                  <a:cubicBezTo>
                    <a:pt x="106" y="35"/>
                    <a:pt x="106" y="35"/>
                    <a:pt x="106" y="35"/>
                  </a:cubicBezTo>
                  <a:cubicBezTo>
                    <a:pt x="106" y="39"/>
                    <a:pt x="106" y="39"/>
                    <a:pt x="106" y="39"/>
                  </a:cubicBezTo>
                  <a:cubicBezTo>
                    <a:pt x="106" y="39"/>
                    <a:pt x="105" y="38"/>
                    <a:pt x="105" y="38"/>
                  </a:cubicBezTo>
                  <a:cubicBezTo>
                    <a:pt x="104" y="38"/>
                    <a:pt x="102" y="38"/>
                    <a:pt x="102" y="38"/>
                  </a:cubicBezTo>
                  <a:cubicBezTo>
                    <a:pt x="100" y="38"/>
                    <a:pt x="100" y="38"/>
                    <a:pt x="100" y="38"/>
                  </a:cubicBezTo>
                  <a:cubicBezTo>
                    <a:pt x="98" y="35"/>
                    <a:pt x="98" y="35"/>
                    <a:pt x="98" y="35"/>
                  </a:cubicBezTo>
                  <a:cubicBezTo>
                    <a:pt x="97" y="35"/>
                    <a:pt x="97" y="35"/>
                    <a:pt x="97" y="35"/>
                  </a:cubicBezTo>
                  <a:cubicBezTo>
                    <a:pt x="98" y="34"/>
                    <a:pt x="98" y="34"/>
                    <a:pt x="98" y="34"/>
                  </a:cubicBezTo>
                  <a:cubicBezTo>
                    <a:pt x="98" y="33"/>
                    <a:pt x="98" y="33"/>
                    <a:pt x="98" y="33"/>
                  </a:cubicBezTo>
                  <a:cubicBezTo>
                    <a:pt x="98" y="31"/>
                    <a:pt x="98" y="31"/>
                    <a:pt x="98" y="31"/>
                  </a:cubicBezTo>
                  <a:cubicBezTo>
                    <a:pt x="101" y="26"/>
                    <a:pt x="101" y="26"/>
                    <a:pt x="101" y="26"/>
                  </a:cubicBezTo>
                  <a:cubicBezTo>
                    <a:pt x="105" y="28"/>
                    <a:pt x="105" y="28"/>
                    <a:pt x="105" y="28"/>
                  </a:cubicBezTo>
                  <a:cubicBezTo>
                    <a:pt x="105" y="16"/>
                    <a:pt x="105" y="16"/>
                    <a:pt x="105" y="16"/>
                  </a:cubicBezTo>
                  <a:cubicBezTo>
                    <a:pt x="103" y="10"/>
                    <a:pt x="103" y="10"/>
                    <a:pt x="103" y="10"/>
                  </a:cubicBezTo>
                  <a:cubicBezTo>
                    <a:pt x="101" y="2"/>
                    <a:pt x="101" y="2"/>
                    <a:pt x="101" y="2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4" y="1"/>
                    <a:pt x="94" y="1"/>
                    <a:pt x="94" y="1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1" y="3"/>
                    <a:pt x="81" y="3"/>
                    <a:pt x="81" y="3"/>
                  </a:cubicBezTo>
                  <a:cubicBezTo>
                    <a:pt x="77" y="8"/>
                    <a:pt x="77" y="8"/>
                    <a:pt x="77" y="8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2" y="11"/>
                    <a:pt x="72" y="11"/>
                    <a:pt x="72" y="11"/>
                  </a:cubicBezTo>
                  <a:cubicBezTo>
                    <a:pt x="71" y="15"/>
                    <a:pt x="71" y="15"/>
                    <a:pt x="71" y="15"/>
                  </a:cubicBezTo>
                  <a:cubicBezTo>
                    <a:pt x="68" y="18"/>
                    <a:pt x="68" y="18"/>
                    <a:pt x="68" y="18"/>
                  </a:cubicBezTo>
                  <a:cubicBezTo>
                    <a:pt x="64" y="19"/>
                    <a:pt x="64" y="19"/>
                    <a:pt x="64" y="19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2" y="26"/>
                    <a:pt x="62" y="26"/>
                    <a:pt x="62" y="26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52" y="26"/>
                    <a:pt x="52" y="26"/>
                    <a:pt x="52" y="26"/>
                  </a:cubicBezTo>
                  <a:cubicBezTo>
                    <a:pt x="51" y="26"/>
                    <a:pt x="51" y="26"/>
                    <a:pt x="51" y="26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6" y="34"/>
                    <a:pt x="36" y="34"/>
                    <a:pt x="36" y="34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8" y="33"/>
                    <a:pt x="28" y="33"/>
                    <a:pt x="28" y="33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8" y="23"/>
                    <a:pt x="28" y="23"/>
                    <a:pt x="28" y="23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1" y="48"/>
                    <a:pt x="21" y="48"/>
                    <a:pt x="21" y="48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19" y="51"/>
                    <a:pt x="17" y="50"/>
                    <a:pt x="17" y="50"/>
                  </a:cubicBezTo>
                  <a:cubicBezTo>
                    <a:pt x="16" y="50"/>
                    <a:pt x="15" y="51"/>
                    <a:pt x="15" y="51"/>
                  </a:cubicBezTo>
                  <a:cubicBezTo>
                    <a:pt x="15" y="51"/>
                    <a:pt x="13" y="51"/>
                    <a:pt x="13" y="51"/>
                  </a:cubicBezTo>
                  <a:cubicBezTo>
                    <a:pt x="13" y="51"/>
                    <a:pt x="12" y="51"/>
                    <a:pt x="12" y="51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7" y="46"/>
                    <a:pt x="7" y="46"/>
                    <a:pt x="7" y="46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3" y="44"/>
                    <a:pt x="3" y="46"/>
                    <a:pt x="3" y="46"/>
                  </a:cubicBezTo>
                  <a:cubicBezTo>
                    <a:pt x="3" y="46"/>
                    <a:pt x="2" y="47"/>
                    <a:pt x="2" y="47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1" y="51"/>
                    <a:pt x="2" y="52"/>
                  </a:cubicBezTo>
                  <a:cubicBezTo>
                    <a:pt x="4" y="54"/>
                    <a:pt x="5" y="56"/>
                    <a:pt x="5" y="58"/>
                  </a:cubicBezTo>
                  <a:cubicBezTo>
                    <a:pt x="5" y="60"/>
                    <a:pt x="6" y="61"/>
                    <a:pt x="6" y="62"/>
                  </a:cubicBezTo>
                  <a:cubicBezTo>
                    <a:pt x="7" y="64"/>
                    <a:pt x="9" y="65"/>
                    <a:pt x="9" y="67"/>
                  </a:cubicBezTo>
                  <a:cubicBezTo>
                    <a:pt x="9" y="69"/>
                    <a:pt x="10" y="70"/>
                    <a:pt x="11" y="71"/>
                  </a:cubicBezTo>
                  <a:cubicBezTo>
                    <a:pt x="14" y="74"/>
                    <a:pt x="14" y="78"/>
                    <a:pt x="13" y="81"/>
                  </a:cubicBezTo>
                  <a:cubicBezTo>
                    <a:pt x="13" y="81"/>
                    <a:pt x="12" y="82"/>
                    <a:pt x="12" y="82"/>
                  </a:cubicBezTo>
                  <a:cubicBezTo>
                    <a:pt x="11" y="82"/>
                    <a:pt x="10" y="82"/>
                    <a:pt x="10" y="82"/>
                  </a:cubicBezTo>
                  <a:cubicBezTo>
                    <a:pt x="10" y="82"/>
                    <a:pt x="10" y="84"/>
                    <a:pt x="10" y="84"/>
                  </a:cubicBezTo>
                  <a:cubicBezTo>
                    <a:pt x="10" y="85"/>
                    <a:pt x="12" y="86"/>
                    <a:pt x="12" y="87"/>
                  </a:cubicBezTo>
                  <a:cubicBezTo>
                    <a:pt x="13" y="87"/>
                    <a:pt x="13" y="87"/>
                    <a:pt x="13" y="88"/>
                  </a:cubicBezTo>
                  <a:cubicBezTo>
                    <a:pt x="13" y="89"/>
                    <a:pt x="14" y="90"/>
                    <a:pt x="14" y="90"/>
                  </a:cubicBezTo>
                  <a:cubicBezTo>
                    <a:pt x="14" y="91"/>
                    <a:pt x="14" y="90"/>
                    <a:pt x="14" y="91"/>
                  </a:cubicBezTo>
                  <a:cubicBezTo>
                    <a:pt x="13" y="92"/>
                    <a:pt x="14" y="93"/>
                    <a:pt x="14" y="93"/>
                  </a:cubicBezTo>
                  <a:cubicBezTo>
                    <a:pt x="15" y="93"/>
                    <a:pt x="16" y="92"/>
                    <a:pt x="16" y="92"/>
                  </a:cubicBezTo>
                  <a:cubicBezTo>
                    <a:pt x="16" y="92"/>
                    <a:pt x="17" y="93"/>
                    <a:pt x="17" y="94"/>
                  </a:cubicBezTo>
                  <a:cubicBezTo>
                    <a:pt x="17" y="94"/>
                    <a:pt x="17" y="95"/>
                    <a:pt x="18" y="95"/>
                  </a:cubicBezTo>
                  <a:cubicBezTo>
                    <a:pt x="18" y="95"/>
                    <a:pt x="19" y="94"/>
                    <a:pt x="19" y="95"/>
                  </a:cubicBezTo>
                  <a:cubicBezTo>
                    <a:pt x="20" y="96"/>
                    <a:pt x="20" y="97"/>
                    <a:pt x="21" y="97"/>
                  </a:cubicBezTo>
                  <a:cubicBezTo>
                    <a:pt x="21" y="98"/>
                    <a:pt x="21" y="98"/>
                    <a:pt x="22" y="98"/>
                  </a:cubicBezTo>
                  <a:cubicBezTo>
                    <a:pt x="23" y="98"/>
                    <a:pt x="23" y="98"/>
                    <a:pt x="24" y="98"/>
                  </a:cubicBezTo>
                  <a:cubicBezTo>
                    <a:pt x="24" y="99"/>
                    <a:pt x="24" y="99"/>
                    <a:pt x="25" y="98"/>
                  </a:cubicBezTo>
                  <a:cubicBezTo>
                    <a:pt x="26" y="98"/>
                    <a:pt x="26" y="98"/>
                    <a:pt x="27" y="97"/>
                  </a:cubicBezTo>
                  <a:cubicBezTo>
                    <a:pt x="27" y="97"/>
                    <a:pt x="27" y="96"/>
                    <a:pt x="28" y="96"/>
                  </a:cubicBezTo>
                  <a:cubicBezTo>
                    <a:pt x="29" y="96"/>
                    <a:pt x="30" y="96"/>
                    <a:pt x="30" y="96"/>
                  </a:cubicBezTo>
                  <a:cubicBezTo>
                    <a:pt x="30" y="96"/>
                    <a:pt x="30" y="95"/>
                    <a:pt x="31" y="95"/>
                  </a:cubicBezTo>
                  <a:cubicBezTo>
                    <a:pt x="31" y="95"/>
                    <a:pt x="31" y="95"/>
                    <a:pt x="31" y="95"/>
                  </a:cubicBezTo>
                  <a:cubicBezTo>
                    <a:pt x="32" y="95"/>
                    <a:pt x="33" y="95"/>
                    <a:pt x="34" y="95"/>
                  </a:cubicBezTo>
                  <a:cubicBezTo>
                    <a:pt x="34" y="95"/>
                    <a:pt x="33" y="95"/>
                    <a:pt x="34" y="95"/>
                  </a:cubicBezTo>
                  <a:cubicBezTo>
                    <a:pt x="36" y="95"/>
                    <a:pt x="35" y="96"/>
                    <a:pt x="37" y="95"/>
                  </a:cubicBezTo>
                  <a:cubicBezTo>
                    <a:pt x="37" y="94"/>
                    <a:pt x="37" y="94"/>
                    <a:pt x="38" y="94"/>
                  </a:cubicBezTo>
                  <a:cubicBezTo>
                    <a:pt x="38" y="94"/>
                    <a:pt x="38" y="94"/>
                    <a:pt x="38" y="94"/>
                  </a:cubicBezTo>
                  <a:cubicBezTo>
                    <a:pt x="38" y="93"/>
                    <a:pt x="39" y="94"/>
                    <a:pt x="39" y="93"/>
                  </a:cubicBezTo>
                  <a:cubicBezTo>
                    <a:pt x="39" y="93"/>
                    <a:pt x="39" y="93"/>
                    <a:pt x="40" y="92"/>
                  </a:cubicBezTo>
                  <a:cubicBezTo>
                    <a:pt x="40" y="92"/>
                    <a:pt x="40" y="92"/>
                    <a:pt x="41" y="92"/>
                  </a:cubicBezTo>
                  <a:cubicBezTo>
                    <a:pt x="42" y="92"/>
                    <a:pt x="44" y="92"/>
                    <a:pt x="46" y="92"/>
                  </a:cubicBezTo>
                  <a:cubicBezTo>
                    <a:pt x="46" y="92"/>
                    <a:pt x="47" y="92"/>
                    <a:pt x="47" y="93"/>
                  </a:cubicBezTo>
                  <a:cubicBezTo>
                    <a:pt x="47" y="93"/>
                    <a:pt x="48" y="92"/>
                    <a:pt x="48" y="92"/>
                  </a:cubicBezTo>
                  <a:cubicBezTo>
                    <a:pt x="49" y="92"/>
                    <a:pt x="49" y="92"/>
                    <a:pt x="50" y="92"/>
                  </a:cubicBezTo>
                  <a:cubicBezTo>
                    <a:pt x="51" y="92"/>
                    <a:pt x="53" y="92"/>
                    <a:pt x="54" y="93"/>
                  </a:cubicBezTo>
                  <a:cubicBezTo>
                    <a:pt x="55" y="93"/>
                    <a:pt x="56" y="94"/>
                    <a:pt x="57" y="94"/>
                  </a:cubicBezTo>
                  <a:cubicBezTo>
                    <a:pt x="57" y="93"/>
                    <a:pt x="58" y="92"/>
                    <a:pt x="59" y="92"/>
                  </a:cubicBezTo>
                  <a:cubicBezTo>
                    <a:pt x="59" y="92"/>
                    <a:pt x="60" y="92"/>
                    <a:pt x="61" y="92"/>
                  </a:cubicBezTo>
                  <a:cubicBezTo>
                    <a:pt x="61" y="92"/>
                    <a:pt x="62" y="92"/>
                    <a:pt x="62" y="92"/>
                  </a:cubicBezTo>
                  <a:cubicBezTo>
                    <a:pt x="63" y="92"/>
                    <a:pt x="63" y="91"/>
                    <a:pt x="63" y="91"/>
                  </a:cubicBezTo>
                  <a:cubicBezTo>
                    <a:pt x="63" y="90"/>
                    <a:pt x="64" y="89"/>
                    <a:pt x="65" y="89"/>
                  </a:cubicBezTo>
                  <a:cubicBezTo>
                    <a:pt x="66" y="89"/>
                    <a:pt x="66" y="89"/>
                    <a:pt x="66" y="89"/>
                  </a:cubicBezTo>
                  <a:cubicBezTo>
                    <a:pt x="66" y="90"/>
                    <a:pt x="66" y="90"/>
                    <a:pt x="66" y="90"/>
                  </a:cubicBezTo>
                  <a:cubicBezTo>
                    <a:pt x="67" y="90"/>
                    <a:pt x="68" y="90"/>
                    <a:pt x="69" y="90"/>
                  </a:cubicBezTo>
                  <a:cubicBezTo>
                    <a:pt x="69" y="90"/>
                    <a:pt x="70" y="90"/>
                    <a:pt x="71" y="89"/>
                  </a:cubicBezTo>
                  <a:cubicBezTo>
                    <a:pt x="72" y="88"/>
                    <a:pt x="73" y="88"/>
                    <a:pt x="73" y="87"/>
                  </a:cubicBezTo>
                  <a:cubicBezTo>
                    <a:pt x="74" y="87"/>
                    <a:pt x="74" y="87"/>
                    <a:pt x="74" y="87"/>
                  </a:cubicBezTo>
                  <a:cubicBezTo>
                    <a:pt x="75" y="87"/>
                    <a:pt x="76" y="86"/>
                    <a:pt x="76" y="86"/>
                  </a:cubicBezTo>
                  <a:cubicBezTo>
                    <a:pt x="77" y="85"/>
                    <a:pt x="78" y="84"/>
                    <a:pt x="78" y="84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5" y="78"/>
                    <a:pt x="90" y="71"/>
                    <a:pt x="90" y="71"/>
                  </a:cubicBezTo>
                  <a:cubicBezTo>
                    <a:pt x="90" y="71"/>
                    <a:pt x="92" y="70"/>
                    <a:pt x="92" y="69"/>
                  </a:cubicBezTo>
                  <a:cubicBezTo>
                    <a:pt x="95" y="67"/>
                    <a:pt x="96" y="64"/>
                    <a:pt x="98" y="61"/>
                  </a:cubicBezTo>
                  <a:cubicBezTo>
                    <a:pt x="99" y="59"/>
                    <a:pt x="102" y="54"/>
                    <a:pt x="103" y="53"/>
                  </a:cubicBezTo>
                  <a:cubicBezTo>
                    <a:pt x="103" y="52"/>
                    <a:pt x="104" y="52"/>
                    <a:pt x="106" y="51"/>
                  </a:cubicBezTo>
                  <a:cubicBezTo>
                    <a:pt x="107" y="51"/>
                    <a:pt x="108" y="49"/>
                    <a:pt x="109" y="48"/>
                  </a:cubicBezTo>
                  <a:cubicBezTo>
                    <a:pt x="109" y="47"/>
                    <a:pt x="110" y="47"/>
                    <a:pt x="110" y="46"/>
                  </a:cubicBezTo>
                  <a:cubicBezTo>
                    <a:pt x="110" y="46"/>
                    <a:pt x="111" y="45"/>
                    <a:pt x="110" y="44"/>
                  </a:cubicBezTo>
                  <a:cubicBezTo>
                    <a:pt x="110" y="44"/>
                    <a:pt x="111" y="43"/>
                    <a:pt x="111" y="42"/>
                  </a:cubicBezTo>
                  <a:cubicBezTo>
                    <a:pt x="111" y="41"/>
                    <a:pt x="111" y="40"/>
                    <a:pt x="111" y="39"/>
                  </a:cubicBezTo>
                  <a:cubicBezTo>
                    <a:pt x="112" y="38"/>
                    <a:pt x="112" y="37"/>
                    <a:pt x="112" y="35"/>
                  </a:cubicBezTo>
                  <a:close/>
                  <a:moveTo>
                    <a:pt x="88" y="55"/>
                  </a:moveTo>
                  <a:cubicBezTo>
                    <a:pt x="86" y="57"/>
                    <a:pt x="86" y="57"/>
                    <a:pt x="86" y="57"/>
                  </a:cubicBezTo>
                  <a:cubicBezTo>
                    <a:pt x="86" y="59"/>
                    <a:pt x="86" y="59"/>
                    <a:pt x="86" y="59"/>
                  </a:cubicBezTo>
                  <a:cubicBezTo>
                    <a:pt x="81" y="61"/>
                    <a:pt x="81" y="61"/>
                    <a:pt x="81" y="61"/>
                  </a:cubicBezTo>
                  <a:cubicBezTo>
                    <a:pt x="79" y="65"/>
                    <a:pt x="79" y="65"/>
                    <a:pt x="79" y="65"/>
                  </a:cubicBezTo>
                  <a:cubicBezTo>
                    <a:pt x="77" y="64"/>
                    <a:pt x="77" y="64"/>
                    <a:pt x="77" y="64"/>
                  </a:cubicBezTo>
                  <a:cubicBezTo>
                    <a:pt x="74" y="62"/>
                    <a:pt x="74" y="62"/>
                    <a:pt x="74" y="62"/>
                  </a:cubicBezTo>
                  <a:cubicBezTo>
                    <a:pt x="74" y="60"/>
                    <a:pt x="74" y="60"/>
                    <a:pt x="74" y="60"/>
                  </a:cubicBezTo>
                  <a:cubicBezTo>
                    <a:pt x="72" y="56"/>
                    <a:pt x="72" y="56"/>
                    <a:pt x="72" y="56"/>
                  </a:cubicBezTo>
                  <a:cubicBezTo>
                    <a:pt x="74" y="55"/>
                    <a:pt x="74" y="55"/>
                    <a:pt x="74" y="55"/>
                  </a:cubicBezTo>
                  <a:cubicBezTo>
                    <a:pt x="76" y="52"/>
                    <a:pt x="76" y="52"/>
                    <a:pt x="76" y="52"/>
                  </a:cubicBezTo>
                  <a:cubicBezTo>
                    <a:pt x="77" y="51"/>
                    <a:pt x="77" y="51"/>
                    <a:pt x="77" y="51"/>
                  </a:cubicBezTo>
                  <a:cubicBezTo>
                    <a:pt x="79" y="51"/>
                    <a:pt x="79" y="51"/>
                    <a:pt x="79" y="51"/>
                  </a:cubicBezTo>
                  <a:cubicBezTo>
                    <a:pt x="80" y="49"/>
                    <a:pt x="80" y="49"/>
                    <a:pt x="80" y="49"/>
                  </a:cubicBezTo>
                  <a:cubicBezTo>
                    <a:pt x="83" y="48"/>
                    <a:pt x="83" y="48"/>
                    <a:pt x="83" y="48"/>
                  </a:cubicBezTo>
                  <a:cubicBezTo>
                    <a:pt x="84" y="50"/>
                    <a:pt x="84" y="50"/>
                    <a:pt x="84" y="50"/>
                  </a:cubicBezTo>
                  <a:cubicBezTo>
                    <a:pt x="88" y="53"/>
                    <a:pt x="88" y="53"/>
                    <a:pt x="88" y="53"/>
                  </a:cubicBezTo>
                  <a:lnTo>
                    <a:pt x="88" y="55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7" name="Freeform 888">
              <a:extLst>
                <a:ext uri="{FF2B5EF4-FFF2-40B4-BE49-F238E27FC236}">
                  <a16:creationId xmlns:a16="http://schemas.microsoft.com/office/drawing/2014/main" id="{0EDF407C-64A7-E821-3D21-FAAB68388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2563" y="4549775"/>
              <a:ext cx="292100" cy="387350"/>
            </a:xfrm>
            <a:custGeom>
              <a:avLst/>
              <a:gdLst>
                <a:gd name="T0" fmla="*/ 68 w 70"/>
                <a:gd name="T1" fmla="*/ 1 h 93"/>
                <a:gd name="T2" fmla="*/ 67 w 70"/>
                <a:gd name="T3" fmla="*/ 1 h 93"/>
                <a:gd name="T4" fmla="*/ 65 w 70"/>
                <a:gd name="T5" fmla="*/ 2 h 93"/>
                <a:gd name="T6" fmla="*/ 61 w 70"/>
                <a:gd name="T7" fmla="*/ 4 h 93"/>
                <a:gd name="T8" fmla="*/ 59 w 70"/>
                <a:gd name="T9" fmla="*/ 4 h 93"/>
                <a:gd name="T10" fmla="*/ 53 w 70"/>
                <a:gd name="T11" fmla="*/ 5 h 93"/>
                <a:gd name="T12" fmla="*/ 51 w 70"/>
                <a:gd name="T13" fmla="*/ 5 h 93"/>
                <a:gd name="T14" fmla="*/ 45 w 70"/>
                <a:gd name="T15" fmla="*/ 6 h 93"/>
                <a:gd name="T16" fmla="*/ 41 w 70"/>
                <a:gd name="T17" fmla="*/ 8 h 93"/>
                <a:gd name="T18" fmla="*/ 36 w 70"/>
                <a:gd name="T19" fmla="*/ 9 h 93"/>
                <a:gd name="T20" fmla="*/ 31 w 70"/>
                <a:gd name="T21" fmla="*/ 9 h 93"/>
                <a:gd name="T22" fmla="*/ 26 w 70"/>
                <a:gd name="T23" fmla="*/ 12 h 93"/>
                <a:gd name="T24" fmla="*/ 18 w 70"/>
                <a:gd name="T25" fmla="*/ 7 h 93"/>
                <a:gd name="T26" fmla="*/ 15 w 70"/>
                <a:gd name="T27" fmla="*/ 4 h 93"/>
                <a:gd name="T28" fmla="*/ 15 w 70"/>
                <a:gd name="T29" fmla="*/ 4 h 93"/>
                <a:gd name="T30" fmla="*/ 11 w 70"/>
                <a:gd name="T31" fmla="*/ 9 h 93"/>
                <a:gd name="T32" fmla="*/ 17 w 70"/>
                <a:gd name="T33" fmla="*/ 18 h 93"/>
                <a:gd name="T34" fmla="*/ 20 w 70"/>
                <a:gd name="T35" fmla="*/ 20 h 93"/>
                <a:gd name="T36" fmla="*/ 40 w 70"/>
                <a:gd name="T37" fmla="*/ 27 h 93"/>
                <a:gd name="T38" fmla="*/ 47 w 70"/>
                <a:gd name="T39" fmla="*/ 27 h 93"/>
                <a:gd name="T40" fmla="*/ 27 w 70"/>
                <a:gd name="T41" fmla="*/ 48 h 93"/>
                <a:gd name="T42" fmla="*/ 20 w 70"/>
                <a:gd name="T43" fmla="*/ 48 h 93"/>
                <a:gd name="T44" fmla="*/ 14 w 70"/>
                <a:gd name="T45" fmla="*/ 50 h 93"/>
                <a:gd name="T46" fmla="*/ 12 w 70"/>
                <a:gd name="T47" fmla="*/ 53 h 93"/>
                <a:gd name="T48" fmla="*/ 7 w 70"/>
                <a:gd name="T49" fmla="*/ 53 h 93"/>
                <a:gd name="T50" fmla="*/ 6 w 70"/>
                <a:gd name="T51" fmla="*/ 55 h 93"/>
                <a:gd name="T52" fmla="*/ 0 w 70"/>
                <a:gd name="T53" fmla="*/ 63 h 93"/>
                <a:gd name="T54" fmla="*/ 0 w 70"/>
                <a:gd name="T55" fmla="*/ 87 h 93"/>
                <a:gd name="T56" fmla="*/ 4 w 70"/>
                <a:gd name="T57" fmla="*/ 93 h 93"/>
                <a:gd name="T58" fmla="*/ 8 w 70"/>
                <a:gd name="T59" fmla="*/ 88 h 93"/>
                <a:gd name="T60" fmla="*/ 12 w 70"/>
                <a:gd name="T61" fmla="*/ 84 h 93"/>
                <a:gd name="T62" fmla="*/ 24 w 70"/>
                <a:gd name="T63" fmla="*/ 72 h 93"/>
                <a:gd name="T64" fmla="*/ 24 w 70"/>
                <a:gd name="T65" fmla="*/ 72 h 93"/>
                <a:gd name="T66" fmla="*/ 33 w 70"/>
                <a:gd name="T67" fmla="*/ 67 h 93"/>
                <a:gd name="T68" fmla="*/ 33 w 70"/>
                <a:gd name="T69" fmla="*/ 66 h 93"/>
                <a:gd name="T70" fmla="*/ 33 w 70"/>
                <a:gd name="T71" fmla="*/ 67 h 93"/>
                <a:gd name="T72" fmla="*/ 36 w 70"/>
                <a:gd name="T73" fmla="*/ 64 h 93"/>
                <a:gd name="T74" fmla="*/ 44 w 70"/>
                <a:gd name="T75" fmla="*/ 56 h 93"/>
                <a:gd name="T76" fmla="*/ 51 w 70"/>
                <a:gd name="T77" fmla="*/ 47 h 93"/>
                <a:gd name="T78" fmla="*/ 56 w 70"/>
                <a:gd name="T79" fmla="*/ 38 h 93"/>
                <a:gd name="T80" fmla="*/ 57 w 70"/>
                <a:gd name="T81" fmla="*/ 36 h 93"/>
                <a:gd name="T82" fmla="*/ 60 w 70"/>
                <a:gd name="T83" fmla="*/ 31 h 93"/>
                <a:gd name="T84" fmla="*/ 60 w 70"/>
                <a:gd name="T85" fmla="*/ 28 h 93"/>
                <a:gd name="T86" fmla="*/ 64 w 70"/>
                <a:gd name="T87" fmla="*/ 22 h 93"/>
                <a:gd name="T88" fmla="*/ 67 w 70"/>
                <a:gd name="T89" fmla="*/ 13 h 93"/>
                <a:gd name="T90" fmla="*/ 68 w 70"/>
                <a:gd name="T91" fmla="*/ 12 h 93"/>
                <a:gd name="T92" fmla="*/ 69 w 70"/>
                <a:gd name="T93" fmla="*/ 9 h 93"/>
                <a:gd name="T94" fmla="*/ 69 w 70"/>
                <a:gd name="T95" fmla="*/ 4 h 93"/>
                <a:gd name="T96" fmla="*/ 68 w 70"/>
                <a:gd name="T97" fmla="*/ 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0" h="93">
                  <a:moveTo>
                    <a:pt x="68" y="1"/>
                  </a:moveTo>
                  <a:cubicBezTo>
                    <a:pt x="68" y="1"/>
                    <a:pt x="68" y="1"/>
                    <a:pt x="67" y="1"/>
                  </a:cubicBezTo>
                  <a:cubicBezTo>
                    <a:pt x="66" y="0"/>
                    <a:pt x="66" y="1"/>
                    <a:pt x="65" y="2"/>
                  </a:cubicBezTo>
                  <a:cubicBezTo>
                    <a:pt x="64" y="3"/>
                    <a:pt x="63" y="4"/>
                    <a:pt x="61" y="4"/>
                  </a:cubicBezTo>
                  <a:cubicBezTo>
                    <a:pt x="60" y="4"/>
                    <a:pt x="60" y="4"/>
                    <a:pt x="59" y="4"/>
                  </a:cubicBezTo>
                  <a:cubicBezTo>
                    <a:pt x="57" y="4"/>
                    <a:pt x="55" y="6"/>
                    <a:pt x="53" y="5"/>
                  </a:cubicBezTo>
                  <a:cubicBezTo>
                    <a:pt x="52" y="5"/>
                    <a:pt x="51" y="5"/>
                    <a:pt x="51" y="5"/>
                  </a:cubicBezTo>
                  <a:cubicBezTo>
                    <a:pt x="49" y="7"/>
                    <a:pt x="47" y="6"/>
                    <a:pt x="45" y="6"/>
                  </a:cubicBezTo>
                  <a:cubicBezTo>
                    <a:pt x="43" y="6"/>
                    <a:pt x="42" y="7"/>
                    <a:pt x="41" y="8"/>
                  </a:cubicBezTo>
                  <a:cubicBezTo>
                    <a:pt x="39" y="9"/>
                    <a:pt x="38" y="10"/>
                    <a:pt x="36" y="9"/>
                  </a:cubicBezTo>
                  <a:cubicBezTo>
                    <a:pt x="34" y="8"/>
                    <a:pt x="33" y="8"/>
                    <a:pt x="31" y="9"/>
                  </a:cubicBezTo>
                  <a:cubicBezTo>
                    <a:pt x="30" y="11"/>
                    <a:pt x="28" y="11"/>
                    <a:pt x="26" y="12"/>
                  </a:cubicBezTo>
                  <a:cubicBezTo>
                    <a:pt x="22" y="12"/>
                    <a:pt x="20" y="9"/>
                    <a:pt x="18" y="7"/>
                  </a:cubicBezTo>
                  <a:cubicBezTo>
                    <a:pt x="17" y="6"/>
                    <a:pt x="17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2" y="53"/>
                    <a:pt x="12" y="53"/>
                    <a:pt x="12" y="53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5" y="92"/>
                    <a:pt x="7" y="90"/>
                    <a:pt x="8" y="88"/>
                  </a:cubicBezTo>
                  <a:cubicBezTo>
                    <a:pt x="9" y="87"/>
                    <a:pt x="10" y="85"/>
                    <a:pt x="12" y="84"/>
                  </a:cubicBezTo>
                  <a:cubicBezTo>
                    <a:pt x="15" y="79"/>
                    <a:pt x="19" y="76"/>
                    <a:pt x="24" y="72"/>
                  </a:cubicBezTo>
                  <a:cubicBezTo>
                    <a:pt x="24" y="72"/>
                    <a:pt x="24" y="72"/>
                    <a:pt x="24" y="72"/>
                  </a:cubicBezTo>
                  <a:cubicBezTo>
                    <a:pt x="27" y="70"/>
                    <a:pt x="30" y="69"/>
                    <a:pt x="33" y="67"/>
                  </a:cubicBezTo>
                  <a:cubicBezTo>
                    <a:pt x="33" y="66"/>
                    <a:pt x="33" y="66"/>
                    <a:pt x="33" y="66"/>
                  </a:cubicBezTo>
                  <a:cubicBezTo>
                    <a:pt x="33" y="66"/>
                    <a:pt x="33" y="66"/>
                    <a:pt x="33" y="67"/>
                  </a:cubicBezTo>
                  <a:cubicBezTo>
                    <a:pt x="34" y="66"/>
                    <a:pt x="35" y="65"/>
                    <a:pt x="36" y="64"/>
                  </a:cubicBezTo>
                  <a:cubicBezTo>
                    <a:pt x="40" y="62"/>
                    <a:pt x="42" y="59"/>
                    <a:pt x="44" y="56"/>
                  </a:cubicBezTo>
                  <a:cubicBezTo>
                    <a:pt x="47" y="53"/>
                    <a:pt x="49" y="50"/>
                    <a:pt x="51" y="47"/>
                  </a:cubicBezTo>
                  <a:cubicBezTo>
                    <a:pt x="53" y="44"/>
                    <a:pt x="55" y="41"/>
                    <a:pt x="56" y="38"/>
                  </a:cubicBezTo>
                  <a:cubicBezTo>
                    <a:pt x="56" y="37"/>
                    <a:pt x="56" y="36"/>
                    <a:pt x="57" y="36"/>
                  </a:cubicBezTo>
                  <a:cubicBezTo>
                    <a:pt x="58" y="34"/>
                    <a:pt x="59" y="32"/>
                    <a:pt x="60" y="31"/>
                  </a:cubicBezTo>
                  <a:cubicBezTo>
                    <a:pt x="60" y="30"/>
                    <a:pt x="60" y="29"/>
                    <a:pt x="60" y="28"/>
                  </a:cubicBezTo>
                  <a:cubicBezTo>
                    <a:pt x="62" y="27"/>
                    <a:pt x="63" y="24"/>
                    <a:pt x="64" y="22"/>
                  </a:cubicBezTo>
                  <a:cubicBezTo>
                    <a:pt x="67" y="19"/>
                    <a:pt x="67" y="17"/>
                    <a:pt x="67" y="13"/>
                  </a:cubicBezTo>
                  <a:cubicBezTo>
                    <a:pt x="67" y="13"/>
                    <a:pt x="67" y="12"/>
                    <a:pt x="68" y="12"/>
                  </a:cubicBezTo>
                  <a:cubicBezTo>
                    <a:pt x="69" y="11"/>
                    <a:pt x="69" y="10"/>
                    <a:pt x="69" y="9"/>
                  </a:cubicBezTo>
                  <a:cubicBezTo>
                    <a:pt x="69" y="7"/>
                    <a:pt x="68" y="6"/>
                    <a:pt x="69" y="4"/>
                  </a:cubicBezTo>
                  <a:cubicBezTo>
                    <a:pt x="70" y="2"/>
                    <a:pt x="70" y="2"/>
                    <a:pt x="68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8" name="Freeform 889">
              <a:extLst>
                <a:ext uri="{FF2B5EF4-FFF2-40B4-BE49-F238E27FC236}">
                  <a16:creationId xmlns:a16="http://schemas.microsoft.com/office/drawing/2014/main" id="{159756F0-8914-9BF9-6778-59A5414076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97450" y="4605338"/>
              <a:ext cx="87312" cy="90488"/>
            </a:xfrm>
            <a:custGeom>
              <a:avLst/>
              <a:gdLst>
                <a:gd name="T0" fmla="*/ 5 w 21"/>
                <a:gd name="T1" fmla="*/ 17 h 22"/>
                <a:gd name="T2" fmla="*/ 4 w 21"/>
                <a:gd name="T3" fmla="*/ 18 h 22"/>
                <a:gd name="T4" fmla="*/ 5 w 21"/>
                <a:gd name="T5" fmla="*/ 17 h 22"/>
                <a:gd name="T6" fmla="*/ 19 w 21"/>
                <a:gd name="T7" fmla="*/ 10 h 22"/>
                <a:gd name="T8" fmla="*/ 19 w 21"/>
                <a:gd name="T9" fmla="*/ 9 h 22"/>
                <a:gd name="T10" fmla="*/ 19 w 21"/>
                <a:gd name="T11" fmla="*/ 7 h 22"/>
                <a:gd name="T12" fmla="*/ 14 w 21"/>
                <a:gd name="T13" fmla="*/ 0 h 22"/>
                <a:gd name="T14" fmla="*/ 5 w 21"/>
                <a:gd name="T15" fmla="*/ 2 h 22"/>
                <a:gd name="T16" fmla="*/ 4 w 21"/>
                <a:gd name="T17" fmla="*/ 5 h 22"/>
                <a:gd name="T18" fmla="*/ 3 w 21"/>
                <a:gd name="T19" fmla="*/ 5 h 22"/>
                <a:gd name="T20" fmla="*/ 2 w 21"/>
                <a:gd name="T21" fmla="*/ 7 h 22"/>
                <a:gd name="T22" fmla="*/ 1 w 21"/>
                <a:gd name="T23" fmla="*/ 7 h 22"/>
                <a:gd name="T24" fmla="*/ 0 w 21"/>
                <a:gd name="T25" fmla="*/ 8 h 22"/>
                <a:gd name="T26" fmla="*/ 1 w 21"/>
                <a:gd name="T27" fmla="*/ 8 h 22"/>
                <a:gd name="T28" fmla="*/ 1 w 21"/>
                <a:gd name="T29" fmla="*/ 12 h 22"/>
                <a:gd name="T30" fmla="*/ 2 w 21"/>
                <a:gd name="T31" fmla="*/ 13 h 22"/>
                <a:gd name="T32" fmla="*/ 4 w 21"/>
                <a:gd name="T33" fmla="*/ 15 h 22"/>
                <a:gd name="T34" fmla="*/ 5 w 21"/>
                <a:gd name="T35" fmla="*/ 17 h 22"/>
                <a:gd name="T36" fmla="*/ 6 w 21"/>
                <a:gd name="T37" fmla="*/ 18 h 22"/>
                <a:gd name="T38" fmla="*/ 7 w 21"/>
                <a:gd name="T39" fmla="*/ 18 h 22"/>
                <a:gd name="T40" fmla="*/ 7 w 21"/>
                <a:gd name="T41" fmla="*/ 19 h 22"/>
                <a:gd name="T42" fmla="*/ 13 w 21"/>
                <a:gd name="T43" fmla="*/ 22 h 22"/>
                <a:gd name="T44" fmla="*/ 15 w 21"/>
                <a:gd name="T45" fmla="*/ 18 h 22"/>
                <a:gd name="T46" fmla="*/ 18 w 21"/>
                <a:gd name="T47" fmla="*/ 16 h 22"/>
                <a:gd name="T48" fmla="*/ 19 w 21"/>
                <a:gd name="T49" fmla="*/ 13 h 22"/>
                <a:gd name="T50" fmla="*/ 21 w 21"/>
                <a:gd name="T51" fmla="*/ 13 h 22"/>
                <a:gd name="T52" fmla="*/ 21 w 21"/>
                <a:gd name="T53" fmla="*/ 11 h 22"/>
                <a:gd name="T54" fmla="*/ 18 w 21"/>
                <a:gd name="T55" fmla="*/ 12 h 22"/>
                <a:gd name="T56" fmla="*/ 19 w 21"/>
                <a:gd name="T57" fmla="*/ 1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1" h="22">
                  <a:moveTo>
                    <a:pt x="5" y="17"/>
                  </a:moveTo>
                  <a:cubicBezTo>
                    <a:pt x="5" y="19"/>
                    <a:pt x="5" y="19"/>
                    <a:pt x="4" y="18"/>
                  </a:cubicBezTo>
                  <a:cubicBezTo>
                    <a:pt x="4" y="17"/>
                    <a:pt x="5" y="18"/>
                    <a:pt x="5" y="17"/>
                  </a:cubicBezTo>
                  <a:close/>
                  <a:moveTo>
                    <a:pt x="19" y="10"/>
                  </a:moveTo>
                  <a:cubicBezTo>
                    <a:pt x="19" y="9"/>
                    <a:pt x="19" y="9"/>
                    <a:pt x="19" y="9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0" y="7"/>
                    <a:pt x="0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9"/>
                    <a:pt x="2" y="10"/>
                    <a:pt x="1" y="12"/>
                  </a:cubicBezTo>
                  <a:cubicBezTo>
                    <a:pt x="1" y="12"/>
                    <a:pt x="1" y="13"/>
                    <a:pt x="2" y="13"/>
                  </a:cubicBezTo>
                  <a:cubicBezTo>
                    <a:pt x="3" y="13"/>
                    <a:pt x="4" y="14"/>
                    <a:pt x="4" y="15"/>
                  </a:cubicBezTo>
                  <a:cubicBezTo>
                    <a:pt x="4" y="16"/>
                    <a:pt x="4" y="17"/>
                    <a:pt x="5" y="17"/>
                  </a:cubicBezTo>
                  <a:cubicBezTo>
                    <a:pt x="6" y="17"/>
                    <a:pt x="6" y="17"/>
                    <a:pt x="6" y="18"/>
                  </a:cubicBezTo>
                  <a:cubicBezTo>
                    <a:pt x="7" y="18"/>
                    <a:pt x="8" y="18"/>
                    <a:pt x="7" y="18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20"/>
                    <a:pt x="11" y="21"/>
                    <a:pt x="13" y="22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18" y="12"/>
                    <a:pt x="18" y="12"/>
                    <a:pt x="18" y="12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9" name="Freeform 890">
              <a:extLst>
                <a:ext uri="{FF2B5EF4-FFF2-40B4-BE49-F238E27FC236}">
                  <a16:creationId xmlns:a16="http://schemas.microsoft.com/office/drawing/2014/main" id="{8B844BD9-5AC4-ACD8-4548-D86B7D753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738" y="4413250"/>
              <a:ext cx="169862" cy="128588"/>
            </a:xfrm>
            <a:custGeom>
              <a:avLst/>
              <a:gdLst>
                <a:gd name="T0" fmla="*/ 40 w 41"/>
                <a:gd name="T1" fmla="*/ 27 h 31"/>
                <a:gd name="T2" fmla="*/ 41 w 41"/>
                <a:gd name="T3" fmla="*/ 26 h 31"/>
                <a:gd name="T4" fmla="*/ 39 w 41"/>
                <a:gd name="T5" fmla="*/ 23 h 31"/>
                <a:gd name="T6" fmla="*/ 37 w 41"/>
                <a:gd name="T7" fmla="*/ 24 h 31"/>
                <a:gd name="T8" fmla="*/ 36 w 41"/>
                <a:gd name="T9" fmla="*/ 21 h 31"/>
                <a:gd name="T10" fmla="*/ 37 w 41"/>
                <a:gd name="T11" fmla="*/ 19 h 31"/>
                <a:gd name="T12" fmla="*/ 36 w 41"/>
                <a:gd name="T13" fmla="*/ 17 h 31"/>
                <a:gd name="T14" fmla="*/ 34 w 41"/>
                <a:gd name="T15" fmla="*/ 16 h 31"/>
                <a:gd name="T16" fmla="*/ 34 w 41"/>
                <a:gd name="T17" fmla="*/ 13 h 31"/>
                <a:gd name="T18" fmla="*/ 31 w 41"/>
                <a:gd name="T19" fmla="*/ 11 h 31"/>
                <a:gd name="T20" fmla="*/ 30 w 41"/>
                <a:gd name="T21" fmla="*/ 8 h 31"/>
                <a:gd name="T22" fmla="*/ 27 w 41"/>
                <a:gd name="T23" fmla="*/ 7 h 31"/>
                <a:gd name="T24" fmla="*/ 27 w 41"/>
                <a:gd name="T25" fmla="*/ 4 h 31"/>
                <a:gd name="T26" fmla="*/ 26 w 41"/>
                <a:gd name="T27" fmla="*/ 4 h 31"/>
                <a:gd name="T28" fmla="*/ 23 w 41"/>
                <a:gd name="T29" fmla="*/ 3 h 31"/>
                <a:gd name="T30" fmla="*/ 20 w 41"/>
                <a:gd name="T31" fmla="*/ 0 h 31"/>
                <a:gd name="T32" fmla="*/ 16 w 41"/>
                <a:gd name="T33" fmla="*/ 0 h 31"/>
                <a:gd name="T34" fmla="*/ 11 w 41"/>
                <a:gd name="T35" fmla="*/ 2 h 31"/>
                <a:gd name="T36" fmla="*/ 7 w 41"/>
                <a:gd name="T37" fmla="*/ 1 h 31"/>
                <a:gd name="T38" fmla="*/ 6 w 41"/>
                <a:gd name="T39" fmla="*/ 3 h 31"/>
                <a:gd name="T40" fmla="*/ 6 w 41"/>
                <a:gd name="T41" fmla="*/ 4 h 31"/>
                <a:gd name="T42" fmla="*/ 6 w 41"/>
                <a:gd name="T43" fmla="*/ 5 h 31"/>
                <a:gd name="T44" fmla="*/ 3 w 41"/>
                <a:gd name="T45" fmla="*/ 12 h 31"/>
                <a:gd name="T46" fmla="*/ 0 w 41"/>
                <a:gd name="T47" fmla="*/ 14 h 31"/>
                <a:gd name="T48" fmla="*/ 4 w 41"/>
                <a:gd name="T49" fmla="*/ 19 h 31"/>
                <a:gd name="T50" fmla="*/ 6 w 41"/>
                <a:gd name="T51" fmla="*/ 22 h 31"/>
                <a:gd name="T52" fmla="*/ 12 w 41"/>
                <a:gd name="T53" fmla="*/ 22 h 31"/>
                <a:gd name="T54" fmla="*/ 13 w 41"/>
                <a:gd name="T55" fmla="*/ 20 h 31"/>
                <a:gd name="T56" fmla="*/ 15 w 41"/>
                <a:gd name="T57" fmla="*/ 20 h 31"/>
                <a:gd name="T58" fmla="*/ 20 w 41"/>
                <a:gd name="T59" fmla="*/ 23 h 31"/>
                <a:gd name="T60" fmla="*/ 23 w 41"/>
                <a:gd name="T61" fmla="*/ 21 h 31"/>
                <a:gd name="T62" fmla="*/ 24 w 41"/>
                <a:gd name="T63" fmla="*/ 23 h 31"/>
                <a:gd name="T64" fmla="*/ 20 w 41"/>
                <a:gd name="T65" fmla="*/ 24 h 31"/>
                <a:gd name="T66" fmla="*/ 15 w 41"/>
                <a:gd name="T67" fmla="*/ 21 h 31"/>
                <a:gd name="T68" fmla="*/ 14 w 41"/>
                <a:gd name="T69" fmla="*/ 23 h 31"/>
                <a:gd name="T70" fmla="*/ 10 w 41"/>
                <a:gd name="T71" fmla="*/ 23 h 31"/>
                <a:gd name="T72" fmla="*/ 10 w 41"/>
                <a:gd name="T73" fmla="*/ 25 h 31"/>
                <a:gd name="T74" fmla="*/ 5 w 41"/>
                <a:gd name="T75" fmla="*/ 25 h 31"/>
                <a:gd name="T76" fmla="*/ 4 w 41"/>
                <a:gd name="T77" fmla="*/ 26 h 31"/>
                <a:gd name="T78" fmla="*/ 5 w 41"/>
                <a:gd name="T79" fmla="*/ 30 h 31"/>
                <a:gd name="T80" fmla="*/ 11 w 41"/>
                <a:gd name="T81" fmla="*/ 30 h 31"/>
                <a:gd name="T82" fmla="*/ 14 w 41"/>
                <a:gd name="T83" fmla="*/ 28 h 31"/>
                <a:gd name="T84" fmla="*/ 25 w 41"/>
                <a:gd name="T85" fmla="*/ 28 h 31"/>
                <a:gd name="T86" fmla="*/ 28 w 41"/>
                <a:gd name="T87" fmla="*/ 28 h 31"/>
                <a:gd name="T88" fmla="*/ 29 w 41"/>
                <a:gd name="T89" fmla="*/ 29 h 31"/>
                <a:gd name="T90" fmla="*/ 30 w 41"/>
                <a:gd name="T91" fmla="*/ 29 h 31"/>
                <a:gd name="T92" fmla="*/ 34 w 41"/>
                <a:gd name="T93" fmla="*/ 31 h 31"/>
                <a:gd name="T94" fmla="*/ 35 w 41"/>
                <a:gd name="T95" fmla="*/ 30 h 31"/>
                <a:gd name="T96" fmla="*/ 40 w 41"/>
                <a:gd name="T97" fmla="*/ 30 h 31"/>
                <a:gd name="T98" fmla="*/ 40 w 41"/>
                <a:gd name="T99" fmla="*/ 28 h 31"/>
                <a:gd name="T100" fmla="*/ 40 w 41"/>
                <a:gd name="T101" fmla="*/ 27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1" h="31">
                  <a:moveTo>
                    <a:pt x="40" y="27"/>
                  </a:moveTo>
                  <a:cubicBezTo>
                    <a:pt x="41" y="26"/>
                    <a:pt x="41" y="26"/>
                    <a:pt x="41" y="26"/>
                  </a:cubicBezTo>
                  <a:cubicBezTo>
                    <a:pt x="39" y="23"/>
                    <a:pt x="39" y="23"/>
                    <a:pt x="39" y="23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4" y="16"/>
                    <a:pt x="34" y="16"/>
                    <a:pt x="34" y="16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4"/>
                  </a:cubicBezTo>
                  <a:cubicBezTo>
                    <a:pt x="6" y="4"/>
                    <a:pt x="6" y="5"/>
                    <a:pt x="6" y="5"/>
                  </a:cubicBezTo>
                  <a:cubicBezTo>
                    <a:pt x="6" y="8"/>
                    <a:pt x="4" y="9"/>
                    <a:pt x="3" y="12"/>
                  </a:cubicBezTo>
                  <a:cubicBezTo>
                    <a:pt x="2" y="12"/>
                    <a:pt x="1" y="13"/>
                    <a:pt x="0" y="14"/>
                  </a:cubicBezTo>
                  <a:cubicBezTo>
                    <a:pt x="2" y="15"/>
                    <a:pt x="3" y="17"/>
                    <a:pt x="4" y="19"/>
                  </a:cubicBezTo>
                  <a:cubicBezTo>
                    <a:pt x="5" y="20"/>
                    <a:pt x="5" y="21"/>
                    <a:pt x="6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4" y="25"/>
                    <a:pt x="3" y="25"/>
                    <a:pt x="4" y="26"/>
                  </a:cubicBezTo>
                  <a:cubicBezTo>
                    <a:pt x="5" y="27"/>
                    <a:pt x="5" y="29"/>
                    <a:pt x="5" y="30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4" y="31"/>
                    <a:pt x="34" y="31"/>
                    <a:pt x="34" y="31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40" y="28"/>
                    <a:pt x="40" y="28"/>
                    <a:pt x="40" y="28"/>
                  </a:cubicBezTo>
                  <a:lnTo>
                    <a:pt x="40" y="27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0" name="Freeform 891">
              <a:extLst>
                <a:ext uri="{FF2B5EF4-FFF2-40B4-BE49-F238E27FC236}">
                  <a16:creationId xmlns:a16="http://schemas.microsoft.com/office/drawing/2014/main" id="{8A6780A4-2FA3-83B8-1D95-3E1C873AA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9425" y="4883150"/>
              <a:ext cx="7937" cy="4763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1 h 1"/>
                <a:gd name="T4" fmla="*/ 0 w 2"/>
                <a:gd name="T5" fmla="*/ 1 h 1"/>
                <a:gd name="T6" fmla="*/ 2 w 2"/>
                <a:gd name="T7" fmla="*/ 0 h 1"/>
                <a:gd name="T8" fmla="*/ 1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1" name="Freeform 892">
              <a:extLst>
                <a:ext uri="{FF2B5EF4-FFF2-40B4-BE49-F238E27FC236}">
                  <a16:creationId xmlns:a16="http://schemas.microsoft.com/office/drawing/2014/main" id="{68FAFACF-48F4-5CAA-77E5-5021F97FF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8075" y="4921250"/>
              <a:ext cx="57150" cy="49213"/>
            </a:xfrm>
            <a:custGeom>
              <a:avLst/>
              <a:gdLst>
                <a:gd name="T0" fmla="*/ 15 w 36"/>
                <a:gd name="T1" fmla="*/ 5 h 31"/>
                <a:gd name="T2" fmla="*/ 10 w 36"/>
                <a:gd name="T3" fmla="*/ 8 h 31"/>
                <a:gd name="T4" fmla="*/ 5 w 36"/>
                <a:gd name="T5" fmla="*/ 13 h 31"/>
                <a:gd name="T6" fmla="*/ 5 w 36"/>
                <a:gd name="T7" fmla="*/ 18 h 31"/>
                <a:gd name="T8" fmla="*/ 0 w 36"/>
                <a:gd name="T9" fmla="*/ 24 h 31"/>
                <a:gd name="T10" fmla="*/ 2 w 36"/>
                <a:gd name="T11" fmla="*/ 29 h 31"/>
                <a:gd name="T12" fmla="*/ 2 w 36"/>
                <a:gd name="T13" fmla="*/ 29 h 31"/>
                <a:gd name="T14" fmla="*/ 5 w 36"/>
                <a:gd name="T15" fmla="*/ 26 h 31"/>
                <a:gd name="T16" fmla="*/ 10 w 36"/>
                <a:gd name="T17" fmla="*/ 29 h 31"/>
                <a:gd name="T18" fmla="*/ 10 w 36"/>
                <a:gd name="T19" fmla="*/ 31 h 31"/>
                <a:gd name="T20" fmla="*/ 15 w 36"/>
                <a:gd name="T21" fmla="*/ 31 h 31"/>
                <a:gd name="T22" fmla="*/ 21 w 36"/>
                <a:gd name="T23" fmla="*/ 29 h 31"/>
                <a:gd name="T24" fmla="*/ 21 w 36"/>
                <a:gd name="T25" fmla="*/ 24 h 31"/>
                <a:gd name="T26" fmla="*/ 23 w 36"/>
                <a:gd name="T27" fmla="*/ 24 h 31"/>
                <a:gd name="T28" fmla="*/ 28 w 36"/>
                <a:gd name="T29" fmla="*/ 21 h 31"/>
                <a:gd name="T30" fmla="*/ 31 w 36"/>
                <a:gd name="T31" fmla="*/ 24 h 31"/>
                <a:gd name="T32" fmla="*/ 34 w 36"/>
                <a:gd name="T33" fmla="*/ 24 h 31"/>
                <a:gd name="T34" fmla="*/ 36 w 36"/>
                <a:gd name="T35" fmla="*/ 18 h 31"/>
                <a:gd name="T36" fmla="*/ 36 w 36"/>
                <a:gd name="T37" fmla="*/ 13 h 31"/>
                <a:gd name="T38" fmla="*/ 36 w 36"/>
                <a:gd name="T39" fmla="*/ 10 h 31"/>
                <a:gd name="T40" fmla="*/ 28 w 36"/>
                <a:gd name="T41" fmla="*/ 0 h 31"/>
                <a:gd name="T42" fmla="*/ 23 w 36"/>
                <a:gd name="T43" fmla="*/ 5 h 31"/>
                <a:gd name="T44" fmla="*/ 15 w 36"/>
                <a:gd name="T45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31">
                  <a:moveTo>
                    <a:pt x="15" y="5"/>
                  </a:moveTo>
                  <a:lnTo>
                    <a:pt x="10" y="8"/>
                  </a:lnTo>
                  <a:lnTo>
                    <a:pt x="5" y="13"/>
                  </a:lnTo>
                  <a:lnTo>
                    <a:pt x="5" y="18"/>
                  </a:lnTo>
                  <a:lnTo>
                    <a:pt x="0" y="24"/>
                  </a:lnTo>
                  <a:lnTo>
                    <a:pt x="2" y="29"/>
                  </a:lnTo>
                  <a:lnTo>
                    <a:pt x="2" y="29"/>
                  </a:lnTo>
                  <a:lnTo>
                    <a:pt x="5" y="26"/>
                  </a:lnTo>
                  <a:lnTo>
                    <a:pt x="10" y="29"/>
                  </a:lnTo>
                  <a:lnTo>
                    <a:pt x="10" y="31"/>
                  </a:lnTo>
                  <a:lnTo>
                    <a:pt x="15" y="31"/>
                  </a:lnTo>
                  <a:lnTo>
                    <a:pt x="21" y="29"/>
                  </a:lnTo>
                  <a:lnTo>
                    <a:pt x="21" y="24"/>
                  </a:lnTo>
                  <a:lnTo>
                    <a:pt x="23" y="24"/>
                  </a:lnTo>
                  <a:lnTo>
                    <a:pt x="28" y="21"/>
                  </a:lnTo>
                  <a:lnTo>
                    <a:pt x="31" y="24"/>
                  </a:lnTo>
                  <a:lnTo>
                    <a:pt x="34" y="24"/>
                  </a:lnTo>
                  <a:lnTo>
                    <a:pt x="36" y="18"/>
                  </a:lnTo>
                  <a:lnTo>
                    <a:pt x="36" y="13"/>
                  </a:lnTo>
                  <a:lnTo>
                    <a:pt x="36" y="10"/>
                  </a:lnTo>
                  <a:lnTo>
                    <a:pt x="28" y="0"/>
                  </a:lnTo>
                  <a:lnTo>
                    <a:pt x="23" y="5"/>
                  </a:lnTo>
                  <a:lnTo>
                    <a:pt x="15" y="5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2" name="Freeform 893">
              <a:extLst>
                <a:ext uri="{FF2B5EF4-FFF2-40B4-BE49-F238E27FC236}">
                  <a16:creationId xmlns:a16="http://schemas.microsoft.com/office/drawing/2014/main" id="{4DCC179D-C74E-6A90-A9B4-E03F60D3E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1475" y="4492625"/>
              <a:ext cx="336550" cy="277813"/>
            </a:xfrm>
            <a:custGeom>
              <a:avLst/>
              <a:gdLst>
                <a:gd name="T0" fmla="*/ 66 w 81"/>
                <a:gd name="T1" fmla="*/ 6 h 67"/>
                <a:gd name="T2" fmla="*/ 54 w 81"/>
                <a:gd name="T3" fmla="*/ 4 h 67"/>
                <a:gd name="T4" fmla="*/ 47 w 81"/>
                <a:gd name="T5" fmla="*/ 8 h 67"/>
                <a:gd name="T6" fmla="*/ 35 w 81"/>
                <a:gd name="T7" fmla="*/ 4 h 67"/>
                <a:gd name="T8" fmla="*/ 24 w 81"/>
                <a:gd name="T9" fmla="*/ 2 h 67"/>
                <a:gd name="T10" fmla="*/ 17 w 81"/>
                <a:gd name="T11" fmla="*/ 2 h 67"/>
                <a:gd name="T12" fmla="*/ 14 w 81"/>
                <a:gd name="T13" fmla="*/ 1 h 67"/>
                <a:gd name="T14" fmla="*/ 9 w 81"/>
                <a:gd name="T15" fmla="*/ 7 h 67"/>
                <a:gd name="T16" fmla="*/ 6 w 81"/>
                <a:gd name="T17" fmla="*/ 15 h 67"/>
                <a:gd name="T18" fmla="*/ 5 w 81"/>
                <a:gd name="T19" fmla="*/ 18 h 67"/>
                <a:gd name="T20" fmla="*/ 7 w 81"/>
                <a:gd name="T21" fmla="*/ 20 h 67"/>
                <a:gd name="T22" fmla="*/ 7 w 81"/>
                <a:gd name="T23" fmla="*/ 25 h 67"/>
                <a:gd name="T24" fmla="*/ 6 w 81"/>
                <a:gd name="T25" fmla="*/ 26 h 67"/>
                <a:gd name="T26" fmla="*/ 4 w 81"/>
                <a:gd name="T27" fmla="*/ 29 h 67"/>
                <a:gd name="T28" fmla="*/ 0 w 81"/>
                <a:gd name="T29" fmla="*/ 34 h 67"/>
                <a:gd name="T30" fmla="*/ 0 w 81"/>
                <a:gd name="T31" fmla="*/ 44 h 67"/>
                <a:gd name="T32" fmla="*/ 4 w 81"/>
                <a:gd name="T33" fmla="*/ 52 h 67"/>
                <a:gd name="T34" fmla="*/ 7 w 81"/>
                <a:gd name="T35" fmla="*/ 53 h 67"/>
                <a:gd name="T36" fmla="*/ 17 w 81"/>
                <a:gd name="T37" fmla="*/ 58 h 67"/>
                <a:gd name="T38" fmla="*/ 22 w 81"/>
                <a:gd name="T39" fmla="*/ 60 h 67"/>
                <a:gd name="T40" fmla="*/ 18 w 81"/>
                <a:gd name="T41" fmla="*/ 60 h 67"/>
                <a:gd name="T42" fmla="*/ 22 w 81"/>
                <a:gd name="T43" fmla="*/ 66 h 67"/>
                <a:gd name="T44" fmla="*/ 24 w 81"/>
                <a:gd name="T45" fmla="*/ 67 h 67"/>
                <a:gd name="T46" fmla="*/ 25 w 81"/>
                <a:gd name="T47" fmla="*/ 67 h 67"/>
                <a:gd name="T48" fmla="*/ 31 w 81"/>
                <a:gd name="T49" fmla="*/ 66 h 67"/>
                <a:gd name="T50" fmla="*/ 36 w 81"/>
                <a:gd name="T51" fmla="*/ 66 h 67"/>
                <a:gd name="T52" fmla="*/ 39 w 81"/>
                <a:gd name="T53" fmla="*/ 64 h 67"/>
                <a:gd name="T54" fmla="*/ 41 w 81"/>
                <a:gd name="T55" fmla="*/ 56 h 67"/>
                <a:gd name="T56" fmla="*/ 47 w 81"/>
                <a:gd name="T57" fmla="*/ 51 h 67"/>
                <a:gd name="T58" fmla="*/ 50 w 81"/>
                <a:gd name="T59" fmla="*/ 48 h 67"/>
                <a:gd name="T60" fmla="*/ 53 w 81"/>
                <a:gd name="T61" fmla="*/ 49 h 67"/>
                <a:gd name="T62" fmla="*/ 56 w 81"/>
                <a:gd name="T63" fmla="*/ 50 h 67"/>
                <a:gd name="T64" fmla="*/ 57 w 81"/>
                <a:gd name="T65" fmla="*/ 51 h 67"/>
                <a:gd name="T66" fmla="*/ 60 w 81"/>
                <a:gd name="T67" fmla="*/ 48 h 67"/>
                <a:gd name="T68" fmla="*/ 62 w 81"/>
                <a:gd name="T69" fmla="*/ 44 h 67"/>
                <a:gd name="T70" fmla="*/ 65 w 81"/>
                <a:gd name="T71" fmla="*/ 38 h 67"/>
                <a:gd name="T72" fmla="*/ 69 w 81"/>
                <a:gd name="T73" fmla="*/ 32 h 67"/>
                <a:gd name="T74" fmla="*/ 71 w 81"/>
                <a:gd name="T75" fmla="*/ 27 h 67"/>
                <a:gd name="T76" fmla="*/ 75 w 81"/>
                <a:gd name="T77" fmla="*/ 20 h 67"/>
                <a:gd name="T78" fmla="*/ 78 w 81"/>
                <a:gd name="T79" fmla="*/ 19 h 67"/>
                <a:gd name="T80" fmla="*/ 80 w 81"/>
                <a:gd name="T81" fmla="*/ 15 h 67"/>
                <a:gd name="T82" fmla="*/ 81 w 81"/>
                <a:gd name="T83" fmla="*/ 12 h 67"/>
                <a:gd name="T84" fmla="*/ 78 w 81"/>
                <a:gd name="T85" fmla="*/ 11 h 67"/>
                <a:gd name="T86" fmla="*/ 74 w 81"/>
                <a:gd name="T87" fmla="*/ 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81" h="67">
                  <a:moveTo>
                    <a:pt x="69" y="3"/>
                  </a:moveTo>
                  <a:cubicBezTo>
                    <a:pt x="66" y="6"/>
                    <a:pt x="66" y="6"/>
                    <a:pt x="66" y="6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7"/>
                    <a:pt x="6" y="17"/>
                  </a:cubicBezTo>
                  <a:cubicBezTo>
                    <a:pt x="6" y="17"/>
                    <a:pt x="5" y="18"/>
                    <a:pt x="5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3" y="34"/>
                    <a:pt x="3" y="34"/>
                    <a:pt x="3" y="34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1" y="53"/>
                    <a:pt x="3" y="52"/>
                    <a:pt x="4" y="52"/>
                  </a:cubicBezTo>
                  <a:cubicBezTo>
                    <a:pt x="5" y="53"/>
                    <a:pt x="5" y="52"/>
                    <a:pt x="5" y="51"/>
                  </a:cubicBezTo>
                  <a:cubicBezTo>
                    <a:pt x="6" y="51"/>
                    <a:pt x="6" y="53"/>
                    <a:pt x="7" y="53"/>
                  </a:cubicBezTo>
                  <a:cubicBezTo>
                    <a:pt x="10" y="52"/>
                    <a:pt x="12" y="53"/>
                    <a:pt x="15" y="55"/>
                  </a:cubicBezTo>
                  <a:cubicBezTo>
                    <a:pt x="16" y="56"/>
                    <a:pt x="17" y="57"/>
                    <a:pt x="17" y="58"/>
                  </a:cubicBezTo>
                  <a:cubicBezTo>
                    <a:pt x="18" y="59"/>
                    <a:pt x="18" y="60"/>
                    <a:pt x="19" y="60"/>
                  </a:cubicBezTo>
                  <a:cubicBezTo>
                    <a:pt x="20" y="60"/>
                    <a:pt x="21" y="59"/>
                    <a:pt x="22" y="60"/>
                  </a:cubicBezTo>
                  <a:cubicBezTo>
                    <a:pt x="21" y="60"/>
                    <a:pt x="20" y="60"/>
                    <a:pt x="19" y="60"/>
                  </a:cubicBezTo>
                  <a:cubicBezTo>
                    <a:pt x="19" y="60"/>
                    <a:pt x="18" y="60"/>
                    <a:pt x="18" y="60"/>
                  </a:cubicBezTo>
                  <a:cubicBezTo>
                    <a:pt x="19" y="63"/>
                    <a:pt x="19" y="65"/>
                    <a:pt x="21" y="66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3" y="65"/>
                    <a:pt x="23" y="64"/>
                    <a:pt x="24" y="64"/>
                  </a:cubicBezTo>
                  <a:cubicBezTo>
                    <a:pt x="24" y="65"/>
                    <a:pt x="23" y="66"/>
                    <a:pt x="24" y="67"/>
                  </a:cubicBezTo>
                  <a:cubicBezTo>
                    <a:pt x="24" y="67"/>
                    <a:pt x="24" y="66"/>
                    <a:pt x="24" y="66"/>
                  </a:cubicBezTo>
                  <a:cubicBezTo>
                    <a:pt x="25" y="66"/>
                    <a:pt x="24" y="66"/>
                    <a:pt x="25" y="67"/>
                  </a:cubicBezTo>
                  <a:cubicBezTo>
                    <a:pt x="25" y="67"/>
                    <a:pt x="26" y="67"/>
                    <a:pt x="26" y="67"/>
                  </a:cubicBezTo>
                  <a:cubicBezTo>
                    <a:pt x="28" y="67"/>
                    <a:pt x="29" y="67"/>
                    <a:pt x="31" y="66"/>
                  </a:cubicBezTo>
                  <a:cubicBezTo>
                    <a:pt x="32" y="65"/>
                    <a:pt x="32" y="67"/>
                    <a:pt x="33" y="66"/>
                  </a:cubicBezTo>
                  <a:cubicBezTo>
                    <a:pt x="34" y="65"/>
                    <a:pt x="35" y="66"/>
                    <a:pt x="36" y="66"/>
                  </a:cubicBezTo>
                  <a:cubicBezTo>
                    <a:pt x="37" y="65"/>
                    <a:pt x="38" y="65"/>
                    <a:pt x="38" y="64"/>
                  </a:cubicBezTo>
                  <a:cubicBezTo>
                    <a:pt x="39" y="64"/>
                    <a:pt x="39" y="64"/>
                    <a:pt x="39" y="64"/>
                  </a:cubicBezTo>
                  <a:cubicBezTo>
                    <a:pt x="41" y="61"/>
                    <a:pt x="41" y="61"/>
                    <a:pt x="41" y="61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8" y="49"/>
                    <a:pt x="48" y="49"/>
                    <a:pt x="48" y="49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51" y="49"/>
                    <a:pt x="51" y="49"/>
                    <a:pt x="51" y="49"/>
                  </a:cubicBezTo>
                  <a:cubicBezTo>
                    <a:pt x="53" y="49"/>
                    <a:pt x="53" y="49"/>
                    <a:pt x="53" y="4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6" y="50"/>
                    <a:pt x="56" y="50"/>
                    <a:pt x="56" y="50"/>
                  </a:cubicBezTo>
                  <a:cubicBezTo>
                    <a:pt x="57" y="50"/>
                    <a:pt x="57" y="50"/>
                    <a:pt x="57" y="50"/>
                  </a:cubicBezTo>
                  <a:cubicBezTo>
                    <a:pt x="57" y="51"/>
                    <a:pt x="57" y="51"/>
                    <a:pt x="57" y="51"/>
                  </a:cubicBezTo>
                  <a:cubicBezTo>
                    <a:pt x="59" y="51"/>
                    <a:pt x="59" y="51"/>
                    <a:pt x="59" y="51"/>
                  </a:cubicBezTo>
                  <a:cubicBezTo>
                    <a:pt x="60" y="48"/>
                    <a:pt x="60" y="48"/>
                    <a:pt x="60" y="48"/>
                  </a:cubicBezTo>
                  <a:cubicBezTo>
                    <a:pt x="62" y="47"/>
                    <a:pt x="62" y="47"/>
                    <a:pt x="62" y="47"/>
                  </a:cubicBezTo>
                  <a:cubicBezTo>
                    <a:pt x="62" y="44"/>
                    <a:pt x="62" y="44"/>
                    <a:pt x="62" y="44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38"/>
                    <a:pt x="65" y="38"/>
                    <a:pt x="65" y="38"/>
                  </a:cubicBezTo>
                  <a:cubicBezTo>
                    <a:pt x="68" y="36"/>
                    <a:pt x="68" y="36"/>
                    <a:pt x="68" y="36"/>
                  </a:cubicBezTo>
                  <a:cubicBezTo>
                    <a:pt x="69" y="32"/>
                    <a:pt x="69" y="32"/>
                    <a:pt x="69" y="32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71" y="27"/>
                    <a:pt x="71" y="27"/>
                    <a:pt x="71" y="27"/>
                  </a:cubicBezTo>
                  <a:cubicBezTo>
                    <a:pt x="73" y="26"/>
                    <a:pt x="73" y="26"/>
                    <a:pt x="73" y="26"/>
                  </a:cubicBezTo>
                  <a:cubicBezTo>
                    <a:pt x="75" y="20"/>
                    <a:pt x="75" y="20"/>
                    <a:pt x="75" y="20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81" y="17"/>
                    <a:pt x="81" y="17"/>
                    <a:pt x="81" y="17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81" y="12"/>
                    <a:pt x="81" y="12"/>
                    <a:pt x="81" y="12"/>
                  </a:cubicBezTo>
                  <a:cubicBezTo>
                    <a:pt x="79" y="11"/>
                    <a:pt x="79" y="11"/>
                    <a:pt x="79" y="11"/>
                  </a:cubicBezTo>
                  <a:cubicBezTo>
                    <a:pt x="78" y="11"/>
                    <a:pt x="78" y="11"/>
                    <a:pt x="78" y="11"/>
                  </a:cubicBezTo>
                  <a:cubicBezTo>
                    <a:pt x="77" y="6"/>
                    <a:pt x="77" y="6"/>
                    <a:pt x="77" y="6"/>
                  </a:cubicBezTo>
                  <a:cubicBezTo>
                    <a:pt x="74" y="2"/>
                    <a:pt x="74" y="2"/>
                    <a:pt x="74" y="2"/>
                  </a:cubicBezTo>
                  <a:lnTo>
                    <a:pt x="69" y="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3" name="Freeform 894">
              <a:extLst>
                <a:ext uri="{FF2B5EF4-FFF2-40B4-BE49-F238E27FC236}">
                  <a16:creationId xmlns:a16="http://schemas.microsoft.com/office/drawing/2014/main" id="{A15FFEE2-0BFC-0B35-C36E-3278368D7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5275" y="4205288"/>
              <a:ext cx="450850" cy="349250"/>
            </a:xfrm>
            <a:custGeom>
              <a:avLst/>
              <a:gdLst>
                <a:gd name="T0" fmla="*/ 92 w 108"/>
                <a:gd name="T1" fmla="*/ 65 h 84"/>
                <a:gd name="T2" fmla="*/ 97 w 108"/>
                <a:gd name="T3" fmla="*/ 57 h 84"/>
                <a:gd name="T4" fmla="*/ 105 w 108"/>
                <a:gd name="T5" fmla="*/ 49 h 84"/>
                <a:gd name="T6" fmla="*/ 105 w 108"/>
                <a:gd name="T7" fmla="*/ 34 h 84"/>
                <a:gd name="T8" fmla="*/ 106 w 108"/>
                <a:gd name="T9" fmla="*/ 26 h 84"/>
                <a:gd name="T10" fmla="*/ 108 w 108"/>
                <a:gd name="T11" fmla="*/ 23 h 84"/>
                <a:gd name="T12" fmla="*/ 105 w 108"/>
                <a:gd name="T13" fmla="*/ 22 h 84"/>
                <a:gd name="T14" fmla="*/ 104 w 108"/>
                <a:gd name="T15" fmla="*/ 20 h 84"/>
                <a:gd name="T16" fmla="*/ 105 w 108"/>
                <a:gd name="T17" fmla="*/ 19 h 84"/>
                <a:gd name="T18" fmla="*/ 103 w 108"/>
                <a:gd name="T19" fmla="*/ 15 h 84"/>
                <a:gd name="T20" fmla="*/ 103 w 108"/>
                <a:gd name="T21" fmla="*/ 11 h 84"/>
                <a:gd name="T22" fmla="*/ 101 w 108"/>
                <a:gd name="T23" fmla="*/ 4 h 84"/>
                <a:gd name="T24" fmla="*/ 96 w 108"/>
                <a:gd name="T25" fmla="*/ 7 h 84"/>
                <a:gd name="T26" fmla="*/ 92 w 108"/>
                <a:gd name="T27" fmla="*/ 3 h 84"/>
                <a:gd name="T28" fmla="*/ 81 w 108"/>
                <a:gd name="T29" fmla="*/ 0 h 84"/>
                <a:gd name="T30" fmla="*/ 50 w 108"/>
                <a:gd name="T31" fmla="*/ 20 h 84"/>
                <a:gd name="T32" fmla="*/ 39 w 108"/>
                <a:gd name="T33" fmla="*/ 30 h 84"/>
                <a:gd name="T34" fmla="*/ 28 w 108"/>
                <a:gd name="T35" fmla="*/ 32 h 84"/>
                <a:gd name="T36" fmla="*/ 28 w 108"/>
                <a:gd name="T37" fmla="*/ 52 h 84"/>
                <a:gd name="T38" fmla="*/ 26 w 108"/>
                <a:gd name="T39" fmla="*/ 56 h 84"/>
                <a:gd name="T40" fmla="*/ 23 w 108"/>
                <a:gd name="T41" fmla="*/ 59 h 84"/>
                <a:gd name="T42" fmla="*/ 9 w 108"/>
                <a:gd name="T43" fmla="*/ 60 h 84"/>
                <a:gd name="T44" fmla="*/ 6 w 108"/>
                <a:gd name="T45" fmla="*/ 62 h 84"/>
                <a:gd name="T46" fmla="*/ 1 w 108"/>
                <a:gd name="T47" fmla="*/ 62 h 84"/>
                <a:gd name="T48" fmla="*/ 1 w 108"/>
                <a:gd name="T49" fmla="*/ 64 h 84"/>
                <a:gd name="T50" fmla="*/ 0 w 108"/>
                <a:gd name="T51" fmla="*/ 65 h 84"/>
                <a:gd name="T52" fmla="*/ 3 w 108"/>
                <a:gd name="T53" fmla="*/ 70 h 84"/>
                <a:gd name="T54" fmla="*/ 8 w 108"/>
                <a:gd name="T55" fmla="*/ 73 h 84"/>
                <a:gd name="T56" fmla="*/ 6 w 108"/>
                <a:gd name="T57" fmla="*/ 73 h 84"/>
                <a:gd name="T58" fmla="*/ 6 w 108"/>
                <a:gd name="T59" fmla="*/ 75 h 84"/>
                <a:gd name="T60" fmla="*/ 12 w 108"/>
                <a:gd name="T61" fmla="*/ 78 h 84"/>
                <a:gd name="T62" fmla="*/ 13 w 108"/>
                <a:gd name="T63" fmla="*/ 78 h 84"/>
                <a:gd name="T64" fmla="*/ 14 w 108"/>
                <a:gd name="T65" fmla="*/ 78 h 84"/>
                <a:gd name="T66" fmla="*/ 15 w 108"/>
                <a:gd name="T67" fmla="*/ 80 h 84"/>
                <a:gd name="T68" fmla="*/ 13 w 108"/>
                <a:gd name="T69" fmla="*/ 80 h 84"/>
                <a:gd name="T70" fmla="*/ 16 w 108"/>
                <a:gd name="T71" fmla="*/ 83 h 84"/>
                <a:gd name="T72" fmla="*/ 15 w 108"/>
                <a:gd name="T73" fmla="*/ 81 h 84"/>
                <a:gd name="T74" fmla="*/ 18 w 108"/>
                <a:gd name="T75" fmla="*/ 80 h 84"/>
                <a:gd name="T76" fmla="*/ 24 w 108"/>
                <a:gd name="T77" fmla="*/ 84 h 84"/>
                <a:gd name="T78" fmla="*/ 24 w 108"/>
                <a:gd name="T79" fmla="*/ 79 h 84"/>
                <a:gd name="T80" fmla="*/ 27 w 108"/>
                <a:gd name="T81" fmla="*/ 76 h 84"/>
                <a:gd name="T82" fmla="*/ 27 w 108"/>
                <a:gd name="T83" fmla="*/ 72 h 84"/>
                <a:gd name="T84" fmla="*/ 32 w 108"/>
                <a:gd name="T85" fmla="*/ 70 h 84"/>
                <a:gd name="T86" fmla="*/ 34 w 108"/>
                <a:gd name="T87" fmla="*/ 71 h 84"/>
                <a:gd name="T88" fmla="*/ 35 w 108"/>
                <a:gd name="T89" fmla="*/ 71 h 84"/>
                <a:gd name="T90" fmla="*/ 37 w 108"/>
                <a:gd name="T91" fmla="*/ 69 h 84"/>
                <a:gd name="T92" fmla="*/ 42 w 108"/>
                <a:gd name="T93" fmla="*/ 71 h 84"/>
                <a:gd name="T94" fmla="*/ 47 w 108"/>
                <a:gd name="T95" fmla="*/ 76 h 84"/>
                <a:gd name="T96" fmla="*/ 53 w 108"/>
                <a:gd name="T97" fmla="*/ 73 h 84"/>
                <a:gd name="T98" fmla="*/ 60 w 108"/>
                <a:gd name="T99" fmla="*/ 77 h 84"/>
                <a:gd name="T100" fmla="*/ 65 w 108"/>
                <a:gd name="T101" fmla="*/ 77 h 84"/>
                <a:gd name="T102" fmla="*/ 68 w 108"/>
                <a:gd name="T103" fmla="*/ 74 h 84"/>
                <a:gd name="T104" fmla="*/ 72 w 108"/>
                <a:gd name="T105" fmla="*/ 73 h 84"/>
                <a:gd name="T106" fmla="*/ 78 w 108"/>
                <a:gd name="T107" fmla="*/ 73 h 84"/>
                <a:gd name="T108" fmla="*/ 84 w 108"/>
                <a:gd name="T109" fmla="*/ 75 h 84"/>
                <a:gd name="T110" fmla="*/ 87 w 108"/>
                <a:gd name="T111" fmla="*/ 72 h 84"/>
                <a:gd name="T112" fmla="*/ 92 w 108"/>
                <a:gd name="T113" fmla="*/ 71 h 84"/>
                <a:gd name="T114" fmla="*/ 91 w 108"/>
                <a:gd name="T115" fmla="*/ 65 h 84"/>
                <a:gd name="T116" fmla="*/ 92 w 108"/>
                <a:gd name="T117" fmla="*/ 65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8" h="84">
                  <a:moveTo>
                    <a:pt x="92" y="65"/>
                  </a:moveTo>
                  <a:cubicBezTo>
                    <a:pt x="97" y="57"/>
                    <a:pt x="97" y="57"/>
                    <a:pt x="97" y="57"/>
                  </a:cubicBezTo>
                  <a:cubicBezTo>
                    <a:pt x="105" y="49"/>
                    <a:pt x="105" y="49"/>
                    <a:pt x="105" y="49"/>
                  </a:cubicBezTo>
                  <a:cubicBezTo>
                    <a:pt x="105" y="34"/>
                    <a:pt x="105" y="34"/>
                    <a:pt x="105" y="34"/>
                  </a:cubicBezTo>
                  <a:cubicBezTo>
                    <a:pt x="106" y="26"/>
                    <a:pt x="106" y="26"/>
                    <a:pt x="106" y="26"/>
                  </a:cubicBezTo>
                  <a:cubicBezTo>
                    <a:pt x="108" y="23"/>
                    <a:pt x="108" y="23"/>
                    <a:pt x="108" y="23"/>
                  </a:cubicBezTo>
                  <a:cubicBezTo>
                    <a:pt x="108" y="23"/>
                    <a:pt x="105" y="22"/>
                    <a:pt x="105" y="22"/>
                  </a:cubicBezTo>
                  <a:cubicBezTo>
                    <a:pt x="105" y="22"/>
                    <a:pt x="104" y="20"/>
                    <a:pt x="104" y="20"/>
                  </a:cubicBezTo>
                  <a:cubicBezTo>
                    <a:pt x="105" y="19"/>
                    <a:pt x="105" y="19"/>
                    <a:pt x="105" y="19"/>
                  </a:cubicBezTo>
                  <a:cubicBezTo>
                    <a:pt x="103" y="15"/>
                    <a:pt x="103" y="15"/>
                    <a:pt x="103" y="15"/>
                  </a:cubicBezTo>
                  <a:cubicBezTo>
                    <a:pt x="103" y="11"/>
                    <a:pt x="103" y="11"/>
                    <a:pt x="103" y="11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96" y="7"/>
                    <a:pt x="96" y="7"/>
                    <a:pt x="96" y="7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50" y="20"/>
                    <a:pt x="50" y="20"/>
                    <a:pt x="50" y="20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6" y="56"/>
                    <a:pt x="26" y="56"/>
                    <a:pt x="26" y="56"/>
                  </a:cubicBezTo>
                  <a:cubicBezTo>
                    <a:pt x="23" y="59"/>
                    <a:pt x="23" y="59"/>
                    <a:pt x="23" y="59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6" y="62"/>
                    <a:pt x="6" y="62"/>
                    <a:pt x="6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1" y="64"/>
                    <a:pt x="1" y="64"/>
                    <a:pt x="1" y="64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8" y="73"/>
                    <a:pt x="8" y="73"/>
                    <a:pt x="8" y="73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6" y="75"/>
                    <a:pt x="6" y="75"/>
                    <a:pt x="6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15" y="80"/>
                    <a:pt x="15" y="80"/>
                    <a:pt x="15" y="80"/>
                  </a:cubicBezTo>
                  <a:cubicBezTo>
                    <a:pt x="13" y="80"/>
                    <a:pt x="13" y="80"/>
                    <a:pt x="13" y="80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5" y="81"/>
                    <a:pt x="15" y="81"/>
                    <a:pt x="15" y="81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24" y="84"/>
                    <a:pt x="24" y="84"/>
                    <a:pt x="24" y="84"/>
                  </a:cubicBezTo>
                  <a:cubicBezTo>
                    <a:pt x="24" y="79"/>
                    <a:pt x="24" y="79"/>
                    <a:pt x="24" y="79"/>
                  </a:cubicBezTo>
                  <a:cubicBezTo>
                    <a:pt x="27" y="76"/>
                    <a:pt x="27" y="76"/>
                    <a:pt x="27" y="76"/>
                  </a:cubicBezTo>
                  <a:cubicBezTo>
                    <a:pt x="27" y="72"/>
                    <a:pt x="27" y="72"/>
                    <a:pt x="27" y="72"/>
                  </a:cubicBezTo>
                  <a:cubicBezTo>
                    <a:pt x="32" y="70"/>
                    <a:pt x="32" y="70"/>
                    <a:pt x="32" y="70"/>
                  </a:cubicBezTo>
                  <a:cubicBezTo>
                    <a:pt x="34" y="71"/>
                    <a:pt x="34" y="71"/>
                    <a:pt x="34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7" y="69"/>
                    <a:pt x="37" y="69"/>
                    <a:pt x="37" y="69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47" y="76"/>
                    <a:pt x="47" y="76"/>
                    <a:pt x="47" y="76"/>
                  </a:cubicBezTo>
                  <a:cubicBezTo>
                    <a:pt x="53" y="73"/>
                    <a:pt x="53" y="73"/>
                    <a:pt x="53" y="73"/>
                  </a:cubicBezTo>
                  <a:cubicBezTo>
                    <a:pt x="60" y="77"/>
                    <a:pt x="60" y="77"/>
                    <a:pt x="60" y="77"/>
                  </a:cubicBezTo>
                  <a:cubicBezTo>
                    <a:pt x="65" y="77"/>
                    <a:pt x="65" y="77"/>
                    <a:pt x="65" y="77"/>
                  </a:cubicBezTo>
                  <a:cubicBezTo>
                    <a:pt x="68" y="74"/>
                    <a:pt x="68" y="74"/>
                    <a:pt x="68" y="74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78" y="73"/>
                    <a:pt x="78" y="73"/>
                    <a:pt x="78" y="73"/>
                  </a:cubicBezTo>
                  <a:cubicBezTo>
                    <a:pt x="84" y="75"/>
                    <a:pt x="84" y="75"/>
                    <a:pt x="84" y="75"/>
                  </a:cubicBezTo>
                  <a:cubicBezTo>
                    <a:pt x="87" y="72"/>
                    <a:pt x="87" y="72"/>
                    <a:pt x="87" y="72"/>
                  </a:cubicBezTo>
                  <a:cubicBezTo>
                    <a:pt x="92" y="71"/>
                    <a:pt x="92" y="71"/>
                    <a:pt x="92" y="71"/>
                  </a:cubicBezTo>
                  <a:cubicBezTo>
                    <a:pt x="91" y="65"/>
                    <a:pt x="91" y="65"/>
                    <a:pt x="91" y="65"/>
                  </a:cubicBezTo>
                  <a:lnTo>
                    <a:pt x="92" y="65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4" name="Freeform 895">
              <a:extLst>
                <a:ext uri="{FF2B5EF4-FFF2-40B4-BE49-F238E27FC236}">
                  <a16:creationId xmlns:a16="http://schemas.microsoft.com/office/drawing/2014/main" id="{BDD3749A-D916-D812-61CE-775D8A322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3888" y="5380038"/>
              <a:ext cx="384175" cy="365125"/>
            </a:xfrm>
            <a:custGeom>
              <a:avLst/>
              <a:gdLst>
                <a:gd name="T0" fmla="*/ 35 w 92"/>
                <a:gd name="T1" fmla="*/ 83 h 88"/>
                <a:gd name="T2" fmla="*/ 35 w 92"/>
                <a:gd name="T3" fmla="*/ 81 h 88"/>
                <a:gd name="T4" fmla="*/ 36 w 92"/>
                <a:gd name="T5" fmla="*/ 81 h 88"/>
                <a:gd name="T6" fmla="*/ 39 w 92"/>
                <a:gd name="T7" fmla="*/ 83 h 88"/>
                <a:gd name="T8" fmla="*/ 39 w 92"/>
                <a:gd name="T9" fmla="*/ 87 h 88"/>
                <a:gd name="T10" fmla="*/ 42 w 92"/>
                <a:gd name="T11" fmla="*/ 87 h 88"/>
                <a:gd name="T12" fmla="*/ 44 w 92"/>
                <a:gd name="T13" fmla="*/ 88 h 88"/>
                <a:gd name="T14" fmla="*/ 45 w 92"/>
                <a:gd name="T15" fmla="*/ 88 h 88"/>
                <a:gd name="T16" fmla="*/ 47 w 92"/>
                <a:gd name="T17" fmla="*/ 88 h 88"/>
                <a:gd name="T18" fmla="*/ 49 w 92"/>
                <a:gd name="T19" fmla="*/ 87 h 88"/>
                <a:gd name="T20" fmla="*/ 51 w 92"/>
                <a:gd name="T21" fmla="*/ 88 h 88"/>
                <a:gd name="T22" fmla="*/ 53 w 92"/>
                <a:gd name="T23" fmla="*/ 85 h 88"/>
                <a:gd name="T24" fmla="*/ 56 w 92"/>
                <a:gd name="T25" fmla="*/ 84 h 88"/>
                <a:gd name="T26" fmla="*/ 56 w 92"/>
                <a:gd name="T27" fmla="*/ 36 h 88"/>
                <a:gd name="T28" fmla="*/ 63 w 92"/>
                <a:gd name="T29" fmla="*/ 35 h 88"/>
                <a:gd name="T30" fmla="*/ 63 w 92"/>
                <a:gd name="T31" fmla="*/ 9 h 88"/>
                <a:gd name="T32" fmla="*/ 79 w 92"/>
                <a:gd name="T33" fmla="*/ 7 h 88"/>
                <a:gd name="T34" fmla="*/ 81 w 92"/>
                <a:gd name="T35" fmla="*/ 10 h 88"/>
                <a:gd name="T36" fmla="*/ 85 w 92"/>
                <a:gd name="T37" fmla="*/ 7 h 88"/>
                <a:gd name="T38" fmla="*/ 87 w 92"/>
                <a:gd name="T39" fmla="*/ 7 h 88"/>
                <a:gd name="T40" fmla="*/ 87 w 92"/>
                <a:gd name="T41" fmla="*/ 7 h 88"/>
                <a:gd name="T42" fmla="*/ 90 w 92"/>
                <a:gd name="T43" fmla="*/ 5 h 88"/>
                <a:gd name="T44" fmla="*/ 92 w 92"/>
                <a:gd name="T45" fmla="*/ 5 h 88"/>
                <a:gd name="T46" fmla="*/ 90 w 92"/>
                <a:gd name="T47" fmla="*/ 4 h 88"/>
                <a:gd name="T48" fmla="*/ 85 w 92"/>
                <a:gd name="T49" fmla="*/ 3 h 88"/>
                <a:gd name="T50" fmla="*/ 79 w 92"/>
                <a:gd name="T51" fmla="*/ 4 h 88"/>
                <a:gd name="T52" fmla="*/ 64 w 92"/>
                <a:gd name="T53" fmla="*/ 7 h 88"/>
                <a:gd name="T54" fmla="*/ 61 w 92"/>
                <a:gd name="T55" fmla="*/ 7 h 88"/>
                <a:gd name="T56" fmla="*/ 58 w 92"/>
                <a:gd name="T57" fmla="*/ 6 h 88"/>
                <a:gd name="T58" fmla="*/ 48 w 92"/>
                <a:gd name="T59" fmla="*/ 6 h 88"/>
                <a:gd name="T60" fmla="*/ 45 w 92"/>
                <a:gd name="T61" fmla="*/ 3 h 88"/>
                <a:gd name="T62" fmla="*/ 15 w 92"/>
                <a:gd name="T63" fmla="*/ 3 h 88"/>
                <a:gd name="T64" fmla="*/ 11 w 92"/>
                <a:gd name="T65" fmla="*/ 0 h 88"/>
                <a:gd name="T66" fmla="*/ 9 w 92"/>
                <a:gd name="T67" fmla="*/ 0 h 88"/>
                <a:gd name="T68" fmla="*/ 5 w 92"/>
                <a:gd name="T69" fmla="*/ 2 h 88"/>
                <a:gd name="T70" fmla="*/ 4 w 92"/>
                <a:gd name="T71" fmla="*/ 1 h 88"/>
                <a:gd name="T72" fmla="*/ 2 w 92"/>
                <a:gd name="T73" fmla="*/ 1 h 88"/>
                <a:gd name="T74" fmla="*/ 1 w 92"/>
                <a:gd name="T75" fmla="*/ 1 h 88"/>
                <a:gd name="T76" fmla="*/ 1 w 92"/>
                <a:gd name="T77" fmla="*/ 2 h 88"/>
                <a:gd name="T78" fmla="*/ 1 w 92"/>
                <a:gd name="T79" fmla="*/ 2 h 88"/>
                <a:gd name="T80" fmla="*/ 1 w 92"/>
                <a:gd name="T81" fmla="*/ 6 h 88"/>
                <a:gd name="T82" fmla="*/ 1 w 92"/>
                <a:gd name="T83" fmla="*/ 7 h 88"/>
                <a:gd name="T84" fmla="*/ 1 w 92"/>
                <a:gd name="T85" fmla="*/ 9 h 88"/>
                <a:gd name="T86" fmla="*/ 5 w 92"/>
                <a:gd name="T87" fmla="*/ 13 h 88"/>
                <a:gd name="T88" fmla="*/ 8 w 92"/>
                <a:gd name="T89" fmla="*/ 19 h 88"/>
                <a:gd name="T90" fmla="*/ 11 w 92"/>
                <a:gd name="T91" fmla="*/ 23 h 88"/>
                <a:gd name="T92" fmla="*/ 11 w 92"/>
                <a:gd name="T93" fmla="*/ 25 h 88"/>
                <a:gd name="T94" fmla="*/ 16 w 92"/>
                <a:gd name="T95" fmla="*/ 34 h 88"/>
                <a:gd name="T96" fmla="*/ 18 w 92"/>
                <a:gd name="T97" fmla="*/ 37 h 88"/>
                <a:gd name="T98" fmla="*/ 20 w 92"/>
                <a:gd name="T99" fmla="*/ 43 h 88"/>
                <a:gd name="T100" fmla="*/ 20 w 92"/>
                <a:gd name="T101" fmla="*/ 47 h 88"/>
                <a:gd name="T102" fmla="*/ 20 w 92"/>
                <a:gd name="T103" fmla="*/ 51 h 88"/>
                <a:gd name="T104" fmla="*/ 19 w 92"/>
                <a:gd name="T105" fmla="*/ 52 h 88"/>
                <a:gd name="T106" fmla="*/ 22 w 92"/>
                <a:gd name="T107" fmla="*/ 58 h 88"/>
                <a:gd name="T108" fmla="*/ 22 w 92"/>
                <a:gd name="T109" fmla="*/ 60 h 88"/>
                <a:gd name="T110" fmla="*/ 22 w 92"/>
                <a:gd name="T111" fmla="*/ 66 h 88"/>
                <a:gd name="T112" fmla="*/ 24 w 92"/>
                <a:gd name="T113" fmla="*/ 70 h 88"/>
                <a:gd name="T114" fmla="*/ 25 w 92"/>
                <a:gd name="T115" fmla="*/ 76 h 88"/>
                <a:gd name="T116" fmla="*/ 32 w 92"/>
                <a:gd name="T117" fmla="*/ 86 h 88"/>
                <a:gd name="T118" fmla="*/ 34 w 92"/>
                <a:gd name="T119" fmla="*/ 84 h 88"/>
                <a:gd name="T120" fmla="*/ 35 w 92"/>
                <a:gd name="T121" fmla="*/ 83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2" h="88">
                  <a:moveTo>
                    <a:pt x="35" y="83"/>
                  </a:moveTo>
                  <a:cubicBezTo>
                    <a:pt x="35" y="83"/>
                    <a:pt x="35" y="81"/>
                    <a:pt x="35" y="81"/>
                  </a:cubicBezTo>
                  <a:cubicBezTo>
                    <a:pt x="36" y="81"/>
                    <a:pt x="36" y="81"/>
                    <a:pt x="36" y="81"/>
                  </a:cubicBezTo>
                  <a:cubicBezTo>
                    <a:pt x="39" y="83"/>
                    <a:pt x="39" y="83"/>
                    <a:pt x="39" y="83"/>
                  </a:cubicBezTo>
                  <a:cubicBezTo>
                    <a:pt x="39" y="87"/>
                    <a:pt x="39" y="87"/>
                    <a:pt x="39" y="87"/>
                  </a:cubicBezTo>
                  <a:cubicBezTo>
                    <a:pt x="42" y="87"/>
                    <a:pt x="42" y="87"/>
                    <a:pt x="42" y="87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4" y="88"/>
                    <a:pt x="45" y="88"/>
                    <a:pt x="45" y="88"/>
                  </a:cubicBezTo>
                  <a:cubicBezTo>
                    <a:pt x="45" y="88"/>
                    <a:pt x="47" y="88"/>
                    <a:pt x="47" y="88"/>
                  </a:cubicBezTo>
                  <a:cubicBezTo>
                    <a:pt x="47" y="88"/>
                    <a:pt x="48" y="87"/>
                    <a:pt x="49" y="87"/>
                  </a:cubicBezTo>
                  <a:cubicBezTo>
                    <a:pt x="49" y="87"/>
                    <a:pt x="51" y="88"/>
                    <a:pt x="51" y="88"/>
                  </a:cubicBezTo>
                  <a:cubicBezTo>
                    <a:pt x="53" y="85"/>
                    <a:pt x="53" y="85"/>
                    <a:pt x="53" y="85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36"/>
                    <a:pt x="56" y="36"/>
                    <a:pt x="56" y="36"/>
                  </a:cubicBezTo>
                  <a:cubicBezTo>
                    <a:pt x="63" y="35"/>
                    <a:pt x="63" y="35"/>
                    <a:pt x="63" y="35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5" y="7"/>
                    <a:pt x="85" y="7"/>
                    <a:pt x="85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90" y="5"/>
                    <a:pt x="90" y="5"/>
                    <a:pt x="90" y="5"/>
                  </a:cubicBezTo>
                  <a:cubicBezTo>
                    <a:pt x="92" y="5"/>
                    <a:pt x="92" y="5"/>
                    <a:pt x="92" y="5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85" y="3"/>
                    <a:pt x="85" y="3"/>
                    <a:pt x="85" y="3"/>
                  </a:cubicBezTo>
                  <a:cubicBezTo>
                    <a:pt x="79" y="4"/>
                    <a:pt x="79" y="4"/>
                    <a:pt x="79" y="4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1" y="7"/>
                    <a:pt x="1" y="8"/>
                    <a:pt x="1" y="9"/>
                  </a:cubicBezTo>
                  <a:cubicBezTo>
                    <a:pt x="2" y="10"/>
                    <a:pt x="4" y="11"/>
                    <a:pt x="5" y="13"/>
                  </a:cubicBezTo>
                  <a:cubicBezTo>
                    <a:pt x="6" y="14"/>
                    <a:pt x="7" y="17"/>
                    <a:pt x="8" y="19"/>
                  </a:cubicBezTo>
                  <a:cubicBezTo>
                    <a:pt x="9" y="20"/>
                    <a:pt x="9" y="22"/>
                    <a:pt x="11" y="23"/>
                  </a:cubicBezTo>
                  <a:cubicBezTo>
                    <a:pt x="11" y="24"/>
                    <a:pt x="11" y="25"/>
                    <a:pt x="11" y="25"/>
                  </a:cubicBezTo>
                  <a:cubicBezTo>
                    <a:pt x="12" y="28"/>
                    <a:pt x="14" y="31"/>
                    <a:pt x="16" y="34"/>
                  </a:cubicBezTo>
                  <a:cubicBezTo>
                    <a:pt x="16" y="35"/>
                    <a:pt x="17" y="36"/>
                    <a:pt x="18" y="37"/>
                  </a:cubicBezTo>
                  <a:cubicBezTo>
                    <a:pt x="19" y="39"/>
                    <a:pt x="21" y="40"/>
                    <a:pt x="20" y="43"/>
                  </a:cubicBezTo>
                  <a:cubicBezTo>
                    <a:pt x="19" y="44"/>
                    <a:pt x="19" y="45"/>
                    <a:pt x="20" y="47"/>
                  </a:cubicBezTo>
                  <a:cubicBezTo>
                    <a:pt x="20" y="48"/>
                    <a:pt x="20" y="49"/>
                    <a:pt x="20" y="51"/>
                  </a:cubicBezTo>
                  <a:cubicBezTo>
                    <a:pt x="19" y="51"/>
                    <a:pt x="19" y="52"/>
                    <a:pt x="19" y="52"/>
                  </a:cubicBezTo>
                  <a:cubicBezTo>
                    <a:pt x="20" y="54"/>
                    <a:pt x="21" y="56"/>
                    <a:pt x="22" y="58"/>
                  </a:cubicBezTo>
                  <a:cubicBezTo>
                    <a:pt x="22" y="59"/>
                    <a:pt x="22" y="59"/>
                    <a:pt x="22" y="60"/>
                  </a:cubicBezTo>
                  <a:cubicBezTo>
                    <a:pt x="22" y="62"/>
                    <a:pt x="22" y="64"/>
                    <a:pt x="22" y="66"/>
                  </a:cubicBezTo>
                  <a:cubicBezTo>
                    <a:pt x="23" y="67"/>
                    <a:pt x="24" y="69"/>
                    <a:pt x="24" y="70"/>
                  </a:cubicBezTo>
                  <a:cubicBezTo>
                    <a:pt x="24" y="72"/>
                    <a:pt x="24" y="74"/>
                    <a:pt x="25" y="76"/>
                  </a:cubicBezTo>
                  <a:cubicBezTo>
                    <a:pt x="26" y="80"/>
                    <a:pt x="29" y="83"/>
                    <a:pt x="32" y="86"/>
                  </a:cubicBezTo>
                  <a:cubicBezTo>
                    <a:pt x="34" y="84"/>
                    <a:pt x="34" y="84"/>
                    <a:pt x="34" y="84"/>
                  </a:cubicBezTo>
                  <a:cubicBezTo>
                    <a:pt x="34" y="84"/>
                    <a:pt x="35" y="83"/>
                    <a:pt x="35" y="8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5" name="Freeform 896">
              <a:extLst>
                <a:ext uri="{FF2B5EF4-FFF2-40B4-BE49-F238E27FC236}">
                  <a16:creationId xmlns:a16="http://schemas.microsoft.com/office/drawing/2014/main" id="{A67DBAD5-5D78-6BD1-355A-94E150EB7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9350" y="5187950"/>
              <a:ext cx="303212" cy="490538"/>
            </a:xfrm>
            <a:custGeom>
              <a:avLst/>
              <a:gdLst>
                <a:gd name="T0" fmla="*/ 53 w 73"/>
                <a:gd name="T1" fmla="*/ 5 h 118"/>
                <a:gd name="T2" fmla="*/ 44 w 73"/>
                <a:gd name="T3" fmla="*/ 8 h 118"/>
                <a:gd name="T4" fmla="*/ 40 w 73"/>
                <a:gd name="T5" fmla="*/ 9 h 118"/>
                <a:gd name="T6" fmla="*/ 38 w 73"/>
                <a:gd name="T7" fmla="*/ 7 h 118"/>
                <a:gd name="T8" fmla="*/ 30 w 73"/>
                <a:gd name="T9" fmla="*/ 8 h 118"/>
                <a:gd name="T10" fmla="*/ 29 w 73"/>
                <a:gd name="T11" fmla="*/ 20 h 118"/>
                <a:gd name="T12" fmla="*/ 38 w 73"/>
                <a:gd name="T13" fmla="*/ 29 h 118"/>
                <a:gd name="T14" fmla="*/ 37 w 73"/>
                <a:gd name="T15" fmla="*/ 33 h 118"/>
                <a:gd name="T16" fmla="*/ 35 w 73"/>
                <a:gd name="T17" fmla="*/ 39 h 118"/>
                <a:gd name="T18" fmla="*/ 34 w 73"/>
                <a:gd name="T19" fmla="*/ 44 h 118"/>
                <a:gd name="T20" fmla="*/ 33 w 73"/>
                <a:gd name="T21" fmla="*/ 47 h 118"/>
                <a:gd name="T22" fmla="*/ 30 w 73"/>
                <a:gd name="T23" fmla="*/ 42 h 118"/>
                <a:gd name="T24" fmla="*/ 29 w 73"/>
                <a:gd name="T25" fmla="*/ 33 h 118"/>
                <a:gd name="T26" fmla="*/ 28 w 73"/>
                <a:gd name="T27" fmla="*/ 28 h 118"/>
                <a:gd name="T28" fmla="*/ 23 w 73"/>
                <a:gd name="T29" fmla="*/ 29 h 118"/>
                <a:gd name="T30" fmla="*/ 19 w 73"/>
                <a:gd name="T31" fmla="*/ 25 h 118"/>
                <a:gd name="T32" fmla="*/ 1 w 73"/>
                <a:gd name="T33" fmla="*/ 36 h 118"/>
                <a:gd name="T34" fmla="*/ 6 w 73"/>
                <a:gd name="T35" fmla="*/ 39 h 118"/>
                <a:gd name="T36" fmla="*/ 14 w 73"/>
                <a:gd name="T37" fmla="*/ 42 h 118"/>
                <a:gd name="T38" fmla="*/ 18 w 73"/>
                <a:gd name="T39" fmla="*/ 43 h 118"/>
                <a:gd name="T40" fmla="*/ 18 w 73"/>
                <a:gd name="T41" fmla="*/ 48 h 118"/>
                <a:gd name="T42" fmla="*/ 18 w 73"/>
                <a:gd name="T43" fmla="*/ 50 h 118"/>
                <a:gd name="T44" fmla="*/ 18 w 73"/>
                <a:gd name="T45" fmla="*/ 52 h 118"/>
                <a:gd name="T46" fmla="*/ 18 w 73"/>
                <a:gd name="T47" fmla="*/ 54 h 118"/>
                <a:gd name="T48" fmla="*/ 18 w 73"/>
                <a:gd name="T49" fmla="*/ 57 h 118"/>
                <a:gd name="T50" fmla="*/ 18 w 73"/>
                <a:gd name="T51" fmla="*/ 57 h 118"/>
                <a:gd name="T52" fmla="*/ 16 w 73"/>
                <a:gd name="T53" fmla="*/ 59 h 118"/>
                <a:gd name="T54" fmla="*/ 18 w 73"/>
                <a:gd name="T55" fmla="*/ 61 h 118"/>
                <a:gd name="T56" fmla="*/ 17 w 73"/>
                <a:gd name="T57" fmla="*/ 65 h 118"/>
                <a:gd name="T58" fmla="*/ 19 w 73"/>
                <a:gd name="T59" fmla="*/ 66 h 118"/>
                <a:gd name="T60" fmla="*/ 15 w 73"/>
                <a:gd name="T61" fmla="*/ 72 h 118"/>
                <a:gd name="T62" fmla="*/ 14 w 73"/>
                <a:gd name="T63" fmla="*/ 76 h 118"/>
                <a:gd name="T64" fmla="*/ 7 w 73"/>
                <a:gd name="T65" fmla="*/ 85 h 118"/>
                <a:gd name="T66" fmla="*/ 11 w 73"/>
                <a:gd name="T67" fmla="*/ 99 h 118"/>
                <a:gd name="T68" fmla="*/ 12 w 73"/>
                <a:gd name="T69" fmla="*/ 112 h 118"/>
                <a:gd name="T70" fmla="*/ 18 w 73"/>
                <a:gd name="T71" fmla="*/ 118 h 118"/>
                <a:gd name="T72" fmla="*/ 18 w 73"/>
                <a:gd name="T73" fmla="*/ 114 h 118"/>
                <a:gd name="T74" fmla="*/ 17 w 73"/>
                <a:gd name="T75" fmla="*/ 111 h 118"/>
                <a:gd name="T76" fmla="*/ 22 w 73"/>
                <a:gd name="T77" fmla="*/ 106 h 118"/>
                <a:gd name="T78" fmla="*/ 36 w 73"/>
                <a:gd name="T79" fmla="*/ 96 h 118"/>
                <a:gd name="T80" fmla="*/ 36 w 73"/>
                <a:gd name="T81" fmla="*/ 93 h 118"/>
                <a:gd name="T82" fmla="*/ 37 w 73"/>
                <a:gd name="T83" fmla="*/ 86 h 118"/>
                <a:gd name="T84" fmla="*/ 35 w 73"/>
                <a:gd name="T85" fmla="*/ 83 h 118"/>
                <a:gd name="T86" fmla="*/ 33 w 73"/>
                <a:gd name="T87" fmla="*/ 75 h 118"/>
                <a:gd name="T88" fmla="*/ 31 w 73"/>
                <a:gd name="T89" fmla="*/ 70 h 118"/>
                <a:gd name="T90" fmla="*/ 33 w 73"/>
                <a:gd name="T91" fmla="*/ 66 h 118"/>
                <a:gd name="T92" fmla="*/ 34 w 73"/>
                <a:gd name="T93" fmla="*/ 65 h 118"/>
                <a:gd name="T94" fmla="*/ 42 w 73"/>
                <a:gd name="T95" fmla="*/ 59 h 118"/>
                <a:gd name="T96" fmla="*/ 48 w 73"/>
                <a:gd name="T97" fmla="*/ 52 h 118"/>
                <a:gd name="T98" fmla="*/ 59 w 73"/>
                <a:gd name="T99" fmla="*/ 47 h 118"/>
                <a:gd name="T100" fmla="*/ 64 w 73"/>
                <a:gd name="T101" fmla="*/ 44 h 118"/>
                <a:gd name="T102" fmla="*/ 67 w 73"/>
                <a:gd name="T103" fmla="*/ 39 h 118"/>
                <a:gd name="T104" fmla="*/ 72 w 73"/>
                <a:gd name="T105" fmla="*/ 31 h 118"/>
                <a:gd name="T106" fmla="*/ 70 w 73"/>
                <a:gd name="T107" fmla="*/ 26 h 118"/>
                <a:gd name="T108" fmla="*/ 69 w 73"/>
                <a:gd name="T109" fmla="*/ 7 h 118"/>
                <a:gd name="T110" fmla="*/ 69 w 73"/>
                <a:gd name="T111" fmla="*/ 0 h 118"/>
                <a:gd name="T112" fmla="*/ 56 w 73"/>
                <a:gd name="T113" fmla="*/ 7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" h="118">
                  <a:moveTo>
                    <a:pt x="56" y="7"/>
                  </a:moveTo>
                  <a:cubicBezTo>
                    <a:pt x="53" y="5"/>
                    <a:pt x="53" y="5"/>
                    <a:pt x="53" y="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43" y="9"/>
                    <a:pt x="43" y="9"/>
                    <a:pt x="43" y="9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38" y="7"/>
                    <a:pt x="38" y="7"/>
                    <a:pt x="38" y="7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8" y="29"/>
                    <a:pt x="38" y="29"/>
                    <a:pt x="38" y="29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37" y="39"/>
                    <a:pt x="37" y="39"/>
                    <a:pt x="37" y="39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11" y="42"/>
                    <a:pt x="11" y="42"/>
                    <a:pt x="11" y="42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8" y="48"/>
                    <a:pt x="18" y="48"/>
                    <a:pt x="18" y="48"/>
                  </a:cubicBezTo>
                  <a:cubicBezTo>
                    <a:pt x="18" y="50"/>
                    <a:pt x="18" y="50"/>
                    <a:pt x="18" y="50"/>
                  </a:cubicBezTo>
                  <a:cubicBezTo>
                    <a:pt x="18" y="50"/>
                    <a:pt x="18" y="50"/>
                    <a:pt x="18" y="50"/>
                  </a:cubicBezTo>
                  <a:cubicBezTo>
                    <a:pt x="18" y="50"/>
                    <a:pt x="18" y="52"/>
                    <a:pt x="18" y="52"/>
                  </a:cubicBezTo>
                  <a:cubicBezTo>
                    <a:pt x="18" y="52"/>
                    <a:pt x="18" y="52"/>
                    <a:pt x="18" y="52"/>
                  </a:cubicBezTo>
                  <a:cubicBezTo>
                    <a:pt x="18" y="52"/>
                    <a:pt x="18" y="53"/>
                    <a:pt x="18" y="53"/>
                  </a:cubicBezTo>
                  <a:cubicBezTo>
                    <a:pt x="18" y="53"/>
                    <a:pt x="18" y="54"/>
                    <a:pt x="18" y="54"/>
                  </a:cubicBezTo>
                  <a:cubicBezTo>
                    <a:pt x="18" y="54"/>
                    <a:pt x="19" y="56"/>
                    <a:pt x="19" y="56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8" y="58"/>
                    <a:pt x="18" y="58"/>
                    <a:pt x="18" y="58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8" y="61"/>
                    <a:pt x="18" y="61"/>
                    <a:pt x="18" y="61"/>
                  </a:cubicBezTo>
                  <a:cubicBezTo>
                    <a:pt x="17" y="63"/>
                    <a:pt x="17" y="63"/>
                    <a:pt x="17" y="63"/>
                  </a:cubicBezTo>
                  <a:cubicBezTo>
                    <a:pt x="17" y="65"/>
                    <a:pt x="17" y="65"/>
                    <a:pt x="17" y="65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19" y="67"/>
                    <a:pt x="19" y="67"/>
                    <a:pt x="19" y="67"/>
                  </a:cubicBezTo>
                  <a:cubicBezTo>
                    <a:pt x="15" y="72"/>
                    <a:pt x="15" y="72"/>
                    <a:pt x="15" y="72"/>
                  </a:cubicBezTo>
                  <a:cubicBezTo>
                    <a:pt x="15" y="74"/>
                    <a:pt x="15" y="74"/>
                    <a:pt x="15" y="74"/>
                  </a:cubicBezTo>
                  <a:cubicBezTo>
                    <a:pt x="14" y="76"/>
                    <a:pt x="14" y="76"/>
                    <a:pt x="14" y="76"/>
                  </a:cubicBezTo>
                  <a:cubicBezTo>
                    <a:pt x="15" y="77"/>
                    <a:pt x="15" y="77"/>
                    <a:pt x="15" y="77"/>
                  </a:cubicBezTo>
                  <a:cubicBezTo>
                    <a:pt x="7" y="85"/>
                    <a:pt x="7" y="85"/>
                    <a:pt x="7" y="85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11" y="99"/>
                    <a:pt x="11" y="99"/>
                    <a:pt x="11" y="99"/>
                  </a:cubicBezTo>
                  <a:cubicBezTo>
                    <a:pt x="11" y="111"/>
                    <a:pt x="11" y="111"/>
                    <a:pt x="11" y="111"/>
                  </a:cubicBezTo>
                  <a:cubicBezTo>
                    <a:pt x="12" y="112"/>
                    <a:pt x="12" y="112"/>
                    <a:pt x="12" y="112"/>
                  </a:cubicBezTo>
                  <a:cubicBezTo>
                    <a:pt x="12" y="118"/>
                    <a:pt x="12" y="118"/>
                    <a:pt x="12" y="118"/>
                  </a:cubicBezTo>
                  <a:cubicBezTo>
                    <a:pt x="18" y="118"/>
                    <a:pt x="18" y="118"/>
                    <a:pt x="18" y="118"/>
                  </a:cubicBezTo>
                  <a:cubicBezTo>
                    <a:pt x="19" y="117"/>
                    <a:pt x="19" y="116"/>
                    <a:pt x="18" y="115"/>
                  </a:cubicBezTo>
                  <a:cubicBezTo>
                    <a:pt x="18" y="114"/>
                    <a:pt x="18" y="114"/>
                    <a:pt x="18" y="114"/>
                  </a:cubicBezTo>
                  <a:cubicBezTo>
                    <a:pt x="17" y="114"/>
                    <a:pt x="17" y="113"/>
                    <a:pt x="17" y="113"/>
                  </a:cubicBezTo>
                  <a:cubicBezTo>
                    <a:pt x="17" y="112"/>
                    <a:pt x="17" y="111"/>
                    <a:pt x="17" y="111"/>
                  </a:cubicBezTo>
                  <a:cubicBezTo>
                    <a:pt x="18" y="109"/>
                    <a:pt x="20" y="108"/>
                    <a:pt x="20" y="107"/>
                  </a:cubicBezTo>
                  <a:cubicBezTo>
                    <a:pt x="21" y="107"/>
                    <a:pt x="21" y="107"/>
                    <a:pt x="22" y="106"/>
                  </a:cubicBezTo>
                  <a:cubicBezTo>
                    <a:pt x="24" y="106"/>
                    <a:pt x="25" y="105"/>
                    <a:pt x="27" y="104"/>
                  </a:cubicBezTo>
                  <a:cubicBezTo>
                    <a:pt x="31" y="103"/>
                    <a:pt x="35" y="102"/>
                    <a:pt x="36" y="96"/>
                  </a:cubicBezTo>
                  <a:cubicBezTo>
                    <a:pt x="34" y="97"/>
                    <a:pt x="35" y="95"/>
                    <a:pt x="35" y="94"/>
                  </a:cubicBezTo>
                  <a:cubicBezTo>
                    <a:pt x="36" y="94"/>
                    <a:pt x="36" y="94"/>
                    <a:pt x="36" y="93"/>
                  </a:cubicBezTo>
                  <a:cubicBezTo>
                    <a:pt x="36" y="92"/>
                    <a:pt x="36" y="91"/>
                    <a:pt x="36" y="90"/>
                  </a:cubicBezTo>
                  <a:cubicBezTo>
                    <a:pt x="37" y="89"/>
                    <a:pt x="37" y="88"/>
                    <a:pt x="37" y="86"/>
                  </a:cubicBezTo>
                  <a:cubicBezTo>
                    <a:pt x="37" y="85"/>
                    <a:pt x="37" y="84"/>
                    <a:pt x="35" y="84"/>
                  </a:cubicBezTo>
                  <a:cubicBezTo>
                    <a:pt x="35" y="84"/>
                    <a:pt x="35" y="83"/>
                    <a:pt x="35" y="83"/>
                  </a:cubicBezTo>
                  <a:cubicBezTo>
                    <a:pt x="35" y="82"/>
                    <a:pt x="35" y="80"/>
                    <a:pt x="34" y="80"/>
                  </a:cubicBezTo>
                  <a:cubicBezTo>
                    <a:pt x="33" y="78"/>
                    <a:pt x="33" y="77"/>
                    <a:pt x="33" y="75"/>
                  </a:cubicBezTo>
                  <a:cubicBezTo>
                    <a:pt x="33" y="74"/>
                    <a:pt x="33" y="73"/>
                    <a:pt x="32" y="73"/>
                  </a:cubicBezTo>
                  <a:cubicBezTo>
                    <a:pt x="31" y="73"/>
                    <a:pt x="31" y="71"/>
                    <a:pt x="31" y="70"/>
                  </a:cubicBezTo>
                  <a:cubicBezTo>
                    <a:pt x="31" y="70"/>
                    <a:pt x="31" y="70"/>
                    <a:pt x="31" y="69"/>
                  </a:cubicBezTo>
                  <a:cubicBezTo>
                    <a:pt x="31" y="68"/>
                    <a:pt x="32" y="67"/>
                    <a:pt x="33" y="66"/>
                  </a:cubicBezTo>
                  <a:cubicBezTo>
                    <a:pt x="33" y="66"/>
                    <a:pt x="33" y="66"/>
                    <a:pt x="33" y="66"/>
                  </a:cubicBezTo>
                  <a:cubicBezTo>
                    <a:pt x="34" y="66"/>
                    <a:pt x="34" y="65"/>
                    <a:pt x="34" y="65"/>
                  </a:cubicBezTo>
                  <a:cubicBezTo>
                    <a:pt x="36" y="64"/>
                    <a:pt x="37" y="61"/>
                    <a:pt x="40" y="60"/>
                  </a:cubicBezTo>
                  <a:cubicBezTo>
                    <a:pt x="41" y="60"/>
                    <a:pt x="41" y="60"/>
                    <a:pt x="42" y="59"/>
                  </a:cubicBezTo>
                  <a:cubicBezTo>
                    <a:pt x="42" y="58"/>
                    <a:pt x="44" y="57"/>
                    <a:pt x="45" y="55"/>
                  </a:cubicBezTo>
                  <a:cubicBezTo>
                    <a:pt x="45" y="54"/>
                    <a:pt x="47" y="53"/>
                    <a:pt x="48" y="52"/>
                  </a:cubicBezTo>
                  <a:cubicBezTo>
                    <a:pt x="49" y="51"/>
                    <a:pt x="51" y="50"/>
                    <a:pt x="53" y="49"/>
                  </a:cubicBezTo>
                  <a:cubicBezTo>
                    <a:pt x="55" y="48"/>
                    <a:pt x="57" y="47"/>
                    <a:pt x="59" y="47"/>
                  </a:cubicBezTo>
                  <a:cubicBezTo>
                    <a:pt x="59" y="46"/>
                    <a:pt x="61" y="47"/>
                    <a:pt x="61" y="46"/>
                  </a:cubicBezTo>
                  <a:cubicBezTo>
                    <a:pt x="62" y="45"/>
                    <a:pt x="63" y="44"/>
                    <a:pt x="64" y="44"/>
                  </a:cubicBezTo>
                  <a:cubicBezTo>
                    <a:pt x="65" y="43"/>
                    <a:pt x="66" y="43"/>
                    <a:pt x="66" y="41"/>
                  </a:cubicBezTo>
                  <a:cubicBezTo>
                    <a:pt x="67" y="41"/>
                    <a:pt x="67" y="40"/>
                    <a:pt x="67" y="39"/>
                  </a:cubicBezTo>
                  <a:cubicBezTo>
                    <a:pt x="69" y="38"/>
                    <a:pt x="71" y="36"/>
                    <a:pt x="71" y="34"/>
                  </a:cubicBezTo>
                  <a:cubicBezTo>
                    <a:pt x="71" y="33"/>
                    <a:pt x="71" y="32"/>
                    <a:pt x="72" y="31"/>
                  </a:cubicBezTo>
                  <a:cubicBezTo>
                    <a:pt x="72" y="30"/>
                    <a:pt x="73" y="29"/>
                    <a:pt x="72" y="29"/>
                  </a:cubicBezTo>
                  <a:cubicBezTo>
                    <a:pt x="71" y="28"/>
                    <a:pt x="71" y="27"/>
                    <a:pt x="70" y="26"/>
                  </a:cubicBezTo>
                  <a:cubicBezTo>
                    <a:pt x="70" y="21"/>
                    <a:pt x="70" y="16"/>
                    <a:pt x="70" y="11"/>
                  </a:cubicBezTo>
                  <a:cubicBezTo>
                    <a:pt x="70" y="10"/>
                    <a:pt x="70" y="9"/>
                    <a:pt x="69" y="7"/>
                  </a:cubicBezTo>
                  <a:cubicBezTo>
                    <a:pt x="69" y="7"/>
                    <a:pt x="69" y="6"/>
                    <a:pt x="70" y="6"/>
                  </a:cubicBezTo>
                  <a:cubicBezTo>
                    <a:pt x="71" y="4"/>
                    <a:pt x="70" y="1"/>
                    <a:pt x="69" y="0"/>
                  </a:cubicBezTo>
                  <a:cubicBezTo>
                    <a:pt x="66" y="2"/>
                    <a:pt x="66" y="2"/>
                    <a:pt x="66" y="2"/>
                  </a:cubicBezTo>
                  <a:lnTo>
                    <a:pt x="56" y="7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6" name="Freeform 897">
              <a:extLst>
                <a:ext uri="{FF2B5EF4-FFF2-40B4-BE49-F238E27FC236}">
                  <a16:creationId xmlns:a16="http://schemas.microsoft.com/office/drawing/2014/main" id="{CB817F45-60DA-0B3C-698D-FDE2F4B4F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5388" y="3805238"/>
              <a:ext cx="341312" cy="269875"/>
            </a:xfrm>
            <a:custGeom>
              <a:avLst/>
              <a:gdLst>
                <a:gd name="T0" fmla="*/ 82 w 82"/>
                <a:gd name="T1" fmla="*/ 27 h 65"/>
                <a:gd name="T2" fmla="*/ 79 w 82"/>
                <a:gd name="T3" fmla="*/ 25 h 65"/>
                <a:gd name="T4" fmla="*/ 77 w 82"/>
                <a:gd name="T5" fmla="*/ 21 h 65"/>
                <a:gd name="T6" fmla="*/ 77 w 82"/>
                <a:gd name="T7" fmla="*/ 20 h 65"/>
                <a:gd name="T8" fmla="*/ 77 w 82"/>
                <a:gd name="T9" fmla="*/ 20 h 65"/>
                <a:gd name="T10" fmla="*/ 78 w 82"/>
                <a:gd name="T11" fmla="*/ 19 h 65"/>
                <a:gd name="T12" fmla="*/ 77 w 82"/>
                <a:gd name="T13" fmla="*/ 18 h 65"/>
                <a:gd name="T14" fmla="*/ 77 w 82"/>
                <a:gd name="T15" fmla="*/ 11 h 65"/>
                <a:gd name="T16" fmla="*/ 76 w 82"/>
                <a:gd name="T17" fmla="*/ 10 h 65"/>
                <a:gd name="T18" fmla="*/ 77 w 82"/>
                <a:gd name="T19" fmla="*/ 9 h 65"/>
                <a:gd name="T20" fmla="*/ 74 w 82"/>
                <a:gd name="T21" fmla="*/ 7 h 65"/>
                <a:gd name="T22" fmla="*/ 74 w 82"/>
                <a:gd name="T23" fmla="*/ 7 h 65"/>
                <a:gd name="T24" fmla="*/ 73 w 82"/>
                <a:gd name="T25" fmla="*/ 6 h 65"/>
                <a:gd name="T26" fmla="*/ 69 w 82"/>
                <a:gd name="T27" fmla="*/ 4 h 65"/>
                <a:gd name="T28" fmla="*/ 67 w 82"/>
                <a:gd name="T29" fmla="*/ 6 h 65"/>
                <a:gd name="T30" fmla="*/ 66 w 82"/>
                <a:gd name="T31" fmla="*/ 6 h 65"/>
                <a:gd name="T32" fmla="*/ 60 w 82"/>
                <a:gd name="T33" fmla="*/ 6 h 65"/>
                <a:gd name="T34" fmla="*/ 59 w 82"/>
                <a:gd name="T35" fmla="*/ 6 h 65"/>
                <a:gd name="T36" fmla="*/ 57 w 82"/>
                <a:gd name="T37" fmla="*/ 6 h 65"/>
                <a:gd name="T38" fmla="*/ 53 w 82"/>
                <a:gd name="T39" fmla="*/ 0 h 65"/>
                <a:gd name="T40" fmla="*/ 53 w 82"/>
                <a:gd name="T41" fmla="*/ 0 h 65"/>
                <a:gd name="T42" fmla="*/ 48 w 82"/>
                <a:gd name="T43" fmla="*/ 3 h 65"/>
                <a:gd name="T44" fmla="*/ 45 w 82"/>
                <a:gd name="T45" fmla="*/ 11 h 65"/>
                <a:gd name="T46" fmla="*/ 42 w 82"/>
                <a:gd name="T47" fmla="*/ 16 h 65"/>
                <a:gd name="T48" fmla="*/ 37 w 82"/>
                <a:gd name="T49" fmla="*/ 19 h 65"/>
                <a:gd name="T50" fmla="*/ 33 w 82"/>
                <a:gd name="T51" fmla="*/ 21 h 65"/>
                <a:gd name="T52" fmla="*/ 31 w 82"/>
                <a:gd name="T53" fmla="*/ 22 h 65"/>
                <a:gd name="T54" fmla="*/ 27 w 82"/>
                <a:gd name="T55" fmla="*/ 26 h 65"/>
                <a:gd name="T56" fmla="*/ 26 w 82"/>
                <a:gd name="T57" fmla="*/ 29 h 65"/>
                <a:gd name="T58" fmla="*/ 26 w 82"/>
                <a:gd name="T59" fmla="*/ 32 h 65"/>
                <a:gd name="T60" fmla="*/ 23 w 82"/>
                <a:gd name="T61" fmla="*/ 35 h 65"/>
                <a:gd name="T62" fmla="*/ 23 w 82"/>
                <a:gd name="T63" fmla="*/ 43 h 65"/>
                <a:gd name="T64" fmla="*/ 24 w 82"/>
                <a:gd name="T65" fmla="*/ 47 h 65"/>
                <a:gd name="T66" fmla="*/ 23 w 82"/>
                <a:gd name="T67" fmla="*/ 48 h 65"/>
                <a:gd name="T68" fmla="*/ 19 w 82"/>
                <a:gd name="T69" fmla="*/ 54 h 65"/>
                <a:gd name="T70" fmla="*/ 12 w 82"/>
                <a:gd name="T71" fmla="*/ 60 h 65"/>
                <a:gd name="T72" fmla="*/ 5 w 82"/>
                <a:gd name="T73" fmla="*/ 63 h 65"/>
                <a:gd name="T74" fmla="*/ 0 w 82"/>
                <a:gd name="T75" fmla="*/ 65 h 65"/>
                <a:gd name="T76" fmla="*/ 30 w 82"/>
                <a:gd name="T77" fmla="*/ 65 h 65"/>
                <a:gd name="T78" fmla="*/ 30 w 82"/>
                <a:gd name="T79" fmla="*/ 57 h 65"/>
                <a:gd name="T80" fmla="*/ 36 w 82"/>
                <a:gd name="T81" fmla="*/ 52 h 65"/>
                <a:gd name="T82" fmla="*/ 40 w 82"/>
                <a:gd name="T83" fmla="*/ 51 h 65"/>
                <a:gd name="T84" fmla="*/ 43 w 82"/>
                <a:gd name="T85" fmla="*/ 51 h 65"/>
                <a:gd name="T86" fmla="*/ 49 w 82"/>
                <a:gd name="T87" fmla="*/ 50 h 65"/>
                <a:gd name="T88" fmla="*/ 51 w 82"/>
                <a:gd name="T89" fmla="*/ 51 h 65"/>
                <a:gd name="T90" fmla="*/ 55 w 82"/>
                <a:gd name="T91" fmla="*/ 46 h 65"/>
                <a:gd name="T92" fmla="*/ 59 w 82"/>
                <a:gd name="T93" fmla="*/ 43 h 65"/>
                <a:gd name="T94" fmla="*/ 64 w 82"/>
                <a:gd name="T95" fmla="*/ 42 h 65"/>
                <a:gd name="T96" fmla="*/ 64 w 82"/>
                <a:gd name="T97" fmla="*/ 40 h 65"/>
                <a:gd name="T98" fmla="*/ 64 w 82"/>
                <a:gd name="T99" fmla="*/ 39 h 65"/>
                <a:gd name="T100" fmla="*/ 63 w 82"/>
                <a:gd name="T101" fmla="*/ 37 h 65"/>
                <a:gd name="T102" fmla="*/ 64 w 82"/>
                <a:gd name="T103" fmla="*/ 34 h 65"/>
                <a:gd name="T104" fmla="*/ 69 w 82"/>
                <a:gd name="T105" fmla="*/ 33 h 65"/>
                <a:gd name="T106" fmla="*/ 69 w 82"/>
                <a:gd name="T107" fmla="*/ 30 h 65"/>
                <a:gd name="T108" fmla="*/ 77 w 82"/>
                <a:gd name="T109" fmla="*/ 30 h 65"/>
                <a:gd name="T110" fmla="*/ 81 w 82"/>
                <a:gd name="T111" fmla="*/ 31 h 65"/>
                <a:gd name="T112" fmla="*/ 81 w 82"/>
                <a:gd name="T113" fmla="*/ 30 h 65"/>
                <a:gd name="T114" fmla="*/ 80 w 82"/>
                <a:gd name="T115" fmla="*/ 29 h 65"/>
                <a:gd name="T116" fmla="*/ 82 w 82"/>
                <a:gd name="T117" fmla="*/ 2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2" h="65">
                  <a:moveTo>
                    <a:pt x="82" y="27"/>
                  </a:moveTo>
                  <a:cubicBezTo>
                    <a:pt x="79" y="25"/>
                    <a:pt x="79" y="25"/>
                    <a:pt x="79" y="25"/>
                  </a:cubicBezTo>
                  <a:cubicBezTo>
                    <a:pt x="77" y="21"/>
                    <a:pt x="77" y="21"/>
                    <a:pt x="77" y="21"/>
                  </a:cubicBezTo>
                  <a:cubicBezTo>
                    <a:pt x="77" y="20"/>
                    <a:pt x="77" y="20"/>
                    <a:pt x="77" y="20"/>
                  </a:cubicBezTo>
                  <a:cubicBezTo>
                    <a:pt x="77" y="20"/>
                    <a:pt x="77" y="20"/>
                    <a:pt x="77" y="20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77" y="18"/>
                    <a:pt x="77" y="18"/>
                    <a:pt x="77" y="18"/>
                  </a:cubicBezTo>
                  <a:cubicBezTo>
                    <a:pt x="77" y="11"/>
                    <a:pt x="77" y="11"/>
                    <a:pt x="77" y="11"/>
                  </a:cubicBezTo>
                  <a:cubicBezTo>
                    <a:pt x="76" y="10"/>
                    <a:pt x="76" y="10"/>
                    <a:pt x="76" y="10"/>
                  </a:cubicBezTo>
                  <a:cubicBezTo>
                    <a:pt x="77" y="9"/>
                    <a:pt x="77" y="9"/>
                    <a:pt x="77" y="9"/>
                  </a:cubicBezTo>
                  <a:cubicBezTo>
                    <a:pt x="74" y="7"/>
                    <a:pt x="74" y="7"/>
                    <a:pt x="74" y="7"/>
                  </a:cubicBezTo>
                  <a:cubicBezTo>
                    <a:pt x="74" y="7"/>
                    <a:pt x="74" y="7"/>
                    <a:pt x="74" y="7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70" y="7"/>
                    <a:pt x="70" y="7"/>
                    <a:pt x="69" y="4"/>
                  </a:cubicBezTo>
                  <a:cubicBezTo>
                    <a:pt x="68" y="5"/>
                    <a:pt x="68" y="6"/>
                    <a:pt x="67" y="6"/>
                  </a:cubicBezTo>
                  <a:cubicBezTo>
                    <a:pt x="67" y="6"/>
                    <a:pt x="66" y="6"/>
                    <a:pt x="66" y="6"/>
                  </a:cubicBezTo>
                  <a:cubicBezTo>
                    <a:pt x="64" y="6"/>
                    <a:pt x="62" y="5"/>
                    <a:pt x="60" y="6"/>
                  </a:cubicBezTo>
                  <a:cubicBezTo>
                    <a:pt x="60" y="7"/>
                    <a:pt x="59" y="7"/>
                    <a:pt x="59" y="6"/>
                  </a:cubicBezTo>
                  <a:cubicBezTo>
                    <a:pt x="58" y="6"/>
                    <a:pt x="57" y="6"/>
                    <a:pt x="57" y="6"/>
                  </a:cubicBezTo>
                  <a:cubicBezTo>
                    <a:pt x="56" y="4"/>
                    <a:pt x="53" y="3"/>
                    <a:pt x="53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2" y="0"/>
                    <a:pt x="48" y="2"/>
                    <a:pt x="48" y="3"/>
                  </a:cubicBezTo>
                  <a:cubicBezTo>
                    <a:pt x="48" y="5"/>
                    <a:pt x="47" y="8"/>
                    <a:pt x="45" y="11"/>
                  </a:cubicBezTo>
                  <a:cubicBezTo>
                    <a:pt x="44" y="13"/>
                    <a:pt x="44" y="15"/>
                    <a:pt x="42" y="16"/>
                  </a:cubicBezTo>
                  <a:cubicBezTo>
                    <a:pt x="41" y="17"/>
                    <a:pt x="39" y="18"/>
                    <a:pt x="37" y="19"/>
                  </a:cubicBezTo>
                  <a:cubicBezTo>
                    <a:pt x="36" y="20"/>
                    <a:pt x="34" y="20"/>
                    <a:pt x="33" y="21"/>
                  </a:cubicBezTo>
                  <a:cubicBezTo>
                    <a:pt x="32" y="21"/>
                    <a:pt x="31" y="21"/>
                    <a:pt x="31" y="22"/>
                  </a:cubicBezTo>
                  <a:cubicBezTo>
                    <a:pt x="30" y="24"/>
                    <a:pt x="29" y="25"/>
                    <a:pt x="27" y="26"/>
                  </a:cubicBezTo>
                  <a:cubicBezTo>
                    <a:pt x="27" y="27"/>
                    <a:pt x="26" y="28"/>
                    <a:pt x="26" y="29"/>
                  </a:cubicBezTo>
                  <a:cubicBezTo>
                    <a:pt x="26" y="30"/>
                    <a:pt x="26" y="31"/>
                    <a:pt x="26" y="32"/>
                  </a:cubicBezTo>
                  <a:cubicBezTo>
                    <a:pt x="24" y="33"/>
                    <a:pt x="24" y="34"/>
                    <a:pt x="23" y="35"/>
                  </a:cubicBezTo>
                  <a:cubicBezTo>
                    <a:pt x="22" y="38"/>
                    <a:pt x="22" y="41"/>
                    <a:pt x="23" y="43"/>
                  </a:cubicBezTo>
                  <a:cubicBezTo>
                    <a:pt x="23" y="44"/>
                    <a:pt x="24" y="45"/>
                    <a:pt x="24" y="47"/>
                  </a:cubicBezTo>
                  <a:cubicBezTo>
                    <a:pt x="23" y="47"/>
                    <a:pt x="23" y="48"/>
                    <a:pt x="23" y="48"/>
                  </a:cubicBezTo>
                  <a:cubicBezTo>
                    <a:pt x="21" y="50"/>
                    <a:pt x="21" y="52"/>
                    <a:pt x="19" y="54"/>
                  </a:cubicBezTo>
                  <a:cubicBezTo>
                    <a:pt x="17" y="56"/>
                    <a:pt x="13" y="57"/>
                    <a:pt x="12" y="60"/>
                  </a:cubicBezTo>
                  <a:cubicBezTo>
                    <a:pt x="9" y="61"/>
                    <a:pt x="7" y="63"/>
                    <a:pt x="5" y="63"/>
                  </a:cubicBezTo>
                  <a:cubicBezTo>
                    <a:pt x="3" y="63"/>
                    <a:pt x="1" y="63"/>
                    <a:pt x="0" y="65"/>
                  </a:cubicBezTo>
                  <a:cubicBezTo>
                    <a:pt x="30" y="65"/>
                    <a:pt x="30" y="65"/>
                    <a:pt x="30" y="65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40" y="51"/>
                    <a:pt x="40" y="51"/>
                    <a:pt x="40" y="51"/>
                  </a:cubicBezTo>
                  <a:cubicBezTo>
                    <a:pt x="43" y="51"/>
                    <a:pt x="43" y="51"/>
                    <a:pt x="43" y="51"/>
                  </a:cubicBezTo>
                  <a:cubicBezTo>
                    <a:pt x="49" y="50"/>
                    <a:pt x="49" y="50"/>
                    <a:pt x="49" y="50"/>
                  </a:cubicBezTo>
                  <a:cubicBezTo>
                    <a:pt x="51" y="51"/>
                    <a:pt x="51" y="51"/>
                    <a:pt x="51" y="51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55" y="46"/>
                    <a:pt x="59" y="43"/>
                    <a:pt x="59" y="43"/>
                  </a:cubicBezTo>
                  <a:cubicBezTo>
                    <a:pt x="60" y="43"/>
                    <a:pt x="64" y="42"/>
                    <a:pt x="64" y="42"/>
                  </a:cubicBezTo>
                  <a:cubicBezTo>
                    <a:pt x="64" y="40"/>
                    <a:pt x="64" y="40"/>
                    <a:pt x="64" y="40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4" y="34"/>
                    <a:pt x="64" y="34"/>
                    <a:pt x="64" y="34"/>
                  </a:cubicBezTo>
                  <a:cubicBezTo>
                    <a:pt x="69" y="33"/>
                    <a:pt x="69" y="33"/>
                    <a:pt x="69" y="33"/>
                  </a:cubicBezTo>
                  <a:cubicBezTo>
                    <a:pt x="69" y="30"/>
                    <a:pt x="69" y="30"/>
                    <a:pt x="69" y="30"/>
                  </a:cubicBezTo>
                  <a:cubicBezTo>
                    <a:pt x="77" y="30"/>
                    <a:pt x="77" y="30"/>
                    <a:pt x="77" y="30"/>
                  </a:cubicBezTo>
                  <a:cubicBezTo>
                    <a:pt x="81" y="31"/>
                    <a:pt x="81" y="31"/>
                    <a:pt x="81" y="31"/>
                  </a:cubicBezTo>
                  <a:cubicBezTo>
                    <a:pt x="81" y="30"/>
                    <a:pt x="81" y="30"/>
                    <a:pt x="81" y="30"/>
                  </a:cubicBezTo>
                  <a:cubicBezTo>
                    <a:pt x="80" y="29"/>
                    <a:pt x="80" y="29"/>
                    <a:pt x="80" y="29"/>
                  </a:cubicBezTo>
                  <a:lnTo>
                    <a:pt x="82" y="27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7" name="Freeform 898">
              <a:extLst>
                <a:ext uri="{FF2B5EF4-FFF2-40B4-BE49-F238E27FC236}">
                  <a16:creationId xmlns:a16="http://schemas.microsoft.com/office/drawing/2014/main" id="{5279A8DC-1FCB-56F1-3043-48001825E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4525" y="5470525"/>
              <a:ext cx="12700" cy="17463"/>
            </a:xfrm>
            <a:custGeom>
              <a:avLst/>
              <a:gdLst>
                <a:gd name="T0" fmla="*/ 3 w 3"/>
                <a:gd name="T1" fmla="*/ 2 h 4"/>
                <a:gd name="T2" fmla="*/ 2 w 3"/>
                <a:gd name="T3" fmla="*/ 0 h 4"/>
                <a:gd name="T4" fmla="*/ 0 w 3"/>
                <a:gd name="T5" fmla="*/ 3 h 4"/>
                <a:gd name="T6" fmla="*/ 1 w 3"/>
                <a:gd name="T7" fmla="*/ 4 h 4"/>
                <a:gd name="T8" fmla="*/ 3 w 3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2" y="0"/>
                    <a:pt x="0" y="2"/>
                    <a:pt x="0" y="3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2" y="4"/>
                    <a:pt x="3" y="2"/>
                    <a:pt x="3" y="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8" name="Freeform 899">
              <a:extLst>
                <a:ext uri="{FF2B5EF4-FFF2-40B4-BE49-F238E27FC236}">
                  <a16:creationId xmlns:a16="http://schemas.microsoft.com/office/drawing/2014/main" id="{573DB6E7-142F-14AE-373E-0E7D38020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4087813"/>
              <a:ext cx="346075" cy="379413"/>
            </a:xfrm>
            <a:custGeom>
              <a:avLst/>
              <a:gdLst>
                <a:gd name="T0" fmla="*/ 35 w 83"/>
                <a:gd name="T1" fmla="*/ 91 h 91"/>
                <a:gd name="T2" fmla="*/ 35 w 83"/>
                <a:gd name="T3" fmla="*/ 89 h 91"/>
                <a:gd name="T4" fmla="*/ 35 w 83"/>
                <a:gd name="T5" fmla="*/ 87 h 91"/>
                <a:gd name="T6" fmla="*/ 36 w 83"/>
                <a:gd name="T7" fmla="*/ 86 h 91"/>
                <a:gd name="T8" fmla="*/ 38 w 83"/>
                <a:gd name="T9" fmla="*/ 85 h 91"/>
                <a:gd name="T10" fmla="*/ 41 w 83"/>
                <a:gd name="T11" fmla="*/ 89 h 91"/>
                <a:gd name="T12" fmla="*/ 43 w 83"/>
                <a:gd name="T13" fmla="*/ 87 h 91"/>
                <a:gd name="T14" fmla="*/ 52 w 83"/>
                <a:gd name="T15" fmla="*/ 87 h 91"/>
                <a:gd name="T16" fmla="*/ 52 w 83"/>
                <a:gd name="T17" fmla="*/ 85 h 91"/>
                <a:gd name="T18" fmla="*/ 52 w 83"/>
                <a:gd name="T19" fmla="*/ 86 h 91"/>
                <a:gd name="T20" fmla="*/ 78 w 83"/>
                <a:gd name="T21" fmla="*/ 86 h 91"/>
                <a:gd name="T22" fmla="*/ 79 w 83"/>
                <a:gd name="T23" fmla="*/ 81 h 91"/>
                <a:gd name="T24" fmla="*/ 79 w 83"/>
                <a:gd name="T25" fmla="*/ 80 h 91"/>
                <a:gd name="T26" fmla="*/ 77 w 83"/>
                <a:gd name="T27" fmla="*/ 79 h 91"/>
                <a:gd name="T28" fmla="*/ 71 w 83"/>
                <a:gd name="T29" fmla="*/ 17 h 91"/>
                <a:gd name="T30" fmla="*/ 83 w 83"/>
                <a:gd name="T31" fmla="*/ 17 h 91"/>
                <a:gd name="T32" fmla="*/ 57 w 83"/>
                <a:gd name="T33" fmla="*/ 0 h 91"/>
                <a:gd name="T34" fmla="*/ 57 w 83"/>
                <a:gd name="T35" fmla="*/ 10 h 91"/>
                <a:gd name="T36" fmla="*/ 34 w 83"/>
                <a:gd name="T37" fmla="*/ 10 h 91"/>
                <a:gd name="T38" fmla="*/ 34 w 83"/>
                <a:gd name="T39" fmla="*/ 29 h 91"/>
                <a:gd name="T40" fmla="*/ 30 w 83"/>
                <a:gd name="T41" fmla="*/ 30 h 91"/>
                <a:gd name="T42" fmla="*/ 26 w 83"/>
                <a:gd name="T43" fmla="*/ 33 h 91"/>
                <a:gd name="T44" fmla="*/ 27 w 83"/>
                <a:gd name="T45" fmla="*/ 44 h 91"/>
                <a:gd name="T46" fmla="*/ 1 w 83"/>
                <a:gd name="T47" fmla="*/ 45 h 91"/>
                <a:gd name="T48" fmla="*/ 0 w 83"/>
                <a:gd name="T49" fmla="*/ 49 h 91"/>
                <a:gd name="T50" fmla="*/ 1 w 83"/>
                <a:gd name="T51" fmla="*/ 47 h 91"/>
                <a:gd name="T52" fmla="*/ 1 w 83"/>
                <a:gd name="T53" fmla="*/ 47 h 91"/>
                <a:gd name="T54" fmla="*/ 5 w 83"/>
                <a:gd name="T55" fmla="*/ 52 h 91"/>
                <a:gd name="T56" fmla="*/ 5 w 83"/>
                <a:gd name="T57" fmla="*/ 58 h 91"/>
                <a:gd name="T58" fmla="*/ 5 w 83"/>
                <a:gd name="T59" fmla="*/ 59 h 91"/>
                <a:gd name="T60" fmla="*/ 5 w 83"/>
                <a:gd name="T61" fmla="*/ 61 h 91"/>
                <a:gd name="T62" fmla="*/ 6 w 83"/>
                <a:gd name="T63" fmla="*/ 62 h 91"/>
                <a:gd name="T64" fmla="*/ 7 w 83"/>
                <a:gd name="T65" fmla="*/ 65 h 91"/>
                <a:gd name="T66" fmla="*/ 7 w 83"/>
                <a:gd name="T67" fmla="*/ 73 h 91"/>
                <a:gd name="T68" fmla="*/ 6 w 83"/>
                <a:gd name="T69" fmla="*/ 74 h 91"/>
                <a:gd name="T70" fmla="*/ 5 w 83"/>
                <a:gd name="T71" fmla="*/ 78 h 91"/>
                <a:gd name="T72" fmla="*/ 4 w 83"/>
                <a:gd name="T73" fmla="*/ 81 h 91"/>
                <a:gd name="T74" fmla="*/ 5 w 83"/>
                <a:gd name="T75" fmla="*/ 79 h 91"/>
                <a:gd name="T76" fmla="*/ 9 w 83"/>
                <a:gd name="T77" fmla="*/ 80 h 91"/>
                <a:gd name="T78" fmla="*/ 14 w 83"/>
                <a:gd name="T79" fmla="*/ 78 h 91"/>
                <a:gd name="T80" fmla="*/ 18 w 83"/>
                <a:gd name="T81" fmla="*/ 78 h 91"/>
                <a:gd name="T82" fmla="*/ 21 w 83"/>
                <a:gd name="T83" fmla="*/ 81 h 91"/>
                <a:gd name="T84" fmla="*/ 24 w 83"/>
                <a:gd name="T85" fmla="*/ 82 h 91"/>
                <a:gd name="T86" fmla="*/ 25 w 83"/>
                <a:gd name="T87" fmla="*/ 82 h 91"/>
                <a:gd name="T88" fmla="*/ 25 w 83"/>
                <a:gd name="T89" fmla="*/ 85 h 91"/>
                <a:gd name="T90" fmla="*/ 28 w 83"/>
                <a:gd name="T91" fmla="*/ 86 h 91"/>
                <a:gd name="T92" fmla="*/ 29 w 83"/>
                <a:gd name="T93" fmla="*/ 89 h 91"/>
                <a:gd name="T94" fmla="*/ 32 w 83"/>
                <a:gd name="T95" fmla="*/ 91 h 91"/>
                <a:gd name="T96" fmla="*/ 34 w 83"/>
                <a:gd name="T97" fmla="*/ 91 h 91"/>
                <a:gd name="T98" fmla="*/ 35 w 83"/>
                <a:gd name="T99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3" h="91">
                  <a:moveTo>
                    <a:pt x="35" y="91"/>
                  </a:moveTo>
                  <a:cubicBezTo>
                    <a:pt x="35" y="91"/>
                    <a:pt x="35" y="89"/>
                    <a:pt x="35" y="89"/>
                  </a:cubicBezTo>
                  <a:cubicBezTo>
                    <a:pt x="35" y="89"/>
                    <a:pt x="35" y="88"/>
                    <a:pt x="35" y="87"/>
                  </a:cubicBezTo>
                  <a:cubicBezTo>
                    <a:pt x="36" y="87"/>
                    <a:pt x="36" y="86"/>
                    <a:pt x="36" y="86"/>
                  </a:cubicBezTo>
                  <a:cubicBezTo>
                    <a:pt x="38" y="85"/>
                    <a:pt x="38" y="85"/>
                    <a:pt x="38" y="85"/>
                  </a:cubicBezTo>
                  <a:cubicBezTo>
                    <a:pt x="41" y="89"/>
                    <a:pt x="41" y="89"/>
                    <a:pt x="41" y="89"/>
                  </a:cubicBezTo>
                  <a:cubicBezTo>
                    <a:pt x="43" y="87"/>
                    <a:pt x="43" y="87"/>
                    <a:pt x="43" y="87"/>
                  </a:cubicBezTo>
                  <a:cubicBezTo>
                    <a:pt x="52" y="87"/>
                    <a:pt x="52" y="87"/>
                    <a:pt x="52" y="87"/>
                  </a:cubicBezTo>
                  <a:cubicBezTo>
                    <a:pt x="52" y="85"/>
                    <a:pt x="52" y="85"/>
                    <a:pt x="52" y="85"/>
                  </a:cubicBezTo>
                  <a:cubicBezTo>
                    <a:pt x="52" y="86"/>
                    <a:pt x="52" y="86"/>
                    <a:pt x="52" y="86"/>
                  </a:cubicBezTo>
                  <a:cubicBezTo>
                    <a:pt x="78" y="86"/>
                    <a:pt x="78" y="86"/>
                    <a:pt x="78" y="86"/>
                  </a:cubicBezTo>
                  <a:cubicBezTo>
                    <a:pt x="79" y="81"/>
                    <a:pt x="79" y="81"/>
                    <a:pt x="79" y="81"/>
                  </a:cubicBezTo>
                  <a:cubicBezTo>
                    <a:pt x="79" y="81"/>
                    <a:pt x="79" y="80"/>
                    <a:pt x="79" y="80"/>
                  </a:cubicBezTo>
                  <a:cubicBezTo>
                    <a:pt x="79" y="80"/>
                    <a:pt x="77" y="79"/>
                    <a:pt x="77" y="79"/>
                  </a:cubicBezTo>
                  <a:cubicBezTo>
                    <a:pt x="71" y="17"/>
                    <a:pt x="71" y="17"/>
                    <a:pt x="71" y="17"/>
                  </a:cubicBezTo>
                  <a:cubicBezTo>
                    <a:pt x="83" y="17"/>
                    <a:pt x="83" y="17"/>
                    <a:pt x="83" y="17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0" y="30"/>
                    <a:pt x="30" y="30"/>
                    <a:pt x="30" y="30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7" y="44"/>
                    <a:pt x="27" y="44"/>
                    <a:pt x="27" y="44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0" y="46"/>
                    <a:pt x="0" y="47"/>
                    <a:pt x="0" y="49"/>
                  </a:cubicBezTo>
                  <a:cubicBezTo>
                    <a:pt x="1" y="48"/>
                    <a:pt x="0" y="47"/>
                    <a:pt x="1" y="47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2" y="49"/>
                    <a:pt x="4" y="50"/>
                    <a:pt x="5" y="52"/>
                  </a:cubicBezTo>
                  <a:cubicBezTo>
                    <a:pt x="6" y="54"/>
                    <a:pt x="6" y="56"/>
                    <a:pt x="5" y="58"/>
                  </a:cubicBezTo>
                  <a:cubicBezTo>
                    <a:pt x="4" y="58"/>
                    <a:pt x="4" y="58"/>
                    <a:pt x="5" y="59"/>
                  </a:cubicBezTo>
                  <a:cubicBezTo>
                    <a:pt x="4" y="60"/>
                    <a:pt x="4" y="61"/>
                    <a:pt x="5" y="61"/>
                  </a:cubicBezTo>
                  <a:cubicBezTo>
                    <a:pt x="6" y="61"/>
                    <a:pt x="6" y="62"/>
                    <a:pt x="6" y="62"/>
                  </a:cubicBezTo>
                  <a:cubicBezTo>
                    <a:pt x="6" y="63"/>
                    <a:pt x="7" y="64"/>
                    <a:pt x="7" y="65"/>
                  </a:cubicBezTo>
                  <a:cubicBezTo>
                    <a:pt x="7" y="68"/>
                    <a:pt x="7" y="70"/>
                    <a:pt x="7" y="73"/>
                  </a:cubicBezTo>
                  <a:cubicBezTo>
                    <a:pt x="6" y="73"/>
                    <a:pt x="6" y="74"/>
                    <a:pt x="6" y="74"/>
                  </a:cubicBezTo>
                  <a:cubicBezTo>
                    <a:pt x="6" y="75"/>
                    <a:pt x="5" y="77"/>
                    <a:pt x="5" y="78"/>
                  </a:cubicBezTo>
                  <a:cubicBezTo>
                    <a:pt x="5" y="79"/>
                    <a:pt x="4" y="80"/>
                    <a:pt x="4" y="8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18" y="78"/>
                    <a:pt x="18" y="78"/>
                    <a:pt x="18" y="78"/>
                  </a:cubicBezTo>
                  <a:cubicBezTo>
                    <a:pt x="21" y="81"/>
                    <a:pt x="21" y="81"/>
                    <a:pt x="21" y="81"/>
                  </a:cubicBezTo>
                  <a:cubicBezTo>
                    <a:pt x="24" y="82"/>
                    <a:pt x="24" y="82"/>
                    <a:pt x="24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5"/>
                    <a:pt x="25" y="85"/>
                    <a:pt x="25" y="85"/>
                  </a:cubicBezTo>
                  <a:cubicBezTo>
                    <a:pt x="28" y="86"/>
                    <a:pt x="28" y="86"/>
                    <a:pt x="28" y="86"/>
                  </a:cubicBezTo>
                  <a:cubicBezTo>
                    <a:pt x="29" y="89"/>
                    <a:pt x="29" y="89"/>
                    <a:pt x="29" y="89"/>
                  </a:cubicBezTo>
                  <a:cubicBezTo>
                    <a:pt x="32" y="91"/>
                    <a:pt x="32" y="91"/>
                    <a:pt x="32" y="91"/>
                  </a:cubicBezTo>
                  <a:cubicBezTo>
                    <a:pt x="34" y="91"/>
                    <a:pt x="34" y="91"/>
                    <a:pt x="34" y="91"/>
                  </a:cubicBezTo>
                  <a:lnTo>
                    <a:pt x="35" y="9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9" name="Freeform 900">
              <a:extLst>
                <a:ext uri="{FF2B5EF4-FFF2-40B4-BE49-F238E27FC236}">
                  <a16:creationId xmlns:a16="http://schemas.microsoft.com/office/drawing/2014/main" id="{44AAE7D5-417B-2BFF-941C-5C32EAEAC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025" y="4159250"/>
              <a:ext cx="466725" cy="446088"/>
            </a:xfrm>
            <a:custGeom>
              <a:avLst/>
              <a:gdLst>
                <a:gd name="T0" fmla="*/ 107 w 112"/>
                <a:gd name="T1" fmla="*/ 70 h 107"/>
                <a:gd name="T2" fmla="*/ 112 w 112"/>
                <a:gd name="T3" fmla="*/ 63 h 107"/>
                <a:gd name="T4" fmla="*/ 106 w 112"/>
                <a:gd name="T5" fmla="*/ 44 h 107"/>
                <a:gd name="T6" fmla="*/ 105 w 112"/>
                <a:gd name="T7" fmla="*/ 38 h 107"/>
                <a:gd name="T8" fmla="*/ 100 w 112"/>
                <a:gd name="T9" fmla="*/ 37 h 107"/>
                <a:gd name="T10" fmla="*/ 99 w 112"/>
                <a:gd name="T11" fmla="*/ 35 h 107"/>
                <a:gd name="T12" fmla="*/ 94 w 112"/>
                <a:gd name="T13" fmla="*/ 33 h 107"/>
                <a:gd name="T14" fmla="*/ 91 w 112"/>
                <a:gd name="T15" fmla="*/ 29 h 107"/>
                <a:gd name="T16" fmla="*/ 39 w 112"/>
                <a:gd name="T17" fmla="*/ 0 h 107"/>
                <a:gd name="T18" fmla="*/ 47 w 112"/>
                <a:gd name="T19" fmla="*/ 63 h 107"/>
                <a:gd name="T20" fmla="*/ 46 w 112"/>
                <a:gd name="T21" fmla="*/ 69 h 107"/>
                <a:gd name="T22" fmla="*/ 20 w 112"/>
                <a:gd name="T23" fmla="*/ 68 h 107"/>
                <a:gd name="T24" fmla="*/ 11 w 112"/>
                <a:gd name="T25" fmla="*/ 70 h 107"/>
                <a:gd name="T26" fmla="*/ 6 w 112"/>
                <a:gd name="T27" fmla="*/ 68 h 107"/>
                <a:gd name="T28" fmla="*/ 3 w 112"/>
                <a:gd name="T29" fmla="*/ 70 h 107"/>
                <a:gd name="T30" fmla="*/ 3 w 112"/>
                <a:gd name="T31" fmla="*/ 74 h 107"/>
                <a:gd name="T32" fmla="*/ 0 w 112"/>
                <a:gd name="T33" fmla="*/ 74 h 107"/>
                <a:gd name="T34" fmla="*/ 2 w 112"/>
                <a:gd name="T35" fmla="*/ 78 h 107"/>
                <a:gd name="T36" fmla="*/ 2 w 112"/>
                <a:gd name="T37" fmla="*/ 82 h 107"/>
                <a:gd name="T38" fmla="*/ 5 w 112"/>
                <a:gd name="T39" fmla="*/ 84 h 107"/>
                <a:gd name="T40" fmla="*/ 6 w 112"/>
                <a:gd name="T41" fmla="*/ 88 h 107"/>
                <a:gd name="T42" fmla="*/ 6 w 112"/>
                <a:gd name="T43" fmla="*/ 91 h 107"/>
                <a:gd name="T44" fmla="*/ 7 w 112"/>
                <a:gd name="T45" fmla="*/ 94 h 107"/>
                <a:gd name="T46" fmla="*/ 11 w 112"/>
                <a:gd name="T47" fmla="*/ 94 h 107"/>
                <a:gd name="T48" fmla="*/ 13 w 112"/>
                <a:gd name="T49" fmla="*/ 92 h 107"/>
                <a:gd name="T50" fmla="*/ 18 w 112"/>
                <a:gd name="T51" fmla="*/ 93 h 107"/>
                <a:gd name="T52" fmla="*/ 20 w 112"/>
                <a:gd name="T53" fmla="*/ 92 h 107"/>
                <a:gd name="T54" fmla="*/ 20 w 112"/>
                <a:gd name="T55" fmla="*/ 90 h 107"/>
                <a:gd name="T56" fmla="*/ 24 w 112"/>
                <a:gd name="T57" fmla="*/ 94 h 107"/>
                <a:gd name="T58" fmla="*/ 23 w 112"/>
                <a:gd name="T59" fmla="*/ 96 h 107"/>
                <a:gd name="T60" fmla="*/ 24 w 112"/>
                <a:gd name="T61" fmla="*/ 101 h 107"/>
                <a:gd name="T62" fmla="*/ 27 w 112"/>
                <a:gd name="T63" fmla="*/ 103 h 107"/>
                <a:gd name="T64" fmla="*/ 29 w 112"/>
                <a:gd name="T65" fmla="*/ 107 h 107"/>
                <a:gd name="T66" fmla="*/ 35 w 112"/>
                <a:gd name="T67" fmla="*/ 107 h 107"/>
                <a:gd name="T68" fmla="*/ 38 w 112"/>
                <a:gd name="T69" fmla="*/ 105 h 107"/>
                <a:gd name="T70" fmla="*/ 40 w 112"/>
                <a:gd name="T71" fmla="*/ 104 h 107"/>
                <a:gd name="T72" fmla="*/ 41 w 112"/>
                <a:gd name="T73" fmla="*/ 102 h 107"/>
                <a:gd name="T74" fmla="*/ 43 w 112"/>
                <a:gd name="T75" fmla="*/ 106 h 107"/>
                <a:gd name="T76" fmla="*/ 46 w 112"/>
                <a:gd name="T77" fmla="*/ 104 h 107"/>
                <a:gd name="T78" fmla="*/ 47 w 112"/>
                <a:gd name="T79" fmla="*/ 101 h 107"/>
                <a:gd name="T80" fmla="*/ 48 w 112"/>
                <a:gd name="T81" fmla="*/ 98 h 107"/>
                <a:gd name="T82" fmla="*/ 47 w 112"/>
                <a:gd name="T83" fmla="*/ 95 h 107"/>
                <a:gd name="T84" fmla="*/ 54 w 112"/>
                <a:gd name="T85" fmla="*/ 91 h 107"/>
                <a:gd name="T86" fmla="*/ 55 w 112"/>
                <a:gd name="T87" fmla="*/ 89 h 107"/>
                <a:gd name="T88" fmla="*/ 54 w 112"/>
                <a:gd name="T89" fmla="*/ 86 h 107"/>
                <a:gd name="T90" fmla="*/ 57 w 112"/>
                <a:gd name="T91" fmla="*/ 84 h 107"/>
                <a:gd name="T92" fmla="*/ 60 w 112"/>
                <a:gd name="T93" fmla="*/ 85 h 107"/>
                <a:gd name="T94" fmla="*/ 61 w 112"/>
                <a:gd name="T95" fmla="*/ 82 h 107"/>
                <a:gd name="T96" fmla="*/ 64 w 112"/>
                <a:gd name="T97" fmla="*/ 80 h 107"/>
                <a:gd name="T98" fmla="*/ 66 w 112"/>
                <a:gd name="T99" fmla="*/ 78 h 107"/>
                <a:gd name="T100" fmla="*/ 70 w 112"/>
                <a:gd name="T101" fmla="*/ 78 h 107"/>
                <a:gd name="T102" fmla="*/ 76 w 112"/>
                <a:gd name="T103" fmla="*/ 74 h 107"/>
                <a:gd name="T104" fmla="*/ 85 w 112"/>
                <a:gd name="T105" fmla="*/ 73 h 107"/>
                <a:gd name="T106" fmla="*/ 93 w 112"/>
                <a:gd name="T107" fmla="*/ 71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107">
                  <a:moveTo>
                    <a:pt x="93" y="71"/>
                  </a:moveTo>
                  <a:cubicBezTo>
                    <a:pt x="107" y="70"/>
                    <a:pt x="107" y="70"/>
                    <a:pt x="107" y="70"/>
                  </a:cubicBezTo>
                  <a:cubicBezTo>
                    <a:pt x="110" y="67"/>
                    <a:pt x="110" y="67"/>
                    <a:pt x="110" y="67"/>
                  </a:cubicBezTo>
                  <a:cubicBezTo>
                    <a:pt x="112" y="63"/>
                    <a:pt x="112" y="63"/>
                    <a:pt x="112" y="63"/>
                  </a:cubicBezTo>
                  <a:cubicBezTo>
                    <a:pt x="112" y="43"/>
                    <a:pt x="112" y="43"/>
                    <a:pt x="112" y="43"/>
                  </a:cubicBezTo>
                  <a:cubicBezTo>
                    <a:pt x="106" y="44"/>
                    <a:pt x="106" y="44"/>
                    <a:pt x="106" y="44"/>
                  </a:cubicBezTo>
                  <a:cubicBezTo>
                    <a:pt x="105" y="44"/>
                    <a:pt x="105" y="44"/>
                    <a:pt x="105" y="44"/>
                  </a:cubicBezTo>
                  <a:cubicBezTo>
                    <a:pt x="105" y="38"/>
                    <a:pt x="105" y="38"/>
                    <a:pt x="105" y="38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100" y="37"/>
                    <a:pt x="100" y="37"/>
                    <a:pt x="100" y="37"/>
                  </a:cubicBezTo>
                  <a:cubicBezTo>
                    <a:pt x="99" y="37"/>
                    <a:pt x="99" y="37"/>
                    <a:pt x="99" y="37"/>
                  </a:cubicBezTo>
                  <a:cubicBezTo>
                    <a:pt x="99" y="35"/>
                    <a:pt x="99" y="35"/>
                    <a:pt x="99" y="35"/>
                  </a:cubicBezTo>
                  <a:cubicBezTo>
                    <a:pt x="96" y="35"/>
                    <a:pt x="96" y="35"/>
                    <a:pt x="96" y="35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1" y="32"/>
                    <a:pt x="91" y="32"/>
                    <a:pt x="91" y="32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45" y="62"/>
                    <a:pt x="45" y="62"/>
                    <a:pt x="45" y="62"/>
                  </a:cubicBezTo>
                  <a:cubicBezTo>
                    <a:pt x="45" y="62"/>
                    <a:pt x="47" y="63"/>
                    <a:pt x="47" y="63"/>
                  </a:cubicBezTo>
                  <a:cubicBezTo>
                    <a:pt x="47" y="63"/>
                    <a:pt x="47" y="64"/>
                    <a:pt x="47" y="64"/>
                  </a:cubicBezTo>
                  <a:cubicBezTo>
                    <a:pt x="46" y="69"/>
                    <a:pt x="46" y="69"/>
                    <a:pt x="46" y="69"/>
                  </a:cubicBezTo>
                  <a:cubicBezTo>
                    <a:pt x="20" y="69"/>
                    <a:pt x="20" y="69"/>
                    <a:pt x="20" y="69"/>
                  </a:cubicBezTo>
                  <a:cubicBezTo>
                    <a:pt x="20" y="68"/>
                    <a:pt x="20" y="68"/>
                    <a:pt x="20" y="68"/>
                  </a:cubicBezTo>
                  <a:cubicBezTo>
                    <a:pt x="20" y="70"/>
                    <a:pt x="20" y="70"/>
                    <a:pt x="20" y="70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9" y="72"/>
                    <a:pt x="9" y="72"/>
                    <a:pt x="9" y="72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4" y="69"/>
                    <a:pt x="4" y="70"/>
                    <a:pt x="3" y="70"/>
                  </a:cubicBezTo>
                  <a:cubicBezTo>
                    <a:pt x="3" y="71"/>
                    <a:pt x="3" y="72"/>
                    <a:pt x="3" y="72"/>
                  </a:cubicBezTo>
                  <a:cubicBezTo>
                    <a:pt x="3" y="72"/>
                    <a:pt x="3" y="74"/>
                    <a:pt x="3" y="74"/>
                  </a:cubicBezTo>
                  <a:cubicBezTo>
                    <a:pt x="2" y="74"/>
                    <a:pt x="2" y="74"/>
                    <a:pt x="2" y="74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" y="85"/>
                    <a:pt x="3" y="85"/>
                    <a:pt x="3" y="85"/>
                  </a:cubicBezTo>
                  <a:cubicBezTo>
                    <a:pt x="5" y="84"/>
                    <a:pt x="5" y="84"/>
                    <a:pt x="5" y="84"/>
                  </a:cubicBezTo>
                  <a:cubicBezTo>
                    <a:pt x="7" y="87"/>
                    <a:pt x="7" y="87"/>
                    <a:pt x="7" y="87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6" y="89"/>
                    <a:pt x="6" y="89"/>
                    <a:pt x="6" y="89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5" y="92"/>
                    <a:pt x="5" y="92"/>
                    <a:pt x="5" y="92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2"/>
                    <a:pt x="9" y="92"/>
                    <a:pt x="9" y="92"/>
                  </a:cubicBezTo>
                  <a:cubicBezTo>
                    <a:pt x="11" y="94"/>
                    <a:pt x="11" y="94"/>
                    <a:pt x="11" y="94"/>
                  </a:cubicBezTo>
                  <a:cubicBezTo>
                    <a:pt x="12" y="94"/>
                    <a:pt x="12" y="94"/>
                    <a:pt x="12" y="94"/>
                  </a:cubicBezTo>
                  <a:cubicBezTo>
                    <a:pt x="13" y="92"/>
                    <a:pt x="13" y="92"/>
                    <a:pt x="13" y="92"/>
                  </a:cubicBezTo>
                  <a:cubicBezTo>
                    <a:pt x="17" y="93"/>
                    <a:pt x="17" y="93"/>
                    <a:pt x="17" y="93"/>
                  </a:cubicBezTo>
                  <a:cubicBezTo>
                    <a:pt x="18" y="93"/>
                    <a:pt x="18" y="93"/>
                    <a:pt x="18" y="93"/>
                  </a:cubicBezTo>
                  <a:cubicBezTo>
                    <a:pt x="18" y="92"/>
                    <a:pt x="18" y="92"/>
                    <a:pt x="18" y="92"/>
                  </a:cubicBezTo>
                  <a:cubicBezTo>
                    <a:pt x="20" y="92"/>
                    <a:pt x="20" y="92"/>
                    <a:pt x="20" y="92"/>
                  </a:cubicBezTo>
                  <a:cubicBezTo>
                    <a:pt x="20" y="91"/>
                    <a:pt x="20" y="91"/>
                    <a:pt x="20" y="91"/>
                  </a:cubicBezTo>
                  <a:cubicBezTo>
                    <a:pt x="20" y="90"/>
                    <a:pt x="20" y="90"/>
                    <a:pt x="20" y="90"/>
                  </a:cubicBezTo>
                  <a:cubicBezTo>
                    <a:pt x="22" y="90"/>
                    <a:pt x="22" y="90"/>
                    <a:pt x="22" y="90"/>
                  </a:cubicBezTo>
                  <a:cubicBezTo>
                    <a:pt x="24" y="94"/>
                    <a:pt x="24" y="94"/>
                    <a:pt x="24" y="94"/>
                  </a:cubicBezTo>
                  <a:cubicBezTo>
                    <a:pt x="23" y="95"/>
                    <a:pt x="23" y="95"/>
                    <a:pt x="23" y="95"/>
                  </a:cubicBezTo>
                  <a:cubicBezTo>
                    <a:pt x="23" y="96"/>
                    <a:pt x="23" y="96"/>
                    <a:pt x="23" y="96"/>
                  </a:cubicBezTo>
                  <a:cubicBezTo>
                    <a:pt x="27" y="98"/>
                    <a:pt x="27" y="98"/>
                    <a:pt x="27" y="98"/>
                  </a:cubicBezTo>
                  <a:cubicBezTo>
                    <a:pt x="24" y="101"/>
                    <a:pt x="24" y="101"/>
                    <a:pt x="24" y="10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7" y="103"/>
                    <a:pt x="27" y="103"/>
                    <a:pt x="27" y="103"/>
                  </a:cubicBezTo>
                  <a:cubicBezTo>
                    <a:pt x="29" y="105"/>
                    <a:pt x="29" y="105"/>
                    <a:pt x="29" y="105"/>
                  </a:cubicBezTo>
                  <a:cubicBezTo>
                    <a:pt x="29" y="107"/>
                    <a:pt x="29" y="107"/>
                    <a:pt x="29" y="107"/>
                  </a:cubicBezTo>
                  <a:cubicBezTo>
                    <a:pt x="32" y="104"/>
                    <a:pt x="32" y="104"/>
                    <a:pt x="32" y="104"/>
                  </a:cubicBezTo>
                  <a:cubicBezTo>
                    <a:pt x="35" y="107"/>
                    <a:pt x="35" y="107"/>
                    <a:pt x="35" y="107"/>
                  </a:cubicBezTo>
                  <a:cubicBezTo>
                    <a:pt x="36" y="105"/>
                    <a:pt x="36" y="105"/>
                    <a:pt x="36" y="105"/>
                  </a:cubicBezTo>
                  <a:cubicBezTo>
                    <a:pt x="38" y="105"/>
                    <a:pt x="38" y="105"/>
                    <a:pt x="38" y="105"/>
                  </a:cubicBezTo>
                  <a:cubicBezTo>
                    <a:pt x="38" y="103"/>
                    <a:pt x="38" y="103"/>
                    <a:pt x="38" y="103"/>
                  </a:cubicBezTo>
                  <a:cubicBezTo>
                    <a:pt x="40" y="104"/>
                    <a:pt x="40" y="104"/>
                    <a:pt x="40" y="104"/>
                  </a:cubicBezTo>
                  <a:cubicBezTo>
                    <a:pt x="40" y="103"/>
                    <a:pt x="40" y="103"/>
                    <a:pt x="40" y="103"/>
                  </a:cubicBezTo>
                  <a:cubicBezTo>
                    <a:pt x="41" y="102"/>
                    <a:pt x="41" y="102"/>
                    <a:pt x="41" y="102"/>
                  </a:cubicBezTo>
                  <a:cubicBezTo>
                    <a:pt x="42" y="106"/>
                    <a:pt x="42" y="106"/>
                    <a:pt x="42" y="106"/>
                  </a:cubicBezTo>
                  <a:cubicBezTo>
                    <a:pt x="43" y="106"/>
                    <a:pt x="43" y="106"/>
                    <a:pt x="43" y="106"/>
                  </a:cubicBezTo>
                  <a:cubicBezTo>
                    <a:pt x="44" y="104"/>
                    <a:pt x="44" y="104"/>
                    <a:pt x="44" y="104"/>
                  </a:cubicBezTo>
                  <a:cubicBezTo>
                    <a:pt x="46" y="104"/>
                    <a:pt x="46" y="104"/>
                    <a:pt x="46" y="104"/>
                  </a:cubicBezTo>
                  <a:cubicBezTo>
                    <a:pt x="46" y="103"/>
                    <a:pt x="46" y="103"/>
                    <a:pt x="46" y="103"/>
                  </a:cubicBezTo>
                  <a:cubicBezTo>
                    <a:pt x="46" y="103"/>
                    <a:pt x="47" y="102"/>
                    <a:pt x="47" y="101"/>
                  </a:cubicBezTo>
                  <a:cubicBezTo>
                    <a:pt x="47" y="101"/>
                    <a:pt x="46" y="100"/>
                    <a:pt x="46" y="100"/>
                  </a:cubicBezTo>
                  <a:cubicBezTo>
                    <a:pt x="48" y="98"/>
                    <a:pt x="48" y="98"/>
                    <a:pt x="48" y="98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7" y="95"/>
                    <a:pt x="47" y="95"/>
                    <a:pt x="47" y="95"/>
                  </a:cubicBezTo>
                  <a:cubicBezTo>
                    <a:pt x="52" y="93"/>
                    <a:pt x="52" y="93"/>
                    <a:pt x="52" y="93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53" y="89"/>
                    <a:pt x="53" y="89"/>
                    <a:pt x="53" y="89"/>
                  </a:cubicBezTo>
                  <a:cubicBezTo>
                    <a:pt x="55" y="89"/>
                    <a:pt x="55" y="89"/>
                    <a:pt x="55" y="89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4" y="86"/>
                    <a:pt x="54" y="86"/>
                    <a:pt x="54" y="86"/>
                  </a:cubicBezTo>
                  <a:cubicBezTo>
                    <a:pt x="57" y="83"/>
                    <a:pt x="57" y="83"/>
                    <a:pt x="57" y="83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60" y="86"/>
                    <a:pt x="60" y="86"/>
                    <a:pt x="60" y="86"/>
                  </a:cubicBezTo>
                  <a:cubicBezTo>
                    <a:pt x="60" y="85"/>
                    <a:pt x="60" y="85"/>
                    <a:pt x="60" y="85"/>
                  </a:cubicBezTo>
                  <a:cubicBezTo>
                    <a:pt x="61" y="85"/>
                    <a:pt x="61" y="85"/>
                    <a:pt x="61" y="85"/>
                  </a:cubicBezTo>
                  <a:cubicBezTo>
                    <a:pt x="61" y="82"/>
                    <a:pt x="61" y="82"/>
                    <a:pt x="61" y="82"/>
                  </a:cubicBezTo>
                  <a:cubicBezTo>
                    <a:pt x="64" y="82"/>
                    <a:pt x="64" y="82"/>
                    <a:pt x="64" y="82"/>
                  </a:cubicBezTo>
                  <a:cubicBezTo>
                    <a:pt x="64" y="82"/>
                    <a:pt x="64" y="81"/>
                    <a:pt x="64" y="80"/>
                  </a:cubicBezTo>
                  <a:cubicBezTo>
                    <a:pt x="64" y="80"/>
                    <a:pt x="64" y="79"/>
                    <a:pt x="64" y="79"/>
                  </a:cubicBezTo>
                  <a:cubicBezTo>
                    <a:pt x="64" y="79"/>
                    <a:pt x="66" y="78"/>
                    <a:pt x="66" y="78"/>
                  </a:cubicBezTo>
                  <a:cubicBezTo>
                    <a:pt x="69" y="79"/>
                    <a:pt x="69" y="79"/>
                    <a:pt x="69" y="79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6"/>
                    <a:pt x="70" y="76"/>
                    <a:pt x="70" y="76"/>
                  </a:cubicBezTo>
                  <a:cubicBezTo>
                    <a:pt x="76" y="74"/>
                    <a:pt x="76" y="74"/>
                    <a:pt x="76" y="74"/>
                  </a:cubicBezTo>
                  <a:cubicBezTo>
                    <a:pt x="79" y="72"/>
                    <a:pt x="79" y="72"/>
                    <a:pt x="79" y="72"/>
                  </a:cubicBezTo>
                  <a:cubicBezTo>
                    <a:pt x="85" y="73"/>
                    <a:pt x="85" y="73"/>
                    <a:pt x="85" y="73"/>
                  </a:cubicBezTo>
                  <a:cubicBezTo>
                    <a:pt x="90" y="73"/>
                    <a:pt x="90" y="73"/>
                    <a:pt x="90" y="73"/>
                  </a:cubicBezTo>
                  <a:lnTo>
                    <a:pt x="93" y="7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0" name="Freeform 901">
              <a:extLst>
                <a:ext uri="{FF2B5EF4-FFF2-40B4-BE49-F238E27FC236}">
                  <a16:creationId xmlns:a16="http://schemas.microsoft.com/office/drawing/2014/main" id="{B5027DB9-9033-C863-AAB6-740CB17AA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6025" y="5157788"/>
              <a:ext cx="90487" cy="225425"/>
            </a:xfrm>
            <a:custGeom>
              <a:avLst/>
              <a:gdLst>
                <a:gd name="T0" fmla="*/ 15 w 22"/>
                <a:gd name="T1" fmla="*/ 13 h 54"/>
                <a:gd name="T2" fmla="*/ 14 w 22"/>
                <a:gd name="T3" fmla="*/ 12 h 54"/>
                <a:gd name="T4" fmla="*/ 13 w 22"/>
                <a:gd name="T5" fmla="*/ 10 h 54"/>
                <a:gd name="T6" fmla="*/ 13 w 22"/>
                <a:gd name="T7" fmla="*/ 9 h 54"/>
                <a:gd name="T8" fmla="*/ 13 w 22"/>
                <a:gd name="T9" fmla="*/ 7 h 54"/>
                <a:gd name="T10" fmla="*/ 13 w 22"/>
                <a:gd name="T11" fmla="*/ 6 h 54"/>
                <a:gd name="T12" fmla="*/ 13 w 22"/>
                <a:gd name="T13" fmla="*/ 5 h 54"/>
                <a:gd name="T14" fmla="*/ 12 w 22"/>
                <a:gd name="T15" fmla="*/ 3 h 54"/>
                <a:gd name="T16" fmla="*/ 9 w 22"/>
                <a:gd name="T17" fmla="*/ 1 h 54"/>
                <a:gd name="T18" fmla="*/ 9 w 22"/>
                <a:gd name="T19" fmla="*/ 2 h 54"/>
                <a:gd name="T20" fmla="*/ 2 w 22"/>
                <a:gd name="T21" fmla="*/ 0 h 54"/>
                <a:gd name="T22" fmla="*/ 3 w 22"/>
                <a:gd name="T23" fmla="*/ 1 h 54"/>
                <a:gd name="T24" fmla="*/ 4 w 22"/>
                <a:gd name="T25" fmla="*/ 1 h 54"/>
                <a:gd name="T26" fmla="*/ 5 w 22"/>
                <a:gd name="T27" fmla="*/ 2 h 54"/>
                <a:gd name="T28" fmla="*/ 5 w 22"/>
                <a:gd name="T29" fmla="*/ 4 h 54"/>
                <a:gd name="T30" fmla="*/ 4 w 22"/>
                <a:gd name="T31" fmla="*/ 4 h 54"/>
                <a:gd name="T32" fmla="*/ 7 w 22"/>
                <a:gd name="T33" fmla="*/ 6 h 54"/>
                <a:gd name="T34" fmla="*/ 7 w 22"/>
                <a:gd name="T35" fmla="*/ 8 h 54"/>
                <a:gd name="T36" fmla="*/ 4 w 22"/>
                <a:gd name="T37" fmla="*/ 10 h 54"/>
                <a:gd name="T38" fmla="*/ 5 w 22"/>
                <a:gd name="T39" fmla="*/ 12 h 54"/>
                <a:gd name="T40" fmla="*/ 4 w 22"/>
                <a:gd name="T41" fmla="*/ 13 h 54"/>
                <a:gd name="T42" fmla="*/ 4 w 22"/>
                <a:gd name="T43" fmla="*/ 14 h 54"/>
                <a:gd name="T44" fmla="*/ 5 w 22"/>
                <a:gd name="T45" fmla="*/ 16 h 54"/>
                <a:gd name="T46" fmla="*/ 4 w 22"/>
                <a:gd name="T47" fmla="*/ 18 h 54"/>
                <a:gd name="T48" fmla="*/ 5 w 22"/>
                <a:gd name="T49" fmla="*/ 20 h 54"/>
                <a:gd name="T50" fmla="*/ 6 w 22"/>
                <a:gd name="T51" fmla="*/ 20 h 54"/>
                <a:gd name="T52" fmla="*/ 2 w 22"/>
                <a:gd name="T53" fmla="*/ 23 h 54"/>
                <a:gd name="T54" fmla="*/ 3 w 22"/>
                <a:gd name="T55" fmla="*/ 26 h 54"/>
                <a:gd name="T56" fmla="*/ 0 w 22"/>
                <a:gd name="T57" fmla="*/ 28 h 54"/>
                <a:gd name="T58" fmla="*/ 3 w 22"/>
                <a:gd name="T59" fmla="*/ 32 h 54"/>
                <a:gd name="T60" fmla="*/ 4 w 22"/>
                <a:gd name="T61" fmla="*/ 32 h 54"/>
                <a:gd name="T62" fmla="*/ 7 w 22"/>
                <a:gd name="T63" fmla="*/ 36 h 54"/>
                <a:gd name="T64" fmla="*/ 8 w 22"/>
                <a:gd name="T65" fmla="*/ 35 h 54"/>
                <a:gd name="T66" fmla="*/ 12 w 22"/>
                <a:gd name="T67" fmla="*/ 35 h 54"/>
                <a:gd name="T68" fmla="*/ 13 w 22"/>
                <a:gd name="T69" fmla="*/ 36 h 54"/>
                <a:gd name="T70" fmla="*/ 13 w 22"/>
                <a:gd name="T71" fmla="*/ 40 h 54"/>
                <a:gd name="T72" fmla="*/ 11 w 22"/>
                <a:gd name="T73" fmla="*/ 45 h 54"/>
                <a:gd name="T74" fmla="*/ 14 w 22"/>
                <a:gd name="T75" fmla="*/ 49 h 54"/>
                <a:gd name="T76" fmla="*/ 17 w 22"/>
                <a:gd name="T77" fmla="*/ 52 h 54"/>
                <a:gd name="T78" fmla="*/ 17 w 22"/>
                <a:gd name="T79" fmla="*/ 54 h 54"/>
                <a:gd name="T80" fmla="*/ 18 w 22"/>
                <a:gd name="T81" fmla="*/ 54 h 54"/>
                <a:gd name="T82" fmla="*/ 18 w 22"/>
                <a:gd name="T83" fmla="*/ 51 h 54"/>
                <a:gd name="T84" fmla="*/ 17 w 22"/>
                <a:gd name="T85" fmla="*/ 49 h 54"/>
                <a:gd name="T86" fmla="*/ 19 w 22"/>
                <a:gd name="T87" fmla="*/ 46 h 54"/>
                <a:gd name="T88" fmla="*/ 21 w 22"/>
                <a:gd name="T89" fmla="*/ 46 h 54"/>
                <a:gd name="T90" fmla="*/ 21 w 22"/>
                <a:gd name="T91" fmla="*/ 40 h 54"/>
                <a:gd name="T92" fmla="*/ 22 w 22"/>
                <a:gd name="T93" fmla="*/ 39 h 54"/>
                <a:gd name="T94" fmla="*/ 22 w 22"/>
                <a:gd name="T95" fmla="*/ 36 h 54"/>
                <a:gd name="T96" fmla="*/ 17 w 22"/>
                <a:gd name="T97" fmla="*/ 29 h 54"/>
                <a:gd name="T98" fmla="*/ 13 w 22"/>
                <a:gd name="T99" fmla="*/ 27 h 54"/>
                <a:gd name="T100" fmla="*/ 12 w 22"/>
                <a:gd name="T101" fmla="*/ 19 h 54"/>
                <a:gd name="T102" fmla="*/ 14 w 22"/>
                <a:gd name="T103" fmla="*/ 15 h 54"/>
                <a:gd name="T104" fmla="*/ 16 w 22"/>
                <a:gd name="T105" fmla="*/ 15 h 54"/>
                <a:gd name="T106" fmla="*/ 16 w 22"/>
                <a:gd name="T107" fmla="*/ 14 h 54"/>
                <a:gd name="T108" fmla="*/ 15 w 22"/>
                <a:gd name="T109" fmla="*/ 1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2" h="54">
                  <a:moveTo>
                    <a:pt x="15" y="13"/>
                  </a:moveTo>
                  <a:cubicBezTo>
                    <a:pt x="15" y="13"/>
                    <a:pt x="14" y="12"/>
                    <a:pt x="14" y="12"/>
                  </a:cubicBezTo>
                  <a:cubicBezTo>
                    <a:pt x="14" y="11"/>
                    <a:pt x="13" y="10"/>
                    <a:pt x="13" y="10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3" y="32"/>
                    <a:pt x="3" y="32"/>
                    <a:pt x="3" y="32"/>
                  </a:cubicBezTo>
                  <a:cubicBezTo>
                    <a:pt x="4" y="32"/>
                    <a:pt x="4" y="32"/>
                    <a:pt x="4" y="32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4" y="49"/>
                    <a:pt x="14" y="49"/>
                    <a:pt x="14" y="49"/>
                  </a:cubicBezTo>
                  <a:cubicBezTo>
                    <a:pt x="17" y="52"/>
                    <a:pt x="17" y="52"/>
                    <a:pt x="17" y="52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1"/>
                    <a:pt x="18" y="51"/>
                    <a:pt x="18" y="51"/>
                  </a:cubicBezTo>
                  <a:cubicBezTo>
                    <a:pt x="17" y="49"/>
                    <a:pt x="17" y="49"/>
                    <a:pt x="17" y="49"/>
                  </a:cubicBezTo>
                  <a:cubicBezTo>
                    <a:pt x="19" y="46"/>
                    <a:pt x="19" y="46"/>
                    <a:pt x="19" y="46"/>
                  </a:cubicBezTo>
                  <a:cubicBezTo>
                    <a:pt x="21" y="46"/>
                    <a:pt x="21" y="46"/>
                    <a:pt x="21" y="46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4"/>
                    <a:pt x="16" y="14"/>
                    <a:pt x="16" y="14"/>
                  </a:cubicBezTo>
                  <a:lnTo>
                    <a:pt x="15" y="1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1" name="Freeform 902">
              <a:extLst>
                <a:ext uri="{FF2B5EF4-FFF2-40B4-BE49-F238E27FC236}">
                  <a16:creationId xmlns:a16="http://schemas.microsoft.com/office/drawing/2014/main" id="{7B14A314-6DD6-6168-F7D6-1E00B1ED8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9238" y="5233988"/>
              <a:ext cx="204787" cy="412750"/>
            </a:xfrm>
            <a:custGeom>
              <a:avLst/>
              <a:gdLst>
                <a:gd name="T0" fmla="*/ 45 w 49"/>
                <a:gd name="T1" fmla="*/ 8 h 99"/>
                <a:gd name="T2" fmla="*/ 42 w 49"/>
                <a:gd name="T3" fmla="*/ 5 h 99"/>
                <a:gd name="T4" fmla="*/ 40 w 49"/>
                <a:gd name="T5" fmla="*/ 0 h 99"/>
                <a:gd name="T6" fmla="*/ 38 w 49"/>
                <a:gd name="T7" fmla="*/ 3 h 99"/>
                <a:gd name="T8" fmla="*/ 38 w 49"/>
                <a:gd name="T9" fmla="*/ 10 h 99"/>
                <a:gd name="T10" fmla="*/ 34 w 49"/>
                <a:gd name="T11" fmla="*/ 12 h 99"/>
                <a:gd name="T12" fmla="*/ 33 w 49"/>
                <a:gd name="T13" fmla="*/ 12 h 99"/>
                <a:gd name="T14" fmla="*/ 31 w 49"/>
                <a:gd name="T15" fmla="*/ 12 h 99"/>
                <a:gd name="T16" fmla="*/ 32 w 49"/>
                <a:gd name="T17" fmla="*/ 16 h 99"/>
                <a:gd name="T18" fmla="*/ 28 w 49"/>
                <a:gd name="T19" fmla="*/ 22 h 99"/>
                <a:gd name="T20" fmla="*/ 26 w 49"/>
                <a:gd name="T21" fmla="*/ 23 h 99"/>
                <a:gd name="T22" fmla="*/ 21 w 49"/>
                <a:gd name="T23" fmla="*/ 27 h 99"/>
                <a:gd name="T24" fmla="*/ 18 w 49"/>
                <a:gd name="T25" fmla="*/ 27 h 99"/>
                <a:gd name="T26" fmla="*/ 14 w 49"/>
                <a:gd name="T27" fmla="*/ 28 h 99"/>
                <a:gd name="T28" fmla="*/ 9 w 49"/>
                <a:gd name="T29" fmla="*/ 30 h 99"/>
                <a:gd name="T30" fmla="*/ 6 w 49"/>
                <a:gd name="T31" fmla="*/ 36 h 99"/>
                <a:gd name="T32" fmla="*/ 5 w 49"/>
                <a:gd name="T33" fmla="*/ 45 h 99"/>
                <a:gd name="T34" fmla="*/ 6 w 49"/>
                <a:gd name="T35" fmla="*/ 49 h 99"/>
                <a:gd name="T36" fmla="*/ 8 w 49"/>
                <a:gd name="T37" fmla="*/ 54 h 99"/>
                <a:gd name="T38" fmla="*/ 4 w 49"/>
                <a:gd name="T39" fmla="*/ 65 h 99"/>
                <a:gd name="T40" fmla="*/ 0 w 49"/>
                <a:gd name="T41" fmla="*/ 72 h 99"/>
                <a:gd name="T42" fmla="*/ 3 w 49"/>
                <a:gd name="T43" fmla="*/ 83 h 99"/>
                <a:gd name="T44" fmla="*/ 4 w 49"/>
                <a:gd name="T45" fmla="*/ 91 h 99"/>
                <a:gd name="T46" fmla="*/ 8 w 49"/>
                <a:gd name="T47" fmla="*/ 96 h 99"/>
                <a:gd name="T48" fmla="*/ 16 w 49"/>
                <a:gd name="T49" fmla="*/ 97 h 99"/>
                <a:gd name="T50" fmla="*/ 27 w 49"/>
                <a:gd name="T51" fmla="*/ 91 h 99"/>
                <a:gd name="T52" fmla="*/ 29 w 49"/>
                <a:gd name="T53" fmla="*/ 82 h 99"/>
                <a:gd name="T54" fmla="*/ 33 w 49"/>
                <a:gd name="T55" fmla="*/ 69 h 99"/>
                <a:gd name="T56" fmla="*/ 36 w 49"/>
                <a:gd name="T57" fmla="*/ 60 h 99"/>
                <a:gd name="T58" fmla="*/ 38 w 49"/>
                <a:gd name="T59" fmla="*/ 56 h 99"/>
                <a:gd name="T60" fmla="*/ 42 w 49"/>
                <a:gd name="T61" fmla="*/ 40 h 99"/>
                <a:gd name="T62" fmla="*/ 44 w 49"/>
                <a:gd name="T63" fmla="*/ 34 h 99"/>
                <a:gd name="T64" fmla="*/ 43 w 49"/>
                <a:gd name="T65" fmla="*/ 26 h 99"/>
                <a:gd name="T66" fmla="*/ 45 w 49"/>
                <a:gd name="T67" fmla="*/ 25 h 99"/>
                <a:gd name="T68" fmla="*/ 47 w 49"/>
                <a:gd name="T69" fmla="*/ 28 h 99"/>
                <a:gd name="T70" fmla="*/ 47 w 49"/>
                <a:gd name="T71" fmla="*/ 17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9" h="99">
                  <a:moveTo>
                    <a:pt x="47" y="17"/>
                  </a:moveTo>
                  <a:cubicBezTo>
                    <a:pt x="47" y="14"/>
                    <a:pt x="46" y="11"/>
                    <a:pt x="45" y="8"/>
                  </a:cubicBezTo>
                  <a:cubicBezTo>
                    <a:pt x="45" y="7"/>
                    <a:pt x="44" y="7"/>
                    <a:pt x="44" y="6"/>
                  </a:cubicBezTo>
                  <a:cubicBezTo>
                    <a:pt x="43" y="7"/>
                    <a:pt x="43" y="5"/>
                    <a:pt x="42" y="5"/>
                  </a:cubicBezTo>
                  <a:cubicBezTo>
                    <a:pt x="42" y="4"/>
                    <a:pt x="41" y="3"/>
                    <a:pt x="41" y="1"/>
                  </a:cubicBezTo>
                  <a:cubicBezTo>
                    <a:pt x="41" y="1"/>
                    <a:pt x="41" y="0"/>
                    <a:pt x="40" y="0"/>
                  </a:cubicBezTo>
                  <a:cubicBezTo>
                    <a:pt x="40" y="0"/>
                    <a:pt x="40" y="1"/>
                    <a:pt x="40" y="1"/>
                  </a:cubicBezTo>
                  <a:cubicBezTo>
                    <a:pt x="40" y="2"/>
                    <a:pt x="39" y="3"/>
                    <a:pt x="38" y="3"/>
                  </a:cubicBezTo>
                  <a:cubicBezTo>
                    <a:pt x="38" y="3"/>
                    <a:pt x="38" y="3"/>
                    <a:pt x="38" y="4"/>
                  </a:cubicBezTo>
                  <a:cubicBezTo>
                    <a:pt x="38" y="6"/>
                    <a:pt x="38" y="8"/>
                    <a:pt x="38" y="10"/>
                  </a:cubicBezTo>
                  <a:cubicBezTo>
                    <a:pt x="37" y="10"/>
                    <a:pt x="36" y="10"/>
                    <a:pt x="36" y="10"/>
                  </a:cubicBezTo>
                  <a:cubicBezTo>
                    <a:pt x="35" y="11"/>
                    <a:pt x="34" y="11"/>
                    <a:pt x="34" y="12"/>
                  </a:cubicBezTo>
                  <a:cubicBezTo>
                    <a:pt x="34" y="12"/>
                    <a:pt x="34" y="13"/>
                    <a:pt x="33" y="13"/>
                  </a:cubicBezTo>
                  <a:cubicBezTo>
                    <a:pt x="33" y="13"/>
                    <a:pt x="33" y="12"/>
                    <a:pt x="33" y="12"/>
                  </a:cubicBezTo>
                  <a:cubicBezTo>
                    <a:pt x="33" y="11"/>
                    <a:pt x="32" y="11"/>
                    <a:pt x="32" y="11"/>
                  </a:cubicBezTo>
                  <a:cubicBezTo>
                    <a:pt x="31" y="11"/>
                    <a:pt x="31" y="11"/>
                    <a:pt x="31" y="12"/>
                  </a:cubicBezTo>
                  <a:cubicBezTo>
                    <a:pt x="31" y="13"/>
                    <a:pt x="31" y="13"/>
                    <a:pt x="31" y="14"/>
                  </a:cubicBezTo>
                  <a:cubicBezTo>
                    <a:pt x="32" y="15"/>
                    <a:pt x="32" y="15"/>
                    <a:pt x="32" y="16"/>
                  </a:cubicBezTo>
                  <a:cubicBezTo>
                    <a:pt x="30" y="16"/>
                    <a:pt x="30" y="17"/>
                    <a:pt x="30" y="19"/>
                  </a:cubicBezTo>
                  <a:cubicBezTo>
                    <a:pt x="30" y="20"/>
                    <a:pt x="29" y="21"/>
                    <a:pt x="28" y="22"/>
                  </a:cubicBezTo>
                  <a:cubicBezTo>
                    <a:pt x="28" y="21"/>
                    <a:pt x="29" y="20"/>
                    <a:pt x="28" y="19"/>
                  </a:cubicBezTo>
                  <a:cubicBezTo>
                    <a:pt x="28" y="21"/>
                    <a:pt x="26" y="21"/>
                    <a:pt x="26" y="23"/>
                  </a:cubicBezTo>
                  <a:cubicBezTo>
                    <a:pt x="24" y="23"/>
                    <a:pt x="23" y="24"/>
                    <a:pt x="21" y="25"/>
                  </a:cubicBezTo>
                  <a:cubicBezTo>
                    <a:pt x="21" y="25"/>
                    <a:pt x="21" y="26"/>
                    <a:pt x="21" y="27"/>
                  </a:cubicBezTo>
                  <a:cubicBezTo>
                    <a:pt x="21" y="27"/>
                    <a:pt x="21" y="27"/>
                    <a:pt x="20" y="27"/>
                  </a:cubicBezTo>
                  <a:cubicBezTo>
                    <a:pt x="20" y="26"/>
                    <a:pt x="19" y="27"/>
                    <a:pt x="18" y="27"/>
                  </a:cubicBezTo>
                  <a:cubicBezTo>
                    <a:pt x="17" y="27"/>
                    <a:pt x="16" y="28"/>
                    <a:pt x="15" y="28"/>
                  </a:cubicBezTo>
                  <a:cubicBezTo>
                    <a:pt x="14" y="29"/>
                    <a:pt x="14" y="29"/>
                    <a:pt x="14" y="28"/>
                  </a:cubicBezTo>
                  <a:cubicBezTo>
                    <a:pt x="13" y="27"/>
                    <a:pt x="13" y="28"/>
                    <a:pt x="12" y="29"/>
                  </a:cubicBezTo>
                  <a:cubicBezTo>
                    <a:pt x="12" y="30"/>
                    <a:pt x="11" y="31"/>
                    <a:pt x="9" y="30"/>
                  </a:cubicBezTo>
                  <a:cubicBezTo>
                    <a:pt x="7" y="29"/>
                    <a:pt x="7" y="30"/>
                    <a:pt x="8" y="31"/>
                  </a:cubicBezTo>
                  <a:cubicBezTo>
                    <a:pt x="8" y="33"/>
                    <a:pt x="7" y="35"/>
                    <a:pt x="6" y="36"/>
                  </a:cubicBezTo>
                  <a:cubicBezTo>
                    <a:pt x="5" y="38"/>
                    <a:pt x="4" y="39"/>
                    <a:pt x="5" y="41"/>
                  </a:cubicBezTo>
                  <a:cubicBezTo>
                    <a:pt x="5" y="42"/>
                    <a:pt x="5" y="44"/>
                    <a:pt x="5" y="45"/>
                  </a:cubicBezTo>
                  <a:cubicBezTo>
                    <a:pt x="5" y="46"/>
                    <a:pt x="6" y="46"/>
                    <a:pt x="6" y="47"/>
                  </a:cubicBezTo>
                  <a:cubicBezTo>
                    <a:pt x="6" y="48"/>
                    <a:pt x="7" y="48"/>
                    <a:pt x="6" y="49"/>
                  </a:cubicBezTo>
                  <a:cubicBezTo>
                    <a:pt x="6" y="50"/>
                    <a:pt x="7" y="51"/>
                    <a:pt x="8" y="52"/>
                  </a:cubicBezTo>
                  <a:cubicBezTo>
                    <a:pt x="7" y="53"/>
                    <a:pt x="8" y="54"/>
                    <a:pt x="8" y="54"/>
                  </a:cubicBezTo>
                  <a:cubicBezTo>
                    <a:pt x="9" y="56"/>
                    <a:pt x="7" y="57"/>
                    <a:pt x="7" y="59"/>
                  </a:cubicBezTo>
                  <a:cubicBezTo>
                    <a:pt x="6" y="61"/>
                    <a:pt x="4" y="63"/>
                    <a:pt x="4" y="65"/>
                  </a:cubicBezTo>
                  <a:cubicBezTo>
                    <a:pt x="1" y="66"/>
                    <a:pt x="1" y="68"/>
                    <a:pt x="0" y="70"/>
                  </a:cubicBezTo>
                  <a:cubicBezTo>
                    <a:pt x="0" y="70"/>
                    <a:pt x="0" y="71"/>
                    <a:pt x="0" y="72"/>
                  </a:cubicBezTo>
                  <a:cubicBezTo>
                    <a:pt x="0" y="75"/>
                    <a:pt x="0" y="77"/>
                    <a:pt x="2" y="80"/>
                  </a:cubicBezTo>
                  <a:cubicBezTo>
                    <a:pt x="3" y="81"/>
                    <a:pt x="3" y="82"/>
                    <a:pt x="3" y="83"/>
                  </a:cubicBezTo>
                  <a:cubicBezTo>
                    <a:pt x="2" y="86"/>
                    <a:pt x="1" y="88"/>
                    <a:pt x="4" y="90"/>
                  </a:cubicBezTo>
                  <a:cubicBezTo>
                    <a:pt x="4" y="90"/>
                    <a:pt x="4" y="91"/>
                    <a:pt x="4" y="91"/>
                  </a:cubicBezTo>
                  <a:cubicBezTo>
                    <a:pt x="5" y="93"/>
                    <a:pt x="5" y="94"/>
                    <a:pt x="7" y="95"/>
                  </a:cubicBezTo>
                  <a:cubicBezTo>
                    <a:pt x="7" y="96"/>
                    <a:pt x="8" y="96"/>
                    <a:pt x="8" y="96"/>
                  </a:cubicBezTo>
                  <a:cubicBezTo>
                    <a:pt x="10" y="96"/>
                    <a:pt x="10" y="96"/>
                    <a:pt x="11" y="97"/>
                  </a:cubicBezTo>
                  <a:cubicBezTo>
                    <a:pt x="13" y="99"/>
                    <a:pt x="14" y="99"/>
                    <a:pt x="16" y="97"/>
                  </a:cubicBezTo>
                  <a:cubicBezTo>
                    <a:pt x="18" y="96"/>
                    <a:pt x="20" y="95"/>
                    <a:pt x="22" y="95"/>
                  </a:cubicBezTo>
                  <a:cubicBezTo>
                    <a:pt x="24" y="95"/>
                    <a:pt x="26" y="93"/>
                    <a:pt x="27" y="91"/>
                  </a:cubicBezTo>
                  <a:cubicBezTo>
                    <a:pt x="27" y="90"/>
                    <a:pt x="27" y="89"/>
                    <a:pt x="28" y="88"/>
                  </a:cubicBezTo>
                  <a:cubicBezTo>
                    <a:pt x="29" y="86"/>
                    <a:pt x="29" y="84"/>
                    <a:pt x="29" y="82"/>
                  </a:cubicBezTo>
                  <a:cubicBezTo>
                    <a:pt x="31" y="81"/>
                    <a:pt x="30" y="79"/>
                    <a:pt x="31" y="77"/>
                  </a:cubicBezTo>
                  <a:cubicBezTo>
                    <a:pt x="31" y="74"/>
                    <a:pt x="32" y="72"/>
                    <a:pt x="33" y="69"/>
                  </a:cubicBezTo>
                  <a:cubicBezTo>
                    <a:pt x="34" y="67"/>
                    <a:pt x="35" y="65"/>
                    <a:pt x="35" y="64"/>
                  </a:cubicBezTo>
                  <a:cubicBezTo>
                    <a:pt x="35" y="62"/>
                    <a:pt x="35" y="61"/>
                    <a:pt x="36" y="60"/>
                  </a:cubicBezTo>
                  <a:cubicBezTo>
                    <a:pt x="37" y="60"/>
                    <a:pt x="36" y="59"/>
                    <a:pt x="37" y="58"/>
                  </a:cubicBezTo>
                  <a:cubicBezTo>
                    <a:pt x="37" y="57"/>
                    <a:pt x="38" y="57"/>
                    <a:pt x="38" y="56"/>
                  </a:cubicBezTo>
                  <a:cubicBezTo>
                    <a:pt x="38" y="53"/>
                    <a:pt x="39" y="50"/>
                    <a:pt x="40" y="48"/>
                  </a:cubicBezTo>
                  <a:cubicBezTo>
                    <a:pt x="41" y="45"/>
                    <a:pt x="41" y="43"/>
                    <a:pt x="42" y="40"/>
                  </a:cubicBezTo>
                  <a:cubicBezTo>
                    <a:pt x="42" y="40"/>
                    <a:pt x="42" y="40"/>
                    <a:pt x="42" y="39"/>
                  </a:cubicBezTo>
                  <a:cubicBezTo>
                    <a:pt x="41" y="37"/>
                    <a:pt x="42" y="36"/>
                    <a:pt x="44" y="34"/>
                  </a:cubicBezTo>
                  <a:cubicBezTo>
                    <a:pt x="44" y="34"/>
                    <a:pt x="44" y="34"/>
                    <a:pt x="44" y="34"/>
                  </a:cubicBezTo>
                  <a:cubicBezTo>
                    <a:pt x="45" y="31"/>
                    <a:pt x="43" y="28"/>
                    <a:pt x="43" y="26"/>
                  </a:cubicBezTo>
                  <a:cubicBezTo>
                    <a:pt x="43" y="25"/>
                    <a:pt x="43" y="25"/>
                    <a:pt x="44" y="24"/>
                  </a:cubicBezTo>
                  <a:cubicBezTo>
                    <a:pt x="45" y="24"/>
                    <a:pt x="45" y="25"/>
                    <a:pt x="45" y="25"/>
                  </a:cubicBezTo>
                  <a:cubicBezTo>
                    <a:pt x="45" y="26"/>
                    <a:pt x="45" y="26"/>
                    <a:pt x="45" y="27"/>
                  </a:cubicBezTo>
                  <a:cubicBezTo>
                    <a:pt x="45" y="28"/>
                    <a:pt x="46" y="28"/>
                    <a:pt x="47" y="28"/>
                  </a:cubicBezTo>
                  <a:cubicBezTo>
                    <a:pt x="48" y="27"/>
                    <a:pt x="49" y="23"/>
                    <a:pt x="48" y="22"/>
                  </a:cubicBezTo>
                  <a:cubicBezTo>
                    <a:pt x="47" y="21"/>
                    <a:pt x="46" y="19"/>
                    <a:pt x="47" y="1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2" name="Freeform 903">
              <a:extLst>
                <a:ext uri="{FF2B5EF4-FFF2-40B4-BE49-F238E27FC236}">
                  <a16:creationId xmlns:a16="http://schemas.microsoft.com/office/drawing/2014/main" id="{2927A57A-E728-C99A-E1DC-6FE747D1A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8800" y="3895725"/>
              <a:ext cx="444500" cy="433388"/>
            </a:xfrm>
            <a:custGeom>
              <a:avLst/>
              <a:gdLst>
                <a:gd name="T0" fmla="*/ 45 w 107"/>
                <a:gd name="T1" fmla="*/ 75 h 104"/>
                <a:gd name="T2" fmla="*/ 99 w 107"/>
                <a:gd name="T3" fmla="*/ 104 h 104"/>
                <a:gd name="T4" fmla="*/ 106 w 107"/>
                <a:gd name="T5" fmla="*/ 100 h 104"/>
                <a:gd name="T6" fmla="*/ 104 w 107"/>
                <a:gd name="T7" fmla="*/ 24 h 104"/>
                <a:gd name="T8" fmla="*/ 105 w 107"/>
                <a:gd name="T9" fmla="*/ 14 h 104"/>
                <a:gd name="T10" fmla="*/ 104 w 107"/>
                <a:gd name="T11" fmla="*/ 10 h 104"/>
                <a:gd name="T12" fmla="*/ 95 w 107"/>
                <a:gd name="T13" fmla="*/ 8 h 104"/>
                <a:gd name="T14" fmla="*/ 92 w 107"/>
                <a:gd name="T15" fmla="*/ 4 h 104"/>
                <a:gd name="T16" fmla="*/ 89 w 107"/>
                <a:gd name="T17" fmla="*/ 3 h 104"/>
                <a:gd name="T18" fmla="*/ 82 w 107"/>
                <a:gd name="T19" fmla="*/ 4 h 104"/>
                <a:gd name="T20" fmla="*/ 74 w 107"/>
                <a:gd name="T21" fmla="*/ 8 h 104"/>
                <a:gd name="T22" fmla="*/ 74 w 107"/>
                <a:gd name="T23" fmla="*/ 16 h 104"/>
                <a:gd name="T24" fmla="*/ 69 w 107"/>
                <a:gd name="T25" fmla="*/ 23 h 104"/>
                <a:gd name="T26" fmla="*/ 57 w 107"/>
                <a:gd name="T27" fmla="*/ 18 h 104"/>
                <a:gd name="T28" fmla="*/ 44 w 107"/>
                <a:gd name="T29" fmla="*/ 15 h 104"/>
                <a:gd name="T30" fmla="*/ 39 w 107"/>
                <a:gd name="T31" fmla="*/ 6 h 104"/>
                <a:gd name="T32" fmla="*/ 25 w 107"/>
                <a:gd name="T33" fmla="*/ 3 h 104"/>
                <a:gd name="T34" fmla="*/ 15 w 107"/>
                <a:gd name="T35" fmla="*/ 0 h 104"/>
                <a:gd name="T36" fmla="*/ 14 w 107"/>
                <a:gd name="T37" fmla="*/ 4 h 104"/>
                <a:gd name="T38" fmla="*/ 14 w 107"/>
                <a:gd name="T39" fmla="*/ 6 h 104"/>
                <a:gd name="T40" fmla="*/ 5 w 107"/>
                <a:gd name="T41" fmla="*/ 13 h 104"/>
                <a:gd name="T42" fmla="*/ 6 w 107"/>
                <a:gd name="T43" fmla="*/ 16 h 104"/>
                <a:gd name="T44" fmla="*/ 6 w 107"/>
                <a:gd name="T45" fmla="*/ 20 h 104"/>
                <a:gd name="T46" fmla="*/ 1 w 107"/>
                <a:gd name="T47" fmla="*/ 23 h 104"/>
                <a:gd name="T48" fmla="*/ 0 w 107"/>
                <a:gd name="T49" fmla="*/ 25 h 104"/>
                <a:gd name="T50" fmla="*/ 4 w 107"/>
                <a:gd name="T51" fmla="*/ 42 h 104"/>
                <a:gd name="T52" fmla="*/ 4 w 107"/>
                <a:gd name="T53" fmla="*/ 49 h 104"/>
                <a:gd name="T54" fmla="*/ 3 w 107"/>
                <a:gd name="T55" fmla="*/ 52 h 104"/>
                <a:gd name="T56" fmla="*/ 0 w 107"/>
                <a:gd name="T57" fmla="*/ 54 h 104"/>
                <a:gd name="T58" fmla="*/ 5 w 107"/>
                <a:gd name="T59" fmla="*/ 65 h 104"/>
                <a:gd name="T60" fmla="*/ 11 w 107"/>
                <a:gd name="T61" fmla="*/ 67 h 104"/>
                <a:gd name="T62" fmla="*/ 15 w 107"/>
                <a:gd name="T63" fmla="*/ 69 h 104"/>
                <a:gd name="T64" fmla="*/ 29 w 107"/>
                <a:gd name="T65" fmla="*/ 77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7" h="104">
                  <a:moveTo>
                    <a:pt x="33" y="81"/>
                  </a:moveTo>
                  <a:cubicBezTo>
                    <a:pt x="45" y="75"/>
                    <a:pt x="45" y="75"/>
                    <a:pt x="45" y="75"/>
                  </a:cubicBezTo>
                  <a:cubicBezTo>
                    <a:pt x="73" y="89"/>
                    <a:pt x="73" y="89"/>
                    <a:pt x="73" y="89"/>
                  </a:cubicBezTo>
                  <a:cubicBezTo>
                    <a:pt x="99" y="104"/>
                    <a:pt x="99" y="104"/>
                    <a:pt x="99" y="104"/>
                  </a:cubicBezTo>
                  <a:cubicBezTo>
                    <a:pt x="99" y="100"/>
                    <a:pt x="99" y="100"/>
                    <a:pt x="99" y="100"/>
                  </a:cubicBezTo>
                  <a:cubicBezTo>
                    <a:pt x="106" y="100"/>
                    <a:pt x="106" y="100"/>
                    <a:pt x="106" y="100"/>
                  </a:cubicBezTo>
                  <a:cubicBezTo>
                    <a:pt x="106" y="30"/>
                    <a:pt x="106" y="30"/>
                    <a:pt x="106" y="30"/>
                  </a:cubicBezTo>
                  <a:cubicBezTo>
                    <a:pt x="104" y="24"/>
                    <a:pt x="104" y="24"/>
                    <a:pt x="104" y="24"/>
                  </a:cubicBezTo>
                  <a:cubicBezTo>
                    <a:pt x="106" y="19"/>
                    <a:pt x="106" y="19"/>
                    <a:pt x="106" y="19"/>
                  </a:cubicBezTo>
                  <a:cubicBezTo>
                    <a:pt x="105" y="14"/>
                    <a:pt x="105" y="14"/>
                    <a:pt x="105" y="14"/>
                  </a:cubicBezTo>
                  <a:cubicBezTo>
                    <a:pt x="107" y="12"/>
                    <a:pt x="107" y="12"/>
                    <a:pt x="107" y="12"/>
                  </a:cubicBezTo>
                  <a:cubicBezTo>
                    <a:pt x="107" y="10"/>
                    <a:pt x="106" y="10"/>
                    <a:pt x="104" y="10"/>
                  </a:cubicBezTo>
                  <a:cubicBezTo>
                    <a:pt x="103" y="10"/>
                    <a:pt x="101" y="10"/>
                    <a:pt x="100" y="9"/>
                  </a:cubicBezTo>
                  <a:cubicBezTo>
                    <a:pt x="99" y="8"/>
                    <a:pt x="97" y="8"/>
                    <a:pt x="95" y="8"/>
                  </a:cubicBezTo>
                  <a:cubicBezTo>
                    <a:pt x="95" y="8"/>
                    <a:pt x="94" y="8"/>
                    <a:pt x="94" y="7"/>
                  </a:cubicBezTo>
                  <a:cubicBezTo>
                    <a:pt x="95" y="5"/>
                    <a:pt x="93" y="5"/>
                    <a:pt x="92" y="4"/>
                  </a:cubicBezTo>
                  <a:cubicBezTo>
                    <a:pt x="91" y="4"/>
                    <a:pt x="91" y="4"/>
                    <a:pt x="91" y="4"/>
                  </a:cubicBezTo>
                  <a:cubicBezTo>
                    <a:pt x="90" y="3"/>
                    <a:pt x="90" y="3"/>
                    <a:pt x="89" y="3"/>
                  </a:cubicBezTo>
                  <a:cubicBezTo>
                    <a:pt x="87" y="3"/>
                    <a:pt x="85" y="2"/>
                    <a:pt x="82" y="4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80" y="4"/>
                    <a:pt x="78" y="5"/>
                    <a:pt x="76" y="6"/>
                  </a:cubicBezTo>
                  <a:cubicBezTo>
                    <a:pt x="76" y="7"/>
                    <a:pt x="75" y="7"/>
                    <a:pt x="74" y="8"/>
                  </a:cubicBezTo>
                  <a:cubicBezTo>
                    <a:pt x="74" y="8"/>
                    <a:pt x="72" y="11"/>
                    <a:pt x="72" y="12"/>
                  </a:cubicBezTo>
                  <a:cubicBezTo>
                    <a:pt x="73" y="13"/>
                    <a:pt x="73" y="15"/>
                    <a:pt x="74" y="16"/>
                  </a:cubicBezTo>
                  <a:cubicBezTo>
                    <a:pt x="74" y="17"/>
                    <a:pt x="74" y="17"/>
                    <a:pt x="74" y="18"/>
                  </a:cubicBezTo>
                  <a:cubicBezTo>
                    <a:pt x="73" y="20"/>
                    <a:pt x="71" y="22"/>
                    <a:pt x="69" y="23"/>
                  </a:cubicBezTo>
                  <a:cubicBezTo>
                    <a:pt x="68" y="24"/>
                    <a:pt x="67" y="24"/>
                    <a:pt x="66" y="23"/>
                  </a:cubicBezTo>
                  <a:cubicBezTo>
                    <a:pt x="62" y="22"/>
                    <a:pt x="60" y="19"/>
                    <a:pt x="57" y="18"/>
                  </a:cubicBezTo>
                  <a:cubicBezTo>
                    <a:pt x="54" y="17"/>
                    <a:pt x="51" y="16"/>
                    <a:pt x="48" y="16"/>
                  </a:cubicBezTo>
                  <a:cubicBezTo>
                    <a:pt x="47" y="16"/>
                    <a:pt x="45" y="16"/>
                    <a:pt x="44" y="15"/>
                  </a:cubicBezTo>
                  <a:cubicBezTo>
                    <a:pt x="42" y="14"/>
                    <a:pt x="41" y="12"/>
                    <a:pt x="41" y="9"/>
                  </a:cubicBezTo>
                  <a:cubicBezTo>
                    <a:pt x="41" y="8"/>
                    <a:pt x="40" y="6"/>
                    <a:pt x="39" y="6"/>
                  </a:cubicBezTo>
                  <a:cubicBezTo>
                    <a:pt x="37" y="7"/>
                    <a:pt x="36" y="6"/>
                    <a:pt x="34" y="5"/>
                  </a:cubicBezTo>
                  <a:cubicBezTo>
                    <a:pt x="31" y="3"/>
                    <a:pt x="28" y="3"/>
                    <a:pt x="25" y="3"/>
                  </a:cubicBezTo>
                  <a:cubicBezTo>
                    <a:pt x="23" y="3"/>
                    <a:pt x="21" y="4"/>
                    <a:pt x="19" y="2"/>
                  </a:cubicBezTo>
                  <a:cubicBezTo>
                    <a:pt x="18" y="1"/>
                    <a:pt x="17" y="1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4"/>
                    <a:pt x="5" y="14"/>
                  </a:cubicBezTo>
                  <a:cubicBezTo>
                    <a:pt x="5" y="14"/>
                    <a:pt x="6" y="16"/>
                    <a:pt x="6" y="16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3" y="32"/>
                    <a:pt x="3" y="32"/>
                    <a:pt x="3" y="32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4" y="49"/>
                    <a:pt x="4" y="49"/>
                    <a:pt x="4" y="49"/>
                  </a:cubicBezTo>
                  <a:cubicBezTo>
                    <a:pt x="3" y="51"/>
                    <a:pt x="3" y="51"/>
                    <a:pt x="3" y="51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3" y="52"/>
                    <a:pt x="1" y="53"/>
                    <a:pt x="1" y="53"/>
                  </a:cubicBezTo>
                  <a:cubicBezTo>
                    <a:pt x="1" y="53"/>
                    <a:pt x="0" y="54"/>
                    <a:pt x="0" y="54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7" y="67"/>
                    <a:pt x="7" y="67"/>
                    <a:pt x="7" y="67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5" y="69"/>
                    <a:pt x="15" y="69"/>
                    <a:pt x="15" y="69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29" y="77"/>
                    <a:pt x="29" y="77"/>
                    <a:pt x="29" y="77"/>
                  </a:cubicBezTo>
                  <a:lnTo>
                    <a:pt x="33" y="8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3" name="Freeform 904">
              <a:extLst>
                <a:ext uri="{FF2B5EF4-FFF2-40B4-BE49-F238E27FC236}">
                  <a16:creationId xmlns:a16="http://schemas.microsoft.com/office/drawing/2014/main" id="{E81E7357-0A18-39EF-9D42-2E587D134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4646613"/>
              <a:ext cx="112712" cy="120650"/>
            </a:xfrm>
            <a:custGeom>
              <a:avLst/>
              <a:gdLst>
                <a:gd name="T0" fmla="*/ 27 w 27"/>
                <a:gd name="T1" fmla="*/ 23 h 29"/>
                <a:gd name="T2" fmla="*/ 27 w 27"/>
                <a:gd name="T3" fmla="*/ 19 h 29"/>
                <a:gd name="T4" fmla="*/ 25 w 27"/>
                <a:gd name="T5" fmla="*/ 18 h 29"/>
                <a:gd name="T6" fmla="*/ 24 w 27"/>
                <a:gd name="T7" fmla="*/ 16 h 29"/>
                <a:gd name="T8" fmla="*/ 22 w 27"/>
                <a:gd name="T9" fmla="*/ 16 h 29"/>
                <a:gd name="T10" fmla="*/ 19 w 27"/>
                <a:gd name="T11" fmla="*/ 14 h 29"/>
                <a:gd name="T12" fmla="*/ 21 w 27"/>
                <a:gd name="T13" fmla="*/ 11 h 29"/>
                <a:gd name="T14" fmla="*/ 20 w 27"/>
                <a:gd name="T15" fmla="*/ 6 h 29"/>
                <a:gd name="T16" fmla="*/ 19 w 27"/>
                <a:gd name="T17" fmla="*/ 6 h 29"/>
                <a:gd name="T18" fmla="*/ 18 w 27"/>
                <a:gd name="T19" fmla="*/ 9 h 29"/>
                <a:gd name="T20" fmla="*/ 16 w 27"/>
                <a:gd name="T21" fmla="*/ 10 h 29"/>
                <a:gd name="T22" fmla="*/ 15 w 27"/>
                <a:gd name="T23" fmla="*/ 8 h 29"/>
                <a:gd name="T24" fmla="*/ 13 w 27"/>
                <a:gd name="T25" fmla="*/ 8 h 29"/>
                <a:gd name="T26" fmla="*/ 14 w 27"/>
                <a:gd name="T27" fmla="*/ 7 h 29"/>
                <a:gd name="T28" fmla="*/ 13 w 27"/>
                <a:gd name="T29" fmla="*/ 2 h 29"/>
                <a:gd name="T30" fmla="*/ 11 w 27"/>
                <a:gd name="T31" fmla="*/ 0 h 29"/>
                <a:gd name="T32" fmla="*/ 9 w 27"/>
                <a:gd name="T33" fmla="*/ 1 h 29"/>
                <a:gd name="T34" fmla="*/ 8 w 27"/>
                <a:gd name="T35" fmla="*/ 1 h 29"/>
                <a:gd name="T36" fmla="*/ 8 w 27"/>
                <a:gd name="T37" fmla="*/ 3 h 29"/>
                <a:gd name="T38" fmla="*/ 6 w 27"/>
                <a:gd name="T39" fmla="*/ 3 h 29"/>
                <a:gd name="T40" fmla="*/ 5 w 27"/>
                <a:gd name="T41" fmla="*/ 6 h 29"/>
                <a:gd name="T42" fmla="*/ 2 w 27"/>
                <a:gd name="T43" fmla="*/ 8 h 29"/>
                <a:gd name="T44" fmla="*/ 0 w 27"/>
                <a:gd name="T45" fmla="*/ 12 h 29"/>
                <a:gd name="T46" fmla="*/ 0 w 27"/>
                <a:gd name="T47" fmla="*/ 12 h 29"/>
                <a:gd name="T48" fmla="*/ 4 w 27"/>
                <a:gd name="T49" fmla="*/ 15 h 29"/>
                <a:gd name="T50" fmla="*/ 7 w 27"/>
                <a:gd name="T51" fmla="*/ 17 h 29"/>
                <a:gd name="T52" fmla="*/ 18 w 27"/>
                <a:gd name="T53" fmla="*/ 26 h 29"/>
                <a:gd name="T54" fmla="*/ 27 w 27"/>
                <a:gd name="T55" fmla="*/ 29 h 29"/>
                <a:gd name="T56" fmla="*/ 26 w 27"/>
                <a:gd name="T57" fmla="*/ 26 h 29"/>
                <a:gd name="T58" fmla="*/ 27 w 27"/>
                <a:gd name="T59" fmla="*/ 2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7" h="29">
                  <a:moveTo>
                    <a:pt x="27" y="23"/>
                  </a:moveTo>
                  <a:cubicBezTo>
                    <a:pt x="27" y="19"/>
                    <a:pt x="27" y="19"/>
                    <a:pt x="27" y="19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3"/>
                    <a:pt x="2" y="14"/>
                    <a:pt x="4" y="15"/>
                  </a:cubicBezTo>
                  <a:cubicBezTo>
                    <a:pt x="5" y="16"/>
                    <a:pt x="5" y="18"/>
                    <a:pt x="7" y="17"/>
                  </a:cubicBezTo>
                  <a:cubicBezTo>
                    <a:pt x="11" y="20"/>
                    <a:pt x="14" y="24"/>
                    <a:pt x="18" y="26"/>
                  </a:cubicBezTo>
                  <a:cubicBezTo>
                    <a:pt x="21" y="28"/>
                    <a:pt x="24" y="29"/>
                    <a:pt x="27" y="29"/>
                  </a:cubicBezTo>
                  <a:cubicBezTo>
                    <a:pt x="26" y="26"/>
                    <a:pt x="26" y="26"/>
                    <a:pt x="26" y="26"/>
                  </a:cubicBezTo>
                  <a:lnTo>
                    <a:pt x="27" y="2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4" name="Freeform 905">
              <a:extLst>
                <a:ext uri="{FF2B5EF4-FFF2-40B4-BE49-F238E27FC236}">
                  <a16:creationId xmlns:a16="http://schemas.microsoft.com/office/drawing/2014/main" id="{7133DA54-79D8-40A9-21DF-202F5058F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7275" y="5734050"/>
              <a:ext cx="66675" cy="69850"/>
            </a:xfrm>
            <a:custGeom>
              <a:avLst/>
              <a:gdLst>
                <a:gd name="T0" fmla="*/ 24 w 42"/>
                <a:gd name="T1" fmla="*/ 34 h 44"/>
                <a:gd name="T2" fmla="*/ 19 w 42"/>
                <a:gd name="T3" fmla="*/ 44 h 44"/>
                <a:gd name="T4" fmla="*/ 13 w 42"/>
                <a:gd name="T5" fmla="*/ 42 h 44"/>
                <a:gd name="T6" fmla="*/ 5 w 42"/>
                <a:gd name="T7" fmla="*/ 36 h 44"/>
                <a:gd name="T8" fmla="*/ 5 w 42"/>
                <a:gd name="T9" fmla="*/ 31 h 44"/>
                <a:gd name="T10" fmla="*/ 0 w 42"/>
                <a:gd name="T11" fmla="*/ 21 h 44"/>
                <a:gd name="T12" fmla="*/ 5 w 42"/>
                <a:gd name="T13" fmla="*/ 18 h 44"/>
                <a:gd name="T14" fmla="*/ 11 w 42"/>
                <a:gd name="T15" fmla="*/ 10 h 44"/>
                <a:gd name="T16" fmla="*/ 13 w 42"/>
                <a:gd name="T17" fmla="*/ 7 h 44"/>
                <a:gd name="T18" fmla="*/ 19 w 42"/>
                <a:gd name="T19" fmla="*/ 7 h 44"/>
                <a:gd name="T20" fmla="*/ 21 w 42"/>
                <a:gd name="T21" fmla="*/ 2 h 44"/>
                <a:gd name="T22" fmla="*/ 29 w 42"/>
                <a:gd name="T23" fmla="*/ 0 h 44"/>
                <a:gd name="T24" fmla="*/ 32 w 42"/>
                <a:gd name="T25" fmla="*/ 5 h 44"/>
                <a:gd name="T26" fmla="*/ 42 w 42"/>
                <a:gd name="T27" fmla="*/ 13 h 44"/>
                <a:gd name="T28" fmla="*/ 42 w 42"/>
                <a:gd name="T29" fmla="*/ 18 h 44"/>
                <a:gd name="T30" fmla="*/ 37 w 42"/>
                <a:gd name="T31" fmla="*/ 23 h 44"/>
                <a:gd name="T32" fmla="*/ 37 w 42"/>
                <a:gd name="T33" fmla="*/ 28 h 44"/>
                <a:gd name="T34" fmla="*/ 24 w 42"/>
                <a:gd name="T35" fmla="*/ 3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2" h="44">
                  <a:moveTo>
                    <a:pt x="24" y="34"/>
                  </a:moveTo>
                  <a:lnTo>
                    <a:pt x="19" y="44"/>
                  </a:lnTo>
                  <a:lnTo>
                    <a:pt x="13" y="42"/>
                  </a:lnTo>
                  <a:lnTo>
                    <a:pt x="5" y="36"/>
                  </a:lnTo>
                  <a:lnTo>
                    <a:pt x="5" y="31"/>
                  </a:lnTo>
                  <a:lnTo>
                    <a:pt x="0" y="21"/>
                  </a:lnTo>
                  <a:lnTo>
                    <a:pt x="5" y="18"/>
                  </a:lnTo>
                  <a:lnTo>
                    <a:pt x="11" y="10"/>
                  </a:lnTo>
                  <a:lnTo>
                    <a:pt x="13" y="7"/>
                  </a:lnTo>
                  <a:lnTo>
                    <a:pt x="19" y="7"/>
                  </a:lnTo>
                  <a:lnTo>
                    <a:pt x="21" y="2"/>
                  </a:lnTo>
                  <a:lnTo>
                    <a:pt x="29" y="0"/>
                  </a:lnTo>
                  <a:lnTo>
                    <a:pt x="32" y="5"/>
                  </a:lnTo>
                  <a:lnTo>
                    <a:pt x="42" y="13"/>
                  </a:lnTo>
                  <a:lnTo>
                    <a:pt x="42" y="18"/>
                  </a:lnTo>
                  <a:lnTo>
                    <a:pt x="37" y="23"/>
                  </a:lnTo>
                  <a:lnTo>
                    <a:pt x="37" y="28"/>
                  </a:lnTo>
                  <a:lnTo>
                    <a:pt x="24" y="34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5" name="Freeform 906">
              <a:extLst>
                <a:ext uri="{FF2B5EF4-FFF2-40B4-BE49-F238E27FC236}">
                  <a16:creationId xmlns:a16="http://schemas.microsoft.com/office/drawing/2014/main" id="{38C289E9-9944-63A9-0B1F-1D1568F57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2538" y="4746625"/>
              <a:ext cx="225425" cy="279400"/>
            </a:xfrm>
            <a:custGeom>
              <a:avLst/>
              <a:gdLst>
                <a:gd name="T0" fmla="*/ 48 w 54"/>
                <a:gd name="T1" fmla="*/ 16 h 67"/>
                <a:gd name="T2" fmla="*/ 54 w 54"/>
                <a:gd name="T3" fmla="*/ 8 h 67"/>
                <a:gd name="T4" fmla="*/ 49 w 54"/>
                <a:gd name="T5" fmla="*/ 8 h 67"/>
                <a:gd name="T6" fmla="*/ 46 w 54"/>
                <a:gd name="T7" fmla="*/ 5 h 67"/>
                <a:gd name="T8" fmla="*/ 40 w 54"/>
                <a:gd name="T9" fmla="*/ 8 h 67"/>
                <a:gd name="T10" fmla="*/ 38 w 54"/>
                <a:gd name="T11" fmla="*/ 11 h 67"/>
                <a:gd name="T12" fmla="*/ 32 w 54"/>
                <a:gd name="T13" fmla="*/ 10 h 67"/>
                <a:gd name="T14" fmla="*/ 28 w 54"/>
                <a:gd name="T15" fmla="*/ 10 h 67"/>
                <a:gd name="T16" fmla="*/ 20 w 54"/>
                <a:gd name="T17" fmla="*/ 5 h 67"/>
                <a:gd name="T18" fmla="*/ 14 w 54"/>
                <a:gd name="T19" fmla="*/ 4 h 67"/>
                <a:gd name="T20" fmla="*/ 13 w 54"/>
                <a:gd name="T21" fmla="*/ 3 h 67"/>
                <a:gd name="T22" fmla="*/ 11 w 54"/>
                <a:gd name="T23" fmla="*/ 3 h 67"/>
                <a:gd name="T24" fmla="*/ 10 w 54"/>
                <a:gd name="T25" fmla="*/ 1 h 67"/>
                <a:gd name="T26" fmla="*/ 10 w 54"/>
                <a:gd name="T27" fmla="*/ 1 h 67"/>
                <a:gd name="T28" fmla="*/ 10 w 54"/>
                <a:gd name="T29" fmla="*/ 0 h 67"/>
                <a:gd name="T30" fmla="*/ 6 w 54"/>
                <a:gd name="T31" fmla="*/ 2 h 67"/>
                <a:gd name="T32" fmla="*/ 4 w 54"/>
                <a:gd name="T33" fmla="*/ 3 h 67"/>
                <a:gd name="T34" fmla="*/ 0 w 54"/>
                <a:gd name="T35" fmla="*/ 6 h 67"/>
                <a:gd name="T36" fmla="*/ 0 w 54"/>
                <a:gd name="T37" fmla="*/ 7 h 67"/>
                <a:gd name="T38" fmla="*/ 1 w 54"/>
                <a:gd name="T39" fmla="*/ 8 h 67"/>
                <a:gd name="T40" fmla="*/ 2 w 54"/>
                <a:gd name="T41" fmla="*/ 8 h 67"/>
                <a:gd name="T42" fmla="*/ 2 w 54"/>
                <a:gd name="T43" fmla="*/ 9 h 67"/>
                <a:gd name="T44" fmla="*/ 3 w 54"/>
                <a:gd name="T45" fmla="*/ 10 h 67"/>
                <a:gd name="T46" fmla="*/ 3 w 54"/>
                <a:gd name="T47" fmla="*/ 13 h 67"/>
                <a:gd name="T48" fmla="*/ 7 w 54"/>
                <a:gd name="T49" fmla="*/ 18 h 67"/>
                <a:gd name="T50" fmla="*/ 7 w 54"/>
                <a:gd name="T51" fmla="*/ 20 h 67"/>
                <a:gd name="T52" fmla="*/ 7 w 54"/>
                <a:gd name="T53" fmla="*/ 22 h 67"/>
                <a:gd name="T54" fmla="*/ 7 w 54"/>
                <a:gd name="T55" fmla="*/ 24 h 67"/>
                <a:gd name="T56" fmla="*/ 6 w 54"/>
                <a:gd name="T57" fmla="*/ 26 h 67"/>
                <a:gd name="T58" fmla="*/ 4 w 54"/>
                <a:gd name="T59" fmla="*/ 27 h 67"/>
                <a:gd name="T60" fmla="*/ 3 w 54"/>
                <a:gd name="T61" fmla="*/ 28 h 67"/>
                <a:gd name="T62" fmla="*/ 1 w 54"/>
                <a:gd name="T63" fmla="*/ 31 h 67"/>
                <a:gd name="T64" fmla="*/ 0 w 54"/>
                <a:gd name="T65" fmla="*/ 34 h 67"/>
                <a:gd name="T66" fmla="*/ 0 w 54"/>
                <a:gd name="T67" fmla="*/ 42 h 67"/>
                <a:gd name="T68" fmla="*/ 25 w 54"/>
                <a:gd name="T69" fmla="*/ 55 h 67"/>
                <a:gd name="T70" fmla="*/ 25 w 54"/>
                <a:gd name="T71" fmla="*/ 59 h 67"/>
                <a:gd name="T72" fmla="*/ 36 w 54"/>
                <a:gd name="T73" fmla="*/ 67 h 67"/>
                <a:gd name="T74" fmla="*/ 38 w 54"/>
                <a:gd name="T75" fmla="*/ 65 h 67"/>
                <a:gd name="T76" fmla="*/ 41 w 54"/>
                <a:gd name="T77" fmla="*/ 59 h 67"/>
                <a:gd name="T78" fmla="*/ 43 w 54"/>
                <a:gd name="T79" fmla="*/ 54 h 67"/>
                <a:gd name="T80" fmla="*/ 45 w 54"/>
                <a:gd name="T81" fmla="*/ 52 h 67"/>
                <a:gd name="T82" fmla="*/ 48 w 54"/>
                <a:gd name="T83" fmla="*/ 50 h 67"/>
                <a:gd name="T84" fmla="*/ 49 w 54"/>
                <a:gd name="T85" fmla="*/ 49 h 67"/>
                <a:gd name="T86" fmla="*/ 52 w 54"/>
                <a:gd name="T87" fmla="*/ 46 h 67"/>
                <a:gd name="T88" fmla="*/ 48 w 54"/>
                <a:gd name="T89" fmla="*/ 40 h 67"/>
                <a:gd name="T90" fmla="*/ 48 w 54"/>
                <a:gd name="T91" fmla="*/ 1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4" h="67">
                  <a:moveTo>
                    <a:pt x="48" y="16"/>
                  </a:moveTo>
                  <a:cubicBezTo>
                    <a:pt x="54" y="8"/>
                    <a:pt x="54" y="8"/>
                    <a:pt x="54" y="8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9"/>
                    <a:pt x="25" y="59"/>
                    <a:pt x="25" y="59"/>
                  </a:cubicBezTo>
                  <a:cubicBezTo>
                    <a:pt x="36" y="67"/>
                    <a:pt x="36" y="67"/>
                    <a:pt x="36" y="67"/>
                  </a:cubicBezTo>
                  <a:cubicBezTo>
                    <a:pt x="37" y="67"/>
                    <a:pt x="38" y="66"/>
                    <a:pt x="38" y="65"/>
                  </a:cubicBezTo>
                  <a:cubicBezTo>
                    <a:pt x="40" y="63"/>
                    <a:pt x="40" y="61"/>
                    <a:pt x="41" y="59"/>
                  </a:cubicBezTo>
                  <a:cubicBezTo>
                    <a:pt x="42" y="57"/>
                    <a:pt x="43" y="55"/>
                    <a:pt x="43" y="54"/>
                  </a:cubicBezTo>
                  <a:cubicBezTo>
                    <a:pt x="44" y="53"/>
                    <a:pt x="44" y="52"/>
                    <a:pt x="45" y="52"/>
                  </a:cubicBezTo>
                  <a:cubicBezTo>
                    <a:pt x="47" y="53"/>
                    <a:pt x="47" y="52"/>
                    <a:pt x="48" y="50"/>
                  </a:cubicBezTo>
                  <a:cubicBezTo>
                    <a:pt x="48" y="50"/>
                    <a:pt x="48" y="49"/>
                    <a:pt x="49" y="49"/>
                  </a:cubicBezTo>
                  <a:cubicBezTo>
                    <a:pt x="51" y="49"/>
                    <a:pt x="51" y="48"/>
                    <a:pt x="52" y="46"/>
                  </a:cubicBezTo>
                  <a:cubicBezTo>
                    <a:pt x="48" y="40"/>
                    <a:pt x="48" y="40"/>
                    <a:pt x="48" y="40"/>
                  </a:cubicBezTo>
                  <a:lnTo>
                    <a:pt x="48" y="1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6" name="Freeform 907">
              <a:extLst>
                <a:ext uri="{FF2B5EF4-FFF2-40B4-BE49-F238E27FC236}">
                  <a16:creationId xmlns:a16="http://schemas.microsoft.com/office/drawing/2014/main" id="{8700542C-2BD6-54B7-C18C-0475A4C55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4583113"/>
              <a:ext cx="169862" cy="187325"/>
            </a:xfrm>
            <a:custGeom>
              <a:avLst/>
              <a:gdLst>
                <a:gd name="T0" fmla="*/ 32 w 41"/>
                <a:gd name="T1" fmla="*/ 6 h 45"/>
                <a:gd name="T2" fmla="*/ 29 w 41"/>
                <a:gd name="T3" fmla="*/ 8 h 45"/>
                <a:gd name="T4" fmla="*/ 28 w 41"/>
                <a:gd name="T5" fmla="*/ 7 h 45"/>
                <a:gd name="T6" fmla="*/ 25 w 41"/>
                <a:gd name="T7" fmla="*/ 6 h 45"/>
                <a:gd name="T8" fmla="*/ 22 w 41"/>
                <a:gd name="T9" fmla="*/ 3 h 45"/>
                <a:gd name="T10" fmla="*/ 19 w 41"/>
                <a:gd name="T11" fmla="*/ 2 h 45"/>
                <a:gd name="T12" fmla="*/ 17 w 41"/>
                <a:gd name="T13" fmla="*/ 4 h 45"/>
                <a:gd name="T14" fmla="*/ 15 w 41"/>
                <a:gd name="T15" fmla="*/ 1 h 45"/>
                <a:gd name="T16" fmla="*/ 13 w 41"/>
                <a:gd name="T17" fmla="*/ 1 h 45"/>
                <a:gd name="T18" fmla="*/ 11 w 41"/>
                <a:gd name="T19" fmla="*/ 3 h 45"/>
                <a:gd name="T20" fmla="*/ 7 w 41"/>
                <a:gd name="T21" fmla="*/ 2 h 45"/>
                <a:gd name="T22" fmla="*/ 3 w 41"/>
                <a:gd name="T23" fmla="*/ 9 h 45"/>
                <a:gd name="T24" fmla="*/ 5 w 41"/>
                <a:gd name="T25" fmla="*/ 9 h 45"/>
                <a:gd name="T26" fmla="*/ 6 w 41"/>
                <a:gd name="T27" fmla="*/ 12 h 45"/>
                <a:gd name="T28" fmla="*/ 6 w 41"/>
                <a:gd name="T29" fmla="*/ 15 h 45"/>
                <a:gd name="T30" fmla="*/ 5 w 41"/>
                <a:gd name="T31" fmla="*/ 16 h 45"/>
                <a:gd name="T32" fmla="*/ 2 w 41"/>
                <a:gd name="T33" fmla="*/ 18 h 45"/>
                <a:gd name="T34" fmla="*/ 5 w 41"/>
                <a:gd name="T35" fmla="*/ 19 h 45"/>
                <a:gd name="T36" fmla="*/ 3 w 41"/>
                <a:gd name="T37" fmla="*/ 22 h 45"/>
                <a:gd name="T38" fmla="*/ 2 w 41"/>
                <a:gd name="T39" fmla="*/ 26 h 45"/>
                <a:gd name="T40" fmla="*/ 3 w 41"/>
                <a:gd name="T41" fmla="*/ 31 h 45"/>
                <a:gd name="T42" fmla="*/ 6 w 41"/>
                <a:gd name="T43" fmla="*/ 33 h 45"/>
                <a:gd name="T44" fmla="*/ 8 w 41"/>
                <a:gd name="T45" fmla="*/ 38 h 45"/>
                <a:gd name="T46" fmla="*/ 8 w 41"/>
                <a:gd name="T47" fmla="*/ 44 h 45"/>
                <a:gd name="T48" fmla="*/ 9 w 41"/>
                <a:gd name="T49" fmla="*/ 44 h 45"/>
                <a:gd name="T50" fmla="*/ 28 w 41"/>
                <a:gd name="T51" fmla="*/ 39 h 45"/>
                <a:gd name="T52" fmla="*/ 30 w 41"/>
                <a:gd name="T53" fmla="*/ 38 h 45"/>
                <a:gd name="T54" fmla="*/ 40 w 41"/>
                <a:gd name="T55" fmla="*/ 39 h 45"/>
                <a:gd name="T56" fmla="*/ 40 w 41"/>
                <a:gd name="T57" fmla="*/ 35 h 45"/>
                <a:gd name="T58" fmla="*/ 36 w 41"/>
                <a:gd name="T59" fmla="*/ 30 h 45"/>
                <a:gd name="T60" fmla="*/ 38 w 41"/>
                <a:gd name="T61" fmla="*/ 24 h 45"/>
                <a:gd name="T62" fmla="*/ 41 w 41"/>
                <a:gd name="T63" fmla="*/ 18 h 45"/>
                <a:gd name="T64" fmla="*/ 39 w 41"/>
                <a:gd name="T65" fmla="*/ 12 h 45"/>
                <a:gd name="T66" fmla="*/ 40 w 41"/>
                <a:gd name="T67" fmla="*/ 9 h 45"/>
                <a:gd name="T68" fmla="*/ 39 w 41"/>
                <a:gd name="T6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" h="45">
                  <a:moveTo>
                    <a:pt x="37" y="6"/>
                  </a:moveTo>
                  <a:cubicBezTo>
                    <a:pt x="32" y="6"/>
                    <a:pt x="32" y="6"/>
                    <a:pt x="32" y="6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8"/>
                    <a:pt x="28" y="8"/>
                    <a:pt x="28" y="8"/>
                  </a:cubicBezTo>
                  <a:cubicBezTo>
                    <a:pt x="28" y="8"/>
                    <a:pt x="28" y="7"/>
                    <a:pt x="28" y="7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8" y="44"/>
                    <a:pt x="8" y="45"/>
                    <a:pt x="8" y="45"/>
                  </a:cubicBezTo>
                  <a:cubicBezTo>
                    <a:pt x="8" y="44"/>
                    <a:pt x="8" y="44"/>
                    <a:pt x="9" y="44"/>
                  </a:cubicBezTo>
                  <a:cubicBezTo>
                    <a:pt x="11" y="44"/>
                    <a:pt x="12" y="43"/>
                    <a:pt x="14" y="42"/>
                  </a:cubicBezTo>
                  <a:cubicBezTo>
                    <a:pt x="18" y="40"/>
                    <a:pt x="23" y="39"/>
                    <a:pt x="28" y="39"/>
                  </a:cubicBezTo>
                  <a:cubicBezTo>
                    <a:pt x="28" y="39"/>
                    <a:pt x="28" y="39"/>
                    <a:pt x="28" y="39"/>
                  </a:cubicBezTo>
                  <a:cubicBezTo>
                    <a:pt x="29" y="38"/>
                    <a:pt x="29" y="38"/>
                    <a:pt x="30" y="38"/>
                  </a:cubicBezTo>
                  <a:cubicBezTo>
                    <a:pt x="32" y="38"/>
                    <a:pt x="35" y="40"/>
                    <a:pt x="37" y="39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40" y="35"/>
                    <a:pt x="40" y="35"/>
                    <a:pt x="40" y="35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36" y="30"/>
                    <a:pt x="36" y="30"/>
                    <a:pt x="36" y="30"/>
                  </a:cubicBezTo>
                  <a:cubicBezTo>
                    <a:pt x="36" y="27"/>
                    <a:pt x="36" y="27"/>
                    <a:pt x="36" y="27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39" y="9"/>
                    <a:pt x="39" y="9"/>
                    <a:pt x="39" y="9"/>
                  </a:cubicBezTo>
                  <a:lnTo>
                    <a:pt x="37" y="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7" name="Freeform 908">
              <a:extLst>
                <a:ext uri="{FF2B5EF4-FFF2-40B4-BE49-F238E27FC236}">
                  <a16:creationId xmlns:a16="http://schemas.microsoft.com/office/drawing/2014/main" id="{2A79AFAC-EDBD-A8F0-D435-77A829971C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00613" y="4529138"/>
              <a:ext cx="88900" cy="50800"/>
            </a:xfrm>
            <a:custGeom>
              <a:avLst/>
              <a:gdLst>
                <a:gd name="T0" fmla="*/ 6 w 21"/>
                <a:gd name="T1" fmla="*/ 12 h 12"/>
                <a:gd name="T2" fmla="*/ 5 w 21"/>
                <a:gd name="T3" fmla="*/ 12 h 12"/>
                <a:gd name="T4" fmla="*/ 5 w 21"/>
                <a:gd name="T5" fmla="*/ 11 h 12"/>
                <a:gd name="T6" fmla="*/ 5 w 21"/>
                <a:gd name="T7" fmla="*/ 11 h 12"/>
                <a:gd name="T8" fmla="*/ 6 w 21"/>
                <a:gd name="T9" fmla="*/ 12 h 12"/>
                <a:gd name="T10" fmla="*/ 7 w 21"/>
                <a:gd name="T11" fmla="*/ 2 h 12"/>
                <a:gd name="T12" fmla="*/ 1 w 21"/>
                <a:gd name="T13" fmla="*/ 2 h 12"/>
                <a:gd name="T14" fmla="*/ 0 w 21"/>
                <a:gd name="T15" fmla="*/ 3 h 12"/>
                <a:gd name="T16" fmla="*/ 1 w 21"/>
                <a:gd name="T17" fmla="*/ 3 h 12"/>
                <a:gd name="T18" fmla="*/ 3 w 21"/>
                <a:gd name="T19" fmla="*/ 4 h 12"/>
                <a:gd name="T20" fmla="*/ 4 w 21"/>
                <a:gd name="T21" fmla="*/ 4 h 12"/>
                <a:gd name="T22" fmla="*/ 6 w 21"/>
                <a:gd name="T23" fmla="*/ 6 h 12"/>
                <a:gd name="T24" fmla="*/ 8 w 21"/>
                <a:gd name="T25" fmla="*/ 6 h 12"/>
                <a:gd name="T26" fmla="*/ 9 w 21"/>
                <a:gd name="T27" fmla="*/ 6 h 12"/>
                <a:gd name="T28" fmla="*/ 10 w 21"/>
                <a:gd name="T29" fmla="*/ 8 h 12"/>
                <a:gd name="T30" fmla="*/ 10 w 21"/>
                <a:gd name="T31" fmla="*/ 9 h 12"/>
                <a:gd name="T32" fmla="*/ 9 w 21"/>
                <a:gd name="T33" fmla="*/ 10 h 12"/>
                <a:gd name="T34" fmla="*/ 11 w 21"/>
                <a:gd name="T35" fmla="*/ 12 h 12"/>
                <a:gd name="T36" fmla="*/ 14 w 21"/>
                <a:gd name="T37" fmla="*/ 8 h 12"/>
                <a:gd name="T38" fmla="*/ 14 w 21"/>
                <a:gd name="T39" fmla="*/ 8 h 12"/>
                <a:gd name="T40" fmla="*/ 17 w 21"/>
                <a:gd name="T41" fmla="*/ 7 h 12"/>
                <a:gd name="T42" fmla="*/ 21 w 21"/>
                <a:gd name="T43" fmla="*/ 7 h 12"/>
                <a:gd name="T44" fmla="*/ 21 w 21"/>
                <a:gd name="T45" fmla="*/ 4 h 12"/>
                <a:gd name="T46" fmla="*/ 19 w 21"/>
                <a:gd name="T47" fmla="*/ 4 h 12"/>
                <a:gd name="T48" fmla="*/ 21 w 21"/>
                <a:gd name="T49" fmla="*/ 2 h 12"/>
                <a:gd name="T50" fmla="*/ 21 w 21"/>
                <a:gd name="T51" fmla="*/ 1 h 12"/>
                <a:gd name="T52" fmla="*/ 21 w 21"/>
                <a:gd name="T53" fmla="*/ 0 h 12"/>
                <a:gd name="T54" fmla="*/ 10 w 21"/>
                <a:gd name="T55" fmla="*/ 0 h 12"/>
                <a:gd name="T56" fmla="*/ 7 w 21"/>
                <a:gd name="T57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1" h="12">
                  <a:moveTo>
                    <a:pt x="6" y="12"/>
                  </a:moveTo>
                  <a:cubicBezTo>
                    <a:pt x="6" y="12"/>
                    <a:pt x="6" y="12"/>
                    <a:pt x="5" y="12"/>
                  </a:cubicBezTo>
                  <a:cubicBezTo>
                    <a:pt x="5" y="12"/>
                    <a:pt x="5" y="12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6" y="11"/>
                    <a:pt x="6" y="11"/>
                    <a:pt x="6" y="12"/>
                  </a:cubicBezTo>
                  <a:close/>
                  <a:moveTo>
                    <a:pt x="7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2" y="4"/>
                    <a:pt x="3" y="4"/>
                  </a:cubicBezTo>
                  <a:cubicBezTo>
                    <a:pt x="3" y="3"/>
                    <a:pt x="4" y="4"/>
                    <a:pt x="4" y="4"/>
                  </a:cubicBezTo>
                  <a:cubicBezTo>
                    <a:pt x="4" y="6"/>
                    <a:pt x="4" y="5"/>
                    <a:pt x="6" y="6"/>
                  </a:cubicBezTo>
                  <a:cubicBezTo>
                    <a:pt x="7" y="7"/>
                    <a:pt x="7" y="7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7"/>
                    <a:pt x="9" y="7"/>
                    <a:pt x="10" y="8"/>
                  </a:cubicBezTo>
                  <a:cubicBezTo>
                    <a:pt x="10" y="8"/>
                    <a:pt x="10" y="8"/>
                    <a:pt x="10" y="9"/>
                  </a:cubicBezTo>
                  <a:cubicBezTo>
                    <a:pt x="9" y="9"/>
                    <a:pt x="9" y="9"/>
                    <a:pt x="9" y="10"/>
                  </a:cubicBezTo>
                  <a:cubicBezTo>
                    <a:pt x="9" y="11"/>
                    <a:pt x="11" y="11"/>
                    <a:pt x="11" y="12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0" y="0"/>
                    <a:pt x="10" y="0"/>
                    <a:pt x="10" y="0"/>
                  </a:cubicBezTo>
                  <a:lnTo>
                    <a:pt x="7" y="2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8" name="Freeform 909">
              <a:extLst>
                <a:ext uri="{FF2B5EF4-FFF2-40B4-BE49-F238E27FC236}">
                  <a16:creationId xmlns:a16="http://schemas.microsoft.com/office/drawing/2014/main" id="{9B7FE392-760B-25E9-B845-92D3BF287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6650" y="4529138"/>
              <a:ext cx="207962" cy="158750"/>
            </a:xfrm>
            <a:custGeom>
              <a:avLst/>
              <a:gdLst>
                <a:gd name="T0" fmla="*/ 46 w 50"/>
                <a:gd name="T1" fmla="*/ 12 h 38"/>
                <a:gd name="T2" fmla="*/ 46 w 50"/>
                <a:gd name="T3" fmla="*/ 9 h 38"/>
                <a:gd name="T4" fmla="*/ 42 w 50"/>
                <a:gd name="T5" fmla="*/ 6 h 38"/>
                <a:gd name="T6" fmla="*/ 41 w 50"/>
                <a:gd name="T7" fmla="*/ 1 h 38"/>
                <a:gd name="T8" fmla="*/ 39 w 50"/>
                <a:gd name="T9" fmla="*/ 2 h 38"/>
                <a:gd name="T10" fmla="*/ 37 w 50"/>
                <a:gd name="T11" fmla="*/ 3 h 38"/>
                <a:gd name="T12" fmla="*/ 36 w 50"/>
                <a:gd name="T13" fmla="*/ 4 h 38"/>
                <a:gd name="T14" fmla="*/ 31 w 50"/>
                <a:gd name="T15" fmla="*/ 5 h 38"/>
                <a:gd name="T16" fmla="*/ 28 w 50"/>
                <a:gd name="T17" fmla="*/ 3 h 38"/>
                <a:gd name="T18" fmla="*/ 24 w 50"/>
                <a:gd name="T19" fmla="*/ 3 h 38"/>
                <a:gd name="T20" fmla="*/ 20 w 50"/>
                <a:gd name="T21" fmla="*/ 2 h 38"/>
                <a:gd name="T22" fmla="*/ 15 w 50"/>
                <a:gd name="T23" fmla="*/ 1 h 38"/>
                <a:gd name="T24" fmla="*/ 13 w 50"/>
                <a:gd name="T25" fmla="*/ 0 h 38"/>
                <a:gd name="T26" fmla="*/ 10 w 50"/>
                <a:gd name="T27" fmla="*/ 1 h 38"/>
                <a:gd name="T28" fmla="*/ 8 w 50"/>
                <a:gd name="T29" fmla="*/ 4 h 38"/>
                <a:gd name="T30" fmla="*/ 10 w 50"/>
                <a:gd name="T31" fmla="*/ 7 h 38"/>
                <a:gd name="T32" fmla="*/ 3 w 50"/>
                <a:gd name="T33" fmla="*/ 8 h 38"/>
                <a:gd name="T34" fmla="*/ 0 w 50"/>
                <a:gd name="T35" fmla="*/ 12 h 38"/>
                <a:gd name="T36" fmla="*/ 2 w 50"/>
                <a:gd name="T37" fmla="*/ 13 h 38"/>
                <a:gd name="T38" fmla="*/ 7 w 50"/>
                <a:gd name="T39" fmla="*/ 18 h 38"/>
                <a:gd name="T40" fmla="*/ 13 w 50"/>
                <a:gd name="T41" fmla="*/ 25 h 38"/>
                <a:gd name="T42" fmla="*/ 15 w 50"/>
                <a:gd name="T43" fmla="*/ 23 h 38"/>
                <a:gd name="T44" fmla="*/ 17 w 50"/>
                <a:gd name="T45" fmla="*/ 20 h 38"/>
                <a:gd name="T46" fmla="*/ 31 w 50"/>
                <a:gd name="T47" fmla="*/ 25 h 38"/>
                <a:gd name="T48" fmla="*/ 31 w 50"/>
                <a:gd name="T49" fmla="*/ 28 h 38"/>
                <a:gd name="T50" fmla="*/ 33 w 50"/>
                <a:gd name="T51" fmla="*/ 29 h 38"/>
                <a:gd name="T52" fmla="*/ 36 w 50"/>
                <a:gd name="T53" fmla="*/ 28 h 38"/>
                <a:gd name="T54" fmla="*/ 39 w 50"/>
                <a:gd name="T55" fmla="*/ 35 h 38"/>
                <a:gd name="T56" fmla="*/ 40 w 50"/>
                <a:gd name="T57" fmla="*/ 36 h 38"/>
                <a:gd name="T58" fmla="*/ 43 w 50"/>
                <a:gd name="T59" fmla="*/ 37 h 38"/>
                <a:gd name="T60" fmla="*/ 45 w 50"/>
                <a:gd name="T61" fmla="*/ 34 h 38"/>
                <a:gd name="T62" fmla="*/ 47 w 50"/>
                <a:gd name="T63" fmla="*/ 35 h 38"/>
                <a:gd name="T64" fmla="*/ 49 w 50"/>
                <a:gd name="T65" fmla="*/ 32 h 38"/>
                <a:gd name="T66" fmla="*/ 46 w 50"/>
                <a:gd name="T67" fmla="*/ 31 h 38"/>
                <a:gd name="T68" fmla="*/ 49 w 50"/>
                <a:gd name="T69" fmla="*/ 29 h 38"/>
                <a:gd name="T70" fmla="*/ 50 w 50"/>
                <a:gd name="T71" fmla="*/ 28 h 38"/>
                <a:gd name="T72" fmla="*/ 50 w 50"/>
                <a:gd name="T73" fmla="*/ 25 h 38"/>
                <a:gd name="T74" fmla="*/ 49 w 50"/>
                <a:gd name="T75" fmla="*/ 22 h 38"/>
                <a:gd name="T76" fmla="*/ 47 w 50"/>
                <a:gd name="T77" fmla="*/ 22 h 38"/>
                <a:gd name="T78" fmla="*/ 48 w 50"/>
                <a:gd name="T79" fmla="*/ 18 h 38"/>
                <a:gd name="T80" fmla="*/ 46 w 50"/>
                <a:gd name="T81" fmla="*/ 1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" h="38">
                  <a:moveTo>
                    <a:pt x="46" y="14"/>
                  </a:moveTo>
                  <a:cubicBezTo>
                    <a:pt x="46" y="12"/>
                    <a:pt x="46" y="12"/>
                    <a:pt x="46" y="12"/>
                  </a:cubicBezTo>
                  <a:cubicBezTo>
                    <a:pt x="43" y="12"/>
                    <a:pt x="43" y="12"/>
                    <a:pt x="43" y="12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2" y="3"/>
                    <a:pt x="32" y="3"/>
                    <a:pt x="32" y="3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3"/>
                    <a:pt x="1" y="13"/>
                  </a:cubicBezTo>
                  <a:cubicBezTo>
                    <a:pt x="1" y="14"/>
                    <a:pt x="2" y="13"/>
                    <a:pt x="2" y="13"/>
                  </a:cubicBezTo>
                  <a:cubicBezTo>
                    <a:pt x="3" y="13"/>
                    <a:pt x="3" y="13"/>
                    <a:pt x="3" y="14"/>
                  </a:cubicBezTo>
                  <a:cubicBezTo>
                    <a:pt x="3" y="16"/>
                    <a:pt x="5" y="17"/>
                    <a:pt x="7" y="18"/>
                  </a:cubicBezTo>
                  <a:cubicBezTo>
                    <a:pt x="8" y="19"/>
                    <a:pt x="10" y="21"/>
                    <a:pt x="11" y="22"/>
                  </a:cubicBezTo>
                  <a:cubicBezTo>
                    <a:pt x="12" y="23"/>
                    <a:pt x="13" y="24"/>
                    <a:pt x="13" y="25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1" y="28"/>
                    <a:pt x="31" y="28"/>
                    <a:pt x="31" y="28"/>
                  </a:cubicBezTo>
                  <a:cubicBezTo>
                    <a:pt x="30" y="30"/>
                    <a:pt x="30" y="30"/>
                    <a:pt x="30" y="30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8" y="30"/>
                    <a:pt x="38" y="30"/>
                    <a:pt x="38" y="30"/>
                  </a:cubicBezTo>
                  <a:cubicBezTo>
                    <a:pt x="39" y="35"/>
                    <a:pt x="39" y="35"/>
                    <a:pt x="39" y="35"/>
                  </a:cubicBezTo>
                  <a:cubicBezTo>
                    <a:pt x="38" y="36"/>
                    <a:pt x="38" y="36"/>
                    <a:pt x="38" y="36"/>
                  </a:cubicBezTo>
                  <a:cubicBezTo>
                    <a:pt x="40" y="36"/>
                    <a:pt x="40" y="36"/>
                    <a:pt x="40" y="36"/>
                  </a:cubicBezTo>
                  <a:cubicBezTo>
                    <a:pt x="41" y="38"/>
                    <a:pt x="41" y="38"/>
                    <a:pt x="41" y="38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4" y="34"/>
                    <a:pt x="44" y="34"/>
                    <a:pt x="44" y="34"/>
                  </a:cubicBezTo>
                  <a:cubicBezTo>
                    <a:pt x="45" y="34"/>
                    <a:pt x="45" y="34"/>
                    <a:pt x="45" y="34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7" y="35"/>
                    <a:pt x="47" y="35"/>
                    <a:pt x="47" y="35"/>
                  </a:cubicBezTo>
                  <a:cubicBezTo>
                    <a:pt x="48" y="32"/>
                    <a:pt x="48" y="32"/>
                    <a:pt x="48" y="32"/>
                  </a:cubicBezTo>
                  <a:cubicBezTo>
                    <a:pt x="49" y="32"/>
                    <a:pt x="49" y="32"/>
                    <a:pt x="49" y="32"/>
                  </a:cubicBezTo>
                  <a:cubicBezTo>
                    <a:pt x="49" y="31"/>
                    <a:pt x="49" y="31"/>
                    <a:pt x="49" y="31"/>
                  </a:cubicBezTo>
                  <a:cubicBezTo>
                    <a:pt x="46" y="31"/>
                    <a:pt x="46" y="31"/>
                    <a:pt x="46" y="31"/>
                  </a:cubicBezTo>
                  <a:cubicBezTo>
                    <a:pt x="46" y="29"/>
                    <a:pt x="46" y="29"/>
                    <a:pt x="46" y="29"/>
                  </a:cubicBezTo>
                  <a:cubicBezTo>
                    <a:pt x="49" y="29"/>
                    <a:pt x="49" y="29"/>
                    <a:pt x="49" y="29"/>
                  </a:cubicBezTo>
                  <a:cubicBezTo>
                    <a:pt x="50" y="29"/>
                    <a:pt x="50" y="29"/>
                    <a:pt x="50" y="29"/>
                  </a:cubicBezTo>
                  <a:cubicBezTo>
                    <a:pt x="50" y="28"/>
                    <a:pt x="50" y="28"/>
                    <a:pt x="50" y="28"/>
                  </a:cubicBezTo>
                  <a:cubicBezTo>
                    <a:pt x="48" y="26"/>
                    <a:pt x="48" y="26"/>
                    <a:pt x="48" y="26"/>
                  </a:cubicBezTo>
                  <a:cubicBezTo>
                    <a:pt x="50" y="25"/>
                    <a:pt x="50" y="25"/>
                    <a:pt x="50" y="25"/>
                  </a:cubicBezTo>
                  <a:cubicBezTo>
                    <a:pt x="49" y="24"/>
                    <a:pt x="49" y="24"/>
                    <a:pt x="49" y="24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8" y="22"/>
                    <a:pt x="48" y="22"/>
                    <a:pt x="48" y="22"/>
                  </a:cubicBezTo>
                  <a:cubicBezTo>
                    <a:pt x="47" y="22"/>
                    <a:pt x="47" y="22"/>
                    <a:pt x="47" y="22"/>
                  </a:cubicBezTo>
                  <a:cubicBezTo>
                    <a:pt x="47" y="19"/>
                    <a:pt x="47" y="19"/>
                    <a:pt x="47" y="19"/>
                  </a:cubicBezTo>
                  <a:cubicBezTo>
                    <a:pt x="48" y="18"/>
                    <a:pt x="48" y="18"/>
                    <a:pt x="48" y="18"/>
                  </a:cubicBezTo>
                  <a:cubicBezTo>
                    <a:pt x="48" y="16"/>
                    <a:pt x="48" y="16"/>
                    <a:pt x="48" y="16"/>
                  </a:cubicBezTo>
                  <a:lnTo>
                    <a:pt x="46" y="14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9" name="Freeform 910">
              <a:extLst>
                <a:ext uri="{FF2B5EF4-FFF2-40B4-BE49-F238E27FC236}">
                  <a16:creationId xmlns:a16="http://schemas.microsoft.com/office/drawing/2014/main" id="{367D59D0-C9DF-FCCB-C7C4-5FDCE2405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0025" y="4575175"/>
              <a:ext cx="128587" cy="187325"/>
            </a:xfrm>
            <a:custGeom>
              <a:avLst/>
              <a:gdLst>
                <a:gd name="T0" fmla="*/ 17 w 31"/>
                <a:gd name="T1" fmla="*/ 0 h 45"/>
                <a:gd name="T2" fmla="*/ 3 w 31"/>
                <a:gd name="T3" fmla="*/ 0 h 45"/>
                <a:gd name="T4" fmla="*/ 3 w 31"/>
                <a:gd name="T5" fmla="*/ 3 h 45"/>
                <a:gd name="T6" fmla="*/ 4 w 31"/>
                <a:gd name="T7" fmla="*/ 4 h 45"/>
                <a:gd name="T8" fmla="*/ 3 w 31"/>
                <a:gd name="T9" fmla="*/ 6 h 45"/>
                <a:gd name="T10" fmla="*/ 4 w 31"/>
                <a:gd name="T11" fmla="*/ 9 h 45"/>
                <a:gd name="T12" fmla="*/ 4 w 31"/>
                <a:gd name="T13" fmla="*/ 11 h 45"/>
                <a:gd name="T14" fmla="*/ 4 w 31"/>
                <a:gd name="T15" fmla="*/ 13 h 45"/>
                <a:gd name="T16" fmla="*/ 3 w 31"/>
                <a:gd name="T17" fmla="*/ 14 h 45"/>
                <a:gd name="T18" fmla="*/ 5 w 31"/>
                <a:gd name="T19" fmla="*/ 16 h 45"/>
                <a:gd name="T20" fmla="*/ 5 w 31"/>
                <a:gd name="T21" fmla="*/ 20 h 45"/>
                <a:gd name="T22" fmla="*/ 3 w 31"/>
                <a:gd name="T23" fmla="*/ 22 h 45"/>
                <a:gd name="T24" fmla="*/ 2 w 31"/>
                <a:gd name="T25" fmla="*/ 26 h 45"/>
                <a:gd name="T26" fmla="*/ 0 w 31"/>
                <a:gd name="T27" fmla="*/ 29 h 45"/>
                <a:gd name="T28" fmla="*/ 0 w 31"/>
                <a:gd name="T29" fmla="*/ 32 h 45"/>
                <a:gd name="T30" fmla="*/ 2 w 31"/>
                <a:gd name="T31" fmla="*/ 37 h 45"/>
                <a:gd name="T32" fmla="*/ 4 w 31"/>
                <a:gd name="T33" fmla="*/ 37 h 45"/>
                <a:gd name="T34" fmla="*/ 4 w 31"/>
                <a:gd name="T35" fmla="*/ 39 h 45"/>
                <a:gd name="T36" fmla="*/ 4 w 31"/>
                <a:gd name="T37" fmla="*/ 41 h 45"/>
                <a:gd name="T38" fmla="*/ 1 w 31"/>
                <a:gd name="T39" fmla="*/ 41 h 45"/>
                <a:gd name="T40" fmla="*/ 3 w 31"/>
                <a:gd name="T41" fmla="*/ 42 h 45"/>
                <a:gd name="T42" fmla="*/ 6 w 31"/>
                <a:gd name="T43" fmla="*/ 42 h 45"/>
                <a:gd name="T44" fmla="*/ 6 w 31"/>
                <a:gd name="T45" fmla="*/ 42 h 45"/>
                <a:gd name="T46" fmla="*/ 11 w 31"/>
                <a:gd name="T47" fmla="*/ 43 h 45"/>
                <a:gd name="T48" fmla="*/ 15 w 31"/>
                <a:gd name="T49" fmla="*/ 41 h 45"/>
                <a:gd name="T50" fmla="*/ 19 w 31"/>
                <a:gd name="T51" fmla="*/ 40 h 45"/>
                <a:gd name="T52" fmla="*/ 21 w 31"/>
                <a:gd name="T53" fmla="*/ 39 h 45"/>
                <a:gd name="T54" fmla="*/ 28 w 31"/>
                <a:gd name="T55" fmla="*/ 37 h 45"/>
                <a:gd name="T56" fmla="*/ 29 w 31"/>
                <a:gd name="T57" fmla="*/ 37 h 45"/>
                <a:gd name="T58" fmla="*/ 31 w 31"/>
                <a:gd name="T59" fmla="*/ 35 h 45"/>
                <a:gd name="T60" fmla="*/ 31 w 31"/>
                <a:gd name="T61" fmla="*/ 35 h 45"/>
                <a:gd name="T62" fmla="*/ 26 w 31"/>
                <a:gd name="T63" fmla="*/ 30 h 45"/>
                <a:gd name="T64" fmla="*/ 26 w 31"/>
                <a:gd name="T65" fmla="*/ 29 h 45"/>
                <a:gd name="T66" fmla="*/ 26 w 31"/>
                <a:gd name="T67" fmla="*/ 28 h 45"/>
                <a:gd name="T68" fmla="*/ 27 w 31"/>
                <a:gd name="T69" fmla="*/ 26 h 45"/>
                <a:gd name="T70" fmla="*/ 26 w 31"/>
                <a:gd name="T71" fmla="*/ 24 h 45"/>
                <a:gd name="T72" fmla="*/ 27 w 31"/>
                <a:gd name="T73" fmla="*/ 23 h 45"/>
                <a:gd name="T74" fmla="*/ 26 w 31"/>
                <a:gd name="T75" fmla="*/ 20 h 45"/>
                <a:gd name="T76" fmla="*/ 27 w 31"/>
                <a:gd name="T77" fmla="*/ 19 h 45"/>
                <a:gd name="T78" fmla="*/ 25 w 31"/>
                <a:gd name="T79" fmla="*/ 16 h 45"/>
                <a:gd name="T80" fmla="*/ 26 w 31"/>
                <a:gd name="T81" fmla="*/ 15 h 45"/>
                <a:gd name="T82" fmla="*/ 26 w 31"/>
                <a:gd name="T83" fmla="*/ 11 h 45"/>
                <a:gd name="T84" fmla="*/ 24 w 31"/>
                <a:gd name="T85" fmla="*/ 11 h 45"/>
                <a:gd name="T86" fmla="*/ 25 w 31"/>
                <a:gd name="T87" fmla="*/ 9 h 45"/>
                <a:gd name="T88" fmla="*/ 25 w 31"/>
                <a:gd name="T89" fmla="*/ 5 h 45"/>
                <a:gd name="T90" fmla="*/ 22 w 31"/>
                <a:gd name="T91" fmla="*/ 3 h 45"/>
                <a:gd name="T92" fmla="*/ 22 w 31"/>
                <a:gd name="T93" fmla="*/ 1 h 45"/>
                <a:gd name="T94" fmla="*/ 22 w 31"/>
                <a:gd name="T95" fmla="*/ 0 h 45"/>
                <a:gd name="T96" fmla="*/ 18 w 31"/>
                <a:gd name="T97" fmla="*/ 0 h 45"/>
                <a:gd name="T98" fmla="*/ 17 w 31"/>
                <a:gd name="T99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1" h="45">
                  <a:moveTo>
                    <a:pt x="17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2" y="42"/>
                    <a:pt x="2" y="42"/>
                    <a:pt x="3" y="42"/>
                  </a:cubicBezTo>
                  <a:cubicBezTo>
                    <a:pt x="4" y="42"/>
                    <a:pt x="5" y="42"/>
                    <a:pt x="6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8" y="43"/>
                    <a:pt x="9" y="45"/>
                    <a:pt x="11" y="43"/>
                  </a:cubicBezTo>
                  <a:cubicBezTo>
                    <a:pt x="12" y="42"/>
                    <a:pt x="14" y="43"/>
                    <a:pt x="15" y="41"/>
                  </a:cubicBezTo>
                  <a:cubicBezTo>
                    <a:pt x="16" y="41"/>
                    <a:pt x="18" y="41"/>
                    <a:pt x="19" y="40"/>
                  </a:cubicBezTo>
                  <a:cubicBezTo>
                    <a:pt x="20" y="40"/>
                    <a:pt x="20" y="39"/>
                    <a:pt x="21" y="39"/>
                  </a:cubicBezTo>
                  <a:cubicBezTo>
                    <a:pt x="23" y="38"/>
                    <a:pt x="25" y="36"/>
                    <a:pt x="28" y="37"/>
                  </a:cubicBezTo>
                  <a:cubicBezTo>
                    <a:pt x="28" y="37"/>
                    <a:pt x="29" y="37"/>
                    <a:pt x="29" y="37"/>
                  </a:cubicBezTo>
                  <a:cubicBezTo>
                    <a:pt x="29" y="35"/>
                    <a:pt x="30" y="35"/>
                    <a:pt x="31" y="3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29"/>
                    <a:pt x="26" y="28"/>
                    <a:pt x="26" y="28"/>
                  </a:cubicBezTo>
                  <a:cubicBezTo>
                    <a:pt x="26" y="27"/>
                    <a:pt x="27" y="26"/>
                    <a:pt x="27" y="26"/>
                  </a:cubicBezTo>
                  <a:cubicBezTo>
                    <a:pt x="27" y="26"/>
                    <a:pt x="26" y="24"/>
                    <a:pt x="26" y="24"/>
                  </a:cubicBezTo>
                  <a:cubicBezTo>
                    <a:pt x="26" y="24"/>
                    <a:pt x="27" y="23"/>
                    <a:pt x="27" y="23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4" y="11"/>
                    <a:pt x="24" y="11"/>
                  </a:cubicBezTo>
                  <a:cubicBezTo>
                    <a:pt x="24" y="11"/>
                    <a:pt x="25" y="9"/>
                    <a:pt x="25" y="9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2" y="3"/>
                    <a:pt x="22" y="3"/>
                  </a:cubicBezTo>
                  <a:cubicBezTo>
                    <a:pt x="22" y="3"/>
                    <a:pt x="22" y="1"/>
                    <a:pt x="22" y="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8" y="0"/>
                    <a:pt x="18" y="0"/>
                    <a:pt x="18" y="0"/>
                  </a:cubicBezTo>
                  <a:lnTo>
                    <a:pt x="17" y="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0" name="Freeform 911">
              <a:extLst>
                <a:ext uri="{FF2B5EF4-FFF2-40B4-BE49-F238E27FC236}">
                  <a16:creationId xmlns:a16="http://schemas.microsoft.com/office/drawing/2014/main" id="{6119C4D8-6726-68B9-3798-24E85BE54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613" y="4495800"/>
              <a:ext cx="84137" cy="20638"/>
            </a:xfrm>
            <a:custGeom>
              <a:avLst/>
              <a:gdLst>
                <a:gd name="T0" fmla="*/ 6 w 20"/>
                <a:gd name="T1" fmla="*/ 3 h 5"/>
                <a:gd name="T2" fmla="*/ 10 w 20"/>
                <a:gd name="T3" fmla="*/ 3 h 5"/>
                <a:gd name="T4" fmla="*/ 11 w 20"/>
                <a:gd name="T5" fmla="*/ 1 h 5"/>
                <a:gd name="T6" fmla="*/ 16 w 20"/>
                <a:gd name="T7" fmla="*/ 4 h 5"/>
                <a:gd name="T8" fmla="*/ 20 w 20"/>
                <a:gd name="T9" fmla="*/ 3 h 5"/>
                <a:gd name="T10" fmla="*/ 19 w 20"/>
                <a:gd name="T11" fmla="*/ 1 h 5"/>
                <a:gd name="T12" fmla="*/ 16 w 20"/>
                <a:gd name="T13" fmla="*/ 3 h 5"/>
                <a:gd name="T14" fmla="*/ 11 w 20"/>
                <a:gd name="T15" fmla="*/ 0 h 5"/>
                <a:gd name="T16" fmla="*/ 9 w 20"/>
                <a:gd name="T17" fmla="*/ 0 h 5"/>
                <a:gd name="T18" fmla="*/ 8 w 20"/>
                <a:gd name="T19" fmla="*/ 2 h 5"/>
                <a:gd name="T20" fmla="*/ 2 w 20"/>
                <a:gd name="T21" fmla="*/ 2 h 5"/>
                <a:gd name="T22" fmla="*/ 1 w 20"/>
                <a:gd name="T23" fmla="*/ 2 h 5"/>
                <a:gd name="T24" fmla="*/ 1 w 20"/>
                <a:gd name="T25" fmla="*/ 5 h 5"/>
                <a:gd name="T26" fmla="*/ 6 w 20"/>
                <a:gd name="T27" fmla="*/ 5 h 5"/>
                <a:gd name="T28" fmla="*/ 6 w 20"/>
                <a:gd name="T2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0" h="5">
                  <a:moveTo>
                    <a:pt x="6" y="3"/>
                  </a:moveTo>
                  <a:cubicBezTo>
                    <a:pt x="10" y="3"/>
                    <a:pt x="10" y="3"/>
                    <a:pt x="10" y="3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0" y="4"/>
                    <a:pt x="1" y="5"/>
                  </a:cubicBezTo>
                  <a:cubicBezTo>
                    <a:pt x="6" y="5"/>
                    <a:pt x="6" y="5"/>
                    <a:pt x="6" y="5"/>
                  </a:cubicBezTo>
                  <a:lnTo>
                    <a:pt x="6" y="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1" name="Freeform 912">
              <a:extLst>
                <a:ext uri="{FF2B5EF4-FFF2-40B4-BE49-F238E27FC236}">
                  <a16:creationId xmlns:a16="http://schemas.microsoft.com/office/drawing/2014/main" id="{7A16EFB7-F7B9-3E85-B6B9-D19ECE958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9275" y="4826000"/>
              <a:ext cx="153987" cy="174625"/>
            </a:xfrm>
            <a:custGeom>
              <a:avLst/>
              <a:gdLst>
                <a:gd name="T0" fmla="*/ 18 w 37"/>
                <a:gd name="T1" fmla="*/ 41 h 42"/>
                <a:gd name="T2" fmla="*/ 19 w 37"/>
                <a:gd name="T3" fmla="*/ 38 h 42"/>
                <a:gd name="T4" fmla="*/ 19 w 37"/>
                <a:gd name="T5" fmla="*/ 36 h 42"/>
                <a:gd name="T6" fmla="*/ 17 w 37"/>
                <a:gd name="T7" fmla="*/ 32 h 42"/>
                <a:gd name="T8" fmla="*/ 20 w 37"/>
                <a:gd name="T9" fmla="*/ 32 h 42"/>
                <a:gd name="T10" fmla="*/ 23 w 37"/>
                <a:gd name="T11" fmla="*/ 32 h 42"/>
                <a:gd name="T12" fmla="*/ 23 w 37"/>
                <a:gd name="T13" fmla="*/ 28 h 42"/>
                <a:gd name="T14" fmla="*/ 27 w 37"/>
                <a:gd name="T15" fmla="*/ 32 h 42"/>
                <a:gd name="T16" fmla="*/ 32 w 37"/>
                <a:gd name="T17" fmla="*/ 30 h 42"/>
                <a:gd name="T18" fmla="*/ 34 w 37"/>
                <a:gd name="T19" fmla="*/ 32 h 42"/>
                <a:gd name="T20" fmla="*/ 35 w 37"/>
                <a:gd name="T21" fmla="*/ 31 h 42"/>
                <a:gd name="T22" fmla="*/ 37 w 37"/>
                <a:gd name="T23" fmla="*/ 27 h 42"/>
                <a:gd name="T24" fmla="*/ 36 w 37"/>
                <a:gd name="T25" fmla="*/ 24 h 42"/>
                <a:gd name="T26" fmla="*/ 37 w 37"/>
                <a:gd name="T27" fmla="*/ 20 h 42"/>
                <a:gd name="T28" fmla="*/ 35 w 37"/>
                <a:gd name="T29" fmla="*/ 19 h 42"/>
                <a:gd name="T30" fmla="*/ 33 w 37"/>
                <a:gd name="T31" fmla="*/ 17 h 42"/>
                <a:gd name="T32" fmla="*/ 33 w 37"/>
                <a:gd name="T33" fmla="*/ 13 h 42"/>
                <a:gd name="T34" fmla="*/ 35 w 37"/>
                <a:gd name="T35" fmla="*/ 6 h 42"/>
                <a:gd name="T36" fmla="*/ 28 w 37"/>
                <a:gd name="T37" fmla="*/ 7 h 42"/>
                <a:gd name="T38" fmla="*/ 28 w 37"/>
                <a:gd name="T39" fmla="*/ 5 h 42"/>
                <a:gd name="T40" fmla="*/ 29 w 37"/>
                <a:gd name="T41" fmla="*/ 1 h 42"/>
                <a:gd name="T42" fmla="*/ 16 w 37"/>
                <a:gd name="T43" fmla="*/ 0 h 42"/>
                <a:gd name="T44" fmla="*/ 15 w 37"/>
                <a:gd name="T45" fmla="*/ 9 h 42"/>
                <a:gd name="T46" fmla="*/ 4 w 37"/>
                <a:gd name="T47" fmla="*/ 9 h 42"/>
                <a:gd name="T48" fmla="*/ 4 w 37"/>
                <a:gd name="T49" fmla="*/ 11 h 42"/>
                <a:gd name="T50" fmla="*/ 3 w 37"/>
                <a:gd name="T51" fmla="*/ 14 h 42"/>
                <a:gd name="T52" fmla="*/ 4 w 37"/>
                <a:gd name="T53" fmla="*/ 15 h 42"/>
                <a:gd name="T54" fmla="*/ 1 w 37"/>
                <a:gd name="T55" fmla="*/ 22 h 42"/>
                <a:gd name="T56" fmla="*/ 2 w 37"/>
                <a:gd name="T57" fmla="*/ 24 h 42"/>
                <a:gd name="T58" fmla="*/ 3 w 37"/>
                <a:gd name="T59" fmla="*/ 30 h 42"/>
                <a:gd name="T60" fmla="*/ 9 w 37"/>
                <a:gd name="T61" fmla="*/ 37 h 42"/>
                <a:gd name="T62" fmla="*/ 14 w 37"/>
                <a:gd name="T63" fmla="*/ 42 h 42"/>
                <a:gd name="T64" fmla="*/ 18 w 37"/>
                <a:gd name="T65" fmla="*/ 4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7" h="42">
                  <a:moveTo>
                    <a:pt x="18" y="41"/>
                  </a:moveTo>
                  <a:cubicBezTo>
                    <a:pt x="18" y="41"/>
                    <a:pt x="18" y="41"/>
                    <a:pt x="18" y="41"/>
                  </a:cubicBezTo>
                  <a:cubicBezTo>
                    <a:pt x="19" y="40"/>
                    <a:pt x="19" y="40"/>
                    <a:pt x="19" y="40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23" y="32"/>
                    <a:pt x="23" y="32"/>
                    <a:pt x="23" y="32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2" y="30"/>
                    <a:pt x="32" y="30"/>
                    <a:pt x="32" y="30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5" y="32"/>
                    <a:pt x="35" y="31"/>
                    <a:pt x="35" y="31"/>
                  </a:cubicBezTo>
                  <a:cubicBezTo>
                    <a:pt x="35" y="31"/>
                    <a:pt x="35" y="30"/>
                    <a:pt x="35" y="30"/>
                  </a:cubicBezTo>
                  <a:cubicBezTo>
                    <a:pt x="37" y="27"/>
                    <a:pt x="37" y="27"/>
                    <a:pt x="37" y="27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5"/>
                    <a:pt x="36" y="24"/>
                    <a:pt x="36" y="24"/>
                  </a:cubicBezTo>
                  <a:cubicBezTo>
                    <a:pt x="36" y="24"/>
                    <a:pt x="37" y="22"/>
                    <a:pt x="37" y="22"/>
                  </a:cubicBezTo>
                  <a:cubicBezTo>
                    <a:pt x="37" y="22"/>
                    <a:pt x="37" y="20"/>
                    <a:pt x="37" y="20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3" y="15"/>
                    <a:pt x="33" y="15"/>
                    <a:pt x="33" y="15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1"/>
                    <a:pt x="4" y="11"/>
                  </a:cubicBezTo>
                  <a:cubicBezTo>
                    <a:pt x="4" y="11"/>
                    <a:pt x="4" y="12"/>
                    <a:pt x="4" y="12"/>
                  </a:cubicBezTo>
                  <a:cubicBezTo>
                    <a:pt x="2" y="12"/>
                    <a:pt x="3" y="13"/>
                    <a:pt x="3" y="14"/>
                  </a:cubicBezTo>
                  <a:cubicBezTo>
                    <a:pt x="3" y="14"/>
                    <a:pt x="4" y="15"/>
                    <a:pt x="5" y="15"/>
                  </a:cubicBezTo>
                  <a:cubicBezTo>
                    <a:pt x="4" y="16"/>
                    <a:pt x="4" y="15"/>
                    <a:pt x="4" y="15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2" y="18"/>
                    <a:pt x="2" y="20"/>
                    <a:pt x="1" y="22"/>
                  </a:cubicBezTo>
                  <a:cubicBezTo>
                    <a:pt x="0" y="23"/>
                    <a:pt x="1" y="23"/>
                    <a:pt x="1" y="23"/>
                  </a:cubicBezTo>
                  <a:cubicBezTo>
                    <a:pt x="2" y="23"/>
                    <a:pt x="2" y="23"/>
                    <a:pt x="2" y="24"/>
                  </a:cubicBezTo>
                  <a:cubicBezTo>
                    <a:pt x="2" y="24"/>
                    <a:pt x="1" y="24"/>
                    <a:pt x="0" y="24"/>
                  </a:cubicBezTo>
                  <a:cubicBezTo>
                    <a:pt x="1" y="26"/>
                    <a:pt x="2" y="28"/>
                    <a:pt x="3" y="30"/>
                  </a:cubicBezTo>
                  <a:cubicBezTo>
                    <a:pt x="3" y="31"/>
                    <a:pt x="4" y="32"/>
                    <a:pt x="5" y="33"/>
                  </a:cubicBezTo>
                  <a:cubicBezTo>
                    <a:pt x="7" y="35"/>
                    <a:pt x="8" y="36"/>
                    <a:pt x="9" y="37"/>
                  </a:cubicBezTo>
                  <a:cubicBezTo>
                    <a:pt x="10" y="37"/>
                    <a:pt x="11" y="39"/>
                    <a:pt x="11" y="40"/>
                  </a:cubicBezTo>
                  <a:cubicBezTo>
                    <a:pt x="12" y="40"/>
                    <a:pt x="13" y="41"/>
                    <a:pt x="14" y="42"/>
                  </a:cubicBezTo>
                  <a:cubicBezTo>
                    <a:pt x="16" y="39"/>
                    <a:pt x="16" y="39"/>
                    <a:pt x="16" y="39"/>
                  </a:cubicBezTo>
                  <a:lnTo>
                    <a:pt x="18" y="4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2" name="Freeform 913">
              <a:extLst>
                <a:ext uri="{FF2B5EF4-FFF2-40B4-BE49-F238E27FC236}">
                  <a16:creationId xmlns:a16="http://schemas.microsoft.com/office/drawing/2014/main" id="{B3BB6239-7C8B-7CCF-0F3A-0DAE0A896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3963" y="4462463"/>
              <a:ext cx="423862" cy="330200"/>
            </a:xfrm>
            <a:custGeom>
              <a:avLst/>
              <a:gdLst>
                <a:gd name="T0" fmla="*/ 197 w 267"/>
                <a:gd name="T1" fmla="*/ 108 h 208"/>
                <a:gd name="T2" fmla="*/ 173 w 267"/>
                <a:gd name="T3" fmla="*/ 79 h 208"/>
                <a:gd name="T4" fmla="*/ 173 w 267"/>
                <a:gd name="T5" fmla="*/ 71 h 208"/>
                <a:gd name="T6" fmla="*/ 157 w 267"/>
                <a:gd name="T7" fmla="*/ 74 h 208"/>
                <a:gd name="T8" fmla="*/ 168 w 267"/>
                <a:gd name="T9" fmla="*/ 45 h 208"/>
                <a:gd name="T10" fmla="*/ 147 w 267"/>
                <a:gd name="T11" fmla="*/ 24 h 208"/>
                <a:gd name="T12" fmla="*/ 129 w 267"/>
                <a:gd name="T13" fmla="*/ 11 h 208"/>
                <a:gd name="T14" fmla="*/ 126 w 267"/>
                <a:gd name="T15" fmla="*/ 11 h 208"/>
                <a:gd name="T16" fmla="*/ 118 w 267"/>
                <a:gd name="T17" fmla="*/ 8 h 208"/>
                <a:gd name="T18" fmla="*/ 113 w 267"/>
                <a:gd name="T19" fmla="*/ 11 h 208"/>
                <a:gd name="T20" fmla="*/ 108 w 267"/>
                <a:gd name="T21" fmla="*/ 6 h 208"/>
                <a:gd name="T22" fmla="*/ 100 w 267"/>
                <a:gd name="T23" fmla="*/ 11 h 208"/>
                <a:gd name="T24" fmla="*/ 92 w 267"/>
                <a:gd name="T25" fmla="*/ 6 h 208"/>
                <a:gd name="T26" fmla="*/ 81 w 267"/>
                <a:gd name="T27" fmla="*/ 13 h 208"/>
                <a:gd name="T28" fmla="*/ 73 w 267"/>
                <a:gd name="T29" fmla="*/ 13 h 208"/>
                <a:gd name="T30" fmla="*/ 58 w 267"/>
                <a:gd name="T31" fmla="*/ 42 h 208"/>
                <a:gd name="T32" fmla="*/ 37 w 267"/>
                <a:gd name="T33" fmla="*/ 58 h 208"/>
                <a:gd name="T34" fmla="*/ 34 w 267"/>
                <a:gd name="T35" fmla="*/ 79 h 208"/>
                <a:gd name="T36" fmla="*/ 24 w 267"/>
                <a:gd name="T37" fmla="*/ 82 h 208"/>
                <a:gd name="T38" fmla="*/ 24 w 267"/>
                <a:gd name="T39" fmla="*/ 87 h 208"/>
                <a:gd name="T40" fmla="*/ 21 w 267"/>
                <a:gd name="T41" fmla="*/ 100 h 208"/>
                <a:gd name="T42" fmla="*/ 16 w 267"/>
                <a:gd name="T43" fmla="*/ 121 h 208"/>
                <a:gd name="T44" fmla="*/ 5 w 267"/>
                <a:gd name="T45" fmla="*/ 118 h 208"/>
                <a:gd name="T46" fmla="*/ 0 w 267"/>
                <a:gd name="T47" fmla="*/ 129 h 208"/>
                <a:gd name="T48" fmla="*/ 24 w 267"/>
                <a:gd name="T49" fmla="*/ 145 h 208"/>
                <a:gd name="T50" fmla="*/ 37 w 267"/>
                <a:gd name="T51" fmla="*/ 155 h 208"/>
                <a:gd name="T52" fmla="*/ 42 w 267"/>
                <a:gd name="T53" fmla="*/ 173 h 208"/>
                <a:gd name="T54" fmla="*/ 52 w 267"/>
                <a:gd name="T55" fmla="*/ 181 h 208"/>
                <a:gd name="T56" fmla="*/ 52 w 267"/>
                <a:gd name="T57" fmla="*/ 187 h 208"/>
                <a:gd name="T58" fmla="*/ 71 w 267"/>
                <a:gd name="T59" fmla="*/ 192 h 208"/>
                <a:gd name="T60" fmla="*/ 102 w 267"/>
                <a:gd name="T61" fmla="*/ 205 h 208"/>
                <a:gd name="T62" fmla="*/ 123 w 267"/>
                <a:gd name="T63" fmla="*/ 200 h 208"/>
                <a:gd name="T64" fmla="*/ 147 w 267"/>
                <a:gd name="T65" fmla="*/ 200 h 208"/>
                <a:gd name="T66" fmla="*/ 163 w 267"/>
                <a:gd name="T67" fmla="*/ 194 h 208"/>
                <a:gd name="T68" fmla="*/ 181 w 267"/>
                <a:gd name="T69" fmla="*/ 187 h 208"/>
                <a:gd name="T70" fmla="*/ 215 w 267"/>
                <a:gd name="T71" fmla="*/ 181 h 208"/>
                <a:gd name="T72" fmla="*/ 249 w 267"/>
                <a:gd name="T73" fmla="*/ 126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67" h="208">
                  <a:moveTo>
                    <a:pt x="249" y="126"/>
                  </a:moveTo>
                  <a:lnTo>
                    <a:pt x="197" y="108"/>
                  </a:lnTo>
                  <a:lnTo>
                    <a:pt x="189" y="103"/>
                  </a:lnTo>
                  <a:lnTo>
                    <a:pt x="173" y="79"/>
                  </a:lnTo>
                  <a:lnTo>
                    <a:pt x="178" y="74"/>
                  </a:lnTo>
                  <a:lnTo>
                    <a:pt x="173" y="71"/>
                  </a:lnTo>
                  <a:lnTo>
                    <a:pt x="165" y="74"/>
                  </a:lnTo>
                  <a:lnTo>
                    <a:pt x="157" y="74"/>
                  </a:lnTo>
                  <a:lnTo>
                    <a:pt x="157" y="58"/>
                  </a:lnTo>
                  <a:lnTo>
                    <a:pt x="168" y="45"/>
                  </a:lnTo>
                  <a:lnTo>
                    <a:pt x="155" y="29"/>
                  </a:lnTo>
                  <a:lnTo>
                    <a:pt x="147" y="24"/>
                  </a:lnTo>
                  <a:lnTo>
                    <a:pt x="142" y="13"/>
                  </a:lnTo>
                  <a:lnTo>
                    <a:pt x="129" y="11"/>
                  </a:lnTo>
                  <a:lnTo>
                    <a:pt x="129" y="8"/>
                  </a:lnTo>
                  <a:lnTo>
                    <a:pt x="126" y="11"/>
                  </a:lnTo>
                  <a:lnTo>
                    <a:pt x="118" y="6"/>
                  </a:lnTo>
                  <a:lnTo>
                    <a:pt x="118" y="8"/>
                  </a:lnTo>
                  <a:lnTo>
                    <a:pt x="115" y="8"/>
                  </a:lnTo>
                  <a:lnTo>
                    <a:pt x="113" y="11"/>
                  </a:lnTo>
                  <a:lnTo>
                    <a:pt x="110" y="6"/>
                  </a:lnTo>
                  <a:lnTo>
                    <a:pt x="108" y="6"/>
                  </a:lnTo>
                  <a:lnTo>
                    <a:pt x="105" y="8"/>
                  </a:lnTo>
                  <a:lnTo>
                    <a:pt x="100" y="11"/>
                  </a:lnTo>
                  <a:lnTo>
                    <a:pt x="94" y="6"/>
                  </a:lnTo>
                  <a:lnTo>
                    <a:pt x="92" y="6"/>
                  </a:lnTo>
                  <a:lnTo>
                    <a:pt x="89" y="0"/>
                  </a:lnTo>
                  <a:lnTo>
                    <a:pt x="81" y="13"/>
                  </a:lnTo>
                  <a:lnTo>
                    <a:pt x="79" y="8"/>
                  </a:lnTo>
                  <a:lnTo>
                    <a:pt x="73" y="13"/>
                  </a:lnTo>
                  <a:lnTo>
                    <a:pt x="63" y="13"/>
                  </a:lnTo>
                  <a:lnTo>
                    <a:pt x="58" y="42"/>
                  </a:lnTo>
                  <a:lnTo>
                    <a:pt x="50" y="42"/>
                  </a:lnTo>
                  <a:lnTo>
                    <a:pt x="37" y="58"/>
                  </a:lnTo>
                  <a:lnTo>
                    <a:pt x="37" y="74"/>
                  </a:lnTo>
                  <a:lnTo>
                    <a:pt x="34" y="79"/>
                  </a:lnTo>
                  <a:lnTo>
                    <a:pt x="29" y="74"/>
                  </a:lnTo>
                  <a:lnTo>
                    <a:pt x="24" y="82"/>
                  </a:lnTo>
                  <a:lnTo>
                    <a:pt x="24" y="84"/>
                  </a:lnTo>
                  <a:lnTo>
                    <a:pt x="24" y="87"/>
                  </a:lnTo>
                  <a:lnTo>
                    <a:pt x="24" y="90"/>
                  </a:lnTo>
                  <a:lnTo>
                    <a:pt x="21" y="100"/>
                  </a:lnTo>
                  <a:lnTo>
                    <a:pt x="21" y="116"/>
                  </a:lnTo>
                  <a:lnTo>
                    <a:pt x="16" y="121"/>
                  </a:lnTo>
                  <a:lnTo>
                    <a:pt x="13" y="118"/>
                  </a:lnTo>
                  <a:lnTo>
                    <a:pt x="5" y="118"/>
                  </a:lnTo>
                  <a:lnTo>
                    <a:pt x="5" y="124"/>
                  </a:lnTo>
                  <a:lnTo>
                    <a:pt x="0" y="129"/>
                  </a:lnTo>
                  <a:lnTo>
                    <a:pt x="16" y="134"/>
                  </a:lnTo>
                  <a:lnTo>
                    <a:pt x="24" y="145"/>
                  </a:lnTo>
                  <a:lnTo>
                    <a:pt x="26" y="147"/>
                  </a:lnTo>
                  <a:lnTo>
                    <a:pt x="37" y="155"/>
                  </a:lnTo>
                  <a:lnTo>
                    <a:pt x="37" y="163"/>
                  </a:lnTo>
                  <a:lnTo>
                    <a:pt x="42" y="173"/>
                  </a:lnTo>
                  <a:lnTo>
                    <a:pt x="52" y="173"/>
                  </a:lnTo>
                  <a:lnTo>
                    <a:pt x="52" y="181"/>
                  </a:lnTo>
                  <a:lnTo>
                    <a:pt x="50" y="184"/>
                  </a:lnTo>
                  <a:lnTo>
                    <a:pt x="52" y="187"/>
                  </a:lnTo>
                  <a:lnTo>
                    <a:pt x="55" y="189"/>
                  </a:lnTo>
                  <a:lnTo>
                    <a:pt x="71" y="192"/>
                  </a:lnTo>
                  <a:lnTo>
                    <a:pt x="92" y="205"/>
                  </a:lnTo>
                  <a:lnTo>
                    <a:pt x="102" y="205"/>
                  </a:lnTo>
                  <a:lnTo>
                    <a:pt x="118" y="208"/>
                  </a:lnTo>
                  <a:lnTo>
                    <a:pt x="123" y="200"/>
                  </a:lnTo>
                  <a:lnTo>
                    <a:pt x="139" y="192"/>
                  </a:lnTo>
                  <a:lnTo>
                    <a:pt x="147" y="200"/>
                  </a:lnTo>
                  <a:lnTo>
                    <a:pt x="160" y="200"/>
                  </a:lnTo>
                  <a:lnTo>
                    <a:pt x="163" y="194"/>
                  </a:lnTo>
                  <a:lnTo>
                    <a:pt x="176" y="194"/>
                  </a:lnTo>
                  <a:lnTo>
                    <a:pt x="181" y="187"/>
                  </a:lnTo>
                  <a:lnTo>
                    <a:pt x="197" y="181"/>
                  </a:lnTo>
                  <a:lnTo>
                    <a:pt x="215" y="181"/>
                  </a:lnTo>
                  <a:lnTo>
                    <a:pt x="267" y="126"/>
                  </a:lnTo>
                  <a:lnTo>
                    <a:pt x="249" y="12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3" name="Freeform 914">
              <a:extLst>
                <a:ext uri="{FF2B5EF4-FFF2-40B4-BE49-F238E27FC236}">
                  <a16:creationId xmlns:a16="http://schemas.microsoft.com/office/drawing/2014/main" id="{186E35C5-8464-83BD-F686-C1E302B7D6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03975" y="4371975"/>
              <a:ext cx="187325" cy="166688"/>
            </a:xfrm>
            <a:custGeom>
              <a:avLst/>
              <a:gdLst>
                <a:gd name="T0" fmla="*/ 24 w 45"/>
                <a:gd name="T1" fmla="*/ 17 h 40"/>
                <a:gd name="T2" fmla="*/ 25 w 45"/>
                <a:gd name="T3" fmla="*/ 17 h 40"/>
                <a:gd name="T4" fmla="*/ 26 w 45"/>
                <a:gd name="T5" fmla="*/ 18 h 40"/>
                <a:gd name="T6" fmla="*/ 26 w 45"/>
                <a:gd name="T7" fmla="*/ 18 h 40"/>
                <a:gd name="T8" fmla="*/ 24 w 45"/>
                <a:gd name="T9" fmla="*/ 17 h 40"/>
                <a:gd name="T10" fmla="*/ 42 w 45"/>
                <a:gd name="T11" fmla="*/ 35 h 40"/>
                <a:gd name="T12" fmla="*/ 40 w 45"/>
                <a:gd name="T13" fmla="*/ 33 h 40"/>
                <a:gd name="T14" fmla="*/ 37 w 45"/>
                <a:gd name="T15" fmla="*/ 30 h 40"/>
                <a:gd name="T16" fmla="*/ 36 w 45"/>
                <a:gd name="T17" fmla="*/ 29 h 40"/>
                <a:gd name="T18" fmla="*/ 34 w 45"/>
                <a:gd name="T19" fmla="*/ 27 h 40"/>
                <a:gd name="T20" fmla="*/ 31 w 45"/>
                <a:gd name="T21" fmla="*/ 25 h 40"/>
                <a:gd name="T22" fmla="*/ 30 w 45"/>
                <a:gd name="T23" fmla="*/ 24 h 40"/>
                <a:gd name="T24" fmla="*/ 26 w 45"/>
                <a:gd name="T25" fmla="*/ 23 h 40"/>
                <a:gd name="T26" fmla="*/ 25 w 45"/>
                <a:gd name="T27" fmla="*/ 20 h 40"/>
                <a:gd name="T28" fmla="*/ 24 w 45"/>
                <a:gd name="T29" fmla="*/ 19 h 40"/>
                <a:gd name="T30" fmla="*/ 24 w 45"/>
                <a:gd name="T31" fmla="*/ 21 h 40"/>
                <a:gd name="T32" fmla="*/ 23 w 45"/>
                <a:gd name="T33" fmla="*/ 21 h 40"/>
                <a:gd name="T34" fmla="*/ 23 w 45"/>
                <a:gd name="T35" fmla="*/ 21 h 40"/>
                <a:gd name="T36" fmla="*/ 20 w 45"/>
                <a:gd name="T37" fmla="*/ 17 h 40"/>
                <a:gd name="T38" fmla="*/ 19 w 45"/>
                <a:gd name="T39" fmla="*/ 15 h 40"/>
                <a:gd name="T40" fmla="*/ 18 w 45"/>
                <a:gd name="T41" fmla="*/ 7 h 40"/>
                <a:gd name="T42" fmla="*/ 14 w 45"/>
                <a:gd name="T43" fmla="*/ 1 h 40"/>
                <a:gd name="T44" fmla="*/ 14 w 45"/>
                <a:gd name="T45" fmla="*/ 0 h 40"/>
                <a:gd name="T46" fmla="*/ 12 w 45"/>
                <a:gd name="T47" fmla="*/ 4 h 40"/>
                <a:gd name="T48" fmla="*/ 7 w 45"/>
                <a:gd name="T49" fmla="*/ 5 h 40"/>
                <a:gd name="T50" fmla="*/ 6 w 45"/>
                <a:gd name="T51" fmla="*/ 7 h 40"/>
                <a:gd name="T52" fmla="*/ 4 w 45"/>
                <a:gd name="T53" fmla="*/ 7 h 40"/>
                <a:gd name="T54" fmla="*/ 3 w 45"/>
                <a:gd name="T55" fmla="*/ 11 h 40"/>
                <a:gd name="T56" fmla="*/ 3 w 45"/>
                <a:gd name="T57" fmla="*/ 13 h 40"/>
                <a:gd name="T58" fmla="*/ 0 w 45"/>
                <a:gd name="T59" fmla="*/ 21 h 40"/>
                <a:gd name="T60" fmla="*/ 0 w 45"/>
                <a:gd name="T61" fmla="*/ 27 h 40"/>
                <a:gd name="T62" fmla="*/ 4 w 45"/>
                <a:gd name="T63" fmla="*/ 27 h 40"/>
                <a:gd name="T64" fmla="*/ 6 w 45"/>
                <a:gd name="T65" fmla="*/ 25 h 40"/>
                <a:gd name="T66" fmla="*/ 7 w 45"/>
                <a:gd name="T67" fmla="*/ 27 h 40"/>
                <a:gd name="T68" fmla="*/ 10 w 45"/>
                <a:gd name="T69" fmla="*/ 22 h 40"/>
                <a:gd name="T70" fmla="*/ 11 w 45"/>
                <a:gd name="T71" fmla="*/ 24 h 40"/>
                <a:gd name="T72" fmla="*/ 12 w 45"/>
                <a:gd name="T73" fmla="*/ 24 h 40"/>
                <a:gd name="T74" fmla="*/ 14 w 45"/>
                <a:gd name="T75" fmla="*/ 26 h 40"/>
                <a:gd name="T76" fmla="*/ 16 w 45"/>
                <a:gd name="T77" fmla="*/ 25 h 40"/>
                <a:gd name="T78" fmla="*/ 17 w 45"/>
                <a:gd name="T79" fmla="*/ 24 h 40"/>
                <a:gd name="T80" fmla="*/ 18 w 45"/>
                <a:gd name="T81" fmla="*/ 24 h 40"/>
                <a:gd name="T82" fmla="*/ 19 w 45"/>
                <a:gd name="T83" fmla="*/ 26 h 40"/>
                <a:gd name="T84" fmla="*/ 20 w 45"/>
                <a:gd name="T85" fmla="*/ 25 h 40"/>
                <a:gd name="T86" fmla="*/ 21 w 45"/>
                <a:gd name="T87" fmla="*/ 25 h 40"/>
                <a:gd name="T88" fmla="*/ 21 w 45"/>
                <a:gd name="T89" fmla="*/ 24 h 40"/>
                <a:gd name="T90" fmla="*/ 24 w 45"/>
                <a:gd name="T91" fmla="*/ 26 h 40"/>
                <a:gd name="T92" fmla="*/ 25 w 45"/>
                <a:gd name="T93" fmla="*/ 25 h 40"/>
                <a:gd name="T94" fmla="*/ 25 w 45"/>
                <a:gd name="T95" fmla="*/ 26 h 40"/>
                <a:gd name="T96" fmla="*/ 30 w 45"/>
                <a:gd name="T97" fmla="*/ 27 h 40"/>
                <a:gd name="T98" fmla="*/ 32 w 45"/>
                <a:gd name="T99" fmla="*/ 31 h 40"/>
                <a:gd name="T100" fmla="*/ 35 w 45"/>
                <a:gd name="T101" fmla="*/ 33 h 40"/>
                <a:gd name="T102" fmla="*/ 40 w 45"/>
                <a:gd name="T103" fmla="*/ 39 h 40"/>
                <a:gd name="T104" fmla="*/ 42 w 45"/>
                <a:gd name="T105" fmla="*/ 40 h 40"/>
                <a:gd name="T106" fmla="*/ 45 w 45"/>
                <a:gd name="T107" fmla="*/ 38 h 40"/>
                <a:gd name="T108" fmla="*/ 42 w 45"/>
                <a:gd name="T109" fmla="*/ 3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5" h="40">
                  <a:moveTo>
                    <a:pt x="24" y="17"/>
                  </a:moveTo>
                  <a:cubicBezTo>
                    <a:pt x="24" y="17"/>
                    <a:pt x="24" y="17"/>
                    <a:pt x="25" y="17"/>
                  </a:cubicBezTo>
                  <a:cubicBezTo>
                    <a:pt x="26" y="17"/>
                    <a:pt x="26" y="17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5" y="18"/>
                    <a:pt x="24" y="18"/>
                    <a:pt x="24" y="17"/>
                  </a:cubicBezTo>
                  <a:close/>
                  <a:moveTo>
                    <a:pt x="42" y="35"/>
                  </a:moveTo>
                  <a:cubicBezTo>
                    <a:pt x="41" y="35"/>
                    <a:pt x="40" y="34"/>
                    <a:pt x="40" y="33"/>
                  </a:cubicBezTo>
                  <a:cubicBezTo>
                    <a:pt x="40" y="32"/>
                    <a:pt x="39" y="31"/>
                    <a:pt x="37" y="30"/>
                  </a:cubicBezTo>
                  <a:cubicBezTo>
                    <a:pt x="37" y="30"/>
                    <a:pt x="36" y="29"/>
                    <a:pt x="36" y="29"/>
                  </a:cubicBezTo>
                  <a:cubicBezTo>
                    <a:pt x="35" y="28"/>
                    <a:pt x="35" y="28"/>
                    <a:pt x="34" y="27"/>
                  </a:cubicBezTo>
                  <a:cubicBezTo>
                    <a:pt x="34" y="26"/>
                    <a:pt x="33" y="25"/>
                    <a:pt x="31" y="25"/>
                  </a:cubicBezTo>
                  <a:cubicBezTo>
                    <a:pt x="31" y="25"/>
                    <a:pt x="30" y="24"/>
                    <a:pt x="30" y="24"/>
                  </a:cubicBezTo>
                  <a:cubicBezTo>
                    <a:pt x="29" y="22"/>
                    <a:pt x="28" y="22"/>
                    <a:pt x="26" y="23"/>
                  </a:cubicBezTo>
                  <a:cubicBezTo>
                    <a:pt x="26" y="22"/>
                    <a:pt x="25" y="21"/>
                    <a:pt x="25" y="20"/>
                  </a:cubicBezTo>
                  <a:cubicBezTo>
                    <a:pt x="25" y="20"/>
                    <a:pt x="25" y="19"/>
                    <a:pt x="24" y="19"/>
                  </a:cubicBezTo>
                  <a:cubicBezTo>
                    <a:pt x="23" y="20"/>
                    <a:pt x="24" y="20"/>
                    <a:pt x="24" y="21"/>
                  </a:cubicBezTo>
                  <a:cubicBezTo>
                    <a:pt x="24" y="21"/>
                    <a:pt x="23" y="21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2" y="19"/>
                    <a:pt x="20" y="18"/>
                    <a:pt x="20" y="17"/>
                  </a:cubicBezTo>
                  <a:cubicBezTo>
                    <a:pt x="20" y="16"/>
                    <a:pt x="20" y="16"/>
                    <a:pt x="19" y="15"/>
                  </a:cubicBezTo>
                  <a:cubicBezTo>
                    <a:pt x="19" y="13"/>
                    <a:pt x="18" y="10"/>
                    <a:pt x="18" y="7"/>
                  </a:cubicBezTo>
                  <a:cubicBezTo>
                    <a:pt x="17" y="5"/>
                    <a:pt x="16" y="3"/>
                    <a:pt x="14" y="1"/>
                  </a:cubicBezTo>
                  <a:cubicBezTo>
                    <a:pt x="14" y="1"/>
                    <a:pt x="14" y="1"/>
                    <a:pt x="14" y="0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35" y="33"/>
                    <a:pt x="35" y="33"/>
                    <a:pt x="35" y="33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42" y="40"/>
                    <a:pt x="42" y="40"/>
                    <a:pt x="42" y="40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4" y="37"/>
                    <a:pt x="43" y="36"/>
                    <a:pt x="42" y="35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4" name="Freeform 915">
              <a:extLst>
                <a:ext uri="{FF2B5EF4-FFF2-40B4-BE49-F238E27FC236}">
                  <a16:creationId xmlns:a16="http://schemas.microsoft.com/office/drawing/2014/main" id="{50342852-F322-A924-02CA-0DEE4ECB2AC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16575" y="4787900"/>
              <a:ext cx="76200" cy="74613"/>
            </a:xfrm>
            <a:custGeom>
              <a:avLst/>
              <a:gdLst>
                <a:gd name="T0" fmla="*/ 3 w 18"/>
                <a:gd name="T1" fmla="*/ 1 h 18"/>
                <a:gd name="T2" fmla="*/ 1 w 18"/>
                <a:gd name="T3" fmla="*/ 3 h 18"/>
                <a:gd name="T4" fmla="*/ 0 w 18"/>
                <a:gd name="T5" fmla="*/ 2 h 18"/>
                <a:gd name="T6" fmla="*/ 2 w 18"/>
                <a:gd name="T7" fmla="*/ 0 h 18"/>
                <a:gd name="T8" fmla="*/ 3 w 18"/>
                <a:gd name="T9" fmla="*/ 1 h 18"/>
                <a:gd name="T10" fmla="*/ 8 w 18"/>
                <a:gd name="T11" fmla="*/ 9 h 18"/>
                <a:gd name="T12" fmla="*/ 9 w 18"/>
                <a:gd name="T13" fmla="*/ 10 h 18"/>
                <a:gd name="T14" fmla="*/ 7 w 18"/>
                <a:gd name="T15" fmla="*/ 15 h 18"/>
                <a:gd name="T16" fmla="*/ 6 w 18"/>
                <a:gd name="T17" fmla="*/ 17 h 18"/>
                <a:gd name="T18" fmla="*/ 6 w 18"/>
                <a:gd name="T19" fmla="*/ 18 h 18"/>
                <a:gd name="T20" fmla="*/ 18 w 18"/>
                <a:gd name="T21" fmla="*/ 18 h 18"/>
                <a:gd name="T22" fmla="*/ 18 w 18"/>
                <a:gd name="T23" fmla="*/ 10 h 18"/>
                <a:gd name="T24" fmla="*/ 9 w 18"/>
                <a:gd name="T25" fmla="*/ 10 h 18"/>
                <a:gd name="T26" fmla="*/ 8 w 18"/>
                <a:gd name="T27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8" h="18">
                  <a:moveTo>
                    <a:pt x="3" y="1"/>
                  </a:moveTo>
                  <a:cubicBezTo>
                    <a:pt x="2" y="1"/>
                    <a:pt x="2" y="3"/>
                    <a:pt x="1" y="3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lose/>
                  <a:moveTo>
                    <a:pt x="8" y="9"/>
                  </a:moveTo>
                  <a:cubicBezTo>
                    <a:pt x="8" y="9"/>
                    <a:pt x="9" y="10"/>
                    <a:pt x="9" y="10"/>
                  </a:cubicBezTo>
                  <a:cubicBezTo>
                    <a:pt x="9" y="12"/>
                    <a:pt x="9" y="13"/>
                    <a:pt x="7" y="15"/>
                  </a:cubicBezTo>
                  <a:cubicBezTo>
                    <a:pt x="7" y="15"/>
                    <a:pt x="6" y="16"/>
                    <a:pt x="6" y="17"/>
                  </a:cubicBezTo>
                  <a:cubicBezTo>
                    <a:pt x="6" y="17"/>
                    <a:pt x="6" y="18"/>
                    <a:pt x="6" y="18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9" y="10"/>
                    <a:pt x="9" y="10"/>
                    <a:pt x="9" y="10"/>
                  </a:cubicBezTo>
                  <a:lnTo>
                    <a:pt x="8" y="9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5" name="Freeform 916">
              <a:extLst>
                <a:ext uri="{FF2B5EF4-FFF2-40B4-BE49-F238E27FC236}">
                  <a16:creationId xmlns:a16="http://schemas.microsoft.com/office/drawing/2014/main" id="{A77F580C-6099-96FE-F883-5060B6E033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70600" y="3946525"/>
              <a:ext cx="346075" cy="315913"/>
            </a:xfrm>
            <a:custGeom>
              <a:avLst/>
              <a:gdLst>
                <a:gd name="T0" fmla="*/ 64 w 83"/>
                <a:gd name="T1" fmla="*/ 73 h 76"/>
                <a:gd name="T2" fmla="*/ 60 w 83"/>
                <a:gd name="T3" fmla="*/ 76 h 76"/>
                <a:gd name="T4" fmla="*/ 83 w 83"/>
                <a:gd name="T5" fmla="*/ 73 h 76"/>
                <a:gd name="T6" fmla="*/ 77 w 83"/>
                <a:gd name="T7" fmla="*/ 69 h 76"/>
                <a:gd name="T8" fmla="*/ 75 w 83"/>
                <a:gd name="T9" fmla="*/ 65 h 76"/>
                <a:gd name="T10" fmla="*/ 69 w 83"/>
                <a:gd name="T11" fmla="*/ 67 h 76"/>
                <a:gd name="T12" fmla="*/ 65 w 83"/>
                <a:gd name="T13" fmla="*/ 72 h 76"/>
                <a:gd name="T14" fmla="*/ 64 w 83"/>
                <a:gd name="T15" fmla="*/ 73 h 76"/>
                <a:gd name="T16" fmla="*/ 83 w 83"/>
                <a:gd name="T17" fmla="*/ 73 h 76"/>
                <a:gd name="T18" fmla="*/ 68 w 83"/>
                <a:gd name="T19" fmla="*/ 71 h 76"/>
                <a:gd name="T20" fmla="*/ 71 w 83"/>
                <a:gd name="T21" fmla="*/ 68 h 76"/>
                <a:gd name="T22" fmla="*/ 74 w 83"/>
                <a:gd name="T23" fmla="*/ 63 h 76"/>
                <a:gd name="T24" fmla="*/ 74 w 83"/>
                <a:gd name="T25" fmla="*/ 58 h 76"/>
                <a:gd name="T26" fmla="*/ 69 w 83"/>
                <a:gd name="T27" fmla="*/ 50 h 76"/>
                <a:gd name="T28" fmla="*/ 63 w 83"/>
                <a:gd name="T29" fmla="*/ 36 h 76"/>
                <a:gd name="T30" fmla="*/ 59 w 83"/>
                <a:gd name="T31" fmla="*/ 29 h 76"/>
                <a:gd name="T32" fmla="*/ 53 w 83"/>
                <a:gd name="T33" fmla="*/ 17 h 76"/>
                <a:gd name="T34" fmla="*/ 55 w 83"/>
                <a:gd name="T35" fmla="*/ 16 h 76"/>
                <a:gd name="T36" fmla="*/ 57 w 83"/>
                <a:gd name="T37" fmla="*/ 20 h 76"/>
                <a:gd name="T38" fmla="*/ 60 w 83"/>
                <a:gd name="T39" fmla="*/ 26 h 76"/>
                <a:gd name="T40" fmla="*/ 66 w 83"/>
                <a:gd name="T41" fmla="*/ 30 h 76"/>
                <a:gd name="T42" fmla="*/ 68 w 83"/>
                <a:gd name="T43" fmla="*/ 23 h 76"/>
                <a:gd name="T44" fmla="*/ 70 w 83"/>
                <a:gd name="T45" fmla="*/ 18 h 76"/>
                <a:gd name="T46" fmla="*/ 60 w 83"/>
                <a:gd name="T47" fmla="*/ 4 h 76"/>
                <a:gd name="T48" fmla="*/ 54 w 83"/>
                <a:gd name="T49" fmla="*/ 5 h 76"/>
                <a:gd name="T50" fmla="*/ 48 w 83"/>
                <a:gd name="T51" fmla="*/ 2 h 76"/>
                <a:gd name="T52" fmla="*/ 43 w 83"/>
                <a:gd name="T53" fmla="*/ 2 h 76"/>
                <a:gd name="T54" fmla="*/ 36 w 83"/>
                <a:gd name="T55" fmla="*/ 4 h 76"/>
                <a:gd name="T56" fmla="*/ 33 w 83"/>
                <a:gd name="T57" fmla="*/ 6 h 76"/>
                <a:gd name="T58" fmla="*/ 24 w 83"/>
                <a:gd name="T59" fmla="*/ 5 h 76"/>
                <a:gd name="T60" fmla="*/ 19 w 83"/>
                <a:gd name="T61" fmla="*/ 4 h 76"/>
                <a:gd name="T62" fmla="*/ 12 w 83"/>
                <a:gd name="T63" fmla="*/ 2 h 76"/>
                <a:gd name="T64" fmla="*/ 4 w 83"/>
                <a:gd name="T65" fmla="*/ 0 h 76"/>
                <a:gd name="T66" fmla="*/ 1 w 83"/>
                <a:gd name="T67" fmla="*/ 2 h 76"/>
                <a:gd name="T68" fmla="*/ 0 w 83"/>
                <a:gd name="T69" fmla="*/ 12 h 76"/>
                <a:gd name="T70" fmla="*/ 2 w 83"/>
                <a:gd name="T71" fmla="*/ 73 h 76"/>
                <a:gd name="T72" fmla="*/ 46 w 83"/>
                <a:gd name="T73" fmla="*/ 72 h 76"/>
                <a:gd name="T74" fmla="*/ 57 w 83"/>
                <a:gd name="T75" fmla="*/ 73 h 76"/>
                <a:gd name="T76" fmla="*/ 64 w 83"/>
                <a:gd name="T77" fmla="*/ 7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3" h="76">
                  <a:moveTo>
                    <a:pt x="57" y="73"/>
                  </a:moveTo>
                  <a:cubicBezTo>
                    <a:pt x="64" y="73"/>
                    <a:pt x="64" y="73"/>
                    <a:pt x="64" y="73"/>
                  </a:cubicBezTo>
                  <a:cubicBezTo>
                    <a:pt x="62" y="76"/>
                    <a:pt x="62" y="76"/>
                    <a:pt x="62" y="76"/>
                  </a:cubicBezTo>
                  <a:cubicBezTo>
                    <a:pt x="60" y="76"/>
                    <a:pt x="60" y="76"/>
                    <a:pt x="60" y="76"/>
                  </a:cubicBezTo>
                  <a:lnTo>
                    <a:pt x="57" y="73"/>
                  </a:lnTo>
                  <a:close/>
                  <a:moveTo>
                    <a:pt x="83" y="73"/>
                  </a:moveTo>
                  <a:cubicBezTo>
                    <a:pt x="81" y="72"/>
                    <a:pt x="80" y="71"/>
                    <a:pt x="79" y="69"/>
                  </a:cubicBezTo>
                  <a:cubicBezTo>
                    <a:pt x="78" y="69"/>
                    <a:pt x="78" y="69"/>
                    <a:pt x="77" y="69"/>
                  </a:cubicBezTo>
                  <a:cubicBezTo>
                    <a:pt x="76" y="69"/>
                    <a:pt x="75" y="68"/>
                    <a:pt x="75" y="66"/>
                  </a:cubicBezTo>
                  <a:cubicBezTo>
                    <a:pt x="75" y="66"/>
                    <a:pt x="75" y="66"/>
                    <a:pt x="75" y="65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69" y="67"/>
                    <a:pt x="69" y="67"/>
                    <a:pt x="69" y="67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5" y="72"/>
                    <a:pt x="65" y="72"/>
                    <a:pt x="65" y="72"/>
                  </a:cubicBezTo>
                  <a:cubicBezTo>
                    <a:pt x="64" y="73"/>
                    <a:pt x="64" y="73"/>
                    <a:pt x="64" y="73"/>
                  </a:cubicBezTo>
                  <a:cubicBezTo>
                    <a:pt x="64" y="73"/>
                    <a:pt x="64" y="73"/>
                    <a:pt x="64" y="73"/>
                  </a:cubicBezTo>
                  <a:cubicBezTo>
                    <a:pt x="83" y="73"/>
                    <a:pt x="83" y="73"/>
                    <a:pt x="83" y="73"/>
                  </a:cubicBezTo>
                  <a:cubicBezTo>
                    <a:pt x="83" y="73"/>
                    <a:pt x="83" y="73"/>
                    <a:pt x="83" y="73"/>
                  </a:cubicBezTo>
                  <a:close/>
                  <a:moveTo>
                    <a:pt x="65" y="72"/>
                  </a:moveTo>
                  <a:cubicBezTo>
                    <a:pt x="68" y="71"/>
                    <a:pt x="68" y="71"/>
                    <a:pt x="68" y="71"/>
                  </a:cubicBezTo>
                  <a:cubicBezTo>
                    <a:pt x="69" y="67"/>
                    <a:pt x="69" y="67"/>
                    <a:pt x="69" y="67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5" y="65"/>
                    <a:pt x="75" y="65"/>
                    <a:pt x="75" y="65"/>
                  </a:cubicBezTo>
                  <a:cubicBezTo>
                    <a:pt x="74" y="65"/>
                    <a:pt x="74" y="64"/>
                    <a:pt x="74" y="63"/>
                  </a:cubicBezTo>
                  <a:cubicBezTo>
                    <a:pt x="73" y="62"/>
                    <a:pt x="74" y="60"/>
                    <a:pt x="76" y="60"/>
                  </a:cubicBezTo>
                  <a:cubicBezTo>
                    <a:pt x="75" y="59"/>
                    <a:pt x="74" y="59"/>
                    <a:pt x="74" y="58"/>
                  </a:cubicBezTo>
                  <a:cubicBezTo>
                    <a:pt x="73" y="57"/>
                    <a:pt x="72" y="56"/>
                    <a:pt x="72" y="55"/>
                  </a:cubicBezTo>
                  <a:cubicBezTo>
                    <a:pt x="71" y="53"/>
                    <a:pt x="70" y="51"/>
                    <a:pt x="69" y="50"/>
                  </a:cubicBezTo>
                  <a:cubicBezTo>
                    <a:pt x="68" y="48"/>
                    <a:pt x="67" y="46"/>
                    <a:pt x="66" y="44"/>
                  </a:cubicBezTo>
                  <a:cubicBezTo>
                    <a:pt x="65" y="42"/>
                    <a:pt x="63" y="39"/>
                    <a:pt x="63" y="36"/>
                  </a:cubicBezTo>
                  <a:cubicBezTo>
                    <a:pt x="62" y="34"/>
                    <a:pt x="61" y="33"/>
                    <a:pt x="61" y="31"/>
                  </a:cubicBezTo>
                  <a:cubicBezTo>
                    <a:pt x="61" y="30"/>
                    <a:pt x="60" y="29"/>
                    <a:pt x="59" y="29"/>
                  </a:cubicBezTo>
                  <a:cubicBezTo>
                    <a:pt x="58" y="27"/>
                    <a:pt x="57" y="25"/>
                    <a:pt x="55" y="23"/>
                  </a:cubicBezTo>
                  <a:cubicBezTo>
                    <a:pt x="55" y="21"/>
                    <a:pt x="55" y="19"/>
                    <a:pt x="53" y="17"/>
                  </a:cubicBezTo>
                  <a:cubicBezTo>
                    <a:pt x="52" y="17"/>
                    <a:pt x="53" y="15"/>
                    <a:pt x="54" y="15"/>
                  </a:cubicBezTo>
                  <a:cubicBezTo>
                    <a:pt x="55" y="14"/>
                    <a:pt x="55" y="16"/>
                    <a:pt x="55" y="16"/>
                  </a:cubicBezTo>
                  <a:cubicBezTo>
                    <a:pt x="55" y="16"/>
                    <a:pt x="55" y="17"/>
                    <a:pt x="55" y="17"/>
                  </a:cubicBezTo>
                  <a:cubicBezTo>
                    <a:pt x="55" y="18"/>
                    <a:pt x="56" y="19"/>
                    <a:pt x="57" y="20"/>
                  </a:cubicBezTo>
                  <a:cubicBezTo>
                    <a:pt x="57" y="21"/>
                    <a:pt x="58" y="21"/>
                    <a:pt x="58" y="22"/>
                  </a:cubicBezTo>
                  <a:cubicBezTo>
                    <a:pt x="58" y="24"/>
                    <a:pt x="59" y="25"/>
                    <a:pt x="60" y="26"/>
                  </a:cubicBezTo>
                  <a:cubicBezTo>
                    <a:pt x="61" y="27"/>
                    <a:pt x="61" y="28"/>
                    <a:pt x="62" y="29"/>
                  </a:cubicBezTo>
                  <a:cubicBezTo>
                    <a:pt x="63" y="31"/>
                    <a:pt x="65" y="31"/>
                    <a:pt x="66" y="30"/>
                  </a:cubicBezTo>
                  <a:cubicBezTo>
                    <a:pt x="67" y="30"/>
                    <a:pt x="67" y="29"/>
                    <a:pt x="67" y="29"/>
                  </a:cubicBezTo>
                  <a:cubicBezTo>
                    <a:pt x="67" y="27"/>
                    <a:pt x="67" y="25"/>
                    <a:pt x="68" y="23"/>
                  </a:cubicBezTo>
                  <a:cubicBezTo>
                    <a:pt x="68" y="21"/>
                    <a:pt x="69" y="19"/>
                    <a:pt x="70" y="18"/>
                  </a:cubicBezTo>
                  <a:cubicBezTo>
                    <a:pt x="70" y="18"/>
                    <a:pt x="70" y="18"/>
                    <a:pt x="70" y="18"/>
                  </a:cubicBezTo>
                  <a:cubicBezTo>
                    <a:pt x="69" y="15"/>
                    <a:pt x="66" y="6"/>
                    <a:pt x="65" y="3"/>
                  </a:cubicBezTo>
                  <a:cubicBezTo>
                    <a:pt x="63" y="3"/>
                    <a:pt x="62" y="6"/>
                    <a:pt x="60" y="4"/>
                  </a:cubicBezTo>
                  <a:cubicBezTo>
                    <a:pt x="60" y="4"/>
                    <a:pt x="59" y="5"/>
                    <a:pt x="59" y="5"/>
                  </a:cubicBezTo>
                  <a:cubicBezTo>
                    <a:pt x="57" y="5"/>
                    <a:pt x="56" y="7"/>
                    <a:pt x="54" y="5"/>
                  </a:cubicBezTo>
                  <a:cubicBezTo>
                    <a:pt x="53" y="4"/>
                    <a:pt x="53" y="4"/>
                    <a:pt x="52" y="4"/>
                  </a:cubicBezTo>
                  <a:cubicBezTo>
                    <a:pt x="51" y="3"/>
                    <a:pt x="50" y="1"/>
                    <a:pt x="48" y="2"/>
                  </a:cubicBezTo>
                  <a:cubicBezTo>
                    <a:pt x="47" y="2"/>
                    <a:pt x="46" y="2"/>
                    <a:pt x="46" y="2"/>
                  </a:cubicBezTo>
                  <a:cubicBezTo>
                    <a:pt x="45" y="1"/>
                    <a:pt x="44" y="1"/>
                    <a:pt x="43" y="2"/>
                  </a:cubicBezTo>
                  <a:cubicBezTo>
                    <a:pt x="43" y="3"/>
                    <a:pt x="42" y="3"/>
                    <a:pt x="41" y="3"/>
                  </a:cubicBezTo>
                  <a:cubicBezTo>
                    <a:pt x="39" y="2"/>
                    <a:pt x="38" y="3"/>
                    <a:pt x="36" y="4"/>
                  </a:cubicBezTo>
                  <a:cubicBezTo>
                    <a:pt x="35" y="4"/>
                    <a:pt x="35" y="5"/>
                    <a:pt x="34" y="5"/>
                  </a:cubicBezTo>
                  <a:cubicBezTo>
                    <a:pt x="34" y="6"/>
                    <a:pt x="33" y="6"/>
                    <a:pt x="33" y="6"/>
                  </a:cubicBezTo>
                  <a:cubicBezTo>
                    <a:pt x="32" y="7"/>
                    <a:pt x="30" y="8"/>
                    <a:pt x="29" y="7"/>
                  </a:cubicBezTo>
                  <a:cubicBezTo>
                    <a:pt x="28" y="6"/>
                    <a:pt x="26" y="5"/>
                    <a:pt x="24" y="5"/>
                  </a:cubicBezTo>
                  <a:cubicBezTo>
                    <a:pt x="23" y="5"/>
                    <a:pt x="21" y="4"/>
                    <a:pt x="20" y="4"/>
                  </a:cubicBezTo>
                  <a:cubicBezTo>
                    <a:pt x="20" y="4"/>
                    <a:pt x="19" y="4"/>
                    <a:pt x="19" y="4"/>
                  </a:cubicBezTo>
                  <a:cubicBezTo>
                    <a:pt x="19" y="2"/>
                    <a:pt x="17" y="3"/>
                    <a:pt x="16" y="2"/>
                  </a:cubicBezTo>
                  <a:cubicBezTo>
                    <a:pt x="15" y="2"/>
                    <a:pt x="13" y="2"/>
                    <a:pt x="12" y="2"/>
                  </a:cubicBezTo>
                  <a:cubicBezTo>
                    <a:pt x="11" y="1"/>
                    <a:pt x="8" y="0"/>
                    <a:pt x="6" y="2"/>
                  </a:cubicBezTo>
                  <a:cubicBezTo>
                    <a:pt x="5" y="3"/>
                    <a:pt x="4" y="2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45" y="73"/>
                    <a:pt x="45" y="73"/>
                    <a:pt x="45" y="73"/>
                  </a:cubicBezTo>
                  <a:cubicBezTo>
                    <a:pt x="46" y="72"/>
                    <a:pt x="46" y="72"/>
                    <a:pt x="46" y="72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57" y="73"/>
                    <a:pt x="57" y="73"/>
                    <a:pt x="57" y="73"/>
                  </a:cubicBezTo>
                  <a:cubicBezTo>
                    <a:pt x="64" y="73"/>
                    <a:pt x="64" y="73"/>
                    <a:pt x="64" y="73"/>
                  </a:cubicBezTo>
                  <a:cubicBezTo>
                    <a:pt x="64" y="73"/>
                    <a:pt x="64" y="73"/>
                    <a:pt x="64" y="73"/>
                  </a:cubicBezTo>
                  <a:lnTo>
                    <a:pt x="65" y="72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6" name="Freeform 917">
              <a:extLst>
                <a:ext uri="{FF2B5EF4-FFF2-40B4-BE49-F238E27FC236}">
                  <a16:creationId xmlns:a16="http://schemas.microsoft.com/office/drawing/2014/main" id="{983E8B1A-35A0-4368-0D9E-0CBC8A3EE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3200" y="4529138"/>
              <a:ext cx="50800" cy="50800"/>
            </a:xfrm>
            <a:custGeom>
              <a:avLst/>
              <a:gdLst>
                <a:gd name="T0" fmla="*/ 4 w 12"/>
                <a:gd name="T1" fmla="*/ 1 h 12"/>
                <a:gd name="T2" fmla="*/ 0 w 12"/>
                <a:gd name="T3" fmla="*/ 6 h 12"/>
                <a:gd name="T4" fmla="*/ 0 w 12"/>
                <a:gd name="T5" fmla="*/ 12 h 12"/>
                <a:gd name="T6" fmla="*/ 3 w 12"/>
                <a:gd name="T7" fmla="*/ 12 h 12"/>
                <a:gd name="T8" fmla="*/ 6 w 12"/>
                <a:gd name="T9" fmla="*/ 11 h 12"/>
                <a:gd name="T10" fmla="*/ 8 w 12"/>
                <a:gd name="T11" fmla="*/ 12 h 12"/>
                <a:gd name="T12" fmla="*/ 10 w 12"/>
                <a:gd name="T13" fmla="*/ 9 h 12"/>
                <a:gd name="T14" fmla="*/ 8 w 12"/>
                <a:gd name="T15" fmla="*/ 8 h 12"/>
                <a:gd name="T16" fmla="*/ 7 w 12"/>
                <a:gd name="T17" fmla="*/ 8 h 12"/>
                <a:gd name="T18" fmla="*/ 8 w 12"/>
                <a:gd name="T19" fmla="*/ 7 h 12"/>
                <a:gd name="T20" fmla="*/ 11 w 12"/>
                <a:gd name="T21" fmla="*/ 5 h 12"/>
                <a:gd name="T22" fmla="*/ 9 w 12"/>
                <a:gd name="T23" fmla="*/ 0 h 12"/>
                <a:gd name="T24" fmla="*/ 9 w 12"/>
                <a:gd name="T25" fmla="*/ 0 h 12"/>
                <a:gd name="T26" fmla="*/ 6 w 12"/>
                <a:gd name="T27" fmla="*/ 2 h 12"/>
                <a:gd name="T28" fmla="*/ 4 w 12"/>
                <a:gd name="T29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" h="12">
                  <a:moveTo>
                    <a:pt x="4" y="1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8"/>
                    <a:pt x="9" y="8"/>
                    <a:pt x="8" y="8"/>
                  </a:cubicBezTo>
                  <a:cubicBezTo>
                    <a:pt x="8" y="8"/>
                    <a:pt x="7" y="9"/>
                    <a:pt x="7" y="8"/>
                  </a:cubicBezTo>
                  <a:cubicBezTo>
                    <a:pt x="7" y="7"/>
                    <a:pt x="8" y="7"/>
                    <a:pt x="8" y="7"/>
                  </a:cubicBezTo>
                  <a:cubicBezTo>
                    <a:pt x="9" y="7"/>
                    <a:pt x="10" y="6"/>
                    <a:pt x="11" y="5"/>
                  </a:cubicBezTo>
                  <a:cubicBezTo>
                    <a:pt x="12" y="3"/>
                    <a:pt x="11" y="1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6" y="2"/>
                    <a:pt x="6" y="2"/>
                    <a:pt x="6" y="2"/>
                  </a:cubicBezTo>
                  <a:lnTo>
                    <a:pt x="4" y="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7" name="Freeform 918">
              <a:extLst>
                <a:ext uri="{FF2B5EF4-FFF2-40B4-BE49-F238E27FC236}">
                  <a16:creationId xmlns:a16="http://schemas.microsoft.com/office/drawing/2014/main" id="{A5AAD102-58A0-3DE9-E039-17A4CD02B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8013" y="4787900"/>
              <a:ext cx="212725" cy="246063"/>
            </a:xfrm>
            <a:custGeom>
              <a:avLst/>
              <a:gdLst>
                <a:gd name="T0" fmla="*/ 43 w 51"/>
                <a:gd name="T1" fmla="*/ 0 h 59"/>
                <a:gd name="T2" fmla="*/ 37 w 51"/>
                <a:gd name="T3" fmla="*/ 5 h 59"/>
                <a:gd name="T4" fmla="*/ 33 w 51"/>
                <a:gd name="T5" fmla="*/ 10 h 59"/>
                <a:gd name="T6" fmla="*/ 31 w 51"/>
                <a:gd name="T7" fmla="*/ 12 h 59"/>
                <a:gd name="T8" fmla="*/ 23 w 51"/>
                <a:gd name="T9" fmla="*/ 10 h 59"/>
                <a:gd name="T10" fmla="*/ 14 w 51"/>
                <a:gd name="T11" fmla="*/ 12 h 59"/>
                <a:gd name="T12" fmla="*/ 15 w 51"/>
                <a:gd name="T13" fmla="*/ 15 h 59"/>
                <a:gd name="T14" fmla="*/ 14 w 51"/>
                <a:gd name="T15" fmla="*/ 17 h 59"/>
                <a:gd name="T16" fmla="*/ 23 w 51"/>
                <a:gd name="T17" fmla="*/ 19 h 59"/>
                <a:gd name="T18" fmla="*/ 19 w 51"/>
                <a:gd name="T19" fmla="*/ 24 h 59"/>
                <a:gd name="T20" fmla="*/ 20 w 51"/>
                <a:gd name="T21" fmla="*/ 26 h 59"/>
                <a:gd name="T22" fmla="*/ 22 w 51"/>
                <a:gd name="T23" fmla="*/ 28 h 59"/>
                <a:gd name="T24" fmla="*/ 23 w 51"/>
                <a:gd name="T25" fmla="*/ 31 h 59"/>
                <a:gd name="T26" fmla="*/ 23 w 51"/>
                <a:gd name="T27" fmla="*/ 34 h 59"/>
                <a:gd name="T28" fmla="*/ 21 w 51"/>
                <a:gd name="T29" fmla="*/ 39 h 59"/>
                <a:gd name="T30" fmla="*/ 21 w 51"/>
                <a:gd name="T31" fmla="*/ 41 h 59"/>
                <a:gd name="T32" fmla="*/ 19 w 51"/>
                <a:gd name="T33" fmla="*/ 42 h 59"/>
                <a:gd name="T34" fmla="*/ 16 w 51"/>
                <a:gd name="T35" fmla="*/ 41 h 59"/>
                <a:gd name="T36" fmla="*/ 11 w 51"/>
                <a:gd name="T37" fmla="*/ 37 h 59"/>
                <a:gd name="T38" fmla="*/ 9 w 51"/>
                <a:gd name="T39" fmla="*/ 39 h 59"/>
                <a:gd name="T40" fmla="*/ 7 w 51"/>
                <a:gd name="T41" fmla="*/ 41 h 59"/>
                <a:gd name="T42" fmla="*/ 4 w 51"/>
                <a:gd name="T43" fmla="*/ 42 h 59"/>
                <a:gd name="T44" fmla="*/ 3 w 51"/>
                <a:gd name="T45" fmla="*/ 44 h 59"/>
                <a:gd name="T46" fmla="*/ 4 w 51"/>
                <a:gd name="T47" fmla="*/ 46 h 59"/>
                <a:gd name="T48" fmla="*/ 5 w 51"/>
                <a:gd name="T49" fmla="*/ 49 h 59"/>
                <a:gd name="T50" fmla="*/ 4 w 51"/>
                <a:gd name="T51" fmla="*/ 50 h 59"/>
                <a:gd name="T52" fmla="*/ 0 w 51"/>
                <a:gd name="T53" fmla="*/ 51 h 59"/>
                <a:gd name="T54" fmla="*/ 3 w 51"/>
                <a:gd name="T55" fmla="*/ 54 h 59"/>
                <a:gd name="T56" fmla="*/ 5 w 51"/>
                <a:gd name="T57" fmla="*/ 56 h 59"/>
                <a:gd name="T58" fmla="*/ 6 w 51"/>
                <a:gd name="T59" fmla="*/ 59 h 59"/>
                <a:gd name="T60" fmla="*/ 11 w 51"/>
                <a:gd name="T61" fmla="*/ 56 h 59"/>
                <a:gd name="T62" fmla="*/ 12 w 51"/>
                <a:gd name="T63" fmla="*/ 55 h 59"/>
                <a:gd name="T64" fmla="*/ 14 w 51"/>
                <a:gd name="T65" fmla="*/ 56 h 59"/>
                <a:gd name="T66" fmla="*/ 18 w 51"/>
                <a:gd name="T67" fmla="*/ 57 h 59"/>
                <a:gd name="T68" fmla="*/ 18 w 51"/>
                <a:gd name="T69" fmla="*/ 55 h 59"/>
                <a:gd name="T70" fmla="*/ 22 w 51"/>
                <a:gd name="T71" fmla="*/ 58 h 59"/>
                <a:gd name="T72" fmla="*/ 28 w 51"/>
                <a:gd name="T73" fmla="*/ 54 h 59"/>
                <a:gd name="T74" fmla="*/ 30 w 51"/>
                <a:gd name="T75" fmla="*/ 53 h 59"/>
                <a:gd name="T76" fmla="*/ 33 w 51"/>
                <a:gd name="T77" fmla="*/ 51 h 59"/>
                <a:gd name="T78" fmla="*/ 35 w 51"/>
                <a:gd name="T79" fmla="*/ 42 h 59"/>
                <a:gd name="T80" fmla="*/ 35 w 51"/>
                <a:gd name="T81" fmla="*/ 39 h 59"/>
                <a:gd name="T82" fmla="*/ 39 w 51"/>
                <a:gd name="T83" fmla="*/ 34 h 59"/>
                <a:gd name="T84" fmla="*/ 43 w 51"/>
                <a:gd name="T85" fmla="*/ 30 h 59"/>
                <a:gd name="T86" fmla="*/ 45 w 51"/>
                <a:gd name="T87" fmla="*/ 25 h 59"/>
                <a:gd name="T88" fmla="*/ 46 w 51"/>
                <a:gd name="T89" fmla="*/ 18 h 59"/>
                <a:gd name="T90" fmla="*/ 47 w 51"/>
                <a:gd name="T91" fmla="*/ 9 h 59"/>
                <a:gd name="T92" fmla="*/ 51 w 51"/>
                <a:gd name="T93" fmla="*/ 1 h 59"/>
                <a:gd name="T94" fmla="*/ 49 w 51"/>
                <a:gd name="T95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1" h="59">
                  <a:moveTo>
                    <a:pt x="48" y="1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3" y="29"/>
                    <a:pt x="23" y="31"/>
                    <a:pt x="23" y="31"/>
                  </a:cubicBezTo>
                  <a:cubicBezTo>
                    <a:pt x="23" y="31"/>
                    <a:pt x="22" y="33"/>
                    <a:pt x="22" y="33"/>
                  </a:cubicBezTo>
                  <a:cubicBezTo>
                    <a:pt x="22" y="33"/>
                    <a:pt x="23" y="34"/>
                    <a:pt x="23" y="34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1" y="39"/>
                    <a:pt x="21" y="39"/>
                    <a:pt x="21" y="39"/>
                  </a:cubicBezTo>
                  <a:cubicBezTo>
                    <a:pt x="21" y="39"/>
                    <a:pt x="21" y="40"/>
                    <a:pt x="21" y="40"/>
                  </a:cubicBezTo>
                  <a:cubicBezTo>
                    <a:pt x="21" y="40"/>
                    <a:pt x="21" y="41"/>
                    <a:pt x="21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19" y="42"/>
                    <a:pt x="19" y="42"/>
                    <a:pt x="19" y="42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2" y="48"/>
                    <a:pt x="2" y="48"/>
                    <a:pt x="2" y="48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2"/>
                    <a:pt x="0" y="52"/>
                    <a:pt x="1" y="52"/>
                  </a:cubicBezTo>
                  <a:cubicBezTo>
                    <a:pt x="1" y="53"/>
                    <a:pt x="3" y="53"/>
                    <a:pt x="3" y="54"/>
                  </a:cubicBezTo>
                  <a:cubicBezTo>
                    <a:pt x="3" y="55"/>
                    <a:pt x="4" y="56"/>
                    <a:pt x="5" y="56"/>
                  </a:cubicBezTo>
                  <a:cubicBezTo>
                    <a:pt x="5" y="56"/>
                    <a:pt x="5" y="56"/>
                    <a:pt x="5" y="56"/>
                  </a:cubicBezTo>
                  <a:cubicBezTo>
                    <a:pt x="5" y="57"/>
                    <a:pt x="5" y="58"/>
                    <a:pt x="5" y="58"/>
                  </a:cubicBezTo>
                  <a:cubicBezTo>
                    <a:pt x="6" y="59"/>
                    <a:pt x="6" y="59"/>
                    <a:pt x="6" y="59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11" y="56"/>
                    <a:pt x="11" y="56"/>
                    <a:pt x="11" y="56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13" y="56"/>
                    <a:pt x="13" y="56"/>
                    <a:pt x="13" y="56"/>
                  </a:cubicBezTo>
                  <a:cubicBezTo>
                    <a:pt x="14" y="56"/>
                    <a:pt x="14" y="56"/>
                    <a:pt x="14" y="56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8" y="55"/>
                    <a:pt x="18" y="55"/>
                    <a:pt x="18" y="55"/>
                  </a:cubicBezTo>
                  <a:cubicBezTo>
                    <a:pt x="18" y="55"/>
                    <a:pt x="18" y="55"/>
                    <a:pt x="18" y="55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5" y="57"/>
                    <a:pt x="25" y="57"/>
                    <a:pt x="25" y="57"/>
                  </a:cubicBezTo>
                  <a:cubicBezTo>
                    <a:pt x="28" y="54"/>
                    <a:pt x="28" y="54"/>
                    <a:pt x="28" y="54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30" y="53"/>
                    <a:pt x="30" y="53"/>
                    <a:pt x="30" y="53"/>
                  </a:cubicBezTo>
                  <a:cubicBezTo>
                    <a:pt x="30" y="52"/>
                    <a:pt x="30" y="52"/>
                    <a:pt x="30" y="52"/>
                  </a:cubicBezTo>
                  <a:cubicBezTo>
                    <a:pt x="33" y="51"/>
                    <a:pt x="33" y="51"/>
                    <a:pt x="33" y="51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37" y="38"/>
                    <a:pt x="39" y="34"/>
                    <a:pt x="39" y="34"/>
                  </a:cubicBezTo>
                  <a:cubicBezTo>
                    <a:pt x="39" y="34"/>
                    <a:pt x="40" y="32"/>
                    <a:pt x="40" y="32"/>
                  </a:cubicBezTo>
                  <a:cubicBezTo>
                    <a:pt x="40" y="32"/>
                    <a:pt x="43" y="30"/>
                    <a:pt x="43" y="30"/>
                  </a:cubicBezTo>
                  <a:cubicBezTo>
                    <a:pt x="43" y="30"/>
                    <a:pt x="45" y="28"/>
                    <a:pt x="45" y="28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46" y="18"/>
                    <a:pt x="46" y="18"/>
                    <a:pt x="46" y="18"/>
                  </a:cubicBezTo>
                  <a:cubicBezTo>
                    <a:pt x="47" y="14"/>
                    <a:pt x="47" y="14"/>
                    <a:pt x="47" y="14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48" y="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8" name="Freeform 919">
              <a:extLst>
                <a:ext uri="{FF2B5EF4-FFF2-40B4-BE49-F238E27FC236}">
                  <a16:creationId xmlns:a16="http://schemas.microsoft.com/office/drawing/2014/main" id="{21090B72-4867-5A6D-C0B4-214CCC62D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6588" y="4737100"/>
              <a:ext cx="541337" cy="538163"/>
            </a:xfrm>
            <a:custGeom>
              <a:avLst/>
              <a:gdLst>
                <a:gd name="T0" fmla="*/ 122 w 130"/>
                <a:gd name="T1" fmla="*/ 10 h 129"/>
                <a:gd name="T2" fmla="*/ 120 w 130"/>
                <a:gd name="T3" fmla="*/ 6 h 129"/>
                <a:gd name="T4" fmla="*/ 116 w 130"/>
                <a:gd name="T5" fmla="*/ 7 h 129"/>
                <a:gd name="T6" fmla="*/ 106 w 130"/>
                <a:gd name="T7" fmla="*/ 6 h 129"/>
                <a:gd name="T8" fmla="*/ 101 w 130"/>
                <a:gd name="T9" fmla="*/ 1 h 129"/>
                <a:gd name="T10" fmla="*/ 95 w 130"/>
                <a:gd name="T11" fmla="*/ 1 h 129"/>
                <a:gd name="T12" fmla="*/ 89 w 130"/>
                <a:gd name="T13" fmla="*/ 0 h 129"/>
                <a:gd name="T14" fmla="*/ 85 w 130"/>
                <a:gd name="T15" fmla="*/ 4 h 129"/>
                <a:gd name="T16" fmla="*/ 76 w 130"/>
                <a:gd name="T17" fmla="*/ 6 h 129"/>
                <a:gd name="T18" fmla="*/ 62 w 130"/>
                <a:gd name="T19" fmla="*/ 8 h 129"/>
                <a:gd name="T20" fmla="*/ 50 w 130"/>
                <a:gd name="T21" fmla="*/ 2 h 129"/>
                <a:gd name="T22" fmla="*/ 43 w 130"/>
                <a:gd name="T23" fmla="*/ 7 h 129"/>
                <a:gd name="T24" fmla="*/ 44 w 130"/>
                <a:gd name="T25" fmla="*/ 15 h 129"/>
                <a:gd name="T26" fmla="*/ 39 w 130"/>
                <a:gd name="T27" fmla="*/ 30 h 129"/>
                <a:gd name="T28" fmla="*/ 38 w 130"/>
                <a:gd name="T29" fmla="*/ 40 h 129"/>
                <a:gd name="T30" fmla="*/ 32 w 130"/>
                <a:gd name="T31" fmla="*/ 46 h 129"/>
                <a:gd name="T32" fmla="*/ 27 w 130"/>
                <a:gd name="T33" fmla="*/ 53 h 129"/>
                <a:gd name="T34" fmla="*/ 26 w 130"/>
                <a:gd name="T35" fmla="*/ 63 h 129"/>
                <a:gd name="T36" fmla="*/ 22 w 130"/>
                <a:gd name="T37" fmla="*/ 66 h 129"/>
                <a:gd name="T38" fmla="*/ 15 w 130"/>
                <a:gd name="T39" fmla="*/ 70 h 129"/>
                <a:gd name="T40" fmla="*/ 11 w 130"/>
                <a:gd name="T41" fmla="*/ 67 h 129"/>
                <a:gd name="T42" fmla="*/ 7 w 130"/>
                <a:gd name="T43" fmla="*/ 68 h 129"/>
                <a:gd name="T44" fmla="*/ 2 w 130"/>
                <a:gd name="T45" fmla="*/ 76 h 129"/>
                <a:gd name="T46" fmla="*/ 1 w 130"/>
                <a:gd name="T47" fmla="*/ 77 h 129"/>
                <a:gd name="T48" fmla="*/ 29 w 130"/>
                <a:gd name="T49" fmla="*/ 76 h 129"/>
                <a:gd name="T50" fmla="*/ 32 w 130"/>
                <a:gd name="T51" fmla="*/ 85 h 129"/>
                <a:gd name="T52" fmla="*/ 40 w 130"/>
                <a:gd name="T53" fmla="*/ 92 h 129"/>
                <a:gd name="T54" fmla="*/ 49 w 130"/>
                <a:gd name="T55" fmla="*/ 91 h 129"/>
                <a:gd name="T56" fmla="*/ 57 w 130"/>
                <a:gd name="T57" fmla="*/ 86 h 129"/>
                <a:gd name="T58" fmla="*/ 66 w 130"/>
                <a:gd name="T59" fmla="*/ 94 h 129"/>
                <a:gd name="T60" fmla="*/ 65 w 130"/>
                <a:gd name="T61" fmla="*/ 101 h 129"/>
                <a:gd name="T62" fmla="*/ 69 w 130"/>
                <a:gd name="T63" fmla="*/ 110 h 129"/>
                <a:gd name="T64" fmla="*/ 68 w 130"/>
                <a:gd name="T65" fmla="*/ 113 h 129"/>
                <a:gd name="T66" fmla="*/ 72 w 130"/>
                <a:gd name="T67" fmla="*/ 112 h 129"/>
                <a:gd name="T68" fmla="*/ 76 w 130"/>
                <a:gd name="T69" fmla="*/ 111 h 129"/>
                <a:gd name="T70" fmla="*/ 79 w 130"/>
                <a:gd name="T71" fmla="*/ 112 h 129"/>
                <a:gd name="T72" fmla="*/ 82 w 130"/>
                <a:gd name="T73" fmla="*/ 114 h 129"/>
                <a:gd name="T74" fmla="*/ 84 w 130"/>
                <a:gd name="T75" fmla="*/ 115 h 129"/>
                <a:gd name="T76" fmla="*/ 91 w 130"/>
                <a:gd name="T77" fmla="*/ 117 h 129"/>
                <a:gd name="T78" fmla="*/ 100 w 130"/>
                <a:gd name="T79" fmla="*/ 118 h 129"/>
                <a:gd name="T80" fmla="*/ 102 w 130"/>
                <a:gd name="T81" fmla="*/ 116 h 129"/>
                <a:gd name="T82" fmla="*/ 107 w 130"/>
                <a:gd name="T83" fmla="*/ 120 h 129"/>
                <a:gd name="T84" fmla="*/ 111 w 130"/>
                <a:gd name="T85" fmla="*/ 124 h 129"/>
                <a:gd name="T86" fmla="*/ 115 w 130"/>
                <a:gd name="T87" fmla="*/ 129 h 129"/>
                <a:gd name="T88" fmla="*/ 119 w 130"/>
                <a:gd name="T89" fmla="*/ 127 h 129"/>
                <a:gd name="T90" fmla="*/ 119 w 130"/>
                <a:gd name="T91" fmla="*/ 129 h 129"/>
                <a:gd name="T92" fmla="*/ 117 w 130"/>
                <a:gd name="T93" fmla="*/ 120 h 129"/>
                <a:gd name="T94" fmla="*/ 113 w 130"/>
                <a:gd name="T95" fmla="*/ 119 h 129"/>
                <a:gd name="T96" fmla="*/ 112 w 130"/>
                <a:gd name="T97" fmla="*/ 109 h 129"/>
                <a:gd name="T98" fmla="*/ 112 w 130"/>
                <a:gd name="T99" fmla="*/ 106 h 129"/>
                <a:gd name="T100" fmla="*/ 112 w 130"/>
                <a:gd name="T101" fmla="*/ 103 h 129"/>
                <a:gd name="T102" fmla="*/ 114 w 130"/>
                <a:gd name="T103" fmla="*/ 95 h 129"/>
                <a:gd name="T104" fmla="*/ 126 w 130"/>
                <a:gd name="T105" fmla="*/ 93 h 129"/>
                <a:gd name="T106" fmla="*/ 118 w 130"/>
                <a:gd name="T107" fmla="*/ 77 h 129"/>
                <a:gd name="T108" fmla="*/ 117 w 130"/>
                <a:gd name="T109" fmla="*/ 67 h 129"/>
                <a:gd name="T110" fmla="*/ 114 w 130"/>
                <a:gd name="T111" fmla="*/ 55 h 129"/>
                <a:gd name="T112" fmla="*/ 115 w 130"/>
                <a:gd name="T113" fmla="*/ 51 h 129"/>
                <a:gd name="T114" fmla="*/ 119 w 130"/>
                <a:gd name="T115" fmla="*/ 46 h 129"/>
                <a:gd name="T116" fmla="*/ 130 w 130"/>
                <a:gd name="T117" fmla="*/ 22 h 129"/>
                <a:gd name="T118" fmla="*/ 127 w 130"/>
                <a:gd name="T119" fmla="*/ 18 h 129"/>
                <a:gd name="T120" fmla="*/ 127 w 130"/>
                <a:gd name="T121" fmla="*/ 14 h 129"/>
                <a:gd name="T122" fmla="*/ 125 w 130"/>
                <a:gd name="T123" fmla="*/ 12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0" h="129">
                  <a:moveTo>
                    <a:pt x="125" y="12"/>
                  </a:moveTo>
                  <a:cubicBezTo>
                    <a:pt x="125" y="10"/>
                    <a:pt x="125" y="10"/>
                    <a:pt x="125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2" y="9"/>
                    <a:pt x="122" y="9"/>
                    <a:pt x="122" y="9"/>
                  </a:cubicBezTo>
                  <a:cubicBezTo>
                    <a:pt x="120" y="7"/>
                    <a:pt x="120" y="7"/>
                    <a:pt x="120" y="7"/>
                  </a:cubicBezTo>
                  <a:cubicBezTo>
                    <a:pt x="120" y="6"/>
                    <a:pt x="120" y="6"/>
                    <a:pt x="120" y="6"/>
                  </a:cubicBezTo>
                  <a:cubicBezTo>
                    <a:pt x="118" y="5"/>
                    <a:pt x="118" y="5"/>
                    <a:pt x="118" y="5"/>
                  </a:cubicBezTo>
                  <a:cubicBezTo>
                    <a:pt x="117" y="7"/>
                    <a:pt x="117" y="7"/>
                    <a:pt x="117" y="7"/>
                  </a:cubicBezTo>
                  <a:cubicBezTo>
                    <a:pt x="116" y="7"/>
                    <a:pt x="116" y="7"/>
                    <a:pt x="116" y="7"/>
                  </a:cubicBezTo>
                  <a:cubicBezTo>
                    <a:pt x="113" y="6"/>
                    <a:pt x="113" y="6"/>
                    <a:pt x="113" y="6"/>
                  </a:cubicBezTo>
                  <a:cubicBezTo>
                    <a:pt x="110" y="8"/>
                    <a:pt x="110" y="8"/>
                    <a:pt x="110" y="8"/>
                  </a:cubicBezTo>
                  <a:cubicBezTo>
                    <a:pt x="106" y="6"/>
                    <a:pt x="106" y="6"/>
                    <a:pt x="106" y="6"/>
                  </a:cubicBezTo>
                  <a:cubicBezTo>
                    <a:pt x="106" y="4"/>
                    <a:pt x="106" y="4"/>
                    <a:pt x="106" y="4"/>
                  </a:cubicBezTo>
                  <a:cubicBezTo>
                    <a:pt x="103" y="2"/>
                    <a:pt x="103" y="2"/>
                    <a:pt x="103" y="2"/>
                  </a:cubicBezTo>
                  <a:cubicBezTo>
                    <a:pt x="103" y="2"/>
                    <a:pt x="102" y="1"/>
                    <a:pt x="101" y="1"/>
                  </a:cubicBezTo>
                  <a:cubicBezTo>
                    <a:pt x="101" y="1"/>
                    <a:pt x="100" y="3"/>
                    <a:pt x="100" y="3"/>
                  </a:cubicBezTo>
                  <a:cubicBezTo>
                    <a:pt x="97" y="3"/>
                    <a:pt x="97" y="3"/>
                    <a:pt x="97" y="3"/>
                  </a:cubicBezTo>
                  <a:cubicBezTo>
                    <a:pt x="95" y="1"/>
                    <a:pt x="95" y="1"/>
                    <a:pt x="95" y="1"/>
                  </a:cubicBezTo>
                  <a:cubicBezTo>
                    <a:pt x="93" y="1"/>
                    <a:pt x="93" y="1"/>
                    <a:pt x="93" y="1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89" y="2"/>
                    <a:pt x="89" y="2"/>
                    <a:pt x="89" y="2"/>
                  </a:cubicBezTo>
                  <a:cubicBezTo>
                    <a:pt x="88" y="3"/>
                    <a:pt x="88" y="3"/>
                    <a:pt x="88" y="3"/>
                  </a:cubicBezTo>
                  <a:cubicBezTo>
                    <a:pt x="85" y="4"/>
                    <a:pt x="85" y="4"/>
                    <a:pt x="85" y="4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82" y="3"/>
                    <a:pt x="82" y="3"/>
                    <a:pt x="82" y="3"/>
                  </a:cubicBezTo>
                  <a:cubicBezTo>
                    <a:pt x="76" y="6"/>
                    <a:pt x="76" y="6"/>
                    <a:pt x="76" y="6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62" y="8"/>
                    <a:pt x="62" y="8"/>
                    <a:pt x="62" y="8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39" y="34"/>
                    <a:pt x="39" y="34"/>
                    <a:pt x="39" y="34"/>
                  </a:cubicBezTo>
                  <a:cubicBezTo>
                    <a:pt x="38" y="37"/>
                    <a:pt x="38" y="37"/>
                    <a:pt x="38" y="37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0"/>
                    <a:pt x="36" y="42"/>
                    <a:pt x="36" y="42"/>
                  </a:cubicBezTo>
                  <a:cubicBezTo>
                    <a:pt x="36" y="42"/>
                    <a:pt x="33" y="44"/>
                    <a:pt x="33" y="44"/>
                  </a:cubicBezTo>
                  <a:cubicBezTo>
                    <a:pt x="33" y="44"/>
                    <a:pt x="32" y="46"/>
                    <a:pt x="32" y="46"/>
                  </a:cubicBezTo>
                  <a:cubicBezTo>
                    <a:pt x="32" y="46"/>
                    <a:pt x="30" y="50"/>
                    <a:pt x="30" y="50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8" y="54"/>
                    <a:pt x="28" y="54"/>
                    <a:pt x="28" y="54"/>
                  </a:cubicBezTo>
                  <a:cubicBezTo>
                    <a:pt x="28" y="59"/>
                    <a:pt x="28" y="59"/>
                    <a:pt x="28" y="59"/>
                  </a:cubicBezTo>
                  <a:cubicBezTo>
                    <a:pt x="26" y="63"/>
                    <a:pt x="26" y="63"/>
                    <a:pt x="26" y="63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3" y="65"/>
                    <a:pt x="23" y="65"/>
                    <a:pt x="23" y="65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1" y="66"/>
                    <a:pt x="21" y="66"/>
                    <a:pt x="21" y="66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5" y="70"/>
                    <a:pt x="15" y="70"/>
                    <a:pt x="15" y="70"/>
                  </a:cubicBezTo>
                  <a:cubicBezTo>
                    <a:pt x="15" y="66"/>
                    <a:pt x="15" y="66"/>
                    <a:pt x="15" y="66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7" y="68"/>
                    <a:pt x="7" y="68"/>
                    <a:pt x="7" y="68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72"/>
                    <a:pt x="2" y="72"/>
                    <a:pt x="2" y="72"/>
                  </a:cubicBezTo>
                  <a:cubicBezTo>
                    <a:pt x="2" y="76"/>
                    <a:pt x="2" y="76"/>
                    <a:pt x="2" y="76"/>
                  </a:cubicBezTo>
                  <a:cubicBezTo>
                    <a:pt x="1" y="76"/>
                    <a:pt x="1" y="76"/>
                    <a:pt x="1" y="76"/>
                  </a:cubicBezTo>
                  <a:cubicBezTo>
                    <a:pt x="1" y="76"/>
                    <a:pt x="1" y="76"/>
                    <a:pt x="1" y="76"/>
                  </a:cubicBezTo>
                  <a:cubicBezTo>
                    <a:pt x="0" y="76"/>
                    <a:pt x="0" y="76"/>
                    <a:pt x="1" y="77"/>
                  </a:cubicBezTo>
                  <a:cubicBezTo>
                    <a:pt x="1" y="77"/>
                    <a:pt x="2" y="77"/>
                    <a:pt x="2" y="78"/>
                  </a:cubicBezTo>
                  <a:cubicBezTo>
                    <a:pt x="6" y="76"/>
                    <a:pt x="6" y="76"/>
                    <a:pt x="6" y="76"/>
                  </a:cubicBezTo>
                  <a:cubicBezTo>
                    <a:pt x="29" y="76"/>
                    <a:pt x="29" y="76"/>
                    <a:pt x="29" y="76"/>
                  </a:cubicBezTo>
                  <a:cubicBezTo>
                    <a:pt x="31" y="79"/>
                    <a:pt x="31" y="79"/>
                    <a:pt x="31" y="79"/>
                  </a:cubicBezTo>
                  <a:cubicBezTo>
                    <a:pt x="31" y="80"/>
                    <a:pt x="31" y="80"/>
                    <a:pt x="31" y="80"/>
                  </a:cubicBezTo>
                  <a:cubicBezTo>
                    <a:pt x="32" y="85"/>
                    <a:pt x="32" y="85"/>
                    <a:pt x="32" y="85"/>
                  </a:cubicBezTo>
                  <a:cubicBezTo>
                    <a:pt x="34" y="88"/>
                    <a:pt x="34" y="88"/>
                    <a:pt x="34" y="88"/>
                  </a:cubicBezTo>
                  <a:cubicBezTo>
                    <a:pt x="36" y="92"/>
                    <a:pt x="36" y="92"/>
                    <a:pt x="36" y="92"/>
                  </a:cubicBezTo>
                  <a:cubicBezTo>
                    <a:pt x="40" y="92"/>
                    <a:pt x="40" y="92"/>
                    <a:pt x="40" y="92"/>
                  </a:cubicBezTo>
                  <a:cubicBezTo>
                    <a:pt x="43" y="90"/>
                    <a:pt x="43" y="90"/>
                    <a:pt x="43" y="90"/>
                  </a:cubicBezTo>
                  <a:cubicBezTo>
                    <a:pt x="46" y="91"/>
                    <a:pt x="46" y="91"/>
                    <a:pt x="46" y="91"/>
                  </a:cubicBezTo>
                  <a:cubicBezTo>
                    <a:pt x="49" y="91"/>
                    <a:pt x="49" y="91"/>
                    <a:pt x="49" y="91"/>
                  </a:cubicBezTo>
                  <a:cubicBezTo>
                    <a:pt x="50" y="84"/>
                    <a:pt x="50" y="84"/>
                    <a:pt x="50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7" y="86"/>
                    <a:pt x="57" y="86"/>
                    <a:pt x="57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5" y="91"/>
                    <a:pt x="65" y="91"/>
                    <a:pt x="65" y="91"/>
                  </a:cubicBezTo>
                  <a:cubicBezTo>
                    <a:pt x="66" y="94"/>
                    <a:pt x="66" y="94"/>
                    <a:pt x="66" y="94"/>
                  </a:cubicBezTo>
                  <a:cubicBezTo>
                    <a:pt x="66" y="99"/>
                    <a:pt x="66" y="99"/>
                    <a:pt x="66" y="99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65" y="101"/>
                    <a:pt x="65" y="101"/>
                    <a:pt x="65" y="101"/>
                  </a:cubicBezTo>
                  <a:cubicBezTo>
                    <a:pt x="68" y="104"/>
                    <a:pt x="68" y="104"/>
                    <a:pt x="68" y="104"/>
                  </a:cubicBezTo>
                  <a:cubicBezTo>
                    <a:pt x="69" y="107"/>
                    <a:pt x="69" y="107"/>
                    <a:pt x="69" y="107"/>
                  </a:cubicBezTo>
                  <a:cubicBezTo>
                    <a:pt x="69" y="110"/>
                    <a:pt x="69" y="110"/>
                    <a:pt x="69" y="110"/>
                  </a:cubicBezTo>
                  <a:cubicBezTo>
                    <a:pt x="68" y="111"/>
                    <a:pt x="68" y="111"/>
                    <a:pt x="68" y="111"/>
                  </a:cubicBezTo>
                  <a:cubicBezTo>
                    <a:pt x="68" y="112"/>
                    <a:pt x="68" y="112"/>
                    <a:pt x="68" y="112"/>
                  </a:cubicBezTo>
                  <a:cubicBezTo>
                    <a:pt x="68" y="113"/>
                    <a:pt x="68" y="113"/>
                    <a:pt x="68" y="113"/>
                  </a:cubicBezTo>
                  <a:cubicBezTo>
                    <a:pt x="69" y="114"/>
                    <a:pt x="69" y="114"/>
                    <a:pt x="69" y="114"/>
                  </a:cubicBezTo>
                  <a:cubicBezTo>
                    <a:pt x="70" y="112"/>
                    <a:pt x="70" y="112"/>
                    <a:pt x="70" y="112"/>
                  </a:cubicBezTo>
                  <a:cubicBezTo>
                    <a:pt x="72" y="112"/>
                    <a:pt x="72" y="112"/>
                    <a:pt x="72" y="112"/>
                  </a:cubicBezTo>
                  <a:cubicBezTo>
                    <a:pt x="72" y="112"/>
                    <a:pt x="72" y="112"/>
                    <a:pt x="72" y="112"/>
                  </a:cubicBezTo>
                  <a:cubicBezTo>
                    <a:pt x="75" y="112"/>
                    <a:pt x="75" y="112"/>
                    <a:pt x="75" y="112"/>
                  </a:cubicBezTo>
                  <a:cubicBezTo>
                    <a:pt x="76" y="111"/>
                    <a:pt x="76" y="111"/>
                    <a:pt x="76" y="111"/>
                  </a:cubicBezTo>
                  <a:cubicBezTo>
                    <a:pt x="77" y="111"/>
                    <a:pt x="77" y="111"/>
                    <a:pt x="77" y="111"/>
                  </a:cubicBezTo>
                  <a:cubicBezTo>
                    <a:pt x="77" y="111"/>
                    <a:pt x="78" y="112"/>
                    <a:pt x="78" y="112"/>
                  </a:cubicBezTo>
                  <a:cubicBezTo>
                    <a:pt x="78" y="112"/>
                    <a:pt x="79" y="112"/>
                    <a:pt x="79" y="112"/>
                  </a:cubicBezTo>
                  <a:cubicBezTo>
                    <a:pt x="81" y="111"/>
                    <a:pt x="81" y="111"/>
                    <a:pt x="81" y="111"/>
                  </a:cubicBezTo>
                  <a:cubicBezTo>
                    <a:pt x="83" y="112"/>
                    <a:pt x="83" y="112"/>
                    <a:pt x="83" y="112"/>
                  </a:cubicBezTo>
                  <a:cubicBezTo>
                    <a:pt x="82" y="114"/>
                    <a:pt x="82" y="114"/>
                    <a:pt x="82" y="114"/>
                  </a:cubicBezTo>
                  <a:cubicBezTo>
                    <a:pt x="82" y="115"/>
                    <a:pt x="82" y="115"/>
                    <a:pt x="82" y="115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4" y="115"/>
                    <a:pt x="84" y="115"/>
                    <a:pt x="84" y="115"/>
                  </a:cubicBezTo>
                  <a:cubicBezTo>
                    <a:pt x="90" y="113"/>
                    <a:pt x="90" y="113"/>
                    <a:pt x="90" y="113"/>
                  </a:cubicBezTo>
                  <a:cubicBezTo>
                    <a:pt x="90" y="116"/>
                    <a:pt x="90" y="116"/>
                    <a:pt x="90" y="116"/>
                  </a:cubicBezTo>
                  <a:cubicBezTo>
                    <a:pt x="91" y="117"/>
                    <a:pt x="91" y="117"/>
                    <a:pt x="91" y="117"/>
                  </a:cubicBezTo>
                  <a:cubicBezTo>
                    <a:pt x="93" y="117"/>
                    <a:pt x="93" y="117"/>
                    <a:pt x="93" y="117"/>
                  </a:cubicBezTo>
                  <a:cubicBezTo>
                    <a:pt x="94" y="118"/>
                    <a:pt x="94" y="118"/>
                    <a:pt x="94" y="118"/>
                  </a:cubicBezTo>
                  <a:cubicBezTo>
                    <a:pt x="100" y="118"/>
                    <a:pt x="100" y="118"/>
                    <a:pt x="100" y="118"/>
                  </a:cubicBezTo>
                  <a:cubicBezTo>
                    <a:pt x="101" y="118"/>
                    <a:pt x="101" y="118"/>
                    <a:pt x="101" y="118"/>
                  </a:cubicBezTo>
                  <a:cubicBezTo>
                    <a:pt x="101" y="116"/>
                    <a:pt x="101" y="116"/>
                    <a:pt x="101" y="116"/>
                  </a:cubicBezTo>
                  <a:cubicBezTo>
                    <a:pt x="102" y="116"/>
                    <a:pt x="102" y="116"/>
                    <a:pt x="102" y="116"/>
                  </a:cubicBezTo>
                  <a:cubicBezTo>
                    <a:pt x="102" y="118"/>
                    <a:pt x="102" y="118"/>
                    <a:pt x="102" y="118"/>
                  </a:cubicBezTo>
                  <a:cubicBezTo>
                    <a:pt x="105" y="120"/>
                    <a:pt x="105" y="120"/>
                    <a:pt x="105" y="120"/>
                  </a:cubicBezTo>
                  <a:cubicBezTo>
                    <a:pt x="107" y="120"/>
                    <a:pt x="107" y="120"/>
                    <a:pt x="107" y="120"/>
                  </a:cubicBezTo>
                  <a:cubicBezTo>
                    <a:pt x="109" y="122"/>
                    <a:pt x="109" y="122"/>
                    <a:pt x="109" y="122"/>
                  </a:cubicBezTo>
                  <a:cubicBezTo>
                    <a:pt x="111" y="122"/>
                    <a:pt x="111" y="122"/>
                    <a:pt x="111" y="122"/>
                  </a:cubicBezTo>
                  <a:cubicBezTo>
                    <a:pt x="111" y="124"/>
                    <a:pt x="111" y="124"/>
                    <a:pt x="111" y="124"/>
                  </a:cubicBezTo>
                  <a:cubicBezTo>
                    <a:pt x="113" y="125"/>
                    <a:pt x="113" y="125"/>
                    <a:pt x="113" y="125"/>
                  </a:cubicBezTo>
                  <a:cubicBezTo>
                    <a:pt x="113" y="127"/>
                    <a:pt x="113" y="127"/>
                    <a:pt x="113" y="127"/>
                  </a:cubicBezTo>
                  <a:cubicBezTo>
                    <a:pt x="115" y="129"/>
                    <a:pt x="115" y="129"/>
                    <a:pt x="115" y="129"/>
                  </a:cubicBezTo>
                  <a:cubicBezTo>
                    <a:pt x="116" y="129"/>
                    <a:pt x="116" y="129"/>
                    <a:pt x="116" y="129"/>
                  </a:cubicBezTo>
                  <a:cubicBezTo>
                    <a:pt x="118" y="127"/>
                    <a:pt x="118" y="127"/>
                    <a:pt x="118" y="127"/>
                  </a:cubicBezTo>
                  <a:cubicBezTo>
                    <a:pt x="119" y="127"/>
                    <a:pt x="119" y="127"/>
                    <a:pt x="119" y="127"/>
                  </a:cubicBezTo>
                  <a:cubicBezTo>
                    <a:pt x="119" y="128"/>
                    <a:pt x="119" y="128"/>
                    <a:pt x="119" y="128"/>
                  </a:cubicBezTo>
                  <a:cubicBezTo>
                    <a:pt x="119" y="128"/>
                    <a:pt x="119" y="128"/>
                    <a:pt x="119" y="128"/>
                  </a:cubicBezTo>
                  <a:cubicBezTo>
                    <a:pt x="119" y="129"/>
                    <a:pt x="119" y="129"/>
                    <a:pt x="119" y="129"/>
                  </a:cubicBezTo>
                  <a:cubicBezTo>
                    <a:pt x="120" y="129"/>
                    <a:pt x="120" y="129"/>
                    <a:pt x="120" y="129"/>
                  </a:cubicBezTo>
                  <a:cubicBezTo>
                    <a:pt x="120" y="120"/>
                    <a:pt x="120" y="120"/>
                    <a:pt x="120" y="120"/>
                  </a:cubicBezTo>
                  <a:cubicBezTo>
                    <a:pt x="117" y="120"/>
                    <a:pt x="117" y="120"/>
                    <a:pt x="117" y="120"/>
                  </a:cubicBezTo>
                  <a:cubicBezTo>
                    <a:pt x="117" y="122"/>
                    <a:pt x="117" y="122"/>
                    <a:pt x="117" y="122"/>
                  </a:cubicBezTo>
                  <a:cubicBezTo>
                    <a:pt x="114" y="121"/>
                    <a:pt x="114" y="121"/>
                    <a:pt x="114" y="121"/>
                  </a:cubicBezTo>
                  <a:cubicBezTo>
                    <a:pt x="113" y="119"/>
                    <a:pt x="113" y="119"/>
                    <a:pt x="113" y="119"/>
                  </a:cubicBezTo>
                  <a:cubicBezTo>
                    <a:pt x="110" y="118"/>
                    <a:pt x="110" y="118"/>
                    <a:pt x="110" y="118"/>
                  </a:cubicBezTo>
                  <a:cubicBezTo>
                    <a:pt x="110" y="115"/>
                    <a:pt x="110" y="115"/>
                    <a:pt x="110" y="115"/>
                  </a:cubicBezTo>
                  <a:cubicBezTo>
                    <a:pt x="112" y="109"/>
                    <a:pt x="112" y="109"/>
                    <a:pt x="112" y="109"/>
                  </a:cubicBezTo>
                  <a:cubicBezTo>
                    <a:pt x="112" y="108"/>
                    <a:pt x="112" y="108"/>
                    <a:pt x="112" y="108"/>
                  </a:cubicBezTo>
                  <a:cubicBezTo>
                    <a:pt x="111" y="107"/>
                    <a:pt x="111" y="107"/>
                    <a:pt x="111" y="107"/>
                  </a:cubicBezTo>
                  <a:cubicBezTo>
                    <a:pt x="112" y="106"/>
                    <a:pt x="112" y="106"/>
                    <a:pt x="112" y="106"/>
                  </a:cubicBezTo>
                  <a:cubicBezTo>
                    <a:pt x="112" y="104"/>
                    <a:pt x="112" y="104"/>
                    <a:pt x="112" y="104"/>
                  </a:cubicBezTo>
                  <a:cubicBezTo>
                    <a:pt x="112" y="104"/>
                    <a:pt x="112" y="104"/>
                    <a:pt x="112" y="104"/>
                  </a:cubicBezTo>
                  <a:cubicBezTo>
                    <a:pt x="112" y="103"/>
                    <a:pt x="112" y="103"/>
                    <a:pt x="112" y="103"/>
                  </a:cubicBezTo>
                  <a:cubicBezTo>
                    <a:pt x="110" y="100"/>
                    <a:pt x="110" y="100"/>
                    <a:pt x="110" y="100"/>
                  </a:cubicBezTo>
                  <a:cubicBezTo>
                    <a:pt x="114" y="96"/>
                    <a:pt x="114" y="96"/>
                    <a:pt x="114" y="96"/>
                  </a:cubicBezTo>
                  <a:cubicBezTo>
                    <a:pt x="114" y="95"/>
                    <a:pt x="114" y="95"/>
                    <a:pt x="114" y="95"/>
                  </a:cubicBezTo>
                  <a:cubicBezTo>
                    <a:pt x="114" y="95"/>
                    <a:pt x="114" y="95"/>
                    <a:pt x="114" y="95"/>
                  </a:cubicBezTo>
                  <a:cubicBezTo>
                    <a:pt x="114" y="94"/>
                    <a:pt x="114" y="94"/>
                    <a:pt x="114" y="94"/>
                  </a:cubicBezTo>
                  <a:cubicBezTo>
                    <a:pt x="126" y="93"/>
                    <a:pt x="126" y="93"/>
                    <a:pt x="126" y="93"/>
                  </a:cubicBezTo>
                  <a:cubicBezTo>
                    <a:pt x="123" y="85"/>
                    <a:pt x="123" y="85"/>
                    <a:pt x="123" y="85"/>
                  </a:cubicBezTo>
                  <a:cubicBezTo>
                    <a:pt x="118" y="79"/>
                    <a:pt x="118" y="79"/>
                    <a:pt x="118" y="79"/>
                  </a:cubicBezTo>
                  <a:cubicBezTo>
                    <a:pt x="118" y="77"/>
                    <a:pt x="118" y="77"/>
                    <a:pt x="118" y="77"/>
                  </a:cubicBezTo>
                  <a:cubicBezTo>
                    <a:pt x="119" y="75"/>
                    <a:pt x="119" y="75"/>
                    <a:pt x="119" y="75"/>
                  </a:cubicBezTo>
                  <a:cubicBezTo>
                    <a:pt x="117" y="71"/>
                    <a:pt x="117" y="71"/>
                    <a:pt x="117" y="71"/>
                  </a:cubicBezTo>
                  <a:cubicBezTo>
                    <a:pt x="117" y="67"/>
                    <a:pt x="117" y="67"/>
                    <a:pt x="117" y="67"/>
                  </a:cubicBezTo>
                  <a:cubicBezTo>
                    <a:pt x="116" y="63"/>
                    <a:pt x="116" y="63"/>
                    <a:pt x="116" y="63"/>
                  </a:cubicBezTo>
                  <a:cubicBezTo>
                    <a:pt x="116" y="58"/>
                    <a:pt x="116" y="58"/>
                    <a:pt x="116" y="58"/>
                  </a:cubicBezTo>
                  <a:cubicBezTo>
                    <a:pt x="114" y="55"/>
                    <a:pt x="114" y="55"/>
                    <a:pt x="114" y="55"/>
                  </a:cubicBezTo>
                  <a:cubicBezTo>
                    <a:pt x="114" y="55"/>
                    <a:pt x="114" y="55"/>
                    <a:pt x="114" y="55"/>
                  </a:cubicBezTo>
                  <a:cubicBezTo>
                    <a:pt x="113" y="53"/>
                    <a:pt x="113" y="53"/>
                    <a:pt x="113" y="53"/>
                  </a:cubicBezTo>
                  <a:cubicBezTo>
                    <a:pt x="115" y="51"/>
                    <a:pt x="115" y="51"/>
                    <a:pt x="115" y="51"/>
                  </a:cubicBezTo>
                  <a:cubicBezTo>
                    <a:pt x="115" y="49"/>
                    <a:pt x="115" y="49"/>
                    <a:pt x="115" y="49"/>
                  </a:cubicBezTo>
                  <a:cubicBezTo>
                    <a:pt x="117" y="47"/>
                    <a:pt x="117" y="47"/>
                    <a:pt x="117" y="47"/>
                  </a:cubicBezTo>
                  <a:cubicBezTo>
                    <a:pt x="119" y="46"/>
                    <a:pt x="119" y="46"/>
                    <a:pt x="119" y="46"/>
                  </a:cubicBezTo>
                  <a:cubicBezTo>
                    <a:pt x="119" y="37"/>
                    <a:pt x="119" y="37"/>
                    <a:pt x="119" y="37"/>
                  </a:cubicBezTo>
                  <a:cubicBezTo>
                    <a:pt x="121" y="31"/>
                    <a:pt x="121" y="31"/>
                    <a:pt x="121" y="31"/>
                  </a:cubicBezTo>
                  <a:cubicBezTo>
                    <a:pt x="130" y="22"/>
                    <a:pt x="130" y="22"/>
                    <a:pt x="130" y="22"/>
                  </a:cubicBezTo>
                  <a:cubicBezTo>
                    <a:pt x="128" y="20"/>
                    <a:pt x="128" y="20"/>
                    <a:pt x="128" y="20"/>
                  </a:cubicBezTo>
                  <a:cubicBezTo>
                    <a:pt x="126" y="20"/>
                    <a:pt x="126" y="20"/>
                    <a:pt x="126" y="20"/>
                  </a:cubicBezTo>
                  <a:cubicBezTo>
                    <a:pt x="127" y="18"/>
                    <a:pt x="127" y="18"/>
                    <a:pt x="127" y="18"/>
                  </a:cubicBezTo>
                  <a:cubicBezTo>
                    <a:pt x="127" y="17"/>
                    <a:pt x="127" y="17"/>
                    <a:pt x="127" y="17"/>
                  </a:cubicBezTo>
                  <a:cubicBezTo>
                    <a:pt x="126" y="16"/>
                    <a:pt x="126" y="16"/>
                    <a:pt x="126" y="16"/>
                  </a:cubicBezTo>
                  <a:cubicBezTo>
                    <a:pt x="127" y="14"/>
                    <a:pt x="127" y="14"/>
                    <a:pt x="127" y="14"/>
                  </a:cubicBezTo>
                  <a:cubicBezTo>
                    <a:pt x="127" y="13"/>
                    <a:pt x="127" y="13"/>
                    <a:pt x="127" y="13"/>
                  </a:cubicBezTo>
                  <a:cubicBezTo>
                    <a:pt x="126" y="12"/>
                    <a:pt x="126" y="12"/>
                    <a:pt x="126" y="12"/>
                  </a:cubicBezTo>
                  <a:lnTo>
                    <a:pt x="125" y="12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9" name="Freeform 920">
              <a:extLst>
                <a:ext uri="{FF2B5EF4-FFF2-40B4-BE49-F238E27FC236}">
                  <a16:creationId xmlns:a16="http://schemas.microsoft.com/office/drawing/2014/main" id="{A4CAF793-7D58-03FB-3F05-B9A971D2EA8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96063" y="5221288"/>
              <a:ext cx="57150" cy="41275"/>
            </a:xfrm>
            <a:custGeom>
              <a:avLst/>
              <a:gdLst>
                <a:gd name="T0" fmla="*/ 1 w 14"/>
                <a:gd name="T1" fmla="*/ 3 h 10"/>
                <a:gd name="T2" fmla="*/ 1 w 14"/>
                <a:gd name="T3" fmla="*/ 2 h 10"/>
                <a:gd name="T4" fmla="*/ 1 w 14"/>
                <a:gd name="T5" fmla="*/ 0 h 10"/>
                <a:gd name="T6" fmla="*/ 2 w 14"/>
                <a:gd name="T7" fmla="*/ 2 h 10"/>
                <a:gd name="T8" fmla="*/ 2 w 14"/>
                <a:gd name="T9" fmla="*/ 3 h 10"/>
                <a:gd name="T10" fmla="*/ 1 w 14"/>
                <a:gd name="T11" fmla="*/ 3 h 10"/>
                <a:gd name="T12" fmla="*/ 9 w 14"/>
                <a:gd name="T13" fmla="*/ 5 h 10"/>
                <a:gd name="T14" fmla="*/ 9 w 14"/>
                <a:gd name="T15" fmla="*/ 5 h 10"/>
                <a:gd name="T16" fmla="*/ 9 w 14"/>
                <a:gd name="T17" fmla="*/ 4 h 10"/>
                <a:gd name="T18" fmla="*/ 8 w 14"/>
                <a:gd name="T19" fmla="*/ 5 h 10"/>
                <a:gd name="T20" fmla="*/ 9 w 14"/>
                <a:gd name="T21" fmla="*/ 5 h 10"/>
                <a:gd name="T22" fmla="*/ 14 w 14"/>
                <a:gd name="T23" fmla="*/ 10 h 10"/>
                <a:gd name="T24" fmla="*/ 14 w 14"/>
                <a:gd name="T25" fmla="*/ 9 h 10"/>
                <a:gd name="T26" fmla="*/ 14 w 14"/>
                <a:gd name="T27" fmla="*/ 9 h 10"/>
                <a:gd name="T28" fmla="*/ 14 w 14"/>
                <a:gd name="T29" fmla="*/ 9 h 10"/>
                <a:gd name="T30" fmla="*/ 14 w 14"/>
                <a:gd name="T3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" h="10">
                  <a:moveTo>
                    <a:pt x="1" y="3"/>
                  </a:moveTo>
                  <a:cubicBezTo>
                    <a:pt x="1" y="2"/>
                    <a:pt x="0" y="2"/>
                    <a:pt x="1" y="2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2" y="1"/>
                    <a:pt x="1" y="1"/>
                    <a:pt x="2" y="2"/>
                  </a:cubicBezTo>
                  <a:cubicBezTo>
                    <a:pt x="2" y="2"/>
                    <a:pt x="2" y="2"/>
                    <a:pt x="2" y="3"/>
                  </a:cubicBezTo>
                  <a:cubicBezTo>
                    <a:pt x="2" y="3"/>
                    <a:pt x="1" y="3"/>
                    <a:pt x="1" y="3"/>
                  </a:cubicBezTo>
                  <a:close/>
                  <a:moveTo>
                    <a:pt x="9" y="5"/>
                  </a:move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4"/>
                    <a:pt x="9" y="4"/>
                  </a:cubicBezTo>
                  <a:cubicBezTo>
                    <a:pt x="8" y="4"/>
                    <a:pt x="8" y="5"/>
                    <a:pt x="8" y="5"/>
                  </a:cubicBezTo>
                  <a:cubicBezTo>
                    <a:pt x="8" y="5"/>
                    <a:pt x="8" y="5"/>
                    <a:pt x="9" y="5"/>
                  </a:cubicBezTo>
                  <a:close/>
                  <a:moveTo>
                    <a:pt x="14" y="10"/>
                  </a:moveTo>
                  <a:cubicBezTo>
                    <a:pt x="14" y="10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3" y="10"/>
                    <a:pt x="14" y="10"/>
                    <a:pt x="14" y="1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0" name="Freeform 921">
              <a:extLst>
                <a:ext uri="{FF2B5EF4-FFF2-40B4-BE49-F238E27FC236}">
                  <a16:creationId xmlns:a16="http://schemas.microsoft.com/office/drawing/2014/main" id="{E02A52E4-51BF-D65B-49A8-F6FC0D92E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4688" y="4208463"/>
              <a:ext cx="295275" cy="471488"/>
            </a:xfrm>
            <a:custGeom>
              <a:avLst/>
              <a:gdLst>
                <a:gd name="T0" fmla="*/ 62 w 71"/>
                <a:gd name="T1" fmla="*/ 81 h 113"/>
                <a:gd name="T2" fmla="*/ 60 w 71"/>
                <a:gd name="T3" fmla="*/ 79 h 113"/>
                <a:gd name="T4" fmla="*/ 59 w 71"/>
                <a:gd name="T5" fmla="*/ 76 h 113"/>
                <a:gd name="T6" fmla="*/ 56 w 71"/>
                <a:gd name="T7" fmla="*/ 76 h 113"/>
                <a:gd name="T8" fmla="*/ 58 w 71"/>
                <a:gd name="T9" fmla="*/ 69 h 113"/>
                <a:gd name="T10" fmla="*/ 61 w 71"/>
                <a:gd name="T11" fmla="*/ 66 h 113"/>
                <a:gd name="T12" fmla="*/ 61 w 71"/>
                <a:gd name="T13" fmla="*/ 63 h 113"/>
                <a:gd name="T14" fmla="*/ 63 w 71"/>
                <a:gd name="T15" fmla="*/ 61 h 113"/>
                <a:gd name="T16" fmla="*/ 65 w 71"/>
                <a:gd name="T17" fmla="*/ 58 h 113"/>
                <a:gd name="T18" fmla="*/ 64 w 71"/>
                <a:gd name="T19" fmla="*/ 57 h 113"/>
                <a:gd name="T20" fmla="*/ 71 w 71"/>
                <a:gd name="T21" fmla="*/ 56 h 113"/>
                <a:gd name="T22" fmla="*/ 45 w 71"/>
                <a:gd name="T23" fmla="*/ 14 h 113"/>
                <a:gd name="T24" fmla="*/ 10 w 71"/>
                <a:gd name="T25" fmla="*/ 3 h 113"/>
                <a:gd name="T26" fmla="*/ 12 w 71"/>
                <a:gd name="T27" fmla="*/ 14 h 113"/>
                <a:gd name="T28" fmla="*/ 13 w 71"/>
                <a:gd name="T29" fmla="*/ 19 h 113"/>
                <a:gd name="T30" fmla="*/ 17 w 71"/>
                <a:gd name="T31" fmla="*/ 22 h 113"/>
                <a:gd name="T32" fmla="*/ 14 w 71"/>
                <a:gd name="T33" fmla="*/ 33 h 113"/>
                <a:gd name="T34" fmla="*/ 6 w 71"/>
                <a:gd name="T35" fmla="*/ 56 h 113"/>
                <a:gd name="T36" fmla="*/ 0 w 71"/>
                <a:gd name="T37" fmla="*/ 64 h 113"/>
                <a:gd name="T38" fmla="*/ 4 w 71"/>
                <a:gd name="T39" fmla="*/ 74 h 113"/>
                <a:gd name="T40" fmla="*/ 7 w 71"/>
                <a:gd name="T41" fmla="*/ 76 h 113"/>
                <a:gd name="T42" fmla="*/ 10 w 71"/>
                <a:gd name="T43" fmla="*/ 80 h 113"/>
                <a:gd name="T44" fmla="*/ 11 w 71"/>
                <a:gd name="T45" fmla="*/ 92 h 113"/>
                <a:gd name="T46" fmla="*/ 5 w 71"/>
                <a:gd name="T47" fmla="*/ 95 h 113"/>
                <a:gd name="T48" fmla="*/ 7 w 71"/>
                <a:gd name="T49" fmla="*/ 102 h 113"/>
                <a:gd name="T50" fmla="*/ 14 w 71"/>
                <a:gd name="T51" fmla="*/ 111 h 113"/>
                <a:gd name="T52" fmla="*/ 17 w 71"/>
                <a:gd name="T53" fmla="*/ 113 h 113"/>
                <a:gd name="T54" fmla="*/ 23 w 71"/>
                <a:gd name="T55" fmla="*/ 113 h 113"/>
                <a:gd name="T56" fmla="*/ 35 w 71"/>
                <a:gd name="T57" fmla="*/ 109 h 113"/>
                <a:gd name="T58" fmla="*/ 38 w 71"/>
                <a:gd name="T59" fmla="*/ 104 h 113"/>
                <a:gd name="T60" fmla="*/ 38 w 71"/>
                <a:gd name="T61" fmla="*/ 102 h 113"/>
                <a:gd name="T62" fmla="*/ 48 w 71"/>
                <a:gd name="T63" fmla="*/ 100 h 113"/>
                <a:gd name="T64" fmla="*/ 53 w 71"/>
                <a:gd name="T65" fmla="*/ 95 h 113"/>
                <a:gd name="T66" fmla="*/ 56 w 71"/>
                <a:gd name="T67" fmla="*/ 92 h 113"/>
                <a:gd name="T68" fmla="*/ 60 w 71"/>
                <a:gd name="T69" fmla="*/ 89 h 113"/>
                <a:gd name="T70" fmla="*/ 64 w 71"/>
                <a:gd name="T71" fmla="*/ 89 h 113"/>
                <a:gd name="T72" fmla="*/ 62 w 71"/>
                <a:gd name="T73" fmla="*/ 84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1" h="113">
                  <a:moveTo>
                    <a:pt x="62" y="84"/>
                  </a:moveTo>
                  <a:cubicBezTo>
                    <a:pt x="62" y="81"/>
                    <a:pt x="62" y="81"/>
                    <a:pt x="62" y="81"/>
                  </a:cubicBezTo>
                  <a:cubicBezTo>
                    <a:pt x="61" y="81"/>
                    <a:pt x="61" y="81"/>
                    <a:pt x="61" y="81"/>
                  </a:cubicBezTo>
                  <a:cubicBezTo>
                    <a:pt x="60" y="79"/>
                    <a:pt x="60" y="79"/>
                    <a:pt x="60" y="79"/>
                  </a:cubicBezTo>
                  <a:cubicBezTo>
                    <a:pt x="61" y="77"/>
                    <a:pt x="61" y="77"/>
                    <a:pt x="61" y="77"/>
                  </a:cubicBezTo>
                  <a:cubicBezTo>
                    <a:pt x="59" y="76"/>
                    <a:pt x="59" y="76"/>
                    <a:pt x="59" y="76"/>
                  </a:cubicBezTo>
                  <a:cubicBezTo>
                    <a:pt x="57" y="77"/>
                    <a:pt x="57" y="77"/>
                    <a:pt x="57" y="77"/>
                  </a:cubicBezTo>
                  <a:cubicBezTo>
                    <a:pt x="56" y="76"/>
                    <a:pt x="56" y="76"/>
                    <a:pt x="56" y="76"/>
                  </a:cubicBezTo>
                  <a:cubicBezTo>
                    <a:pt x="60" y="72"/>
                    <a:pt x="60" y="72"/>
                    <a:pt x="60" y="72"/>
                  </a:cubicBezTo>
                  <a:cubicBezTo>
                    <a:pt x="58" y="69"/>
                    <a:pt x="58" y="69"/>
                    <a:pt x="58" y="69"/>
                  </a:cubicBezTo>
                  <a:cubicBezTo>
                    <a:pt x="61" y="67"/>
                    <a:pt x="61" y="67"/>
                    <a:pt x="61" y="67"/>
                  </a:cubicBezTo>
                  <a:cubicBezTo>
                    <a:pt x="61" y="67"/>
                    <a:pt x="61" y="66"/>
                    <a:pt x="61" y="66"/>
                  </a:cubicBezTo>
                  <a:cubicBezTo>
                    <a:pt x="61" y="65"/>
                    <a:pt x="60" y="64"/>
                    <a:pt x="60" y="64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3" y="63"/>
                    <a:pt x="63" y="63"/>
                    <a:pt x="63" y="63"/>
                  </a:cubicBezTo>
                  <a:cubicBezTo>
                    <a:pt x="63" y="61"/>
                    <a:pt x="63" y="61"/>
                    <a:pt x="63" y="61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8"/>
                    <a:pt x="65" y="58"/>
                    <a:pt x="65" y="58"/>
                  </a:cubicBezTo>
                  <a:cubicBezTo>
                    <a:pt x="65" y="58"/>
                    <a:pt x="64" y="58"/>
                    <a:pt x="64" y="58"/>
                  </a:cubicBezTo>
                  <a:cubicBezTo>
                    <a:pt x="64" y="58"/>
                    <a:pt x="64" y="57"/>
                    <a:pt x="64" y="57"/>
                  </a:cubicBezTo>
                  <a:cubicBezTo>
                    <a:pt x="64" y="57"/>
                    <a:pt x="66" y="56"/>
                    <a:pt x="66" y="56"/>
                  </a:cubicBezTo>
                  <a:cubicBezTo>
                    <a:pt x="71" y="56"/>
                    <a:pt x="71" y="56"/>
                    <a:pt x="71" y="56"/>
                  </a:cubicBezTo>
                  <a:cubicBezTo>
                    <a:pt x="71" y="29"/>
                    <a:pt x="71" y="29"/>
                    <a:pt x="71" y="29"/>
                  </a:cubicBezTo>
                  <a:cubicBezTo>
                    <a:pt x="45" y="14"/>
                    <a:pt x="45" y="14"/>
                    <a:pt x="45" y="14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3" y="19"/>
                    <a:pt x="14" y="21"/>
                    <a:pt x="14" y="21"/>
                  </a:cubicBezTo>
                  <a:cubicBezTo>
                    <a:pt x="14" y="21"/>
                    <a:pt x="17" y="22"/>
                    <a:pt x="17" y="22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1" y="64"/>
                    <a:pt x="1" y="64"/>
                    <a:pt x="1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4" y="74"/>
                    <a:pt x="4" y="74"/>
                    <a:pt x="4" y="74"/>
                  </a:cubicBezTo>
                  <a:cubicBezTo>
                    <a:pt x="7" y="74"/>
                    <a:pt x="7" y="74"/>
                    <a:pt x="7" y="74"/>
                  </a:cubicBezTo>
                  <a:cubicBezTo>
                    <a:pt x="7" y="76"/>
                    <a:pt x="7" y="76"/>
                    <a:pt x="7" y="76"/>
                  </a:cubicBezTo>
                  <a:cubicBezTo>
                    <a:pt x="9" y="77"/>
                    <a:pt x="9" y="77"/>
                    <a:pt x="9" y="77"/>
                  </a:cubicBezTo>
                  <a:cubicBezTo>
                    <a:pt x="10" y="80"/>
                    <a:pt x="10" y="80"/>
                    <a:pt x="10" y="80"/>
                  </a:cubicBezTo>
                  <a:cubicBezTo>
                    <a:pt x="10" y="81"/>
                    <a:pt x="10" y="81"/>
                    <a:pt x="10" y="81"/>
                  </a:cubicBezTo>
                  <a:cubicBezTo>
                    <a:pt x="11" y="92"/>
                    <a:pt x="11" y="92"/>
                    <a:pt x="11" y="92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5" y="95"/>
                    <a:pt x="5" y="95"/>
                    <a:pt x="5" y="95"/>
                  </a:cubicBezTo>
                  <a:cubicBezTo>
                    <a:pt x="3" y="98"/>
                    <a:pt x="3" y="98"/>
                    <a:pt x="3" y="98"/>
                  </a:cubicBezTo>
                  <a:cubicBezTo>
                    <a:pt x="7" y="102"/>
                    <a:pt x="7" y="102"/>
                    <a:pt x="7" y="102"/>
                  </a:cubicBezTo>
                  <a:cubicBezTo>
                    <a:pt x="11" y="104"/>
                    <a:pt x="11" y="104"/>
                    <a:pt x="11" y="104"/>
                  </a:cubicBezTo>
                  <a:cubicBezTo>
                    <a:pt x="14" y="111"/>
                    <a:pt x="14" y="111"/>
                    <a:pt x="14" y="111"/>
                  </a:cubicBezTo>
                  <a:cubicBezTo>
                    <a:pt x="14" y="112"/>
                    <a:pt x="14" y="112"/>
                    <a:pt x="14" y="112"/>
                  </a:cubicBezTo>
                  <a:cubicBezTo>
                    <a:pt x="17" y="113"/>
                    <a:pt x="17" y="113"/>
                    <a:pt x="17" y="113"/>
                  </a:cubicBezTo>
                  <a:cubicBezTo>
                    <a:pt x="21" y="110"/>
                    <a:pt x="21" y="110"/>
                    <a:pt x="21" y="110"/>
                  </a:cubicBezTo>
                  <a:cubicBezTo>
                    <a:pt x="23" y="113"/>
                    <a:pt x="23" y="113"/>
                    <a:pt x="23" y="113"/>
                  </a:cubicBezTo>
                  <a:cubicBezTo>
                    <a:pt x="28" y="109"/>
                    <a:pt x="28" y="109"/>
                    <a:pt x="28" y="109"/>
                  </a:cubicBezTo>
                  <a:cubicBezTo>
                    <a:pt x="35" y="109"/>
                    <a:pt x="35" y="109"/>
                    <a:pt x="35" y="109"/>
                  </a:cubicBezTo>
                  <a:cubicBezTo>
                    <a:pt x="38" y="105"/>
                    <a:pt x="38" y="105"/>
                    <a:pt x="38" y="105"/>
                  </a:cubicBezTo>
                  <a:cubicBezTo>
                    <a:pt x="38" y="104"/>
                    <a:pt x="38" y="104"/>
                    <a:pt x="38" y="104"/>
                  </a:cubicBezTo>
                  <a:cubicBezTo>
                    <a:pt x="36" y="103"/>
                    <a:pt x="36" y="103"/>
                    <a:pt x="36" y="103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47" y="101"/>
                    <a:pt x="47" y="101"/>
                    <a:pt x="47" y="101"/>
                  </a:cubicBezTo>
                  <a:cubicBezTo>
                    <a:pt x="48" y="100"/>
                    <a:pt x="48" y="100"/>
                    <a:pt x="48" y="100"/>
                  </a:cubicBezTo>
                  <a:cubicBezTo>
                    <a:pt x="50" y="100"/>
                    <a:pt x="50" y="100"/>
                    <a:pt x="50" y="100"/>
                  </a:cubicBezTo>
                  <a:cubicBezTo>
                    <a:pt x="53" y="95"/>
                    <a:pt x="53" y="95"/>
                    <a:pt x="53" y="95"/>
                  </a:cubicBezTo>
                  <a:cubicBezTo>
                    <a:pt x="56" y="94"/>
                    <a:pt x="56" y="94"/>
                    <a:pt x="56" y="94"/>
                  </a:cubicBezTo>
                  <a:cubicBezTo>
                    <a:pt x="56" y="94"/>
                    <a:pt x="56" y="93"/>
                    <a:pt x="56" y="92"/>
                  </a:cubicBezTo>
                  <a:cubicBezTo>
                    <a:pt x="56" y="92"/>
                    <a:pt x="56" y="90"/>
                    <a:pt x="56" y="90"/>
                  </a:cubicBezTo>
                  <a:cubicBezTo>
                    <a:pt x="60" y="89"/>
                    <a:pt x="60" y="89"/>
                    <a:pt x="60" y="89"/>
                  </a:cubicBezTo>
                  <a:cubicBezTo>
                    <a:pt x="61" y="88"/>
                    <a:pt x="61" y="88"/>
                    <a:pt x="61" y="88"/>
                  </a:cubicBezTo>
                  <a:cubicBezTo>
                    <a:pt x="64" y="89"/>
                    <a:pt x="64" y="89"/>
                    <a:pt x="64" y="89"/>
                  </a:cubicBezTo>
                  <a:cubicBezTo>
                    <a:pt x="64" y="86"/>
                    <a:pt x="64" y="86"/>
                    <a:pt x="64" y="86"/>
                  </a:cubicBezTo>
                  <a:lnTo>
                    <a:pt x="62" y="84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1" name="Freeform 922">
              <a:extLst>
                <a:ext uri="{FF2B5EF4-FFF2-40B4-BE49-F238E27FC236}">
                  <a16:creationId xmlns:a16="http://schemas.microsoft.com/office/drawing/2014/main" id="{2F9A2130-EFB1-55BE-4D01-43C9275AD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0088" y="4575175"/>
              <a:ext cx="369887" cy="250825"/>
            </a:xfrm>
            <a:custGeom>
              <a:avLst/>
              <a:gdLst>
                <a:gd name="T0" fmla="*/ 83 w 89"/>
                <a:gd name="T1" fmla="*/ 33 h 60"/>
                <a:gd name="T2" fmla="*/ 82 w 89"/>
                <a:gd name="T3" fmla="*/ 30 h 60"/>
                <a:gd name="T4" fmla="*/ 79 w 89"/>
                <a:gd name="T5" fmla="*/ 28 h 60"/>
                <a:gd name="T6" fmla="*/ 74 w 89"/>
                <a:gd name="T7" fmla="*/ 22 h 60"/>
                <a:gd name="T8" fmla="*/ 67 w 89"/>
                <a:gd name="T9" fmla="*/ 20 h 60"/>
                <a:gd name="T10" fmla="*/ 67 w 89"/>
                <a:gd name="T11" fmla="*/ 17 h 60"/>
                <a:gd name="T12" fmla="*/ 62 w 89"/>
                <a:gd name="T13" fmla="*/ 16 h 60"/>
                <a:gd name="T14" fmla="*/ 61 w 89"/>
                <a:gd name="T15" fmla="*/ 14 h 60"/>
                <a:gd name="T16" fmla="*/ 63 w 89"/>
                <a:gd name="T17" fmla="*/ 9 h 60"/>
                <a:gd name="T18" fmla="*/ 58 w 89"/>
                <a:gd name="T19" fmla="*/ 1 h 60"/>
                <a:gd name="T20" fmla="*/ 54 w 89"/>
                <a:gd name="T21" fmla="*/ 1 h 60"/>
                <a:gd name="T22" fmla="*/ 50 w 89"/>
                <a:gd name="T23" fmla="*/ 4 h 60"/>
                <a:gd name="T24" fmla="*/ 47 w 89"/>
                <a:gd name="T25" fmla="*/ 7 h 60"/>
                <a:gd name="T26" fmla="*/ 42 w 89"/>
                <a:gd name="T27" fmla="*/ 12 h 60"/>
                <a:gd name="T28" fmla="*/ 32 w 89"/>
                <a:gd name="T29" fmla="*/ 14 h 60"/>
                <a:gd name="T30" fmla="*/ 32 w 89"/>
                <a:gd name="T31" fmla="*/ 16 h 60"/>
                <a:gd name="T32" fmla="*/ 29 w 89"/>
                <a:gd name="T33" fmla="*/ 21 h 60"/>
                <a:gd name="T34" fmla="*/ 17 w 89"/>
                <a:gd name="T35" fmla="*/ 25 h 60"/>
                <a:gd name="T36" fmla="*/ 11 w 89"/>
                <a:gd name="T37" fmla="*/ 25 h 60"/>
                <a:gd name="T38" fmla="*/ 6 w 89"/>
                <a:gd name="T39" fmla="*/ 26 h 60"/>
                <a:gd name="T40" fmla="*/ 3 w 89"/>
                <a:gd name="T41" fmla="*/ 33 h 60"/>
                <a:gd name="T42" fmla="*/ 2 w 89"/>
                <a:gd name="T43" fmla="*/ 36 h 60"/>
                <a:gd name="T44" fmla="*/ 2 w 89"/>
                <a:gd name="T45" fmla="*/ 41 h 60"/>
                <a:gd name="T46" fmla="*/ 5 w 89"/>
                <a:gd name="T47" fmla="*/ 47 h 60"/>
                <a:gd name="T48" fmla="*/ 11 w 89"/>
                <a:gd name="T49" fmla="*/ 55 h 60"/>
                <a:gd name="T50" fmla="*/ 15 w 89"/>
                <a:gd name="T51" fmla="*/ 56 h 60"/>
                <a:gd name="T52" fmla="*/ 21 w 89"/>
                <a:gd name="T53" fmla="*/ 51 h 60"/>
                <a:gd name="T54" fmla="*/ 27 w 89"/>
                <a:gd name="T55" fmla="*/ 51 h 60"/>
                <a:gd name="T56" fmla="*/ 28 w 89"/>
                <a:gd name="T57" fmla="*/ 46 h 60"/>
                <a:gd name="T58" fmla="*/ 32 w 89"/>
                <a:gd name="T59" fmla="*/ 42 h 60"/>
                <a:gd name="T60" fmla="*/ 39 w 89"/>
                <a:gd name="T61" fmla="*/ 42 h 60"/>
                <a:gd name="T62" fmla="*/ 47 w 89"/>
                <a:gd name="T63" fmla="*/ 47 h 60"/>
                <a:gd name="T64" fmla="*/ 58 w 89"/>
                <a:gd name="T65" fmla="*/ 43 h 60"/>
                <a:gd name="T66" fmla="*/ 67 w 89"/>
                <a:gd name="T67" fmla="*/ 42 h 60"/>
                <a:gd name="T68" fmla="*/ 70 w 89"/>
                <a:gd name="T69" fmla="*/ 43 h 60"/>
                <a:gd name="T70" fmla="*/ 74 w 89"/>
                <a:gd name="T71" fmla="*/ 41 h 60"/>
                <a:gd name="T72" fmla="*/ 76 w 89"/>
                <a:gd name="T73" fmla="*/ 39 h 60"/>
                <a:gd name="T74" fmla="*/ 80 w 89"/>
                <a:gd name="T75" fmla="*/ 40 h 60"/>
                <a:gd name="T76" fmla="*/ 85 w 89"/>
                <a:gd name="T77" fmla="*/ 42 h 60"/>
                <a:gd name="T78" fmla="*/ 88 w 89"/>
                <a:gd name="T79" fmla="*/ 41 h 60"/>
                <a:gd name="T80" fmla="*/ 87 w 89"/>
                <a:gd name="T81" fmla="*/ 3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9" h="60">
                  <a:moveTo>
                    <a:pt x="82" y="34"/>
                  </a:moveTo>
                  <a:cubicBezTo>
                    <a:pt x="83" y="33"/>
                    <a:pt x="83" y="33"/>
                    <a:pt x="83" y="33"/>
                  </a:cubicBezTo>
                  <a:cubicBezTo>
                    <a:pt x="81" y="32"/>
                    <a:pt x="81" y="32"/>
                    <a:pt x="81" y="32"/>
                  </a:cubicBezTo>
                  <a:cubicBezTo>
                    <a:pt x="82" y="30"/>
                    <a:pt x="82" y="30"/>
                    <a:pt x="82" y="30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79" y="28"/>
                    <a:pt x="79" y="28"/>
                    <a:pt x="79" y="28"/>
                  </a:cubicBezTo>
                  <a:cubicBezTo>
                    <a:pt x="74" y="25"/>
                    <a:pt x="74" y="25"/>
                    <a:pt x="74" y="25"/>
                  </a:cubicBezTo>
                  <a:cubicBezTo>
                    <a:pt x="74" y="22"/>
                    <a:pt x="74" y="22"/>
                    <a:pt x="74" y="22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67" y="20"/>
                    <a:pt x="67" y="20"/>
                    <a:pt x="67" y="20"/>
                  </a:cubicBezTo>
                  <a:cubicBezTo>
                    <a:pt x="66" y="19"/>
                    <a:pt x="66" y="19"/>
                    <a:pt x="66" y="19"/>
                  </a:cubicBezTo>
                  <a:cubicBezTo>
                    <a:pt x="67" y="17"/>
                    <a:pt x="67" y="17"/>
                    <a:pt x="67" y="17"/>
                  </a:cubicBezTo>
                  <a:cubicBezTo>
                    <a:pt x="67" y="16"/>
                    <a:pt x="67" y="16"/>
                    <a:pt x="67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2" y="7"/>
                    <a:pt x="62" y="7"/>
                    <a:pt x="62" y="7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4"/>
                    <a:pt x="50" y="4"/>
                  </a:cubicBezTo>
                  <a:cubicBezTo>
                    <a:pt x="50" y="5"/>
                    <a:pt x="50" y="6"/>
                    <a:pt x="50" y="6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2" y="12"/>
                    <a:pt x="42" y="12"/>
                    <a:pt x="42" y="12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11" y="55"/>
                    <a:pt x="11" y="55"/>
                    <a:pt x="11" y="55"/>
                  </a:cubicBezTo>
                  <a:cubicBezTo>
                    <a:pt x="13" y="60"/>
                    <a:pt x="13" y="60"/>
                    <a:pt x="13" y="60"/>
                  </a:cubicBezTo>
                  <a:cubicBezTo>
                    <a:pt x="15" y="56"/>
                    <a:pt x="15" y="56"/>
                    <a:pt x="15" y="56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26" y="52"/>
                    <a:pt x="26" y="52"/>
                    <a:pt x="26" y="52"/>
                  </a:cubicBezTo>
                  <a:cubicBezTo>
                    <a:pt x="27" y="51"/>
                    <a:pt x="27" y="51"/>
                    <a:pt x="27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5"/>
                    <a:pt x="30" y="45"/>
                    <a:pt x="30" y="45"/>
                  </a:cubicBezTo>
                  <a:cubicBezTo>
                    <a:pt x="32" y="42"/>
                    <a:pt x="32" y="42"/>
                    <a:pt x="32" y="42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47" y="47"/>
                    <a:pt x="47" y="47"/>
                    <a:pt x="47" y="47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58" y="43"/>
                    <a:pt x="58" y="43"/>
                    <a:pt x="58" y="43"/>
                  </a:cubicBezTo>
                  <a:cubicBezTo>
                    <a:pt x="61" y="45"/>
                    <a:pt x="61" y="45"/>
                    <a:pt x="61" y="45"/>
                  </a:cubicBezTo>
                  <a:cubicBezTo>
                    <a:pt x="67" y="42"/>
                    <a:pt x="67" y="42"/>
                    <a:pt x="67" y="42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70" y="43"/>
                    <a:pt x="70" y="43"/>
                    <a:pt x="70" y="43"/>
                  </a:cubicBezTo>
                  <a:cubicBezTo>
                    <a:pt x="73" y="42"/>
                    <a:pt x="73" y="42"/>
                    <a:pt x="73" y="42"/>
                  </a:cubicBezTo>
                  <a:cubicBezTo>
                    <a:pt x="74" y="41"/>
                    <a:pt x="74" y="41"/>
                    <a:pt x="74" y="41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6" y="39"/>
                    <a:pt x="76" y="39"/>
                    <a:pt x="76" y="39"/>
                  </a:cubicBezTo>
                  <a:cubicBezTo>
                    <a:pt x="78" y="40"/>
                    <a:pt x="78" y="40"/>
                    <a:pt x="78" y="40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82" y="42"/>
                    <a:pt x="82" y="42"/>
                    <a:pt x="82" y="42"/>
                  </a:cubicBezTo>
                  <a:cubicBezTo>
                    <a:pt x="85" y="42"/>
                    <a:pt x="85" y="42"/>
                    <a:pt x="85" y="42"/>
                  </a:cubicBezTo>
                  <a:cubicBezTo>
                    <a:pt x="85" y="42"/>
                    <a:pt x="86" y="40"/>
                    <a:pt x="86" y="40"/>
                  </a:cubicBezTo>
                  <a:cubicBezTo>
                    <a:pt x="87" y="40"/>
                    <a:pt x="88" y="41"/>
                    <a:pt x="88" y="41"/>
                  </a:cubicBezTo>
                  <a:cubicBezTo>
                    <a:pt x="89" y="42"/>
                    <a:pt x="89" y="42"/>
                    <a:pt x="89" y="42"/>
                  </a:cubicBezTo>
                  <a:cubicBezTo>
                    <a:pt x="87" y="37"/>
                    <a:pt x="87" y="37"/>
                    <a:pt x="87" y="37"/>
                  </a:cubicBezTo>
                  <a:lnTo>
                    <a:pt x="82" y="34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2" name="Freeform 923">
              <a:extLst>
                <a:ext uri="{FF2B5EF4-FFF2-40B4-BE49-F238E27FC236}">
                  <a16:creationId xmlns:a16="http://schemas.microsoft.com/office/drawing/2014/main" id="{446658CE-E763-45C7-9662-E724600803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59313" y="4400550"/>
              <a:ext cx="76200" cy="71438"/>
            </a:xfrm>
            <a:custGeom>
              <a:avLst/>
              <a:gdLst>
                <a:gd name="T0" fmla="*/ 12 w 18"/>
                <a:gd name="T1" fmla="*/ 15 h 17"/>
                <a:gd name="T2" fmla="*/ 12 w 18"/>
                <a:gd name="T3" fmla="*/ 16 h 17"/>
                <a:gd name="T4" fmla="*/ 11 w 18"/>
                <a:gd name="T5" fmla="*/ 15 h 17"/>
                <a:gd name="T6" fmla="*/ 11 w 18"/>
                <a:gd name="T7" fmla="*/ 14 h 17"/>
                <a:gd name="T8" fmla="*/ 12 w 18"/>
                <a:gd name="T9" fmla="*/ 15 h 17"/>
                <a:gd name="T10" fmla="*/ 2 w 18"/>
                <a:gd name="T11" fmla="*/ 0 h 17"/>
                <a:gd name="T12" fmla="*/ 0 w 18"/>
                <a:gd name="T13" fmla="*/ 1 h 17"/>
                <a:gd name="T14" fmla="*/ 1 w 18"/>
                <a:gd name="T15" fmla="*/ 2 h 17"/>
                <a:gd name="T16" fmla="*/ 2 w 18"/>
                <a:gd name="T17" fmla="*/ 1 h 17"/>
                <a:gd name="T18" fmla="*/ 2 w 18"/>
                <a:gd name="T19" fmla="*/ 0 h 17"/>
                <a:gd name="T20" fmla="*/ 17 w 18"/>
                <a:gd name="T21" fmla="*/ 7 h 17"/>
                <a:gd name="T22" fmla="*/ 17 w 18"/>
                <a:gd name="T23" fmla="*/ 8 h 17"/>
                <a:gd name="T24" fmla="*/ 17 w 18"/>
                <a:gd name="T25" fmla="*/ 8 h 17"/>
                <a:gd name="T26" fmla="*/ 18 w 18"/>
                <a:gd name="T27" fmla="*/ 8 h 17"/>
                <a:gd name="T28" fmla="*/ 17 w 18"/>
                <a:gd name="T29" fmla="*/ 7 h 17"/>
                <a:gd name="T30" fmla="*/ 7 w 18"/>
                <a:gd name="T31" fmla="*/ 16 h 17"/>
                <a:gd name="T32" fmla="*/ 6 w 18"/>
                <a:gd name="T33" fmla="*/ 16 h 17"/>
                <a:gd name="T34" fmla="*/ 7 w 18"/>
                <a:gd name="T35" fmla="*/ 17 h 17"/>
                <a:gd name="T36" fmla="*/ 7 w 18"/>
                <a:gd name="T37" fmla="*/ 16 h 17"/>
                <a:gd name="T38" fmla="*/ 7 w 18"/>
                <a:gd name="T39" fmla="*/ 16 h 17"/>
                <a:gd name="T40" fmla="*/ 2 w 18"/>
                <a:gd name="T41" fmla="*/ 2 h 17"/>
                <a:gd name="T42" fmla="*/ 2 w 18"/>
                <a:gd name="T43" fmla="*/ 3 h 17"/>
                <a:gd name="T44" fmla="*/ 3 w 18"/>
                <a:gd name="T45" fmla="*/ 3 h 17"/>
                <a:gd name="T46" fmla="*/ 3 w 18"/>
                <a:gd name="T47" fmla="*/ 2 h 17"/>
                <a:gd name="T48" fmla="*/ 2 w 18"/>
                <a:gd name="T49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8" h="17">
                  <a:moveTo>
                    <a:pt x="12" y="15"/>
                  </a:moveTo>
                  <a:cubicBezTo>
                    <a:pt x="12" y="15"/>
                    <a:pt x="12" y="16"/>
                    <a:pt x="12" y="16"/>
                  </a:cubicBezTo>
                  <a:cubicBezTo>
                    <a:pt x="11" y="16"/>
                    <a:pt x="11" y="15"/>
                    <a:pt x="11" y="15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2" y="14"/>
                    <a:pt x="12" y="14"/>
                    <a:pt x="12" y="15"/>
                  </a:cubicBezTo>
                  <a:close/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lose/>
                  <a:moveTo>
                    <a:pt x="17" y="7"/>
                  </a:moveTo>
                  <a:cubicBezTo>
                    <a:pt x="17" y="7"/>
                    <a:pt x="17" y="7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7"/>
                    <a:pt x="18" y="7"/>
                    <a:pt x="17" y="7"/>
                  </a:cubicBezTo>
                  <a:close/>
                  <a:moveTo>
                    <a:pt x="7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7"/>
                    <a:pt x="7" y="17"/>
                  </a:cubicBezTo>
                  <a:cubicBezTo>
                    <a:pt x="7" y="17"/>
                    <a:pt x="7" y="16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lose/>
                  <a:moveTo>
                    <a:pt x="2" y="2"/>
                  </a:moveTo>
                  <a:cubicBezTo>
                    <a:pt x="2" y="2"/>
                    <a:pt x="2" y="2"/>
                    <a:pt x="2" y="3"/>
                  </a:cubicBezTo>
                  <a:cubicBezTo>
                    <a:pt x="2" y="3"/>
                    <a:pt x="2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2"/>
                    <a:pt x="2" y="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3" name="Freeform 924">
              <a:extLst>
                <a:ext uri="{FF2B5EF4-FFF2-40B4-BE49-F238E27FC236}">
                  <a16:creationId xmlns:a16="http://schemas.microsoft.com/office/drawing/2014/main" id="{793319F6-86F5-97C8-6156-0AC99A4B6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3400" y="4516438"/>
              <a:ext cx="220662" cy="325438"/>
            </a:xfrm>
            <a:custGeom>
              <a:avLst/>
              <a:gdLst>
                <a:gd name="T0" fmla="*/ 45 w 53"/>
                <a:gd name="T1" fmla="*/ 61 h 78"/>
                <a:gd name="T2" fmla="*/ 42 w 53"/>
                <a:gd name="T3" fmla="*/ 55 h 78"/>
                <a:gd name="T4" fmla="*/ 42 w 53"/>
                <a:gd name="T5" fmla="*/ 50 h 78"/>
                <a:gd name="T6" fmla="*/ 43 w 53"/>
                <a:gd name="T7" fmla="*/ 47 h 78"/>
                <a:gd name="T8" fmla="*/ 46 w 53"/>
                <a:gd name="T9" fmla="*/ 40 h 78"/>
                <a:gd name="T10" fmla="*/ 48 w 53"/>
                <a:gd name="T11" fmla="*/ 37 h 78"/>
                <a:gd name="T12" fmla="*/ 41 w 53"/>
                <a:gd name="T13" fmla="*/ 28 h 78"/>
                <a:gd name="T14" fmla="*/ 39 w 53"/>
                <a:gd name="T15" fmla="*/ 21 h 78"/>
                <a:gd name="T16" fmla="*/ 45 w 53"/>
                <a:gd name="T17" fmla="*/ 18 h 78"/>
                <a:gd name="T18" fmla="*/ 44 w 53"/>
                <a:gd name="T19" fmla="*/ 6 h 78"/>
                <a:gd name="T20" fmla="*/ 41 w 53"/>
                <a:gd name="T21" fmla="*/ 2 h 78"/>
                <a:gd name="T22" fmla="*/ 38 w 53"/>
                <a:gd name="T23" fmla="*/ 0 h 78"/>
                <a:gd name="T24" fmla="*/ 40 w 53"/>
                <a:gd name="T25" fmla="*/ 5 h 78"/>
                <a:gd name="T26" fmla="*/ 42 w 53"/>
                <a:gd name="T27" fmla="*/ 7 h 78"/>
                <a:gd name="T28" fmla="*/ 42 w 53"/>
                <a:gd name="T29" fmla="*/ 11 h 78"/>
                <a:gd name="T30" fmla="*/ 37 w 53"/>
                <a:gd name="T31" fmla="*/ 12 h 78"/>
                <a:gd name="T32" fmla="*/ 34 w 53"/>
                <a:gd name="T33" fmla="*/ 20 h 78"/>
                <a:gd name="T34" fmla="*/ 32 w 53"/>
                <a:gd name="T35" fmla="*/ 24 h 78"/>
                <a:gd name="T36" fmla="*/ 29 w 53"/>
                <a:gd name="T37" fmla="*/ 30 h 78"/>
                <a:gd name="T38" fmla="*/ 26 w 53"/>
                <a:gd name="T39" fmla="*/ 35 h 78"/>
                <a:gd name="T40" fmla="*/ 23 w 53"/>
                <a:gd name="T41" fmla="*/ 41 h 78"/>
                <a:gd name="T42" fmla="*/ 20 w 53"/>
                <a:gd name="T43" fmla="*/ 45 h 78"/>
                <a:gd name="T44" fmla="*/ 18 w 53"/>
                <a:gd name="T45" fmla="*/ 44 h 78"/>
                <a:gd name="T46" fmla="*/ 14 w 53"/>
                <a:gd name="T47" fmla="*/ 41 h 78"/>
                <a:gd name="T48" fmla="*/ 12 w 53"/>
                <a:gd name="T49" fmla="*/ 43 h 78"/>
                <a:gd name="T50" fmla="*/ 9 w 53"/>
                <a:gd name="T51" fmla="*/ 43 h 78"/>
                <a:gd name="T52" fmla="*/ 7 w 53"/>
                <a:gd name="T53" fmla="*/ 45 h 78"/>
                <a:gd name="T54" fmla="*/ 2 w 53"/>
                <a:gd name="T55" fmla="*/ 55 h 78"/>
                <a:gd name="T56" fmla="*/ 1 w 53"/>
                <a:gd name="T57" fmla="*/ 58 h 78"/>
                <a:gd name="T58" fmla="*/ 4 w 53"/>
                <a:gd name="T59" fmla="*/ 61 h 78"/>
                <a:gd name="T60" fmla="*/ 8 w 53"/>
                <a:gd name="T61" fmla="*/ 63 h 78"/>
                <a:gd name="T62" fmla="*/ 11 w 53"/>
                <a:gd name="T63" fmla="*/ 69 h 78"/>
                <a:gd name="T64" fmla="*/ 9 w 53"/>
                <a:gd name="T65" fmla="*/ 74 h 78"/>
                <a:gd name="T66" fmla="*/ 19 w 53"/>
                <a:gd name="T67" fmla="*/ 75 h 78"/>
                <a:gd name="T68" fmla="*/ 32 w 53"/>
                <a:gd name="T69" fmla="*/ 74 h 78"/>
                <a:gd name="T70" fmla="*/ 41 w 53"/>
                <a:gd name="T71" fmla="*/ 75 h 78"/>
                <a:gd name="T72" fmla="*/ 49 w 53"/>
                <a:gd name="T73" fmla="*/ 77 h 78"/>
                <a:gd name="T74" fmla="*/ 51 w 53"/>
                <a:gd name="T75" fmla="*/ 75 h 78"/>
                <a:gd name="T76" fmla="*/ 51 w 53"/>
                <a:gd name="T77" fmla="*/ 69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3" h="78">
                  <a:moveTo>
                    <a:pt x="46" y="65"/>
                  </a:moveTo>
                  <a:cubicBezTo>
                    <a:pt x="45" y="61"/>
                    <a:pt x="45" y="61"/>
                    <a:pt x="45" y="61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2" y="55"/>
                    <a:pt x="42" y="55"/>
                    <a:pt x="42" y="55"/>
                  </a:cubicBezTo>
                  <a:cubicBezTo>
                    <a:pt x="41" y="54"/>
                    <a:pt x="41" y="54"/>
                    <a:pt x="41" y="54"/>
                  </a:cubicBezTo>
                  <a:cubicBezTo>
                    <a:pt x="42" y="50"/>
                    <a:pt x="42" y="50"/>
                    <a:pt x="42" y="50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43" y="47"/>
                    <a:pt x="43" y="47"/>
                    <a:pt x="43" y="47"/>
                  </a:cubicBezTo>
                  <a:cubicBezTo>
                    <a:pt x="46" y="42"/>
                    <a:pt x="46" y="42"/>
                    <a:pt x="46" y="42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9" y="21"/>
                    <a:pt x="49" y="21"/>
                    <a:pt x="49" y="21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4" y="7"/>
                    <a:pt x="44" y="7"/>
                    <a:pt x="44" y="7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40" y="5"/>
                    <a:pt x="40" y="5"/>
                    <a:pt x="40" y="5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26" y="35"/>
                    <a:pt x="26" y="35"/>
                    <a:pt x="26" y="35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3" y="41"/>
                    <a:pt x="23" y="41"/>
                    <a:pt x="23" y="41"/>
                  </a:cubicBezTo>
                  <a:cubicBezTo>
                    <a:pt x="21" y="42"/>
                    <a:pt x="21" y="42"/>
                    <a:pt x="21" y="42"/>
                  </a:cubicBezTo>
                  <a:cubicBezTo>
                    <a:pt x="20" y="45"/>
                    <a:pt x="20" y="45"/>
                    <a:pt x="20" y="45"/>
                  </a:cubicBezTo>
                  <a:cubicBezTo>
                    <a:pt x="18" y="45"/>
                    <a:pt x="18" y="45"/>
                    <a:pt x="18" y="45"/>
                  </a:cubicBezTo>
                  <a:cubicBezTo>
                    <a:pt x="18" y="44"/>
                    <a:pt x="18" y="44"/>
                    <a:pt x="18" y="44"/>
                  </a:cubicBezTo>
                  <a:cubicBezTo>
                    <a:pt x="17" y="44"/>
                    <a:pt x="17" y="44"/>
                    <a:pt x="17" y="44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1" y="42"/>
                    <a:pt x="11" y="42"/>
                    <a:pt x="11" y="42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7" y="45"/>
                    <a:pt x="7" y="45"/>
                    <a:pt x="7" y="45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8"/>
                    <a:pt x="1" y="59"/>
                    <a:pt x="1" y="58"/>
                  </a:cubicBezTo>
                  <a:cubicBezTo>
                    <a:pt x="1" y="59"/>
                    <a:pt x="1" y="60"/>
                    <a:pt x="2" y="60"/>
                  </a:cubicBezTo>
                  <a:cubicBezTo>
                    <a:pt x="3" y="59"/>
                    <a:pt x="4" y="60"/>
                    <a:pt x="4" y="61"/>
                  </a:cubicBezTo>
                  <a:cubicBezTo>
                    <a:pt x="4" y="62"/>
                    <a:pt x="5" y="63"/>
                    <a:pt x="6" y="64"/>
                  </a:cubicBezTo>
                  <a:cubicBezTo>
                    <a:pt x="7" y="64"/>
                    <a:pt x="7" y="63"/>
                    <a:pt x="8" y="63"/>
                  </a:cubicBezTo>
                  <a:cubicBezTo>
                    <a:pt x="9" y="64"/>
                    <a:pt x="8" y="65"/>
                    <a:pt x="9" y="65"/>
                  </a:cubicBezTo>
                  <a:cubicBezTo>
                    <a:pt x="10" y="66"/>
                    <a:pt x="10" y="68"/>
                    <a:pt x="11" y="69"/>
                  </a:cubicBezTo>
                  <a:cubicBezTo>
                    <a:pt x="11" y="71"/>
                    <a:pt x="10" y="72"/>
                    <a:pt x="10" y="74"/>
                  </a:cubicBezTo>
                  <a:cubicBezTo>
                    <a:pt x="10" y="74"/>
                    <a:pt x="9" y="74"/>
                    <a:pt x="9" y="74"/>
                  </a:cubicBezTo>
                  <a:cubicBezTo>
                    <a:pt x="10" y="75"/>
                    <a:pt x="10" y="75"/>
                    <a:pt x="10" y="75"/>
                  </a:cubicBezTo>
                  <a:cubicBezTo>
                    <a:pt x="19" y="75"/>
                    <a:pt x="19" y="75"/>
                    <a:pt x="19" y="75"/>
                  </a:cubicBezTo>
                  <a:cubicBezTo>
                    <a:pt x="20" y="74"/>
                    <a:pt x="20" y="74"/>
                    <a:pt x="20" y="74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3" y="75"/>
                    <a:pt x="33" y="75"/>
                    <a:pt x="33" y="75"/>
                  </a:cubicBezTo>
                  <a:cubicBezTo>
                    <a:pt x="41" y="75"/>
                    <a:pt x="41" y="75"/>
                    <a:pt x="41" y="75"/>
                  </a:cubicBezTo>
                  <a:cubicBezTo>
                    <a:pt x="45" y="76"/>
                    <a:pt x="45" y="76"/>
                    <a:pt x="45" y="76"/>
                  </a:cubicBezTo>
                  <a:cubicBezTo>
                    <a:pt x="49" y="77"/>
                    <a:pt x="49" y="77"/>
                    <a:pt x="49" y="77"/>
                  </a:cubicBezTo>
                  <a:cubicBezTo>
                    <a:pt x="51" y="78"/>
                    <a:pt x="51" y="78"/>
                    <a:pt x="51" y="78"/>
                  </a:cubicBezTo>
                  <a:cubicBezTo>
                    <a:pt x="51" y="75"/>
                    <a:pt x="51" y="75"/>
                    <a:pt x="51" y="75"/>
                  </a:cubicBezTo>
                  <a:cubicBezTo>
                    <a:pt x="53" y="74"/>
                    <a:pt x="53" y="74"/>
                    <a:pt x="53" y="74"/>
                  </a:cubicBezTo>
                  <a:cubicBezTo>
                    <a:pt x="51" y="69"/>
                    <a:pt x="51" y="69"/>
                    <a:pt x="51" y="69"/>
                  </a:cubicBezTo>
                  <a:lnTo>
                    <a:pt x="46" y="65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4" name="Freeform 925">
              <a:extLst>
                <a:ext uri="{FF2B5EF4-FFF2-40B4-BE49-F238E27FC236}">
                  <a16:creationId xmlns:a16="http://schemas.microsoft.com/office/drawing/2014/main" id="{B43DDD83-32F1-7AFE-833B-B83F46D47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1250" y="4954588"/>
              <a:ext cx="53975" cy="61913"/>
            </a:xfrm>
            <a:custGeom>
              <a:avLst/>
              <a:gdLst>
                <a:gd name="T0" fmla="*/ 8 w 13"/>
                <a:gd name="T1" fmla="*/ 1 h 15"/>
                <a:gd name="T2" fmla="*/ 7 w 13"/>
                <a:gd name="T3" fmla="*/ 1 h 15"/>
                <a:gd name="T4" fmla="*/ 7 w 13"/>
                <a:gd name="T5" fmla="*/ 3 h 15"/>
                <a:gd name="T6" fmla="*/ 5 w 13"/>
                <a:gd name="T7" fmla="*/ 4 h 15"/>
                <a:gd name="T8" fmla="*/ 3 w 13"/>
                <a:gd name="T9" fmla="*/ 4 h 15"/>
                <a:gd name="T10" fmla="*/ 3 w 13"/>
                <a:gd name="T11" fmla="*/ 3 h 15"/>
                <a:gd name="T12" fmla="*/ 1 w 13"/>
                <a:gd name="T13" fmla="*/ 2 h 15"/>
                <a:gd name="T14" fmla="*/ 0 w 13"/>
                <a:gd name="T15" fmla="*/ 3 h 15"/>
                <a:gd name="T16" fmla="*/ 2 w 13"/>
                <a:gd name="T17" fmla="*/ 6 h 15"/>
                <a:gd name="T18" fmla="*/ 2 w 13"/>
                <a:gd name="T19" fmla="*/ 11 h 15"/>
                <a:gd name="T20" fmla="*/ 3 w 13"/>
                <a:gd name="T21" fmla="*/ 15 h 15"/>
                <a:gd name="T22" fmla="*/ 6 w 13"/>
                <a:gd name="T23" fmla="*/ 15 h 15"/>
                <a:gd name="T24" fmla="*/ 9 w 13"/>
                <a:gd name="T25" fmla="*/ 11 h 15"/>
                <a:gd name="T26" fmla="*/ 9 w 13"/>
                <a:gd name="T27" fmla="*/ 10 h 15"/>
                <a:gd name="T28" fmla="*/ 13 w 13"/>
                <a:gd name="T29" fmla="*/ 7 h 15"/>
                <a:gd name="T30" fmla="*/ 13 w 13"/>
                <a:gd name="T31" fmla="*/ 5 h 15"/>
                <a:gd name="T32" fmla="*/ 10 w 13"/>
                <a:gd name="T33" fmla="*/ 4 h 15"/>
                <a:gd name="T34" fmla="*/ 10 w 13"/>
                <a:gd name="T35" fmla="*/ 3 h 15"/>
                <a:gd name="T36" fmla="*/ 11 w 13"/>
                <a:gd name="T37" fmla="*/ 1 h 15"/>
                <a:gd name="T38" fmla="*/ 10 w 13"/>
                <a:gd name="T39" fmla="*/ 0 h 15"/>
                <a:gd name="T40" fmla="*/ 8 w 13"/>
                <a:gd name="T41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3" h="15">
                  <a:moveTo>
                    <a:pt x="8" y="1"/>
                  </a:moveTo>
                  <a:cubicBezTo>
                    <a:pt x="7" y="1"/>
                    <a:pt x="7" y="1"/>
                    <a:pt x="7" y="1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10" y="3"/>
                  </a:cubicBezTo>
                  <a:cubicBezTo>
                    <a:pt x="10" y="3"/>
                    <a:pt x="11" y="1"/>
                    <a:pt x="11" y="1"/>
                  </a:cubicBezTo>
                  <a:cubicBezTo>
                    <a:pt x="10" y="0"/>
                    <a:pt x="10" y="0"/>
                    <a:pt x="10" y="0"/>
                  </a:cubicBezTo>
                  <a:lnTo>
                    <a:pt x="8" y="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5" name="Freeform 926">
              <a:extLst>
                <a:ext uri="{FF2B5EF4-FFF2-40B4-BE49-F238E27FC236}">
                  <a16:creationId xmlns:a16="http://schemas.microsoft.com/office/drawing/2014/main" id="{4F7FB2B5-4AF4-E5AE-FEF7-F4965E949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8113" y="4459288"/>
              <a:ext cx="223837" cy="161925"/>
            </a:xfrm>
            <a:custGeom>
              <a:avLst/>
              <a:gdLst>
                <a:gd name="T0" fmla="*/ 52 w 54"/>
                <a:gd name="T1" fmla="*/ 17 h 39"/>
                <a:gd name="T2" fmla="*/ 50 w 54"/>
                <a:gd name="T3" fmla="*/ 17 h 39"/>
                <a:gd name="T4" fmla="*/ 44 w 54"/>
                <a:gd name="T5" fmla="*/ 12 h 39"/>
                <a:gd name="T6" fmla="*/ 41 w 54"/>
                <a:gd name="T7" fmla="*/ 9 h 39"/>
                <a:gd name="T8" fmla="*/ 39 w 54"/>
                <a:gd name="T9" fmla="*/ 3 h 39"/>
                <a:gd name="T10" fmla="*/ 33 w 54"/>
                <a:gd name="T11" fmla="*/ 0 h 39"/>
                <a:gd name="T12" fmla="*/ 24 w 54"/>
                <a:gd name="T13" fmla="*/ 4 h 39"/>
                <a:gd name="T14" fmla="*/ 23 w 54"/>
                <a:gd name="T15" fmla="*/ 7 h 39"/>
                <a:gd name="T16" fmla="*/ 18 w 54"/>
                <a:gd name="T17" fmla="*/ 7 h 39"/>
                <a:gd name="T18" fmla="*/ 18 w 54"/>
                <a:gd name="T19" fmla="*/ 10 h 39"/>
                <a:gd name="T20" fmla="*/ 15 w 54"/>
                <a:gd name="T21" fmla="*/ 13 h 39"/>
                <a:gd name="T22" fmla="*/ 14 w 54"/>
                <a:gd name="T23" fmla="*/ 14 h 39"/>
                <a:gd name="T24" fmla="*/ 11 w 54"/>
                <a:gd name="T25" fmla="*/ 11 h 39"/>
                <a:gd name="T26" fmla="*/ 8 w 54"/>
                <a:gd name="T27" fmla="*/ 15 h 39"/>
                <a:gd name="T28" fmla="*/ 7 w 54"/>
                <a:gd name="T29" fmla="*/ 17 h 39"/>
                <a:gd name="T30" fmla="*/ 6 w 54"/>
                <a:gd name="T31" fmla="*/ 21 h 39"/>
                <a:gd name="T32" fmla="*/ 2 w 54"/>
                <a:gd name="T33" fmla="*/ 24 h 39"/>
                <a:gd name="T34" fmla="*/ 0 w 54"/>
                <a:gd name="T35" fmla="*/ 28 h 39"/>
                <a:gd name="T36" fmla="*/ 0 w 54"/>
                <a:gd name="T37" fmla="*/ 31 h 39"/>
                <a:gd name="T38" fmla="*/ 1 w 54"/>
                <a:gd name="T39" fmla="*/ 33 h 39"/>
                <a:gd name="T40" fmla="*/ 4 w 54"/>
                <a:gd name="T41" fmla="*/ 36 h 39"/>
                <a:gd name="T42" fmla="*/ 7 w 54"/>
                <a:gd name="T43" fmla="*/ 37 h 39"/>
                <a:gd name="T44" fmla="*/ 8 w 54"/>
                <a:gd name="T45" fmla="*/ 38 h 39"/>
                <a:gd name="T46" fmla="*/ 11 w 54"/>
                <a:gd name="T47" fmla="*/ 36 h 39"/>
                <a:gd name="T48" fmla="*/ 18 w 54"/>
                <a:gd name="T49" fmla="*/ 39 h 39"/>
                <a:gd name="T50" fmla="*/ 19 w 54"/>
                <a:gd name="T51" fmla="*/ 37 h 39"/>
                <a:gd name="T52" fmla="*/ 19 w 54"/>
                <a:gd name="T53" fmla="*/ 32 h 39"/>
                <a:gd name="T54" fmla="*/ 18 w 54"/>
                <a:gd name="T55" fmla="*/ 28 h 39"/>
                <a:gd name="T56" fmla="*/ 33 w 54"/>
                <a:gd name="T57" fmla="*/ 28 h 39"/>
                <a:gd name="T58" fmla="*/ 41 w 54"/>
                <a:gd name="T59" fmla="*/ 29 h 39"/>
                <a:gd name="T60" fmla="*/ 45 w 54"/>
                <a:gd name="T61" fmla="*/ 28 h 39"/>
                <a:gd name="T62" fmla="*/ 47 w 54"/>
                <a:gd name="T63" fmla="*/ 27 h 39"/>
                <a:gd name="T64" fmla="*/ 51 w 54"/>
                <a:gd name="T65" fmla="*/ 25 h 39"/>
                <a:gd name="T66" fmla="*/ 51 w 54"/>
                <a:gd name="T6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4" h="39">
                  <a:moveTo>
                    <a:pt x="53" y="19"/>
                  </a:moveTo>
                  <a:cubicBezTo>
                    <a:pt x="52" y="17"/>
                    <a:pt x="52" y="17"/>
                    <a:pt x="52" y="17"/>
                  </a:cubicBezTo>
                  <a:cubicBezTo>
                    <a:pt x="51" y="17"/>
                    <a:pt x="51" y="17"/>
                    <a:pt x="51" y="17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6" y="12"/>
                    <a:pt x="46" y="12"/>
                    <a:pt x="46" y="12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18" y="7"/>
                    <a:pt x="18" y="7"/>
                  </a:cubicBezTo>
                  <a:cubicBezTo>
                    <a:pt x="18" y="7"/>
                    <a:pt x="18" y="8"/>
                    <a:pt x="18" y="8"/>
                  </a:cubicBezTo>
                  <a:cubicBezTo>
                    <a:pt x="18" y="9"/>
                    <a:pt x="18" y="10"/>
                    <a:pt x="18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1" y="29"/>
                    <a:pt x="1" y="29"/>
                  </a:cubicBezTo>
                  <a:cubicBezTo>
                    <a:pt x="1" y="30"/>
                    <a:pt x="0" y="31"/>
                    <a:pt x="0" y="31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7" y="37"/>
                    <a:pt x="7" y="38"/>
                    <a:pt x="7" y="38"/>
                  </a:cubicBezTo>
                  <a:cubicBezTo>
                    <a:pt x="7" y="38"/>
                    <a:pt x="8" y="38"/>
                    <a:pt x="8" y="38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32" y="28"/>
                    <a:pt x="32" y="28"/>
                    <a:pt x="32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7" y="28"/>
                    <a:pt x="37" y="28"/>
                    <a:pt x="37" y="28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7" y="27"/>
                    <a:pt x="47" y="27"/>
                  </a:cubicBezTo>
                  <a:cubicBezTo>
                    <a:pt x="47" y="27"/>
                    <a:pt x="47" y="25"/>
                    <a:pt x="47" y="25"/>
                  </a:cubicBezTo>
                  <a:cubicBezTo>
                    <a:pt x="51" y="25"/>
                    <a:pt x="51" y="25"/>
                    <a:pt x="51" y="25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1" y="19"/>
                    <a:pt x="51" y="19"/>
                    <a:pt x="51" y="19"/>
                  </a:cubicBezTo>
                  <a:lnTo>
                    <a:pt x="53" y="19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6" name="Freeform 927">
              <a:extLst>
                <a:ext uri="{FF2B5EF4-FFF2-40B4-BE49-F238E27FC236}">
                  <a16:creationId xmlns:a16="http://schemas.microsoft.com/office/drawing/2014/main" id="{46ECEF34-5FDF-CAB7-CEDF-16E13BD32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7250" y="5400675"/>
              <a:ext cx="266700" cy="277813"/>
            </a:xfrm>
            <a:custGeom>
              <a:avLst/>
              <a:gdLst>
                <a:gd name="T0" fmla="*/ 160 w 168"/>
                <a:gd name="T1" fmla="*/ 76 h 175"/>
                <a:gd name="T2" fmla="*/ 145 w 168"/>
                <a:gd name="T3" fmla="*/ 73 h 175"/>
                <a:gd name="T4" fmla="*/ 137 w 168"/>
                <a:gd name="T5" fmla="*/ 63 h 175"/>
                <a:gd name="T6" fmla="*/ 137 w 168"/>
                <a:gd name="T7" fmla="*/ 52 h 175"/>
                <a:gd name="T8" fmla="*/ 131 w 168"/>
                <a:gd name="T9" fmla="*/ 52 h 175"/>
                <a:gd name="T10" fmla="*/ 129 w 168"/>
                <a:gd name="T11" fmla="*/ 44 h 175"/>
                <a:gd name="T12" fmla="*/ 118 w 168"/>
                <a:gd name="T13" fmla="*/ 39 h 175"/>
                <a:gd name="T14" fmla="*/ 110 w 168"/>
                <a:gd name="T15" fmla="*/ 34 h 175"/>
                <a:gd name="T16" fmla="*/ 108 w 168"/>
                <a:gd name="T17" fmla="*/ 23 h 175"/>
                <a:gd name="T18" fmla="*/ 95 w 168"/>
                <a:gd name="T19" fmla="*/ 5 h 175"/>
                <a:gd name="T20" fmla="*/ 95 w 168"/>
                <a:gd name="T21" fmla="*/ 0 h 175"/>
                <a:gd name="T22" fmla="*/ 89 w 168"/>
                <a:gd name="T23" fmla="*/ 0 h 175"/>
                <a:gd name="T24" fmla="*/ 82 w 168"/>
                <a:gd name="T25" fmla="*/ 5 h 175"/>
                <a:gd name="T26" fmla="*/ 82 w 168"/>
                <a:gd name="T27" fmla="*/ 5 h 175"/>
                <a:gd name="T28" fmla="*/ 76 w 168"/>
                <a:gd name="T29" fmla="*/ 5 h 175"/>
                <a:gd name="T30" fmla="*/ 66 w 168"/>
                <a:gd name="T31" fmla="*/ 13 h 175"/>
                <a:gd name="T32" fmla="*/ 61 w 168"/>
                <a:gd name="T33" fmla="*/ 5 h 175"/>
                <a:gd name="T34" fmla="*/ 19 w 168"/>
                <a:gd name="T35" fmla="*/ 10 h 175"/>
                <a:gd name="T36" fmla="*/ 19 w 168"/>
                <a:gd name="T37" fmla="*/ 78 h 175"/>
                <a:gd name="T38" fmla="*/ 0 w 168"/>
                <a:gd name="T39" fmla="*/ 81 h 175"/>
                <a:gd name="T40" fmla="*/ 0 w 168"/>
                <a:gd name="T41" fmla="*/ 134 h 175"/>
                <a:gd name="T42" fmla="*/ 8 w 168"/>
                <a:gd name="T43" fmla="*/ 139 h 175"/>
                <a:gd name="T44" fmla="*/ 11 w 168"/>
                <a:gd name="T45" fmla="*/ 144 h 175"/>
                <a:gd name="T46" fmla="*/ 13 w 168"/>
                <a:gd name="T47" fmla="*/ 149 h 175"/>
                <a:gd name="T48" fmla="*/ 16 w 168"/>
                <a:gd name="T49" fmla="*/ 157 h 175"/>
                <a:gd name="T50" fmla="*/ 16 w 168"/>
                <a:gd name="T51" fmla="*/ 160 h 175"/>
                <a:gd name="T52" fmla="*/ 11 w 168"/>
                <a:gd name="T53" fmla="*/ 170 h 175"/>
                <a:gd name="T54" fmla="*/ 13 w 168"/>
                <a:gd name="T55" fmla="*/ 175 h 175"/>
                <a:gd name="T56" fmla="*/ 13 w 168"/>
                <a:gd name="T57" fmla="*/ 175 h 175"/>
                <a:gd name="T58" fmla="*/ 16 w 168"/>
                <a:gd name="T59" fmla="*/ 175 h 175"/>
                <a:gd name="T60" fmla="*/ 24 w 168"/>
                <a:gd name="T61" fmla="*/ 175 h 175"/>
                <a:gd name="T62" fmla="*/ 27 w 168"/>
                <a:gd name="T63" fmla="*/ 175 h 175"/>
                <a:gd name="T64" fmla="*/ 32 w 168"/>
                <a:gd name="T65" fmla="*/ 175 h 175"/>
                <a:gd name="T66" fmla="*/ 32 w 168"/>
                <a:gd name="T67" fmla="*/ 173 h 175"/>
                <a:gd name="T68" fmla="*/ 37 w 168"/>
                <a:gd name="T69" fmla="*/ 173 h 175"/>
                <a:gd name="T70" fmla="*/ 47 w 168"/>
                <a:gd name="T71" fmla="*/ 160 h 175"/>
                <a:gd name="T72" fmla="*/ 50 w 168"/>
                <a:gd name="T73" fmla="*/ 149 h 175"/>
                <a:gd name="T74" fmla="*/ 55 w 168"/>
                <a:gd name="T75" fmla="*/ 144 h 175"/>
                <a:gd name="T76" fmla="*/ 63 w 168"/>
                <a:gd name="T77" fmla="*/ 144 h 175"/>
                <a:gd name="T78" fmla="*/ 71 w 168"/>
                <a:gd name="T79" fmla="*/ 152 h 175"/>
                <a:gd name="T80" fmla="*/ 74 w 168"/>
                <a:gd name="T81" fmla="*/ 152 h 175"/>
                <a:gd name="T82" fmla="*/ 74 w 168"/>
                <a:gd name="T83" fmla="*/ 149 h 175"/>
                <a:gd name="T84" fmla="*/ 84 w 168"/>
                <a:gd name="T85" fmla="*/ 155 h 175"/>
                <a:gd name="T86" fmla="*/ 100 w 168"/>
                <a:gd name="T87" fmla="*/ 152 h 175"/>
                <a:gd name="T88" fmla="*/ 105 w 168"/>
                <a:gd name="T89" fmla="*/ 139 h 175"/>
                <a:gd name="T90" fmla="*/ 105 w 168"/>
                <a:gd name="T91" fmla="*/ 134 h 175"/>
                <a:gd name="T92" fmla="*/ 116 w 168"/>
                <a:gd name="T93" fmla="*/ 131 h 175"/>
                <a:gd name="T94" fmla="*/ 124 w 168"/>
                <a:gd name="T95" fmla="*/ 123 h 175"/>
                <a:gd name="T96" fmla="*/ 126 w 168"/>
                <a:gd name="T97" fmla="*/ 113 h 175"/>
                <a:gd name="T98" fmla="*/ 129 w 168"/>
                <a:gd name="T99" fmla="*/ 110 h 175"/>
                <a:gd name="T100" fmla="*/ 139 w 168"/>
                <a:gd name="T101" fmla="*/ 105 h 175"/>
                <a:gd name="T102" fmla="*/ 150 w 168"/>
                <a:gd name="T103" fmla="*/ 92 h 175"/>
                <a:gd name="T104" fmla="*/ 160 w 168"/>
                <a:gd name="T105" fmla="*/ 89 h 175"/>
                <a:gd name="T106" fmla="*/ 163 w 168"/>
                <a:gd name="T107" fmla="*/ 84 h 175"/>
                <a:gd name="T108" fmla="*/ 168 w 168"/>
                <a:gd name="T109" fmla="*/ 84 h 175"/>
                <a:gd name="T110" fmla="*/ 160 w 168"/>
                <a:gd name="T111" fmla="*/ 81 h 175"/>
                <a:gd name="T112" fmla="*/ 160 w 168"/>
                <a:gd name="T113" fmla="*/ 76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68" h="175">
                  <a:moveTo>
                    <a:pt x="160" y="76"/>
                  </a:moveTo>
                  <a:lnTo>
                    <a:pt x="145" y="73"/>
                  </a:lnTo>
                  <a:lnTo>
                    <a:pt x="137" y="63"/>
                  </a:lnTo>
                  <a:lnTo>
                    <a:pt x="137" y="52"/>
                  </a:lnTo>
                  <a:lnTo>
                    <a:pt x="131" y="52"/>
                  </a:lnTo>
                  <a:lnTo>
                    <a:pt x="129" y="44"/>
                  </a:lnTo>
                  <a:lnTo>
                    <a:pt x="118" y="39"/>
                  </a:lnTo>
                  <a:lnTo>
                    <a:pt x="110" y="34"/>
                  </a:lnTo>
                  <a:lnTo>
                    <a:pt x="108" y="23"/>
                  </a:lnTo>
                  <a:lnTo>
                    <a:pt x="95" y="5"/>
                  </a:lnTo>
                  <a:lnTo>
                    <a:pt x="95" y="0"/>
                  </a:lnTo>
                  <a:lnTo>
                    <a:pt x="89" y="0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76" y="5"/>
                  </a:lnTo>
                  <a:lnTo>
                    <a:pt x="66" y="13"/>
                  </a:lnTo>
                  <a:lnTo>
                    <a:pt x="61" y="5"/>
                  </a:lnTo>
                  <a:lnTo>
                    <a:pt x="19" y="10"/>
                  </a:lnTo>
                  <a:lnTo>
                    <a:pt x="19" y="78"/>
                  </a:lnTo>
                  <a:lnTo>
                    <a:pt x="0" y="81"/>
                  </a:lnTo>
                  <a:lnTo>
                    <a:pt x="0" y="134"/>
                  </a:lnTo>
                  <a:lnTo>
                    <a:pt x="8" y="139"/>
                  </a:lnTo>
                  <a:lnTo>
                    <a:pt x="11" y="144"/>
                  </a:lnTo>
                  <a:lnTo>
                    <a:pt x="13" y="149"/>
                  </a:lnTo>
                  <a:lnTo>
                    <a:pt x="16" y="157"/>
                  </a:lnTo>
                  <a:lnTo>
                    <a:pt x="16" y="160"/>
                  </a:lnTo>
                  <a:lnTo>
                    <a:pt x="11" y="170"/>
                  </a:lnTo>
                  <a:lnTo>
                    <a:pt x="13" y="175"/>
                  </a:lnTo>
                  <a:lnTo>
                    <a:pt x="13" y="175"/>
                  </a:lnTo>
                  <a:lnTo>
                    <a:pt x="16" y="175"/>
                  </a:lnTo>
                  <a:lnTo>
                    <a:pt x="24" y="175"/>
                  </a:lnTo>
                  <a:lnTo>
                    <a:pt x="27" y="175"/>
                  </a:lnTo>
                  <a:lnTo>
                    <a:pt x="32" y="175"/>
                  </a:lnTo>
                  <a:lnTo>
                    <a:pt x="32" y="173"/>
                  </a:lnTo>
                  <a:lnTo>
                    <a:pt x="37" y="173"/>
                  </a:lnTo>
                  <a:lnTo>
                    <a:pt x="47" y="160"/>
                  </a:lnTo>
                  <a:lnTo>
                    <a:pt x="50" y="149"/>
                  </a:lnTo>
                  <a:lnTo>
                    <a:pt x="55" y="144"/>
                  </a:lnTo>
                  <a:lnTo>
                    <a:pt x="63" y="144"/>
                  </a:lnTo>
                  <a:lnTo>
                    <a:pt x="71" y="152"/>
                  </a:lnTo>
                  <a:lnTo>
                    <a:pt x="74" y="152"/>
                  </a:lnTo>
                  <a:lnTo>
                    <a:pt x="74" y="149"/>
                  </a:lnTo>
                  <a:lnTo>
                    <a:pt x="84" y="155"/>
                  </a:lnTo>
                  <a:lnTo>
                    <a:pt x="100" y="152"/>
                  </a:lnTo>
                  <a:lnTo>
                    <a:pt x="105" y="139"/>
                  </a:lnTo>
                  <a:lnTo>
                    <a:pt x="105" y="134"/>
                  </a:lnTo>
                  <a:lnTo>
                    <a:pt x="116" y="131"/>
                  </a:lnTo>
                  <a:lnTo>
                    <a:pt x="124" y="123"/>
                  </a:lnTo>
                  <a:lnTo>
                    <a:pt x="126" y="113"/>
                  </a:lnTo>
                  <a:lnTo>
                    <a:pt x="129" y="110"/>
                  </a:lnTo>
                  <a:lnTo>
                    <a:pt x="139" y="105"/>
                  </a:lnTo>
                  <a:lnTo>
                    <a:pt x="150" y="92"/>
                  </a:lnTo>
                  <a:lnTo>
                    <a:pt x="160" y="89"/>
                  </a:lnTo>
                  <a:lnTo>
                    <a:pt x="163" y="84"/>
                  </a:lnTo>
                  <a:lnTo>
                    <a:pt x="168" y="84"/>
                  </a:lnTo>
                  <a:lnTo>
                    <a:pt x="160" y="81"/>
                  </a:lnTo>
                  <a:lnTo>
                    <a:pt x="160" y="7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7" name="Freeform 928">
              <a:extLst>
                <a:ext uri="{FF2B5EF4-FFF2-40B4-BE49-F238E27FC236}">
                  <a16:creationId xmlns:a16="http://schemas.microsoft.com/office/drawing/2014/main" id="{AF6E2BF5-9DCD-E48F-4BE3-AF66D725F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5913" y="4538663"/>
              <a:ext cx="84137" cy="177800"/>
            </a:xfrm>
            <a:custGeom>
              <a:avLst/>
              <a:gdLst>
                <a:gd name="T0" fmla="*/ 10 w 20"/>
                <a:gd name="T1" fmla="*/ 1 h 43"/>
                <a:gd name="T2" fmla="*/ 11 w 20"/>
                <a:gd name="T3" fmla="*/ 3 h 43"/>
                <a:gd name="T4" fmla="*/ 8 w 20"/>
                <a:gd name="T5" fmla="*/ 6 h 43"/>
                <a:gd name="T6" fmla="*/ 4 w 20"/>
                <a:gd name="T7" fmla="*/ 6 h 43"/>
                <a:gd name="T8" fmla="*/ 4 w 20"/>
                <a:gd name="T9" fmla="*/ 8 h 43"/>
                <a:gd name="T10" fmla="*/ 2 w 20"/>
                <a:gd name="T11" fmla="*/ 8 h 43"/>
                <a:gd name="T12" fmla="*/ 2 w 20"/>
                <a:gd name="T13" fmla="*/ 9 h 43"/>
                <a:gd name="T14" fmla="*/ 1 w 20"/>
                <a:gd name="T15" fmla="*/ 10 h 43"/>
                <a:gd name="T16" fmla="*/ 0 w 20"/>
                <a:gd name="T17" fmla="*/ 13 h 43"/>
                <a:gd name="T18" fmla="*/ 0 w 20"/>
                <a:gd name="T19" fmla="*/ 14 h 43"/>
                <a:gd name="T20" fmla="*/ 4 w 20"/>
                <a:gd name="T21" fmla="*/ 17 h 43"/>
                <a:gd name="T22" fmla="*/ 4 w 20"/>
                <a:gd name="T23" fmla="*/ 21 h 43"/>
                <a:gd name="T24" fmla="*/ 6 w 20"/>
                <a:gd name="T25" fmla="*/ 23 h 43"/>
                <a:gd name="T26" fmla="*/ 5 w 20"/>
                <a:gd name="T27" fmla="*/ 39 h 43"/>
                <a:gd name="T28" fmla="*/ 7 w 20"/>
                <a:gd name="T29" fmla="*/ 41 h 43"/>
                <a:gd name="T30" fmla="*/ 5 w 20"/>
                <a:gd name="T31" fmla="*/ 42 h 43"/>
                <a:gd name="T32" fmla="*/ 5 w 20"/>
                <a:gd name="T33" fmla="*/ 43 h 43"/>
                <a:gd name="T34" fmla="*/ 7 w 20"/>
                <a:gd name="T35" fmla="*/ 42 h 43"/>
                <a:gd name="T36" fmla="*/ 9 w 20"/>
                <a:gd name="T37" fmla="*/ 42 h 43"/>
                <a:gd name="T38" fmla="*/ 13 w 20"/>
                <a:gd name="T39" fmla="*/ 42 h 43"/>
                <a:gd name="T40" fmla="*/ 13 w 20"/>
                <a:gd name="T41" fmla="*/ 33 h 43"/>
                <a:gd name="T42" fmla="*/ 13 w 20"/>
                <a:gd name="T43" fmla="*/ 31 h 43"/>
                <a:gd name="T44" fmla="*/ 13 w 20"/>
                <a:gd name="T45" fmla="*/ 23 h 43"/>
                <a:gd name="T46" fmla="*/ 16 w 20"/>
                <a:gd name="T47" fmla="*/ 23 h 43"/>
                <a:gd name="T48" fmla="*/ 17 w 20"/>
                <a:gd name="T49" fmla="*/ 18 h 43"/>
                <a:gd name="T50" fmla="*/ 19 w 20"/>
                <a:gd name="T51" fmla="*/ 17 h 43"/>
                <a:gd name="T52" fmla="*/ 19 w 20"/>
                <a:gd name="T53" fmla="*/ 15 h 43"/>
                <a:gd name="T54" fmla="*/ 19 w 20"/>
                <a:gd name="T55" fmla="*/ 14 h 43"/>
                <a:gd name="T56" fmla="*/ 20 w 20"/>
                <a:gd name="T57" fmla="*/ 14 h 43"/>
                <a:gd name="T58" fmla="*/ 20 w 20"/>
                <a:gd name="T59" fmla="*/ 11 h 43"/>
                <a:gd name="T60" fmla="*/ 20 w 20"/>
                <a:gd name="T61" fmla="*/ 9 h 43"/>
                <a:gd name="T62" fmla="*/ 18 w 20"/>
                <a:gd name="T63" fmla="*/ 8 h 43"/>
                <a:gd name="T64" fmla="*/ 18 w 20"/>
                <a:gd name="T65" fmla="*/ 7 h 43"/>
                <a:gd name="T66" fmla="*/ 19 w 20"/>
                <a:gd name="T67" fmla="*/ 6 h 43"/>
                <a:gd name="T68" fmla="*/ 19 w 20"/>
                <a:gd name="T69" fmla="*/ 4 h 43"/>
                <a:gd name="T70" fmla="*/ 13 w 20"/>
                <a:gd name="T71" fmla="*/ 0 h 43"/>
                <a:gd name="T72" fmla="*/ 10 w 20"/>
                <a:gd name="T73" fmla="*/ 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" h="43">
                  <a:moveTo>
                    <a:pt x="10" y="1"/>
                  </a:moveTo>
                  <a:cubicBezTo>
                    <a:pt x="11" y="3"/>
                    <a:pt x="11" y="3"/>
                    <a:pt x="11" y="3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8"/>
                    <a:pt x="4" y="8"/>
                  </a:cubicBezTo>
                  <a:cubicBezTo>
                    <a:pt x="4" y="8"/>
                    <a:pt x="2" y="8"/>
                    <a:pt x="2" y="8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6" y="43"/>
                    <a:pt x="6" y="43"/>
                    <a:pt x="7" y="42"/>
                  </a:cubicBezTo>
                  <a:cubicBezTo>
                    <a:pt x="7" y="43"/>
                    <a:pt x="8" y="43"/>
                    <a:pt x="9" y="42"/>
                  </a:cubicBezTo>
                  <a:cubicBezTo>
                    <a:pt x="10" y="42"/>
                    <a:pt x="12" y="42"/>
                    <a:pt x="13" y="42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9" y="6"/>
                    <a:pt x="19" y="6"/>
                  </a:cubicBezTo>
                  <a:cubicBezTo>
                    <a:pt x="19" y="6"/>
                    <a:pt x="19" y="4"/>
                    <a:pt x="19" y="4"/>
                  </a:cubicBezTo>
                  <a:cubicBezTo>
                    <a:pt x="13" y="0"/>
                    <a:pt x="13" y="0"/>
                    <a:pt x="13" y="0"/>
                  </a:cubicBezTo>
                  <a:lnTo>
                    <a:pt x="10" y="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8" name="Freeform 929">
              <a:extLst>
                <a:ext uri="{FF2B5EF4-FFF2-40B4-BE49-F238E27FC236}">
                  <a16:creationId xmlns:a16="http://schemas.microsoft.com/office/drawing/2014/main" id="{20A821B8-4DBD-0C50-A244-4589DB308C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03888" y="5013325"/>
              <a:ext cx="350837" cy="395288"/>
            </a:xfrm>
            <a:custGeom>
              <a:avLst/>
              <a:gdLst>
                <a:gd name="T0" fmla="*/ 9 w 84"/>
                <a:gd name="T1" fmla="*/ 2 h 95"/>
                <a:gd name="T2" fmla="*/ 5 w 84"/>
                <a:gd name="T3" fmla="*/ 6 h 95"/>
                <a:gd name="T4" fmla="*/ 4 w 84"/>
                <a:gd name="T5" fmla="*/ 10 h 95"/>
                <a:gd name="T6" fmla="*/ 2 w 84"/>
                <a:gd name="T7" fmla="*/ 5 h 95"/>
                <a:gd name="T8" fmla="*/ 7 w 84"/>
                <a:gd name="T9" fmla="*/ 2 h 95"/>
                <a:gd name="T10" fmla="*/ 8 w 84"/>
                <a:gd name="T11" fmla="*/ 1 h 95"/>
                <a:gd name="T12" fmla="*/ 70 w 84"/>
                <a:gd name="T13" fmla="*/ 59 h 95"/>
                <a:gd name="T14" fmla="*/ 83 w 84"/>
                <a:gd name="T15" fmla="*/ 58 h 95"/>
                <a:gd name="T16" fmla="*/ 83 w 84"/>
                <a:gd name="T17" fmla="*/ 54 h 95"/>
                <a:gd name="T18" fmla="*/ 84 w 84"/>
                <a:gd name="T19" fmla="*/ 50 h 95"/>
                <a:gd name="T20" fmla="*/ 84 w 84"/>
                <a:gd name="T21" fmla="*/ 48 h 95"/>
                <a:gd name="T22" fmla="*/ 84 w 84"/>
                <a:gd name="T23" fmla="*/ 45 h 95"/>
                <a:gd name="T24" fmla="*/ 81 w 84"/>
                <a:gd name="T25" fmla="*/ 46 h 95"/>
                <a:gd name="T26" fmla="*/ 79 w 84"/>
                <a:gd name="T27" fmla="*/ 45 h 95"/>
                <a:gd name="T28" fmla="*/ 75 w 84"/>
                <a:gd name="T29" fmla="*/ 46 h 95"/>
                <a:gd name="T30" fmla="*/ 73 w 84"/>
                <a:gd name="T31" fmla="*/ 46 h 95"/>
                <a:gd name="T32" fmla="*/ 71 w 84"/>
                <a:gd name="T33" fmla="*/ 47 h 95"/>
                <a:gd name="T34" fmla="*/ 71 w 84"/>
                <a:gd name="T35" fmla="*/ 45 h 95"/>
                <a:gd name="T36" fmla="*/ 72 w 84"/>
                <a:gd name="T37" fmla="*/ 41 h 95"/>
                <a:gd name="T38" fmla="*/ 68 w 84"/>
                <a:gd name="T39" fmla="*/ 35 h 95"/>
                <a:gd name="T40" fmla="*/ 69 w 84"/>
                <a:gd name="T41" fmla="*/ 33 h 95"/>
                <a:gd name="T42" fmla="*/ 68 w 84"/>
                <a:gd name="T43" fmla="*/ 25 h 95"/>
                <a:gd name="T44" fmla="*/ 60 w 84"/>
                <a:gd name="T45" fmla="*/ 20 h 95"/>
                <a:gd name="T46" fmla="*/ 53 w 84"/>
                <a:gd name="T47" fmla="*/ 18 h 95"/>
                <a:gd name="T48" fmla="*/ 49 w 84"/>
                <a:gd name="T49" fmla="*/ 25 h 95"/>
                <a:gd name="T50" fmla="*/ 43 w 84"/>
                <a:gd name="T51" fmla="*/ 26 h 95"/>
                <a:gd name="T52" fmla="*/ 37 w 84"/>
                <a:gd name="T53" fmla="*/ 22 h 95"/>
                <a:gd name="T54" fmla="*/ 34 w 84"/>
                <a:gd name="T55" fmla="*/ 14 h 95"/>
                <a:gd name="T56" fmla="*/ 32 w 84"/>
                <a:gd name="T57" fmla="*/ 10 h 95"/>
                <a:gd name="T58" fmla="*/ 5 w 84"/>
                <a:gd name="T59" fmla="*/ 12 h 95"/>
                <a:gd name="T60" fmla="*/ 5 w 84"/>
                <a:gd name="T61" fmla="*/ 13 h 95"/>
                <a:gd name="T62" fmla="*/ 8 w 84"/>
                <a:gd name="T63" fmla="*/ 19 h 95"/>
                <a:gd name="T64" fmla="*/ 9 w 84"/>
                <a:gd name="T65" fmla="*/ 22 h 95"/>
                <a:gd name="T66" fmla="*/ 12 w 84"/>
                <a:gd name="T67" fmla="*/ 31 h 95"/>
                <a:gd name="T68" fmla="*/ 10 w 84"/>
                <a:gd name="T69" fmla="*/ 35 h 95"/>
                <a:gd name="T70" fmla="*/ 14 w 84"/>
                <a:gd name="T71" fmla="*/ 43 h 95"/>
                <a:gd name="T72" fmla="*/ 15 w 84"/>
                <a:gd name="T73" fmla="*/ 49 h 95"/>
                <a:gd name="T74" fmla="*/ 15 w 84"/>
                <a:gd name="T75" fmla="*/ 52 h 95"/>
                <a:gd name="T76" fmla="*/ 14 w 84"/>
                <a:gd name="T77" fmla="*/ 55 h 95"/>
                <a:gd name="T78" fmla="*/ 9 w 84"/>
                <a:gd name="T79" fmla="*/ 59 h 95"/>
                <a:gd name="T80" fmla="*/ 6 w 84"/>
                <a:gd name="T81" fmla="*/ 64 h 95"/>
                <a:gd name="T82" fmla="*/ 5 w 84"/>
                <a:gd name="T83" fmla="*/ 71 h 95"/>
                <a:gd name="T84" fmla="*/ 3 w 84"/>
                <a:gd name="T85" fmla="*/ 77 h 95"/>
                <a:gd name="T86" fmla="*/ 1 w 84"/>
                <a:gd name="T87" fmla="*/ 80 h 95"/>
                <a:gd name="T88" fmla="*/ 1 w 84"/>
                <a:gd name="T89" fmla="*/ 88 h 95"/>
                <a:gd name="T90" fmla="*/ 2 w 84"/>
                <a:gd name="T91" fmla="*/ 89 h 95"/>
                <a:gd name="T92" fmla="*/ 5 w 84"/>
                <a:gd name="T93" fmla="*/ 90 h 95"/>
                <a:gd name="T94" fmla="*/ 11 w 84"/>
                <a:gd name="T95" fmla="*/ 88 h 95"/>
                <a:gd name="T96" fmla="*/ 45 w 84"/>
                <a:gd name="T97" fmla="*/ 91 h 95"/>
                <a:gd name="T98" fmla="*/ 58 w 84"/>
                <a:gd name="T99" fmla="*/ 94 h 95"/>
                <a:gd name="T100" fmla="*/ 64 w 84"/>
                <a:gd name="T101" fmla="*/ 95 h 95"/>
                <a:gd name="T102" fmla="*/ 74 w 84"/>
                <a:gd name="T103" fmla="*/ 87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4" h="95">
                  <a:moveTo>
                    <a:pt x="8" y="1"/>
                  </a:moveTo>
                  <a:cubicBezTo>
                    <a:pt x="9" y="2"/>
                    <a:pt x="9" y="2"/>
                    <a:pt x="9" y="2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8"/>
                    <a:pt x="4" y="7"/>
                    <a:pt x="3" y="6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0"/>
                    <a:pt x="7" y="0"/>
                    <a:pt x="7" y="0"/>
                  </a:cubicBezTo>
                  <a:lnTo>
                    <a:pt x="8" y="1"/>
                  </a:lnTo>
                  <a:close/>
                  <a:moveTo>
                    <a:pt x="70" y="82"/>
                  </a:moveTo>
                  <a:cubicBezTo>
                    <a:pt x="70" y="59"/>
                    <a:pt x="70" y="59"/>
                    <a:pt x="70" y="59"/>
                  </a:cubicBezTo>
                  <a:cubicBezTo>
                    <a:pt x="84" y="59"/>
                    <a:pt x="84" y="59"/>
                    <a:pt x="84" y="59"/>
                  </a:cubicBezTo>
                  <a:cubicBezTo>
                    <a:pt x="83" y="58"/>
                    <a:pt x="83" y="58"/>
                    <a:pt x="83" y="58"/>
                  </a:cubicBezTo>
                  <a:cubicBezTo>
                    <a:pt x="84" y="55"/>
                    <a:pt x="84" y="55"/>
                    <a:pt x="84" y="55"/>
                  </a:cubicBezTo>
                  <a:cubicBezTo>
                    <a:pt x="83" y="54"/>
                    <a:pt x="83" y="54"/>
                    <a:pt x="83" y="54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84" y="50"/>
                    <a:pt x="84" y="50"/>
                    <a:pt x="84" y="50"/>
                  </a:cubicBezTo>
                  <a:cubicBezTo>
                    <a:pt x="84" y="50"/>
                    <a:pt x="84" y="49"/>
                    <a:pt x="84" y="49"/>
                  </a:cubicBezTo>
                  <a:cubicBezTo>
                    <a:pt x="84" y="49"/>
                    <a:pt x="84" y="48"/>
                    <a:pt x="84" y="48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4" y="45"/>
                    <a:pt x="84" y="45"/>
                    <a:pt x="84" y="45"/>
                  </a:cubicBezTo>
                  <a:cubicBezTo>
                    <a:pt x="82" y="46"/>
                    <a:pt x="82" y="46"/>
                    <a:pt x="82" y="46"/>
                  </a:cubicBezTo>
                  <a:cubicBezTo>
                    <a:pt x="82" y="46"/>
                    <a:pt x="81" y="46"/>
                    <a:pt x="81" y="46"/>
                  </a:cubicBezTo>
                  <a:cubicBezTo>
                    <a:pt x="81" y="46"/>
                    <a:pt x="80" y="45"/>
                    <a:pt x="80" y="45"/>
                  </a:cubicBezTo>
                  <a:cubicBezTo>
                    <a:pt x="79" y="45"/>
                    <a:pt x="79" y="45"/>
                    <a:pt x="79" y="45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3" y="46"/>
                    <a:pt x="73" y="46"/>
                    <a:pt x="73" y="46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71" y="47"/>
                    <a:pt x="71" y="47"/>
                    <a:pt x="71" y="47"/>
                  </a:cubicBezTo>
                  <a:cubicBezTo>
                    <a:pt x="71" y="46"/>
                    <a:pt x="71" y="46"/>
                    <a:pt x="71" y="46"/>
                  </a:cubicBezTo>
                  <a:cubicBezTo>
                    <a:pt x="71" y="45"/>
                    <a:pt x="71" y="45"/>
                    <a:pt x="71" y="45"/>
                  </a:cubicBezTo>
                  <a:cubicBezTo>
                    <a:pt x="72" y="44"/>
                    <a:pt x="72" y="44"/>
                    <a:pt x="72" y="44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68" y="35"/>
                    <a:pt x="68" y="35"/>
                    <a:pt x="68" y="35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69" y="33"/>
                    <a:pt x="69" y="33"/>
                    <a:pt x="69" y="33"/>
                  </a:cubicBezTo>
                  <a:cubicBezTo>
                    <a:pt x="69" y="28"/>
                    <a:pt x="69" y="28"/>
                    <a:pt x="69" y="28"/>
                  </a:cubicBezTo>
                  <a:cubicBezTo>
                    <a:pt x="68" y="25"/>
                    <a:pt x="68" y="25"/>
                    <a:pt x="68" y="25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61" y="18"/>
                    <a:pt x="61" y="18"/>
                    <a:pt x="61" y="18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49" y="25"/>
                    <a:pt x="49" y="25"/>
                    <a:pt x="49" y="2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4" y="12"/>
                    <a:pt x="4" y="12"/>
                    <a:pt x="5" y="12"/>
                  </a:cubicBezTo>
                  <a:cubicBezTo>
                    <a:pt x="5" y="12"/>
                    <a:pt x="5" y="12"/>
                    <a:pt x="5" y="13"/>
                  </a:cubicBezTo>
                  <a:cubicBezTo>
                    <a:pt x="4" y="13"/>
                    <a:pt x="4" y="14"/>
                    <a:pt x="5" y="14"/>
                  </a:cubicBezTo>
                  <a:cubicBezTo>
                    <a:pt x="6" y="16"/>
                    <a:pt x="7" y="18"/>
                    <a:pt x="8" y="19"/>
                  </a:cubicBezTo>
                  <a:cubicBezTo>
                    <a:pt x="8" y="20"/>
                    <a:pt x="8" y="21"/>
                    <a:pt x="9" y="21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10" y="24"/>
                    <a:pt x="10" y="26"/>
                    <a:pt x="12" y="28"/>
                  </a:cubicBezTo>
                  <a:cubicBezTo>
                    <a:pt x="12" y="29"/>
                    <a:pt x="12" y="30"/>
                    <a:pt x="12" y="31"/>
                  </a:cubicBezTo>
                  <a:cubicBezTo>
                    <a:pt x="12" y="31"/>
                    <a:pt x="12" y="31"/>
                    <a:pt x="11" y="31"/>
                  </a:cubicBezTo>
                  <a:cubicBezTo>
                    <a:pt x="10" y="32"/>
                    <a:pt x="9" y="33"/>
                    <a:pt x="10" y="35"/>
                  </a:cubicBezTo>
                  <a:cubicBezTo>
                    <a:pt x="10" y="35"/>
                    <a:pt x="10" y="36"/>
                    <a:pt x="10" y="36"/>
                  </a:cubicBezTo>
                  <a:cubicBezTo>
                    <a:pt x="11" y="39"/>
                    <a:pt x="12" y="41"/>
                    <a:pt x="14" y="43"/>
                  </a:cubicBezTo>
                  <a:cubicBezTo>
                    <a:pt x="14" y="44"/>
                    <a:pt x="14" y="45"/>
                    <a:pt x="15" y="46"/>
                  </a:cubicBezTo>
                  <a:cubicBezTo>
                    <a:pt x="15" y="47"/>
                    <a:pt x="15" y="48"/>
                    <a:pt x="15" y="49"/>
                  </a:cubicBezTo>
                  <a:cubicBezTo>
                    <a:pt x="14" y="50"/>
                    <a:pt x="14" y="51"/>
                    <a:pt x="15" y="52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14" y="53"/>
                    <a:pt x="14" y="54"/>
                    <a:pt x="14" y="54"/>
                  </a:cubicBezTo>
                  <a:cubicBezTo>
                    <a:pt x="14" y="54"/>
                    <a:pt x="14" y="55"/>
                    <a:pt x="14" y="55"/>
                  </a:cubicBezTo>
                  <a:cubicBezTo>
                    <a:pt x="12" y="56"/>
                    <a:pt x="12" y="58"/>
                    <a:pt x="10" y="58"/>
                  </a:cubicBezTo>
                  <a:cubicBezTo>
                    <a:pt x="9" y="58"/>
                    <a:pt x="9" y="59"/>
                    <a:pt x="9" y="59"/>
                  </a:cubicBezTo>
                  <a:cubicBezTo>
                    <a:pt x="9" y="60"/>
                    <a:pt x="8" y="61"/>
                    <a:pt x="7" y="62"/>
                  </a:cubicBezTo>
                  <a:cubicBezTo>
                    <a:pt x="6" y="63"/>
                    <a:pt x="6" y="63"/>
                    <a:pt x="6" y="64"/>
                  </a:cubicBezTo>
                  <a:cubicBezTo>
                    <a:pt x="6" y="65"/>
                    <a:pt x="6" y="67"/>
                    <a:pt x="5" y="68"/>
                  </a:cubicBezTo>
                  <a:cubicBezTo>
                    <a:pt x="4" y="69"/>
                    <a:pt x="5" y="70"/>
                    <a:pt x="5" y="71"/>
                  </a:cubicBezTo>
                  <a:cubicBezTo>
                    <a:pt x="4" y="72"/>
                    <a:pt x="4" y="73"/>
                    <a:pt x="4" y="75"/>
                  </a:cubicBezTo>
                  <a:cubicBezTo>
                    <a:pt x="3" y="75"/>
                    <a:pt x="3" y="76"/>
                    <a:pt x="3" y="77"/>
                  </a:cubicBezTo>
                  <a:cubicBezTo>
                    <a:pt x="2" y="77"/>
                    <a:pt x="2" y="78"/>
                    <a:pt x="2" y="79"/>
                  </a:cubicBezTo>
                  <a:cubicBezTo>
                    <a:pt x="2" y="79"/>
                    <a:pt x="2" y="79"/>
                    <a:pt x="1" y="80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1" y="83"/>
                    <a:pt x="1" y="85"/>
                    <a:pt x="1" y="88"/>
                  </a:cubicBezTo>
                  <a:cubicBezTo>
                    <a:pt x="0" y="88"/>
                    <a:pt x="0" y="89"/>
                    <a:pt x="1" y="89"/>
                  </a:cubicBezTo>
                  <a:cubicBezTo>
                    <a:pt x="2" y="89"/>
                    <a:pt x="2" y="89"/>
                    <a:pt x="2" y="89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5" y="90"/>
                    <a:pt x="5" y="90"/>
                    <a:pt x="5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11" y="88"/>
                    <a:pt x="11" y="88"/>
                    <a:pt x="11" y="88"/>
                  </a:cubicBezTo>
                  <a:cubicBezTo>
                    <a:pt x="15" y="91"/>
                    <a:pt x="15" y="91"/>
                    <a:pt x="15" y="91"/>
                  </a:cubicBezTo>
                  <a:cubicBezTo>
                    <a:pt x="45" y="91"/>
                    <a:pt x="45" y="91"/>
                    <a:pt x="45" y="91"/>
                  </a:cubicBezTo>
                  <a:cubicBezTo>
                    <a:pt x="48" y="94"/>
                    <a:pt x="48" y="94"/>
                    <a:pt x="48" y="94"/>
                  </a:cubicBezTo>
                  <a:cubicBezTo>
                    <a:pt x="58" y="94"/>
                    <a:pt x="58" y="94"/>
                    <a:pt x="58" y="94"/>
                  </a:cubicBezTo>
                  <a:cubicBezTo>
                    <a:pt x="61" y="95"/>
                    <a:pt x="61" y="95"/>
                    <a:pt x="61" y="95"/>
                  </a:cubicBezTo>
                  <a:cubicBezTo>
                    <a:pt x="64" y="95"/>
                    <a:pt x="64" y="95"/>
                    <a:pt x="64" y="95"/>
                  </a:cubicBezTo>
                  <a:cubicBezTo>
                    <a:pt x="79" y="92"/>
                    <a:pt x="79" y="92"/>
                    <a:pt x="79" y="92"/>
                  </a:cubicBezTo>
                  <a:cubicBezTo>
                    <a:pt x="74" y="87"/>
                    <a:pt x="74" y="87"/>
                    <a:pt x="74" y="87"/>
                  </a:cubicBezTo>
                  <a:lnTo>
                    <a:pt x="70" y="82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9" name="Freeform 930">
              <a:extLst>
                <a:ext uri="{FF2B5EF4-FFF2-40B4-BE49-F238E27FC236}">
                  <a16:creationId xmlns:a16="http://schemas.microsoft.com/office/drawing/2014/main" id="{ED2F7EA3-C4F8-644B-BFCE-C2B312051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3762375"/>
              <a:ext cx="582612" cy="579438"/>
            </a:xfrm>
            <a:custGeom>
              <a:avLst/>
              <a:gdLst>
                <a:gd name="T0" fmla="*/ 140 w 140"/>
                <a:gd name="T1" fmla="*/ 106 h 139"/>
                <a:gd name="T2" fmla="*/ 136 w 140"/>
                <a:gd name="T3" fmla="*/ 101 h 139"/>
                <a:gd name="T4" fmla="*/ 129 w 140"/>
                <a:gd name="T5" fmla="*/ 99 h 139"/>
                <a:gd name="T6" fmla="*/ 126 w 140"/>
                <a:gd name="T7" fmla="*/ 92 h 139"/>
                <a:gd name="T8" fmla="*/ 123 w 140"/>
                <a:gd name="T9" fmla="*/ 85 h 139"/>
                <a:gd name="T10" fmla="*/ 125 w 140"/>
                <a:gd name="T11" fmla="*/ 83 h 139"/>
                <a:gd name="T12" fmla="*/ 125 w 140"/>
                <a:gd name="T13" fmla="*/ 78 h 139"/>
                <a:gd name="T14" fmla="*/ 125 w 140"/>
                <a:gd name="T15" fmla="*/ 64 h 139"/>
                <a:gd name="T16" fmla="*/ 122 w 140"/>
                <a:gd name="T17" fmla="*/ 56 h 139"/>
                <a:gd name="T18" fmla="*/ 120 w 140"/>
                <a:gd name="T19" fmla="*/ 41 h 139"/>
                <a:gd name="T20" fmla="*/ 115 w 140"/>
                <a:gd name="T21" fmla="*/ 34 h 139"/>
                <a:gd name="T22" fmla="*/ 111 w 140"/>
                <a:gd name="T23" fmla="*/ 31 h 139"/>
                <a:gd name="T24" fmla="*/ 109 w 140"/>
                <a:gd name="T25" fmla="*/ 27 h 139"/>
                <a:gd name="T26" fmla="*/ 115 w 140"/>
                <a:gd name="T27" fmla="*/ 20 h 139"/>
                <a:gd name="T28" fmla="*/ 116 w 140"/>
                <a:gd name="T29" fmla="*/ 15 h 139"/>
                <a:gd name="T30" fmla="*/ 115 w 140"/>
                <a:gd name="T31" fmla="*/ 13 h 139"/>
                <a:gd name="T32" fmla="*/ 115 w 140"/>
                <a:gd name="T33" fmla="*/ 11 h 139"/>
                <a:gd name="T34" fmla="*/ 114 w 140"/>
                <a:gd name="T35" fmla="*/ 10 h 139"/>
                <a:gd name="T36" fmla="*/ 115 w 140"/>
                <a:gd name="T37" fmla="*/ 8 h 139"/>
                <a:gd name="T38" fmla="*/ 115 w 140"/>
                <a:gd name="T39" fmla="*/ 7 h 139"/>
                <a:gd name="T40" fmla="*/ 115 w 140"/>
                <a:gd name="T41" fmla="*/ 5 h 139"/>
                <a:gd name="T42" fmla="*/ 116 w 140"/>
                <a:gd name="T43" fmla="*/ 3 h 139"/>
                <a:gd name="T44" fmla="*/ 113 w 140"/>
                <a:gd name="T45" fmla="*/ 2 h 139"/>
                <a:gd name="T46" fmla="*/ 108 w 140"/>
                <a:gd name="T47" fmla="*/ 1 h 139"/>
                <a:gd name="T48" fmla="*/ 105 w 140"/>
                <a:gd name="T49" fmla="*/ 1 h 139"/>
                <a:gd name="T50" fmla="*/ 102 w 140"/>
                <a:gd name="T51" fmla="*/ 1 h 139"/>
                <a:gd name="T52" fmla="*/ 97 w 140"/>
                <a:gd name="T53" fmla="*/ 3 h 139"/>
                <a:gd name="T54" fmla="*/ 91 w 140"/>
                <a:gd name="T55" fmla="*/ 2 h 139"/>
                <a:gd name="T56" fmla="*/ 79 w 140"/>
                <a:gd name="T57" fmla="*/ 3 h 139"/>
                <a:gd name="T58" fmla="*/ 73 w 140"/>
                <a:gd name="T59" fmla="*/ 4 h 139"/>
                <a:gd name="T60" fmla="*/ 60 w 140"/>
                <a:gd name="T61" fmla="*/ 10 h 139"/>
                <a:gd name="T62" fmla="*/ 56 w 140"/>
                <a:gd name="T63" fmla="*/ 10 h 139"/>
                <a:gd name="T64" fmla="*/ 51 w 140"/>
                <a:gd name="T65" fmla="*/ 14 h 139"/>
                <a:gd name="T66" fmla="*/ 44 w 140"/>
                <a:gd name="T67" fmla="*/ 17 h 139"/>
                <a:gd name="T68" fmla="*/ 46 w 140"/>
                <a:gd name="T69" fmla="*/ 20 h 139"/>
                <a:gd name="T70" fmla="*/ 47 w 140"/>
                <a:gd name="T71" fmla="*/ 28 h 139"/>
                <a:gd name="T72" fmla="*/ 47 w 140"/>
                <a:gd name="T73" fmla="*/ 30 h 139"/>
                <a:gd name="T74" fmla="*/ 47 w 140"/>
                <a:gd name="T75" fmla="*/ 31 h 139"/>
                <a:gd name="T76" fmla="*/ 52 w 140"/>
                <a:gd name="T77" fmla="*/ 37 h 139"/>
                <a:gd name="T78" fmla="*/ 51 w 140"/>
                <a:gd name="T79" fmla="*/ 40 h 139"/>
                <a:gd name="T80" fmla="*/ 47 w 140"/>
                <a:gd name="T81" fmla="*/ 40 h 139"/>
                <a:gd name="T82" fmla="*/ 39 w 140"/>
                <a:gd name="T83" fmla="*/ 43 h 139"/>
                <a:gd name="T84" fmla="*/ 33 w 140"/>
                <a:gd name="T85" fmla="*/ 47 h 139"/>
                <a:gd name="T86" fmla="*/ 34 w 140"/>
                <a:gd name="T87" fmla="*/ 50 h 139"/>
                <a:gd name="T88" fmla="*/ 29 w 140"/>
                <a:gd name="T89" fmla="*/ 53 h 139"/>
                <a:gd name="T90" fmla="*/ 21 w 140"/>
                <a:gd name="T91" fmla="*/ 61 h 139"/>
                <a:gd name="T92" fmla="*/ 13 w 140"/>
                <a:gd name="T93" fmla="*/ 61 h 139"/>
                <a:gd name="T94" fmla="*/ 6 w 140"/>
                <a:gd name="T95" fmla="*/ 62 h 139"/>
                <a:gd name="T96" fmla="*/ 0 w 140"/>
                <a:gd name="T97" fmla="*/ 78 h 139"/>
                <a:gd name="T98" fmla="*/ 66 w 140"/>
                <a:gd name="T99" fmla="*/ 124 h 139"/>
                <a:gd name="T100" fmla="*/ 69 w 140"/>
                <a:gd name="T101" fmla="*/ 128 h 139"/>
                <a:gd name="T102" fmla="*/ 74 w 140"/>
                <a:gd name="T103" fmla="*/ 130 h 139"/>
                <a:gd name="T104" fmla="*/ 75 w 140"/>
                <a:gd name="T105" fmla="*/ 132 h 139"/>
                <a:gd name="T106" fmla="*/ 80 w 140"/>
                <a:gd name="T107" fmla="*/ 133 h 139"/>
                <a:gd name="T108" fmla="*/ 81 w 140"/>
                <a:gd name="T109" fmla="*/ 139 h 139"/>
                <a:gd name="T110" fmla="*/ 98 w 140"/>
                <a:gd name="T111" fmla="*/ 136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40" h="139">
                  <a:moveTo>
                    <a:pt x="109" y="126"/>
                  </a:moveTo>
                  <a:cubicBezTo>
                    <a:pt x="140" y="106"/>
                    <a:pt x="140" y="106"/>
                    <a:pt x="140" y="106"/>
                  </a:cubicBezTo>
                  <a:cubicBezTo>
                    <a:pt x="137" y="101"/>
                    <a:pt x="137" y="101"/>
                    <a:pt x="137" y="101"/>
                  </a:cubicBezTo>
                  <a:cubicBezTo>
                    <a:pt x="136" y="101"/>
                    <a:pt x="136" y="101"/>
                    <a:pt x="136" y="101"/>
                  </a:cubicBezTo>
                  <a:cubicBezTo>
                    <a:pt x="133" y="99"/>
                    <a:pt x="133" y="99"/>
                    <a:pt x="133" y="99"/>
                  </a:cubicBezTo>
                  <a:cubicBezTo>
                    <a:pt x="129" y="99"/>
                    <a:pt x="129" y="99"/>
                    <a:pt x="129" y="99"/>
                  </a:cubicBezTo>
                  <a:cubicBezTo>
                    <a:pt x="127" y="97"/>
                    <a:pt x="127" y="97"/>
                    <a:pt x="127" y="97"/>
                  </a:cubicBezTo>
                  <a:cubicBezTo>
                    <a:pt x="126" y="92"/>
                    <a:pt x="126" y="92"/>
                    <a:pt x="126" y="92"/>
                  </a:cubicBezTo>
                  <a:cubicBezTo>
                    <a:pt x="122" y="86"/>
                    <a:pt x="122" y="86"/>
                    <a:pt x="122" y="86"/>
                  </a:cubicBezTo>
                  <a:cubicBezTo>
                    <a:pt x="122" y="86"/>
                    <a:pt x="123" y="85"/>
                    <a:pt x="123" y="85"/>
                  </a:cubicBezTo>
                  <a:cubicBezTo>
                    <a:pt x="123" y="85"/>
                    <a:pt x="125" y="84"/>
                    <a:pt x="125" y="84"/>
                  </a:cubicBezTo>
                  <a:cubicBezTo>
                    <a:pt x="125" y="83"/>
                    <a:pt x="125" y="83"/>
                    <a:pt x="125" y="83"/>
                  </a:cubicBezTo>
                  <a:cubicBezTo>
                    <a:pt x="126" y="81"/>
                    <a:pt x="126" y="81"/>
                    <a:pt x="126" y="81"/>
                  </a:cubicBezTo>
                  <a:cubicBezTo>
                    <a:pt x="125" y="78"/>
                    <a:pt x="125" y="78"/>
                    <a:pt x="125" y="78"/>
                  </a:cubicBezTo>
                  <a:cubicBezTo>
                    <a:pt x="126" y="74"/>
                    <a:pt x="126" y="74"/>
                    <a:pt x="126" y="74"/>
                  </a:cubicBezTo>
                  <a:cubicBezTo>
                    <a:pt x="125" y="64"/>
                    <a:pt x="125" y="64"/>
                    <a:pt x="125" y="64"/>
                  </a:cubicBezTo>
                  <a:cubicBezTo>
                    <a:pt x="122" y="57"/>
                    <a:pt x="122" y="57"/>
                    <a:pt x="122" y="57"/>
                  </a:cubicBezTo>
                  <a:cubicBezTo>
                    <a:pt x="122" y="56"/>
                    <a:pt x="122" y="56"/>
                    <a:pt x="122" y="56"/>
                  </a:cubicBezTo>
                  <a:cubicBezTo>
                    <a:pt x="123" y="55"/>
                    <a:pt x="123" y="55"/>
                    <a:pt x="123" y="55"/>
                  </a:cubicBezTo>
                  <a:cubicBezTo>
                    <a:pt x="120" y="41"/>
                    <a:pt x="120" y="41"/>
                    <a:pt x="120" y="41"/>
                  </a:cubicBezTo>
                  <a:cubicBezTo>
                    <a:pt x="115" y="37"/>
                    <a:pt x="115" y="37"/>
                    <a:pt x="115" y="37"/>
                  </a:cubicBezTo>
                  <a:cubicBezTo>
                    <a:pt x="115" y="34"/>
                    <a:pt x="115" y="34"/>
                    <a:pt x="115" y="34"/>
                  </a:cubicBezTo>
                  <a:cubicBezTo>
                    <a:pt x="113" y="32"/>
                    <a:pt x="113" y="32"/>
                    <a:pt x="113" y="32"/>
                  </a:cubicBezTo>
                  <a:cubicBezTo>
                    <a:pt x="111" y="31"/>
                    <a:pt x="111" y="31"/>
                    <a:pt x="111" y="31"/>
                  </a:cubicBezTo>
                  <a:cubicBezTo>
                    <a:pt x="111" y="31"/>
                    <a:pt x="111" y="29"/>
                    <a:pt x="111" y="29"/>
                  </a:cubicBezTo>
                  <a:cubicBezTo>
                    <a:pt x="111" y="29"/>
                    <a:pt x="109" y="27"/>
                    <a:pt x="109" y="27"/>
                  </a:cubicBezTo>
                  <a:cubicBezTo>
                    <a:pt x="109" y="24"/>
                    <a:pt x="109" y="24"/>
                    <a:pt x="109" y="24"/>
                  </a:cubicBezTo>
                  <a:cubicBezTo>
                    <a:pt x="115" y="20"/>
                    <a:pt x="115" y="20"/>
                    <a:pt x="115" y="20"/>
                  </a:cubicBezTo>
                  <a:cubicBezTo>
                    <a:pt x="115" y="17"/>
                    <a:pt x="115" y="17"/>
                    <a:pt x="115" y="17"/>
                  </a:cubicBezTo>
                  <a:cubicBezTo>
                    <a:pt x="116" y="15"/>
                    <a:pt x="116" y="15"/>
                    <a:pt x="116" y="15"/>
                  </a:cubicBezTo>
                  <a:cubicBezTo>
                    <a:pt x="115" y="14"/>
                    <a:pt x="115" y="14"/>
                    <a:pt x="115" y="14"/>
                  </a:cubicBezTo>
                  <a:cubicBezTo>
                    <a:pt x="115" y="13"/>
                    <a:pt x="115" y="13"/>
                    <a:pt x="115" y="13"/>
                  </a:cubicBezTo>
                  <a:cubicBezTo>
                    <a:pt x="115" y="12"/>
                    <a:pt x="115" y="12"/>
                    <a:pt x="115" y="12"/>
                  </a:cubicBezTo>
                  <a:cubicBezTo>
                    <a:pt x="115" y="12"/>
                    <a:pt x="115" y="11"/>
                    <a:pt x="115" y="11"/>
                  </a:cubicBezTo>
                  <a:cubicBezTo>
                    <a:pt x="115" y="11"/>
                    <a:pt x="115" y="10"/>
                    <a:pt x="115" y="10"/>
                  </a:cubicBezTo>
                  <a:cubicBezTo>
                    <a:pt x="115" y="10"/>
                    <a:pt x="115" y="10"/>
                    <a:pt x="114" y="10"/>
                  </a:cubicBezTo>
                  <a:cubicBezTo>
                    <a:pt x="114" y="9"/>
                    <a:pt x="115" y="9"/>
                    <a:pt x="115" y="9"/>
                  </a:cubicBezTo>
                  <a:cubicBezTo>
                    <a:pt x="115" y="8"/>
                    <a:pt x="115" y="8"/>
                    <a:pt x="115" y="8"/>
                  </a:cubicBezTo>
                  <a:cubicBezTo>
                    <a:pt x="115" y="8"/>
                    <a:pt x="115" y="7"/>
                    <a:pt x="115" y="7"/>
                  </a:cubicBezTo>
                  <a:cubicBezTo>
                    <a:pt x="115" y="7"/>
                    <a:pt x="115" y="7"/>
                    <a:pt x="115" y="7"/>
                  </a:cubicBezTo>
                  <a:cubicBezTo>
                    <a:pt x="115" y="7"/>
                    <a:pt x="115" y="6"/>
                    <a:pt x="115" y="6"/>
                  </a:cubicBezTo>
                  <a:cubicBezTo>
                    <a:pt x="115" y="6"/>
                    <a:pt x="116" y="5"/>
                    <a:pt x="115" y="5"/>
                  </a:cubicBezTo>
                  <a:cubicBezTo>
                    <a:pt x="115" y="5"/>
                    <a:pt x="114" y="4"/>
                    <a:pt x="114" y="4"/>
                  </a:cubicBezTo>
                  <a:cubicBezTo>
                    <a:pt x="116" y="3"/>
                    <a:pt x="116" y="3"/>
                    <a:pt x="116" y="3"/>
                  </a:cubicBezTo>
                  <a:cubicBezTo>
                    <a:pt x="116" y="2"/>
                    <a:pt x="116" y="2"/>
                    <a:pt x="116" y="2"/>
                  </a:cubicBezTo>
                  <a:cubicBezTo>
                    <a:pt x="115" y="2"/>
                    <a:pt x="114" y="1"/>
                    <a:pt x="113" y="2"/>
                  </a:cubicBezTo>
                  <a:cubicBezTo>
                    <a:pt x="113" y="2"/>
                    <a:pt x="112" y="2"/>
                    <a:pt x="112" y="2"/>
                  </a:cubicBezTo>
                  <a:cubicBezTo>
                    <a:pt x="110" y="0"/>
                    <a:pt x="109" y="0"/>
                    <a:pt x="108" y="1"/>
                  </a:cubicBezTo>
                  <a:cubicBezTo>
                    <a:pt x="107" y="2"/>
                    <a:pt x="106" y="1"/>
                    <a:pt x="106" y="2"/>
                  </a:cubicBezTo>
                  <a:cubicBezTo>
                    <a:pt x="105" y="1"/>
                    <a:pt x="105" y="1"/>
                    <a:pt x="105" y="1"/>
                  </a:cubicBezTo>
                  <a:cubicBezTo>
                    <a:pt x="104" y="1"/>
                    <a:pt x="104" y="1"/>
                    <a:pt x="103" y="0"/>
                  </a:cubicBezTo>
                  <a:cubicBezTo>
                    <a:pt x="103" y="0"/>
                    <a:pt x="102" y="0"/>
                    <a:pt x="102" y="1"/>
                  </a:cubicBezTo>
                  <a:cubicBezTo>
                    <a:pt x="102" y="2"/>
                    <a:pt x="101" y="1"/>
                    <a:pt x="100" y="2"/>
                  </a:cubicBezTo>
                  <a:cubicBezTo>
                    <a:pt x="99" y="2"/>
                    <a:pt x="98" y="2"/>
                    <a:pt x="97" y="3"/>
                  </a:cubicBezTo>
                  <a:cubicBezTo>
                    <a:pt x="97" y="4"/>
                    <a:pt x="95" y="4"/>
                    <a:pt x="94" y="4"/>
                  </a:cubicBezTo>
                  <a:cubicBezTo>
                    <a:pt x="93" y="3"/>
                    <a:pt x="92" y="2"/>
                    <a:pt x="91" y="2"/>
                  </a:cubicBezTo>
                  <a:cubicBezTo>
                    <a:pt x="91" y="2"/>
                    <a:pt x="91" y="2"/>
                    <a:pt x="91" y="2"/>
                  </a:cubicBezTo>
                  <a:cubicBezTo>
                    <a:pt x="87" y="1"/>
                    <a:pt x="83" y="3"/>
                    <a:pt x="79" y="3"/>
                  </a:cubicBezTo>
                  <a:cubicBezTo>
                    <a:pt x="78" y="3"/>
                    <a:pt x="78" y="3"/>
                    <a:pt x="78" y="4"/>
                  </a:cubicBezTo>
                  <a:cubicBezTo>
                    <a:pt x="76" y="4"/>
                    <a:pt x="74" y="4"/>
                    <a:pt x="73" y="4"/>
                  </a:cubicBezTo>
                  <a:cubicBezTo>
                    <a:pt x="70" y="5"/>
                    <a:pt x="67" y="4"/>
                    <a:pt x="64" y="6"/>
                  </a:cubicBezTo>
                  <a:cubicBezTo>
                    <a:pt x="63" y="7"/>
                    <a:pt x="61" y="8"/>
                    <a:pt x="60" y="10"/>
                  </a:cubicBezTo>
                  <a:cubicBezTo>
                    <a:pt x="59" y="10"/>
                    <a:pt x="58" y="12"/>
                    <a:pt x="57" y="10"/>
                  </a:cubicBezTo>
                  <a:cubicBezTo>
                    <a:pt x="57" y="10"/>
                    <a:pt x="56" y="9"/>
                    <a:pt x="56" y="10"/>
                  </a:cubicBezTo>
                  <a:cubicBezTo>
                    <a:pt x="55" y="11"/>
                    <a:pt x="55" y="12"/>
                    <a:pt x="54" y="11"/>
                  </a:cubicBezTo>
                  <a:cubicBezTo>
                    <a:pt x="52" y="11"/>
                    <a:pt x="52" y="13"/>
                    <a:pt x="51" y="14"/>
                  </a:cubicBezTo>
                  <a:cubicBezTo>
                    <a:pt x="49" y="15"/>
                    <a:pt x="47" y="17"/>
                    <a:pt x="45" y="17"/>
                  </a:cubicBezTo>
                  <a:cubicBezTo>
                    <a:pt x="45" y="17"/>
                    <a:pt x="44" y="17"/>
                    <a:pt x="44" y="17"/>
                  </a:cubicBezTo>
                  <a:cubicBezTo>
                    <a:pt x="47" y="19"/>
                    <a:pt x="47" y="19"/>
                    <a:pt x="47" y="19"/>
                  </a:cubicBezTo>
                  <a:cubicBezTo>
                    <a:pt x="46" y="20"/>
                    <a:pt x="46" y="20"/>
                    <a:pt x="46" y="20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47" y="28"/>
                    <a:pt x="47" y="28"/>
                    <a:pt x="47" y="28"/>
                  </a:cubicBezTo>
                  <a:cubicBezTo>
                    <a:pt x="48" y="29"/>
                    <a:pt x="48" y="29"/>
                    <a:pt x="48" y="29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9" y="35"/>
                    <a:pt x="49" y="35"/>
                    <a:pt x="49" y="35"/>
                  </a:cubicBezTo>
                  <a:cubicBezTo>
                    <a:pt x="52" y="37"/>
                    <a:pt x="52" y="37"/>
                    <a:pt x="52" y="37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47" y="40"/>
                    <a:pt x="47" y="40"/>
                    <a:pt x="47" y="40"/>
                  </a:cubicBezTo>
                  <a:cubicBezTo>
                    <a:pt x="39" y="40"/>
                    <a:pt x="39" y="40"/>
                    <a:pt x="39" y="40"/>
                  </a:cubicBezTo>
                  <a:cubicBezTo>
                    <a:pt x="39" y="43"/>
                    <a:pt x="39" y="43"/>
                    <a:pt x="39" y="43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4" y="49"/>
                    <a:pt x="34" y="49"/>
                    <a:pt x="34" y="49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0" y="53"/>
                    <a:pt x="29" y="53"/>
                  </a:cubicBezTo>
                  <a:cubicBezTo>
                    <a:pt x="29" y="53"/>
                    <a:pt x="25" y="56"/>
                    <a:pt x="25" y="56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6" y="62"/>
                    <a:pt x="6" y="62"/>
                    <a:pt x="6" y="62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26" y="95"/>
                    <a:pt x="26" y="95"/>
                    <a:pt x="26" y="95"/>
                  </a:cubicBezTo>
                  <a:cubicBezTo>
                    <a:pt x="66" y="124"/>
                    <a:pt x="66" y="124"/>
                    <a:pt x="66" y="124"/>
                  </a:cubicBezTo>
                  <a:cubicBezTo>
                    <a:pt x="66" y="127"/>
                    <a:pt x="66" y="127"/>
                    <a:pt x="66" y="127"/>
                  </a:cubicBezTo>
                  <a:cubicBezTo>
                    <a:pt x="69" y="128"/>
                    <a:pt x="69" y="128"/>
                    <a:pt x="69" y="128"/>
                  </a:cubicBezTo>
                  <a:cubicBezTo>
                    <a:pt x="71" y="130"/>
                    <a:pt x="71" y="130"/>
                    <a:pt x="71" y="130"/>
                  </a:cubicBezTo>
                  <a:cubicBezTo>
                    <a:pt x="74" y="130"/>
                    <a:pt x="74" y="130"/>
                    <a:pt x="74" y="130"/>
                  </a:cubicBezTo>
                  <a:cubicBezTo>
                    <a:pt x="74" y="132"/>
                    <a:pt x="74" y="132"/>
                    <a:pt x="74" y="132"/>
                  </a:cubicBezTo>
                  <a:cubicBezTo>
                    <a:pt x="75" y="132"/>
                    <a:pt x="75" y="132"/>
                    <a:pt x="75" y="132"/>
                  </a:cubicBezTo>
                  <a:cubicBezTo>
                    <a:pt x="77" y="131"/>
                    <a:pt x="77" y="131"/>
                    <a:pt x="77" y="131"/>
                  </a:cubicBezTo>
                  <a:cubicBezTo>
                    <a:pt x="80" y="133"/>
                    <a:pt x="80" y="133"/>
                    <a:pt x="80" y="133"/>
                  </a:cubicBezTo>
                  <a:cubicBezTo>
                    <a:pt x="80" y="139"/>
                    <a:pt x="80" y="139"/>
                    <a:pt x="80" y="139"/>
                  </a:cubicBezTo>
                  <a:cubicBezTo>
                    <a:pt x="81" y="139"/>
                    <a:pt x="81" y="139"/>
                    <a:pt x="81" y="139"/>
                  </a:cubicBezTo>
                  <a:cubicBezTo>
                    <a:pt x="87" y="138"/>
                    <a:pt x="87" y="138"/>
                    <a:pt x="87" y="138"/>
                  </a:cubicBezTo>
                  <a:cubicBezTo>
                    <a:pt x="98" y="136"/>
                    <a:pt x="98" y="136"/>
                    <a:pt x="98" y="136"/>
                  </a:cubicBezTo>
                  <a:lnTo>
                    <a:pt x="109" y="12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sp>
        <p:nvSpPr>
          <p:cNvPr id="270" name="Greenland">
            <a:extLst>
              <a:ext uri="{FF2B5EF4-FFF2-40B4-BE49-F238E27FC236}">
                <a16:creationId xmlns:a16="http://schemas.microsoft.com/office/drawing/2014/main" id="{9C080C50-995A-918E-B686-2C919185AC1C}"/>
              </a:ext>
            </a:extLst>
          </p:cNvPr>
          <p:cNvSpPr>
            <a:spLocks noEditPoints="1"/>
          </p:cNvSpPr>
          <p:nvPr/>
        </p:nvSpPr>
        <p:spPr bwMode="auto">
          <a:xfrm>
            <a:off x="7932056" y="2069460"/>
            <a:ext cx="883883" cy="1146487"/>
          </a:xfrm>
          <a:custGeom>
            <a:avLst/>
            <a:gdLst>
              <a:gd name="T0" fmla="*/ 372 w 414"/>
              <a:gd name="T1" fmla="*/ 146 h 608"/>
              <a:gd name="T2" fmla="*/ 380 w 414"/>
              <a:gd name="T3" fmla="*/ 163 h 608"/>
              <a:gd name="T4" fmla="*/ 362 w 414"/>
              <a:gd name="T5" fmla="*/ 204 h 608"/>
              <a:gd name="T6" fmla="*/ 353 w 414"/>
              <a:gd name="T7" fmla="*/ 248 h 608"/>
              <a:gd name="T8" fmla="*/ 351 w 414"/>
              <a:gd name="T9" fmla="*/ 277 h 608"/>
              <a:gd name="T10" fmla="*/ 358 w 414"/>
              <a:gd name="T11" fmla="*/ 310 h 608"/>
              <a:gd name="T12" fmla="*/ 357 w 414"/>
              <a:gd name="T13" fmla="*/ 342 h 608"/>
              <a:gd name="T14" fmla="*/ 352 w 414"/>
              <a:gd name="T15" fmla="*/ 366 h 608"/>
              <a:gd name="T16" fmla="*/ 312 w 414"/>
              <a:gd name="T17" fmla="*/ 377 h 608"/>
              <a:gd name="T18" fmla="*/ 341 w 414"/>
              <a:gd name="T19" fmla="*/ 410 h 608"/>
              <a:gd name="T20" fmla="*/ 302 w 414"/>
              <a:gd name="T21" fmla="*/ 403 h 608"/>
              <a:gd name="T22" fmla="*/ 296 w 414"/>
              <a:gd name="T23" fmla="*/ 434 h 608"/>
              <a:gd name="T24" fmla="*/ 317 w 414"/>
              <a:gd name="T25" fmla="*/ 438 h 608"/>
              <a:gd name="T26" fmla="*/ 304 w 414"/>
              <a:gd name="T27" fmla="*/ 472 h 608"/>
              <a:gd name="T28" fmla="*/ 262 w 414"/>
              <a:gd name="T29" fmla="*/ 502 h 608"/>
              <a:gd name="T30" fmla="*/ 227 w 414"/>
              <a:gd name="T31" fmla="*/ 521 h 608"/>
              <a:gd name="T32" fmla="*/ 208 w 414"/>
              <a:gd name="T33" fmla="*/ 566 h 608"/>
              <a:gd name="T34" fmla="*/ 201 w 414"/>
              <a:gd name="T35" fmla="*/ 601 h 608"/>
              <a:gd name="T36" fmla="*/ 159 w 414"/>
              <a:gd name="T37" fmla="*/ 583 h 608"/>
              <a:gd name="T38" fmla="*/ 142 w 414"/>
              <a:gd name="T39" fmla="*/ 534 h 608"/>
              <a:gd name="T40" fmla="*/ 134 w 414"/>
              <a:gd name="T41" fmla="*/ 479 h 608"/>
              <a:gd name="T42" fmla="*/ 151 w 414"/>
              <a:gd name="T43" fmla="*/ 461 h 608"/>
              <a:gd name="T44" fmla="*/ 148 w 414"/>
              <a:gd name="T45" fmla="*/ 437 h 608"/>
              <a:gd name="T46" fmla="*/ 143 w 414"/>
              <a:gd name="T47" fmla="*/ 409 h 608"/>
              <a:gd name="T48" fmla="*/ 122 w 414"/>
              <a:gd name="T49" fmla="*/ 404 h 608"/>
              <a:gd name="T50" fmla="*/ 113 w 414"/>
              <a:gd name="T51" fmla="*/ 386 h 608"/>
              <a:gd name="T52" fmla="*/ 115 w 414"/>
              <a:gd name="T53" fmla="*/ 361 h 608"/>
              <a:gd name="T54" fmla="*/ 100 w 414"/>
              <a:gd name="T55" fmla="*/ 318 h 608"/>
              <a:gd name="T56" fmla="*/ 27 w 414"/>
              <a:gd name="T57" fmla="*/ 298 h 608"/>
              <a:gd name="T58" fmla="*/ 31 w 414"/>
              <a:gd name="T59" fmla="*/ 265 h 608"/>
              <a:gd name="T60" fmla="*/ 11 w 414"/>
              <a:gd name="T61" fmla="*/ 249 h 608"/>
              <a:gd name="T62" fmla="*/ 60 w 414"/>
              <a:gd name="T63" fmla="*/ 167 h 608"/>
              <a:gd name="T64" fmla="*/ 66 w 414"/>
              <a:gd name="T65" fmla="*/ 127 h 608"/>
              <a:gd name="T66" fmla="*/ 92 w 414"/>
              <a:gd name="T67" fmla="*/ 96 h 608"/>
              <a:gd name="T68" fmla="*/ 141 w 414"/>
              <a:gd name="T69" fmla="*/ 100 h 608"/>
              <a:gd name="T70" fmla="*/ 173 w 414"/>
              <a:gd name="T71" fmla="*/ 90 h 608"/>
              <a:gd name="T72" fmla="*/ 206 w 414"/>
              <a:gd name="T73" fmla="*/ 70 h 608"/>
              <a:gd name="T74" fmla="*/ 180 w 414"/>
              <a:gd name="T75" fmla="*/ 48 h 608"/>
              <a:gd name="T76" fmla="*/ 205 w 414"/>
              <a:gd name="T77" fmla="*/ 32 h 608"/>
              <a:gd name="T78" fmla="*/ 229 w 414"/>
              <a:gd name="T79" fmla="*/ 8 h 608"/>
              <a:gd name="T80" fmla="*/ 302 w 414"/>
              <a:gd name="T81" fmla="*/ 25 h 608"/>
              <a:gd name="T82" fmla="*/ 284 w 414"/>
              <a:gd name="T83" fmla="*/ 30 h 608"/>
              <a:gd name="T84" fmla="*/ 330 w 414"/>
              <a:gd name="T85" fmla="*/ 75 h 608"/>
              <a:gd name="T86" fmla="*/ 322 w 414"/>
              <a:gd name="T87" fmla="*/ 89 h 608"/>
              <a:gd name="T88" fmla="*/ 330 w 414"/>
              <a:gd name="T89" fmla="*/ 148 h 608"/>
              <a:gd name="T90" fmla="*/ 377 w 414"/>
              <a:gd name="T91" fmla="*/ 106 h 608"/>
              <a:gd name="T92" fmla="*/ 301 w 414"/>
              <a:gd name="T93" fmla="*/ 426 h 608"/>
              <a:gd name="T94" fmla="*/ 326 w 414"/>
              <a:gd name="T95" fmla="*/ 386 h 608"/>
              <a:gd name="T96" fmla="*/ 225 w 414"/>
              <a:gd name="T97" fmla="*/ 29 h 608"/>
              <a:gd name="T98" fmla="*/ 364 w 414"/>
              <a:gd name="T99" fmla="*/ 169 h 608"/>
              <a:gd name="T100" fmla="*/ 11 w 414"/>
              <a:gd name="T101" fmla="*/ 266 h 608"/>
              <a:gd name="T102" fmla="*/ 129 w 414"/>
              <a:gd name="T103" fmla="*/ 423 h 608"/>
              <a:gd name="T104" fmla="*/ 137 w 414"/>
              <a:gd name="T105" fmla="*/ 446 h 608"/>
              <a:gd name="T106" fmla="*/ 136 w 414"/>
              <a:gd name="T107" fmla="*/ 80 h 608"/>
              <a:gd name="T108" fmla="*/ 112 w 414"/>
              <a:gd name="T109" fmla="*/ 360 h 608"/>
              <a:gd name="T110" fmla="*/ 207 w 414"/>
              <a:gd name="T111" fmla="*/ 22 h 608"/>
              <a:gd name="T112" fmla="*/ 366 w 414"/>
              <a:gd name="T113" fmla="*/ 225 h 608"/>
              <a:gd name="T114" fmla="*/ 117 w 414"/>
              <a:gd name="T115" fmla="*/ 406 h 608"/>
              <a:gd name="T116" fmla="*/ 352 w 414"/>
              <a:gd name="T117" fmla="*/ 239 h 608"/>
              <a:gd name="T118" fmla="*/ 132 w 414"/>
              <a:gd name="T119" fmla="*/ 476 h 608"/>
              <a:gd name="T120" fmla="*/ 363 w 414"/>
              <a:gd name="T121" fmla="*/ 243 h 608"/>
              <a:gd name="T122" fmla="*/ 346 w 414"/>
              <a:gd name="T123" fmla="*/ 291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14" h="608">
                <a:moveTo>
                  <a:pt x="119" y="395"/>
                </a:moveTo>
                <a:cubicBezTo>
                  <a:pt x="119" y="395"/>
                  <a:pt x="119" y="395"/>
                  <a:pt x="119" y="395"/>
                </a:cubicBezTo>
                <a:cubicBezTo>
                  <a:pt x="119" y="395"/>
                  <a:pt x="119" y="395"/>
                  <a:pt x="119" y="395"/>
                </a:cubicBezTo>
                <a:close/>
                <a:moveTo>
                  <a:pt x="313" y="33"/>
                </a:moveTo>
                <a:cubicBezTo>
                  <a:pt x="313" y="33"/>
                  <a:pt x="313" y="33"/>
                  <a:pt x="313" y="33"/>
                </a:cubicBezTo>
                <a:cubicBezTo>
                  <a:pt x="313" y="33"/>
                  <a:pt x="313" y="33"/>
                  <a:pt x="313" y="33"/>
                </a:cubicBezTo>
                <a:close/>
                <a:moveTo>
                  <a:pt x="201" y="567"/>
                </a:moveTo>
                <a:cubicBezTo>
                  <a:pt x="201" y="568"/>
                  <a:pt x="201" y="568"/>
                  <a:pt x="201" y="568"/>
                </a:cubicBezTo>
                <a:cubicBezTo>
                  <a:pt x="201" y="568"/>
                  <a:pt x="201" y="568"/>
                  <a:pt x="201" y="567"/>
                </a:cubicBezTo>
                <a:close/>
                <a:moveTo>
                  <a:pt x="297" y="433"/>
                </a:moveTo>
                <a:cubicBezTo>
                  <a:pt x="297" y="433"/>
                  <a:pt x="298" y="433"/>
                  <a:pt x="298" y="433"/>
                </a:cubicBezTo>
                <a:cubicBezTo>
                  <a:pt x="297" y="433"/>
                  <a:pt x="297" y="433"/>
                  <a:pt x="297" y="433"/>
                </a:cubicBezTo>
                <a:close/>
                <a:moveTo>
                  <a:pt x="63" y="129"/>
                </a:moveTo>
                <a:cubicBezTo>
                  <a:pt x="63" y="129"/>
                  <a:pt x="63" y="128"/>
                  <a:pt x="63" y="128"/>
                </a:cubicBezTo>
                <a:cubicBezTo>
                  <a:pt x="63" y="129"/>
                  <a:pt x="63" y="129"/>
                  <a:pt x="63" y="129"/>
                </a:cubicBezTo>
                <a:close/>
                <a:moveTo>
                  <a:pt x="326" y="151"/>
                </a:moveTo>
                <a:cubicBezTo>
                  <a:pt x="326" y="151"/>
                  <a:pt x="326" y="151"/>
                  <a:pt x="326" y="151"/>
                </a:cubicBezTo>
                <a:cubicBezTo>
                  <a:pt x="326" y="151"/>
                  <a:pt x="326" y="151"/>
                  <a:pt x="326" y="151"/>
                </a:cubicBezTo>
                <a:close/>
                <a:moveTo>
                  <a:pt x="301" y="426"/>
                </a:moveTo>
                <a:cubicBezTo>
                  <a:pt x="301" y="426"/>
                  <a:pt x="301" y="426"/>
                  <a:pt x="301" y="426"/>
                </a:cubicBezTo>
                <a:cubicBezTo>
                  <a:pt x="301" y="426"/>
                  <a:pt x="301" y="426"/>
                  <a:pt x="301" y="426"/>
                </a:cubicBezTo>
                <a:close/>
                <a:moveTo>
                  <a:pt x="136" y="405"/>
                </a:moveTo>
                <a:cubicBezTo>
                  <a:pt x="136" y="405"/>
                  <a:pt x="136" y="405"/>
                  <a:pt x="136" y="405"/>
                </a:cubicBezTo>
                <a:cubicBezTo>
                  <a:pt x="136" y="405"/>
                  <a:pt x="136" y="405"/>
                  <a:pt x="136" y="405"/>
                </a:cubicBezTo>
                <a:cubicBezTo>
                  <a:pt x="136" y="405"/>
                  <a:pt x="136" y="405"/>
                  <a:pt x="136" y="405"/>
                </a:cubicBezTo>
                <a:close/>
                <a:moveTo>
                  <a:pt x="122" y="401"/>
                </a:moveTo>
                <a:cubicBezTo>
                  <a:pt x="122" y="401"/>
                  <a:pt x="122" y="401"/>
                  <a:pt x="122" y="401"/>
                </a:cubicBezTo>
                <a:cubicBezTo>
                  <a:pt x="122" y="401"/>
                  <a:pt x="122" y="401"/>
                  <a:pt x="122" y="401"/>
                </a:cubicBezTo>
                <a:close/>
                <a:moveTo>
                  <a:pt x="372" y="146"/>
                </a:moveTo>
                <a:cubicBezTo>
                  <a:pt x="372" y="146"/>
                  <a:pt x="372" y="146"/>
                  <a:pt x="373" y="146"/>
                </a:cubicBezTo>
                <a:cubicBezTo>
                  <a:pt x="372" y="146"/>
                  <a:pt x="372" y="146"/>
                  <a:pt x="372" y="146"/>
                </a:cubicBezTo>
                <a:close/>
                <a:moveTo>
                  <a:pt x="413" y="115"/>
                </a:moveTo>
                <a:cubicBezTo>
                  <a:pt x="413" y="117"/>
                  <a:pt x="411" y="120"/>
                  <a:pt x="409" y="121"/>
                </a:cubicBezTo>
                <a:cubicBezTo>
                  <a:pt x="407" y="121"/>
                  <a:pt x="406" y="123"/>
                  <a:pt x="406" y="124"/>
                </a:cubicBezTo>
                <a:cubicBezTo>
                  <a:pt x="406" y="126"/>
                  <a:pt x="405" y="127"/>
                  <a:pt x="403" y="127"/>
                </a:cubicBezTo>
                <a:cubicBezTo>
                  <a:pt x="403" y="129"/>
                  <a:pt x="400" y="131"/>
                  <a:pt x="400" y="133"/>
                </a:cubicBezTo>
                <a:cubicBezTo>
                  <a:pt x="399" y="134"/>
                  <a:pt x="398" y="134"/>
                  <a:pt x="397" y="133"/>
                </a:cubicBezTo>
                <a:cubicBezTo>
                  <a:pt x="395" y="133"/>
                  <a:pt x="394" y="134"/>
                  <a:pt x="393" y="135"/>
                </a:cubicBezTo>
                <a:cubicBezTo>
                  <a:pt x="392" y="135"/>
                  <a:pt x="392" y="136"/>
                  <a:pt x="393" y="136"/>
                </a:cubicBezTo>
                <a:cubicBezTo>
                  <a:pt x="393" y="137"/>
                  <a:pt x="393" y="136"/>
                  <a:pt x="394" y="136"/>
                </a:cubicBezTo>
                <a:cubicBezTo>
                  <a:pt x="395" y="134"/>
                  <a:pt x="397" y="136"/>
                  <a:pt x="399" y="136"/>
                </a:cubicBezTo>
                <a:cubicBezTo>
                  <a:pt x="399" y="136"/>
                  <a:pt x="399" y="136"/>
                  <a:pt x="399" y="137"/>
                </a:cubicBezTo>
                <a:cubicBezTo>
                  <a:pt x="397" y="138"/>
                  <a:pt x="397" y="141"/>
                  <a:pt x="394" y="142"/>
                </a:cubicBezTo>
                <a:cubicBezTo>
                  <a:pt x="394" y="142"/>
                  <a:pt x="394" y="143"/>
                  <a:pt x="393" y="143"/>
                </a:cubicBezTo>
                <a:cubicBezTo>
                  <a:pt x="392" y="146"/>
                  <a:pt x="390" y="146"/>
                  <a:pt x="387" y="146"/>
                </a:cubicBezTo>
                <a:cubicBezTo>
                  <a:pt x="387" y="146"/>
                  <a:pt x="387" y="146"/>
                  <a:pt x="387" y="147"/>
                </a:cubicBezTo>
                <a:cubicBezTo>
                  <a:pt x="387" y="149"/>
                  <a:pt x="385" y="150"/>
                  <a:pt x="383" y="150"/>
                </a:cubicBezTo>
                <a:cubicBezTo>
                  <a:pt x="383" y="150"/>
                  <a:pt x="382" y="150"/>
                  <a:pt x="382" y="150"/>
                </a:cubicBezTo>
                <a:cubicBezTo>
                  <a:pt x="381" y="150"/>
                  <a:pt x="380" y="149"/>
                  <a:pt x="379" y="149"/>
                </a:cubicBezTo>
                <a:cubicBezTo>
                  <a:pt x="377" y="149"/>
                  <a:pt x="375" y="149"/>
                  <a:pt x="374" y="146"/>
                </a:cubicBezTo>
                <a:cubicBezTo>
                  <a:pt x="374" y="146"/>
                  <a:pt x="373" y="146"/>
                  <a:pt x="373" y="146"/>
                </a:cubicBezTo>
                <a:cubicBezTo>
                  <a:pt x="374" y="149"/>
                  <a:pt x="372" y="150"/>
                  <a:pt x="370" y="151"/>
                </a:cubicBezTo>
                <a:cubicBezTo>
                  <a:pt x="369" y="152"/>
                  <a:pt x="368" y="153"/>
                  <a:pt x="366" y="152"/>
                </a:cubicBezTo>
                <a:cubicBezTo>
                  <a:pt x="365" y="152"/>
                  <a:pt x="365" y="151"/>
                  <a:pt x="364" y="152"/>
                </a:cubicBezTo>
                <a:cubicBezTo>
                  <a:pt x="365" y="155"/>
                  <a:pt x="370" y="157"/>
                  <a:pt x="373" y="155"/>
                </a:cubicBezTo>
                <a:cubicBezTo>
                  <a:pt x="373" y="155"/>
                  <a:pt x="374" y="154"/>
                  <a:pt x="375" y="154"/>
                </a:cubicBezTo>
                <a:cubicBezTo>
                  <a:pt x="376" y="153"/>
                  <a:pt x="377" y="153"/>
                  <a:pt x="378" y="154"/>
                </a:cubicBezTo>
                <a:cubicBezTo>
                  <a:pt x="379" y="156"/>
                  <a:pt x="381" y="157"/>
                  <a:pt x="382" y="157"/>
                </a:cubicBezTo>
                <a:cubicBezTo>
                  <a:pt x="384" y="157"/>
                  <a:pt x="385" y="158"/>
                  <a:pt x="383" y="160"/>
                </a:cubicBezTo>
                <a:cubicBezTo>
                  <a:pt x="383" y="160"/>
                  <a:pt x="383" y="161"/>
                  <a:pt x="382" y="162"/>
                </a:cubicBezTo>
                <a:cubicBezTo>
                  <a:pt x="382" y="162"/>
                  <a:pt x="381" y="164"/>
                  <a:pt x="380" y="162"/>
                </a:cubicBezTo>
                <a:cubicBezTo>
                  <a:pt x="380" y="162"/>
                  <a:pt x="380" y="163"/>
                  <a:pt x="380" y="163"/>
                </a:cubicBezTo>
                <a:cubicBezTo>
                  <a:pt x="380" y="166"/>
                  <a:pt x="379" y="168"/>
                  <a:pt x="376" y="168"/>
                </a:cubicBezTo>
                <a:cubicBezTo>
                  <a:pt x="375" y="168"/>
                  <a:pt x="374" y="168"/>
                  <a:pt x="373" y="168"/>
                </a:cubicBezTo>
                <a:cubicBezTo>
                  <a:pt x="372" y="168"/>
                  <a:pt x="372" y="168"/>
                  <a:pt x="371" y="168"/>
                </a:cubicBezTo>
                <a:cubicBezTo>
                  <a:pt x="370" y="167"/>
                  <a:pt x="369" y="169"/>
                  <a:pt x="368" y="168"/>
                </a:cubicBezTo>
                <a:cubicBezTo>
                  <a:pt x="367" y="168"/>
                  <a:pt x="366" y="168"/>
                  <a:pt x="366" y="167"/>
                </a:cubicBezTo>
                <a:cubicBezTo>
                  <a:pt x="364" y="167"/>
                  <a:pt x="363" y="165"/>
                  <a:pt x="361" y="165"/>
                </a:cubicBezTo>
                <a:cubicBezTo>
                  <a:pt x="360" y="165"/>
                  <a:pt x="360" y="165"/>
                  <a:pt x="359" y="164"/>
                </a:cubicBezTo>
                <a:cubicBezTo>
                  <a:pt x="359" y="165"/>
                  <a:pt x="358" y="166"/>
                  <a:pt x="358" y="167"/>
                </a:cubicBezTo>
                <a:cubicBezTo>
                  <a:pt x="357" y="169"/>
                  <a:pt x="356" y="171"/>
                  <a:pt x="354" y="171"/>
                </a:cubicBezTo>
                <a:cubicBezTo>
                  <a:pt x="356" y="172"/>
                  <a:pt x="356" y="172"/>
                  <a:pt x="355" y="174"/>
                </a:cubicBezTo>
                <a:cubicBezTo>
                  <a:pt x="353" y="175"/>
                  <a:pt x="355" y="176"/>
                  <a:pt x="354" y="176"/>
                </a:cubicBezTo>
                <a:cubicBezTo>
                  <a:pt x="354" y="177"/>
                  <a:pt x="354" y="178"/>
                  <a:pt x="354" y="179"/>
                </a:cubicBezTo>
                <a:cubicBezTo>
                  <a:pt x="353" y="180"/>
                  <a:pt x="352" y="181"/>
                  <a:pt x="355" y="181"/>
                </a:cubicBezTo>
                <a:cubicBezTo>
                  <a:pt x="356" y="181"/>
                  <a:pt x="355" y="183"/>
                  <a:pt x="355" y="184"/>
                </a:cubicBezTo>
                <a:cubicBezTo>
                  <a:pt x="356" y="184"/>
                  <a:pt x="356" y="183"/>
                  <a:pt x="356" y="182"/>
                </a:cubicBezTo>
                <a:cubicBezTo>
                  <a:pt x="356" y="178"/>
                  <a:pt x="359" y="175"/>
                  <a:pt x="362" y="173"/>
                </a:cubicBezTo>
                <a:cubicBezTo>
                  <a:pt x="363" y="173"/>
                  <a:pt x="363" y="173"/>
                  <a:pt x="364" y="173"/>
                </a:cubicBezTo>
                <a:cubicBezTo>
                  <a:pt x="366" y="174"/>
                  <a:pt x="367" y="172"/>
                  <a:pt x="368" y="172"/>
                </a:cubicBezTo>
                <a:cubicBezTo>
                  <a:pt x="368" y="172"/>
                  <a:pt x="369" y="172"/>
                  <a:pt x="369" y="172"/>
                </a:cubicBezTo>
                <a:cubicBezTo>
                  <a:pt x="371" y="171"/>
                  <a:pt x="372" y="172"/>
                  <a:pt x="374" y="173"/>
                </a:cubicBezTo>
                <a:cubicBezTo>
                  <a:pt x="375" y="175"/>
                  <a:pt x="374" y="176"/>
                  <a:pt x="373" y="176"/>
                </a:cubicBezTo>
                <a:cubicBezTo>
                  <a:pt x="373" y="178"/>
                  <a:pt x="373" y="179"/>
                  <a:pt x="372" y="180"/>
                </a:cubicBezTo>
                <a:cubicBezTo>
                  <a:pt x="372" y="182"/>
                  <a:pt x="371" y="183"/>
                  <a:pt x="370" y="185"/>
                </a:cubicBezTo>
                <a:cubicBezTo>
                  <a:pt x="369" y="187"/>
                  <a:pt x="368" y="187"/>
                  <a:pt x="366" y="186"/>
                </a:cubicBezTo>
                <a:cubicBezTo>
                  <a:pt x="366" y="186"/>
                  <a:pt x="365" y="186"/>
                  <a:pt x="365" y="186"/>
                </a:cubicBezTo>
                <a:cubicBezTo>
                  <a:pt x="362" y="185"/>
                  <a:pt x="360" y="186"/>
                  <a:pt x="360" y="188"/>
                </a:cubicBezTo>
                <a:cubicBezTo>
                  <a:pt x="360" y="191"/>
                  <a:pt x="359" y="194"/>
                  <a:pt x="358" y="196"/>
                </a:cubicBezTo>
                <a:cubicBezTo>
                  <a:pt x="358" y="197"/>
                  <a:pt x="358" y="198"/>
                  <a:pt x="359" y="198"/>
                </a:cubicBezTo>
                <a:cubicBezTo>
                  <a:pt x="360" y="199"/>
                  <a:pt x="359" y="201"/>
                  <a:pt x="359" y="202"/>
                </a:cubicBezTo>
                <a:cubicBezTo>
                  <a:pt x="361" y="201"/>
                  <a:pt x="362" y="202"/>
                  <a:pt x="363" y="202"/>
                </a:cubicBezTo>
                <a:cubicBezTo>
                  <a:pt x="363" y="203"/>
                  <a:pt x="362" y="204"/>
                  <a:pt x="362" y="204"/>
                </a:cubicBezTo>
                <a:cubicBezTo>
                  <a:pt x="362" y="204"/>
                  <a:pt x="363" y="205"/>
                  <a:pt x="363" y="205"/>
                </a:cubicBezTo>
                <a:cubicBezTo>
                  <a:pt x="363" y="206"/>
                  <a:pt x="362" y="207"/>
                  <a:pt x="361" y="207"/>
                </a:cubicBezTo>
                <a:cubicBezTo>
                  <a:pt x="360" y="208"/>
                  <a:pt x="360" y="206"/>
                  <a:pt x="360" y="206"/>
                </a:cubicBezTo>
                <a:cubicBezTo>
                  <a:pt x="360" y="207"/>
                  <a:pt x="360" y="209"/>
                  <a:pt x="358" y="208"/>
                </a:cubicBezTo>
                <a:cubicBezTo>
                  <a:pt x="358" y="208"/>
                  <a:pt x="357" y="208"/>
                  <a:pt x="357" y="208"/>
                </a:cubicBezTo>
                <a:cubicBezTo>
                  <a:pt x="356" y="210"/>
                  <a:pt x="356" y="212"/>
                  <a:pt x="357" y="214"/>
                </a:cubicBezTo>
                <a:cubicBezTo>
                  <a:pt x="358" y="216"/>
                  <a:pt x="356" y="218"/>
                  <a:pt x="354" y="217"/>
                </a:cubicBezTo>
                <a:cubicBezTo>
                  <a:pt x="351" y="217"/>
                  <a:pt x="351" y="217"/>
                  <a:pt x="352" y="220"/>
                </a:cubicBezTo>
                <a:cubicBezTo>
                  <a:pt x="351" y="220"/>
                  <a:pt x="351" y="219"/>
                  <a:pt x="350" y="219"/>
                </a:cubicBezTo>
                <a:cubicBezTo>
                  <a:pt x="349" y="218"/>
                  <a:pt x="349" y="219"/>
                  <a:pt x="349" y="220"/>
                </a:cubicBezTo>
                <a:cubicBezTo>
                  <a:pt x="349" y="221"/>
                  <a:pt x="349" y="222"/>
                  <a:pt x="349" y="223"/>
                </a:cubicBezTo>
                <a:cubicBezTo>
                  <a:pt x="349" y="223"/>
                  <a:pt x="350" y="223"/>
                  <a:pt x="350" y="224"/>
                </a:cubicBezTo>
                <a:cubicBezTo>
                  <a:pt x="350" y="224"/>
                  <a:pt x="350" y="224"/>
                  <a:pt x="349" y="224"/>
                </a:cubicBezTo>
                <a:cubicBezTo>
                  <a:pt x="349" y="224"/>
                  <a:pt x="349" y="224"/>
                  <a:pt x="349" y="224"/>
                </a:cubicBezTo>
                <a:cubicBezTo>
                  <a:pt x="348" y="225"/>
                  <a:pt x="347" y="224"/>
                  <a:pt x="347" y="225"/>
                </a:cubicBezTo>
                <a:cubicBezTo>
                  <a:pt x="347" y="226"/>
                  <a:pt x="348" y="225"/>
                  <a:pt x="349" y="225"/>
                </a:cubicBezTo>
                <a:cubicBezTo>
                  <a:pt x="350" y="225"/>
                  <a:pt x="351" y="226"/>
                  <a:pt x="350" y="227"/>
                </a:cubicBezTo>
                <a:cubicBezTo>
                  <a:pt x="350" y="228"/>
                  <a:pt x="349" y="228"/>
                  <a:pt x="348" y="228"/>
                </a:cubicBezTo>
                <a:cubicBezTo>
                  <a:pt x="348" y="229"/>
                  <a:pt x="349" y="229"/>
                  <a:pt x="348" y="230"/>
                </a:cubicBezTo>
                <a:cubicBezTo>
                  <a:pt x="349" y="233"/>
                  <a:pt x="347" y="235"/>
                  <a:pt x="347" y="238"/>
                </a:cubicBezTo>
                <a:cubicBezTo>
                  <a:pt x="348" y="239"/>
                  <a:pt x="347" y="240"/>
                  <a:pt x="347" y="241"/>
                </a:cubicBezTo>
                <a:cubicBezTo>
                  <a:pt x="346" y="244"/>
                  <a:pt x="344" y="246"/>
                  <a:pt x="344" y="250"/>
                </a:cubicBezTo>
                <a:cubicBezTo>
                  <a:pt x="344" y="251"/>
                  <a:pt x="344" y="253"/>
                  <a:pt x="342" y="255"/>
                </a:cubicBezTo>
                <a:cubicBezTo>
                  <a:pt x="342" y="255"/>
                  <a:pt x="342" y="255"/>
                  <a:pt x="342" y="255"/>
                </a:cubicBezTo>
                <a:cubicBezTo>
                  <a:pt x="342" y="255"/>
                  <a:pt x="342" y="256"/>
                  <a:pt x="342" y="256"/>
                </a:cubicBezTo>
                <a:cubicBezTo>
                  <a:pt x="344" y="256"/>
                  <a:pt x="345" y="256"/>
                  <a:pt x="346" y="256"/>
                </a:cubicBezTo>
                <a:cubicBezTo>
                  <a:pt x="346" y="253"/>
                  <a:pt x="348" y="250"/>
                  <a:pt x="349" y="247"/>
                </a:cubicBezTo>
                <a:cubicBezTo>
                  <a:pt x="350" y="246"/>
                  <a:pt x="351" y="246"/>
                  <a:pt x="351" y="247"/>
                </a:cubicBezTo>
                <a:cubicBezTo>
                  <a:pt x="351" y="249"/>
                  <a:pt x="352" y="249"/>
                  <a:pt x="353" y="250"/>
                </a:cubicBezTo>
                <a:cubicBezTo>
                  <a:pt x="354" y="251"/>
                  <a:pt x="355" y="252"/>
                  <a:pt x="356" y="252"/>
                </a:cubicBezTo>
                <a:cubicBezTo>
                  <a:pt x="355" y="250"/>
                  <a:pt x="354" y="249"/>
                  <a:pt x="353" y="248"/>
                </a:cubicBezTo>
                <a:cubicBezTo>
                  <a:pt x="355" y="247"/>
                  <a:pt x="356" y="248"/>
                  <a:pt x="357" y="249"/>
                </a:cubicBezTo>
                <a:cubicBezTo>
                  <a:pt x="357" y="249"/>
                  <a:pt x="358" y="250"/>
                  <a:pt x="359" y="250"/>
                </a:cubicBezTo>
                <a:cubicBezTo>
                  <a:pt x="360" y="250"/>
                  <a:pt x="361" y="251"/>
                  <a:pt x="361" y="252"/>
                </a:cubicBezTo>
                <a:cubicBezTo>
                  <a:pt x="360" y="253"/>
                  <a:pt x="359" y="253"/>
                  <a:pt x="359" y="252"/>
                </a:cubicBezTo>
                <a:cubicBezTo>
                  <a:pt x="358" y="252"/>
                  <a:pt x="358" y="252"/>
                  <a:pt x="358" y="253"/>
                </a:cubicBezTo>
                <a:cubicBezTo>
                  <a:pt x="358" y="253"/>
                  <a:pt x="358" y="253"/>
                  <a:pt x="358" y="253"/>
                </a:cubicBezTo>
                <a:cubicBezTo>
                  <a:pt x="360" y="254"/>
                  <a:pt x="361" y="254"/>
                  <a:pt x="361" y="256"/>
                </a:cubicBezTo>
                <a:cubicBezTo>
                  <a:pt x="362" y="257"/>
                  <a:pt x="363" y="258"/>
                  <a:pt x="362" y="259"/>
                </a:cubicBezTo>
                <a:cubicBezTo>
                  <a:pt x="361" y="259"/>
                  <a:pt x="361" y="261"/>
                  <a:pt x="359" y="259"/>
                </a:cubicBezTo>
                <a:cubicBezTo>
                  <a:pt x="358" y="259"/>
                  <a:pt x="358" y="258"/>
                  <a:pt x="358" y="258"/>
                </a:cubicBezTo>
                <a:cubicBezTo>
                  <a:pt x="356" y="257"/>
                  <a:pt x="355" y="255"/>
                  <a:pt x="353" y="256"/>
                </a:cubicBezTo>
                <a:cubicBezTo>
                  <a:pt x="352" y="256"/>
                  <a:pt x="352" y="256"/>
                  <a:pt x="351" y="256"/>
                </a:cubicBezTo>
                <a:cubicBezTo>
                  <a:pt x="351" y="256"/>
                  <a:pt x="350" y="256"/>
                  <a:pt x="350" y="257"/>
                </a:cubicBezTo>
                <a:cubicBezTo>
                  <a:pt x="350" y="258"/>
                  <a:pt x="351" y="258"/>
                  <a:pt x="351" y="259"/>
                </a:cubicBezTo>
                <a:cubicBezTo>
                  <a:pt x="354" y="259"/>
                  <a:pt x="354" y="259"/>
                  <a:pt x="353" y="261"/>
                </a:cubicBezTo>
                <a:cubicBezTo>
                  <a:pt x="353" y="262"/>
                  <a:pt x="352" y="262"/>
                  <a:pt x="351" y="262"/>
                </a:cubicBezTo>
                <a:cubicBezTo>
                  <a:pt x="351" y="261"/>
                  <a:pt x="350" y="261"/>
                  <a:pt x="350" y="262"/>
                </a:cubicBezTo>
                <a:cubicBezTo>
                  <a:pt x="350" y="263"/>
                  <a:pt x="351" y="263"/>
                  <a:pt x="352" y="263"/>
                </a:cubicBezTo>
                <a:cubicBezTo>
                  <a:pt x="353" y="263"/>
                  <a:pt x="354" y="264"/>
                  <a:pt x="355" y="264"/>
                </a:cubicBezTo>
                <a:cubicBezTo>
                  <a:pt x="355" y="264"/>
                  <a:pt x="355" y="264"/>
                  <a:pt x="355" y="265"/>
                </a:cubicBezTo>
                <a:cubicBezTo>
                  <a:pt x="354" y="265"/>
                  <a:pt x="352" y="264"/>
                  <a:pt x="353" y="265"/>
                </a:cubicBezTo>
                <a:cubicBezTo>
                  <a:pt x="353" y="267"/>
                  <a:pt x="354" y="266"/>
                  <a:pt x="355" y="266"/>
                </a:cubicBezTo>
                <a:cubicBezTo>
                  <a:pt x="358" y="265"/>
                  <a:pt x="359" y="267"/>
                  <a:pt x="359" y="269"/>
                </a:cubicBezTo>
                <a:cubicBezTo>
                  <a:pt x="359" y="270"/>
                  <a:pt x="360" y="270"/>
                  <a:pt x="361" y="270"/>
                </a:cubicBezTo>
                <a:cubicBezTo>
                  <a:pt x="362" y="270"/>
                  <a:pt x="361" y="269"/>
                  <a:pt x="361" y="269"/>
                </a:cubicBezTo>
                <a:cubicBezTo>
                  <a:pt x="362" y="267"/>
                  <a:pt x="365" y="266"/>
                  <a:pt x="366" y="268"/>
                </a:cubicBezTo>
                <a:cubicBezTo>
                  <a:pt x="367" y="269"/>
                  <a:pt x="368" y="271"/>
                  <a:pt x="367" y="273"/>
                </a:cubicBezTo>
                <a:cubicBezTo>
                  <a:pt x="368" y="276"/>
                  <a:pt x="367" y="279"/>
                  <a:pt x="366" y="282"/>
                </a:cubicBezTo>
                <a:cubicBezTo>
                  <a:pt x="366" y="283"/>
                  <a:pt x="365" y="284"/>
                  <a:pt x="363" y="283"/>
                </a:cubicBezTo>
                <a:cubicBezTo>
                  <a:pt x="362" y="282"/>
                  <a:pt x="361" y="282"/>
                  <a:pt x="360" y="281"/>
                </a:cubicBezTo>
                <a:cubicBezTo>
                  <a:pt x="357" y="279"/>
                  <a:pt x="354" y="279"/>
                  <a:pt x="351" y="277"/>
                </a:cubicBezTo>
                <a:cubicBezTo>
                  <a:pt x="350" y="278"/>
                  <a:pt x="349" y="277"/>
                  <a:pt x="349" y="278"/>
                </a:cubicBezTo>
                <a:cubicBezTo>
                  <a:pt x="349" y="278"/>
                  <a:pt x="349" y="279"/>
                  <a:pt x="349" y="279"/>
                </a:cubicBezTo>
                <a:cubicBezTo>
                  <a:pt x="350" y="279"/>
                  <a:pt x="351" y="278"/>
                  <a:pt x="351" y="279"/>
                </a:cubicBezTo>
                <a:cubicBezTo>
                  <a:pt x="351" y="280"/>
                  <a:pt x="351" y="280"/>
                  <a:pt x="351" y="280"/>
                </a:cubicBezTo>
                <a:cubicBezTo>
                  <a:pt x="350" y="281"/>
                  <a:pt x="349" y="281"/>
                  <a:pt x="349" y="280"/>
                </a:cubicBezTo>
                <a:cubicBezTo>
                  <a:pt x="348" y="280"/>
                  <a:pt x="347" y="280"/>
                  <a:pt x="347" y="280"/>
                </a:cubicBezTo>
                <a:cubicBezTo>
                  <a:pt x="346" y="280"/>
                  <a:pt x="345" y="280"/>
                  <a:pt x="344" y="280"/>
                </a:cubicBezTo>
                <a:cubicBezTo>
                  <a:pt x="346" y="281"/>
                  <a:pt x="347" y="281"/>
                  <a:pt x="349" y="281"/>
                </a:cubicBezTo>
                <a:cubicBezTo>
                  <a:pt x="349" y="283"/>
                  <a:pt x="345" y="286"/>
                  <a:pt x="344" y="286"/>
                </a:cubicBezTo>
                <a:cubicBezTo>
                  <a:pt x="344" y="286"/>
                  <a:pt x="343" y="285"/>
                  <a:pt x="343" y="285"/>
                </a:cubicBezTo>
                <a:cubicBezTo>
                  <a:pt x="343" y="284"/>
                  <a:pt x="342" y="283"/>
                  <a:pt x="341" y="282"/>
                </a:cubicBezTo>
                <a:cubicBezTo>
                  <a:pt x="341" y="282"/>
                  <a:pt x="341" y="281"/>
                  <a:pt x="340" y="281"/>
                </a:cubicBezTo>
                <a:cubicBezTo>
                  <a:pt x="340" y="282"/>
                  <a:pt x="339" y="282"/>
                  <a:pt x="340" y="283"/>
                </a:cubicBezTo>
                <a:cubicBezTo>
                  <a:pt x="340" y="283"/>
                  <a:pt x="340" y="283"/>
                  <a:pt x="340" y="283"/>
                </a:cubicBezTo>
                <a:cubicBezTo>
                  <a:pt x="336" y="285"/>
                  <a:pt x="339" y="287"/>
                  <a:pt x="339" y="289"/>
                </a:cubicBezTo>
                <a:cubicBezTo>
                  <a:pt x="340" y="287"/>
                  <a:pt x="342" y="287"/>
                  <a:pt x="343" y="288"/>
                </a:cubicBezTo>
                <a:cubicBezTo>
                  <a:pt x="344" y="289"/>
                  <a:pt x="343" y="291"/>
                  <a:pt x="342" y="292"/>
                </a:cubicBezTo>
                <a:cubicBezTo>
                  <a:pt x="345" y="293"/>
                  <a:pt x="345" y="294"/>
                  <a:pt x="344" y="298"/>
                </a:cubicBezTo>
                <a:cubicBezTo>
                  <a:pt x="345" y="298"/>
                  <a:pt x="346" y="299"/>
                  <a:pt x="346" y="299"/>
                </a:cubicBezTo>
                <a:cubicBezTo>
                  <a:pt x="347" y="299"/>
                  <a:pt x="347" y="299"/>
                  <a:pt x="348" y="299"/>
                </a:cubicBezTo>
                <a:cubicBezTo>
                  <a:pt x="348" y="296"/>
                  <a:pt x="349" y="296"/>
                  <a:pt x="351" y="298"/>
                </a:cubicBezTo>
                <a:cubicBezTo>
                  <a:pt x="352" y="299"/>
                  <a:pt x="352" y="299"/>
                  <a:pt x="354" y="298"/>
                </a:cubicBezTo>
                <a:cubicBezTo>
                  <a:pt x="355" y="298"/>
                  <a:pt x="356" y="298"/>
                  <a:pt x="356" y="299"/>
                </a:cubicBezTo>
                <a:cubicBezTo>
                  <a:pt x="356" y="300"/>
                  <a:pt x="359" y="302"/>
                  <a:pt x="356" y="303"/>
                </a:cubicBezTo>
                <a:cubicBezTo>
                  <a:pt x="355" y="303"/>
                  <a:pt x="355" y="303"/>
                  <a:pt x="354" y="304"/>
                </a:cubicBezTo>
                <a:cubicBezTo>
                  <a:pt x="354" y="305"/>
                  <a:pt x="352" y="305"/>
                  <a:pt x="351" y="305"/>
                </a:cubicBezTo>
                <a:cubicBezTo>
                  <a:pt x="348" y="304"/>
                  <a:pt x="346" y="305"/>
                  <a:pt x="343" y="306"/>
                </a:cubicBezTo>
                <a:cubicBezTo>
                  <a:pt x="345" y="306"/>
                  <a:pt x="347" y="306"/>
                  <a:pt x="349" y="306"/>
                </a:cubicBezTo>
                <a:cubicBezTo>
                  <a:pt x="350" y="306"/>
                  <a:pt x="352" y="306"/>
                  <a:pt x="353" y="307"/>
                </a:cubicBezTo>
                <a:cubicBezTo>
                  <a:pt x="353" y="307"/>
                  <a:pt x="354" y="307"/>
                  <a:pt x="354" y="307"/>
                </a:cubicBezTo>
                <a:cubicBezTo>
                  <a:pt x="356" y="306"/>
                  <a:pt x="357" y="308"/>
                  <a:pt x="358" y="310"/>
                </a:cubicBezTo>
                <a:cubicBezTo>
                  <a:pt x="358" y="310"/>
                  <a:pt x="358" y="310"/>
                  <a:pt x="358" y="311"/>
                </a:cubicBezTo>
                <a:cubicBezTo>
                  <a:pt x="359" y="312"/>
                  <a:pt x="358" y="313"/>
                  <a:pt x="358" y="314"/>
                </a:cubicBezTo>
                <a:cubicBezTo>
                  <a:pt x="358" y="315"/>
                  <a:pt x="359" y="316"/>
                  <a:pt x="359" y="317"/>
                </a:cubicBezTo>
                <a:cubicBezTo>
                  <a:pt x="360" y="319"/>
                  <a:pt x="360" y="322"/>
                  <a:pt x="359" y="324"/>
                </a:cubicBezTo>
                <a:cubicBezTo>
                  <a:pt x="360" y="327"/>
                  <a:pt x="359" y="327"/>
                  <a:pt x="357" y="328"/>
                </a:cubicBezTo>
                <a:cubicBezTo>
                  <a:pt x="356" y="327"/>
                  <a:pt x="356" y="326"/>
                  <a:pt x="356" y="326"/>
                </a:cubicBezTo>
                <a:cubicBezTo>
                  <a:pt x="356" y="324"/>
                  <a:pt x="355" y="324"/>
                  <a:pt x="354" y="323"/>
                </a:cubicBezTo>
                <a:cubicBezTo>
                  <a:pt x="353" y="323"/>
                  <a:pt x="351" y="325"/>
                  <a:pt x="350" y="323"/>
                </a:cubicBezTo>
                <a:cubicBezTo>
                  <a:pt x="349" y="322"/>
                  <a:pt x="348" y="321"/>
                  <a:pt x="347" y="319"/>
                </a:cubicBezTo>
                <a:cubicBezTo>
                  <a:pt x="347" y="319"/>
                  <a:pt x="346" y="318"/>
                  <a:pt x="345" y="317"/>
                </a:cubicBezTo>
                <a:cubicBezTo>
                  <a:pt x="345" y="317"/>
                  <a:pt x="344" y="316"/>
                  <a:pt x="344" y="316"/>
                </a:cubicBezTo>
                <a:cubicBezTo>
                  <a:pt x="343" y="315"/>
                  <a:pt x="342" y="315"/>
                  <a:pt x="341" y="314"/>
                </a:cubicBezTo>
                <a:cubicBezTo>
                  <a:pt x="340" y="314"/>
                  <a:pt x="342" y="315"/>
                  <a:pt x="341" y="315"/>
                </a:cubicBezTo>
                <a:cubicBezTo>
                  <a:pt x="342" y="315"/>
                  <a:pt x="343" y="316"/>
                  <a:pt x="343" y="317"/>
                </a:cubicBezTo>
                <a:cubicBezTo>
                  <a:pt x="345" y="318"/>
                  <a:pt x="346" y="318"/>
                  <a:pt x="344" y="320"/>
                </a:cubicBezTo>
                <a:cubicBezTo>
                  <a:pt x="344" y="320"/>
                  <a:pt x="344" y="320"/>
                  <a:pt x="344" y="320"/>
                </a:cubicBezTo>
                <a:cubicBezTo>
                  <a:pt x="346" y="320"/>
                  <a:pt x="346" y="322"/>
                  <a:pt x="346" y="323"/>
                </a:cubicBezTo>
                <a:cubicBezTo>
                  <a:pt x="348" y="323"/>
                  <a:pt x="349" y="324"/>
                  <a:pt x="349" y="325"/>
                </a:cubicBezTo>
                <a:cubicBezTo>
                  <a:pt x="350" y="325"/>
                  <a:pt x="350" y="326"/>
                  <a:pt x="350" y="326"/>
                </a:cubicBezTo>
                <a:cubicBezTo>
                  <a:pt x="351" y="327"/>
                  <a:pt x="352" y="327"/>
                  <a:pt x="352" y="328"/>
                </a:cubicBezTo>
                <a:cubicBezTo>
                  <a:pt x="351" y="329"/>
                  <a:pt x="350" y="329"/>
                  <a:pt x="349" y="328"/>
                </a:cubicBezTo>
                <a:cubicBezTo>
                  <a:pt x="349" y="328"/>
                  <a:pt x="348" y="328"/>
                  <a:pt x="348" y="329"/>
                </a:cubicBezTo>
                <a:cubicBezTo>
                  <a:pt x="347" y="330"/>
                  <a:pt x="345" y="331"/>
                  <a:pt x="344" y="333"/>
                </a:cubicBezTo>
                <a:cubicBezTo>
                  <a:pt x="345" y="333"/>
                  <a:pt x="346" y="332"/>
                  <a:pt x="347" y="331"/>
                </a:cubicBezTo>
                <a:cubicBezTo>
                  <a:pt x="347" y="330"/>
                  <a:pt x="348" y="330"/>
                  <a:pt x="349" y="331"/>
                </a:cubicBezTo>
                <a:cubicBezTo>
                  <a:pt x="350" y="330"/>
                  <a:pt x="351" y="331"/>
                  <a:pt x="351" y="331"/>
                </a:cubicBezTo>
                <a:cubicBezTo>
                  <a:pt x="351" y="333"/>
                  <a:pt x="351" y="334"/>
                  <a:pt x="350" y="335"/>
                </a:cubicBezTo>
                <a:cubicBezTo>
                  <a:pt x="351" y="336"/>
                  <a:pt x="351" y="338"/>
                  <a:pt x="351" y="339"/>
                </a:cubicBezTo>
                <a:cubicBezTo>
                  <a:pt x="351" y="340"/>
                  <a:pt x="351" y="340"/>
                  <a:pt x="351" y="340"/>
                </a:cubicBezTo>
                <a:cubicBezTo>
                  <a:pt x="352" y="340"/>
                  <a:pt x="353" y="340"/>
                  <a:pt x="354" y="340"/>
                </a:cubicBezTo>
                <a:cubicBezTo>
                  <a:pt x="355" y="341"/>
                  <a:pt x="356" y="341"/>
                  <a:pt x="357" y="342"/>
                </a:cubicBezTo>
                <a:cubicBezTo>
                  <a:pt x="357" y="342"/>
                  <a:pt x="357" y="342"/>
                  <a:pt x="357" y="342"/>
                </a:cubicBezTo>
                <a:cubicBezTo>
                  <a:pt x="358" y="341"/>
                  <a:pt x="359" y="340"/>
                  <a:pt x="360" y="340"/>
                </a:cubicBezTo>
                <a:cubicBezTo>
                  <a:pt x="361" y="341"/>
                  <a:pt x="360" y="342"/>
                  <a:pt x="360" y="343"/>
                </a:cubicBezTo>
                <a:cubicBezTo>
                  <a:pt x="362" y="346"/>
                  <a:pt x="362" y="346"/>
                  <a:pt x="360" y="349"/>
                </a:cubicBezTo>
                <a:cubicBezTo>
                  <a:pt x="359" y="350"/>
                  <a:pt x="358" y="352"/>
                  <a:pt x="356" y="350"/>
                </a:cubicBezTo>
                <a:cubicBezTo>
                  <a:pt x="354" y="350"/>
                  <a:pt x="354" y="349"/>
                  <a:pt x="354" y="347"/>
                </a:cubicBezTo>
                <a:cubicBezTo>
                  <a:pt x="353" y="346"/>
                  <a:pt x="351" y="345"/>
                  <a:pt x="349" y="345"/>
                </a:cubicBezTo>
                <a:cubicBezTo>
                  <a:pt x="349" y="345"/>
                  <a:pt x="349" y="346"/>
                  <a:pt x="349" y="346"/>
                </a:cubicBezTo>
                <a:cubicBezTo>
                  <a:pt x="349" y="346"/>
                  <a:pt x="349" y="346"/>
                  <a:pt x="349" y="346"/>
                </a:cubicBezTo>
                <a:cubicBezTo>
                  <a:pt x="351" y="346"/>
                  <a:pt x="352" y="347"/>
                  <a:pt x="352" y="349"/>
                </a:cubicBezTo>
                <a:cubicBezTo>
                  <a:pt x="353" y="350"/>
                  <a:pt x="355" y="351"/>
                  <a:pt x="354" y="352"/>
                </a:cubicBezTo>
                <a:cubicBezTo>
                  <a:pt x="353" y="354"/>
                  <a:pt x="351" y="354"/>
                  <a:pt x="349" y="354"/>
                </a:cubicBezTo>
                <a:cubicBezTo>
                  <a:pt x="348" y="354"/>
                  <a:pt x="348" y="354"/>
                  <a:pt x="347" y="354"/>
                </a:cubicBezTo>
                <a:cubicBezTo>
                  <a:pt x="347" y="354"/>
                  <a:pt x="347" y="354"/>
                  <a:pt x="347" y="354"/>
                </a:cubicBezTo>
                <a:cubicBezTo>
                  <a:pt x="346" y="354"/>
                  <a:pt x="345" y="354"/>
                  <a:pt x="345" y="353"/>
                </a:cubicBezTo>
                <a:cubicBezTo>
                  <a:pt x="344" y="352"/>
                  <a:pt x="340" y="352"/>
                  <a:pt x="343" y="349"/>
                </a:cubicBezTo>
                <a:cubicBezTo>
                  <a:pt x="343" y="349"/>
                  <a:pt x="343" y="349"/>
                  <a:pt x="342" y="349"/>
                </a:cubicBezTo>
                <a:cubicBezTo>
                  <a:pt x="342" y="349"/>
                  <a:pt x="341" y="349"/>
                  <a:pt x="341" y="349"/>
                </a:cubicBezTo>
                <a:cubicBezTo>
                  <a:pt x="340" y="349"/>
                  <a:pt x="341" y="349"/>
                  <a:pt x="341" y="350"/>
                </a:cubicBezTo>
                <a:cubicBezTo>
                  <a:pt x="341" y="350"/>
                  <a:pt x="342" y="351"/>
                  <a:pt x="341" y="351"/>
                </a:cubicBezTo>
                <a:cubicBezTo>
                  <a:pt x="340" y="352"/>
                  <a:pt x="341" y="354"/>
                  <a:pt x="340" y="355"/>
                </a:cubicBezTo>
                <a:cubicBezTo>
                  <a:pt x="339" y="356"/>
                  <a:pt x="340" y="356"/>
                  <a:pt x="340" y="356"/>
                </a:cubicBezTo>
                <a:cubicBezTo>
                  <a:pt x="342" y="357"/>
                  <a:pt x="342" y="358"/>
                  <a:pt x="342" y="359"/>
                </a:cubicBezTo>
                <a:cubicBezTo>
                  <a:pt x="342" y="357"/>
                  <a:pt x="343" y="356"/>
                  <a:pt x="344" y="356"/>
                </a:cubicBezTo>
                <a:cubicBezTo>
                  <a:pt x="346" y="355"/>
                  <a:pt x="346" y="357"/>
                  <a:pt x="347" y="358"/>
                </a:cubicBezTo>
                <a:cubicBezTo>
                  <a:pt x="348" y="358"/>
                  <a:pt x="350" y="359"/>
                  <a:pt x="350" y="360"/>
                </a:cubicBezTo>
                <a:cubicBezTo>
                  <a:pt x="351" y="360"/>
                  <a:pt x="351" y="360"/>
                  <a:pt x="351" y="360"/>
                </a:cubicBezTo>
                <a:cubicBezTo>
                  <a:pt x="352" y="360"/>
                  <a:pt x="353" y="359"/>
                  <a:pt x="354" y="360"/>
                </a:cubicBezTo>
                <a:cubicBezTo>
                  <a:pt x="354" y="361"/>
                  <a:pt x="353" y="362"/>
                  <a:pt x="353" y="362"/>
                </a:cubicBezTo>
                <a:cubicBezTo>
                  <a:pt x="352" y="363"/>
                  <a:pt x="352" y="364"/>
                  <a:pt x="352" y="365"/>
                </a:cubicBezTo>
                <a:cubicBezTo>
                  <a:pt x="352" y="365"/>
                  <a:pt x="352" y="365"/>
                  <a:pt x="352" y="366"/>
                </a:cubicBezTo>
                <a:cubicBezTo>
                  <a:pt x="352" y="365"/>
                  <a:pt x="352" y="365"/>
                  <a:pt x="352" y="365"/>
                </a:cubicBezTo>
                <a:cubicBezTo>
                  <a:pt x="352" y="366"/>
                  <a:pt x="352" y="367"/>
                  <a:pt x="353" y="368"/>
                </a:cubicBezTo>
                <a:cubicBezTo>
                  <a:pt x="353" y="368"/>
                  <a:pt x="353" y="369"/>
                  <a:pt x="352" y="369"/>
                </a:cubicBezTo>
                <a:cubicBezTo>
                  <a:pt x="351" y="371"/>
                  <a:pt x="349" y="370"/>
                  <a:pt x="347" y="370"/>
                </a:cubicBezTo>
                <a:cubicBezTo>
                  <a:pt x="346" y="370"/>
                  <a:pt x="345" y="370"/>
                  <a:pt x="345" y="371"/>
                </a:cubicBezTo>
                <a:cubicBezTo>
                  <a:pt x="344" y="372"/>
                  <a:pt x="343" y="372"/>
                  <a:pt x="341" y="373"/>
                </a:cubicBezTo>
                <a:cubicBezTo>
                  <a:pt x="341" y="373"/>
                  <a:pt x="341" y="373"/>
                  <a:pt x="341" y="373"/>
                </a:cubicBezTo>
                <a:cubicBezTo>
                  <a:pt x="341" y="374"/>
                  <a:pt x="340" y="374"/>
                  <a:pt x="339" y="374"/>
                </a:cubicBezTo>
                <a:cubicBezTo>
                  <a:pt x="335" y="372"/>
                  <a:pt x="332" y="370"/>
                  <a:pt x="329" y="367"/>
                </a:cubicBezTo>
                <a:cubicBezTo>
                  <a:pt x="328" y="366"/>
                  <a:pt x="328" y="365"/>
                  <a:pt x="328" y="364"/>
                </a:cubicBezTo>
                <a:cubicBezTo>
                  <a:pt x="329" y="363"/>
                  <a:pt x="330" y="364"/>
                  <a:pt x="331" y="364"/>
                </a:cubicBezTo>
                <a:cubicBezTo>
                  <a:pt x="331" y="364"/>
                  <a:pt x="332" y="364"/>
                  <a:pt x="332" y="364"/>
                </a:cubicBezTo>
                <a:cubicBezTo>
                  <a:pt x="332" y="364"/>
                  <a:pt x="332" y="363"/>
                  <a:pt x="332" y="363"/>
                </a:cubicBezTo>
                <a:cubicBezTo>
                  <a:pt x="331" y="363"/>
                  <a:pt x="329" y="364"/>
                  <a:pt x="328" y="361"/>
                </a:cubicBezTo>
                <a:cubicBezTo>
                  <a:pt x="328" y="362"/>
                  <a:pt x="327" y="362"/>
                  <a:pt x="326" y="362"/>
                </a:cubicBezTo>
                <a:cubicBezTo>
                  <a:pt x="326" y="363"/>
                  <a:pt x="326" y="363"/>
                  <a:pt x="326" y="364"/>
                </a:cubicBezTo>
                <a:cubicBezTo>
                  <a:pt x="325" y="367"/>
                  <a:pt x="325" y="367"/>
                  <a:pt x="322" y="366"/>
                </a:cubicBezTo>
                <a:cubicBezTo>
                  <a:pt x="322" y="366"/>
                  <a:pt x="322" y="367"/>
                  <a:pt x="322" y="367"/>
                </a:cubicBezTo>
                <a:cubicBezTo>
                  <a:pt x="323" y="367"/>
                  <a:pt x="324" y="368"/>
                  <a:pt x="323" y="369"/>
                </a:cubicBezTo>
                <a:cubicBezTo>
                  <a:pt x="323" y="369"/>
                  <a:pt x="322" y="370"/>
                  <a:pt x="321" y="370"/>
                </a:cubicBezTo>
                <a:cubicBezTo>
                  <a:pt x="320" y="369"/>
                  <a:pt x="319" y="370"/>
                  <a:pt x="319" y="372"/>
                </a:cubicBezTo>
                <a:cubicBezTo>
                  <a:pt x="318" y="372"/>
                  <a:pt x="318" y="373"/>
                  <a:pt x="318" y="373"/>
                </a:cubicBezTo>
                <a:cubicBezTo>
                  <a:pt x="317" y="375"/>
                  <a:pt x="316" y="376"/>
                  <a:pt x="314" y="375"/>
                </a:cubicBezTo>
                <a:cubicBezTo>
                  <a:pt x="314" y="374"/>
                  <a:pt x="313" y="374"/>
                  <a:pt x="313" y="374"/>
                </a:cubicBezTo>
                <a:cubicBezTo>
                  <a:pt x="313" y="374"/>
                  <a:pt x="313" y="374"/>
                  <a:pt x="313" y="374"/>
                </a:cubicBezTo>
                <a:cubicBezTo>
                  <a:pt x="311" y="377"/>
                  <a:pt x="310" y="377"/>
                  <a:pt x="308" y="376"/>
                </a:cubicBezTo>
                <a:cubicBezTo>
                  <a:pt x="307" y="376"/>
                  <a:pt x="306" y="376"/>
                  <a:pt x="306" y="377"/>
                </a:cubicBezTo>
                <a:cubicBezTo>
                  <a:pt x="306" y="377"/>
                  <a:pt x="305" y="377"/>
                  <a:pt x="305" y="378"/>
                </a:cubicBezTo>
                <a:cubicBezTo>
                  <a:pt x="306" y="378"/>
                  <a:pt x="306" y="378"/>
                  <a:pt x="306" y="379"/>
                </a:cubicBezTo>
                <a:cubicBezTo>
                  <a:pt x="307" y="377"/>
                  <a:pt x="308" y="377"/>
                  <a:pt x="309" y="378"/>
                </a:cubicBezTo>
                <a:cubicBezTo>
                  <a:pt x="311" y="378"/>
                  <a:pt x="311" y="378"/>
                  <a:pt x="312" y="377"/>
                </a:cubicBezTo>
                <a:cubicBezTo>
                  <a:pt x="313" y="375"/>
                  <a:pt x="315" y="376"/>
                  <a:pt x="317" y="377"/>
                </a:cubicBezTo>
                <a:cubicBezTo>
                  <a:pt x="318" y="378"/>
                  <a:pt x="318" y="378"/>
                  <a:pt x="320" y="379"/>
                </a:cubicBezTo>
                <a:cubicBezTo>
                  <a:pt x="321" y="379"/>
                  <a:pt x="322" y="379"/>
                  <a:pt x="322" y="380"/>
                </a:cubicBezTo>
                <a:cubicBezTo>
                  <a:pt x="321" y="381"/>
                  <a:pt x="321" y="382"/>
                  <a:pt x="319" y="382"/>
                </a:cubicBezTo>
                <a:cubicBezTo>
                  <a:pt x="318" y="383"/>
                  <a:pt x="317" y="383"/>
                  <a:pt x="316" y="384"/>
                </a:cubicBezTo>
                <a:cubicBezTo>
                  <a:pt x="315" y="386"/>
                  <a:pt x="314" y="386"/>
                  <a:pt x="312" y="385"/>
                </a:cubicBezTo>
                <a:cubicBezTo>
                  <a:pt x="312" y="385"/>
                  <a:pt x="312" y="386"/>
                  <a:pt x="311" y="386"/>
                </a:cubicBezTo>
                <a:cubicBezTo>
                  <a:pt x="313" y="387"/>
                  <a:pt x="313" y="387"/>
                  <a:pt x="313" y="389"/>
                </a:cubicBezTo>
                <a:cubicBezTo>
                  <a:pt x="313" y="388"/>
                  <a:pt x="314" y="388"/>
                  <a:pt x="314" y="387"/>
                </a:cubicBezTo>
                <a:cubicBezTo>
                  <a:pt x="314" y="386"/>
                  <a:pt x="315" y="387"/>
                  <a:pt x="315" y="387"/>
                </a:cubicBezTo>
                <a:cubicBezTo>
                  <a:pt x="317" y="386"/>
                  <a:pt x="318" y="383"/>
                  <a:pt x="320" y="385"/>
                </a:cubicBezTo>
                <a:cubicBezTo>
                  <a:pt x="320" y="386"/>
                  <a:pt x="321" y="386"/>
                  <a:pt x="321" y="386"/>
                </a:cubicBezTo>
                <a:cubicBezTo>
                  <a:pt x="323" y="387"/>
                  <a:pt x="324" y="388"/>
                  <a:pt x="324" y="390"/>
                </a:cubicBezTo>
                <a:cubicBezTo>
                  <a:pt x="324" y="392"/>
                  <a:pt x="323" y="392"/>
                  <a:pt x="321" y="393"/>
                </a:cubicBezTo>
                <a:cubicBezTo>
                  <a:pt x="321" y="393"/>
                  <a:pt x="321" y="394"/>
                  <a:pt x="321" y="394"/>
                </a:cubicBezTo>
                <a:cubicBezTo>
                  <a:pt x="321" y="394"/>
                  <a:pt x="321" y="394"/>
                  <a:pt x="321" y="394"/>
                </a:cubicBezTo>
                <a:cubicBezTo>
                  <a:pt x="323" y="393"/>
                  <a:pt x="325" y="393"/>
                  <a:pt x="327" y="395"/>
                </a:cubicBezTo>
                <a:cubicBezTo>
                  <a:pt x="327" y="396"/>
                  <a:pt x="328" y="397"/>
                  <a:pt x="329" y="397"/>
                </a:cubicBezTo>
                <a:cubicBezTo>
                  <a:pt x="330" y="397"/>
                  <a:pt x="331" y="398"/>
                  <a:pt x="330" y="399"/>
                </a:cubicBezTo>
                <a:cubicBezTo>
                  <a:pt x="331" y="399"/>
                  <a:pt x="332" y="400"/>
                  <a:pt x="332" y="400"/>
                </a:cubicBezTo>
                <a:cubicBezTo>
                  <a:pt x="334" y="401"/>
                  <a:pt x="336" y="403"/>
                  <a:pt x="337" y="404"/>
                </a:cubicBezTo>
                <a:cubicBezTo>
                  <a:pt x="338" y="404"/>
                  <a:pt x="338" y="405"/>
                  <a:pt x="338" y="405"/>
                </a:cubicBezTo>
                <a:cubicBezTo>
                  <a:pt x="337" y="405"/>
                  <a:pt x="338" y="407"/>
                  <a:pt x="336" y="407"/>
                </a:cubicBezTo>
                <a:cubicBezTo>
                  <a:pt x="336" y="408"/>
                  <a:pt x="336" y="408"/>
                  <a:pt x="335" y="408"/>
                </a:cubicBezTo>
                <a:cubicBezTo>
                  <a:pt x="335" y="409"/>
                  <a:pt x="334" y="410"/>
                  <a:pt x="334" y="410"/>
                </a:cubicBezTo>
                <a:cubicBezTo>
                  <a:pt x="337" y="411"/>
                  <a:pt x="337" y="408"/>
                  <a:pt x="338" y="408"/>
                </a:cubicBezTo>
                <a:cubicBezTo>
                  <a:pt x="339" y="409"/>
                  <a:pt x="337" y="410"/>
                  <a:pt x="339" y="411"/>
                </a:cubicBezTo>
                <a:cubicBezTo>
                  <a:pt x="339" y="411"/>
                  <a:pt x="340" y="410"/>
                  <a:pt x="340" y="409"/>
                </a:cubicBezTo>
                <a:cubicBezTo>
                  <a:pt x="340" y="409"/>
                  <a:pt x="340" y="408"/>
                  <a:pt x="341" y="408"/>
                </a:cubicBezTo>
                <a:cubicBezTo>
                  <a:pt x="341" y="408"/>
                  <a:pt x="342" y="409"/>
                  <a:pt x="342" y="409"/>
                </a:cubicBezTo>
                <a:cubicBezTo>
                  <a:pt x="342" y="410"/>
                  <a:pt x="341" y="410"/>
                  <a:pt x="341" y="410"/>
                </a:cubicBezTo>
                <a:cubicBezTo>
                  <a:pt x="341" y="411"/>
                  <a:pt x="340" y="411"/>
                  <a:pt x="339" y="412"/>
                </a:cubicBezTo>
                <a:cubicBezTo>
                  <a:pt x="338" y="414"/>
                  <a:pt x="338" y="416"/>
                  <a:pt x="339" y="418"/>
                </a:cubicBezTo>
                <a:cubicBezTo>
                  <a:pt x="340" y="417"/>
                  <a:pt x="339" y="416"/>
                  <a:pt x="340" y="415"/>
                </a:cubicBezTo>
                <a:cubicBezTo>
                  <a:pt x="341" y="415"/>
                  <a:pt x="341" y="413"/>
                  <a:pt x="343" y="414"/>
                </a:cubicBezTo>
                <a:cubicBezTo>
                  <a:pt x="344" y="414"/>
                  <a:pt x="344" y="415"/>
                  <a:pt x="344" y="416"/>
                </a:cubicBezTo>
                <a:cubicBezTo>
                  <a:pt x="344" y="417"/>
                  <a:pt x="344" y="417"/>
                  <a:pt x="344" y="418"/>
                </a:cubicBezTo>
                <a:cubicBezTo>
                  <a:pt x="344" y="419"/>
                  <a:pt x="345" y="420"/>
                  <a:pt x="344" y="421"/>
                </a:cubicBezTo>
                <a:cubicBezTo>
                  <a:pt x="344" y="423"/>
                  <a:pt x="343" y="426"/>
                  <a:pt x="345" y="429"/>
                </a:cubicBezTo>
                <a:cubicBezTo>
                  <a:pt x="345" y="431"/>
                  <a:pt x="343" y="432"/>
                  <a:pt x="345" y="433"/>
                </a:cubicBezTo>
                <a:cubicBezTo>
                  <a:pt x="345" y="434"/>
                  <a:pt x="345" y="435"/>
                  <a:pt x="344" y="435"/>
                </a:cubicBezTo>
                <a:cubicBezTo>
                  <a:pt x="344" y="435"/>
                  <a:pt x="343" y="436"/>
                  <a:pt x="342" y="435"/>
                </a:cubicBezTo>
                <a:cubicBezTo>
                  <a:pt x="342" y="435"/>
                  <a:pt x="342" y="434"/>
                  <a:pt x="342" y="434"/>
                </a:cubicBezTo>
                <a:cubicBezTo>
                  <a:pt x="338" y="436"/>
                  <a:pt x="339" y="432"/>
                  <a:pt x="339" y="431"/>
                </a:cubicBezTo>
                <a:cubicBezTo>
                  <a:pt x="339" y="430"/>
                  <a:pt x="339" y="428"/>
                  <a:pt x="339" y="427"/>
                </a:cubicBezTo>
                <a:cubicBezTo>
                  <a:pt x="339" y="427"/>
                  <a:pt x="339" y="427"/>
                  <a:pt x="338" y="427"/>
                </a:cubicBezTo>
                <a:cubicBezTo>
                  <a:pt x="337" y="429"/>
                  <a:pt x="338" y="431"/>
                  <a:pt x="338" y="433"/>
                </a:cubicBezTo>
                <a:cubicBezTo>
                  <a:pt x="338" y="434"/>
                  <a:pt x="339" y="436"/>
                  <a:pt x="336" y="436"/>
                </a:cubicBezTo>
                <a:cubicBezTo>
                  <a:pt x="335" y="436"/>
                  <a:pt x="334" y="436"/>
                  <a:pt x="332" y="435"/>
                </a:cubicBezTo>
                <a:cubicBezTo>
                  <a:pt x="330" y="433"/>
                  <a:pt x="329" y="432"/>
                  <a:pt x="329" y="430"/>
                </a:cubicBezTo>
                <a:cubicBezTo>
                  <a:pt x="327" y="428"/>
                  <a:pt x="327" y="425"/>
                  <a:pt x="327" y="423"/>
                </a:cubicBezTo>
                <a:cubicBezTo>
                  <a:pt x="327" y="421"/>
                  <a:pt x="325" y="420"/>
                  <a:pt x="324" y="418"/>
                </a:cubicBezTo>
                <a:cubicBezTo>
                  <a:pt x="324" y="418"/>
                  <a:pt x="324" y="417"/>
                  <a:pt x="324" y="416"/>
                </a:cubicBezTo>
                <a:cubicBezTo>
                  <a:pt x="322" y="418"/>
                  <a:pt x="321" y="418"/>
                  <a:pt x="320" y="416"/>
                </a:cubicBezTo>
                <a:cubicBezTo>
                  <a:pt x="319" y="414"/>
                  <a:pt x="318" y="412"/>
                  <a:pt x="316" y="413"/>
                </a:cubicBezTo>
                <a:cubicBezTo>
                  <a:pt x="315" y="413"/>
                  <a:pt x="315" y="412"/>
                  <a:pt x="315" y="412"/>
                </a:cubicBezTo>
                <a:cubicBezTo>
                  <a:pt x="314" y="412"/>
                  <a:pt x="312" y="411"/>
                  <a:pt x="311" y="412"/>
                </a:cubicBezTo>
                <a:cubicBezTo>
                  <a:pt x="310" y="413"/>
                  <a:pt x="309" y="412"/>
                  <a:pt x="309" y="411"/>
                </a:cubicBezTo>
                <a:cubicBezTo>
                  <a:pt x="308" y="411"/>
                  <a:pt x="308" y="410"/>
                  <a:pt x="307" y="409"/>
                </a:cubicBezTo>
                <a:cubicBezTo>
                  <a:pt x="307" y="409"/>
                  <a:pt x="307" y="408"/>
                  <a:pt x="307" y="408"/>
                </a:cubicBezTo>
                <a:cubicBezTo>
                  <a:pt x="306" y="407"/>
                  <a:pt x="305" y="407"/>
                  <a:pt x="304" y="405"/>
                </a:cubicBezTo>
                <a:cubicBezTo>
                  <a:pt x="304" y="404"/>
                  <a:pt x="303" y="404"/>
                  <a:pt x="302" y="403"/>
                </a:cubicBezTo>
                <a:cubicBezTo>
                  <a:pt x="301" y="403"/>
                  <a:pt x="301" y="403"/>
                  <a:pt x="300" y="403"/>
                </a:cubicBezTo>
                <a:cubicBezTo>
                  <a:pt x="299" y="402"/>
                  <a:pt x="298" y="401"/>
                  <a:pt x="298" y="401"/>
                </a:cubicBezTo>
                <a:cubicBezTo>
                  <a:pt x="297" y="402"/>
                  <a:pt x="299" y="402"/>
                  <a:pt x="298" y="403"/>
                </a:cubicBezTo>
                <a:cubicBezTo>
                  <a:pt x="298" y="403"/>
                  <a:pt x="298" y="403"/>
                  <a:pt x="298" y="403"/>
                </a:cubicBezTo>
                <a:cubicBezTo>
                  <a:pt x="298" y="405"/>
                  <a:pt x="300" y="404"/>
                  <a:pt x="300" y="404"/>
                </a:cubicBezTo>
                <a:cubicBezTo>
                  <a:pt x="301" y="404"/>
                  <a:pt x="302" y="404"/>
                  <a:pt x="301" y="405"/>
                </a:cubicBezTo>
                <a:cubicBezTo>
                  <a:pt x="303" y="405"/>
                  <a:pt x="303" y="406"/>
                  <a:pt x="304" y="407"/>
                </a:cubicBezTo>
                <a:cubicBezTo>
                  <a:pt x="304" y="407"/>
                  <a:pt x="304" y="408"/>
                  <a:pt x="304" y="408"/>
                </a:cubicBezTo>
                <a:cubicBezTo>
                  <a:pt x="305" y="408"/>
                  <a:pt x="306" y="408"/>
                  <a:pt x="306" y="409"/>
                </a:cubicBezTo>
                <a:cubicBezTo>
                  <a:pt x="306" y="410"/>
                  <a:pt x="305" y="410"/>
                  <a:pt x="304" y="410"/>
                </a:cubicBezTo>
                <a:cubicBezTo>
                  <a:pt x="304" y="411"/>
                  <a:pt x="303" y="411"/>
                  <a:pt x="303" y="411"/>
                </a:cubicBezTo>
                <a:cubicBezTo>
                  <a:pt x="303" y="411"/>
                  <a:pt x="304" y="411"/>
                  <a:pt x="304" y="411"/>
                </a:cubicBezTo>
                <a:cubicBezTo>
                  <a:pt x="305" y="411"/>
                  <a:pt x="307" y="411"/>
                  <a:pt x="307" y="413"/>
                </a:cubicBezTo>
                <a:cubicBezTo>
                  <a:pt x="307" y="413"/>
                  <a:pt x="307" y="414"/>
                  <a:pt x="307" y="414"/>
                </a:cubicBezTo>
                <a:cubicBezTo>
                  <a:pt x="307" y="414"/>
                  <a:pt x="308" y="414"/>
                  <a:pt x="308" y="414"/>
                </a:cubicBezTo>
                <a:cubicBezTo>
                  <a:pt x="309" y="412"/>
                  <a:pt x="310" y="414"/>
                  <a:pt x="311" y="414"/>
                </a:cubicBezTo>
                <a:cubicBezTo>
                  <a:pt x="312" y="414"/>
                  <a:pt x="312" y="413"/>
                  <a:pt x="313" y="414"/>
                </a:cubicBezTo>
                <a:cubicBezTo>
                  <a:pt x="316" y="413"/>
                  <a:pt x="317" y="415"/>
                  <a:pt x="319" y="417"/>
                </a:cubicBezTo>
                <a:cubicBezTo>
                  <a:pt x="319" y="418"/>
                  <a:pt x="319" y="419"/>
                  <a:pt x="318" y="419"/>
                </a:cubicBezTo>
                <a:cubicBezTo>
                  <a:pt x="317" y="421"/>
                  <a:pt x="316" y="423"/>
                  <a:pt x="313" y="423"/>
                </a:cubicBezTo>
                <a:cubicBezTo>
                  <a:pt x="312" y="425"/>
                  <a:pt x="307" y="426"/>
                  <a:pt x="305" y="424"/>
                </a:cubicBezTo>
                <a:cubicBezTo>
                  <a:pt x="305" y="424"/>
                  <a:pt x="304" y="424"/>
                  <a:pt x="304" y="424"/>
                </a:cubicBezTo>
                <a:cubicBezTo>
                  <a:pt x="303" y="425"/>
                  <a:pt x="302" y="425"/>
                  <a:pt x="301" y="424"/>
                </a:cubicBezTo>
                <a:cubicBezTo>
                  <a:pt x="301" y="424"/>
                  <a:pt x="300" y="424"/>
                  <a:pt x="300" y="424"/>
                </a:cubicBezTo>
                <a:cubicBezTo>
                  <a:pt x="299" y="424"/>
                  <a:pt x="299" y="425"/>
                  <a:pt x="299" y="425"/>
                </a:cubicBezTo>
                <a:cubicBezTo>
                  <a:pt x="300" y="425"/>
                  <a:pt x="300" y="425"/>
                  <a:pt x="301" y="426"/>
                </a:cubicBezTo>
                <a:cubicBezTo>
                  <a:pt x="303" y="427"/>
                  <a:pt x="302" y="430"/>
                  <a:pt x="300" y="432"/>
                </a:cubicBezTo>
                <a:cubicBezTo>
                  <a:pt x="300" y="434"/>
                  <a:pt x="298" y="433"/>
                  <a:pt x="297" y="433"/>
                </a:cubicBezTo>
                <a:cubicBezTo>
                  <a:pt x="297" y="433"/>
                  <a:pt x="298" y="433"/>
                  <a:pt x="298" y="433"/>
                </a:cubicBezTo>
                <a:cubicBezTo>
                  <a:pt x="297" y="433"/>
                  <a:pt x="297" y="433"/>
                  <a:pt x="297" y="433"/>
                </a:cubicBezTo>
                <a:cubicBezTo>
                  <a:pt x="297" y="434"/>
                  <a:pt x="296" y="434"/>
                  <a:pt x="296" y="434"/>
                </a:cubicBezTo>
                <a:cubicBezTo>
                  <a:pt x="296" y="435"/>
                  <a:pt x="293" y="434"/>
                  <a:pt x="294" y="436"/>
                </a:cubicBezTo>
                <a:cubicBezTo>
                  <a:pt x="295" y="436"/>
                  <a:pt x="297" y="435"/>
                  <a:pt x="298" y="435"/>
                </a:cubicBezTo>
                <a:cubicBezTo>
                  <a:pt x="299" y="434"/>
                  <a:pt x="299" y="434"/>
                  <a:pt x="300" y="435"/>
                </a:cubicBezTo>
                <a:cubicBezTo>
                  <a:pt x="300" y="436"/>
                  <a:pt x="300" y="436"/>
                  <a:pt x="301" y="437"/>
                </a:cubicBezTo>
                <a:cubicBezTo>
                  <a:pt x="302" y="436"/>
                  <a:pt x="303" y="436"/>
                  <a:pt x="303" y="436"/>
                </a:cubicBezTo>
                <a:cubicBezTo>
                  <a:pt x="302" y="435"/>
                  <a:pt x="301" y="436"/>
                  <a:pt x="302" y="434"/>
                </a:cubicBezTo>
                <a:cubicBezTo>
                  <a:pt x="301" y="432"/>
                  <a:pt x="302" y="431"/>
                  <a:pt x="304" y="432"/>
                </a:cubicBezTo>
                <a:cubicBezTo>
                  <a:pt x="305" y="429"/>
                  <a:pt x="307" y="426"/>
                  <a:pt x="311" y="426"/>
                </a:cubicBezTo>
                <a:cubicBezTo>
                  <a:pt x="312" y="426"/>
                  <a:pt x="313" y="425"/>
                  <a:pt x="314" y="425"/>
                </a:cubicBezTo>
                <a:cubicBezTo>
                  <a:pt x="315" y="424"/>
                  <a:pt x="316" y="423"/>
                  <a:pt x="317" y="422"/>
                </a:cubicBezTo>
                <a:cubicBezTo>
                  <a:pt x="317" y="423"/>
                  <a:pt x="317" y="424"/>
                  <a:pt x="317" y="424"/>
                </a:cubicBezTo>
                <a:cubicBezTo>
                  <a:pt x="320" y="425"/>
                  <a:pt x="319" y="428"/>
                  <a:pt x="320" y="430"/>
                </a:cubicBezTo>
                <a:cubicBezTo>
                  <a:pt x="320" y="431"/>
                  <a:pt x="320" y="431"/>
                  <a:pt x="319" y="431"/>
                </a:cubicBezTo>
                <a:cubicBezTo>
                  <a:pt x="317" y="432"/>
                  <a:pt x="315" y="433"/>
                  <a:pt x="314" y="434"/>
                </a:cubicBezTo>
                <a:cubicBezTo>
                  <a:pt x="314" y="435"/>
                  <a:pt x="313" y="435"/>
                  <a:pt x="313" y="435"/>
                </a:cubicBezTo>
                <a:cubicBezTo>
                  <a:pt x="313" y="432"/>
                  <a:pt x="311" y="433"/>
                  <a:pt x="310" y="433"/>
                </a:cubicBezTo>
                <a:cubicBezTo>
                  <a:pt x="310" y="433"/>
                  <a:pt x="310" y="433"/>
                  <a:pt x="310" y="434"/>
                </a:cubicBezTo>
                <a:cubicBezTo>
                  <a:pt x="311" y="434"/>
                  <a:pt x="311" y="434"/>
                  <a:pt x="311" y="435"/>
                </a:cubicBezTo>
                <a:cubicBezTo>
                  <a:pt x="312" y="435"/>
                  <a:pt x="313" y="436"/>
                  <a:pt x="312" y="437"/>
                </a:cubicBezTo>
                <a:cubicBezTo>
                  <a:pt x="312" y="438"/>
                  <a:pt x="311" y="438"/>
                  <a:pt x="310" y="438"/>
                </a:cubicBezTo>
                <a:cubicBezTo>
                  <a:pt x="308" y="438"/>
                  <a:pt x="307" y="439"/>
                  <a:pt x="306" y="440"/>
                </a:cubicBezTo>
                <a:cubicBezTo>
                  <a:pt x="305" y="441"/>
                  <a:pt x="304" y="441"/>
                  <a:pt x="303" y="441"/>
                </a:cubicBezTo>
                <a:cubicBezTo>
                  <a:pt x="303" y="442"/>
                  <a:pt x="302" y="442"/>
                  <a:pt x="302" y="442"/>
                </a:cubicBezTo>
                <a:cubicBezTo>
                  <a:pt x="301" y="441"/>
                  <a:pt x="300" y="441"/>
                  <a:pt x="299" y="442"/>
                </a:cubicBezTo>
                <a:cubicBezTo>
                  <a:pt x="299" y="442"/>
                  <a:pt x="298" y="443"/>
                  <a:pt x="299" y="442"/>
                </a:cubicBezTo>
                <a:cubicBezTo>
                  <a:pt x="301" y="442"/>
                  <a:pt x="302" y="444"/>
                  <a:pt x="304" y="443"/>
                </a:cubicBezTo>
                <a:cubicBezTo>
                  <a:pt x="305" y="443"/>
                  <a:pt x="305" y="444"/>
                  <a:pt x="305" y="444"/>
                </a:cubicBezTo>
                <a:cubicBezTo>
                  <a:pt x="305" y="444"/>
                  <a:pt x="306" y="445"/>
                  <a:pt x="307" y="444"/>
                </a:cubicBezTo>
                <a:cubicBezTo>
                  <a:pt x="307" y="442"/>
                  <a:pt x="307" y="440"/>
                  <a:pt x="309" y="439"/>
                </a:cubicBezTo>
                <a:cubicBezTo>
                  <a:pt x="311" y="439"/>
                  <a:pt x="312" y="440"/>
                  <a:pt x="314" y="440"/>
                </a:cubicBezTo>
                <a:cubicBezTo>
                  <a:pt x="314" y="439"/>
                  <a:pt x="315" y="438"/>
                  <a:pt x="317" y="438"/>
                </a:cubicBezTo>
                <a:cubicBezTo>
                  <a:pt x="317" y="437"/>
                  <a:pt x="318" y="437"/>
                  <a:pt x="319" y="437"/>
                </a:cubicBezTo>
                <a:cubicBezTo>
                  <a:pt x="320" y="437"/>
                  <a:pt x="320" y="437"/>
                  <a:pt x="320" y="438"/>
                </a:cubicBezTo>
                <a:cubicBezTo>
                  <a:pt x="321" y="438"/>
                  <a:pt x="321" y="436"/>
                  <a:pt x="323" y="438"/>
                </a:cubicBezTo>
                <a:cubicBezTo>
                  <a:pt x="324" y="438"/>
                  <a:pt x="325" y="439"/>
                  <a:pt x="327" y="440"/>
                </a:cubicBezTo>
                <a:cubicBezTo>
                  <a:pt x="328" y="441"/>
                  <a:pt x="330" y="442"/>
                  <a:pt x="332" y="442"/>
                </a:cubicBezTo>
                <a:cubicBezTo>
                  <a:pt x="335" y="442"/>
                  <a:pt x="338" y="443"/>
                  <a:pt x="340" y="441"/>
                </a:cubicBezTo>
                <a:cubicBezTo>
                  <a:pt x="340" y="441"/>
                  <a:pt x="341" y="441"/>
                  <a:pt x="341" y="441"/>
                </a:cubicBezTo>
                <a:cubicBezTo>
                  <a:pt x="341" y="442"/>
                  <a:pt x="341" y="442"/>
                  <a:pt x="341" y="443"/>
                </a:cubicBezTo>
                <a:cubicBezTo>
                  <a:pt x="340" y="444"/>
                  <a:pt x="338" y="446"/>
                  <a:pt x="336" y="445"/>
                </a:cubicBezTo>
                <a:cubicBezTo>
                  <a:pt x="336" y="445"/>
                  <a:pt x="335" y="445"/>
                  <a:pt x="335" y="445"/>
                </a:cubicBezTo>
                <a:cubicBezTo>
                  <a:pt x="335" y="446"/>
                  <a:pt x="335" y="446"/>
                  <a:pt x="335" y="447"/>
                </a:cubicBezTo>
                <a:cubicBezTo>
                  <a:pt x="335" y="448"/>
                  <a:pt x="335" y="448"/>
                  <a:pt x="334" y="448"/>
                </a:cubicBezTo>
                <a:cubicBezTo>
                  <a:pt x="334" y="448"/>
                  <a:pt x="333" y="448"/>
                  <a:pt x="333" y="448"/>
                </a:cubicBezTo>
                <a:cubicBezTo>
                  <a:pt x="333" y="449"/>
                  <a:pt x="335" y="451"/>
                  <a:pt x="332" y="450"/>
                </a:cubicBezTo>
                <a:cubicBezTo>
                  <a:pt x="331" y="449"/>
                  <a:pt x="332" y="451"/>
                  <a:pt x="331" y="451"/>
                </a:cubicBezTo>
                <a:cubicBezTo>
                  <a:pt x="331" y="454"/>
                  <a:pt x="330" y="453"/>
                  <a:pt x="329" y="452"/>
                </a:cubicBezTo>
                <a:cubicBezTo>
                  <a:pt x="328" y="453"/>
                  <a:pt x="329" y="455"/>
                  <a:pt x="327" y="455"/>
                </a:cubicBezTo>
                <a:cubicBezTo>
                  <a:pt x="326" y="455"/>
                  <a:pt x="326" y="456"/>
                  <a:pt x="325" y="456"/>
                </a:cubicBezTo>
                <a:cubicBezTo>
                  <a:pt x="324" y="456"/>
                  <a:pt x="324" y="457"/>
                  <a:pt x="324" y="457"/>
                </a:cubicBezTo>
                <a:cubicBezTo>
                  <a:pt x="324" y="459"/>
                  <a:pt x="323" y="459"/>
                  <a:pt x="322" y="458"/>
                </a:cubicBezTo>
                <a:cubicBezTo>
                  <a:pt x="322" y="458"/>
                  <a:pt x="321" y="457"/>
                  <a:pt x="321" y="457"/>
                </a:cubicBezTo>
                <a:cubicBezTo>
                  <a:pt x="321" y="457"/>
                  <a:pt x="321" y="457"/>
                  <a:pt x="321" y="457"/>
                </a:cubicBezTo>
                <a:cubicBezTo>
                  <a:pt x="320" y="459"/>
                  <a:pt x="321" y="459"/>
                  <a:pt x="322" y="460"/>
                </a:cubicBezTo>
                <a:cubicBezTo>
                  <a:pt x="321" y="461"/>
                  <a:pt x="319" y="462"/>
                  <a:pt x="318" y="464"/>
                </a:cubicBezTo>
                <a:cubicBezTo>
                  <a:pt x="318" y="465"/>
                  <a:pt x="318" y="466"/>
                  <a:pt x="317" y="466"/>
                </a:cubicBezTo>
                <a:cubicBezTo>
                  <a:pt x="316" y="467"/>
                  <a:pt x="315" y="467"/>
                  <a:pt x="315" y="467"/>
                </a:cubicBezTo>
                <a:cubicBezTo>
                  <a:pt x="313" y="466"/>
                  <a:pt x="313" y="468"/>
                  <a:pt x="313" y="469"/>
                </a:cubicBezTo>
                <a:cubicBezTo>
                  <a:pt x="312" y="470"/>
                  <a:pt x="309" y="469"/>
                  <a:pt x="308" y="471"/>
                </a:cubicBezTo>
                <a:cubicBezTo>
                  <a:pt x="308" y="471"/>
                  <a:pt x="308" y="471"/>
                  <a:pt x="308" y="471"/>
                </a:cubicBezTo>
                <a:cubicBezTo>
                  <a:pt x="307" y="471"/>
                  <a:pt x="307" y="471"/>
                  <a:pt x="306" y="472"/>
                </a:cubicBezTo>
                <a:cubicBezTo>
                  <a:pt x="305" y="471"/>
                  <a:pt x="305" y="471"/>
                  <a:pt x="304" y="472"/>
                </a:cubicBezTo>
                <a:cubicBezTo>
                  <a:pt x="304" y="472"/>
                  <a:pt x="304" y="472"/>
                  <a:pt x="304" y="472"/>
                </a:cubicBezTo>
                <a:cubicBezTo>
                  <a:pt x="303" y="473"/>
                  <a:pt x="302" y="472"/>
                  <a:pt x="302" y="472"/>
                </a:cubicBezTo>
                <a:cubicBezTo>
                  <a:pt x="301" y="472"/>
                  <a:pt x="301" y="473"/>
                  <a:pt x="300" y="473"/>
                </a:cubicBezTo>
                <a:cubicBezTo>
                  <a:pt x="299" y="473"/>
                  <a:pt x="298" y="475"/>
                  <a:pt x="296" y="475"/>
                </a:cubicBezTo>
                <a:cubicBezTo>
                  <a:pt x="295" y="475"/>
                  <a:pt x="295" y="475"/>
                  <a:pt x="295" y="475"/>
                </a:cubicBezTo>
                <a:cubicBezTo>
                  <a:pt x="292" y="477"/>
                  <a:pt x="292" y="477"/>
                  <a:pt x="289" y="474"/>
                </a:cubicBezTo>
                <a:cubicBezTo>
                  <a:pt x="289" y="474"/>
                  <a:pt x="288" y="475"/>
                  <a:pt x="288" y="475"/>
                </a:cubicBezTo>
                <a:cubicBezTo>
                  <a:pt x="288" y="476"/>
                  <a:pt x="288" y="476"/>
                  <a:pt x="288" y="476"/>
                </a:cubicBezTo>
                <a:cubicBezTo>
                  <a:pt x="288" y="477"/>
                  <a:pt x="287" y="478"/>
                  <a:pt x="288" y="479"/>
                </a:cubicBezTo>
                <a:cubicBezTo>
                  <a:pt x="287" y="480"/>
                  <a:pt x="286" y="480"/>
                  <a:pt x="286" y="478"/>
                </a:cubicBezTo>
                <a:cubicBezTo>
                  <a:pt x="286" y="477"/>
                  <a:pt x="285" y="477"/>
                  <a:pt x="284" y="477"/>
                </a:cubicBezTo>
                <a:cubicBezTo>
                  <a:pt x="286" y="480"/>
                  <a:pt x="286" y="480"/>
                  <a:pt x="283" y="480"/>
                </a:cubicBezTo>
                <a:cubicBezTo>
                  <a:pt x="281" y="480"/>
                  <a:pt x="279" y="480"/>
                  <a:pt x="277" y="479"/>
                </a:cubicBezTo>
                <a:cubicBezTo>
                  <a:pt x="276" y="479"/>
                  <a:pt x="276" y="478"/>
                  <a:pt x="276" y="478"/>
                </a:cubicBezTo>
                <a:cubicBezTo>
                  <a:pt x="276" y="477"/>
                  <a:pt x="277" y="477"/>
                  <a:pt x="277" y="477"/>
                </a:cubicBezTo>
                <a:cubicBezTo>
                  <a:pt x="278" y="477"/>
                  <a:pt x="278" y="477"/>
                  <a:pt x="278" y="477"/>
                </a:cubicBezTo>
                <a:cubicBezTo>
                  <a:pt x="277" y="477"/>
                  <a:pt x="275" y="477"/>
                  <a:pt x="275" y="475"/>
                </a:cubicBezTo>
                <a:cubicBezTo>
                  <a:pt x="273" y="474"/>
                  <a:pt x="273" y="472"/>
                  <a:pt x="272" y="470"/>
                </a:cubicBezTo>
                <a:cubicBezTo>
                  <a:pt x="271" y="470"/>
                  <a:pt x="273" y="472"/>
                  <a:pt x="271" y="473"/>
                </a:cubicBezTo>
                <a:cubicBezTo>
                  <a:pt x="272" y="473"/>
                  <a:pt x="272" y="474"/>
                  <a:pt x="272" y="474"/>
                </a:cubicBezTo>
                <a:cubicBezTo>
                  <a:pt x="272" y="475"/>
                  <a:pt x="276" y="476"/>
                  <a:pt x="273" y="478"/>
                </a:cubicBezTo>
                <a:cubicBezTo>
                  <a:pt x="272" y="478"/>
                  <a:pt x="273" y="479"/>
                  <a:pt x="274" y="479"/>
                </a:cubicBezTo>
                <a:cubicBezTo>
                  <a:pt x="275" y="479"/>
                  <a:pt x="275" y="479"/>
                  <a:pt x="275" y="480"/>
                </a:cubicBezTo>
                <a:cubicBezTo>
                  <a:pt x="274" y="481"/>
                  <a:pt x="274" y="481"/>
                  <a:pt x="274" y="482"/>
                </a:cubicBezTo>
                <a:cubicBezTo>
                  <a:pt x="274" y="483"/>
                  <a:pt x="274" y="483"/>
                  <a:pt x="274" y="483"/>
                </a:cubicBezTo>
                <a:cubicBezTo>
                  <a:pt x="271" y="482"/>
                  <a:pt x="271" y="487"/>
                  <a:pt x="268" y="487"/>
                </a:cubicBezTo>
                <a:cubicBezTo>
                  <a:pt x="268" y="487"/>
                  <a:pt x="266" y="489"/>
                  <a:pt x="266" y="491"/>
                </a:cubicBezTo>
                <a:cubicBezTo>
                  <a:pt x="267" y="492"/>
                  <a:pt x="267" y="493"/>
                  <a:pt x="265" y="493"/>
                </a:cubicBezTo>
                <a:cubicBezTo>
                  <a:pt x="265" y="493"/>
                  <a:pt x="265" y="494"/>
                  <a:pt x="265" y="494"/>
                </a:cubicBezTo>
                <a:cubicBezTo>
                  <a:pt x="265" y="496"/>
                  <a:pt x="265" y="498"/>
                  <a:pt x="262" y="499"/>
                </a:cubicBezTo>
                <a:cubicBezTo>
                  <a:pt x="262" y="500"/>
                  <a:pt x="261" y="501"/>
                  <a:pt x="262" y="502"/>
                </a:cubicBezTo>
                <a:cubicBezTo>
                  <a:pt x="261" y="503"/>
                  <a:pt x="261" y="504"/>
                  <a:pt x="260" y="505"/>
                </a:cubicBezTo>
                <a:cubicBezTo>
                  <a:pt x="260" y="505"/>
                  <a:pt x="260" y="505"/>
                  <a:pt x="260" y="505"/>
                </a:cubicBezTo>
                <a:cubicBezTo>
                  <a:pt x="259" y="506"/>
                  <a:pt x="259" y="506"/>
                  <a:pt x="259" y="506"/>
                </a:cubicBezTo>
                <a:cubicBezTo>
                  <a:pt x="259" y="507"/>
                  <a:pt x="258" y="508"/>
                  <a:pt x="257" y="508"/>
                </a:cubicBezTo>
                <a:cubicBezTo>
                  <a:pt x="256" y="511"/>
                  <a:pt x="254" y="512"/>
                  <a:pt x="251" y="510"/>
                </a:cubicBezTo>
                <a:cubicBezTo>
                  <a:pt x="251" y="511"/>
                  <a:pt x="251" y="511"/>
                  <a:pt x="251" y="512"/>
                </a:cubicBezTo>
                <a:cubicBezTo>
                  <a:pt x="250" y="513"/>
                  <a:pt x="249" y="514"/>
                  <a:pt x="249" y="516"/>
                </a:cubicBezTo>
                <a:cubicBezTo>
                  <a:pt x="248" y="517"/>
                  <a:pt x="247" y="517"/>
                  <a:pt x="246" y="517"/>
                </a:cubicBezTo>
                <a:cubicBezTo>
                  <a:pt x="244" y="517"/>
                  <a:pt x="246" y="515"/>
                  <a:pt x="245" y="515"/>
                </a:cubicBezTo>
                <a:cubicBezTo>
                  <a:pt x="244" y="515"/>
                  <a:pt x="246" y="520"/>
                  <a:pt x="242" y="517"/>
                </a:cubicBezTo>
                <a:cubicBezTo>
                  <a:pt x="242" y="517"/>
                  <a:pt x="243" y="518"/>
                  <a:pt x="243" y="518"/>
                </a:cubicBezTo>
                <a:cubicBezTo>
                  <a:pt x="243" y="519"/>
                  <a:pt x="243" y="520"/>
                  <a:pt x="242" y="521"/>
                </a:cubicBezTo>
                <a:cubicBezTo>
                  <a:pt x="241" y="520"/>
                  <a:pt x="242" y="519"/>
                  <a:pt x="242" y="518"/>
                </a:cubicBezTo>
                <a:cubicBezTo>
                  <a:pt x="241" y="518"/>
                  <a:pt x="242" y="517"/>
                  <a:pt x="241" y="516"/>
                </a:cubicBezTo>
                <a:cubicBezTo>
                  <a:pt x="240" y="517"/>
                  <a:pt x="242" y="519"/>
                  <a:pt x="239" y="519"/>
                </a:cubicBezTo>
                <a:cubicBezTo>
                  <a:pt x="239" y="520"/>
                  <a:pt x="239" y="521"/>
                  <a:pt x="239" y="521"/>
                </a:cubicBezTo>
                <a:cubicBezTo>
                  <a:pt x="238" y="522"/>
                  <a:pt x="236" y="523"/>
                  <a:pt x="235" y="522"/>
                </a:cubicBezTo>
                <a:cubicBezTo>
                  <a:pt x="234" y="521"/>
                  <a:pt x="234" y="520"/>
                  <a:pt x="235" y="519"/>
                </a:cubicBezTo>
                <a:cubicBezTo>
                  <a:pt x="235" y="519"/>
                  <a:pt x="236" y="518"/>
                  <a:pt x="236" y="518"/>
                </a:cubicBezTo>
                <a:cubicBezTo>
                  <a:pt x="235" y="515"/>
                  <a:pt x="238" y="513"/>
                  <a:pt x="240" y="511"/>
                </a:cubicBezTo>
                <a:cubicBezTo>
                  <a:pt x="238" y="510"/>
                  <a:pt x="236" y="510"/>
                  <a:pt x="233" y="509"/>
                </a:cubicBezTo>
                <a:cubicBezTo>
                  <a:pt x="233" y="510"/>
                  <a:pt x="234" y="510"/>
                  <a:pt x="235" y="510"/>
                </a:cubicBezTo>
                <a:cubicBezTo>
                  <a:pt x="235" y="511"/>
                  <a:pt x="235" y="511"/>
                  <a:pt x="235" y="511"/>
                </a:cubicBezTo>
                <a:cubicBezTo>
                  <a:pt x="235" y="511"/>
                  <a:pt x="235" y="511"/>
                  <a:pt x="235" y="510"/>
                </a:cubicBezTo>
                <a:cubicBezTo>
                  <a:pt x="237" y="511"/>
                  <a:pt x="235" y="512"/>
                  <a:pt x="235" y="513"/>
                </a:cubicBezTo>
                <a:cubicBezTo>
                  <a:pt x="235" y="513"/>
                  <a:pt x="235" y="515"/>
                  <a:pt x="235" y="516"/>
                </a:cubicBezTo>
                <a:cubicBezTo>
                  <a:pt x="235" y="517"/>
                  <a:pt x="234" y="518"/>
                  <a:pt x="233" y="517"/>
                </a:cubicBezTo>
                <a:cubicBezTo>
                  <a:pt x="233" y="519"/>
                  <a:pt x="233" y="519"/>
                  <a:pt x="233" y="521"/>
                </a:cubicBezTo>
                <a:cubicBezTo>
                  <a:pt x="233" y="521"/>
                  <a:pt x="233" y="522"/>
                  <a:pt x="232" y="522"/>
                </a:cubicBezTo>
                <a:cubicBezTo>
                  <a:pt x="231" y="520"/>
                  <a:pt x="230" y="522"/>
                  <a:pt x="229" y="522"/>
                </a:cubicBezTo>
                <a:cubicBezTo>
                  <a:pt x="227" y="523"/>
                  <a:pt x="228" y="521"/>
                  <a:pt x="227" y="521"/>
                </a:cubicBezTo>
                <a:cubicBezTo>
                  <a:pt x="226" y="523"/>
                  <a:pt x="226" y="524"/>
                  <a:pt x="224" y="522"/>
                </a:cubicBezTo>
                <a:cubicBezTo>
                  <a:pt x="224" y="522"/>
                  <a:pt x="223" y="522"/>
                  <a:pt x="223" y="522"/>
                </a:cubicBezTo>
                <a:cubicBezTo>
                  <a:pt x="223" y="525"/>
                  <a:pt x="222" y="523"/>
                  <a:pt x="221" y="523"/>
                </a:cubicBezTo>
                <a:cubicBezTo>
                  <a:pt x="221" y="525"/>
                  <a:pt x="222" y="525"/>
                  <a:pt x="222" y="527"/>
                </a:cubicBezTo>
                <a:cubicBezTo>
                  <a:pt x="223" y="529"/>
                  <a:pt x="220" y="530"/>
                  <a:pt x="220" y="531"/>
                </a:cubicBezTo>
                <a:cubicBezTo>
                  <a:pt x="219" y="532"/>
                  <a:pt x="218" y="530"/>
                  <a:pt x="217" y="530"/>
                </a:cubicBezTo>
                <a:cubicBezTo>
                  <a:pt x="217" y="530"/>
                  <a:pt x="217" y="530"/>
                  <a:pt x="217" y="530"/>
                </a:cubicBezTo>
                <a:cubicBezTo>
                  <a:pt x="217" y="530"/>
                  <a:pt x="217" y="530"/>
                  <a:pt x="217" y="530"/>
                </a:cubicBezTo>
                <a:cubicBezTo>
                  <a:pt x="217" y="530"/>
                  <a:pt x="216" y="531"/>
                  <a:pt x="216" y="531"/>
                </a:cubicBezTo>
                <a:cubicBezTo>
                  <a:pt x="214" y="530"/>
                  <a:pt x="214" y="532"/>
                  <a:pt x="214" y="534"/>
                </a:cubicBezTo>
                <a:cubicBezTo>
                  <a:pt x="215" y="534"/>
                  <a:pt x="215" y="536"/>
                  <a:pt x="216" y="534"/>
                </a:cubicBezTo>
                <a:cubicBezTo>
                  <a:pt x="216" y="533"/>
                  <a:pt x="217" y="534"/>
                  <a:pt x="217" y="534"/>
                </a:cubicBezTo>
                <a:cubicBezTo>
                  <a:pt x="218" y="536"/>
                  <a:pt x="219" y="537"/>
                  <a:pt x="218" y="539"/>
                </a:cubicBezTo>
                <a:cubicBezTo>
                  <a:pt x="219" y="539"/>
                  <a:pt x="219" y="539"/>
                  <a:pt x="220" y="540"/>
                </a:cubicBezTo>
                <a:cubicBezTo>
                  <a:pt x="218" y="540"/>
                  <a:pt x="216" y="542"/>
                  <a:pt x="216" y="543"/>
                </a:cubicBezTo>
                <a:cubicBezTo>
                  <a:pt x="216" y="544"/>
                  <a:pt x="216" y="544"/>
                  <a:pt x="216" y="544"/>
                </a:cubicBezTo>
                <a:cubicBezTo>
                  <a:pt x="215" y="544"/>
                  <a:pt x="215" y="544"/>
                  <a:pt x="215" y="543"/>
                </a:cubicBezTo>
                <a:cubicBezTo>
                  <a:pt x="214" y="542"/>
                  <a:pt x="212" y="542"/>
                  <a:pt x="211" y="543"/>
                </a:cubicBezTo>
                <a:cubicBezTo>
                  <a:pt x="211" y="545"/>
                  <a:pt x="213" y="545"/>
                  <a:pt x="215" y="545"/>
                </a:cubicBezTo>
                <a:cubicBezTo>
                  <a:pt x="217" y="545"/>
                  <a:pt x="218" y="546"/>
                  <a:pt x="217" y="548"/>
                </a:cubicBezTo>
                <a:cubicBezTo>
                  <a:pt x="216" y="548"/>
                  <a:pt x="216" y="549"/>
                  <a:pt x="217" y="549"/>
                </a:cubicBezTo>
                <a:cubicBezTo>
                  <a:pt x="218" y="552"/>
                  <a:pt x="217" y="554"/>
                  <a:pt x="214" y="555"/>
                </a:cubicBezTo>
                <a:cubicBezTo>
                  <a:pt x="212" y="556"/>
                  <a:pt x="214" y="556"/>
                  <a:pt x="214" y="557"/>
                </a:cubicBezTo>
                <a:cubicBezTo>
                  <a:pt x="213" y="557"/>
                  <a:pt x="213" y="556"/>
                  <a:pt x="212" y="556"/>
                </a:cubicBezTo>
                <a:cubicBezTo>
                  <a:pt x="212" y="556"/>
                  <a:pt x="211" y="556"/>
                  <a:pt x="211" y="556"/>
                </a:cubicBezTo>
                <a:cubicBezTo>
                  <a:pt x="211" y="557"/>
                  <a:pt x="212" y="557"/>
                  <a:pt x="212" y="557"/>
                </a:cubicBezTo>
                <a:cubicBezTo>
                  <a:pt x="212" y="558"/>
                  <a:pt x="214" y="557"/>
                  <a:pt x="213" y="559"/>
                </a:cubicBezTo>
                <a:cubicBezTo>
                  <a:pt x="212" y="560"/>
                  <a:pt x="212" y="559"/>
                  <a:pt x="211" y="558"/>
                </a:cubicBezTo>
                <a:cubicBezTo>
                  <a:pt x="211" y="559"/>
                  <a:pt x="211" y="559"/>
                  <a:pt x="211" y="559"/>
                </a:cubicBezTo>
                <a:cubicBezTo>
                  <a:pt x="213" y="561"/>
                  <a:pt x="212" y="562"/>
                  <a:pt x="210" y="564"/>
                </a:cubicBezTo>
                <a:cubicBezTo>
                  <a:pt x="209" y="565"/>
                  <a:pt x="209" y="565"/>
                  <a:pt x="208" y="566"/>
                </a:cubicBezTo>
                <a:cubicBezTo>
                  <a:pt x="207" y="567"/>
                  <a:pt x="206" y="567"/>
                  <a:pt x="205" y="566"/>
                </a:cubicBezTo>
                <a:cubicBezTo>
                  <a:pt x="205" y="566"/>
                  <a:pt x="206" y="566"/>
                  <a:pt x="206" y="565"/>
                </a:cubicBezTo>
                <a:cubicBezTo>
                  <a:pt x="206" y="565"/>
                  <a:pt x="206" y="565"/>
                  <a:pt x="206" y="565"/>
                </a:cubicBezTo>
                <a:cubicBezTo>
                  <a:pt x="205" y="565"/>
                  <a:pt x="205" y="565"/>
                  <a:pt x="205" y="564"/>
                </a:cubicBezTo>
                <a:cubicBezTo>
                  <a:pt x="205" y="564"/>
                  <a:pt x="204" y="564"/>
                  <a:pt x="204" y="564"/>
                </a:cubicBezTo>
                <a:cubicBezTo>
                  <a:pt x="204" y="566"/>
                  <a:pt x="203" y="568"/>
                  <a:pt x="201" y="566"/>
                </a:cubicBezTo>
                <a:cubicBezTo>
                  <a:pt x="201" y="567"/>
                  <a:pt x="201" y="567"/>
                  <a:pt x="201" y="567"/>
                </a:cubicBezTo>
                <a:cubicBezTo>
                  <a:pt x="201" y="568"/>
                  <a:pt x="201" y="568"/>
                  <a:pt x="201" y="568"/>
                </a:cubicBezTo>
                <a:cubicBezTo>
                  <a:pt x="201" y="568"/>
                  <a:pt x="201" y="568"/>
                  <a:pt x="201" y="567"/>
                </a:cubicBezTo>
                <a:cubicBezTo>
                  <a:pt x="201" y="567"/>
                  <a:pt x="202" y="567"/>
                  <a:pt x="203" y="568"/>
                </a:cubicBezTo>
                <a:cubicBezTo>
                  <a:pt x="203" y="568"/>
                  <a:pt x="203" y="568"/>
                  <a:pt x="203" y="568"/>
                </a:cubicBezTo>
                <a:cubicBezTo>
                  <a:pt x="204" y="568"/>
                  <a:pt x="205" y="568"/>
                  <a:pt x="205" y="569"/>
                </a:cubicBezTo>
                <a:cubicBezTo>
                  <a:pt x="205" y="569"/>
                  <a:pt x="207" y="569"/>
                  <a:pt x="206" y="570"/>
                </a:cubicBezTo>
                <a:cubicBezTo>
                  <a:pt x="206" y="572"/>
                  <a:pt x="205" y="572"/>
                  <a:pt x="204" y="571"/>
                </a:cubicBezTo>
                <a:cubicBezTo>
                  <a:pt x="204" y="571"/>
                  <a:pt x="203" y="571"/>
                  <a:pt x="203" y="571"/>
                </a:cubicBezTo>
                <a:cubicBezTo>
                  <a:pt x="205" y="572"/>
                  <a:pt x="206" y="574"/>
                  <a:pt x="205" y="576"/>
                </a:cubicBezTo>
                <a:cubicBezTo>
                  <a:pt x="207" y="577"/>
                  <a:pt x="205" y="579"/>
                  <a:pt x="207" y="579"/>
                </a:cubicBezTo>
                <a:cubicBezTo>
                  <a:pt x="207" y="579"/>
                  <a:pt x="206" y="580"/>
                  <a:pt x="206" y="580"/>
                </a:cubicBezTo>
                <a:cubicBezTo>
                  <a:pt x="205" y="581"/>
                  <a:pt x="205" y="581"/>
                  <a:pt x="204" y="581"/>
                </a:cubicBezTo>
                <a:cubicBezTo>
                  <a:pt x="204" y="582"/>
                  <a:pt x="205" y="582"/>
                  <a:pt x="205" y="583"/>
                </a:cubicBezTo>
                <a:cubicBezTo>
                  <a:pt x="205" y="584"/>
                  <a:pt x="203" y="583"/>
                  <a:pt x="203" y="584"/>
                </a:cubicBezTo>
                <a:cubicBezTo>
                  <a:pt x="203" y="584"/>
                  <a:pt x="204" y="584"/>
                  <a:pt x="204" y="584"/>
                </a:cubicBezTo>
                <a:cubicBezTo>
                  <a:pt x="205" y="585"/>
                  <a:pt x="205" y="585"/>
                  <a:pt x="204" y="586"/>
                </a:cubicBezTo>
                <a:cubicBezTo>
                  <a:pt x="203" y="587"/>
                  <a:pt x="202" y="586"/>
                  <a:pt x="201" y="587"/>
                </a:cubicBezTo>
                <a:cubicBezTo>
                  <a:pt x="203" y="588"/>
                  <a:pt x="203" y="588"/>
                  <a:pt x="200" y="590"/>
                </a:cubicBezTo>
                <a:cubicBezTo>
                  <a:pt x="201" y="591"/>
                  <a:pt x="203" y="590"/>
                  <a:pt x="203" y="592"/>
                </a:cubicBezTo>
                <a:cubicBezTo>
                  <a:pt x="203" y="593"/>
                  <a:pt x="202" y="593"/>
                  <a:pt x="202" y="593"/>
                </a:cubicBezTo>
                <a:cubicBezTo>
                  <a:pt x="202" y="594"/>
                  <a:pt x="202" y="594"/>
                  <a:pt x="202" y="595"/>
                </a:cubicBezTo>
                <a:cubicBezTo>
                  <a:pt x="201" y="596"/>
                  <a:pt x="202" y="598"/>
                  <a:pt x="200" y="598"/>
                </a:cubicBezTo>
                <a:cubicBezTo>
                  <a:pt x="199" y="598"/>
                  <a:pt x="199" y="599"/>
                  <a:pt x="198" y="600"/>
                </a:cubicBezTo>
                <a:cubicBezTo>
                  <a:pt x="199" y="600"/>
                  <a:pt x="200" y="599"/>
                  <a:pt x="201" y="601"/>
                </a:cubicBezTo>
                <a:cubicBezTo>
                  <a:pt x="201" y="603"/>
                  <a:pt x="201" y="604"/>
                  <a:pt x="200" y="605"/>
                </a:cubicBezTo>
                <a:cubicBezTo>
                  <a:pt x="199" y="606"/>
                  <a:pt x="198" y="605"/>
                  <a:pt x="197" y="605"/>
                </a:cubicBezTo>
                <a:cubicBezTo>
                  <a:pt x="195" y="608"/>
                  <a:pt x="194" y="607"/>
                  <a:pt x="192" y="606"/>
                </a:cubicBezTo>
                <a:cubicBezTo>
                  <a:pt x="191" y="604"/>
                  <a:pt x="188" y="605"/>
                  <a:pt x="188" y="603"/>
                </a:cubicBezTo>
                <a:cubicBezTo>
                  <a:pt x="188" y="602"/>
                  <a:pt x="187" y="602"/>
                  <a:pt x="187" y="602"/>
                </a:cubicBezTo>
                <a:cubicBezTo>
                  <a:pt x="186" y="602"/>
                  <a:pt x="188" y="601"/>
                  <a:pt x="187" y="601"/>
                </a:cubicBezTo>
                <a:cubicBezTo>
                  <a:pt x="186" y="601"/>
                  <a:pt x="186" y="601"/>
                  <a:pt x="186" y="603"/>
                </a:cubicBezTo>
                <a:cubicBezTo>
                  <a:pt x="185" y="600"/>
                  <a:pt x="188" y="600"/>
                  <a:pt x="188" y="598"/>
                </a:cubicBezTo>
                <a:cubicBezTo>
                  <a:pt x="185" y="597"/>
                  <a:pt x="183" y="597"/>
                  <a:pt x="182" y="593"/>
                </a:cubicBezTo>
                <a:cubicBezTo>
                  <a:pt x="182" y="592"/>
                  <a:pt x="181" y="592"/>
                  <a:pt x="180" y="591"/>
                </a:cubicBezTo>
                <a:cubicBezTo>
                  <a:pt x="180" y="593"/>
                  <a:pt x="179" y="594"/>
                  <a:pt x="177" y="594"/>
                </a:cubicBezTo>
                <a:cubicBezTo>
                  <a:pt x="177" y="593"/>
                  <a:pt x="178" y="593"/>
                  <a:pt x="179" y="592"/>
                </a:cubicBezTo>
                <a:cubicBezTo>
                  <a:pt x="179" y="592"/>
                  <a:pt x="179" y="591"/>
                  <a:pt x="179" y="591"/>
                </a:cubicBezTo>
                <a:cubicBezTo>
                  <a:pt x="179" y="591"/>
                  <a:pt x="179" y="590"/>
                  <a:pt x="178" y="590"/>
                </a:cubicBezTo>
                <a:cubicBezTo>
                  <a:pt x="178" y="590"/>
                  <a:pt x="178" y="591"/>
                  <a:pt x="178" y="591"/>
                </a:cubicBezTo>
                <a:cubicBezTo>
                  <a:pt x="177" y="592"/>
                  <a:pt x="176" y="593"/>
                  <a:pt x="175" y="594"/>
                </a:cubicBezTo>
                <a:cubicBezTo>
                  <a:pt x="175" y="594"/>
                  <a:pt x="174" y="594"/>
                  <a:pt x="174" y="593"/>
                </a:cubicBezTo>
                <a:cubicBezTo>
                  <a:pt x="173" y="593"/>
                  <a:pt x="175" y="593"/>
                  <a:pt x="174" y="592"/>
                </a:cubicBezTo>
                <a:cubicBezTo>
                  <a:pt x="173" y="594"/>
                  <a:pt x="170" y="593"/>
                  <a:pt x="169" y="595"/>
                </a:cubicBezTo>
                <a:cubicBezTo>
                  <a:pt x="169" y="595"/>
                  <a:pt x="168" y="595"/>
                  <a:pt x="167" y="595"/>
                </a:cubicBezTo>
                <a:cubicBezTo>
                  <a:pt x="167" y="595"/>
                  <a:pt x="166" y="594"/>
                  <a:pt x="166" y="594"/>
                </a:cubicBezTo>
                <a:cubicBezTo>
                  <a:pt x="166" y="593"/>
                  <a:pt x="167" y="592"/>
                  <a:pt x="168" y="592"/>
                </a:cubicBezTo>
                <a:cubicBezTo>
                  <a:pt x="168" y="592"/>
                  <a:pt x="168" y="591"/>
                  <a:pt x="168" y="591"/>
                </a:cubicBezTo>
                <a:cubicBezTo>
                  <a:pt x="167" y="591"/>
                  <a:pt x="166" y="591"/>
                  <a:pt x="165" y="591"/>
                </a:cubicBezTo>
                <a:cubicBezTo>
                  <a:pt x="165" y="590"/>
                  <a:pt x="165" y="590"/>
                  <a:pt x="164" y="589"/>
                </a:cubicBezTo>
                <a:cubicBezTo>
                  <a:pt x="164" y="589"/>
                  <a:pt x="164" y="589"/>
                  <a:pt x="164" y="588"/>
                </a:cubicBezTo>
                <a:cubicBezTo>
                  <a:pt x="164" y="588"/>
                  <a:pt x="164" y="588"/>
                  <a:pt x="164" y="587"/>
                </a:cubicBezTo>
                <a:cubicBezTo>
                  <a:pt x="164" y="587"/>
                  <a:pt x="163" y="587"/>
                  <a:pt x="162" y="587"/>
                </a:cubicBezTo>
                <a:cubicBezTo>
                  <a:pt x="162" y="587"/>
                  <a:pt x="162" y="586"/>
                  <a:pt x="161" y="586"/>
                </a:cubicBezTo>
                <a:cubicBezTo>
                  <a:pt x="161" y="585"/>
                  <a:pt x="162" y="585"/>
                  <a:pt x="162" y="585"/>
                </a:cubicBezTo>
                <a:cubicBezTo>
                  <a:pt x="161" y="584"/>
                  <a:pt x="160" y="584"/>
                  <a:pt x="159" y="583"/>
                </a:cubicBezTo>
                <a:cubicBezTo>
                  <a:pt x="161" y="582"/>
                  <a:pt x="160" y="579"/>
                  <a:pt x="162" y="578"/>
                </a:cubicBezTo>
                <a:cubicBezTo>
                  <a:pt x="160" y="578"/>
                  <a:pt x="160" y="580"/>
                  <a:pt x="159" y="581"/>
                </a:cubicBezTo>
                <a:cubicBezTo>
                  <a:pt x="159" y="579"/>
                  <a:pt x="159" y="579"/>
                  <a:pt x="162" y="576"/>
                </a:cubicBezTo>
                <a:cubicBezTo>
                  <a:pt x="161" y="576"/>
                  <a:pt x="160" y="575"/>
                  <a:pt x="160" y="576"/>
                </a:cubicBezTo>
                <a:cubicBezTo>
                  <a:pt x="159" y="577"/>
                  <a:pt x="159" y="577"/>
                  <a:pt x="158" y="576"/>
                </a:cubicBezTo>
                <a:cubicBezTo>
                  <a:pt x="158" y="577"/>
                  <a:pt x="158" y="577"/>
                  <a:pt x="157" y="577"/>
                </a:cubicBezTo>
                <a:cubicBezTo>
                  <a:pt x="157" y="577"/>
                  <a:pt x="157" y="577"/>
                  <a:pt x="157" y="577"/>
                </a:cubicBezTo>
                <a:cubicBezTo>
                  <a:pt x="157" y="576"/>
                  <a:pt x="158" y="576"/>
                  <a:pt x="158" y="576"/>
                </a:cubicBezTo>
                <a:cubicBezTo>
                  <a:pt x="158" y="575"/>
                  <a:pt x="160" y="574"/>
                  <a:pt x="158" y="573"/>
                </a:cubicBezTo>
                <a:cubicBezTo>
                  <a:pt x="157" y="573"/>
                  <a:pt x="157" y="573"/>
                  <a:pt x="157" y="573"/>
                </a:cubicBezTo>
                <a:cubicBezTo>
                  <a:pt x="157" y="574"/>
                  <a:pt x="157" y="574"/>
                  <a:pt x="157" y="574"/>
                </a:cubicBezTo>
                <a:cubicBezTo>
                  <a:pt x="157" y="574"/>
                  <a:pt x="158" y="574"/>
                  <a:pt x="158" y="574"/>
                </a:cubicBezTo>
                <a:cubicBezTo>
                  <a:pt x="158" y="575"/>
                  <a:pt x="157" y="575"/>
                  <a:pt x="157" y="575"/>
                </a:cubicBezTo>
                <a:cubicBezTo>
                  <a:pt x="156" y="574"/>
                  <a:pt x="156" y="574"/>
                  <a:pt x="156" y="573"/>
                </a:cubicBezTo>
                <a:cubicBezTo>
                  <a:pt x="155" y="573"/>
                  <a:pt x="155" y="573"/>
                  <a:pt x="155" y="573"/>
                </a:cubicBezTo>
                <a:cubicBezTo>
                  <a:pt x="153" y="572"/>
                  <a:pt x="152" y="571"/>
                  <a:pt x="152" y="569"/>
                </a:cubicBezTo>
                <a:cubicBezTo>
                  <a:pt x="153" y="567"/>
                  <a:pt x="153" y="565"/>
                  <a:pt x="151" y="563"/>
                </a:cubicBezTo>
                <a:cubicBezTo>
                  <a:pt x="151" y="563"/>
                  <a:pt x="149" y="562"/>
                  <a:pt x="150" y="561"/>
                </a:cubicBezTo>
                <a:cubicBezTo>
                  <a:pt x="150" y="561"/>
                  <a:pt x="150" y="560"/>
                  <a:pt x="150" y="560"/>
                </a:cubicBezTo>
                <a:cubicBezTo>
                  <a:pt x="147" y="561"/>
                  <a:pt x="147" y="559"/>
                  <a:pt x="147" y="558"/>
                </a:cubicBezTo>
                <a:cubicBezTo>
                  <a:pt x="147" y="557"/>
                  <a:pt x="147" y="557"/>
                  <a:pt x="147" y="556"/>
                </a:cubicBezTo>
                <a:cubicBezTo>
                  <a:pt x="146" y="556"/>
                  <a:pt x="146" y="555"/>
                  <a:pt x="145" y="554"/>
                </a:cubicBezTo>
                <a:cubicBezTo>
                  <a:pt x="144" y="553"/>
                  <a:pt x="144" y="552"/>
                  <a:pt x="146" y="551"/>
                </a:cubicBezTo>
                <a:cubicBezTo>
                  <a:pt x="146" y="550"/>
                  <a:pt x="145" y="550"/>
                  <a:pt x="145" y="550"/>
                </a:cubicBezTo>
                <a:cubicBezTo>
                  <a:pt x="144" y="548"/>
                  <a:pt x="144" y="546"/>
                  <a:pt x="143" y="544"/>
                </a:cubicBezTo>
                <a:cubicBezTo>
                  <a:pt x="143" y="544"/>
                  <a:pt x="143" y="544"/>
                  <a:pt x="143" y="544"/>
                </a:cubicBezTo>
                <a:cubicBezTo>
                  <a:pt x="141" y="545"/>
                  <a:pt x="140" y="544"/>
                  <a:pt x="140" y="542"/>
                </a:cubicBezTo>
                <a:cubicBezTo>
                  <a:pt x="140" y="540"/>
                  <a:pt x="141" y="539"/>
                  <a:pt x="140" y="537"/>
                </a:cubicBezTo>
                <a:cubicBezTo>
                  <a:pt x="140" y="536"/>
                  <a:pt x="142" y="535"/>
                  <a:pt x="144" y="534"/>
                </a:cubicBezTo>
                <a:cubicBezTo>
                  <a:pt x="144" y="534"/>
                  <a:pt x="144" y="534"/>
                  <a:pt x="144" y="533"/>
                </a:cubicBezTo>
                <a:cubicBezTo>
                  <a:pt x="143" y="532"/>
                  <a:pt x="142" y="532"/>
                  <a:pt x="142" y="534"/>
                </a:cubicBezTo>
                <a:cubicBezTo>
                  <a:pt x="142" y="535"/>
                  <a:pt x="141" y="535"/>
                  <a:pt x="140" y="535"/>
                </a:cubicBezTo>
                <a:cubicBezTo>
                  <a:pt x="139" y="535"/>
                  <a:pt x="139" y="534"/>
                  <a:pt x="140" y="533"/>
                </a:cubicBezTo>
                <a:cubicBezTo>
                  <a:pt x="140" y="532"/>
                  <a:pt x="140" y="530"/>
                  <a:pt x="139" y="528"/>
                </a:cubicBezTo>
                <a:cubicBezTo>
                  <a:pt x="137" y="527"/>
                  <a:pt x="138" y="526"/>
                  <a:pt x="139" y="525"/>
                </a:cubicBezTo>
                <a:cubicBezTo>
                  <a:pt x="137" y="526"/>
                  <a:pt x="137" y="525"/>
                  <a:pt x="136" y="524"/>
                </a:cubicBezTo>
                <a:cubicBezTo>
                  <a:pt x="135" y="522"/>
                  <a:pt x="136" y="520"/>
                  <a:pt x="133" y="521"/>
                </a:cubicBezTo>
                <a:cubicBezTo>
                  <a:pt x="134" y="519"/>
                  <a:pt x="134" y="517"/>
                  <a:pt x="132" y="517"/>
                </a:cubicBezTo>
                <a:cubicBezTo>
                  <a:pt x="131" y="516"/>
                  <a:pt x="133" y="515"/>
                  <a:pt x="132" y="514"/>
                </a:cubicBezTo>
                <a:cubicBezTo>
                  <a:pt x="129" y="514"/>
                  <a:pt x="130" y="512"/>
                  <a:pt x="130" y="511"/>
                </a:cubicBezTo>
                <a:cubicBezTo>
                  <a:pt x="129" y="509"/>
                  <a:pt x="130" y="507"/>
                  <a:pt x="132" y="507"/>
                </a:cubicBezTo>
                <a:cubicBezTo>
                  <a:pt x="132" y="506"/>
                  <a:pt x="131" y="506"/>
                  <a:pt x="132" y="505"/>
                </a:cubicBezTo>
                <a:cubicBezTo>
                  <a:pt x="132" y="504"/>
                  <a:pt x="133" y="504"/>
                  <a:pt x="134" y="504"/>
                </a:cubicBezTo>
                <a:cubicBezTo>
                  <a:pt x="134" y="505"/>
                  <a:pt x="135" y="504"/>
                  <a:pt x="135" y="504"/>
                </a:cubicBezTo>
                <a:cubicBezTo>
                  <a:pt x="135" y="503"/>
                  <a:pt x="134" y="504"/>
                  <a:pt x="134" y="504"/>
                </a:cubicBezTo>
                <a:cubicBezTo>
                  <a:pt x="135" y="503"/>
                  <a:pt x="135" y="503"/>
                  <a:pt x="136" y="503"/>
                </a:cubicBezTo>
                <a:cubicBezTo>
                  <a:pt x="136" y="503"/>
                  <a:pt x="136" y="503"/>
                  <a:pt x="136" y="502"/>
                </a:cubicBezTo>
                <a:cubicBezTo>
                  <a:pt x="136" y="502"/>
                  <a:pt x="135" y="502"/>
                  <a:pt x="135" y="502"/>
                </a:cubicBezTo>
                <a:cubicBezTo>
                  <a:pt x="134" y="503"/>
                  <a:pt x="133" y="503"/>
                  <a:pt x="133" y="501"/>
                </a:cubicBezTo>
                <a:cubicBezTo>
                  <a:pt x="134" y="501"/>
                  <a:pt x="135" y="502"/>
                  <a:pt x="136" y="501"/>
                </a:cubicBezTo>
                <a:cubicBezTo>
                  <a:pt x="135" y="501"/>
                  <a:pt x="133" y="500"/>
                  <a:pt x="132" y="500"/>
                </a:cubicBezTo>
                <a:cubicBezTo>
                  <a:pt x="131" y="501"/>
                  <a:pt x="130" y="500"/>
                  <a:pt x="130" y="499"/>
                </a:cubicBezTo>
                <a:cubicBezTo>
                  <a:pt x="129" y="498"/>
                  <a:pt x="131" y="498"/>
                  <a:pt x="131" y="497"/>
                </a:cubicBezTo>
                <a:cubicBezTo>
                  <a:pt x="130" y="497"/>
                  <a:pt x="129" y="498"/>
                  <a:pt x="129" y="497"/>
                </a:cubicBezTo>
                <a:cubicBezTo>
                  <a:pt x="128" y="496"/>
                  <a:pt x="130" y="496"/>
                  <a:pt x="131" y="495"/>
                </a:cubicBezTo>
                <a:cubicBezTo>
                  <a:pt x="131" y="495"/>
                  <a:pt x="132" y="495"/>
                  <a:pt x="132" y="495"/>
                </a:cubicBezTo>
                <a:cubicBezTo>
                  <a:pt x="131" y="494"/>
                  <a:pt x="129" y="496"/>
                  <a:pt x="128" y="495"/>
                </a:cubicBezTo>
                <a:cubicBezTo>
                  <a:pt x="128" y="494"/>
                  <a:pt x="129" y="492"/>
                  <a:pt x="129" y="491"/>
                </a:cubicBezTo>
                <a:cubicBezTo>
                  <a:pt x="129" y="490"/>
                  <a:pt x="129" y="488"/>
                  <a:pt x="130" y="487"/>
                </a:cubicBezTo>
                <a:cubicBezTo>
                  <a:pt x="130" y="486"/>
                  <a:pt x="129" y="484"/>
                  <a:pt x="131" y="485"/>
                </a:cubicBezTo>
                <a:cubicBezTo>
                  <a:pt x="131" y="485"/>
                  <a:pt x="132" y="485"/>
                  <a:pt x="132" y="484"/>
                </a:cubicBezTo>
                <a:cubicBezTo>
                  <a:pt x="132" y="482"/>
                  <a:pt x="133" y="481"/>
                  <a:pt x="134" y="479"/>
                </a:cubicBezTo>
                <a:cubicBezTo>
                  <a:pt x="133" y="479"/>
                  <a:pt x="132" y="479"/>
                  <a:pt x="133" y="478"/>
                </a:cubicBezTo>
                <a:cubicBezTo>
                  <a:pt x="133" y="477"/>
                  <a:pt x="134" y="478"/>
                  <a:pt x="134" y="478"/>
                </a:cubicBezTo>
                <a:cubicBezTo>
                  <a:pt x="134" y="478"/>
                  <a:pt x="135" y="478"/>
                  <a:pt x="135" y="479"/>
                </a:cubicBezTo>
                <a:cubicBezTo>
                  <a:pt x="136" y="479"/>
                  <a:pt x="137" y="478"/>
                  <a:pt x="138" y="478"/>
                </a:cubicBezTo>
                <a:cubicBezTo>
                  <a:pt x="137" y="478"/>
                  <a:pt x="137" y="477"/>
                  <a:pt x="137" y="477"/>
                </a:cubicBezTo>
                <a:cubicBezTo>
                  <a:pt x="136" y="478"/>
                  <a:pt x="135" y="477"/>
                  <a:pt x="135" y="476"/>
                </a:cubicBezTo>
                <a:cubicBezTo>
                  <a:pt x="135" y="476"/>
                  <a:pt x="134" y="476"/>
                  <a:pt x="134" y="476"/>
                </a:cubicBezTo>
                <a:cubicBezTo>
                  <a:pt x="134" y="475"/>
                  <a:pt x="134" y="475"/>
                  <a:pt x="134" y="475"/>
                </a:cubicBezTo>
                <a:cubicBezTo>
                  <a:pt x="133" y="474"/>
                  <a:pt x="132" y="474"/>
                  <a:pt x="133" y="473"/>
                </a:cubicBezTo>
                <a:cubicBezTo>
                  <a:pt x="134" y="473"/>
                  <a:pt x="135" y="472"/>
                  <a:pt x="135" y="474"/>
                </a:cubicBezTo>
                <a:cubicBezTo>
                  <a:pt x="136" y="473"/>
                  <a:pt x="136" y="473"/>
                  <a:pt x="137" y="473"/>
                </a:cubicBezTo>
                <a:cubicBezTo>
                  <a:pt x="136" y="472"/>
                  <a:pt x="136" y="471"/>
                  <a:pt x="137" y="471"/>
                </a:cubicBezTo>
                <a:cubicBezTo>
                  <a:pt x="138" y="471"/>
                  <a:pt x="138" y="470"/>
                  <a:pt x="138" y="470"/>
                </a:cubicBezTo>
                <a:cubicBezTo>
                  <a:pt x="136" y="469"/>
                  <a:pt x="135" y="471"/>
                  <a:pt x="133" y="470"/>
                </a:cubicBezTo>
                <a:cubicBezTo>
                  <a:pt x="134" y="469"/>
                  <a:pt x="136" y="470"/>
                  <a:pt x="136" y="469"/>
                </a:cubicBezTo>
                <a:cubicBezTo>
                  <a:pt x="137" y="468"/>
                  <a:pt x="138" y="468"/>
                  <a:pt x="139" y="469"/>
                </a:cubicBezTo>
                <a:cubicBezTo>
                  <a:pt x="139" y="469"/>
                  <a:pt x="139" y="469"/>
                  <a:pt x="139" y="470"/>
                </a:cubicBezTo>
                <a:cubicBezTo>
                  <a:pt x="139" y="470"/>
                  <a:pt x="140" y="470"/>
                  <a:pt x="140" y="470"/>
                </a:cubicBezTo>
                <a:cubicBezTo>
                  <a:pt x="141" y="470"/>
                  <a:pt x="142" y="470"/>
                  <a:pt x="142" y="471"/>
                </a:cubicBezTo>
                <a:cubicBezTo>
                  <a:pt x="142" y="472"/>
                  <a:pt x="142" y="472"/>
                  <a:pt x="143" y="472"/>
                </a:cubicBezTo>
                <a:cubicBezTo>
                  <a:pt x="144" y="472"/>
                  <a:pt x="145" y="471"/>
                  <a:pt x="146" y="471"/>
                </a:cubicBezTo>
                <a:cubicBezTo>
                  <a:pt x="147" y="471"/>
                  <a:pt x="148" y="471"/>
                  <a:pt x="148" y="470"/>
                </a:cubicBezTo>
                <a:cubicBezTo>
                  <a:pt x="145" y="470"/>
                  <a:pt x="148" y="469"/>
                  <a:pt x="147" y="468"/>
                </a:cubicBezTo>
                <a:cubicBezTo>
                  <a:pt x="146" y="468"/>
                  <a:pt x="145" y="468"/>
                  <a:pt x="146" y="467"/>
                </a:cubicBezTo>
                <a:cubicBezTo>
                  <a:pt x="147" y="465"/>
                  <a:pt x="147" y="464"/>
                  <a:pt x="147" y="462"/>
                </a:cubicBezTo>
                <a:cubicBezTo>
                  <a:pt x="147" y="462"/>
                  <a:pt x="147" y="461"/>
                  <a:pt x="148" y="461"/>
                </a:cubicBezTo>
                <a:cubicBezTo>
                  <a:pt x="148" y="461"/>
                  <a:pt x="148" y="461"/>
                  <a:pt x="149" y="461"/>
                </a:cubicBezTo>
                <a:cubicBezTo>
                  <a:pt x="150" y="462"/>
                  <a:pt x="151" y="464"/>
                  <a:pt x="152" y="465"/>
                </a:cubicBezTo>
                <a:cubicBezTo>
                  <a:pt x="152" y="465"/>
                  <a:pt x="152" y="464"/>
                  <a:pt x="152" y="464"/>
                </a:cubicBezTo>
                <a:cubicBezTo>
                  <a:pt x="152" y="463"/>
                  <a:pt x="151" y="463"/>
                  <a:pt x="152" y="462"/>
                </a:cubicBezTo>
                <a:cubicBezTo>
                  <a:pt x="152" y="461"/>
                  <a:pt x="151" y="462"/>
                  <a:pt x="151" y="461"/>
                </a:cubicBezTo>
                <a:cubicBezTo>
                  <a:pt x="152" y="461"/>
                  <a:pt x="153" y="460"/>
                  <a:pt x="154" y="461"/>
                </a:cubicBezTo>
                <a:cubicBezTo>
                  <a:pt x="154" y="461"/>
                  <a:pt x="155" y="461"/>
                  <a:pt x="155" y="460"/>
                </a:cubicBezTo>
                <a:cubicBezTo>
                  <a:pt x="155" y="460"/>
                  <a:pt x="156" y="460"/>
                  <a:pt x="155" y="459"/>
                </a:cubicBezTo>
                <a:cubicBezTo>
                  <a:pt x="154" y="459"/>
                  <a:pt x="154" y="459"/>
                  <a:pt x="154" y="458"/>
                </a:cubicBezTo>
                <a:cubicBezTo>
                  <a:pt x="152" y="459"/>
                  <a:pt x="150" y="459"/>
                  <a:pt x="148" y="460"/>
                </a:cubicBezTo>
                <a:cubicBezTo>
                  <a:pt x="148" y="460"/>
                  <a:pt x="147" y="459"/>
                  <a:pt x="147" y="459"/>
                </a:cubicBezTo>
                <a:cubicBezTo>
                  <a:pt x="148" y="457"/>
                  <a:pt x="148" y="456"/>
                  <a:pt x="149" y="454"/>
                </a:cubicBezTo>
                <a:cubicBezTo>
                  <a:pt x="149" y="454"/>
                  <a:pt x="149" y="454"/>
                  <a:pt x="149" y="453"/>
                </a:cubicBezTo>
                <a:cubicBezTo>
                  <a:pt x="148" y="451"/>
                  <a:pt x="149" y="451"/>
                  <a:pt x="151" y="451"/>
                </a:cubicBezTo>
                <a:cubicBezTo>
                  <a:pt x="151" y="450"/>
                  <a:pt x="149" y="451"/>
                  <a:pt x="149" y="450"/>
                </a:cubicBezTo>
                <a:cubicBezTo>
                  <a:pt x="149" y="448"/>
                  <a:pt x="151" y="448"/>
                  <a:pt x="153" y="448"/>
                </a:cubicBezTo>
                <a:cubicBezTo>
                  <a:pt x="153" y="448"/>
                  <a:pt x="153" y="448"/>
                  <a:pt x="153" y="448"/>
                </a:cubicBezTo>
                <a:cubicBezTo>
                  <a:pt x="152" y="447"/>
                  <a:pt x="151" y="446"/>
                  <a:pt x="151" y="445"/>
                </a:cubicBezTo>
                <a:cubicBezTo>
                  <a:pt x="151" y="445"/>
                  <a:pt x="151" y="444"/>
                  <a:pt x="152" y="444"/>
                </a:cubicBezTo>
                <a:cubicBezTo>
                  <a:pt x="151" y="444"/>
                  <a:pt x="150" y="444"/>
                  <a:pt x="150" y="444"/>
                </a:cubicBezTo>
                <a:cubicBezTo>
                  <a:pt x="148" y="444"/>
                  <a:pt x="147" y="445"/>
                  <a:pt x="146" y="444"/>
                </a:cubicBezTo>
                <a:cubicBezTo>
                  <a:pt x="145" y="444"/>
                  <a:pt x="144" y="444"/>
                  <a:pt x="144" y="443"/>
                </a:cubicBezTo>
                <a:cubicBezTo>
                  <a:pt x="144" y="443"/>
                  <a:pt x="144" y="443"/>
                  <a:pt x="144" y="443"/>
                </a:cubicBezTo>
                <a:cubicBezTo>
                  <a:pt x="141" y="445"/>
                  <a:pt x="138" y="443"/>
                  <a:pt x="137" y="440"/>
                </a:cubicBezTo>
                <a:cubicBezTo>
                  <a:pt x="136" y="439"/>
                  <a:pt x="135" y="438"/>
                  <a:pt x="133" y="437"/>
                </a:cubicBezTo>
                <a:cubicBezTo>
                  <a:pt x="133" y="437"/>
                  <a:pt x="133" y="437"/>
                  <a:pt x="132" y="437"/>
                </a:cubicBezTo>
                <a:cubicBezTo>
                  <a:pt x="131" y="437"/>
                  <a:pt x="130" y="437"/>
                  <a:pt x="129" y="437"/>
                </a:cubicBezTo>
                <a:cubicBezTo>
                  <a:pt x="127" y="436"/>
                  <a:pt x="127" y="435"/>
                  <a:pt x="126" y="434"/>
                </a:cubicBezTo>
                <a:cubicBezTo>
                  <a:pt x="126" y="433"/>
                  <a:pt x="126" y="433"/>
                  <a:pt x="126" y="433"/>
                </a:cubicBezTo>
                <a:cubicBezTo>
                  <a:pt x="123" y="430"/>
                  <a:pt x="123" y="429"/>
                  <a:pt x="126" y="428"/>
                </a:cubicBezTo>
                <a:cubicBezTo>
                  <a:pt x="127" y="427"/>
                  <a:pt x="127" y="427"/>
                  <a:pt x="128" y="427"/>
                </a:cubicBezTo>
                <a:cubicBezTo>
                  <a:pt x="129" y="429"/>
                  <a:pt x="132" y="428"/>
                  <a:pt x="134" y="429"/>
                </a:cubicBezTo>
                <a:cubicBezTo>
                  <a:pt x="135" y="429"/>
                  <a:pt x="135" y="429"/>
                  <a:pt x="136" y="429"/>
                </a:cubicBezTo>
                <a:cubicBezTo>
                  <a:pt x="137" y="429"/>
                  <a:pt x="138" y="431"/>
                  <a:pt x="139" y="432"/>
                </a:cubicBezTo>
                <a:cubicBezTo>
                  <a:pt x="140" y="432"/>
                  <a:pt x="140" y="432"/>
                  <a:pt x="141" y="433"/>
                </a:cubicBezTo>
                <a:cubicBezTo>
                  <a:pt x="143" y="435"/>
                  <a:pt x="146" y="436"/>
                  <a:pt x="148" y="437"/>
                </a:cubicBezTo>
                <a:cubicBezTo>
                  <a:pt x="149" y="437"/>
                  <a:pt x="149" y="437"/>
                  <a:pt x="149" y="437"/>
                </a:cubicBezTo>
                <a:cubicBezTo>
                  <a:pt x="151" y="437"/>
                  <a:pt x="149" y="435"/>
                  <a:pt x="150" y="434"/>
                </a:cubicBezTo>
                <a:cubicBezTo>
                  <a:pt x="149" y="436"/>
                  <a:pt x="148" y="436"/>
                  <a:pt x="147" y="434"/>
                </a:cubicBezTo>
                <a:cubicBezTo>
                  <a:pt x="147" y="434"/>
                  <a:pt x="146" y="434"/>
                  <a:pt x="146" y="433"/>
                </a:cubicBezTo>
                <a:cubicBezTo>
                  <a:pt x="146" y="433"/>
                  <a:pt x="146" y="433"/>
                  <a:pt x="146" y="433"/>
                </a:cubicBezTo>
                <a:cubicBezTo>
                  <a:pt x="147" y="433"/>
                  <a:pt x="147" y="433"/>
                  <a:pt x="147" y="434"/>
                </a:cubicBezTo>
                <a:cubicBezTo>
                  <a:pt x="148" y="433"/>
                  <a:pt x="149" y="434"/>
                  <a:pt x="148" y="433"/>
                </a:cubicBezTo>
                <a:cubicBezTo>
                  <a:pt x="147" y="431"/>
                  <a:pt x="149" y="432"/>
                  <a:pt x="149" y="431"/>
                </a:cubicBezTo>
                <a:cubicBezTo>
                  <a:pt x="149" y="431"/>
                  <a:pt x="149" y="430"/>
                  <a:pt x="149" y="430"/>
                </a:cubicBezTo>
                <a:cubicBezTo>
                  <a:pt x="148" y="430"/>
                  <a:pt x="147" y="431"/>
                  <a:pt x="147" y="429"/>
                </a:cubicBezTo>
                <a:cubicBezTo>
                  <a:pt x="148" y="429"/>
                  <a:pt x="149" y="429"/>
                  <a:pt x="150" y="430"/>
                </a:cubicBezTo>
                <a:cubicBezTo>
                  <a:pt x="149" y="428"/>
                  <a:pt x="149" y="427"/>
                  <a:pt x="148" y="426"/>
                </a:cubicBezTo>
                <a:cubicBezTo>
                  <a:pt x="146" y="427"/>
                  <a:pt x="145" y="426"/>
                  <a:pt x="143" y="425"/>
                </a:cubicBezTo>
                <a:cubicBezTo>
                  <a:pt x="143" y="425"/>
                  <a:pt x="142" y="424"/>
                  <a:pt x="141" y="423"/>
                </a:cubicBezTo>
                <a:cubicBezTo>
                  <a:pt x="143" y="422"/>
                  <a:pt x="144" y="424"/>
                  <a:pt x="146" y="424"/>
                </a:cubicBezTo>
                <a:cubicBezTo>
                  <a:pt x="145" y="423"/>
                  <a:pt x="145" y="422"/>
                  <a:pt x="145" y="422"/>
                </a:cubicBezTo>
                <a:cubicBezTo>
                  <a:pt x="144" y="422"/>
                  <a:pt x="143" y="422"/>
                  <a:pt x="143" y="421"/>
                </a:cubicBezTo>
                <a:cubicBezTo>
                  <a:pt x="142" y="421"/>
                  <a:pt x="142" y="421"/>
                  <a:pt x="142" y="421"/>
                </a:cubicBezTo>
                <a:cubicBezTo>
                  <a:pt x="141" y="422"/>
                  <a:pt x="140" y="422"/>
                  <a:pt x="140" y="422"/>
                </a:cubicBezTo>
                <a:cubicBezTo>
                  <a:pt x="139" y="421"/>
                  <a:pt x="140" y="420"/>
                  <a:pt x="140" y="420"/>
                </a:cubicBezTo>
                <a:cubicBezTo>
                  <a:pt x="140" y="420"/>
                  <a:pt x="140" y="420"/>
                  <a:pt x="140" y="420"/>
                </a:cubicBezTo>
                <a:cubicBezTo>
                  <a:pt x="139" y="420"/>
                  <a:pt x="138" y="420"/>
                  <a:pt x="138" y="421"/>
                </a:cubicBezTo>
                <a:cubicBezTo>
                  <a:pt x="137" y="421"/>
                  <a:pt x="137" y="420"/>
                  <a:pt x="137" y="420"/>
                </a:cubicBezTo>
                <a:cubicBezTo>
                  <a:pt x="136" y="420"/>
                  <a:pt x="136" y="420"/>
                  <a:pt x="135" y="420"/>
                </a:cubicBezTo>
                <a:cubicBezTo>
                  <a:pt x="134" y="420"/>
                  <a:pt x="133" y="420"/>
                  <a:pt x="133" y="418"/>
                </a:cubicBezTo>
                <a:cubicBezTo>
                  <a:pt x="133" y="417"/>
                  <a:pt x="134" y="416"/>
                  <a:pt x="135" y="416"/>
                </a:cubicBezTo>
                <a:cubicBezTo>
                  <a:pt x="135" y="416"/>
                  <a:pt x="135" y="416"/>
                  <a:pt x="135" y="416"/>
                </a:cubicBezTo>
                <a:cubicBezTo>
                  <a:pt x="134" y="415"/>
                  <a:pt x="134" y="415"/>
                  <a:pt x="135" y="414"/>
                </a:cubicBezTo>
                <a:cubicBezTo>
                  <a:pt x="136" y="413"/>
                  <a:pt x="137" y="413"/>
                  <a:pt x="138" y="412"/>
                </a:cubicBezTo>
                <a:cubicBezTo>
                  <a:pt x="138" y="412"/>
                  <a:pt x="139" y="412"/>
                  <a:pt x="139" y="412"/>
                </a:cubicBezTo>
                <a:cubicBezTo>
                  <a:pt x="141" y="412"/>
                  <a:pt x="143" y="411"/>
                  <a:pt x="143" y="409"/>
                </a:cubicBezTo>
                <a:cubicBezTo>
                  <a:pt x="143" y="408"/>
                  <a:pt x="143" y="408"/>
                  <a:pt x="142" y="408"/>
                </a:cubicBezTo>
                <a:cubicBezTo>
                  <a:pt x="142" y="410"/>
                  <a:pt x="141" y="410"/>
                  <a:pt x="140" y="411"/>
                </a:cubicBezTo>
                <a:cubicBezTo>
                  <a:pt x="139" y="411"/>
                  <a:pt x="138" y="411"/>
                  <a:pt x="137" y="410"/>
                </a:cubicBezTo>
                <a:cubicBezTo>
                  <a:pt x="136" y="409"/>
                  <a:pt x="136" y="409"/>
                  <a:pt x="136" y="409"/>
                </a:cubicBezTo>
                <a:cubicBezTo>
                  <a:pt x="135" y="409"/>
                  <a:pt x="135" y="409"/>
                  <a:pt x="134" y="409"/>
                </a:cubicBezTo>
                <a:cubicBezTo>
                  <a:pt x="135" y="409"/>
                  <a:pt x="135" y="409"/>
                  <a:pt x="135" y="410"/>
                </a:cubicBezTo>
                <a:cubicBezTo>
                  <a:pt x="135" y="410"/>
                  <a:pt x="135" y="411"/>
                  <a:pt x="135" y="411"/>
                </a:cubicBezTo>
                <a:cubicBezTo>
                  <a:pt x="134" y="412"/>
                  <a:pt x="134" y="412"/>
                  <a:pt x="132" y="412"/>
                </a:cubicBezTo>
                <a:cubicBezTo>
                  <a:pt x="132" y="412"/>
                  <a:pt x="132" y="411"/>
                  <a:pt x="132" y="411"/>
                </a:cubicBezTo>
                <a:cubicBezTo>
                  <a:pt x="131" y="408"/>
                  <a:pt x="133" y="410"/>
                  <a:pt x="133" y="410"/>
                </a:cubicBezTo>
                <a:cubicBezTo>
                  <a:pt x="133" y="410"/>
                  <a:pt x="133" y="410"/>
                  <a:pt x="133" y="410"/>
                </a:cubicBezTo>
                <a:cubicBezTo>
                  <a:pt x="133" y="409"/>
                  <a:pt x="133" y="409"/>
                  <a:pt x="133" y="409"/>
                </a:cubicBezTo>
                <a:cubicBezTo>
                  <a:pt x="132" y="408"/>
                  <a:pt x="133" y="407"/>
                  <a:pt x="134" y="407"/>
                </a:cubicBezTo>
                <a:cubicBezTo>
                  <a:pt x="135" y="406"/>
                  <a:pt x="135" y="406"/>
                  <a:pt x="135" y="404"/>
                </a:cubicBezTo>
                <a:cubicBezTo>
                  <a:pt x="133" y="404"/>
                  <a:pt x="134" y="407"/>
                  <a:pt x="132" y="407"/>
                </a:cubicBezTo>
                <a:cubicBezTo>
                  <a:pt x="132" y="407"/>
                  <a:pt x="132" y="406"/>
                  <a:pt x="131" y="406"/>
                </a:cubicBezTo>
                <a:cubicBezTo>
                  <a:pt x="131" y="407"/>
                  <a:pt x="131" y="407"/>
                  <a:pt x="130" y="407"/>
                </a:cubicBezTo>
                <a:cubicBezTo>
                  <a:pt x="130" y="408"/>
                  <a:pt x="129" y="408"/>
                  <a:pt x="129" y="409"/>
                </a:cubicBezTo>
                <a:cubicBezTo>
                  <a:pt x="130" y="411"/>
                  <a:pt x="128" y="410"/>
                  <a:pt x="127" y="410"/>
                </a:cubicBezTo>
                <a:cubicBezTo>
                  <a:pt x="129" y="413"/>
                  <a:pt x="129" y="413"/>
                  <a:pt x="126" y="415"/>
                </a:cubicBezTo>
                <a:cubicBezTo>
                  <a:pt x="126" y="415"/>
                  <a:pt x="126" y="415"/>
                  <a:pt x="126" y="415"/>
                </a:cubicBezTo>
                <a:cubicBezTo>
                  <a:pt x="126" y="415"/>
                  <a:pt x="126" y="415"/>
                  <a:pt x="125" y="415"/>
                </a:cubicBezTo>
                <a:cubicBezTo>
                  <a:pt x="125" y="415"/>
                  <a:pt x="126" y="415"/>
                  <a:pt x="126" y="415"/>
                </a:cubicBezTo>
                <a:cubicBezTo>
                  <a:pt x="124" y="416"/>
                  <a:pt x="123" y="417"/>
                  <a:pt x="121" y="415"/>
                </a:cubicBezTo>
                <a:cubicBezTo>
                  <a:pt x="121" y="415"/>
                  <a:pt x="121" y="414"/>
                  <a:pt x="120" y="415"/>
                </a:cubicBezTo>
                <a:cubicBezTo>
                  <a:pt x="119" y="416"/>
                  <a:pt x="118" y="415"/>
                  <a:pt x="117" y="414"/>
                </a:cubicBezTo>
                <a:cubicBezTo>
                  <a:pt x="117" y="413"/>
                  <a:pt x="117" y="411"/>
                  <a:pt x="115" y="409"/>
                </a:cubicBezTo>
                <a:cubicBezTo>
                  <a:pt x="115" y="409"/>
                  <a:pt x="115" y="408"/>
                  <a:pt x="116" y="408"/>
                </a:cubicBezTo>
                <a:cubicBezTo>
                  <a:pt x="117" y="408"/>
                  <a:pt x="117" y="407"/>
                  <a:pt x="118" y="407"/>
                </a:cubicBezTo>
                <a:cubicBezTo>
                  <a:pt x="118" y="406"/>
                  <a:pt x="118" y="406"/>
                  <a:pt x="119" y="405"/>
                </a:cubicBezTo>
                <a:cubicBezTo>
                  <a:pt x="120" y="404"/>
                  <a:pt x="121" y="405"/>
                  <a:pt x="122" y="404"/>
                </a:cubicBezTo>
                <a:cubicBezTo>
                  <a:pt x="122" y="404"/>
                  <a:pt x="122" y="404"/>
                  <a:pt x="122" y="404"/>
                </a:cubicBezTo>
                <a:cubicBezTo>
                  <a:pt x="122" y="404"/>
                  <a:pt x="122" y="403"/>
                  <a:pt x="122" y="403"/>
                </a:cubicBezTo>
                <a:cubicBezTo>
                  <a:pt x="121" y="404"/>
                  <a:pt x="120" y="405"/>
                  <a:pt x="119" y="404"/>
                </a:cubicBezTo>
                <a:cubicBezTo>
                  <a:pt x="118" y="404"/>
                  <a:pt x="117" y="403"/>
                  <a:pt x="117" y="402"/>
                </a:cubicBezTo>
                <a:cubicBezTo>
                  <a:pt x="117" y="401"/>
                  <a:pt x="118" y="400"/>
                  <a:pt x="119" y="400"/>
                </a:cubicBezTo>
                <a:cubicBezTo>
                  <a:pt x="120" y="399"/>
                  <a:pt x="121" y="398"/>
                  <a:pt x="121" y="397"/>
                </a:cubicBezTo>
                <a:cubicBezTo>
                  <a:pt x="121" y="395"/>
                  <a:pt x="120" y="396"/>
                  <a:pt x="120" y="397"/>
                </a:cubicBezTo>
                <a:cubicBezTo>
                  <a:pt x="120" y="397"/>
                  <a:pt x="119" y="398"/>
                  <a:pt x="119" y="398"/>
                </a:cubicBezTo>
                <a:cubicBezTo>
                  <a:pt x="118" y="398"/>
                  <a:pt x="118" y="399"/>
                  <a:pt x="117" y="399"/>
                </a:cubicBezTo>
                <a:cubicBezTo>
                  <a:pt x="116" y="399"/>
                  <a:pt x="116" y="398"/>
                  <a:pt x="117" y="398"/>
                </a:cubicBezTo>
                <a:cubicBezTo>
                  <a:pt x="117" y="397"/>
                  <a:pt x="117" y="396"/>
                  <a:pt x="118" y="396"/>
                </a:cubicBezTo>
                <a:cubicBezTo>
                  <a:pt x="119" y="396"/>
                  <a:pt x="119" y="396"/>
                  <a:pt x="119" y="395"/>
                </a:cubicBezTo>
                <a:cubicBezTo>
                  <a:pt x="119" y="395"/>
                  <a:pt x="119" y="395"/>
                  <a:pt x="119" y="395"/>
                </a:cubicBezTo>
                <a:cubicBezTo>
                  <a:pt x="119" y="395"/>
                  <a:pt x="119" y="394"/>
                  <a:pt x="119" y="394"/>
                </a:cubicBezTo>
                <a:cubicBezTo>
                  <a:pt x="119" y="394"/>
                  <a:pt x="119" y="394"/>
                  <a:pt x="118" y="394"/>
                </a:cubicBezTo>
                <a:cubicBezTo>
                  <a:pt x="117" y="394"/>
                  <a:pt x="116" y="393"/>
                  <a:pt x="116" y="393"/>
                </a:cubicBezTo>
                <a:cubicBezTo>
                  <a:pt x="117" y="392"/>
                  <a:pt x="118" y="391"/>
                  <a:pt x="119" y="390"/>
                </a:cubicBezTo>
                <a:cubicBezTo>
                  <a:pt x="119" y="390"/>
                  <a:pt x="119" y="392"/>
                  <a:pt x="120" y="391"/>
                </a:cubicBezTo>
                <a:cubicBezTo>
                  <a:pt x="120" y="391"/>
                  <a:pt x="120" y="391"/>
                  <a:pt x="120" y="391"/>
                </a:cubicBezTo>
                <a:cubicBezTo>
                  <a:pt x="121" y="391"/>
                  <a:pt x="121" y="391"/>
                  <a:pt x="121" y="391"/>
                </a:cubicBezTo>
                <a:cubicBezTo>
                  <a:pt x="121" y="390"/>
                  <a:pt x="121" y="389"/>
                  <a:pt x="122" y="389"/>
                </a:cubicBezTo>
                <a:cubicBezTo>
                  <a:pt x="122" y="389"/>
                  <a:pt x="122" y="389"/>
                  <a:pt x="122" y="389"/>
                </a:cubicBezTo>
                <a:cubicBezTo>
                  <a:pt x="122" y="389"/>
                  <a:pt x="122" y="389"/>
                  <a:pt x="122" y="388"/>
                </a:cubicBezTo>
                <a:cubicBezTo>
                  <a:pt x="121" y="388"/>
                  <a:pt x="121" y="388"/>
                  <a:pt x="121" y="388"/>
                </a:cubicBezTo>
                <a:cubicBezTo>
                  <a:pt x="120" y="389"/>
                  <a:pt x="120" y="389"/>
                  <a:pt x="120" y="387"/>
                </a:cubicBezTo>
                <a:cubicBezTo>
                  <a:pt x="120" y="386"/>
                  <a:pt x="119" y="387"/>
                  <a:pt x="119" y="388"/>
                </a:cubicBezTo>
                <a:cubicBezTo>
                  <a:pt x="118" y="389"/>
                  <a:pt x="118" y="389"/>
                  <a:pt x="117" y="389"/>
                </a:cubicBezTo>
                <a:cubicBezTo>
                  <a:pt x="115" y="389"/>
                  <a:pt x="115" y="389"/>
                  <a:pt x="116" y="387"/>
                </a:cubicBezTo>
                <a:cubicBezTo>
                  <a:pt x="116" y="387"/>
                  <a:pt x="115" y="386"/>
                  <a:pt x="114" y="387"/>
                </a:cubicBezTo>
                <a:cubicBezTo>
                  <a:pt x="114" y="388"/>
                  <a:pt x="113" y="388"/>
                  <a:pt x="113" y="388"/>
                </a:cubicBezTo>
                <a:cubicBezTo>
                  <a:pt x="112" y="387"/>
                  <a:pt x="113" y="387"/>
                  <a:pt x="113" y="386"/>
                </a:cubicBezTo>
                <a:cubicBezTo>
                  <a:pt x="114" y="386"/>
                  <a:pt x="114" y="385"/>
                  <a:pt x="115" y="384"/>
                </a:cubicBezTo>
                <a:cubicBezTo>
                  <a:pt x="116" y="386"/>
                  <a:pt x="117" y="387"/>
                  <a:pt x="118" y="385"/>
                </a:cubicBezTo>
                <a:cubicBezTo>
                  <a:pt x="119" y="383"/>
                  <a:pt x="119" y="383"/>
                  <a:pt x="121" y="385"/>
                </a:cubicBezTo>
                <a:cubicBezTo>
                  <a:pt x="122" y="385"/>
                  <a:pt x="122" y="385"/>
                  <a:pt x="123" y="384"/>
                </a:cubicBezTo>
                <a:cubicBezTo>
                  <a:pt x="123" y="383"/>
                  <a:pt x="123" y="382"/>
                  <a:pt x="123" y="381"/>
                </a:cubicBezTo>
                <a:cubicBezTo>
                  <a:pt x="122" y="380"/>
                  <a:pt x="121" y="380"/>
                  <a:pt x="120" y="380"/>
                </a:cubicBezTo>
                <a:cubicBezTo>
                  <a:pt x="120" y="381"/>
                  <a:pt x="120" y="383"/>
                  <a:pt x="118" y="381"/>
                </a:cubicBezTo>
                <a:cubicBezTo>
                  <a:pt x="117" y="382"/>
                  <a:pt x="117" y="381"/>
                  <a:pt x="116" y="381"/>
                </a:cubicBezTo>
                <a:cubicBezTo>
                  <a:pt x="116" y="380"/>
                  <a:pt x="116" y="380"/>
                  <a:pt x="116" y="380"/>
                </a:cubicBezTo>
                <a:cubicBezTo>
                  <a:pt x="117" y="379"/>
                  <a:pt x="117" y="379"/>
                  <a:pt x="118" y="380"/>
                </a:cubicBezTo>
                <a:cubicBezTo>
                  <a:pt x="119" y="379"/>
                  <a:pt x="117" y="379"/>
                  <a:pt x="117" y="379"/>
                </a:cubicBezTo>
                <a:cubicBezTo>
                  <a:pt x="117" y="379"/>
                  <a:pt x="116" y="379"/>
                  <a:pt x="116" y="378"/>
                </a:cubicBezTo>
                <a:cubicBezTo>
                  <a:pt x="116" y="377"/>
                  <a:pt x="117" y="378"/>
                  <a:pt x="118" y="377"/>
                </a:cubicBezTo>
                <a:cubicBezTo>
                  <a:pt x="118" y="376"/>
                  <a:pt x="119" y="376"/>
                  <a:pt x="120" y="376"/>
                </a:cubicBezTo>
                <a:cubicBezTo>
                  <a:pt x="120" y="376"/>
                  <a:pt x="120" y="375"/>
                  <a:pt x="119" y="375"/>
                </a:cubicBezTo>
                <a:cubicBezTo>
                  <a:pt x="117" y="374"/>
                  <a:pt x="118" y="373"/>
                  <a:pt x="119" y="372"/>
                </a:cubicBezTo>
                <a:cubicBezTo>
                  <a:pt x="120" y="369"/>
                  <a:pt x="118" y="370"/>
                  <a:pt x="117" y="370"/>
                </a:cubicBezTo>
                <a:cubicBezTo>
                  <a:pt x="117" y="370"/>
                  <a:pt x="117" y="371"/>
                  <a:pt x="117" y="371"/>
                </a:cubicBezTo>
                <a:cubicBezTo>
                  <a:pt x="117" y="371"/>
                  <a:pt x="117" y="372"/>
                  <a:pt x="117" y="372"/>
                </a:cubicBezTo>
                <a:cubicBezTo>
                  <a:pt x="117" y="372"/>
                  <a:pt x="118" y="371"/>
                  <a:pt x="118" y="372"/>
                </a:cubicBezTo>
                <a:cubicBezTo>
                  <a:pt x="118" y="373"/>
                  <a:pt x="117" y="373"/>
                  <a:pt x="117" y="373"/>
                </a:cubicBezTo>
                <a:cubicBezTo>
                  <a:pt x="116" y="374"/>
                  <a:pt x="115" y="374"/>
                  <a:pt x="115" y="373"/>
                </a:cubicBezTo>
                <a:cubicBezTo>
                  <a:pt x="115" y="373"/>
                  <a:pt x="115" y="373"/>
                  <a:pt x="114" y="373"/>
                </a:cubicBezTo>
                <a:cubicBezTo>
                  <a:pt x="114" y="373"/>
                  <a:pt x="113" y="373"/>
                  <a:pt x="113" y="372"/>
                </a:cubicBezTo>
                <a:cubicBezTo>
                  <a:pt x="113" y="371"/>
                  <a:pt x="114" y="371"/>
                  <a:pt x="114" y="371"/>
                </a:cubicBezTo>
                <a:cubicBezTo>
                  <a:pt x="115" y="372"/>
                  <a:pt x="115" y="371"/>
                  <a:pt x="116" y="371"/>
                </a:cubicBezTo>
                <a:cubicBezTo>
                  <a:pt x="116" y="370"/>
                  <a:pt x="115" y="369"/>
                  <a:pt x="115" y="368"/>
                </a:cubicBezTo>
                <a:cubicBezTo>
                  <a:pt x="116" y="368"/>
                  <a:pt x="116" y="369"/>
                  <a:pt x="117" y="369"/>
                </a:cubicBezTo>
                <a:cubicBezTo>
                  <a:pt x="118" y="368"/>
                  <a:pt x="116" y="367"/>
                  <a:pt x="116" y="366"/>
                </a:cubicBezTo>
                <a:cubicBezTo>
                  <a:pt x="115" y="365"/>
                  <a:pt x="114" y="365"/>
                  <a:pt x="114" y="364"/>
                </a:cubicBezTo>
                <a:cubicBezTo>
                  <a:pt x="114" y="363"/>
                  <a:pt x="115" y="362"/>
                  <a:pt x="115" y="361"/>
                </a:cubicBezTo>
                <a:cubicBezTo>
                  <a:pt x="117" y="361"/>
                  <a:pt x="117" y="360"/>
                  <a:pt x="116" y="359"/>
                </a:cubicBezTo>
                <a:cubicBezTo>
                  <a:pt x="114" y="358"/>
                  <a:pt x="113" y="356"/>
                  <a:pt x="112" y="355"/>
                </a:cubicBezTo>
                <a:cubicBezTo>
                  <a:pt x="112" y="354"/>
                  <a:pt x="112" y="353"/>
                  <a:pt x="113" y="352"/>
                </a:cubicBezTo>
                <a:cubicBezTo>
                  <a:pt x="113" y="352"/>
                  <a:pt x="114" y="351"/>
                  <a:pt x="112" y="350"/>
                </a:cubicBezTo>
                <a:cubicBezTo>
                  <a:pt x="111" y="353"/>
                  <a:pt x="109" y="354"/>
                  <a:pt x="106" y="354"/>
                </a:cubicBezTo>
                <a:cubicBezTo>
                  <a:pt x="107" y="353"/>
                  <a:pt x="108" y="352"/>
                  <a:pt x="109" y="352"/>
                </a:cubicBezTo>
                <a:cubicBezTo>
                  <a:pt x="111" y="351"/>
                  <a:pt x="112" y="350"/>
                  <a:pt x="110" y="348"/>
                </a:cubicBezTo>
                <a:cubicBezTo>
                  <a:pt x="111" y="348"/>
                  <a:pt x="112" y="348"/>
                  <a:pt x="112" y="348"/>
                </a:cubicBezTo>
                <a:cubicBezTo>
                  <a:pt x="113" y="348"/>
                  <a:pt x="113" y="347"/>
                  <a:pt x="112" y="346"/>
                </a:cubicBezTo>
                <a:cubicBezTo>
                  <a:pt x="112" y="346"/>
                  <a:pt x="112" y="346"/>
                  <a:pt x="112" y="346"/>
                </a:cubicBezTo>
                <a:cubicBezTo>
                  <a:pt x="111" y="347"/>
                  <a:pt x="110" y="347"/>
                  <a:pt x="110" y="346"/>
                </a:cubicBezTo>
                <a:cubicBezTo>
                  <a:pt x="109" y="345"/>
                  <a:pt x="111" y="346"/>
                  <a:pt x="111" y="345"/>
                </a:cubicBezTo>
                <a:cubicBezTo>
                  <a:pt x="110" y="345"/>
                  <a:pt x="109" y="345"/>
                  <a:pt x="108" y="344"/>
                </a:cubicBezTo>
                <a:cubicBezTo>
                  <a:pt x="107" y="345"/>
                  <a:pt x="106" y="345"/>
                  <a:pt x="104" y="344"/>
                </a:cubicBezTo>
                <a:cubicBezTo>
                  <a:pt x="106" y="344"/>
                  <a:pt x="108" y="343"/>
                  <a:pt x="109" y="343"/>
                </a:cubicBezTo>
                <a:cubicBezTo>
                  <a:pt x="110" y="343"/>
                  <a:pt x="111" y="344"/>
                  <a:pt x="112" y="344"/>
                </a:cubicBezTo>
                <a:cubicBezTo>
                  <a:pt x="113" y="344"/>
                  <a:pt x="113" y="344"/>
                  <a:pt x="113" y="344"/>
                </a:cubicBezTo>
                <a:cubicBezTo>
                  <a:pt x="112" y="343"/>
                  <a:pt x="110" y="343"/>
                  <a:pt x="111" y="341"/>
                </a:cubicBezTo>
                <a:cubicBezTo>
                  <a:pt x="110" y="341"/>
                  <a:pt x="109" y="340"/>
                  <a:pt x="108" y="339"/>
                </a:cubicBezTo>
                <a:cubicBezTo>
                  <a:pt x="107" y="339"/>
                  <a:pt x="106" y="338"/>
                  <a:pt x="107" y="337"/>
                </a:cubicBezTo>
                <a:cubicBezTo>
                  <a:pt x="108" y="337"/>
                  <a:pt x="108" y="336"/>
                  <a:pt x="108" y="335"/>
                </a:cubicBezTo>
                <a:cubicBezTo>
                  <a:pt x="107" y="334"/>
                  <a:pt x="106" y="334"/>
                  <a:pt x="106" y="334"/>
                </a:cubicBezTo>
                <a:cubicBezTo>
                  <a:pt x="105" y="333"/>
                  <a:pt x="103" y="332"/>
                  <a:pt x="102" y="331"/>
                </a:cubicBezTo>
                <a:cubicBezTo>
                  <a:pt x="101" y="330"/>
                  <a:pt x="100" y="330"/>
                  <a:pt x="100" y="329"/>
                </a:cubicBezTo>
                <a:cubicBezTo>
                  <a:pt x="101" y="328"/>
                  <a:pt x="102" y="327"/>
                  <a:pt x="99" y="326"/>
                </a:cubicBezTo>
                <a:cubicBezTo>
                  <a:pt x="98" y="326"/>
                  <a:pt x="98" y="323"/>
                  <a:pt x="98" y="322"/>
                </a:cubicBezTo>
                <a:cubicBezTo>
                  <a:pt x="98" y="322"/>
                  <a:pt x="97" y="322"/>
                  <a:pt x="97" y="322"/>
                </a:cubicBezTo>
                <a:cubicBezTo>
                  <a:pt x="96" y="322"/>
                  <a:pt x="97" y="321"/>
                  <a:pt x="97" y="321"/>
                </a:cubicBezTo>
                <a:cubicBezTo>
                  <a:pt x="98" y="320"/>
                  <a:pt x="98" y="320"/>
                  <a:pt x="99" y="320"/>
                </a:cubicBezTo>
                <a:cubicBezTo>
                  <a:pt x="99" y="320"/>
                  <a:pt x="99" y="320"/>
                  <a:pt x="99" y="320"/>
                </a:cubicBezTo>
                <a:cubicBezTo>
                  <a:pt x="99" y="319"/>
                  <a:pt x="99" y="318"/>
                  <a:pt x="100" y="318"/>
                </a:cubicBezTo>
                <a:cubicBezTo>
                  <a:pt x="99" y="317"/>
                  <a:pt x="97" y="317"/>
                  <a:pt x="98" y="315"/>
                </a:cubicBezTo>
                <a:cubicBezTo>
                  <a:pt x="97" y="315"/>
                  <a:pt x="98" y="310"/>
                  <a:pt x="95" y="313"/>
                </a:cubicBezTo>
                <a:cubicBezTo>
                  <a:pt x="94" y="313"/>
                  <a:pt x="92" y="311"/>
                  <a:pt x="93" y="310"/>
                </a:cubicBezTo>
                <a:cubicBezTo>
                  <a:pt x="93" y="309"/>
                  <a:pt x="93" y="309"/>
                  <a:pt x="93" y="308"/>
                </a:cubicBezTo>
                <a:cubicBezTo>
                  <a:pt x="92" y="308"/>
                  <a:pt x="92" y="308"/>
                  <a:pt x="91" y="308"/>
                </a:cubicBezTo>
                <a:cubicBezTo>
                  <a:pt x="90" y="310"/>
                  <a:pt x="90" y="309"/>
                  <a:pt x="89" y="308"/>
                </a:cubicBezTo>
                <a:cubicBezTo>
                  <a:pt x="86" y="304"/>
                  <a:pt x="82" y="301"/>
                  <a:pt x="77" y="300"/>
                </a:cubicBezTo>
                <a:cubicBezTo>
                  <a:pt x="75" y="299"/>
                  <a:pt x="73" y="299"/>
                  <a:pt x="73" y="297"/>
                </a:cubicBezTo>
                <a:cubicBezTo>
                  <a:pt x="73" y="297"/>
                  <a:pt x="72" y="297"/>
                  <a:pt x="72" y="297"/>
                </a:cubicBezTo>
                <a:cubicBezTo>
                  <a:pt x="71" y="298"/>
                  <a:pt x="69" y="297"/>
                  <a:pt x="68" y="298"/>
                </a:cubicBezTo>
                <a:cubicBezTo>
                  <a:pt x="69" y="295"/>
                  <a:pt x="66" y="296"/>
                  <a:pt x="65" y="295"/>
                </a:cubicBezTo>
                <a:cubicBezTo>
                  <a:pt x="63" y="297"/>
                  <a:pt x="63" y="300"/>
                  <a:pt x="60" y="302"/>
                </a:cubicBezTo>
                <a:cubicBezTo>
                  <a:pt x="60" y="300"/>
                  <a:pt x="58" y="298"/>
                  <a:pt x="59" y="296"/>
                </a:cubicBezTo>
                <a:cubicBezTo>
                  <a:pt x="59" y="296"/>
                  <a:pt x="59" y="295"/>
                  <a:pt x="59" y="295"/>
                </a:cubicBezTo>
                <a:cubicBezTo>
                  <a:pt x="58" y="295"/>
                  <a:pt x="58" y="296"/>
                  <a:pt x="58" y="296"/>
                </a:cubicBezTo>
                <a:cubicBezTo>
                  <a:pt x="59" y="298"/>
                  <a:pt x="55" y="298"/>
                  <a:pt x="56" y="300"/>
                </a:cubicBezTo>
                <a:cubicBezTo>
                  <a:pt x="55" y="300"/>
                  <a:pt x="54" y="300"/>
                  <a:pt x="53" y="300"/>
                </a:cubicBezTo>
                <a:cubicBezTo>
                  <a:pt x="52" y="301"/>
                  <a:pt x="51" y="301"/>
                  <a:pt x="52" y="302"/>
                </a:cubicBezTo>
                <a:cubicBezTo>
                  <a:pt x="52" y="303"/>
                  <a:pt x="52" y="305"/>
                  <a:pt x="50" y="304"/>
                </a:cubicBezTo>
                <a:cubicBezTo>
                  <a:pt x="49" y="304"/>
                  <a:pt x="48" y="303"/>
                  <a:pt x="48" y="301"/>
                </a:cubicBezTo>
                <a:cubicBezTo>
                  <a:pt x="48" y="301"/>
                  <a:pt x="49" y="300"/>
                  <a:pt x="49" y="300"/>
                </a:cubicBezTo>
                <a:cubicBezTo>
                  <a:pt x="49" y="299"/>
                  <a:pt x="51" y="298"/>
                  <a:pt x="49" y="297"/>
                </a:cubicBezTo>
                <a:cubicBezTo>
                  <a:pt x="47" y="297"/>
                  <a:pt x="46" y="297"/>
                  <a:pt x="45" y="299"/>
                </a:cubicBezTo>
                <a:cubicBezTo>
                  <a:pt x="45" y="299"/>
                  <a:pt x="45" y="300"/>
                  <a:pt x="45" y="301"/>
                </a:cubicBezTo>
                <a:cubicBezTo>
                  <a:pt x="45" y="301"/>
                  <a:pt x="45" y="302"/>
                  <a:pt x="44" y="302"/>
                </a:cubicBezTo>
                <a:cubicBezTo>
                  <a:pt x="43" y="302"/>
                  <a:pt x="43" y="301"/>
                  <a:pt x="43" y="301"/>
                </a:cubicBezTo>
                <a:cubicBezTo>
                  <a:pt x="42" y="300"/>
                  <a:pt x="43" y="299"/>
                  <a:pt x="42" y="299"/>
                </a:cubicBezTo>
                <a:cubicBezTo>
                  <a:pt x="41" y="298"/>
                  <a:pt x="41" y="297"/>
                  <a:pt x="40" y="298"/>
                </a:cubicBezTo>
                <a:cubicBezTo>
                  <a:pt x="39" y="299"/>
                  <a:pt x="38" y="300"/>
                  <a:pt x="39" y="301"/>
                </a:cubicBezTo>
                <a:cubicBezTo>
                  <a:pt x="41" y="302"/>
                  <a:pt x="40" y="304"/>
                  <a:pt x="43" y="304"/>
                </a:cubicBezTo>
                <a:cubicBezTo>
                  <a:pt x="37" y="305"/>
                  <a:pt x="31" y="303"/>
                  <a:pt x="27" y="298"/>
                </a:cubicBezTo>
                <a:cubicBezTo>
                  <a:pt x="26" y="297"/>
                  <a:pt x="25" y="296"/>
                  <a:pt x="24" y="296"/>
                </a:cubicBezTo>
                <a:cubicBezTo>
                  <a:pt x="22" y="294"/>
                  <a:pt x="22" y="293"/>
                  <a:pt x="25" y="292"/>
                </a:cubicBezTo>
                <a:cubicBezTo>
                  <a:pt x="25" y="292"/>
                  <a:pt x="26" y="292"/>
                  <a:pt x="26" y="292"/>
                </a:cubicBezTo>
                <a:cubicBezTo>
                  <a:pt x="27" y="289"/>
                  <a:pt x="29" y="288"/>
                  <a:pt x="32" y="288"/>
                </a:cubicBezTo>
                <a:cubicBezTo>
                  <a:pt x="33" y="288"/>
                  <a:pt x="34" y="288"/>
                  <a:pt x="33" y="286"/>
                </a:cubicBezTo>
                <a:cubicBezTo>
                  <a:pt x="33" y="286"/>
                  <a:pt x="34" y="286"/>
                  <a:pt x="34" y="285"/>
                </a:cubicBezTo>
                <a:cubicBezTo>
                  <a:pt x="33" y="285"/>
                  <a:pt x="33" y="285"/>
                  <a:pt x="32" y="285"/>
                </a:cubicBezTo>
                <a:cubicBezTo>
                  <a:pt x="29" y="286"/>
                  <a:pt x="26" y="286"/>
                  <a:pt x="23" y="284"/>
                </a:cubicBezTo>
                <a:cubicBezTo>
                  <a:pt x="23" y="284"/>
                  <a:pt x="23" y="284"/>
                  <a:pt x="23" y="284"/>
                </a:cubicBezTo>
                <a:cubicBezTo>
                  <a:pt x="20" y="283"/>
                  <a:pt x="20" y="282"/>
                  <a:pt x="21" y="280"/>
                </a:cubicBezTo>
                <a:cubicBezTo>
                  <a:pt x="21" y="279"/>
                  <a:pt x="21" y="279"/>
                  <a:pt x="21" y="278"/>
                </a:cubicBezTo>
                <a:cubicBezTo>
                  <a:pt x="19" y="279"/>
                  <a:pt x="19" y="282"/>
                  <a:pt x="17" y="282"/>
                </a:cubicBezTo>
                <a:cubicBezTo>
                  <a:pt x="16" y="282"/>
                  <a:pt x="16" y="282"/>
                  <a:pt x="16" y="281"/>
                </a:cubicBezTo>
                <a:cubicBezTo>
                  <a:pt x="15" y="281"/>
                  <a:pt x="15" y="281"/>
                  <a:pt x="15" y="280"/>
                </a:cubicBezTo>
                <a:cubicBezTo>
                  <a:pt x="14" y="280"/>
                  <a:pt x="13" y="280"/>
                  <a:pt x="15" y="279"/>
                </a:cubicBezTo>
                <a:cubicBezTo>
                  <a:pt x="16" y="278"/>
                  <a:pt x="14" y="278"/>
                  <a:pt x="14" y="278"/>
                </a:cubicBezTo>
                <a:cubicBezTo>
                  <a:pt x="14" y="277"/>
                  <a:pt x="14" y="277"/>
                  <a:pt x="13" y="277"/>
                </a:cubicBezTo>
                <a:cubicBezTo>
                  <a:pt x="13" y="277"/>
                  <a:pt x="13" y="277"/>
                  <a:pt x="13" y="277"/>
                </a:cubicBezTo>
                <a:cubicBezTo>
                  <a:pt x="12" y="276"/>
                  <a:pt x="13" y="274"/>
                  <a:pt x="12" y="273"/>
                </a:cubicBezTo>
                <a:cubicBezTo>
                  <a:pt x="12" y="272"/>
                  <a:pt x="13" y="271"/>
                  <a:pt x="14" y="272"/>
                </a:cubicBezTo>
                <a:cubicBezTo>
                  <a:pt x="14" y="272"/>
                  <a:pt x="15" y="272"/>
                  <a:pt x="15" y="272"/>
                </a:cubicBezTo>
                <a:cubicBezTo>
                  <a:pt x="14" y="270"/>
                  <a:pt x="15" y="270"/>
                  <a:pt x="16" y="270"/>
                </a:cubicBezTo>
                <a:cubicBezTo>
                  <a:pt x="16" y="270"/>
                  <a:pt x="17" y="270"/>
                  <a:pt x="17" y="269"/>
                </a:cubicBezTo>
                <a:cubicBezTo>
                  <a:pt x="21" y="268"/>
                  <a:pt x="24" y="270"/>
                  <a:pt x="28" y="271"/>
                </a:cubicBezTo>
                <a:cubicBezTo>
                  <a:pt x="29" y="271"/>
                  <a:pt x="31" y="271"/>
                  <a:pt x="32" y="271"/>
                </a:cubicBezTo>
                <a:cubicBezTo>
                  <a:pt x="32" y="271"/>
                  <a:pt x="32" y="271"/>
                  <a:pt x="33" y="271"/>
                </a:cubicBezTo>
                <a:cubicBezTo>
                  <a:pt x="33" y="271"/>
                  <a:pt x="33" y="271"/>
                  <a:pt x="33" y="271"/>
                </a:cubicBezTo>
                <a:cubicBezTo>
                  <a:pt x="33" y="270"/>
                  <a:pt x="32" y="270"/>
                  <a:pt x="31" y="270"/>
                </a:cubicBezTo>
                <a:cubicBezTo>
                  <a:pt x="30" y="270"/>
                  <a:pt x="28" y="269"/>
                  <a:pt x="27" y="268"/>
                </a:cubicBezTo>
                <a:cubicBezTo>
                  <a:pt x="26" y="268"/>
                  <a:pt x="27" y="268"/>
                  <a:pt x="27" y="268"/>
                </a:cubicBezTo>
                <a:cubicBezTo>
                  <a:pt x="28" y="267"/>
                  <a:pt x="29" y="265"/>
                  <a:pt x="31" y="265"/>
                </a:cubicBezTo>
                <a:cubicBezTo>
                  <a:pt x="32" y="264"/>
                  <a:pt x="34" y="265"/>
                  <a:pt x="36" y="265"/>
                </a:cubicBezTo>
                <a:cubicBezTo>
                  <a:pt x="38" y="263"/>
                  <a:pt x="40" y="265"/>
                  <a:pt x="42" y="266"/>
                </a:cubicBezTo>
                <a:cubicBezTo>
                  <a:pt x="43" y="266"/>
                  <a:pt x="43" y="268"/>
                  <a:pt x="45" y="268"/>
                </a:cubicBezTo>
                <a:cubicBezTo>
                  <a:pt x="45" y="267"/>
                  <a:pt x="45" y="267"/>
                  <a:pt x="44" y="266"/>
                </a:cubicBezTo>
                <a:cubicBezTo>
                  <a:pt x="43" y="266"/>
                  <a:pt x="43" y="265"/>
                  <a:pt x="43" y="264"/>
                </a:cubicBezTo>
                <a:cubicBezTo>
                  <a:pt x="43" y="263"/>
                  <a:pt x="45" y="263"/>
                  <a:pt x="45" y="263"/>
                </a:cubicBezTo>
                <a:cubicBezTo>
                  <a:pt x="46" y="263"/>
                  <a:pt x="46" y="263"/>
                  <a:pt x="47" y="262"/>
                </a:cubicBezTo>
                <a:cubicBezTo>
                  <a:pt x="47" y="260"/>
                  <a:pt x="44" y="255"/>
                  <a:pt x="41" y="255"/>
                </a:cubicBezTo>
                <a:cubicBezTo>
                  <a:pt x="40" y="255"/>
                  <a:pt x="39" y="255"/>
                  <a:pt x="40" y="257"/>
                </a:cubicBezTo>
                <a:cubicBezTo>
                  <a:pt x="39" y="258"/>
                  <a:pt x="38" y="260"/>
                  <a:pt x="36" y="260"/>
                </a:cubicBezTo>
                <a:cubicBezTo>
                  <a:pt x="34" y="261"/>
                  <a:pt x="33" y="261"/>
                  <a:pt x="31" y="260"/>
                </a:cubicBezTo>
                <a:cubicBezTo>
                  <a:pt x="31" y="259"/>
                  <a:pt x="30" y="258"/>
                  <a:pt x="30" y="257"/>
                </a:cubicBezTo>
                <a:cubicBezTo>
                  <a:pt x="30" y="256"/>
                  <a:pt x="29" y="256"/>
                  <a:pt x="28" y="256"/>
                </a:cubicBezTo>
                <a:cubicBezTo>
                  <a:pt x="29" y="257"/>
                  <a:pt x="30" y="258"/>
                  <a:pt x="30" y="260"/>
                </a:cubicBezTo>
                <a:cubicBezTo>
                  <a:pt x="28" y="262"/>
                  <a:pt x="26" y="263"/>
                  <a:pt x="23" y="261"/>
                </a:cubicBezTo>
                <a:cubicBezTo>
                  <a:pt x="22" y="260"/>
                  <a:pt x="21" y="260"/>
                  <a:pt x="20" y="260"/>
                </a:cubicBezTo>
                <a:cubicBezTo>
                  <a:pt x="20" y="260"/>
                  <a:pt x="19" y="260"/>
                  <a:pt x="19" y="259"/>
                </a:cubicBezTo>
                <a:cubicBezTo>
                  <a:pt x="19" y="258"/>
                  <a:pt x="19" y="258"/>
                  <a:pt x="20" y="258"/>
                </a:cubicBezTo>
                <a:cubicBezTo>
                  <a:pt x="21" y="257"/>
                  <a:pt x="21" y="257"/>
                  <a:pt x="22" y="257"/>
                </a:cubicBezTo>
                <a:cubicBezTo>
                  <a:pt x="22" y="256"/>
                  <a:pt x="23" y="256"/>
                  <a:pt x="24" y="255"/>
                </a:cubicBezTo>
                <a:cubicBezTo>
                  <a:pt x="24" y="255"/>
                  <a:pt x="24" y="254"/>
                  <a:pt x="24" y="254"/>
                </a:cubicBezTo>
                <a:cubicBezTo>
                  <a:pt x="22" y="254"/>
                  <a:pt x="21" y="255"/>
                  <a:pt x="19" y="255"/>
                </a:cubicBezTo>
                <a:cubicBezTo>
                  <a:pt x="17" y="256"/>
                  <a:pt x="16" y="255"/>
                  <a:pt x="17" y="254"/>
                </a:cubicBezTo>
                <a:cubicBezTo>
                  <a:pt x="18" y="252"/>
                  <a:pt x="19" y="251"/>
                  <a:pt x="21" y="250"/>
                </a:cubicBezTo>
                <a:cubicBezTo>
                  <a:pt x="21" y="250"/>
                  <a:pt x="21" y="249"/>
                  <a:pt x="20" y="249"/>
                </a:cubicBezTo>
                <a:cubicBezTo>
                  <a:pt x="18" y="249"/>
                  <a:pt x="17" y="251"/>
                  <a:pt x="16" y="252"/>
                </a:cubicBezTo>
                <a:cubicBezTo>
                  <a:pt x="15" y="252"/>
                  <a:pt x="14" y="252"/>
                  <a:pt x="14" y="253"/>
                </a:cubicBezTo>
                <a:cubicBezTo>
                  <a:pt x="13" y="253"/>
                  <a:pt x="12" y="253"/>
                  <a:pt x="11" y="252"/>
                </a:cubicBezTo>
                <a:cubicBezTo>
                  <a:pt x="10" y="251"/>
                  <a:pt x="11" y="251"/>
                  <a:pt x="12" y="250"/>
                </a:cubicBezTo>
                <a:cubicBezTo>
                  <a:pt x="12" y="250"/>
                  <a:pt x="12" y="249"/>
                  <a:pt x="12" y="249"/>
                </a:cubicBezTo>
                <a:cubicBezTo>
                  <a:pt x="12" y="249"/>
                  <a:pt x="12" y="249"/>
                  <a:pt x="11" y="249"/>
                </a:cubicBezTo>
                <a:cubicBezTo>
                  <a:pt x="10" y="250"/>
                  <a:pt x="9" y="249"/>
                  <a:pt x="9" y="248"/>
                </a:cubicBezTo>
                <a:cubicBezTo>
                  <a:pt x="6" y="248"/>
                  <a:pt x="5" y="247"/>
                  <a:pt x="5" y="244"/>
                </a:cubicBezTo>
                <a:cubicBezTo>
                  <a:pt x="5" y="242"/>
                  <a:pt x="3" y="244"/>
                  <a:pt x="2" y="242"/>
                </a:cubicBezTo>
                <a:cubicBezTo>
                  <a:pt x="1" y="242"/>
                  <a:pt x="0" y="241"/>
                  <a:pt x="0" y="240"/>
                </a:cubicBezTo>
                <a:cubicBezTo>
                  <a:pt x="0" y="237"/>
                  <a:pt x="0" y="235"/>
                  <a:pt x="1" y="233"/>
                </a:cubicBezTo>
                <a:cubicBezTo>
                  <a:pt x="1" y="231"/>
                  <a:pt x="2" y="230"/>
                  <a:pt x="2" y="228"/>
                </a:cubicBezTo>
                <a:cubicBezTo>
                  <a:pt x="4" y="227"/>
                  <a:pt x="6" y="227"/>
                  <a:pt x="7" y="227"/>
                </a:cubicBezTo>
                <a:cubicBezTo>
                  <a:pt x="8" y="226"/>
                  <a:pt x="9" y="226"/>
                  <a:pt x="10" y="225"/>
                </a:cubicBezTo>
                <a:cubicBezTo>
                  <a:pt x="11" y="224"/>
                  <a:pt x="12" y="224"/>
                  <a:pt x="13" y="224"/>
                </a:cubicBezTo>
                <a:cubicBezTo>
                  <a:pt x="14" y="224"/>
                  <a:pt x="15" y="224"/>
                  <a:pt x="15" y="224"/>
                </a:cubicBezTo>
                <a:cubicBezTo>
                  <a:pt x="16" y="221"/>
                  <a:pt x="19" y="221"/>
                  <a:pt x="21" y="219"/>
                </a:cubicBezTo>
                <a:cubicBezTo>
                  <a:pt x="21" y="219"/>
                  <a:pt x="22" y="218"/>
                  <a:pt x="22" y="218"/>
                </a:cubicBezTo>
                <a:cubicBezTo>
                  <a:pt x="24" y="219"/>
                  <a:pt x="26" y="217"/>
                  <a:pt x="27" y="216"/>
                </a:cubicBezTo>
                <a:cubicBezTo>
                  <a:pt x="28" y="216"/>
                  <a:pt x="28" y="215"/>
                  <a:pt x="27" y="215"/>
                </a:cubicBezTo>
                <a:cubicBezTo>
                  <a:pt x="26" y="214"/>
                  <a:pt x="26" y="214"/>
                  <a:pt x="27" y="213"/>
                </a:cubicBezTo>
                <a:cubicBezTo>
                  <a:pt x="29" y="211"/>
                  <a:pt x="31" y="209"/>
                  <a:pt x="34" y="209"/>
                </a:cubicBezTo>
                <a:cubicBezTo>
                  <a:pt x="35" y="209"/>
                  <a:pt x="36" y="208"/>
                  <a:pt x="37" y="208"/>
                </a:cubicBezTo>
                <a:cubicBezTo>
                  <a:pt x="39" y="206"/>
                  <a:pt x="42" y="205"/>
                  <a:pt x="44" y="207"/>
                </a:cubicBezTo>
                <a:cubicBezTo>
                  <a:pt x="45" y="207"/>
                  <a:pt x="45" y="208"/>
                  <a:pt x="46" y="208"/>
                </a:cubicBezTo>
                <a:cubicBezTo>
                  <a:pt x="47" y="207"/>
                  <a:pt x="48" y="206"/>
                  <a:pt x="48" y="205"/>
                </a:cubicBezTo>
                <a:cubicBezTo>
                  <a:pt x="51" y="201"/>
                  <a:pt x="53" y="197"/>
                  <a:pt x="55" y="193"/>
                </a:cubicBezTo>
                <a:cubicBezTo>
                  <a:pt x="55" y="192"/>
                  <a:pt x="55" y="190"/>
                  <a:pt x="55" y="189"/>
                </a:cubicBezTo>
                <a:cubicBezTo>
                  <a:pt x="54" y="187"/>
                  <a:pt x="55" y="185"/>
                  <a:pt x="54" y="184"/>
                </a:cubicBezTo>
                <a:cubicBezTo>
                  <a:pt x="53" y="181"/>
                  <a:pt x="54" y="178"/>
                  <a:pt x="54" y="176"/>
                </a:cubicBezTo>
                <a:cubicBezTo>
                  <a:pt x="54" y="175"/>
                  <a:pt x="54" y="175"/>
                  <a:pt x="54" y="175"/>
                </a:cubicBezTo>
                <a:cubicBezTo>
                  <a:pt x="54" y="174"/>
                  <a:pt x="56" y="175"/>
                  <a:pt x="57" y="174"/>
                </a:cubicBezTo>
                <a:cubicBezTo>
                  <a:pt x="58" y="173"/>
                  <a:pt x="60" y="173"/>
                  <a:pt x="60" y="171"/>
                </a:cubicBezTo>
                <a:cubicBezTo>
                  <a:pt x="61" y="170"/>
                  <a:pt x="61" y="170"/>
                  <a:pt x="62" y="170"/>
                </a:cubicBezTo>
                <a:cubicBezTo>
                  <a:pt x="61" y="169"/>
                  <a:pt x="60" y="169"/>
                  <a:pt x="60" y="167"/>
                </a:cubicBezTo>
                <a:cubicBezTo>
                  <a:pt x="60" y="167"/>
                  <a:pt x="60" y="167"/>
                  <a:pt x="60" y="167"/>
                </a:cubicBezTo>
                <a:cubicBezTo>
                  <a:pt x="60" y="167"/>
                  <a:pt x="60" y="167"/>
                  <a:pt x="60" y="167"/>
                </a:cubicBezTo>
                <a:cubicBezTo>
                  <a:pt x="60" y="167"/>
                  <a:pt x="60" y="167"/>
                  <a:pt x="59" y="167"/>
                </a:cubicBezTo>
                <a:cubicBezTo>
                  <a:pt x="60" y="169"/>
                  <a:pt x="59" y="171"/>
                  <a:pt x="58" y="172"/>
                </a:cubicBezTo>
                <a:cubicBezTo>
                  <a:pt x="57" y="173"/>
                  <a:pt x="55" y="173"/>
                  <a:pt x="53" y="172"/>
                </a:cubicBezTo>
                <a:cubicBezTo>
                  <a:pt x="52" y="171"/>
                  <a:pt x="52" y="172"/>
                  <a:pt x="51" y="173"/>
                </a:cubicBezTo>
                <a:cubicBezTo>
                  <a:pt x="50" y="174"/>
                  <a:pt x="48" y="175"/>
                  <a:pt x="47" y="174"/>
                </a:cubicBezTo>
                <a:cubicBezTo>
                  <a:pt x="46" y="173"/>
                  <a:pt x="46" y="171"/>
                  <a:pt x="45" y="171"/>
                </a:cubicBezTo>
                <a:cubicBezTo>
                  <a:pt x="44" y="171"/>
                  <a:pt x="43" y="172"/>
                  <a:pt x="42" y="172"/>
                </a:cubicBezTo>
                <a:cubicBezTo>
                  <a:pt x="40" y="172"/>
                  <a:pt x="39" y="171"/>
                  <a:pt x="40" y="170"/>
                </a:cubicBezTo>
                <a:cubicBezTo>
                  <a:pt x="40" y="169"/>
                  <a:pt x="39" y="169"/>
                  <a:pt x="39" y="168"/>
                </a:cubicBezTo>
                <a:cubicBezTo>
                  <a:pt x="36" y="166"/>
                  <a:pt x="37" y="162"/>
                  <a:pt x="39" y="159"/>
                </a:cubicBezTo>
                <a:cubicBezTo>
                  <a:pt x="41" y="158"/>
                  <a:pt x="43" y="156"/>
                  <a:pt x="42" y="153"/>
                </a:cubicBezTo>
                <a:cubicBezTo>
                  <a:pt x="44" y="152"/>
                  <a:pt x="46" y="150"/>
                  <a:pt x="48" y="148"/>
                </a:cubicBezTo>
                <a:cubicBezTo>
                  <a:pt x="48" y="148"/>
                  <a:pt x="49" y="148"/>
                  <a:pt x="50" y="149"/>
                </a:cubicBezTo>
                <a:cubicBezTo>
                  <a:pt x="48" y="146"/>
                  <a:pt x="48" y="146"/>
                  <a:pt x="51" y="145"/>
                </a:cubicBezTo>
                <a:cubicBezTo>
                  <a:pt x="52" y="145"/>
                  <a:pt x="52" y="144"/>
                  <a:pt x="52" y="144"/>
                </a:cubicBezTo>
                <a:cubicBezTo>
                  <a:pt x="53" y="142"/>
                  <a:pt x="53" y="141"/>
                  <a:pt x="53" y="139"/>
                </a:cubicBezTo>
                <a:cubicBezTo>
                  <a:pt x="53" y="138"/>
                  <a:pt x="55" y="138"/>
                  <a:pt x="54" y="137"/>
                </a:cubicBezTo>
                <a:cubicBezTo>
                  <a:pt x="54" y="135"/>
                  <a:pt x="55" y="134"/>
                  <a:pt x="56" y="134"/>
                </a:cubicBezTo>
                <a:cubicBezTo>
                  <a:pt x="57" y="134"/>
                  <a:pt x="57" y="134"/>
                  <a:pt x="57" y="134"/>
                </a:cubicBezTo>
                <a:cubicBezTo>
                  <a:pt x="58" y="133"/>
                  <a:pt x="59" y="132"/>
                  <a:pt x="59" y="131"/>
                </a:cubicBezTo>
                <a:cubicBezTo>
                  <a:pt x="59" y="130"/>
                  <a:pt x="60" y="129"/>
                  <a:pt x="61" y="129"/>
                </a:cubicBezTo>
                <a:cubicBezTo>
                  <a:pt x="61" y="129"/>
                  <a:pt x="61" y="130"/>
                  <a:pt x="61" y="131"/>
                </a:cubicBezTo>
                <a:cubicBezTo>
                  <a:pt x="62" y="133"/>
                  <a:pt x="62" y="136"/>
                  <a:pt x="63" y="138"/>
                </a:cubicBezTo>
                <a:cubicBezTo>
                  <a:pt x="64" y="138"/>
                  <a:pt x="64" y="139"/>
                  <a:pt x="64" y="139"/>
                </a:cubicBezTo>
                <a:cubicBezTo>
                  <a:pt x="65" y="139"/>
                  <a:pt x="65" y="139"/>
                  <a:pt x="65" y="139"/>
                </a:cubicBezTo>
                <a:cubicBezTo>
                  <a:pt x="64" y="138"/>
                  <a:pt x="64" y="137"/>
                  <a:pt x="64" y="136"/>
                </a:cubicBezTo>
                <a:cubicBezTo>
                  <a:pt x="63" y="135"/>
                  <a:pt x="63" y="133"/>
                  <a:pt x="62" y="131"/>
                </a:cubicBezTo>
                <a:cubicBezTo>
                  <a:pt x="62" y="131"/>
                  <a:pt x="62" y="131"/>
                  <a:pt x="62" y="131"/>
                </a:cubicBezTo>
                <a:cubicBezTo>
                  <a:pt x="62" y="131"/>
                  <a:pt x="62" y="131"/>
                  <a:pt x="62" y="131"/>
                </a:cubicBezTo>
                <a:cubicBezTo>
                  <a:pt x="61" y="128"/>
                  <a:pt x="62" y="127"/>
                  <a:pt x="64" y="125"/>
                </a:cubicBezTo>
                <a:cubicBezTo>
                  <a:pt x="65" y="124"/>
                  <a:pt x="66" y="126"/>
                  <a:pt x="66" y="127"/>
                </a:cubicBezTo>
                <a:cubicBezTo>
                  <a:pt x="67" y="127"/>
                  <a:pt x="67" y="127"/>
                  <a:pt x="67" y="127"/>
                </a:cubicBezTo>
                <a:cubicBezTo>
                  <a:pt x="67" y="127"/>
                  <a:pt x="68" y="127"/>
                  <a:pt x="68" y="127"/>
                </a:cubicBezTo>
                <a:cubicBezTo>
                  <a:pt x="70" y="127"/>
                  <a:pt x="71" y="128"/>
                  <a:pt x="71" y="130"/>
                </a:cubicBezTo>
                <a:cubicBezTo>
                  <a:pt x="71" y="130"/>
                  <a:pt x="71" y="130"/>
                  <a:pt x="71" y="130"/>
                </a:cubicBezTo>
                <a:cubicBezTo>
                  <a:pt x="72" y="130"/>
                  <a:pt x="72" y="130"/>
                  <a:pt x="73" y="130"/>
                </a:cubicBezTo>
                <a:cubicBezTo>
                  <a:pt x="74" y="133"/>
                  <a:pt x="76" y="136"/>
                  <a:pt x="76" y="139"/>
                </a:cubicBezTo>
                <a:cubicBezTo>
                  <a:pt x="78" y="139"/>
                  <a:pt x="79" y="138"/>
                  <a:pt x="81" y="138"/>
                </a:cubicBezTo>
                <a:cubicBezTo>
                  <a:pt x="83" y="138"/>
                  <a:pt x="83" y="136"/>
                  <a:pt x="82" y="135"/>
                </a:cubicBezTo>
                <a:cubicBezTo>
                  <a:pt x="82" y="134"/>
                  <a:pt x="82" y="134"/>
                  <a:pt x="81" y="133"/>
                </a:cubicBezTo>
                <a:cubicBezTo>
                  <a:pt x="80" y="131"/>
                  <a:pt x="79" y="130"/>
                  <a:pt x="78" y="128"/>
                </a:cubicBezTo>
                <a:cubicBezTo>
                  <a:pt x="78" y="127"/>
                  <a:pt x="77" y="126"/>
                  <a:pt x="77" y="125"/>
                </a:cubicBezTo>
                <a:cubicBezTo>
                  <a:pt x="76" y="123"/>
                  <a:pt x="76" y="122"/>
                  <a:pt x="76" y="120"/>
                </a:cubicBezTo>
                <a:cubicBezTo>
                  <a:pt x="74" y="119"/>
                  <a:pt x="75" y="118"/>
                  <a:pt x="76" y="117"/>
                </a:cubicBezTo>
                <a:cubicBezTo>
                  <a:pt x="77" y="115"/>
                  <a:pt x="78" y="114"/>
                  <a:pt x="79" y="111"/>
                </a:cubicBezTo>
                <a:cubicBezTo>
                  <a:pt x="76" y="111"/>
                  <a:pt x="77" y="109"/>
                  <a:pt x="76" y="107"/>
                </a:cubicBezTo>
                <a:cubicBezTo>
                  <a:pt x="75" y="105"/>
                  <a:pt x="73" y="102"/>
                  <a:pt x="75" y="99"/>
                </a:cubicBezTo>
                <a:cubicBezTo>
                  <a:pt x="76" y="97"/>
                  <a:pt x="77" y="96"/>
                  <a:pt x="79" y="95"/>
                </a:cubicBezTo>
                <a:cubicBezTo>
                  <a:pt x="81" y="93"/>
                  <a:pt x="83" y="93"/>
                  <a:pt x="85" y="94"/>
                </a:cubicBezTo>
                <a:cubicBezTo>
                  <a:pt x="86" y="94"/>
                  <a:pt x="87" y="95"/>
                  <a:pt x="88" y="95"/>
                </a:cubicBezTo>
                <a:cubicBezTo>
                  <a:pt x="90" y="96"/>
                  <a:pt x="91" y="99"/>
                  <a:pt x="91" y="100"/>
                </a:cubicBezTo>
                <a:cubicBezTo>
                  <a:pt x="91" y="104"/>
                  <a:pt x="93" y="106"/>
                  <a:pt x="96" y="108"/>
                </a:cubicBezTo>
                <a:cubicBezTo>
                  <a:pt x="96" y="108"/>
                  <a:pt x="97" y="108"/>
                  <a:pt x="97" y="108"/>
                </a:cubicBezTo>
                <a:cubicBezTo>
                  <a:pt x="99" y="109"/>
                  <a:pt x="99" y="112"/>
                  <a:pt x="101" y="113"/>
                </a:cubicBezTo>
                <a:cubicBezTo>
                  <a:pt x="101" y="115"/>
                  <a:pt x="101" y="117"/>
                  <a:pt x="103" y="117"/>
                </a:cubicBezTo>
                <a:cubicBezTo>
                  <a:pt x="104" y="117"/>
                  <a:pt x="104" y="119"/>
                  <a:pt x="106" y="119"/>
                </a:cubicBezTo>
                <a:cubicBezTo>
                  <a:pt x="106" y="119"/>
                  <a:pt x="105" y="118"/>
                  <a:pt x="105" y="118"/>
                </a:cubicBezTo>
                <a:cubicBezTo>
                  <a:pt x="103" y="116"/>
                  <a:pt x="101" y="115"/>
                  <a:pt x="101" y="111"/>
                </a:cubicBezTo>
                <a:cubicBezTo>
                  <a:pt x="100" y="111"/>
                  <a:pt x="100" y="109"/>
                  <a:pt x="99" y="108"/>
                </a:cubicBezTo>
                <a:cubicBezTo>
                  <a:pt x="98" y="107"/>
                  <a:pt x="98" y="105"/>
                  <a:pt x="96" y="105"/>
                </a:cubicBezTo>
                <a:cubicBezTo>
                  <a:pt x="95" y="105"/>
                  <a:pt x="95" y="105"/>
                  <a:pt x="95" y="104"/>
                </a:cubicBezTo>
                <a:cubicBezTo>
                  <a:pt x="94" y="101"/>
                  <a:pt x="93" y="99"/>
                  <a:pt x="92" y="96"/>
                </a:cubicBezTo>
                <a:cubicBezTo>
                  <a:pt x="92" y="94"/>
                  <a:pt x="90" y="93"/>
                  <a:pt x="88" y="92"/>
                </a:cubicBezTo>
                <a:cubicBezTo>
                  <a:pt x="87" y="91"/>
                  <a:pt x="86" y="91"/>
                  <a:pt x="86" y="89"/>
                </a:cubicBezTo>
                <a:cubicBezTo>
                  <a:pt x="86" y="88"/>
                  <a:pt x="87" y="87"/>
                  <a:pt x="88" y="86"/>
                </a:cubicBezTo>
                <a:cubicBezTo>
                  <a:pt x="91" y="84"/>
                  <a:pt x="93" y="83"/>
                  <a:pt x="96" y="82"/>
                </a:cubicBezTo>
                <a:cubicBezTo>
                  <a:pt x="97" y="81"/>
                  <a:pt x="98" y="81"/>
                  <a:pt x="99" y="81"/>
                </a:cubicBezTo>
                <a:cubicBezTo>
                  <a:pt x="101" y="80"/>
                  <a:pt x="103" y="80"/>
                  <a:pt x="105" y="79"/>
                </a:cubicBezTo>
                <a:cubicBezTo>
                  <a:pt x="105" y="78"/>
                  <a:pt x="107" y="79"/>
                  <a:pt x="106" y="80"/>
                </a:cubicBezTo>
                <a:cubicBezTo>
                  <a:pt x="106" y="81"/>
                  <a:pt x="106" y="82"/>
                  <a:pt x="107" y="82"/>
                </a:cubicBezTo>
                <a:cubicBezTo>
                  <a:pt x="107" y="80"/>
                  <a:pt x="108" y="79"/>
                  <a:pt x="108" y="78"/>
                </a:cubicBezTo>
                <a:cubicBezTo>
                  <a:pt x="108" y="77"/>
                  <a:pt x="109" y="77"/>
                  <a:pt x="109" y="77"/>
                </a:cubicBezTo>
                <a:cubicBezTo>
                  <a:pt x="110" y="77"/>
                  <a:pt x="112" y="78"/>
                  <a:pt x="113" y="78"/>
                </a:cubicBezTo>
                <a:cubicBezTo>
                  <a:pt x="114" y="78"/>
                  <a:pt x="113" y="80"/>
                  <a:pt x="113" y="81"/>
                </a:cubicBezTo>
                <a:cubicBezTo>
                  <a:pt x="114" y="81"/>
                  <a:pt x="114" y="81"/>
                  <a:pt x="115" y="81"/>
                </a:cubicBezTo>
                <a:cubicBezTo>
                  <a:pt x="115" y="81"/>
                  <a:pt x="115" y="80"/>
                  <a:pt x="115" y="80"/>
                </a:cubicBezTo>
                <a:cubicBezTo>
                  <a:pt x="114" y="80"/>
                  <a:pt x="114" y="80"/>
                  <a:pt x="114" y="79"/>
                </a:cubicBezTo>
                <a:cubicBezTo>
                  <a:pt x="115" y="78"/>
                  <a:pt x="114" y="77"/>
                  <a:pt x="113" y="76"/>
                </a:cubicBezTo>
                <a:cubicBezTo>
                  <a:pt x="118" y="71"/>
                  <a:pt x="120" y="71"/>
                  <a:pt x="122" y="77"/>
                </a:cubicBezTo>
                <a:cubicBezTo>
                  <a:pt x="122" y="77"/>
                  <a:pt x="123" y="78"/>
                  <a:pt x="123" y="79"/>
                </a:cubicBezTo>
                <a:cubicBezTo>
                  <a:pt x="124" y="82"/>
                  <a:pt x="125" y="85"/>
                  <a:pt x="124" y="89"/>
                </a:cubicBezTo>
                <a:cubicBezTo>
                  <a:pt x="124" y="91"/>
                  <a:pt x="124" y="94"/>
                  <a:pt x="124" y="96"/>
                </a:cubicBezTo>
                <a:cubicBezTo>
                  <a:pt x="124" y="97"/>
                  <a:pt x="125" y="98"/>
                  <a:pt x="124" y="99"/>
                </a:cubicBezTo>
                <a:cubicBezTo>
                  <a:pt x="123" y="101"/>
                  <a:pt x="123" y="103"/>
                  <a:pt x="122" y="105"/>
                </a:cubicBezTo>
                <a:cubicBezTo>
                  <a:pt x="122" y="105"/>
                  <a:pt x="123" y="106"/>
                  <a:pt x="123" y="106"/>
                </a:cubicBezTo>
                <a:cubicBezTo>
                  <a:pt x="123" y="106"/>
                  <a:pt x="124" y="107"/>
                  <a:pt x="124" y="106"/>
                </a:cubicBezTo>
                <a:cubicBezTo>
                  <a:pt x="125" y="104"/>
                  <a:pt x="126" y="103"/>
                  <a:pt x="127" y="101"/>
                </a:cubicBezTo>
                <a:cubicBezTo>
                  <a:pt x="129" y="98"/>
                  <a:pt x="129" y="95"/>
                  <a:pt x="129" y="92"/>
                </a:cubicBezTo>
                <a:cubicBezTo>
                  <a:pt x="129" y="91"/>
                  <a:pt x="129" y="90"/>
                  <a:pt x="129" y="90"/>
                </a:cubicBezTo>
                <a:cubicBezTo>
                  <a:pt x="130" y="89"/>
                  <a:pt x="130" y="90"/>
                  <a:pt x="131" y="91"/>
                </a:cubicBezTo>
                <a:cubicBezTo>
                  <a:pt x="132" y="92"/>
                  <a:pt x="134" y="93"/>
                  <a:pt x="135" y="95"/>
                </a:cubicBezTo>
                <a:cubicBezTo>
                  <a:pt x="135" y="95"/>
                  <a:pt x="136" y="95"/>
                  <a:pt x="136" y="96"/>
                </a:cubicBezTo>
                <a:cubicBezTo>
                  <a:pt x="139" y="96"/>
                  <a:pt x="140" y="99"/>
                  <a:pt x="141" y="100"/>
                </a:cubicBezTo>
                <a:cubicBezTo>
                  <a:pt x="143" y="103"/>
                  <a:pt x="144" y="105"/>
                  <a:pt x="146" y="107"/>
                </a:cubicBezTo>
                <a:cubicBezTo>
                  <a:pt x="146" y="108"/>
                  <a:pt x="146" y="109"/>
                  <a:pt x="146" y="110"/>
                </a:cubicBezTo>
                <a:cubicBezTo>
                  <a:pt x="146" y="111"/>
                  <a:pt x="147" y="111"/>
                  <a:pt x="148" y="112"/>
                </a:cubicBezTo>
                <a:cubicBezTo>
                  <a:pt x="148" y="112"/>
                  <a:pt x="149" y="112"/>
                  <a:pt x="149" y="112"/>
                </a:cubicBezTo>
                <a:cubicBezTo>
                  <a:pt x="149" y="112"/>
                  <a:pt x="150" y="111"/>
                  <a:pt x="149" y="110"/>
                </a:cubicBezTo>
                <a:cubicBezTo>
                  <a:pt x="147" y="109"/>
                  <a:pt x="148" y="107"/>
                  <a:pt x="148" y="105"/>
                </a:cubicBezTo>
                <a:cubicBezTo>
                  <a:pt x="145" y="104"/>
                  <a:pt x="143" y="103"/>
                  <a:pt x="144" y="100"/>
                </a:cubicBezTo>
                <a:cubicBezTo>
                  <a:pt x="144" y="100"/>
                  <a:pt x="143" y="99"/>
                  <a:pt x="143" y="99"/>
                </a:cubicBezTo>
                <a:cubicBezTo>
                  <a:pt x="142" y="99"/>
                  <a:pt x="142" y="98"/>
                  <a:pt x="142" y="97"/>
                </a:cubicBezTo>
                <a:cubicBezTo>
                  <a:pt x="141" y="96"/>
                  <a:pt x="141" y="96"/>
                  <a:pt x="141" y="95"/>
                </a:cubicBezTo>
                <a:cubicBezTo>
                  <a:pt x="142" y="95"/>
                  <a:pt x="143" y="96"/>
                  <a:pt x="144" y="97"/>
                </a:cubicBezTo>
                <a:cubicBezTo>
                  <a:pt x="146" y="96"/>
                  <a:pt x="147" y="98"/>
                  <a:pt x="148" y="98"/>
                </a:cubicBezTo>
                <a:cubicBezTo>
                  <a:pt x="149" y="98"/>
                  <a:pt x="149" y="96"/>
                  <a:pt x="150" y="97"/>
                </a:cubicBezTo>
                <a:cubicBezTo>
                  <a:pt x="151" y="97"/>
                  <a:pt x="151" y="96"/>
                  <a:pt x="151" y="96"/>
                </a:cubicBezTo>
                <a:cubicBezTo>
                  <a:pt x="151" y="95"/>
                  <a:pt x="151" y="95"/>
                  <a:pt x="151" y="95"/>
                </a:cubicBezTo>
                <a:cubicBezTo>
                  <a:pt x="151" y="95"/>
                  <a:pt x="151" y="95"/>
                  <a:pt x="151" y="94"/>
                </a:cubicBezTo>
                <a:cubicBezTo>
                  <a:pt x="149" y="93"/>
                  <a:pt x="148" y="92"/>
                  <a:pt x="148" y="90"/>
                </a:cubicBezTo>
                <a:cubicBezTo>
                  <a:pt x="147" y="89"/>
                  <a:pt x="146" y="88"/>
                  <a:pt x="146" y="86"/>
                </a:cubicBezTo>
                <a:cubicBezTo>
                  <a:pt x="144" y="82"/>
                  <a:pt x="143" y="78"/>
                  <a:pt x="143" y="74"/>
                </a:cubicBezTo>
                <a:cubicBezTo>
                  <a:pt x="143" y="72"/>
                  <a:pt x="141" y="70"/>
                  <a:pt x="142" y="68"/>
                </a:cubicBezTo>
                <a:cubicBezTo>
                  <a:pt x="142" y="67"/>
                  <a:pt x="142" y="66"/>
                  <a:pt x="144" y="66"/>
                </a:cubicBezTo>
                <a:cubicBezTo>
                  <a:pt x="146" y="65"/>
                  <a:pt x="148" y="66"/>
                  <a:pt x="150" y="66"/>
                </a:cubicBezTo>
                <a:cubicBezTo>
                  <a:pt x="151" y="67"/>
                  <a:pt x="153" y="67"/>
                  <a:pt x="154" y="68"/>
                </a:cubicBezTo>
                <a:cubicBezTo>
                  <a:pt x="154" y="68"/>
                  <a:pt x="155" y="69"/>
                  <a:pt x="155" y="70"/>
                </a:cubicBezTo>
                <a:cubicBezTo>
                  <a:pt x="156" y="71"/>
                  <a:pt x="157" y="73"/>
                  <a:pt x="157" y="74"/>
                </a:cubicBezTo>
                <a:cubicBezTo>
                  <a:pt x="157" y="75"/>
                  <a:pt x="158" y="76"/>
                  <a:pt x="158" y="77"/>
                </a:cubicBezTo>
                <a:cubicBezTo>
                  <a:pt x="158" y="77"/>
                  <a:pt x="158" y="77"/>
                  <a:pt x="159" y="77"/>
                </a:cubicBezTo>
                <a:cubicBezTo>
                  <a:pt x="159" y="77"/>
                  <a:pt x="159" y="78"/>
                  <a:pt x="160" y="78"/>
                </a:cubicBezTo>
                <a:cubicBezTo>
                  <a:pt x="161" y="78"/>
                  <a:pt x="163" y="80"/>
                  <a:pt x="163" y="81"/>
                </a:cubicBezTo>
                <a:cubicBezTo>
                  <a:pt x="164" y="83"/>
                  <a:pt x="166" y="85"/>
                  <a:pt x="167" y="86"/>
                </a:cubicBezTo>
                <a:cubicBezTo>
                  <a:pt x="170" y="87"/>
                  <a:pt x="172" y="88"/>
                  <a:pt x="173" y="90"/>
                </a:cubicBezTo>
                <a:cubicBezTo>
                  <a:pt x="174" y="92"/>
                  <a:pt x="176" y="94"/>
                  <a:pt x="175" y="97"/>
                </a:cubicBezTo>
                <a:cubicBezTo>
                  <a:pt x="175" y="98"/>
                  <a:pt x="176" y="98"/>
                  <a:pt x="176" y="99"/>
                </a:cubicBezTo>
                <a:cubicBezTo>
                  <a:pt x="177" y="100"/>
                  <a:pt x="178" y="101"/>
                  <a:pt x="178" y="102"/>
                </a:cubicBezTo>
                <a:cubicBezTo>
                  <a:pt x="179" y="102"/>
                  <a:pt x="179" y="102"/>
                  <a:pt x="179" y="102"/>
                </a:cubicBezTo>
                <a:cubicBezTo>
                  <a:pt x="184" y="101"/>
                  <a:pt x="184" y="101"/>
                  <a:pt x="183" y="96"/>
                </a:cubicBezTo>
                <a:cubicBezTo>
                  <a:pt x="182" y="94"/>
                  <a:pt x="182" y="93"/>
                  <a:pt x="184" y="93"/>
                </a:cubicBezTo>
                <a:cubicBezTo>
                  <a:pt x="186" y="91"/>
                  <a:pt x="185" y="89"/>
                  <a:pt x="185" y="87"/>
                </a:cubicBezTo>
                <a:cubicBezTo>
                  <a:pt x="183" y="84"/>
                  <a:pt x="184" y="82"/>
                  <a:pt x="186" y="80"/>
                </a:cubicBezTo>
                <a:cubicBezTo>
                  <a:pt x="188" y="78"/>
                  <a:pt x="189" y="79"/>
                  <a:pt x="191" y="80"/>
                </a:cubicBezTo>
                <a:cubicBezTo>
                  <a:pt x="192" y="80"/>
                  <a:pt x="193" y="81"/>
                  <a:pt x="194" y="82"/>
                </a:cubicBezTo>
                <a:cubicBezTo>
                  <a:pt x="195" y="82"/>
                  <a:pt x="196" y="82"/>
                  <a:pt x="197" y="83"/>
                </a:cubicBezTo>
                <a:cubicBezTo>
                  <a:pt x="198" y="82"/>
                  <a:pt x="199" y="84"/>
                  <a:pt x="199" y="85"/>
                </a:cubicBezTo>
                <a:cubicBezTo>
                  <a:pt x="199" y="85"/>
                  <a:pt x="199" y="85"/>
                  <a:pt x="200" y="85"/>
                </a:cubicBezTo>
                <a:cubicBezTo>
                  <a:pt x="201" y="84"/>
                  <a:pt x="202" y="84"/>
                  <a:pt x="203" y="83"/>
                </a:cubicBezTo>
                <a:cubicBezTo>
                  <a:pt x="200" y="83"/>
                  <a:pt x="198" y="80"/>
                  <a:pt x="194" y="80"/>
                </a:cubicBezTo>
                <a:cubicBezTo>
                  <a:pt x="193" y="80"/>
                  <a:pt x="192" y="79"/>
                  <a:pt x="191" y="78"/>
                </a:cubicBezTo>
                <a:cubicBezTo>
                  <a:pt x="191" y="77"/>
                  <a:pt x="191" y="76"/>
                  <a:pt x="192" y="75"/>
                </a:cubicBezTo>
                <a:cubicBezTo>
                  <a:pt x="192" y="75"/>
                  <a:pt x="193" y="74"/>
                  <a:pt x="193" y="74"/>
                </a:cubicBezTo>
                <a:cubicBezTo>
                  <a:pt x="189" y="72"/>
                  <a:pt x="186" y="69"/>
                  <a:pt x="186" y="64"/>
                </a:cubicBezTo>
                <a:cubicBezTo>
                  <a:pt x="184" y="64"/>
                  <a:pt x="184" y="63"/>
                  <a:pt x="183" y="61"/>
                </a:cubicBezTo>
                <a:cubicBezTo>
                  <a:pt x="182" y="61"/>
                  <a:pt x="183" y="59"/>
                  <a:pt x="182" y="58"/>
                </a:cubicBezTo>
                <a:cubicBezTo>
                  <a:pt x="181" y="58"/>
                  <a:pt x="180" y="58"/>
                  <a:pt x="179" y="57"/>
                </a:cubicBezTo>
                <a:cubicBezTo>
                  <a:pt x="179" y="56"/>
                  <a:pt x="178" y="55"/>
                  <a:pt x="178" y="55"/>
                </a:cubicBezTo>
                <a:cubicBezTo>
                  <a:pt x="178" y="53"/>
                  <a:pt x="179" y="52"/>
                  <a:pt x="181" y="52"/>
                </a:cubicBezTo>
                <a:cubicBezTo>
                  <a:pt x="185" y="52"/>
                  <a:pt x="190" y="52"/>
                  <a:pt x="194" y="52"/>
                </a:cubicBezTo>
                <a:cubicBezTo>
                  <a:pt x="195" y="52"/>
                  <a:pt x="196" y="52"/>
                  <a:pt x="197" y="52"/>
                </a:cubicBezTo>
                <a:cubicBezTo>
                  <a:pt x="197" y="52"/>
                  <a:pt x="198" y="52"/>
                  <a:pt x="198" y="52"/>
                </a:cubicBezTo>
                <a:cubicBezTo>
                  <a:pt x="202" y="52"/>
                  <a:pt x="203" y="53"/>
                  <a:pt x="203" y="56"/>
                </a:cubicBezTo>
                <a:cubicBezTo>
                  <a:pt x="203" y="57"/>
                  <a:pt x="204" y="58"/>
                  <a:pt x="204" y="58"/>
                </a:cubicBezTo>
                <a:cubicBezTo>
                  <a:pt x="205" y="60"/>
                  <a:pt x="205" y="61"/>
                  <a:pt x="205" y="62"/>
                </a:cubicBezTo>
                <a:cubicBezTo>
                  <a:pt x="204" y="65"/>
                  <a:pt x="206" y="67"/>
                  <a:pt x="206" y="70"/>
                </a:cubicBezTo>
                <a:cubicBezTo>
                  <a:pt x="206" y="71"/>
                  <a:pt x="207" y="71"/>
                  <a:pt x="208" y="70"/>
                </a:cubicBezTo>
                <a:cubicBezTo>
                  <a:pt x="208" y="69"/>
                  <a:pt x="208" y="69"/>
                  <a:pt x="208" y="69"/>
                </a:cubicBezTo>
                <a:cubicBezTo>
                  <a:pt x="207" y="68"/>
                  <a:pt x="206" y="66"/>
                  <a:pt x="207" y="65"/>
                </a:cubicBezTo>
                <a:cubicBezTo>
                  <a:pt x="207" y="63"/>
                  <a:pt x="207" y="60"/>
                  <a:pt x="205" y="58"/>
                </a:cubicBezTo>
                <a:cubicBezTo>
                  <a:pt x="205" y="57"/>
                  <a:pt x="204" y="55"/>
                  <a:pt x="205" y="54"/>
                </a:cubicBezTo>
                <a:cubicBezTo>
                  <a:pt x="206" y="54"/>
                  <a:pt x="208" y="55"/>
                  <a:pt x="208" y="56"/>
                </a:cubicBezTo>
                <a:cubicBezTo>
                  <a:pt x="209" y="56"/>
                  <a:pt x="209" y="57"/>
                  <a:pt x="209" y="57"/>
                </a:cubicBezTo>
                <a:cubicBezTo>
                  <a:pt x="211" y="59"/>
                  <a:pt x="213" y="61"/>
                  <a:pt x="215" y="63"/>
                </a:cubicBezTo>
                <a:cubicBezTo>
                  <a:pt x="215" y="64"/>
                  <a:pt x="218" y="64"/>
                  <a:pt x="217" y="66"/>
                </a:cubicBezTo>
                <a:cubicBezTo>
                  <a:pt x="218" y="67"/>
                  <a:pt x="218" y="68"/>
                  <a:pt x="218" y="69"/>
                </a:cubicBezTo>
                <a:cubicBezTo>
                  <a:pt x="218" y="71"/>
                  <a:pt x="218" y="73"/>
                  <a:pt x="219" y="74"/>
                </a:cubicBezTo>
                <a:cubicBezTo>
                  <a:pt x="220" y="75"/>
                  <a:pt x="220" y="75"/>
                  <a:pt x="220" y="75"/>
                </a:cubicBezTo>
                <a:cubicBezTo>
                  <a:pt x="221" y="75"/>
                  <a:pt x="220" y="74"/>
                  <a:pt x="221" y="74"/>
                </a:cubicBezTo>
                <a:cubicBezTo>
                  <a:pt x="221" y="73"/>
                  <a:pt x="221" y="73"/>
                  <a:pt x="221" y="72"/>
                </a:cubicBezTo>
                <a:cubicBezTo>
                  <a:pt x="220" y="71"/>
                  <a:pt x="219" y="69"/>
                  <a:pt x="220" y="68"/>
                </a:cubicBezTo>
                <a:cubicBezTo>
                  <a:pt x="221" y="67"/>
                  <a:pt x="221" y="67"/>
                  <a:pt x="220" y="67"/>
                </a:cubicBezTo>
                <a:cubicBezTo>
                  <a:pt x="219" y="67"/>
                  <a:pt x="219" y="66"/>
                  <a:pt x="219" y="65"/>
                </a:cubicBezTo>
                <a:cubicBezTo>
                  <a:pt x="219" y="65"/>
                  <a:pt x="219" y="65"/>
                  <a:pt x="219" y="64"/>
                </a:cubicBezTo>
                <a:cubicBezTo>
                  <a:pt x="218" y="64"/>
                  <a:pt x="218" y="63"/>
                  <a:pt x="218" y="62"/>
                </a:cubicBezTo>
                <a:cubicBezTo>
                  <a:pt x="218" y="60"/>
                  <a:pt x="218" y="58"/>
                  <a:pt x="218" y="57"/>
                </a:cubicBezTo>
                <a:cubicBezTo>
                  <a:pt x="217" y="55"/>
                  <a:pt x="217" y="55"/>
                  <a:pt x="216" y="54"/>
                </a:cubicBezTo>
                <a:cubicBezTo>
                  <a:pt x="214" y="55"/>
                  <a:pt x="213" y="56"/>
                  <a:pt x="212" y="53"/>
                </a:cubicBezTo>
                <a:cubicBezTo>
                  <a:pt x="212" y="53"/>
                  <a:pt x="211" y="52"/>
                  <a:pt x="211" y="52"/>
                </a:cubicBezTo>
                <a:cubicBezTo>
                  <a:pt x="211" y="52"/>
                  <a:pt x="210" y="52"/>
                  <a:pt x="210" y="51"/>
                </a:cubicBezTo>
                <a:cubicBezTo>
                  <a:pt x="209" y="51"/>
                  <a:pt x="208" y="52"/>
                  <a:pt x="208" y="51"/>
                </a:cubicBezTo>
                <a:cubicBezTo>
                  <a:pt x="206" y="51"/>
                  <a:pt x="205" y="50"/>
                  <a:pt x="204" y="48"/>
                </a:cubicBezTo>
                <a:cubicBezTo>
                  <a:pt x="202" y="48"/>
                  <a:pt x="200" y="48"/>
                  <a:pt x="198" y="48"/>
                </a:cubicBezTo>
                <a:cubicBezTo>
                  <a:pt x="195" y="49"/>
                  <a:pt x="192" y="49"/>
                  <a:pt x="190" y="49"/>
                </a:cubicBezTo>
                <a:cubicBezTo>
                  <a:pt x="189" y="49"/>
                  <a:pt x="189" y="49"/>
                  <a:pt x="188" y="49"/>
                </a:cubicBezTo>
                <a:cubicBezTo>
                  <a:pt x="187" y="49"/>
                  <a:pt x="186" y="49"/>
                  <a:pt x="186" y="48"/>
                </a:cubicBezTo>
                <a:cubicBezTo>
                  <a:pt x="184" y="48"/>
                  <a:pt x="182" y="48"/>
                  <a:pt x="180" y="48"/>
                </a:cubicBezTo>
                <a:cubicBezTo>
                  <a:pt x="179" y="48"/>
                  <a:pt x="178" y="48"/>
                  <a:pt x="177" y="48"/>
                </a:cubicBezTo>
                <a:cubicBezTo>
                  <a:pt x="175" y="50"/>
                  <a:pt x="173" y="50"/>
                  <a:pt x="171" y="49"/>
                </a:cubicBezTo>
                <a:cubicBezTo>
                  <a:pt x="170" y="48"/>
                  <a:pt x="169" y="48"/>
                  <a:pt x="169" y="47"/>
                </a:cubicBezTo>
                <a:cubicBezTo>
                  <a:pt x="168" y="46"/>
                  <a:pt x="168" y="45"/>
                  <a:pt x="169" y="44"/>
                </a:cubicBezTo>
                <a:cubicBezTo>
                  <a:pt x="170" y="43"/>
                  <a:pt x="170" y="41"/>
                  <a:pt x="171" y="41"/>
                </a:cubicBezTo>
                <a:cubicBezTo>
                  <a:pt x="172" y="38"/>
                  <a:pt x="174" y="36"/>
                  <a:pt x="176" y="36"/>
                </a:cubicBezTo>
                <a:cubicBezTo>
                  <a:pt x="177" y="36"/>
                  <a:pt x="178" y="37"/>
                  <a:pt x="178" y="38"/>
                </a:cubicBezTo>
                <a:cubicBezTo>
                  <a:pt x="179" y="38"/>
                  <a:pt x="179" y="38"/>
                  <a:pt x="179" y="38"/>
                </a:cubicBezTo>
                <a:cubicBezTo>
                  <a:pt x="180" y="39"/>
                  <a:pt x="181" y="39"/>
                  <a:pt x="181" y="37"/>
                </a:cubicBezTo>
                <a:cubicBezTo>
                  <a:pt x="181" y="35"/>
                  <a:pt x="179" y="35"/>
                  <a:pt x="179" y="33"/>
                </a:cubicBezTo>
                <a:cubicBezTo>
                  <a:pt x="180" y="31"/>
                  <a:pt x="180" y="31"/>
                  <a:pt x="182" y="32"/>
                </a:cubicBezTo>
                <a:cubicBezTo>
                  <a:pt x="182" y="32"/>
                  <a:pt x="182" y="32"/>
                  <a:pt x="182" y="33"/>
                </a:cubicBezTo>
                <a:cubicBezTo>
                  <a:pt x="183" y="33"/>
                  <a:pt x="184" y="34"/>
                  <a:pt x="185" y="34"/>
                </a:cubicBezTo>
                <a:cubicBezTo>
                  <a:pt x="185" y="34"/>
                  <a:pt x="185" y="34"/>
                  <a:pt x="185" y="33"/>
                </a:cubicBezTo>
                <a:cubicBezTo>
                  <a:pt x="185" y="33"/>
                  <a:pt x="184" y="32"/>
                  <a:pt x="185" y="31"/>
                </a:cubicBezTo>
                <a:cubicBezTo>
                  <a:pt x="186" y="30"/>
                  <a:pt x="187" y="31"/>
                  <a:pt x="188" y="31"/>
                </a:cubicBezTo>
                <a:cubicBezTo>
                  <a:pt x="189" y="32"/>
                  <a:pt x="191" y="34"/>
                  <a:pt x="193" y="31"/>
                </a:cubicBezTo>
                <a:cubicBezTo>
                  <a:pt x="192" y="30"/>
                  <a:pt x="191" y="31"/>
                  <a:pt x="191" y="30"/>
                </a:cubicBezTo>
                <a:cubicBezTo>
                  <a:pt x="190" y="29"/>
                  <a:pt x="190" y="29"/>
                  <a:pt x="189" y="29"/>
                </a:cubicBezTo>
                <a:cubicBezTo>
                  <a:pt x="189" y="28"/>
                  <a:pt x="188" y="27"/>
                  <a:pt x="190" y="28"/>
                </a:cubicBezTo>
                <a:cubicBezTo>
                  <a:pt x="190" y="28"/>
                  <a:pt x="191" y="27"/>
                  <a:pt x="192" y="28"/>
                </a:cubicBezTo>
                <a:cubicBezTo>
                  <a:pt x="192" y="28"/>
                  <a:pt x="192" y="28"/>
                  <a:pt x="193" y="28"/>
                </a:cubicBezTo>
                <a:cubicBezTo>
                  <a:pt x="193" y="28"/>
                  <a:pt x="194" y="28"/>
                  <a:pt x="195" y="28"/>
                </a:cubicBezTo>
                <a:cubicBezTo>
                  <a:pt x="195" y="28"/>
                  <a:pt x="195" y="27"/>
                  <a:pt x="194" y="27"/>
                </a:cubicBezTo>
                <a:cubicBezTo>
                  <a:pt x="193" y="27"/>
                  <a:pt x="192" y="26"/>
                  <a:pt x="192" y="25"/>
                </a:cubicBezTo>
                <a:cubicBezTo>
                  <a:pt x="192" y="24"/>
                  <a:pt x="194" y="25"/>
                  <a:pt x="195" y="24"/>
                </a:cubicBezTo>
                <a:cubicBezTo>
                  <a:pt x="195" y="24"/>
                  <a:pt x="196" y="24"/>
                  <a:pt x="197" y="24"/>
                </a:cubicBezTo>
                <a:cubicBezTo>
                  <a:pt x="198" y="24"/>
                  <a:pt x="199" y="24"/>
                  <a:pt x="199" y="24"/>
                </a:cubicBezTo>
                <a:cubicBezTo>
                  <a:pt x="200" y="24"/>
                  <a:pt x="202" y="24"/>
                  <a:pt x="202" y="25"/>
                </a:cubicBezTo>
                <a:cubicBezTo>
                  <a:pt x="202" y="27"/>
                  <a:pt x="204" y="29"/>
                  <a:pt x="204" y="32"/>
                </a:cubicBezTo>
                <a:cubicBezTo>
                  <a:pt x="204" y="32"/>
                  <a:pt x="204" y="32"/>
                  <a:pt x="205" y="32"/>
                </a:cubicBezTo>
                <a:cubicBezTo>
                  <a:pt x="208" y="33"/>
                  <a:pt x="210" y="36"/>
                  <a:pt x="211" y="39"/>
                </a:cubicBezTo>
                <a:cubicBezTo>
                  <a:pt x="212" y="41"/>
                  <a:pt x="214" y="40"/>
                  <a:pt x="216" y="41"/>
                </a:cubicBezTo>
                <a:cubicBezTo>
                  <a:pt x="218" y="41"/>
                  <a:pt x="221" y="40"/>
                  <a:pt x="222" y="44"/>
                </a:cubicBezTo>
                <a:cubicBezTo>
                  <a:pt x="224" y="46"/>
                  <a:pt x="225" y="48"/>
                  <a:pt x="227" y="50"/>
                </a:cubicBezTo>
                <a:cubicBezTo>
                  <a:pt x="227" y="50"/>
                  <a:pt x="228" y="51"/>
                  <a:pt x="228" y="51"/>
                </a:cubicBezTo>
                <a:cubicBezTo>
                  <a:pt x="228" y="49"/>
                  <a:pt x="230" y="50"/>
                  <a:pt x="231" y="49"/>
                </a:cubicBezTo>
                <a:cubicBezTo>
                  <a:pt x="231" y="48"/>
                  <a:pt x="230" y="47"/>
                  <a:pt x="228" y="47"/>
                </a:cubicBezTo>
                <a:cubicBezTo>
                  <a:pt x="226" y="48"/>
                  <a:pt x="226" y="46"/>
                  <a:pt x="226" y="45"/>
                </a:cubicBezTo>
                <a:cubicBezTo>
                  <a:pt x="226" y="45"/>
                  <a:pt x="226" y="45"/>
                  <a:pt x="226" y="45"/>
                </a:cubicBezTo>
                <a:cubicBezTo>
                  <a:pt x="226" y="44"/>
                  <a:pt x="226" y="44"/>
                  <a:pt x="225" y="43"/>
                </a:cubicBezTo>
                <a:cubicBezTo>
                  <a:pt x="225" y="43"/>
                  <a:pt x="225" y="43"/>
                  <a:pt x="225" y="42"/>
                </a:cubicBezTo>
                <a:cubicBezTo>
                  <a:pt x="224" y="41"/>
                  <a:pt x="222" y="41"/>
                  <a:pt x="223" y="39"/>
                </a:cubicBezTo>
                <a:cubicBezTo>
                  <a:pt x="224" y="37"/>
                  <a:pt x="226" y="37"/>
                  <a:pt x="227" y="37"/>
                </a:cubicBezTo>
                <a:cubicBezTo>
                  <a:pt x="228" y="37"/>
                  <a:pt x="229" y="37"/>
                  <a:pt x="230" y="37"/>
                </a:cubicBezTo>
                <a:cubicBezTo>
                  <a:pt x="231" y="37"/>
                  <a:pt x="232" y="37"/>
                  <a:pt x="233" y="37"/>
                </a:cubicBezTo>
                <a:cubicBezTo>
                  <a:pt x="232" y="35"/>
                  <a:pt x="231" y="37"/>
                  <a:pt x="230" y="36"/>
                </a:cubicBezTo>
                <a:cubicBezTo>
                  <a:pt x="229" y="36"/>
                  <a:pt x="227" y="36"/>
                  <a:pt x="226" y="36"/>
                </a:cubicBezTo>
                <a:cubicBezTo>
                  <a:pt x="225" y="35"/>
                  <a:pt x="225" y="35"/>
                  <a:pt x="225" y="34"/>
                </a:cubicBezTo>
                <a:cubicBezTo>
                  <a:pt x="226" y="33"/>
                  <a:pt x="228" y="32"/>
                  <a:pt x="229" y="32"/>
                </a:cubicBezTo>
                <a:cubicBezTo>
                  <a:pt x="231" y="30"/>
                  <a:pt x="233" y="31"/>
                  <a:pt x="236" y="31"/>
                </a:cubicBezTo>
                <a:cubicBezTo>
                  <a:pt x="236" y="31"/>
                  <a:pt x="236" y="30"/>
                  <a:pt x="236" y="30"/>
                </a:cubicBezTo>
                <a:cubicBezTo>
                  <a:pt x="236" y="30"/>
                  <a:pt x="235" y="29"/>
                  <a:pt x="235" y="29"/>
                </a:cubicBezTo>
                <a:cubicBezTo>
                  <a:pt x="234" y="29"/>
                  <a:pt x="233" y="29"/>
                  <a:pt x="232" y="28"/>
                </a:cubicBezTo>
                <a:cubicBezTo>
                  <a:pt x="232" y="28"/>
                  <a:pt x="231" y="27"/>
                  <a:pt x="231" y="26"/>
                </a:cubicBezTo>
                <a:cubicBezTo>
                  <a:pt x="231" y="26"/>
                  <a:pt x="230" y="26"/>
                  <a:pt x="229" y="26"/>
                </a:cubicBezTo>
                <a:cubicBezTo>
                  <a:pt x="226" y="27"/>
                  <a:pt x="225" y="27"/>
                  <a:pt x="224" y="24"/>
                </a:cubicBezTo>
                <a:cubicBezTo>
                  <a:pt x="223" y="23"/>
                  <a:pt x="223" y="22"/>
                  <a:pt x="222" y="22"/>
                </a:cubicBezTo>
                <a:cubicBezTo>
                  <a:pt x="221" y="21"/>
                  <a:pt x="220" y="21"/>
                  <a:pt x="219" y="20"/>
                </a:cubicBezTo>
                <a:cubicBezTo>
                  <a:pt x="217" y="18"/>
                  <a:pt x="218" y="17"/>
                  <a:pt x="219" y="15"/>
                </a:cubicBezTo>
                <a:cubicBezTo>
                  <a:pt x="222" y="12"/>
                  <a:pt x="226" y="11"/>
                  <a:pt x="229" y="15"/>
                </a:cubicBezTo>
                <a:cubicBezTo>
                  <a:pt x="229" y="12"/>
                  <a:pt x="228" y="10"/>
                  <a:pt x="229" y="8"/>
                </a:cubicBezTo>
                <a:cubicBezTo>
                  <a:pt x="229" y="7"/>
                  <a:pt x="229" y="6"/>
                  <a:pt x="230" y="6"/>
                </a:cubicBezTo>
                <a:cubicBezTo>
                  <a:pt x="232" y="7"/>
                  <a:pt x="233" y="9"/>
                  <a:pt x="235" y="7"/>
                </a:cubicBezTo>
                <a:cubicBezTo>
                  <a:pt x="236" y="6"/>
                  <a:pt x="237" y="6"/>
                  <a:pt x="238" y="5"/>
                </a:cubicBezTo>
                <a:cubicBezTo>
                  <a:pt x="239" y="5"/>
                  <a:pt x="239" y="4"/>
                  <a:pt x="240" y="4"/>
                </a:cubicBezTo>
                <a:cubicBezTo>
                  <a:pt x="241" y="3"/>
                  <a:pt x="241" y="3"/>
                  <a:pt x="242" y="3"/>
                </a:cubicBezTo>
                <a:cubicBezTo>
                  <a:pt x="243" y="3"/>
                  <a:pt x="245" y="2"/>
                  <a:pt x="246" y="2"/>
                </a:cubicBezTo>
                <a:cubicBezTo>
                  <a:pt x="247" y="2"/>
                  <a:pt x="248" y="3"/>
                  <a:pt x="248" y="4"/>
                </a:cubicBezTo>
                <a:cubicBezTo>
                  <a:pt x="248" y="4"/>
                  <a:pt x="248" y="4"/>
                  <a:pt x="248" y="4"/>
                </a:cubicBezTo>
                <a:cubicBezTo>
                  <a:pt x="249" y="4"/>
                  <a:pt x="249" y="4"/>
                  <a:pt x="249" y="3"/>
                </a:cubicBezTo>
                <a:cubicBezTo>
                  <a:pt x="250" y="1"/>
                  <a:pt x="252" y="1"/>
                  <a:pt x="254" y="2"/>
                </a:cubicBezTo>
                <a:cubicBezTo>
                  <a:pt x="254" y="2"/>
                  <a:pt x="254" y="2"/>
                  <a:pt x="255" y="3"/>
                </a:cubicBezTo>
                <a:cubicBezTo>
                  <a:pt x="256" y="3"/>
                  <a:pt x="257" y="2"/>
                  <a:pt x="258" y="1"/>
                </a:cubicBezTo>
                <a:cubicBezTo>
                  <a:pt x="259" y="0"/>
                  <a:pt x="263" y="0"/>
                  <a:pt x="265" y="1"/>
                </a:cubicBezTo>
                <a:cubicBezTo>
                  <a:pt x="265" y="2"/>
                  <a:pt x="265" y="2"/>
                  <a:pt x="266" y="2"/>
                </a:cubicBezTo>
                <a:cubicBezTo>
                  <a:pt x="266" y="2"/>
                  <a:pt x="266" y="2"/>
                  <a:pt x="267" y="2"/>
                </a:cubicBezTo>
                <a:cubicBezTo>
                  <a:pt x="267" y="1"/>
                  <a:pt x="268" y="1"/>
                  <a:pt x="269" y="2"/>
                </a:cubicBezTo>
                <a:cubicBezTo>
                  <a:pt x="270" y="3"/>
                  <a:pt x="271" y="3"/>
                  <a:pt x="273" y="3"/>
                </a:cubicBezTo>
                <a:cubicBezTo>
                  <a:pt x="276" y="1"/>
                  <a:pt x="278" y="2"/>
                  <a:pt x="283" y="5"/>
                </a:cubicBezTo>
                <a:cubicBezTo>
                  <a:pt x="284" y="5"/>
                  <a:pt x="284" y="5"/>
                  <a:pt x="284" y="5"/>
                </a:cubicBezTo>
                <a:cubicBezTo>
                  <a:pt x="285" y="6"/>
                  <a:pt x="285" y="7"/>
                  <a:pt x="285" y="8"/>
                </a:cubicBezTo>
                <a:cubicBezTo>
                  <a:pt x="286" y="8"/>
                  <a:pt x="286" y="7"/>
                  <a:pt x="287" y="7"/>
                </a:cubicBezTo>
                <a:cubicBezTo>
                  <a:pt x="288" y="6"/>
                  <a:pt x="288" y="6"/>
                  <a:pt x="289" y="7"/>
                </a:cubicBezTo>
                <a:cubicBezTo>
                  <a:pt x="290" y="7"/>
                  <a:pt x="290" y="7"/>
                  <a:pt x="290" y="7"/>
                </a:cubicBezTo>
                <a:cubicBezTo>
                  <a:pt x="291" y="7"/>
                  <a:pt x="291" y="7"/>
                  <a:pt x="291" y="8"/>
                </a:cubicBezTo>
                <a:cubicBezTo>
                  <a:pt x="292" y="8"/>
                  <a:pt x="293" y="8"/>
                  <a:pt x="294" y="9"/>
                </a:cubicBezTo>
                <a:cubicBezTo>
                  <a:pt x="297" y="9"/>
                  <a:pt x="298" y="9"/>
                  <a:pt x="300" y="11"/>
                </a:cubicBezTo>
                <a:cubicBezTo>
                  <a:pt x="303" y="12"/>
                  <a:pt x="306" y="14"/>
                  <a:pt x="308" y="16"/>
                </a:cubicBezTo>
                <a:cubicBezTo>
                  <a:pt x="309" y="16"/>
                  <a:pt x="309" y="16"/>
                  <a:pt x="309" y="17"/>
                </a:cubicBezTo>
                <a:cubicBezTo>
                  <a:pt x="311" y="19"/>
                  <a:pt x="311" y="20"/>
                  <a:pt x="310" y="22"/>
                </a:cubicBezTo>
                <a:cubicBezTo>
                  <a:pt x="309" y="24"/>
                  <a:pt x="308" y="25"/>
                  <a:pt x="306" y="25"/>
                </a:cubicBezTo>
                <a:cubicBezTo>
                  <a:pt x="305" y="25"/>
                  <a:pt x="303" y="25"/>
                  <a:pt x="302" y="25"/>
                </a:cubicBezTo>
                <a:cubicBezTo>
                  <a:pt x="302" y="25"/>
                  <a:pt x="302" y="25"/>
                  <a:pt x="302" y="25"/>
                </a:cubicBezTo>
                <a:cubicBezTo>
                  <a:pt x="299" y="25"/>
                  <a:pt x="296" y="24"/>
                  <a:pt x="294" y="24"/>
                </a:cubicBezTo>
                <a:cubicBezTo>
                  <a:pt x="293" y="24"/>
                  <a:pt x="293" y="24"/>
                  <a:pt x="292" y="24"/>
                </a:cubicBezTo>
                <a:cubicBezTo>
                  <a:pt x="288" y="24"/>
                  <a:pt x="284" y="25"/>
                  <a:pt x="280" y="26"/>
                </a:cubicBezTo>
                <a:cubicBezTo>
                  <a:pt x="280" y="27"/>
                  <a:pt x="280" y="28"/>
                  <a:pt x="279" y="29"/>
                </a:cubicBezTo>
                <a:cubicBezTo>
                  <a:pt x="277" y="30"/>
                  <a:pt x="275" y="31"/>
                  <a:pt x="274" y="32"/>
                </a:cubicBezTo>
                <a:cubicBezTo>
                  <a:pt x="273" y="33"/>
                  <a:pt x="272" y="33"/>
                  <a:pt x="271" y="32"/>
                </a:cubicBezTo>
                <a:cubicBezTo>
                  <a:pt x="268" y="31"/>
                  <a:pt x="266" y="29"/>
                  <a:pt x="264" y="28"/>
                </a:cubicBezTo>
                <a:cubicBezTo>
                  <a:pt x="263" y="27"/>
                  <a:pt x="262" y="27"/>
                  <a:pt x="260" y="27"/>
                </a:cubicBezTo>
                <a:cubicBezTo>
                  <a:pt x="261" y="29"/>
                  <a:pt x="263" y="28"/>
                  <a:pt x="264" y="29"/>
                </a:cubicBezTo>
                <a:cubicBezTo>
                  <a:pt x="264" y="30"/>
                  <a:pt x="265" y="30"/>
                  <a:pt x="266" y="30"/>
                </a:cubicBezTo>
                <a:cubicBezTo>
                  <a:pt x="268" y="31"/>
                  <a:pt x="268" y="33"/>
                  <a:pt x="267" y="35"/>
                </a:cubicBezTo>
                <a:cubicBezTo>
                  <a:pt x="265" y="36"/>
                  <a:pt x="263" y="36"/>
                  <a:pt x="261" y="37"/>
                </a:cubicBezTo>
                <a:cubicBezTo>
                  <a:pt x="259" y="38"/>
                  <a:pt x="259" y="39"/>
                  <a:pt x="258" y="40"/>
                </a:cubicBezTo>
                <a:cubicBezTo>
                  <a:pt x="256" y="40"/>
                  <a:pt x="254" y="40"/>
                  <a:pt x="252" y="41"/>
                </a:cubicBezTo>
                <a:cubicBezTo>
                  <a:pt x="251" y="41"/>
                  <a:pt x="251" y="41"/>
                  <a:pt x="251" y="41"/>
                </a:cubicBezTo>
                <a:cubicBezTo>
                  <a:pt x="250" y="42"/>
                  <a:pt x="249" y="42"/>
                  <a:pt x="248" y="43"/>
                </a:cubicBezTo>
                <a:cubicBezTo>
                  <a:pt x="249" y="43"/>
                  <a:pt x="248" y="45"/>
                  <a:pt x="250" y="46"/>
                </a:cubicBezTo>
                <a:cubicBezTo>
                  <a:pt x="251" y="46"/>
                  <a:pt x="251" y="44"/>
                  <a:pt x="252" y="44"/>
                </a:cubicBezTo>
                <a:cubicBezTo>
                  <a:pt x="254" y="42"/>
                  <a:pt x="255" y="41"/>
                  <a:pt x="258" y="42"/>
                </a:cubicBezTo>
                <a:cubicBezTo>
                  <a:pt x="258" y="42"/>
                  <a:pt x="259" y="42"/>
                  <a:pt x="260" y="43"/>
                </a:cubicBezTo>
                <a:cubicBezTo>
                  <a:pt x="260" y="43"/>
                  <a:pt x="260" y="44"/>
                  <a:pt x="261" y="44"/>
                </a:cubicBezTo>
                <a:cubicBezTo>
                  <a:pt x="262" y="43"/>
                  <a:pt x="259" y="41"/>
                  <a:pt x="262" y="40"/>
                </a:cubicBezTo>
                <a:cubicBezTo>
                  <a:pt x="262" y="40"/>
                  <a:pt x="263" y="39"/>
                  <a:pt x="264" y="39"/>
                </a:cubicBezTo>
                <a:cubicBezTo>
                  <a:pt x="264" y="39"/>
                  <a:pt x="264" y="39"/>
                  <a:pt x="265" y="39"/>
                </a:cubicBezTo>
                <a:cubicBezTo>
                  <a:pt x="265" y="38"/>
                  <a:pt x="265" y="38"/>
                  <a:pt x="266" y="38"/>
                </a:cubicBezTo>
                <a:cubicBezTo>
                  <a:pt x="268" y="38"/>
                  <a:pt x="270" y="37"/>
                  <a:pt x="273" y="37"/>
                </a:cubicBezTo>
                <a:cubicBezTo>
                  <a:pt x="273" y="37"/>
                  <a:pt x="273" y="37"/>
                  <a:pt x="274" y="37"/>
                </a:cubicBezTo>
                <a:cubicBezTo>
                  <a:pt x="275" y="38"/>
                  <a:pt x="276" y="36"/>
                  <a:pt x="277" y="35"/>
                </a:cubicBezTo>
                <a:cubicBezTo>
                  <a:pt x="278" y="34"/>
                  <a:pt x="279" y="32"/>
                  <a:pt x="281" y="31"/>
                </a:cubicBezTo>
                <a:cubicBezTo>
                  <a:pt x="282" y="30"/>
                  <a:pt x="283" y="30"/>
                  <a:pt x="284" y="30"/>
                </a:cubicBezTo>
                <a:cubicBezTo>
                  <a:pt x="284" y="29"/>
                  <a:pt x="285" y="29"/>
                  <a:pt x="285" y="29"/>
                </a:cubicBezTo>
                <a:cubicBezTo>
                  <a:pt x="286" y="28"/>
                  <a:pt x="287" y="28"/>
                  <a:pt x="289" y="28"/>
                </a:cubicBezTo>
                <a:cubicBezTo>
                  <a:pt x="291" y="27"/>
                  <a:pt x="292" y="28"/>
                  <a:pt x="294" y="28"/>
                </a:cubicBezTo>
                <a:cubicBezTo>
                  <a:pt x="296" y="28"/>
                  <a:pt x="299" y="29"/>
                  <a:pt x="300" y="31"/>
                </a:cubicBezTo>
                <a:cubicBezTo>
                  <a:pt x="301" y="30"/>
                  <a:pt x="302" y="29"/>
                  <a:pt x="304" y="30"/>
                </a:cubicBezTo>
                <a:cubicBezTo>
                  <a:pt x="305" y="30"/>
                  <a:pt x="306" y="30"/>
                  <a:pt x="307" y="30"/>
                </a:cubicBezTo>
                <a:cubicBezTo>
                  <a:pt x="307" y="30"/>
                  <a:pt x="308" y="30"/>
                  <a:pt x="309" y="30"/>
                </a:cubicBezTo>
                <a:cubicBezTo>
                  <a:pt x="310" y="30"/>
                  <a:pt x="311" y="30"/>
                  <a:pt x="312" y="30"/>
                </a:cubicBezTo>
                <a:cubicBezTo>
                  <a:pt x="312" y="30"/>
                  <a:pt x="312" y="29"/>
                  <a:pt x="313" y="29"/>
                </a:cubicBezTo>
                <a:cubicBezTo>
                  <a:pt x="314" y="28"/>
                  <a:pt x="314" y="27"/>
                  <a:pt x="315" y="27"/>
                </a:cubicBezTo>
                <a:cubicBezTo>
                  <a:pt x="317" y="28"/>
                  <a:pt x="316" y="29"/>
                  <a:pt x="316" y="30"/>
                </a:cubicBezTo>
                <a:cubicBezTo>
                  <a:pt x="317" y="30"/>
                  <a:pt x="317" y="31"/>
                  <a:pt x="317" y="31"/>
                </a:cubicBezTo>
                <a:cubicBezTo>
                  <a:pt x="316" y="32"/>
                  <a:pt x="316" y="32"/>
                  <a:pt x="316" y="33"/>
                </a:cubicBezTo>
                <a:cubicBezTo>
                  <a:pt x="316" y="34"/>
                  <a:pt x="317" y="34"/>
                  <a:pt x="317" y="35"/>
                </a:cubicBezTo>
                <a:cubicBezTo>
                  <a:pt x="318" y="36"/>
                  <a:pt x="318" y="36"/>
                  <a:pt x="319" y="37"/>
                </a:cubicBezTo>
                <a:cubicBezTo>
                  <a:pt x="321" y="39"/>
                  <a:pt x="323" y="40"/>
                  <a:pt x="324" y="42"/>
                </a:cubicBezTo>
                <a:cubicBezTo>
                  <a:pt x="326" y="43"/>
                  <a:pt x="324" y="44"/>
                  <a:pt x="324" y="45"/>
                </a:cubicBezTo>
                <a:cubicBezTo>
                  <a:pt x="325" y="45"/>
                  <a:pt x="327" y="43"/>
                  <a:pt x="328" y="45"/>
                </a:cubicBezTo>
                <a:cubicBezTo>
                  <a:pt x="328" y="45"/>
                  <a:pt x="329" y="45"/>
                  <a:pt x="329" y="45"/>
                </a:cubicBezTo>
                <a:cubicBezTo>
                  <a:pt x="329" y="45"/>
                  <a:pt x="329" y="46"/>
                  <a:pt x="330" y="46"/>
                </a:cubicBezTo>
                <a:cubicBezTo>
                  <a:pt x="330" y="45"/>
                  <a:pt x="331" y="46"/>
                  <a:pt x="331" y="46"/>
                </a:cubicBezTo>
                <a:cubicBezTo>
                  <a:pt x="332" y="46"/>
                  <a:pt x="333" y="46"/>
                  <a:pt x="333" y="47"/>
                </a:cubicBezTo>
                <a:cubicBezTo>
                  <a:pt x="335" y="49"/>
                  <a:pt x="335" y="49"/>
                  <a:pt x="333" y="51"/>
                </a:cubicBezTo>
                <a:cubicBezTo>
                  <a:pt x="333" y="52"/>
                  <a:pt x="333" y="52"/>
                  <a:pt x="333" y="53"/>
                </a:cubicBezTo>
                <a:cubicBezTo>
                  <a:pt x="334" y="53"/>
                  <a:pt x="335" y="54"/>
                  <a:pt x="335" y="55"/>
                </a:cubicBezTo>
                <a:cubicBezTo>
                  <a:pt x="336" y="56"/>
                  <a:pt x="337" y="57"/>
                  <a:pt x="337" y="58"/>
                </a:cubicBezTo>
                <a:cubicBezTo>
                  <a:pt x="338" y="58"/>
                  <a:pt x="339" y="59"/>
                  <a:pt x="339" y="60"/>
                </a:cubicBezTo>
                <a:cubicBezTo>
                  <a:pt x="340" y="60"/>
                  <a:pt x="340" y="60"/>
                  <a:pt x="340" y="60"/>
                </a:cubicBezTo>
                <a:cubicBezTo>
                  <a:pt x="341" y="62"/>
                  <a:pt x="341" y="64"/>
                  <a:pt x="339" y="65"/>
                </a:cubicBezTo>
                <a:cubicBezTo>
                  <a:pt x="338" y="66"/>
                  <a:pt x="337" y="66"/>
                  <a:pt x="336" y="67"/>
                </a:cubicBezTo>
                <a:cubicBezTo>
                  <a:pt x="336" y="72"/>
                  <a:pt x="335" y="74"/>
                  <a:pt x="330" y="75"/>
                </a:cubicBezTo>
                <a:cubicBezTo>
                  <a:pt x="329" y="76"/>
                  <a:pt x="328" y="77"/>
                  <a:pt x="327" y="77"/>
                </a:cubicBezTo>
                <a:cubicBezTo>
                  <a:pt x="327" y="78"/>
                  <a:pt x="326" y="78"/>
                  <a:pt x="326" y="78"/>
                </a:cubicBezTo>
                <a:cubicBezTo>
                  <a:pt x="325" y="79"/>
                  <a:pt x="324" y="79"/>
                  <a:pt x="323" y="79"/>
                </a:cubicBezTo>
                <a:cubicBezTo>
                  <a:pt x="321" y="79"/>
                  <a:pt x="319" y="79"/>
                  <a:pt x="318" y="80"/>
                </a:cubicBezTo>
                <a:cubicBezTo>
                  <a:pt x="317" y="81"/>
                  <a:pt x="316" y="81"/>
                  <a:pt x="315" y="81"/>
                </a:cubicBezTo>
                <a:cubicBezTo>
                  <a:pt x="309" y="79"/>
                  <a:pt x="303" y="79"/>
                  <a:pt x="297" y="80"/>
                </a:cubicBezTo>
                <a:cubicBezTo>
                  <a:pt x="296" y="81"/>
                  <a:pt x="294" y="82"/>
                  <a:pt x="292" y="81"/>
                </a:cubicBezTo>
                <a:cubicBezTo>
                  <a:pt x="291" y="81"/>
                  <a:pt x="290" y="82"/>
                  <a:pt x="289" y="82"/>
                </a:cubicBezTo>
                <a:cubicBezTo>
                  <a:pt x="289" y="80"/>
                  <a:pt x="287" y="80"/>
                  <a:pt x="286" y="80"/>
                </a:cubicBezTo>
                <a:cubicBezTo>
                  <a:pt x="286" y="81"/>
                  <a:pt x="287" y="81"/>
                  <a:pt x="287" y="82"/>
                </a:cubicBezTo>
                <a:cubicBezTo>
                  <a:pt x="289" y="83"/>
                  <a:pt x="289" y="84"/>
                  <a:pt x="287" y="85"/>
                </a:cubicBezTo>
                <a:cubicBezTo>
                  <a:pt x="285" y="87"/>
                  <a:pt x="282" y="88"/>
                  <a:pt x="280" y="90"/>
                </a:cubicBezTo>
                <a:cubicBezTo>
                  <a:pt x="279" y="91"/>
                  <a:pt x="278" y="91"/>
                  <a:pt x="277" y="92"/>
                </a:cubicBezTo>
                <a:cubicBezTo>
                  <a:pt x="274" y="93"/>
                  <a:pt x="272" y="95"/>
                  <a:pt x="270" y="98"/>
                </a:cubicBezTo>
                <a:cubicBezTo>
                  <a:pt x="270" y="98"/>
                  <a:pt x="269" y="99"/>
                  <a:pt x="270" y="100"/>
                </a:cubicBezTo>
                <a:cubicBezTo>
                  <a:pt x="272" y="101"/>
                  <a:pt x="270" y="103"/>
                  <a:pt x="271" y="105"/>
                </a:cubicBezTo>
                <a:cubicBezTo>
                  <a:pt x="273" y="105"/>
                  <a:pt x="274" y="105"/>
                  <a:pt x="275" y="102"/>
                </a:cubicBezTo>
                <a:cubicBezTo>
                  <a:pt x="275" y="101"/>
                  <a:pt x="276" y="100"/>
                  <a:pt x="277" y="100"/>
                </a:cubicBezTo>
                <a:cubicBezTo>
                  <a:pt x="279" y="97"/>
                  <a:pt x="282" y="96"/>
                  <a:pt x="285" y="95"/>
                </a:cubicBezTo>
                <a:cubicBezTo>
                  <a:pt x="286" y="94"/>
                  <a:pt x="286" y="94"/>
                  <a:pt x="286" y="94"/>
                </a:cubicBezTo>
                <a:cubicBezTo>
                  <a:pt x="287" y="93"/>
                  <a:pt x="289" y="93"/>
                  <a:pt x="290" y="92"/>
                </a:cubicBezTo>
                <a:cubicBezTo>
                  <a:pt x="290" y="92"/>
                  <a:pt x="291" y="91"/>
                  <a:pt x="291" y="92"/>
                </a:cubicBezTo>
                <a:cubicBezTo>
                  <a:pt x="292" y="92"/>
                  <a:pt x="292" y="93"/>
                  <a:pt x="292" y="93"/>
                </a:cubicBezTo>
                <a:cubicBezTo>
                  <a:pt x="291" y="94"/>
                  <a:pt x="291" y="94"/>
                  <a:pt x="291" y="95"/>
                </a:cubicBezTo>
                <a:cubicBezTo>
                  <a:pt x="292" y="95"/>
                  <a:pt x="292" y="94"/>
                  <a:pt x="293" y="94"/>
                </a:cubicBezTo>
                <a:cubicBezTo>
                  <a:pt x="293" y="94"/>
                  <a:pt x="293" y="93"/>
                  <a:pt x="293" y="93"/>
                </a:cubicBezTo>
                <a:cubicBezTo>
                  <a:pt x="294" y="90"/>
                  <a:pt x="296" y="89"/>
                  <a:pt x="299" y="89"/>
                </a:cubicBezTo>
                <a:cubicBezTo>
                  <a:pt x="301" y="87"/>
                  <a:pt x="303" y="88"/>
                  <a:pt x="305" y="87"/>
                </a:cubicBezTo>
                <a:cubicBezTo>
                  <a:pt x="306" y="87"/>
                  <a:pt x="307" y="87"/>
                  <a:pt x="308" y="87"/>
                </a:cubicBezTo>
                <a:cubicBezTo>
                  <a:pt x="310" y="87"/>
                  <a:pt x="313" y="87"/>
                  <a:pt x="315" y="88"/>
                </a:cubicBezTo>
                <a:cubicBezTo>
                  <a:pt x="317" y="89"/>
                  <a:pt x="320" y="89"/>
                  <a:pt x="322" y="89"/>
                </a:cubicBezTo>
                <a:cubicBezTo>
                  <a:pt x="324" y="89"/>
                  <a:pt x="326" y="88"/>
                  <a:pt x="324" y="91"/>
                </a:cubicBezTo>
                <a:cubicBezTo>
                  <a:pt x="324" y="92"/>
                  <a:pt x="326" y="94"/>
                  <a:pt x="325" y="96"/>
                </a:cubicBezTo>
                <a:cubicBezTo>
                  <a:pt x="325" y="99"/>
                  <a:pt x="324" y="102"/>
                  <a:pt x="321" y="103"/>
                </a:cubicBezTo>
                <a:cubicBezTo>
                  <a:pt x="320" y="105"/>
                  <a:pt x="318" y="105"/>
                  <a:pt x="316" y="106"/>
                </a:cubicBezTo>
                <a:cubicBezTo>
                  <a:pt x="315" y="108"/>
                  <a:pt x="312" y="109"/>
                  <a:pt x="311" y="110"/>
                </a:cubicBezTo>
                <a:cubicBezTo>
                  <a:pt x="311" y="111"/>
                  <a:pt x="311" y="112"/>
                  <a:pt x="311" y="112"/>
                </a:cubicBezTo>
                <a:cubicBezTo>
                  <a:pt x="310" y="114"/>
                  <a:pt x="311" y="114"/>
                  <a:pt x="312" y="115"/>
                </a:cubicBezTo>
                <a:cubicBezTo>
                  <a:pt x="314" y="115"/>
                  <a:pt x="314" y="114"/>
                  <a:pt x="315" y="113"/>
                </a:cubicBezTo>
                <a:cubicBezTo>
                  <a:pt x="316" y="112"/>
                  <a:pt x="316" y="111"/>
                  <a:pt x="317" y="111"/>
                </a:cubicBezTo>
                <a:cubicBezTo>
                  <a:pt x="317" y="111"/>
                  <a:pt x="318" y="111"/>
                  <a:pt x="318" y="111"/>
                </a:cubicBezTo>
                <a:cubicBezTo>
                  <a:pt x="321" y="109"/>
                  <a:pt x="325" y="107"/>
                  <a:pt x="327" y="104"/>
                </a:cubicBezTo>
                <a:cubicBezTo>
                  <a:pt x="328" y="103"/>
                  <a:pt x="329" y="103"/>
                  <a:pt x="330" y="103"/>
                </a:cubicBezTo>
                <a:cubicBezTo>
                  <a:pt x="331" y="102"/>
                  <a:pt x="332" y="103"/>
                  <a:pt x="333" y="102"/>
                </a:cubicBezTo>
                <a:cubicBezTo>
                  <a:pt x="333" y="101"/>
                  <a:pt x="333" y="100"/>
                  <a:pt x="334" y="99"/>
                </a:cubicBezTo>
                <a:cubicBezTo>
                  <a:pt x="332" y="96"/>
                  <a:pt x="333" y="94"/>
                  <a:pt x="333" y="91"/>
                </a:cubicBezTo>
                <a:cubicBezTo>
                  <a:pt x="332" y="90"/>
                  <a:pt x="334" y="89"/>
                  <a:pt x="335" y="89"/>
                </a:cubicBezTo>
                <a:cubicBezTo>
                  <a:pt x="337" y="87"/>
                  <a:pt x="340" y="86"/>
                  <a:pt x="343" y="85"/>
                </a:cubicBezTo>
                <a:cubicBezTo>
                  <a:pt x="347" y="84"/>
                  <a:pt x="348" y="85"/>
                  <a:pt x="348" y="89"/>
                </a:cubicBezTo>
                <a:cubicBezTo>
                  <a:pt x="348" y="91"/>
                  <a:pt x="349" y="92"/>
                  <a:pt x="349" y="95"/>
                </a:cubicBezTo>
                <a:cubicBezTo>
                  <a:pt x="349" y="96"/>
                  <a:pt x="349" y="97"/>
                  <a:pt x="348" y="98"/>
                </a:cubicBezTo>
                <a:cubicBezTo>
                  <a:pt x="348" y="98"/>
                  <a:pt x="348" y="99"/>
                  <a:pt x="348" y="99"/>
                </a:cubicBezTo>
                <a:cubicBezTo>
                  <a:pt x="349" y="102"/>
                  <a:pt x="348" y="104"/>
                  <a:pt x="348" y="107"/>
                </a:cubicBezTo>
                <a:cubicBezTo>
                  <a:pt x="348" y="108"/>
                  <a:pt x="348" y="110"/>
                  <a:pt x="347" y="111"/>
                </a:cubicBezTo>
                <a:cubicBezTo>
                  <a:pt x="346" y="114"/>
                  <a:pt x="346" y="116"/>
                  <a:pt x="345" y="118"/>
                </a:cubicBezTo>
                <a:cubicBezTo>
                  <a:pt x="345" y="119"/>
                  <a:pt x="345" y="120"/>
                  <a:pt x="344" y="121"/>
                </a:cubicBezTo>
                <a:cubicBezTo>
                  <a:pt x="342" y="122"/>
                  <a:pt x="342" y="124"/>
                  <a:pt x="341" y="126"/>
                </a:cubicBezTo>
                <a:cubicBezTo>
                  <a:pt x="339" y="129"/>
                  <a:pt x="339" y="133"/>
                  <a:pt x="335" y="135"/>
                </a:cubicBezTo>
                <a:cubicBezTo>
                  <a:pt x="335" y="136"/>
                  <a:pt x="334" y="137"/>
                  <a:pt x="333" y="138"/>
                </a:cubicBezTo>
                <a:cubicBezTo>
                  <a:pt x="334" y="140"/>
                  <a:pt x="334" y="142"/>
                  <a:pt x="333" y="144"/>
                </a:cubicBezTo>
                <a:cubicBezTo>
                  <a:pt x="333" y="145"/>
                  <a:pt x="331" y="145"/>
                  <a:pt x="331" y="146"/>
                </a:cubicBezTo>
                <a:cubicBezTo>
                  <a:pt x="332" y="147"/>
                  <a:pt x="331" y="148"/>
                  <a:pt x="330" y="148"/>
                </a:cubicBezTo>
                <a:cubicBezTo>
                  <a:pt x="329" y="148"/>
                  <a:pt x="329" y="149"/>
                  <a:pt x="330" y="150"/>
                </a:cubicBezTo>
                <a:cubicBezTo>
                  <a:pt x="330" y="151"/>
                  <a:pt x="330" y="151"/>
                  <a:pt x="331" y="150"/>
                </a:cubicBezTo>
                <a:cubicBezTo>
                  <a:pt x="331" y="149"/>
                  <a:pt x="332" y="149"/>
                  <a:pt x="333" y="148"/>
                </a:cubicBezTo>
                <a:cubicBezTo>
                  <a:pt x="335" y="145"/>
                  <a:pt x="336" y="143"/>
                  <a:pt x="336" y="140"/>
                </a:cubicBezTo>
                <a:cubicBezTo>
                  <a:pt x="336" y="139"/>
                  <a:pt x="336" y="139"/>
                  <a:pt x="337" y="139"/>
                </a:cubicBezTo>
                <a:cubicBezTo>
                  <a:pt x="338" y="138"/>
                  <a:pt x="339" y="137"/>
                  <a:pt x="340" y="136"/>
                </a:cubicBezTo>
                <a:cubicBezTo>
                  <a:pt x="342" y="135"/>
                  <a:pt x="342" y="134"/>
                  <a:pt x="342" y="132"/>
                </a:cubicBezTo>
                <a:cubicBezTo>
                  <a:pt x="343" y="131"/>
                  <a:pt x="344" y="131"/>
                  <a:pt x="344" y="130"/>
                </a:cubicBezTo>
                <a:cubicBezTo>
                  <a:pt x="344" y="130"/>
                  <a:pt x="345" y="129"/>
                  <a:pt x="345" y="129"/>
                </a:cubicBezTo>
                <a:cubicBezTo>
                  <a:pt x="345" y="127"/>
                  <a:pt x="347" y="126"/>
                  <a:pt x="348" y="125"/>
                </a:cubicBezTo>
                <a:cubicBezTo>
                  <a:pt x="349" y="125"/>
                  <a:pt x="349" y="124"/>
                  <a:pt x="350" y="124"/>
                </a:cubicBezTo>
                <a:cubicBezTo>
                  <a:pt x="348" y="122"/>
                  <a:pt x="351" y="122"/>
                  <a:pt x="351" y="121"/>
                </a:cubicBezTo>
                <a:cubicBezTo>
                  <a:pt x="350" y="117"/>
                  <a:pt x="353" y="116"/>
                  <a:pt x="355" y="113"/>
                </a:cubicBezTo>
                <a:cubicBezTo>
                  <a:pt x="356" y="112"/>
                  <a:pt x="356" y="111"/>
                  <a:pt x="358" y="110"/>
                </a:cubicBezTo>
                <a:cubicBezTo>
                  <a:pt x="358" y="110"/>
                  <a:pt x="358" y="109"/>
                  <a:pt x="358" y="109"/>
                </a:cubicBezTo>
                <a:cubicBezTo>
                  <a:pt x="356" y="109"/>
                  <a:pt x="357" y="107"/>
                  <a:pt x="356" y="106"/>
                </a:cubicBezTo>
                <a:cubicBezTo>
                  <a:pt x="356" y="105"/>
                  <a:pt x="356" y="105"/>
                  <a:pt x="356" y="105"/>
                </a:cubicBezTo>
                <a:cubicBezTo>
                  <a:pt x="357" y="104"/>
                  <a:pt x="358" y="105"/>
                  <a:pt x="358" y="105"/>
                </a:cubicBezTo>
                <a:cubicBezTo>
                  <a:pt x="358" y="107"/>
                  <a:pt x="359" y="108"/>
                  <a:pt x="360" y="107"/>
                </a:cubicBezTo>
                <a:cubicBezTo>
                  <a:pt x="361" y="108"/>
                  <a:pt x="360" y="108"/>
                  <a:pt x="360" y="109"/>
                </a:cubicBezTo>
                <a:cubicBezTo>
                  <a:pt x="361" y="109"/>
                  <a:pt x="361" y="107"/>
                  <a:pt x="363" y="108"/>
                </a:cubicBezTo>
                <a:cubicBezTo>
                  <a:pt x="360" y="110"/>
                  <a:pt x="361" y="114"/>
                  <a:pt x="359" y="118"/>
                </a:cubicBezTo>
                <a:cubicBezTo>
                  <a:pt x="361" y="118"/>
                  <a:pt x="361" y="117"/>
                  <a:pt x="362" y="116"/>
                </a:cubicBezTo>
                <a:cubicBezTo>
                  <a:pt x="365" y="112"/>
                  <a:pt x="367" y="112"/>
                  <a:pt x="370" y="116"/>
                </a:cubicBezTo>
                <a:cubicBezTo>
                  <a:pt x="371" y="116"/>
                  <a:pt x="370" y="114"/>
                  <a:pt x="371" y="115"/>
                </a:cubicBezTo>
                <a:cubicBezTo>
                  <a:pt x="372" y="115"/>
                  <a:pt x="372" y="116"/>
                  <a:pt x="372" y="116"/>
                </a:cubicBezTo>
                <a:cubicBezTo>
                  <a:pt x="372" y="117"/>
                  <a:pt x="372" y="118"/>
                  <a:pt x="373" y="118"/>
                </a:cubicBezTo>
                <a:cubicBezTo>
                  <a:pt x="374" y="118"/>
                  <a:pt x="375" y="118"/>
                  <a:pt x="375" y="116"/>
                </a:cubicBezTo>
                <a:cubicBezTo>
                  <a:pt x="375" y="114"/>
                  <a:pt x="377" y="113"/>
                  <a:pt x="378" y="111"/>
                </a:cubicBezTo>
                <a:cubicBezTo>
                  <a:pt x="377" y="111"/>
                  <a:pt x="377" y="110"/>
                  <a:pt x="377" y="110"/>
                </a:cubicBezTo>
                <a:cubicBezTo>
                  <a:pt x="376" y="109"/>
                  <a:pt x="376" y="106"/>
                  <a:pt x="377" y="106"/>
                </a:cubicBezTo>
                <a:cubicBezTo>
                  <a:pt x="379" y="105"/>
                  <a:pt x="378" y="107"/>
                  <a:pt x="379" y="107"/>
                </a:cubicBezTo>
                <a:cubicBezTo>
                  <a:pt x="379" y="107"/>
                  <a:pt x="379" y="107"/>
                  <a:pt x="380" y="107"/>
                </a:cubicBezTo>
                <a:cubicBezTo>
                  <a:pt x="379" y="105"/>
                  <a:pt x="380" y="103"/>
                  <a:pt x="379" y="101"/>
                </a:cubicBezTo>
                <a:cubicBezTo>
                  <a:pt x="379" y="99"/>
                  <a:pt x="381" y="100"/>
                  <a:pt x="381" y="99"/>
                </a:cubicBezTo>
                <a:cubicBezTo>
                  <a:pt x="383" y="101"/>
                  <a:pt x="383" y="99"/>
                  <a:pt x="383" y="98"/>
                </a:cubicBezTo>
                <a:cubicBezTo>
                  <a:pt x="384" y="97"/>
                  <a:pt x="385" y="96"/>
                  <a:pt x="386" y="98"/>
                </a:cubicBezTo>
                <a:cubicBezTo>
                  <a:pt x="389" y="96"/>
                  <a:pt x="392" y="100"/>
                  <a:pt x="395" y="98"/>
                </a:cubicBezTo>
                <a:cubicBezTo>
                  <a:pt x="396" y="97"/>
                  <a:pt x="398" y="98"/>
                  <a:pt x="399" y="99"/>
                </a:cubicBezTo>
                <a:cubicBezTo>
                  <a:pt x="401" y="102"/>
                  <a:pt x="405" y="103"/>
                  <a:pt x="408" y="106"/>
                </a:cubicBezTo>
                <a:cubicBezTo>
                  <a:pt x="409" y="107"/>
                  <a:pt x="410" y="108"/>
                  <a:pt x="410" y="109"/>
                </a:cubicBezTo>
                <a:cubicBezTo>
                  <a:pt x="411" y="111"/>
                  <a:pt x="411" y="112"/>
                  <a:pt x="413" y="113"/>
                </a:cubicBezTo>
                <a:cubicBezTo>
                  <a:pt x="414" y="113"/>
                  <a:pt x="413" y="114"/>
                  <a:pt x="413" y="115"/>
                </a:cubicBezTo>
                <a:close/>
                <a:moveTo>
                  <a:pt x="313" y="33"/>
                </a:moveTo>
                <a:cubicBezTo>
                  <a:pt x="313" y="33"/>
                  <a:pt x="313" y="33"/>
                  <a:pt x="313" y="33"/>
                </a:cubicBezTo>
                <a:cubicBezTo>
                  <a:pt x="313" y="33"/>
                  <a:pt x="313" y="33"/>
                  <a:pt x="313" y="33"/>
                </a:cubicBezTo>
                <a:close/>
                <a:moveTo>
                  <a:pt x="63" y="129"/>
                </a:moveTo>
                <a:cubicBezTo>
                  <a:pt x="63" y="129"/>
                  <a:pt x="63" y="128"/>
                  <a:pt x="63" y="128"/>
                </a:cubicBezTo>
                <a:cubicBezTo>
                  <a:pt x="63" y="129"/>
                  <a:pt x="63" y="129"/>
                  <a:pt x="63" y="129"/>
                </a:cubicBezTo>
                <a:close/>
                <a:moveTo>
                  <a:pt x="119" y="395"/>
                </a:moveTo>
                <a:cubicBezTo>
                  <a:pt x="119" y="395"/>
                  <a:pt x="119" y="395"/>
                  <a:pt x="119" y="395"/>
                </a:cubicBezTo>
                <a:cubicBezTo>
                  <a:pt x="119" y="395"/>
                  <a:pt x="119" y="395"/>
                  <a:pt x="119" y="395"/>
                </a:cubicBezTo>
                <a:close/>
                <a:moveTo>
                  <a:pt x="122" y="401"/>
                </a:moveTo>
                <a:cubicBezTo>
                  <a:pt x="122" y="401"/>
                  <a:pt x="122" y="401"/>
                  <a:pt x="122" y="401"/>
                </a:cubicBezTo>
                <a:cubicBezTo>
                  <a:pt x="122" y="401"/>
                  <a:pt x="122" y="401"/>
                  <a:pt x="122" y="401"/>
                </a:cubicBezTo>
                <a:close/>
                <a:moveTo>
                  <a:pt x="136" y="405"/>
                </a:moveTo>
                <a:cubicBezTo>
                  <a:pt x="136" y="405"/>
                  <a:pt x="136" y="405"/>
                  <a:pt x="136" y="405"/>
                </a:cubicBezTo>
                <a:cubicBezTo>
                  <a:pt x="136" y="405"/>
                  <a:pt x="136" y="405"/>
                  <a:pt x="136" y="405"/>
                </a:cubicBezTo>
                <a:cubicBezTo>
                  <a:pt x="136" y="405"/>
                  <a:pt x="136" y="405"/>
                  <a:pt x="136" y="405"/>
                </a:cubicBezTo>
                <a:close/>
                <a:moveTo>
                  <a:pt x="301" y="426"/>
                </a:moveTo>
                <a:cubicBezTo>
                  <a:pt x="301" y="426"/>
                  <a:pt x="301" y="426"/>
                  <a:pt x="301" y="426"/>
                </a:cubicBezTo>
                <a:cubicBezTo>
                  <a:pt x="301" y="426"/>
                  <a:pt x="301" y="426"/>
                  <a:pt x="301" y="426"/>
                </a:cubicBezTo>
                <a:close/>
                <a:moveTo>
                  <a:pt x="326" y="151"/>
                </a:moveTo>
                <a:cubicBezTo>
                  <a:pt x="326" y="151"/>
                  <a:pt x="326" y="151"/>
                  <a:pt x="326" y="151"/>
                </a:cubicBezTo>
                <a:cubicBezTo>
                  <a:pt x="326" y="151"/>
                  <a:pt x="326" y="151"/>
                  <a:pt x="326" y="151"/>
                </a:cubicBezTo>
                <a:close/>
                <a:moveTo>
                  <a:pt x="373" y="146"/>
                </a:moveTo>
                <a:cubicBezTo>
                  <a:pt x="372" y="146"/>
                  <a:pt x="372" y="146"/>
                  <a:pt x="372" y="146"/>
                </a:cubicBezTo>
                <a:cubicBezTo>
                  <a:pt x="372" y="146"/>
                  <a:pt x="372" y="146"/>
                  <a:pt x="373" y="146"/>
                </a:cubicBezTo>
                <a:close/>
                <a:moveTo>
                  <a:pt x="373" y="329"/>
                </a:moveTo>
                <a:cubicBezTo>
                  <a:pt x="372" y="328"/>
                  <a:pt x="372" y="329"/>
                  <a:pt x="372" y="329"/>
                </a:cubicBezTo>
                <a:cubicBezTo>
                  <a:pt x="371" y="330"/>
                  <a:pt x="371" y="330"/>
                  <a:pt x="370" y="329"/>
                </a:cubicBezTo>
                <a:cubicBezTo>
                  <a:pt x="369" y="328"/>
                  <a:pt x="369" y="327"/>
                  <a:pt x="368" y="325"/>
                </a:cubicBezTo>
                <a:cubicBezTo>
                  <a:pt x="368" y="325"/>
                  <a:pt x="369" y="325"/>
                  <a:pt x="369" y="324"/>
                </a:cubicBezTo>
                <a:cubicBezTo>
                  <a:pt x="370" y="324"/>
                  <a:pt x="370" y="323"/>
                  <a:pt x="370" y="323"/>
                </a:cubicBezTo>
                <a:cubicBezTo>
                  <a:pt x="369" y="322"/>
                  <a:pt x="369" y="321"/>
                  <a:pt x="369" y="321"/>
                </a:cubicBezTo>
                <a:cubicBezTo>
                  <a:pt x="368" y="321"/>
                  <a:pt x="368" y="322"/>
                  <a:pt x="368" y="322"/>
                </a:cubicBezTo>
                <a:cubicBezTo>
                  <a:pt x="367" y="323"/>
                  <a:pt x="367" y="324"/>
                  <a:pt x="366" y="323"/>
                </a:cubicBezTo>
                <a:cubicBezTo>
                  <a:pt x="365" y="322"/>
                  <a:pt x="363" y="323"/>
                  <a:pt x="363" y="324"/>
                </a:cubicBezTo>
                <a:cubicBezTo>
                  <a:pt x="363" y="326"/>
                  <a:pt x="363" y="327"/>
                  <a:pt x="363" y="328"/>
                </a:cubicBezTo>
                <a:cubicBezTo>
                  <a:pt x="363" y="330"/>
                  <a:pt x="362" y="331"/>
                  <a:pt x="363" y="332"/>
                </a:cubicBezTo>
                <a:cubicBezTo>
                  <a:pt x="364" y="332"/>
                  <a:pt x="366" y="333"/>
                  <a:pt x="367" y="332"/>
                </a:cubicBezTo>
                <a:cubicBezTo>
                  <a:pt x="368" y="331"/>
                  <a:pt x="370" y="331"/>
                  <a:pt x="371" y="332"/>
                </a:cubicBezTo>
                <a:cubicBezTo>
                  <a:pt x="372" y="332"/>
                  <a:pt x="373" y="332"/>
                  <a:pt x="373" y="330"/>
                </a:cubicBezTo>
                <a:cubicBezTo>
                  <a:pt x="373" y="329"/>
                  <a:pt x="373" y="329"/>
                  <a:pt x="373" y="329"/>
                </a:cubicBezTo>
                <a:close/>
                <a:moveTo>
                  <a:pt x="340" y="393"/>
                </a:moveTo>
                <a:cubicBezTo>
                  <a:pt x="340" y="393"/>
                  <a:pt x="340" y="393"/>
                  <a:pt x="340" y="393"/>
                </a:cubicBezTo>
                <a:cubicBezTo>
                  <a:pt x="341" y="394"/>
                  <a:pt x="342" y="394"/>
                  <a:pt x="342" y="393"/>
                </a:cubicBezTo>
                <a:cubicBezTo>
                  <a:pt x="343" y="393"/>
                  <a:pt x="342" y="392"/>
                  <a:pt x="342" y="391"/>
                </a:cubicBezTo>
                <a:cubicBezTo>
                  <a:pt x="340" y="390"/>
                  <a:pt x="338" y="389"/>
                  <a:pt x="337" y="388"/>
                </a:cubicBezTo>
                <a:cubicBezTo>
                  <a:pt x="336" y="387"/>
                  <a:pt x="335" y="386"/>
                  <a:pt x="335" y="385"/>
                </a:cubicBezTo>
                <a:cubicBezTo>
                  <a:pt x="334" y="384"/>
                  <a:pt x="333" y="383"/>
                  <a:pt x="331" y="384"/>
                </a:cubicBezTo>
                <a:cubicBezTo>
                  <a:pt x="330" y="383"/>
                  <a:pt x="330" y="383"/>
                  <a:pt x="329" y="383"/>
                </a:cubicBezTo>
                <a:cubicBezTo>
                  <a:pt x="326" y="382"/>
                  <a:pt x="325" y="383"/>
                  <a:pt x="326" y="386"/>
                </a:cubicBezTo>
                <a:cubicBezTo>
                  <a:pt x="326" y="387"/>
                  <a:pt x="326" y="388"/>
                  <a:pt x="326" y="389"/>
                </a:cubicBezTo>
                <a:cubicBezTo>
                  <a:pt x="328" y="391"/>
                  <a:pt x="329" y="393"/>
                  <a:pt x="332" y="394"/>
                </a:cubicBezTo>
                <a:cubicBezTo>
                  <a:pt x="333" y="395"/>
                  <a:pt x="334" y="395"/>
                  <a:pt x="335" y="396"/>
                </a:cubicBezTo>
                <a:cubicBezTo>
                  <a:pt x="336" y="398"/>
                  <a:pt x="337" y="399"/>
                  <a:pt x="339" y="399"/>
                </a:cubicBezTo>
                <a:cubicBezTo>
                  <a:pt x="339" y="400"/>
                  <a:pt x="340" y="401"/>
                  <a:pt x="340" y="400"/>
                </a:cubicBezTo>
                <a:cubicBezTo>
                  <a:pt x="341" y="400"/>
                  <a:pt x="341" y="399"/>
                  <a:pt x="341" y="398"/>
                </a:cubicBezTo>
                <a:cubicBezTo>
                  <a:pt x="341" y="396"/>
                  <a:pt x="340" y="396"/>
                  <a:pt x="339" y="395"/>
                </a:cubicBezTo>
                <a:cubicBezTo>
                  <a:pt x="338" y="395"/>
                  <a:pt x="337" y="394"/>
                  <a:pt x="338" y="393"/>
                </a:cubicBezTo>
                <a:cubicBezTo>
                  <a:pt x="338" y="392"/>
                  <a:pt x="339" y="393"/>
                  <a:pt x="340" y="393"/>
                </a:cubicBezTo>
                <a:close/>
                <a:moveTo>
                  <a:pt x="129" y="86"/>
                </a:moveTo>
                <a:cubicBezTo>
                  <a:pt x="129" y="87"/>
                  <a:pt x="130" y="87"/>
                  <a:pt x="131" y="88"/>
                </a:cubicBezTo>
                <a:cubicBezTo>
                  <a:pt x="131" y="88"/>
                  <a:pt x="131" y="88"/>
                  <a:pt x="131" y="88"/>
                </a:cubicBezTo>
                <a:cubicBezTo>
                  <a:pt x="132" y="89"/>
                  <a:pt x="132" y="89"/>
                  <a:pt x="133" y="90"/>
                </a:cubicBezTo>
                <a:cubicBezTo>
                  <a:pt x="134" y="91"/>
                  <a:pt x="135" y="92"/>
                  <a:pt x="137" y="93"/>
                </a:cubicBezTo>
                <a:cubicBezTo>
                  <a:pt x="138" y="93"/>
                  <a:pt x="139" y="93"/>
                  <a:pt x="139" y="92"/>
                </a:cubicBezTo>
                <a:cubicBezTo>
                  <a:pt x="140" y="92"/>
                  <a:pt x="139" y="91"/>
                  <a:pt x="139" y="90"/>
                </a:cubicBezTo>
                <a:cubicBezTo>
                  <a:pt x="138" y="90"/>
                  <a:pt x="138" y="89"/>
                  <a:pt x="137" y="88"/>
                </a:cubicBezTo>
                <a:cubicBezTo>
                  <a:pt x="137" y="86"/>
                  <a:pt x="136" y="83"/>
                  <a:pt x="133" y="83"/>
                </a:cubicBezTo>
                <a:cubicBezTo>
                  <a:pt x="132" y="82"/>
                  <a:pt x="132" y="80"/>
                  <a:pt x="131" y="79"/>
                </a:cubicBezTo>
                <a:cubicBezTo>
                  <a:pt x="132" y="78"/>
                  <a:pt x="132" y="78"/>
                  <a:pt x="131" y="77"/>
                </a:cubicBezTo>
                <a:cubicBezTo>
                  <a:pt x="131" y="76"/>
                  <a:pt x="130" y="75"/>
                  <a:pt x="129" y="75"/>
                </a:cubicBezTo>
                <a:cubicBezTo>
                  <a:pt x="129" y="74"/>
                  <a:pt x="128" y="74"/>
                  <a:pt x="127" y="75"/>
                </a:cubicBezTo>
                <a:cubicBezTo>
                  <a:pt x="126" y="78"/>
                  <a:pt x="126" y="82"/>
                  <a:pt x="127" y="85"/>
                </a:cubicBezTo>
                <a:cubicBezTo>
                  <a:pt x="128" y="86"/>
                  <a:pt x="128" y="86"/>
                  <a:pt x="129" y="86"/>
                </a:cubicBezTo>
                <a:close/>
                <a:moveTo>
                  <a:pt x="216" y="27"/>
                </a:moveTo>
                <a:cubicBezTo>
                  <a:pt x="217" y="27"/>
                  <a:pt x="217" y="27"/>
                  <a:pt x="218" y="27"/>
                </a:cubicBezTo>
                <a:cubicBezTo>
                  <a:pt x="218" y="27"/>
                  <a:pt x="218" y="27"/>
                  <a:pt x="219" y="28"/>
                </a:cubicBezTo>
                <a:cubicBezTo>
                  <a:pt x="219" y="28"/>
                  <a:pt x="219" y="28"/>
                  <a:pt x="219" y="28"/>
                </a:cubicBezTo>
                <a:cubicBezTo>
                  <a:pt x="221" y="29"/>
                  <a:pt x="222" y="30"/>
                  <a:pt x="223" y="31"/>
                </a:cubicBezTo>
                <a:cubicBezTo>
                  <a:pt x="224" y="32"/>
                  <a:pt x="225" y="32"/>
                  <a:pt x="225" y="31"/>
                </a:cubicBezTo>
                <a:cubicBezTo>
                  <a:pt x="226" y="31"/>
                  <a:pt x="226" y="30"/>
                  <a:pt x="225" y="29"/>
                </a:cubicBezTo>
                <a:cubicBezTo>
                  <a:pt x="225" y="29"/>
                  <a:pt x="224" y="29"/>
                  <a:pt x="224" y="28"/>
                </a:cubicBezTo>
                <a:cubicBezTo>
                  <a:pt x="223" y="27"/>
                  <a:pt x="222" y="28"/>
                  <a:pt x="221" y="28"/>
                </a:cubicBezTo>
                <a:cubicBezTo>
                  <a:pt x="221" y="27"/>
                  <a:pt x="221" y="27"/>
                  <a:pt x="220" y="27"/>
                </a:cubicBezTo>
                <a:cubicBezTo>
                  <a:pt x="220" y="23"/>
                  <a:pt x="217" y="21"/>
                  <a:pt x="214" y="19"/>
                </a:cubicBezTo>
                <a:cubicBezTo>
                  <a:pt x="213" y="18"/>
                  <a:pt x="212" y="19"/>
                  <a:pt x="211" y="20"/>
                </a:cubicBezTo>
                <a:cubicBezTo>
                  <a:pt x="211" y="23"/>
                  <a:pt x="211" y="27"/>
                  <a:pt x="216" y="27"/>
                </a:cubicBezTo>
                <a:close/>
                <a:moveTo>
                  <a:pt x="208" y="32"/>
                </a:moveTo>
                <a:cubicBezTo>
                  <a:pt x="209" y="34"/>
                  <a:pt x="211" y="36"/>
                  <a:pt x="212" y="38"/>
                </a:cubicBezTo>
                <a:cubicBezTo>
                  <a:pt x="212" y="38"/>
                  <a:pt x="213" y="39"/>
                  <a:pt x="213" y="39"/>
                </a:cubicBezTo>
                <a:cubicBezTo>
                  <a:pt x="214" y="40"/>
                  <a:pt x="216" y="41"/>
                  <a:pt x="217" y="40"/>
                </a:cubicBezTo>
                <a:cubicBezTo>
                  <a:pt x="218" y="39"/>
                  <a:pt x="216" y="38"/>
                  <a:pt x="216" y="37"/>
                </a:cubicBezTo>
                <a:cubicBezTo>
                  <a:pt x="214" y="35"/>
                  <a:pt x="212" y="32"/>
                  <a:pt x="210" y="29"/>
                </a:cubicBezTo>
                <a:cubicBezTo>
                  <a:pt x="209" y="28"/>
                  <a:pt x="209" y="29"/>
                  <a:pt x="208" y="29"/>
                </a:cubicBezTo>
                <a:cubicBezTo>
                  <a:pt x="206" y="30"/>
                  <a:pt x="207" y="31"/>
                  <a:pt x="208" y="32"/>
                </a:cubicBezTo>
                <a:close/>
                <a:moveTo>
                  <a:pt x="336" y="377"/>
                </a:moveTo>
                <a:cubicBezTo>
                  <a:pt x="334" y="375"/>
                  <a:pt x="332" y="377"/>
                  <a:pt x="330" y="376"/>
                </a:cubicBezTo>
                <a:cubicBezTo>
                  <a:pt x="330" y="375"/>
                  <a:pt x="330" y="375"/>
                  <a:pt x="330" y="375"/>
                </a:cubicBezTo>
                <a:cubicBezTo>
                  <a:pt x="330" y="375"/>
                  <a:pt x="331" y="375"/>
                  <a:pt x="331" y="375"/>
                </a:cubicBezTo>
                <a:cubicBezTo>
                  <a:pt x="332" y="375"/>
                  <a:pt x="332" y="376"/>
                  <a:pt x="333" y="375"/>
                </a:cubicBezTo>
                <a:cubicBezTo>
                  <a:pt x="333" y="374"/>
                  <a:pt x="332" y="374"/>
                  <a:pt x="332" y="373"/>
                </a:cubicBezTo>
                <a:cubicBezTo>
                  <a:pt x="331" y="372"/>
                  <a:pt x="330" y="372"/>
                  <a:pt x="329" y="372"/>
                </a:cubicBezTo>
                <a:cubicBezTo>
                  <a:pt x="326" y="370"/>
                  <a:pt x="323" y="370"/>
                  <a:pt x="320" y="371"/>
                </a:cubicBezTo>
                <a:cubicBezTo>
                  <a:pt x="320" y="372"/>
                  <a:pt x="320" y="372"/>
                  <a:pt x="320" y="373"/>
                </a:cubicBezTo>
                <a:cubicBezTo>
                  <a:pt x="319" y="374"/>
                  <a:pt x="318" y="375"/>
                  <a:pt x="318" y="376"/>
                </a:cubicBezTo>
                <a:cubicBezTo>
                  <a:pt x="317" y="378"/>
                  <a:pt x="319" y="377"/>
                  <a:pt x="320" y="377"/>
                </a:cubicBezTo>
                <a:cubicBezTo>
                  <a:pt x="321" y="378"/>
                  <a:pt x="322" y="378"/>
                  <a:pt x="323" y="379"/>
                </a:cubicBezTo>
                <a:cubicBezTo>
                  <a:pt x="326" y="380"/>
                  <a:pt x="333" y="379"/>
                  <a:pt x="336" y="377"/>
                </a:cubicBezTo>
                <a:close/>
                <a:moveTo>
                  <a:pt x="358" y="173"/>
                </a:moveTo>
                <a:cubicBezTo>
                  <a:pt x="358" y="174"/>
                  <a:pt x="359" y="173"/>
                  <a:pt x="360" y="173"/>
                </a:cubicBezTo>
                <a:cubicBezTo>
                  <a:pt x="361" y="172"/>
                  <a:pt x="362" y="171"/>
                  <a:pt x="364" y="170"/>
                </a:cubicBezTo>
                <a:cubicBezTo>
                  <a:pt x="364" y="170"/>
                  <a:pt x="364" y="170"/>
                  <a:pt x="364" y="169"/>
                </a:cubicBezTo>
                <a:cubicBezTo>
                  <a:pt x="363" y="168"/>
                  <a:pt x="362" y="167"/>
                  <a:pt x="361" y="167"/>
                </a:cubicBezTo>
                <a:cubicBezTo>
                  <a:pt x="359" y="166"/>
                  <a:pt x="359" y="168"/>
                  <a:pt x="359" y="168"/>
                </a:cubicBezTo>
                <a:cubicBezTo>
                  <a:pt x="358" y="169"/>
                  <a:pt x="359" y="171"/>
                  <a:pt x="358" y="172"/>
                </a:cubicBezTo>
                <a:cubicBezTo>
                  <a:pt x="358" y="172"/>
                  <a:pt x="357" y="173"/>
                  <a:pt x="358" y="173"/>
                </a:cubicBezTo>
                <a:close/>
                <a:moveTo>
                  <a:pt x="371" y="108"/>
                </a:moveTo>
                <a:cubicBezTo>
                  <a:pt x="371" y="109"/>
                  <a:pt x="372" y="109"/>
                  <a:pt x="373" y="109"/>
                </a:cubicBezTo>
                <a:cubicBezTo>
                  <a:pt x="373" y="108"/>
                  <a:pt x="373" y="107"/>
                  <a:pt x="373" y="107"/>
                </a:cubicBezTo>
                <a:cubicBezTo>
                  <a:pt x="372" y="105"/>
                  <a:pt x="372" y="104"/>
                  <a:pt x="371" y="102"/>
                </a:cubicBezTo>
                <a:cubicBezTo>
                  <a:pt x="370" y="102"/>
                  <a:pt x="370" y="102"/>
                  <a:pt x="369" y="102"/>
                </a:cubicBezTo>
                <a:cubicBezTo>
                  <a:pt x="369" y="102"/>
                  <a:pt x="367" y="102"/>
                  <a:pt x="368" y="103"/>
                </a:cubicBezTo>
                <a:cubicBezTo>
                  <a:pt x="368" y="105"/>
                  <a:pt x="369" y="107"/>
                  <a:pt x="371" y="108"/>
                </a:cubicBezTo>
                <a:close/>
                <a:moveTo>
                  <a:pt x="369" y="257"/>
                </a:moveTo>
                <a:cubicBezTo>
                  <a:pt x="369" y="257"/>
                  <a:pt x="370" y="257"/>
                  <a:pt x="370" y="256"/>
                </a:cubicBezTo>
                <a:cubicBezTo>
                  <a:pt x="371" y="255"/>
                  <a:pt x="371" y="253"/>
                  <a:pt x="371" y="252"/>
                </a:cubicBezTo>
                <a:cubicBezTo>
                  <a:pt x="372" y="251"/>
                  <a:pt x="371" y="250"/>
                  <a:pt x="370" y="249"/>
                </a:cubicBezTo>
                <a:cubicBezTo>
                  <a:pt x="370" y="249"/>
                  <a:pt x="369" y="249"/>
                  <a:pt x="369" y="250"/>
                </a:cubicBezTo>
                <a:cubicBezTo>
                  <a:pt x="370" y="252"/>
                  <a:pt x="368" y="253"/>
                  <a:pt x="368" y="256"/>
                </a:cubicBezTo>
                <a:cubicBezTo>
                  <a:pt x="368" y="256"/>
                  <a:pt x="368" y="257"/>
                  <a:pt x="369" y="257"/>
                </a:cubicBezTo>
                <a:close/>
                <a:moveTo>
                  <a:pt x="361" y="292"/>
                </a:moveTo>
                <a:cubicBezTo>
                  <a:pt x="363" y="295"/>
                  <a:pt x="363" y="297"/>
                  <a:pt x="364" y="300"/>
                </a:cubicBezTo>
                <a:cubicBezTo>
                  <a:pt x="364" y="302"/>
                  <a:pt x="365" y="304"/>
                  <a:pt x="365" y="305"/>
                </a:cubicBezTo>
                <a:cubicBezTo>
                  <a:pt x="366" y="303"/>
                  <a:pt x="365" y="300"/>
                  <a:pt x="365" y="297"/>
                </a:cubicBezTo>
                <a:cubicBezTo>
                  <a:pt x="364" y="295"/>
                  <a:pt x="364" y="293"/>
                  <a:pt x="364" y="291"/>
                </a:cubicBezTo>
                <a:cubicBezTo>
                  <a:pt x="364" y="290"/>
                  <a:pt x="363" y="289"/>
                  <a:pt x="362" y="289"/>
                </a:cubicBezTo>
                <a:cubicBezTo>
                  <a:pt x="361" y="289"/>
                  <a:pt x="361" y="290"/>
                  <a:pt x="361" y="291"/>
                </a:cubicBezTo>
                <a:cubicBezTo>
                  <a:pt x="361" y="291"/>
                  <a:pt x="361" y="292"/>
                  <a:pt x="361" y="292"/>
                </a:cubicBezTo>
                <a:close/>
                <a:moveTo>
                  <a:pt x="11" y="264"/>
                </a:moveTo>
                <a:cubicBezTo>
                  <a:pt x="9" y="264"/>
                  <a:pt x="8" y="263"/>
                  <a:pt x="6" y="263"/>
                </a:cubicBezTo>
                <a:cubicBezTo>
                  <a:pt x="5" y="263"/>
                  <a:pt x="4" y="264"/>
                  <a:pt x="4" y="264"/>
                </a:cubicBezTo>
                <a:cubicBezTo>
                  <a:pt x="5" y="265"/>
                  <a:pt x="6" y="267"/>
                  <a:pt x="7" y="267"/>
                </a:cubicBezTo>
                <a:cubicBezTo>
                  <a:pt x="9" y="267"/>
                  <a:pt x="10" y="266"/>
                  <a:pt x="11" y="266"/>
                </a:cubicBezTo>
                <a:cubicBezTo>
                  <a:pt x="11" y="265"/>
                  <a:pt x="11" y="265"/>
                  <a:pt x="11" y="264"/>
                </a:cubicBezTo>
                <a:close/>
                <a:moveTo>
                  <a:pt x="219" y="32"/>
                </a:moveTo>
                <a:cubicBezTo>
                  <a:pt x="218" y="31"/>
                  <a:pt x="217" y="32"/>
                  <a:pt x="216" y="31"/>
                </a:cubicBezTo>
                <a:cubicBezTo>
                  <a:pt x="216" y="29"/>
                  <a:pt x="215" y="28"/>
                  <a:pt x="213" y="29"/>
                </a:cubicBezTo>
                <a:cubicBezTo>
                  <a:pt x="212" y="30"/>
                  <a:pt x="213" y="32"/>
                  <a:pt x="214" y="33"/>
                </a:cubicBezTo>
                <a:cubicBezTo>
                  <a:pt x="214" y="33"/>
                  <a:pt x="214" y="33"/>
                  <a:pt x="214" y="33"/>
                </a:cubicBezTo>
                <a:cubicBezTo>
                  <a:pt x="215" y="34"/>
                  <a:pt x="217" y="36"/>
                  <a:pt x="218" y="37"/>
                </a:cubicBezTo>
                <a:cubicBezTo>
                  <a:pt x="218" y="38"/>
                  <a:pt x="218" y="38"/>
                  <a:pt x="218" y="38"/>
                </a:cubicBezTo>
                <a:cubicBezTo>
                  <a:pt x="219" y="39"/>
                  <a:pt x="220" y="38"/>
                  <a:pt x="220" y="38"/>
                </a:cubicBezTo>
                <a:cubicBezTo>
                  <a:pt x="221" y="37"/>
                  <a:pt x="222" y="37"/>
                  <a:pt x="222" y="36"/>
                </a:cubicBezTo>
                <a:cubicBezTo>
                  <a:pt x="222" y="33"/>
                  <a:pt x="220" y="33"/>
                  <a:pt x="219" y="32"/>
                </a:cubicBezTo>
                <a:close/>
                <a:moveTo>
                  <a:pt x="361" y="221"/>
                </a:moveTo>
                <a:cubicBezTo>
                  <a:pt x="361" y="219"/>
                  <a:pt x="362" y="217"/>
                  <a:pt x="361" y="215"/>
                </a:cubicBezTo>
                <a:cubicBezTo>
                  <a:pt x="360" y="216"/>
                  <a:pt x="359" y="218"/>
                  <a:pt x="358" y="219"/>
                </a:cubicBezTo>
                <a:cubicBezTo>
                  <a:pt x="357" y="221"/>
                  <a:pt x="359" y="222"/>
                  <a:pt x="360" y="222"/>
                </a:cubicBezTo>
                <a:cubicBezTo>
                  <a:pt x="361" y="223"/>
                  <a:pt x="361" y="222"/>
                  <a:pt x="361" y="221"/>
                </a:cubicBezTo>
                <a:close/>
                <a:moveTo>
                  <a:pt x="370" y="212"/>
                </a:moveTo>
                <a:cubicBezTo>
                  <a:pt x="370" y="212"/>
                  <a:pt x="370" y="212"/>
                  <a:pt x="371" y="212"/>
                </a:cubicBezTo>
                <a:cubicBezTo>
                  <a:pt x="373" y="210"/>
                  <a:pt x="374" y="209"/>
                  <a:pt x="372" y="205"/>
                </a:cubicBezTo>
                <a:cubicBezTo>
                  <a:pt x="370" y="207"/>
                  <a:pt x="370" y="209"/>
                  <a:pt x="369" y="211"/>
                </a:cubicBezTo>
                <a:cubicBezTo>
                  <a:pt x="369" y="212"/>
                  <a:pt x="369" y="212"/>
                  <a:pt x="370" y="212"/>
                </a:cubicBezTo>
                <a:close/>
                <a:moveTo>
                  <a:pt x="14" y="265"/>
                </a:moveTo>
                <a:cubicBezTo>
                  <a:pt x="16" y="265"/>
                  <a:pt x="17" y="264"/>
                  <a:pt x="19" y="264"/>
                </a:cubicBezTo>
                <a:cubicBezTo>
                  <a:pt x="17" y="263"/>
                  <a:pt x="16" y="261"/>
                  <a:pt x="14" y="262"/>
                </a:cubicBezTo>
                <a:cubicBezTo>
                  <a:pt x="13" y="262"/>
                  <a:pt x="12" y="262"/>
                  <a:pt x="12" y="263"/>
                </a:cubicBezTo>
                <a:cubicBezTo>
                  <a:pt x="12" y="264"/>
                  <a:pt x="13" y="265"/>
                  <a:pt x="14" y="265"/>
                </a:cubicBezTo>
                <a:close/>
                <a:moveTo>
                  <a:pt x="131" y="423"/>
                </a:moveTo>
                <a:cubicBezTo>
                  <a:pt x="131" y="422"/>
                  <a:pt x="132" y="422"/>
                  <a:pt x="132" y="421"/>
                </a:cubicBezTo>
                <a:cubicBezTo>
                  <a:pt x="131" y="420"/>
                  <a:pt x="131" y="419"/>
                  <a:pt x="130" y="418"/>
                </a:cubicBezTo>
                <a:cubicBezTo>
                  <a:pt x="129" y="418"/>
                  <a:pt x="128" y="419"/>
                  <a:pt x="128" y="420"/>
                </a:cubicBezTo>
                <a:cubicBezTo>
                  <a:pt x="127" y="422"/>
                  <a:pt x="128" y="422"/>
                  <a:pt x="129" y="423"/>
                </a:cubicBezTo>
                <a:cubicBezTo>
                  <a:pt x="130" y="423"/>
                  <a:pt x="130" y="423"/>
                  <a:pt x="131" y="423"/>
                </a:cubicBezTo>
                <a:close/>
                <a:moveTo>
                  <a:pt x="149" y="447"/>
                </a:moveTo>
                <a:cubicBezTo>
                  <a:pt x="148" y="446"/>
                  <a:pt x="147" y="445"/>
                  <a:pt x="146" y="446"/>
                </a:cubicBezTo>
                <a:cubicBezTo>
                  <a:pt x="145" y="446"/>
                  <a:pt x="145" y="447"/>
                  <a:pt x="146" y="447"/>
                </a:cubicBezTo>
                <a:cubicBezTo>
                  <a:pt x="146" y="447"/>
                  <a:pt x="146" y="448"/>
                  <a:pt x="146" y="448"/>
                </a:cubicBezTo>
                <a:cubicBezTo>
                  <a:pt x="145" y="450"/>
                  <a:pt x="146" y="451"/>
                  <a:pt x="146" y="453"/>
                </a:cubicBezTo>
                <a:cubicBezTo>
                  <a:pt x="148" y="453"/>
                  <a:pt x="148" y="452"/>
                  <a:pt x="148" y="451"/>
                </a:cubicBezTo>
                <a:cubicBezTo>
                  <a:pt x="148" y="450"/>
                  <a:pt x="148" y="449"/>
                  <a:pt x="148" y="448"/>
                </a:cubicBezTo>
                <a:cubicBezTo>
                  <a:pt x="149" y="448"/>
                  <a:pt x="150" y="448"/>
                  <a:pt x="149" y="447"/>
                </a:cubicBezTo>
                <a:close/>
                <a:moveTo>
                  <a:pt x="326" y="383"/>
                </a:moveTo>
                <a:cubicBezTo>
                  <a:pt x="328" y="383"/>
                  <a:pt x="329" y="382"/>
                  <a:pt x="331" y="383"/>
                </a:cubicBezTo>
                <a:cubicBezTo>
                  <a:pt x="333" y="383"/>
                  <a:pt x="335" y="383"/>
                  <a:pt x="337" y="386"/>
                </a:cubicBezTo>
                <a:cubicBezTo>
                  <a:pt x="337" y="387"/>
                  <a:pt x="338" y="387"/>
                  <a:pt x="339" y="386"/>
                </a:cubicBezTo>
                <a:cubicBezTo>
                  <a:pt x="340" y="386"/>
                  <a:pt x="341" y="387"/>
                  <a:pt x="342" y="387"/>
                </a:cubicBezTo>
                <a:cubicBezTo>
                  <a:pt x="342" y="386"/>
                  <a:pt x="341" y="385"/>
                  <a:pt x="342" y="383"/>
                </a:cubicBezTo>
                <a:cubicBezTo>
                  <a:pt x="342" y="383"/>
                  <a:pt x="342" y="382"/>
                  <a:pt x="342" y="382"/>
                </a:cubicBezTo>
                <a:cubicBezTo>
                  <a:pt x="340" y="382"/>
                  <a:pt x="340" y="381"/>
                  <a:pt x="338" y="380"/>
                </a:cubicBezTo>
                <a:cubicBezTo>
                  <a:pt x="335" y="379"/>
                  <a:pt x="332" y="380"/>
                  <a:pt x="329" y="380"/>
                </a:cubicBezTo>
                <a:cubicBezTo>
                  <a:pt x="328" y="380"/>
                  <a:pt x="327" y="380"/>
                  <a:pt x="326" y="380"/>
                </a:cubicBezTo>
                <a:cubicBezTo>
                  <a:pt x="326" y="381"/>
                  <a:pt x="325" y="381"/>
                  <a:pt x="325" y="382"/>
                </a:cubicBezTo>
                <a:cubicBezTo>
                  <a:pt x="325" y="382"/>
                  <a:pt x="326" y="382"/>
                  <a:pt x="326" y="383"/>
                </a:cubicBezTo>
                <a:close/>
                <a:moveTo>
                  <a:pt x="363" y="237"/>
                </a:moveTo>
                <a:cubicBezTo>
                  <a:pt x="362" y="236"/>
                  <a:pt x="362" y="235"/>
                  <a:pt x="361" y="234"/>
                </a:cubicBezTo>
                <a:cubicBezTo>
                  <a:pt x="360" y="235"/>
                  <a:pt x="361" y="236"/>
                  <a:pt x="361" y="238"/>
                </a:cubicBezTo>
                <a:cubicBezTo>
                  <a:pt x="361" y="238"/>
                  <a:pt x="361" y="239"/>
                  <a:pt x="362" y="239"/>
                </a:cubicBezTo>
                <a:cubicBezTo>
                  <a:pt x="363" y="239"/>
                  <a:pt x="363" y="238"/>
                  <a:pt x="363" y="237"/>
                </a:cubicBezTo>
                <a:close/>
                <a:moveTo>
                  <a:pt x="131" y="458"/>
                </a:moveTo>
                <a:cubicBezTo>
                  <a:pt x="133" y="457"/>
                  <a:pt x="135" y="457"/>
                  <a:pt x="136" y="455"/>
                </a:cubicBezTo>
                <a:cubicBezTo>
                  <a:pt x="138" y="455"/>
                  <a:pt x="140" y="455"/>
                  <a:pt x="140" y="453"/>
                </a:cubicBezTo>
                <a:cubicBezTo>
                  <a:pt x="143" y="451"/>
                  <a:pt x="141" y="450"/>
                  <a:pt x="141" y="448"/>
                </a:cubicBezTo>
                <a:cubicBezTo>
                  <a:pt x="140" y="447"/>
                  <a:pt x="138" y="447"/>
                  <a:pt x="137" y="446"/>
                </a:cubicBezTo>
                <a:cubicBezTo>
                  <a:pt x="135" y="445"/>
                  <a:pt x="135" y="443"/>
                  <a:pt x="133" y="441"/>
                </a:cubicBezTo>
                <a:cubicBezTo>
                  <a:pt x="132" y="440"/>
                  <a:pt x="131" y="439"/>
                  <a:pt x="129" y="439"/>
                </a:cubicBezTo>
                <a:cubicBezTo>
                  <a:pt x="129" y="439"/>
                  <a:pt x="129" y="439"/>
                  <a:pt x="128" y="439"/>
                </a:cubicBezTo>
                <a:cubicBezTo>
                  <a:pt x="128" y="439"/>
                  <a:pt x="128" y="438"/>
                  <a:pt x="127" y="438"/>
                </a:cubicBezTo>
                <a:cubicBezTo>
                  <a:pt x="127" y="438"/>
                  <a:pt x="127" y="438"/>
                  <a:pt x="126" y="438"/>
                </a:cubicBezTo>
                <a:cubicBezTo>
                  <a:pt x="125" y="438"/>
                  <a:pt x="124" y="438"/>
                  <a:pt x="123" y="439"/>
                </a:cubicBezTo>
                <a:cubicBezTo>
                  <a:pt x="121" y="440"/>
                  <a:pt x="122" y="443"/>
                  <a:pt x="124" y="444"/>
                </a:cubicBezTo>
                <a:cubicBezTo>
                  <a:pt x="124" y="445"/>
                  <a:pt x="125" y="446"/>
                  <a:pt x="124" y="445"/>
                </a:cubicBezTo>
                <a:cubicBezTo>
                  <a:pt x="122" y="445"/>
                  <a:pt x="122" y="446"/>
                  <a:pt x="122" y="447"/>
                </a:cubicBezTo>
                <a:cubicBezTo>
                  <a:pt x="121" y="448"/>
                  <a:pt x="122" y="448"/>
                  <a:pt x="123" y="448"/>
                </a:cubicBezTo>
                <a:cubicBezTo>
                  <a:pt x="123" y="449"/>
                  <a:pt x="124" y="449"/>
                  <a:pt x="124" y="449"/>
                </a:cubicBezTo>
                <a:cubicBezTo>
                  <a:pt x="124" y="450"/>
                  <a:pt x="123" y="449"/>
                  <a:pt x="123" y="449"/>
                </a:cubicBezTo>
                <a:cubicBezTo>
                  <a:pt x="122" y="449"/>
                  <a:pt x="122" y="449"/>
                  <a:pt x="121" y="450"/>
                </a:cubicBezTo>
                <a:cubicBezTo>
                  <a:pt x="121" y="450"/>
                  <a:pt x="121" y="452"/>
                  <a:pt x="122" y="452"/>
                </a:cubicBezTo>
                <a:cubicBezTo>
                  <a:pt x="124" y="452"/>
                  <a:pt x="126" y="453"/>
                  <a:pt x="128" y="452"/>
                </a:cubicBezTo>
                <a:cubicBezTo>
                  <a:pt x="128" y="454"/>
                  <a:pt x="129" y="454"/>
                  <a:pt x="131" y="454"/>
                </a:cubicBezTo>
                <a:cubicBezTo>
                  <a:pt x="129" y="455"/>
                  <a:pt x="129" y="455"/>
                  <a:pt x="127" y="455"/>
                </a:cubicBezTo>
                <a:cubicBezTo>
                  <a:pt x="126" y="455"/>
                  <a:pt x="126" y="456"/>
                  <a:pt x="126" y="456"/>
                </a:cubicBezTo>
                <a:cubicBezTo>
                  <a:pt x="128" y="457"/>
                  <a:pt x="129" y="459"/>
                  <a:pt x="131" y="458"/>
                </a:cubicBezTo>
                <a:close/>
                <a:moveTo>
                  <a:pt x="351" y="298"/>
                </a:moveTo>
                <a:cubicBezTo>
                  <a:pt x="353" y="298"/>
                  <a:pt x="353" y="295"/>
                  <a:pt x="354" y="294"/>
                </a:cubicBezTo>
                <a:cubicBezTo>
                  <a:pt x="354" y="294"/>
                  <a:pt x="354" y="294"/>
                  <a:pt x="354" y="293"/>
                </a:cubicBezTo>
                <a:cubicBezTo>
                  <a:pt x="353" y="293"/>
                  <a:pt x="353" y="293"/>
                  <a:pt x="353" y="294"/>
                </a:cubicBezTo>
                <a:cubicBezTo>
                  <a:pt x="352" y="295"/>
                  <a:pt x="350" y="296"/>
                  <a:pt x="351" y="298"/>
                </a:cubicBezTo>
                <a:close/>
                <a:moveTo>
                  <a:pt x="207" y="25"/>
                </a:moveTo>
                <a:cubicBezTo>
                  <a:pt x="206" y="25"/>
                  <a:pt x="205" y="25"/>
                  <a:pt x="205" y="26"/>
                </a:cubicBezTo>
                <a:cubicBezTo>
                  <a:pt x="205" y="27"/>
                  <a:pt x="206" y="27"/>
                  <a:pt x="208" y="27"/>
                </a:cubicBezTo>
                <a:cubicBezTo>
                  <a:pt x="208" y="27"/>
                  <a:pt x="209" y="27"/>
                  <a:pt x="209" y="26"/>
                </a:cubicBezTo>
                <a:cubicBezTo>
                  <a:pt x="209" y="25"/>
                  <a:pt x="208" y="25"/>
                  <a:pt x="207" y="25"/>
                </a:cubicBezTo>
                <a:close/>
                <a:moveTo>
                  <a:pt x="135" y="81"/>
                </a:moveTo>
                <a:cubicBezTo>
                  <a:pt x="136" y="81"/>
                  <a:pt x="137" y="81"/>
                  <a:pt x="136" y="80"/>
                </a:cubicBezTo>
                <a:cubicBezTo>
                  <a:pt x="136" y="79"/>
                  <a:pt x="136" y="78"/>
                  <a:pt x="135" y="77"/>
                </a:cubicBezTo>
                <a:cubicBezTo>
                  <a:pt x="134" y="77"/>
                  <a:pt x="134" y="78"/>
                  <a:pt x="134" y="79"/>
                </a:cubicBezTo>
                <a:cubicBezTo>
                  <a:pt x="134" y="80"/>
                  <a:pt x="134" y="81"/>
                  <a:pt x="135" y="81"/>
                </a:cubicBezTo>
                <a:close/>
                <a:moveTo>
                  <a:pt x="176" y="60"/>
                </a:moveTo>
                <a:cubicBezTo>
                  <a:pt x="175" y="58"/>
                  <a:pt x="173" y="58"/>
                  <a:pt x="171" y="58"/>
                </a:cubicBezTo>
                <a:cubicBezTo>
                  <a:pt x="169" y="58"/>
                  <a:pt x="168" y="59"/>
                  <a:pt x="167" y="59"/>
                </a:cubicBezTo>
                <a:cubicBezTo>
                  <a:pt x="164" y="60"/>
                  <a:pt x="164" y="60"/>
                  <a:pt x="165" y="61"/>
                </a:cubicBezTo>
                <a:cubicBezTo>
                  <a:pt x="168" y="65"/>
                  <a:pt x="168" y="70"/>
                  <a:pt x="169" y="75"/>
                </a:cubicBezTo>
                <a:cubicBezTo>
                  <a:pt x="169" y="75"/>
                  <a:pt x="170" y="76"/>
                  <a:pt x="170" y="77"/>
                </a:cubicBezTo>
                <a:cubicBezTo>
                  <a:pt x="171" y="77"/>
                  <a:pt x="171" y="77"/>
                  <a:pt x="171" y="77"/>
                </a:cubicBezTo>
                <a:cubicBezTo>
                  <a:pt x="173" y="80"/>
                  <a:pt x="176" y="82"/>
                  <a:pt x="178" y="84"/>
                </a:cubicBezTo>
                <a:cubicBezTo>
                  <a:pt x="179" y="85"/>
                  <a:pt x="181" y="87"/>
                  <a:pt x="181" y="89"/>
                </a:cubicBezTo>
                <a:cubicBezTo>
                  <a:pt x="181" y="90"/>
                  <a:pt x="181" y="90"/>
                  <a:pt x="181" y="91"/>
                </a:cubicBezTo>
                <a:cubicBezTo>
                  <a:pt x="182" y="92"/>
                  <a:pt x="182" y="92"/>
                  <a:pt x="182" y="92"/>
                </a:cubicBezTo>
                <a:cubicBezTo>
                  <a:pt x="183" y="92"/>
                  <a:pt x="183" y="92"/>
                  <a:pt x="184" y="92"/>
                </a:cubicBezTo>
                <a:cubicBezTo>
                  <a:pt x="184" y="91"/>
                  <a:pt x="184" y="90"/>
                  <a:pt x="184" y="90"/>
                </a:cubicBezTo>
                <a:cubicBezTo>
                  <a:pt x="183" y="88"/>
                  <a:pt x="183" y="86"/>
                  <a:pt x="182" y="85"/>
                </a:cubicBezTo>
                <a:cubicBezTo>
                  <a:pt x="182" y="84"/>
                  <a:pt x="183" y="82"/>
                  <a:pt x="183" y="81"/>
                </a:cubicBezTo>
                <a:cubicBezTo>
                  <a:pt x="183" y="80"/>
                  <a:pt x="184" y="80"/>
                  <a:pt x="184" y="80"/>
                </a:cubicBezTo>
                <a:cubicBezTo>
                  <a:pt x="187" y="78"/>
                  <a:pt x="187" y="77"/>
                  <a:pt x="186" y="74"/>
                </a:cubicBezTo>
                <a:cubicBezTo>
                  <a:pt x="186" y="73"/>
                  <a:pt x="186" y="73"/>
                  <a:pt x="185" y="73"/>
                </a:cubicBezTo>
                <a:cubicBezTo>
                  <a:pt x="184" y="70"/>
                  <a:pt x="184" y="68"/>
                  <a:pt x="182" y="66"/>
                </a:cubicBezTo>
                <a:cubicBezTo>
                  <a:pt x="181" y="65"/>
                  <a:pt x="181" y="65"/>
                  <a:pt x="180" y="64"/>
                </a:cubicBezTo>
                <a:cubicBezTo>
                  <a:pt x="180" y="64"/>
                  <a:pt x="179" y="64"/>
                  <a:pt x="179" y="63"/>
                </a:cubicBezTo>
                <a:cubicBezTo>
                  <a:pt x="179" y="63"/>
                  <a:pt x="179" y="63"/>
                  <a:pt x="179" y="63"/>
                </a:cubicBezTo>
                <a:cubicBezTo>
                  <a:pt x="179" y="63"/>
                  <a:pt x="179" y="63"/>
                  <a:pt x="179" y="63"/>
                </a:cubicBezTo>
                <a:cubicBezTo>
                  <a:pt x="179" y="61"/>
                  <a:pt x="177" y="61"/>
                  <a:pt x="176" y="60"/>
                </a:cubicBezTo>
                <a:close/>
                <a:moveTo>
                  <a:pt x="110" y="361"/>
                </a:moveTo>
                <a:cubicBezTo>
                  <a:pt x="111" y="361"/>
                  <a:pt x="111" y="361"/>
                  <a:pt x="112" y="361"/>
                </a:cubicBezTo>
                <a:cubicBezTo>
                  <a:pt x="113" y="361"/>
                  <a:pt x="113" y="362"/>
                  <a:pt x="114" y="361"/>
                </a:cubicBezTo>
                <a:cubicBezTo>
                  <a:pt x="114" y="360"/>
                  <a:pt x="113" y="360"/>
                  <a:pt x="112" y="360"/>
                </a:cubicBezTo>
                <a:cubicBezTo>
                  <a:pt x="112" y="360"/>
                  <a:pt x="111" y="359"/>
                  <a:pt x="111" y="359"/>
                </a:cubicBezTo>
                <a:cubicBezTo>
                  <a:pt x="111" y="359"/>
                  <a:pt x="110" y="358"/>
                  <a:pt x="110" y="359"/>
                </a:cubicBezTo>
                <a:cubicBezTo>
                  <a:pt x="109" y="360"/>
                  <a:pt x="110" y="361"/>
                  <a:pt x="110" y="361"/>
                </a:cubicBezTo>
                <a:close/>
                <a:moveTo>
                  <a:pt x="364" y="289"/>
                </a:moveTo>
                <a:cubicBezTo>
                  <a:pt x="364" y="287"/>
                  <a:pt x="364" y="286"/>
                  <a:pt x="362" y="285"/>
                </a:cubicBezTo>
                <a:cubicBezTo>
                  <a:pt x="362" y="285"/>
                  <a:pt x="361" y="285"/>
                  <a:pt x="361" y="286"/>
                </a:cubicBezTo>
                <a:cubicBezTo>
                  <a:pt x="361" y="287"/>
                  <a:pt x="362" y="288"/>
                  <a:pt x="364" y="289"/>
                </a:cubicBezTo>
                <a:close/>
                <a:moveTo>
                  <a:pt x="230" y="29"/>
                </a:moveTo>
                <a:cubicBezTo>
                  <a:pt x="229" y="27"/>
                  <a:pt x="229" y="27"/>
                  <a:pt x="226" y="28"/>
                </a:cubicBezTo>
                <a:cubicBezTo>
                  <a:pt x="226" y="31"/>
                  <a:pt x="228" y="31"/>
                  <a:pt x="230" y="29"/>
                </a:cubicBezTo>
                <a:close/>
                <a:moveTo>
                  <a:pt x="350" y="291"/>
                </a:moveTo>
                <a:cubicBezTo>
                  <a:pt x="349" y="291"/>
                  <a:pt x="348" y="292"/>
                  <a:pt x="348" y="293"/>
                </a:cubicBezTo>
                <a:cubicBezTo>
                  <a:pt x="348" y="294"/>
                  <a:pt x="349" y="294"/>
                  <a:pt x="349" y="294"/>
                </a:cubicBezTo>
                <a:cubicBezTo>
                  <a:pt x="350" y="294"/>
                  <a:pt x="350" y="293"/>
                  <a:pt x="350" y="292"/>
                </a:cubicBezTo>
                <a:cubicBezTo>
                  <a:pt x="350" y="292"/>
                  <a:pt x="350" y="291"/>
                  <a:pt x="350" y="291"/>
                </a:cubicBezTo>
                <a:close/>
                <a:moveTo>
                  <a:pt x="363" y="341"/>
                </a:moveTo>
                <a:cubicBezTo>
                  <a:pt x="362" y="341"/>
                  <a:pt x="361" y="341"/>
                  <a:pt x="361" y="342"/>
                </a:cubicBezTo>
                <a:cubicBezTo>
                  <a:pt x="361" y="343"/>
                  <a:pt x="362" y="343"/>
                  <a:pt x="363" y="343"/>
                </a:cubicBezTo>
                <a:cubicBezTo>
                  <a:pt x="363" y="343"/>
                  <a:pt x="364" y="343"/>
                  <a:pt x="364" y="342"/>
                </a:cubicBezTo>
                <a:cubicBezTo>
                  <a:pt x="363" y="342"/>
                  <a:pt x="364" y="341"/>
                  <a:pt x="363" y="341"/>
                </a:cubicBezTo>
                <a:close/>
                <a:moveTo>
                  <a:pt x="320" y="384"/>
                </a:moveTo>
                <a:cubicBezTo>
                  <a:pt x="321" y="385"/>
                  <a:pt x="322" y="386"/>
                  <a:pt x="323" y="385"/>
                </a:cubicBezTo>
                <a:cubicBezTo>
                  <a:pt x="323" y="385"/>
                  <a:pt x="323" y="383"/>
                  <a:pt x="323" y="383"/>
                </a:cubicBezTo>
                <a:cubicBezTo>
                  <a:pt x="322" y="382"/>
                  <a:pt x="321" y="383"/>
                  <a:pt x="320" y="384"/>
                </a:cubicBezTo>
                <a:close/>
                <a:moveTo>
                  <a:pt x="140" y="424"/>
                </a:moveTo>
                <a:cubicBezTo>
                  <a:pt x="139" y="425"/>
                  <a:pt x="140" y="426"/>
                  <a:pt x="141" y="427"/>
                </a:cubicBezTo>
                <a:cubicBezTo>
                  <a:pt x="142" y="427"/>
                  <a:pt x="142" y="427"/>
                  <a:pt x="143" y="427"/>
                </a:cubicBezTo>
                <a:cubicBezTo>
                  <a:pt x="143" y="426"/>
                  <a:pt x="142" y="426"/>
                  <a:pt x="142" y="425"/>
                </a:cubicBezTo>
                <a:cubicBezTo>
                  <a:pt x="141" y="425"/>
                  <a:pt x="141" y="424"/>
                  <a:pt x="140" y="424"/>
                </a:cubicBezTo>
                <a:close/>
                <a:moveTo>
                  <a:pt x="206" y="22"/>
                </a:moveTo>
                <a:cubicBezTo>
                  <a:pt x="207" y="22"/>
                  <a:pt x="208" y="22"/>
                  <a:pt x="207" y="22"/>
                </a:cubicBezTo>
                <a:cubicBezTo>
                  <a:pt x="207" y="21"/>
                  <a:pt x="207" y="20"/>
                  <a:pt x="206" y="20"/>
                </a:cubicBezTo>
                <a:cubicBezTo>
                  <a:pt x="205" y="20"/>
                  <a:pt x="204" y="21"/>
                  <a:pt x="204" y="21"/>
                </a:cubicBezTo>
                <a:cubicBezTo>
                  <a:pt x="205" y="22"/>
                  <a:pt x="205" y="22"/>
                  <a:pt x="206" y="22"/>
                </a:cubicBezTo>
                <a:close/>
                <a:moveTo>
                  <a:pt x="24" y="289"/>
                </a:moveTo>
                <a:cubicBezTo>
                  <a:pt x="23" y="288"/>
                  <a:pt x="23" y="288"/>
                  <a:pt x="22" y="288"/>
                </a:cubicBezTo>
                <a:cubicBezTo>
                  <a:pt x="21" y="288"/>
                  <a:pt x="20" y="288"/>
                  <a:pt x="20" y="289"/>
                </a:cubicBezTo>
                <a:cubicBezTo>
                  <a:pt x="21" y="290"/>
                  <a:pt x="22" y="290"/>
                  <a:pt x="22" y="290"/>
                </a:cubicBezTo>
                <a:cubicBezTo>
                  <a:pt x="23" y="290"/>
                  <a:pt x="24" y="289"/>
                  <a:pt x="24" y="289"/>
                </a:cubicBezTo>
                <a:close/>
                <a:moveTo>
                  <a:pt x="159" y="68"/>
                </a:moveTo>
                <a:cubicBezTo>
                  <a:pt x="159" y="68"/>
                  <a:pt x="159" y="68"/>
                  <a:pt x="159" y="67"/>
                </a:cubicBezTo>
                <a:cubicBezTo>
                  <a:pt x="158" y="67"/>
                  <a:pt x="159" y="65"/>
                  <a:pt x="158" y="65"/>
                </a:cubicBezTo>
                <a:cubicBezTo>
                  <a:pt x="157" y="65"/>
                  <a:pt x="157" y="66"/>
                  <a:pt x="157" y="66"/>
                </a:cubicBezTo>
                <a:cubicBezTo>
                  <a:pt x="157" y="67"/>
                  <a:pt x="158" y="68"/>
                  <a:pt x="159" y="68"/>
                </a:cubicBezTo>
                <a:close/>
                <a:moveTo>
                  <a:pt x="151" y="49"/>
                </a:moveTo>
                <a:cubicBezTo>
                  <a:pt x="151" y="49"/>
                  <a:pt x="150" y="47"/>
                  <a:pt x="149" y="48"/>
                </a:cubicBezTo>
                <a:cubicBezTo>
                  <a:pt x="149" y="48"/>
                  <a:pt x="148" y="49"/>
                  <a:pt x="149" y="50"/>
                </a:cubicBezTo>
                <a:cubicBezTo>
                  <a:pt x="150" y="51"/>
                  <a:pt x="150" y="49"/>
                  <a:pt x="151" y="49"/>
                </a:cubicBezTo>
                <a:close/>
                <a:moveTo>
                  <a:pt x="348" y="289"/>
                </a:moveTo>
                <a:cubicBezTo>
                  <a:pt x="348" y="288"/>
                  <a:pt x="347" y="288"/>
                  <a:pt x="346" y="287"/>
                </a:cubicBezTo>
                <a:cubicBezTo>
                  <a:pt x="346" y="287"/>
                  <a:pt x="345" y="287"/>
                  <a:pt x="345" y="288"/>
                </a:cubicBezTo>
                <a:cubicBezTo>
                  <a:pt x="345" y="289"/>
                  <a:pt x="346" y="289"/>
                  <a:pt x="347" y="289"/>
                </a:cubicBezTo>
                <a:cubicBezTo>
                  <a:pt x="347" y="289"/>
                  <a:pt x="348" y="289"/>
                  <a:pt x="348" y="289"/>
                </a:cubicBezTo>
                <a:close/>
                <a:moveTo>
                  <a:pt x="304" y="427"/>
                </a:moveTo>
                <a:cubicBezTo>
                  <a:pt x="304" y="427"/>
                  <a:pt x="304" y="428"/>
                  <a:pt x="304" y="428"/>
                </a:cubicBezTo>
                <a:cubicBezTo>
                  <a:pt x="305" y="428"/>
                  <a:pt x="306" y="427"/>
                  <a:pt x="306" y="426"/>
                </a:cubicBezTo>
                <a:cubicBezTo>
                  <a:pt x="305" y="426"/>
                  <a:pt x="304" y="425"/>
                  <a:pt x="304" y="427"/>
                </a:cubicBezTo>
                <a:close/>
                <a:moveTo>
                  <a:pt x="366" y="225"/>
                </a:moveTo>
                <a:cubicBezTo>
                  <a:pt x="365" y="225"/>
                  <a:pt x="365" y="226"/>
                  <a:pt x="365" y="227"/>
                </a:cubicBezTo>
                <a:cubicBezTo>
                  <a:pt x="364" y="227"/>
                  <a:pt x="365" y="227"/>
                  <a:pt x="365" y="227"/>
                </a:cubicBezTo>
                <a:cubicBezTo>
                  <a:pt x="366" y="227"/>
                  <a:pt x="367" y="226"/>
                  <a:pt x="367" y="225"/>
                </a:cubicBezTo>
                <a:cubicBezTo>
                  <a:pt x="367" y="225"/>
                  <a:pt x="367" y="224"/>
                  <a:pt x="366" y="225"/>
                </a:cubicBezTo>
                <a:close/>
                <a:moveTo>
                  <a:pt x="346" y="250"/>
                </a:moveTo>
                <a:cubicBezTo>
                  <a:pt x="348" y="249"/>
                  <a:pt x="348" y="248"/>
                  <a:pt x="348" y="246"/>
                </a:cubicBezTo>
                <a:cubicBezTo>
                  <a:pt x="346" y="247"/>
                  <a:pt x="346" y="249"/>
                  <a:pt x="346" y="250"/>
                </a:cubicBezTo>
                <a:close/>
                <a:moveTo>
                  <a:pt x="42" y="151"/>
                </a:moveTo>
                <a:cubicBezTo>
                  <a:pt x="42" y="151"/>
                  <a:pt x="42" y="150"/>
                  <a:pt x="42" y="150"/>
                </a:cubicBezTo>
                <a:cubicBezTo>
                  <a:pt x="42" y="149"/>
                  <a:pt x="42" y="149"/>
                  <a:pt x="41" y="148"/>
                </a:cubicBezTo>
                <a:cubicBezTo>
                  <a:pt x="41" y="148"/>
                  <a:pt x="41" y="149"/>
                  <a:pt x="41" y="149"/>
                </a:cubicBezTo>
                <a:cubicBezTo>
                  <a:pt x="41" y="150"/>
                  <a:pt x="41" y="150"/>
                  <a:pt x="42" y="151"/>
                </a:cubicBezTo>
                <a:close/>
                <a:moveTo>
                  <a:pt x="359" y="235"/>
                </a:moveTo>
                <a:cubicBezTo>
                  <a:pt x="358" y="234"/>
                  <a:pt x="358" y="235"/>
                  <a:pt x="358" y="235"/>
                </a:cubicBezTo>
                <a:cubicBezTo>
                  <a:pt x="358" y="237"/>
                  <a:pt x="358" y="237"/>
                  <a:pt x="359" y="237"/>
                </a:cubicBezTo>
                <a:cubicBezTo>
                  <a:pt x="360" y="236"/>
                  <a:pt x="360" y="235"/>
                  <a:pt x="359" y="235"/>
                </a:cubicBezTo>
                <a:close/>
                <a:moveTo>
                  <a:pt x="353" y="338"/>
                </a:moveTo>
                <a:cubicBezTo>
                  <a:pt x="353" y="339"/>
                  <a:pt x="354" y="339"/>
                  <a:pt x="354" y="339"/>
                </a:cubicBezTo>
                <a:cubicBezTo>
                  <a:pt x="355" y="339"/>
                  <a:pt x="355" y="338"/>
                  <a:pt x="355" y="338"/>
                </a:cubicBezTo>
                <a:cubicBezTo>
                  <a:pt x="356" y="337"/>
                  <a:pt x="358" y="336"/>
                  <a:pt x="357" y="335"/>
                </a:cubicBezTo>
                <a:cubicBezTo>
                  <a:pt x="356" y="334"/>
                  <a:pt x="356" y="333"/>
                  <a:pt x="356" y="333"/>
                </a:cubicBezTo>
                <a:cubicBezTo>
                  <a:pt x="355" y="331"/>
                  <a:pt x="354" y="330"/>
                  <a:pt x="352" y="331"/>
                </a:cubicBezTo>
                <a:cubicBezTo>
                  <a:pt x="351" y="332"/>
                  <a:pt x="352" y="334"/>
                  <a:pt x="352" y="335"/>
                </a:cubicBezTo>
                <a:cubicBezTo>
                  <a:pt x="351" y="336"/>
                  <a:pt x="352" y="337"/>
                  <a:pt x="353" y="338"/>
                </a:cubicBezTo>
                <a:close/>
                <a:moveTo>
                  <a:pt x="123" y="436"/>
                </a:moveTo>
                <a:cubicBezTo>
                  <a:pt x="122" y="435"/>
                  <a:pt x="122" y="435"/>
                  <a:pt x="121" y="435"/>
                </a:cubicBezTo>
                <a:cubicBezTo>
                  <a:pt x="121" y="435"/>
                  <a:pt x="120" y="435"/>
                  <a:pt x="121" y="435"/>
                </a:cubicBezTo>
                <a:cubicBezTo>
                  <a:pt x="121" y="436"/>
                  <a:pt x="121" y="437"/>
                  <a:pt x="122" y="437"/>
                </a:cubicBezTo>
                <a:cubicBezTo>
                  <a:pt x="122" y="436"/>
                  <a:pt x="123" y="436"/>
                  <a:pt x="123" y="436"/>
                </a:cubicBezTo>
                <a:close/>
                <a:moveTo>
                  <a:pt x="368" y="219"/>
                </a:moveTo>
                <a:cubicBezTo>
                  <a:pt x="367" y="219"/>
                  <a:pt x="367" y="219"/>
                  <a:pt x="367" y="220"/>
                </a:cubicBezTo>
                <a:cubicBezTo>
                  <a:pt x="367" y="220"/>
                  <a:pt x="368" y="221"/>
                  <a:pt x="368" y="221"/>
                </a:cubicBezTo>
                <a:cubicBezTo>
                  <a:pt x="369" y="221"/>
                  <a:pt x="369" y="220"/>
                  <a:pt x="369" y="220"/>
                </a:cubicBezTo>
                <a:cubicBezTo>
                  <a:pt x="369" y="219"/>
                  <a:pt x="369" y="219"/>
                  <a:pt x="368" y="219"/>
                </a:cubicBezTo>
                <a:close/>
                <a:moveTo>
                  <a:pt x="117" y="406"/>
                </a:moveTo>
                <a:cubicBezTo>
                  <a:pt x="117" y="406"/>
                  <a:pt x="117" y="405"/>
                  <a:pt x="118" y="405"/>
                </a:cubicBezTo>
                <a:cubicBezTo>
                  <a:pt x="118" y="404"/>
                  <a:pt x="117" y="404"/>
                  <a:pt x="117" y="404"/>
                </a:cubicBezTo>
                <a:cubicBezTo>
                  <a:pt x="116" y="405"/>
                  <a:pt x="116" y="405"/>
                  <a:pt x="116" y="405"/>
                </a:cubicBezTo>
                <a:cubicBezTo>
                  <a:pt x="116" y="406"/>
                  <a:pt x="116" y="406"/>
                  <a:pt x="117" y="406"/>
                </a:cubicBezTo>
                <a:close/>
                <a:moveTo>
                  <a:pt x="112" y="364"/>
                </a:moveTo>
                <a:cubicBezTo>
                  <a:pt x="111" y="363"/>
                  <a:pt x="111" y="364"/>
                  <a:pt x="110" y="364"/>
                </a:cubicBezTo>
                <a:cubicBezTo>
                  <a:pt x="110" y="365"/>
                  <a:pt x="109" y="364"/>
                  <a:pt x="108" y="365"/>
                </a:cubicBezTo>
                <a:cubicBezTo>
                  <a:pt x="109" y="366"/>
                  <a:pt x="110" y="365"/>
                  <a:pt x="111" y="365"/>
                </a:cubicBezTo>
                <a:cubicBezTo>
                  <a:pt x="111" y="365"/>
                  <a:pt x="112" y="365"/>
                  <a:pt x="112" y="364"/>
                </a:cubicBezTo>
                <a:close/>
                <a:moveTo>
                  <a:pt x="166" y="50"/>
                </a:moveTo>
                <a:cubicBezTo>
                  <a:pt x="166" y="50"/>
                  <a:pt x="167" y="50"/>
                  <a:pt x="167" y="50"/>
                </a:cubicBezTo>
                <a:cubicBezTo>
                  <a:pt x="167" y="49"/>
                  <a:pt x="167" y="49"/>
                  <a:pt x="166" y="49"/>
                </a:cubicBezTo>
                <a:cubicBezTo>
                  <a:pt x="166" y="48"/>
                  <a:pt x="165" y="48"/>
                  <a:pt x="164" y="48"/>
                </a:cubicBezTo>
                <a:cubicBezTo>
                  <a:pt x="164" y="47"/>
                  <a:pt x="162" y="46"/>
                  <a:pt x="161" y="46"/>
                </a:cubicBezTo>
                <a:cubicBezTo>
                  <a:pt x="160" y="47"/>
                  <a:pt x="160" y="49"/>
                  <a:pt x="161" y="50"/>
                </a:cubicBezTo>
                <a:cubicBezTo>
                  <a:pt x="163" y="51"/>
                  <a:pt x="164" y="49"/>
                  <a:pt x="166" y="50"/>
                </a:cubicBezTo>
                <a:close/>
                <a:moveTo>
                  <a:pt x="216" y="58"/>
                </a:moveTo>
                <a:cubicBezTo>
                  <a:pt x="216" y="58"/>
                  <a:pt x="216" y="58"/>
                  <a:pt x="216" y="57"/>
                </a:cubicBezTo>
                <a:cubicBezTo>
                  <a:pt x="216" y="57"/>
                  <a:pt x="216" y="57"/>
                  <a:pt x="215" y="56"/>
                </a:cubicBezTo>
                <a:cubicBezTo>
                  <a:pt x="215" y="57"/>
                  <a:pt x="215" y="57"/>
                  <a:pt x="215" y="57"/>
                </a:cubicBezTo>
                <a:cubicBezTo>
                  <a:pt x="215" y="58"/>
                  <a:pt x="215" y="58"/>
                  <a:pt x="216" y="58"/>
                </a:cubicBezTo>
                <a:close/>
                <a:moveTo>
                  <a:pt x="142" y="431"/>
                </a:moveTo>
                <a:cubicBezTo>
                  <a:pt x="143" y="431"/>
                  <a:pt x="144" y="431"/>
                  <a:pt x="144" y="430"/>
                </a:cubicBezTo>
                <a:cubicBezTo>
                  <a:pt x="143" y="430"/>
                  <a:pt x="142" y="429"/>
                  <a:pt x="142" y="429"/>
                </a:cubicBezTo>
                <a:cubicBezTo>
                  <a:pt x="141" y="430"/>
                  <a:pt x="141" y="430"/>
                  <a:pt x="142" y="431"/>
                </a:cubicBezTo>
                <a:close/>
                <a:moveTo>
                  <a:pt x="54" y="303"/>
                </a:moveTo>
                <a:cubicBezTo>
                  <a:pt x="53" y="303"/>
                  <a:pt x="53" y="303"/>
                  <a:pt x="53" y="304"/>
                </a:cubicBezTo>
                <a:cubicBezTo>
                  <a:pt x="53" y="304"/>
                  <a:pt x="53" y="305"/>
                  <a:pt x="53" y="304"/>
                </a:cubicBezTo>
                <a:cubicBezTo>
                  <a:pt x="54" y="304"/>
                  <a:pt x="54" y="304"/>
                  <a:pt x="54" y="303"/>
                </a:cubicBezTo>
                <a:cubicBezTo>
                  <a:pt x="54" y="303"/>
                  <a:pt x="54" y="302"/>
                  <a:pt x="54" y="303"/>
                </a:cubicBezTo>
                <a:close/>
                <a:moveTo>
                  <a:pt x="352" y="239"/>
                </a:moveTo>
                <a:cubicBezTo>
                  <a:pt x="352" y="239"/>
                  <a:pt x="351" y="240"/>
                  <a:pt x="351" y="240"/>
                </a:cubicBezTo>
                <a:cubicBezTo>
                  <a:pt x="351" y="241"/>
                  <a:pt x="352" y="241"/>
                  <a:pt x="352" y="241"/>
                </a:cubicBezTo>
                <a:cubicBezTo>
                  <a:pt x="352" y="241"/>
                  <a:pt x="353" y="240"/>
                  <a:pt x="353" y="240"/>
                </a:cubicBezTo>
                <a:cubicBezTo>
                  <a:pt x="353" y="240"/>
                  <a:pt x="353" y="239"/>
                  <a:pt x="352" y="239"/>
                </a:cubicBezTo>
                <a:close/>
                <a:moveTo>
                  <a:pt x="134" y="522"/>
                </a:moveTo>
                <a:cubicBezTo>
                  <a:pt x="133" y="522"/>
                  <a:pt x="133" y="522"/>
                  <a:pt x="133" y="522"/>
                </a:cubicBezTo>
                <a:cubicBezTo>
                  <a:pt x="133" y="523"/>
                  <a:pt x="133" y="523"/>
                  <a:pt x="134" y="523"/>
                </a:cubicBezTo>
                <a:cubicBezTo>
                  <a:pt x="134" y="523"/>
                  <a:pt x="135" y="523"/>
                  <a:pt x="135" y="523"/>
                </a:cubicBezTo>
                <a:cubicBezTo>
                  <a:pt x="135" y="522"/>
                  <a:pt x="134" y="522"/>
                  <a:pt x="134" y="522"/>
                </a:cubicBezTo>
                <a:close/>
                <a:moveTo>
                  <a:pt x="366" y="340"/>
                </a:moveTo>
                <a:cubicBezTo>
                  <a:pt x="365" y="339"/>
                  <a:pt x="365" y="340"/>
                  <a:pt x="365" y="340"/>
                </a:cubicBezTo>
                <a:cubicBezTo>
                  <a:pt x="365" y="341"/>
                  <a:pt x="365" y="341"/>
                  <a:pt x="366" y="341"/>
                </a:cubicBezTo>
                <a:cubicBezTo>
                  <a:pt x="366" y="341"/>
                  <a:pt x="366" y="341"/>
                  <a:pt x="366" y="341"/>
                </a:cubicBezTo>
                <a:cubicBezTo>
                  <a:pt x="367" y="340"/>
                  <a:pt x="366" y="340"/>
                  <a:pt x="366" y="340"/>
                </a:cubicBezTo>
                <a:close/>
                <a:moveTo>
                  <a:pt x="145" y="429"/>
                </a:moveTo>
                <a:cubicBezTo>
                  <a:pt x="145" y="429"/>
                  <a:pt x="145" y="430"/>
                  <a:pt x="145" y="430"/>
                </a:cubicBezTo>
                <a:cubicBezTo>
                  <a:pt x="145" y="430"/>
                  <a:pt x="146" y="429"/>
                  <a:pt x="147" y="429"/>
                </a:cubicBezTo>
                <a:cubicBezTo>
                  <a:pt x="146" y="428"/>
                  <a:pt x="145" y="429"/>
                  <a:pt x="145" y="429"/>
                </a:cubicBezTo>
                <a:close/>
                <a:moveTo>
                  <a:pt x="353" y="307"/>
                </a:moveTo>
                <a:cubicBezTo>
                  <a:pt x="354" y="307"/>
                  <a:pt x="355" y="306"/>
                  <a:pt x="355" y="305"/>
                </a:cubicBezTo>
                <a:cubicBezTo>
                  <a:pt x="354" y="305"/>
                  <a:pt x="353" y="306"/>
                  <a:pt x="353" y="307"/>
                </a:cubicBezTo>
                <a:close/>
                <a:moveTo>
                  <a:pt x="216" y="62"/>
                </a:moveTo>
                <a:cubicBezTo>
                  <a:pt x="216" y="61"/>
                  <a:pt x="216" y="60"/>
                  <a:pt x="215" y="60"/>
                </a:cubicBezTo>
                <a:cubicBezTo>
                  <a:pt x="215" y="61"/>
                  <a:pt x="215" y="62"/>
                  <a:pt x="216" y="62"/>
                </a:cubicBezTo>
                <a:close/>
                <a:moveTo>
                  <a:pt x="359" y="238"/>
                </a:moveTo>
                <a:cubicBezTo>
                  <a:pt x="359" y="239"/>
                  <a:pt x="360" y="238"/>
                  <a:pt x="360" y="238"/>
                </a:cubicBezTo>
                <a:cubicBezTo>
                  <a:pt x="360" y="237"/>
                  <a:pt x="360" y="237"/>
                  <a:pt x="359" y="237"/>
                </a:cubicBezTo>
                <a:cubicBezTo>
                  <a:pt x="359" y="237"/>
                  <a:pt x="358" y="238"/>
                  <a:pt x="359" y="238"/>
                </a:cubicBezTo>
                <a:close/>
                <a:moveTo>
                  <a:pt x="132" y="476"/>
                </a:moveTo>
                <a:cubicBezTo>
                  <a:pt x="133" y="477"/>
                  <a:pt x="133" y="476"/>
                  <a:pt x="134" y="476"/>
                </a:cubicBezTo>
                <a:cubicBezTo>
                  <a:pt x="133" y="476"/>
                  <a:pt x="133" y="475"/>
                  <a:pt x="132" y="476"/>
                </a:cubicBezTo>
                <a:cubicBezTo>
                  <a:pt x="132" y="476"/>
                  <a:pt x="132" y="476"/>
                  <a:pt x="132" y="476"/>
                </a:cubicBezTo>
                <a:close/>
                <a:moveTo>
                  <a:pt x="346" y="377"/>
                </a:moveTo>
                <a:cubicBezTo>
                  <a:pt x="346" y="377"/>
                  <a:pt x="346" y="377"/>
                  <a:pt x="346" y="377"/>
                </a:cubicBezTo>
                <a:cubicBezTo>
                  <a:pt x="346" y="378"/>
                  <a:pt x="346" y="378"/>
                  <a:pt x="346" y="378"/>
                </a:cubicBezTo>
                <a:cubicBezTo>
                  <a:pt x="347" y="378"/>
                  <a:pt x="347" y="378"/>
                  <a:pt x="347" y="378"/>
                </a:cubicBezTo>
                <a:cubicBezTo>
                  <a:pt x="347" y="377"/>
                  <a:pt x="347" y="377"/>
                  <a:pt x="346" y="377"/>
                </a:cubicBezTo>
                <a:close/>
                <a:moveTo>
                  <a:pt x="115" y="374"/>
                </a:moveTo>
                <a:cubicBezTo>
                  <a:pt x="114" y="375"/>
                  <a:pt x="114" y="376"/>
                  <a:pt x="114" y="376"/>
                </a:cubicBezTo>
                <a:cubicBezTo>
                  <a:pt x="115" y="376"/>
                  <a:pt x="115" y="375"/>
                  <a:pt x="115" y="374"/>
                </a:cubicBezTo>
                <a:close/>
                <a:moveTo>
                  <a:pt x="133" y="501"/>
                </a:moveTo>
                <a:cubicBezTo>
                  <a:pt x="133" y="501"/>
                  <a:pt x="132" y="501"/>
                  <a:pt x="132" y="502"/>
                </a:cubicBezTo>
                <a:cubicBezTo>
                  <a:pt x="132" y="502"/>
                  <a:pt x="133" y="502"/>
                  <a:pt x="133" y="501"/>
                </a:cubicBezTo>
                <a:close/>
                <a:moveTo>
                  <a:pt x="111" y="366"/>
                </a:moveTo>
                <a:cubicBezTo>
                  <a:pt x="111" y="366"/>
                  <a:pt x="111" y="367"/>
                  <a:pt x="111" y="367"/>
                </a:cubicBezTo>
                <a:cubicBezTo>
                  <a:pt x="111" y="367"/>
                  <a:pt x="111" y="367"/>
                  <a:pt x="111" y="367"/>
                </a:cubicBezTo>
                <a:cubicBezTo>
                  <a:pt x="111" y="367"/>
                  <a:pt x="112" y="367"/>
                  <a:pt x="112" y="367"/>
                </a:cubicBezTo>
                <a:cubicBezTo>
                  <a:pt x="112" y="367"/>
                  <a:pt x="111" y="366"/>
                  <a:pt x="111" y="366"/>
                </a:cubicBezTo>
                <a:close/>
                <a:moveTo>
                  <a:pt x="349" y="295"/>
                </a:moveTo>
                <a:cubicBezTo>
                  <a:pt x="349" y="295"/>
                  <a:pt x="349" y="296"/>
                  <a:pt x="350" y="296"/>
                </a:cubicBezTo>
                <a:cubicBezTo>
                  <a:pt x="350" y="296"/>
                  <a:pt x="350" y="296"/>
                  <a:pt x="350" y="295"/>
                </a:cubicBezTo>
                <a:cubicBezTo>
                  <a:pt x="350" y="295"/>
                  <a:pt x="350" y="295"/>
                  <a:pt x="349" y="295"/>
                </a:cubicBezTo>
                <a:cubicBezTo>
                  <a:pt x="349" y="295"/>
                  <a:pt x="349" y="295"/>
                  <a:pt x="349" y="295"/>
                </a:cubicBezTo>
                <a:close/>
                <a:moveTo>
                  <a:pt x="352" y="245"/>
                </a:moveTo>
                <a:cubicBezTo>
                  <a:pt x="352" y="245"/>
                  <a:pt x="352" y="245"/>
                  <a:pt x="352" y="245"/>
                </a:cubicBezTo>
                <a:cubicBezTo>
                  <a:pt x="352" y="245"/>
                  <a:pt x="352" y="245"/>
                  <a:pt x="352" y="246"/>
                </a:cubicBezTo>
                <a:cubicBezTo>
                  <a:pt x="353" y="245"/>
                  <a:pt x="353" y="245"/>
                  <a:pt x="353" y="245"/>
                </a:cubicBezTo>
                <a:cubicBezTo>
                  <a:pt x="353" y="245"/>
                  <a:pt x="353" y="245"/>
                  <a:pt x="352" y="245"/>
                </a:cubicBezTo>
                <a:close/>
                <a:moveTo>
                  <a:pt x="362" y="242"/>
                </a:moveTo>
                <a:cubicBezTo>
                  <a:pt x="362" y="242"/>
                  <a:pt x="362" y="243"/>
                  <a:pt x="362" y="243"/>
                </a:cubicBezTo>
                <a:cubicBezTo>
                  <a:pt x="361" y="243"/>
                  <a:pt x="362" y="243"/>
                  <a:pt x="362" y="243"/>
                </a:cubicBezTo>
                <a:cubicBezTo>
                  <a:pt x="362" y="243"/>
                  <a:pt x="362" y="243"/>
                  <a:pt x="363" y="243"/>
                </a:cubicBezTo>
                <a:cubicBezTo>
                  <a:pt x="363" y="243"/>
                  <a:pt x="362" y="242"/>
                  <a:pt x="362" y="242"/>
                </a:cubicBezTo>
                <a:close/>
                <a:moveTo>
                  <a:pt x="357" y="282"/>
                </a:moveTo>
                <a:cubicBezTo>
                  <a:pt x="357" y="282"/>
                  <a:pt x="356" y="283"/>
                  <a:pt x="356" y="283"/>
                </a:cubicBezTo>
                <a:cubicBezTo>
                  <a:pt x="356" y="283"/>
                  <a:pt x="357" y="283"/>
                  <a:pt x="357" y="283"/>
                </a:cubicBezTo>
                <a:cubicBezTo>
                  <a:pt x="357" y="283"/>
                  <a:pt x="357" y="283"/>
                  <a:pt x="357" y="283"/>
                </a:cubicBezTo>
                <a:cubicBezTo>
                  <a:pt x="357" y="282"/>
                  <a:pt x="357" y="282"/>
                  <a:pt x="357" y="282"/>
                </a:cubicBezTo>
                <a:close/>
                <a:moveTo>
                  <a:pt x="181" y="597"/>
                </a:moveTo>
                <a:cubicBezTo>
                  <a:pt x="181" y="597"/>
                  <a:pt x="182" y="597"/>
                  <a:pt x="182" y="598"/>
                </a:cubicBezTo>
                <a:cubicBezTo>
                  <a:pt x="182" y="597"/>
                  <a:pt x="182" y="597"/>
                  <a:pt x="182" y="597"/>
                </a:cubicBezTo>
                <a:cubicBezTo>
                  <a:pt x="182" y="597"/>
                  <a:pt x="182" y="597"/>
                  <a:pt x="182" y="596"/>
                </a:cubicBezTo>
                <a:cubicBezTo>
                  <a:pt x="182" y="597"/>
                  <a:pt x="182" y="597"/>
                  <a:pt x="181" y="597"/>
                </a:cubicBezTo>
                <a:close/>
                <a:moveTo>
                  <a:pt x="180" y="594"/>
                </a:moveTo>
                <a:cubicBezTo>
                  <a:pt x="180" y="594"/>
                  <a:pt x="179" y="594"/>
                  <a:pt x="179" y="594"/>
                </a:cubicBezTo>
                <a:cubicBezTo>
                  <a:pt x="179" y="594"/>
                  <a:pt x="180" y="595"/>
                  <a:pt x="180" y="595"/>
                </a:cubicBezTo>
                <a:cubicBezTo>
                  <a:pt x="180" y="595"/>
                  <a:pt x="180" y="595"/>
                  <a:pt x="181" y="594"/>
                </a:cubicBezTo>
                <a:cubicBezTo>
                  <a:pt x="180" y="594"/>
                  <a:pt x="180" y="594"/>
                  <a:pt x="180" y="594"/>
                </a:cubicBezTo>
                <a:close/>
                <a:moveTo>
                  <a:pt x="353" y="292"/>
                </a:moveTo>
                <a:cubicBezTo>
                  <a:pt x="353" y="292"/>
                  <a:pt x="353" y="291"/>
                  <a:pt x="353" y="291"/>
                </a:cubicBezTo>
                <a:cubicBezTo>
                  <a:pt x="352" y="292"/>
                  <a:pt x="352" y="292"/>
                  <a:pt x="352" y="292"/>
                </a:cubicBezTo>
                <a:cubicBezTo>
                  <a:pt x="352" y="292"/>
                  <a:pt x="352" y="292"/>
                  <a:pt x="353" y="292"/>
                </a:cubicBezTo>
                <a:cubicBezTo>
                  <a:pt x="353" y="292"/>
                  <a:pt x="353" y="292"/>
                  <a:pt x="353" y="292"/>
                </a:cubicBezTo>
                <a:close/>
                <a:moveTo>
                  <a:pt x="356" y="261"/>
                </a:moveTo>
                <a:cubicBezTo>
                  <a:pt x="356" y="262"/>
                  <a:pt x="356" y="262"/>
                  <a:pt x="356" y="262"/>
                </a:cubicBezTo>
                <a:cubicBezTo>
                  <a:pt x="356" y="262"/>
                  <a:pt x="357" y="262"/>
                  <a:pt x="357" y="261"/>
                </a:cubicBezTo>
                <a:cubicBezTo>
                  <a:pt x="356" y="261"/>
                  <a:pt x="356" y="261"/>
                  <a:pt x="356" y="261"/>
                </a:cubicBezTo>
                <a:cubicBezTo>
                  <a:pt x="356" y="261"/>
                  <a:pt x="356" y="261"/>
                  <a:pt x="356" y="261"/>
                </a:cubicBezTo>
                <a:close/>
                <a:moveTo>
                  <a:pt x="346" y="291"/>
                </a:moveTo>
                <a:cubicBezTo>
                  <a:pt x="346" y="292"/>
                  <a:pt x="346" y="292"/>
                  <a:pt x="346" y="292"/>
                </a:cubicBezTo>
                <a:cubicBezTo>
                  <a:pt x="346" y="292"/>
                  <a:pt x="347" y="292"/>
                  <a:pt x="346" y="291"/>
                </a:cubicBezTo>
                <a:cubicBezTo>
                  <a:pt x="346" y="291"/>
                  <a:pt x="346" y="291"/>
                  <a:pt x="346" y="291"/>
                </a:cubicBezTo>
                <a:cubicBezTo>
                  <a:pt x="346" y="291"/>
                  <a:pt x="345" y="291"/>
                  <a:pt x="346" y="291"/>
                </a:cubicBezTo>
                <a:close/>
                <a:moveTo>
                  <a:pt x="288" y="479"/>
                </a:moveTo>
                <a:cubicBezTo>
                  <a:pt x="288" y="479"/>
                  <a:pt x="288" y="479"/>
                  <a:pt x="288" y="479"/>
                </a:cubicBezTo>
                <a:cubicBezTo>
                  <a:pt x="288" y="479"/>
                  <a:pt x="288" y="479"/>
                  <a:pt x="288" y="479"/>
                </a:cubicBezTo>
                <a:cubicBezTo>
                  <a:pt x="288" y="479"/>
                  <a:pt x="288" y="479"/>
                  <a:pt x="288" y="479"/>
                </a:cubicBezTo>
                <a:close/>
                <a:moveTo>
                  <a:pt x="288" y="479"/>
                </a:moveTo>
                <a:cubicBezTo>
                  <a:pt x="289" y="479"/>
                  <a:pt x="290" y="479"/>
                  <a:pt x="290" y="477"/>
                </a:cubicBezTo>
                <a:cubicBezTo>
                  <a:pt x="289" y="478"/>
                  <a:pt x="289" y="478"/>
                  <a:pt x="288" y="479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271" name="Svalbard">
            <a:extLst>
              <a:ext uri="{FF2B5EF4-FFF2-40B4-BE49-F238E27FC236}">
                <a16:creationId xmlns:a16="http://schemas.microsoft.com/office/drawing/2014/main" id="{B416EBCE-94A1-7D35-9130-E1F11F15DD92}"/>
              </a:ext>
            </a:extLst>
          </p:cNvPr>
          <p:cNvSpPr>
            <a:spLocks noEditPoints="1"/>
          </p:cNvSpPr>
          <p:nvPr/>
        </p:nvSpPr>
        <p:spPr bwMode="auto">
          <a:xfrm>
            <a:off x="9151570" y="2335416"/>
            <a:ext cx="333187" cy="281051"/>
          </a:xfrm>
          <a:custGeom>
            <a:avLst/>
            <a:gdLst>
              <a:gd name="T0" fmla="*/ 97 w 156"/>
              <a:gd name="T1" fmla="*/ 17 h 149"/>
              <a:gd name="T2" fmla="*/ 90 w 156"/>
              <a:gd name="T3" fmla="*/ 19 h 149"/>
              <a:gd name="T4" fmla="*/ 86 w 156"/>
              <a:gd name="T5" fmla="*/ 15 h 149"/>
              <a:gd name="T6" fmla="*/ 81 w 156"/>
              <a:gd name="T7" fmla="*/ 29 h 149"/>
              <a:gd name="T8" fmla="*/ 69 w 156"/>
              <a:gd name="T9" fmla="*/ 19 h 149"/>
              <a:gd name="T10" fmla="*/ 62 w 156"/>
              <a:gd name="T11" fmla="*/ 15 h 149"/>
              <a:gd name="T12" fmla="*/ 60 w 156"/>
              <a:gd name="T13" fmla="*/ 24 h 149"/>
              <a:gd name="T14" fmla="*/ 56 w 156"/>
              <a:gd name="T15" fmla="*/ 41 h 149"/>
              <a:gd name="T16" fmla="*/ 71 w 156"/>
              <a:gd name="T17" fmla="*/ 48 h 149"/>
              <a:gd name="T18" fmla="*/ 83 w 156"/>
              <a:gd name="T19" fmla="*/ 54 h 149"/>
              <a:gd name="T20" fmla="*/ 112 w 156"/>
              <a:gd name="T21" fmla="*/ 31 h 149"/>
              <a:gd name="T22" fmla="*/ 71 w 156"/>
              <a:gd name="T23" fmla="*/ 71 h 149"/>
              <a:gd name="T24" fmla="*/ 55 w 156"/>
              <a:gd name="T25" fmla="*/ 58 h 149"/>
              <a:gd name="T26" fmla="*/ 49 w 156"/>
              <a:gd name="T27" fmla="*/ 53 h 149"/>
              <a:gd name="T28" fmla="*/ 41 w 156"/>
              <a:gd name="T29" fmla="*/ 29 h 149"/>
              <a:gd name="T30" fmla="*/ 38 w 156"/>
              <a:gd name="T31" fmla="*/ 58 h 149"/>
              <a:gd name="T32" fmla="*/ 36 w 156"/>
              <a:gd name="T33" fmla="*/ 62 h 149"/>
              <a:gd name="T34" fmla="*/ 33 w 156"/>
              <a:gd name="T35" fmla="*/ 54 h 149"/>
              <a:gd name="T36" fmla="*/ 31 w 156"/>
              <a:gd name="T37" fmla="*/ 42 h 149"/>
              <a:gd name="T38" fmla="*/ 24 w 156"/>
              <a:gd name="T39" fmla="*/ 56 h 149"/>
              <a:gd name="T40" fmla="*/ 13 w 156"/>
              <a:gd name="T41" fmla="*/ 49 h 149"/>
              <a:gd name="T42" fmla="*/ 23 w 156"/>
              <a:gd name="T43" fmla="*/ 36 h 149"/>
              <a:gd name="T44" fmla="*/ 12 w 156"/>
              <a:gd name="T45" fmla="*/ 43 h 149"/>
              <a:gd name="T46" fmla="*/ 6 w 156"/>
              <a:gd name="T47" fmla="*/ 39 h 149"/>
              <a:gd name="T48" fmla="*/ 3 w 156"/>
              <a:gd name="T49" fmla="*/ 54 h 149"/>
              <a:gd name="T50" fmla="*/ 7 w 156"/>
              <a:gd name="T51" fmla="*/ 58 h 149"/>
              <a:gd name="T52" fmla="*/ 9 w 156"/>
              <a:gd name="T53" fmla="*/ 64 h 149"/>
              <a:gd name="T54" fmla="*/ 6 w 156"/>
              <a:gd name="T55" fmla="*/ 69 h 149"/>
              <a:gd name="T56" fmla="*/ 13 w 156"/>
              <a:gd name="T57" fmla="*/ 83 h 149"/>
              <a:gd name="T58" fmla="*/ 18 w 156"/>
              <a:gd name="T59" fmla="*/ 94 h 149"/>
              <a:gd name="T60" fmla="*/ 25 w 156"/>
              <a:gd name="T61" fmla="*/ 88 h 149"/>
              <a:gd name="T62" fmla="*/ 30 w 156"/>
              <a:gd name="T63" fmla="*/ 81 h 149"/>
              <a:gd name="T64" fmla="*/ 34 w 156"/>
              <a:gd name="T65" fmla="*/ 77 h 149"/>
              <a:gd name="T66" fmla="*/ 42 w 156"/>
              <a:gd name="T67" fmla="*/ 82 h 149"/>
              <a:gd name="T68" fmla="*/ 44 w 156"/>
              <a:gd name="T69" fmla="*/ 89 h 149"/>
              <a:gd name="T70" fmla="*/ 32 w 156"/>
              <a:gd name="T71" fmla="*/ 96 h 149"/>
              <a:gd name="T72" fmla="*/ 26 w 156"/>
              <a:gd name="T73" fmla="*/ 109 h 149"/>
              <a:gd name="T74" fmla="*/ 43 w 156"/>
              <a:gd name="T75" fmla="*/ 108 h 149"/>
              <a:gd name="T76" fmla="*/ 34 w 156"/>
              <a:gd name="T77" fmla="*/ 115 h 149"/>
              <a:gd name="T78" fmla="*/ 24 w 156"/>
              <a:gd name="T79" fmla="*/ 119 h 149"/>
              <a:gd name="T80" fmla="*/ 40 w 156"/>
              <a:gd name="T81" fmla="*/ 131 h 149"/>
              <a:gd name="T82" fmla="*/ 41 w 156"/>
              <a:gd name="T83" fmla="*/ 145 h 149"/>
              <a:gd name="T84" fmla="*/ 48 w 156"/>
              <a:gd name="T85" fmla="*/ 125 h 149"/>
              <a:gd name="T86" fmla="*/ 54 w 156"/>
              <a:gd name="T87" fmla="*/ 110 h 149"/>
              <a:gd name="T88" fmla="*/ 56 w 156"/>
              <a:gd name="T89" fmla="*/ 95 h 149"/>
              <a:gd name="T90" fmla="*/ 64 w 156"/>
              <a:gd name="T91" fmla="*/ 81 h 149"/>
              <a:gd name="T92" fmla="*/ 89 w 156"/>
              <a:gd name="T93" fmla="*/ 105 h 149"/>
              <a:gd name="T94" fmla="*/ 71 w 156"/>
              <a:gd name="T95" fmla="*/ 115 h 149"/>
              <a:gd name="T96" fmla="*/ 83 w 156"/>
              <a:gd name="T97" fmla="*/ 125 h 149"/>
              <a:gd name="T98" fmla="*/ 144 w 156"/>
              <a:gd name="T99" fmla="*/ 22 h 149"/>
              <a:gd name="T100" fmla="*/ 73 w 156"/>
              <a:gd name="T101" fmla="*/ 80 h 149"/>
              <a:gd name="T102" fmla="*/ 72 w 156"/>
              <a:gd name="T103" fmla="*/ 94 h 149"/>
              <a:gd name="T104" fmla="*/ 129 w 156"/>
              <a:gd name="T105" fmla="*/ 71 h 149"/>
              <a:gd name="T106" fmla="*/ 67 w 156"/>
              <a:gd name="T107" fmla="*/ 67 h 149"/>
              <a:gd name="T108" fmla="*/ 112 w 156"/>
              <a:gd name="T109" fmla="*/ 78 h 149"/>
              <a:gd name="T110" fmla="*/ 102 w 156"/>
              <a:gd name="T111" fmla="*/ 142 h 149"/>
              <a:gd name="T112" fmla="*/ 70 w 156"/>
              <a:gd name="T113" fmla="*/ 3 h 149"/>
              <a:gd name="T114" fmla="*/ 72 w 156"/>
              <a:gd name="T115" fmla="*/ 4 h 149"/>
              <a:gd name="T116" fmla="*/ 65 w 156"/>
              <a:gd name="T117" fmla="*/ 59 h 149"/>
              <a:gd name="T118" fmla="*/ 42 w 156"/>
              <a:gd name="T119" fmla="*/ 148 h 149"/>
              <a:gd name="T120" fmla="*/ 92 w 156"/>
              <a:gd name="T121" fmla="*/ 11 h 149"/>
              <a:gd name="T122" fmla="*/ 3 w 156"/>
              <a:gd name="T123" fmla="*/ 76 h 149"/>
              <a:gd name="T124" fmla="*/ 124 w 156"/>
              <a:gd name="T125" fmla="*/ 75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6" h="149">
                <a:moveTo>
                  <a:pt x="111" y="24"/>
                </a:moveTo>
                <a:cubicBezTo>
                  <a:pt x="109" y="23"/>
                  <a:pt x="107" y="23"/>
                  <a:pt x="105" y="24"/>
                </a:cubicBezTo>
                <a:cubicBezTo>
                  <a:pt x="104" y="24"/>
                  <a:pt x="104" y="24"/>
                  <a:pt x="104" y="24"/>
                </a:cubicBezTo>
                <a:cubicBezTo>
                  <a:pt x="103" y="23"/>
                  <a:pt x="104" y="23"/>
                  <a:pt x="104" y="23"/>
                </a:cubicBezTo>
                <a:cubicBezTo>
                  <a:pt x="104" y="23"/>
                  <a:pt x="104" y="22"/>
                  <a:pt x="104" y="22"/>
                </a:cubicBezTo>
                <a:cubicBezTo>
                  <a:pt x="104" y="22"/>
                  <a:pt x="104" y="22"/>
                  <a:pt x="103" y="22"/>
                </a:cubicBezTo>
                <a:cubicBezTo>
                  <a:pt x="103" y="22"/>
                  <a:pt x="103" y="22"/>
                  <a:pt x="102" y="23"/>
                </a:cubicBezTo>
                <a:cubicBezTo>
                  <a:pt x="103" y="22"/>
                  <a:pt x="102" y="21"/>
                  <a:pt x="102" y="21"/>
                </a:cubicBezTo>
                <a:cubicBezTo>
                  <a:pt x="100" y="21"/>
                  <a:pt x="100" y="20"/>
                  <a:pt x="101" y="19"/>
                </a:cubicBezTo>
                <a:cubicBezTo>
                  <a:pt x="100" y="19"/>
                  <a:pt x="100" y="20"/>
                  <a:pt x="99" y="20"/>
                </a:cubicBezTo>
                <a:cubicBezTo>
                  <a:pt x="99" y="20"/>
                  <a:pt x="99" y="20"/>
                  <a:pt x="98" y="20"/>
                </a:cubicBezTo>
                <a:cubicBezTo>
                  <a:pt x="98" y="20"/>
                  <a:pt x="98" y="20"/>
                  <a:pt x="98" y="19"/>
                </a:cubicBezTo>
                <a:cubicBezTo>
                  <a:pt x="98" y="19"/>
                  <a:pt x="98" y="18"/>
                  <a:pt x="98" y="18"/>
                </a:cubicBezTo>
                <a:cubicBezTo>
                  <a:pt x="98" y="17"/>
                  <a:pt x="97" y="17"/>
                  <a:pt x="97" y="17"/>
                </a:cubicBezTo>
                <a:cubicBezTo>
                  <a:pt x="97" y="18"/>
                  <a:pt x="97" y="19"/>
                  <a:pt x="95" y="20"/>
                </a:cubicBezTo>
                <a:cubicBezTo>
                  <a:pt x="95" y="19"/>
                  <a:pt x="95" y="18"/>
                  <a:pt x="95" y="18"/>
                </a:cubicBezTo>
                <a:cubicBezTo>
                  <a:pt x="96" y="17"/>
                  <a:pt x="95" y="16"/>
                  <a:pt x="94" y="16"/>
                </a:cubicBezTo>
                <a:cubicBezTo>
                  <a:pt x="94" y="16"/>
                  <a:pt x="93" y="16"/>
                  <a:pt x="93" y="16"/>
                </a:cubicBezTo>
                <a:cubicBezTo>
                  <a:pt x="93" y="17"/>
                  <a:pt x="93" y="17"/>
                  <a:pt x="94" y="17"/>
                </a:cubicBezTo>
                <a:cubicBezTo>
                  <a:pt x="94" y="18"/>
                  <a:pt x="95" y="18"/>
                  <a:pt x="94" y="18"/>
                </a:cubicBezTo>
                <a:cubicBezTo>
                  <a:pt x="94" y="18"/>
                  <a:pt x="94" y="19"/>
                  <a:pt x="94" y="19"/>
                </a:cubicBezTo>
                <a:cubicBezTo>
                  <a:pt x="93" y="18"/>
                  <a:pt x="93" y="20"/>
                  <a:pt x="93" y="20"/>
                </a:cubicBezTo>
                <a:cubicBezTo>
                  <a:pt x="93" y="20"/>
                  <a:pt x="92" y="19"/>
                  <a:pt x="92" y="19"/>
                </a:cubicBezTo>
                <a:cubicBezTo>
                  <a:pt x="92" y="19"/>
                  <a:pt x="92" y="18"/>
                  <a:pt x="92" y="18"/>
                </a:cubicBezTo>
                <a:cubicBezTo>
                  <a:pt x="91" y="18"/>
                  <a:pt x="91" y="19"/>
                  <a:pt x="91" y="19"/>
                </a:cubicBezTo>
                <a:cubicBezTo>
                  <a:pt x="91" y="19"/>
                  <a:pt x="91" y="19"/>
                  <a:pt x="91" y="19"/>
                </a:cubicBezTo>
                <a:cubicBezTo>
                  <a:pt x="91" y="19"/>
                  <a:pt x="91" y="19"/>
                  <a:pt x="91" y="19"/>
                </a:cubicBezTo>
                <a:cubicBezTo>
                  <a:pt x="91" y="19"/>
                  <a:pt x="91" y="19"/>
                  <a:pt x="90" y="19"/>
                </a:cubicBezTo>
                <a:cubicBezTo>
                  <a:pt x="90" y="20"/>
                  <a:pt x="90" y="20"/>
                  <a:pt x="90" y="21"/>
                </a:cubicBezTo>
                <a:cubicBezTo>
                  <a:pt x="90" y="21"/>
                  <a:pt x="90" y="21"/>
                  <a:pt x="90" y="21"/>
                </a:cubicBezTo>
                <a:cubicBezTo>
                  <a:pt x="90" y="21"/>
                  <a:pt x="90" y="21"/>
                  <a:pt x="90" y="22"/>
                </a:cubicBezTo>
                <a:cubicBezTo>
                  <a:pt x="90" y="23"/>
                  <a:pt x="89" y="24"/>
                  <a:pt x="89" y="24"/>
                </a:cubicBezTo>
                <a:cubicBezTo>
                  <a:pt x="88" y="24"/>
                  <a:pt x="89" y="23"/>
                  <a:pt x="88" y="23"/>
                </a:cubicBezTo>
                <a:cubicBezTo>
                  <a:pt x="88" y="23"/>
                  <a:pt x="88" y="23"/>
                  <a:pt x="88" y="23"/>
                </a:cubicBezTo>
                <a:cubicBezTo>
                  <a:pt x="87" y="23"/>
                  <a:pt x="88" y="24"/>
                  <a:pt x="88" y="25"/>
                </a:cubicBezTo>
                <a:cubicBezTo>
                  <a:pt x="87" y="24"/>
                  <a:pt x="87" y="24"/>
                  <a:pt x="87" y="23"/>
                </a:cubicBezTo>
                <a:cubicBezTo>
                  <a:pt x="86" y="24"/>
                  <a:pt x="86" y="25"/>
                  <a:pt x="86" y="26"/>
                </a:cubicBezTo>
                <a:cubicBezTo>
                  <a:pt x="86" y="26"/>
                  <a:pt x="86" y="26"/>
                  <a:pt x="86" y="25"/>
                </a:cubicBezTo>
                <a:cubicBezTo>
                  <a:pt x="85" y="24"/>
                  <a:pt x="85" y="21"/>
                  <a:pt x="86" y="20"/>
                </a:cubicBezTo>
                <a:cubicBezTo>
                  <a:pt x="87" y="20"/>
                  <a:pt x="87" y="19"/>
                  <a:pt x="87" y="19"/>
                </a:cubicBezTo>
                <a:cubicBezTo>
                  <a:pt x="87" y="18"/>
                  <a:pt x="87" y="17"/>
                  <a:pt x="86" y="15"/>
                </a:cubicBezTo>
                <a:cubicBezTo>
                  <a:pt x="86" y="15"/>
                  <a:pt x="86" y="15"/>
                  <a:pt x="86" y="15"/>
                </a:cubicBezTo>
                <a:cubicBezTo>
                  <a:pt x="86" y="15"/>
                  <a:pt x="86" y="15"/>
                  <a:pt x="86" y="15"/>
                </a:cubicBezTo>
                <a:cubicBezTo>
                  <a:pt x="87" y="14"/>
                  <a:pt x="87" y="13"/>
                  <a:pt x="86" y="12"/>
                </a:cubicBezTo>
                <a:cubicBezTo>
                  <a:pt x="85" y="12"/>
                  <a:pt x="85" y="11"/>
                  <a:pt x="84" y="10"/>
                </a:cubicBezTo>
                <a:cubicBezTo>
                  <a:pt x="83" y="12"/>
                  <a:pt x="84" y="13"/>
                  <a:pt x="84" y="14"/>
                </a:cubicBezTo>
                <a:cubicBezTo>
                  <a:pt x="84" y="14"/>
                  <a:pt x="84" y="14"/>
                  <a:pt x="84" y="14"/>
                </a:cubicBezTo>
                <a:cubicBezTo>
                  <a:pt x="83" y="15"/>
                  <a:pt x="83" y="15"/>
                  <a:pt x="83" y="16"/>
                </a:cubicBezTo>
                <a:cubicBezTo>
                  <a:pt x="82" y="15"/>
                  <a:pt x="83" y="15"/>
                  <a:pt x="83" y="15"/>
                </a:cubicBezTo>
                <a:cubicBezTo>
                  <a:pt x="83" y="14"/>
                  <a:pt x="83" y="13"/>
                  <a:pt x="82" y="14"/>
                </a:cubicBezTo>
                <a:cubicBezTo>
                  <a:pt x="82" y="14"/>
                  <a:pt x="81" y="14"/>
                  <a:pt x="81" y="15"/>
                </a:cubicBezTo>
                <a:cubicBezTo>
                  <a:pt x="80" y="16"/>
                  <a:pt x="80" y="17"/>
                  <a:pt x="82" y="18"/>
                </a:cubicBezTo>
                <a:cubicBezTo>
                  <a:pt x="82" y="18"/>
                  <a:pt x="82" y="18"/>
                  <a:pt x="82" y="18"/>
                </a:cubicBezTo>
                <a:cubicBezTo>
                  <a:pt x="81" y="20"/>
                  <a:pt x="82" y="21"/>
                  <a:pt x="81" y="23"/>
                </a:cubicBezTo>
                <a:cubicBezTo>
                  <a:pt x="81" y="25"/>
                  <a:pt x="81" y="27"/>
                  <a:pt x="81" y="29"/>
                </a:cubicBezTo>
                <a:cubicBezTo>
                  <a:pt x="81" y="30"/>
                  <a:pt x="81" y="29"/>
                  <a:pt x="81" y="29"/>
                </a:cubicBezTo>
                <a:cubicBezTo>
                  <a:pt x="79" y="30"/>
                  <a:pt x="79" y="29"/>
                  <a:pt x="79" y="28"/>
                </a:cubicBezTo>
                <a:cubicBezTo>
                  <a:pt x="79" y="28"/>
                  <a:pt x="79" y="28"/>
                  <a:pt x="79" y="27"/>
                </a:cubicBezTo>
                <a:cubicBezTo>
                  <a:pt x="79" y="26"/>
                  <a:pt x="77" y="24"/>
                  <a:pt x="76" y="25"/>
                </a:cubicBezTo>
                <a:cubicBezTo>
                  <a:pt x="76" y="24"/>
                  <a:pt x="77" y="23"/>
                  <a:pt x="77" y="21"/>
                </a:cubicBezTo>
                <a:cubicBezTo>
                  <a:pt x="77" y="20"/>
                  <a:pt x="77" y="20"/>
                  <a:pt x="77" y="20"/>
                </a:cubicBezTo>
                <a:cubicBezTo>
                  <a:pt x="76" y="20"/>
                  <a:pt x="76" y="20"/>
                  <a:pt x="76" y="21"/>
                </a:cubicBezTo>
                <a:cubicBezTo>
                  <a:pt x="76" y="21"/>
                  <a:pt x="76" y="21"/>
                  <a:pt x="76" y="21"/>
                </a:cubicBezTo>
                <a:cubicBezTo>
                  <a:pt x="75" y="21"/>
                  <a:pt x="75" y="20"/>
                  <a:pt x="75" y="20"/>
                </a:cubicBezTo>
                <a:cubicBezTo>
                  <a:pt x="74" y="20"/>
                  <a:pt x="74" y="22"/>
                  <a:pt x="74" y="21"/>
                </a:cubicBezTo>
                <a:cubicBezTo>
                  <a:pt x="73" y="21"/>
                  <a:pt x="73" y="21"/>
                  <a:pt x="73" y="22"/>
                </a:cubicBezTo>
                <a:cubicBezTo>
                  <a:pt x="72" y="22"/>
                  <a:pt x="71" y="22"/>
                  <a:pt x="71" y="22"/>
                </a:cubicBezTo>
                <a:cubicBezTo>
                  <a:pt x="70" y="22"/>
                  <a:pt x="70" y="21"/>
                  <a:pt x="70" y="21"/>
                </a:cubicBezTo>
                <a:cubicBezTo>
                  <a:pt x="70" y="20"/>
                  <a:pt x="70" y="20"/>
                  <a:pt x="70" y="19"/>
                </a:cubicBezTo>
                <a:cubicBezTo>
                  <a:pt x="70" y="19"/>
                  <a:pt x="70" y="18"/>
                  <a:pt x="69" y="19"/>
                </a:cubicBezTo>
                <a:cubicBezTo>
                  <a:pt x="68" y="19"/>
                  <a:pt x="68" y="19"/>
                  <a:pt x="68" y="18"/>
                </a:cubicBezTo>
                <a:cubicBezTo>
                  <a:pt x="68" y="17"/>
                  <a:pt x="68" y="15"/>
                  <a:pt x="67" y="14"/>
                </a:cubicBezTo>
                <a:cubicBezTo>
                  <a:pt x="67" y="14"/>
                  <a:pt x="67" y="14"/>
                  <a:pt x="66" y="14"/>
                </a:cubicBezTo>
                <a:cubicBezTo>
                  <a:pt x="65" y="14"/>
                  <a:pt x="65" y="13"/>
                  <a:pt x="65" y="12"/>
                </a:cubicBezTo>
                <a:cubicBezTo>
                  <a:pt x="65" y="12"/>
                  <a:pt x="64" y="13"/>
                  <a:pt x="64" y="13"/>
                </a:cubicBezTo>
                <a:cubicBezTo>
                  <a:pt x="64" y="12"/>
                  <a:pt x="64" y="12"/>
                  <a:pt x="65" y="12"/>
                </a:cubicBezTo>
                <a:cubicBezTo>
                  <a:pt x="65" y="12"/>
                  <a:pt x="65" y="11"/>
                  <a:pt x="64" y="12"/>
                </a:cubicBezTo>
                <a:cubicBezTo>
                  <a:pt x="63" y="12"/>
                  <a:pt x="63" y="11"/>
                  <a:pt x="63" y="11"/>
                </a:cubicBezTo>
                <a:cubicBezTo>
                  <a:pt x="63" y="11"/>
                  <a:pt x="63" y="10"/>
                  <a:pt x="62" y="10"/>
                </a:cubicBezTo>
                <a:cubicBezTo>
                  <a:pt x="62" y="10"/>
                  <a:pt x="62" y="11"/>
                  <a:pt x="62" y="11"/>
                </a:cubicBezTo>
                <a:cubicBezTo>
                  <a:pt x="62" y="12"/>
                  <a:pt x="62" y="12"/>
                  <a:pt x="62" y="12"/>
                </a:cubicBezTo>
                <a:cubicBezTo>
                  <a:pt x="61" y="12"/>
                  <a:pt x="61" y="13"/>
                  <a:pt x="61" y="13"/>
                </a:cubicBezTo>
                <a:cubicBezTo>
                  <a:pt x="61" y="14"/>
                  <a:pt x="61" y="15"/>
                  <a:pt x="62" y="15"/>
                </a:cubicBezTo>
                <a:cubicBezTo>
                  <a:pt x="62" y="15"/>
                  <a:pt x="62" y="15"/>
                  <a:pt x="62" y="15"/>
                </a:cubicBezTo>
                <a:cubicBezTo>
                  <a:pt x="63" y="15"/>
                  <a:pt x="64" y="15"/>
                  <a:pt x="64" y="16"/>
                </a:cubicBezTo>
                <a:cubicBezTo>
                  <a:pt x="63" y="16"/>
                  <a:pt x="63" y="17"/>
                  <a:pt x="63" y="18"/>
                </a:cubicBezTo>
                <a:cubicBezTo>
                  <a:pt x="63" y="18"/>
                  <a:pt x="63" y="18"/>
                  <a:pt x="63" y="18"/>
                </a:cubicBezTo>
                <a:cubicBezTo>
                  <a:pt x="63" y="19"/>
                  <a:pt x="62" y="20"/>
                  <a:pt x="63" y="21"/>
                </a:cubicBezTo>
                <a:cubicBezTo>
                  <a:pt x="63" y="21"/>
                  <a:pt x="63" y="21"/>
                  <a:pt x="62" y="22"/>
                </a:cubicBezTo>
                <a:cubicBezTo>
                  <a:pt x="62" y="21"/>
                  <a:pt x="62" y="21"/>
                  <a:pt x="61" y="21"/>
                </a:cubicBezTo>
                <a:cubicBezTo>
                  <a:pt x="61" y="19"/>
                  <a:pt x="60" y="18"/>
                  <a:pt x="59" y="17"/>
                </a:cubicBezTo>
                <a:cubicBezTo>
                  <a:pt x="59" y="17"/>
                  <a:pt x="59" y="16"/>
                  <a:pt x="58" y="17"/>
                </a:cubicBezTo>
                <a:cubicBezTo>
                  <a:pt x="58" y="17"/>
                  <a:pt x="58" y="17"/>
                  <a:pt x="58" y="18"/>
                </a:cubicBezTo>
                <a:cubicBezTo>
                  <a:pt x="58" y="19"/>
                  <a:pt x="58" y="20"/>
                  <a:pt x="59" y="21"/>
                </a:cubicBezTo>
                <a:cubicBezTo>
                  <a:pt x="59" y="22"/>
                  <a:pt x="59" y="22"/>
                  <a:pt x="59" y="22"/>
                </a:cubicBezTo>
                <a:cubicBezTo>
                  <a:pt x="59" y="22"/>
                  <a:pt x="59" y="22"/>
                  <a:pt x="59" y="22"/>
                </a:cubicBezTo>
                <a:cubicBezTo>
                  <a:pt x="59" y="22"/>
                  <a:pt x="59" y="22"/>
                  <a:pt x="59" y="22"/>
                </a:cubicBezTo>
                <a:cubicBezTo>
                  <a:pt x="59" y="23"/>
                  <a:pt x="60" y="23"/>
                  <a:pt x="60" y="24"/>
                </a:cubicBezTo>
                <a:cubicBezTo>
                  <a:pt x="61" y="24"/>
                  <a:pt x="61" y="24"/>
                  <a:pt x="61" y="24"/>
                </a:cubicBezTo>
                <a:cubicBezTo>
                  <a:pt x="60" y="25"/>
                  <a:pt x="61" y="26"/>
                  <a:pt x="60" y="27"/>
                </a:cubicBezTo>
                <a:cubicBezTo>
                  <a:pt x="59" y="26"/>
                  <a:pt x="58" y="24"/>
                  <a:pt x="57" y="23"/>
                </a:cubicBezTo>
                <a:cubicBezTo>
                  <a:pt x="57" y="22"/>
                  <a:pt x="57" y="22"/>
                  <a:pt x="56" y="23"/>
                </a:cubicBezTo>
                <a:cubicBezTo>
                  <a:pt x="56" y="23"/>
                  <a:pt x="56" y="24"/>
                  <a:pt x="55" y="23"/>
                </a:cubicBezTo>
                <a:cubicBezTo>
                  <a:pt x="54" y="22"/>
                  <a:pt x="51" y="23"/>
                  <a:pt x="49" y="25"/>
                </a:cubicBezTo>
                <a:cubicBezTo>
                  <a:pt x="50" y="24"/>
                  <a:pt x="51" y="25"/>
                  <a:pt x="51" y="25"/>
                </a:cubicBezTo>
                <a:cubicBezTo>
                  <a:pt x="51" y="27"/>
                  <a:pt x="52" y="28"/>
                  <a:pt x="52" y="30"/>
                </a:cubicBezTo>
                <a:cubicBezTo>
                  <a:pt x="52" y="30"/>
                  <a:pt x="52" y="30"/>
                  <a:pt x="52" y="30"/>
                </a:cubicBezTo>
                <a:cubicBezTo>
                  <a:pt x="51" y="30"/>
                  <a:pt x="50" y="31"/>
                  <a:pt x="51" y="32"/>
                </a:cubicBezTo>
                <a:cubicBezTo>
                  <a:pt x="51" y="33"/>
                  <a:pt x="51" y="34"/>
                  <a:pt x="52" y="35"/>
                </a:cubicBezTo>
                <a:cubicBezTo>
                  <a:pt x="52" y="35"/>
                  <a:pt x="52" y="35"/>
                  <a:pt x="52" y="35"/>
                </a:cubicBezTo>
                <a:cubicBezTo>
                  <a:pt x="53" y="36"/>
                  <a:pt x="53" y="38"/>
                  <a:pt x="54" y="39"/>
                </a:cubicBezTo>
                <a:cubicBezTo>
                  <a:pt x="55" y="39"/>
                  <a:pt x="56" y="40"/>
                  <a:pt x="56" y="41"/>
                </a:cubicBezTo>
                <a:cubicBezTo>
                  <a:pt x="56" y="41"/>
                  <a:pt x="56" y="41"/>
                  <a:pt x="57" y="41"/>
                </a:cubicBezTo>
                <a:cubicBezTo>
                  <a:pt x="58" y="40"/>
                  <a:pt x="59" y="40"/>
                  <a:pt x="60" y="41"/>
                </a:cubicBezTo>
                <a:cubicBezTo>
                  <a:pt x="61" y="41"/>
                  <a:pt x="63" y="41"/>
                  <a:pt x="64" y="41"/>
                </a:cubicBezTo>
                <a:cubicBezTo>
                  <a:pt x="65" y="40"/>
                  <a:pt x="66" y="40"/>
                  <a:pt x="67" y="39"/>
                </a:cubicBezTo>
                <a:cubicBezTo>
                  <a:pt x="69" y="38"/>
                  <a:pt x="72" y="38"/>
                  <a:pt x="74" y="37"/>
                </a:cubicBezTo>
                <a:cubicBezTo>
                  <a:pt x="75" y="37"/>
                  <a:pt x="76" y="37"/>
                  <a:pt x="76" y="38"/>
                </a:cubicBezTo>
                <a:cubicBezTo>
                  <a:pt x="75" y="39"/>
                  <a:pt x="75" y="40"/>
                  <a:pt x="75" y="41"/>
                </a:cubicBezTo>
                <a:cubicBezTo>
                  <a:pt x="75" y="42"/>
                  <a:pt x="75" y="42"/>
                  <a:pt x="74" y="42"/>
                </a:cubicBezTo>
                <a:cubicBezTo>
                  <a:pt x="72" y="41"/>
                  <a:pt x="71" y="42"/>
                  <a:pt x="69" y="42"/>
                </a:cubicBezTo>
                <a:cubicBezTo>
                  <a:pt x="69" y="42"/>
                  <a:pt x="68" y="43"/>
                  <a:pt x="68" y="43"/>
                </a:cubicBezTo>
                <a:cubicBezTo>
                  <a:pt x="68" y="44"/>
                  <a:pt x="68" y="45"/>
                  <a:pt x="69" y="45"/>
                </a:cubicBezTo>
                <a:cubicBezTo>
                  <a:pt x="70" y="45"/>
                  <a:pt x="71" y="46"/>
                  <a:pt x="72" y="46"/>
                </a:cubicBezTo>
                <a:cubicBezTo>
                  <a:pt x="72" y="47"/>
                  <a:pt x="73" y="46"/>
                  <a:pt x="73" y="47"/>
                </a:cubicBezTo>
                <a:cubicBezTo>
                  <a:pt x="73" y="48"/>
                  <a:pt x="72" y="48"/>
                  <a:pt x="71" y="48"/>
                </a:cubicBezTo>
                <a:cubicBezTo>
                  <a:pt x="71" y="47"/>
                  <a:pt x="70" y="47"/>
                  <a:pt x="69" y="47"/>
                </a:cubicBezTo>
                <a:cubicBezTo>
                  <a:pt x="68" y="46"/>
                  <a:pt x="67" y="46"/>
                  <a:pt x="66" y="45"/>
                </a:cubicBezTo>
                <a:cubicBezTo>
                  <a:pt x="66" y="45"/>
                  <a:pt x="66" y="44"/>
                  <a:pt x="65" y="44"/>
                </a:cubicBezTo>
                <a:cubicBezTo>
                  <a:pt x="64" y="44"/>
                  <a:pt x="63" y="44"/>
                  <a:pt x="62" y="45"/>
                </a:cubicBezTo>
                <a:cubicBezTo>
                  <a:pt x="62" y="45"/>
                  <a:pt x="62" y="46"/>
                  <a:pt x="62" y="46"/>
                </a:cubicBezTo>
                <a:cubicBezTo>
                  <a:pt x="64" y="48"/>
                  <a:pt x="65" y="51"/>
                  <a:pt x="67" y="51"/>
                </a:cubicBezTo>
                <a:cubicBezTo>
                  <a:pt x="68" y="52"/>
                  <a:pt x="68" y="52"/>
                  <a:pt x="69" y="52"/>
                </a:cubicBezTo>
                <a:cubicBezTo>
                  <a:pt x="69" y="52"/>
                  <a:pt x="69" y="52"/>
                  <a:pt x="69" y="52"/>
                </a:cubicBezTo>
                <a:cubicBezTo>
                  <a:pt x="69" y="52"/>
                  <a:pt x="70" y="52"/>
                  <a:pt x="70" y="53"/>
                </a:cubicBezTo>
                <a:cubicBezTo>
                  <a:pt x="70" y="55"/>
                  <a:pt x="71" y="55"/>
                  <a:pt x="73" y="54"/>
                </a:cubicBezTo>
                <a:cubicBezTo>
                  <a:pt x="74" y="54"/>
                  <a:pt x="75" y="54"/>
                  <a:pt x="76" y="54"/>
                </a:cubicBezTo>
                <a:cubicBezTo>
                  <a:pt x="77" y="55"/>
                  <a:pt x="78" y="55"/>
                  <a:pt x="78" y="54"/>
                </a:cubicBezTo>
                <a:cubicBezTo>
                  <a:pt x="80" y="53"/>
                  <a:pt x="81" y="53"/>
                  <a:pt x="82" y="53"/>
                </a:cubicBezTo>
                <a:cubicBezTo>
                  <a:pt x="83" y="53"/>
                  <a:pt x="83" y="53"/>
                  <a:pt x="83" y="54"/>
                </a:cubicBezTo>
                <a:cubicBezTo>
                  <a:pt x="83" y="56"/>
                  <a:pt x="83" y="57"/>
                  <a:pt x="85" y="58"/>
                </a:cubicBezTo>
                <a:cubicBezTo>
                  <a:pt x="87" y="60"/>
                  <a:pt x="90" y="60"/>
                  <a:pt x="92" y="59"/>
                </a:cubicBezTo>
                <a:cubicBezTo>
                  <a:pt x="93" y="59"/>
                  <a:pt x="93" y="59"/>
                  <a:pt x="93" y="58"/>
                </a:cubicBezTo>
                <a:cubicBezTo>
                  <a:pt x="93" y="57"/>
                  <a:pt x="94" y="56"/>
                  <a:pt x="95" y="56"/>
                </a:cubicBezTo>
                <a:cubicBezTo>
                  <a:pt x="95" y="55"/>
                  <a:pt x="96" y="55"/>
                  <a:pt x="96" y="55"/>
                </a:cubicBezTo>
                <a:cubicBezTo>
                  <a:pt x="97" y="54"/>
                  <a:pt x="97" y="53"/>
                  <a:pt x="98" y="55"/>
                </a:cubicBezTo>
                <a:cubicBezTo>
                  <a:pt x="98" y="56"/>
                  <a:pt x="99" y="56"/>
                  <a:pt x="100" y="55"/>
                </a:cubicBezTo>
                <a:cubicBezTo>
                  <a:pt x="101" y="54"/>
                  <a:pt x="103" y="53"/>
                  <a:pt x="104" y="50"/>
                </a:cubicBezTo>
                <a:cubicBezTo>
                  <a:pt x="104" y="49"/>
                  <a:pt x="105" y="47"/>
                  <a:pt x="104" y="46"/>
                </a:cubicBezTo>
                <a:cubicBezTo>
                  <a:pt x="103" y="45"/>
                  <a:pt x="104" y="44"/>
                  <a:pt x="105" y="44"/>
                </a:cubicBezTo>
                <a:cubicBezTo>
                  <a:pt x="107" y="43"/>
                  <a:pt x="108" y="41"/>
                  <a:pt x="109" y="39"/>
                </a:cubicBezTo>
                <a:cubicBezTo>
                  <a:pt x="110" y="38"/>
                  <a:pt x="110" y="37"/>
                  <a:pt x="111" y="36"/>
                </a:cubicBezTo>
                <a:cubicBezTo>
                  <a:pt x="113" y="35"/>
                  <a:pt x="113" y="34"/>
                  <a:pt x="112" y="32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14" y="30"/>
                  <a:pt x="114" y="29"/>
                  <a:pt x="114" y="28"/>
                </a:cubicBezTo>
                <a:cubicBezTo>
                  <a:pt x="113" y="27"/>
                  <a:pt x="112" y="25"/>
                  <a:pt x="111" y="24"/>
                </a:cubicBezTo>
                <a:close/>
                <a:moveTo>
                  <a:pt x="62" y="15"/>
                </a:moveTo>
                <a:cubicBezTo>
                  <a:pt x="62" y="14"/>
                  <a:pt x="62" y="14"/>
                  <a:pt x="63" y="14"/>
                </a:cubicBezTo>
                <a:cubicBezTo>
                  <a:pt x="62" y="14"/>
                  <a:pt x="62" y="14"/>
                  <a:pt x="62" y="15"/>
                </a:cubicBezTo>
                <a:close/>
                <a:moveTo>
                  <a:pt x="68" y="78"/>
                </a:moveTo>
                <a:cubicBezTo>
                  <a:pt x="69" y="78"/>
                  <a:pt x="70" y="78"/>
                  <a:pt x="71" y="78"/>
                </a:cubicBezTo>
                <a:cubicBezTo>
                  <a:pt x="71" y="78"/>
                  <a:pt x="71" y="78"/>
                  <a:pt x="71" y="78"/>
                </a:cubicBezTo>
                <a:cubicBezTo>
                  <a:pt x="71" y="78"/>
                  <a:pt x="71" y="80"/>
                  <a:pt x="72" y="79"/>
                </a:cubicBezTo>
                <a:cubicBezTo>
                  <a:pt x="73" y="79"/>
                  <a:pt x="74" y="79"/>
                  <a:pt x="74" y="78"/>
                </a:cubicBezTo>
                <a:cubicBezTo>
                  <a:pt x="74" y="77"/>
                  <a:pt x="75" y="75"/>
                  <a:pt x="75" y="74"/>
                </a:cubicBezTo>
                <a:cubicBezTo>
                  <a:pt x="75" y="73"/>
                  <a:pt x="74" y="72"/>
                  <a:pt x="73" y="73"/>
                </a:cubicBezTo>
                <a:cubicBezTo>
                  <a:pt x="73" y="73"/>
                  <a:pt x="72" y="72"/>
                  <a:pt x="72" y="72"/>
                </a:cubicBezTo>
                <a:cubicBezTo>
                  <a:pt x="72" y="72"/>
                  <a:pt x="71" y="71"/>
                  <a:pt x="71" y="71"/>
                </a:cubicBezTo>
                <a:cubicBezTo>
                  <a:pt x="69" y="71"/>
                  <a:pt x="68" y="70"/>
                  <a:pt x="67" y="68"/>
                </a:cubicBezTo>
                <a:cubicBezTo>
                  <a:pt x="67" y="68"/>
                  <a:pt x="66" y="67"/>
                  <a:pt x="66" y="68"/>
                </a:cubicBezTo>
                <a:cubicBezTo>
                  <a:pt x="64" y="68"/>
                  <a:pt x="64" y="67"/>
                  <a:pt x="64" y="66"/>
                </a:cubicBezTo>
                <a:cubicBezTo>
                  <a:pt x="64" y="66"/>
                  <a:pt x="64" y="66"/>
                  <a:pt x="64" y="65"/>
                </a:cubicBezTo>
                <a:cubicBezTo>
                  <a:pt x="63" y="64"/>
                  <a:pt x="63" y="61"/>
                  <a:pt x="61" y="61"/>
                </a:cubicBezTo>
                <a:cubicBezTo>
                  <a:pt x="61" y="61"/>
                  <a:pt x="60" y="61"/>
                  <a:pt x="60" y="61"/>
                </a:cubicBezTo>
                <a:cubicBezTo>
                  <a:pt x="60" y="60"/>
                  <a:pt x="60" y="60"/>
                  <a:pt x="59" y="61"/>
                </a:cubicBezTo>
                <a:cubicBezTo>
                  <a:pt x="59" y="63"/>
                  <a:pt x="58" y="62"/>
                  <a:pt x="57" y="61"/>
                </a:cubicBezTo>
                <a:cubicBezTo>
                  <a:pt x="57" y="61"/>
                  <a:pt x="57" y="61"/>
                  <a:pt x="57" y="61"/>
                </a:cubicBezTo>
                <a:cubicBezTo>
                  <a:pt x="57" y="61"/>
                  <a:pt x="57" y="61"/>
                  <a:pt x="57" y="61"/>
                </a:cubicBezTo>
                <a:cubicBezTo>
                  <a:pt x="57" y="61"/>
                  <a:pt x="57" y="61"/>
                  <a:pt x="57" y="61"/>
                </a:cubicBezTo>
                <a:cubicBezTo>
                  <a:pt x="57" y="61"/>
                  <a:pt x="57" y="61"/>
                  <a:pt x="57" y="61"/>
                </a:cubicBezTo>
                <a:cubicBezTo>
                  <a:pt x="57" y="60"/>
                  <a:pt x="57" y="59"/>
                  <a:pt x="56" y="59"/>
                </a:cubicBezTo>
                <a:cubicBezTo>
                  <a:pt x="55" y="59"/>
                  <a:pt x="55" y="58"/>
                  <a:pt x="55" y="58"/>
                </a:cubicBezTo>
                <a:cubicBezTo>
                  <a:pt x="56" y="58"/>
                  <a:pt x="56" y="57"/>
                  <a:pt x="56" y="57"/>
                </a:cubicBezTo>
                <a:cubicBezTo>
                  <a:pt x="57" y="55"/>
                  <a:pt x="57" y="54"/>
                  <a:pt x="57" y="52"/>
                </a:cubicBezTo>
                <a:cubicBezTo>
                  <a:pt x="56" y="51"/>
                  <a:pt x="57" y="50"/>
                  <a:pt x="56" y="49"/>
                </a:cubicBezTo>
                <a:cubicBezTo>
                  <a:pt x="56" y="49"/>
                  <a:pt x="56" y="48"/>
                  <a:pt x="55" y="47"/>
                </a:cubicBezTo>
                <a:cubicBezTo>
                  <a:pt x="55" y="47"/>
                  <a:pt x="55" y="47"/>
                  <a:pt x="55" y="47"/>
                </a:cubicBezTo>
                <a:cubicBezTo>
                  <a:pt x="55" y="47"/>
                  <a:pt x="55" y="47"/>
                  <a:pt x="55" y="47"/>
                </a:cubicBezTo>
                <a:cubicBezTo>
                  <a:pt x="55" y="47"/>
                  <a:pt x="55" y="47"/>
                  <a:pt x="55" y="47"/>
                </a:cubicBezTo>
                <a:cubicBezTo>
                  <a:pt x="55" y="47"/>
                  <a:pt x="54" y="46"/>
                  <a:pt x="54" y="46"/>
                </a:cubicBezTo>
                <a:cubicBezTo>
                  <a:pt x="54" y="46"/>
                  <a:pt x="54" y="46"/>
                  <a:pt x="54" y="46"/>
                </a:cubicBezTo>
                <a:cubicBezTo>
                  <a:pt x="54" y="45"/>
                  <a:pt x="53" y="45"/>
                  <a:pt x="53" y="45"/>
                </a:cubicBezTo>
                <a:cubicBezTo>
                  <a:pt x="52" y="45"/>
                  <a:pt x="52" y="46"/>
                  <a:pt x="52" y="46"/>
                </a:cubicBezTo>
                <a:cubicBezTo>
                  <a:pt x="51" y="47"/>
                  <a:pt x="51" y="48"/>
                  <a:pt x="51" y="49"/>
                </a:cubicBezTo>
                <a:cubicBezTo>
                  <a:pt x="52" y="51"/>
                  <a:pt x="50" y="53"/>
                  <a:pt x="49" y="54"/>
                </a:cubicBezTo>
                <a:cubicBezTo>
                  <a:pt x="49" y="54"/>
                  <a:pt x="49" y="53"/>
                  <a:pt x="49" y="53"/>
                </a:cubicBezTo>
                <a:cubicBezTo>
                  <a:pt x="50" y="51"/>
                  <a:pt x="50" y="49"/>
                  <a:pt x="49" y="47"/>
                </a:cubicBezTo>
                <a:cubicBezTo>
                  <a:pt x="49" y="47"/>
                  <a:pt x="49" y="47"/>
                  <a:pt x="49" y="47"/>
                </a:cubicBezTo>
                <a:cubicBezTo>
                  <a:pt x="49" y="47"/>
                  <a:pt x="49" y="47"/>
                  <a:pt x="49" y="47"/>
                </a:cubicBezTo>
                <a:cubicBezTo>
                  <a:pt x="49" y="46"/>
                  <a:pt x="49" y="45"/>
                  <a:pt x="50" y="44"/>
                </a:cubicBezTo>
                <a:cubicBezTo>
                  <a:pt x="51" y="42"/>
                  <a:pt x="52" y="40"/>
                  <a:pt x="50" y="38"/>
                </a:cubicBezTo>
                <a:cubicBezTo>
                  <a:pt x="50" y="38"/>
                  <a:pt x="49" y="37"/>
                  <a:pt x="49" y="37"/>
                </a:cubicBezTo>
                <a:cubicBezTo>
                  <a:pt x="49" y="35"/>
                  <a:pt x="47" y="34"/>
                  <a:pt x="46" y="33"/>
                </a:cubicBezTo>
                <a:cubicBezTo>
                  <a:pt x="44" y="31"/>
                  <a:pt x="44" y="32"/>
                  <a:pt x="44" y="33"/>
                </a:cubicBezTo>
                <a:cubicBezTo>
                  <a:pt x="43" y="34"/>
                  <a:pt x="44" y="35"/>
                  <a:pt x="44" y="35"/>
                </a:cubicBezTo>
                <a:cubicBezTo>
                  <a:pt x="43" y="35"/>
                  <a:pt x="43" y="35"/>
                  <a:pt x="42" y="34"/>
                </a:cubicBezTo>
                <a:cubicBezTo>
                  <a:pt x="42" y="34"/>
                  <a:pt x="42" y="34"/>
                  <a:pt x="42" y="34"/>
                </a:cubicBezTo>
                <a:cubicBezTo>
                  <a:pt x="42" y="34"/>
                  <a:pt x="42" y="34"/>
                  <a:pt x="42" y="34"/>
                </a:cubicBezTo>
                <a:cubicBezTo>
                  <a:pt x="42" y="33"/>
                  <a:pt x="43" y="33"/>
                  <a:pt x="42" y="32"/>
                </a:cubicBezTo>
                <a:cubicBezTo>
                  <a:pt x="41" y="31"/>
                  <a:pt x="41" y="30"/>
                  <a:pt x="41" y="29"/>
                </a:cubicBezTo>
                <a:cubicBezTo>
                  <a:pt x="41" y="29"/>
                  <a:pt x="39" y="28"/>
                  <a:pt x="39" y="28"/>
                </a:cubicBezTo>
                <a:cubicBezTo>
                  <a:pt x="38" y="29"/>
                  <a:pt x="36" y="32"/>
                  <a:pt x="37" y="34"/>
                </a:cubicBezTo>
                <a:cubicBezTo>
                  <a:pt x="38" y="34"/>
                  <a:pt x="38" y="35"/>
                  <a:pt x="38" y="35"/>
                </a:cubicBezTo>
                <a:cubicBezTo>
                  <a:pt x="37" y="36"/>
                  <a:pt x="37" y="35"/>
                  <a:pt x="37" y="35"/>
                </a:cubicBezTo>
                <a:cubicBezTo>
                  <a:pt x="36" y="35"/>
                  <a:pt x="35" y="35"/>
                  <a:pt x="35" y="36"/>
                </a:cubicBezTo>
                <a:cubicBezTo>
                  <a:pt x="35" y="38"/>
                  <a:pt x="35" y="39"/>
                  <a:pt x="35" y="41"/>
                </a:cubicBezTo>
                <a:cubicBezTo>
                  <a:pt x="35" y="41"/>
                  <a:pt x="35" y="41"/>
                  <a:pt x="35" y="41"/>
                </a:cubicBezTo>
                <a:cubicBezTo>
                  <a:pt x="36" y="44"/>
                  <a:pt x="36" y="46"/>
                  <a:pt x="37" y="49"/>
                </a:cubicBezTo>
                <a:cubicBezTo>
                  <a:pt x="37" y="50"/>
                  <a:pt x="36" y="51"/>
                  <a:pt x="37" y="52"/>
                </a:cubicBezTo>
                <a:cubicBezTo>
                  <a:pt x="37" y="52"/>
                  <a:pt x="37" y="52"/>
                  <a:pt x="37" y="52"/>
                </a:cubicBezTo>
                <a:cubicBezTo>
                  <a:pt x="37" y="52"/>
                  <a:pt x="37" y="52"/>
                  <a:pt x="37" y="52"/>
                </a:cubicBezTo>
                <a:cubicBezTo>
                  <a:pt x="37" y="54"/>
                  <a:pt x="37" y="55"/>
                  <a:pt x="37" y="56"/>
                </a:cubicBezTo>
                <a:cubicBezTo>
                  <a:pt x="37" y="57"/>
                  <a:pt x="37" y="57"/>
                  <a:pt x="38" y="58"/>
                </a:cubicBezTo>
                <a:cubicBezTo>
                  <a:pt x="38" y="58"/>
                  <a:pt x="38" y="58"/>
                  <a:pt x="38" y="58"/>
                </a:cubicBezTo>
                <a:cubicBezTo>
                  <a:pt x="38" y="58"/>
                  <a:pt x="38" y="59"/>
                  <a:pt x="38" y="59"/>
                </a:cubicBezTo>
                <a:cubicBezTo>
                  <a:pt x="38" y="59"/>
                  <a:pt x="38" y="59"/>
                  <a:pt x="38" y="59"/>
                </a:cubicBezTo>
                <a:cubicBezTo>
                  <a:pt x="38" y="59"/>
                  <a:pt x="38" y="59"/>
                  <a:pt x="38" y="59"/>
                </a:cubicBezTo>
                <a:cubicBezTo>
                  <a:pt x="38" y="59"/>
                  <a:pt x="38" y="59"/>
                  <a:pt x="38" y="59"/>
                </a:cubicBezTo>
                <a:cubicBezTo>
                  <a:pt x="38" y="60"/>
                  <a:pt x="38" y="61"/>
                  <a:pt x="39" y="62"/>
                </a:cubicBezTo>
                <a:cubicBezTo>
                  <a:pt x="39" y="65"/>
                  <a:pt x="40" y="69"/>
                  <a:pt x="41" y="72"/>
                </a:cubicBezTo>
                <a:cubicBezTo>
                  <a:pt x="41" y="72"/>
                  <a:pt x="41" y="72"/>
                  <a:pt x="41" y="72"/>
                </a:cubicBezTo>
                <a:cubicBezTo>
                  <a:pt x="41" y="72"/>
                  <a:pt x="41" y="72"/>
                  <a:pt x="41" y="72"/>
                </a:cubicBezTo>
                <a:cubicBezTo>
                  <a:pt x="41" y="72"/>
                  <a:pt x="41" y="72"/>
                  <a:pt x="41" y="72"/>
                </a:cubicBezTo>
                <a:cubicBezTo>
                  <a:pt x="41" y="72"/>
                  <a:pt x="41" y="72"/>
                  <a:pt x="41" y="72"/>
                </a:cubicBezTo>
                <a:cubicBezTo>
                  <a:pt x="40" y="71"/>
                  <a:pt x="40" y="70"/>
                  <a:pt x="39" y="70"/>
                </a:cubicBezTo>
                <a:cubicBezTo>
                  <a:pt x="39" y="69"/>
                  <a:pt x="39" y="68"/>
                  <a:pt x="38" y="67"/>
                </a:cubicBezTo>
                <a:cubicBezTo>
                  <a:pt x="38" y="67"/>
                  <a:pt x="38" y="67"/>
                  <a:pt x="38" y="67"/>
                </a:cubicBezTo>
                <a:cubicBezTo>
                  <a:pt x="38" y="65"/>
                  <a:pt x="37" y="63"/>
                  <a:pt x="36" y="62"/>
                </a:cubicBezTo>
                <a:cubicBezTo>
                  <a:pt x="36" y="62"/>
                  <a:pt x="35" y="63"/>
                  <a:pt x="35" y="64"/>
                </a:cubicBezTo>
                <a:cubicBezTo>
                  <a:pt x="35" y="64"/>
                  <a:pt x="35" y="64"/>
                  <a:pt x="35" y="64"/>
                </a:cubicBezTo>
                <a:cubicBezTo>
                  <a:pt x="35" y="64"/>
                  <a:pt x="35" y="64"/>
                  <a:pt x="35" y="64"/>
                </a:cubicBezTo>
                <a:cubicBezTo>
                  <a:pt x="35" y="64"/>
                  <a:pt x="35" y="63"/>
                  <a:pt x="35" y="63"/>
                </a:cubicBezTo>
                <a:cubicBezTo>
                  <a:pt x="35" y="62"/>
                  <a:pt x="35" y="61"/>
                  <a:pt x="36" y="60"/>
                </a:cubicBezTo>
                <a:cubicBezTo>
                  <a:pt x="36" y="59"/>
                  <a:pt x="36" y="59"/>
                  <a:pt x="35" y="58"/>
                </a:cubicBezTo>
                <a:cubicBezTo>
                  <a:pt x="35" y="58"/>
                  <a:pt x="35" y="58"/>
                  <a:pt x="35" y="58"/>
                </a:cubicBezTo>
                <a:cubicBezTo>
                  <a:pt x="35" y="58"/>
                  <a:pt x="35" y="58"/>
                  <a:pt x="35" y="58"/>
                </a:cubicBezTo>
                <a:cubicBezTo>
                  <a:pt x="35" y="58"/>
                  <a:pt x="34" y="57"/>
                  <a:pt x="34" y="56"/>
                </a:cubicBezTo>
                <a:cubicBezTo>
                  <a:pt x="34" y="56"/>
                  <a:pt x="34" y="56"/>
                  <a:pt x="34" y="56"/>
                </a:cubicBezTo>
                <a:cubicBezTo>
                  <a:pt x="34" y="56"/>
                  <a:pt x="34" y="56"/>
                  <a:pt x="34" y="56"/>
                </a:cubicBezTo>
                <a:cubicBezTo>
                  <a:pt x="34" y="55"/>
                  <a:pt x="34" y="55"/>
                  <a:pt x="33" y="55"/>
                </a:cubicBezTo>
                <a:cubicBezTo>
                  <a:pt x="33" y="55"/>
                  <a:pt x="33" y="55"/>
                  <a:pt x="33" y="55"/>
                </a:cubicBezTo>
                <a:cubicBezTo>
                  <a:pt x="33" y="54"/>
                  <a:pt x="33" y="54"/>
                  <a:pt x="33" y="54"/>
                </a:cubicBezTo>
                <a:cubicBezTo>
                  <a:pt x="33" y="54"/>
                  <a:pt x="33" y="54"/>
                  <a:pt x="33" y="54"/>
                </a:cubicBezTo>
                <a:cubicBezTo>
                  <a:pt x="34" y="53"/>
                  <a:pt x="33" y="51"/>
                  <a:pt x="33" y="50"/>
                </a:cubicBezTo>
                <a:cubicBezTo>
                  <a:pt x="33" y="50"/>
                  <a:pt x="33" y="49"/>
                  <a:pt x="32" y="49"/>
                </a:cubicBezTo>
                <a:cubicBezTo>
                  <a:pt x="32" y="49"/>
                  <a:pt x="32" y="49"/>
                  <a:pt x="32" y="49"/>
                </a:cubicBezTo>
                <a:cubicBezTo>
                  <a:pt x="32" y="48"/>
                  <a:pt x="32" y="48"/>
                  <a:pt x="32" y="48"/>
                </a:cubicBezTo>
                <a:cubicBezTo>
                  <a:pt x="32" y="48"/>
                  <a:pt x="32" y="48"/>
                  <a:pt x="32" y="48"/>
                </a:cubicBezTo>
                <a:cubicBezTo>
                  <a:pt x="32" y="47"/>
                  <a:pt x="32" y="47"/>
                  <a:pt x="32" y="47"/>
                </a:cubicBezTo>
                <a:cubicBezTo>
                  <a:pt x="32" y="46"/>
                  <a:pt x="32" y="46"/>
                  <a:pt x="32" y="46"/>
                </a:cubicBezTo>
                <a:cubicBezTo>
                  <a:pt x="32" y="46"/>
                  <a:pt x="32" y="46"/>
                  <a:pt x="32" y="47"/>
                </a:cubicBezTo>
                <a:cubicBezTo>
                  <a:pt x="32" y="46"/>
                  <a:pt x="32" y="45"/>
                  <a:pt x="32" y="45"/>
                </a:cubicBezTo>
                <a:cubicBezTo>
                  <a:pt x="31" y="44"/>
                  <a:pt x="31" y="44"/>
                  <a:pt x="31" y="44"/>
                </a:cubicBezTo>
                <a:cubicBezTo>
                  <a:pt x="31" y="44"/>
                  <a:pt x="31" y="44"/>
                  <a:pt x="31" y="44"/>
                </a:cubicBezTo>
                <a:cubicBezTo>
                  <a:pt x="31" y="43"/>
                  <a:pt x="31" y="43"/>
                  <a:pt x="31" y="43"/>
                </a:cubicBezTo>
                <a:cubicBezTo>
                  <a:pt x="31" y="43"/>
                  <a:pt x="31" y="42"/>
                  <a:pt x="31" y="42"/>
                </a:cubicBezTo>
                <a:cubicBezTo>
                  <a:pt x="31" y="42"/>
                  <a:pt x="31" y="42"/>
                  <a:pt x="31" y="42"/>
                </a:cubicBezTo>
                <a:cubicBezTo>
                  <a:pt x="31" y="42"/>
                  <a:pt x="30" y="41"/>
                  <a:pt x="30" y="41"/>
                </a:cubicBezTo>
                <a:cubicBezTo>
                  <a:pt x="30" y="40"/>
                  <a:pt x="30" y="39"/>
                  <a:pt x="29" y="38"/>
                </a:cubicBezTo>
                <a:cubicBezTo>
                  <a:pt x="28" y="38"/>
                  <a:pt x="27" y="38"/>
                  <a:pt x="27" y="39"/>
                </a:cubicBezTo>
                <a:cubicBezTo>
                  <a:pt x="26" y="41"/>
                  <a:pt x="25" y="43"/>
                  <a:pt x="25" y="45"/>
                </a:cubicBezTo>
                <a:cubicBezTo>
                  <a:pt x="25" y="45"/>
                  <a:pt x="24" y="45"/>
                  <a:pt x="24" y="46"/>
                </a:cubicBezTo>
                <a:cubicBezTo>
                  <a:pt x="24" y="46"/>
                  <a:pt x="24" y="46"/>
                  <a:pt x="24" y="46"/>
                </a:cubicBezTo>
                <a:cubicBezTo>
                  <a:pt x="24" y="46"/>
                  <a:pt x="24" y="46"/>
                  <a:pt x="24" y="46"/>
                </a:cubicBezTo>
                <a:cubicBezTo>
                  <a:pt x="23" y="47"/>
                  <a:pt x="23" y="48"/>
                  <a:pt x="23" y="49"/>
                </a:cubicBezTo>
                <a:cubicBezTo>
                  <a:pt x="24" y="51"/>
                  <a:pt x="24" y="53"/>
                  <a:pt x="25" y="55"/>
                </a:cubicBezTo>
                <a:cubicBezTo>
                  <a:pt x="25" y="55"/>
                  <a:pt x="25" y="55"/>
                  <a:pt x="25" y="55"/>
                </a:cubicBezTo>
                <a:cubicBezTo>
                  <a:pt x="25" y="56"/>
                  <a:pt x="25" y="56"/>
                  <a:pt x="24" y="56"/>
                </a:cubicBezTo>
                <a:cubicBezTo>
                  <a:pt x="24" y="56"/>
                  <a:pt x="24" y="56"/>
                  <a:pt x="24" y="56"/>
                </a:cubicBezTo>
                <a:cubicBezTo>
                  <a:pt x="24" y="56"/>
                  <a:pt x="24" y="56"/>
                  <a:pt x="24" y="56"/>
                </a:cubicBezTo>
                <a:cubicBezTo>
                  <a:pt x="24" y="56"/>
                  <a:pt x="24" y="58"/>
                  <a:pt x="23" y="57"/>
                </a:cubicBezTo>
                <a:cubicBezTo>
                  <a:pt x="23" y="55"/>
                  <a:pt x="23" y="52"/>
                  <a:pt x="21" y="50"/>
                </a:cubicBezTo>
                <a:cubicBezTo>
                  <a:pt x="20" y="50"/>
                  <a:pt x="20" y="50"/>
                  <a:pt x="20" y="52"/>
                </a:cubicBezTo>
                <a:cubicBezTo>
                  <a:pt x="20" y="52"/>
                  <a:pt x="20" y="52"/>
                  <a:pt x="20" y="52"/>
                </a:cubicBezTo>
                <a:cubicBezTo>
                  <a:pt x="20" y="52"/>
                  <a:pt x="19" y="51"/>
                  <a:pt x="19" y="51"/>
                </a:cubicBezTo>
                <a:cubicBezTo>
                  <a:pt x="19" y="51"/>
                  <a:pt x="19" y="51"/>
                  <a:pt x="19" y="51"/>
                </a:cubicBezTo>
                <a:cubicBezTo>
                  <a:pt x="19" y="51"/>
                  <a:pt x="19" y="51"/>
                  <a:pt x="19" y="51"/>
                </a:cubicBezTo>
                <a:cubicBezTo>
                  <a:pt x="19" y="51"/>
                  <a:pt x="19" y="51"/>
                  <a:pt x="19" y="51"/>
                </a:cubicBezTo>
                <a:cubicBezTo>
                  <a:pt x="19" y="50"/>
                  <a:pt x="19" y="50"/>
                  <a:pt x="19" y="49"/>
                </a:cubicBezTo>
                <a:cubicBezTo>
                  <a:pt x="20" y="48"/>
                  <a:pt x="20" y="47"/>
                  <a:pt x="20" y="46"/>
                </a:cubicBezTo>
                <a:cubicBezTo>
                  <a:pt x="20" y="46"/>
                  <a:pt x="20" y="46"/>
                  <a:pt x="20" y="46"/>
                </a:cubicBezTo>
                <a:cubicBezTo>
                  <a:pt x="20" y="46"/>
                  <a:pt x="19" y="46"/>
                  <a:pt x="18" y="46"/>
                </a:cubicBezTo>
                <a:cubicBezTo>
                  <a:pt x="17" y="46"/>
                  <a:pt x="15" y="47"/>
                  <a:pt x="14" y="49"/>
                </a:cubicBezTo>
                <a:cubicBezTo>
                  <a:pt x="14" y="49"/>
                  <a:pt x="14" y="49"/>
                  <a:pt x="13" y="49"/>
                </a:cubicBezTo>
                <a:cubicBezTo>
                  <a:pt x="13" y="49"/>
                  <a:pt x="13" y="49"/>
                  <a:pt x="13" y="48"/>
                </a:cubicBezTo>
                <a:cubicBezTo>
                  <a:pt x="13" y="48"/>
                  <a:pt x="13" y="47"/>
                  <a:pt x="13" y="46"/>
                </a:cubicBezTo>
                <a:cubicBezTo>
                  <a:pt x="13" y="46"/>
                  <a:pt x="13" y="46"/>
                  <a:pt x="13" y="46"/>
                </a:cubicBezTo>
                <a:cubicBezTo>
                  <a:pt x="13" y="46"/>
                  <a:pt x="13" y="46"/>
                  <a:pt x="13" y="46"/>
                </a:cubicBezTo>
                <a:cubicBezTo>
                  <a:pt x="13" y="46"/>
                  <a:pt x="13" y="46"/>
                  <a:pt x="13" y="46"/>
                </a:cubicBezTo>
                <a:cubicBezTo>
                  <a:pt x="14" y="46"/>
                  <a:pt x="15" y="46"/>
                  <a:pt x="15" y="45"/>
                </a:cubicBezTo>
                <a:cubicBezTo>
                  <a:pt x="15" y="45"/>
                  <a:pt x="15" y="45"/>
                  <a:pt x="15" y="45"/>
                </a:cubicBezTo>
                <a:cubicBezTo>
                  <a:pt x="16" y="44"/>
                  <a:pt x="16" y="43"/>
                  <a:pt x="17" y="43"/>
                </a:cubicBezTo>
                <a:cubicBezTo>
                  <a:pt x="17" y="42"/>
                  <a:pt x="18" y="42"/>
                  <a:pt x="18" y="42"/>
                </a:cubicBezTo>
                <a:cubicBezTo>
                  <a:pt x="19" y="42"/>
                  <a:pt x="19" y="42"/>
                  <a:pt x="19" y="42"/>
                </a:cubicBezTo>
                <a:cubicBezTo>
                  <a:pt x="22" y="42"/>
                  <a:pt x="22" y="42"/>
                  <a:pt x="23" y="40"/>
                </a:cubicBezTo>
                <a:cubicBezTo>
                  <a:pt x="23" y="40"/>
                  <a:pt x="23" y="40"/>
                  <a:pt x="23" y="40"/>
                </a:cubicBezTo>
                <a:cubicBezTo>
                  <a:pt x="23" y="40"/>
                  <a:pt x="23" y="40"/>
                  <a:pt x="23" y="40"/>
                </a:cubicBezTo>
                <a:cubicBezTo>
                  <a:pt x="23" y="39"/>
                  <a:pt x="23" y="37"/>
                  <a:pt x="23" y="36"/>
                </a:cubicBezTo>
                <a:cubicBezTo>
                  <a:pt x="23" y="36"/>
                  <a:pt x="23" y="35"/>
                  <a:pt x="22" y="35"/>
                </a:cubicBezTo>
                <a:cubicBezTo>
                  <a:pt x="20" y="36"/>
                  <a:pt x="18" y="37"/>
                  <a:pt x="17" y="38"/>
                </a:cubicBezTo>
                <a:cubicBezTo>
                  <a:pt x="16" y="38"/>
                  <a:pt x="15" y="39"/>
                  <a:pt x="15" y="39"/>
                </a:cubicBezTo>
                <a:cubicBezTo>
                  <a:pt x="15" y="39"/>
                  <a:pt x="15" y="39"/>
                  <a:pt x="15" y="39"/>
                </a:cubicBezTo>
                <a:cubicBezTo>
                  <a:pt x="15" y="39"/>
                  <a:pt x="15" y="39"/>
                  <a:pt x="15" y="39"/>
                </a:cubicBezTo>
                <a:cubicBezTo>
                  <a:pt x="14" y="39"/>
                  <a:pt x="14" y="39"/>
                  <a:pt x="14" y="39"/>
                </a:cubicBezTo>
                <a:cubicBezTo>
                  <a:pt x="14" y="39"/>
                  <a:pt x="14" y="39"/>
                  <a:pt x="14" y="39"/>
                </a:cubicBezTo>
                <a:cubicBezTo>
                  <a:pt x="14" y="38"/>
                  <a:pt x="14" y="37"/>
                  <a:pt x="12" y="36"/>
                </a:cubicBezTo>
                <a:cubicBezTo>
                  <a:pt x="11" y="38"/>
                  <a:pt x="11" y="39"/>
                  <a:pt x="12" y="41"/>
                </a:cubicBezTo>
                <a:cubicBezTo>
                  <a:pt x="12" y="41"/>
                  <a:pt x="12" y="41"/>
                  <a:pt x="12" y="41"/>
                </a:cubicBezTo>
                <a:cubicBezTo>
                  <a:pt x="12" y="41"/>
                  <a:pt x="12" y="41"/>
                  <a:pt x="12" y="41"/>
                </a:cubicBezTo>
                <a:cubicBezTo>
                  <a:pt x="12" y="41"/>
                  <a:pt x="12" y="42"/>
                  <a:pt x="13" y="42"/>
                </a:cubicBezTo>
                <a:cubicBezTo>
                  <a:pt x="12" y="42"/>
                  <a:pt x="13" y="43"/>
                  <a:pt x="12" y="43"/>
                </a:cubicBezTo>
                <a:cubicBezTo>
                  <a:pt x="12" y="43"/>
                  <a:pt x="12" y="43"/>
                  <a:pt x="12" y="43"/>
                </a:cubicBezTo>
                <a:cubicBezTo>
                  <a:pt x="12" y="43"/>
                  <a:pt x="12" y="41"/>
                  <a:pt x="11" y="43"/>
                </a:cubicBezTo>
                <a:cubicBezTo>
                  <a:pt x="11" y="43"/>
                  <a:pt x="11" y="43"/>
                  <a:pt x="11" y="43"/>
                </a:cubicBezTo>
                <a:cubicBezTo>
                  <a:pt x="11" y="43"/>
                  <a:pt x="11" y="43"/>
                  <a:pt x="11" y="43"/>
                </a:cubicBezTo>
                <a:cubicBezTo>
                  <a:pt x="11" y="42"/>
                  <a:pt x="11" y="41"/>
                  <a:pt x="11" y="41"/>
                </a:cubicBezTo>
                <a:cubicBezTo>
                  <a:pt x="10" y="40"/>
                  <a:pt x="11" y="39"/>
                  <a:pt x="10" y="38"/>
                </a:cubicBezTo>
                <a:cubicBezTo>
                  <a:pt x="10" y="38"/>
                  <a:pt x="10" y="38"/>
                  <a:pt x="10" y="38"/>
                </a:cubicBezTo>
                <a:cubicBezTo>
                  <a:pt x="10" y="38"/>
                  <a:pt x="10" y="38"/>
                  <a:pt x="10" y="38"/>
                </a:cubicBezTo>
                <a:cubicBezTo>
                  <a:pt x="9" y="38"/>
                  <a:pt x="9" y="38"/>
                  <a:pt x="9" y="38"/>
                </a:cubicBezTo>
                <a:cubicBezTo>
                  <a:pt x="10" y="37"/>
                  <a:pt x="9" y="37"/>
                  <a:pt x="9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8" y="37"/>
                  <a:pt x="8" y="37"/>
                </a:cubicBezTo>
                <a:cubicBezTo>
                  <a:pt x="8" y="37"/>
                  <a:pt x="8" y="37"/>
                  <a:pt x="8" y="37"/>
                </a:cubicBezTo>
                <a:cubicBezTo>
                  <a:pt x="7" y="37"/>
                  <a:pt x="7" y="38"/>
                  <a:pt x="7" y="39"/>
                </a:cubicBezTo>
                <a:cubicBezTo>
                  <a:pt x="6" y="39"/>
                  <a:pt x="6" y="39"/>
                  <a:pt x="6" y="39"/>
                </a:cubicBezTo>
                <a:cubicBezTo>
                  <a:pt x="6" y="39"/>
                  <a:pt x="6" y="39"/>
                  <a:pt x="6" y="39"/>
                </a:cubicBezTo>
                <a:cubicBezTo>
                  <a:pt x="5" y="38"/>
                  <a:pt x="5" y="38"/>
                  <a:pt x="5" y="39"/>
                </a:cubicBezTo>
                <a:cubicBezTo>
                  <a:pt x="5" y="40"/>
                  <a:pt x="5" y="42"/>
                  <a:pt x="6" y="43"/>
                </a:cubicBezTo>
                <a:cubicBezTo>
                  <a:pt x="6" y="43"/>
                  <a:pt x="6" y="44"/>
                  <a:pt x="6" y="44"/>
                </a:cubicBezTo>
                <a:cubicBezTo>
                  <a:pt x="6" y="44"/>
                  <a:pt x="5" y="44"/>
                  <a:pt x="5" y="44"/>
                </a:cubicBezTo>
                <a:cubicBezTo>
                  <a:pt x="5" y="44"/>
                  <a:pt x="4" y="44"/>
                  <a:pt x="4" y="44"/>
                </a:cubicBezTo>
                <a:cubicBezTo>
                  <a:pt x="3" y="44"/>
                  <a:pt x="3" y="44"/>
                  <a:pt x="3" y="45"/>
                </a:cubicBezTo>
                <a:cubicBezTo>
                  <a:pt x="2" y="46"/>
                  <a:pt x="3" y="46"/>
                  <a:pt x="3" y="46"/>
                </a:cubicBezTo>
                <a:cubicBezTo>
                  <a:pt x="4" y="46"/>
                  <a:pt x="4" y="46"/>
                  <a:pt x="4" y="47"/>
                </a:cubicBezTo>
                <a:cubicBezTo>
                  <a:pt x="4" y="47"/>
                  <a:pt x="3" y="47"/>
                  <a:pt x="3" y="47"/>
                </a:cubicBezTo>
                <a:cubicBezTo>
                  <a:pt x="2" y="47"/>
                  <a:pt x="1" y="47"/>
                  <a:pt x="2" y="49"/>
                </a:cubicBezTo>
                <a:cubicBezTo>
                  <a:pt x="2" y="49"/>
                  <a:pt x="2" y="49"/>
                  <a:pt x="2" y="50"/>
                </a:cubicBezTo>
                <a:cubicBezTo>
                  <a:pt x="3" y="50"/>
                  <a:pt x="3" y="51"/>
                  <a:pt x="3" y="52"/>
                </a:cubicBezTo>
                <a:cubicBezTo>
                  <a:pt x="3" y="53"/>
                  <a:pt x="3" y="53"/>
                  <a:pt x="3" y="54"/>
                </a:cubicBezTo>
                <a:cubicBezTo>
                  <a:pt x="2" y="55"/>
                  <a:pt x="2" y="55"/>
                  <a:pt x="4" y="56"/>
                </a:cubicBezTo>
                <a:cubicBezTo>
                  <a:pt x="4" y="56"/>
                  <a:pt x="4" y="56"/>
                  <a:pt x="4" y="56"/>
                </a:cubicBezTo>
                <a:cubicBezTo>
                  <a:pt x="4" y="56"/>
                  <a:pt x="4" y="56"/>
                  <a:pt x="4" y="56"/>
                </a:cubicBezTo>
                <a:cubicBezTo>
                  <a:pt x="4" y="56"/>
                  <a:pt x="4" y="56"/>
                  <a:pt x="4" y="56"/>
                </a:cubicBezTo>
                <a:cubicBezTo>
                  <a:pt x="4" y="56"/>
                  <a:pt x="4" y="56"/>
                  <a:pt x="4" y="56"/>
                </a:cubicBezTo>
                <a:cubicBezTo>
                  <a:pt x="4" y="56"/>
                  <a:pt x="4" y="56"/>
                  <a:pt x="4" y="56"/>
                </a:cubicBezTo>
                <a:cubicBezTo>
                  <a:pt x="4" y="56"/>
                  <a:pt x="3" y="57"/>
                  <a:pt x="4" y="57"/>
                </a:cubicBezTo>
                <a:cubicBezTo>
                  <a:pt x="4" y="59"/>
                  <a:pt x="5" y="61"/>
                  <a:pt x="5" y="63"/>
                </a:cubicBezTo>
                <a:cubicBezTo>
                  <a:pt x="5" y="64"/>
                  <a:pt x="6" y="64"/>
                  <a:pt x="6" y="63"/>
                </a:cubicBezTo>
                <a:cubicBezTo>
                  <a:pt x="7" y="63"/>
                  <a:pt x="8" y="61"/>
                  <a:pt x="8" y="60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59"/>
                  <a:pt x="8" y="58"/>
                  <a:pt x="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57"/>
                  <a:pt x="7" y="56"/>
                  <a:pt x="8" y="57"/>
                </a:cubicBezTo>
                <a:cubicBezTo>
                  <a:pt x="9" y="58"/>
                  <a:pt x="8" y="59"/>
                  <a:pt x="9" y="59"/>
                </a:cubicBezTo>
                <a:cubicBezTo>
                  <a:pt x="10" y="59"/>
                  <a:pt x="10" y="59"/>
                  <a:pt x="9" y="58"/>
                </a:cubicBezTo>
                <a:cubicBezTo>
                  <a:pt x="9" y="58"/>
                  <a:pt x="9" y="58"/>
                  <a:pt x="9" y="58"/>
                </a:cubicBezTo>
                <a:cubicBezTo>
                  <a:pt x="9" y="57"/>
                  <a:pt x="11" y="57"/>
                  <a:pt x="11" y="56"/>
                </a:cubicBezTo>
                <a:cubicBezTo>
                  <a:pt x="11" y="58"/>
                  <a:pt x="10" y="59"/>
                  <a:pt x="11" y="60"/>
                </a:cubicBezTo>
                <a:cubicBezTo>
                  <a:pt x="11" y="60"/>
                  <a:pt x="11" y="60"/>
                  <a:pt x="11" y="60"/>
                </a:cubicBezTo>
                <a:cubicBezTo>
                  <a:pt x="11" y="60"/>
                  <a:pt x="11" y="60"/>
                  <a:pt x="11" y="60"/>
                </a:cubicBezTo>
                <a:cubicBezTo>
                  <a:pt x="11" y="60"/>
                  <a:pt x="10" y="60"/>
                  <a:pt x="10" y="60"/>
                </a:cubicBezTo>
                <a:cubicBezTo>
                  <a:pt x="9" y="60"/>
                  <a:pt x="10" y="61"/>
                  <a:pt x="10" y="62"/>
                </a:cubicBezTo>
                <a:cubicBezTo>
                  <a:pt x="10" y="62"/>
                  <a:pt x="10" y="62"/>
                  <a:pt x="10" y="62"/>
                </a:cubicBezTo>
                <a:cubicBezTo>
                  <a:pt x="9" y="62"/>
                  <a:pt x="9" y="62"/>
                  <a:pt x="9" y="62"/>
                </a:cubicBezTo>
                <a:cubicBezTo>
                  <a:pt x="9" y="63"/>
                  <a:pt x="9" y="63"/>
                  <a:pt x="9" y="64"/>
                </a:cubicBezTo>
                <a:cubicBezTo>
                  <a:pt x="9" y="64"/>
                  <a:pt x="9" y="64"/>
                  <a:pt x="9" y="64"/>
                </a:cubicBezTo>
                <a:cubicBezTo>
                  <a:pt x="8" y="65"/>
                  <a:pt x="8" y="65"/>
                  <a:pt x="9" y="66"/>
                </a:cubicBezTo>
                <a:cubicBezTo>
                  <a:pt x="10" y="67"/>
                  <a:pt x="10" y="67"/>
                  <a:pt x="11" y="67"/>
                </a:cubicBezTo>
                <a:cubicBezTo>
                  <a:pt x="11" y="67"/>
                  <a:pt x="11" y="67"/>
                  <a:pt x="11" y="67"/>
                </a:cubicBezTo>
                <a:cubicBezTo>
                  <a:pt x="10" y="68"/>
                  <a:pt x="10" y="68"/>
                  <a:pt x="10" y="68"/>
                </a:cubicBezTo>
                <a:cubicBezTo>
                  <a:pt x="11" y="69"/>
                  <a:pt x="11" y="68"/>
                  <a:pt x="12" y="68"/>
                </a:cubicBezTo>
                <a:cubicBezTo>
                  <a:pt x="12" y="68"/>
                  <a:pt x="12" y="68"/>
                  <a:pt x="12" y="67"/>
                </a:cubicBezTo>
                <a:cubicBezTo>
                  <a:pt x="13" y="68"/>
                  <a:pt x="13" y="68"/>
                  <a:pt x="13" y="68"/>
                </a:cubicBezTo>
                <a:cubicBezTo>
                  <a:pt x="13" y="68"/>
                  <a:pt x="13" y="68"/>
                  <a:pt x="13" y="68"/>
                </a:cubicBezTo>
                <a:cubicBezTo>
                  <a:pt x="13" y="68"/>
                  <a:pt x="13" y="69"/>
                  <a:pt x="13" y="70"/>
                </a:cubicBezTo>
                <a:cubicBezTo>
                  <a:pt x="13" y="70"/>
                  <a:pt x="14" y="70"/>
                  <a:pt x="13" y="71"/>
                </a:cubicBezTo>
                <a:cubicBezTo>
                  <a:pt x="13" y="71"/>
                  <a:pt x="12" y="71"/>
                  <a:pt x="12" y="71"/>
                </a:cubicBezTo>
                <a:cubicBezTo>
                  <a:pt x="11" y="70"/>
                  <a:pt x="10" y="70"/>
                  <a:pt x="10" y="70"/>
                </a:cubicBezTo>
                <a:cubicBezTo>
                  <a:pt x="9" y="69"/>
                  <a:pt x="8" y="69"/>
                  <a:pt x="7" y="68"/>
                </a:cubicBezTo>
                <a:cubicBezTo>
                  <a:pt x="7" y="68"/>
                  <a:pt x="6" y="68"/>
                  <a:pt x="6" y="69"/>
                </a:cubicBezTo>
                <a:cubicBezTo>
                  <a:pt x="6" y="69"/>
                  <a:pt x="6" y="70"/>
                  <a:pt x="6" y="70"/>
                </a:cubicBezTo>
                <a:cubicBezTo>
                  <a:pt x="7" y="71"/>
                  <a:pt x="7" y="72"/>
                  <a:pt x="9" y="73"/>
                </a:cubicBezTo>
                <a:cubicBezTo>
                  <a:pt x="9" y="73"/>
                  <a:pt x="10" y="73"/>
                  <a:pt x="10" y="74"/>
                </a:cubicBezTo>
                <a:cubicBezTo>
                  <a:pt x="9" y="74"/>
                  <a:pt x="8" y="74"/>
                  <a:pt x="8" y="75"/>
                </a:cubicBezTo>
                <a:cubicBezTo>
                  <a:pt x="8" y="76"/>
                  <a:pt x="8" y="76"/>
                  <a:pt x="8" y="77"/>
                </a:cubicBezTo>
                <a:cubicBezTo>
                  <a:pt x="8" y="77"/>
                  <a:pt x="9" y="78"/>
                  <a:pt x="10" y="78"/>
                </a:cubicBezTo>
                <a:cubicBezTo>
                  <a:pt x="10" y="78"/>
                  <a:pt x="10" y="78"/>
                  <a:pt x="10" y="78"/>
                </a:cubicBezTo>
                <a:cubicBezTo>
                  <a:pt x="10" y="78"/>
                  <a:pt x="10" y="78"/>
                  <a:pt x="10" y="78"/>
                </a:cubicBezTo>
                <a:cubicBezTo>
                  <a:pt x="10" y="79"/>
                  <a:pt x="9" y="79"/>
                  <a:pt x="10" y="80"/>
                </a:cubicBezTo>
                <a:cubicBezTo>
                  <a:pt x="10" y="81"/>
                  <a:pt x="10" y="81"/>
                  <a:pt x="11" y="81"/>
                </a:cubicBezTo>
                <a:cubicBezTo>
                  <a:pt x="11" y="81"/>
                  <a:pt x="11" y="81"/>
                  <a:pt x="11" y="81"/>
                </a:cubicBezTo>
                <a:cubicBezTo>
                  <a:pt x="12" y="82"/>
                  <a:pt x="13" y="82"/>
                  <a:pt x="13" y="82"/>
                </a:cubicBezTo>
                <a:cubicBezTo>
                  <a:pt x="13" y="82"/>
                  <a:pt x="13" y="82"/>
                  <a:pt x="13" y="82"/>
                </a:cubicBezTo>
                <a:cubicBezTo>
                  <a:pt x="13" y="82"/>
                  <a:pt x="13" y="83"/>
                  <a:pt x="13" y="83"/>
                </a:cubicBezTo>
                <a:cubicBezTo>
                  <a:pt x="14" y="84"/>
                  <a:pt x="17" y="84"/>
                  <a:pt x="18" y="83"/>
                </a:cubicBezTo>
                <a:cubicBezTo>
                  <a:pt x="18" y="83"/>
                  <a:pt x="18" y="83"/>
                  <a:pt x="18" y="83"/>
                </a:cubicBezTo>
                <a:cubicBezTo>
                  <a:pt x="18" y="83"/>
                  <a:pt x="18" y="82"/>
                  <a:pt x="19" y="83"/>
                </a:cubicBezTo>
                <a:cubicBezTo>
                  <a:pt x="19" y="83"/>
                  <a:pt x="19" y="84"/>
                  <a:pt x="18" y="84"/>
                </a:cubicBezTo>
                <a:cubicBezTo>
                  <a:pt x="17" y="85"/>
                  <a:pt x="15" y="85"/>
                  <a:pt x="14" y="85"/>
                </a:cubicBezTo>
                <a:cubicBezTo>
                  <a:pt x="14" y="85"/>
                  <a:pt x="14" y="85"/>
                  <a:pt x="14" y="85"/>
                </a:cubicBezTo>
                <a:cubicBezTo>
                  <a:pt x="13" y="86"/>
                  <a:pt x="13" y="87"/>
                  <a:pt x="14" y="88"/>
                </a:cubicBezTo>
                <a:cubicBezTo>
                  <a:pt x="15" y="89"/>
                  <a:pt x="16" y="90"/>
                  <a:pt x="16" y="91"/>
                </a:cubicBezTo>
                <a:cubicBezTo>
                  <a:pt x="17" y="91"/>
                  <a:pt x="17" y="91"/>
                  <a:pt x="17" y="92"/>
                </a:cubicBezTo>
                <a:cubicBezTo>
                  <a:pt x="17" y="92"/>
                  <a:pt x="17" y="92"/>
                  <a:pt x="17" y="92"/>
                </a:cubicBezTo>
                <a:cubicBezTo>
                  <a:pt x="17" y="92"/>
                  <a:pt x="17" y="92"/>
                  <a:pt x="17" y="92"/>
                </a:cubicBezTo>
                <a:cubicBezTo>
                  <a:pt x="17" y="92"/>
                  <a:pt x="17" y="92"/>
                  <a:pt x="17" y="92"/>
                </a:cubicBezTo>
                <a:cubicBezTo>
                  <a:pt x="17" y="92"/>
                  <a:pt x="17" y="93"/>
                  <a:pt x="17" y="94"/>
                </a:cubicBezTo>
                <a:cubicBezTo>
                  <a:pt x="17" y="95"/>
                  <a:pt x="17" y="94"/>
                  <a:pt x="18" y="94"/>
                </a:cubicBezTo>
                <a:cubicBezTo>
                  <a:pt x="19" y="94"/>
                  <a:pt x="20" y="95"/>
                  <a:pt x="21" y="95"/>
                </a:cubicBezTo>
                <a:cubicBezTo>
                  <a:pt x="21" y="95"/>
                  <a:pt x="22" y="95"/>
                  <a:pt x="23" y="94"/>
                </a:cubicBezTo>
                <a:cubicBezTo>
                  <a:pt x="23" y="94"/>
                  <a:pt x="23" y="94"/>
                  <a:pt x="23" y="94"/>
                </a:cubicBezTo>
                <a:cubicBezTo>
                  <a:pt x="23" y="94"/>
                  <a:pt x="23" y="94"/>
                  <a:pt x="23" y="94"/>
                </a:cubicBezTo>
                <a:cubicBezTo>
                  <a:pt x="23" y="94"/>
                  <a:pt x="22" y="93"/>
                  <a:pt x="23" y="93"/>
                </a:cubicBezTo>
                <a:cubicBezTo>
                  <a:pt x="24" y="94"/>
                  <a:pt x="23" y="93"/>
                  <a:pt x="23" y="92"/>
                </a:cubicBezTo>
                <a:cubicBezTo>
                  <a:pt x="23" y="92"/>
                  <a:pt x="24" y="92"/>
                  <a:pt x="24" y="92"/>
                </a:cubicBezTo>
                <a:cubicBezTo>
                  <a:pt x="24" y="92"/>
                  <a:pt x="24" y="92"/>
                  <a:pt x="24" y="93"/>
                </a:cubicBezTo>
                <a:cubicBezTo>
                  <a:pt x="24" y="92"/>
                  <a:pt x="26" y="92"/>
                  <a:pt x="26" y="91"/>
                </a:cubicBezTo>
                <a:cubicBezTo>
                  <a:pt x="26" y="91"/>
                  <a:pt x="26" y="91"/>
                  <a:pt x="26" y="91"/>
                </a:cubicBezTo>
                <a:cubicBezTo>
                  <a:pt x="26" y="90"/>
                  <a:pt x="25" y="90"/>
                  <a:pt x="25" y="90"/>
                </a:cubicBezTo>
                <a:cubicBezTo>
                  <a:pt x="25" y="90"/>
                  <a:pt x="24" y="90"/>
                  <a:pt x="25" y="90"/>
                </a:cubicBezTo>
                <a:cubicBezTo>
                  <a:pt x="26" y="89"/>
                  <a:pt x="25" y="89"/>
                  <a:pt x="25" y="89"/>
                </a:cubicBezTo>
                <a:cubicBezTo>
                  <a:pt x="25" y="88"/>
                  <a:pt x="24" y="88"/>
                  <a:pt x="25" y="88"/>
                </a:cubicBezTo>
                <a:cubicBezTo>
                  <a:pt x="25" y="87"/>
                  <a:pt x="25" y="88"/>
                  <a:pt x="26" y="88"/>
                </a:cubicBezTo>
                <a:cubicBezTo>
                  <a:pt x="26" y="89"/>
                  <a:pt x="28" y="88"/>
                  <a:pt x="28" y="89"/>
                </a:cubicBezTo>
                <a:cubicBezTo>
                  <a:pt x="28" y="89"/>
                  <a:pt x="29" y="89"/>
                  <a:pt x="29" y="88"/>
                </a:cubicBezTo>
                <a:cubicBezTo>
                  <a:pt x="29" y="88"/>
                  <a:pt x="28" y="86"/>
                  <a:pt x="27" y="86"/>
                </a:cubicBezTo>
                <a:cubicBezTo>
                  <a:pt x="26" y="86"/>
                  <a:pt x="25" y="86"/>
                  <a:pt x="26" y="85"/>
                </a:cubicBezTo>
                <a:cubicBezTo>
                  <a:pt x="26" y="84"/>
                  <a:pt x="26" y="84"/>
                  <a:pt x="26" y="84"/>
                </a:cubicBezTo>
                <a:cubicBezTo>
                  <a:pt x="26" y="83"/>
                  <a:pt x="26" y="83"/>
                  <a:pt x="27" y="83"/>
                </a:cubicBezTo>
                <a:cubicBezTo>
                  <a:pt x="27" y="83"/>
                  <a:pt x="28" y="83"/>
                  <a:pt x="28" y="83"/>
                </a:cubicBezTo>
                <a:cubicBezTo>
                  <a:pt x="27" y="81"/>
                  <a:pt x="27" y="79"/>
                  <a:pt x="26" y="78"/>
                </a:cubicBezTo>
                <a:cubicBezTo>
                  <a:pt x="26" y="78"/>
                  <a:pt x="26" y="78"/>
                  <a:pt x="26" y="77"/>
                </a:cubicBezTo>
                <a:cubicBezTo>
                  <a:pt x="27" y="78"/>
                  <a:pt x="27" y="78"/>
                  <a:pt x="28" y="77"/>
                </a:cubicBezTo>
                <a:cubicBezTo>
                  <a:pt x="29" y="77"/>
                  <a:pt x="29" y="77"/>
                  <a:pt x="29" y="77"/>
                </a:cubicBezTo>
                <a:cubicBezTo>
                  <a:pt x="29" y="78"/>
                  <a:pt x="30" y="79"/>
                  <a:pt x="29" y="80"/>
                </a:cubicBezTo>
                <a:cubicBezTo>
                  <a:pt x="29" y="80"/>
                  <a:pt x="30" y="81"/>
                  <a:pt x="30" y="81"/>
                </a:cubicBezTo>
                <a:cubicBezTo>
                  <a:pt x="30" y="81"/>
                  <a:pt x="30" y="81"/>
                  <a:pt x="30" y="81"/>
                </a:cubicBezTo>
                <a:cubicBezTo>
                  <a:pt x="31" y="80"/>
                  <a:pt x="32" y="79"/>
                  <a:pt x="32" y="78"/>
                </a:cubicBezTo>
                <a:cubicBezTo>
                  <a:pt x="32" y="78"/>
                  <a:pt x="32" y="78"/>
                  <a:pt x="32" y="78"/>
                </a:cubicBezTo>
                <a:cubicBezTo>
                  <a:pt x="32" y="78"/>
                  <a:pt x="32" y="78"/>
                  <a:pt x="32" y="78"/>
                </a:cubicBezTo>
                <a:cubicBezTo>
                  <a:pt x="32" y="77"/>
                  <a:pt x="32" y="76"/>
                  <a:pt x="32" y="75"/>
                </a:cubicBezTo>
                <a:cubicBezTo>
                  <a:pt x="32" y="75"/>
                  <a:pt x="32" y="75"/>
                  <a:pt x="32" y="75"/>
                </a:cubicBezTo>
                <a:cubicBezTo>
                  <a:pt x="32" y="75"/>
                  <a:pt x="32" y="75"/>
                  <a:pt x="32" y="74"/>
                </a:cubicBezTo>
                <a:cubicBezTo>
                  <a:pt x="33" y="74"/>
                  <a:pt x="33" y="73"/>
                  <a:pt x="34" y="74"/>
                </a:cubicBezTo>
                <a:cubicBezTo>
                  <a:pt x="34" y="74"/>
                  <a:pt x="34" y="74"/>
                  <a:pt x="34" y="74"/>
                </a:cubicBezTo>
                <a:cubicBezTo>
                  <a:pt x="34" y="74"/>
                  <a:pt x="34" y="74"/>
                  <a:pt x="34" y="74"/>
                </a:cubicBezTo>
                <a:cubicBezTo>
                  <a:pt x="34" y="75"/>
                  <a:pt x="33" y="75"/>
                  <a:pt x="34" y="75"/>
                </a:cubicBezTo>
                <a:cubicBezTo>
                  <a:pt x="34" y="75"/>
                  <a:pt x="34" y="75"/>
                  <a:pt x="34" y="75"/>
                </a:cubicBezTo>
                <a:cubicBezTo>
                  <a:pt x="34" y="75"/>
                  <a:pt x="34" y="75"/>
                  <a:pt x="34" y="75"/>
                </a:cubicBezTo>
                <a:cubicBezTo>
                  <a:pt x="34" y="76"/>
                  <a:pt x="34" y="76"/>
                  <a:pt x="34" y="77"/>
                </a:cubicBezTo>
                <a:cubicBezTo>
                  <a:pt x="34" y="77"/>
                  <a:pt x="34" y="77"/>
                  <a:pt x="34" y="77"/>
                </a:cubicBezTo>
                <a:cubicBezTo>
                  <a:pt x="34" y="77"/>
                  <a:pt x="34" y="78"/>
                  <a:pt x="34" y="78"/>
                </a:cubicBezTo>
                <a:cubicBezTo>
                  <a:pt x="34" y="79"/>
                  <a:pt x="34" y="80"/>
                  <a:pt x="33" y="81"/>
                </a:cubicBezTo>
                <a:cubicBezTo>
                  <a:pt x="33" y="81"/>
                  <a:pt x="32" y="82"/>
                  <a:pt x="32" y="83"/>
                </a:cubicBezTo>
                <a:cubicBezTo>
                  <a:pt x="33" y="84"/>
                  <a:pt x="32" y="85"/>
                  <a:pt x="33" y="85"/>
                </a:cubicBezTo>
                <a:cubicBezTo>
                  <a:pt x="34" y="86"/>
                  <a:pt x="35" y="86"/>
                  <a:pt x="35" y="86"/>
                </a:cubicBezTo>
                <a:cubicBezTo>
                  <a:pt x="35" y="86"/>
                  <a:pt x="35" y="86"/>
                  <a:pt x="35" y="86"/>
                </a:cubicBezTo>
                <a:cubicBezTo>
                  <a:pt x="36" y="86"/>
                  <a:pt x="37" y="86"/>
                  <a:pt x="37" y="85"/>
                </a:cubicBezTo>
                <a:cubicBezTo>
                  <a:pt x="38" y="84"/>
                  <a:pt x="40" y="83"/>
                  <a:pt x="40" y="81"/>
                </a:cubicBezTo>
                <a:cubicBezTo>
                  <a:pt x="40" y="81"/>
                  <a:pt x="40" y="81"/>
                  <a:pt x="40" y="81"/>
                </a:cubicBezTo>
                <a:cubicBezTo>
                  <a:pt x="41" y="81"/>
                  <a:pt x="41" y="81"/>
                  <a:pt x="42" y="81"/>
                </a:cubicBezTo>
                <a:cubicBezTo>
                  <a:pt x="42" y="81"/>
                  <a:pt x="42" y="81"/>
                  <a:pt x="42" y="81"/>
                </a:cubicBezTo>
                <a:cubicBezTo>
                  <a:pt x="42" y="81"/>
                  <a:pt x="42" y="81"/>
                  <a:pt x="42" y="81"/>
                </a:cubicBezTo>
                <a:cubicBezTo>
                  <a:pt x="42" y="81"/>
                  <a:pt x="42" y="82"/>
                  <a:pt x="42" y="82"/>
                </a:cubicBezTo>
                <a:cubicBezTo>
                  <a:pt x="41" y="83"/>
                  <a:pt x="41" y="84"/>
                  <a:pt x="41" y="86"/>
                </a:cubicBezTo>
                <a:cubicBezTo>
                  <a:pt x="40" y="86"/>
                  <a:pt x="40" y="86"/>
                  <a:pt x="40" y="87"/>
                </a:cubicBezTo>
                <a:cubicBezTo>
                  <a:pt x="40" y="87"/>
                  <a:pt x="41" y="87"/>
                  <a:pt x="41" y="87"/>
                </a:cubicBezTo>
                <a:cubicBezTo>
                  <a:pt x="41" y="87"/>
                  <a:pt x="41" y="87"/>
                  <a:pt x="41" y="87"/>
                </a:cubicBezTo>
                <a:cubicBezTo>
                  <a:pt x="41" y="87"/>
                  <a:pt x="41" y="87"/>
                  <a:pt x="41" y="87"/>
                </a:cubicBezTo>
                <a:cubicBezTo>
                  <a:pt x="41" y="87"/>
                  <a:pt x="41" y="87"/>
                  <a:pt x="41" y="87"/>
                </a:cubicBezTo>
                <a:cubicBezTo>
                  <a:pt x="41" y="88"/>
                  <a:pt x="42" y="88"/>
                  <a:pt x="43" y="89"/>
                </a:cubicBezTo>
                <a:cubicBezTo>
                  <a:pt x="43" y="89"/>
                  <a:pt x="43" y="89"/>
                  <a:pt x="43" y="89"/>
                </a:cubicBezTo>
                <a:cubicBezTo>
                  <a:pt x="43" y="89"/>
                  <a:pt x="44" y="88"/>
                  <a:pt x="44" y="88"/>
                </a:cubicBezTo>
                <a:cubicBezTo>
                  <a:pt x="44" y="88"/>
                  <a:pt x="44" y="88"/>
                  <a:pt x="44" y="88"/>
                </a:cubicBezTo>
                <a:cubicBezTo>
                  <a:pt x="44" y="88"/>
                  <a:pt x="44" y="88"/>
                  <a:pt x="44" y="88"/>
                </a:cubicBezTo>
                <a:cubicBezTo>
                  <a:pt x="44" y="88"/>
                  <a:pt x="44" y="89"/>
                  <a:pt x="44" y="89"/>
                </a:cubicBezTo>
                <a:cubicBezTo>
                  <a:pt x="44" y="89"/>
                  <a:pt x="44" y="89"/>
                  <a:pt x="44" y="89"/>
                </a:cubicBezTo>
                <a:cubicBezTo>
                  <a:pt x="44" y="89"/>
                  <a:pt x="44" y="89"/>
                  <a:pt x="44" y="89"/>
                </a:cubicBezTo>
                <a:cubicBezTo>
                  <a:pt x="44" y="90"/>
                  <a:pt x="43" y="90"/>
                  <a:pt x="43" y="90"/>
                </a:cubicBezTo>
                <a:cubicBezTo>
                  <a:pt x="42" y="90"/>
                  <a:pt x="40" y="90"/>
                  <a:pt x="39" y="90"/>
                </a:cubicBezTo>
                <a:cubicBezTo>
                  <a:pt x="38" y="89"/>
                  <a:pt x="37" y="90"/>
                  <a:pt x="36" y="90"/>
                </a:cubicBezTo>
                <a:cubicBezTo>
                  <a:pt x="35" y="91"/>
                  <a:pt x="34" y="92"/>
                  <a:pt x="35" y="93"/>
                </a:cubicBezTo>
                <a:cubicBezTo>
                  <a:pt x="36" y="93"/>
                  <a:pt x="36" y="94"/>
                  <a:pt x="35" y="94"/>
                </a:cubicBezTo>
                <a:cubicBezTo>
                  <a:pt x="33" y="93"/>
                  <a:pt x="33" y="93"/>
                  <a:pt x="32" y="95"/>
                </a:cubicBezTo>
                <a:cubicBezTo>
                  <a:pt x="32" y="95"/>
                  <a:pt x="32" y="95"/>
                  <a:pt x="32" y="95"/>
                </a:cubicBezTo>
                <a:cubicBezTo>
                  <a:pt x="32" y="95"/>
                  <a:pt x="32" y="95"/>
                  <a:pt x="32" y="95"/>
                </a:cubicBezTo>
                <a:cubicBezTo>
                  <a:pt x="32" y="95"/>
                  <a:pt x="32" y="95"/>
                  <a:pt x="32" y="95"/>
                </a:cubicBezTo>
                <a:cubicBezTo>
                  <a:pt x="32" y="95"/>
                  <a:pt x="32" y="95"/>
                  <a:pt x="32" y="95"/>
                </a:cubicBezTo>
                <a:cubicBezTo>
                  <a:pt x="32" y="95"/>
                  <a:pt x="32" y="95"/>
                  <a:pt x="32" y="95"/>
                </a:cubicBezTo>
                <a:cubicBezTo>
                  <a:pt x="32" y="95"/>
                  <a:pt x="32" y="95"/>
                  <a:pt x="32" y="95"/>
                </a:cubicBezTo>
                <a:cubicBezTo>
                  <a:pt x="32" y="96"/>
                  <a:pt x="32" y="96"/>
                  <a:pt x="32" y="96"/>
                </a:cubicBezTo>
                <a:cubicBezTo>
                  <a:pt x="32" y="96"/>
                  <a:pt x="32" y="96"/>
                  <a:pt x="32" y="96"/>
                </a:cubicBezTo>
                <a:cubicBezTo>
                  <a:pt x="32" y="96"/>
                  <a:pt x="32" y="96"/>
                  <a:pt x="32" y="96"/>
                </a:cubicBezTo>
                <a:cubicBezTo>
                  <a:pt x="31" y="96"/>
                  <a:pt x="31" y="97"/>
                  <a:pt x="31" y="97"/>
                </a:cubicBezTo>
                <a:cubicBezTo>
                  <a:pt x="31" y="98"/>
                  <a:pt x="30" y="98"/>
                  <a:pt x="30" y="98"/>
                </a:cubicBezTo>
                <a:cubicBezTo>
                  <a:pt x="29" y="97"/>
                  <a:pt x="27" y="98"/>
                  <a:pt x="26" y="98"/>
                </a:cubicBezTo>
                <a:cubicBezTo>
                  <a:pt x="26" y="98"/>
                  <a:pt x="25" y="98"/>
                  <a:pt x="25" y="99"/>
                </a:cubicBezTo>
                <a:cubicBezTo>
                  <a:pt x="25" y="100"/>
                  <a:pt x="24" y="99"/>
                  <a:pt x="24" y="99"/>
                </a:cubicBezTo>
                <a:cubicBezTo>
                  <a:pt x="24" y="98"/>
                  <a:pt x="23" y="98"/>
                  <a:pt x="23" y="98"/>
                </a:cubicBezTo>
                <a:cubicBezTo>
                  <a:pt x="22" y="99"/>
                  <a:pt x="21" y="100"/>
                  <a:pt x="21" y="101"/>
                </a:cubicBezTo>
                <a:cubicBezTo>
                  <a:pt x="21" y="102"/>
                  <a:pt x="21" y="104"/>
                  <a:pt x="22" y="105"/>
                </a:cubicBezTo>
                <a:cubicBezTo>
                  <a:pt x="22" y="106"/>
                  <a:pt x="22" y="106"/>
                  <a:pt x="22" y="107"/>
                </a:cubicBezTo>
                <a:cubicBezTo>
                  <a:pt x="22" y="107"/>
                  <a:pt x="23" y="108"/>
                  <a:pt x="22" y="109"/>
                </a:cubicBezTo>
                <a:cubicBezTo>
                  <a:pt x="22" y="109"/>
                  <a:pt x="22" y="110"/>
                  <a:pt x="23" y="110"/>
                </a:cubicBezTo>
                <a:cubicBezTo>
                  <a:pt x="23" y="110"/>
                  <a:pt x="23" y="110"/>
                  <a:pt x="24" y="110"/>
                </a:cubicBezTo>
                <a:cubicBezTo>
                  <a:pt x="24" y="109"/>
                  <a:pt x="25" y="109"/>
                  <a:pt x="26" y="109"/>
                </a:cubicBezTo>
                <a:cubicBezTo>
                  <a:pt x="27" y="110"/>
                  <a:pt x="27" y="109"/>
                  <a:pt x="27" y="109"/>
                </a:cubicBezTo>
                <a:cubicBezTo>
                  <a:pt x="28" y="109"/>
                  <a:pt x="29" y="109"/>
                  <a:pt x="30" y="108"/>
                </a:cubicBezTo>
                <a:cubicBezTo>
                  <a:pt x="30" y="108"/>
                  <a:pt x="31" y="108"/>
                  <a:pt x="31" y="108"/>
                </a:cubicBezTo>
                <a:cubicBezTo>
                  <a:pt x="31" y="108"/>
                  <a:pt x="31" y="108"/>
                  <a:pt x="31" y="108"/>
                </a:cubicBezTo>
                <a:cubicBezTo>
                  <a:pt x="32" y="106"/>
                  <a:pt x="34" y="105"/>
                  <a:pt x="36" y="107"/>
                </a:cubicBezTo>
                <a:cubicBezTo>
                  <a:pt x="36" y="107"/>
                  <a:pt x="36" y="107"/>
                  <a:pt x="36" y="107"/>
                </a:cubicBezTo>
                <a:cubicBezTo>
                  <a:pt x="36" y="107"/>
                  <a:pt x="36" y="107"/>
                  <a:pt x="36" y="107"/>
                </a:cubicBezTo>
                <a:cubicBezTo>
                  <a:pt x="36" y="107"/>
                  <a:pt x="36" y="107"/>
                  <a:pt x="36" y="107"/>
                </a:cubicBezTo>
                <a:cubicBezTo>
                  <a:pt x="37" y="107"/>
                  <a:pt x="38" y="106"/>
                  <a:pt x="39" y="106"/>
                </a:cubicBezTo>
                <a:cubicBezTo>
                  <a:pt x="39" y="106"/>
                  <a:pt x="39" y="106"/>
                  <a:pt x="39" y="106"/>
                </a:cubicBezTo>
                <a:cubicBezTo>
                  <a:pt x="40" y="107"/>
                  <a:pt x="41" y="106"/>
                  <a:pt x="42" y="106"/>
                </a:cubicBezTo>
                <a:cubicBezTo>
                  <a:pt x="42" y="106"/>
                  <a:pt x="42" y="105"/>
                  <a:pt x="43" y="106"/>
                </a:cubicBezTo>
                <a:cubicBezTo>
                  <a:pt x="43" y="106"/>
                  <a:pt x="43" y="107"/>
                  <a:pt x="43" y="107"/>
                </a:cubicBezTo>
                <a:cubicBezTo>
                  <a:pt x="43" y="108"/>
                  <a:pt x="43" y="108"/>
                  <a:pt x="43" y="108"/>
                </a:cubicBezTo>
                <a:cubicBezTo>
                  <a:pt x="41" y="108"/>
                  <a:pt x="40" y="108"/>
                  <a:pt x="39" y="109"/>
                </a:cubicBezTo>
                <a:cubicBezTo>
                  <a:pt x="38" y="109"/>
                  <a:pt x="38" y="109"/>
                  <a:pt x="37" y="110"/>
                </a:cubicBezTo>
                <a:cubicBezTo>
                  <a:pt x="37" y="110"/>
                  <a:pt x="37" y="110"/>
                  <a:pt x="37" y="110"/>
                </a:cubicBezTo>
                <a:cubicBezTo>
                  <a:pt x="37" y="110"/>
                  <a:pt x="37" y="110"/>
                  <a:pt x="37" y="110"/>
                </a:cubicBezTo>
                <a:cubicBezTo>
                  <a:pt x="37" y="109"/>
                  <a:pt x="36" y="109"/>
                  <a:pt x="36" y="110"/>
                </a:cubicBezTo>
                <a:cubicBezTo>
                  <a:pt x="36" y="110"/>
                  <a:pt x="36" y="110"/>
                  <a:pt x="36" y="110"/>
                </a:cubicBezTo>
                <a:cubicBezTo>
                  <a:pt x="36" y="110"/>
                  <a:pt x="36" y="110"/>
                  <a:pt x="36" y="110"/>
                </a:cubicBezTo>
                <a:cubicBezTo>
                  <a:pt x="35" y="110"/>
                  <a:pt x="35" y="110"/>
                  <a:pt x="35" y="110"/>
                </a:cubicBezTo>
                <a:cubicBezTo>
                  <a:pt x="33" y="110"/>
                  <a:pt x="32" y="111"/>
                  <a:pt x="30" y="112"/>
                </a:cubicBezTo>
                <a:cubicBezTo>
                  <a:pt x="30" y="112"/>
                  <a:pt x="29" y="112"/>
                  <a:pt x="29" y="113"/>
                </a:cubicBezTo>
                <a:cubicBezTo>
                  <a:pt x="29" y="113"/>
                  <a:pt x="30" y="114"/>
                  <a:pt x="30" y="114"/>
                </a:cubicBezTo>
                <a:cubicBezTo>
                  <a:pt x="31" y="114"/>
                  <a:pt x="33" y="114"/>
                  <a:pt x="34" y="115"/>
                </a:cubicBezTo>
                <a:cubicBezTo>
                  <a:pt x="34" y="115"/>
                  <a:pt x="34" y="115"/>
                  <a:pt x="34" y="115"/>
                </a:cubicBezTo>
                <a:cubicBezTo>
                  <a:pt x="34" y="115"/>
                  <a:pt x="34" y="115"/>
                  <a:pt x="34" y="115"/>
                </a:cubicBezTo>
                <a:cubicBezTo>
                  <a:pt x="34" y="115"/>
                  <a:pt x="34" y="115"/>
                  <a:pt x="34" y="115"/>
                </a:cubicBezTo>
                <a:cubicBezTo>
                  <a:pt x="36" y="115"/>
                  <a:pt x="37" y="116"/>
                  <a:pt x="38" y="117"/>
                </a:cubicBezTo>
                <a:cubicBezTo>
                  <a:pt x="38" y="117"/>
                  <a:pt x="38" y="117"/>
                  <a:pt x="38" y="117"/>
                </a:cubicBezTo>
                <a:cubicBezTo>
                  <a:pt x="37" y="117"/>
                  <a:pt x="37" y="118"/>
                  <a:pt x="36" y="117"/>
                </a:cubicBezTo>
                <a:cubicBezTo>
                  <a:pt x="36" y="116"/>
                  <a:pt x="36" y="117"/>
                  <a:pt x="35" y="117"/>
                </a:cubicBezTo>
                <a:cubicBezTo>
                  <a:pt x="34" y="117"/>
                  <a:pt x="33" y="116"/>
                  <a:pt x="31" y="116"/>
                </a:cubicBezTo>
                <a:cubicBezTo>
                  <a:pt x="30" y="116"/>
                  <a:pt x="30" y="116"/>
                  <a:pt x="29" y="117"/>
                </a:cubicBezTo>
                <a:cubicBezTo>
                  <a:pt x="29" y="118"/>
                  <a:pt x="28" y="118"/>
                  <a:pt x="27" y="118"/>
                </a:cubicBezTo>
                <a:cubicBezTo>
                  <a:pt x="27" y="117"/>
                  <a:pt x="27" y="117"/>
                  <a:pt x="27" y="117"/>
                </a:cubicBezTo>
                <a:cubicBezTo>
                  <a:pt x="27" y="117"/>
                  <a:pt x="27" y="117"/>
                  <a:pt x="27" y="117"/>
                </a:cubicBezTo>
                <a:cubicBezTo>
                  <a:pt x="28" y="116"/>
                  <a:pt x="28" y="115"/>
                  <a:pt x="26" y="115"/>
                </a:cubicBezTo>
                <a:cubicBezTo>
                  <a:pt x="25" y="115"/>
                  <a:pt x="24" y="116"/>
                  <a:pt x="24" y="116"/>
                </a:cubicBezTo>
                <a:cubicBezTo>
                  <a:pt x="23" y="117"/>
                  <a:pt x="23" y="117"/>
                  <a:pt x="24" y="118"/>
                </a:cubicBezTo>
                <a:cubicBezTo>
                  <a:pt x="24" y="118"/>
                  <a:pt x="24" y="119"/>
                  <a:pt x="24" y="119"/>
                </a:cubicBezTo>
                <a:cubicBezTo>
                  <a:pt x="24" y="120"/>
                  <a:pt x="24" y="120"/>
                  <a:pt x="24" y="120"/>
                </a:cubicBezTo>
                <a:cubicBezTo>
                  <a:pt x="25" y="122"/>
                  <a:pt x="26" y="124"/>
                  <a:pt x="26" y="126"/>
                </a:cubicBezTo>
                <a:cubicBezTo>
                  <a:pt x="26" y="127"/>
                  <a:pt x="27" y="127"/>
                  <a:pt x="27" y="127"/>
                </a:cubicBezTo>
                <a:cubicBezTo>
                  <a:pt x="29" y="127"/>
                  <a:pt x="29" y="128"/>
                  <a:pt x="30" y="128"/>
                </a:cubicBezTo>
                <a:cubicBezTo>
                  <a:pt x="31" y="129"/>
                  <a:pt x="31" y="129"/>
                  <a:pt x="31" y="130"/>
                </a:cubicBezTo>
                <a:cubicBezTo>
                  <a:pt x="31" y="131"/>
                  <a:pt x="32" y="132"/>
                  <a:pt x="33" y="133"/>
                </a:cubicBezTo>
                <a:cubicBezTo>
                  <a:pt x="34" y="133"/>
                  <a:pt x="36" y="133"/>
                  <a:pt x="37" y="132"/>
                </a:cubicBezTo>
                <a:cubicBezTo>
                  <a:pt x="37" y="132"/>
                  <a:pt x="37" y="131"/>
                  <a:pt x="37" y="131"/>
                </a:cubicBezTo>
                <a:cubicBezTo>
                  <a:pt x="37" y="131"/>
                  <a:pt x="37" y="131"/>
                  <a:pt x="37" y="131"/>
                </a:cubicBezTo>
                <a:cubicBezTo>
                  <a:pt x="37" y="131"/>
                  <a:pt x="37" y="131"/>
                  <a:pt x="37" y="131"/>
                </a:cubicBezTo>
                <a:cubicBezTo>
                  <a:pt x="37" y="131"/>
                  <a:pt x="38" y="131"/>
                  <a:pt x="38" y="131"/>
                </a:cubicBezTo>
                <a:cubicBezTo>
                  <a:pt x="38" y="132"/>
                  <a:pt x="39" y="133"/>
                  <a:pt x="40" y="132"/>
                </a:cubicBezTo>
                <a:cubicBezTo>
                  <a:pt x="40" y="132"/>
                  <a:pt x="40" y="131"/>
                  <a:pt x="40" y="131"/>
                </a:cubicBezTo>
                <a:cubicBezTo>
                  <a:pt x="40" y="131"/>
                  <a:pt x="40" y="130"/>
                  <a:pt x="40" y="131"/>
                </a:cubicBezTo>
                <a:cubicBezTo>
                  <a:pt x="41" y="131"/>
                  <a:pt x="43" y="130"/>
                  <a:pt x="42" y="132"/>
                </a:cubicBezTo>
                <a:cubicBezTo>
                  <a:pt x="41" y="133"/>
                  <a:pt x="42" y="133"/>
                  <a:pt x="42" y="133"/>
                </a:cubicBezTo>
                <a:cubicBezTo>
                  <a:pt x="41" y="134"/>
                  <a:pt x="39" y="133"/>
                  <a:pt x="40" y="136"/>
                </a:cubicBezTo>
                <a:cubicBezTo>
                  <a:pt x="39" y="135"/>
                  <a:pt x="39" y="135"/>
                  <a:pt x="39" y="135"/>
                </a:cubicBezTo>
                <a:cubicBezTo>
                  <a:pt x="39" y="135"/>
                  <a:pt x="39" y="135"/>
                  <a:pt x="39" y="135"/>
                </a:cubicBezTo>
                <a:cubicBezTo>
                  <a:pt x="39" y="135"/>
                  <a:pt x="39" y="135"/>
                  <a:pt x="39" y="135"/>
                </a:cubicBezTo>
                <a:cubicBezTo>
                  <a:pt x="39" y="135"/>
                  <a:pt x="39" y="134"/>
                  <a:pt x="38" y="134"/>
                </a:cubicBezTo>
                <a:cubicBezTo>
                  <a:pt x="38" y="134"/>
                  <a:pt x="38" y="134"/>
                  <a:pt x="38" y="134"/>
                </a:cubicBezTo>
                <a:cubicBezTo>
                  <a:pt x="37" y="134"/>
                  <a:pt x="35" y="135"/>
                  <a:pt x="34" y="136"/>
                </a:cubicBezTo>
                <a:cubicBezTo>
                  <a:pt x="35" y="138"/>
                  <a:pt x="37" y="140"/>
                  <a:pt x="38" y="141"/>
                </a:cubicBezTo>
                <a:cubicBezTo>
                  <a:pt x="38" y="141"/>
                  <a:pt x="39" y="141"/>
                  <a:pt x="39" y="141"/>
                </a:cubicBezTo>
                <a:cubicBezTo>
                  <a:pt x="40" y="142"/>
                  <a:pt x="41" y="142"/>
                  <a:pt x="40" y="142"/>
                </a:cubicBezTo>
                <a:cubicBezTo>
                  <a:pt x="39" y="143"/>
                  <a:pt x="40" y="145"/>
                  <a:pt x="39" y="146"/>
                </a:cubicBezTo>
                <a:cubicBezTo>
                  <a:pt x="40" y="146"/>
                  <a:pt x="40" y="144"/>
                  <a:pt x="41" y="145"/>
                </a:cubicBezTo>
                <a:cubicBezTo>
                  <a:pt x="42" y="146"/>
                  <a:pt x="42" y="146"/>
                  <a:pt x="43" y="146"/>
                </a:cubicBezTo>
                <a:cubicBezTo>
                  <a:pt x="44" y="145"/>
                  <a:pt x="45" y="144"/>
                  <a:pt x="45" y="143"/>
                </a:cubicBezTo>
                <a:cubicBezTo>
                  <a:pt x="45" y="142"/>
                  <a:pt x="46" y="142"/>
                  <a:pt x="45" y="141"/>
                </a:cubicBezTo>
                <a:cubicBezTo>
                  <a:pt x="45" y="140"/>
                  <a:pt x="45" y="140"/>
                  <a:pt x="44" y="140"/>
                </a:cubicBezTo>
                <a:cubicBezTo>
                  <a:pt x="44" y="140"/>
                  <a:pt x="44" y="140"/>
                  <a:pt x="44" y="140"/>
                </a:cubicBezTo>
                <a:cubicBezTo>
                  <a:pt x="44" y="140"/>
                  <a:pt x="44" y="140"/>
                  <a:pt x="44" y="140"/>
                </a:cubicBezTo>
                <a:cubicBezTo>
                  <a:pt x="44" y="140"/>
                  <a:pt x="44" y="139"/>
                  <a:pt x="44" y="139"/>
                </a:cubicBezTo>
                <a:cubicBezTo>
                  <a:pt x="45" y="138"/>
                  <a:pt x="45" y="137"/>
                  <a:pt x="46" y="135"/>
                </a:cubicBezTo>
                <a:cubicBezTo>
                  <a:pt x="47" y="133"/>
                  <a:pt x="47" y="133"/>
                  <a:pt x="45" y="132"/>
                </a:cubicBezTo>
                <a:cubicBezTo>
                  <a:pt x="45" y="132"/>
                  <a:pt x="45" y="132"/>
                  <a:pt x="45" y="132"/>
                </a:cubicBezTo>
                <a:cubicBezTo>
                  <a:pt x="45" y="132"/>
                  <a:pt x="45" y="132"/>
                  <a:pt x="45" y="132"/>
                </a:cubicBezTo>
                <a:cubicBezTo>
                  <a:pt x="45" y="132"/>
                  <a:pt x="45" y="132"/>
                  <a:pt x="45" y="132"/>
                </a:cubicBezTo>
                <a:cubicBezTo>
                  <a:pt x="45" y="131"/>
                  <a:pt x="47" y="132"/>
                  <a:pt x="47" y="131"/>
                </a:cubicBezTo>
                <a:cubicBezTo>
                  <a:pt x="47" y="129"/>
                  <a:pt x="47" y="127"/>
                  <a:pt x="48" y="125"/>
                </a:cubicBezTo>
                <a:cubicBezTo>
                  <a:pt x="48" y="124"/>
                  <a:pt x="47" y="124"/>
                  <a:pt x="47" y="124"/>
                </a:cubicBezTo>
                <a:cubicBezTo>
                  <a:pt x="47" y="124"/>
                  <a:pt x="47" y="124"/>
                  <a:pt x="47" y="124"/>
                </a:cubicBezTo>
                <a:cubicBezTo>
                  <a:pt x="47" y="124"/>
                  <a:pt x="47" y="124"/>
                  <a:pt x="47" y="123"/>
                </a:cubicBezTo>
                <a:cubicBezTo>
                  <a:pt x="48" y="123"/>
                  <a:pt x="48" y="123"/>
                  <a:pt x="48" y="122"/>
                </a:cubicBezTo>
                <a:cubicBezTo>
                  <a:pt x="48" y="121"/>
                  <a:pt x="48" y="121"/>
                  <a:pt x="47" y="121"/>
                </a:cubicBezTo>
                <a:cubicBezTo>
                  <a:pt x="46" y="121"/>
                  <a:pt x="47" y="121"/>
                  <a:pt x="48" y="120"/>
                </a:cubicBezTo>
                <a:cubicBezTo>
                  <a:pt x="49" y="119"/>
                  <a:pt x="49" y="118"/>
                  <a:pt x="48" y="116"/>
                </a:cubicBezTo>
                <a:cubicBezTo>
                  <a:pt x="48" y="116"/>
                  <a:pt x="48" y="115"/>
                  <a:pt x="48" y="115"/>
                </a:cubicBezTo>
                <a:cubicBezTo>
                  <a:pt x="49" y="115"/>
                  <a:pt x="49" y="115"/>
                  <a:pt x="49" y="115"/>
                </a:cubicBezTo>
                <a:cubicBezTo>
                  <a:pt x="50" y="116"/>
                  <a:pt x="50" y="116"/>
                  <a:pt x="51" y="117"/>
                </a:cubicBezTo>
                <a:cubicBezTo>
                  <a:pt x="51" y="117"/>
                  <a:pt x="52" y="118"/>
                  <a:pt x="53" y="117"/>
                </a:cubicBezTo>
                <a:cubicBezTo>
                  <a:pt x="53" y="116"/>
                  <a:pt x="53" y="114"/>
                  <a:pt x="53" y="113"/>
                </a:cubicBezTo>
                <a:cubicBezTo>
                  <a:pt x="53" y="112"/>
                  <a:pt x="53" y="111"/>
                  <a:pt x="53" y="111"/>
                </a:cubicBezTo>
                <a:cubicBezTo>
                  <a:pt x="53" y="111"/>
                  <a:pt x="54" y="110"/>
                  <a:pt x="54" y="110"/>
                </a:cubicBezTo>
                <a:cubicBezTo>
                  <a:pt x="54" y="109"/>
                  <a:pt x="55" y="108"/>
                  <a:pt x="53" y="107"/>
                </a:cubicBezTo>
                <a:cubicBezTo>
                  <a:pt x="53" y="107"/>
                  <a:pt x="53" y="107"/>
                  <a:pt x="53" y="107"/>
                </a:cubicBezTo>
                <a:cubicBezTo>
                  <a:pt x="53" y="107"/>
                  <a:pt x="53" y="106"/>
                  <a:pt x="53" y="106"/>
                </a:cubicBezTo>
                <a:cubicBezTo>
                  <a:pt x="53" y="106"/>
                  <a:pt x="53" y="106"/>
                  <a:pt x="53" y="106"/>
                </a:cubicBezTo>
                <a:cubicBezTo>
                  <a:pt x="53" y="106"/>
                  <a:pt x="54" y="106"/>
                  <a:pt x="53" y="106"/>
                </a:cubicBezTo>
                <a:cubicBezTo>
                  <a:pt x="53" y="105"/>
                  <a:pt x="53" y="105"/>
                  <a:pt x="53" y="105"/>
                </a:cubicBezTo>
                <a:cubicBezTo>
                  <a:pt x="52" y="105"/>
                  <a:pt x="52" y="105"/>
                  <a:pt x="52" y="105"/>
                </a:cubicBezTo>
                <a:cubicBezTo>
                  <a:pt x="52" y="104"/>
                  <a:pt x="52" y="104"/>
                  <a:pt x="53" y="104"/>
                </a:cubicBezTo>
                <a:cubicBezTo>
                  <a:pt x="54" y="104"/>
                  <a:pt x="54" y="103"/>
                  <a:pt x="54" y="102"/>
                </a:cubicBezTo>
                <a:cubicBezTo>
                  <a:pt x="54" y="101"/>
                  <a:pt x="53" y="101"/>
                  <a:pt x="54" y="100"/>
                </a:cubicBezTo>
                <a:cubicBezTo>
                  <a:pt x="54" y="100"/>
                  <a:pt x="55" y="100"/>
                  <a:pt x="56" y="100"/>
                </a:cubicBezTo>
                <a:cubicBezTo>
                  <a:pt x="56" y="101"/>
                  <a:pt x="57" y="100"/>
                  <a:pt x="57" y="100"/>
                </a:cubicBezTo>
                <a:cubicBezTo>
                  <a:pt x="59" y="98"/>
                  <a:pt x="58" y="96"/>
                  <a:pt x="56" y="95"/>
                </a:cubicBezTo>
                <a:cubicBezTo>
                  <a:pt x="56" y="95"/>
                  <a:pt x="56" y="95"/>
                  <a:pt x="56" y="95"/>
                </a:cubicBezTo>
                <a:cubicBezTo>
                  <a:pt x="56" y="95"/>
                  <a:pt x="57" y="95"/>
                  <a:pt x="57" y="95"/>
                </a:cubicBezTo>
                <a:cubicBezTo>
                  <a:pt x="57" y="95"/>
                  <a:pt x="58" y="95"/>
                  <a:pt x="58" y="95"/>
                </a:cubicBezTo>
                <a:cubicBezTo>
                  <a:pt x="59" y="94"/>
                  <a:pt x="58" y="93"/>
                  <a:pt x="58" y="93"/>
                </a:cubicBezTo>
                <a:cubicBezTo>
                  <a:pt x="58" y="93"/>
                  <a:pt x="58" y="93"/>
                  <a:pt x="58" y="93"/>
                </a:cubicBezTo>
                <a:cubicBezTo>
                  <a:pt x="58" y="92"/>
                  <a:pt x="57" y="92"/>
                  <a:pt x="57" y="91"/>
                </a:cubicBezTo>
                <a:cubicBezTo>
                  <a:pt x="56" y="91"/>
                  <a:pt x="56" y="91"/>
                  <a:pt x="57" y="90"/>
                </a:cubicBezTo>
                <a:cubicBezTo>
                  <a:pt x="57" y="90"/>
                  <a:pt x="57" y="90"/>
                  <a:pt x="57" y="90"/>
                </a:cubicBezTo>
                <a:cubicBezTo>
                  <a:pt x="58" y="91"/>
                  <a:pt x="58" y="90"/>
                  <a:pt x="58" y="89"/>
                </a:cubicBezTo>
                <a:cubicBezTo>
                  <a:pt x="58" y="88"/>
                  <a:pt x="58" y="88"/>
                  <a:pt x="58" y="87"/>
                </a:cubicBezTo>
                <a:cubicBezTo>
                  <a:pt x="58" y="86"/>
                  <a:pt x="58" y="86"/>
                  <a:pt x="58" y="86"/>
                </a:cubicBezTo>
                <a:cubicBezTo>
                  <a:pt x="59" y="86"/>
                  <a:pt x="60" y="85"/>
                  <a:pt x="61" y="85"/>
                </a:cubicBezTo>
                <a:cubicBezTo>
                  <a:pt x="62" y="84"/>
                  <a:pt x="63" y="84"/>
                  <a:pt x="62" y="83"/>
                </a:cubicBezTo>
                <a:cubicBezTo>
                  <a:pt x="62" y="83"/>
                  <a:pt x="62" y="83"/>
                  <a:pt x="62" y="82"/>
                </a:cubicBezTo>
                <a:cubicBezTo>
                  <a:pt x="62" y="81"/>
                  <a:pt x="63" y="81"/>
                  <a:pt x="64" y="81"/>
                </a:cubicBezTo>
                <a:cubicBezTo>
                  <a:pt x="65" y="81"/>
                  <a:pt x="65" y="81"/>
                  <a:pt x="65" y="81"/>
                </a:cubicBezTo>
                <a:cubicBezTo>
                  <a:pt x="66" y="79"/>
                  <a:pt x="67" y="79"/>
                  <a:pt x="68" y="78"/>
                </a:cubicBezTo>
                <a:close/>
                <a:moveTo>
                  <a:pt x="56" y="53"/>
                </a:moveTo>
                <a:cubicBezTo>
                  <a:pt x="56" y="53"/>
                  <a:pt x="56" y="53"/>
                  <a:pt x="56" y="53"/>
                </a:cubicBezTo>
                <a:cubicBezTo>
                  <a:pt x="56" y="53"/>
                  <a:pt x="56" y="53"/>
                  <a:pt x="56" y="53"/>
                </a:cubicBezTo>
                <a:cubicBezTo>
                  <a:pt x="56" y="53"/>
                  <a:pt x="56" y="53"/>
                  <a:pt x="56" y="53"/>
                </a:cubicBezTo>
                <a:close/>
                <a:moveTo>
                  <a:pt x="32" y="75"/>
                </a:moveTo>
                <a:cubicBezTo>
                  <a:pt x="32" y="75"/>
                  <a:pt x="32" y="75"/>
                  <a:pt x="32" y="75"/>
                </a:cubicBezTo>
                <a:cubicBezTo>
                  <a:pt x="32" y="75"/>
                  <a:pt x="32" y="75"/>
                  <a:pt x="32" y="75"/>
                </a:cubicBezTo>
                <a:cubicBezTo>
                  <a:pt x="32" y="75"/>
                  <a:pt x="32" y="75"/>
                  <a:pt x="32" y="75"/>
                </a:cubicBezTo>
                <a:close/>
                <a:moveTo>
                  <a:pt x="94" y="107"/>
                </a:moveTo>
                <a:cubicBezTo>
                  <a:pt x="94" y="106"/>
                  <a:pt x="92" y="105"/>
                  <a:pt x="91" y="106"/>
                </a:cubicBezTo>
                <a:cubicBezTo>
                  <a:pt x="90" y="107"/>
                  <a:pt x="89" y="106"/>
                  <a:pt x="89" y="105"/>
                </a:cubicBezTo>
                <a:cubicBezTo>
                  <a:pt x="89" y="105"/>
                  <a:pt x="89" y="105"/>
                  <a:pt x="89" y="105"/>
                </a:cubicBezTo>
                <a:cubicBezTo>
                  <a:pt x="89" y="105"/>
                  <a:pt x="89" y="105"/>
                  <a:pt x="89" y="105"/>
                </a:cubicBezTo>
                <a:cubicBezTo>
                  <a:pt x="88" y="103"/>
                  <a:pt x="87" y="102"/>
                  <a:pt x="87" y="101"/>
                </a:cubicBezTo>
                <a:cubicBezTo>
                  <a:pt x="86" y="99"/>
                  <a:pt x="86" y="98"/>
                  <a:pt x="87" y="97"/>
                </a:cubicBezTo>
                <a:cubicBezTo>
                  <a:pt x="87" y="96"/>
                  <a:pt x="85" y="93"/>
                  <a:pt x="84" y="93"/>
                </a:cubicBezTo>
                <a:cubicBezTo>
                  <a:pt x="83" y="93"/>
                  <a:pt x="83" y="93"/>
                  <a:pt x="83" y="93"/>
                </a:cubicBezTo>
                <a:cubicBezTo>
                  <a:pt x="83" y="94"/>
                  <a:pt x="82" y="94"/>
                  <a:pt x="81" y="95"/>
                </a:cubicBezTo>
                <a:cubicBezTo>
                  <a:pt x="80" y="95"/>
                  <a:pt x="79" y="95"/>
                  <a:pt x="79" y="95"/>
                </a:cubicBezTo>
                <a:cubicBezTo>
                  <a:pt x="76" y="94"/>
                  <a:pt x="72" y="96"/>
                  <a:pt x="71" y="97"/>
                </a:cubicBezTo>
                <a:cubicBezTo>
                  <a:pt x="70" y="98"/>
                  <a:pt x="70" y="98"/>
                  <a:pt x="70" y="99"/>
                </a:cubicBezTo>
                <a:cubicBezTo>
                  <a:pt x="71" y="100"/>
                  <a:pt x="72" y="102"/>
                  <a:pt x="73" y="103"/>
                </a:cubicBezTo>
                <a:cubicBezTo>
                  <a:pt x="75" y="104"/>
                  <a:pt x="75" y="104"/>
                  <a:pt x="75" y="106"/>
                </a:cubicBezTo>
                <a:cubicBezTo>
                  <a:pt x="74" y="106"/>
                  <a:pt x="74" y="107"/>
                  <a:pt x="74" y="107"/>
                </a:cubicBezTo>
                <a:cubicBezTo>
                  <a:pt x="74" y="109"/>
                  <a:pt x="72" y="110"/>
                  <a:pt x="73" y="112"/>
                </a:cubicBezTo>
                <a:cubicBezTo>
                  <a:pt x="73" y="113"/>
                  <a:pt x="73" y="114"/>
                  <a:pt x="71" y="115"/>
                </a:cubicBezTo>
                <a:cubicBezTo>
                  <a:pt x="71" y="115"/>
                  <a:pt x="71" y="115"/>
                  <a:pt x="71" y="115"/>
                </a:cubicBezTo>
                <a:cubicBezTo>
                  <a:pt x="70" y="116"/>
                  <a:pt x="71" y="117"/>
                  <a:pt x="70" y="119"/>
                </a:cubicBezTo>
                <a:cubicBezTo>
                  <a:pt x="70" y="119"/>
                  <a:pt x="71" y="119"/>
                  <a:pt x="71" y="119"/>
                </a:cubicBezTo>
                <a:cubicBezTo>
                  <a:pt x="72" y="119"/>
                  <a:pt x="72" y="119"/>
                  <a:pt x="73" y="119"/>
                </a:cubicBezTo>
                <a:cubicBezTo>
                  <a:pt x="74" y="118"/>
                  <a:pt x="75" y="117"/>
                  <a:pt x="76" y="118"/>
                </a:cubicBezTo>
                <a:cubicBezTo>
                  <a:pt x="77" y="118"/>
                  <a:pt x="78" y="117"/>
                  <a:pt x="79" y="116"/>
                </a:cubicBezTo>
                <a:cubicBezTo>
                  <a:pt x="80" y="115"/>
                  <a:pt x="80" y="114"/>
                  <a:pt x="82" y="114"/>
                </a:cubicBezTo>
                <a:cubicBezTo>
                  <a:pt x="82" y="114"/>
                  <a:pt x="82" y="114"/>
                  <a:pt x="82" y="114"/>
                </a:cubicBezTo>
                <a:cubicBezTo>
                  <a:pt x="83" y="116"/>
                  <a:pt x="83" y="117"/>
                  <a:pt x="83" y="118"/>
                </a:cubicBezTo>
                <a:cubicBezTo>
                  <a:pt x="84" y="119"/>
                  <a:pt x="84" y="119"/>
                  <a:pt x="83" y="119"/>
                </a:cubicBezTo>
                <a:cubicBezTo>
                  <a:pt x="82" y="120"/>
                  <a:pt x="83" y="121"/>
                  <a:pt x="83" y="122"/>
                </a:cubicBezTo>
                <a:cubicBezTo>
                  <a:pt x="83" y="123"/>
                  <a:pt x="82" y="123"/>
                  <a:pt x="82" y="124"/>
                </a:cubicBezTo>
                <a:cubicBezTo>
                  <a:pt x="82" y="124"/>
                  <a:pt x="82" y="125"/>
                  <a:pt x="82" y="125"/>
                </a:cubicBezTo>
                <a:cubicBezTo>
                  <a:pt x="83" y="126"/>
                  <a:pt x="83" y="125"/>
                  <a:pt x="83" y="125"/>
                </a:cubicBezTo>
                <a:cubicBezTo>
                  <a:pt x="85" y="124"/>
                  <a:pt x="86" y="122"/>
                  <a:pt x="87" y="121"/>
                </a:cubicBezTo>
                <a:cubicBezTo>
                  <a:pt x="88" y="120"/>
                  <a:pt x="89" y="119"/>
                  <a:pt x="90" y="117"/>
                </a:cubicBezTo>
                <a:cubicBezTo>
                  <a:pt x="90" y="116"/>
                  <a:pt x="91" y="116"/>
                  <a:pt x="92" y="115"/>
                </a:cubicBezTo>
                <a:cubicBezTo>
                  <a:pt x="92" y="115"/>
                  <a:pt x="92" y="115"/>
                  <a:pt x="92" y="115"/>
                </a:cubicBezTo>
                <a:cubicBezTo>
                  <a:pt x="93" y="115"/>
                  <a:pt x="93" y="115"/>
                  <a:pt x="92" y="113"/>
                </a:cubicBezTo>
                <a:cubicBezTo>
                  <a:pt x="94" y="113"/>
                  <a:pt x="94" y="112"/>
                  <a:pt x="93" y="111"/>
                </a:cubicBezTo>
                <a:cubicBezTo>
                  <a:pt x="93" y="110"/>
                  <a:pt x="93" y="109"/>
                  <a:pt x="94" y="108"/>
                </a:cubicBezTo>
                <a:cubicBezTo>
                  <a:pt x="94" y="107"/>
                  <a:pt x="94" y="107"/>
                  <a:pt x="94" y="107"/>
                </a:cubicBezTo>
                <a:close/>
                <a:moveTo>
                  <a:pt x="156" y="22"/>
                </a:moveTo>
                <a:cubicBezTo>
                  <a:pt x="156" y="23"/>
                  <a:pt x="156" y="24"/>
                  <a:pt x="154" y="24"/>
                </a:cubicBezTo>
                <a:cubicBezTo>
                  <a:pt x="152" y="25"/>
                  <a:pt x="150" y="26"/>
                  <a:pt x="148" y="26"/>
                </a:cubicBezTo>
                <a:cubicBezTo>
                  <a:pt x="147" y="26"/>
                  <a:pt x="146" y="28"/>
                  <a:pt x="145" y="28"/>
                </a:cubicBezTo>
                <a:cubicBezTo>
                  <a:pt x="144" y="28"/>
                  <a:pt x="143" y="28"/>
                  <a:pt x="143" y="27"/>
                </a:cubicBezTo>
                <a:cubicBezTo>
                  <a:pt x="142" y="25"/>
                  <a:pt x="143" y="23"/>
                  <a:pt x="144" y="22"/>
                </a:cubicBezTo>
                <a:cubicBezTo>
                  <a:pt x="146" y="21"/>
                  <a:pt x="147" y="20"/>
                  <a:pt x="148" y="19"/>
                </a:cubicBezTo>
                <a:cubicBezTo>
                  <a:pt x="149" y="18"/>
                  <a:pt x="150" y="18"/>
                  <a:pt x="152" y="17"/>
                </a:cubicBezTo>
                <a:cubicBezTo>
                  <a:pt x="152" y="17"/>
                  <a:pt x="153" y="17"/>
                  <a:pt x="154" y="18"/>
                </a:cubicBezTo>
                <a:cubicBezTo>
                  <a:pt x="155" y="19"/>
                  <a:pt x="156" y="20"/>
                  <a:pt x="156" y="22"/>
                </a:cubicBezTo>
                <a:close/>
                <a:moveTo>
                  <a:pt x="70" y="94"/>
                </a:moveTo>
                <a:cubicBezTo>
                  <a:pt x="69" y="94"/>
                  <a:pt x="70" y="93"/>
                  <a:pt x="70" y="93"/>
                </a:cubicBezTo>
                <a:cubicBezTo>
                  <a:pt x="70" y="92"/>
                  <a:pt x="69" y="91"/>
                  <a:pt x="69" y="91"/>
                </a:cubicBezTo>
                <a:cubicBezTo>
                  <a:pt x="69" y="90"/>
                  <a:pt x="69" y="89"/>
                  <a:pt x="69" y="88"/>
                </a:cubicBezTo>
                <a:cubicBezTo>
                  <a:pt x="69" y="87"/>
                  <a:pt x="68" y="86"/>
                  <a:pt x="67" y="86"/>
                </a:cubicBezTo>
                <a:cubicBezTo>
                  <a:pt x="67" y="86"/>
                  <a:pt x="66" y="86"/>
                  <a:pt x="66" y="85"/>
                </a:cubicBezTo>
                <a:cubicBezTo>
                  <a:pt x="66" y="85"/>
                  <a:pt x="66" y="84"/>
                  <a:pt x="67" y="84"/>
                </a:cubicBezTo>
                <a:cubicBezTo>
                  <a:pt x="68" y="84"/>
                  <a:pt x="70" y="83"/>
                  <a:pt x="71" y="83"/>
                </a:cubicBezTo>
                <a:cubicBezTo>
                  <a:pt x="72" y="83"/>
                  <a:pt x="72" y="82"/>
                  <a:pt x="72" y="82"/>
                </a:cubicBezTo>
                <a:cubicBezTo>
                  <a:pt x="72" y="81"/>
                  <a:pt x="72" y="80"/>
                  <a:pt x="73" y="80"/>
                </a:cubicBezTo>
                <a:cubicBezTo>
                  <a:pt x="74" y="80"/>
                  <a:pt x="74" y="81"/>
                  <a:pt x="74" y="81"/>
                </a:cubicBezTo>
                <a:cubicBezTo>
                  <a:pt x="74" y="82"/>
                  <a:pt x="74" y="82"/>
                  <a:pt x="74" y="82"/>
                </a:cubicBezTo>
                <a:cubicBezTo>
                  <a:pt x="75" y="81"/>
                  <a:pt x="75" y="80"/>
                  <a:pt x="76" y="81"/>
                </a:cubicBezTo>
                <a:cubicBezTo>
                  <a:pt x="77" y="82"/>
                  <a:pt x="78" y="82"/>
                  <a:pt x="78" y="83"/>
                </a:cubicBezTo>
                <a:cubicBezTo>
                  <a:pt x="78" y="84"/>
                  <a:pt x="78" y="84"/>
                  <a:pt x="78" y="84"/>
                </a:cubicBezTo>
                <a:cubicBezTo>
                  <a:pt x="78" y="84"/>
                  <a:pt x="78" y="84"/>
                  <a:pt x="78" y="84"/>
                </a:cubicBezTo>
                <a:cubicBezTo>
                  <a:pt x="78" y="84"/>
                  <a:pt x="78" y="84"/>
                  <a:pt x="78" y="84"/>
                </a:cubicBezTo>
                <a:cubicBezTo>
                  <a:pt x="79" y="85"/>
                  <a:pt x="79" y="85"/>
                  <a:pt x="79" y="86"/>
                </a:cubicBezTo>
                <a:cubicBezTo>
                  <a:pt x="79" y="86"/>
                  <a:pt x="79" y="86"/>
                  <a:pt x="79" y="86"/>
                </a:cubicBezTo>
                <a:cubicBezTo>
                  <a:pt x="79" y="87"/>
                  <a:pt x="79" y="87"/>
                  <a:pt x="79" y="88"/>
                </a:cubicBezTo>
                <a:cubicBezTo>
                  <a:pt x="80" y="90"/>
                  <a:pt x="79" y="91"/>
                  <a:pt x="79" y="92"/>
                </a:cubicBezTo>
                <a:cubicBezTo>
                  <a:pt x="79" y="93"/>
                  <a:pt x="78" y="93"/>
                  <a:pt x="77" y="93"/>
                </a:cubicBezTo>
                <a:cubicBezTo>
                  <a:pt x="77" y="94"/>
                  <a:pt x="76" y="93"/>
                  <a:pt x="76" y="93"/>
                </a:cubicBezTo>
                <a:cubicBezTo>
                  <a:pt x="75" y="93"/>
                  <a:pt x="73" y="94"/>
                  <a:pt x="72" y="94"/>
                </a:cubicBezTo>
                <a:cubicBezTo>
                  <a:pt x="71" y="95"/>
                  <a:pt x="71" y="93"/>
                  <a:pt x="70" y="94"/>
                </a:cubicBezTo>
                <a:close/>
                <a:moveTo>
                  <a:pt x="130" y="71"/>
                </a:moveTo>
                <a:cubicBezTo>
                  <a:pt x="130" y="71"/>
                  <a:pt x="130" y="71"/>
                  <a:pt x="130" y="71"/>
                </a:cubicBezTo>
                <a:cubicBezTo>
                  <a:pt x="129" y="71"/>
                  <a:pt x="129" y="72"/>
                  <a:pt x="129" y="72"/>
                </a:cubicBezTo>
                <a:cubicBezTo>
                  <a:pt x="128" y="73"/>
                  <a:pt x="127" y="73"/>
                  <a:pt x="126" y="72"/>
                </a:cubicBezTo>
                <a:cubicBezTo>
                  <a:pt x="125" y="71"/>
                  <a:pt x="124" y="71"/>
                  <a:pt x="123" y="71"/>
                </a:cubicBezTo>
                <a:cubicBezTo>
                  <a:pt x="122" y="72"/>
                  <a:pt x="121" y="72"/>
                  <a:pt x="120" y="73"/>
                </a:cubicBezTo>
                <a:cubicBezTo>
                  <a:pt x="120" y="73"/>
                  <a:pt x="120" y="73"/>
                  <a:pt x="120" y="73"/>
                </a:cubicBezTo>
                <a:cubicBezTo>
                  <a:pt x="120" y="74"/>
                  <a:pt x="120" y="74"/>
                  <a:pt x="119" y="74"/>
                </a:cubicBezTo>
                <a:cubicBezTo>
                  <a:pt x="119" y="74"/>
                  <a:pt x="119" y="74"/>
                  <a:pt x="119" y="74"/>
                </a:cubicBezTo>
                <a:cubicBezTo>
                  <a:pt x="118" y="73"/>
                  <a:pt x="118" y="73"/>
                  <a:pt x="119" y="72"/>
                </a:cubicBezTo>
                <a:cubicBezTo>
                  <a:pt x="120" y="70"/>
                  <a:pt x="122" y="71"/>
                  <a:pt x="122" y="69"/>
                </a:cubicBezTo>
                <a:cubicBezTo>
                  <a:pt x="122" y="69"/>
                  <a:pt x="125" y="69"/>
                  <a:pt x="125" y="69"/>
                </a:cubicBezTo>
                <a:cubicBezTo>
                  <a:pt x="127" y="71"/>
                  <a:pt x="128" y="71"/>
                  <a:pt x="129" y="71"/>
                </a:cubicBezTo>
                <a:cubicBezTo>
                  <a:pt x="130" y="71"/>
                  <a:pt x="130" y="70"/>
                  <a:pt x="130" y="71"/>
                </a:cubicBezTo>
                <a:close/>
                <a:moveTo>
                  <a:pt x="118" y="27"/>
                </a:moveTo>
                <a:cubicBezTo>
                  <a:pt x="117" y="26"/>
                  <a:pt x="117" y="25"/>
                  <a:pt x="117" y="24"/>
                </a:cubicBezTo>
                <a:cubicBezTo>
                  <a:pt x="117" y="23"/>
                  <a:pt x="117" y="22"/>
                  <a:pt x="118" y="22"/>
                </a:cubicBezTo>
                <a:cubicBezTo>
                  <a:pt x="118" y="22"/>
                  <a:pt x="119" y="22"/>
                  <a:pt x="119" y="23"/>
                </a:cubicBezTo>
                <a:cubicBezTo>
                  <a:pt x="120" y="24"/>
                  <a:pt x="121" y="24"/>
                  <a:pt x="121" y="25"/>
                </a:cubicBezTo>
                <a:cubicBezTo>
                  <a:pt x="121" y="25"/>
                  <a:pt x="121" y="25"/>
                  <a:pt x="121" y="25"/>
                </a:cubicBezTo>
                <a:cubicBezTo>
                  <a:pt x="122" y="26"/>
                  <a:pt x="122" y="26"/>
                  <a:pt x="121" y="27"/>
                </a:cubicBezTo>
                <a:cubicBezTo>
                  <a:pt x="121" y="27"/>
                  <a:pt x="121" y="27"/>
                  <a:pt x="120" y="28"/>
                </a:cubicBezTo>
                <a:cubicBezTo>
                  <a:pt x="119" y="28"/>
                  <a:pt x="118" y="28"/>
                  <a:pt x="118" y="27"/>
                </a:cubicBezTo>
                <a:close/>
                <a:moveTo>
                  <a:pt x="65" y="65"/>
                </a:moveTo>
                <a:cubicBezTo>
                  <a:pt x="65" y="63"/>
                  <a:pt x="66" y="63"/>
                  <a:pt x="68" y="64"/>
                </a:cubicBezTo>
                <a:cubicBezTo>
                  <a:pt x="70" y="64"/>
                  <a:pt x="70" y="65"/>
                  <a:pt x="70" y="66"/>
                </a:cubicBezTo>
                <a:cubicBezTo>
                  <a:pt x="69" y="67"/>
                  <a:pt x="68" y="67"/>
                  <a:pt x="67" y="67"/>
                </a:cubicBezTo>
                <a:cubicBezTo>
                  <a:pt x="66" y="67"/>
                  <a:pt x="65" y="66"/>
                  <a:pt x="65" y="65"/>
                </a:cubicBezTo>
                <a:close/>
                <a:moveTo>
                  <a:pt x="52" y="16"/>
                </a:moveTo>
                <a:cubicBezTo>
                  <a:pt x="52" y="16"/>
                  <a:pt x="53" y="15"/>
                  <a:pt x="53" y="15"/>
                </a:cubicBezTo>
                <a:cubicBezTo>
                  <a:pt x="54" y="16"/>
                  <a:pt x="55" y="16"/>
                  <a:pt x="55" y="17"/>
                </a:cubicBezTo>
                <a:cubicBezTo>
                  <a:pt x="55" y="18"/>
                  <a:pt x="55" y="18"/>
                  <a:pt x="56" y="18"/>
                </a:cubicBezTo>
                <a:cubicBezTo>
                  <a:pt x="56" y="19"/>
                  <a:pt x="55" y="19"/>
                  <a:pt x="55" y="19"/>
                </a:cubicBezTo>
                <a:cubicBezTo>
                  <a:pt x="55" y="20"/>
                  <a:pt x="54" y="20"/>
                  <a:pt x="53" y="20"/>
                </a:cubicBezTo>
                <a:cubicBezTo>
                  <a:pt x="52" y="19"/>
                  <a:pt x="51" y="18"/>
                  <a:pt x="52" y="16"/>
                </a:cubicBezTo>
                <a:close/>
                <a:moveTo>
                  <a:pt x="112" y="79"/>
                </a:moveTo>
                <a:cubicBezTo>
                  <a:pt x="111" y="80"/>
                  <a:pt x="111" y="80"/>
                  <a:pt x="110" y="80"/>
                </a:cubicBezTo>
                <a:cubicBezTo>
                  <a:pt x="109" y="79"/>
                  <a:pt x="108" y="77"/>
                  <a:pt x="108" y="75"/>
                </a:cubicBezTo>
                <a:cubicBezTo>
                  <a:pt x="108" y="75"/>
                  <a:pt x="108" y="74"/>
                  <a:pt x="109" y="74"/>
                </a:cubicBezTo>
                <a:cubicBezTo>
                  <a:pt x="109" y="74"/>
                  <a:pt x="109" y="75"/>
                  <a:pt x="110" y="75"/>
                </a:cubicBezTo>
                <a:cubicBezTo>
                  <a:pt x="110" y="76"/>
                  <a:pt x="110" y="77"/>
                  <a:pt x="112" y="78"/>
                </a:cubicBezTo>
                <a:cubicBezTo>
                  <a:pt x="112" y="78"/>
                  <a:pt x="112" y="79"/>
                  <a:pt x="112" y="79"/>
                </a:cubicBezTo>
                <a:close/>
                <a:moveTo>
                  <a:pt x="135" y="67"/>
                </a:moveTo>
                <a:cubicBezTo>
                  <a:pt x="135" y="68"/>
                  <a:pt x="134" y="69"/>
                  <a:pt x="133" y="69"/>
                </a:cubicBezTo>
                <a:cubicBezTo>
                  <a:pt x="133" y="69"/>
                  <a:pt x="132" y="68"/>
                  <a:pt x="132" y="68"/>
                </a:cubicBezTo>
                <a:cubicBezTo>
                  <a:pt x="132" y="67"/>
                  <a:pt x="133" y="66"/>
                  <a:pt x="134" y="66"/>
                </a:cubicBezTo>
                <a:cubicBezTo>
                  <a:pt x="134" y="66"/>
                  <a:pt x="135" y="66"/>
                  <a:pt x="135" y="67"/>
                </a:cubicBezTo>
                <a:close/>
                <a:moveTo>
                  <a:pt x="65" y="55"/>
                </a:moveTo>
                <a:cubicBezTo>
                  <a:pt x="65" y="55"/>
                  <a:pt x="64" y="55"/>
                  <a:pt x="63" y="55"/>
                </a:cubicBezTo>
                <a:cubicBezTo>
                  <a:pt x="63" y="55"/>
                  <a:pt x="63" y="55"/>
                  <a:pt x="62" y="55"/>
                </a:cubicBezTo>
                <a:cubicBezTo>
                  <a:pt x="62" y="54"/>
                  <a:pt x="62" y="54"/>
                  <a:pt x="62" y="53"/>
                </a:cubicBezTo>
                <a:cubicBezTo>
                  <a:pt x="62" y="52"/>
                  <a:pt x="63" y="53"/>
                  <a:pt x="63" y="53"/>
                </a:cubicBezTo>
                <a:cubicBezTo>
                  <a:pt x="64" y="53"/>
                  <a:pt x="65" y="54"/>
                  <a:pt x="65" y="55"/>
                </a:cubicBezTo>
                <a:close/>
                <a:moveTo>
                  <a:pt x="102" y="142"/>
                </a:moveTo>
                <a:cubicBezTo>
                  <a:pt x="102" y="142"/>
                  <a:pt x="102" y="142"/>
                  <a:pt x="102" y="142"/>
                </a:cubicBezTo>
                <a:cubicBezTo>
                  <a:pt x="101" y="145"/>
                  <a:pt x="100" y="147"/>
                  <a:pt x="98" y="149"/>
                </a:cubicBezTo>
                <a:cubicBezTo>
                  <a:pt x="99" y="146"/>
                  <a:pt x="101" y="144"/>
                  <a:pt x="102" y="142"/>
                </a:cubicBezTo>
                <a:close/>
                <a:moveTo>
                  <a:pt x="4" y="43"/>
                </a:moveTo>
                <a:cubicBezTo>
                  <a:pt x="4" y="43"/>
                  <a:pt x="3" y="43"/>
                  <a:pt x="3" y="44"/>
                </a:cubicBezTo>
                <a:cubicBezTo>
                  <a:pt x="2" y="43"/>
                  <a:pt x="2" y="43"/>
                  <a:pt x="2" y="43"/>
                </a:cubicBezTo>
                <a:cubicBezTo>
                  <a:pt x="2" y="42"/>
                  <a:pt x="3" y="42"/>
                  <a:pt x="2" y="41"/>
                </a:cubicBezTo>
                <a:cubicBezTo>
                  <a:pt x="2" y="41"/>
                  <a:pt x="2" y="41"/>
                  <a:pt x="3" y="41"/>
                </a:cubicBezTo>
                <a:cubicBezTo>
                  <a:pt x="4" y="41"/>
                  <a:pt x="4" y="42"/>
                  <a:pt x="4" y="43"/>
                </a:cubicBezTo>
                <a:close/>
                <a:moveTo>
                  <a:pt x="68" y="4"/>
                </a:moveTo>
                <a:cubicBezTo>
                  <a:pt x="68" y="3"/>
                  <a:pt x="68" y="3"/>
                  <a:pt x="69" y="3"/>
                </a:cubicBezTo>
                <a:cubicBezTo>
                  <a:pt x="69" y="3"/>
                  <a:pt x="70" y="3"/>
                  <a:pt x="70" y="4"/>
                </a:cubicBezTo>
                <a:cubicBezTo>
                  <a:pt x="70" y="4"/>
                  <a:pt x="70" y="5"/>
                  <a:pt x="70" y="5"/>
                </a:cubicBezTo>
                <a:cubicBezTo>
                  <a:pt x="69" y="5"/>
                  <a:pt x="68" y="4"/>
                  <a:pt x="68" y="4"/>
                </a:cubicBezTo>
                <a:close/>
                <a:moveTo>
                  <a:pt x="70" y="3"/>
                </a:moveTo>
                <a:cubicBezTo>
                  <a:pt x="70" y="1"/>
                  <a:pt x="69" y="1"/>
                  <a:pt x="69" y="0"/>
                </a:cubicBezTo>
                <a:cubicBezTo>
                  <a:pt x="69" y="0"/>
                  <a:pt x="69" y="0"/>
                  <a:pt x="70" y="0"/>
                </a:cubicBezTo>
                <a:cubicBezTo>
                  <a:pt x="70" y="1"/>
                  <a:pt x="70" y="1"/>
                  <a:pt x="70" y="1"/>
                </a:cubicBezTo>
                <a:cubicBezTo>
                  <a:pt x="71" y="1"/>
                  <a:pt x="71" y="0"/>
                  <a:pt x="71" y="1"/>
                </a:cubicBezTo>
                <a:cubicBezTo>
                  <a:pt x="71" y="2"/>
                  <a:pt x="71" y="2"/>
                  <a:pt x="70" y="3"/>
                </a:cubicBezTo>
                <a:close/>
                <a:moveTo>
                  <a:pt x="2" y="40"/>
                </a:moveTo>
                <a:cubicBezTo>
                  <a:pt x="2" y="39"/>
                  <a:pt x="2" y="39"/>
                  <a:pt x="2" y="39"/>
                </a:cubicBezTo>
                <a:cubicBezTo>
                  <a:pt x="3" y="39"/>
                  <a:pt x="3" y="39"/>
                  <a:pt x="3" y="40"/>
                </a:cubicBezTo>
                <a:cubicBezTo>
                  <a:pt x="4" y="40"/>
                  <a:pt x="3" y="40"/>
                  <a:pt x="3" y="40"/>
                </a:cubicBezTo>
                <a:cubicBezTo>
                  <a:pt x="2" y="40"/>
                  <a:pt x="2" y="40"/>
                  <a:pt x="2" y="40"/>
                </a:cubicBezTo>
                <a:close/>
                <a:moveTo>
                  <a:pt x="72" y="3"/>
                </a:moveTo>
                <a:cubicBezTo>
                  <a:pt x="72" y="2"/>
                  <a:pt x="73" y="2"/>
                  <a:pt x="73" y="2"/>
                </a:cubicBezTo>
                <a:cubicBezTo>
                  <a:pt x="74" y="2"/>
                  <a:pt x="74" y="2"/>
                  <a:pt x="74" y="3"/>
                </a:cubicBezTo>
                <a:cubicBezTo>
                  <a:pt x="73" y="3"/>
                  <a:pt x="73" y="3"/>
                  <a:pt x="72" y="4"/>
                </a:cubicBezTo>
                <a:cubicBezTo>
                  <a:pt x="72" y="4"/>
                  <a:pt x="72" y="3"/>
                  <a:pt x="72" y="3"/>
                </a:cubicBezTo>
                <a:close/>
                <a:moveTo>
                  <a:pt x="93" y="14"/>
                </a:moveTo>
                <a:cubicBezTo>
                  <a:pt x="93" y="14"/>
                  <a:pt x="92" y="13"/>
                  <a:pt x="93" y="13"/>
                </a:cubicBezTo>
                <a:cubicBezTo>
                  <a:pt x="94" y="13"/>
                  <a:pt x="94" y="14"/>
                  <a:pt x="94" y="14"/>
                </a:cubicBezTo>
                <a:cubicBezTo>
                  <a:pt x="94" y="15"/>
                  <a:pt x="94" y="15"/>
                  <a:pt x="93" y="15"/>
                </a:cubicBezTo>
                <a:cubicBezTo>
                  <a:pt x="93" y="15"/>
                  <a:pt x="92" y="15"/>
                  <a:pt x="93" y="14"/>
                </a:cubicBezTo>
                <a:close/>
                <a:moveTo>
                  <a:pt x="64" y="11"/>
                </a:moveTo>
                <a:cubicBezTo>
                  <a:pt x="63" y="10"/>
                  <a:pt x="64" y="9"/>
                  <a:pt x="65" y="8"/>
                </a:cubicBezTo>
                <a:cubicBezTo>
                  <a:pt x="65" y="9"/>
                  <a:pt x="66" y="10"/>
                  <a:pt x="65" y="11"/>
                </a:cubicBezTo>
                <a:cubicBezTo>
                  <a:pt x="64" y="11"/>
                  <a:pt x="64" y="11"/>
                  <a:pt x="64" y="11"/>
                </a:cubicBezTo>
                <a:close/>
                <a:moveTo>
                  <a:pt x="65" y="58"/>
                </a:moveTo>
                <a:cubicBezTo>
                  <a:pt x="65" y="57"/>
                  <a:pt x="64" y="57"/>
                  <a:pt x="65" y="57"/>
                </a:cubicBezTo>
                <a:cubicBezTo>
                  <a:pt x="65" y="57"/>
                  <a:pt x="65" y="57"/>
                  <a:pt x="65" y="58"/>
                </a:cubicBezTo>
                <a:cubicBezTo>
                  <a:pt x="65" y="58"/>
                  <a:pt x="65" y="59"/>
                  <a:pt x="65" y="59"/>
                </a:cubicBezTo>
                <a:cubicBezTo>
                  <a:pt x="64" y="59"/>
                  <a:pt x="64" y="58"/>
                  <a:pt x="65" y="58"/>
                </a:cubicBezTo>
                <a:close/>
                <a:moveTo>
                  <a:pt x="27" y="29"/>
                </a:moveTo>
                <a:cubicBezTo>
                  <a:pt x="27" y="29"/>
                  <a:pt x="27" y="29"/>
                  <a:pt x="27" y="29"/>
                </a:cubicBezTo>
                <a:cubicBezTo>
                  <a:pt x="28" y="29"/>
                  <a:pt x="28" y="29"/>
                  <a:pt x="28" y="29"/>
                </a:cubicBezTo>
                <a:cubicBezTo>
                  <a:pt x="28" y="29"/>
                  <a:pt x="27" y="30"/>
                  <a:pt x="27" y="30"/>
                </a:cubicBezTo>
                <a:cubicBezTo>
                  <a:pt x="27" y="30"/>
                  <a:pt x="27" y="29"/>
                  <a:pt x="27" y="29"/>
                </a:cubicBezTo>
                <a:close/>
                <a:moveTo>
                  <a:pt x="75" y="16"/>
                </a:moveTo>
                <a:cubicBezTo>
                  <a:pt x="75" y="16"/>
                  <a:pt x="74" y="17"/>
                  <a:pt x="74" y="17"/>
                </a:cubicBezTo>
                <a:cubicBezTo>
                  <a:pt x="74" y="16"/>
                  <a:pt x="74" y="16"/>
                  <a:pt x="75" y="16"/>
                </a:cubicBezTo>
                <a:close/>
                <a:moveTo>
                  <a:pt x="42" y="148"/>
                </a:moveTo>
                <a:cubicBezTo>
                  <a:pt x="42" y="148"/>
                  <a:pt x="42" y="148"/>
                  <a:pt x="42" y="148"/>
                </a:cubicBezTo>
                <a:cubicBezTo>
                  <a:pt x="41" y="148"/>
                  <a:pt x="41" y="148"/>
                  <a:pt x="41" y="148"/>
                </a:cubicBezTo>
                <a:cubicBezTo>
                  <a:pt x="41" y="148"/>
                  <a:pt x="41" y="147"/>
                  <a:pt x="42" y="147"/>
                </a:cubicBezTo>
                <a:cubicBezTo>
                  <a:pt x="42" y="148"/>
                  <a:pt x="42" y="148"/>
                  <a:pt x="42" y="148"/>
                </a:cubicBezTo>
                <a:close/>
                <a:moveTo>
                  <a:pt x="29" y="79"/>
                </a:moveTo>
                <a:cubicBezTo>
                  <a:pt x="29" y="79"/>
                  <a:pt x="28" y="79"/>
                  <a:pt x="29" y="79"/>
                </a:cubicBezTo>
                <a:cubicBezTo>
                  <a:pt x="29" y="78"/>
                  <a:pt x="29" y="78"/>
                  <a:pt x="29" y="78"/>
                </a:cubicBezTo>
                <a:cubicBezTo>
                  <a:pt x="29" y="78"/>
                  <a:pt x="29" y="78"/>
                  <a:pt x="29" y="79"/>
                </a:cubicBezTo>
                <a:cubicBezTo>
                  <a:pt x="29" y="79"/>
                  <a:pt x="29" y="79"/>
                  <a:pt x="29" y="79"/>
                </a:cubicBezTo>
                <a:close/>
                <a:moveTo>
                  <a:pt x="86" y="124"/>
                </a:moveTo>
                <a:cubicBezTo>
                  <a:pt x="86" y="124"/>
                  <a:pt x="86" y="125"/>
                  <a:pt x="86" y="125"/>
                </a:cubicBezTo>
                <a:cubicBezTo>
                  <a:pt x="86" y="125"/>
                  <a:pt x="86" y="125"/>
                  <a:pt x="86" y="125"/>
                </a:cubicBezTo>
                <a:cubicBezTo>
                  <a:pt x="86" y="125"/>
                  <a:pt x="85" y="125"/>
                  <a:pt x="85" y="125"/>
                </a:cubicBezTo>
                <a:cubicBezTo>
                  <a:pt x="85" y="125"/>
                  <a:pt x="86" y="124"/>
                  <a:pt x="86" y="124"/>
                </a:cubicBezTo>
                <a:close/>
                <a:moveTo>
                  <a:pt x="92" y="11"/>
                </a:moveTo>
                <a:cubicBezTo>
                  <a:pt x="92" y="11"/>
                  <a:pt x="92" y="11"/>
                  <a:pt x="92" y="11"/>
                </a:cubicBezTo>
                <a:cubicBezTo>
                  <a:pt x="92" y="10"/>
                  <a:pt x="92" y="10"/>
                  <a:pt x="93" y="11"/>
                </a:cubicBezTo>
                <a:cubicBezTo>
                  <a:pt x="93" y="11"/>
                  <a:pt x="92" y="11"/>
                  <a:pt x="92" y="11"/>
                </a:cubicBezTo>
                <a:close/>
                <a:moveTo>
                  <a:pt x="11" y="93"/>
                </a:moveTo>
                <a:cubicBezTo>
                  <a:pt x="11" y="93"/>
                  <a:pt x="11" y="94"/>
                  <a:pt x="11" y="95"/>
                </a:cubicBezTo>
                <a:cubicBezTo>
                  <a:pt x="11" y="94"/>
                  <a:pt x="10" y="94"/>
                  <a:pt x="10" y="94"/>
                </a:cubicBezTo>
                <a:cubicBezTo>
                  <a:pt x="9" y="93"/>
                  <a:pt x="9" y="93"/>
                  <a:pt x="9" y="93"/>
                </a:cubicBezTo>
                <a:cubicBezTo>
                  <a:pt x="9" y="91"/>
                  <a:pt x="7" y="89"/>
                  <a:pt x="6" y="87"/>
                </a:cubicBezTo>
                <a:cubicBezTo>
                  <a:pt x="6" y="87"/>
                  <a:pt x="6" y="86"/>
                  <a:pt x="6" y="87"/>
                </a:cubicBezTo>
                <a:cubicBezTo>
                  <a:pt x="3" y="87"/>
                  <a:pt x="3" y="85"/>
                  <a:pt x="3" y="84"/>
                </a:cubicBezTo>
                <a:cubicBezTo>
                  <a:pt x="3" y="81"/>
                  <a:pt x="2" y="79"/>
                  <a:pt x="1" y="76"/>
                </a:cubicBezTo>
                <a:cubicBezTo>
                  <a:pt x="0" y="75"/>
                  <a:pt x="1" y="73"/>
                  <a:pt x="0" y="72"/>
                </a:cubicBezTo>
                <a:cubicBezTo>
                  <a:pt x="0" y="71"/>
                  <a:pt x="1" y="71"/>
                  <a:pt x="1" y="71"/>
                </a:cubicBezTo>
                <a:cubicBezTo>
                  <a:pt x="2" y="72"/>
                  <a:pt x="3" y="72"/>
                  <a:pt x="3" y="73"/>
                </a:cubicBezTo>
                <a:cubicBezTo>
                  <a:pt x="3" y="73"/>
                  <a:pt x="3" y="73"/>
                  <a:pt x="3" y="73"/>
                </a:cubicBezTo>
                <a:cubicBezTo>
                  <a:pt x="4" y="73"/>
                  <a:pt x="4" y="74"/>
                  <a:pt x="3" y="74"/>
                </a:cubicBezTo>
                <a:cubicBezTo>
                  <a:pt x="3" y="75"/>
                  <a:pt x="3" y="75"/>
                  <a:pt x="3" y="76"/>
                </a:cubicBezTo>
                <a:cubicBezTo>
                  <a:pt x="5" y="76"/>
                  <a:pt x="4" y="77"/>
                  <a:pt x="4" y="77"/>
                </a:cubicBezTo>
                <a:cubicBezTo>
                  <a:pt x="4" y="78"/>
                  <a:pt x="4" y="79"/>
                  <a:pt x="4" y="79"/>
                </a:cubicBezTo>
                <a:cubicBezTo>
                  <a:pt x="5" y="79"/>
                  <a:pt x="4" y="80"/>
                  <a:pt x="4" y="80"/>
                </a:cubicBezTo>
                <a:cubicBezTo>
                  <a:pt x="4" y="81"/>
                  <a:pt x="4" y="81"/>
                  <a:pt x="5" y="81"/>
                </a:cubicBezTo>
                <a:cubicBezTo>
                  <a:pt x="5" y="81"/>
                  <a:pt x="5" y="81"/>
                  <a:pt x="5" y="82"/>
                </a:cubicBezTo>
                <a:cubicBezTo>
                  <a:pt x="5" y="82"/>
                  <a:pt x="5" y="83"/>
                  <a:pt x="6" y="83"/>
                </a:cubicBezTo>
                <a:cubicBezTo>
                  <a:pt x="6" y="83"/>
                  <a:pt x="7" y="84"/>
                  <a:pt x="7" y="84"/>
                </a:cubicBezTo>
                <a:cubicBezTo>
                  <a:pt x="7" y="85"/>
                  <a:pt x="8" y="86"/>
                  <a:pt x="9" y="87"/>
                </a:cubicBezTo>
                <a:cubicBezTo>
                  <a:pt x="9" y="87"/>
                  <a:pt x="10" y="87"/>
                  <a:pt x="9" y="87"/>
                </a:cubicBezTo>
                <a:cubicBezTo>
                  <a:pt x="9" y="89"/>
                  <a:pt x="10" y="90"/>
                  <a:pt x="10" y="92"/>
                </a:cubicBezTo>
                <a:cubicBezTo>
                  <a:pt x="10" y="92"/>
                  <a:pt x="10" y="92"/>
                  <a:pt x="10" y="92"/>
                </a:cubicBezTo>
                <a:cubicBezTo>
                  <a:pt x="11" y="92"/>
                  <a:pt x="11" y="93"/>
                  <a:pt x="11" y="93"/>
                </a:cubicBezTo>
                <a:close/>
                <a:moveTo>
                  <a:pt x="124" y="75"/>
                </a:moveTo>
                <a:cubicBezTo>
                  <a:pt x="124" y="75"/>
                  <a:pt x="124" y="75"/>
                  <a:pt x="124" y="75"/>
                </a:cubicBezTo>
                <a:cubicBezTo>
                  <a:pt x="124" y="75"/>
                  <a:pt x="123" y="75"/>
                  <a:pt x="123" y="75"/>
                </a:cubicBezTo>
                <a:cubicBezTo>
                  <a:pt x="124" y="75"/>
                  <a:pt x="124" y="75"/>
                  <a:pt x="124" y="75"/>
                </a:cubicBezTo>
                <a:cubicBezTo>
                  <a:pt x="124" y="75"/>
                  <a:pt x="124" y="75"/>
                  <a:pt x="124" y="75"/>
                </a:cubicBezTo>
                <a:close/>
                <a:moveTo>
                  <a:pt x="62" y="52"/>
                </a:moveTo>
                <a:cubicBezTo>
                  <a:pt x="62" y="52"/>
                  <a:pt x="62" y="51"/>
                  <a:pt x="62" y="51"/>
                </a:cubicBezTo>
                <a:cubicBezTo>
                  <a:pt x="62" y="51"/>
                  <a:pt x="62" y="52"/>
                  <a:pt x="62" y="52"/>
                </a:cubicBezTo>
                <a:cubicBezTo>
                  <a:pt x="62" y="52"/>
                  <a:pt x="62" y="52"/>
                  <a:pt x="62" y="52"/>
                </a:cubicBezTo>
                <a:cubicBezTo>
                  <a:pt x="62" y="52"/>
                  <a:pt x="62" y="52"/>
                  <a:pt x="62" y="52"/>
                </a:cubicBezTo>
                <a:close/>
              </a:path>
            </a:pathLst>
          </a:custGeom>
          <a:solidFill>
            <a:srgbClr val="A4A4A4"/>
          </a:solidFill>
          <a:ln w="3175" cap="rnd">
            <a:solidFill>
              <a:schemeClr val="bg2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grpSp>
        <p:nvGrpSpPr>
          <p:cNvPr id="272" name="Oceania">
            <a:extLst>
              <a:ext uri="{FF2B5EF4-FFF2-40B4-BE49-F238E27FC236}">
                <a16:creationId xmlns:a16="http://schemas.microsoft.com/office/drawing/2014/main" id="{ED522220-390E-A7D5-1620-427D88E31639}"/>
              </a:ext>
            </a:extLst>
          </p:cNvPr>
          <p:cNvGrpSpPr/>
          <p:nvPr/>
        </p:nvGrpSpPr>
        <p:grpSpPr>
          <a:xfrm>
            <a:off x="10633398" y="4206454"/>
            <a:ext cx="1033776" cy="701549"/>
            <a:chOff x="8555038" y="4954588"/>
            <a:chExt cx="2014537" cy="1549400"/>
          </a:xfrm>
          <a:solidFill>
            <a:srgbClr val="A4A4A4"/>
          </a:solidFill>
        </p:grpSpPr>
        <p:sp>
          <p:nvSpPr>
            <p:cNvPr id="273" name="Freeform 703">
              <a:extLst>
                <a:ext uri="{FF2B5EF4-FFF2-40B4-BE49-F238E27FC236}">
                  <a16:creationId xmlns:a16="http://schemas.microsoft.com/office/drawing/2014/main" id="{D801954A-EFD1-12CB-99F9-54498A47894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725025" y="5026025"/>
              <a:ext cx="50800" cy="66675"/>
            </a:xfrm>
            <a:custGeom>
              <a:avLst/>
              <a:gdLst>
                <a:gd name="T0" fmla="*/ 1 w 12"/>
                <a:gd name="T1" fmla="*/ 0 h 16"/>
                <a:gd name="T2" fmla="*/ 1 w 12"/>
                <a:gd name="T3" fmla="*/ 0 h 16"/>
                <a:gd name="T4" fmla="*/ 0 w 12"/>
                <a:gd name="T5" fmla="*/ 0 h 16"/>
                <a:gd name="T6" fmla="*/ 4 w 12"/>
                <a:gd name="T7" fmla="*/ 7 h 16"/>
                <a:gd name="T8" fmla="*/ 4 w 12"/>
                <a:gd name="T9" fmla="*/ 9 h 16"/>
                <a:gd name="T10" fmla="*/ 5 w 12"/>
                <a:gd name="T11" fmla="*/ 11 h 16"/>
                <a:gd name="T12" fmla="*/ 6 w 12"/>
                <a:gd name="T13" fmla="*/ 12 h 16"/>
                <a:gd name="T14" fmla="*/ 7 w 12"/>
                <a:gd name="T15" fmla="*/ 13 h 16"/>
                <a:gd name="T16" fmla="*/ 7 w 12"/>
                <a:gd name="T17" fmla="*/ 14 h 16"/>
                <a:gd name="T18" fmla="*/ 8 w 12"/>
                <a:gd name="T19" fmla="*/ 15 h 16"/>
                <a:gd name="T20" fmla="*/ 11 w 12"/>
                <a:gd name="T21" fmla="*/ 16 h 16"/>
                <a:gd name="T22" fmla="*/ 11 w 12"/>
                <a:gd name="T23" fmla="*/ 15 h 16"/>
                <a:gd name="T24" fmla="*/ 12 w 12"/>
                <a:gd name="T25" fmla="*/ 16 h 16"/>
                <a:gd name="T26" fmla="*/ 12 w 12"/>
                <a:gd name="T27" fmla="*/ 14 h 16"/>
                <a:gd name="T28" fmla="*/ 11 w 12"/>
                <a:gd name="T29" fmla="*/ 13 h 16"/>
                <a:gd name="T30" fmla="*/ 10 w 12"/>
                <a:gd name="T31" fmla="*/ 12 h 16"/>
                <a:gd name="T32" fmla="*/ 9 w 12"/>
                <a:gd name="T33" fmla="*/ 10 h 16"/>
                <a:gd name="T34" fmla="*/ 8 w 12"/>
                <a:gd name="T35" fmla="*/ 10 h 16"/>
                <a:gd name="T36" fmla="*/ 7 w 12"/>
                <a:gd name="T37" fmla="*/ 9 h 16"/>
                <a:gd name="T38" fmla="*/ 7 w 12"/>
                <a:gd name="T39" fmla="*/ 8 h 16"/>
                <a:gd name="T40" fmla="*/ 6 w 12"/>
                <a:gd name="T41" fmla="*/ 7 h 16"/>
                <a:gd name="T42" fmla="*/ 6 w 12"/>
                <a:gd name="T43" fmla="*/ 7 h 16"/>
                <a:gd name="T44" fmla="*/ 6 w 12"/>
                <a:gd name="T45" fmla="*/ 7 h 16"/>
                <a:gd name="T46" fmla="*/ 5 w 12"/>
                <a:gd name="T47" fmla="*/ 7 h 16"/>
                <a:gd name="T48" fmla="*/ 4 w 12"/>
                <a:gd name="T49" fmla="*/ 6 h 16"/>
                <a:gd name="T50" fmla="*/ 4 w 12"/>
                <a:gd name="T51" fmla="*/ 6 h 16"/>
                <a:gd name="T52" fmla="*/ 4 w 12"/>
                <a:gd name="T53" fmla="*/ 7 h 16"/>
                <a:gd name="T54" fmla="*/ 3 w 12"/>
                <a:gd name="T55" fmla="*/ 7 h 16"/>
                <a:gd name="T56" fmla="*/ 4 w 12"/>
                <a:gd name="T57" fmla="*/ 7 h 16"/>
                <a:gd name="T58" fmla="*/ 4 w 12"/>
                <a:gd name="T59" fmla="*/ 7 h 16"/>
                <a:gd name="T60" fmla="*/ 4 w 12"/>
                <a:gd name="T61" fmla="*/ 7 h 16"/>
                <a:gd name="T62" fmla="*/ 3 w 12"/>
                <a:gd name="T63" fmla="*/ 7 h 16"/>
                <a:gd name="T64" fmla="*/ 3 w 12"/>
                <a:gd name="T65" fmla="*/ 7 h 16"/>
                <a:gd name="T66" fmla="*/ 3 w 12"/>
                <a:gd name="T67" fmla="*/ 7 h 16"/>
                <a:gd name="T68" fmla="*/ 4 w 12"/>
                <a:gd name="T69" fmla="*/ 6 h 16"/>
                <a:gd name="T70" fmla="*/ 4 w 12"/>
                <a:gd name="T71" fmla="*/ 5 h 16"/>
                <a:gd name="T72" fmla="*/ 4 w 12"/>
                <a:gd name="T73" fmla="*/ 5 h 16"/>
                <a:gd name="T74" fmla="*/ 4 w 12"/>
                <a:gd name="T75" fmla="*/ 4 h 16"/>
                <a:gd name="T76" fmla="*/ 3 w 12"/>
                <a:gd name="T77" fmla="*/ 3 h 16"/>
                <a:gd name="T78" fmla="*/ 3 w 12"/>
                <a:gd name="T79" fmla="*/ 4 h 16"/>
                <a:gd name="T80" fmla="*/ 3 w 12"/>
                <a:gd name="T81" fmla="*/ 4 h 16"/>
                <a:gd name="T82" fmla="*/ 3 w 12"/>
                <a:gd name="T83" fmla="*/ 4 h 16"/>
                <a:gd name="T84" fmla="*/ 3 w 12"/>
                <a:gd name="T85" fmla="*/ 4 h 16"/>
                <a:gd name="T86" fmla="*/ 3 w 12"/>
                <a:gd name="T87" fmla="*/ 5 h 16"/>
                <a:gd name="T88" fmla="*/ 3 w 12"/>
                <a:gd name="T89" fmla="*/ 6 h 16"/>
                <a:gd name="T90" fmla="*/ 3 w 12"/>
                <a:gd name="T91" fmla="*/ 6 h 16"/>
                <a:gd name="T92" fmla="*/ 3 w 12"/>
                <a:gd name="T93" fmla="*/ 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" h="16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  <a:moveTo>
                    <a:pt x="4" y="7"/>
                  </a:move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5" y="10"/>
                    <a:pt x="5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7" y="12"/>
                    <a:pt x="7" y="12"/>
                  </a:cubicBezTo>
                  <a:cubicBezTo>
                    <a:pt x="7" y="12"/>
                    <a:pt x="7" y="12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8" y="14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9" y="16"/>
                    <a:pt x="10" y="16"/>
                    <a:pt x="10" y="16"/>
                  </a:cubicBezTo>
                  <a:cubicBezTo>
                    <a:pt x="10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6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2"/>
                    <a:pt x="10" y="12"/>
                    <a:pt x="10" y="11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1"/>
                    <a:pt x="10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9" y="11"/>
                    <a:pt x="9" y="10"/>
                  </a:cubicBezTo>
                  <a:cubicBezTo>
                    <a:pt x="9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9"/>
                    <a:pt x="8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6" y="8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4" y="7"/>
                  </a:cubicBezTo>
                  <a:cubicBezTo>
                    <a:pt x="4" y="7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lose/>
                  <a:moveTo>
                    <a:pt x="3" y="7"/>
                  </a:moveTo>
                  <a:cubicBezTo>
                    <a:pt x="3" y="7"/>
                    <a:pt x="3" y="7"/>
                    <a:pt x="3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lose/>
                  <a:moveTo>
                    <a:pt x="4" y="6"/>
                  </a:move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3" y="4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4" y="6"/>
                    <a:pt x="4" y="6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4" name="Freeform 707">
              <a:extLst>
                <a:ext uri="{FF2B5EF4-FFF2-40B4-BE49-F238E27FC236}">
                  <a16:creationId xmlns:a16="http://schemas.microsoft.com/office/drawing/2014/main" id="{116B88F1-0DA7-CC2E-04A2-1C67C8E0A7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578975" y="5137150"/>
              <a:ext cx="150812" cy="92075"/>
            </a:xfrm>
            <a:custGeom>
              <a:avLst/>
              <a:gdLst>
                <a:gd name="T0" fmla="*/ 8 w 36"/>
                <a:gd name="T1" fmla="*/ 5 h 22"/>
                <a:gd name="T2" fmla="*/ 9 w 36"/>
                <a:gd name="T3" fmla="*/ 7 h 22"/>
                <a:gd name="T4" fmla="*/ 10 w 36"/>
                <a:gd name="T5" fmla="*/ 8 h 22"/>
                <a:gd name="T6" fmla="*/ 12 w 36"/>
                <a:gd name="T7" fmla="*/ 8 h 22"/>
                <a:gd name="T8" fmla="*/ 13 w 36"/>
                <a:gd name="T9" fmla="*/ 8 h 22"/>
                <a:gd name="T10" fmla="*/ 11 w 36"/>
                <a:gd name="T11" fmla="*/ 7 h 22"/>
                <a:gd name="T12" fmla="*/ 14 w 36"/>
                <a:gd name="T13" fmla="*/ 10 h 22"/>
                <a:gd name="T14" fmla="*/ 13 w 36"/>
                <a:gd name="T15" fmla="*/ 10 h 22"/>
                <a:gd name="T16" fmla="*/ 14 w 36"/>
                <a:gd name="T17" fmla="*/ 12 h 22"/>
                <a:gd name="T18" fmla="*/ 15 w 36"/>
                <a:gd name="T19" fmla="*/ 11 h 22"/>
                <a:gd name="T20" fmla="*/ 13 w 36"/>
                <a:gd name="T21" fmla="*/ 8 h 22"/>
                <a:gd name="T22" fmla="*/ 13 w 36"/>
                <a:gd name="T23" fmla="*/ 15 h 22"/>
                <a:gd name="T24" fmla="*/ 12 w 36"/>
                <a:gd name="T25" fmla="*/ 15 h 22"/>
                <a:gd name="T26" fmla="*/ 14 w 36"/>
                <a:gd name="T27" fmla="*/ 15 h 22"/>
                <a:gd name="T28" fmla="*/ 14 w 36"/>
                <a:gd name="T29" fmla="*/ 15 h 22"/>
                <a:gd name="T30" fmla="*/ 13 w 36"/>
                <a:gd name="T31" fmla="*/ 15 h 22"/>
                <a:gd name="T32" fmla="*/ 23 w 36"/>
                <a:gd name="T33" fmla="*/ 15 h 22"/>
                <a:gd name="T34" fmla="*/ 24 w 36"/>
                <a:gd name="T35" fmla="*/ 15 h 22"/>
                <a:gd name="T36" fmla="*/ 25 w 36"/>
                <a:gd name="T37" fmla="*/ 16 h 22"/>
                <a:gd name="T38" fmla="*/ 26 w 36"/>
                <a:gd name="T39" fmla="*/ 15 h 22"/>
                <a:gd name="T40" fmla="*/ 24 w 36"/>
                <a:gd name="T41" fmla="*/ 15 h 22"/>
                <a:gd name="T42" fmla="*/ 27 w 36"/>
                <a:gd name="T43" fmla="*/ 19 h 22"/>
                <a:gd name="T44" fmla="*/ 29 w 36"/>
                <a:gd name="T45" fmla="*/ 19 h 22"/>
                <a:gd name="T46" fmla="*/ 28 w 36"/>
                <a:gd name="T47" fmla="*/ 19 h 22"/>
                <a:gd name="T48" fmla="*/ 28 w 36"/>
                <a:gd name="T49" fmla="*/ 20 h 22"/>
                <a:gd name="T50" fmla="*/ 29 w 36"/>
                <a:gd name="T51" fmla="*/ 21 h 22"/>
                <a:gd name="T52" fmla="*/ 30 w 36"/>
                <a:gd name="T53" fmla="*/ 21 h 22"/>
                <a:gd name="T54" fmla="*/ 32 w 36"/>
                <a:gd name="T55" fmla="*/ 22 h 22"/>
                <a:gd name="T56" fmla="*/ 31 w 36"/>
                <a:gd name="T57" fmla="*/ 21 h 22"/>
                <a:gd name="T58" fmla="*/ 29 w 36"/>
                <a:gd name="T59" fmla="*/ 20 h 22"/>
                <a:gd name="T60" fmla="*/ 35 w 36"/>
                <a:gd name="T61" fmla="*/ 20 h 22"/>
                <a:gd name="T62" fmla="*/ 36 w 36"/>
                <a:gd name="T63" fmla="*/ 20 h 22"/>
                <a:gd name="T64" fmla="*/ 35 w 36"/>
                <a:gd name="T65" fmla="*/ 20 h 22"/>
                <a:gd name="T66" fmla="*/ 34 w 36"/>
                <a:gd name="T67" fmla="*/ 20 h 22"/>
                <a:gd name="T68" fmla="*/ 27 w 36"/>
                <a:gd name="T69" fmla="*/ 5 h 22"/>
                <a:gd name="T70" fmla="*/ 27 w 36"/>
                <a:gd name="T71" fmla="*/ 5 h 22"/>
                <a:gd name="T72" fmla="*/ 25 w 36"/>
                <a:gd name="T73" fmla="*/ 4 h 22"/>
                <a:gd name="T74" fmla="*/ 25 w 36"/>
                <a:gd name="T75" fmla="*/ 5 h 22"/>
                <a:gd name="T76" fmla="*/ 26 w 36"/>
                <a:gd name="T77" fmla="*/ 5 h 22"/>
                <a:gd name="T78" fmla="*/ 23 w 36"/>
                <a:gd name="T79" fmla="*/ 4 h 22"/>
                <a:gd name="T80" fmla="*/ 23 w 36"/>
                <a:gd name="T81" fmla="*/ 3 h 22"/>
                <a:gd name="T82" fmla="*/ 24 w 36"/>
                <a:gd name="T83" fmla="*/ 4 h 22"/>
                <a:gd name="T84" fmla="*/ 13 w 36"/>
                <a:gd name="T85" fmla="*/ 1 h 22"/>
                <a:gd name="T86" fmla="*/ 14 w 36"/>
                <a:gd name="T87" fmla="*/ 1 h 22"/>
                <a:gd name="T88" fmla="*/ 14 w 36"/>
                <a:gd name="T89" fmla="*/ 2 h 22"/>
                <a:gd name="T90" fmla="*/ 14 w 36"/>
                <a:gd name="T91" fmla="*/ 0 h 22"/>
                <a:gd name="T92" fmla="*/ 12 w 36"/>
                <a:gd name="T93" fmla="*/ 12 h 22"/>
                <a:gd name="T94" fmla="*/ 10 w 36"/>
                <a:gd name="T95" fmla="*/ 12 h 22"/>
                <a:gd name="T96" fmla="*/ 7 w 36"/>
                <a:gd name="T97" fmla="*/ 11 h 22"/>
                <a:gd name="T98" fmla="*/ 5 w 36"/>
                <a:gd name="T99" fmla="*/ 9 h 22"/>
                <a:gd name="T100" fmla="*/ 7 w 36"/>
                <a:gd name="T101" fmla="*/ 8 h 22"/>
                <a:gd name="T102" fmla="*/ 4 w 36"/>
                <a:gd name="T103" fmla="*/ 8 h 22"/>
                <a:gd name="T104" fmla="*/ 0 w 36"/>
                <a:gd name="T105" fmla="*/ 9 h 22"/>
                <a:gd name="T106" fmla="*/ 3 w 36"/>
                <a:gd name="T107" fmla="*/ 10 h 22"/>
                <a:gd name="T108" fmla="*/ 6 w 36"/>
                <a:gd name="T109" fmla="*/ 14 h 22"/>
                <a:gd name="T110" fmla="*/ 7 w 36"/>
                <a:gd name="T111" fmla="*/ 14 h 22"/>
                <a:gd name="T112" fmla="*/ 7 w 36"/>
                <a:gd name="T113" fmla="*/ 15 h 22"/>
                <a:gd name="T114" fmla="*/ 8 w 36"/>
                <a:gd name="T115" fmla="*/ 15 h 22"/>
                <a:gd name="T116" fmla="*/ 10 w 36"/>
                <a:gd name="T117" fmla="*/ 15 h 22"/>
                <a:gd name="T118" fmla="*/ 9 w 36"/>
                <a:gd name="T119" fmla="*/ 1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6" h="22">
                  <a:moveTo>
                    <a:pt x="8" y="7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8" y="6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lose/>
                  <a:moveTo>
                    <a:pt x="10" y="7"/>
                  </a:move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3" y="8"/>
                    <a:pt x="13" y="8"/>
                  </a:cubicBezTo>
                  <a:cubicBezTo>
                    <a:pt x="13" y="8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7"/>
                  </a:cubicBezTo>
                  <a:close/>
                  <a:moveTo>
                    <a:pt x="14" y="10"/>
                  </a:moveTo>
                  <a:cubicBezTo>
                    <a:pt x="14" y="10"/>
                    <a:pt x="14" y="10"/>
                    <a:pt x="14" y="10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10"/>
                  </a:cubicBezTo>
                  <a:cubicBezTo>
                    <a:pt x="12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13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6" y="11"/>
                    <a:pt x="16" y="11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0"/>
                    <a:pt x="14" y="10"/>
                  </a:cubicBezTo>
                  <a:close/>
                  <a:moveTo>
                    <a:pt x="14" y="8"/>
                  </a:move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lose/>
                  <a:moveTo>
                    <a:pt x="13" y="15"/>
                  </a:move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4"/>
                  </a:cubicBezTo>
                  <a:cubicBezTo>
                    <a:pt x="13" y="14"/>
                    <a:pt x="13" y="15"/>
                    <a:pt x="13" y="15"/>
                  </a:cubicBezTo>
                  <a:cubicBezTo>
                    <a:pt x="13" y="15"/>
                    <a:pt x="13" y="15"/>
                    <a:pt x="12" y="14"/>
                  </a:cubicBezTo>
                  <a:cubicBezTo>
                    <a:pt x="12" y="14"/>
                    <a:pt x="12" y="14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lose/>
                  <a:moveTo>
                    <a:pt x="14" y="15"/>
                  </a:move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4" y="15"/>
                    <a:pt x="14" y="15"/>
                    <a:pt x="14" y="15"/>
                  </a:cubicBezTo>
                  <a:close/>
                  <a:moveTo>
                    <a:pt x="23" y="15"/>
                  </a:moveTo>
                  <a:cubicBezTo>
                    <a:pt x="23" y="15"/>
                    <a:pt x="23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6"/>
                    <a:pt x="23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3" y="15"/>
                    <a:pt x="23" y="15"/>
                    <a:pt x="23" y="15"/>
                  </a:cubicBezTo>
                  <a:close/>
                  <a:moveTo>
                    <a:pt x="24" y="15"/>
                  </a:move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5" y="15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5" y="16"/>
                    <a:pt x="25" y="16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5" y="16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lose/>
                  <a:moveTo>
                    <a:pt x="27" y="19"/>
                  </a:move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7" y="19"/>
                    <a:pt x="27" y="19"/>
                    <a:pt x="27" y="19"/>
                  </a:cubicBezTo>
                  <a:close/>
                  <a:moveTo>
                    <a:pt x="29" y="19"/>
                  </a:move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28" y="19"/>
                    <a:pt x="28" y="20"/>
                    <a:pt x="28" y="20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9" y="20"/>
                    <a:pt x="29" y="20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9" y="19"/>
                    <a:pt x="29" y="19"/>
                    <a:pt x="29" y="19"/>
                  </a:cubicBezTo>
                  <a:close/>
                  <a:moveTo>
                    <a:pt x="28" y="20"/>
                  </a:moveTo>
                  <a:cubicBezTo>
                    <a:pt x="28" y="20"/>
                    <a:pt x="29" y="20"/>
                    <a:pt x="29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29" y="21"/>
                    <a:pt x="29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2"/>
                    <a:pt x="30" y="22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2"/>
                    <a:pt x="30" y="22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2"/>
                    <a:pt x="30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2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1" y="21"/>
                  </a:cubicBezTo>
                  <a:cubicBezTo>
                    <a:pt x="31" y="21"/>
                    <a:pt x="31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0"/>
                    <a:pt x="30" y="20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30" y="20"/>
                    <a:pt x="30" y="20"/>
                    <a:pt x="29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9" y="20"/>
                    <a:pt x="29" y="20"/>
                    <a:pt x="28" y="20"/>
                  </a:cubicBezTo>
                  <a:cubicBezTo>
                    <a:pt x="28" y="20"/>
                    <a:pt x="28" y="20"/>
                    <a:pt x="28" y="20"/>
                  </a:cubicBezTo>
                  <a:cubicBezTo>
                    <a:pt x="28" y="20"/>
                    <a:pt x="28" y="20"/>
                    <a:pt x="29" y="20"/>
                  </a:cubicBezTo>
                  <a:cubicBezTo>
                    <a:pt x="29" y="20"/>
                    <a:pt x="28" y="20"/>
                    <a:pt x="28" y="20"/>
                  </a:cubicBezTo>
                  <a:close/>
                  <a:moveTo>
                    <a:pt x="35" y="20"/>
                  </a:move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1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6" y="20"/>
                    <a:pt x="36" y="20"/>
                  </a:cubicBezTo>
                  <a:cubicBezTo>
                    <a:pt x="36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1"/>
                  </a:cubicBezTo>
                  <a:cubicBezTo>
                    <a:pt x="34" y="21"/>
                    <a:pt x="34" y="21"/>
                    <a:pt x="34" y="21"/>
                  </a:cubicBezTo>
                  <a:cubicBezTo>
                    <a:pt x="34" y="21"/>
                    <a:pt x="35" y="21"/>
                    <a:pt x="35" y="21"/>
                  </a:cubicBezTo>
                  <a:cubicBezTo>
                    <a:pt x="35" y="21"/>
                    <a:pt x="35" y="21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20"/>
                    <a:pt x="35" y="20"/>
                    <a:pt x="35" y="20"/>
                  </a:cubicBezTo>
                  <a:close/>
                  <a:moveTo>
                    <a:pt x="27" y="5"/>
                  </a:move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5"/>
                    <a:pt x="27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4"/>
                    <a:pt x="25" y="4"/>
                    <a:pt x="25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6" y="5"/>
                    <a:pt x="26" y="5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6" y="5"/>
                    <a:pt x="26" y="6"/>
                    <a:pt x="27" y="5"/>
                  </a:cubicBezTo>
                  <a:cubicBezTo>
                    <a:pt x="27" y="5"/>
                    <a:pt x="27" y="5"/>
                    <a:pt x="27" y="5"/>
                  </a:cubicBezTo>
                  <a:close/>
                  <a:moveTo>
                    <a:pt x="23" y="4"/>
                  </a:move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lose/>
                  <a:moveTo>
                    <a:pt x="24" y="4"/>
                  </a:move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3"/>
                    <a:pt x="24" y="3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3" y="3"/>
                    <a:pt x="23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3" y="3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lose/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lose/>
                  <a:moveTo>
                    <a:pt x="14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4" y="1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1"/>
                    <a:pt x="14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lose/>
                  <a:moveTo>
                    <a:pt x="13" y="12"/>
                  </a:moveTo>
                  <a:cubicBezTo>
                    <a:pt x="12" y="13"/>
                    <a:pt x="12" y="13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2"/>
                    <a:pt x="9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2"/>
                  </a:cubicBezTo>
                  <a:cubicBezTo>
                    <a:pt x="8" y="12"/>
                    <a:pt x="8" y="11"/>
                    <a:pt x="8" y="11"/>
                  </a:cubicBezTo>
                  <a:cubicBezTo>
                    <a:pt x="8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2" y="8"/>
                    <a:pt x="2" y="8"/>
                  </a:cubicBezTo>
                  <a:cubicBezTo>
                    <a:pt x="2" y="8"/>
                    <a:pt x="1" y="8"/>
                    <a:pt x="1" y="8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2" y="9"/>
                    <a:pt x="2" y="9"/>
                  </a:cubicBezTo>
                  <a:cubicBezTo>
                    <a:pt x="2" y="9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3" y="10"/>
                    <a:pt x="3" y="10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6" y="14"/>
                    <a:pt x="6" y="14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9" y="16"/>
                    <a:pt x="9" y="15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0" y="14"/>
                    <a:pt x="10" y="14"/>
                  </a:cubicBezTo>
                  <a:cubicBezTo>
                    <a:pt x="10" y="14"/>
                    <a:pt x="9" y="14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10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2"/>
                    <a:pt x="12" y="12"/>
                  </a:cubicBezTo>
                  <a:cubicBezTo>
                    <a:pt x="13" y="12"/>
                    <a:pt x="13" y="12"/>
                    <a:pt x="13" y="1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grpSp>
          <p:nvGrpSpPr>
            <p:cNvPr id="275" name="Group 274">
              <a:extLst>
                <a:ext uri="{FF2B5EF4-FFF2-40B4-BE49-F238E27FC236}">
                  <a16:creationId xmlns:a16="http://schemas.microsoft.com/office/drawing/2014/main" id="{8CF29AE5-B720-0ACB-A36A-65B1E3C2BC50}"/>
                </a:ext>
              </a:extLst>
            </p:cNvPr>
            <p:cNvGrpSpPr/>
            <p:nvPr/>
          </p:nvGrpSpPr>
          <p:grpSpPr>
            <a:xfrm>
              <a:off x="9347200" y="4954588"/>
              <a:ext cx="365125" cy="236538"/>
              <a:chOff x="9347200" y="4954588"/>
              <a:chExt cx="365125" cy="236538"/>
            </a:xfrm>
            <a:grpFill/>
          </p:grpSpPr>
          <p:sp>
            <p:nvSpPr>
              <p:cNvPr id="308" name="Freeform 697">
                <a:extLst>
                  <a:ext uri="{FF2B5EF4-FFF2-40B4-BE49-F238E27FC236}">
                    <a16:creationId xmlns:a16="http://schemas.microsoft.com/office/drawing/2014/main" id="{C4B124DE-2455-624C-7D86-2EC5A8083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5000" y="5162550"/>
                <a:ext cx="4762" cy="476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1 w 1"/>
                  <a:gd name="T13" fmla="*/ 0 h 1"/>
                  <a:gd name="T14" fmla="*/ 1 w 1"/>
                  <a:gd name="T15" fmla="*/ 0 h 1"/>
                  <a:gd name="T16" fmla="*/ 0 w 1"/>
                  <a:gd name="T17" fmla="*/ 0 h 1"/>
                  <a:gd name="T18" fmla="*/ 0 w 1"/>
                  <a:gd name="T19" fmla="*/ 0 h 1"/>
                  <a:gd name="T20" fmla="*/ 0 w 1"/>
                  <a:gd name="T21" fmla="*/ 0 h 1"/>
                  <a:gd name="T22" fmla="*/ 0 w 1"/>
                  <a:gd name="T23" fmla="*/ 0 h 1"/>
                  <a:gd name="T24" fmla="*/ 0 w 1"/>
                  <a:gd name="T25" fmla="*/ 1 h 1"/>
                  <a:gd name="T26" fmla="*/ 0 w 1"/>
                  <a:gd name="T27" fmla="*/ 1 h 1"/>
                  <a:gd name="T28" fmla="*/ 0 w 1"/>
                  <a:gd name="T29" fmla="*/ 1 h 1"/>
                  <a:gd name="T30" fmla="*/ 0 w 1"/>
                  <a:gd name="T31" fmla="*/ 1 h 1"/>
                  <a:gd name="T32" fmla="*/ 0 w 1"/>
                  <a:gd name="T33" fmla="*/ 1 h 1"/>
                  <a:gd name="T34" fmla="*/ 0 w 1"/>
                  <a:gd name="T35" fmla="*/ 1 h 1"/>
                  <a:gd name="T36" fmla="*/ 0 w 1"/>
                  <a:gd name="T37" fmla="*/ 1 h 1"/>
                  <a:gd name="T38" fmla="*/ 1 w 1"/>
                  <a:gd name="T39" fmla="*/ 1 h 1"/>
                  <a:gd name="T40" fmla="*/ 1 w 1"/>
                  <a:gd name="T41" fmla="*/ 1 h 1"/>
                  <a:gd name="T42" fmla="*/ 1 w 1"/>
                  <a:gd name="T43" fmla="*/ 1 h 1"/>
                  <a:gd name="T44" fmla="*/ 1 w 1"/>
                  <a:gd name="T45" fmla="*/ 1 h 1"/>
                  <a:gd name="T46" fmla="*/ 1 w 1"/>
                  <a:gd name="T47" fmla="*/ 1 h 1"/>
                  <a:gd name="T48" fmla="*/ 1 w 1"/>
                  <a:gd name="T49" fmla="*/ 1 h 1"/>
                  <a:gd name="T50" fmla="*/ 1 w 1"/>
                  <a:gd name="T51" fmla="*/ 1 h 1"/>
                  <a:gd name="T52" fmla="*/ 1 w 1"/>
                  <a:gd name="T53" fmla="*/ 1 h 1"/>
                  <a:gd name="T54" fmla="*/ 1 w 1"/>
                  <a:gd name="T55" fmla="*/ 1 h 1"/>
                  <a:gd name="T56" fmla="*/ 1 w 1"/>
                  <a:gd name="T57" fmla="*/ 1 h 1"/>
                  <a:gd name="T58" fmla="*/ 1 w 1"/>
                  <a:gd name="T5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09" name="Freeform 698">
                <a:extLst>
                  <a:ext uri="{FF2B5EF4-FFF2-40B4-BE49-F238E27FC236}">
                    <a16:creationId xmlns:a16="http://schemas.microsoft.com/office/drawing/2014/main" id="{C7B2DAC1-FD2C-DECA-FAA8-CD5C03A4C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0375" y="4970463"/>
                <a:ext cx="63500" cy="79375"/>
              </a:xfrm>
              <a:custGeom>
                <a:avLst/>
                <a:gdLst>
                  <a:gd name="T0" fmla="*/ 9 w 15"/>
                  <a:gd name="T1" fmla="*/ 19 h 19"/>
                  <a:gd name="T2" fmla="*/ 9 w 15"/>
                  <a:gd name="T3" fmla="*/ 18 h 19"/>
                  <a:gd name="T4" fmla="*/ 9 w 15"/>
                  <a:gd name="T5" fmla="*/ 17 h 19"/>
                  <a:gd name="T6" fmla="*/ 9 w 15"/>
                  <a:gd name="T7" fmla="*/ 17 h 19"/>
                  <a:gd name="T8" fmla="*/ 9 w 15"/>
                  <a:gd name="T9" fmla="*/ 14 h 19"/>
                  <a:gd name="T10" fmla="*/ 3 w 15"/>
                  <a:gd name="T11" fmla="*/ 11 h 19"/>
                  <a:gd name="T12" fmla="*/ 6 w 15"/>
                  <a:gd name="T13" fmla="*/ 9 h 19"/>
                  <a:gd name="T14" fmla="*/ 6 w 15"/>
                  <a:gd name="T15" fmla="*/ 9 h 19"/>
                  <a:gd name="T16" fmla="*/ 6 w 15"/>
                  <a:gd name="T17" fmla="*/ 10 h 19"/>
                  <a:gd name="T18" fmla="*/ 6 w 15"/>
                  <a:gd name="T19" fmla="*/ 10 h 19"/>
                  <a:gd name="T20" fmla="*/ 6 w 15"/>
                  <a:gd name="T21" fmla="*/ 10 h 19"/>
                  <a:gd name="T22" fmla="*/ 11 w 15"/>
                  <a:gd name="T23" fmla="*/ 10 h 19"/>
                  <a:gd name="T24" fmla="*/ 12 w 15"/>
                  <a:gd name="T25" fmla="*/ 9 h 19"/>
                  <a:gd name="T26" fmla="*/ 12 w 15"/>
                  <a:gd name="T27" fmla="*/ 7 h 19"/>
                  <a:gd name="T28" fmla="*/ 12 w 15"/>
                  <a:gd name="T29" fmla="*/ 6 h 19"/>
                  <a:gd name="T30" fmla="*/ 12 w 15"/>
                  <a:gd name="T31" fmla="*/ 6 h 19"/>
                  <a:gd name="T32" fmla="*/ 13 w 15"/>
                  <a:gd name="T33" fmla="*/ 6 h 19"/>
                  <a:gd name="T34" fmla="*/ 14 w 15"/>
                  <a:gd name="T35" fmla="*/ 6 h 19"/>
                  <a:gd name="T36" fmla="*/ 15 w 15"/>
                  <a:gd name="T37" fmla="*/ 6 h 19"/>
                  <a:gd name="T38" fmla="*/ 15 w 15"/>
                  <a:gd name="T39" fmla="*/ 5 h 19"/>
                  <a:gd name="T40" fmla="*/ 14 w 15"/>
                  <a:gd name="T41" fmla="*/ 5 h 19"/>
                  <a:gd name="T42" fmla="*/ 14 w 15"/>
                  <a:gd name="T43" fmla="*/ 5 h 19"/>
                  <a:gd name="T44" fmla="*/ 13 w 15"/>
                  <a:gd name="T45" fmla="*/ 5 h 19"/>
                  <a:gd name="T46" fmla="*/ 11 w 15"/>
                  <a:gd name="T47" fmla="*/ 4 h 19"/>
                  <a:gd name="T48" fmla="*/ 11 w 15"/>
                  <a:gd name="T49" fmla="*/ 4 h 19"/>
                  <a:gd name="T50" fmla="*/ 10 w 15"/>
                  <a:gd name="T51" fmla="*/ 4 h 19"/>
                  <a:gd name="T52" fmla="*/ 9 w 15"/>
                  <a:gd name="T53" fmla="*/ 4 h 19"/>
                  <a:gd name="T54" fmla="*/ 9 w 15"/>
                  <a:gd name="T55" fmla="*/ 3 h 19"/>
                  <a:gd name="T56" fmla="*/ 8 w 15"/>
                  <a:gd name="T57" fmla="*/ 3 h 19"/>
                  <a:gd name="T58" fmla="*/ 8 w 15"/>
                  <a:gd name="T59" fmla="*/ 3 h 19"/>
                  <a:gd name="T60" fmla="*/ 7 w 15"/>
                  <a:gd name="T61" fmla="*/ 2 h 19"/>
                  <a:gd name="T62" fmla="*/ 7 w 15"/>
                  <a:gd name="T63" fmla="*/ 2 h 19"/>
                  <a:gd name="T64" fmla="*/ 7 w 15"/>
                  <a:gd name="T65" fmla="*/ 2 h 19"/>
                  <a:gd name="T66" fmla="*/ 6 w 15"/>
                  <a:gd name="T67" fmla="*/ 2 h 19"/>
                  <a:gd name="T68" fmla="*/ 6 w 15"/>
                  <a:gd name="T69" fmla="*/ 2 h 19"/>
                  <a:gd name="T70" fmla="*/ 4 w 15"/>
                  <a:gd name="T71" fmla="*/ 1 h 19"/>
                  <a:gd name="T72" fmla="*/ 3 w 15"/>
                  <a:gd name="T73" fmla="*/ 1 h 19"/>
                  <a:gd name="T74" fmla="*/ 3 w 15"/>
                  <a:gd name="T75" fmla="*/ 1 h 19"/>
                  <a:gd name="T76" fmla="*/ 2 w 15"/>
                  <a:gd name="T77" fmla="*/ 0 h 19"/>
                  <a:gd name="T78" fmla="*/ 2 w 15"/>
                  <a:gd name="T79" fmla="*/ 0 h 19"/>
                  <a:gd name="T80" fmla="*/ 1 w 15"/>
                  <a:gd name="T81" fmla="*/ 0 h 19"/>
                  <a:gd name="T82" fmla="*/ 1 w 15"/>
                  <a:gd name="T83" fmla="*/ 0 h 19"/>
                  <a:gd name="T84" fmla="*/ 0 w 15"/>
                  <a:gd name="T85" fmla="*/ 17 h 19"/>
                  <a:gd name="T86" fmla="*/ 9 w 15"/>
                  <a:gd name="T87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5" h="19">
                    <a:moveTo>
                      <a:pt x="9" y="19"/>
                    </a:moveTo>
                    <a:cubicBezTo>
                      <a:pt x="9" y="19"/>
                      <a:pt x="9" y="19"/>
                      <a:pt x="9" y="19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8"/>
                      <a:pt x="10" y="18"/>
                      <a:pt x="10" y="18"/>
                    </a:cubicBezTo>
                    <a:cubicBezTo>
                      <a:pt x="10" y="18"/>
                      <a:pt x="9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5"/>
                      <a:pt x="15" y="5"/>
                    </a:cubicBezTo>
                    <a:cubicBezTo>
                      <a:pt x="15" y="5"/>
                      <a:pt x="15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2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9" y="4"/>
                      <a:pt x="9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3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5" y="1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9" y="18"/>
                      <a:pt x="9" y="18"/>
                      <a:pt x="9" y="18"/>
                    </a:cubicBezTo>
                    <a:lnTo>
                      <a:pt x="9" y="19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10" name="Freeform 699">
                <a:extLst>
                  <a:ext uri="{FF2B5EF4-FFF2-40B4-BE49-F238E27FC236}">
                    <a16:creationId xmlns:a16="http://schemas.microsoft.com/office/drawing/2014/main" id="{A87B64D4-02BF-6EF3-0C13-9F9E8426F0F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347200" y="5041900"/>
                <a:ext cx="87312" cy="120650"/>
              </a:xfrm>
              <a:custGeom>
                <a:avLst/>
                <a:gdLst>
                  <a:gd name="T0" fmla="*/ 17 w 21"/>
                  <a:gd name="T1" fmla="*/ 22 h 29"/>
                  <a:gd name="T2" fmla="*/ 17 w 21"/>
                  <a:gd name="T3" fmla="*/ 23 h 29"/>
                  <a:gd name="T4" fmla="*/ 17 w 21"/>
                  <a:gd name="T5" fmla="*/ 23 h 29"/>
                  <a:gd name="T6" fmla="*/ 19 w 21"/>
                  <a:gd name="T7" fmla="*/ 23 h 29"/>
                  <a:gd name="T8" fmla="*/ 19 w 21"/>
                  <a:gd name="T9" fmla="*/ 22 h 29"/>
                  <a:gd name="T10" fmla="*/ 17 w 21"/>
                  <a:gd name="T11" fmla="*/ 23 h 29"/>
                  <a:gd name="T12" fmla="*/ 19 w 21"/>
                  <a:gd name="T13" fmla="*/ 24 h 29"/>
                  <a:gd name="T14" fmla="*/ 16 w 21"/>
                  <a:gd name="T15" fmla="*/ 23 h 29"/>
                  <a:gd name="T16" fmla="*/ 17 w 21"/>
                  <a:gd name="T17" fmla="*/ 27 h 29"/>
                  <a:gd name="T18" fmla="*/ 16 w 21"/>
                  <a:gd name="T19" fmla="*/ 27 h 29"/>
                  <a:gd name="T20" fmla="*/ 17 w 21"/>
                  <a:gd name="T21" fmla="*/ 27 h 29"/>
                  <a:gd name="T22" fmla="*/ 17 w 21"/>
                  <a:gd name="T23" fmla="*/ 28 h 29"/>
                  <a:gd name="T24" fmla="*/ 18 w 21"/>
                  <a:gd name="T25" fmla="*/ 25 h 29"/>
                  <a:gd name="T26" fmla="*/ 19 w 21"/>
                  <a:gd name="T27" fmla="*/ 24 h 29"/>
                  <a:gd name="T28" fmla="*/ 17 w 21"/>
                  <a:gd name="T29" fmla="*/ 23 h 29"/>
                  <a:gd name="T30" fmla="*/ 19 w 21"/>
                  <a:gd name="T31" fmla="*/ 25 h 29"/>
                  <a:gd name="T32" fmla="*/ 17 w 21"/>
                  <a:gd name="T33" fmla="*/ 24 h 29"/>
                  <a:gd name="T34" fmla="*/ 17 w 21"/>
                  <a:gd name="T35" fmla="*/ 24 h 29"/>
                  <a:gd name="T36" fmla="*/ 20 w 21"/>
                  <a:gd name="T37" fmla="*/ 20 h 29"/>
                  <a:gd name="T38" fmla="*/ 19 w 21"/>
                  <a:gd name="T39" fmla="*/ 20 h 29"/>
                  <a:gd name="T40" fmla="*/ 20 w 21"/>
                  <a:gd name="T41" fmla="*/ 21 h 29"/>
                  <a:gd name="T42" fmla="*/ 11 w 21"/>
                  <a:gd name="T43" fmla="*/ 4 h 29"/>
                  <a:gd name="T44" fmla="*/ 1 w 21"/>
                  <a:gd name="T45" fmla="*/ 9 h 29"/>
                  <a:gd name="T46" fmla="*/ 1 w 21"/>
                  <a:gd name="T47" fmla="*/ 9 h 29"/>
                  <a:gd name="T48" fmla="*/ 1 w 21"/>
                  <a:gd name="T49" fmla="*/ 9 h 29"/>
                  <a:gd name="T50" fmla="*/ 1 w 21"/>
                  <a:gd name="T51" fmla="*/ 9 h 29"/>
                  <a:gd name="T52" fmla="*/ 1 w 21"/>
                  <a:gd name="T53" fmla="*/ 10 h 29"/>
                  <a:gd name="T54" fmla="*/ 0 w 21"/>
                  <a:gd name="T55" fmla="*/ 10 h 29"/>
                  <a:gd name="T56" fmla="*/ 1 w 21"/>
                  <a:gd name="T57" fmla="*/ 11 h 29"/>
                  <a:gd name="T58" fmla="*/ 1 w 21"/>
                  <a:gd name="T59" fmla="*/ 11 h 29"/>
                  <a:gd name="T60" fmla="*/ 1 w 21"/>
                  <a:gd name="T61" fmla="*/ 12 h 29"/>
                  <a:gd name="T62" fmla="*/ 1 w 21"/>
                  <a:gd name="T63" fmla="*/ 12 h 29"/>
                  <a:gd name="T64" fmla="*/ 2 w 21"/>
                  <a:gd name="T65" fmla="*/ 28 h 29"/>
                  <a:gd name="T66" fmla="*/ 6 w 21"/>
                  <a:gd name="T67" fmla="*/ 28 h 29"/>
                  <a:gd name="T68" fmla="*/ 8 w 21"/>
                  <a:gd name="T69" fmla="*/ 28 h 29"/>
                  <a:gd name="T70" fmla="*/ 11 w 21"/>
                  <a:gd name="T71" fmla="*/ 28 h 29"/>
                  <a:gd name="T72" fmla="*/ 15 w 21"/>
                  <a:gd name="T73" fmla="*/ 28 h 29"/>
                  <a:gd name="T74" fmla="*/ 18 w 21"/>
                  <a:gd name="T75" fmla="*/ 27 h 29"/>
                  <a:gd name="T76" fmla="*/ 17 w 21"/>
                  <a:gd name="T77" fmla="*/ 25 h 29"/>
                  <a:gd name="T78" fmla="*/ 16 w 21"/>
                  <a:gd name="T79" fmla="*/ 23 h 29"/>
                  <a:gd name="T80" fmla="*/ 10 w 21"/>
                  <a:gd name="T81" fmla="*/ 21 h 29"/>
                  <a:gd name="T82" fmla="*/ 11 w 21"/>
                  <a:gd name="T83" fmla="*/ 22 h 29"/>
                  <a:gd name="T84" fmla="*/ 16 w 21"/>
                  <a:gd name="T85" fmla="*/ 22 h 29"/>
                  <a:gd name="T86" fmla="*/ 19 w 21"/>
                  <a:gd name="T87" fmla="*/ 22 h 29"/>
                  <a:gd name="T88" fmla="*/ 20 w 21"/>
                  <a:gd name="T89" fmla="*/ 21 h 29"/>
                  <a:gd name="T90" fmla="*/ 18 w 21"/>
                  <a:gd name="T91" fmla="*/ 20 h 29"/>
                  <a:gd name="T92" fmla="*/ 18 w 21"/>
                  <a:gd name="T93" fmla="*/ 19 h 29"/>
                  <a:gd name="T94" fmla="*/ 17 w 21"/>
                  <a:gd name="T95" fmla="*/ 19 h 29"/>
                  <a:gd name="T96" fmla="*/ 18 w 21"/>
                  <a:gd name="T97" fmla="*/ 20 h 29"/>
                  <a:gd name="T98" fmla="*/ 20 w 21"/>
                  <a:gd name="T99" fmla="*/ 20 h 29"/>
                  <a:gd name="T100" fmla="*/ 21 w 21"/>
                  <a:gd name="T101" fmla="*/ 20 h 29"/>
                  <a:gd name="T102" fmla="*/ 19 w 21"/>
                  <a:gd name="T103" fmla="*/ 21 h 29"/>
                  <a:gd name="T104" fmla="*/ 16 w 21"/>
                  <a:gd name="T105" fmla="*/ 22 h 29"/>
                  <a:gd name="T106" fmla="*/ 15 w 21"/>
                  <a:gd name="T107" fmla="*/ 23 h 29"/>
                  <a:gd name="T108" fmla="*/ 20 w 21"/>
                  <a:gd name="T109" fmla="*/ 23 h 29"/>
                  <a:gd name="T110" fmla="*/ 20 w 21"/>
                  <a:gd name="T111" fmla="*/ 23 h 29"/>
                  <a:gd name="T112" fmla="*/ 19 w 21"/>
                  <a:gd name="T113" fmla="*/ 22 h 29"/>
                  <a:gd name="T114" fmla="*/ 20 w 21"/>
                  <a:gd name="T115" fmla="*/ 23 h 29"/>
                  <a:gd name="T116" fmla="*/ 18 w 21"/>
                  <a:gd name="T117" fmla="*/ 22 h 29"/>
                  <a:gd name="T118" fmla="*/ 20 w 21"/>
                  <a:gd name="T119" fmla="*/ 2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1" h="29">
                    <a:moveTo>
                      <a:pt x="17" y="22"/>
                    </a:move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lose/>
                    <a:moveTo>
                      <a:pt x="17" y="23"/>
                    </a:move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lose/>
                    <a:moveTo>
                      <a:pt x="18" y="24"/>
                    </a:move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lose/>
                    <a:moveTo>
                      <a:pt x="19" y="23"/>
                    </a:move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2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8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19" y="23"/>
                    </a:cubicBezTo>
                    <a:close/>
                    <a:moveTo>
                      <a:pt x="16" y="23"/>
                    </a:move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3"/>
                      <a:pt x="16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lose/>
                    <a:moveTo>
                      <a:pt x="17" y="27"/>
                    </a:move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lose/>
                    <a:moveTo>
                      <a:pt x="17" y="27"/>
                    </a:move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8"/>
                      <a:pt x="17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7" y="28"/>
                      <a:pt x="17" y="28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lose/>
                    <a:moveTo>
                      <a:pt x="18" y="25"/>
                    </a:move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lose/>
                    <a:moveTo>
                      <a:pt x="19" y="24"/>
                    </a:move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8" y="24"/>
                      <a:pt x="18" y="23"/>
                      <a:pt x="18" y="23"/>
                    </a:cubicBezTo>
                    <a:cubicBezTo>
                      <a:pt x="18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7" y="23"/>
                      <a:pt x="17" y="23"/>
                    </a:cubicBezTo>
                    <a:cubicBezTo>
                      <a:pt x="17" y="23"/>
                      <a:pt x="18" y="23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20" y="25"/>
                      <a:pt x="19" y="25"/>
                      <a:pt x="20" y="25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20" y="25"/>
                      <a:pt x="20" y="25"/>
                      <a:pt x="20" y="24"/>
                    </a:cubicBezTo>
                    <a:cubicBezTo>
                      <a:pt x="19" y="24"/>
                      <a:pt x="19" y="24"/>
                      <a:pt x="19" y="24"/>
                    </a:cubicBezTo>
                    <a:close/>
                    <a:moveTo>
                      <a:pt x="17" y="24"/>
                    </a:move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lose/>
                    <a:moveTo>
                      <a:pt x="20" y="20"/>
                    </a:move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0"/>
                      <a:pt x="20" y="20"/>
                    </a:cubicBezTo>
                    <a:close/>
                    <a:moveTo>
                      <a:pt x="21" y="20"/>
                    </a:move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2"/>
                      <a:pt x="2" y="12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2" y="28"/>
                      <a:pt x="3" y="28"/>
                      <a:pt x="3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8"/>
                      <a:pt x="5" y="28"/>
                      <a:pt x="5" y="28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5" y="28"/>
                      <a:pt x="5" y="28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6" y="28"/>
                      <a:pt x="6" y="28"/>
                      <a:pt x="6" y="28"/>
                    </a:cubicBezTo>
                    <a:cubicBezTo>
                      <a:pt x="6" y="28"/>
                      <a:pt x="6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9" y="28"/>
                      <a:pt x="9" y="28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8"/>
                      <a:pt x="10" y="28"/>
                      <a:pt x="10" y="28"/>
                    </a:cubicBezTo>
                    <a:cubicBezTo>
                      <a:pt x="10" y="28"/>
                      <a:pt x="11" y="28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29"/>
                      <a:pt x="13" y="29"/>
                      <a:pt x="14" y="29"/>
                    </a:cubicBezTo>
                    <a:cubicBezTo>
                      <a:pt x="14" y="28"/>
                      <a:pt x="14" y="28"/>
                      <a:pt x="15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5" y="28"/>
                      <a:pt x="15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6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7" y="27"/>
                      <a:pt x="17" y="27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18" y="26"/>
                      <a:pt x="18" y="26"/>
                      <a:pt x="18" y="26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7" y="25"/>
                      <a:pt x="17" y="25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6" y="24"/>
                      <a:pt x="16" y="24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4" y="23"/>
                      <a:pt x="14" y="22"/>
                      <a:pt x="14" y="22"/>
                    </a:cubicBezTo>
                    <a:cubicBezTo>
                      <a:pt x="14" y="22"/>
                      <a:pt x="13" y="22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2" y="22"/>
                      <a:pt x="11" y="22"/>
                      <a:pt x="11" y="22"/>
                    </a:cubicBezTo>
                    <a:cubicBezTo>
                      <a:pt x="11" y="22"/>
                      <a:pt x="11" y="22"/>
                      <a:pt x="11" y="21"/>
                    </a:cubicBezTo>
                    <a:cubicBezTo>
                      <a:pt x="11" y="21"/>
                      <a:pt x="10" y="21"/>
                      <a:pt x="10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9" y="22"/>
                      <a:pt x="9" y="21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1" y="22"/>
                      <a:pt x="12" y="22"/>
                      <a:pt x="12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2"/>
                      <a:pt x="14" y="22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4" y="22"/>
                      <a:pt x="14" y="22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5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1"/>
                      <a:pt x="18" y="22"/>
                      <a:pt x="18" y="22"/>
                    </a:cubicBezTo>
                    <a:cubicBezTo>
                      <a:pt x="18" y="22"/>
                      <a:pt x="19" y="22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2"/>
                      <a:pt x="19" y="22"/>
                    </a:cubicBezTo>
                    <a:cubicBezTo>
                      <a:pt x="19" y="22"/>
                      <a:pt x="19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lose/>
                    <a:moveTo>
                      <a:pt x="19" y="21"/>
                    </a:move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0" y="21"/>
                      <a:pt x="20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lose/>
                    <a:moveTo>
                      <a:pt x="16" y="22"/>
                    </a:move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lose/>
                    <a:moveTo>
                      <a:pt x="16" y="23"/>
                    </a:moveTo>
                    <a:cubicBezTo>
                      <a:pt x="16" y="23"/>
                      <a:pt x="16" y="23"/>
                      <a:pt x="16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6" y="23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6" y="23"/>
                      <a:pt x="16" y="23"/>
                      <a:pt x="16" y="23"/>
                    </a:cubicBezTo>
                    <a:close/>
                    <a:moveTo>
                      <a:pt x="20" y="23"/>
                    </a:move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lose/>
                    <a:moveTo>
                      <a:pt x="20" y="23"/>
                    </a:moveTo>
                    <a:cubicBezTo>
                      <a:pt x="20" y="23"/>
                      <a:pt x="20" y="22"/>
                      <a:pt x="20" y="2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2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19" y="23"/>
                    </a:cubicBezTo>
                    <a:cubicBezTo>
                      <a:pt x="19" y="23"/>
                      <a:pt x="19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lose/>
                    <a:moveTo>
                      <a:pt x="18" y="22"/>
                    </a:move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7" y="22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8" y="22"/>
                      <a:pt x="18" y="22"/>
                      <a:pt x="18" y="22"/>
                    </a:cubicBezTo>
                    <a:close/>
                    <a:moveTo>
                      <a:pt x="21" y="23"/>
                    </a:move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3"/>
                      <a:pt x="21" y="23"/>
                      <a:pt x="20" y="23"/>
                    </a:cubicBezTo>
                    <a:cubicBezTo>
                      <a:pt x="20" y="23"/>
                      <a:pt x="20" y="23"/>
                      <a:pt x="20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4"/>
                      <a:pt x="21" y="24"/>
                      <a:pt x="21" y="23"/>
                    </a:cubicBezTo>
                    <a:cubicBezTo>
                      <a:pt x="21" y="23"/>
                      <a:pt x="21" y="23"/>
                      <a:pt x="21" y="2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11" name="Freeform 700">
                <a:extLst>
                  <a:ext uri="{FF2B5EF4-FFF2-40B4-BE49-F238E27FC236}">
                    <a16:creationId xmlns:a16="http://schemas.microsoft.com/office/drawing/2014/main" id="{693A76AB-87F7-12A5-6351-9E4B757C4D3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558338" y="5029200"/>
                <a:ext cx="96837" cy="46038"/>
              </a:xfrm>
              <a:custGeom>
                <a:avLst/>
                <a:gdLst>
                  <a:gd name="T0" fmla="*/ 6 w 23"/>
                  <a:gd name="T1" fmla="*/ 1 h 11"/>
                  <a:gd name="T2" fmla="*/ 6 w 23"/>
                  <a:gd name="T3" fmla="*/ 2 h 11"/>
                  <a:gd name="T4" fmla="*/ 8 w 23"/>
                  <a:gd name="T5" fmla="*/ 0 h 11"/>
                  <a:gd name="T6" fmla="*/ 8 w 23"/>
                  <a:gd name="T7" fmla="*/ 0 h 11"/>
                  <a:gd name="T8" fmla="*/ 9 w 23"/>
                  <a:gd name="T9" fmla="*/ 0 h 11"/>
                  <a:gd name="T10" fmla="*/ 8 w 23"/>
                  <a:gd name="T11" fmla="*/ 0 h 11"/>
                  <a:gd name="T12" fmla="*/ 8 w 23"/>
                  <a:gd name="T13" fmla="*/ 0 h 11"/>
                  <a:gd name="T14" fmla="*/ 20 w 23"/>
                  <a:gd name="T15" fmla="*/ 2 h 11"/>
                  <a:gd name="T16" fmla="*/ 20 w 23"/>
                  <a:gd name="T17" fmla="*/ 2 h 11"/>
                  <a:gd name="T18" fmla="*/ 19 w 23"/>
                  <a:gd name="T19" fmla="*/ 2 h 11"/>
                  <a:gd name="T20" fmla="*/ 20 w 23"/>
                  <a:gd name="T21" fmla="*/ 2 h 11"/>
                  <a:gd name="T22" fmla="*/ 16 w 23"/>
                  <a:gd name="T23" fmla="*/ 7 h 11"/>
                  <a:gd name="T24" fmla="*/ 19 w 23"/>
                  <a:gd name="T25" fmla="*/ 6 h 11"/>
                  <a:gd name="T26" fmla="*/ 20 w 23"/>
                  <a:gd name="T27" fmla="*/ 5 h 11"/>
                  <a:gd name="T28" fmla="*/ 23 w 23"/>
                  <a:gd name="T29" fmla="*/ 2 h 11"/>
                  <a:gd name="T30" fmla="*/ 22 w 23"/>
                  <a:gd name="T31" fmla="*/ 2 h 11"/>
                  <a:gd name="T32" fmla="*/ 21 w 23"/>
                  <a:gd name="T33" fmla="*/ 2 h 11"/>
                  <a:gd name="T34" fmla="*/ 19 w 23"/>
                  <a:gd name="T35" fmla="*/ 5 h 11"/>
                  <a:gd name="T36" fmla="*/ 17 w 23"/>
                  <a:gd name="T37" fmla="*/ 6 h 11"/>
                  <a:gd name="T38" fmla="*/ 16 w 23"/>
                  <a:gd name="T39" fmla="*/ 6 h 11"/>
                  <a:gd name="T40" fmla="*/ 15 w 23"/>
                  <a:gd name="T41" fmla="*/ 5 h 11"/>
                  <a:gd name="T42" fmla="*/ 13 w 23"/>
                  <a:gd name="T43" fmla="*/ 6 h 11"/>
                  <a:gd name="T44" fmla="*/ 12 w 23"/>
                  <a:gd name="T45" fmla="*/ 5 h 11"/>
                  <a:gd name="T46" fmla="*/ 12 w 23"/>
                  <a:gd name="T47" fmla="*/ 4 h 11"/>
                  <a:gd name="T48" fmla="*/ 12 w 23"/>
                  <a:gd name="T49" fmla="*/ 4 h 11"/>
                  <a:gd name="T50" fmla="*/ 13 w 23"/>
                  <a:gd name="T51" fmla="*/ 3 h 11"/>
                  <a:gd name="T52" fmla="*/ 13 w 23"/>
                  <a:gd name="T53" fmla="*/ 2 h 11"/>
                  <a:gd name="T54" fmla="*/ 12 w 23"/>
                  <a:gd name="T55" fmla="*/ 3 h 11"/>
                  <a:gd name="T56" fmla="*/ 12 w 23"/>
                  <a:gd name="T57" fmla="*/ 4 h 11"/>
                  <a:gd name="T58" fmla="*/ 11 w 23"/>
                  <a:gd name="T59" fmla="*/ 5 h 11"/>
                  <a:gd name="T60" fmla="*/ 10 w 23"/>
                  <a:gd name="T61" fmla="*/ 6 h 11"/>
                  <a:gd name="T62" fmla="*/ 10 w 23"/>
                  <a:gd name="T63" fmla="*/ 5 h 11"/>
                  <a:gd name="T64" fmla="*/ 8 w 23"/>
                  <a:gd name="T65" fmla="*/ 6 h 11"/>
                  <a:gd name="T66" fmla="*/ 8 w 23"/>
                  <a:gd name="T67" fmla="*/ 6 h 11"/>
                  <a:gd name="T68" fmla="*/ 7 w 23"/>
                  <a:gd name="T69" fmla="*/ 6 h 11"/>
                  <a:gd name="T70" fmla="*/ 6 w 23"/>
                  <a:gd name="T71" fmla="*/ 6 h 11"/>
                  <a:gd name="T72" fmla="*/ 5 w 23"/>
                  <a:gd name="T73" fmla="*/ 5 h 11"/>
                  <a:gd name="T74" fmla="*/ 4 w 23"/>
                  <a:gd name="T75" fmla="*/ 6 h 11"/>
                  <a:gd name="T76" fmla="*/ 3 w 23"/>
                  <a:gd name="T77" fmla="*/ 6 h 11"/>
                  <a:gd name="T78" fmla="*/ 1 w 23"/>
                  <a:gd name="T79" fmla="*/ 5 h 11"/>
                  <a:gd name="T80" fmla="*/ 0 w 23"/>
                  <a:gd name="T81" fmla="*/ 6 h 11"/>
                  <a:gd name="T82" fmla="*/ 2 w 23"/>
                  <a:gd name="T83" fmla="*/ 8 h 11"/>
                  <a:gd name="T84" fmla="*/ 3 w 23"/>
                  <a:gd name="T85" fmla="*/ 8 h 11"/>
                  <a:gd name="T86" fmla="*/ 3 w 23"/>
                  <a:gd name="T87" fmla="*/ 8 h 11"/>
                  <a:gd name="T88" fmla="*/ 4 w 23"/>
                  <a:gd name="T89" fmla="*/ 9 h 11"/>
                  <a:gd name="T90" fmla="*/ 4 w 23"/>
                  <a:gd name="T91" fmla="*/ 9 h 11"/>
                  <a:gd name="T92" fmla="*/ 5 w 23"/>
                  <a:gd name="T93" fmla="*/ 10 h 11"/>
                  <a:gd name="T94" fmla="*/ 6 w 23"/>
                  <a:gd name="T95" fmla="*/ 10 h 11"/>
                  <a:gd name="T96" fmla="*/ 7 w 23"/>
                  <a:gd name="T97" fmla="*/ 10 h 11"/>
                  <a:gd name="T98" fmla="*/ 9 w 23"/>
                  <a:gd name="T99" fmla="*/ 10 h 11"/>
                  <a:gd name="T100" fmla="*/ 11 w 23"/>
                  <a:gd name="T101" fmla="*/ 11 h 11"/>
                  <a:gd name="T102" fmla="*/ 12 w 23"/>
                  <a:gd name="T103" fmla="*/ 11 h 11"/>
                  <a:gd name="T104" fmla="*/ 13 w 23"/>
                  <a:gd name="T105" fmla="*/ 11 h 11"/>
                  <a:gd name="T106" fmla="*/ 15 w 23"/>
                  <a:gd name="T107" fmla="*/ 11 h 11"/>
                  <a:gd name="T108" fmla="*/ 17 w 23"/>
                  <a:gd name="T109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3" h="11">
                    <a:moveTo>
                      <a:pt x="6" y="1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1"/>
                      <a:pt x="6" y="1"/>
                    </a:cubicBezTo>
                    <a:close/>
                    <a:moveTo>
                      <a:pt x="8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lose/>
                    <a:moveTo>
                      <a:pt x="20" y="2"/>
                    </a:move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lose/>
                    <a:moveTo>
                      <a:pt x="16" y="8"/>
                    </a:moveTo>
                    <a:cubicBezTo>
                      <a:pt x="16" y="8"/>
                      <a:pt x="16" y="7"/>
                      <a:pt x="16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3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7" y="6"/>
                    </a:cubicBezTo>
                    <a:cubicBezTo>
                      <a:pt x="17" y="6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6"/>
                      <a:pt x="17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5"/>
                      <a:pt x="14" y="5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1" y="4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2" y="5"/>
                    </a:cubicBezTo>
                    <a:cubicBezTo>
                      <a:pt x="12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5"/>
                    </a:cubicBezTo>
                    <a:cubicBezTo>
                      <a:pt x="10" y="6"/>
                      <a:pt x="10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5"/>
                    </a:cubicBezTo>
                    <a:cubicBezTo>
                      <a:pt x="5" y="5"/>
                      <a:pt x="5" y="5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1" y="6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8"/>
                      <a:pt x="1" y="8"/>
                    </a:cubicBezTo>
                    <a:cubicBezTo>
                      <a:pt x="1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7" y="10"/>
                    </a:cubicBezTo>
                    <a:cubicBezTo>
                      <a:pt x="7" y="10"/>
                      <a:pt x="7" y="10"/>
                      <a:pt x="7" y="9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9" y="10"/>
                      <a:pt x="9" y="10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8"/>
                      <a:pt x="16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12" name="Freeform 701">
                <a:extLst>
                  <a:ext uri="{FF2B5EF4-FFF2-40B4-BE49-F238E27FC236}">
                    <a16:creationId xmlns:a16="http://schemas.microsoft.com/office/drawing/2014/main" id="{E53E4F3B-21B8-EE2B-3B94-5D9DFDE7B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29750" y="5046663"/>
                <a:ext cx="25400" cy="33338"/>
              </a:xfrm>
              <a:custGeom>
                <a:avLst/>
                <a:gdLst>
                  <a:gd name="T0" fmla="*/ 3 w 6"/>
                  <a:gd name="T1" fmla="*/ 1 h 8"/>
                  <a:gd name="T2" fmla="*/ 2 w 6"/>
                  <a:gd name="T3" fmla="*/ 1 h 8"/>
                  <a:gd name="T4" fmla="*/ 2 w 6"/>
                  <a:gd name="T5" fmla="*/ 1 h 8"/>
                  <a:gd name="T6" fmla="*/ 2 w 6"/>
                  <a:gd name="T7" fmla="*/ 2 h 8"/>
                  <a:gd name="T8" fmla="*/ 2 w 6"/>
                  <a:gd name="T9" fmla="*/ 2 h 8"/>
                  <a:gd name="T10" fmla="*/ 2 w 6"/>
                  <a:gd name="T11" fmla="*/ 2 h 8"/>
                  <a:gd name="T12" fmla="*/ 2 w 6"/>
                  <a:gd name="T13" fmla="*/ 3 h 8"/>
                  <a:gd name="T14" fmla="*/ 2 w 6"/>
                  <a:gd name="T15" fmla="*/ 3 h 8"/>
                  <a:gd name="T16" fmla="*/ 2 w 6"/>
                  <a:gd name="T17" fmla="*/ 4 h 8"/>
                  <a:gd name="T18" fmla="*/ 2 w 6"/>
                  <a:gd name="T19" fmla="*/ 4 h 8"/>
                  <a:gd name="T20" fmla="*/ 1 w 6"/>
                  <a:gd name="T21" fmla="*/ 4 h 8"/>
                  <a:gd name="T22" fmla="*/ 0 w 6"/>
                  <a:gd name="T23" fmla="*/ 4 h 8"/>
                  <a:gd name="T24" fmla="*/ 1 w 6"/>
                  <a:gd name="T25" fmla="*/ 5 h 8"/>
                  <a:gd name="T26" fmla="*/ 1 w 6"/>
                  <a:gd name="T27" fmla="*/ 5 h 8"/>
                  <a:gd name="T28" fmla="*/ 2 w 6"/>
                  <a:gd name="T29" fmla="*/ 5 h 8"/>
                  <a:gd name="T30" fmla="*/ 3 w 6"/>
                  <a:gd name="T31" fmla="*/ 6 h 8"/>
                  <a:gd name="T32" fmla="*/ 3 w 6"/>
                  <a:gd name="T33" fmla="*/ 6 h 8"/>
                  <a:gd name="T34" fmla="*/ 3 w 6"/>
                  <a:gd name="T35" fmla="*/ 6 h 8"/>
                  <a:gd name="T36" fmla="*/ 4 w 6"/>
                  <a:gd name="T37" fmla="*/ 6 h 8"/>
                  <a:gd name="T38" fmla="*/ 5 w 6"/>
                  <a:gd name="T39" fmla="*/ 7 h 8"/>
                  <a:gd name="T40" fmla="*/ 5 w 6"/>
                  <a:gd name="T41" fmla="*/ 7 h 8"/>
                  <a:gd name="T42" fmla="*/ 5 w 6"/>
                  <a:gd name="T43" fmla="*/ 7 h 8"/>
                  <a:gd name="T44" fmla="*/ 6 w 6"/>
                  <a:gd name="T45" fmla="*/ 7 h 8"/>
                  <a:gd name="T46" fmla="*/ 6 w 6"/>
                  <a:gd name="T47" fmla="*/ 6 h 8"/>
                  <a:gd name="T48" fmla="*/ 5 w 6"/>
                  <a:gd name="T49" fmla="*/ 6 h 8"/>
                  <a:gd name="T50" fmla="*/ 5 w 6"/>
                  <a:gd name="T51" fmla="*/ 5 h 8"/>
                  <a:gd name="T52" fmla="*/ 5 w 6"/>
                  <a:gd name="T53" fmla="*/ 5 h 8"/>
                  <a:gd name="T54" fmla="*/ 5 w 6"/>
                  <a:gd name="T55" fmla="*/ 4 h 8"/>
                  <a:gd name="T56" fmla="*/ 5 w 6"/>
                  <a:gd name="T57" fmla="*/ 4 h 8"/>
                  <a:gd name="T58" fmla="*/ 6 w 6"/>
                  <a:gd name="T59" fmla="*/ 3 h 8"/>
                  <a:gd name="T60" fmla="*/ 6 w 6"/>
                  <a:gd name="T61" fmla="*/ 3 h 8"/>
                  <a:gd name="T62" fmla="*/ 6 w 6"/>
                  <a:gd name="T63" fmla="*/ 2 h 8"/>
                  <a:gd name="T64" fmla="*/ 5 w 6"/>
                  <a:gd name="T65" fmla="*/ 2 h 8"/>
                  <a:gd name="T66" fmla="*/ 6 w 6"/>
                  <a:gd name="T67" fmla="*/ 1 h 8"/>
                  <a:gd name="T68" fmla="*/ 5 w 6"/>
                  <a:gd name="T69" fmla="*/ 1 h 8"/>
                  <a:gd name="T70" fmla="*/ 5 w 6"/>
                  <a:gd name="T71" fmla="*/ 0 h 8"/>
                  <a:gd name="T72" fmla="*/ 4 w 6"/>
                  <a:gd name="T73" fmla="*/ 0 h 8"/>
                  <a:gd name="T74" fmla="*/ 4 w 6"/>
                  <a:gd name="T75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" h="8"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6" y="8"/>
                      <a:pt x="6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1"/>
                      <a:pt x="4" y="1"/>
                    </a:cubicBezTo>
                    <a:lnTo>
                      <a:pt x="3" y="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13" name="Freeform 702">
                <a:extLst>
                  <a:ext uri="{FF2B5EF4-FFF2-40B4-BE49-F238E27FC236}">
                    <a16:creationId xmlns:a16="http://schemas.microsoft.com/office/drawing/2014/main" id="{B7CFD8C8-6611-F9F2-1BD6-973BB53D4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83713" y="5037138"/>
                <a:ext cx="74612" cy="55563"/>
              </a:xfrm>
              <a:custGeom>
                <a:avLst/>
                <a:gdLst>
                  <a:gd name="T0" fmla="*/ 17 w 18"/>
                  <a:gd name="T1" fmla="*/ 12 h 13"/>
                  <a:gd name="T2" fmla="*/ 17 w 18"/>
                  <a:gd name="T3" fmla="*/ 11 h 13"/>
                  <a:gd name="T4" fmla="*/ 16 w 18"/>
                  <a:gd name="T5" fmla="*/ 11 h 13"/>
                  <a:gd name="T6" fmla="*/ 16 w 18"/>
                  <a:gd name="T7" fmla="*/ 10 h 13"/>
                  <a:gd name="T8" fmla="*/ 17 w 18"/>
                  <a:gd name="T9" fmla="*/ 10 h 13"/>
                  <a:gd name="T10" fmla="*/ 16 w 18"/>
                  <a:gd name="T11" fmla="*/ 9 h 13"/>
                  <a:gd name="T12" fmla="*/ 16 w 18"/>
                  <a:gd name="T13" fmla="*/ 9 h 13"/>
                  <a:gd name="T14" fmla="*/ 15 w 18"/>
                  <a:gd name="T15" fmla="*/ 9 h 13"/>
                  <a:gd name="T16" fmla="*/ 15 w 18"/>
                  <a:gd name="T17" fmla="*/ 8 h 13"/>
                  <a:gd name="T18" fmla="*/ 14 w 18"/>
                  <a:gd name="T19" fmla="*/ 8 h 13"/>
                  <a:gd name="T20" fmla="*/ 14 w 18"/>
                  <a:gd name="T21" fmla="*/ 8 h 13"/>
                  <a:gd name="T22" fmla="*/ 13 w 18"/>
                  <a:gd name="T23" fmla="*/ 7 h 13"/>
                  <a:gd name="T24" fmla="*/ 13 w 18"/>
                  <a:gd name="T25" fmla="*/ 7 h 13"/>
                  <a:gd name="T26" fmla="*/ 12 w 18"/>
                  <a:gd name="T27" fmla="*/ 7 h 13"/>
                  <a:gd name="T28" fmla="*/ 12 w 18"/>
                  <a:gd name="T29" fmla="*/ 7 h 13"/>
                  <a:gd name="T30" fmla="*/ 10 w 18"/>
                  <a:gd name="T31" fmla="*/ 7 h 13"/>
                  <a:gd name="T32" fmla="*/ 9 w 18"/>
                  <a:gd name="T33" fmla="*/ 6 h 13"/>
                  <a:gd name="T34" fmla="*/ 8 w 18"/>
                  <a:gd name="T35" fmla="*/ 6 h 13"/>
                  <a:gd name="T36" fmla="*/ 8 w 18"/>
                  <a:gd name="T37" fmla="*/ 5 h 13"/>
                  <a:gd name="T38" fmla="*/ 4 w 18"/>
                  <a:gd name="T39" fmla="*/ 4 h 13"/>
                  <a:gd name="T40" fmla="*/ 4 w 18"/>
                  <a:gd name="T41" fmla="*/ 0 h 13"/>
                  <a:gd name="T42" fmla="*/ 2 w 18"/>
                  <a:gd name="T43" fmla="*/ 0 h 13"/>
                  <a:gd name="T44" fmla="*/ 1 w 18"/>
                  <a:gd name="T45" fmla="*/ 1 h 13"/>
                  <a:gd name="T46" fmla="*/ 1 w 18"/>
                  <a:gd name="T47" fmla="*/ 1 h 13"/>
                  <a:gd name="T48" fmla="*/ 1 w 18"/>
                  <a:gd name="T49" fmla="*/ 2 h 13"/>
                  <a:gd name="T50" fmla="*/ 1 w 18"/>
                  <a:gd name="T51" fmla="*/ 3 h 13"/>
                  <a:gd name="T52" fmla="*/ 1 w 18"/>
                  <a:gd name="T53" fmla="*/ 2 h 13"/>
                  <a:gd name="T54" fmla="*/ 0 w 18"/>
                  <a:gd name="T55" fmla="*/ 4 h 13"/>
                  <a:gd name="T56" fmla="*/ 2 w 18"/>
                  <a:gd name="T57" fmla="*/ 5 h 13"/>
                  <a:gd name="T58" fmla="*/ 4 w 18"/>
                  <a:gd name="T59" fmla="*/ 6 h 13"/>
                  <a:gd name="T60" fmla="*/ 6 w 18"/>
                  <a:gd name="T61" fmla="*/ 13 h 13"/>
                  <a:gd name="T62" fmla="*/ 17 w 18"/>
                  <a:gd name="T63" fmla="*/ 12 h 13"/>
                  <a:gd name="T64" fmla="*/ 17 w 18"/>
                  <a:gd name="T65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8" h="13">
                    <a:moveTo>
                      <a:pt x="17" y="12"/>
                    </a:move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8" y="12"/>
                      <a:pt x="18" y="12"/>
                      <a:pt x="18" y="12"/>
                    </a:cubicBezTo>
                    <a:lnTo>
                      <a:pt x="17" y="1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14" name="Freeform 704">
                <a:extLst>
                  <a:ext uri="{FF2B5EF4-FFF2-40B4-BE49-F238E27FC236}">
                    <a16:creationId xmlns:a16="http://schemas.microsoft.com/office/drawing/2014/main" id="{CAC96F7A-32B3-3DB1-58C1-B3DBC3302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21825" y="5126038"/>
                <a:ext cx="69850" cy="53975"/>
              </a:xfrm>
              <a:custGeom>
                <a:avLst/>
                <a:gdLst>
                  <a:gd name="T0" fmla="*/ 0 w 17"/>
                  <a:gd name="T1" fmla="*/ 0 h 13"/>
                  <a:gd name="T2" fmla="*/ 5 w 17"/>
                  <a:gd name="T3" fmla="*/ 4 h 13"/>
                  <a:gd name="T4" fmla="*/ 4 w 17"/>
                  <a:gd name="T5" fmla="*/ 6 h 13"/>
                  <a:gd name="T6" fmla="*/ 4 w 17"/>
                  <a:gd name="T7" fmla="*/ 6 h 13"/>
                  <a:gd name="T8" fmla="*/ 5 w 17"/>
                  <a:gd name="T9" fmla="*/ 7 h 13"/>
                  <a:gd name="T10" fmla="*/ 6 w 17"/>
                  <a:gd name="T11" fmla="*/ 8 h 13"/>
                  <a:gd name="T12" fmla="*/ 7 w 17"/>
                  <a:gd name="T13" fmla="*/ 9 h 13"/>
                  <a:gd name="T14" fmla="*/ 7 w 17"/>
                  <a:gd name="T15" fmla="*/ 10 h 13"/>
                  <a:gd name="T16" fmla="*/ 7 w 17"/>
                  <a:gd name="T17" fmla="*/ 10 h 13"/>
                  <a:gd name="T18" fmla="*/ 9 w 17"/>
                  <a:gd name="T19" fmla="*/ 12 h 13"/>
                  <a:gd name="T20" fmla="*/ 10 w 17"/>
                  <a:gd name="T21" fmla="*/ 12 h 13"/>
                  <a:gd name="T22" fmla="*/ 11 w 17"/>
                  <a:gd name="T23" fmla="*/ 13 h 13"/>
                  <a:gd name="T24" fmla="*/ 13 w 17"/>
                  <a:gd name="T25" fmla="*/ 13 h 13"/>
                  <a:gd name="T26" fmla="*/ 13 w 17"/>
                  <a:gd name="T27" fmla="*/ 13 h 13"/>
                  <a:gd name="T28" fmla="*/ 14 w 17"/>
                  <a:gd name="T29" fmla="*/ 13 h 13"/>
                  <a:gd name="T30" fmla="*/ 14 w 17"/>
                  <a:gd name="T31" fmla="*/ 12 h 13"/>
                  <a:gd name="T32" fmla="*/ 15 w 17"/>
                  <a:gd name="T33" fmla="*/ 12 h 13"/>
                  <a:gd name="T34" fmla="*/ 17 w 17"/>
                  <a:gd name="T35" fmla="*/ 11 h 13"/>
                  <a:gd name="T36" fmla="*/ 17 w 17"/>
                  <a:gd name="T37" fmla="*/ 11 h 13"/>
                  <a:gd name="T38" fmla="*/ 16 w 17"/>
                  <a:gd name="T39" fmla="*/ 10 h 13"/>
                  <a:gd name="T40" fmla="*/ 16 w 17"/>
                  <a:gd name="T41" fmla="*/ 10 h 13"/>
                  <a:gd name="T42" fmla="*/ 15 w 17"/>
                  <a:gd name="T43" fmla="*/ 10 h 13"/>
                  <a:gd name="T44" fmla="*/ 15 w 17"/>
                  <a:gd name="T45" fmla="*/ 10 h 13"/>
                  <a:gd name="T46" fmla="*/ 15 w 17"/>
                  <a:gd name="T47" fmla="*/ 9 h 13"/>
                  <a:gd name="T48" fmla="*/ 16 w 17"/>
                  <a:gd name="T49" fmla="*/ 8 h 13"/>
                  <a:gd name="T50" fmla="*/ 16 w 17"/>
                  <a:gd name="T51" fmla="*/ 8 h 13"/>
                  <a:gd name="T52" fmla="*/ 16 w 17"/>
                  <a:gd name="T53" fmla="*/ 8 h 13"/>
                  <a:gd name="T54" fmla="*/ 16 w 17"/>
                  <a:gd name="T55" fmla="*/ 8 h 13"/>
                  <a:gd name="T56" fmla="*/ 16 w 17"/>
                  <a:gd name="T57" fmla="*/ 7 h 13"/>
                  <a:gd name="T58" fmla="*/ 16 w 17"/>
                  <a:gd name="T59" fmla="*/ 7 h 13"/>
                  <a:gd name="T60" fmla="*/ 16 w 17"/>
                  <a:gd name="T61" fmla="*/ 7 h 13"/>
                  <a:gd name="T62" fmla="*/ 15 w 17"/>
                  <a:gd name="T63" fmla="*/ 7 h 13"/>
                  <a:gd name="T64" fmla="*/ 15 w 17"/>
                  <a:gd name="T65" fmla="*/ 7 h 13"/>
                  <a:gd name="T66" fmla="*/ 13 w 17"/>
                  <a:gd name="T67" fmla="*/ 7 h 13"/>
                  <a:gd name="T68" fmla="*/ 13 w 17"/>
                  <a:gd name="T69" fmla="*/ 8 h 13"/>
                  <a:gd name="T70" fmla="*/ 12 w 17"/>
                  <a:gd name="T71" fmla="*/ 8 h 13"/>
                  <a:gd name="T72" fmla="*/ 12 w 17"/>
                  <a:gd name="T73" fmla="*/ 7 h 13"/>
                  <a:gd name="T74" fmla="*/ 11 w 17"/>
                  <a:gd name="T75" fmla="*/ 7 h 13"/>
                  <a:gd name="T76" fmla="*/ 11 w 17"/>
                  <a:gd name="T77" fmla="*/ 7 h 13"/>
                  <a:gd name="T78" fmla="*/ 11 w 17"/>
                  <a:gd name="T79" fmla="*/ 6 h 13"/>
                  <a:gd name="T80" fmla="*/ 10 w 17"/>
                  <a:gd name="T81" fmla="*/ 6 h 13"/>
                  <a:gd name="T82" fmla="*/ 10 w 17"/>
                  <a:gd name="T83" fmla="*/ 5 h 13"/>
                  <a:gd name="T84" fmla="*/ 10 w 17"/>
                  <a:gd name="T85" fmla="*/ 4 h 13"/>
                  <a:gd name="T86" fmla="*/ 9 w 17"/>
                  <a:gd name="T87" fmla="*/ 4 h 13"/>
                  <a:gd name="T88" fmla="*/ 9 w 17"/>
                  <a:gd name="T89" fmla="*/ 4 h 13"/>
                  <a:gd name="T90" fmla="*/ 9 w 17"/>
                  <a:gd name="T91" fmla="*/ 3 h 13"/>
                  <a:gd name="T92" fmla="*/ 9 w 17"/>
                  <a:gd name="T93" fmla="*/ 3 h 13"/>
                  <a:gd name="T94" fmla="*/ 8 w 17"/>
                  <a:gd name="T95" fmla="*/ 2 h 13"/>
                  <a:gd name="T96" fmla="*/ 8 w 17"/>
                  <a:gd name="T97" fmla="*/ 1 h 13"/>
                  <a:gd name="T98" fmla="*/ 8 w 17"/>
                  <a:gd name="T99" fmla="*/ 0 h 13"/>
                  <a:gd name="T100" fmla="*/ 7 w 17"/>
                  <a:gd name="T101" fmla="*/ 0 h 13"/>
                  <a:gd name="T102" fmla="*/ 7 w 17"/>
                  <a:gd name="T10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7" h="13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8"/>
                      <a:pt x="5" y="8"/>
                    </a:cubicBezTo>
                    <a:cubicBezTo>
                      <a:pt x="5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9"/>
                      <a:pt x="6" y="9"/>
                    </a:cubicBezTo>
                    <a:cubicBezTo>
                      <a:pt x="6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6" y="11"/>
                      <a:pt x="16" y="11"/>
                    </a:cubicBezTo>
                    <a:cubicBezTo>
                      <a:pt x="16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5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8"/>
                    </a:cubicBezTo>
                    <a:cubicBezTo>
                      <a:pt x="13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8" y="2"/>
                    </a:cubicBezTo>
                    <a:cubicBezTo>
                      <a:pt x="8" y="2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15" name="Freeform 705">
                <a:extLst>
                  <a:ext uri="{FF2B5EF4-FFF2-40B4-BE49-F238E27FC236}">
                    <a16:creationId xmlns:a16="http://schemas.microsoft.com/office/drawing/2014/main" id="{217456D1-0CE1-79A8-844E-6516E0CBE1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604375" y="4962525"/>
                <a:ext cx="107950" cy="71438"/>
              </a:xfrm>
              <a:custGeom>
                <a:avLst/>
                <a:gdLst>
                  <a:gd name="T0" fmla="*/ 2 w 26"/>
                  <a:gd name="T1" fmla="*/ 2 h 17"/>
                  <a:gd name="T2" fmla="*/ 1 w 26"/>
                  <a:gd name="T3" fmla="*/ 1 h 17"/>
                  <a:gd name="T4" fmla="*/ 2 w 26"/>
                  <a:gd name="T5" fmla="*/ 1 h 17"/>
                  <a:gd name="T6" fmla="*/ 3 w 26"/>
                  <a:gd name="T7" fmla="*/ 1 h 17"/>
                  <a:gd name="T8" fmla="*/ 4 w 26"/>
                  <a:gd name="T9" fmla="*/ 2 h 17"/>
                  <a:gd name="T10" fmla="*/ 3 w 26"/>
                  <a:gd name="T11" fmla="*/ 2 h 17"/>
                  <a:gd name="T12" fmla="*/ 5 w 26"/>
                  <a:gd name="T13" fmla="*/ 3 h 17"/>
                  <a:gd name="T14" fmla="*/ 5 w 26"/>
                  <a:gd name="T15" fmla="*/ 2 h 17"/>
                  <a:gd name="T16" fmla="*/ 6 w 26"/>
                  <a:gd name="T17" fmla="*/ 3 h 17"/>
                  <a:gd name="T18" fmla="*/ 9 w 26"/>
                  <a:gd name="T19" fmla="*/ 4 h 17"/>
                  <a:gd name="T20" fmla="*/ 14 w 26"/>
                  <a:gd name="T21" fmla="*/ 8 h 17"/>
                  <a:gd name="T22" fmla="*/ 16 w 26"/>
                  <a:gd name="T23" fmla="*/ 8 h 17"/>
                  <a:gd name="T24" fmla="*/ 17 w 26"/>
                  <a:gd name="T25" fmla="*/ 9 h 17"/>
                  <a:gd name="T26" fmla="*/ 19 w 26"/>
                  <a:gd name="T27" fmla="*/ 12 h 17"/>
                  <a:gd name="T28" fmla="*/ 19 w 26"/>
                  <a:gd name="T29" fmla="*/ 15 h 17"/>
                  <a:gd name="T30" fmla="*/ 19 w 26"/>
                  <a:gd name="T31" fmla="*/ 16 h 17"/>
                  <a:gd name="T32" fmla="*/ 21 w 26"/>
                  <a:gd name="T33" fmla="*/ 17 h 17"/>
                  <a:gd name="T34" fmla="*/ 22 w 26"/>
                  <a:gd name="T35" fmla="*/ 16 h 17"/>
                  <a:gd name="T36" fmla="*/ 21 w 26"/>
                  <a:gd name="T37" fmla="*/ 15 h 17"/>
                  <a:gd name="T38" fmla="*/ 22 w 26"/>
                  <a:gd name="T39" fmla="*/ 13 h 17"/>
                  <a:gd name="T40" fmla="*/ 21 w 26"/>
                  <a:gd name="T41" fmla="*/ 12 h 17"/>
                  <a:gd name="T42" fmla="*/ 19 w 26"/>
                  <a:gd name="T43" fmla="*/ 11 h 17"/>
                  <a:gd name="T44" fmla="*/ 18 w 26"/>
                  <a:gd name="T45" fmla="*/ 9 h 17"/>
                  <a:gd name="T46" fmla="*/ 16 w 26"/>
                  <a:gd name="T47" fmla="*/ 8 h 17"/>
                  <a:gd name="T48" fmla="*/ 14 w 26"/>
                  <a:gd name="T49" fmla="*/ 6 h 17"/>
                  <a:gd name="T50" fmla="*/ 12 w 26"/>
                  <a:gd name="T51" fmla="*/ 5 h 17"/>
                  <a:gd name="T52" fmla="*/ 10 w 26"/>
                  <a:gd name="T53" fmla="*/ 4 h 17"/>
                  <a:gd name="T54" fmla="*/ 8 w 26"/>
                  <a:gd name="T55" fmla="*/ 3 h 17"/>
                  <a:gd name="T56" fmla="*/ 6 w 26"/>
                  <a:gd name="T57" fmla="*/ 2 h 17"/>
                  <a:gd name="T58" fmla="*/ 6 w 26"/>
                  <a:gd name="T59" fmla="*/ 3 h 17"/>
                  <a:gd name="T60" fmla="*/ 5 w 26"/>
                  <a:gd name="T61" fmla="*/ 3 h 17"/>
                  <a:gd name="T62" fmla="*/ 7 w 26"/>
                  <a:gd name="T63" fmla="*/ 4 h 17"/>
                  <a:gd name="T64" fmla="*/ 6 w 26"/>
                  <a:gd name="T65" fmla="*/ 4 h 17"/>
                  <a:gd name="T66" fmla="*/ 6 w 26"/>
                  <a:gd name="T67" fmla="*/ 5 h 17"/>
                  <a:gd name="T68" fmla="*/ 6 w 26"/>
                  <a:gd name="T69" fmla="*/ 4 h 17"/>
                  <a:gd name="T70" fmla="*/ 7 w 26"/>
                  <a:gd name="T71" fmla="*/ 4 h 17"/>
                  <a:gd name="T72" fmla="*/ 14 w 26"/>
                  <a:gd name="T73" fmla="*/ 3 h 17"/>
                  <a:gd name="T74" fmla="*/ 14 w 26"/>
                  <a:gd name="T75" fmla="*/ 3 h 17"/>
                  <a:gd name="T76" fmla="*/ 14 w 26"/>
                  <a:gd name="T77" fmla="*/ 4 h 17"/>
                  <a:gd name="T78" fmla="*/ 14 w 26"/>
                  <a:gd name="T79" fmla="*/ 3 h 17"/>
                  <a:gd name="T80" fmla="*/ 14 w 26"/>
                  <a:gd name="T81" fmla="*/ 4 h 17"/>
                  <a:gd name="T82" fmla="*/ 14 w 26"/>
                  <a:gd name="T83" fmla="*/ 4 h 17"/>
                  <a:gd name="T84" fmla="*/ 15 w 26"/>
                  <a:gd name="T85" fmla="*/ 5 h 17"/>
                  <a:gd name="T86" fmla="*/ 14 w 26"/>
                  <a:gd name="T87" fmla="*/ 2 h 17"/>
                  <a:gd name="T88" fmla="*/ 14 w 26"/>
                  <a:gd name="T89" fmla="*/ 2 h 17"/>
                  <a:gd name="T90" fmla="*/ 15 w 26"/>
                  <a:gd name="T91" fmla="*/ 2 h 17"/>
                  <a:gd name="T92" fmla="*/ 18 w 26"/>
                  <a:gd name="T93" fmla="*/ 5 h 17"/>
                  <a:gd name="T94" fmla="*/ 19 w 26"/>
                  <a:gd name="T95" fmla="*/ 6 h 17"/>
                  <a:gd name="T96" fmla="*/ 19 w 26"/>
                  <a:gd name="T97" fmla="*/ 5 h 17"/>
                  <a:gd name="T98" fmla="*/ 22 w 26"/>
                  <a:gd name="T99" fmla="*/ 8 h 17"/>
                  <a:gd name="T100" fmla="*/ 23 w 26"/>
                  <a:gd name="T101" fmla="*/ 8 h 17"/>
                  <a:gd name="T102" fmla="*/ 23 w 26"/>
                  <a:gd name="T103" fmla="*/ 7 h 17"/>
                  <a:gd name="T104" fmla="*/ 23 w 26"/>
                  <a:gd name="T105" fmla="*/ 7 h 17"/>
                  <a:gd name="T106" fmla="*/ 26 w 26"/>
                  <a:gd name="T107" fmla="*/ 12 h 17"/>
                  <a:gd name="T108" fmla="*/ 25 w 26"/>
                  <a:gd name="T109" fmla="*/ 12 h 17"/>
                  <a:gd name="T110" fmla="*/ 26 w 26"/>
                  <a:gd name="T111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6" h="17">
                    <a:moveTo>
                      <a:pt x="3" y="2"/>
                    </a:move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lose/>
                    <a:moveTo>
                      <a:pt x="5" y="2"/>
                    </a:moveTo>
                    <a:cubicBezTo>
                      <a:pt x="5" y="2"/>
                      <a:pt x="4" y="2"/>
                      <a:pt x="4" y="2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lose/>
                    <a:moveTo>
                      <a:pt x="5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lose/>
                    <a:moveTo>
                      <a:pt x="6" y="3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10" y="5"/>
                      <a:pt x="10" y="5"/>
                    </a:cubicBezTo>
                    <a:cubicBezTo>
                      <a:pt x="11" y="5"/>
                      <a:pt x="11" y="5"/>
                      <a:pt x="11" y="6"/>
                    </a:cubicBezTo>
                    <a:cubicBezTo>
                      <a:pt x="11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4" y="7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7" y="10"/>
                      <a:pt x="18" y="10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2"/>
                      <a:pt x="19" y="12"/>
                      <a:pt x="19" y="12"/>
                    </a:cubicBezTo>
                    <a:cubicBezTo>
                      <a:pt x="19" y="12"/>
                      <a:pt x="19" y="12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9" y="13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20" y="16"/>
                    </a:cubicBezTo>
                    <a:cubicBezTo>
                      <a:pt x="20" y="16"/>
                      <a:pt x="20" y="16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1" y="16"/>
                      <a:pt x="21" y="16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2" y="15"/>
                      <a:pt x="21" y="15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2" y="15"/>
                      <a:pt x="22" y="15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2" y="14"/>
                      <a:pt x="22" y="14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1" y="13"/>
                      <a:pt x="22" y="13"/>
                      <a:pt x="21" y="13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2"/>
                    </a:cubicBezTo>
                    <a:cubicBezTo>
                      <a:pt x="21" y="12"/>
                      <a:pt x="21" y="12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9" y="11"/>
                      <a:pt x="19" y="10"/>
                      <a:pt x="19" y="10"/>
                    </a:cubicBezTo>
                    <a:cubicBezTo>
                      <a:pt x="19" y="10"/>
                      <a:pt x="19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7"/>
                      <a:pt x="15" y="7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5"/>
                    </a:cubicBezTo>
                    <a:cubicBezTo>
                      <a:pt x="13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7" y="2"/>
                      <a:pt x="7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lose/>
                    <a:moveTo>
                      <a:pt x="8" y="4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7" y="4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8" y="4"/>
                      <a:pt x="8" y="4"/>
                    </a:cubicBezTo>
                    <a:close/>
                    <a:moveTo>
                      <a:pt x="14" y="3"/>
                    </a:move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lose/>
                    <a:moveTo>
                      <a:pt x="15" y="4"/>
                    </a:move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lose/>
                    <a:moveTo>
                      <a:pt x="14" y="2"/>
                    </a:move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lose/>
                    <a:moveTo>
                      <a:pt x="18" y="5"/>
                    </a:move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8" y="5"/>
                      <a:pt x="18" y="5"/>
                    </a:cubicBezTo>
                    <a:close/>
                    <a:moveTo>
                      <a:pt x="23" y="8"/>
                    </a:move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lose/>
                    <a:moveTo>
                      <a:pt x="23" y="7"/>
                    </a:move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4" y="7"/>
                      <a:pt x="24" y="7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4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lose/>
                    <a:moveTo>
                      <a:pt x="25" y="12"/>
                    </a:move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lose/>
                    <a:moveTo>
                      <a:pt x="26" y="12"/>
                    </a:move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1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16" name="Freeform 706">
                <a:extLst>
                  <a:ext uri="{FF2B5EF4-FFF2-40B4-BE49-F238E27FC236}">
                    <a16:creationId xmlns:a16="http://schemas.microsoft.com/office/drawing/2014/main" id="{0B29B482-7085-2059-0FF5-F18FC38DB2F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488488" y="5046663"/>
                <a:ext cx="66675" cy="79375"/>
              </a:xfrm>
              <a:custGeom>
                <a:avLst/>
                <a:gdLst>
                  <a:gd name="T0" fmla="*/ 12 w 16"/>
                  <a:gd name="T1" fmla="*/ 0 h 19"/>
                  <a:gd name="T2" fmla="*/ 12 w 16"/>
                  <a:gd name="T3" fmla="*/ 0 h 19"/>
                  <a:gd name="T4" fmla="*/ 13 w 16"/>
                  <a:gd name="T5" fmla="*/ 0 h 19"/>
                  <a:gd name="T6" fmla="*/ 13 w 16"/>
                  <a:gd name="T7" fmla="*/ 0 h 19"/>
                  <a:gd name="T8" fmla="*/ 12 w 16"/>
                  <a:gd name="T9" fmla="*/ 1 h 19"/>
                  <a:gd name="T10" fmla="*/ 14 w 16"/>
                  <a:gd name="T11" fmla="*/ 2 h 19"/>
                  <a:gd name="T12" fmla="*/ 14 w 16"/>
                  <a:gd name="T13" fmla="*/ 2 h 19"/>
                  <a:gd name="T14" fmla="*/ 14 w 16"/>
                  <a:gd name="T15" fmla="*/ 3 h 19"/>
                  <a:gd name="T16" fmla="*/ 14 w 16"/>
                  <a:gd name="T17" fmla="*/ 3 h 19"/>
                  <a:gd name="T18" fmla="*/ 15 w 16"/>
                  <a:gd name="T19" fmla="*/ 4 h 19"/>
                  <a:gd name="T20" fmla="*/ 16 w 16"/>
                  <a:gd name="T21" fmla="*/ 3 h 19"/>
                  <a:gd name="T22" fmla="*/ 15 w 16"/>
                  <a:gd name="T23" fmla="*/ 2 h 19"/>
                  <a:gd name="T24" fmla="*/ 16 w 16"/>
                  <a:gd name="T25" fmla="*/ 1 h 19"/>
                  <a:gd name="T26" fmla="*/ 16 w 16"/>
                  <a:gd name="T27" fmla="*/ 1 h 19"/>
                  <a:gd name="T28" fmla="*/ 16 w 16"/>
                  <a:gd name="T29" fmla="*/ 1 h 19"/>
                  <a:gd name="T30" fmla="*/ 16 w 16"/>
                  <a:gd name="T31" fmla="*/ 1 h 19"/>
                  <a:gd name="T32" fmla="*/ 16 w 16"/>
                  <a:gd name="T33" fmla="*/ 1 h 19"/>
                  <a:gd name="T34" fmla="*/ 15 w 16"/>
                  <a:gd name="T35" fmla="*/ 19 h 19"/>
                  <a:gd name="T36" fmla="*/ 14 w 16"/>
                  <a:gd name="T37" fmla="*/ 19 h 19"/>
                  <a:gd name="T38" fmla="*/ 13 w 16"/>
                  <a:gd name="T39" fmla="*/ 19 h 19"/>
                  <a:gd name="T40" fmla="*/ 13 w 16"/>
                  <a:gd name="T41" fmla="*/ 18 h 19"/>
                  <a:gd name="T42" fmla="*/ 12 w 16"/>
                  <a:gd name="T43" fmla="*/ 17 h 19"/>
                  <a:gd name="T44" fmla="*/ 12 w 16"/>
                  <a:gd name="T45" fmla="*/ 17 h 19"/>
                  <a:gd name="T46" fmla="*/ 12 w 16"/>
                  <a:gd name="T47" fmla="*/ 17 h 19"/>
                  <a:gd name="T48" fmla="*/ 11 w 16"/>
                  <a:gd name="T49" fmla="*/ 16 h 19"/>
                  <a:gd name="T50" fmla="*/ 10 w 16"/>
                  <a:gd name="T51" fmla="*/ 15 h 19"/>
                  <a:gd name="T52" fmla="*/ 10 w 16"/>
                  <a:gd name="T53" fmla="*/ 15 h 19"/>
                  <a:gd name="T54" fmla="*/ 10 w 16"/>
                  <a:gd name="T55" fmla="*/ 15 h 19"/>
                  <a:gd name="T56" fmla="*/ 9 w 16"/>
                  <a:gd name="T57" fmla="*/ 14 h 19"/>
                  <a:gd name="T58" fmla="*/ 9 w 16"/>
                  <a:gd name="T59" fmla="*/ 14 h 19"/>
                  <a:gd name="T60" fmla="*/ 9 w 16"/>
                  <a:gd name="T61" fmla="*/ 13 h 19"/>
                  <a:gd name="T62" fmla="*/ 8 w 16"/>
                  <a:gd name="T63" fmla="*/ 12 h 19"/>
                  <a:gd name="T64" fmla="*/ 8 w 16"/>
                  <a:gd name="T65" fmla="*/ 11 h 19"/>
                  <a:gd name="T66" fmla="*/ 8 w 16"/>
                  <a:gd name="T67" fmla="*/ 10 h 19"/>
                  <a:gd name="T68" fmla="*/ 9 w 16"/>
                  <a:gd name="T69" fmla="*/ 10 h 19"/>
                  <a:gd name="T70" fmla="*/ 10 w 16"/>
                  <a:gd name="T71" fmla="*/ 10 h 19"/>
                  <a:gd name="T72" fmla="*/ 12 w 16"/>
                  <a:gd name="T73" fmla="*/ 10 h 19"/>
                  <a:gd name="T74" fmla="*/ 12 w 16"/>
                  <a:gd name="T75" fmla="*/ 10 h 19"/>
                  <a:gd name="T76" fmla="*/ 14 w 16"/>
                  <a:gd name="T77" fmla="*/ 10 h 19"/>
                  <a:gd name="T78" fmla="*/ 14 w 16"/>
                  <a:gd name="T79" fmla="*/ 9 h 19"/>
                  <a:gd name="T80" fmla="*/ 14 w 16"/>
                  <a:gd name="T81" fmla="*/ 8 h 19"/>
                  <a:gd name="T82" fmla="*/ 14 w 16"/>
                  <a:gd name="T83" fmla="*/ 7 h 19"/>
                  <a:gd name="T84" fmla="*/ 13 w 16"/>
                  <a:gd name="T85" fmla="*/ 6 h 19"/>
                  <a:gd name="T86" fmla="*/ 12 w 16"/>
                  <a:gd name="T87" fmla="*/ 5 h 19"/>
                  <a:gd name="T88" fmla="*/ 11 w 16"/>
                  <a:gd name="T89" fmla="*/ 5 h 19"/>
                  <a:gd name="T90" fmla="*/ 10 w 16"/>
                  <a:gd name="T91" fmla="*/ 5 h 19"/>
                  <a:gd name="T92" fmla="*/ 9 w 16"/>
                  <a:gd name="T93" fmla="*/ 5 h 19"/>
                  <a:gd name="T94" fmla="*/ 8 w 16"/>
                  <a:gd name="T95" fmla="*/ 5 h 19"/>
                  <a:gd name="T96" fmla="*/ 8 w 16"/>
                  <a:gd name="T97" fmla="*/ 4 h 19"/>
                  <a:gd name="T98" fmla="*/ 7 w 16"/>
                  <a:gd name="T99" fmla="*/ 4 h 19"/>
                  <a:gd name="T100" fmla="*/ 1 w 16"/>
                  <a:gd name="T101" fmla="*/ 5 h 19"/>
                  <a:gd name="T102" fmla="*/ 1 w 16"/>
                  <a:gd name="T103" fmla="*/ 6 h 19"/>
                  <a:gd name="T104" fmla="*/ 2 w 16"/>
                  <a:gd name="T105" fmla="*/ 7 h 19"/>
                  <a:gd name="T106" fmla="*/ 1 w 16"/>
                  <a:gd name="T107" fmla="*/ 11 h 19"/>
                  <a:gd name="T108" fmla="*/ 1 w 16"/>
                  <a:gd name="T109" fmla="*/ 13 h 19"/>
                  <a:gd name="T110" fmla="*/ 0 w 16"/>
                  <a:gd name="T111" fmla="*/ 13 h 19"/>
                  <a:gd name="T112" fmla="*/ 3 w 16"/>
                  <a:gd name="T113" fmla="*/ 16 h 19"/>
                  <a:gd name="T114" fmla="*/ 6 w 16"/>
                  <a:gd name="T115" fmla="*/ 18 h 19"/>
                  <a:gd name="T116" fmla="*/ 7 w 16"/>
                  <a:gd name="T117" fmla="*/ 18 h 19"/>
                  <a:gd name="T118" fmla="*/ 8 w 16"/>
                  <a:gd name="T119" fmla="*/ 19 h 19"/>
                  <a:gd name="T120" fmla="*/ 10 w 16"/>
                  <a:gd name="T121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" h="19">
                    <a:moveTo>
                      <a:pt x="12" y="1"/>
                    </a:move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1"/>
                      <a:pt x="13" y="0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lose/>
                    <a:moveTo>
                      <a:pt x="15" y="2"/>
                    </a:moveTo>
                    <a:cubicBezTo>
                      <a:pt x="15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4" y="2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6" y="4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2"/>
                      <a:pt x="16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lose/>
                    <a:moveTo>
                      <a:pt x="16" y="1"/>
                    </a:move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lose/>
                    <a:moveTo>
                      <a:pt x="15" y="19"/>
                    </a:move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9"/>
                      <a:pt x="14" y="19"/>
                      <a:pt x="14" y="19"/>
                    </a:cubicBezTo>
                    <a:cubicBezTo>
                      <a:pt x="14" y="19"/>
                      <a:pt x="14" y="19"/>
                      <a:pt x="14" y="18"/>
                    </a:cubicBezTo>
                    <a:cubicBezTo>
                      <a:pt x="14" y="18"/>
                      <a:pt x="14" y="19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9"/>
                      <a:pt x="14" y="18"/>
                      <a:pt x="14" y="18"/>
                    </a:cubicBezTo>
                    <a:cubicBezTo>
                      <a:pt x="14" y="18"/>
                      <a:pt x="14" y="18"/>
                      <a:pt x="14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9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8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0" y="16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0"/>
                      <a:pt x="9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3" y="10"/>
                      <a:pt x="13" y="10"/>
                    </a:cubicBezTo>
                    <a:cubicBezTo>
                      <a:pt x="13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4" y="9"/>
                      <a:pt x="14" y="9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1" y="10"/>
                      <a:pt x="1" y="10"/>
                    </a:cubicBezTo>
                    <a:cubicBezTo>
                      <a:pt x="1" y="10"/>
                      <a:pt x="2" y="11"/>
                      <a:pt x="2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8"/>
                      <a:pt x="7" y="18"/>
                      <a:pt x="7" y="18"/>
                    </a:cubicBezTo>
                    <a:cubicBezTo>
                      <a:pt x="7" y="19"/>
                      <a:pt x="7" y="18"/>
                      <a:pt x="7" y="18"/>
                    </a:cubicBezTo>
                    <a:cubicBezTo>
                      <a:pt x="7" y="18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19"/>
                      <a:pt x="8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9"/>
                      <a:pt x="15" y="19"/>
                      <a:pt x="15" y="1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17" name="Freeform 708">
                <a:extLst>
                  <a:ext uri="{FF2B5EF4-FFF2-40B4-BE49-F238E27FC236}">
                    <a16:creationId xmlns:a16="http://schemas.microsoft.com/office/drawing/2014/main" id="{8E03CE73-C6A6-CFF5-F5A6-8F37908C94D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509125" y="4954588"/>
                <a:ext cx="36512" cy="7938"/>
              </a:xfrm>
              <a:custGeom>
                <a:avLst/>
                <a:gdLst>
                  <a:gd name="T0" fmla="*/ 1 w 9"/>
                  <a:gd name="T1" fmla="*/ 0 h 2"/>
                  <a:gd name="T2" fmla="*/ 1 w 9"/>
                  <a:gd name="T3" fmla="*/ 0 h 2"/>
                  <a:gd name="T4" fmla="*/ 2 w 9"/>
                  <a:gd name="T5" fmla="*/ 0 h 2"/>
                  <a:gd name="T6" fmla="*/ 3 w 9"/>
                  <a:gd name="T7" fmla="*/ 0 h 2"/>
                  <a:gd name="T8" fmla="*/ 4 w 9"/>
                  <a:gd name="T9" fmla="*/ 0 h 2"/>
                  <a:gd name="T10" fmla="*/ 5 w 9"/>
                  <a:gd name="T11" fmla="*/ 0 h 2"/>
                  <a:gd name="T12" fmla="*/ 5 w 9"/>
                  <a:gd name="T13" fmla="*/ 0 h 2"/>
                  <a:gd name="T14" fmla="*/ 6 w 9"/>
                  <a:gd name="T15" fmla="*/ 0 h 2"/>
                  <a:gd name="T16" fmla="*/ 6 w 9"/>
                  <a:gd name="T17" fmla="*/ 0 h 2"/>
                  <a:gd name="T18" fmla="*/ 6 w 9"/>
                  <a:gd name="T19" fmla="*/ 0 h 2"/>
                  <a:gd name="T20" fmla="*/ 6 w 9"/>
                  <a:gd name="T21" fmla="*/ 0 h 2"/>
                  <a:gd name="T22" fmla="*/ 6 w 9"/>
                  <a:gd name="T23" fmla="*/ 0 h 2"/>
                  <a:gd name="T24" fmla="*/ 5 w 9"/>
                  <a:gd name="T25" fmla="*/ 0 h 2"/>
                  <a:gd name="T26" fmla="*/ 5 w 9"/>
                  <a:gd name="T27" fmla="*/ 1 h 2"/>
                  <a:gd name="T28" fmla="*/ 5 w 9"/>
                  <a:gd name="T29" fmla="*/ 1 h 2"/>
                  <a:gd name="T30" fmla="*/ 4 w 9"/>
                  <a:gd name="T31" fmla="*/ 1 h 2"/>
                  <a:gd name="T32" fmla="*/ 4 w 9"/>
                  <a:gd name="T33" fmla="*/ 1 h 2"/>
                  <a:gd name="T34" fmla="*/ 3 w 9"/>
                  <a:gd name="T35" fmla="*/ 1 h 2"/>
                  <a:gd name="T36" fmla="*/ 3 w 9"/>
                  <a:gd name="T37" fmla="*/ 1 h 2"/>
                  <a:gd name="T38" fmla="*/ 2 w 9"/>
                  <a:gd name="T39" fmla="*/ 1 h 2"/>
                  <a:gd name="T40" fmla="*/ 2 w 9"/>
                  <a:gd name="T41" fmla="*/ 1 h 2"/>
                  <a:gd name="T42" fmla="*/ 1 w 9"/>
                  <a:gd name="T43" fmla="*/ 1 h 2"/>
                  <a:gd name="T44" fmla="*/ 1 w 9"/>
                  <a:gd name="T45" fmla="*/ 1 h 2"/>
                  <a:gd name="T46" fmla="*/ 0 w 9"/>
                  <a:gd name="T47" fmla="*/ 2 h 2"/>
                  <a:gd name="T48" fmla="*/ 0 w 9"/>
                  <a:gd name="T49" fmla="*/ 1 h 2"/>
                  <a:gd name="T50" fmla="*/ 0 w 9"/>
                  <a:gd name="T51" fmla="*/ 1 h 2"/>
                  <a:gd name="T52" fmla="*/ 1 w 9"/>
                  <a:gd name="T53" fmla="*/ 1 h 2"/>
                  <a:gd name="T54" fmla="*/ 0 w 9"/>
                  <a:gd name="T55" fmla="*/ 0 h 2"/>
                  <a:gd name="T56" fmla="*/ 1 w 9"/>
                  <a:gd name="T57" fmla="*/ 0 h 2"/>
                  <a:gd name="T58" fmla="*/ 8 w 9"/>
                  <a:gd name="T59" fmla="*/ 2 h 2"/>
                  <a:gd name="T60" fmla="*/ 8 w 9"/>
                  <a:gd name="T61" fmla="*/ 2 h 2"/>
                  <a:gd name="T62" fmla="*/ 8 w 9"/>
                  <a:gd name="T63" fmla="*/ 2 h 2"/>
                  <a:gd name="T64" fmla="*/ 9 w 9"/>
                  <a:gd name="T65" fmla="*/ 2 h 2"/>
                  <a:gd name="T66" fmla="*/ 9 w 9"/>
                  <a:gd name="T67" fmla="*/ 2 h 2"/>
                  <a:gd name="T68" fmla="*/ 9 w 9"/>
                  <a:gd name="T69" fmla="*/ 2 h 2"/>
                  <a:gd name="T70" fmla="*/ 9 w 9"/>
                  <a:gd name="T71" fmla="*/ 2 h 2"/>
                  <a:gd name="T72" fmla="*/ 9 w 9"/>
                  <a:gd name="T73" fmla="*/ 2 h 2"/>
                  <a:gd name="T74" fmla="*/ 9 w 9"/>
                  <a:gd name="T75" fmla="*/ 2 h 2"/>
                  <a:gd name="T76" fmla="*/ 9 w 9"/>
                  <a:gd name="T77" fmla="*/ 2 h 2"/>
                  <a:gd name="T78" fmla="*/ 9 w 9"/>
                  <a:gd name="T79" fmla="*/ 2 h 2"/>
                  <a:gd name="T80" fmla="*/ 9 w 9"/>
                  <a:gd name="T81" fmla="*/ 2 h 2"/>
                  <a:gd name="T82" fmla="*/ 9 w 9"/>
                  <a:gd name="T83" fmla="*/ 2 h 2"/>
                  <a:gd name="T84" fmla="*/ 8 w 9"/>
                  <a:gd name="T8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" h="2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  <a:moveTo>
                      <a:pt x="8" y="2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18" name="Freeform 709">
                <a:extLst>
                  <a:ext uri="{FF2B5EF4-FFF2-40B4-BE49-F238E27FC236}">
                    <a16:creationId xmlns:a16="http://schemas.microsoft.com/office/drawing/2014/main" id="{B3EC08DB-1E82-59D0-3704-C3E3CD70B81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437688" y="5008563"/>
                <a:ext cx="92075" cy="58738"/>
              </a:xfrm>
              <a:custGeom>
                <a:avLst/>
                <a:gdLst>
                  <a:gd name="T0" fmla="*/ 19 w 22"/>
                  <a:gd name="T1" fmla="*/ 13 h 14"/>
                  <a:gd name="T2" fmla="*/ 18 w 22"/>
                  <a:gd name="T3" fmla="*/ 12 h 14"/>
                  <a:gd name="T4" fmla="*/ 17 w 22"/>
                  <a:gd name="T5" fmla="*/ 12 h 14"/>
                  <a:gd name="T6" fmla="*/ 16 w 22"/>
                  <a:gd name="T7" fmla="*/ 11 h 14"/>
                  <a:gd name="T8" fmla="*/ 14 w 22"/>
                  <a:gd name="T9" fmla="*/ 11 h 14"/>
                  <a:gd name="T10" fmla="*/ 13 w 22"/>
                  <a:gd name="T11" fmla="*/ 11 h 14"/>
                  <a:gd name="T12" fmla="*/ 12 w 22"/>
                  <a:gd name="T13" fmla="*/ 10 h 14"/>
                  <a:gd name="T14" fmla="*/ 12 w 22"/>
                  <a:gd name="T15" fmla="*/ 9 h 14"/>
                  <a:gd name="T16" fmla="*/ 12 w 22"/>
                  <a:gd name="T17" fmla="*/ 9 h 14"/>
                  <a:gd name="T18" fmla="*/ 12 w 22"/>
                  <a:gd name="T19" fmla="*/ 8 h 14"/>
                  <a:gd name="T20" fmla="*/ 12 w 22"/>
                  <a:gd name="T21" fmla="*/ 6 h 14"/>
                  <a:gd name="T22" fmla="*/ 10 w 22"/>
                  <a:gd name="T23" fmla="*/ 4 h 14"/>
                  <a:gd name="T24" fmla="*/ 9 w 22"/>
                  <a:gd name="T25" fmla="*/ 3 h 14"/>
                  <a:gd name="T26" fmla="*/ 7 w 22"/>
                  <a:gd name="T27" fmla="*/ 2 h 14"/>
                  <a:gd name="T28" fmla="*/ 6 w 22"/>
                  <a:gd name="T29" fmla="*/ 1 h 14"/>
                  <a:gd name="T30" fmla="*/ 5 w 22"/>
                  <a:gd name="T31" fmla="*/ 1 h 14"/>
                  <a:gd name="T32" fmla="*/ 0 w 22"/>
                  <a:gd name="T33" fmla="*/ 7 h 14"/>
                  <a:gd name="T34" fmla="*/ 1 w 22"/>
                  <a:gd name="T35" fmla="*/ 8 h 14"/>
                  <a:gd name="T36" fmla="*/ 3 w 22"/>
                  <a:gd name="T37" fmla="*/ 9 h 14"/>
                  <a:gd name="T38" fmla="*/ 4 w 22"/>
                  <a:gd name="T39" fmla="*/ 10 h 14"/>
                  <a:gd name="T40" fmla="*/ 6 w 22"/>
                  <a:gd name="T41" fmla="*/ 12 h 14"/>
                  <a:gd name="T42" fmla="*/ 7 w 22"/>
                  <a:gd name="T43" fmla="*/ 13 h 14"/>
                  <a:gd name="T44" fmla="*/ 9 w 22"/>
                  <a:gd name="T45" fmla="*/ 13 h 14"/>
                  <a:gd name="T46" fmla="*/ 11 w 22"/>
                  <a:gd name="T47" fmla="*/ 14 h 14"/>
                  <a:gd name="T48" fmla="*/ 14 w 22"/>
                  <a:gd name="T49" fmla="*/ 14 h 14"/>
                  <a:gd name="T50" fmla="*/ 21 w 22"/>
                  <a:gd name="T51" fmla="*/ 10 h 14"/>
                  <a:gd name="T52" fmla="*/ 21 w 22"/>
                  <a:gd name="T53" fmla="*/ 9 h 14"/>
                  <a:gd name="T54" fmla="*/ 21 w 22"/>
                  <a:gd name="T55" fmla="*/ 10 h 14"/>
                  <a:gd name="T56" fmla="*/ 21 w 22"/>
                  <a:gd name="T57" fmla="*/ 10 h 14"/>
                  <a:gd name="T58" fmla="*/ 22 w 22"/>
                  <a:gd name="T59" fmla="*/ 10 h 14"/>
                  <a:gd name="T60" fmla="*/ 21 w 22"/>
                  <a:gd name="T61" fmla="*/ 9 h 14"/>
                  <a:gd name="T62" fmla="*/ 20 w 22"/>
                  <a:gd name="T63" fmla="*/ 9 h 14"/>
                  <a:gd name="T64" fmla="*/ 20 w 22"/>
                  <a:gd name="T65" fmla="*/ 9 h 14"/>
                  <a:gd name="T66" fmla="*/ 21 w 22"/>
                  <a:gd name="T67" fmla="*/ 10 h 14"/>
                  <a:gd name="T68" fmla="*/ 21 w 22"/>
                  <a:gd name="T69" fmla="*/ 10 h 14"/>
                  <a:gd name="T70" fmla="*/ 22 w 22"/>
                  <a:gd name="T71" fmla="*/ 10 h 14"/>
                  <a:gd name="T72" fmla="*/ 20 w 22"/>
                  <a:gd name="T73" fmla="*/ 8 h 14"/>
                  <a:gd name="T74" fmla="*/ 20 w 22"/>
                  <a:gd name="T75" fmla="*/ 8 h 14"/>
                  <a:gd name="T76" fmla="*/ 20 w 22"/>
                  <a:gd name="T77" fmla="*/ 8 h 14"/>
                  <a:gd name="T78" fmla="*/ 20 w 22"/>
                  <a:gd name="T79" fmla="*/ 8 h 14"/>
                  <a:gd name="T80" fmla="*/ 15 w 22"/>
                  <a:gd name="T81" fmla="*/ 6 h 14"/>
                  <a:gd name="T82" fmla="*/ 15 w 22"/>
                  <a:gd name="T83" fmla="*/ 6 h 14"/>
                  <a:gd name="T84" fmla="*/ 15 w 22"/>
                  <a:gd name="T85" fmla="*/ 6 h 14"/>
                  <a:gd name="T86" fmla="*/ 14 w 22"/>
                  <a:gd name="T87" fmla="*/ 4 h 14"/>
                  <a:gd name="T88" fmla="*/ 13 w 22"/>
                  <a:gd name="T89" fmla="*/ 4 h 14"/>
                  <a:gd name="T90" fmla="*/ 13 w 22"/>
                  <a:gd name="T91" fmla="*/ 5 h 14"/>
                  <a:gd name="T92" fmla="*/ 13 w 22"/>
                  <a:gd name="T93" fmla="*/ 5 h 14"/>
                  <a:gd name="T94" fmla="*/ 13 w 22"/>
                  <a:gd name="T95" fmla="*/ 6 h 14"/>
                  <a:gd name="T96" fmla="*/ 14 w 22"/>
                  <a:gd name="T97" fmla="*/ 5 h 14"/>
                  <a:gd name="T98" fmla="*/ 7 w 22"/>
                  <a:gd name="T99" fmla="*/ 1 h 14"/>
                  <a:gd name="T100" fmla="*/ 7 w 22"/>
                  <a:gd name="T101" fmla="*/ 1 h 14"/>
                  <a:gd name="T102" fmla="*/ 7 w 22"/>
                  <a:gd name="T103" fmla="*/ 1 h 14"/>
                  <a:gd name="T104" fmla="*/ 7 w 22"/>
                  <a:gd name="T105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2" h="14">
                    <a:moveTo>
                      <a:pt x="3" y="9"/>
                    </a:move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4" y="9"/>
                      <a:pt x="4" y="9"/>
                    </a:cubicBezTo>
                    <a:lnTo>
                      <a:pt x="3" y="9"/>
                    </a:lnTo>
                    <a:close/>
                    <a:moveTo>
                      <a:pt x="19" y="13"/>
                    </a:moveTo>
                    <a:cubicBezTo>
                      <a:pt x="19" y="13"/>
                      <a:pt x="19" y="13"/>
                      <a:pt x="19" y="13"/>
                    </a:cubicBezTo>
                    <a:cubicBezTo>
                      <a:pt x="19" y="13"/>
                      <a:pt x="18" y="13"/>
                      <a:pt x="18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3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1"/>
                      <a:pt x="17" y="11"/>
                    </a:cubicBezTo>
                    <a:cubicBezTo>
                      <a:pt x="17" y="11"/>
                      <a:pt x="16" y="11"/>
                      <a:pt x="16" y="12"/>
                    </a:cubicBezTo>
                    <a:cubicBezTo>
                      <a:pt x="16" y="12"/>
                      <a:pt x="16" y="12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0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6"/>
                      <a:pt x="11" y="5"/>
                      <a:pt x="11" y="5"/>
                    </a:cubicBezTo>
                    <a:cubicBezTo>
                      <a:pt x="11" y="5"/>
                      <a:pt x="11" y="5"/>
                      <a:pt x="10" y="5"/>
                    </a:cubicBezTo>
                    <a:cubicBezTo>
                      <a:pt x="10" y="5"/>
                      <a:pt x="10" y="5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11"/>
                      <a:pt x="6" y="11"/>
                    </a:cubicBezTo>
                    <a:cubicBezTo>
                      <a:pt x="6" y="11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1" y="14"/>
                      <a:pt x="11" y="14"/>
                    </a:cubicBezTo>
                    <a:cubicBezTo>
                      <a:pt x="11" y="14"/>
                      <a:pt x="11" y="13"/>
                      <a:pt x="11" y="13"/>
                    </a:cubicBezTo>
                    <a:cubicBezTo>
                      <a:pt x="11" y="13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9" y="13"/>
                      <a:pt x="19" y="13"/>
                      <a:pt x="19" y="13"/>
                    </a:cubicBezTo>
                    <a:close/>
                    <a:moveTo>
                      <a:pt x="21" y="10"/>
                    </a:move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1" y="10"/>
                    </a:cubicBezTo>
                    <a:close/>
                    <a:moveTo>
                      <a:pt x="22" y="10"/>
                    </a:move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lose/>
                    <a:moveTo>
                      <a:pt x="20" y="8"/>
                    </a:move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lose/>
                    <a:moveTo>
                      <a:pt x="15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lose/>
                    <a:moveTo>
                      <a:pt x="14" y="5"/>
                    </a:move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4" y="6"/>
                      <a:pt x="14" y="6"/>
                    </a:cubicBezTo>
                    <a:cubicBezTo>
                      <a:pt x="14" y="6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lose/>
                    <a:moveTo>
                      <a:pt x="7" y="1"/>
                    </a:move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19" name="Freeform 710">
                <a:extLst>
                  <a:ext uri="{FF2B5EF4-FFF2-40B4-BE49-F238E27FC236}">
                    <a16:creationId xmlns:a16="http://schemas.microsoft.com/office/drawing/2014/main" id="{2A8BCC73-094C-20E0-3B0B-5150B90388A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450388" y="5046663"/>
                <a:ext cx="17462" cy="33338"/>
              </a:xfrm>
              <a:custGeom>
                <a:avLst/>
                <a:gdLst>
                  <a:gd name="T0" fmla="*/ 4 w 4"/>
                  <a:gd name="T1" fmla="*/ 3 h 8"/>
                  <a:gd name="T2" fmla="*/ 3 w 4"/>
                  <a:gd name="T3" fmla="*/ 3 h 8"/>
                  <a:gd name="T4" fmla="*/ 3 w 4"/>
                  <a:gd name="T5" fmla="*/ 2 h 8"/>
                  <a:gd name="T6" fmla="*/ 2 w 4"/>
                  <a:gd name="T7" fmla="*/ 1 h 8"/>
                  <a:gd name="T8" fmla="*/ 1 w 4"/>
                  <a:gd name="T9" fmla="*/ 1 h 8"/>
                  <a:gd name="T10" fmla="*/ 1 w 4"/>
                  <a:gd name="T11" fmla="*/ 0 h 8"/>
                  <a:gd name="T12" fmla="*/ 0 w 4"/>
                  <a:gd name="T13" fmla="*/ 0 h 8"/>
                  <a:gd name="T14" fmla="*/ 1 w 4"/>
                  <a:gd name="T15" fmla="*/ 1 h 8"/>
                  <a:gd name="T16" fmla="*/ 1 w 4"/>
                  <a:gd name="T17" fmla="*/ 1 h 8"/>
                  <a:gd name="T18" fmla="*/ 0 w 4"/>
                  <a:gd name="T19" fmla="*/ 2 h 8"/>
                  <a:gd name="T20" fmla="*/ 1 w 4"/>
                  <a:gd name="T21" fmla="*/ 3 h 8"/>
                  <a:gd name="T22" fmla="*/ 1 w 4"/>
                  <a:gd name="T23" fmla="*/ 3 h 8"/>
                  <a:gd name="T24" fmla="*/ 0 w 4"/>
                  <a:gd name="T25" fmla="*/ 4 h 8"/>
                  <a:gd name="T26" fmla="*/ 0 w 4"/>
                  <a:gd name="T27" fmla="*/ 4 h 8"/>
                  <a:gd name="T28" fmla="*/ 0 w 4"/>
                  <a:gd name="T29" fmla="*/ 4 h 8"/>
                  <a:gd name="T30" fmla="*/ 0 w 4"/>
                  <a:gd name="T31" fmla="*/ 5 h 8"/>
                  <a:gd name="T32" fmla="*/ 0 w 4"/>
                  <a:gd name="T33" fmla="*/ 6 h 8"/>
                  <a:gd name="T34" fmla="*/ 1 w 4"/>
                  <a:gd name="T35" fmla="*/ 6 h 8"/>
                  <a:gd name="T36" fmla="*/ 0 w 4"/>
                  <a:gd name="T37" fmla="*/ 7 h 8"/>
                  <a:gd name="T38" fmla="*/ 1 w 4"/>
                  <a:gd name="T39" fmla="*/ 8 h 8"/>
                  <a:gd name="T40" fmla="*/ 1 w 4"/>
                  <a:gd name="T41" fmla="*/ 7 h 8"/>
                  <a:gd name="T42" fmla="*/ 1 w 4"/>
                  <a:gd name="T43" fmla="*/ 7 h 8"/>
                  <a:gd name="T44" fmla="*/ 2 w 4"/>
                  <a:gd name="T45" fmla="*/ 7 h 8"/>
                  <a:gd name="T46" fmla="*/ 2 w 4"/>
                  <a:gd name="T47" fmla="*/ 6 h 8"/>
                  <a:gd name="T48" fmla="*/ 2 w 4"/>
                  <a:gd name="T49" fmla="*/ 6 h 8"/>
                  <a:gd name="T50" fmla="*/ 2 w 4"/>
                  <a:gd name="T51" fmla="*/ 5 h 8"/>
                  <a:gd name="T52" fmla="*/ 2 w 4"/>
                  <a:gd name="T53" fmla="*/ 4 h 8"/>
                  <a:gd name="T54" fmla="*/ 2 w 4"/>
                  <a:gd name="T55" fmla="*/ 4 h 8"/>
                  <a:gd name="T56" fmla="*/ 3 w 4"/>
                  <a:gd name="T57" fmla="*/ 4 h 8"/>
                  <a:gd name="T58" fmla="*/ 3 w 4"/>
                  <a:gd name="T59" fmla="*/ 4 h 8"/>
                  <a:gd name="T60" fmla="*/ 4 w 4"/>
                  <a:gd name="T61" fmla="*/ 4 h 8"/>
                  <a:gd name="T62" fmla="*/ 0 w 4"/>
                  <a:gd name="T63" fmla="*/ 0 h 8"/>
                  <a:gd name="T64" fmla="*/ 1 w 4"/>
                  <a:gd name="T6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" h="8"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0" y="7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lnTo>
                      <a:pt x="4" y="3"/>
                    </a:lnTo>
                    <a:close/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20" name="Freeform 711">
                <a:extLst>
                  <a:ext uri="{FF2B5EF4-FFF2-40B4-BE49-F238E27FC236}">
                    <a16:creationId xmlns:a16="http://schemas.microsoft.com/office/drawing/2014/main" id="{297250E2-2CC9-8B75-EC18-24E5EA1E729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409113" y="5087938"/>
                <a:ext cx="103187" cy="53975"/>
              </a:xfrm>
              <a:custGeom>
                <a:avLst/>
                <a:gdLst>
                  <a:gd name="T0" fmla="*/ 6 w 25"/>
                  <a:gd name="T1" fmla="*/ 7 h 13"/>
                  <a:gd name="T2" fmla="*/ 7 w 25"/>
                  <a:gd name="T3" fmla="*/ 8 h 13"/>
                  <a:gd name="T4" fmla="*/ 7 w 25"/>
                  <a:gd name="T5" fmla="*/ 8 h 13"/>
                  <a:gd name="T6" fmla="*/ 6 w 25"/>
                  <a:gd name="T7" fmla="*/ 7 h 13"/>
                  <a:gd name="T8" fmla="*/ 6 w 25"/>
                  <a:gd name="T9" fmla="*/ 7 h 13"/>
                  <a:gd name="T10" fmla="*/ 8 w 25"/>
                  <a:gd name="T11" fmla="*/ 8 h 13"/>
                  <a:gd name="T12" fmla="*/ 9 w 25"/>
                  <a:gd name="T13" fmla="*/ 7 h 13"/>
                  <a:gd name="T14" fmla="*/ 10 w 25"/>
                  <a:gd name="T15" fmla="*/ 7 h 13"/>
                  <a:gd name="T16" fmla="*/ 10 w 25"/>
                  <a:gd name="T17" fmla="*/ 7 h 13"/>
                  <a:gd name="T18" fmla="*/ 12 w 25"/>
                  <a:gd name="T19" fmla="*/ 5 h 13"/>
                  <a:gd name="T20" fmla="*/ 11 w 25"/>
                  <a:gd name="T21" fmla="*/ 6 h 13"/>
                  <a:gd name="T22" fmla="*/ 24 w 25"/>
                  <a:gd name="T23" fmla="*/ 6 h 13"/>
                  <a:gd name="T24" fmla="*/ 23 w 25"/>
                  <a:gd name="T25" fmla="*/ 13 h 13"/>
                  <a:gd name="T26" fmla="*/ 22 w 25"/>
                  <a:gd name="T27" fmla="*/ 12 h 13"/>
                  <a:gd name="T28" fmla="*/ 22 w 25"/>
                  <a:gd name="T29" fmla="*/ 11 h 13"/>
                  <a:gd name="T30" fmla="*/ 21 w 25"/>
                  <a:gd name="T31" fmla="*/ 10 h 13"/>
                  <a:gd name="T32" fmla="*/ 20 w 25"/>
                  <a:gd name="T33" fmla="*/ 9 h 13"/>
                  <a:gd name="T34" fmla="*/ 19 w 25"/>
                  <a:gd name="T35" fmla="*/ 8 h 13"/>
                  <a:gd name="T36" fmla="*/ 17 w 25"/>
                  <a:gd name="T37" fmla="*/ 8 h 13"/>
                  <a:gd name="T38" fmla="*/ 16 w 25"/>
                  <a:gd name="T39" fmla="*/ 8 h 13"/>
                  <a:gd name="T40" fmla="*/ 15 w 25"/>
                  <a:gd name="T41" fmla="*/ 8 h 13"/>
                  <a:gd name="T42" fmla="*/ 14 w 25"/>
                  <a:gd name="T43" fmla="*/ 8 h 13"/>
                  <a:gd name="T44" fmla="*/ 14 w 25"/>
                  <a:gd name="T45" fmla="*/ 8 h 13"/>
                  <a:gd name="T46" fmla="*/ 14 w 25"/>
                  <a:gd name="T47" fmla="*/ 8 h 13"/>
                  <a:gd name="T48" fmla="*/ 13 w 25"/>
                  <a:gd name="T49" fmla="*/ 7 h 13"/>
                  <a:gd name="T50" fmla="*/ 13 w 25"/>
                  <a:gd name="T51" fmla="*/ 7 h 13"/>
                  <a:gd name="T52" fmla="*/ 13 w 25"/>
                  <a:gd name="T53" fmla="*/ 7 h 13"/>
                  <a:gd name="T54" fmla="*/ 13 w 25"/>
                  <a:gd name="T55" fmla="*/ 6 h 13"/>
                  <a:gd name="T56" fmla="*/ 13 w 25"/>
                  <a:gd name="T57" fmla="*/ 7 h 13"/>
                  <a:gd name="T58" fmla="*/ 12 w 25"/>
                  <a:gd name="T59" fmla="*/ 6 h 13"/>
                  <a:gd name="T60" fmla="*/ 12 w 25"/>
                  <a:gd name="T61" fmla="*/ 6 h 13"/>
                  <a:gd name="T62" fmla="*/ 11 w 25"/>
                  <a:gd name="T63" fmla="*/ 5 h 13"/>
                  <a:gd name="T64" fmla="*/ 11 w 25"/>
                  <a:gd name="T65" fmla="*/ 6 h 13"/>
                  <a:gd name="T66" fmla="*/ 11 w 25"/>
                  <a:gd name="T67" fmla="*/ 6 h 13"/>
                  <a:gd name="T68" fmla="*/ 11 w 25"/>
                  <a:gd name="T69" fmla="*/ 5 h 13"/>
                  <a:gd name="T70" fmla="*/ 10 w 25"/>
                  <a:gd name="T71" fmla="*/ 6 h 13"/>
                  <a:gd name="T72" fmla="*/ 11 w 25"/>
                  <a:gd name="T73" fmla="*/ 7 h 13"/>
                  <a:gd name="T74" fmla="*/ 10 w 25"/>
                  <a:gd name="T75" fmla="*/ 5 h 13"/>
                  <a:gd name="T76" fmla="*/ 10 w 25"/>
                  <a:gd name="T77" fmla="*/ 6 h 13"/>
                  <a:gd name="T78" fmla="*/ 10 w 25"/>
                  <a:gd name="T79" fmla="*/ 6 h 13"/>
                  <a:gd name="T80" fmla="*/ 10 w 25"/>
                  <a:gd name="T81" fmla="*/ 6 h 13"/>
                  <a:gd name="T82" fmla="*/ 10 w 25"/>
                  <a:gd name="T83" fmla="*/ 7 h 13"/>
                  <a:gd name="T84" fmla="*/ 10 w 25"/>
                  <a:gd name="T85" fmla="*/ 7 h 13"/>
                  <a:gd name="T86" fmla="*/ 10 w 25"/>
                  <a:gd name="T87" fmla="*/ 6 h 13"/>
                  <a:gd name="T88" fmla="*/ 9 w 25"/>
                  <a:gd name="T89" fmla="*/ 6 h 13"/>
                  <a:gd name="T90" fmla="*/ 9 w 25"/>
                  <a:gd name="T91" fmla="*/ 7 h 13"/>
                  <a:gd name="T92" fmla="*/ 8 w 25"/>
                  <a:gd name="T93" fmla="*/ 6 h 13"/>
                  <a:gd name="T94" fmla="*/ 9 w 25"/>
                  <a:gd name="T95" fmla="*/ 7 h 13"/>
                  <a:gd name="T96" fmla="*/ 8 w 25"/>
                  <a:gd name="T97" fmla="*/ 6 h 13"/>
                  <a:gd name="T98" fmla="*/ 7 w 25"/>
                  <a:gd name="T99" fmla="*/ 6 h 13"/>
                  <a:gd name="T100" fmla="*/ 8 w 25"/>
                  <a:gd name="T101" fmla="*/ 7 h 13"/>
                  <a:gd name="T102" fmla="*/ 8 w 25"/>
                  <a:gd name="T103" fmla="*/ 7 h 13"/>
                  <a:gd name="T104" fmla="*/ 7 w 25"/>
                  <a:gd name="T105" fmla="*/ 7 h 13"/>
                  <a:gd name="T106" fmla="*/ 5 w 25"/>
                  <a:gd name="T107" fmla="*/ 6 h 13"/>
                  <a:gd name="T108" fmla="*/ 5 w 25"/>
                  <a:gd name="T109" fmla="*/ 4 h 13"/>
                  <a:gd name="T110" fmla="*/ 4 w 25"/>
                  <a:gd name="T111" fmla="*/ 5 h 13"/>
                  <a:gd name="T112" fmla="*/ 5 w 25"/>
                  <a:gd name="T113" fmla="*/ 6 h 13"/>
                  <a:gd name="T114" fmla="*/ 6 w 25"/>
                  <a:gd name="T115" fmla="*/ 8 h 13"/>
                  <a:gd name="T116" fmla="*/ 12 w 25"/>
                  <a:gd name="T117" fmla="*/ 0 h 13"/>
                  <a:gd name="T118" fmla="*/ 14 w 25"/>
                  <a:gd name="T119" fmla="*/ 1 h 13"/>
                  <a:gd name="T120" fmla="*/ 16 w 25"/>
                  <a:gd name="T121" fmla="*/ 1 h 13"/>
                  <a:gd name="T122" fmla="*/ 19 w 25"/>
                  <a:gd name="T123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5" h="13">
                    <a:moveTo>
                      <a:pt x="6" y="8"/>
                    </a:move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lose/>
                    <a:moveTo>
                      <a:pt x="7" y="8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lose/>
                    <a:moveTo>
                      <a:pt x="8" y="7"/>
                    </a:moveTo>
                    <a:cubicBezTo>
                      <a:pt x="8" y="7"/>
                      <a:pt x="8" y="7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9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lose/>
                    <a:moveTo>
                      <a:pt x="10" y="7"/>
                    </a:move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lose/>
                    <a:moveTo>
                      <a:pt x="12" y="6"/>
                    </a:move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lose/>
                    <a:moveTo>
                      <a:pt x="12" y="6"/>
                    </a:move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lose/>
                    <a:moveTo>
                      <a:pt x="24" y="6"/>
                    </a:moveTo>
                    <a:cubicBezTo>
                      <a:pt x="25" y="7"/>
                      <a:pt x="25" y="7"/>
                      <a:pt x="25" y="7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1"/>
                      <a:pt x="22" y="10"/>
                      <a:pt x="22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10"/>
                      <a:pt x="21" y="10"/>
                    </a:cubicBezTo>
                    <a:cubicBezTo>
                      <a:pt x="21" y="10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8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9" y="8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8" y="9"/>
                      <a:pt x="18" y="9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8" y="9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9"/>
                    </a:cubicBezTo>
                    <a:cubicBezTo>
                      <a:pt x="18" y="9"/>
                      <a:pt x="18" y="9"/>
                      <a:pt x="17" y="9"/>
                    </a:cubicBezTo>
                    <a:cubicBezTo>
                      <a:pt x="17" y="9"/>
                      <a:pt x="17" y="9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7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4" y="7"/>
                      <a:pt x="14" y="7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8"/>
                      <a:pt x="13" y="8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1" y="6"/>
                    </a:cubicBezTo>
                    <a:cubicBezTo>
                      <a:pt x="11" y="6"/>
                      <a:pt x="11" y="6"/>
                      <a:pt x="11" y="7"/>
                    </a:cubicBezTo>
                    <a:cubicBezTo>
                      <a:pt x="11" y="7"/>
                      <a:pt x="11" y="7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1" y="6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6"/>
                      <a:pt x="10" y="6"/>
                    </a:cubicBezTo>
                    <a:cubicBezTo>
                      <a:pt x="10" y="6"/>
                      <a:pt x="10" y="6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6"/>
                    </a:cubicBezTo>
                    <a:cubicBezTo>
                      <a:pt x="6" y="6"/>
                      <a:pt x="6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3" y="6"/>
                      <a:pt x="23" y="6"/>
                      <a:pt x="23" y="6"/>
                    </a:cubicBezTo>
                    <a:lnTo>
                      <a:pt x="24" y="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21" name="Freeform 712">
                <a:extLst>
                  <a:ext uri="{FF2B5EF4-FFF2-40B4-BE49-F238E27FC236}">
                    <a16:creationId xmlns:a16="http://schemas.microsoft.com/office/drawing/2014/main" id="{82C9D772-3FFD-E1AB-9799-959320D63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1175" y="5037138"/>
                <a:ext cx="46037" cy="30163"/>
              </a:xfrm>
              <a:custGeom>
                <a:avLst/>
                <a:gdLst>
                  <a:gd name="T0" fmla="*/ 1 w 11"/>
                  <a:gd name="T1" fmla="*/ 4 h 7"/>
                  <a:gd name="T2" fmla="*/ 4 w 11"/>
                  <a:gd name="T3" fmla="*/ 5 h 7"/>
                  <a:gd name="T4" fmla="*/ 4 w 11"/>
                  <a:gd name="T5" fmla="*/ 5 h 7"/>
                  <a:gd name="T6" fmla="*/ 4 w 11"/>
                  <a:gd name="T7" fmla="*/ 6 h 7"/>
                  <a:gd name="T8" fmla="*/ 4 w 11"/>
                  <a:gd name="T9" fmla="*/ 6 h 7"/>
                  <a:gd name="T10" fmla="*/ 5 w 11"/>
                  <a:gd name="T11" fmla="*/ 6 h 7"/>
                  <a:gd name="T12" fmla="*/ 5 w 11"/>
                  <a:gd name="T13" fmla="*/ 7 h 7"/>
                  <a:gd name="T14" fmla="*/ 6 w 11"/>
                  <a:gd name="T15" fmla="*/ 7 h 7"/>
                  <a:gd name="T16" fmla="*/ 7 w 11"/>
                  <a:gd name="T17" fmla="*/ 7 h 7"/>
                  <a:gd name="T18" fmla="*/ 8 w 11"/>
                  <a:gd name="T19" fmla="*/ 7 h 7"/>
                  <a:gd name="T20" fmla="*/ 8 w 11"/>
                  <a:gd name="T21" fmla="*/ 7 h 7"/>
                  <a:gd name="T22" fmla="*/ 7 w 11"/>
                  <a:gd name="T23" fmla="*/ 6 h 7"/>
                  <a:gd name="T24" fmla="*/ 7 w 11"/>
                  <a:gd name="T25" fmla="*/ 6 h 7"/>
                  <a:gd name="T26" fmla="*/ 8 w 11"/>
                  <a:gd name="T27" fmla="*/ 6 h 7"/>
                  <a:gd name="T28" fmla="*/ 8 w 11"/>
                  <a:gd name="T29" fmla="*/ 6 h 7"/>
                  <a:gd name="T30" fmla="*/ 9 w 11"/>
                  <a:gd name="T31" fmla="*/ 6 h 7"/>
                  <a:gd name="T32" fmla="*/ 9 w 11"/>
                  <a:gd name="T33" fmla="*/ 6 h 7"/>
                  <a:gd name="T34" fmla="*/ 9 w 11"/>
                  <a:gd name="T35" fmla="*/ 6 h 7"/>
                  <a:gd name="T36" fmla="*/ 9 w 11"/>
                  <a:gd name="T37" fmla="*/ 5 h 7"/>
                  <a:gd name="T38" fmla="*/ 9 w 11"/>
                  <a:gd name="T39" fmla="*/ 5 h 7"/>
                  <a:gd name="T40" fmla="*/ 9 w 11"/>
                  <a:gd name="T41" fmla="*/ 5 h 7"/>
                  <a:gd name="T42" fmla="*/ 9 w 11"/>
                  <a:gd name="T43" fmla="*/ 5 h 7"/>
                  <a:gd name="T44" fmla="*/ 9 w 11"/>
                  <a:gd name="T45" fmla="*/ 4 h 7"/>
                  <a:gd name="T46" fmla="*/ 9 w 11"/>
                  <a:gd name="T47" fmla="*/ 4 h 7"/>
                  <a:gd name="T48" fmla="*/ 9 w 11"/>
                  <a:gd name="T49" fmla="*/ 4 h 7"/>
                  <a:gd name="T50" fmla="*/ 9 w 11"/>
                  <a:gd name="T51" fmla="*/ 4 h 7"/>
                  <a:gd name="T52" fmla="*/ 9 w 11"/>
                  <a:gd name="T53" fmla="*/ 4 h 7"/>
                  <a:gd name="T54" fmla="*/ 9 w 11"/>
                  <a:gd name="T55" fmla="*/ 4 h 7"/>
                  <a:gd name="T56" fmla="*/ 9 w 11"/>
                  <a:gd name="T57" fmla="*/ 4 h 7"/>
                  <a:gd name="T58" fmla="*/ 9 w 11"/>
                  <a:gd name="T59" fmla="*/ 3 h 7"/>
                  <a:gd name="T60" fmla="*/ 9 w 11"/>
                  <a:gd name="T61" fmla="*/ 3 h 7"/>
                  <a:gd name="T62" fmla="*/ 9 w 11"/>
                  <a:gd name="T63" fmla="*/ 3 h 7"/>
                  <a:gd name="T64" fmla="*/ 9 w 11"/>
                  <a:gd name="T65" fmla="*/ 3 h 7"/>
                  <a:gd name="T66" fmla="*/ 10 w 11"/>
                  <a:gd name="T67" fmla="*/ 3 h 7"/>
                  <a:gd name="T68" fmla="*/ 10 w 11"/>
                  <a:gd name="T69" fmla="*/ 3 h 7"/>
                  <a:gd name="T70" fmla="*/ 11 w 11"/>
                  <a:gd name="T71" fmla="*/ 3 h 7"/>
                  <a:gd name="T72" fmla="*/ 11 w 11"/>
                  <a:gd name="T73" fmla="*/ 2 h 7"/>
                  <a:gd name="T74" fmla="*/ 11 w 11"/>
                  <a:gd name="T75" fmla="*/ 2 h 7"/>
                  <a:gd name="T76" fmla="*/ 10 w 11"/>
                  <a:gd name="T77" fmla="*/ 2 h 7"/>
                  <a:gd name="T78" fmla="*/ 10 w 11"/>
                  <a:gd name="T79" fmla="*/ 1 h 7"/>
                  <a:gd name="T80" fmla="*/ 10 w 11"/>
                  <a:gd name="T81" fmla="*/ 1 h 7"/>
                  <a:gd name="T82" fmla="*/ 10 w 11"/>
                  <a:gd name="T83" fmla="*/ 1 h 7"/>
                  <a:gd name="T84" fmla="*/ 9 w 11"/>
                  <a:gd name="T85" fmla="*/ 1 h 7"/>
                  <a:gd name="T86" fmla="*/ 9 w 11"/>
                  <a:gd name="T87" fmla="*/ 0 h 7"/>
                  <a:gd name="T88" fmla="*/ 7 w 11"/>
                  <a:gd name="T89" fmla="*/ 1 h 7"/>
                  <a:gd name="T90" fmla="*/ 7 w 11"/>
                  <a:gd name="T91" fmla="*/ 1 h 7"/>
                  <a:gd name="T92" fmla="*/ 6 w 11"/>
                  <a:gd name="T93" fmla="*/ 1 h 7"/>
                  <a:gd name="T94" fmla="*/ 6 w 11"/>
                  <a:gd name="T95" fmla="*/ 1 h 7"/>
                  <a:gd name="T96" fmla="*/ 5 w 11"/>
                  <a:gd name="T97" fmla="*/ 1 h 7"/>
                  <a:gd name="T98" fmla="*/ 5 w 11"/>
                  <a:gd name="T99" fmla="*/ 1 h 7"/>
                  <a:gd name="T100" fmla="*/ 5 w 11"/>
                  <a:gd name="T101" fmla="*/ 1 h 7"/>
                  <a:gd name="T102" fmla="*/ 4 w 11"/>
                  <a:gd name="T103" fmla="*/ 1 h 7"/>
                  <a:gd name="T104" fmla="*/ 4 w 11"/>
                  <a:gd name="T105" fmla="*/ 1 h 7"/>
                  <a:gd name="T106" fmla="*/ 2 w 11"/>
                  <a:gd name="T107" fmla="*/ 1 h 7"/>
                  <a:gd name="T108" fmla="*/ 2 w 11"/>
                  <a:gd name="T109" fmla="*/ 1 h 7"/>
                  <a:gd name="T110" fmla="*/ 1 w 11"/>
                  <a:gd name="T111" fmla="*/ 1 h 7"/>
                  <a:gd name="T112" fmla="*/ 0 w 11"/>
                  <a:gd name="T113" fmla="*/ 1 h 7"/>
                  <a:gd name="T114" fmla="*/ 0 w 11"/>
                  <a:gd name="T115" fmla="*/ 4 h 7"/>
                  <a:gd name="T116" fmla="*/ 1 w 11"/>
                  <a:gd name="T11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1" h="7">
                    <a:moveTo>
                      <a:pt x="1" y="4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4"/>
                      <a:pt x="0" y="4"/>
                      <a:pt x="0" y="4"/>
                    </a:cubicBezTo>
                    <a:lnTo>
                      <a:pt x="1" y="4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22" name="Freeform 713">
                <a:extLst>
                  <a:ext uri="{FF2B5EF4-FFF2-40B4-BE49-F238E27FC236}">
                    <a16:creationId xmlns:a16="http://schemas.microsoft.com/office/drawing/2014/main" id="{44C2D708-C66B-9BDC-8226-BA799645AB4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363075" y="4987925"/>
                <a:ext cx="92075" cy="53975"/>
              </a:xfrm>
              <a:custGeom>
                <a:avLst/>
                <a:gdLst>
                  <a:gd name="T0" fmla="*/ 15 w 22"/>
                  <a:gd name="T1" fmla="*/ 1 h 13"/>
                  <a:gd name="T2" fmla="*/ 15 w 22"/>
                  <a:gd name="T3" fmla="*/ 1 h 13"/>
                  <a:gd name="T4" fmla="*/ 15 w 22"/>
                  <a:gd name="T5" fmla="*/ 1 h 13"/>
                  <a:gd name="T6" fmla="*/ 15 w 22"/>
                  <a:gd name="T7" fmla="*/ 1 h 13"/>
                  <a:gd name="T8" fmla="*/ 15 w 22"/>
                  <a:gd name="T9" fmla="*/ 1 h 13"/>
                  <a:gd name="T10" fmla="*/ 15 w 22"/>
                  <a:gd name="T11" fmla="*/ 1 h 13"/>
                  <a:gd name="T12" fmla="*/ 15 w 22"/>
                  <a:gd name="T13" fmla="*/ 1 h 13"/>
                  <a:gd name="T14" fmla="*/ 15 w 22"/>
                  <a:gd name="T15" fmla="*/ 2 h 13"/>
                  <a:gd name="T16" fmla="*/ 15 w 22"/>
                  <a:gd name="T17" fmla="*/ 1 h 13"/>
                  <a:gd name="T18" fmla="*/ 15 w 22"/>
                  <a:gd name="T19" fmla="*/ 1 h 13"/>
                  <a:gd name="T20" fmla="*/ 15 w 22"/>
                  <a:gd name="T21" fmla="*/ 1 h 13"/>
                  <a:gd name="T22" fmla="*/ 15 w 22"/>
                  <a:gd name="T23" fmla="*/ 1 h 13"/>
                  <a:gd name="T24" fmla="*/ 15 w 22"/>
                  <a:gd name="T25" fmla="*/ 2 h 13"/>
                  <a:gd name="T26" fmla="*/ 18 w 22"/>
                  <a:gd name="T27" fmla="*/ 0 h 13"/>
                  <a:gd name="T28" fmla="*/ 18 w 22"/>
                  <a:gd name="T29" fmla="*/ 0 h 13"/>
                  <a:gd name="T30" fmla="*/ 19 w 22"/>
                  <a:gd name="T31" fmla="*/ 0 h 13"/>
                  <a:gd name="T32" fmla="*/ 19 w 22"/>
                  <a:gd name="T33" fmla="*/ 0 h 13"/>
                  <a:gd name="T34" fmla="*/ 9 w 22"/>
                  <a:gd name="T35" fmla="*/ 12 h 13"/>
                  <a:gd name="T36" fmla="*/ 10 w 22"/>
                  <a:gd name="T37" fmla="*/ 13 h 13"/>
                  <a:gd name="T38" fmla="*/ 13 w 22"/>
                  <a:gd name="T39" fmla="*/ 13 h 13"/>
                  <a:gd name="T40" fmla="*/ 14 w 22"/>
                  <a:gd name="T41" fmla="*/ 13 h 13"/>
                  <a:gd name="T42" fmla="*/ 15 w 22"/>
                  <a:gd name="T43" fmla="*/ 13 h 13"/>
                  <a:gd name="T44" fmla="*/ 18 w 22"/>
                  <a:gd name="T45" fmla="*/ 12 h 13"/>
                  <a:gd name="T46" fmla="*/ 22 w 22"/>
                  <a:gd name="T47" fmla="*/ 5 h 13"/>
                  <a:gd name="T48" fmla="*/ 22 w 22"/>
                  <a:gd name="T49" fmla="*/ 5 h 13"/>
                  <a:gd name="T50" fmla="*/ 22 w 22"/>
                  <a:gd name="T51" fmla="*/ 4 h 13"/>
                  <a:gd name="T52" fmla="*/ 21 w 22"/>
                  <a:gd name="T53" fmla="*/ 4 h 13"/>
                  <a:gd name="T54" fmla="*/ 20 w 22"/>
                  <a:gd name="T55" fmla="*/ 4 h 13"/>
                  <a:gd name="T56" fmla="*/ 20 w 22"/>
                  <a:gd name="T57" fmla="*/ 4 h 13"/>
                  <a:gd name="T58" fmla="*/ 19 w 22"/>
                  <a:gd name="T59" fmla="*/ 4 h 13"/>
                  <a:gd name="T60" fmla="*/ 19 w 22"/>
                  <a:gd name="T61" fmla="*/ 4 h 13"/>
                  <a:gd name="T62" fmla="*/ 19 w 22"/>
                  <a:gd name="T63" fmla="*/ 4 h 13"/>
                  <a:gd name="T64" fmla="*/ 18 w 22"/>
                  <a:gd name="T65" fmla="*/ 4 h 13"/>
                  <a:gd name="T66" fmla="*/ 17 w 22"/>
                  <a:gd name="T67" fmla="*/ 3 h 13"/>
                  <a:gd name="T68" fmla="*/ 16 w 22"/>
                  <a:gd name="T69" fmla="*/ 3 h 13"/>
                  <a:gd name="T70" fmla="*/ 15 w 22"/>
                  <a:gd name="T71" fmla="*/ 2 h 13"/>
                  <a:gd name="T72" fmla="*/ 15 w 22"/>
                  <a:gd name="T73" fmla="*/ 2 h 13"/>
                  <a:gd name="T74" fmla="*/ 14 w 22"/>
                  <a:gd name="T75" fmla="*/ 1 h 13"/>
                  <a:gd name="T76" fmla="*/ 13 w 22"/>
                  <a:gd name="T77" fmla="*/ 1 h 13"/>
                  <a:gd name="T78" fmla="*/ 12 w 22"/>
                  <a:gd name="T79" fmla="*/ 1 h 13"/>
                  <a:gd name="T80" fmla="*/ 11 w 22"/>
                  <a:gd name="T81" fmla="*/ 2 h 13"/>
                  <a:gd name="T82" fmla="*/ 10 w 22"/>
                  <a:gd name="T83" fmla="*/ 2 h 13"/>
                  <a:gd name="T84" fmla="*/ 9 w 22"/>
                  <a:gd name="T85" fmla="*/ 2 h 13"/>
                  <a:gd name="T86" fmla="*/ 9 w 22"/>
                  <a:gd name="T87" fmla="*/ 3 h 13"/>
                  <a:gd name="T88" fmla="*/ 8 w 22"/>
                  <a:gd name="T89" fmla="*/ 5 h 13"/>
                  <a:gd name="T90" fmla="*/ 3 w 22"/>
                  <a:gd name="T91" fmla="*/ 6 h 13"/>
                  <a:gd name="T92" fmla="*/ 3 w 22"/>
                  <a:gd name="T93" fmla="*/ 6 h 13"/>
                  <a:gd name="T94" fmla="*/ 3 w 22"/>
                  <a:gd name="T95" fmla="*/ 5 h 13"/>
                  <a:gd name="T96" fmla="*/ 2 w 22"/>
                  <a:gd name="T97" fmla="*/ 6 h 13"/>
                  <a:gd name="T98" fmla="*/ 6 w 22"/>
                  <a:gd name="T99" fmla="*/ 10 h 13"/>
                  <a:gd name="T100" fmla="*/ 7 w 22"/>
                  <a:gd name="T101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2" h="13">
                    <a:moveTo>
                      <a:pt x="15" y="1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lose/>
                    <a:moveTo>
                      <a:pt x="15" y="2"/>
                    </a:move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lose/>
                    <a:moveTo>
                      <a:pt x="19" y="0"/>
                    </a:moveTo>
                    <a:cubicBezTo>
                      <a:pt x="19" y="0"/>
                      <a:pt x="19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lose/>
                    <a:moveTo>
                      <a:pt x="9" y="12"/>
                    </a:moveTo>
                    <a:cubicBezTo>
                      <a:pt x="9" y="12"/>
                      <a:pt x="9" y="12"/>
                      <a:pt x="9" y="12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5"/>
                      <a:pt x="22" y="5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7" y="4"/>
                      <a:pt x="17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6" y="3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7" y="12"/>
                      <a:pt x="7" y="12"/>
                      <a:pt x="7" y="12"/>
                    </a:cubicBezTo>
                    <a:lnTo>
                      <a:pt x="9" y="1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23" name="Freeform 714">
                <a:extLst>
                  <a:ext uri="{FF2B5EF4-FFF2-40B4-BE49-F238E27FC236}">
                    <a16:creationId xmlns:a16="http://schemas.microsoft.com/office/drawing/2014/main" id="{2D68335F-3276-C510-F0A7-3CE91F141F9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625013" y="5013325"/>
                <a:ext cx="53975" cy="57150"/>
              </a:xfrm>
              <a:custGeom>
                <a:avLst/>
                <a:gdLst>
                  <a:gd name="T0" fmla="*/ 12 w 13"/>
                  <a:gd name="T1" fmla="*/ 0 h 14"/>
                  <a:gd name="T2" fmla="*/ 13 w 13"/>
                  <a:gd name="T3" fmla="*/ 1 h 14"/>
                  <a:gd name="T4" fmla="*/ 12 w 13"/>
                  <a:gd name="T5" fmla="*/ 1 h 14"/>
                  <a:gd name="T6" fmla="*/ 12 w 13"/>
                  <a:gd name="T7" fmla="*/ 1 h 14"/>
                  <a:gd name="T8" fmla="*/ 12 w 13"/>
                  <a:gd name="T9" fmla="*/ 2 h 14"/>
                  <a:gd name="T10" fmla="*/ 11 w 13"/>
                  <a:gd name="T11" fmla="*/ 2 h 14"/>
                  <a:gd name="T12" fmla="*/ 11 w 13"/>
                  <a:gd name="T13" fmla="*/ 1 h 14"/>
                  <a:gd name="T14" fmla="*/ 11 w 13"/>
                  <a:gd name="T15" fmla="*/ 1 h 14"/>
                  <a:gd name="T16" fmla="*/ 11 w 13"/>
                  <a:gd name="T17" fmla="*/ 1 h 14"/>
                  <a:gd name="T18" fmla="*/ 11 w 13"/>
                  <a:gd name="T19" fmla="*/ 1 h 14"/>
                  <a:gd name="T20" fmla="*/ 11 w 13"/>
                  <a:gd name="T21" fmla="*/ 0 h 14"/>
                  <a:gd name="T22" fmla="*/ 10 w 13"/>
                  <a:gd name="T23" fmla="*/ 1 h 14"/>
                  <a:gd name="T24" fmla="*/ 9 w 13"/>
                  <a:gd name="T25" fmla="*/ 1 h 14"/>
                  <a:gd name="T26" fmla="*/ 9 w 13"/>
                  <a:gd name="T27" fmla="*/ 2 h 14"/>
                  <a:gd name="T28" fmla="*/ 9 w 13"/>
                  <a:gd name="T29" fmla="*/ 2 h 14"/>
                  <a:gd name="T30" fmla="*/ 8 w 13"/>
                  <a:gd name="T31" fmla="*/ 1 h 14"/>
                  <a:gd name="T32" fmla="*/ 6 w 13"/>
                  <a:gd name="T33" fmla="*/ 1 h 14"/>
                  <a:gd name="T34" fmla="*/ 6 w 13"/>
                  <a:gd name="T35" fmla="*/ 1 h 14"/>
                  <a:gd name="T36" fmla="*/ 6 w 13"/>
                  <a:gd name="T37" fmla="*/ 2 h 14"/>
                  <a:gd name="T38" fmla="*/ 6 w 13"/>
                  <a:gd name="T39" fmla="*/ 2 h 14"/>
                  <a:gd name="T40" fmla="*/ 7 w 13"/>
                  <a:gd name="T41" fmla="*/ 3 h 14"/>
                  <a:gd name="T42" fmla="*/ 7 w 13"/>
                  <a:gd name="T43" fmla="*/ 4 h 14"/>
                  <a:gd name="T44" fmla="*/ 7 w 13"/>
                  <a:gd name="T45" fmla="*/ 5 h 14"/>
                  <a:gd name="T46" fmla="*/ 7 w 13"/>
                  <a:gd name="T47" fmla="*/ 5 h 14"/>
                  <a:gd name="T48" fmla="*/ 7 w 13"/>
                  <a:gd name="T49" fmla="*/ 6 h 14"/>
                  <a:gd name="T50" fmla="*/ 6 w 13"/>
                  <a:gd name="T51" fmla="*/ 6 h 14"/>
                  <a:gd name="T52" fmla="*/ 4 w 13"/>
                  <a:gd name="T53" fmla="*/ 8 h 14"/>
                  <a:gd name="T54" fmla="*/ 4 w 13"/>
                  <a:gd name="T55" fmla="*/ 9 h 14"/>
                  <a:gd name="T56" fmla="*/ 3 w 13"/>
                  <a:gd name="T57" fmla="*/ 10 h 14"/>
                  <a:gd name="T58" fmla="*/ 2 w 13"/>
                  <a:gd name="T59" fmla="*/ 11 h 14"/>
                  <a:gd name="T60" fmla="*/ 2 w 13"/>
                  <a:gd name="T61" fmla="*/ 11 h 14"/>
                  <a:gd name="T62" fmla="*/ 0 w 13"/>
                  <a:gd name="T63" fmla="*/ 13 h 14"/>
                  <a:gd name="T64" fmla="*/ 1 w 13"/>
                  <a:gd name="T65" fmla="*/ 13 h 14"/>
                  <a:gd name="T66" fmla="*/ 2 w 13"/>
                  <a:gd name="T67" fmla="*/ 13 h 14"/>
                  <a:gd name="T68" fmla="*/ 3 w 13"/>
                  <a:gd name="T69" fmla="*/ 13 h 14"/>
                  <a:gd name="T70" fmla="*/ 3 w 13"/>
                  <a:gd name="T71" fmla="*/ 13 h 14"/>
                  <a:gd name="T72" fmla="*/ 4 w 13"/>
                  <a:gd name="T73" fmla="*/ 13 h 14"/>
                  <a:gd name="T74" fmla="*/ 4 w 13"/>
                  <a:gd name="T75" fmla="*/ 13 h 14"/>
                  <a:gd name="T76" fmla="*/ 5 w 13"/>
                  <a:gd name="T77" fmla="*/ 12 h 14"/>
                  <a:gd name="T78" fmla="*/ 6 w 13"/>
                  <a:gd name="T79" fmla="*/ 11 h 14"/>
                  <a:gd name="T80" fmla="*/ 6 w 13"/>
                  <a:gd name="T81" fmla="*/ 11 h 14"/>
                  <a:gd name="T82" fmla="*/ 6 w 13"/>
                  <a:gd name="T83" fmla="*/ 10 h 14"/>
                  <a:gd name="T84" fmla="*/ 7 w 13"/>
                  <a:gd name="T85" fmla="*/ 10 h 14"/>
                  <a:gd name="T86" fmla="*/ 7 w 13"/>
                  <a:gd name="T87" fmla="*/ 10 h 14"/>
                  <a:gd name="T88" fmla="*/ 8 w 13"/>
                  <a:gd name="T89" fmla="*/ 10 h 14"/>
                  <a:gd name="T90" fmla="*/ 10 w 13"/>
                  <a:gd name="T91" fmla="*/ 10 h 14"/>
                  <a:gd name="T92" fmla="*/ 10 w 13"/>
                  <a:gd name="T93" fmla="*/ 9 h 14"/>
                  <a:gd name="T94" fmla="*/ 10 w 13"/>
                  <a:gd name="T95" fmla="*/ 8 h 14"/>
                  <a:gd name="T96" fmla="*/ 9 w 13"/>
                  <a:gd name="T97" fmla="*/ 7 h 14"/>
                  <a:gd name="T98" fmla="*/ 9 w 13"/>
                  <a:gd name="T99" fmla="*/ 7 h 14"/>
                  <a:gd name="T100" fmla="*/ 10 w 13"/>
                  <a:gd name="T101" fmla="*/ 6 h 14"/>
                  <a:gd name="T102" fmla="*/ 11 w 13"/>
                  <a:gd name="T103" fmla="*/ 6 h 14"/>
                  <a:gd name="T104" fmla="*/ 11 w 13"/>
                  <a:gd name="T105" fmla="*/ 6 h 14"/>
                  <a:gd name="T106" fmla="*/ 12 w 13"/>
                  <a:gd name="T107" fmla="*/ 4 h 14"/>
                  <a:gd name="T108" fmla="*/ 12 w 13"/>
                  <a:gd name="T109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3" h="14">
                    <a:moveTo>
                      <a:pt x="12" y="1"/>
                    </a:moveTo>
                    <a:cubicBezTo>
                      <a:pt x="12" y="1"/>
                      <a:pt x="12" y="0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2" y="0"/>
                      <a:pt x="12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lose/>
                    <a:moveTo>
                      <a:pt x="12" y="2"/>
                    </a:move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1"/>
                      <a:pt x="10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1"/>
                      <a:pt x="10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0"/>
                      <a:pt x="11" y="0"/>
                    </a:cubicBezTo>
                    <a:cubicBezTo>
                      <a:pt x="10" y="0"/>
                      <a:pt x="10" y="0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7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2"/>
                      <a:pt x="0" y="12"/>
                    </a:cubicBezTo>
                    <a:cubicBezTo>
                      <a:pt x="0" y="12"/>
                      <a:pt x="0" y="13"/>
                      <a:pt x="0" y="13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2"/>
                      <a:pt x="4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1"/>
                      <a:pt x="5" y="11"/>
                    </a:cubicBezTo>
                    <a:cubicBezTo>
                      <a:pt x="5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10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9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5"/>
                      <a:pt x="11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24" name="Freeform 715">
                <a:extLst>
                  <a:ext uri="{FF2B5EF4-FFF2-40B4-BE49-F238E27FC236}">
                    <a16:creationId xmlns:a16="http://schemas.microsoft.com/office/drawing/2014/main" id="{826CE347-985D-2B53-DF58-4F8F85ECA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7850" y="5062538"/>
                <a:ext cx="33337" cy="38100"/>
              </a:xfrm>
              <a:custGeom>
                <a:avLst/>
                <a:gdLst>
                  <a:gd name="T0" fmla="*/ 4 w 8"/>
                  <a:gd name="T1" fmla="*/ 1 h 9"/>
                  <a:gd name="T2" fmla="*/ 4 w 8"/>
                  <a:gd name="T3" fmla="*/ 1 h 9"/>
                  <a:gd name="T4" fmla="*/ 4 w 8"/>
                  <a:gd name="T5" fmla="*/ 0 h 9"/>
                  <a:gd name="T6" fmla="*/ 4 w 8"/>
                  <a:gd name="T7" fmla="*/ 1 h 9"/>
                  <a:gd name="T8" fmla="*/ 3 w 8"/>
                  <a:gd name="T9" fmla="*/ 1 h 9"/>
                  <a:gd name="T10" fmla="*/ 2 w 8"/>
                  <a:gd name="T11" fmla="*/ 1 h 9"/>
                  <a:gd name="T12" fmla="*/ 2 w 8"/>
                  <a:gd name="T13" fmla="*/ 0 h 9"/>
                  <a:gd name="T14" fmla="*/ 2 w 8"/>
                  <a:gd name="T15" fmla="*/ 0 h 9"/>
                  <a:gd name="T16" fmla="*/ 1 w 8"/>
                  <a:gd name="T17" fmla="*/ 0 h 9"/>
                  <a:gd name="T18" fmla="*/ 1 w 8"/>
                  <a:gd name="T19" fmla="*/ 0 h 9"/>
                  <a:gd name="T20" fmla="*/ 1 w 8"/>
                  <a:gd name="T21" fmla="*/ 1 h 9"/>
                  <a:gd name="T22" fmla="*/ 1 w 8"/>
                  <a:gd name="T23" fmla="*/ 2 h 9"/>
                  <a:gd name="T24" fmla="*/ 1 w 8"/>
                  <a:gd name="T25" fmla="*/ 2 h 9"/>
                  <a:gd name="T26" fmla="*/ 1 w 8"/>
                  <a:gd name="T27" fmla="*/ 2 h 9"/>
                  <a:gd name="T28" fmla="*/ 1 w 8"/>
                  <a:gd name="T29" fmla="*/ 3 h 9"/>
                  <a:gd name="T30" fmla="*/ 2 w 8"/>
                  <a:gd name="T31" fmla="*/ 3 h 9"/>
                  <a:gd name="T32" fmla="*/ 1 w 8"/>
                  <a:gd name="T33" fmla="*/ 3 h 9"/>
                  <a:gd name="T34" fmla="*/ 1 w 8"/>
                  <a:gd name="T35" fmla="*/ 4 h 9"/>
                  <a:gd name="T36" fmla="*/ 1 w 8"/>
                  <a:gd name="T37" fmla="*/ 4 h 9"/>
                  <a:gd name="T38" fmla="*/ 1 w 8"/>
                  <a:gd name="T39" fmla="*/ 4 h 9"/>
                  <a:gd name="T40" fmla="*/ 0 w 8"/>
                  <a:gd name="T41" fmla="*/ 4 h 9"/>
                  <a:gd name="T42" fmla="*/ 0 w 8"/>
                  <a:gd name="T43" fmla="*/ 4 h 9"/>
                  <a:gd name="T44" fmla="*/ 0 w 8"/>
                  <a:gd name="T45" fmla="*/ 5 h 9"/>
                  <a:gd name="T46" fmla="*/ 0 w 8"/>
                  <a:gd name="T47" fmla="*/ 5 h 9"/>
                  <a:gd name="T48" fmla="*/ 0 w 8"/>
                  <a:gd name="T49" fmla="*/ 5 h 9"/>
                  <a:gd name="T50" fmla="*/ 1 w 8"/>
                  <a:gd name="T51" fmla="*/ 6 h 9"/>
                  <a:gd name="T52" fmla="*/ 2 w 8"/>
                  <a:gd name="T53" fmla="*/ 6 h 9"/>
                  <a:gd name="T54" fmla="*/ 2 w 8"/>
                  <a:gd name="T55" fmla="*/ 6 h 9"/>
                  <a:gd name="T56" fmla="*/ 2 w 8"/>
                  <a:gd name="T57" fmla="*/ 7 h 9"/>
                  <a:gd name="T58" fmla="*/ 2 w 8"/>
                  <a:gd name="T59" fmla="*/ 7 h 9"/>
                  <a:gd name="T60" fmla="*/ 4 w 8"/>
                  <a:gd name="T61" fmla="*/ 8 h 9"/>
                  <a:gd name="T62" fmla="*/ 4 w 8"/>
                  <a:gd name="T63" fmla="*/ 9 h 9"/>
                  <a:gd name="T64" fmla="*/ 4 w 8"/>
                  <a:gd name="T65" fmla="*/ 9 h 9"/>
                  <a:gd name="T66" fmla="*/ 4 w 8"/>
                  <a:gd name="T67" fmla="*/ 9 h 9"/>
                  <a:gd name="T68" fmla="*/ 4 w 8"/>
                  <a:gd name="T69" fmla="*/ 9 h 9"/>
                  <a:gd name="T70" fmla="*/ 4 w 8"/>
                  <a:gd name="T71" fmla="*/ 9 h 9"/>
                  <a:gd name="T72" fmla="*/ 4 w 8"/>
                  <a:gd name="T73" fmla="*/ 9 h 9"/>
                  <a:gd name="T74" fmla="*/ 5 w 8"/>
                  <a:gd name="T75" fmla="*/ 9 h 9"/>
                  <a:gd name="T76" fmla="*/ 5 w 8"/>
                  <a:gd name="T77" fmla="*/ 9 h 9"/>
                  <a:gd name="T78" fmla="*/ 5 w 8"/>
                  <a:gd name="T79" fmla="*/ 9 h 9"/>
                  <a:gd name="T80" fmla="*/ 5 w 8"/>
                  <a:gd name="T81" fmla="*/ 9 h 9"/>
                  <a:gd name="T82" fmla="*/ 5 w 8"/>
                  <a:gd name="T83" fmla="*/ 9 h 9"/>
                  <a:gd name="T84" fmla="*/ 6 w 8"/>
                  <a:gd name="T85" fmla="*/ 9 h 9"/>
                  <a:gd name="T86" fmla="*/ 6 w 8"/>
                  <a:gd name="T87" fmla="*/ 9 h 9"/>
                  <a:gd name="T88" fmla="*/ 6 w 8"/>
                  <a:gd name="T89" fmla="*/ 8 h 9"/>
                  <a:gd name="T90" fmla="*/ 6 w 8"/>
                  <a:gd name="T91" fmla="*/ 8 h 9"/>
                  <a:gd name="T92" fmla="*/ 6 w 8"/>
                  <a:gd name="T93" fmla="*/ 7 h 9"/>
                  <a:gd name="T94" fmla="*/ 7 w 8"/>
                  <a:gd name="T95" fmla="*/ 7 h 9"/>
                  <a:gd name="T96" fmla="*/ 6 w 8"/>
                  <a:gd name="T97" fmla="*/ 6 h 9"/>
                  <a:gd name="T98" fmla="*/ 7 w 8"/>
                  <a:gd name="T99" fmla="*/ 6 h 9"/>
                  <a:gd name="T100" fmla="*/ 7 w 8"/>
                  <a:gd name="T101" fmla="*/ 3 h 9"/>
                  <a:gd name="T102" fmla="*/ 8 w 8"/>
                  <a:gd name="T103" fmla="*/ 3 h 9"/>
                  <a:gd name="T104" fmla="*/ 7 w 8"/>
                  <a:gd name="T105" fmla="*/ 2 h 9"/>
                  <a:gd name="T106" fmla="*/ 7 w 8"/>
                  <a:gd name="T107" fmla="*/ 2 h 9"/>
                  <a:gd name="T108" fmla="*/ 6 w 8"/>
                  <a:gd name="T109" fmla="*/ 2 h 9"/>
                  <a:gd name="T110" fmla="*/ 6 w 8"/>
                  <a:gd name="T111" fmla="*/ 2 h 9"/>
                  <a:gd name="T112" fmla="*/ 6 w 8"/>
                  <a:gd name="T113" fmla="*/ 2 h 9"/>
                  <a:gd name="T114" fmla="*/ 6 w 8"/>
                  <a:gd name="T115" fmla="*/ 1 h 9"/>
                  <a:gd name="T116" fmla="*/ 6 w 8"/>
                  <a:gd name="T117" fmla="*/ 1 h 9"/>
                  <a:gd name="T118" fmla="*/ 5 w 8"/>
                  <a:gd name="T119" fmla="*/ 1 h 9"/>
                  <a:gd name="T120" fmla="*/ 4 w 8"/>
                  <a:gd name="T121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" h="9">
                    <a:moveTo>
                      <a:pt x="4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0"/>
                      <a:pt x="4" y="0"/>
                    </a:cubicBezTo>
                    <a:cubicBezTo>
                      <a:pt x="4" y="0"/>
                      <a:pt x="4" y="1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6" y="6"/>
                      <a:pt x="6" y="6"/>
                    </a:cubicBezTo>
                    <a:cubicBezTo>
                      <a:pt x="6" y="6"/>
                      <a:pt x="7" y="6"/>
                      <a:pt x="7" y="6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5" y="1"/>
                    </a:cubicBezTo>
                    <a:lnTo>
                      <a:pt x="4" y="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25" name="Freeform 716">
                <a:extLst>
                  <a:ext uri="{FF2B5EF4-FFF2-40B4-BE49-F238E27FC236}">
                    <a16:creationId xmlns:a16="http://schemas.microsoft.com/office/drawing/2014/main" id="{1F2E7D83-D991-2A99-8138-6B9222DBF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50388" y="5062538"/>
                <a:ext cx="25400" cy="30163"/>
              </a:xfrm>
              <a:custGeom>
                <a:avLst/>
                <a:gdLst>
                  <a:gd name="T0" fmla="*/ 4 w 6"/>
                  <a:gd name="T1" fmla="*/ 0 h 7"/>
                  <a:gd name="T2" fmla="*/ 3 w 6"/>
                  <a:gd name="T3" fmla="*/ 0 h 7"/>
                  <a:gd name="T4" fmla="*/ 3 w 6"/>
                  <a:gd name="T5" fmla="*/ 0 h 7"/>
                  <a:gd name="T6" fmla="*/ 2 w 6"/>
                  <a:gd name="T7" fmla="*/ 0 h 7"/>
                  <a:gd name="T8" fmla="*/ 2 w 6"/>
                  <a:gd name="T9" fmla="*/ 1 h 7"/>
                  <a:gd name="T10" fmla="*/ 2 w 6"/>
                  <a:gd name="T11" fmla="*/ 2 h 7"/>
                  <a:gd name="T12" fmla="*/ 2 w 6"/>
                  <a:gd name="T13" fmla="*/ 2 h 7"/>
                  <a:gd name="T14" fmla="*/ 2 w 6"/>
                  <a:gd name="T15" fmla="*/ 3 h 7"/>
                  <a:gd name="T16" fmla="*/ 2 w 6"/>
                  <a:gd name="T17" fmla="*/ 3 h 7"/>
                  <a:gd name="T18" fmla="*/ 1 w 6"/>
                  <a:gd name="T19" fmla="*/ 3 h 7"/>
                  <a:gd name="T20" fmla="*/ 1 w 6"/>
                  <a:gd name="T21" fmla="*/ 4 h 7"/>
                  <a:gd name="T22" fmla="*/ 1 w 6"/>
                  <a:gd name="T23" fmla="*/ 4 h 7"/>
                  <a:gd name="T24" fmla="*/ 0 w 6"/>
                  <a:gd name="T25" fmla="*/ 4 h 7"/>
                  <a:gd name="T26" fmla="*/ 0 w 6"/>
                  <a:gd name="T27" fmla="*/ 5 h 7"/>
                  <a:gd name="T28" fmla="*/ 1 w 6"/>
                  <a:gd name="T29" fmla="*/ 6 h 7"/>
                  <a:gd name="T30" fmla="*/ 1 w 6"/>
                  <a:gd name="T31" fmla="*/ 6 h 7"/>
                  <a:gd name="T32" fmla="*/ 2 w 6"/>
                  <a:gd name="T33" fmla="*/ 6 h 7"/>
                  <a:gd name="T34" fmla="*/ 2 w 6"/>
                  <a:gd name="T35" fmla="*/ 6 h 7"/>
                  <a:gd name="T36" fmla="*/ 3 w 6"/>
                  <a:gd name="T37" fmla="*/ 6 h 7"/>
                  <a:gd name="T38" fmla="*/ 3 w 6"/>
                  <a:gd name="T39" fmla="*/ 6 h 7"/>
                  <a:gd name="T40" fmla="*/ 3 w 6"/>
                  <a:gd name="T41" fmla="*/ 6 h 7"/>
                  <a:gd name="T42" fmla="*/ 4 w 6"/>
                  <a:gd name="T43" fmla="*/ 7 h 7"/>
                  <a:gd name="T44" fmla="*/ 4 w 6"/>
                  <a:gd name="T45" fmla="*/ 7 h 7"/>
                  <a:gd name="T46" fmla="*/ 5 w 6"/>
                  <a:gd name="T47" fmla="*/ 7 h 7"/>
                  <a:gd name="T48" fmla="*/ 5 w 6"/>
                  <a:gd name="T49" fmla="*/ 7 h 7"/>
                  <a:gd name="T50" fmla="*/ 5 w 6"/>
                  <a:gd name="T51" fmla="*/ 7 h 7"/>
                  <a:gd name="T52" fmla="*/ 6 w 6"/>
                  <a:gd name="T53" fmla="*/ 6 h 7"/>
                  <a:gd name="T54" fmla="*/ 5 w 6"/>
                  <a:gd name="T55" fmla="*/ 6 h 7"/>
                  <a:gd name="T56" fmla="*/ 4 w 6"/>
                  <a:gd name="T57" fmla="*/ 5 h 7"/>
                  <a:gd name="T58" fmla="*/ 4 w 6"/>
                  <a:gd name="T59" fmla="*/ 4 h 7"/>
                  <a:gd name="T60" fmla="*/ 5 w 6"/>
                  <a:gd name="T61" fmla="*/ 4 h 7"/>
                  <a:gd name="T62" fmla="*/ 5 w 6"/>
                  <a:gd name="T63" fmla="*/ 4 h 7"/>
                  <a:gd name="T64" fmla="*/ 6 w 6"/>
                  <a:gd name="T65" fmla="*/ 3 h 7"/>
                  <a:gd name="T66" fmla="*/ 5 w 6"/>
                  <a:gd name="T67" fmla="*/ 2 h 7"/>
                  <a:gd name="T68" fmla="*/ 5 w 6"/>
                  <a:gd name="T69" fmla="*/ 2 h 7"/>
                  <a:gd name="T70" fmla="*/ 5 w 6"/>
                  <a:gd name="T7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" h="7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26" name="Freeform 717">
                <a:extLst>
                  <a:ext uri="{FF2B5EF4-FFF2-40B4-BE49-F238E27FC236}">
                    <a16:creationId xmlns:a16="http://schemas.microsoft.com/office/drawing/2014/main" id="{F6FE1738-E4A0-C1AD-221C-C147FFE71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4363" y="5116513"/>
                <a:ext cx="96837" cy="74613"/>
              </a:xfrm>
              <a:custGeom>
                <a:avLst/>
                <a:gdLst>
                  <a:gd name="T0" fmla="*/ 20 w 23"/>
                  <a:gd name="T1" fmla="*/ 15 h 18"/>
                  <a:gd name="T2" fmla="*/ 18 w 23"/>
                  <a:gd name="T3" fmla="*/ 14 h 18"/>
                  <a:gd name="T4" fmla="*/ 18 w 23"/>
                  <a:gd name="T5" fmla="*/ 15 h 18"/>
                  <a:gd name="T6" fmla="*/ 16 w 23"/>
                  <a:gd name="T7" fmla="*/ 15 h 18"/>
                  <a:gd name="T8" fmla="*/ 14 w 23"/>
                  <a:gd name="T9" fmla="*/ 14 h 18"/>
                  <a:gd name="T10" fmla="*/ 11 w 23"/>
                  <a:gd name="T11" fmla="*/ 12 h 18"/>
                  <a:gd name="T12" fmla="*/ 10 w 23"/>
                  <a:gd name="T13" fmla="*/ 11 h 18"/>
                  <a:gd name="T14" fmla="*/ 9 w 23"/>
                  <a:gd name="T15" fmla="*/ 9 h 18"/>
                  <a:gd name="T16" fmla="*/ 7 w 23"/>
                  <a:gd name="T17" fmla="*/ 7 h 18"/>
                  <a:gd name="T18" fmla="*/ 4 w 23"/>
                  <a:gd name="T19" fmla="*/ 2 h 18"/>
                  <a:gd name="T20" fmla="*/ 2 w 23"/>
                  <a:gd name="T21" fmla="*/ 1 h 18"/>
                  <a:gd name="T22" fmla="*/ 1 w 23"/>
                  <a:gd name="T23" fmla="*/ 1 h 18"/>
                  <a:gd name="T24" fmla="*/ 0 w 23"/>
                  <a:gd name="T25" fmla="*/ 6 h 18"/>
                  <a:gd name="T26" fmla="*/ 1 w 23"/>
                  <a:gd name="T27" fmla="*/ 6 h 18"/>
                  <a:gd name="T28" fmla="*/ 1 w 23"/>
                  <a:gd name="T29" fmla="*/ 7 h 18"/>
                  <a:gd name="T30" fmla="*/ 1 w 23"/>
                  <a:gd name="T31" fmla="*/ 7 h 18"/>
                  <a:gd name="T32" fmla="*/ 1 w 23"/>
                  <a:gd name="T33" fmla="*/ 8 h 18"/>
                  <a:gd name="T34" fmla="*/ 2 w 23"/>
                  <a:gd name="T35" fmla="*/ 9 h 18"/>
                  <a:gd name="T36" fmla="*/ 3 w 23"/>
                  <a:gd name="T37" fmla="*/ 9 h 18"/>
                  <a:gd name="T38" fmla="*/ 4 w 23"/>
                  <a:gd name="T39" fmla="*/ 9 h 18"/>
                  <a:gd name="T40" fmla="*/ 4 w 23"/>
                  <a:gd name="T41" fmla="*/ 10 h 18"/>
                  <a:gd name="T42" fmla="*/ 4 w 23"/>
                  <a:gd name="T43" fmla="*/ 10 h 18"/>
                  <a:gd name="T44" fmla="*/ 4 w 23"/>
                  <a:gd name="T45" fmla="*/ 11 h 18"/>
                  <a:gd name="T46" fmla="*/ 4 w 23"/>
                  <a:gd name="T47" fmla="*/ 11 h 18"/>
                  <a:gd name="T48" fmla="*/ 5 w 23"/>
                  <a:gd name="T49" fmla="*/ 11 h 18"/>
                  <a:gd name="T50" fmla="*/ 5 w 23"/>
                  <a:gd name="T51" fmla="*/ 12 h 18"/>
                  <a:gd name="T52" fmla="*/ 5 w 23"/>
                  <a:gd name="T53" fmla="*/ 12 h 18"/>
                  <a:gd name="T54" fmla="*/ 6 w 23"/>
                  <a:gd name="T55" fmla="*/ 11 h 18"/>
                  <a:gd name="T56" fmla="*/ 6 w 23"/>
                  <a:gd name="T57" fmla="*/ 12 h 18"/>
                  <a:gd name="T58" fmla="*/ 7 w 23"/>
                  <a:gd name="T59" fmla="*/ 13 h 18"/>
                  <a:gd name="T60" fmla="*/ 8 w 23"/>
                  <a:gd name="T61" fmla="*/ 14 h 18"/>
                  <a:gd name="T62" fmla="*/ 8 w 23"/>
                  <a:gd name="T63" fmla="*/ 15 h 18"/>
                  <a:gd name="T64" fmla="*/ 9 w 23"/>
                  <a:gd name="T65" fmla="*/ 16 h 18"/>
                  <a:gd name="T66" fmla="*/ 9 w 23"/>
                  <a:gd name="T67" fmla="*/ 16 h 18"/>
                  <a:gd name="T68" fmla="*/ 10 w 23"/>
                  <a:gd name="T69" fmla="*/ 16 h 18"/>
                  <a:gd name="T70" fmla="*/ 10 w 23"/>
                  <a:gd name="T71" fmla="*/ 16 h 18"/>
                  <a:gd name="T72" fmla="*/ 10 w 23"/>
                  <a:gd name="T73" fmla="*/ 16 h 18"/>
                  <a:gd name="T74" fmla="*/ 11 w 23"/>
                  <a:gd name="T75" fmla="*/ 17 h 18"/>
                  <a:gd name="T76" fmla="*/ 12 w 23"/>
                  <a:gd name="T77" fmla="*/ 17 h 18"/>
                  <a:gd name="T78" fmla="*/ 12 w 23"/>
                  <a:gd name="T79" fmla="*/ 16 h 18"/>
                  <a:gd name="T80" fmla="*/ 12 w 23"/>
                  <a:gd name="T81" fmla="*/ 16 h 18"/>
                  <a:gd name="T82" fmla="*/ 13 w 23"/>
                  <a:gd name="T83" fmla="*/ 17 h 18"/>
                  <a:gd name="T84" fmla="*/ 14 w 23"/>
                  <a:gd name="T85" fmla="*/ 17 h 18"/>
                  <a:gd name="T86" fmla="*/ 14 w 23"/>
                  <a:gd name="T87" fmla="*/ 17 h 18"/>
                  <a:gd name="T88" fmla="*/ 15 w 23"/>
                  <a:gd name="T89" fmla="*/ 17 h 18"/>
                  <a:gd name="T90" fmla="*/ 16 w 23"/>
                  <a:gd name="T91" fmla="*/ 17 h 18"/>
                  <a:gd name="T92" fmla="*/ 16 w 23"/>
                  <a:gd name="T93" fmla="*/ 17 h 18"/>
                  <a:gd name="T94" fmla="*/ 17 w 23"/>
                  <a:gd name="T95" fmla="*/ 17 h 18"/>
                  <a:gd name="T96" fmla="*/ 18 w 23"/>
                  <a:gd name="T97" fmla="*/ 17 h 18"/>
                  <a:gd name="T98" fmla="*/ 19 w 23"/>
                  <a:gd name="T99" fmla="*/ 17 h 18"/>
                  <a:gd name="T100" fmla="*/ 21 w 23"/>
                  <a:gd name="T101" fmla="*/ 18 h 18"/>
                  <a:gd name="T102" fmla="*/ 21 w 23"/>
                  <a:gd name="T103" fmla="*/ 18 h 18"/>
                  <a:gd name="T104" fmla="*/ 23 w 23"/>
                  <a:gd name="T105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3" h="18">
                    <a:moveTo>
                      <a:pt x="22" y="16"/>
                    </a:moveTo>
                    <a:cubicBezTo>
                      <a:pt x="21" y="16"/>
                      <a:pt x="21" y="16"/>
                      <a:pt x="21" y="16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1" y="15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20" y="15"/>
                      <a:pt x="20" y="14"/>
                      <a:pt x="20" y="14"/>
                    </a:cubicBezTo>
                    <a:cubicBezTo>
                      <a:pt x="20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8" y="14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4"/>
                      <a:pt x="18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5" y="15"/>
                      <a:pt x="15" y="15"/>
                      <a:pt x="15" y="15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4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3"/>
                      <a:pt x="13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0" y="11"/>
                      <a:pt x="10" y="11"/>
                    </a:cubicBezTo>
                    <a:cubicBezTo>
                      <a:pt x="10" y="11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9" y="10"/>
                      <a:pt x="9" y="10"/>
                    </a:cubicBezTo>
                    <a:cubicBezTo>
                      <a:pt x="9" y="10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8" y="9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7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10"/>
                      <a:pt x="4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7" y="14"/>
                      <a:pt x="7" y="14"/>
                    </a:cubicBezTo>
                    <a:cubicBezTo>
                      <a:pt x="7" y="14"/>
                      <a:pt x="8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8" y="14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3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6"/>
                      <a:pt x="13" y="16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7" y="17"/>
                      <a:pt x="17" y="17"/>
                    </a:cubicBezTo>
                    <a:cubicBezTo>
                      <a:pt x="17" y="17"/>
                      <a:pt x="17" y="17"/>
                      <a:pt x="17" y="17"/>
                    </a:cubicBezTo>
                    <a:cubicBezTo>
                      <a:pt x="17" y="17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7"/>
                      <a:pt x="18" y="17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8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1" y="18"/>
                      <a:pt x="21" y="18"/>
                      <a:pt x="22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2" y="18"/>
                      <a:pt x="22" y="18"/>
                      <a:pt x="23" y="18"/>
                    </a:cubicBezTo>
                    <a:cubicBezTo>
                      <a:pt x="23" y="16"/>
                      <a:pt x="23" y="16"/>
                      <a:pt x="23" y="16"/>
                    </a:cubicBezTo>
                    <a:lnTo>
                      <a:pt x="22" y="1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</p:grpSp>
        <p:grpSp>
          <p:nvGrpSpPr>
            <p:cNvPr id="276" name="Group 275">
              <a:extLst>
                <a:ext uri="{FF2B5EF4-FFF2-40B4-BE49-F238E27FC236}">
                  <a16:creationId xmlns:a16="http://schemas.microsoft.com/office/drawing/2014/main" id="{F03284D5-D380-51BA-C134-2DCE35BA1794}"/>
                </a:ext>
              </a:extLst>
            </p:cNvPr>
            <p:cNvGrpSpPr/>
            <p:nvPr/>
          </p:nvGrpSpPr>
          <p:grpSpPr>
            <a:xfrm>
              <a:off x="10066338" y="5942013"/>
              <a:ext cx="503237" cy="561975"/>
              <a:chOff x="10066338" y="5942013"/>
              <a:chExt cx="503237" cy="561975"/>
            </a:xfrm>
            <a:grpFill/>
          </p:grpSpPr>
          <p:sp>
            <p:nvSpPr>
              <p:cNvPr id="291" name="Freeform 718">
                <a:extLst>
                  <a:ext uri="{FF2B5EF4-FFF2-40B4-BE49-F238E27FC236}">
                    <a16:creationId xmlns:a16="http://schemas.microsoft.com/office/drawing/2014/main" id="{99FB1679-EB1E-FB34-8628-2D1A6909E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7138" y="6167438"/>
                <a:ext cx="133350" cy="149225"/>
              </a:xfrm>
              <a:custGeom>
                <a:avLst/>
                <a:gdLst>
                  <a:gd name="T0" fmla="*/ 13 w 32"/>
                  <a:gd name="T1" fmla="*/ 29 h 36"/>
                  <a:gd name="T2" fmla="*/ 14 w 32"/>
                  <a:gd name="T3" fmla="*/ 28 h 36"/>
                  <a:gd name="T4" fmla="*/ 14 w 32"/>
                  <a:gd name="T5" fmla="*/ 26 h 36"/>
                  <a:gd name="T6" fmla="*/ 16 w 32"/>
                  <a:gd name="T7" fmla="*/ 26 h 36"/>
                  <a:gd name="T8" fmla="*/ 17 w 32"/>
                  <a:gd name="T9" fmla="*/ 25 h 36"/>
                  <a:gd name="T10" fmla="*/ 19 w 32"/>
                  <a:gd name="T11" fmla="*/ 24 h 36"/>
                  <a:gd name="T12" fmla="*/ 20 w 32"/>
                  <a:gd name="T13" fmla="*/ 23 h 36"/>
                  <a:gd name="T14" fmla="*/ 22 w 32"/>
                  <a:gd name="T15" fmla="*/ 21 h 36"/>
                  <a:gd name="T16" fmla="*/ 24 w 32"/>
                  <a:gd name="T17" fmla="*/ 20 h 36"/>
                  <a:gd name="T18" fmla="*/ 26 w 32"/>
                  <a:gd name="T19" fmla="*/ 20 h 36"/>
                  <a:gd name="T20" fmla="*/ 27 w 32"/>
                  <a:gd name="T21" fmla="*/ 19 h 36"/>
                  <a:gd name="T22" fmla="*/ 28 w 32"/>
                  <a:gd name="T23" fmla="*/ 17 h 36"/>
                  <a:gd name="T24" fmla="*/ 29 w 32"/>
                  <a:gd name="T25" fmla="*/ 16 h 36"/>
                  <a:gd name="T26" fmla="*/ 30 w 32"/>
                  <a:gd name="T27" fmla="*/ 15 h 36"/>
                  <a:gd name="T28" fmla="*/ 30 w 32"/>
                  <a:gd name="T29" fmla="*/ 14 h 36"/>
                  <a:gd name="T30" fmla="*/ 30 w 32"/>
                  <a:gd name="T31" fmla="*/ 13 h 36"/>
                  <a:gd name="T32" fmla="*/ 29 w 32"/>
                  <a:gd name="T33" fmla="*/ 12 h 36"/>
                  <a:gd name="T34" fmla="*/ 28 w 32"/>
                  <a:gd name="T35" fmla="*/ 11 h 36"/>
                  <a:gd name="T36" fmla="*/ 28 w 32"/>
                  <a:gd name="T37" fmla="*/ 10 h 36"/>
                  <a:gd name="T38" fmla="*/ 28 w 32"/>
                  <a:gd name="T39" fmla="*/ 9 h 36"/>
                  <a:gd name="T40" fmla="*/ 29 w 32"/>
                  <a:gd name="T41" fmla="*/ 8 h 36"/>
                  <a:gd name="T42" fmla="*/ 30 w 32"/>
                  <a:gd name="T43" fmla="*/ 8 h 36"/>
                  <a:gd name="T44" fmla="*/ 30 w 32"/>
                  <a:gd name="T45" fmla="*/ 6 h 36"/>
                  <a:gd name="T46" fmla="*/ 31 w 32"/>
                  <a:gd name="T47" fmla="*/ 6 h 36"/>
                  <a:gd name="T48" fmla="*/ 32 w 32"/>
                  <a:gd name="T49" fmla="*/ 4 h 36"/>
                  <a:gd name="T50" fmla="*/ 32 w 32"/>
                  <a:gd name="T51" fmla="*/ 4 h 36"/>
                  <a:gd name="T52" fmla="*/ 31 w 32"/>
                  <a:gd name="T53" fmla="*/ 2 h 36"/>
                  <a:gd name="T54" fmla="*/ 30 w 32"/>
                  <a:gd name="T55" fmla="*/ 2 h 36"/>
                  <a:gd name="T56" fmla="*/ 30 w 32"/>
                  <a:gd name="T57" fmla="*/ 2 h 36"/>
                  <a:gd name="T58" fmla="*/ 29 w 32"/>
                  <a:gd name="T59" fmla="*/ 1 h 36"/>
                  <a:gd name="T60" fmla="*/ 29 w 32"/>
                  <a:gd name="T61" fmla="*/ 0 h 36"/>
                  <a:gd name="T62" fmla="*/ 28 w 32"/>
                  <a:gd name="T63" fmla="*/ 1 h 36"/>
                  <a:gd name="T64" fmla="*/ 28 w 32"/>
                  <a:gd name="T65" fmla="*/ 4 h 36"/>
                  <a:gd name="T66" fmla="*/ 27 w 32"/>
                  <a:gd name="T67" fmla="*/ 7 h 36"/>
                  <a:gd name="T68" fmla="*/ 26 w 32"/>
                  <a:gd name="T69" fmla="*/ 8 h 36"/>
                  <a:gd name="T70" fmla="*/ 24 w 32"/>
                  <a:gd name="T71" fmla="*/ 9 h 36"/>
                  <a:gd name="T72" fmla="*/ 23 w 32"/>
                  <a:gd name="T73" fmla="*/ 11 h 36"/>
                  <a:gd name="T74" fmla="*/ 22 w 32"/>
                  <a:gd name="T75" fmla="*/ 15 h 36"/>
                  <a:gd name="T76" fmla="*/ 20 w 32"/>
                  <a:gd name="T77" fmla="*/ 19 h 36"/>
                  <a:gd name="T78" fmla="*/ 19 w 32"/>
                  <a:gd name="T79" fmla="*/ 20 h 36"/>
                  <a:gd name="T80" fmla="*/ 18 w 32"/>
                  <a:gd name="T81" fmla="*/ 21 h 36"/>
                  <a:gd name="T82" fmla="*/ 15 w 32"/>
                  <a:gd name="T83" fmla="*/ 22 h 36"/>
                  <a:gd name="T84" fmla="*/ 15 w 32"/>
                  <a:gd name="T85" fmla="*/ 23 h 36"/>
                  <a:gd name="T86" fmla="*/ 14 w 32"/>
                  <a:gd name="T87" fmla="*/ 24 h 36"/>
                  <a:gd name="T88" fmla="*/ 12 w 32"/>
                  <a:gd name="T89" fmla="*/ 26 h 36"/>
                  <a:gd name="T90" fmla="*/ 11 w 32"/>
                  <a:gd name="T91" fmla="*/ 27 h 36"/>
                  <a:gd name="T92" fmla="*/ 9 w 32"/>
                  <a:gd name="T93" fmla="*/ 27 h 36"/>
                  <a:gd name="T94" fmla="*/ 8 w 32"/>
                  <a:gd name="T95" fmla="*/ 28 h 36"/>
                  <a:gd name="T96" fmla="*/ 6 w 32"/>
                  <a:gd name="T97" fmla="*/ 30 h 36"/>
                  <a:gd name="T98" fmla="*/ 4 w 32"/>
                  <a:gd name="T99" fmla="*/ 31 h 36"/>
                  <a:gd name="T100" fmla="*/ 2 w 32"/>
                  <a:gd name="T101" fmla="*/ 31 h 36"/>
                  <a:gd name="T102" fmla="*/ 0 w 32"/>
                  <a:gd name="T103" fmla="*/ 33 h 36"/>
                  <a:gd name="T104" fmla="*/ 0 w 32"/>
                  <a:gd name="T105" fmla="*/ 34 h 36"/>
                  <a:gd name="T106" fmla="*/ 2 w 32"/>
                  <a:gd name="T107" fmla="*/ 34 h 36"/>
                  <a:gd name="T108" fmla="*/ 2 w 32"/>
                  <a:gd name="T109" fmla="*/ 35 h 36"/>
                  <a:gd name="T110" fmla="*/ 2 w 32"/>
                  <a:gd name="T111" fmla="*/ 36 h 36"/>
                  <a:gd name="T112" fmla="*/ 4 w 32"/>
                  <a:gd name="T113" fmla="*/ 35 h 36"/>
                  <a:gd name="T114" fmla="*/ 5 w 32"/>
                  <a:gd name="T115" fmla="*/ 34 h 36"/>
                  <a:gd name="T116" fmla="*/ 6 w 32"/>
                  <a:gd name="T117" fmla="*/ 33 h 36"/>
                  <a:gd name="T118" fmla="*/ 7 w 32"/>
                  <a:gd name="T119" fmla="*/ 32 h 36"/>
                  <a:gd name="T120" fmla="*/ 9 w 32"/>
                  <a:gd name="T121" fmla="*/ 32 h 36"/>
                  <a:gd name="T122" fmla="*/ 10 w 32"/>
                  <a:gd name="T123" fmla="*/ 31 h 36"/>
                  <a:gd name="T124" fmla="*/ 11 w 32"/>
                  <a:gd name="T125" fmla="*/ 3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" h="36">
                    <a:moveTo>
                      <a:pt x="12" y="30"/>
                    </a:moveTo>
                    <a:cubicBezTo>
                      <a:pt x="12" y="29"/>
                      <a:pt x="12" y="29"/>
                      <a:pt x="12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29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7"/>
                      <a:pt x="14" y="27"/>
                      <a:pt x="14" y="26"/>
                    </a:cubicBezTo>
                    <a:cubicBezTo>
                      <a:pt x="14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6"/>
                      <a:pt x="16" y="25"/>
                      <a:pt x="16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8" y="24"/>
                      <a:pt x="18" y="24"/>
                      <a:pt x="18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5" y="20"/>
                      <a:pt x="25" y="20"/>
                      <a:pt x="25" y="20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8"/>
                      <a:pt x="27" y="18"/>
                      <a:pt x="27" y="18"/>
                    </a:cubicBezTo>
                    <a:cubicBezTo>
                      <a:pt x="27" y="18"/>
                      <a:pt x="27" y="18"/>
                      <a:pt x="27" y="18"/>
                    </a:cubicBezTo>
                    <a:cubicBezTo>
                      <a:pt x="27" y="18"/>
                      <a:pt x="27" y="17"/>
                      <a:pt x="27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5"/>
                      <a:pt x="30" y="15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30" y="15"/>
                      <a:pt x="31" y="15"/>
                      <a:pt x="31" y="15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31" y="15"/>
                      <a:pt x="31" y="14"/>
                      <a:pt x="31" y="14"/>
                    </a:cubicBezTo>
                    <a:cubicBezTo>
                      <a:pt x="31" y="14"/>
                      <a:pt x="30" y="14"/>
                      <a:pt x="30" y="14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9" y="13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8" y="12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2"/>
                      <a:pt x="28" y="12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0"/>
                      <a:pt x="28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30" y="6"/>
                      <a:pt x="31" y="6"/>
                      <a:pt x="31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1" y="6"/>
                      <a:pt x="32" y="5"/>
                      <a:pt x="32" y="5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32" y="5"/>
                      <a:pt x="32" y="4"/>
                      <a:pt x="32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2" y="4"/>
                      <a:pt x="32" y="3"/>
                      <a:pt x="32" y="3"/>
                    </a:cubicBezTo>
                    <a:cubicBezTo>
                      <a:pt x="32" y="3"/>
                      <a:pt x="31" y="3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3"/>
                      <a:pt x="31" y="2"/>
                      <a:pt x="31" y="2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0" y="2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2"/>
                      <a:pt x="30" y="2"/>
                      <a:pt x="30" y="2"/>
                    </a:cubicBezTo>
                    <a:cubicBezTo>
                      <a:pt x="30" y="2"/>
                      <a:pt x="30" y="1"/>
                      <a:pt x="30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1"/>
                      <a:pt x="29" y="1"/>
                      <a:pt x="29" y="1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9" y="1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4"/>
                      <a:pt x="28" y="5"/>
                      <a:pt x="28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8" y="6"/>
                      <a:pt x="27" y="6"/>
                      <a:pt x="27" y="7"/>
                    </a:cubicBezTo>
                    <a:cubicBezTo>
                      <a:pt x="27" y="7"/>
                      <a:pt x="27" y="7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9"/>
                      <a:pt x="25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10"/>
                      <a:pt x="24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0"/>
                      <a:pt x="23" y="11"/>
                      <a:pt x="23" y="11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23" y="12"/>
                      <a:pt x="23" y="12"/>
                      <a:pt x="23" y="13"/>
                    </a:cubicBezTo>
                    <a:cubicBezTo>
                      <a:pt x="23" y="13"/>
                      <a:pt x="23" y="14"/>
                      <a:pt x="23" y="14"/>
                    </a:cubicBezTo>
                    <a:cubicBezTo>
                      <a:pt x="22" y="14"/>
                      <a:pt x="22" y="15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7"/>
                      <a:pt x="21" y="17"/>
                      <a:pt x="21" y="18"/>
                    </a:cubicBezTo>
                    <a:cubicBezTo>
                      <a:pt x="20" y="18"/>
                      <a:pt x="20" y="19"/>
                      <a:pt x="20" y="19"/>
                    </a:cubicBezTo>
                    <a:cubicBezTo>
                      <a:pt x="20" y="19"/>
                      <a:pt x="20" y="19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9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8" y="20"/>
                      <a:pt x="18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8" y="21"/>
                      <a:pt x="17" y="21"/>
                      <a:pt x="17" y="21"/>
                    </a:cubicBezTo>
                    <a:cubicBezTo>
                      <a:pt x="17" y="21"/>
                      <a:pt x="16" y="21"/>
                      <a:pt x="16" y="22"/>
                    </a:cubicBezTo>
                    <a:cubicBezTo>
                      <a:pt x="16" y="22"/>
                      <a:pt x="16" y="22"/>
                      <a:pt x="16" y="22"/>
                    </a:cubicBezTo>
                    <a:cubicBezTo>
                      <a:pt x="16" y="22"/>
                      <a:pt x="15" y="22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3" y="24"/>
                      <a:pt x="13" y="24"/>
                    </a:cubicBezTo>
                    <a:cubicBezTo>
                      <a:pt x="13" y="25"/>
                      <a:pt x="13" y="25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2" y="25"/>
                      <a:pt x="12" y="26"/>
                    </a:cubicBezTo>
                    <a:cubicBezTo>
                      <a:pt x="12" y="26"/>
                      <a:pt x="12" y="26"/>
                      <a:pt x="12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0" y="27"/>
                      <a:pt x="10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7" y="28"/>
                      <a:pt x="7" y="28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6" y="29"/>
                      <a:pt x="6" y="30"/>
                      <a:pt x="6" y="30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5" y="30"/>
                      <a:pt x="5" y="31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3" y="30"/>
                      <a:pt x="3" y="30"/>
                      <a:pt x="3" y="31"/>
                    </a:cubicBezTo>
                    <a:cubicBezTo>
                      <a:pt x="3" y="31"/>
                      <a:pt x="3" y="31"/>
                      <a:pt x="2" y="31"/>
                    </a:cubicBezTo>
                    <a:cubicBezTo>
                      <a:pt x="2" y="31"/>
                      <a:pt x="2" y="31"/>
                      <a:pt x="1" y="31"/>
                    </a:cubicBezTo>
                    <a:cubicBezTo>
                      <a:pt x="1" y="32"/>
                      <a:pt x="2" y="32"/>
                      <a:pt x="1" y="32"/>
                    </a:cubicBezTo>
                    <a:cubicBezTo>
                      <a:pt x="1" y="32"/>
                      <a:pt x="1" y="32"/>
                      <a:pt x="1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33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1" y="33"/>
                      <a:pt x="1" y="33"/>
                      <a:pt x="1" y="33"/>
                    </a:cubicBezTo>
                    <a:cubicBezTo>
                      <a:pt x="1" y="33"/>
                      <a:pt x="1" y="34"/>
                      <a:pt x="1" y="34"/>
                    </a:cubicBezTo>
                    <a:cubicBezTo>
                      <a:pt x="1" y="34"/>
                      <a:pt x="1" y="34"/>
                      <a:pt x="1" y="34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2" y="34"/>
                      <a:pt x="2" y="35"/>
                      <a:pt x="2" y="35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2" y="35"/>
                      <a:pt x="1" y="36"/>
                      <a:pt x="1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2" y="36"/>
                      <a:pt x="3" y="36"/>
                      <a:pt x="3" y="36"/>
                    </a:cubicBezTo>
                    <a:cubicBezTo>
                      <a:pt x="3" y="35"/>
                      <a:pt x="3" y="35"/>
                      <a:pt x="3" y="35"/>
                    </a:cubicBezTo>
                    <a:cubicBezTo>
                      <a:pt x="3" y="35"/>
                      <a:pt x="4" y="35"/>
                      <a:pt x="4" y="35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4" y="35"/>
                      <a:pt x="4" y="35"/>
                      <a:pt x="4" y="35"/>
                    </a:cubicBezTo>
                    <a:cubicBezTo>
                      <a:pt x="5" y="35"/>
                      <a:pt x="5" y="35"/>
                      <a:pt x="5" y="35"/>
                    </a:cubicBezTo>
                    <a:cubicBezTo>
                      <a:pt x="5" y="35"/>
                      <a:pt x="5" y="34"/>
                      <a:pt x="5" y="34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5" y="33"/>
                      <a:pt x="5" y="33"/>
                      <a:pt x="5" y="33"/>
                    </a:cubicBezTo>
                    <a:cubicBezTo>
                      <a:pt x="5" y="33"/>
                      <a:pt x="6" y="33"/>
                      <a:pt x="6" y="33"/>
                    </a:cubicBezTo>
                    <a:cubicBezTo>
                      <a:pt x="6" y="33"/>
                      <a:pt x="6" y="32"/>
                      <a:pt x="6" y="32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7" y="32"/>
                      <a:pt x="7" y="32"/>
                      <a:pt x="7" y="32"/>
                    </a:cubicBezTo>
                    <a:cubicBezTo>
                      <a:pt x="8" y="32"/>
                      <a:pt x="8" y="32"/>
                      <a:pt x="8" y="32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1" y="30"/>
                      <a:pt x="11" y="30"/>
                      <a:pt x="11" y="30"/>
                    </a:cubicBezTo>
                    <a:lnTo>
                      <a:pt x="12" y="3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92" name="Freeform 719">
                <a:extLst>
                  <a:ext uri="{FF2B5EF4-FFF2-40B4-BE49-F238E27FC236}">
                    <a16:creationId xmlns:a16="http://schemas.microsoft.com/office/drawing/2014/main" id="{51518D94-8D86-E8D0-8050-C97FD94EE2C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307638" y="6162675"/>
                <a:ext cx="50800" cy="36513"/>
              </a:xfrm>
              <a:custGeom>
                <a:avLst/>
                <a:gdLst>
                  <a:gd name="T0" fmla="*/ 2 w 12"/>
                  <a:gd name="T1" fmla="*/ 2 h 9"/>
                  <a:gd name="T2" fmla="*/ 2 w 12"/>
                  <a:gd name="T3" fmla="*/ 2 h 9"/>
                  <a:gd name="T4" fmla="*/ 2 w 12"/>
                  <a:gd name="T5" fmla="*/ 2 h 9"/>
                  <a:gd name="T6" fmla="*/ 10 w 12"/>
                  <a:gd name="T7" fmla="*/ 0 h 9"/>
                  <a:gd name="T8" fmla="*/ 10 w 12"/>
                  <a:gd name="T9" fmla="*/ 0 h 9"/>
                  <a:gd name="T10" fmla="*/ 9 w 12"/>
                  <a:gd name="T11" fmla="*/ 1 h 9"/>
                  <a:gd name="T12" fmla="*/ 9 w 12"/>
                  <a:gd name="T13" fmla="*/ 1 h 9"/>
                  <a:gd name="T14" fmla="*/ 9 w 12"/>
                  <a:gd name="T15" fmla="*/ 1 h 9"/>
                  <a:gd name="T16" fmla="*/ 8 w 12"/>
                  <a:gd name="T17" fmla="*/ 1 h 9"/>
                  <a:gd name="T18" fmla="*/ 8 w 12"/>
                  <a:gd name="T19" fmla="*/ 1 h 9"/>
                  <a:gd name="T20" fmla="*/ 8 w 12"/>
                  <a:gd name="T21" fmla="*/ 0 h 9"/>
                  <a:gd name="T22" fmla="*/ 7 w 12"/>
                  <a:gd name="T23" fmla="*/ 1 h 9"/>
                  <a:gd name="T24" fmla="*/ 7 w 12"/>
                  <a:gd name="T25" fmla="*/ 1 h 9"/>
                  <a:gd name="T26" fmla="*/ 6 w 12"/>
                  <a:gd name="T27" fmla="*/ 0 h 9"/>
                  <a:gd name="T28" fmla="*/ 6 w 12"/>
                  <a:gd name="T29" fmla="*/ 1 h 9"/>
                  <a:gd name="T30" fmla="*/ 5 w 12"/>
                  <a:gd name="T31" fmla="*/ 1 h 9"/>
                  <a:gd name="T32" fmla="*/ 5 w 12"/>
                  <a:gd name="T33" fmla="*/ 1 h 9"/>
                  <a:gd name="T34" fmla="*/ 4 w 12"/>
                  <a:gd name="T35" fmla="*/ 1 h 9"/>
                  <a:gd name="T36" fmla="*/ 4 w 12"/>
                  <a:gd name="T37" fmla="*/ 1 h 9"/>
                  <a:gd name="T38" fmla="*/ 4 w 12"/>
                  <a:gd name="T39" fmla="*/ 0 h 9"/>
                  <a:gd name="T40" fmla="*/ 3 w 12"/>
                  <a:gd name="T41" fmla="*/ 2 h 9"/>
                  <a:gd name="T42" fmla="*/ 2 w 12"/>
                  <a:gd name="T43" fmla="*/ 3 h 9"/>
                  <a:gd name="T44" fmla="*/ 2 w 12"/>
                  <a:gd name="T45" fmla="*/ 4 h 9"/>
                  <a:gd name="T46" fmla="*/ 2 w 12"/>
                  <a:gd name="T47" fmla="*/ 4 h 9"/>
                  <a:gd name="T48" fmla="*/ 1 w 12"/>
                  <a:gd name="T49" fmla="*/ 5 h 9"/>
                  <a:gd name="T50" fmla="*/ 0 w 12"/>
                  <a:gd name="T51" fmla="*/ 6 h 9"/>
                  <a:gd name="T52" fmla="*/ 0 w 12"/>
                  <a:gd name="T53" fmla="*/ 6 h 9"/>
                  <a:gd name="T54" fmla="*/ 2 w 12"/>
                  <a:gd name="T55" fmla="*/ 6 h 9"/>
                  <a:gd name="T56" fmla="*/ 1 w 12"/>
                  <a:gd name="T57" fmla="*/ 6 h 9"/>
                  <a:gd name="T58" fmla="*/ 2 w 12"/>
                  <a:gd name="T59" fmla="*/ 5 h 9"/>
                  <a:gd name="T60" fmla="*/ 2 w 12"/>
                  <a:gd name="T61" fmla="*/ 5 h 9"/>
                  <a:gd name="T62" fmla="*/ 2 w 12"/>
                  <a:gd name="T63" fmla="*/ 6 h 9"/>
                  <a:gd name="T64" fmla="*/ 2 w 12"/>
                  <a:gd name="T65" fmla="*/ 7 h 9"/>
                  <a:gd name="T66" fmla="*/ 3 w 12"/>
                  <a:gd name="T67" fmla="*/ 7 h 9"/>
                  <a:gd name="T68" fmla="*/ 4 w 12"/>
                  <a:gd name="T69" fmla="*/ 6 h 9"/>
                  <a:gd name="T70" fmla="*/ 4 w 12"/>
                  <a:gd name="T71" fmla="*/ 7 h 9"/>
                  <a:gd name="T72" fmla="*/ 4 w 12"/>
                  <a:gd name="T73" fmla="*/ 7 h 9"/>
                  <a:gd name="T74" fmla="*/ 4 w 12"/>
                  <a:gd name="T75" fmla="*/ 8 h 9"/>
                  <a:gd name="T76" fmla="*/ 5 w 12"/>
                  <a:gd name="T77" fmla="*/ 9 h 9"/>
                  <a:gd name="T78" fmla="*/ 5 w 12"/>
                  <a:gd name="T79" fmla="*/ 8 h 9"/>
                  <a:gd name="T80" fmla="*/ 7 w 12"/>
                  <a:gd name="T81" fmla="*/ 7 h 9"/>
                  <a:gd name="T82" fmla="*/ 8 w 12"/>
                  <a:gd name="T83" fmla="*/ 6 h 9"/>
                  <a:gd name="T84" fmla="*/ 9 w 12"/>
                  <a:gd name="T85" fmla="*/ 5 h 9"/>
                  <a:gd name="T86" fmla="*/ 10 w 12"/>
                  <a:gd name="T87" fmla="*/ 4 h 9"/>
                  <a:gd name="T88" fmla="*/ 10 w 12"/>
                  <a:gd name="T89" fmla="*/ 3 h 9"/>
                  <a:gd name="T90" fmla="*/ 11 w 12"/>
                  <a:gd name="T91" fmla="*/ 2 h 9"/>
                  <a:gd name="T92" fmla="*/ 12 w 12"/>
                  <a:gd name="T93" fmla="*/ 0 h 9"/>
                  <a:gd name="T94" fmla="*/ 11 w 12"/>
                  <a:gd name="T95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2" h="9">
                    <a:moveTo>
                      <a:pt x="2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lose/>
                    <a:moveTo>
                      <a:pt x="10" y="0"/>
                    </a:move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0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4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9"/>
                      <a:pt x="4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7" y="7"/>
                    </a:cubicBezTo>
                    <a:cubicBezTo>
                      <a:pt x="7" y="7"/>
                      <a:pt x="7" y="7"/>
                      <a:pt x="8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6"/>
                      <a:pt x="9" y="6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10" y="5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1"/>
                      <a:pt x="11" y="1"/>
                    </a:cubicBezTo>
                    <a:cubicBezTo>
                      <a:pt x="11" y="1"/>
                      <a:pt x="11" y="1"/>
                      <a:pt x="12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0"/>
                      <a:pt x="11" y="0"/>
                      <a:pt x="11" y="0"/>
                    </a:cubicBezTo>
                    <a:lnTo>
                      <a:pt x="10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93" name="Freeform 720">
                <a:extLst>
                  <a:ext uri="{FF2B5EF4-FFF2-40B4-BE49-F238E27FC236}">
                    <a16:creationId xmlns:a16="http://schemas.microsoft.com/office/drawing/2014/main" id="{2C19F074-47DC-576F-31A8-3D2EDCB1780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307638" y="6011863"/>
                <a:ext cx="53975" cy="100013"/>
              </a:xfrm>
              <a:custGeom>
                <a:avLst/>
                <a:gdLst>
                  <a:gd name="T0" fmla="*/ 8 w 13"/>
                  <a:gd name="T1" fmla="*/ 2 h 24"/>
                  <a:gd name="T2" fmla="*/ 8 w 13"/>
                  <a:gd name="T3" fmla="*/ 1 h 24"/>
                  <a:gd name="T4" fmla="*/ 12 w 13"/>
                  <a:gd name="T5" fmla="*/ 16 h 24"/>
                  <a:gd name="T6" fmla="*/ 11 w 13"/>
                  <a:gd name="T7" fmla="*/ 15 h 24"/>
                  <a:gd name="T8" fmla="*/ 10 w 13"/>
                  <a:gd name="T9" fmla="*/ 13 h 24"/>
                  <a:gd name="T10" fmla="*/ 9 w 13"/>
                  <a:gd name="T11" fmla="*/ 12 h 24"/>
                  <a:gd name="T12" fmla="*/ 9 w 13"/>
                  <a:gd name="T13" fmla="*/ 11 h 24"/>
                  <a:gd name="T14" fmla="*/ 8 w 13"/>
                  <a:gd name="T15" fmla="*/ 10 h 24"/>
                  <a:gd name="T16" fmla="*/ 8 w 13"/>
                  <a:gd name="T17" fmla="*/ 8 h 24"/>
                  <a:gd name="T18" fmla="*/ 9 w 13"/>
                  <a:gd name="T19" fmla="*/ 8 h 24"/>
                  <a:gd name="T20" fmla="*/ 9 w 13"/>
                  <a:gd name="T21" fmla="*/ 7 h 24"/>
                  <a:gd name="T22" fmla="*/ 9 w 13"/>
                  <a:gd name="T23" fmla="*/ 5 h 24"/>
                  <a:gd name="T24" fmla="*/ 8 w 13"/>
                  <a:gd name="T25" fmla="*/ 5 h 24"/>
                  <a:gd name="T26" fmla="*/ 8 w 13"/>
                  <a:gd name="T27" fmla="*/ 3 h 24"/>
                  <a:gd name="T28" fmla="*/ 8 w 13"/>
                  <a:gd name="T29" fmla="*/ 2 h 24"/>
                  <a:gd name="T30" fmla="*/ 7 w 13"/>
                  <a:gd name="T31" fmla="*/ 2 h 24"/>
                  <a:gd name="T32" fmla="*/ 6 w 13"/>
                  <a:gd name="T33" fmla="*/ 2 h 24"/>
                  <a:gd name="T34" fmla="*/ 6 w 13"/>
                  <a:gd name="T35" fmla="*/ 1 h 24"/>
                  <a:gd name="T36" fmla="*/ 5 w 13"/>
                  <a:gd name="T37" fmla="*/ 0 h 24"/>
                  <a:gd name="T38" fmla="*/ 6 w 13"/>
                  <a:gd name="T39" fmla="*/ 1 h 24"/>
                  <a:gd name="T40" fmla="*/ 6 w 13"/>
                  <a:gd name="T41" fmla="*/ 3 h 24"/>
                  <a:gd name="T42" fmla="*/ 6 w 13"/>
                  <a:gd name="T43" fmla="*/ 4 h 24"/>
                  <a:gd name="T44" fmla="*/ 6 w 13"/>
                  <a:gd name="T45" fmla="*/ 6 h 24"/>
                  <a:gd name="T46" fmla="*/ 6 w 13"/>
                  <a:gd name="T47" fmla="*/ 6 h 24"/>
                  <a:gd name="T48" fmla="*/ 5 w 13"/>
                  <a:gd name="T49" fmla="*/ 5 h 24"/>
                  <a:gd name="T50" fmla="*/ 4 w 13"/>
                  <a:gd name="T51" fmla="*/ 6 h 24"/>
                  <a:gd name="T52" fmla="*/ 2 w 13"/>
                  <a:gd name="T53" fmla="*/ 6 h 24"/>
                  <a:gd name="T54" fmla="*/ 1 w 13"/>
                  <a:gd name="T55" fmla="*/ 7 h 24"/>
                  <a:gd name="T56" fmla="*/ 1 w 13"/>
                  <a:gd name="T57" fmla="*/ 8 h 24"/>
                  <a:gd name="T58" fmla="*/ 2 w 13"/>
                  <a:gd name="T59" fmla="*/ 11 h 24"/>
                  <a:gd name="T60" fmla="*/ 2 w 13"/>
                  <a:gd name="T61" fmla="*/ 11 h 24"/>
                  <a:gd name="T62" fmla="*/ 1 w 13"/>
                  <a:gd name="T63" fmla="*/ 12 h 24"/>
                  <a:gd name="T64" fmla="*/ 2 w 13"/>
                  <a:gd name="T65" fmla="*/ 13 h 24"/>
                  <a:gd name="T66" fmla="*/ 1 w 13"/>
                  <a:gd name="T67" fmla="*/ 14 h 24"/>
                  <a:gd name="T68" fmla="*/ 2 w 13"/>
                  <a:gd name="T69" fmla="*/ 14 h 24"/>
                  <a:gd name="T70" fmla="*/ 1 w 13"/>
                  <a:gd name="T71" fmla="*/ 14 h 24"/>
                  <a:gd name="T72" fmla="*/ 1 w 13"/>
                  <a:gd name="T73" fmla="*/ 15 h 24"/>
                  <a:gd name="T74" fmla="*/ 1 w 13"/>
                  <a:gd name="T75" fmla="*/ 16 h 24"/>
                  <a:gd name="T76" fmla="*/ 0 w 13"/>
                  <a:gd name="T77" fmla="*/ 17 h 24"/>
                  <a:gd name="T78" fmla="*/ 0 w 13"/>
                  <a:gd name="T79" fmla="*/ 19 h 24"/>
                  <a:gd name="T80" fmla="*/ 2 w 13"/>
                  <a:gd name="T81" fmla="*/ 19 h 24"/>
                  <a:gd name="T82" fmla="*/ 3 w 13"/>
                  <a:gd name="T83" fmla="*/ 19 h 24"/>
                  <a:gd name="T84" fmla="*/ 5 w 13"/>
                  <a:gd name="T85" fmla="*/ 18 h 24"/>
                  <a:gd name="T86" fmla="*/ 5 w 13"/>
                  <a:gd name="T87" fmla="*/ 18 h 24"/>
                  <a:gd name="T88" fmla="*/ 6 w 13"/>
                  <a:gd name="T89" fmla="*/ 17 h 24"/>
                  <a:gd name="T90" fmla="*/ 7 w 13"/>
                  <a:gd name="T91" fmla="*/ 18 h 24"/>
                  <a:gd name="T92" fmla="*/ 6 w 13"/>
                  <a:gd name="T93" fmla="*/ 20 h 24"/>
                  <a:gd name="T94" fmla="*/ 7 w 13"/>
                  <a:gd name="T95" fmla="*/ 21 h 24"/>
                  <a:gd name="T96" fmla="*/ 6 w 13"/>
                  <a:gd name="T97" fmla="*/ 24 h 24"/>
                  <a:gd name="T98" fmla="*/ 8 w 13"/>
                  <a:gd name="T99" fmla="*/ 24 h 24"/>
                  <a:gd name="T100" fmla="*/ 9 w 13"/>
                  <a:gd name="T101" fmla="*/ 23 h 24"/>
                  <a:gd name="T102" fmla="*/ 10 w 13"/>
                  <a:gd name="T103" fmla="*/ 22 h 24"/>
                  <a:gd name="T104" fmla="*/ 11 w 13"/>
                  <a:gd name="T105" fmla="*/ 21 h 24"/>
                  <a:gd name="T106" fmla="*/ 12 w 13"/>
                  <a:gd name="T107" fmla="*/ 19 h 24"/>
                  <a:gd name="T108" fmla="*/ 13 w 13"/>
                  <a:gd name="T109" fmla="*/ 1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3" h="24">
                    <a:moveTo>
                      <a:pt x="8" y="1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lose/>
                    <a:moveTo>
                      <a:pt x="13" y="16"/>
                    </a:moveTo>
                    <a:cubicBezTo>
                      <a:pt x="13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2" y="16"/>
                      <a:pt x="12" y="15"/>
                      <a:pt x="12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0" y="15"/>
                      <a:pt x="10" y="15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6"/>
                      <a:pt x="9" y="6"/>
                    </a:cubicBezTo>
                    <a:cubicBezTo>
                      <a:pt x="9" y="6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9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3"/>
                      <a:pt x="7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7" y="2"/>
                      <a:pt x="7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6" y="2"/>
                      <a:pt x="6" y="2"/>
                    </a:cubicBezTo>
                    <a:cubicBezTo>
                      <a:pt x="7" y="2"/>
                      <a:pt x="7" y="2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5" y="6"/>
                      <a:pt x="5" y="7"/>
                      <a:pt x="5" y="6"/>
                    </a:cubicBezTo>
                    <a:cubicBezTo>
                      <a:pt x="5" y="6"/>
                      <a:pt x="5" y="6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7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10"/>
                      <a:pt x="1" y="10"/>
                    </a:cubicBezTo>
                    <a:cubicBezTo>
                      <a:pt x="1" y="10"/>
                      <a:pt x="1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2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3"/>
                      <a:pt x="1" y="13"/>
                    </a:cubicBezTo>
                    <a:cubicBezTo>
                      <a:pt x="1" y="13"/>
                      <a:pt x="2" y="13"/>
                      <a:pt x="2" y="13"/>
                    </a:cubicBezTo>
                    <a:cubicBezTo>
                      <a:pt x="1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1" y="13"/>
                    </a:cubicBezTo>
                    <a:cubicBezTo>
                      <a:pt x="1" y="13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0" y="16"/>
                    </a:cubicBezTo>
                    <a:cubicBezTo>
                      <a:pt x="0" y="16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1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7"/>
                      <a:pt x="5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19"/>
                      <a:pt x="6" y="20"/>
                      <a:pt x="6" y="20"/>
                    </a:cubicBezTo>
                    <a:cubicBezTo>
                      <a:pt x="6" y="20"/>
                      <a:pt x="7" y="20"/>
                      <a:pt x="7" y="20"/>
                    </a:cubicBezTo>
                    <a:cubicBezTo>
                      <a:pt x="7" y="20"/>
                      <a:pt x="6" y="20"/>
                      <a:pt x="6" y="20"/>
                    </a:cubicBezTo>
                    <a:cubicBezTo>
                      <a:pt x="6" y="20"/>
                      <a:pt x="6" y="21"/>
                      <a:pt x="6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9" y="24"/>
                      <a:pt x="9" y="24"/>
                      <a:pt x="9" y="24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23"/>
                      <a:pt x="10" y="23"/>
                      <a:pt x="10" y="22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6"/>
                      <a:pt x="13" y="16"/>
                      <a:pt x="13" y="1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94" name="Freeform 721">
                <a:extLst>
                  <a:ext uri="{FF2B5EF4-FFF2-40B4-BE49-F238E27FC236}">
                    <a16:creationId xmlns:a16="http://schemas.microsoft.com/office/drawing/2014/main" id="{92166AB3-2E23-5002-E02B-85F50353D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83825" y="6091238"/>
                <a:ext cx="36512" cy="42863"/>
              </a:xfrm>
              <a:custGeom>
                <a:avLst/>
                <a:gdLst>
                  <a:gd name="T0" fmla="*/ 7 w 9"/>
                  <a:gd name="T1" fmla="*/ 10 h 10"/>
                  <a:gd name="T2" fmla="*/ 8 w 9"/>
                  <a:gd name="T3" fmla="*/ 9 h 10"/>
                  <a:gd name="T4" fmla="*/ 8 w 9"/>
                  <a:gd name="T5" fmla="*/ 9 h 10"/>
                  <a:gd name="T6" fmla="*/ 8 w 9"/>
                  <a:gd name="T7" fmla="*/ 8 h 10"/>
                  <a:gd name="T8" fmla="*/ 8 w 9"/>
                  <a:gd name="T9" fmla="*/ 8 h 10"/>
                  <a:gd name="T10" fmla="*/ 9 w 9"/>
                  <a:gd name="T11" fmla="*/ 8 h 10"/>
                  <a:gd name="T12" fmla="*/ 9 w 9"/>
                  <a:gd name="T13" fmla="*/ 8 h 10"/>
                  <a:gd name="T14" fmla="*/ 9 w 9"/>
                  <a:gd name="T15" fmla="*/ 8 h 10"/>
                  <a:gd name="T16" fmla="*/ 9 w 9"/>
                  <a:gd name="T17" fmla="*/ 7 h 10"/>
                  <a:gd name="T18" fmla="*/ 9 w 9"/>
                  <a:gd name="T19" fmla="*/ 7 h 10"/>
                  <a:gd name="T20" fmla="*/ 8 w 9"/>
                  <a:gd name="T21" fmla="*/ 7 h 10"/>
                  <a:gd name="T22" fmla="*/ 8 w 9"/>
                  <a:gd name="T23" fmla="*/ 6 h 10"/>
                  <a:gd name="T24" fmla="*/ 8 w 9"/>
                  <a:gd name="T25" fmla="*/ 6 h 10"/>
                  <a:gd name="T26" fmla="*/ 8 w 9"/>
                  <a:gd name="T27" fmla="*/ 5 h 10"/>
                  <a:gd name="T28" fmla="*/ 7 w 9"/>
                  <a:gd name="T29" fmla="*/ 5 h 10"/>
                  <a:gd name="T30" fmla="*/ 7 w 9"/>
                  <a:gd name="T31" fmla="*/ 5 h 10"/>
                  <a:gd name="T32" fmla="*/ 7 w 9"/>
                  <a:gd name="T33" fmla="*/ 5 h 10"/>
                  <a:gd name="T34" fmla="*/ 7 w 9"/>
                  <a:gd name="T35" fmla="*/ 4 h 10"/>
                  <a:gd name="T36" fmla="*/ 7 w 9"/>
                  <a:gd name="T37" fmla="*/ 4 h 10"/>
                  <a:gd name="T38" fmla="*/ 7 w 9"/>
                  <a:gd name="T39" fmla="*/ 3 h 10"/>
                  <a:gd name="T40" fmla="*/ 7 w 9"/>
                  <a:gd name="T41" fmla="*/ 3 h 10"/>
                  <a:gd name="T42" fmla="*/ 7 w 9"/>
                  <a:gd name="T43" fmla="*/ 2 h 10"/>
                  <a:gd name="T44" fmla="*/ 7 w 9"/>
                  <a:gd name="T45" fmla="*/ 2 h 10"/>
                  <a:gd name="T46" fmla="*/ 7 w 9"/>
                  <a:gd name="T47" fmla="*/ 2 h 10"/>
                  <a:gd name="T48" fmla="*/ 7 w 9"/>
                  <a:gd name="T49" fmla="*/ 2 h 10"/>
                  <a:gd name="T50" fmla="*/ 8 w 9"/>
                  <a:gd name="T51" fmla="*/ 2 h 10"/>
                  <a:gd name="T52" fmla="*/ 7 w 9"/>
                  <a:gd name="T53" fmla="*/ 2 h 10"/>
                  <a:gd name="T54" fmla="*/ 7 w 9"/>
                  <a:gd name="T55" fmla="*/ 1 h 10"/>
                  <a:gd name="T56" fmla="*/ 8 w 9"/>
                  <a:gd name="T57" fmla="*/ 1 h 10"/>
                  <a:gd name="T58" fmla="*/ 7 w 9"/>
                  <a:gd name="T59" fmla="*/ 0 h 10"/>
                  <a:gd name="T60" fmla="*/ 7 w 9"/>
                  <a:gd name="T61" fmla="*/ 0 h 10"/>
                  <a:gd name="T62" fmla="*/ 6 w 9"/>
                  <a:gd name="T63" fmla="*/ 0 h 10"/>
                  <a:gd name="T64" fmla="*/ 6 w 9"/>
                  <a:gd name="T65" fmla="*/ 0 h 10"/>
                  <a:gd name="T66" fmla="*/ 6 w 9"/>
                  <a:gd name="T67" fmla="*/ 0 h 10"/>
                  <a:gd name="T68" fmla="*/ 6 w 9"/>
                  <a:gd name="T69" fmla="*/ 1 h 10"/>
                  <a:gd name="T70" fmla="*/ 6 w 9"/>
                  <a:gd name="T71" fmla="*/ 1 h 10"/>
                  <a:gd name="T72" fmla="*/ 5 w 9"/>
                  <a:gd name="T73" fmla="*/ 2 h 10"/>
                  <a:gd name="T74" fmla="*/ 5 w 9"/>
                  <a:gd name="T75" fmla="*/ 2 h 10"/>
                  <a:gd name="T76" fmla="*/ 4 w 9"/>
                  <a:gd name="T77" fmla="*/ 3 h 10"/>
                  <a:gd name="T78" fmla="*/ 4 w 9"/>
                  <a:gd name="T79" fmla="*/ 3 h 10"/>
                  <a:gd name="T80" fmla="*/ 4 w 9"/>
                  <a:gd name="T81" fmla="*/ 3 h 10"/>
                  <a:gd name="T82" fmla="*/ 3 w 9"/>
                  <a:gd name="T83" fmla="*/ 3 h 10"/>
                  <a:gd name="T84" fmla="*/ 2 w 9"/>
                  <a:gd name="T85" fmla="*/ 3 h 10"/>
                  <a:gd name="T86" fmla="*/ 2 w 9"/>
                  <a:gd name="T87" fmla="*/ 4 h 10"/>
                  <a:gd name="T88" fmla="*/ 1 w 9"/>
                  <a:gd name="T89" fmla="*/ 4 h 10"/>
                  <a:gd name="T90" fmla="*/ 0 w 9"/>
                  <a:gd name="T91" fmla="*/ 5 h 10"/>
                  <a:gd name="T92" fmla="*/ 0 w 9"/>
                  <a:gd name="T93" fmla="*/ 6 h 10"/>
                  <a:gd name="T94" fmla="*/ 1 w 9"/>
                  <a:gd name="T95" fmla="*/ 6 h 10"/>
                  <a:gd name="T96" fmla="*/ 1 w 9"/>
                  <a:gd name="T97" fmla="*/ 7 h 10"/>
                  <a:gd name="T98" fmla="*/ 2 w 9"/>
                  <a:gd name="T99" fmla="*/ 7 h 10"/>
                  <a:gd name="T100" fmla="*/ 3 w 9"/>
                  <a:gd name="T101" fmla="*/ 8 h 10"/>
                  <a:gd name="T102" fmla="*/ 4 w 9"/>
                  <a:gd name="T103" fmla="*/ 8 h 10"/>
                  <a:gd name="T104" fmla="*/ 4 w 9"/>
                  <a:gd name="T105" fmla="*/ 9 h 10"/>
                  <a:gd name="T106" fmla="*/ 5 w 9"/>
                  <a:gd name="T107" fmla="*/ 9 h 10"/>
                  <a:gd name="T108" fmla="*/ 6 w 9"/>
                  <a:gd name="T109" fmla="*/ 10 h 10"/>
                  <a:gd name="T110" fmla="*/ 7 w 9"/>
                  <a:gd name="T111" fmla="*/ 10 h 10"/>
                  <a:gd name="T112" fmla="*/ 7 w 9"/>
                  <a:gd name="T11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" h="10">
                    <a:moveTo>
                      <a:pt x="7" y="10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8" y="7"/>
                      <a:pt x="8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1" y="6"/>
                      <a:pt x="0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7"/>
                      <a:pt x="2" y="7"/>
                    </a:cubicBezTo>
                    <a:cubicBezTo>
                      <a:pt x="2" y="8"/>
                      <a:pt x="2" y="8"/>
                      <a:pt x="3" y="8"/>
                    </a:cubicBezTo>
                    <a:cubicBezTo>
                      <a:pt x="3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10"/>
                      <a:pt x="6" y="10"/>
                      <a:pt x="6" y="10"/>
                    </a:cubicBezTo>
                    <a:cubicBezTo>
                      <a:pt x="6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95" name="Freeform 722">
                <a:extLst>
                  <a:ext uri="{FF2B5EF4-FFF2-40B4-BE49-F238E27FC236}">
                    <a16:creationId xmlns:a16="http://schemas.microsoft.com/office/drawing/2014/main" id="{A34046D0-1C09-06FE-7FA1-04601003C45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33025" y="6154738"/>
                <a:ext cx="38100" cy="69850"/>
              </a:xfrm>
              <a:custGeom>
                <a:avLst/>
                <a:gdLst>
                  <a:gd name="T0" fmla="*/ 6 w 9"/>
                  <a:gd name="T1" fmla="*/ 0 h 17"/>
                  <a:gd name="T2" fmla="*/ 5 w 9"/>
                  <a:gd name="T3" fmla="*/ 14 h 17"/>
                  <a:gd name="T4" fmla="*/ 5 w 9"/>
                  <a:gd name="T5" fmla="*/ 13 h 17"/>
                  <a:gd name="T6" fmla="*/ 6 w 9"/>
                  <a:gd name="T7" fmla="*/ 12 h 17"/>
                  <a:gd name="T8" fmla="*/ 7 w 9"/>
                  <a:gd name="T9" fmla="*/ 11 h 17"/>
                  <a:gd name="T10" fmla="*/ 8 w 9"/>
                  <a:gd name="T11" fmla="*/ 10 h 17"/>
                  <a:gd name="T12" fmla="*/ 8 w 9"/>
                  <a:gd name="T13" fmla="*/ 9 h 17"/>
                  <a:gd name="T14" fmla="*/ 8 w 9"/>
                  <a:gd name="T15" fmla="*/ 8 h 17"/>
                  <a:gd name="T16" fmla="*/ 7 w 9"/>
                  <a:gd name="T17" fmla="*/ 7 h 17"/>
                  <a:gd name="T18" fmla="*/ 8 w 9"/>
                  <a:gd name="T19" fmla="*/ 7 h 17"/>
                  <a:gd name="T20" fmla="*/ 7 w 9"/>
                  <a:gd name="T21" fmla="*/ 7 h 17"/>
                  <a:gd name="T22" fmla="*/ 7 w 9"/>
                  <a:gd name="T23" fmla="*/ 6 h 17"/>
                  <a:gd name="T24" fmla="*/ 7 w 9"/>
                  <a:gd name="T25" fmla="*/ 6 h 17"/>
                  <a:gd name="T26" fmla="*/ 7 w 9"/>
                  <a:gd name="T27" fmla="*/ 5 h 17"/>
                  <a:gd name="T28" fmla="*/ 7 w 9"/>
                  <a:gd name="T29" fmla="*/ 4 h 17"/>
                  <a:gd name="T30" fmla="*/ 7 w 9"/>
                  <a:gd name="T31" fmla="*/ 3 h 17"/>
                  <a:gd name="T32" fmla="*/ 6 w 9"/>
                  <a:gd name="T33" fmla="*/ 3 h 17"/>
                  <a:gd name="T34" fmla="*/ 5 w 9"/>
                  <a:gd name="T35" fmla="*/ 3 h 17"/>
                  <a:gd name="T36" fmla="*/ 4 w 9"/>
                  <a:gd name="T37" fmla="*/ 2 h 17"/>
                  <a:gd name="T38" fmla="*/ 4 w 9"/>
                  <a:gd name="T39" fmla="*/ 1 h 17"/>
                  <a:gd name="T40" fmla="*/ 6 w 9"/>
                  <a:gd name="T41" fmla="*/ 0 h 17"/>
                  <a:gd name="T42" fmla="*/ 4 w 9"/>
                  <a:gd name="T43" fmla="*/ 0 h 17"/>
                  <a:gd name="T44" fmla="*/ 4 w 9"/>
                  <a:gd name="T45" fmla="*/ 1 h 17"/>
                  <a:gd name="T46" fmla="*/ 3 w 9"/>
                  <a:gd name="T47" fmla="*/ 1 h 17"/>
                  <a:gd name="T48" fmla="*/ 3 w 9"/>
                  <a:gd name="T49" fmla="*/ 1 h 17"/>
                  <a:gd name="T50" fmla="*/ 3 w 9"/>
                  <a:gd name="T51" fmla="*/ 2 h 17"/>
                  <a:gd name="T52" fmla="*/ 2 w 9"/>
                  <a:gd name="T53" fmla="*/ 2 h 17"/>
                  <a:gd name="T54" fmla="*/ 1 w 9"/>
                  <a:gd name="T55" fmla="*/ 3 h 17"/>
                  <a:gd name="T56" fmla="*/ 1 w 9"/>
                  <a:gd name="T57" fmla="*/ 4 h 17"/>
                  <a:gd name="T58" fmla="*/ 2 w 9"/>
                  <a:gd name="T59" fmla="*/ 4 h 17"/>
                  <a:gd name="T60" fmla="*/ 2 w 9"/>
                  <a:gd name="T61" fmla="*/ 5 h 17"/>
                  <a:gd name="T62" fmla="*/ 2 w 9"/>
                  <a:gd name="T63" fmla="*/ 5 h 17"/>
                  <a:gd name="T64" fmla="*/ 3 w 9"/>
                  <a:gd name="T65" fmla="*/ 5 h 17"/>
                  <a:gd name="T66" fmla="*/ 3 w 9"/>
                  <a:gd name="T67" fmla="*/ 6 h 17"/>
                  <a:gd name="T68" fmla="*/ 4 w 9"/>
                  <a:gd name="T69" fmla="*/ 7 h 17"/>
                  <a:gd name="T70" fmla="*/ 4 w 9"/>
                  <a:gd name="T71" fmla="*/ 7 h 17"/>
                  <a:gd name="T72" fmla="*/ 4 w 9"/>
                  <a:gd name="T73" fmla="*/ 8 h 17"/>
                  <a:gd name="T74" fmla="*/ 3 w 9"/>
                  <a:gd name="T75" fmla="*/ 9 h 17"/>
                  <a:gd name="T76" fmla="*/ 2 w 9"/>
                  <a:gd name="T77" fmla="*/ 9 h 17"/>
                  <a:gd name="T78" fmla="*/ 2 w 9"/>
                  <a:gd name="T79" fmla="*/ 11 h 17"/>
                  <a:gd name="T80" fmla="*/ 1 w 9"/>
                  <a:gd name="T81" fmla="*/ 11 h 17"/>
                  <a:gd name="T82" fmla="*/ 1 w 9"/>
                  <a:gd name="T83" fmla="*/ 11 h 17"/>
                  <a:gd name="T84" fmla="*/ 0 w 9"/>
                  <a:gd name="T85" fmla="*/ 12 h 17"/>
                  <a:gd name="T86" fmla="*/ 0 w 9"/>
                  <a:gd name="T87" fmla="*/ 13 h 17"/>
                  <a:gd name="T88" fmla="*/ 0 w 9"/>
                  <a:gd name="T89" fmla="*/ 14 h 17"/>
                  <a:gd name="T90" fmla="*/ 0 w 9"/>
                  <a:gd name="T91" fmla="*/ 15 h 17"/>
                  <a:gd name="T92" fmla="*/ 1 w 9"/>
                  <a:gd name="T93" fmla="*/ 15 h 17"/>
                  <a:gd name="T94" fmla="*/ 2 w 9"/>
                  <a:gd name="T95" fmla="*/ 16 h 17"/>
                  <a:gd name="T96" fmla="*/ 2 w 9"/>
                  <a:gd name="T97" fmla="*/ 17 h 17"/>
                  <a:gd name="T98" fmla="*/ 3 w 9"/>
                  <a:gd name="T99" fmla="*/ 17 h 17"/>
                  <a:gd name="T100" fmla="*/ 3 w 9"/>
                  <a:gd name="T101" fmla="*/ 17 h 17"/>
                  <a:gd name="T102" fmla="*/ 4 w 9"/>
                  <a:gd name="T103" fmla="*/ 16 h 17"/>
                  <a:gd name="T104" fmla="*/ 5 w 9"/>
                  <a:gd name="T105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" h="17">
                    <a:moveTo>
                      <a:pt x="6" y="0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6" y="0"/>
                      <a:pt x="6" y="0"/>
                    </a:cubicBezTo>
                    <a:close/>
                    <a:moveTo>
                      <a:pt x="5" y="15"/>
                    </a:move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3"/>
                      <a:pt x="5" y="13"/>
                    </a:cubicBezTo>
                    <a:cubicBezTo>
                      <a:pt x="5" y="13"/>
                      <a:pt x="6" y="13"/>
                      <a:pt x="6" y="13"/>
                    </a:cubicBezTo>
                    <a:cubicBezTo>
                      <a:pt x="6" y="13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7" y="12"/>
                      <a:pt x="7" y="12"/>
                    </a:cubicBezTo>
                    <a:cubicBezTo>
                      <a:pt x="7" y="12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9" y="10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7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8"/>
                      <a:pt x="8" y="8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7" y="4"/>
                      <a:pt x="7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5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6" y="0"/>
                      <a:pt x="6" y="0"/>
                    </a:cubicBezTo>
                    <a:cubicBezTo>
                      <a:pt x="6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4" y="0"/>
                      <a:pt x="4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4" y="6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6"/>
                      <a:pt x="1" y="16"/>
                    </a:cubicBezTo>
                    <a:cubicBezTo>
                      <a:pt x="1" y="16"/>
                      <a:pt x="1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5" y="15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96" name="Freeform 723">
                <a:extLst>
                  <a:ext uri="{FF2B5EF4-FFF2-40B4-BE49-F238E27FC236}">
                    <a16:creationId xmlns:a16="http://schemas.microsoft.com/office/drawing/2014/main" id="{7E5D95FD-3B37-D8A0-65B9-3FD7FB221CC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66338" y="6303963"/>
                <a:ext cx="84137" cy="200025"/>
              </a:xfrm>
              <a:custGeom>
                <a:avLst/>
                <a:gdLst>
                  <a:gd name="T0" fmla="*/ 3 w 20"/>
                  <a:gd name="T1" fmla="*/ 10 h 48"/>
                  <a:gd name="T2" fmla="*/ 1 w 20"/>
                  <a:gd name="T3" fmla="*/ 14 h 48"/>
                  <a:gd name="T4" fmla="*/ 2 w 20"/>
                  <a:gd name="T5" fmla="*/ 14 h 48"/>
                  <a:gd name="T6" fmla="*/ 15 w 20"/>
                  <a:gd name="T7" fmla="*/ 26 h 48"/>
                  <a:gd name="T8" fmla="*/ 1 w 20"/>
                  <a:gd name="T9" fmla="*/ 19 h 48"/>
                  <a:gd name="T10" fmla="*/ 13 w 20"/>
                  <a:gd name="T11" fmla="*/ 28 h 48"/>
                  <a:gd name="T12" fmla="*/ 11 w 20"/>
                  <a:gd name="T13" fmla="*/ 27 h 48"/>
                  <a:gd name="T14" fmla="*/ 9 w 20"/>
                  <a:gd name="T15" fmla="*/ 26 h 48"/>
                  <a:gd name="T16" fmla="*/ 8 w 20"/>
                  <a:gd name="T17" fmla="*/ 29 h 48"/>
                  <a:gd name="T18" fmla="*/ 9 w 20"/>
                  <a:gd name="T19" fmla="*/ 30 h 48"/>
                  <a:gd name="T20" fmla="*/ 12 w 20"/>
                  <a:gd name="T21" fmla="*/ 29 h 48"/>
                  <a:gd name="T22" fmla="*/ 3 w 20"/>
                  <a:gd name="T23" fmla="*/ 18 h 48"/>
                  <a:gd name="T24" fmla="*/ 9 w 20"/>
                  <a:gd name="T25" fmla="*/ 21 h 48"/>
                  <a:gd name="T26" fmla="*/ 17 w 20"/>
                  <a:gd name="T27" fmla="*/ 24 h 48"/>
                  <a:gd name="T28" fmla="*/ 13 w 20"/>
                  <a:gd name="T29" fmla="*/ 24 h 48"/>
                  <a:gd name="T30" fmla="*/ 13 w 20"/>
                  <a:gd name="T31" fmla="*/ 23 h 48"/>
                  <a:gd name="T32" fmla="*/ 9 w 20"/>
                  <a:gd name="T33" fmla="*/ 21 h 48"/>
                  <a:gd name="T34" fmla="*/ 7 w 20"/>
                  <a:gd name="T35" fmla="*/ 20 h 48"/>
                  <a:gd name="T36" fmla="*/ 2 w 20"/>
                  <a:gd name="T37" fmla="*/ 19 h 48"/>
                  <a:gd name="T38" fmla="*/ 2 w 20"/>
                  <a:gd name="T39" fmla="*/ 17 h 48"/>
                  <a:gd name="T40" fmla="*/ 1 w 20"/>
                  <a:gd name="T41" fmla="*/ 16 h 48"/>
                  <a:gd name="T42" fmla="*/ 3 w 20"/>
                  <a:gd name="T43" fmla="*/ 15 h 48"/>
                  <a:gd name="T44" fmla="*/ 3 w 20"/>
                  <a:gd name="T45" fmla="*/ 14 h 48"/>
                  <a:gd name="T46" fmla="*/ 4 w 20"/>
                  <a:gd name="T47" fmla="*/ 13 h 48"/>
                  <a:gd name="T48" fmla="*/ 3 w 20"/>
                  <a:gd name="T49" fmla="*/ 12 h 48"/>
                  <a:gd name="T50" fmla="*/ 4 w 20"/>
                  <a:gd name="T51" fmla="*/ 12 h 48"/>
                  <a:gd name="T52" fmla="*/ 4 w 20"/>
                  <a:gd name="T53" fmla="*/ 11 h 48"/>
                  <a:gd name="T54" fmla="*/ 5 w 20"/>
                  <a:gd name="T55" fmla="*/ 8 h 48"/>
                  <a:gd name="T56" fmla="*/ 6 w 20"/>
                  <a:gd name="T57" fmla="*/ 7 h 48"/>
                  <a:gd name="T58" fmla="*/ 7 w 20"/>
                  <a:gd name="T59" fmla="*/ 6 h 48"/>
                  <a:gd name="T60" fmla="*/ 9 w 20"/>
                  <a:gd name="T61" fmla="*/ 4 h 48"/>
                  <a:gd name="T62" fmla="*/ 10 w 20"/>
                  <a:gd name="T63" fmla="*/ 3 h 48"/>
                  <a:gd name="T64" fmla="*/ 14 w 20"/>
                  <a:gd name="T65" fmla="*/ 1 h 48"/>
                  <a:gd name="T66" fmla="*/ 12 w 20"/>
                  <a:gd name="T67" fmla="*/ 5 h 48"/>
                  <a:gd name="T68" fmla="*/ 13 w 20"/>
                  <a:gd name="T69" fmla="*/ 10 h 48"/>
                  <a:gd name="T70" fmla="*/ 17 w 20"/>
                  <a:gd name="T71" fmla="*/ 12 h 48"/>
                  <a:gd name="T72" fmla="*/ 19 w 20"/>
                  <a:gd name="T73" fmla="*/ 17 h 48"/>
                  <a:gd name="T74" fmla="*/ 19 w 20"/>
                  <a:gd name="T75" fmla="*/ 19 h 48"/>
                  <a:gd name="T76" fmla="*/ 3 w 20"/>
                  <a:gd name="T77" fmla="*/ 17 h 48"/>
                  <a:gd name="T78" fmla="*/ 3 w 20"/>
                  <a:gd name="T79" fmla="*/ 18 h 48"/>
                  <a:gd name="T80" fmla="*/ 11 w 20"/>
                  <a:gd name="T81" fmla="*/ 44 h 48"/>
                  <a:gd name="T82" fmla="*/ 10 w 20"/>
                  <a:gd name="T83" fmla="*/ 44 h 48"/>
                  <a:gd name="T84" fmla="*/ 10 w 20"/>
                  <a:gd name="T85" fmla="*/ 45 h 48"/>
                  <a:gd name="T86" fmla="*/ 11 w 20"/>
                  <a:gd name="T87" fmla="*/ 45 h 48"/>
                  <a:gd name="T88" fmla="*/ 10 w 20"/>
                  <a:gd name="T89" fmla="*/ 46 h 48"/>
                  <a:gd name="T90" fmla="*/ 11 w 20"/>
                  <a:gd name="T91" fmla="*/ 46 h 48"/>
                  <a:gd name="T92" fmla="*/ 11 w 20"/>
                  <a:gd name="T93" fmla="*/ 47 h 48"/>
                  <a:gd name="T94" fmla="*/ 10 w 20"/>
                  <a:gd name="T95" fmla="*/ 47 h 48"/>
                  <a:gd name="T96" fmla="*/ 9 w 20"/>
                  <a:gd name="T97" fmla="*/ 46 h 48"/>
                  <a:gd name="T98" fmla="*/ 9 w 20"/>
                  <a:gd name="T99" fmla="*/ 47 h 48"/>
                  <a:gd name="T100" fmla="*/ 9 w 20"/>
                  <a:gd name="T101" fmla="*/ 46 h 48"/>
                  <a:gd name="T102" fmla="*/ 10 w 20"/>
                  <a:gd name="T103" fmla="*/ 44 h 48"/>
                  <a:gd name="T104" fmla="*/ 10 w 20"/>
                  <a:gd name="T105" fmla="*/ 43 h 48"/>
                  <a:gd name="T106" fmla="*/ 11 w 20"/>
                  <a:gd name="T107" fmla="*/ 44 h 48"/>
                  <a:gd name="T108" fmla="*/ 11 w 20"/>
                  <a:gd name="T109" fmla="*/ 44 h 48"/>
                  <a:gd name="T110" fmla="*/ 10 w 20"/>
                  <a:gd name="T111" fmla="*/ 47 h 48"/>
                  <a:gd name="T112" fmla="*/ 9 w 20"/>
                  <a:gd name="T113" fmla="*/ 47 h 48"/>
                  <a:gd name="T114" fmla="*/ 10 w 20"/>
                  <a:gd name="T115" fmla="*/ 48 h 48"/>
                  <a:gd name="T116" fmla="*/ 11 w 20"/>
                  <a:gd name="T117" fmla="*/ 47 h 48"/>
                  <a:gd name="T118" fmla="*/ 11 w 20"/>
                  <a:gd name="T119" fmla="*/ 43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" h="48">
                    <a:moveTo>
                      <a:pt x="2" y="19"/>
                    </a:move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lose/>
                    <a:moveTo>
                      <a:pt x="4" y="11"/>
                    </a:move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0"/>
                      <a:pt x="4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4" y="11"/>
                      <a:pt x="4" y="11"/>
                    </a:cubicBezTo>
                    <a:close/>
                    <a:moveTo>
                      <a:pt x="14" y="24"/>
                    </a:move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4" y="24"/>
                      <a:pt x="15" y="24"/>
                    </a:cubicBezTo>
                    <a:cubicBezTo>
                      <a:pt x="15" y="24"/>
                      <a:pt x="15" y="24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lose/>
                    <a:moveTo>
                      <a:pt x="15" y="24"/>
                    </a:moveTo>
                    <a:cubicBezTo>
                      <a:pt x="15" y="24"/>
                      <a:pt x="15" y="24"/>
                      <a:pt x="15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5" y="24"/>
                      <a:pt x="15" y="24"/>
                      <a:pt x="15" y="24"/>
                    </a:cubicBezTo>
                    <a:close/>
                    <a:moveTo>
                      <a:pt x="1" y="14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1" y="15"/>
                      <a:pt x="1" y="15"/>
                      <a:pt x="1" y="14"/>
                    </a:cubicBezTo>
                    <a:close/>
                    <a:moveTo>
                      <a:pt x="15" y="26"/>
                    </a:move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ubicBezTo>
                      <a:pt x="15" y="26"/>
                      <a:pt x="15" y="26"/>
                      <a:pt x="15" y="26"/>
                    </a:cubicBezTo>
                    <a:close/>
                    <a:moveTo>
                      <a:pt x="9" y="26"/>
                    </a:moveTo>
                    <a:cubicBezTo>
                      <a:pt x="9" y="26"/>
                      <a:pt x="9" y="26"/>
                      <a:pt x="9" y="26"/>
                    </a:cubicBezTo>
                    <a:cubicBezTo>
                      <a:pt x="9" y="26"/>
                      <a:pt x="9" y="26"/>
                      <a:pt x="8" y="26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8" y="26"/>
                      <a:pt x="8" y="26"/>
                      <a:pt x="9" y="26"/>
                    </a:cubicBezTo>
                    <a:close/>
                    <a:moveTo>
                      <a:pt x="1" y="19"/>
                    </a:move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lose/>
                    <a:moveTo>
                      <a:pt x="2" y="19"/>
                    </a:move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1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lose/>
                    <a:moveTo>
                      <a:pt x="7" y="31"/>
                    </a:moveTo>
                    <a:cubicBezTo>
                      <a:pt x="7" y="31"/>
                      <a:pt x="7" y="31"/>
                      <a:pt x="7" y="31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7" y="31"/>
                      <a:pt x="7" y="31"/>
                      <a:pt x="7" y="31"/>
                    </a:cubicBezTo>
                    <a:close/>
                    <a:moveTo>
                      <a:pt x="1" y="18"/>
                    </a:move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lose/>
                    <a:moveTo>
                      <a:pt x="13" y="28"/>
                    </a:moveTo>
                    <a:cubicBezTo>
                      <a:pt x="13" y="28"/>
                      <a:pt x="13" y="28"/>
                      <a:pt x="13" y="28"/>
                    </a:cubicBezTo>
                    <a:cubicBezTo>
                      <a:pt x="13" y="28"/>
                      <a:pt x="13" y="28"/>
                      <a:pt x="13" y="28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2" y="28"/>
                      <a:pt x="12" y="28"/>
                      <a:pt x="11" y="28"/>
                    </a:cubicBezTo>
                    <a:cubicBezTo>
                      <a:pt x="11" y="27"/>
                      <a:pt x="11" y="27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8"/>
                      <a:pt x="11" y="27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1" y="27"/>
                      <a:pt x="12" y="27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2" y="26"/>
                      <a:pt x="12" y="26"/>
                      <a:pt x="12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5"/>
                      <a:pt x="9" y="25"/>
                      <a:pt x="9" y="25"/>
                    </a:cubicBezTo>
                    <a:cubicBezTo>
                      <a:pt x="9" y="25"/>
                      <a:pt x="9" y="25"/>
                      <a:pt x="9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9" y="29"/>
                      <a:pt x="8" y="29"/>
                      <a:pt x="8" y="29"/>
                    </a:cubicBezTo>
                    <a:cubicBezTo>
                      <a:pt x="8" y="29"/>
                      <a:pt x="8" y="29"/>
                      <a:pt x="8" y="30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8" y="30"/>
                      <a:pt x="7" y="30"/>
                      <a:pt x="7" y="31"/>
                    </a:cubicBezTo>
                    <a:cubicBezTo>
                      <a:pt x="7" y="31"/>
                      <a:pt x="7" y="31"/>
                      <a:pt x="7" y="31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31"/>
                      <a:pt x="8" y="31"/>
                      <a:pt x="8" y="30"/>
                    </a:cubicBezTo>
                    <a:cubicBezTo>
                      <a:pt x="8" y="30"/>
                      <a:pt x="8" y="30"/>
                      <a:pt x="9" y="30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30"/>
                      <a:pt x="10" y="30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30"/>
                      <a:pt x="10" y="30"/>
                      <a:pt x="11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1" y="30"/>
                      <a:pt x="11" y="30"/>
                      <a:pt x="11" y="29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11" y="30"/>
                      <a:pt x="11" y="30"/>
                      <a:pt x="11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3" y="29"/>
                      <a:pt x="13" y="29"/>
                      <a:pt x="13" y="29"/>
                    </a:cubicBezTo>
                    <a:cubicBezTo>
                      <a:pt x="13" y="29"/>
                      <a:pt x="13" y="29"/>
                      <a:pt x="13" y="28"/>
                    </a:cubicBezTo>
                    <a:close/>
                    <a:moveTo>
                      <a:pt x="9" y="21"/>
                    </a:moveTo>
                    <a:cubicBezTo>
                      <a:pt x="9" y="21"/>
                      <a:pt x="9" y="21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lose/>
                    <a:moveTo>
                      <a:pt x="3" y="17"/>
                    </a:move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8"/>
                      <a:pt x="3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3" y="18"/>
                    </a:cubicBezTo>
                    <a:cubicBezTo>
                      <a:pt x="2" y="18"/>
                      <a:pt x="2" y="18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8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lose/>
                    <a:moveTo>
                      <a:pt x="9" y="21"/>
                    </a:moveTo>
                    <a:cubicBezTo>
                      <a:pt x="9" y="21"/>
                      <a:pt x="9" y="21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lose/>
                    <a:moveTo>
                      <a:pt x="20" y="24"/>
                    </a:moveTo>
                    <a:cubicBezTo>
                      <a:pt x="20" y="25"/>
                      <a:pt x="20" y="25"/>
                      <a:pt x="20" y="25"/>
                    </a:cubicBezTo>
                    <a:cubicBezTo>
                      <a:pt x="20" y="25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24"/>
                      <a:pt x="19" y="25"/>
                      <a:pt x="19" y="25"/>
                    </a:cubicBezTo>
                    <a:cubicBezTo>
                      <a:pt x="19" y="25"/>
                      <a:pt x="19" y="25"/>
                      <a:pt x="19" y="24"/>
                    </a:cubicBezTo>
                    <a:cubicBezTo>
                      <a:pt x="18" y="25"/>
                      <a:pt x="19" y="25"/>
                      <a:pt x="18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8" y="25"/>
                      <a:pt x="18" y="25"/>
                      <a:pt x="17" y="25"/>
                    </a:cubicBezTo>
                    <a:cubicBezTo>
                      <a:pt x="17" y="25"/>
                      <a:pt x="17" y="25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6" y="24"/>
                      <a:pt x="16" y="24"/>
                    </a:cubicBezTo>
                    <a:cubicBezTo>
                      <a:pt x="16" y="24"/>
                      <a:pt x="15" y="24"/>
                      <a:pt x="15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4" y="24"/>
                      <a:pt x="14" y="24"/>
                      <a:pt x="14" y="23"/>
                    </a:cubicBezTo>
                    <a:cubicBezTo>
                      <a:pt x="14" y="23"/>
                      <a:pt x="13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4"/>
                      <a:pt x="14" y="24"/>
                      <a:pt x="14" y="24"/>
                    </a:cubicBezTo>
                    <a:cubicBezTo>
                      <a:pt x="14" y="24"/>
                      <a:pt x="14" y="24"/>
                      <a:pt x="14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4"/>
                      <a:pt x="13" y="23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4" y="23"/>
                      <a:pt x="14" y="23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3" y="22"/>
                      <a:pt x="13" y="23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3" y="23"/>
                      <a:pt x="13" y="23"/>
                    </a:cubicBezTo>
                    <a:cubicBezTo>
                      <a:pt x="13" y="23"/>
                      <a:pt x="13" y="23"/>
                      <a:pt x="13" y="22"/>
                    </a:cubicBezTo>
                    <a:cubicBezTo>
                      <a:pt x="13" y="22"/>
                      <a:pt x="12" y="22"/>
                      <a:pt x="12" y="22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1" y="21"/>
                      <a:pt x="11" y="22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1" y="22"/>
                      <a:pt x="10" y="22"/>
                      <a:pt x="10" y="22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0" y="22"/>
                      <a:pt x="9" y="22"/>
                      <a:pt x="9" y="22"/>
                    </a:cubicBezTo>
                    <a:cubicBezTo>
                      <a:pt x="9" y="22"/>
                      <a:pt x="9" y="21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21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8" y="20"/>
                      <a:pt x="8" y="20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7" y="19"/>
                      <a:pt x="7" y="19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6" y="21"/>
                      <a:pt x="6" y="20"/>
                    </a:cubicBezTo>
                    <a:cubicBezTo>
                      <a:pt x="6" y="20"/>
                      <a:pt x="6" y="20"/>
                      <a:pt x="6" y="21"/>
                    </a:cubicBezTo>
                    <a:cubicBezTo>
                      <a:pt x="6" y="21"/>
                      <a:pt x="5" y="21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0"/>
                      <a:pt x="5" y="20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0"/>
                      <a:pt x="2" y="20"/>
                      <a:pt x="2" y="20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2" y="20"/>
                      <a:pt x="1" y="20"/>
                      <a:pt x="1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9"/>
                      <a:pt x="2" y="18"/>
                      <a:pt x="2" y="18"/>
                    </a:cubicBezTo>
                    <a:cubicBezTo>
                      <a:pt x="2" y="19"/>
                      <a:pt x="2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7"/>
                      <a:pt x="2" y="17"/>
                    </a:cubicBezTo>
                    <a:cubicBezTo>
                      <a:pt x="2" y="17"/>
                      <a:pt x="2" y="18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1" y="17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17"/>
                      <a:pt x="0" y="17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3" y="15"/>
                      <a:pt x="3" y="16"/>
                    </a:cubicBezTo>
                    <a:cubicBezTo>
                      <a:pt x="3" y="16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3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3" y="15"/>
                      <a:pt x="3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5"/>
                      <a:pt x="3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3" y="14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2" y="13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2"/>
                      <a:pt x="2" y="12"/>
                    </a:cubicBezTo>
                    <a:cubicBezTo>
                      <a:pt x="2" y="12"/>
                      <a:pt x="2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2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1"/>
                      <a:pt x="4" y="11"/>
                    </a:cubicBezTo>
                    <a:cubicBezTo>
                      <a:pt x="5" y="11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0"/>
                    </a:cubicBezTo>
                    <a:cubicBezTo>
                      <a:pt x="5" y="10"/>
                      <a:pt x="5" y="11"/>
                      <a:pt x="5" y="10"/>
                    </a:cubicBezTo>
                    <a:cubicBezTo>
                      <a:pt x="5" y="11"/>
                      <a:pt x="4" y="11"/>
                      <a:pt x="4" y="11"/>
                    </a:cubicBezTo>
                    <a:cubicBezTo>
                      <a:pt x="4" y="11"/>
                      <a:pt x="4" y="11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5" y="9"/>
                      <a:pt x="5" y="9"/>
                    </a:cubicBezTo>
                    <a:cubicBezTo>
                      <a:pt x="5" y="10"/>
                      <a:pt x="5" y="10"/>
                      <a:pt x="5" y="9"/>
                    </a:cubicBezTo>
                    <a:cubicBezTo>
                      <a:pt x="5" y="9"/>
                      <a:pt x="5" y="9"/>
                      <a:pt x="4" y="9"/>
                    </a:cubicBezTo>
                    <a:cubicBezTo>
                      <a:pt x="4" y="9"/>
                      <a:pt x="4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8" y="5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8" y="4"/>
                      <a:pt x="9" y="4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3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1" y="5"/>
                    </a:cubicBezTo>
                    <a:cubicBezTo>
                      <a:pt x="11" y="5"/>
                      <a:pt x="11" y="5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3"/>
                      <a:pt x="10" y="3"/>
                    </a:cubicBezTo>
                    <a:cubicBezTo>
                      <a:pt x="10" y="3"/>
                      <a:pt x="10" y="2"/>
                      <a:pt x="10" y="2"/>
                    </a:cubicBezTo>
                    <a:cubicBezTo>
                      <a:pt x="11" y="2"/>
                      <a:pt x="11" y="2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19" y="12"/>
                      <a:pt x="19" y="12"/>
                      <a:pt x="19" y="12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8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2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9" y="22"/>
                      <a:pt x="19" y="23"/>
                      <a:pt x="19" y="23"/>
                    </a:cubicBezTo>
                    <a:cubicBezTo>
                      <a:pt x="19" y="23"/>
                      <a:pt x="20" y="23"/>
                      <a:pt x="20" y="23"/>
                    </a:cubicBezTo>
                    <a:cubicBezTo>
                      <a:pt x="20" y="23"/>
                      <a:pt x="20" y="24"/>
                      <a:pt x="20" y="24"/>
                    </a:cubicBezTo>
                    <a:cubicBezTo>
                      <a:pt x="20" y="24"/>
                      <a:pt x="19" y="24"/>
                      <a:pt x="19" y="24"/>
                    </a:cubicBezTo>
                    <a:cubicBezTo>
                      <a:pt x="19" y="24"/>
                      <a:pt x="20" y="24"/>
                      <a:pt x="20" y="24"/>
                    </a:cubicBezTo>
                    <a:close/>
                    <a:moveTo>
                      <a:pt x="3" y="17"/>
                    </a:move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8"/>
                      <a:pt x="3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2" y="18"/>
                      <a:pt x="3" y="18"/>
                    </a:cubicBezTo>
                    <a:cubicBezTo>
                      <a:pt x="2" y="18"/>
                      <a:pt x="2" y="18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3" y="18"/>
                      <a:pt x="3" y="17"/>
                      <a:pt x="3" y="17"/>
                    </a:cubicBezTo>
                    <a:close/>
                    <a:moveTo>
                      <a:pt x="9" y="21"/>
                    </a:moveTo>
                    <a:cubicBezTo>
                      <a:pt x="9" y="21"/>
                      <a:pt x="9" y="21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lose/>
                    <a:moveTo>
                      <a:pt x="9" y="21"/>
                    </a:moveTo>
                    <a:cubicBezTo>
                      <a:pt x="9" y="21"/>
                      <a:pt x="9" y="21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lose/>
                    <a:moveTo>
                      <a:pt x="11" y="44"/>
                    </a:move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5"/>
                      <a:pt x="11" y="45"/>
                    </a:cubicBezTo>
                    <a:cubicBezTo>
                      <a:pt x="11" y="45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0" y="44"/>
                    </a:cubicBezTo>
                    <a:cubicBezTo>
                      <a:pt x="10" y="44"/>
                      <a:pt x="10" y="44"/>
                      <a:pt x="10" y="44"/>
                    </a:cubicBezTo>
                    <a:cubicBezTo>
                      <a:pt x="11" y="44"/>
                      <a:pt x="11" y="45"/>
                      <a:pt x="11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1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1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1" y="45"/>
                      <a:pt x="11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1" y="45"/>
                      <a:pt x="11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1" y="46"/>
                      <a:pt x="11" y="46"/>
                      <a:pt x="11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6"/>
                      <a:pt x="10" y="45"/>
                    </a:cubicBezTo>
                    <a:cubicBezTo>
                      <a:pt x="10" y="45"/>
                      <a:pt x="10" y="45"/>
                      <a:pt x="10" y="4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6"/>
                      <a:pt x="11" y="46"/>
                      <a:pt x="10" y="46"/>
                    </a:cubicBezTo>
                    <a:cubicBezTo>
                      <a:pt x="10" y="46"/>
                      <a:pt x="10" y="46"/>
                      <a:pt x="11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6"/>
                      <a:pt x="11" y="46"/>
                      <a:pt x="11" y="46"/>
                    </a:cubicBezTo>
                    <a:cubicBezTo>
                      <a:pt x="11" y="46"/>
                      <a:pt x="11" y="47"/>
                      <a:pt x="11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1" y="47"/>
                      <a:pt x="11" y="47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6"/>
                      <a:pt x="10" y="46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6"/>
                      <a:pt x="10" y="4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10" y="46"/>
                      <a:pt x="10" y="46"/>
                    </a:cubicBezTo>
                    <a:cubicBezTo>
                      <a:pt x="10" y="46"/>
                      <a:pt x="10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8" y="47"/>
                      <a:pt x="9" y="47"/>
                      <a:pt x="9" y="47"/>
                    </a:cubicBezTo>
                    <a:cubicBezTo>
                      <a:pt x="8" y="47"/>
                      <a:pt x="8" y="46"/>
                      <a:pt x="8" y="46"/>
                    </a:cubicBezTo>
                    <a:cubicBezTo>
                      <a:pt x="8" y="46"/>
                      <a:pt x="8" y="46"/>
                      <a:pt x="8" y="46"/>
                    </a:cubicBezTo>
                    <a:cubicBezTo>
                      <a:pt x="8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9" y="46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5"/>
                    </a:cubicBezTo>
                    <a:cubicBezTo>
                      <a:pt x="10" y="45"/>
                      <a:pt x="10" y="45"/>
                      <a:pt x="10" y="44"/>
                    </a:cubicBezTo>
                    <a:cubicBezTo>
                      <a:pt x="10" y="44"/>
                      <a:pt x="10" y="44"/>
                      <a:pt x="10" y="44"/>
                    </a:cubicBezTo>
                    <a:cubicBezTo>
                      <a:pt x="10" y="44"/>
                      <a:pt x="10" y="44"/>
                      <a:pt x="10" y="44"/>
                    </a:cubicBezTo>
                    <a:cubicBezTo>
                      <a:pt x="10" y="44"/>
                      <a:pt x="10" y="44"/>
                      <a:pt x="10" y="44"/>
                    </a:cubicBezTo>
                    <a:cubicBezTo>
                      <a:pt x="10" y="44"/>
                      <a:pt x="10" y="44"/>
                      <a:pt x="10" y="44"/>
                    </a:cubicBezTo>
                    <a:cubicBezTo>
                      <a:pt x="10" y="44"/>
                      <a:pt x="10" y="44"/>
                      <a:pt x="10" y="44"/>
                    </a:cubicBezTo>
                    <a:cubicBezTo>
                      <a:pt x="10" y="44"/>
                      <a:pt x="10" y="44"/>
                      <a:pt x="10" y="44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0" y="43"/>
                      <a:pt x="10" y="43"/>
                    </a:cubicBezTo>
                    <a:cubicBezTo>
                      <a:pt x="10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0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3"/>
                    </a:cubicBezTo>
                    <a:cubicBezTo>
                      <a:pt x="11" y="43"/>
                      <a:pt x="11" y="43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lose/>
                    <a:moveTo>
                      <a:pt x="11" y="44"/>
                    </a:moveTo>
                    <a:cubicBezTo>
                      <a:pt x="11" y="44"/>
                      <a:pt x="11" y="44"/>
                      <a:pt x="11" y="44"/>
                    </a:cubicBezTo>
                    <a:cubicBezTo>
                      <a:pt x="11" y="44"/>
                      <a:pt x="11" y="44"/>
                      <a:pt x="11" y="44"/>
                    </a:cubicBezTo>
                    <a:close/>
                    <a:moveTo>
                      <a:pt x="12" y="43"/>
                    </a:move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2" y="43"/>
                    </a:cubicBezTo>
                    <a:cubicBezTo>
                      <a:pt x="12" y="43"/>
                      <a:pt x="12" y="43"/>
                      <a:pt x="12" y="43"/>
                    </a:cubicBezTo>
                    <a:close/>
                    <a:moveTo>
                      <a:pt x="11" y="47"/>
                    </a:moveTo>
                    <a:cubicBezTo>
                      <a:pt x="11" y="47"/>
                      <a:pt x="11" y="47"/>
                      <a:pt x="11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7"/>
                      <a:pt x="9" y="48"/>
                      <a:pt x="9" y="48"/>
                    </a:cubicBezTo>
                    <a:cubicBezTo>
                      <a:pt x="9" y="48"/>
                      <a:pt x="9" y="48"/>
                      <a:pt x="9" y="48"/>
                    </a:cubicBezTo>
                    <a:cubicBezTo>
                      <a:pt x="9" y="48"/>
                      <a:pt x="9" y="48"/>
                      <a:pt x="9" y="48"/>
                    </a:cubicBezTo>
                    <a:cubicBezTo>
                      <a:pt x="9" y="48"/>
                      <a:pt x="9" y="48"/>
                      <a:pt x="10" y="48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10" y="47"/>
                    </a:cubicBezTo>
                    <a:cubicBezTo>
                      <a:pt x="11" y="47"/>
                      <a:pt x="10" y="47"/>
                      <a:pt x="10" y="47"/>
                    </a:cubicBezTo>
                    <a:cubicBezTo>
                      <a:pt x="10" y="47"/>
                      <a:pt x="10" y="47"/>
                      <a:pt x="11" y="47"/>
                    </a:cubicBezTo>
                    <a:cubicBezTo>
                      <a:pt x="11" y="47"/>
                      <a:pt x="11" y="47"/>
                      <a:pt x="11" y="47"/>
                    </a:cubicBezTo>
                    <a:cubicBezTo>
                      <a:pt x="11" y="47"/>
                      <a:pt x="11" y="47"/>
                      <a:pt x="11" y="47"/>
                    </a:cubicBezTo>
                    <a:close/>
                    <a:moveTo>
                      <a:pt x="9" y="44"/>
                    </a:moveTo>
                    <a:cubicBezTo>
                      <a:pt x="9" y="44"/>
                      <a:pt x="9" y="44"/>
                      <a:pt x="9" y="44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9" y="44"/>
                      <a:pt x="9" y="44"/>
                      <a:pt x="9" y="44"/>
                    </a:cubicBezTo>
                    <a:cubicBezTo>
                      <a:pt x="9" y="44"/>
                      <a:pt x="9" y="44"/>
                      <a:pt x="9" y="44"/>
                    </a:cubicBezTo>
                    <a:close/>
                    <a:moveTo>
                      <a:pt x="11" y="43"/>
                    </a:move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lose/>
                    <a:moveTo>
                      <a:pt x="11" y="43"/>
                    </a:move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11" y="43"/>
                      <a:pt x="11" y="43"/>
                      <a:pt x="11" y="4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97" name="Freeform 724">
                <a:extLst>
                  <a:ext uri="{FF2B5EF4-FFF2-40B4-BE49-F238E27FC236}">
                    <a16:creationId xmlns:a16="http://schemas.microsoft.com/office/drawing/2014/main" id="{B1784305-F58B-2542-D5FA-65FAF6743EA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117138" y="6291263"/>
                <a:ext cx="87312" cy="117475"/>
              </a:xfrm>
              <a:custGeom>
                <a:avLst/>
                <a:gdLst>
                  <a:gd name="T0" fmla="*/ 18 w 21"/>
                  <a:gd name="T1" fmla="*/ 20 h 28"/>
                  <a:gd name="T2" fmla="*/ 18 w 21"/>
                  <a:gd name="T3" fmla="*/ 10 h 28"/>
                  <a:gd name="T4" fmla="*/ 17 w 21"/>
                  <a:gd name="T5" fmla="*/ 11 h 28"/>
                  <a:gd name="T6" fmla="*/ 16 w 21"/>
                  <a:gd name="T7" fmla="*/ 11 h 28"/>
                  <a:gd name="T8" fmla="*/ 15 w 21"/>
                  <a:gd name="T9" fmla="*/ 10 h 28"/>
                  <a:gd name="T10" fmla="*/ 13 w 21"/>
                  <a:gd name="T11" fmla="*/ 7 h 28"/>
                  <a:gd name="T12" fmla="*/ 11 w 21"/>
                  <a:gd name="T13" fmla="*/ 7 h 28"/>
                  <a:gd name="T14" fmla="*/ 10 w 21"/>
                  <a:gd name="T15" fmla="*/ 5 h 28"/>
                  <a:gd name="T16" fmla="*/ 10 w 21"/>
                  <a:gd name="T17" fmla="*/ 3 h 28"/>
                  <a:gd name="T18" fmla="*/ 11 w 21"/>
                  <a:gd name="T19" fmla="*/ 1 h 28"/>
                  <a:gd name="T20" fmla="*/ 10 w 21"/>
                  <a:gd name="T21" fmla="*/ 1 h 28"/>
                  <a:gd name="T22" fmla="*/ 9 w 21"/>
                  <a:gd name="T23" fmla="*/ 2 h 28"/>
                  <a:gd name="T24" fmla="*/ 7 w 21"/>
                  <a:gd name="T25" fmla="*/ 2 h 28"/>
                  <a:gd name="T26" fmla="*/ 6 w 21"/>
                  <a:gd name="T27" fmla="*/ 2 h 28"/>
                  <a:gd name="T28" fmla="*/ 5 w 21"/>
                  <a:gd name="T29" fmla="*/ 4 h 28"/>
                  <a:gd name="T30" fmla="*/ 4 w 21"/>
                  <a:gd name="T31" fmla="*/ 5 h 28"/>
                  <a:gd name="T32" fmla="*/ 3 w 21"/>
                  <a:gd name="T33" fmla="*/ 6 h 28"/>
                  <a:gd name="T34" fmla="*/ 1 w 21"/>
                  <a:gd name="T35" fmla="*/ 6 h 28"/>
                  <a:gd name="T36" fmla="*/ 1 w 21"/>
                  <a:gd name="T37" fmla="*/ 7 h 28"/>
                  <a:gd name="T38" fmla="*/ 0 w 21"/>
                  <a:gd name="T39" fmla="*/ 8 h 28"/>
                  <a:gd name="T40" fmla="*/ 0 w 21"/>
                  <a:gd name="T41" fmla="*/ 9 h 28"/>
                  <a:gd name="T42" fmla="*/ 0 w 21"/>
                  <a:gd name="T43" fmla="*/ 10 h 28"/>
                  <a:gd name="T44" fmla="*/ 1 w 21"/>
                  <a:gd name="T45" fmla="*/ 12 h 28"/>
                  <a:gd name="T46" fmla="*/ 1 w 21"/>
                  <a:gd name="T47" fmla="*/ 13 h 28"/>
                  <a:gd name="T48" fmla="*/ 4 w 21"/>
                  <a:gd name="T49" fmla="*/ 13 h 28"/>
                  <a:gd name="T50" fmla="*/ 5 w 21"/>
                  <a:gd name="T51" fmla="*/ 15 h 28"/>
                  <a:gd name="T52" fmla="*/ 5 w 21"/>
                  <a:gd name="T53" fmla="*/ 15 h 28"/>
                  <a:gd name="T54" fmla="*/ 8 w 21"/>
                  <a:gd name="T55" fmla="*/ 15 h 28"/>
                  <a:gd name="T56" fmla="*/ 6 w 21"/>
                  <a:gd name="T57" fmla="*/ 18 h 28"/>
                  <a:gd name="T58" fmla="*/ 7 w 21"/>
                  <a:gd name="T59" fmla="*/ 20 h 28"/>
                  <a:gd name="T60" fmla="*/ 7 w 21"/>
                  <a:gd name="T61" fmla="*/ 21 h 28"/>
                  <a:gd name="T62" fmla="*/ 7 w 21"/>
                  <a:gd name="T63" fmla="*/ 21 h 28"/>
                  <a:gd name="T64" fmla="*/ 7 w 21"/>
                  <a:gd name="T65" fmla="*/ 22 h 28"/>
                  <a:gd name="T66" fmla="*/ 7 w 21"/>
                  <a:gd name="T67" fmla="*/ 24 h 28"/>
                  <a:gd name="T68" fmla="*/ 7 w 21"/>
                  <a:gd name="T69" fmla="*/ 25 h 28"/>
                  <a:gd name="T70" fmla="*/ 7 w 21"/>
                  <a:gd name="T71" fmla="*/ 27 h 28"/>
                  <a:gd name="T72" fmla="*/ 8 w 21"/>
                  <a:gd name="T73" fmla="*/ 27 h 28"/>
                  <a:gd name="T74" fmla="*/ 10 w 21"/>
                  <a:gd name="T75" fmla="*/ 27 h 28"/>
                  <a:gd name="T76" fmla="*/ 11 w 21"/>
                  <a:gd name="T77" fmla="*/ 26 h 28"/>
                  <a:gd name="T78" fmla="*/ 12 w 21"/>
                  <a:gd name="T79" fmla="*/ 24 h 28"/>
                  <a:gd name="T80" fmla="*/ 15 w 21"/>
                  <a:gd name="T81" fmla="*/ 21 h 28"/>
                  <a:gd name="T82" fmla="*/ 18 w 21"/>
                  <a:gd name="T83" fmla="*/ 20 h 28"/>
                  <a:gd name="T84" fmla="*/ 18 w 21"/>
                  <a:gd name="T85" fmla="*/ 19 h 28"/>
                  <a:gd name="T86" fmla="*/ 17 w 21"/>
                  <a:gd name="T87" fmla="*/ 20 h 28"/>
                  <a:gd name="T88" fmla="*/ 18 w 21"/>
                  <a:gd name="T89" fmla="*/ 19 h 28"/>
                  <a:gd name="T90" fmla="*/ 17 w 21"/>
                  <a:gd name="T91" fmla="*/ 18 h 28"/>
                  <a:gd name="T92" fmla="*/ 18 w 21"/>
                  <a:gd name="T93" fmla="*/ 17 h 28"/>
                  <a:gd name="T94" fmla="*/ 19 w 21"/>
                  <a:gd name="T95" fmla="*/ 14 h 28"/>
                  <a:gd name="T96" fmla="*/ 21 w 21"/>
                  <a:gd name="T97" fmla="*/ 1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" h="28">
                    <a:moveTo>
                      <a:pt x="18" y="20"/>
                    </a:moveTo>
                    <a:cubicBezTo>
                      <a:pt x="18" y="20"/>
                      <a:pt x="18" y="19"/>
                      <a:pt x="18" y="19"/>
                    </a:cubicBezTo>
                    <a:cubicBezTo>
                      <a:pt x="18" y="19"/>
                      <a:pt x="19" y="19"/>
                      <a:pt x="19" y="19"/>
                    </a:cubicBezTo>
                    <a:cubicBezTo>
                      <a:pt x="19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lose/>
                    <a:moveTo>
                      <a:pt x="19" y="10"/>
                    </a:moveTo>
                    <a:cubicBezTo>
                      <a:pt x="19" y="10"/>
                      <a:pt x="19" y="10"/>
                      <a:pt x="19" y="10"/>
                    </a:cubicBezTo>
                    <a:cubicBezTo>
                      <a:pt x="19" y="10"/>
                      <a:pt x="18" y="10"/>
                      <a:pt x="18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3"/>
                      <a:pt x="6" y="3"/>
                    </a:cubicBezTo>
                    <a:cubicBezTo>
                      <a:pt x="6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7" y="24"/>
                      <a:pt x="7" y="25"/>
                      <a:pt x="7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7" y="25"/>
                      <a:pt x="7" y="26"/>
                      <a:pt x="7" y="26"/>
                    </a:cubicBezTo>
                    <a:cubicBezTo>
                      <a:pt x="7" y="26"/>
                      <a:pt x="8" y="26"/>
                      <a:pt x="8" y="26"/>
                    </a:cubicBezTo>
                    <a:cubicBezTo>
                      <a:pt x="8" y="26"/>
                      <a:pt x="8" y="27"/>
                      <a:pt x="8" y="27"/>
                    </a:cubicBezTo>
                    <a:cubicBezTo>
                      <a:pt x="8" y="27"/>
                      <a:pt x="7" y="27"/>
                      <a:pt x="7" y="27"/>
                    </a:cubicBezTo>
                    <a:cubicBezTo>
                      <a:pt x="7" y="27"/>
                      <a:pt x="8" y="27"/>
                      <a:pt x="8" y="27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8" y="27"/>
                      <a:pt x="9" y="27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7"/>
                      <a:pt x="10" y="27"/>
                      <a:pt x="10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6"/>
                      <a:pt x="11" y="26"/>
                      <a:pt x="12" y="26"/>
                    </a:cubicBezTo>
                    <a:cubicBezTo>
                      <a:pt x="12" y="26"/>
                      <a:pt x="12" y="25"/>
                      <a:pt x="12" y="25"/>
                    </a:cubicBezTo>
                    <a:cubicBezTo>
                      <a:pt x="12" y="25"/>
                      <a:pt x="12" y="24"/>
                      <a:pt x="12" y="24"/>
                    </a:cubicBezTo>
                    <a:cubicBezTo>
                      <a:pt x="13" y="24"/>
                      <a:pt x="13" y="24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4" y="23"/>
                      <a:pt x="15" y="23"/>
                      <a:pt x="15" y="22"/>
                    </a:cubicBezTo>
                    <a:cubicBezTo>
                      <a:pt x="15" y="22"/>
                      <a:pt x="15" y="21"/>
                      <a:pt x="15" y="21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6" y="20"/>
                      <a:pt x="17" y="20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17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9" y="19"/>
                      <a:pt x="19" y="19"/>
                      <a:pt x="19" y="19"/>
                    </a:cubicBezTo>
                    <a:cubicBezTo>
                      <a:pt x="19" y="19"/>
                      <a:pt x="19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7" y="20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17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8" y="18"/>
                      <a:pt x="18" y="17"/>
                      <a:pt x="18" y="17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8" y="17"/>
                      <a:pt x="19" y="17"/>
                      <a:pt x="19" y="17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5"/>
                      <a:pt x="19" y="15"/>
                    </a:cubicBezTo>
                    <a:cubicBezTo>
                      <a:pt x="19" y="15"/>
                      <a:pt x="19" y="14"/>
                      <a:pt x="19" y="14"/>
                    </a:cubicBezTo>
                    <a:cubicBezTo>
                      <a:pt x="19" y="14"/>
                      <a:pt x="19" y="14"/>
                      <a:pt x="20" y="13"/>
                    </a:cubicBezTo>
                    <a:cubicBezTo>
                      <a:pt x="20" y="13"/>
                      <a:pt x="20" y="12"/>
                      <a:pt x="20" y="12"/>
                    </a:cubicBezTo>
                    <a:cubicBezTo>
                      <a:pt x="20" y="12"/>
                      <a:pt x="20" y="12"/>
                      <a:pt x="20" y="12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1" y="11"/>
                      <a:pt x="21" y="11"/>
                      <a:pt x="21" y="10"/>
                    </a:cubicBezTo>
                    <a:cubicBezTo>
                      <a:pt x="20" y="10"/>
                      <a:pt x="20" y="10"/>
                      <a:pt x="20" y="10"/>
                    </a:cubicBezTo>
                    <a:lnTo>
                      <a:pt x="19" y="1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98" name="Freeform 725">
                <a:extLst>
                  <a:ext uri="{FF2B5EF4-FFF2-40B4-BE49-F238E27FC236}">
                    <a16:creationId xmlns:a16="http://schemas.microsoft.com/office/drawing/2014/main" id="{B07072C7-7BA6-3CF9-852E-0C505CF50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6363" y="6178550"/>
                <a:ext cx="12700" cy="12700"/>
              </a:xfrm>
              <a:custGeom>
                <a:avLst/>
                <a:gdLst>
                  <a:gd name="T0" fmla="*/ 1 w 3"/>
                  <a:gd name="T1" fmla="*/ 3 h 3"/>
                  <a:gd name="T2" fmla="*/ 2 w 3"/>
                  <a:gd name="T3" fmla="*/ 2 h 3"/>
                  <a:gd name="T4" fmla="*/ 2 w 3"/>
                  <a:gd name="T5" fmla="*/ 1 h 3"/>
                  <a:gd name="T6" fmla="*/ 2 w 3"/>
                  <a:gd name="T7" fmla="*/ 1 h 3"/>
                  <a:gd name="T8" fmla="*/ 3 w 3"/>
                  <a:gd name="T9" fmla="*/ 0 h 3"/>
                  <a:gd name="T10" fmla="*/ 3 w 3"/>
                  <a:gd name="T11" fmla="*/ 0 h 3"/>
                  <a:gd name="T12" fmla="*/ 2 w 3"/>
                  <a:gd name="T13" fmla="*/ 0 h 3"/>
                  <a:gd name="T14" fmla="*/ 2 w 3"/>
                  <a:gd name="T15" fmla="*/ 0 h 3"/>
                  <a:gd name="T16" fmla="*/ 2 w 3"/>
                  <a:gd name="T17" fmla="*/ 0 h 3"/>
                  <a:gd name="T18" fmla="*/ 2 w 3"/>
                  <a:gd name="T19" fmla="*/ 0 h 3"/>
                  <a:gd name="T20" fmla="*/ 1 w 3"/>
                  <a:gd name="T21" fmla="*/ 1 h 3"/>
                  <a:gd name="T22" fmla="*/ 1 w 3"/>
                  <a:gd name="T23" fmla="*/ 1 h 3"/>
                  <a:gd name="T24" fmla="*/ 1 w 3"/>
                  <a:gd name="T25" fmla="*/ 1 h 3"/>
                  <a:gd name="T26" fmla="*/ 1 w 3"/>
                  <a:gd name="T27" fmla="*/ 1 h 3"/>
                  <a:gd name="T28" fmla="*/ 0 w 3"/>
                  <a:gd name="T29" fmla="*/ 2 h 3"/>
                  <a:gd name="T30" fmla="*/ 0 w 3"/>
                  <a:gd name="T31" fmla="*/ 2 h 3"/>
                  <a:gd name="T32" fmla="*/ 0 w 3"/>
                  <a:gd name="T33" fmla="*/ 2 h 3"/>
                  <a:gd name="T34" fmla="*/ 1 w 3"/>
                  <a:gd name="T3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99" name="Freeform 726">
                <a:extLst>
                  <a:ext uri="{FF2B5EF4-FFF2-40B4-BE49-F238E27FC236}">
                    <a16:creationId xmlns:a16="http://schemas.microsoft.com/office/drawing/2014/main" id="{86FD31B3-ED11-243D-1520-2C9DE8DA8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2400" y="6083300"/>
                <a:ext cx="53975" cy="84138"/>
              </a:xfrm>
              <a:custGeom>
                <a:avLst/>
                <a:gdLst>
                  <a:gd name="T0" fmla="*/ 12 w 13"/>
                  <a:gd name="T1" fmla="*/ 17 h 20"/>
                  <a:gd name="T2" fmla="*/ 11 w 13"/>
                  <a:gd name="T3" fmla="*/ 17 h 20"/>
                  <a:gd name="T4" fmla="*/ 11 w 13"/>
                  <a:gd name="T5" fmla="*/ 16 h 20"/>
                  <a:gd name="T6" fmla="*/ 11 w 13"/>
                  <a:gd name="T7" fmla="*/ 15 h 20"/>
                  <a:gd name="T8" fmla="*/ 10 w 13"/>
                  <a:gd name="T9" fmla="*/ 14 h 20"/>
                  <a:gd name="T10" fmla="*/ 9 w 13"/>
                  <a:gd name="T11" fmla="*/ 13 h 20"/>
                  <a:gd name="T12" fmla="*/ 9 w 13"/>
                  <a:gd name="T13" fmla="*/ 13 h 20"/>
                  <a:gd name="T14" fmla="*/ 9 w 13"/>
                  <a:gd name="T15" fmla="*/ 12 h 20"/>
                  <a:gd name="T16" fmla="*/ 10 w 13"/>
                  <a:gd name="T17" fmla="*/ 10 h 20"/>
                  <a:gd name="T18" fmla="*/ 10 w 13"/>
                  <a:gd name="T19" fmla="*/ 9 h 20"/>
                  <a:gd name="T20" fmla="*/ 9 w 13"/>
                  <a:gd name="T21" fmla="*/ 8 h 20"/>
                  <a:gd name="T22" fmla="*/ 9 w 13"/>
                  <a:gd name="T23" fmla="*/ 8 h 20"/>
                  <a:gd name="T24" fmla="*/ 9 w 13"/>
                  <a:gd name="T25" fmla="*/ 7 h 20"/>
                  <a:gd name="T26" fmla="*/ 9 w 13"/>
                  <a:gd name="T27" fmla="*/ 6 h 20"/>
                  <a:gd name="T28" fmla="*/ 8 w 13"/>
                  <a:gd name="T29" fmla="*/ 6 h 20"/>
                  <a:gd name="T30" fmla="*/ 8 w 13"/>
                  <a:gd name="T31" fmla="*/ 6 h 20"/>
                  <a:gd name="T32" fmla="*/ 7 w 13"/>
                  <a:gd name="T33" fmla="*/ 7 h 20"/>
                  <a:gd name="T34" fmla="*/ 6 w 13"/>
                  <a:gd name="T35" fmla="*/ 7 h 20"/>
                  <a:gd name="T36" fmla="*/ 6 w 13"/>
                  <a:gd name="T37" fmla="*/ 5 h 20"/>
                  <a:gd name="T38" fmla="*/ 6 w 13"/>
                  <a:gd name="T39" fmla="*/ 4 h 20"/>
                  <a:gd name="T40" fmla="*/ 5 w 13"/>
                  <a:gd name="T41" fmla="*/ 3 h 20"/>
                  <a:gd name="T42" fmla="*/ 5 w 13"/>
                  <a:gd name="T43" fmla="*/ 2 h 20"/>
                  <a:gd name="T44" fmla="*/ 6 w 13"/>
                  <a:gd name="T45" fmla="*/ 1 h 20"/>
                  <a:gd name="T46" fmla="*/ 5 w 13"/>
                  <a:gd name="T47" fmla="*/ 0 h 20"/>
                  <a:gd name="T48" fmla="*/ 4 w 13"/>
                  <a:gd name="T49" fmla="*/ 1 h 20"/>
                  <a:gd name="T50" fmla="*/ 4 w 13"/>
                  <a:gd name="T51" fmla="*/ 1 h 20"/>
                  <a:gd name="T52" fmla="*/ 2 w 13"/>
                  <a:gd name="T53" fmla="*/ 1 h 20"/>
                  <a:gd name="T54" fmla="*/ 1 w 13"/>
                  <a:gd name="T55" fmla="*/ 2 h 20"/>
                  <a:gd name="T56" fmla="*/ 1 w 13"/>
                  <a:gd name="T57" fmla="*/ 2 h 20"/>
                  <a:gd name="T58" fmla="*/ 0 w 13"/>
                  <a:gd name="T59" fmla="*/ 4 h 20"/>
                  <a:gd name="T60" fmla="*/ 0 w 13"/>
                  <a:gd name="T61" fmla="*/ 4 h 20"/>
                  <a:gd name="T62" fmla="*/ 0 w 13"/>
                  <a:gd name="T63" fmla="*/ 5 h 20"/>
                  <a:gd name="T64" fmla="*/ 0 w 13"/>
                  <a:gd name="T65" fmla="*/ 6 h 20"/>
                  <a:gd name="T66" fmla="*/ 0 w 13"/>
                  <a:gd name="T67" fmla="*/ 7 h 20"/>
                  <a:gd name="T68" fmla="*/ 1 w 13"/>
                  <a:gd name="T69" fmla="*/ 8 h 20"/>
                  <a:gd name="T70" fmla="*/ 2 w 13"/>
                  <a:gd name="T71" fmla="*/ 9 h 20"/>
                  <a:gd name="T72" fmla="*/ 2 w 13"/>
                  <a:gd name="T73" fmla="*/ 10 h 20"/>
                  <a:gd name="T74" fmla="*/ 1 w 13"/>
                  <a:gd name="T75" fmla="*/ 11 h 20"/>
                  <a:gd name="T76" fmla="*/ 0 w 13"/>
                  <a:gd name="T77" fmla="*/ 12 h 20"/>
                  <a:gd name="T78" fmla="*/ 1 w 13"/>
                  <a:gd name="T79" fmla="*/ 12 h 20"/>
                  <a:gd name="T80" fmla="*/ 3 w 13"/>
                  <a:gd name="T81" fmla="*/ 15 h 20"/>
                  <a:gd name="T82" fmla="*/ 3 w 13"/>
                  <a:gd name="T83" fmla="*/ 19 h 20"/>
                  <a:gd name="T84" fmla="*/ 3 w 13"/>
                  <a:gd name="T85" fmla="*/ 20 h 20"/>
                  <a:gd name="T86" fmla="*/ 4 w 13"/>
                  <a:gd name="T87" fmla="*/ 20 h 20"/>
                  <a:gd name="T88" fmla="*/ 4 w 13"/>
                  <a:gd name="T89" fmla="*/ 20 h 20"/>
                  <a:gd name="T90" fmla="*/ 5 w 13"/>
                  <a:gd name="T91" fmla="*/ 19 h 20"/>
                  <a:gd name="T92" fmla="*/ 6 w 13"/>
                  <a:gd name="T93" fmla="*/ 20 h 20"/>
                  <a:gd name="T94" fmla="*/ 7 w 13"/>
                  <a:gd name="T95" fmla="*/ 19 h 20"/>
                  <a:gd name="T96" fmla="*/ 7 w 13"/>
                  <a:gd name="T97" fmla="*/ 20 h 20"/>
                  <a:gd name="T98" fmla="*/ 8 w 13"/>
                  <a:gd name="T99" fmla="*/ 20 h 20"/>
                  <a:gd name="T100" fmla="*/ 8 w 13"/>
                  <a:gd name="T101" fmla="*/ 20 h 20"/>
                  <a:gd name="T102" fmla="*/ 9 w 13"/>
                  <a:gd name="T103" fmla="*/ 19 h 20"/>
                  <a:gd name="T104" fmla="*/ 10 w 13"/>
                  <a:gd name="T105" fmla="*/ 19 h 20"/>
                  <a:gd name="T106" fmla="*/ 12 w 13"/>
                  <a:gd name="T107" fmla="*/ 1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3" h="20">
                    <a:moveTo>
                      <a:pt x="13" y="17"/>
                    </a:moveTo>
                    <a:cubicBezTo>
                      <a:pt x="13" y="17"/>
                      <a:pt x="13" y="17"/>
                      <a:pt x="13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9" y="14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9" y="10"/>
                      <a:pt x="9" y="10"/>
                    </a:cubicBezTo>
                    <a:cubicBezTo>
                      <a:pt x="9" y="10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9" y="9"/>
                      <a:pt x="9" y="9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3"/>
                      <a:pt x="5" y="3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1" y="7"/>
                      <a:pt x="1" y="7"/>
                    </a:cubicBezTo>
                    <a:cubicBezTo>
                      <a:pt x="1" y="7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1" y="12"/>
                      <a:pt x="1" y="12"/>
                    </a:cubicBezTo>
                    <a:cubicBezTo>
                      <a:pt x="1" y="12"/>
                      <a:pt x="1" y="13"/>
                      <a:pt x="2" y="13"/>
                    </a:cubicBezTo>
                    <a:cubicBezTo>
                      <a:pt x="2" y="13"/>
                      <a:pt x="2" y="14"/>
                      <a:pt x="3" y="14"/>
                    </a:cubicBezTo>
                    <a:cubicBezTo>
                      <a:pt x="3" y="14"/>
                      <a:pt x="3" y="14"/>
                      <a:pt x="3" y="15"/>
                    </a:cubicBezTo>
                    <a:cubicBezTo>
                      <a:pt x="3" y="15"/>
                      <a:pt x="3" y="15"/>
                      <a:pt x="3" y="16"/>
                    </a:cubicBezTo>
                    <a:cubicBezTo>
                      <a:pt x="3" y="16"/>
                      <a:pt x="3" y="17"/>
                      <a:pt x="3" y="17"/>
                    </a:cubicBezTo>
                    <a:cubicBezTo>
                      <a:pt x="3" y="18"/>
                      <a:pt x="3" y="19"/>
                      <a:pt x="3" y="19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0"/>
                      <a:pt x="6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19"/>
                      <a:pt x="7" y="19"/>
                      <a:pt x="7" y="19"/>
                    </a:cubicBezTo>
                    <a:cubicBezTo>
                      <a:pt x="7" y="19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8" y="20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8"/>
                      <a:pt x="13" y="18"/>
                      <a:pt x="13" y="1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00" name="Freeform 727">
                <a:extLst>
                  <a:ext uri="{FF2B5EF4-FFF2-40B4-BE49-F238E27FC236}">
                    <a16:creationId xmlns:a16="http://schemas.microsoft.com/office/drawing/2014/main" id="{F32B5C22-C6D7-A7DC-A5F8-1AFC219AA33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53663" y="6162675"/>
                <a:ext cx="50800" cy="69850"/>
              </a:xfrm>
              <a:custGeom>
                <a:avLst/>
                <a:gdLst>
                  <a:gd name="T0" fmla="*/ 11 w 12"/>
                  <a:gd name="T1" fmla="*/ 5 h 17"/>
                  <a:gd name="T2" fmla="*/ 11 w 12"/>
                  <a:gd name="T3" fmla="*/ 5 h 17"/>
                  <a:gd name="T4" fmla="*/ 11 w 12"/>
                  <a:gd name="T5" fmla="*/ 4 h 17"/>
                  <a:gd name="T6" fmla="*/ 8 w 12"/>
                  <a:gd name="T7" fmla="*/ 3 h 17"/>
                  <a:gd name="T8" fmla="*/ 9 w 12"/>
                  <a:gd name="T9" fmla="*/ 2 h 17"/>
                  <a:gd name="T10" fmla="*/ 7 w 12"/>
                  <a:gd name="T11" fmla="*/ 2 h 17"/>
                  <a:gd name="T12" fmla="*/ 8 w 12"/>
                  <a:gd name="T13" fmla="*/ 1 h 17"/>
                  <a:gd name="T14" fmla="*/ 8 w 12"/>
                  <a:gd name="T15" fmla="*/ 1 h 17"/>
                  <a:gd name="T16" fmla="*/ 7 w 12"/>
                  <a:gd name="T17" fmla="*/ 2 h 17"/>
                  <a:gd name="T18" fmla="*/ 10 w 12"/>
                  <a:gd name="T19" fmla="*/ 6 h 17"/>
                  <a:gd name="T20" fmla="*/ 9 w 12"/>
                  <a:gd name="T21" fmla="*/ 7 h 17"/>
                  <a:gd name="T22" fmla="*/ 9 w 12"/>
                  <a:gd name="T23" fmla="*/ 8 h 17"/>
                  <a:gd name="T24" fmla="*/ 10 w 12"/>
                  <a:gd name="T25" fmla="*/ 9 h 17"/>
                  <a:gd name="T26" fmla="*/ 10 w 12"/>
                  <a:gd name="T27" fmla="*/ 11 h 17"/>
                  <a:gd name="T28" fmla="*/ 8 w 12"/>
                  <a:gd name="T29" fmla="*/ 12 h 17"/>
                  <a:gd name="T30" fmla="*/ 7 w 12"/>
                  <a:gd name="T31" fmla="*/ 12 h 17"/>
                  <a:gd name="T32" fmla="*/ 5 w 12"/>
                  <a:gd name="T33" fmla="*/ 13 h 17"/>
                  <a:gd name="T34" fmla="*/ 4 w 12"/>
                  <a:gd name="T35" fmla="*/ 15 h 17"/>
                  <a:gd name="T36" fmla="*/ 3 w 12"/>
                  <a:gd name="T37" fmla="*/ 17 h 17"/>
                  <a:gd name="T38" fmla="*/ 1 w 12"/>
                  <a:gd name="T39" fmla="*/ 17 h 17"/>
                  <a:gd name="T40" fmla="*/ 1 w 12"/>
                  <a:gd name="T41" fmla="*/ 16 h 17"/>
                  <a:gd name="T42" fmla="*/ 0 w 12"/>
                  <a:gd name="T43" fmla="*/ 15 h 17"/>
                  <a:gd name="T44" fmla="*/ 0 w 12"/>
                  <a:gd name="T45" fmla="*/ 14 h 17"/>
                  <a:gd name="T46" fmla="*/ 0 w 12"/>
                  <a:gd name="T47" fmla="*/ 13 h 17"/>
                  <a:gd name="T48" fmla="*/ 1 w 12"/>
                  <a:gd name="T49" fmla="*/ 11 h 17"/>
                  <a:gd name="T50" fmla="*/ 2 w 12"/>
                  <a:gd name="T51" fmla="*/ 9 h 17"/>
                  <a:gd name="T52" fmla="*/ 3 w 12"/>
                  <a:gd name="T53" fmla="*/ 7 h 17"/>
                  <a:gd name="T54" fmla="*/ 5 w 12"/>
                  <a:gd name="T55" fmla="*/ 6 h 17"/>
                  <a:gd name="T56" fmla="*/ 6 w 12"/>
                  <a:gd name="T57" fmla="*/ 4 h 17"/>
                  <a:gd name="T58" fmla="*/ 7 w 12"/>
                  <a:gd name="T59" fmla="*/ 4 h 17"/>
                  <a:gd name="T60" fmla="*/ 7 w 12"/>
                  <a:gd name="T61" fmla="*/ 3 h 17"/>
                  <a:gd name="T62" fmla="*/ 8 w 12"/>
                  <a:gd name="T63" fmla="*/ 2 h 17"/>
                  <a:gd name="T64" fmla="*/ 8 w 12"/>
                  <a:gd name="T65" fmla="*/ 3 h 17"/>
                  <a:gd name="T66" fmla="*/ 7 w 12"/>
                  <a:gd name="T67" fmla="*/ 3 h 17"/>
                  <a:gd name="T68" fmla="*/ 7 w 12"/>
                  <a:gd name="T69" fmla="*/ 4 h 17"/>
                  <a:gd name="T70" fmla="*/ 8 w 12"/>
                  <a:gd name="T71" fmla="*/ 3 h 17"/>
                  <a:gd name="T72" fmla="*/ 7 w 12"/>
                  <a:gd name="T73" fmla="*/ 4 h 17"/>
                  <a:gd name="T74" fmla="*/ 8 w 12"/>
                  <a:gd name="T75" fmla="*/ 5 h 17"/>
                  <a:gd name="T76" fmla="*/ 7 w 12"/>
                  <a:gd name="T77" fmla="*/ 5 h 17"/>
                  <a:gd name="T78" fmla="*/ 9 w 12"/>
                  <a:gd name="T79" fmla="*/ 5 h 17"/>
                  <a:gd name="T80" fmla="*/ 9 w 12"/>
                  <a:gd name="T81" fmla="*/ 5 h 17"/>
                  <a:gd name="T82" fmla="*/ 8 w 12"/>
                  <a:gd name="T83" fmla="*/ 5 h 17"/>
                  <a:gd name="T84" fmla="*/ 9 w 12"/>
                  <a:gd name="T85" fmla="*/ 4 h 17"/>
                  <a:gd name="T86" fmla="*/ 10 w 12"/>
                  <a:gd name="T87" fmla="*/ 3 h 17"/>
                  <a:gd name="T88" fmla="*/ 10 w 12"/>
                  <a:gd name="T89" fmla="*/ 3 h 17"/>
                  <a:gd name="T90" fmla="*/ 11 w 12"/>
                  <a:gd name="T91" fmla="*/ 3 h 17"/>
                  <a:gd name="T92" fmla="*/ 10 w 12"/>
                  <a:gd name="T93" fmla="*/ 4 h 17"/>
                  <a:gd name="T94" fmla="*/ 10 w 12"/>
                  <a:gd name="T95" fmla="*/ 5 h 17"/>
                  <a:gd name="T96" fmla="*/ 8 w 12"/>
                  <a:gd name="T97" fmla="*/ 5 h 17"/>
                  <a:gd name="T98" fmla="*/ 9 w 12"/>
                  <a:gd name="T99" fmla="*/ 5 h 17"/>
                  <a:gd name="T100" fmla="*/ 11 w 12"/>
                  <a:gd name="T101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2" h="17">
                    <a:moveTo>
                      <a:pt x="11" y="4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2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1" y="4"/>
                    </a:cubicBezTo>
                    <a:close/>
                    <a:moveTo>
                      <a:pt x="8" y="3"/>
                    </a:moveTo>
                    <a:cubicBezTo>
                      <a:pt x="8" y="3"/>
                      <a:pt x="8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8" y="3"/>
                    </a:cubicBezTo>
                    <a:close/>
                    <a:moveTo>
                      <a:pt x="9" y="2"/>
                    </a:moveTo>
                    <a:cubicBezTo>
                      <a:pt x="9" y="2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2"/>
                    </a:cubicBezTo>
                    <a:close/>
                    <a:moveTo>
                      <a:pt x="7" y="2"/>
                    </a:move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2"/>
                      <a:pt x="8" y="2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9" y="1"/>
                      <a:pt x="8" y="1"/>
                      <a:pt x="8" y="0"/>
                    </a:cubicBezTo>
                    <a:cubicBezTo>
                      <a:pt x="8" y="0"/>
                      <a:pt x="9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7" y="1"/>
                      <a:pt x="8" y="1"/>
                    </a:cubicBezTo>
                    <a:cubicBezTo>
                      <a:pt x="8" y="2"/>
                      <a:pt x="8" y="2"/>
                      <a:pt x="7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2"/>
                      <a:pt x="7" y="2"/>
                      <a:pt x="7" y="2"/>
                    </a:cubicBezTo>
                    <a:close/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0" y="10"/>
                    </a:cubicBezTo>
                    <a:cubicBezTo>
                      <a:pt x="10" y="10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2"/>
                      <a:pt x="9" y="12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3" y="16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7"/>
                      <a:pt x="3" y="17"/>
                    </a:cubicBezTo>
                    <a:cubicBezTo>
                      <a:pt x="3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7"/>
                      <a:pt x="1" y="17"/>
                      <a:pt x="1" y="17"/>
                    </a:cubicBezTo>
                    <a:cubicBezTo>
                      <a:pt x="1" y="17"/>
                      <a:pt x="2" y="16"/>
                      <a:pt x="2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1" y="15"/>
                      <a:pt x="1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1" y="15"/>
                      <a:pt x="1" y="15"/>
                    </a:cubicBezTo>
                    <a:cubicBezTo>
                      <a:pt x="1" y="15"/>
                      <a:pt x="0" y="15"/>
                      <a:pt x="0" y="15"/>
                    </a:cubicBezTo>
                    <a:cubicBezTo>
                      <a:pt x="0" y="15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4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1"/>
                      <a:pt x="0" y="11"/>
                    </a:cubicBezTo>
                    <a:cubicBezTo>
                      <a:pt x="0" y="11"/>
                      <a:pt x="1" y="11"/>
                      <a:pt x="1" y="11"/>
                    </a:cubicBezTo>
                    <a:cubicBezTo>
                      <a:pt x="1" y="11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2" y="10"/>
                      <a:pt x="2" y="10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8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5" y="6"/>
                      <a:pt x="5" y="6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6" y="3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6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8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3"/>
                      <a:pt x="8" y="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8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5"/>
                      <a:pt x="7" y="4"/>
                    </a:cubicBezTo>
                    <a:cubicBezTo>
                      <a:pt x="7" y="4"/>
                      <a:pt x="7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5"/>
                      <a:pt x="8" y="5"/>
                    </a:cubicBezTo>
                    <a:cubicBezTo>
                      <a:pt x="8" y="5"/>
                      <a:pt x="8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6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10" y="5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5"/>
                      <a:pt x="9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4"/>
                      <a:pt x="8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4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0" y="4"/>
                      <a:pt x="11" y="4"/>
                    </a:cubicBezTo>
                    <a:cubicBezTo>
                      <a:pt x="11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6"/>
                      <a:pt x="10" y="6"/>
                      <a:pt x="10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01" name="Freeform 728">
                <a:extLst>
                  <a:ext uri="{FF2B5EF4-FFF2-40B4-BE49-F238E27FC236}">
                    <a16:creationId xmlns:a16="http://schemas.microsoft.com/office/drawing/2014/main" id="{56184CFA-7B8D-0B89-7778-760BA7832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8913" y="6088063"/>
                <a:ext cx="55562" cy="66675"/>
              </a:xfrm>
              <a:custGeom>
                <a:avLst/>
                <a:gdLst>
                  <a:gd name="T0" fmla="*/ 11 w 13"/>
                  <a:gd name="T1" fmla="*/ 3 h 16"/>
                  <a:gd name="T2" fmla="*/ 11 w 13"/>
                  <a:gd name="T3" fmla="*/ 2 h 16"/>
                  <a:gd name="T4" fmla="*/ 10 w 13"/>
                  <a:gd name="T5" fmla="*/ 2 h 16"/>
                  <a:gd name="T6" fmla="*/ 9 w 13"/>
                  <a:gd name="T7" fmla="*/ 1 h 16"/>
                  <a:gd name="T8" fmla="*/ 9 w 13"/>
                  <a:gd name="T9" fmla="*/ 1 h 16"/>
                  <a:gd name="T10" fmla="*/ 9 w 13"/>
                  <a:gd name="T11" fmla="*/ 0 h 16"/>
                  <a:gd name="T12" fmla="*/ 8 w 13"/>
                  <a:gd name="T13" fmla="*/ 1 h 16"/>
                  <a:gd name="T14" fmla="*/ 7 w 13"/>
                  <a:gd name="T15" fmla="*/ 0 h 16"/>
                  <a:gd name="T16" fmla="*/ 6 w 13"/>
                  <a:gd name="T17" fmla="*/ 0 h 16"/>
                  <a:gd name="T18" fmla="*/ 6 w 13"/>
                  <a:gd name="T19" fmla="*/ 1 h 16"/>
                  <a:gd name="T20" fmla="*/ 5 w 13"/>
                  <a:gd name="T21" fmla="*/ 1 h 16"/>
                  <a:gd name="T22" fmla="*/ 4 w 13"/>
                  <a:gd name="T23" fmla="*/ 2 h 16"/>
                  <a:gd name="T24" fmla="*/ 4 w 13"/>
                  <a:gd name="T25" fmla="*/ 2 h 16"/>
                  <a:gd name="T26" fmla="*/ 3 w 13"/>
                  <a:gd name="T27" fmla="*/ 2 h 16"/>
                  <a:gd name="T28" fmla="*/ 2 w 13"/>
                  <a:gd name="T29" fmla="*/ 3 h 16"/>
                  <a:gd name="T30" fmla="*/ 2 w 13"/>
                  <a:gd name="T31" fmla="*/ 3 h 16"/>
                  <a:gd name="T32" fmla="*/ 2 w 13"/>
                  <a:gd name="T33" fmla="*/ 3 h 16"/>
                  <a:gd name="T34" fmla="*/ 1 w 13"/>
                  <a:gd name="T35" fmla="*/ 3 h 16"/>
                  <a:gd name="T36" fmla="*/ 1 w 13"/>
                  <a:gd name="T37" fmla="*/ 4 h 16"/>
                  <a:gd name="T38" fmla="*/ 0 w 13"/>
                  <a:gd name="T39" fmla="*/ 5 h 16"/>
                  <a:gd name="T40" fmla="*/ 0 w 13"/>
                  <a:gd name="T41" fmla="*/ 6 h 16"/>
                  <a:gd name="T42" fmla="*/ 0 w 13"/>
                  <a:gd name="T43" fmla="*/ 7 h 16"/>
                  <a:gd name="T44" fmla="*/ 1 w 13"/>
                  <a:gd name="T45" fmla="*/ 8 h 16"/>
                  <a:gd name="T46" fmla="*/ 0 w 13"/>
                  <a:gd name="T47" fmla="*/ 9 h 16"/>
                  <a:gd name="T48" fmla="*/ 1 w 13"/>
                  <a:gd name="T49" fmla="*/ 9 h 16"/>
                  <a:gd name="T50" fmla="*/ 0 w 13"/>
                  <a:gd name="T51" fmla="*/ 11 h 16"/>
                  <a:gd name="T52" fmla="*/ 0 w 13"/>
                  <a:gd name="T53" fmla="*/ 12 h 16"/>
                  <a:gd name="T54" fmla="*/ 1 w 13"/>
                  <a:gd name="T55" fmla="*/ 13 h 16"/>
                  <a:gd name="T56" fmla="*/ 2 w 13"/>
                  <a:gd name="T57" fmla="*/ 13 h 16"/>
                  <a:gd name="T58" fmla="*/ 2 w 13"/>
                  <a:gd name="T59" fmla="*/ 14 h 16"/>
                  <a:gd name="T60" fmla="*/ 2 w 13"/>
                  <a:gd name="T61" fmla="*/ 15 h 16"/>
                  <a:gd name="T62" fmla="*/ 3 w 13"/>
                  <a:gd name="T63" fmla="*/ 16 h 16"/>
                  <a:gd name="T64" fmla="*/ 4 w 13"/>
                  <a:gd name="T65" fmla="*/ 15 h 16"/>
                  <a:gd name="T66" fmla="*/ 5 w 13"/>
                  <a:gd name="T67" fmla="*/ 13 h 16"/>
                  <a:gd name="T68" fmla="*/ 6 w 13"/>
                  <a:gd name="T69" fmla="*/ 11 h 16"/>
                  <a:gd name="T70" fmla="*/ 7 w 13"/>
                  <a:gd name="T71" fmla="*/ 9 h 16"/>
                  <a:gd name="T72" fmla="*/ 6 w 13"/>
                  <a:gd name="T73" fmla="*/ 9 h 16"/>
                  <a:gd name="T74" fmla="*/ 5 w 13"/>
                  <a:gd name="T75" fmla="*/ 8 h 16"/>
                  <a:gd name="T76" fmla="*/ 6 w 13"/>
                  <a:gd name="T77" fmla="*/ 6 h 16"/>
                  <a:gd name="T78" fmla="*/ 8 w 13"/>
                  <a:gd name="T79" fmla="*/ 4 h 16"/>
                  <a:gd name="T80" fmla="*/ 10 w 13"/>
                  <a:gd name="T81" fmla="*/ 4 h 16"/>
                  <a:gd name="T82" fmla="*/ 12 w 13"/>
                  <a:gd name="T83" fmla="*/ 4 h 16"/>
                  <a:gd name="T84" fmla="*/ 12 w 13"/>
                  <a:gd name="T85" fmla="*/ 5 h 16"/>
                  <a:gd name="T86" fmla="*/ 12 w 13"/>
                  <a:gd name="T87" fmla="*/ 6 h 16"/>
                  <a:gd name="T88" fmla="*/ 13 w 13"/>
                  <a:gd name="T89" fmla="*/ 5 h 16"/>
                  <a:gd name="T90" fmla="*/ 12 w 13"/>
                  <a:gd name="T91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" h="16">
                    <a:moveTo>
                      <a:pt x="12" y="3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1"/>
                      <a:pt x="8" y="1"/>
                    </a:cubicBezTo>
                    <a:cubicBezTo>
                      <a:pt x="8" y="1"/>
                      <a:pt x="8" y="0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0" y="9"/>
                      <a:pt x="0" y="9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0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6"/>
                      <a:pt x="3" y="16"/>
                      <a:pt x="4" y="16"/>
                    </a:cubicBezTo>
                    <a:cubicBezTo>
                      <a:pt x="4" y="16"/>
                      <a:pt x="4" y="16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4" y="15"/>
                      <a:pt x="4" y="14"/>
                    </a:cubicBezTo>
                    <a:cubicBezTo>
                      <a:pt x="5" y="14"/>
                      <a:pt x="5" y="14"/>
                      <a:pt x="5" y="13"/>
                    </a:cubicBezTo>
                    <a:cubicBezTo>
                      <a:pt x="5" y="13"/>
                      <a:pt x="5" y="12"/>
                      <a:pt x="6" y="12"/>
                    </a:cubicBezTo>
                    <a:cubicBezTo>
                      <a:pt x="6" y="12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7" y="10"/>
                      <a:pt x="7" y="10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7"/>
                      <a:pt x="5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7" y="5"/>
                      <a:pt x="7" y="5"/>
                    </a:cubicBezTo>
                    <a:cubicBezTo>
                      <a:pt x="7" y="5"/>
                      <a:pt x="8" y="5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9" y="4"/>
                      <a:pt x="9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4"/>
                      <a:pt x="11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5"/>
                    </a:cubicBezTo>
                    <a:cubicBezTo>
                      <a:pt x="12" y="5"/>
                      <a:pt x="12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02" name="Freeform 729">
                <a:extLst>
                  <a:ext uri="{FF2B5EF4-FFF2-40B4-BE49-F238E27FC236}">
                    <a16:creationId xmlns:a16="http://schemas.microsoft.com/office/drawing/2014/main" id="{4B4B372A-EA6F-7D91-A119-394EE7B48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79075" y="6049963"/>
                <a:ext cx="41275" cy="50800"/>
              </a:xfrm>
              <a:custGeom>
                <a:avLst/>
                <a:gdLst>
                  <a:gd name="T0" fmla="*/ 9 w 10"/>
                  <a:gd name="T1" fmla="*/ 1 h 12"/>
                  <a:gd name="T2" fmla="*/ 8 w 10"/>
                  <a:gd name="T3" fmla="*/ 1 h 12"/>
                  <a:gd name="T4" fmla="*/ 8 w 10"/>
                  <a:gd name="T5" fmla="*/ 1 h 12"/>
                  <a:gd name="T6" fmla="*/ 8 w 10"/>
                  <a:gd name="T7" fmla="*/ 0 h 12"/>
                  <a:gd name="T8" fmla="*/ 8 w 10"/>
                  <a:gd name="T9" fmla="*/ 0 h 12"/>
                  <a:gd name="T10" fmla="*/ 7 w 10"/>
                  <a:gd name="T11" fmla="*/ 0 h 12"/>
                  <a:gd name="T12" fmla="*/ 6 w 10"/>
                  <a:gd name="T13" fmla="*/ 0 h 12"/>
                  <a:gd name="T14" fmla="*/ 7 w 10"/>
                  <a:gd name="T15" fmla="*/ 1 h 12"/>
                  <a:gd name="T16" fmla="*/ 6 w 10"/>
                  <a:gd name="T17" fmla="*/ 1 h 12"/>
                  <a:gd name="T18" fmla="*/ 6 w 10"/>
                  <a:gd name="T19" fmla="*/ 1 h 12"/>
                  <a:gd name="T20" fmla="*/ 6 w 10"/>
                  <a:gd name="T21" fmla="*/ 2 h 12"/>
                  <a:gd name="T22" fmla="*/ 6 w 10"/>
                  <a:gd name="T23" fmla="*/ 2 h 12"/>
                  <a:gd name="T24" fmla="*/ 6 w 10"/>
                  <a:gd name="T25" fmla="*/ 3 h 12"/>
                  <a:gd name="T26" fmla="*/ 4 w 10"/>
                  <a:gd name="T27" fmla="*/ 5 h 12"/>
                  <a:gd name="T28" fmla="*/ 4 w 10"/>
                  <a:gd name="T29" fmla="*/ 4 h 12"/>
                  <a:gd name="T30" fmla="*/ 4 w 10"/>
                  <a:gd name="T31" fmla="*/ 4 h 12"/>
                  <a:gd name="T32" fmla="*/ 4 w 10"/>
                  <a:gd name="T33" fmla="*/ 5 h 12"/>
                  <a:gd name="T34" fmla="*/ 3 w 10"/>
                  <a:gd name="T35" fmla="*/ 6 h 12"/>
                  <a:gd name="T36" fmla="*/ 2 w 10"/>
                  <a:gd name="T37" fmla="*/ 6 h 12"/>
                  <a:gd name="T38" fmla="*/ 2 w 10"/>
                  <a:gd name="T39" fmla="*/ 6 h 12"/>
                  <a:gd name="T40" fmla="*/ 2 w 10"/>
                  <a:gd name="T41" fmla="*/ 7 h 12"/>
                  <a:gd name="T42" fmla="*/ 1 w 10"/>
                  <a:gd name="T43" fmla="*/ 8 h 12"/>
                  <a:gd name="T44" fmla="*/ 1 w 10"/>
                  <a:gd name="T45" fmla="*/ 8 h 12"/>
                  <a:gd name="T46" fmla="*/ 0 w 10"/>
                  <a:gd name="T47" fmla="*/ 9 h 12"/>
                  <a:gd name="T48" fmla="*/ 0 w 10"/>
                  <a:gd name="T49" fmla="*/ 9 h 12"/>
                  <a:gd name="T50" fmla="*/ 1 w 10"/>
                  <a:gd name="T51" fmla="*/ 10 h 12"/>
                  <a:gd name="T52" fmla="*/ 2 w 10"/>
                  <a:gd name="T53" fmla="*/ 9 h 12"/>
                  <a:gd name="T54" fmla="*/ 2 w 10"/>
                  <a:gd name="T55" fmla="*/ 9 h 12"/>
                  <a:gd name="T56" fmla="*/ 2 w 10"/>
                  <a:gd name="T57" fmla="*/ 10 h 12"/>
                  <a:gd name="T58" fmla="*/ 2 w 10"/>
                  <a:gd name="T59" fmla="*/ 10 h 12"/>
                  <a:gd name="T60" fmla="*/ 2 w 10"/>
                  <a:gd name="T61" fmla="*/ 11 h 12"/>
                  <a:gd name="T62" fmla="*/ 3 w 10"/>
                  <a:gd name="T63" fmla="*/ 11 h 12"/>
                  <a:gd name="T64" fmla="*/ 3 w 10"/>
                  <a:gd name="T65" fmla="*/ 11 h 12"/>
                  <a:gd name="T66" fmla="*/ 4 w 10"/>
                  <a:gd name="T67" fmla="*/ 12 h 12"/>
                  <a:gd name="T68" fmla="*/ 4 w 10"/>
                  <a:gd name="T69" fmla="*/ 12 h 12"/>
                  <a:gd name="T70" fmla="*/ 5 w 10"/>
                  <a:gd name="T71" fmla="*/ 12 h 12"/>
                  <a:gd name="T72" fmla="*/ 5 w 10"/>
                  <a:gd name="T73" fmla="*/ 12 h 12"/>
                  <a:gd name="T74" fmla="*/ 5 w 10"/>
                  <a:gd name="T75" fmla="*/ 12 h 12"/>
                  <a:gd name="T76" fmla="*/ 6 w 10"/>
                  <a:gd name="T77" fmla="*/ 11 h 12"/>
                  <a:gd name="T78" fmla="*/ 6 w 10"/>
                  <a:gd name="T79" fmla="*/ 10 h 12"/>
                  <a:gd name="T80" fmla="*/ 6 w 10"/>
                  <a:gd name="T81" fmla="*/ 10 h 12"/>
                  <a:gd name="T82" fmla="*/ 7 w 10"/>
                  <a:gd name="T83" fmla="*/ 9 h 12"/>
                  <a:gd name="T84" fmla="*/ 8 w 10"/>
                  <a:gd name="T85" fmla="*/ 9 h 12"/>
                  <a:gd name="T86" fmla="*/ 8 w 10"/>
                  <a:gd name="T87" fmla="*/ 7 h 12"/>
                  <a:gd name="T88" fmla="*/ 8 w 10"/>
                  <a:gd name="T89" fmla="*/ 7 h 12"/>
                  <a:gd name="T90" fmla="*/ 8 w 10"/>
                  <a:gd name="T91" fmla="*/ 6 h 12"/>
                  <a:gd name="T92" fmla="*/ 8 w 10"/>
                  <a:gd name="T93" fmla="*/ 5 h 12"/>
                  <a:gd name="T94" fmla="*/ 8 w 10"/>
                  <a:gd name="T95" fmla="*/ 5 h 12"/>
                  <a:gd name="T96" fmla="*/ 8 w 10"/>
                  <a:gd name="T97" fmla="*/ 4 h 12"/>
                  <a:gd name="T98" fmla="*/ 8 w 10"/>
                  <a:gd name="T99" fmla="*/ 4 h 12"/>
                  <a:gd name="T100" fmla="*/ 8 w 10"/>
                  <a:gd name="T101" fmla="*/ 4 h 12"/>
                  <a:gd name="T102" fmla="*/ 9 w 10"/>
                  <a:gd name="T103" fmla="*/ 2 h 12"/>
                  <a:gd name="T104" fmla="*/ 9 w 10"/>
                  <a:gd name="T105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0" h="12">
                    <a:moveTo>
                      <a:pt x="9" y="1"/>
                    </a:move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0"/>
                      <a:pt x="7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1" y="9"/>
                      <a:pt x="1" y="9"/>
                    </a:cubicBezTo>
                    <a:cubicBezTo>
                      <a:pt x="1" y="9"/>
                      <a:pt x="1" y="10"/>
                      <a:pt x="1" y="10"/>
                    </a:cubicBezTo>
                    <a:cubicBezTo>
                      <a:pt x="1" y="10"/>
                      <a:pt x="1" y="9"/>
                      <a:pt x="1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1"/>
                      <a:pt x="2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4" y="11"/>
                      <a:pt x="4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9"/>
                    </a:cubicBezTo>
                    <a:cubicBezTo>
                      <a:pt x="7" y="9"/>
                      <a:pt x="7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9" y="3"/>
                    </a:cubicBezTo>
                    <a:cubicBezTo>
                      <a:pt x="9" y="3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10" y="2"/>
                      <a:pt x="9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03" name="Freeform 730">
                <a:extLst>
                  <a:ext uri="{FF2B5EF4-FFF2-40B4-BE49-F238E27FC236}">
                    <a16:creationId xmlns:a16="http://schemas.microsoft.com/office/drawing/2014/main" id="{237FACEF-C1DC-3C33-4724-CA86AF4AFDD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548938" y="6283325"/>
                <a:ext cx="20637" cy="25400"/>
              </a:xfrm>
              <a:custGeom>
                <a:avLst/>
                <a:gdLst>
                  <a:gd name="T0" fmla="*/ 4 w 5"/>
                  <a:gd name="T1" fmla="*/ 1 h 6"/>
                  <a:gd name="T2" fmla="*/ 3 w 5"/>
                  <a:gd name="T3" fmla="*/ 1 h 6"/>
                  <a:gd name="T4" fmla="*/ 3 w 5"/>
                  <a:gd name="T5" fmla="*/ 2 h 6"/>
                  <a:gd name="T6" fmla="*/ 3 w 5"/>
                  <a:gd name="T7" fmla="*/ 2 h 6"/>
                  <a:gd name="T8" fmla="*/ 4 w 5"/>
                  <a:gd name="T9" fmla="*/ 3 h 6"/>
                  <a:gd name="T10" fmla="*/ 4 w 5"/>
                  <a:gd name="T11" fmla="*/ 3 h 6"/>
                  <a:gd name="T12" fmla="*/ 3 w 5"/>
                  <a:gd name="T13" fmla="*/ 3 h 6"/>
                  <a:gd name="T14" fmla="*/ 3 w 5"/>
                  <a:gd name="T15" fmla="*/ 3 h 6"/>
                  <a:gd name="T16" fmla="*/ 2 w 5"/>
                  <a:gd name="T17" fmla="*/ 4 h 6"/>
                  <a:gd name="T18" fmla="*/ 2 w 5"/>
                  <a:gd name="T19" fmla="*/ 4 h 6"/>
                  <a:gd name="T20" fmla="*/ 2 w 5"/>
                  <a:gd name="T21" fmla="*/ 3 h 6"/>
                  <a:gd name="T22" fmla="*/ 2 w 5"/>
                  <a:gd name="T23" fmla="*/ 3 h 6"/>
                  <a:gd name="T24" fmla="*/ 2 w 5"/>
                  <a:gd name="T25" fmla="*/ 2 h 6"/>
                  <a:gd name="T26" fmla="*/ 2 w 5"/>
                  <a:gd name="T27" fmla="*/ 2 h 6"/>
                  <a:gd name="T28" fmla="*/ 3 w 5"/>
                  <a:gd name="T29" fmla="*/ 2 h 6"/>
                  <a:gd name="T30" fmla="*/ 2 w 5"/>
                  <a:gd name="T31" fmla="*/ 1 h 6"/>
                  <a:gd name="T32" fmla="*/ 2 w 5"/>
                  <a:gd name="T33" fmla="*/ 1 h 6"/>
                  <a:gd name="T34" fmla="*/ 1 w 5"/>
                  <a:gd name="T35" fmla="*/ 1 h 6"/>
                  <a:gd name="T36" fmla="*/ 1 w 5"/>
                  <a:gd name="T37" fmla="*/ 1 h 6"/>
                  <a:gd name="T38" fmla="*/ 1 w 5"/>
                  <a:gd name="T39" fmla="*/ 1 h 6"/>
                  <a:gd name="T40" fmla="*/ 1 w 5"/>
                  <a:gd name="T41" fmla="*/ 1 h 6"/>
                  <a:gd name="T42" fmla="*/ 1 w 5"/>
                  <a:gd name="T43" fmla="*/ 1 h 6"/>
                  <a:gd name="T44" fmla="*/ 0 w 5"/>
                  <a:gd name="T45" fmla="*/ 1 h 6"/>
                  <a:gd name="T46" fmla="*/ 0 w 5"/>
                  <a:gd name="T47" fmla="*/ 1 h 6"/>
                  <a:gd name="T48" fmla="*/ 0 w 5"/>
                  <a:gd name="T49" fmla="*/ 1 h 6"/>
                  <a:gd name="T50" fmla="*/ 1 w 5"/>
                  <a:gd name="T51" fmla="*/ 0 h 6"/>
                  <a:gd name="T52" fmla="*/ 2 w 5"/>
                  <a:gd name="T53" fmla="*/ 0 h 6"/>
                  <a:gd name="T54" fmla="*/ 2 w 5"/>
                  <a:gd name="T55" fmla="*/ 0 h 6"/>
                  <a:gd name="T56" fmla="*/ 2 w 5"/>
                  <a:gd name="T57" fmla="*/ 0 h 6"/>
                  <a:gd name="T58" fmla="*/ 3 w 5"/>
                  <a:gd name="T59" fmla="*/ 0 h 6"/>
                  <a:gd name="T60" fmla="*/ 3 w 5"/>
                  <a:gd name="T61" fmla="*/ 0 h 6"/>
                  <a:gd name="T62" fmla="*/ 4 w 5"/>
                  <a:gd name="T63" fmla="*/ 0 h 6"/>
                  <a:gd name="T64" fmla="*/ 4 w 5"/>
                  <a:gd name="T65" fmla="*/ 0 h 6"/>
                  <a:gd name="T66" fmla="*/ 4 w 5"/>
                  <a:gd name="T67" fmla="*/ 0 h 6"/>
                  <a:gd name="T68" fmla="*/ 4 w 5"/>
                  <a:gd name="T69" fmla="*/ 0 h 6"/>
                  <a:gd name="T70" fmla="*/ 5 w 5"/>
                  <a:gd name="T71" fmla="*/ 0 h 6"/>
                  <a:gd name="T72" fmla="*/ 4 w 5"/>
                  <a:gd name="T73" fmla="*/ 0 h 6"/>
                  <a:gd name="T74" fmla="*/ 4 w 5"/>
                  <a:gd name="T75" fmla="*/ 0 h 6"/>
                  <a:gd name="T76" fmla="*/ 5 w 5"/>
                  <a:gd name="T77" fmla="*/ 5 h 6"/>
                  <a:gd name="T78" fmla="*/ 4 w 5"/>
                  <a:gd name="T79" fmla="*/ 5 h 6"/>
                  <a:gd name="T80" fmla="*/ 4 w 5"/>
                  <a:gd name="T81" fmla="*/ 5 h 6"/>
                  <a:gd name="T82" fmla="*/ 4 w 5"/>
                  <a:gd name="T83" fmla="*/ 6 h 6"/>
                  <a:gd name="T84" fmla="*/ 4 w 5"/>
                  <a:gd name="T85" fmla="*/ 6 h 6"/>
                  <a:gd name="T86" fmla="*/ 5 w 5"/>
                  <a:gd name="T87" fmla="*/ 5 h 6"/>
                  <a:gd name="T88" fmla="*/ 5 w 5"/>
                  <a:gd name="T89" fmla="*/ 5 h 6"/>
                  <a:gd name="T90" fmla="*/ 5 w 5"/>
                  <a:gd name="T91" fmla="*/ 6 h 6"/>
                  <a:gd name="T92" fmla="*/ 4 w 5"/>
                  <a:gd name="T93" fmla="*/ 5 h 6"/>
                  <a:gd name="T94" fmla="*/ 4 w 5"/>
                  <a:gd name="T9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" h="6">
                    <a:moveTo>
                      <a:pt x="4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lose/>
                    <a:moveTo>
                      <a:pt x="5" y="5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lose/>
                    <a:moveTo>
                      <a:pt x="5" y="6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lose/>
                    <a:moveTo>
                      <a:pt x="4" y="5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04" name="Freeform 731">
                <a:extLst>
                  <a:ext uri="{FF2B5EF4-FFF2-40B4-BE49-F238E27FC236}">
                    <a16:creationId xmlns:a16="http://schemas.microsoft.com/office/drawing/2014/main" id="{93CBC631-EB7F-EA6A-95D6-6E9882526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8413" y="6211888"/>
                <a:ext cx="133350" cy="130175"/>
              </a:xfrm>
              <a:custGeom>
                <a:avLst/>
                <a:gdLst>
                  <a:gd name="T0" fmla="*/ 30 w 32"/>
                  <a:gd name="T1" fmla="*/ 0 h 31"/>
                  <a:gd name="T2" fmla="*/ 29 w 32"/>
                  <a:gd name="T3" fmla="*/ 1 h 31"/>
                  <a:gd name="T4" fmla="*/ 28 w 32"/>
                  <a:gd name="T5" fmla="*/ 1 h 31"/>
                  <a:gd name="T6" fmla="*/ 27 w 32"/>
                  <a:gd name="T7" fmla="*/ 3 h 31"/>
                  <a:gd name="T8" fmla="*/ 26 w 32"/>
                  <a:gd name="T9" fmla="*/ 4 h 31"/>
                  <a:gd name="T10" fmla="*/ 25 w 32"/>
                  <a:gd name="T11" fmla="*/ 5 h 31"/>
                  <a:gd name="T12" fmla="*/ 25 w 32"/>
                  <a:gd name="T13" fmla="*/ 4 h 31"/>
                  <a:gd name="T14" fmla="*/ 24 w 32"/>
                  <a:gd name="T15" fmla="*/ 4 h 31"/>
                  <a:gd name="T16" fmla="*/ 24 w 32"/>
                  <a:gd name="T17" fmla="*/ 3 h 31"/>
                  <a:gd name="T18" fmla="*/ 23 w 32"/>
                  <a:gd name="T19" fmla="*/ 2 h 31"/>
                  <a:gd name="T20" fmla="*/ 23 w 32"/>
                  <a:gd name="T21" fmla="*/ 1 h 31"/>
                  <a:gd name="T22" fmla="*/ 22 w 32"/>
                  <a:gd name="T23" fmla="*/ 2 h 31"/>
                  <a:gd name="T24" fmla="*/ 21 w 32"/>
                  <a:gd name="T25" fmla="*/ 3 h 31"/>
                  <a:gd name="T26" fmla="*/ 21 w 32"/>
                  <a:gd name="T27" fmla="*/ 4 h 31"/>
                  <a:gd name="T28" fmla="*/ 19 w 32"/>
                  <a:gd name="T29" fmla="*/ 5 h 31"/>
                  <a:gd name="T30" fmla="*/ 18 w 32"/>
                  <a:gd name="T31" fmla="*/ 6 h 31"/>
                  <a:gd name="T32" fmla="*/ 17 w 32"/>
                  <a:gd name="T33" fmla="*/ 7 h 31"/>
                  <a:gd name="T34" fmla="*/ 16 w 32"/>
                  <a:gd name="T35" fmla="*/ 9 h 31"/>
                  <a:gd name="T36" fmla="*/ 15 w 32"/>
                  <a:gd name="T37" fmla="*/ 9 h 31"/>
                  <a:gd name="T38" fmla="*/ 13 w 32"/>
                  <a:gd name="T39" fmla="*/ 9 h 31"/>
                  <a:gd name="T40" fmla="*/ 11 w 32"/>
                  <a:gd name="T41" fmla="*/ 11 h 31"/>
                  <a:gd name="T42" fmla="*/ 9 w 32"/>
                  <a:gd name="T43" fmla="*/ 13 h 31"/>
                  <a:gd name="T44" fmla="*/ 8 w 32"/>
                  <a:gd name="T45" fmla="*/ 14 h 31"/>
                  <a:gd name="T46" fmla="*/ 6 w 32"/>
                  <a:gd name="T47" fmla="*/ 15 h 31"/>
                  <a:gd name="T48" fmla="*/ 5 w 32"/>
                  <a:gd name="T49" fmla="*/ 15 h 31"/>
                  <a:gd name="T50" fmla="*/ 4 w 32"/>
                  <a:gd name="T51" fmla="*/ 16 h 31"/>
                  <a:gd name="T52" fmla="*/ 3 w 32"/>
                  <a:gd name="T53" fmla="*/ 17 h 31"/>
                  <a:gd name="T54" fmla="*/ 2 w 32"/>
                  <a:gd name="T55" fmla="*/ 19 h 31"/>
                  <a:gd name="T56" fmla="*/ 1 w 32"/>
                  <a:gd name="T57" fmla="*/ 20 h 31"/>
                  <a:gd name="T58" fmla="*/ 0 w 32"/>
                  <a:gd name="T59" fmla="*/ 22 h 31"/>
                  <a:gd name="T60" fmla="*/ 0 w 32"/>
                  <a:gd name="T61" fmla="*/ 24 h 31"/>
                  <a:gd name="T62" fmla="*/ 1 w 32"/>
                  <a:gd name="T63" fmla="*/ 26 h 31"/>
                  <a:gd name="T64" fmla="*/ 3 w 32"/>
                  <a:gd name="T65" fmla="*/ 26 h 31"/>
                  <a:gd name="T66" fmla="*/ 5 w 32"/>
                  <a:gd name="T67" fmla="*/ 29 h 31"/>
                  <a:gd name="T68" fmla="*/ 6 w 32"/>
                  <a:gd name="T69" fmla="*/ 30 h 31"/>
                  <a:gd name="T70" fmla="*/ 7 w 32"/>
                  <a:gd name="T71" fmla="*/ 30 h 31"/>
                  <a:gd name="T72" fmla="*/ 8 w 32"/>
                  <a:gd name="T73" fmla="*/ 29 h 31"/>
                  <a:gd name="T74" fmla="*/ 11 w 32"/>
                  <a:gd name="T75" fmla="*/ 29 h 31"/>
                  <a:gd name="T76" fmla="*/ 12 w 32"/>
                  <a:gd name="T77" fmla="*/ 27 h 31"/>
                  <a:gd name="T78" fmla="*/ 12 w 32"/>
                  <a:gd name="T79" fmla="*/ 23 h 31"/>
                  <a:gd name="T80" fmla="*/ 18 w 32"/>
                  <a:gd name="T81" fmla="*/ 19 h 31"/>
                  <a:gd name="T82" fmla="*/ 21 w 32"/>
                  <a:gd name="T83" fmla="*/ 17 h 31"/>
                  <a:gd name="T84" fmla="*/ 22 w 32"/>
                  <a:gd name="T85" fmla="*/ 17 h 31"/>
                  <a:gd name="T86" fmla="*/ 21 w 32"/>
                  <a:gd name="T87" fmla="*/ 18 h 31"/>
                  <a:gd name="T88" fmla="*/ 23 w 32"/>
                  <a:gd name="T89" fmla="*/ 18 h 31"/>
                  <a:gd name="T90" fmla="*/ 24 w 32"/>
                  <a:gd name="T91" fmla="*/ 18 h 31"/>
                  <a:gd name="T92" fmla="*/ 24 w 32"/>
                  <a:gd name="T93" fmla="*/ 18 h 31"/>
                  <a:gd name="T94" fmla="*/ 26 w 32"/>
                  <a:gd name="T95" fmla="*/ 17 h 31"/>
                  <a:gd name="T96" fmla="*/ 24 w 32"/>
                  <a:gd name="T97" fmla="*/ 16 h 31"/>
                  <a:gd name="T98" fmla="*/ 24 w 32"/>
                  <a:gd name="T99" fmla="*/ 16 h 31"/>
                  <a:gd name="T100" fmla="*/ 23 w 32"/>
                  <a:gd name="T101" fmla="*/ 16 h 31"/>
                  <a:gd name="T102" fmla="*/ 22 w 32"/>
                  <a:gd name="T103" fmla="*/ 16 h 31"/>
                  <a:gd name="T104" fmla="*/ 23 w 32"/>
                  <a:gd name="T105" fmla="*/ 16 h 31"/>
                  <a:gd name="T106" fmla="*/ 23 w 32"/>
                  <a:gd name="T107" fmla="*/ 14 h 31"/>
                  <a:gd name="T108" fmla="*/ 23 w 32"/>
                  <a:gd name="T109" fmla="*/ 13 h 31"/>
                  <a:gd name="T110" fmla="*/ 25 w 32"/>
                  <a:gd name="T111" fmla="*/ 11 h 31"/>
                  <a:gd name="T112" fmla="*/ 27 w 32"/>
                  <a:gd name="T113" fmla="*/ 9 h 31"/>
                  <a:gd name="T114" fmla="*/ 28 w 32"/>
                  <a:gd name="T115" fmla="*/ 6 h 31"/>
                  <a:gd name="T116" fmla="*/ 30 w 32"/>
                  <a:gd name="T117" fmla="*/ 4 h 31"/>
                  <a:gd name="T118" fmla="*/ 30 w 32"/>
                  <a:gd name="T119" fmla="*/ 3 h 31"/>
                  <a:gd name="T120" fmla="*/ 32 w 32"/>
                  <a:gd name="T121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2" h="31">
                    <a:moveTo>
                      <a:pt x="31" y="0"/>
                    </a:move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0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29" y="1"/>
                      <a:pt x="29" y="1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3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6" y="4"/>
                      <a:pt x="26" y="5"/>
                      <a:pt x="26" y="5"/>
                    </a:cubicBezTo>
                    <a:cubicBezTo>
                      <a:pt x="26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4" y="5"/>
                      <a:pt x="24" y="5"/>
                    </a:cubicBezTo>
                    <a:cubicBezTo>
                      <a:pt x="24" y="5"/>
                      <a:pt x="25" y="4"/>
                      <a:pt x="25" y="4"/>
                    </a:cubicBezTo>
                    <a:cubicBezTo>
                      <a:pt x="25" y="4"/>
                      <a:pt x="25" y="4"/>
                      <a:pt x="25" y="4"/>
                    </a:cubicBezTo>
                    <a:cubicBezTo>
                      <a:pt x="25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3"/>
                      <a:pt x="24" y="3"/>
                      <a:pt x="24" y="3"/>
                    </a:cubicBezTo>
                    <a:cubicBezTo>
                      <a:pt x="24" y="4"/>
                      <a:pt x="24" y="3"/>
                      <a:pt x="24" y="3"/>
                    </a:cubicBezTo>
                    <a:cubicBezTo>
                      <a:pt x="23" y="3"/>
                      <a:pt x="23" y="3"/>
                      <a:pt x="23" y="3"/>
                    </a:cubicBezTo>
                    <a:cubicBezTo>
                      <a:pt x="23" y="3"/>
                      <a:pt x="24" y="3"/>
                      <a:pt x="24" y="3"/>
                    </a:cubicBezTo>
                    <a:cubicBezTo>
                      <a:pt x="24" y="3"/>
                      <a:pt x="23" y="3"/>
                      <a:pt x="23" y="3"/>
                    </a:cubicBezTo>
                    <a:cubicBezTo>
                      <a:pt x="23" y="3"/>
                      <a:pt x="23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2"/>
                      <a:pt x="23" y="1"/>
                      <a:pt x="23" y="1"/>
                    </a:cubicBezTo>
                    <a:cubicBezTo>
                      <a:pt x="23" y="1"/>
                      <a:pt x="22" y="1"/>
                      <a:pt x="22" y="1"/>
                    </a:cubicBezTo>
                    <a:cubicBezTo>
                      <a:pt x="22" y="1"/>
                      <a:pt x="22" y="1"/>
                      <a:pt x="22" y="1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5"/>
                      <a:pt x="20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7" y="6"/>
                      <a:pt x="17" y="7"/>
                      <a:pt x="17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4" y="9"/>
                      <a:pt x="14" y="9"/>
                      <a:pt x="14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7" y="14"/>
                      <a:pt x="6" y="14"/>
                    </a:cubicBezTo>
                    <a:cubicBezTo>
                      <a:pt x="6" y="14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4" y="15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7"/>
                      <a:pt x="3" y="18"/>
                      <a:pt x="3" y="18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1" y="24"/>
                      <a:pt x="1" y="24"/>
                      <a:pt x="1" y="24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4" y="29"/>
                      <a:pt x="4" y="29"/>
                      <a:pt x="4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6" y="30"/>
                      <a:pt x="6" y="31"/>
                      <a:pt x="6" y="31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8" y="30"/>
                      <a:pt x="8" y="30"/>
                      <a:pt x="8" y="30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8" y="29"/>
                      <a:pt x="8" y="29"/>
                      <a:pt x="8" y="29"/>
                    </a:cubicBezTo>
                    <a:cubicBezTo>
                      <a:pt x="8" y="29"/>
                      <a:pt x="9" y="29"/>
                      <a:pt x="9" y="29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10" y="29"/>
                      <a:pt x="10" y="29"/>
                      <a:pt x="10" y="29"/>
                    </a:cubicBezTo>
                    <a:cubicBezTo>
                      <a:pt x="11" y="29"/>
                      <a:pt x="11" y="29"/>
                      <a:pt x="11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8"/>
                      <a:pt x="12" y="28"/>
                      <a:pt x="12" y="27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11" y="27"/>
                      <a:pt x="11" y="27"/>
                      <a:pt x="12" y="27"/>
                    </a:cubicBezTo>
                    <a:cubicBezTo>
                      <a:pt x="12" y="27"/>
                      <a:pt x="12" y="26"/>
                      <a:pt x="12" y="26"/>
                    </a:cubicBezTo>
                    <a:cubicBezTo>
                      <a:pt x="12" y="26"/>
                      <a:pt x="12" y="25"/>
                      <a:pt x="12" y="25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3"/>
                      <a:pt x="12" y="23"/>
                      <a:pt x="13" y="23"/>
                    </a:cubicBezTo>
                    <a:cubicBezTo>
                      <a:pt x="13" y="22"/>
                      <a:pt x="14" y="22"/>
                      <a:pt x="14" y="22"/>
                    </a:cubicBezTo>
                    <a:cubicBezTo>
                      <a:pt x="15" y="21"/>
                      <a:pt x="15" y="21"/>
                      <a:pt x="16" y="21"/>
                    </a:cubicBezTo>
                    <a:cubicBezTo>
                      <a:pt x="16" y="20"/>
                      <a:pt x="17" y="20"/>
                      <a:pt x="18" y="19"/>
                    </a:cubicBezTo>
                    <a:cubicBezTo>
                      <a:pt x="19" y="19"/>
                      <a:pt x="19" y="19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1" y="17"/>
                      <a:pt x="22" y="18"/>
                      <a:pt x="22" y="17"/>
                    </a:cubicBezTo>
                    <a:cubicBezTo>
                      <a:pt x="22" y="17"/>
                      <a:pt x="22" y="17"/>
                      <a:pt x="22" y="17"/>
                    </a:cubicBezTo>
                    <a:cubicBezTo>
                      <a:pt x="22" y="17"/>
                      <a:pt x="22" y="18"/>
                      <a:pt x="22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2" y="18"/>
                      <a:pt x="21" y="18"/>
                      <a:pt x="21" y="18"/>
                    </a:cubicBezTo>
                    <a:cubicBezTo>
                      <a:pt x="21" y="18"/>
                      <a:pt x="20" y="18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2" y="18"/>
                      <a:pt x="22" y="18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18"/>
                      <a:pt x="23" y="18"/>
                      <a:pt x="23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19"/>
                      <a:pt x="24" y="19"/>
                      <a:pt x="24" y="19"/>
                    </a:cubicBezTo>
                    <a:cubicBezTo>
                      <a:pt x="24" y="19"/>
                      <a:pt x="24" y="19"/>
                      <a:pt x="24" y="18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4" y="18"/>
                      <a:pt x="24" y="18"/>
                      <a:pt x="24" y="17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4" y="19"/>
                      <a:pt x="25" y="19"/>
                      <a:pt x="25" y="19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6" y="18"/>
                      <a:pt x="26" y="17"/>
                      <a:pt x="26" y="17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6" y="17"/>
                      <a:pt x="25" y="17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5" y="16"/>
                      <a:pt x="24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4" y="16"/>
                      <a:pt x="23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2" y="16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2" y="16"/>
                      <a:pt x="23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23" y="16"/>
                      <a:pt x="23" y="16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23" y="15"/>
                      <a:pt x="23" y="14"/>
                      <a:pt x="23" y="14"/>
                    </a:cubicBezTo>
                    <a:cubicBezTo>
                      <a:pt x="23" y="14"/>
                      <a:pt x="22" y="14"/>
                      <a:pt x="23" y="14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2"/>
                      <a:pt x="23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0"/>
                      <a:pt x="25" y="11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7" y="9"/>
                      <a:pt x="27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7" y="9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8" y="7"/>
                      <a:pt x="28" y="7"/>
                      <a:pt x="28" y="6"/>
                    </a:cubicBezTo>
                    <a:cubicBezTo>
                      <a:pt x="28" y="6"/>
                      <a:pt x="28" y="5"/>
                      <a:pt x="28" y="5"/>
                    </a:cubicBezTo>
                    <a:cubicBezTo>
                      <a:pt x="29" y="5"/>
                      <a:pt x="29" y="4"/>
                      <a:pt x="29" y="4"/>
                    </a:cubicBezTo>
                    <a:cubicBezTo>
                      <a:pt x="29" y="4"/>
                      <a:pt x="29" y="4"/>
                      <a:pt x="29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4"/>
                      <a:pt x="30" y="4"/>
                    </a:cubicBezTo>
                    <a:cubicBezTo>
                      <a:pt x="30" y="4"/>
                      <a:pt x="30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1" y="3"/>
                      <a:pt x="31" y="2"/>
                      <a:pt x="31" y="2"/>
                    </a:cubicBezTo>
                    <a:cubicBezTo>
                      <a:pt x="31" y="2"/>
                      <a:pt x="31" y="1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2" y="1"/>
                      <a:pt x="32" y="0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lnTo>
                      <a:pt x="31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05" name="Freeform 732">
                <a:extLst>
                  <a:ext uri="{FF2B5EF4-FFF2-40B4-BE49-F238E27FC236}">
                    <a16:creationId xmlns:a16="http://schemas.microsoft.com/office/drawing/2014/main" id="{38781FF1-F409-0C93-D307-D89365ED9B8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340975" y="6042025"/>
                <a:ext cx="66675" cy="61913"/>
              </a:xfrm>
              <a:custGeom>
                <a:avLst/>
                <a:gdLst>
                  <a:gd name="T0" fmla="*/ 2 w 16"/>
                  <a:gd name="T1" fmla="*/ 2 h 15"/>
                  <a:gd name="T2" fmla="*/ 2 w 16"/>
                  <a:gd name="T3" fmla="*/ 3 h 15"/>
                  <a:gd name="T4" fmla="*/ 2 w 16"/>
                  <a:gd name="T5" fmla="*/ 3 h 15"/>
                  <a:gd name="T6" fmla="*/ 2 w 16"/>
                  <a:gd name="T7" fmla="*/ 3 h 15"/>
                  <a:gd name="T8" fmla="*/ 2 w 16"/>
                  <a:gd name="T9" fmla="*/ 3 h 15"/>
                  <a:gd name="T10" fmla="*/ 2 w 16"/>
                  <a:gd name="T11" fmla="*/ 3 h 15"/>
                  <a:gd name="T12" fmla="*/ 2 w 16"/>
                  <a:gd name="T13" fmla="*/ 3 h 15"/>
                  <a:gd name="T14" fmla="*/ 2 w 16"/>
                  <a:gd name="T15" fmla="*/ 2 h 15"/>
                  <a:gd name="T16" fmla="*/ 3 w 16"/>
                  <a:gd name="T17" fmla="*/ 0 h 15"/>
                  <a:gd name="T18" fmla="*/ 3 w 16"/>
                  <a:gd name="T19" fmla="*/ 0 h 15"/>
                  <a:gd name="T20" fmla="*/ 15 w 16"/>
                  <a:gd name="T21" fmla="*/ 4 h 15"/>
                  <a:gd name="T22" fmla="*/ 15 w 16"/>
                  <a:gd name="T23" fmla="*/ 3 h 15"/>
                  <a:gd name="T24" fmla="*/ 16 w 16"/>
                  <a:gd name="T25" fmla="*/ 3 h 15"/>
                  <a:gd name="T26" fmla="*/ 15 w 16"/>
                  <a:gd name="T27" fmla="*/ 2 h 15"/>
                  <a:gd name="T28" fmla="*/ 14 w 16"/>
                  <a:gd name="T29" fmla="*/ 3 h 15"/>
                  <a:gd name="T30" fmla="*/ 13 w 16"/>
                  <a:gd name="T31" fmla="*/ 3 h 15"/>
                  <a:gd name="T32" fmla="*/ 12 w 16"/>
                  <a:gd name="T33" fmla="*/ 4 h 15"/>
                  <a:gd name="T34" fmla="*/ 12 w 16"/>
                  <a:gd name="T35" fmla="*/ 5 h 15"/>
                  <a:gd name="T36" fmla="*/ 11 w 16"/>
                  <a:gd name="T37" fmla="*/ 6 h 15"/>
                  <a:gd name="T38" fmla="*/ 10 w 16"/>
                  <a:gd name="T39" fmla="*/ 6 h 15"/>
                  <a:gd name="T40" fmla="*/ 9 w 16"/>
                  <a:gd name="T41" fmla="*/ 6 h 15"/>
                  <a:gd name="T42" fmla="*/ 9 w 16"/>
                  <a:gd name="T43" fmla="*/ 6 h 15"/>
                  <a:gd name="T44" fmla="*/ 7 w 16"/>
                  <a:gd name="T45" fmla="*/ 5 h 15"/>
                  <a:gd name="T46" fmla="*/ 5 w 16"/>
                  <a:gd name="T47" fmla="*/ 4 h 15"/>
                  <a:gd name="T48" fmla="*/ 3 w 16"/>
                  <a:gd name="T49" fmla="*/ 3 h 15"/>
                  <a:gd name="T50" fmla="*/ 2 w 16"/>
                  <a:gd name="T51" fmla="*/ 3 h 15"/>
                  <a:gd name="T52" fmla="*/ 1 w 16"/>
                  <a:gd name="T53" fmla="*/ 3 h 15"/>
                  <a:gd name="T54" fmla="*/ 1 w 16"/>
                  <a:gd name="T55" fmla="*/ 2 h 15"/>
                  <a:gd name="T56" fmla="*/ 1 w 16"/>
                  <a:gd name="T57" fmla="*/ 1 h 15"/>
                  <a:gd name="T58" fmla="*/ 1 w 16"/>
                  <a:gd name="T59" fmla="*/ 1 h 15"/>
                  <a:gd name="T60" fmla="*/ 1 w 16"/>
                  <a:gd name="T61" fmla="*/ 2 h 15"/>
                  <a:gd name="T62" fmla="*/ 0 w 16"/>
                  <a:gd name="T63" fmla="*/ 1 h 15"/>
                  <a:gd name="T64" fmla="*/ 0 w 16"/>
                  <a:gd name="T65" fmla="*/ 2 h 15"/>
                  <a:gd name="T66" fmla="*/ 0 w 16"/>
                  <a:gd name="T67" fmla="*/ 3 h 15"/>
                  <a:gd name="T68" fmla="*/ 1 w 16"/>
                  <a:gd name="T69" fmla="*/ 4 h 15"/>
                  <a:gd name="T70" fmla="*/ 1 w 16"/>
                  <a:gd name="T71" fmla="*/ 5 h 15"/>
                  <a:gd name="T72" fmla="*/ 1 w 16"/>
                  <a:gd name="T73" fmla="*/ 6 h 15"/>
                  <a:gd name="T74" fmla="*/ 2 w 16"/>
                  <a:gd name="T75" fmla="*/ 7 h 15"/>
                  <a:gd name="T76" fmla="*/ 3 w 16"/>
                  <a:gd name="T77" fmla="*/ 8 h 15"/>
                  <a:gd name="T78" fmla="*/ 4 w 16"/>
                  <a:gd name="T79" fmla="*/ 9 h 15"/>
                  <a:gd name="T80" fmla="*/ 5 w 16"/>
                  <a:gd name="T81" fmla="*/ 9 h 15"/>
                  <a:gd name="T82" fmla="*/ 4 w 16"/>
                  <a:gd name="T83" fmla="*/ 11 h 15"/>
                  <a:gd name="T84" fmla="*/ 3 w 16"/>
                  <a:gd name="T85" fmla="*/ 13 h 15"/>
                  <a:gd name="T86" fmla="*/ 4 w 16"/>
                  <a:gd name="T87" fmla="*/ 14 h 15"/>
                  <a:gd name="T88" fmla="*/ 4 w 16"/>
                  <a:gd name="T89" fmla="*/ 15 h 15"/>
                  <a:gd name="T90" fmla="*/ 4 w 16"/>
                  <a:gd name="T91" fmla="*/ 14 h 15"/>
                  <a:gd name="T92" fmla="*/ 5 w 16"/>
                  <a:gd name="T93" fmla="*/ 13 h 15"/>
                  <a:gd name="T94" fmla="*/ 5 w 16"/>
                  <a:gd name="T95" fmla="*/ 13 h 15"/>
                  <a:gd name="T96" fmla="*/ 6 w 16"/>
                  <a:gd name="T97" fmla="*/ 13 h 15"/>
                  <a:gd name="T98" fmla="*/ 6 w 16"/>
                  <a:gd name="T99" fmla="*/ 12 h 15"/>
                  <a:gd name="T100" fmla="*/ 7 w 16"/>
                  <a:gd name="T101" fmla="*/ 12 h 15"/>
                  <a:gd name="T102" fmla="*/ 8 w 16"/>
                  <a:gd name="T103" fmla="*/ 12 h 15"/>
                  <a:gd name="T104" fmla="*/ 9 w 16"/>
                  <a:gd name="T105" fmla="*/ 11 h 15"/>
                  <a:gd name="T106" fmla="*/ 10 w 16"/>
                  <a:gd name="T107" fmla="*/ 10 h 15"/>
                  <a:gd name="T108" fmla="*/ 10 w 16"/>
                  <a:gd name="T109" fmla="*/ 10 h 15"/>
                  <a:gd name="T110" fmla="*/ 11 w 16"/>
                  <a:gd name="T111" fmla="*/ 9 h 15"/>
                  <a:gd name="T112" fmla="*/ 11 w 16"/>
                  <a:gd name="T113" fmla="*/ 8 h 15"/>
                  <a:gd name="T114" fmla="*/ 12 w 16"/>
                  <a:gd name="T115" fmla="*/ 7 h 15"/>
                  <a:gd name="T116" fmla="*/ 13 w 16"/>
                  <a:gd name="T117" fmla="*/ 6 h 15"/>
                  <a:gd name="T118" fmla="*/ 13 w 16"/>
                  <a:gd name="T119" fmla="*/ 6 h 15"/>
                  <a:gd name="T120" fmla="*/ 15 w 16"/>
                  <a:gd name="T121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" h="15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lose/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  <a:moveTo>
                      <a:pt x="15" y="4"/>
                    </a:move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3"/>
                      <a:pt x="15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2" y="4"/>
                      <a:pt x="13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1" y="5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8" y="6"/>
                      <a:pt x="8" y="6"/>
                    </a:cubicBezTo>
                    <a:cubicBezTo>
                      <a:pt x="8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5"/>
                      <a:pt x="6" y="5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4" y="8"/>
                    </a:cubicBezTo>
                    <a:cubicBezTo>
                      <a:pt x="4" y="8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5" y="14"/>
                      <a:pt x="5" y="14"/>
                    </a:cubicBezTo>
                    <a:cubicBezTo>
                      <a:pt x="5" y="14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2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2" y="8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2" y="7"/>
                      <a:pt x="12" y="7"/>
                    </a:cubicBezTo>
                    <a:cubicBezTo>
                      <a:pt x="12" y="7"/>
                      <a:pt x="13" y="7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3" y="7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7"/>
                      <a:pt x="13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06" name="Freeform 733">
                <a:extLst>
                  <a:ext uri="{FF2B5EF4-FFF2-40B4-BE49-F238E27FC236}">
                    <a16:creationId xmlns:a16="http://schemas.microsoft.com/office/drawing/2014/main" id="{669BCDF0-B6E6-A33B-52F2-259513A891B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94938" y="6000750"/>
                <a:ext cx="38100" cy="41275"/>
              </a:xfrm>
              <a:custGeom>
                <a:avLst/>
                <a:gdLst>
                  <a:gd name="T0" fmla="*/ 8 w 9"/>
                  <a:gd name="T1" fmla="*/ 1 h 10"/>
                  <a:gd name="T2" fmla="*/ 8 w 9"/>
                  <a:gd name="T3" fmla="*/ 0 h 10"/>
                  <a:gd name="T4" fmla="*/ 8 w 9"/>
                  <a:gd name="T5" fmla="*/ 0 h 10"/>
                  <a:gd name="T6" fmla="*/ 9 w 9"/>
                  <a:gd name="T7" fmla="*/ 1 h 10"/>
                  <a:gd name="T8" fmla="*/ 9 w 9"/>
                  <a:gd name="T9" fmla="*/ 1 h 10"/>
                  <a:gd name="T10" fmla="*/ 9 w 9"/>
                  <a:gd name="T11" fmla="*/ 2 h 10"/>
                  <a:gd name="T12" fmla="*/ 9 w 9"/>
                  <a:gd name="T13" fmla="*/ 2 h 10"/>
                  <a:gd name="T14" fmla="*/ 8 w 9"/>
                  <a:gd name="T15" fmla="*/ 1 h 10"/>
                  <a:gd name="T16" fmla="*/ 6 w 9"/>
                  <a:gd name="T17" fmla="*/ 1 h 10"/>
                  <a:gd name="T18" fmla="*/ 6 w 9"/>
                  <a:gd name="T19" fmla="*/ 1 h 10"/>
                  <a:gd name="T20" fmla="*/ 5 w 9"/>
                  <a:gd name="T21" fmla="*/ 6 h 10"/>
                  <a:gd name="T22" fmla="*/ 5 w 9"/>
                  <a:gd name="T23" fmla="*/ 6 h 10"/>
                  <a:gd name="T24" fmla="*/ 5 w 9"/>
                  <a:gd name="T25" fmla="*/ 5 h 10"/>
                  <a:gd name="T26" fmla="*/ 5 w 9"/>
                  <a:gd name="T27" fmla="*/ 6 h 10"/>
                  <a:gd name="T28" fmla="*/ 5 w 9"/>
                  <a:gd name="T29" fmla="*/ 3 h 10"/>
                  <a:gd name="T30" fmla="*/ 5 w 9"/>
                  <a:gd name="T31" fmla="*/ 3 h 10"/>
                  <a:gd name="T32" fmla="*/ 6 w 9"/>
                  <a:gd name="T33" fmla="*/ 6 h 10"/>
                  <a:gd name="T34" fmla="*/ 7 w 9"/>
                  <a:gd name="T35" fmla="*/ 6 h 10"/>
                  <a:gd name="T36" fmla="*/ 7 w 9"/>
                  <a:gd name="T37" fmla="*/ 6 h 10"/>
                  <a:gd name="T38" fmla="*/ 6 w 9"/>
                  <a:gd name="T39" fmla="*/ 6 h 10"/>
                  <a:gd name="T40" fmla="*/ 6 w 9"/>
                  <a:gd name="T41" fmla="*/ 6 h 10"/>
                  <a:gd name="T42" fmla="*/ 7 w 9"/>
                  <a:gd name="T43" fmla="*/ 7 h 10"/>
                  <a:gd name="T44" fmla="*/ 7 w 9"/>
                  <a:gd name="T45" fmla="*/ 6 h 10"/>
                  <a:gd name="T46" fmla="*/ 4 w 9"/>
                  <a:gd name="T47" fmla="*/ 4 h 10"/>
                  <a:gd name="T48" fmla="*/ 5 w 9"/>
                  <a:gd name="T49" fmla="*/ 10 h 10"/>
                  <a:gd name="T50" fmla="*/ 6 w 9"/>
                  <a:gd name="T51" fmla="*/ 9 h 10"/>
                  <a:gd name="T52" fmla="*/ 7 w 9"/>
                  <a:gd name="T53" fmla="*/ 9 h 10"/>
                  <a:gd name="T54" fmla="*/ 8 w 9"/>
                  <a:gd name="T55" fmla="*/ 8 h 10"/>
                  <a:gd name="T56" fmla="*/ 7 w 9"/>
                  <a:gd name="T57" fmla="*/ 7 h 10"/>
                  <a:gd name="T58" fmla="*/ 6 w 9"/>
                  <a:gd name="T59" fmla="*/ 7 h 10"/>
                  <a:gd name="T60" fmla="*/ 5 w 9"/>
                  <a:gd name="T61" fmla="*/ 7 h 10"/>
                  <a:gd name="T62" fmla="*/ 5 w 9"/>
                  <a:gd name="T63" fmla="*/ 7 h 10"/>
                  <a:gd name="T64" fmla="*/ 4 w 9"/>
                  <a:gd name="T65" fmla="*/ 6 h 10"/>
                  <a:gd name="T66" fmla="*/ 4 w 9"/>
                  <a:gd name="T67" fmla="*/ 6 h 10"/>
                  <a:gd name="T68" fmla="*/ 4 w 9"/>
                  <a:gd name="T69" fmla="*/ 6 h 10"/>
                  <a:gd name="T70" fmla="*/ 4 w 9"/>
                  <a:gd name="T71" fmla="*/ 4 h 10"/>
                  <a:gd name="T72" fmla="*/ 4 w 9"/>
                  <a:gd name="T73" fmla="*/ 4 h 10"/>
                  <a:gd name="T74" fmla="*/ 4 w 9"/>
                  <a:gd name="T75" fmla="*/ 3 h 10"/>
                  <a:gd name="T76" fmla="*/ 4 w 9"/>
                  <a:gd name="T77" fmla="*/ 3 h 10"/>
                  <a:gd name="T78" fmla="*/ 5 w 9"/>
                  <a:gd name="T79" fmla="*/ 2 h 10"/>
                  <a:gd name="T80" fmla="*/ 4 w 9"/>
                  <a:gd name="T81" fmla="*/ 2 h 10"/>
                  <a:gd name="T82" fmla="*/ 4 w 9"/>
                  <a:gd name="T83" fmla="*/ 2 h 10"/>
                  <a:gd name="T84" fmla="*/ 3 w 9"/>
                  <a:gd name="T85" fmla="*/ 1 h 10"/>
                  <a:gd name="T86" fmla="*/ 2 w 9"/>
                  <a:gd name="T87" fmla="*/ 1 h 10"/>
                  <a:gd name="T88" fmla="*/ 1 w 9"/>
                  <a:gd name="T89" fmla="*/ 2 h 10"/>
                  <a:gd name="T90" fmla="*/ 1 w 9"/>
                  <a:gd name="T91" fmla="*/ 2 h 10"/>
                  <a:gd name="T92" fmla="*/ 2 w 9"/>
                  <a:gd name="T93" fmla="*/ 3 h 10"/>
                  <a:gd name="T94" fmla="*/ 2 w 9"/>
                  <a:gd name="T95" fmla="*/ 3 h 10"/>
                  <a:gd name="T96" fmla="*/ 1 w 9"/>
                  <a:gd name="T97" fmla="*/ 4 h 10"/>
                  <a:gd name="T98" fmla="*/ 1 w 9"/>
                  <a:gd name="T99" fmla="*/ 3 h 10"/>
                  <a:gd name="T100" fmla="*/ 0 w 9"/>
                  <a:gd name="T101" fmla="*/ 3 h 10"/>
                  <a:gd name="T102" fmla="*/ 2 w 9"/>
                  <a:gd name="T103" fmla="*/ 6 h 10"/>
                  <a:gd name="T104" fmla="*/ 2 w 9"/>
                  <a:gd name="T105" fmla="*/ 8 h 10"/>
                  <a:gd name="T106" fmla="*/ 3 w 9"/>
                  <a:gd name="T107" fmla="*/ 8 h 10"/>
                  <a:gd name="T108" fmla="*/ 4 w 9"/>
                  <a:gd name="T109" fmla="*/ 7 h 10"/>
                  <a:gd name="T110" fmla="*/ 4 w 9"/>
                  <a:gd name="T111" fmla="*/ 8 h 10"/>
                  <a:gd name="T112" fmla="*/ 5 w 9"/>
                  <a:gd name="T113" fmla="*/ 8 h 10"/>
                  <a:gd name="T114" fmla="*/ 4 w 9"/>
                  <a:gd name="T115" fmla="*/ 8 h 10"/>
                  <a:gd name="T116" fmla="*/ 3 w 9"/>
                  <a:gd name="T117" fmla="*/ 9 h 10"/>
                  <a:gd name="T118" fmla="*/ 3 w 9"/>
                  <a:gd name="T119" fmla="*/ 8 h 10"/>
                  <a:gd name="T120" fmla="*/ 3 w 9"/>
                  <a:gd name="T121" fmla="*/ 8 h 10"/>
                  <a:gd name="T122" fmla="*/ 4 w 9"/>
                  <a:gd name="T12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" h="10">
                    <a:moveTo>
                      <a:pt x="8" y="1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9" y="0"/>
                      <a:pt x="8" y="0"/>
                      <a:pt x="8" y="0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lose/>
                    <a:moveTo>
                      <a:pt x="6" y="1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lose/>
                    <a:moveTo>
                      <a:pt x="5" y="6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5"/>
                    </a:cubicBezTo>
                    <a:cubicBezTo>
                      <a:pt x="5" y="5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lose/>
                    <a:moveTo>
                      <a:pt x="5" y="3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lose/>
                    <a:moveTo>
                      <a:pt x="6" y="6"/>
                    </a:move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lose/>
                    <a:moveTo>
                      <a:pt x="7" y="6"/>
                    </a:moveTo>
                    <a:cubicBezTo>
                      <a:pt x="7" y="6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6"/>
                      <a:pt x="7" y="6"/>
                    </a:cubicBezTo>
                    <a:close/>
                    <a:moveTo>
                      <a:pt x="4" y="4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lose/>
                    <a:moveTo>
                      <a:pt x="4" y="9"/>
                    </a:moveTo>
                    <a:cubicBezTo>
                      <a:pt x="5" y="10"/>
                      <a:pt x="5" y="10"/>
                      <a:pt x="5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5" y="3"/>
                      <a:pt x="5" y="2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1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5"/>
                      <a:pt x="1" y="4"/>
                      <a:pt x="1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4" y="10"/>
                      <a:pt x="4" y="10"/>
                      <a:pt x="4" y="10"/>
                    </a:cubicBezTo>
                    <a:lnTo>
                      <a:pt x="4" y="9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307" name="Freeform 734">
                <a:extLst>
                  <a:ext uri="{FF2B5EF4-FFF2-40B4-BE49-F238E27FC236}">
                    <a16:creationId xmlns:a16="http://schemas.microsoft.com/office/drawing/2014/main" id="{537EF6D7-A111-7E43-6BBD-1E7FB68EC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3663" y="5942013"/>
                <a:ext cx="53975" cy="69850"/>
              </a:xfrm>
              <a:custGeom>
                <a:avLst/>
                <a:gdLst>
                  <a:gd name="T0" fmla="*/ 13 w 13"/>
                  <a:gd name="T1" fmla="*/ 15 h 17"/>
                  <a:gd name="T2" fmla="*/ 13 w 13"/>
                  <a:gd name="T3" fmla="*/ 14 h 17"/>
                  <a:gd name="T4" fmla="*/ 12 w 13"/>
                  <a:gd name="T5" fmla="*/ 12 h 17"/>
                  <a:gd name="T6" fmla="*/ 11 w 13"/>
                  <a:gd name="T7" fmla="*/ 11 h 17"/>
                  <a:gd name="T8" fmla="*/ 12 w 13"/>
                  <a:gd name="T9" fmla="*/ 12 h 17"/>
                  <a:gd name="T10" fmla="*/ 12 w 13"/>
                  <a:gd name="T11" fmla="*/ 10 h 17"/>
                  <a:gd name="T12" fmla="*/ 12 w 13"/>
                  <a:gd name="T13" fmla="*/ 10 h 17"/>
                  <a:gd name="T14" fmla="*/ 12 w 13"/>
                  <a:gd name="T15" fmla="*/ 9 h 17"/>
                  <a:gd name="T16" fmla="*/ 11 w 13"/>
                  <a:gd name="T17" fmla="*/ 8 h 17"/>
                  <a:gd name="T18" fmla="*/ 11 w 13"/>
                  <a:gd name="T19" fmla="*/ 7 h 17"/>
                  <a:gd name="T20" fmla="*/ 10 w 13"/>
                  <a:gd name="T21" fmla="*/ 7 h 17"/>
                  <a:gd name="T22" fmla="*/ 10 w 13"/>
                  <a:gd name="T23" fmla="*/ 7 h 17"/>
                  <a:gd name="T24" fmla="*/ 10 w 13"/>
                  <a:gd name="T25" fmla="*/ 8 h 17"/>
                  <a:gd name="T26" fmla="*/ 10 w 13"/>
                  <a:gd name="T27" fmla="*/ 7 h 17"/>
                  <a:gd name="T28" fmla="*/ 9 w 13"/>
                  <a:gd name="T29" fmla="*/ 7 h 17"/>
                  <a:gd name="T30" fmla="*/ 9 w 13"/>
                  <a:gd name="T31" fmla="*/ 6 h 17"/>
                  <a:gd name="T32" fmla="*/ 9 w 13"/>
                  <a:gd name="T33" fmla="*/ 6 h 17"/>
                  <a:gd name="T34" fmla="*/ 8 w 13"/>
                  <a:gd name="T35" fmla="*/ 5 h 17"/>
                  <a:gd name="T36" fmla="*/ 7 w 13"/>
                  <a:gd name="T37" fmla="*/ 5 h 17"/>
                  <a:gd name="T38" fmla="*/ 6 w 13"/>
                  <a:gd name="T39" fmla="*/ 5 h 17"/>
                  <a:gd name="T40" fmla="*/ 6 w 13"/>
                  <a:gd name="T41" fmla="*/ 5 h 17"/>
                  <a:gd name="T42" fmla="*/ 5 w 13"/>
                  <a:gd name="T43" fmla="*/ 5 h 17"/>
                  <a:gd name="T44" fmla="*/ 5 w 13"/>
                  <a:gd name="T45" fmla="*/ 4 h 17"/>
                  <a:gd name="T46" fmla="*/ 4 w 13"/>
                  <a:gd name="T47" fmla="*/ 4 h 17"/>
                  <a:gd name="T48" fmla="*/ 4 w 13"/>
                  <a:gd name="T49" fmla="*/ 5 h 17"/>
                  <a:gd name="T50" fmla="*/ 4 w 13"/>
                  <a:gd name="T51" fmla="*/ 4 h 17"/>
                  <a:gd name="T52" fmla="*/ 3 w 13"/>
                  <a:gd name="T53" fmla="*/ 3 h 17"/>
                  <a:gd name="T54" fmla="*/ 2 w 13"/>
                  <a:gd name="T55" fmla="*/ 2 h 17"/>
                  <a:gd name="T56" fmla="*/ 2 w 13"/>
                  <a:gd name="T57" fmla="*/ 2 h 17"/>
                  <a:gd name="T58" fmla="*/ 2 w 13"/>
                  <a:gd name="T59" fmla="*/ 2 h 17"/>
                  <a:gd name="T60" fmla="*/ 2 w 13"/>
                  <a:gd name="T61" fmla="*/ 1 h 17"/>
                  <a:gd name="T62" fmla="*/ 2 w 13"/>
                  <a:gd name="T63" fmla="*/ 1 h 17"/>
                  <a:gd name="T64" fmla="*/ 2 w 13"/>
                  <a:gd name="T65" fmla="*/ 0 h 17"/>
                  <a:gd name="T66" fmla="*/ 0 w 13"/>
                  <a:gd name="T67" fmla="*/ 0 h 17"/>
                  <a:gd name="T68" fmla="*/ 1 w 13"/>
                  <a:gd name="T69" fmla="*/ 2 h 17"/>
                  <a:gd name="T70" fmla="*/ 3 w 13"/>
                  <a:gd name="T71" fmla="*/ 4 h 17"/>
                  <a:gd name="T72" fmla="*/ 3 w 13"/>
                  <a:gd name="T73" fmla="*/ 6 h 17"/>
                  <a:gd name="T74" fmla="*/ 4 w 13"/>
                  <a:gd name="T75" fmla="*/ 8 h 17"/>
                  <a:gd name="T76" fmla="*/ 4 w 13"/>
                  <a:gd name="T77" fmla="*/ 9 h 17"/>
                  <a:gd name="T78" fmla="*/ 5 w 13"/>
                  <a:gd name="T79" fmla="*/ 9 h 17"/>
                  <a:gd name="T80" fmla="*/ 6 w 13"/>
                  <a:gd name="T81" fmla="*/ 8 h 17"/>
                  <a:gd name="T82" fmla="*/ 5 w 13"/>
                  <a:gd name="T83" fmla="*/ 9 h 17"/>
                  <a:gd name="T84" fmla="*/ 5 w 13"/>
                  <a:gd name="T85" fmla="*/ 10 h 17"/>
                  <a:gd name="T86" fmla="*/ 7 w 13"/>
                  <a:gd name="T87" fmla="*/ 13 h 17"/>
                  <a:gd name="T88" fmla="*/ 10 w 13"/>
                  <a:gd name="T89" fmla="*/ 16 h 17"/>
                  <a:gd name="T90" fmla="*/ 9 w 13"/>
                  <a:gd name="T91" fmla="*/ 14 h 17"/>
                  <a:gd name="T92" fmla="*/ 10 w 13"/>
                  <a:gd name="T93" fmla="*/ 15 h 17"/>
                  <a:gd name="T94" fmla="*/ 11 w 13"/>
                  <a:gd name="T95" fmla="*/ 15 h 17"/>
                  <a:gd name="T96" fmla="*/ 11 w 13"/>
                  <a:gd name="T97" fmla="*/ 15 h 17"/>
                  <a:gd name="T98" fmla="*/ 11 w 13"/>
                  <a:gd name="T99" fmla="*/ 15 h 17"/>
                  <a:gd name="T100" fmla="*/ 12 w 13"/>
                  <a:gd name="T101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3" h="17">
                    <a:moveTo>
                      <a:pt x="12" y="15"/>
                    </a:move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2" y="13"/>
                      <a:pt x="12" y="13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2"/>
                      <a:pt x="12" y="12"/>
                    </a:cubicBezTo>
                    <a:cubicBezTo>
                      <a:pt x="12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1"/>
                      <a:pt x="12" y="11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1" y="9"/>
                      <a:pt x="11" y="9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2" y="8"/>
                    </a:cubicBezTo>
                    <a:cubicBezTo>
                      <a:pt x="11" y="8"/>
                      <a:pt x="11" y="8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7"/>
                      <a:pt x="10" y="7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7" y="5"/>
                      <a:pt x="7" y="5"/>
                    </a:cubicBezTo>
                    <a:cubicBezTo>
                      <a:pt x="7" y="5"/>
                      <a:pt x="8" y="5"/>
                      <a:pt x="7" y="5"/>
                    </a:cubicBezTo>
                    <a:cubicBezTo>
                      <a:pt x="7" y="5"/>
                      <a:pt x="7" y="6"/>
                      <a:pt x="7" y="6"/>
                    </a:cubicBezTo>
                    <a:cubicBezTo>
                      <a:pt x="7" y="6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5"/>
                      <a:pt x="5" y="5"/>
                    </a:cubicBezTo>
                    <a:cubicBezTo>
                      <a:pt x="5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3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4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4" y="8"/>
                    </a:cubicBezTo>
                    <a:cubicBezTo>
                      <a:pt x="4" y="8"/>
                      <a:pt x="4" y="8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5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5" y="8"/>
                    </a:cubicBezTo>
                    <a:cubicBezTo>
                      <a:pt x="5" y="8"/>
                      <a:pt x="5" y="8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7" y="12"/>
                      <a:pt x="7" y="13"/>
                    </a:cubicBezTo>
                    <a:cubicBezTo>
                      <a:pt x="8" y="13"/>
                      <a:pt x="8" y="14"/>
                      <a:pt x="9" y="15"/>
                    </a:cubicBezTo>
                    <a:cubicBezTo>
                      <a:pt x="9" y="15"/>
                      <a:pt x="9" y="16"/>
                      <a:pt x="9" y="16"/>
                    </a:cubicBezTo>
                    <a:cubicBezTo>
                      <a:pt x="9" y="17"/>
                      <a:pt x="9" y="17"/>
                      <a:pt x="10" y="17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10" y="16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9" y="15"/>
                      <a:pt x="9" y="15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5"/>
                      <a:pt x="9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0" y="15"/>
                      <a:pt x="10" y="15"/>
                    </a:cubicBezTo>
                    <a:cubicBezTo>
                      <a:pt x="10" y="15"/>
                      <a:pt x="10" y="14"/>
                      <a:pt x="10" y="14"/>
                    </a:cubicBezTo>
                    <a:cubicBezTo>
                      <a:pt x="10" y="14"/>
                      <a:pt x="11" y="14"/>
                      <a:pt x="11" y="14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6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2" y="16"/>
                      <a:pt x="12" y="16"/>
                    </a:cubicBezTo>
                    <a:cubicBezTo>
                      <a:pt x="12" y="16"/>
                      <a:pt x="12" y="15"/>
                      <a:pt x="12" y="1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</p:grpSp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C9698616-B6C4-0B50-7755-BEC5340FFCF1}"/>
                </a:ext>
              </a:extLst>
            </p:cNvPr>
            <p:cNvGrpSpPr/>
            <p:nvPr/>
          </p:nvGrpSpPr>
          <p:grpSpPr>
            <a:xfrm>
              <a:off x="9766300" y="5083175"/>
              <a:ext cx="736600" cy="474663"/>
              <a:chOff x="9766300" y="5083175"/>
              <a:chExt cx="736600" cy="474663"/>
            </a:xfrm>
            <a:grpFill/>
          </p:grpSpPr>
          <p:sp>
            <p:nvSpPr>
              <p:cNvPr id="287" name="Freeform 695">
                <a:extLst>
                  <a:ext uri="{FF2B5EF4-FFF2-40B4-BE49-F238E27FC236}">
                    <a16:creationId xmlns:a16="http://schemas.microsoft.com/office/drawing/2014/main" id="{35B1166B-C3D6-E201-651A-F69B3315828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079038" y="5270500"/>
                <a:ext cx="95250" cy="212725"/>
              </a:xfrm>
              <a:custGeom>
                <a:avLst/>
                <a:gdLst>
                  <a:gd name="T0" fmla="*/ 2 w 23"/>
                  <a:gd name="T1" fmla="*/ 15 h 51"/>
                  <a:gd name="T2" fmla="*/ 3 w 23"/>
                  <a:gd name="T3" fmla="*/ 13 h 51"/>
                  <a:gd name="T4" fmla="*/ 4 w 23"/>
                  <a:gd name="T5" fmla="*/ 16 h 51"/>
                  <a:gd name="T6" fmla="*/ 4 w 23"/>
                  <a:gd name="T7" fmla="*/ 18 h 51"/>
                  <a:gd name="T8" fmla="*/ 1 w 23"/>
                  <a:gd name="T9" fmla="*/ 18 h 51"/>
                  <a:gd name="T10" fmla="*/ 0 w 23"/>
                  <a:gd name="T11" fmla="*/ 14 h 51"/>
                  <a:gd name="T12" fmla="*/ 0 w 23"/>
                  <a:gd name="T13" fmla="*/ 11 h 51"/>
                  <a:gd name="T14" fmla="*/ 8 w 23"/>
                  <a:gd name="T15" fmla="*/ 24 h 51"/>
                  <a:gd name="T16" fmla="*/ 7 w 23"/>
                  <a:gd name="T17" fmla="*/ 22 h 51"/>
                  <a:gd name="T18" fmla="*/ 5 w 23"/>
                  <a:gd name="T19" fmla="*/ 20 h 51"/>
                  <a:gd name="T20" fmla="*/ 5 w 23"/>
                  <a:gd name="T21" fmla="*/ 22 h 51"/>
                  <a:gd name="T22" fmla="*/ 6 w 23"/>
                  <a:gd name="T23" fmla="*/ 24 h 51"/>
                  <a:gd name="T24" fmla="*/ 7 w 23"/>
                  <a:gd name="T25" fmla="*/ 24 h 51"/>
                  <a:gd name="T26" fmla="*/ 13 w 23"/>
                  <a:gd name="T27" fmla="*/ 32 h 51"/>
                  <a:gd name="T28" fmla="*/ 11 w 23"/>
                  <a:gd name="T29" fmla="*/ 33 h 51"/>
                  <a:gd name="T30" fmla="*/ 12 w 23"/>
                  <a:gd name="T31" fmla="*/ 33 h 51"/>
                  <a:gd name="T32" fmla="*/ 14 w 23"/>
                  <a:gd name="T33" fmla="*/ 33 h 51"/>
                  <a:gd name="T34" fmla="*/ 18 w 23"/>
                  <a:gd name="T35" fmla="*/ 41 h 51"/>
                  <a:gd name="T36" fmla="*/ 17 w 23"/>
                  <a:gd name="T37" fmla="*/ 40 h 51"/>
                  <a:gd name="T38" fmla="*/ 18 w 23"/>
                  <a:gd name="T39" fmla="*/ 42 h 51"/>
                  <a:gd name="T40" fmla="*/ 9 w 23"/>
                  <a:gd name="T41" fmla="*/ 23 h 51"/>
                  <a:gd name="T42" fmla="*/ 11 w 23"/>
                  <a:gd name="T43" fmla="*/ 22 h 51"/>
                  <a:gd name="T44" fmla="*/ 20 w 23"/>
                  <a:gd name="T45" fmla="*/ 46 h 51"/>
                  <a:gd name="T46" fmla="*/ 18 w 23"/>
                  <a:gd name="T47" fmla="*/ 45 h 51"/>
                  <a:gd name="T48" fmla="*/ 20 w 23"/>
                  <a:gd name="T49" fmla="*/ 46 h 51"/>
                  <a:gd name="T50" fmla="*/ 11 w 23"/>
                  <a:gd name="T51" fmla="*/ 19 h 51"/>
                  <a:gd name="T52" fmla="*/ 11 w 23"/>
                  <a:gd name="T53" fmla="*/ 21 h 51"/>
                  <a:gd name="T54" fmla="*/ 11 w 23"/>
                  <a:gd name="T55" fmla="*/ 19 h 51"/>
                  <a:gd name="T56" fmla="*/ 12 w 23"/>
                  <a:gd name="T57" fmla="*/ 26 h 51"/>
                  <a:gd name="T58" fmla="*/ 12 w 23"/>
                  <a:gd name="T59" fmla="*/ 26 h 51"/>
                  <a:gd name="T60" fmla="*/ 11 w 23"/>
                  <a:gd name="T61" fmla="*/ 25 h 51"/>
                  <a:gd name="T62" fmla="*/ 6 w 23"/>
                  <a:gd name="T63" fmla="*/ 6 h 51"/>
                  <a:gd name="T64" fmla="*/ 6 w 23"/>
                  <a:gd name="T65" fmla="*/ 5 h 51"/>
                  <a:gd name="T66" fmla="*/ 9 w 23"/>
                  <a:gd name="T67" fmla="*/ 17 h 51"/>
                  <a:gd name="T68" fmla="*/ 8 w 23"/>
                  <a:gd name="T69" fmla="*/ 17 h 51"/>
                  <a:gd name="T70" fmla="*/ 10 w 23"/>
                  <a:gd name="T71" fmla="*/ 15 h 51"/>
                  <a:gd name="T72" fmla="*/ 11 w 23"/>
                  <a:gd name="T73" fmla="*/ 17 h 51"/>
                  <a:gd name="T74" fmla="*/ 10 w 23"/>
                  <a:gd name="T75" fmla="*/ 13 h 51"/>
                  <a:gd name="T76" fmla="*/ 7 w 23"/>
                  <a:gd name="T77" fmla="*/ 8 h 51"/>
                  <a:gd name="T78" fmla="*/ 23 w 23"/>
                  <a:gd name="T79" fmla="*/ 51 h 51"/>
                  <a:gd name="T80" fmla="*/ 4 w 23"/>
                  <a:gd name="T81" fmla="*/ 18 h 51"/>
                  <a:gd name="T82" fmla="*/ 4 w 23"/>
                  <a:gd name="T83" fmla="*/ 18 h 51"/>
                  <a:gd name="T84" fmla="*/ 5 w 23"/>
                  <a:gd name="T85" fmla="*/ 3 h 51"/>
                  <a:gd name="T86" fmla="*/ 13 w 23"/>
                  <a:gd name="T87" fmla="*/ 28 h 51"/>
                  <a:gd name="T88" fmla="*/ 11 w 23"/>
                  <a:gd name="T89" fmla="*/ 24 h 51"/>
                  <a:gd name="T90" fmla="*/ 7 w 23"/>
                  <a:gd name="T91" fmla="*/ 4 h 51"/>
                  <a:gd name="T92" fmla="*/ 0 w 23"/>
                  <a:gd name="T93" fmla="*/ 1 h 51"/>
                  <a:gd name="T94" fmla="*/ 12 w 23"/>
                  <a:gd name="T95" fmla="*/ 31 h 51"/>
                  <a:gd name="T96" fmla="*/ 13 w 23"/>
                  <a:gd name="T97" fmla="*/ 27 h 51"/>
                  <a:gd name="T98" fmla="*/ 12 w 23"/>
                  <a:gd name="T99" fmla="*/ 25 h 51"/>
                  <a:gd name="T100" fmla="*/ 10 w 23"/>
                  <a:gd name="T101" fmla="*/ 10 h 51"/>
                  <a:gd name="T102" fmla="*/ 1 w 23"/>
                  <a:gd name="T103" fmla="*/ 3 h 51"/>
                  <a:gd name="T104" fmla="*/ 7 w 23"/>
                  <a:gd name="T105" fmla="*/ 4 h 51"/>
                  <a:gd name="T106" fmla="*/ 0 w 23"/>
                  <a:gd name="T107" fmla="*/ 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3" h="51">
                    <a:moveTo>
                      <a:pt x="1" y="12"/>
                    </a:moveTo>
                    <a:cubicBezTo>
                      <a:pt x="1" y="12"/>
                      <a:pt x="1" y="13"/>
                      <a:pt x="1" y="13"/>
                    </a:cubicBezTo>
                    <a:cubicBezTo>
                      <a:pt x="2" y="13"/>
                      <a:pt x="1" y="14"/>
                      <a:pt x="2" y="14"/>
                    </a:cubicBezTo>
                    <a:cubicBezTo>
                      <a:pt x="2" y="14"/>
                      <a:pt x="2" y="14"/>
                      <a:pt x="2" y="15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3" y="15"/>
                      <a:pt x="3" y="15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4" y="14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7"/>
                      <a:pt x="4" y="17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4" y="17"/>
                      <a:pt x="4" y="18"/>
                      <a:pt x="4" y="18"/>
                    </a:cubicBezTo>
                    <a:cubicBezTo>
                      <a:pt x="4" y="18"/>
                      <a:pt x="4" y="18"/>
                      <a:pt x="3" y="18"/>
                    </a:cubicBezTo>
                    <a:cubicBezTo>
                      <a:pt x="3" y="18"/>
                      <a:pt x="2" y="18"/>
                      <a:pt x="2" y="18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2" y="18"/>
                      <a:pt x="1" y="18"/>
                      <a:pt x="1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0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5"/>
                    </a:cubicBezTo>
                    <a:cubicBezTo>
                      <a:pt x="0" y="15"/>
                      <a:pt x="1" y="15"/>
                      <a:pt x="0" y="14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13"/>
                      <a:pt x="0" y="12"/>
                      <a:pt x="0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2"/>
                      <a:pt x="1" y="12"/>
                      <a:pt x="1" y="12"/>
                    </a:cubicBezTo>
                    <a:close/>
                    <a:moveTo>
                      <a:pt x="9" y="24"/>
                    </a:moveTo>
                    <a:cubicBezTo>
                      <a:pt x="9" y="24"/>
                      <a:pt x="9" y="24"/>
                      <a:pt x="9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4"/>
                      <a:pt x="8" y="23"/>
                      <a:pt x="8" y="23"/>
                    </a:cubicBezTo>
                    <a:cubicBezTo>
                      <a:pt x="8" y="23"/>
                      <a:pt x="8" y="23"/>
                      <a:pt x="7" y="23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7" y="23"/>
                      <a:pt x="7" y="22"/>
                      <a:pt x="7" y="22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2"/>
                      <a:pt x="6" y="22"/>
                      <a:pt x="6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6" y="22"/>
                      <a:pt x="6" y="21"/>
                      <a:pt x="6" y="21"/>
                    </a:cubicBezTo>
                    <a:cubicBezTo>
                      <a:pt x="6" y="21"/>
                      <a:pt x="5" y="21"/>
                      <a:pt x="5" y="20"/>
                    </a:cubicBezTo>
                    <a:cubicBezTo>
                      <a:pt x="5" y="20"/>
                      <a:pt x="5" y="20"/>
                      <a:pt x="4" y="20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" y="21"/>
                      <a:pt x="4" y="22"/>
                      <a:pt x="4" y="22"/>
                    </a:cubicBezTo>
                    <a:cubicBezTo>
                      <a:pt x="4" y="22"/>
                      <a:pt x="5" y="22"/>
                      <a:pt x="5" y="22"/>
                    </a:cubicBezTo>
                    <a:cubicBezTo>
                      <a:pt x="5" y="22"/>
                      <a:pt x="5" y="22"/>
                      <a:pt x="5" y="22"/>
                    </a:cubicBezTo>
                    <a:cubicBezTo>
                      <a:pt x="5" y="22"/>
                      <a:pt x="5" y="22"/>
                      <a:pt x="6" y="22"/>
                    </a:cubicBezTo>
                    <a:cubicBezTo>
                      <a:pt x="6" y="22"/>
                      <a:pt x="5" y="22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5" y="23"/>
                      <a:pt x="6" y="23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6" y="24"/>
                      <a:pt x="6" y="24"/>
                      <a:pt x="6" y="24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7" y="25"/>
                      <a:pt x="7" y="24"/>
                      <a:pt x="7" y="24"/>
                    </a:cubicBezTo>
                    <a:cubicBezTo>
                      <a:pt x="7" y="24"/>
                      <a:pt x="8" y="24"/>
                      <a:pt x="8" y="25"/>
                    </a:cubicBezTo>
                    <a:cubicBezTo>
                      <a:pt x="8" y="25"/>
                      <a:pt x="8" y="24"/>
                      <a:pt x="9" y="24"/>
                    </a:cubicBezTo>
                    <a:cubicBezTo>
                      <a:pt x="9" y="24"/>
                      <a:pt x="9" y="24"/>
                      <a:pt x="9" y="24"/>
                    </a:cubicBezTo>
                    <a:close/>
                    <a:moveTo>
                      <a:pt x="14" y="33"/>
                    </a:moveTo>
                    <a:cubicBezTo>
                      <a:pt x="13" y="33"/>
                      <a:pt x="13" y="33"/>
                      <a:pt x="13" y="32"/>
                    </a:cubicBezTo>
                    <a:cubicBezTo>
                      <a:pt x="13" y="32"/>
                      <a:pt x="13" y="32"/>
                      <a:pt x="12" y="32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2" y="32"/>
                      <a:pt x="11" y="32"/>
                      <a:pt x="11" y="32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2" y="33"/>
                      <a:pt x="12" y="33"/>
                      <a:pt x="12" y="34"/>
                    </a:cubicBezTo>
                    <a:cubicBezTo>
                      <a:pt x="12" y="34"/>
                      <a:pt x="12" y="33"/>
                      <a:pt x="12" y="34"/>
                    </a:cubicBezTo>
                    <a:cubicBezTo>
                      <a:pt x="12" y="34"/>
                      <a:pt x="13" y="34"/>
                      <a:pt x="13" y="34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13" y="34"/>
                      <a:pt x="14" y="33"/>
                      <a:pt x="14" y="33"/>
                    </a:cubicBezTo>
                    <a:cubicBezTo>
                      <a:pt x="14" y="33"/>
                      <a:pt x="14" y="33"/>
                      <a:pt x="14" y="33"/>
                    </a:cubicBezTo>
                    <a:close/>
                    <a:moveTo>
                      <a:pt x="19" y="42"/>
                    </a:moveTo>
                    <a:cubicBezTo>
                      <a:pt x="19" y="42"/>
                      <a:pt x="19" y="42"/>
                      <a:pt x="19" y="42"/>
                    </a:cubicBezTo>
                    <a:cubicBezTo>
                      <a:pt x="19" y="42"/>
                      <a:pt x="19" y="41"/>
                      <a:pt x="19" y="41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8" y="41"/>
                      <a:pt x="18" y="40"/>
                      <a:pt x="18" y="40"/>
                    </a:cubicBezTo>
                    <a:cubicBezTo>
                      <a:pt x="18" y="41"/>
                      <a:pt x="18" y="40"/>
                      <a:pt x="18" y="40"/>
                    </a:cubicBezTo>
                    <a:cubicBezTo>
                      <a:pt x="18" y="40"/>
                      <a:pt x="17" y="39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6" y="40"/>
                      <a:pt x="16" y="41"/>
                      <a:pt x="17" y="41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6" y="41"/>
                      <a:pt x="16" y="41"/>
                      <a:pt x="17" y="42"/>
                    </a:cubicBezTo>
                    <a:cubicBezTo>
                      <a:pt x="17" y="42"/>
                      <a:pt x="17" y="42"/>
                      <a:pt x="18" y="42"/>
                    </a:cubicBezTo>
                    <a:cubicBezTo>
                      <a:pt x="18" y="42"/>
                      <a:pt x="18" y="42"/>
                      <a:pt x="18" y="42"/>
                    </a:cubicBezTo>
                    <a:cubicBezTo>
                      <a:pt x="19" y="42"/>
                      <a:pt x="19" y="42"/>
                      <a:pt x="19" y="42"/>
                    </a:cubicBezTo>
                    <a:close/>
                    <a:moveTo>
                      <a:pt x="10" y="22"/>
                    </a:moveTo>
                    <a:cubicBezTo>
                      <a:pt x="10" y="22"/>
                      <a:pt x="9" y="22"/>
                      <a:pt x="9" y="22"/>
                    </a:cubicBezTo>
                    <a:cubicBezTo>
                      <a:pt x="9" y="22"/>
                      <a:pt x="9" y="23"/>
                      <a:pt x="9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1" y="24"/>
                      <a:pt x="11" y="23"/>
                      <a:pt x="11" y="23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1" y="23"/>
                      <a:pt x="11" y="22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0" y="22"/>
                      <a:pt x="10" y="22"/>
                      <a:pt x="10" y="22"/>
                    </a:cubicBezTo>
                    <a:cubicBezTo>
                      <a:pt x="10" y="22"/>
                      <a:pt x="10" y="22"/>
                      <a:pt x="10" y="22"/>
                    </a:cubicBezTo>
                    <a:close/>
                    <a:moveTo>
                      <a:pt x="20" y="46"/>
                    </a:moveTo>
                    <a:cubicBezTo>
                      <a:pt x="20" y="46"/>
                      <a:pt x="20" y="46"/>
                      <a:pt x="19" y="46"/>
                    </a:cubicBezTo>
                    <a:cubicBezTo>
                      <a:pt x="19" y="46"/>
                      <a:pt x="19" y="45"/>
                      <a:pt x="19" y="45"/>
                    </a:cubicBezTo>
                    <a:cubicBezTo>
                      <a:pt x="19" y="45"/>
                      <a:pt x="19" y="45"/>
                      <a:pt x="19" y="45"/>
                    </a:cubicBezTo>
                    <a:cubicBezTo>
                      <a:pt x="19" y="45"/>
                      <a:pt x="18" y="45"/>
                      <a:pt x="18" y="45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8" y="46"/>
                      <a:pt x="18" y="46"/>
                      <a:pt x="18" y="46"/>
                    </a:cubicBezTo>
                    <a:cubicBezTo>
                      <a:pt x="18" y="46"/>
                      <a:pt x="19" y="47"/>
                      <a:pt x="19" y="47"/>
                    </a:cubicBezTo>
                    <a:cubicBezTo>
                      <a:pt x="20" y="47"/>
                      <a:pt x="20" y="47"/>
                      <a:pt x="20" y="47"/>
                    </a:cubicBezTo>
                    <a:cubicBezTo>
                      <a:pt x="20" y="47"/>
                      <a:pt x="20" y="47"/>
                      <a:pt x="20" y="47"/>
                    </a:cubicBezTo>
                    <a:cubicBezTo>
                      <a:pt x="20" y="46"/>
                      <a:pt x="20" y="46"/>
                      <a:pt x="20" y="46"/>
                    </a:cubicBezTo>
                    <a:close/>
                    <a:moveTo>
                      <a:pt x="11" y="17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7"/>
                      <a:pt x="11" y="18"/>
                      <a:pt x="11" y="18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1" y="18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1" y="20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2" y="21"/>
                      <a:pt x="12" y="21"/>
                      <a:pt x="12" y="21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20"/>
                      <a:pt x="12" y="19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8"/>
                      <a:pt x="11" y="18"/>
                      <a:pt x="11" y="18"/>
                    </a:cubicBezTo>
                    <a:cubicBezTo>
                      <a:pt x="11" y="18"/>
                      <a:pt x="11" y="18"/>
                      <a:pt x="11" y="17"/>
                    </a:cubicBezTo>
                    <a:cubicBezTo>
                      <a:pt x="11" y="17"/>
                      <a:pt x="11" y="17"/>
                      <a:pt x="11" y="17"/>
                    </a:cubicBezTo>
                    <a:close/>
                    <a:moveTo>
                      <a:pt x="12" y="27"/>
                    </a:moveTo>
                    <a:cubicBezTo>
                      <a:pt x="12" y="27"/>
                      <a:pt x="12" y="27"/>
                      <a:pt x="12" y="26"/>
                    </a:cubicBezTo>
                    <a:cubicBezTo>
                      <a:pt x="12" y="26"/>
                      <a:pt x="12" y="26"/>
                      <a:pt x="12" y="26"/>
                    </a:cubicBezTo>
                    <a:cubicBezTo>
                      <a:pt x="12" y="27"/>
                      <a:pt x="13" y="27"/>
                      <a:pt x="13" y="27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3" y="27"/>
                      <a:pt x="13" y="26"/>
                      <a:pt x="13" y="26"/>
                    </a:cubicBezTo>
                    <a:cubicBezTo>
                      <a:pt x="12" y="27"/>
                      <a:pt x="12" y="26"/>
                      <a:pt x="12" y="26"/>
                    </a:cubicBezTo>
                    <a:cubicBezTo>
                      <a:pt x="12" y="26"/>
                      <a:pt x="12" y="26"/>
                      <a:pt x="12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6"/>
                      <a:pt x="11" y="26"/>
                      <a:pt x="11" y="26"/>
                    </a:cubicBezTo>
                    <a:cubicBezTo>
                      <a:pt x="11" y="27"/>
                      <a:pt x="11" y="27"/>
                      <a:pt x="12" y="27"/>
                    </a:cubicBezTo>
                    <a:close/>
                    <a:moveTo>
                      <a:pt x="6" y="6"/>
                    </a:move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5" y="5"/>
                      <a:pt x="5" y="5"/>
                    </a:cubicBezTo>
                    <a:cubicBezTo>
                      <a:pt x="5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lose/>
                    <a:moveTo>
                      <a:pt x="8" y="17"/>
                    </a:moveTo>
                    <a:cubicBezTo>
                      <a:pt x="8" y="17"/>
                      <a:pt x="9" y="17"/>
                      <a:pt x="9" y="17"/>
                    </a:cubicBezTo>
                    <a:cubicBezTo>
                      <a:pt x="9" y="17"/>
                      <a:pt x="9" y="16"/>
                      <a:pt x="10" y="16"/>
                    </a:cubicBezTo>
                    <a:cubicBezTo>
                      <a:pt x="10" y="16"/>
                      <a:pt x="10" y="16"/>
                      <a:pt x="9" y="16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9" y="16"/>
                      <a:pt x="8" y="16"/>
                      <a:pt x="8" y="17"/>
                    </a:cubicBezTo>
                    <a:cubicBezTo>
                      <a:pt x="8" y="17"/>
                      <a:pt x="7" y="17"/>
                      <a:pt x="8" y="17"/>
                    </a:cubicBezTo>
                    <a:close/>
                    <a:moveTo>
                      <a:pt x="10" y="13"/>
                    </a:moveTo>
                    <a:cubicBezTo>
                      <a:pt x="10" y="13"/>
                      <a:pt x="10" y="13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5"/>
                    </a:cubicBezTo>
                    <a:cubicBezTo>
                      <a:pt x="10" y="15"/>
                      <a:pt x="10" y="15"/>
                      <a:pt x="11" y="15"/>
                    </a:cubicBezTo>
                    <a:cubicBezTo>
                      <a:pt x="11" y="15"/>
                      <a:pt x="10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7"/>
                      <a:pt x="11" y="17"/>
                      <a:pt x="11" y="17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4"/>
                      <a:pt x="10" y="14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10" y="13"/>
                    </a:cubicBezTo>
                    <a:close/>
                    <a:moveTo>
                      <a:pt x="6" y="8"/>
                    </a:move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7" y="9"/>
                    </a:cubicBezTo>
                    <a:cubicBezTo>
                      <a:pt x="7" y="9"/>
                      <a:pt x="7" y="9"/>
                      <a:pt x="7" y="8"/>
                    </a:cubicBezTo>
                    <a:cubicBezTo>
                      <a:pt x="7" y="8"/>
                      <a:pt x="6" y="8"/>
                      <a:pt x="6" y="8"/>
                    </a:cubicBezTo>
                    <a:close/>
                    <a:moveTo>
                      <a:pt x="22" y="51"/>
                    </a:moveTo>
                    <a:cubicBezTo>
                      <a:pt x="22" y="51"/>
                      <a:pt x="22" y="51"/>
                      <a:pt x="22" y="51"/>
                    </a:cubicBezTo>
                    <a:cubicBezTo>
                      <a:pt x="22" y="51"/>
                      <a:pt x="22" y="51"/>
                      <a:pt x="22" y="51"/>
                    </a:cubicBezTo>
                    <a:cubicBezTo>
                      <a:pt x="23" y="51"/>
                      <a:pt x="23" y="51"/>
                      <a:pt x="23" y="51"/>
                    </a:cubicBezTo>
                    <a:cubicBezTo>
                      <a:pt x="23" y="51"/>
                      <a:pt x="22" y="51"/>
                      <a:pt x="22" y="51"/>
                    </a:cubicBezTo>
                    <a:close/>
                    <a:moveTo>
                      <a:pt x="4" y="18"/>
                    </a:moveTo>
                    <a:cubicBezTo>
                      <a:pt x="4" y="19"/>
                      <a:pt x="4" y="19"/>
                      <a:pt x="4" y="19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5" y="18"/>
                      <a:pt x="4" y="18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lose/>
                    <a:moveTo>
                      <a:pt x="4" y="18"/>
                    </a:moveTo>
                    <a:cubicBezTo>
                      <a:pt x="4" y="18"/>
                      <a:pt x="4" y="18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lose/>
                    <a:moveTo>
                      <a:pt x="5" y="4"/>
                    </a:moveTo>
                    <a:cubicBezTo>
                      <a:pt x="5" y="4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4"/>
                    </a:cubicBezTo>
                    <a:close/>
                    <a:moveTo>
                      <a:pt x="12" y="28"/>
                    </a:moveTo>
                    <a:cubicBezTo>
                      <a:pt x="12" y="28"/>
                      <a:pt x="12" y="29"/>
                      <a:pt x="12" y="29"/>
                    </a:cubicBezTo>
                    <a:cubicBezTo>
                      <a:pt x="12" y="29"/>
                      <a:pt x="12" y="29"/>
                      <a:pt x="12" y="29"/>
                    </a:cubicBezTo>
                    <a:cubicBezTo>
                      <a:pt x="12" y="29"/>
                      <a:pt x="13" y="28"/>
                      <a:pt x="13" y="28"/>
                    </a:cubicBezTo>
                    <a:cubicBezTo>
                      <a:pt x="12" y="28"/>
                      <a:pt x="12" y="28"/>
                      <a:pt x="12" y="28"/>
                    </a:cubicBezTo>
                    <a:close/>
                    <a:moveTo>
                      <a:pt x="11" y="24"/>
                    </a:moveTo>
                    <a:cubicBezTo>
                      <a:pt x="11" y="24"/>
                      <a:pt x="11" y="24"/>
                      <a:pt x="11" y="24"/>
                    </a:cubicBezTo>
                    <a:cubicBezTo>
                      <a:pt x="11" y="24"/>
                      <a:pt x="11" y="25"/>
                      <a:pt x="11" y="24"/>
                    </a:cubicBezTo>
                    <a:cubicBezTo>
                      <a:pt x="11" y="24"/>
                      <a:pt x="12" y="24"/>
                      <a:pt x="11" y="24"/>
                    </a:cubicBezTo>
                    <a:cubicBezTo>
                      <a:pt x="11" y="24"/>
                      <a:pt x="12" y="24"/>
                      <a:pt x="11" y="24"/>
                    </a:cubicBezTo>
                    <a:close/>
                    <a:moveTo>
                      <a:pt x="7" y="5"/>
                    </a:moveTo>
                    <a:cubicBezTo>
                      <a:pt x="8" y="5"/>
                      <a:pt x="8" y="5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lose/>
                    <a:moveTo>
                      <a:pt x="0" y="2"/>
                    </a:moveTo>
                    <a:cubicBezTo>
                      <a:pt x="0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  <a:moveTo>
                      <a:pt x="12" y="31"/>
                    </a:move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1"/>
                      <a:pt x="12" y="31"/>
                      <a:pt x="12" y="31"/>
                    </a:cubicBezTo>
                    <a:close/>
                    <a:moveTo>
                      <a:pt x="13" y="27"/>
                    </a:moveTo>
                    <a:cubicBezTo>
                      <a:pt x="13" y="27"/>
                      <a:pt x="13" y="27"/>
                      <a:pt x="13" y="27"/>
                    </a:cubicBezTo>
                    <a:cubicBezTo>
                      <a:pt x="13" y="27"/>
                      <a:pt x="13" y="27"/>
                      <a:pt x="14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7"/>
                      <a:pt x="14" y="27"/>
                      <a:pt x="13" y="27"/>
                    </a:cubicBezTo>
                    <a:close/>
                    <a:moveTo>
                      <a:pt x="12" y="25"/>
                    </a:moveTo>
                    <a:cubicBezTo>
                      <a:pt x="12" y="25"/>
                      <a:pt x="12" y="25"/>
                      <a:pt x="12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2" y="25"/>
                      <a:pt x="12" y="25"/>
                      <a:pt x="12" y="25"/>
                    </a:cubicBezTo>
                    <a:close/>
                    <a:moveTo>
                      <a:pt x="10" y="10"/>
                    </a:move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lose/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lose/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  <a:moveTo>
                      <a:pt x="7" y="4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6" y="4"/>
                      <a:pt x="6" y="4"/>
                    </a:cubicBezTo>
                    <a:cubicBezTo>
                      <a:pt x="6" y="4"/>
                      <a:pt x="7" y="4"/>
                      <a:pt x="7" y="4"/>
                    </a:cubicBezTo>
                    <a:close/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8" name="Freeform 696">
                <a:extLst>
                  <a:ext uri="{FF2B5EF4-FFF2-40B4-BE49-F238E27FC236}">
                    <a16:creationId xmlns:a16="http://schemas.microsoft.com/office/drawing/2014/main" id="{027095BE-03CA-B6C7-DF68-3A7688BD84E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766300" y="5083175"/>
                <a:ext cx="325437" cy="150813"/>
              </a:xfrm>
              <a:custGeom>
                <a:avLst/>
                <a:gdLst>
                  <a:gd name="T0" fmla="*/ 30 w 78"/>
                  <a:gd name="T1" fmla="*/ 20 h 36"/>
                  <a:gd name="T2" fmla="*/ 29 w 78"/>
                  <a:gd name="T3" fmla="*/ 22 h 36"/>
                  <a:gd name="T4" fmla="*/ 35 w 78"/>
                  <a:gd name="T5" fmla="*/ 23 h 36"/>
                  <a:gd name="T6" fmla="*/ 36 w 78"/>
                  <a:gd name="T7" fmla="*/ 18 h 36"/>
                  <a:gd name="T8" fmla="*/ 34 w 78"/>
                  <a:gd name="T9" fmla="*/ 13 h 36"/>
                  <a:gd name="T10" fmla="*/ 37 w 78"/>
                  <a:gd name="T11" fmla="*/ 14 h 36"/>
                  <a:gd name="T12" fmla="*/ 38 w 78"/>
                  <a:gd name="T13" fmla="*/ 17 h 36"/>
                  <a:gd name="T14" fmla="*/ 39 w 78"/>
                  <a:gd name="T15" fmla="*/ 20 h 36"/>
                  <a:gd name="T16" fmla="*/ 41 w 78"/>
                  <a:gd name="T17" fmla="*/ 21 h 36"/>
                  <a:gd name="T18" fmla="*/ 25 w 78"/>
                  <a:gd name="T19" fmla="*/ 11 h 36"/>
                  <a:gd name="T20" fmla="*/ 21 w 78"/>
                  <a:gd name="T21" fmla="*/ 8 h 36"/>
                  <a:gd name="T22" fmla="*/ 19 w 78"/>
                  <a:gd name="T23" fmla="*/ 7 h 36"/>
                  <a:gd name="T24" fmla="*/ 19 w 78"/>
                  <a:gd name="T25" fmla="*/ 6 h 36"/>
                  <a:gd name="T26" fmla="*/ 21 w 78"/>
                  <a:gd name="T27" fmla="*/ 7 h 36"/>
                  <a:gd name="T28" fmla="*/ 24 w 78"/>
                  <a:gd name="T29" fmla="*/ 9 h 36"/>
                  <a:gd name="T30" fmla="*/ 28 w 78"/>
                  <a:gd name="T31" fmla="*/ 13 h 36"/>
                  <a:gd name="T32" fmla="*/ 27 w 78"/>
                  <a:gd name="T33" fmla="*/ 12 h 36"/>
                  <a:gd name="T34" fmla="*/ 6 w 78"/>
                  <a:gd name="T35" fmla="*/ 0 h 36"/>
                  <a:gd name="T36" fmla="*/ 11 w 78"/>
                  <a:gd name="T37" fmla="*/ 4 h 36"/>
                  <a:gd name="T38" fmla="*/ 14 w 78"/>
                  <a:gd name="T39" fmla="*/ 6 h 36"/>
                  <a:gd name="T40" fmla="*/ 11 w 78"/>
                  <a:gd name="T41" fmla="*/ 5 h 36"/>
                  <a:gd name="T42" fmla="*/ 45 w 78"/>
                  <a:gd name="T43" fmla="*/ 28 h 36"/>
                  <a:gd name="T44" fmla="*/ 41 w 78"/>
                  <a:gd name="T45" fmla="*/ 26 h 36"/>
                  <a:gd name="T46" fmla="*/ 40 w 78"/>
                  <a:gd name="T47" fmla="*/ 27 h 36"/>
                  <a:gd name="T48" fmla="*/ 42 w 78"/>
                  <a:gd name="T49" fmla="*/ 29 h 36"/>
                  <a:gd name="T50" fmla="*/ 16 w 78"/>
                  <a:gd name="T51" fmla="*/ 14 h 36"/>
                  <a:gd name="T52" fmla="*/ 13 w 78"/>
                  <a:gd name="T53" fmla="*/ 12 h 36"/>
                  <a:gd name="T54" fmla="*/ 11 w 78"/>
                  <a:gd name="T55" fmla="*/ 11 h 36"/>
                  <a:gd name="T56" fmla="*/ 14 w 78"/>
                  <a:gd name="T57" fmla="*/ 11 h 36"/>
                  <a:gd name="T58" fmla="*/ 8 w 78"/>
                  <a:gd name="T59" fmla="*/ 10 h 36"/>
                  <a:gd name="T60" fmla="*/ 8 w 78"/>
                  <a:gd name="T61" fmla="*/ 8 h 36"/>
                  <a:gd name="T62" fmla="*/ 17 w 78"/>
                  <a:gd name="T63" fmla="*/ 14 h 36"/>
                  <a:gd name="T64" fmla="*/ 17 w 78"/>
                  <a:gd name="T65" fmla="*/ 13 h 36"/>
                  <a:gd name="T66" fmla="*/ 12 w 78"/>
                  <a:gd name="T67" fmla="*/ 14 h 36"/>
                  <a:gd name="T68" fmla="*/ 1 w 78"/>
                  <a:gd name="T69" fmla="*/ 3 h 36"/>
                  <a:gd name="T70" fmla="*/ 32 w 78"/>
                  <a:gd name="T71" fmla="*/ 17 h 36"/>
                  <a:gd name="T72" fmla="*/ 28 w 78"/>
                  <a:gd name="T73" fmla="*/ 13 h 36"/>
                  <a:gd name="T74" fmla="*/ 13 w 78"/>
                  <a:gd name="T75" fmla="*/ 15 h 36"/>
                  <a:gd name="T76" fmla="*/ 32 w 78"/>
                  <a:gd name="T77" fmla="*/ 17 h 36"/>
                  <a:gd name="T78" fmla="*/ 0 w 78"/>
                  <a:gd name="T79" fmla="*/ 6 h 36"/>
                  <a:gd name="T80" fmla="*/ 3 w 78"/>
                  <a:gd name="T81" fmla="*/ 3 h 36"/>
                  <a:gd name="T82" fmla="*/ 10 w 78"/>
                  <a:gd name="T83" fmla="*/ 11 h 36"/>
                  <a:gd name="T84" fmla="*/ 24 w 78"/>
                  <a:gd name="T85" fmla="*/ 17 h 36"/>
                  <a:gd name="T86" fmla="*/ 42 w 78"/>
                  <a:gd name="T87" fmla="*/ 25 h 36"/>
                  <a:gd name="T88" fmla="*/ 31 w 78"/>
                  <a:gd name="T89" fmla="*/ 16 h 36"/>
                  <a:gd name="T90" fmla="*/ 30 w 78"/>
                  <a:gd name="T91" fmla="*/ 16 h 36"/>
                  <a:gd name="T92" fmla="*/ 13 w 78"/>
                  <a:gd name="T93" fmla="*/ 12 h 36"/>
                  <a:gd name="T94" fmla="*/ 2 w 78"/>
                  <a:gd name="T95" fmla="*/ 4 h 36"/>
                  <a:gd name="T96" fmla="*/ 36 w 78"/>
                  <a:gd name="T97" fmla="*/ 22 h 36"/>
                  <a:gd name="T98" fmla="*/ 21 w 78"/>
                  <a:gd name="T99" fmla="*/ 7 h 36"/>
                  <a:gd name="T100" fmla="*/ 13 w 78"/>
                  <a:gd name="T101" fmla="*/ 12 h 36"/>
                  <a:gd name="T102" fmla="*/ 27 w 78"/>
                  <a:gd name="T103" fmla="*/ 11 h 36"/>
                  <a:gd name="T104" fmla="*/ 22 w 78"/>
                  <a:gd name="T105" fmla="*/ 7 h 36"/>
                  <a:gd name="T106" fmla="*/ 30 w 78"/>
                  <a:gd name="T107" fmla="*/ 16 h 36"/>
                  <a:gd name="T108" fmla="*/ 24 w 78"/>
                  <a:gd name="T109" fmla="*/ 17 h 36"/>
                  <a:gd name="T110" fmla="*/ 43 w 78"/>
                  <a:gd name="T111" fmla="*/ 24 h 36"/>
                  <a:gd name="T112" fmla="*/ 12 w 78"/>
                  <a:gd name="T113" fmla="*/ 12 h 36"/>
                  <a:gd name="T114" fmla="*/ 30 w 78"/>
                  <a:gd name="T115" fmla="*/ 34 h 36"/>
                  <a:gd name="T116" fmla="*/ 34 w 78"/>
                  <a:gd name="T117" fmla="*/ 36 h 36"/>
                  <a:gd name="T118" fmla="*/ 70 w 78"/>
                  <a:gd name="T119" fmla="*/ 29 h 36"/>
                  <a:gd name="T120" fmla="*/ 77 w 78"/>
                  <a:gd name="T121" fmla="*/ 36 h 36"/>
                  <a:gd name="T122" fmla="*/ 70 w 78"/>
                  <a:gd name="T123" fmla="*/ 2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78" h="36">
                    <a:moveTo>
                      <a:pt x="36" y="22"/>
                    </a:moveTo>
                    <a:cubicBezTo>
                      <a:pt x="35" y="22"/>
                      <a:pt x="36" y="22"/>
                      <a:pt x="36" y="22"/>
                    </a:cubicBezTo>
                    <a:cubicBezTo>
                      <a:pt x="36" y="22"/>
                      <a:pt x="35" y="22"/>
                      <a:pt x="35" y="22"/>
                    </a:cubicBezTo>
                    <a:cubicBezTo>
                      <a:pt x="36" y="22"/>
                      <a:pt x="35" y="22"/>
                      <a:pt x="35" y="22"/>
                    </a:cubicBezTo>
                    <a:cubicBezTo>
                      <a:pt x="35" y="22"/>
                      <a:pt x="35" y="22"/>
                      <a:pt x="35" y="22"/>
                    </a:cubicBezTo>
                    <a:cubicBezTo>
                      <a:pt x="35" y="22"/>
                      <a:pt x="35" y="22"/>
                      <a:pt x="35" y="22"/>
                    </a:cubicBezTo>
                    <a:cubicBezTo>
                      <a:pt x="35" y="22"/>
                      <a:pt x="35" y="21"/>
                      <a:pt x="35" y="22"/>
                    </a:cubicBezTo>
                    <a:cubicBezTo>
                      <a:pt x="35" y="22"/>
                      <a:pt x="35" y="22"/>
                      <a:pt x="35" y="21"/>
                    </a:cubicBezTo>
                    <a:cubicBezTo>
                      <a:pt x="35" y="21"/>
                      <a:pt x="34" y="21"/>
                      <a:pt x="34" y="21"/>
                    </a:cubicBezTo>
                    <a:cubicBezTo>
                      <a:pt x="35" y="21"/>
                      <a:pt x="34" y="21"/>
                      <a:pt x="3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34" y="21"/>
                      <a:pt x="34" y="20"/>
                      <a:pt x="34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0"/>
                      <a:pt x="33" y="20"/>
                      <a:pt x="33" y="20"/>
                    </a:cubicBezTo>
                    <a:cubicBezTo>
                      <a:pt x="33" y="20"/>
                      <a:pt x="32" y="19"/>
                      <a:pt x="32" y="20"/>
                    </a:cubicBezTo>
                    <a:cubicBezTo>
                      <a:pt x="32" y="20"/>
                      <a:pt x="32" y="20"/>
                      <a:pt x="32" y="20"/>
                    </a:cubicBezTo>
                    <a:cubicBezTo>
                      <a:pt x="32" y="20"/>
                      <a:pt x="32" y="20"/>
                      <a:pt x="32" y="20"/>
                    </a:cubicBezTo>
                    <a:cubicBezTo>
                      <a:pt x="32" y="20"/>
                      <a:pt x="32" y="20"/>
                      <a:pt x="32" y="20"/>
                    </a:cubicBezTo>
                    <a:cubicBezTo>
                      <a:pt x="32" y="20"/>
                      <a:pt x="32" y="20"/>
                      <a:pt x="32" y="20"/>
                    </a:cubicBezTo>
                    <a:cubicBezTo>
                      <a:pt x="31" y="19"/>
                      <a:pt x="31" y="20"/>
                      <a:pt x="31" y="19"/>
                    </a:cubicBezTo>
                    <a:cubicBezTo>
                      <a:pt x="31" y="19"/>
                      <a:pt x="31" y="20"/>
                      <a:pt x="31" y="20"/>
                    </a:cubicBezTo>
                    <a:cubicBezTo>
                      <a:pt x="31" y="20"/>
                      <a:pt x="31" y="20"/>
                      <a:pt x="30" y="20"/>
                    </a:cubicBezTo>
                    <a:cubicBezTo>
                      <a:pt x="30" y="19"/>
                      <a:pt x="30" y="19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29" y="20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8" y="19"/>
                      <a:pt x="28" y="19"/>
                      <a:pt x="28" y="18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7" y="19"/>
                      <a:pt x="27" y="20"/>
                      <a:pt x="27" y="20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8" y="20"/>
                      <a:pt x="28" y="21"/>
                      <a:pt x="28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8" y="21"/>
                      <a:pt x="28" y="21"/>
                      <a:pt x="28" y="22"/>
                    </a:cubicBezTo>
                    <a:cubicBezTo>
                      <a:pt x="28" y="22"/>
                      <a:pt x="28" y="22"/>
                      <a:pt x="28" y="22"/>
                    </a:cubicBezTo>
                    <a:cubicBezTo>
                      <a:pt x="28" y="22"/>
                      <a:pt x="28" y="22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29" y="22"/>
                      <a:pt x="29" y="22"/>
                      <a:pt x="29" y="22"/>
                    </a:cubicBezTo>
                    <a:cubicBezTo>
                      <a:pt x="29" y="22"/>
                      <a:pt x="30" y="22"/>
                      <a:pt x="30" y="22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30" y="22"/>
                      <a:pt x="30" y="22"/>
                      <a:pt x="30" y="22"/>
                    </a:cubicBezTo>
                    <a:cubicBezTo>
                      <a:pt x="30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2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2" y="22"/>
                      <a:pt x="32" y="22"/>
                      <a:pt x="32" y="22"/>
                    </a:cubicBezTo>
                    <a:cubicBezTo>
                      <a:pt x="33" y="22"/>
                      <a:pt x="33" y="23"/>
                      <a:pt x="33" y="23"/>
                    </a:cubicBezTo>
                    <a:cubicBezTo>
                      <a:pt x="33" y="23"/>
                      <a:pt x="33" y="23"/>
                      <a:pt x="33" y="23"/>
                    </a:cubicBezTo>
                    <a:cubicBezTo>
                      <a:pt x="33" y="23"/>
                      <a:pt x="33" y="23"/>
                      <a:pt x="33" y="23"/>
                    </a:cubicBezTo>
                    <a:cubicBezTo>
                      <a:pt x="33" y="23"/>
                      <a:pt x="33" y="23"/>
                      <a:pt x="33" y="23"/>
                    </a:cubicBezTo>
                    <a:cubicBezTo>
                      <a:pt x="33" y="23"/>
                      <a:pt x="34" y="23"/>
                      <a:pt x="34" y="23"/>
                    </a:cubicBezTo>
                    <a:cubicBezTo>
                      <a:pt x="34" y="23"/>
                      <a:pt x="34" y="23"/>
                      <a:pt x="34" y="23"/>
                    </a:cubicBezTo>
                    <a:cubicBezTo>
                      <a:pt x="34" y="23"/>
                      <a:pt x="34" y="23"/>
                      <a:pt x="34" y="23"/>
                    </a:cubicBezTo>
                    <a:cubicBezTo>
                      <a:pt x="34" y="23"/>
                      <a:pt x="34" y="23"/>
                      <a:pt x="34" y="23"/>
                    </a:cubicBezTo>
                    <a:cubicBezTo>
                      <a:pt x="34" y="23"/>
                      <a:pt x="34" y="23"/>
                      <a:pt x="34" y="23"/>
                    </a:cubicBezTo>
                    <a:cubicBezTo>
                      <a:pt x="34" y="23"/>
                      <a:pt x="35" y="23"/>
                      <a:pt x="35" y="23"/>
                    </a:cubicBezTo>
                    <a:cubicBezTo>
                      <a:pt x="35" y="23"/>
                      <a:pt x="35" y="23"/>
                      <a:pt x="35" y="23"/>
                    </a:cubicBezTo>
                    <a:cubicBezTo>
                      <a:pt x="35" y="23"/>
                      <a:pt x="35" y="23"/>
                      <a:pt x="35" y="23"/>
                    </a:cubicBezTo>
                    <a:cubicBezTo>
                      <a:pt x="35" y="23"/>
                      <a:pt x="36" y="23"/>
                      <a:pt x="36" y="23"/>
                    </a:cubicBezTo>
                    <a:cubicBezTo>
                      <a:pt x="36" y="23"/>
                      <a:pt x="36" y="23"/>
                      <a:pt x="36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6" y="22"/>
                      <a:pt x="36" y="22"/>
                      <a:pt x="36" y="22"/>
                    </a:cubicBezTo>
                    <a:close/>
                    <a:moveTo>
                      <a:pt x="39" y="20"/>
                    </a:move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20"/>
                      <a:pt x="38" y="20"/>
                      <a:pt x="38" y="20"/>
                    </a:cubicBezTo>
                    <a:cubicBezTo>
                      <a:pt x="38" y="20"/>
                      <a:pt x="38" y="20"/>
                      <a:pt x="38" y="19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7" y="19"/>
                      <a:pt x="37" y="19"/>
                      <a:pt x="37" y="19"/>
                    </a:cubicBezTo>
                    <a:cubicBezTo>
                      <a:pt x="37" y="19"/>
                      <a:pt x="37" y="19"/>
                      <a:pt x="37" y="19"/>
                    </a:cubicBezTo>
                    <a:cubicBezTo>
                      <a:pt x="37" y="19"/>
                      <a:pt x="37" y="19"/>
                      <a:pt x="37" y="19"/>
                    </a:cubicBezTo>
                    <a:cubicBezTo>
                      <a:pt x="37" y="19"/>
                      <a:pt x="37" y="19"/>
                      <a:pt x="37" y="19"/>
                    </a:cubicBezTo>
                    <a:cubicBezTo>
                      <a:pt x="37" y="19"/>
                      <a:pt x="37" y="19"/>
                      <a:pt x="37" y="19"/>
                    </a:cubicBezTo>
                    <a:cubicBezTo>
                      <a:pt x="37" y="19"/>
                      <a:pt x="37" y="19"/>
                      <a:pt x="37" y="19"/>
                    </a:cubicBezTo>
                    <a:cubicBezTo>
                      <a:pt x="37" y="19"/>
                      <a:pt x="37" y="18"/>
                      <a:pt x="37" y="18"/>
                    </a:cubicBezTo>
                    <a:cubicBezTo>
                      <a:pt x="37" y="18"/>
                      <a:pt x="37" y="18"/>
                      <a:pt x="37" y="18"/>
                    </a:cubicBezTo>
                    <a:cubicBezTo>
                      <a:pt x="37" y="18"/>
                      <a:pt x="36" y="18"/>
                      <a:pt x="36" y="18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6" y="18"/>
                      <a:pt x="36" y="17"/>
                      <a:pt x="35" y="17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5" y="17"/>
                      <a:pt x="35" y="17"/>
                      <a:pt x="35" y="17"/>
                    </a:cubicBezTo>
                    <a:cubicBezTo>
                      <a:pt x="35" y="17"/>
                      <a:pt x="35" y="16"/>
                      <a:pt x="35" y="16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5" y="16"/>
                      <a:pt x="35" y="15"/>
                      <a:pt x="35" y="15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5" y="14"/>
                      <a:pt x="35" y="14"/>
                      <a:pt x="35" y="14"/>
                    </a:cubicBezTo>
                    <a:cubicBezTo>
                      <a:pt x="35" y="14"/>
                      <a:pt x="35" y="14"/>
                      <a:pt x="35" y="14"/>
                    </a:cubicBezTo>
                    <a:cubicBezTo>
                      <a:pt x="34" y="14"/>
                      <a:pt x="34" y="14"/>
                      <a:pt x="35" y="14"/>
                    </a:cubicBezTo>
                    <a:cubicBezTo>
                      <a:pt x="35" y="14"/>
                      <a:pt x="35" y="14"/>
                      <a:pt x="35" y="14"/>
                    </a:cubicBezTo>
                    <a:cubicBezTo>
                      <a:pt x="35" y="14"/>
                      <a:pt x="35" y="14"/>
                      <a:pt x="35" y="14"/>
                    </a:cubicBezTo>
                    <a:cubicBezTo>
                      <a:pt x="35" y="14"/>
                      <a:pt x="35" y="14"/>
                      <a:pt x="35" y="14"/>
                    </a:cubicBezTo>
                    <a:cubicBezTo>
                      <a:pt x="35" y="14"/>
                      <a:pt x="35" y="14"/>
                      <a:pt x="35" y="14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3"/>
                      <a:pt x="34" y="13"/>
                      <a:pt x="34" y="13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4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6" y="13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6" y="14"/>
                      <a:pt x="36" y="14"/>
                      <a:pt x="36" y="14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7" y="14"/>
                      <a:pt x="37" y="14"/>
                      <a:pt x="37" y="14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6" y="15"/>
                      <a:pt x="36" y="15"/>
                      <a:pt x="36" y="15"/>
                    </a:cubicBezTo>
                    <a:cubicBezTo>
                      <a:pt x="37" y="15"/>
                      <a:pt x="37" y="15"/>
                      <a:pt x="36" y="15"/>
                    </a:cubicBezTo>
                    <a:cubicBezTo>
                      <a:pt x="36" y="15"/>
                      <a:pt x="36" y="15"/>
                      <a:pt x="36" y="15"/>
                    </a:cubicBezTo>
                    <a:cubicBezTo>
                      <a:pt x="36" y="15"/>
                      <a:pt x="36" y="15"/>
                      <a:pt x="36" y="15"/>
                    </a:cubicBezTo>
                    <a:cubicBezTo>
                      <a:pt x="36" y="15"/>
                      <a:pt x="36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8" y="16"/>
                      <a:pt x="38" y="16"/>
                      <a:pt x="38" y="16"/>
                    </a:cubicBezTo>
                    <a:cubicBezTo>
                      <a:pt x="38" y="16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7"/>
                      <a:pt x="38" y="17"/>
                    </a:cubicBezTo>
                    <a:cubicBezTo>
                      <a:pt x="38" y="17"/>
                      <a:pt x="38" y="18"/>
                      <a:pt x="38" y="18"/>
                    </a:cubicBezTo>
                    <a:cubicBezTo>
                      <a:pt x="38" y="18"/>
                      <a:pt x="38" y="18"/>
                      <a:pt x="38" y="18"/>
                    </a:cubicBezTo>
                    <a:cubicBezTo>
                      <a:pt x="38" y="18"/>
                      <a:pt x="38" y="18"/>
                      <a:pt x="38" y="18"/>
                    </a:cubicBezTo>
                    <a:cubicBezTo>
                      <a:pt x="38" y="18"/>
                      <a:pt x="39" y="18"/>
                      <a:pt x="38" y="18"/>
                    </a:cubicBezTo>
                    <a:cubicBezTo>
                      <a:pt x="38" y="18"/>
                      <a:pt x="39" y="18"/>
                      <a:pt x="39" y="18"/>
                    </a:cubicBezTo>
                    <a:cubicBezTo>
                      <a:pt x="39" y="18"/>
                      <a:pt x="38" y="18"/>
                      <a:pt x="38" y="18"/>
                    </a:cubicBezTo>
                    <a:cubicBezTo>
                      <a:pt x="38" y="18"/>
                      <a:pt x="38" y="18"/>
                      <a:pt x="38" y="18"/>
                    </a:cubicBezTo>
                    <a:cubicBezTo>
                      <a:pt x="39" y="18"/>
                      <a:pt x="39" y="19"/>
                      <a:pt x="39" y="19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8" y="19"/>
                      <a:pt x="38" y="19"/>
                      <a:pt x="39" y="19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39" y="19"/>
                      <a:pt x="39" y="19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40" y="20"/>
                      <a:pt x="39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20"/>
                      <a:pt x="39" y="20"/>
                      <a:pt x="39" y="19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40" y="19"/>
                      <a:pt x="40" y="19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40" y="20"/>
                      <a:pt x="40" y="20"/>
                      <a:pt x="40" y="20"/>
                    </a:cubicBezTo>
                    <a:cubicBezTo>
                      <a:pt x="41" y="20"/>
                      <a:pt x="41" y="21"/>
                      <a:pt x="41" y="21"/>
                    </a:cubicBezTo>
                    <a:cubicBezTo>
                      <a:pt x="41" y="21"/>
                      <a:pt x="41" y="21"/>
                      <a:pt x="41" y="21"/>
                    </a:cubicBezTo>
                    <a:cubicBezTo>
                      <a:pt x="40" y="21"/>
                      <a:pt x="41" y="21"/>
                      <a:pt x="41" y="21"/>
                    </a:cubicBezTo>
                    <a:cubicBezTo>
                      <a:pt x="41" y="21"/>
                      <a:pt x="41" y="22"/>
                      <a:pt x="41" y="22"/>
                    </a:cubicBezTo>
                    <a:cubicBezTo>
                      <a:pt x="41" y="22"/>
                      <a:pt x="41" y="22"/>
                      <a:pt x="41" y="22"/>
                    </a:cubicBezTo>
                    <a:cubicBezTo>
                      <a:pt x="40" y="21"/>
                      <a:pt x="40" y="21"/>
                      <a:pt x="40" y="21"/>
                    </a:cubicBezTo>
                    <a:cubicBezTo>
                      <a:pt x="40" y="21"/>
                      <a:pt x="40" y="21"/>
                      <a:pt x="40" y="21"/>
                    </a:cubicBezTo>
                    <a:cubicBezTo>
                      <a:pt x="40" y="21"/>
                      <a:pt x="40" y="21"/>
                      <a:pt x="40" y="21"/>
                    </a:cubicBezTo>
                    <a:cubicBezTo>
                      <a:pt x="40" y="21"/>
                      <a:pt x="40" y="21"/>
                      <a:pt x="40" y="21"/>
                    </a:cubicBezTo>
                    <a:cubicBezTo>
                      <a:pt x="39" y="21"/>
                      <a:pt x="40" y="21"/>
                      <a:pt x="40" y="21"/>
                    </a:cubicBezTo>
                    <a:cubicBezTo>
                      <a:pt x="40" y="21"/>
                      <a:pt x="40" y="21"/>
                      <a:pt x="39" y="21"/>
                    </a:cubicBezTo>
                    <a:cubicBezTo>
                      <a:pt x="39" y="21"/>
                      <a:pt x="39" y="21"/>
                      <a:pt x="39" y="21"/>
                    </a:cubicBezTo>
                    <a:cubicBezTo>
                      <a:pt x="39" y="21"/>
                      <a:pt x="39" y="21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ubicBezTo>
                      <a:pt x="39" y="20"/>
                      <a:pt x="39" y="20"/>
                      <a:pt x="39" y="20"/>
                    </a:cubicBezTo>
                    <a:close/>
                    <a:moveTo>
                      <a:pt x="27" y="12"/>
                    </a:move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5" y="12"/>
                      <a:pt x="25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5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4" y="11"/>
                      <a:pt x="24" y="11"/>
                      <a:pt x="24" y="10"/>
                    </a:cubicBezTo>
                    <a:cubicBezTo>
                      <a:pt x="24" y="11"/>
                      <a:pt x="24" y="10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0"/>
                      <a:pt x="23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9"/>
                      <a:pt x="21" y="8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8"/>
                      <a:pt x="20" y="8"/>
                      <a:pt x="21" y="8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7"/>
                      <a:pt x="20" y="8"/>
                      <a:pt x="20" y="8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8"/>
                      <a:pt x="20" y="8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7"/>
                      <a:pt x="19" y="7"/>
                    </a:cubicBezTo>
                    <a:cubicBezTo>
                      <a:pt x="19" y="6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20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8"/>
                      <a:pt x="22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8"/>
                      <a:pt x="23" y="8"/>
                      <a:pt x="23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4" y="9"/>
                      <a:pt x="24" y="9"/>
                    </a:cubicBezTo>
                    <a:cubicBezTo>
                      <a:pt x="25" y="9"/>
                      <a:pt x="25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7" y="10"/>
                      <a:pt x="27" y="11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2"/>
                      <a:pt x="28" y="12"/>
                    </a:cubicBezTo>
                    <a:cubicBezTo>
                      <a:pt x="28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9" y="12"/>
                      <a:pt x="29" y="12"/>
                      <a:pt x="29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8" y="12"/>
                      <a:pt x="28" y="13"/>
                      <a:pt x="28" y="13"/>
                    </a:cubicBezTo>
                    <a:cubicBezTo>
                      <a:pt x="28" y="13"/>
                      <a:pt x="29" y="13"/>
                      <a:pt x="29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9" y="13"/>
                      <a:pt x="29" y="14"/>
                      <a:pt x="29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29" y="14"/>
                      <a:pt x="29" y="14"/>
                      <a:pt x="29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9" y="13"/>
                      <a:pt x="29" y="13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2"/>
                      <a:pt x="28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lose/>
                    <a:moveTo>
                      <a:pt x="9" y="5"/>
                    </a:moveTo>
                    <a:cubicBezTo>
                      <a:pt x="9" y="5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8" y="4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2"/>
                      <a:pt x="8" y="2"/>
                    </a:cubicBezTo>
                    <a:cubicBezTo>
                      <a:pt x="8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2" y="4"/>
                    </a:cubicBezTo>
                    <a:cubicBezTo>
                      <a:pt x="12" y="4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6"/>
                      <a:pt x="12" y="5"/>
                    </a:cubicBezTo>
                    <a:cubicBezTo>
                      <a:pt x="12" y="5"/>
                      <a:pt x="12" y="5"/>
                      <a:pt x="11" y="5"/>
                    </a:cubicBezTo>
                    <a:cubicBezTo>
                      <a:pt x="11" y="6"/>
                      <a:pt x="11" y="6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6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9" y="5"/>
                    </a:cubicBezTo>
                    <a:close/>
                    <a:moveTo>
                      <a:pt x="46" y="29"/>
                    </a:move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29"/>
                      <a:pt x="46" y="29"/>
                      <a:pt x="45" y="29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6" y="29"/>
                      <a:pt x="46" y="29"/>
                      <a:pt x="45" y="29"/>
                    </a:cubicBezTo>
                    <a:cubicBezTo>
                      <a:pt x="45" y="29"/>
                      <a:pt x="45" y="28"/>
                      <a:pt x="45" y="28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7"/>
                      <a:pt x="45" y="27"/>
                      <a:pt x="44" y="27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3" y="27"/>
                      <a:pt x="42" y="27"/>
                      <a:pt x="42" y="26"/>
                    </a:cubicBezTo>
                    <a:cubicBezTo>
                      <a:pt x="42" y="26"/>
                      <a:pt x="42" y="26"/>
                      <a:pt x="42" y="26"/>
                    </a:cubicBezTo>
                    <a:cubicBezTo>
                      <a:pt x="42" y="26"/>
                      <a:pt x="42" y="26"/>
                      <a:pt x="42" y="26"/>
                    </a:cubicBezTo>
                    <a:cubicBezTo>
                      <a:pt x="42" y="26"/>
                      <a:pt x="41" y="26"/>
                      <a:pt x="41" y="26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41" y="25"/>
                      <a:pt x="41" y="25"/>
                      <a:pt x="40" y="25"/>
                    </a:cubicBezTo>
                    <a:cubicBezTo>
                      <a:pt x="40" y="25"/>
                      <a:pt x="40" y="25"/>
                      <a:pt x="40" y="25"/>
                    </a:cubicBezTo>
                    <a:cubicBezTo>
                      <a:pt x="40" y="25"/>
                      <a:pt x="40" y="25"/>
                      <a:pt x="40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39" y="25"/>
                      <a:pt x="39" y="25"/>
                      <a:pt x="39" y="26"/>
                    </a:cubicBezTo>
                    <a:cubicBezTo>
                      <a:pt x="39" y="26"/>
                      <a:pt x="39" y="26"/>
                      <a:pt x="39" y="26"/>
                    </a:cubicBezTo>
                    <a:cubicBezTo>
                      <a:pt x="39" y="26"/>
                      <a:pt x="39" y="26"/>
                      <a:pt x="39" y="26"/>
                    </a:cubicBezTo>
                    <a:cubicBezTo>
                      <a:pt x="39" y="26"/>
                      <a:pt x="39" y="26"/>
                      <a:pt x="39" y="26"/>
                    </a:cubicBezTo>
                    <a:cubicBezTo>
                      <a:pt x="39" y="26"/>
                      <a:pt x="39" y="26"/>
                      <a:pt x="39" y="26"/>
                    </a:cubicBezTo>
                    <a:cubicBezTo>
                      <a:pt x="39" y="26"/>
                      <a:pt x="39" y="26"/>
                      <a:pt x="39" y="26"/>
                    </a:cubicBezTo>
                    <a:cubicBezTo>
                      <a:pt x="39" y="26"/>
                      <a:pt x="39" y="26"/>
                      <a:pt x="40" y="26"/>
                    </a:cubicBezTo>
                    <a:cubicBezTo>
                      <a:pt x="40" y="26"/>
                      <a:pt x="40" y="26"/>
                      <a:pt x="40" y="26"/>
                    </a:cubicBezTo>
                    <a:cubicBezTo>
                      <a:pt x="40" y="26"/>
                      <a:pt x="40" y="26"/>
                      <a:pt x="40" y="26"/>
                    </a:cubicBezTo>
                    <a:cubicBezTo>
                      <a:pt x="40" y="26"/>
                      <a:pt x="40" y="26"/>
                      <a:pt x="40" y="26"/>
                    </a:cubicBezTo>
                    <a:cubicBezTo>
                      <a:pt x="40" y="26"/>
                      <a:pt x="40" y="26"/>
                      <a:pt x="40" y="26"/>
                    </a:cubicBezTo>
                    <a:cubicBezTo>
                      <a:pt x="40" y="26"/>
                      <a:pt x="40" y="26"/>
                      <a:pt x="40" y="26"/>
                    </a:cubicBezTo>
                    <a:cubicBezTo>
                      <a:pt x="40" y="26"/>
                      <a:pt x="40" y="26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0" y="28"/>
                      <a:pt x="41" y="27"/>
                    </a:cubicBezTo>
                    <a:cubicBezTo>
                      <a:pt x="41" y="27"/>
                      <a:pt x="41" y="27"/>
                      <a:pt x="41" y="27"/>
                    </a:cubicBezTo>
                    <a:cubicBezTo>
                      <a:pt x="41" y="27"/>
                      <a:pt x="41" y="28"/>
                      <a:pt x="41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8"/>
                      <a:pt x="41" y="28"/>
                      <a:pt x="41" y="28"/>
                    </a:cubicBezTo>
                    <a:cubicBezTo>
                      <a:pt x="41" y="28"/>
                      <a:pt x="41" y="28"/>
                      <a:pt x="42" y="28"/>
                    </a:cubicBezTo>
                    <a:cubicBezTo>
                      <a:pt x="42" y="28"/>
                      <a:pt x="42" y="28"/>
                      <a:pt x="41" y="28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42" y="29"/>
                      <a:pt x="42" y="28"/>
                      <a:pt x="42" y="28"/>
                    </a:cubicBezTo>
                    <a:cubicBezTo>
                      <a:pt x="42" y="29"/>
                      <a:pt x="42" y="29"/>
                      <a:pt x="42" y="29"/>
                    </a:cubicBezTo>
                    <a:cubicBezTo>
                      <a:pt x="42" y="29"/>
                      <a:pt x="42" y="29"/>
                      <a:pt x="42" y="29"/>
                    </a:cubicBezTo>
                    <a:cubicBezTo>
                      <a:pt x="42" y="29"/>
                      <a:pt x="42" y="29"/>
                      <a:pt x="42" y="29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3" y="29"/>
                      <a:pt x="43" y="29"/>
                      <a:pt x="43" y="29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44" y="29"/>
                      <a:pt x="44" y="29"/>
                      <a:pt x="45" y="29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9"/>
                      <a:pt x="45" y="29"/>
                      <a:pt x="45" y="29"/>
                    </a:cubicBezTo>
                    <a:cubicBezTo>
                      <a:pt x="45" y="29"/>
                      <a:pt x="46" y="29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cubicBezTo>
                      <a:pt x="46" y="29"/>
                      <a:pt x="46" y="29"/>
                      <a:pt x="46" y="29"/>
                    </a:cubicBezTo>
                    <a:close/>
                    <a:moveTo>
                      <a:pt x="43" y="27"/>
                    </a:moveTo>
                    <a:cubicBezTo>
                      <a:pt x="43" y="27"/>
                      <a:pt x="43" y="27"/>
                      <a:pt x="43" y="27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3" y="27"/>
                      <a:pt x="43" y="27"/>
                      <a:pt x="43" y="27"/>
                    </a:cubicBezTo>
                    <a:close/>
                    <a:moveTo>
                      <a:pt x="43" y="27"/>
                    </a:moveTo>
                    <a:cubicBezTo>
                      <a:pt x="43" y="27"/>
                      <a:pt x="43" y="27"/>
                      <a:pt x="43" y="27"/>
                    </a:cubicBezTo>
                    <a:cubicBezTo>
                      <a:pt x="43" y="27"/>
                      <a:pt x="43" y="27"/>
                      <a:pt x="43" y="27"/>
                    </a:cubicBezTo>
                    <a:close/>
                    <a:moveTo>
                      <a:pt x="16" y="14"/>
                    </a:moveTo>
                    <a:cubicBezTo>
                      <a:pt x="16" y="14"/>
                      <a:pt x="15" y="14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4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2"/>
                    </a:cubicBezTo>
                    <a:cubicBezTo>
                      <a:pt x="14" y="13"/>
                      <a:pt x="14" y="12"/>
                      <a:pt x="14" y="13"/>
                    </a:cubicBezTo>
                    <a:cubicBezTo>
                      <a:pt x="14" y="13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6" y="12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lose/>
                    <a:moveTo>
                      <a:pt x="8" y="9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8"/>
                      <a:pt x="7" y="8"/>
                      <a:pt x="7" y="8"/>
                    </a:cubicBezTo>
                    <a:cubicBezTo>
                      <a:pt x="6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8" y="7"/>
                    </a:cubicBezTo>
                    <a:cubicBezTo>
                      <a:pt x="8" y="7"/>
                      <a:pt x="8" y="7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9"/>
                      <a:pt x="8" y="9"/>
                    </a:cubicBezTo>
                    <a:close/>
                    <a:moveTo>
                      <a:pt x="10" y="11"/>
                    </a:moveTo>
                    <a:cubicBezTo>
                      <a:pt x="10" y="11"/>
                      <a:pt x="10" y="10"/>
                      <a:pt x="10" y="10"/>
                    </a:cubicBezTo>
                    <a:cubicBezTo>
                      <a:pt x="9" y="10"/>
                      <a:pt x="9" y="10"/>
                      <a:pt x="9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0" y="11"/>
                      <a:pt x="10" y="11"/>
                      <a:pt x="10" y="11"/>
                    </a:cubicBezTo>
                    <a:close/>
                    <a:moveTo>
                      <a:pt x="17" y="14"/>
                    </a:move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5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5"/>
                      <a:pt x="17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3"/>
                    </a:cubicBezTo>
                    <a:cubicBezTo>
                      <a:pt x="16" y="14"/>
                      <a:pt x="16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3"/>
                      <a:pt x="17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7" y="14"/>
                    </a:cubicBezTo>
                    <a:close/>
                    <a:moveTo>
                      <a:pt x="12" y="14"/>
                    </a:move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4"/>
                      <a:pt x="12" y="14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3"/>
                    </a:cubicBezTo>
                    <a:cubicBezTo>
                      <a:pt x="11" y="13"/>
                      <a:pt x="11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3" y="13"/>
                    </a:cubicBezTo>
                    <a:cubicBezTo>
                      <a:pt x="13" y="13"/>
                      <a:pt x="13" y="13"/>
                      <a:pt x="12" y="14"/>
                    </a:cubicBezTo>
                    <a:close/>
                    <a:moveTo>
                      <a:pt x="2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lose/>
                    <a:moveTo>
                      <a:pt x="31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8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lose/>
                    <a:moveTo>
                      <a:pt x="27" y="13"/>
                    </a:move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13"/>
                      <a:pt x="28" y="14"/>
                      <a:pt x="28" y="14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28" y="14"/>
                      <a:pt x="27" y="14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lose/>
                    <a:moveTo>
                      <a:pt x="7" y="11"/>
                    </a:move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1"/>
                      <a:pt x="7" y="11"/>
                      <a:pt x="7" y="11"/>
                    </a:cubicBezTo>
                    <a:close/>
                    <a:moveTo>
                      <a:pt x="14" y="15"/>
                    </a:move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14" y="15"/>
                      <a:pt x="14" y="15"/>
                    </a:cubicBezTo>
                    <a:close/>
                    <a:moveTo>
                      <a:pt x="32" y="18"/>
                    </a:move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8"/>
                      <a:pt x="31" y="18"/>
                      <a:pt x="31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8"/>
                      <a:pt x="32" y="18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2" y="17"/>
                      <a:pt x="32" y="17"/>
                    </a:cubicBezTo>
                    <a:cubicBezTo>
                      <a:pt x="32" y="17"/>
                      <a:pt x="33" y="17"/>
                      <a:pt x="33" y="17"/>
                    </a:cubicBezTo>
                    <a:cubicBezTo>
                      <a:pt x="33" y="17"/>
                      <a:pt x="33" y="17"/>
                      <a:pt x="3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33" y="18"/>
                      <a:pt x="32" y="18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ubicBezTo>
                      <a:pt x="32" y="18"/>
                      <a:pt x="32" y="18"/>
                      <a:pt x="32" y="18"/>
                    </a:cubicBezTo>
                    <a:close/>
                    <a:moveTo>
                      <a:pt x="18" y="15"/>
                    </a:move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5"/>
                      <a:pt x="18" y="16"/>
                      <a:pt x="18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lose/>
                    <a:moveTo>
                      <a:pt x="1" y="6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1" y="6"/>
                    </a:cubicBezTo>
                    <a:close/>
                    <a:moveTo>
                      <a:pt x="15" y="6"/>
                    </a:move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lose/>
                    <a:moveTo>
                      <a:pt x="4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lose/>
                    <a:moveTo>
                      <a:pt x="11" y="12"/>
                    </a:move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1" y="11"/>
                      <a:pt x="11" y="11"/>
                      <a:pt x="11" y="12"/>
                    </a:cubicBezTo>
                    <a:cubicBezTo>
                      <a:pt x="10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lose/>
                    <a:moveTo>
                      <a:pt x="44" y="22"/>
                    </a:moveTo>
                    <a:cubicBezTo>
                      <a:pt x="44" y="22"/>
                      <a:pt x="43" y="22"/>
                      <a:pt x="44" y="22"/>
                    </a:cubicBezTo>
                    <a:cubicBezTo>
                      <a:pt x="44" y="23"/>
                      <a:pt x="44" y="23"/>
                      <a:pt x="43" y="23"/>
                    </a:cubicBezTo>
                    <a:cubicBezTo>
                      <a:pt x="43" y="23"/>
                      <a:pt x="43" y="23"/>
                      <a:pt x="43" y="23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43" y="22"/>
                      <a:pt x="43" y="22"/>
                      <a:pt x="44" y="22"/>
                    </a:cubicBezTo>
                    <a:cubicBezTo>
                      <a:pt x="44" y="22"/>
                      <a:pt x="44" y="22"/>
                      <a:pt x="44" y="22"/>
                    </a:cubicBezTo>
                    <a:cubicBezTo>
                      <a:pt x="44" y="22"/>
                      <a:pt x="44" y="22"/>
                      <a:pt x="44" y="22"/>
                    </a:cubicBezTo>
                    <a:cubicBezTo>
                      <a:pt x="43" y="22"/>
                      <a:pt x="44" y="22"/>
                      <a:pt x="44" y="22"/>
                    </a:cubicBezTo>
                    <a:close/>
                    <a:moveTo>
                      <a:pt x="25" y="17"/>
                    </a:moveTo>
                    <a:cubicBezTo>
                      <a:pt x="25" y="17"/>
                      <a:pt x="25" y="18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4" y="18"/>
                      <a:pt x="24" y="18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8"/>
                      <a:pt x="24" y="17"/>
                    </a:cubicBezTo>
                    <a:cubicBezTo>
                      <a:pt x="24" y="17"/>
                      <a:pt x="24" y="17"/>
                      <a:pt x="24" y="18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5" y="17"/>
                      <a:pt x="25" y="17"/>
                    </a:cubicBezTo>
                    <a:cubicBezTo>
                      <a:pt x="25" y="17"/>
                      <a:pt x="25" y="17"/>
                      <a:pt x="24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lose/>
                    <a:moveTo>
                      <a:pt x="42" y="26"/>
                    </a:moveTo>
                    <a:cubicBezTo>
                      <a:pt x="42" y="25"/>
                      <a:pt x="42" y="25"/>
                      <a:pt x="42" y="25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2" y="25"/>
                      <a:pt x="42" y="25"/>
                      <a:pt x="42" y="25"/>
                    </a:cubicBezTo>
                    <a:cubicBezTo>
                      <a:pt x="42" y="25"/>
                      <a:pt x="42" y="26"/>
                      <a:pt x="42" y="26"/>
                    </a:cubicBezTo>
                    <a:cubicBezTo>
                      <a:pt x="42" y="26"/>
                      <a:pt x="42" y="26"/>
                      <a:pt x="42" y="26"/>
                    </a:cubicBezTo>
                    <a:cubicBezTo>
                      <a:pt x="42" y="26"/>
                      <a:pt x="42" y="26"/>
                      <a:pt x="42" y="26"/>
                    </a:cubicBezTo>
                    <a:close/>
                    <a:moveTo>
                      <a:pt x="9" y="10"/>
                    </a:moveTo>
                    <a:cubicBezTo>
                      <a:pt x="9" y="10"/>
                      <a:pt x="9" y="10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8" y="11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9" y="10"/>
                      <a:pt x="9" y="10"/>
                    </a:cubicBezTo>
                    <a:close/>
                    <a:moveTo>
                      <a:pt x="29" y="18"/>
                    </a:moveTo>
                    <a:cubicBezTo>
                      <a:pt x="29" y="18"/>
                      <a:pt x="29" y="18"/>
                      <a:pt x="29" y="18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9" y="18"/>
                      <a:pt x="29" y="17"/>
                      <a:pt x="29" y="17"/>
                    </a:cubicBezTo>
                    <a:cubicBezTo>
                      <a:pt x="29" y="17"/>
                      <a:pt x="29" y="17"/>
                      <a:pt x="29" y="18"/>
                    </a:cubicBezTo>
                    <a:close/>
                    <a:moveTo>
                      <a:pt x="7" y="9"/>
                    </a:move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9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lose/>
                    <a:moveTo>
                      <a:pt x="31" y="17"/>
                    </a:moveTo>
                    <a:cubicBezTo>
                      <a:pt x="31" y="17"/>
                      <a:pt x="31" y="16"/>
                      <a:pt x="31" y="16"/>
                    </a:cubicBezTo>
                    <a:cubicBezTo>
                      <a:pt x="31" y="16"/>
                      <a:pt x="31" y="16"/>
                      <a:pt x="31" y="16"/>
                    </a:cubicBezTo>
                    <a:cubicBezTo>
                      <a:pt x="31" y="16"/>
                      <a:pt x="31" y="16"/>
                      <a:pt x="31" y="16"/>
                    </a:cubicBezTo>
                    <a:cubicBezTo>
                      <a:pt x="31" y="16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0" y="17"/>
                      <a:pt x="30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lose/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lose/>
                    <a:moveTo>
                      <a:pt x="35" y="12"/>
                    </a:moveTo>
                    <a:cubicBezTo>
                      <a:pt x="35" y="12"/>
                      <a:pt x="36" y="12"/>
                      <a:pt x="36" y="12"/>
                    </a:cubicBezTo>
                    <a:cubicBezTo>
                      <a:pt x="36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lose/>
                    <a:moveTo>
                      <a:pt x="30" y="16"/>
                    </a:move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lose/>
                    <a:moveTo>
                      <a:pt x="29" y="33"/>
                    </a:moveTo>
                    <a:cubicBezTo>
                      <a:pt x="29" y="33"/>
                      <a:pt x="29" y="33"/>
                      <a:pt x="28" y="32"/>
                    </a:cubicBezTo>
                    <a:cubicBezTo>
                      <a:pt x="29" y="32"/>
                      <a:pt x="29" y="32"/>
                      <a:pt x="29" y="33"/>
                    </a:cubicBezTo>
                    <a:close/>
                    <a:moveTo>
                      <a:pt x="34" y="9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34" y="9"/>
                      <a:pt x="34" y="9"/>
                      <a:pt x="34" y="9"/>
                    </a:cubicBezTo>
                    <a:close/>
                    <a:moveTo>
                      <a:pt x="47" y="29"/>
                    </a:moveTo>
                    <a:cubicBezTo>
                      <a:pt x="47" y="29"/>
                      <a:pt x="47" y="29"/>
                      <a:pt x="47" y="29"/>
                    </a:cubicBezTo>
                    <a:cubicBezTo>
                      <a:pt x="47" y="29"/>
                      <a:pt x="47" y="29"/>
                      <a:pt x="47" y="29"/>
                    </a:cubicBezTo>
                    <a:cubicBezTo>
                      <a:pt x="47" y="29"/>
                      <a:pt x="47" y="29"/>
                      <a:pt x="47" y="29"/>
                    </a:cubicBezTo>
                    <a:cubicBezTo>
                      <a:pt x="47" y="29"/>
                      <a:pt x="47" y="29"/>
                      <a:pt x="47" y="29"/>
                    </a:cubicBezTo>
                    <a:close/>
                    <a:moveTo>
                      <a:pt x="13" y="12"/>
                    </a:move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lose/>
                    <a:moveTo>
                      <a:pt x="7" y="12"/>
                    </a:move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2"/>
                      <a:pt x="7" y="12"/>
                      <a:pt x="7" y="12"/>
                    </a:cubicBezTo>
                    <a:close/>
                    <a:moveTo>
                      <a:pt x="22" y="7"/>
                    </a:move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7"/>
                      <a:pt x="21" y="7"/>
                      <a:pt x="22" y="7"/>
                    </a:cubicBezTo>
                    <a:close/>
                    <a:moveTo>
                      <a:pt x="2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lose/>
                    <a:moveTo>
                      <a:pt x="0" y="6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lose/>
                    <a:moveTo>
                      <a:pt x="13" y="12"/>
                    </a:move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3"/>
                      <a:pt x="13" y="13"/>
                      <a:pt x="14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2"/>
                      <a:pt x="13" y="12"/>
                      <a:pt x="13" y="12"/>
                    </a:cubicBezTo>
                    <a:close/>
                    <a:moveTo>
                      <a:pt x="19" y="15"/>
                    </a:moveTo>
                    <a:cubicBezTo>
                      <a:pt x="19" y="15"/>
                      <a:pt x="19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9" y="15"/>
                      <a:pt x="19" y="15"/>
                      <a:pt x="19" y="15"/>
                    </a:cubicBezTo>
                    <a:close/>
                    <a:moveTo>
                      <a:pt x="36" y="22"/>
                    </a:moveTo>
                    <a:cubicBezTo>
                      <a:pt x="36" y="22"/>
                      <a:pt x="36" y="22"/>
                      <a:pt x="36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6" y="22"/>
                      <a:pt x="36" y="22"/>
                      <a:pt x="36" y="22"/>
                    </a:cubicBezTo>
                    <a:cubicBezTo>
                      <a:pt x="36" y="22"/>
                      <a:pt x="36" y="22"/>
                      <a:pt x="36" y="22"/>
                    </a:cubicBezTo>
                    <a:close/>
                    <a:moveTo>
                      <a:pt x="43" y="25"/>
                    </a:moveTo>
                    <a:cubicBezTo>
                      <a:pt x="43" y="25"/>
                      <a:pt x="43" y="25"/>
                      <a:pt x="43" y="25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3" y="25"/>
                      <a:pt x="43" y="25"/>
                      <a:pt x="43" y="25"/>
                    </a:cubicBezTo>
                    <a:close/>
                    <a:moveTo>
                      <a:pt x="24" y="18"/>
                    </a:moveTo>
                    <a:cubicBezTo>
                      <a:pt x="24" y="18"/>
                      <a:pt x="24" y="18"/>
                      <a:pt x="24" y="18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4" y="18"/>
                      <a:pt x="24" y="18"/>
                      <a:pt x="24" y="18"/>
                    </a:cubicBezTo>
                    <a:close/>
                    <a:moveTo>
                      <a:pt x="16" y="6"/>
                    </a:moveTo>
                    <a:cubicBezTo>
                      <a:pt x="16" y="6"/>
                      <a:pt x="17" y="6"/>
                      <a:pt x="17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lose/>
                    <a:moveTo>
                      <a:pt x="17" y="6"/>
                    </a:move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lose/>
                    <a:moveTo>
                      <a:pt x="21" y="7"/>
                    </a:moveTo>
                    <a:cubicBezTo>
                      <a:pt x="21" y="7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1" y="7"/>
                      <a:pt x="21" y="7"/>
                      <a:pt x="21" y="7"/>
                    </a:cubicBezTo>
                    <a:close/>
                    <a:moveTo>
                      <a:pt x="2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lose/>
                    <a:moveTo>
                      <a:pt x="12" y="12"/>
                    </a:move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lose/>
                    <a:moveTo>
                      <a:pt x="20" y="8"/>
                    </a:move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lose/>
                    <a:moveTo>
                      <a:pt x="25" y="17"/>
                    </a:moveTo>
                    <a:cubicBezTo>
                      <a:pt x="25" y="18"/>
                      <a:pt x="25" y="18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5" y="17"/>
                      <a:pt x="25" y="17"/>
                      <a:pt x="25" y="17"/>
                    </a:cubicBezTo>
                    <a:cubicBezTo>
                      <a:pt x="25" y="17"/>
                      <a:pt x="25" y="17"/>
                      <a:pt x="25" y="17"/>
                    </a:cubicBezTo>
                    <a:close/>
                    <a:moveTo>
                      <a:pt x="13" y="12"/>
                    </a:move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3" y="12"/>
                    </a:cubicBezTo>
                    <a:close/>
                    <a:moveTo>
                      <a:pt x="13" y="12"/>
                    </a:move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lose/>
                    <a:moveTo>
                      <a:pt x="40" y="27"/>
                    </a:move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40" y="27"/>
                      <a:pt x="40" y="27"/>
                      <a:pt x="40" y="27"/>
                    </a:cubicBezTo>
                    <a:close/>
                    <a:moveTo>
                      <a:pt x="47" y="30"/>
                    </a:moveTo>
                    <a:cubicBezTo>
                      <a:pt x="47" y="30"/>
                      <a:pt x="47" y="30"/>
                      <a:pt x="47" y="30"/>
                    </a:cubicBezTo>
                    <a:cubicBezTo>
                      <a:pt x="47" y="30"/>
                      <a:pt x="47" y="30"/>
                      <a:pt x="47" y="30"/>
                    </a:cubicBezTo>
                    <a:cubicBezTo>
                      <a:pt x="47" y="30"/>
                      <a:pt x="47" y="30"/>
                      <a:pt x="47" y="30"/>
                    </a:cubicBezTo>
                    <a:close/>
                    <a:moveTo>
                      <a:pt x="41" y="25"/>
                    </a:moveTo>
                    <a:cubicBezTo>
                      <a:pt x="41" y="25"/>
                      <a:pt x="41" y="25"/>
                      <a:pt x="41" y="25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41" y="25"/>
                      <a:pt x="41" y="25"/>
                      <a:pt x="41" y="25"/>
                    </a:cubicBezTo>
                    <a:close/>
                    <a:moveTo>
                      <a:pt x="27" y="11"/>
                    </a:move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1"/>
                      <a:pt x="27" y="11"/>
                      <a:pt x="27" y="11"/>
                    </a:cubicBezTo>
                    <a:close/>
                    <a:moveTo>
                      <a:pt x="43" y="25"/>
                    </a:moveTo>
                    <a:cubicBezTo>
                      <a:pt x="43" y="25"/>
                      <a:pt x="43" y="25"/>
                      <a:pt x="43" y="25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3" y="25"/>
                      <a:pt x="43" y="25"/>
                      <a:pt x="43" y="25"/>
                    </a:cubicBezTo>
                    <a:cubicBezTo>
                      <a:pt x="43" y="25"/>
                      <a:pt x="43" y="25"/>
                      <a:pt x="43" y="25"/>
                    </a:cubicBezTo>
                    <a:close/>
                    <a:moveTo>
                      <a:pt x="15" y="12"/>
                    </a:move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lose/>
                    <a:moveTo>
                      <a:pt x="18" y="14"/>
                    </a:move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8" y="14"/>
                      <a:pt x="18" y="15"/>
                      <a:pt x="18" y="15"/>
                    </a:cubicBezTo>
                    <a:cubicBezTo>
                      <a:pt x="18" y="15"/>
                      <a:pt x="18" y="14"/>
                      <a:pt x="18" y="14"/>
                    </a:cubicBezTo>
                    <a:close/>
                    <a:moveTo>
                      <a:pt x="29" y="13"/>
                    </a:moveTo>
                    <a:cubicBezTo>
                      <a:pt x="30" y="13"/>
                      <a:pt x="30" y="13"/>
                      <a:pt x="30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9" y="13"/>
                      <a:pt x="29" y="13"/>
                      <a:pt x="29" y="13"/>
                    </a:cubicBezTo>
                    <a:close/>
                    <a:moveTo>
                      <a:pt x="22" y="7"/>
                    </a:move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7"/>
                      <a:pt x="22" y="7"/>
                    </a:cubicBezTo>
                    <a:close/>
                    <a:moveTo>
                      <a:pt x="27" y="10"/>
                    </a:moveTo>
                    <a:cubicBezTo>
                      <a:pt x="27" y="10"/>
                      <a:pt x="27" y="10"/>
                      <a:pt x="27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7" y="10"/>
                      <a:pt x="27" y="10"/>
                      <a:pt x="27" y="10"/>
                    </a:cubicBezTo>
                    <a:close/>
                    <a:moveTo>
                      <a:pt x="16" y="6"/>
                    </a:move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6" y="6"/>
                      <a:pt x="16" y="6"/>
                      <a:pt x="16" y="6"/>
                    </a:cubicBezTo>
                    <a:close/>
                    <a:moveTo>
                      <a:pt x="4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lose/>
                    <a:moveTo>
                      <a:pt x="14" y="11"/>
                    </a:move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lose/>
                    <a:moveTo>
                      <a:pt x="26" y="18"/>
                    </a:moveTo>
                    <a:cubicBezTo>
                      <a:pt x="26" y="18"/>
                      <a:pt x="26" y="18"/>
                      <a:pt x="26" y="18"/>
                    </a:cubicBezTo>
                    <a:cubicBezTo>
                      <a:pt x="26" y="18"/>
                      <a:pt x="26" y="18"/>
                      <a:pt x="26" y="18"/>
                    </a:cubicBezTo>
                    <a:cubicBezTo>
                      <a:pt x="26" y="18"/>
                      <a:pt x="26" y="17"/>
                      <a:pt x="26" y="17"/>
                    </a:cubicBezTo>
                    <a:cubicBezTo>
                      <a:pt x="26" y="17"/>
                      <a:pt x="26" y="17"/>
                      <a:pt x="26" y="18"/>
                    </a:cubicBezTo>
                    <a:close/>
                    <a:moveTo>
                      <a:pt x="30" y="16"/>
                    </a:move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lose/>
                    <a:moveTo>
                      <a:pt x="24" y="17"/>
                    </a:move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lose/>
                    <a:moveTo>
                      <a:pt x="20" y="8"/>
                    </a:moveTo>
                    <a:cubicBezTo>
                      <a:pt x="21" y="8"/>
                      <a:pt x="21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lose/>
                    <a:moveTo>
                      <a:pt x="15" y="12"/>
                    </a:move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lose/>
                    <a:moveTo>
                      <a:pt x="24" y="17"/>
                    </a:move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lose/>
                    <a:moveTo>
                      <a:pt x="24" y="17"/>
                    </a:move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6"/>
                      <a:pt x="24" y="16"/>
                    </a:cubicBez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4" y="17"/>
                    </a:cubicBezTo>
                    <a:close/>
                    <a:moveTo>
                      <a:pt x="18" y="6"/>
                    </a:move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8" y="5"/>
                      <a:pt x="18" y="6"/>
                      <a:pt x="18" y="6"/>
                    </a:cubicBezTo>
                    <a:close/>
                    <a:moveTo>
                      <a:pt x="34" y="12"/>
                    </a:moveTo>
                    <a:cubicBezTo>
                      <a:pt x="34" y="12"/>
                      <a:pt x="34" y="12"/>
                      <a:pt x="34" y="12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4" y="12"/>
                      <a:pt x="34" y="12"/>
                      <a:pt x="34" y="12"/>
                    </a:cubicBezTo>
                    <a:close/>
                    <a:moveTo>
                      <a:pt x="31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lose/>
                    <a:moveTo>
                      <a:pt x="38" y="20"/>
                    </a:moveTo>
                    <a:cubicBezTo>
                      <a:pt x="38" y="20"/>
                      <a:pt x="38" y="20"/>
                      <a:pt x="38" y="20"/>
                    </a:cubicBezTo>
                    <a:cubicBezTo>
                      <a:pt x="38" y="20"/>
                      <a:pt x="38" y="20"/>
                      <a:pt x="38" y="20"/>
                    </a:cubicBezTo>
                    <a:cubicBezTo>
                      <a:pt x="38" y="20"/>
                      <a:pt x="38" y="20"/>
                      <a:pt x="38" y="20"/>
                    </a:cubicBezTo>
                    <a:close/>
                    <a:moveTo>
                      <a:pt x="43" y="24"/>
                    </a:moveTo>
                    <a:cubicBezTo>
                      <a:pt x="43" y="25"/>
                      <a:pt x="43" y="25"/>
                      <a:pt x="43" y="25"/>
                    </a:cubicBezTo>
                    <a:cubicBezTo>
                      <a:pt x="43" y="25"/>
                      <a:pt x="43" y="25"/>
                      <a:pt x="43" y="24"/>
                    </a:cubicBezTo>
                    <a:cubicBezTo>
                      <a:pt x="43" y="24"/>
                      <a:pt x="43" y="24"/>
                      <a:pt x="43" y="24"/>
                    </a:cubicBezTo>
                    <a:cubicBezTo>
                      <a:pt x="43" y="24"/>
                      <a:pt x="43" y="24"/>
                      <a:pt x="43" y="24"/>
                    </a:cubicBezTo>
                    <a:close/>
                    <a:moveTo>
                      <a:pt x="14" y="12"/>
                    </a:moveTo>
                    <a:cubicBezTo>
                      <a:pt x="14" y="12"/>
                      <a:pt x="14" y="12"/>
                      <a:pt x="14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lose/>
                    <a:moveTo>
                      <a:pt x="18" y="15"/>
                    </a:move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5"/>
                      <a:pt x="18" y="15"/>
                      <a:pt x="18" y="15"/>
                    </a:cubicBezTo>
                    <a:close/>
                    <a:moveTo>
                      <a:pt x="14" y="12"/>
                    </a:move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lose/>
                    <a:moveTo>
                      <a:pt x="3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lose/>
                    <a:moveTo>
                      <a:pt x="12" y="12"/>
                    </a:move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2" y="12"/>
                      <a:pt x="12" y="12"/>
                      <a:pt x="12" y="12"/>
                    </a:cubicBezTo>
                    <a:close/>
                    <a:moveTo>
                      <a:pt x="15" y="11"/>
                    </a:move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1"/>
                    </a:cubicBezTo>
                    <a:close/>
                    <a:moveTo>
                      <a:pt x="34" y="36"/>
                    </a:moveTo>
                    <a:cubicBezTo>
                      <a:pt x="34" y="36"/>
                      <a:pt x="34" y="36"/>
                      <a:pt x="34" y="36"/>
                    </a:cubicBezTo>
                    <a:cubicBezTo>
                      <a:pt x="34" y="36"/>
                      <a:pt x="34" y="36"/>
                      <a:pt x="34" y="35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3" y="35"/>
                      <a:pt x="33" y="35"/>
                      <a:pt x="32" y="35"/>
                    </a:cubicBezTo>
                    <a:cubicBezTo>
                      <a:pt x="32" y="35"/>
                      <a:pt x="32" y="35"/>
                      <a:pt x="32" y="34"/>
                    </a:cubicBezTo>
                    <a:cubicBezTo>
                      <a:pt x="32" y="34"/>
                      <a:pt x="31" y="34"/>
                      <a:pt x="31" y="34"/>
                    </a:cubicBezTo>
                    <a:cubicBezTo>
                      <a:pt x="31" y="34"/>
                      <a:pt x="31" y="34"/>
                      <a:pt x="31" y="34"/>
                    </a:cubicBezTo>
                    <a:cubicBezTo>
                      <a:pt x="31" y="34"/>
                      <a:pt x="31" y="34"/>
                      <a:pt x="31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0" y="33"/>
                      <a:pt x="30" y="34"/>
                      <a:pt x="30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0" y="35"/>
                      <a:pt x="30" y="35"/>
                      <a:pt x="30" y="35"/>
                    </a:cubicBezTo>
                    <a:cubicBezTo>
                      <a:pt x="30" y="35"/>
                      <a:pt x="30" y="35"/>
                      <a:pt x="30" y="35"/>
                    </a:cubicBezTo>
                    <a:cubicBezTo>
                      <a:pt x="30" y="34"/>
                      <a:pt x="31" y="35"/>
                      <a:pt x="31" y="35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31" y="35"/>
                      <a:pt x="31" y="35"/>
                      <a:pt x="31" y="35"/>
                    </a:cubicBezTo>
                    <a:cubicBezTo>
                      <a:pt x="31" y="35"/>
                      <a:pt x="32" y="35"/>
                      <a:pt x="32" y="35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32" y="35"/>
                      <a:pt x="32" y="35"/>
                      <a:pt x="32" y="35"/>
                    </a:cubicBezTo>
                    <a:cubicBezTo>
                      <a:pt x="33" y="35"/>
                      <a:pt x="33" y="35"/>
                      <a:pt x="33" y="36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5" y="36"/>
                      <a:pt x="34" y="36"/>
                      <a:pt x="34" y="36"/>
                    </a:cubicBezTo>
                    <a:close/>
                    <a:moveTo>
                      <a:pt x="34" y="36"/>
                    </a:moveTo>
                    <a:cubicBezTo>
                      <a:pt x="34" y="36"/>
                      <a:pt x="34" y="36"/>
                      <a:pt x="34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4" y="36"/>
                      <a:pt x="34" y="36"/>
                      <a:pt x="33" y="36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3" y="36"/>
                      <a:pt x="33" y="36"/>
                      <a:pt x="33" y="36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3" y="35"/>
                      <a:pt x="33" y="35"/>
                      <a:pt x="33" y="35"/>
                    </a:cubicBezTo>
                    <a:cubicBezTo>
                      <a:pt x="34" y="35"/>
                      <a:pt x="34" y="36"/>
                      <a:pt x="34" y="36"/>
                    </a:cubicBezTo>
                    <a:cubicBezTo>
                      <a:pt x="34" y="36"/>
                      <a:pt x="34" y="36"/>
                      <a:pt x="34" y="36"/>
                    </a:cubicBezTo>
                    <a:cubicBezTo>
                      <a:pt x="34" y="36"/>
                      <a:pt x="34" y="36"/>
                      <a:pt x="34" y="36"/>
                    </a:cubicBezTo>
                    <a:close/>
                    <a:moveTo>
                      <a:pt x="69" y="29"/>
                    </a:moveTo>
                    <a:cubicBezTo>
                      <a:pt x="70" y="29"/>
                      <a:pt x="70" y="29"/>
                      <a:pt x="70" y="29"/>
                    </a:cubicBezTo>
                    <a:cubicBezTo>
                      <a:pt x="70" y="29"/>
                      <a:pt x="70" y="29"/>
                      <a:pt x="70" y="29"/>
                    </a:cubicBezTo>
                    <a:cubicBezTo>
                      <a:pt x="70" y="29"/>
                      <a:pt x="70" y="29"/>
                      <a:pt x="70" y="29"/>
                    </a:cubicBezTo>
                    <a:cubicBezTo>
                      <a:pt x="70" y="29"/>
                      <a:pt x="70" y="29"/>
                      <a:pt x="70" y="29"/>
                    </a:cubicBezTo>
                    <a:cubicBezTo>
                      <a:pt x="70" y="29"/>
                      <a:pt x="70" y="28"/>
                      <a:pt x="70" y="28"/>
                    </a:cubicBezTo>
                    <a:cubicBezTo>
                      <a:pt x="71" y="28"/>
                      <a:pt x="71" y="28"/>
                      <a:pt x="71" y="28"/>
                    </a:cubicBezTo>
                    <a:cubicBezTo>
                      <a:pt x="71" y="28"/>
                      <a:pt x="71" y="28"/>
                      <a:pt x="71" y="28"/>
                    </a:cubicBezTo>
                    <a:cubicBezTo>
                      <a:pt x="71" y="28"/>
                      <a:pt x="72" y="28"/>
                      <a:pt x="72" y="28"/>
                    </a:cubicBezTo>
                    <a:cubicBezTo>
                      <a:pt x="72" y="28"/>
                      <a:pt x="72" y="28"/>
                      <a:pt x="72" y="28"/>
                    </a:cubicBezTo>
                    <a:cubicBezTo>
                      <a:pt x="72" y="29"/>
                      <a:pt x="72" y="29"/>
                      <a:pt x="71" y="29"/>
                    </a:cubicBezTo>
                    <a:cubicBezTo>
                      <a:pt x="71" y="29"/>
                      <a:pt x="71" y="29"/>
                      <a:pt x="71" y="29"/>
                    </a:cubicBezTo>
                    <a:cubicBezTo>
                      <a:pt x="71" y="29"/>
                      <a:pt x="71" y="29"/>
                      <a:pt x="71" y="29"/>
                    </a:cubicBezTo>
                    <a:cubicBezTo>
                      <a:pt x="71" y="29"/>
                      <a:pt x="70" y="29"/>
                      <a:pt x="70" y="29"/>
                    </a:cubicBezTo>
                    <a:cubicBezTo>
                      <a:pt x="70" y="30"/>
                      <a:pt x="70" y="30"/>
                      <a:pt x="70" y="29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70" y="30"/>
                      <a:pt x="70" y="29"/>
                      <a:pt x="69" y="29"/>
                    </a:cubicBezTo>
                    <a:cubicBezTo>
                      <a:pt x="69" y="29"/>
                      <a:pt x="69" y="29"/>
                      <a:pt x="69" y="29"/>
                    </a:cubicBezTo>
                    <a:close/>
                    <a:moveTo>
                      <a:pt x="77" y="35"/>
                    </a:moveTo>
                    <a:cubicBezTo>
                      <a:pt x="76" y="35"/>
                      <a:pt x="77" y="35"/>
                      <a:pt x="77" y="35"/>
                    </a:cubicBezTo>
                    <a:cubicBezTo>
                      <a:pt x="77" y="35"/>
                      <a:pt x="77" y="35"/>
                      <a:pt x="78" y="35"/>
                    </a:cubicBezTo>
                    <a:cubicBezTo>
                      <a:pt x="78" y="35"/>
                      <a:pt x="78" y="35"/>
                      <a:pt x="78" y="35"/>
                    </a:cubicBezTo>
                    <a:cubicBezTo>
                      <a:pt x="78" y="35"/>
                      <a:pt x="78" y="35"/>
                      <a:pt x="78" y="35"/>
                    </a:cubicBezTo>
                    <a:cubicBezTo>
                      <a:pt x="78" y="35"/>
                      <a:pt x="78" y="35"/>
                      <a:pt x="78" y="35"/>
                    </a:cubicBezTo>
                    <a:cubicBezTo>
                      <a:pt x="78" y="35"/>
                      <a:pt x="78" y="35"/>
                      <a:pt x="78" y="36"/>
                    </a:cubicBezTo>
                    <a:cubicBezTo>
                      <a:pt x="78" y="36"/>
                      <a:pt x="77" y="36"/>
                      <a:pt x="77" y="36"/>
                    </a:cubicBezTo>
                    <a:cubicBezTo>
                      <a:pt x="77" y="36"/>
                      <a:pt x="77" y="36"/>
                      <a:pt x="77" y="36"/>
                    </a:cubicBezTo>
                    <a:cubicBezTo>
                      <a:pt x="77" y="36"/>
                      <a:pt x="77" y="35"/>
                      <a:pt x="77" y="35"/>
                    </a:cubicBezTo>
                    <a:close/>
                    <a:moveTo>
                      <a:pt x="74" y="32"/>
                    </a:moveTo>
                    <a:cubicBezTo>
                      <a:pt x="74" y="32"/>
                      <a:pt x="74" y="32"/>
                      <a:pt x="75" y="32"/>
                    </a:cubicBezTo>
                    <a:cubicBezTo>
                      <a:pt x="75" y="32"/>
                      <a:pt x="75" y="32"/>
                      <a:pt x="75" y="33"/>
                    </a:cubicBezTo>
                    <a:cubicBezTo>
                      <a:pt x="75" y="33"/>
                      <a:pt x="75" y="33"/>
                      <a:pt x="75" y="33"/>
                    </a:cubicBezTo>
                    <a:cubicBezTo>
                      <a:pt x="74" y="33"/>
                      <a:pt x="74" y="33"/>
                      <a:pt x="74" y="32"/>
                    </a:cubicBezTo>
                    <a:close/>
                    <a:moveTo>
                      <a:pt x="73" y="26"/>
                    </a:moveTo>
                    <a:cubicBezTo>
                      <a:pt x="73" y="26"/>
                      <a:pt x="73" y="26"/>
                      <a:pt x="73" y="26"/>
                    </a:cubicBezTo>
                    <a:cubicBezTo>
                      <a:pt x="73" y="26"/>
                      <a:pt x="74" y="26"/>
                      <a:pt x="74" y="26"/>
                    </a:cubicBezTo>
                    <a:cubicBezTo>
                      <a:pt x="73" y="26"/>
                      <a:pt x="73" y="26"/>
                      <a:pt x="73" y="26"/>
                    </a:cubicBezTo>
                    <a:cubicBezTo>
                      <a:pt x="73" y="26"/>
                      <a:pt x="73" y="26"/>
                      <a:pt x="73" y="26"/>
                    </a:cubicBezTo>
                    <a:close/>
                    <a:moveTo>
                      <a:pt x="71" y="29"/>
                    </a:moveTo>
                    <a:cubicBezTo>
                      <a:pt x="71" y="29"/>
                      <a:pt x="72" y="29"/>
                      <a:pt x="72" y="29"/>
                    </a:cubicBezTo>
                    <a:cubicBezTo>
                      <a:pt x="72" y="29"/>
                      <a:pt x="72" y="29"/>
                      <a:pt x="71" y="29"/>
                    </a:cubicBezTo>
                    <a:close/>
                    <a:moveTo>
                      <a:pt x="70" y="29"/>
                    </a:moveTo>
                    <a:cubicBezTo>
                      <a:pt x="70" y="28"/>
                      <a:pt x="70" y="28"/>
                      <a:pt x="70" y="28"/>
                    </a:cubicBezTo>
                    <a:cubicBezTo>
                      <a:pt x="70" y="28"/>
                      <a:pt x="70" y="28"/>
                      <a:pt x="70" y="28"/>
                    </a:cubicBezTo>
                    <a:cubicBezTo>
                      <a:pt x="70" y="29"/>
                      <a:pt x="70" y="29"/>
                      <a:pt x="70" y="29"/>
                    </a:cubicBezTo>
                    <a:cubicBezTo>
                      <a:pt x="70" y="29"/>
                      <a:pt x="70" y="29"/>
                      <a:pt x="70" y="29"/>
                    </a:cubicBezTo>
                    <a:close/>
                    <a:moveTo>
                      <a:pt x="70" y="26"/>
                    </a:moveTo>
                    <a:cubicBezTo>
                      <a:pt x="70" y="26"/>
                      <a:pt x="70" y="26"/>
                      <a:pt x="70" y="26"/>
                    </a:cubicBezTo>
                    <a:cubicBezTo>
                      <a:pt x="70" y="26"/>
                      <a:pt x="70" y="26"/>
                      <a:pt x="70" y="26"/>
                    </a:cubicBezTo>
                    <a:cubicBezTo>
                      <a:pt x="70" y="26"/>
                      <a:pt x="70" y="26"/>
                      <a:pt x="70" y="26"/>
                    </a:cubicBezTo>
                    <a:cubicBezTo>
                      <a:pt x="70" y="26"/>
                      <a:pt x="70" y="26"/>
                      <a:pt x="70" y="2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9" name="Freeform 735">
                <a:extLst>
                  <a:ext uri="{FF2B5EF4-FFF2-40B4-BE49-F238E27FC236}">
                    <a16:creationId xmlns:a16="http://schemas.microsoft.com/office/drawing/2014/main" id="{3CC28F5B-2142-46AC-770E-875F4623D55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996488" y="5462588"/>
                <a:ext cx="128587" cy="95250"/>
              </a:xfrm>
              <a:custGeom>
                <a:avLst/>
                <a:gdLst>
                  <a:gd name="T0" fmla="*/ 24 w 31"/>
                  <a:gd name="T1" fmla="*/ 11 h 23"/>
                  <a:gd name="T2" fmla="*/ 24 w 31"/>
                  <a:gd name="T3" fmla="*/ 9 h 23"/>
                  <a:gd name="T4" fmla="*/ 23 w 31"/>
                  <a:gd name="T5" fmla="*/ 9 h 23"/>
                  <a:gd name="T6" fmla="*/ 25 w 31"/>
                  <a:gd name="T7" fmla="*/ 9 h 23"/>
                  <a:gd name="T8" fmla="*/ 26 w 31"/>
                  <a:gd name="T9" fmla="*/ 11 h 23"/>
                  <a:gd name="T10" fmla="*/ 26 w 31"/>
                  <a:gd name="T11" fmla="*/ 22 h 23"/>
                  <a:gd name="T12" fmla="*/ 26 w 31"/>
                  <a:gd name="T13" fmla="*/ 22 h 23"/>
                  <a:gd name="T14" fmla="*/ 20 w 31"/>
                  <a:gd name="T15" fmla="*/ 8 h 23"/>
                  <a:gd name="T16" fmla="*/ 6 w 31"/>
                  <a:gd name="T17" fmla="*/ 11 h 23"/>
                  <a:gd name="T18" fmla="*/ 6 w 31"/>
                  <a:gd name="T19" fmla="*/ 11 h 23"/>
                  <a:gd name="T20" fmla="*/ 16 w 31"/>
                  <a:gd name="T21" fmla="*/ 19 h 23"/>
                  <a:gd name="T22" fmla="*/ 0 w 31"/>
                  <a:gd name="T23" fmla="*/ 2 h 23"/>
                  <a:gd name="T24" fmla="*/ 14 w 31"/>
                  <a:gd name="T25" fmla="*/ 17 h 23"/>
                  <a:gd name="T26" fmla="*/ 22 w 31"/>
                  <a:gd name="T27" fmla="*/ 22 h 23"/>
                  <a:gd name="T28" fmla="*/ 4 w 31"/>
                  <a:gd name="T29" fmla="*/ 5 h 23"/>
                  <a:gd name="T30" fmla="*/ 4 w 31"/>
                  <a:gd name="T31" fmla="*/ 5 h 23"/>
                  <a:gd name="T32" fmla="*/ 8 w 31"/>
                  <a:gd name="T33" fmla="*/ 12 h 23"/>
                  <a:gd name="T34" fmla="*/ 10 w 31"/>
                  <a:gd name="T35" fmla="*/ 14 h 23"/>
                  <a:gd name="T36" fmla="*/ 2 w 31"/>
                  <a:gd name="T37" fmla="*/ 4 h 23"/>
                  <a:gd name="T38" fmla="*/ 22 w 31"/>
                  <a:gd name="T39" fmla="*/ 21 h 23"/>
                  <a:gd name="T40" fmla="*/ 21 w 31"/>
                  <a:gd name="T41" fmla="*/ 21 h 23"/>
                  <a:gd name="T42" fmla="*/ 20 w 31"/>
                  <a:gd name="T43" fmla="*/ 20 h 23"/>
                  <a:gd name="T44" fmla="*/ 19 w 31"/>
                  <a:gd name="T45" fmla="*/ 20 h 23"/>
                  <a:gd name="T46" fmla="*/ 19 w 31"/>
                  <a:gd name="T47" fmla="*/ 20 h 23"/>
                  <a:gd name="T48" fmla="*/ 17 w 31"/>
                  <a:gd name="T49" fmla="*/ 19 h 23"/>
                  <a:gd name="T50" fmla="*/ 16 w 31"/>
                  <a:gd name="T51" fmla="*/ 18 h 23"/>
                  <a:gd name="T52" fmla="*/ 14 w 31"/>
                  <a:gd name="T53" fmla="*/ 16 h 23"/>
                  <a:gd name="T54" fmla="*/ 13 w 31"/>
                  <a:gd name="T55" fmla="*/ 17 h 23"/>
                  <a:gd name="T56" fmla="*/ 12 w 31"/>
                  <a:gd name="T57" fmla="*/ 15 h 23"/>
                  <a:gd name="T58" fmla="*/ 9 w 31"/>
                  <a:gd name="T59" fmla="*/ 13 h 23"/>
                  <a:gd name="T60" fmla="*/ 9 w 31"/>
                  <a:gd name="T61" fmla="*/ 13 h 23"/>
                  <a:gd name="T62" fmla="*/ 7 w 31"/>
                  <a:gd name="T63" fmla="*/ 11 h 23"/>
                  <a:gd name="T64" fmla="*/ 7 w 31"/>
                  <a:gd name="T65" fmla="*/ 10 h 23"/>
                  <a:gd name="T66" fmla="*/ 5 w 31"/>
                  <a:gd name="T67" fmla="*/ 9 h 23"/>
                  <a:gd name="T68" fmla="*/ 4 w 31"/>
                  <a:gd name="T69" fmla="*/ 7 h 23"/>
                  <a:gd name="T70" fmla="*/ 3 w 31"/>
                  <a:gd name="T71" fmla="*/ 6 h 23"/>
                  <a:gd name="T72" fmla="*/ 3 w 31"/>
                  <a:gd name="T73" fmla="*/ 5 h 23"/>
                  <a:gd name="T74" fmla="*/ 3 w 31"/>
                  <a:gd name="T75" fmla="*/ 5 h 23"/>
                  <a:gd name="T76" fmla="*/ 5 w 31"/>
                  <a:gd name="T77" fmla="*/ 6 h 23"/>
                  <a:gd name="T78" fmla="*/ 7 w 31"/>
                  <a:gd name="T79" fmla="*/ 7 h 23"/>
                  <a:gd name="T80" fmla="*/ 11 w 31"/>
                  <a:gd name="T81" fmla="*/ 10 h 23"/>
                  <a:gd name="T82" fmla="*/ 13 w 31"/>
                  <a:gd name="T83" fmla="*/ 12 h 23"/>
                  <a:gd name="T84" fmla="*/ 15 w 31"/>
                  <a:gd name="T85" fmla="*/ 14 h 23"/>
                  <a:gd name="T86" fmla="*/ 16 w 31"/>
                  <a:gd name="T87" fmla="*/ 14 h 23"/>
                  <a:gd name="T88" fmla="*/ 18 w 31"/>
                  <a:gd name="T89" fmla="*/ 15 h 23"/>
                  <a:gd name="T90" fmla="*/ 20 w 31"/>
                  <a:gd name="T91" fmla="*/ 17 h 23"/>
                  <a:gd name="T92" fmla="*/ 23 w 31"/>
                  <a:gd name="T93" fmla="*/ 19 h 23"/>
                  <a:gd name="T94" fmla="*/ 1 w 31"/>
                  <a:gd name="T95" fmla="*/ 4 h 23"/>
                  <a:gd name="T96" fmla="*/ 0 w 31"/>
                  <a:gd name="T97" fmla="*/ 1 h 23"/>
                  <a:gd name="T98" fmla="*/ 31 w 31"/>
                  <a:gd name="T99" fmla="*/ 14 h 23"/>
                  <a:gd name="T100" fmla="*/ 28 w 31"/>
                  <a:gd name="T101" fmla="*/ 14 h 23"/>
                  <a:gd name="T102" fmla="*/ 30 w 31"/>
                  <a:gd name="T103" fmla="*/ 16 h 23"/>
                  <a:gd name="T104" fmla="*/ 20 w 31"/>
                  <a:gd name="T105" fmla="*/ 7 h 23"/>
                  <a:gd name="T106" fmla="*/ 20 w 31"/>
                  <a:gd name="T107" fmla="*/ 7 h 23"/>
                  <a:gd name="T108" fmla="*/ 16 w 31"/>
                  <a:gd name="T109" fmla="*/ 18 h 23"/>
                  <a:gd name="T110" fmla="*/ 16 w 31"/>
                  <a:gd name="T111" fmla="*/ 19 h 23"/>
                  <a:gd name="T112" fmla="*/ 16 w 31"/>
                  <a:gd name="T113" fmla="*/ 1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1" h="23">
                    <a:moveTo>
                      <a:pt x="26" y="12"/>
                    </a:moveTo>
                    <a:cubicBezTo>
                      <a:pt x="26" y="12"/>
                      <a:pt x="26" y="12"/>
                      <a:pt x="26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4" y="11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3" y="11"/>
                      <a:pt x="23" y="11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3" y="10"/>
                      <a:pt x="23" y="10"/>
                      <a:pt x="23" y="10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4" y="10"/>
                      <a:pt x="24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3" y="9"/>
                      <a:pt x="23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9"/>
                      <a:pt x="23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8"/>
                      <a:pt x="24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9"/>
                      <a:pt x="25" y="9"/>
                    </a:cubicBezTo>
                    <a:cubicBezTo>
                      <a:pt x="25" y="9"/>
                      <a:pt x="25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0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1"/>
                      <a:pt x="26" y="11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lose/>
                    <a:moveTo>
                      <a:pt x="26" y="22"/>
                    </a:move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2"/>
                      <a:pt x="26" y="23"/>
                      <a:pt x="26" y="23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3"/>
                      <a:pt x="27" y="23"/>
                      <a:pt x="27" y="23"/>
                    </a:cubicBezTo>
                    <a:cubicBezTo>
                      <a:pt x="27" y="23"/>
                      <a:pt x="27" y="22"/>
                      <a:pt x="26" y="22"/>
                    </a:cubicBezTo>
                    <a:close/>
                    <a:moveTo>
                      <a:pt x="20" y="9"/>
                    </a:move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20" y="8"/>
                      <a:pt x="20" y="8"/>
                      <a:pt x="20" y="7"/>
                    </a:cubicBezTo>
                    <a:cubicBezTo>
                      <a:pt x="20" y="8"/>
                      <a:pt x="20" y="8"/>
                      <a:pt x="20" y="9"/>
                    </a:cubicBezTo>
                    <a:close/>
                    <a:moveTo>
                      <a:pt x="6" y="11"/>
                    </a:moveTo>
                    <a:cubicBezTo>
                      <a:pt x="6" y="11"/>
                      <a:pt x="6" y="10"/>
                      <a:pt x="6" y="11"/>
                    </a:cubicBezTo>
                    <a:cubicBezTo>
                      <a:pt x="6" y="11"/>
                      <a:pt x="6" y="11"/>
                      <a:pt x="5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11"/>
                      <a:pt x="7" y="11"/>
                    </a:cubicBezTo>
                    <a:cubicBezTo>
                      <a:pt x="7" y="11"/>
                      <a:pt x="6" y="11"/>
                      <a:pt x="6" y="11"/>
                    </a:cubicBezTo>
                    <a:close/>
                    <a:moveTo>
                      <a:pt x="16" y="19"/>
                    </a:move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6" y="19"/>
                    </a:cubicBezTo>
                    <a:close/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  <a:moveTo>
                      <a:pt x="14" y="17"/>
                    </a:moveTo>
                    <a:cubicBezTo>
                      <a:pt x="14" y="17"/>
                      <a:pt x="14" y="16"/>
                      <a:pt x="14" y="16"/>
                    </a:cubicBezTo>
                    <a:cubicBezTo>
                      <a:pt x="14" y="16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4" y="17"/>
                      <a:pt x="14" y="17"/>
                      <a:pt x="14" y="17"/>
                    </a:cubicBezTo>
                    <a:close/>
                    <a:moveTo>
                      <a:pt x="22" y="21"/>
                    </a:moveTo>
                    <a:cubicBezTo>
                      <a:pt x="22" y="21"/>
                      <a:pt x="21" y="21"/>
                      <a:pt x="21" y="21"/>
                    </a:cubicBezTo>
                    <a:cubicBezTo>
                      <a:pt x="21" y="22"/>
                      <a:pt x="21" y="22"/>
                      <a:pt x="22" y="22"/>
                    </a:cubicBezTo>
                    <a:cubicBezTo>
                      <a:pt x="22" y="22"/>
                      <a:pt x="22" y="21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lose/>
                    <a:moveTo>
                      <a:pt x="4" y="5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4" y="4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4"/>
                      <a:pt x="3" y="4"/>
                    </a:cubicBezTo>
                    <a:cubicBezTo>
                      <a:pt x="3" y="5"/>
                      <a:pt x="4" y="5"/>
                      <a:pt x="4" y="5"/>
                    </a:cubicBezTo>
                    <a:close/>
                    <a:moveTo>
                      <a:pt x="8" y="12"/>
                    </a:moveTo>
                    <a:cubicBezTo>
                      <a:pt x="7" y="12"/>
                      <a:pt x="8" y="12"/>
                      <a:pt x="8" y="12"/>
                    </a:cubicBezTo>
                    <a:cubicBezTo>
                      <a:pt x="8" y="12"/>
                      <a:pt x="7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lose/>
                    <a:moveTo>
                      <a:pt x="10" y="14"/>
                    </a:move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5"/>
                      <a:pt x="10" y="15"/>
                    </a:cubicBezTo>
                    <a:cubicBezTo>
                      <a:pt x="10" y="15"/>
                      <a:pt x="10" y="14"/>
                      <a:pt x="10" y="14"/>
                    </a:cubicBezTo>
                    <a:close/>
                    <a:moveTo>
                      <a:pt x="2" y="4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lose/>
                    <a:moveTo>
                      <a:pt x="23" y="21"/>
                    </a:moveTo>
                    <a:cubicBezTo>
                      <a:pt x="23" y="21"/>
                      <a:pt x="23" y="21"/>
                      <a:pt x="23" y="21"/>
                    </a:cubicBezTo>
                    <a:cubicBezTo>
                      <a:pt x="23" y="21"/>
                      <a:pt x="23" y="21"/>
                      <a:pt x="23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1" y="21"/>
                      <a:pt x="21" y="21"/>
                      <a:pt x="21" y="20"/>
                    </a:cubicBezTo>
                    <a:cubicBezTo>
                      <a:pt x="21" y="20"/>
                      <a:pt x="21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19" y="20"/>
                      <a:pt x="20" y="20"/>
                      <a:pt x="20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9" y="20"/>
                      <a:pt x="19" y="20"/>
                      <a:pt x="19" y="20"/>
                    </a:cubicBezTo>
                    <a:cubicBezTo>
                      <a:pt x="18" y="19"/>
                      <a:pt x="18" y="20"/>
                      <a:pt x="18" y="19"/>
                    </a:cubicBezTo>
                    <a:cubicBezTo>
                      <a:pt x="18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19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8"/>
                      <a:pt x="16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6" y="17"/>
                      <a:pt x="15" y="17"/>
                      <a:pt x="15" y="17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5" y="17"/>
                      <a:pt x="14" y="17"/>
                      <a:pt x="14" y="17"/>
                    </a:cubicBezTo>
                    <a:cubicBezTo>
                      <a:pt x="15" y="16"/>
                      <a:pt x="14" y="16"/>
                      <a:pt x="14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3" y="16"/>
                      <a:pt x="13" y="16"/>
                      <a:pt x="14" y="16"/>
                    </a:cubicBezTo>
                    <a:cubicBezTo>
                      <a:pt x="14" y="16"/>
                      <a:pt x="14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6"/>
                      <a:pt x="12" y="16"/>
                      <a:pt x="12" y="16"/>
                    </a:cubicBezTo>
                    <a:cubicBezTo>
                      <a:pt x="12" y="16"/>
                      <a:pt x="12" y="16"/>
                      <a:pt x="13" y="16"/>
                    </a:cubicBezTo>
                    <a:cubicBezTo>
                      <a:pt x="13" y="15"/>
                      <a:pt x="12" y="15"/>
                      <a:pt x="12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1" y="15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8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8" y="12"/>
                      <a:pt x="8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1"/>
                      <a:pt x="7" y="11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10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5" y="8"/>
                      <a:pt x="4" y="8"/>
                      <a:pt x="4" y="8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7"/>
                      <a:pt x="3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2" y="6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4"/>
                    </a:cubicBezTo>
                    <a:cubicBezTo>
                      <a:pt x="3" y="4"/>
                      <a:pt x="2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4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6"/>
                      <a:pt x="5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7" y="7"/>
                      <a:pt x="7" y="7"/>
                    </a:cubicBezTo>
                    <a:cubicBezTo>
                      <a:pt x="7" y="7"/>
                      <a:pt x="8" y="7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8"/>
                      <a:pt x="9" y="9"/>
                      <a:pt x="10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9"/>
                      <a:pt x="11" y="9"/>
                      <a:pt x="11" y="10"/>
                    </a:cubicBezTo>
                    <a:cubicBezTo>
                      <a:pt x="11" y="10"/>
                      <a:pt x="11" y="10"/>
                      <a:pt x="12" y="10"/>
                    </a:cubicBezTo>
                    <a:cubicBezTo>
                      <a:pt x="12" y="10"/>
                      <a:pt x="12" y="10"/>
                      <a:pt x="12" y="11"/>
                    </a:cubicBezTo>
                    <a:cubicBezTo>
                      <a:pt x="12" y="11"/>
                      <a:pt x="12" y="11"/>
                      <a:pt x="12" y="12"/>
                    </a:cubicBezTo>
                    <a:cubicBezTo>
                      <a:pt x="12" y="12"/>
                      <a:pt x="13" y="12"/>
                      <a:pt x="13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4" y="12"/>
                      <a:pt x="13" y="12"/>
                      <a:pt x="13" y="12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4" y="13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3"/>
                      <a:pt x="15" y="13"/>
                      <a:pt x="15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5"/>
                      <a:pt x="16" y="15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7" y="14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5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8" y="16"/>
                      <a:pt x="19" y="16"/>
                      <a:pt x="19" y="16"/>
                    </a:cubicBezTo>
                    <a:cubicBezTo>
                      <a:pt x="19" y="17"/>
                      <a:pt x="20" y="17"/>
                      <a:pt x="20" y="17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1" y="18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1" y="18"/>
                      <a:pt x="21" y="18"/>
                      <a:pt x="22" y="18"/>
                    </a:cubicBezTo>
                    <a:cubicBezTo>
                      <a:pt x="22" y="18"/>
                      <a:pt x="22" y="19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23" y="20"/>
                      <a:pt x="23" y="20"/>
                      <a:pt x="23" y="20"/>
                    </a:cubicBezTo>
                    <a:cubicBezTo>
                      <a:pt x="23" y="20"/>
                      <a:pt x="23" y="20"/>
                      <a:pt x="23" y="21"/>
                    </a:cubicBezTo>
                    <a:close/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lose/>
                    <a:moveTo>
                      <a:pt x="0" y="1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  <a:moveTo>
                      <a:pt x="31" y="14"/>
                    </a:moveTo>
                    <a:cubicBezTo>
                      <a:pt x="30" y="14"/>
                      <a:pt x="30" y="14"/>
                      <a:pt x="30" y="14"/>
                    </a:cubicBezTo>
                    <a:cubicBezTo>
                      <a:pt x="30" y="14"/>
                      <a:pt x="29" y="14"/>
                      <a:pt x="30" y="14"/>
                    </a:cubicBezTo>
                    <a:cubicBezTo>
                      <a:pt x="30" y="14"/>
                      <a:pt x="29" y="14"/>
                      <a:pt x="29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29" y="14"/>
                      <a:pt x="28" y="14"/>
                      <a:pt x="28" y="14"/>
                    </a:cubicBezTo>
                    <a:cubicBezTo>
                      <a:pt x="29" y="14"/>
                      <a:pt x="29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6"/>
                      <a:pt x="30" y="16"/>
                      <a:pt x="30" y="16"/>
                    </a:cubicBezTo>
                    <a:cubicBezTo>
                      <a:pt x="30" y="16"/>
                      <a:pt x="30" y="16"/>
                      <a:pt x="30" y="16"/>
                    </a:cubicBezTo>
                    <a:cubicBezTo>
                      <a:pt x="31" y="16"/>
                      <a:pt x="31" y="15"/>
                      <a:pt x="31" y="15"/>
                    </a:cubicBezTo>
                    <a:cubicBezTo>
                      <a:pt x="31" y="15"/>
                      <a:pt x="31" y="15"/>
                      <a:pt x="30" y="15"/>
                    </a:cubicBezTo>
                    <a:cubicBezTo>
                      <a:pt x="31" y="15"/>
                      <a:pt x="30" y="15"/>
                      <a:pt x="31" y="15"/>
                    </a:cubicBezTo>
                    <a:cubicBezTo>
                      <a:pt x="31" y="14"/>
                      <a:pt x="31" y="14"/>
                      <a:pt x="31" y="14"/>
                    </a:cubicBezTo>
                    <a:close/>
                    <a:moveTo>
                      <a:pt x="20" y="7"/>
                    </a:moveTo>
                    <a:cubicBezTo>
                      <a:pt x="21" y="7"/>
                      <a:pt x="21" y="7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6"/>
                      <a:pt x="20" y="6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20" y="7"/>
                      <a:pt x="20" y="7"/>
                    </a:cubicBezTo>
                    <a:close/>
                    <a:moveTo>
                      <a:pt x="16" y="18"/>
                    </a:moveTo>
                    <a:cubicBezTo>
                      <a:pt x="16" y="18"/>
                      <a:pt x="16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lose/>
                    <a:moveTo>
                      <a:pt x="16" y="19"/>
                    </a:move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ubicBezTo>
                      <a:pt x="16" y="19"/>
                      <a:pt x="16" y="19"/>
                      <a:pt x="16" y="19"/>
                    </a:cubicBezTo>
                    <a:close/>
                    <a:moveTo>
                      <a:pt x="16" y="18"/>
                    </a:moveTo>
                    <a:cubicBezTo>
                      <a:pt x="16" y="18"/>
                      <a:pt x="16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90" name="Freeform 736">
                <a:extLst>
                  <a:ext uri="{FF2B5EF4-FFF2-40B4-BE49-F238E27FC236}">
                    <a16:creationId xmlns:a16="http://schemas.microsoft.com/office/drawing/2014/main" id="{508F4F72-5C0B-3412-19BE-5B461D792CF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374313" y="5362575"/>
                <a:ext cx="128587" cy="92075"/>
              </a:xfrm>
              <a:custGeom>
                <a:avLst/>
                <a:gdLst>
                  <a:gd name="T0" fmla="*/ 9 w 31"/>
                  <a:gd name="T1" fmla="*/ 20 h 22"/>
                  <a:gd name="T2" fmla="*/ 7 w 31"/>
                  <a:gd name="T3" fmla="*/ 21 h 22"/>
                  <a:gd name="T4" fmla="*/ 9 w 31"/>
                  <a:gd name="T5" fmla="*/ 20 h 22"/>
                  <a:gd name="T6" fmla="*/ 11 w 31"/>
                  <a:gd name="T7" fmla="*/ 14 h 22"/>
                  <a:gd name="T8" fmla="*/ 9 w 31"/>
                  <a:gd name="T9" fmla="*/ 14 h 22"/>
                  <a:gd name="T10" fmla="*/ 6 w 31"/>
                  <a:gd name="T11" fmla="*/ 15 h 22"/>
                  <a:gd name="T12" fmla="*/ 2 w 31"/>
                  <a:gd name="T13" fmla="*/ 13 h 22"/>
                  <a:gd name="T14" fmla="*/ 3 w 31"/>
                  <a:gd name="T15" fmla="*/ 11 h 22"/>
                  <a:gd name="T16" fmla="*/ 5 w 31"/>
                  <a:gd name="T17" fmla="*/ 9 h 22"/>
                  <a:gd name="T18" fmla="*/ 7 w 31"/>
                  <a:gd name="T19" fmla="*/ 9 h 22"/>
                  <a:gd name="T20" fmla="*/ 9 w 31"/>
                  <a:gd name="T21" fmla="*/ 9 h 22"/>
                  <a:gd name="T22" fmla="*/ 11 w 31"/>
                  <a:gd name="T23" fmla="*/ 12 h 22"/>
                  <a:gd name="T24" fmla="*/ 15 w 31"/>
                  <a:gd name="T25" fmla="*/ 13 h 22"/>
                  <a:gd name="T26" fmla="*/ 18 w 31"/>
                  <a:gd name="T27" fmla="*/ 4 h 22"/>
                  <a:gd name="T28" fmla="*/ 16 w 31"/>
                  <a:gd name="T29" fmla="*/ 4 h 22"/>
                  <a:gd name="T30" fmla="*/ 14 w 31"/>
                  <a:gd name="T31" fmla="*/ 6 h 22"/>
                  <a:gd name="T32" fmla="*/ 12 w 31"/>
                  <a:gd name="T33" fmla="*/ 6 h 22"/>
                  <a:gd name="T34" fmla="*/ 11 w 31"/>
                  <a:gd name="T35" fmla="*/ 4 h 22"/>
                  <a:gd name="T36" fmla="*/ 12 w 31"/>
                  <a:gd name="T37" fmla="*/ 3 h 22"/>
                  <a:gd name="T38" fmla="*/ 14 w 31"/>
                  <a:gd name="T39" fmla="*/ 2 h 22"/>
                  <a:gd name="T40" fmla="*/ 17 w 31"/>
                  <a:gd name="T41" fmla="*/ 1 h 22"/>
                  <a:gd name="T42" fmla="*/ 18 w 31"/>
                  <a:gd name="T43" fmla="*/ 1 h 22"/>
                  <a:gd name="T44" fmla="*/ 19 w 31"/>
                  <a:gd name="T45" fmla="*/ 0 h 22"/>
                  <a:gd name="T46" fmla="*/ 19 w 31"/>
                  <a:gd name="T47" fmla="*/ 1 h 22"/>
                  <a:gd name="T48" fmla="*/ 17 w 31"/>
                  <a:gd name="T49" fmla="*/ 4 h 22"/>
                  <a:gd name="T50" fmla="*/ 20 w 31"/>
                  <a:gd name="T51" fmla="*/ 2 h 22"/>
                  <a:gd name="T52" fmla="*/ 20 w 31"/>
                  <a:gd name="T53" fmla="*/ 4 h 22"/>
                  <a:gd name="T54" fmla="*/ 27 w 31"/>
                  <a:gd name="T55" fmla="*/ 7 h 22"/>
                  <a:gd name="T56" fmla="*/ 21 w 31"/>
                  <a:gd name="T57" fmla="*/ 2 h 22"/>
                  <a:gd name="T58" fmla="*/ 19 w 31"/>
                  <a:gd name="T59" fmla="*/ 17 h 22"/>
                  <a:gd name="T60" fmla="*/ 22 w 31"/>
                  <a:gd name="T61" fmla="*/ 4 h 22"/>
                  <a:gd name="T62" fmla="*/ 8 w 31"/>
                  <a:gd name="T63" fmla="*/ 16 h 22"/>
                  <a:gd name="T64" fmla="*/ 22 w 31"/>
                  <a:gd name="T65" fmla="*/ 5 h 22"/>
                  <a:gd name="T66" fmla="*/ 2 w 31"/>
                  <a:gd name="T67" fmla="*/ 7 h 22"/>
                  <a:gd name="T68" fmla="*/ 25 w 31"/>
                  <a:gd name="T69" fmla="*/ 11 h 22"/>
                  <a:gd name="T70" fmla="*/ 3 w 31"/>
                  <a:gd name="T71" fmla="*/ 5 h 22"/>
                  <a:gd name="T72" fmla="*/ 10 w 31"/>
                  <a:gd name="T73" fmla="*/ 20 h 22"/>
                  <a:gd name="T74" fmla="*/ 1 w 31"/>
                  <a:gd name="T75" fmla="*/ 11 h 22"/>
                  <a:gd name="T76" fmla="*/ 26 w 31"/>
                  <a:gd name="T77" fmla="*/ 9 h 22"/>
                  <a:gd name="T78" fmla="*/ 17 w 31"/>
                  <a:gd name="T79" fmla="*/ 12 h 22"/>
                  <a:gd name="T80" fmla="*/ 27 w 31"/>
                  <a:gd name="T81" fmla="*/ 13 h 22"/>
                  <a:gd name="T82" fmla="*/ 28 w 31"/>
                  <a:gd name="T83" fmla="*/ 11 h 22"/>
                  <a:gd name="T84" fmla="*/ 12 w 31"/>
                  <a:gd name="T85" fmla="*/ 3 h 22"/>
                  <a:gd name="T86" fmla="*/ 14 w 31"/>
                  <a:gd name="T87" fmla="*/ 10 h 22"/>
                  <a:gd name="T88" fmla="*/ 1 w 31"/>
                  <a:gd name="T89" fmla="*/ 11 h 22"/>
                  <a:gd name="T90" fmla="*/ 16 w 31"/>
                  <a:gd name="T91" fmla="*/ 1 h 22"/>
                  <a:gd name="T92" fmla="*/ 3 w 31"/>
                  <a:gd name="T93" fmla="*/ 6 h 22"/>
                  <a:gd name="T94" fmla="*/ 1 w 31"/>
                  <a:gd name="T95" fmla="*/ 8 h 22"/>
                  <a:gd name="T96" fmla="*/ 12 w 31"/>
                  <a:gd name="T97" fmla="*/ 3 h 22"/>
                  <a:gd name="T98" fmla="*/ 0 w 31"/>
                  <a:gd name="T99" fmla="*/ 7 h 22"/>
                  <a:gd name="T100" fmla="*/ 4 w 31"/>
                  <a:gd name="T101" fmla="*/ 9 h 22"/>
                  <a:gd name="T102" fmla="*/ 13 w 31"/>
                  <a:gd name="T103" fmla="*/ 2 h 22"/>
                  <a:gd name="T104" fmla="*/ 12 w 31"/>
                  <a:gd name="T105" fmla="*/ 10 h 22"/>
                  <a:gd name="T106" fmla="*/ 28 w 31"/>
                  <a:gd name="T107" fmla="*/ 7 h 22"/>
                  <a:gd name="T108" fmla="*/ 31 w 31"/>
                  <a:gd name="T109" fmla="*/ 20 h 22"/>
                  <a:gd name="T110" fmla="*/ 12 w 31"/>
                  <a:gd name="T111" fmla="*/ 11 h 22"/>
                  <a:gd name="T112" fmla="*/ 15 w 31"/>
                  <a:gd name="T113" fmla="*/ 2 h 22"/>
                  <a:gd name="T114" fmla="*/ 2 w 31"/>
                  <a:gd name="T115" fmla="*/ 7 h 22"/>
                  <a:gd name="T116" fmla="*/ 23 w 31"/>
                  <a:gd name="T117" fmla="*/ 2 h 22"/>
                  <a:gd name="T118" fmla="*/ 9 w 31"/>
                  <a:gd name="T119" fmla="*/ 14 h 22"/>
                  <a:gd name="T120" fmla="*/ 1 w 31"/>
                  <a:gd name="T121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1" h="22">
                    <a:moveTo>
                      <a:pt x="10" y="20"/>
                    </a:move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9" y="21"/>
                    </a:cubicBezTo>
                    <a:cubicBezTo>
                      <a:pt x="9" y="21"/>
                      <a:pt x="9" y="21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8" y="20"/>
                      <a:pt x="9" y="20"/>
                      <a:pt x="9" y="20"/>
                    </a:cubicBezTo>
                    <a:cubicBezTo>
                      <a:pt x="9" y="20"/>
                      <a:pt x="8" y="20"/>
                      <a:pt x="8" y="20"/>
                    </a:cubicBezTo>
                    <a:cubicBezTo>
                      <a:pt x="8" y="20"/>
                      <a:pt x="8" y="21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1"/>
                      <a:pt x="8" y="20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0"/>
                      <a:pt x="8" y="20"/>
                      <a:pt x="8" y="20"/>
                    </a:cubicBezTo>
                    <a:cubicBezTo>
                      <a:pt x="8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lose/>
                    <a:moveTo>
                      <a:pt x="12" y="13"/>
                    </a:moveTo>
                    <a:cubicBezTo>
                      <a:pt x="11" y="13"/>
                      <a:pt x="11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1" y="13"/>
                      <a:pt x="11" y="13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14"/>
                      <a:pt x="10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8" y="14"/>
                      <a:pt x="8" y="14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8" y="14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5"/>
                      <a:pt x="6" y="15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5"/>
                      <a:pt x="5" y="15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5" y="15"/>
                      <a:pt x="5" y="14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2" y="14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2"/>
                      <a:pt x="3" y="12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8"/>
                      <a:pt x="7" y="8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8"/>
                      <a:pt x="9" y="8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10"/>
                      <a:pt x="9" y="10"/>
                    </a:cubicBezTo>
                    <a:cubicBezTo>
                      <a:pt x="9" y="10"/>
                      <a:pt x="10" y="10"/>
                      <a:pt x="9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1" y="11"/>
                      <a:pt x="11" y="11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1" y="12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3"/>
                      <a:pt x="12" y="13"/>
                      <a:pt x="12" y="13"/>
                    </a:cubicBezTo>
                    <a:close/>
                    <a:moveTo>
                      <a:pt x="16" y="13"/>
                    </a:move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3"/>
                      <a:pt x="16" y="13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6" y="14"/>
                      <a:pt x="16" y="13"/>
                      <a:pt x="16" y="13"/>
                    </a:cubicBezTo>
                    <a:close/>
                    <a:moveTo>
                      <a:pt x="19" y="4"/>
                    </a:move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8" y="5"/>
                      <a:pt x="17" y="5"/>
                      <a:pt x="17" y="5"/>
                    </a:cubicBezTo>
                    <a:cubicBezTo>
                      <a:pt x="17" y="4"/>
                      <a:pt x="17" y="4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7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4" y="4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4" y="6"/>
                      <a:pt x="14" y="6"/>
                      <a:pt x="14" y="5"/>
                    </a:cubicBezTo>
                    <a:cubicBezTo>
                      <a:pt x="14" y="5"/>
                      <a:pt x="14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4"/>
                      <a:pt x="12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2"/>
                      <a:pt x="16" y="2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2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2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7" y="1"/>
                      <a:pt x="17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0"/>
                      <a:pt x="19" y="1"/>
                    </a:cubicBezTo>
                    <a:cubicBezTo>
                      <a:pt x="19" y="1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1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9" y="1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2"/>
                      <a:pt x="18" y="2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7" y="3"/>
                      <a:pt x="18" y="3"/>
                      <a:pt x="18" y="3"/>
                    </a:cubicBezTo>
                    <a:cubicBezTo>
                      <a:pt x="18" y="3"/>
                      <a:pt x="18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18" y="3"/>
                      <a:pt x="18" y="3"/>
                    </a:cubicBezTo>
                    <a:cubicBezTo>
                      <a:pt x="18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3"/>
                      <a:pt x="19" y="3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9" y="4"/>
                      <a:pt x="19" y="4"/>
                      <a:pt x="19" y="4"/>
                    </a:cubicBezTo>
                    <a:close/>
                    <a:moveTo>
                      <a:pt x="16" y="9"/>
                    </a:moveTo>
                    <a:cubicBezTo>
                      <a:pt x="16" y="9"/>
                      <a:pt x="17" y="9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9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lose/>
                    <a:moveTo>
                      <a:pt x="28" y="7"/>
                    </a:moveTo>
                    <a:cubicBezTo>
                      <a:pt x="28" y="7"/>
                      <a:pt x="28" y="7"/>
                      <a:pt x="28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9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8" y="8"/>
                      <a:pt x="28" y="8"/>
                    </a:cubicBezTo>
                    <a:cubicBezTo>
                      <a:pt x="28" y="8"/>
                      <a:pt x="28" y="8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lose/>
                    <a:moveTo>
                      <a:pt x="21" y="2"/>
                    </a:moveTo>
                    <a:cubicBezTo>
                      <a:pt x="21" y="2"/>
                      <a:pt x="21" y="2"/>
                      <a:pt x="21" y="2"/>
                    </a:cubicBezTo>
                    <a:cubicBezTo>
                      <a:pt x="20" y="2"/>
                      <a:pt x="20" y="2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2"/>
                      <a:pt x="21" y="2"/>
                      <a:pt x="21" y="2"/>
                    </a:cubicBezTo>
                    <a:close/>
                    <a:moveTo>
                      <a:pt x="20" y="17"/>
                    </a:move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19" y="17"/>
                      <a:pt x="19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20" y="18"/>
                      <a:pt x="20" y="18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0" y="17"/>
                      <a:pt x="20" y="17"/>
                      <a:pt x="20" y="17"/>
                    </a:cubicBezTo>
                    <a:close/>
                    <a:moveTo>
                      <a:pt x="21" y="5"/>
                    </a:move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0" y="4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1" y="6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ubicBezTo>
                      <a:pt x="21" y="5"/>
                      <a:pt x="21" y="5"/>
                      <a:pt x="21" y="5"/>
                    </a:cubicBezTo>
                    <a:close/>
                    <a:moveTo>
                      <a:pt x="8" y="16"/>
                    </a:move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  <a:moveTo>
                      <a:pt x="22" y="4"/>
                    </a:move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5"/>
                    </a:cubicBezTo>
                    <a:cubicBezTo>
                      <a:pt x="22" y="5"/>
                      <a:pt x="22" y="5"/>
                      <a:pt x="22" y="4"/>
                    </a:cubicBezTo>
                    <a:cubicBezTo>
                      <a:pt x="22" y="4"/>
                      <a:pt x="22" y="5"/>
                      <a:pt x="22" y="5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2" y="5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lose/>
                    <a:moveTo>
                      <a:pt x="2" y="7"/>
                    </a:moveTo>
                    <a:cubicBezTo>
                      <a:pt x="2" y="7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lose/>
                    <a:moveTo>
                      <a:pt x="22" y="20"/>
                    </a:moveTo>
                    <a:cubicBezTo>
                      <a:pt x="22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lose/>
                    <a:moveTo>
                      <a:pt x="25" y="11"/>
                    </a:move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5" y="11"/>
                      <a:pt x="25" y="11"/>
                    </a:cubicBezTo>
                    <a:close/>
                    <a:moveTo>
                      <a:pt x="3" y="5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lose/>
                    <a:moveTo>
                      <a:pt x="19" y="21"/>
                    </a:move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2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ubicBezTo>
                      <a:pt x="19" y="21"/>
                      <a:pt x="19" y="21"/>
                      <a:pt x="19" y="21"/>
                    </a:cubicBezTo>
                    <a:close/>
                    <a:moveTo>
                      <a:pt x="10" y="19"/>
                    </a:move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0" y="19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20"/>
                      <a:pt x="10" y="19"/>
                      <a:pt x="10" y="19"/>
                    </a:cubicBezTo>
                    <a:cubicBezTo>
                      <a:pt x="10" y="19"/>
                      <a:pt x="10" y="19"/>
                      <a:pt x="10" y="19"/>
                    </a:cubicBezTo>
                    <a:close/>
                    <a:moveTo>
                      <a:pt x="27" y="20"/>
                    </a:moveTo>
                    <a:cubicBezTo>
                      <a:pt x="27" y="20"/>
                      <a:pt x="27" y="20"/>
                      <a:pt x="27" y="20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7" y="20"/>
                      <a:pt x="27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7" y="20"/>
                    </a:cubicBezTo>
                    <a:close/>
                    <a:moveTo>
                      <a:pt x="5" y="17"/>
                    </a:move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5" y="17"/>
                      <a:pt x="4" y="17"/>
                    </a:cubicBezTo>
                    <a:cubicBezTo>
                      <a:pt x="4" y="16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4" y="17"/>
                      <a:pt x="5" y="17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5" y="17"/>
                      <a:pt x="5" y="17"/>
                    </a:cubicBezTo>
                    <a:close/>
                    <a:moveTo>
                      <a:pt x="1" y="12"/>
                    </a:move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lose/>
                    <a:moveTo>
                      <a:pt x="1" y="8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lose/>
                    <a:moveTo>
                      <a:pt x="26" y="9"/>
                    </a:moveTo>
                    <a:cubicBezTo>
                      <a:pt x="26" y="9"/>
                      <a:pt x="26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lose/>
                    <a:moveTo>
                      <a:pt x="3" y="5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lose/>
                    <a:moveTo>
                      <a:pt x="17" y="11"/>
                    </a:move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1"/>
                      <a:pt x="16" y="11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6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7" y="11"/>
                      <a:pt x="17" y="11"/>
                      <a:pt x="17" y="11"/>
                    </a:cubicBezTo>
                    <a:close/>
                    <a:moveTo>
                      <a:pt x="30" y="21"/>
                    </a:move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ubicBezTo>
                      <a:pt x="30" y="21"/>
                      <a:pt x="30" y="21"/>
                      <a:pt x="30" y="21"/>
                    </a:cubicBezTo>
                    <a:close/>
                    <a:moveTo>
                      <a:pt x="27" y="13"/>
                    </a:move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13"/>
                      <a:pt x="27" y="13"/>
                      <a:pt x="27" y="13"/>
                    </a:cubicBezTo>
                    <a:close/>
                    <a:moveTo>
                      <a:pt x="20" y="4"/>
                    </a:move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20" y="4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4"/>
                      <a:pt x="20" y="4"/>
                      <a:pt x="20" y="4"/>
                    </a:cubicBezTo>
                    <a:close/>
                    <a:moveTo>
                      <a:pt x="28" y="11"/>
                    </a:moveTo>
                    <a:cubicBezTo>
                      <a:pt x="28" y="11"/>
                      <a:pt x="28" y="11"/>
                      <a:pt x="28" y="11"/>
                    </a:cubicBezTo>
                    <a:cubicBezTo>
                      <a:pt x="29" y="11"/>
                      <a:pt x="29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lose/>
                    <a:moveTo>
                      <a:pt x="9" y="5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lose/>
                    <a:moveTo>
                      <a:pt x="26" y="8"/>
                    </a:move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6" y="8"/>
                      <a:pt x="26" y="8"/>
                    </a:cubicBezTo>
                    <a:close/>
                    <a:moveTo>
                      <a:pt x="23" y="4"/>
                    </a:moveTo>
                    <a:cubicBezTo>
                      <a:pt x="23" y="4"/>
                      <a:pt x="23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3" y="4"/>
                      <a:pt x="23" y="4"/>
                      <a:pt x="22" y="4"/>
                    </a:cubicBezTo>
                    <a:cubicBezTo>
                      <a:pt x="22" y="4"/>
                      <a:pt x="22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3" y="4"/>
                      <a:pt x="23" y="4"/>
                      <a:pt x="23" y="4"/>
                    </a:cubicBezTo>
                    <a:close/>
                    <a:moveTo>
                      <a:pt x="12" y="3"/>
                    </a:move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3" y="3"/>
                      <a:pt x="13" y="2"/>
                    </a:cubicBezTo>
                    <a:cubicBezTo>
                      <a:pt x="13" y="2"/>
                      <a:pt x="12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lose/>
                    <a:moveTo>
                      <a:pt x="30" y="18"/>
                    </a:moveTo>
                    <a:cubicBezTo>
                      <a:pt x="30" y="18"/>
                      <a:pt x="30" y="18"/>
                      <a:pt x="30" y="18"/>
                    </a:cubicBezTo>
                    <a:cubicBezTo>
                      <a:pt x="30" y="18"/>
                      <a:pt x="30" y="18"/>
                      <a:pt x="30" y="18"/>
                    </a:cubicBezTo>
                    <a:cubicBezTo>
                      <a:pt x="31" y="18"/>
                      <a:pt x="31" y="18"/>
                      <a:pt x="31" y="18"/>
                    </a:cubicBezTo>
                    <a:cubicBezTo>
                      <a:pt x="31" y="18"/>
                      <a:pt x="31" y="17"/>
                      <a:pt x="30" y="18"/>
                    </a:cubicBezTo>
                    <a:close/>
                    <a:moveTo>
                      <a:pt x="30" y="19"/>
                    </a:moveTo>
                    <a:cubicBezTo>
                      <a:pt x="30" y="19"/>
                      <a:pt x="30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9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0" y="19"/>
                      <a:pt x="30" y="19"/>
                    </a:cubicBezTo>
                    <a:close/>
                    <a:moveTo>
                      <a:pt x="14" y="10"/>
                    </a:move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0"/>
                      <a:pt x="14" y="10"/>
                      <a:pt x="14" y="10"/>
                    </a:cubicBezTo>
                    <a:close/>
                    <a:moveTo>
                      <a:pt x="31" y="21"/>
                    </a:moveTo>
                    <a:cubicBezTo>
                      <a:pt x="31" y="21"/>
                      <a:pt x="31" y="21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lose/>
                    <a:moveTo>
                      <a:pt x="3" y="6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3" y="6"/>
                    </a:cubicBezTo>
                    <a:close/>
                    <a:moveTo>
                      <a:pt x="1" y="11"/>
                    </a:move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lose/>
                    <a:moveTo>
                      <a:pt x="15" y="11"/>
                    </a:move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5" y="11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1"/>
                      <a:pt x="15" y="11"/>
                      <a:pt x="15" y="11"/>
                    </a:cubicBezTo>
                    <a:close/>
                    <a:moveTo>
                      <a:pt x="11" y="3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lose/>
                    <a:moveTo>
                      <a:pt x="25" y="6"/>
                    </a:move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lose/>
                    <a:moveTo>
                      <a:pt x="16" y="1"/>
                    </a:move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1"/>
                      <a:pt x="16" y="1"/>
                      <a:pt x="16" y="1"/>
                    </a:cubicBezTo>
                    <a:close/>
                    <a:moveTo>
                      <a:pt x="23" y="18"/>
                    </a:move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18"/>
                      <a:pt x="23" y="18"/>
                      <a:pt x="23" y="18"/>
                    </a:cubicBezTo>
                    <a:close/>
                    <a:moveTo>
                      <a:pt x="24" y="8"/>
                    </a:moveTo>
                    <a:cubicBezTo>
                      <a:pt x="24" y="8"/>
                      <a:pt x="23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lose/>
                    <a:moveTo>
                      <a:pt x="13" y="9"/>
                    </a:move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4" y="9"/>
                      <a:pt x="14" y="9"/>
                    </a:cubicBezTo>
                    <a:cubicBezTo>
                      <a:pt x="14" y="9"/>
                      <a:pt x="13" y="9"/>
                      <a:pt x="13" y="9"/>
                    </a:cubicBezTo>
                    <a:close/>
                    <a:moveTo>
                      <a:pt x="2" y="6"/>
                    </a:moveTo>
                    <a:cubicBezTo>
                      <a:pt x="2" y="6"/>
                      <a:pt x="2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lose/>
                    <a:moveTo>
                      <a:pt x="28" y="19"/>
                    </a:move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28" y="19"/>
                      <a:pt x="28" y="19"/>
                      <a:pt x="28" y="19"/>
                    </a:cubicBezTo>
                    <a:close/>
                    <a:moveTo>
                      <a:pt x="12" y="10"/>
                    </a:move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lose/>
                    <a:moveTo>
                      <a:pt x="1" y="8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lose/>
                    <a:moveTo>
                      <a:pt x="14" y="2"/>
                    </a:moveTo>
                    <a:cubicBezTo>
                      <a:pt x="14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lose/>
                    <a:moveTo>
                      <a:pt x="31" y="22"/>
                    </a:move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1"/>
                      <a:pt x="31" y="22"/>
                      <a:pt x="31" y="22"/>
                    </a:cubicBezTo>
                    <a:close/>
                    <a:moveTo>
                      <a:pt x="12" y="3"/>
                    </a:move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lose/>
                    <a:moveTo>
                      <a:pt x="28" y="8"/>
                    </a:moveTo>
                    <a:cubicBezTo>
                      <a:pt x="28" y="8"/>
                      <a:pt x="28" y="9"/>
                      <a:pt x="28" y="9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28" y="9"/>
                      <a:pt x="28" y="9"/>
                      <a:pt x="28" y="8"/>
                    </a:cubicBezTo>
                    <a:cubicBezTo>
                      <a:pt x="28" y="8"/>
                      <a:pt x="28" y="8"/>
                      <a:pt x="28" y="8"/>
                    </a:cubicBezTo>
                    <a:close/>
                    <a:moveTo>
                      <a:pt x="29" y="15"/>
                    </a:moveTo>
                    <a:cubicBezTo>
                      <a:pt x="29" y="14"/>
                      <a:pt x="29" y="14"/>
                      <a:pt x="29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29" y="14"/>
                      <a:pt x="29" y="14"/>
                      <a:pt x="29" y="14"/>
                    </a:cubicBezTo>
                    <a:cubicBezTo>
                      <a:pt x="29" y="14"/>
                      <a:pt x="28" y="14"/>
                      <a:pt x="28" y="14"/>
                    </a:cubicBezTo>
                    <a:cubicBezTo>
                      <a:pt x="28" y="14"/>
                      <a:pt x="28" y="14"/>
                      <a:pt x="28" y="14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8" y="15"/>
                      <a:pt x="29" y="15"/>
                      <a:pt x="28" y="15"/>
                    </a:cubicBezTo>
                    <a:cubicBezTo>
                      <a:pt x="28" y="15"/>
                      <a:pt x="29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ubicBezTo>
                      <a:pt x="29" y="15"/>
                      <a:pt x="29" y="15"/>
                      <a:pt x="29" y="15"/>
                    </a:cubicBezTo>
                    <a:close/>
                    <a:moveTo>
                      <a:pt x="0" y="7"/>
                    </a:move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7"/>
                      <a:pt x="0" y="7"/>
                    </a:cubicBezTo>
                    <a:close/>
                    <a:moveTo>
                      <a:pt x="31" y="16"/>
                    </a:moveTo>
                    <a:cubicBezTo>
                      <a:pt x="31" y="16"/>
                      <a:pt x="31" y="16"/>
                      <a:pt x="31" y="16"/>
                    </a:cubicBezTo>
                    <a:cubicBezTo>
                      <a:pt x="31" y="16"/>
                      <a:pt x="31" y="16"/>
                      <a:pt x="31" y="16"/>
                    </a:cubicBezTo>
                    <a:cubicBezTo>
                      <a:pt x="31" y="16"/>
                      <a:pt x="31" y="16"/>
                      <a:pt x="31" y="16"/>
                    </a:cubicBezTo>
                    <a:cubicBezTo>
                      <a:pt x="31" y="16"/>
                      <a:pt x="31" y="16"/>
                      <a:pt x="31" y="16"/>
                    </a:cubicBezTo>
                    <a:cubicBezTo>
                      <a:pt x="31" y="16"/>
                      <a:pt x="31" y="16"/>
                      <a:pt x="31" y="16"/>
                    </a:cubicBezTo>
                    <a:cubicBezTo>
                      <a:pt x="31" y="16"/>
                      <a:pt x="31" y="16"/>
                      <a:pt x="31" y="16"/>
                    </a:cubicBezTo>
                    <a:close/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lose/>
                    <a:moveTo>
                      <a:pt x="8" y="8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lose/>
                    <a:moveTo>
                      <a:pt x="4" y="9"/>
                    </a:move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lose/>
                    <a:moveTo>
                      <a:pt x="25" y="16"/>
                    </a:moveTo>
                    <a:cubicBezTo>
                      <a:pt x="25" y="16"/>
                      <a:pt x="25" y="16"/>
                      <a:pt x="25" y="16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5" y="16"/>
                      <a:pt x="25" y="16"/>
                      <a:pt x="25" y="16"/>
                    </a:cubicBezTo>
                    <a:cubicBezTo>
                      <a:pt x="25" y="16"/>
                      <a:pt x="25" y="16"/>
                      <a:pt x="25" y="16"/>
                    </a:cubicBezTo>
                    <a:close/>
                    <a:moveTo>
                      <a:pt x="1" y="11"/>
                    </a:moveTo>
                    <a:cubicBezTo>
                      <a:pt x="1" y="12"/>
                      <a:pt x="1" y="12"/>
                      <a:pt x="2" y="12"/>
                    </a:cubicBezTo>
                    <a:cubicBezTo>
                      <a:pt x="1" y="12"/>
                      <a:pt x="1" y="11"/>
                      <a:pt x="1" y="11"/>
                    </a:cubicBezTo>
                    <a:close/>
                    <a:moveTo>
                      <a:pt x="24" y="9"/>
                    </a:move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lose/>
                    <a:moveTo>
                      <a:pt x="8" y="21"/>
                    </a:move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lose/>
                    <a:moveTo>
                      <a:pt x="13" y="2"/>
                    </a:move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lose/>
                    <a:moveTo>
                      <a:pt x="14" y="2"/>
                    </a:move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lose/>
                    <a:moveTo>
                      <a:pt x="8" y="21"/>
                    </a:move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1"/>
                      <a:pt x="8" y="21"/>
                      <a:pt x="8" y="21"/>
                    </a:cubicBezTo>
                    <a:close/>
                    <a:moveTo>
                      <a:pt x="8" y="8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8" y="8"/>
                      <a:pt x="8" y="8"/>
                    </a:cubicBezTo>
                    <a:close/>
                    <a:moveTo>
                      <a:pt x="31" y="20"/>
                    </a:moveTo>
                    <a:cubicBezTo>
                      <a:pt x="31" y="20"/>
                      <a:pt x="31" y="20"/>
                      <a:pt x="31" y="20"/>
                    </a:cubicBezTo>
                    <a:cubicBezTo>
                      <a:pt x="31" y="20"/>
                      <a:pt x="31" y="20"/>
                      <a:pt x="31" y="20"/>
                    </a:cubicBezTo>
                    <a:close/>
                    <a:moveTo>
                      <a:pt x="12" y="10"/>
                    </a:move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1" y="10"/>
                      <a:pt x="12" y="10"/>
                    </a:cubicBezTo>
                    <a:close/>
                    <a:moveTo>
                      <a:pt x="10" y="14"/>
                    </a:moveTo>
                    <a:cubicBezTo>
                      <a:pt x="10" y="14"/>
                      <a:pt x="10" y="14"/>
                      <a:pt x="11" y="14"/>
                    </a:cubicBezTo>
                    <a:cubicBezTo>
                      <a:pt x="11" y="14"/>
                      <a:pt x="10" y="14"/>
                      <a:pt x="10" y="14"/>
                    </a:cubicBezTo>
                    <a:close/>
                    <a:moveTo>
                      <a:pt x="11" y="19"/>
                    </a:moveTo>
                    <a:cubicBezTo>
                      <a:pt x="11" y="19"/>
                      <a:pt x="10" y="19"/>
                      <a:pt x="1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1" y="19"/>
                    </a:cubicBezTo>
                    <a:close/>
                    <a:moveTo>
                      <a:pt x="2" y="11"/>
                    </a:move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1" y="11"/>
                      <a:pt x="1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lose/>
                    <a:moveTo>
                      <a:pt x="8" y="8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lose/>
                    <a:moveTo>
                      <a:pt x="28" y="7"/>
                    </a:moveTo>
                    <a:cubicBezTo>
                      <a:pt x="28" y="7"/>
                      <a:pt x="28" y="7"/>
                      <a:pt x="28" y="7"/>
                    </a:cubicBezTo>
                    <a:cubicBezTo>
                      <a:pt x="28" y="7"/>
                      <a:pt x="28" y="7"/>
                      <a:pt x="28" y="7"/>
                    </a:cubicBezTo>
                    <a:close/>
                    <a:moveTo>
                      <a:pt x="15" y="2"/>
                    </a:move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lose/>
                    <a:moveTo>
                      <a:pt x="31" y="21"/>
                    </a:moveTo>
                    <a:cubicBezTo>
                      <a:pt x="31" y="21"/>
                      <a:pt x="31" y="21"/>
                      <a:pt x="31" y="21"/>
                    </a:cubicBezTo>
                    <a:cubicBezTo>
                      <a:pt x="31" y="21"/>
                      <a:pt x="31" y="21"/>
                      <a:pt x="31" y="21"/>
                    </a:cubicBezTo>
                    <a:close/>
                    <a:moveTo>
                      <a:pt x="24" y="8"/>
                    </a:move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lose/>
                    <a:moveTo>
                      <a:pt x="30" y="18"/>
                    </a:moveTo>
                    <a:cubicBezTo>
                      <a:pt x="30" y="18"/>
                      <a:pt x="30" y="18"/>
                      <a:pt x="30" y="18"/>
                    </a:cubicBezTo>
                    <a:cubicBezTo>
                      <a:pt x="30" y="18"/>
                      <a:pt x="30" y="18"/>
                      <a:pt x="30" y="18"/>
                    </a:cubicBezTo>
                    <a:close/>
                    <a:moveTo>
                      <a:pt x="1" y="10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lose/>
                    <a:moveTo>
                      <a:pt x="31" y="20"/>
                    </a:moveTo>
                    <a:cubicBezTo>
                      <a:pt x="31" y="20"/>
                      <a:pt x="31" y="20"/>
                      <a:pt x="31" y="20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1" y="20"/>
                      <a:pt x="31" y="20"/>
                      <a:pt x="31" y="20"/>
                    </a:cubicBezTo>
                    <a:close/>
                    <a:moveTo>
                      <a:pt x="3" y="6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lose/>
                    <a:moveTo>
                      <a:pt x="3" y="6"/>
                    </a:moveTo>
                    <a:cubicBezTo>
                      <a:pt x="3" y="6"/>
                      <a:pt x="3" y="6"/>
                      <a:pt x="3" y="6"/>
                    </a:cubicBezTo>
                    <a:close/>
                    <a:moveTo>
                      <a:pt x="12" y="11"/>
                    </a:move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2"/>
                      <a:pt x="12" y="12"/>
                    </a:cubicBezTo>
                    <a:cubicBezTo>
                      <a:pt x="12" y="12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11"/>
                      <a:pt x="12" y="11"/>
                      <a:pt x="12" y="11"/>
                    </a:cubicBezTo>
                    <a:close/>
                    <a:moveTo>
                      <a:pt x="7" y="16"/>
                    </a:move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lose/>
                    <a:moveTo>
                      <a:pt x="1" y="9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lose/>
                    <a:moveTo>
                      <a:pt x="3" y="6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lose/>
                    <a:moveTo>
                      <a:pt x="26" y="0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lose/>
                    <a:moveTo>
                      <a:pt x="14" y="1"/>
                    </a:move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lose/>
                    <a:moveTo>
                      <a:pt x="15" y="2"/>
                    </a:move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lose/>
                    <a:moveTo>
                      <a:pt x="3" y="10"/>
                    </a:move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lose/>
                    <a:moveTo>
                      <a:pt x="1" y="10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lose/>
                    <a:moveTo>
                      <a:pt x="28" y="20"/>
                    </a:move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ubicBezTo>
                      <a:pt x="28" y="20"/>
                      <a:pt x="28" y="20"/>
                      <a:pt x="28" y="20"/>
                    </a:cubicBezTo>
                    <a:close/>
                    <a:moveTo>
                      <a:pt x="3" y="5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lose/>
                    <a:moveTo>
                      <a:pt x="1" y="11"/>
                    </a:move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lose/>
                    <a:moveTo>
                      <a:pt x="2" y="7"/>
                    </a:move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1" y="7"/>
                      <a:pt x="1" y="7"/>
                    </a:cubicBezTo>
                    <a:cubicBezTo>
                      <a:pt x="1" y="7"/>
                      <a:pt x="2" y="7"/>
                      <a:pt x="2" y="7"/>
                    </a:cubicBezTo>
                    <a:close/>
                    <a:moveTo>
                      <a:pt x="12" y="3"/>
                    </a:move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lose/>
                    <a:moveTo>
                      <a:pt x="2" y="9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lose/>
                    <a:moveTo>
                      <a:pt x="13" y="9"/>
                    </a:moveTo>
                    <a:cubicBezTo>
                      <a:pt x="13" y="9"/>
                      <a:pt x="13" y="9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lose/>
                    <a:moveTo>
                      <a:pt x="5" y="9"/>
                    </a:move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lose/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lose/>
                    <a:moveTo>
                      <a:pt x="23" y="2"/>
                    </a:moveTo>
                    <a:cubicBezTo>
                      <a:pt x="23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2"/>
                      <a:pt x="23" y="2"/>
                      <a:pt x="23" y="2"/>
                    </a:cubicBezTo>
                    <a:close/>
                    <a:moveTo>
                      <a:pt x="3" y="5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lose/>
                    <a:moveTo>
                      <a:pt x="30" y="20"/>
                    </a:move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0" y="20"/>
                      <a:pt x="30" y="20"/>
                    </a:cubicBezTo>
                    <a:close/>
                    <a:moveTo>
                      <a:pt x="19" y="0"/>
                    </a:move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lose/>
                    <a:moveTo>
                      <a:pt x="9" y="14"/>
                    </a:move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lose/>
                    <a:moveTo>
                      <a:pt x="29" y="8"/>
                    </a:moveTo>
                    <a:cubicBezTo>
                      <a:pt x="29" y="8"/>
                      <a:pt x="29" y="8"/>
                      <a:pt x="29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8"/>
                      <a:pt x="29" y="8"/>
                      <a:pt x="29" y="8"/>
                    </a:cubicBezTo>
                    <a:cubicBezTo>
                      <a:pt x="29" y="8"/>
                      <a:pt x="29" y="8"/>
                      <a:pt x="29" y="8"/>
                    </a:cubicBezTo>
                    <a:close/>
                    <a:moveTo>
                      <a:pt x="22" y="4"/>
                    </a:moveTo>
                    <a:cubicBezTo>
                      <a:pt x="22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lose/>
                    <a:moveTo>
                      <a:pt x="1" y="10"/>
                    </a:move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lose/>
                    <a:moveTo>
                      <a:pt x="15" y="2"/>
                    </a:move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lose/>
                    <a:moveTo>
                      <a:pt x="1" y="7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lose/>
                    <a:moveTo>
                      <a:pt x="1" y="9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lose/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lose/>
                    <a:moveTo>
                      <a:pt x="11" y="13"/>
                    </a:move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1" y="13"/>
                      <a:pt x="11" y="13"/>
                      <a:pt x="11" y="1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</p:grpSp>
        <p:grpSp>
          <p:nvGrpSpPr>
            <p:cNvPr id="278" name="Group 277">
              <a:extLst>
                <a:ext uri="{FF2B5EF4-FFF2-40B4-BE49-F238E27FC236}">
                  <a16:creationId xmlns:a16="http://schemas.microsoft.com/office/drawing/2014/main" id="{3E49E3DF-3898-974C-5AAD-747444803319}"/>
                </a:ext>
              </a:extLst>
            </p:cNvPr>
            <p:cNvGrpSpPr/>
            <p:nvPr/>
          </p:nvGrpSpPr>
          <p:grpSpPr>
            <a:xfrm>
              <a:off x="8555038" y="5203825"/>
              <a:ext cx="1154112" cy="1074738"/>
              <a:chOff x="8555038" y="5203825"/>
              <a:chExt cx="1154112" cy="1074738"/>
            </a:xfrm>
            <a:grpFill/>
          </p:grpSpPr>
          <p:sp>
            <p:nvSpPr>
              <p:cNvPr id="279" name="Freeform 737">
                <a:extLst>
                  <a:ext uri="{FF2B5EF4-FFF2-40B4-BE49-F238E27FC236}">
                    <a16:creationId xmlns:a16="http://schemas.microsoft.com/office/drawing/2014/main" id="{6A45B7BE-C331-D25B-E4F1-85D36E1D5E5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555038" y="5291138"/>
                <a:ext cx="454025" cy="676275"/>
              </a:xfrm>
              <a:custGeom>
                <a:avLst/>
                <a:gdLst>
                  <a:gd name="T0" fmla="*/ 5 w 109"/>
                  <a:gd name="T1" fmla="*/ 87 h 162"/>
                  <a:gd name="T2" fmla="*/ 5 w 109"/>
                  <a:gd name="T3" fmla="*/ 90 h 162"/>
                  <a:gd name="T4" fmla="*/ 1 w 109"/>
                  <a:gd name="T5" fmla="*/ 88 h 162"/>
                  <a:gd name="T6" fmla="*/ 1 w 109"/>
                  <a:gd name="T7" fmla="*/ 88 h 162"/>
                  <a:gd name="T8" fmla="*/ 2 w 109"/>
                  <a:gd name="T9" fmla="*/ 89 h 162"/>
                  <a:gd name="T10" fmla="*/ 17 w 109"/>
                  <a:gd name="T11" fmla="*/ 50 h 162"/>
                  <a:gd name="T12" fmla="*/ 17 w 109"/>
                  <a:gd name="T13" fmla="*/ 50 h 162"/>
                  <a:gd name="T14" fmla="*/ 79 w 109"/>
                  <a:gd name="T15" fmla="*/ 12 h 162"/>
                  <a:gd name="T16" fmla="*/ 84 w 109"/>
                  <a:gd name="T17" fmla="*/ 6 h 162"/>
                  <a:gd name="T18" fmla="*/ 83 w 109"/>
                  <a:gd name="T19" fmla="*/ 7 h 162"/>
                  <a:gd name="T20" fmla="*/ 106 w 109"/>
                  <a:gd name="T21" fmla="*/ 9 h 162"/>
                  <a:gd name="T22" fmla="*/ 103 w 109"/>
                  <a:gd name="T23" fmla="*/ 12 h 162"/>
                  <a:gd name="T24" fmla="*/ 103 w 109"/>
                  <a:gd name="T25" fmla="*/ 6 h 162"/>
                  <a:gd name="T26" fmla="*/ 97 w 109"/>
                  <a:gd name="T27" fmla="*/ 2 h 162"/>
                  <a:gd name="T28" fmla="*/ 93 w 109"/>
                  <a:gd name="T29" fmla="*/ 3 h 162"/>
                  <a:gd name="T30" fmla="*/ 90 w 109"/>
                  <a:gd name="T31" fmla="*/ 3 h 162"/>
                  <a:gd name="T32" fmla="*/ 88 w 109"/>
                  <a:gd name="T33" fmla="*/ 7 h 162"/>
                  <a:gd name="T34" fmla="*/ 86 w 109"/>
                  <a:gd name="T35" fmla="*/ 6 h 162"/>
                  <a:gd name="T36" fmla="*/ 85 w 109"/>
                  <a:gd name="T37" fmla="*/ 10 h 162"/>
                  <a:gd name="T38" fmla="*/ 83 w 109"/>
                  <a:gd name="T39" fmla="*/ 12 h 162"/>
                  <a:gd name="T40" fmla="*/ 80 w 109"/>
                  <a:gd name="T41" fmla="*/ 12 h 162"/>
                  <a:gd name="T42" fmla="*/ 79 w 109"/>
                  <a:gd name="T43" fmla="*/ 16 h 162"/>
                  <a:gd name="T44" fmla="*/ 78 w 109"/>
                  <a:gd name="T45" fmla="*/ 18 h 162"/>
                  <a:gd name="T46" fmla="*/ 74 w 109"/>
                  <a:gd name="T47" fmla="*/ 17 h 162"/>
                  <a:gd name="T48" fmla="*/ 72 w 109"/>
                  <a:gd name="T49" fmla="*/ 20 h 162"/>
                  <a:gd name="T50" fmla="*/ 73 w 109"/>
                  <a:gd name="T51" fmla="*/ 25 h 162"/>
                  <a:gd name="T52" fmla="*/ 70 w 109"/>
                  <a:gd name="T53" fmla="*/ 22 h 162"/>
                  <a:gd name="T54" fmla="*/ 67 w 109"/>
                  <a:gd name="T55" fmla="*/ 21 h 162"/>
                  <a:gd name="T56" fmla="*/ 63 w 109"/>
                  <a:gd name="T57" fmla="*/ 26 h 162"/>
                  <a:gd name="T58" fmla="*/ 60 w 109"/>
                  <a:gd name="T59" fmla="*/ 35 h 162"/>
                  <a:gd name="T60" fmla="*/ 51 w 109"/>
                  <a:gd name="T61" fmla="*/ 44 h 162"/>
                  <a:gd name="T62" fmla="*/ 42 w 109"/>
                  <a:gd name="T63" fmla="*/ 45 h 162"/>
                  <a:gd name="T64" fmla="*/ 30 w 109"/>
                  <a:gd name="T65" fmla="*/ 50 h 162"/>
                  <a:gd name="T66" fmla="*/ 26 w 109"/>
                  <a:gd name="T67" fmla="*/ 50 h 162"/>
                  <a:gd name="T68" fmla="*/ 20 w 109"/>
                  <a:gd name="T69" fmla="*/ 53 h 162"/>
                  <a:gd name="T70" fmla="*/ 13 w 109"/>
                  <a:gd name="T71" fmla="*/ 58 h 162"/>
                  <a:gd name="T72" fmla="*/ 8 w 109"/>
                  <a:gd name="T73" fmla="*/ 60 h 162"/>
                  <a:gd name="T74" fmla="*/ 6 w 109"/>
                  <a:gd name="T75" fmla="*/ 67 h 162"/>
                  <a:gd name="T76" fmla="*/ 4 w 109"/>
                  <a:gd name="T77" fmla="*/ 79 h 162"/>
                  <a:gd name="T78" fmla="*/ 9 w 109"/>
                  <a:gd name="T79" fmla="*/ 89 h 162"/>
                  <a:gd name="T80" fmla="*/ 7 w 109"/>
                  <a:gd name="T81" fmla="*/ 90 h 162"/>
                  <a:gd name="T82" fmla="*/ 4 w 109"/>
                  <a:gd name="T83" fmla="*/ 91 h 162"/>
                  <a:gd name="T84" fmla="*/ 4 w 109"/>
                  <a:gd name="T85" fmla="*/ 94 h 162"/>
                  <a:gd name="T86" fmla="*/ 11 w 109"/>
                  <a:gd name="T87" fmla="*/ 109 h 162"/>
                  <a:gd name="T88" fmla="*/ 16 w 109"/>
                  <a:gd name="T89" fmla="*/ 127 h 162"/>
                  <a:gd name="T90" fmla="*/ 19 w 109"/>
                  <a:gd name="T91" fmla="*/ 144 h 162"/>
                  <a:gd name="T92" fmla="*/ 15 w 109"/>
                  <a:gd name="T93" fmla="*/ 154 h 162"/>
                  <a:gd name="T94" fmla="*/ 24 w 109"/>
                  <a:gd name="T95" fmla="*/ 160 h 162"/>
                  <a:gd name="T96" fmla="*/ 31 w 109"/>
                  <a:gd name="T97" fmla="*/ 161 h 162"/>
                  <a:gd name="T98" fmla="*/ 36 w 109"/>
                  <a:gd name="T99" fmla="*/ 160 h 162"/>
                  <a:gd name="T100" fmla="*/ 42 w 109"/>
                  <a:gd name="T101" fmla="*/ 156 h 162"/>
                  <a:gd name="T102" fmla="*/ 47 w 109"/>
                  <a:gd name="T103" fmla="*/ 152 h 162"/>
                  <a:gd name="T104" fmla="*/ 58 w 109"/>
                  <a:gd name="T105" fmla="*/ 151 h 162"/>
                  <a:gd name="T106" fmla="*/ 64 w 109"/>
                  <a:gd name="T107" fmla="*/ 152 h 162"/>
                  <a:gd name="T108" fmla="*/ 71 w 109"/>
                  <a:gd name="T109" fmla="*/ 152 h 162"/>
                  <a:gd name="T110" fmla="*/ 75 w 109"/>
                  <a:gd name="T111" fmla="*/ 149 h 162"/>
                  <a:gd name="T112" fmla="*/ 81 w 109"/>
                  <a:gd name="T113" fmla="*/ 143 h 162"/>
                  <a:gd name="T114" fmla="*/ 91 w 109"/>
                  <a:gd name="T115" fmla="*/ 138 h 162"/>
                  <a:gd name="T116" fmla="*/ 109 w 109"/>
                  <a:gd name="T117" fmla="*/ 134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09" h="162">
                    <a:moveTo>
                      <a:pt x="3" y="87"/>
                    </a:moveTo>
                    <a:cubicBezTo>
                      <a:pt x="3" y="87"/>
                      <a:pt x="3" y="87"/>
                      <a:pt x="3" y="87"/>
                    </a:cubicBezTo>
                    <a:cubicBezTo>
                      <a:pt x="3" y="87"/>
                      <a:pt x="4" y="87"/>
                      <a:pt x="4" y="87"/>
                    </a:cubicBezTo>
                    <a:cubicBezTo>
                      <a:pt x="4" y="87"/>
                      <a:pt x="4" y="87"/>
                      <a:pt x="4" y="86"/>
                    </a:cubicBezTo>
                    <a:cubicBezTo>
                      <a:pt x="4" y="86"/>
                      <a:pt x="4" y="86"/>
                      <a:pt x="4" y="86"/>
                    </a:cubicBezTo>
                    <a:cubicBezTo>
                      <a:pt x="4" y="86"/>
                      <a:pt x="4" y="86"/>
                      <a:pt x="4" y="86"/>
                    </a:cubicBezTo>
                    <a:cubicBezTo>
                      <a:pt x="4" y="86"/>
                      <a:pt x="4" y="86"/>
                      <a:pt x="4" y="86"/>
                    </a:cubicBezTo>
                    <a:cubicBezTo>
                      <a:pt x="4" y="86"/>
                      <a:pt x="4" y="86"/>
                      <a:pt x="5" y="86"/>
                    </a:cubicBezTo>
                    <a:cubicBezTo>
                      <a:pt x="5" y="86"/>
                      <a:pt x="5" y="87"/>
                      <a:pt x="5" y="87"/>
                    </a:cubicBezTo>
                    <a:cubicBezTo>
                      <a:pt x="5" y="87"/>
                      <a:pt x="5" y="87"/>
                      <a:pt x="5" y="87"/>
                    </a:cubicBezTo>
                    <a:cubicBezTo>
                      <a:pt x="5" y="87"/>
                      <a:pt x="5" y="87"/>
                      <a:pt x="5" y="87"/>
                    </a:cubicBezTo>
                    <a:cubicBezTo>
                      <a:pt x="5" y="87"/>
                      <a:pt x="5" y="87"/>
                      <a:pt x="5" y="87"/>
                    </a:cubicBezTo>
                    <a:cubicBezTo>
                      <a:pt x="5" y="88"/>
                      <a:pt x="6" y="88"/>
                      <a:pt x="6" y="88"/>
                    </a:cubicBezTo>
                    <a:cubicBezTo>
                      <a:pt x="6" y="88"/>
                      <a:pt x="6" y="88"/>
                      <a:pt x="6" y="88"/>
                    </a:cubicBezTo>
                    <a:cubicBezTo>
                      <a:pt x="6" y="88"/>
                      <a:pt x="6" y="88"/>
                      <a:pt x="6" y="89"/>
                    </a:cubicBezTo>
                    <a:cubicBezTo>
                      <a:pt x="6" y="89"/>
                      <a:pt x="6" y="89"/>
                      <a:pt x="6" y="89"/>
                    </a:cubicBezTo>
                    <a:cubicBezTo>
                      <a:pt x="6" y="89"/>
                      <a:pt x="6" y="89"/>
                      <a:pt x="6" y="90"/>
                    </a:cubicBezTo>
                    <a:cubicBezTo>
                      <a:pt x="5" y="90"/>
                      <a:pt x="6" y="90"/>
                      <a:pt x="5" y="91"/>
                    </a:cubicBezTo>
                    <a:cubicBezTo>
                      <a:pt x="5" y="91"/>
                      <a:pt x="5" y="91"/>
                      <a:pt x="5" y="90"/>
                    </a:cubicBezTo>
                    <a:cubicBezTo>
                      <a:pt x="5" y="90"/>
                      <a:pt x="5" y="90"/>
                      <a:pt x="5" y="90"/>
                    </a:cubicBezTo>
                    <a:cubicBezTo>
                      <a:pt x="5" y="90"/>
                      <a:pt x="5" y="90"/>
                      <a:pt x="5" y="89"/>
                    </a:cubicBezTo>
                    <a:cubicBezTo>
                      <a:pt x="5" y="89"/>
                      <a:pt x="5" y="89"/>
                      <a:pt x="5" y="89"/>
                    </a:cubicBezTo>
                    <a:cubicBezTo>
                      <a:pt x="5" y="89"/>
                      <a:pt x="5" y="89"/>
                      <a:pt x="4" y="89"/>
                    </a:cubicBezTo>
                    <a:cubicBezTo>
                      <a:pt x="4" y="89"/>
                      <a:pt x="4" y="88"/>
                      <a:pt x="4" y="88"/>
                    </a:cubicBezTo>
                    <a:cubicBezTo>
                      <a:pt x="4" y="87"/>
                      <a:pt x="4" y="87"/>
                      <a:pt x="4" y="87"/>
                    </a:cubicBezTo>
                    <a:cubicBezTo>
                      <a:pt x="4" y="87"/>
                      <a:pt x="4" y="87"/>
                      <a:pt x="4" y="87"/>
                    </a:cubicBezTo>
                    <a:cubicBezTo>
                      <a:pt x="4" y="87"/>
                      <a:pt x="3" y="87"/>
                      <a:pt x="3" y="87"/>
                    </a:cubicBezTo>
                    <a:cubicBezTo>
                      <a:pt x="3" y="87"/>
                      <a:pt x="3" y="87"/>
                      <a:pt x="3" y="87"/>
                    </a:cubicBezTo>
                    <a:close/>
                    <a:moveTo>
                      <a:pt x="1" y="88"/>
                    </a:moveTo>
                    <a:cubicBezTo>
                      <a:pt x="1" y="88"/>
                      <a:pt x="1" y="88"/>
                      <a:pt x="1" y="88"/>
                    </a:cubicBezTo>
                    <a:cubicBezTo>
                      <a:pt x="1" y="88"/>
                      <a:pt x="1" y="88"/>
                      <a:pt x="1" y="88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1" y="87"/>
                      <a:pt x="1" y="87"/>
                      <a:pt x="1" y="87"/>
                    </a:cubicBezTo>
                    <a:cubicBezTo>
                      <a:pt x="1" y="86"/>
                      <a:pt x="1" y="86"/>
                      <a:pt x="1" y="86"/>
                    </a:cubicBezTo>
                    <a:cubicBezTo>
                      <a:pt x="1" y="86"/>
                      <a:pt x="1" y="86"/>
                      <a:pt x="1" y="86"/>
                    </a:cubicBezTo>
                    <a:cubicBezTo>
                      <a:pt x="1" y="86"/>
                      <a:pt x="1" y="86"/>
                      <a:pt x="1" y="86"/>
                    </a:cubicBezTo>
                    <a:cubicBezTo>
                      <a:pt x="1" y="86"/>
                      <a:pt x="0" y="86"/>
                      <a:pt x="0" y="86"/>
                    </a:cubicBezTo>
                    <a:cubicBezTo>
                      <a:pt x="0" y="86"/>
                      <a:pt x="0" y="87"/>
                      <a:pt x="1" y="87"/>
                    </a:cubicBezTo>
                    <a:cubicBezTo>
                      <a:pt x="1" y="87"/>
                      <a:pt x="1" y="88"/>
                      <a:pt x="1" y="88"/>
                    </a:cubicBezTo>
                    <a:cubicBezTo>
                      <a:pt x="1" y="88"/>
                      <a:pt x="1" y="88"/>
                      <a:pt x="1" y="88"/>
                    </a:cubicBezTo>
                    <a:cubicBezTo>
                      <a:pt x="1" y="88"/>
                      <a:pt x="1" y="88"/>
                      <a:pt x="1" y="88"/>
                    </a:cubicBezTo>
                    <a:cubicBezTo>
                      <a:pt x="1" y="89"/>
                      <a:pt x="1" y="89"/>
                      <a:pt x="2" y="90"/>
                    </a:cubicBezTo>
                    <a:cubicBezTo>
                      <a:pt x="2" y="90"/>
                      <a:pt x="2" y="90"/>
                      <a:pt x="2" y="90"/>
                    </a:cubicBezTo>
                    <a:cubicBezTo>
                      <a:pt x="2" y="90"/>
                      <a:pt x="2" y="90"/>
                      <a:pt x="2" y="90"/>
                    </a:cubicBezTo>
                    <a:cubicBezTo>
                      <a:pt x="2" y="90"/>
                      <a:pt x="2" y="90"/>
                      <a:pt x="2" y="90"/>
                    </a:cubicBezTo>
                    <a:cubicBezTo>
                      <a:pt x="2" y="90"/>
                      <a:pt x="2" y="90"/>
                      <a:pt x="2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2" y="89"/>
                      <a:pt x="2" y="89"/>
                      <a:pt x="2" y="89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2" y="88"/>
                      <a:pt x="2" y="88"/>
                      <a:pt x="2" y="88"/>
                    </a:cubicBezTo>
                    <a:cubicBezTo>
                      <a:pt x="1" y="88"/>
                      <a:pt x="1" y="88"/>
                      <a:pt x="1" y="88"/>
                    </a:cubicBezTo>
                    <a:cubicBezTo>
                      <a:pt x="1" y="88"/>
                      <a:pt x="1" y="88"/>
                      <a:pt x="1" y="88"/>
                    </a:cubicBezTo>
                    <a:close/>
                    <a:moveTo>
                      <a:pt x="17" y="50"/>
                    </a:moveTo>
                    <a:cubicBezTo>
                      <a:pt x="17" y="50"/>
                      <a:pt x="17" y="50"/>
                      <a:pt x="17" y="50"/>
                    </a:cubicBezTo>
                    <a:cubicBezTo>
                      <a:pt x="17" y="50"/>
                      <a:pt x="17" y="50"/>
                      <a:pt x="17" y="50"/>
                    </a:cubicBezTo>
                    <a:cubicBezTo>
                      <a:pt x="17" y="50"/>
                      <a:pt x="17" y="50"/>
                      <a:pt x="17" y="50"/>
                    </a:cubicBezTo>
                    <a:cubicBezTo>
                      <a:pt x="17" y="50"/>
                      <a:pt x="17" y="50"/>
                      <a:pt x="17" y="50"/>
                    </a:cubicBezTo>
                    <a:cubicBezTo>
                      <a:pt x="17" y="51"/>
                      <a:pt x="17" y="51"/>
                      <a:pt x="17" y="51"/>
                    </a:cubicBezTo>
                    <a:cubicBezTo>
                      <a:pt x="17" y="51"/>
                      <a:pt x="17" y="51"/>
                      <a:pt x="17" y="51"/>
                    </a:cubicBezTo>
                    <a:cubicBezTo>
                      <a:pt x="17" y="51"/>
                      <a:pt x="17" y="51"/>
                      <a:pt x="17" y="51"/>
                    </a:cubicBezTo>
                    <a:cubicBezTo>
                      <a:pt x="17" y="51"/>
                      <a:pt x="17" y="52"/>
                      <a:pt x="17" y="52"/>
                    </a:cubicBezTo>
                    <a:cubicBezTo>
                      <a:pt x="17" y="52"/>
                      <a:pt x="17" y="51"/>
                      <a:pt x="17" y="51"/>
                    </a:cubicBezTo>
                    <a:cubicBezTo>
                      <a:pt x="17" y="51"/>
                      <a:pt x="17" y="51"/>
                      <a:pt x="17" y="51"/>
                    </a:cubicBezTo>
                    <a:cubicBezTo>
                      <a:pt x="17" y="51"/>
                      <a:pt x="17" y="51"/>
                      <a:pt x="17" y="51"/>
                    </a:cubicBezTo>
                    <a:cubicBezTo>
                      <a:pt x="18" y="51"/>
                      <a:pt x="18" y="51"/>
                      <a:pt x="18" y="51"/>
                    </a:cubicBezTo>
                    <a:cubicBezTo>
                      <a:pt x="18" y="51"/>
                      <a:pt x="18" y="51"/>
                      <a:pt x="18" y="50"/>
                    </a:cubicBezTo>
                    <a:cubicBezTo>
                      <a:pt x="18" y="50"/>
                      <a:pt x="18" y="50"/>
                      <a:pt x="17" y="50"/>
                    </a:cubicBezTo>
                    <a:close/>
                    <a:moveTo>
                      <a:pt x="80" y="12"/>
                    </a:moveTo>
                    <a:cubicBezTo>
                      <a:pt x="80" y="11"/>
                      <a:pt x="80" y="11"/>
                      <a:pt x="80" y="11"/>
                    </a:cubicBezTo>
                    <a:cubicBezTo>
                      <a:pt x="80" y="11"/>
                      <a:pt x="80" y="11"/>
                      <a:pt x="79" y="11"/>
                    </a:cubicBezTo>
                    <a:cubicBezTo>
                      <a:pt x="79" y="11"/>
                      <a:pt x="79" y="11"/>
                      <a:pt x="79" y="11"/>
                    </a:cubicBezTo>
                    <a:cubicBezTo>
                      <a:pt x="79" y="11"/>
                      <a:pt x="79" y="11"/>
                      <a:pt x="79" y="11"/>
                    </a:cubicBezTo>
                    <a:cubicBezTo>
                      <a:pt x="79" y="11"/>
                      <a:pt x="79" y="11"/>
                      <a:pt x="79" y="11"/>
                    </a:cubicBezTo>
                    <a:cubicBezTo>
                      <a:pt x="79" y="11"/>
                      <a:pt x="79" y="11"/>
                      <a:pt x="79" y="11"/>
                    </a:cubicBezTo>
                    <a:cubicBezTo>
                      <a:pt x="79" y="12"/>
                      <a:pt x="79" y="12"/>
                      <a:pt x="79" y="12"/>
                    </a:cubicBezTo>
                    <a:cubicBezTo>
                      <a:pt x="79" y="12"/>
                      <a:pt x="79" y="12"/>
                      <a:pt x="79" y="12"/>
                    </a:cubicBezTo>
                    <a:cubicBezTo>
                      <a:pt x="79" y="12"/>
                      <a:pt x="79" y="12"/>
                      <a:pt x="79" y="12"/>
                    </a:cubicBezTo>
                    <a:cubicBezTo>
                      <a:pt x="79" y="12"/>
                      <a:pt x="79" y="12"/>
                      <a:pt x="79" y="12"/>
                    </a:cubicBezTo>
                    <a:cubicBezTo>
                      <a:pt x="80" y="12"/>
                      <a:pt x="80" y="12"/>
                      <a:pt x="80" y="12"/>
                    </a:cubicBezTo>
                    <a:cubicBezTo>
                      <a:pt x="80" y="12"/>
                      <a:pt x="80" y="12"/>
                      <a:pt x="80" y="12"/>
                    </a:cubicBezTo>
                    <a:cubicBezTo>
                      <a:pt x="80" y="12"/>
                      <a:pt x="80" y="12"/>
                      <a:pt x="80" y="12"/>
                    </a:cubicBezTo>
                    <a:cubicBezTo>
                      <a:pt x="80" y="12"/>
                      <a:pt x="80" y="12"/>
                      <a:pt x="80" y="12"/>
                    </a:cubicBezTo>
                    <a:close/>
                    <a:moveTo>
                      <a:pt x="84" y="6"/>
                    </a:moveTo>
                    <a:cubicBezTo>
                      <a:pt x="84" y="6"/>
                      <a:pt x="84" y="6"/>
                      <a:pt x="84" y="6"/>
                    </a:cubicBezTo>
                    <a:cubicBezTo>
                      <a:pt x="84" y="6"/>
                      <a:pt x="84" y="6"/>
                      <a:pt x="84" y="6"/>
                    </a:cubicBezTo>
                    <a:cubicBezTo>
                      <a:pt x="84" y="6"/>
                      <a:pt x="84" y="6"/>
                      <a:pt x="84" y="6"/>
                    </a:cubicBezTo>
                    <a:cubicBezTo>
                      <a:pt x="84" y="6"/>
                      <a:pt x="84" y="6"/>
                      <a:pt x="84" y="6"/>
                    </a:cubicBezTo>
                    <a:cubicBezTo>
                      <a:pt x="84" y="6"/>
                      <a:pt x="84" y="6"/>
                      <a:pt x="84" y="6"/>
                    </a:cubicBezTo>
                    <a:cubicBezTo>
                      <a:pt x="84" y="6"/>
                      <a:pt x="84" y="6"/>
                      <a:pt x="84" y="6"/>
                    </a:cubicBezTo>
                    <a:cubicBezTo>
                      <a:pt x="84" y="6"/>
                      <a:pt x="83" y="6"/>
                      <a:pt x="83" y="6"/>
                    </a:cubicBezTo>
                    <a:cubicBezTo>
                      <a:pt x="83" y="6"/>
                      <a:pt x="83" y="6"/>
                      <a:pt x="83" y="6"/>
                    </a:cubicBezTo>
                    <a:cubicBezTo>
                      <a:pt x="83" y="6"/>
                      <a:pt x="83" y="6"/>
                      <a:pt x="83" y="6"/>
                    </a:cubicBezTo>
                    <a:cubicBezTo>
                      <a:pt x="83" y="6"/>
                      <a:pt x="83" y="6"/>
                      <a:pt x="83" y="6"/>
                    </a:cubicBezTo>
                    <a:cubicBezTo>
                      <a:pt x="83" y="6"/>
                      <a:pt x="83" y="6"/>
                      <a:pt x="83" y="6"/>
                    </a:cubicBezTo>
                    <a:cubicBezTo>
                      <a:pt x="83" y="6"/>
                      <a:pt x="83" y="6"/>
                      <a:pt x="83" y="6"/>
                    </a:cubicBezTo>
                    <a:cubicBezTo>
                      <a:pt x="83" y="6"/>
                      <a:pt x="83" y="7"/>
                      <a:pt x="83" y="7"/>
                    </a:cubicBezTo>
                    <a:cubicBezTo>
                      <a:pt x="83" y="7"/>
                      <a:pt x="83" y="7"/>
                      <a:pt x="83" y="7"/>
                    </a:cubicBezTo>
                    <a:cubicBezTo>
                      <a:pt x="83" y="6"/>
                      <a:pt x="84" y="6"/>
                      <a:pt x="84" y="6"/>
                    </a:cubicBezTo>
                    <a:cubicBezTo>
                      <a:pt x="84" y="6"/>
                      <a:pt x="84" y="6"/>
                      <a:pt x="84" y="6"/>
                    </a:cubicBezTo>
                    <a:cubicBezTo>
                      <a:pt x="84" y="6"/>
                      <a:pt x="84" y="6"/>
                      <a:pt x="84" y="6"/>
                    </a:cubicBezTo>
                    <a:close/>
                    <a:moveTo>
                      <a:pt x="108" y="8"/>
                    </a:moveTo>
                    <a:cubicBezTo>
                      <a:pt x="108" y="8"/>
                      <a:pt x="108" y="8"/>
                      <a:pt x="108" y="8"/>
                    </a:cubicBezTo>
                    <a:cubicBezTo>
                      <a:pt x="107" y="8"/>
                      <a:pt x="107" y="8"/>
                      <a:pt x="107" y="8"/>
                    </a:cubicBezTo>
                    <a:cubicBezTo>
                      <a:pt x="106" y="8"/>
                      <a:pt x="106" y="8"/>
                      <a:pt x="106" y="8"/>
                    </a:cubicBezTo>
                    <a:cubicBezTo>
                      <a:pt x="105" y="8"/>
                      <a:pt x="105" y="8"/>
                      <a:pt x="106" y="8"/>
                    </a:cubicBezTo>
                    <a:cubicBezTo>
                      <a:pt x="106" y="8"/>
                      <a:pt x="106" y="8"/>
                      <a:pt x="106" y="9"/>
                    </a:cubicBezTo>
                    <a:cubicBezTo>
                      <a:pt x="106" y="9"/>
                      <a:pt x="106" y="9"/>
                      <a:pt x="106" y="9"/>
                    </a:cubicBezTo>
                    <a:cubicBezTo>
                      <a:pt x="106" y="9"/>
                      <a:pt x="106" y="10"/>
                      <a:pt x="106" y="10"/>
                    </a:cubicBezTo>
                    <a:cubicBezTo>
                      <a:pt x="105" y="10"/>
                      <a:pt x="105" y="9"/>
                      <a:pt x="105" y="9"/>
                    </a:cubicBezTo>
                    <a:cubicBezTo>
                      <a:pt x="105" y="9"/>
                      <a:pt x="104" y="9"/>
                      <a:pt x="104" y="9"/>
                    </a:cubicBezTo>
                    <a:cubicBezTo>
                      <a:pt x="104" y="9"/>
                      <a:pt x="104" y="10"/>
                      <a:pt x="104" y="10"/>
                    </a:cubicBezTo>
                    <a:cubicBezTo>
                      <a:pt x="104" y="10"/>
                      <a:pt x="105" y="11"/>
                      <a:pt x="105" y="11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4" y="11"/>
                      <a:pt x="104" y="12"/>
                      <a:pt x="104" y="12"/>
                    </a:cubicBezTo>
                    <a:cubicBezTo>
                      <a:pt x="104" y="12"/>
                      <a:pt x="103" y="12"/>
                      <a:pt x="103" y="12"/>
                    </a:cubicBezTo>
                    <a:cubicBezTo>
                      <a:pt x="103" y="12"/>
                      <a:pt x="103" y="12"/>
                      <a:pt x="103" y="12"/>
                    </a:cubicBezTo>
                    <a:cubicBezTo>
                      <a:pt x="103" y="11"/>
                      <a:pt x="103" y="11"/>
                      <a:pt x="103" y="11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4" y="11"/>
                      <a:pt x="104" y="10"/>
                      <a:pt x="104" y="10"/>
                    </a:cubicBezTo>
                    <a:cubicBezTo>
                      <a:pt x="104" y="10"/>
                      <a:pt x="104" y="10"/>
                      <a:pt x="104" y="10"/>
                    </a:cubicBezTo>
                    <a:cubicBezTo>
                      <a:pt x="104" y="10"/>
                      <a:pt x="104" y="10"/>
                      <a:pt x="104" y="10"/>
                    </a:cubicBezTo>
                    <a:cubicBezTo>
                      <a:pt x="104" y="9"/>
                      <a:pt x="104" y="9"/>
                      <a:pt x="104" y="9"/>
                    </a:cubicBezTo>
                    <a:cubicBezTo>
                      <a:pt x="104" y="9"/>
                      <a:pt x="104" y="8"/>
                      <a:pt x="104" y="8"/>
                    </a:cubicBezTo>
                    <a:cubicBezTo>
                      <a:pt x="104" y="8"/>
                      <a:pt x="104" y="7"/>
                      <a:pt x="104" y="7"/>
                    </a:cubicBezTo>
                    <a:cubicBezTo>
                      <a:pt x="104" y="7"/>
                      <a:pt x="104" y="7"/>
                      <a:pt x="103" y="7"/>
                    </a:cubicBezTo>
                    <a:cubicBezTo>
                      <a:pt x="103" y="7"/>
                      <a:pt x="103" y="7"/>
                      <a:pt x="103" y="6"/>
                    </a:cubicBezTo>
                    <a:cubicBezTo>
                      <a:pt x="103" y="6"/>
                      <a:pt x="103" y="6"/>
                      <a:pt x="102" y="6"/>
                    </a:cubicBezTo>
                    <a:cubicBezTo>
                      <a:pt x="102" y="6"/>
                      <a:pt x="102" y="6"/>
                      <a:pt x="102" y="6"/>
                    </a:cubicBezTo>
                    <a:cubicBezTo>
                      <a:pt x="102" y="6"/>
                      <a:pt x="102" y="6"/>
                      <a:pt x="102" y="5"/>
                    </a:cubicBezTo>
                    <a:cubicBezTo>
                      <a:pt x="102" y="5"/>
                      <a:pt x="102" y="5"/>
                      <a:pt x="101" y="5"/>
                    </a:cubicBezTo>
                    <a:cubicBezTo>
                      <a:pt x="101" y="4"/>
                      <a:pt x="101" y="4"/>
                      <a:pt x="101" y="4"/>
                    </a:cubicBezTo>
                    <a:cubicBezTo>
                      <a:pt x="101" y="4"/>
                      <a:pt x="99" y="3"/>
                      <a:pt x="99" y="3"/>
                    </a:cubicBezTo>
                    <a:cubicBezTo>
                      <a:pt x="99" y="3"/>
                      <a:pt x="99" y="2"/>
                      <a:pt x="99" y="2"/>
                    </a:cubicBezTo>
                    <a:cubicBezTo>
                      <a:pt x="99" y="2"/>
                      <a:pt x="98" y="2"/>
                      <a:pt x="98" y="2"/>
                    </a:cubicBezTo>
                    <a:cubicBezTo>
                      <a:pt x="98" y="1"/>
                      <a:pt x="98" y="2"/>
                      <a:pt x="97" y="2"/>
                    </a:cubicBezTo>
                    <a:cubicBezTo>
                      <a:pt x="97" y="2"/>
                      <a:pt x="97" y="2"/>
                      <a:pt x="97" y="2"/>
                    </a:cubicBezTo>
                    <a:cubicBezTo>
                      <a:pt x="97" y="2"/>
                      <a:pt x="96" y="1"/>
                      <a:pt x="96" y="1"/>
                    </a:cubicBezTo>
                    <a:cubicBezTo>
                      <a:pt x="96" y="1"/>
                      <a:pt x="96" y="0"/>
                      <a:pt x="96" y="0"/>
                    </a:cubicBezTo>
                    <a:cubicBezTo>
                      <a:pt x="95" y="0"/>
                      <a:pt x="95" y="1"/>
                      <a:pt x="95" y="1"/>
                    </a:cubicBezTo>
                    <a:cubicBezTo>
                      <a:pt x="95" y="1"/>
                      <a:pt x="94" y="1"/>
                      <a:pt x="94" y="1"/>
                    </a:cubicBezTo>
                    <a:cubicBezTo>
                      <a:pt x="94" y="1"/>
                      <a:pt x="95" y="2"/>
                      <a:pt x="95" y="2"/>
                    </a:cubicBezTo>
                    <a:cubicBezTo>
                      <a:pt x="95" y="2"/>
                      <a:pt x="95" y="2"/>
                      <a:pt x="94" y="2"/>
                    </a:cubicBezTo>
                    <a:cubicBezTo>
                      <a:pt x="94" y="2"/>
                      <a:pt x="94" y="3"/>
                      <a:pt x="94" y="3"/>
                    </a:cubicBezTo>
                    <a:cubicBezTo>
                      <a:pt x="94" y="3"/>
                      <a:pt x="94" y="3"/>
                      <a:pt x="93" y="4"/>
                    </a:cubicBezTo>
                    <a:cubicBezTo>
                      <a:pt x="93" y="4"/>
                      <a:pt x="93" y="3"/>
                      <a:pt x="93" y="3"/>
                    </a:cubicBezTo>
                    <a:cubicBezTo>
                      <a:pt x="92" y="3"/>
                      <a:pt x="93" y="3"/>
                      <a:pt x="93" y="3"/>
                    </a:cubicBezTo>
                    <a:cubicBezTo>
                      <a:pt x="93" y="2"/>
                      <a:pt x="92" y="2"/>
                      <a:pt x="92" y="2"/>
                    </a:cubicBezTo>
                    <a:cubicBezTo>
                      <a:pt x="92" y="2"/>
                      <a:pt x="92" y="2"/>
                      <a:pt x="92" y="3"/>
                    </a:cubicBezTo>
                    <a:cubicBezTo>
                      <a:pt x="91" y="3"/>
                      <a:pt x="91" y="3"/>
                      <a:pt x="91" y="3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1" y="4"/>
                      <a:pt x="91" y="3"/>
                      <a:pt x="91" y="3"/>
                    </a:cubicBezTo>
                    <a:cubicBezTo>
                      <a:pt x="90" y="3"/>
                      <a:pt x="90" y="2"/>
                      <a:pt x="90" y="2"/>
                    </a:cubicBezTo>
                    <a:cubicBezTo>
                      <a:pt x="90" y="2"/>
                      <a:pt x="90" y="2"/>
                      <a:pt x="90" y="2"/>
                    </a:cubicBezTo>
                    <a:cubicBezTo>
                      <a:pt x="90" y="2"/>
                      <a:pt x="90" y="2"/>
                      <a:pt x="90" y="2"/>
                    </a:cubicBezTo>
                    <a:cubicBezTo>
                      <a:pt x="90" y="2"/>
                      <a:pt x="90" y="3"/>
                      <a:pt x="90" y="3"/>
                    </a:cubicBezTo>
                    <a:cubicBezTo>
                      <a:pt x="90" y="3"/>
                      <a:pt x="90" y="3"/>
                      <a:pt x="90" y="3"/>
                    </a:cubicBezTo>
                    <a:cubicBezTo>
                      <a:pt x="90" y="3"/>
                      <a:pt x="90" y="4"/>
                      <a:pt x="90" y="4"/>
                    </a:cubicBezTo>
                    <a:cubicBezTo>
                      <a:pt x="90" y="4"/>
                      <a:pt x="90" y="4"/>
                      <a:pt x="90" y="4"/>
                    </a:cubicBezTo>
                    <a:cubicBezTo>
                      <a:pt x="90" y="4"/>
                      <a:pt x="90" y="4"/>
                      <a:pt x="90" y="5"/>
                    </a:cubicBezTo>
                    <a:cubicBezTo>
                      <a:pt x="90" y="5"/>
                      <a:pt x="89" y="5"/>
                      <a:pt x="89" y="5"/>
                    </a:cubicBezTo>
                    <a:cubicBezTo>
                      <a:pt x="89" y="5"/>
                      <a:pt x="89" y="5"/>
                      <a:pt x="89" y="6"/>
                    </a:cubicBezTo>
                    <a:cubicBezTo>
                      <a:pt x="89" y="6"/>
                      <a:pt x="90" y="6"/>
                      <a:pt x="90" y="6"/>
                    </a:cubicBezTo>
                    <a:cubicBezTo>
                      <a:pt x="90" y="6"/>
                      <a:pt x="90" y="6"/>
                      <a:pt x="90" y="6"/>
                    </a:cubicBezTo>
                    <a:cubicBezTo>
                      <a:pt x="90" y="6"/>
                      <a:pt x="89" y="6"/>
                      <a:pt x="89" y="6"/>
                    </a:cubicBezTo>
                    <a:cubicBezTo>
                      <a:pt x="89" y="6"/>
                      <a:pt x="89" y="7"/>
                      <a:pt x="89" y="7"/>
                    </a:cubicBezTo>
                    <a:cubicBezTo>
                      <a:pt x="89" y="7"/>
                      <a:pt x="88" y="7"/>
                      <a:pt x="88" y="7"/>
                    </a:cubicBezTo>
                    <a:cubicBezTo>
                      <a:pt x="88" y="7"/>
                      <a:pt x="88" y="6"/>
                      <a:pt x="88" y="6"/>
                    </a:cubicBezTo>
                    <a:cubicBezTo>
                      <a:pt x="88" y="6"/>
                      <a:pt x="88" y="6"/>
                      <a:pt x="87" y="6"/>
                    </a:cubicBezTo>
                    <a:cubicBezTo>
                      <a:pt x="87" y="6"/>
                      <a:pt x="87" y="6"/>
                      <a:pt x="87" y="6"/>
                    </a:cubicBezTo>
                    <a:cubicBezTo>
                      <a:pt x="87" y="6"/>
                      <a:pt x="87" y="6"/>
                      <a:pt x="87" y="6"/>
                    </a:cubicBezTo>
                    <a:cubicBezTo>
                      <a:pt x="87" y="6"/>
                      <a:pt x="87" y="5"/>
                      <a:pt x="87" y="5"/>
                    </a:cubicBezTo>
                    <a:cubicBezTo>
                      <a:pt x="87" y="5"/>
                      <a:pt x="87" y="4"/>
                      <a:pt x="87" y="4"/>
                    </a:cubicBezTo>
                    <a:cubicBezTo>
                      <a:pt x="87" y="4"/>
                      <a:pt x="87" y="4"/>
                      <a:pt x="87" y="4"/>
                    </a:cubicBezTo>
                    <a:cubicBezTo>
                      <a:pt x="87" y="4"/>
                      <a:pt x="86" y="5"/>
                      <a:pt x="86" y="5"/>
                    </a:cubicBezTo>
                    <a:cubicBezTo>
                      <a:pt x="86" y="5"/>
                      <a:pt x="86" y="6"/>
                      <a:pt x="86" y="6"/>
                    </a:cubicBezTo>
                    <a:cubicBezTo>
                      <a:pt x="86" y="6"/>
                      <a:pt x="86" y="6"/>
                      <a:pt x="86" y="6"/>
                    </a:cubicBezTo>
                    <a:cubicBezTo>
                      <a:pt x="86" y="6"/>
                      <a:pt x="85" y="6"/>
                      <a:pt x="85" y="6"/>
                    </a:cubicBezTo>
                    <a:cubicBezTo>
                      <a:pt x="85" y="6"/>
                      <a:pt x="85" y="6"/>
                      <a:pt x="85" y="6"/>
                    </a:cubicBezTo>
                    <a:cubicBezTo>
                      <a:pt x="85" y="6"/>
                      <a:pt x="85" y="6"/>
                      <a:pt x="85" y="6"/>
                    </a:cubicBezTo>
                    <a:cubicBezTo>
                      <a:pt x="84" y="6"/>
                      <a:pt x="84" y="7"/>
                      <a:pt x="84" y="7"/>
                    </a:cubicBezTo>
                    <a:cubicBezTo>
                      <a:pt x="84" y="7"/>
                      <a:pt x="84" y="7"/>
                      <a:pt x="84" y="7"/>
                    </a:cubicBezTo>
                    <a:cubicBezTo>
                      <a:pt x="84" y="7"/>
                      <a:pt x="84" y="8"/>
                      <a:pt x="84" y="8"/>
                    </a:cubicBezTo>
                    <a:cubicBezTo>
                      <a:pt x="84" y="8"/>
                      <a:pt x="84" y="9"/>
                      <a:pt x="84" y="9"/>
                    </a:cubicBezTo>
                    <a:cubicBezTo>
                      <a:pt x="84" y="9"/>
                      <a:pt x="84" y="9"/>
                      <a:pt x="84" y="9"/>
                    </a:cubicBezTo>
                    <a:cubicBezTo>
                      <a:pt x="85" y="9"/>
                      <a:pt x="85" y="9"/>
                      <a:pt x="85" y="9"/>
                    </a:cubicBezTo>
                    <a:cubicBezTo>
                      <a:pt x="85" y="10"/>
                      <a:pt x="85" y="10"/>
                      <a:pt x="85" y="10"/>
                    </a:cubicBezTo>
                    <a:cubicBezTo>
                      <a:pt x="85" y="10"/>
                      <a:pt x="85" y="10"/>
                      <a:pt x="85" y="10"/>
                    </a:cubicBezTo>
                    <a:cubicBezTo>
                      <a:pt x="84" y="10"/>
                      <a:pt x="84" y="10"/>
                      <a:pt x="83" y="10"/>
                    </a:cubicBezTo>
                    <a:cubicBezTo>
                      <a:pt x="83" y="10"/>
                      <a:pt x="83" y="10"/>
                      <a:pt x="83" y="9"/>
                    </a:cubicBezTo>
                    <a:cubicBezTo>
                      <a:pt x="83" y="9"/>
                      <a:pt x="83" y="9"/>
                      <a:pt x="83" y="9"/>
                    </a:cubicBezTo>
                    <a:cubicBezTo>
                      <a:pt x="83" y="9"/>
                      <a:pt x="83" y="10"/>
                      <a:pt x="83" y="10"/>
                    </a:cubicBezTo>
                    <a:cubicBezTo>
                      <a:pt x="83" y="10"/>
                      <a:pt x="82" y="10"/>
                      <a:pt x="82" y="10"/>
                    </a:cubicBezTo>
                    <a:cubicBezTo>
                      <a:pt x="82" y="10"/>
                      <a:pt x="82" y="10"/>
                      <a:pt x="82" y="11"/>
                    </a:cubicBezTo>
                    <a:cubicBezTo>
                      <a:pt x="81" y="11"/>
                      <a:pt x="82" y="11"/>
                      <a:pt x="82" y="11"/>
                    </a:cubicBezTo>
                    <a:cubicBezTo>
                      <a:pt x="82" y="11"/>
                      <a:pt x="82" y="11"/>
                      <a:pt x="82" y="12"/>
                    </a:cubicBezTo>
                    <a:cubicBezTo>
                      <a:pt x="83" y="12"/>
                      <a:pt x="83" y="12"/>
                      <a:pt x="83" y="12"/>
                    </a:cubicBezTo>
                    <a:cubicBezTo>
                      <a:pt x="83" y="12"/>
                      <a:pt x="83" y="12"/>
                      <a:pt x="83" y="12"/>
                    </a:cubicBezTo>
                    <a:cubicBezTo>
                      <a:pt x="83" y="12"/>
                      <a:pt x="83" y="13"/>
                      <a:pt x="83" y="13"/>
                    </a:cubicBezTo>
                    <a:cubicBezTo>
                      <a:pt x="82" y="13"/>
                      <a:pt x="82" y="13"/>
                      <a:pt x="82" y="12"/>
                    </a:cubicBezTo>
                    <a:cubicBezTo>
                      <a:pt x="82" y="12"/>
                      <a:pt x="82" y="12"/>
                      <a:pt x="82" y="12"/>
                    </a:cubicBezTo>
                    <a:cubicBezTo>
                      <a:pt x="81" y="12"/>
                      <a:pt x="81" y="12"/>
                      <a:pt x="81" y="11"/>
                    </a:cubicBezTo>
                    <a:cubicBezTo>
                      <a:pt x="81" y="11"/>
                      <a:pt x="81" y="11"/>
                      <a:pt x="81" y="11"/>
                    </a:cubicBezTo>
                    <a:cubicBezTo>
                      <a:pt x="81" y="11"/>
                      <a:pt x="80" y="11"/>
                      <a:pt x="80" y="11"/>
                    </a:cubicBezTo>
                    <a:cubicBezTo>
                      <a:pt x="80" y="11"/>
                      <a:pt x="80" y="11"/>
                      <a:pt x="80" y="12"/>
                    </a:cubicBezTo>
                    <a:cubicBezTo>
                      <a:pt x="81" y="12"/>
                      <a:pt x="80" y="12"/>
                      <a:pt x="80" y="12"/>
                    </a:cubicBezTo>
                    <a:cubicBezTo>
                      <a:pt x="80" y="12"/>
                      <a:pt x="80" y="12"/>
                      <a:pt x="80" y="12"/>
                    </a:cubicBezTo>
                    <a:cubicBezTo>
                      <a:pt x="80" y="12"/>
                      <a:pt x="80" y="13"/>
                      <a:pt x="80" y="13"/>
                    </a:cubicBezTo>
                    <a:cubicBezTo>
                      <a:pt x="80" y="13"/>
                      <a:pt x="80" y="13"/>
                      <a:pt x="79" y="13"/>
                    </a:cubicBezTo>
                    <a:cubicBezTo>
                      <a:pt x="79" y="13"/>
                      <a:pt x="79" y="13"/>
                      <a:pt x="79" y="13"/>
                    </a:cubicBezTo>
                    <a:cubicBezTo>
                      <a:pt x="79" y="13"/>
                      <a:pt x="79" y="13"/>
                      <a:pt x="79" y="13"/>
                    </a:cubicBezTo>
                    <a:cubicBezTo>
                      <a:pt x="79" y="13"/>
                      <a:pt x="79" y="14"/>
                      <a:pt x="79" y="14"/>
                    </a:cubicBezTo>
                    <a:cubicBezTo>
                      <a:pt x="79" y="14"/>
                      <a:pt x="78" y="14"/>
                      <a:pt x="78" y="14"/>
                    </a:cubicBezTo>
                    <a:cubicBezTo>
                      <a:pt x="78" y="14"/>
                      <a:pt x="78" y="15"/>
                      <a:pt x="78" y="15"/>
                    </a:cubicBezTo>
                    <a:cubicBezTo>
                      <a:pt x="78" y="15"/>
                      <a:pt x="79" y="15"/>
                      <a:pt x="79" y="16"/>
                    </a:cubicBezTo>
                    <a:cubicBezTo>
                      <a:pt x="79" y="16"/>
                      <a:pt x="79" y="16"/>
                      <a:pt x="79" y="16"/>
                    </a:cubicBezTo>
                    <a:cubicBezTo>
                      <a:pt x="79" y="16"/>
                      <a:pt x="79" y="16"/>
                      <a:pt x="79" y="16"/>
                    </a:cubicBezTo>
                    <a:cubicBezTo>
                      <a:pt x="79" y="16"/>
                      <a:pt x="79" y="15"/>
                      <a:pt x="80" y="15"/>
                    </a:cubicBezTo>
                    <a:cubicBezTo>
                      <a:pt x="80" y="15"/>
                      <a:pt x="80" y="15"/>
                      <a:pt x="80" y="15"/>
                    </a:cubicBezTo>
                    <a:cubicBezTo>
                      <a:pt x="80" y="15"/>
                      <a:pt x="80" y="15"/>
                      <a:pt x="80" y="15"/>
                    </a:cubicBezTo>
                    <a:cubicBezTo>
                      <a:pt x="80" y="15"/>
                      <a:pt x="80" y="16"/>
                      <a:pt x="80" y="16"/>
                    </a:cubicBezTo>
                    <a:cubicBezTo>
                      <a:pt x="80" y="16"/>
                      <a:pt x="80" y="17"/>
                      <a:pt x="80" y="17"/>
                    </a:cubicBezTo>
                    <a:cubicBezTo>
                      <a:pt x="80" y="17"/>
                      <a:pt x="80" y="17"/>
                      <a:pt x="80" y="17"/>
                    </a:cubicBezTo>
                    <a:cubicBezTo>
                      <a:pt x="79" y="17"/>
                      <a:pt x="79" y="17"/>
                      <a:pt x="79" y="17"/>
                    </a:cubicBezTo>
                    <a:cubicBezTo>
                      <a:pt x="79" y="17"/>
                      <a:pt x="79" y="17"/>
                      <a:pt x="79" y="17"/>
                    </a:cubicBezTo>
                    <a:cubicBezTo>
                      <a:pt x="79" y="17"/>
                      <a:pt x="78" y="18"/>
                      <a:pt x="78" y="18"/>
                    </a:cubicBezTo>
                    <a:cubicBezTo>
                      <a:pt x="78" y="18"/>
                      <a:pt x="78" y="18"/>
                      <a:pt x="78" y="18"/>
                    </a:cubicBezTo>
                    <a:cubicBezTo>
                      <a:pt x="78" y="18"/>
                      <a:pt x="78" y="19"/>
                      <a:pt x="78" y="19"/>
                    </a:cubicBezTo>
                    <a:cubicBezTo>
                      <a:pt x="78" y="19"/>
                      <a:pt x="78" y="19"/>
                      <a:pt x="78" y="19"/>
                    </a:cubicBezTo>
                    <a:cubicBezTo>
                      <a:pt x="78" y="19"/>
                      <a:pt x="77" y="19"/>
                      <a:pt x="77" y="19"/>
                    </a:cubicBezTo>
                    <a:cubicBezTo>
                      <a:pt x="77" y="19"/>
                      <a:pt x="77" y="19"/>
                      <a:pt x="76" y="18"/>
                    </a:cubicBezTo>
                    <a:cubicBezTo>
                      <a:pt x="76" y="18"/>
                      <a:pt x="75" y="18"/>
                      <a:pt x="75" y="18"/>
                    </a:cubicBezTo>
                    <a:cubicBezTo>
                      <a:pt x="75" y="18"/>
                      <a:pt x="75" y="19"/>
                      <a:pt x="75" y="19"/>
                    </a:cubicBezTo>
                    <a:cubicBezTo>
                      <a:pt x="75" y="19"/>
                      <a:pt x="75" y="19"/>
                      <a:pt x="75" y="19"/>
                    </a:cubicBezTo>
                    <a:cubicBezTo>
                      <a:pt x="75" y="19"/>
                      <a:pt x="74" y="19"/>
                      <a:pt x="74" y="19"/>
                    </a:cubicBezTo>
                    <a:cubicBezTo>
                      <a:pt x="74" y="19"/>
                      <a:pt x="74" y="18"/>
                      <a:pt x="74" y="18"/>
                    </a:cubicBezTo>
                    <a:cubicBezTo>
                      <a:pt x="74" y="18"/>
                      <a:pt x="74" y="18"/>
                      <a:pt x="74" y="17"/>
                    </a:cubicBezTo>
                    <a:cubicBezTo>
                      <a:pt x="74" y="17"/>
                      <a:pt x="73" y="17"/>
                      <a:pt x="73" y="17"/>
                    </a:cubicBezTo>
                    <a:cubicBezTo>
                      <a:pt x="73" y="18"/>
                      <a:pt x="73" y="18"/>
                      <a:pt x="73" y="18"/>
                    </a:cubicBezTo>
                    <a:cubicBezTo>
                      <a:pt x="73" y="18"/>
                      <a:pt x="73" y="18"/>
                      <a:pt x="73" y="18"/>
                    </a:cubicBezTo>
                    <a:cubicBezTo>
                      <a:pt x="73" y="18"/>
                      <a:pt x="73" y="18"/>
                      <a:pt x="73" y="19"/>
                    </a:cubicBezTo>
                    <a:cubicBezTo>
                      <a:pt x="73" y="19"/>
                      <a:pt x="73" y="19"/>
                      <a:pt x="73" y="19"/>
                    </a:cubicBezTo>
                    <a:cubicBezTo>
                      <a:pt x="73" y="19"/>
                      <a:pt x="73" y="19"/>
                      <a:pt x="73" y="19"/>
                    </a:cubicBezTo>
                    <a:cubicBezTo>
                      <a:pt x="73" y="19"/>
                      <a:pt x="73" y="19"/>
                      <a:pt x="73" y="19"/>
                    </a:cubicBezTo>
                    <a:cubicBezTo>
                      <a:pt x="73" y="20"/>
                      <a:pt x="73" y="20"/>
                      <a:pt x="73" y="20"/>
                    </a:cubicBezTo>
                    <a:cubicBezTo>
                      <a:pt x="73" y="20"/>
                      <a:pt x="73" y="20"/>
                      <a:pt x="73" y="20"/>
                    </a:cubicBezTo>
                    <a:cubicBezTo>
                      <a:pt x="73" y="20"/>
                      <a:pt x="72" y="20"/>
                      <a:pt x="72" y="20"/>
                    </a:cubicBezTo>
                    <a:cubicBezTo>
                      <a:pt x="72" y="20"/>
                      <a:pt x="72" y="21"/>
                      <a:pt x="72" y="21"/>
                    </a:cubicBezTo>
                    <a:cubicBezTo>
                      <a:pt x="73" y="21"/>
                      <a:pt x="73" y="21"/>
                      <a:pt x="73" y="21"/>
                    </a:cubicBezTo>
                    <a:cubicBezTo>
                      <a:pt x="73" y="22"/>
                      <a:pt x="74" y="22"/>
                      <a:pt x="74" y="22"/>
                    </a:cubicBezTo>
                    <a:cubicBezTo>
                      <a:pt x="74" y="22"/>
                      <a:pt x="74" y="23"/>
                      <a:pt x="75" y="23"/>
                    </a:cubicBezTo>
                    <a:cubicBezTo>
                      <a:pt x="75" y="23"/>
                      <a:pt x="75" y="23"/>
                      <a:pt x="75" y="23"/>
                    </a:cubicBezTo>
                    <a:cubicBezTo>
                      <a:pt x="74" y="23"/>
                      <a:pt x="74" y="24"/>
                      <a:pt x="74" y="24"/>
                    </a:cubicBezTo>
                    <a:cubicBezTo>
                      <a:pt x="74" y="24"/>
                      <a:pt x="74" y="24"/>
                      <a:pt x="74" y="24"/>
                    </a:cubicBezTo>
                    <a:cubicBezTo>
                      <a:pt x="74" y="24"/>
                      <a:pt x="74" y="24"/>
                      <a:pt x="74" y="24"/>
                    </a:cubicBezTo>
                    <a:cubicBezTo>
                      <a:pt x="74" y="24"/>
                      <a:pt x="73" y="24"/>
                      <a:pt x="73" y="24"/>
                    </a:cubicBezTo>
                    <a:cubicBezTo>
                      <a:pt x="73" y="24"/>
                      <a:pt x="73" y="24"/>
                      <a:pt x="73" y="25"/>
                    </a:cubicBezTo>
                    <a:cubicBezTo>
                      <a:pt x="73" y="25"/>
                      <a:pt x="73" y="25"/>
                      <a:pt x="73" y="26"/>
                    </a:cubicBezTo>
                    <a:cubicBezTo>
                      <a:pt x="73" y="26"/>
                      <a:pt x="73" y="26"/>
                      <a:pt x="73" y="26"/>
                    </a:cubicBezTo>
                    <a:cubicBezTo>
                      <a:pt x="73" y="27"/>
                      <a:pt x="73" y="27"/>
                      <a:pt x="73" y="27"/>
                    </a:cubicBezTo>
                    <a:cubicBezTo>
                      <a:pt x="72" y="27"/>
                      <a:pt x="72" y="26"/>
                      <a:pt x="72" y="26"/>
                    </a:cubicBezTo>
                    <a:cubicBezTo>
                      <a:pt x="72" y="26"/>
                      <a:pt x="72" y="26"/>
                      <a:pt x="71" y="25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1" y="25"/>
                      <a:pt x="71" y="24"/>
                      <a:pt x="71" y="24"/>
                    </a:cubicBezTo>
                    <a:cubicBezTo>
                      <a:pt x="71" y="24"/>
                      <a:pt x="70" y="24"/>
                      <a:pt x="70" y="23"/>
                    </a:cubicBezTo>
                    <a:cubicBezTo>
                      <a:pt x="70" y="23"/>
                      <a:pt x="70" y="23"/>
                      <a:pt x="70" y="23"/>
                    </a:cubicBezTo>
                    <a:cubicBezTo>
                      <a:pt x="70" y="22"/>
                      <a:pt x="70" y="22"/>
                      <a:pt x="70" y="22"/>
                    </a:cubicBezTo>
                    <a:cubicBezTo>
                      <a:pt x="69" y="22"/>
                      <a:pt x="69" y="21"/>
                      <a:pt x="69" y="21"/>
                    </a:cubicBezTo>
                    <a:cubicBezTo>
                      <a:pt x="69" y="21"/>
                      <a:pt x="69" y="21"/>
                      <a:pt x="69" y="21"/>
                    </a:cubicBezTo>
                    <a:cubicBezTo>
                      <a:pt x="69" y="21"/>
                      <a:pt x="69" y="21"/>
                      <a:pt x="69" y="21"/>
                    </a:cubicBezTo>
                    <a:cubicBezTo>
                      <a:pt x="68" y="21"/>
                      <a:pt x="69" y="20"/>
                      <a:pt x="69" y="20"/>
                    </a:cubicBezTo>
                    <a:cubicBezTo>
                      <a:pt x="69" y="20"/>
                      <a:pt x="69" y="20"/>
                      <a:pt x="69" y="19"/>
                    </a:cubicBezTo>
                    <a:cubicBezTo>
                      <a:pt x="69" y="19"/>
                      <a:pt x="69" y="19"/>
                      <a:pt x="69" y="19"/>
                    </a:cubicBezTo>
                    <a:cubicBezTo>
                      <a:pt x="69" y="19"/>
                      <a:pt x="68" y="19"/>
                      <a:pt x="68" y="19"/>
                    </a:cubicBezTo>
                    <a:cubicBezTo>
                      <a:pt x="68" y="19"/>
                      <a:pt x="68" y="20"/>
                      <a:pt x="68" y="20"/>
                    </a:cubicBezTo>
                    <a:cubicBezTo>
                      <a:pt x="68" y="20"/>
                      <a:pt x="68" y="20"/>
                      <a:pt x="68" y="20"/>
                    </a:cubicBezTo>
                    <a:cubicBezTo>
                      <a:pt x="68" y="20"/>
                      <a:pt x="67" y="20"/>
                      <a:pt x="67" y="21"/>
                    </a:cubicBezTo>
                    <a:cubicBezTo>
                      <a:pt x="67" y="21"/>
                      <a:pt x="67" y="22"/>
                      <a:pt x="67" y="22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67" y="22"/>
                      <a:pt x="66" y="22"/>
                      <a:pt x="66" y="22"/>
                    </a:cubicBezTo>
                    <a:cubicBezTo>
                      <a:pt x="66" y="22"/>
                      <a:pt x="66" y="23"/>
                      <a:pt x="66" y="23"/>
                    </a:cubicBezTo>
                    <a:cubicBezTo>
                      <a:pt x="66" y="23"/>
                      <a:pt x="66" y="23"/>
                      <a:pt x="66" y="23"/>
                    </a:cubicBezTo>
                    <a:cubicBezTo>
                      <a:pt x="66" y="23"/>
                      <a:pt x="66" y="23"/>
                      <a:pt x="66" y="23"/>
                    </a:cubicBezTo>
                    <a:cubicBezTo>
                      <a:pt x="66" y="23"/>
                      <a:pt x="65" y="23"/>
                      <a:pt x="65" y="23"/>
                    </a:cubicBezTo>
                    <a:cubicBezTo>
                      <a:pt x="64" y="23"/>
                      <a:pt x="64" y="24"/>
                      <a:pt x="64" y="24"/>
                    </a:cubicBezTo>
                    <a:cubicBezTo>
                      <a:pt x="64" y="24"/>
                      <a:pt x="63" y="25"/>
                      <a:pt x="63" y="25"/>
                    </a:cubicBezTo>
                    <a:cubicBezTo>
                      <a:pt x="63" y="25"/>
                      <a:pt x="63" y="26"/>
                      <a:pt x="63" y="26"/>
                    </a:cubicBezTo>
                    <a:cubicBezTo>
                      <a:pt x="63" y="26"/>
                      <a:pt x="63" y="27"/>
                      <a:pt x="63" y="28"/>
                    </a:cubicBezTo>
                    <a:cubicBezTo>
                      <a:pt x="63" y="28"/>
                      <a:pt x="63" y="28"/>
                      <a:pt x="63" y="28"/>
                    </a:cubicBezTo>
                    <a:cubicBezTo>
                      <a:pt x="63" y="29"/>
                      <a:pt x="63" y="30"/>
                      <a:pt x="63" y="30"/>
                    </a:cubicBezTo>
                    <a:cubicBezTo>
                      <a:pt x="64" y="30"/>
                      <a:pt x="64" y="30"/>
                      <a:pt x="64" y="31"/>
                    </a:cubicBezTo>
                    <a:cubicBezTo>
                      <a:pt x="65" y="31"/>
                      <a:pt x="64" y="31"/>
                      <a:pt x="64" y="31"/>
                    </a:cubicBezTo>
                    <a:cubicBezTo>
                      <a:pt x="64" y="32"/>
                      <a:pt x="64" y="32"/>
                      <a:pt x="64" y="32"/>
                    </a:cubicBezTo>
                    <a:cubicBezTo>
                      <a:pt x="63" y="32"/>
                      <a:pt x="63" y="33"/>
                      <a:pt x="63" y="33"/>
                    </a:cubicBezTo>
                    <a:cubicBezTo>
                      <a:pt x="63" y="33"/>
                      <a:pt x="62" y="34"/>
                      <a:pt x="62" y="34"/>
                    </a:cubicBezTo>
                    <a:cubicBezTo>
                      <a:pt x="61" y="34"/>
                      <a:pt x="61" y="34"/>
                      <a:pt x="61" y="34"/>
                    </a:cubicBezTo>
                    <a:cubicBezTo>
                      <a:pt x="60" y="34"/>
                      <a:pt x="60" y="35"/>
                      <a:pt x="60" y="35"/>
                    </a:cubicBezTo>
                    <a:cubicBezTo>
                      <a:pt x="60" y="35"/>
                      <a:pt x="60" y="35"/>
                      <a:pt x="60" y="35"/>
                    </a:cubicBezTo>
                    <a:cubicBezTo>
                      <a:pt x="60" y="36"/>
                      <a:pt x="60" y="36"/>
                      <a:pt x="59" y="36"/>
                    </a:cubicBezTo>
                    <a:cubicBezTo>
                      <a:pt x="59" y="36"/>
                      <a:pt x="60" y="36"/>
                      <a:pt x="60" y="36"/>
                    </a:cubicBezTo>
                    <a:cubicBezTo>
                      <a:pt x="60" y="36"/>
                      <a:pt x="60" y="37"/>
                      <a:pt x="59" y="37"/>
                    </a:cubicBezTo>
                    <a:cubicBezTo>
                      <a:pt x="59" y="37"/>
                      <a:pt x="59" y="38"/>
                      <a:pt x="59" y="38"/>
                    </a:cubicBezTo>
                    <a:cubicBezTo>
                      <a:pt x="58" y="39"/>
                      <a:pt x="58" y="40"/>
                      <a:pt x="57" y="41"/>
                    </a:cubicBezTo>
                    <a:cubicBezTo>
                      <a:pt x="57" y="41"/>
                      <a:pt x="55" y="42"/>
                      <a:pt x="55" y="42"/>
                    </a:cubicBezTo>
                    <a:cubicBezTo>
                      <a:pt x="55" y="43"/>
                      <a:pt x="54" y="43"/>
                      <a:pt x="53" y="43"/>
                    </a:cubicBezTo>
                    <a:cubicBezTo>
                      <a:pt x="53" y="43"/>
                      <a:pt x="52" y="43"/>
                      <a:pt x="52" y="43"/>
                    </a:cubicBezTo>
                    <a:cubicBezTo>
                      <a:pt x="51" y="43"/>
                      <a:pt x="51" y="44"/>
                      <a:pt x="51" y="44"/>
                    </a:cubicBezTo>
                    <a:cubicBezTo>
                      <a:pt x="51" y="44"/>
                      <a:pt x="50" y="44"/>
                      <a:pt x="50" y="44"/>
                    </a:cubicBezTo>
                    <a:cubicBezTo>
                      <a:pt x="49" y="44"/>
                      <a:pt x="48" y="44"/>
                      <a:pt x="48" y="45"/>
                    </a:cubicBezTo>
                    <a:cubicBezTo>
                      <a:pt x="47" y="45"/>
                      <a:pt x="47" y="45"/>
                      <a:pt x="47" y="45"/>
                    </a:cubicBezTo>
                    <a:cubicBezTo>
                      <a:pt x="47" y="45"/>
                      <a:pt x="47" y="45"/>
                      <a:pt x="47" y="45"/>
                    </a:cubicBezTo>
                    <a:cubicBezTo>
                      <a:pt x="47" y="45"/>
                      <a:pt x="46" y="45"/>
                      <a:pt x="46" y="45"/>
                    </a:cubicBezTo>
                    <a:cubicBezTo>
                      <a:pt x="46" y="45"/>
                      <a:pt x="45" y="45"/>
                      <a:pt x="45" y="45"/>
                    </a:cubicBezTo>
                    <a:cubicBezTo>
                      <a:pt x="45" y="45"/>
                      <a:pt x="45" y="45"/>
                      <a:pt x="44" y="45"/>
                    </a:cubicBezTo>
                    <a:cubicBezTo>
                      <a:pt x="44" y="45"/>
                      <a:pt x="43" y="45"/>
                      <a:pt x="43" y="45"/>
                    </a:cubicBezTo>
                    <a:cubicBezTo>
                      <a:pt x="43" y="45"/>
                      <a:pt x="43" y="45"/>
                      <a:pt x="42" y="45"/>
                    </a:cubicBezTo>
                    <a:cubicBezTo>
                      <a:pt x="42" y="45"/>
                      <a:pt x="42" y="45"/>
                      <a:pt x="42" y="45"/>
                    </a:cubicBezTo>
                    <a:cubicBezTo>
                      <a:pt x="42" y="45"/>
                      <a:pt x="42" y="46"/>
                      <a:pt x="41" y="46"/>
                    </a:cubicBezTo>
                    <a:cubicBezTo>
                      <a:pt x="41" y="46"/>
                      <a:pt x="40" y="47"/>
                      <a:pt x="40" y="47"/>
                    </a:cubicBezTo>
                    <a:cubicBezTo>
                      <a:pt x="39" y="47"/>
                      <a:pt x="39" y="47"/>
                      <a:pt x="39" y="47"/>
                    </a:cubicBezTo>
                    <a:cubicBezTo>
                      <a:pt x="38" y="47"/>
                      <a:pt x="37" y="47"/>
                      <a:pt x="37" y="47"/>
                    </a:cubicBezTo>
                    <a:cubicBezTo>
                      <a:pt x="37" y="48"/>
                      <a:pt x="36" y="48"/>
                      <a:pt x="36" y="48"/>
                    </a:cubicBezTo>
                    <a:cubicBezTo>
                      <a:pt x="35" y="48"/>
                      <a:pt x="35" y="48"/>
                      <a:pt x="35" y="48"/>
                    </a:cubicBezTo>
                    <a:cubicBezTo>
                      <a:pt x="34" y="49"/>
                      <a:pt x="34" y="49"/>
                      <a:pt x="34" y="49"/>
                    </a:cubicBezTo>
                    <a:cubicBezTo>
                      <a:pt x="34" y="49"/>
                      <a:pt x="33" y="50"/>
                      <a:pt x="33" y="50"/>
                    </a:cubicBezTo>
                    <a:cubicBezTo>
                      <a:pt x="33" y="50"/>
                      <a:pt x="32" y="50"/>
                      <a:pt x="31" y="50"/>
                    </a:cubicBezTo>
                    <a:cubicBezTo>
                      <a:pt x="31" y="50"/>
                      <a:pt x="30" y="50"/>
                      <a:pt x="30" y="50"/>
                    </a:cubicBezTo>
                    <a:cubicBezTo>
                      <a:pt x="29" y="50"/>
                      <a:pt x="29" y="50"/>
                      <a:pt x="29" y="50"/>
                    </a:cubicBezTo>
                    <a:cubicBezTo>
                      <a:pt x="29" y="50"/>
                      <a:pt x="29" y="49"/>
                      <a:pt x="29" y="49"/>
                    </a:cubicBezTo>
                    <a:cubicBezTo>
                      <a:pt x="28" y="49"/>
                      <a:pt x="28" y="50"/>
                      <a:pt x="28" y="50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7" y="50"/>
                      <a:pt x="27" y="50"/>
                      <a:pt x="27" y="50"/>
                    </a:cubicBezTo>
                    <a:cubicBezTo>
                      <a:pt x="27" y="50"/>
                      <a:pt x="27" y="49"/>
                      <a:pt x="27" y="49"/>
                    </a:cubicBezTo>
                    <a:cubicBezTo>
                      <a:pt x="27" y="49"/>
                      <a:pt x="27" y="49"/>
                      <a:pt x="27" y="49"/>
                    </a:cubicBezTo>
                    <a:cubicBezTo>
                      <a:pt x="27" y="49"/>
                      <a:pt x="26" y="49"/>
                      <a:pt x="26" y="50"/>
                    </a:cubicBezTo>
                    <a:cubicBezTo>
                      <a:pt x="26" y="50"/>
                      <a:pt x="26" y="50"/>
                      <a:pt x="26" y="50"/>
                    </a:cubicBezTo>
                    <a:cubicBezTo>
                      <a:pt x="26" y="50"/>
                      <a:pt x="26" y="50"/>
                      <a:pt x="26" y="50"/>
                    </a:cubicBezTo>
                    <a:cubicBezTo>
                      <a:pt x="26" y="50"/>
                      <a:pt x="26" y="50"/>
                      <a:pt x="25" y="50"/>
                    </a:cubicBezTo>
                    <a:cubicBezTo>
                      <a:pt x="25" y="50"/>
                      <a:pt x="25" y="50"/>
                      <a:pt x="25" y="50"/>
                    </a:cubicBezTo>
                    <a:cubicBezTo>
                      <a:pt x="25" y="50"/>
                      <a:pt x="24" y="51"/>
                      <a:pt x="24" y="51"/>
                    </a:cubicBezTo>
                    <a:cubicBezTo>
                      <a:pt x="24" y="51"/>
                      <a:pt x="24" y="51"/>
                      <a:pt x="23" y="51"/>
                    </a:cubicBezTo>
                    <a:cubicBezTo>
                      <a:pt x="23" y="51"/>
                      <a:pt x="23" y="51"/>
                      <a:pt x="23" y="51"/>
                    </a:cubicBezTo>
                    <a:cubicBezTo>
                      <a:pt x="23" y="51"/>
                      <a:pt x="23" y="52"/>
                      <a:pt x="23" y="52"/>
                    </a:cubicBezTo>
                    <a:cubicBezTo>
                      <a:pt x="22" y="52"/>
                      <a:pt x="22" y="52"/>
                      <a:pt x="22" y="52"/>
                    </a:cubicBezTo>
                    <a:cubicBezTo>
                      <a:pt x="22" y="52"/>
                      <a:pt x="22" y="52"/>
                      <a:pt x="21" y="52"/>
                    </a:cubicBezTo>
                    <a:cubicBezTo>
                      <a:pt x="21" y="52"/>
                      <a:pt x="21" y="53"/>
                      <a:pt x="21" y="53"/>
                    </a:cubicBezTo>
                    <a:cubicBezTo>
                      <a:pt x="20" y="53"/>
                      <a:pt x="21" y="53"/>
                      <a:pt x="20" y="53"/>
                    </a:cubicBezTo>
                    <a:cubicBezTo>
                      <a:pt x="20" y="54"/>
                      <a:pt x="20" y="54"/>
                      <a:pt x="20" y="54"/>
                    </a:cubicBezTo>
                    <a:cubicBezTo>
                      <a:pt x="20" y="54"/>
                      <a:pt x="19" y="54"/>
                      <a:pt x="19" y="54"/>
                    </a:cubicBezTo>
                    <a:cubicBezTo>
                      <a:pt x="19" y="54"/>
                      <a:pt x="19" y="55"/>
                      <a:pt x="18" y="55"/>
                    </a:cubicBezTo>
                    <a:cubicBezTo>
                      <a:pt x="18" y="55"/>
                      <a:pt x="18" y="56"/>
                      <a:pt x="18" y="56"/>
                    </a:cubicBezTo>
                    <a:cubicBezTo>
                      <a:pt x="18" y="56"/>
                      <a:pt x="17" y="56"/>
                      <a:pt x="17" y="56"/>
                    </a:cubicBezTo>
                    <a:cubicBezTo>
                      <a:pt x="17" y="56"/>
                      <a:pt x="16" y="56"/>
                      <a:pt x="16" y="56"/>
                    </a:cubicBezTo>
                    <a:cubicBezTo>
                      <a:pt x="16" y="56"/>
                      <a:pt x="16" y="57"/>
                      <a:pt x="16" y="57"/>
                    </a:cubicBezTo>
                    <a:cubicBezTo>
                      <a:pt x="16" y="57"/>
                      <a:pt x="15" y="57"/>
                      <a:pt x="15" y="57"/>
                    </a:cubicBezTo>
                    <a:cubicBezTo>
                      <a:pt x="15" y="57"/>
                      <a:pt x="14" y="57"/>
                      <a:pt x="14" y="57"/>
                    </a:cubicBezTo>
                    <a:cubicBezTo>
                      <a:pt x="14" y="57"/>
                      <a:pt x="13" y="58"/>
                      <a:pt x="13" y="58"/>
                    </a:cubicBezTo>
                    <a:cubicBezTo>
                      <a:pt x="12" y="58"/>
                      <a:pt x="12" y="58"/>
                      <a:pt x="12" y="59"/>
                    </a:cubicBezTo>
                    <a:cubicBezTo>
                      <a:pt x="12" y="59"/>
                      <a:pt x="11" y="60"/>
                      <a:pt x="11" y="60"/>
                    </a:cubicBezTo>
                    <a:cubicBezTo>
                      <a:pt x="11" y="60"/>
                      <a:pt x="11" y="61"/>
                      <a:pt x="10" y="62"/>
                    </a:cubicBezTo>
                    <a:cubicBezTo>
                      <a:pt x="10" y="62"/>
                      <a:pt x="10" y="63"/>
                      <a:pt x="10" y="63"/>
                    </a:cubicBezTo>
                    <a:cubicBezTo>
                      <a:pt x="10" y="63"/>
                      <a:pt x="10" y="63"/>
                      <a:pt x="10" y="63"/>
                    </a:cubicBezTo>
                    <a:cubicBezTo>
                      <a:pt x="10" y="63"/>
                      <a:pt x="9" y="63"/>
                      <a:pt x="9" y="63"/>
                    </a:cubicBezTo>
                    <a:cubicBezTo>
                      <a:pt x="9" y="63"/>
                      <a:pt x="9" y="63"/>
                      <a:pt x="9" y="63"/>
                    </a:cubicBezTo>
                    <a:cubicBezTo>
                      <a:pt x="9" y="62"/>
                      <a:pt x="9" y="62"/>
                      <a:pt x="8" y="62"/>
                    </a:cubicBezTo>
                    <a:cubicBezTo>
                      <a:pt x="8" y="62"/>
                      <a:pt x="8" y="61"/>
                      <a:pt x="8" y="61"/>
                    </a:cubicBezTo>
                    <a:cubicBezTo>
                      <a:pt x="8" y="61"/>
                      <a:pt x="8" y="60"/>
                      <a:pt x="8" y="60"/>
                    </a:cubicBezTo>
                    <a:cubicBezTo>
                      <a:pt x="8" y="60"/>
                      <a:pt x="8" y="60"/>
                      <a:pt x="9" y="59"/>
                    </a:cubicBezTo>
                    <a:cubicBezTo>
                      <a:pt x="9" y="59"/>
                      <a:pt x="9" y="58"/>
                      <a:pt x="8" y="58"/>
                    </a:cubicBezTo>
                    <a:cubicBezTo>
                      <a:pt x="8" y="58"/>
                      <a:pt x="8" y="58"/>
                      <a:pt x="8" y="59"/>
                    </a:cubicBezTo>
                    <a:cubicBezTo>
                      <a:pt x="7" y="59"/>
                      <a:pt x="7" y="60"/>
                      <a:pt x="7" y="60"/>
                    </a:cubicBezTo>
                    <a:cubicBezTo>
                      <a:pt x="7" y="60"/>
                      <a:pt x="7" y="61"/>
                      <a:pt x="6" y="62"/>
                    </a:cubicBezTo>
                    <a:cubicBezTo>
                      <a:pt x="6" y="62"/>
                      <a:pt x="6" y="62"/>
                      <a:pt x="6" y="63"/>
                    </a:cubicBezTo>
                    <a:cubicBezTo>
                      <a:pt x="6" y="63"/>
                      <a:pt x="5" y="63"/>
                      <a:pt x="5" y="64"/>
                    </a:cubicBezTo>
                    <a:cubicBezTo>
                      <a:pt x="5" y="64"/>
                      <a:pt x="5" y="64"/>
                      <a:pt x="6" y="65"/>
                    </a:cubicBezTo>
                    <a:cubicBezTo>
                      <a:pt x="6" y="65"/>
                      <a:pt x="6" y="65"/>
                      <a:pt x="6" y="66"/>
                    </a:cubicBezTo>
                    <a:cubicBezTo>
                      <a:pt x="6" y="66"/>
                      <a:pt x="6" y="67"/>
                      <a:pt x="6" y="67"/>
                    </a:cubicBezTo>
                    <a:cubicBezTo>
                      <a:pt x="6" y="68"/>
                      <a:pt x="6" y="68"/>
                      <a:pt x="6" y="68"/>
                    </a:cubicBezTo>
                    <a:cubicBezTo>
                      <a:pt x="6" y="68"/>
                      <a:pt x="6" y="69"/>
                      <a:pt x="6" y="69"/>
                    </a:cubicBezTo>
                    <a:cubicBezTo>
                      <a:pt x="6" y="70"/>
                      <a:pt x="6" y="70"/>
                      <a:pt x="6" y="71"/>
                    </a:cubicBezTo>
                    <a:cubicBezTo>
                      <a:pt x="6" y="71"/>
                      <a:pt x="5" y="71"/>
                      <a:pt x="5" y="72"/>
                    </a:cubicBezTo>
                    <a:cubicBezTo>
                      <a:pt x="5" y="72"/>
                      <a:pt x="5" y="72"/>
                      <a:pt x="5" y="72"/>
                    </a:cubicBezTo>
                    <a:cubicBezTo>
                      <a:pt x="5" y="73"/>
                      <a:pt x="4" y="73"/>
                      <a:pt x="4" y="73"/>
                    </a:cubicBezTo>
                    <a:cubicBezTo>
                      <a:pt x="4" y="74"/>
                      <a:pt x="4" y="74"/>
                      <a:pt x="4" y="75"/>
                    </a:cubicBezTo>
                    <a:cubicBezTo>
                      <a:pt x="4" y="75"/>
                      <a:pt x="4" y="76"/>
                      <a:pt x="4" y="76"/>
                    </a:cubicBezTo>
                    <a:cubicBezTo>
                      <a:pt x="3" y="77"/>
                      <a:pt x="3" y="77"/>
                      <a:pt x="3" y="78"/>
                    </a:cubicBezTo>
                    <a:cubicBezTo>
                      <a:pt x="3" y="78"/>
                      <a:pt x="4" y="78"/>
                      <a:pt x="4" y="79"/>
                    </a:cubicBezTo>
                    <a:cubicBezTo>
                      <a:pt x="4" y="79"/>
                      <a:pt x="5" y="79"/>
                      <a:pt x="5" y="80"/>
                    </a:cubicBezTo>
                    <a:cubicBezTo>
                      <a:pt x="5" y="80"/>
                      <a:pt x="5" y="80"/>
                      <a:pt x="5" y="80"/>
                    </a:cubicBezTo>
                    <a:cubicBezTo>
                      <a:pt x="5" y="81"/>
                      <a:pt x="5" y="81"/>
                      <a:pt x="5" y="81"/>
                    </a:cubicBezTo>
                    <a:cubicBezTo>
                      <a:pt x="5" y="81"/>
                      <a:pt x="5" y="82"/>
                      <a:pt x="5" y="82"/>
                    </a:cubicBezTo>
                    <a:cubicBezTo>
                      <a:pt x="5" y="82"/>
                      <a:pt x="6" y="83"/>
                      <a:pt x="6" y="83"/>
                    </a:cubicBezTo>
                    <a:cubicBezTo>
                      <a:pt x="6" y="83"/>
                      <a:pt x="7" y="84"/>
                      <a:pt x="7" y="84"/>
                    </a:cubicBezTo>
                    <a:cubicBezTo>
                      <a:pt x="7" y="85"/>
                      <a:pt x="7" y="85"/>
                      <a:pt x="7" y="85"/>
                    </a:cubicBezTo>
                    <a:cubicBezTo>
                      <a:pt x="7" y="86"/>
                      <a:pt x="8" y="86"/>
                      <a:pt x="8" y="87"/>
                    </a:cubicBezTo>
                    <a:cubicBezTo>
                      <a:pt x="8" y="88"/>
                      <a:pt x="9" y="88"/>
                      <a:pt x="9" y="89"/>
                    </a:cubicBezTo>
                    <a:cubicBezTo>
                      <a:pt x="9" y="89"/>
                      <a:pt x="9" y="89"/>
                      <a:pt x="9" y="89"/>
                    </a:cubicBezTo>
                    <a:cubicBezTo>
                      <a:pt x="9" y="89"/>
                      <a:pt x="9" y="89"/>
                      <a:pt x="9" y="90"/>
                    </a:cubicBezTo>
                    <a:cubicBezTo>
                      <a:pt x="9" y="90"/>
                      <a:pt x="9" y="90"/>
                      <a:pt x="9" y="90"/>
                    </a:cubicBezTo>
                    <a:cubicBezTo>
                      <a:pt x="9" y="90"/>
                      <a:pt x="9" y="91"/>
                      <a:pt x="9" y="91"/>
                    </a:cubicBezTo>
                    <a:cubicBezTo>
                      <a:pt x="9" y="91"/>
                      <a:pt x="9" y="91"/>
                      <a:pt x="9" y="91"/>
                    </a:cubicBezTo>
                    <a:cubicBezTo>
                      <a:pt x="9" y="92"/>
                      <a:pt x="9" y="92"/>
                      <a:pt x="9" y="92"/>
                    </a:cubicBezTo>
                    <a:cubicBezTo>
                      <a:pt x="8" y="93"/>
                      <a:pt x="8" y="93"/>
                      <a:pt x="8" y="93"/>
                    </a:cubicBezTo>
                    <a:cubicBezTo>
                      <a:pt x="8" y="93"/>
                      <a:pt x="8" y="93"/>
                      <a:pt x="8" y="93"/>
                    </a:cubicBezTo>
                    <a:cubicBezTo>
                      <a:pt x="8" y="93"/>
                      <a:pt x="7" y="92"/>
                      <a:pt x="7" y="92"/>
                    </a:cubicBezTo>
                    <a:cubicBezTo>
                      <a:pt x="7" y="92"/>
                      <a:pt x="7" y="91"/>
                      <a:pt x="7" y="91"/>
                    </a:cubicBezTo>
                    <a:cubicBezTo>
                      <a:pt x="7" y="91"/>
                      <a:pt x="7" y="91"/>
                      <a:pt x="7" y="90"/>
                    </a:cubicBezTo>
                    <a:cubicBezTo>
                      <a:pt x="7" y="90"/>
                      <a:pt x="7" y="90"/>
                      <a:pt x="6" y="90"/>
                    </a:cubicBezTo>
                    <a:cubicBezTo>
                      <a:pt x="6" y="90"/>
                      <a:pt x="6" y="91"/>
                      <a:pt x="6" y="91"/>
                    </a:cubicBezTo>
                    <a:cubicBezTo>
                      <a:pt x="6" y="91"/>
                      <a:pt x="6" y="91"/>
                      <a:pt x="6" y="91"/>
                    </a:cubicBezTo>
                    <a:cubicBezTo>
                      <a:pt x="6" y="91"/>
                      <a:pt x="7" y="92"/>
                      <a:pt x="7" y="92"/>
                    </a:cubicBezTo>
                    <a:cubicBezTo>
                      <a:pt x="7" y="92"/>
                      <a:pt x="7" y="93"/>
                      <a:pt x="7" y="93"/>
                    </a:cubicBezTo>
                    <a:cubicBezTo>
                      <a:pt x="6" y="94"/>
                      <a:pt x="6" y="94"/>
                      <a:pt x="6" y="94"/>
                    </a:cubicBezTo>
                    <a:cubicBezTo>
                      <a:pt x="6" y="94"/>
                      <a:pt x="6" y="94"/>
                      <a:pt x="5" y="94"/>
                    </a:cubicBezTo>
                    <a:cubicBezTo>
                      <a:pt x="5" y="94"/>
                      <a:pt x="5" y="94"/>
                      <a:pt x="5" y="94"/>
                    </a:cubicBezTo>
                    <a:cubicBezTo>
                      <a:pt x="5" y="93"/>
                      <a:pt x="5" y="92"/>
                      <a:pt x="5" y="92"/>
                    </a:cubicBezTo>
                    <a:cubicBezTo>
                      <a:pt x="5" y="92"/>
                      <a:pt x="4" y="91"/>
                      <a:pt x="4" y="91"/>
                    </a:cubicBezTo>
                    <a:cubicBezTo>
                      <a:pt x="4" y="91"/>
                      <a:pt x="4" y="90"/>
                      <a:pt x="4" y="90"/>
                    </a:cubicBezTo>
                    <a:cubicBezTo>
                      <a:pt x="3" y="90"/>
                      <a:pt x="3" y="91"/>
                      <a:pt x="3" y="91"/>
                    </a:cubicBezTo>
                    <a:cubicBezTo>
                      <a:pt x="3" y="91"/>
                      <a:pt x="3" y="91"/>
                      <a:pt x="3" y="91"/>
                    </a:cubicBezTo>
                    <a:cubicBezTo>
                      <a:pt x="3" y="91"/>
                      <a:pt x="3" y="90"/>
                      <a:pt x="3" y="90"/>
                    </a:cubicBezTo>
                    <a:cubicBezTo>
                      <a:pt x="3" y="89"/>
                      <a:pt x="3" y="90"/>
                      <a:pt x="3" y="90"/>
                    </a:cubicBezTo>
                    <a:cubicBezTo>
                      <a:pt x="3" y="90"/>
                      <a:pt x="2" y="90"/>
                      <a:pt x="2" y="90"/>
                    </a:cubicBezTo>
                    <a:cubicBezTo>
                      <a:pt x="2" y="91"/>
                      <a:pt x="2" y="91"/>
                      <a:pt x="2" y="91"/>
                    </a:cubicBezTo>
                    <a:cubicBezTo>
                      <a:pt x="2" y="91"/>
                      <a:pt x="2" y="91"/>
                      <a:pt x="2" y="92"/>
                    </a:cubicBezTo>
                    <a:cubicBezTo>
                      <a:pt x="3" y="92"/>
                      <a:pt x="2" y="92"/>
                      <a:pt x="3" y="92"/>
                    </a:cubicBezTo>
                    <a:cubicBezTo>
                      <a:pt x="3" y="93"/>
                      <a:pt x="4" y="93"/>
                      <a:pt x="4" y="94"/>
                    </a:cubicBezTo>
                    <a:cubicBezTo>
                      <a:pt x="5" y="95"/>
                      <a:pt x="6" y="96"/>
                      <a:pt x="6" y="97"/>
                    </a:cubicBezTo>
                    <a:cubicBezTo>
                      <a:pt x="7" y="98"/>
                      <a:pt x="8" y="99"/>
                      <a:pt x="8" y="99"/>
                    </a:cubicBezTo>
                    <a:cubicBezTo>
                      <a:pt x="8" y="100"/>
                      <a:pt x="8" y="102"/>
                      <a:pt x="9" y="102"/>
                    </a:cubicBezTo>
                    <a:cubicBezTo>
                      <a:pt x="9" y="103"/>
                      <a:pt x="8" y="103"/>
                      <a:pt x="8" y="103"/>
                    </a:cubicBezTo>
                    <a:cubicBezTo>
                      <a:pt x="8" y="103"/>
                      <a:pt x="8" y="104"/>
                      <a:pt x="8" y="104"/>
                    </a:cubicBezTo>
                    <a:cubicBezTo>
                      <a:pt x="9" y="104"/>
                      <a:pt x="9" y="104"/>
                      <a:pt x="9" y="105"/>
                    </a:cubicBezTo>
                    <a:cubicBezTo>
                      <a:pt x="9" y="106"/>
                      <a:pt x="9" y="105"/>
                      <a:pt x="9" y="106"/>
                    </a:cubicBezTo>
                    <a:cubicBezTo>
                      <a:pt x="9" y="106"/>
                      <a:pt x="10" y="106"/>
                      <a:pt x="10" y="107"/>
                    </a:cubicBezTo>
                    <a:cubicBezTo>
                      <a:pt x="10" y="107"/>
                      <a:pt x="10" y="107"/>
                      <a:pt x="11" y="108"/>
                    </a:cubicBezTo>
                    <a:cubicBezTo>
                      <a:pt x="11" y="108"/>
                      <a:pt x="11" y="108"/>
                      <a:pt x="11" y="109"/>
                    </a:cubicBezTo>
                    <a:cubicBezTo>
                      <a:pt x="11" y="109"/>
                      <a:pt x="11" y="110"/>
                      <a:pt x="11" y="110"/>
                    </a:cubicBezTo>
                    <a:cubicBezTo>
                      <a:pt x="11" y="111"/>
                      <a:pt x="12" y="112"/>
                      <a:pt x="12" y="112"/>
                    </a:cubicBezTo>
                    <a:cubicBezTo>
                      <a:pt x="13" y="113"/>
                      <a:pt x="13" y="113"/>
                      <a:pt x="13" y="114"/>
                    </a:cubicBezTo>
                    <a:cubicBezTo>
                      <a:pt x="13" y="114"/>
                      <a:pt x="14" y="114"/>
                      <a:pt x="14" y="115"/>
                    </a:cubicBezTo>
                    <a:cubicBezTo>
                      <a:pt x="14" y="115"/>
                      <a:pt x="14" y="115"/>
                      <a:pt x="14" y="116"/>
                    </a:cubicBezTo>
                    <a:cubicBezTo>
                      <a:pt x="14" y="116"/>
                      <a:pt x="14" y="116"/>
                      <a:pt x="14" y="117"/>
                    </a:cubicBezTo>
                    <a:cubicBezTo>
                      <a:pt x="14" y="117"/>
                      <a:pt x="14" y="118"/>
                      <a:pt x="14" y="118"/>
                    </a:cubicBezTo>
                    <a:cubicBezTo>
                      <a:pt x="14" y="119"/>
                      <a:pt x="14" y="121"/>
                      <a:pt x="14" y="122"/>
                    </a:cubicBezTo>
                    <a:cubicBezTo>
                      <a:pt x="14" y="122"/>
                      <a:pt x="15" y="124"/>
                      <a:pt x="15" y="125"/>
                    </a:cubicBezTo>
                    <a:cubicBezTo>
                      <a:pt x="15" y="126"/>
                      <a:pt x="16" y="127"/>
                      <a:pt x="16" y="127"/>
                    </a:cubicBezTo>
                    <a:cubicBezTo>
                      <a:pt x="16" y="127"/>
                      <a:pt x="17" y="129"/>
                      <a:pt x="18" y="130"/>
                    </a:cubicBezTo>
                    <a:cubicBezTo>
                      <a:pt x="18" y="131"/>
                      <a:pt x="18" y="132"/>
                      <a:pt x="19" y="133"/>
                    </a:cubicBezTo>
                    <a:cubicBezTo>
                      <a:pt x="19" y="133"/>
                      <a:pt x="19" y="134"/>
                      <a:pt x="19" y="135"/>
                    </a:cubicBezTo>
                    <a:cubicBezTo>
                      <a:pt x="19" y="135"/>
                      <a:pt x="19" y="136"/>
                      <a:pt x="19" y="137"/>
                    </a:cubicBezTo>
                    <a:cubicBezTo>
                      <a:pt x="20" y="137"/>
                      <a:pt x="19" y="138"/>
                      <a:pt x="19" y="138"/>
                    </a:cubicBezTo>
                    <a:cubicBezTo>
                      <a:pt x="19" y="138"/>
                      <a:pt x="19" y="139"/>
                      <a:pt x="19" y="139"/>
                    </a:cubicBezTo>
                    <a:cubicBezTo>
                      <a:pt x="19" y="140"/>
                      <a:pt x="19" y="140"/>
                      <a:pt x="19" y="141"/>
                    </a:cubicBezTo>
                    <a:cubicBezTo>
                      <a:pt x="18" y="141"/>
                      <a:pt x="18" y="142"/>
                      <a:pt x="19" y="142"/>
                    </a:cubicBezTo>
                    <a:cubicBezTo>
                      <a:pt x="19" y="142"/>
                      <a:pt x="19" y="142"/>
                      <a:pt x="19" y="143"/>
                    </a:cubicBezTo>
                    <a:cubicBezTo>
                      <a:pt x="19" y="143"/>
                      <a:pt x="19" y="144"/>
                      <a:pt x="19" y="144"/>
                    </a:cubicBezTo>
                    <a:cubicBezTo>
                      <a:pt x="19" y="145"/>
                      <a:pt x="19" y="146"/>
                      <a:pt x="19" y="146"/>
                    </a:cubicBezTo>
                    <a:cubicBezTo>
                      <a:pt x="19" y="147"/>
                      <a:pt x="19" y="147"/>
                      <a:pt x="18" y="147"/>
                    </a:cubicBezTo>
                    <a:cubicBezTo>
                      <a:pt x="18" y="148"/>
                      <a:pt x="18" y="149"/>
                      <a:pt x="18" y="149"/>
                    </a:cubicBezTo>
                    <a:cubicBezTo>
                      <a:pt x="17" y="149"/>
                      <a:pt x="17" y="149"/>
                      <a:pt x="16" y="150"/>
                    </a:cubicBezTo>
                    <a:cubicBezTo>
                      <a:pt x="16" y="150"/>
                      <a:pt x="15" y="149"/>
                      <a:pt x="15" y="149"/>
                    </a:cubicBezTo>
                    <a:cubicBezTo>
                      <a:pt x="15" y="149"/>
                      <a:pt x="15" y="149"/>
                      <a:pt x="15" y="149"/>
                    </a:cubicBezTo>
                    <a:cubicBezTo>
                      <a:pt x="14" y="149"/>
                      <a:pt x="15" y="149"/>
                      <a:pt x="14" y="150"/>
                    </a:cubicBezTo>
                    <a:cubicBezTo>
                      <a:pt x="14" y="150"/>
                      <a:pt x="14" y="150"/>
                      <a:pt x="14" y="151"/>
                    </a:cubicBezTo>
                    <a:cubicBezTo>
                      <a:pt x="14" y="151"/>
                      <a:pt x="14" y="153"/>
                      <a:pt x="15" y="153"/>
                    </a:cubicBezTo>
                    <a:cubicBezTo>
                      <a:pt x="15" y="153"/>
                      <a:pt x="15" y="153"/>
                      <a:pt x="15" y="154"/>
                    </a:cubicBezTo>
                    <a:cubicBezTo>
                      <a:pt x="15" y="154"/>
                      <a:pt x="15" y="155"/>
                      <a:pt x="15" y="155"/>
                    </a:cubicBezTo>
                    <a:cubicBezTo>
                      <a:pt x="15" y="155"/>
                      <a:pt x="15" y="155"/>
                      <a:pt x="16" y="155"/>
                    </a:cubicBezTo>
                    <a:cubicBezTo>
                      <a:pt x="16" y="155"/>
                      <a:pt x="16" y="155"/>
                      <a:pt x="16" y="155"/>
                    </a:cubicBezTo>
                    <a:cubicBezTo>
                      <a:pt x="17" y="155"/>
                      <a:pt x="17" y="155"/>
                      <a:pt x="17" y="155"/>
                    </a:cubicBezTo>
                    <a:cubicBezTo>
                      <a:pt x="17" y="155"/>
                      <a:pt x="18" y="155"/>
                      <a:pt x="18" y="156"/>
                    </a:cubicBezTo>
                    <a:cubicBezTo>
                      <a:pt x="18" y="156"/>
                      <a:pt x="19" y="156"/>
                      <a:pt x="19" y="157"/>
                    </a:cubicBezTo>
                    <a:cubicBezTo>
                      <a:pt x="20" y="157"/>
                      <a:pt x="20" y="158"/>
                      <a:pt x="21" y="158"/>
                    </a:cubicBezTo>
                    <a:cubicBezTo>
                      <a:pt x="21" y="159"/>
                      <a:pt x="21" y="159"/>
                      <a:pt x="21" y="159"/>
                    </a:cubicBezTo>
                    <a:cubicBezTo>
                      <a:pt x="21" y="159"/>
                      <a:pt x="22" y="159"/>
                      <a:pt x="22" y="159"/>
                    </a:cubicBezTo>
                    <a:cubicBezTo>
                      <a:pt x="22" y="159"/>
                      <a:pt x="23" y="160"/>
                      <a:pt x="24" y="160"/>
                    </a:cubicBezTo>
                    <a:cubicBezTo>
                      <a:pt x="24" y="160"/>
                      <a:pt x="25" y="161"/>
                      <a:pt x="25" y="161"/>
                    </a:cubicBezTo>
                    <a:cubicBezTo>
                      <a:pt x="25" y="161"/>
                      <a:pt x="26" y="161"/>
                      <a:pt x="26" y="161"/>
                    </a:cubicBezTo>
                    <a:cubicBezTo>
                      <a:pt x="26" y="161"/>
                      <a:pt x="27" y="161"/>
                      <a:pt x="27" y="161"/>
                    </a:cubicBezTo>
                    <a:cubicBezTo>
                      <a:pt x="27" y="161"/>
                      <a:pt x="28" y="161"/>
                      <a:pt x="28" y="161"/>
                    </a:cubicBezTo>
                    <a:cubicBezTo>
                      <a:pt x="28" y="161"/>
                      <a:pt x="28" y="161"/>
                      <a:pt x="28" y="161"/>
                    </a:cubicBezTo>
                    <a:cubicBezTo>
                      <a:pt x="28" y="161"/>
                      <a:pt x="29" y="161"/>
                      <a:pt x="29" y="161"/>
                    </a:cubicBezTo>
                    <a:cubicBezTo>
                      <a:pt x="29" y="161"/>
                      <a:pt x="30" y="161"/>
                      <a:pt x="30" y="161"/>
                    </a:cubicBezTo>
                    <a:cubicBezTo>
                      <a:pt x="30" y="161"/>
                      <a:pt x="30" y="160"/>
                      <a:pt x="31" y="160"/>
                    </a:cubicBezTo>
                    <a:cubicBezTo>
                      <a:pt x="31" y="160"/>
                      <a:pt x="31" y="160"/>
                      <a:pt x="31" y="160"/>
                    </a:cubicBezTo>
                    <a:cubicBezTo>
                      <a:pt x="31" y="160"/>
                      <a:pt x="31" y="161"/>
                      <a:pt x="31" y="161"/>
                    </a:cubicBezTo>
                    <a:cubicBezTo>
                      <a:pt x="31" y="161"/>
                      <a:pt x="31" y="161"/>
                      <a:pt x="31" y="161"/>
                    </a:cubicBezTo>
                    <a:cubicBezTo>
                      <a:pt x="31" y="161"/>
                      <a:pt x="32" y="162"/>
                      <a:pt x="32" y="162"/>
                    </a:cubicBezTo>
                    <a:cubicBezTo>
                      <a:pt x="32" y="161"/>
                      <a:pt x="32" y="161"/>
                      <a:pt x="32" y="161"/>
                    </a:cubicBezTo>
                    <a:cubicBezTo>
                      <a:pt x="32" y="161"/>
                      <a:pt x="32" y="161"/>
                      <a:pt x="33" y="161"/>
                    </a:cubicBezTo>
                    <a:cubicBezTo>
                      <a:pt x="33" y="161"/>
                      <a:pt x="33" y="161"/>
                      <a:pt x="33" y="161"/>
                    </a:cubicBezTo>
                    <a:cubicBezTo>
                      <a:pt x="33" y="161"/>
                      <a:pt x="34" y="162"/>
                      <a:pt x="34" y="162"/>
                    </a:cubicBezTo>
                    <a:cubicBezTo>
                      <a:pt x="34" y="161"/>
                      <a:pt x="34" y="161"/>
                      <a:pt x="34" y="161"/>
                    </a:cubicBezTo>
                    <a:cubicBezTo>
                      <a:pt x="34" y="161"/>
                      <a:pt x="34" y="161"/>
                      <a:pt x="35" y="161"/>
                    </a:cubicBezTo>
                    <a:cubicBezTo>
                      <a:pt x="35" y="160"/>
                      <a:pt x="35" y="160"/>
                      <a:pt x="36" y="160"/>
                    </a:cubicBezTo>
                    <a:cubicBezTo>
                      <a:pt x="36" y="160"/>
                      <a:pt x="36" y="160"/>
                      <a:pt x="36" y="160"/>
                    </a:cubicBezTo>
                    <a:cubicBezTo>
                      <a:pt x="36" y="160"/>
                      <a:pt x="37" y="160"/>
                      <a:pt x="37" y="160"/>
                    </a:cubicBezTo>
                    <a:cubicBezTo>
                      <a:pt x="38" y="160"/>
                      <a:pt x="38" y="159"/>
                      <a:pt x="38" y="159"/>
                    </a:cubicBezTo>
                    <a:cubicBezTo>
                      <a:pt x="38" y="159"/>
                      <a:pt x="38" y="159"/>
                      <a:pt x="38" y="159"/>
                    </a:cubicBezTo>
                    <a:cubicBezTo>
                      <a:pt x="38" y="158"/>
                      <a:pt x="38" y="158"/>
                      <a:pt x="38" y="158"/>
                    </a:cubicBezTo>
                    <a:cubicBezTo>
                      <a:pt x="38" y="158"/>
                      <a:pt x="39" y="158"/>
                      <a:pt x="39" y="158"/>
                    </a:cubicBezTo>
                    <a:cubicBezTo>
                      <a:pt x="39" y="158"/>
                      <a:pt x="40" y="157"/>
                      <a:pt x="40" y="157"/>
                    </a:cubicBezTo>
                    <a:cubicBezTo>
                      <a:pt x="40" y="157"/>
                      <a:pt x="40" y="157"/>
                      <a:pt x="40" y="157"/>
                    </a:cubicBezTo>
                    <a:cubicBezTo>
                      <a:pt x="40" y="156"/>
                      <a:pt x="41" y="156"/>
                      <a:pt x="41" y="156"/>
                    </a:cubicBezTo>
                    <a:cubicBezTo>
                      <a:pt x="41" y="156"/>
                      <a:pt x="41" y="156"/>
                      <a:pt x="41" y="156"/>
                    </a:cubicBezTo>
                    <a:cubicBezTo>
                      <a:pt x="41" y="156"/>
                      <a:pt x="42" y="156"/>
                      <a:pt x="42" y="156"/>
                    </a:cubicBezTo>
                    <a:cubicBezTo>
                      <a:pt x="43" y="156"/>
                      <a:pt x="43" y="156"/>
                      <a:pt x="43" y="156"/>
                    </a:cubicBezTo>
                    <a:cubicBezTo>
                      <a:pt x="43" y="156"/>
                      <a:pt x="43" y="156"/>
                      <a:pt x="43" y="156"/>
                    </a:cubicBezTo>
                    <a:cubicBezTo>
                      <a:pt x="44" y="156"/>
                      <a:pt x="44" y="156"/>
                      <a:pt x="44" y="156"/>
                    </a:cubicBezTo>
                    <a:cubicBezTo>
                      <a:pt x="44" y="156"/>
                      <a:pt x="44" y="156"/>
                      <a:pt x="44" y="156"/>
                    </a:cubicBezTo>
                    <a:cubicBezTo>
                      <a:pt x="44" y="155"/>
                      <a:pt x="44" y="155"/>
                      <a:pt x="44" y="155"/>
                    </a:cubicBezTo>
                    <a:cubicBezTo>
                      <a:pt x="45" y="155"/>
                      <a:pt x="45" y="155"/>
                      <a:pt x="45" y="155"/>
                    </a:cubicBezTo>
                    <a:cubicBezTo>
                      <a:pt x="45" y="155"/>
                      <a:pt x="45" y="154"/>
                      <a:pt x="45" y="154"/>
                    </a:cubicBezTo>
                    <a:cubicBezTo>
                      <a:pt x="45" y="154"/>
                      <a:pt x="45" y="154"/>
                      <a:pt x="45" y="154"/>
                    </a:cubicBezTo>
                    <a:cubicBezTo>
                      <a:pt x="46" y="153"/>
                      <a:pt x="46" y="153"/>
                      <a:pt x="46" y="153"/>
                    </a:cubicBezTo>
                    <a:cubicBezTo>
                      <a:pt x="47" y="153"/>
                      <a:pt x="47" y="152"/>
                      <a:pt x="47" y="152"/>
                    </a:cubicBezTo>
                    <a:cubicBezTo>
                      <a:pt x="47" y="152"/>
                      <a:pt x="48" y="152"/>
                      <a:pt x="48" y="152"/>
                    </a:cubicBezTo>
                    <a:cubicBezTo>
                      <a:pt x="49" y="152"/>
                      <a:pt x="49" y="152"/>
                      <a:pt x="49" y="152"/>
                    </a:cubicBezTo>
                    <a:cubicBezTo>
                      <a:pt x="50" y="152"/>
                      <a:pt x="50" y="152"/>
                      <a:pt x="50" y="152"/>
                    </a:cubicBezTo>
                    <a:cubicBezTo>
                      <a:pt x="51" y="152"/>
                      <a:pt x="51" y="152"/>
                      <a:pt x="51" y="152"/>
                    </a:cubicBezTo>
                    <a:cubicBezTo>
                      <a:pt x="52" y="152"/>
                      <a:pt x="53" y="151"/>
                      <a:pt x="53" y="151"/>
                    </a:cubicBezTo>
                    <a:cubicBezTo>
                      <a:pt x="53" y="151"/>
                      <a:pt x="53" y="151"/>
                      <a:pt x="54" y="151"/>
                    </a:cubicBezTo>
                    <a:cubicBezTo>
                      <a:pt x="54" y="151"/>
                      <a:pt x="54" y="151"/>
                      <a:pt x="54" y="151"/>
                    </a:cubicBezTo>
                    <a:cubicBezTo>
                      <a:pt x="54" y="151"/>
                      <a:pt x="55" y="151"/>
                      <a:pt x="56" y="151"/>
                    </a:cubicBezTo>
                    <a:cubicBezTo>
                      <a:pt x="56" y="151"/>
                      <a:pt x="56" y="151"/>
                      <a:pt x="57" y="151"/>
                    </a:cubicBezTo>
                    <a:cubicBezTo>
                      <a:pt x="57" y="151"/>
                      <a:pt x="57" y="151"/>
                      <a:pt x="58" y="151"/>
                    </a:cubicBezTo>
                    <a:cubicBezTo>
                      <a:pt x="58" y="151"/>
                      <a:pt x="59" y="151"/>
                      <a:pt x="59" y="151"/>
                    </a:cubicBezTo>
                    <a:cubicBezTo>
                      <a:pt x="59" y="151"/>
                      <a:pt x="59" y="151"/>
                      <a:pt x="59" y="151"/>
                    </a:cubicBezTo>
                    <a:cubicBezTo>
                      <a:pt x="59" y="151"/>
                      <a:pt x="60" y="151"/>
                      <a:pt x="60" y="151"/>
                    </a:cubicBezTo>
                    <a:cubicBezTo>
                      <a:pt x="60" y="151"/>
                      <a:pt x="60" y="151"/>
                      <a:pt x="60" y="151"/>
                    </a:cubicBezTo>
                    <a:cubicBezTo>
                      <a:pt x="60" y="151"/>
                      <a:pt x="60" y="151"/>
                      <a:pt x="61" y="151"/>
                    </a:cubicBezTo>
                    <a:cubicBezTo>
                      <a:pt x="61" y="151"/>
                      <a:pt x="61" y="151"/>
                      <a:pt x="62" y="151"/>
                    </a:cubicBezTo>
                    <a:cubicBezTo>
                      <a:pt x="62" y="151"/>
                      <a:pt x="62" y="151"/>
                      <a:pt x="62" y="151"/>
                    </a:cubicBezTo>
                    <a:cubicBezTo>
                      <a:pt x="62" y="151"/>
                      <a:pt x="62" y="152"/>
                      <a:pt x="63" y="152"/>
                    </a:cubicBezTo>
                    <a:cubicBezTo>
                      <a:pt x="63" y="152"/>
                      <a:pt x="63" y="152"/>
                      <a:pt x="63" y="152"/>
                    </a:cubicBezTo>
                    <a:cubicBezTo>
                      <a:pt x="63" y="152"/>
                      <a:pt x="64" y="152"/>
                      <a:pt x="64" y="152"/>
                    </a:cubicBezTo>
                    <a:cubicBezTo>
                      <a:pt x="64" y="152"/>
                      <a:pt x="64" y="152"/>
                      <a:pt x="64" y="152"/>
                    </a:cubicBezTo>
                    <a:cubicBezTo>
                      <a:pt x="64" y="152"/>
                      <a:pt x="65" y="152"/>
                      <a:pt x="65" y="152"/>
                    </a:cubicBezTo>
                    <a:cubicBezTo>
                      <a:pt x="65" y="152"/>
                      <a:pt x="66" y="152"/>
                      <a:pt x="66" y="152"/>
                    </a:cubicBezTo>
                    <a:cubicBezTo>
                      <a:pt x="66" y="152"/>
                      <a:pt x="66" y="151"/>
                      <a:pt x="66" y="151"/>
                    </a:cubicBezTo>
                    <a:cubicBezTo>
                      <a:pt x="66" y="151"/>
                      <a:pt x="67" y="151"/>
                      <a:pt x="67" y="151"/>
                    </a:cubicBezTo>
                    <a:cubicBezTo>
                      <a:pt x="68" y="151"/>
                      <a:pt x="68" y="151"/>
                      <a:pt x="68" y="151"/>
                    </a:cubicBezTo>
                    <a:cubicBezTo>
                      <a:pt x="69" y="151"/>
                      <a:pt x="69" y="151"/>
                      <a:pt x="69" y="151"/>
                    </a:cubicBezTo>
                    <a:cubicBezTo>
                      <a:pt x="69" y="151"/>
                      <a:pt x="70" y="152"/>
                      <a:pt x="70" y="152"/>
                    </a:cubicBezTo>
                    <a:cubicBezTo>
                      <a:pt x="70" y="152"/>
                      <a:pt x="70" y="152"/>
                      <a:pt x="70" y="152"/>
                    </a:cubicBezTo>
                    <a:cubicBezTo>
                      <a:pt x="70" y="152"/>
                      <a:pt x="70" y="152"/>
                      <a:pt x="71" y="152"/>
                    </a:cubicBezTo>
                    <a:cubicBezTo>
                      <a:pt x="71" y="152"/>
                      <a:pt x="71" y="152"/>
                      <a:pt x="71" y="152"/>
                    </a:cubicBezTo>
                    <a:cubicBezTo>
                      <a:pt x="71" y="151"/>
                      <a:pt x="71" y="151"/>
                      <a:pt x="72" y="151"/>
                    </a:cubicBezTo>
                    <a:cubicBezTo>
                      <a:pt x="72" y="151"/>
                      <a:pt x="72" y="152"/>
                      <a:pt x="72" y="152"/>
                    </a:cubicBezTo>
                    <a:cubicBezTo>
                      <a:pt x="72" y="152"/>
                      <a:pt x="73" y="152"/>
                      <a:pt x="73" y="151"/>
                    </a:cubicBezTo>
                    <a:cubicBezTo>
                      <a:pt x="73" y="151"/>
                      <a:pt x="73" y="151"/>
                      <a:pt x="73" y="151"/>
                    </a:cubicBezTo>
                    <a:cubicBezTo>
                      <a:pt x="74" y="151"/>
                      <a:pt x="74" y="151"/>
                      <a:pt x="74" y="150"/>
                    </a:cubicBezTo>
                    <a:cubicBezTo>
                      <a:pt x="74" y="150"/>
                      <a:pt x="74" y="150"/>
                      <a:pt x="74" y="150"/>
                    </a:cubicBezTo>
                    <a:cubicBezTo>
                      <a:pt x="74" y="150"/>
                      <a:pt x="74" y="150"/>
                      <a:pt x="74" y="150"/>
                    </a:cubicBezTo>
                    <a:cubicBezTo>
                      <a:pt x="74" y="149"/>
                      <a:pt x="75" y="149"/>
                      <a:pt x="75" y="149"/>
                    </a:cubicBezTo>
                    <a:cubicBezTo>
                      <a:pt x="75" y="149"/>
                      <a:pt x="75" y="149"/>
                      <a:pt x="75" y="149"/>
                    </a:cubicBezTo>
                    <a:cubicBezTo>
                      <a:pt x="75" y="149"/>
                      <a:pt x="75" y="149"/>
                      <a:pt x="76" y="149"/>
                    </a:cubicBezTo>
                    <a:cubicBezTo>
                      <a:pt x="76" y="148"/>
                      <a:pt x="75" y="148"/>
                      <a:pt x="76" y="147"/>
                    </a:cubicBezTo>
                    <a:cubicBezTo>
                      <a:pt x="76" y="147"/>
                      <a:pt x="76" y="147"/>
                      <a:pt x="76" y="147"/>
                    </a:cubicBezTo>
                    <a:cubicBezTo>
                      <a:pt x="76" y="146"/>
                      <a:pt x="76" y="146"/>
                      <a:pt x="76" y="146"/>
                    </a:cubicBezTo>
                    <a:cubicBezTo>
                      <a:pt x="76" y="146"/>
                      <a:pt x="76" y="145"/>
                      <a:pt x="77" y="145"/>
                    </a:cubicBezTo>
                    <a:cubicBezTo>
                      <a:pt x="77" y="145"/>
                      <a:pt x="77" y="144"/>
                      <a:pt x="78" y="144"/>
                    </a:cubicBezTo>
                    <a:cubicBezTo>
                      <a:pt x="78" y="144"/>
                      <a:pt x="79" y="144"/>
                      <a:pt x="79" y="144"/>
                    </a:cubicBezTo>
                    <a:cubicBezTo>
                      <a:pt x="79" y="144"/>
                      <a:pt x="79" y="144"/>
                      <a:pt x="80" y="144"/>
                    </a:cubicBezTo>
                    <a:cubicBezTo>
                      <a:pt x="80" y="143"/>
                      <a:pt x="80" y="143"/>
                      <a:pt x="80" y="143"/>
                    </a:cubicBezTo>
                    <a:cubicBezTo>
                      <a:pt x="80" y="143"/>
                      <a:pt x="81" y="143"/>
                      <a:pt x="81" y="143"/>
                    </a:cubicBezTo>
                    <a:cubicBezTo>
                      <a:pt x="81" y="143"/>
                      <a:pt x="81" y="143"/>
                      <a:pt x="82" y="143"/>
                    </a:cubicBezTo>
                    <a:cubicBezTo>
                      <a:pt x="82" y="143"/>
                      <a:pt x="82" y="142"/>
                      <a:pt x="82" y="142"/>
                    </a:cubicBezTo>
                    <a:cubicBezTo>
                      <a:pt x="82" y="142"/>
                      <a:pt x="83" y="142"/>
                      <a:pt x="83" y="142"/>
                    </a:cubicBezTo>
                    <a:cubicBezTo>
                      <a:pt x="83" y="142"/>
                      <a:pt x="84" y="142"/>
                      <a:pt x="84" y="141"/>
                    </a:cubicBezTo>
                    <a:cubicBezTo>
                      <a:pt x="84" y="141"/>
                      <a:pt x="85" y="141"/>
                      <a:pt x="85" y="141"/>
                    </a:cubicBezTo>
                    <a:cubicBezTo>
                      <a:pt x="85" y="141"/>
                      <a:pt x="85" y="141"/>
                      <a:pt x="86" y="140"/>
                    </a:cubicBezTo>
                    <a:cubicBezTo>
                      <a:pt x="87" y="140"/>
                      <a:pt x="87" y="140"/>
                      <a:pt x="87" y="140"/>
                    </a:cubicBezTo>
                    <a:cubicBezTo>
                      <a:pt x="87" y="139"/>
                      <a:pt x="88" y="139"/>
                      <a:pt x="88" y="139"/>
                    </a:cubicBezTo>
                    <a:cubicBezTo>
                      <a:pt x="89" y="138"/>
                      <a:pt x="89" y="138"/>
                      <a:pt x="90" y="138"/>
                    </a:cubicBezTo>
                    <a:cubicBezTo>
                      <a:pt x="90" y="138"/>
                      <a:pt x="91" y="138"/>
                      <a:pt x="91" y="138"/>
                    </a:cubicBezTo>
                    <a:cubicBezTo>
                      <a:pt x="92" y="138"/>
                      <a:pt x="92" y="138"/>
                      <a:pt x="92" y="139"/>
                    </a:cubicBezTo>
                    <a:cubicBezTo>
                      <a:pt x="93" y="139"/>
                      <a:pt x="95" y="139"/>
                      <a:pt x="95" y="138"/>
                    </a:cubicBezTo>
                    <a:cubicBezTo>
                      <a:pt x="96" y="138"/>
                      <a:pt x="98" y="138"/>
                      <a:pt x="98" y="138"/>
                    </a:cubicBezTo>
                    <a:cubicBezTo>
                      <a:pt x="99" y="138"/>
                      <a:pt x="99" y="138"/>
                      <a:pt x="100" y="138"/>
                    </a:cubicBezTo>
                    <a:cubicBezTo>
                      <a:pt x="100" y="137"/>
                      <a:pt x="101" y="137"/>
                      <a:pt x="101" y="137"/>
                    </a:cubicBezTo>
                    <a:cubicBezTo>
                      <a:pt x="101" y="137"/>
                      <a:pt x="103" y="137"/>
                      <a:pt x="103" y="137"/>
                    </a:cubicBezTo>
                    <a:cubicBezTo>
                      <a:pt x="103" y="137"/>
                      <a:pt x="104" y="136"/>
                      <a:pt x="104" y="136"/>
                    </a:cubicBezTo>
                    <a:cubicBezTo>
                      <a:pt x="105" y="136"/>
                      <a:pt x="107" y="135"/>
                      <a:pt x="107" y="135"/>
                    </a:cubicBezTo>
                    <a:cubicBezTo>
                      <a:pt x="108" y="135"/>
                      <a:pt x="109" y="134"/>
                      <a:pt x="109" y="134"/>
                    </a:cubicBezTo>
                    <a:cubicBezTo>
                      <a:pt x="109" y="134"/>
                      <a:pt x="109" y="134"/>
                      <a:pt x="109" y="134"/>
                    </a:cubicBezTo>
                    <a:cubicBezTo>
                      <a:pt x="109" y="89"/>
                      <a:pt x="109" y="89"/>
                      <a:pt x="109" y="89"/>
                    </a:cubicBezTo>
                    <a:cubicBezTo>
                      <a:pt x="109" y="8"/>
                      <a:pt x="109" y="8"/>
                      <a:pt x="109" y="8"/>
                    </a:cubicBezTo>
                    <a:cubicBezTo>
                      <a:pt x="109" y="8"/>
                      <a:pt x="108" y="8"/>
                      <a:pt x="108" y="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0" name="Freeform 738">
                <a:extLst>
                  <a:ext uri="{FF2B5EF4-FFF2-40B4-BE49-F238E27FC236}">
                    <a16:creationId xmlns:a16="http://schemas.microsoft.com/office/drawing/2014/main" id="{D72EEF1E-3650-E134-6E2E-5E778E6B9E7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350375" y="5924550"/>
                <a:ext cx="254000" cy="184150"/>
              </a:xfrm>
              <a:custGeom>
                <a:avLst/>
                <a:gdLst>
                  <a:gd name="T0" fmla="*/ 29 w 61"/>
                  <a:gd name="T1" fmla="*/ 38 h 44"/>
                  <a:gd name="T2" fmla="*/ 29 w 61"/>
                  <a:gd name="T3" fmla="*/ 38 h 44"/>
                  <a:gd name="T4" fmla="*/ 29 w 61"/>
                  <a:gd name="T5" fmla="*/ 39 h 44"/>
                  <a:gd name="T6" fmla="*/ 29 w 61"/>
                  <a:gd name="T7" fmla="*/ 37 h 44"/>
                  <a:gd name="T8" fmla="*/ 29 w 61"/>
                  <a:gd name="T9" fmla="*/ 37 h 44"/>
                  <a:gd name="T10" fmla="*/ 30 w 61"/>
                  <a:gd name="T11" fmla="*/ 37 h 44"/>
                  <a:gd name="T12" fmla="*/ 30 w 61"/>
                  <a:gd name="T13" fmla="*/ 37 h 44"/>
                  <a:gd name="T14" fmla="*/ 49 w 61"/>
                  <a:gd name="T15" fmla="*/ 24 h 44"/>
                  <a:gd name="T16" fmla="*/ 48 w 61"/>
                  <a:gd name="T17" fmla="*/ 20 h 44"/>
                  <a:gd name="T18" fmla="*/ 45 w 61"/>
                  <a:gd name="T19" fmla="*/ 16 h 44"/>
                  <a:gd name="T20" fmla="*/ 43 w 61"/>
                  <a:gd name="T21" fmla="*/ 17 h 44"/>
                  <a:gd name="T22" fmla="*/ 40 w 61"/>
                  <a:gd name="T23" fmla="*/ 17 h 44"/>
                  <a:gd name="T24" fmla="*/ 34 w 61"/>
                  <a:gd name="T25" fmla="*/ 17 h 44"/>
                  <a:gd name="T26" fmla="*/ 28 w 61"/>
                  <a:gd name="T27" fmla="*/ 15 h 44"/>
                  <a:gd name="T28" fmla="*/ 27 w 61"/>
                  <a:gd name="T29" fmla="*/ 17 h 44"/>
                  <a:gd name="T30" fmla="*/ 23 w 61"/>
                  <a:gd name="T31" fmla="*/ 15 h 44"/>
                  <a:gd name="T32" fmla="*/ 18 w 61"/>
                  <a:gd name="T33" fmla="*/ 11 h 44"/>
                  <a:gd name="T34" fmla="*/ 15 w 61"/>
                  <a:gd name="T35" fmla="*/ 6 h 44"/>
                  <a:gd name="T36" fmla="*/ 11 w 61"/>
                  <a:gd name="T37" fmla="*/ 6 h 44"/>
                  <a:gd name="T38" fmla="*/ 9 w 61"/>
                  <a:gd name="T39" fmla="*/ 3 h 44"/>
                  <a:gd name="T40" fmla="*/ 4 w 61"/>
                  <a:gd name="T41" fmla="*/ 2 h 44"/>
                  <a:gd name="T42" fmla="*/ 0 w 61"/>
                  <a:gd name="T43" fmla="*/ 0 h 44"/>
                  <a:gd name="T44" fmla="*/ 3 w 61"/>
                  <a:gd name="T45" fmla="*/ 37 h 44"/>
                  <a:gd name="T46" fmla="*/ 7 w 61"/>
                  <a:gd name="T47" fmla="*/ 36 h 44"/>
                  <a:gd name="T48" fmla="*/ 10 w 61"/>
                  <a:gd name="T49" fmla="*/ 37 h 44"/>
                  <a:gd name="T50" fmla="*/ 15 w 61"/>
                  <a:gd name="T51" fmla="*/ 40 h 44"/>
                  <a:gd name="T52" fmla="*/ 19 w 61"/>
                  <a:gd name="T53" fmla="*/ 40 h 44"/>
                  <a:gd name="T54" fmla="*/ 21 w 61"/>
                  <a:gd name="T55" fmla="*/ 38 h 44"/>
                  <a:gd name="T56" fmla="*/ 25 w 61"/>
                  <a:gd name="T57" fmla="*/ 36 h 44"/>
                  <a:gd name="T58" fmla="*/ 23 w 61"/>
                  <a:gd name="T59" fmla="*/ 35 h 44"/>
                  <a:gd name="T60" fmla="*/ 26 w 61"/>
                  <a:gd name="T61" fmla="*/ 33 h 44"/>
                  <a:gd name="T62" fmla="*/ 28 w 61"/>
                  <a:gd name="T63" fmla="*/ 36 h 44"/>
                  <a:gd name="T64" fmla="*/ 27 w 61"/>
                  <a:gd name="T65" fmla="*/ 38 h 44"/>
                  <a:gd name="T66" fmla="*/ 29 w 61"/>
                  <a:gd name="T67" fmla="*/ 37 h 44"/>
                  <a:gd name="T68" fmla="*/ 31 w 61"/>
                  <a:gd name="T69" fmla="*/ 36 h 44"/>
                  <a:gd name="T70" fmla="*/ 31 w 61"/>
                  <a:gd name="T71" fmla="*/ 39 h 44"/>
                  <a:gd name="T72" fmla="*/ 34 w 61"/>
                  <a:gd name="T73" fmla="*/ 42 h 44"/>
                  <a:gd name="T74" fmla="*/ 35 w 61"/>
                  <a:gd name="T75" fmla="*/ 41 h 44"/>
                  <a:gd name="T76" fmla="*/ 37 w 61"/>
                  <a:gd name="T77" fmla="*/ 44 h 44"/>
                  <a:gd name="T78" fmla="*/ 37 w 61"/>
                  <a:gd name="T79" fmla="*/ 42 h 44"/>
                  <a:gd name="T80" fmla="*/ 37 w 61"/>
                  <a:gd name="T81" fmla="*/ 42 h 44"/>
                  <a:gd name="T82" fmla="*/ 36 w 61"/>
                  <a:gd name="T83" fmla="*/ 40 h 44"/>
                  <a:gd name="T84" fmla="*/ 39 w 61"/>
                  <a:gd name="T85" fmla="*/ 40 h 44"/>
                  <a:gd name="T86" fmla="*/ 44 w 61"/>
                  <a:gd name="T87" fmla="*/ 36 h 44"/>
                  <a:gd name="T88" fmla="*/ 44 w 61"/>
                  <a:gd name="T89" fmla="*/ 34 h 44"/>
                  <a:gd name="T90" fmla="*/ 46 w 61"/>
                  <a:gd name="T91" fmla="*/ 33 h 44"/>
                  <a:gd name="T92" fmla="*/ 49 w 61"/>
                  <a:gd name="T93" fmla="*/ 32 h 44"/>
                  <a:gd name="T94" fmla="*/ 55 w 61"/>
                  <a:gd name="T95" fmla="*/ 32 h 44"/>
                  <a:gd name="T96" fmla="*/ 59 w 61"/>
                  <a:gd name="T97" fmla="*/ 31 h 44"/>
                  <a:gd name="T98" fmla="*/ 60 w 61"/>
                  <a:gd name="T99" fmla="*/ 3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1" h="44">
                    <a:moveTo>
                      <a:pt x="29" y="39"/>
                    </a:moveTo>
                    <a:cubicBezTo>
                      <a:pt x="29" y="38"/>
                      <a:pt x="29" y="38"/>
                      <a:pt x="29" y="38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29" y="38"/>
                      <a:pt x="29" y="38"/>
                      <a:pt x="29" y="38"/>
                    </a:cubicBezTo>
                    <a:cubicBezTo>
                      <a:pt x="29" y="39"/>
                      <a:pt x="29" y="39"/>
                      <a:pt x="29" y="39"/>
                    </a:cubicBezTo>
                    <a:cubicBezTo>
                      <a:pt x="29" y="39"/>
                      <a:pt x="29" y="39"/>
                      <a:pt x="29" y="39"/>
                    </a:cubicBezTo>
                    <a:cubicBezTo>
                      <a:pt x="29" y="39"/>
                      <a:pt x="29" y="39"/>
                      <a:pt x="29" y="39"/>
                    </a:cubicBezTo>
                    <a:cubicBezTo>
                      <a:pt x="29" y="39"/>
                      <a:pt x="29" y="39"/>
                      <a:pt x="29" y="39"/>
                    </a:cubicBezTo>
                    <a:cubicBezTo>
                      <a:pt x="29" y="39"/>
                      <a:pt x="29" y="39"/>
                      <a:pt x="29" y="39"/>
                    </a:cubicBezTo>
                    <a:close/>
                    <a:moveTo>
                      <a:pt x="30" y="36"/>
                    </a:moveTo>
                    <a:cubicBezTo>
                      <a:pt x="30" y="36"/>
                      <a:pt x="30" y="37"/>
                      <a:pt x="29" y="37"/>
                    </a:cubicBezTo>
                    <a:cubicBezTo>
                      <a:pt x="29" y="37"/>
                      <a:pt x="29" y="37"/>
                      <a:pt x="29" y="37"/>
                    </a:cubicBezTo>
                    <a:cubicBezTo>
                      <a:pt x="29" y="37"/>
                      <a:pt x="29" y="37"/>
                      <a:pt x="29" y="37"/>
                    </a:cubicBezTo>
                    <a:cubicBezTo>
                      <a:pt x="29" y="37"/>
                      <a:pt x="29" y="37"/>
                      <a:pt x="29" y="37"/>
                    </a:cubicBezTo>
                    <a:cubicBezTo>
                      <a:pt x="29" y="37"/>
                      <a:pt x="29" y="37"/>
                      <a:pt x="29" y="37"/>
                    </a:cubicBezTo>
                    <a:cubicBezTo>
                      <a:pt x="29" y="37"/>
                      <a:pt x="29" y="37"/>
                      <a:pt x="29" y="37"/>
                    </a:cubicBezTo>
                    <a:cubicBezTo>
                      <a:pt x="29" y="37"/>
                      <a:pt x="30" y="37"/>
                      <a:pt x="30" y="37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30" y="37"/>
                      <a:pt x="30" y="36"/>
                      <a:pt x="30" y="36"/>
                    </a:cubicBezTo>
                    <a:close/>
                    <a:moveTo>
                      <a:pt x="58" y="28"/>
                    </a:moveTo>
                    <a:cubicBezTo>
                      <a:pt x="58" y="28"/>
                      <a:pt x="56" y="27"/>
                      <a:pt x="56" y="27"/>
                    </a:cubicBezTo>
                    <a:cubicBezTo>
                      <a:pt x="55" y="27"/>
                      <a:pt x="49" y="24"/>
                      <a:pt x="49" y="24"/>
                    </a:cubicBezTo>
                    <a:cubicBezTo>
                      <a:pt x="49" y="24"/>
                      <a:pt x="49" y="24"/>
                      <a:pt x="49" y="24"/>
                    </a:cubicBezTo>
                    <a:cubicBezTo>
                      <a:pt x="49" y="24"/>
                      <a:pt x="49" y="23"/>
                      <a:pt x="49" y="23"/>
                    </a:cubicBezTo>
                    <a:cubicBezTo>
                      <a:pt x="49" y="23"/>
                      <a:pt x="49" y="22"/>
                      <a:pt x="49" y="22"/>
                    </a:cubicBezTo>
                    <a:cubicBezTo>
                      <a:pt x="49" y="22"/>
                      <a:pt x="48" y="20"/>
                      <a:pt x="48" y="20"/>
                    </a:cubicBezTo>
                    <a:cubicBezTo>
                      <a:pt x="48" y="20"/>
                      <a:pt x="48" y="19"/>
                      <a:pt x="48" y="18"/>
                    </a:cubicBezTo>
                    <a:cubicBezTo>
                      <a:pt x="48" y="18"/>
                      <a:pt x="47" y="17"/>
                      <a:pt x="47" y="17"/>
                    </a:cubicBezTo>
                    <a:cubicBezTo>
                      <a:pt x="47" y="17"/>
                      <a:pt x="46" y="16"/>
                      <a:pt x="46" y="16"/>
                    </a:cubicBezTo>
                    <a:cubicBezTo>
                      <a:pt x="46" y="16"/>
                      <a:pt x="45" y="16"/>
                      <a:pt x="45" y="16"/>
                    </a:cubicBezTo>
                    <a:cubicBezTo>
                      <a:pt x="45" y="17"/>
                      <a:pt x="45" y="17"/>
                      <a:pt x="45" y="17"/>
                    </a:cubicBezTo>
                    <a:cubicBezTo>
                      <a:pt x="45" y="17"/>
                      <a:pt x="44" y="16"/>
                      <a:pt x="44" y="16"/>
                    </a:cubicBezTo>
                    <a:cubicBezTo>
                      <a:pt x="44" y="16"/>
                      <a:pt x="44" y="16"/>
                      <a:pt x="43" y="17"/>
                    </a:cubicBezTo>
                    <a:cubicBezTo>
                      <a:pt x="43" y="17"/>
                      <a:pt x="43" y="17"/>
                      <a:pt x="43" y="17"/>
                    </a:cubicBezTo>
                    <a:cubicBezTo>
                      <a:pt x="43" y="17"/>
                      <a:pt x="42" y="17"/>
                      <a:pt x="42" y="17"/>
                    </a:cubicBezTo>
                    <a:cubicBezTo>
                      <a:pt x="42" y="17"/>
                      <a:pt x="41" y="17"/>
                      <a:pt x="41" y="17"/>
                    </a:cubicBezTo>
                    <a:cubicBezTo>
                      <a:pt x="41" y="17"/>
                      <a:pt x="41" y="18"/>
                      <a:pt x="41" y="18"/>
                    </a:cubicBezTo>
                    <a:cubicBezTo>
                      <a:pt x="41" y="18"/>
                      <a:pt x="40" y="17"/>
                      <a:pt x="40" y="17"/>
                    </a:cubicBezTo>
                    <a:cubicBezTo>
                      <a:pt x="39" y="17"/>
                      <a:pt x="39" y="16"/>
                      <a:pt x="38" y="16"/>
                    </a:cubicBezTo>
                    <a:cubicBezTo>
                      <a:pt x="38" y="16"/>
                      <a:pt x="37" y="16"/>
                      <a:pt x="37" y="16"/>
                    </a:cubicBezTo>
                    <a:cubicBezTo>
                      <a:pt x="37" y="17"/>
                      <a:pt x="36" y="17"/>
                      <a:pt x="36" y="17"/>
                    </a:cubicBezTo>
                    <a:cubicBezTo>
                      <a:pt x="35" y="17"/>
                      <a:pt x="34" y="17"/>
                      <a:pt x="34" y="17"/>
                    </a:cubicBezTo>
                    <a:cubicBezTo>
                      <a:pt x="34" y="17"/>
                      <a:pt x="33" y="16"/>
                      <a:pt x="32" y="16"/>
                    </a:cubicBezTo>
                    <a:cubicBezTo>
                      <a:pt x="32" y="16"/>
                      <a:pt x="31" y="15"/>
                      <a:pt x="31" y="15"/>
                    </a:cubicBezTo>
                    <a:cubicBezTo>
                      <a:pt x="31" y="15"/>
                      <a:pt x="30" y="15"/>
                      <a:pt x="30" y="15"/>
                    </a:cubicBezTo>
                    <a:cubicBezTo>
                      <a:pt x="30" y="15"/>
                      <a:pt x="29" y="15"/>
                      <a:pt x="28" y="15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7" y="16"/>
                      <a:pt x="27" y="17"/>
                      <a:pt x="27" y="17"/>
                    </a:cubicBezTo>
                    <a:cubicBezTo>
                      <a:pt x="27" y="17"/>
                      <a:pt x="27" y="17"/>
                      <a:pt x="27" y="17"/>
                    </a:cubicBezTo>
                    <a:cubicBezTo>
                      <a:pt x="27" y="17"/>
                      <a:pt x="26" y="18"/>
                      <a:pt x="26" y="18"/>
                    </a:cubicBezTo>
                    <a:cubicBezTo>
                      <a:pt x="26" y="18"/>
                      <a:pt x="25" y="17"/>
                      <a:pt x="24" y="17"/>
                    </a:cubicBezTo>
                    <a:cubicBezTo>
                      <a:pt x="24" y="17"/>
                      <a:pt x="24" y="16"/>
                      <a:pt x="23" y="16"/>
                    </a:cubicBezTo>
                    <a:cubicBezTo>
                      <a:pt x="23" y="16"/>
                      <a:pt x="23" y="15"/>
                      <a:pt x="23" y="15"/>
                    </a:cubicBezTo>
                    <a:cubicBezTo>
                      <a:pt x="23" y="15"/>
                      <a:pt x="22" y="14"/>
                      <a:pt x="22" y="14"/>
                    </a:cubicBezTo>
                    <a:cubicBezTo>
                      <a:pt x="21" y="14"/>
                      <a:pt x="20" y="13"/>
                      <a:pt x="20" y="12"/>
                    </a:cubicBezTo>
                    <a:cubicBezTo>
                      <a:pt x="19" y="12"/>
                      <a:pt x="18" y="12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0"/>
                      <a:pt x="16" y="10"/>
                      <a:pt x="16" y="10"/>
                    </a:cubicBezTo>
                    <a:cubicBezTo>
                      <a:pt x="16" y="9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7"/>
                    </a:cubicBezTo>
                    <a:cubicBezTo>
                      <a:pt x="16" y="7"/>
                      <a:pt x="16" y="6"/>
                      <a:pt x="15" y="6"/>
                    </a:cubicBezTo>
                    <a:cubicBezTo>
                      <a:pt x="15" y="6"/>
                      <a:pt x="14" y="6"/>
                      <a:pt x="13" y="6"/>
                    </a:cubicBezTo>
                    <a:cubicBezTo>
                      <a:pt x="13" y="6"/>
                      <a:pt x="13" y="5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6"/>
                      <a:pt x="11" y="6"/>
                      <a:pt x="11" y="6"/>
                    </a:cubicBezTo>
                    <a:cubicBezTo>
                      <a:pt x="11" y="6"/>
                      <a:pt x="11" y="7"/>
                      <a:pt x="11" y="6"/>
                    </a:cubicBezTo>
                    <a:cubicBezTo>
                      <a:pt x="10" y="6"/>
                      <a:pt x="10" y="5"/>
                      <a:pt x="10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1"/>
                      <a:pt x="7" y="2"/>
                      <a:pt x="7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5" y="1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4"/>
                      <a:pt x="1" y="35"/>
                      <a:pt x="1" y="35"/>
                    </a:cubicBezTo>
                    <a:cubicBezTo>
                      <a:pt x="2" y="35"/>
                      <a:pt x="2" y="36"/>
                      <a:pt x="2" y="36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4" y="37"/>
                      <a:pt x="5" y="37"/>
                      <a:pt x="5" y="36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6" y="36"/>
                      <a:pt x="6" y="36"/>
                      <a:pt x="7" y="36"/>
                    </a:cubicBezTo>
                    <a:cubicBezTo>
                      <a:pt x="7" y="36"/>
                      <a:pt x="7" y="37"/>
                      <a:pt x="8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9" y="37"/>
                      <a:pt x="9" y="37"/>
                      <a:pt x="9" y="37"/>
                    </a:cubicBezTo>
                    <a:cubicBezTo>
                      <a:pt x="9" y="37"/>
                      <a:pt x="10" y="37"/>
                      <a:pt x="10" y="37"/>
                    </a:cubicBezTo>
                    <a:cubicBezTo>
                      <a:pt x="11" y="37"/>
                      <a:pt x="11" y="38"/>
                      <a:pt x="12" y="38"/>
                    </a:cubicBezTo>
                    <a:cubicBezTo>
                      <a:pt x="12" y="38"/>
                      <a:pt x="13" y="39"/>
                      <a:pt x="13" y="39"/>
                    </a:cubicBezTo>
                    <a:cubicBezTo>
                      <a:pt x="13" y="39"/>
                      <a:pt x="14" y="39"/>
                      <a:pt x="14" y="40"/>
                    </a:cubicBezTo>
                    <a:cubicBezTo>
                      <a:pt x="15" y="40"/>
                      <a:pt x="15" y="40"/>
                      <a:pt x="15" y="40"/>
                    </a:cubicBezTo>
                    <a:cubicBezTo>
                      <a:pt x="15" y="41"/>
                      <a:pt x="16" y="41"/>
                      <a:pt x="16" y="41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8" y="42"/>
                      <a:pt x="18" y="41"/>
                      <a:pt x="18" y="41"/>
                    </a:cubicBezTo>
                    <a:cubicBezTo>
                      <a:pt x="18" y="41"/>
                      <a:pt x="19" y="40"/>
                      <a:pt x="19" y="40"/>
                    </a:cubicBezTo>
                    <a:cubicBezTo>
                      <a:pt x="19" y="40"/>
                      <a:pt x="20" y="40"/>
                      <a:pt x="20" y="40"/>
                    </a:cubicBezTo>
                    <a:cubicBezTo>
                      <a:pt x="20" y="39"/>
                      <a:pt x="20" y="39"/>
                      <a:pt x="20" y="39"/>
                    </a:cubicBezTo>
                    <a:cubicBezTo>
                      <a:pt x="20" y="39"/>
                      <a:pt x="20" y="39"/>
                      <a:pt x="21" y="39"/>
                    </a:cubicBezTo>
                    <a:cubicBezTo>
                      <a:pt x="21" y="38"/>
                      <a:pt x="21" y="38"/>
                      <a:pt x="21" y="38"/>
                    </a:cubicBezTo>
                    <a:cubicBezTo>
                      <a:pt x="21" y="38"/>
                      <a:pt x="22" y="37"/>
                      <a:pt x="22" y="37"/>
                    </a:cubicBezTo>
                    <a:cubicBezTo>
                      <a:pt x="22" y="37"/>
                      <a:pt x="23" y="36"/>
                      <a:pt x="23" y="36"/>
                    </a:cubicBezTo>
                    <a:cubicBezTo>
                      <a:pt x="24" y="36"/>
                      <a:pt x="24" y="36"/>
                      <a:pt x="25" y="36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5"/>
                      <a:pt x="25" y="35"/>
                      <a:pt x="25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23" y="35"/>
                      <a:pt x="24" y="35"/>
                      <a:pt x="24" y="35"/>
                    </a:cubicBezTo>
                    <a:cubicBezTo>
                      <a:pt x="24" y="35"/>
                      <a:pt x="24" y="34"/>
                      <a:pt x="25" y="34"/>
                    </a:cubicBezTo>
                    <a:cubicBezTo>
                      <a:pt x="25" y="34"/>
                      <a:pt x="25" y="34"/>
                      <a:pt x="26" y="33"/>
                    </a:cubicBezTo>
                    <a:cubicBezTo>
                      <a:pt x="26" y="33"/>
                      <a:pt x="26" y="33"/>
                      <a:pt x="26" y="33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7" y="33"/>
                      <a:pt x="28" y="34"/>
                      <a:pt x="28" y="34"/>
                    </a:cubicBezTo>
                    <a:cubicBezTo>
                      <a:pt x="28" y="34"/>
                      <a:pt x="28" y="35"/>
                      <a:pt x="28" y="35"/>
                    </a:cubicBezTo>
                    <a:cubicBezTo>
                      <a:pt x="28" y="35"/>
                      <a:pt x="28" y="35"/>
                      <a:pt x="28" y="36"/>
                    </a:cubicBezTo>
                    <a:cubicBezTo>
                      <a:pt x="28" y="36"/>
                      <a:pt x="27" y="36"/>
                      <a:pt x="27" y="37"/>
                    </a:cubicBezTo>
                    <a:cubicBezTo>
                      <a:pt x="27" y="37"/>
                      <a:pt x="26" y="37"/>
                      <a:pt x="26" y="37"/>
                    </a:cubicBezTo>
                    <a:cubicBezTo>
                      <a:pt x="26" y="37"/>
                      <a:pt x="26" y="37"/>
                      <a:pt x="26" y="38"/>
                    </a:cubicBezTo>
                    <a:cubicBezTo>
                      <a:pt x="27" y="38"/>
                      <a:pt x="27" y="38"/>
                      <a:pt x="27" y="38"/>
                    </a:cubicBezTo>
                    <a:cubicBezTo>
                      <a:pt x="27" y="38"/>
                      <a:pt x="27" y="38"/>
                      <a:pt x="27" y="38"/>
                    </a:cubicBezTo>
                    <a:cubicBezTo>
                      <a:pt x="27" y="38"/>
                      <a:pt x="28" y="38"/>
                      <a:pt x="28" y="38"/>
                    </a:cubicBezTo>
                    <a:cubicBezTo>
                      <a:pt x="28" y="38"/>
                      <a:pt x="28" y="37"/>
                      <a:pt x="28" y="37"/>
                    </a:cubicBezTo>
                    <a:cubicBezTo>
                      <a:pt x="28" y="37"/>
                      <a:pt x="29" y="37"/>
                      <a:pt x="29" y="37"/>
                    </a:cubicBezTo>
                    <a:cubicBezTo>
                      <a:pt x="29" y="37"/>
                      <a:pt x="29" y="37"/>
                      <a:pt x="29" y="36"/>
                    </a:cubicBezTo>
                    <a:cubicBezTo>
                      <a:pt x="29" y="36"/>
                      <a:pt x="29" y="36"/>
                      <a:pt x="30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1" y="36"/>
                      <a:pt x="31" y="36"/>
                      <a:pt x="31" y="36"/>
                    </a:cubicBezTo>
                    <a:cubicBezTo>
                      <a:pt x="31" y="36"/>
                      <a:pt x="31" y="37"/>
                      <a:pt x="31" y="37"/>
                    </a:cubicBezTo>
                    <a:cubicBezTo>
                      <a:pt x="31" y="38"/>
                      <a:pt x="30" y="38"/>
                      <a:pt x="30" y="38"/>
                    </a:cubicBezTo>
                    <a:cubicBezTo>
                      <a:pt x="30" y="38"/>
                      <a:pt x="30" y="38"/>
                      <a:pt x="31" y="39"/>
                    </a:cubicBezTo>
                    <a:cubicBezTo>
                      <a:pt x="31" y="39"/>
                      <a:pt x="31" y="39"/>
                      <a:pt x="31" y="39"/>
                    </a:cubicBezTo>
                    <a:cubicBezTo>
                      <a:pt x="31" y="40"/>
                      <a:pt x="32" y="40"/>
                      <a:pt x="32" y="40"/>
                    </a:cubicBezTo>
                    <a:cubicBezTo>
                      <a:pt x="32" y="40"/>
                      <a:pt x="33" y="40"/>
                      <a:pt x="33" y="40"/>
                    </a:cubicBezTo>
                    <a:cubicBezTo>
                      <a:pt x="33" y="40"/>
                      <a:pt x="33" y="40"/>
                      <a:pt x="33" y="41"/>
                    </a:cubicBezTo>
                    <a:cubicBezTo>
                      <a:pt x="34" y="42"/>
                      <a:pt x="34" y="42"/>
                      <a:pt x="34" y="42"/>
                    </a:cubicBezTo>
                    <a:cubicBezTo>
                      <a:pt x="34" y="42"/>
                      <a:pt x="34" y="42"/>
                      <a:pt x="34" y="41"/>
                    </a:cubicBezTo>
                    <a:cubicBezTo>
                      <a:pt x="34" y="41"/>
                      <a:pt x="35" y="41"/>
                      <a:pt x="35" y="41"/>
                    </a:cubicBezTo>
                    <a:cubicBezTo>
                      <a:pt x="35" y="41"/>
                      <a:pt x="35" y="41"/>
                      <a:pt x="35" y="41"/>
                    </a:cubicBezTo>
                    <a:cubicBezTo>
                      <a:pt x="35" y="41"/>
                      <a:pt x="35" y="41"/>
                      <a:pt x="35" y="41"/>
                    </a:cubicBezTo>
                    <a:cubicBezTo>
                      <a:pt x="35" y="41"/>
                      <a:pt x="36" y="41"/>
                      <a:pt x="36" y="41"/>
                    </a:cubicBezTo>
                    <a:cubicBezTo>
                      <a:pt x="36" y="42"/>
                      <a:pt x="36" y="42"/>
                      <a:pt x="36" y="42"/>
                    </a:cubicBezTo>
                    <a:cubicBezTo>
                      <a:pt x="36" y="42"/>
                      <a:pt x="36" y="43"/>
                      <a:pt x="37" y="43"/>
                    </a:cubicBezTo>
                    <a:cubicBezTo>
                      <a:pt x="37" y="43"/>
                      <a:pt x="37" y="44"/>
                      <a:pt x="37" y="44"/>
                    </a:cubicBezTo>
                    <a:cubicBezTo>
                      <a:pt x="37" y="44"/>
                      <a:pt x="38" y="44"/>
                      <a:pt x="38" y="43"/>
                    </a:cubicBezTo>
                    <a:cubicBezTo>
                      <a:pt x="38" y="43"/>
                      <a:pt x="38" y="43"/>
                      <a:pt x="38" y="43"/>
                    </a:cubicBezTo>
                    <a:cubicBezTo>
                      <a:pt x="38" y="43"/>
                      <a:pt x="37" y="43"/>
                      <a:pt x="37" y="42"/>
                    </a:cubicBezTo>
                    <a:cubicBezTo>
                      <a:pt x="37" y="42"/>
                      <a:pt x="37" y="42"/>
                      <a:pt x="37" y="42"/>
                    </a:cubicBezTo>
                    <a:cubicBezTo>
                      <a:pt x="38" y="41"/>
                      <a:pt x="38" y="41"/>
                      <a:pt x="38" y="41"/>
                    </a:cubicBezTo>
                    <a:cubicBezTo>
                      <a:pt x="38" y="41"/>
                      <a:pt x="37" y="41"/>
                      <a:pt x="37" y="41"/>
                    </a:cubicBezTo>
                    <a:cubicBezTo>
                      <a:pt x="37" y="41"/>
                      <a:pt x="37" y="41"/>
                      <a:pt x="37" y="41"/>
                    </a:cubicBezTo>
                    <a:cubicBezTo>
                      <a:pt x="37" y="41"/>
                      <a:pt x="37" y="41"/>
                      <a:pt x="37" y="42"/>
                    </a:cubicBezTo>
                    <a:cubicBezTo>
                      <a:pt x="37" y="42"/>
                      <a:pt x="36" y="42"/>
                      <a:pt x="36" y="42"/>
                    </a:cubicBezTo>
                    <a:cubicBezTo>
                      <a:pt x="36" y="42"/>
                      <a:pt x="36" y="41"/>
                      <a:pt x="36" y="41"/>
                    </a:cubicBezTo>
                    <a:cubicBezTo>
                      <a:pt x="36" y="41"/>
                      <a:pt x="36" y="41"/>
                      <a:pt x="36" y="41"/>
                    </a:cubicBezTo>
                    <a:cubicBezTo>
                      <a:pt x="35" y="41"/>
                      <a:pt x="36" y="40"/>
                      <a:pt x="36" y="40"/>
                    </a:cubicBezTo>
                    <a:cubicBezTo>
                      <a:pt x="36" y="40"/>
                      <a:pt x="36" y="40"/>
                      <a:pt x="37" y="40"/>
                    </a:cubicBezTo>
                    <a:cubicBezTo>
                      <a:pt x="37" y="40"/>
                      <a:pt x="37" y="40"/>
                      <a:pt x="38" y="40"/>
                    </a:cubicBezTo>
                    <a:cubicBezTo>
                      <a:pt x="38" y="40"/>
                      <a:pt x="38" y="40"/>
                      <a:pt x="38" y="40"/>
                    </a:cubicBezTo>
                    <a:cubicBezTo>
                      <a:pt x="38" y="40"/>
                      <a:pt x="39" y="40"/>
                      <a:pt x="39" y="40"/>
                    </a:cubicBezTo>
                    <a:cubicBezTo>
                      <a:pt x="40" y="40"/>
                      <a:pt x="40" y="40"/>
                      <a:pt x="40" y="40"/>
                    </a:cubicBezTo>
                    <a:cubicBezTo>
                      <a:pt x="40" y="39"/>
                      <a:pt x="41" y="39"/>
                      <a:pt x="41" y="39"/>
                    </a:cubicBezTo>
                    <a:cubicBezTo>
                      <a:pt x="41" y="39"/>
                      <a:pt x="42" y="38"/>
                      <a:pt x="42" y="38"/>
                    </a:cubicBezTo>
                    <a:cubicBezTo>
                      <a:pt x="42" y="37"/>
                      <a:pt x="44" y="36"/>
                      <a:pt x="44" y="36"/>
                    </a:cubicBezTo>
                    <a:cubicBezTo>
                      <a:pt x="44" y="35"/>
                      <a:pt x="45" y="35"/>
                      <a:pt x="45" y="35"/>
                    </a:cubicBezTo>
                    <a:cubicBezTo>
                      <a:pt x="45" y="35"/>
                      <a:pt x="45" y="34"/>
                      <a:pt x="45" y="34"/>
                    </a:cubicBezTo>
                    <a:cubicBezTo>
                      <a:pt x="45" y="34"/>
                      <a:pt x="44" y="35"/>
                      <a:pt x="44" y="34"/>
                    </a:cubicBezTo>
                    <a:cubicBezTo>
                      <a:pt x="44" y="34"/>
                      <a:pt x="44" y="34"/>
                      <a:pt x="44" y="34"/>
                    </a:cubicBezTo>
                    <a:cubicBezTo>
                      <a:pt x="44" y="34"/>
                      <a:pt x="45" y="34"/>
                      <a:pt x="45" y="34"/>
                    </a:cubicBezTo>
                    <a:cubicBezTo>
                      <a:pt x="45" y="34"/>
                      <a:pt x="46" y="34"/>
                      <a:pt x="46" y="33"/>
                    </a:cubicBezTo>
                    <a:cubicBezTo>
                      <a:pt x="46" y="33"/>
                      <a:pt x="46" y="33"/>
                      <a:pt x="46" y="33"/>
                    </a:cubicBezTo>
                    <a:cubicBezTo>
                      <a:pt x="46" y="33"/>
                      <a:pt x="46" y="33"/>
                      <a:pt x="46" y="33"/>
                    </a:cubicBezTo>
                    <a:cubicBezTo>
                      <a:pt x="46" y="33"/>
                      <a:pt x="46" y="33"/>
                      <a:pt x="46" y="33"/>
                    </a:cubicBezTo>
                    <a:cubicBezTo>
                      <a:pt x="46" y="33"/>
                      <a:pt x="47" y="33"/>
                      <a:pt x="47" y="33"/>
                    </a:cubicBezTo>
                    <a:cubicBezTo>
                      <a:pt x="48" y="33"/>
                      <a:pt x="49" y="33"/>
                      <a:pt x="49" y="33"/>
                    </a:cubicBezTo>
                    <a:cubicBezTo>
                      <a:pt x="49" y="33"/>
                      <a:pt x="49" y="32"/>
                      <a:pt x="49" y="32"/>
                    </a:cubicBezTo>
                    <a:cubicBezTo>
                      <a:pt x="50" y="32"/>
                      <a:pt x="52" y="32"/>
                      <a:pt x="52" y="32"/>
                    </a:cubicBezTo>
                    <a:cubicBezTo>
                      <a:pt x="52" y="32"/>
                      <a:pt x="54" y="32"/>
                      <a:pt x="54" y="32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55" y="32"/>
                      <a:pt x="55" y="32"/>
                      <a:pt x="55" y="32"/>
                    </a:cubicBezTo>
                    <a:cubicBezTo>
                      <a:pt x="55" y="32"/>
                      <a:pt x="55" y="32"/>
                      <a:pt x="55" y="32"/>
                    </a:cubicBezTo>
                    <a:cubicBezTo>
                      <a:pt x="56" y="32"/>
                      <a:pt x="57" y="32"/>
                      <a:pt x="58" y="32"/>
                    </a:cubicBezTo>
                    <a:cubicBezTo>
                      <a:pt x="58" y="32"/>
                      <a:pt x="58" y="32"/>
                      <a:pt x="58" y="32"/>
                    </a:cubicBezTo>
                    <a:cubicBezTo>
                      <a:pt x="59" y="32"/>
                      <a:pt x="59" y="31"/>
                      <a:pt x="59" y="31"/>
                    </a:cubicBezTo>
                    <a:cubicBezTo>
                      <a:pt x="60" y="31"/>
                      <a:pt x="60" y="31"/>
                      <a:pt x="60" y="30"/>
                    </a:cubicBezTo>
                    <a:cubicBezTo>
                      <a:pt x="60" y="30"/>
                      <a:pt x="60" y="30"/>
                      <a:pt x="60" y="30"/>
                    </a:cubicBezTo>
                    <a:cubicBezTo>
                      <a:pt x="60" y="30"/>
                      <a:pt x="60" y="30"/>
                      <a:pt x="60" y="30"/>
                    </a:cubicBezTo>
                    <a:cubicBezTo>
                      <a:pt x="60" y="30"/>
                      <a:pt x="60" y="30"/>
                      <a:pt x="60" y="30"/>
                    </a:cubicBezTo>
                    <a:cubicBezTo>
                      <a:pt x="60" y="30"/>
                      <a:pt x="61" y="30"/>
                      <a:pt x="61" y="30"/>
                    </a:cubicBezTo>
                    <a:cubicBezTo>
                      <a:pt x="61" y="30"/>
                      <a:pt x="60" y="29"/>
                      <a:pt x="60" y="29"/>
                    </a:cubicBezTo>
                    <a:cubicBezTo>
                      <a:pt x="60" y="29"/>
                      <a:pt x="59" y="28"/>
                      <a:pt x="58" y="28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1" name="Freeform 739">
                <a:extLst>
                  <a:ext uri="{FF2B5EF4-FFF2-40B4-BE49-F238E27FC236}">
                    <a16:creationId xmlns:a16="http://schemas.microsoft.com/office/drawing/2014/main" id="{7BE241F7-DC53-7761-D45D-E91E441341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267825" y="5203825"/>
                <a:ext cx="441325" cy="563563"/>
              </a:xfrm>
              <a:custGeom>
                <a:avLst/>
                <a:gdLst>
                  <a:gd name="T0" fmla="*/ 8 w 106"/>
                  <a:gd name="T1" fmla="*/ 42 h 135"/>
                  <a:gd name="T2" fmla="*/ 9 w 106"/>
                  <a:gd name="T3" fmla="*/ 41 h 135"/>
                  <a:gd name="T4" fmla="*/ 11 w 106"/>
                  <a:gd name="T5" fmla="*/ 40 h 135"/>
                  <a:gd name="T6" fmla="*/ 10 w 106"/>
                  <a:gd name="T7" fmla="*/ 41 h 135"/>
                  <a:gd name="T8" fmla="*/ 9 w 106"/>
                  <a:gd name="T9" fmla="*/ 42 h 135"/>
                  <a:gd name="T10" fmla="*/ 102 w 106"/>
                  <a:gd name="T11" fmla="*/ 104 h 135"/>
                  <a:gd name="T12" fmla="*/ 102 w 106"/>
                  <a:gd name="T13" fmla="*/ 109 h 135"/>
                  <a:gd name="T14" fmla="*/ 104 w 106"/>
                  <a:gd name="T15" fmla="*/ 101 h 135"/>
                  <a:gd name="T16" fmla="*/ 105 w 106"/>
                  <a:gd name="T17" fmla="*/ 120 h 135"/>
                  <a:gd name="T18" fmla="*/ 104 w 106"/>
                  <a:gd name="T19" fmla="*/ 119 h 135"/>
                  <a:gd name="T20" fmla="*/ 105 w 106"/>
                  <a:gd name="T21" fmla="*/ 124 h 135"/>
                  <a:gd name="T22" fmla="*/ 105 w 106"/>
                  <a:gd name="T23" fmla="*/ 121 h 135"/>
                  <a:gd name="T24" fmla="*/ 81 w 106"/>
                  <a:gd name="T25" fmla="*/ 130 h 135"/>
                  <a:gd name="T26" fmla="*/ 90 w 106"/>
                  <a:gd name="T27" fmla="*/ 133 h 135"/>
                  <a:gd name="T28" fmla="*/ 95 w 106"/>
                  <a:gd name="T29" fmla="*/ 131 h 135"/>
                  <a:gd name="T30" fmla="*/ 100 w 106"/>
                  <a:gd name="T31" fmla="*/ 128 h 135"/>
                  <a:gd name="T32" fmla="*/ 105 w 106"/>
                  <a:gd name="T33" fmla="*/ 125 h 135"/>
                  <a:gd name="T34" fmla="*/ 103 w 106"/>
                  <a:gd name="T35" fmla="*/ 121 h 135"/>
                  <a:gd name="T36" fmla="*/ 103 w 106"/>
                  <a:gd name="T37" fmla="*/ 117 h 135"/>
                  <a:gd name="T38" fmla="*/ 102 w 106"/>
                  <a:gd name="T39" fmla="*/ 112 h 135"/>
                  <a:gd name="T40" fmla="*/ 101 w 106"/>
                  <a:gd name="T41" fmla="*/ 108 h 135"/>
                  <a:gd name="T42" fmla="*/ 98 w 106"/>
                  <a:gd name="T43" fmla="*/ 103 h 135"/>
                  <a:gd name="T44" fmla="*/ 95 w 106"/>
                  <a:gd name="T45" fmla="*/ 97 h 135"/>
                  <a:gd name="T46" fmla="*/ 89 w 106"/>
                  <a:gd name="T47" fmla="*/ 94 h 135"/>
                  <a:gd name="T48" fmla="*/ 89 w 106"/>
                  <a:gd name="T49" fmla="*/ 91 h 135"/>
                  <a:gd name="T50" fmla="*/ 87 w 106"/>
                  <a:gd name="T51" fmla="*/ 88 h 135"/>
                  <a:gd name="T52" fmla="*/ 86 w 106"/>
                  <a:gd name="T53" fmla="*/ 84 h 135"/>
                  <a:gd name="T54" fmla="*/ 85 w 106"/>
                  <a:gd name="T55" fmla="*/ 84 h 135"/>
                  <a:gd name="T56" fmla="*/ 82 w 106"/>
                  <a:gd name="T57" fmla="*/ 82 h 135"/>
                  <a:gd name="T58" fmla="*/ 81 w 106"/>
                  <a:gd name="T59" fmla="*/ 84 h 135"/>
                  <a:gd name="T60" fmla="*/ 78 w 106"/>
                  <a:gd name="T61" fmla="*/ 81 h 135"/>
                  <a:gd name="T62" fmla="*/ 77 w 106"/>
                  <a:gd name="T63" fmla="*/ 77 h 135"/>
                  <a:gd name="T64" fmla="*/ 76 w 106"/>
                  <a:gd name="T65" fmla="*/ 73 h 135"/>
                  <a:gd name="T66" fmla="*/ 73 w 106"/>
                  <a:gd name="T67" fmla="*/ 71 h 135"/>
                  <a:gd name="T68" fmla="*/ 73 w 106"/>
                  <a:gd name="T69" fmla="*/ 68 h 135"/>
                  <a:gd name="T70" fmla="*/ 70 w 106"/>
                  <a:gd name="T71" fmla="*/ 67 h 135"/>
                  <a:gd name="T72" fmla="*/ 66 w 106"/>
                  <a:gd name="T73" fmla="*/ 65 h 135"/>
                  <a:gd name="T74" fmla="*/ 62 w 106"/>
                  <a:gd name="T75" fmla="*/ 61 h 135"/>
                  <a:gd name="T76" fmla="*/ 56 w 106"/>
                  <a:gd name="T77" fmla="*/ 58 h 135"/>
                  <a:gd name="T78" fmla="*/ 54 w 106"/>
                  <a:gd name="T79" fmla="*/ 53 h 135"/>
                  <a:gd name="T80" fmla="*/ 54 w 106"/>
                  <a:gd name="T81" fmla="*/ 47 h 135"/>
                  <a:gd name="T82" fmla="*/ 51 w 106"/>
                  <a:gd name="T83" fmla="*/ 42 h 135"/>
                  <a:gd name="T84" fmla="*/ 50 w 106"/>
                  <a:gd name="T85" fmla="*/ 36 h 135"/>
                  <a:gd name="T86" fmla="*/ 50 w 106"/>
                  <a:gd name="T87" fmla="*/ 30 h 135"/>
                  <a:gd name="T88" fmla="*/ 45 w 106"/>
                  <a:gd name="T89" fmla="*/ 27 h 135"/>
                  <a:gd name="T90" fmla="*/ 42 w 106"/>
                  <a:gd name="T91" fmla="*/ 25 h 135"/>
                  <a:gd name="T92" fmla="*/ 38 w 106"/>
                  <a:gd name="T93" fmla="*/ 23 h 135"/>
                  <a:gd name="T94" fmla="*/ 37 w 106"/>
                  <a:gd name="T95" fmla="*/ 18 h 135"/>
                  <a:gd name="T96" fmla="*/ 36 w 106"/>
                  <a:gd name="T97" fmla="*/ 13 h 135"/>
                  <a:gd name="T98" fmla="*/ 34 w 106"/>
                  <a:gd name="T99" fmla="*/ 9 h 135"/>
                  <a:gd name="T100" fmla="*/ 32 w 106"/>
                  <a:gd name="T101" fmla="*/ 2 h 135"/>
                  <a:gd name="T102" fmla="*/ 29 w 106"/>
                  <a:gd name="T103" fmla="*/ 2 h 135"/>
                  <a:gd name="T104" fmla="*/ 27 w 106"/>
                  <a:gd name="T105" fmla="*/ 7 h 135"/>
                  <a:gd name="T106" fmla="*/ 26 w 106"/>
                  <a:gd name="T107" fmla="*/ 9 h 135"/>
                  <a:gd name="T108" fmla="*/ 25 w 106"/>
                  <a:gd name="T109" fmla="*/ 13 h 135"/>
                  <a:gd name="T110" fmla="*/ 25 w 106"/>
                  <a:gd name="T111" fmla="*/ 15 h 135"/>
                  <a:gd name="T112" fmla="*/ 23 w 106"/>
                  <a:gd name="T113" fmla="*/ 21 h 135"/>
                  <a:gd name="T114" fmla="*/ 24 w 106"/>
                  <a:gd name="T115" fmla="*/ 28 h 135"/>
                  <a:gd name="T116" fmla="*/ 23 w 106"/>
                  <a:gd name="T117" fmla="*/ 36 h 135"/>
                  <a:gd name="T118" fmla="*/ 20 w 106"/>
                  <a:gd name="T119" fmla="*/ 44 h 135"/>
                  <a:gd name="T120" fmla="*/ 13 w 106"/>
                  <a:gd name="T121" fmla="*/ 49 h 135"/>
                  <a:gd name="T122" fmla="*/ 7 w 106"/>
                  <a:gd name="T123" fmla="*/ 44 h 135"/>
                  <a:gd name="T124" fmla="*/ 0 w 106"/>
                  <a:gd name="T125" fmla="*/ 11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6" h="135">
                    <a:moveTo>
                      <a:pt x="9" y="42"/>
                    </a:moveTo>
                    <a:cubicBezTo>
                      <a:pt x="9" y="42"/>
                      <a:pt x="9" y="42"/>
                      <a:pt x="9" y="42"/>
                    </a:cubicBezTo>
                    <a:cubicBezTo>
                      <a:pt x="9" y="42"/>
                      <a:pt x="9" y="43"/>
                      <a:pt x="8" y="43"/>
                    </a:cubicBezTo>
                    <a:cubicBezTo>
                      <a:pt x="8" y="43"/>
                      <a:pt x="8" y="43"/>
                      <a:pt x="8" y="43"/>
                    </a:cubicBezTo>
                    <a:cubicBezTo>
                      <a:pt x="8" y="43"/>
                      <a:pt x="8" y="43"/>
                      <a:pt x="8" y="43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8" y="42"/>
                      <a:pt x="8" y="43"/>
                      <a:pt x="8" y="43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8" y="42"/>
                      <a:pt x="8" y="41"/>
                      <a:pt x="8" y="41"/>
                    </a:cubicBezTo>
                    <a:cubicBezTo>
                      <a:pt x="8" y="41"/>
                      <a:pt x="8" y="41"/>
                      <a:pt x="8" y="41"/>
                    </a:cubicBezTo>
                    <a:cubicBezTo>
                      <a:pt x="8" y="41"/>
                      <a:pt x="8" y="41"/>
                      <a:pt x="8" y="41"/>
                    </a:cubicBezTo>
                    <a:cubicBezTo>
                      <a:pt x="8" y="41"/>
                      <a:pt x="8" y="41"/>
                      <a:pt x="8" y="41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9" y="40"/>
                      <a:pt x="10" y="40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0" y="40"/>
                      <a:pt x="11" y="40"/>
                      <a:pt x="11" y="40"/>
                    </a:cubicBezTo>
                    <a:cubicBezTo>
                      <a:pt x="11" y="40"/>
                      <a:pt x="11" y="40"/>
                      <a:pt x="11" y="40"/>
                    </a:cubicBezTo>
                    <a:cubicBezTo>
                      <a:pt x="11" y="40"/>
                      <a:pt x="11" y="40"/>
                      <a:pt x="11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2" y="41"/>
                      <a:pt x="11" y="41"/>
                      <a:pt x="11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1" y="41"/>
                      <a:pt x="11" y="41"/>
                      <a:pt x="10" y="41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9" y="42"/>
                      <a:pt x="9" y="42"/>
                      <a:pt x="9" y="42"/>
                    </a:cubicBezTo>
                    <a:close/>
                    <a:moveTo>
                      <a:pt x="103" y="102"/>
                    </a:moveTo>
                    <a:cubicBezTo>
                      <a:pt x="103" y="102"/>
                      <a:pt x="104" y="102"/>
                      <a:pt x="104" y="102"/>
                    </a:cubicBezTo>
                    <a:cubicBezTo>
                      <a:pt x="103" y="103"/>
                      <a:pt x="103" y="103"/>
                      <a:pt x="103" y="103"/>
                    </a:cubicBezTo>
                    <a:cubicBezTo>
                      <a:pt x="103" y="103"/>
                      <a:pt x="103" y="103"/>
                      <a:pt x="103" y="103"/>
                    </a:cubicBezTo>
                    <a:cubicBezTo>
                      <a:pt x="103" y="103"/>
                      <a:pt x="103" y="104"/>
                      <a:pt x="103" y="104"/>
                    </a:cubicBezTo>
                    <a:cubicBezTo>
                      <a:pt x="103" y="104"/>
                      <a:pt x="102" y="104"/>
                      <a:pt x="102" y="104"/>
                    </a:cubicBezTo>
                    <a:cubicBezTo>
                      <a:pt x="102" y="104"/>
                      <a:pt x="102" y="104"/>
                      <a:pt x="102" y="104"/>
                    </a:cubicBezTo>
                    <a:cubicBezTo>
                      <a:pt x="102" y="104"/>
                      <a:pt x="102" y="104"/>
                      <a:pt x="102" y="104"/>
                    </a:cubicBezTo>
                    <a:cubicBezTo>
                      <a:pt x="102" y="104"/>
                      <a:pt x="102" y="104"/>
                      <a:pt x="102" y="105"/>
                    </a:cubicBezTo>
                    <a:cubicBezTo>
                      <a:pt x="102" y="105"/>
                      <a:pt x="102" y="105"/>
                      <a:pt x="102" y="105"/>
                    </a:cubicBezTo>
                    <a:cubicBezTo>
                      <a:pt x="102" y="106"/>
                      <a:pt x="102" y="106"/>
                      <a:pt x="102" y="106"/>
                    </a:cubicBezTo>
                    <a:cubicBezTo>
                      <a:pt x="102" y="106"/>
                      <a:pt x="102" y="106"/>
                      <a:pt x="102" y="106"/>
                    </a:cubicBezTo>
                    <a:cubicBezTo>
                      <a:pt x="102" y="107"/>
                      <a:pt x="102" y="107"/>
                      <a:pt x="102" y="107"/>
                    </a:cubicBezTo>
                    <a:cubicBezTo>
                      <a:pt x="102" y="108"/>
                      <a:pt x="102" y="108"/>
                      <a:pt x="102" y="109"/>
                    </a:cubicBezTo>
                    <a:cubicBezTo>
                      <a:pt x="102" y="109"/>
                      <a:pt x="102" y="109"/>
                      <a:pt x="102" y="109"/>
                    </a:cubicBezTo>
                    <a:cubicBezTo>
                      <a:pt x="102" y="108"/>
                      <a:pt x="102" y="108"/>
                      <a:pt x="102" y="108"/>
                    </a:cubicBezTo>
                    <a:cubicBezTo>
                      <a:pt x="102" y="108"/>
                      <a:pt x="102" y="108"/>
                      <a:pt x="103" y="108"/>
                    </a:cubicBezTo>
                    <a:cubicBezTo>
                      <a:pt x="103" y="107"/>
                      <a:pt x="103" y="106"/>
                      <a:pt x="103" y="106"/>
                    </a:cubicBezTo>
                    <a:cubicBezTo>
                      <a:pt x="103" y="106"/>
                      <a:pt x="103" y="105"/>
                      <a:pt x="103" y="105"/>
                    </a:cubicBezTo>
                    <a:cubicBezTo>
                      <a:pt x="103" y="105"/>
                      <a:pt x="104" y="105"/>
                      <a:pt x="104" y="105"/>
                    </a:cubicBezTo>
                    <a:cubicBezTo>
                      <a:pt x="104" y="104"/>
                      <a:pt x="104" y="103"/>
                      <a:pt x="104" y="103"/>
                    </a:cubicBezTo>
                    <a:cubicBezTo>
                      <a:pt x="104" y="102"/>
                      <a:pt x="104" y="102"/>
                      <a:pt x="104" y="102"/>
                    </a:cubicBezTo>
                    <a:cubicBezTo>
                      <a:pt x="104" y="101"/>
                      <a:pt x="104" y="101"/>
                      <a:pt x="104" y="101"/>
                    </a:cubicBezTo>
                    <a:cubicBezTo>
                      <a:pt x="104" y="101"/>
                      <a:pt x="103" y="101"/>
                      <a:pt x="103" y="101"/>
                    </a:cubicBezTo>
                    <a:cubicBezTo>
                      <a:pt x="103" y="101"/>
                      <a:pt x="103" y="101"/>
                      <a:pt x="103" y="101"/>
                    </a:cubicBezTo>
                    <a:cubicBezTo>
                      <a:pt x="103" y="101"/>
                      <a:pt x="103" y="101"/>
                      <a:pt x="103" y="102"/>
                    </a:cubicBezTo>
                    <a:cubicBezTo>
                      <a:pt x="103" y="102"/>
                      <a:pt x="103" y="102"/>
                      <a:pt x="103" y="102"/>
                    </a:cubicBezTo>
                    <a:cubicBezTo>
                      <a:pt x="103" y="102"/>
                      <a:pt x="103" y="102"/>
                      <a:pt x="103" y="102"/>
                    </a:cubicBezTo>
                    <a:close/>
                    <a:moveTo>
                      <a:pt x="104" y="119"/>
                    </a:moveTo>
                    <a:cubicBezTo>
                      <a:pt x="104" y="119"/>
                      <a:pt x="104" y="119"/>
                      <a:pt x="105" y="120"/>
                    </a:cubicBezTo>
                    <a:cubicBezTo>
                      <a:pt x="105" y="120"/>
                      <a:pt x="105" y="120"/>
                      <a:pt x="105" y="120"/>
                    </a:cubicBezTo>
                    <a:cubicBezTo>
                      <a:pt x="105" y="120"/>
                      <a:pt x="105" y="120"/>
                      <a:pt x="105" y="120"/>
                    </a:cubicBezTo>
                    <a:cubicBezTo>
                      <a:pt x="105" y="120"/>
                      <a:pt x="105" y="120"/>
                      <a:pt x="105" y="120"/>
                    </a:cubicBezTo>
                    <a:cubicBezTo>
                      <a:pt x="105" y="120"/>
                      <a:pt x="105" y="120"/>
                      <a:pt x="105" y="119"/>
                    </a:cubicBezTo>
                    <a:cubicBezTo>
                      <a:pt x="105" y="119"/>
                      <a:pt x="105" y="119"/>
                      <a:pt x="105" y="119"/>
                    </a:cubicBezTo>
                    <a:cubicBezTo>
                      <a:pt x="105" y="119"/>
                      <a:pt x="105" y="119"/>
                      <a:pt x="105" y="119"/>
                    </a:cubicBezTo>
                    <a:cubicBezTo>
                      <a:pt x="105" y="119"/>
                      <a:pt x="105" y="118"/>
                      <a:pt x="105" y="118"/>
                    </a:cubicBezTo>
                    <a:cubicBezTo>
                      <a:pt x="105" y="118"/>
                      <a:pt x="105" y="118"/>
                      <a:pt x="105" y="118"/>
                    </a:cubicBezTo>
                    <a:cubicBezTo>
                      <a:pt x="105" y="118"/>
                      <a:pt x="105" y="118"/>
                      <a:pt x="104" y="119"/>
                    </a:cubicBezTo>
                    <a:close/>
                    <a:moveTo>
                      <a:pt x="105" y="121"/>
                    </a:moveTo>
                    <a:cubicBezTo>
                      <a:pt x="105" y="121"/>
                      <a:pt x="105" y="121"/>
                      <a:pt x="105" y="121"/>
                    </a:cubicBezTo>
                    <a:cubicBezTo>
                      <a:pt x="105" y="122"/>
                      <a:pt x="105" y="122"/>
                      <a:pt x="105" y="122"/>
                    </a:cubicBezTo>
                    <a:cubicBezTo>
                      <a:pt x="105" y="122"/>
                      <a:pt x="105" y="123"/>
                      <a:pt x="105" y="123"/>
                    </a:cubicBezTo>
                    <a:cubicBezTo>
                      <a:pt x="105" y="123"/>
                      <a:pt x="105" y="123"/>
                      <a:pt x="105" y="123"/>
                    </a:cubicBezTo>
                    <a:cubicBezTo>
                      <a:pt x="105" y="123"/>
                      <a:pt x="104" y="123"/>
                      <a:pt x="104" y="123"/>
                    </a:cubicBezTo>
                    <a:cubicBezTo>
                      <a:pt x="104" y="123"/>
                      <a:pt x="104" y="123"/>
                      <a:pt x="104" y="123"/>
                    </a:cubicBezTo>
                    <a:cubicBezTo>
                      <a:pt x="105" y="123"/>
                      <a:pt x="105" y="123"/>
                      <a:pt x="105" y="124"/>
                    </a:cubicBezTo>
                    <a:cubicBezTo>
                      <a:pt x="105" y="124"/>
                      <a:pt x="105" y="124"/>
                      <a:pt x="105" y="123"/>
                    </a:cubicBezTo>
                    <a:cubicBezTo>
                      <a:pt x="105" y="123"/>
                      <a:pt x="105" y="123"/>
                      <a:pt x="105" y="123"/>
                    </a:cubicBezTo>
                    <a:cubicBezTo>
                      <a:pt x="105" y="123"/>
                      <a:pt x="105" y="123"/>
                      <a:pt x="105" y="123"/>
                    </a:cubicBezTo>
                    <a:cubicBezTo>
                      <a:pt x="105" y="122"/>
                      <a:pt x="105" y="122"/>
                      <a:pt x="105" y="122"/>
                    </a:cubicBezTo>
                    <a:cubicBezTo>
                      <a:pt x="105" y="122"/>
                      <a:pt x="105" y="122"/>
                      <a:pt x="105" y="122"/>
                    </a:cubicBezTo>
                    <a:cubicBezTo>
                      <a:pt x="105" y="122"/>
                      <a:pt x="105" y="122"/>
                      <a:pt x="106" y="121"/>
                    </a:cubicBezTo>
                    <a:cubicBezTo>
                      <a:pt x="106" y="121"/>
                      <a:pt x="106" y="121"/>
                      <a:pt x="105" y="121"/>
                    </a:cubicBezTo>
                    <a:cubicBezTo>
                      <a:pt x="105" y="121"/>
                      <a:pt x="105" y="121"/>
                      <a:pt x="105" y="121"/>
                    </a:cubicBezTo>
                    <a:cubicBezTo>
                      <a:pt x="105" y="121"/>
                      <a:pt x="105" y="121"/>
                      <a:pt x="105" y="121"/>
                    </a:cubicBezTo>
                    <a:cubicBezTo>
                      <a:pt x="105" y="121"/>
                      <a:pt x="105" y="121"/>
                      <a:pt x="105" y="121"/>
                    </a:cubicBezTo>
                    <a:close/>
                    <a:moveTo>
                      <a:pt x="74" y="133"/>
                    </a:moveTo>
                    <a:cubicBezTo>
                      <a:pt x="75" y="133"/>
                      <a:pt x="76" y="132"/>
                      <a:pt x="76" y="132"/>
                    </a:cubicBezTo>
                    <a:cubicBezTo>
                      <a:pt x="76" y="131"/>
                      <a:pt x="77" y="131"/>
                      <a:pt x="77" y="131"/>
                    </a:cubicBezTo>
                    <a:cubicBezTo>
                      <a:pt x="77" y="130"/>
                      <a:pt x="78" y="130"/>
                      <a:pt x="78" y="130"/>
                    </a:cubicBezTo>
                    <a:cubicBezTo>
                      <a:pt x="78" y="130"/>
                      <a:pt x="79" y="130"/>
                      <a:pt x="79" y="130"/>
                    </a:cubicBezTo>
                    <a:cubicBezTo>
                      <a:pt x="80" y="130"/>
                      <a:pt x="81" y="130"/>
                      <a:pt x="81" y="130"/>
                    </a:cubicBezTo>
                    <a:cubicBezTo>
                      <a:pt x="81" y="130"/>
                      <a:pt x="83" y="130"/>
                      <a:pt x="83" y="130"/>
                    </a:cubicBezTo>
                    <a:cubicBezTo>
                      <a:pt x="83" y="130"/>
                      <a:pt x="84" y="130"/>
                      <a:pt x="84" y="130"/>
                    </a:cubicBezTo>
                    <a:cubicBezTo>
                      <a:pt x="84" y="130"/>
                      <a:pt x="85" y="130"/>
                      <a:pt x="85" y="131"/>
                    </a:cubicBezTo>
                    <a:cubicBezTo>
                      <a:pt x="86" y="131"/>
                      <a:pt x="87" y="130"/>
                      <a:pt x="87" y="130"/>
                    </a:cubicBezTo>
                    <a:cubicBezTo>
                      <a:pt x="87" y="130"/>
                      <a:pt x="88" y="131"/>
                      <a:pt x="88" y="131"/>
                    </a:cubicBezTo>
                    <a:cubicBezTo>
                      <a:pt x="88" y="131"/>
                      <a:pt x="88" y="132"/>
                      <a:pt x="89" y="132"/>
                    </a:cubicBezTo>
                    <a:cubicBezTo>
                      <a:pt x="89" y="132"/>
                      <a:pt x="89" y="132"/>
                      <a:pt x="90" y="132"/>
                    </a:cubicBezTo>
                    <a:cubicBezTo>
                      <a:pt x="90" y="133"/>
                      <a:pt x="90" y="133"/>
                      <a:pt x="90" y="133"/>
                    </a:cubicBezTo>
                    <a:cubicBezTo>
                      <a:pt x="90" y="135"/>
                      <a:pt x="90" y="135"/>
                      <a:pt x="90" y="135"/>
                    </a:cubicBezTo>
                    <a:cubicBezTo>
                      <a:pt x="90" y="135"/>
                      <a:pt x="91" y="134"/>
                      <a:pt x="92" y="133"/>
                    </a:cubicBezTo>
                    <a:cubicBezTo>
                      <a:pt x="92" y="133"/>
                      <a:pt x="92" y="133"/>
                      <a:pt x="92" y="133"/>
                    </a:cubicBezTo>
                    <a:cubicBezTo>
                      <a:pt x="92" y="133"/>
                      <a:pt x="92" y="132"/>
                      <a:pt x="93" y="132"/>
                    </a:cubicBezTo>
                    <a:cubicBezTo>
                      <a:pt x="93" y="132"/>
                      <a:pt x="93" y="133"/>
                      <a:pt x="93" y="133"/>
                    </a:cubicBezTo>
                    <a:cubicBezTo>
                      <a:pt x="94" y="133"/>
                      <a:pt x="94" y="133"/>
                      <a:pt x="95" y="133"/>
                    </a:cubicBezTo>
                    <a:cubicBezTo>
                      <a:pt x="95" y="132"/>
                      <a:pt x="95" y="132"/>
                      <a:pt x="95" y="132"/>
                    </a:cubicBezTo>
                    <a:cubicBezTo>
                      <a:pt x="95" y="132"/>
                      <a:pt x="95" y="131"/>
                      <a:pt x="95" y="131"/>
                    </a:cubicBezTo>
                    <a:cubicBezTo>
                      <a:pt x="95" y="130"/>
                      <a:pt x="95" y="130"/>
                      <a:pt x="95" y="130"/>
                    </a:cubicBezTo>
                    <a:cubicBezTo>
                      <a:pt x="95" y="130"/>
                      <a:pt x="95" y="129"/>
                      <a:pt x="95" y="129"/>
                    </a:cubicBezTo>
                    <a:cubicBezTo>
                      <a:pt x="95" y="129"/>
                      <a:pt x="96" y="129"/>
                      <a:pt x="97" y="129"/>
                    </a:cubicBezTo>
                    <a:cubicBezTo>
                      <a:pt x="97" y="129"/>
                      <a:pt x="97" y="128"/>
                      <a:pt x="98" y="128"/>
                    </a:cubicBezTo>
                    <a:cubicBezTo>
                      <a:pt x="98" y="128"/>
                      <a:pt x="98" y="128"/>
                      <a:pt x="98" y="128"/>
                    </a:cubicBezTo>
                    <a:cubicBezTo>
                      <a:pt x="99" y="128"/>
                      <a:pt x="99" y="128"/>
                      <a:pt x="99" y="128"/>
                    </a:cubicBezTo>
                    <a:cubicBezTo>
                      <a:pt x="99" y="128"/>
                      <a:pt x="99" y="128"/>
                      <a:pt x="99" y="128"/>
                    </a:cubicBezTo>
                    <a:cubicBezTo>
                      <a:pt x="99" y="127"/>
                      <a:pt x="100" y="128"/>
                      <a:pt x="100" y="128"/>
                    </a:cubicBezTo>
                    <a:cubicBezTo>
                      <a:pt x="100" y="128"/>
                      <a:pt x="101" y="128"/>
                      <a:pt x="101" y="128"/>
                    </a:cubicBezTo>
                    <a:cubicBezTo>
                      <a:pt x="102" y="128"/>
                      <a:pt x="102" y="128"/>
                      <a:pt x="102" y="128"/>
                    </a:cubicBezTo>
                    <a:cubicBezTo>
                      <a:pt x="102" y="128"/>
                      <a:pt x="103" y="128"/>
                      <a:pt x="103" y="127"/>
                    </a:cubicBezTo>
                    <a:cubicBezTo>
                      <a:pt x="103" y="127"/>
                      <a:pt x="104" y="127"/>
                      <a:pt x="104" y="127"/>
                    </a:cubicBezTo>
                    <a:cubicBezTo>
                      <a:pt x="104" y="127"/>
                      <a:pt x="105" y="127"/>
                      <a:pt x="105" y="127"/>
                    </a:cubicBezTo>
                    <a:cubicBezTo>
                      <a:pt x="105" y="127"/>
                      <a:pt x="105" y="127"/>
                      <a:pt x="105" y="127"/>
                    </a:cubicBezTo>
                    <a:cubicBezTo>
                      <a:pt x="105" y="127"/>
                      <a:pt x="105" y="126"/>
                      <a:pt x="105" y="126"/>
                    </a:cubicBezTo>
                    <a:cubicBezTo>
                      <a:pt x="105" y="126"/>
                      <a:pt x="105" y="125"/>
                      <a:pt x="105" y="125"/>
                    </a:cubicBezTo>
                    <a:cubicBezTo>
                      <a:pt x="105" y="125"/>
                      <a:pt x="105" y="125"/>
                      <a:pt x="104" y="125"/>
                    </a:cubicBezTo>
                    <a:cubicBezTo>
                      <a:pt x="104" y="125"/>
                      <a:pt x="104" y="125"/>
                      <a:pt x="104" y="125"/>
                    </a:cubicBezTo>
                    <a:cubicBezTo>
                      <a:pt x="104" y="124"/>
                      <a:pt x="104" y="124"/>
                      <a:pt x="104" y="124"/>
                    </a:cubicBezTo>
                    <a:cubicBezTo>
                      <a:pt x="104" y="124"/>
                      <a:pt x="104" y="124"/>
                      <a:pt x="104" y="124"/>
                    </a:cubicBezTo>
                    <a:cubicBezTo>
                      <a:pt x="104" y="124"/>
                      <a:pt x="104" y="123"/>
                      <a:pt x="104" y="123"/>
                    </a:cubicBezTo>
                    <a:cubicBezTo>
                      <a:pt x="104" y="123"/>
                      <a:pt x="104" y="123"/>
                      <a:pt x="104" y="122"/>
                    </a:cubicBezTo>
                    <a:cubicBezTo>
                      <a:pt x="104" y="122"/>
                      <a:pt x="104" y="122"/>
                      <a:pt x="103" y="122"/>
                    </a:cubicBezTo>
                    <a:cubicBezTo>
                      <a:pt x="103" y="121"/>
                      <a:pt x="103" y="121"/>
                      <a:pt x="103" y="121"/>
                    </a:cubicBezTo>
                    <a:cubicBezTo>
                      <a:pt x="103" y="121"/>
                      <a:pt x="103" y="121"/>
                      <a:pt x="102" y="120"/>
                    </a:cubicBezTo>
                    <a:cubicBezTo>
                      <a:pt x="102" y="120"/>
                      <a:pt x="102" y="120"/>
                      <a:pt x="102" y="120"/>
                    </a:cubicBezTo>
                    <a:cubicBezTo>
                      <a:pt x="102" y="119"/>
                      <a:pt x="102" y="120"/>
                      <a:pt x="102" y="119"/>
                    </a:cubicBezTo>
                    <a:cubicBezTo>
                      <a:pt x="102" y="119"/>
                      <a:pt x="102" y="119"/>
                      <a:pt x="102" y="119"/>
                    </a:cubicBezTo>
                    <a:cubicBezTo>
                      <a:pt x="102" y="119"/>
                      <a:pt x="102" y="119"/>
                      <a:pt x="103" y="119"/>
                    </a:cubicBezTo>
                    <a:cubicBezTo>
                      <a:pt x="103" y="119"/>
                      <a:pt x="103" y="118"/>
                      <a:pt x="103" y="118"/>
                    </a:cubicBezTo>
                    <a:cubicBezTo>
                      <a:pt x="103" y="118"/>
                      <a:pt x="103" y="118"/>
                      <a:pt x="103" y="118"/>
                    </a:cubicBezTo>
                    <a:cubicBezTo>
                      <a:pt x="103" y="118"/>
                      <a:pt x="103" y="117"/>
                      <a:pt x="103" y="117"/>
                    </a:cubicBezTo>
                    <a:cubicBezTo>
                      <a:pt x="103" y="117"/>
                      <a:pt x="103" y="116"/>
                      <a:pt x="103" y="116"/>
                    </a:cubicBezTo>
                    <a:cubicBezTo>
                      <a:pt x="103" y="116"/>
                      <a:pt x="103" y="115"/>
                      <a:pt x="103" y="115"/>
                    </a:cubicBezTo>
                    <a:cubicBezTo>
                      <a:pt x="102" y="115"/>
                      <a:pt x="102" y="115"/>
                      <a:pt x="102" y="115"/>
                    </a:cubicBezTo>
                    <a:cubicBezTo>
                      <a:pt x="102" y="114"/>
                      <a:pt x="102" y="114"/>
                      <a:pt x="102" y="114"/>
                    </a:cubicBezTo>
                    <a:cubicBezTo>
                      <a:pt x="102" y="114"/>
                      <a:pt x="103" y="114"/>
                      <a:pt x="103" y="113"/>
                    </a:cubicBezTo>
                    <a:cubicBezTo>
                      <a:pt x="103" y="113"/>
                      <a:pt x="103" y="113"/>
                      <a:pt x="103" y="113"/>
                    </a:cubicBezTo>
                    <a:cubicBezTo>
                      <a:pt x="102" y="113"/>
                      <a:pt x="102" y="113"/>
                      <a:pt x="102" y="113"/>
                    </a:cubicBezTo>
                    <a:cubicBezTo>
                      <a:pt x="102" y="112"/>
                      <a:pt x="102" y="112"/>
                      <a:pt x="102" y="112"/>
                    </a:cubicBezTo>
                    <a:cubicBezTo>
                      <a:pt x="102" y="112"/>
                      <a:pt x="102" y="112"/>
                      <a:pt x="102" y="112"/>
                    </a:cubicBezTo>
                    <a:cubicBezTo>
                      <a:pt x="102" y="112"/>
                      <a:pt x="102" y="112"/>
                      <a:pt x="102" y="112"/>
                    </a:cubicBezTo>
                    <a:cubicBezTo>
                      <a:pt x="103" y="112"/>
                      <a:pt x="103" y="112"/>
                      <a:pt x="103" y="112"/>
                    </a:cubicBezTo>
                    <a:cubicBezTo>
                      <a:pt x="103" y="111"/>
                      <a:pt x="103" y="111"/>
                      <a:pt x="103" y="111"/>
                    </a:cubicBezTo>
                    <a:cubicBezTo>
                      <a:pt x="103" y="111"/>
                      <a:pt x="103" y="110"/>
                      <a:pt x="103" y="110"/>
                    </a:cubicBezTo>
                    <a:cubicBezTo>
                      <a:pt x="103" y="110"/>
                      <a:pt x="103" y="110"/>
                      <a:pt x="102" y="109"/>
                    </a:cubicBezTo>
                    <a:cubicBezTo>
                      <a:pt x="102" y="109"/>
                      <a:pt x="102" y="109"/>
                      <a:pt x="102" y="109"/>
                    </a:cubicBezTo>
                    <a:cubicBezTo>
                      <a:pt x="101" y="109"/>
                      <a:pt x="101" y="108"/>
                      <a:pt x="101" y="108"/>
                    </a:cubicBezTo>
                    <a:cubicBezTo>
                      <a:pt x="101" y="108"/>
                      <a:pt x="101" y="108"/>
                      <a:pt x="101" y="108"/>
                    </a:cubicBezTo>
                    <a:cubicBezTo>
                      <a:pt x="101" y="107"/>
                      <a:pt x="101" y="106"/>
                      <a:pt x="101" y="106"/>
                    </a:cubicBezTo>
                    <a:cubicBezTo>
                      <a:pt x="101" y="106"/>
                      <a:pt x="101" y="105"/>
                      <a:pt x="101" y="105"/>
                    </a:cubicBezTo>
                    <a:cubicBezTo>
                      <a:pt x="101" y="105"/>
                      <a:pt x="101" y="105"/>
                      <a:pt x="100" y="105"/>
                    </a:cubicBezTo>
                    <a:cubicBezTo>
                      <a:pt x="100" y="105"/>
                      <a:pt x="100" y="105"/>
                      <a:pt x="100" y="105"/>
                    </a:cubicBezTo>
                    <a:cubicBezTo>
                      <a:pt x="100" y="105"/>
                      <a:pt x="100" y="104"/>
                      <a:pt x="99" y="104"/>
                    </a:cubicBezTo>
                    <a:cubicBezTo>
                      <a:pt x="99" y="104"/>
                      <a:pt x="99" y="104"/>
                      <a:pt x="99" y="103"/>
                    </a:cubicBezTo>
                    <a:cubicBezTo>
                      <a:pt x="99" y="103"/>
                      <a:pt x="99" y="103"/>
                      <a:pt x="98" y="103"/>
                    </a:cubicBezTo>
                    <a:cubicBezTo>
                      <a:pt x="98" y="103"/>
                      <a:pt x="98" y="103"/>
                      <a:pt x="98" y="103"/>
                    </a:cubicBezTo>
                    <a:cubicBezTo>
                      <a:pt x="98" y="102"/>
                      <a:pt x="98" y="102"/>
                      <a:pt x="98" y="101"/>
                    </a:cubicBezTo>
                    <a:cubicBezTo>
                      <a:pt x="98" y="101"/>
                      <a:pt x="98" y="101"/>
                      <a:pt x="98" y="101"/>
                    </a:cubicBezTo>
                    <a:cubicBezTo>
                      <a:pt x="97" y="101"/>
                      <a:pt x="97" y="101"/>
                      <a:pt x="97" y="100"/>
                    </a:cubicBezTo>
                    <a:cubicBezTo>
                      <a:pt x="96" y="100"/>
                      <a:pt x="96" y="100"/>
                      <a:pt x="96" y="100"/>
                    </a:cubicBezTo>
                    <a:cubicBezTo>
                      <a:pt x="96" y="99"/>
                      <a:pt x="96" y="99"/>
                      <a:pt x="95" y="99"/>
                    </a:cubicBezTo>
                    <a:cubicBezTo>
                      <a:pt x="95" y="99"/>
                      <a:pt x="95" y="98"/>
                      <a:pt x="95" y="98"/>
                    </a:cubicBezTo>
                    <a:cubicBezTo>
                      <a:pt x="95" y="98"/>
                      <a:pt x="95" y="98"/>
                      <a:pt x="95" y="97"/>
                    </a:cubicBezTo>
                    <a:cubicBezTo>
                      <a:pt x="94" y="97"/>
                      <a:pt x="94" y="97"/>
                      <a:pt x="94" y="96"/>
                    </a:cubicBezTo>
                    <a:cubicBezTo>
                      <a:pt x="94" y="96"/>
                      <a:pt x="93" y="96"/>
                      <a:pt x="93" y="96"/>
                    </a:cubicBezTo>
                    <a:cubicBezTo>
                      <a:pt x="93" y="96"/>
                      <a:pt x="93" y="96"/>
                      <a:pt x="93" y="96"/>
                    </a:cubicBezTo>
                    <a:cubicBezTo>
                      <a:pt x="93" y="96"/>
                      <a:pt x="92" y="96"/>
                      <a:pt x="92" y="96"/>
                    </a:cubicBezTo>
                    <a:cubicBezTo>
                      <a:pt x="92" y="96"/>
                      <a:pt x="91" y="96"/>
                      <a:pt x="91" y="96"/>
                    </a:cubicBezTo>
                    <a:cubicBezTo>
                      <a:pt x="91" y="96"/>
                      <a:pt x="91" y="95"/>
                      <a:pt x="91" y="95"/>
                    </a:cubicBezTo>
                    <a:cubicBezTo>
                      <a:pt x="91" y="95"/>
                      <a:pt x="90" y="94"/>
                      <a:pt x="90" y="94"/>
                    </a:cubicBezTo>
                    <a:cubicBezTo>
                      <a:pt x="90" y="94"/>
                      <a:pt x="90" y="94"/>
                      <a:pt x="89" y="94"/>
                    </a:cubicBezTo>
                    <a:cubicBezTo>
                      <a:pt x="89" y="94"/>
                      <a:pt x="89" y="94"/>
                      <a:pt x="89" y="94"/>
                    </a:cubicBezTo>
                    <a:cubicBezTo>
                      <a:pt x="89" y="93"/>
                      <a:pt x="89" y="93"/>
                      <a:pt x="89" y="93"/>
                    </a:cubicBezTo>
                    <a:cubicBezTo>
                      <a:pt x="89" y="93"/>
                      <a:pt x="90" y="94"/>
                      <a:pt x="90" y="94"/>
                    </a:cubicBezTo>
                    <a:cubicBezTo>
                      <a:pt x="90" y="94"/>
                      <a:pt x="90" y="94"/>
                      <a:pt x="90" y="94"/>
                    </a:cubicBezTo>
                    <a:cubicBezTo>
                      <a:pt x="90" y="93"/>
                      <a:pt x="90" y="93"/>
                      <a:pt x="90" y="93"/>
                    </a:cubicBezTo>
                    <a:cubicBezTo>
                      <a:pt x="90" y="93"/>
                      <a:pt x="90" y="93"/>
                      <a:pt x="90" y="92"/>
                    </a:cubicBezTo>
                    <a:cubicBezTo>
                      <a:pt x="90" y="92"/>
                      <a:pt x="90" y="92"/>
                      <a:pt x="90" y="92"/>
                    </a:cubicBezTo>
                    <a:cubicBezTo>
                      <a:pt x="90" y="92"/>
                      <a:pt x="90" y="92"/>
                      <a:pt x="89" y="91"/>
                    </a:cubicBezTo>
                    <a:cubicBezTo>
                      <a:pt x="89" y="91"/>
                      <a:pt x="89" y="91"/>
                      <a:pt x="88" y="91"/>
                    </a:cubicBezTo>
                    <a:cubicBezTo>
                      <a:pt x="88" y="91"/>
                      <a:pt x="88" y="92"/>
                      <a:pt x="88" y="92"/>
                    </a:cubicBezTo>
                    <a:cubicBezTo>
                      <a:pt x="88" y="92"/>
                      <a:pt x="87" y="92"/>
                      <a:pt x="87" y="92"/>
                    </a:cubicBezTo>
                    <a:cubicBezTo>
                      <a:pt x="87" y="92"/>
                      <a:pt x="87" y="92"/>
                      <a:pt x="87" y="92"/>
                    </a:cubicBezTo>
                    <a:cubicBezTo>
                      <a:pt x="87" y="91"/>
                      <a:pt x="87" y="91"/>
                      <a:pt x="87" y="91"/>
                    </a:cubicBezTo>
                    <a:cubicBezTo>
                      <a:pt x="87" y="91"/>
                      <a:pt x="87" y="90"/>
                      <a:pt x="87" y="90"/>
                    </a:cubicBezTo>
                    <a:cubicBezTo>
                      <a:pt x="87" y="90"/>
                      <a:pt x="87" y="90"/>
                      <a:pt x="87" y="89"/>
                    </a:cubicBezTo>
                    <a:cubicBezTo>
                      <a:pt x="87" y="88"/>
                      <a:pt x="87" y="89"/>
                      <a:pt x="87" y="88"/>
                    </a:cubicBezTo>
                    <a:cubicBezTo>
                      <a:pt x="87" y="88"/>
                      <a:pt x="87" y="88"/>
                      <a:pt x="87" y="88"/>
                    </a:cubicBezTo>
                    <a:cubicBezTo>
                      <a:pt x="87" y="88"/>
                      <a:pt x="87" y="88"/>
                      <a:pt x="87" y="87"/>
                    </a:cubicBezTo>
                    <a:cubicBezTo>
                      <a:pt x="87" y="87"/>
                      <a:pt x="87" y="87"/>
                      <a:pt x="87" y="87"/>
                    </a:cubicBezTo>
                    <a:cubicBezTo>
                      <a:pt x="87" y="87"/>
                      <a:pt x="87" y="86"/>
                      <a:pt x="87" y="86"/>
                    </a:cubicBezTo>
                    <a:cubicBezTo>
                      <a:pt x="87" y="85"/>
                      <a:pt x="87" y="85"/>
                      <a:pt x="87" y="85"/>
                    </a:cubicBezTo>
                    <a:cubicBezTo>
                      <a:pt x="87" y="85"/>
                      <a:pt x="87" y="85"/>
                      <a:pt x="87" y="85"/>
                    </a:cubicBezTo>
                    <a:cubicBezTo>
                      <a:pt x="86" y="85"/>
                      <a:pt x="86" y="85"/>
                      <a:pt x="86" y="84"/>
                    </a:cubicBezTo>
                    <a:cubicBezTo>
                      <a:pt x="86" y="84"/>
                      <a:pt x="86" y="84"/>
                      <a:pt x="86" y="84"/>
                    </a:cubicBezTo>
                    <a:cubicBezTo>
                      <a:pt x="86" y="84"/>
                      <a:pt x="86" y="84"/>
                      <a:pt x="86" y="84"/>
                    </a:cubicBezTo>
                    <a:cubicBezTo>
                      <a:pt x="86" y="83"/>
                      <a:pt x="86" y="83"/>
                      <a:pt x="86" y="83"/>
                    </a:cubicBezTo>
                    <a:cubicBezTo>
                      <a:pt x="86" y="83"/>
                      <a:pt x="86" y="83"/>
                      <a:pt x="85" y="83"/>
                    </a:cubicBezTo>
                    <a:cubicBezTo>
                      <a:pt x="85" y="83"/>
                      <a:pt x="85" y="83"/>
                      <a:pt x="85" y="83"/>
                    </a:cubicBezTo>
                    <a:cubicBezTo>
                      <a:pt x="85" y="82"/>
                      <a:pt x="85" y="82"/>
                      <a:pt x="85" y="82"/>
                    </a:cubicBezTo>
                    <a:cubicBezTo>
                      <a:pt x="85" y="82"/>
                      <a:pt x="85" y="83"/>
                      <a:pt x="85" y="83"/>
                    </a:cubicBezTo>
                    <a:cubicBezTo>
                      <a:pt x="85" y="83"/>
                      <a:pt x="85" y="83"/>
                      <a:pt x="85" y="83"/>
                    </a:cubicBezTo>
                    <a:cubicBezTo>
                      <a:pt x="85" y="83"/>
                      <a:pt x="85" y="84"/>
                      <a:pt x="85" y="84"/>
                    </a:cubicBezTo>
                    <a:cubicBezTo>
                      <a:pt x="85" y="84"/>
                      <a:pt x="85" y="84"/>
                      <a:pt x="85" y="84"/>
                    </a:cubicBezTo>
                    <a:cubicBezTo>
                      <a:pt x="86" y="84"/>
                      <a:pt x="85" y="85"/>
                      <a:pt x="85" y="85"/>
                    </a:cubicBezTo>
                    <a:cubicBezTo>
                      <a:pt x="85" y="85"/>
                      <a:pt x="85" y="85"/>
                      <a:pt x="85" y="84"/>
                    </a:cubicBezTo>
                    <a:cubicBezTo>
                      <a:pt x="84" y="84"/>
                      <a:pt x="84" y="84"/>
                      <a:pt x="84" y="84"/>
                    </a:cubicBezTo>
                    <a:cubicBezTo>
                      <a:pt x="84" y="84"/>
                      <a:pt x="84" y="84"/>
                      <a:pt x="84" y="84"/>
                    </a:cubicBezTo>
                    <a:cubicBezTo>
                      <a:pt x="83" y="84"/>
                      <a:pt x="83" y="83"/>
                      <a:pt x="83" y="83"/>
                    </a:cubicBezTo>
                    <a:cubicBezTo>
                      <a:pt x="83" y="83"/>
                      <a:pt x="82" y="83"/>
                      <a:pt x="82" y="82"/>
                    </a:cubicBezTo>
                    <a:cubicBezTo>
                      <a:pt x="82" y="82"/>
                      <a:pt x="82" y="82"/>
                      <a:pt x="82" y="82"/>
                    </a:cubicBezTo>
                    <a:cubicBezTo>
                      <a:pt x="82" y="81"/>
                      <a:pt x="81" y="82"/>
                      <a:pt x="81" y="81"/>
                    </a:cubicBezTo>
                    <a:cubicBezTo>
                      <a:pt x="81" y="81"/>
                      <a:pt x="81" y="81"/>
                      <a:pt x="81" y="81"/>
                    </a:cubicBezTo>
                    <a:cubicBezTo>
                      <a:pt x="81" y="81"/>
                      <a:pt x="81" y="81"/>
                      <a:pt x="81" y="82"/>
                    </a:cubicBezTo>
                    <a:cubicBezTo>
                      <a:pt x="81" y="82"/>
                      <a:pt x="81" y="82"/>
                      <a:pt x="81" y="82"/>
                    </a:cubicBezTo>
                    <a:cubicBezTo>
                      <a:pt x="81" y="83"/>
                      <a:pt x="81" y="83"/>
                      <a:pt x="81" y="83"/>
                    </a:cubicBezTo>
                    <a:cubicBezTo>
                      <a:pt x="81" y="83"/>
                      <a:pt x="81" y="84"/>
                      <a:pt x="81" y="84"/>
                    </a:cubicBezTo>
                    <a:cubicBezTo>
                      <a:pt x="81" y="84"/>
                      <a:pt x="81" y="84"/>
                      <a:pt x="81" y="84"/>
                    </a:cubicBezTo>
                    <a:cubicBezTo>
                      <a:pt x="81" y="84"/>
                      <a:pt x="81" y="84"/>
                      <a:pt x="81" y="84"/>
                    </a:cubicBezTo>
                    <a:cubicBezTo>
                      <a:pt x="80" y="84"/>
                      <a:pt x="80" y="84"/>
                      <a:pt x="80" y="84"/>
                    </a:cubicBezTo>
                    <a:cubicBezTo>
                      <a:pt x="80" y="84"/>
                      <a:pt x="80" y="84"/>
                      <a:pt x="80" y="84"/>
                    </a:cubicBezTo>
                    <a:cubicBezTo>
                      <a:pt x="79" y="84"/>
                      <a:pt x="79" y="83"/>
                      <a:pt x="79" y="83"/>
                    </a:cubicBezTo>
                    <a:cubicBezTo>
                      <a:pt x="79" y="83"/>
                      <a:pt x="79" y="83"/>
                      <a:pt x="79" y="83"/>
                    </a:cubicBezTo>
                    <a:cubicBezTo>
                      <a:pt x="79" y="83"/>
                      <a:pt x="79" y="82"/>
                      <a:pt x="79" y="82"/>
                    </a:cubicBezTo>
                    <a:cubicBezTo>
                      <a:pt x="79" y="82"/>
                      <a:pt x="78" y="82"/>
                      <a:pt x="78" y="82"/>
                    </a:cubicBezTo>
                    <a:cubicBezTo>
                      <a:pt x="78" y="82"/>
                      <a:pt x="78" y="82"/>
                      <a:pt x="78" y="82"/>
                    </a:cubicBezTo>
                    <a:cubicBezTo>
                      <a:pt x="78" y="82"/>
                      <a:pt x="78" y="81"/>
                      <a:pt x="78" y="81"/>
                    </a:cubicBezTo>
                    <a:cubicBezTo>
                      <a:pt x="78" y="81"/>
                      <a:pt x="78" y="80"/>
                      <a:pt x="78" y="80"/>
                    </a:cubicBezTo>
                    <a:cubicBezTo>
                      <a:pt x="78" y="80"/>
                      <a:pt x="78" y="80"/>
                      <a:pt x="78" y="80"/>
                    </a:cubicBezTo>
                    <a:cubicBezTo>
                      <a:pt x="78" y="79"/>
                      <a:pt x="78" y="79"/>
                      <a:pt x="78" y="79"/>
                    </a:cubicBezTo>
                    <a:cubicBezTo>
                      <a:pt x="78" y="79"/>
                      <a:pt x="78" y="79"/>
                      <a:pt x="78" y="78"/>
                    </a:cubicBezTo>
                    <a:cubicBezTo>
                      <a:pt x="78" y="78"/>
                      <a:pt x="78" y="78"/>
                      <a:pt x="78" y="78"/>
                    </a:cubicBezTo>
                    <a:cubicBezTo>
                      <a:pt x="78" y="78"/>
                      <a:pt x="78" y="77"/>
                      <a:pt x="78" y="77"/>
                    </a:cubicBezTo>
                    <a:cubicBezTo>
                      <a:pt x="78" y="77"/>
                      <a:pt x="78" y="77"/>
                      <a:pt x="77" y="77"/>
                    </a:cubicBezTo>
                    <a:cubicBezTo>
                      <a:pt x="77" y="77"/>
                      <a:pt x="77" y="77"/>
                      <a:pt x="77" y="77"/>
                    </a:cubicBezTo>
                    <a:cubicBezTo>
                      <a:pt x="77" y="77"/>
                      <a:pt x="77" y="76"/>
                      <a:pt x="77" y="76"/>
                    </a:cubicBezTo>
                    <a:cubicBezTo>
                      <a:pt x="77" y="76"/>
                      <a:pt x="77" y="75"/>
                      <a:pt x="77" y="75"/>
                    </a:cubicBezTo>
                    <a:cubicBezTo>
                      <a:pt x="77" y="75"/>
                      <a:pt x="76" y="75"/>
                      <a:pt x="76" y="75"/>
                    </a:cubicBezTo>
                    <a:cubicBezTo>
                      <a:pt x="76" y="75"/>
                      <a:pt x="76" y="75"/>
                      <a:pt x="76" y="75"/>
                    </a:cubicBezTo>
                    <a:cubicBezTo>
                      <a:pt x="76" y="75"/>
                      <a:pt x="76" y="75"/>
                      <a:pt x="76" y="75"/>
                    </a:cubicBezTo>
                    <a:cubicBezTo>
                      <a:pt x="76" y="75"/>
                      <a:pt x="76" y="74"/>
                      <a:pt x="76" y="74"/>
                    </a:cubicBezTo>
                    <a:cubicBezTo>
                      <a:pt x="76" y="74"/>
                      <a:pt x="76" y="74"/>
                      <a:pt x="76" y="74"/>
                    </a:cubicBezTo>
                    <a:cubicBezTo>
                      <a:pt x="76" y="74"/>
                      <a:pt x="76" y="73"/>
                      <a:pt x="76" y="73"/>
                    </a:cubicBezTo>
                    <a:cubicBezTo>
                      <a:pt x="76" y="73"/>
                      <a:pt x="76" y="73"/>
                      <a:pt x="75" y="73"/>
                    </a:cubicBezTo>
                    <a:cubicBezTo>
                      <a:pt x="75" y="73"/>
                      <a:pt x="75" y="73"/>
                      <a:pt x="75" y="73"/>
                    </a:cubicBezTo>
                    <a:cubicBezTo>
                      <a:pt x="75" y="73"/>
                      <a:pt x="75" y="73"/>
                      <a:pt x="75" y="73"/>
                    </a:cubicBezTo>
                    <a:cubicBezTo>
                      <a:pt x="75" y="73"/>
                      <a:pt x="74" y="73"/>
                      <a:pt x="74" y="73"/>
                    </a:cubicBezTo>
                    <a:cubicBezTo>
                      <a:pt x="74" y="73"/>
                      <a:pt x="74" y="72"/>
                      <a:pt x="74" y="72"/>
                    </a:cubicBezTo>
                    <a:cubicBezTo>
                      <a:pt x="73" y="72"/>
                      <a:pt x="73" y="72"/>
                      <a:pt x="73" y="72"/>
                    </a:cubicBezTo>
                    <a:cubicBezTo>
                      <a:pt x="73" y="72"/>
                      <a:pt x="73" y="72"/>
                      <a:pt x="73" y="72"/>
                    </a:cubicBezTo>
                    <a:cubicBezTo>
                      <a:pt x="73" y="71"/>
                      <a:pt x="73" y="71"/>
                      <a:pt x="73" y="71"/>
                    </a:cubicBezTo>
                    <a:cubicBezTo>
                      <a:pt x="73" y="71"/>
                      <a:pt x="73" y="71"/>
                      <a:pt x="73" y="71"/>
                    </a:cubicBezTo>
                    <a:cubicBezTo>
                      <a:pt x="73" y="71"/>
                      <a:pt x="73" y="70"/>
                      <a:pt x="73" y="70"/>
                    </a:cubicBezTo>
                    <a:cubicBezTo>
                      <a:pt x="72" y="70"/>
                      <a:pt x="73" y="70"/>
                      <a:pt x="73" y="70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69"/>
                      <a:pt x="73" y="69"/>
                      <a:pt x="73" y="69"/>
                    </a:cubicBezTo>
                    <a:cubicBezTo>
                      <a:pt x="73" y="69"/>
                      <a:pt x="74" y="70"/>
                      <a:pt x="74" y="70"/>
                    </a:cubicBezTo>
                    <a:cubicBezTo>
                      <a:pt x="74" y="69"/>
                      <a:pt x="74" y="69"/>
                      <a:pt x="74" y="69"/>
                    </a:cubicBezTo>
                    <a:cubicBezTo>
                      <a:pt x="74" y="69"/>
                      <a:pt x="74" y="69"/>
                      <a:pt x="73" y="68"/>
                    </a:cubicBezTo>
                    <a:cubicBezTo>
                      <a:pt x="73" y="68"/>
                      <a:pt x="73" y="68"/>
                      <a:pt x="73" y="68"/>
                    </a:cubicBezTo>
                    <a:cubicBezTo>
                      <a:pt x="73" y="68"/>
                      <a:pt x="73" y="68"/>
                      <a:pt x="73" y="68"/>
                    </a:cubicBezTo>
                    <a:cubicBezTo>
                      <a:pt x="73" y="68"/>
                      <a:pt x="73" y="68"/>
                      <a:pt x="72" y="68"/>
                    </a:cubicBezTo>
                    <a:cubicBezTo>
                      <a:pt x="72" y="68"/>
                      <a:pt x="72" y="68"/>
                      <a:pt x="72" y="67"/>
                    </a:cubicBezTo>
                    <a:cubicBezTo>
                      <a:pt x="72" y="67"/>
                      <a:pt x="72" y="67"/>
                      <a:pt x="72" y="67"/>
                    </a:cubicBezTo>
                    <a:cubicBezTo>
                      <a:pt x="72" y="67"/>
                      <a:pt x="72" y="67"/>
                      <a:pt x="72" y="67"/>
                    </a:cubicBezTo>
                    <a:cubicBezTo>
                      <a:pt x="71" y="66"/>
                      <a:pt x="71" y="67"/>
                      <a:pt x="71" y="67"/>
                    </a:cubicBezTo>
                    <a:cubicBezTo>
                      <a:pt x="71" y="67"/>
                      <a:pt x="71" y="67"/>
                      <a:pt x="70" y="67"/>
                    </a:cubicBezTo>
                    <a:cubicBezTo>
                      <a:pt x="70" y="67"/>
                      <a:pt x="70" y="67"/>
                      <a:pt x="70" y="67"/>
                    </a:cubicBezTo>
                    <a:cubicBezTo>
                      <a:pt x="70" y="66"/>
                      <a:pt x="69" y="66"/>
                      <a:pt x="69" y="66"/>
                    </a:cubicBezTo>
                    <a:cubicBezTo>
                      <a:pt x="69" y="65"/>
                      <a:pt x="69" y="66"/>
                      <a:pt x="68" y="65"/>
                    </a:cubicBezTo>
                    <a:cubicBezTo>
                      <a:pt x="68" y="65"/>
                      <a:pt x="67" y="65"/>
                      <a:pt x="67" y="65"/>
                    </a:cubicBezTo>
                    <a:cubicBezTo>
                      <a:pt x="67" y="65"/>
                      <a:pt x="67" y="64"/>
                      <a:pt x="67" y="64"/>
                    </a:cubicBezTo>
                    <a:cubicBezTo>
                      <a:pt x="67" y="64"/>
                      <a:pt x="66" y="64"/>
                      <a:pt x="66" y="64"/>
                    </a:cubicBezTo>
                    <a:cubicBezTo>
                      <a:pt x="66" y="64"/>
                      <a:pt x="66" y="64"/>
                      <a:pt x="66" y="65"/>
                    </a:cubicBezTo>
                    <a:cubicBezTo>
                      <a:pt x="66" y="65"/>
                      <a:pt x="66" y="65"/>
                      <a:pt x="66" y="65"/>
                    </a:cubicBezTo>
                    <a:cubicBezTo>
                      <a:pt x="65" y="65"/>
                      <a:pt x="65" y="64"/>
                      <a:pt x="65" y="64"/>
                    </a:cubicBezTo>
                    <a:cubicBezTo>
                      <a:pt x="64" y="64"/>
                      <a:pt x="65" y="64"/>
                      <a:pt x="65" y="63"/>
                    </a:cubicBezTo>
                    <a:cubicBezTo>
                      <a:pt x="65" y="63"/>
                      <a:pt x="65" y="63"/>
                      <a:pt x="65" y="63"/>
                    </a:cubicBezTo>
                    <a:cubicBezTo>
                      <a:pt x="65" y="63"/>
                      <a:pt x="65" y="63"/>
                      <a:pt x="65" y="63"/>
                    </a:cubicBezTo>
                    <a:cubicBezTo>
                      <a:pt x="65" y="62"/>
                      <a:pt x="65" y="62"/>
                      <a:pt x="64" y="62"/>
                    </a:cubicBezTo>
                    <a:cubicBezTo>
                      <a:pt x="64" y="62"/>
                      <a:pt x="64" y="62"/>
                      <a:pt x="63" y="62"/>
                    </a:cubicBezTo>
                    <a:cubicBezTo>
                      <a:pt x="63" y="62"/>
                      <a:pt x="62" y="62"/>
                      <a:pt x="62" y="62"/>
                    </a:cubicBezTo>
                    <a:cubicBezTo>
                      <a:pt x="62" y="62"/>
                      <a:pt x="62" y="61"/>
                      <a:pt x="62" y="61"/>
                    </a:cubicBezTo>
                    <a:cubicBezTo>
                      <a:pt x="61" y="61"/>
                      <a:pt x="61" y="61"/>
                      <a:pt x="61" y="61"/>
                    </a:cubicBezTo>
                    <a:cubicBezTo>
                      <a:pt x="61" y="60"/>
                      <a:pt x="61" y="61"/>
                      <a:pt x="61" y="61"/>
                    </a:cubicBezTo>
                    <a:cubicBezTo>
                      <a:pt x="61" y="61"/>
                      <a:pt x="61" y="61"/>
                      <a:pt x="60" y="61"/>
                    </a:cubicBezTo>
                    <a:cubicBezTo>
                      <a:pt x="60" y="61"/>
                      <a:pt x="60" y="61"/>
                      <a:pt x="60" y="60"/>
                    </a:cubicBezTo>
                    <a:cubicBezTo>
                      <a:pt x="60" y="60"/>
                      <a:pt x="59" y="60"/>
                      <a:pt x="59" y="60"/>
                    </a:cubicBezTo>
                    <a:cubicBezTo>
                      <a:pt x="59" y="60"/>
                      <a:pt x="59" y="60"/>
                      <a:pt x="58" y="60"/>
                    </a:cubicBezTo>
                    <a:cubicBezTo>
                      <a:pt x="58" y="60"/>
                      <a:pt x="57" y="59"/>
                      <a:pt x="57" y="59"/>
                    </a:cubicBezTo>
                    <a:cubicBezTo>
                      <a:pt x="57" y="59"/>
                      <a:pt x="57" y="59"/>
                      <a:pt x="56" y="58"/>
                    </a:cubicBezTo>
                    <a:cubicBezTo>
                      <a:pt x="56" y="58"/>
                      <a:pt x="56" y="58"/>
                      <a:pt x="56" y="58"/>
                    </a:cubicBezTo>
                    <a:cubicBezTo>
                      <a:pt x="56" y="58"/>
                      <a:pt x="56" y="57"/>
                      <a:pt x="56" y="57"/>
                    </a:cubicBezTo>
                    <a:cubicBezTo>
                      <a:pt x="56" y="57"/>
                      <a:pt x="56" y="57"/>
                      <a:pt x="56" y="56"/>
                    </a:cubicBezTo>
                    <a:cubicBezTo>
                      <a:pt x="57" y="56"/>
                      <a:pt x="57" y="55"/>
                      <a:pt x="56" y="55"/>
                    </a:cubicBezTo>
                    <a:cubicBezTo>
                      <a:pt x="56" y="54"/>
                      <a:pt x="56" y="54"/>
                      <a:pt x="56" y="54"/>
                    </a:cubicBezTo>
                    <a:cubicBezTo>
                      <a:pt x="56" y="54"/>
                      <a:pt x="56" y="54"/>
                      <a:pt x="56" y="54"/>
                    </a:cubicBezTo>
                    <a:cubicBezTo>
                      <a:pt x="55" y="54"/>
                      <a:pt x="55" y="54"/>
                      <a:pt x="55" y="54"/>
                    </a:cubicBezTo>
                    <a:cubicBezTo>
                      <a:pt x="55" y="54"/>
                      <a:pt x="54" y="53"/>
                      <a:pt x="54" y="53"/>
                    </a:cubicBezTo>
                    <a:cubicBezTo>
                      <a:pt x="54" y="53"/>
                      <a:pt x="54" y="53"/>
                      <a:pt x="54" y="52"/>
                    </a:cubicBezTo>
                    <a:cubicBezTo>
                      <a:pt x="54" y="52"/>
                      <a:pt x="55" y="52"/>
                      <a:pt x="55" y="52"/>
                    </a:cubicBezTo>
                    <a:cubicBezTo>
                      <a:pt x="55" y="52"/>
                      <a:pt x="55" y="51"/>
                      <a:pt x="55" y="51"/>
                    </a:cubicBezTo>
                    <a:cubicBezTo>
                      <a:pt x="55" y="51"/>
                      <a:pt x="55" y="50"/>
                      <a:pt x="55" y="50"/>
                    </a:cubicBezTo>
                    <a:cubicBezTo>
                      <a:pt x="55" y="50"/>
                      <a:pt x="55" y="49"/>
                      <a:pt x="55" y="49"/>
                    </a:cubicBezTo>
                    <a:cubicBezTo>
                      <a:pt x="55" y="49"/>
                      <a:pt x="55" y="48"/>
                      <a:pt x="55" y="48"/>
                    </a:cubicBezTo>
                    <a:cubicBezTo>
                      <a:pt x="55" y="48"/>
                      <a:pt x="55" y="48"/>
                      <a:pt x="55" y="48"/>
                    </a:cubicBezTo>
                    <a:cubicBezTo>
                      <a:pt x="55" y="48"/>
                      <a:pt x="54" y="47"/>
                      <a:pt x="54" y="47"/>
                    </a:cubicBezTo>
                    <a:cubicBezTo>
                      <a:pt x="54" y="47"/>
                      <a:pt x="54" y="46"/>
                      <a:pt x="54" y="46"/>
                    </a:cubicBezTo>
                    <a:cubicBezTo>
                      <a:pt x="54" y="46"/>
                      <a:pt x="54" y="46"/>
                      <a:pt x="54" y="45"/>
                    </a:cubicBezTo>
                    <a:cubicBezTo>
                      <a:pt x="54" y="45"/>
                      <a:pt x="54" y="45"/>
                      <a:pt x="53" y="45"/>
                    </a:cubicBezTo>
                    <a:cubicBezTo>
                      <a:pt x="53" y="44"/>
                      <a:pt x="54" y="44"/>
                      <a:pt x="54" y="44"/>
                    </a:cubicBezTo>
                    <a:cubicBezTo>
                      <a:pt x="54" y="44"/>
                      <a:pt x="53" y="44"/>
                      <a:pt x="53" y="44"/>
                    </a:cubicBezTo>
                    <a:cubicBezTo>
                      <a:pt x="53" y="44"/>
                      <a:pt x="52" y="43"/>
                      <a:pt x="52" y="43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2" y="42"/>
                      <a:pt x="51" y="42"/>
                      <a:pt x="51" y="42"/>
                    </a:cubicBezTo>
                    <a:cubicBezTo>
                      <a:pt x="51" y="42"/>
                      <a:pt x="50" y="41"/>
                      <a:pt x="50" y="41"/>
                    </a:cubicBezTo>
                    <a:cubicBezTo>
                      <a:pt x="50" y="40"/>
                      <a:pt x="50" y="40"/>
                      <a:pt x="50" y="40"/>
                    </a:cubicBezTo>
                    <a:cubicBezTo>
                      <a:pt x="50" y="40"/>
                      <a:pt x="51" y="39"/>
                      <a:pt x="51" y="39"/>
                    </a:cubicBezTo>
                    <a:cubicBezTo>
                      <a:pt x="51" y="39"/>
                      <a:pt x="50" y="39"/>
                      <a:pt x="50" y="39"/>
                    </a:cubicBezTo>
                    <a:cubicBezTo>
                      <a:pt x="50" y="39"/>
                      <a:pt x="50" y="38"/>
                      <a:pt x="50" y="38"/>
                    </a:cubicBezTo>
                    <a:cubicBezTo>
                      <a:pt x="50" y="38"/>
                      <a:pt x="50" y="37"/>
                      <a:pt x="50" y="37"/>
                    </a:cubicBezTo>
                    <a:cubicBezTo>
                      <a:pt x="50" y="37"/>
                      <a:pt x="50" y="37"/>
                      <a:pt x="50" y="37"/>
                    </a:cubicBezTo>
                    <a:cubicBezTo>
                      <a:pt x="50" y="36"/>
                      <a:pt x="50" y="36"/>
                      <a:pt x="50" y="36"/>
                    </a:cubicBezTo>
                    <a:cubicBezTo>
                      <a:pt x="50" y="36"/>
                      <a:pt x="50" y="35"/>
                      <a:pt x="50" y="35"/>
                    </a:cubicBezTo>
                    <a:cubicBezTo>
                      <a:pt x="50" y="35"/>
                      <a:pt x="49" y="34"/>
                      <a:pt x="49" y="34"/>
                    </a:cubicBezTo>
                    <a:cubicBezTo>
                      <a:pt x="49" y="34"/>
                      <a:pt x="49" y="34"/>
                      <a:pt x="49" y="33"/>
                    </a:cubicBezTo>
                    <a:cubicBezTo>
                      <a:pt x="49" y="33"/>
                      <a:pt x="49" y="33"/>
                      <a:pt x="49" y="33"/>
                    </a:cubicBezTo>
                    <a:cubicBezTo>
                      <a:pt x="50" y="32"/>
                      <a:pt x="49" y="32"/>
                      <a:pt x="49" y="32"/>
                    </a:cubicBezTo>
                    <a:cubicBezTo>
                      <a:pt x="49" y="32"/>
                      <a:pt x="49" y="32"/>
                      <a:pt x="49" y="31"/>
                    </a:cubicBezTo>
                    <a:cubicBezTo>
                      <a:pt x="49" y="31"/>
                      <a:pt x="49" y="31"/>
                      <a:pt x="49" y="31"/>
                    </a:cubicBezTo>
                    <a:cubicBezTo>
                      <a:pt x="50" y="30"/>
                      <a:pt x="50" y="30"/>
                      <a:pt x="50" y="30"/>
                    </a:cubicBezTo>
                    <a:cubicBezTo>
                      <a:pt x="50" y="30"/>
                      <a:pt x="49" y="29"/>
                      <a:pt x="49" y="29"/>
                    </a:cubicBezTo>
                    <a:cubicBezTo>
                      <a:pt x="49" y="29"/>
                      <a:pt x="48" y="29"/>
                      <a:pt x="48" y="29"/>
                    </a:cubicBezTo>
                    <a:cubicBezTo>
                      <a:pt x="48" y="29"/>
                      <a:pt x="47" y="29"/>
                      <a:pt x="47" y="29"/>
                    </a:cubicBezTo>
                    <a:cubicBezTo>
                      <a:pt x="47" y="28"/>
                      <a:pt x="47" y="28"/>
                      <a:pt x="47" y="28"/>
                    </a:cubicBezTo>
                    <a:cubicBezTo>
                      <a:pt x="47" y="28"/>
                      <a:pt x="47" y="28"/>
                      <a:pt x="47" y="28"/>
                    </a:cubicBezTo>
                    <a:cubicBezTo>
                      <a:pt x="47" y="28"/>
                      <a:pt x="47" y="28"/>
                      <a:pt x="46" y="28"/>
                    </a:cubicBezTo>
                    <a:cubicBezTo>
                      <a:pt x="46" y="28"/>
                      <a:pt x="46" y="27"/>
                      <a:pt x="46" y="27"/>
                    </a:cubicBezTo>
                    <a:cubicBezTo>
                      <a:pt x="46" y="27"/>
                      <a:pt x="45" y="27"/>
                      <a:pt x="45" y="27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45" y="27"/>
                      <a:pt x="45" y="26"/>
                      <a:pt x="45" y="26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45" y="26"/>
                      <a:pt x="45" y="25"/>
                      <a:pt x="45" y="25"/>
                    </a:cubicBezTo>
                    <a:cubicBezTo>
                      <a:pt x="44" y="25"/>
                      <a:pt x="44" y="25"/>
                      <a:pt x="44" y="25"/>
                    </a:cubicBezTo>
                    <a:cubicBezTo>
                      <a:pt x="44" y="25"/>
                      <a:pt x="44" y="25"/>
                      <a:pt x="44" y="25"/>
                    </a:cubicBezTo>
                    <a:cubicBezTo>
                      <a:pt x="44" y="25"/>
                      <a:pt x="43" y="25"/>
                      <a:pt x="43" y="25"/>
                    </a:cubicBezTo>
                    <a:cubicBezTo>
                      <a:pt x="43" y="25"/>
                      <a:pt x="43" y="25"/>
                      <a:pt x="42" y="25"/>
                    </a:cubicBezTo>
                    <a:cubicBezTo>
                      <a:pt x="42" y="25"/>
                      <a:pt x="42" y="25"/>
                      <a:pt x="42" y="26"/>
                    </a:cubicBezTo>
                    <a:cubicBezTo>
                      <a:pt x="42" y="26"/>
                      <a:pt x="42" y="26"/>
                      <a:pt x="42" y="26"/>
                    </a:cubicBezTo>
                    <a:cubicBezTo>
                      <a:pt x="41" y="26"/>
                      <a:pt x="41" y="27"/>
                      <a:pt x="41" y="27"/>
                    </a:cubicBezTo>
                    <a:cubicBezTo>
                      <a:pt x="40" y="27"/>
                      <a:pt x="40" y="27"/>
                      <a:pt x="40" y="27"/>
                    </a:cubicBezTo>
                    <a:cubicBezTo>
                      <a:pt x="39" y="27"/>
                      <a:pt x="39" y="26"/>
                      <a:pt x="39" y="26"/>
                    </a:cubicBezTo>
                    <a:cubicBezTo>
                      <a:pt x="39" y="26"/>
                      <a:pt x="39" y="26"/>
                      <a:pt x="39" y="25"/>
                    </a:cubicBezTo>
                    <a:cubicBezTo>
                      <a:pt x="39" y="25"/>
                      <a:pt x="39" y="25"/>
                      <a:pt x="39" y="24"/>
                    </a:cubicBezTo>
                    <a:cubicBezTo>
                      <a:pt x="39" y="24"/>
                      <a:pt x="39" y="23"/>
                      <a:pt x="38" y="23"/>
                    </a:cubicBezTo>
                    <a:cubicBezTo>
                      <a:pt x="38" y="23"/>
                      <a:pt x="38" y="23"/>
                      <a:pt x="38" y="23"/>
                    </a:cubicBezTo>
                    <a:cubicBezTo>
                      <a:pt x="38" y="23"/>
                      <a:pt x="38" y="22"/>
                      <a:pt x="38" y="22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38" y="20"/>
                      <a:pt x="38" y="20"/>
                      <a:pt x="38" y="20"/>
                    </a:cubicBezTo>
                    <a:cubicBezTo>
                      <a:pt x="38" y="20"/>
                      <a:pt x="38" y="20"/>
                      <a:pt x="38" y="19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7" y="19"/>
                      <a:pt x="37" y="18"/>
                      <a:pt x="37" y="18"/>
                    </a:cubicBezTo>
                    <a:cubicBezTo>
                      <a:pt x="37" y="18"/>
                      <a:pt x="37" y="17"/>
                      <a:pt x="37" y="17"/>
                    </a:cubicBezTo>
                    <a:cubicBezTo>
                      <a:pt x="37" y="16"/>
                      <a:pt x="37" y="16"/>
                      <a:pt x="37" y="16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6" y="15"/>
                      <a:pt x="36" y="15"/>
                      <a:pt x="36" y="15"/>
                    </a:cubicBezTo>
                    <a:cubicBezTo>
                      <a:pt x="36" y="14"/>
                      <a:pt x="37" y="14"/>
                      <a:pt x="37" y="14"/>
                    </a:cubicBezTo>
                    <a:cubicBezTo>
                      <a:pt x="37" y="14"/>
                      <a:pt x="37" y="14"/>
                      <a:pt x="37" y="13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6" y="13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4" y="12"/>
                      <a:pt x="34" y="12"/>
                    </a:cubicBezTo>
                    <a:cubicBezTo>
                      <a:pt x="34" y="12"/>
                      <a:pt x="34" y="11"/>
                      <a:pt x="34" y="11"/>
                    </a:cubicBezTo>
                    <a:cubicBezTo>
                      <a:pt x="34" y="11"/>
                      <a:pt x="35" y="10"/>
                      <a:pt x="35" y="10"/>
                    </a:cubicBezTo>
                    <a:cubicBezTo>
                      <a:pt x="35" y="10"/>
                      <a:pt x="35" y="9"/>
                      <a:pt x="35" y="9"/>
                    </a:cubicBezTo>
                    <a:cubicBezTo>
                      <a:pt x="35" y="9"/>
                      <a:pt x="35" y="9"/>
                      <a:pt x="35" y="9"/>
                    </a:cubicBezTo>
                    <a:cubicBezTo>
                      <a:pt x="35" y="9"/>
                      <a:pt x="34" y="9"/>
                      <a:pt x="34" y="9"/>
                    </a:cubicBezTo>
                    <a:cubicBezTo>
                      <a:pt x="34" y="9"/>
                      <a:pt x="33" y="9"/>
                      <a:pt x="33" y="9"/>
                    </a:cubicBezTo>
                    <a:cubicBezTo>
                      <a:pt x="33" y="9"/>
                      <a:pt x="33" y="8"/>
                      <a:pt x="33" y="8"/>
                    </a:cubicBezTo>
                    <a:cubicBezTo>
                      <a:pt x="33" y="8"/>
                      <a:pt x="33" y="7"/>
                      <a:pt x="33" y="7"/>
                    </a:cubicBezTo>
                    <a:cubicBezTo>
                      <a:pt x="33" y="7"/>
                      <a:pt x="33" y="6"/>
                      <a:pt x="33" y="6"/>
                    </a:cubicBezTo>
                    <a:cubicBezTo>
                      <a:pt x="33" y="6"/>
                      <a:pt x="33" y="5"/>
                      <a:pt x="33" y="5"/>
                    </a:cubicBezTo>
                    <a:cubicBezTo>
                      <a:pt x="33" y="5"/>
                      <a:pt x="33" y="4"/>
                      <a:pt x="33" y="4"/>
                    </a:cubicBezTo>
                    <a:cubicBezTo>
                      <a:pt x="33" y="4"/>
                      <a:pt x="33" y="3"/>
                      <a:pt x="33" y="3"/>
                    </a:cubicBezTo>
                    <a:cubicBezTo>
                      <a:pt x="33" y="3"/>
                      <a:pt x="32" y="3"/>
                      <a:pt x="32" y="2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1" y="2"/>
                      <a:pt x="31" y="2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0"/>
                      <a:pt x="30" y="0"/>
                      <a:pt x="30" y="0"/>
                    </a:cubicBezTo>
                    <a:cubicBezTo>
                      <a:pt x="30" y="0"/>
                      <a:pt x="30" y="1"/>
                      <a:pt x="30" y="1"/>
                    </a:cubicBezTo>
                    <a:cubicBezTo>
                      <a:pt x="30" y="1"/>
                      <a:pt x="29" y="2"/>
                      <a:pt x="29" y="2"/>
                    </a:cubicBezTo>
                    <a:cubicBezTo>
                      <a:pt x="29" y="2"/>
                      <a:pt x="28" y="2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3"/>
                      <a:pt x="28" y="3"/>
                      <a:pt x="28" y="4"/>
                    </a:cubicBezTo>
                    <a:cubicBezTo>
                      <a:pt x="28" y="4"/>
                      <a:pt x="28" y="5"/>
                      <a:pt x="28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8" y="6"/>
                      <a:pt x="28" y="6"/>
                      <a:pt x="27" y="6"/>
                    </a:cubicBezTo>
                    <a:cubicBezTo>
                      <a:pt x="27" y="6"/>
                      <a:pt x="27" y="7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8"/>
                      <a:pt x="28" y="8"/>
                      <a:pt x="28" y="8"/>
                    </a:cubicBezTo>
                    <a:cubicBezTo>
                      <a:pt x="28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7" y="8"/>
                      <a:pt x="27" y="8"/>
                      <a:pt x="27" y="9"/>
                    </a:cubicBezTo>
                    <a:cubicBezTo>
                      <a:pt x="27" y="9"/>
                      <a:pt x="27" y="9"/>
                      <a:pt x="27" y="10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27" y="10"/>
                      <a:pt x="26" y="9"/>
                      <a:pt x="26" y="9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10"/>
                      <a:pt x="25" y="10"/>
                      <a:pt x="25" y="10"/>
                    </a:cubicBezTo>
                    <a:cubicBezTo>
                      <a:pt x="25" y="11"/>
                      <a:pt x="25" y="11"/>
                      <a:pt x="25" y="11"/>
                    </a:cubicBezTo>
                    <a:cubicBezTo>
                      <a:pt x="25" y="11"/>
                      <a:pt x="25" y="12"/>
                      <a:pt x="25" y="12"/>
                    </a:cubicBezTo>
                    <a:cubicBezTo>
                      <a:pt x="24" y="12"/>
                      <a:pt x="24" y="13"/>
                      <a:pt x="24" y="13"/>
                    </a:cubicBezTo>
                    <a:cubicBezTo>
                      <a:pt x="24" y="13"/>
                      <a:pt x="24" y="13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5" y="13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3"/>
                      <a:pt x="25" y="13"/>
                      <a:pt x="26" y="13"/>
                    </a:cubicBezTo>
                    <a:cubicBezTo>
                      <a:pt x="26" y="13"/>
                      <a:pt x="26" y="14"/>
                      <a:pt x="26" y="14"/>
                    </a:cubicBezTo>
                    <a:cubicBezTo>
                      <a:pt x="26" y="14"/>
                      <a:pt x="26" y="14"/>
                      <a:pt x="26" y="14"/>
                    </a:cubicBezTo>
                    <a:cubicBezTo>
                      <a:pt x="26" y="14"/>
                      <a:pt x="25" y="15"/>
                      <a:pt x="25" y="15"/>
                    </a:cubicBezTo>
                    <a:cubicBezTo>
                      <a:pt x="25" y="15"/>
                      <a:pt x="25" y="15"/>
                      <a:pt x="25" y="15"/>
                    </a:cubicBezTo>
                    <a:cubicBezTo>
                      <a:pt x="25" y="15"/>
                      <a:pt x="24" y="16"/>
                      <a:pt x="24" y="16"/>
                    </a:cubicBezTo>
                    <a:cubicBezTo>
                      <a:pt x="24" y="16"/>
                      <a:pt x="24" y="17"/>
                      <a:pt x="24" y="17"/>
                    </a:cubicBezTo>
                    <a:cubicBezTo>
                      <a:pt x="24" y="17"/>
                      <a:pt x="24" y="17"/>
                      <a:pt x="25" y="18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5" y="19"/>
                      <a:pt x="25" y="19"/>
                      <a:pt x="24" y="19"/>
                    </a:cubicBezTo>
                    <a:cubicBezTo>
                      <a:pt x="24" y="20"/>
                      <a:pt x="24" y="19"/>
                      <a:pt x="24" y="20"/>
                    </a:cubicBezTo>
                    <a:cubicBezTo>
                      <a:pt x="24" y="20"/>
                      <a:pt x="24" y="20"/>
                      <a:pt x="24" y="21"/>
                    </a:cubicBezTo>
                    <a:cubicBezTo>
                      <a:pt x="24" y="21"/>
                      <a:pt x="23" y="21"/>
                      <a:pt x="23" y="21"/>
                    </a:cubicBezTo>
                    <a:cubicBezTo>
                      <a:pt x="23" y="21"/>
                      <a:pt x="24" y="22"/>
                      <a:pt x="24" y="22"/>
                    </a:cubicBezTo>
                    <a:cubicBezTo>
                      <a:pt x="24" y="22"/>
                      <a:pt x="24" y="23"/>
                      <a:pt x="24" y="23"/>
                    </a:cubicBezTo>
                    <a:cubicBezTo>
                      <a:pt x="24" y="23"/>
                      <a:pt x="24" y="23"/>
                      <a:pt x="24" y="23"/>
                    </a:cubicBezTo>
                    <a:cubicBezTo>
                      <a:pt x="24" y="24"/>
                      <a:pt x="24" y="24"/>
                      <a:pt x="24" y="24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4" y="27"/>
                      <a:pt x="24" y="28"/>
                      <a:pt x="24" y="28"/>
                    </a:cubicBezTo>
                    <a:cubicBezTo>
                      <a:pt x="24" y="28"/>
                      <a:pt x="24" y="29"/>
                      <a:pt x="24" y="29"/>
                    </a:cubicBezTo>
                    <a:cubicBezTo>
                      <a:pt x="24" y="30"/>
                      <a:pt x="25" y="30"/>
                      <a:pt x="25" y="30"/>
                    </a:cubicBezTo>
                    <a:cubicBezTo>
                      <a:pt x="25" y="31"/>
                      <a:pt x="25" y="31"/>
                      <a:pt x="25" y="31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4" y="32"/>
                      <a:pt x="24" y="33"/>
                      <a:pt x="24" y="33"/>
                    </a:cubicBezTo>
                    <a:cubicBezTo>
                      <a:pt x="24" y="33"/>
                      <a:pt x="24" y="33"/>
                      <a:pt x="24" y="34"/>
                    </a:cubicBezTo>
                    <a:cubicBezTo>
                      <a:pt x="24" y="34"/>
                      <a:pt x="23" y="35"/>
                      <a:pt x="23" y="35"/>
                    </a:cubicBezTo>
                    <a:cubicBezTo>
                      <a:pt x="23" y="35"/>
                      <a:pt x="23" y="36"/>
                      <a:pt x="23" y="36"/>
                    </a:cubicBezTo>
                    <a:cubicBezTo>
                      <a:pt x="23" y="36"/>
                      <a:pt x="23" y="37"/>
                      <a:pt x="23" y="37"/>
                    </a:cubicBezTo>
                    <a:cubicBezTo>
                      <a:pt x="23" y="37"/>
                      <a:pt x="23" y="38"/>
                      <a:pt x="23" y="38"/>
                    </a:cubicBezTo>
                    <a:cubicBezTo>
                      <a:pt x="23" y="38"/>
                      <a:pt x="23" y="38"/>
                      <a:pt x="23" y="39"/>
                    </a:cubicBezTo>
                    <a:cubicBezTo>
                      <a:pt x="23" y="39"/>
                      <a:pt x="23" y="39"/>
                      <a:pt x="22" y="40"/>
                    </a:cubicBezTo>
                    <a:cubicBezTo>
                      <a:pt x="22" y="40"/>
                      <a:pt x="22" y="41"/>
                      <a:pt x="22" y="41"/>
                    </a:cubicBezTo>
                    <a:cubicBezTo>
                      <a:pt x="22" y="41"/>
                      <a:pt x="22" y="42"/>
                      <a:pt x="22" y="42"/>
                    </a:cubicBezTo>
                    <a:cubicBezTo>
                      <a:pt x="22" y="42"/>
                      <a:pt x="21" y="43"/>
                      <a:pt x="21" y="43"/>
                    </a:cubicBezTo>
                    <a:cubicBezTo>
                      <a:pt x="21" y="43"/>
                      <a:pt x="20" y="44"/>
                      <a:pt x="20" y="44"/>
                    </a:cubicBezTo>
                    <a:cubicBezTo>
                      <a:pt x="20" y="44"/>
                      <a:pt x="20" y="45"/>
                      <a:pt x="20" y="45"/>
                    </a:cubicBezTo>
                    <a:cubicBezTo>
                      <a:pt x="20" y="45"/>
                      <a:pt x="20" y="46"/>
                      <a:pt x="20" y="46"/>
                    </a:cubicBezTo>
                    <a:cubicBezTo>
                      <a:pt x="20" y="46"/>
                      <a:pt x="20" y="47"/>
                      <a:pt x="20" y="47"/>
                    </a:cubicBezTo>
                    <a:cubicBezTo>
                      <a:pt x="19" y="48"/>
                      <a:pt x="19" y="48"/>
                      <a:pt x="19" y="48"/>
                    </a:cubicBezTo>
                    <a:cubicBezTo>
                      <a:pt x="19" y="48"/>
                      <a:pt x="18" y="49"/>
                      <a:pt x="17" y="49"/>
                    </a:cubicBezTo>
                    <a:cubicBezTo>
                      <a:pt x="17" y="49"/>
                      <a:pt x="16" y="49"/>
                      <a:pt x="16" y="49"/>
                    </a:cubicBezTo>
                    <a:cubicBezTo>
                      <a:pt x="15" y="50"/>
                      <a:pt x="15" y="50"/>
                      <a:pt x="14" y="50"/>
                    </a:cubicBezTo>
                    <a:cubicBezTo>
                      <a:pt x="14" y="50"/>
                      <a:pt x="13" y="49"/>
                      <a:pt x="13" y="49"/>
                    </a:cubicBezTo>
                    <a:cubicBezTo>
                      <a:pt x="13" y="49"/>
                      <a:pt x="13" y="49"/>
                      <a:pt x="12" y="49"/>
                    </a:cubicBezTo>
                    <a:cubicBezTo>
                      <a:pt x="12" y="49"/>
                      <a:pt x="11" y="48"/>
                      <a:pt x="11" y="48"/>
                    </a:cubicBezTo>
                    <a:cubicBezTo>
                      <a:pt x="11" y="48"/>
                      <a:pt x="10" y="47"/>
                      <a:pt x="10" y="47"/>
                    </a:cubicBezTo>
                    <a:cubicBezTo>
                      <a:pt x="10" y="47"/>
                      <a:pt x="9" y="47"/>
                      <a:pt x="9" y="47"/>
                    </a:cubicBezTo>
                    <a:cubicBezTo>
                      <a:pt x="9" y="47"/>
                      <a:pt x="8" y="47"/>
                      <a:pt x="8" y="47"/>
                    </a:cubicBezTo>
                    <a:cubicBezTo>
                      <a:pt x="8" y="47"/>
                      <a:pt x="8" y="46"/>
                      <a:pt x="8" y="46"/>
                    </a:cubicBezTo>
                    <a:cubicBezTo>
                      <a:pt x="8" y="46"/>
                      <a:pt x="8" y="45"/>
                      <a:pt x="8" y="45"/>
                    </a:cubicBezTo>
                    <a:cubicBezTo>
                      <a:pt x="8" y="45"/>
                      <a:pt x="8" y="44"/>
                      <a:pt x="7" y="44"/>
                    </a:cubicBezTo>
                    <a:cubicBezTo>
                      <a:pt x="7" y="44"/>
                      <a:pt x="7" y="44"/>
                      <a:pt x="7" y="44"/>
                    </a:cubicBezTo>
                    <a:cubicBezTo>
                      <a:pt x="6" y="44"/>
                      <a:pt x="6" y="44"/>
                      <a:pt x="5" y="43"/>
                    </a:cubicBezTo>
                    <a:cubicBezTo>
                      <a:pt x="5" y="43"/>
                      <a:pt x="5" y="43"/>
                      <a:pt x="5" y="43"/>
                    </a:cubicBezTo>
                    <a:cubicBezTo>
                      <a:pt x="4" y="43"/>
                      <a:pt x="4" y="43"/>
                      <a:pt x="3" y="43"/>
                    </a:cubicBezTo>
                    <a:cubicBezTo>
                      <a:pt x="3" y="43"/>
                      <a:pt x="2" y="43"/>
                      <a:pt x="2" y="43"/>
                    </a:cubicBezTo>
                    <a:cubicBezTo>
                      <a:pt x="1" y="42"/>
                      <a:pt x="1" y="42"/>
                      <a:pt x="1" y="42"/>
                    </a:cubicBezTo>
                    <a:cubicBezTo>
                      <a:pt x="0" y="42"/>
                      <a:pt x="0" y="41"/>
                      <a:pt x="0" y="41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20" y="110"/>
                      <a:pt x="20" y="110"/>
                      <a:pt x="20" y="110"/>
                    </a:cubicBezTo>
                    <a:cubicBezTo>
                      <a:pt x="20" y="133"/>
                      <a:pt x="20" y="133"/>
                      <a:pt x="20" y="133"/>
                    </a:cubicBezTo>
                    <a:cubicBezTo>
                      <a:pt x="74" y="133"/>
                      <a:pt x="74" y="133"/>
                      <a:pt x="74" y="133"/>
                    </a:cubicBezTo>
                    <a:cubicBezTo>
                      <a:pt x="74" y="133"/>
                      <a:pt x="74" y="133"/>
                      <a:pt x="74" y="13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2" name="Freeform 740">
                <a:extLst>
                  <a:ext uri="{FF2B5EF4-FFF2-40B4-BE49-F238E27FC236}">
                    <a16:creationId xmlns:a16="http://schemas.microsoft.com/office/drawing/2014/main" id="{1A961428-9E8B-92A8-B2AA-0B065BC2C24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429750" y="6124575"/>
                <a:ext cx="133350" cy="153988"/>
              </a:xfrm>
              <a:custGeom>
                <a:avLst/>
                <a:gdLst>
                  <a:gd name="T0" fmla="*/ 2 w 32"/>
                  <a:gd name="T1" fmla="*/ 0 h 37"/>
                  <a:gd name="T2" fmla="*/ 2 w 32"/>
                  <a:gd name="T3" fmla="*/ 4 h 37"/>
                  <a:gd name="T4" fmla="*/ 1 w 32"/>
                  <a:gd name="T5" fmla="*/ 3 h 37"/>
                  <a:gd name="T6" fmla="*/ 29 w 32"/>
                  <a:gd name="T7" fmla="*/ 6 h 37"/>
                  <a:gd name="T8" fmla="*/ 30 w 32"/>
                  <a:gd name="T9" fmla="*/ 5 h 37"/>
                  <a:gd name="T10" fmla="*/ 31 w 32"/>
                  <a:gd name="T11" fmla="*/ 3 h 37"/>
                  <a:gd name="T12" fmla="*/ 29 w 32"/>
                  <a:gd name="T13" fmla="*/ 1 h 37"/>
                  <a:gd name="T14" fmla="*/ 27 w 32"/>
                  <a:gd name="T15" fmla="*/ 2 h 37"/>
                  <a:gd name="T16" fmla="*/ 29 w 32"/>
                  <a:gd name="T17" fmla="*/ 4 h 37"/>
                  <a:gd name="T18" fmla="*/ 30 w 32"/>
                  <a:gd name="T19" fmla="*/ 8 h 37"/>
                  <a:gd name="T20" fmla="*/ 31 w 32"/>
                  <a:gd name="T21" fmla="*/ 8 h 37"/>
                  <a:gd name="T22" fmla="*/ 32 w 32"/>
                  <a:gd name="T23" fmla="*/ 8 h 37"/>
                  <a:gd name="T24" fmla="*/ 31 w 32"/>
                  <a:gd name="T25" fmla="*/ 6 h 37"/>
                  <a:gd name="T26" fmla="*/ 30 w 32"/>
                  <a:gd name="T27" fmla="*/ 7 h 37"/>
                  <a:gd name="T28" fmla="*/ 30 w 32"/>
                  <a:gd name="T29" fmla="*/ 8 h 37"/>
                  <a:gd name="T30" fmla="*/ 21 w 32"/>
                  <a:gd name="T31" fmla="*/ 37 h 37"/>
                  <a:gd name="T32" fmla="*/ 22 w 32"/>
                  <a:gd name="T33" fmla="*/ 35 h 37"/>
                  <a:gd name="T34" fmla="*/ 22 w 32"/>
                  <a:gd name="T35" fmla="*/ 33 h 37"/>
                  <a:gd name="T36" fmla="*/ 24 w 32"/>
                  <a:gd name="T37" fmla="*/ 32 h 37"/>
                  <a:gd name="T38" fmla="*/ 24 w 32"/>
                  <a:gd name="T39" fmla="*/ 31 h 37"/>
                  <a:gd name="T40" fmla="*/ 26 w 32"/>
                  <a:gd name="T41" fmla="*/ 30 h 37"/>
                  <a:gd name="T42" fmla="*/ 27 w 32"/>
                  <a:gd name="T43" fmla="*/ 30 h 37"/>
                  <a:gd name="T44" fmla="*/ 26 w 32"/>
                  <a:gd name="T45" fmla="*/ 31 h 37"/>
                  <a:gd name="T46" fmla="*/ 27 w 32"/>
                  <a:gd name="T47" fmla="*/ 32 h 37"/>
                  <a:gd name="T48" fmla="*/ 29 w 32"/>
                  <a:gd name="T49" fmla="*/ 32 h 37"/>
                  <a:gd name="T50" fmla="*/ 28 w 32"/>
                  <a:gd name="T51" fmla="*/ 29 h 37"/>
                  <a:gd name="T52" fmla="*/ 28 w 32"/>
                  <a:gd name="T53" fmla="*/ 27 h 37"/>
                  <a:gd name="T54" fmla="*/ 29 w 32"/>
                  <a:gd name="T55" fmla="*/ 23 h 37"/>
                  <a:gd name="T56" fmla="*/ 31 w 32"/>
                  <a:gd name="T57" fmla="*/ 24 h 37"/>
                  <a:gd name="T58" fmla="*/ 31 w 32"/>
                  <a:gd name="T59" fmla="*/ 21 h 37"/>
                  <a:gd name="T60" fmla="*/ 30 w 32"/>
                  <a:gd name="T61" fmla="*/ 17 h 37"/>
                  <a:gd name="T62" fmla="*/ 31 w 32"/>
                  <a:gd name="T63" fmla="*/ 14 h 37"/>
                  <a:gd name="T64" fmla="*/ 30 w 32"/>
                  <a:gd name="T65" fmla="*/ 11 h 37"/>
                  <a:gd name="T66" fmla="*/ 28 w 32"/>
                  <a:gd name="T67" fmla="*/ 11 h 37"/>
                  <a:gd name="T68" fmla="*/ 24 w 32"/>
                  <a:gd name="T69" fmla="*/ 12 h 37"/>
                  <a:gd name="T70" fmla="*/ 21 w 32"/>
                  <a:gd name="T71" fmla="*/ 13 h 37"/>
                  <a:gd name="T72" fmla="*/ 10 w 32"/>
                  <a:gd name="T73" fmla="*/ 11 h 37"/>
                  <a:gd name="T74" fmla="*/ 7 w 32"/>
                  <a:gd name="T75" fmla="*/ 10 h 37"/>
                  <a:gd name="T76" fmla="*/ 6 w 32"/>
                  <a:gd name="T77" fmla="*/ 15 h 37"/>
                  <a:gd name="T78" fmla="*/ 8 w 32"/>
                  <a:gd name="T79" fmla="*/ 19 h 37"/>
                  <a:gd name="T80" fmla="*/ 10 w 32"/>
                  <a:gd name="T81" fmla="*/ 24 h 37"/>
                  <a:gd name="T82" fmla="*/ 12 w 32"/>
                  <a:gd name="T83" fmla="*/ 25 h 37"/>
                  <a:gd name="T84" fmla="*/ 11 w 32"/>
                  <a:gd name="T85" fmla="*/ 27 h 37"/>
                  <a:gd name="T86" fmla="*/ 12 w 32"/>
                  <a:gd name="T87" fmla="*/ 30 h 37"/>
                  <a:gd name="T88" fmla="*/ 15 w 32"/>
                  <a:gd name="T89" fmla="*/ 33 h 37"/>
                  <a:gd name="T90" fmla="*/ 16 w 32"/>
                  <a:gd name="T91" fmla="*/ 36 h 37"/>
                  <a:gd name="T92" fmla="*/ 21 w 32"/>
                  <a:gd name="T93" fmla="*/ 37 h 37"/>
                  <a:gd name="T94" fmla="*/ 30 w 32"/>
                  <a:gd name="T95" fmla="*/ 27 h 37"/>
                  <a:gd name="T96" fmla="*/ 29 w 32"/>
                  <a:gd name="T97" fmla="*/ 27 h 37"/>
                  <a:gd name="T98" fmla="*/ 29 w 32"/>
                  <a:gd name="T99" fmla="*/ 27 h 37"/>
                  <a:gd name="T100" fmla="*/ 31 w 32"/>
                  <a:gd name="T101" fmla="*/ 24 h 37"/>
                  <a:gd name="T102" fmla="*/ 31 w 32"/>
                  <a:gd name="T103" fmla="*/ 24 h 37"/>
                  <a:gd name="T104" fmla="*/ 24 w 32"/>
                  <a:gd name="T105" fmla="*/ 35 h 37"/>
                  <a:gd name="T106" fmla="*/ 24 w 32"/>
                  <a:gd name="T107" fmla="*/ 34 h 37"/>
                  <a:gd name="T108" fmla="*/ 24 w 32"/>
                  <a:gd name="T109" fmla="*/ 34 h 37"/>
                  <a:gd name="T110" fmla="*/ 24 w 32"/>
                  <a:gd name="T111" fmla="*/ 35 h 37"/>
                  <a:gd name="T112" fmla="*/ 7 w 32"/>
                  <a:gd name="T113" fmla="*/ 8 h 37"/>
                  <a:gd name="T114" fmla="*/ 8 w 32"/>
                  <a:gd name="T115" fmla="*/ 7 h 37"/>
                  <a:gd name="T116" fmla="*/ 8 w 32"/>
                  <a:gd name="T117" fmla="*/ 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" h="37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2"/>
                      <a:pt x="1" y="1"/>
                    </a:cubicBezTo>
                    <a:close/>
                    <a:moveTo>
                      <a:pt x="29" y="4"/>
                    </a:moveTo>
                    <a:cubicBezTo>
                      <a:pt x="29" y="4"/>
                      <a:pt x="29" y="5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9" y="5"/>
                      <a:pt x="29" y="6"/>
                      <a:pt x="29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30" y="6"/>
                      <a:pt x="30" y="5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4"/>
                      <a:pt x="31" y="4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0" y="3"/>
                      <a:pt x="30" y="3"/>
                    </a:cubicBezTo>
                    <a:cubicBezTo>
                      <a:pt x="30" y="3"/>
                      <a:pt x="30" y="2"/>
                      <a:pt x="30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29" y="2"/>
                      <a:pt x="29" y="1"/>
                      <a:pt x="29" y="1"/>
                    </a:cubicBezTo>
                    <a:cubicBezTo>
                      <a:pt x="29" y="1"/>
                      <a:pt x="29" y="1"/>
                      <a:pt x="28" y="1"/>
                    </a:cubicBezTo>
                    <a:cubicBezTo>
                      <a:pt x="28" y="1"/>
                      <a:pt x="28" y="1"/>
                      <a:pt x="28" y="1"/>
                    </a:cubicBezTo>
                    <a:cubicBezTo>
                      <a:pt x="28" y="1"/>
                      <a:pt x="28" y="1"/>
                      <a:pt x="28" y="2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8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3"/>
                      <a:pt x="28" y="3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8" y="3"/>
                      <a:pt x="28" y="3"/>
                      <a:pt x="28" y="3"/>
                    </a:cubicBezTo>
                    <a:cubicBezTo>
                      <a:pt x="29" y="4"/>
                      <a:pt x="28" y="4"/>
                      <a:pt x="29" y="4"/>
                    </a:cubicBezTo>
                    <a:cubicBezTo>
                      <a:pt x="29" y="4"/>
                      <a:pt x="29" y="4"/>
                      <a:pt x="29" y="4"/>
                    </a:cubicBezTo>
                    <a:close/>
                    <a:moveTo>
                      <a:pt x="29" y="7"/>
                    </a:moveTo>
                    <a:cubicBezTo>
                      <a:pt x="29" y="7"/>
                      <a:pt x="29" y="7"/>
                      <a:pt x="29" y="7"/>
                    </a:cubicBezTo>
                    <a:cubicBezTo>
                      <a:pt x="29" y="7"/>
                      <a:pt x="29" y="8"/>
                      <a:pt x="29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0" y="8"/>
                      <a:pt x="31" y="8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7"/>
                      <a:pt x="31" y="8"/>
                      <a:pt x="31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7"/>
                      <a:pt x="32" y="7"/>
                      <a:pt x="32" y="7"/>
                    </a:cubicBezTo>
                    <a:cubicBezTo>
                      <a:pt x="32" y="7"/>
                      <a:pt x="31" y="7"/>
                      <a:pt x="31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1" y="6"/>
                      <a:pt x="31" y="6"/>
                      <a:pt x="30" y="6"/>
                    </a:cubicBezTo>
                    <a:cubicBezTo>
                      <a:pt x="30" y="6"/>
                      <a:pt x="30" y="6"/>
                      <a:pt x="30" y="6"/>
                    </a:cubicBezTo>
                    <a:cubicBezTo>
                      <a:pt x="30" y="7"/>
                      <a:pt x="30" y="7"/>
                      <a:pt x="30" y="7"/>
                    </a:cubicBezTo>
                    <a:cubicBezTo>
                      <a:pt x="30" y="7"/>
                      <a:pt x="29" y="7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29" y="7"/>
                      <a:pt x="29" y="7"/>
                      <a:pt x="29" y="7"/>
                    </a:cubicBezTo>
                    <a:close/>
                    <a:moveTo>
                      <a:pt x="30" y="8"/>
                    </a:moveTo>
                    <a:cubicBezTo>
                      <a:pt x="30" y="8"/>
                      <a:pt x="30" y="8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30" y="8"/>
                      <a:pt x="30" y="9"/>
                      <a:pt x="30" y="9"/>
                    </a:cubicBezTo>
                    <a:cubicBezTo>
                      <a:pt x="30" y="8"/>
                      <a:pt x="30" y="8"/>
                      <a:pt x="30" y="8"/>
                    </a:cubicBezTo>
                    <a:close/>
                    <a:moveTo>
                      <a:pt x="21" y="37"/>
                    </a:moveTo>
                    <a:cubicBezTo>
                      <a:pt x="21" y="37"/>
                      <a:pt x="21" y="37"/>
                      <a:pt x="21" y="37"/>
                    </a:cubicBezTo>
                    <a:cubicBezTo>
                      <a:pt x="21" y="37"/>
                      <a:pt x="21" y="36"/>
                      <a:pt x="21" y="36"/>
                    </a:cubicBezTo>
                    <a:cubicBezTo>
                      <a:pt x="21" y="36"/>
                      <a:pt x="21" y="36"/>
                      <a:pt x="21" y="36"/>
                    </a:cubicBezTo>
                    <a:cubicBezTo>
                      <a:pt x="21" y="35"/>
                      <a:pt x="22" y="35"/>
                      <a:pt x="22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34"/>
                      <a:pt x="22" y="33"/>
                      <a:pt x="22" y="33"/>
                    </a:cubicBezTo>
                    <a:cubicBezTo>
                      <a:pt x="22" y="33"/>
                      <a:pt x="23" y="33"/>
                      <a:pt x="23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2" y="33"/>
                      <a:pt x="23" y="33"/>
                      <a:pt x="23" y="33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3" y="33"/>
                      <a:pt x="24" y="33"/>
                      <a:pt x="24" y="33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5" y="32"/>
                      <a:pt x="25" y="33"/>
                      <a:pt x="25" y="33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5" y="33"/>
                      <a:pt x="25" y="32"/>
                      <a:pt x="25" y="32"/>
                    </a:cubicBezTo>
                    <a:cubicBezTo>
                      <a:pt x="25" y="32"/>
                      <a:pt x="25" y="32"/>
                      <a:pt x="24" y="31"/>
                    </a:cubicBezTo>
                    <a:cubicBezTo>
                      <a:pt x="24" y="31"/>
                      <a:pt x="24" y="30"/>
                      <a:pt x="24" y="30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24" y="30"/>
                      <a:pt x="25" y="30"/>
                      <a:pt x="25" y="30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25" y="30"/>
                      <a:pt x="25" y="30"/>
                      <a:pt x="25" y="30"/>
                    </a:cubicBezTo>
                    <a:cubicBezTo>
                      <a:pt x="25" y="31"/>
                      <a:pt x="26" y="30"/>
                      <a:pt x="26" y="30"/>
                    </a:cubicBezTo>
                    <a:cubicBezTo>
                      <a:pt x="26" y="30"/>
                      <a:pt x="26" y="30"/>
                      <a:pt x="25" y="30"/>
                    </a:cubicBezTo>
                    <a:cubicBezTo>
                      <a:pt x="25" y="30"/>
                      <a:pt x="25" y="30"/>
                      <a:pt x="26" y="30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6" y="29"/>
                      <a:pt x="26" y="30"/>
                      <a:pt x="27" y="30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27" y="30"/>
                      <a:pt x="28" y="30"/>
                      <a:pt x="28" y="30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8" y="31"/>
                      <a:pt x="28" y="31"/>
                      <a:pt x="28" y="31"/>
                    </a:cubicBezTo>
                    <a:cubicBezTo>
                      <a:pt x="28" y="31"/>
                      <a:pt x="27" y="31"/>
                      <a:pt x="27" y="31"/>
                    </a:cubicBezTo>
                    <a:cubicBezTo>
                      <a:pt x="27" y="31"/>
                      <a:pt x="27" y="31"/>
                      <a:pt x="27" y="30"/>
                    </a:cubicBezTo>
                    <a:cubicBezTo>
                      <a:pt x="27" y="30"/>
                      <a:pt x="26" y="31"/>
                      <a:pt x="26" y="31"/>
                    </a:cubicBezTo>
                    <a:cubicBezTo>
                      <a:pt x="26" y="31"/>
                      <a:pt x="26" y="31"/>
                      <a:pt x="27" y="32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27" y="32"/>
                      <a:pt x="27" y="32"/>
                      <a:pt x="27" y="32"/>
                    </a:cubicBezTo>
                    <a:cubicBezTo>
                      <a:pt x="27" y="33"/>
                      <a:pt x="27" y="33"/>
                      <a:pt x="27" y="33"/>
                    </a:cubicBezTo>
                    <a:cubicBezTo>
                      <a:pt x="27" y="33"/>
                      <a:pt x="28" y="33"/>
                      <a:pt x="28" y="32"/>
                    </a:cubicBezTo>
                    <a:cubicBezTo>
                      <a:pt x="28" y="32"/>
                      <a:pt x="28" y="33"/>
                      <a:pt x="29" y="33"/>
                    </a:cubicBezTo>
                    <a:cubicBezTo>
                      <a:pt x="29" y="33"/>
                      <a:pt x="29" y="33"/>
                      <a:pt x="29" y="33"/>
                    </a:cubicBezTo>
                    <a:cubicBezTo>
                      <a:pt x="29" y="33"/>
                      <a:pt x="29" y="32"/>
                      <a:pt x="29" y="32"/>
                    </a:cubicBezTo>
                    <a:cubicBezTo>
                      <a:pt x="29" y="32"/>
                      <a:pt x="29" y="32"/>
                      <a:pt x="29" y="32"/>
                    </a:cubicBezTo>
                    <a:cubicBezTo>
                      <a:pt x="28" y="31"/>
                      <a:pt x="29" y="31"/>
                      <a:pt x="29" y="31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9" y="30"/>
                      <a:pt x="29" y="30"/>
                      <a:pt x="28" y="30"/>
                    </a:cubicBezTo>
                    <a:cubicBezTo>
                      <a:pt x="28" y="30"/>
                      <a:pt x="28" y="29"/>
                      <a:pt x="28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8" y="30"/>
                      <a:pt x="28" y="29"/>
                      <a:pt x="28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8" y="29"/>
                      <a:pt x="28" y="28"/>
                      <a:pt x="28" y="28"/>
                    </a:cubicBezTo>
                    <a:cubicBezTo>
                      <a:pt x="28" y="28"/>
                      <a:pt x="28" y="27"/>
                      <a:pt x="28" y="27"/>
                    </a:cubicBezTo>
                    <a:cubicBezTo>
                      <a:pt x="28" y="27"/>
                      <a:pt x="28" y="27"/>
                      <a:pt x="28" y="27"/>
                    </a:cubicBezTo>
                    <a:cubicBezTo>
                      <a:pt x="28" y="27"/>
                      <a:pt x="28" y="27"/>
                      <a:pt x="28" y="26"/>
                    </a:cubicBezTo>
                    <a:cubicBezTo>
                      <a:pt x="28" y="26"/>
                      <a:pt x="28" y="26"/>
                      <a:pt x="28" y="26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29" y="26"/>
                      <a:pt x="29" y="26"/>
                      <a:pt x="29" y="26"/>
                    </a:cubicBezTo>
                    <a:cubicBezTo>
                      <a:pt x="29" y="25"/>
                      <a:pt x="29" y="24"/>
                      <a:pt x="29" y="24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29" y="22"/>
                      <a:pt x="29" y="22"/>
                      <a:pt x="30" y="22"/>
                    </a:cubicBezTo>
                    <a:cubicBezTo>
                      <a:pt x="30" y="22"/>
                      <a:pt x="30" y="22"/>
                      <a:pt x="31" y="23"/>
                    </a:cubicBezTo>
                    <a:cubicBezTo>
                      <a:pt x="31" y="23"/>
                      <a:pt x="31" y="23"/>
                      <a:pt x="31" y="23"/>
                    </a:cubicBezTo>
                    <a:cubicBezTo>
                      <a:pt x="31" y="23"/>
                      <a:pt x="31" y="23"/>
                      <a:pt x="31" y="23"/>
                    </a:cubicBezTo>
                    <a:cubicBezTo>
                      <a:pt x="31" y="23"/>
                      <a:pt x="31" y="23"/>
                      <a:pt x="31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3"/>
                      <a:pt x="31" y="23"/>
                      <a:pt x="31" y="23"/>
                    </a:cubicBezTo>
                    <a:cubicBezTo>
                      <a:pt x="31" y="23"/>
                      <a:pt x="31" y="23"/>
                      <a:pt x="31" y="22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1" y="22"/>
                      <a:pt x="31" y="22"/>
                      <a:pt x="31" y="21"/>
                    </a:cubicBezTo>
                    <a:cubicBezTo>
                      <a:pt x="31" y="21"/>
                      <a:pt x="31" y="20"/>
                      <a:pt x="31" y="20"/>
                    </a:cubicBezTo>
                    <a:cubicBezTo>
                      <a:pt x="31" y="20"/>
                      <a:pt x="31" y="20"/>
                      <a:pt x="31" y="20"/>
                    </a:cubicBezTo>
                    <a:cubicBezTo>
                      <a:pt x="31" y="20"/>
                      <a:pt x="31" y="19"/>
                      <a:pt x="31" y="19"/>
                    </a:cubicBezTo>
                    <a:cubicBezTo>
                      <a:pt x="31" y="19"/>
                      <a:pt x="31" y="18"/>
                      <a:pt x="31" y="17"/>
                    </a:cubicBez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17"/>
                      <a:pt x="30" y="17"/>
                      <a:pt x="30" y="17"/>
                    </a:cubicBezTo>
                    <a:cubicBezTo>
                      <a:pt x="31" y="17"/>
                      <a:pt x="31" y="16"/>
                      <a:pt x="31" y="16"/>
                    </a:cubicBezTo>
                    <a:cubicBezTo>
                      <a:pt x="31" y="16"/>
                      <a:pt x="31" y="16"/>
                      <a:pt x="31" y="16"/>
                    </a:cubicBezTo>
                    <a:cubicBezTo>
                      <a:pt x="31" y="16"/>
                      <a:pt x="31" y="15"/>
                      <a:pt x="31" y="15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31" y="15"/>
                      <a:pt x="31" y="15"/>
                      <a:pt x="31" y="15"/>
                    </a:cubicBezTo>
                    <a:cubicBezTo>
                      <a:pt x="31" y="14"/>
                      <a:pt x="31" y="14"/>
                      <a:pt x="31" y="14"/>
                    </a:cubicBezTo>
                    <a:cubicBezTo>
                      <a:pt x="31" y="14"/>
                      <a:pt x="31" y="13"/>
                      <a:pt x="31" y="13"/>
                    </a:cubicBezTo>
                    <a:cubicBezTo>
                      <a:pt x="31" y="13"/>
                      <a:pt x="31" y="13"/>
                      <a:pt x="31" y="12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1" y="12"/>
                      <a:pt x="31" y="11"/>
                      <a:pt x="30" y="11"/>
                    </a:cubicBezTo>
                    <a:cubicBezTo>
                      <a:pt x="30" y="11"/>
                      <a:pt x="30" y="11"/>
                      <a:pt x="30" y="11"/>
                    </a:cubicBezTo>
                    <a:cubicBezTo>
                      <a:pt x="30" y="11"/>
                      <a:pt x="30" y="11"/>
                      <a:pt x="29" y="10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9" y="10"/>
                      <a:pt x="29" y="10"/>
                      <a:pt x="28" y="10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7" y="11"/>
                      <a:pt x="27" y="11"/>
                      <a:pt x="27" y="11"/>
                    </a:cubicBezTo>
                    <a:cubicBezTo>
                      <a:pt x="27" y="11"/>
                      <a:pt x="27" y="11"/>
                      <a:pt x="26" y="11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5" y="12"/>
                      <a:pt x="25" y="12"/>
                      <a:pt x="25" y="12"/>
                    </a:cubicBezTo>
                    <a:cubicBezTo>
                      <a:pt x="25" y="12"/>
                      <a:pt x="25" y="12"/>
                      <a:pt x="24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4" y="12"/>
                      <a:pt x="23" y="12"/>
                      <a:pt x="23" y="12"/>
                    </a:cubicBezTo>
                    <a:cubicBezTo>
                      <a:pt x="23" y="12"/>
                      <a:pt x="22" y="12"/>
                      <a:pt x="22" y="12"/>
                    </a:cubicBezTo>
                    <a:cubicBezTo>
                      <a:pt x="22" y="12"/>
                      <a:pt x="22" y="12"/>
                      <a:pt x="22" y="13"/>
                    </a:cubicBezTo>
                    <a:cubicBezTo>
                      <a:pt x="22" y="13"/>
                      <a:pt x="21" y="13"/>
                      <a:pt x="21" y="13"/>
                    </a:cubicBezTo>
                    <a:cubicBezTo>
                      <a:pt x="21" y="13"/>
                      <a:pt x="20" y="13"/>
                      <a:pt x="19" y="13"/>
                    </a:cubicBezTo>
                    <a:cubicBezTo>
                      <a:pt x="19" y="14"/>
                      <a:pt x="18" y="14"/>
                      <a:pt x="18" y="14"/>
                    </a:cubicBezTo>
                    <a:cubicBezTo>
                      <a:pt x="17" y="14"/>
                      <a:pt x="16" y="13"/>
                      <a:pt x="15" y="13"/>
                    </a:cubicBezTo>
                    <a:cubicBezTo>
                      <a:pt x="14" y="13"/>
                      <a:pt x="14" y="12"/>
                      <a:pt x="14" y="12"/>
                    </a:cubicBezTo>
                    <a:cubicBezTo>
                      <a:pt x="13" y="12"/>
                      <a:pt x="12" y="11"/>
                      <a:pt x="11" y="11"/>
                    </a:cubicBezTo>
                    <a:cubicBezTo>
                      <a:pt x="11" y="11"/>
                      <a:pt x="10" y="11"/>
                      <a:pt x="10" y="11"/>
                    </a:cubicBezTo>
                    <a:cubicBezTo>
                      <a:pt x="9" y="10"/>
                      <a:pt x="9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10"/>
                    </a:cubicBezTo>
                    <a:cubicBezTo>
                      <a:pt x="8" y="10"/>
                      <a:pt x="7" y="10"/>
                      <a:pt x="7" y="10"/>
                    </a:cubicBezTo>
                    <a:cubicBezTo>
                      <a:pt x="7" y="10"/>
                      <a:pt x="7" y="10"/>
                      <a:pt x="7" y="9"/>
                    </a:cubicBezTo>
                    <a:cubicBezTo>
                      <a:pt x="6" y="9"/>
                      <a:pt x="6" y="10"/>
                      <a:pt x="6" y="10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3"/>
                      <a:pt x="6" y="14"/>
                      <a:pt x="6" y="15"/>
                    </a:cubicBezTo>
                    <a:cubicBezTo>
                      <a:pt x="7" y="15"/>
                      <a:pt x="7" y="15"/>
                      <a:pt x="7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8" y="17"/>
                      <a:pt x="8" y="18"/>
                      <a:pt x="8" y="18"/>
                    </a:cubicBezTo>
                    <a:cubicBezTo>
                      <a:pt x="8" y="18"/>
                      <a:pt x="8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20"/>
                      <a:pt x="9" y="20"/>
                      <a:pt x="9" y="21"/>
                    </a:cubicBezTo>
                    <a:cubicBezTo>
                      <a:pt x="10" y="21"/>
                      <a:pt x="10" y="21"/>
                      <a:pt x="10" y="22"/>
                    </a:cubicBezTo>
                    <a:cubicBezTo>
                      <a:pt x="10" y="22"/>
                      <a:pt x="10" y="23"/>
                      <a:pt x="10" y="23"/>
                    </a:cubicBezTo>
                    <a:cubicBezTo>
                      <a:pt x="10" y="23"/>
                      <a:pt x="10" y="23"/>
                      <a:pt x="10" y="24"/>
                    </a:cubicBezTo>
                    <a:cubicBezTo>
                      <a:pt x="10" y="24"/>
                      <a:pt x="10" y="24"/>
                      <a:pt x="10" y="23"/>
                    </a:cubicBezTo>
                    <a:cubicBezTo>
                      <a:pt x="10" y="23"/>
                      <a:pt x="11" y="23"/>
                      <a:pt x="11" y="23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1" y="24"/>
                      <a:pt x="11" y="24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2" y="25"/>
                      <a:pt x="12" y="25"/>
                      <a:pt x="12" y="25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11" y="24"/>
                      <a:pt x="10" y="24"/>
                      <a:pt x="10" y="24"/>
                    </a:cubicBezTo>
                    <a:cubicBezTo>
                      <a:pt x="10" y="25"/>
                      <a:pt x="10" y="25"/>
                      <a:pt x="10" y="26"/>
                    </a:cubicBezTo>
                    <a:cubicBezTo>
                      <a:pt x="10" y="26"/>
                      <a:pt x="10" y="26"/>
                      <a:pt x="10" y="27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27"/>
                      <a:pt x="10" y="27"/>
                      <a:pt x="11" y="27"/>
                    </a:cubicBezTo>
                    <a:cubicBezTo>
                      <a:pt x="11" y="27"/>
                      <a:pt x="11" y="27"/>
                      <a:pt x="11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8"/>
                      <a:pt x="11" y="29"/>
                      <a:pt x="11" y="29"/>
                    </a:cubicBezTo>
                    <a:cubicBezTo>
                      <a:pt x="11" y="29"/>
                      <a:pt x="12" y="29"/>
                      <a:pt x="12" y="30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3" y="31"/>
                      <a:pt x="13" y="31"/>
                      <a:pt x="13" y="31"/>
                    </a:cubicBezTo>
                    <a:cubicBezTo>
                      <a:pt x="13" y="31"/>
                      <a:pt x="13" y="32"/>
                      <a:pt x="13" y="32"/>
                    </a:cubicBezTo>
                    <a:cubicBezTo>
                      <a:pt x="13" y="32"/>
                      <a:pt x="14" y="33"/>
                      <a:pt x="14" y="33"/>
                    </a:cubicBezTo>
                    <a:cubicBezTo>
                      <a:pt x="14" y="33"/>
                      <a:pt x="14" y="34"/>
                      <a:pt x="14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5" y="34"/>
                      <a:pt x="15" y="35"/>
                      <a:pt x="15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5" y="35"/>
                      <a:pt x="16" y="36"/>
                      <a:pt x="16" y="36"/>
                    </a:cubicBezTo>
                    <a:cubicBezTo>
                      <a:pt x="16" y="36"/>
                      <a:pt x="16" y="35"/>
                      <a:pt x="16" y="35"/>
                    </a:cubicBezTo>
                    <a:cubicBezTo>
                      <a:pt x="16" y="35"/>
                      <a:pt x="17" y="35"/>
                      <a:pt x="17" y="36"/>
                    </a:cubicBezTo>
                    <a:cubicBezTo>
                      <a:pt x="18" y="36"/>
                      <a:pt x="18" y="35"/>
                      <a:pt x="19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20" y="36"/>
                      <a:pt x="20" y="37"/>
                    </a:cubicBezTo>
                    <a:cubicBezTo>
                      <a:pt x="20" y="37"/>
                      <a:pt x="21" y="37"/>
                      <a:pt x="21" y="37"/>
                    </a:cubicBezTo>
                    <a:close/>
                    <a:moveTo>
                      <a:pt x="29" y="28"/>
                    </a:moveTo>
                    <a:cubicBezTo>
                      <a:pt x="29" y="28"/>
                      <a:pt x="29" y="28"/>
                      <a:pt x="29" y="28"/>
                    </a:cubicBezTo>
                    <a:cubicBezTo>
                      <a:pt x="29" y="28"/>
                      <a:pt x="29" y="28"/>
                      <a:pt x="29" y="28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30" y="28"/>
                      <a:pt x="30" y="28"/>
                      <a:pt x="30" y="28"/>
                    </a:cubicBezTo>
                    <a:cubicBezTo>
                      <a:pt x="30" y="27"/>
                      <a:pt x="30" y="27"/>
                      <a:pt x="30" y="27"/>
                    </a:cubicBezTo>
                    <a:cubicBezTo>
                      <a:pt x="30" y="27"/>
                      <a:pt x="30" y="27"/>
                      <a:pt x="30" y="27"/>
                    </a:cubicBezTo>
                    <a:cubicBezTo>
                      <a:pt x="30" y="27"/>
                      <a:pt x="30" y="27"/>
                      <a:pt x="30" y="27"/>
                    </a:cubicBezTo>
                    <a:cubicBezTo>
                      <a:pt x="30" y="27"/>
                      <a:pt x="30" y="27"/>
                      <a:pt x="30" y="27"/>
                    </a:cubicBezTo>
                    <a:cubicBezTo>
                      <a:pt x="30" y="27"/>
                      <a:pt x="30" y="27"/>
                      <a:pt x="30" y="27"/>
                    </a:cubicBezTo>
                    <a:cubicBezTo>
                      <a:pt x="30" y="27"/>
                      <a:pt x="30" y="27"/>
                      <a:pt x="30" y="27"/>
                    </a:cubicBezTo>
                    <a:cubicBezTo>
                      <a:pt x="30" y="27"/>
                      <a:pt x="29" y="27"/>
                      <a:pt x="29" y="2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9" y="27"/>
                      <a:pt x="29" y="27"/>
                      <a:pt x="29" y="27"/>
                    </a:cubicBezTo>
                    <a:cubicBezTo>
                      <a:pt x="29" y="27"/>
                      <a:pt x="29" y="27"/>
                      <a:pt x="29" y="28"/>
                    </a:cubicBezTo>
                    <a:close/>
                    <a:moveTo>
                      <a:pt x="31" y="24"/>
                    </a:move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1" y="24"/>
                      <a:pt x="31" y="25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31" y="25"/>
                      <a:pt x="31" y="25"/>
                      <a:pt x="31" y="25"/>
                    </a:cubicBezTo>
                    <a:cubicBezTo>
                      <a:pt x="31" y="25"/>
                      <a:pt x="31" y="25"/>
                      <a:pt x="31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1" y="24"/>
                      <a:pt x="31" y="24"/>
                    </a:cubicBezTo>
                    <a:cubicBezTo>
                      <a:pt x="31" y="24"/>
                      <a:pt x="31" y="24"/>
                      <a:pt x="31" y="24"/>
                    </a:cubicBezTo>
                    <a:close/>
                    <a:moveTo>
                      <a:pt x="24" y="35"/>
                    </a:moveTo>
                    <a:cubicBezTo>
                      <a:pt x="24" y="35"/>
                      <a:pt x="24" y="35"/>
                      <a:pt x="24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4" y="35"/>
                      <a:pt x="24" y="35"/>
                      <a:pt x="24" y="34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4"/>
                      <a:pt x="24" y="33"/>
                      <a:pt x="24" y="33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4"/>
                      <a:pt x="23" y="34"/>
                      <a:pt x="23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23" y="35"/>
                      <a:pt x="24" y="35"/>
                      <a:pt x="24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4" y="35"/>
                      <a:pt x="24" y="35"/>
                      <a:pt x="24" y="35"/>
                    </a:cubicBezTo>
                    <a:close/>
                    <a:moveTo>
                      <a:pt x="7" y="8"/>
                    </a:moveTo>
                    <a:cubicBezTo>
                      <a:pt x="7" y="8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lose/>
                    <a:moveTo>
                      <a:pt x="8" y="7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3" name="Freeform 741">
                <a:extLst>
                  <a:ext uri="{FF2B5EF4-FFF2-40B4-BE49-F238E27FC236}">
                    <a16:creationId xmlns:a16="http://schemas.microsoft.com/office/drawing/2014/main" id="{E3240524-A12A-66E5-651D-F4BB933DC21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009063" y="5662613"/>
                <a:ext cx="341312" cy="404813"/>
              </a:xfrm>
              <a:custGeom>
                <a:avLst/>
                <a:gdLst>
                  <a:gd name="T0" fmla="*/ 53 w 82"/>
                  <a:gd name="T1" fmla="*/ 80 h 97"/>
                  <a:gd name="T2" fmla="*/ 52 w 82"/>
                  <a:gd name="T3" fmla="*/ 78 h 97"/>
                  <a:gd name="T4" fmla="*/ 56 w 82"/>
                  <a:gd name="T5" fmla="*/ 77 h 97"/>
                  <a:gd name="T6" fmla="*/ 59 w 82"/>
                  <a:gd name="T7" fmla="*/ 77 h 97"/>
                  <a:gd name="T8" fmla="*/ 60 w 82"/>
                  <a:gd name="T9" fmla="*/ 78 h 97"/>
                  <a:gd name="T10" fmla="*/ 62 w 82"/>
                  <a:gd name="T11" fmla="*/ 78 h 97"/>
                  <a:gd name="T12" fmla="*/ 62 w 82"/>
                  <a:gd name="T13" fmla="*/ 79 h 97"/>
                  <a:gd name="T14" fmla="*/ 59 w 82"/>
                  <a:gd name="T15" fmla="*/ 79 h 97"/>
                  <a:gd name="T16" fmla="*/ 57 w 82"/>
                  <a:gd name="T17" fmla="*/ 80 h 97"/>
                  <a:gd name="T18" fmla="*/ 49 w 82"/>
                  <a:gd name="T19" fmla="*/ 72 h 97"/>
                  <a:gd name="T20" fmla="*/ 49 w 82"/>
                  <a:gd name="T21" fmla="*/ 72 h 97"/>
                  <a:gd name="T22" fmla="*/ 49 w 82"/>
                  <a:gd name="T23" fmla="*/ 71 h 97"/>
                  <a:gd name="T24" fmla="*/ 38 w 82"/>
                  <a:gd name="T25" fmla="*/ 61 h 97"/>
                  <a:gd name="T26" fmla="*/ 38 w 82"/>
                  <a:gd name="T27" fmla="*/ 61 h 97"/>
                  <a:gd name="T28" fmla="*/ 38 w 82"/>
                  <a:gd name="T29" fmla="*/ 61 h 97"/>
                  <a:gd name="T30" fmla="*/ 3 w 82"/>
                  <a:gd name="T31" fmla="*/ 44 h 97"/>
                  <a:gd name="T32" fmla="*/ 13 w 82"/>
                  <a:gd name="T33" fmla="*/ 44 h 97"/>
                  <a:gd name="T34" fmla="*/ 19 w 82"/>
                  <a:gd name="T35" fmla="*/ 45 h 97"/>
                  <a:gd name="T36" fmla="*/ 24 w 82"/>
                  <a:gd name="T37" fmla="*/ 47 h 97"/>
                  <a:gd name="T38" fmla="*/ 29 w 82"/>
                  <a:gd name="T39" fmla="*/ 49 h 97"/>
                  <a:gd name="T40" fmla="*/ 32 w 82"/>
                  <a:gd name="T41" fmla="*/ 48 h 97"/>
                  <a:gd name="T42" fmla="*/ 34 w 82"/>
                  <a:gd name="T43" fmla="*/ 51 h 97"/>
                  <a:gd name="T44" fmla="*/ 36 w 82"/>
                  <a:gd name="T45" fmla="*/ 53 h 97"/>
                  <a:gd name="T46" fmla="*/ 35 w 82"/>
                  <a:gd name="T47" fmla="*/ 55 h 97"/>
                  <a:gd name="T48" fmla="*/ 37 w 82"/>
                  <a:gd name="T49" fmla="*/ 56 h 97"/>
                  <a:gd name="T50" fmla="*/ 40 w 82"/>
                  <a:gd name="T51" fmla="*/ 58 h 97"/>
                  <a:gd name="T52" fmla="*/ 43 w 82"/>
                  <a:gd name="T53" fmla="*/ 62 h 97"/>
                  <a:gd name="T54" fmla="*/ 44 w 82"/>
                  <a:gd name="T55" fmla="*/ 68 h 97"/>
                  <a:gd name="T56" fmla="*/ 43 w 82"/>
                  <a:gd name="T57" fmla="*/ 67 h 97"/>
                  <a:gd name="T58" fmla="*/ 45 w 82"/>
                  <a:gd name="T59" fmla="*/ 70 h 97"/>
                  <a:gd name="T60" fmla="*/ 47 w 82"/>
                  <a:gd name="T61" fmla="*/ 71 h 97"/>
                  <a:gd name="T62" fmla="*/ 48 w 82"/>
                  <a:gd name="T63" fmla="*/ 70 h 97"/>
                  <a:gd name="T64" fmla="*/ 48 w 82"/>
                  <a:gd name="T65" fmla="*/ 68 h 97"/>
                  <a:gd name="T66" fmla="*/ 49 w 82"/>
                  <a:gd name="T67" fmla="*/ 66 h 97"/>
                  <a:gd name="T68" fmla="*/ 52 w 82"/>
                  <a:gd name="T69" fmla="*/ 63 h 97"/>
                  <a:gd name="T70" fmla="*/ 55 w 82"/>
                  <a:gd name="T71" fmla="*/ 61 h 97"/>
                  <a:gd name="T72" fmla="*/ 58 w 82"/>
                  <a:gd name="T73" fmla="*/ 57 h 97"/>
                  <a:gd name="T74" fmla="*/ 60 w 82"/>
                  <a:gd name="T75" fmla="*/ 55 h 97"/>
                  <a:gd name="T76" fmla="*/ 60 w 82"/>
                  <a:gd name="T77" fmla="*/ 52 h 97"/>
                  <a:gd name="T78" fmla="*/ 61 w 82"/>
                  <a:gd name="T79" fmla="*/ 54 h 97"/>
                  <a:gd name="T80" fmla="*/ 61 w 82"/>
                  <a:gd name="T81" fmla="*/ 58 h 97"/>
                  <a:gd name="T82" fmla="*/ 59 w 82"/>
                  <a:gd name="T83" fmla="*/ 63 h 97"/>
                  <a:gd name="T84" fmla="*/ 58 w 82"/>
                  <a:gd name="T85" fmla="*/ 71 h 97"/>
                  <a:gd name="T86" fmla="*/ 55 w 82"/>
                  <a:gd name="T87" fmla="*/ 72 h 97"/>
                  <a:gd name="T88" fmla="*/ 56 w 82"/>
                  <a:gd name="T89" fmla="*/ 73 h 97"/>
                  <a:gd name="T90" fmla="*/ 59 w 82"/>
                  <a:gd name="T91" fmla="*/ 73 h 97"/>
                  <a:gd name="T92" fmla="*/ 61 w 82"/>
                  <a:gd name="T93" fmla="*/ 70 h 97"/>
                  <a:gd name="T94" fmla="*/ 62 w 82"/>
                  <a:gd name="T95" fmla="*/ 65 h 97"/>
                  <a:gd name="T96" fmla="*/ 65 w 82"/>
                  <a:gd name="T97" fmla="*/ 69 h 97"/>
                  <a:gd name="T98" fmla="*/ 64 w 82"/>
                  <a:gd name="T99" fmla="*/ 75 h 97"/>
                  <a:gd name="T100" fmla="*/ 64 w 82"/>
                  <a:gd name="T101" fmla="*/ 77 h 97"/>
                  <a:gd name="T102" fmla="*/ 69 w 82"/>
                  <a:gd name="T103" fmla="*/ 77 h 97"/>
                  <a:gd name="T104" fmla="*/ 74 w 82"/>
                  <a:gd name="T105" fmla="*/ 87 h 97"/>
                  <a:gd name="T106" fmla="*/ 75 w 82"/>
                  <a:gd name="T107" fmla="*/ 91 h 97"/>
                  <a:gd name="T108" fmla="*/ 79 w 82"/>
                  <a:gd name="T109" fmla="*/ 97 h 97"/>
                  <a:gd name="T110" fmla="*/ 0 w 82"/>
                  <a:gd name="T111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82" h="97">
                    <a:moveTo>
                      <a:pt x="57" y="80"/>
                    </a:moveTo>
                    <a:cubicBezTo>
                      <a:pt x="57" y="80"/>
                      <a:pt x="57" y="80"/>
                      <a:pt x="56" y="80"/>
                    </a:cubicBezTo>
                    <a:cubicBezTo>
                      <a:pt x="56" y="80"/>
                      <a:pt x="55" y="80"/>
                      <a:pt x="54" y="80"/>
                    </a:cubicBezTo>
                    <a:cubicBezTo>
                      <a:pt x="54" y="80"/>
                      <a:pt x="54" y="80"/>
                      <a:pt x="54" y="80"/>
                    </a:cubicBezTo>
                    <a:cubicBezTo>
                      <a:pt x="54" y="80"/>
                      <a:pt x="54" y="80"/>
                      <a:pt x="53" y="80"/>
                    </a:cubicBezTo>
                    <a:cubicBezTo>
                      <a:pt x="53" y="80"/>
                      <a:pt x="53" y="80"/>
                      <a:pt x="53" y="80"/>
                    </a:cubicBezTo>
                    <a:cubicBezTo>
                      <a:pt x="53" y="80"/>
                      <a:pt x="53" y="80"/>
                      <a:pt x="53" y="80"/>
                    </a:cubicBezTo>
                    <a:cubicBezTo>
                      <a:pt x="53" y="80"/>
                      <a:pt x="52" y="80"/>
                      <a:pt x="52" y="79"/>
                    </a:cubicBezTo>
                    <a:cubicBezTo>
                      <a:pt x="52" y="79"/>
                      <a:pt x="52" y="79"/>
                      <a:pt x="52" y="79"/>
                    </a:cubicBezTo>
                    <a:cubicBezTo>
                      <a:pt x="52" y="78"/>
                      <a:pt x="52" y="78"/>
                      <a:pt x="52" y="78"/>
                    </a:cubicBezTo>
                    <a:cubicBezTo>
                      <a:pt x="52" y="78"/>
                      <a:pt x="53" y="78"/>
                      <a:pt x="53" y="78"/>
                    </a:cubicBezTo>
                    <a:cubicBezTo>
                      <a:pt x="53" y="78"/>
                      <a:pt x="53" y="78"/>
                      <a:pt x="53" y="77"/>
                    </a:cubicBezTo>
                    <a:cubicBezTo>
                      <a:pt x="54" y="77"/>
                      <a:pt x="54" y="77"/>
                      <a:pt x="54" y="77"/>
                    </a:cubicBezTo>
                    <a:cubicBezTo>
                      <a:pt x="55" y="77"/>
                      <a:pt x="55" y="77"/>
                      <a:pt x="55" y="77"/>
                    </a:cubicBezTo>
                    <a:cubicBezTo>
                      <a:pt x="55" y="77"/>
                      <a:pt x="56" y="77"/>
                      <a:pt x="56" y="77"/>
                    </a:cubicBezTo>
                    <a:cubicBezTo>
                      <a:pt x="57" y="76"/>
                      <a:pt x="58" y="76"/>
                      <a:pt x="59" y="76"/>
                    </a:cubicBezTo>
                    <a:cubicBezTo>
                      <a:pt x="59" y="76"/>
                      <a:pt x="59" y="76"/>
                      <a:pt x="59" y="77"/>
                    </a:cubicBezTo>
                    <a:cubicBezTo>
                      <a:pt x="59" y="77"/>
                      <a:pt x="59" y="77"/>
                      <a:pt x="59" y="77"/>
                    </a:cubicBezTo>
                    <a:cubicBezTo>
                      <a:pt x="59" y="77"/>
                      <a:pt x="59" y="77"/>
                      <a:pt x="59" y="77"/>
                    </a:cubicBezTo>
                    <a:cubicBezTo>
                      <a:pt x="59" y="77"/>
                      <a:pt x="59" y="77"/>
                      <a:pt x="59" y="77"/>
                    </a:cubicBezTo>
                    <a:cubicBezTo>
                      <a:pt x="59" y="77"/>
                      <a:pt x="59" y="77"/>
                      <a:pt x="59" y="78"/>
                    </a:cubicBezTo>
                    <a:cubicBezTo>
                      <a:pt x="59" y="78"/>
                      <a:pt x="59" y="78"/>
                      <a:pt x="59" y="78"/>
                    </a:cubicBezTo>
                    <a:cubicBezTo>
                      <a:pt x="59" y="78"/>
                      <a:pt x="60" y="78"/>
                      <a:pt x="60" y="78"/>
                    </a:cubicBezTo>
                    <a:cubicBezTo>
                      <a:pt x="60" y="78"/>
                      <a:pt x="60" y="78"/>
                      <a:pt x="60" y="78"/>
                    </a:cubicBezTo>
                    <a:cubicBezTo>
                      <a:pt x="60" y="78"/>
                      <a:pt x="60" y="78"/>
                      <a:pt x="60" y="78"/>
                    </a:cubicBezTo>
                    <a:cubicBezTo>
                      <a:pt x="60" y="78"/>
                      <a:pt x="60" y="78"/>
                      <a:pt x="61" y="78"/>
                    </a:cubicBezTo>
                    <a:cubicBezTo>
                      <a:pt x="61" y="78"/>
                      <a:pt x="61" y="78"/>
                      <a:pt x="61" y="78"/>
                    </a:cubicBezTo>
                    <a:cubicBezTo>
                      <a:pt x="61" y="78"/>
                      <a:pt x="61" y="78"/>
                      <a:pt x="61" y="78"/>
                    </a:cubicBezTo>
                    <a:cubicBezTo>
                      <a:pt x="61" y="78"/>
                      <a:pt x="61" y="78"/>
                      <a:pt x="61" y="78"/>
                    </a:cubicBezTo>
                    <a:cubicBezTo>
                      <a:pt x="61" y="78"/>
                      <a:pt x="62" y="78"/>
                      <a:pt x="62" y="78"/>
                    </a:cubicBezTo>
                    <a:cubicBezTo>
                      <a:pt x="62" y="78"/>
                      <a:pt x="62" y="78"/>
                      <a:pt x="62" y="78"/>
                    </a:cubicBezTo>
                    <a:cubicBezTo>
                      <a:pt x="62" y="78"/>
                      <a:pt x="62" y="78"/>
                      <a:pt x="62" y="78"/>
                    </a:cubicBezTo>
                    <a:cubicBezTo>
                      <a:pt x="62" y="78"/>
                      <a:pt x="62" y="78"/>
                      <a:pt x="62" y="78"/>
                    </a:cubicBezTo>
                    <a:cubicBezTo>
                      <a:pt x="62" y="78"/>
                      <a:pt x="62" y="78"/>
                      <a:pt x="62" y="79"/>
                    </a:cubicBezTo>
                    <a:cubicBezTo>
                      <a:pt x="62" y="79"/>
                      <a:pt x="62" y="79"/>
                      <a:pt x="62" y="79"/>
                    </a:cubicBezTo>
                    <a:cubicBezTo>
                      <a:pt x="62" y="79"/>
                      <a:pt x="62" y="79"/>
                      <a:pt x="62" y="79"/>
                    </a:cubicBezTo>
                    <a:cubicBezTo>
                      <a:pt x="62" y="79"/>
                      <a:pt x="62" y="79"/>
                      <a:pt x="62" y="79"/>
                    </a:cubicBezTo>
                    <a:cubicBezTo>
                      <a:pt x="61" y="79"/>
                      <a:pt x="61" y="79"/>
                      <a:pt x="61" y="79"/>
                    </a:cubicBezTo>
                    <a:cubicBezTo>
                      <a:pt x="61" y="79"/>
                      <a:pt x="61" y="79"/>
                      <a:pt x="60" y="79"/>
                    </a:cubicBezTo>
                    <a:cubicBezTo>
                      <a:pt x="60" y="79"/>
                      <a:pt x="59" y="79"/>
                      <a:pt x="59" y="79"/>
                    </a:cubicBezTo>
                    <a:cubicBezTo>
                      <a:pt x="59" y="80"/>
                      <a:pt x="59" y="80"/>
                      <a:pt x="59" y="80"/>
                    </a:cubicBezTo>
                    <a:cubicBezTo>
                      <a:pt x="59" y="80"/>
                      <a:pt x="59" y="80"/>
                      <a:pt x="58" y="81"/>
                    </a:cubicBezTo>
                    <a:cubicBezTo>
                      <a:pt x="58" y="81"/>
                      <a:pt x="58" y="81"/>
                      <a:pt x="58" y="81"/>
                    </a:cubicBezTo>
                    <a:cubicBezTo>
                      <a:pt x="58" y="81"/>
                      <a:pt x="58" y="81"/>
                      <a:pt x="58" y="81"/>
                    </a:cubicBezTo>
                    <a:cubicBezTo>
                      <a:pt x="58" y="80"/>
                      <a:pt x="57" y="80"/>
                      <a:pt x="57" y="80"/>
                    </a:cubicBezTo>
                    <a:cubicBezTo>
                      <a:pt x="57" y="80"/>
                      <a:pt x="57" y="80"/>
                      <a:pt x="57" y="80"/>
                    </a:cubicBezTo>
                    <a:close/>
                    <a:moveTo>
                      <a:pt x="49" y="71"/>
                    </a:moveTo>
                    <a:cubicBezTo>
                      <a:pt x="49" y="71"/>
                      <a:pt x="49" y="71"/>
                      <a:pt x="49" y="71"/>
                    </a:cubicBezTo>
                    <a:cubicBezTo>
                      <a:pt x="49" y="71"/>
                      <a:pt x="49" y="71"/>
                      <a:pt x="49" y="71"/>
                    </a:cubicBezTo>
                    <a:cubicBezTo>
                      <a:pt x="49" y="72"/>
                      <a:pt x="49" y="72"/>
                      <a:pt x="49" y="72"/>
                    </a:cubicBezTo>
                    <a:cubicBezTo>
                      <a:pt x="49" y="72"/>
                      <a:pt x="49" y="72"/>
                      <a:pt x="49" y="72"/>
                    </a:cubicBezTo>
                    <a:cubicBezTo>
                      <a:pt x="49" y="72"/>
                      <a:pt x="50" y="72"/>
                      <a:pt x="50" y="72"/>
                    </a:cubicBezTo>
                    <a:cubicBezTo>
                      <a:pt x="50" y="72"/>
                      <a:pt x="50" y="72"/>
                      <a:pt x="50" y="72"/>
                    </a:cubicBezTo>
                    <a:cubicBezTo>
                      <a:pt x="50" y="72"/>
                      <a:pt x="50" y="72"/>
                      <a:pt x="50" y="72"/>
                    </a:cubicBezTo>
                    <a:cubicBezTo>
                      <a:pt x="50" y="72"/>
                      <a:pt x="49" y="72"/>
                      <a:pt x="49" y="72"/>
                    </a:cubicBezTo>
                    <a:cubicBezTo>
                      <a:pt x="49" y="72"/>
                      <a:pt x="49" y="71"/>
                      <a:pt x="49" y="71"/>
                    </a:cubicBezTo>
                    <a:cubicBezTo>
                      <a:pt x="49" y="71"/>
                      <a:pt x="49" y="71"/>
                      <a:pt x="49" y="71"/>
                    </a:cubicBezTo>
                    <a:cubicBezTo>
                      <a:pt x="49" y="71"/>
                      <a:pt x="49" y="71"/>
                      <a:pt x="49" y="71"/>
                    </a:cubicBezTo>
                    <a:cubicBezTo>
                      <a:pt x="49" y="71"/>
                      <a:pt x="49" y="71"/>
                      <a:pt x="49" y="71"/>
                    </a:cubicBezTo>
                    <a:cubicBezTo>
                      <a:pt x="49" y="71"/>
                      <a:pt x="49" y="71"/>
                      <a:pt x="49" y="71"/>
                    </a:cubicBezTo>
                    <a:cubicBezTo>
                      <a:pt x="49" y="71"/>
                      <a:pt x="49" y="71"/>
                      <a:pt x="49" y="71"/>
                    </a:cubicBezTo>
                    <a:cubicBezTo>
                      <a:pt x="49" y="71"/>
                      <a:pt x="49" y="71"/>
                      <a:pt x="49" y="71"/>
                    </a:cubicBezTo>
                    <a:close/>
                    <a:moveTo>
                      <a:pt x="38" y="61"/>
                    </a:moveTo>
                    <a:cubicBezTo>
                      <a:pt x="38" y="61"/>
                      <a:pt x="38" y="61"/>
                      <a:pt x="38" y="61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8" y="61"/>
                      <a:pt x="38" y="61"/>
                      <a:pt x="38" y="61"/>
                    </a:cubicBezTo>
                    <a:close/>
                    <a:moveTo>
                      <a:pt x="0" y="0"/>
                    </a:moveTo>
                    <a:cubicBezTo>
                      <a:pt x="0" y="45"/>
                      <a:pt x="0" y="45"/>
                      <a:pt x="0" y="45"/>
                    </a:cubicBezTo>
                    <a:cubicBezTo>
                      <a:pt x="1" y="44"/>
                      <a:pt x="1" y="44"/>
                      <a:pt x="1" y="44"/>
                    </a:cubicBezTo>
                    <a:cubicBezTo>
                      <a:pt x="2" y="44"/>
                      <a:pt x="2" y="44"/>
                      <a:pt x="3" y="44"/>
                    </a:cubicBezTo>
                    <a:cubicBezTo>
                      <a:pt x="3" y="44"/>
                      <a:pt x="4" y="44"/>
                      <a:pt x="4" y="44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5" y="44"/>
                      <a:pt x="6" y="44"/>
                      <a:pt x="7" y="44"/>
                    </a:cubicBezTo>
                    <a:cubicBezTo>
                      <a:pt x="7" y="44"/>
                      <a:pt x="12" y="44"/>
                      <a:pt x="12" y="44"/>
                    </a:cubicBezTo>
                    <a:cubicBezTo>
                      <a:pt x="12" y="44"/>
                      <a:pt x="13" y="44"/>
                      <a:pt x="13" y="44"/>
                    </a:cubicBezTo>
                    <a:cubicBezTo>
                      <a:pt x="13" y="44"/>
                      <a:pt x="14" y="44"/>
                      <a:pt x="14" y="44"/>
                    </a:cubicBezTo>
                    <a:cubicBezTo>
                      <a:pt x="14" y="44"/>
                      <a:pt x="15" y="43"/>
                      <a:pt x="15" y="43"/>
                    </a:cubicBezTo>
                    <a:cubicBezTo>
                      <a:pt x="15" y="43"/>
                      <a:pt x="16" y="43"/>
                      <a:pt x="16" y="43"/>
                    </a:cubicBezTo>
                    <a:cubicBezTo>
                      <a:pt x="16" y="43"/>
                      <a:pt x="17" y="43"/>
                      <a:pt x="17" y="44"/>
                    </a:cubicBezTo>
                    <a:cubicBezTo>
                      <a:pt x="17" y="44"/>
                      <a:pt x="19" y="45"/>
                      <a:pt x="19" y="45"/>
                    </a:cubicBezTo>
                    <a:cubicBezTo>
                      <a:pt x="20" y="45"/>
                      <a:pt x="20" y="45"/>
                      <a:pt x="20" y="46"/>
                    </a:cubicBezTo>
                    <a:cubicBezTo>
                      <a:pt x="21" y="46"/>
                      <a:pt x="22" y="46"/>
                      <a:pt x="22" y="47"/>
                    </a:cubicBezTo>
                    <a:cubicBezTo>
                      <a:pt x="22" y="47"/>
                      <a:pt x="22" y="47"/>
                      <a:pt x="22" y="47"/>
                    </a:cubicBezTo>
                    <a:cubicBezTo>
                      <a:pt x="23" y="47"/>
                      <a:pt x="23" y="47"/>
                      <a:pt x="24" y="47"/>
                    </a:cubicBezTo>
                    <a:cubicBezTo>
                      <a:pt x="24" y="47"/>
                      <a:pt x="24" y="47"/>
                      <a:pt x="24" y="47"/>
                    </a:cubicBezTo>
                    <a:cubicBezTo>
                      <a:pt x="24" y="46"/>
                      <a:pt x="25" y="47"/>
                      <a:pt x="25" y="47"/>
                    </a:cubicBezTo>
                    <a:cubicBezTo>
                      <a:pt x="25" y="47"/>
                      <a:pt x="26" y="47"/>
                      <a:pt x="26" y="47"/>
                    </a:cubicBezTo>
                    <a:cubicBezTo>
                      <a:pt x="26" y="47"/>
                      <a:pt x="27" y="47"/>
                      <a:pt x="27" y="47"/>
                    </a:cubicBezTo>
                    <a:cubicBezTo>
                      <a:pt x="27" y="47"/>
                      <a:pt x="28" y="48"/>
                      <a:pt x="29" y="48"/>
                    </a:cubicBezTo>
                    <a:cubicBezTo>
                      <a:pt x="29" y="49"/>
                      <a:pt x="29" y="49"/>
                      <a:pt x="29" y="49"/>
                    </a:cubicBezTo>
                    <a:cubicBezTo>
                      <a:pt x="30" y="49"/>
                      <a:pt x="30" y="49"/>
                      <a:pt x="30" y="49"/>
                    </a:cubicBezTo>
                    <a:cubicBezTo>
                      <a:pt x="31" y="48"/>
                      <a:pt x="31" y="48"/>
                      <a:pt x="31" y="48"/>
                    </a:cubicBezTo>
                    <a:cubicBezTo>
                      <a:pt x="31" y="48"/>
                      <a:pt x="31" y="48"/>
                      <a:pt x="31" y="48"/>
                    </a:cubicBezTo>
                    <a:cubicBezTo>
                      <a:pt x="31" y="48"/>
                      <a:pt x="32" y="48"/>
                      <a:pt x="32" y="48"/>
                    </a:cubicBezTo>
                    <a:cubicBezTo>
                      <a:pt x="32" y="48"/>
                      <a:pt x="32" y="48"/>
                      <a:pt x="32" y="48"/>
                    </a:cubicBezTo>
                    <a:cubicBezTo>
                      <a:pt x="32" y="48"/>
                      <a:pt x="33" y="49"/>
                      <a:pt x="33" y="49"/>
                    </a:cubicBezTo>
                    <a:cubicBezTo>
                      <a:pt x="33" y="49"/>
                      <a:pt x="34" y="50"/>
                      <a:pt x="34" y="50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4" y="51"/>
                      <a:pt x="34" y="51"/>
                      <a:pt x="34" y="51"/>
                    </a:cubicBezTo>
                    <a:cubicBezTo>
                      <a:pt x="34" y="51"/>
                      <a:pt x="34" y="51"/>
                      <a:pt x="34" y="51"/>
                    </a:cubicBezTo>
                    <a:cubicBezTo>
                      <a:pt x="34" y="51"/>
                      <a:pt x="35" y="51"/>
                      <a:pt x="35" y="51"/>
                    </a:cubicBezTo>
                    <a:cubicBezTo>
                      <a:pt x="35" y="51"/>
                      <a:pt x="36" y="51"/>
                      <a:pt x="36" y="51"/>
                    </a:cubicBezTo>
                    <a:cubicBezTo>
                      <a:pt x="36" y="51"/>
                      <a:pt x="36" y="51"/>
                      <a:pt x="36" y="52"/>
                    </a:cubicBezTo>
                    <a:cubicBezTo>
                      <a:pt x="37" y="52"/>
                      <a:pt x="37" y="53"/>
                      <a:pt x="37" y="53"/>
                    </a:cubicBezTo>
                    <a:cubicBezTo>
                      <a:pt x="36" y="53"/>
                      <a:pt x="36" y="53"/>
                      <a:pt x="36" y="53"/>
                    </a:cubicBezTo>
                    <a:cubicBezTo>
                      <a:pt x="36" y="53"/>
                      <a:pt x="36" y="53"/>
                      <a:pt x="36" y="53"/>
                    </a:cubicBezTo>
                    <a:cubicBezTo>
                      <a:pt x="35" y="53"/>
                      <a:pt x="35" y="53"/>
                      <a:pt x="35" y="53"/>
                    </a:cubicBezTo>
                    <a:cubicBezTo>
                      <a:pt x="35" y="53"/>
                      <a:pt x="35" y="53"/>
                      <a:pt x="35" y="53"/>
                    </a:cubicBezTo>
                    <a:cubicBezTo>
                      <a:pt x="36" y="53"/>
                      <a:pt x="36" y="54"/>
                      <a:pt x="36" y="54"/>
                    </a:cubicBezTo>
                    <a:cubicBezTo>
                      <a:pt x="36" y="54"/>
                      <a:pt x="35" y="55"/>
                      <a:pt x="35" y="55"/>
                    </a:cubicBezTo>
                    <a:cubicBezTo>
                      <a:pt x="36" y="55"/>
                      <a:pt x="36" y="55"/>
                      <a:pt x="36" y="55"/>
                    </a:cubicBezTo>
                    <a:cubicBezTo>
                      <a:pt x="36" y="55"/>
                      <a:pt x="36" y="55"/>
                      <a:pt x="36" y="55"/>
                    </a:cubicBezTo>
                    <a:cubicBezTo>
                      <a:pt x="36" y="55"/>
                      <a:pt x="36" y="56"/>
                      <a:pt x="36" y="56"/>
                    </a:cubicBezTo>
                    <a:cubicBezTo>
                      <a:pt x="36" y="57"/>
                      <a:pt x="37" y="57"/>
                      <a:pt x="37" y="57"/>
                    </a:cubicBezTo>
                    <a:cubicBezTo>
                      <a:pt x="37" y="57"/>
                      <a:pt x="37" y="57"/>
                      <a:pt x="37" y="56"/>
                    </a:cubicBezTo>
                    <a:cubicBezTo>
                      <a:pt x="37" y="56"/>
                      <a:pt x="37" y="56"/>
                      <a:pt x="38" y="56"/>
                    </a:cubicBezTo>
                    <a:cubicBezTo>
                      <a:pt x="38" y="56"/>
                      <a:pt x="38" y="56"/>
                      <a:pt x="39" y="56"/>
                    </a:cubicBezTo>
                    <a:cubicBezTo>
                      <a:pt x="39" y="56"/>
                      <a:pt x="39" y="57"/>
                      <a:pt x="39" y="57"/>
                    </a:cubicBezTo>
                    <a:cubicBezTo>
                      <a:pt x="39" y="57"/>
                      <a:pt x="40" y="57"/>
                      <a:pt x="40" y="57"/>
                    </a:cubicBezTo>
                    <a:cubicBezTo>
                      <a:pt x="40" y="58"/>
                      <a:pt x="40" y="58"/>
                      <a:pt x="40" y="58"/>
                    </a:cubicBezTo>
                    <a:cubicBezTo>
                      <a:pt x="40" y="58"/>
                      <a:pt x="40" y="58"/>
                      <a:pt x="40" y="59"/>
                    </a:cubicBezTo>
                    <a:cubicBezTo>
                      <a:pt x="40" y="59"/>
                      <a:pt x="40" y="59"/>
                      <a:pt x="40" y="60"/>
                    </a:cubicBezTo>
                    <a:cubicBezTo>
                      <a:pt x="40" y="60"/>
                      <a:pt x="40" y="60"/>
                      <a:pt x="41" y="60"/>
                    </a:cubicBezTo>
                    <a:cubicBezTo>
                      <a:pt x="41" y="61"/>
                      <a:pt x="41" y="61"/>
                      <a:pt x="41" y="61"/>
                    </a:cubicBezTo>
                    <a:cubicBezTo>
                      <a:pt x="42" y="61"/>
                      <a:pt x="43" y="62"/>
                      <a:pt x="43" y="62"/>
                    </a:cubicBezTo>
                    <a:cubicBezTo>
                      <a:pt x="43" y="63"/>
                      <a:pt x="43" y="63"/>
                      <a:pt x="43" y="63"/>
                    </a:cubicBezTo>
                    <a:cubicBezTo>
                      <a:pt x="43" y="64"/>
                      <a:pt x="43" y="64"/>
                      <a:pt x="43" y="64"/>
                    </a:cubicBezTo>
                    <a:cubicBezTo>
                      <a:pt x="44" y="65"/>
                      <a:pt x="44" y="65"/>
                      <a:pt x="44" y="65"/>
                    </a:cubicBezTo>
                    <a:cubicBezTo>
                      <a:pt x="44" y="66"/>
                      <a:pt x="44" y="67"/>
                      <a:pt x="44" y="67"/>
                    </a:cubicBezTo>
                    <a:cubicBezTo>
                      <a:pt x="44" y="67"/>
                      <a:pt x="44" y="68"/>
                      <a:pt x="44" y="68"/>
                    </a:cubicBezTo>
                    <a:cubicBezTo>
                      <a:pt x="44" y="68"/>
                      <a:pt x="44" y="68"/>
                      <a:pt x="44" y="68"/>
                    </a:cubicBezTo>
                    <a:cubicBezTo>
                      <a:pt x="44" y="68"/>
                      <a:pt x="44" y="68"/>
                      <a:pt x="44" y="68"/>
                    </a:cubicBezTo>
                    <a:cubicBezTo>
                      <a:pt x="44" y="68"/>
                      <a:pt x="44" y="68"/>
                      <a:pt x="44" y="68"/>
                    </a:cubicBezTo>
                    <a:cubicBezTo>
                      <a:pt x="44" y="67"/>
                      <a:pt x="43" y="67"/>
                      <a:pt x="43" y="67"/>
                    </a:cubicBezTo>
                    <a:cubicBezTo>
                      <a:pt x="43" y="67"/>
                      <a:pt x="43" y="67"/>
                      <a:pt x="43" y="67"/>
                    </a:cubicBezTo>
                    <a:cubicBezTo>
                      <a:pt x="42" y="67"/>
                      <a:pt x="42" y="67"/>
                      <a:pt x="42" y="68"/>
                    </a:cubicBezTo>
                    <a:cubicBezTo>
                      <a:pt x="42" y="68"/>
                      <a:pt x="43" y="68"/>
                      <a:pt x="43" y="68"/>
                    </a:cubicBezTo>
                    <a:cubicBezTo>
                      <a:pt x="43" y="68"/>
                      <a:pt x="43" y="68"/>
                      <a:pt x="43" y="68"/>
                    </a:cubicBezTo>
                    <a:cubicBezTo>
                      <a:pt x="44" y="68"/>
                      <a:pt x="44" y="69"/>
                      <a:pt x="45" y="69"/>
                    </a:cubicBezTo>
                    <a:cubicBezTo>
                      <a:pt x="45" y="70"/>
                      <a:pt x="45" y="70"/>
                      <a:pt x="45" y="70"/>
                    </a:cubicBezTo>
                    <a:cubicBezTo>
                      <a:pt x="45" y="71"/>
                      <a:pt x="45" y="71"/>
                      <a:pt x="46" y="71"/>
                    </a:cubicBezTo>
                    <a:cubicBezTo>
                      <a:pt x="46" y="71"/>
                      <a:pt x="46" y="71"/>
                      <a:pt x="46" y="71"/>
                    </a:cubicBezTo>
                    <a:cubicBezTo>
                      <a:pt x="46" y="71"/>
                      <a:pt x="46" y="71"/>
                      <a:pt x="46" y="70"/>
                    </a:cubicBezTo>
                    <a:cubicBezTo>
                      <a:pt x="46" y="70"/>
                      <a:pt x="47" y="70"/>
                      <a:pt x="47" y="70"/>
                    </a:cubicBezTo>
                    <a:cubicBezTo>
                      <a:pt x="47" y="71"/>
                      <a:pt x="47" y="71"/>
                      <a:pt x="47" y="71"/>
                    </a:cubicBezTo>
                    <a:cubicBezTo>
                      <a:pt x="47" y="71"/>
                      <a:pt x="47" y="71"/>
                      <a:pt x="48" y="71"/>
                    </a:cubicBezTo>
                    <a:cubicBezTo>
                      <a:pt x="48" y="71"/>
                      <a:pt x="48" y="71"/>
                      <a:pt x="48" y="71"/>
                    </a:cubicBezTo>
                    <a:cubicBezTo>
                      <a:pt x="48" y="71"/>
                      <a:pt x="48" y="71"/>
                      <a:pt x="48" y="71"/>
                    </a:cubicBezTo>
                    <a:cubicBezTo>
                      <a:pt x="48" y="71"/>
                      <a:pt x="48" y="70"/>
                      <a:pt x="48" y="70"/>
                    </a:cubicBezTo>
                    <a:cubicBezTo>
                      <a:pt x="48" y="70"/>
                      <a:pt x="48" y="70"/>
                      <a:pt x="48" y="70"/>
                    </a:cubicBezTo>
                    <a:cubicBezTo>
                      <a:pt x="48" y="70"/>
                      <a:pt x="48" y="70"/>
                      <a:pt x="48" y="70"/>
                    </a:cubicBezTo>
                    <a:cubicBezTo>
                      <a:pt x="48" y="70"/>
                      <a:pt x="48" y="70"/>
                      <a:pt x="47" y="70"/>
                    </a:cubicBezTo>
                    <a:cubicBezTo>
                      <a:pt x="47" y="70"/>
                      <a:pt x="47" y="69"/>
                      <a:pt x="47" y="69"/>
                    </a:cubicBezTo>
                    <a:cubicBezTo>
                      <a:pt x="47" y="69"/>
                      <a:pt x="47" y="69"/>
                      <a:pt x="47" y="68"/>
                    </a:cubicBezTo>
                    <a:cubicBezTo>
                      <a:pt x="47" y="68"/>
                      <a:pt x="47" y="68"/>
                      <a:pt x="48" y="68"/>
                    </a:cubicBezTo>
                    <a:cubicBezTo>
                      <a:pt x="48" y="68"/>
                      <a:pt x="48" y="68"/>
                      <a:pt x="48" y="67"/>
                    </a:cubicBezTo>
                    <a:cubicBezTo>
                      <a:pt x="48" y="67"/>
                      <a:pt x="49" y="67"/>
                      <a:pt x="49" y="67"/>
                    </a:cubicBezTo>
                    <a:cubicBezTo>
                      <a:pt x="49" y="67"/>
                      <a:pt x="49" y="67"/>
                      <a:pt x="49" y="67"/>
                    </a:cubicBezTo>
                    <a:cubicBezTo>
                      <a:pt x="49" y="67"/>
                      <a:pt x="49" y="67"/>
                      <a:pt x="49" y="67"/>
                    </a:cubicBezTo>
                    <a:cubicBezTo>
                      <a:pt x="49" y="67"/>
                      <a:pt x="49" y="66"/>
                      <a:pt x="49" y="66"/>
                    </a:cubicBezTo>
                    <a:cubicBezTo>
                      <a:pt x="49" y="66"/>
                      <a:pt x="50" y="66"/>
                      <a:pt x="50" y="66"/>
                    </a:cubicBezTo>
                    <a:cubicBezTo>
                      <a:pt x="50" y="65"/>
                      <a:pt x="50" y="65"/>
                      <a:pt x="50" y="65"/>
                    </a:cubicBezTo>
                    <a:cubicBezTo>
                      <a:pt x="50" y="65"/>
                      <a:pt x="50" y="65"/>
                      <a:pt x="50" y="64"/>
                    </a:cubicBezTo>
                    <a:cubicBezTo>
                      <a:pt x="51" y="64"/>
                      <a:pt x="51" y="64"/>
                      <a:pt x="51" y="64"/>
                    </a:cubicBezTo>
                    <a:cubicBezTo>
                      <a:pt x="51" y="64"/>
                      <a:pt x="51" y="63"/>
                      <a:pt x="52" y="63"/>
                    </a:cubicBezTo>
                    <a:cubicBezTo>
                      <a:pt x="52" y="63"/>
                      <a:pt x="53" y="62"/>
                      <a:pt x="53" y="62"/>
                    </a:cubicBezTo>
                    <a:cubicBezTo>
                      <a:pt x="53" y="62"/>
                      <a:pt x="54" y="62"/>
                      <a:pt x="54" y="62"/>
                    </a:cubicBezTo>
                    <a:cubicBezTo>
                      <a:pt x="54" y="61"/>
                      <a:pt x="54" y="61"/>
                      <a:pt x="54" y="61"/>
                    </a:cubicBezTo>
                    <a:cubicBezTo>
                      <a:pt x="54" y="61"/>
                      <a:pt x="54" y="61"/>
                      <a:pt x="55" y="61"/>
                    </a:cubicBezTo>
                    <a:cubicBezTo>
                      <a:pt x="55" y="61"/>
                      <a:pt x="55" y="61"/>
                      <a:pt x="55" y="61"/>
                    </a:cubicBezTo>
                    <a:cubicBezTo>
                      <a:pt x="55" y="61"/>
                      <a:pt x="56" y="61"/>
                      <a:pt x="56" y="61"/>
                    </a:cubicBezTo>
                    <a:cubicBezTo>
                      <a:pt x="57" y="61"/>
                      <a:pt x="57" y="60"/>
                      <a:pt x="57" y="60"/>
                    </a:cubicBezTo>
                    <a:cubicBezTo>
                      <a:pt x="57" y="60"/>
                      <a:pt x="57" y="60"/>
                      <a:pt x="57" y="59"/>
                    </a:cubicBezTo>
                    <a:cubicBezTo>
                      <a:pt x="57" y="59"/>
                      <a:pt x="57" y="59"/>
                      <a:pt x="58" y="59"/>
                    </a:cubicBezTo>
                    <a:cubicBezTo>
                      <a:pt x="58" y="58"/>
                      <a:pt x="58" y="58"/>
                      <a:pt x="58" y="57"/>
                    </a:cubicBezTo>
                    <a:cubicBezTo>
                      <a:pt x="58" y="57"/>
                      <a:pt x="58" y="57"/>
                      <a:pt x="58" y="57"/>
                    </a:cubicBezTo>
                    <a:cubicBezTo>
                      <a:pt x="58" y="57"/>
                      <a:pt x="58" y="56"/>
                      <a:pt x="58" y="56"/>
                    </a:cubicBezTo>
                    <a:cubicBezTo>
                      <a:pt x="58" y="56"/>
                      <a:pt x="58" y="56"/>
                      <a:pt x="59" y="56"/>
                    </a:cubicBezTo>
                    <a:cubicBezTo>
                      <a:pt x="59" y="56"/>
                      <a:pt x="59" y="55"/>
                      <a:pt x="59" y="55"/>
                    </a:cubicBezTo>
                    <a:cubicBezTo>
                      <a:pt x="59" y="55"/>
                      <a:pt x="60" y="55"/>
                      <a:pt x="60" y="55"/>
                    </a:cubicBezTo>
                    <a:cubicBezTo>
                      <a:pt x="60" y="55"/>
                      <a:pt x="60" y="55"/>
                      <a:pt x="60" y="55"/>
                    </a:cubicBezTo>
                    <a:cubicBezTo>
                      <a:pt x="60" y="54"/>
                      <a:pt x="60" y="54"/>
                      <a:pt x="60" y="54"/>
                    </a:cubicBezTo>
                    <a:cubicBezTo>
                      <a:pt x="60" y="54"/>
                      <a:pt x="60" y="54"/>
                      <a:pt x="60" y="53"/>
                    </a:cubicBezTo>
                    <a:cubicBezTo>
                      <a:pt x="60" y="53"/>
                      <a:pt x="60" y="53"/>
                      <a:pt x="60" y="53"/>
                    </a:cubicBezTo>
                    <a:cubicBezTo>
                      <a:pt x="60" y="53"/>
                      <a:pt x="60" y="52"/>
                      <a:pt x="60" y="52"/>
                    </a:cubicBezTo>
                    <a:cubicBezTo>
                      <a:pt x="60" y="51"/>
                      <a:pt x="60" y="51"/>
                      <a:pt x="60" y="51"/>
                    </a:cubicBezTo>
                    <a:cubicBezTo>
                      <a:pt x="60" y="51"/>
                      <a:pt x="61" y="51"/>
                      <a:pt x="61" y="51"/>
                    </a:cubicBezTo>
                    <a:cubicBezTo>
                      <a:pt x="61" y="52"/>
                      <a:pt x="61" y="52"/>
                      <a:pt x="61" y="53"/>
                    </a:cubicBezTo>
                    <a:cubicBezTo>
                      <a:pt x="61" y="53"/>
                      <a:pt x="61" y="53"/>
                      <a:pt x="61" y="53"/>
                    </a:cubicBezTo>
                    <a:cubicBezTo>
                      <a:pt x="61" y="53"/>
                      <a:pt x="61" y="54"/>
                      <a:pt x="61" y="54"/>
                    </a:cubicBezTo>
                    <a:cubicBezTo>
                      <a:pt x="61" y="55"/>
                      <a:pt x="61" y="55"/>
                      <a:pt x="62" y="55"/>
                    </a:cubicBezTo>
                    <a:cubicBezTo>
                      <a:pt x="62" y="55"/>
                      <a:pt x="62" y="56"/>
                      <a:pt x="62" y="56"/>
                    </a:cubicBezTo>
                    <a:cubicBezTo>
                      <a:pt x="62" y="56"/>
                      <a:pt x="62" y="56"/>
                      <a:pt x="62" y="56"/>
                    </a:cubicBezTo>
                    <a:cubicBezTo>
                      <a:pt x="62" y="56"/>
                      <a:pt x="61" y="56"/>
                      <a:pt x="61" y="57"/>
                    </a:cubicBezTo>
                    <a:cubicBezTo>
                      <a:pt x="61" y="57"/>
                      <a:pt x="61" y="57"/>
                      <a:pt x="61" y="58"/>
                    </a:cubicBezTo>
                    <a:cubicBezTo>
                      <a:pt x="61" y="58"/>
                      <a:pt x="61" y="58"/>
                      <a:pt x="61" y="59"/>
                    </a:cubicBezTo>
                    <a:cubicBezTo>
                      <a:pt x="61" y="59"/>
                      <a:pt x="61" y="59"/>
                      <a:pt x="61" y="60"/>
                    </a:cubicBezTo>
                    <a:cubicBezTo>
                      <a:pt x="61" y="60"/>
                      <a:pt x="61" y="60"/>
                      <a:pt x="61" y="60"/>
                    </a:cubicBezTo>
                    <a:cubicBezTo>
                      <a:pt x="60" y="61"/>
                      <a:pt x="60" y="61"/>
                      <a:pt x="60" y="62"/>
                    </a:cubicBezTo>
                    <a:cubicBezTo>
                      <a:pt x="59" y="62"/>
                      <a:pt x="59" y="62"/>
                      <a:pt x="59" y="63"/>
                    </a:cubicBezTo>
                    <a:cubicBezTo>
                      <a:pt x="59" y="63"/>
                      <a:pt x="59" y="63"/>
                      <a:pt x="59" y="64"/>
                    </a:cubicBezTo>
                    <a:cubicBezTo>
                      <a:pt x="59" y="64"/>
                      <a:pt x="58" y="64"/>
                      <a:pt x="58" y="65"/>
                    </a:cubicBezTo>
                    <a:cubicBezTo>
                      <a:pt x="58" y="65"/>
                      <a:pt x="58" y="65"/>
                      <a:pt x="58" y="66"/>
                    </a:cubicBezTo>
                    <a:cubicBezTo>
                      <a:pt x="58" y="66"/>
                      <a:pt x="58" y="70"/>
                      <a:pt x="58" y="70"/>
                    </a:cubicBezTo>
                    <a:cubicBezTo>
                      <a:pt x="58" y="71"/>
                      <a:pt x="58" y="71"/>
                      <a:pt x="58" y="71"/>
                    </a:cubicBezTo>
                    <a:cubicBezTo>
                      <a:pt x="58" y="71"/>
                      <a:pt x="57" y="71"/>
                      <a:pt x="57" y="71"/>
                    </a:cubicBezTo>
                    <a:cubicBezTo>
                      <a:pt x="57" y="71"/>
                      <a:pt x="57" y="71"/>
                      <a:pt x="56" y="71"/>
                    </a:cubicBezTo>
                    <a:cubicBezTo>
                      <a:pt x="56" y="71"/>
                      <a:pt x="55" y="71"/>
                      <a:pt x="55" y="71"/>
                    </a:cubicBezTo>
                    <a:cubicBezTo>
                      <a:pt x="55" y="71"/>
                      <a:pt x="55" y="71"/>
                      <a:pt x="55" y="71"/>
                    </a:cubicBezTo>
                    <a:cubicBezTo>
                      <a:pt x="55" y="71"/>
                      <a:pt x="55" y="72"/>
                      <a:pt x="55" y="72"/>
                    </a:cubicBezTo>
                    <a:cubicBezTo>
                      <a:pt x="55" y="73"/>
                      <a:pt x="54" y="73"/>
                      <a:pt x="54" y="73"/>
                    </a:cubicBezTo>
                    <a:cubicBezTo>
                      <a:pt x="54" y="73"/>
                      <a:pt x="54" y="73"/>
                      <a:pt x="54" y="73"/>
                    </a:cubicBezTo>
                    <a:cubicBezTo>
                      <a:pt x="54" y="74"/>
                      <a:pt x="54" y="74"/>
                      <a:pt x="54" y="74"/>
                    </a:cubicBezTo>
                    <a:cubicBezTo>
                      <a:pt x="54" y="74"/>
                      <a:pt x="55" y="74"/>
                      <a:pt x="55" y="74"/>
                    </a:cubicBezTo>
                    <a:cubicBezTo>
                      <a:pt x="55" y="73"/>
                      <a:pt x="55" y="73"/>
                      <a:pt x="56" y="73"/>
                    </a:cubicBezTo>
                    <a:cubicBezTo>
                      <a:pt x="56" y="73"/>
                      <a:pt x="56" y="73"/>
                      <a:pt x="57" y="73"/>
                    </a:cubicBezTo>
                    <a:cubicBezTo>
                      <a:pt x="57" y="73"/>
                      <a:pt x="57" y="73"/>
                      <a:pt x="57" y="73"/>
                    </a:cubicBezTo>
                    <a:cubicBezTo>
                      <a:pt x="57" y="73"/>
                      <a:pt x="57" y="73"/>
                      <a:pt x="58" y="73"/>
                    </a:cubicBezTo>
                    <a:cubicBezTo>
                      <a:pt x="58" y="73"/>
                      <a:pt x="58" y="73"/>
                      <a:pt x="59" y="73"/>
                    </a:cubicBezTo>
                    <a:cubicBezTo>
                      <a:pt x="59" y="73"/>
                      <a:pt x="59" y="73"/>
                      <a:pt x="59" y="73"/>
                    </a:cubicBezTo>
                    <a:cubicBezTo>
                      <a:pt x="59" y="73"/>
                      <a:pt x="60" y="73"/>
                      <a:pt x="60" y="73"/>
                    </a:cubicBezTo>
                    <a:cubicBezTo>
                      <a:pt x="60" y="72"/>
                      <a:pt x="60" y="72"/>
                      <a:pt x="60" y="71"/>
                    </a:cubicBezTo>
                    <a:cubicBezTo>
                      <a:pt x="60" y="71"/>
                      <a:pt x="60" y="71"/>
                      <a:pt x="60" y="71"/>
                    </a:cubicBezTo>
                    <a:cubicBezTo>
                      <a:pt x="60" y="71"/>
                      <a:pt x="60" y="71"/>
                      <a:pt x="60" y="71"/>
                    </a:cubicBezTo>
                    <a:cubicBezTo>
                      <a:pt x="60" y="70"/>
                      <a:pt x="61" y="70"/>
                      <a:pt x="61" y="70"/>
                    </a:cubicBezTo>
                    <a:cubicBezTo>
                      <a:pt x="61" y="70"/>
                      <a:pt x="61" y="69"/>
                      <a:pt x="61" y="69"/>
                    </a:cubicBezTo>
                    <a:cubicBezTo>
                      <a:pt x="61" y="69"/>
                      <a:pt x="61" y="68"/>
                      <a:pt x="61" y="68"/>
                    </a:cubicBezTo>
                    <a:cubicBezTo>
                      <a:pt x="61" y="67"/>
                      <a:pt x="61" y="67"/>
                      <a:pt x="61" y="67"/>
                    </a:cubicBezTo>
                    <a:cubicBezTo>
                      <a:pt x="61" y="67"/>
                      <a:pt x="62" y="66"/>
                      <a:pt x="62" y="66"/>
                    </a:cubicBezTo>
                    <a:cubicBezTo>
                      <a:pt x="62" y="66"/>
                      <a:pt x="62" y="65"/>
                      <a:pt x="62" y="65"/>
                    </a:cubicBezTo>
                    <a:cubicBezTo>
                      <a:pt x="62" y="65"/>
                      <a:pt x="62" y="65"/>
                      <a:pt x="62" y="65"/>
                    </a:cubicBezTo>
                    <a:cubicBezTo>
                      <a:pt x="62" y="65"/>
                      <a:pt x="63" y="65"/>
                      <a:pt x="63" y="65"/>
                    </a:cubicBezTo>
                    <a:cubicBezTo>
                      <a:pt x="63" y="65"/>
                      <a:pt x="63" y="66"/>
                      <a:pt x="63" y="66"/>
                    </a:cubicBezTo>
                    <a:cubicBezTo>
                      <a:pt x="64" y="67"/>
                      <a:pt x="64" y="67"/>
                      <a:pt x="64" y="68"/>
                    </a:cubicBezTo>
                    <a:cubicBezTo>
                      <a:pt x="65" y="68"/>
                      <a:pt x="65" y="69"/>
                      <a:pt x="65" y="69"/>
                    </a:cubicBezTo>
                    <a:cubicBezTo>
                      <a:pt x="65" y="69"/>
                      <a:pt x="65" y="70"/>
                      <a:pt x="65" y="70"/>
                    </a:cubicBezTo>
                    <a:cubicBezTo>
                      <a:pt x="65" y="70"/>
                      <a:pt x="65" y="71"/>
                      <a:pt x="65" y="72"/>
                    </a:cubicBezTo>
                    <a:cubicBezTo>
                      <a:pt x="65" y="72"/>
                      <a:pt x="65" y="72"/>
                      <a:pt x="65" y="73"/>
                    </a:cubicBezTo>
                    <a:cubicBezTo>
                      <a:pt x="65" y="73"/>
                      <a:pt x="65" y="74"/>
                      <a:pt x="65" y="74"/>
                    </a:cubicBezTo>
                    <a:cubicBezTo>
                      <a:pt x="65" y="74"/>
                      <a:pt x="64" y="75"/>
                      <a:pt x="64" y="75"/>
                    </a:cubicBezTo>
                    <a:cubicBezTo>
                      <a:pt x="64" y="76"/>
                      <a:pt x="63" y="76"/>
                      <a:pt x="63" y="76"/>
                    </a:cubicBezTo>
                    <a:cubicBezTo>
                      <a:pt x="63" y="76"/>
                      <a:pt x="63" y="76"/>
                      <a:pt x="63" y="76"/>
                    </a:cubicBezTo>
                    <a:cubicBezTo>
                      <a:pt x="63" y="76"/>
                      <a:pt x="63" y="77"/>
                      <a:pt x="63" y="77"/>
                    </a:cubicBezTo>
                    <a:cubicBezTo>
                      <a:pt x="63" y="77"/>
                      <a:pt x="63" y="77"/>
                      <a:pt x="64" y="77"/>
                    </a:cubicBezTo>
                    <a:cubicBezTo>
                      <a:pt x="64" y="77"/>
                      <a:pt x="64" y="77"/>
                      <a:pt x="64" y="77"/>
                    </a:cubicBezTo>
                    <a:cubicBezTo>
                      <a:pt x="64" y="77"/>
                      <a:pt x="65" y="77"/>
                      <a:pt x="66" y="77"/>
                    </a:cubicBezTo>
                    <a:cubicBezTo>
                      <a:pt x="66" y="76"/>
                      <a:pt x="66" y="76"/>
                      <a:pt x="66" y="76"/>
                    </a:cubicBezTo>
                    <a:cubicBezTo>
                      <a:pt x="67" y="76"/>
                      <a:pt x="67" y="76"/>
                      <a:pt x="67" y="76"/>
                    </a:cubicBezTo>
                    <a:cubicBezTo>
                      <a:pt x="67" y="76"/>
                      <a:pt x="68" y="77"/>
                      <a:pt x="68" y="77"/>
                    </a:cubicBezTo>
                    <a:cubicBezTo>
                      <a:pt x="69" y="77"/>
                      <a:pt x="69" y="77"/>
                      <a:pt x="69" y="77"/>
                    </a:cubicBezTo>
                    <a:cubicBezTo>
                      <a:pt x="70" y="77"/>
                      <a:pt x="70" y="78"/>
                      <a:pt x="71" y="79"/>
                    </a:cubicBezTo>
                    <a:cubicBezTo>
                      <a:pt x="72" y="79"/>
                      <a:pt x="72" y="80"/>
                      <a:pt x="73" y="81"/>
                    </a:cubicBezTo>
                    <a:cubicBezTo>
                      <a:pt x="73" y="81"/>
                      <a:pt x="74" y="83"/>
                      <a:pt x="74" y="83"/>
                    </a:cubicBezTo>
                    <a:cubicBezTo>
                      <a:pt x="74" y="84"/>
                      <a:pt x="74" y="85"/>
                      <a:pt x="74" y="85"/>
                    </a:cubicBezTo>
                    <a:cubicBezTo>
                      <a:pt x="74" y="85"/>
                      <a:pt x="74" y="86"/>
                      <a:pt x="74" y="87"/>
                    </a:cubicBezTo>
                    <a:cubicBezTo>
                      <a:pt x="74" y="87"/>
                      <a:pt x="74" y="88"/>
                      <a:pt x="74" y="88"/>
                    </a:cubicBezTo>
                    <a:cubicBezTo>
                      <a:pt x="73" y="88"/>
                      <a:pt x="73" y="88"/>
                      <a:pt x="73" y="88"/>
                    </a:cubicBezTo>
                    <a:cubicBezTo>
                      <a:pt x="73" y="88"/>
                      <a:pt x="74" y="88"/>
                      <a:pt x="74" y="89"/>
                    </a:cubicBezTo>
                    <a:cubicBezTo>
                      <a:pt x="74" y="89"/>
                      <a:pt x="74" y="90"/>
                      <a:pt x="74" y="91"/>
                    </a:cubicBezTo>
                    <a:cubicBezTo>
                      <a:pt x="74" y="91"/>
                      <a:pt x="74" y="91"/>
                      <a:pt x="75" y="91"/>
                    </a:cubicBezTo>
                    <a:cubicBezTo>
                      <a:pt x="75" y="91"/>
                      <a:pt x="76" y="92"/>
                      <a:pt x="76" y="92"/>
                    </a:cubicBezTo>
                    <a:cubicBezTo>
                      <a:pt x="76" y="92"/>
                      <a:pt x="76" y="93"/>
                      <a:pt x="76" y="93"/>
                    </a:cubicBezTo>
                    <a:cubicBezTo>
                      <a:pt x="76" y="93"/>
                      <a:pt x="77" y="94"/>
                      <a:pt x="77" y="95"/>
                    </a:cubicBezTo>
                    <a:cubicBezTo>
                      <a:pt x="78" y="95"/>
                      <a:pt x="77" y="95"/>
                      <a:pt x="78" y="95"/>
                    </a:cubicBezTo>
                    <a:cubicBezTo>
                      <a:pt x="78" y="96"/>
                      <a:pt x="78" y="97"/>
                      <a:pt x="79" y="97"/>
                    </a:cubicBezTo>
                    <a:cubicBezTo>
                      <a:pt x="79" y="97"/>
                      <a:pt x="80" y="97"/>
                      <a:pt x="80" y="97"/>
                    </a:cubicBezTo>
                    <a:cubicBezTo>
                      <a:pt x="80" y="97"/>
                      <a:pt x="81" y="97"/>
                      <a:pt x="82" y="97"/>
                    </a:cubicBezTo>
                    <a:cubicBezTo>
                      <a:pt x="82" y="63"/>
                      <a:pt x="82" y="63"/>
                      <a:pt x="82" y="63"/>
                    </a:cubicBezTo>
                    <a:cubicBezTo>
                      <a:pt x="82" y="0"/>
                      <a:pt x="82" y="0"/>
                      <a:pt x="8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4" name="Freeform 742">
                <a:extLst>
                  <a:ext uri="{FF2B5EF4-FFF2-40B4-BE49-F238E27FC236}">
                    <a16:creationId xmlns:a16="http://schemas.microsoft.com/office/drawing/2014/main" id="{3FDD635A-C356-287D-77EB-C1D51B1B6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0375" y="5734050"/>
                <a:ext cx="358775" cy="315913"/>
              </a:xfrm>
              <a:custGeom>
                <a:avLst/>
                <a:gdLst>
                  <a:gd name="T0" fmla="*/ 86 w 86"/>
                  <a:gd name="T1" fmla="*/ 0 h 76"/>
                  <a:gd name="T2" fmla="*/ 84 w 86"/>
                  <a:gd name="T3" fmla="*/ 0 h 76"/>
                  <a:gd name="T4" fmla="*/ 80 w 86"/>
                  <a:gd name="T5" fmla="*/ 1 h 76"/>
                  <a:gd name="T6" fmla="*/ 78 w 86"/>
                  <a:gd name="T7" fmla="*/ 1 h 76"/>
                  <a:gd name="T8" fmla="*/ 75 w 86"/>
                  <a:gd name="T9" fmla="*/ 4 h 76"/>
                  <a:gd name="T10" fmla="*/ 73 w 86"/>
                  <a:gd name="T11" fmla="*/ 5 h 76"/>
                  <a:gd name="T12" fmla="*/ 70 w 86"/>
                  <a:gd name="T13" fmla="*/ 6 h 76"/>
                  <a:gd name="T14" fmla="*/ 67 w 86"/>
                  <a:gd name="T15" fmla="*/ 3 h 76"/>
                  <a:gd name="T16" fmla="*/ 61 w 86"/>
                  <a:gd name="T17" fmla="*/ 3 h 76"/>
                  <a:gd name="T18" fmla="*/ 56 w 86"/>
                  <a:gd name="T19" fmla="*/ 5 h 76"/>
                  <a:gd name="T20" fmla="*/ 0 w 86"/>
                  <a:gd name="T21" fmla="*/ 46 h 76"/>
                  <a:gd name="T22" fmla="*/ 4 w 86"/>
                  <a:gd name="T23" fmla="*/ 48 h 76"/>
                  <a:gd name="T24" fmla="*/ 9 w 86"/>
                  <a:gd name="T25" fmla="*/ 49 h 76"/>
                  <a:gd name="T26" fmla="*/ 11 w 86"/>
                  <a:gd name="T27" fmla="*/ 52 h 76"/>
                  <a:gd name="T28" fmla="*/ 15 w 86"/>
                  <a:gd name="T29" fmla="*/ 52 h 76"/>
                  <a:gd name="T30" fmla="*/ 18 w 86"/>
                  <a:gd name="T31" fmla="*/ 57 h 76"/>
                  <a:gd name="T32" fmla="*/ 23 w 86"/>
                  <a:gd name="T33" fmla="*/ 61 h 76"/>
                  <a:gd name="T34" fmla="*/ 27 w 86"/>
                  <a:gd name="T35" fmla="*/ 63 h 76"/>
                  <a:gd name="T36" fmla="*/ 28 w 86"/>
                  <a:gd name="T37" fmla="*/ 61 h 76"/>
                  <a:gd name="T38" fmla="*/ 34 w 86"/>
                  <a:gd name="T39" fmla="*/ 63 h 76"/>
                  <a:gd name="T40" fmla="*/ 40 w 86"/>
                  <a:gd name="T41" fmla="*/ 63 h 76"/>
                  <a:gd name="T42" fmla="*/ 43 w 86"/>
                  <a:gd name="T43" fmla="*/ 63 h 76"/>
                  <a:gd name="T44" fmla="*/ 45 w 86"/>
                  <a:gd name="T45" fmla="*/ 62 h 76"/>
                  <a:gd name="T46" fmla="*/ 48 w 86"/>
                  <a:gd name="T47" fmla="*/ 66 h 76"/>
                  <a:gd name="T48" fmla="*/ 49 w 86"/>
                  <a:gd name="T49" fmla="*/ 70 h 76"/>
                  <a:gd name="T50" fmla="*/ 61 w 86"/>
                  <a:gd name="T51" fmla="*/ 76 h 76"/>
                  <a:gd name="T52" fmla="*/ 61 w 86"/>
                  <a:gd name="T53" fmla="*/ 73 h 76"/>
                  <a:gd name="T54" fmla="*/ 61 w 86"/>
                  <a:gd name="T55" fmla="*/ 71 h 76"/>
                  <a:gd name="T56" fmla="*/ 62 w 86"/>
                  <a:gd name="T57" fmla="*/ 67 h 76"/>
                  <a:gd name="T58" fmla="*/ 62 w 86"/>
                  <a:gd name="T59" fmla="*/ 63 h 76"/>
                  <a:gd name="T60" fmla="*/ 63 w 86"/>
                  <a:gd name="T61" fmla="*/ 60 h 76"/>
                  <a:gd name="T62" fmla="*/ 65 w 86"/>
                  <a:gd name="T63" fmla="*/ 57 h 76"/>
                  <a:gd name="T64" fmla="*/ 66 w 86"/>
                  <a:gd name="T65" fmla="*/ 56 h 76"/>
                  <a:gd name="T66" fmla="*/ 67 w 86"/>
                  <a:gd name="T67" fmla="*/ 54 h 76"/>
                  <a:gd name="T68" fmla="*/ 67 w 86"/>
                  <a:gd name="T69" fmla="*/ 51 h 76"/>
                  <a:gd name="T70" fmla="*/ 69 w 86"/>
                  <a:gd name="T71" fmla="*/ 48 h 76"/>
                  <a:gd name="T72" fmla="*/ 70 w 86"/>
                  <a:gd name="T73" fmla="*/ 46 h 76"/>
                  <a:gd name="T74" fmla="*/ 70 w 86"/>
                  <a:gd name="T75" fmla="*/ 44 h 76"/>
                  <a:gd name="T76" fmla="*/ 71 w 86"/>
                  <a:gd name="T77" fmla="*/ 42 h 76"/>
                  <a:gd name="T78" fmla="*/ 72 w 86"/>
                  <a:gd name="T79" fmla="*/ 40 h 76"/>
                  <a:gd name="T80" fmla="*/ 73 w 86"/>
                  <a:gd name="T81" fmla="*/ 38 h 76"/>
                  <a:gd name="T82" fmla="*/ 75 w 86"/>
                  <a:gd name="T83" fmla="*/ 36 h 76"/>
                  <a:gd name="T84" fmla="*/ 75 w 86"/>
                  <a:gd name="T85" fmla="*/ 36 h 76"/>
                  <a:gd name="T86" fmla="*/ 77 w 86"/>
                  <a:gd name="T87" fmla="*/ 35 h 76"/>
                  <a:gd name="T88" fmla="*/ 79 w 86"/>
                  <a:gd name="T89" fmla="*/ 33 h 76"/>
                  <a:gd name="T90" fmla="*/ 79 w 86"/>
                  <a:gd name="T91" fmla="*/ 31 h 76"/>
                  <a:gd name="T92" fmla="*/ 80 w 86"/>
                  <a:gd name="T93" fmla="*/ 28 h 76"/>
                  <a:gd name="T94" fmla="*/ 81 w 86"/>
                  <a:gd name="T95" fmla="*/ 26 h 76"/>
                  <a:gd name="T96" fmla="*/ 82 w 86"/>
                  <a:gd name="T97" fmla="*/ 23 h 76"/>
                  <a:gd name="T98" fmla="*/ 82 w 86"/>
                  <a:gd name="T99" fmla="*/ 20 h 76"/>
                  <a:gd name="T100" fmla="*/ 83 w 86"/>
                  <a:gd name="T101" fmla="*/ 17 h 76"/>
                  <a:gd name="T102" fmla="*/ 84 w 86"/>
                  <a:gd name="T103" fmla="*/ 14 h 76"/>
                  <a:gd name="T104" fmla="*/ 84 w 86"/>
                  <a:gd name="T105" fmla="*/ 11 h 76"/>
                  <a:gd name="T106" fmla="*/ 85 w 86"/>
                  <a:gd name="T107" fmla="*/ 8 h 76"/>
                  <a:gd name="T108" fmla="*/ 86 w 86"/>
                  <a:gd name="T109" fmla="*/ 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86" h="76">
                    <a:moveTo>
                      <a:pt x="86" y="4"/>
                    </a:moveTo>
                    <a:cubicBezTo>
                      <a:pt x="86" y="4"/>
                      <a:pt x="86" y="4"/>
                      <a:pt x="86" y="3"/>
                    </a:cubicBezTo>
                    <a:cubicBezTo>
                      <a:pt x="86" y="3"/>
                      <a:pt x="86" y="2"/>
                      <a:pt x="86" y="2"/>
                    </a:cubicBezTo>
                    <a:cubicBezTo>
                      <a:pt x="86" y="2"/>
                      <a:pt x="86" y="1"/>
                      <a:pt x="86" y="0"/>
                    </a:cubicBezTo>
                    <a:cubicBezTo>
                      <a:pt x="86" y="0"/>
                      <a:pt x="85" y="0"/>
                      <a:pt x="85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85" y="0"/>
                      <a:pt x="84" y="0"/>
                      <a:pt x="84" y="0"/>
                    </a:cubicBezTo>
                    <a:cubicBezTo>
                      <a:pt x="84" y="0"/>
                      <a:pt x="83" y="0"/>
                      <a:pt x="83" y="0"/>
                    </a:cubicBezTo>
                    <a:cubicBezTo>
                      <a:pt x="83" y="1"/>
                      <a:pt x="82" y="1"/>
                      <a:pt x="82" y="1"/>
                    </a:cubicBezTo>
                    <a:cubicBezTo>
                      <a:pt x="82" y="1"/>
                      <a:pt x="82" y="1"/>
                      <a:pt x="81" y="1"/>
                    </a:cubicBezTo>
                    <a:cubicBezTo>
                      <a:pt x="81" y="1"/>
                      <a:pt x="80" y="1"/>
                      <a:pt x="80" y="1"/>
                    </a:cubicBezTo>
                    <a:cubicBezTo>
                      <a:pt x="80" y="1"/>
                      <a:pt x="79" y="0"/>
                      <a:pt x="79" y="1"/>
                    </a:cubicBezTo>
                    <a:cubicBezTo>
                      <a:pt x="79" y="1"/>
                      <a:pt x="79" y="1"/>
                      <a:pt x="79" y="1"/>
                    </a:cubicBezTo>
                    <a:cubicBezTo>
                      <a:pt x="78" y="1"/>
                      <a:pt x="78" y="1"/>
                      <a:pt x="78" y="1"/>
                    </a:cubicBezTo>
                    <a:cubicBezTo>
                      <a:pt x="78" y="1"/>
                      <a:pt x="78" y="1"/>
                      <a:pt x="78" y="1"/>
                    </a:cubicBezTo>
                    <a:cubicBezTo>
                      <a:pt x="77" y="1"/>
                      <a:pt x="77" y="2"/>
                      <a:pt x="77" y="2"/>
                    </a:cubicBezTo>
                    <a:cubicBezTo>
                      <a:pt x="76" y="2"/>
                      <a:pt x="75" y="2"/>
                      <a:pt x="75" y="2"/>
                    </a:cubicBezTo>
                    <a:cubicBezTo>
                      <a:pt x="75" y="2"/>
                      <a:pt x="75" y="3"/>
                      <a:pt x="75" y="3"/>
                    </a:cubicBezTo>
                    <a:cubicBezTo>
                      <a:pt x="75" y="3"/>
                      <a:pt x="75" y="3"/>
                      <a:pt x="75" y="4"/>
                    </a:cubicBezTo>
                    <a:cubicBezTo>
                      <a:pt x="75" y="4"/>
                      <a:pt x="75" y="5"/>
                      <a:pt x="75" y="5"/>
                    </a:cubicBezTo>
                    <a:cubicBezTo>
                      <a:pt x="75" y="5"/>
                      <a:pt x="75" y="5"/>
                      <a:pt x="75" y="6"/>
                    </a:cubicBezTo>
                    <a:cubicBezTo>
                      <a:pt x="74" y="6"/>
                      <a:pt x="74" y="6"/>
                      <a:pt x="73" y="6"/>
                    </a:cubicBezTo>
                    <a:cubicBezTo>
                      <a:pt x="73" y="6"/>
                      <a:pt x="73" y="5"/>
                      <a:pt x="73" y="5"/>
                    </a:cubicBezTo>
                    <a:cubicBezTo>
                      <a:pt x="72" y="5"/>
                      <a:pt x="72" y="6"/>
                      <a:pt x="72" y="6"/>
                    </a:cubicBezTo>
                    <a:cubicBezTo>
                      <a:pt x="72" y="6"/>
                      <a:pt x="72" y="6"/>
                      <a:pt x="72" y="6"/>
                    </a:cubicBezTo>
                    <a:cubicBezTo>
                      <a:pt x="71" y="7"/>
                      <a:pt x="70" y="8"/>
                      <a:pt x="70" y="8"/>
                    </a:cubicBezTo>
                    <a:cubicBezTo>
                      <a:pt x="70" y="6"/>
                      <a:pt x="70" y="6"/>
                      <a:pt x="70" y="6"/>
                    </a:cubicBezTo>
                    <a:cubicBezTo>
                      <a:pt x="70" y="6"/>
                      <a:pt x="70" y="6"/>
                      <a:pt x="70" y="5"/>
                    </a:cubicBezTo>
                    <a:cubicBezTo>
                      <a:pt x="69" y="5"/>
                      <a:pt x="69" y="5"/>
                      <a:pt x="69" y="5"/>
                    </a:cubicBezTo>
                    <a:cubicBezTo>
                      <a:pt x="68" y="5"/>
                      <a:pt x="68" y="4"/>
                      <a:pt x="68" y="4"/>
                    </a:cubicBezTo>
                    <a:cubicBezTo>
                      <a:pt x="68" y="4"/>
                      <a:pt x="67" y="3"/>
                      <a:pt x="67" y="3"/>
                    </a:cubicBezTo>
                    <a:cubicBezTo>
                      <a:pt x="67" y="3"/>
                      <a:pt x="66" y="4"/>
                      <a:pt x="65" y="4"/>
                    </a:cubicBezTo>
                    <a:cubicBezTo>
                      <a:pt x="65" y="3"/>
                      <a:pt x="64" y="3"/>
                      <a:pt x="64" y="3"/>
                    </a:cubicBezTo>
                    <a:cubicBezTo>
                      <a:pt x="64" y="3"/>
                      <a:pt x="63" y="3"/>
                      <a:pt x="63" y="3"/>
                    </a:cubicBezTo>
                    <a:cubicBezTo>
                      <a:pt x="63" y="3"/>
                      <a:pt x="61" y="3"/>
                      <a:pt x="61" y="3"/>
                    </a:cubicBezTo>
                    <a:cubicBezTo>
                      <a:pt x="61" y="3"/>
                      <a:pt x="60" y="3"/>
                      <a:pt x="59" y="3"/>
                    </a:cubicBezTo>
                    <a:cubicBezTo>
                      <a:pt x="59" y="3"/>
                      <a:pt x="58" y="3"/>
                      <a:pt x="58" y="3"/>
                    </a:cubicBezTo>
                    <a:cubicBezTo>
                      <a:pt x="58" y="3"/>
                      <a:pt x="57" y="3"/>
                      <a:pt x="57" y="4"/>
                    </a:cubicBezTo>
                    <a:cubicBezTo>
                      <a:pt x="57" y="4"/>
                      <a:pt x="56" y="4"/>
                      <a:pt x="56" y="5"/>
                    </a:cubicBezTo>
                    <a:cubicBezTo>
                      <a:pt x="56" y="5"/>
                      <a:pt x="55" y="6"/>
                      <a:pt x="54" y="6"/>
                    </a:cubicBezTo>
                    <a:cubicBezTo>
                      <a:pt x="54" y="6"/>
                      <a:pt x="54" y="6"/>
                      <a:pt x="54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46"/>
                      <a:pt x="1" y="47"/>
                      <a:pt x="1" y="47"/>
                    </a:cubicBezTo>
                    <a:cubicBezTo>
                      <a:pt x="1" y="47"/>
                      <a:pt x="2" y="47"/>
                      <a:pt x="2" y="47"/>
                    </a:cubicBezTo>
                    <a:cubicBezTo>
                      <a:pt x="3" y="47"/>
                      <a:pt x="3" y="48"/>
                      <a:pt x="4" y="48"/>
                    </a:cubicBezTo>
                    <a:cubicBezTo>
                      <a:pt x="4" y="48"/>
                      <a:pt x="4" y="48"/>
                      <a:pt x="4" y="48"/>
                    </a:cubicBezTo>
                    <a:cubicBezTo>
                      <a:pt x="5" y="47"/>
                      <a:pt x="5" y="47"/>
                      <a:pt x="6" y="47"/>
                    </a:cubicBezTo>
                    <a:cubicBezTo>
                      <a:pt x="6" y="47"/>
                      <a:pt x="6" y="47"/>
                      <a:pt x="7" y="47"/>
                    </a:cubicBezTo>
                    <a:cubicBezTo>
                      <a:pt x="7" y="48"/>
                      <a:pt x="8" y="47"/>
                      <a:pt x="8" y="48"/>
                    </a:cubicBezTo>
                    <a:cubicBezTo>
                      <a:pt x="8" y="48"/>
                      <a:pt x="8" y="48"/>
                      <a:pt x="9" y="49"/>
                    </a:cubicBezTo>
                    <a:cubicBezTo>
                      <a:pt x="9" y="49"/>
                      <a:pt x="9" y="49"/>
                      <a:pt x="9" y="50"/>
                    </a:cubicBezTo>
                    <a:cubicBezTo>
                      <a:pt x="9" y="50"/>
                      <a:pt x="9" y="50"/>
                      <a:pt x="10" y="51"/>
                    </a:cubicBezTo>
                    <a:cubicBezTo>
                      <a:pt x="10" y="51"/>
                      <a:pt x="10" y="52"/>
                      <a:pt x="11" y="52"/>
                    </a:cubicBezTo>
                    <a:cubicBezTo>
                      <a:pt x="11" y="53"/>
                      <a:pt x="11" y="52"/>
                      <a:pt x="11" y="52"/>
                    </a:cubicBezTo>
                    <a:cubicBezTo>
                      <a:pt x="11" y="52"/>
                      <a:pt x="12" y="52"/>
                      <a:pt x="12" y="51"/>
                    </a:cubicBezTo>
                    <a:cubicBezTo>
                      <a:pt x="12" y="51"/>
                      <a:pt x="12" y="51"/>
                      <a:pt x="12" y="51"/>
                    </a:cubicBezTo>
                    <a:cubicBezTo>
                      <a:pt x="13" y="51"/>
                      <a:pt x="13" y="52"/>
                      <a:pt x="13" y="52"/>
                    </a:cubicBezTo>
                    <a:cubicBezTo>
                      <a:pt x="14" y="52"/>
                      <a:pt x="15" y="52"/>
                      <a:pt x="15" y="52"/>
                    </a:cubicBezTo>
                    <a:cubicBezTo>
                      <a:pt x="16" y="52"/>
                      <a:pt x="16" y="53"/>
                      <a:pt x="16" y="53"/>
                    </a:cubicBezTo>
                    <a:cubicBezTo>
                      <a:pt x="16" y="54"/>
                      <a:pt x="16" y="54"/>
                      <a:pt x="16" y="54"/>
                    </a:cubicBezTo>
                    <a:cubicBezTo>
                      <a:pt x="16" y="54"/>
                      <a:pt x="16" y="55"/>
                      <a:pt x="16" y="56"/>
                    </a:cubicBezTo>
                    <a:cubicBezTo>
                      <a:pt x="16" y="56"/>
                      <a:pt x="18" y="56"/>
                      <a:pt x="18" y="57"/>
                    </a:cubicBezTo>
                    <a:cubicBezTo>
                      <a:pt x="18" y="57"/>
                      <a:pt x="18" y="57"/>
                      <a:pt x="18" y="57"/>
                    </a:cubicBezTo>
                    <a:cubicBezTo>
                      <a:pt x="18" y="58"/>
                      <a:pt x="19" y="58"/>
                      <a:pt x="20" y="58"/>
                    </a:cubicBezTo>
                    <a:cubicBezTo>
                      <a:pt x="20" y="59"/>
                      <a:pt x="21" y="60"/>
                      <a:pt x="22" y="60"/>
                    </a:cubicBezTo>
                    <a:cubicBezTo>
                      <a:pt x="22" y="60"/>
                      <a:pt x="23" y="61"/>
                      <a:pt x="23" y="61"/>
                    </a:cubicBezTo>
                    <a:cubicBezTo>
                      <a:pt x="23" y="61"/>
                      <a:pt x="23" y="62"/>
                      <a:pt x="23" y="62"/>
                    </a:cubicBezTo>
                    <a:cubicBezTo>
                      <a:pt x="24" y="62"/>
                      <a:pt x="24" y="63"/>
                      <a:pt x="24" y="63"/>
                    </a:cubicBezTo>
                    <a:cubicBezTo>
                      <a:pt x="25" y="63"/>
                      <a:pt x="26" y="64"/>
                      <a:pt x="26" y="64"/>
                    </a:cubicBezTo>
                    <a:cubicBezTo>
                      <a:pt x="26" y="64"/>
                      <a:pt x="27" y="63"/>
                      <a:pt x="27" y="63"/>
                    </a:cubicBezTo>
                    <a:cubicBezTo>
                      <a:pt x="27" y="63"/>
                      <a:pt x="27" y="63"/>
                      <a:pt x="27" y="63"/>
                    </a:cubicBezTo>
                    <a:cubicBezTo>
                      <a:pt x="27" y="63"/>
                      <a:pt x="27" y="62"/>
                      <a:pt x="27" y="62"/>
                    </a:cubicBezTo>
                    <a:cubicBezTo>
                      <a:pt x="27" y="62"/>
                      <a:pt x="27" y="62"/>
                      <a:pt x="28" y="61"/>
                    </a:cubicBezTo>
                    <a:cubicBezTo>
                      <a:pt x="28" y="61"/>
                      <a:pt x="28" y="61"/>
                      <a:pt x="28" y="61"/>
                    </a:cubicBezTo>
                    <a:cubicBezTo>
                      <a:pt x="29" y="61"/>
                      <a:pt x="30" y="61"/>
                      <a:pt x="30" y="61"/>
                    </a:cubicBezTo>
                    <a:cubicBezTo>
                      <a:pt x="30" y="61"/>
                      <a:pt x="31" y="61"/>
                      <a:pt x="31" y="61"/>
                    </a:cubicBezTo>
                    <a:cubicBezTo>
                      <a:pt x="31" y="61"/>
                      <a:pt x="32" y="62"/>
                      <a:pt x="32" y="62"/>
                    </a:cubicBezTo>
                    <a:cubicBezTo>
                      <a:pt x="33" y="62"/>
                      <a:pt x="34" y="63"/>
                      <a:pt x="34" y="63"/>
                    </a:cubicBezTo>
                    <a:cubicBezTo>
                      <a:pt x="34" y="63"/>
                      <a:pt x="35" y="63"/>
                      <a:pt x="36" y="63"/>
                    </a:cubicBezTo>
                    <a:cubicBezTo>
                      <a:pt x="36" y="63"/>
                      <a:pt x="37" y="63"/>
                      <a:pt x="37" y="62"/>
                    </a:cubicBezTo>
                    <a:cubicBezTo>
                      <a:pt x="37" y="62"/>
                      <a:pt x="38" y="62"/>
                      <a:pt x="38" y="62"/>
                    </a:cubicBezTo>
                    <a:cubicBezTo>
                      <a:pt x="39" y="62"/>
                      <a:pt x="39" y="63"/>
                      <a:pt x="40" y="63"/>
                    </a:cubicBezTo>
                    <a:cubicBezTo>
                      <a:pt x="40" y="63"/>
                      <a:pt x="41" y="64"/>
                      <a:pt x="41" y="64"/>
                    </a:cubicBezTo>
                    <a:cubicBezTo>
                      <a:pt x="41" y="64"/>
                      <a:pt x="41" y="63"/>
                      <a:pt x="41" y="63"/>
                    </a:cubicBezTo>
                    <a:cubicBezTo>
                      <a:pt x="41" y="63"/>
                      <a:pt x="42" y="63"/>
                      <a:pt x="42" y="63"/>
                    </a:cubicBezTo>
                    <a:cubicBezTo>
                      <a:pt x="42" y="63"/>
                      <a:pt x="43" y="63"/>
                      <a:pt x="43" y="63"/>
                    </a:cubicBezTo>
                    <a:cubicBezTo>
                      <a:pt x="43" y="63"/>
                      <a:pt x="43" y="63"/>
                      <a:pt x="43" y="63"/>
                    </a:cubicBezTo>
                    <a:cubicBezTo>
                      <a:pt x="44" y="62"/>
                      <a:pt x="44" y="62"/>
                      <a:pt x="44" y="62"/>
                    </a:cubicBezTo>
                    <a:cubicBezTo>
                      <a:pt x="44" y="62"/>
                      <a:pt x="45" y="63"/>
                      <a:pt x="45" y="63"/>
                    </a:cubicBezTo>
                    <a:cubicBezTo>
                      <a:pt x="45" y="63"/>
                      <a:pt x="45" y="63"/>
                      <a:pt x="45" y="62"/>
                    </a:cubicBezTo>
                    <a:cubicBezTo>
                      <a:pt x="45" y="62"/>
                      <a:pt x="46" y="62"/>
                      <a:pt x="46" y="62"/>
                    </a:cubicBezTo>
                    <a:cubicBezTo>
                      <a:pt x="46" y="62"/>
                      <a:pt x="47" y="63"/>
                      <a:pt x="47" y="63"/>
                    </a:cubicBezTo>
                    <a:cubicBezTo>
                      <a:pt x="47" y="63"/>
                      <a:pt x="48" y="64"/>
                      <a:pt x="48" y="64"/>
                    </a:cubicBezTo>
                    <a:cubicBezTo>
                      <a:pt x="48" y="65"/>
                      <a:pt x="48" y="66"/>
                      <a:pt x="48" y="66"/>
                    </a:cubicBezTo>
                    <a:cubicBezTo>
                      <a:pt x="48" y="66"/>
                      <a:pt x="49" y="68"/>
                      <a:pt x="49" y="68"/>
                    </a:cubicBezTo>
                    <a:cubicBezTo>
                      <a:pt x="49" y="68"/>
                      <a:pt x="49" y="69"/>
                      <a:pt x="49" y="69"/>
                    </a:cubicBezTo>
                    <a:cubicBezTo>
                      <a:pt x="49" y="69"/>
                      <a:pt x="49" y="70"/>
                      <a:pt x="49" y="70"/>
                    </a:cubicBezTo>
                    <a:cubicBezTo>
                      <a:pt x="49" y="70"/>
                      <a:pt x="49" y="70"/>
                      <a:pt x="49" y="70"/>
                    </a:cubicBezTo>
                    <a:cubicBezTo>
                      <a:pt x="49" y="70"/>
                      <a:pt x="55" y="73"/>
                      <a:pt x="56" y="73"/>
                    </a:cubicBezTo>
                    <a:cubicBezTo>
                      <a:pt x="56" y="73"/>
                      <a:pt x="58" y="74"/>
                      <a:pt x="58" y="74"/>
                    </a:cubicBezTo>
                    <a:cubicBezTo>
                      <a:pt x="59" y="74"/>
                      <a:pt x="60" y="75"/>
                      <a:pt x="60" y="75"/>
                    </a:cubicBezTo>
                    <a:cubicBezTo>
                      <a:pt x="60" y="75"/>
                      <a:pt x="61" y="76"/>
                      <a:pt x="61" y="76"/>
                    </a:cubicBezTo>
                    <a:cubicBezTo>
                      <a:pt x="61" y="76"/>
                      <a:pt x="61" y="75"/>
                      <a:pt x="61" y="75"/>
                    </a:cubicBezTo>
                    <a:cubicBezTo>
                      <a:pt x="61" y="75"/>
                      <a:pt x="61" y="74"/>
                      <a:pt x="61" y="74"/>
                    </a:cubicBezTo>
                    <a:cubicBezTo>
                      <a:pt x="61" y="74"/>
                      <a:pt x="61" y="74"/>
                      <a:pt x="61" y="73"/>
                    </a:cubicBezTo>
                    <a:cubicBezTo>
                      <a:pt x="61" y="73"/>
                      <a:pt x="61" y="73"/>
                      <a:pt x="61" y="73"/>
                    </a:cubicBezTo>
                    <a:cubicBezTo>
                      <a:pt x="61" y="73"/>
                      <a:pt x="61" y="72"/>
                      <a:pt x="61" y="72"/>
                    </a:cubicBezTo>
                    <a:cubicBezTo>
                      <a:pt x="61" y="72"/>
                      <a:pt x="61" y="72"/>
                      <a:pt x="61" y="72"/>
                    </a:cubicBezTo>
                    <a:cubicBezTo>
                      <a:pt x="61" y="72"/>
                      <a:pt x="61" y="72"/>
                      <a:pt x="61" y="72"/>
                    </a:cubicBezTo>
                    <a:cubicBezTo>
                      <a:pt x="61" y="72"/>
                      <a:pt x="61" y="71"/>
                      <a:pt x="61" y="71"/>
                    </a:cubicBezTo>
                    <a:cubicBezTo>
                      <a:pt x="61" y="70"/>
                      <a:pt x="61" y="70"/>
                      <a:pt x="61" y="70"/>
                    </a:cubicBezTo>
                    <a:cubicBezTo>
                      <a:pt x="61" y="70"/>
                      <a:pt x="62" y="69"/>
                      <a:pt x="62" y="69"/>
                    </a:cubicBezTo>
                    <a:cubicBezTo>
                      <a:pt x="62" y="69"/>
                      <a:pt x="62" y="68"/>
                      <a:pt x="62" y="68"/>
                    </a:cubicBezTo>
                    <a:cubicBezTo>
                      <a:pt x="62" y="68"/>
                      <a:pt x="62" y="67"/>
                      <a:pt x="62" y="67"/>
                    </a:cubicBezTo>
                    <a:cubicBezTo>
                      <a:pt x="62" y="67"/>
                      <a:pt x="62" y="67"/>
                      <a:pt x="62" y="66"/>
                    </a:cubicBezTo>
                    <a:cubicBezTo>
                      <a:pt x="62" y="66"/>
                      <a:pt x="62" y="66"/>
                      <a:pt x="62" y="65"/>
                    </a:cubicBezTo>
                    <a:cubicBezTo>
                      <a:pt x="62" y="65"/>
                      <a:pt x="62" y="65"/>
                      <a:pt x="62" y="65"/>
                    </a:cubicBezTo>
                    <a:cubicBezTo>
                      <a:pt x="62" y="64"/>
                      <a:pt x="62" y="63"/>
                      <a:pt x="62" y="63"/>
                    </a:cubicBezTo>
                    <a:cubicBezTo>
                      <a:pt x="62" y="63"/>
                      <a:pt x="62" y="62"/>
                      <a:pt x="63" y="62"/>
                    </a:cubicBezTo>
                    <a:cubicBezTo>
                      <a:pt x="63" y="62"/>
                      <a:pt x="63" y="62"/>
                      <a:pt x="63" y="61"/>
                    </a:cubicBezTo>
                    <a:cubicBezTo>
                      <a:pt x="63" y="61"/>
                      <a:pt x="63" y="61"/>
                      <a:pt x="63" y="61"/>
                    </a:cubicBezTo>
                    <a:cubicBezTo>
                      <a:pt x="63" y="60"/>
                      <a:pt x="63" y="60"/>
                      <a:pt x="63" y="60"/>
                    </a:cubicBezTo>
                    <a:cubicBezTo>
                      <a:pt x="63" y="60"/>
                      <a:pt x="64" y="59"/>
                      <a:pt x="64" y="59"/>
                    </a:cubicBezTo>
                    <a:cubicBezTo>
                      <a:pt x="64" y="59"/>
                      <a:pt x="64" y="59"/>
                      <a:pt x="64" y="59"/>
                    </a:cubicBezTo>
                    <a:cubicBezTo>
                      <a:pt x="64" y="58"/>
                      <a:pt x="65" y="58"/>
                      <a:pt x="65" y="58"/>
                    </a:cubicBezTo>
                    <a:cubicBezTo>
                      <a:pt x="65" y="58"/>
                      <a:pt x="65" y="58"/>
                      <a:pt x="65" y="57"/>
                    </a:cubicBezTo>
                    <a:cubicBezTo>
                      <a:pt x="65" y="57"/>
                      <a:pt x="65" y="57"/>
                      <a:pt x="65" y="57"/>
                    </a:cubicBezTo>
                    <a:cubicBezTo>
                      <a:pt x="65" y="57"/>
                      <a:pt x="65" y="56"/>
                      <a:pt x="65" y="56"/>
                    </a:cubicBezTo>
                    <a:cubicBezTo>
                      <a:pt x="66" y="56"/>
                      <a:pt x="66" y="56"/>
                      <a:pt x="66" y="56"/>
                    </a:cubicBezTo>
                    <a:cubicBezTo>
                      <a:pt x="66" y="56"/>
                      <a:pt x="66" y="56"/>
                      <a:pt x="66" y="56"/>
                    </a:cubicBezTo>
                    <a:cubicBezTo>
                      <a:pt x="66" y="56"/>
                      <a:pt x="67" y="55"/>
                      <a:pt x="67" y="55"/>
                    </a:cubicBezTo>
                    <a:cubicBezTo>
                      <a:pt x="67" y="55"/>
                      <a:pt x="67" y="55"/>
                      <a:pt x="67" y="55"/>
                    </a:cubicBezTo>
                    <a:cubicBezTo>
                      <a:pt x="67" y="55"/>
                      <a:pt x="67" y="55"/>
                      <a:pt x="67" y="55"/>
                    </a:cubicBezTo>
                    <a:cubicBezTo>
                      <a:pt x="67" y="55"/>
                      <a:pt x="67" y="55"/>
                      <a:pt x="67" y="54"/>
                    </a:cubicBezTo>
                    <a:cubicBezTo>
                      <a:pt x="67" y="54"/>
                      <a:pt x="67" y="54"/>
                      <a:pt x="67" y="54"/>
                    </a:cubicBezTo>
                    <a:cubicBezTo>
                      <a:pt x="66" y="54"/>
                      <a:pt x="67" y="53"/>
                      <a:pt x="67" y="53"/>
                    </a:cubicBezTo>
                    <a:cubicBezTo>
                      <a:pt x="67" y="53"/>
                      <a:pt x="67" y="53"/>
                      <a:pt x="67" y="52"/>
                    </a:cubicBezTo>
                    <a:cubicBezTo>
                      <a:pt x="67" y="52"/>
                      <a:pt x="67" y="52"/>
                      <a:pt x="67" y="51"/>
                    </a:cubicBezTo>
                    <a:cubicBezTo>
                      <a:pt x="67" y="51"/>
                      <a:pt x="67" y="51"/>
                      <a:pt x="67" y="50"/>
                    </a:cubicBezTo>
                    <a:cubicBezTo>
                      <a:pt x="68" y="50"/>
                      <a:pt x="68" y="50"/>
                      <a:pt x="68" y="49"/>
                    </a:cubicBezTo>
                    <a:cubicBezTo>
                      <a:pt x="68" y="49"/>
                      <a:pt x="68" y="49"/>
                      <a:pt x="68" y="49"/>
                    </a:cubicBezTo>
                    <a:cubicBezTo>
                      <a:pt x="68" y="48"/>
                      <a:pt x="68" y="48"/>
                      <a:pt x="69" y="48"/>
                    </a:cubicBezTo>
                    <a:cubicBezTo>
                      <a:pt x="69" y="48"/>
                      <a:pt x="69" y="47"/>
                      <a:pt x="69" y="47"/>
                    </a:cubicBezTo>
                    <a:cubicBezTo>
                      <a:pt x="69" y="47"/>
                      <a:pt x="69" y="47"/>
                      <a:pt x="69" y="47"/>
                    </a:cubicBezTo>
                    <a:cubicBezTo>
                      <a:pt x="69" y="46"/>
                      <a:pt x="69" y="46"/>
                      <a:pt x="69" y="46"/>
                    </a:cubicBezTo>
                    <a:cubicBezTo>
                      <a:pt x="69" y="46"/>
                      <a:pt x="69" y="46"/>
                      <a:pt x="70" y="46"/>
                    </a:cubicBezTo>
                    <a:cubicBezTo>
                      <a:pt x="70" y="46"/>
                      <a:pt x="70" y="46"/>
                      <a:pt x="70" y="45"/>
                    </a:cubicBezTo>
                    <a:cubicBezTo>
                      <a:pt x="70" y="45"/>
                      <a:pt x="70" y="45"/>
                      <a:pt x="70" y="45"/>
                    </a:cubicBezTo>
                    <a:cubicBezTo>
                      <a:pt x="70" y="45"/>
                      <a:pt x="70" y="45"/>
                      <a:pt x="70" y="45"/>
                    </a:cubicBezTo>
                    <a:cubicBezTo>
                      <a:pt x="70" y="45"/>
                      <a:pt x="70" y="44"/>
                      <a:pt x="70" y="44"/>
                    </a:cubicBezTo>
                    <a:cubicBezTo>
                      <a:pt x="70" y="44"/>
                      <a:pt x="70" y="44"/>
                      <a:pt x="70" y="44"/>
                    </a:cubicBezTo>
                    <a:cubicBezTo>
                      <a:pt x="70" y="43"/>
                      <a:pt x="70" y="43"/>
                      <a:pt x="70" y="43"/>
                    </a:cubicBezTo>
                    <a:cubicBezTo>
                      <a:pt x="70" y="43"/>
                      <a:pt x="71" y="43"/>
                      <a:pt x="71" y="43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71" y="42"/>
                      <a:pt x="71" y="42"/>
                      <a:pt x="71" y="42"/>
                    </a:cubicBezTo>
                    <a:cubicBezTo>
                      <a:pt x="71" y="42"/>
                      <a:pt x="71" y="41"/>
                      <a:pt x="71" y="41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72" y="41"/>
                      <a:pt x="72" y="41"/>
                      <a:pt x="72" y="40"/>
                    </a:cubicBezTo>
                    <a:cubicBezTo>
                      <a:pt x="72" y="40"/>
                      <a:pt x="72" y="40"/>
                      <a:pt x="72" y="40"/>
                    </a:cubicBezTo>
                    <a:cubicBezTo>
                      <a:pt x="73" y="40"/>
                      <a:pt x="72" y="39"/>
                      <a:pt x="72" y="39"/>
                    </a:cubicBezTo>
                    <a:cubicBezTo>
                      <a:pt x="72" y="39"/>
                      <a:pt x="73" y="39"/>
                      <a:pt x="73" y="39"/>
                    </a:cubicBezTo>
                    <a:cubicBezTo>
                      <a:pt x="73" y="39"/>
                      <a:pt x="73" y="38"/>
                      <a:pt x="73" y="38"/>
                    </a:cubicBezTo>
                    <a:cubicBezTo>
                      <a:pt x="73" y="38"/>
                      <a:pt x="74" y="37"/>
                      <a:pt x="74" y="37"/>
                    </a:cubicBezTo>
                    <a:cubicBezTo>
                      <a:pt x="74" y="37"/>
                      <a:pt x="74" y="37"/>
                      <a:pt x="74" y="37"/>
                    </a:cubicBezTo>
                    <a:cubicBezTo>
                      <a:pt x="74" y="37"/>
                      <a:pt x="75" y="37"/>
                      <a:pt x="75" y="37"/>
                    </a:cubicBezTo>
                    <a:cubicBezTo>
                      <a:pt x="75" y="37"/>
                      <a:pt x="75" y="37"/>
                      <a:pt x="75" y="36"/>
                    </a:cubicBezTo>
                    <a:cubicBezTo>
                      <a:pt x="75" y="36"/>
                      <a:pt x="75" y="36"/>
                      <a:pt x="76" y="36"/>
                    </a:cubicBezTo>
                    <a:cubicBezTo>
                      <a:pt x="76" y="36"/>
                      <a:pt x="76" y="36"/>
                      <a:pt x="76" y="36"/>
                    </a:cubicBezTo>
                    <a:cubicBezTo>
                      <a:pt x="76" y="36"/>
                      <a:pt x="76" y="36"/>
                      <a:pt x="76" y="36"/>
                    </a:cubicBezTo>
                    <a:cubicBezTo>
                      <a:pt x="76" y="36"/>
                      <a:pt x="75" y="36"/>
                      <a:pt x="75" y="36"/>
                    </a:cubicBezTo>
                    <a:cubicBezTo>
                      <a:pt x="75" y="36"/>
                      <a:pt x="75" y="36"/>
                      <a:pt x="75" y="36"/>
                    </a:cubicBezTo>
                    <a:cubicBezTo>
                      <a:pt x="75" y="35"/>
                      <a:pt x="75" y="35"/>
                      <a:pt x="75" y="35"/>
                    </a:cubicBezTo>
                    <a:cubicBezTo>
                      <a:pt x="76" y="35"/>
                      <a:pt x="76" y="35"/>
                      <a:pt x="76" y="35"/>
                    </a:cubicBezTo>
                    <a:cubicBezTo>
                      <a:pt x="76" y="35"/>
                      <a:pt x="77" y="35"/>
                      <a:pt x="77" y="35"/>
                    </a:cubicBezTo>
                    <a:cubicBezTo>
                      <a:pt x="77" y="35"/>
                      <a:pt x="77" y="35"/>
                      <a:pt x="77" y="34"/>
                    </a:cubicBezTo>
                    <a:cubicBezTo>
                      <a:pt x="77" y="34"/>
                      <a:pt x="78" y="34"/>
                      <a:pt x="78" y="34"/>
                    </a:cubicBezTo>
                    <a:cubicBezTo>
                      <a:pt x="78" y="34"/>
                      <a:pt x="79" y="33"/>
                      <a:pt x="79" y="33"/>
                    </a:cubicBezTo>
                    <a:cubicBezTo>
                      <a:pt x="79" y="33"/>
                      <a:pt x="79" y="33"/>
                      <a:pt x="79" y="33"/>
                    </a:cubicBezTo>
                    <a:cubicBezTo>
                      <a:pt x="79" y="33"/>
                      <a:pt x="78" y="32"/>
                      <a:pt x="78" y="32"/>
                    </a:cubicBezTo>
                    <a:cubicBezTo>
                      <a:pt x="78" y="32"/>
                      <a:pt x="79" y="32"/>
                      <a:pt x="79" y="32"/>
                    </a:cubicBezTo>
                    <a:cubicBezTo>
                      <a:pt x="79" y="32"/>
                      <a:pt x="79" y="32"/>
                      <a:pt x="79" y="32"/>
                    </a:cubicBezTo>
                    <a:cubicBezTo>
                      <a:pt x="79" y="32"/>
                      <a:pt x="78" y="31"/>
                      <a:pt x="79" y="31"/>
                    </a:cubicBezTo>
                    <a:cubicBezTo>
                      <a:pt x="79" y="31"/>
                      <a:pt x="79" y="31"/>
                      <a:pt x="79" y="31"/>
                    </a:cubicBezTo>
                    <a:cubicBezTo>
                      <a:pt x="79" y="30"/>
                      <a:pt x="79" y="30"/>
                      <a:pt x="79" y="30"/>
                    </a:cubicBezTo>
                    <a:cubicBezTo>
                      <a:pt x="79" y="30"/>
                      <a:pt x="80" y="29"/>
                      <a:pt x="80" y="29"/>
                    </a:cubicBezTo>
                    <a:cubicBezTo>
                      <a:pt x="80" y="29"/>
                      <a:pt x="80" y="28"/>
                      <a:pt x="80" y="28"/>
                    </a:cubicBezTo>
                    <a:cubicBezTo>
                      <a:pt x="80" y="28"/>
                      <a:pt x="81" y="28"/>
                      <a:pt x="81" y="28"/>
                    </a:cubicBezTo>
                    <a:cubicBezTo>
                      <a:pt x="81" y="28"/>
                      <a:pt x="81" y="27"/>
                      <a:pt x="81" y="27"/>
                    </a:cubicBezTo>
                    <a:cubicBezTo>
                      <a:pt x="81" y="27"/>
                      <a:pt x="81" y="26"/>
                      <a:pt x="81" y="26"/>
                    </a:cubicBezTo>
                    <a:cubicBezTo>
                      <a:pt x="81" y="26"/>
                      <a:pt x="81" y="26"/>
                      <a:pt x="81" y="26"/>
                    </a:cubicBezTo>
                    <a:cubicBezTo>
                      <a:pt x="81" y="26"/>
                      <a:pt x="81" y="26"/>
                      <a:pt x="82" y="25"/>
                    </a:cubicBezTo>
                    <a:cubicBezTo>
                      <a:pt x="82" y="25"/>
                      <a:pt x="81" y="24"/>
                      <a:pt x="81" y="24"/>
                    </a:cubicBezTo>
                    <a:cubicBezTo>
                      <a:pt x="82" y="23"/>
                      <a:pt x="82" y="23"/>
                      <a:pt x="82" y="23"/>
                    </a:cubicBezTo>
                    <a:cubicBezTo>
                      <a:pt x="82" y="23"/>
                      <a:pt x="82" y="23"/>
                      <a:pt x="82" y="23"/>
                    </a:cubicBezTo>
                    <a:cubicBezTo>
                      <a:pt x="82" y="22"/>
                      <a:pt x="82" y="22"/>
                      <a:pt x="82" y="22"/>
                    </a:cubicBezTo>
                    <a:cubicBezTo>
                      <a:pt x="82" y="22"/>
                      <a:pt x="82" y="21"/>
                      <a:pt x="82" y="21"/>
                    </a:cubicBezTo>
                    <a:cubicBezTo>
                      <a:pt x="82" y="21"/>
                      <a:pt x="82" y="21"/>
                      <a:pt x="82" y="21"/>
                    </a:cubicBezTo>
                    <a:cubicBezTo>
                      <a:pt x="82" y="21"/>
                      <a:pt x="82" y="20"/>
                      <a:pt x="82" y="20"/>
                    </a:cubicBezTo>
                    <a:cubicBezTo>
                      <a:pt x="82" y="20"/>
                      <a:pt x="82" y="20"/>
                      <a:pt x="82" y="19"/>
                    </a:cubicBezTo>
                    <a:cubicBezTo>
                      <a:pt x="82" y="19"/>
                      <a:pt x="82" y="19"/>
                      <a:pt x="82" y="19"/>
                    </a:cubicBezTo>
                    <a:cubicBezTo>
                      <a:pt x="82" y="19"/>
                      <a:pt x="82" y="18"/>
                      <a:pt x="82" y="18"/>
                    </a:cubicBezTo>
                    <a:cubicBezTo>
                      <a:pt x="82" y="18"/>
                      <a:pt x="82" y="17"/>
                      <a:pt x="83" y="17"/>
                    </a:cubicBezTo>
                    <a:cubicBezTo>
                      <a:pt x="83" y="17"/>
                      <a:pt x="83" y="17"/>
                      <a:pt x="83" y="17"/>
                    </a:cubicBezTo>
                    <a:cubicBezTo>
                      <a:pt x="83" y="16"/>
                      <a:pt x="83" y="16"/>
                      <a:pt x="83" y="16"/>
                    </a:cubicBezTo>
                    <a:cubicBezTo>
                      <a:pt x="83" y="16"/>
                      <a:pt x="83" y="15"/>
                      <a:pt x="83" y="15"/>
                    </a:cubicBezTo>
                    <a:cubicBezTo>
                      <a:pt x="83" y="15"/>
                      <a:pt x="83" y="14"/>
                      <a:pt x="84" y="14"/>
                    </a:cubicBezTo>
                    <a:cubicBezTo>
                      <a:pt x="84" y="14"/>
                      <a:pt x="84" y="14"/>
                      <a:pt x="84" y="14"/>
                    </a:cubicBezTo>
                    <a:cubicBezTo>
                      <a:pt x="84" y="13"/>
                      <a:pt x="84" y="13"/>
                      <a:pt x="84" y="13"/>
                    </a:cubicBezTo>
                    <a:cubicBezTo>
                      <a:pt x="84" y="13"/>
                      <a:pt x="84" y="13"/>
                      <a:pt x="84" y="12"/>
                    </a:cubicBezTo>
                    <a:cubicBezTo>
                      <a:pt x="84" y="12"/>
                      <a:pt x="84" y="12"/>
                      <a:pt x="84" y="11"/>
                    </a:cubicBezTo>
                    <a:cubicBezTo>
                      <a:pt x="84" y="11"/>
                      <a:pt x="84" y="11"/>
                      <a:pt x="84" y="11"/>
                    </a:cubicBezTo>
                    <a:cubicBezTo>
                      <a:pt x="84" y="11"/>
                      <a:pt x="84" y="9"/>
                      <a:pt x="84" y="9"/>
                    </a:cubicBezTo>
                    <a:cubicBezTo>
                      <a:pt x="84" y="9"/>
                      <a:pt x="85" y="8"/>
                      <a:pt x="85" y="8"/>
                    </a:cubicBezTo>
                    <a:cubicBezTo>
                      <a:pt x="85" y="8"/>
                      <a:pt x="85" y="8"/>
                      <a:pt x="85" y="8"/>
                    </a:cubicBezTo>
                    <a:cubicBezTo>
                      <a:pt x="85" y="7"/>
                      <a:pt x="85" y="7"/>
                      <a:pt x="85" y="7"/>
                    </a:cubicBezTo>
                    <a:cubicBezTo>
                      <a:pt x="85" y="7"/>
                      <a:pt x="85" y="6"/>
                      <a:pt x="85" y="6"/>
                    </a:cubicBezTo>
                    <a:cubicBezTo>
                      <a:pt x="85" y="6"/>
                      <a:pt x="86" y="6"/>
                      <a:pt x="86" y="6"/>
                    </a:cubicBezTo>
                    <a:cubicBezTo>
                      <a:pt x="86" y="5"/>
                      <a:pt x="86" y="5"/>
                      <a:pt x="86" y="5"/>
                    </a:cubicBezTo>
                    <a:cubicBezTo>
                      <a:pt x="86" y="4"/>
                      <a:pt x="86" y="4"/>
                      <a:pt x="86" y="4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5" name="Freeform 743">
                <a:extLst>
                  <a:ext uri="{FF2B5EF4-FFF2-40B4-BE49-F238E27FC236}">
                    <a16:creationId xmlns:a16="http://schemas.microsoft.com/office/drawing/2014/main" id="{75FDEFAA-6962-41B7-4BB2-BC09A0FEAEE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009063" y="5213350"/>
                <a:ext cx="258762" cy="449263"/>
              </a:xfrm>
              <a:custGeom>
                <a:avLst/>
                <a:gdLst>
                  <a:gd name="T0" fmla="*/ 8 w 62"/>
                  <a:gd name="T1" fmla="*/ 5 h 108"/>
                  <a:gd name="T2" fmla="*/ 10 w 62"/>
                  <a:gd name="T3" fmla="*/ 3 h 108"/>
                  <a:gd name="T4" fmla="*/ 11 w 62"/>
                  <a:gd name="T5" fmla="*/ 2 h 108"/>
                  <a:gd name="T6" fmla="*/ 15 w 62"/>
                  <a:gd name="T7" fmla="*/ 2 h 108"/>
                  <a:gd name="T8" fmla="*/ 17 w 62"/>
                  <a:gd name="T9" fmla="*/ 5 h 108"/>
                  <a:gd name="T10" fmla="*/ 12 w 62"/>
                  <a:gd name="T11" fmla="*/ 6 h 108"/>
                  <a:gd name="T12" fmla="*/ 48 w 62"/>
                  <a:gd name="T13" fmla="*/ 6 h 108"/>
                  <a:gd name="T14" fmla="*/ 50 w 62"/>
                  <a:gd name="T15" fmla="*/ 5 h 108"/>
                  <a:gd name="T16" fmla="*/ 52 w 62"/>
                  <a:gd name="T17" fmla="*/ 3 h 108"/>
                  <a:gd name="T18" fmla="*/ 53 w 62"/>
                  <a:gd name="T19" fmla="*/ 1 h 108"/>
                  <a:gd name="T20" fmla="*/ 52 w 62"/>
                  <a:gd name="T21" fmla="*/ 3 h 108"/>
                  <a:gd name="T22" fmla="*/ 50 w 62"/>
                  <a:gd name="T23" fmla="*/ 19 h 108"/>
                  <a:gd name="T24" fmla="*/ 49 w 62"/>
                  <a:gd name="T25" fmla="*/ 20 h 108"/>
                  <a:gd name="T26" fmla="*/ 52 w 62"/>
                  <a:gd name="T27" fmla="*/ 20 h 108"/>
                  <a:gd name="T28" fmla="*/ 51 w 62"/>
                  <a:gd name="T29" fmla="*/ 22 h 108"/>
                  <a:gd name="T30" fmla="*/ 52 w 62"/>
                  <a:gd name="T31" fmla="*/ 23 h 108"/>
                  <a:gd name="T32" fmla="*/ 55 w 62"/>
                  <a:gd name="T33" fmla="*/ 23 h 108"/>
                  <a:gd name="T34" fmla="*/ 53 w 62"/>
                  <a:gd name="T35" fmla="*/ 22 h 108"/>
                  <a:gd name="T36" fmla="*/ 54 w 62"/>
                  <a:gd name="T37" fmla="*/ 20 h 108"/>
                  <a:gd name="T38" fmla="*/ 53 w 62"/>
                  <a:gd name="T39" fmla="*/ 20 h 108"/>
                  <a:gd name="T40" fmla="*/ 52 w 62"/>
                  <a:gd name="T41" fmla="*/ 33 h 108"/>
                  <a:gd name="T42" fmla="*/ 52 w 62"/>
                  <a:gd name="T43" fmla="*/ 32 h 108"/>
                  <a:gd name="T44" fmla="*/ 56 w 62"/>
                  <a:gd name="T45" fmla="*/ 34 h 108"/>
                  <a:gd name="T46" fmla="*/ 55 w 62"/>
                  <a:gd name="T47" fmla="*/ 33 h 108"/>
                  <a:gd name="T48" fmla="*/ 55 w 62"/>
                  <a:gd name="T49" fmla="*/ 33 h 108"/>
                  <a:gd name="T50" fmla="*/ 57 w 62"/>
                  <a:gd name="T51" fmla="*/ 36 h 108"/>
                  <a:gd name="T52" fmla="*/ 52 w 62"/>
                  <a:gd name="T53" fmla="*/ 33 h 108"/>
                  <a:gd name="T54" fmla="*/ 47 w 62"/>
                  <a:gd name="T55" fmla="*/ 30 h 108"/>
                  <a:gd name="T56" fmla="*/ 44 w 62"/>
                  <a:gd name="T57" fmla="*/ 26 h 108"/>
                  <a:gd name="T58" fmla="*/ 48 w 62"/>
                  <a:gd name="T59" fmla="*/ 20 h 108"/>
                  <a:gd name="T60" fmla="*/ 49 w 62"/>
                  <a:gd name="T61" fmla="*/ 16 h 108"/>
                  <a:gd name="T62" fmla="*/ 51 w 62"/>
                  <a:gd name="T63" fmla="*/ 16 h 108"/>
                  <a:gd name="T64" fmla="*/ 52 w 62"/>
                  <a:gd name="T65" fmla="*/ 13 h 108"/>
                  <a:gd name="T66" fmla="*/ 55 w 62"/>
                  <a:gd name="T67" fmla="*/ 10 h 108"/>
                  <a:gd name="T68" fmla="*/ 51 w 62"/>
                  <a:gd name="T69" fmla="*/ 7 h 108"/>
                  <a:gd name="T70" fmla="*/ 50 w 62"/>
                  <a:gd name="T71" fmla="*/ 10 h 108"/>
                  <a:gd name="T72" fmla="*/ 47 w 62"/>
                  <a:gd name="T73" fmla="*/ 9 h 108"/>
                  <a:gd name="T74" fmla="*/ 47 w 62"/>
                  <a:gd name="T75" fmla="*/ 7 h 108"/>
                  <a:gd name="T76" fmla="*/ 43 w 62"/>
                  <a:gd name="T77" fmla="*/ 9 h 108"/>
                  <a:gd name="T78" fmla="*/ 39 w 62"/>
                  <a:gd name="T79" fmla="*/ 8 h 108"/>
                  <a:gd name="T80" fmla="*/ 34 w 62"/>
                  <a:gd name="T81" fmla="*/ 6 h 108"/>
                  <a:gd name="T82" fmla="*/ 31 w 62"/>
                  <a:gd name="T83" fmla="*/ 6 h 108"/>
                  <a:gd name="T84" fmla="*/ 27 w 62"/>
                  <a:gd name="T85" fmla="*/ 3 h 108"/>
                  <a:gd name="T86" fmla="*/ 25 w 62"/>
                  <a:gd name="T87" fmla="*/ 1 h 108"/>
                  <a:gd name="T88" fmla="*/ 22 w 62"/>
                  <a:gd name="T89" fmla="*/ 1 h 108"/>
                  <a:gd name="T90" fmla="*/ 21 w 62"/>
                  <a:gd name="T91" fmla="*/ 2 h 108"/>
                  <a:gd name="T92" fmla="*/ 22 w 62"/>
                  <a:gd name="T93" fmla="*/ 4 h 108"/>
                  <a:gd name="T94" fmla="*/ 25 w 62"/>
                  <a:gd name="T95" fmla="*/ 6 h 108"/>
                  <a:gd name="T96" fmla="*/ 23 w 62"/>
                  <a:gd name="T97" fmla="*/ 9 h 108"/>
                  <a:gd name="T98" fmla="*/ 17 w 62"/>
                  <a:gd name="T99" fmla="*/ 9 h 108"/>
                  <a:gd name="T100" fmla="*/ 14 w 62"/>
                  <a:gd name="T101" fmla="*/ 10 h 108"/>
                  <a:gd name="T102" fmla="*/ 13 w 62"/>
                  <a:gd name="T103" fmla="*/ 10 h 108"/>
                  <a:gd name="T104" fmla="*/ 9 w 62"/>
                  <a:gd name="T105" fmla="*/ 14 h 108"/>
                  <a:gd name="T106" fmla="*/ 6 w 62"/>
                  <a:gd name="T107" fmla="*/ 18 h 108"/>
                  <a:gd name="T108" fmla="*/ 3 w 62"/>
                  <a:gd name="T109" fmla="*/ 24 h 108"/>
                  <a:gd name="T110" fmla="*/ 5 w 62"/>
                  <a:gd name="T111" fmla="*/ 28 h 108"/>
                  <a:gd name="T112" fmla="*/ 2 w 62"/>
                  <a:gd name="T113" fmla="*/ 28 h 108"/>
                  <a:gd name="T114" fmla="*/ 0 w 62"/>
                  <a:gd name="T115" fmla="*/ 27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62" h="108">
                    <a:moveTo>
                      <a:pt x="11" y="6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5"/>
                      <a:pt x="8" y="5"/>
                    </a:cubicBezTo>
                    <a:cubicBezTo>
                      <a:pt x="8" y="5"/>
                      <a:pt x="8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10" y="2"/>
                      <a:pt x="10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2" y="3"/>
                      <a:pt x="12" y="3"/>
                    </a:cubicBezTo>
                    <a:cubicBezTo>
                      <a:pt x="12" y="3"/>
                      <a:pt x="13" y="3"/>
                      <a:pt x="13" y="3"/>
                    </a:cubicBezTo>
                    <a:cubicBezTo>
                      <a:pt x="13" y="3"/>
                      <a:pt x="13" y="3"/>
                      <a:pt x="14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4" y="3"/>
                      <a:pt x="15" y="3"/>
                    </a:cubicBezTo>
                    <a:cubicBezTo>
                      <a:pt x="15" y="3"/>
                      <a:pt x="15" y="3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6" y="2"/>
                      <a:pt x="16" y="2"/>
                      <a:pt x="17" y="2"/>
                    </a:cubicBezTo>
                    <a:cubicBezTo>
                      <a:pt x="17" y="2"/>
                      <a:pt x="17" y="2"/>
                      <a:pt x="17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7" y="3"/>
                      <a:pt x="17" y="3"/>
                      <a:pt x="18" y="3"/>
                    </a:cubicBezTo>
                    <a:cubicBezTo>
                      <a:pt x="18" y="3"/>
                      <a:pt x="18" y="3"/>
                      <a:pt x="18" y="4"/>
                    </a:cubicBezTo>
                    <a:cubicBezTo>
                      <a:pt x="18" y="4"/>
                      <a:pt x="18" y="4"/>
                      <a:pt x="17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6" y="5"/>
                      <a:pt x="16" y="5"/>
                      <a:pt x="16" y="6"/>
                    </a:cubicBezTo>
                    <a:cubicBezTo>
                      <a:pt x="16" y="6"/>
                      <a:pt x="15" y="6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14" y="6"/>
                      <a:pt x="13" y="6"/>
                      <a:pt x="13" y="6"/>
                    </a:cubicBezTo>
                    <a:cubicBezTo>
                      <a:pt x="13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1" y="6"/>
                      <a:pt x="11" y="6"/>
                    </a:cubicBezTo>
                    <a:close/>
                    <a:moveTo>
                      <a:pt x="47" y="6"/>
                    </a:moveTo>
                    <a:cubicBezTo>
                      <a:pt x="47" y="6"/>
                      <a:pt x="47" y="6"/>
                      <a:pt x="47" y="6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7" y="6"/>
                      <a:pt x="47" y="6"/>
                      <a:pt x="47" y="6"/>
                    </a:cubicBezTo>
                    <a:cubicBezTo>
                      <a:pt x="48" y="6"/>
                      <a:pt x="48" y="6"/>
                      <a:pt x="48" y="6"/>
                    </a:cubicBezTo>
                    <a:cubicBezTo>
                      <a:pt x="48" y="6"/>
                      <a:pt x="47" y="5"/>
                      <a:pt x="47" y="6"/>
                    </a:cubicBezTo>
                    <a:close/>
                    <a:moveTo>
                      <a:pt x="50" y="5"/>
                    </a:moveTo>
                    <a:cubicBezTo>
                      <a:pt x="50" y="5"/>
                      <a:pt x="50" y="5"/>
                      <a:pt x="50" y="5"/>
                    </a:cubicBezTo>
                    <a:cubicBezTo>
                      <a:pt x="50" y="5"/>
                      <a:pt x="50" y="5"/>
                      <a:pt x="50" y="5"/>
                    </a:cubicBezTo>
                    <a:cubicBezTo>
                      <a:pt x="50" y="5"/>
                      <a:pt x="50" y="5"/>
                      <a:pt x="50" y="5"/>
                    </a:cubicBezTo>
                    <a:cubicBezTo>
                      <a:pt x="50" y="5"/>
                      <a:pt x="50" y="5"/>
                      <a:pt x="50" y="5"/>
                    </a:cubicBezTo>
                    <a:cubicBezTo>
                      <a:pt x="50" y="5"/>
                      <a:pt x="50" y="5"/>
                      <a:pt x="50" y="5"/>
                    </a:cubicBezTo>
                    <a:cubicBezTo>
                      <a:pt x="50" y="5"/>
                      <a:pt x="50" y="5"/>
                      <a:pt x="50" y="5"/>
                    </a:cubicBezTo>
                    <a:cubicBezTo>
                      <a:pt x="50" y="5"/>
                      <a:pt x="50" y="5"/>
                      <a:pt x="51" y="5"/>
                    </a:cubicBezTo>
                    <a:cubicBezTo>
                      <a:pt x="51" y="5"/>
                      <a:pt x="51" y="5"/>
                      <a:pt x="51" y="4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1" y="4"/>
                      <a:pt x="51" y="4"/>
                      <a:pt x="51" y="4"/>
                    </a:cubicBezTo>
                    <a:cubicBezTo>
                      <a:pt x="51" y="4"/>
                      <a:pt x="50" y="4"/>
                      <a:pt x="50" y="4"/>
                    </a:cubicBezTo>
                    <a:cubicBezTo>
                      <a:pt x="50" y="4"/>
                      <a:pt x="50" y="4"/>
                      <a:pt x="50" y="5"/>
                    </a:cubicBezTo>
                    <a:close/>
                    <a:moveTo>
                      <a:pt x="52" y="3"/>
                    </a:moveTo>
                    <a:cubicBezTo>
                      <a:pt x="52" y="3"/>
                      <a:pt x="52" y="3"/>
                      <a:pt x="52" y="3"/>
                    </a:cubicBezTo>
                    <a:cubicBezTo>
                      <a:pt x="52" y="3"/>
                      <a:pt x="52" y="3"/>
                      <a:pt x="52" y="2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53" y="2"/>
                      <a:pt x="53" y="2"/>
                      <a:pt x="53" y="1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3" y="1"/>
                      <a:pt x="53" y="1"/>
                      <a:pt x="53" y="2"/>
                    </a:cubicBezTo>
                    <a:cubicBezTo>
                      <a:pt x="53" y="2"/>
                      <a:pt x="53" y="2"/>
                      <a:pt x="53" y="2"/>
                    </a:cubicBezTo>
                    <a:cubicBezTo>
                      <a:pt x="53" y="2"/>
                      <a:pt x="52" y="2"/>
                      <a:pt x="52" y="2"/>
                    </a:cubicBezTo>
                    <a:cubicBezTo>
                      <a:pt x="52" y="2"/>
                      <a:pt x="52" y="2"/>
                      <a:pt x="52" y="2"/>
                    </a:cubicBezTo>
                    <a:cubicBezTo>
                      <a:pt x="52" y="2"/>
                      <a:pt x="52" y="3"/>
                      <a:pt x="52" y="3"/>
                    </a:cubicBezTo>
                    <a:cubicBezTo>
                      <a:pt x="52" y="3"/>
                      <a:pt x="52" y="3"/>
                      <a:pt x="52" y="3"/>
                    </a:cubicBezTo>
                    <a:cubicBezTo>
                      <a:pt x="52" y="3"/>
                      <a:pt x="52" y="3"/>
                      <a:pt x="52" y="3"/>
                    </a:cubicBezTo>
                    <a:cubicBezTo>
                      <a:pt x="52" y="3"/>
                      <a:pt x="52" y="3"/>
                      <a:pt x="52" y="3"/>
                    </a:cubicBezTo>
                    <a:cubicBezTo>
                      <a:pt x="52" y="3"/>
                      <a:pt x="52" y="3"/>
                      <a:pt x="52" y="3"/>
                    </a:cubicBezTo>
                    <a:cubicBezTo>
                      <a:pt x="52" y="3"/>
                      <a:pt x="52" y="3"/>
                      <a:pt x="52" y="3"/>
                    </a:cubicBezTo>
                    <a:cubicBezTo>
                      <a:pt x="52" y="3"/>
                      <a:pt x="52" y="3"/>
                      <a:pt x="52" y="3"/>
                    </a:cubicBezTo>
                    <a:close/>
                    <a:moveTo>
                      <a:pt x="50" y="20"/>
                    </a:moveTo>
                    <a:cubicBezTo>
                      <a:pt x="50" y="20"/>
                      <a:pt x="50" y="20"/>
                      <a:pt x="50" y="20"/>
                    </a:cubicBezTo>
                    <a:cubicBezTo>
                      <a:pt x="50" y="20"/>
                      <a:pt x="50" y="20"/>
                      <a:pt x="50" y="20"/>
                    </a:cubicBezTo>
                    <a:cubicBezTo>
                      <a:pt x="50" y="20"/>
                      <a:pt x="50" y="20"/>
                      <a:pt x="50" y="20"/>
                    </a:cubicBezTo>
                    <a:cubicBezTo>
                      <a:pt x="50" y="20"/>
                      <a:pt x="50" y="20"/>
                      <a:pt x="50" y="19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50" y="19"/>
                      <a:pt x="50" y="19"/>
                      <a:pt x="49" y="19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49" y="19"/>
                      <a:pt x="49" y="19"/>
                      <a:pt x="49" y="20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49" y="20"/>
                      <a:pt x="50" y="20"/>
                      <a:pt x="50" y="20"/>
                    </a:cubicBezTo>
                    <a:cubicBezTo>
                      <a:pt x="50" y="20"/>
                      <a:pt x="50" y="20"/>
                      <a:pt x="50" y="20"/>
                    </a:cubicBezTo>
                    <a:close/>
                    <a:moveTo>
                      <a:pt x="53" y="19"/>
                    </a:moveTo>
                    <a:cubicBezTo>
                      <a:pt x="53" y="19"/>
                      <a:pt x="53" y="19"/>
                      <a:pt x="53" y="19"/>
                    </a:cubicBezTo>
                    <a:cubicBezTo>
                      <a:pt x="53" y="19"/>
                      <a:pt x="53" y="19"/>
                      <a:pt x="53" y="19"/>
                    </a:cubicBezTo>
                    <a:cubicBezTo>
                      <a:pt x="53" y="19"/>
                      <a:pt x="53" y="19"/>
                      <a:pt x="52" y="19"/>
                    </a:cubicBezTo>
                    <a:cubicBezTo>
                      <a:pt x="52" y="19"/>
                      <a:pt x="52" y="20"/>
                      <a:pt x="52" y="20"/>
                    </a:cubicBezTo>
                    <a:cubicBezTo>
                      <a:pt x="52" y="20"/>
                      <a:pt x="52" y="20"/>
                      <a:pt x="52" y="20"/>
                    </a:cubicBezTo>
                    <a:cubicBezTo>
                      <a:pt x="52" y="20"/>
                      <a:pt x="52" y="20"/>
                      <a:pt x="52" y="20"/>
                    </a:cubicBezTo>
                    <a:cubicBezTo>
                      <a:pt x="51" y="20"/>
                      <a:pt x="51" y="20"/>
                      <a:pt x="51" y="20"/>
                    </a:cubicBezTo>
                    <a:cubicBezTo>
                      <a:pt x="51" y="20"/>
                      <a:pt x="51" y="20"/>
                      <a:pt x="51" y="20"/>
                    </a:cubicBezTo>
                    <a:cubicBezTo>
                      <a:pt x="51" y="20"/>
                      <a:pt x="51" y="20"/>
                      <a:pt x="51" y="21"/>
                    </a:cubicBezTo>
                    <a:cubicBezTo>
                      <a:pt x="51" y="21"/>
                      <a:pt x="51" y="21"/>
                      <a:pt x="51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1" y="22"/>
                      <a:pt x="51" y="22"/>
                      <a:pt x="51" y="22"/>
                    </a:cubicBezTo>
                    <a:cubicBezTo>
                      <a:pt x="51" y="23"/>
                      <a:pt x="51" y="23"/>
                      <a:pt x="51" y="23"/>
                    </a:cubicBezTo>
                    <a:cubicBezTo>
                      <a:pt x="51" y="23"/>
                      <a:pt x="51" y="23"/>
                      <a:pt x="51" y="23"/>
                    </a:cubicBezTo>
                    <a:cubicBezTo>
                      <a:pt x="51" y="23"/>
                      <a:pt x="51" y="23"/>
                      <a:pt x="52" y="23"/>
                    </a:cubicBezTo>
                    <a:cubicBezTo>
                      <a:pt x="52" y="23"/>
                      <a:pt x="52" y="23"/>
                      <a:pt x="52" y="23"/>
                    </a:cubicBezTo>
                    <a:cubicBezTo>
                      <a:pt x="52" y="23"/>
                      <a:pt x="52" y="23"/>
                      <a:pt x="52" y="23"/>
                    </a:cubicBezTo>
                    <a:cubicBezTo>
                      <a:pt x="52" y="23"/>
                      <a:pt x="52" y="23"/>
                      <a:pt x="52" y="23"/>
                    </a:cubicBezTo>
                    <a:cubicBezTo>
                      <a:pt x="52" y="23"/>
                      <a:pt x="52" y="23"/>
                      <a:pt x="52" y="23"/>
                    </a:cubicBezTo>
                    <a:cubicBezTo>
                      <a:pt x="52" y="23"/>
                      <a:pt x="52" y="23"/>
                      <a:pt x="52" y="23"/>
                    </a:cubicBezTo>
                    <a:cubicBezTo>
                      <a:pt x="53" y="23"/>
                      <a:pt x="53" y="23"/>
                      <a:pt x="53" y="23"/>
                    </a:cubicBezTo>
                    <a:cubicBezTo>
                      <a:pt x="53" y="23"/>
                      <a:pt x="53" y="23"/>
                      <a:pt x="53" y="23"/>
                    </a:cubicBezTo>
                    <a:cubicBezTo>
                      <a:pt x="53" y="23"/>
                      <a:pt x="53" y="23"/>
                      <a:pt x="53" y="23"/>
                    </a:cubicBezTo>
                    <a:cubicBezTo>
                      <a:pt x="53" y="23"/>
                      <a:pt x="53" y="23"/>
                      <a:pt x="54" y="23"/>
                    </a:cubicBezTo>
                    <a:cubicBezTo>
                      <a:pt x="54" y="23"/>
                      <a:pt x="54" y="23"/>
                      <a:pt x="54" y="23"/>
                    </a:cubicBezTo>
                    <a:cubicBezTo>
                      <a:pt x="54" y="23"/>
                      <a:pt x="54" y="23"/>
                      <a:pt x="54" y="23"/>
                    </a:cubicBezTo>
                    <a:cubicBezTo>
                      <a:pt x="54" y="23"/>
                      <a:pt x="54" y="23"/>
                      <a:pt x="54" y="23"/>
                    </a:cubicBezTo>
                    <a:cubicBezTo>
                      <a:pt x="54" y="23"/>
                      <a:pt x="55" y="23"/>
                      <a:pt x="55" y="23"/>
                    </a:cubicBezTo>
                    <a:cubicBezTo>
                      <a:pt x="55" y="23"/>
                      <a:pt x="55" y="23"/>
                      <a:pt x="55" y="23"/>
                    </a:cubicBezTo>
                    <a:cubicBezTo>
                      <a:pt x="55" y="23"/>
                      <a:pt x="55" y="23"/>
                      <a:pt x="54" y="23"/>
                    </a:cubicBezTo>
                    <a:cubicBezTo>
                      <a:pt x="54" y="23"/>
                      <a:pt x="54" y="23"/>
                      <a:pt x="54" y="23"/>
                    </a:cubicBezTo>
                    <a:cubicBezTo>
                      <a:pt x="54" y="23"/>
                      <a:pt x="54" y="22"/>
                      <a:pt x="54" y="22"/>
                    </a:cubicBezTo>
                    <a:cubicBezTo>
                      <a:pt x="54" y="22"/>
                      <a:pt x="54" y="22"/>
                      <a:pt x="54" y="22"/>
                    </a:cubicBezTo>
                    <a:cubicBezTo>
                      <a:pt x="54" y="22"/>
                      <a:pt x="53" y="22"/>
                      <a:pt x="53" y="22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3" y="22"/>
                      <a:pt x="53" y="22"/>
                      <a:pt x="53" y="22"/>
                    </a:cubicBezTo>
                    <a:cubicBezTo>
                      <a:pt x="53" y="22"/>
                      <a:pt x="53" y="22"/>
                      <a:pt x="53" y="21"/>
                    </a:cubicBezTo>
                    <a:cubicBezTo>
                      <a:pt x="54" y="21"/>
                      <a:pt x="54" y="21"/>
                      <a:pt x="54" y="21"/>
                    </a:cubicBezTo>
                    <a:cubicBezTo>
                      <a:pt x="54" y="21"/>
                      <a:pt x="54" y="21"/>
                      <a:pt x="54" y="21"/>
                    </a:cubicBezTo>
                    <a:cubicBezTo>
                      <a:pt x="54" y="21"/>
                      <a:pt x="54" y="21"/>
                      <a:pt x="54" y="21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54" y="20"/>
                      <a:pt x="54" y="20"/>
                      <a:pt x="54" y="20"/>
                    </a:cubicBezTo>
                    <a:cubicBezTo>
                      <a:pt x="53" y="20"/>
                      <a:pt x="53" y="20"/>
                      <a:pt x="53" y="20"/>
                    </a:cubicBezTo>
                    <a:cubicBezTo>
                      <a:pt x="53" y="20"/>
                      <a:pt x="53" y="20"/>
                      <a:pt x="53" y="20"/>
                    </a:cubicBezTo>
                    <a:cubicBezTo>
                      <a:pt x="53" y="19"/>
                      <a:pt x="53" y="19"/>
                      <a:pt x="53" y="19"/>
                    </a:cubicBezTo>
                    <a:close/>
                    <a:moveTo>
                      <a:pt x="52" y="32"/>
                    </a:move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3"/>
                      <a:pt x="52" y="33"/>
                      <a:pt x="52" y="33"/>
                    </a:cubicBezTo>
                    <a:cubicBezTo>
                      <a:pt x="52" y="33"/>
                      <a:pt x="52" y="33"/>
                      <a:pt x="52" y="33"/>
                    </a:cubicBezTo>
                    <a:cubicBezTo>
                      <a:pt x="52" y="33"/>
                      <a:pt x="52" y="33"/>
                      <a:pt x="52" y="33"/>
                    </a:cubicBezTo>
                    <a:cubicBezTo>
                      <a:pt x="52" y="33"/>
                      <a:pt x="52" y="33"/>
                      <a:pt x="52" y="33"/>
                    </a:cubicBezTo>
                    <a:cubicBezTo>
                      <a:pt x="52" y="33"/>
                      <a:pt x="52" y="33"/>
                      <a:pt x="52" y="33"/>
                    </a:cubicBezTo>
                    <a:cubicBezTo>
                      <a:pt x="52" y="33"/>
                      <a:pt x="52" y="33"/>
                      <a:pt x="52" y="33"/>
                    </a:cubicBezTo>
                    <a:cubicBezTo>
                      <a:pt x="52" y="33"/>
                      <a:pt x="52" y="33"/>
                      <a:pt x="52" y="32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2"/>
                      <a:pt x="52" y="32"/>
                      <a:pt x="52" y="32"/>
                    </a:cubicBezTo>
                    <a:cubicBezTo>
                      <a:pt x="52" y="32"/>
                      <a:pt x="52" y="32"/>
                      <a:pt x="52" y="32"/>
                    </a:cubicBezTo>
                    <a:close/>
                    <a:moveTo>
                      <a:pt x="55" y="33"/>
                    </a:move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4"/>
                      <a:pt x="55" y="34"/>
                      <a:pt x="55" y="34"/>
                    </a:cubicBezTo>
                    <a:cubicBezTo>
                      <a:pt x="55" y="34"/>
                      <a:pt x="55" y="34"/>
                      <a:pt x="55" y="34"/>
                    </a:cubicBezTo>
                    <a:cubicBezTo>
                      <a:pt x="55" y="34"/>
                      <a:pt x="55" y="34"/>
                      <a:pt x="55" y="34"/>
                    </a:cubicBezTo>
                    <a:cubicBezTo>
                      <a:pt x="55" y="34"/>
                      <a:pt x="56" y="34"/>
                      <a:pt x="56" y="34"/>
                    </a:cubicBezTo>
                    <a:cubicBezTo>
                      <a:pt x="56" y="34"/>
                      <a:pt x="56" y="34"/>
                      <a:pt x="56" y="34"/>
                    </a:cubicBezTo>
                    <a:cubicBezTo>
                      <a:pt x="56" y="34"/>
                      <a:pt x="56" y="34"/>
                      <a:pt x="56" y="34"/>
                    </a:cubicBezTo>
                    <a:cubicBezTo>
                      <a:pt x="56" y="34"/>
                      <a:pt x="56" y="34"/>
                      <a:pt x="56" y="34"/>
                    </a:cubicBezTo>
                    <a:cubicBezTo>
                      <a:pt x="56" y="33"/>
                      <a:pt x="56" y="33"/>
                      <a:pt x="56" y="33"/>
                    </a:cubicBezTo>
                    <a:cubicBezTo>
                      <a:pt x="56" y="33"/>
                      <a:pt x="56" y="33"/>
                      <a:pt x="56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5" y="33"/>
                      <a:pt x="55" y="33"/>
                      <a:pt x="55" y="33"/>
                    </a:cubicBezTo>
                    <a:close/>
                    <a:moveTo>
                      <a:pt x="62" y="39"/>
                    </a:moveTo>
                    <a:cubicBezTo>
                      <a:pt x="61" y="39"/>
                      <a:pt x="61" y="39"/>
                      <a:pt x="61" y="38"/>
                    </a:cubicBezTo>
                    <a:cubicBezTo>
                      <a:pt x="61" y="38"/>
                      <a:pt x="60" y="38"/>
                      <a:pt x="60" y="38"/>
                    </a:cubicBezTo>
                    <a:cubicBezTo>
                      <a:pt x="60" y="37"/>
                      <a:pt x="60" y="37"/>
                      <a:pt x="60" y="37"/>
                    </a:cubicBezTo>
                    <a:cubicBezTo>
                      <a:pt x="59" y="37"/>
                      <a:pt x="59" y="37"/>
                      <a:pt x="59" y="37"/>
                    </a:cubicBezTo>
                    <a:cubicBezTo>
                      <a:pt x="59" y="37"/>
                      <a:pt x="58" y="36"/>
                      <a:pt x="58" y="36"/>
                    </a:cubicBezTo>
                    <a:cubicBezTo>
                      <a:pt x="58" y="36"/>
                      <a:pt x="57" y="36"/>
                      <a:pt x="57" y="36"/>
                    </a:cubicBezTo>
                    <a:cubicBezTo>
                      <a:pt x="57" y="36"/>
                      <a:pt x="57" y="35"/>
                      <a:pt x="56" y="35"/>
                    </a:cubicBezTo>
                    <a:cubicBezTo>
                      <a:pt x="56" y="35"/>
                      <a:pt x="55" y="35"/>
                      <a:pt x="55" y="35"/>
                    </a:cubicBezTo>
                    <a:cubicBezTo>
                      <a:pt x="55" y="35"/>
                      <a:pt x="54" y="35"/>
                      <a:pt x="54" y="35"/>
                    </a:cubicBezTo>
                    <a:cubicBezTo>
                      <a:pt x="54" y="35"/>
                      <a:pt x="54" y="35"/>
                      <a:pt x="54" y="35"/>
                    </a:cubicBezTo>
                    <a:cubicBezTo>
                      <a:pt x="54" y="35"/>
                      <a:pt x="53" y="35"/>
                      <a:pt x="53" y="35"/>
                    </a:cubicBezTo>
                    <a:cubicBezTo>
                      <a:pt x="53" y="35"/>
                      <a:pt x="53" y="34"/>
                      <a:pt x="53" y="34"/>
                    </a:cubicBezTo>
                    <a:cubicBezTo>
                      <a:pt x="53" y="34"/>
                      <a:pt x="53" y="33"/>
                      <a:pt x="53" y="33"/>
                    </a:cubicBezTo>
                    <a:cubicBezTo>
                      <a:pt x="53" y="33"/>
                      <a:pt x="53" y="33"/>
                      <a:pt x="52" y="33"/>
                    </a:cubicBezTo>
                    <a:cubicBezTo>
                      <a:pt x="52" y="33"/>
                      <a:pt x="52" y="33"/>
                      <a:pt x="52" y="33"/>
                    </a:cubicBezTo>
                    <a:cubicBezTo>
                      <a:pt x="52" y="33"/>
                      <a:pt x="51" y="33"/>
                      <a:pt x="51" y="33"/>
                    </a:cubicBezTo>
                    <a:cubicBezTo>
                      <a:pt x="51" y="33"/>
                      <a:pt x="51" y="33"/>
                      <a:pt x="50" y="33"/>
                    </a:cubicBezTo>
                    <a:cubicBezTo>
                      <a:pt x="50" y="33"/>
                      <a:pt x="50" y="32"/>
                      <a:pt x="50" y="32"/>
                    </a:cubicBezTo>
                    <a:cubicBezTo>
                      <a:pt x="50" y="32"/>
                      <a:pt x="50" y="31"/>
                      <a:pt x="50" y="31"/>
                    </a:cubicBezTo>
                    <a:cubicBezTo>
                      <a:pt x="50" y="31"/>
                      <a:pt x="50" y="31"/>
                      <a:pt x="50" y="31"/>
                    </a:cubicBezTo>
                    <a:cubicBezTo>
                      <a:pt x="49" y="31"/>
                      <a:pt x="49" y="31"/>
                      <a:pt x="49" y="31"/>
                    </a:cubicBezTo>
                    <a:cubicBezTo>
                      <a:pt x="48" y="31"/>
                      <a:pt x="48" y="30"/>
                      <a:pt x="47" y="30"/>
                    </a:cubicBezTo>
                    <a:cubicBezTo>
                      <a:pt x="47" y="30"/>
                      <a:pt x="47" y="30"/>
                      <a:pt x="47" y="29"/>
                    </a:cubicBezTo>
                    <a:cubicBezTo>
                      <a:pt x="47" y="29"/>
                      <a:pt x="46" y="29"/>
                      <a:pt x="46" y="29"/>
                    </a:cubicBezTo>
                    <a:cubicBezTo>
                      <a:pt x="46" y="29"/>
                      <a:pt x="46" y="29"/>
                      <a:pt x="45" y="29"/>
                    </a:cubicBezTo>
                    <a:cubicBezTo>
                      <a:pt x="45" y="28"/>
                      <a:pt x="45" y="28"/>
                      <a:pt x="45" y="28"/>
                    </a:cubicBezTo>
                    <a:cubicBezTo>
                      <a:pt x="45" y="28"/>
                      <a:pt x="44" y="28"/>
                      <a:pt x="44" y="28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44" y="27"/>
                      <a:pt x="44" y="27"/>
                      <a:pt x="44" y="27"/>
                    </a:cubicBezTo>
                    <a:cubicBezTo>
                      <a:pt x="44" y="26"/>
                      <a:pt x="44" y="26"/>
                      <a:pt x="44" y="26"/>
                    </a:cubicBezTo>
                    <a:cubicBezTo>
                      <a:pt x="44" y="26"/>
                      <a:pt x="45" y="26"/>
                      <a:pt x="45" y="26"/>
                    </a:cubicBezTo>
                    <a:cubicBezTo>
                      <a:pt x="45" y="26"/>
                      <a:pt x="45" y="25"/>
                      <a:pt x="45" y="25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6" y="24"/>
                      <a:pt x="46" y="24"/>
                      <a:pt x="46" y="24"/>
                    </a:cubicBezTo>
                    <a:cubicBezTo>
                      <a:pt x="47" y="23"/>
                      <a:pt x="47" y="23"/>
                      <a:pt x="47" y="23"/>
                    </a:cubicBezTo>
                    <a:cubicBezTo>
                      <a:pt x="47" y="23"/>
                      <a:pt x="47" y="23"/>
                      <a:pt x="47" y="22"/>
                    </a:cubicBezTo>
                    <a:cubicBezTo>
                      <a:pt x="47" y="22"/>
                      <a:pt x="48" y="21"/>
                      <a:pt x="48" y="21"/>
                    </a:cubicBezTo>
                    <a:cubicBezTo>
                      <a:pt x="48" y="21"/>
                      <a:pt x="48" y="20"/>
                      <a:pt x="48" y="20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48" y="19"/>
                      <a:pt x="48" y="19"/>
                      <a:pt x="48" y="19"/>
                    </a:cubicBezTo>
                    <a:cubicBezTo>
                      <a:pt x="48" y="19"/>
                      <a:pt x="47" y="19"/>
                      <a:pt x="47" y="19"/>
                    </a:cubicBezTo>
                    <a:cubicBezTo>
                      <a:pt x="47" y="19"/>
                      <a:pt x="47" y="17"/>
                      <a:pt x="47" y="17"/>
                    </a:cubicBezTo>
                    <a:cubicBezTo>
                      <a:pt x="47" y="17"/>
                      <a:pt x="47" y="17"/>
                      <a:pt x="47" y="17"/>
                    </a:cubicBezTo>
                    <a:cubicBezTo>
                      <a:pt x="47" y="17"/>
                      <a:pt x="47" y="16"/>
                      <a:pt x="48" y="16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49" y="16"/>
                      <a:pt x="49" y="16"/>
                      <a:pt x="49" y="16"/>
                    </a:cubicBezTo>
                    <a:cubicBezTo>
                      <a:pt x="49" y="16"/>
                      <a:pt x="49" y="15"/>
                      <a:pt x="49" y="15"/>
                    </a:cubicBezTo>
                    <a:cubicBezTo>
                      <a:pt x="49" y="15"/>
                      <a:pt x="49" y="16"/>
                      <a:pt x="49" y="16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50" y="15"/>
                      <a:pt x="50" y="16"/>
                      <a:pt x="50" y="15"/>
                    </a:cubicBezTo>
                    <a:cubicBezTo>
                      <a:pt x="50" y="15"/>
                      <a:pt x="50" y="15"/>
                      <a:pt x="50" y="15"/>
                    </a:cubicBezTo>
                    <a:cubicBezTo>
                      <a:pt x="51" y="15"/>
                      <a:pt x="50" y="15"/>
                      <a:pt x="51" y="16"/>
                    </a:cubicBezTo>
                    <a:cubicBezTo>
                      <a:pt x="51" y="16"/>
                      <a:pt x="51" y="16"/>
                      <a:pt x="51" y="16"/>
                    </a:cubicBezTo>
                    <a:cubicBezTo>
                      <a:pt x="51" y="16"/>
                      <a:pt x="51" y="16"/>
                      <a:pt x="51" y="16"/>
                    </a:cubicBezTo>
                    <a:cubicBezTo>
                      <a:pt x="52" y="16"/>
                      <a:pt x="51" y="16"/>
                      <a:pt x="51" y="16"/>
                    </a:cubicBezTo>
                    <a:cubicBezTo>
                      <a:pt x="51" y="15"/>
                      <a:pt x="52" y="15"/>
                      <a:pt x="52" y="15"/>
                    </a:cubicBezTo>
                    <a:cubicBezTo>
                      <a:pt x="52" y="15"/>
                      <a:pt x="52" y="15"/>
                      <a:pt x="52" y="15"/>
                    </a:cubicBezTo>
                    <a:cubicBezTo>
                      <a:pt x="52" y="15"/>
                      <a:pt x="52" y="14"/>
                      <a:pt x="52" y="14"/>
                    </a:cubicBezTo>
                    <a:cubicBezTo>
                      <a:pt x="52" y="14"/>
                      <a:pt x="52" y="14"/>
                      <a:pt x="52" y="14"/>
                    </a:cubicBezTo>
                    <a:cubicBezTo>
                      <a:pt x="52" y="14"/>
                      <a:pt x="52" y="14"/>
                      <a:pt x="52" y="14"/>
                    </a:cubicBezTo>
                    <a:cubicBezTo>
                      <a:pt x="52" y="14"/>
                      <a:pt x="52" y="14"/>
                      <a:pt x="52" y="14"/>
                    </a:cubicBezTo>
                    <a:cubicBezTo>
                      <a:pt x="51" y="13"/>
                      <a:pt x="52" y="13"/>
                      <a:pt x="52" y="13"/>
                    </a:cubicBezTo>
                    <a:cubicBezTo>
                      <a:pt x="51" y="13"/>
                      <a:pt x="52" y="13"/>
                      <a:pt x="52" y="13"/>
                    </a:cubicBezTo>
                    <a:cubicBezTo>
                      <a:pt x="52" y="13"/>
                      <a:pt x="52" y="13"/>
                      <a:pt x="52" y="13"/>
                    </a:cubicBezTo>
                    <a:cubicBezTo>
                      <a:pt x="52" y="13"/>
                      <a:pt x="52" y="12"/>
                      <a:pt x="52" y="12"/>
                    </a:cubicBezTo>
                    <a:cubicBezTo>
                      <a:pt x="53" y="12"/>
                      <a:pt x="53" y="12"/>
                      <a:pt x="53" y="12"/>
                    </a:cubicBezTo>
                    <a:cubicBezTo>
                      <a:pt x="53" y="12"/>
                      <a:pt x="53" y="12"/>
                      <a:pt x="53" y="12"/>
                    </a:cubicBezTo>
                    <a:cubicBezTo>
                      <a:pt x="53" y="12"/>
                      <a:pt x="53" y="12"/>
                      <a:pt x="53" y="11"/>
                    </a:cubicBezTo>
                    <a:cubicBezTo>
                      <a:pt x="53" y="11"/>
                      <a:pt x="54" y="11"/>
                      <a:pt x="54" y="11"/>
                    </a:cubicBezTo>
                    <a:cubicBezTo>
                      <a:pt x="54" y="10"/>
                      <a:pt x="55" y="10"/>
                      <a:pt x="55" y="10"/>
                    </a:cubicBezTo>
                    <a:cubicBezTo>
                      <a:pt x="55" y="10"/>
                      <a:pt x="54" y="9"/>
                      <a:pt x="54" y="9"/>
                    </a:cubicBezTo>
                    <a:cubicBezTo>
                      <a:pt x="54" y="9"/>
                      <a:pt x="54" y="8"/>
                      <a:pt x="54" y="8"/>
                    </a:cubicBezTo>
                    <a:cubicBezTo>
                      <a:pt x="54" y="8"/>
                      <a:pt x="53" y="8"/>
                      <a:pt x="53" y="9"/>
                    </a:cubicBezTo>
                    <a:cubicBezTo>
                      <a:pt x="53" y="9"/>
                      <a:pt x="53" y="9"/>
                      <a:pt x="53" y="9"/>
                    </a:cubicBezTo>
                    <a:cubicBezTo>
                      <a:pt x="53" y="9"/>
                      <a:pt x="53" y="9"/>
                      <a:pt x="52" y="9"/>
                    </a:cubicBezTo>
                    <a:cubicBezTo>
                      <a:pt x="52" y="9"/>
                      <a:pt x="52" y="9"/>
                      <a:pt x="52" y="8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52" y="7"/>
                      <a:pt x="52" y="7"/>
                      <a:pt x="51" y="7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51" y="7"/>
                      <a:pt x="50" y="8"/>
                      <a:pt x="50" y="8"/>
                    </a:cubicBezTo>
                    <a:cubicBezTo>
                      <a:pt x="50" y="8"/>
                      <a:pt x="50" y="8"/>
                      <a:pt x="50" y="8"/>
                    </a:cubicBezTo>
                    <a:cubicBezTo>
                      <a:pt x="50" y="8"/>
                      <a:pt x="50" y="8"/>
                      <a:pt x="50" y="9"/>
                    </a:cubicBezTo>
                    <a:cubicBezTo>
                      <a:pt x="50" y="9"/>
                      <a:pt x="51" y="9"/>
                      <a:pt x="51" y="9"/>
                    </a:cubicBezTo>
                    <a:cubicBezTo>
                      <a:pt x="51" y="9"/>
                      <a:pt x="51" y="9"/>
                      <a:pt x="51" y="10"/>
                    </a:cubicBezTo>
                    <a:cubicBezTo>
                      <a:pt x="50" y="10"/>
                      <a:pt x="50" y="10"/>
                      <a:pt x="50" y="10"/>
                    </a:cubicBezTo>
                    <a:cubicBezTo>
                      <a:pt x="50" y="10"/>
                      <a:pt x="50" y="10"/>
                      <a:pt x="50" y="10"/>
                    </a:cubicBezTo>
                    <a:cubicBezTo>
                      <a:pt x="50" y="10"/>
                      <a:pt x="49" y="10"/>
                      <a:pt x="49" y="10"/>
                    </a:cubicBezTo>
                    <a:cubicBezTo>
                      <a:pt x="49" y="11"/>
                      <a:pt x="49" y="11"/>
                      <a:pt x="48" y="10"/>
                    </a:cubicBezTo>
                    <a:cubicBezTo>
                      <a:pt x="48" y="10"/>
                      <a:pt x="48" y="10"/>
                      <a:pt x="48" y="10"/>
                    </a:cubicBezTo>
                    <a:cubicBezTo>
                      <a:pt x="48" y="10"/>
                      <a:pt x="48" y="10"/>
                      <a:pt x="48" y="10"/>
                    </a:cubicBezTo>
                    <a:cubicBezTo>
                      <a:pt x="49" y="9"/>
                      <a:pt x="48" y="9"/>
                      <a:pt x="48" y="9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8" y="9"/>
                      <a:pt x="48" y="9"/>
                      <a:pt x="47" y="9"/>
                    </a:cubicBezTo>
                    <a:cubicBezTo>
                      <a:pt x="47" y="8"/>
                      <a:pt x="47" y="9"/>
                      <a:pt x="47" y="9"/>
                    </a:cubicBezTo>
                    <a:cubicBezTo>
                      <a:pt x="47" y="9"/>
                      <a:pt x="47" y="9"/>
                      <a:pt x="46" y="9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6" y="9"/>
                      <a:pt x="46" y="9"/>
                      <a:pt x="46" y="8"/>
                    </a:cubicBezTo>
                    <a:cubicBezTo>
                      <a:pt x="46" y="8"/>
                      <a:pt x="46" y="8"/>
                      <a:pt x="46" y="8"/>
                    </a:cubicBezTo>
                    <a:cubicBezTo>
                      <a:pt x="47" y="8"/>
                      <a:pt x="47" y="8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6"/>
                      <a:pt x="47" y="6"/>
                    </a:cubicBezTo>
                    <a:cubicBezTo>
                      <a:pt x="47" y="6"/>
                      <a:pt x="47" y="7"/>
                      <a:pt x="46" y="7"/>
                    </a:cubicBezTo>
                    <a:cubicBezTo>
                      <a:pt x="46" y="7"/>
                      <a:pt x="46" y="7"/>
                      <a:pt x="46" y="7"/>
                    </a:cubicBezTo>
                    <a:cubicBezTo>
                      <a:pt x="46" y="7"/>
                      <a:pt x="45" y="7"/>
                      <a:pt x="45" y="7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45" y="8"/>
                      <a:pt x="44" y="8"/>
                      <a:pt x="44" y="8"/>
                    </a:cubicBezTo>
                    <a:cubicBezTo>
                      <a:pt x="44" y="8"/>
                      <a:pt x="44" y="8"/>
                      <a:pt x="44" y="8"/>
                    </a:cubicBezTo>
                    <a:cubicBezTo>
                      <a:pt x="44" y="9"/>
                      <a:pt x="43" y="9"/>
                      <a:pt x="43" y="9"/>
                    </a:cubicBezTo>
                    <a:cubicBezTo>
                      <a:pt x="43" y="9"/>
                      <a:pt x="42" y="9"/>
                      <a:pt x="42" y="9"/>
                    </a:cubicBezTo>
                    <a:cubicBezTo>
                      <a:pt x="42" y="9"/>
                      <a:pt x="42" y="9"/>
                      <a:pt x="41" y="9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1" y="8"/>
                      <a:pt x="41" y="8"/>
                      <a:pt x="41" y="8"/>
                    </a:cubicBezTo>
                    <a:cubicBezTo>
                      <a:pt x="41" y="8"/>
                      <a:pt x="40" y="8"/>
                      <a:pt x="40" y="7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40" y="7"/>
                      <a:pt x="39" y="7"/>
                      <a:pt x="39" y="7"/>
                    </a:cubicBezTo>
                    <a:cubicBezTo>
                      <a:pt x="39" y="7"/>
                      <a:pt x="39" y="7"/>
                      <a:pt x="39" y="8"/>
                    </a:cubicBezTo>
                    <a:cubicBezTo>
                      <a:pt x="39" y="8"/>
                      <a:pt x="38" y="8"/>
                      <a:pt x="38" y="8"/>
                    </a:cubicBezTo>
                    <a:cubicBezTo>
                      <a:pt x="38" y="8"/>
                      <a:pt x="38" y="8"/>
                      <a:pt x="38" y="8"/>
                    </a:cubicBezTo>
                    <a:cubicBezTo>
                      <a:pt x="38" y="8"/>
                      <a:pt x="36" y="7"/>
                      <a:pt x="36" y="7"/>
                    </a:cubicBezTo>
                    <a:cubicBezTo>
                      <a:pt x="36" y="7"/>
                      <a:pt x="36" y="8"/>
                      <a:pt x="36" y="8"/>
                    </a:cubicBezTo>
                    <a:cubicBezTo>
                      <a:pt x="36" y="8"/>
                      <a:pt x="36" y="7"/>
                      <a:pt x="36" y="7"/>
                    </a:cubicBezTo>
                    <a:cubicBezTo>
                      <a:pt x="36" y="7"/>
                      <a:pt x="35" y="7"/>
                      <a:pt x="35" y="7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7"/>
                      <a:pt x="34" y="6"/>
                      <a:pt x="34" y="6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34" y="6"/>
                      <a:pt x="34" y="6"/>
                      <a:pt x="34" y="6"/>
                    </a:cubicBezTo>
                    <a:cubicBezTo>
                      <a:pt x="34" y="6"/>
                      <a:pt x="34" y="5"/>
                      <a:pt x="34" y="5"/>
                    </a:cubicBezTo>
                    <a:cubicBezTo>
                      <a:pt x="34" y="5"/>
                      <a:pt x="34" y="5"/>
                      <a:pt x="34" y="5"/>
                    </a:cubicBezTo>
                    <a:cubicBezTo>
                      <a:pt x="34" y="5"/>
                      <a:pt x="33" y="5"/>
                      <a:pt x="33" y="5"/>
                    </a:cubicBezTo>
                    <a:cubicBezTo>
                      <a:pt x="33" y="6"/>
                      <a:pt x="32" y="6"/>
                      <a:pt x="32" y="6"/>
                    </a:cubicBezTo>
                    <a:cubicBezTo>
                      <a:pt x="32" y="6"/>
                      <a:pt x="32" y="6"/>
                      <a:pt x="32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1" y="6"/>
                      <a:pt x="31" y="6"/>
                      <a:pt x="31" y="6"/>
                    </a:cubicBezTo>
                    <a:cubicBezTo>
                      <a:pt x="31" y="6"/>
                      <a:pt x="30" y="6"/>
                      <a:pt x="30" y="6"/>
                    </a:cubicBezTo>
                    <a:cubicBezTo>
                      <a:pt x="30" y="6"/>
                      <a:pt x="30" y="5"/>
                      <a:pt x="30" y="5"/>
                    </a:cubicBezTo>
                    <a:cubicBezTo>
                      <a:pt x="30" y="5"/>
                      <a:pt x="29" y="5"/>
                      <a:pt x="29" y="5"/>
                    </a:cubicBezTo>
                    <a:cubicBezTo>
                      <a:pt x="28" y="5"/>
                      <a:pt x="29" y="5"/>
                      <a:pt x="29" y="5"/>
                    </a:cubicBezTo>
                    <a:cubicBezTo>
                      <a:pt x="28" y="5"/>
                      <a:pt x="28" y="4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3"/>
                      <a:pt x="28" y="3"/>
                      <a:pt x="27" y="3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3"/>
                      <a:pt x="27" y="3"/>
                      <a:pt x="26" y="3"/>
                    </a:cubicBezTo>
                    <a:cubicBezTo>
                      <a:pt x="26" y="3"/>
                      <a:pt x="26" y="4"/>
                      <a:pt x="26" y="4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5" y="4"/>
                      <a:pt x="25" y="3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2"/>
                      <a:pt x="25" y="2"/>
                      <a:pt x="25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4" y="1"/>
                      <a:pt x="24" y="1"/>
                    </a:cubicBezTo>
                    <a:cubicBezTo>
                      <a:pt x="24" y="1"/>
                      <a:pt x="24" y="1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4" y="2"/>
                      <a:pt x="24" y="2"/>
                      <a:pt x="24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2"/>
                      <a:pt x="23" y="2"/>
                      <a:pt x="23" y="2"/>
                    </a:cubicBezTo>
                    <a:cubicBezTo>
                      <a:pt x="23" y="2"/>
                      <a:pt x="22" y="1"/>
                      <a:pt x="22" y="1"/>
                    </a:cubicBezTo>
                    <a:cubicBezTo>
                      <a:pt x="22" y="1"/>
                      <a:pt x="22" y="2"/>
                      <a:pt x="22" y="2"/>
                    </a:cubicBezTo>
                    <a:cubicBezTo>
                      <a:pt x="22" y="2"/>
                      <a:pt x="22" y="2"/>
                      <a:pt x="22" y="2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2" y="3"/>
                      <a:pt x="22" y="2"/>
                      <a:pt x="22" y="2"/>
                    </a:cubicBezTo>
                    <a:cubicBezTo>
                      <a:pt x="21" y="2"/>
                      <a:pt x="21" y="2"/>
                      <a:pt x="21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1" y="1"/>
                      <a:pt x="21" y="2"/>
                      <a:pt x="21" y="2"/>
                    </a:cubicBezTo>
                    <a:cubicBezTo>
                      <a:pt x="21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2"/>
                      <a:pt x="20" y="2"/>
                      <a:pt x="20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3"/>
                      <a:pt x="21" y="3"/>
                    </a:cubicBezTo>
                    <a:cubicBezTo>
                      <a:pt x="21" y="3"/>
                      <a:pt x="21" y="4"/>
                      <a:pt x="21" y="4"/>
                    </a:cubicBezTo>
                    <a:cubicBezTo>
                      <a:pt x="21" y="4"/>
                      <a:pt x="22" y="4"/>
                      <a:pt x="22" y="4"/>
                    </a:cubicBezTo>
                    <a:cubicBezTo>
                      <a:pt x="22" y="4"/>
                      <a:pt x="22" y="4"/>
                      <a:pt x="22" y="4"/>
                    </a:cubicBezTo>
                    <a:cubicBezTo>
                      <a:pt x="23" y="4"/>
                      <a:pt x="24" y="4"/>
                      <a:pt x="24" y="4"/>
                    </a:cubicBezTo>
                    <a:cubicBezTo>
                      <a:pt x="24" y="4"/>
                      <a:pt x="24" y="4"/>
                      <a:pt x="25" y="4"/>
                    </a:cubicBezTo>
                    <a:cubicBezTo>
                      <a:pt x="25" y="4"/>
                      <a:pt x="25" y="4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5" y="5"/>
                      <a:pt x="25" y="5"/>
                      <a:pt x="25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5" y="6"/>
                      <a:pt x="25" y="6"/>
                      <a:pt x="26" y="6"/>
                    </a:cubicBezTo>
                    <a:cubicBezTo>
                      <a:pt x="26" y="7"/>
                      <a:pt x="26" y="8"/>
                      <a:pt x="26" y="8"/>
                    </a:cubicBezTo>
                    <a:cubicBezTo>
                      <a:pt x="26" y="8"/>
                      <a:pt x="25" y="8"/>
                      <a:pt x="25" y="8"/>
                    </a:cubicBezTo>
                    <a:cubicBezTo>
                      <a:pt x="25" y="8"/>
                      <a:pt x="24" y="8"/>
                      <a:pt x="24" y="8"/>
                    </a:cubicBezTo>
                    <a:cubicBezTo>
                      <a:pt x="24" y="8"/>
                      <a:pt x="24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3" y="9"/>
                      <a:pt x="23" y="9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9"/>
                      <a:pt x="22" y="9"/>
                      <a:pt x="22" y="9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1" y="9"/>
                      <a:pt x="20" y="9"/>
                      <a:pt x="20" y="9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20" y="9"/>
                      <a:pt x="18" y="9"/>
                      <a:pt x="18" y="9"/>
                    </a:cubicBezTo>
                    <a:cubicBezTo>
                      <a:pt x="18" y="9"/>
                      <a:pt x="17" y="9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9"/>
                      <a:pt x="15" y="8"/>
                      <a:pt x="15" y="8"/>
                    </a:cubicBezTo>
                    <a:cubicBezTo>
                      <a:pt x="15" y="8"/>
                      <a:pt x="15" y="8"/>
                      <a:pt x="15" y="9"/>
                    </a:cubicBezTo>
                    <a:cubicBezTo>
                      <a:pt x="15" y="9"/>
                      <a:pt x="14" y="9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3" y="10"/>
                      <a:pt x="13" y="10"/>
                    </a:cubicBezTo>
                    <a:cubicBezTo>
                      <a:pt x="13" y="10"/>
                      <a:pt x="13" y="10"/>
                      <a:pt x="13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2" y="11"/>
                      <a:pt x="13" y="10"/>
                      <a:pt x="13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10"/>
                      <a:pt x="12" y="10"/>
                      <a:pt x="11" y="10"/>
                    </a:cubicBezTo>
                    <a:cubicBezTo>
                      <a:pt x="11" y="11"/>
                      <a:pt x="11" y="11"/>
                      <a:pt x="11" y="12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2"/>
                      <a:pt x="10" y="12"/>
                      <a:pt x="10" y="12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10" y="12"/>
                      <a:pt x="10" y="13"/>
                      <a:pt x="10" y="13"/>
                    </a:cubicBezTo>
                    <a:cubicBezTo>
                      <a:pt x="10" y="13"/>
                      <a:pt x="10" y="13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4"/>
                      <a:pt x="8" y="14"/>
                      <a:pt x="8" y="14"/>
                    </a:cubicBezTo>
                    <a:cubicBezTo>
                      <a:pt x="8" y="14"/>
                      <a:pt x="8" y="15"/>
                      <a:pt x="8" y="15"/>
                    </a:cubicBezTo>
                    <a:cubicBezTo>
                      <a:pt x="8" y="15"/>
                      <a:pt x="9" y="16"/>
                      <a:pt x="9" y="16"/>
                    </a:cubicBezTo>
                    <a:cubicBezTo>
                      <a:pt x="9" y="16"/>
                      <a:pt x="9" y="16"/>
                      <a:pt x="9" y="17"/>
                    </a:cubicBezTo>
                    <a:cubicBezTo>
                      <a:pt x="9" y="17"/>
                      <a:pt x="9" y="17"/>
                      <a:pt x="8" y="17"/>
                    </a:cubicBezTo>
                    <a:cubicBezTo>
                      <a:pt x="8" y="17"/>
                      <a:pt x="8" y="18"/>
                      <a:pt x="8" y="18"/>
                    </a:cubicBezTo>
                    <a:cubicBezTo>
                      <a:pt x="8" y="18"/>
                      <a:pt x="7" y="18"/>
                      <a:pt x="6" y="18"/>
                    </a:cubicBezTo>
                    <a:cubicBezTo>
                      <a:pt x="6" y="18"/>
                      <a:pt x="6" y="19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21"/>
                      <a:pt x="6" y="21"/>
                    </a:cubicBezTo>
                    <a:cubicBezTo>
                      <a:pt x="6" y="21"/>
                      <a:pt x="5" y="22"/>
                      <a:pt x="5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2"/>
                      <a:pt x="3" y="23"/>
                      <a:pt x="3" y="23"/>
                    </a:cubicBezTo>
                    <a:cubicBezTo>
                      <a:pt x="3" y="23"/>
                      <a:pt x="3" y="24"/>
                      <a:pt x="3" y="24"/>
                    </a:cubicBezTo>
                    <a:cubicBezTo>
                      <a:pt x="3" y="24"/>
                      <a:pt x="3" y="24"/>
                      <a:pt x="3" y="25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5" y="25"/>
                      <a:pt x="5" y="26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6"/>
                      <a:pt x="5" y="27"/>
                      <a:pt x="5" y="27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5" y="27"/>
                      <a:pt x="5" y="27"/>
                      <a:pt x="5" y="27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5" y="29"/>
                      <a:pt x="5" y="29"/>
                      <a:pt x="5" y="29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5" y="30"/>
                      <a:pt x="5" y="29"/>
                      <a:pt x="4" y="29"/>
                    </a:cubicBezTo>
                    <a:cubicBezTo>
                      <a:pt x="4" y="29"/>
                      <a:pt x="4" y="28"/>
                      <a:pt x="4" y="28"/>
                    </a:cubicBezTo>
                    <a:cubicBezTo>
                      <a:pt x="4" y="28"/>
                      <a:pt x="4" y="28"/>
                      <a:pt x="3" y="28"/>
                    </a:cubicBezTo>
                    <a:cubicBezTo>
                      <a:pt x="3" y="28"/>
                      <a:pt x="3" y="27"/>
                      <a:pt x="3" y="27"/>
                    </a:cubicBezTo>
                    <a:cubicBezTo>
                      <a:pt x="2" y="27"/>
                      <a:pt x="2" y="27"/>
                      <a:pt x="2" y="27"/>
                    </a:cubicBezTo>
                    <a:cubicBezTo>
                      <a:pt x="2" y="27"/>
                      <a:pt x="2" y="28"/>
                      <a:pt x="2" y="28"/>
                    </a:cubicBezTo>
                    <a:cubicBezTo>
                      <a:pt x="2" y="28"/>
                      <a:pt x="2" y="29"/>
                      <a:pt x="2" y="29"/>
                    </a:cubicBezTo>
                    <a:cubicBezTo>
                      <a:pt x="2" y="29"/>
                      <a:pt x="2" y="30"/>
                      <a:pt x="2" y="30"/>
                    </a:cubicBezTo>
                    <a:cubicBezTo>
                      <a:pt x="2" y="30"/>
                      <a:pt x="2" y="30"/>
                      <a:pt x="2" y="30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2" y="29"/>
                      <a:pt x="2" y="28"/>
                      <a:pt x="2" y="28"/>
                    </a:cubicBezTo>
                    <a:cubicBezTo>
                      <a:pt x="2" y="28"/>
                      <a:pt x="1" y="28"/>
                      <a:pt x="1" y="28"/>
                    </a:cubicBezTo>
                    <a:cubicBezTo>
                      <a:pt x="1" y="28"/>
                      <a:pt x="1" y="27"/>
                      <a:pt x="1" y="27"/>
                    </a:cubicBezTo>
                    <a:cubicBezTo>
                      <a:pt x="1" y="27"/>
                      <a:pt x="1" y="27"/>
                      <a:pt x="0" y="27"/>
                    </a:cubicBezTo>
                    <a:cubicBezTo>
                      <a:pt x="0" y="108"/>
                      <a:pt x="0" y="108"/>
                      <a:pt x="0" y="108"/>
                    </a:cubicBezTo>
                    <a:cubicBezTo>
                      <a:pt x="62" y="108"/>
                      <a:pt x="62" y="108"/>
                      <a:pt x="62" y="108"/>
                    </a:cubicBezTo>
                    <a:cubicBezTo>
                      <a:pt x="62" y="39"/>
                      <a:pt x="62" y="39"/>
                      <a:pt x="62" y="39"/>
                    </a:cubicBezTo>
                    <a:cubicBezTo>
                      <a:pt x="62" y="39"/>
                      <a:pt x="62" y="39"/>
                      <a:pt x="62" y="39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286" name="Freeform 744">
                <a:extLst>
                  <a:ext uri="{FF2B5EF4-FFF2-40B4-BE49-F238E27FC236}">
                    <a16:creationId xmlns:a16="http://schemas.microsoft.com/office/drawing/2014/main" id="{609D134D-FDA0-4AD9-DEE6-6DC5F05C1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71038" y="5967413"/>
                <a:ext cx="17462" cy="23813"/>
              </a:xfrm>
              <a:custGeom>
                <a:avLst/>
                <a:gdLst>
                  <a:gd name="T0" fmla="*/ 1 w 4"/>
                  <a:gd name="T1" fmla="*/ 5 h 6"/>
                  <a:gd name="T2" fmla="*/ 1 w 4"/>
                  <a:gd name="T3" fmla="*/ 4 h 6"/>
                  <a:gd name="T4" fmla="*/ 0 w 4"/>
                  <a:gd name="T5" fmla="*/ 4 h 6"/>
                  <a:gd name="T6" fmla="*/ 0 w 4"/>
                  <a:gd name="T7" fmla="*/ 4 h 6"/>
                  <a:gd name="T8" fmla="*/ 0 w 4"/>
                  <a:gd name="T9" fmla="*/ 3 h 6"/>
                  <a:gd name="T10" fmla="*/ 0 w 4"/>
                  <a:gd name="T11" fmla="*/ 2 h 6"/>
                  <a:gd name="T12" fmla="*/ 0 w 4"/>
                  <a:gd name="T13" fmla="*/ 2 h 6"/>
                  <a:gd name="T14" fmla="*/ 0 w 4"/>
                  <a:gd name="T15" fmla="*/ 1 h 6"/>
                  <a:gd name="T16" fmla="*/ 0 w 4"/>
                  <a:gd name="T17" fmla="*/ 1 h 6"/>
                  <a:gd name="T18" fmla="*/ 1 w 4"/>
                  <a:gd name="T19" fmla="*/ 1 h 6"/>
                  <a:gd name="T20" fmla="*/ 1 w 4"/>
                  <a:gd name="T21" fmla="*/ 0 h 6"/>
                  <a:gd name="T22" fmla="*/ 2 w 4"/>
                  <a:gd name="T23" fmla="*/ 0 h 6"/>
                  <a:gd name="T24" fmla="*/ 2 w 4"/>
                  <a:gd name="T25" fmla="*/ 0 h 6"/>
                  <a:gd name="T26" fmla="*/ 3 w 4"/>
                  <a:gd name="T27" fmla="*/ 0 h 6"/>
                  <a:gd name="T28" fmla="*/ 4 w 4"/>
                  <a:gd name="T29" fmla="*/ 1 h 6"/>
                  <a:gd name="T30" fmla="*/ 4 w 4"/>
                  <a:gd name="T31" fmla="*/ 1 h 6"/>
                  <a:gd name="T32" fmla="*/ 4 w 4"/>
                  <a:gd name="T33" fmla="*/ 1 h 6"/>
                  <a:gd name="T34" fmla="*/ 3 w 4"/>
                  <a:gd name="T35" fmla="*/ 1 h 6"/>
                  <a:gd name="T36" fmla="*/ 2 w 4"/>
                  <a:gd name="T37" fmla="*/ 2 h 6"/>
                  <a:gd name="T38" fmla="*/ 2 w 4"/>
                  <a:gd name="T39" fmla="*/ 3 h 6"/>
                  <a:gd name="T40" fmla="*/ 2 w 4"/>
                  <a:gd name="T41" fmla="*/ 4 h 6"/>
                  <a:gd name="T42" fmla="*/ 2 w 4"/>
                  <a:gd name="T43" fmla="*/ 6 h 6"/>
                  <a:gd name="T44" fmla="*/ 1 w 4"/>
                  <a:gd name="T4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" h="6">
                    <a:moveTo>
                      <a:pt x="1" y="5"/>
                    </a:moveTo>
                    <a:cubicBezTo>
                      <a:pt x="1" y="5"/>
                      <a:pt x="1" y="4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1" y="5"/>
                      <a:pt x="1" y="5"/>
                      <a:pt x="1" y="5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</p:grpSp>
      </p:grpSp>
      <p:grpSp>
        <p:nvGrpSpPr>
          <p:cNvPr id="327" name="North_America">
            <a:extLst>
              <a:ext uri="{FF2B5EF4-FFF2-40B4-BE49-F238E27FC236}">
                <a16:creationId xmlns:a16="http://schemas.microsoft.com/office/drawing/2014/main" id="{B457FAF0-54D9-F54D-4676-F93F243F38A9}"/>
              </a:ext>
            </a:extLst>
          </p:cNvPr>
          <p:cNvGrpSpPr/>
          <p:nvPr/>
        </p:nvGrpSpPr>
        <p:grpSpPr>
          <a:xfrm>
            <a:off x="7656708" y="4000877"/>
            <a:ext cx="856186" cy="1067418"/>
            <a:chOff x="2754313" y="4500563"/>
            <a:chExt cx="1668463" cy="2357437"/>
          </a:xfrm>
          <a:solidFill>
            <a:srgbClr val="A4A4A4"/>
          </a:solidFill>
        </p:grpSpPr>
        <p:sp>
          <p:nvSpPr>
            <p:cNvPr id="328" name="Freeform 690">
              <a:extLst>
                <a:ext uri="{FF2B5EF4-FFF2-40B4-BE49-F238E27FC236}">
                  <a16:creationId xmlns:a16="http://schemas.microsoft.com/office/drawing/2014/main" id="{0CC41927-ADF6-C73E-CB33-976D434A4F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54313" y="4849813"/>
              <a:ext cx="69850" cy="58738"/>
            </a:xfrm>
            <a:custGeom>
              <a:avLst/>
              <a:gdLst>
                <a:gd name="T0" fmla="*/ 6 w 17"/>
                <a:gd name="T1" fmla="*/ 9 h 14"/>
                <a:gd name="T2" fmla="*/ 6 w 17"/>
                <a:gd name="T3" fmla="*/ 9 h 14"/>
                <a:gd name="T4" fmla="*/ 5 w 17"/>
                <a:gd name="T5" fmla="*/ 8 h 14"/>
                <a:gd name="T6" fmla="*/ 5 w 17"/>
                <a:gd name="T7" fmla="*/ 7 h 14"/>
                <a:gd name="T8" fmla="*/ 4 w 17"/>
                <a:gd name="T9" fmla="*/ 6 h 14"/>
                <a:gd name="T10" fmla="*/ 3 w 17"/>
                <a:gd name="T11" fmla="*/ 5 h 14"/>
                <a:gd name="T12" fmla="*/ 3 w 17"/>
                <a:gd name="T13" fmla="*/ 4 h 14"/>
                <a:gd name="T14" fmla="*/ 2 w 17"/>
                <a:gd name="T15" fmla="*/ 3 h 14"/>
                <a:gd name="T16" fmla="*/ 1 w 17"/>
                <a:gd name="T17" fmla="*/ 4 h 14"/>
                <a:gd name="T18" fmla="*/ 1 w 17"/>
                <a:gd name="T19" fmla="*/ 5 h 14"/>
                <a:gd name="T20" fmla="*/ 2 w 17"/>
                <a:gd name="T21" fmla="*/ 5 h 14"/>
                <a:gd name="T22" fmla="*/ 2 w 17"/>
                <a:gd name="T23" fmla="*/ 6 h 14"/>
                <a:gd name="T24" fmla="*/ 3 w 17"/>
                <a:gd name="T25" fmla="*/ 7 h 14"/>
                <a:gd name="T26" fmla="*/ 4 w 17"/>
                <a:gd name="T27" fmla="*/ 8 h 14"/>
                <a:gd name="T28" fmla="*/ 4 w 17"/>
                <a:gd name="T29" fmla="*/ 9 h 14"/>
                <a:gd name="T30" fmla="*/ 3 w 17"/>
                <a:gd name="T31" fmla="*/ 9 h 14"/>
                <a:gd name="T32" fmla="*/ 2 w 17"/>
                <a:gd name="T33" fmla="*/ 10 h 14"/>
                <a:gd name="T34" fmla="*/ 1 w 17"/>
                <a:gd name="T35" fmla="*/ 11 h 14"/>
                <a:gd name="T36" fmla="*/ 2 w 17"/>
                <a:gd name="T37" fmla="*/ 11 h 14"/>
                <a:gd name="T38" fmla="*/ 4 w 17"/>
                <a:gd name="T39" fmla="*/ 12 h 14"/>
                <a:gd name="T40" fmla="*/ 4 w 17"/>
                <a:gd name="T41" fmla="*/ 11 h 14"/>
                <a:gd name="T42" fmla="*/ 5 w 17"/>
                <a:gd name="T43" fmla="*/ 11 h 14"/>
                <a:gd name="T44" fmla="*/ 6 w 17"/>
                <a:gd name="T45" fmla="*/ 10 h 14"/>
                <a:gd name="T46" fmla="*/ 1 w 17"/>
                <a:gd name="T47" fmla="*/ 8 h 14"/>
                <a:gd name="T48" fmla="*/ 0 w 17"/>
                <a:gd name="T49" fmla="*/ 6 h 14"/>
                <a:gd name="T50" fmla="*/ 2 w 17"/>
                <a:gd name="T51" fmla="*/ 6 h 14"/>
                <a:gd name="T52" fmla="*/ 2 w 17"/>
                <a:gd name="T53" fmla="*/ 8 h 14"/>
                <a:gd name="T54" fmla="*/ 8 w 17"/>
                <a:gd name="T55" fmla="*/ 7 h 14"/>
                <a:gd name="T56" fmla="*/ 6 w 17"/>
                <a:gd name="T57" fmla="*/ 7 h 14"/>
                <a:gd name="T58" fmla="*/ 6 w 17"/>
                <a:gd name="T59" fmla="*/ 6 h 14"/>
                <a:gd name="T60" fmla="*/ 6 w 17"/>
                <a:gd name="T61" fmla="*/ 5 h 14"/>
                <a:gd name="T62" fmla="*/ 8 w 17"/>
                <a:gd name="T63" fmla="*/ 6 h 14"/>
                <a:gd name="T64" fmla="*/ 17 w 17"/>
                <a:gd name="T65" fmla="*/ 10 h 14"/>
                <a:gd name="T66" fmla="*/ 16 w 17"/>
                <a:gd name="T67" fmla="*/ 11 h 14"/>
                <a:gd name="T68" fmla="*/ 15 w 17"/>
                <a:gd name="T69" fmla="*/ 11 h 14"/>
                <a:gd name="T70" fmla="*/ 15 w 17"/>
                <a:gd name="T71" fmla="*/ 10 h 14"/>
                <a:gd name="T72" fmla="*/ 16 w 17"/>
                <a:gd name="T73" fmla="*/ 9 h 14"/>
                <a:gd name="T74" fmla="*/ 17 w 17"/>
                <a:gd name="T75" fmla="*/ 9 h 14"/>
                <a:gd name="T76" fmla="*/ 11 w 17"/>
                <a:gd name="T77" fmla="*/ 9 h 14"/>
                <a:gd name="T78" fmla="*/ 10 w 17"/>
                <a:gd name="T79" fmla="*/ 9 h 14"/>
                <a:gd name="T80" fmla="*/ 10 w 17"/>
                <a:gd name="T81" fmla="*/ 10 h 14"/>
                <a:gd name="T82" fmla="*/ 9 w 17"/>
                <a:gd name="T83" fmla="*/ 10 h 14"/>
                <a:gd name="T84" fmla="*/ 8 w 17"/>
                <a:gd name="T85" fmla="*/ 9 h 14"/>
                <a:gd name="T86" fmla="*/ 8 w 17"/>
                <a:gd name="T87" fmla="*/ 9 h 14"/>
                <a:gd name="T88" fmla="*/ 8 w 17"/>
                <a:gd name="T89" fmla="*/ 8 h 14"/>
                <a:gd name="T90" fmla="*/ 9 w 17"/>
                <a:gd name="T91" fmla="*/ 8 h 14"/>
                <a:gd name="T92" fmla="*/ 10 w 17"/>
                <a:gd name="T93" fmla="*/ 7 h 14"/>
                <a:gd name="T94" fmla="*/ 10 w 17"/>
                <a:gd name="T95" fmla="*/ 8 h 14"/>
                <a:gd name="T96" fmla="*/ 9 w 17"/>
                <a:gd name="T97" fmla="*/ 13 h 14"/>
                <a:gd name="T98" fmla="*/ 8 w 17"/>
                <a:gd name="T99" fmla="*/ 13 h 14"/>
                <a:gd name="T100" fmla="*/ 9 w 17"/>
                <a:gd name="T101" fmla="*/ 13 h 14"/>
                <a:gd name="T102" fmla="*/ 9 w 17"/>
                <a:gd name="T103" fmla="*/ 2 h 14"/>
                <a:gd name="T104" fmla="*/ 14 w 17"/>
                <a:gd name="T105" fmla="*/ 14 h 14"/>
                <a:gd name="T106" fmla="*/ 14 w 17"/>
                <a:gd name="T107" fmla="*/ 14 h 14"/>
                <a:gd name="T108" fmla="*/ 7 w 17"/>
                <a:gd name="T109" fmla="*/ 0 h 14"/>
                <a:gd name="T110" fmla="*/ 12 w 17"/>
                <a:gd name="T111" fmla="*/ 10 h 14"/>
                <a:gd name="T112" fmla="*/ 12 w 17"/>
                <a:gd name="T113" fmla="*/ 10 h 14"/>
                <a:gd name="T114" fmla="*/ 7 w 17"/>
                <a:gd name="T115" fmla="*/ 7 h 14"/>
                <a:gd name="T116" fmla="*/ 10 w 17"/>
                <a:gd name="T117" fmla="*/ 7 h 14"/>
                <a:gd name="T118" fmla="*/ 14 w 17"/>
                <a:gd name="T11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7" h="14">
                  <a:moveTo>
                    <a:pt x="6" y="10"/>
                  </a:move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4" y="7"/>
                  </a:cubicBezTo>
                  <a:cubicBezTo>
                    <a:pt x="4" y="7"/>
                    <a:pt x="4" y="7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6"/>
                    <a:pt x="4" y="6"/>
                    <a:pt x="3" y="6"/>
                  </a:cubicBezTo>
                  <a:cubicBezTo>
                    <a:pt x="3" y="6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4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4" y="8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lose/>
                  <a:moveTo>
                    <a:pt x="1" y="8"/>
                  </a:move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0" y="8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lose/>
                  <a:moveTo>
                    <a:pt x="8" y="7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7"/>
                  </a:cubicBezTo>
                  <a:close/>
                  <a:moveTo>
                    <a:pt x="17" y="9"/>
                  </a:move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6" y="10"/>
                    <a:pt x="16" y="10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lose/>
                  <a:moveTo>
                    <a:pt x="11" y="8"/>
                  </a:move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0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1" y="9"/>
                    <a:pt x="11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9"/>
                    <a:pt x="10" y="10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1" y="8"/>
                  </a:cubicBezTo>
                  <a:cubicBezTo>
                    <a:pt x="11" y="8"/>
                    <a:pt x="11" y="8"/>
                    <a:pt x="11" y="8"/>
                  </a:cubicBezTo>
                  <a:close/>
                  <a:moveTo>
                    <a:pt x="9" y="13"/>
                  </a:move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4"/>
                    <a:pt x="8" y="14"/>
                    <a:pt x="8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3"/>
                    <a:pt x="8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lose/>
                  <a:moveTo>
                    <a:pt x="8" y="2"/>
                  </a:move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9" y="2"/>
                    <a:pt x="9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lose/>
                  <a:moveTo>
                    <a:pt x="14" y="14"/>
                  </a:move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lose/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lose/>
                  <a:moveTo>
                    <a:pt x="12" y="10"/>
                  </a:moveTo>
                  <a:cubicBezTo>
                    <a:pt x="12" y="10"/>
                    <a:pt x="12" y="10"/>
                    <a:pt x="12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lose/>
                  <a:moveTo>
                    <a:pt x="7" y="9"/>
                  </a:move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lose/>
                  <a:moveTo>
                    <a:pt x="7" y="7"/>
                  </a:move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lose/>
                  <a:moveTo>
                    <a:pt x="10" y="7"/>
                  </a:move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10" y="7"/>
                    <a:pt x="10" y="7"/>
                  </a:cubicBezTo>
                  <a:close/>
                  <a:moveTo>
                    <a:pt x="8" y="6"/>
                  </a:move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lose/>
                  <a:moveTo>
                    <a:pt x="14" y="14"/>
                  </a:move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lose/>
                  <a:moveTo>
                    <a:pt x="12" y="2"/>
                  </a:move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9" name="Freeform 679">
              <a:extLst>
                <a:ext uri="{FF2B5EF4-FFF2-40B4-BE49-F238E27FC236}">
                  <a16:creationId xmlns:a16="http://schemas.microsoft.com/office/drawing/2014/main" id="{CA350305-49C0-B90B-C6F7-BABE180E0D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90888" y="4505325"/>
              <a:ext cx="395287" cy="341313"/>
            </a:xfrm>
            <a:custGeom>
              <a:avLst/>
              <a:gdLst>
                <a:gd name="T0" fmla="*/ 44 w 95"/>
                <a:gd name="T1" fmla="*/ 74 h 82"/>
                <a:gd name="T2" fmla="*/ 42 w 95"/>
                <a:gd name="T3" fmla="*/ 68 h 82"/>
                <a:gd name="T4" fmla="*/ 42 w 95"/>
                <a:gd name="T5" fmla="*/ 64 h 82"/>
                <a:gd name="T6" fmla="*/ 39 w 95"/>
                <a:gd name="T7" fmla="*/ 57 h 82"/>
                <a:gd name="T8" fmla="*/ 39 w 95"/>
                <a:gd name="T9" fmla="*/ 51 h 82"/>
                <a:gd name="T10" fmla="*/ 42 w 95"/>
                <a:gd name="T11" fmla="*/ 45 h 82"/>
                <a:gd name="T12" fmla="*/ 39 w 95"/>
                <a:gd name="T13" fmla="*/ 42 h 82"/>
                <a:gd name="T14" fmla="*/ 30 w 95"/>
                <a:gd name="T15" fmla="*/ 43 h 82"/>
                <a:gd name="T16" fmla="*/ 22 w 95"/>
                <a:gd name="T17" fmla="*/ 38 h 82"/>
                <a:gd name="T18" fmla="*/ 16 w 95"/>
                <a:gd name="T19" fmla="*/ 37 h 82"/>
                <a:gd name="T20" fmla="*/ 9 w 95"/>
                <a:gd name="T21" fmla="*/ 37 h 82"/>
                <a:gd name="T22" fmla="*/ 7 w 95"/>
                <a:gd name="T23" fmla="*/ 29 h 82"/>
                <a:gd name="T24" fmla="*/ 2 w 95"/>
                <a:gd name="T25" fmla="*/ 21 h 82"/>
                <a:gd name="T26" fmla="*/ 3 w 95"/>
                <a:gd name="T27" fmla="*/ 15 h 82"/>
                <a:gd name="T28" fmla="*/ 9 w 95"/>
                <a:gd name="T29" fmla="*/ 5 h 82"/>
                <a:gd name="T30" fmla="*/ 10 w 95"/>
                <a:gd name="T31" fmla="*/ 7 h 82"/>
                <a:gd name="T32" fmla="*/ 10 w 95"/>
                <a:gd name="T33" fmla="*/ 16 h 82"/>
                <a:gd name="T34" fmla="*/ 13 w 95"/>
                <a:gd name="T35" fmla="*/ 23 h 82"/>
                <a:gd name="T36" fmla="*/ 16 w 95"/>
                <a:gd name="T37" fmla="*/ 17 h 82"/>
                <a:gd name="T38" fmla="*/ 13 w 95"/>
                <a:gd name="T39" fmla="*/ 10 h 82"/>
                <a:gd name="T40" fmla="*/ 22 w 95"/>
                <a:gd name="T41" fmla="*/ 7 h 82"/>
                <a:gd name="T42" fmla="*/ 25 w 95"/>
                <a:gd name="T43" fmla="*/ 4 h 82"/>
                <a:gd name="T44" fmla="*/ 23 w 95"/>
                <a:gd name="T45" fmla="*/ 1 h 82"/>
                <a:gd name="T46" fmla="*/ 29 w 95"/>
                <a:gd name="T47" fmla="*/ 5 h 82"/>
                <a:gd name="T48" fmla="*/ 36 w 95"/>
                <a:gd name="T49" fmla="*/ 10 h 82"/>
                <a:gd name="T50" fmla="*/ 42 w 95"/>
                <a:gd name="T51" fmla="*/ 12 h 82"/>
                <a:gd name="T52" fmla="*/ 51 w 95"/>
                <a:gd name="T53" fmla="*/ 12 h 82"/>
                <a:gd name="T54" fmla="*/ 60 w 95"/>
                <a:gd name="T55" fmla="*/ 16 h 82"/>
                <a:gd name="T56" fmla="*/ 67 w 95"/>
                <a:gd name="T57" fmla="*/ 12 h 82"/>
                <a:gd name="T58" fmla="*/ 67 w 95"/>
                <a:gd name="T59" fmla="*/ 12 h 82"/>
                <a:gd name="T60" fmla="*/ 75 w 95"/>
                <a:gd name="T61" fmla="*/ 11 h 82"/>
                <a:gd name="T62" fmla="*/ 79 w 95"/>
                <a:gd name="T63" fmla="*/ 12 h 82"/>
                <a:gd name="T64" fmla="*/ 74 w 95"/>
                <a:gd name="T65" fmla="*/ 12 h 82"/>
                <a:gd name="T66" fmla="*/ 77 w 95"/>
                <a:gd name="T67" fmla="*/ 17 h 82"/>
                <a:gd name="T68" fmla="*/ 83 w 95"/>
                <a:gd name="T69" fmla="*/ 18 h 82"/>
                <a:gd name="T70" fmla="*/ 87 w 95"/>
                <a:gd name="T71" fmla="*/ 22 h 82"/>
                <a:gd name="T72" fmla="*/ 89 w 95"/>
                <a:gd name="T73" fmla="*/ 25 h 82"/>
                <a:gd name="T74" fmla="*/ 91 w 95"/>
                <a:gd name="T75" fmla="*/ 26 h 82"/>
                <a:gd name="T76" fmla="*/ 94 w 95"/>
                <a:gd name="T77" fmla="*/ 29 h 82"/>
                <a:gd name="T78" fmla="*/ 90 w 95"/>
                <a:gd name="T79" fmla="*/ 35 h 82"/>
                <a:gd name="T80" fmla="*/ 91 w 95"/>
                <a:gd name="T81" fmla="*/ 38 h 82"/>
                <a:gd name="T82" fmla="*/ 86 w 95"/>
                <a:gd name="T83" fmla="*/ 40 h 82"/>
                <a:gd name="T84" fmla="*/ 90 w 95"/>
                <a:gd name="T85" fmla="*/ 52 h 82"/>
                <a:gd name="T86" fmla="*/ 87 w 95"/>
                <a:gd name="T87" fmla="*/ 55 h 82"/>
                <a:gd name="T88" fmla="*/ 83 w 95"/>
                <a:gd name="T89" fmla="*/ 57 h 82"/>
                <a:gd name="T90" fmla="*/ 78 w 95"/>
                <a:gd name="T91" fmla="*/ 58 h 82"/>
                <a:gd name="T92" fmla="*/ 75 w 95"/>
                <a:gd name="T93" fmla="*/ 61 h 82"/>
                <a:gd name="T94" fmla="*/ 72 w 95"/>
                <a:gd name="T95" fmla="*/ 60 h 82"/>
                <a:gd name="T96" fmla="*/ 68 w 95"/>
                <a:gd name="T97" fmla="*/ 59 h 82"/>
                <a:gd name="T98" fmla="*/ 61 w 95"/>
                <a:gd name="T99" fmla="*/ 57 h 82"/>
                <a:gd name="T100" fmla="*/ 65 w 95"/>
                <a:gd name="T101" fmla="*/ 62 h 82"/>
                <a:gd name="T102" fmla="*/ 66 w 95"/>
                <a:gd name="T103" fmla="*/ 69 h 82"/>
                <a:gd name="T104" fmla="*/ 69 w 95"/>
                <a:gd name="T105" fmla="*/ 72 h 82"/>
                <a:gd name="T106" fmla="*/ 63 w 95"/>
                <a:gd name="T107" fmla="*/ 77 h 82"/>
                <a:gd name="T108" fmla="*/ 60 w 95"/>
                <a:gd name="T109" fmla="*/ 78 h 82"/>
                <a:gd name="T110" fmla="*/ 57 w 95"/>
                <a:gd name="T111" fmla="*/ 80 h 82"/>
                <a:gd name="T112" fmla="*/ 55 w 95"/>
                <a:gd name="T113" fmla="*/ 80 h 82"/>
                <a:gd name="T114" fmla="*/ 67 w 95"/>
                <a:gd name="T115" fmla="*/ 9 h 82"/>
                <a:gd name="T116" fmla="*/ 66 w 95"/>
                <a:gd name="T117" fmla="*/ 8 h 82"/>
                <a:gd name="T118" fmla="*/ 64 w 95"/>
                <a:gd name="T119" fmla="*/ 9 h 82"/>
                <a:gd name="T120" fmla="*/ 64 w 95"/>
                <a:gd name="T121" fmla="*/ 9 h 82"/>
                <a:gd name="T122" fmla="*/ 66 w 95"/>
                <a:gd name="T123" fmla="*/ 10 h 82"/>
                <a:gd name="T124" fmla="*/ 67 w 95"/>
                <a:gd name="T125" fmla="*/ 9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5" h="82">
                  <a:moveTo>
                    <a:pt x="49" y="82"/>
                  </a:moveTo>
                  <a:cubicBezTo>
                    <a:pt x="46" y="78"/>
                    <a:pt x="46" y="78"/>
                    <a:pt x="46" y="78"/>
                  </a:cubicBezTo>
                  <a:cubicBezTo>
                    <a:pt x="46" y="78"/>
                    <a:pt x="46" y="77"/>
                    <a:pt x="46" y="77"/>
                  </a:cubicBezTo>
                  <a:cubicBezTo>
                    <a:pt x="46" y="77"/>
                    <a:pt x="46" y="77"/>
                    <a:pt x="46" y="77"/>
                  </a:cubicBezTo>
                  <a:cubicBezTo>
                    <a:pt x="45" y="76"/>
                    <a:pt x="45" y="75"/>
                    <a:pt x="45" y="75"/>
                  </a:cubicBezTo>
                  <a:cubicBezTo>
                    <a:pt x="45" y="75"/>
                    <a:pt x="44" y="74"/>
                    <a:pt x="44" y="74"/>
                  </a:cubicBezTo>
                  <a:cubicBezTo>
                    <a:pt x="44" y="74"/>
                    <a:pt x="44" y="73"/>
                    <a:pt x="44" y="73"/>
                  </a:cubicBezTo>
                  <a:cubicBezTo>
                    <a:pt x="44" y="73"/>
                    <a:pt x="44" y="72"/>
                    <a:pt x="44" y="72"/>
                  </a:cubicBezTo>
                  <a:cubicBezTo>
                    <a:pt x="44" y="72"/>
                    <a:pt x="44" y="72"/>
                    <a:pt x="43" y="72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43" y="70"/>
                    <a:pt x="43" y="70"/>
                    <a:pt x="43" y="70"/>
                  </a:cubicBezTo>
                  <a:cubicBezTo>
                    <a:pt x="43" y="70"/>
                    <a:pt x="42" y="69"/>
                    <a:pt x="42" y="68"/>
                  </a:cubicBezTo>
                  <a:cubicBezTo>
                    <a:pt x="42" y="68"/>
                    <a:pt x="41" y="68"/>
                    <a:pt x="41" y="68"/>
                  </a:cubicBezTo>
                  <a:cubicBezTo>
                    <a:pt x="41" y="68"/>
                    <a:pt x="40" y="67"/>
                    <a:pt x="40" y="67"/>
                  </a:cubicBezTo>
                  <a:cubicBezTo>
                    <a:pt x="40" y="67"/>
                    <a:pt x="39" y="67"/>
                    <a:pt x="39" y="67"/>
                  </a:cubicBezTo>
                  <a:cubicBezTo>
                    <a:pt x="39" y="67"/>
                    <a:pt x="39" y="67"/>
                    <a:pt x="39" y="67"/>
                  </a:cubicBezTo>
                  <a:cubicBezTo>
                    <a:pt x="41" y="65"/>
                    <a:pt x="41" y="65"/>
                    <a:pt x="41" y="65"/>
                  </a:cubicBezTo>
                  <a:cubicBezTo>
                    <a:pt x="42" y="64"/>
                    <a:pt x="42" y="64"/>
                    <a:pt x="42" y="64"/>
                  </a:cubicBezTo>
                  <a:cubicBezTo>
                    <a:pt x="42" y="64"/>
                    <a:pt x="43" y="63"/>
                    <a:pt x="43" y="63"/>
                  </a:cubicBezTo>
                  <a:cubicBezTo>
                    <a:pt x="43" y="63"/>
                    <a:pt x="42" y="62"/>
                    <a:pt x="42" y="62"/>
                  </a:cubicBezTo>
                  <a:cubicBezTo>
                    <a:pt x="42" y="62"/>
                    <a:pt x="41" y="60"/>
                    <a:pt x="41" y="60"/>
                  </a:cubicBezTo>
                  <a:cubicBezTo>
                    <a:pt x="40" y="60"/>
                    <a:pt x="40" y="60"/>
                    <a:pt x="40" y="60"/>
                  </a:cubicBezTo>
                  <a:cubicBezTo>
                    <a:pt x="40" y="60"/>
                    <a:pt x="40" y="59"/>
                    <a:pt x="40" y="59"/>
                  </a:cubicBezTo>
                  <a:cubicBezTo>
                    <a:pt x="40" y="59"/>
                    <a:pt x="39" y="57"/>
                    <a:pt x="39" y="57"/>
                  </a:cubicBezTo>
                  <a:cubicBezTo>
                    <a:pt x="39" y="56"/>
                    <a:pt x="39" y="56"/>
                    <a:pt x="39" y="56"/>
                  </a:cubicBezTo>
                  <a:cubicBezTo>
                    <a:pt x="39" y="56"/>
                    <a:pt x="39" y="55"/>
                    <a:pt x="39" y="55"/>
                  </a:cubicBezTo>
                  <a:cubicBezTo>
                    <a:pt x="39" y="55"/>
                    <a:pt x="39" y="55"/>
                    <a:pt x="39" y="54"/>
                  </a:cubicBezTo>
                  <a:cubicBezTo>
                    <a:pt x="39" y="54"/>
                    <a:pt x="39" y="54"/>
                    <a:pt x="39" y="54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39" y="51"/>
                    <a:pt x="39" y="50"/>
                    <a:pt x="39" y="50"/>
                  </a:cubicBezTo>
                  <a:cubicBezTo>
                    <a:pt x="39" y="50"/>
                    <a:pt x="39" y="50"/>
                    <a:pt x="39" y="50"/>
                  </a:cubicBezTo>
                  <a:cubicBezTo>
                    <a:pt x="39" y="49"/>
                    <a:pt x="39" y="49"/>
                    <a:pt x="40" y="49"/>
                  </a:cubicBezTo>
                  <a:cubicBezTo>
                    <a:pt x="40" y="49"/>
                    <a:pt x="40" y="48"/>
                    <a:pt x="40" y="48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41" y="43"/>
                    <a:pt x="40" y="43"/>
                    <a:pt x="40" y="43"/>
                  </a:cubicBezTo>
                  <a:cubicBezTo>
                    <a:pt x="40" y="43"/>
                    <a:pt x="40" y="42"/>
                    <a:pt x="40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38" y="43"/>
                    <a:pt x="38" y="43"/>
                  </a:cubicBezTo>
                  <a:cubicBezTo>
                    <a:pt x="37" y="43"/>
                    <a:pt x="35" y="44"/>
                    <a:pt x="35" y="44"/>
                  </a:cubicBezTo>
                  <a:cubicBezTo>
                    <a:pt x="35" y="44"/>
                    <a:pt x="34" y="44"/>
                    <a:pt x="34" y="44"/>
                  </a:cubicBezTo>
                  <a:cubicBezTo>
                    <a:pt x="34" y="44"/>
                    <a:pt x="32" y="44"/>
                    <a:pt x="32" y="44"/>
                  </a:cubicBezTo>
                  <a:cubicBezTo>
                    <a:pt x="32" y="44"/>
                    <a:pt x="31" y="43"/>
                    <a:pt x="31" y="43"/>
                  </a:cubicBezTo>
                  <a:cubicBezTo>
                    <a:pt x="30" y="43"/>
                    <a:pt x="30" y="43"/>
                    <a:pt x="30" y="43"/>
                  </a:cubicBezTo>
                  <a:cubicBezTo>
                    <a:pt x="30" y="43"/>
                    <a:pt x="29" y="44"/>
                    <a:pt x="29" y="44"/>
                  </a:cubicBezTo>
                  <a:cubicBezTo>
                    <a:pt x="29" y="44"/>
                    <a:pt x="29" y="44"/>
                    <a:pt x="29" y="4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1" y="38"/>
                    <a:pt x="21" y="38"/>
                    <a:pt x="21" y="38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17" y="38"/>
                    <a:pt x="17" y="38"/>
                    <a:pt x="17" y="38"/>
                  </a:cubicBezTo>
                  <a:cubicBezTo>
                    <a:pt x="16" y="38"/>
                    <a:pt x="16" y="38"/>
                    <a:pt x="16" y="38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7"/>
                    <a:pt x="11" y="37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6"/>
                    <a:pt x="8" y="35"/>
                    <a:pt x="8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7" y="35"/>
                    <a:pt x="6" y="34"/>
                    <a:pt x="6" y="34"/>
                  </a:cubicBezTo>
                  <a:cubicBezTo>
                    <a:pt x="6" y="33"/>
                    <a:pt x="6" y="31"/>
                    <a:pt x="6" y="31"/>
                  </a:cubicBezTo>
                  <a:cubicBezTo>
                    <a:pt x="6" y="31"/>
                    <a:pt x="7" y="30"/>
                    <a:pt x="7" y="30"/>
                  </a:cubicBezTo>
                  <a:cubicBezTo>
                    <a:pt x="7" y="30"/>
                    <a:pt x="7" y="29"/>
                    <a:pt x="7" y="29"/>
                  </a:cubicBezTo>
                  <a:cubicBezTo>
                    <a:pt x="7" y="29"/>
                    <a:pt x="7" y="28"/>
                    <a:pt x="6" y="28"/>
                  </a:cubicBezTo>
                  <a:cubicBezTo>
                    <a:pt x="6" y="28"/>
                    <a:pt x="5" y="26"/>
                    <a:pt x="5" y="26"/>
                  </a:cubicBezTo>
                  <a:cubicBezTo>
                    <a:pt x="5" y="26"/>
                    <a:pt x="5" y="25"/>
                    <a:pt x="5" y="25"/>
                  </a:cubicBezTo>
                  <a:cubicBezTo>
                    <a:pt x="5" y="24"/>
                    <a:pt x="4" y="23"/>
                    <a:pt x="4" y="23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3" y="18"/>
                    <a:pt x="3" y="18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2" y="17"/>
                    <a:pt x="2" y="16"/>
                  </a:cubicBezTo>
                  <a:cubicBezTo>
                    <a:pt x="2" y="16"/>
                    <a:pt x="3" y="16"/>
                    <a:pt x="3" y="15"/>
                  </a:cubicBezTo>
                  <a:cubicBezTo>
                    <a:pt x="3" y="15"/>
                    <a:pt x="3" y="14"/>
                    <a:pt x="3" y="14"/>
                  </a:cubicBezTo>
                  <a:cubicBezTo>
                    <a:pt x="3" y="14"/>
                    <a:pt x="3" y="13"/>
                    <a:pt x="3" y="13"/>
                  </a:cubicBezTo>
                  <a:cubicBezTo>
                    <a:pt x="3" y="13"/>
                    <a:pt x="6" y="8"/>
                    <a:pt x="6" y="8"/>
                  </a:cubicBezTo>
                  <a:cubicBezTo>
                    <a:pt x="6" y="8"/>
                    <a:pt x="7" y="8"/>
                    <a:pt x="7" y="8"/>
                  </a:cubicBezTo>
                  <a:cubicBezTo>
                    <a:pt x="8" y="8"/>
                    <a:pt x="8" y="7"/>
                    <a:pt x="8" y="7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4"/>
                    <a:pt x="14" y="4"/>
                  </a:cubicBezTo>
                  <a:cubicBezTo>
                    <a:pt x="13" y="4"/>
                    <a:pt x="11" y="4"/>
                    <a:pt x="11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5"/>
                    <a:pt x="10" y="6"/>
                    <a:pt x="10" y="7"/>
                  </a:cubicBezTo>
                  <a:cubicBezTo>
                    <a:pt x="10" y="7"/>
                    <a:pt x="10" y="8"/>
                    <a:pt x="11" y="8"/>
                  </a:cubicBezTo>
                  <a:cubicBezTo>
                    <a:pt x="11" y="8"/>
                    <a:pt x="11" y="10"/>
                    <a:pt x="12" y="10"/>
                  </a:cubicBezTo>
                  <a:cubicBezTo>
                    <a:pt x="12" y="10"/>
                    <a:pt x="12" y="11"/>
                    <a:pt x="12" y="11"/>
                  </a:cubicBezTo>
                  <a:cubicBezTo>
                    <a:pt x="12" y="11"/>
                    <a:pt x="12" y="13"/>
                    <a:pt x="12" y="13"/>
                  </a:cubicBezTo>
                  <a:cubicBezTo>
                    <a:pt x="12" y="13"/>
                    <a:pt x="11" y="14"/>
                    <a:pt x="11" y="15"/>
                  </a:cubicBezTo>
                  <a:cubicBezTo>
                    <a:pt x="10" y="15"/>
                    <a:pt x="10" y="15"/>
                    <a:pt x="10" y="16"/>
                  </a:cubicBezTo>
                  <a:cubicBezTo>
                    <a:pt x="9" y="16"/>
                    <a:pt x="9" y="17"/>
                    <a:pt x="9" y="17"/>
                  </a:cubicBezTo>
                  <a:cubicBezTo>
                    <a:pt x="8" y="18"/>
                    <a:pt x="9" y="18"/>
                    <a:pt x="9" y="18"/>
                  </a:cubicBezTo>
                  <a:cubicBezTo>
                    <a:pt x="10" y="19"/>
                    <a:pt x="10" y="19"/>
                    <a:pt x="10" y="20"/>
                  </a:cubicBezTo>
                  <a:cubicBezTo>
                    <a:pt x="11" y="20"/>
                    <a:pt x="11" y="21"/>
                    <a:pt x="11" y="21"/>
                  </a:cubicBezTo>
                  <a:cubicBezTo>
                    <a:pt x="11" y="22"/>
                    <a:pt x="11" y="23"/>
                    <a:pt x="12" y="23"/>
                  </a:cubicBezTo>
                  <a:cubicBezTo>
                    <a:pt x="12" y="23"/>
                    <a:pt x="13" y="23"/>
                    <a:pt x="13" y="23"/>
                  </a:cubicBezTo>
                  <a:cubicBezTo>
                    <a:pt x="14" y="23"/>
                    <a:pt x="15" y="23"/>
                    <a:pt x="15" y="22"/>
                  </a:cubicBezTo>
                  <a:cubicBezTo>
                    <a:pt x="15" y="22"/>
                    <a:pt x="16" y="21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6" y="20"/>
                    <a:pt x="16" y="19"/>
                    <a:pt x="16" y="19"/>
                  </a:cubicBezTo>
                  <a:cubicBezTo>
                    <a:pt x="16" y="19"/>
                    <a:pt x="16" y="18"/>
                    <a:pt x="16" y="18"/>
                  </a:cubicBezTo>
                  <a:cubicBezTo>
                    <a:pt x="16" y="18"/>
                    <a:pt x="16" y="18"/>
                    <a:pt x="16" y="17"/>
                  </a:cubicBezTo>
                  <a:cubicBezTo>
                    <a:pt x="16" y="17"/>
                    <a:pt x="15" y="16"/>
                    <a:pt x="15" y="16"/>
                  </a:cubicBezTo>
                  <a:cubicBezTo>
                    <a:pt x="15" y="16"/>
                    <a:pt x="15" y="16"/>
                    <a:pt x="15" y="15"/>
                  </a:cubicBezTo>
                  <a:cubicBezTo>
                    <a:pt x="15" y="15"/>
                    <a:pt x="14" y="15"/>
                    <a:pt x="14" y="15"/>
                  </a:cubicBezTo>
                  <a:cubicBezTo>
                    <a:pt x="14" y="14"/>
                    <a:pt x="13" y="13"/>
                    <a:pt x="13" y="13"/>
                  </a:cubicBezTo>
                  <a:cubicBezTo>
                    <a:pt x="13" y="12"/>
                    <a:pt x="13" y="11"/>
                    <a:pt x="13" y="11"/>
                  </a:cubicBezTo>
                  <a:cubicBezTo>
                    <a:pt x="13" y="11"/>
                    <a:pt x="13" y="10"/>
                    <a:pt x="13" y="10"/>
                  </a:cubicBezTo>
                  <a:cubicBezTo>
                    <a:pt x="13" y="10"/>
                    <a:pt x="13" y="10"/>
                    <a:pt x="14" y="10"/>
                  </a:cubicBezTo>
                  <a:cubicBezTo>
                    <a:pt x="14" y="10"/>
                    <a:pt x="15" y="9"/>
                    <a:pt x="15" y="9"/>
                  </a:cubicBezTo>
                  <a:cubicBezTo>
                    <a:pt x="15" y="9"/>
                    <a:pt x="16" y="9"/>
                    <a:pt x="17" y="8"/>
                  </a:cubicBezTo>
                  <a:cubicBezTo>
                    <a:pt x="17" y="8"/>
                    <a:pt x="19" y="7"/>
                    <a:pt x="19" y="7"/>
                  </a:cubicBezTo>
                  <a:cubicBezTo>
                    <a:pt x="19" y="7"/>
                    <a:pt x="20" y="7"/>
                    <a:pt x="20" y="7"/>
                  </a:cubicBezTo>
                  <a:cubicBezTo>
                    <a:pt x="20" y="7"/>
                    <a:pt x="21" y="7"/>
                    <a:pt x="22" y="7"/>
                  </a:cubicBezTo>
                  <a:cubicBezTo>
                    <a:pt x="22" y="7"/>
                    <a:pt x="22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4" y="6"/>
                    <a:pt x="24" y="6"/>
                    <a:pt x="25" y="6"/>
                  </a:cubicBezTo>
                  <a:cubicBezTo>
                    <a:pt x="25" y="6"/>
                    <a:pt x="25" y="6"/>
                    <a:pt x="25" y="5"/>
                  </a:cubicBezTo>
                  <a:cubicBezTo>
                    <a:pt x="26" y="5"/>
                    <a:pt x="25" y="5"/>
                    <a:pt x="25" y="5"/>
                  </a:cubicBezTo>
                  <a:cubicBezTo>
                    <a:pt x="25" y="5"/>
                    <a:pt x="25" y="4"/>
                    <a:pt x="25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2" y="5"/>
                    <a:pt x="22" y="5"/>
                  </a:cubicBezTo>
                  <a:cubicBezTo>
                    <a:pt x="22" y="5"/>
                    <a:pt x="22" y="4"/>
                    <a:pt x="22" y="4"/>
                  </a:cubicBezTo>
                  <a:cubicBezTo>
                    <a:pt x="22" y="4"/>
                    <a:pt x="22" y="3"/>
                    <a:pt x="22" y="3"/>
                  </a:cubicBezTo>
                  <a:cubicBezTo>
                    <a:pt x="22" y="3"/>
                    <a:pt x="21" y="2"/>
                    <a:pt x="21" y="2"/>
                  </a:cubicBezTo>
                  <a:cubicBezTo>
                    <a:pt x="21" y="2"/>
                    <a:pt x="22" y="1"/>
                    <a:pt x="23" y="1"/>
                  </a:cubicBezTo>
                  <a:cubicBezTo>
                    <a:pt x="23" y="0"/>
                    <a:pt x="24" y="1"/>
                    <a:pt x="24" y="1"/>
                  </a:cubicBezTo>
                  <a:cubicBezTo>
                    <a:pt x="25" y="1"/>
                    <a:pt x="25" y="1"/>
                    <a:pt x="25" y="2"/>
                  </a:cubicBezTo>
                  <a:cubicBezTo>
                    <a:pt x="25" y="2"/>
                    <a:pt x="25" y="3"/>
                    <a:pt x="25" y="3"/>
                  </a:cubicBezTo>
                  <a:cubicBezTo>
                    <a:pt x="25" y="3"/>
                    <a:pt x="25" y="4"/>
                    <a:pt x="25" y="4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6" y="5"/>
                    <a:pt x="28" y="5"/>
                    <a:pt x="29" y="5"/>
                  </a:cubicBezTo>
                  <a:cubicBezTo>
                    <a:pt x="30" y="5"/>
                    <a:pt x="30" y="6"/>
                    <a:pt x="30" y="6"/>
                  </a:cubicBezTo>
                  <a:cubicBezTo>
                    <a:pt x="30" y="6"/>
                    <a:pt x="32" y="6"/>
                    <a:pt x="32" y="6"/>
                  </a:cubicBezTo>
                  <a:cubicBezTo>
                    <a:pt x="32" y="6"/>
                    <a:pt x="33" y="7"/>
                    <a:pt x="33" y="7"/>
                  </a:cubicBezTo>
                  <a:cubicBezTo>
                    <a:pt x="34" y="7"/>
                    <a:pt x="35" y="8"/>
                    <a:pt x="35" y="8"/>
                  </a:cubicBezTo>
                  <a:cubicBezTo>
                    <a:pt x="35" y="8"/>
                    <a:pt x="35" y="9"/>
                    <a:pt x="36" y="9"/>
                  </a:cubicBezTo>
                  <a:cubicBezTo>
                    <a:pt x="36" y="9"/>
                    <a:pt x="36" y="10"/>
                    <a:pt x="36" y="10"/>
                  </a:cubicBezTo>
                  <a:cubicBezTo>
                    <a:pt x="36" y="10"/>
                    <a:pt x="36" y="11"/>
                    <a:pt x="36" y="11"/>
                  </a:cubicBezTo>
                  <a:cubicBezTo>
                    <a:pt x="36" y="11"/>
                    <a:pt x="36" y="12"/>
                    <a:pt x="36" y="12"/>
                  </a:cubicBezTo>
                  <a:cubicBezTo>
                    <a:pt x="36" y="13"/>
                    <a:pt x="37" y="13"/>
                    <a:pt x="38" y="13"/>
                  </a:cubicBezTo>
                  <a:cubicBezTo>
                    <a:pt x="38" y="13"/>
                    <a:pt x="39" y="13"/>
                    <a:pt x="39" y="13"/>
                  </a:cubicBezTo>
                  <a:cubicBezTo>
                    <a:pt x="39" y="13"/>
                    <a:pt x="41" y="12"/>
                    <a:pt x="41" y="12"/>
                  </a:cubicBezTo>
                  <a:cubicBezTo>
                    <a:pt x="42" y="12"/>
                    <a:pt x="42" y="12"/>
                    <a:pt x="42" y="12"/>
                  </a:cubicBezTo>
                  <a:cubicBezTo>
                    <a:pt x="43" y="12"/>
                    <a:pt x="44" y="12"/>
                    <a:pt x="44" y="12"/>
                  </a:cubicBezTo>
                  <a:cubicBezTo>
                    <a:pt x="44" y="12"/>
                    <a:pt x="45" y="12"/>
                    <a:pt x="45" y="12"/>
                  </a:cubicBezTo>
                  <a:cubicBezTo>
                    <a:pt x="45" y="12"/>
                    <a:pt x="45" y="12"/>
                    <a:pt x="46" y="12"/>
                  </a:cubicBezTo>
                  <a:cubicBezTo>
                    <a:pt x="46" y="12"/>
                    <a:pt x="46" y="12"/>
                    <a:pt x="46" y="12"/>
                  </a:cubicBezTo>
                  <a:cubicBezTo>
                    <a:pt x="47" y="12"/>
                    <a:pt x="48" y="12"/>
                    <a:pt x="48" y="12"/>
                  </a:cubicBezTo>
                  <a:cubicBezTo>
                    <a:pt x="49" y="12"/>
                    <a:pt x="51" y="12"/>
                    <a:pt x="51" y="12"/>
                  </a:cubicBezTo>
                  <a:cubicBezTo>
                    <a:pt x="51" y="12"/>
                    <a:pt x="51" y="12"/>
                    <a:pt x="51" y="13"/>
                  </a:cubicBezTo>
                  <a:cubicBezTo>
                    <a:pt x="51" y="13"/>
                    <a:pt x="51" y="13"/>
                    <a:pt x="51" y="13"/>
                  </a:cubicBezTo>
                  <a:cubicBezTo>
                    <a:pt x="52" y="13"/>
                    <a:pt x="53" y="14"/>
                    <a:pt x="53" y="14"/>
                  </a:cubicBezTo>
                  <a:cubicBezTo>
                    <a:pt x="54" y="15"/>
                    <a:pt x="55" y="15"/>
                    <a:pt x="55" y="15"/>
                  </a:cubicBezTo>
                  <a:cubicBezTo>
                    <a:pt x="56" y="15"/>
                    <a:pt x="57" y="15"/>
                    <a:pt x="58" y="16"/>
                  </a:cubicBezTo>
                  <a:cubicBezTo>
                    <a:pt x="58" y="16"/>
                    <a:pt x="59" y="16"/>
                    <a:pt x="60" y="16"/>
                  </a:cubicBezTo>
                  <a:cubicBezTo>
                    <a:pt x="60" y="16"/>
                    <a:pt x="61" y="15"/>
                    <a:pt x="61" y="15"/>
                  </a:cubicBezTo>
                  <a:cubicBezTo>
                    <a:pt x="61" y="15"/>
                    <a:pt x="62" y="14"/>
                    <a:pt x="62" y="14"/>
                  </a:cubicBezTo>
                  <a:cubicBezTo>
                    <a:pt x="62" y="14"/>
                    <a:pt x="63" y="14"/>
                    <a:pt x="63" y="14"/>
                  </a:cubicBezTo>
                  <a:cubicBezTo>
                    <a:pt x="64" y="13"/>
                    <a:pt x="64" y="13"/>
                    <a:pt x="64" y="13"/>
                  </a:cubicBezTo>
                  <a:cubicBezTo>
                    <a:pt x="65" y="12"/>
                    <a:pt x="65" y="13"/>
                    <a:pt x="66" y="13"/>
                  </a:cubicBezTo>
                  <a:cubicBezTo>
                    <a:pt x="67" y="13"/>
                    <a:pt x="67" y="13"/>
                    <a:pt x="67" y="12"/>
                  </a:cubicBezTo>
                  <a:cubicBezTo>
                    <a:pt x="67" y="12"/>
                    <a:pt x="67" y="12"/>
                    <a:pt x="66" y="12"/>
                  </a:cubicBezTo>
                  <a:cubicBezTo>
                    <a:pt x="66" y="12"/>
                    <a:pt x="65" y="12"/>
                    <a:pt x="65" y="12"/>
                  </a:cubicBezTo>
                  <a:cubicBezTo>
                    <a:pt x="65" y="12"/>
                    <a:pt x="64" y="12"/>
                    <a:pt x="64" y="12"/>
                  </a:cubicBezTo>
                  <a:cubicBezTo>
                    <a:pt x="64" y="12"/>
                    <a:pt x="64" y="12"/>
                    <a:pt x="65" y="12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66" y="12"/>
                    <a:pt x="66" y="12"/>
                    <a:pt x="67" y="12"/>
                  </a:cubicBezTo>
                  <a:cubicBezTo>
                    <a:pt x="67" y="11"/>
                    <a:pt x="67" y="11"/>
                    <a:pt x="68" y="11"/>
                  </a:cubicBezTo>
                  <a:cubicBezTo>
                    <a:pt x="68" y="11"/>
                    <a:pt x="69" y="12"/>
                    <a:pt x="69" y="12"/>
                  </a:cubicBezTo>
                  <a:cubicBezTo>
                    <a:pt x="69" y="12"/>
                    <a:pt x="70" y="11"/>
                    <a:pt x="71" y="11"/>
                  </a:cubicBezTo>
                  <a:cubicBezTo>
                    <a:pt x="71" y="11"/>
                    <a:pt x="72" y="11"/>
                    <a:pt x="72" y="11"/>
                  </a:cubicBezTo>
                  <a:cubicBezTo>
                    <a:pt x="72" y="11"/>
                    <a:pt x="73" y="11"/>
                    <a:pt x="74" y="11"/>
                  </a:cubicBezTo>
                  <a:cubicBezTo>
                    <a:pt x="74" y="11"/>
                    <a:pt x="75" y="11"/>
                    <a:pt x="75" y="11"/>
                  </a:cubicBezTo>
                  <a:cubicBezTo>
                    <a:pt x="75" y="11"/>
                    <a:pt x="76" y="11"/>
                    <a:pt x="76" y="11"/>
                  </a:cubicBezTo>
                  <a:cubicBezTo>
                    <a:pt x="76" y="11"/>
                    <a:pt x="77" y="11"/>
                    <a:pt x="77" y="11"/>
                  </a:cubicBezTo>
                  <a:cubicBezTo>
                    <a:pt x="77" y="12"/>
                    <a:pt x="78" y="11"/>
                    <a:pt x="79" y="11"/>
                  </a:cubicBezTo>
                  <a:cubicBezTo>
                    <a:pt x="79" y="11"/>
                    <a:pt x="80" y="11"/>
                    <a:pt x="81" y="11"/>
                  </a:cubicBezTo>
                  <a:cubicBezTo>
                    <a:pt x="81" y="11"/>
                    <a:pt x="81" y="12"/>
                    <a:pt x="81" y="12"/>
                  </a:cubicBezTo>
                  <a:cubicBezTo>
                    <a:pt x="81" y="12"/>
                    <a:pt x="80" y="12"/>
                    <a:pt x="79" y="12"/>
                  </a:cubicBezTo>
                  <a:cubicBezTo>
                    <a:pt x="79" y="12"/>
                    <a:pt x="79" y="12"/>
                    <a:pt x="78" y="12"/>
                  </a:cubicBezTo>
                  <a:cubicBezTo>
                    <a:pt x="78" y="12"/>
                    <a:pt x="78" y="12"/>
                    <a:pt x="77" y="12"/>
                  </a:cubicBezTo>
                  <a:cubicBezTo>
                    <a:pt x="77" y="12"/>
                    <a:pt x="76" y="12"/>
                    <a:pt x="76" y="12"/>
                  </a:cubicBezTo>
                  <a:cubicBezTo>
                    <a:pt x="76" y="12"/>
                    <a:pt x="76" y="12"/>
                    <a:pt x="76" y="12"/>
                  </a:cubicBezTo>
                  <a:cubicBezTo>
                    <a:pt x="75" y="12"/>
                    <a:pt x="75" y="12"/>
                    <a:pt x="75" y="12"/>
                  </a:cubicBezTo>
                  <a:cubicBezTo>
                    <a:pt x="75" y="12"/>
                    <a:pt x="74" y="12"/>
                    <a:pt x="74" y="12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74" y="13"/>
                    <a:pt x="75" y="13"/>
                    <a:pt x="75" y="13"/>
                  </a:cubicBezTo>
                  <a:cubicBezTo>
                    <a:pt x="76" y="13"/>
                    <a:pt x="75" y="15"/>
                    <a:pt x="75" y="15"/>
                  </a:cubicBezTo>
                  <a:cubicBezTo>
                    <a:pt x="75" y="15"/>
                    <a:pt x="76" y="15"/>
                    <a:pt x="77" y="15"/>
                  </a:cubicBezTo>
                  <a:cubicBezTo>
                    <a:pt x="77" y="15"/>
                    <a:pt x="77" y="16"/>
                    <a:pt x="77" y="16"/>
                  </a:cubicBezTo>
                  <a:cubicBezTo>
                    <a:pt x="77" y="16"/>
                    <a:pt x="77" y="17"/>
                    <a:pt x="77" y="17"/>
                  </a:cubicBezTo>
                  <a:cubicBezTo>
                    <a:pt x="77" y="17"/>
                    <a:pt x="78" y="17"/>
                    <a:pt x="78" y="17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78" y="16"/>
                    <a:pt x="79" y="16"/>
                    <a:pt x="79" y="16"/>
                  </a:cubicBezTo>
                  <a:cubicBezTo>
                    <a:pt x="80" y="16"/>
                    <a:pt x="80" y="17"/>
                    <a:pt x="80" y="17"/>
                  </a:cubicBezTo>
                  <a:cubicBezTo>
                    <a:pt x="81" y="17"/>
                    <a:pt x="81" y="18"/>
                    <a:pt x="81" y="18"/>
                  </a:cubicBezTo>
                  <a:cubicBezTo>
                    <a:pt x="82" y="18"/>
                    <a:pt x="83" y="18"/>
                    <a:pt x="83" y="18"/>
                  </a:cubicBezTo>
                  <a:cubicBezTo>
                    <a:pt x="84" y="18"/>
                    <a:pt x="84" y="18"/>
                    <a:pt x="85" y="18"/>
                  </a:cubicBezTo>
                  <a:cubicBezTo>
                    <a:pt x="85" y="18"/>
                    <a:pt x="86" y="20"/>
                    <a:pt x="86" y="20"/>
                  </a:cubicBezTo>
                  <a:cubicBezTo>
                    <a:pt x="87" y="20"/>
                    <a:pt x="88" y="20"/>
                    <a:pt x="88" y="20"/>
                  </a:cubicBezTo>
                  <a:cubicBezTo>
                    <a:pt x="89" y="21"/>
                    <a:pt x="89" y="21"/>
                    <a:pt x="88" y="21"/>
                  </a:cubicBezTo>
                  <a:cubicBezTo>
                    <a:pt x="88" y="21"/>
                    <a:pt x="88" y="22"/>
                    <a:pt x="87" y="22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8" y="22"/>
                    <a:pt x="89" y="22"/>
                    <a:pt x="89" y="22"/>
                  </a:cubicBezTo>
                  <a:cubicBezTo>
                    <a:pt x="89" y="22"/>
                    <a:pt x="89" y="22"/>
                    <a:pt x="88" y="23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8" y="24"/>
                    <a:pt x="89" y="24"/>
                    <a:pt x="89" y="24"/>
                  </a:cubicBezTo>
                  <a:cubicBezTo>
                    <a:pt x="89" y="24"/>
                    <a:pt x="88" y="24"/>
                    <a:pt x="88" y="24"/>
                  </a:cubicBezTo>
                  <a:cubicBezTo>
                    <a:pt x="88" y="24"/>
                    <a:pt x="89" y="25"/>
                    <a:pt x="89" y="25"/>
                  </a:cubicBezTo>
                  <a:cubicBezTo>
                    <a:pt x="89" y="25"/>
                    <a:pt x="90" y="26"/>
                    <a:pt x="90" y="26"/>
                  </a:cubicBezTo>
                  <a:cubicBezTo>
                    <a:pt x="90" y="26"/>
                    <a:pt x="89" y="26"/>
                    <a:pt x="88" y="26"/>
                  </a:cubicBezTo>
                  <a:cubicBezTo>
                    <a:pt x="88" y="26"/>
                    <a:pt x="88" y="26"/>
                    <a:pt x="88" y="26"/>
                  </a:cubicBezTo>
                  <a:cubicBezTo>
                    <a:pt x="88" y="26"/>
                    <a:pt x="89" y="26"/>
                    <a:pt x="89" y="26"/>
                  </a:cubicBezTo>
                  <a:cubicBezTo>
                    <a:pt x="90" y="26"/>
                    <a:pt x="90" y="27"/>
                    <a:pt x="90" y="27"/>
                  </a:cubicBezTo>
                  <a:cubicBezTo>
                    <a:pt x="90" y="27"/>
                    <a:pt x="91" y="26"/>
                    <a:pt x="91" y="26"/>
                  </a:cubicBezTo>
                  <a:cubicBezTo>
                    <a:pt x="91" y="26"/>
                    <a:pt x="92" y="26"/>
                    <a:pt x="92" y="26"/>
                  </a:cubicBezTo>
                  <a:cubicBezTo>
                    <a:pt x="92" y="26"/>
                    <a:pt x="93" y="26"/>
                    <a:pt x="94" y="26"/>
                  </a:cubicBezTo>
                  <a:cubicBezTo>
                    <a:pt x="94" y="26"/>
                    <a:pt x="94" y="27"/>
                    <a:pt x="94" y="27"/>
                  </a:cubicBezTo>
                  <a:cubicBezTo>
                    <a:pt x="95" y="27"/>
                    <a:pt x="95" y="28"/>
                    <a:pt x="95" y="28"/>
                  </a:cubicBezTo>
                  <a:cubicBezTo>
                    <a:pt x="95" y="29"/>
                    <a:pt x="95" y="29"/>
                    <a:pt x="95" y="29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94" y="29"/>
                    <a:pt x="93" y="31"/>
                    <a:pt x="93" y="31"/>
                  </a:cubicBezTo>
                  <a:cubicBezTo>
                    <a:pt x="93" y="31"/>
                    <a:pt x="91" y="31"/>
                    <a:pt x="91" y="31"/>
                  </a:cubicBezTo>
                  <a:cubicBezTo>
                    <a:pt x="90" y="32"/>
                    <a:pt x="90" y="32"/>
                    <a:pt x="90" y="32"/>
                  </a:cubicBezTo>
                  <a:cubicBezTo>
                    <a:pt x="90" y="33"/>
                    <a:pt x="90" y="33"/>
                    <a:pt x="90" y="33"/>
                  </a:cubicBezTo>
                  <a:cubicBezTo>
                    <a:pt x="89" y="34"/>
                    <a:pt x="89" y="34"/>
                    <a:pt x="89" y="34"/>
                  </a:cubicBezTo>
                  <a:cubicBezTo>
                    <a:pt x="89" y="34"/>
                    <a:pt x="90" y="35"/>
                    <a:pt x="90" y="35"/>
                  </a:cubicBezTo>
                  <a:cubicBezTo>
                    <a:pt x="90" y="35"/>
                    <a:pt x="90" y="36"/>
                    <a:pt x="90" y="36"/>
                  </a:cubicBezTo>
                  <a:cubicBezTo>
                    <a:pt x="90" y="37"/>
                    <a:pt x="90" y="37"/>
                    <a:pt x="90" y="37"/>
                  </a:cubicBezTo>
                  <a:cubicBezTo>
                    <a:pt x="91" y="36"/>
                    <a:pt x="91" y="36"/>
                    <a:pt x="91" y="36"/>
                  </a:cubicBezTo>
                  <a:cubicBezTo>
                    <a:pt x="92" y="37"/>
                    <a:pt x="92" y="37"/>
                    <a:pt x="92" y="37"/>
                  </a:cubicBezTo>
                  <a:cubicBezTo>
                    <a:pt x="92" y="37"/>
                    <a:pt x="92" y="37"/>
                    <a:pt x="92" y="37"/>
                  </a:cubicBezTo>
                  <a:cubicBezTo>
                    <a:pt x="91" y="38"/>
                    <a:pt x="91" y="38"/>
                    <a:pt x="91" y="38"/>
                  </a:cubicBezTo>
                  <a:cubicBezTo>
                    <a:pt x="89" y="39"/>
                    <a:pt x="89" y="39"/>
                    <a:pt x="89" y="39"/>
                  </a:cubicBezTo>
                  <a:cubicBezTo>
                    <a:pt x="89" y="39"/>
                    <a:pt x="88" y="39"/>
                    <a:pt x="88" y="39"/>
                  </a:cubicBezTo>
                  <a:cubicBezTo>
                    <a:pt x="88" y="39"/>
                    <a:pt x="88" y="39"/>
                    <a:pt x="88" y="39"/>
                  </a:cubicBezTo>
                  <a:cubicBezTo>
                    <a:pt x="87" y="39"/>
                    <a:pt x="87" y="39"/>
                    <a:pt x="87" y="39"/>
                  </a:cubicBezTo>
                  <a:cubicBezTo>
                    <a:pt x="86" y="39"/>
                    <a:pt x="86" y="39"/>
                    <a:pt x="86" y="39"/>
                  </a:cubicBezTo>
                  <a:cubicBezTo>
                    <a:pt x="86" y="40"/>
                    <a:pt x="86" y="40"/>
                    <a:pt x="86" y="40"/>
                  </a:cubicBezTo>
                  <a:cubicBezTo>
                    <a:pt x="86" y="40"/>
                    <a:pt x="86" y="40"/>
                    <a:pt x="86" y="40"/>
                  </a:cubicBezTo>
                  <a:cubicBezTo>
                    <a:pt x="86" y="41"/>
                    <a:pt x="86" y="41"/>
                    <a:pt x="86" y="41"/>
                  </a:cubicBezTo>
                  <a:cubicBezTo>
                    <a:pt x="86" y="43"/>
                    <a:pt x="86" y="43"/>
                    <a:pt x="86" y="43"/>
                  </a:cubicBezTo>
                  <a:cubicBezTo>
                    <a:pt x="84" y="45"/>
                    <a:pt x="84" y="45"/>
                    <a:pt x="84" y="45"/>
                  </a:cubicBezTo>
                  <a:cubicBezTo>
                    <a:pt x="89" y="50"/>
                    <a:pt x="89" y="50"/>
                    <a:pt x="89" y="50"/>
                  </a:cubicBezTo>
                  <a:cubicBezTo>
                    <a:pt x="89" y="50"/>
                    <a:pt x="90" y="52"/>
                    <a:pt x="90" y="52"/>
                  </a:cubicBezTo>
                  <a:cubicBezTo>
                    <a:pt x="90" y="52"/>
                    <a:pt x="90" y="53"/>
                    <a:pt x="90" y="53"/>
                  </a:cubicBezTo>
                  <a:cubicBezTo>
                    <a:pt x="90" y="53"/>
                    <a:pt x="89" y="53"/>
                    <a:pt x="89" y="53"/>
                  </a:cubicBezTo>
                  <a:cubicBezTo>
                    <a:pt x="88" y="54"/>
                    <a:pt x="88" y="54"/>
                    <a:pt x="88" y="54"/>
                  </a:cubicBezTo>
                  <a:cubicBezTo>
                    <a:pt x="88" y="55"/>
                    <a:pt x="88" y="55"/>
                    <a:pt x="88" y="55"/>
                  </a:cubicBezTo>
                  <a:cubicBezTo>
                    <a:pt x="87" y="55"/>
                    <a:pt x="87" y="55"/>
                    <a:pt x="87" y="55"/>
                  </a:cubicBezTo>
                  <a:cubicBezTo>
                    <a:pt x="87" y="55"/>
                    <a:pt x="87" y="55"/>
                    <a:pt x="87" y="55"/>
                  </a:cubicBezTo>
                  <a:cubicBezTo>
                    <a:pt x="86" y="55"/>
                    <a:pt x="86" y="55"/>
                    <a:pt x="86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4" y="56"/>
                    <a:pt x="84" y="56"/>
                    <a:pt x="84" y="56"/>
                  </a:cubicBezTo>
                  <a:cubicBezTo>
                    <a:pt x="84" y="56"/>
                    <a:pt x="84" y="56"/>
                    <a:pt x="84" y="56"/>
                  </a:cubicBezTo>
                  <a:cubicBezTo>
                    <a:pt x="83" y="57"/>
                    <a:pt x="83" y="57"/>
                    <a:pt x="83" y="57"/>
                  </a:cubicBezTo>
                  <a:cubicBezTo>
                    <a:pt x="82" y="57"/>
                    <a:pt x="82" y="57"/>
                    <a:pt x="82" y="57"/>
                  </a:cubicBezTo>
                  <a:cubicBezTo>
                    <a:pt x="82" y="57"/>
                    <a:pt x="81" y="57"/>
                    <a:pt x="81" y="58"/>
                  </a:cubicBezTo>
                  <a:cubicBezTo>
                    <a:pt x="81" y="58"/>
                    <a:pt x="81" y="58"/>
                    <a:pt x="81" y="58"/>
                  </a:cubicBezTo>
                  <a:cubicBezTo>
                    <a:pt x="80" y="57"/>
                    <a:pt x="80" y="57"/>
                    <a:pt x="80" y="57"/>
                  </a:cubicBezTo>
                  <a:cubicBezTo>
                    <a:pt x="79" y="58"/>
                    <a:pt x="79" y="58"/>
                    <a:pt x="79" y="58"/>
                  </a:cubicBezTo>
                  <a:cubicBezTo>
                    <a:pt x="78" y="58"/>
                    <a:pt x="78" y="58"/>
                    <a:pt x="78" y="58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76" y="59"/>
                    <a:pt x="76" y="59"/>
                    <a:pt x="76" y="59"/>
                  </a:cubicBezTo>
                  <a:cubicBezTo>
                    <a:pt x="75" y="59"/>
                    <a:pt x="75" y="59"/>
                    <a:pt x="75" y="59"/>
                  </a:cubicBezTo>
                  <a:cubicBezTo>
                    <a:pt x="75" y="59"/>
                    <a:pt x="75" y="59"/>
                    <a:pt x="75" y="60"/>
                  </a:cubicBezTo>
                  <a:cubicBezTo>
                    <a:pt x="75" y="60"/>
                    <a:pt x="75" y="60"/>
                    <a:pt x="75" y="60"/>
                  </a:cubicBezTo>
                  <a:cubicBezTo>
                    <a:pt x="75" y="60"/>
                    <a:pt x="75" y="61"/>
                    <a:pt x="75" y="61"/>
                  </a:cubicBezTo>
                  <a:cubicBezTo>
                    <a:pt x="75" y="61"/>
                    <a:pt x="74" y="61"/>
                    <a:pt x="74" y="61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4" y="61"/>
                    <a:pt x="73" y="61"/>
                    <a:pt x="73" y="61"/>
                  </a:cubicBezTo>
                  <a:cubicBezTo>
                    <a:pt x="73" y="61"/>
                    <a:pt x="73" y="61"/>
                    <a:pt x="72" y="61"/>
                  </a:cubicBezTo>
                  <a:cubicBezTo>
                    <a:pt x="72" y="61"/>
                    <a:pt x="72" y="60"/>
                    <a:pt x="72" y="60"/>
                  </a:cubicBezTo>
                  <a:cubicBezTo>
                    <a:pt x="72" y="60"/>
                    <a:pt x="72" y="60"/>
                    <a:pt x="72" y="60"/>
                  </a:cubicBezTo>
                  <a:cubicBezTo>
                    <a:pt x="71" y="60"/>
                    <a:pt x="71" y="60"/>
                    <a:pt x="71" y="59"/>
                  </a:cubicBezTo>
                  <a:cubicBezTo>
                    <a:pt x="71" y="59"/>
                    <a:pt x="71" y="59"/>
                    <a:pt x="71" y="59"/>
                  </a:cubicBezTo>
                  <a:cubicBezTo>
                    <a:pt x="70" y="59"/>
                    <a:pt x="70" y="59"/>
                    <a:pt x="70" y="59"/>
                  </a:cubicBezTo>
                  <a:cubicBezTo>
                    <a:pt x="70" y="59"/>
                    <a:pt x="70" y="59"/>
                    <a:pt x="70" y="59"/>
                  </a:cubicBezTo>
                  <a:cubicBezTo>
                    <a:pt x="70" y="59"/>
                    <a:pt x="69" y="60"/>
                    <a:pt x="69" y="60"/>
                  </a:cubicBezTo>
                  <a:cubicBezTo>
                    <a:pt x="68" y="59"/>
                    <a:pt x="68" y="59"/>
                    <a:pt x="68" y="59"/>
                  </a:cubicBezTo>
                  <a:cubicBezTo>
                    <a:pt x="68" y="59"/>
                    <a:pt x="68" y="59"/>
                    <a:pt x="68" y="59"/>
                  </a:cubicBezTo>
                  <a:cubicBezTo>
                    <a:pt x="68" y="59"/>
                    <a:pt x="67" y="59"/>
                    <a:pt x="67" y="59"/>
                  </a:cubicBezTo>
                  <a:cubicBezTo>
                    <a:pt x="66" y="60"/>
                    <a:pt x="66" y="60"/>
                    <a:pt x="66" y="60"/>
                  </a:cubicBezTo>
                  <a:cubicBezTo>
                    <a:pt x="65" y="58"/>
                    <a:pt x="65" y="58"/>
                    <a:pt x="65" y="58"/>
                  </a:cubicBezTo>
                  <a:cubicBezTo>
                    <a:pt x="62" y="58"/>
                    <a:pt x="62" y="58"/>
                    <a:pt x="62" y="58"/>
                  </a:cubicBezTo>
                  <a:cubicBezTo>
                    <a:pt x="61" y="57"/>
                    <a:pt x="61" y="57"/>
                    <a:pt x="61" y="57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7"/>
                    <a:pt x="60" y="57"/>
                    <a:pt x="60" y="57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60" y="58"/>
                    <a:pt x="61" y="58"/>
                    <a:pt x="61" y="58"/>
                  </a:cubicBezTo>
                  <a:cubicBezTo>
                    <a:pt x="61" y="58"/>
                    <a:pt x="62" y="60"/>
                    <a:pt x="62" y="60"/>
                  </a:cubicBezTo>
                  <a:cubicBezTo>
                    <a:pt x="65" y="62"/>
                    <a:pt x="65" y="62"/>
                    <a:pt x="65" y="62"/>
                  </a:cubicBezTo>
                  <a:cubicBezTo>
                    <a:pt x="65" y="64"/>
                    <a:pt x="65" y="64"/>
                    <a:pt x="65" y="64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6" y="68"/>
                    <a:pt x="66" y="68"/>
                    <a:pt x="66" y="68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7" y="70"/>
                    <a:pt x="67" y="70"/>
                    <a:pt x="67" y="70"/>
                  </a:cubicBezTo>
                  <a:cubicBezTo>
                    <a:pt x="67" y="70"/>
                    <a:pt x="69" y="70"/>
                    <a:pt x="69" y="70"/>
                  </a:cubicBezTo>
                  <a:cubicBezTo>
                    <a:pt x="69" y="70"/>
                    <a:pt x="70" y="70"/>
                    <a:pt x="70" y="70"/>
                  </a:cubicBezTo>
                  <a:cubicBezTo>
                    <a:pt x="70" y="71"/>
                    <a:pt x="70" y="71"/>
                    <a:pt x="70" y="71"/>
                  </a:cubicBezTo>
                  <a:cubicBezTo>
                    <a:pt x="70" y="72"/>
                    <a:pt x="70" y="72"/>
                    <a:pt x="70" y="72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67" y="73"/>
                    <a:pt x="67" y="73"/>
                    <a:pt x="67" y="73"/>
                  </a:cubicBezTo>
                  <a:cubicBezTo>
                    <a:pt x="65" y="73"/>
                    <a:pt x="65" y="73"/>
                    <a:pt x="65" y="73"/>
                  </a:cubicBezTo>
                  <a:cubicBezTo>
                    <a:pt x="65" y="76"/>
                    <a:pt x="65" y="76"/>
                    <a:pt x="65" y="76"/>
                  </a:cubicBezTo>
                  <a:cubicBezTo>
                    <a:pt x="64" y="77"/>
                    <a:pt x="64" y="77"/>
                    <a:pt x="64" y="77"/>
                  </a:cubicBezTo>
                  <a:cubicBezTo>
                    <a:pt x="64" y="77"/>
                    <a:pt x="64" y="77"/>
                    <a:pt x="64" y="77"/>
                  </a:cubicBezTo>
                  <a:cubicBezTo>
                    <a:pt x="64" y="77"/>
                    <a:pt x="63" y="77"/>
                    <a:pt x="63" y="77"/>
                  </a:cubicBezTo>
                  <a:cubicBezTo>
                    <a:pt x="63" y="77"/>
                    <a:pt x="63" y="76"/>
                    <a:pt x="63" y="76"/>
                  </a:cubicBezTo>
                  <a:cubicBezTo>
                    <a:pt x="63" y="76"/>
                    <a:pt x="63" y="76"/>
                    <a:pt x="63" y="76"/>
                  </a:cubicBezTo>
                  <a:cubicBezTo>
                    <a:pt x="63" y="76"/>
                    <a:pt x="62" y="78"/>
                    <a:pt x="61" y="78"/>
                  </a:cubicBezTo>
                  <a:cubicBezTo>
                    <a:pt x="61" y="78"/>
                    <a:pt x="61" y="78"/>
                    <a:pt x="61" y="78"/>
                  </a:cubicBezTo>
                  <a:cubicBezTo>
                    <a:pt x="60" y="78"/>
                    <a:pt x="60" y="78"/>
                    <a:pt x="60" y="78"/>
                  </a:cubicBezTo>
                  <a:cubicBezTo>
                    <a:pt x="60" y="78"/>
                    <a:pt x="60" y="78"/>
                    <a:pt x="60" y="78"/>
                  </a:cubicBezTo>
                  <a:cubicBezTo>
                    <a:pt x="60" y="78"/>
                    <a:pt x="59" y="78"/>
                    <a:pt x="59" y="78"/>
                  </a:cubicBezTo>
                  <a:cubicBezTo>
                    <a:pt x="59" y="78"/>
                    <a:pt x="59" y="79"/>
                    <a:pt x="59" y="79"/>
                  </a:cubicBezTo>
                  <a:cubicBezTo>
                    <a:pt x="58" y="79"/>
                    <a:pt x="58" y="79"/>
                    <a:pt x="58" y="79"/>
                  </a:cubicBezTo>
                  <a:cubicBezTo>
                    <a:pt x="58" y="79"/>
                    <a:pt x="58" y="80"/>
                    <a:pt x="58" y="80"/>
                  </a:cubicBezTo>
                  <a:cubicBezTo>
                    <a:pt x="58" y="80"/>
                    <a:pt x="58" y="80"/>
                    <a:pt x="58" y="80"/>
                  </a:cubicBezTo>
                  <a:cubicBezTo>
                    <a:pt x="57" y="80"/>
                    <a:pt x="57" y="80"/>
                    <a:pt x="57" y="80"/>
                  </a:cubicBezTo>
                  <a:cubicBezTo>
                    <a:pt x="57" y="80"/>
                    <a:pt x="56" y="81"/>
                    <a:pt x="56" y="82"/>
                  </a:cubicBezTo>
                  <a:cubicBezTo>
                    <a:pt x="56" y="82"/>
                    <a:pt x="55" y="82"/>
                    <a:pt x="55" y="82"/>
                  </a:cubicBezTo>
                  <a:cubicBezTo>
                    <a:pt x="55" y="82"/>
                    <a:pt x="55" y="82"/>
                    <a:pt x="55" y="82"/>
                  </a:cubicBezTo>
                  <a:cubicBezTo>
                    <a:pt x="55" y="82"/>
                    <a:pt x="55" y="82"/>
                    <a:pt x="55" y="82"/>
                  </a:cubicBezTo>
                  <a:cubicBezTo>
                    <a:pt x="55" y="81"/>
                    <a:pt x="55" y="81"/>
                    <a:pt x="55" y="81"/>
                  </a:cubicBezTo>
                  <a:cubicBezTo>
                    <a:pt x="55" y="81"/>
                    <a:pt x="55" y="80"/>
                    <a:pt x="55" y="80"/>
                  </a:cubicBezTo>
                  <a:cubicBezTo>
                    <a:pt x="55" y="80"/>
                    <a:pt x="55" y="80"/>
                    <a:pt x="55" y="80"/>
                  </a:cubicBezTo>
                  <a:cubicBezTo>
                    <a:pt x="55" y="80"/>
                    <a:pt x="53" y="80"/>
                    <a:pt x="53" y="80"/>
                  </a:cubicBezTo>
                  <a:cubicBezTo>
                    <a:pt x="53" y="80"/>
                    <a:pt x="53" y="80"/>
                    <a:pt x="53" y="80"/>
                  </a:cubicBezTo>
                  <a:cubicBezTo>
                    <a:pt x="51" y="82"/>
                    <a:pt x="51" y="82"/>
                    <a:pt x="51" y="82"/>
                  </a:cubicBezTo>
                  <a:lnTo>
                    <a:pt x="49" y="82"/>
                  </a:lnTo>
                  <a:close/>
                  <a:moveTo>
                    <a:pt x="67" y="9"/>
                  </a:moveTo>
                  <a:cubicBezTo>
                    <a:pt x="68" y="9"/>
                    <a:pt x="67" y="9"/>
                    <a:pt x="67" y="8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67" y="8"/>
                    <a:pt x="66" y="8"/>
                    <a:pt x="66" y="8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66" y="9"/>
                    <a:pt x="65" y="9"/>
                    <a:pt x="65" y="9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64" y="9"/>
                    <a:pt x="64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3" y="9"/>
                    <a:pt x="64" y="9"/>
                    <a:pt x="64" y="9"/>
                  </a:cubicBezTo>
                  <a:cubicBezTo>
                    <a:pt x="64" y="9"/>
                    <a:pt x="64" y="9"/>
                    <a:pt x="64" y="10"/>
                  </a:cubicBezTo>
                  <a:cubicBezTo>
                    <a:pt x="64" y="10"/>
                    <a:pt x="64" y="10"/>
                    <a:pt x="65" y="9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5" y="9"/>
                    <a:pt x="65" y="9"/>
                    <a:pt x="65" y="9"/>
                  </a:cubicBezTo>
                  <a:cubicBezTo>
                    <a:pt x="65" y="9"/>
                    <a:pt x="65" y="10"/>
                    <a:pt x="65" y="10"/>
                  </a:cubicBezTo>
                  <a:cubicBezTo>
                    <a:pt x="65" y="10"/>
                    <a:pt x="65" y="10"/>
                    <a:pt x="66" y="10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6" y="10"/>
                    <a:pt x="67" y="10"/>
                    <a:pt x="67" y="10"/>
                  </a:cubicBezTo>
                  <a:cubicBezTo>
                    <a:pt x="67" y="10"/>
                    <a:pt x="67" y="10"/>
                    <a:pt x="67" y="10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67" y="9"/>
                    <a:pt x="67" y="9"/>
                    <a:pt x="67" y="9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0" name="Freeform 680">
              <a:extLst>
                <a:ext uri="{FF2B5EF4-FFF2-40B4-BE49-F238E27FC236}">
                  <a16:creationId xmlns:a16="http://schemas.microsoft.com/office/drawing/2014/main" id="{FD99D687-B163-C92B-9AAA-C51A9EE1F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451" y="5795963"/>
              <a:ext cx="158750" cy="166688"/>
            </a:xfrm>
            <a:custGeom>
              <a:avLst/>
              <a:gdLst>
                <a:gd name="T0" fmla="*/ 38 w 38"/>
                <a:gd name="T1" fmla="*/ 22 h 40"/>
                <a:gd name="T2" fmla="*/ 34 w 38"/>
                <a:gd name="T3" fmla="*/ 18 h 40"/>
                <a:gd name="T4" fmla="*/ 33 w 38"/>
                <a:gd name="T5" fmla="*/ 16 h 40"/>
                <a:gd name="T6" fmla="*/ 31 w 38"/>
                <a:gd name="T7" fmla="*/ 15 h 40"/>
                <a:gd name="T8" fmla="*/ 28 w 38"/>
                <a:gd name="T9" fmla="*/ 13 h 40"/>
                <a:gd name="T10" fmla="*/ 26 w 38"/>
                <a:gd name="T11" fmla="*/ 11 h 40"/>
                <a:gd name="T12" fmla="*/ 24 w 38"/>
                <a:gd name="T13" fmla="*/ 9 h 40"/>
                <a:gd name="T14" fmla="*/ 23 w 38"/>
                <a:gd name="T15" fmla="*/ 10 h 40"/>
                <a:gd name="T16" fmla="*/ 22 w 38"/>
                <a:gd name="T17" fmla="*/ 7 h 40"/>
                <a:gd name="T18" fmla="*/ 20 w 38"/>
                <a:gd name="T19" fmla="*/ 6 h 40"/>
                <a:gd name="T20" fmla="*/ 18 w 38"/>
                <a:gd name="T21" fmla="*/ 8 h 40"/>
                <a:gd name="T22" fmla="*/ 17 w 38"/>
                <a:gd name="T23" fmla="*/ 6 h 40"/>
                <a:gd name="T24" fmla="*/ 11 w 38"/>
                <a:gd name="T25" fmla="*/ 0 h 40"/>
                <a:gd name="T26" fmla="*/ 9 w 38"/>
                <a:gd name="T27" fmla="*/ 0 h 40"/>
                <a:gd name="T28" fmla="*/ 8 w 38"/>
                <a:gd name="T29" fmla="*/ 1 h 40"/>
                <a:gd name="T30" fmla="*/ 6 w 38"/>
                <a:gd name="T31" fmla="*/ 1 h 40"/>
                <a:gd name="T32" fmla="*/ 6 w 38"/>
                <a:gd name="T33" fmla="*/ 1 h 40"/>
                <a:gd name="T34" fmla="*/ 4 w 38"/>
                <a:gd name="T35" fmla="*/ 3 h 40"/>
                <a:gd name="T36" fmla="*/ 4 w 38"/>
                <a:gd name="T37" fmla="*/ 5 h 40"/>
                <a:gd name="T38" fmla="*/ 5 w 38"/>
                <a:gd name="T39" fmla="*/ 6 h 40"/>
                <a:gd name="T40" fmla="*/ 4 w 38"/>
                <a:gd name="T41" fmla="*/ 7 h 40"/>
                <a:gd name="T42" fmla="*/ 4 w 38"/>
                <a:gd name="T43" fmla="*/ 10 h 40"/>
                <a:gd name="T44" fmla="*/ 3 w 38"/>
                <a:gd name="T45" fmla="*/ 11 h 40"/>
                <a:gd name="T46" fmla="*/ 3 w 38"/>
                <a:gd name="T47" fmla="*/ 12 h 40"/>
                <a:gd name="T48" fmla="*/ 3 w 38"/>
                <a:gd name="T49" fmla="*/ 13 h 40"/>
                <a:gd name="T50" fmla="*/ 2 w 38"/>
                <a:gd name="T51" fmla="*/ 14 h 40"/>
                <a:gd name="T52" fmla="*/ 2 w 38"/>
                <a:gd name="T53" fmla="*/ 15 h 40"/>
                <a:gd name="T54" fmla="*/ 2 w 38"/>
                <a:gd name="T55" fmla="*/ 17 h 40"/>
                <a:gd name="T56" fmla="*/ 2 w 38"/>
                <a:gd name="T57" fmla="*/ 18 h 40"/>
                <a:gd name="T58" fmla="*/ 2 w 38"/>
                <a:gd name="T59" fmla="*/ 19 h 40"/>
                <a:gd name="T60" fmla="*/ 2 w 38"/>
                <a:gd name="T61" fmla="*/ 20 h 40"/>
                <a:gd name="T62" fmla="*/ 2 w 38"/>
                <a:gd name="T63" fmla="*/ 22 h 40"/>
                <a:gd name="T64" fmla="*/ 2 w 38"/>
                <a:gd name="T65" fmla="*/ 23 h 40"/>
                <a:gd name="T66" fmla="*/ 2 w 38"/>
                <a:gd name="T67" fmla="*/ 25 h 40"/>
                <a:gd name="T68" fmla="*/ 1 w 38"/>
                <a:gd name="T69" fmla="*/ 25 h 40"/>
                <a:gd name="T70" fmla="*/ 0 w 38"/>
                <a:gd name="T71" fmla="*/ 29 h 40"/>
                <a:gd name="T72" fmla="*/ 2 w 38"/>
                <a:gd name="T73" fmla="*/ 34 h 40"/>
                <a:gd name="T74" fmla="*/ 4 w 38"/>
                <a:gd name="T75" fmla="*/ 36 h 40"/>
                <a:gd name="T76" fmla="*/ 8 w 38"/>
                <a:gd name="T77" fmla="*/ 36 h 40"/>
                <a:gd name="T78" fmla="*/ 10 w 38"/>
                <a:gd name="T79" fmla="*/ 37 h 40"/>
                <a:gd name="T80" fmla="*/ 15 w 38"/>
                <a:gd name="T81" fmla="*/ 39 h 40"/>
                <a:gd name="T82" fmla="*/ 16 w 38"/>
                <a:gd name="T83" fmla="*/ 40 h 40"/>
                <a:gd name="T84" fmla="*/ 19 w 38"/>
                <a:gd name="T85" fmla="*/ 39 h 40"/>
                <a:gd name="T86" fmla="*/ 23 w 38"/>
                <a:gd name="T87" fmla="*/ 40 h 40"/>
                <a:gd name="T88" fmla="*/ 25 w 38"/>
                <a:gd name="T89" fmla="*/ 40 h 40"/>
                <a:gd name="T90" fmla="*/ 29 w 38"/>
                <a:gd name="T91" fmla="*/ 38 h 40"/>
                <a:gd name="T92" fmla="*/ 30 w 38"/>
                <a:gd name="T93" fmla="*/ 38 h 40"/>
                <a:gd name="T94" fmla="*/ 33 w 38"/>
                <a:gd name="T95" fmla="*/ 36 h 40"/>
                <a:gd name="T96" fmla="*/ 33 w 38"/>
                <a:gd name="T97" fmla="*/ 35 h 40"/>
                <a:gd name="T98" fmla="*/ 36 w 38"/>
                <a:gd name="T99" fmla="*/ 30 h 40"/>
                <a:gd name="T100" fmla="*/ 35 w 38"/>
                <a:gd name="T101" fmla="*/ 3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8" h="40">
                  <a:moveTo>
                    <a:pt x="35" y="25"/>
                  </a:moveTo>
                  <a:cubicBezTo>
                    <a:pt x="38" y="22"/>
                    <a:pt x="38" y="22"/>
                    <a:pt x="38" y="22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7" y="21"/>
                    <a:pt x="34" y="18"/>
                    <a:pt x="34" y="18"/>
                  </a:cubicBezTo>
                  <a:cubicBezTo>
                    <a:pt x="34" y="18"/>
                    <a:pt x="34" y="16"/>
                    <a:pt x="34" y="16"/>
                  </a:cubicBezTo>
                  <a:cubicBezTo>
                    <a:pt x="34" y="16"/>
                    <a:pt x="33" y="16"/>
                    <a:pt x="33" y="16"/>
                  </a:cubicBezTo>
                  <a:cubicBezTo>
                    <a:pt x="33" y="16"/>
                    <a:pt x="32" y="15"/>
                    <a:pt x="32" y="15"/>
                  </a:cubicBezTo>
                  <a:cubicBezTo>
                    <a:pt x="32" y="15"/>
                    <a:pt x="31" y="15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2"/>
                    <a:pt x="27" y="11"/>
                    <a:pt x="26" y="11"/>
                  </a:cubicBezTo>
                  <a:cubicBezTo>
                    <a:pt x="26" y="11"/>
                    <a:pt x="25" y="11"/>
                    <a:pt x="25" y="11"/>
                  </a:cubicBezTo>
                  <a:cubicBezTo>
                    <a:pt x="25" y="11"/>
                    <a:pt x="24" y="9"/>
                    <a:pt x="24" y="9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4" y="10"/>
                    <a:pt x="23" y="10"/>
                    <a:pt x="23" y="10"/>
                  </a:cubicBezTo>
                  <a:cubicBezTo>
                    <a:pt x="23" y="10"/>
                    <a:pt x="22" y="9"/>
                    <a:pt x="22" y="9"/>
                  </a:cubicBezTo>
                  <a:cubicBezTo>
                    <a:pt x="22" y="9"/>
                    <a:pt x="22" y="7"/>
                    <a:pt x="22" y="7"/>
                  </a:cubicBezTo>
                  <a:cubicBezTo>
                    <a:pt x="22" y="7"/>
                    <a:pt x="21" y="7"/>
                    <a:pt x="21" y="7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7"/>
                    <a:pt x="20" y="7"/>
                  </a:cubicBezTo>
                  <a:cubicBezTo>
                    <a:pt x="19" y="7"/>
                    <a:pt x="18" y="8"/>
                    <a:pt x="18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7" y="6"/>
                    <a:pt x="16" y="4"/>
                    <a:pt x="15" y="4"/>
                  </a:cubicBezTo>
                  <a:cubicBezTo>
                    <a:pt x="15" y="3"/>
                    <a:pt x="11" y="0"/>
                    <a:pt x="11" y="0"/>
                  </a:cubicBezTo>
                  <a:cubicBezTo>
                    <a:pt x="11" y="0"/>
                    <a:pt x="10" y="0"/>
                    <a:pt x="10" y="0"/>
                  </a:cubicBezTo>
                  <a:cubicBezTo>
                    <a:pt x="10" y="0"/>
                    <a:pt x="10" y="0"/>
                    <a:pt x="9" y="0"/>
                  </a:cubicBezTo>
                  <a:cubicBezTo>
                    <a:pt x="9" y="0"/>
                    <a:pt x="9" y="1"/>
                    <a:pt x="9" y="1"/>
                  </a:cubicBezTo>
                  <a:cubicBezTo>
                    <a:pt x="9" y="1"/>
                    <a:pt x="8" y="1"/>
                    <a:pt x="8" y="1"/>
                  </a:cubicBezTo>
                  <a:cubicBezTo>
                    <a:pt x="8" y="1"/>
                    <a:pt x="7" y="1"/>
                    <a:pt x="7" y="1"/>
                  </a:cubicBezTo>
                  <a:cubicBezTo>
                    <a:pt x="7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4" y="3"/>
                    <a:pt x="4" y="3"/>
                  </a:cubicBezTo>
                  <a:cubicBezTo>
                    <a:pt x="4" y="3"/>
                    <a:pt x="4" y="4"/>
                    <a:pt x="4" y="4"/>
                  </a:cubicBezTo>
                  <a:cubicBezTo>
                    <a:pt x="4" y="4"/>
                    <a:pt x="4" y="4"/>
                    <a:pt x="4" y="5"/>
                  </a:cubicBezTo>
                  <a:cubicBezTo>
                    <a:pt x="4" y="5"/>
                    <a:pt x="4" y="5"/>
                    <a:pt x="4" y="6"/>
                  </a:cubicBezTo>
                  <a:cubicBezTo>
                    <a:pt x="4" y="6"/>
                    <a:pt x="5" y="6"/>
                    <a:pt x="5" y="6"/>
                  </a:cubicBezTo>
                  <a:cubicBezTo>
                    <a:pt x="5" y="6"/>
                    <a:pt x="5" y="6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3" y="10"/>
                  </a:cubicBezTo>
                  <a:cubicBezTo>
                    <a:pt x="3" y="10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" y="14"/>
                    <a:pt x="2" y="14"/>
                    <a:pt x="2" y="14"/>
                  </a:cubicBezTo>
                  <a:cubicBezTo>
                    <a:pt x="2" y="14"/>
                    <a:pt x="2" y="14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6"/>
                    <a:pt x="2" y="16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2" y="17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18"/>
                    <a:pt x="2" y="18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2" y="19"/>
                    <a:pt x="2" y="20"/>
                    <a:pt x="2" y="20"/>
                  </a:cubicBezTo>
                  <a:cubicBezTo>
                    <a:pt x="2" y="20"/>
                    <a:pt x="2" y="21"/>
                    <a:pt x="2" y="21"/>
                  </a:cubicBezTo>
                  <a:cubicBezTo>
                    <a:pt x="2" y="21"/>
                    <a:pt x="2" y="22"/>
                    <a:pt x="2" y="22"/>
                  </a:cubicBezTo>
                  <a:cubicBezTo>
                    <a:pt x="2" y="22"/>
                    <a:pt x="2" y="22"/>
                    <a:pt x="2" y="23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4"/>
                    <a:pt x="2" y="24"/>
                    <a:pt x="2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2" y="25"/>
                    <a:pt x="1" y="25"/>
                    <a:pt x="1" y="25"/>
                  </a:cubicBezTo>
                  <a:cubicBezTo>
                    <a:pt x="1" y="25"/>
                    <a:pt x="1" y="26"/>
                    <a:pt x="1" y="26"/>
                  </a:cubicBezTo>
                  <a:cubicBezTo>
                    <a:pt x="1" y="27"/>
                    <a:pt x="0" y="28"/>
                    <a:pt x="0" y="29"/>
                  </a:cubicBezTo>
                  <a:cubicBezTo>
                    <a:pt x="0" y="31"/>
                    <a:pt x="1" y="32"/>
                    <a:pt x="2" y="33"/>
                  </a:cubicBezTo>
                  <a:cubicBezTo>
                    <a:pt x="2" y="33"/>
                    <a:pt x="2" y="34"/>
                    <a:pt x="2" y="34"/>
                  </a:cubicBezTo>
                  <a:cubicBezTo>
                    <a:pt x="3" y="35"/>
                    <a:pt x="4" y="35"/>
                    <a:pt x="4" y="36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5" y="36"/>
                    <a:pt x="5" y="36"/>
                    <a:pt x="5" y="36"/>
                  </a:cubicBezTo>
                  <a:cubicBezTo>
                    <a:pt x="6" y="36"/>
                    <a:pt x="7" y="36"/>
                    <a:pt x="8" y="3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10" y="36"/>
                    <a:pt x="10" y="36"/>
                    <a:pt x="10" y="37"/>
                  </a:cubicBezTo>
                  <a:cubicBezTo>
                    <a:pt x="11" y="38"/>
                    <a:pt x="12" y="38"/>
                    <a:pt x="13" y="39"/>
                  </a:cubicBezTo>
                  <a:cubicBezTo>
                    <a:pt x="14" y="39"/>
                    <a:pt x="15" y="39"/>
                    <a:pt x="15" y="39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16" y="40"/>
                    <a:pt x="16" y="40"/>
                    <a:pt x="17" y="40"/>
                  </a:cubicBezTo>
                  <a:cubicBezTo>
                    <a:pt x="17" y="40"/>
                    <a:pt x="18" y="40"/>
                    <a:pt x="19" y="39"/>
                  </a:cubicBezTo>
                  <a:cubicBezTo>
                    <a:pt x="20" y="39"/>
                    <a:pt x="21" y="39"/>
                    <a:pt x="22" y="40"/>
                  </a:cubicBezTo>
                  <a:cubicBezTo>
                    <a:pt x="22" y="40"/>
                    <a:pt x="23" y="40"/>
                    <a:pt x="23" y="40"/>
                  </a:cubicBezTo>
                  <a:cubicBezTo>
                    <a:pt x="23" y="40"/>
                    <a:pt x="24" y="39"/>
                    <a:pt x="24" y="40"/>
                  </a:cubicBezTo>
                  <a:cubicBezTo>
                    <a:pt x="25" y="40"/>
                    <a:pt x="25" y="40"/>
                    <a:pt x="25" y="40"/>
                  </a:cubicBezTo>
                  <a:cubicBezTo>
                    <a:pt x="27" y="40"/>
                    <a:pt x="28" y="39"/>
                    <a:pt x="30" y="38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9" y="38"/>
                    <a:pt x="29" y="37"/>
                    <a:pt x="30" y="38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31" y="37"/>
                    <a:pt x="32" y="36"/>
                    <a:pt x="33" y="36"/>
                  </a:cubicBezTo>
                  <a:cubicBezTo>
                    <a:pt x="33" y="36"/>
                    <a:pt x="33" y="36"/>
                    <a:pt x="33" y="35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3" y="35"/>
                    <a:pt x="34" y="34"/>
                    <a:pt x="34" y="34"/>
                  </a:cubicBezTo>
                  <a:cubicBezTo>
                    <a:pt x="35" y="33"/>
                    <a:pt x="35" y="32"/>
                    <a:pt x="36" y="30"/>
                  </a:cubicBezTo>
                  <a:cubicBezTo>
                    <a:pt x="36" y="30"/>
                    <a:pt x="36" y="30"/>
                    <a:pt x="36" y="30"/>
                  </a:cubicBezTo>
                  <a:cubicBezTo>
                    <a:pt x="35" y="30"/>
                    <a:pt x="35" y="30"/>
                    <a:pt x="35" y="30"/>
                  </a:cubicBezTo>
                  <a:lnTo>
                    <a:pt x="35" y="25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1" name="Freeform 681">
              <a:extLst>
                <a:ext uri="{FF2B5EF4-FFF2-40B4-BE49-F238E27FC236}">
                  <a16:creationId xmlns:a16="http://schemas.microsoft.com/office/drawing/2014/main" id="{21F50340-747A-4367-5EF4-C08F6EE46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151" y="4692650"/>
              <a:ext cx="120650" cy="120650"/>
            </a:xfrm>
            <a:custGeom>
              <a:avLst/>
              <a:gdLst>
                <a:gd name="T0" fmla="*/ 26 w 29"/>
                <a:gd name="T1" fmla="*/ 12 h 29"/>
                <a:gd name="T2" fmla="*/ 25 w 29"/>
                <a:gd name="T3" fmla="*/ 8 h 29"/>
                <a:gd name="T4" fmla="*/ 26 w 29"/>
                <a:gd name="T5" fmla="*/ 6 h 29"/>
                <a:gd name="T6" fmla="*/ 29 w 29"/>
                <a:gd name="T7" fmla="*/ 1 h 29"/>
                <a:gd name="T8" fmla="*/ 25 w 29"/>
                <a:gd name="T9" fmla="*/ 0 h 29"/>
                <a:gd name="T10" fmla="*/ 21 w 29"/>
                <a:gd name="T11" fmla="*/ 0 h 29"/>
                <a:gd name="T12" fmla="*/ 19 w 29"/>
                <a:gd name="T13" fmla="*/ 0 h 29"/>
                <a:gd name="T14" fmla="*/ 15 w 29"/>
                <a:gd name="T15" fmla="*/ 0 h 29"/>
                <a:gd name="T16" fmla="*/ 13 w 29"/>
                <a:gd name="T17" fmla="*/ 1 h 29"/>
                <a:gd name="T18" fmla="*/ 9 w 29"/>
                <a:gd name="T19" fmla="*/ 0 h 29"/>
                <a:gd name="T20" fmla="*/ 7 w 29"/>
                <a:gd name="T21" fmla="*/ 1 h 29"/>
                <a:gd name="T22" fmla="*/ 6 w 29"/>
                <a:gd name="T23" fmla="*/ 3 h 29"/>
                <a:gd name="T24" fmla="*/ 5 w 29"/>
                <a:gd name="T25" fmla="*/ 4 h 29"/>
                <a:gd name="T26" fmla="*/ 5 w 29"/>
                <a:gd name="T27" fmla="*/ 5 h 29"/>
                <a:gd name="T28" fmla="*/ 3 w 29"/>
                <a:gd name="T29" fmla="*/ 7 h 29"/>
                <a:gd name="T30" fmla="*/ 1 w 29"/>
                <a:gd name="T31" fmla="*/ 8 h 29"/>
                <a:gd name="T32" fmla="*/ 1 w 29"/>
                <a:gd name="T33" fmla="*/ 10 h 29"/>
                <a:gd name="T34" fmla="*/ 0 w 29"/>
                <a:gd name="T35" fmla="*/ 13 h 29"/>
                <a:gd name="T36" fmla="*/ 0 w 29"/>
                <a:gd name="T37" fmla="*/ 14 h 29"/>
                <a:gd name="T38" fmla="*/ 1 w 29"/>
                <a:gd name="T39" fmla="*/ 16 h 29"/>
                <a:gd name="T40" fmla="*/ 3 w 29"/>
                <a:gd name="T41" fmla="*/ 18 h 29"/>
                <a:gd name="T42" fmla="*/ 5 w 29"/>
                <a:gd name="T43" fmla="*/ 20 h 29"/>
                <a:gd name="T44" fmla="*/ 6 w 29"/>
                <a:gd name="T45" fmla="*/ 22 h 29"/>
                <a:gd name="T46" fmla="*/ 6 w 29"/>
                <a:gd name="T47" fmla="*/ 22 h 29"/>
                <a:gd name="T48" fmla="*/ 9 w 29"/>
                <a:gd name="T49" fmla="*/ 28 h 29"/>
                <a:gd name="T50" fmla="*/ 11 w 29"/>
                <a:gd name="T51" fmla="*/ 28 h 29"/>
                <a:gd name="T52" fmla="*/ 15 w 29"/>
                <a:gd name="T53" fmla="*/ 29 h 29"/>
                <a:gd name="T54" fmla="*/ 15 w 29"/>
                <a:gd name="T55" fmla="*/ 27 h 29"/>
                <a:gd name="T56" fmla="*/ 13 w 29"/>
                <a:gd name="T57" fmla="*/ 26 h 29"/>
                <a:gd name="T58" fmla="*/ 14 w 29"/>
                <a:gd name="T59" fmla="*/ 25 h 29"/>
                <a:gd name="T60" fmla="*/ 14 w 29"/>
                <a:gd name="T61" fmla="*/ 24 h 29"/>
                <a:gd name="T62" fmla="*/ 19 w 29"/>
                <a:gd name="T63" fmla="*/ 25 h 29"/>
                <a:gd name="T64" fmla="*/ 21 w 29"/>
                <a:gd name="T65" fmla="*/ 24 h 29"/>
                <a:gd name="T66" fmla="*/ 22 w 29"/>
                <a:gd name="T67" fmla="*/ 25 h 29"/>
                <a:gd name="T68" fmla="*/ 23 w 29"/>
                <a:gd name="T69" fmla="*/ 26 h 29"/>
                <a:gd name="T70" fmla="*/ 26 w 29"/>
                <a:gd name="T71" fmla="*/ 24 h 29"/>
                <a:gd name="T72" fmla="*/ 27 w 29"/>
                <a:gd name="T73" fmla="*/ 21 h 29"/>
                <a:gd name="T74" fmla="*/ 28 w 29"/>
                <a:gd name="T75" fmla="*/ 18 h 29"/>
                <a:gd name="T76" fmla="*/ 26 w 29"/>
                <a:gd name="T77" fmla="*/ 1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9" h="29">
                  <a:moveTo>
                    <a:pt x="26" y="13"/>
                  </a:moveTo>
                  <a:cubicBezTo>
                    <a:pt x="26" y="12"/>
                    <a:pt x="26" y="12"/>
                    <a:pt x="26" y="12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8" y="1"/>
                    <a:pt x="28" y="1"/>
                    <a:pt x="27" y="1"/>
                  </a:cubicBezTo>
                  <a:cubicBezTo>
                    <a:pt x="27" y="1"/>
                    <a:pt x="25" y="0"/>
                    <a:pt x="25" y="0"/>
                  </a:cubicBezTo>
                  <a:cubicBezTo>
                    <a:pt x="24" y="0"/>
                    <a:pt x="21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0" y="0"/>
                    <a:pt x="20" y="1"/>
                    <a:pt x="20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8" y="0"/>
                    <a:pt x="17" y="0"/>
                    <a:pt x="16" y="0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5" y="0"/>
                    <a:pt x="15" y="1"/>
                    <a:pt x="15" y="1"/>
                  </a:cubicBezTo>
                  <a:cubicBezTo>
                    <a:pt x="14" y="1"/>
                    <a:pt x="13" y="1"/>
                    <a:pt x="13" y="1"/>
                  </a:cubicBezTo>
                  <a:cubicBezTo>
                    <a:pt x="12" y="1"/>
                    <a:pt x="11" y="0"/>
                    <a:pt x="11" y="0"/>
                  </a:cubicBezTo>
                  <a:cubicBezTo>
                    <a:pt x="10" y="0"/>
                    <a:pt x="10" y="0"/>
                    <a:pt x="9" y="0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7" y="0"/>
                    <a:pt x="7" y="1"/>
                    <a:pt x="7" y="1"/>
                  </a:cubicBezTo>
                  <a:cubicBezTo>
                    <a:pt x="7" y="1"/>
                    <a:pt x="6" y="1"/>
                    <a:pt x="6" y="1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5" y="20"/>
                    <a:pt x="6" y="21"/>
                    <a:pt x="6" y="21"/>
                  </a:cubicBezTo>
                  <a:cubicBezTo>
                    <a:pt x="6" y="21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8"/>
                    <a:pt x="13" y="29"/>
                    <a:pt x="13" y="29"/>
                  </a:cubicBezTo>
                  <a:cubicBezTo>
                    <a:pt x="13" y="29"/>
                    <a:pt x="15" y="29"/>
                    <a:pt x="15" y="29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28"/>
                    <a:pt x="15" y="27"/>
                    <a:pt x="15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4" y="27"/>
                    <a:pt x="13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4" y="25"/>
                    <a:pt x="14" y="24"/>
                    <a:pt x="14" y="24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7" y="22"/>
                    <a:pt x="27" y="21"/>
                    <a:pt x="27" y="21"/>
                  </a:cubicBezTo>
                  <a:cubicBezTo>
                    <a:pt x="27" y="21"/>
                    <a:pt x="27" y="20"/>
                    <a:pt x="27" y="20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6" y="13"/>
                    <a:pt x="26" y="13"/>
                    <a:pt x="26" y="1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2" name="Freeform 682">
              <a:extLst>
                <a:ext uri="{FF2B5EF4-FFF2-40B4-BE49-F238E27FC236}">
                  <a16:creationId xmlns:a16="http://schemas.microsoft.com/office/drawing/2014/main" id="{B90B5CAB-F43E-D77D-6B32-67A451206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888" y="6711950"/>
              <a:ext cx="49212" cy="41275"/>
            </a:xfrm>
            <a:custGeom>
              <a:avLst/>
              <a:gdLst>
                <a:gd name="T0" fmla="*/ 8 w 12"/>
                <a:gd name="T1" fmla="*/ 4 h 10"/>
                <a:gd name="T2" fmla="*/ 10 w 12"/>
                <a:gd name="T3" fmla="*/ 5 h 10"/>
                <a:gd name="T4" fmla="*/ 10 w 12"/>
                <a:gd name="T5" fmla="*/ 5 h 10"/>
                <a:gd name="T6" fmla="*/ 11 w 12"/>
                <a:gd name="T7" fmla="*/ 7 h 10"/>
                <a:gd name="T8" fmla="*/ 12 w 12"/>
                <a:gd name="T9" fmla="*/ 9 h 10"/>
                <a:gd name="T10" fmla="*/ 11 w 12"/>
                <a:gd name="T11" fmla="*/ 10 h 10"/>
                <a:gd name="T12" fmla="*/ 10 w 12"/>
                <a:gd name="T13" fmla="*/ 9 h 10"/>
                <a:gd name="T14" fmla="*/ 9 w 12"/>
                <a:gd name="T15" fmla="*/ 7 h 10"/>
                <a:gd name="T16" fmla="*/ 8 w 12"/>
                <a:gd name="T17" fmla="*/ 5 h 10"/>
                <a:gd name="T18" fmla="*/ 6 w 12"/>
                <a:gd name="T19" fmla="*/ 5 h 10"/>
                <a:gd name="T20" fmla="*/ 3 w 12"/>
                <a:gd name="T21" fmla="*/ 4 h 10"/>
                <a:gd name="T22" fmla="*/ 2 w 12"/>
                <a:gd name="T23" fmla="*/ 3 h 10"/>
                <a:gd name="T24" fmla="*/ 1 w 12"/>
                <a:gd name="T25" fmla="*/ 2 h 10"/>
                <a:gd name="T26" fmla="*/ 0 w 12"/>
                <a:gd name="T27" fmla="*/ 1 h 10"/>
                <a:gd name="T28" fmla="*/ 1 w 12"/>
                <a:gd name="T29" fmla="*/ 0 h 10"/>
                <a:gd name="T30" fmla="*/ 2 w 12"/>
                <a:gd name="T31" fmla="*/ 0 h 10"/>
                <a:gd name="T32" fmla="*/ 4 w 12"/>
                <a:gd name="T33" fmla="*/ 1 h 10"/>
                <a:gd name="T34" fmla="*/ 6 w 12"/>
                <a:gd name="T35" fmla="*/ 2 h 10"/>
                <a:gd name="T36" fmla="*/ 8 w 12"/>
                <a:gd name="T37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" h="10">
                  <a:moveTo>
                    <a:pt x="8" y="4"/>
                  </a:moveTo>
                  <a:cubicBezTo>
                    <a:pt x="9" y="4"/>
                    <a:pt x="9" y="4"/>
                    <a:pt x="10" y="5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6"/>
                    <a:pt x="11" y="6"/>
                    <a:pt x="11" y="7"/>
                  </a:cubicBezTo>
                  <a:cubicBezTo>
                    <a:pt x="12" y="7"/>
                    <a:pt x="12" y="8"/>
                    <a:pt x="12" y="9"/>
                  </a:cubicBezTo>
                  <a:cubicBezTo>
                    <a:pt x="12" y="10"/>
                    <a:pt x="11" y="10"/>
                    <a:pt x="11" y="10"/>
                  </a:cubicBezTo>
                  <a:cubicBezTo>
                    <a:pt x="10" y="10"/>
                    <a:pt x="10" y="9"/>
                    <a:pt x="10" y="9"/>
                  </a:cubicBezTo>
                  <a:cubicBezTo>
                    <a:pt x="10" y="8"/>
                    <a:pt x="9" y="8"/>
                    <a:pt x="9" y="7"/>
                  </a:cubicBezTo>
                  <a:cubicBezTo>
                    <a:pt x="9" y="7"/>
                    <a:pt x="9" y="6"/>
                    <a:pt x="8" y="5"/>
                  </a:cubicBezTo>
                  <a:cubicBezTo>
                    <a:pt x="7" y="5"/>
                    <a:pt x="7" y="5"/>
                    <a:pt x="6" y="5"/>
                  </a:cubicBezTo>
                  <a:cubicBezTo>
                    <a:pt x="5" y="5"/>
                    <a:pt x="4" y="5"/>
                    <a:pt x="3" y="4"/>
                  </a:cubicBezTo>
                  <a:cubicBezTo>
                    <a:pt x="3" y="4"/>
                    <a:pt x="3" y="3"/>
                    <a:pt x="2" y="3"/>
                  </a:cubicBezTo>
                  <a:cubicBezTo>
                    <a:pt x="2" y="3"/>
                    <a:pt x="1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3" y="1"/>
                    <a:pt x="4" y="1"/>
                  </a:cubicBezTo>
                  <a:cubicBezTo>
                    <a:pt x="4" y="1"/>
                    <a:pt x="5" y="1"/>
                    <a:pt x="6" y="2"/>
                  </a:cubicBezTo>
                  <a:cubicBezTo>
                    <a:pt x="7" y="2"/>
                    <a:pt x="7" y="3"/>
                    <a:pt x="8" y="4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3" name="Freeform 683">
              <a:extLst>
                <a:ext uri="{FF2B5EF4-FFF2-40B4-BE49-F238E27FC236}">
                  <a16:creationId xmlns:a16="http://schemas.microsoft.com/office/drawing/2014/main" id="{4F495C28-4947-2705-2B26-037C45D19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7526" y="4867275"/>
              <a:ext cx="369887" cy="549275"/>
            </a:xfrm>
            <a:custGeom>
              <a:avLst/>
              <a:gdLst>
                <a:gd name="T0" fmla="*/ 87 w 89"/>
                <a:gd name="T1" fmla="*/ 119 h 132"/>
                <a:gd name="T2" fmla="*/ 84 w 89"/>
                <a:gd name="T3" fmla="*/ 114 h 132"/>
                <a:gd name="T4" fmla="*/ 85 w 89"/>
                <a:gd name="T5" fmla="*/ 104 h 132"/>
                <a:gd name="T6" fmla="*/ 86 w 89"/>
                <a:gd name="T7" fmla="*/ 98 h 132"/>
                <a:gd name="T8" fmla="*/ 89 w 89"/>
                <a:gd name="T9" fmla="*/ 89 h 132"/>
                <a:gd name="T10" fmla="*/ 76 w 89"/>
                <a:gd name="T11" fmla="*/ 78 h 132"/>
                <a:gd name="T12" fmla="*/ 76 w 89"/>
                <a:gd name="T13" fmla="*/ 67 h 132"/>
                <a:gd name="T14" fmla="*/ 64 w 89"/>
                <a:gd name="T15" fmla="*/ 69 h 132"/>
                <a:gd name="T16" fmla="*/ 57 w 89"/>
                <a:gd name="T17" fmla="*/ 61 h 132"/>
                <a:gd name="T18" fmla="*/ 54 w 89"/>
                <a:gd name="T19" fmla="*/ 57 h 132"/>
                <a:gd name="T20" fmla="*/ 53 w 89"/>
                <a:gd name="T21" fmla="*/ 52 h 132"/>
                <a:gd name="T22" fmla="*/ 57 w 89"/>
                <a:gd name="T23" fmla="*/ 44 h 132"/>
                <a:gd name="T24" fmla="*/ 63 w 89"/>
                <a:gd name="T25" fmla="*/ 34 h 132"/>
                <a:gd name="T26" fmla="*/ 69 w 89"/>
                <a:gd name="T27" fmla="*/ 31 h 132"/>
                <a:gd name="T28" fmla="*/ 75 w 89"/>
                <a:gd name="T29" fmla="*/ 29 h 132"/>
                <a:gd name="T30" fmla="*/ 78 w 89"/>
                <a:gd name="T31" fmla="*/ 31 h 132"/>
                <a:gd name="T32" fmla="*/ 77 w 89"/>
                <a:gd name="T33" fmla="*/ 27 h 132"/>
                <a:gd name="T34" fmla="*/ 78 w 89"/>
                <a:gd name="T35" fmla="*/ 18 h 132"/>
                <a:gd name="T36" fmla="*/ 75 w 89"/>
                <a:gd name="T37" fmla="*/ 17 h 132"/>
                <a:gd name="T38" fmla="*/ 72 w 89"/>
                <a:gd name="T39" fmla="*/ 16 h 132"/>
                <a:gd name="T40" fmla="*/ 69 w 89"/>
                <a:gd name="T41" fmla="*/ 16 h 132"/>
                <a:gd name="T42" fmla="*/ 65 w 89"/>
                <a:gd name="T43" fmla="*/ 17 h 132"/>
                <a:gd name="T44" fmla="*/ 62 w 89"/>
                <a:gd name="T45" fmla="*/ 17 h 132"/>
                <a:gd name="T46" fmla="*/ 58 w 89"/>
                <a:gd name="T47" fmla="*/ 16 h 132"/>
                <a:gd name="T48" fmla="*/ 58 w 89"/>
                <a:gd name="T49" fmla="*/ 13 h 132"/>
                <a:gd name="T50" fmla="*/ 55 w 89"/>
                <a:gd name="T51" fmla="*/ 11 h 132"/>
                <a:gd name="T52" fmla="*/ 52 w 89"/>
                <a:gd name="T53" fmla="*/ 8 h 132"/>
                <a:gd name="T54" fmla="*/ 49 w 89"/>
                <a:gd name="T55" fmla="*/ 6 h 132"/>
                <a:gd name="T56" fmla="*/ 46 w 89"/>
                <a:gd name="T57" fmla="*/ 1 h 132"/>
                <a:gd name="T58" fmla="*/ 41 w 89"/>
                <a:gd name="T59" fmla="*/ 1 h 132"/>
                <a:gd name="T60" fmla="*/ 42 w 89"/>
                <a:gd name="T61" fmla="*/ 5 h 132"/>
                <a:gd name="T62" fmla="*/ 33 w 89"/>
                <a:gd name="T63" fmla="*/ 18 h 132"/>
                <a:gd name="T64" fmla="*/ 21 w 89"/>
                <a:gd name="T65" fmla="*/ 24 h 132"/>
                <a:gd name="T66" fmla="*/ 19 w 89"/>
                <a:gd name="T67" fmla="*/ 30 h 132"/>
                <a:gd name="T68" fmla="*/ 16 w 89"/>
                <a:gd name="T69" fmla="*/ 35 h 132"/>
                <a:gd name="T70" fmla="*/ 13 w 89"/>
                <a:gd name="T71" fmla="*/ 32 h 132"/>
                <a:gd name="T72" fmla="*/ 6 w 89"/>
                <a:gd name="T73" fmla="*/ 31 h 132"/>
                <a:gd name="T74" fmla="*/ 6 w 89"/>
                <a:gd name="T75" fmla="*/ 29 h 132"/>
                <a:gd name="T76" fmla="*/ 7 w 89"/>
                <a:gd name="T77" fmla="*/ 24 h 132"/>
                <a:gd name="T78" fmla="*/ 1 w 89"/>
                <a:gd name="T79" fmla="*/ 30 h 132"/>
                <a:gd name="T80" fmla="*/ 2 w 89"/>
                <a:gd name="T81" fmla="*/ 35 h 132"/>
                <a:gd name="T82" fmla="*/ 3 w 89"/>
                <a:gd name="T83" fmla="*/ 41 h 132"/>
                <a:gd name="T84" fmla="*/ 8 w 89"/>
                <a:gd name="T85" fmla="*/ 47 h 132"/>
                <a:gd name="T86" fmla="*/ 12 w 89"/>
                <a:gd name="T87" fmla="*/ 53 h 132"/>
                <a:gd name="T88" fmla="*/ 18 w 89"/>
                <a:gd name="T89" fmla="*/ 61 h 132"/>
                <a:gd name="T90" fmla="*/ 20 w 89"/>
                <a:gd name="T91" fmla="*/ 66 h 132"/>
                <a:gd name="T92" fmla="*/ 22 w 89"/>
                <a:gd name="T93" fmla="*/ 71 h 132"/>
                <a:gd name="T94" fmla="*/ 26 w 89"/>
                <a:gd name="T95" fmla="*/ 78 h 132"/>
                <a:gd name="T96" fmla="*/ 31 w 89"/>
                <a:gd name="T97" fmla="*/ 87 h 132"/>
                <a:gd name="T98" fmla="*/ 34 w 89"/>
                <a:gd name="T99" fmla="*/ 92 h 132"/>
                <a:gd name="T100" fmla="*/ 36 w 89"/>
                <a:gd name="T101" fmla="*/ 98 h 132"/>
                <a:gd name="T102" fmla="*/ 36 w 89"/>
                <a:gd name="T103" fmla="*/ 101 h 132"/>
                <a:gd name="T104" fmla="*/ 41 w 89"/>
                <a:gd name="T105" fmla="*/ 107 h 132"/>
                <a:gd name="T106" fmla="*/ 49 w 89"/>
                <a:gd name="T107" fmla="*/ 113 h 132"/>
                <a:gd name="T108" fmla="*/ 59 w 89"/>
                <a:gd name="T109" fmla="*/ 118 h 132"/>
                <a:gd name="T110" fmla="*/ 68 w 89"/>
                <a:gd name="T111" fmla="*/ 124 h 132"/>
                <a:gd name="T112" fmla="*/ 74 w 89"/>
                <a:gd name="T113" fmla="*/ 130 h 132"/>
                <a:gd name="T114" fmla="*/ 81 w 89"/>
                <a:gd name="T115" fmla="*/ 129 h 132"/>
                <a:gd name="T116" fmla="*/ 83 w 89"/>
                <a:gd name="T117" fmla="*/ 125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9" h="132">
                  <a:moveTo>
                    <a:pt x="83" y="124"/>
                  </a:moveTo>
                  <a:cubicBezTo>
                    <a:pt x="83" y="124"/>
                    <a:pt x="82" y="124"/>
                    <a:pt x="82" y="124"/>
                  </a:cubicBezTo>
                  <a:cubicBezTo>
                    <a:pt x="83" y="123"/>
                    <a:pt x="83" y="123"/>
                    <a:pt x="83" y="123"/>
                  </a:cubicBezTo>
                  <a:cubicBezTo>
                    <a:pt x="83" y="123"/>
                    <a:pt x="84" y="122"/>
                    <a:pt x="84" y="122"/>
                  </a:cubicBezTo>
                  <a:cubicBezTo>
                    <a:pt x="84" y="122"/>
                    <a:pt x="85" y="120"/>
                    <a:pt x="85" y="120"/>
                  </a:cubicBezTo>
                  <a:cubicBezTo>
                    <a:pt x="85" y="120"/>
                    <a:pt x="86" y="120"/>
                    <a:pt x="86" y="119"/>
                  </a:cubicBezTo>
                  <a:cubicBezTo>
                    <a:pt x="86" y="119"/>
                    <a:pt x="87" y="119"/>
                    <a:pt x="87" y="119"/>
                  </a:cubicBezTo>
                  <a:cubicBezTo>
                    <a:pt x="87" y="117"/>
                    <a:pt x="87" y="117"/>
                    <a:pt x="87" y="117"/>
                  </a:cubicBezTo>
                  <a:cubicBezTo>
                    <a:pt x="88" y="117"/>
                    <a:pt x="88" y="117"/>
                    <a:pt x="88" y="117"/>
                  </a:cubicBezTo>
                  <a:cubicBezTo>
                    <a:pt x="87" y="116"/>
                    <a:pt x="87" y="116"/>
                    <a:pt x="87" y="116"/>
                  </a:cubicBezTo>
                  <a:cubicBezTo>
                    <a:pt x="86" y="116"/>
                    <a:pt x="86" y="116"/>
                    <a:pt x="86" y="116"/>
                  </a:cubicBezTo>
                  <a:cubicBezTo>
                    <a:pt x="86" y="116"/>
                    <a:pt x="86" y="116"/>
                    <a:pt x="86" y="116"/>
                  </a:cubicBezTo>
                  <a:cubicBezTo>
                    <a:pt x="86" y="116"/>
                    <a:pt x="85" y="115"/>
                    <a:pt x="85" y="115"/>
                  </a:cubicBezTo>
                  <a:cubicBezTo>
                    <a:pt x="85" y="115"/>
                    <a:pt x="84" y="114"/>
                    <a:pt x="84" y="114"/>
                  </a:cubicBezTo>
                  <a:cubicBezTo>
                    <a:pt x="84" y="114"/>
                    <a:pt x="84" y="113"/>
                    <a:pt x="84" y="113"/>
                  </a:cubicBezTo>
                  <a:cubicBezTo>
                    <a:pt x="84" y="113"/>
                    <a:pt x="84" y="111"/>
                    <a:pt x="84" y="111"/>
                  </a:cubicBezTo>
                  <a:cubicBezTo>
                    <a:pt x="86" y="109"/>
                    <a:pt x="86" y="109"/>
                    <a:pt x="86" y="109"/>
                  </a:cubicBezTo>
                  <a:cubicBezTo>
                    <a:pt x="84" y="107"/>
                    <a:pt x="84" y="107"/>
                    <a:pt x="84" y="107"/>
                  </a:cubicBezTo>
                  <a:cubicBezTo>
                    <a:pt x="84" y="105"/>
                    <a:pt x="84" y="105"/>
                    <a:pt x="84" y="105"/>
                  </a:cubicBezTo>
                  <a:cubicBezTo>
                    <a:pt x="85" y="105"/>
                    <a:pt x="85" y="105"/>
                    <a:pt x="85" y="105"/>
                  </a:cubicBezTo>
                  <a:cubicBezTo>
                    <a:pt x="85" y="104"/>
                    <a:pt x="85" y="104"/>
                    <a:pt x="85" y="104"/>
                  </a:cubicBezTo>
                  <a:cubicBezTo>
                    <a:pt x="87" y="103"/>
                    <a:pt x="87" y="103"/>
                    <a:pt x="87" y="103"/>
                  </a:cubicBezTo>
                  <a:cubicBezTo>
                    <a:pt x="87" y="101"/>
                    <a:pt x="87" y="101"/>
                    <a:pt x="87" y="101"/>
                  </a:cubicBezTo>
                  <a:cubicBezTo>
                    <a:pt x="88" y="101"/>
                    <a:pt x="88" y="101"/>
                    <a:pt x="88" y="101"/>
                  </a:cubicBezTo>
                  <a:cubicBezTo>
                    <a:pt x="87" y="100"/>
                    <a:pt x="87" y="100"/>
                    <a:pt x="87" y="100"/>
                  </a:cubicBezTo>
                  <a:cubicBezTo>
                    <a:pt x="87" y="99"/>
                    <a:pt x="87" y="99"/>
                    <a:pt x="87" y="99"/>
                  </a:cubicBezTo>
                  <a:cubicBezTo>
                    <a:pt x="87" y="98"/>
                    <a:pt x="87" y="98"/>
                    <a:pt x="87" y="98"/>
                  </a:cubicBezTo>
                  <a:cubicBezTo>
                    <a:pt x="86" y="98"/>
                    <a:pt x="86" y="98"/>
                    <a:pt x="86" y="98"/>
                  </a:cubicBezTo>
                  <a:cubicBezTo>
                    <a:pt x="86" y="97"/>
                    <a:pt x="86" y="97"/>
                    <a:pt x="86" y="97"/>
                  </a:cubicBezTo>
                  <a:cubicBezTo>
                    <a:pt x="86" y="97"/>
                    <a:pt x="87" y="97"/>
                    <a:pt x="87" y="97"/>
                  </a:cubicBezTo>
                  <a:cubicBezTo>
                    <a:pt x="87" y="97"/>
                    <a:pt x="88" y="95"/>
                    <a:pt x="88" y="95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89" y="90"/>
                    <a:pt x="89" y="90"/>
                    <a:pt x="89" y="90"/>
                  </a:cubicBezTo>
                  <a:cubicBezTo>
                    <a:pt x="88" y="90"/>
                    <a:pt x="88" y="90"/>
                    <a:pt x="88" y="90"/>
                  </a:cubicBezTo>
                  <a:cubicBezTo>
                    <a:pt x="89" y="89"/>
                    <a:pt x="89" y="89"/>
                    <a:pt x="89" y="89"/>
                  </a:cubicBezTo>
                  <a:cubicBezTo>
                    <a:pt x="89" y="88"/>
                    <a:pt x="89" y="88"/>
                    <a:pt x="89" y="88"/>
                  </a:cubicBezTo>
                  <a:cubicBezTo>
                    <a:pt x="88" y="87"/>
                    <a:pt x="88" y="87"/>
                    <a:pt x="88" y="87"/>
                  </a:cubicBezTo>
                  <a:cubicBezTo>
                    <a:pt x="83" y="78"/>
                    <a:pt x="83" y="78"/>
                    <a:pt x="83" y="78"/>
                  </a:cubicBezTo>
                  <a:cubicBezTo>
                    <a:pt x="80" y="78"/>
                    <a:pt x="80" y="78"/>
                    <a:pt x="80" y="78"/>
                  </a:cubicBezTo>
                  <a:cubicBezTo>
                    <a:pt x="78" y="78"/>
                    <a:pt x="78" y="78"/>
                    <a:pt x="78" y="78"/>
                  </a:cubicBezTo>
                  <a:cubicBezTo>
                    <a:pt x="77" y="78"/>
                    <a:pt x="77" y="78"/>
                    <a:pt x="77" y="78"/>
                  </a:cubicBezTo>
                  <a:cubicBezTo>
                    <a:pt x="76" y="78"/>
                    <a:pt x="76" y="78"/>
                    <a:pt x="76" y="78"/>
                  </a:cubicBezTo>
                  <a:cubicBezTo>
                    <a:pt x="75" y="78"/>
                    <a:pt x="75" y="78"/>
                    <a:pt x="75" y="78"/>
                  </a:cubicBezTo>
                  <a:cubicBezTo>
                    <a:pt x="75" y="69"/>
                    <a:pt x="75" y="69"/>
                    <a:pt x="75" y="69"/>
                  </a:cubicBezTo>
                  <a:cubicBezTo>
                    <a:pt x="76" y="69"/>
                    <a:pt x="76" y="69"/>
                    <a:pt x="76" y="69"/>
                  </a:cubicBezTo>
                  <a:cubicBezTo>
                    <a:pt x="76" y="69"/>
                    <a:pt x="76" y="68"/>
                    <a:pt x="76" y="68"/>
                  </a:cubicBezTo>
                  <a:cubicBezTo>
                    <a:pt x="76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6" y="67"/>
                    <a:pt x="76" y="67"/>
                    <a:pt x="76" y="67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64" y="71"/>
                    <a:pt x="64" y="71"/>
                    <a:pt x="64" y="71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5" y="69"/>
                    <a:pt x="65" y="69"/>
                    <a:pt x="65" y="69"/>
                  </a:cubicBezTo>
                  <a:cubicBezTo>
                    <a:pt x="64" y="69"/>
                    <a:pt x="64" y="69"/>
                    <a:pt x="64" y="69"/>
                  </a:cubicBezTo>
                  <a:cubicBezTo>
                    <a:pt x="64" y="68"/>
                    <a:pt x="64" y="68"/>
                    <a:pt x="64" y="68"/>
                  </a:cubicBezTo>
                  <a:cubicBezTo>
                    <a:pt x="61" y="67"/>
                    <a:pt x="61" y="67"/>
                    <a:pt x="61" y="67"/>
                  </a:cubicBezTo>
                  <a:cubicBezTo>
                    <a:pt x="57" y="67"/>
                    <a:pt x="57" y="67"/>
                    <a:pt x="57" y="67"/>
                  </a:cubicBezTo>
                  <a:cubicBezTo>
                    <a:pt x="59" y="65"/>
                    <a:pt x="59" y="65"/>
                    <a:pt x="59" y="65"/>
                  </a:cubicBezTo>
                  <a:cubicBezTo>
                    <a:pt x="59" y="64"/>
                    <a:pt x="59" y="64"/>
                    <a:pt x="59" y="64"/>
                  </a:cubicBezTo>
                  <a:cubicBezTo>
                    <a:pt x="58" y="63"/>
                    <a:pt x="58" y="63"/>
                    <a:pt x="58" y="63"/>
                  </a:cubicBezTo>
                  <a:cubicBezTo>
                    <a:pt x="57" y="61"/>
                    <a:pt x="57" y="61"/>
                    <a:pt x="57" y="61"/>
                  </a:cubicBezTo>
                  <a:cubicBezTo>
                    <a:pt x="56" y="61"/>
                    <a:pt x="56" y="61"/>
                    <a:pt x="56" y="61"/>
                  </a:cubicBezTo>
                  <a:cubicBezTo>
                    <a:pt x="56" y="60"/>
                    <a:pt x="56" y="60"/>
                    <a:pt x="56" y="60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4" y="58"/>
                    <a:pt x="54" y="58"/>
                    <a:pt x="54" y="58"/>
                  </a:cubicBezTo>
                  <a:cubicBezTo>
                    <a:pt x="54" y="58"/>
                    <a:pt x="54" y="57"/>
                    <a:pt x="54" y="57"/>
                  </a:cubicBezTo>
                  <a:cubicBezTo>
                    <a:pt x="54" y="57"/>
                    <a:pt x="53" y="56"/>
                    <a:pt x="53" y="56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3" y="52"/>
                    <a:pt x="53" y="52"/>
                    <a:pt x="53" y="52"/>
                  </a:cubicBezTo>
                  <a:cubicBezTo>
                    <a:pt x="53" y="51"/>
                    <a:pt x="53" y="51"/>
                    <a:pt x="53" y="51"/>
                  </a:cubicBezTo>
                  <a:cubicBezTo>
                    <a:pt x="53" y="50"/>
                    <a:pt x="53" y="50"/>
                    <a:pt x="53" y="50"/>
                  </a:cubicBezTo>
                  <a:cubicBezTo>
                    <a:pt x="54" y="48"/>
                    <a:pt x="54" y="48"/>
                    <a:pt x="54" y="48"/>
                  </a:cubicBezTo>
                  <a:cubicBezTo>
                    <a:pt x="54" y="48"/>
                    <a:pt x="54" y="48"/>
                    <a:pt x="54" y="48"/>
                  </a:cubicBezTo>
                  <a:cubicBezTo>
                    <a:pt x="58" y="46"/>
                    <a:pt x="58" y="46"/>
                    <a:pt x="58" y="46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57" y="43"/>
                    <a:pt x="57" y="43"/>
                    <a:pt x="57" y="43"/>
                  </a:cubicBezTo>
                  <a:cubicBezTo>
                    <a:pt x="59" y="40"/>
                    <a:pt x="59" y="40"/>
                    <a:pt x="59" y="40"/>
                  </a:cubicBezTo>
                  <a:cubicBezTo>
                    <a:pt x="59" y="39"/>
                    <a:pt x="59" y="39"/>
                    <a:pt x="59" y="39"/>
                  </a:cubicBezTo>
                  <a:cubicBezTo>
                    <a:pt x="59" y="39"/>
                    <a:pt x="59" y="38"/>
                    <a:pt x="59" y="38"/>
                  </a:cubicBezTo>
                  <a:cubicBezTo>
                    <a:pt x="59" y="38"/>
                    <a:pt x="59" y="36"/>
                    <a:pt x="59" y="36"/>
                  </a:cubicBezTo>
                  <a:cubicBezTo>
                    <a:pt x="61" y="36"/>
                    <a:pt x="61" y="36"/>
                    <a:pt x="61" y="36"/>
                  </a:cubicBezTo>
                  <a:cubicBezTo>
                    <a:pt x="63" y="34"/>
                    <a:pt x="63" y="34"/>
                    <a:pt x="63" y="34"/>
                  </a:cubicBezTo>
                  <a:cubicBezTo>
                    <a:pt x="63" y="34"/>
                    <a:pt x="63" y="34"/>
                    <a:pt x="63" y="34"/>
                  </a:cubicBezTo>
                  <a:cubicBezTo>
                    <a:pt x="64" y="34"/>
                    <a:pt x="64" y="34"/>
                    <a:pt x="64" y="34"/>
                  </a:cubicBezTo>
                  <a:cubicBezTo>
                    <a:pt x="66" y="32"/>
                    <a:pt x="66" y="32"/>
                    <a:pt x="66" y="32"/>
                  </a:cubicBezTo>
                  <a:cubicBezTo>
                    <a:pt x="68" y="32"/>
                    <a:pt x="68" y="32"/>
                    <a:pt x="68" y="32"/>
                  </a:cubicBezTo>
                  <a:cubicBezTo>
                    <a:pt x="68" y="32"/>
                    <a:pt x="68" y="32"/>
                    <a:pt x="68" y="32"/>
                  </a:cubicBezTo>
                  <a:cubicBezTo>
                    <a:pt x="69" y="32"/>
                    <a:pt x="69" y="32"/>
                    <a:pt x="69" y="32"/>
                  </a:cubicBezTo>
                  <a:cubicBezTo>
                    <a:pt x="69" y="31"/>
                    <a:pt x="69" y="31"/>
                    <a:pt x="69" y="31"/>
                  </a:cubicBezTo>
                  <a:cubicBezTo>
                    <a:pt x="70" y="31"/>
                    <a:pt x="70" y="31"/>
                    <a:pt x="70" y="31"/>
                  </a:cubicBezTo>
                  <a:cubicBezTo>
                    <a:pt x="71" y="31"/>
                    <a:pt x="71" y="31"/>
                    <a:pt x="71" y="31"/>
                  </a:cubicBezTo>
                  <a:cubicBezTo>
                    <a:pt x="73" y="31"/>
                    <a:pt x="73" y="31"/>
                    <a:pt x="73" y="31"/>
                  </a:cubicBezTo>
                  <a:cubicBezTo>
                    <a:pt x="74" y="29"/>
                    <a:pt x="74" y="29"/>
                    <a:pt x="74" y="29"/>
                  </a:cubicBezTo>
                  <a:cubicBezTo>
                    <a:pt x="75" y="29"/>
                    <a:pt x="75" y="29"/>
                    <a:pt x="75" y="29"/>
                  </a:cubicBezTo>
                  <a:cubicBezTo>
                    <a:pt x="75" y="29"/>
                    <a:pt x="75" y="29"/>
                    <a:pt x="75" y="29"/>
                  </a:cubicBezTo>
                  <a:cubicBezTo>
                    <a:pt x="75" y="29"/>
                    <a:pt x="75" y="29"/>
                    <a:pt x="75" y="29"/>
                  </a:cubicBezTo>
                  <a:cubicBezTo>
                    <a:pt x="76" y="30"/>
                    <a:pt x="76" y="30"/>
                    <a:pt x="76" y="30"/>
                  </a:cubicBezTo>
                  <a:cubicBezTo>
                    <a:pt x="76" y="29"/>
                    <a:pt x="76" y="29"/>
                    <a:pt x="76" y="29"/>
                  </a:cubicBezTo>
                  <a:cubicBezTo>
                    <a:pt x="76" y="29"/>
                    <a:pt x="77" y="29"/>
                    <a:pt x="77" y="29"/>
                  </a:cubicBezTo>
                  <a:cubicBezTo>
                    <a:pt x="77" y="29"/>
                    <a:pt x="77" y="29"/>
                    <a:pt x="77" y="29"/>
                  </a:cubicBezTo>
                  <a:cubicBezTo>
                    <a:pt x="77" y="30"/>
                    <a:pt x="77" y="30"/>
                    <a:pt x="77" y="30"/>
                  </a:cubicBezTo>
                  <a:cubicBezTo>
                    <a:pt x="77" y="30"/>
                    <a:pt x="78" y="30"/>
                    <a:pt x="78" y="30"/>
                  </a:cubicBezTo>
                  <a:cubicBezTo>
                    <a:pt x="78" y="30"/>
                    <a:pt x="78" y="31"/>
                    <a:pt x="78" y="31"/>
                  </a:cubicBezTo>
                  <a:cubicBezTo>
                    <a:pt x="79" y="30"/>
                    <a:pt x="79" y="30"/>
                    <a:pt x="79" y="30"/>
                  </a:cubicBezTo>
                  <a:cubicBezTo>
                    <a:pt x="79" y="30"/>
                    <a:pt x="79" y="30"/>
                    <a:pt x="79" y="30"/>
                  </a:cubicBezTo>
                  <a:cubicBezTo>
                    <a:pt x="79" y="31"/>
                    <a:pt x="79" y="31"/>
                    <a:pt x="79" y="31"/>
                  </a:cubicBezTo>
                  <a:cubicBezTo>
                    <a:pt x="79" y="31"/>
                    <a:pt x="80" y="30"/>
                    <a:pt x="80" y="30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6" y="27"/>
                    <a:pt x="76" y="27"/>
                    <a:pt x="76" y="27"/>
                  </a:cubicBezTo>
                  <a:cubicBezTo>
                    <a:pt x="76" y="27"/>
                    <a:pt x="74" y="27"/>
                    <a:pt x="74" y="27"/>
                  </a:cubicBezTo>
                  <a:cubicBezTo>
                    <a:pt x="79" y="20"/>
                    <a:pt x="79" y="20"/>
                    <a:pt x="79" y="20"/>
                  </a:cubicBezTo>
                  <a:cubicBezTo>
                    <a:pt x="79" y="19"/>
                    <a:pt x="79" y="19"/>
                    <a:pt x="79" y="19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78" y="19"/>
                    <a:pt x="78" y="18"/>
                    <a:pt x="78" y="18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77" y="18"/>
                    <a:pt x="77" y="18"/>
                    <a:pt x="77" y="18"/>
                  </a:cubicBezTo>
                  <a:cubicBezTo>
                    <a:pt x="77" y="18"/>
                    <a:pt x="77" y="18"/>
                    <a:pt x="77" y="18"/>
                  </a:cubicBezTo>
                  <a:cubicBezTo>
                    <a:pt x="77" y="18"/>
                    <a:pt x="76" y="17"/>
                    <a:pt x="76" y="17"/>
                  </a:cubicBezTo>
                  <a:cubicBezTo>
                    <a:pt x="76" y="17"/>
                    <a:pt x="76" y="17"/>
                    <a:pt x="76" y="17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4" y="16"/>
                    <a:pt x="74" y="16"/>
                    <a:pt x="74" y="16"/>
                  </a:cubicBezTo>
                  <a:cubicBezTo>
                    <a:pt x="73" y="15"/>
                    <a:pt x="73" y="15"/>
                    <a:pt x="73" y="15"/>
                  </a:cubicBezTo>
                  <a:cubicBezTo>
                    <a:pt x="73" y="15"/>
                    <a:pt x="73" y="15"/>
                    <a:pt x="73" y="15"/>
                  </a:cubicBezTo>
                  <a:cubicBezTo>
                    <a:pt x="73" y="16"/>
                    <a:pt x="73" y="16"/>
                    <a:pt x="73" y="16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2" y="17"/>
                    <a:pt x="71" y="17"/>
                    <a:pt x="71" y="17"/>
                  </a:cubicBezTo>
                  <a:cubicBezTo>
                    <a:pt x="71" y="17"/>
                    <a:pt x="71" y="17"/>
                    <a:pt x="71" y="17"/>
                  </a:cubicBezTo>
                  <a:cubicBezTo>
                    <a:pt x="71" y="17"/>
                    <a:pt x="70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69" y="17"/>
                    <a:pt x="69" y="16"/>
                    <a:pt x="69" y="16"/>
                  </a:cubicBezTo>
                  <a:cubicBezTo>
                    <a:pt x="69" y="16"/>
                    <a:pt x="69" y="16"/>
                    <a:pt x="69" y="16"/>
                  </a:cubicBezTo>
                  <a:cubicBezTo>
                    <a:pt x="69" y="16"/>
                    <a:pt x="69" y="16"/>
                    <a:pt x="69" y="16"/>
                  </a:cubicBezTo>
                  <a:cubicBezTo>
                    <a:pt x="68" y="16"/>
                    <a:pt x="67" y="16"/>
                    <a:pt x="67" y="16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67" y="15"/>
                    <a:pt x="66" y="16"/>
                    <a:pt x="66" y="16"/>
                  </a:cubicBezTo>
                  <a:cubicBezTo>
                    <a:pt x="66" y="16"/>
                    <a:pt x="66" y="17"/>
                    <a:pt x="66" y="17"/>
                  </a:cubicBezTo>
                  <a:cubicBezTo>
                    <a:pt x="66" y="17"/>
                    <a:pt x="65" y="17"/>
                    <a:pt x="65" y="17"/>
                  </a:cubicBezTo>
                  <a:cubicBezTo>
                    <a:pt x="65" y="17"/>
                    <a:pt x="65" y="16"/>
                    <a:pt x="65" y="16"/>
                  </a:cubicBezTo>
                  <a:cubicBezTo>
                    <a:pt x="65" y="16"/>
                    <a:pt x="65" y="17"/>
                    <a:pt x="65" y="17"/>
                  </a:cubicBezTo>
                  <a:cubicBezTo>
                    <a:pt x="65" y="17"/>
                    <a:pt x="65" y="17"/>
                    <a:pt x="65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4" y="17"/>
                    <a:pt x="64" y="17"/>
                  </a:cubicBezTo>
                  <a:cubicBezTo>
                    <a:pt x="64" y="17"/>
                    <a:pt x="63" y="18"/>
                    <a:pt x="63" y="18"/>
                  </a:cubicBezTo>
                  <a:cubicBezTo>
                    <a:pt x="63" y="18"/>
                    <a:pt x="63" y="17"/>
                    <a:pt x="62" y="17"/>
                  </a:cubicBezTo>
                  <a:cubicBezTo>
                    <a:pt x="62" y="17"/>
                    <a:pt x="62" y="16"/>
                    <a:pt x="61" y="16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61" y="17"/>
                    <a:pt x="60" y="17"/>
                    <a:pt x="60" y="17"/>
                  </a:cubicBezTo>
                  <a:cubicBezTo>
                    <a:pt x="60" y="17"/>
                    <a:pt x="60" y="17"/>
                    <a:pt x="60" y="17"/>
                  </a:cubicBezTo>
                  <a:cubicBezTo>
                    <a:pt x="60" y="17"/>
                    <a:pt x="59" y="17"/>
                    <a:pt x="59" y="17"/>
                  </a:cubicBezTo>
                  <a:cubicBezTo>
                    <a:pt x="59" y="17"/>
                    <a:pt x="59" y="17"/>
                    <a:pt x="59" y="17"/>
                  </a:cubicBezTo>
                  <a:cubicBezTo>
                    <a:pt x="59" y="17"/>
                    <a:pt x="58" y="16"/>
                    <a:pt x="58" y="16"/>
                  </a:cubicBezTo>
                  <a:cubicBezTo>
                    <a:pt x="58" y="16"/>
                    <a:pt x="58" y="17"/>
                    <a:pt x="58" y="17"/>
                  </a:cubicBezTo>
                  <a:cubicBezTo>
                    <a:pt x="58" y="16"/>
                    <a:pt x="57" y="16"/>
                    <a:pt x="57" y="16"/>
                  </a:cubicBezTo>
                  <a:cubicBezTo>
                    <a:pt x="57" y="16"/>
                    <a:pt x="57" y="16"/>
                    <a:pt x="57" y="15"/>
                  </a:cubicBezTo>
                  <a:cubicBezTo>
                    <a:pt x="57" y="15"/>
                    <a:pt x="58" y="15"/>
                    <a:pt x="58" y="15"/>
                  </a:cubicBezTo>
                  <a:cubicBezTo>
                    <a:pt x="58" y="15"/>
                    <a:pt x="58" y="14"/>
                    <a:pt x="58" y="1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58" y="14"/>
                    <a:pt x="58" y="13"/>
                    <a:pt x="58" y="13"/>
                  </a:cubicBezTo>
                  <a:cubicBezTo>
                    <a:pt x="58" y="13"/>
                    <a:pt x="57" y="13"/>
                    <a:pt x="57" y="13"/>
                  </a:cubicBezTo>
                  <a:cubicBezTo>
                    <a:pt x="57" y="13"/>
                    <a:pt x="57" y="12"/>
                    <a:pt x="57" y="12"/>
                  </a:cubicBezTo>
                  <a:cubicBezTo>
                    <a:pt x="56" y="13"/>
                    <a:pt x="56" y="13"/>
                    <a:pt x="56" y="13"/>
                  </a:cubicBezTo>
                  <a:cubicBezTo>
                    <a:pt x="56" y="13"/>
                    <a:pt x="56" y="13"/>
                    <a:pt x="56" y="13"/>
                  </a:cubicBezTo>
                  <a:cubicBezTo>
                    <a:pt x="56" y="13"/>
                    <a:pt x="55" y="13"/>
                    <a:pt x="55" y="12"/>
                  </a:cubicBezTo>
                  <a:cubicBezTo>
                    <a:pt x="55" y="12"/>
                    <a:pt x="55" y="12"/>
                    <a:pt x="55" y="12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5" y="11"/>
                    <a:pt x="54" y="10"/>
                    <a:pt x="54" y="10"/>
                  </a:cubicBezTo>
                  <a:cubicBezTo>
                    <a:pt x="54" y="10"/>
                    <a:pt x="54" y="10"/>
                    <a:pt x="54" y="10"/>
                  </a:cubicBezTo>
                  <a:cubicBezTo>
                    <a:pt x="54" y="9"/>
                    <a:pt x="54" y="9"/>
                    <a:pt x="54" y="9"/>
                  </a:cubicBezTo>
                  <a:cubicBezTo>
                    <a:pt x="54" y="9"/>
                    <a:pt x="54" y="8"/>
                    <a:pt x="54" y="8"/>
                  </a:cubicBezTo>
                  <a:cubicBezTo>
                    <a:pt x="54" y="8"/>
                    <a:pt x="53" y="9"/>
                    <a:pt x="53" y="9"/>
                  </a:cubicBezTo>
                  <a:cubicBezTo>
                    <a:pt x="53" y="9"/>
                    <a:pt x="52" y="9"/>
                    <a:pt x="52" y="9"/>
                  </a:cubicBezTo>
                  <a:cubicBezTo>
                    <a:pt x="52" y="9"/>
                    <a:pt x="52" y="8"/>
                    <a:pt x="52" y="8"/>
                  </a:cubicBezTo>
                  <a:cubicBezTo>
                    <a:pt x="52" y="8"/>
                    <a:pt x="51" y="7"/>
                    <a:pt x="51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50" y="7"/>
                    <a:pt x="50" y="7"/>
                    <a:pt x="50" y="7"/>
                  </a:cubicBezTo>
                  <a:cubicBezTo>
                    <a:pt x="50" y="7"/>
                    <a:pt x="50" y="7"/>
                    <a:pt x="49" y="7"/>
                  </a:cubicBezTo>
                  <a:cubicBezTo>
                    <a:pt x="49" y="7"/>
                    <a:pt x="49" y="7"/>
                    <a:pt x="49" y="6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49" y="5"/>
                    <a:pt x="49" y="5"/>
                    <a:pt x="49" y="5"/>
                  </a:cubicBezTo>
                  <a:cubicBezTo>
                    <a:pt x="49" y="5"/>
                    <a:pt x="49" y="5"/>
                    <a:pt x="49" y="5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6" y="2"/>
                    <a:pt x="46" y="2"/>
                    <a:pt x="46" y="2"/>
                  </a:cubicBezTo>
                  <a:cubicBezTo>
                    <a:pt x="46" y="2"/>
                    <a:pt x="46" y="2"/>
                    <a:pt x="46" y="2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45" y="2"/>
                    <a:pt x="44" y="1"/>
                    <a:pt x="44" y="1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40" y="1"/>
                    <a:pt x="41" y="2"/>
                    <a:pt x="41" y="2"/>
                  </a:cubicBezTo>
                  <a:cubicBezTo>
                    <a:pt x="41" y="2"/>
                    <a:pt x="41" y="3"/>
                    <a:pt x="42" y="3"/>
                  </a:cubicBezTo>
                  <a:cubicBezTo>
                    <a:pt x="42" y="3"/>
                    <a:pt x="43" y="4"/>
                    <a:pt x="43" y="4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3" y="7"/>
                    <a:pt x="42" y="7"/>
                    <a:pt x="42" y="7"/>
                  </a:cubicBezTo>
                  <a:cubicBezTo>
                    <a:pt x="42" y="7"/>
                    <a:pt x="42" y="6"/>
                    <a:pt x="42" y="6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3" y="18"/>
                    <a:pt x="33" y="18"/>
                    <a:pt x="33" y="18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2" y="24"/>
                    <a:pt x="21" y="24"/>
                    <a:pt x="21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1" y="24"/>
                    <a:pt x="20" y="25"/>
                    <a:pt x="20" y="25"/>
                  </a:cubicBezTo>
                  <a:cubicBezTo>
                    <a:pt x="20" y="25"/>
                    <a:pt x="20" y="26"/>
                    <a:pt x="20" y="26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7"/>
                    <a:pt x="19" y="28"/>
                    <a:pt x="19" y="28"/>
                  </a:cubicBezTo>
                  <a:cubicBezTo>
                    <a:pt x="19" y="28"/>
                    <a:pt x="19" y="29"/>
                    <a:pt x="19" y="29"/>
                  </a:cubicBezTo>
                  <a:cubicBezTo>
                    <a:pt x="19" y="29"/>
                    <a:pt x="19" y="30"/>
                    <a:pt x="19" y="30"/>
                  </a:cubicBezTo>
                  <a:cubicBezTo>
                    <a:pt x="18" y="30"/>
                    <a:pt x="19" y="30"/>
                    <a:pt x="19" y="30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19" y="31"/>
                    <a:pt x="19" y="32"/>
                    <a:pt x="19" y="32"/>
                  </a:cubicBezTo>
                  <a:cubicBezTo>
                    <a:pt x="19" y="32"/>
                    <a:pt x="18" y="33"/>
                    <a:pt x="18" y="33"/>
                  </a:cubicBezTo>
                  <a:cubicBezTo>
                    <a:pt x="18" y="33"/>
                    <a:pt x="17" y="33"/>
                    <a:pt x="17" y="33"/>
                  </a:cubicBezTo>
                  <a:cubicBezTo>
                    <a:pt x="17" y="33"/>
                    <a:pt x="17" y="34"/>
                    <a:pt x="17" y="34"/>
                  </a:cubicBezTo>
                  <a:cubicBezTo>
                    <a:pt x="17" y="34"/>
                    <a:pt x="16" y="35"/>
                    <a:pt x="16" y="35"/>
                  </a:cubicBezTo>
                  <a:cubicBezTo>
                    <a:pt x="16" y="35"/>
                    <a:pt x="16" y="35"/>
                    <a:pt x="16" y="35"/>
                  </a:cubicBezTo>
                  <a:cubicBezTo>
                    <a:pt x="16" y="35"/>
                    <a:pt x="16" y="35"/>
                    <a:pt x="16" y="35"/>
                  </a:cubicBezTo>
                  <a:cubicBezTo>
                    <a:pt x="16" y="35"/>
                    <a:pt x="15" y="35"/>
                    <a:pt x="15" y="35"/>
                  </a:cubicBezTo>
                  <a:cubicBezTo>
                    <a:pt x="15" y="35"/>
                    <a:pt x="14" y="35"/>
                    <a:pt x="14" y="35"/>
                  </a:cubicBezTo>
                  <a:cubicBezTo>
                    <a:pt x="14" y="35"/>
                    <a:pt x="13" y="34"/>
                    <a:pt x="13" y="34"/>
                  </a:cubicBezTo>
                  <a:cubicBezTo>
                    <a:pt x="13" y="34"/>
                    <a:pt x="13" y="33"/>
                    <a:pt x="13" y="33"/>
                  </a:cubicBezTo>
                  <a:cubicBezTo>
                    <a:pt x="13" y="33"/>
                    <a:pt x="13" y="32"/>
                    <a:pt x="13" y="32"/>
                  </a:cubicBezTo>
                  <a:cubicBezTo>
                    <a:pt x="13" y="32"/>
                    <a:pt x="12" y="32"/>
                    <a:pt x="12" y="31"/>
                  </a:cubicBezTo>
                  <a:cubicBezTo>
                    <a:pt x="12" y="31"/>
                    <a:pt x="11" y="31"/>
                    <a:pt x="11" y="31"/>
                  </a:cubicBezTo>
                  <a:cubicBezTo>
                    <a:pt x="11" y="31"/>
                    <a:pt x="10" y="31"/>
                    <a:pt x="10" y="31"/>
                  </a:cubicBezTo>
                  <a:cubicBezTo>
                    <a:pt x="10" y="31"/>
                    <a:pt x="9" y="31"/>
                    <a:pt x="9" y="31"/>
                  </a:cubicBezTo>
                  <a:cubicBezTo>
                    <a:pt x="9" y="31"/>
                    <a:pt x="8" y="30"/>
                    <a:pt x="8" y="30"/>
                  </a:cubicBezTo>
                  <a:cubicBezTo>
                    <a:pt x="8" y="30"/>
                    <a:pt x="7" y="31"/>
                    <a:pt x="7" y="31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6" y="28"/>
                    <a:pt x="7" y="28"/>
                    <a:pt x="7" y="28"/>
                  </a:cubicBezTo>
                  <a:cubicBezTo>
                    <a:pt x="7" y="28"/>
                    <a:pt x="8" y="28"/>
                    <a:pt x="8" y="28"/>
                  </a:cubicBezTo>
                  <a:cubicBezTo>
                    <a:pt x="8" y="28"/>
                    <a:pt x="8" y="27"/>
                    <a:pt x="8" y="27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7" y="24"/>
                    <a:pt x="7" y="25"/>
                    <a:pt x="6" y="25"/>
                  </a:cubicBezTo>
                  <a:cubicBezTo>
                    <a:pt x="6" y="25"/>
                    <a:pt x="5" y="25"/>
                    <a:pt x="5" y="26"/>
                  </a:cubicBezTo>
                  <a:cubicBezTo>
                    <a:pt x="5" y="26"/>
                    <a:pt x="4" y="26"/>
                    <a:pt x="4" y="27"/>
                  </a:cubicBezTo>
                  <a:cubicBezTo>
                    <a:pt x="4" y="27"/>
                    <a:pt x="3" y="28"/>
                    <a:pt x="3" y="28"/>
                  </a:cubicBezTo>
                  <a:cubicBezTo>
                    <a:pt x="3" y="28"/>
                    <a:pt x="2" y="29"/>
                    <a:pt x="2" y="29"/>
                  </a:cubicBezTo>
                  <a:cubicBezTo>
                    <a:pt x="2" y="29"/>
                    <a:pt x="2" y="30"/>
                    <a:pt x="1" y="30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1" y="30"/>
                    <a:pt x="1" y="31"/>
                    <a:pt x="1" y="31"/>
                  </a:cubicBezTo>
                  <a:cubicBezTo>
                    <a:pt x="1" y="31"/>
                    <a:pt x="1" y="31"/>
                    <a:pt x="0" y="31"/>
                  </a:cubicBezTo>
                  <a:cubicBezTo>
                    <a:pt x="0" y="31"/>
                    <a:pt x="0" y="32"/>
                    <a:pt x="0" y="32"/>
                  </a:cubicBezTo>
                  <a:cubicBezTo>
                    <a:pt x="0" y="32"/>
                    <a:pt x="0" y="32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0" y="34"/>
                    <a:pt x="1" y="34"/>
                  </a:cubicBezTo>
                  <a:cubicBezTo>
                    <a:pt x="1" y="34"/>
                    <a:pt x="1" y="35"/>
                    <a:pt x="2" y="35"/>
                  </a:cubicBezTo>
                  <a:cubicBezTo>
                    <a:pt x="2" y="35"/>
                    <a:pt x="2" y="36"/>
                    <a:pt x="2" y="36"/>
                  </a:cubicBezTo>
                  <a:cubicBezTo>
                    <a:pt x="2" y="36"/>
                    <a:pt x="1" y="36"/>
                    <a:pt x="1" y="36"/>
                  </a:cubicBezTo>
                  <a:cubicBezTo>
                    <a:pt x="1" y="36"/>
                    <a:pt x="1" y="37"/>
                    <a:pt x="1" y="37"/>
                  </a:cubicBezTo>
                  <a:cubicBezTo>
                    <a:pt x="1" y="37"/>
                    <a:pt x="2" y="38"/>
                    <a:pt x="2" y="38"/>
                  </a:cubicBezTo>
                  <a:cubicBezTo>
                    <a:pt x="2" y="39"/>
                    <a:pt x="3" y="39"/>
                    <a:pt x="3" y="39"/>
                  </a:cubicBezTo>
                  <a:cubicBezTo>
                    <a:pt x="3" y="39"/>
                    <a:pt x="3" y="40"/>
                    <a:pt x="3" y="40"/>
                  </a:cubicBezTo>
                  <a:cubicBezTo>
                    <a:pt x="3" y="40"/>
                    <a:pt x="3" y="41"/>
                    <a:pt x="3" y="41"/>
                  </a:cubicBezTo>
                  <a:cubicBezTo>
                    <a:pt x="3" y="41"/>
                    <a:pt x="2" y="41"/>
                    <a:pt x="2" y="41"/>
                  </a:cubicBezTo>
                  <a:cubicBezTo>
                    <a:pt x="2" y="41"/>
                    <a:pt x="1" y="41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3"/>
                    <a:pt x="2" y="43"/>
                    <a:pt x="2" y="43"/>
                  </a:cubicBezTo>
                  <a:cubicBezTo>
                    <a:pt x="2" y="43"/>
                    <a:pt x="4" y="45"/>
                    <a:pt x="5" y="45"/>
                  </a:cubicBezTo>
                  <a:cubicBezTo>
                    <a:pt x="5" y="45"/>
                    <a:pt x="6" y="46"/>
                    <a:pt x="6" y="46"/>
                  </a:cubicBezTo>
                  <a:cubicBezTo>
                    <a:pt x="7" y="46"/>
                    <a:pt x="8" y="47"/>
                    <a:pt x="8" y="47"/>
                  </a:cubicBezTo>
                  <a:cubicBezTo>
                    <a:pt x="8" y="47"/>
                    <a:pt x="9" y="48"/>
                    <a:pt x="9" y="48"/>
                  </a:cubicBezTo>
                  <a:cubicBezTo>
                    <a:pt x="9" y="48"/>
                    <a:pt x="11" y="49"/>
                    <a:pt x="11" y="50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12" y="51"/>
                    <a:pt x="12" y="52"/>
                    <a:pt x="12" y="52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12" y="53"/>
                    <a:pt x="12" y="53"/>
                    <a:pt x="12" y="53"/>
                  </a:cubicBezTo>
                  <a:cubicBezTo>
                    <a:pt x="13" y="54"/>
                    <a:pt x="13" y="54"/>
                    <a:pt x="13" y="54"/>
                  </a:cubicBezTo>
                  <a:cubicBezTo>
                    <a:pt x="13" y="54"/>
                    <a:pt x="13" y="54"/>
                    <a:pt x="13" y="55"/>
                  </a:cubicBezTo>
                  <a:cubicBezTo>
                    <a:pt x="13" y="55"/>
                    <a:pt x="14" y="56"/>
                    <a:pt x="14" y="56"/>
                  </a:cubicBezTo>
                  <a:cubicBezTo>
                    <a:pt x="14" y="56"/>
                    <a:pt x="16" y="58"/>
                    <a:pt x="16" y="58"/>
                  </a:cubicBezTo>
                  <a:cubicBezTo>
                    <a:pt x="16" y="59"/>
                    <a:pt x="17" y="59"/>
                    <a:pt x="17" y="60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17" y="60"/>
                    <a:pt x="18" y="61"/>
                    <a:pt x="18" y="61"/>
                  </a:cubicBezTo>
                  <a:cubicBezTo>
                    <a:pt x="18" y="61"/>
                    <a:pt x="18" y="61"/>
                    <a:pt x="18" y="61"/>
                  </a:cubicBezTo>
                  <a:cubicBezTo>
                    <a:pt x="18" y="61"/>
                    <a:pt x="18" y="62"/>
                    <a:pt x="18" y="62"/>
                  </a:cubicBezTo>
                  <a:cubicBezTo>
                    <a:pt x="18" y="62"/>
                    <a:pt x="18" y="62"/>
                    <a:pt x="18" y="62"/>
                  </a:cubicBezTo>
                  <a:cubicBezTo>
                    <a:pt x="18" y="63"/>
                    <a:pt x="19" y="63"/>
                    <a:pt x="19" y="63"/>
                  </a:cubicBezTo>
                  <a:cubicBezTo>
                    <a:pt x="19" y="63"/>
                    <a:pt x="19" y="64"/>
                    <a:pt x="19" y="64"/>
                  </a:cubicBezTo>
                  <a:cubicBezTo>
                    <a:pt x="19" y="64"/>
                    <a:pt x="19" y="65"/>
                    <a:pt x="19" y="65"/>
                  </a:cubicBezTo>
                  <a:cubicBezTo>
                    <a:pt x="20" y="65"/>
                    <a:pt x="20" y="66"/>
                    <a:pt x="20" y="66"/>
                  </a:cubicBezTo>
                  <a:cubicBezTo>
                    <a:pt x="20" y="66"/>
                    <a:pt x="20" y="66"/>
                    <a:pt x="20" y="67"/>
                  </a:cubicBezTo>
                  <a:cubicBezTo>
                    <a:pt x="20" y="67"/>
                    <a:pt x="20" y="67"/>
                    <a:pt x="20" y="67"/>
                  </a:cubicBezTo>
                  <a:cubicBezTo>
                    <a:pt x="20" y="68"/>
                    <a:pt x="21" y="68"/>
                    <a:pt x="21" y="68"/>
                  </a:cubicBezTo>
                  <a:cubicBezTo>
                    <a:pt x="21" y="68"/>
                    <a:pt x="21" y="69"/>
                    <a:pt x="21" y="69"/>
                  </a:cubicBezTo>
                  <a:cubicBezTo>
                    <a:pt x="21" y="69"/>
                    <a:pt x="22" y="69"/>
                    <a:pt x="22" y="69"/>
                  </a:cubicBezTo>
                  <a:cubicBezTo>
                    <a:pt x="22" y="70"/>
                    <a:pt x="22" y="70"/>
                    <a:pt x="22" y="70"/>
                  </a:cubicBezTo>
                  <a:cubicBezTo>
                    <a:pt x="22" y="71"/>
                    <a:pt x="22" y="71"/>
                    <a:pt x="22" y="71"/>
                  </a:cubicBezTo>
                  <a:cubicBezTo>
                    <a:pt x="22" y="72"/>
                    <a:pt x="22" y="72"/>
                    <a:pt x="22" y="72"/>
                  </a:cubicBezTo>
                  <a:cubicBezTo>
                    <a:pt x="23" y="72"/>
                    <a:pt x="23" y="72"/>
                    <a:pt x="23" y="73"/>
                  </a:cubicBezTo>
                  <a:cubicBezTo>
                    <a:pt x="23" y="73"/>
                    <a:pt x="23" y="73"/>
                    <a:pt x="23" y="74"/>
                  </a:cubicBezTo>
                  <a:cubicBezTo>
                    <a:pt x="23" y="74"/>
                    <a:pt x="23" y="74"/>
                    <a:pt x="24" y="74"/>
                  </a:cubicBezTo>
                  <a:cubicBezTo>
                    <a:pt x="24" y="75"/>
                    <a:pt x="24" y="75"/>
                    <a:pt x="24" y="75"/>
                  </a:cubicBezTo>
                  <a:cubicBezTo>
                    <a:pt x="24" y="76"/>
                    <a:pt x="25" y="76"/>
                    <a:pt x="25" y="76"/>
                  </a:cubicBezTo>
                  <a:cubicBezTo>
                    <a:pt x="25" y="76"/>
                    <a:pt x="26" y="78"/>
                    <a:pt x="26" y="78"/>
                  </a:cubicBezTo>
                  <a:cubicBezTo>
                    <a:pt x="26" y="79"/>
                    <a:pt x="26" y="80"/>
                    <a:pt x="26" y="80"/>
                  </a:cubicBezTo>
                  <a:cubicBezTo>
                    <a:pt x="26" y="80"/>
                    <a:pt x="26" y="81"/>
                    <a:pt x="27" y="81"/>
                  </a:cubicBezTo>
                  <a:cubicBezTo>
                    <a:pt x="27" y="81"/>
                    <a:pt x="28" y="81"/>
                    <a:pt x="28" y="82"/>
                  </a:cubicBezTo>
                  <a:cubicBezTo>
                    <a:pt x="28" y="82"/>
                    <a:pt x="29" y="83"/>
                    <a:pt x="29" y="83"/>
                  </a:cubicBezTo>
                  <a:cubicBezTo>
                    <a:pt x="29" y="83"/>
                    <a:pt x="29" y="84"/>
                    <a:pt x="29" y="84"/>
                  </a:cubicBezTo>
                  <a:cubicBezTo>
                    <a:pt x="29" y="84"/>
                    <a:pt x="29" y="86"/>
                    <a:pt x="29" y="86"/>
                  </a:cubicBezTo>
                  <a:cubicBezTo>
                    <a:pt x="29" y="86"/>
                    <a:pt x="30" y="87"/>
                    <a:pt x="31" y="87"/>
                  </a:cubicBezTo>
                  <a:cubicBezTo>
                    <a:pt x="31" y="87"/>
                    <a:pt x="31" y="88"/>
                    <a:pt x="32" y="88"/>
                  </a:cubicBezTo>
                  <a:cubicBezTo>
                    <a:pt x="32" y="88"/>
                    <a:pt x="32" y="89"/>
                    <a:pt x="32" y="89"/>
                  </a:cubicBezTo>
                  <a:cubicBezTo>
                    <a:pt x="32" y="89"/>
                    <a:pt x="32" y="89"/>
                    <a:pt x="32" y="89"/>
                  </a:cubicBezTo>
                  <a:cubicBezTo>
                    <a:pt x="32" y="90"/>
                    <a:pt x="33" y="90"/>
                    <a:pt x="33" y="90"/>
                  </a:cubicBezTo>
                  <a:cubicBezTo>
                    <a:pt x="33" y="90"/>
                    <a:pt x="33" y="91"/>
                    <a:pt x="33" y="91"/>
                  </a:cubicBezTo>
                  <a:cubicBezTo>
                    <a:pt x="33" y="91"/>
                    <a:pt x="33" y="91"/>
                    <a:pt x="34" y="91"/>
                  </a:cubicBezTo>
                  <a:cubicBezTo>
                    <a:pt x="34" y="91"/>
                    <a:pt x="34" y="92"/>
                    <a:pt x="34" y="92"/>
                  </a:cubicBezTo>
                  <a:cubicBezTo>
                    <a:pt x="34" y="92"/>
                    <a:pt x="34" y="93"/>
                    <a:pt x="34" y="93"/>
                  </a:cubicBezTo>
                  <a:cubicBezTo>
                    <a:pt x="34" y="93"/>
                    <a:pt x="35" y="94"/>
                    <a:pt x="35" y="94"/>
                  </a:cubicBezTo>
                  <a:cubicBezTo>
                    <a:pt x="35" y="94"/>
                    <a:pt x="35" y="94"/>
                    <a:pt x="35" y="95"/>
                  </a:cubicBezTo>
                  <a:cubicBezTo>
                    <a:pt x="36" y="95"/>
                    <a:pt x="36" y="95"/>
                    <a:pt x="36" y="95"/>
                  </a:cubicBezTo>
                  <a:cubicBezTo>
                    <a:pt x="36" y="96"/>
                    <a:pt x="36" y="96"/>
                    <a:pt x="36" y="96"/>
                  </a:cubicBezTo>
                  <a:cubicBezTo>
                    <a:pt x="36" y="96"/>
                    <a:pt x="36" y="97"/>
                    <a:pt x="36" y="97"/>
                  </a:cubicBezTo>
                  <a:cubicBezTo>
                    <a:pt x="36" y="97"/>
                    <a:pt x="36" y="97"/>
                    <a:pt x="36" y="98"/>
                  </a:cubicBezTo>
                  <a:cubicBezTo>
                    <a:pt x="36" y="98"/>
                    <a:pt x="36" y="98"/>
                    <a:pt x="36" y="98"/>
                  </a:cubicBezTo>
                  <a:cubicBezTo>
                    <a:pt x="35" y="98"/>
                    <a:pt x="35" y="98"/>
                    <a:pt x="35" y="98"/>
                  </a:cubicBezTo>
                  <a:cubicBezTo>
                    <a:pt x="35" y="98"/>
                    <a:pt x="35" y="99"/>
                    <a:pt x="35" y="99"/>
                  </a:cubicBezTo>
                  <a:cubicBezTo>
                    <a:pt x="35" y="99"/>
                    <a:pt x="35" y="100"/>
                    <a:pt x="35" y="100"/>
                  </a:cubicBezTo>
                  <a:cubicBezTo>
                    <a:pt x="35" y="100"/>
                    <a:pt x="36" y="100"/>
                    <a:pt x="36" y="100"/>
                  </a:cubicBezTo>
                  <a:cubicBezTo>
                    <a:pt x="36" y="100"/>
                    <a:pt x="36" y="101"/>
                    <a:pt x="36" y="101"/>
                  </a:cubicBezTo>
                  <a:cubicBezTo>
                    <a:pt x="36" y="101"/>
                    <a:pt x="36" y="101"/>
                    <a:pt x="36" y="101"/>
                  </a:cubicBezTo>
                  <a:cubicBezTo>
                    <a:pt x="36" y="101"/>
                    <a:pt x="36" y="102"/>
                    <a:pt x="36" y="102"/>
                  </a:cubicBezTo>
                  <a:cubicBezTo>
                    <a:pt x="37" y="102"/>
                    <a:pt x="37" y="102"/>
                    <a:pt x="37" y="103"/>
                  </a:cubicBezTo>
                  <a:cubicBezTo>
                    <a:pt x="37" y="103"/>
                    <a:pt x="38" y="103"/>
                    <a:pt x="38" y="104"/>
                  </a:cubicBezTo>
                  <a:cubicBezTo>
                    <a:pt x="38" y="104"/>
                    <a:pt x="38" y="104"/>
                    <a:pt x="38" y="105"/>
                  </a:cubicBezTo>
                  <a:cubicBezTo>
                    <a:pt x="38" y="105"/>
                    <a:pt x="39" y="105"/>
                    <a:pt x="39" y="105"/>
                  </a:cubicBezTo>
                  <a:cubicBezTo>
                    <a:pt x="39" y="105"/>
                    <a:pt x="40" y="106"/>
                    <a:pt x="41" y="106"/>
                  </a:cubicBezTo>
                  <a:cubicBezTo>
                    <a:pt x="41" y="107"/>
                    <a:pt x="41" y="107"/>
                    <a:pt x="41" y="107"/>
                  </a:cubicBezTo>
                  <a:cubicBezTo>
                    <a:pt x="41" y="107"/>
                    <a:pt x="42" y="108"/>
                    <a:pt x="42" y="108"/>
                  </a:cubicBezTo>
                  <a:cubicBezTo>
                    <a:pt x="42" y="108"/>
                    <a:pt x="42" y="108"/>
                    <a:pt x="42" y="108"/>
                  </a:cubicBezTo>
                  <a:cubicBezTo>
                    <a:pt x="42" y="108"/>
                    <a:pt x="43" y="109"/>
                    <a:pt x="43" y="109"/>
                  </a:cubicBezTo>
                  <a:cubicBezTo>
                    <a:pt x="43" y="109"/>
                    <a:pt x="43" y="110"/>
                    <a:pt x="44" y="110"/>
                  </a:cubicBezTo>
                  <a:cubicBezTo>
                    <a:pt x="44" y="110"/>
                    <a:pt x="46" y="111"/>
                    <a:pt x="46" y="112"/>
                  </a:cubicBezTo>
                  <a:cubicBezTo>
                    <a:pt x="47" y="112"/>
                    <a:pt x="48" y="112"/>
                    <a:pt x="48" y="112"/>
                  </a:cubicBezTo>
                  <a:cubicBezTo>
                    <a:pt x="48" y="112"/>
                    <a:pt x="48" y="113"/>
                    <a:pt x="49" y="113"/>
                  </a:cubicBezTo>
                  <a:cubicBezTo>
                    <a:pt x="49" y="113"/>
                    <a:pt x="49" y="113"/>
                    <a:pt x="50" y="114"/>
                  </a:cubicBezTo>
                  <a:cubicBezTo>
                    <a:pt x="50" y="114"/>
                    <a:pt x="51" y="114"/>
                    <a:pt x="51" y="114"/>
                  </a:cubicBezTo>
                  <a:cubicBezTo>
                    <a:pt x="51" y="115"/>
                    <a:pt x="52" y="115"/>
                    <a:pt x="52" y="115"/>
                  </a:cubicBezTo>
                  <a:cubicBezTo>
                    <a:pt x="53" y="116"/>
                    <a:pt x="53" y="116"/>
                    <a:pt x="54" y="116"/>
                  </a:cubicBezTo>
                  <a:cubicBezTo>
                    <a:pt x="54" y="116"/>
                    <a:pt x="55" y="117"/>
                    <a:pt x="56" y="117"/>
                  </a:cubicBezTo>
                  <a:cubicBezTo>
                    <a:pt x="57" y="117"/>
                    <a:pt x="57" y="117"/>
                    <a:pt x="58" y="118"/>
                  </a:cubicBezTo>
                  <a:cubicBezTo>
                    <a:pt x="58" y="118"/>
                    <a:pt x="59" y="118"/>
                    <a:pt x="59" y="118"/>
                  </a:cubicBezTo>
                  <a:cubicBezTo>
                    <a:pt x="60" y="119"/>
                    <a:pt x="60" y="119"/>
                    <a:pt x="60" y="119"/>
                  </a:cubicBezTo>
                  <a:cubicBezTo>
                    <a:pt x="61" y="119"/>
                    <a:pt x="61" y="119"/>
                    <a:pt x="62" y="119"/>
                  </a:cubicBezTo>
                  <a:cubicBezTo>
                    <a:pt x="62" y="120"/>
                    <a:pt x="62" y="120"/>
                    <a:pt x="63" y="120"/>
                  </a:cubicBezTo>
                  <a:cubicBezTo>
                    <a:pt x="63" y="120"/>
                    <a:pt x="64" y="121"/>
                    <a:pt x="64" y="121"/>
                  </a:cubicBezTo>
                  <a:cubicBezTo>
                    <a:pt x="65" y="121"/>
                    <a:pt x="65" y="122"/>
                    <a:pt x="65" y="122"/>
                  </a:cubicBezTo>
                  <a:cubicBezTo>
                    <a:pt x="66" y="122"/>
                    <a:pt x="66" y="122"/>
                    <a:pt x="66" y="123"/>
                  </a:cubicBezTo>
                  <a:cubicBezTo>
                    <a:pt x="67" y="123"/>
                    <a:pt x="67" y="123"/>
                    <a:pt x="68" y="124"/>
                  </a:cubicBezTo>
                  <a:cubicBezTo>
                    <a:pt x="69" y="124"/>
                    <a:pt x="69" y="124"/>
                    <a:pt x="69" y="124"/>
                  </a:cubicBezTo>
                  <a:cubicBezTo>
                    <a:pt x="70" y="124"/>
                    <a:pt x="70" y="125"/>
                    <a:pt x="70" y="125"/>
                  </a:cubicBezTo>
                  <a:cubicBezTo>
                    <a:pt x="70" y="126"/>
                    <a:pt x="70" y="126"/>
                    <a:pt x="70" y="126"/>
                  </a:cubicBezTo>
                  <a:cubicBezTo>
                    <a:pt x="70" y="127"/>
                    <a:pt x="70" y="127"/>
                    <a:pt x="70" y="127"/>
                  </a:cubicBezTo>
                  <a:cubicBezTo>
                    <a:pt x="71" y="127"/>
                    <a:pt x="71" y="128"/>
                    <a:pt x="72" y="128"/>
                  </a:cubicBezTo>
                  <a:cubicBezTo>
                    <a:pt x="72" y="128"/>
                    <a:pt x="73" y="128"/>
                    <a:pt x="73" y="129"/>
                  </a:cubicBezTo>
                  <a:cubicBezTo>
                    <a:pt x="73" y="129"/>
                    <a:pt x="74" y="129"/>
                    <a:pt x="74" y="130"/>
                  </a:cubicBezTo>
                  <a:cubicBezTo>
                    <a:pt x="74" y="130"/>
                    <a:pt x="75" y="131"/>
                    <a:pt x="76" y="131"/>
                  </a:cubicBezTo>
                  <a:cubicBezTo>
                    <a:pt x="76" y="131"/>
                    <a:pt x="76" y="131"/>
                    <a:pt x="77" y="131"/>
                  </a:cubicBezTo>
                  <a:cubicBezTo>
                    <a:pt x="77" y="131"/>
                    <a:pt x="77" y="132"/>
                    <a:pt x="77" y="132"/>
                  </a:cubicBezTo>
                  <a:cubicBezTo>
                    <a:pt x="77" y="131"/>
                    <a:pt x="77" y="131"/>
                    <a:pt x="77" y="131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81" y="130"/>
                    <a:pt x="81" y="130"/>
                    <a:pt x="81" y="130"/>
                  </a:cubicBezTo>
                  <a:cubicBezTo>
                    <a:pt x="81" y="130"/>
                    <a:pt x="81" y="129"/>
                    <a:pt x="81" y="129"/>
                  </a:cubicBezTo>
                  <a:cubicBezTo>
                    <a:pt x="81" y="129"/>
                    <a:pt x="81" y="128"/>
                    <a:pt x="81" y="128"/>
                  </a:cubicBezTo>
                  <a:cubicBezTo>
                    <a:pt x="81" y="128"/>
                    <a:pt x="81" y="128"/>
                    <a:pt x="81" y="128"/>
                  </a:cubicBezTo>
                  <a:cubicBezTo>
                    <a:pt x="81" y="128"/>
                    <a:pt x="81" y="126"/>
                    <a:pt x="81" y="126"/>
                  </a:cubicBezTo>
                  <a:cubicBezTo>
                    <a:pt x="82" y="126"/>
                    <a:pt x="82" y="126"/>
                    <a:pt x="82" y="126"/>
                  </a:cubicBezTo>
                  <a:cubicBezTo>
                    <a:pt x="82" y="126"/>
                    <a:pt x="82" y="126"/>
                    <a:pt x="82" y="126"/>
                  </a:cubicBezTo>
                  <a:cubicBezTo>
                    <a:pt x="83" y="126"/>
                    <a:pt x="83" y="125"/>
                    <a:pt x="83" y="125"/>
                  </a:cubicBezTo>
                  <a:cubicBezTo>
                    <a:pt x="83" y="125"/>
                    <a:pt x="83" y="125"/>
                    <a:pt x="83" y="125"/>
                  </a:cubicBezTo>
                  <a:cubicBezTo>
                    <a:pt x="83" y="125"/>
                    <a:pt x="84" y="124"/>
                    <a:pt x="83" y="124"/>
                  </a:cubicBezTo>
                  <a:close/>
                </a:path>
              </a:pathLst>
            </a:custGeom>
            <a:solidFill>
              <a:srgbClr val="8BDDFF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4" name="Freeform 684">
              <a:extLst>
                <a:ext uri="{FF2B5EF4-FFF2-40B4-BE49-F238E27FC236}">
                  <a16:creationId xmlns:a16="http://schemas.microsoft.com/office/drawing/2014/main" id="{89D33099-8188-7FD1-8EF4-C773FA228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038" y="5446713"/>
              <a:ext cx="250825" cy="261938"/>
            </a:xfrm>
            <a:custGeom>
              <a:avLst/>
              <a:gdLst>
                <a:gd name="T0" fmla="*/ 58 w 60"/>
                <a:gd name="T1" fmla="*/ 44 h 63"/>
                <a:gd name="T2" fmla="*/ 60 w 60"/>
                <a:gd name="T3" fmla="*/ 38 h 63"/>
                <a:gd name="T4" fmla="*/ 59 w 60"/>
                <a:gd name="T5" fmla="*/ 36 h 63"/>
                <a:gd name="T6" fmla="*/ 54 w 60"/>
                <a:gd name="T7" fmla="*/ 35 h 63"/>
                <a:gd name="T8" fmla="*/ 51 w 60"/>
                <a:gd name="T9" fmla="*/ 33 h 63"/>
                <a:gd name="T10" fmla="*/ 50 w 60"/>
                <a:gd name="T11" fmla="*/ 29 h 63"/>
                <a:gd name="T12" fmla="*/ 50 w 60"/>
                <a:gd name="T13" fmla="*/ 27 h 63"/>
                <a:gd name="T14" fmla="*/ 50 w 60"/>
                <a:gd name="T15" fmla="*/ 25 h 63"/>
                <a:gd name="T16" fmla="*/ 48 w 60"/>
                <a:gd name="T17" fmla="*/ 22 h 63"/>
                <a:gd name="T18" fmla="*/ 45 w 60"/>
                <a:gd name="T19" fmla="*/ 21 h 63"/>
                <a:gd name="T20" fmla="*/ 42 w 60"/>
                <a:gd name="T21" fmla="*/ 22 h 63"/>
                <a:gd name="T22" fmla="*/ 37 w 60"/>
                <a:gd name="T23" fmla="*/ 22 h 63"/>
                <a:gd name="T24" fmla="*/ 36 w 60"/>
                <a:gd name="T25" fmla="*/ 21 h 63"/>
                <a:gd name="T26" fmla="*/ 33 w 60"/>
                <a:gd name="T27" fmla="*/ 20 h 63"/>
                <a:gd name="T28" fmla="*/ 33 w 60"/>
                <a:gd name="T29" fmla="*/ 19 h 63"/>
                <a:gd name="T30" fmla="*/ 34 w 60"/>
                <a:gd name="T31" fmla="*/ 17 h 63"/>
                <a:gd name="T32" fmla="*/ 34 w 60"/>
                <a:gd name="T33" fmla="*/ 15 h 63"/>
                <a:gd name="T34" fmla="*/ 35 w 60"/>
                <a:gd name="T35" fmla="*/ 12 h 63"/>
                <a:gd name="T36" fmla="*/ 34 w 60"/>
                <a:gd name="T37" fmla="*/ 11 h 63"/>
                <a:gd name="T38" fmla="*/ 33 w 60"/>
                <a:gd name="T39" fmla="*/ 10 h 63"/>
                <a:gd name="T40" fmla="*/ 32 w 60"/>
                <a:gd name="T41" fmla="*/ 6 h 63"/>
                <a:gd name="T42" fmla="*/ 32 w 60"/>
                <a:gd name="T43" fmla="*/ 4 h 63"/>
                <a:gd name="T44" fmla="*/ 19 w 60"/>
                <a:gd name="T45" fmla="*/ 0 h 63"/>
                <a:gd name="T46" fmla="*/ 3 w 60"/>
                <a:gd name="T47" fmla="*/ 9 h 63"/>
                <a:gd name="T48" fmla="*/ 3 w 60"/>
                <a:gd name="T49" fmla="*/ 24 h 63"/>
                <a:gd name="T50" fmla="*/ 5 w 60"/>
                <a:gd name="T51" fmla="*/ 28 h 63"/>
                <a:gd name="T52" fmla="*/ 9 w 60"/>
                <a:gd name="T53" fmla="*/ 31 h 63"/>
                <a:gd name="T54" fmla="*/ 12 w 60"/>
                <a:gd name="T55" fmla="*/ 34 h 63"/>
                <a:gd name="T56" fmla="*/ 23 w 60"/>
                <a:gd name="T57" fmla="*/ 38 h 63"/>
                <a:gd name="T58" fmla="*/ 30 w 60"/>
                <a:gd name="T59" fmla="*/ 42 h 63"/>
                <a:gd name="T60" fmla="*/ 34 w 60"/>
                <a:gd name="T61" fmla="*/ 44 h 63"/>
                <a:gd name="T62" fmla="*/ 35 w 60"/>
                <a:gd name="T63" fmla="*/ 49 h 63"/>
                <a:gd name="T64" fmla="*/ 34 w 60"/>
                <a:gd name="T65" fmla="*/ 51 h 63"/>
                <a:gd name="T66" fmla="*/ 32 w 60"/>
                <a:gd name="T67" fmla="*/ 53 h 63"/>
                <a:gd name="T68" fmla="*/ 32 w 60"/>
                <a:gd name="T69" fmla="*/ 56 h 63"/>
                <a:gd name="T70" fmla="*/ 31 w 60"/>
                <a:gd name="T71" fmla="*/ 57 h 63"/>
                <a:gd name="T72" fmla="*/ 30 w 60"/>
                <a:gd name="T73" fmla="*/ 58 h 63"/>
                <a:gd name="T74" fmla="*/ 29 w 60"/>
                <a:gd name="T75" fmla="*/ 60 h 63"/>
                <a:gd name="T76" fmla="*/ 29 w 60"/>
                <a:gd name="T77" fmla="*/ 61 h 63"/>
                <a:gd name="T78" fmla="*/ 40 w 60"/>
                <a:gd name="T79" fmla="*/ 63 h 63"/>
                <a:gd name="T80" fmla="*/ 42 w 60"/>
                <a:gd name="T81" fmla="*/ 63 h 63"/>
                <a:gd name="T82" fmla="*/ 44 w 60"/>
                <a:gd name="T83" fmla="*/ 63 h 63"/>
                <a:gd name="T84" fmla="*/ 48 w 60"/>
                <a:gd name="T85" fmla="*/ 62 h 63"/>
                <a:gd name="T86" fmla="*/ 50 w 60"/>
                <a:gd name="T87" fmla="*/ 61 h 63"/>
                <a:gd name="T88" fmla="*/ 51 w 60"/>
                <a:gd name="T89" fmla="*/ 59 h 63"/>
                <a:gd name="T90" fmla="*/ 54 w 60"/>
                <a:gd name="T91" fmla="*/ 58 h 63"/>
                <a:gd name="T92" fmla="*/ 55 w 60"/>
                <a:gd name="T93" fmla="*/ 56 h 63"/>
                <a:gd name="T94" fmla="*/ 57 w 60"/>
                <a:gd name="T95" fmla="*/ 52 h 63"/>
                <a:gd name="T96" fmla="*/ 57 w 60"/>
                <a:gd name="T97" fmla="*/ 50 h 63"/>
                <a:gd name="T98" fmla="*/ 57 w 60"/>
                <a:gd name="T99" fmla="*/ 48 h 63"/>
                <a:gd name="T100" fmla="*/ 58 w 60"/>
                <a:gd name="T101" fmla="*/ 46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0" h="63">
                  <a:moveTo>
                    <a:pt x="58" y="46"/>
                  </a:moveTo>
                  <a:cubicBezTo>
                    <a:pt x="58" y="46"/>
                    <a:pt x="58" y="45"/>
                    <a:pt x="58" y="45"/>
                  </a:cubicBezTo>
                  <a:cubicBezTo>
                    <a:pt x="58" y="45"/>
                    <a:pt x="58" y="44"/>
                    <a:pt x="58" y="44"/>
                  </a:cubicBezTo>
                  <a:cubicBezTo>
                    <a:pt x="58" y="44"/>
                    <a:pt x="58" y="43"/>
                    <a:pt x="58" y="43"/>
                  </a:cubicBezTo>
                  <a:cubicBezTo>
                    <a:pt x="58" y="43"/>
                    <a:pt x="59" y="40"/>
                    <a:pt x="59" y="39"/>
                  </a:cubicBezTo>
                  <a:cubicBezTo>
                    <a:pt x="59" y="39"/>
                    <a:pt x="60" y="38"/>
                    <a:pt x="60" y="38"/>
                  </a:cubicBezTo>
                  <a:cubicBezTo>
                    <a:pt x="60" y="38"/>
                    <a:pt x="59" y="38"/>
                    <a:pt x="59" y="37"/>
                  </a:cubicBezTo>
                  <a:cubicBezTo>
                    <a:pt x="59" y="37"/>
                    <a:pt x="59" y="37"/>
                    <a:pt x="59" y="37"/>
                  </a:cubicBezTo>
                  <a:cubicBezTo>
                    <a:pt x="59" y="37"/>
                    <a:pt x="59" y="36"/>
                    <a:pt x="59" y="36"/>
                  </a:cubicBezTo>
                  <a:cubicBezTo>
                    <a:pt x="59" y="36"/>
                    <a:pt x="59" y="36"/>
                    <a:pt x="59" y="36"/>
                  </a:cubicBezTo>
                  <a:cubicBezTo>
                    <a:pt x="59" y="36"/>
                    <a:pt x="57" y="34"/>
                    <a:pt x="57" y="34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1" y="35"/>
                    <a:pt x="51" y="35"/>
                    <a:pt x="51" y="35"/>
                  </a:cubicBezTo>
                  <a:cubicBezTo>
                    <a:pt x="51" y="35"/>
                    <a:pt x="51" y="34"/>
                    <a:pt x="51" y="34"/>
                  </a:cubicBezTo>
                  <a:cubicBezTo>
                    <a:pt x="51" y="34"/>
                    <a:pt x="51" y="33"/>
                    <a:pt x="51" y="33"/>
                  </a:cubicBezTo>
                  <a:cubicBezTo>
                    <a:pt x="51" y="33"/>
                    <a:pt x="51" y="33"/>
                    <a:pt x="51" y="33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51" y="29"/>
                    <a:pt x="50" y="29"/>
                    <a:pt x="50" y="29"/>
                  </a:cubicBezTo>
                  <a:cubicBezTo>
                    <a:pt x="50" y="29"/>
                    <a:pt x="50" y="29"/>
                    <a:pt x="50" y="29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50" y="27"/>
                    <a:pt x="50" y="26"/>
                    <a:pt x="50" y="26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50" y="26"/>
                    <a:pt x="50" y="25"/>
                    <a:pt x="50" y="25"/>
                  </a:cubicBezTo>
                  <a:cubicBezTo>
                    <a:pt x="49" y="24"/>
                    <a:pt x="49" y="24"/>
                    <a:pt x="49" y="24"/>
                  </a:cubicBezTo>
                  <a:cubicBezTo>
                    <a:pt x="49" y="23"/>
                    <a:pt x="49" y="23"/>
                    <a:pt x="49" y="23"/>
                  </a:cubicBezTo>
                  <a:cubicBezTo>
                    <a:pt x="48" y="22"/>
                    <a:pt x="48" y="22"/>
                    <a:pt x="48" y="22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45" y="22"/>
                    <a:pt x="45" y="22"/>
                    <a:pt x="45" y="22"/>
                  </a:cubicBezTo>
                  <a:cubicBezTo>
                    <a:pt x="45" y="21"/>
                    <a:pt x="45" y="21"/>
                    <a:pt x="45" y="21"/>
                  </a:cubicBezTo>
                  <a:cubicBezTo>
                    <a:pt x="44" y="21"/>
                    <a:pt x="44" y="21"/>
                    <a:pt x="44" y="21"/>
                  </a:cubicBezTo>
                  <a:cubicBezTo>
                    <a:pt x="43" y="22"/>
                    <a:pt x="43" y="22"/>
                    <a:pt x="43" y="22"/>
                  </a:cubicBezTo>
                  <a:cubicBezTo>
                    <a:pt x="43" y="22"/>
                    <a:pt x="42" y="22"/>
                    <a:pt x="42" y="22"/>
                  </a:cubicBezTo>
                  <a:cubicBezTo>
                    <a:pt x="42" y="22"/>
                    <a:pt x="42" y="22"/>
                    <a:pt x="42" y="22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4" y="21"/>
                    <a:pt x="34" y="21"/>
                    <a:pt x="34" y="21"/>
                  </a:cubicBezTo>
                  <a:cubicBezTo>
                    <a:pt x="34" y="21"/>
                    <a:pt x="33" y="20"/>
                    <a:pt x="33" y="20"/>
                  </a:cubicBezTo>
                  <a:cubicBezTo>
                    <a:pt x="33" y="20"/>
                    <a:pt x="34" y="20"/>
                    <a:pt x="34" y="19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33" y="19"/>
                    <a:pt x="33" y="19"/>
                  </a:cubicBezTo>
                  <a:cubicBezTo>
                    <a:pt x="33" y="19"/>
                    <a:pt x="34" y="19"/>
                    <a:pt x="34" y="18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7"/>
                    <a:pt x="34" y="17"/>
                    <a:pt x="34" y="16"/>
                  </a:cubicBezTo>
                  <a:cubicBezTo>
                    <a:pt x="33" y="16"/>
                    <a:pt x="34" y="16"/>
                    <a:pt x="34" y="16"/>
                  </a:cubicBezTo>
                  <a:cubicBezTo>
                    <a:pt x="34" y="16"/>
                    <a:pt x="34" y="15"/>
                    <a:pt x="34" y="15"/>
                  </a:cubicBezTo>
                  <a:cubicBezTo>
                    <a:pt x="34" y="15"/>
                    <a:pt x="34" y="15"/>
                    <a:pt x="34" y="15"/>
                  </a:cubicBezTo>
                  <a:cubicBezTo>
                    <a:pt x="34" y="15"/>
                    <a:pt x="34" y="14"/>
                    <a:pt x="34" y="14"/>
                  </a:cubicBezTo>
                  <a:cubicBezTo>
                    <a:pt x="34" y="14"/>
                    <a:pt x="35" y="12"/>
                    <a:pt x="35" y="12"/>
                  </a:cubicBezTo>
                  <a:cubicBezTo>
                    <a:pt x="35" y="12"/>
                    <a:pt x="34" y="12"/>
                    <a:pt x="34" y="12"/>
                  </a:cubicBezTo>
                  <a:cubicBezTo>
                    <a:pt x="34" y="12"/>
                    <a:pt x="34" y="12"/>
                    <a:pt x="34" y="11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4" y="10"/>
                    <a:pt x="33" y="10"/>
                    <a:pt x="33" y="10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2" y="6"/>
                    <a:pt x="32" y="5"/>
                    <a:pt x="32" y="5"/>
                  </a:cubicBezTo>
                  <a:cubicBezTo>
                    <a:pt x="32" y="5"/>
                    <a:pt x="32" y="4"/>
                    <a:pt x="32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32" y="4"/>
                    <a:pt x="32" y="4"/>
                    <a:pt x="32" y="4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1"/>
                    <a:pt x="12" y="33"/>
                    <a:pt x="12" y="33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5" y="40"/>
                    <a:pt x="25" y="40"/>
                    <a:pt x="25" y="40"/>
                  </a:cubicBezTo>
                  <a:cubicBezTo>
                    <a:pt x="29" y="42"/>
                    <a:pt x="29" y="42"/>
                    <a:pt x="29" y="42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31" y="43"/>
                    <a:pt x="31" y="43"/>
                    <a:pt x="31" y="43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6" y="46"/>
                    <a:pt x="36" y="46"/>
                    <a:pt x="36" y="46"/>
                  </a:cubicBezTo>
                  <a:cubicBezTo>
                    <a:pt x="36" y="47"/>
                    <a:pt x="36" y="47"/>
                    <a:pt x="36" y="47"/>
                  </a:cubicBezTo>
                  <a:cubicBezTo>
                    <a:pt x="35" y="49"/>
                    <a:pt x="35" y="49"/>
                    <a:pt x="35" y="49"/>
                  </a:cubicBezTo>
                  <a:cubicBezTo>
                    <a:pt x="35" y="49"/>
                    <a:pt x="35" y="50"/>
                    <a:pt x="35" y="50"/>
                  </a:cubicBezTo>
                  <a:cubicBezTo>
                    <a:pt x="35" y="50"/>
                    <a:pt x="34" y="50"/>
                    <a:pt x="34" y="50"/>
                  </a:cubicBezTo>
                  <a:cubicBezTo>
                    <a:pt x="34" y="50"/>
                    <a:pt x="34" y="51"/>
                    <a:pt x="34" y="51"/>
                  </a:cubicBezTo>
                  <a:cubicBezTo>
                    <a:pt x="34" y="51"/>
                    <a:pt x="32" y="52"/>
                    <a:pt x="32" y="52"/>
                  </a:cubicBezTo>
                  <a:cubicBezTo>
                    <a:pt x="32" y="52"/>
                    <a:pt x="32" y="52"/>
                    <a:pt x="32" y="52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53"/>
                    <a:pt x="32" y="53"/>
                    <a:pt x="32" y="53"/>
                  </a:cubicBezTo>
                  <a:cubicBezTo>
                    <a:pt x="32" y="53"/>
                    <a:pt x="32" y="54"/>
                    <a:pt x="32" y="54"/>
                  </a:cubicBezTo>
                  <a:cubicBezTo>
                    <a:pt x="32" y="56"/>
                    <a:pt x="32" y="56"/>
                    <a:pt x="32" y="56"/>
                  </a:cubicBezTo>
                  <a:cubicBezTo>
                    <a:pt x="32" y="56"/>
                    <a:pt x="32" y="56"/>
                    <a:pt x="31" y="56"/>
                  </a:cubicBezTo>
                  <a:cubicBezTo>
                    <a:pt x="31" y="56"/>
                    <a:pt x="31" y="57"/>
                    <a:pt x="31" y="57"/>
                  </a:cubicBezTo>
                  <a:cubicBezTo>
                    <a:pt x="31" y="57"/>
                    <a:pt x="31" y="57"/>
                    <a:pt x="31" y="57"/>
                  </a:cubicBezTo>
                  <a:cubicBezTo>
                    <a:pt x="31" y="57"/>
                    <a:pt x="31" y="58"/>
                    <a:pt x="31" y="58"/>
                  </a:cubicBezTo>
                  <a:cubicBezTo>
                    <a:pt x="31" y="58"/>
                    <a:pt x="30" y="58"/>
                    <a:pt x="30" y="58"/>
                  </a:cubicBezTo>
                  <a:cubicBezTo>
                    <a:pt x="30" y="58"/>
                    <a:pt x="30" y="58"/>
                    <a:pt x="30" y="58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0" y="59"/>
                    <a:pt x="29" y="59"/>
                    <a:pt x="29" y="59"/>
                  </a:cubicBezTo>
                  <a:cubicBezTo>
                    <a:pt x="29" y="59"/>
                    <a:pt x="29" y="60"/>
                    <a:pt x="29" y="60"/>
                  </a:cubicBezTo>
                  <a:cubicBezTo>
                    <a:pt x="29" y="60"/>
                    <a:pt x="28" y="60"/>
                    <a:pt x="28" y="60"/>
                  </a:cubicBezTo>
                  <a:cubicBezTo>
                    <a:pt x="28" y="60"/>
                    <a:pt x="29" y="61"/>
                    <a:pt x="29" y="61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33" y="61"/>
                    <a:pt x="33" y="61"/>
                    <a:pt x="33" y="61"/>
                  </a:cubicBezTo>
                  <a:cubicBezTo>
                    <a:pt x="39" y="63"/>
                    <a:pt x="39" y="63"/>
                    <a:pt x="39" y="63"/>
                  </a:cubicBezTo>
                  <a:cubicBezTo>
                    <a:pt x="40" y="63"/>
                    <a:pt x="40" y="63"/>
                    <a:pt x="40" y="63"/>
                  </a:cubicBezTo>
                  <a:cubicBezTo>
                    <a:pt x="41" y="62"/>
                    <a:pt x="41" y="62"/>
                    <a:pt x="41" y="62"/>
                  </a:cubicBezTo>
                  <a:cubicBezTo>
                    <a:pt x="41" y="62"/>
                    <a:pt x="41" y="62"/>
                    <a:pt x="41" y="62"/>
                  </a:cubicBezTo>
                  <a:cubicBezTo>
                    <a:pt x="41" y="63"/>
                    <a:pt x="42" y="63"/>
                    <a:pt x="42" y="63"/>
                  </a:cubicBezTo>
                  <a:cubicBezTo>
                    <a:pt x="42" y="63"/>
                    <a:pt x="43" y="62"/>
                    <a:pt x="43" y="62"/>
                  </a:cubicBezTo>
                  <a:cubicBezTo>
                    <a:pt x="43" y="62"/>
                    <a:pt x="44" y="63"/>
                    <a:pt x="44" y="63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45" y="63"/>
                    <a:pt x="45" y="62"/>
                    <a:pt x="45" y="62"/>
                  </a:cubicBezTo>
                  <a:cubicBezTo>
                    <a:pt x="45" y="62"/>
                    <a:pt x="46" y="61"/>
                    <a:pt x="46" y="61"/>
                  </a:cubicBezTo>
                  <a:cubicBezTo>
                    <a:pt x="47" y="61"/>
                    <a:pt x="47" y="62"/>
                    <a:pt x="48" y="62"/>
                  </a:cubicBezTo>
                  <a:cubicBezTo>
                    <a:pt x="48" y="62"/>
                    <a:pt x="49" y="62"/>
                    <a:pt x="49" y="62"/>
                  </a:cubicBezTo>
                  <a:cubicBezTo>
                    <a:pt x="49" y="62"/>
                    <a:pt x="50" y="62"/>
                    <a:pt x="50" y="62"/>
                  </a:cubicBezTo>
                  <a:cubicBezTo>
                    <a:pt x="50" y="62"/>
                    <a:pt x="50" y="61"/>
                    <a:pt x="50" y="61"/>
                  </a:cubicBezTo>
                  <a:cubicBezTo>
                    <a:pt x="50" y="61"/>
                    <a:pt x="50" y="60"/>
                    <a:pt x="50" y="60"/>
                  </a:cubicBezTo>
                  <a:cubicBezTo>
                    <a:pt x="50" y="60"/>
                    <a:pt x="51" y="60"/>
                    <a:pt x="51" y="60"/>
                  </a:cubicBezTo>
                  <a:cubicBezTo>
                    <a:pt x="51" y="60"/>
                    <a:pt x="51" y="60"/>
                    <a:pt x="51" y="59"/>
                  </a:cubicBezTo>
                  <a:cubicBezTo>
                    <a:pt x="51" y="59"/>
                    <a:pt x="52" y="59"/>
                    <a:pt x="52" y="59"/>
                  </a:cubicBezTo>
                  <a:cubicBezTo>
                    <a:pt x="52" y="58"/>
                    <a:pt x="53" y="58"/>
                    <a:pt x="53" y="58"/>
                  </a:cubicBezTo>
                  <a:cubicBezTo>
                    <a:pt x="53" y="58"/>
                    <a:pt x="53" y="58"/>
                    <a:pt x="54" y="58"/>
                  </a:cubicBezTo>
                  <a:cubicBezTo>
                    <a:pt x="54" y="57"/>
                    <a:pt x="54" y="57"/>
                    <a:pt x="54" y="57"/>
                  </a:cubicBezTo>
                  <a:cubicBezTo>
                    <a:pt x="55" y="57"/>
                    <a:pt x="54" y="57"/>
                    <a:pt x="54" y="57"/>
                  </a:cubicBezTo>
                  <a:cubicBezTo>
                    <a:pt x="55" y="56"/>
                    <a:pt x="55" y="56"/>
                    <a:pt x="55" y="56"/>
                  </a:cubicBezTo>
                  <a:cubicBezTo>
                    <a:pt x="56" y="56"/>
                    <a:pt x="56" y="56"/>
                    <a:pt x="56" y="56"/>
                  </a:cubicBezTo>
                  <a:cubicBezTo>
                    <a:pt x="57" y="53"/>
                    <a:pt x="57" y="53"/>
                    <a:pt x="57" y="53"/>
                  </a:cubicBezTo>
                  <a:cubicBezTo>
                    <a:pt x="57" y="53"/>
                    <a:pt x="57" y="52"/>
                    <a:pt x="57" y="52"/>
                  </a:cubicBezTo>
                  <a:cubicBezTo>
                    <a:pt x="57" y="52"/>
                    <a:pt x="57" y="51"/>
                    <a:pt x="57" y="51"/>
                  </a:cubicBezTo>
                  <a:cubicBezTo>
                    <a:pt x="57" y="51"/>
                    <a:pt x="57" y="51"/>
                    <a:pt x="57" y="51"/>
                  </a:cubicBezTo>
                  <a:cubicBezTo>
                    <a:pt x="57" y="51"/>
                    <a:pt x="57" y="50"/>
                    <a:pt x="57" y="50"/>
                  </a:cubicBezTo>
                  <a:cubicBezTo>
                    <a:pt x="57" y="50"/>
                    <a:pt x="57" y="49"/>
                    <a:pt x="57" y="49"/>
                  </a:cubicBezTo>
                  <a:cubicBezTo>
                    <a:pt x="57" y="49"/>
                    <a:pt x="57" y="49"/>
                    <a:pt x="57" y="49"/>
                  </a:cubicBezTo>
                  <a:cubicBezTo>
                    <a:pt x="57" y="49"/>
                    <a:pt x="57" y="48"/>
                    <a:pt x="57" y="48"/>
                  </a:cubicBezTo>
                  <a:cubicBezTo>
                    <a:pt x="57" y="48"/>
                    <a:pt x="57" y="48"/>
                    <a:pt x="57" y="48"/>
                  </a:cubicBezTo>
                  <a:cubicBezTo>
                    <a:pt x="57" y="46"/>
                    <a:pt x="57" y="46"/>
                    <a:pt x="57" y="46"/>
                  </a:cubicBezTo>
                  <a:cubicBezTo>
                    <a:pt x="57" y="46"/>
                    <a:pt x="58" y="46"/>
                    <a:pt x="58" y="46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5" name="Freeform 685">
              <a:extLst>
                <a:ext uri="{FF2B5EF4-FFF2-40B4-BE49-F238E27FC236}">
                  <a16:creationId xmlns:a16="http://schemas.microsoft.com/office/drawing/2014/main" id="{34465D6D-9C0A-5678-E165-9A79B879E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138" y="4616450"/>
              <a:ext cx="146050" cy="217488"/>
            </a:xfrm>
            <a:custGeom>
              <a:avLst/>
              <a:gdLst>
                <a:gd name="T0" fmla="*/ 31 w 35"/>
                <a:gd name="T1" fmla="*/ 40 h 52"/>
                <a:gd name="T2" fmla="*/ 30 w 35"/>
                <a:gd name="T3" fmla="*/ 40 h 52"/>
                <a:gd name="T4" fmla="*/ 30 w 35"/>
                <a:gd name="T5" fmla="*/ 39 h 52"/>
                <a:gd name="T6" fmla="*/ 29 w 35"/>
                <a:gd name="T7" fmla="*/ 36 h 52"/>
                <a:gd name="T8" fmla="*/ 27 w 35"/>
                <a:gd name="T9" fmla="*/ 35 h 52"/>
                <a:gd name="T10" fmla="*/ 25 w 35"/>
                <a:gd name="T11" fmla="*/ 33 h 52"/>
                <a:gd name="T12" fmla="*/ 24 w 35"/>
                <a:gd name="T13" fmla="*/ 31 h 52"/>
                <a:gd name="T14" fmla="*/ 24 w 35"/>
                <a:gd name="T15" fmla="*/ 30 h 52"/>
                <a:gd name="T16" fmla="*/ 25 w 35"/>
                <a:gd name="T17" fmla="*/ 27 h 52"/>
                <a:gd name="T18" fmla="*/ 25 w 35"/>
                <a:gd name="T19" fmla="*/ 26 h 52"/>
                <a:gd name="T20" fmla="*/ 29 w 35"/>
                <a:gd name="T21" fmla="*/ 25 h 52"/>
                <a:gd name="T22" fmla="*/ 30 w 35"/>
                <a:gd name="T23" fmla="*/ 23 h 52"/>
                <a:gd name="T24" fmla="*/ 29 w 35"/>
                <a:gd name="T25" fmla="*/ 22 h 52"/>
                <a:gd name="T26" fmla="*/ 30 w 35"/>
                <a:gd name="T27" fmla="*/ 19 h 52"/>
                <a:gd name="T28" fmla="*/ 30 w 35"/>
                <a:gd name="T29" fmla="*/ 16 h 52"/>
                <a:gd name="T30" fmla="*/ 27 w 35"/>
                <a:gd name="T31" fmla="*/ 15 h 52"/>
                <a:gd name="T32" fmla="*/ 24 w 35"/>
                <a:gd name="T33" fmla="*/ 12 h 52"/>
                <a:gd name="T34" fmla="*/ 21 w 35"/>
                <a:gd name="T35" fmla="*/ 11 h 52"/>
                <a:gd name="T36" fmla="*/ 21 w 35"/>
                <a:gd name="T37" fmla="*/ 8 h 52"/>
                <a:gd name="T38" fmla="*/ 17 w 35"/>
                <a:gd name="T39" fmla="*/ 4 h 52"/>
                <a:gd name="T40" fmla="*/ 12 w 35"/>
                <a:gd name="T41" fmla="*/ 1 h 52"/>
                <a:gd name="T42" fmla="*/ 11 w 35"/>
                <a:gd name="T43" fmla="*/ 2 h 52"/>
                <a:gd name="T44" fmla="*/ 9 w 35"/>
                <a:gd name="T45" fmla="*/ 4 h 52"/>
                <a:gd name="T46" fmla="*/ 6 w 35"/>
                <a:gd name="T47" fmla="*/ 5 h 52"/>
                <a:gd name="T48" fmla="*/ 5 w 35"/>
                <a:gd name="T49" fmla="*/ 7 h 52"/>
                <a:gd name="T50" fmla="*/ 6 w 35"/>
                <a:gd name="T51" fmla="*/ 9 h 52"/>
                <a:gd name="T52" fmla="*/ 7 w 35"/>
                <a:gd name="T53" fmla="*/ 9 h 52"/>
                <a:gd name="T54" fmla="*/ 8 w 35"/>
                <a:gd name="T55" fmla="*/ 10 h 52"/>
                <a:gd name="T56" fmla="*/ 5 w 35"/>
                <a:gd name="T57" fmla="*/ 12 h 52"/>
                <a:gd name="T58" fmla="*/ 4 w 35"/>
                <a:gd name="T59" fmla="*/ 12 h 52"/>
                <a:gd name="T60" fmla="*/ 2 w 35"/>
                <a:gd name="T61" fmla="*/ 12 h 52"/>
                <a:gd name="T62" fmla="*/ 2 w 35"/>
                <a:gd name="T63" fmla="*/ 13 h 52"/>
                <a:gd name="T64" fmla="*/ 2 w 35"/>
                <a:gd name="T65" fmla="*/ 16 h 52"/>
                <a:gd name="T66" fmla="*/ 5 w 35"/>
                <a:gd name="T67" fmla="*/ 23 h 52"/>
                <a:gd name="T68" fmla="*/ 8 w 35"/>
                <a:gd name="T69" fmla="*/ 23 h 52"/>
                <a:gd name="T70" fmla="*/ 10 w 35"/>
                <a:gd name="T71" fmla="*/ 24 h 52"/>
                <a:gd name="T72" fmla="*/ 10 w 35"/>
                <a:gd name="T73" fmla="*/ 27 h 52"/>
                <a:gd name="T74" fmla="*/ 11 w 35"/>
                <a:gd name="T75" fmla="*/ 28 h 52"/>
                <a:gd name="T76" fmla="*/ 12 w 35"/>
                <a:gd name="T77" fmla="*/ 30 h 52"/>
                <a:gd name="T78" fmla="*/ 12 w 35"/>
                <a:gd name="T79" fmla="*/ 31 h 52"/>
                <a:gd name="T80" fmla="*/ 13 w 35"/>
                <a:gd name="T81" fmla="*/ 31 h 52"/>
                <a:gd name="T82" fmla="*/ 13 w 35"/>
                <a:gd name="T83" fmla="*/ 34 h 52"/>
                <a:gd name="T84" fmla="*/ 11 w 35"/>
                <a:gd name="T85" fmla="*/ 35 h 52"/>
                <a:gd name="T86" fmla="*/ 12 w 35"/>
                <a:gd name="T87" fmla="*/ 36 h 52"/>
                <a:gd name="T88" fmla="*/ 10 w 35"/>
                <a:gd name="T89" fmla="*/ 41 h 52"/>
                <a:gd name="T90" fmla="*/ 12 w 35"/>
                <a:gd name="T91" fmla="*/ 44 h 52"/>
                <a:gd name="T92" fmla="*/ 12 w 35"/>
                <a:gd name="T93" fmla="*/ 47 h 52"/>
                <a:gd name="T94" fmla="*/ 13 w 35"/>
                <a:gd name="T95" fmla="*/ 48 h 52"/>
                <a:gd name="T96" fmla="*/ 17 w 35"/>
                <a:gd name="T97" fmla="*/ 50 h 52"/>
                <a:gd name="T98" fmla="*/ 18 w 35"/>
                <a:gd name="T99" fmla="*/ 52 h 52"/>
                <a:gd name="T100" fmla="*/ 20 w 35"/>
                <a:gd name="T101" fmla="*/ 51 h 52"/>
                <a:gd name="T102" fmla="*/ 21 w 35"/>
                <a:gd name="T103" fmla="*/ 50 h 52"/>
                <a:gd name="T104" fmla="*/ 22 w 35"/>
                <a:gd name="T105" fmla="*/ 49 h 52"/>
                <a:gd name="T106" fmla="*/ 24 w 35"/>
                <a:gd name="T107" fmla="*/ 49 h 52"/>
                <a:gd name="T108" fmla="*/ 24 w 35"/>
                <a:gd name="T109" fmla="*/ 48 h 52"/>
                <a:gd name="T110" fmla="*/ 29 w 35"/>
                <a:gd name="T111" fmla="*/ 46 h 52"/>
                <a:gd name="T112" fmla="*/ 30 w 35"/>
                <a:gd name="T113" fmla="*/ 46 h 52"/>
                <a:gd name="T114" fmla="*/ 33 w 35"/>
                <a:gd name="T115" fmla="*/ 47 h 52"/>
                <a:gd name="T116" fmla="*/ 35 w 35"/>
                <a:gd name="T117" fmla="*/ 46 h 52"/>
                <a:gd name="T118" fmla="*/ 33 w 35"/>
                <a:gd name="T119" fmla="*/ 46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5" h="52">
                  <a:moveTo>
                    <a:pt x="33" y="46"/>
                  </a:moveTo>
                  <a:cubicBezTo>
                    <a:pt x="31" y="40"/>
                    <a:pt x="31" y="40"/>
                    <a:pt x="31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0" y="40"/>
                    <a:pt x="30" y="39"/>
                    <a:pt x="30" y="39"/>
                  </a:cubicBezTo>
                  <a:cubicBezTo>
                    <a:pt x="30" y="39"/>
                    <a:pt x="29" y="38"/>
                    <a:pt x="29" y="38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5" y="33"/>
                    <a:pt x="25" y="33"/>
                    <a:pt x="25" y="33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5" y="27"/>
                    <a:pt x="25" y="27"/>
                    <a:pt x="25" y="27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30" y="23"/>
                    <a:pt x="30" y="23"/>
                    <a:pt x="30" y="23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19"/>
                    <a:pt x="30" y="19"/>
                    <a:pt x="30" y="19"/>
                  </a:cubicBezTo>
                  <a:cubicBezTo>
                    <a:pt x="30" y="19"/>
                    <a:pt x="30" y="18"/>
                    <a:pt x="30" y="18"/>
                  </a:cubicBezTo>
                  <a:cubicBezTo>
                    <a:pt x="30" y="17"/>
                    <a:pt x="30" y="17"/>
                    <a:pt x="30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8" y="16"/>
                    <a:pt x="28" y="16"/>
                    <a:pt x="27" y="15"/>
                  </a:cubicBezTo>
                  <a:cubicBezTo>
                    <a:pt x="27" y="15"/>
                    <a:pt x="26" y="14"/>
                    <a:pt x="26" y="13"/>
                  </a:cubicBezTo>
                  <a:cubicBezTo>
                    <a:pt x="25" y="13"/>
                    <a:pt x="25" y="12"/>
                    <a:pt x="24" y="12"/>
                  </a:cubicBezTo>
                  <a:cubicBezTo>
                    <a:pt x="24" y="12"/>
                    <a:pt x="23" y="12"/>
                    <a:pt x="23" y="12"/>
                  </a:cubicBezTo>
                  <a:cubicBezTo>
                    <a:pt x="22" y="12"/>
                    <a:pt x="22" y="12"/>
                    <a:pt x="21" y="11"/>
                  </a:cubicBezTo>
                  <a:cubicBezTo>
                    <a:pt x="21" y="11"/>
                    <a:pt x="21" y="10"/>
                    <a:pt x="21" y="9"/>
                  </a:cubicBezTo>
                  <a:cubicBezTo>
                    <a:pt x="21" y="9"/>
                    <a:pt x="21" y="8"/>
                    <a:pt x="21" y="8"/>
                  </a:cubicBezTo>
                  <a:cubicBezTo>
                    <a:pt x="20" y="7"/>
                    <a:pt x="19" y="7"/>
                    <a:pt x="19" y="6"/>
                  </a:cubicBezTo>
                  <a:cubicBezTo>
                    <a:pt x="18" y="5"/>
                    <a:pt x="17" y="4"/>
                    <a:pt x="17" y="4"/>
                  </a:cubicBezTo>
                  <a:cubicBezTo>
                    <a:pt x="17" y="4"/>
                    <a:pt x="15" y="2"/>
                    <a:pt x="14" y="2"/>
                  </a:cubicBezTo>
                  <a:cubicBezTo>
                    <a:pt x="14" y="2"/>
                    <a:pt x="12" y="0"/>
                    <a:pt x="12" y="1"/>
                  </a:cubicBezTo>
                  <a:cubicBezTo>
                    <a:pt x="12" y="1"/>
                    <a:pt x="11" y="1"/>
                    <a:pt x="11" y="1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9" y="4"/>
                    <a:pt x="9" y="4"/>
                  </a:cubicBezTo>
                  <a:cubicBezTo>
                    <a:pt x="9" y="4"/>
                    <a:pt x="7" y="4"/>
                    <a:pt x="7" y="4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6" y="8"/>
                    <a:pt x="6" y="8"/>
                  </a:cubicBezTo>
                  <a:cubicBezTo>
                    <a:pt x="6" y="8"/>
                    <a:pt x="6" y="9"/>
                    <a:pt x="6" y="9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10" y="41"/>
                    <a:pt x="10" y="41"/>
                    <a:pt x="10" y="41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12" y="48"/>
                    <a:pt x="12" y="48"/>
                    <a:pt x="12" y="48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7" y="50"/>
                    <a:pt x="17" y="50"/>
                    <a:pt x="17" y="50"/>
                  </a:cubicBezTo>
                  <a:cubicBezTo>
                    <a:pt x="17" y="50"/>
                    <a:pt x="18" y="51"/>
                    <a:pt x="18" y="51"/>
                  </a:cubicBezTo>
                  <a:cubicBezTo>
                    <a:pt x="18" y="51"/>
                    <a:pt x="18" y="52"/>
                    <a:pt x="18" y="52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20" y="51"/>
                    <a:pt x="20" y="51"/>
                    <a:pt x="20" y="51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22" y="49"/>
                    <a:pt x="22" y="49"/>
                    <a:pt x="22" y="49"/>
                  </a:cubicBezTo>
                  <a:cubicBezTo>
                    <a:pt x="23" y="49"/>
                    <a:pt x="23" y="49"/>
                    <a:pt x="23" y="49"/>
                  </a:cubicBezTo>
                  <a:cubicBezTo>
                    <a:pt x="24" y="49"/>
                    <a:pt x="24" y="49"/>
                    <a:pt x="24" y="49"/>
                  </a:cubicBezTo>
                  <a:cubicBezTo>
                    <a:pt x="24" y="49"/>
                    <a:pt x="24" y="49"/>
                    <a:pt x="24" y="49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31" y="46"/>
                    <a:pt x="31" y="46"/>
                    <a:pt x="31" y="46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3" y="46"/>
                    <a:pt x="33" y="46"/>
                    <a:pt x="33" y="46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5" y="46"/>
                    <a:pt x="35" y="46"/>
                    <a:pt x="35" y="46"/>
                  </a:cubicBezTo>
                  <a:lnTo>
                    <a:pt x="33" y="4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6" name="Freeform 686">
              <a:extLst>
                <a:ext uri="{FF2B5EF4-FFF2-40B4-BE49-F238E27FC236}">
                  <a16:creationId xmlns:a16="http://schemas.microsoft.com/office/drawing/2014/main" id="{9D91B46A-E338-36B3-621F-DAD521821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926" y="4695825"/>
              <a:ext cx="82550" cy="107950"/>
            </a:xfrm>
            <a:custGeom>
              <a:avLst/>
              <a:gdLst>
                <a:gd name="T0" fmla="*/ 1 w 20"/>
                <a:gd name="T1" fmla="*/ 5 h 26"/>
                <a:gd name="T2" fmla="*/ 0 w 20"/>
                <a:gd name="T3" fmla="*/ 6 h 26"/>
                <a:gd name="T4" fmla="*/ 0 w 20"/>
                <a:gd name="T5" fmla="*/ 7 h 26"/>
                <a:gd name="T6" fmla="*/ 1 w 20"/>
                <a:gd name="T7" fmla="*/ 8 h 26"/>
                <a:gd name="T8" fmla="*/ 1 w 20"/>
                <a:gd name="T9" fmla="*/ 11 h 26"/>
                <a:gd name="T10" fmla="*/ 1 w 20"/>
                <a:gd name="T11" fmla="*/ 12 h 26"/>
                <a:gd name="T12" fmla="*/ 1 w 20"/>
                <a:gd name="T13" fmla="*/ 12 h 26"/>
                <a:gd name="T14" fmla="*/ 3 w 20"/>
                <a:gd name="T15" fmla="*/ 15 h 26"/>
                <a:gd name="T16" fmla="*/ 3 w 20"/>
                <a:gd name="T17" fmla="*/ 17 h 26"/>
                <a:gd name="T18" fmla="*/ 2 w 20"/>
                <a:gd name="T19" fmla="*/ 19 h 26"/>
                <a:gd name="T20" fmla="*/ 2 w 20"/>
                <a:gd name="T21" fmla="*/ 20 h 26"/>
                <a:gd name="T22" fmla="*/ 2 w 20"/>
                <a:gd name="T23" fmla="*/ 21 h 26"/>
                <a:gd name="T24" fmla="*/ 1 w 20"/>
                <a:gd name="T25" fmla="*/ 23 h 26"/>
                <a:gd name="T26" fmla="*/ 0 w 20"/>
                <a:gd name="T27" fmla="*/ 25 h 26"/>
                <a:gd name="T28" fmla="*/ 0 w 20"/>
                <a:gd name="T29" fmla="*/ 25 h 26"/>
                <a:gd name="T30" fmla="*/ 1 w 20"/>
                <a:gd name="T31" fmla="*/ 26 h 26"/>
                <a:gd name="T32" fmla="*/ 2 w 20"/>
                <a:gd name="T33" fmla="*/ 26 h 26"/>
                <a:gd name="T34" fmla="*/ 3 w 20"/>
                <a:gd name="T35" fmla="*/ 26 h 26"/>
                <a:gd name="T36" fmla="*/ 3 w 20"/>
                <a:gd name="T37" fmla="*/ 25 h 26"/>
                <a:gd name="T38" fmla="*/ 4 w 20"/>
                <a:gd name="T39" fmla="*/ 25 h 26"/>
                <a:gd name="T40" fmla="*/ 5 w 20"/>
                <a:gd name="T41" fmla="*/ 24 h 26"/>
                <a:gd name="T42" fmla="*/ 7 w 20"/>
                <a:gd name="T43" fmla="*/ 25 h 26"/>
                <a:gd name="T44" fmla="*/ 7 w 20"/>
                <a:gd name="T45" fmla="*/ 25 h 26"/>
                <a:gd name="T46" fmla="*/ 8 w 20"/>
                <a:gd name="T47" fmla="*/ 24 h 26"/>
                <a:gd name="T48" fmla="*/ 9 w 20"/>
                <a:gd name="T49" fmla="*/ 24 h 26"/>
                <a:gd name="T50" fmla="*/ 9 w 20"/>
                <a:gd name="T51" fmla="*/ 26 h 26"/>
                <a:gd name="T52" fmla="*/ 11 w 20"/>
                <a:gd name="T53" fmla="*/ 26 h 26"/>
                <a:gd name="T54" fmla="*/ 14 w 20"/>
                <a:gd name="T55" fmla="*/ 23 h 26"/>
                <a:gd name="T56" fmla="*/ 14 w 20"/>
                <a:gd name="T57" fmla="*/ 22 h 26"/>
                <a:gd name="T58" fmla="*/ 15 w 20"/>
                <a:gd name="T59" fmla="*/ 20 h 26"/>
                <a:gd name="T60" fmla="*/ 15 w 20"/>
                <a:gd name="T61" fmla="*/ 19 h 26"/>
                <a:gd name="T62" fmla="*/ 20 w 20"/>
                <a:gd name="T63" fmla="*/ 12 h 26"/>
                <a:gd name="T64" fmla="*/ 19 w 20"/>
                <a:gd name="T65" fmla="*/ 10 h 26"/>
                <a:gd name="T66" fmla="*/ 19 w 20"/>
                <a:gd name="T67" fmla="*/ 10 h 26"/>
                <a:gd name="T68" fmla="*/ 19 w 20"/>
                <a:gd name="T69" fmla="*/ 9 h 26"/>
                <a:gd name="T70" fmla="*/ 19 w 20"/>
                <a:gd name="T71" fmla="*/ 8 h 26"/>
                <a:gd name="T72" fmla="*/ 18 w 20"/>
                <a:gd name="T73" fmla="*/ 9 h 26"/>
                <a:gd name="T74" fmla="*/ 18 w 20"/>
                <a:gd name="T75" fmla="*/ 10 h 26"/>
                <a:gd name="T76" fmla="*/ 18 w 20"/>
                <a:gd name="T77" fmla="*/ 9 h 26"/>
                <a:gd name="T78" fmla="*/ 18 w 20"/>
                <a:gd name="T79" fmla="*/ 8 h 26"/>
                <a:gd name="T80" fmla="*/ 16 w 20"/>
                <a:gd name="T81" fmla="*/ 7 h 26"/>
                <a:gd name="T82" fmla="*/ 14 w 20"/>
                <a:gd name="T83" fmla="*/ 6 h 26"/>
                <a:gd name="T84" fmla="*/ 12 w 20"/>
                <a:gd name="T85" fmla="*/ 4 h 26"/>
                <a:gd name="T86" fmla="*/ 11 w 20"/>
                <a:gd name="T87" fmla="*/ 3 h 26"/>
                <a:gd name="T88" fmla="*/ 9 w 20"/>
                <a:gd name="T89" fmla="*/ 2 h 26"/>
                <a:gd name="T90" fmla="*/ 7 w 20"/>
                <a:gd name="T91" fmla="*/ 2 h 26"/>
                <a:gd name="T92" fmla="*/ 4 w 20"/>
                <a:gd name="T93" fmla="*/ 1 h 26"/>
                <a:gd name="T94" fmla="*/ 4 w 20"/>
                <a:gd name="T95" fmla="*/ 0 h 26"/>
                <a:gd name="T96" fmla="*/ 3 w 20"/>
                <a:gd name="T97" fmla="*/ 2 h 26"/>
                <a:gd name="T98" fmla="*/ 1 w 20"/>
                <a:gd name="T99" fmla="*/ 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0" h="26">
                  <a:moveTo>
                    <a:pt x="1" y="5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2" y="19"/>
                    <a:pt x="2" y="20"/>
                    <a:pt x="2" y="20"/>
                  </a:cubicBezTo>
                  <a:cubicBezTo>
                    <a:pt x="2" y="20"/>
                    <a:pt x="2" y="21"/>
                    <a:pt x="2" y="21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1" y="26"/>
                    <a:pt x="1" y="26"/>
                  </a:cubicBezTo>
                  <a:cubicBezTo>
                    <a:pt x="1" y="26"/>
                    <a:pt x="2" y="26"/>
                    <a:pt x="2" y="26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1"/>
                    <a:pt x="20" y="11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9" y="8"/>
                    <a:pt x="19" y="8"/>
                  </a:cubicBezTo>
                  <a:cubicBezTo>
                    <a:pt x="18" y="8"/>
                    <a:pt x="18" y="9"/>
                    <a:pt x="18" y="9"/>
                  </a:cubicBezTo>
                  <a:cubicBezTo>
                    <a:pt x="18" y="9"/>
                    <a:pt x="18" y="10"/>
                    <a:pt x="18" y="10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9"/>
                    <a:pt x="18" y="8"/>
                    <a:pt x="18" y="8"/>
                  </a:cubicBezTo>
                  <a:cubicBezTo>
                    <a:pt x="17" y="8"/>
                    <a:pt x="17" y="7"/>
                    <a:pt x="16" y="7"/>
                  </a:cubicBezTo>
                  <a:cubicBezTo>
                    <a:pt x="16" y="7"/>
                    <a:pt x="15" y="6"/>
                    <a:pt x="14" y="6"/>
                  </a:cubicBezTo>
                  <a:cubicBezTo>
                    <a:pt x="14" y="5"/>
                    <a:pt x="13" y="4"/>
                    <a:pt x="12" y="4"/>
                  </a:cubicBezTo>
                  <a:cubicBezTo>
                    <a:pt x="12" y="4"/>
                    <a:pt x="12" y="3"/>
                    <a:pt x="11" y="3"/>
                  </a:cubicBezTo>
                  <a:cubicBezTo>
                    <a:pt x="11" y="3"/>
                    <a:pt x="10" y="2"/>
                    <a:pt x="9" y="2"/>
                  </a:cubicBezTo>
                  <a:cubicBezTo>
                    <a:pt x="9" y="2"/>
                    <a:pt x="7" y="2"/>
                    <a:pt x="7" y="2"/>
                  </a:cubicBezTo>
                  <a:cubicBezTo>
                    <a:pt x="7" y="2"/>
                    <a:pt x="4" y="1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3" y="2"/>
                    <a:pt x="3" y="2"/>
                    <a:pt x="3" y="2"/>
                  </a:cubicBezTo>
                  <a:lnTo>
                    <a:pt x="1" y="5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7" name="Freeform 687">
              <a:extLst>
                <a:ext uri="{FF2B5EF4-FFF2-40B4-BE49-F238E27FC236}">
                  <a16:creationId xmlns:a16="http://schemas.microsoft.com/office/drawing/2014/main" id="{6CDAA59F-E504-3AB0-47E6-75CA2B34681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44901" y="6616700"/>
              <a:ext cx="103187" cy="61913"/>
            </a:xfrm>
            <a:custGeom>
              <a:avLst/>
              <a:gdLst>
                <a:gd name="T0" fmla="*/ 23 w 25"/>
                <a:gd name="T1" fmla="*/ 6 h 15"/>
                <a:gd name="T2" fmla="*/ 25 w 25"/>
                <a:gd name="T3" fmla="*/ 6 h 15"/>
                <a:gd name="T4" fmla="*/ 21 w 25"/>
                <a:gd name="T5" fmla="*/ 5 h 15"/>
                <a:gd name="T6" fmla="*/ 22 w 25"/>
                <a:gd name="T7" fmla="*/ 7 h 15"/>
                <a:gd name="T8" fmla="*/ 20 w 25"/>
                <a:gd name="T9" fmla="*/ 5 h 15"/>
                <a:gd name="T10" fmla="*/ 20 w 25"/>
                <a:gd name="T11" fmla="*/ 4 h 15"/>
                <a:gd name="T12" fmla="*/ 19 w 25"/>
                <a:gd name="T13" fmla="*/ 3 h 15"/>
                <a:gd name="T14" fmla="*/ 17 w 25"/>
                <a:gd name="T15" fmla="*/ 5 h 15"/>
                <a:gd name="T16" fmla="*/ 15 w 25"/>
                <a:gd name="T17" fmla="*/ 6 h 15"/>
                <a:gd name="T18" fmla="*/ 16 w 25"/>
                <a:gd name="T19" fmla="*/ 9 h 15"/>
                <a:gd name="T20" fmla="*/ 14 w 25"/>
                <a:gd name="T21" fmla="*/ 8 h 15"/>
                <a:gd name="T22" fmla="*/ 12 w 25"/>
                <a:gd name="T23" fmla="*/ 10 h 15"/>
                <a:gd name="T24" fmla="*/ 11 w 25"/>
                <a:gd name="T25" fmla="*/ 12 h 15"/>
                <a:gd name="T26" fmla="*/ 13 w 25"/>
                <a:gd name="T27" fmla="*/ 15 h 15"/>
                <a:gd name="T28" fmla="*/ 13 w 25"/>
                <a:gd name="T29" fmla="*/ 13 h 15"/>
                <a:gd name="T30" fmla="*/ 15 w 25"/>
                <a:gd name="T31" fmla="*/ 13 h 15"/>
                <a:gd name="T32" fmla="*/ 15 w 25"/>
                <a:gd name="T33" fmla="*/ 13 h 15"/>
                <a:gd name="T34" fmla="*/ 15 w 25"/>
                <a:gd name="T35" fmla="*/ 11 h 15"/>
                <a:gd name="T36" fmla="*/ 18 w 25"/>
                <a:gd name="T37" fmla="*/ 12 h 15"/>
                <a:gd name="T38" fmla="*/ 18 w 25"/>
                <a:gd name="T39" fmla="*/ 10 h 15"/>
                <a:gd name="T40" fmla="*/ 18 w 25"/>
                <a:gd name="T41" fmla="*/ 10 h 15"/>
                <a:gd name="T42" fmla="*/ 22 w 25"/>
                <a:gd name="T43" fmla="*/ 9 h 15"/>
                <a:gd name="T44" fmla="*/ 24 w 25"/>
                <a:gd name="T45" fmla="*/ 8 h 15"/>
                <a:gd name="T46" fmla="*/ 8 w 25"/>
                <a:gd name="T47" fmla="*/ 11 h 15"/>
                <a:gd name="T48" fmla="*/ 6 w 25"/>
                <a:gd name="T49" fmla="*/ 13 h 15"/>
                <a:gd name="T50" fmla="*/ 5 w 25"/>
                <a:gd name="T51" fmla="*/ 13 h 15"/>
                <a:gd name="T52" fmla="*/ 3 w 25"/>
                <a:gd name="T53" fmla="*/ 12 h 15"/>
                <a:gd name="T54" fmla="*/ 4 w 25"/>
                <a:gd name="T55" fmla="*/ 11 h 15"/>
                <a:gd name="T56" fmla="*/ 5 w 25"/>
                <a:gd name="T57" fmla="*/ 11 h 15"/>
                <a:gd name="T58" fmla="*/ 6 w 25"/>
                <a:gd name="T59" fmla="*/ 9 h 15"/>
                <a:gd name="T60" fmla="*/ 7 w 25"/>
                <a:gd name="T61" fmla="*/ 9 h 15"/>
                <a:gd name="T62" fmla="*/ 6 w 25"/>
                <a:gd name="T63" fmla="*/ 8 h 15"/>
                <a:gd name="T64" fmla="*/ 9 w 25"/>
                <a:gd name="T65" fmla="*/ 7 h 15"/>
                <a:gd name="T66" fmla="*/ 5 w 25"/>
                <a:gd name="T67" fmla="*/ 4 h 15"/>
                <a:gd name="T68" fmla="*/ 9 w 25"/>
                <a:gd name="T69" fmla="*/ 4 h 15"/>
                <a:gd name="T70" fmla="*/ 13 w 25"/>
                <a:gd name="T71" fmla="*/ 4 h 15"/>
                <a:gd name="T72" fmla="*/ 15 w 25"/>
                <a:gd name="T73" fmla="*/ 4 h 15"/>
                <a:gd name="T74" fmla="*/ 13 w 25"/>
                <a:gd name="T75" fmla="*/ 6 h 15"/>
                <a:gd name="T76" fmla="*/ 1 w 25"/>
                <a:gd name="T77" fmla="*/ 9 h 15"/>
                <a:gd name="T78" fmla="*/ 3 w 25"/>
                <a:gd name="T79" fmla="*/ 9 h 15"/>
                <a:gd name="T80" fmla="*/ 2 w 25"/>
                <a:gd name="T81" fmla="*/ 11 h 15"/>
                <a:gd name="T82" fmla="*/ 13 w 25"/>
                <a:gd name="T83" fmla="*/ 4 h 15"/>
                <a:gd name="T84" fmla="*/ 20 w 25"/>
                <a:gd name="T85" fmla="*/ 11 h 15"/>
                <a:gd name="T86" fmla="*/ 11 w 25"/>
                <a:gd name="T87" fmla="*/ 13 h 15"/>
                <a:gd name="T88" fmla="*/ 1 w 25"/>
                <a:gd name="T89" fmla="*/ 9 h 15"/>
                <a:gd name="T90" fmla="*/ 16 w 25"/>
                <a:gd name="T91" fmla="*/ 14 h 15"/>
                <a:gd name="T92" fmla="*/ 5 w 25"/>
                <a:gd name="T93" fmla="*/ 2 h 15"/>
                <a:gd name="T94" fmla="*/ 3 w 25"/>
                <a:gd name="T95" fmla="*/ 11 h 15"/>
                <a:gd name="T96" fmla="*/ 12 w 25"/>
                <a:gd name="T97" fmla="*/ 10 h 15"/>
                <a:gd name="T98" fmla="*/ 9 w 25"/>
                <a:gd name="T99" fmla="*/ 3 h 15"/>
                <a:gd name="T100" fmla="*/ 1 w 25"/>
                <a:gd name="T101" fmla="*/ 0 h 15"/>
                <a:gd name="T102" fmla="*/ 11 w 25"/>
                <a:gd name="T103" fmla="*/ 12 h 15"/>
                <a:gd name="T104" fmla="*/ 20 w 25"/>
                <a:gd name="T105" fmla="*/ 10 h 15"/>
                <a:gd name="T106" fmla="*/ 19 w 25"/>
                <a:gd name="T107" fmla="*/ 12 h 15"/>
                <a:gd name="T108" fmla="*/ 1 w 25"/>
                <a:gd name="T109" fmla="*/ 10 h 15"/>
                <a:gd name="T110" fmla="*/ 2 w 25"/>
                <a:gd name="T111" fmla="*/ 8 h 15"/>
                <a:gd name="T112" fmla="*/ 20 w 25"/>
                <a:gd name="T113" fmla="*/ 10 h 15"/>
                <a:gd name="T114" fmla="*/ 12 w 25"/>
                <a:gd name="T115" fmla="*/ 11 h 15"/>
                <a:gd name="T116" fmla="*/ 12 w 25"/>
                <a:gd name="T117" fmla="*/ 10 h 15"/>
                <a:gd name="T118" fmla="*/ 12 w 25"/>
                <a:gd name="T119" fmla="*/ 10 h 15"/>
                <a:gd name="T120" fmla="*/ 12 w 25"/>
                <a:gd name="T121" fmla="*/ 10 h 15"/>
                <a:gd name="T122" fmla="*/ 16 w 25"/>
                <a:gd name="T123" fmla="*/ 5 h 15"/>
                <a:gd name="T124" fmla="*/ 20 w 25"/>
                <a:gd name="T125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" h="15">
                  <a:moveTo>
                    <a:pt x="25" y="7"/>
                  </a:move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4" y="7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24" y="7"/>
                    <a:pt x="24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4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5" y="6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4" y="5"/>
                    <a:pt x="24" y="5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5"/>
                    <a:pt x="24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4" y="5"/>
                    <a:pt x="24" y="5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5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7"/>
                    <a:pt x="22" y="7"/>
                    <a:pt x="21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1" y="7"/>
                    <a:pt x="21" y="7"/>
                    <a:pt x="22" y="7"/>
                  </a:cubicBezTo>
                  <a:cubicBezTo>
                    <a:pt x="22" y="7"/>
                    <a:pt x="22" y="7"/>
                    <a:pt x="21" y="7"/>
                  </a:cubicBezTo>
                  <a:cubicBezTo>
                    <a:pt x="22" y="7"/>
                    <a:pt x="22" y="7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2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0" y="6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20" y="6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19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0" y="4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5"/>
                    <a:pt x="21" y="5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4"/>
                    <a:pt x="21" y="4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4"/>
                    <a:pt x="19" y="3"/>
                    <a:pt x="19" y="3"/>
                  </a:cubicBezTo>
                  <a:cubicBezTo>
                    <a:pt x="19" y="3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2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7" y="4"/>
                    <a:pt x="17" y="4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6" y="5"/>
                    <a:pt x="16" y="5"/>
                  </a:cubicBezTo>
                  <a:cubicBezTo>
                    <a:pt x="17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6" y="5"/>
                    <a:pt x="16" y="5"/>
                  </a:cubicBezTo>
                  <a:cubicBezTo>
                    <a:pt x="16" y="5"/>
                    <a:pt x="16" y="5"/>
                    <a:pt x="15" y="5"/>
                  </a:cubicBezTo>
                  <a:cubicBezTo>
                    <a:pt x="15" y="5"/>
                    <a:pt x="16" y="5"/>
                    <a:pt x="16" y="5"/>
                  </a:cubicBezTo>
                  <a:cubicBezTo>
                    <a:pt x="16" y="5"/>
                    <a:pt x="16" y="5"/>
                    <a:pt x="16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6" y="6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7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8"/>
                    <a:pt x="16" y="8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5" y="7"/>
                    <a:pt x="15" y="7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8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3" y="10"/>
                    <a:pt x="13" y="10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3" y="11"/>
                    <a:pt x="13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3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2" y="12"/>
                    <a:pt x="12" y="12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4" y="14"/>
                    <a:pt x="14" y="14"/>
                    <a:pt x="13" y="15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5"/>
                    <a:pt x="14" y="15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3" y="14"/>
                    <a:pt x="13" y="14"/>
                  </a:cubicBezTo>
                  <a:cubicBezTo>
                    <a:pt x="13" y="14"/>
                    <a:pt x="13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3" y="13"/>
                    <a:pt x="13" y="14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4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3"/>
                    <a:pt x="13" y="13"/>
                  </a:cubicBezTo>
                  <a:cubicBezTo>
                    <a:pt x="13" y="13"/>
                    <a:pt x="13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3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2"/>
                    <a:pt x="14" y="12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6" y="13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3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3"/>
                  </a:cubicBezTo>
                  <a:cubicBezTo>
                    <a:pt x="16" y="13"/>
                    <a:pt x="16" y="14"/>
                    <a:pt x="16" y="14"/>
                  </a:cubicBezTo>
                  <a:cubicBezTo>
                    <a:pt x="16" y="14"/>
                    <a:pt x="16" y="14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2"/>
                    <a:pt x="16" y="13"/>
                    <a:pt x="16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5" y="13"/>
                    <a:pt x="15" y="13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2"/>
                    <a:pt x="15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8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1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0"/>
                    <a:pt x="19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1"/>
                    <a:pt x="19" y="11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7" y="9"/>
                    <a:pt x="17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8"/>
                    <a:pt x="17" y="8"/>
                  </a:cubicBezTo>
                  <a:cubicBezTo>
                    <a:pt x="17" y="8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8"/>
                    <a:pt x="23" y="9"/>
                    <a:pt x="23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1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3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5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8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lose/>
                  <a:moveTo>
                    <a:pt x="11" y="9"/>
                  </a:moveTo>
                  <a:cubicBezTo>
                    <a:pt x="11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0"/>
                  </a:cubicBezTo>
                  <a:cubicBezTo>
                    <a:pt x="10" y="10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1"/>
                    <a:pt x="9" y="11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0"/>
                    <a:pt x="9" y="10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8" y="12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1"/>
                  </a:cubicBezTo>
                  <a:cubicBezTo>
                    <a:pt x="8" y="11"/>
                    <a:pt x="8" y="11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7" y="13"/>
                    <a:pt x="7" y="13"/>
                  </a:cubicBezTo>
                  <a:cubicBezTo>
                    <a:pt x="7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6" y="13"/>
                    <a:pt x="6" y="12"/>
                    <a:pt x="6" y="12"/>
                  </a:cubicBezTo>
                  <a:cubicBezTo>
                    <a:pt x="6" y="12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5" y="13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3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4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3" y="13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4" y="12"/>
                    <a:pt x="4" y="12"/>
                  </a:cubicBezTo>
                  <a:cubicBezTo>
                    <a:pt x="4" y="12"/>
                    <a:pt x="3" y="12"/>
                    <a:pt x="3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3" y="11"/>
                  </a:cubicBezTo>
                  <a:cubicBezTo>
                    <a:pt x="3" y="11"/>
                    <a:pt x="3" y="10"/>
                    <a:pt x="3" y="10"/>
                  </a:cubicBezTo>
                  <a:cubicBezTo>
                    <a:pt x="3" y="10"/>
                    <a:pt x="3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10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7" y="10"/>
                    <a:pt x="7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9"/>
                  </a:cubicBezTo>
                  <a:cubicBezTo>
                    <a:pt x="6" y="9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8"/>
                    <a:pt x="7" y="9"/>
                    <a:pt x="7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6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7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8" y="7"/>
                    <a:pt x="8" y="7"/>
                  </a:cubicBezTo>
                  <a:cubicBezTo>
                    <a:pt x="8" y="8"/>
                    <a:pt x="8" y="7"/>
                    <a:pt x="8" y="7"/>
                  </a:cubicBezTo>
                  <a:cubicBezTo>
                    <a:pt x="8" y="7"/>
                    <a:pt x="8" y="7"/>
                    <a:pt x="8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7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9"/>
                    <a:pt x="5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8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6" y="7"/>
                    <a:pt x="6" y="7"/>
                  </a:cubicBezTo>
                  <a:cubicBezTo>
                    <a:pt x="6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9" y="8"/>
                    <a:pt x="9" y="8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9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7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5" y="5"/>
                    <a:pt x="5" y="5"/>
                  </a:cubicBezTo>
                  <a:cubicBezTo>
                    <a:pt x="5" y="5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5" y="3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4"/>
                    <a:pt x="7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8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5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10" y="4"/>
                    <a:pt x="9" y="4"/>
                  </a:cubicBezTo>
                  <a:cubicBezTo>
                    <a:pt x="9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4"/>
                  </a:cubicBezTo>
                  <a:cubicBezTo>
                    <a:pt x="11" y="5"/>
                    <a:pt x="11" y="4"/>
                    <a:pt x="11" y="4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4"/>
                    <a:pt x="12" y="5"/>
                  </a:cubicBezTo>
                  <a:cubicBezTo>
                    <a:pt x="12" y="5"/>
                    <a:pt x="12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4" y="5"/>
                    <a:pt x="14" y="5"/>
                  </a:cubicBezTo>
                  <a:cubicBezTo>
                    <a:pt x="14" y="5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4" y="4"/>
                  </a:cubicBezTo>
                  <a:cubicBezTo>
                    <a:pt x="14" y="4"/>
                    <a:pt x="13" y="4"/>
                    <a:pt x="13" y="4"/>
                  </a:cubicBezTo>
                  <a:cubicBezTo>
                    <a:pt x="14" y="4"/>
                    <a:pt x="13" y="4"/>
                    <a:pt x="13" y="4"/>
                  </a:cubicBezTo>
                  <a:cubicBezTo>
                    <a:pt x="13" y="4"/>
                    <a:pt x="13" y="3"/>
                    <a:pt x="13" y="3"/>
                  </a:cubicBezTo>
                  <a:cubicBezTo>
                    <a:pt x="13" y="3"/>
                    <a:pt x="13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6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5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3" y="6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3" y="7"/>
                    <a:pt x="13" y="6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3" y="7"/>
                    <a:pt x="13" y="7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lose/>
                  <a:moveTo>
                    <a:pt x="2" y="10"/>
                  </a:move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2" y="10"/>
                    <a:pt x="2" y="10"/>
                  </a:cubicBezTo>
                  <a:cubicBezTo>
                    <a:pt x="1" y="10"/>
                    <a:pt x="1" y="9"/>
                    <a:pt x="1" y="9"/>
                  </a:cubicBezTo>
                  <a:cubicBezTo>
                    <a:pt x="1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8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3" y="10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lose/>
                  <a:moveTo>
                    <a:pt x="11" y="3"/>
                  </a:move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3" y="3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2" y="4"/>
                    <a:pt x="12" y="4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lose/>
                  <a:moveTo>
                    <a:pt x="21" y="11"/>
                  </a:move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19" y="11"/>
                  </a:cubicBezTo>
                  <a:cubicBezTo>
                    <a:pt x="19" y="11"/>
                    <a:pt x="19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1" y="11"/>
                    <a:pt x="21" y="11"/>
                  </a:cubicBezTo>
                  <a:close/>
                  <a:moveTo>
                    <a:pt x="12" y="13"/>
                  </a:moveTo>
                  <a:cubicBezTo>
                    <a:pt x="11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4"/>
                    <a:pt x="12" y="14"/>
                  </a:cubicBezTo>
                  <a:cubicBezTo>
                    <a:pt x="12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2" y="13"/>
                    <a:pt x="12" y="13"/>
                    <a:pt x="12" y="13"/>
                  </a:cubicBezTo>
                  <a:close/>
                  <a:moveTo>
                    <a:pt x="9" y="3"/>
                  </a:move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9" y="4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lose/>
                  <a:moveTo>
                    <a:pt x="1" y="9"/>
                  </a:move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lose/>
                  <a:moveTo>
                    <a:pt x="11" y="15"/>
                  </a:move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1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4"/>
                    <a:pt x="11" y="14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lose/>
                  <a:moveTo>
                    <a:pt x="17" y="13"/>
                  </a:moveTo>
                  <a:cubicBezTo>
                    <a:pt x="17" y="13"/>
                    <a:pt x="17" y="13"/>
                    <a:pt x="18" y="13"/>
                  </a:cubicBezTo>
                  <a:cubicBezTo>
                    <a:pt x="18" y="13"/>
                    <a:pt x="18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6" y="14"/>
                    <a:pt x="16" y="14"/>
                    <a:pt x="16" y="13"/>
                  </a:cubicBezTo>
                  <a:cubicBezTo>
                    <a:pt x="16" y="13"/>
                    <a:pt x="17" y="13"/>
                    <a:pt x="17" y="14"/>
                  </a:cubicBezTo>
                  <a:cubicBezTo>
                    <a:pt x="17" y="14"/>
                    <a:pt x="17" y="14"/>
                    <a:pt x="17" y="14"/>
                  </a:cubicBezTo>
                  <a:cubicBezTo>
                    <a:pt x="17" y="14"/>
                    <a:pt x="17" y="13"/>
                    <a:pt x="17" y="13"/>
                  </a:cubicBezTo>
                  <a:cubicBezTo>
                    <a:pt x="17" y="14"/>
                    <a:pt x="17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lose/>
                  <a:moveTo>
                    <a:pt x="0" y="8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1" y="7"/>
                    <a:pt x="1" y="7"/>
                  </a:cubicBezTo>
                  <a:cubicBezTo>
                    <a:pt x="1" y="7"/>
                    <a:pt x="0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7"/>
                    <a:pt x="1" y="8"/>
                    <a:pt x="1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7"/>
                    <a:pt x="0" y="7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lose/>
                  <a:moveTo>
                    <a:pt x="5" y="2"/>
                  </a:move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3"/>
                    <a:pt x="5" y="2"/>
                  </a:cubicBezTo>
                  <a:close/>
                  <a:moveTo>
                    <a:pt x="11" y="4"/>
                  </a:move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3"/>
                    <a:pt x="11" y="3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lose/>
                  <a:moveTo>
                    <a:pt x="3" y="11"/>
                  </a:move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lose/>
                  <a:moveTo>
                    <a:pt x="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  <a:moveTo>
                    <a:pt x="13" y="8"/>
                  </a:moveTo>
                  <a:cubicBezTo>
                    <a:pt x="12" y="8"/>
                    <a:pt x="12" y="8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lose/>
                  <a:moveTo>
                    <a:pt x="12" y="11"/>
                  </a:move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1" y="10"/>
                    <a:pt x="11" y="10"/>
                  </a:cubicBezTo>
                  <a:cubicBezTo>
                    <a:pt x="11" y="10"/>
                    <a:pt x="11" y="10"/>
                    <a:pt x="12" y="10"/>
                  </a:cubicBezTo>
                  <a:cubicBezTo>
                    <a:pt x="12" y="10"/>
                    <a:pt x="12" y="10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lose/>
                  <a:moveTo>
                    <a:pt x="4" y="4"/>
                  </a:move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3"/>
                    <a:pt x="5" y="3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lose/>
                  <a:moveTo>
                    <a:pt x="12" y="15"/>
                  </a:move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1" y="15"/>
                    <a:pt x="12" y="15"/>
                  </a:cubicBezTo>
                  <a:cubicBezTo>
                    <a:pt x="12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lose/>
                  <a:moveTo>
                    <a:pt x="7" y="3"/>
                  </a:move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8" y="4"/>
                  </a:cubicBezTo>
                  <a:cubicBezTo>
                    <a:pt x="8" y="4"/>
                    <a:pt x="8" y="4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lose/>
                  <a:moveTo>
                    <a:pt x="11" y="4"/>
                  </a:move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lose/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  <a:moveTo>
                    <a:pt x="5" y="7"/>
                  </a:move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6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5" y="7"/>
                    <a:pt x="5" y="7"/>
                  </a:cubicBezTo>
                  <a:close/>
                  <a:moveTo>
                    <a:pt x="4" y="6"/>
                  </a:move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lose/>
                  <a:moveTo>
                    <a:pt x="11" y="3"/>
                  </a:move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3"/>
                    <a:pt x="12" y="3"/>
                  </a:cubicBezTo>
                  <a:cubicBezTo>
                    <a:pt x="12" y="3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1" y="4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lose/>
                  <a:moveTo>
                    <a:pt x="11" y="12"/>
                  </a:move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11" y="12"/>
                    <a:pt x="11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1" y="12"/>
                    <a:pt x="11" y="12"/>
                  </a:cubicBezTo>
                  <a:close/>
                  <a:moveTo>
                    <a:pt x="6" y="9"/>
                  </a:move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lose/>
                  <a:moveTo>
                    <a:pt x="12" y="4"/>
                  </a:move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lose/>
                  <a:moveTo>
                    <a:pt x="10" y="2"/>
                  </a:move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2"/>
                    <a:pt x="10" y="2"/>
                  </a:cubicBezTo>
                  <a:close/>
                  <a:moveTo>
                    <a:pt x="20" y="10"/>
                  </a:move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1" y="10"/>
                    <a:pt x="20" y="10"/>
                    <a:pt x="20" y="10"/>
                  </a:cubicBezTo>
                  <a:cubicBezTo>
                    <a:pt x="21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lose/>
                  <a:moveTo>
                    <a:pt x="1" y="10"/>
                  </a:move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lose/>
                  <a:moveTo>
                    <a:pt x="12" y="4"/>
                  </a:move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lose/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lose/>
                  <a:moveTo>
                    <a:pt x="23" y="6"/>
                  </a:move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lose/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lose/>
                  <a:moveTo>
                    <a:pt x="6" y="1"/>
                  </a:move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lose/>
                  <a:moveTo>
                    <a:pt x="19" y="12"/>
                  </a:moveTo>
                  <a:cubicBezTo>
                    <a:pt x="19" y="13"/>
                    <a:pt x="19" y="13"/>
                    <a:pt x="19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lose/>
                  <a:moveTo>
                    <a:pt x="6" y="7"/>
                  </a:move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6"/>
                    <a:pt x="6" y="7"/>
                    <a:pt x="6" y="7"/>
                  </a:cubicBezTo>
                  <a:close/>
                  <a:moveTo>
                    <a:pt x="3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1"/>
                  </a:cubicBezTo>
                  <a:close/>
                  <a:moveTo>
                    <a:pt x="20" y="11"/>
                  </a:move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11"/>
                    <a:pt x="20" y="11"/>
                    <a:pt x="20" y="11"/>
                  </a:cubicBezTo>
                  <a:close/>
                  <a:moveTo>
                    <a:pt x="10" y="4"/>
                  </a:moveTo>
                  <a:cubicBezTo>
                    <a:pt x="10" y="4"/>
                    <a:pt x="10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lose/>
                  <a:moveTo>
                    <a:pt x="1" y="10"/>
                  </a:move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lose/>
                  <a:moveTo>
                    <a:pt x="12" y="8"/>
                  </a:moveTo>
                  <a:cubicBezTo>
                    <a:pt x="12" y="8"/>
                    <a:pt x="12" y="8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lose/>
                  <a:moveTo>
                    <a:pt x="7" y="4"/>
                  </a:move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lose/>
                  <a:moveTo>
                    <a:pt x="21" y="11"/>
                  </a:move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lose/>
                  <a:moveTo>
                    <a:pt x="12" y="4"/>
                  </a:move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lose/>
                  <a:moveTo>
                    <a:pt x="12" y="9"/>
                  </a:move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lose/>
                  <a:moveTo>
                    <a:pt x="4" y="5"/>
                  </a:move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4" y="5"/>
                    <a:pt x="4" y="5"/>
                  </a:cubicBezTo>
                  <a:close/>
                  <a:moveTo>
                    <a:pt x="17" y="13"/>
                  </a:move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17" y="13"/>
                    <a:pt x="17" y="13"/>
                    <a:pt x="17" y="13"/>
                  </a:cubicBezTo>
                  <a:close/>
                  <a:moveTo>
                    <a:pt x="17" y="13"/>
                  </a:moveTo>
                  <a:cubicBezTo>
                    <a:pt x="17" y="13"/>
                    <a:pt x="17" y="13"/>
                    <a:pt x="18" y="12"/>
                  </a:cubicBezTo>
                  <a:cubicBezTo>
                    <a:pt x="18" y="13"/>
                    <a:pt x="18" y="13"/>
                    <a:pt x="17" y="13"/>
                  </a:cubicBezTo>
                  <a:close/>
                  <a:moveTo>
                    <a:pt x="2" y="8"/>
                  </a:move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9"/>
                    <a:pt x="2" y="9"/>
                  </a:cubicBezTo>
                  <a:cubicBezTo>
                    <a:pt x="2" y="9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lose/>
                  <a:moveTo>
                    <a:pt x="6" y="13"/>
                  </a:move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lose/>
                  <a:moveTo>
                    <a:pt x="1" y="9"/>
                  </a:move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lose/>
                  <a:moveTo>
                    <a:pt x="9" y="4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9" y="4"/>
                    <a:pt x="9" y="4"/>
                  </a:cubicBezTo>
                  <a:close/>
                  <a:moveTo>
                    <a:pt x="16" y="13"/>
                  </a:moveTo>
                  <a:cubicBezTo>
                    <a:pt x="16" y="13"/>
                    <a:pt x="16" y="13"/>
                    <a:pt x="16" y="13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3"/>
                    <a:pt x="16" y="13"/>
                  </a:cubicBezTo>
                  <a:close/>
                  <a:moveTo>
                    <a:pt x="18" y="12"/>
                  </a:move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lose/>
                  <a:moveTo>
                    <a:pt x="3" y="6"/>
                  </a:move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lose/>
                  <a:moveTo>
                    <a:pt x="6" y="6"/>
                  </a:move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lose/>
                  <a:moveTo>
                    <a:pt x="22" y="9"/>
                  </a:move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lose/>
                  <a:moveTo>
                    <a:pt x="20" y="10"/>
                  </a:move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lose/>
                  <a:moveTo>
                    <a:pt x="10" y="2"/>
                  </a:move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lose/>
                  <a:moveTo>
                    <a:pt x="18" y="10"/>
                  </a:move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lose/>
                  <a:moveTo>
                    <a:pt x="20" y="10"/>
                  </a:move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lose/>
                  <a:moveTo>
                    <a:pt x="23" y="8"/>
                  </a:moveTo>
                  <a:cubicBezTo>
                    <a:pt x="23" y="9"/>
                    <a:pt x="23" y="9"/>
                    <a:pt x="23" y="9"/>
                  </a:cubicBezTo>
                  <a:cubicBezTo>
                    <a:pt x="23" y="9"/>
                    <a:pt x="23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3" y="8"/>
                    <a:pt x="23" y="8"/>
                  </a:cubicBezTo>
                  <a:close/>
                  <a:moveTo>
                    <a:pt x="12" y="10"/>
                  </a:move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lose/>
                  <a:moveTo>
                    <a:pt x="6" y="5"/>
                  </a:move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lose/>
                  <a:moveTo>
                    <a:pt x="7" y="7"/>
                  </a:move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lose/>
                  <a:moveTo>
                    <a:pt x="6" y="13"/>
                  </a:moveTo>
                  <a:cubicBezTo>
                    <a:pt x="6" y="14"/>
                    <a:pt x="6" y="13"/>
                    <a:pt x="6" y="14"/>
                  </a:cubicBezTo>
                  <a:cubicBezTo>
                    <a:pt x="6" y="14"/>
                    <a:pt x="6" y="14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lose/>
                  <a:moveTo>
                    <a:pt x="12" y="11"/>
                  </a:move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lose/>
                  <a:moveTo>
                    <a:pt x="13" y="14"/>
                  </a:moveTo>
                  <a:cubicBezTo>
                    <a:pt x="13" y="14"/>
                    <a:pt x="13" y="14"/>
                    <a:pt x="13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3" y="14"/>
                    <a:pt x="13" y="14"/>
                    <a:pt x="13" y="14"/>
                  </a:cubicBezTo>
                  <a:close/>
                  <a:moveTo>
                    <a:pt x="3" y="11"/>
                  </a:move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lose/>
                  <a:moveTo>
                    <a:pt x="2" y="11"/>
                  </a:move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1"/>
                    <a:pt x="2" y="11"/>
                    <a:pt x="2" y="11"/>
                  </a:cubicBezTo>
                  <a:close/>
                  <a:moveTo>
                    <a:pt x="4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lose/>
                  <a:moveTo>
                    <a:pt x="12" y="11"/>
                  </a:move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lose/>
                  <a:moveTo>
                    <a:pt x="3" y="13"/>
                  </a:move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3"/>
                    <a:pt x="3" y="13"/>
                  </a:cubicBezTo>
                  <a:close/>
                  <a:moveTo>
                    <a:pt x="6" y="3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lose/>
                  <a:moveTo>
                    <a:pt x="1" y="7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lose/>
                  <a:moveTo>
                    <a:pt x="12" y="10"/>
                  </a:move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lose/>
                  <a:moveTo>
                    <a:pt x="4" y="12"/>
                  </a:move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4" y="12"/>
                    <a:pt x="4" y="12"/>
                    <a:pt x="4" y="12"/>
                  </a:cubicBezTo>
                  <a:close/>
                  <a:moveTo>
                    <a:pt x="11" y="4"/>
                  </a:move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lose/>
                  <a:moveTo>
                    <a:pt x="13" y="8"/>
                  </a:move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  <a:close/>
                  <a:moveTo>
                    <a:pt x="2" y="8"/>
                  </a:move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lose/>
                  <a:moveTo>
                    <a:pt x="3" y="6"/>
                  </a:moveTo>
                  <a:cubicBezTo>
                    <a:pt x="3" y="6"/>
                    <a:pt x="3" y="6"/>
                    <a:pt x="3" y="6"/>
                  </a:cubicBezTo>
                  <a:close/>
                  <a:moveTo>
                    <a:pt x="3" y="6"/>
                  </a:move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3" y="6"/>
                  </a:cubicBezTo>
                  <a:close/>
                  <a:moveTo>
                    <a:pt x="1" y="8"/>
                  </a:move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9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lose/>
                  <a:moveTo>
                    <a:pt x="2" y="8"/>
                  </a:move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lose/>
                  <a:moveTo>
                    <a:pt x="11" y="3"/>
                  </a:move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lose/>
                  <a:moveTo>
                    <a:pt x="12" y="10"/>
                  </a:move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0"/>
                    <a:pt x="12" y="10"/>
                  </a:cubicBezTo>
                  <a:close/>
                  <a:moveTo>
                    <a:pt x="12" y="4"/>
                  </a:move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lose/>
                  <a:moveTo>
                    <a:pt x="22" y="9"/>
                  </a:move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2" y="9"/>
                  </a:cubicBezTo>
                  <a:close/>
                  <a:moveTo>
                    <a:pt x="16" y="12"/>
                  </a:move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6" y="12"/>
                    <a:pt x="16" y="12"/>
                    <a:pt x="16" y="12"/>
                  </a:cubicBezTo>
                  <a:close/>
                  <a:moveTo>
                    <a:pt x="15" y="6"/>
                  </a:moveTo>
                  <a:cubicBezTo>
                    <a:pt x="15" y="6"/>
                    <a:pt x="15" y="6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lose/>
                  <a:moveTo>
                    <a:pt x="2" y="9"/>
                  </a:move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lose/>
                  <a:moveTo>
                    <a:pt x="15" y="13"/>
                  </a:moveTo>
                  <a:cubicBezTo>
                    <a:pt x="15" y="13"/>
                    <a:pt x="15" y="13"/>
                    <a:pt x="15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5" y="13"/>
                  </a:cubicBezTo>
                  <a:cubicBezTo>
                    <a:pt x="15" y="13"/>
                    <a:pt x="15" y="13"/>
                    <a:pt x="15" y="13"/>
                  </a:cubicBezTo>
                  <a:close/>
                  <a:moveTo>
                    <a:pt x="12" y="4"/>
                  </a:move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lose/>
                  <a:moveTo>
                    <a:pt x="10" y="4"/>
                  </a:move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lose/>
                  <a:moveTo>
                    <a:pt x="19" y="10"/>
                  </a:moveTo>
                  <a:cubicBezTo>
                    <a:pt x="19" y="10"/>
                    <a:pt x="19" y="10"/>
                    <a:pt x="19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19" y="10"/>
                  </a:cubicBezTo>
                  <a:close/>
                  <a:moveTo>
                    <a:pt x="21" y="9"/>
                  </a:moveTo>
                  <a:cubicBezTo>
                    <a:pt x="21" y="10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lose/>
                  <a:moveTo>
                    <a:pt x="12" y="10"/>
                  </a:move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lose/>
                  <a:moveTo>
                    <a:pt x="5" y="13"/>
                  </a:move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5" y="13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lose/>
                  <a:moveTo>
                    <a:pt x="21" y="6"/>
                  </a:move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lose/>
                  <a:moveTo>
                    <a:pt x="0" y="9"/>
                  </a:move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lose/>
                  <a:moveTo>
                    <a:pt x="10" y="4"/>
                  </a:move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lose/>
                  <a:moveTo>
                    <a:pt x="10" y="4"/>
                  </a:moveTo>
                  <a:cubicBezTo>
                    <a:pt x="10" y="4"/>
                    <a:pt x="11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lose/>
                  <a:moveTo>
                    <a:pt x="14" y="14"/>
                  </a:move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lose/>
                  <a:moveTo>
                    <a:pt x="10" y="11"/>
                  </a:move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lose/>
                  <a:moveTo>
                    <a:pt x="12" y="4"/>
                  </a:move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lose/>
                  <a:moveTo>
                    <a:pt x="4" y="13"/>
                  </a:move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lose/>
                  <a:moveTo>
                    <a:pt x="4" y="13"/>
                  </a:move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4" y="13"/>
                    <a:pt x="4" y="13"/>
                  </a:cubicBezTo>
                  <a:close/>
                  <a:moveTo>
                    <a:pt x="16" y="5"/>
                  </a:move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lose/>
                  <a:moveTo>
                    <a:pt x="1" y="7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lose/>
                  <a:moveTo>
                    <a:pt x="12" y="11"/>
                  </a:move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lose/>
                  <a:moveTo>
                    <a:pt x="12" y="4"/>
                  </a:move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4"/>
                  </a:cubicBezTo>
                  <a:close/>
                  <a:moveTo>
                    <a:pt x="6" y="5"/>
                  </a:move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lose/>
                  <a:moveTo>
                    <a:pt x="1" y="9"/>
                  </a:move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lose/>
                  <a:moveTo>
                    <a:pt x="16" y="9"/>
                  </a:move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lose/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  <a:moveTo>
                    <a:pt x="12" y="14"/>
                  </a:move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lose/>
                  <a:moveTo>
                    <a:pt x="11" y="4"/>
                  </a:move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lose/>
                  <a:moveTo>
                    <a:pt x="20" y="5"/>
                  </a:move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5"/>
                    <a:pt x="20" y="5"/>
                    <a:pt x="20" y="5"/>
                  </a:cubicBezTo>
                  <a:close/>
                  <a:moveTo>
                    <a:pt x="14" y="14"/>
                  </a:move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lose/>
                  <a:moveTo>
                    <a:pt x="10" y="3"/>
                  </a:move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lose/>
                  <a:moveTo>
                    <a:pt x="11" y="4"/>
                  </a:move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lose/>
                  <a:moveTo>
                    <a:pt x="21" y="6"/>
                  </a:move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lose/>
                  <a:moveTo>
                    <a:pt x="17" y="9"/>
                  </a:move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lose/>
                  <a:moveTo>
                    <a:pt x="3" y="0"/>
                  </a:move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lose/>
                  <a:moveTo>
                    <a:pt x="2" y="9"/>
                  </a:move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8" name="Freeform 688">
              <a:extLst>
                <a:ext uri="{FF2B5EF4-FFF2-40B4-BE49-F238E27FC236}">
                  <a16:creationId xmlns:a16="http://schemas.microsoft.com/office/drawing/2014/main" id="{1B08BEBE-0BC8-1CA6-40CC-10A9C3786B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19451" y="5387975"/>
              <a:ext cx="274637" cy="1470025"/>
            </a:xfrm>
            <a:custGeom>
              <a:avLst/>
              <a:gdLst>
                <a:gd name="T0" fmla="*/ 15 w 66"/>
                <a:gd name="T1" fmla="*/ 206 h 353"/>
                <a:gd name="T2" fmla="*/ 51 w 66"/>
                <a:gd name="T3" fmla="*/ 25 h 353"/>
                <a:gd name="T4" fmla="*/ 40 w 66"/>
                <a:gd name="T5" fmla="*/ 25 h 353"/>
                <a:gd name="T6" fmla="*/ 35 w 66"/>
                <a:gd name="T7" fmla="*/ 71 h 353"/>
                <a:gd name="T8" fmla="*/ 28 w 66"/>
                <a:gd name="T9" fmla="*/ 129 h 353"/>
                <a:gd name="T10" fmla="*/ 16 w 66"/>
                <a:gd name="T11" fmla="*/ 182 h 353"/>
                <a:gd name="T12" fmla="*/ 24 w 66"/>
                <a:gd name="T13" fmla="*/ 206 h 353"/>
                <a:gd name="T14" fmla="*/ 19 w 66"/>
                <a:gd name="T15" fmla="*/ 221 h 353"/>
                <a:gd name="T16" fmla="*/ 17 w 66"/>
                <a:gd name="T17" fmla="*/ 232 h 353"/>
                <a:gd name="T18" fmla="*/ 16 w 66"/>
                <a:gd name="T19" fmla="*/ 243 h 353"/>
                <a:gd name="T20" fmla="*/ 7 w 66"/>
                <a:gd name="T21" fmla="*/ 240 h 353"/>
                <a:gd name="T22" fmla="*/ 7 w 66"/>
                <a:gd name="T23" fmla="*/ 249 h 353"/>
                <a:gd name="T24" fmla="*/ 12 w 66"/>
                <a:gd name="T25" fmla="*/ 261 h 353"/>
                <a:gd name="T26" fmla="*/ 10 w 66"/>
                <a:gd name="T27" fmla="*/ 267 h 353"/>
                <a:gd name="T28" fmla="*/ 6 w 66"/>
                <a:gd name="T29" fmla="*/ 271 h 353"/>
                <a:gd name="T30" fmla="*/ 12 w 66"/>
                <a:gd name="T31" fmla="*/ 278 h 353"/>
                <a:gd name="T32" fmla="*/ 12 w 66"/>
                <a:gd name="T33" fmla="*/ 291 h 353"/>
                <a:gd name="T34" fmla="*/ 14 w 66"/>
                <a:gd name="T35" fmla="*/ 299 h 353"/>
                <a:gd name="T36" fmla="*/ 19 w 66"/>
                <a:gd name="T37" fmla="*/ 304 h 353"/>
                <a:gd name="T38" fmla="*/ 15 w 66"/>
                <a:gd name="T39" fmla="*/ 316 h 353"/>
                <a:gd name="T40" fmla="*/ 20 w 66"/>
                <a:gd name="T41" fmla="*/ 318 h 353"/>
                <a:gd name="T42" fmla="*/ 26 w 66"/>
                <a:gd name="T43" fmla="*/ 321 h 353"/>
                <a:gd name="T44" fmla="*/ 47 w 66"/>
                <a:gd name="T45" fmla="*/ 308 h 353"/>
                <a:gd name="T46" fmla="*/ 16 w 66"/>
                <a:gd name="T47" fmla="*/ 285 h 353"/>
                <a:gd name="T48" fmla="*/ 30 w 66"/>
                <a:gd name="T49" fmla="*/ 236 h 353"/>
                <a:gd name="T50" fmla="*/ 28 w 66"/>
                <a:gd name="T51" fmla="*/ 200 h 353"/>
                <a:gd name="T52" fmla="*/ 32 w 66"/>
                <a:gd name="T53" fmla="*/ 156 h 353"/>
                <a:gd name="T54" fmla="*/ 38 w 66"/>
                <a:gd name="T55" fmla="*/ 114 h 353"/>
                <a:gd name="T56" fmla="*/ 52 w 66"/>
                <a:gd name="T57" fmla="*/ 58 h 353"/>
                <a:gd name="T58" fmla="*/ 42 w 66"/>
                <a:gd name="T59" fmla="*/ 325 h 353"/>
                <a:gd name="T60" fmla="*/ 37 w 66"/>
                <a:gd name="T61" fmla="*/ 324 h 353"/>
                <a:gd name="T62" fmla="*/ 29 w 66"/>
                <a:gd name="T63" fmla="*/ 337 h 353"/>
                <a:gd name="T64" fmla="*/ 59 w 66"/>
                <a:gd name="T65" fmla="*/ 345 h 353"/>
                <a:gd name="T66" fmla="*/ 41 w 66"/>
                <a:gd name="T67" fmla="*/ 343 h 353"/>
                <a:gd name="T68" fmla="*/ 55 w 66"/>
                <a:gd name="T69" fmla="*/ 349 h 353"/>
                <a:gd name="T70" fmla="*/ 29 w 66"/>
                <a:gd name="T71" fmla="*/ 329 h 353"/>
                <a:gd name="T72" fmla="*/ 32 w 66"/>
                <a:gd name="T73" fmla="*/ 332 h 353"/>
                <a:gd name="T74" fmla="*/ 37 w 66"/>
                <a:gd name="T75" fmla="*/ 343 h 353"/>
                <a:gd name="T76" fmla="*/ 33 w 66"/>
                <a:gd name="T77" fmla="*/ 340 h 353"/>
                <a:gd name="T78" fmla="*/ 19 w 66"/>
                <a:gd name="T79" fmla="*/ 327 h 353"/>
                <a:gd name="T80" fmla="*/ 20 w 66"/>
                <a:gd name="T81" fmla="*/ 324 h 353"/>
                <a:gd name="T82" fmla="*/ 17 w 66"/>
                <a:gd name="T83" fmla="*/ 322 h 353"/>
                <a:gd name="T84" fmla="*/ 13 w 66"/>
                <a:gd name="T85" fmla="*/ 308 h 353"/>
                <a:gd name="T86" fmla="*/ 9 w 66"/>
                <a:gd name="T87" fmla="*/ 303 h 353"/>
                <a:gd name="T88" fmla="*/ 7 w 66"/>
                <a:gd name="T89" fmla="*/ 302 h 353"/>
                <a:gd name="T90" fmla="*/ 9 w 66"/>
                <a:gd name="T91" fmla="*/ 305 h 353"/>
                <a:gd name="T92" fmla="*/ 5 w 66"/>
                <a:gd name="T93" fmla="*/ 298 h 353"/>
                <a:gd name="T94" fmla="*/ 9 w 66"/>
                <a:gd name="T95" fmla="*/ 298 h 353"/>
                <a:gd name="T96" fmla="*/ 9 w 66"/>
                <a:gd name="T97" fmla="*/ 289 h 353"/>
                <a:gd name="T98" fmla="*/ 3 w 66"/>
                <a:gd name="T99" fmla="*/ 291 h 353"/>
                <a:gd name="T100" fmla="*/ 3 w 66"/>
                <a:gd name="T101" fmla="*/ 287 h 353"/>
                <a:gd name="T102" fmla="*/ 1 w 66"/>
                <a:gd name="T103" fmla="*/ 267 h 353"/>
                <a:gd name="T104" fmla="*/ 7 w 66"/>
                <a:gd name="T105" fmla="*/ 261 h 353"/>
                <a:gd name="T106" fmla="*/ 5 w 66"/>
                <a:gd name="T107" fmla="*/ 259 h 353"/>
                <a:gd name="T108" fmla="*/ 9 w 66"/>
                <a:gd name="T109" fmla="*/ 236 h 353"/>
                <a:gd name="T110" fmla="*/ 12 w 66"/>
                <a:gd name="T111" fmla="*/ 232 h 353"/>
                <a:gd name="T112" fmla="*/ 19 w 66"/>
                <a:gd name="T113" fmla="*/ 225 h 353"/>
                <a:gd name="T114" fmla="*/ 13 w 66"/>
                <a:gd name="T115" fmla="*/ 227 h 353"/>
                <a:gd name="T116" fmla="*/ 14 w 66"/>
                <a:gd name="T117" fmla="*/ 229 h 353"/>
                <a:gd name="T118" fmla="*/ 12 w 66"/>
                <a:gd name="T119" fmla="*/ 227 h 353"/>
                <a:gd name="T120" fmla="*/ 13 w 66"/>
                <a:gd name="T121" fmla="*/ 221 h 353"/>
                <a:gd name="T122" fmla="*/ 56 w 66"/>
                <a:gd name="T123" fmla="*/ 352 h 353"/>
                <a:gd name="T124" fmla="*/ 60 w 66"/>
                <a:gd name="T125" fmla="*/ 352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" h="353">
                  <a:moveTo>
                    <a:pt x="10" y="214"/>
                  </a:moveTo>
                  <a:cubicBezTo>
                    <a:pt x="10" y="214"/>
                    <a:pt x="10" y="214"/>
                    <a:pt x="10" y="213"/>
                  </a:cubicBezTo>
                  <a:cubicBezTo>
                    <a:pt x="10" y="213"/>
                    <a:pt x="10" y="213"/>
                    <a:pt x="10" y="213"/>
                  </a:cubicBezTo>
                  <a:cubicBezTo>
                    <a:pt x="10" y="213"/>
                    <a:pt x="11" y="213"/>
                    <a:pt x="11" y="212"/>
                  </a:cubicBezTo>
                  <a:cubicBezTo>
                    <a:pt x="11" y="212"/>
                    <a:pt x="11" y="212"/>
                    <a:pt x="11" y="211"/>
                  </a:cubicBezTo>
                  <a:cubicBezTo>
                    <a:pt x="11" y="211"/>
                    <a:pt x="11" y="211"/>
                    <a:pt x="11" y="211"/>
                  </a:cubicBezTo>
                  <a:cubicBezTo>
                    <a:pt x="11" y="210"/>
                    <a:pt x="11" y="210"/>
                    <a:pt x="11" y="210"/>
                  </a:cubicBezTo>
                  <a:cubicBezTo>
                    <a:pt x="11" y="210"/>
                    <a:pt x="11" y="209"/>
                    <a:pt x="11" y="209"/>
                  </a:cubicBezTo>
                  <a:cubicBezTo>
                    <a:pt x="11" y="209"/>
                    <a:pt x="11" y="209"/>
                    <a:pt x="11" y="209"/>
                  </a:cubicBezTo>
                  <a:cubicBezTo>
                    <a:pt x="11" y="208"/>
                    <a:pt x="12" y="208"/>
                    <a:pt x="12" y="208"/>
                  </a:cubicBezTo>
                  <a:cubicBezTo>
                    <a:pt x="12" y="208"/>
                    <a:pt x="12" y="208"/>
                    <a:pt x="11" y="207"/>
                  </a:cubicBezTo>
                  <a:cubicBezTo>
                    <a:pt x="11" y="207"/>
                    <a:pt x="11" y="207"/>
                    <a:pt x="11" y="207"/>
                  </a:cubicBezTo>
                  <a:cubicBezTo>
                    <a:pt x="11" y="207"/>
                    <a:pt x="11" y="207"/>
                    <a:pt x="11" y="207"/>
                  </a:cubicBezTo>
                  <a:cubicBezTo>
                    <a:pt x="11" y="206"/>
                    <a:pt x="11" y="206"/>
                    <a:pt x="11" y="205"/>
                  </a:cubicBezTo>
                  <a:cubicBezTo>
                    <a:pt x="11" y="205"/>
                    <a:pt x="11" y="205"/>
                    <a:pt x="11" y="204"/>
                  </a:cubicBezTo>
                  <a:cubicBezTo>
                    <a:pt x="11" y="204"/>
                    <a:pt x="12" y="204"/>
                    <a:pt x="12" y="204"/>
                  </a:cubicBezTo>
                  <a:cubicBezTo>
                    <a:pt x="12" y="204"/>
                    <a:pt x="12" y="203"/>
                    <a:pt x="12" y="203"/>
                  </a:cubicBezTo>
                  <a:cubicBezTo>
                    <a:pt x="12" y="203"/>
                    <a:pt x="12" y="202"/>
                    <a:pt x="12" y="202"/>
                  </a:cubicBezTo>
                  <a:cubicBezTo>
                    <a:pt x="12" y="202"/>
                    <a:pt x="12" y="201"/>
                    <a:pt x="12" y="201"/>
                  </a:cubicBezTo>
                  <a:cubicBezTo>
                    <a:pt x="12" y="201"/>
                    <a:pt x="12" y="201"/>
                    <a:pt x="12" y="201"/>
                  </a:cubicBezTo>
                  <a:cubicBezTo>
                    <a:pt x="12" y="201"/>
                    <a:pt x="12" y="200"/>
                    <a:pt x="12" y="200"/>
                  </a:cubicBezTo>
                  <a:cubicBezTo>
                    <a:pt x="12" y="200"/>
                    <a:pt x="12" y="200"/>
                    <a:pt x="12" y="200"/>
                  </a:cubicBezTo>
                  <a:cubicBezTo>
                    <a:pt x="13" y="200"/>
                    <a:pt x="13" y="200"/>
                    <a:pt x="13" y="200"/>
                  </a:cubicBezTo>
                  <a:cubicBezTo>
                    <a:pt x="13" y="200"/>
                    <a:pt x="13" y="201"/>
                    <a:pt x="13" y="201"/>
                  </a:cubicBezTo>
                  <a:cubicBezTo>
                    <a:pt x="13" y="201"/>
                    <a:pt x="13" y="201"/>
                    <a:pt x="13" y="201"/>
                  </a:cubicBezTo>
                  <a:cubicBezTo>
                    <a:pt x="13" y="201"/>
                    <a:pt x="13" y="201"/>
                    <a:pt x="13" y="201"/>
                  </a:cubicBezTo>
                  <a:cubicBezTo>
                    <a:pt x="14" y="201"/>
                    <a:pt x="14" y="201"/>
                    <a:pt x="14" y="201"/>
                  </a:cubicBezTo>
                  <a:cubicBezTo>
                    <a:pt x="14" y="201"/>
                    <a:pt x="14" y="201"/>
                    <a:pt x="14" y="201"/>
                  </a:cubicBezTo>
                  <a:cubicBezTo>
                    <a:pt x="14" y="201"/>
                    <a:pt x="14" y="201"/>
                    <a:pt x="14" y="201"/>
                  </a:cubicBezTo>
                  <a:cubicBezTo>
                    <a:pt x="14" y="201"/>
                    <a:pt x="14" y="201"/>
                    <a:pt x="14" y="201"/>
                  </a:cubicBezTo>
                  <a:cubicBezTo>
                    <a:pt x="14" y="201"/>
                    <a:pt x="14" y="201"/>
                    <a:pt x="14" y="201"/>
                  </a:cubicBezTo>
                  <a:cubicBezTo>
                    <a:pt x="14" y="201"/>
                    <a:pt x="14" y="201"/>
                    <a:pt x="15" y="200"/>
                  </a:cubicBezTo>
                  <a:cubicBezTo>
                    <a:pt x="15" y="200"/>
                    <a:pt x="15" y="201"/>
                    <a:pt x="15" y="201"/>
                  </a:cubicBezTo>
                  <a:cubicBezTo>
                    <a:pt x="15" y="201"/>
                    <a:pt x="15" y="201"/>
                    <a:pt x="16" y="201"/>
                  </a:cubicBezTo>
                  <a:cubicBezTo>
                    <a:pt x="16" y="201"/>
                    <a:pt x="16" y="200"/>
                    <a:pt x="16" y="200"/>
                  </a:cubicBezTo>
                  <a:cubicBezTo>
                    <a:pt x="16" y="200"/>
                    <a:pt x="16" y="201"/>
                    <a:pt x="16" y="201"/>
                  </a:cubicBezTo>
                  <a:cubicBezTo>
                    <a:pt x="16" y="201"/>
                    <a:pt x="16" y="201"/>
                    <a:pt x="16" y="201"/>
                  </a:cubicBezTo>
                  <a:cubicBezTo>
                    <a:pt x="16" y="201"/>
                    <a:pt x="16" y="201"/>
                    <a:pt x="16" y="201"/>
                  </a:cubicBezTo>
                  <a:cubicBezTo>
                    <a:pt x="16" y="201"/>
                    <a:pt x="16" y="201"/>
                    <a:pt x="16" y="202"/>
                  </a:cubicBezTo>
                  <a:cubicBezTo>
                    <a:pt x="16" y="202"/>
                    <a:pt x="16" y="202"/>
                    <a:pt x="16" y="202"/>
                  </a:cubicBezTo>
                  <a:cubicBezTo>
                    <a:pt x="16" y="202"/>
                    <a:pt x="17" y="203"/>
                    <a:pt x="17" y="203"/>
                  </a:cubicBezTo>
                  <a:cubicBezTo>
                    <a:pt x="17" y="203"/>
                    <a:pt x="17" y="203"/>
                    <a:pt x="16" y="203"/>
                  </a:cubicBezTo>
                  <a:cubicBezTo>
                    <a:pt x="16" y="203"/>
                    <a:pt x="16" y="203"/>
                    <a:pt x="16" y="203"/>
                  </a:cubicBezTo>
                  <a:cubicBezTo>
                    <a:pt x="16" y="204"/>
                    <a:pt x="16" y="204"/>
                    <a:pt x="16" y="204"/>
                  </a:cubicBezTo>
                  <a:cubicBezTo>
                    <a:pt x="16" y="204"/>
                    <a:pt x="16" y="204"/>
                    <a:pt x="16" y="204"/>
                  </a:cubicBezTo>
                  <a:cubicBezTo>
                    <a:pt x="16" y="204"/>
                    <a:pt x="17" y="204"/>
                    <a:pt x="17" y="204"/>
                  </a:cubicBezTo>
                  <a:cubicBezTo>
                    <a:pt x="17" y="204"/>
                    <a:pt x="17" y="204"/>
                    <a:pt x="17" y="204"/>
                  </a:cubicBezTo>
                  <a:cubicBezTo>
                    <a:pt x="17" y="204"/>
                    <a:pt x="17" y="204"/>
                    <a:pt x="17" y="204"/>
                  </a:cubicBezTo>
                  <a:cubicBezTo>
                    <a:pt x="17" y="204"/>
                    <a:pt x="17" y="205"/>
                    <a:pt x="17" y="205"/>
                  </a:cubicBezTo>
                  <a:cubicBezTo>
                    <a:pt x="17" y="205"/>
                    <a:pt x="17" y="205"/>
                    <a:pt x="17" y="205"/>
                  </a:cubicBezTo>
                  <a:cubicBezTo>
                    <a:pt x="17" y="205"/>
                    <a:pt x="17" y="205"/>
                    <a:pt x="16" y="205"/>
                  </a:cubicBezTo>
                  <a:cubicBezTo>
                    <a:pt x="16" y="205"/>
                    <a:pt x="16" y="205"/>
                    <a:pt x="16" y="205"/>
                  </a:cubicBezTo>
                  <a:cubicBezTo>
                    <a:pt x="16" y="205"/>
                    <a:pt x="16" y="205"/>
                    <a:pt x="16" y="205"/>
                  </a:cubicBezTo>
                  <a:cubicBezTo>
                    <a:pt x="15" y="206"/>
                    <a:pt x="16" y="206"/>
                    <a:pt x="16" y="206"/>
                  </a:cubicBezTo>
                  <a:cubicBezTo>
                    <a:pt x="16" y="206"/>
                    <a:pt x="16" y="206"/>
                    <a:pt x="16" y="206"/>
                  </a:cubicBezTo>
                  <a:cubicBezTo>
                    <a:pt x="16" y="206"/>
                    <a:pt x="16" y="206"/>
                    <a:pt x="16" y="207"/>
                  </a:cubicBezTo>
                  <a:cubicBezTo>
                    <a:pt x="16" y="207"/>
                    <a:pt x="16" y="207"/>
                    <a:pt x="16" y="207"/>
                  </a:cubicBezTo>
                  <a:cubicBezTo>
                    <a:pt x="16" y="207"/>
                    <a:pt x="16" y="207"/>
                    <a:pt x="16" y="207"/>
                  </a:cubicBezTo>
                  <a:cubicBezTo>
                    <a:pt x="16" y="207"/>
                    <a:pt x="16" y="206"/>
                    <a:pt x="15" y="206"/>
                  </a:cubicBezTo>
                  <a:cubicBezTo>
                    <a:pt x="15" y="206"/>
                    <a:pt x="15" y="206"/>
                    <a:pt x="15" y="206"/>
                  </a:cubicBezTo>
                  <a:cubicBezTo>
                    <a:pt x="15" y="206"/>
                    <a:pt x="15" y="206"/>
                    <a:pt x="15" y="206"/>
                  </a:cubicBezTo>
                  <a:cubicBezTo>
                    <a:pt x="15" y="206"/>
                    <a:pt x="15" y="207"/>
                    <a:pt x="15" y="207"/>
                  </a:cubicBezTo>
                  <a:cubicBezTo>
                    <a:pt x="15" y="207"/>
                    <a:pt x="15" y="207"/>
                    <a:pt x="15" y="207"/>
                  </a:cubicBezTo>
                  <a:cubicBezTo>
                    <a:pt x="15" y="207"/>
                    <a:pt x="15" y="207"/>
                    <a:pt x="15" y="207"/>
                  </a:cubicBezTo>
                  <a:cubicBezTo>
                    <a:pt x="15" y="207"/>
                    <a:pt x="15" y="207"/>
                    <a:pt x="15" y="207"/>
                  </a:cubicBezTo>
                  <a:cubicBezTo>
                    <a:pt x="14" y="208"/>
                    <a:pt x="14" y="208"/>
                    <a:pt x="14" y="208"/>
                  </a:cubicBezTo>
                  <a:cubicBezTo>
                    <a:pt x="14" y="208"/>
                    <a:pt x="14" y="208"/>
                    <a:pt x="14" y="208"/>
                  </a:cubicBezTo>
                  <a:cubicBezTo>
                    <a:pt x="14" y="208"/>
                    <a:pt x="14" y="208"/>
                    <a:pt x="14" y="208"/>
                  </a:cubicBezTo>
                  <a:cubicBezTo>
                    <a:pt x="15" y="209"/>
                    <a:pt x="15" y="209"/>
                    <a:pt x="16" y="209"/>
                  </a:cubicBezTo>
                  <a:cubicBezTo>
                    <a:pt x="16" y="210"/>
                    <a:pt x="16" y="210"/>
                    <a:pt x="16" y="210"/>
                  </a:cubicBezTo>
                  <a:cubicBezTo>
                    <a:pt x="16" y="211"/>
                    <a:pt x="16" y="211"/>
                    <a:pt x="16" y="211"/>
                  </a:cubicBezTo>
                  <a:cubicBezTo>
                    <a:pt x="16" y="211"/>
                    <a:pt x="16" y="211"/>
                    <a:pt x="15" y="211"/>
                  </a:cubicBezTo>
                  <a:cubicBezTo>
                    <a:pt x="15" y="211"/>
                    <a:pt x="15" y="211"/>
                    <a:pt x="15" y="211"/>
                  </a:cubicBezTo>
                  <a:cubicBezTo>
                    <a:pt x="15" y="211"/>
                    <a:pt x="15" y="211"/>
                    <a:pt x="15" y="211"/>
                  </a:cubicBezTo>
                  <a:cubicBezTo>
                    <a:pt x="16" y="211"/>
                    <a:pt x="16" y="211"/>
                    <a:pt x="16" y="212"/>
                  </a:cubicBezTo>
                  <a:cubicBezTo>
                    <a:pt x="16" y="212"/>
                    <a:pt x="16" y="212"/>
                    <a:pt x="16" y="212"/>
                  </a:cubicBezTo>
                  <a:cubicBezTo>
                    <a:pt x="16" y="212"/>
                    <a:pt x="16" y="212"/>
                    <a:pt x="16" y="212"/>
                  </a:cubicBezTo>
                  <a:cubicBezTo>
                    <a:pt x="16" y="213"/>
                    <a:pt x="16" y="213"/>
                    <a:pt x="16" y="213"/>
                  </a:cubicBezTo>
                  <a:cubicBezTo>
                    <a:pt x="16" y="213"/>
                    <a:pt x="15" y="213"/>
                    <a:pt x="15" y="213"/>
                  </a:cubicBezTo>
                  <a:cubicBezTo>
                    <a:pt x="15" y="213"/>
                    <a:pt x="15" y="213"/>
                    <a:pt x="15" y="213"/>
                  </a:cubicBezTo>
                  <a:cubicBezTo>
                    <a:pt x="15" y="213"/>
                    <a:pt x="14" y="213"/>
                    <a:pt x="14" y="213"/>
                  </a:cubicBezTo>
                  <a:cubicBezTo>
                    <a:pt x="14" y="213"/>
                    <a:pt x="14" y="213"/>
                    <a:pt x="14" y="213"/>
                  </a:cubicBezTo>
                  <a:cubicBezTo>
                    <a:pt x="14" y="214"/>
                    <a:pt x="14" y="214"/>
                    <a:pt x="14" y="214"/>
                  </a:cubicBezTo>
                  <a:cubicBezTo>
                    <a:pt x="15" y="214"/>
                    <a:pt x="15" y="214"/>
                    <a:pt x="15" y="214"/>
                  </a:cubicBezTo>
                  <a:cubicBezTo>
                    <a:pt x="15" y="214"/>
                    <a:pt x="15" y="214"/>
                    <a:pt x="15" y="214"/>
                  </a:cubicBezTo>
                  <a:cubicBezTo>
                    <a:pt x="15" y="215"/>
                    <a:pt x="15" y="215"/>
                    <a:pt x="15" y="215"/>
                  </a:cubicBezTo>
                  <a:cubicBezTo>
                    <a:pt x="15" y="215"/>
                    <a:pt x="15" y="215"/>
                    <a:pt x="15" y="215"/>
                  </a:cubicBezTo>
                  <a:cubicBezTo>
                    <a:pt x="15" y="215"/>
                    <a:pt x="15" y="215"/>
                    <a:pt x="15" y="216"/>
                  </a:cubicBezTo>
                  <a:cubicBezTo>
                    <a:pt x="15" y="216"/>
                    <a:pt x="15" y="216"/>
                    <a:pt x="15" y="216"/>
                  </a:cubicBezTo>
                  <a:cubicBezTo>
                    <a:pt x="15" y="216"/>
                    <a:pt x="15" y="216"/>
                    <a:pt x="15" y="216"/>
                  </a:cubicBezTo>
                  <a:cubicBezTo>
                    <a:pt x="14" y="216"/>
                    <a:pt x="14" y="216"/>
                    <a:pt x="14" y="216"/>
                  </a:cubicBezTo>
                  <a:cubicBezTo>
                    <a:pt x="14" y="216"/>
                    <a:pt x="14" y="216"/>
                    <a:pt x="14" y="216"/>
                  </a:cubicBezTo>
                  <a:cubicBezTo>
                    <a:pt x="13" y="216"/>
                    <a:pt x="13" y="215"/>
                    <a:pt x="13" y="215"/>
                  </a:cubicBezTo>
                  <a:cubicBezTo>
                    <a:pt x="13" y="215"/>
                    <a:pt x="13" y="215"/>
                    <a:pt x="13" y="215"/>
                  </a:cubicBezTo>
                  <a:cubicBezTo>
                    <a:pt x="13" y="215"/>
                    <a:pt x="13" y="215"/>
                    <a:pt x="12" y="215"/>
                  </a:cubicBezTo>
                  <a:cubicBezTo>
                    <a:pt x="12" y="215"/>
                    <a:pt x="12" y="215"/>
                    <a:pt x="12" y="215"/>
                  </a:cubicBezTo>
                  <a:cubicBezTo>
                    <a:pt x="12" y="215"/>
                    <a:pt x="12" y="216"/>
                    <a:pt x="12" y="216"/>
                  </a:cubicBezTo>
                  <a:cubicBezTo>
                    <a:pt x="12" y="216"/>
                    <a:pt x="12" y="216"/>
                    <a:pt x="12" y="215"/>
                  </a:cubicBezTo>
                  <a:cubicBezTo>
                    <a:pt x="11" y="215"/>
                    <a:pt x="11" y="215"/>
                    <a:pt x="11" y="215"/>
                  </a:cubicBezTo>
                  <a:cubicBezTo>
                    <a:pt x="10" y="215"/>
                    <a:pt x="10" y="215"/>
                    <a:pt x="10" y="214"/>
                  </a:cubicBezTo>
                  <a:close/>
                  <a:moveTo>
                    <a:pt x="60" y="40"/>
                  </a:moveTo>
                  <a:cubicBezTo>
                    <a:pt x="60" y="40"/>
                    <a:pt x="60" y="40"/>
                    <a:pt x="60" y="40"/>
                  </a:cubicBezTo>
                  <a:cubicBezTo>
                    <a:pt x="60" y="40"/>
                    <a:pt x="59" y="41"/>
                    <a:pt x="59" y="41"/>
                  </a:cubicBezTo>
                  <a:cubicBezTo>
                    <a:pt x="59" y="41"/>
                    <a:pt x="58" y="41"/>
                    <a:pt x="58" y="41"/>
                  </a:cubicBezTo>
                  <a:cubicBezTo>
                    <a:pt x="58" y="41"/>
                    <a:pt x="57" y="41"/>
                    <a:pt x="57" y="41"/>
                  </a:cubicBezTo>
                  <a:cubicBezTo>
                    <a:pt x="57" y="41"/>
                    <a:pt x="56" y="41"/>
                    <a:pt x="56" y="40"/>
                  </a:cubicBezTo>
                  <a:cubicBezTo>
                    <a:pt x="56" y="40"/>
                    <a:pt x="55" y="40"/>
                    <a:pt x="55" y="40"/>
                  </a:cubicBezTo>
                  <a:cubicBezTo>
                    <a:pt x="55" y="40"/>
                    <a:pt x="55" y="39"/>
                    <a:pt x="55" y="39"/>
                  </a:cubicBezTo>
                  <a:cubicBezTo>
                    <a:pt x="56" y="39"/>
                    <a:pt x="56" y="38"/>
                    <a:pt x="56" y="38"/>
                  </a:cubicBezTo>
                  <a:cubicBezTo>
                    <a:pt x="56" y="38"/>
                    <a:pt x="55" y="38"/>
                    <a:pt x="55" y="37"/>
                  </a:cubicBezTo>
                  <a:cubicBezTo>
                    <a:pt x="55" y="37"/>
                    <a:pt x="55" y="37"/>
                    <a:pt x="55" y="37"/>
                  </a:cubicBezTo>
                  <a:cubicBezTo>
                    <a:pt x="55" y="37"/>
                    <a:pt x="55" y="35"/>
                    <a:pt x="55" y="35"/>
                  </a:cubicBezTo>
                  <a:cubicBezTo>
                    <a:pt x="55" y="35"/>
                    <a:pt x="54" y="34"/>
                    <a:pt x="54" y="34"/>
                  </a:cubicBezTo>
                  <a:cubicBezTo>
                    <a:pt x="54" y="34"/>
                    <a:pt x="54" y="33"/>
                    <a:pt x="54" y="33"/>
                  </a:cubicBezTo>
                  <a:cubicBezTo>
                    <a:pt x="54" y="33"/>
                    <a:pt x="54" y="32"/>
                    <a:pt x="54" y="32"/>
                  </a:cubicBezTo>
                  <a:cubicBezTo>
                    <a:pt x="54" y="32"/>
                    <a:pt x="53" y="31"/>
                    <a:pt x="53" y="31"/>
                  </a:cubicBezTo>
                  <a:cubicBezTo>
                    <a:pt x="53" y="31"/>
                    <a:pt x="53" y="29"/>
                    <a:pt x="53" y="29"/>
                  </a:cubicBezTo>
                  <a:cubicBezTo>
                    <a:pt x="52" y="26"/>
                    <a:pt x="52" y="26"/>
                    <a:pt x="52" y="26"/>
                  </a:cubicBezTo>
                  <a:cubicBezTo>
                    <a:pt x="52" y="26"/>
                    <a:pt x="51" y="26"/>
                    <a:pt x="51" y="26"/>
                  </a:cubicBezTo>
                  <a:cubicBezTo>
                    <a:pt x="51" y="26"/>
                    <a:pt x="51" y="25"/>
                    <a:pt x="51" y="25"/>
                  </a:cubicBezTo>
                  <a:cubicBezTo>
                    <a:pt x="51" y="25"/>
                    <a:pt x="51" y="24"/>
                    <a:pt x="51" y="24"/>
                  </a:cubicBezTo>
                  <a:cubicBezTo>
                    <a:pt x="51" y="24"/>
                    <a:pt x="52" y="24"/>
                    <a:pt x="51" y="24"/>
                  </a:cubicBezTo>
                  <a:cubicBezTo>
                    <a:pt x="51" y="23"/>
                    <a:pt x="51" y="23"/>
                    <a:pt x="50" y="23"/>
                  </a:cubicBezTo>
                  <a:cubicBezTo>
                    <a:pt x="50" y="23"/>
                    <a:pt x="49" y="22"/>
                    <a:pt x="49" y="22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50" y="22"/>
                    <a:pt x="50" y="21"/>
                    <a:pt x="50" y="21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50" y="20"/>
                    <a:pt x="50" y="20"/>
                    <a:pt x="50" y="20"/>
                  </a:cubicBezTo>
                  <a:cubicBezTo>
                    <a:pt x="50" y="20"/>
                    <a:pt x="49" y="20"/>
                    <a:pt x="49" y="20"/>
                  </a:cubicBezTo>
                  <a:cubicBezTo>
                    <a:pt x="49" y="20"/>
                    <a:pt x="50" y="19"/>
                    <a:pt x="50" y="19"/>
                  </a:cubicBezTo>
                  <a:cubicBezTo>
                    <a:pt x="50" y="19"/>
                    <a:pt x="51" y="19"/>
                    <a:pt x="51" y="19"/>
                  </a:cubicBezTo>
                  <a:cubicBezTo>
                    <a:pt x="51" y="19"/>
                    <a:pt x="51" y="18"/>
                    <a:pt x="51" y="18"/>
                  </a:cubicBezTo>
                  <a:cubicBezTo>
                    <a:pt x="51" y="18"/>
                    <a:pt x="50" y="17"/>
                    <a:pt x="50" y="17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50" y="17"/>
                    <a:pt x="51" y="15"/>
                    <a:pt x="51" y="15"/>
                  </a:cubicBezTo>
                  <a:cubicBezTo>
                    <a:pt x="51" y="15"/>
                    <a:pt x="52" y="15"/>
                    <a:pt x="52" y="15"/>
                  </a:cubicBezTo>
                  <a:cubicBezTo>
                    <a:pt x="52" y="15"/>
                    <a:pt x="51" y="14"/>
                    <a:pt x="50" y="14"/>
                  </a:cubicBezTo>
                  <a:cubicBezTo>
                    <a:pt x="50" y="13"/>
                    <a:pt x="49" y="12"/>
                    <a:pt x="49" y="12"/>
                  </a:cubicBezTo>
                  <a:cubicBezTo>
                    <a:pt x="49" y="12"/>
                    <a:pt x="48" y="11"/>
                    <a:pt x="48" y="11"/>
                  </a:cubicBezTo>
                  <a:cubicBezTo>
                    <a:pt x="48" y="10"/>
                    <a:pt x="48" y="10"/>
                    <a:pt x="48" y="10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7" y="5"/>
                    <a:pt x="47" y="5"/>
                    <a:pt x="47" y="5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7" y="4"/>
                    <a:pt x="46" y="4"/>
                    <a:pt x="46" y="4"/>
                  </a:cubicBezTo>
                  <a:cubicBezTo>
                    <a:pt x="46" y="4"/>
                    <a:pt x="45" y="4"/>
                    <a:pt x="45" y="4"/>
                  </a:cubicBezTo>
                  <a:cubicBezTo>
                    <a:pt x="45" y="4"/>
                    <a:pt x="45" y="3"/>
                    <a:pt x="45" y="3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45" y="1"/>
                    <a:pt x="44" y="1"/>
                    <a:pt x="44" y="1"/>
                  </a:cubicBezTo>
                  <a:cubicBezTo>
                    <a:pt x="44" y="1"/>
                    <a:pt x="44" y="0"/>
                    <a:pt x="44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0"/>
                    <a:pt x="44" y="1"/>
                    <a:pt x="43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1"/>
                    <a:pt x="42" y="3"/>
                    <a:pt x="42" y="3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2" y="3"/>
                    <a:pt x="42" y="4"/>
                    <a:pt x="42" y="4"/>
                  </a:cubicBezTo>
                  <a:cubicBezTo>
                    <a:pt x="42" y="4"/>
                    <a:pt x="42" y="5"/>
                    <a:pt x="42" y="5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38" y="7"/>
                    <a:pt x="38" y="7"/>
                    <a:pt x="38" y="7"/>
                  </a:cubicBezTo>
                  <a:cubicBezTo>
                    <a:pt x="38" y="7"/>
                    <a:pt x="38" y="7"/>
                    <a:pt x="38" y="7"/>
                  </a:cubicBezTo>
                  <a:cubicBezTo>
                    <a:pt x="38" y="7"/>
                    <a:pt x="39" y="7"/>
                    <a:pt x="39" y="8"/>
                  </a:cubicBezTo>
                  <a:cubicBezTo>
                    <a:pt x="39" y="8"/>
                    <a:pt x="39" y="8"/>
                    <a:pt x="38" y="8"/>
                  </a:cubicBezTo>
                  <a:cubicBezTo>
                    <a:pt x="38" y="8"/>
                    <a:pt x="38" y="9"/>
                    <a:pt x="38" y="9"/>
                  </a:cubicBezTo>
                  <a:cubicBezTo>
                    <a:pt x="38" y="10"/>
                    <a:pt x="38" y="12"/>
                    <a:pt x="38" y="12"/>
                  </a:cubicBezTo>
                  <a:cubicBezTo>
                    <a:pt x="39" y="12"/>
                    <a:pt x="39" y="13"/>
                    <a:pt x="39" y="13"/>
                  </a:cubicBezTo>
                  <a:cubicBezTo>
                    <a:pt x="39" y="13"/>
                    <a:pt x="39" y="13"/>
                    <a:pt x="39" y="14"/>
                  </a:cubicBezTo>
                  <a:cubicBezTo>
                    <a:pt x="39" y="14"/>
                    <a:pt x="39" y="14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40" y="17"/>
                    <a:pt x="40" y="19"/>
                    <a:pt x="40" y="19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40" y="19"/>
                    <a:pt x="40" y="20"/>
                    <a:pt x="40" y="20"/>
                  </a:cubicBezTo>
                  <a:cubicBezTo>
                    <a:pt x="40" y="20"/>
                    <a:pt x="40" y="21"/>
                    <a:pt x="40" y="21"/>
                  </a:cubicBezTo>
                  <a:cubicBezTo>
                    <a:pt x="40" y="21"/>
                    <a:pt x="40" y="22"/>
                    <a:pt x="40" y="22"/>
                  </a:cubicBezTo>
                  <a:cubicBezTo>
                    <a:pt x="40" y="22"/>
                    <a:pt x="40" y="23"/>
                    <a:pt x="40" y="23"/>
                  </a:cubicBezTo>
                  <a:cubicBezTo>
                    <a:pt x="40" y="23"/>
                    <a:pt x="39" y="24"/>
                    <a:pt x="39" y="24"/>
                  </a:cubicBezTo>
                  <a:cubicBezTo>
                    <a:pt x="39" y="24"/>
                    <a:pt x="39" y="25"/>
                    <a:pt x="40" y="25"/>
                  </a:cubicBezTo>
                  <a:cubicBezTo>
                    <a:pt x="40" y="25"/>
                    <a:pt x="40" y="25"/>
                    <a:pt x="40" y="26"/>
                  </a:cubicBezTo>
                  <a:cubicBezTo>
                    <a:pt x="40" y="26"/>
                    <a:pt x="40" y="27"/>
                    <a:pt x="40" y="27"/>
                  </a:cubicBezTo>
                  <a:cubicBezTo>
                    <a:pt x="40" y="27"/>
                    <a:pt x="40" y="28"/>
                    <a:pt x="40" y="28"/>
                  </a:cubicBezTo>
                  <a:cubicBezTo>
                    <a:pt x="40" y="28"/>
                    <a:pt x="40" y="28"/>
                    <a:pt x="40" y="28"/>
                  </a:cubicBezTo>
                  <a:cubicBezTo>
                    <a:pt x="40" y="29"/>
                    <a:pt x="40" y="29"/>
                    <a:pt x="40" y="29"/>
                  </a:cubicBezTo>
                  <a:cubicBezTo>
                    <a:pt x="40" y="30"/>
                    <a:pt x="40" y="31"/>
                    <a:pt x="40" y="31"/>
                  </a:cubicBezTo>
                  <a:cubicBezTo>
                    <a:pt x="40" y="31"/>
                    <a:pt x="40" y="31"/>
                    <a:pt x="40" y="32"/>
                  </a:cubicBezTo>
                  <a:cubicBezTo>
                    <a:pt x="40" y="32"/>
                    <a:pt x="40" y="33"/>
                    <a:pt x="40" y="33"/>
                  </a:cubicBezTo>
                  <a:cubicBezTo>
                    <a:pt x="40" y="33"/>
                    <a:pt x="40" y="34"/>
                    <a:pt x="40" y="34"/>
                  </a:cubicBezTo>
                  <a:cubicBezTo>
                    <a:pt x="40" y="34"/>
                    <a:pt x="40" y="35"/>
                    <a:pt x="39" y="35"/>
                  </a:cubicBezTo>
                  <a:cubicBezTo>
                    <a:pt x="39" y="35"/>
                    <a:pt x="39" y="35"/>
                    <a:pt x="39" y="36"/>
                  </a:cubicBezTo>
                  <a:cubicBezTo>
                    <a:pt x="39" y="36"/>
                    <a:pt x="39" y="37"/>
                    <a:pt x="39" y="37"/>
                  </a:cubicBezTo>
                  <a:cubicBezTo>
                    <a:pt x="39" y="37"/>
                    <a:pt x="39" y="38"/>
                    <a:pt x="39" y="39"/>
                  </a:cubicBezTo>
                  <a:cubicBezTo>
                    <a:pt x="39" y="39"/>
                    <a:pt x="39" y="39"/>
                    <a:pt x="39" y="39"/>
                  </a:cubicBezTo>
                  <a:cubicBezTo>
                    <a:pt x="39" y="39"/>
                    <a:pt x="39" y="41"/>
                    <a:pt x="39" y="41"/>
                  </a:cubicBezTo>
                  <a:cubicBezTo>
                    <a:pt x="39" y="41"/>
                    <a:pt x="39" y="41"/>
                    <a:pt x="39" y="42"/>
                  </a:cubicBezTo>
                  <a:cubicBezTo>
                    <a:pt x="39" y="42"/>
                    <a:pt x="38" y="42"/>
                    <a:pt x="38" y="42"/>
                  </a:cubicBezTo>
                  <a:cubicBezTo>
                    <a:pt x="38" y="42"/>
                    <a:pt x="38" y="43"/>
                    <a:pt x="37" y="43"/>
                  </a:cubicBezTo>
                  <a:cubicBezTo>
                    <a:pt x="37" y="43"/>
                    <a:pt x="37" y="42"/>
                    <a:pt x="37" y="42"/>
                  </a:cubicBezTo>
                  <a:cubicBezTo>
                    <a:pt x="37" y="42"/>
                    <a:pt x="37" y="42"/>
                    <a:pt x="37" y="43"/>
                  </a:cubicBezTo>
                  <a:cubicBezTo>
                    <a:pt x="37" y="43"/>
                    <a:pt x="37" y="43"/>
                    <a:pt x="37" y="44"/>
                  </a:cubicBezTo>
                  <a:cubicBezTo>
                    <a:pt x="37" y="44"/>
                    <a:pt x="37" y="44"/>
                    <a:pt x="37" y="44"/>
                  </a:cubicBezTo>
                  <a:cubicBezTo>
                    <a:pt x="37" y="45"/>
                    <a:pt x="37" y="45"/>
                    <a:pt x="37" y="45"/>
                  </a:cubicBezTo>
                  <a:cubicBezTo>
                    <a:pt x="37" y="46"/>
                    <a:pt x="37" y="46"/>
                    <a:pt x="37" y="46"/>
                  </a:cubicBezTo>
                  <a:cubicBezTo>
                    <a:pt x="37" y="46"/>
                    <a:pt x="37" y="46"/>
                    <a:pt x="37" y="46"/>
                  </a:cubicBezTo>
                  <a:cubicBezTo>
                    <a:pt x="37" y="46"/>
                    <a:pt x="37" y="45"/>
                    <a:pt x="38" y="46"/>
                  </a:cubicBezTo>
                  <a:cubicBezTo>
                    <a:pt x="38" y="46"/>
                    <a:pt x="38" y="46"/>
                    <a:pt x="38" y="46"/>
                  </a:cubicBezTo>
                  <a:cubicBezTo>
                    <a:pt x="38" y="46"/>
                    <a:pt x="38" y="47"/>
                    <a:pt x="38" y="47"/>
                  </a:cubicBezTo>
                  <a:cubicBezTo>
                    <a:pt x="38" y="47"/>
                    <a:pt x="37" y="48"/>
                    <a:pt x="37" y="48"/>
                  </a:cubicBezTo>
                  <a:cubicBezTo>
                    <a:pt x="37" y="48"/>
                    <a:pt x="37" y="49"/>
                    <a:pt x="37" y="49"/>
                  </a:cubicBezTo>
                  <a:cubicBezTo>
                    <a:pt x="37" y="49"/>
                    <a:pt x="37" y="50"/>
                    <a:pt x="37" y="50"/>
                  </a:cubicBezTo>
                  <a:cubicBezTo>
                    <a:pt x="37" y="50"/>
                    <a:pt x="37" y="51"/>
                    <a:pt x="37" y="51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7" y="55"/>
                    <a:pt x="37" y="55"/>
                  </a:cubicBezTo>
                  <a:cubicBezTo>
                    <a:pt x="37" y="55"/>
                    <a:pt x="37" y="55"/>
                    <a:pt x="37" y="56"/>
                  </a:cubicBezTo>
                  <a:cubicBezTo>
                    <a:pt x="37" y="56"/>
                    <a:pt x="37" y="56"/>
                    <a:pt x="37" y="57"/>
                  </a:cubicBezTo>
                  <a:cubicBezTo>
                    <a:pt x="37" y="57"/>
                    <a:pt x="37" y="57"/>
                    <a:pt x="37" y="57"/>
                  </a:cubicBezTo>
                  <a:cubicBezTo>
                    <a:pt x="38" y="57"/>
                    <a:pt x="38" y="57"/>
                    <a:pt x="38" y="58"/>
                  </a:cubicBezTo>
                  <a:cubicBezTo>
                    <a:pt x="37" y="58"/>
                    <a:pt x="37" y="58"/>
                    <a:pt x="37" y="58"/>
                  </a:cubicBezTo>
                  <a:cubicBezTo>
                    <a:pt x="37" y="58"/>
                    <a:pt x="38" y="59"/>
                    <a:pt x="38" y="59"/>
                  </a:cubicBezTo>
                  <a:cubicBezTo>
                    <a:pt x="38" y="59"/>
                    <a:pt x="38" y="59"/>
                    <a:pt x="38" y="59"/>
                  </a:cubicBezTo>
                  <a:cubicBezTo>
                    <a:pt x="38" y="59"/>
                    <a:pt x="38" y="60"/>
                    <a:pt x="38" y="60"/>
                  </a:cubicBezTo>
                  <a:cubicBezTo>
                    <a:pt x="38" y="60"/>
                    <a:pt x="37" y="61"/>
                    <a:pt x="37" y="61"/>
                  </a:cubicBezTo>
                  <a:cubicBezTo>
                    <a:pt x="37" y="61"/>
                    <a:pt x="36" y="61"/>
                    <a:pt x="36" y="61"/>
                  </a:cubicBezTo>
                  <a:cubicBezTo>
                    <a:pt x="36" y="61"/>
                    <a:pt x="36" y="62"/>
                    <a:pt x="36" y="62"/>
                  </a:cubicBezTo>
                  <a:cubicBezTo>
                    <a:pt x="36" y="62"/>
                    <a:pt x="36" y="63"/>
                    <a:pt x="36" y="63"/>
                  </a:cubicBezTo>
                  <a:cubicBezTo>
                    <a:pt x="36" y="63"/>
                    <a:pt x="35" y="63"/>
                    <a:pt x="35" y="63"/>
                  </a:cubicBezTo>
                  <a:cubicBezTo>
                    <a:pt x="35" y="64"/>
                    <a:pt x="36" y="64"/>
                    <a:pt x="36" y="64"/>
                  </a:cubicBezTo>
                  <a:cubicBezTo>
                    <a:pt x="36" y="64"/>
                    <a:pt x="36" y="64"/>
                    <a:pt x="36" y="64"/>
                  </a:cubicBezTo>
                  <a:cubicBezTo>
                    <a:pt x="36" y="65"/>
                    <a:pt x="36" y="65"/>
                    <a:pt x="36" y="65"/>
                  </a:cubicBezTo>
                  <a:cubicBezTo>
                    <a:pt x="36" y="65"/>
                    <a:pt x="36" y="66"/>
                    <a:pt x="36" y="66"/>
                  </a:cubicBezTo>
                  <a:cubicBezTo>
                    <a:pt x="36" y="66"/>
                    <a:pt x="36" y="66"/>
                    <a:pt x="36" y="67"/>
                  </a:cubicBezTo>
                  <a:cubicBezTo>
                    <a:pt x="36" y="67"/>
                    <a:pt x="36" y="67"/>
                    <a:pt x="36" y="67"/>
                  </a:cubicBezTo>
                  <a:cubicBezTo>
                    <a:pt x="36" y="67"/>
                    <a:pt x="36" y="67"/>
                    <a:pt x="36" y="67"/>
                  </a:cubicBezTo>
                  <a:cubicBezTo>
                    <a:pt x="36" y="67"/>
                    <a:pt x="36" y="68"/>
                    <a:pt x="36" y="68"/>
                  </a:cubicBezTo>
                  <a:cubicBezTo>
                    <a:pt x="36" y="68"/>
                    <a:pt x="36" y="68"/>
                    <a:pt x="36" y="68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36" y="70"/>
                    <a:pt x="36" y="70"/>
                    <a:pt x="36" y="70"/>
                  </a:cubicBezTo>
                  <a:cubicBezTo>
                    <a:pt x="35" y="70"/>
                    <a:pt x="35" y="71"/>
                    <a:pt x="35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5" y="72"/>
                    <a:pt x="35" y="72"/>
                    <a:pt x="35" y="72"/>
                  </a:cubicBezTo>
                  <a:cubicBezTo>
                    <a:pt x="35" y="72"/>
                    <a:pt x="35" y="73"/>
                    <a:pt x="35" y="73"/>
                  </a:cubicBezTo>
                  <a:cubicBezTo>
                    <a:pt x="35" y="73"/>
                    <a:pt x="35" y="73"/>
                    <a:pt x="35" y="73"/>
                  </a:cubicBezTo>
                  <a:cubicBezTo>
                    <a:pt x="35" y="73"/>
                    <a:pt x="35" y="74"/>
                    <a:pt x="35" y="74"/>
                  </a:cubicBezTo>
                  <a:cubicBezTo>
                    <a:pt x="35" y="74"/>
                    <a:pt x="34" y="74"/>
                    <a:pt x="34" y="74"/>
                  </a:cubicBezTo>
                  <a:cubicBezTo>
                    <a:pt x="34" y="74"/>
                    <a:pt x="34" y="75"/>
                    <a:pt x="34" y="75"/>
                  </a:cubicBezTo>
                  <a:cubicBezTo>
                    <a:pt x="34" y="75"/>
                    <a:pt x="34" y="76"/>
                    <a:pt x="34" y="76"/>
                  </a:cubicBezTo>
                  <a:cubicBezTo>
                    <a:pt x="34" y="76"/>
                    <a:pt x="34" y="76"/>
                    <a:pt x="34" y="76"/>
                  </a:cubicBezTo>
                  <a:cubicBezTo>
                    <a:pt x="34" y="76"/>
                    <a:pt x="34" y="77"/>
                    <a:pt x="34" y="77"/>
                  </a:cubicBezTo>
                  <a:cubicBezTo>
                    <a:pt x="34" y="77"/>
                    <a:pt x="34" y="77"/>
                    <a:pt x="34" y="77"/>
                  </a:cubicBezTo>
                  <a:cubicBezTo>
                    <a:pt x="34" y="77"/>
                    <a:pt x="34" y="78"/>
                    <a:pt x="34" y="78"/>
                  </a:cubicBezTo>
                  <a:cubicBezTo>
                    <a:pt x="34" y="78"/>
                    <a:pt x="33" y="79"/>
                    <a:pt x="33" y="79"/>
                  </a:cubicBezTo>
                  <a:cubicBezTo>
                    <a:pt x="33" y="79"/>
                    <a:pt x="33" y="80"/>
                    <a:pt x="33" y="80"/>
                  </a:cubicBezTo>
                  <a:cubicBezTo>
                    <a:pt x="33" y="80"/>
                    <a:pt x="33" y="80"/>
                    <a:pt x="33" y="80"/>
                  </a:cubicBezTo>
                  <a:cubicBezTo>
                    <a:pt x="33" y="81"/>
                    <a:pt x="33" y="81"/>
                    <a:pt x="32" y="81"/>
                  </a:cubicBezTo>
                  <a:cubicBezTo>
                    <a:pt x="32" y="81"/>
                    <a:pt x="32" y="84"/>
                    <a:pt x="32" y="84"/>
                  </a:cubicBezTo>
                  <a:cubicBezTo>
                    <a:pt x="32" y="84"/>
                    <a:pt x="32" y="85"/>
                    <a:pt x="32" y="85"/>
                  </a:cubicBezTo>
                  <a:cubicBezTo>
                    <a:pt x="32" y="85"/>
                    <a:pt x="31" y="86"/>
                    <a:pt x="31" y="86"/>
                  </a:cubicBezTo>
                  <a:cubicBezTo>
                    <a:pt x="31" y="86"/>
                    <a:pt x="32" y="86"/>
                    <a:pt x="31" y="87"/>
                  </a:cubicBezTo>
                  <a:cubicBezTo>
                    <a:pt x="31" y="87"/>
                    <a:pt x="31" y="87"/>
                    <a:pt x="31" y="87"/>
                  </a:cubicBezTo>
                  <a:cubicBezTo>
                    <a:pt x="31" y="88"/>
                    <a:pt x="30" y="88"/>
                    <a:pt x="30" y="88"/>
                  </a:cubicBezTo>
                  <a:cubicBezTo>
                    <a:pt x="30" y="88"/>
                    <a:pt x="30" y="88"/>
                    <a:pt x="30" y="89"/>
                  </a:cubicBezTo>
                  <a:cubicBezTo>
                    <a:pt x="30" y="89"/>
                    <a:pt x="30" y="89"/>
                    <a:pt x="30" y="89"/>
                  </a:cubicBezTo>
                  <a:cubicBezTo>
                    <a:pt x="30" y="89"/>
                    <a:pt x="30" y="89"/>
                    <a:pt x="30" y="90"/>
                  </a:cubicBezTo>
                  <a:cubicBezTo>
                    <a:pt x="30" y="90"/>
                    <a:pt x="30" y="91"/>
                    <a:pt x="30" y="91"/>
                  </a:cubicBezTo>
                  <a:cubicBezTo>
                    <a:pt x="30" y="91"/>
                    <a:pt x="31" y="91"/>
                    <a:pt x="31" y="91"/>
                  </a:cubicBezTo>
                  <a:cubicBezTo>
                    <a:pt x="31" y="91"/>
                    <a:pt x="32" y="92"/>
                    <a:pt x="32" y="92"/>
                  </a:cubicBezTo>
                  <a:cubicBezTo>
                    <a:pt x="32" y="92"/>
                    <a:pt x="32" y="93"/>
                    <a:pt x="32" y="93"/>
                  </a:cubicBezTo>
                  <a:cubicBezTo>
                    <a:pt x="31" y="93"/>
                    <a:pt x="31" y="93"/>
                    <a:pt x="31" y="93"/>
                  </a:cubicBezTo>
                  <a:cubicBezTo>
                    <a:pt x="31" y="93"/>
                    <a:pt x="31" y="94"/>
                    <a:pt x="31" y="94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1" y="94"/>
                    <a:pt x="31" y="94"/>
                    <a:pt x="31" y="94"/>
                  </a:cubicBezTo>
                  <a:cubicBezTo>
                    <a:pt x="31" y="95"/>
                    <a:pt x="31" y="95"/>
                    <a:pt x="31" y="95"/>
                  </a:cubicBezTo>
                  <a:cubicBezTo>
                    <a:pt x="31" y="95"/>
                    <a:pt x="32" y="96"/>
                    <a:pt x="32" y="96"/>
                  </a:cubicBezTo>
                  <a:cubicBezTo>
                    <a:pt x="32" y="96"/>
                    <a:pt x="32" y="96"/>
                    <a:pt x="32" y="96"/>
                  </a:cubicBezTo>
                  <a:cubicBezTo>
                    <a:pt x="32" y="96"/>
                    <a:pt x="31" y="97"/>
                    <a:pt x="31" y="97"/>
                  </a:cubicBezTo>
                  <a:cubicBezTo>
                    <a:pt x="31" y="97"/>
                    <a:pt x="31" y="98"/>
                    <a:pt x="31" y="98"/>
                  </a:cubicBezTo>
                  <a:cubicBezTo>
                    <a:pt x="31" y="98"/>
                    <a:pt x="31" y="98"/>
                    <a:pt x="30" y="99"/>
                  </a:cubicBezTo>
                  <a:cubicBezTo>
                    <a:pt x="30" y="99"/>
                    <a:pt x="30" y="99"/>
                    <a:pt x="30" y="99"/>
                  </a:cubicBezTo>
                  <a:cubicBezTo>
                    <a:pt x="29" y="100"/>
                    <a:pt x="29" y="100"/>
                    <a:pt x="29" y="100"/>
                  </a:cubicBezTo>
                  <a:cubicBezTo>
                    <a:pt x="29" y="104"/>
                    <a:pt x="29" y="104"/>
                    <a:pt x="29" y="104"/>
                  </a:cubicBezTo>
                  <a:cubicBezTo>
                    <a:pt x="29" y="104"/>
                    <a:pt x="29" y="106"/>
                    <a:pt x="29" y="107"/>
                  </a:cubicBezTo>
                  <a:cubicBezTo>
                    <a:pt x="29" y="108"/>
                    <a:pt x="29" y="109"/>
                    <a:pt x="29" y="109"/>
                  </a:cubicBezTo>
                  <a:cubicBezTo>
                    <a:pt x="30" y="110"/>
                    <a:pt x="30" y="112"/>
                    <a:pt x="30" y="113"/>
                  </a:cubicBezTo>
                  <a:cubicBezTo>
                    <a:pt x="30" y="114"/>
                    <a:pt x="30" y="115"/>
                    <a:pt x="30" y="116"/>
                  </a:cubicBezTo>
                  <a:cubicBezTo>
                    <a:pt x="30" y="116"/>
                    <a:pt x="30" y="117"/>
                    <a:pt x="30" y="117"/>
                  </a:cubicBezTo>
                  <a:cubicBezTo>
                    <a:pt x="30" y="118"/>
                    <a:pt x="30" y="119"/>
                    <a:pt x="30" y="120"/>
                  </a:cubicBezTo>
                  <a:cubicBezTo>
                    <a:pt x="30" y="120"/>
                    <a:pt x="30" y="120"/>
                    <a:pt x="30" y="121"/>
                  </a:cubicBezTo>
                  <a:cubicBezTo>
                    <a:pt x="30" y="122"/>
                    <a:pt x="30" y="122"/>
                    <a:pt x="30" y="122"/>
                  </a:cubicBezTo>
                  <a:cubicBezTo>
                    <a:pt x="30" y="122"/>
                    <a:pt x="29" y="122"/>
                    <a:pt x="29" y="122"/>
                  </a:cubicBezTo>
                  <a:cubicBezTo>
                    <a:pt x="29" y="122"/>
                    <a:pt x="28" y="122"/>
                    <a:pt x="28" y="123"/>
                  </a:cubicBezTo>
                  <a:cubicBezTo>
                    <a:pt x="28" y="123"/>
                    <a:pt x="28" y="124"/>
                    <a:pt x="29" y="124"/>
                  </a:cubicBezTo>
                  <a:cubicBezTo>
                    <a:pt x="29" y="124"/>
                    <a:pt x="29" y="124"/>
                    <a:pt x="29" y="124"/>
                  </a:cubicBezTo>
                  <a:cubicBezTo>
                    <a:pt x="29" y="124"/>
                    <a:pt x="29" y="125"/>
                    <a:pt x="29" y="125"/>
                  </a:cubicBezTo>
                  <a:cubicBezTo>
                    <a:pt x="29" y="125"/>
                    <a:pt x="29" y="126"/>
                    <a:pt x="29" y="126"/>
                  </a:cubicBezTo>
                  <a:cubicBezTo>
                    <a:pt x="29" y="126"/>
                    <a:pt x="29" y="126"/>
                    <a:pt x="29" y="126"/>
                  </a:cubicBezTo>
                  <a:cubicBezTo>
                    <a:pt x="29" y="126"/>
                    <a:pt x="29" y="127"/>
                    <a:pt x="29" y="127"/>
                  </a:cubicBezTo>
                  <a:cubicBezTo>
                    <a:pt x="29" y="127"/>
                    <a:pt x="29" y="127"/>
                    <a:pt x="29" y="128"/>
                  </a:cubicBezTo>
                  <a:cubicBezTo>
                    <a:pt x="29" y="128"/>
                    <a:pt x="28" y="128"/>
                    <a:pt x="28" y="128"/>
                  </a:cubicBezTo>
                  <a:cubicBezTo>
                    <a:pt x="28" y="129"/>
                    <a:pt x="28" y="129"/>
                    <a:pt x="28" y="129"/>
                  </a:cubicBezTo>
                  <a:cubicBezTo>
                    <a:pt x="28" y="130"/>
                    <a:pt x="27" y="131"/>
                    <a:pt x="27" y="131"/>
                  </a:cubicBezTo>
                  <a:cubicBezTo>
                    <a:pt x="27" y="131"/>
                    <a:pt x="27" y="131"/>
                    <a:pt x="27" y="132"/>
                  </a:cubicBezTo>
                  <a:cubicBezTo>
                    <a:pt x="27" y="132"/>
                    <a:pt x="27" y="132"/>
                    <a:pt x="27" y="133"/>
                  </a:cubicBezTo>
                  <a:cubicBezTo>
                    <a:pt x="27" y="133"/>
                    <a:pt x="26" y="134"/>
                    <a:pt x="26" y="134"/>
                  </a:cubicBezTo>
                  <a:cubicBezTo>
                    <a:pt x="26" y="134"/>
                    <a:pt x="26" y="136"/>
                    <a:pt x="26" y="136"/>
                  </a:cubicBezTo>
                  <a:cubicBezTo>
                    <a:pt x="26" y="136"/>
                    <a:pt x="26" y="137"/>
                    <a:pt x="26" y="137"/>
                  </a:cubicBezTo>
                  <a:cubicBezTo>
                    <a:pt x="26" y="138"/>
                    <a:pt x="25" y="138"/>
                    <a:pt x="25" y="138"/>
                  </a:cubicBezTo>
                  <a:cubicBezTo>
                    <a:pt x="25" y="139"/>
                    <a:pt x="25" y="140"/>
                    <a:pt x="25" y="140"/>
                  </a:cubicBezTo>
                  <a:cubicBezTo>
                    <a:pt x="25" y="140"/>
                    <a:pt x="24" y="141"/>
                    <a:pt x="24" y="141"/>
                  </a:cubicBezTo>
                  <a:cubicBezTo>
                    <a:pt x="24" y="142"/>
                    <a:pt x="23" y="142"/>
                    <a:pt x="23" y="142"/>
                  </a:cubicBezTo>
                  <a:cubicBezTo>
                    <a:pt x="23" y="143"/>
                    <a:pt x="23" y="143"/>
                    <a:pt x="23" y="143"/>
                  </a:cubicBezTo>
                  <a:cubicBezTo>
                    <a:pt x="22" y="144"/>
                    <a:pt x="22" y="144"/>
                    <a:pt x="22" y="144"/>
                  </a:cubicBezTo>
                  <a:cubicBezTo>
                    <a:pt x="22" y="145"/>
                    <a:pt x="22" y="145"/>
                    <a:pt x="22" y="145"/>
                  </a:cubicBezTo>
                  <a:cubicBezTo>
                    <a:pt x="23" y="145"/>
                    <a:pt x="23" y="146"/>
                    <a:pt x="22" y="146"/>
                  </a:cubicBezTo>
                  <a:cubicBezTo>
                    <a:pt x="22" y="146"/>
                    <a:pt x="22" y="147"/>
                    <a:pt x="21" y="147"/>
                  </a:cubicBezTo>
                  <a:cubicBezTo>
                    <a:pt x="21" y="147"/>
                    <a:pt x="21" y="149"/>
                    <a:pt x="21" y="149"/>
                  </a:cubicBezTo>
                  <a:cubicBezTo>
                    <a:pt x="21" y="150"/>
                    <a:pt x="21" y="150"/>
                    <a:pt x="21" y="151"/>
                  </a:cubicBezTo>
                  <a:cubicBezTo>
                    <a:pt x="20" y="151"/>
                    <a:pt x="20" y="152"/>
                    <a:pt x="20" y="152"/>
                  </a:cubicBezTo>
                  <a:cubicBezTo>
                    <a:pt x="20" y="152"/>
                    <a:pt x="20" y="153"/>
                    <a:pt x="20" y="153"/>
                  </a:cubicBezTo>
                  <a:cubicBezTo>
                    <a:pt x="20" y="153"/>
                    <a:pt x="19" y="154"/>
                    <a:pt x="19" y="154"/>
                  </a:cubicBezTo>
                  <a:cubicBezTo>
                    <a:pt x="19" y="154"/>
                    <a:pt x="18" y="154"/>
                    <a:pt x="19" y="155"/>
                  </a:cubicBezTo>
                  <a:cubicBezTo>
                    <a:pt x="19" y="155"/>
                    <a:pt x="19" y="155"/>
                    <a:pt x="19" y="155"/>
                  </a:cubicBezTo>
                  <a:cubicBezTo>
                    <a:pt x="19" y="155"/>
                    <a:pt x="18" y="156"/>
                    <a:pt x="18" y="156"/>
                  </a:cubicBezTo>
                  <a:cubicBezTo>
                    <a:pt x="18" y="156"/>
                    <a:pt x="18" y="156"/>
                    <a:pt x="18" y="156"/>
                  </a:cubicBezTo>
                  <a:cubicBezTo>
                    <a:pt x="18" y="157"/>
                    <a:pt x="18" y="157"/>
                    <a:pt x="18" y="157"/>
                  </a:cubicBezTo>
                  <a:cubicBezTo>
                    <a:pt x="18" y="158"/>
                    <a:pt x="18" y="158"/>
                    <a:pt x="17" y="158"/>
                  </a:cubicBezTo>
                  <a:cubicBezTo>
                    <a:pt x="17" y="158"/>
                    <a:pt x="16" y="158"/>
                    <a:pt x="16" y="158"/>
                  </a:cubicBezTo>
                  <a:cubicBezTo>
                    <a:pt x="16" y="158"/>
                    <a:pt x="15" y="158"/>
                    <a:pt x="15" y="158"/>
                  </a:cubicBezTo>
                  <a:cubicBezTo>
                    <a:pt x="15" y="159"/>
                    <a:pt x="15" y="159"/>
                    <a:pt x="15" y="160"/>
                  </a:cubicBezTo>
                  <a:cubicBezTo>
                    <a:pt x="15" y="160"/>
                    <a:pt x="15" y="160"/>
                    <a:pt x="15" y="161"/>
                  </a:cubicBezTo>
                  <a:cubicBezTo>
                    <a:pt x="15" y="161"/>
                    <a:pt x="15" y="161"/>
                    <a:pt x="15" y="161"/>
                  </a:cubicBezTo>
                  <a:cubicBezTo>
                    <a:pt x="15" y="162"/>
                    <a:pt x="15" y="162"/>
                    <a:pt x="15" y="162"/>
                  </a:cubicBezTo>
                  <a:cubicBezTo>
                    <a:pt x="15" y="162"/>
                    <a:pt x="15" y="163"/>
                    <a:pt x="15" y="163"/>
                  </a:cubicBezTo>
                  <a:cubicBezTo>
                    <a:pt x="15" y="163"/>
                    <a:pt x="16" y="164"/>
                    <a:pt x="16" y="165"/>
                  </a:cubicBezTo>
                  <a:cubicBezTo>
                    <a:pt x="16" y="165"/>
                    <a:pt x="16" y="165"/>
                    <a:pt x="16" y="166"/>
                  </a:cubicBezTo>
                  <a:cubicBezTo>
                    <a:pt x="16" y="166"/>
                    <a:pt x="16" y="167"/>
                    <a:pt x="16" y="167"/>
                  </a:cubicBezTo>
                  <a:cubicBezTo>
                    <a:pt x="16" y="167"/>
                    <a:pt x="16" y="167"/>
                    <a:pt x="16" y="168"/>
                  </a:cubicBezTo>
                  <a:cubicBezTo>
                    <a:pt x="16" y="168"/>
                    <a:pt x="16" y="170"/>
                    <a:pt x="16" y="171"/>
                  </a:cubicBezTo>
                  <a:cubicBezTo>
                    <a:pt x="16" y="171"/>
                    <a:pt x="16" y="171"/>
                    <a:pt x="16" y="171"/>
                  </a:cubicBezTo>
                  <a:cubicBezTo>
                    <a:pt x="16" y="172"/>
                    <a:pt x="16" y="172"/>
                    <a:pt x="16" y="172"/>
                  </a:cubicBezTo>
                  <a:cubicBezTo>
                    <a:pt x="17" y="172"/>
                    <a:pt x="17" y="172"/>
                    <a:pt x="17" y="172"/>
                  </a:cubicBezTo>
                  <a:cubicBezTo>
                    <a:pt x="17" y="172"/>
                    <a:pt x="18" y="172"/>
                    <a:pt x="18" y="172"/>
                  </a:cubicBezTo>
                  <a:cubicBezTo>
                    <a:pt x="18" y="172"/>
                    <a:pt x="18" y="172"/>
                    <a:pt x="18" y="172"/>
                  </a:cubicBezTo>
                  <a:cubicBezTo>
                    <a:pt x="17" y="172"/>
                    <a:pt x="17" y="172"/>
                    <a:pt x="17" y="172"/>
                  </a:cubicBezTo>
                  <a:cubicBezTo>
                    <a:pt x="17" y="173"/>
                    <a:pt x="17" y="173"/>
                    <a:pt x="17" y="173"/>
                  </a:cubicBezTo>
                  <a:cubicBezTo>
                    <a:pt x="17" y="173"/>
                    <a:pt x="18" y="173"/>
                    <a:pt x="18" y="173"/>
                  </a:cubicBezTo>
                  <a:cubicBezTo>
                    <a:pt x="18" y="173"/>
                    <a:pt x="18" y="173"/>
                    <a:pt x="18" y="173"/>
                  </a:cubicBezTo>
                  <a:cubicBezTo>
                    <a:pt x="18" y="173"/>
                    <a:pt x="18" y="174"/>
                    <a:pt x="18" y="174"/>
                  </a:cubicBezTo>
                  <a:cubicBezTo>
                    <a:pt x="17" y="174"/>
                    <a:pt x="17" y="173"/>
                    <a:pt x="17" y="173"/>
                  </a:cubicBezTo>
                  <a:cubicBezTo>
                    <a:pt x="17" y="174"/>
                    <a:pt x="17" y="174"/>
                    <a:pt x="17" y="174"/>
                  </a:cubicBezTo>
                  <a:cubicBezTo>
                    <a:pt x="17" y="174"/>
                    <a:pt x="17" y="175"/>
                    <a:pt x="18" y="175"/>
                  </a:cubicBezTo>
                  <a:cubicBezTo>
                    <a:pt x="18" y="175"/>
                    <a:pt x="18" y="175"/>
                    <a:pt x="18" y="176"/>
                  </a:cubicBezTo>
                  <a:cubicBezTo>
                    <a:pt x="18" y="176"/>
                    <a:pt x="18" y="176"/>
                    <a:pt x="18" y="177"/>
                  </a:cubicBezTo>
                  <a:cubicBezTo>
                    <a:pt x="18" y="177"/>
                    <a:pt x="18" y="178"/>
                    <a:pt x="18" y="179"/>
                  </a:cubicBezTo>
                  <a:cubicBezTo>
                    <a:pt x="18" y="179"/>
                    <a:pt x="18" y="179"/>
                    <a:pt x="17" y="180"/>
                  </a:cubicBezTo>
                  <a:cubicBezTo>
                    <a:pt x="17" y="180"/>
                    <a:pt x="17" y="180"/>
                    <a:pt x="17" y="181"/>
                  </a:cubicBezTo>
                  <a:cubicBezTo>
                    <a:pt x="17" y="181"/>
                    <a:pt x="17" y="181"/>
                    <a:pt x="17" y="182"/>
                  </a:cubicBezTo>
                  <a:cubicBezTo>
                    <a:pt x="17" y="182"/>
                    <a:pt x="17" y="182"/>
                    <a:pt x="17" y="182"/>
                  </a:cubicBezTo>
                  <a:cubicBezTo>
                    <a:pt x="17" y="182"/>
                    <a:pt x="17" y="183"/>
                    <a:pt x="17" y="183"/>
                  </a:cubicBezTo>
                  <a:cubicBezTo>
                    <a:pt x="17" y="183"/>
                    <a:pt x="16" y="182"/>
                    <a:pt x="16" y="182"/>
                  </a:cubicBezTo>
                  <a:cubicBezTo>
                    <a:pt x="16" y="182"/>
                    <a:pt x="16" y="183"/>
                    <a:pt x="16" y="183"/>
                  </a:cubicBezTo>
                  <a:cubicBezTo>
                    <a:pt x="16" y="183"/>
                    <a:pt x="15" y="183"/>
                    <a:pt x="15" y="183"/>
                  </a:cubicBezTo>
                  <a:cubicBezTo>
                    <a:pt x="15" y="183"/>
                    <a:pt x="15" y="184"/>
                    <a:pt x="15" y="184"/>
                  </a:cubicBezTo>
                  <a:cubicBezTo>
                    <a:pt x="15" y="184"/>
                    <a:pt x="15" y="184"/>
                    <a:pt x="15" y="184"/>
                  </a:cubicBezTo>
                  <a:cubicBezTo>
                    <a:pt x="15" y="185"/>
                    <a:pt x="15" y="185"/>
                    <a:pt x="15" y="185"/>
                  </a:cubicBezTo>
                  <a:cubicBezTo>
                    <a:pt x="15" y="185"/>
                    <a:pt x="14" y="186"/>
                    <a:pt x="14" y="186"/>
                  </a:cubicBezTo>
                  <a:cubicBezTo>
                    <a:pt x="14" y="186"/>
                    <a:pt x="14" y="188"/>
                    <a:pt x="14" y="188"/>
                  </a:cubicBezTo>
                  <a:cubicBezTo>
                    <a:pt x="14" y="188"/>
                    <a:pt x="14" y="188"/>
                    <a:pt x="14" y="188"/>
                  </a:cubicBezTo>
                  <a:cubicBezTo>
                    <a:pt x="14" y="188"/>
                    <a:pt x="14" y="189"/>
                    <a:pt x="14" y="189"/>
                  </a:cubicBezTo>
                  <a:cubicBezTo>
                    <a:pt x="14" y="189"/>
                    <a:pt x="14" y="190"/>
                    <a:pt x="13" y="190"/>
                  </a:cubicBezTo>
                  <a:cubicBezTo>
                    <a:pt x="13" y="190"/>
                    <a:pt x="14" y="191"/>
                    <a:pt x="14" y="191"/>
                  </a:cubicBezTo>
                  <a:cubicBezTo>
                    <a:pt x="14" y="191"/>
                    <a:pt x="13" y="191"/>
                    <a:pt x="13" y="191"/>
                  </a:cubicBezTo>
                  <a:cubicBezTo>
                    <a:pt x="13" y="192"/>
                    <a:pt x="14" y="192"/>
                    <a:pt x="13" y="192"/>
                  </a:cubicBezTo>
                  <a:cubicBezTo>
                    <a:pt x="13" y="192"/>
                    <a:pt x="13" y="192"/>
                    <a:pt x="13" y="192"/>
                  </a:cubicBezTo>
                  <a:cubicBezTo>
                    <a:pt x="13" y="192"/>
                    <a:pt x="13" y="194"/>
                    <a:pt x="13" y="194"/>
                  </a:cubicBezTo>
                  <a:cubicBezTo>
                    <a:pt x="13" y="194"/>
                    <a:pt x="13" y="194"/>
                    <a:pt x="13" y="194"/>
                  </a:cubicBezTo>
                  <a:cubicBezTo>
                    <a:pt x="13" y="195"/>
                    <a:pt x="13" y="195"/>
                    <a:pt x="13" y="195"/>
                  </a:cubicBezTo>
                  <a:cubicBezTo>
                    <a:pt x="14" y="195"/>
                    <a:pt x="14" y="196"/>
                    <a:pt x="14" y="197"/>
                  </a:cubicBezTo>
                  <a:cubicBezTo>
                    <a:pt x="14" y="197"/>
                    <a:pt x="14" y="197"/>
                    <a:pt x="14" y="197"/>
                  </a:cubicBezTo>
                  <a:cubicBezTo>
                    <a:pt x="14" y="198"/>
                    <a:pt x="14" y="198"/>
                    <a:pt x="14" y="198"/>
                  </a:cubicBezTo>
                  <a:cubicBezTo>
                    <a:pt x="14" y="198"/>
                    <a:pt x="15" y="198"/>
                    <a:pt x="15" y="198"/>
                  </a:cubicBezTo>
                  <a:cubicBezTo>
                    <a:pt x="15" y="198"/>
                    <a:pt x="15" y="199"/>
                    <a:pt x="15" y="199"/>
                  </a:cubicBezTo>
                  <a:cubicBezTo>
                    <a:pt x="15" y="199"/>
                    <a:pt x="15" y="199"/>
                    <a:pt x="15" y="199"/>
                  </a:cubicBezTo>
                  <a:cubicBezTo>
                    <a:pt x="14" y="199"/>
                    <a:pt x="14" y="200"/>
                    <a:pt x="14" y="200"/>
                  </a:cubicBezTo>
                  <a:cubicBezTo>
                    <a:pt x="15" y="200"/>
                    <a:pt x="15" y="200"/>
                    <a:pt x="15" y="200"/>
                  </a:cubicBezTo>
                  <a:cubicBezTo>
                    <a:pt x="15" y="200"/>
                    <a:pt x="16" y="200"/>
                    <a:pt x="16" y="200"/>
                  </a:cubicBezTo>
                  <a:cubicBezTo>
                    <a:pt x="16" y="200"/>
                    <a:pt x="16" y="200"/>
                    <a:pt x="16" y="200"/>
                  </a:cubicBezTo>
                  <a:cubicBezTo>
                    <a:pt x="16" y="200"/>
                    <a:pt x="16" y="200"/>
                    <a:pt x="16" y="200"/>
                  </a:cubicBezTo>
                  <a:cubicBezTo>
                    <a:pt x="16" y="200"/>
                    <a:pt x="16" y="200"/>
                    <a:pt x="16" y="200"/>
                  </a:cubicBezTo>
                  <a:cubicBezTo>
                    <a:pt x="16" y="200"/>
                    <a:pt x="16" y="200"/>
                    <a:pt x="16" y="200"/>
                  </a:cubicBezTo>
                  <a:cubicBezTo>
                    <a:pt x="16" y="200"/>
                    <a:pt x="16" y="200"/>
                    <a:pt x="16" y="200"/>
                  </a:cubicBezTo>
                  <a:cubicBezTo>
                    <a:pt x="16" y="200"/>
                    <a:pt x="16" y="200"/>
                    <a:pt x="17" y="200"/>
                  </a:cubicBezTo>
                  <a:cubicBezTo>
                    <a:pt x="17" y="200"/>
                    <a:pt x="18" y="200"/>
                    <a:pt x="18" y="200"/>
                  </a:cubicBezTo>
                  <a:cubicBezTo>
                    <a:pt x="18" y="200"/>
                    <a:pt x="18" y="200"/>
                    <a:pt x="18" y="200"/>
                  </a:cubicBezTo>
                  <a:cubicBezTo>
                    <a:pt x="18" y="200"/>
                    <a:pt x="19" y="200"/>
                    <a:pt x="19" y="200"/>
                  </a:cubicBezTo>
                  <a:cubicBezTo>
                    <a:pt x="19" y="200"/>
                    <a:pt x="19" y="199"/>
                    <a:pt x="19" y="199"/>
                  </a:cubicBezTo>
                  <a:cubicBezTo>
                    <a:pt x="19" y="199"/>
                    <a:pt x="19" y="199"/>
                    <a:pt x="19" y="199"/>
                  </a:cubicBezTo>
                  <a:cubicBezTo>
                    <a:pt x="19" y="198"/>
                    <a:pt x="19" y="198"/>
                    <a:pt x="19" y="198"/>
                  </a:cubicBezTo>
                  <a:cubicBezTo>
                    <a:pt x="19" y="198"/>
                    <a:pt x="19" y="198"/>
                    <a:pt x="19" y="198"/>
                  </a:cubicBezTo>
                  <a:cubicBezTo>
                    <a:pt x="19" y="198"/>
                    <a:pt x="20" y="198"/>
                    <a:pt x="20" y="198"/>
                  </a:cubicBezTo>
                  <a:cubicBezTo>
                    <a:pt x="20" y="197"/>
                    <a:pt x="20" y="197"/>
                    <a:pt x="20" y="197"/>
                  </a:cubicBezTo>
                  <a:cubicBezTo>
                    <a:pt x="20" y="197"/>
                    <a:pt x="20" y="197"/>
                    <a:pt x="20" y="197"/>
                  </a:cubicBezTo>
                  <a:cubicBezTo>
                    <a:pt x="21" y="197"/>
                    <a:pt x="21" y="198"/>
                    <a:pt x="21" y="198"/>
                  </a:cubicBezTo>
                  <a:cubicBezTo>
                    <a:pt x="21" y="198"/>
                    <a:pt x="21" y="198"/>
                    <a:pt x="21" y="198"/>
                  </a:cubicBezTo>
                  <a:cubicBezTo>
                    <a:pt x="22" y="198"/>
                    <a:pt x="22" y="199"/>
                    <a:pt x="22" y="199"/>
                  </a:cubicBezTo>
                  <a:cubicBezTo>
                    <a:pt x="22" y="199"/>
                    <a:pt x="22" y="199"/>
                    <a:pt x="22" y="200"/>
                  </a:cubicBezTo>
                  <a:cubicBezTo>
                    <a:pt x="22" y="200"/>
                    <a:pt x="21" y="200"/>
                    <a:pt x="21" y="201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1" y="201"/>
                    <a:pt x="21" y="201"/>
                    <a:pt x="21" y="201"/>
                  </a:cubicBezTo>
                  <a:cubicBezTo>
                    <a:pt x="21" y="202"/>
                    <a:pt x="21" y="202"/>
                    <a:pt x="22" y="202"/>
                  </a:cubicBezTo>
                  <a:cubicBezTo>
                    <a:pt x="22" y="202"/>
                    <a:pt x="22" y="202"/>
                    <a:pt x="22" y="202"/>
                  </a:cubicBezTo>
                  <a:cubicBezTo>
                    <a:pt x="23" y="202"/>
                    <a:pt x="23" y="202"/>
                    <a:pt x="23" y="202"/>
                  </a:cubicBezTo>
                  <a:cubicBezTo>
                    <a:pt x="23" y="202"/>
                    <a:pt x="23" y="202"/>
                    <a:pt x="23" y="202"/>
                  </a:cubicBezTo>
                  <a:cubicBezTo>
                    <a:pt x="23" y="202"/>
                    <a:pt x="23" y="202"/>
                    <a:pt x="23" y="202"/>
                  </a:cubicBezTo>
                  <a:cubicBezTo>
                    <a:pt x="24" y="202"/>
                    <a:pt x="24" y="202"/>
                    <a:pt x="24" y="202"/>
                  </a:cubicBezTo>
                  <a:cubicBezTo>
                    <a:pt x="23" y="203"/>
                    <a:pt x="23" y="203"/>
                    <a:pt x="23" y="204"/>
                  </a:cubicBezTo>
                  <a:cubicBezTo>
                    <a:pt x="23" y="204"/>
                    <a:pt x="23" y="204"/>
                    <a:pt x="23" y="205"/>
                  </a:cubicBezTo>
                  <a:cubicBezTo>
                    <a:pt x="23" y="205"/>
                    <a:pt x="23" y="205"/>
                    <a:pt x="23" y="205"/>
                  </a:cubicBezTo>
                  <a:cubicBezTo>
                    <a:pt x="23" y="205"/>
                    <a:pt x="23" y="205"/>
                    <a:pt x="23" y="205"/>
                  </a:cubicBezTo>
                  <a:cubicBezTo>
                    <a:pt x="23" y="205"/>
                    <a:pt x="23" y="206"/>
                    <a:pt x="24" y="206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4" y="206"/>
                    <a:pt x="24" y="206"/>
                    <a:pt x="24" y="206"/>
                  </a:cubicBezTo>
                  <a:cubicBezTo>
                    <a:pt x="23" y="206"/>
                    <a:pt x="23" y="205"/>
                    <a:pt x="23" y="205"/>
                  </a:cubicBezTo>
                  <a:cubicBezTo>
                    <a:pt x="23" y="205"/>
                    <a:pt x="23" y="205"/>
                    <a:pt x="23" y="204"/>
                  </a:cubicBezTo>
                  <a:cubicBezTo>
                    <a:pt x="23" y="204"/>
                    <a:pt x="23" y="204"/>
                    <a:pt x="23" y="204"/>
                  </a:cubicBezTo>
                  <a:cubicBezTo>
                    <a:pt x="22" y="204"/>
                    <a:pt x="22" y="204"/>
                    <a:pt x="22" y="204"/>
                  </a:cubicBezTo>
                  <a:cubicBezTo>
                    <a:pt x="21" y="204"/>
                    <a:pt x="21" y="204"/>
                    <a:pt x="21" y="204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1" y="205"/>
                    <a:pt x="21" y="205"/>
                    <a:pt x="21" y="205"/>
                  </a:cubicBezTo>
                  <a:cubicBezTo>
                    <a:pt x="21" y="206"/>
                    <a:pt x="21" y="206"/>
                    <a:pt x="22" y="206"/>
                  </a:cubicBezTo>
                  <a:cubicBezTo>
                    <a:pt x="22" y="206"/>
                    <a:pt x="22" y="207"/>
                    <a:pt x="22" y="207"/>
                  </a:cubicBezTo>
                  <a:cubicBezTo>
                    <a:pt x="22" y="207"/>
                    <a:pt x="22" y="207"/>
                    <a:pt x="22" y="207"/>
                  </a:cubicBezTo>
                  <a:cubicBezTo>
                    <a:pt x="22" y="207"/>
                    <a:pt x="22" y="207"/>
                    <a:pt x="22" y="208"/>
                  </a:cubicBezTo>
                  <a:cubicBezTo>
                    <a:pt x="22" y="207"/>
                    <a:pt x="22" y="207"/>
                    <a:pt x="22" y="207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7"/>
                    <a:pt x="21" y="207"/>
                    <a:pt x="21" y="207"/>
                  </a:cubicBezTo>
                  <a:cubicBezTo>
                    <a:pt x="21" y="207"/>
                    <a:pt x="21" y="208"/>
                    <a:pt x="21" y="208"/>
                  </a:cubicBezTo>
                  <a:cubicBezTo>
                    <a:pt x="21" y="208"/>
                    <a:pt x="21" y="208"/>
                    <a:pt x="21" y="209"/>
                  </a:cubicBezTo>
                  <a:cubicBezTo>
                    <a:pt x="21" y="209"/>
                    <a:pt x="21" y="209"/>
                    <a:pt x="21" y="209"/>
                  </a:cubicBezTo>
                  <a:cubicBezTo>
                    <a:pt x="21" y="209"/>
                    <a:pt x="21" y="209"/>
                    <a:pt x="21" y="210"/>
                  </a:cubicBezTo>
                  <a:cubicBezTo>
                    <a:pt x="21" y="210"/>
                    <a:pt x="21" y="210"/>
                    <a:pt x="21" y="210"/>
                  </a:cubicBezTo>
                  <a:cubicBezTo>
                    <a:pt x="21" y="210"/>
                    <a:pt x="21" y="210"/>
                    <a:pt x="21" y="210"/>
                  </a:cubicBezTo>
                  <a:cubicBezTo>
                    <a:pt x="21" y="210"/>
                    <a:pt x="21" y="210"/>
                    <a:pt x="21" y="211"/>
                  </a:cubicBezTo>
                  <a:cubicBezTo>
                    <a:pt x="21" y="211"/>
                    <a:pt x="21" y="211"/>
                    <a:pt x="21" y="211"/>
                  </a:cubicBezTo>
                  <a:cubicBezTo>
                    <a:pt x="21" y="211"/>
                    <a:pt x="21" y="211"/>
                    <a:pt x="21" y="211"/>
                  </a:cubicBezTo>
                  <a:cubicBezTo>
                    <a:pt x="21" y="211"/>
                    <a:pt x="21" y="212"/>
                    <a:pt x="21" y="212"/>
                  </a:cubicBezTo>
                  <a:cubicBezTo>
                    <a:pt x="21" y="212"/>
                    <a:pt x="21" y="212"/>
                    <a:pt x="21" y="212"/>
                  </a:cubicBezTo>
                  <a:cubicBezTo>
                    <a:pt x="20" y="212"/>
                    <a:pt x="20" y="212"/>
                    <a:pt x="20" y="212"/>
                  </a:cubicBezTo>
                  <a:cubicBezTo>
                    <a:pt x="20" y="213"/>
                    <a:pt x="20" y="213"/>
                    <a:pt x="20" y="213"/>
                  </a:cubicBezTo>
                  <a:cubicBezTo>
                    <a:pt x="20" y="213"/>
                    <a:pt x="20" y="213"/>
                    <a:pt x="20" y="213"/>
                  </a:cubicBezTo>
                  <a:cubicBezTo>
                    <a:pt x="20" y="213"/>
                    <a:pt x="20" y="213"/>
                    <a:pt x="20" y="213"/>
                  </a:cubicBezTo>
                  <a:cubicBezTo>
                    <a:pt x="20" y="213"/>
                    <a:pt x="20" y="214"/>
                    <a:pt x="20" y="214"/>
                  </a:cubicBezTo>
                  <a:cubicBezTo>
                    <a:pt x="20" y="214"/>
                    <a:pt x="20" y="214"/>
                    <a:pt x="20" y="214"/>
                  </a:cubicBezTo>
                  <a:cubicBezTo>
                    <a:pt x="20" y="214"/>
                    <a:pt x="20" y="214"/>
                    <a:pt x="20" y="214"/>
                  </a:cubicBezTo>
                  <a:cubicBezTo>
                    <a:pt x="20" y="214"/>
                    <a:pt x="20" y="214"/>
                    <a:pt x="20" y="214"/>
                  </a:cubicBezTo>
                  <a:cubicBezTo>
                    <a:pt x="20" y="214"/>
                    <a:pt x="20" y="215"/>
                    <a:pt x="19" y="215"/>
                  </a:cubicBezTo>
                  <a:cubicBezTo>
                    <a:pt x="19" y="215"/>
                    <a:pt x="19" y="215"/>
                    <a:pt x="19" y="215"/>
                  </a:cubicBezTo>
                  <a:cubicBezTo>
                    <a:pt x="19" y="215"/>
                    <a:pt x="19" y="215"/>
                    <a:pt x="19" y="215"/>
                  </a:cubicBezTo>
                  <a:cubicBezTo>
                    <a:pt x="19" y="215"/>
                    <a:pt x="19" y="216"/>
                    <a:pt x="19" y="216"/>
                  </a:cubicBezTo>
                  <a:cubicBezTo>
                    <a:pt x="19" y="216"/>
                    <a:pt x="19" y="216"/>
                    <a:pt x="19" y="216"/>
                  </a:cubicBezTo>
                  <a:cubicBezTo>
                    <a:pt x="19" y="216"/>
                    <a:pt x="19" y="216"/>
                    <a:pt x="19" y="216"/>
                  </a:cubicBezTo>
                  <a:cubicBezTo>
                    <a:pt x="19" y="216"/>
                    <a:pt x="19" y="217"/>
                    <a:pt x="19" y="217"/>
                  </a:cubicBezTo>
                  <a:cubicBezTo>
                    <a:pt x="19" y="217"/>
                    <a:pt x="20" y="217"/>
                    <a:pt x="20" y="217"/>
                  </a:cubicBezTo>
                  <a:cubicBezTo>
                    <a:pt x="20" y="217"/>
                    <a:pt x="20" y="217"/>
                    <a:pt x="20" y="217"/>
                  </a:cubicBezTo>
                  <a:cubicBezTo>
                    <a:pt x="20" y="218"/>
                    <a:pt x="20" y="218"/>
                    <a:pt x="20" y="218"/>
                  </a:cubicBezTo>
                  <a:cubicBezTo>
                    <a:pt x="20" y="218"/>
                    <a:pt x="20" y="218"/>
                    <a:pt x="20" y="218"/>
                  </a:cubicBezTo>
                  <a:cubicBezTo>
                    <a:pt x="20" y="218"/>
                    <a:pt x="20" y="218"/>
                    <a:pt x="20" y="218"/>
                  </a:cubicBezTo>
                  <a:cubicBezTo>
                    <a:pt x="20" y="218"/>
                    <a:pt x="20" y="218"/>
                    <a:pt x="19" y="218"/>
                  </a:cubicBezTo>
                  <a:cubicBezTo>
                    <a:pt x="19" y="219"/>
                    <a:pt x="19" y="219"/>
                    <a:pt x="19" y="219"/>
                  </a:cubicBezTo>
                  <a:cubicBezTo>
                    <a:pt x="19" y="219"/>
                    <a:pt x="19" y="219"/>
                    <a:pt x="19" y="219"/>
                  </a:cubicBezTo>
                  <a:cubicBezTo>
                    <a:pt x="19" y="219"/>
                    <a:pt x="19" y="219"/>
                    <a:pt x="19" y="219"/>
                  </a:cubicBezTo>
                  <a:cubicBezTo>
                    <a:pt x="20" y="219"/>
                    <a:pt x="20" y="219"/>
                    <a:pt x="20" y="219"/>
                  </a:cubicBezTo>
                  <a:cubicBezTo>
                    <a:pt x="20" y="219"/>
                    <a:pt x="20" y="219"/>
                    <a:pt x="20" y="219"/>
                  </a:cubicBezTo>
                  <a:cubicBezTo>
                    <a:pt x="21" y="219"/>
                    <a:pt x="21" y="219"/>
                    <a:pt x="20" y="219"/>
                  </a:cubicBezTo>
                  <a:cubicBezTo>
                    <a:pt x="20" y="219"/>
                    <a:pt x="20" y="219"/>
                    <a:pt x="20" y="219"/>
                  </a:cubicBezTo>
                  <a:cubicBezTo>
                    <a:pt x="20" y="219"/>
                    <a:pt x="20" y="219"/>
                    <a:pt x="20" y="219"/>
                  </a:cubicBezTo>
                  <a:cubicBezTo>
                    <a:pt x="20" y="219"/>
                    <a:pt x="20" y="220"/>
                    <a:pt x="20" y="220"/>
                  </a:cubicBezTo>
                  <a:cubicBezTo>
                    <a:pt x="20" y="220"/>
                    <a:pt x="19" y="220"/>
                    <a:pt x="19" y="220"/>
                  </a:cubicBezTo>
                  <a:cubicBezTo>
                    <a:pt x="19" y="220"/>
                    <a:pt x="19" y="220"/>
                    <a:pt x="19" y="220"/>
                  </a:cubicBezTo>
                  <a:cubicBezTo>
                    <a:pt x="19" y="220"/>
                    <a:pt x="19" y="221"/>
                    <a:pt x="19" y="221"/>
                  </a:cubicBezTo>
                  <a:cubicBezTo>
                    <a:pt x="19" y="221"/>
                    <a:pt x="19" y="221"/>
                    <a:pt x="19" y="221"/>
                  </a:cubicBezTo>
                  <a:cubicBezTo>
                    <a:pt x="19" y="221"/>
                    <a:pt x="19" y="221"/>
                    <a:pt x="19" y="221"/>
                  </a:cubicBezTo>
                  <a:cubicBezTo>
                    <a:pt x="19" y="221"/>
                    <a:pt x="19" y="221"/>
                    <a:pt x="19" y="221"/>
                  </a:cubicBezTo>
                  <a:cubicBezTo>
                    <a:pt x="19" y="221"/>
                    <a:pt x="19" y="221"/>
                    <a:pt x="19" y="221"/>
                  </a:cubicBezTo>
                  <a:cubicBezTo>
                    <a:pt x="19" y="221"/>
                    <a:pt x="19" y="220"/>
                    <a:pt x="19" y="220"/>
                  </a:cubicBezTo>
                  <a:cubicBezTo>
                    <a:pt x="19" y="220"/>
                    <a:pt x="18" y="220"/>
                    <a:pt x="18" y="220"/>
                  </a:cubicBezTo>
                  <a:cubicBezTo>
                    <a:pt x="18" y="220"/>
                    <a:pt x="18" y="220"/>
                    <a:pt x="18" y="220"/>
                  </a:cubicBezTo>
                  <a:cubicBezTo>
                    <a:pt x="18" y="221"/>
                    <a:pt x="18" y="221"/>
                    <a:pt x="18" y="221"/>
                  </a:cubicBezTo>
                  <a:cubicBezTo>
                    <a:pt x="18" y="221"/>
                    <a:pt x="18" y="221"/>
                    <a:pt x="18" y="221"/>
                  </a:cubicBezTo>
                  <a:cubicBezTo>
                    <a:pt x="18" y="221"/>
                    <a:pt x="18" y="221"/>
                    <a:pt x="18" y="221"/>
                  </a:cubicBezTo>
                  <a:cubicBezTo>
                    <a:pt x="18" y="221"/>
                    <a:pt x="18" y="221"/>
                    <a:pt x="18" y="221"/>
                  </a:cubicBezTo>
                  <a:cubicBezTo>
                    <a:pt x="18" y="221"/>
                    <a:pt x="18" y="221"/>
                    <a:pt x="18" y="221"/>
                  </a:cubicBezTo>
                  <a:cubicBezTo>
                    <a:pt x="18" y="222"/>
                    <a:pt x="18" y="222"/>
                    <a:pt x="18" y="222"/>
                  </a:cubicBezTo>
                  <a:cubicBezTo>
                    <a:pt x="18" y="222"/>
                    <a:pt x="18" y="222"/>
                    <a:pt x="18" y="222"/>
                  </a:cubicBezTo>
                  <a:cubicBezTo>
                    <a:pt x="18" y="222"/>
                    <a:pt x="18" y="222"/>
                    <a:pt x="18" y="222"/>
                  </a:cubicBezTo>
                  <a:cubicBezTo>
                    <a:pt x="18" y="222"/>
                    <a:pt x="18" y="222"/>
                    <a:pt x="18" y="222"/>
                  </a:cubicBezTo>
                  <a:cubicBezTo>
                    <a:pt x="18" y="222"/>
                    <a:pt x="18" y="222"/>
                    <a:pt x="18" y="222"/>
                  </a:cubicBezTo>
                  <a:cubicBezTo>
                    <a:pt x="18" y="223"/>
                    <a:pt x="18" y="223"/>
                    <a:pt x="18" y="223"/>
                  </a:cubicBezTo>
                  <a:cubicBezTo>
                    <a:pt x="18" y="223"/>
                    <a:pt x="18" y="223"/>
                    <a:pt x="18" y="223"/>
                  </a:cubicBezTo>
                  <a:cubicBezTo>
                    <a:pt x="18" y="223"/>
                    <a:pt x="18" y="223"/>
                    <a:pt x="18" y="223"/>
                  </a:cubicBezTo>
                  <a:cubicBezTo>
                    <a:pt x="17" y="223"/>
                    <a:pt x="18" y="223"/>
                    <a:pt x="18" y="223"/>
                  </a:cubicBezTo>
                  <a:cubicBezTo>
                    <a:pt x="18" y="223"/>
                    <a:pt x="18" y="223"/>
                    <a:pt x="18" y="223"/>
                  </a:cubicBezTo>
                  <a:cubicBezTo>
                    <a:pt x="18" y="223"/>
                    <a:pt x="18" y="223"/>
                    <a:pt x="18" y="223"/>
                  </a:cubicBezTo>
                  <a:cubicBezTo>
                    <a:pt x="18" y="223"/>
                    <a:pt x="18" y="223"/>
                    <a:pt x="18" y="223"/>
                  </a:cubicBezTo>
                  <a:cubicBezTo>
                    <a:pt x="18" y="224"/>
                    <a:pt x="18" y="224"/>
                    <a:pt x="18" y="224"/>
                  </a:cubicBezTo>
                  <a:cubicBezTo>
                    <a:pt x="18" y="224"/>
                    <a:pt x="18" y="224"/>
                    <a:pt x="18" y="224"/>
                  </a:cubicBezTo>
                  <a:cubicBezTo>
                    <a:pt x="18" y="224"/>
                    <a:pt x="19" y="224"/>
                    <a:pt x="19" y="224"/>
                  </a:cubicBezTo>
                  <a:cubicBezTo>
                    <a:pt x="19" y="224"/>
                    <a:pt x="19" y="224"/>
                    <a:pt x="19" y="224"/>
                  </a:cubicBezTo>
                  <a:cubicBezTo>
                    <a:pt x="19" y="224"/>
                    <a:pt x="19" y="224"/>
                    <a:pt x="19" y="224"/>
                  </a:cubicBezTo>
                  <a:cubicBezTo>
                    <a:pt x="19" y="224"/>
                    <a:pt x="19" y="224"/>
                    <a:pt x="20" y="224"/>
                  </a:cubicBezTo>
                  <a:cubicBezTo>
                    <a:pt x="20" y="224"/>
                    <a:pt x="20" y="224"/>
                    <a:pt x="20" y="224"/>
                  </a:cubicBezTo>
                  <a:cubicBezTo>
                    <a:pt x="20" y="224"/>
                    <a:pt x="20" y="224"/>
                    <a:pt x="20" y="224"/>
                  </a:cubicBezTo>
                  <a:cubicBezTo>
                    <a:pt x="20" y="225"/>
                    <a:pt x="20" y="225"/>
                    <a:pt x="20" y="225"/>
                  </a:cubicBezTo>
                  <a:cubicBezTo>
                    <a:pt x="20" y="225"/>
                    <a:pt x="20" y="225"/>
                    <a:pt x="20" y="225"/>
                  </a:cubicBezTo>
                  <a:cubicBezTo>
                    <a:pt x="20" y="225"/>
                    <a:pt x="20" y="225"/>
                    <a:pt x="21" y="225"/>
                  </a:cubicBezTo>
                  <a:cubicBezTo>
                    <a:pt x="21" y="226"/>
                    <a:pt x="21" y="226"/>
                    <a:pt x="22" y="226"/>
                  </a:cubicBezTo>
                  <a:cubicBezTo>
                    <a:pt x="22" y="226"/>
                    <a:pt x="22" y="226"/>
                    <a:pt x="22" y="226"/>
                  </a:cubicBezTo>
                  <a:cubicBezTo>
                    <a:pt x="22" y="226"/>
                    <a:pt x="22" y="226"/>
                    <a:pt x="22" y="226"/>
                  </a:cubicBezTo>
                  <a:cubicBezTo>
                    <a:pt x="22" y="226"/>
                    <a:pt x="22" y="225"/>
                    <a:pt x="22" y="225"/>
                  </a:cubicBezTo>
                  <a:cubicBezTo>
                    <a:pt x="22" y="225"/>
                    <a:pt x="22" y="226"/>
                    <a:pt x="22" y="226"/>
                  </a:cubicBezTo>
                  <a:cubicBezTo>
                    <a:pt x="23" y="226"/>
                    <a:pt x="23" y="226"/>
                    <a:pt x="23" y="226"/>
                  </a:cubicBezTo>
                  <a:cubicBezTo>
                    <a:pt x="23" y="226"/>
                    <a:pt x="22" y="227"/>
                    <a:pt x="22" y="227"/>
                  </a:cubicBezTo>
                  <a:cubicBezTo>
                    <a:pt x="22" y="227"/>
                    <a:pt x="22" y="227"/>
                    <a:pt x="22" y="227"/>
                  </a:cubicBezTo>
                  <a:cubicBezTo>
                    <a:pt x="22" y="227"/>
                    <a:pt x="22" y="227"/>
                    <a:pt x="22" y="227"/>
                  </a:cubicBezTo>
                  <a:cubicBezTo>
                    <a:pt x="22" y="227"/>
                    <a:pt x="22" y="228"/>
                    <a:pt x="22" y="228"/>
                  </a:cubicBezTo>
                  <a:cubicBezTo>
                    <a:pt x="22" y="228"/>
                    <a:pt x="22" y="228"/>
                    <a:pt x="22" y="229"/>
                  </a:cubicBezTo>
                  <a:cubicBezTo>
                    <a:pt x="21" y="229"/>
                    <a:pt x="21" y="229"/>
                    <a:pt x="21" y="229"/>
                  </a:cubicBezTo>
                  <a:cubicBezTo>
                    <a:pt x="21" y="229"/>
                    <a:pt x="21" y="229"/>
                    <a:pt x="21" y="229"/>
                  </a:cubicBezTo>
                  <a:cubicBezTo>
                    <a:pt x="20" y="230"/>
                    <a:pt x="20" y="230"/>
                    <a:pt x="20" y="230"/>
                  </a:cubicBezTo>
                  <a:cubicBezTo>
                    <a:pt x="20" y="230"/>
                    <a:pt x="19" y="230"/>
                    <a:pt x="19" y="231"/>
                  </a:cubicBezTo>
                  <a:cubicBezTo>
                    <a:pt x="19" y="231"/>
                    <a:pt x="19" y="231"/>
                    <a:pt x="19" y="231"/>
                  </a:cubicBezTo>
                  <a:cubicBezTo>
                    <a:pt x="19" y="231"/>
                    <a:pt x="19" y="231"/>
                    <a:pt x="19" y="231"/>
                  </a:cubicBezTo>
                  <a:cubicBezTo>
                    <a:pt x="19" y="231"/>
                    <a:pt x="19" y="231"/>
                    <a:pt x="18" y="231"/>
                  </a:cubicBezTo>
                  <a:cubicBezTo>
                    <a:pt x="18" y="231"/>
                    <a:pt x="18" y="231"/>
                    <a:pt x="17" y="231"/>
                  </a:cubicBezTo>
                  <a:cubicBezTo>
                    <a:pt x="17" y="231"/>
                    <a:pt x="17" y="231"/>
                    <a:pt x="17" y="231"/>
                  </a:cubicBezTo>
                  <a:cubicBezTo>
                    <a:pt x="17" y="231"/>
                    <a:pt x="17" y="231"/>
                    <a:pt x="17" y="231"/>
                  </a:cubicBezTo>
                  <a:cubicBezTo>
                    <a:pt x="17" y="231"/>
                    <a:pt x="17" y="231"/>
                    <a:pt x="17" y="232"/>
                  </a:cubicBezTo>
                  <a:cubicBezTo>
                    <a:pt x="17" y="232"/>
                    <a:pt x="17" y="232"/>
                    <a:pt x="17" y="232"/>
                  </a:cubicBezTo>
                  <a:cubicBezTo>
                    <a:pt x="17" y="232"/>
                    <a:pt x="17" y="232"/>
                    <a:pt x="17" y="232"/>
                  </a:cubicBezTo>
                  <a:cubicBezTo>
                    <a:pt x="17" y="232"/>
                    <a:pt x="17" y="232"/>
                    <a:pt x="17" y="232"/>
                  </a:cubicBezTo>
                  <a:cubicBezTo>
                    <a:pt x="17" y="232"/>
                    <a:pt x="17" y="232"/>
                    <a:pt x="17" y="232"/>
                  </a:cubicBezTo>
                  <a:cubicBezTo>
                    <a:pt x="17" y="232"/>
                    <a:pt x="17" y="233"/>
                    <a:pt x="17" y="233"/>
                  </a:cubicBezTo>
                  <a:cubicBezTo>
                    <a:pt x="17" y="233"/>
                    <a:pt x="17" y="233"/>
                    <a:pt x="17" y="233"/>
                  </a:cubicBezTo>
                  <a:cubicBezTo>
                    <a:pt x="17" y="233"/>
                    <a:pt x="17" y="233"/>
                    <a:pt x="17" y="233"/>
                  </a:cubicBezTo>
                  <a:cubicBezTo>
                    <a:pt x="17" y="233"/>
                    <a:pt x="17" y="232"/>
                    <a:pt x="17" y="232"/>
                  </a:cubicBezTo>
                  <a:cubicBezTo>
                    <a:pt x="17" y="232"/>
                    <a:pt x="17" y="232"/>
                    <a:pt x="17" y="232"/>
                  </a:cubicBezTo>
                  <a:cubicBezTo>
                    <a:pt x="17" y="232"/>
                    <a:pt x="17" y="232"/>
                    <a:pt x="17" y="232"/>
                  </a:cubicBezTo>
                  <a:cubicBezTo>
                    <a:pt x="17" y="232"/>
                    <a:pt x="17" y="233"/>
                    <a:pt x="17" y="233"/>
                  </a:cubicBezTo>
                  <a:cubicBezTo>
                    <a:pt x="17" y="233"/>
                    <a:pt x="17" y="233"/>
                    <a:pt x="17" y="233"/>
                  </a:cubicBezTo>
                  <a:cubicBezTo>
                    <a:pt x="17" y="233"/>
                    <a:pt x="17" y="233"/>
                    <a:pt x="17" y="234"/>
                  </a:cubicBezTo>
                  <a:cubicBezTo>
                    <a:pt x="17" y="234"/>
                    <a:pt x="17" y="234"/>
                    <a:pt x="17" y="234"/>
                  </a:cubicBezTo>
                  <a:cubicBezTo>
                    <a:pt x="17" y="234"/>
                    <a:pt x="17" y="234"/>
                    <a:pt x="17" y="234"/>
                  </a:cubicBezTo>
                  <a:cubicBezTo>
                    <a:pt x="17" y="234"/>
                    <a:pt x="17" y="234"/>
                    <a:pt x="17" y="234"/>
                  </a:cubicBezTo>
                  <a:cubicBezTo>
                    <a:pt x="17" y="234"/>
                    <a:pt x="17" y="234"/>
                    <a:pt x="17" y="234"/>
                  </a:cubicBezTo>
                  <a:cubicBezTo>
                    <a:pt x="18" y="234"/>
                    <a:pt x="18" y="234"/>
                    <a:pt x="18" y="234"/>
                  </a:cubicBezTo>
                  <a:cubicBezTo>
                    <a:pt x="19" y="234"/>
                    <a:pt x="19" y="234"/>
                    <a:pt x="19" y="235"/>
                  </a:cubicBezTo>
                  <a:cubicBezTo>
                    <a:pt x="19" y="235"/>
                    <a:pt x="20" y="235"/>
                    <a:pt x="20" y="235"/>
                  </a:cubicBezTo>
                  <a:cubicBezTo>
                    <a:pt x="20" y="235"/>
                    <a:pt x="20" y="235"/>
                    <a:pt x="20" y="235"/>
                  </a:cubicBezTo>
                  <a:cubicBezTo>
                    <a:pt x="20" y="235"/>
                    <a:pt x="20" y="235"/>
                    <a:pt x="20" y="235"/>
                  </a:cubicBezTo>
                  <a:cubicBezTo>
                    <a:pt x="21" y="235"/>
                    <a:pt x="21" y="235"/>
                    <a:pt x="21" y="235"/>
                  </a:cubicBezTo>
                  <a:cubicBezTo>
                    <a:pt x="21" y="235"/>
                    <a:pt x="21" y="235"/>
                    <a:pt x="21" y="235"/>
                  </a:cubicBezTo>
                  <a:cubicBezTo>
                    <a:pt x="21" y="235"/>
                    <a:pt x="21" y="235"/>
                    <a:pt x="21" y="235"/>
                  </a:cubicBezTo>
                  <a:cubicBezTo>
                    <a:pt x="21" y="236"/>
                    <a:pt x="21" y="236"/>
                    <a:pt x="20" y="236"/>
                  </a:cubicBezTo>
                  <a:cubicBezTo>
                    <a:pt x="20" y="236"/>
                    <a:pt x="20" y="236"/>
                    <a:pt x="20" y="236"/>
                  </a:cubicBezTo>
                  <a:cubicBezTo>
                    <a:pt x="20" y="236"/>
                    <a:pt x="20" y="236"/>
                    <a:pt x="20" y="236"/>
                  </a:cubicBezTo>
                  <a:cubicBezTo>
                    <a:pt x="19" y="236"/>
                    <a:pt x="19" y="235"/>
                    <a:pt x="19" y="235"/>
                  </a:cubicBezTo>
                  <a:cubicBezTo>
                    <a:pt x="19" y="235"/>
                    <a:pt x="18" y="235"/>
                    <a:pt x="18" y="235"/>
                  </a:cubicBezTo>
                  <a:cubicBezTo>
                    <a:pt x="18" y="234"/>
                    <a:pt x="18" y="234"/>
                    <a:pt x="18" y="234"/>
                  </a:cubicBezTo>
                  <a:cubicBezTo>
                    <a:pt x="18" y="234"/>
                    <a:pt x="17" y="234"/>
                    <a:pt x="17" y="235"/>
                  </a:cubicBezTo>
                  <a:cubicBezTo>
                    <a:pt x="17" y="235"/>
                    <a:pt x="17" y="235"/>
                    <a:pt x="17" y="235"/>
                  </a:cubicBezTo>
                  <a:cubicBezTo>
                    <a:pt x="17" y="235"/>
                    <a:pt x="17" y="235"/>
                    <a:pt x="17" y="235"/>
                  </a:cubicBezTo>
                  <a:cubicBezTo>
                    <a:pt x="17" y="236"/>
                    <a:pt x="17" y="236"/>
                    <a:pt x="17" y="236"/>
                  </a:cubicBezTo>
                  <a:cubicBezTo>
                    <a:pt x="16" y="236"/>
                    <a:pt x="16" y="236"/>
                    <a:pt x="16" y="236"/>
                  </a:cubicBezTo>
                  <a:cubicBezTo>
                    <a:pt x="16" y="236"/>
                    <a:pt x="16" y="236"/>
                    <a:pt x="16" y="236"/>
                  </a:cubicBezTo>
                  <a:cubicBezTo>
                    <a:pt x="16" y="236"/>
                    <a:pt x="16" y="236"/>
                    <a:pt x="16" y="237"/>
                  </a:cubicBezTo>
                  <a:cubicBezTo>
                    <a:pt x="16" y="237"/>
                    <a:pt x="16" y="237"/>
                    <a:pt x="16" y="238"/>
                  </a:cubicBezTo>
                  <a:cubicBezTo>
                    <a:pt x="16" y="238"/>
                    <a:pt x="16" y="238"/>
                    <a:pt x="16" y="238"/>
                  </a:cubicBezTo>
                  <a:cubicBezTo>
                    <a:pt x="16" y="238"/>
                    <a:pt x="16" y="238"/>
                    <a:pt x="16" y="238"/>
                  </a:cubicBezTo>
                  <a:cubicBezTo>
                    <a:pt x="16" y="238"/>
                    <a:pt x="16" y="238"/>
                    <a:pt x="16" y="238"/>
                  </a:cubicBezTo>
                  <a:cubicBezTo>
                    <a:pt x="16" y="239"/>
                    <a:pt x="16" y="239"/>
                    <a:pt x="16" y="239"/>
                  </a:cubicBezTo>
                  <a:cubicBezTo>
                    <a:pt x="16" y="239"/>
                    <a:pt x="16" y="239"/>
                    <a:pt x="16" y="239"/>
                  </a:cubicBezTo>
                  <a:cubicBezTo>
                    <a:pt x="16" y="238"/>
                    <a:pt x="17" y="238"/>
                    <a:pt x="17" y="238"/>
                  </a:cubicBezTo>
                  <a:cubicBezTo>
                    <a:pt x="17" y="238"/>
                    <a:pt x="17" y="237"/>
                    <a:pt x="17" y="238"/>
                  </a:cubicBezTo>
                  <a:cubicBezTo>
                    <a:pt x="17" y="238"/>
                    <a:pt x="17" y="238"/>
                    <a:pt x="17" y="238"/>
                  </a:cubicBezTo>
                  <a:cubicBezTo>
                    <a:pt x="18" y="238"/>
                    <a:pt x="18" y="238"/>
                    <a:pt x="18" y="238"/>
                  </a:cubicBezTo>
                  <a:cubicBezTo>
                    <a:pt x="18" y="238"/>
                    <a:pt x="17" y="238"/>
                    <a:pt x="17" y="238"/>
                  </a:cubicBezTo>
                  <a:cubicBezTo>
                    <a:pt x="17" y="238"/>
                    <a:pt x="17" y="238"/>
                    <a:pt x="17" y="238"/>
                  </a:cubicBezTo>
                  <a:cubicBezTo>
                    <a:pt x="17" y="238"/>
                    <a:pt x="17" y="238"/>
                    <a:pt x="17" y="238"/>
                  </a:cubicBezTo>
                  <a:cubicBezTo>
                    <a:pt x="16" y="239"/>
                    <a:pt x="16" y="239"/>
                    <a:pt x="16" y="239"/>
                  </a:cubicBezTo>
                  <a:cubicBezTo>
                    <a:pt x="16" y="240"/>
                    <a:pt x="16" y="240"/>
                    <a:pt x="16" y="240"/>
                  </a:cubicBezTo>
                  <a:cubicBezTo>
                    <a:pt x="16" y="240"/>
                    <a:pt x="16" y="240"/>
                    <a:pt x="16" y="240"/>
                  </a:cubicBezTo>
                  <a:cubicBezTo>
                    <a:pt x="16" y="240"/>
                    <a:pt x="16" y="240"/>
                    <a:pt x="16" y="240"/>
                  </a:cubicBezTo>
                  <a:cubicBezTo>
                    <a:pt x="16" y="240"/>
                    <a:pt x="16" y="240"/>
                    <a:pt x="16" y="240"/>
                  </a:cubicBezTo>
                  <a:cubicBezTo>
                    <a:pt x="16" y="240"/>
                    <a:pt x="15" y="240"/>
                    <a:pt x="15" y="241"/>
                  </a:cubicBezTo>
                  <a:cubicBezTo>
                    <a:pt x="15" y="241"/>
                    <a:pt x="15" y="242"/>
                    <a:pt x="15" y="243"/>
                  </a:cubicBezTo>
                  <a:cubicBezTo>
                    <a:pt x="15" y="243"/>
                    <a:pt x="15" y="243"/>
                    <a:pt x="15" y="244"/>
                  </a:cubicBezTo>
                  <a:cubicBezTo>
                    <a:pt x="15" y="244"/>
                    <a:pt x="15" y="244"/>
                    <a:pt x="15" y="244"/>
                  </a:cubicBezTo>
                  <a:cubicBezTo>
                    <a:pt x="15" y="244"/>
                    <a:pt x="15" y="244"/>
                    <a:pt x="15" y="244"/>
                  </a:cubicBezTo>
                  <a:cubicBezTo>
                    <a:pt x="15" y="244"/>
                    <a:pt x="15" y="244"/>
                    <a:pt x="15" y="244"/>
                  </a:cubicBezTo>
                  <a:cubicBezTo>
                    <a:pt x="15" y="243"/>
                    <a:pt x="15" y="243"/>
                    <a:pt x="16" y="243"/>
                  </a:cubicBezTo>
                  <a:cubicBezTo>
                    <a:pt x="16" y="243"/>
                    <a:pt x="16" y="242"/>
                    <a:pt x="16" y="242"/>
                  </a:cubicBezTo>
                  <a:cubicBezTo>
                    <a:pt x="16" y="242"/>
                    <a:pt x="16" y="242"/>
                    <a:pt x="17" y="242"/>
                  </a:cubicBezTo>
                  <a:cubicBezTo>
                    <a:pt x="17" y="242"/>
                    <a:pt x="17" y="242"/>
                    <a:pt x="17" y="242"/>
                  </a:cubicBezTo>
                  <a:cubicBezTo>
                    <a:pt x="17" y="242"/>
                    <a:pt x="17" y="242"/>
                    <a:pt x="17" y="242"/>
                  </a:cubicBezTo>
                  <a:cubicBezTo>
                    <a:pt x="17" y="242"/>
                    <a:pt x="17" y="243"/>
                    <a:pt x="16" y="243"/>
                  </a:cubicBezTo>
                  <a:cubicBezTo>
                    <a:pt x="16" y="243"/>
                    <a:pt x="16" y="243"/>
                    <a:pt x="16" y="244"/>
                  </a:cubicBezTo>
                  <a:cubicBezTo>
                    <a:pt x="16" y="244"/>
                    <a:pt x="16" y="244"/>
                    <a:pt x="15" y="244"/>
                  </a:cubicBezTo>
                  <a:cubicBezTo>
                    <a:pt x="15" y="245"/>
                    <a:pt x="15" y="245"/>
                    <a:pt x="15" y="245"/>
                  </a:cubicBezTo>
                  <a:cubicBezTo>
                    <a:pt x="15" y="245"/>
                    <a:pt x="14" y="246"/>
                    <a:pt x="14" y="246"/>
                  </a:cubicBezTo>
                  <a:cubicBezTo>
                    <a:pt x="14" y="246"/>
                    <a:pt x="14" y="247"/>
                    <a:pt x="14" y="247"/>
                  </a:cubicBezTo>
                  <a:cubicBezTo>
                    <a:pt x="14" y="247"/>
                    <a:pt x="14" y="247"/>
                    <a:pt x="13" y="247"/>
                  </a:cubicBezTo>
                  <a:cubicBezTo>
                    <a:pt x="13" y="247"/>
                    <a:pt x="13" y="247"/>
                    <a:pt x="13" y="247"/>
                  </a:cubicBezTo>
                  <a:cubicBezTo>
                    <a:pt x="13" y="246"/>
                    <a:pt x="13" y="246"/>
                    <a:pt x="14" y="246"/>
                  </a:cubicBezTo>
                  <a:cubicBezTo>
                    <a:pt x="14" y="246"/>
                    <a:pt x="14" y="245"/>
                    <a:pt x="14" y="245"/>
                  </a:cubicBezTo>
                  <a:cubicBezTo>
                    <a:pt x="14" y="245"/>
                    <a:pt x="14" y="245"/>
                    <a:pt x="14" y="244"/>
                  </a:cubicBezTo>
                  <a:cubicBezTo>
                    <a:pt x="14" y="244"/>
                    <a:pt x="14" y="244"/>
                    <a:pt x="14" y="244"/>
                  </a:cubicBezTo>
                  <a:cubicBezTo>
                    <a:pt x="14" y="244"/>
                    <a:pt x="14" y="244"/>
                    <a:pt x="14" y="244"/>
                  </a:cubicBezTo>
                  <a:cubicBezTo>
                    <a:pt x="14" y="244"/>
                    <a:pt x="14" y="243"/>
                    <a:pt x="14" y="243"/>
                  </a:cubicBezTo>
                  <a:cubicBezTo>
                    <a:pt x="14" y="243"/>
                    <a:pt x="13" y="243"/>
                    <a:pt x="13" y="243"/>
                  </a:cubicBezTo>
                  <a:cubicBezTo>
                    <a:pt x="13" y="242"/>
                    <a:pt x="13" y="242"/>
                    <a:pt x="13" y="242"/>
                  </a:cubicBezTo>
                  <a:cubicBezTo>
                    <a:pt x="13" y="242"/>
                    <a:pt x="13" y="242"/>
                    <a:pt x="13" y="242"/>
                  </a:cubicBezTo>
                  <a:cubicBezTo>
                    <a:pt x="13" y="242"/>
                    <a:pt x="13" y="242"/>
                    <a:pt x="13" y="242"/>
                  </a:cubicBezTo>
                  <a:cubicBezTo>
                    <a:pt x="13" y="242"/>
                    <a:pt x="13" y="243"/>
                    <a:pt x="13" y="243"/>
                  </a:cubicBezTo>
                  <a:cubicBezTo>
                    <a:pt x="13" y="243"/>
                    <a:pt x="13" y="243"/>
                    <a:pt x="13" y="243"/>
                  </a:cubicBezTo>
                  <a:cubicBezTo>
                    <a:pt x="13" y="243"/>
                    <a:pt x="12" y="243"/>
                    <a:pt x="12" y="243"/>
                  </a:cubicBezTo>
                  <a:cubicBezTo>
                    <a:pt x="12" y="243"/>
                    <a:pt x="12" y="243"/>
                    <a:pt x="12" y="243"/>
                  </a:cubicBezTo>
                  <a:cubicBezTo>
                    <a:pt x="12" y="243"/>
                    <a:pt x="12" y="243"/>
                    <a:pt x="12" y="243"/>
                  </a:cubicBezTo>
                  <a:cubicBezTo>
                    <a:pt x="12" y="243"/>
                    <a:pt x="12" y="243"/>
                    <a:pt x="12" y="243"/>
                  </a:cubicBezTo>
                  <a:cubicBezTo>
                    <a:pt x="13" y="243"/>
                    <a:pt x="13" y="243"/>
                    <a:pt x="13" y="242"/>
                  </a:cubicBezTo>
                  <a:cubicBezTo>
                    <a:pt x="13" y="242"/>
                    <a:pt x="13" y="242"/>
                    <a:pt x="13" y="242"/>
                  </a:cubicBezTo>
                  <a:cubicBezTo>
                    <a:pt x="13" y="242"/>
                    <a:pt x="13" y="242"/>
                    <a:pt x="13" y="242"/>
                  </a:cubicBezTo>
                  <a:cubicBezTo>
                    <a:pt x="13" y="241"/>
                    <a:pt x="12" y="242"/>
                    <a:pt x="12" y="242"/>
                  </a:cubicBezTo>
                  <a:cubicBezTo>
                    <a:pt x="12" y="242"/>
                    <a:pt x="12" y="242"/>
                    <a:pt x="12" y="242"/>
                  </a:cubicBezTo>
                  <a:cubicBezTo>
                    <a:pt x="12" y="242"/>
                    <a:pt x="12" y="242"/>
                    <a:pt x="12" y="242"/>
                  </a:cubicBezTo>
                  <a:cubicBezTo>
                    <a:pt x="12" y="242"/>
                    <a:pt x="12" y="242"/>
                    <a:pt x="12" y="241"/>
                  </a:cubicBezTo>
                  <a:cubicBezTo>
                    <a:pt x="12" y="241"/>
                    <a:pt x="12" y="241"/>
                    <a:pt x="12" y="241"/>
                  </a:cubicBezTo>
                  <a:cubicBezTo>
                    <a:pt x="12" y="241"/>
                    <a:pt x="13" y="240"/>
                    <a:pt x="13" y="240"/>
                  </a:cubicBezTo>
                  <a:cubicBezTo>
                    <a:pt x="13" y="240"/>
                    <a:pt x="13" y="240"/>
                    <a:pt x="13" y="240"/>
                  </a:cubicBezTo>
                  <a:cubicBezTo>
                    <a:pt x="13" y="239"/>
                    <a:pt x="13" y="239"/>
                    <a:pt x="13" y="240"/>
                  </a:cubicBezTo>
                  <a:cubicBezTo>
                    <a:pt x="13" y="240"/>
                    <a:pt x="13" y="240"/>
                    <a:pt x="13" y="240"/>
                  </a:cubicBezTo>
                  <a:cubicBezTo>
                    <a:pt x="13" y="240"/>
                    <a:pt x="14" y="240"/>
                    <a:pt x="14" y="239"/>
                  </a:cubicBezTo>
                  <a:cubicBezTo>
                    <a:pt x="14" y="239"/>
                    <a:pt x="14" y="239"/>
                    <a:pt x="14" y="239"/>
                  </a:cubicBezTo>
                  <a:cubicBezTo>
                    <a:pt x="14" y="239"/>
                    <a:pt x="14" y="239"/>
                    <a:pt x="14" y="239"/>
                  </a:cubicBezTo>
                  <a:cubicBezTo>
                    <a:pt x="14" y="239"/>
                    <a:pt x="14" y="239"/>
                    <a:pt x="14" y="239"/>
                  </a:cubicBezTo>
                  <a:cubicBezTo>
                    <a:pt x="13" y="239"/>
                    <a:pt x="13" y="239"/>
                    <a:pt x="13" y="239"/>
                  </a:cubicBezTo>
                  <a:cubicBezTo>
                    <a:pt x="13" y="239"/>
                    <a:pt x="13" y="239"/>
                    <a:pt x="13" y="239"/>
                  </a:cubicBezTo>
                  <a:cubicBezTo>
                    <a:pt x="13" y="239"/>
                    <a:pt x="12" y="239"/>
                    <a:pt x="12" y="239"/>
                  </a:cubicBezTo>
                  <a:cubicBezTo>
                    <a:pt x="12" y="239"/>
                    <a:pt x="12" y="239"/>
                    <a:pt x="12" y="239"/>
                  </a:cubicBezTo>
                  <a:cubicBezTo>
                    <a:pt x="12" y="239"/>
                    <a:pt x="12" y="239"/>
                    <a:pt x="12" y="239"/>
                  </a:cubicBezTo>
                  <a:cubicBezTo>
                    <a:pt x="12" y="239"/>
                    <a:pt x="12" y="239"/>
                    <a:pt x="12" y="239"/>
                  </a:cubicBezTo>
                  <a:cubicBezTo>
                    <a:pt x="12" y="239"/>
                    <a:pt x="11" y="239"/>
                    <a:pt x="11" y="239"/>
                  </a:cubicBezTo>
                  <a:cubicBezTo>
                    <a:pt x="11" y="239"/>
                    <a:pt x="11" y="238"/>
                    <a:pt x="11" y="239"/>
                  </a:cubicBezTo>
                  <a:cubicBezTo>
                    <a:pt x="10" y="239"/>
                    <a:pt x="10" y="239"/>
                    <a:pt x="10" y="239"/>
                  </a:cubicBezTo>
                  <a:cubicBezTo>
                    <a:pt x="10" y="239"/>
                    <a:pt x="10" y="239"/>
                    <a:pt x="10" y="239"/>
                  </a:cubicBezTo>
                  <a:cubicBezTo>
                    <a:pt x="10" y="239"/>
                    <a:pt x="9" y="240"/>
                    <a:pt x="9" y="240"/>
                  </a:cubicBezTo>
                  <a:cubicBezTo>
                    <a:pt x="9" y="240"/>
                    <a:pt x="9" y="240"/>
                    <a:pt x="10" y="241"/>
                  </a:cubicBezTo>
                  <a:cubicBezTo>
                    <a:pt x="9" y="241"/>
                    <a:pt x="9" y="241"/>
                    <a:pt x="9" y="241"/>
                  </a:cubicBezTo>
                  <a:cubicBezTo>
                    <a:pt x="9" y="241"/>
                    <a:pt x="9" y="240"/>
                    <a:pt x="9" y="240"/>
                  </a:cubicBezTo>
                  <a:cubicBezTo>
                    <a:pt x="9" y="240"/>
                    <a:pt x="8" y="240"/>
                    <a:pt x="8" y="240"/>
                  </a:cubicBezTo>
                  <a:cubicBezTo>
                    <a:pt x="7" y="240"/>
                    <a:pt x="7" y="240"/>
                    <a:pt x="7" y="240"/>
                  </a:cubicBezTo>
                  <a:cubicBezTo>
                    <a:pt x="7" y="240"/>
                    <a:pt x="7" y="240"/>
                    <a:pt x="7" y="240"/>
                  </a:cubicBezTo>
                  <a:cubicBezTo>
                    <a:pt x="7" y="240"/>
                    <a:pt x="6" y="240"/>
                    <a:pt x="6" y="240"/>
                  </a:cubicBezTo>
                  <a:cubicBezTo>
                    <a:pt x="6" y="240"/>
                    <a:pt x="5" y="240"/>
                    <a:pt x="5" y="240"/>
                  </a:cubicBezTo>
                  <a:cubicBezTo>
                    <a:pt x="5" y="240"/>
                    <a:pt x="5" y="240"/>
                    <a:pt x="5" y="240"/>
                  </a:cubicBezTo>
                  <a:cubicBezTo>
                    <a:pt x="5" y="241"/>
                    <a:pt x="5" y="241"/>
                    <a:pt x="5" y="241"/>
                  </a:cubicBezTo>
                  <a:cubicBezTo>
                    <a:pt x="5" y="241"/>
                    <a:pt x="5" y="241"/>
                    <a:pt x="5" y="241"/>
                  </a:cubicBezTo>
                  <a:cubicBezTo>
                    <a:pt x="5" y="241"/>
                    <a:pt x="6" y="242"/>
                    <a:pt x="6" y="242"/>
                  </a:cubicBezTo>
                  <a:cubicBezTo>
                    <a:pt x="5" y="242"/>
                    <a:pt x="5" y="242"/>
                    <a:pt x="5" y="242"/>
                  </a:cubicBezTo>
                  <a:cubicBezTo>
                    <a:pt x="5" y="242"/>
                    <a:pt x="6" y="243"/>
                    <a:pt x="6" y="243"/>
                  </a:cubicBezTo>
                  <a:cubicBezTo>
                    <a:pt x="6" y="243"/>
                    <a:pt x="6" y="242"/>
                    <a:pt x="6" y="242"/>
                  </a:cubicBezTo>
                  <a:cubicBezTo>
                    <a:pt x="7" y="242"/>
                    <a:pt x="7" y="242"/>
                    <a:pt x="7" y="242"/>
                  </a:cubicBezTo>
                  <a:cubicBezTo>
                    <a:pt x="7" y="241"/>
                    <a:pt x="7" y="241"/>
                    <a:pt x="8" y="241"/>
                  </a:cubicBezTo>
                  <a:cubicBezTo>
                    <a:pt x="8" y="241"/>
                    <a:pt x="8" y="242"/>
                    <a:pt x="7" y="242"/>
                  </a:cubicBezTo>
                  <a:cubicBezTo>
                    <a:pt x="7" y="242"/>
                    <a:pt x="7" y="242"/>
                    <a:pt x="7" y="242"/>
                  </a:cubicBezTo>
                  <a:cubicBezTo>
                    <a:pt x="7" y="243"/>
                    <a:pt x="7" y="243"/>
                    <a:pt x="7" y="243"/>
                  </a:cubicBezTo>
                  <a:cubicBezTo>
                    <a:pt x="7" y="243"/>
                    <a:pt x="7" y="243"/>
                    <a:pt x="7" y="243"/>
                  </a:cubicBezTo>
                  <a:cubicBezTo>
                    <a:pt x="7" y="243"/>
                    <a:pt x="7" y="243"/>
                    <a:pt x="7" y="243"/>
                  </a:cubicBezTo>
                  <a:cubicBezTo>
                    <a:pt x="7" y="243"/>
                    <a:pt x="7" y="243"/>
                    <a:pt x="7" y="243"/>
                  </a:cubicBezTo>
                  <a:cubicBezTo>
                    <a:pt x="7" y="243"/>
                    <a:pt x="7" y="243"/>
                    <a:pt x="7" y="243"/>
                  </a:cubicBezTo>
                  <a:cubicBezTo>
                    <a:pt x="6" y="243"/>
                    <a:pt x="6" y="243"/>
                    <a:pt x="6" y="243"/>
                  </a:cubicBezTo>
                  <a:cubicBezTo>
                    <a:pt x="6" y="244"/>
                    <a:pt x="6" y="244"/>
                    <a:pt x="6" y="244"/>
                  </a:cubicBezTo>
                  <a:cubicBezTo>
                    <a:pt x="6" y="244"/>
                    <a:pt x="6" y="244"/>
                    <a:pt x="5" y="244"/>
                  </a:cubicBezTo>
                  <a:cubicBezTo>
                    <a:pt x="5" y="244"/>
                    <a:pt x="5" y="244"/>
                    <a:pt x="5" y="244"/>
                  </a:cubicBezTo>
                  <a:cubicBezTo>
                    <a:pt x="5" y="243"/>
                    <a:pt x="5" y="244"/>
                    <a:pt x="5" y="244"/>
                  </a:cubicBezTo>
                  <a:cubicBezTo>
                    <a:pt x="5" y="244"/>
                    <a:pt x="5" y="244"/>
                    <a:pt x="5" y="244"/>
                  </a:cubicBezTo>
                  <a:cubicBezTo>
                    <a:pt x="5" y="244"/>
                    <a:pt x="4" y="244"/>
                    <a:pt x="4" y="245"/>
                  </a:cubicBezTo>
                  <a:cubicBezTo>
                    <a:pt x="4" y="245"/>
                    <a:pt x="4" y="245"/>
                    <a:pt x="4" y="245"/>
                  </a:cubicBezTo>
                  <a:cubicBezTo>
                    <a:pt x="4" y="245"/>
                    <a:pt x="4" y="245"/>
                    <a:pt x="3" y="246"/>
                  </a:cubicBezTo>
                  <a:cubicBezTo>
                    <a:pt x="3" y="246"/>
                    <a:pt x="3" y="246"/>
                    <a:pt x="3" y="246"/>
                  </a:cubicBezTo>
                  <a:cubicBezTo>
                    <a:pt x="3" y="246"/>
                    <a:pt x="3" y="246"/>
                    <a:pt x="3" y="246"/>
                  </a:cubicBezTo>
                  <a:cubicBezTo>
                    <a:pt x="3" y="247"/>
                    <a:pt x="3" y="247"/>
                    <a:pt x="3" y="247"/>
                  </a:cubicBezTo>
                  <a:cubicBezTo>
                    <a:pt x="3" y="247"/>
                    <a:pt x="3" y="247"/>
                    <a:pt x="3" y="247"/>
                  </a:cubicBezTo>
                  <a:cubicBezTo>
                    <a:pt x="3" y="247"/>
                    <a:pt x="3" y="247"/>
                    <a:pt x="2" y="247"/>
                  </a:cubicBezTo>
                  <a:cubicBezTo>
                    <a:pt x="2" y="247"/>
                    <a:pt x="2" y="247"/>
                    <a:pt x="2" y="247"/>
                  </a:cubicBezTo>
                  <a:cubicBezTo>
                    <a:pt x="2" y="247"/>
                    <a:pt x="2" y="247"/>
                    <a:pt x="2" y="247"/>
                  </a:cubicBezTo>
                  <a:cubicBezTo>
                    <a:pt x="2" y="247"/>
                    <a:pt x="2" y="247"/>
                    <a:pt x="2" y="247"/>
                  </a:cubicBezTo>
                  <a:cubicBezTo>
                    <a:pt x="1" y="248"/>
                    <a:pt x="1" y="249"/>
                    <a:pt x="1" y="249"/>
                  </a:cubicBezTo>
                  <a:cubicBezTo>
                    <a:pt x="1" y="249"/>
                    <a:pt x="1" y="249"/>
                    <a:pt x="1" y="250"/>
                  </a:cubicBezTo>
                  <a:cubicBezTo>
                    <a:pt x="1" y="250"/>
                    <a:pt x="1" y="250"/>
                    <a:pt x="1" y="250"/>
                  </a:cubicBezTo>
                  <a:cubicBezTo>
                    <a:pt x="1" y="250"/>
                    <a:pt x="2" y="250"/>
                    <a:pt x="2" y="250"/>
                  </a:cubicBezTo>
                  <a:cubicBezTo>
                    <a:pt x="2" y="251"/>
                    <a:pt x="2" y="251"/>
                    <a:pt x="2" y="251"/>
                  </a:cubicBezTo>
                  <a:cubicBezTo>
                    <a:pt x="2" y="251"/>
                    <a:pt x="3" y="251"/>
                    <a:pt x="3" y="251"/>
                  </a:cubicBezTo>
                  <a:cubicBezTo>
                    <a:pt x="3" y="251"/>
                    <a:pt x="3" y="251"/>
                    <a:pt x="4" y="250"/>
                  </a:cubicBezTo>
                  <a:cubicBezTo>
                    <a:pt x="4" y="250"/>
                    <a:pt x="4" y="250"/>
                    <a:pt x="4" y="250"/>
                  </a:cubicBezTo>
                  <a:cubicBezTo>
                    <a:pt x="3" y="249"/>
                    <a:pt x="3" y="249"/>
                    <a:pt x="3" y="249"/>
                  </a:cubicBezTo>
                  <a:cubicBezTo>
                    <a:pt x="3" y="249"/>
                    <a:pt x="3" y="249"/>
                    <a:pt x="3" y="249"/>
                  </a:cubicBezTo>
                  <a:cubicBezTo>
                    <a:pt x="3" y="249"/>
                    <a:pt x="3" y="249"/>
                    <a:pt x="3" y="249"/>
                  </a:cubicBezTo>
                  <a:cubicBezTo>
                    <a:pt x="2" y="249"/>
                    <a:pt x="2" y="249"/>
                    <a:pt x="2" y="248"/>
                  </a:cubicBezTo>
                  <a:cubicBezTo>
                    <a:pt x="2" y="248"/>
                    <a:pt x="2" y="248"/>
                    <a:pt x="3" y="248"/>
                  </a:cubicBezTo>
                  <a:cubicBezTo>
                    <a:pt x="3" y="248"/>
                    <a:pt x="3" y="248"/>
                    <a:pt x="3" y="248"/>
                  </a:cubicBezTo>
                  <a:cubicBezTo>
                    <a:pt x="3" y="248"/>
                    <a:pt x="3" y="248"/>
                    <a:pt x="3" y="248"/>
                  </a:cubicBezTo>
                  <a:cubicBezTo>
                    <a:pt x="4" y="248"/>
                    <a:pt x="4" y="248"/>
                    <a:pt x="4" y="248"/>
                  </a:cubicBezTo>
                  <a:cubicBezTo>
                    <a:pt x="4" y="248"/>
                    <a:pt x="5" y="247"/>
                    <a:pt x="6" y="247"/>
                  </a:cubicBezTo>
                  <a:cubicBezTo>
                    <a:pt x="6" y="246"/>
                    <a:pt x="6" y="246"/>
                    <a:pt x="6" y="246"/>
                  </a:cubicBezTo>
                  <a:cubicBezTo>
                    <a:pt x="6" y="246"/>
                    <a:pt x="6" y="247"/>
                    <a:pt x="6" y="247"/>
                  </a:cubicBezTo>
                  <a:cubicBezTo>
                    <a:pt x="6" y="247"/>
                    <a:pt x="6" y="247"/>
                    <a:pt x="5" y="247"/>
                  </a:cubicBezTo>
                  <a:cubicBezTo>
                    <a:pt x="5" y="248"/>
                    <a:pt x="5" y="248"/>
                    <a:pt x="5" y="248"/>
                  </a:cubicBezTo>
                  <a:cubicBezTo>
                    <a:pt x="5" y="249"/>
                    <a:pt x="6" y="249"/>
                    <a:pt x="6" y="249"/>
                  </a:cubicBezTo>
                  <a:cubicBezTo>
                    <a:pt x="6" y="249"/>
                    <a:pt x="7" y="249"/>
                    <a:pt x="7" y="249"/>
                  </a:cubicBezTo>
                  <a:cubicBezTo>
                    <a:pt x="7" y="249"/>
                    <a:pt x="7" y="249"/>
                    <a:pt x="7" y="249"/>
                  </a:cubicBezTo>
                  <a:cubicBezTo>
                    <a:pt x="7" y="250"/>
                    <a:pt x="8" y="250"/>
                    <a:pt x="8" y="250"/>
                  </a:cubicBezTo>
                  <a:cubicBezTo>
                    <a:pt x="8" y="250"/>
                    <a:pt x="8" y="250"/>
                    <a:pt x="8" y="250"/>
                  </a:cubicBezTo>
                  <a:cubicBezTo>
                    <a:pt x="8" y="250"/>
                    <a:pt x="8" y="250"/>
                    <a:pt x="8" y="250"/>
                  </a:cubicBezTo>
                  <a:cubicBezTo>
                    <a:pt x="8" y="250"/>
                    <a:pt x="9" y="250"/>
                    <a:pt x="9" y="250"/>
                  </a:cubicBezTo>
                  <a:cubicBezTo>
                    <a:pt x="9" y="250"/>
                    <a:pt x="9" y="250"/>
                    <a:pt x="10" y="250"/>
                  </a:cubicBezTo>
                  <a:cubicBezTo>
                    <a:pt x="9" y="250"/>
                    <a:pt x="9" y="250"/>
                    <a:pt x="9" y="250"/>
                  </a:cubicBezTo>
                  <a:cubicBezTo>
                    <a:pt x="8" y="250"/>
                    <a:pt x="8" y="250"/>
                    <a:pt x="8" y="250"/>
                  </a:cubicBezTo>
                  <a:cubicBezTo>
                    <a:pt x="8" y="250"/>
                    <a:pt x="8" y="250"/>
                    <a:pt x="8" y="250"/>
                  </a:cubicBezTo>
                  <a:cubicBezTo>
                    <a:pt x="8" y="249"/>
                    <a:pt x="8" y="249"/>
                    <a:pt x="8" y="249"/>
                  </a:cubicBezTo>
                  <a:cubicBezTo>
                    <a:pt x="9" y="249"/>
                    <a:pt x="10" y="249"/>
                    <a:pt x="10" y="249"/>
                  </a:cubicBezTo>
                  <a:cubicBezTo>
                    <a:pt x="10" y="249"/>
                    <a:pt x="10" y="249"/>
                    <a:pt x="11" y="249"/>
                  </a:cubicBezTo>
                  <a:cubicBezTo>
                    <a:pt x="11" y="249"/>
                    <a:pt x="11" y="249"/>
                    <a:pt x="11" y="249"/>
                  </a:cubicBezTo>
                  <a:cubicBezTo>
                    <a:pt x="11" y="250"/>
                    <a:pt x="11" y="250"/>
                    <a:pt x="11" y="250"/>
                  </a:cubicBezTo>
                  <a:cubicBezTo>
                    <a:pt x="11" y="250"/>
                    <a:pt x="11" y="250"/>
                    <a:pt x="11" y="251"/>
                  </a:cubicBezTo>
                  <a:cubicBezTo>
                    <a:pt x="11" y="251"/>
                    <a:pt x="12" y="251"/>
                    <a:pt x="12" y="251"/>
                  </a:cubicBezTo>
                  <a:cubicBezTo>
                    <a:pt x="12" y="251"/>
                    <a:pt x="12" y="251"/>
                    <a:pt x="12" y="251"/>
                  </a:cubicBezTo>
                  <a:cubicBezTo>
                    <a:pt x="12" y="251"/>
                    <a:pt x="12" y="251"/>
                    <a:pt x="12" y="251"/>
                  </a:cubicBezTo>
                  <a:cubicBezTo>
                    <a:pt x="12" y="252"/>
                    <a:pt x="12" y="252"/>
                    <a:pt x="12" y="252"/>
                  </a:cubicBezTo>
                  <a:cubicBezTo>
                    <a:pt x="12" y="252"/>
                    <a:pt x="12" y="252"/>
                    <a:pt x="12" y="252"/>
                  </a:cubicBezTo>
                  <a:cubicBezTo>
                    <a:pt x="12" y="252"/>
                    <a:pt x="11" y="252"/>
                    <a:pt x="11" y="252"/>
                  </a:cubicBezTo>
                  <a:cubicBezTo>
                    <a:pt x="11" y="252"/>
                    <a:pt x="11" y="252"/>
                    <a:pt x="11" y="252"/>
                  </a:cubicBezTo>
                  <a:cubicBezTo>
                    <a:pt x="11" y="252"/>
                    <a:pt x="11" y="252"/>
                    <a:pt x="11" y="252"/>
                  </a:cubicBezTo>
                  <a:cubicBezTo>
                    <a:pt x="11" y="252"/>
                    <a:pt x="11" y="253"/>
                    <a:pt x="11" y="253"/>
                  </a:cubicBezTo>
                  <a:cubicBezTo>
                    <a:pt x="11" y="253"/>
                    <a:pt x="11" y="253"/>
                    <a:pt x="11" y="253"/>
                  </a:cubicBezTo>
                  <a:cubicBezTo>
                    <a:pt x="11" y="253"/>
                    <a:pt x="11" y="254"/>
                    <a:pt x="11" y="254"/>
                  </a:cubicBezTo>
                  <a:cubicBezTo>
                    <a:pt x="11" y="254"/>
                    <a:pt x="11" y="254"/>
                    <a:pt x="11" y="254"/>
                  </a:cubicBezTo>
                  <a:cubicBezTo>
                    <a:pt x="10" y="254"/>
                    <a:pt x="10" y="255"/>
                    <a:pt x="9" y="256"/>
                  </a:cubicBezTo>
                  <a:cubicBezTo>
                    <a:pt x="9" y="256"/>
                    <a:pt x="9" y="256"/>
                    <a:pt x="9" y="256"/>
                  </a:cubicBezTo>
                  <a:cubicBezTo>
                    <a:pt x="9" y="256"/>
                    <a:pt x="9" y="257"/>
                    <a:pt x="10" y="257"/>
                  </a:cubicBezTo>
                  <a:cubicBezTo>
                    <a:pt x="10" y="257"/>
                    <a:pt x="10" y="257"/>
                    <a:pt x="11" y="257"/>
                  </a:cubicBezTo>
                  <a:cubicBezTo>
                    <a:pt x="11" y="257"/>
                    <a:pt x="11" y="257"/>
                    <a:pt x="11" y="257"/>
                  </a:cubicBezTo>
                  <a:cubicBezTo>
                    <a:pt x="11" y="257"/>
                    <a:pt x="12" y="257"/>
                    <a:pt x="12" y="258"/>
                  </a:cubicBezTo>
                  <a:cubicBezTo>
                    <a:pt x="12" y="258"/>
                    <a:pt x="12" y="258"/>
                    <a:pt x="12" y="258"/>
                  </a:cubicBezTo>
                  <a:cubicBezTo>
                    <a:pt x="12" y="258"/>
                    <a:pt x="11" y="258"/>
                    <a:pt x="11" y="258"/>
                  </a:cubicBezTo>
                  <a:cubicBezTo>
                    <a:pt x="11" y="258"/>
                    <a:pt x="11" y="258"/>
                    <a:pt x="11" y="258"/>
                  </a:cubicBezTo>
                  <a:cubicBezTo>
                    <a:pt x="11" y="258"/>
                    <a:pt x="11" y="258"/>
                    <a:pt x="11" y="258"/>
                  </a:cubicBezTo>
                  <a:cubicBezTo>
                    <a:pt x="11" y="258"/>
                    <a:pt x="11" y="258"/>
                    <a:pt x="11" y="258"/>
                  </a:cubicBezTo>
                  <a:cubicBezTo>
                    <a:pt x="10" y="258"/>
                    <a:pt x="10" y="258"/>
                    <a:pt x="10" y="258"/>
                  </a:cubicBezTo>
                  <a:cubicBezTo>
                    <a:pt x="10" y="258"/>
                    <a:pt x="10" y="258"/>
                    <a:pt x="10" y="258"/>
                  </a:cubicBezTo>
                  <a:cubicBezTo>
                    <a:pt x="10" y="258"/>
                    <a:pt x="10" y="258"/>
                    <a:pt x="10" y="258"/>
                  </a:cubicBezTo>
                  <a:cubicBezTo>
                    <a:pt x="10" y="258"/>
                    <a:pt x="10" y="258"/>
                    <a:pt x="10" y="258"/>
                  </a:cubicBezTo>
                  <a:cubicBezTo>
                    <a:pt x="10" y="258"/>
                    <a:pt x="10" y="258"/>
                    <a:pt x="10" y="258"/>
                  </a:cubicBezTo>
                  <a:cubicBezTo>
                    <a:pt x="9" y="257"/>
                    <a:pt x="9" y="257"/>
                    <a:pt x="9" y="257"/>
                  </a:cubicBezTo>
                  <a:cubicBezTo>
                    <a:pt x="9" y="257"/>
                    <a:pt x="8" y="257"/>
                    <a:pt x="8" y="258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8" y="258"/>
                    <a:pt x="8" y="258"/>
                    <a:pt x="8" y="259"/>
                  </a:cubicBezTo>
                  <a:cubicBezTo>
                    <a:pt x="8" y="259"/>
                    <a:pt x="8" y="259"/>
                    <a:pt x="8" y="259"/>
                  </a:cubicBezTo>
                  <a:cubicBezTo>
                    <a:pt x="8" y="259"/>
                    <a:pt x="8" y="260"/>
                    <a:pt x="9" y="260"/>
                  </a:cubicBezTo>
                  <a:cubicBezTo>
                    <a:pt x="9" y="260"/>
                    <a:pt x="9" y="260"/>
                    <a:pt x="9" y="259"/>
                  </a:cubicBezTo>
                  <a:cubicBezTo>
                    <a:pt x="10" y="259"/>
                    <a:pt x="10" y="259"/>
                    <a:pt x="10" y="259"/>
                  </a:cubicBezTo>
                  <a:cubicBezTo>
                    <a:pt x="10" y="259"/>
                    <a:pt x="10" y="260"/>
                    <a:pt x="10" y="260"/>
                  </a:cubicBezTo>
                  <a:cubicBezTo>
                    <a:pt x="10" y="260"/>
                    <a:pt x="10" y="260"/>
                    <a:pt x="10" y="260"/>
                  </a:cubicBezTo>
                  <a:cubicBezTo>
                    <a:pt x="10" y="260"/>
                    <a:pt x="9" y="260"/>
                    <a:pt x="9" y="260"/>
                  </a:cubicBezTo>
                  <a:cubicBezTo>
                    <a:pt x="9" y="260"/>
                    <a:pt x="9" y="260"/>
                    <a:pt x="9" y="261"/>
                  </a:cubicBezTo>
                  <a:cubicBezTo>
                    <a:pt x="9" y="261"/>
                    <a:pt x="10" y="261"/>
                    <a:pt x="10" y="261"/>
                  </a:cubicBezTo>
                  <a:cubicBezTo>
                    <a:pt x="10" y="261"/>
                    <a:pt x="10" y="261"/>
                    <a:pt x="11" y="261"/>
                  </a:cubicBezTo>
                  <a:cubicBezTo>
                    <a:pt x="11" y="261"/>
                    <a:pt x="11" y="261"/>
                    <a:pt x="11" y="261"/>
                  </a:cubicBezTo>
                  <a:cubicBezTo>
                    <a:pt x="11" y="261"/>
                    <a:pt x="11" y="261"/>
                    <a:pt x="12" y="261"/>
                  </a:cubicBezTo>
                  <a:cubicBezTo>
                    <a:pt x="12" y="261"/>
                    <a:pt x="12" y="261"/>
                    <a:pt x="12" y="261"/>
                  </a:cubicBezTo>
                  <a:cubicBezTo>
                    <a:pt x="12" y="261"/>
                    <a:pt x="12" y="261"/>
                    <a:pt x="12" y="261"/>
                  </a:cubicBezTo>
                  <a:cubicBezTo>
                    <a:pt x="12" y="261"/>
                    <a:pt x="12" y="261"/>
                    <a:pt x="12" y="261"/>
                  </a:cubicBezTo>
                  <a:cubicBezTo>
                    <a:pt x="12" y="261"/>
                    <a:pt x="12" y="261"/>
                    <a:pt x="12" y="261"/>
                  </a:cubicBezTo>
                  <a:cubicBezTo>
                    <a:pt x="12" y="260"/>
                    <a:pt x="12" y="260"/>
                    <a:pt x="12" y="260"/>
                  </a:cubicBezTo>
                  <a:cubicBezTo>
                    <a:pt x="12" y="261"/>
                    <a:pt x="12" y="261"/>
                    <a:pt x="12" y="261"/>
                  </a:cubicBezTo>
                  <a:cubicBezTo>
                    <a:pt x="13" y="261"/>
                    <a:pt x="13" y="261"/>
                    <a:pt x="13" y="261"/>
                  </a:cubicBezTo>
                  <a:cubicBezTo>
                    <a:pt x="13" y="261"/>
                    <a:pt x="13" y="261"/>
                    <a:pt x="13" y="261"/>
                  </a:cubicBezTo>
                  <a:cubicBezTo>
                    <a:pt x="13" y="261"/>
                    <a:pt x="13" y="261"/>
                    <a:pt x="13" y="261"/>
                  </a:cubicBezTo>
                  <a:cubicBezTo>
                    <a:pt x="13" y="261"/>
                    <a:pt x="13" y="261"/>
                    <a:pt x="13" y="261"/>
                  </a:cubicBezTo>
                  <a:cubicBezTo>
                    <a:pt x="14" y="261"/>
                    <a:pt x="14" y="261"/>
                    <a:pt x="14" y="261"/>
                  </a:cubicBezTo>
                  <a:cubicBezTo>
                    <a:pt x="14" y="261"/>
                    <a:pt x="14" y="261"/>
                    <a:pt x="14" y="261"/>
                  </a:cubicBezTo>
                  <a:cubicBezTo>
                    <a:pt x="14" y="261"/>
                    <a:pt x="14" y="261"/>
                    <a:pt x="14" y="261"/>
                  </a:cubicBezTo>
                  <a:cubicBezTo>
                    <a:pt x="13" y="260"/>
                    <a:pt x="13" y="260"/>
                    <a:pt x="12" y="260"/>
                  </a:cubicBezTo>
                  <a:cubicBezTo>
                    <a:pt x="12" y="260"/>
                    <a:pt x="12" y="260"/>
                    <a:pt x="12" y="260"/>
                  </a:cubicBezTo>
                  <a:cubicBezTo>
                    <a:pt x="12" y="260"/>
                    <a:pt x="12" y="260"/>
                    <a:pt x="12" y="260"/>
                  </a:cubicBezTo>
                  <a:cubicBezTo>
                    <a:pt x="13" y="260"/>
                    <a:pt x="13" y="260"/>
                    <a:pt x="13" y="260"/>
                  </a:cubicBezTo>
                  <a:cubicBezTo>
                    <a:pt x="14" y="260"/>
                    <a:pt x="14" y="260"/>
                    <a:pt x="14" y="260"/>
                  </a:cubicBezTo>
                  <a:cubicBezTo>
                    <a:pt x="14" y="259"/>
                    <a:pt x="14" y="259"/>
                    <a:pt x="15" y="258"/>
                  </a:cubicBezTo>
                  <a:cubicBezTo>
                    <a:pt x="15" y="258"/>
                    <a:pt x="15" y="258"/>
                    <a:pt x="15" y="258"/>
                  </a:cubicBezTo>
                  <a:cubicBezTo>
                    <a:pt x="15" y="258"/>
                    <a:pt x="15" y="258"/>
                    <a:pt x="15" y="258"/>
                  </a:cubicBezTo>
                  <a:cubicBezTo>
                    <a:pt x="15" y="258"/>
                    <a:pt x="15" y="258"/>
                    <a:pt x="15" y="258"/>
                  </a:cubicBezTo>
                  <a:cubicBezTo>
                    <a:pt x="15" y="258"/>
                    <a:pt x="15" y="258"/>
                    <a:pt x="15" y="258"/>
                  </a:cubicBezTo>
                  <a:cubicBezTo>
                    <a:pt x="15" y="258"/>
                    <a:pt x="15" y="258"/>
                    <a:pt x="15" y="258"/>
                  </a:cubicBezTo>
                  <a:cubicBezTo>
                    <a:pt x="15" y="259"/>
                    <a:pt x="15" y="259"/>
                    <a:pt x="15" y="260"/>
                  </a:cubicBezTo>
                  <a:cubicBezTo>
                    <a:pt x="15" y="260"/>
                    <a:pt x="15" y="260"/>
                    <a:pt x="16" y="260"/>
                  </a:cubicBezTo>
                  <a:cubicBezTo>
                    <a:pt x="16" y="260"/>
                    <a:pt x="16" y="260"/>
                    <a:pt x="16" y="260"/>
                  </a:cubicBezTo>
                  <a:cubicBezTo>
                    <a:pt x="16" y="260"/>
                    <a:pt x="16" y="261"/>
                    <a:pt x="16" y="261"/>
                  </a:cubicBezTo>
                  <a:cubicBezTo>
                    <a:pt x="16" y="261"/>
                    <a:pt x="16" y="261"/>
                    <a:pt x="16" y="261"/>
                  </a:cubicBezTo>
                  <a:cubicBezTo>
                    <a:pt x="15" y="261"/>
                    <a:pt x="15" y="261"/>
                    <a:pt x="14" y="261"/>
                  </a:cubicBezTo>
                  <a:cubicBezTo>
                    <a:pt x="14" y="261"/>
                    <a:pt x="15" y="262"/>
                    <a:pt x="15" y="262"/>
                  </a:cubicBezTo>
                  <a:cubicBezTo>
                    <a:pt x="15" y="262"/>
                    <a:pt x="15" y="262"/>
                    <a:pt x="15" y="262"/>
                  </a:cubicBezTo>
                  <a:cubicBezTo>
                    <a:pt x="15" y="262"/>
                    <a:pt x="15" y="262"/>
                    <a:pt x="15" y="262"/>
                  </a:cubicBezTo>
                  <a:cubicBezTo>
                    <a:pt x="16" y="262"/>
                    <a:pt x="16" y="262"/>
                    <a:pt x="16" y="263"/>
                  </a:cubicBezTo>
                  <a:cubicBezTo>
                    <a:pt x="16" y="263"/>
                    <a:pt x="16" y="263"/>
                    <a:pt x="17" y="263"/>
                  </a:cubicBezTo>
                  <a:cubicBezTo>
                    <a:pt x="17" y="264"/>
                    <a:pt x="17" y="264"/>
                    <a:pt x="17" y="264"/>
                  </a:cubicBezTo>
                  <a:cubicBezTo>
                    <a:pt x="17" y="264"/>
                    <a:pt x="17" y="264"/>
                    <a:pt x="17" y="264"/>
                  </a:cubicBezTo>
                  <a:cubicBezTo>
                    <a:pt x="17" y="264"/>
                    <a:pt x="17" y="264"/>
                    <a:pt x="17" y="264"/>
                  </a:cubicBezTo>
                  <a:cubicBezTo>
                    <a:pt x="17" y="264"/>
                    <a:pt x="17" y="264"/>
                    <a:pt x="16" y="264"/>
                  </a:cubicBezTo>
                  <a:cubicBezTo>
                    <a:pt x="16" y="264"/>
                    <a:pt x="16" y="264"/>
                    <a:pt x="16" y="264"/>
                  </a:cubicBezTo>
                  <a:cubicBezTo>
                    <a:pt x="16" y="264"/>
                    <a:pt x="16" y="264"/>
                    <a:pt x="16" y="264"/>
                  </a:cubicBezTo>
                  <a:cubicBezTo>
                    <a:pt x="16" y="264"/>
                    <a:pt x="16" y="264"/>
                    <a:pt x="16" y="264"/>
                  </a:cubicBezTo>
                  <a:cubicBezTo>
                    <a:pt x="16" y="263"/>
                    <a:pt x="15" y="263"/>
                    <a:pt x="15" y="263"/>
                  </a:cubicBezTo>
                  <a:cubicBezTo>
                    <a:pt x="15" y="263"/>
                    <a:pt x="15" y="263"/>
                    <a:pt x="14" y="263"/>
                  </a:cubicBezTo>
                  <a:cubicBezTo>
                    <a:pt x="14" y="263"/>
                    <a:pt x="14" y="262"/>
                    <a:pt x="14" y="262"/>
                  </a:cubicBezTo>
                  <a:cubicBezTo>
                    <a:pt x="14" y="262"/>
                    <a:pt x="14" y="262"/>
                    <a:pt x="14" y="262"/>
                  </a:cubicBezTo>
                  <a:cubicBezTo>
                    <a:pt x="13" y="262"/>
                    <a:pt x="13" y="262"/>
                    <a:pt x="13" y="262"/>
                  </a:cubicBezTo>
                  <a:cubicBezTo>
                    <a:pt x="13" y="262"/>
                    <a:pt x="13" y="262"/>
                    <a:pt x="12" y="262"/>
                  </a:cubicBezTo>
                  <a:cubicBezTo>
                    <a:pt x="12" y="262"/>
                    <a:pt x="11" y="262"/>
                    <a:pt x="11" y="262"/>
                  </a:cubicBezTo>
                  <a:cubicBezTo>
                    <a:pt x="11" y="262"/>
                    <a:pt x="11" y="262"/>
                    <a:pt x="11" y="262"/>
                  </a:cubicBezTo>
                  <a:cubicBezTo>
                    <a:pt x="10" y="262"/>
                    <a:pt x="10" y="262"/>
                    <a:pt x="10" y="262"/>
                  </a:cubicBezTo>
                  <a:cubicBezTo>
                    <a:pt x="10" y="261"/>
                    <a:pt x="9" y="261"/>
                    <a:pt x="9" y="261"/>
                  </a:cubicBezTo>
                  <a:cubicBezTo>
                    <a:pt x="9" y="261"/>
                    <a:pt x="9" y="261"/>
                    <a:pt x="9" y="261"/>
                  </a:cubicBezTo>
                  <a:cubicBezTo>
                    <a:pt x="9" y="262"/>
                    <a:pt x="9" y="262"/>
                    <a:pt x="9" y="262"/>
                  </a:cubicBezTo>
                  <a:cubicBezTo>
                    <a:pt x="8" y="262"/>
                    <a:pt x="8" y="262"/>
                    <a:pt x="8" y="262"/>
                  </a:cubicBezTo>
                  <a:cubicBezTo>
                    <a:pt x="8" y="263"/>
                    <a:pt x="9" y="263"/>
                    <a:pt x="9" y="263"/>
                  </a:cubicBezTo>
                  <a:cubicBezTo>
                    <a:pt x="9" y="264"/>
                    <a:pt x="9" y="264"/>
                    <a:pt x="9" y="264"/>
                  </a:cubicBezTo>
                  <a:cubicBezTo>
                    <a:pt x="9" y="264"/>
                    <a:pt x="9" y="265"/>
                    <a:pt x="9" y="265"/>
                  </a:cubicBezTo>
                  <a:cubicBezTo>
                    <a:pt x="9" y="265"/>
                    <a:pt x="9" y="265"/>
                    <a:pt x="9" y="265"/>
                  </a:cubicBezTo>
                  <a:cubicBezTo>
                    <a:pt x="9" y="265"/>
                    <a:pt x="9" y="265"/>
                    <a:pt x="9" y="265"/>
                  </a:cubicBezTo>
                  <a:cubicBezTo>
                    <a:pt x="9" y="266"/>
                    <a:pt x="10" y="266"/>
                    <a:pt x="10" y="266"/>
                  </a:cubicBezTo>
                  <a:cubicBezTo>
                    <a:pt x="10" y="266"/>
                    <a:pt x="10" y="266"/>
                    <a:pt x="10" y="267"/>
                  </a:cubicBezTo>
                  <a:cubicBezTo>
                    <a:pt x="10" y="267"/>
                    <a:pt x="10" y="266"/>
                    <a:pt x="10" y="266"/>
                  </a:cubicBezTo>
                  <a:cubicBezTo>
                    <a:pt x="10" y="266"/>
                    <a:pt x="10" y="266"/>
                    <a:pt x="10" y="267"/>
                  </a:cubicBezTo>
                  <a:cubicBezTo>
                    <a:pt x="9" y="267"/>
                    <a:pt x="10" y="267"/>
                    <a:pt x="10" y="267"/>
                  </a:cubicBezTo>
                  <a:cubicBezTo>
                    <a:pt x="10" y="268"/>
                    <a:pt x="10" y="268"/>
                    <a:pt x="10" y="268"/>
                  </a:cubicBezTo>
                  <a:cubicBezTo>
                    <a:pt x="10" y="267"/>
                    <a:pt x="11" y="267"/>
                    <a:pt x="11" y="267"/>
                  </a:cubicBezTo>
                  <a:cubicBezTo>
                    <a:pt x="11" y="267"/>
                    <a:pt x="11" y="267"/>
                    <a:pt x="12" y="267"/>
                  </a:cubicBezTo>
                  <a:cubicBezTo>
                    <a:pt x="12" y="267"/>
                    <a:pt x="13" y="267"/>
                    <a:pt x="13" y="268"/>
                  </a:cubicBezTo>
                  <a:cubicBezTo>
                    <a:pt x="13" y="268"/>
                    <a:pt x="13" y="268"/>
                    <a:pt x="13" y="268"/>
                  </a:cubicBezTo>
                  <a:cubicBezTo>
                    <a:pt x="13" y="268"/>
                    <a:pt x="12" y="268"/>
                    <a:pt x="12" y="268"/>
                  </a:cubicBezTo>
                  <a:cubicBezTo>
                    <a:pt x="12" y="268"/>
                    <a:pt x="12" y="268"/>
                    <a:pt x="12" y="267"/>
                  </a:cubicBezTo>
                  <a:cubicBezTo>
                    <a:pt x="12" y="267"/>
                    <a:pt x="11" y="267"/>
                    <a:pt x="11" y="267"/>
                  </a:cubicBezTo>
                  <a:cubicBezTo>
                    <a:pt x="11" y="267"/>
                    <a:pt x="11" y="267"/>
                    <a:pt x="11" y="267"/>
                  </a:cubicBezTo>
                  <a:cubicBezTo>
                    <a:pt x="11" y="268"/>
                    <a:pt x="11" y="268"/>
                    <a:pt x="10" y="268"/>
                  </a:cubicBezTo>
                  <a:cubicBezTo>
                    <a:pt x="10" y="268"/>
                    <a:pt x="10" y="268"/>
                    <a:pt x="10" y="269"/>
                  </a:cubicBezTo>
                  <a:cubicBezTo>
                    <a:pt x="10" y="269"/>
                    <a:pt x="10" y="269"/>
                    <a:pt x="10" y="269"/>
                  </a:cubicBezTo>
                  <a:cubicBezTo>
                    <a:pt x="10" y="269"/>
                    <a:pt x="11" y="269"/>
                    <a:pt x="10" y="269"/>
                  </a:cubicBezTo>
                  <a:cubicBezTo>
                    <a:pt x="11" y="269"/>
                    <a:pt x="11" y="270"/>
                    <a:pt x="11" y="270"/>
                  </a:cubicBezTo>
                  <a:cubicBezTo>
                    <a:pt x="11" y="270"/>
                    <a:pt x="10" y="270"/>
                    <a:pt x="10" y="270"/>
                  </a:cubicBezTo>
                  <a:cubicBezTo>
                    <a:pt x="10" y="270"/>
                    <a:pt x="10" y="270"/>
                    <a:pt x="10" y="270"/>
                  </a:cubicBezTo>
                  <a:cubicBezTo>
                    <a:pt x="10" y="271"/>
                    <a:pt x="10" y="271"/>
                    <a:pt x="10" y="271"/>
                  </a:cubicBezTo>
                  <a:cubicBezTo>
                    <a:pt x="10" y="271"/>
                    <a:pt x="10" y="272"/>
                    <a:pt x="10" y="272"/>
                  </a:cubicBezTo>
                  <a:cubicBezTo>
                    <a:pt x="9" y="272"/>
                    <a:pt x="9" y="271"/>
                    <a:pt x="9" y="271"/>
                  </a:cubicBezTo>
                  <a:cubicBezTo>
                    <a:pt x="9" y="271"/>
                    <a:pt x="9" y="270"/>
                    <a:pt x="9" y="270"/>
                  </a:cubicBezTo>
                  <a:cubicBezTo>
                    <a:pt x="9" y="270"/>
                    <a:pt x="9" y="270"/>
                    <a:pt x="9" y="270"/>
                  </a:cubicBezTo>
                  <a:cubicBezTo>
                    <a:pt x="9" y="270"/>
                    <a:pt x="8" y="270"/>
                    <a:pt x="8" y="270"/>
                  </a:cubicBezTo>
                  <a:cubicBezTo>
                    <a:pt x="8" y="270"/>
                    <a:pt x="8" y="270"/>
                    <a:pt x="8" y="269"/>
                  </a:cubicBezTo>
                  <a:cubicBezTo>
                    <a:pt x="8" y="269"/>
                    <a:pt x="8" y="269"/>
                    <a:pt x="8" y="269"/>
                  </a:cubicBezTo>
                  <a:cubicBezTo>
                    <a:pt x="7" y="269"/>
                    <a:pt x="7" y="269"/>
                    <a:pt x="7" y="269"/>
                  </a:cubicBezTo>
                  <a:cubicBezTo>
                    <a:pt x="7" y="269"/>
                    <a:pt x="7" y="269"/>
                    <a:pt x="7" y="269"/>
                  </a:cubicBezTo>
                  <a:cubicBezTo>
                    <a:pt x="6" y="269"/>
                    <a:pt x="6" y="269"/>
                    <a:pt x="6" y="269"/>
                  </a:cubicBezTo>
                  <a:cubicBezTo>
                    <a:pt x="6" y="269"/>
                    <a:pt x="5" y="269"/>
                    <a:pt x="5" y="269"/>
                  </a:cubicBezTo>
                  <a:cubicBezTo>
                    <a:pt x="5" y="269"/>
                    <a:pt x="4" y="270"/>
                    <a:pt x="4" y="270"/>
                  </a:cubicBezTo>
                  <a:cubicBezTo>
                    <a:pt x="4" y="271"/>
                    <a:pt x="4" y="271"/>
                    <a:pt x="4" y="271"/>
                  </a:cubicBezTo>
                  <a:cubicBezTo>
                    <a:pt x="3" y="271"/>
                    <a:pt x="3" y="271"/>
                    <a:pt x="3" y="271"/>
                  </a:cubicBezTo>
                  <a:cubicBezTo>
                    <a:pt x="3" y="271"/>
                    <a:pt x="3" y="271"/>
                    <a:pt x="3" y="271"/>
                  </a:cubicBezTo>
                  <a:cubicBezTo>
                    <a:pt x="3" y="270"/>
                    <a:pt x="3" y="270"/>
                    <a:pt x="2" y="270"/>
                  </a:cubicBezTo>
                  <a:cubicBezTo>
                    <a:pt x="2" y="270"/>
                    <a:pt x="2" y="270"/>
                    <a:pt x="2" y="271"/>
                  </a:cubicBezTo>
                  <a:cubicBezTo>
                    <a:pt x="2" y="271"/>
                    <a:pt x="2" y="270"/>
                    <a:pt x="1" y="270"/>
                  </a:cubicBezTo>
                  <a:cubicBezTo>
                    <a:pt x="1" y="271"/>
                    <a:pt x="1" y="271"/>
                    <a:pt x="1" y="271"/>
                  </a:cubicBezTo>
                  <a:cubicBezTo>
                    <a:pt x="1" y="271"/>
                    <a:pt x="1" y="272"/>
                    <a:pt x="2" y="273"/>
                  </a:cubicBezTo>
                  <a:cubicBezTo>
                    <a:pt x="1" y="273"/>
                    <a:pt x="1" y="273"/>
                    <a:pt x="0" y="272"/>
                  </a:cubicBezTo>
                  <a:cubicBezTo>
                    <a:pt x="0" y="273"/>
                    <a:pt x="1" y="273"/>
                    <a:pt x="1" y="273"/>
                  </a:cubicBezTo>
                  <a:cubicBezTo>
                    <a:pt x="1" y="273"/>
                    <a:pt x="1" y="273"/>
                    <a:pt x="1" y="273"/>
                  </a:cubicBezTo>
                  <a:cubicBezTo>
                    <a:pt x="2" y="273"/>
                    <a:pt x="2" y="273"/>
                    <a:pt x="2" y="273"/>
                  </a:cubicBezTo>
                  <a:cubicBezTo>
                    <a:pt x="2" y="273"/>
                    <a:pt x="2" y="273"/>
                    <a:pt x="2" y="273"/>
                  </a:cubicBezTo>
                  <a:cubicBezTo>
                    <a:pt x="2" y="273"/>
                    <a:pt x="2" y="273"/>
                    <a:pt x="2" y="273"/>
                  </a:cubicBezTo>
                  <a:cubicBezTo>
                    <a:pt x="2" y="273"/>
                    <a:pt x="2" y="273"/>
                    <a:pt x="2" y="273"/>
                  </a:cubicBezTo>
                  <a:cubicBezTo>
                    <a:pt x="2" y="273"/>
                    <a:pt x="2" y="273"/>
                    <a:pt x="2" y="273"/>
                  </a:cubicBezTo>
                  <a:cubicBezTo>
                    <a:pt x="2" y="274"/>
                    <a:pt x="1" y="274"/>
                    <a:pt x="1" y="275"/>
                  </a:cubicBezTo>
                  <a:cubicBezTo>
                    <a:pt x="1" y="275"/>
                    <a:pt x="1" y="275"/>
                    <a:pt x="1" y="275"/>
                  </a:cubicBezTo>
                  <a:cubicBezTo>
                    <a:pt x="1" y="275"/>
                    <a:pt x="1" y="275"/>
                    <a:pt x="1" y="275"/>
                  </a:cubicBezTo>
                  <a:cubicBezTo>
                    <a:pt x="2" y="275"/>
                    <a:pt x="2" y="275"/>
                    <a:pt x="2" y="275"/>
                  </a:cubicBezTo>
                  <a:cubicBezTo>
                    <a:pt x="3" y="275"/>
                    <a:pt x="3" y="274"/>
                    <a:pt x="3" y="274"/>
                  </a:cubicBezTo>
                  <a:cubicBezTo>
                    <a:pt x="3" y="274"/>
                    <a:pt x="3" y="274"/>
                    <a:pt x="4" y="274"/>
                  </a:cubicBezTo>
                  <a:cubicBezTo>
                    <a:pt x="4" y="273"/>
                    <a:pt x="4" y="273"/>
                    <a:pt x="4" y="272"/>
                  </a:cubicBezTo>
                  <a:cubicBezTo>
                    <a:pt x="5" y="272"/>
                    <a:pt x="5" y="272"/>
                    <a:pt x="5" y="272"/>
                  </a:cubicBezTo>
                  <a:cubicBezTo>
                    <a:pt x="5" y="272"/>
                    <a:pt x="5" y="272"/>
                    <a:pt x="5" y="272"/>
                  </a:cubicBezTo>
                  <a:cubicBezTo>
                    <a:pt x="5" y="272"/>
                    <a:pt x="5" y="272"/>
                    <a:pt x="5" y="272"/>
                  </a:cubicBezTo>
                  <a:cubicBezTo>
                    <a:pt x="5" y="271"/>
                    <a:pt x="5" y="270"/>
                    <a:pt x="6" y="270"/>
                  </a:cubicBezTo>
                  <a:cubicBezTo>
                    <a:pt x="6" y="270"/>
                    <a:pt x="6" y="270"/>
                    <a:pt x="6" y="271"/>
                  </a:cubicBezTo>
                  <a:cubicBezTo>
                    <a:pt x="5" y="271"/>
                    <a:pt x="5" y="271"/>
                    <a:pt x="6" y="272"/>
                  </a:cubicBezTo>
                  <a:cubicBezTo>
                    <a:pt x="6" y="272"/>
                    <a:pt x="6" y="272"/>
                    <a:pt x="6" y="272"/>
                  </a:cubicBezTo>
                  <a:cubicBezTo>
                    <a:pt x="6" y="272"/>
                    <a:pt x="6" y="272"/>
                    <a:pt x="6" y="272"/>
                  </a:cubicBezTo>
                  <a:cubicBezTo>
                    <a:pt x="6" y="272"/>
                    <a:pt x="6" y="272"/>
                    <a:pt x="6" y="273"/>
                  </a:cubicBezTo>
                  <a:cubicBezTo>
                    <a:pt x="6" y="273"/>
                    <a:pt x="6" y="273"/>
                    <a:pt x="5" y="273"/>
                  </a:cubicBezTo>
                  <a:cubicBezTo>
                    <a:pt x="5" y="273"/>
                    <a:pt x="5" y="273"/>
                    <a:pt x="5" y="273"/>
                  </a:cubicBezTo>
                  <a:cubicBezTo>
                    <a:pt x="4" y="273"/>
                    <a:pt x="4" y="274"/>
                    <a:pt x="4" y="274"/>
                  </a:cubicBezTo>
                  <a:cubicBezTo>
                    <a:pt x="4" y="274"/>
                    <a:pt x="5" y="274"/>
                    <a:pt x="5" y="274"/>
                  </a:cubicBezTo>
                  <a:cubicBezTo>
                    <a:pt x="5" y="274"/>
                    <a:pt x="4" y="274"/>
                    <a:pt x="4" y="274"/>
                  </a:cubicBezTo>
                  <a:cubicBezTo>
                    <a:pt x="4" y="275"/>
                    <a:pt x="4" y="275"/>
                    <a:pt x="3" y="275"/>
                  </a:cubicBezTo>
                  <a:cubicBezTo>
                    <a:pt x="3" y="275"/>
                    <a:pt x="3" y="275"/>
                    <a:pt x="3" y="275"/>
                  </a:cubicBezTo>
                  <a:cubicBezTo>
                    <a:pt x="3" y="275"/>
                    <a:pt x="3" y="275"/>
                    <a:pt x="3" y="275"/>
                  </a:cubicBezTo>
                  <a:cubicBezTo>
                    <a:pt x="3" y="275"/>
                    <a:pt x="2" y="275"/>
                    <a:pt x="2" y="276"/>
                  </a:cubicBezTo>
                  <a:cubicBezTo>
                    <a:pt x="2" y="276"/>
                    <a:pt x="2" y="276"/>
                    <a:pt x="3" y="277"/>
                  </a:cubicBezTo>
                  <a:cubicBezTo>
                    <a:pt x="3" y="277"/>
                    <a:pt x="3" y="277"/>
                    <a:pt x="3" y="277"/>
                  </a:cubicBezTo>
                  <a:cubicBezTo>
                    <a:pt x="3" y="277"/>
                    <a:pt x="3" y="278"/>
                    <a:pt x="3" y="278"/>
                  </a:cubicBezTo>
                  <a:cubicBezTo>
                    <a:pt x="3" y="278"/>
                    <a:pt x="3" y="278"/>
                    <a:pt x="4" y="278"/>
                  </a:cubicBezTo>
                  <a:cubicBezTo>
                    <a:pt x="4" y="278"/>
                    <a:pt x="4" y="278"/>
                    <a:pt x="4" y="278"/>
                  </a:cubicBezTo>
                  <a:cubicBezTo>
                    <a:pt x="4" y="279"/>
                    <a:pt x="4" y="279"/>
                    <a:pt x="3" y="279"/>
                  </a:cubicBezTo>
                  <a:cubicBezTo>
                    <a:pt x="3" y="279"/>
                    <a:pt x="3" y="279"/>
                    <a:pt x="4" y="279"/>
                  </a:cubicBezTo>
                  <a:cubicBezTo>
                    <a:pt x="4" y="279"/>
                    <a:pt x="4" y="279"/>
                    <a:pt x="4" y="279"/>
                  </a:cubicBezTo>
                  <a:cubicBezTo>
                    <a:pt x="4" y="280"/>
                    <a:pt x="4" y="280"/>
                    <a:pt x="4" y="280"/>
                  </a:cubicBezTo>
                  <a:cubicBezTo>
                    <a:pt x="4" y="280"/>
                    <a:pt x="4" y="281"/>
                    <a:pt x="4" y="281"/>
                  </a:cubicBezTo>
                  <a:cubicBezTo>
                    <a:pt x="5" y="282"/>
                    <a:pt x="5" y="282"/>
                    <a:pt x="5" y="282"/>
                  </a:cubicBezTo>
                  <a:cubicBezTo>
                    <a:pt x="6" y="282"/>
                    <a:pt x="6" y="281"/>
                    <a:pt x="6" y="280"/>
                  </a:cubicBezTo>
                  <a:cubicBezTo>
                    <a:pt x="6" y="280"/>
                    <a:pt x="6" y="279"/>
                    <a:pt x="6" y="279"/>
                  </a:cubicBezTo>
                  <a:cubicBezTo>
                    <a:pt x="6" y="279"/>
                    <a:pt x="6" y="278"/>
                    <a:pt x="7" y="278"/>
                  </a:cubicBezTo>
                  <a:cubicBezTo>
                    <a:pt x="7" y="279"/>
                    <a:pt x="6" y="279"/>
                    <a:pt x="6" y="280"/>
                  </a:cubicBezTo>
                  <a:cubicBezTo>
                    <a:pt x="6" y="280"/>
                    <a:pt x="6" y="280"/>
                    <a:pt x="6" y="280"/>
                  </a:cubicBezTo>
                  <a:cubicBezTo>
                    <a:pt x="6" y="281"/>
                    <a:pt x="7" y="281"/>
                    <a:pt x="7" y="282"/>
                  </a:cubicBezTo>
                  <a:cubicBezTo>
                    <a:pt x="7" y="282"/>
                    <a:pt x="7" y="282"/>
                    <a:pt x="7" y="282"/>
                  </a:cubicBezTo>
                  <a:cubicBezTo>
                    <a:pt x="7" y="282"/>
                    <a:pt x="7" y="282"/>
                    <a:pt x="6" y="282"/>
                  </a:cubicBezTo>
                  <a:cubicBezTo>
                    <a:pt x="6" y="282"/>
                    <a:pt x="6" y="282"/>
                    <a:pt x="6" y="282"/>
                  </a:cubicBezTo>
                  <a:cubicBezTo>
                    <a:pt x="6" y="282"/>
                    <a:pt x="6" y="283"/>
                    <a:pt x="6" y="283"/>
                  </a:cubicBezTo>
                  <a:cubicBezTo>
                    <a:pt x="6" y="283"/>
                    <a:pt x="6" y="283"/>
                    <a:pt x="6" y="283"/>
                  </a:cubicBezTo>
                  <a:cubicBezTo>
                    <a:pt x="6" y="283"/>
                    <a:pt x="6" y="284"/>
                    <a:pt x="6" y="284"/>
                  </a:cubicBezTo>
                  <a:cubicBezTo>
                    <a:pt x="6" y="284"/>
                    <a:pt x="7" y="284"/>
                    <a:pt x="7" y="284"/>
                  </a:cubicBezTo>
                  <a:cubicBezTo>
                    <a:pt x="8" y="284"/>
                    <a:pt x="8" y="284"/>
                    <a:pt x="9" y="284"/>
                  </a:cubicBezTo>
                  <a:cubicBezTo>
                    <a:pt x="9" y="283"/>
                    <a:pt x="9" y="283"/>
                    <a:pt x="9" y="283"/>
                  </a:cubicBezTo>
                  <a:cubicBezTo>
                    <a:pt x="9" y="283"/>
                    <a:pt x="9" y="283"/>
                    <a:pt x="9" y="283"/>
                  </a:cubicBezTo>
                  <a:cubicBezTo>
                    <a:pt x="10" y="282"/>
                    <a:pt x="9" y="282"/>
                    <a:pt x="9" y="281"/>
                  </a:cubicBezTo>
                  <a:cubicBezTo>
                    <a:pt x="9" y="281"/>
                    <a:pt x="10" y="281"/>
                    <a:pt x="10" y="281"/>
                  </a:cubicBezTo>
                  <a:cubicBezTo>
                    <a:pt x="10" y="280"/>
                    <a:pt x="10" y="280"/>
                    <a:pt x="10" y="280"/>
                  </a:cubicBezTo>
                  <a:cubicBezTo>
                    <a:pt x="10" y="280"/>
                    <a:pt x="9" y="280"/>
                    <a:pt x="9" y="280"/>
                  </a:cubicBezTo>
                  <a:cubicBezTo>
                    <a:pt x="9" y="280"/>
                    <a:pt x="9" y="279"/>
                    <a:pt x="9" y="279"/>
                  </a:cubicBezTo>
                  <a:cubicBezTo>
                    <a:pt x="9" y="279"/>
                    <a:pt x="9" y="279"/>
                    <a:pt x="10" y="279"/>
                  </a:cubicBezTo>
                  <a:cubicBezTo>
                    <a:pt x="10" y="279"/>
                    <a:pt x="10" y="279"/>
                    <a:pt x="10" y="279"/>
                  </a:cubicBezTo>
                  <a:cubicBezTo>
                    <a:pt x="11" y="279"/>
                    <a:pt x="11" y="278"/>
                    <a:pt x="11" y="278"/>
                  </a:cubicBezTo>
                  <a:cubicBezTo>
                    <a:pt x="11" y="278"/>
                    <a:pt x="11" y="278"/>
                    <a:pt x="11" y="278"/>
                  </a:cubicBezTo>
                  <a:cubicBezTo>
                    <a:pt x="12" y="278"/>
                    <a:pt x="12" y="277"/>
                    <a:pt x="12" y="276"/>
                  </a:cubicBezTo>
                  <a:cubicBezTo>
                    <a:pt x="12" y="276"/>
                    <a:pt x="12" y="275"/>
                    <a:pt x="12" y="275"/>
                  </a:cubicBezTo>
                  <a:cubicBezTo>
                    <a:pt x="12" y="275"/>
                    <a:pt x="12" y="274"/>
                    <a:pt x="12" y="274"/>
                  </a:cubicBezTo>
                  <a:cubicBezTo>
                    <a:pt x="12" y="274"/>
                    <a:pt x="12" y="275"/>
                    <a:pt x="12" y="275"/>
                  </a:cubicBezTo>
                  <a:cubicBezTo>
                    <a:pt x="13" y="275"/>
                    <a:pt x="13" y="275"/>
                    <a:pt x="13" y="275"/>
                  </a:cubicBezTo>
                  <a:cubicBezTo>
                    <a:pt x="13" y="275"/>
                    <a:pt x="13" y="275"/>
                    <a:pt x="13" y="275"/>
                  </a:cubicBezTo>
                  <a:cubicBezTo>
                    <a:pt x="13" y="275"/>
                    <a:pt x="13" y="275"/>
                    <a:pt x="13" y="275"/>
                  </a:cubicBezTo>
                  <a:cubicBezTo>
                    <a:pt x="13" y="275"/>
                    <a:pt x="13" y="275"/>
                    <a:pt x="12" y="275"/>
                  </a:cubicBezTo>
                  <a:cubicBezTo>
                    <a:pt x="12" y="275"/>
                    <a:pt x="12" y="276"/>
                    <a:pt x="12" y="276"/>
                  </a:cubicBezTo>
                  <a:cubicBezTo>
                    <a:pt x="12" y="276"/>
                    <a:pt x="12" y="277"/>
                    <a:pt x="12" y="277"/>
                  </a:cubicBezTo>
                  <a:cubicBezTo>
                    <a:pt x="12" y="278"/>
                    <a:pt x="12" y="278"/>
                    <a:pt x="12" y="278"/>
                  </a:cubicBezTo>
                  <a:cubicBezTo>
                    <a:pt x="13" y="278"/>
                    <a:pt x="13" y="278"/>
                    <a:pt x="13" y="278"/>
                  </a:cubicBezTo>
                  <a:cubicBezTo>
                    <a:pt x="13" y="278"/>
                    <a:pt x="13" y="278"/>
                    <a:pt x="14" y="278"/>
                  </a:cubicBezTo>
                  <a:cubicBezTo>
                    <a:pt x="14" y="279"/>
                    <a:pt x="14" y="279"/>
                    <a:pt x="14" y="280"/>
                  </a:cubicBezTo>
                  <a:cubicBezTo>
                    <a:pt x="13" y="279"/>
                    <a:pt x="13" y="279"/>
                    <a:pt x="13" y="279"/>
                  </a:cubicBezTo>
                  <a:cubicBezTo>
                    <a:pt x="13" y="278"/>
                    <a:pt x="12" y="279"/>
                    <a:pt x="12" y="279"/>
                  </a:cubicBezTo>
                  <a:cubicBezTo>
                    <a:pt x="11" y="279"/>
                    <a:pt x="11" y="279"/>
                    <a:pt x="11" y="279"/>
                  </a:cubicBezTo>
                  <a:cubicBezTo>
                    <a:pt x="11" y="279"/>
                    <a:pt x="10" y="279"/>
                    <a:pt x="10" y="280"/>
                  </a:cubicBezTo>
                  <a:cubicBezTo>
                    <a:pt x="10" y="280"/>
                    <a:pt x="11" y="280"/>
                    <a:pt x="11" y="281"/>
                  </a:cubicBezTo>
                  <a:cubicBezTo>
                    <a:pt x="11" y="281"/>
                    <a:pt x="11" y="281"/>
                    <a:pt x="11" y="281"/>
                  </a:cubicBezTo>
                  <a:cubicBezTo>
                    <a:pt x="10" y="282"/>
                    <a:pt x="10" y="282"/>
                    <a:pt x="10" y="282"/>
                  </a:cubicBezTo>
                  <a:cubicBezTo>
                    <a:pt x="10" y="282"/>
                    <a:pt x="11" y="282"/>
                    <a:pt x="11" y="282"/>
                  </a:cubicBezTo>
                  <a:cubicBezTo>
                    <a:pt x="11" y="282"/>
                    <a:pt x="11" y="282"/>
                    <a:pt x="11" y="282"/>
                  </a:cubicBezTo>
                  <a:cubicBezTo>
                    <a:pt x="11" y="282"/>
                    <a:pt x="12" y="282"/>
                    <a:pt x="12" y="282"/>
                  </a:cubicBezTo>
                  <a:cubicBezTo>
                    <a:pt x="12" y="283"/>
                    <a:pt x="12" y="283"/>
                    <a:pt x="12" y="283"/>
                  </a:cubicBezTo>
                  <a:cubicBezTo>
                    <a:pt x="12" y="283"/>
                    <a:pt x="12" y="283"/>
                    <a:pt x="12" y="283"/>
                  </a:cubicBezTo>
                  <a:cubicBezTo>
                    <a:pt x="12" y="283"/>
                    <a:pt x="12" y="282"/>
                    <a:pt x="12" y="282"/>
                  </a:cubicBezTo>
                  <a:cubicBezTo>
                    <a:pt x="12" y="282"/>
                    <a:pt x="12" y="281"/>
                    <a:pt x="13" y="281"/>
                  </a:cubicBezTo>
                  <a:cubicBezTo>
                    <a:pt x="13" y="281"/>
                    <a:pt x="13" y="281"/>
                    <a:pt x="13" y="282"/>
                  </a:cubicBezTo>
                  <a:cubicBezTo>
                    <a:pt x="13" y="282"/>
                    <a:pt x="13" y="282"/>
                    <a:pt x="14" y="282"/>
                  </a:cubicBezTo>
                  <a:cubicBezTo>
                    <a:pt x="14" y="282"/>
                    <a:pt x="14" y="282"/>
                    <a:pt x="14" y="282"/>
                  </a:cubicBezTo>
                  <a:cubicBezTo>
                    <a:pt x="14" y="282"/>
                    <a:pt x="13" y="282"/>
                    <a:pt x="13" y="282"/>
                  </a:cubicBezTo>
                  <a:cubicBezTo>
                    <a:pt x="13" y="282"/>
                    <a:pt x="13" y="283"/>
                    <a:pt x="13" y="283"/>
                  </a:cubicBezTo>
                  <a:cubicBezTo>
                    <a:pt x="13" y="283"/>
                    <a:pt x="13" y="283"/>
                    <a:pt x="13" y="283"/>
                  </a:cubicBezTo>
                  <a:cubicBezTo>
                    <a:pt x="13" y="283"/>
                    <a:pt x="13" y="283"/>
                    <a:pt x="13" y="284"/>
                  </a:cubicBezTo>
                  <a:cubicBezTo>
                    <a:pt x="14" y="284"/>
                    <a:pt x="13" y="284"/>
                    <a:pt x="13" y="284"/>
                  </a:cubicBezTo>
                  <a:cubicBezTo>
                    <a:pt x="13" y="284"/>
                    <a:pt x="13" y="284"/>
                    <a:pt x="13" y="284"/>
                  </a:cubicBezTo>
                  <a:cubicBezTo>
                    <a:pt x="13" y="284"/>
                    <a:pt x="13" y="284"/>
                    <a:pt x="12" y="284"/>
                  </a:cubicBezTo>
                  <a:cubicBezTo>
                    <a:pt x="12" y="283"/>
                    <a:pt x="11" y="283"/>
                    <a:pt x="11" y="283"/>
                  </a:cubicBezTo>
                  <a:cubicBezTo>
                    <a:pt x="11" y="283"/>
                    <a:pt x="10" y="283"/>
                    <a:pt x="10" y="283"/>
                  </a:cubicBezTo>
                  <a:cubicBezTo>
                    <a:pt x="10" y="283"/>
                    <a:pt x="10" y="283"/>
                    <a:pt x="10" y="283"/>
                  </a:cubicBezTo>
                  <a:cubicBezTo>
                    <a:pt x="10" y="283"/>
                    <a:pt x="10" y="283"/>
                    <a:pt x="10" y="283"/>
                  </a:cubicBezTo>
                  <a:cubicBezTo>
                    <a:pt x="10" y="284"/>
                    <a:pt x="10" y="284"/>
                    <a:pt x="10" y="284"/>
                  </a:cubicBezTo>
                  <a:cubicBezTo>
                    <a:pt x="10" y="284"/>
                    <a:pt x="11" y="284"/>
                    <a:pt x="11" y="285"/>
                  </a:cubicBezTo>
                  <a:cubicBezTo>
                    <a:pt x="11" y="285"/>
                    <a:pt x="11" y="285"/>
                    <a:pt x="11" y="285"/>
                  </a:cubicBezTo>
                  <a:cubicBezTo>
                    <a:pt x="11" y="285"/>
                    <a:pt x="11" y="286"/>
                    <a:pt x="11" y="286"/>
                  </a:cubicBezTo>
                  <a:cubicBezTo>
                    <a:pt x="11" y="286"/>
                    <a:pt x="11" y="286"/>
                    <a:pt x="11" y="286"/>
                  </a:cubicBezTo>
                  <a:cubicBezTo>
                    <a:pt x="11" y="285"/>
                    <a:pt x="11" y="285"/>
                    <a:pt x="11" y="285"/>
                  </a:cubicBezTo>
                  <a:cubicBezTo>
                    <a:pt x="11" y="285"/>
                    <a:pt x="10" y="285"/>
                    <a:pt x="10" y="285"/>
                  </a:cubicBezTo>
                  <a:cubicBezTo>
                    <a:pt x="10" y="284"/>
                    <a:pt x="10" y="284"/>
                    <a:pt x="9" y="284"/>
                  </a:cubicBezTo>
                  <a:cubicBezTo>
                    <a:pt x="9" y="284"/>
                    <a:pt x="8" y="284"/>
                    <a:pt x="8" y="285"/>
                  </a:cubicBezTo>
                  <a:cubicBezTo>
                    <a:pt x="8" y="285"/>
                    <a:pt x="8" y="285"/>
                    <a:pt x="8" y="285"/>
                  </a:cubicBezTo>
                  <a:cubicBezTo>
                    <a:pt x="8" y="285"/>
                    <a:pt x="8" y="285"/>
                    <a:pt x="8" y="285"/>
                  </a:cubicBezTo>
                  <a:cubicBezTo>
                    <a:pt x="8" y="286"/>
                    <a:pt x="7" y="286"/>
                    <a:pt x="8" y="286"/>
                  </a:cubicBezTo>
                  <a:cubicBezTo>
                    <a:pt x="8" y="286"/>
                    <a:pt x="8" y="286"/>
                    <a:pt x="8" y="286"/>
                  </a:cubicBezTo>
                  <a:cubicBezTo>
                    <a:pt x="8" y="286"/>
                    <a:pt x="8" y="286"/>
                    <a:pt x="8" y="286"/>
                  </a:cubicBezTo>
                  <a:cubicBezTo>
                    <a:pt x="8" y="287"/>
                    <a:pt x="9" y="287"/>
                    <a:pt x="9" y="287"/>
                  </a:cubicBezTo>
                  <a:cubicBezTo>
                    <a:pt x="9" y="287"/>
                    <a:pt x="9" y="287"/>
                    <a:pt x="9" y="287"/>
                  </a:cubicBezTo>
                  <a:cubicBezTo>
                    <a:pt x="9" y="287"/>
                    <a:pt x="9" y="288"/>
                    <a:pt x="10" y="288"/>
                  </a:cubicBezTo>
                  <a:cubicBezTo>
                    <a:pt x="10" y="288"/>
                    <a:pt x="10" y="287"/>
                    <a:pt x="10" y="287"/>
                  </a:cubicBezTo>
                  <a:cubicBezTo>
                    <a:pt x="10" y="287"/>
                    <a:pt x="10" y="288"/>
                    <a:pt x="11" y="288"/>
                  </a:cubicBezTo>
                  <a:cubicBezTo>
                    <a:pt x="11" y="288"/>
                    <a:pt x="11" y="288"/>
                    <a:pt x="11" y="288"/>
                  </a:cubicBezTo>
                  <a:cubicBezTo>
                    <a:pt x="11" y="288"/>
                    <a:pt x="12" y="289"/>
                    <a:pt x="12" y="289"/>
                  </a:cubicBezTo>
                  <a:cubicBezTo>
                    <a:pt x="12" y="289"/>
                    <a:pt x="11" y="289"/>
                    <a:pt x="11" y="289"/>
                  </a:cubicBezTo>
                  <a:cubicBezTo>
                    <a:pt x="11" y="289"/>
                    <a:pt x="11" y="289"/>
                    <a:pt x="11" y="289"/>
                  </a:cubicBezTo>
                  <a:cubicBezTo>
                    <a:pt x="11" y="289"/>
                    <a:pt x="11" y="289"/>
                    <a:pt x="11" y="289"/>
                  </a:cubicBezTo>
                  <a:cubicBezTo>
                    <a:pt x="11" y="289"/>
                    <a:pt x="11" y="289"/>
                    <a:pt x="11" y="289"/>
                  </a:cubicBezTo>
                  <a:cubicBezTo>
                    <a:pt x="11" y="290"/>
                    <a:pt x="11" y="290"/>
                    <a:pt x="11" y="290"/>
                  </a:cubicBezTo>
                  <a:cubicBezTo>
                    <a:pt x="11" y="290"/>
                    <a:pt x="11" y="290"/>
                    <a:pt x="11" y="290"/>
                  </a:cubicBezTo>
                  <a:cubicBezTo>
                    <a:pt x="11" y="291"/>
                    <a:pt x="12" y="291"/>
                    <a:pt x="12" y="291"/>
                  </a:cubicBezTo>
                  <a:cubicBezTo>
                    <a:pt x="12" y="291"/>
                    <a:pt x="12" y="291"/>
                    <a:pt x="12" y="291"/>
                  </a:cubicBezTo>
                  <a:cubicBezTo>
                    <a:pt x="12" y="291"/>
                    <a:pt x="12" y="291"/>
                    <a:pt x="12" y="291"/>
                  </a:cubicBezTo>
                  <a:cubicBezTo>
                    <a:pt x="12" y="291"/>
                    <a:pt x="12" y="291"/>
                    <a:pt x="12" y="292"/>
                  </a:cubicBezTo>
                  <a:cubicBezTo>
                    <a:pt x="12" y="292"/>
                    <a:pt x="12" y="292"/>
                    <a:pt x="12" y="292"/>
                  </a:cubicBezTo>
                  <a:cubicBezTo>
                    <a:pt x="12" y="292"/>
                    <a:pt x="12" y="292"/>
                    <a:pt x="12" y="292"/>
                  </a:cubicBezTo>
                  <a:cubicBezTo>
                    <a:pt x="12" y="292"/>
                    <a:pt x="12" y="292"/>
                    <a:pt x="13" y="292"/>
                  </a:cubicBezTo>
                  <a:cubicBezTo>
                    <a:pt x="13" y="293"/>
                    <a:pt x="13" y="293"/>
                    <a:pt x="13" y="293"/>
                  </a:cubicBezTo>
                  <a:cubicBezTo>
                    <a:pt x="13" y="293"/>
                    <a:pt x="13" y="293"/>
                    <a:pt x="13" y="293"/>
                  </a:cubicBezTo>
                  <a:cubicBezTo>
                    <a:pt x="13" y="292"/>
                    <a:pt x="13" y="292"/>
                    <a:pt x="13" y="292"/>
                  </a:cubicBezTo>
                  <a:cubicBezTo>
                    <a:pt x="13" y="292"/>
                    <a:pt x="14" y="292"/>
                    <a:pt x="14" y="292"/>
                  </a:cubicBezTo>
                  <a:cubicBezTo>
                    <a:pt x="14" y="292"/>
                    <a:pt x="14" y="292"/>
                    <a:pt x="14" y="292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4" y="291"/>
                    <a:pt x="14" y="291"/>
                    <a:pt x="14" y="290"/>
                  </a:cubicBezTo>
                  <a:cubicBezTo>
                    <a:pt x="14" y="290"/>
                    <a:pt x="14" y="290"/>
                    <a:pt x="14" y="290"/>
                  </a:cubicBezTo>
                  <a:cubicBezTo>
                    <a:pt x="14" y="290"/>
                    <a:pt x="14" y="290"/>
                    <a:pt x="14" y="289"/>
                  </a:cubicBezTo>
                  <a:cubicBezTo>
                    <a:pt x="14" y="289"/>
                    <a:pt x="15" y="289"/>
                    <a:pt x="15" y="290"/>
                  </a:cubicBezTo>
                  <a:cubicBezTo>
                    <a:pt x="15" y="290"/>
                    <a:pt x="15" y="290"/>
                    <a:pt x="15" y="290"/>
                  </a:cubicBezTo>
                  <a:cubicBezTo>
                    <a:pt x="16" y="290"/>
                    <a:pt x="16" y="290"/>
                    <a:pt x="16" y="291"/>
                  </a:cubicBezTo>
                  <a:cubicBezTo>
                    <a:pt x="16" y="291"/>
                    <a:pt x="16" y="291"/>
                    <a:pt x="16" y="291"/>
                  </a:cubicBezTo>
                  <a:cubicBezTo>
                    <a:pt x="15" y="291"/>
                    <a:pt x="15" y="291"/>
                    <a:pt x="14" y="291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4" y="291"/>
                    <a:pt x="14" y="291"/>
                    <a:pt x="14" y="291"/>
                  </a:cubicBezTo>
                  <a:cubicBezTo>
                    <a:pt x="14" y="291"/>
                    <a:pt x="14" y="292"/>
                    <a:pt x="14" y="292"/>
                  </a:cubicBezTo>
                  <a:cubicBezTo>
                    <a:pt x="14" y="292"/>
                    <a:pt x="14" y="292"/>
                    <a:pt x="14" y="292"/>
                  </a:cubicBezTo>
                  <a:cubicBezTo>
                    <a:pt x="14" y="292"/>
                    <a:pt x="14" y="292"/>
                    <a:pt x="14" y="292"/>
                  </a:cubicBezTo>
                  <a:cubicBezTo>
                    <a:pt x="13" y="293"/>
                    <a:pt x="14" y="293"/>
                    <a:pt x="14" y="293"/>
                  </a:cubicBezTo>
                  <a:cubicBezTo>
                    <a:pt x="14" y="293"/>
                    <a:pt x="14" y="294"/>
                    <a:pt x="14" y="294"/>
                  </a:cubicBezTo>
                  <a:cubicBezTo>
                    <a:pt x="14" y="294"/>
                    <a:pt x="14" y="294"/>
                    <a:pt x="14" y="294"/>
                  </a:cubicBezTo>
                  <a:cubicBezTo>
                    <a:pt x="13" y="294"/>
                    <a:pt x="13" y="293"/>
                    <a:pt x="14" y="293"/>
                  </a:cubicBezTo>
                  <a:cubicBezTo>
                    <a:pt x="13" y="293"/>
                    <a:pt x="13" y="293"/>
                    <a:pt x="13" y="293"/>
                  </a:cubicBezTo>
                  <a:cubicBezTo>
                    <a:pt x="13" y="293"/>
                    <a:pt x="13" y="293"/>
                    <a:pt x="13" y="293"/>
                  </a:cubicBezTo>
                  <a:cubicBezTo>
                    <a:pt x="13" y="293"/>
                    <a:pt x="13" y="293"/>
                    <a:pt x="13" y="293"/>
                  </a:cubicBezTo>
                  <a:cubicBezTo>
                    <a:pt x="13" y="293"/>
                    <a:pt x="12" y="293"/>
                    <a:pt x="12" y="293"/>
                  </a:cubicBezTo>
                  <a:cubicBezTo>
                    <a:pt x="12" y="293"/>
                    <a:pt x="11" y="293"/>
                    <a:pt x="11" y="294"/>
                  </a:cubicBezTo>
                  <a:cubicBezTo>
                    <a:pt x="11" y="294"/>
                    <a:pt x="11" y="294"/>
                    <a:pt x="11" y="294"/>
                  </a:cubicBezTo>
                  <a:cubicBezTo>
                    <a:pt x="11" y="294"/>
                    <a:pt x="11" y="294"/>
                    <a:pt x="11" y="294"/>
                  </a:cubicBezTo>
                  <a:cubicBezTo>
                    <a:pt x="11" y="294"/>
                    <a:pt x="10" y="294"/>
                    <a:pt x="10" y="294"/>
                  </a:cubicBezTo>
                  <a:cubicBezTo>
                    <a:pt x="10" y="294"/>
                    <a:pt x="10" y="294"/>
                    <a:pt x="10" y="294"/>
                  </a:cubicBezTo>
                  <a:cubicBezTo>
                    <a:pt x="10" y="294"/>
                    <a:pt x="10" y="294"/>
                    <a:pt x="10" y="294"/>
                  </a:cubicBezTo>
                  <a:cubicBezTo>
                    <a:pt x="10" y="294"/>
                    <a:pt x="10" y="294"/>
                    <a:pt x="10" y="294"/>
                  </a:cubicBezTo>
                  <a:cubicBezTo>
                    <a:pt x="10" y="294"/>
                    <a:pt x="10" y="294"/>
                    <a:pt x="10" y="294"/>
                  </a:cubicBezTo>
                  <a:cubicBezTo>
                    <a:pt x="10" y="295"/>
                    <a:pt x="10" y="295"/>
                    <a:pt x="10" y="295"/>
                  </a:cubicBezTo>
                  <a:cubicBezTo>
                    <a:pt x="10" y="296"/>
                    <a:pt x="10" y="296"/>
                    <a:pt x="11" y="296"/>
                  </a:cubicBezTo>
                  <a:cubicBezTo>
                    <a:pt x="11" y="296"/>
                    <a:pt x="11" y="297"/>
                    <a:pt x="11" y="297"/>
                  </a:cubicBezTo>
                  <a:cubicBezTo>
                    <a:pt x="11" y="297"/>
                    <a:pt x="11" y="297"/>
                    <a:pt x="11" y="297"/>
                  </a:cubicBezTo>
                  <a:cubicBezTo>
                    <a:pt x="11" y="297"/>
                    <a:pt x="11" y="297"/>
                    <a:pt x="11" y="297"/>
                  </a:cubicBezTo>
                  <a:cubicBezTo>
                    <a:pt x="11" y="297"/>
                    <a:pt x="11" y="297"/>
                    <a:pt x="11" y="297"/>
                  </a:cubicBezTo>
                  <a:cubicBezTo>
                    <a:pt x="11" y="297"/>
                    <a:pt x="12" y="297"/>
                    <a:pt x="11" y="297"/>
                  </a:cubicBezTo>
                  <a:cubicBezTo>
                    <a:pt x="11" y="297"/>
                    <a:pt x="11" y="296"/>
                    <a:pt x="11" y="296"/>
                  </a:cubicBezTo>
                  <a:cubicBezTo>
                    <a:pt x="11" y="296"/>
                    <a:pt x="11" y="296"/>
                    <a:pt x="11" y="295"/>
                  </a:cubicBezTo>
                  <a:cubicBezTo>
                    <a:pt x="11" y="295"/>
                    <a:pt x="11" y="295"/>
                    <a:pt x="12" y="295"/>
                  </a:cubicBezTo>
                  <a:cubicBezTo>
                    <a:pt x="12" y="295"/>
                    <a:pt x="12" y="295"/>
                    <a:pt x="12" y="295"/>
                  </a:cubicBezTo>
                  <a:cubicBezTo>
                    <a:pt x="12" y="296"/>
                    <a:pt x="12" y="296"/>
                    <a:pt x="12" y="296"/>
                  </a:cubicBezTo>
                  <a:cubicBezTo>
                    <a:pt x="12" y="296"/>
                    <a:pt x="12" y="296"/>
                    <a:pt x="12" y="296"/>
                  </a:cubicBezTo>
                  <a:cubicBezTo>
                    <a:pt x="12" y="296"/>
                    <a:pt x="12" y="297"/>
                    <a:pt x="12" y="297"/>
                  </a:cubicBezTo>
                  <a:cubicBezTo>
                    <a:pt x="13" y="297"/>
                    <a:pt x="13" y="297"/>
                    <a:pt x="13" y="296"/>
                  </a:cubicBezTo>
                  <a:cubicBezTo>
                    <a:pt x="13" y="297"/>
                    <a:pt x="13" y="297"/>
                    <a:pt x="13" y="297"/>
                  </a:cubicBezTo>
                  <a:cubicBezTo>
                    <a:pt x="14" y="297"/>
                    <a:pt x="14" y="298"/>
                    <a:pt x="14" y="298"/>
                  </a:cubicBezTo>
                  <a:cubicBezTo>
                    <a:pt x="14" y="298"/>
                    <a:pt x="14" y="298"/>
                    <a:pt x="14" y="298"/>
                  </a:cubicBezTo>
                  <a:cubicBezTo>
                    <a:pt x="14" y="298"/>
                    <a:pt x="14" y="298"/>
                    <a:pt x="14" y="298"/>
                  </a:cubicBezTo>
                  <a:cubicBezTo>
                    <a:pt x="14" y="298"/>
                    <a:pt x="14" y="298"/>
                    <a:pt x="14" y="299"/>
                  </a:cubicBezTo>
                  <a:cubicBezTo>
                    <a:pt x="14" y="299"/>
                    <a:pt x="14" y="299"/>
                    <a:pt x="14" y="299"/>
                  </a:cubicBezTo>
                  <a:cubicBezTo>
                    <a:pt x="15" y="299"/>
                    <a:pt x="15" y="298"/>
                    <a:pt x="15" y="298"/>
                  </a:cubicBezTo>
                  <a:cubicBezTo>
                    <a:pt x="14" y="298"/>
                    <a:pt x="14" y="298"/>
                    <a:pt x="14" y="298"/>
                  </a:cubicBezTo>
                  <a:cubicBezTo>
                    <a:pt x="14" y="298"/>
                    <a:pt x="14" y="297"/>
                    <a:pt x="14" y="297"/>
                  </a:cubicBezTo>
                  <a:cubicBezTo>
                    <a:pt x="14" y="297"/>
                    <a:pt x="14" y="297"/>
                    <a:pt x="14" y="297"/>
                  </a:cubicBezTo>
                  <a:cubicBezTo>
                    <a:pt x="14" y="297"/>
                    <a:pt x="15" y="297"/>
                    <a:pt x="15" y="297"/>
                  </a:cubicBezTo>
                  <a:cubicBezTo>
                    <a:pt x="15" y="297"/>
                    <a:pt x="15" y="297"/>
                    <a:pt x="15" y="298"/>
                  </a:cubicBezTo>
                  <a:cubicBezTo>
                    <a:pt x="15" y="298"/>
                    <a:pt x="15" y="298"/>
                    <a:pt x="15" y="298"/>
                  </a:cubicBezTo>
                  <a:cubicBezTo>
                    <a:pt x="15" y="298"/>
                    <a:pt x="15" y="298"/>
                    <a:pt x="15" y="299"/>
                  </a:cubicBezTo>
                  <a:cubicBezTo>
                    <a:pt x="15" y="299"/>
                    <a:pt x="15" y="299"/>
                    <a:pt x="15" y="300"/>
                  </a:cubicBezTo>
                  <a:cubicBezTo>
                    <a:pt x="15" y="300"/>
                    <a:pt x="15" y="300"/>
                    <a:pt x="15" y="300"/>
                  </a:cubicBezTo>
                  <a:cubicBezTo>
                    <a:pt x="15" y="300"/>
                    <a:pt x="15" y="300"/>
                    <a:pt x="15" y="300"/>
                  </a:cubicBezTo>
                  <a:cubicBezTo>
                    <a:pt x="15" y="300"/>
                    <a:pt x="15" y="300"/>
                    <a:pt x="14" y="300"/>
                  </a:cubicBezTo>
                  <a:cubicBezTo>
                    <a:pt x="14" y="300"/>
                    <a:pt x="14" y="300"/>
                    <a:pt x="14" y="300"/>
                  </a:cubicBezTo>
                  <a:cubicBezTo>
                    <a:pt x="14" y="299"/>
                    <a:pt x="14" y="299"/>
                    <a:pt x="14" y="299"/>
                  </a:cubicBezTo>
                  <a:cubicBezTo>
                    <a:pt x="14" y="299"/>
                    <a:pt x="14" y="299"/>
                    <a:pt x="13" y="299"/>
                  </a:cubicBezTo>
                  <a:cubicBezTo>
                    <a:pt x="13" y="299"/>
                    <a:pt x="13" y="300"/>
                    <a:pt x="13" y="300"/>
                  </a:cubicBezTo>
                  <a:cubicBezTo>
                    <a:pt x="13" y="301"/>
                    <a:pt x="13" y="301"/>
                    <a:pt x="13" y="301"/>
                  </a:cubicBezTo>
                  <a:cubicBezTo>
                    <a:pt x="13" y="301"/>
                    <a:pt x="13" y="301"/>
                    <a:pt x="13" y="302"/>
                  </a:cubicBezTo>
                  <a:cubicBezTo>
                    <a:pt x="13" y="302"/>
                    <a:pt x="14" y="302"/>
                    <a:pt x="14" y="302"/>
                  </a:cubicBezTo>
                  <a:cubicBezTo>
                    <a:pt x="14" y="302"/>
                    <a:pt x="14" y="302"/>
                    <a:pt x="14" y="302"/>
                  </a:cubicBezTo>
                  <a:cubicBezTo>
                    <a:pt x="14" y="302"/>
                    <a:pt x="14" y="302"/>
                    <a:pt x="14" y="302"/>
                  </a:cubicBezTo>
                  <a:cubicBezTo>
                    <a:pt x="14" y="302"/>
                    <a:pt x="14" y="302"/>
                    <a:pt x="14" y="302"/>
                  </a:cubicBezTo>
                  <a:cubicBezTo>
                    <a:pt x="14" y="302"/>
                    <a:pt x="14" y="302"/>
                    <a:pt x="14" y="302"/>
                  </a:cubicBezTo>
                  <a:cubicBezTo>
                    <a:pt x="14" y="302"/>
                    <a:pt x="14" y="302"/>
                    <a:pt x="14" y="302"/>
                  </a:cubicBezTo>
                  <a:cubicBezTo>
                    <a:pt x="14" y="303"/>
                    <a:pt x="14" y="303"/>
                    <a:pt x="14" y="303"/>
                  </a:cubicBezTo>
                  <a:cubicBezTo>
                    <a:pt x="14" y="303"/>
                    <a:pt x="14" y="303"/>
                    <a:pt x="14" y="303"/>
                  </a:cubicBezTo>
                  <a:cubicBezTo>
                    <a:pt x="14" y="303"/>
                    <a:pt x="14" y="303"/>
                    <a:pt x="14" y="303"/>
                  </a:cubicBezTo>
                  <a:cubicBezTo>
                    <a:pt x="13" y="303"/>
                    <a:pt x="14" y="303"/>
                    <a:pt x="13" y="302"/>
                  </a:cubicBezTo>
                  <a:cubicBezTo>
                    <a:pt x="13" y="303"/>
                    <a:pt x="13" y="303"/>
                    <a:pt x="13" y="303"/>
                  </a:cubicBezTo>
                  <a:cubicBezTo>
                    <a:pt x="13" y="303"/>
                    <a:pt x="13" y="303"/>
                    <a:pt x="14" y="304"/>
                  </a:cubicBezTo>
                  <a:cubicBezTo>
                    <a:pt x="14" y="304"/>
                    <a:pt x="14" y="304"/>
                    <a:pt x="14" y="304"/>
                  </a:cubicBezTo>
                  <a:cubicBezTo>
                    <a:pt x="14" y="303"/>
                    <a:pt x="14" y="303"/>
                    <a:pt x="15" y="303"/>
                  </a:cubicBezTo>
                  <a:cubicBezTo>
                    <a:pt x="15" y="303"/>
                    <a:pt x="15" y="303"/>
                    <a:pt x="15" y="303"/>
                  </a:cubicBezTo>
                  <a:cubicBezTo>
                    <a:pt x="15" y="303"/>
                    <a:pt x="15" y="303"/>
                    <a:pt x="15" y="303"/>
                  </a:cubicBezTo>
                  <a:cubicBezTo>
                    <a:pt x="15" y="303"/>
                    <a:pt x="15" y="303"/>
                    <a:pt x="15" y="303"/>
                  </a:cubicBezTo>
                  <a:cubicBezTo>
                    <a:pt x="16" y="303"/>
                    <a:pt x="16" y="304"/>
                    <a:pt x="16" y="304"/>
                  </a:cubicBezTo>
                  <a:cubicBezTo>
                    <a:pt x="16" y="304"/>
                    <a:pt x="16" y="304"/>
                    <a:pt x="16" y="305"/>
                  </a:cubicBezTo>
                  <a:cubicBezTo>
                    <a:pt x="16" y="305"/>
                    <a:pt x="16" y="305"/>
                    <a:pt x="16" y="305"/>
                  </a:cubicBezTo>
                  <a:cubicBezTo>
                    <a:pt x="16" y="305"/>
                    <a:pt x="16" y="305"/>
                    <a:pt x="16" y="305"/>
                  </a:cubicBezTo>
                  <a:cubicBezTo>
                    <a:pt x="16" y="305"/>
                    <a:pt x="16" y="305"/>
                    <a:pt x="16" y="305"/>
                  </a:cubicBezTo>
                  <a:cubicBezTo>
                    <a:pt x="16" y="305"/>
                    <a:pt x="16" y="305"/>
                    <a:pt x="16" y="305"/>
                  </a:cubicBezTo>
                  <a:cubicBezTo>
                    <a:pt x="16" y="305"/>
                    <a:pt x="16" y="304"/>
                    <a:pt x="15" y="304"/>
                  </a:cubicBezTo>
                  <a:cubicBezTo>
                    <a:pt x="15" y="304"/>
                    <a:pt x="15" y="304"/>
                    <a:pt x="15" y="304"/>
                  </a:cubicBezTo>
                  <a:cubicBezTo>
                    <a:pt x="15" y="304"/>
                    <a:pt x="15" y="304"/>
                    <a:pt x="15" y="304"/>
                  </a:cubicBezTo>
                  <a:cubicBezTo>
                    <a:pt x="15" y="305"/>
                    <a:pt x="16" y="305"/>
                    <a:pt x="16" y="305"/>
                  </a:cubicBezTo>
                  <a:cubicBezTo>
                    <a:pt x="16" y="306"/>
                    <a:pt x="15" y="306"/>
                    <a:pt x="15" y="306"/>
                  </a:cubicBezTo>
                  <a:cubicBezTo>
                    <a:pt x="16" y="306"/>
                    <a:pt x="16" y="306"/>
                    <a:pt x="16" y="306"/>
                  </a:cubicBezTo>
                  <a:cubicBezTo>
                    <a:pt x="16" y="307"/>
                    <a:pt x="17" y="307"/>
                    <a:pt x="17" y="307"/>
                  </a:cubicBezTo>
                  <a:cubicBezTo>
                    <a:pt x="17" y="307"/>
                    <a:pt x="17" y="307"/>
                    <a:pt x="17" y="307"/>
                  </a:cubicBezTo>
                  <a:cubicBezTo>
                    <a:pt x="17" y="308"/>
                    <a:pt x="17" y="307"/>
                    <a:pt x="18" y="307"/>
                  </a:cubicBezTo>
                  <a:cubicBezTo>
                    <a:pt x="18" y="307"/>
                    <a:pt x="18" y="307"/>
                    <a:pt x="18" y="307"/>
                  </a:cubicBezTo>
                  <a:cubicBezTo>
                    <a:pt x="18" y="307"/>
                    <a:pt x="18" y="307"/>
                    <a:pt x="18" y="307"/>
                  </a:cubicBezTo>
                  <a:cubicBezTo>
                    <a:pt x="18" y="307"/>
                    <a:pt x="18" y="307"/>
                    <a:pt x="18" y="307"/>
                  </a:cubicBezTo>
                  <a:cubicBezTo>
                    <a:pt x="18" y="307"/>
                    <a:pt x="18" y="307"/>
                    <a:pt x="18" y="307"/>
                  </a:cubicBezTo>
                  <a:cubicBezTo>
                    <a:pt x="19" y="306"/>
                    <a:pt x="19" y="306"/>
                    <a:pt x="19" y="306"/>
                  </a:cubicBezTo>
                  <a:cubicBezTo>
                    <a:pt x="19" y="306"/>
                    <a:pt x="18" y="306"/>
                    <a:pt x="18" y="305"/>
                  </a:cubicBezTo>
                  <a:cubicBezTo>
                    <a:pt x="18" y="305"/>
                    <a:pt x="19" y="305"/>
                    <a:pt x="19" y="305"/>
                  </a:cubicBezTo>
                  <a:cubicBezTo>
                    <a:pt x="18" y="305"/>
                    <a:pt x="18" y="305"/>
                    <a:pt x="18" y="304"/>
                  </a:cubicBezTo>
                  <a:cubicBezTo>
                    <a:pt x="18" y="304"/>
                    <a:pt x="19" y="304"/>
                    <a:pt x="19" y="304"/>
                  </a:cubicBezTo>
                  <a:cubicBezTo>
                    <a:pt x="19" y="304"/>
                    <a:pt x="19" y="305"/>
                    <a:pt x="19" y="305"/>
                  </a:cubicBezTo>
                  <a:cubicBezTo>
                    <a:pt x="19" y="305"/>
                    <a:pt x="19" y="305"/>
                    <a:pt x="19" y="305"/>
                  </a:cubicBezTo>
                  <a:cubicBezTo>
                    <a:pt x="19" y="305"/>
                    <a:pt x="19" y="305"/>
                    <a:pt x="19" y="305"/>
                  </a:cubicBezTo>
                  <a:cubicBezTo>
                    <a:pt x="19" y="306"/>
                    <a:pt x="19" y="306"/>
                    <a:pt x="19" y="306"/>
                  </a:cubicBezTo>
                  <a:cubicBezTo>
                    <a:pt x="19" y="307"/>
                    <a:pt x="19" y="307"/>
                    <a:pt x="19" y="307"/>
                  </a:cubicBezTo>
                  <a:cubicBezTo>
                    <a:pt x="19" y="307"/>
                    <a:pt x="18" y="307"/>
                    <a:pt x="18" y="307"/>
                  </a:cubicBezTo>
                  <a:cubicBezTo>
                    <a:pt x="18" y="307"/>
                    <a:pt x="18" y="308"/>
                    <a:pt x="18" y="308"/>
                  </a:cubicBezTo>
                  <a:cubicBezTo>
                    <a:pt x="18" y="308"/>
                    <a:pt x="17" y="308"/>
                    <a:pt x="17" y="308"/>
                  </a:cubicBezTo>
                  <a:cubicBezTo>
                    <a:pt x="17" y="308"/>
                    <a:pt x="17" y="308"/>
                    <a:pt x="17" y="308"/>
                  </a:cubicBezTo>
                  <a:cubicBezTo>
                    <a:pt x="17" y="308"/>
                    <a:pt x="17" y="308"/>
                    <a:pt x="17" y="308"/>
                  </a:cubicBezTo>
                  <a:cubicBezTo>
                    <a:pt x="17" y="308"/>
                    <a:pt x="16" y="308"/>
                    <a:pt x="16" y="308"/>
                  </a:cubicBezTo>
                  <a:cubicBezTo>
                    <a:pt x="16" y="308"/>
                    <a:pt x="16" y="308"/>
                    <a:pt x="16" y="308"/>
                  </a:cubicBezTo>
                  <a:cubicBezTo>
                    <a:pt x="15" y="307"/>
                    <a:pt x="15" y="307"/>
                    <a:pt x="15" y="307"/>
                  </a:cubicBezTo>
                  <a:cubicBezTo>
                    <a:pt x="15" y="307"/>
                    <a:pt x="15" y="307"/>
                    <a:pt x="15" y="307"/>
                  </a:cubicBezTo>
                  <a:cubicBezTo>
                    <a:pt x="15" y="307"/>
                    <a:pt x="14" y="307"/>
                    <a:pt x="14" y="307"/>
                  </a:cubicBezTo>
                  <a:cubicBezTo>
                    <a:pt x="14" y="307"/>
                    <a:pt x="14" y="307"/>
                    <a:pt x="14" y="307"/>
                  </a:cubicBezTo>
                  <a:cubicBezTo>
                    <a:pt x="15" y="307"/>
                    <a:pt x="15" y="307"/>
                    <a:pt x="15" y="307"/>
                  </a:cubicBezTo>
                  <a:cubicBezTo>
                    <a:pt x="15" y="308"/>
                    <a:pt x="15" y="308"/>
                    <a:pt x="15" y="308"/>
                  </a:cubicBezTo>
                  <a:cubicBezTo>
                    <a:pt x="15" y="309"/>
                    <a:pt x="15" y="309"/>
                    <a:pt x="15" y="309"/>
                  </a:cubicBezTo>
                  <a:cubicBezTo>
                    <a:pt x="15" y="309"/>
                    <a:pt x="15" y="310"/>
                    <a:pt x="15" y="310"/>
                  </a:cubicBezTo>
                  <a:cubicBezTo>
                    <a:pt x="15" y="310"/>
                    <a:pt x="15" y="310"/>
                    <a:pt x="15" y="311"/>
                  </a:cubicBezTo>
                  <a:cubicBezTo>
                    <a:pt x="15" y="311"/>
                    <a:pt x="15" y="311"/>
                    <a:pt x="15" y="311"/>
                  </a:cubicBezTo>
                  <a:cubicBezTo>
                    <a:pt x="15" y="311"/>
                    <a:pt x="15" y="311"/>
                    <a:pt x="15" y="311"/>
                  </a:cubicBezTo>
                  <a:cubicBezTo>
                    <a:pt x="15" y="311"/>
                    <a:pt x="16" y="311"/>
                    <a:pt x="16" y="311"/>
                  </a:cubicBezTo>
                  <a:cubicBezTo>
                    <a:pt x="16" y="312"/>
                    <a:pt x="15" y="312"/>
                    <a:pt x="15" y="312"/>
                  </a:cubicBezTo>
                  <a:cubicBezTo>
                    <a:pt x="15" y="312"/>
                    <a:pt x="16" y="312"/>
                    <a:pt x="16" y="312"/>
                  </a:cubicBezTo>
                  <a:cubicBezTo>
                    <a:pt x="16" y="312"/>
                    <a:pt x="16" y="313"/>
                    <a:pt x="15" y="313"/>
                  </a:cubicBezTo>
                  <a:cubicBezTo>
                    <a:pt x="15" y="313"/>
                    <a:pt x="15" y="313"/>
                    <a:pt x="15" y="313"/>
                  </a:cubicBezTo>
                  <a:cubicBezTo>
                    <a:pt x="15" y="313"/>
                    <a:pt x="15" y="314"/>
                    <a:pt x="15" y="314"/>
                  </a:cubicBezTo>
                  <a:cubicBezTo>
                    <a:pt x="15" y="314"/>
                    <a:pt x="15" y="314"/>
                    <a:pt x="15" y="314"/>
                  </a:cubicBezTo>
                  <a:cubicBezTo>
                    <a:pt x="15" y="315"/>
                    <a:pt x="15" y="315"/>
                    <a:pt x="15" y="315"/>
                  </a:cubicBezTo>
                  <a:cubicBezTo>
                    <a:pt x="15" y="314"/>
                    <a:pt x="16" y="314"/>
                    <a:pt x="16" y="314"/>
                  </a:cubicBezTo>
                  <a:cubicBezTo>
                    <a:pt x="16" y="314"/>
                    <a:pt x="16" y="314"/>
                    <a:pt x="16" y="314"/>
                  </a:cubicBezTo>
                  <a:cubicBezTo>
                    <a:pt x="16" y="314"/>
                    <a:pt x="16" y="314"/>
                    <a:pt x="16" y="314"/>
                  </a:cubicBezTo>
                  <a:cubicBezTo>
                    <a:pt x="16" y="314"/>
                    <a:pt x="17" y="314"/>
                    <a:pt x="17" y="313"/>
                  </a:cubicBezTo>
                  <a:cubicBezTo>
                    <a:pt x="17" y="313"/>
                    <a:pt x="17" y="313"/>
                    <a:pt x="17" y="313"/>
                  </a:cubicBezTo>
                  <a:cubicBezTo>
                    <a:pt x="17" y="313"/>
                    <a:pt x="17" y="313"/>
                    <a:pt x="17" y="313"/>
                  </a:cubicBezTo>
                  <a:cubicBezTo>
                    <a:pt x="17" y="313"/>
                    <a:pt x="17" y="314"/>
                    <a:pt x="17" y="314"/>
                  </a:cubicBezTo>
                  <a:cubicBezTo>
                    <a:pt x="17" y="314"/>
                    <a:pt x="17" y="314"/>
                    <a:pt x="17" y="314"/>
                  </a:cubicBezTo>
                  <a:cubicBezTo>
                    <a:pt x="17" y="314"/>
                    <a:pt x="17" y="314"/>
                    <a:pt x="17" y="314"/>
                  </a:cubicBezTo>
                  <a:cubicBezTo>
                    <a:pt x="17" y="314"/>
                    <a:pt x="17" y="314"/>
                    <a:pt x="17" y="314"/>
                  </a:cubicBezTo>
                  <a:cubicBezTo>
                    <a:pt x="17" y="314"/>
                    <a:pt x="17" y="314"/>
                    <a:pt x="17" y="314"/>
                  </a:cubicBezTo>
                  <a:cubicBezTo>
                    <a:pt x="17" y="314"/>
                    <a:pt x="17" y="314"/>
                    <a:pt x="17" y="314"/>
                  </a:cubicBezTo>
                  <a:cubicBezTo>
                    <a:pt x="17" y="314"/>
                    <a:pt x="17" y="314"/>
                    <a:pt x="17" y="314"/>
                  </a:cubicBezTo>
                  <a:cubicBezTo>
                    <a:pt x="17" y="315"/>
                    <a:pt x="17" y="315"/>
                    <a:pt x="18" y="315"/>
                  </a:cubicBezTo>
                  <a:cubicBezTo>
                    <a:pt x="18" y="315"/>
                    <a:pt x="18" y="315"/>
                    <a:pt x="18" y="315"/>
                  </a:cubicBezTo>
                  <a:cubicBezTo>
                    <a:pt x="18" y="315"/>
                    <a:pt x="18" y="315"/>
                    <a:pt x="18" y="315"/>
                  </a:cubicBezTo>
                  <a:cubicBezTo>
                    <a:pt x="18" y="315"/>
                    <a:pt x="17" y="315"/>
                    <a:pt x="17" y="315"/>
                  </a:cubicBezTo>
                  <a:cubicBezTo>
                    <a:pt x="17" y="315"/>
                    <a:pt x="17" y="315"/>
                    <a:pt x="17" y="315"/>
                  </a:cubicBezTo>
                  <a:cubicBezTo>
                    <a:pt x="17" y="315"/>
                    <a:pt x="17" y="315"/>
                    <a:pt x="17" y="315"/>
                  </a:cubicBezTo>
                  <a:cubicBezTo>
                    <a:pt x="17" y="315"/>
                    <a:pt x="17" y="315"/>
                    <a:pt x="17" y="315"/>
                  </a:cubicBezTo>
                  <a:cubicBezTo>
                    <a:pt x="17" y="315"/>
                    <a:pt x="17" y="315"/>
                    <a:pt x="16" y="315"/>
                  </a:cubicBezTo>
                  <a:cubicBezTo>
                    <a:pt x="16" y="315"/>
                    <a:pt x="16" y="315"/>
                    <a:pt x="16" y="315"/>
                  </a:cubicBezTo>
                  <a:cubicBezTo>
                    <a:pt x="16" y="315"/>
                    <a:pt x="16" y="316"/>
                    <a:pt x="16" y="316"/>
                  </a:cubicBezTo>
                  <a:cubicBezTo>
                    <a:pt x="16" y="316"/>
                    <a:pt x="16" y="316"/>
                    <a:pt x="16" y="316"/>
                  </a:cubicBezTo>
                  <a:cubicBezTo>
                    <a:pt x="16" y="316"/>
                    <a:pt x="16" y="316"/>
                    <a:pt x="16" y="316"/>
                  </a:cubicBezTo>
                  <a:cubicBezTo>
                    <a:pt x="16" y="316"/>
                    <a:pt x="15" y="316"/>
                    <a:pt x="15" y="316"/>
                  </a:cubicBezTo>
                  <a:cubicBezTo>
                    <a:pt x="15" y="316"/>
                    <a:pt x="15" y="316"/>
                    <a:pt x="15" y="316"/>
                  </a:cubicBezTo>
                  <a:cubicBezTo>
                    <a:pt x="15" y="316"/>
                    <a:pt x="14" y="316"/>
                    <a:pt x="15" y="316"/>
                  </a:cubicBezTo>
                  <a:cubicBezTo>
                    <a:pt x="15" y="316"/>
                    <a:pt x="15" y="316"/>
                    <a:pt x="15" y="316"/>
                  </a:cubicBezTo>
                  <a:cubicBezTo>
                    <a:pt x="15" y="316"/>
                    <a:pt x="15" y="316"/>
                    <a:pt x="15" y="316"/>
                  </a:cubicBezTo>
                  <a:cubicBezTo>
                    <a:pt x="15" y="316"/>
                    <a:pt x="16" y="316"/>
                    <a:pt x="16" y="316"/>
                  </a:cubicBezTo>
                  <a:cubicBezTo>
                    <a:pt x="16" y="316"/>
                    <a:pt x="16" y="317"/>
                    <a:pt x="16" y="317"/>
                  </a:cubicBezTo>
                  <a:cubicBezTo>
                    <a:pt x="16" y="317"/>
                    <a:pt x="16" y="317"/>
                    <a:pt x="16" y="317"/>
                  </a:cubicBezTo>
                  <a:cubicBezTo>
                    <a:pt x="16" y="317"/>
                    <a:pt x="16" y="317"/>
                    <a:pt x="16" y="317"/>
                  </a:cubicBezTo>
                  <a:cubicBezTo>
                    <a:pt x="17" y="317"/>
                    <a:pt x="17" y="317"/>
                    <a:pt x="16" y="318"/>
                  </a:cubicBezTo>
                  <a:cubicBezTo>
                    <a:pt x="16" y="318"/>
                    <a:pt x="16" y="318"/>
                    <a:pt x="16" y="318"/>
                  </a:cubicBezTo>
                  <a:cubicBezTo>
                    <a:pt x="16" y="318"/>
                    <a:pt x="17" y="318"/>
                    <a:pt x="17" y="318"/>
                  </a:cubicBezTo>
                  <a:cubicBezTo>
                    <a:pt x="17" y="318"/>
                    <a:pt x="17" y="319"/>
                    <a:pt x="17" y="319"/>
                  </a:cubicBezTo>
                  <a:cubicBezTo>
                    <a:pt x="18" y="319"/>
                    <a:pt x="18" y="319"/>
                    <a:pt x="18" y="319"/>
                  </a:cubicBezTo>
                  <a:cubicBezTo>
                    <a:pt x="18" y="319"/>
                    <a:pt x="18" y="319"/>
                    <a:pt x="18" y="319"/>
                  </a:cubicBezTo>
                  <a:cubicBezTo>
                    <a:pt x="18" y="319"/>
                    <a:pt x="18" y="319"/>
                    <a:pt x="18" y="319"/>
                  </a:cubicBezTo>
                  <a:cubicBezTo>
                    <a:pt x="18" y="319"/>
                    <a:pt x="18" y="318"/>
                    <a:pt x="18" y="318"/>
                  </a:cubicBezTo>
                  <a:cubicBezTo>
                    <a:pt x="19" y="318"/>
                    <a:pt x="19" y="318"/>
                    <a:pt x="19" y="318"/>
                  </a:cubicBezTo>
                  <a:cubicBezTo>
                    <a:pt x="19" y="318"/>
                    <a:pt x="19" y="318"/>
                    <a:pt x="19" y="318"/>
                  </a:cubicBezTo>
                  <a:cubicBezTo>
                    <a:pt x="19" y="318"/>
                    <a:pt x="19" y="318"/>
                    <a:pt x="19" y="318"/>
                  </a:cubicBezTo>
                  <a:cubicBezTo>
                    <a:pt x="20" y="318"/>
                    <a:pt x="20" y="318"/>
                    <a:pt x="20" y="318"/>
                  </a:cubicBezTo>
                  <a:cubicBezTo>
                    <a:pt x="20" y="318"/>
                    <a:pt x="20" y="318"/>
                    <a:pt x="20" y="318"/>
                  </a:cubicBezTo>
                  <a:cubicBezTo>
                    <a:pt x="20" y="318"/>
                    <a:pt x="20" y="318"/>
                    <a:pt x="20" y="318"/>
                  </a:cubicBezTo>
                  <a:cubicBezTo>
                    <a:pt x="20" y="318"/>
                    <a:pt x="20" y="317"/>
                    <a:pt x="20" y="316"/>
                  </a:cubicBezTo>
                  <a:cubicBezTo>
                    <a:pt x="20" y="316"/>
                    <a:pt x="20" y="316"/>
                    <a:pt x="20" y="316"/>
                  </a:cubicBezTo>
                  <a:cubicBezTo>
                    <a:pt x="20" y="315"/>
                    <a:pt x="20" y="315"/>
                    <a:pt x="20" y="315"/>
                  </a:cubicBezTo>
                  <a:cubicBezTo>
                    <a:pt x="21" y="315"/>
                    <a:pt x="21" y="314"/>
                    <a:pt x="22" y="314"/>
                  </a:cubicBezTo>
                  <a:cubicBezTo>
                    <a:pt x="22" y="314"/>
                    <a:pt x="22" y="314"/>
                    <a:pt x="22" y="314"/>
                  </a:cubicBezTo>
                  <a:cubicBezTo>
                    <a:pt x="22" y="314"/>
                    <a:pt x="22" y="314"/>
                    <a:pt x="22" y="313"/>
                  </a:cubicBezTo>
                  <a:cubicBezTo>
                    <a:pt x="22" y="313"/>
                    <a:pt x="21" y="313"/>
                    <a:pt x="21" y="313"/>
                  </a:cubicBezTo>
                  <a:cubicBezTo>
                    <a:pt x="20" y="313"/>
                    <a:pt x="21" y="313"/>
                    <a:pt x="21" y="313"/>
                  </a:cubicBezTo>
                  <a:cubicBezTo>
                    <a:pt x="21" y="312"/>
                    <a:pt x="21" y="312"/>
                    <a:pt x="21" y="312"/>
                  </a:cubicBezTo>
                  <a:cubicBezTo>
                    <a:pt x="21" y="312"/>
                    <a:pt x="21" y="313"/>
                    <a:pt x="22" y="313"/>
                  </a:cubicBezTo>
                  <a:cubicBezTo>
                    <a:pt x="22" y="312"/>
                    <a:pt x="22" y="312"/>
                    <a:pt x="22" y="312"/>
                  </a:cubicBezTo>
                  <a:cubicBezTo>
                    <a:pt x="22" y="312"/>
                    <a:pt x="22" y="312"/>
                    <a:pt x="22" y="312"/>
                  </a:cubicBezTo>
                  <a:cubicBezTo>
                    <a:pt x="22" y="313"/>
                    <a:pt x="23" y="313"/>
                    <a:pt x="24" y="313"/>
                  </a:cubicBezTo>
                  <a:cubicBezTo>
                    <a:pt x="24" y="313"/>
                    <a:pt x="24" y="313"/>
                    <a:pt x="24" y="313"/>
                  </a:cubicBezTo>
                  <a:cubicBezTo>
                    <a:pt x="24" y="312"/>
                    <a:pt x="24" y="312"/>
                    <a:pt x="24" y="312"/>
                  </a:cubicBezTo>
                  <a:cubicBezTo>
                    <a:pt x="25" y="312"/>
                    <a:pt x="25" y="312"/>
                    <a:pt x="26" y="312"/>
                  </a:cubicBezTo>
                  <a:cubicBezTo>
                    <a:pt x="26" y="312"/>
                    <a:pt x="26" y="312"/>
                    <a:pt x="27" y="312"/>
                  </a:cubicBezTo>
                  <a:cubicBezTo>
                    <a:pt x="27" y="312"/>
                    <a:pt x="27" y="312"/>
                    <a:pt x="28" y="312"/>
                  </a:cubicBezTo>
                  <a:cubicBezTo>
                    <a:pt x="28" y="312"/>
                    <a:pt x="29" y="312"/>
                    <a:pt x="29" y="313"/>
                  </a:cubicBezTo>
                  <a:cubicBezTo>
                    <a:pt x="29" y="313"/>
                    <a:pt x="30" y="313"/>
                    <a:pt x="30" y="313"/>
                  </a:cubicBezTo>
                  <a:cubicBezTo>
                    <a:pt x="30" y="313"/>
                    <a:pt x="30" y="313"/>
                    <a:pt x="30" y="313"/>
                  </a:cubicBezTo>
                  <a:cubicBezTo>
                    <a:pt x="30" y="314"/>
                    <a:pt x="30" y="314"/>
                    <a:pt x="30" y="314"/>
                  </a:cubicBezTo>
                  <a:cubicBezTo>
                    <a:pt x="29" y="314"/>
                    <a:pt x="29" y="314"/>
                    <a:pt x="29" y="314"/>
                  </a:cubicBezTo>
                  <a:cubicBezTo>
                    <a:pt x="28" y="314"/>
                    <a:pt x="28" y="314"/>
                    <a:pt x="27" y="314"/>
                  </a:cubicBezTo>
                  <a:cubicBezTo>
                    <a:pt x="27" y="314"/>
                    <a:pt x="27" y="314"/>
                    <a:pt x="27" y="314"/>
                  </a:cubicBezTo>
                  <a:cubicBezTo>
                    <a:pt x="27" y="313"/>
                    <a:pt x="27" y="314"/>
                    <a:pt x="26" y="314"/>
                  </a:cubicBezTo>
                  <a:cubicBezTo>
                    <a:pt x="26" y="314"/>
                    <a:pt x="26" y="314"/>
                    <a:pt x="26" y="314"/>
                  </a:cubicBezTo>
                  <a:cubicBezTo>
                    <a:pt x="26" y="314"/>
                    <a:pt x="25" y="314"/>
                    <a:pt x="25" y="314"/>
                  </a:cubicBezTo>
                  <a:cubicBezTo>
                    <a:pt x="25" y="314"/>
                    <a:pt x="25" y="314"/>
                    <a:pt x="25" y="314"/>
                  </a:cubicBezTo>
                  <a:cubicBezTo>
                    <a:pt x="25" y="314"/>
                    <a:pt x="25" y="314"/>
                    <a:pt x="25" y="314"/>
                  </a:cubicBezTo>
                  <a:cubicBezTo>
                    <a:pt x="25" y="315"/>
                    <a:pt x="24" y="315"/>
                    <a:pt x="24" y="315"/>
                  </a:cubicBezTo>
                  <a:cubicBezTo>
                    <a:pt x="23" y="316"/>
                    <a:pt x="23" y="316"/>
                    <a:pt x="23" y="316"/>
                  </a:cubicBezTo>
                  <a:cubicBezTo>
                    <a:pt x="23" y="316"/>
                    <a:pt x="23" y="316"/>
                    <a:pt x="23" y="316"/>
                  </a:cubicBezTo>
                  <a:cubicBezTo>
                    <a:pt x="23" y="315"/>
                    <a:pt x="22" y="315"/>
                    <a:pt x="22" y="314"/>
                  </a:cubicBezTo>
                  <a:cubicBezTo>
                    <a:pt x="22" y="314"/>
                    <a:pt x="21" y="314"/>
                    <a:pt x="21" y="314"/>
                  </a:cubicBezTo>
                  <a:cubicBezTo>
                    <a:pt x="21" y="314"/>
                    <a:pt x="21" y="315"/>
                    <a:pt x="21" y="315"/>
                  </a:cubicBezTo>
                  <a:cubicBezTo>
                    <a:pt x="21" y="315"/>
                    <a:pt x="21" y="315"/>
                    <a:pt x="21" y="315"/>
                  </a:cubicBezTo>
                  <a:cubicBezTo>
                    <a:pt x="20" y="316"/>
                    <a:pt x="20" y="316"/>
                    <a:pt x="20" y="316"/>
                  </a:cubicBezTo>
                  <a:cubicBezTo>
                    <a:pt x="20" y="316"/>
                    <a:pt x="20" y="316"/>
                    <a:pt x="20" y="316"/>
                  </a:cubicBezTo>
                  <a:cubicBezTo>
                    <a:pt x="20" y="317"/>
                    <a:pt x="20" y="317"/>
                    <a:pt x="20" y="317"/>
                  </a:cubicBezTo>
                  <a:cubicBezTo>
                    <a:pt x="20" y="318"/>
                    <a:pt x="20" y="318"/>
                    <a:pt x="20" y="318"/>
                  </a:cubicBezTo>
                  <a:cubicBezTo>
                    <a:pt x="20" y="319"/>
                    <a:pt x="20" y="319"/>
                    <a:pt x="20" y="319"/>
                  </a:cubicBezTo>
                  <a:cubicBezTo>
                    <a:pt x="20" y="319"/>
                    <a:pt x="20" y="319"/>
                    <a:pt x="21" y="319"/>
                  </a:cubicBezTo>
                  <a:cubicBezTo>
                    <a:pt x="21" y="319"/>
                    <a:pt x="21" y="319"/>
                    <a:pt x="21" y="319"/>
                  </a:cubicBezTo>
                  <a:cubicBezTo>
                    <a:pt x="21" y="319"/>
                    <a:pt x="21" y="319"/>
                    <a:pt x="21" y="320"/>
                  </a:cubicBezTo>
                  <a:cubicBezTo>
                    <a:pt x="21" y="320"/>
                    <a:pt x="21" y="320"/>
                    <a:pt x="21" y="320"/>
                  </a:cubicBezTo>
                  <a:cubicBezTo>
                    <a:pt x="21" y="320"/>
                    <a:pt x="22" y="320"/>
                    <a:pt x="22" y="320"/>
                  </a:cubicBezTo>
                  <a:cubicBezTo>
                    <a:pt x="22" y="320"/>
                    <a:pt x="22" y="321"/>
                    <a:pt x="22" y="321"/>
                  </a:cubicBezTo>
                  <a:cubicBezTo>
                    <a:pt x="21" y="321"/>
                    <a:pt x="21" y="320"/>
                    <a:pt x="21" y="320"/>
                  </a:cubicBezTo>
                  <a:cubicBezTo>
                    <a:pt x="21" y="320"/>
                    <a:pt x="20" y="320"/>
                    <a:pt x="20" y="320"/>
                  </a:cubicBezTo>
                  <a:cubicBezTo>
                    <a:pt x="19" y="320"/>
                    <a:pt x="19" y="320"/>
                    <a:pt x="18" y="320"/>
                  </a:cubicBezTo>
                  <a:cubicBezTo>
                    <a:pt x="18" y="320"/>
                    <a:pt x="18" y="320"/>
                    <a:pt x="18" y="320"/>
                  </a:cubicBezTo>
                  <a:cubicBezTo>
                    <a:pt x="18" y="320"/>
                    <a:pt x="18" y="320"/>
                    <a:pt x="19" y="320"/>
                  </a:cubicBezTo>
                  <a:cubicBezTo>
                    <a:pt x="19" y="321"/>
                    <a:pt x="19" y="321"/>
                    <a:pt x="20" y="321"/>
                  </a:cubicBezTo>
                  <a:cubicBezTo>
                    <a:pt x="20" y="322"/>
                    <a:pt x="21" y="322"/>
                    <a:pt x="22" y="323"/>
                  </a:cubicBezTo>
                  <a:cubicBezTo>
                    <a:pt x="22" y="323"/>
                    <a:pt x="22" y="323"/>
                    <a:pt x="22" y="323"/>
                  </a:cubicBezTo>
                  <a:cubicBezTo>
                    <a:pt x="22" y="323"/>
                    <a:pt x="22" y="323"/>
                    <a:pt x="22" y="323"/>
                  </a:cubicBezTo>
                  <a:cubicBezTo>
                    <a:pt x="23" y="324"/>
                    <a:pt x="23" y="324"/>
                    <a:pt x="23" y="324"/>
                  </a:cubicBezTo>
                  <a:cubicBezTo>
                    <a:pt x="23" y="324"/>
                    <a:pt x="23" y="324"/>
                    <a:pt x="23" y="324"/>
                  </a:cubicBezTo>
                  <a:cubicBezTo>
                    <a:pt x="24" y="324"/>
                    <a:pt x="24" y="323"/>
                    <a:pt x="23" y="323"/>
                  </a:cubicBezTo>
                  <a:cubicBezTo>
                    <a:pt x="23" y="323"/>
                    <a:pt x="23" y="322"/>
                    <a:pt x="23" y="322"/>
                  </a:cubicBezTo>
                  <a:cubicBezTo>
                    <a:pt x="23" y="322"/>
                    <a:pt x="23" y="322"/>
                    <a:pt x="23" y="322"/>
                  </a:cubicBezTo>
                  <a:cubicBezTo>
                    <a:pt x="22" y="322"/>
                    <a:pt x="23" y="322"/>
                    <a:pt x="23" y="322"/>
                  </a:cubicBezTo>
                  <a:cubicBezTo>
                    <a:pt x="23" y="321"/>
                    <a:pt x="23" y="321"/>
                    <a:pt x="23" y="321"/>
                  </a:cubicBezTo>
                  <a:cubicBezTo>
                    <a:pt x="23" y="321"/>
                    <a:pt x="23" y="321"/>
                    <a:pt x="23" y="320"/>
                  </a:cubicBezTo>
                  <a:cubicBezTo>
                    <a:pt x="23" y="320"/>
                    <a:pt x="23" y="320"/>
                    <a:pt x="23" y="320"/>
                  </a:cubicBezTo>
                  <a:cubicBezTo>
                    <a:pt x="23" y="320"/>
                    <a:pt x="24" y="320"/>
                    <a:pt x="24" y="320"/>
                  </a:cubicBezTo>
                  <a:cubicBezTo>
                    <a:pt x="24" y="320"/>
                    <a:pt x="24" y="320"/>
                    <a:pt x="24" y="320"/>
                  </a:cubicBezTo>
                  <a:cubicBezTo>
                    <a:pt x="24" y="320"/>
                    <a:pt x="24" y="320"/>
                    <a:pt x="24" y="320"/>
                  </a:cubicBezTo>
                  <a:cubicBezTo>
                    <a:pt x="24" y="320"/>
                    <a:pt x="25" y="320"/>
                    <a:pt x="25" y="320"/>
                  </a:cubicBezTo>
                  <a:cubicBezTo>
                    <a:pt x="25" y="319"/>
                    <a:pt x="25" y="319"/>
                    <a:pt x="24" y="319"/>
                  </a:cubicBezTo>
                  <a:cubicBezTo>
                    <a:pt x="24" y="319"/>
                    <a:pt x="24" y="319"/>
                    <a:pt x="24" y="319"/>
                  </a:cubicBezTo>
                  <a:cubicBezTo>
                    <a:pt x="24" y="319"/>
                    <a:pt x="23" y="318"/>
                    <a:pt x="24" y="318"/>
                  </a:cubicBezTo>
                  <a:cubicBezTo>
                    <a:pt x="24" y="318"/>
                    <a:pt x="24" y="318"/>
                    <a:pt x="24" y="318"/>
                  </a:cubicBezTo>
                  <a:cubicBezTo>
                    <a:pt x="24" y="318"/>
                    <a:pt x="24" y="318"/>
                    <a:pt x="24" y="319"/>
                  </a:cubicBezTo>
                  <a:cubicBezTo>
                    <a:pt x="25" y="319"/>
                    <a:pt x="25" y="318"/>
                    <a:pt x="25" y="318"/>
                  </a:cubicBezTo>
                  <a:cubicBezTo>
                    <a:pt x="25" y="318"/>
                    <a:pt x="25" y="318"/>
                    <a:pt x="25" y="319"/>
                  </a:cubicBezTo>
                  <a:cubicBezTo>
                    <a:pt x="25" y="319"/>
                    <a:pt x="25" y="319"/>
                    <a:pt x="26" y="319"/>
                  </a:cubicBezTo>
                  <a:cubicBezTo>
                    <a:pt x="26" y="319"/>
                    <a:pt x="26" y="319"/>
                    <a:pt x="26" y="319"/>
                  </a:cubicBezTo>
                  <a:cubicBezTo>
                    <a:pt x="26" y="319"/>
                    <a:pt x="27" y="319"/>
                    <a:pt x="27" y="318"/>
                  </a:cubicBezTo>
                  <a:cubicBezTo>
                    <a:pt x="27" y="318"/>
                    <a:pt x="27" y="318"/>
                    <a:pt x="27" y="317"/>
                  </a:cubicBezTo>
                  <a:cubicBezTo>
                    <a:pt x="28" y="317"/>
                    <a:pt x="28" y="317"/>
                    <a:pt x="28" y="317"/>
                  </a:cubicBezTo>
                  <a:cubicBezTo>
                    <a:pt x="29" y="317"/>
                    <a:pt x="29" y="316"/>
                    <a:pt x="30" y="316"/>
                  </a:cubicBezTo>
                  <a:cubicBezTo>
                    <a:pt x="30" y="316"/>
                    <a:pt x="31" y="315"/>
                    <a:pt x="32" y="315"/>
                  </a:cubicBezTo>
                  <a:cubicBezTo>
                    <a:pt x="32" y="315"/>
                    <a:pt x="32" y="315"/>
                    <a:pt x="32" y="316"/>
                  </a:cubicBezTo>
                  <a:cubicBezTo>
                    <a:pt x="32" y="316"/>
                    <a:pt x="32" y="316"/>
                    <a:pt x="32" y="316"/>
                  </a:cubicBezTo>
                  <a:cubicBezTo>
                    <a:pt x="33" y="316"/>
                    <a:pt x="33" y="316"/>
                    <a:pt x="33" y="316"/>
                  </a:cubicBezTo>
                  <a:cubicBezTo>
                    <a:pt x="33" y="317"/>
                    <a:pt x="32" y="317"/>
                    <a:pt x="32" y="317"/>
                  </a:cubicBezTo>
                  <a:cubicBezTo>
                    <a:pt x="32" y="317"/>
                    <a:pt x="32" y="318"/>
                    <a:pt x="32" y="318"/>
                  </a:cubicBezTo>
                  <a:cubicBezTo>
                    <a:pt x="31" y="318"/>
                    <a:pt x="31" y="319"/>
                    <a:pt x="31" y="319"/>
                  </a:cubicBezTo>
                  <a:cubicBezTo>
                    <a:pt x="31" y="319"/>
                    <a:pt x="31" y="319"/>
                    <a:pt x="30" y="319"/>
                  </a:cubicBezTo>
                  <a:cubicBezTo>
                    <a:pt x="30" y="319"/>
                    <a:pt x="30" y="319"/>
                    <a:pt x="30" y="319"/>
                  </a:cubicBezTo>
                  <a:cubicBezTo>
                    <a:pt x="30" y="319"/>
                    <a:pt x="30" y="319"/>
                    <a:pt x="29" y="320"/>
                  </a:cubicBezTo>
                  <a:cubicBezTo>
                    <a:pt x="29" y="320"/>
                    <a:pt x="29" y="320"/>
                    <a:pt x="29" y="320"/>
                  </a:cubicBezTo>
                  <a:cubicBezTo>
                    <a:pt x="29" y="320"/>
                    <a:pt x="29" y="320"/>
                    <a:pt x="29" y="320"/>
                  </a:cubicBezTo>
                  <a:cubicBezTo>
                    <a:pt x="28" y="320"/>
                    <a:pt x="28" y="321"/>
                    <a:pt x="28" y="321"/>
                  </a:cubicBezTo>
                  <a:cubicBezTo>
                    <a:pt x="28" y="321"/>
                    <a:pt x="28" y="322"/>
                    <a:pt x="28" y="322"/>
                  </a:cubicBezTo>
                  <a:cubicBezTo>
                    <a:pt x="28" y="322"/>
                    <a:pt x="28" y="321"/>
                    <a:pt x="28" y="321"/>
                  </a:cubicBezTo>
                  <a:cubicBezTo>
                    <a:pt x="27" y="320"/>
                    <a:pt x="27" y="320"/>
                    <a:pt x="27" y="320"/>
                  </a:cubicBezTo>
                  <a:cubicBezTo>
                    <a:pt x="27" y="320"/>
                    <a:pt x="27" y="320"/>
                    <a:pt x="26" y="320"/>
                  </a:cubicBezTo>
                  <a:cubicBezTo>
                    <a:pt x="26" y="321"/>
                    <a:pt x="26" y="321"/>
                    <a:pt x="26" y="321"/>
                  </a:cubicBezTo>
                  <a:cubicBezTo>
                    <a:pt x="26" y="322"/>
                    <a:pt x="26" y="322"/>
                    <a:pt x="25" y="323"/>
                  </a:cubicBezTo>
                  <a:cubicBezTo>
                    <a:pt x="25" y="323"/>
                    <a:pt x="25" y="322"/>
                    <a:pt x="25" y="322"/>
                  </a:cubicBezTo>
                  <a:cubicBezTo>
                    <a:pt x="25" y="322"/>
                    <a:pt x="26" y="322"/>
                    <a:pt x="26" y="322"/>
                  </a:cubicBezTo>
                  <a:cubicBezTo>
                    <a:pt x="26" y="322"/>
                    <a:pt x="26" y="322"/>
                    <a:pt x="26" y="321"/>
                  </a:cubicBezTo>
                  <a:cubicBezTo>
                    <a:pt x="26" y="321"/>
                    <a:pt x="26" y="321"/>
                    <a:pt x="26" y="321"/>
                  </a:cubicBezTo>
                  <a:cubicBezTo>
                    <a:pt x="26" y="321"/>
                    <a:pt x="26" y="321"/>
                    <a:pt x="26" y="321"/>
                  </a:cubicBezTo>
                  <a:cubicBezTo>
                    <a:pt x="26" y="321"/>
                    <a:pt x="25" y="321"/>
                    <a:pt x="25" y="321"/>
                  </a:cubicBezTo>
                  <a:cubicBezTo>
                    <a:pt x="25" y="321"/>
                    <a:pt x="25" y="321"/>
                    <a:pt x="24" y="321"/>
                  </a:cubicBezTo>
                  <a:cubicBezTo>
                    <a:pt x="24" y="321"/>
                    <a:pt x="23" y="321"/>
                    <a:pt x="23" y="322"/>
                  </a:cubicBezTo>
                  <a:cubicBezTo>
                    <a:pt x="23" y="323"/>
                    <a:pt x="24" y="323"/>
                    <a:pt x="24" y="324"/>
                  </a:cubicBezTo>
                  <a:cubicBezTo>
                    <a:pt x="24" y="324"/>
                    <a:pt x="24" y="324"/>
                    <a:pt x="24" y="324"/>
                  </a:cubicBezTo>
                  <a:cubicBezTo>
                    <a:pt x="24" y="324"/>
                    <a:pt x="24" y="324"/>
                    <a:pt x="24" y="324"/>
                  </a:cubicBezTo>
                  <a:cubicBezTo>
                    <a:pt x="25" y="324"/>
                    <a:pt x="25" y="324"/>
                    <a:pt x="25" y="325"/>
                  </a:cubicBezTo>
                  <a:cubicBezTo>
                    <a:pt x="25" y="325"/>
                    <a:pt x="25" y="325"/>
                    <a:pt x="25" y="325"/>
                  </a:cubicBezTo>
                  <a:cubicBezTo>
                    <a:pt x="25" y="325"/>
                    <a:pt x="25" y="325"/>
                    <a:pt x="25" y="325"/>
                  </a:cubicBezTo>
                  <a:cubicBezTo>
                    <a:pt x="25" y="325"/>
                    <a:pt x="26" y="325"/>
                    <a:pt x="26" y="326"/>
                  </a:cubicBezTo>
                  <a:cubicBezTo>
                    <a:pt x="26" y="326"/>
                    <a:pt x="27" y="326"/>
                    <a:pt x="27" y="326"/>
                  </a:cubicBezTo>
                  <a:cubicBezTo>
                    <a:pt x="27" y="326"/>
                    <a:pt x="27" y="326"/>
                    <a:pt x="27" y="326"/>
                  </a:cubicBezTo>
                  <a:cubicBezTo>
                    <a:pt x="27" y="326"/>
                    <a:pt x="28" y="327"/>
                    <a:pt x="28" y="327"/>
                  </a:cubicBezTo>
                  <a:cubicBezTo>
                    <a:pt x="28" y="327"/>
                    <a:pt x="28" y="327"/>
                    <a:pt x="28" y="327"/>
                  </a:cubicBezTo>
                  <a:cubicBezTo>
                    <a:pt x="28" y="327"/>
                    <a:pt x="29" y="327"/>
                    <a:pt x="29" y="327"/>
                  </a:cubicBezTo>
                  <a:cubicBezTo>
                    <a:pt x="29" y="327"/>
                    <a:pt x="29" y="327"/>
                    <a:pt x="30" y="327"/>
                  </a:cubicBezTo>
                  <a:cubicBezTo>
                    <a:pt x="30" y="327"/>
                    <a:pt x="30" y="328"/>
                    <a:pt x="31" y="328"/>
                  </a:cubicBezTo>
                  <a:cubicBezTo>
                    <a:pt x="32" y="328"/>
                    <a:pt x="32" y="328"/>
                    <a:pt x="33" y="327"/>
                  </a:cubicBezTo>
                  <a:cubicBezTo>
                    <a:pt x="33" y="327"/>
                    <a:pt x="33" y="327"/>
                    <a:pt x="34" y="327"/>
                  </a:cubicBezTo>
                  <a:cubicBezTo>
                    <a:pt x="34" y="326"/>
                    <a:pt x="34" y="326"/>
                    <a:pt x="34" y="326"/>
                  </a:cubicBezTo>
                  <a:cubicBezTo>
                    <a:pt x="34" y="326"/>
                    <a:pt x="34" y="326"/>
                    <a:pt x="34" y="325"/>
                  </a:cubicBezTo>
                  <a:cubicBezTo>
                    <a:pt x="34" y="325"/>
                    <a:pt x="34" y="325"/>
                    <a:pt x="34" y="324"/>
                  </a:cubicBezTo>
                  <a:cubicBezTo>
                    <a:pt x="34" y="323"/>
                    <a:pt x="34" y="322"/>
                    <a:pt x="34" y="321"/>
                  </a:cubicBezTo>
                  <a:cubicBezTo>
                    <a:pt x="34" y="321"/>
                    <a:pt x="34" y="321"/>
                    <a:pt x="34" y="321"/>
                  </a:cubicBezTo>
                  <a:cubicBezTo>
                    <a:pt x="34" y="320"/>
                    <a:pt x="34" y="319"/>
                    <a:pt x="34" y="319"/>
                  </a:cubicBezTo>
                  <a:cubicBezTo>
                    <a:pt x="35" y="319"/>
                    <a:pt x="35" y="318"/>
                    <a:pt x="35" y="318"/>
                  </a:cubicBezTo>
                  <a:cubicBezTo>
                    <a:pt x="35" y="318"/>
                    <a:pt x="35" y="317"/>
                    <a:pt x="35" y="317"/>
                  </a:cubicBezTo>
                  <a:cubicBezTo>
                    <a:pt x="35" y="317"/>
                    <a:pt x="35" y="317"/>
                    <a:pt x="35" y="316"/>
                  </a:cubicBezTo>
                  <a:cubicBezTo>
                    <a:pt x="35" y="316"/>
                    <a:pt x="35" y="316"/>
                    <a:pt x="35" y="316"/>
                  </a:cubicBezTo>
                  <a:cubicBezTo>
                    <a:pt x="35" y="316"/>
                    <a:pt x="35" y="316"/>
                    <a:pt x="35" y="315"/>
                  </a:cubicBezTo>
                  <a:cubicBezTo>
                    <a:pt x="35" y="315"/>
                    <a:pt x="35" y="315"/>
                    <a:pt x="35" y="315"/>
                  </a:cubicBezTo>
                  <a:cubicBezTo>
                    <a:pt x="35" y="315"/>
                    <a:pt x="35" y="315"/>
                    <a:pt x="35" y="315"/>
                  </a:cubicBezTo>
                  <a:cubicBezTo>
                    <a:pt x="35" y="315"/>
                    <a:pt x="35" y="315"/>
                    <a:pt x="35" y="315"/>
                  </a:cubicBezTo>
                  <a:cubicBezTo>
                    <a:pt x="36" y="314"/>
                    <a:pt x="36" y="314"/>
                    <a:pt x="36" y="314"/>
                  </a:cubicBezTo>
                  <a:cubicBezTo>
                    <a:pt x="36" y="314"/>
                    <a:pt x="36" y="314"/>
                    <a:pt x="36" y="314"/>
                  </a:cubicBezTo>
                  <a:cubicBezTo>
                    <a:pt x="36" y="314"/>
                    <a:pt x="36" y="314"/>
                    <a:pt x="36" y="314"/>
                  </a:cubicBezTo>
                  <a:cubicBezTo>
                    <a:pt x="37" y="314"/>
                    <a:pt x="37" y="314"/>
                    <a:pt x="37" y="314"/>
                  </a:cubicBezTo>
                  <a:cubicBezTo>
                    <a:pt x="37" y="314"/>
                    <a:pt x="37" y="314"/>
                    <a:pt x="37" y="314"/>
                  </a:cubicBezTo>
                  <a:cubicBezTo>
                    <a:pt x="37" y="314"/>
                    <a:pt x="38" y="314"/>
                    <a:pt x="38" y="314"/>
                  </a:cubicBezTo>
                  <a:cubicBezTo>
                    <a:pt x="38" y="314"/>
                    <a:pt x="38" y="314"/>
                    <a:pt x="38" y="314"/>
                  </a:cubicBezTo>
                  <a:cubicBezTo>
                    <a:pt x="39" y="313"/>
                    <a:pt x="39" y="313"/>
                    <a:pt x="39" y="313"/>
                  </a:cubicBezTo>
                  <a:cubicBezTo>
                    <a:pt x="39" y="313"/>
                    <a:pt x="39" y="313"/>
                    <a:pt x="39" y="313"/>
                  </a:cubicBezTo>
                  <a:cubicBezTo>
                    <a:pt x="39" y="313"/>
                    <a:pt x="40" y="313"/>
                    <a:pt x="40" y="313"/>
                  </a:cubicBezTo>
                  <a:cubicBezTo>
                    <a:pt x="40" y="312"/>
                    <a:pt x="41" y="312"/>
                    <a:pt x="42" y="312"/>
                  </a:cubicBezTo>
                  <a:cubicBezTo>
                    <a:pt x="42" y="312"/>
                    <a:pt x="42" y="312"/>
                    <a:pt x="42" y="312"/>
                  </a:cubicBezTo>
                  <a:cubicBezTo>
                    <a:pt x="42" y="312"/>
                    <a:pt x="42" y="312"/>
                    <a:pt x="42" y="312"/>
                  </a:cubicBezTo>
                  <a:cubicBezTo>
                    <a:pt x="42" y="312"/>
                    <a:pt x="42" y="312"/>
                    <a:pt x="43" y="312"/>
                  </a:cubicBezTo>
                  <a:cubicBezTo>
                    <a:pt x="43" y="312"/>
                    <a:pt x="43" y="312"/>
                    <a:pt x="43" y="312"/>
                  </a:cubicBezTo>
                  <a:cubicBezTo>
                    <a:pt x="43" y="312"/>
                    <a:pt x="43" y="312"/>
                    <a:pt x="43" y="312"/>
                  </a:cubicBezTo>
                  <a:cubicBezTo>
                    <a:pt x="44" y="312"/>
                    <a:pt x="44" y="311"/>
                    <a:pt x="44" y="310"/>
                  </a:cubicBezTo>
                  <a:cubicBezTo>
                    <a:pt x="44" y="310"/>
                    <a:pt x="44" y="309"/>
                    <a:pt x="45" y="309"/>
                  </a:cubicBezTo>
                  <a:cubicBezTo>
                    <a:pt x="45" y="309"/>
                    <a:pt x="45" y="309"/>
                    <a:pt x="45" y="309"/>
                  </a:cubicBezTo>
                  <a:cubicBezTo>
                    <a:pt x="45" y="309"/>
                    <a:pt x="46" y="308"/>
                    <a:pt x="46" y="308"/>
                  </a:cubicBezTo>
                  <a:cubicBezTo>
                    <a:pt x="46" y="308"/>
                    <a:pt x="46" y="308"/>
                    <a:pt x="47" y="308"/>
                  </a:cubicBezTo>
                  <a:cubicBezTo>
                    <a:pt x="47" y="308"/>
                    <a:pt x="47" y="308"/>
                    <a:pt x="47" y="309"/>
                  </a:cubicBezTo>
                  <a:cubicBezTo>
                    <a:pt x="47" y="309"/>
                    <a:pt x="47" y="309"/>
                    <a:pt x="47" y="309"/>
                  </a:cubicBezTo>
                  <a:cubicBezTo>
                    <a:pt x="47" y="309"/>
                    <a:pt x="47" y="309"/>
                    <a:pt x="47" y="309"/>
                  </a:cubicBezTo>
                  <a:cubicBezTo>
                    <a:pt x="48" y="309"/>
                    <a:pt x="48" y="309"/>
                    <a:pt x="48" y="309"/>
                  </a:cubicBezTo>
                  <a:cubicBezTo>
                    <a:pt x="48" y="309"/>
                    <a:pt x="48" y="309"/>
                    <a:pt x="48" y="309"/>
                  </a:cubicBezTo>
                  <a:cubicBezTo>
                    <a:pt x="48" y="309"/>
                    <a:pt x="48" y="309"/>
                    <a:pt x="48" y="309"/>
                  </a:cubicBezTo>
                  <a:cubicBezTo>
                    <a:pt x="48" y="309"/>
                    <a:pt x="49" y="309"/>
                    <a:pt x="49" y="309"/>
                  </a:cubicBezTo>
                  <a:cubicBezTo>
                    <a:pt x="50" y="309"/>
                    <a:pt x="50" y="309"/>
                    <a:pt x="50" y="309"/>
                  </a:cubicBezTo>
                  <a:cubicBezTo>
                    <a:pt x="50" y="309"/>
                    <a:pt x="49" y="309"/>
                    <a:pt x="49" y="309"/>
                  </a:cubicBezTo>
                  <a:cubicBezTo>
                    <a:pt x="48" y="309"/>
                    <a:pt x="47" y="308"/>
                    <a:pt x="46" y="308"/>
                  </a:cubicBezTo>
                  <a:cubicBezTo>
                    <a:pt x="45" y="308"/>
                    <a:pt x="45" y="308"/>
                    <a:pt x="44" y="308"/>
                  </a:cubicBezTo>
                  <a:cubicBezTo>
                    <a:pt x="43" y="307"/>
                    <a:pt x="43" y="307"/>
                    <a:pt x="42" y="306"/>
                  </a:cubicBezTo>
                  <a:cubicBezTo>
                    <a:pt x="42" y="306"/>
                    <a:pt x="41" y="306"/>
                    <a:pt x="41" y="306"/>
                  </a:cubicBezTo>
                  <a:cubicBezTo>
                    <a:pt x="27" y="306"/>
                    <a:pt x="27" y="306"/>
                    <a:pt x="27" y="306"/>
                  </a:cubicBezTo>
                  <a:cubicBezTo>
                    <a:pt x="27" y="306"/>
                    <a:pt x="26" y="306"/>
                    <a:pt x="26" y="305"/>
                  </a:cubicBezTo>
                  <a:cubicBezTo>
                    <a:pt x="26" y="305"/>
                    <a:pt x="26" y="305"/>
                    <a:pt x="26" y="305"/>
                  </a:cubicBezTo>
                  <a:cubicBezTo>
                    <a:pt x="26" y="305"/>
                    <a:pt x="26" y="305"/>
                    <a:pt x="26" y="305"/>
                  </a:cubicBezTo>
                  <a:cubicBezTo>
                    <a:pt x="26" y="305"/>
                    <a:pt x="27" y="305"/>
                    <a:pt x="27" y="305"/>
                  </a:cubicBezTo>
                  <a:cubicBezTo>
                    <a:pt x="27" y="305"/>
                    <a:pt x="27" y="305"/>
                    <a:pt x="27" y="305"/>
                  </a:cubicBezTo>
                  <a:cubicBezTo>
                    <a:pt x="27" y="305"/>
                    <a:pt x="27" y="304"/>
                    <a:pt x="27" y="304"/>
                  </a:cubicBezTo>
                  <a:cubicBezTo>
                    <a:pt x="27" y="304"/>
                    <a:pt x="27" y="304"/>
                    <a:pt x="26" y="304"/>
                  </a:cubicBezTo>
                  <a:cubicBezTo>
                    <a:pt x="26" y="303"/>
                    <a:pt x="25" y="303"/>
                    <a:pt x="25" y="303"/>
                  </a:cubicBezTo>
                  <a:cubicBezTo>
                    <a:pt x="25" y="302"/>
                    <a:pt x="25" y="302"/>
                    <a:pt x="24" y="302"/>
                  </a:cubicBezTo>
                  <a:cubicBezTo>
                    <a:pt x="24" y="302"/>
                    <a:pt x="24" y="301"/>
                    <a:pt x="24" y="301"/>
                  </a:cubicBezTo>
                  <a:cubicBezTo>
                    <a:pt x="24" y="301"/>
                    <a:pt x="24" y="301"/>
                    <a:pt x="23" y="301"/>
                  </a:cubicBezTo>
                  <a:cubicBezTo>
                    <a:pt x="23" y="301"/>
                    <a:pt x="23" y="301"/>
                    <a:pt x="24" y="300"/>
                  </a:cubicBezTo>
                  <a:cubicBezTo>
                    <a:pt x="24" y="300"/>
                    <a:pt x="24" y="300"/>
                    <a:pt x="24" y="300"/>
                  </a:cubicBezTo>
                  <a:cubicBezTo>
                    <a:pt x="24" y="299"/>
                    <a:pt x="24" y="299"/>
                    <a:pt x="24" y="299"/>
                  </a:cubicBezTo>
                  <a:cubicBezTo>
                    <a:pt x="24" y="298"/>
                    <a:pt x="24" y="298"/>
                    <a:pt x="24" y="298"/>
                  </a:cubicBezTo>
                  <a:cubicBezTo>
                    <a:pt x="24" y="298"/>
                    <a:pt x="24" y="298"/>
                    <a:pt x="24" y="298"/>
                  </a:cubicBezTo>
                  <a:cubicBezTo>
                    <a:pt x="24" y="298"/>
                    <a:pt x="24" y="298"/>
                    <a:pt x="25" y="297"/>
                  </a:cubicBezTo>
                  <a:cubicBezTo>
                    <a:pt x="25" y="297"/>
                    <a:pt x="25" y="297"/>
                    <a:pt x="25" y="297"/>
                  </a:cubicBezTo>
                  <a:cubicBezTo>
                    <a:pt x="25" y="297"/>
                    <a:pt x="25" y="297"/>
                    <a:pt x="25" y="297"/>
                  </a:cubicBezTo>
                  <a:cubicBezTo>
                    <a:pt x="24" y="297"/>
                    <a:pt x="24" y="296"/>
                    <a:pt x="24" y="296"/>
                  </a:cubicBezTo>
                  <a:cubicBezTo>
                    <a:pt x="23" y="295"/>
                    <a:pt x="24" y="295"/>
                    <a:pt x="24" y="295"/>
                  </a:cubicBezTo>
                  <a:cubicBezTo>
                    <a:pt x="24" y="295"/>
                    <a:pt x="24" y="295"/>
                    <a:pt x="25" y="295"/>
                  </a:cubicBezTo>
                  <a:cubicBezTo>
                    <a:pt x="25" y="295"/>
                    <a:pt x="25" y="295"/>
                    <a:pt x="25" y="295"/>
                  </a:cubicBezTo>
                  <a:cubicBezTo>
                    <a:pt x="25" y="295"/>
                    <a:pt x="25" y="295"/>
                    <a:pt x="25" y="294"/>
                  </a:cubicBezTo>
                  <a:cubicBezTo>
                    <a:pt x="25" y="294"/>
                    <a:pt x="25" y="293"/>
                    <a:pt x="25" y="293"/>
                  </a:cubicBezTo>
                  <a:cubicBezTo>
                    <a:pt x="25" y="293"/>
                    <a:pt x="24" y="292"/>
                    <a:pt x="24" y="292"/>
                  </a:cubicBezTo>
                  <a:cubicBezTo>
                    <a:pt x="24" y="292"/>
                    <a:pt x="24" y="291"/>
                    <a:pt x="24" y="291"/>
                  </a:cubicBezTo>
                  <a:cubicBezTo>
                    <a:pt x="24" y="291"/>
                    <a:pt x="24" y="291"/>
                    <a:pt x="24" y="291"/>
                  </a:cubicBezTo>
                  <a:cubicBezTo>
                    <a:pt x="24" y="291"/>
                    <a:pt x="24" y="290"/>
                    <a:pt x="24" y="290"/>
                  </a:cubicBezTo>
                  <a:cubicBezTo>
                    <a:pt x="24" y="290"/>
                    <a:pt x="23" y="290"/>
                    <a:pt x="23" y="290"/>
                  </a:cubicBezTo>
                  <a:cubicBezTo>
                    <a:pt x="23" y="290"/>
                    <a:pt x="23" y="290"/>
                    <a:pt x="23" y="290"/>
                  </a:cubicBezTo>
                  <a:cubicBezTo>
                    <a:pt x="22" y="291"/>
                    <a:pt x="22" y="291"/>
                    <a:pt x="22" y="291"/>
                  </a:cubicBezTo>
                  <a:cubicBezTo>
                    <a:pt x="22" y="291"/>
                    <a:pt x="21" y="290"/>
                    <a:pt x="21" y="290"/>
                  </a:cubicBezTo>
                  <a:cubicBezTo>
                    <a:pt x="21" y="290"/>
                    <a:pt x="19" y="291"/>
                    <a:pt x="19" y="292"/>
                  </a:cubicBezTo>
                  <a:cubicBezTo>
                    <a:pt x="19" y="292"/>
                    <a:pt x="18" y="292"/>
                    <a:pt x="18" y="292"/>
                  </a:cubicBezTo>
                  <a:cubicBezTo>
                    <a:pt x="18" y="291"/>
                    <a:pt x="18" y="291"/>
                    <a:pt x="18" y="291"/>
                  </a:cubicBezTo>
                  <a:cubicBezTo>
                    <a:pt x="18" y="291"/>
                    <a:pt x="18" y="291"/>
                    <a:pt x="18" y="291"/>
                  </a:cubicBezTo>
                  <a:cubicBezTo>
                    <a:pt x="18" y="291"/>
                    <a:pt x="18" y="290"/>
                    <a:pt x="18" y="290"/>
                  </a:cubicBezTo>
                  <a:cubicBezTo>
                    <a:pt x="18" y="290"/>
                    <a:pt x="17" y="290"/>
                    <a:pt x="17" y="290"/>
                  </a:cubicBezTo>
                  <a:cubicBezTo>
                    <a:pt x="17" y="290"/>
                    <a:pt x="17" y="289"/>
                    <a:pt x="17" y="289"/>
                  </a:cubicBezTo>
                  <a:cubicBezTo>
                    <a:pt x="17" y="289"/>
                    <a:pt x="17" y="288"/>
                    <a:pt x="17" y="288"/>
                  </a:cubicBezTo>
                  <a:cubicBezTo>
                    <a:pt x="17" y="287"/>
                    <a:pt x="16" y="287"/>
                    <a:pt x="16" y="287"/>
                  </a:cubicBezTo>
                  <a:cubicBezTo>
                    <a:pt x="16" y="287"/>
                    <a:pt x="17" y="287"/>
                    <a:pt x="17" y="287"/>
                  </a:cubicBezTo>
                  <a:cubicBezTo>
                    <a:pt x="17" y="286"/>
                    <a:pt x="16" y="286"/>
                    <a:pt x="16" y="286"/>
                  </a:cubicBezTo>
                  <a:cubicBezTo>
                    <a:pt x="16" y="286"/>
                    <a:pt x="16" y="285"/>
                    <a:pt x="16" y="285"/>
                  </a:cubicBezTo>
                  <a:cubicBezTo>
                    <a:pt x="16" y="285"/>
                    <a:pt x="16" y="285"/>
                    <a:pt x="16" y="285"/>
                  </a:cubicBezTo>
                  <a:cubicBezTo>
                    <a:pt x="16" y="285"/>
                    <a:pt x="16" y="284"/>
                    <a:pt x="16" y="284"/>
                  </a:cubicBezTo>
                  <a:cubicBezTo>
                    <a:pt x="16" y="284"/>
                    <a:pt x="16" y="284"/>
                    <a:pt x="16" y="284"/>
                  </a:cubicBezTo>
                  <a:cubicBezTo>
                    <a:pt x="16" y="283"/>
                    <a:pt x="16" y="283"/>
                    <a:pt x="16" y="283"/>
                  </a:cubicBezTo>
                  <a:cubicBezTo>
                    <a:pt x="16" y="283"/>
                    <a:pt x="16" y="283"/>
                    <a:pt x="16" y="283"/>
                  </a:cubicBezTo>
                  <a:cubicBezTo>
                    <a:pt x="16" y="281"/>
                    <a:pt x="16" y="281"/>
                    <a:pt x="16" y="281"/>
                  </a:cubicBezTo>
                  <a:cubicBezTo>
                    <a:pt x="16" y="281"/>
                    <a:pt x="18" y="279"/>
                    <a:pt x="18" y="278"/>
                  </a:cubicBezTo>
                  <a:cubicBezTo>
                    <a:pt x="18" y="278"/>
                    <a:pt x="19" y="276"/>
                    <a:pt x="19" y="276"/>
                  </a:cubicBezTo>
                  <a:cubicBezTo>
                    <a:pt x="19" y="276"/>
                    <a:pt x="18" y="275"/>
                    <a:pt x="18" y="275"/>
                  </a:cubicBezTo>
                  <a:cubicBezTo>
                    <a:pt x="18" y="275"/>
                    <a:pt x="19" y="274"/>
                    <a:pt x="19" y="274"/>
                  </a:cubicBezTo>
                  <a:cubicBezTo>
                    <a:pt x="20" y="272"/>
                    <a:pt x="20" y="272"/>
                    <a:pt x="20" y="272"/>
                  </a:cubicBezTo>
                  <a:cubicBezTo>
                    <a:pt x="21" y="272"/>
                    <a:pt x="21" y="272"/>
                    <a:pt x="21" y="272"/>
                  </a:cubicBezTo>
                  <a:cubicBezTo>
                    <a:pt x="23" y="270"/>
                    <a:pt x="23" y="270"/>
                    <a:pt x="23" y="270"/>
                  </a:cubicBezTo>
                  <a:cubicBezTo>
                    <a:pt x="23" y="270"/>
                    <a:pt x="23" y="269"/>
                    <a:pt x="23" y="269"/>
                  </a:cubicBezTo>
                  <a:cubicBezTo>
                    <a:pt x="23" y="268"/>
                    <a:pt x="22" y="267"/>
                    <a:pt x="22" y="267"/>
                  </a:cubicBezTo>
                  <a:cubicBezTo>
                    <a:pt x="24" y="267"/>
                    <a:pt x="24" y="267"/>
                    <a:pt x="24" y="267"/>
                  </a:cubicBezTo>
                  <a:cubicBezTo>
                    <a:pt x="24" y="265"/>
                    <a:pt x="24" y="265"/>
                    <a:pt x="24" y="265"/>
                  </a:cubicBezTo>
                  <a:cubicBezTo>
                    <a:pt x="24" y="265"/>
                    <a:pt x="25" y="265"/>
                    <a:pt x="25" y="265"/>
                  </a:cubicBezTo>
                  <a:cubicBezTo>
                    <a:pt x="25" y="265"/>
                    <a:pt x="25" y="265"/>
                    <a:pt x="25" y="265"/>
                  </a:cubicBezTo>
                  <a:cubicBezTo>
                    <a:pt x="25" y="265"/>
                    <a:pt x="24" y="264"/>
                    <a:pt x="24" y="264"/>
                  </a:cubicBezTo>
                  <a:cubicBezTo>
                    <a:pt x="24" y="263"/>
                    <a:pt x="24" y="263"/>
                    <a:pt x="24" y="263"/>
                  </a:cubicBezTo>
                  <a:cubicBezTo>
                    <a:pt x="24" y="263"/>
                    <a:pt x="24" y="263"/>
                    <a:pt x="24" y="263"/>
                  </a:cubicBezTo>
                  <a:cubicBezTo>
                    <a:pt x="23" y="263"/>
                    <a:pt x="23" y="262"/>
                    <a:pt x="23" y="262"/>
                  </a:cubicBezTo>
                  <a:cubicBezTo>
                    <a:pt x="23" y="262"/>
                    <a:pt x="23" y="261"/>
                    <a:pt x="23" y="261"/>
                  </a:cubicBezTo>
                  <a:cubicBezTo>
                    <a:pt x="23" y="261"/>
                    <a:pt x="23" y="261"/>
                    <a:pt x="23" y="261"/>
                  </a:cubicBezTo>
                  <a:cubicBezTo>
                    <a:pt x="23" y="261"/>
                    <a:pt x="23" y="261"/>
                    <a:pt x="23" y="261"/>
                  </a:cubicBezTo>
                  <a:cubicBezTo>
                    <a:pt x="23" y="260"/>
                    <a:pt x="23" y="260"/>
                    <a:pt x="23" y="260"/>
                  </a:cubicBezTo>
                  <a:cubicBezTo>
                    <a:pt x="23" y="260"/>
                    <a:pt x="23" y="260"/>
                    <a:pt x="23" y="259"/>
                  </a:cubicBezTo>
                  <a:cubicBezTo>
                    <a:pt x="23" y="259"/>
                    <a:pt x="23" y="259"/>
                    <a:pt x="23" y="259"/>
                  </a:cubicBezTo>
                  <a:cubicBezTo>
                    <a:pt x="23" y="259"/>
                    <a:pt x="24" y="259"/>
                    <a:pt x="24" y="259"/>
                  </a:cubicBezTo>
                  <a:cubicBezTo>
                    <a:pt x="24" y="259"/>
                    <a:pt x="24" y="258"/>
                    <a:pt x="24" y="258"/>
                  </a:cubicBezTo>
                  <a:cubicBezTo>
                    <a:pt x="24" y="258"/>
                    <a:pt x="24" y="257"/>
                    <a:pt x="24" y="257"/>
                  </a:cubicBezTo>
                  <a:cubicBezTo>
                    <a:pt x="24" y="257"/>
                    <a:pt x="24" y="256"/>
                    <a:pt x="24" y="256"/>
                  </a:cubicBezTo>
                  <a:cubicBezTo>
                    <a:pt x="24" y="256"/>
                    <a:pt x="25" y="256"/>
                    <a:pt x="25" y="256"/>
                  </a:cubicBezTo>
                  <a:cubicBezTo>
                    <a:pt x="25" y="256"/>
                    <a:pt x="26" y="255"/>
                    <a:pt x="26" y="255"/>
                  </a:cubicBezTo>
                  <a:cubicBezTo>
                    <a:pt x="26" y="253"/>
                    <a:pt x="26" y="253"/>
                    <a:pt x="26" y="253"/>
                  </a:cubicBezTo>
                  <a:cubicBezTo>
                    <a:pt x="27" y="254"/>
                    <a:pt x="27" y="254"/>
                    <a:pt x="27" y="254"/>
                  </a:cubicBezTo>
                  <a:cubicBezTo>
                    <a:pt x="27" y="254"/>
                    <a:pt x="28" y="254"/>
                    <a:pt x="28" y="253"/>
                  </a:cubicBezTo>
                  <a:cubicBezTo>
                    <a:pt x="28" y="253"/>
                    <a:pt x="28" y="253"/>
                    <a:pt x="27" y="253"/>
                  </a:cubicBezTo>
                  <a:cubicBezTo>
                    <a:pt x="27" y="252"/>
                    <a:pt x="27" y="252"/>
                    <a:pt x="27" y="252"/>
                  </a:cubicBezTo>
                  <a:cubicBezTo>
                    <a:pt x="27" y="252"/>
                    <a:pt x="27" y="252"/>
                    <a:pt x="27" y="252"/>
                  </a:cubicBezTo>
                  <a:cubicBezTo>
                    <a:pt x="27" y="251"/>
                    <a:pt x="27" y="251"/>
                    <a:pt x="27" y="251"/>
                  </a:cubicBezTo>
                  <a:cubicBezTo>
                    <a:pt x="27" y="251"/>
                    <a:pt x="27" y="249"/>
                    <a:pt x="27" y="249"/>
                  </a:cubicBezTo>
                  <a:cubicBezTo>
                    <a:pt x="27" y="249"/>
                    <a:pt x="27" y="249"/>
                    <a:pt x="27" y="249"/>
                  </a:cubicBezTo>
                  <a:cubicBezTo>
                    <a:pt x="28" y="249"/>
                    <a:pt x="28" y="249"/>
                    <a:pt x="28" y="249"/>
                  </a:cubicBezTo>
                  <a:cubicBezTo>
                    <a:pt x="28" y="249"/>
                    <a:pt x="29" y="248"/>
                    <a:pt x="29" y="248"/>
                  </a:cubicBezTo>
                  <a:cubicBezTo>
                    <a:pt x="29" y="248"/>
                    <a:pt x="29" y="247"/>
                    <a:pt x="29" y="247"/>
                  </a:cubicBezTo>
                  <a:cubicBezTo>
                    <a:pt x="29" y="247"/>
                    <a:pt x="29" y="247"/>
                    <a:pt x="28" y="246"/>
                  </a:cubicBezTo>
                  <a:cubicBezTo>
                    <a:pt x="28" y="246"/>
                    <a:pt x="28" y="245"/>
                    <a:pt x="28" y="245"/>
                  </a:cubicBezTo>
                  <a:cubicBezTo>
                    <a:pt x="28" y="245"/>
                    <a:pt x="28" y="244"/>
                    <a:pt x="28" y="244"/>
                  </a:cubicBezTo>
                  <a:cubicBezTo>
                    <a:pt x="28" y="244"/>
                    <a:pt x="28" y="244"/>
                    <a:pt x="28" y="244"/>
                  </a:cubicBezTo>
                  <a:cubicBezTo>
                    <a:pt x="28" y="243"/>
                    <a:pt x="27" y="243"/>
                    <a:pt x="27" y="243"/>
                  </a:cubicBezTo>
                  <a:cubicBezTo>
                    <a:pt x="28" y="242"/>
                    <a:pt x="28" y="242"/>
                    <a:pt x="28" y="242"/>
                  </a:cubicBezTo>
                  <a:cubicBezTo>
                    <a:pt x="28" y="242"/>
                    <a:pt x="29" y="242"/>
                    <a:pt x="29" y="241"/>
                  </a:cubicBezTo>
                  <a:cubicBezTo>
                    <a:pt x="29" y="241"/>
                    <a:pt x="29" y="241"/>
                    <a:pt x="29" y="240"/>
                  </a:cubicBezTo>
                  <a:cubicBezTo>
                    <a:pt x="29" y="240"/>
                    <a:pt x="29" y="240"/>
                    <a:pt x="29" y="240"/>
                  </a:cubicBezTo>
                  <a:cubicBezTo>
                    <a:pt x="28" y="240"/>
                    <a:pt x="28" y="240"/>
                    <a:pt x="28" y="240"/>
                  </a:cubicBezTo>
                  <a:cubicBezTo>
                    <a:pt x="28" y="237"/>
                    <a:pt x="28" y="237"/>
                    <a:pt x="28" y="237"/>
                  </a:cubicBezTo>
                  <a:cubicBezTo>
                    <a:pt x="28" y="237"/>
                    <a:pt x="28" y="237"/>
                    <a:pt x="28" y="237"/>
                  </a:cubicBezTo>
                  <a:cubicBezTo>
                    <a:pt x="28" y="237"/>
                    <a:pt x="29" y="236"/>
                    <a:pt x="29" y="236"/>
                  </a:cubicBezTo>
                  <a:cubicBezTo>
                    <a:pt x="29" y="236"/>
                    <a:pt x="30" y="236"/>
                    <a:pt x="30" y="236"/>
                  </a:cubicBezTo>
                  <a:cubicBezTo>
                    <a:pt x="30" y="236"/>
                    <a:pt x="30" y="236"/>
                    <a:pt x="30" y="236"/>
                  </a:cubicBezTo>
                  <a:cubicBezTo>
                    <a:pt x="30" y="236"/>
                    <a:pt x="30" y="235"/>
                    <a:pt x="30" y="235"/>
                  </a:cubicBezTo>
                  <a:cubicBezTo>
                    <a:pt x="30" y="235"/>
                    <a:pt x="30" y="235"/>
                    <a:pt x="31" y="235"/>
                  </a:cubicBezTo>
                  <a:cubicBezTo>
                    <a:pt x="31" y="235"/>
                    <a:pt x="31" y="234"/>
                    <a:pt x="31" y="234"/>
                  </a:cubicBezTo>
                  <a:cubicBezTo>
                    <a:pt x="31" y="234"/>
                    <a:pt x="31" y="234"/>
                    <a:pt x="31" y="233"/>
                  </a:cubicBezTo>
                  <a:cubicBezTo>
                    <a:pt x="31" y="233"/>
                    <a:pt x="30" y="232"/>
                    <a:pt x="30" y="232"/>
                  </a:cubicBezTo>
                  <a:cubicBezTo>
                    <a:pt x="30" y="231"/>
                    <a:pt x="30" y="231"/>
                    <a:pt x="30" y="231"/>
                  </a:cubicBezTo>
                  <a:cubicBezTo>
                    <a:pt x="30" y="231"/>
                    <a:pt x="28" y="231"/>
                    <a:pt x="28" y="231"/>
                  </a:cubicBezTo>
                  <a:cubicBezTo>
                    <a:pt x="28" y="230"/>
                    <a:pt x="27" y="230"/>
                    <a:pt x="27" y="230"/>
                  </a:cubicBezTo>
                  <a:cubicBezTo>
                    <a:pt x="27" y="230"/>
                    <a:pt x="26" y="230"/>
                    <a:pt x="26" y="230"/>
                  </a:cubicBezTo>
                  <a:cubicBezTo>
                    <a:pt x="26" y="230"/>
                    <a:pt x="26" y="229"/>
                    <a:pt x="26" y="229"/>
                  </a:cubicBezTo>
                  <a:cubicBezTo>
                    <a:pt x="26" y="229"/>
                    <a:pt x="27" y="229"/>
                    <a:pt x="27" y="229"/>
                  </a:cubicBezTo>
                  <a:cubicBezTo>
                    <a:pt x="27" y="229"/>
                    <a:pt x="28" y="229"/>
                    <a:pt x="28" y="229"/>
                  </a:cubicBezTo>
                  <a:cubicBezTo>
                    <a:pt x="28" y="229"/>
                    <a:pt x="29" y="229"/>
                    <a:pt x="29" y="229"/>
                  </a:cubicBezTo>
                  <a:cubicBezTo>
                    <a:pt x="29" y="229"/>
                    <a:pt x="29" y="229"/>
                    <a:pt x="29" y="229"/>
                  </a:cubicBezTo>
                  <a:cubicBezTo>
                    <a:pt x="29" y="229"/>
                    <a:pt x="30" y="228"/>
                    <a:pt x="30" y="228"/>
                  </a:cubicBezTo>
                  <a:cubicBezTo>
                    <a:pt x="31" y="229"/>
                    <a:pt x="31" y="229"/>
                    <a:pt x="31" y="229"/>
                  </a:cubicBezTo>
                  <a:cubicBezTo>
                    <a:pt x="32" y="229"/>
                    <a:pt x="32" y="229"/>
                    <a:pt x="32" y="229"/>
                  </a:cubicBezTo>
                  <a:cubicBezTo>
                    <a:pt x="32" y="229"/>
                    <a:pt x="32" y="227"/>
                    <a:pt x="32" y="227"/>
                  </a:cubicBezTo>
                  <a:cubicBezTo>
                    <a:pt x="33" y="227"/>
                    <a:pt x="33" y="227"/>
                    <a:pt x="33" y="227"/>
                  </a:cubicBezTo>
                  <a:cubicBezTo>
                    <a:pt x="33" y="227"/>
                    <a:pt x="33" y="226"/>
                    <a:pt x="33" y="226"/>
                  </a:cubicBezTo>
                  <a:cubicBezTo>
                    <a:pt x="33" y="226"/>
                    <a:pt x="32" y="226"/>
                    <a:pt x="32" y="225"/>
                  </a:cubicBezTo>
                  <a:cubicBezTo>
                    <a:pt x="32" y="225"/>
                    <a:pt x="32" y="225"/>
                    <a:pt x="31" y="225"/>
                  </a:cubicBezTo>
                  <a:cubicBezTo>
                    <a:pt x="31" y="225"/>
                    <a:pt x="29" y="225"/>
                    <a:pt x="29" y="225"/>
                  </a:cubicBezTo>
                  <a:cubicBezTo>
                    <a:pt x="29" y="225"/>
                    <a:pt x="28" y="225"/>
                    <a:pt x="28" y="225"/>
                  </a:cubicBezTo>
                  <a:cubicBezTo>
                    <a:pt x="28" y="225"/>
                    <a:pt x="27" y="225"/>
                    <a:pt x="28" y="225"/>
                  </a:cubicBezTo>
                  <a:cubicBezTo>
                    <a:pt x="28" y="225"/>
                    <a:pt x="28" y="225"/>
                    <a:pt x="28" y="224"/>
                  </a:cubicBezTo>
                  <a:cubicBezTo>
                    <a:pt x="28" y="224"/>
                    <a:pt x="28" y="224"/>
                    <a:pt x="28" y="223"/>
                  </a:cubicBezTo>
                  <a:cubicBezTo>
                    <a:pt x="28" y="223"/>
                    <a:pt x="28" y="222"/>
                    <a:pt x="28" y="222"/>
                  </a:cubicBezTo>
                  <a:cubicBezTo>
                    <a:pt x="28" y="222"/>
                    <a:pt x="28" y="222"/>
                    <a:pt x="28" y="222"/>
                  </a:cubicBezTo>
                  <a:cubicBezTo>
                    <a:pt x="29" y="221"/>
                    <a:pt x="29" y="221"/>
                    <a:pt x="29" y="221"/>
                  </a:cubicBezTo>
                  <a:cubicBezTo>
                    <a:pt x="29" y="221"/>
                    <a:pt x="29" y="220"/>
                    <a:pt x="28" y="220"/>
                  </a:cubicBezTo>
                  <a:cubicBezTo>
                    <a:pt x="28" y="220"/>
                    <a:pt x="28" y="219"/>
                    <a:pt x="28" y="219"/>
                  </a:cubicBezTo>
                  <a:cubicBezTo>
                    <a:pt x="28" y="219"/>
                    <a:pt x="29" y="218"/>
                    <a:pt x="29" y="218"/>
                  </a:cubicBezTo>
                  <a:cubicBezTo>
                    <a:pt x="29" y="218"/>
                    <a:pt x="29" y="218"/>
                    <a:pt x="29" y="217"/>
                  </a:cubicBezTo>
                  <a:cubicBezTo>
                    <a:pt x="28" y="217"/>
                    <a:pt x="28" y="217"/>
                    <a:pt x="28" y="217"/>
                  </a:cubicBezTo>
                  <a:cubicBezTo>
                    <a:pt x="28" y="216"/>
                    <a:pt x="27" y="216"/>
                    <a:pt x="27" y="216"/>
                  </a:cubicBezTo>
                  <a:cubicBezTo>
                    <a:pt x="27" y="216"/>
                    <a:pt x="27" y="215"/>
                    <a:pt x="27" y="215"/>
                  </a:cubicBezTo>
                  <a:cubicBezTo>
                    <a:pt x="27" y="215"/>
                    <a:pt x="28" y="215"/>
                    <a:pt x="28" y="214"/>
                  </a:cubicBezTo>
                  <a:cubicBezTo>
                    <a:pt x="28" y="214"/>
                    <a:pt x="28" y="214"/>
                    <a:pt x="28" y="214"/>
                  </a:cubicBezTo>
                  <a:cubicBezTo>
                    <a:pt x="28" y="214"/>
                    <a:pt x="28" y="213"/>
                    <a:pt x="28" y="213"/>
                  </a:cubicBezTo>
                  <a:cubicBezTo>
                    <a:pt x="28" y="213"/>
                    <a:pt x="27" y="213"/>
                    <a:pt x="27" y="212"/>
                  </a:cubicBezTo>
                  <a:cubicBezTo>
                    <a:pt x="27" y="212"/>
                    <a:pt x="27" y="212"/>
                    <a:pt x="26" y="212"/>
                  </a:cubicBezTo>
                  <a:cubicBezTo>
                    <a:pt x="26" y="211"/>
                    <a:pt x="26" y="211"/>
                    <a:pt x="26" y="211"/>
                  </a:cubicBezTo>
                  <a:cubicBezTo>
                    <a:pt x="26" y="210"/>
                    <a:pt x="25" y="210"/>
                    <a:pt x="25" y="210"/>
                  </a:cubicBezTo>
                  <a:cubicBezTo>
                    <a:pt x="26" y="209"/>
                    <a:pt x="26" y="209"/>
                    <a:pt x="26" y="209"/>
                  </a:cubicBezTo>
                  <a:cubicBezTo>
                    <a:pt x="26" y="209"/>
                    <a:pt x="25" y="208"/>
                    <a:pt x="25" y="208"/>
                  </a:cubicBezTo>
                  <a:cubicBezTo>
                    <a:pt x="25" y="208"/>
                    <a:pt x="26" y="208"/>
                    <a:pt x="26" y="208"/>
                  </a:cubicBezTo>
                  <a:cubicBezTo>
                    <a:pt x="26" y="208"/>
                    <a:pt x="26" y="207"/>
                    <a:pt x="26" y="207"/>
                  </a:cubicBezTo>
                  <a:cubicBezTo>
                    <a:pt x="26" y="207"/>
                    <a:pt x="26" y="206"/>
                    <a:pt x="26" y="206"/>
                  </a:cubicBezTo>
                  <a:cubicBezTo>
                    <a:pt x="26" y="206"/>
                    <a:pt x="26" y="206"/>
                    <a:pt x="26" y="206"/>
                  </a:cubicBezTo>
                  <a:cubicBezTo>
                    <a:pt x="25" y="205"/>
                    <a:pt x="25" y="205"/>
                    <a:pt x="25" y="205"/>
                  </a:cubicBezTo>
                  <a:cubicBezTo>
                    <a:pt x="25" y="205"/>
                    <a:pt x="25" y="205"/>
                    <a:pt x="25" y="204"/>
                  </a:cubicBezTo>
                  <a:cubicBezTo>
                    <a:pt x="25" y="204"/>
                    <a:pt x="25" y="204"/>
                    <a:pt x="25" y="203"/>
                  </a:cubicBezTo>
                  <a:cubicBezTo>
                    <a:pt x="25" y="203"/>
                    <a:pt x="26" y="203"/>
                    <a:pt x="26" y="203"/>
                  </a:cubicBezTo>
                  <a:cubicBezTo>
                    <a:pt x="26" y="203"/>
                    <a:pt x="26" y="203"/>
                    <a:pt x="26" y="203"/>
                  </a:cubicBezTo>
                  <a:cubicBezTo>
                    <a:pt x="27" y="204"/>
                    <a:pt x="27" y="204"/>
                    <a:pt x="27" y="204"/>
                  </a:cubicBezTo>
                  <a:cubicBezTo>
                    <a:pt x="27" y="204"/>
                    <a:pt x="27" y="203"/>
                    <a:pt x="28" y="203"/>
                  </a:cubicBezTo>
                  <a:cubicBezTo>
                    <a:pt x="28" y="203"/>
                    <a:pt x="28" y="203"/>
                    <a:pt x="28" y="203"/>
                  </a:cubicBezTo>
                  <a:cubicBezTo>
                    <a:pt x="28" y="200"/>
                    <a:pt x="28" y="200"/>
                    <a:pt x="28" y="200"/>
                  </a:cubicBezTo>
                  <a:cubicBezTo>
                    <a:pt x="28" y="199"/>
                    <a:pt x="28" y="199"/>
                    <a:pt x="28" y="199"/>
                  </a:cubicBezTo>
                  <a:cubicBezTo>
                    <a:pt x="28" y="199"/>
                    <a:pt x="27" y="198"/>
                    <a:pt x="27" y="198"/>
                  </a:cubicBezTo>
                  <a:cubicBezTo>
                    <a:pt x="27" y="198"/>
                    <a:pt x="28" y="198"/>
                    <a:pt x="28" y="198"/>
                  </a:cubicBezTo>
                  <a:cubicBezTo>
                    <a:pt x="28" y="198"/>
                    <a:pt x="28" y="198"/>
                    <a:pt x="28" y="197"/>
                  </a:cubicBezTo>
                  <a:cubicBezTo>
                    <a:pt x="28" y="197"/>
                    <a:pt x="27" y="197"/>
                    <a:pt x="27" y="197"/>
                  </a:cubicBezTo>
                  <a:cubicBezTo>
                    <a:pt x="27" y="196"/>
                    <a:pt x="27" y="196"/>
                    <a:pt x="27" y="196"/>
                  </a:cubicBezTo>
                  <a:cubicBezTo>
                    <a:pt x="27" y="196"/>
                    <a:pt x="27" y="195"/>
                    <a:pt x="27" y="195"/>
                  </a:cubicBezTo>
                  <a:cubicBezTo>
                    <a:pt x="27" y="195"/>
                    <a:pt x="28" y="195"/>
                    <a:pt x="28" y="194"/>
                  </a:cubicBezTo>
                  <a:cubicBezTo>
                    <a:pt x="28" y="194"/>
                    <a:pt x="28" y="194"/>
                    <a:pt x="28" y="193"/>
                  </a:cubicBezTo>
                  <a:cubicBezTo>
                    <a:pt x="28" y="193"/>
                    <a:pt x="28" y="193"/>
                    <a:pt x="28" y="193"/>
                  </a:cubicBezTo>
                  <a:cubicBezTo>
                    <a:pt x="27" y="193"/>
                    <a:pt x="27" y="192"/>
                    <a:pt x="27" y="192"/>
                  </a:cubicBezTo>
                  <a:cubicBezTo>
                    <a:pt x="27" y="192"/>
                    <a:pt x="27" y="192"/>
                    <a:pt x="27" y="192"/>
                  </a:cubicBezTo>
                  <a:cubicBezTo>
                    <a:pt x="27" y="192"/>
                    <a:pt x="27" y="191"/>
                    <a:pt x="27" y="191"/>
                  </a:cubicBezTo>
                  <a:cubicBezTo>
                    <a:pt x="27" y="191"/>
                    <a:pt x="27" y="190"/>
                    <a:pt x="27" y="190"/>
                  </a:cubicBezTo>
                  <a:cubicBezTo>
                    <a:pt x="27" y="190"/>
                    <a:pt x="27" y="190"/>
                    <a:pt x="27" y="189"/>
                  </a:cubicBezTo>
                  <a:cubicBezTo>
                    <a:pt x="27" y="189"/>
                    <a:pt x="27" y="189"/>
                    <a:pt x="27" y="189"/>
                  </a:cubicBezTo>
                  <a:cubicBezTo>
                    <a:pt x="27" y="188"/>
                    <a:pt x="27" y="188"/>
                    <a:pt x="27" y="188"/>
                  </a:cubicBezTo>
                  <a:cubicBezTo>
                    <a:pt x="27" y="188"/>
                    <a:pt x="28" y="187"/>
                    <a:pt x="28" y="187"/>
                  </a:cubicBezTo>
                  <a:cubicBezTo>
                    <a:pt x="28" y="187"/>
                    <a:pt x="28" y="187"/>
                    <a:pt x="28" y="187"/>
                  </a:cubicBezTo>
                  <a:cubicBezTo>
                    <a:pt x="28" y="187"/>
                    <a:pt x="29" y="187"/>
                    <a:pt x="29" y="187"/>
                  </a:cubicBezTo>
                  <a:cubicBezTo>
                    <a:pt x="29" y="187"/>
                    <a:pt x="29" y="186"/>
                    <a:pt x="29" y="186"/>
                  </a:cubicBezTo>
                  <a:cubicBezTo>
                    <a:pt x="28" y="186"/>
                    <a:pt x="28" y="185"/>
                    <a:pt x="28" y="185"/>
                  </a:cubicBezTo>
                  <a:cubicBezTo>
                    <a:pt x="28" y="185"/>
                    <a:pt x="27" y="185"/>
                    <a:pt x="28" y="184"/>
                  </a:cubicBezTo>
                  <a:cubicBezTo>
                    <a:pt x="28" y="184"/>
                    <a:pt x="28" y="184"/>
                    <a:pt x="28" y="184"/>
                  </a:cubicBezTo>
                  <a:cubicBezTo>
                    <a:pt x="28" y="184"/>
                    <a:pt x="29" y="184"/>
                    <a:pt x="29" y="184"/>
                  </a:cubicBezTo>
                  <a:cubicBezTo>
                    <a:pt x="29" y="184"/>
                    <a:pt x="29" y="183"/>
                    <a:pt x="29" y="183"/>
                  </a:cubicBezTo>
                  <a:cubicBezTo>
                    <a:pt x="29" y="183"/>
                    <a:pt x="29" y="182"/>
                    <a:pt x="29" y="182"/>
                  </a:cubicBezTo>
                  <a:cubicBezTo>
                    <a:pt x="29" y="182"/>
                    <a:pt x="29" y="182"/>
                    <a:pt x="29" y="182"/>
                  </a:cubicBezTo>
                  <a:cubicBezTo>
                    <a:pt x="29" y="179"/>
                    <a:pt x="29" y="179"/>
                    <a:pt x="29" y="179"/>
                  </a:cubicBezTo>
                  <a:cubicBezTo>
                    <a:pt x="29" y="179"/>
                    <a:pt x="29" y="179"/>
                    <a:pt x="29" y="179"/>
                  </a:cubicBezTo>
                  <a:cubicBezTo>
                    <a:pt x="29" y="179"/>
                    <a:pt x="30" y="180"/>
                    <a:pt x="30" y="180"/>
                  </a:cubicBezTo>
                  <a:cubicBezTo>
                    <a:pt x="30" y="180"/>
                    <a:pt x="30" y="180"/>
                    <a:pt x="30" y="180"/>
                  </a:cubicBezTo>
                  <a:cubicBezTo>
                    <a:pt x="30" y="180"/>
                    <a:pt x="30" y="179"/>
                    <a:pt x="30" y="179"/>
                  </a:cubicBezTo>
                  <a:cubicBezTo>
                    <a:pt x="30" y="179"/>
                    <a:pt x="30" y="178"/>
                    <a:pt x="30" y="178"/>
                  </a:cubicBezTo>
                  <a:cubicBezTo>
                    <a:pt x="30" y="178"/>
                    <a:pt x="31" y="177"/>
                    <a:pt x="31" y="177"/>
                  </a:cubicBezTo>
                  <a:cubicBezTo>
                    <a:pt x="31" y="173"/>
                    <a:pt x="31" y="173"/>
                    <a:pt x="31" y="173"/>
                  </a:cubicBezTo>
                  <a:cubicBezTo>
                    <a:pt x="33" y="172"/>
                    <a:pt x="33" y="172"/>
                    <a:pt x="33" y="172"/>
                  </a:cubicBezTo>
                  <a:cubicBezTo>
                    <a:pt x="34" y="172"/>
                    <a:pt x="34" y="172"/>
                    <a:pt x="34" y="172"/>
                  </a:cubicBezTo>
                  <a:cubicBezTo>
                    <a:pt x="34" y="172"/>
                    <a:pt x="35" y="171"/>
                    <a:pt x="35" y="171"/>
                  </a:cubicBezTo>
                  <a:cubicBezTo>
                    <a:pt x="35" y="171"/>
                    <a:pt x="35" y="170"/>
                    <a:pt x="35" y="170"/>
                  </a:cubicBezTo>
                  <a:cubicBezTo>
                    <a:pt x="34" y="170"/>
                    <a:pt x="34" y="170"/>
                    <a:pt x="34" y="170"/>
                  </a:cubicBezTo>
                  <a:cubicBezTo>
                    <a:pt x="34" y="169"/>
                    <a:pt x="34" y="169"/>
                    <a:pt x="34" y="169"/>
                  </a:cubicBezTo>
                  <a:cubicBezTo>
                    <a:pt x="33" y="169"/>
                    <a:pt x="33" y="168"/>
                    <a:pt x="33" y="168"/>
                  </a:cubicBezTo>
                  <a:cubicBezTo>
                    <a:pt x="33" y="167"/>
                    <a:pt x="33" y="167"/>
                    <a:pt x="33" y="167"/>
                  </a:cubicBezTo>
                  <a:cubicBezTo>
                    <a:pt x="33" y="167"/>
                    <a:pt x="33" y="166"/>
                    <a:pt x="33" y="166"/>
                  </a:cubicBezTo>
                  <a:cubicBezTo>
                    <a:pt x="33" y="166"/>
                    <a:pt x="34" y="166"/>
                    <a:pt x="34" y="166"/>
                  </a:cubicBezTo>
                  <a:cubicBezTo>
                    <a:pt x="34" y="166"/>
                    <a:pt x="32" y="164"/>
                    <a:pt x="32" y="164"/>
                  </a:cubicBezTo>
                  <a:cubicBezTo>
                    <a:pt x="32" y="164"/>
                    <a:pt x="32" y="164"/>
                    <a:pt x="32" y="163"/>
                  </a:cubicBezTo>
                  <a:cubicBezTo>
                    <a:pt x="32" y="163"/>
                    <a:pt x="33" y="163"/>
                    <a:pt x="32" y="163"/>
                  </a:cubicBezTo>
                  <a:cubicBezTo>
                    <a:pt x="32" y="163"/>
                    <a:pt x="32" y="163"/>
                    <a:pt x="32" y="162"/>
                  </a:cubicBezTo>
                  <a:cubicBezTo>
                    <a:pt x="32" y="162"/>
                    <a:pt x="32" y="162"/>
                    <a:pt x="32" y="162"/>
                  </a:cubicBezTo>
                  <a:cubicBezTo>
                    <a:pt x="32" y="162"/>
                    <a:pt x="32" y="161"/>
                    <a:pt x="32" y="161"/>
                  </a:cubicBezTo>
                  <a:cubicBezTo>
                    <a:pt x="32" y="161"/>
                    <a:pt x="33" y="160"/>
                    <a:pt x="33" y="160"/>
                  </a:cubicBezTo>
                  <a:cubicBezTo>
                    <a:pt x="33" y="160"/>
                    <a:pt x="32" y="160"/>
                    <a:pt x="32" y="160"/>
                  </a:cubicBezTo>
                  <a:cubicBezTo>
                    <a:pt x="32" y="159"/>
                    <a:pt x="32" y="159"/>
                    <a:pt x="32" y="159"/>
                  </a:cubicBezTo>
                  <a:cubicBezTo>
                    <a:pt x="32" y="159"/>
                    <a:pt x="32" y="158"/>
                    <a:pt x="32" y="158"/>
                  </a:cubicBezTo>
                  <a:cubicBezTo>
                    <a:pt x="33" y="158"/>
                    <a:pt x="33" y="157"/>
                    <a:pt x="33" y="157"/>
                  </a:cubicBezTo>
                  <a:cubicBezTo>
                    <a:pt x="33" y="157"/>
                    <a:pt x="33" y="157"/>
                    <a:pt x="33" y="157"/>
                  </a:cubicBezTo>
                  <a:cubicBezTo>
                    <a:pt x="32" y="157"/>
                    <a:pt x="32" y="156"/>
                    <a:pt x="32" y="156"/>
                  </a:cubicBezTo>
                  <a:cubicBezTo>
                    <a:pt x="32" y="156"/>
                    <a:pt x="32" y="156"/>
                    <a:pt x="32" y="156"/>
                  </a:cubicBezTo>
                  <a:cubicBezTo>
                    <a:pt x="32" y="156"/>
                    <a:pt x="33" y="155"/>
                    <a:pt x="33" y="155"/>
                  </a:cubicBezTo>
                  <a:cubicBezTo>
                    <a:pt x="33" y="155"/>
                    <a:pt x="33" y="155"/>
                    <a:pt x="33" y="155"/>
                  </a:cubicBezTo>
                  <a:cubicBezTo>
                    <a:pt x="32" y="155"/>
                    <a:pt x="32" y="155"/>
                    <a:pt x="32" y="155"/>
                  </a:cubicBezTo>
                  <a:cubicBezTo>
                    <a:pt x="32" y="154"/>
                    <a:pt x="32" y="154"/>
                    <a:pt x="32" y="154"/>
                  </a:cubicBezTo>
                  <a:cubicBezTo>
                    <a:pt x="32" y="154"/>
                    <a:pt x="33" y="154"/>
                    <a:pt x="33" y="153"/>
                  </a:cubicBezTo>
                  <a:cubicBezTo>
                    <a:pt x="33" y="153"/>
                    <a:pt x="34" y="153"/>
                    <a:pt x="34" y="153"/>
                  </a:cubicBezTo>
                  <a:cubicBezTo>
                    <a:pt x="34" y="153"/>
                    <a:pt x="34" y="153"/>
                    <a:pt x="33" y="153"/>
                  </a:cubicBezTo>
                  <a:cubicBezTo>
                    <a:pt x="33" y="152"/>
                    <a:pt x="33" y="152"/>
                    <a:pt x="33" y="152"/>
                  </a:cubicBezTo>
                  <a:cubicBezTo>
                    <a:pt x="33" y="152"/>
                    <a:pt x="33" y="152"/>
                    <a:pt x="33" y="152"/>
                  </a:cubicBezTo>
                  <a:cubicBezTo>
                    <a:pt x="34" y="152"/>
                    <a:pt x="34" y="152"/>
                    <a:pt x="34" y="152"/>
                  </a:cubicBezTo>
                  <a:cubicBezTo>
                    <a:pt x="34" y="151"/>
                    <a:pt x="34" y="151"/>
                    <a:pt x="34" y="151"/>
                  </a:cubicBezTo>
                  <a:cubicBezTo>
                    <a:pt x="34" y="151"/>
                    <a:pt x="35" y="151"/>
                    <a:pt x="35" y="151"/>
                  </a:cubicBezTo>
                  <a:cubicBezTo>
                    <a:pt x="35" y="151"/>
                    <a:pt x="36" y="151"/>
                    <a:pt x="36" y="151"/>
                  </a:cubicBezTo>
                  <a:cubicBezTo>
                    <a:pt x="36" y="150"/>
                    <a:pt x="36" y="150"/>
                    <a:pt x="36" y="150"/>
                  </a:cubicBezTo>
                  <a:cubicBezTo>
                    <a:pt x="36" y="150"/>
                    <a:pt x="36" y="149"/>
                    <a:pt x="36" y="149"/>
                  </a:cubicBezTo>
                  <a:cubicBezTo>
                    <a:pt x="36" y="149"/>
                    <a:pt x="37" y="149"/>
                    <a:pt x="37" y="149"/>
                  </a:cubicBezTo>
                  <a:cubicBezTo>
                    <a:pt x="37" y="149"/>
                    <a:pt x="37" y="149"/>
                    <a:pt x="37" y="149"/>
                  </a:cubicBezTo>
                  <a:cubicBezTo>
                    <a:pt x="37" y="149"/>
                    <a:pt x="38" y="148"/>
                    <a:pt x="38" y="148"/>
                  </a:cubicBezTo>
                  <a:cubicBezTo>
                    <a:pt x="38" y="148"/>
                    <a:pt x="38" y="148"/>
                    <a:pt x="38" y="148"/>
                  </a:cubicBezTo>
                  <a:cubicBezTo>
                    <a:pt x="38" y="148"/>
                    <a:pt x="38" y="147"/>
                    <a:pt x="38" y="147"/>
                  </a:cubicBezTo>
                  <a:cubicBezTo>
                    <a:pt x="38" y="147"/>
                    <a:pt x="38" y="147"/>
                    <a:pt x="38" y="147"/>
                  </a:cubicBezTo>
                  <a:cubicBezTo>
                    <a:pt x="38" y="147"/>
                    <a:pt x="38" y="146"/>
                    <a:pt x="38" y="146"/>
                  </a:cubicBezTo>
                  <a:cubicBezTo>
                    <a:pt x="38" y="146"/>
                    <a:pt x="38" y="146"/>
                    <a:pt x="38" y="146"/>
                  </a:cubicBezTo>
                  <a:cubicBezTo>
                    <a:pt x="38" y="146"/>
                    <a:pt x="38" y="145"/>
                    <a:pt x="38" y="145"/>
                  </a:cubicBezTo>
                  <a:cubicBezTo>
                    <a:pt x="38" y="145"/>
                    <a:pt x="38" y="144"/>
                    <a:pt x="38" y="144"/>
                  </a:cubicBezTo>
                  <a:cubicBezTo>
                    <a:pt x="38" y="144"/>
                    <a:pt x="38" y="144"/>
                    <a:pt x="38" y="144"/>
                  </a:cubicBezTo>
                  <a:cubicBezTo>
                    <a:pt x="38" y="143"/>
                    <a:pt x="38" y="143"/>
                    <a:pt x="38" y="143"/>
                  </a:cubicBezTo>
                  <a:cubicBezTo>
                    <a:pt x="38" y="143"/>
                    <a:pt x="37" y="142"/>
                    <a:pt x="37" y="142"/>
                  </a:cubicBezTo>
                  <a:cubicBezTo>
                    <a:pt x="37" y="142"/>
                    <a:pt x="37" y="141"/>
                    <a:pt x="37" y="141"/>
                  </a:cubicBezTo>
                  <a:cubicBezTo>
                    <a:pt x="37" y="141"/>
                    <a:pt x="37" y="141"/>
                    <a:pt x="37" y="140"/>
                  </a:cubicBezTo>
                  <a:cubicBezTo>
                    <a:pt x="38" y="140"/>
                    <a:pt x="38" y="140"/>
                    <a:pt x="38" y="140"/>
                  </a:cubicBezTo>
                  <a:cubicBezTo>
                    <a:pt x="38" y="139"/>
                    <a:pt x="38" y="139"/>
                    <a:pt x="38" y="139"/>
                  </a:cubicBezTo>
                  <a:cubicBezTo>
                    <a:pt x="38" y="138"/>
                    <a:pt x="39" y="138"/>
                    <a:pt x="39" y="138"/>
                  </a:cubicBezTo>
                  <a:cubicBezTo>
                    <a:pt x="39" y="137"/>
                    <a:pt x="39" y="137"/>
                    <a:pt x="39" y="137"/>
                  </a:cubicBezTo>
                  <a:cubicBezTo>
                    <a:pt x="38" y="137"/>
                    <a:pt x="39" y="136"/>
                    <a:pt x="39" y="136"/>
                  </a:cubicBezTo>
                  <a:cubicBezTo>
                    <a:pt x="39" y="136"/>
                    <a:pt x="40" y="134"/>
                    <a:pt x="40" y="134"/>
                  </a:cubicBezTo>
                  <a:cubicBezTo>
                    <a:pt x="40" y="134"/>
                    <a:pt x="40" y="133"/>
                    <a:pt x="40" y="133"/>
                  </a:cubicBezTo>
                  <a:cubicBezTo>
                    <a:pt x="41" y="133"/>
                    <a:pt x="41" y="133"/>
                    <a:pt x="41" y="133"/>
                  </a:cubicBezTo>
                  <a:cubicBezTo>
                    <a:pt x="41" y="133"/>
                    <a:pt x="42" y="132"/>
                    <a:pt x="42" y="132"/>
                  </a:cubicBezTo>
                  <a:cubicBezTo>
                    <a:pt x="42" y="132"/>
                    <a:pt x="41" y="131"/>
                    <a:pt x="41" y="131"/>
                  </a:cubicBezTo>
                  <a:cubicBezTo>
                    <a:pt x="41" y="131"/>
                    <a:pt x="42" y="131"/>
                    <a:pt x="42" y="131"/>
                  </a:cubicBezTo>
                  <a:cubicBezTo>
                    <a:pt x="42" y="130"/>
                    <a:pt x="41" y="130"/>
                    <a:pt x="41" y="130"/>
                  </a:cubicBezTo>
                  <a:cubicBezTo>
                    <a:pt x="41" y="130"/>
                    <a:pt x="41" y="128"/>
                    <a:pt x="41" y="128"/>
                  </a:cubicBezTo>
                  <a:cubicBezTo>
                    <a:pt x="41" y="128"/>
                    <a:pt x="41" y="127"/>
                    <a:pt x="42" y="127"/>
                  </a:cubicBezTo>
                  <a:cubicBezTo>
                    <a:pt x="42" y="127"/>
                    <a:pt x="42" y="126"/>
                    <a:pt x="42" y="126"/>
                  </a:cubicBezTo>
                  <a:cubicBezTo>
                    <a:pt x="42" y="126"/>
                    <a:pt x="42" y="125"/>
                    <a:pt x="42" y="125"/>
                  </a:cubicBezTo>
                  <a:cubicBezTo>
                    <a:pt x="42" y="125"/>
                    <a:pt x="42" y="125"/>
                    <a:pt x="42" y="125"/>
                  </a:cubicBezTo>
                  <a:cubicBezTo>
                    <a:pt x="42" y="124"/>
                    <a:pt x="42" y="124"/>
                    <a:pt x="42" y="124"/>
                  </a:cubicBezTo>
                  <a:cubicBezTo>
                    <a:pt x="41" y="124"/>
                    <a:pt x="41" y="124"/>
                    <a:pt x="41" y="124"/>
                  </a:cubicBezTo>
                  <a:cubicBezTo>
                    <a:pt x="41" y="124"/>
                    <a:pt x="41" y="125"/>
                    <a:pt x="40" y="124"/>
                  </a:cubicBezTo>
                  <a:cubicBezTo>
                    <a:pt x="40" y="124"/>
                    <a:pt x="40" y="124"/>
                    <a:pt x="40" y="123"/>
                  </a:cubicBezTo>
                  <a:cubicBezTo>
                    <a:pt x="40" y="123"/>
                    <a:pt x="40" y="123"/>
                    <a:pt x="40" y="122"/>
                  </a:cubicBezTo>
                  <a:cubicBezTo>
                    <a:pt x="40" y="122"/>
                    <a:pt x="40" y="122"/>
                    <a:pt x="40" y="121"/>
                  </a:cubicBezTo>
                  <a:cubicBezTo>
                    <a:pt x="41" y="121"/>
                    <a:pt x="40" y="120"/>
                    <a:pt x="40" y="120"/>
                  </a:cubicBezTo>
                  <a:cubicBezTo>
                    <a:pt x="40" y="118"/>
                    <a:pt x="40" y="118"/>
                    <a:pt x="40" y="118"/>
                  </a:cubicBezTo>
                  <a:cubicBezTo>
                    <a:pt x="40" y="118"/>
                    <a:pt x="39" y="117"/>
                    <a:pt x="39" y="117"/>
                  </a:cubicBezTo>
                  <a:cubicBezTo>
                    <a:pt x="39" y="116"/>
                    <a:pt x="38" y="116"/>
                    <a:pt x="38" y="116"/>
                  </a:cubicBezTo>
                  <a:cubicBezTo>
                    <a:pt x="38" y="115"/>
                    <a:pt x="39" y="115"/>
                    <a:pt x="38" y="114"/>
                  </a:cubicBezTo>
                  <a:cubicBezTo>
                    <a:pt x="38" y="114"/>
                    <a:pt x="38" y="114"/>
                    <a:pt x="38" y="114"/>
                  </a:cubicBezTo>
                  <a:cubicBezTo>
                    <a:pt x="38" y="114"/>
                    <a:pt x="38" y="114"/>
                    <a:pt x="38" y="114"/>
                  </a:cubicBezTo>
                  <a:cubicBezTo>
                    <a:pt x="38" y="114"/>
                    <a:pt x="39" y="114"/>
                    <a:pt x="39" y="114"/>
                  </a:cubicBezTo>
                  <a:cubicBezTo>
                    <a:pt x="39" y="114"/>
                    <a:pt x="39" y="113"/>
                    <a:pt x="39" y="113"/>
                  </a:cubicBezTo>
                  <a:cubicBezTo>
                    <a:pt x="38" y="113"/>
                    <a:pt x="38" y="113"/>
                    <a:pt x="38" y="112"/>
                  </a:cubicBezTo>
                  <a:cubicBezTo>
                    <a:pt x="37" y="112"/>
                    <a:pt x="37" y="112"/>
                    <a:pt x="37" y="112"/>
                  </a:cubicBezTo>
                  <a:cubicBezTo>
                    <a:pt x="37" y="112"/>
                    <a:pt x="37" y="112"/>
                    <a:pt x="37" y="111"/>
                  </a:cubicBezTo>
                  <a:cubicBezTo>
                    <a:pt x="37" y="111"/>
                    <a:pt x="37" y="110"/>
                    <a:pt x="37" y="110"/>
                  </a:cubicBezTo>
                  <a:cubicBezTo>
                    <a:pt x="37" y="109"/>
                    <a:pt x="37" y="109"/>
                    <a:pt x="37" y="108"/>
                  </a:cubicBezTo>
                  <a:cubicBezTo>
                    <a:pt x="37" y="108"/>
                    <a:pt x="37" y="107"/>
                    <a:pt x="37" y="107"/>
                  </a:cubicBezTo>
                  <a:cubicBezTo>
                    <a:pt x="37" y="106"/>
                    <a:pt x="37" y="106"/>
                    <a:pt x="37" y="106"/>
                  </a:cubicBezTo>
                  <a:cubicBezTo>
                    <a:pt x="37" y="106"/>
                    <a:pt x="37" y="106"/>
                    <a:pt x="38" y="106"/>
                  </a:cubicBezTo>
                  <a:cubicBezTo>
                    <a:pt x="38" y="106"/>
                    <a:pt x="38" y="106"/>
                    <a:pt x="38" y="106"/>
                  </a:cubicBezTo>
                  <a:cubicBezTo>
                    <a:pt x="38" y="106"/>
                    <a:pt x="38" y="106"/>
                    <a:pt x="38" y="106"/>
                  </a:cubicBezTo>
                  <a:cubicBezTo>
                    <a:pt x="38" y="106"/>
                    <a:pt x="38" y="106"/>
                    <a:pt x="39" y="106"/>
                  </a:cubicBezTo>
                  <a:cubicBezTo>
                    <a:pt x="39" y="106"/>
                    <a:pt x="39" y="106"/>
                    <a:pt x="39" y="105"/>
                  </a:cubicBezTo>
                  <a:cubicBezTo>
                    <a:pt x="39" y="105"/>
                    <a:pt x="39" y="105"/>
                    <a:pt x="38" y="105"/>
                  </a:cubicBezTo>
                  <a:cubicBezTo>
                    <a:pt x="38" y="104"/>
                    <a:pt x="38" y="104"/>
                    <a:pt x="39" y="104"/>
                  </a:cubicBezTo>
                  <a:cubicBezTo>
                    <a:pt x="39" y="103"/>
                    <a:pt x="39" y="103"/>
                    <a:pt x="39" y="102"/>
                  </a:cubicBezTo>
                  <a:cubicBezTo>
                    <a:pt x="39" y="102"/>
                    <a:pt x="39" y="101"/>
                    <a:pt x="39" y="101"/>
                  </a:cubicBezTo>
                  <a:cubicBezTo>
                    <a:pt x="40" y="101"/>
                    <a:pt x="40" y="101"/>
                    <a:pt x="40" y="100"/>
                  </a:cubicBezTo>
                  <a:cubicBezTo>
                    <a:pt x="40" y="100"/>
                    <a:pt x="39" y="100"/>
                    <a:pt x="39" y="100"/>
                  </a:cubicBezTo>
                  <a:cubicBezTo>
                    <a:pt x="40" y="100"/>
                    <a:pt x="40" y="100"/>
                    <a:pt x="40" y="100"/>
                  </a:cubicBezTo>
                  <a:cubicBezTo>
                    <a:pt x="41" y="100"/>
                    <a:pt x="41" y="100"/>
                    <a:pt x="41" y="99"/>
                  </a:cubicBezTo>
                  <a:cubicBezTo>
                    <a:pt x="41" y="99"/>
                    <a:pt x="41" y="99"/>
                    <a:pt x="42" y="99"/>
                  </a:cubicBezTo>
                  <a:cubicBezTo>
                    <a:pt x="42" y="99"/>
                    <a:pt x="42" y="98"/>
                    <a:pt x="42" y="98"/>
                  </a:cubicBezTo>
                  <a:cubicBezTo>
                    <a:pt x="42" y="98"/>
                    <a:pt x="41" y="98"/>
                    <a:pt x="41" y="98"/>
                  </a:cubicBezTo>
                  <a:cubicBezTo>
                    <a:pt x="41" y="98"/>
                    <a:pt x="41" y="97"/>
                    <a:pt x="41" y="97"/>
                  </a:cubicBezTo>
                  <a:cubicBezTo>
                    <a:pt x="42" y="96"/>
                    <a:pt x="41" y="94"/>
                    <a:pt x="41" y="93"/>
                  </a:cubicBezTo>
                  <a:cubicBezTo>
                    <a:pt x="40" y="92"/>
                    <a:pt x="40" y="91"/>
                    <a:pt x="41" y="90"/>
                  </a:cubicBezTo>
                  <a:cubicBezTo>
                    <a:pt x="41" y="90"/>
                    <a:pt x="42" y="90"/>
                    <a:pt x="42" y="90"/>
                  </a:cubicBezTo>
                  <a:cubicBezTo>
                    <a:pt x="42" y="90"/>
                    <a:pt x="42" y="89"/>
                    <a:pt x="42" y="88"/>
                  </a:cubicBezTo>
                  <a:cubicBezTo>
                    <a:pt x="43" y="87"/>
                    <a:pt x="43" y="86"/>
                    <a:pt x="43" y="84"/>
                  </a:cubicBezTo>
                  <a:cubicBezTo>
                    <a:pt x="43" y="84"/>
                    <a:pt x="43" y="84"/>
                    <a:pt x="43" y="84"/>
                  </a:cubicBezTo>
                  <a:cubicBezTo>
                    <a:pt x="43" y="84"/>
                    <a:pt x="44" y="84"/>
                    <a:pt x="44" y="83"/>
                  </a:cubicBezTo>
                  <a:cubicBezTo>
                    <a:pt x="44" y="83"/>
                    <a:pt x="44" y="82"/>
                    <a:pt x="44" y="82"/>
                  </a:cubicBezTo>
                  <a:cubicBezTo>
                    <a:pt x="45" y="82"/>
                    <a:pt x="45" y="82"/>
                    <a:pt x="45" y="82"/>
                  </a:cubicBezTo>
                  <a:cubicBezTo>
                    <a:pt x="45" y="82"/>
                    <a:pt x="45" y="82"/>
                    <a:pt x="45" y="82"/>
                  </a:cubicBezTo>
                  <a:cubicBezTo>
                    <a:pt x="45" y="81"/>
                    <a:pt x="45" y="81"/>
                    <a:pt x="46" y="81"/>
                  </a:cubicBezTo>
                  <a:cubicBezTo>
                    <a:pt x="46" y="81"/>
                    <a:pt x="46" y="81"/>
                    <a:pt x="46" y="80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7" y="80"/>
                    <a:pt x="47" y="80"/>
                    <a:pt x="47" y="79"/>
                  </a:cubicBezTo>
                  <a:cubicBezTo>
                    <a:pt x="47" y="79"/>
                    <a:pt x="47" y="78"/>
                    <a:pt x="48" y="77"/>
                  </a:cubicBezTo>
                  <a:cubicBezTo>
                    <a:pt x="48" y="77"/>
                    <a:pt x="48" y="77"/>
                    <a:pt x="48" y="77"/>
                  </a:cubicBezTo>
                  <a:cubicBezTo>
                    <a:pt x="48" y="77"/>
                    <a:pt x="48" y="77"/>
                    <a:pt x="48" y="76"/>
                  </a:cubicBezTo>
                  <a:cubicBezTo>
                    <a:pt x="48" y="76"/>
                    <a:pt x="49" y="76"/>
                    <a:pt x="49" y="75"/>
                  </a:cubicBezTo>
                  <a:cubicBezTo>
                    <a:pt x="49" y="75"/>
                    <a:pt x="48" y="75"/>
                    <a:pt x="49" y="74"/>
                  </a:cubicBezTo>
                  <a:cubicBezTo>
                    <a:pt x="49" y="74"/>
                    <a:pt x="50" y="74"/>
                    <a:pt x="50" y="74"/>
                  </a:cubicBezTo>
                  <a:cubicBezTo>
                    <a:pt x="50" y="74"/>
                    <a:pt x="50" y="74"/>
                    <a:pt x="51" y="74"/>
                  </a:cubicBezTo>
                  <a:cubicBezTo>
                    <a:pt x="51" y="74"/>
                    <a:pt x="51" y="74"/>
                    <a:pt x="51" y="74"/>
                  </a:cubicBezTo>
                  <a:cubicBezTo>
                    <a:pt x="51" y="74"/>
                    <a:pt x="52" y="74"/>
                    <a:pt x="52" y="73"/>
                  </a:cubicBezTo>
                  <a:cubicBezTo>
                    <a:pt x="52" y="73"/>
                    <a:pt x="53" y="73"/>
                    <a:pt x="53" y="73"/>
                  </a:cubicBezTo>
                  <a:cubicBezTo>
                    <a:pt x="53" y="73"/>
                    <a:pt x="53" y="72"/>
                    <a:pt x="53" y="72"/>
                  </a:cubicBezTo>
                  <a:cubicBezTo>
                    <a:pt x="52" y="71"/>
                    <a:pt x="52" y="71"/>
                    <a:pt x="51" y="70"/>
                  </a:cubicBezTo>
                  <a:cubicBezTo>
                    <a:pt x="51" y="69"/>
                    <a:pt x="50" y="68"/>
                    <a:pt x="51" y="67"/>
                  </a:cubicBezTo>
                  <a:cubicBezTo>
                    <a:pt x="51" y="67"/>
                    <a:pt x="52" y="66"/>
                    <a:pt x="52" y="66"/>
                  </a:cubicBezTo>
                  <a:cubicBezTo>
                    <a:pt x="52" y="66"/>
                    <a:pt x="52" y="65"/>
                    <a:pt x="52" y="65"/>
                  </a:cubicBezTo>
                  <a:cubicBezTo>
                    <a:pt x="51" y="64"/>
                    <a:pt x="51" y="63"/>
                    <a:pt x="51" y="61"/>
                  </a:cubicBezTo>
                  <a:cubicBezTo>
                    <a:pt x="51" y="61"/>
                    <a:pt x="51" y="61"/>
                    <a:pt x="51" y="61"/>
                  </a:cubicBezTo>
                  <a:cubicBezTo>
                    <a:pt x="51" y="60"/>
                    <a:pt x="51" y="60"/>
                    <a:pt x="51" y="60"/>
                  </a:cubicBezTo>
                  <a:cubicBezTo>
                    <a:pt x="51" y="59"/>
                    <a:pt x="51" y="59"/>
                    <a:pt x="51" y="58"/>
                  </a:cubicBezTo>
                  <a:cubicBezTo>
                    <a:pt x="52" y="58"/>
                    <a:pt x="52" y="58"/>
                    <a:pt x="52" y="58"/>
                  </a:cubicBezTo>
                  <a:cubicBezTo>
                    <a:pt x="52" y="58"/>
                    <a:pt x="52" y="58"/>
                    <a:pt x="52" y="58"/>
                  </a:cubicBezTo>
                  <a:cubicBezTo>
                    <a:pt x="52" y="57"/>
                    <a:pt x="51" y="56"/>
                    <a:pt x="51" y="56"/>
                  </a:cubicBezTo>
                  <a:cubicBezTo>
                    <a:pt x="51" y="55"/>
                    <a:pt x="51" y="54"/>
                    <a:pt x="51" y="54"/>
                  </a:cubicBezTo>
                  <a:cubicBezTo>
                    <a:pt x="51" y="54"/>
                    <a:pt x="52" y="54"/>
                    <a:pt x="52" y="54"/>
                  </a:cubicBezTo>
                  <a:cubicBezTo>
                    <a:pt x="52" y="54"/>
                    <a:pt x="52" y="53"/>
                    <a:pt x="52" y="53"/>
                  </a:cubicBezTo>
                  <a:cubicBezTo>
                    <a:pt x="52" y="53"/>
                    <a:pt x="52" y="53"/>
                    <a:pt x="52" y="53"/>
                  </a:cubicBezTo>
                  <a:cubicBezTo>
                    <a:pt x="53" y="53"/>
                    <a:pt x="53" y="53"/>
                    <a:pt x="53" y="53"/>
                  </a:cubicBezTo>
                  <a:cubicBezTo>
                    <a:pt x="53" y="52"/>
                    <a:pt x="53" y="52"/>
                    <a:pt x="54" y="52"/>
                  </a:cubicBezTo>
                  <a:cubicBezTo>
                    <a:pt x="54" y="52"/>
                    <a:pt x="55" y="52"/>
                    <a:pt x="55" y="52"/>
                  </a:cubicBezTo>
                  <a:cubicBezTo>
                    <a:pt x="56" y="51"/>
                    <a:pt x="58" y="50"/>
                    <a:pt x="59" y="50"/>
                  </a:cubicBezTo>
                  <a:cubicBezTo>
                    <a:pt x="59" y="50"/>
                    <a:pt x="59" y="50"/>
                    <a:pt x="59" y="49"/>
                  </a:cubicBezTo>
                  <a:cubicBezTo>
                    <a:pt x="59" y="49"/>
                    <a:pt x="60" y="49"/>
                    <a:pt x="60" y="49"/>
                  </a:cubicBezTo>
                  <a:cubicBezTo>
                    <a:pt x="60" y="47"/>
                    <a:pt x="61" y="44"/>
                    <a:pt x="62" y="42"/>
                  </a:cubicBezTo>
                  <a:lnTo>
                    <a:pt x="60" y="40"/>
                  </a:lnTo>
                  <a:close/>
                  <a:moveTo>
                    <a:pt x="50" y="313"/>
                  </a:moveTo>
                  <a:cubicBezTo>
                    <a:pt x="50" y="313"/>
                    <a:pt x="49" y="313"/>
                    <a:pt x="49" y="313"/>
                  </a:cubicBezTo>
                  <a:cubicBezTo>
                    <a:pt x="48" y="313"/>
                    <a:pt x="48" y="313"/>
                    <a:pt x="48" y="314"/>
                  </a:cubicBezTo>
                  <a:cubicBezTo>
                    <a:pt x="47" y="314"/>
                    <a:pt x="47" y="314"/>
                    <a:pt x="46" y="314"/>
                  </a:cubicBezTo>
                  <a:cubicBezTo>
                    <a:pt x="46" y="314"/>
                    <a:pt x="46" y="313"/>
                    <a:pt x="45" y="312"/>
                  </a:cubicBezTo>
                  <a:cubicBezTo>
                    <a:pt x="45" y="312"/>
                    <a:pt x="45" y="312"/>
                    <a:pt x="45" y="311"/>
                  </a:cubicBezTo>
                  <a:cubicBezTo>
                    <a:pt x="44" y="311"/>
                    <a:pt x="44" y="311"/>
                    <a:pt x="44" y="312"/>
                  </a:cubicBezTo>
                  <a:cubicBezTo>
                    <a:pt x="43" y="312"/>
                    <a:pt x="44" y="313"/>
                    <a:pt x="44" y="313"/>
                  </a:cubicBezTo>
                  <a:cubicBezTo>
                    <a:pt x="43" y="313"/>
                    <a:pt x="43" y="314"/>
                    <a:pt x="43" y="315"/>
                  </a:cubicBezTo>
                  <a:cubicBezTo>
                    <a:pt x="42" y="315"/>
                    <a:pt x="42" y="315"/>
                    <a:pt x="42" y="315"/>
                  </a:cubicBezTo>
                  <a:cubicBezTo>
                    <a:pt x="41" y="316"/>
                    <a:pt x="41" y="316"/>
                    <a:pt x="41" y="316"/>
                  </a:cubicBezTo>
                  <a:cubicBezTo>
                    <a:pt x="40" y="315"/>
                    <a:pt x="40" y="315"/>
                    <a:pt x="40" y="315"/>
                  </a:cubicBezTo>
                  <a:cubicBezTo>
                    <a:pt x="40" y="315"/>
                    <a:pt x="40" y="314"/>
                    <a:pt x="40" y="314"/>
                  </a:cubicBezTo>
                  <a:cubicBezTo>
                    <a:pt x="40" y="314"/>
                    <a:pt x="40" y="314"/>
                    <a:pt x="39" y="314"/>
                  </a:cubicBezTo>
                  <a:cubicBezTo>
                    <a:pt x="39" y="314"/>
                    <a:pt x="39" y="314"/>
                    <a:pt x="38" y="314"/>
                  </a:cubicBezTo>
                  <a:cubicBezTo>
                    <a:pt x="38" y="315"/>
                    <a:pt x="38" y="315"/>
                    <a:pt x="38" y="315"/>
                  </a:cubicBezTo>
                  <a:cubicBezTo>
                    <a:pt x="38" y="315"/>
                    <a:pt x="38" y="315"/>
                    <a:pt x="38" y="315"/>
                  </a:cubicBezTo>
                  <a:cubicBezTo>
                    <a:pt x="38" y="315"/>
                    <a:pt x="38" y="315"/>
                    <a:pt x="38" y="315"/>
                  </a:cubicBezTo>
                  <a:cubicBezTo>
                    <a:pt x="38" y="315"/>
                    <a:pt x="38" y="315"/>
                    <a:pt x="39" y="315"/>
                  </a:cubicBezTo>
                  <a:cubicBezTo>
                    <a:pt x="39" y="315"/>
                    <a:pt x="38" y="315"/>
                    <a:pt x="39" y="315"/>
                  </a:cubicBezTo>
                  <a:cubicBezTo>
                    <a:pt x="39" y="316"/>
                    <a:pt x="39" y="316"/>
                    <a:pt x="39" y="316"/>
                  </a:cubicBezTo>
                  <a:cubicBezTo>
                    <a:pt x="39" y="316"/>
                    <a:pt x="39" y="316"/>
                    <a:pt x="39" y="316"/>
                  </a:cubicBezTo>
                  <a:cubicBezTo>
                    <a:pt x="39" y="316"/>
                    <a:pt x="39" y="316"/>
                    <a:pt x="39" y="316"/>
                  </a:cubicBezTo>
                  <a:cubicBezTo>
                    <a:pt x="40" y="316"/>
                    <a:pt x="40" y="316"/>
                    <a:pt x="40" y="317"/>
                  </a:cubicBezTo>
                  <a:cubicBezTo>
                    <a:pt x="40" y="317"/>
                    <a:pt x="40" y="317"/>
                    <a:pt x="40" y="317"/>
                  </a:cubicBezTo>
                  <a:cubicBezTo>
                    <a:pt x="40" y="317"/>
                    <a:pt x="39" y="317"/>
                    <a:pt x="39" y="318"/>
                  </a:cubicBezTo>
                  <a:cubicBezTo>
                    <a:pt x="39" y="318"/>
                    <a:pt x="39" y="318"/>
                    <a:pt x="39" y="318"/>
                  </a:cubicBezTo>
                  <a:cubicBezTo>
                    <a:pt x="39" y="318"/>
                    <a:pt x="38" y="318"/>
                    <a:pt x="38" y="318"/>
                  </a:cubicBezTo>
                  <a:cubicBezTo>
                    <a:pt x="38" y="318"/>
                    <a:pt x="38" y="317"/>
                    <a:pt x="38" y="317"/>
                  </a:cubicBezTo>
                  <a:cubicBezTo>
                    <a:pt x="38" y="317"/>
                    <a:pt x="38" y="317"/>
                    <a:pt x="38" y="317"/>
                  </a:cubicBezTo>
                  <a:cubicBezTo>
                    <a:pt x="38" y="317"/>
                    <a:pt x="38" y="317"/>
                    <a:pt x="38" y="317"/>
                  </a:cubicBezTo>
                  <a:cubicBezTo>
                    <a:pt x="38" y="318"/>
                    <a:pt x="38" y="319"/>
                    <a:pt x="38" y="319"/>
                  </a:cubicBezTo>
                  <a:cubicBezTo>
                    <a:pt x="38" y="319"/>
                    <a:pt x="38" y="320"/>
                    <a:pt x="38" y="320"/>
                  </a:cubicBezTo>
                  <a:cubicBezTo>
                    <a:pt x="37" y="320"/>
                    <a:pt x="38" y="320"/>
                    <a:pt x="38" y="320"/>
                  </a:cubicBezTo>
                  <a:cubicBezTo>
                    <a:pt x="38" y="321"/>
                    <a:pt x="38" y="321"/>
                    <a:pt x="38" y="321"/>
                  </a:cubicBezTo>
                  <a:cubicBezTo>
                    <a:pt x="37" y="322"/>
                    <a:pt x="38" y="322"/>
                    <a:pt x="38" y="322"/>
                  </a:cubicBezTo>
                  <a:cubicBezTo>
                    <a:pt x="38" y="322"/>
                    <a:pt x="38" y="322"/>
                    <a:pt x="38" y="322"/>
                  </a:cubicBezTo>
                  <a:cubicBezTo>
                    <a:pt x="39" y="322"/>
                    <a:pt x="39" y="323"/>
                    <a:pt x="39" y="323"/>
                  </a:cubicBezTo>
                  <a:cubicBezTo>
                    <a:pt x="39" y="323"/>
                    <a:pt x="39" y="323"/>
                    <a:pt x="39" y="323"/>
                  </a:cubicBezTo>
                  <a:cubicBezTo>
                    <a:pt x="39" y="323"/>
                    <a:pt x="40" y="323"/>
                    <a:pt x="40" y="323"/>
                  </a:cubicBezTo>
                  <a:cubicBezTo>
                    <a:pt x="41" y="322"/>
                    <a:pt x="42" y="322"/>
                    <a:pt x="43" y="322"/>
                  </a:cubicBezTo>
                  <a:cubicBezTo>
                    <a:pt x="44" y="322"/>
                    <a:pt x="45" y="322"/>
                    <a:pt x="45" y="322"/>
                  </a:cubicBezTo>
                  <a:cubicBezTo>
                    <a:pt x="45" y="322"/>
                    <a:pt x="45" y="322"/>
                    <a:pt x="45" y="322"/>
                  </a:cubicBezTo>
                  <a:cubicBezTo>
                    <a:pt x="45" y="322"/>
                    <a:pt x="45" y="322"/>
                    <a:pt x="45" y="323"/>
                  </a:cubicBezTo>
                  <a:cubicBezTo>
                    <a:pt x="45" y="323"/>
                    <a:pt x="45" y="324"/>
                    <a:pt x="44" y="324"/>
                  </a:cubicBezTo>
                  <a:cubicBezTo>
                    <a:pt x="43" y="325"/>
                    <a:pt x="43" y="325"/>
                    <a:pt x="42" y="325"/>
                  </a:cubicBezTo>
                  <a:cubicBezTo>
                    <a:pt x="42" y="325"/>
                    <a:pt x="41" y="325"/>
                    <a:pt x="41" y="325"/>
                  </a:cubicBezTo>
                  <a:cubicBezTo>
                    <a:pt x="41" y="326"/>
                    <a:pt x="41" y="326"/>
                    <a:pt x="41" y="326"/>
                  </a:cubicBezTo>
                  <a:cubicBezTo>
                    <a:pt x="41" y="326"/>
                    <a:pt x="40" y="326"/>
                    <a:pt x="40" y="326"/>
                  </a:cubicBezTo>
                  <a:cubicBezTo>
                    <a:pt x="39" y="326"/>
                    <a:pt x="39" y="327"/>
                    <a:pt x="39" y="327"/>
                  </a:cubicBezTo>
                  <a:cubicBezTo>
                    <a:pt x="40" y="328"/>
                    <a:pt x="40" y="329"/>
                    <a:pt x="40" y="330"/>
                  </a:cubicBezTo>
                  <a:cubicBezTo>
                    <a:pt x="41" y="332"/>
                    <a:pt x="43" y="332"/>
                    <a:pt x="44" y="332"/>
                  </a:cubicBezTo>
                  <a:cubicBezTo>
                    <a:pt x="46" y="333"/>
                    <a:pt x="47" y="334"/>
                    <a:pt x="48" y="335"/>
                  </a:cubicBezTo>
                  <a:cubicBezTo>
                    <a:pt x="47" y="335"/>
                    <a:pt x="47" y="335"/>
                    <a:pt x="46" y="336"/>
                  </a:cubicBezTo>
                  <a:cubicBezTo>
                    <a:pt x="46" y="336"/>
                    <a:pt x="46" y="337"/>
                    <a:pt x="45" y="337"/>
                  </a:cubicBezTo>
                  <a:cubicBezTo>
                    <a:pt x="45" y="337"/>
                    <a:pt x="45" y="337"/>
                    <a:pt x="45" y="337"/>
                  </a:cubicBezTo>
                  <a:cubicBezTo>
                    <a:pt x="45" y="337"/>
                    <a:pt x="45" y="337"/>
                    <a:pt x="45" y="337"/>
                  </a:cubicBezTo>
                  <a:cubicBezTo>
                    <a:pt x="45" y="337"/>
                    <a:pt x="45" y="336"/>
                    <a:pt x="45" y="336"/>
                  </a:cubicBezTo>
                  <a:cubicBezTo>
                    <a:pt x="46" y="336"/>
                    <a:pt x="46" y="336"/>
                    <a:pt x="46" y="335"/>
                  </a:cubicBezTo>
                  <a:cubicBezTo>
                    <a:pt x="46" y="335"/>
                    <a:pt x="46" y="334"/>
                    <a:pt x="46" y="334"/>
                  </a:cubicBezTo>
                  <a:cubicBezTo>
                    <a:pt x="45" y="334"/>
                    <a:pt x="45" y="334"/>
                    <a:pt x="45" y="334"/>
                  </a:cubicBezTo>
                  <a:cubicBezTo>
                    <a:pt x="45" y="334"/>
                    <a:pt x="45" y="334"/>
                    <a:pt x="45" y="334"/>
                  </a:cubicBezTo>
                  <a:cubicBezTo>
                    <a:pt x="45" y="334"/>
                    <a:pt x="44" y="334"/>
                    <a:pt x="44" y="334"/>
                  </a:cubicBezTo>
                  <a:cubicBezTo>
                    <a:pt x="44" y="334"/>
                    <a:pt x="44" y="335"/>
                    <a:pt x="43" y="335"/>
                  </a:cubicBezTo>
                  <a:cubicBezTo>
                    <a:pt x="43" y="335"/>
                    <a:pt x="43" y="334"/>
                    <a:pt x="43" y="334"/>
                  </a:cubicBezTo>
                  <a:cubicBezTo>
                    <a:pt x="43" y="334"/>
                    <a:pt x="43" y="334"/>
                    <a:pt x="43" y="333"/>
                  </a:cubicBezTo>
                  <a:cubicBezTo>
                    <a:pt x="43" y="333"/>
                    <a:pt x="42" y="333"/>
                    <a:pt x="42" y="333"/>
                  </a:cubicBezTo>
                  <a:cubicBezTo>
                    <a:pt x="42" y="333"/>
                    <a:pt x="42" y="333"/>
                    <a:pt x="42" y="333"/>
                  </a:cubicBezTo>
                  <a:cubicBezTo>
                    <a:pt x="42" y="333"/>
                    <a:pt x="42" y="333"/>
                    <a:pt x="42" y="333"/>
                  </a:cubicBezTo>
                  <a:cubicBezTo>
                    <a:pt x="42" y="334"/>
                    <a:pt x="43" y="334"/>
                    <a:pt x="43" y="335"/>
                  </a:cubicBezTo>
                  <a:cubicBezTo>
                    <a:pt x="42" y="335"/>
                    <a:pt x="42" y="335"/>
                    <a:pt x="42" y="335"/>
                  </a:cubicBezTo>
                  <a:cubicBezTo>
                    <a:pt x="42" y="335"/>
                    <a:pt x="42" y="335"/>
                    <a:pt x="41" y="334"/>
                  </a:cubicBezTo>
                  <a:cubicBezTo>
                    <a:pt x="41" y="334"/>
                    <a:pt x="41" y="333"/>
                    <a:pt x="41" y="333"/>
                  </a:cubicBezTo>
                  <a:cubicBezTo>
                    <a:pt x="41" y="333"/>
                    <a:pt x="41" y="333"/>
                    <a:pt x="40" y="333"/>
                  </a:cubicBezTo>
                  <a:cubicBezTo>
                    <a:pt x="40" y="332"/>
                    <a:pt x="40" y="332"/>
                    <a:pt x="40" y="333"/>
                  </a:cubicBezTo>
                  <a:cubicBezTo>
                    <a:pt x="39" y="333"/>
                    <a:pt x="39" y="333"/>
                    <a:pt x="40" y="333"/>
                  </a:cubicBezTo>
                  <a:cubicBezTo>
                    <a:pt x="40" y="334"/>
                    <a:pt x="40" y="334"/>
                    <a:pt x="40" y="334"/>
                  </a:cubicBezTo>
                  <a:cubicBezTo>
                    <a:pt x="40" y="334"/>
                    <a:pt x="40" y="334"/>
                    <a:pt x="40" y="335"/>
                  </a:cubicBezTo>
                  <a:cubicBezTo>
                    <a:pt x="39" y="334"/>
                    <a:pt x="39" y="333"/>
                    <a:pt x="38" y="333"/>
                  </a:cubicBezTo>
                  <a:cubicBezTo>
                    <a:pt x="38" y="333"/>
                    <a:pt x="37" y="333"/>
                    <a:pt x="36" y="332"/>
                  </a:cubicBezTo>
                  <a:cubicBezTo>
                    <a:pt x="37" y="332"/>
                    <a:pt x="37" y="332"/>
                    <a:pt x="37" y="332"/>
                  </a:cubicBezTo>
                  <a:cubicBezTo>
                    <a:pt x="38" y="332"/>
                    <a:pt x="38" y="333"/>
                    <a:pt x="38" y="333"/>
                  </a:cubicBezTo>
                  <a:cubicBezTo>
                    <a:pt x="38" y="333"/>
                    <a:pt x="39" y="333"/>
                    <a:pt x="39" y="333"/>
                  </a:cubicBezTo>
                  <a:cubicBezTo>
                    <a:pt x="39" y="332"/>
                    <a:pt x="39" y="332"/>
                    <a:pt x="39" y="332"/>
                  </a:cubicBezTo>
                  <a:cubicBezTo>
                    <a:pt x="39" y="332"/>
                    <a:pt x="38" y="332"/>
                    <a:pt x="38" y="331"/>
                  </a:cubicBezTo>
                  <a:cubicBezTo>
                    <a:pt x="38" y="331"/>
                    <a:pt x="38" y="331"/>
                    <a:pt x="38" y="331"/>
                  </a:cubicBezTo>
                  <a:cubicBezTo>
                    <a:pt x="38" y="331"/>
                    <a:pt x="38" y="331"/>
                    <a:pt x="38" y="331"/>
                  </a:cubicBezTo>
                  <a:cubicBezTo>
                    <a:pt x="38" y="331"/>
                    <a:pt x="38" y="331"/>
                    <a:pt x="38" y="331"/>
                  </a:cubicBezTo>
                  <a:cubicBezTo>
                    <a:pt x="38" y="331"/>
                    <a:pt x="39" y="331"/>
                    <a:pt x="39" y="331"/>
                  </a:cubicBezTo>
                  <a:cubicBezTo>
                    <a:pt x="39" y="331"/>
                    <a:pt x="38" y="330"/>
                    <a:pt x="38" y="330"/>
                  </a:cubicBezTo>
                  <a:cubicBezTo>
                    <a:pt x="38" y="330"/>
                    <a:pt x="38" y="330"/>
                    <a:pt x="37" y="330"/>
                  </a:cubicBezTo>
                  <a:cubicBezTo>
                    <a:pt x="37" y="330"/>
                    <a:pt x="37" y="330"/>
                    <a:pt x="37" y="330"/>
                  </a:cubicBezTo>
                  <a:cubicBezTo>
                    <a:pt x="37" y="330"/>
                    <a:pt x="37" y="330"/>
                    <a:pt x="37" y="330"/>
                  </a:cubicBezTo>
                  <a:cubicBezTo>
                    <a:pt x="36" y="330"/>
                    <a:pt x="36" y="329"/>
                    <a:pt x="36" y="329"/>
                  </a:cubicBezTo>
                  <a:cubicBezTo>
                    <a:pt x="36" y="329"/>
                    <a:pt x="36" y="329"/>
                    <a:pt x="36" y="329"/>
                  </a:cubicBezTo>
                  <a:cubicBezTo>
                    <a:pt x="36" y="329"/>
                    <a:pt x="36" y="329"/>
                    <a:pt x="37" y="329"/>
                  </a:cubicBezTo>
                  <a:cubicBezTo>
                    <a:pt x="37" y="329"/>
                    <a:pt x="37" y="329"/>
                    <a:pt x="37" y="329"/>
                  </a:cubicBezTo>
                  <a:cubicBezTo>
                    <a:pt x="37" y="329"/>
                    <a:pt x="37" y="330"/>
                    <a:pt x="38" y="330"/>
                  </a:cubicBezTo>
                  <a:cubicBezTo>
                    <a:pt x="38" y="330"/>
                    <a:pt x="38" y="330"/>
                    <a:pt x="38" y="330"/>
                  </a:cubicBezTo>
                  <a:cubicBezTo>
                    <a:pt x="38" y="330"/>
                    <a:pt x="38" y="330"/>
                    <a:pt x="38" y="329"/>
                  </a:cubicBezTo>
                  <a:cubicBezTo>
                    <a:pt x="38" y="329"/>
                    <a:pt x="38" y="328"/>
                    <a:pt x="38" y="328"/>
                  </a:cubicBezTo>
                  <a:cubicBezTo>
                    <a:pt x="38" y="328"/>
                    <a:pt x="38" y="327"/>
                    <a:pt x="38" y="327"/>
                  </a:cubicBezTo>
                  <a:cubicBezTo>
                    <a:pt x="38" y="327"/>
                    <a:pt x="38" y="327"/>
                    <a:pt x="37" y="327"/>
                  </a:cubicBezTo>
                  <a:cubicBezTo>
                    <a:pt x="37" y="327"/>
                    <a:pt x="37" y="326"/>
                    <a:pt x="37" y="326"/>
                  </a:cubicBezTo>
                  <a:cubicBezTo>
                    <a:pt x="37" y="326"/>
                    <a:pt x="37" y="325"/>
                    <a:pt x="37" y="325"/>
                  </a:cubicBezTo>
                  <a:cubicBezTo>
                    <a:pt x="37" y="325"/>
                    <a:pt x="37" y="325"/>
                    <a:pt x="37" y="324"/>
                  </a:cubicBezTo>
                  <a:cubicBezTo>
                    <a:pt x="37" y="324"/>
                    <a:pt x="37" y="324"/>
                    <a:pt x="37" y="324"/>
                  </a:cubicBezTo>
                  <a:cubicBezTo>
                    <a:pt x="37" y="325"/>
                    <a:pt x="37" y="325"/>
                    <a:pt x="37" y="325"/>
                  </a:cubicBezTo>
                  <a:cubicBezTo>
                    <a:pt x="37" y="325"/>
                    <a:pt x="36" y="325"/>
                    <a:pt x="36" y="325"/>
                  </a:cubicBezTo>
                  <a:cubicBezTo>
                    <a:pt x="36" y="326"/>
                    <a:pt x="36" y="326"/>
                    <a:pt x="36" y="327"/>
                  </a:cubicBezTo>
                  <a:cubicBezTo>
                    <a:pt x="36" y="327"/>
                    <a:pt x="36" y="327"/>
                    <a:pt x="36" y="327"/>
                  </a:cubicBezTo>
                  <a:cubicBezTo>
                    <a:pt x="36" y="328"/>
                    <a:pt x="36" y="327"/>
                    <a:pt x="36" y="327"/>
                  </a:cubicBezTo>
                  <a:cubicBezTo>
                    <a:pt x="35" y="327"/>
                    <a:pt x="35" y="327"/>
                    <a:pt x="35" y="327"/>
                  </a:cubicBezTo>
                  <a:cubicBezTo>
                    <a:pt x="34" y="329"/>
                    <a:pt x="35" y="330"/>
                    <a:pt x="35" y="331"/>
                  </a:cubicBezTo>
                  <a:cubicBezTo>
                    <a:pt x="35" y="331"/>
                    <a:pt x="35" y="331"/>
                    <a:pt x="34" y="331"/>
                  </a:cubicBezTo>
                  <a:cubicBezTo>
                    <a:pt x="34" y="331"/>
                    <a:pt x="34" y="332"/>
                    <a:pt x="35" y="333"/>
                  </a:cubicBezTo>
                  <a:cubicBezTo>
                    <a:pt x="35" y="333"/>
                    <a:pt x="36" y="333"/>
                    <a:pt x="37" y="333"/>
                  </a:cubicBezTo>
                  <a:cubicBezTo>
                    <a:pt x="37" y="333"/>
                    <a:pt x="37" y="333"/>
                    <a:pt x="37" y="333"/>
                  </a:cubicBezTo>
                  <a:cubicBezTo>
                    <a:pt x="37" y="333"/>
                    <a:pt x="37" y="333"/>
                    <a:pt x="37" y="334"/>
                  </a:cubicBezTo>
                  <a:cubicBezTo>
                    <a:pt x="37" y="334"/>
                    <a:pt x="38" y="335"/>
                    <a:pt x="39" y="335"/>
                  </a:cubicBezTo>
                  <a:cubicBezTo>
                    <a:pt x="39" y="335"/>
                    <a:pt x="39" y="335"/>
                    <a:pt x="39" y="336"/>
                  </a:cubicBezTo>
                  <a:cubicBezTo>
                    <a:pt x="39" y="336"/>
                    <a:pt x="39" y="336"/>
                    <a:pt x="39" y="336"/>
                  </a:cubicBezTo>
                  <a:cubicBezTo>
                    <a:pt x="39" y="336"/>
                    <a:pt x="39" y="336"/>
                    <a:pt x="39" y="336"/>
                  </a:cubicBezTo>
                  <a:cubicBezTo>
                    <a:pt x="38" y="335"/>
                    <a:pt x="36" y="334"/>
                    <a:pt x="36" y="334"/>
                  </a:cubicBezTo>
                  <a:cubicBezTo>
                    <a:pt x="36" y="334"/>
                    <a:pt x="36" y="334"/>
                    <a:pt x="36" y="334"/>
                  </a:cubicBezTo>
                  <a:cubicBezTo>
                    <a:pt x="37" y="334"/>
                    <a:pt x="37" y="334"/>
                    <a:pt x="37" y="334"/>
                  </a:cubicBezTo>
                  <a:cubicBezTo>
                    <a:pt x="37" y="334"/>
                    <a:pt x="36" y="334"/>
                    <a:pt x="36" y="334"/>
                  </a:cubicBezTo>
                  <a:cubicBezTo>
                    <a:pt x="36" y="334"/>
                    <a:pt x="36" y="334"/>
                    <a:pt x="36" y="334"/>
                  </a:cubicBezTo>
                  <a:cubicBezTo>
                    <a:pt x="36" y="334"/>
                    <a:pt x="35" y="334"/>
                    <a:pt x="35" y="333"/>
                  </a:cubicBezTo>
                  <a:cubicBezTo>
                    <a:pt x="35" y="333"/>
                    <a:pt x="35" y="333"/>
                    <a:pt x="35" y="333"/>
                  </a:cubicBezTo>
                  <a:cubicBezTo>
                    <a:pt x="35" y="333"/>
                    <a:pt x="35" y="333"/>
                    <a:pt x="34" y="333"/>
                  </a:cubicBezTo>
                  <a:cubicBezTo>
                    <a:pt x="34" y="333"/>
                    <a:pt x="34" y="334"/>
                    <a:pt x="34" y="334"/>
                  </a:cubicBezTo>
                  <a:cubicBezTo>
                    <a:pt x="34" y="334"/>
                    <a:pt x="34" y="334"/>
                    <a:pt x="34" y="334"/>
                  </a:cubicBezTo>
                  <a:cubicBezTo>
                    <a:pt x="34" y="334"/>
                    <a:pt x="34" y="335"/>
                    <a:pt x="34" y="335"/>
                  </a:cubicBezTo>
                  <a:cubicBezTo>
                    <a:pt x="34" y="335"/>
                    <a:pt x="34" y="335"/>
                    <a:pt x="34" y="335"/>
                  </a:cubicBezTo>
                  <a:cubicBezTo>
                    <a:pt x="33" y="335"/>
                    <a:pt x="33" y="335"/>
                    <a:pt x="33" y="335"/>
                  </a:cubicBezTo>
                  <a:cubicBezTo>
                    <a:pt x="33" y="335"/>
                    <a:pt x="33" y="335"/>
                    <a:pt x="33" y="335"/>
                  </a:cubicBezTo>
                  <a:cubicBezTo>
                    <a:pt x="33" y="335"/>
                    <a:pt x="33" y="335"/>
                    <a:pt x="32" y="335"/>
                  </a:cubicBezTo>
                  <a:cubicBezTo>
                    <a:pt x="32" y="335"/>
                    <a:pt x="32" y="335"/>
                    <a:pt x="32" y="334"/>
                  </a:cubicBezTo>
                  <a:cubicBezTo>
                    <a:pt x="32" y="334"/>
                    <a:pt x="32" y="334"/>
                    <a:pt x="32" y="334"/>
                  </a:cubicBezTo>
                  <a:cubicBezTo>
                    <a:pt x="32" y="334"/>
                    <a:pt x="31" y="334"/>
                    <a:pt x="31" y="334"/>
                  </a:cubicBezTo>
                  <a:cubicBezTo>
                    <a:pt x="31" y="334"/>
                    <a:pt x="31" y="334"/>
                    <a:pt x="31" y="334"/>
                  </a:cubicBezTo>
                  <a:cubicBezTo>
                    <a:pt x="31" y="334"/>
                    <a:pt x="31" y="334"/>
                    <a:pt x="30" y="334"/>
                  </a:cubicBezTo>
                  <a:cubicBezTo>
                    <a:pt x="30" y="334"/>
                    <a:pt x="30" y="334"/>
                    <a:pt x="30" y="334"/>
                  </a:cubicBezTo>
                  <a:cubicBezTo>
                    <a:pt x="30" y="334"/>
                    <a:pt x="30" y="334"/>
                    <a:pt x="30" y="334"/>
                  </a:cubicBezTo>
                  <a:cubicBezTo>
                    <a:pt x="29" y="334"/>
                    <a:pt x="29" y="334"/>
                    <a:pt x="29" y="334"/>
                  </a:cubicBezTo>
                  <a:cubicBezTo>
                    <a:pt x="29" y="335"/>
                    <a:pt x="29" y="335"/>
                    <a:pt x="29" y="334"/>
                  </a:cubicBezTo>
                  <a:cubicBezTo>
                    <a:pt x="28" y="334"/>
                    <a:pt x="28" y="334"/>
                    <a:pt x="28" y="334"/>
                  </a:cubicBezTo>
                  <a:cubicBezTo>
                    <a:pt x="28" y="334"/>
                    <a:pt x="28" y="334"/>
                    <a:pt x="28" y="334"/>
                  </a:cubicBezTo>
                  <a:cubicBezTo>
                    <a:pt x="28" y="334"/>
                    <a:pt x="28" y="334"/>
                    <a:pt x="28" y="334"/>
                  </a:cubicBezTo>
                  <a:cubicBezTo>
                    <a:pt x="28" y="335"/>
                    <a:pt x="28" y="335"/>
                    <a:pt x="29" y="335"/>
                  </a:cubicBezTo>
                  <a:cubicBezTo>
                    <a:pt x="29" y="335"/>
                    <a:pt x="29" y="335"/>
                    <a:pt x="29" y="335"/>
                  </a:cubicBezTo>
                  <a:cubicBezTo>
                    <a:pt x="29" y="335"/>
                    <a:pt x="29" y="336"/>
                    <a:pt x="28" y="336"/>
                  </a:cubicBezTo>
                  <a:cubicBezTo>
                    <a:pt x="28" y="336"/>
                    <a:pt x="28" y="336"/>
                    <a:pt x="28" y="336"/>
                  </a:cubicBezTo>
                  <a:cubicBezTo>
                    <a:pt x="28" y="336"/>
                    <a:pt x="28" y="336"/>
                    <a:pt x="28" y="336"/>
                  </a:cubicBezTo>
                  <a:cubicBezTo>
                    <a:pt x="28" y="335"/>
                    <a:pt x="27" y="335"/>
                    <a:pt x="27" y="335"/>
                  </a:cubicBezTo>
                  <a:cubicBezTo>
                    <a:pt x="27" y="335"/>
                    <a:pt x="26" y="335"/>
                    <a:pt x="26" y="335"/>
                  </a:cubicBezTo>
                  <a:cubicBezTo>
                    <a:pt x="26" y="335"/>
                    <a:pt x="26" y="335"/>
                    <a:pt x="26" y="336"/>
                  </a:cubicBezTo>
                  <a:cubicBezTo>
                    <a:pt x="26" y="336"/>
                    <a:pt x="27" y="336"/>
                    <a:pt x="27" y="336"/>
                  </a:cubicBezTo>
                  <a:cubicBezTo>
                    <a:pt x="27" y="336"/>
                    <a:pt x="27" y="336"/>
                    <a:pt x="27" y="336"/>
                  </a:cubicBezTo>
                  <a:cubicBezTo>
                    <a:pt x="27" y="336"/>
                    <a:pt x="27" y="336"/>
                    <a:pt x="27" y="336"/>
                  </a:cubicBezTo>
                  <a:cubicBezTo>
                    <a:pt x="27" y="336"/>
                    <a:pt x="27" y="337"/>
                    <a:pt x="27" y="337"/>
                  </a:cubicBezTo>
                  <a:cubicBezTo>
                    <a:pt x="27" y="337"/>
                    <a:pt x="27" y="337"/>
                    <a:pt x="27" y="337"/>
                  </a:cubicBezTo>
                  <a:cubicBezTo>
                    <a:pt x="27" y="337"/>
                    <a:pt x="27" y="337"/>
                    <a:pt x="28" y="337"/>
                  </a:cubicBezTo>
                  <a:cubicBezTo>
                    <a:pt x="28" y="337"/>
                    <a:pt x="28" y="336"/>
                    <a:pt x="29" y="336"/>
                  </a:cubicBezTo>
                  <a:cubicBezTo>
                    <a:pt x="29" y="336"/>
                    <a:pt x="29" y="337"/>
                    <a:pt x="29" y="337"/>
                  </a:cubicBezTo>
                  <a:cubicBezTo>
                    <a:pt x="29" y="337"/>
                    <a:pt x="29" y="337"/>
                    <a:pt x="29" y="337"/>
                  </a:cubicBezTo>
                  <a:cubicBezTo>
                    <a:pt x="29" y="337"/>
                    <a:pt x="30" y="337"/>
                    <a:pt x="30" y="337"/>
                  </a:cubicBezTo>
                  <a:cubicBezTo>
                    <a:pt x="30" y="337"/>
                    <a:pt x="30" y="337"/>
                    <a:pt x="30" y="337"/>
                  </a:cubicBezTo>
                  <a:cubicBezTo>
                    <a:pt x="30" y="337"/>
                    <a:pt x="30" y="337"/>
                    <a:pt x="30" y="337"/>
                  </a:cubicBezTo>
                  <a:cubicBezTo>
                    <a:pt x="30" y="337"/>
                    <a:pt x="30" y="337"/>
                    <a:pt x="30" y="337"/>
                  </a:cubicBezTo>
                  <a:cubicBezTo>
                    <a:pt x="30" y="338"/>
                    <a:pt x="31" y="337"/>
                    <a:pt x="31" y="337"/>
                  </a:cubicBezTo>
                  <a:cubicBezTo>
                    <a:pt x="31" y="337"/>
                    <a:pt x="31" y="336"/>
                    <a:pt x="31" y="336"/>
                  </a:cubicBezTo>
                  <a:cubicBezTo>
                    <a:pt x="31" y="336"/>
                    <a:pt x="32" y="336"/>
                    <a:pt x="32" y="336"/>
                  </a:cubicBezTo>
                  <a:cubicBezTo>
                    <a:pt x="32" y="336"/>
                    <a:pt x="32" y="336"/>
                    <a:pt x="32" y="336"/>
                  </a:cubicBezTo>
                  <a:cubicBezTo>
                    <a:pt x="32" y="337"/>
                    <a:pt x="32" y="337"/>
                    <a:pt x="32" y="337"/>
                  </a:cubicBezTo>
                  <a:cubicBezTo>
                    <a:pt x="32" y="337"/>
                    <a:pt x="32" y="337"/>
                    <a:pt x="32" y="337"/>
                  </a:cubicBezTo>
                  <a:cubicBezTo>
                    <a:pt x="32" y="337"/>
                    <a:pt x="32" y="337"/>
                    <a:pt x="32" y="337"/>
                  </a:cubicBezTo>
                  <a:cubicBezTo>
                    <a:pt x="32" y="337"/>
                    <a:pt x="32" y="337"/>
                    <a:pt x="32" y="337"/>
                  </a:cubicBezTo>
                  <a:cubicBezTo>
                    <a:pt x="33" y="337"/>
                    <a:pt x="33" y="337"/>
                    <a:pt x="34" y="337"/>
                  </a:cubicBezTo>
                  <a:cubicBezTo>
                    <a:pt x="34" y="337"/>
                    <a:pt x="33" y="338"/>
                    <a:pt x="33" y="338"/>
                  </a:cubicBezTo>
                  <a:cubicBezTo>
                    <a:pt x="33" y="338"/>
                    <a:pt x="33" y="338"/>
                    <a:pt x="33" y="338"/>
                  </a:cubicBezTo>
                  <a:cubicBezTo>
                    <a:pt x="33" y="338"/>
                    <a:pt x="34" y="338"/>
                    <a:pt x="34" y="338"/>
                  </a:cubicBezTo>
                  <a:cubicBezTo>
                    <a:pt x="34" y="338"/>
                    <a:pt x="34" y="338"/>
                    <a:pt x="34" y="338"/>
                  </a:cubicBezTo>
                  <a:cubicBezTo>
                    <a:pt x="34" y="338"/>
                    <a:pt x="34" y="338"/>
                    <a:pt x="34" y="338"/>
                  </a:cubicBezTo>
                  <a:cubicBezTo>
                    <a:pt x="34" y="338"/>
                    <a:pt x="35" y="338"/>
                    <a:pt x="34" y="338"/>
                  </a:cubicBezTo>
                  <a:cubicBezTo>
                    <a:pt x="34" y="338"/>
                    <a:pt x="34" y="338"/>
                    <a:pt x="34" y="338"/>
                  </a:cubicBezTo>
                  <a:cubicBezTo>
                    <a:pt x="34" y="338"/>
                    <a:pt x="34" y="338"/>
                    <a:pt x="35" y="338"/>
                  </a:cubicBezTo>
                  <a:cubicBezTo>
                    <a:pt x="35" y="338"/>
                    <a:pt x="35" y="339"/>
                    <a:pt x="35" y="339"/>
                  </a:cubicBezTo>
                  <a:cubicBezTo>
                    <a:pt x="35" y="339"/>
                    <a:pt x="35" y="339"/>
                    <a:pt x="35" y="339"/>
                  </a:cubicBezTo>
                  <a:cubicBezTo>
                    <a:pt x="35" y="339"/>
                    <a:pt x="35" y="339"/>
                    <a:pt x="35" y="339"/>
                  </a:cubicBezTo>
                  <a:cubicBezTo>
                    <a:pt x="35" y="339"/>
                    <a:pt x="35" y="340"/>
                    <a:pt x="36" y="340"/>
                  </a:cubicBezTo>
                  <a:cubicBezTo>
                    <a:pt x="36" y="340"/>
                    <a:pt x="36" y="340"/>
                    <a:pt x="36" y="340"/>
                  </a:cubicBezTo>
                  <a:cubicBezTo>
                    <a:pt x="36" y="340"/>
                    <a:pt x="36" y="340"/>
                    <a:pt x="37" y="340"/>
                  </a:cubicBezTo>
                  <a:cubicBezTo>
                    <a:pt x="37" y="340"/>
                    <a:pt x="37" y="340"/>
                    <a:pt x="37" y="340"/>
                  </a:cubicBezTo>
                  <a:cubicBezTo>
                    <a:pt x="37" y="340"/>
                    <a:pt x="38" y="340"/>
                    <a:pt x="38" y="340"/>
                  </a:cubicBezTo>
                  <a:cubicBezTo>
                    <a:pt x="38" y="340"/>
                    <a:pt x="38" y="340"/>
                    <a:pt x="38" y="340"/>
                  </a:cubicBezTo>
                  <a:cubicBezTo>
                    <a:pt x="38" y="340"/>
                    <a:pt x="38" y="339"/>
                    <a:pt x="38" y="340"/>
                  </a:cubicBezTo>
                  <a:cubicBezTo>
                    <a:pt x="38" y="340"/>
                    <a:pt x="38" y="340"/>
                    <a:pt x="38" y="340"/>
                  </a:cubicBezTo>
                  <a:cubicBezTo>
                    <a:pt x="39" y="340"/>
                    <a:pt x="39" y="340"/>
                    <a:pt x="40" y="340"/>
                  </a:cubicBezTo>
                  <a:cubicBezTo>
                    <a:pt x="40" y="340"/>
                    <a:pt x="40" y="340"/>
                    <a:pt x="40" y="340"/>
                  </a:cubicBezTo>
                  <a:cubicBezTo>
                    <a:pt x="40" y="340"/>
                    <a:pt x="40" y="340"/>
                    <a:pt x="40" y="339"/>
                  </a:cubicBezTo>
                  <a:cubicBezTo>
                    <a:pt x="40" y="339"/>
                    <a:pt x="41" y="338"/>
                    <a:pt x="41" y="338"/>
                  </a:cubicBezTo>
                  <a:cubicBezTo>
                    <a:pt x="41" y="338"/>
                    <a:pt x="41" y="338"/>
                    <a:pt x="41" y="338"/>
                  </a:cubicBezTo>
                  <a:cubicBezTo>
                    <a:pt x="41" y="338"/>
                    <a:pt x="41" y="339"/>
                    <a:pt x="41" y="339"/>
                  </a:cubicBezTo>
                  <a:cubicBezTo>
                    <a:pt x="41" y="339"/>
                    <a:pt x="42" y="339"/>
                    <a:pt x="42" y="339"/>
                  </a:cubicBezTo>
                  <a:cubicBezTo>
                    <a:pt x="43" y="339"/>
                    <a:pt x="43" y="339"/>
                    <a:pt x="43" y="339"/>
                  </a:cubicBezTo>
                  <a:cubicBezTo>
                    <a:pt x="43" y="339"/>
                    <a:pt x="44" y="340"/>
                    <a:pt x="44" y="340"/>
                  </a:cubicBezTo>
                  <a:cubicBezTo>
                    <a:pt x="44" y="340"/>
                    <a:pt x="45" y="340"/>
                    <a:pt x="45" y="340"/>
                  </a:cubicBezTo>
                  <a:cubicBezTo>
                    <a:pt x="45" y="340"/>
                    <a:pt x="47" y="341"/>
                    <a:pt x="47" y="341"/>
                  </a:cubicBezTo>
                  <a:cubicBezTo>
                    <a:pt x="47" y="341"/>
                    <a:pt x="49" y="341"/>
                    <a:pt x="49" y="341"/>
                  </a:cubicBezTo>
                  <a:cubicBezTo>
                    <a:pt x="49" y="341"/>
                    <a:pt x="50" y="340"/>
                    <a:pt x="50" y="340"/>
                  </a:cubicBezTo>
                  <a:cubicBezTo>
                    <a:pt x="50" y="340"/>
                    <a:pt x="49" y="340"/>
                    <a:pt x="49" y="340"/>
                  </a:cubicBezTo>
                  <a:cubicBezTo>
                    <a:pt x="49" y="340"/>
                    <a:pt x="50" y="340"/>
                    <a:pt x="50" y="340"/>
                  </a:cubicBezTo>
                  <a:cubicBezTo>
                    <a:pt x="50" y="340"/>
                    <a:pt x="50" y="340"/>
                    <a:pt x="50" y="340"/>
                  </a:cubicBezTo>
                  <a:cubicBezTo>
                    <a:pt x="50" y="340"/>
                    <a:pt x="50" y="340"/>
                    <a:pt x="50" y="340"/>
                  </a:cubicBezTo>
                  <a:cubicBezTo>
                    <a:pt x="50" y="313"/>
                    <a:pt x="50" y="313"/>
                    <a:pt x="50" y="313"/>
                  </a:cubicBezTo>
                  <a:cubicBezTo>
                    <a:pt x="50" y="313"/>
                    <a:pt x="50" y="313"/>
                    <a:pt x="50" y="313"/>
                  </a:cubicBezTo>
                  <a:close/>
                  <a:moveTo>
                    <a:pt x="58" y="344"/>
                  </a:moveTo>
                  <a:cubicBezTo>
                    <a:pt x="58" y="344"/>
                    <a:pt x="58" y="344"/>
                    <a:pt x="58" y="344"/>
                  </a:cubicBezTo>
                  <a:cubicBezTo>
                    <a:pt x="59" y="344"/>
                    <a:pt x="59" y="344"/>
                    <a:pt x="59" y="344"/>
                  </a:cubicBezTo>
                  <a:cubicBezTo>
                    <a:pt x="59" y="344"/>
                    <a:pt x="59" y="345"/>
                    <a:pt x="59" y="345"/>
                  </a:cubicBezTo>
                  <a:cubicBezTo>
                    <a:pt x="59" y="345"/>
                    <a:pt x="59" y="345"/>
                    <a:pt x="58" y="345"/>
                  </a:cubicBezTo>
                  <a:cubicBezTo>
                    <a:pt x="58" y="345"/>
                    <a:pt x="58" y="345"/>
                    <a:pt x="58" y="345"/>
                  </a:cubicBezTo>
                  <a:cubicBezTo>
                    <a:pt x="59" y="345"/>
                    <a:pt x="59" y="345"/>
                    <a:pt x="59" y="345"/>
                  </a:cubicBezTo>
                  <a:cubicBezTo>
                    <a:pt x="59" y="345"/>
                    <a:pt x="59" y="345"/>
                    <a:pt x="59" y="345"/>
                  </a:cubicBezTo>
                  <a:cubicBezTo>
                    <a:pt x="59" y="345"/>
                    <a:pt x="59" y="345"/>
                    <a:pt x="59" y="345"/>
                  </a:cubicBezTo>
                  <a:cubicBezTo>
                    <a:pt x="59" y="345"/>
                    <a:pt x="60" y="345"/>
                    <a:pt x="60" y="345"/>
                  </a:cubicBezTo>
                  <a:cubicBezTo>
                    <a:pt x="60" y="345"/>
                    <a:pt x="60" y="345"/>
                    <a:pt x="60" y="345"/>
                  </a:cubicBezTo>
                  <a:cubicBezTo>
                    <a:pt x="61" y="345"/>
                    <a:pt x="61" y="345"/>
                    <a:pt x="61" y="345"/>
                  </a:cubicBezTo>
                  <a:cubicBezTo>
                    <a:pt x="61" y="344"/>
                    <a:pt x="61" y="344"/>
                    <a:pt x="61" y="344"/>
                  </a:cubicBezTo>
                  <a:cubicBezTo>
                    <a:pt x="61" y="344"/>
                    <a:pt x="61" y="344"/>
                    <a:pt x="62" y="343"/>
                  </a:cubicBezTo>
                  <a:cubicBezTo>
                    <a:pt x="62" y="342"/>
                    <a:pt x="61" y="341"/>
                    <a:pt x="60" y="341"/>
                  </a:cubicBezTo>
                  <a:cubicBezTo>
                    <a:pt x="59" y="341"/>
                    <a:pt x="58" y="341"/>
                    <a:pt x="57" y="341"/>
                  </a:cubicBezTo>
                  <a:cubicBezTo>
                    <a:pt x="57" y="341"/>
                    <a:pt x="57" y="341"/>
                    <a:pt x="56" y="341"/>
                  </a:cubicBezTo>
                  <a:cubicBezTo>
                    <a:pt x="56" y="340"/>
                    <a:pt x="56" y="340"/>
                    <a:pt x="56" y="340"/>
                  </a:cubicBezTo>
                  <a:cubicBezTo>
                    <a:pt x="56" y="340"/>
                    <a:pt x="55" y="340"/>
                    <a:pt x="55" y="340"/>
                  </a:cubicBezTo>
                  <a:cubicBezTo>
                    <a:pt x="55" y="340"/>
                    <a:pt x="54" y="340"/>
                    <a:pt x="54" y="340"/>
                  </a:cubicBezTo>
                  <a:cubicBezTo>
                    <a:pt x="54" y="340"/>
                    <a:pt x="54" y="340"/>
                    <a:pt x="53" y="340"/>
                  </a:cubicBezTo>
                  <a:cubicBezTo>
                    <a:pt x="53" y="340"/>
                    <a:pt x="53" y="341"/>
                    <a:pt x="53" y="341"/>
                  </a:cubicBezTo>
                  <a:cubicBezTo>
                    <a:pt x="53" y="341"/>
                    <a:pt x="53" y="341"/>
                    <a:pt x="53" y="341"/>
                  </a:cubicBezTo>
                  <a:cubicBezTo>
                    <a:pt x="53" y="341"/>
                    <a:pt x="53" y="341"/>
                    <a:pt x="53" y="342"/>
                  </a:cubicBezTo>
                  <a:cubicBezTo>
                    <a:pt x="54" y="342"/>
                    <a:pt x="54" y="342"/>
                    <a:pt x="54" y="342"/>
                  </a:cubicBezTo>
                  <a:cubicBezTo>
                    <a:pt x="54" y="343"/>
                    <a:pt x="54" y="343"/>
                    <a:pt x="54" y="343"/>
                  </a:cubicBezTo>
                  <a:cubicBezTo>
                    <a:pt x="54" y="343"/>
                    <a:pt x="54" y="344"/>
                    <a:pt x="54" y="344"/>
                  </a:cubicBezTo>
                  <a:cubicBezTo>
                    <a:pt x="54" y="344"/>
                    <a:pt x="54" y="344"/>
                    <a:pt x="54" y="344"/>
                  </a:cubicBezTo>
                  <a:cubicBezTo>
                    <a:pt x="55" y="344"/>
                    <a:pt x="55" y="345"/>
                    <a:pt x="55" y="344"/>
                  </a:cubicBezTo>
                  <a:cubicBezTo>
                    <a:pt x="55" y="344"/>
                    <a:pt x="55" y="344"/>
                    <a:pt x="55" y="344"/>
                  </a:cubicBezTo>
                  <a:cubicBezTo>
                    <a:pt x="55" y="344"/>
                    <a:pt x="55" y="344"/>
                    <a:pt x="55" y="344"/>
                  </a:cubicBezTo>
                  <a:cubicBezTo>
                    <a:pt x="55" y="344"/>
                    <a:pt x="55" y="344"/>
                    <a:pt x="56" y="344"/>
                  </a:cubicBezTo>
                  <a:cubicBezTo>
                    <a:pt x="56" y="344"/>
                    <a:pt x="56" y="344"/>
                    <a:pt x="56" y="344"/>
                  </a:cubicBezTo>
                  <a:cubicBezTo>
                    <a:pt x="56" y="344"/>
                    <a:pt x="56" y="344"/>
                    <a:pt x="56" y="344"/>
                  </a:cubicBezTo>
                  <a:cubicBezTo>
                    <a:pt x="57" y="344"/>
                    <a:pt x="57" y="344"/>
                    <a:pt x="57" y="345"/>
                  </a:cubicBezTo>
                  <a:cubicBezTo>
                    <a:pt x="57" y="345"/>
                    <a:pt x="57" y="345"/>
                    <a:pt x="58" y="345"/>
                  </a:cubicBezTo>
                  <a:cubicBezTo>
                    <a:pt x="58" y="344"/>
                    <a:pt x="58" y="344"/>
                    <a:pt x="58" y="344"/>
                  </a:cubicBezTo>
                  <a:close/>
                  <a:moveTo>
                    <a:pt x="62" y="345"/>
                  </a:moveTo>
                  <a:cubicBezTo>
                    <a:pt x="62" y="345"/>
                    <a:pt x="62" y="345"/>
                    <a:pt x="62" y="345"/>
                  </a:cubicBezTo>
                  <a:cubicBezTo>
                    <a:pt x="62" y="345"/>
                    <a:pt x="62" y="345"/>
                    <a:pt x="62" y="346"/>
                  </a:cubicBezTo>
                  <a:cubicBezTo>
                    <a:pt x="62" y="346"/>
                    <a:pt x="62" y="346"/>
                    <a:pt x="62" y="346"/>
                  </a:cubicBezTo>
                  <a:cubicBezTo>
                    <a:pt x="62" y="346"/>
                    <a:pt x="62" y="346"/>
                    <a:pt x="62" y="346"/>
                  </a:cubicBezTo>
                  <a:cubicBezTo>
                    <a:pt x="62" y="346"/>
                    <a:pt x="62" y="346"/>
                    <a:pt x="63" y="346"/>
                  </a:cubicBezTo>
                  <a:cubicBezTo>
                    <a:pt x="63" y="346"/>
                    <a:pt x="63" y="346"/>
                    <a:pt x="63" y="346"/>
                  </a:cubicBezTo>
                  <a:cubicBezTo>
                    <a:pt x="63" y="346"/>
                    <a:pt x="63" y="346"/>
                    <a:pt x="63" y="346"/>
                  </a:cubicBezTo>
                  <a:cubicBezTo>
                    <a:pt x="63" y="345"/>
                    <a:pt x="63" y="345"/>
                    <a:pt x="63" y="344"/>
                  </a:cubicBezTo>
                  <a:cubicBezTo>
                    <a:pt x="63" y="344"/>
                    <a:pt x="63" y="344"/>
                    <a:pt x="63" y="344"/>
                  </a:cubicBezTo>
                  <a:cubicBezTo>
                    <a:pt x="63" y="344"/>
                    <a:pt x="63" y="344"/>
                    <a:pt x="63" y="344"/>
                  </a:cubicBezTo>
                  <a:cubicBezTo>
                    <a:pt x="62" y="344"/>
                    <a:pt x="62" y="344"/>
                    <a:pt x="62" y="344"/>
                  </a:cubicBezTo>
                  <a:cubicBezTo>
                    <a:pt x="62" y="344"/>
                    <a:pt x="62" y="344"/>
                    <a:pt x="62" y="344"/>
                  </a:cubicBezTo>
                  <a:cubicBezTo>
                    <a:pt x="62" y="344"/>
                    <a:pt x="62" y="344"/>
                    <a:pt x="62" y="345"/>
                  </a:cubicBezTo>
                  <a:cubicBezTo>
                    <a:pt x="62" y="345"/>
                    <a:pt x="62" y="345"/>
                    <a:pt x="62" y="345"/>
                  </a:cubicBezTo>
                  <a:close/>
                  <a:moveTo>
                    <a:pt x="65" y="344"/>
                  </a:moveTo>
                  <a:cubicBezTo>
                    <a:pt x="65" y="344"/>
                    <a:pt x="64" y="344"/>
                    <a:pt x="64" y="344"/>
                  </a:cubicBezTo>
                  <a:cubicBezTo>
                    <a:pt x="64" y="344"/>
                    <a:pt x="64" y="345"/>
                    <a:pt x="64" y="345"/>
                  </a:cubicBezTo>
                  <a:cubicBezTo>
                    <a:pt x="64" y="345"/>
                    <a:pt x="64" y="345"/>
                    <a:pt x="64" y="345"/>
                  </a:cubicBezTo>
                  <a:cubicBezTo>
                    <a:pt x="64" y="345"/>
                    <a:pt x="64" y="345"/>
                    <a:pt x="64" y="345"/>
                  </a:cubicBezTo>
                  <a:cubicBezTo>
                    <a:pt x="65" y="345"/>
                    <a:pt x="65" y="345"/>
                    <a:pt x="65" y="345"/>
                  </a:cubicBezTo>
                  <a:cubicBezTo>
                    <a:pt x="65" y="345"/>
                    <a:pt x="65" y="345"/>
                    <a:pt x="65" y="345"/>
                  </a:cubicBezTo>
                  <a:cubicBezTo>
                    <a:pt x="65" y="345"/>
                    <a:pt x="65" y="345"/>
                    <a:pt x="65" y="345"/>
                  </a:cubicBezTo>
                  <a:cubicBezTo>
                    <a:pt x="65" y="344"/>
                    <a:pt x="66" y="344"/>
                    <a:pt x="66" y="344"/>
                  </a:cubicBezTo>
                  <a:cubicBezTo>
                    <a:pt x="66" y="344"/>
                    <a:pt x="66" y="344"/>
                    <a:pt x="66" y="344"/>
                  </a:cubicBezTo>
                  <a:cubicBezTo>
                    <a:pt x="66" y="344"/>
                    <a:pt x="65" y="344"/>
                    <a:pt x="65" y="344"/>
                  </a:cubicBezTo>
                  <a:cubicBezTo>
                    <a:pt x="65" y="344"/>
                    <a:pt x="65" y="344"/>
                    <a:pt x="65" y="344"/>
                  </a:cubicBezTo>
                  <a:cubicBezTo>
                    <a:pt x="65" y="344"/>
                    <a:pt x="65" y="344"/>
                    <a:pt x="65" y="344"/>
                  </a:cubicBezTo>
                  <a:cubicBezTo>
                    <a:pt x="65" y="344"/>
                    <a:pt x="65" y="344"/>
                    <a:pt x="65" y="344"/>
                  </a:cubicBezTo>
                  <a:close/>
                  <a:moveTo>
                    <a:pt x="42" y="343"/>
                  </a:moveTo>
                  <a:cubicBezTo>
                    <a:pt x="41" y="343"/>
                    <a:pt x="41" y="343"/>
                    <a:pt x="41" y="343"/>
                  </a:cubicBezTo>
                  <a:cubicBezTo>
                    <a:pt x="41" y="343"/>
                    <a:pt x="41" y="343"/>
                    <a:pt x="41" y="343"/>
                  </a:cubicBezTo>
                  <a:cubicBezTo>
                    <a:pt x="41" y="343"/>
                    <a:pt x="41" y="343"/>
                    <a:pt x="40" y="344"/>
                  </a:cubicBezTo>
                  <a:cubicBezTo>
                    <a:pt x="40" y="344"/>
                    <a:pt x="40" y="344"/>
                    <a:pt x="40" y="344"/>
                  </a:cubicBezTo>
                  <a:cubicBezTo>
                    <a:pt x="40" y="344"/>
                    <a:pt x="41" y="344"/>
                    <a:pt x="41" y="344"/>
                  </a:cubicBezTo>
                  <a:cubicBezTo>
                    <a:pt x="41" y="344"/>
                    <a:pt x="41" y="344"/>
                    <a:pt x="41" y="344"/>
                  </a:cubicBezTo>
                  <a:cubicBezTo>
                    <a:pt x="41" y="344"/>
                    <a:pt x="41" y="344"/>
                    <a:pt x="41" y="344"/>
                  </a:cubicBezTo>
                  <a:cubicBezTo>
                    <a:pt x="41" y="345"/>
                    <a:pt x="41" y="345"/>
                    <a:pt x="41" y="345"/>
                  </a:cubicBezTo>
                  <a:cubicBezTo>
                    <a:pt x="41" y="345"/>
                    <a:pt x="41" y="345"/>
                    <a:pt x="41" y="345"/>
                  </a:cubicBezTo>
                  <a:cubicBezTo>
                    <a:pt x="42" y="345"/>
                    <a:pt x="42" y="345"/>
                    <a:pt x="42" y="345"/>
                  </a:cubicBezTo>
                  <a:cubicBezTo>
                    <a:pt x="42" y="345"/>
                    <a:pt x="42" y="345"/>
                    <a:pt x="43" y="345"/>
                  </a:cubicBezTo>
                  <a:cubicBezTo>
                    <a:pt x="43" y="345"/>
                    <a:pt x="43" y="345"/>
                    <a:pt x="43" y="345"/>
                  </a:cubicBezTo>
                  <a:cubicBezTo>
                    <a:pt x="43" y="345"/>
                    <a:pt x="43" y="345"/>
                    <a:pt x="43" y="345"/>
                  </a:cubicBezTo>
                  <a:cubicBezTo>
                    <a:pt x="43" y="345"/>
                    <a:pt x="42" y="346"/>
                    <a:pt x="42" y="346"/>
                  </a:cubicBezTo>
                  <a:cubicBezTo>
                    <a:pt x="43" y="346"/>
                    <a:pt x="43" y="346"/>
                    <a:pt x="43" y="346"/>
                  </a:cubicBezTo>
                  <a:cubicBezTo>
                    <a:pt x="43" y="346"/>
                    <a:pt x="43" y="346"/>
                    <a:pt x="44" y="347"/>
                  </a:cubicBezTo>
                  <a:cubicBezTo>
                    <a:pt x="44" y="347"/>
                    <a:pt x="44" y="347"/>
                    <a:pt x="44" y="347"/>
                  </a:cubicBezTo>
                  <a:cubicBezTo>
                    <a:pt x="44" y="347"/>
                    <a:pt x="44" y="346"/>
                    <a:pt x="44" y="346"/>
                  </a:cubicBezTo>
                  <a:cubicBezTo>
                    <a:pt x="44" y="346"/>
                    <a:pt x="44" y="347"/>
                    <a:pt x="45" y="347"/>
                  </a:cubicBezTo>
                  <a:cubicBezTo>
                    <a:pt x="45" y="347"/>
                    <a:pt x="45" y="347"/>
                    <a:pt x="45" y="348"/>
                  </a:cubicBezTo>
                  <a:cubicBezTo>
                    <a:pt x="45" y="348"/>
                    <a:pt x="46" y="348"/>
                    <a:pt x="46" y="348"/>
                  </a:cubicBezTo>
                  <a:cubicBezTo>
                    <a:pt x="46" y="348"/>
                    <a:pt x="46" y="348"/>
                    <a:pt x="46" y="348"/>
                  </a:cubicBezTo>
                  <a:cubicBezTo>
                    <a:pt x="46" y="348"/>
                    <a:pt x="46" y="348"/>
                    <a:pt x="46" y="348"/>
                  </a:cubicBezTo>
                  <a:cubicBezTo>
                    <a:pt x="46" y="348"/>
                    <a:pt x="47" y="348"/>
                    <a:pt x="47" y="348"/>
                  </a:cubicBezTo>
                  <a:cubicBezTo>
                    <a:pt x="47" y="348"/>
                    <a:pt x="47" y="347"/>
                    <a:pt x="47" y="347"/>
                  </a:cubicBezTo>
                  <a:cubicBezTo>
                    <a:pt x="47" y="347"/>
                    <a:pt x="47" y="347"/>
                    <a:pt x="47" y="347"/>
                  </a:cubicBezTo>
                  <a:cubicBezTo>
                    <a:pt x="47" y="347"/>
                    <a:pt x="46" y="347"/>
                    <a:pt x="46" y="347"/>
                  </a:cubicBezTo>
                  <a:cubicBezTo>
                    <a:pt x="46" y="347"/>
                    <a:pt x="46" y="347"/>
                    <a:pt x="46" y="346"/>
                  </a:cubicBezTo>
                  <a:cubicBezTo>
                    <a:pt x="46" y="346"/>
                    <a:pt x="46" y="346"/>
                    <a:pt x="46" y="346"/>
                  </a:cubicBezTo>
                  <a:cubicBezTo>
                    <a:pt x="46" y="346"/>
                    <a:pt x="45" y="345"/>
                    <a:pt x="45" y="345"/>
                  </a:cubicBezTo>
                  <a:cubicBezTo>
                    <a:pt x="46" y="345"/>
                    <a:pt x="46" y="345"/>
                    <a:pt x="46" y="345"/>
                  </a:cubicBezTo>
                  <a:cubicBezTo>
                    <a:pt x="46" y="345"/>
                    <a:pt x="46" y="345"/>
                    <a:pt x="46" y="344"/>
                  </a:cubicBezTo>
                  <a:cubicBezTo>
                    <a:pt x="46" y="344"/>
                    <a:pt x="46" y="344"/>
                    <a:pt x="46" y="344"/>
                  </a:cubicBezTo>
                  <a:cubicBezTo>
                    <a:pt x="46" y="344"/>
                    <a:pt x="46" y="344"/>
                    <a:pt x="46" y="344"/>
                  </a:cubicBezTo>
                  <a:cubicBezTo>
                    <a:pt x="46" y="345"/>
                    <a:pt x="47" y="345"/>
                    <a:pt x="47" y="345"/>
                  </a:cubicBezTo>
                  <a:cubicBezTo>
                    <a:pt x="47" y="345"/>
                    <a:pt x="47" y="345"/>
                    <a:pt x="47" y="345"/>
                  </a:cubicBezTo>
                  <a:cubicBezTo>
                    <a:pt x="48" y="345"/>
                    <a:pt x="48" y="345"/>
                    <a:pt x="48" y="345"/>
                  </a:cubicBezTo>
                  <a:cubicBezTo>
                    <a:pt x="48" y="345"/>
                    <a:pt x="48" y="345"/>
                    <a:pt x="48" y="345"/>
                  </a:cubicBezTo>
                  <a:cubicBezTo>
                    <a:pt x="48" y="345"/>
                    <a:pt x="48" y="345"/>
                    <a:pt x="48" y="346"/>
                  </a:cubicBezTo>
                  <a:cubicBezTo>
                    <a:pt x="48" y="345"/>
                    <a:pt x="48" y="345"/>
                    <a:pt x="48" y="345"/>
                  </a:cubicBezTo>
                  <a:cubicBezTo>
                    <a:pt x="49" y="345"/>
                    <a:pt x="49" y="346"/>
                    <a:pt x="49" y="346"/>
                  </a:cubicBezTo>
                  <a:cubicBezTo>
                    <a:pt x="49" y="346"/>
                    <a:pt x="48" y="346"/>
                    <a:pt x="48" y="346"/>
                  </a:cubicBezTo>
                  <a:cubicBezTo>
                    <a:pt x="48" y="346"/>
                    <a:pt x="49" y="347"/>
                    <a:pt x="48" y="347"/>
                  </a:cubicBezTo>
                  <a:cubicBezTo>
                    <a:pt x="48" y="347"/>
                    <a:pt x="48" y="347"/>
                    <a:pt x="48" y="347"/>
                  </a:cubicBezTo>
                  <a:cubicBezTo>
                    <a:pt x="48" y="347"/>
                    <a:pt x="48" y="347"/>
                    <a:pt x="48" y="347"/>
                  </a:cubicBezTo>
                  <a:cubicBezTo>
                    <a:pt x="49" y="347"/>
                    <a:pt x="49" y="347"/>
                    <a:pt x="49" y="348"/>
                  </a:cubicBezTo>
                  <a:cubicBezTo>
                    <a:pt x="49" y="348"/>
                    <a:pt x="49" y="348"/>
                    <a:pt x="49" y="348"/>
                  </a:cubicBezTo>
                  <a:cubicBezTo>
                    <a:pt x="50" y="348"/>
                    <a:pt x="50" y="348"/>
                    <a:pt x="50" y="348"/>
                  </a:cubicBezTo>
                  <a:cubicBezTo>
                    <a:pt x="50" y="347"/>
                    <a:pt x="49" y="347"/>
                    <a:pt x="50" y="347"/>
                  </a:cubicBezTo>
                  <a:cubicBezTo>
                    <a:pt x="50" y="347"/>
                    <a:pt x="50" y="347"/>
                    <a:pt x="50" y="347"/>
                  </a:cubicBezTo>
                  <a:cubicBezTo>
                    <a:pt x="50" y="347"/>
                    <a:pt x="50" y="347"/>
                    <a:pt x="50" y="348"/>
                  </a:cubicBezTo>
                  <a:cubicBezTo>
                    <a:pt x="50" y="348"/>
                    <a:pt x="51" y="348"/>
                    <a:pt x="51" y="348"/>
                  </a:cubicBezTo>
                  <a:cubicBezTo>
                    <a:pt x="51" y="348"/>
                    <a:pt x="50" y="347"/>
                    <a:pt x="50" y="347"/>
                  </a:cubicBezTo>
                  <a:cubicBezTo>
                    <a:pt x="51" y="347"/>
                    <a:pt x="52" y="348"/>
                    <a:pt x="53" y="348"/>
                  </a:cubicBezTo>
                  <a:cubicBezTo>
                    <a:pt x="53" y="348"/>
                    <a:pt x="53" y="348"/>
                    <a:pt x="53" y="349"/>
                  </a:cubicBezTo>
                  <a:cubicBezTo>
                    <a:pt x="53" y="349"/>
                    <a:pt x="53" y="349"/>
                    <a:pt x="53" y="349"/>
                  </a:cubicBezTo>
                  <a:cubicBezTo>
                    <a:pt x="53" y="349"/>
                    <a:pt x="54" y="349"/>
                    <a:pt x="54" y="350"/>
                  </a:cubicBezTo>
                  <a:cubicBezTo>
                    <a:pt x="54" y="350"/>
                    <a:pt x="54" y="350"/>
                    <a:pt x="54" y="350"/>
                  </a:cubicBezTo>
                  <a:cubicBezTo>
                    <a:pt x="55" y="350"/>
                    <a:pt x="55" y="350"/>
                    <a:pt x="55" y="350"/>
                  </a:cubicBezTo>
                  <a:cubicBezTo>
                    <a:pt x="55" y="350"/>
                    <a:pt x="55" y="349"/>
                    <a:pt x="55" y="349"/>
                  </a:cubicBezTo>
                  <a:cubicBezTo>
                    <a:pt x="55" y="349"/>
                    <a:pt x="55" y="349"/>
                    <a:pt x="55" y="349"/>
                  </a:cubicBezTo>
                  <a:cubicBezTo>
                    <a:pt x="55" y="349"/>
                    <a:pt x="55" y="349"/>
                    <a:pt x="55" y="349"/>
                  </a:cubicBezTo>
                  <a:cubicBezTo>
                    <a:pt x="55" y="349"/>
                    <a:pt x="55" y="348"/>
                    <a:pt x="55" y="348"/>
                  </a:cubicBezTo>
                  <a:cubicBezTo>
                    <a:pt x="54" y="348"/>
                    <a:pt x="55" y="348"/>
                    <a:pt x="54" y="347"/>
                  </a:cubicBezTo>
                  <a:cubicBezTo>
                    <a:pt x="54" y="347"/>
                    <a:pt x="54" y="347"/>
                    <a:pt x="54" y="347"/>
                  </a:cubicBezTo>
                  <a:cubicBezTo>
                    <a:pt x="54" y="347"/>
                    <a:pt x="54" y="347"/>
                    <a:pt x="54" y="347"/>
                  </a:cubicBezTo>
                  <a:cubicBezTo>
                    <a:pt x="54" y="346"/>
                    <a:pt x="53" y="347"/>
                    <a:pt x="53" y="346"/>
                  </a:cubicBezTo>
                  <a:cubicBezTo>
                    <a:pt x="53" y="346"/>
                    <a:pt x="53" y="346"/>
                    <a:pt x="53" y="346"/>
                  </a:cubicBezTo>
                  <a:cubicBezTo>
                    <a:pt x="53" y="346"/>
                    <a:pt x="52" y="346"/>
                    <a:pt x="52" y="346"/>
                  </a:cubicBezTo>
                  <a:cubicBezTo>
                    <a:pt x="52" y="346"/>
                    <a:pt x="51" y="346"/>
                    <a:pt x="51" y="346"/>
                  </a:cubicBezTo>
                  <a:cubicBezTo>
                    <a:pt x="51" y="346"/>
                    <a:pt x="51" y="345"/>
                    <a:pt x="51" y="345"/>
                  </a:cubicBezTo>
                  <a:cubicBezTo>
                    <a:pt x="52" y="345"/>
                    <a:pt x="53" y="345"/>
                    <a:pt x="53" y="345"/>
                  </a:cubicBezTo>
                  <a:cubicBezTo>
                    <a:pt x="53" y="345"/>
                    <a:pt x="53" y="344"/>
                    <a:pt x="52" y="344"/>
                  </a:cubicBezTo>
                  <a:cubicBezTo>
                    <a:pt x="52" y="344"/>
                    <a:pt x="52" y="344"/>
                    <a:pt x="51" y="344"/>
                  </a:cubicBezTo>
                  <a:cubicBezTo>
                    <a:pt x="50" y="344"/>
                    <a:pt x="49" y="344"/>
                    <a:pt x="48" y="343"/>
                  </a:cubicBezTo>
                  <a:cubicBezTo>
                    <a:pt x="48" y="343"/>
                    <a:pt x="48" y="343"/>
                    <a:pt x="48" y="342"/>
                  </a:cubicBezTo>
                  <a:cubicBezTo>
                    <a:pt x="48" y="342"/>
                    <a:pt x="48" y="342"/>
                    <a:pt x="48" y="342"/>
                  </a:cubicBezTo>
                  <a:cubicBezTo>
                    <a:pt x="48" y="342"/>
                    <a:pt x="49" y="342"/>
                    <a:pt x="49" y="342"/>
                  </a:cubicBezTo>
                  <a:cubicBezTo>
                    <a:pt x="49" y="343"/>
                    <a:pt x="49" y="343"/>
                    <a:pt x="49" y="343"/>
                  </a:cubicBezTo>
                  <a:cubicBezTo>
                    <a:pt x="50" y="343"/>
                    <a:pt x="50" y="343"/>
                    <a:pt x="51" y="343"/>
                  </a:cubicBezTo>
                  <a:cubicBezTo>
                    <a:pt x="51" y="343"/>
                    <a:pt x="51" y="343"/>
                    <a:pt x="51" y="343"/>
                  </a:cubicBezTo>
                  <a:cubicBezTo>
                    <a:pt x="51" y="343"/>
                    <a:pt x="51" y="343"/>
                    <a:pt x="51" y="343"/>
                  </a:cubicBezTo>
                  <a:cubicBezTo>
                    <a:pt x="52" y="343"/>
                    <a:pt x="51" y="343"/>
                    <a:pt x="51" y="342"/>
                  </a:cubicBezTo>
                  <a:cubicBezTo>
                    <a:pt x="52" y="342"/>
                    <a:pt x="52" y="342"/>
                    <a:pt x="52" y="342"/>
                  </a:cubicBezTo>
                  <a:cubicBezTo>
                    <a:pt x="52" y="342"/>
                    <a:pt x="53" y="342"/>
                    <a:pt x="53" y="342"/>
                  </a:cubicBezTo>
                  <a:cubicBezTo>
                    <a:pt x="53" y="342"/>
                    <a:pt x="53" y="342"/>
                    <a:pt x="53" y="342"/>
                  </a:cubicBezTo>
                  <a:cubicBezTo>
                    <a:pt x="52" y="341"/>
                    <a:pt x="52" y="341"/>
                    <a:pt x="52" y="341"/>
                  </a:cubicBezTo>
                  <a:cubicBezTo>
                    <a:pt x="52" y="341"/>
                    <a:pt x="51" y="341"/>
                    <a:pt x="50" y="341"/>
                  </a:cubicBezTo>
                  <a:cubicBezTo>
                    <a:pt x="50" y="341"/>
                    <a:pt x="49" y="341"/>
                    <a:pt x="49" y="341"/>
                  </a:cubicBezTo>
                  <a:cubicBezTo>
                    <a:pt x="48" y="341"/>
                    <a:pt x="48" y="341"/>
                    <a:pt x="47" y="341"/>
                  </a:cubicBezTo>
                  <a:cubicBezTo>
                    <a:pt x="47" y="342"/>
                    <a:pt x="46" y="342"/>
                    <a:pt x="46" y="342"/>
                  </a:cubicBezTo>
                  <a:cubicBezTo>
                    <a:pt x="46" y="342"/>
                    <a:pt x="45" y="342"/>
                    <a:pt x="45" y="342"/>
                  </a:cubicBezTo>
                  <a:cubicBezTo>
                    <a:pt x="45" y="342"/>
                    <a:pt x="45" y="342"/>
                    <a:pt x="45" y="342"/>
                  </a:cubicBezTo>
                  <a:cubicBezTo>
                    <a:pt x="45" y="342"/>
                    <a:pt x="45" y="342"/>
                    <a:pt x="44" y="342"/>
                  </a:cubicBezTo>
                  <a:cubicBezTo>
                    <a:pt x="45" y="342"/>
                    <a:pt x="46" y="341"/>
                    <a:pt x="46" y="341"/>
                  </a:cubicBezTo>
                  <a:cubicBezTo>
                    <a:pt x="46" y="341"/>
                    <a:pt x="46" y="341"/>
                    <a:pt x="46" y="341"/>
                  </a:cubicBezTo>
                  <a:cubicBezTo>
                    <a:pt x="44" y="340"/>
                    <a:pt x="43" y="340"/>
                    <a:pt x="42" y="340"/>
                  </a:cubicBezTo>
                  <a:cubicBezTo>
                    <a:pt x="42" y="340"/>
                    <a:pt x="41" y="340"/>
                    <a:pt x="41" y="341"/>
                  </a:cubicBezTo>
                  <a:cubicBezTo>
                    <a:pt x="41" y="341"/>
                    <a:pt x="41" y="341"/>
                    <a:pt x="41" y="341"/>
                  </a:cubicBezTo>
                  <a:cubicBezTo>
                    <a:pt x="41" y="341"/>
                    <a:pt x="41" y="341"/>
                    <a:pt x="41" y="342"/>
                  </a:cubicBezTo>
                  <a:cubicBezTo>
                    <a:pt x="41" y="342"/>
                    <a:pt x="41" y="342"/>
                    <a:pt x="42" y="342"/>
                  </a:cubicBezTo>
                  <a:cubicBezTo>
                    <a:pt x="42" y="342"/>
                    <a:pt x="42" y="342"/>
                    <a:pt x="42" y="342"/>
                  </a:cubicBezTo>
                  <a:cubicBezTo>
                    <a:pt x="43" y="342"/>
                    <a:pt x="43" y="342"/>
                    <a:pt x="43" y="342"/>
                  </a:cubicBezTo>
                  <a:cubicBezTo>
                    <a:pt x="43" y="342"/>
                    <a:pt x="44" y="342"/>
                    <a:pt x="44" y="342"/>
                  </a:cubicBezTo>
                  <a:cubicBezTo>
                    <a:pt x="44" y="342"/>
                    <a:pt x="44" y="342"/>
                    <a:pt x="44" y="342"/>
                  </a:cubicBezTo>
                  <a:cubicBezTo>
                    <a:pt x="43" y="343"/>
                    <a:pt x="42" y="342"/>
                    <a:pt x="42" y="343"/>
                  </a:cubicBezTo>
                  <a:close/>
                  <a:moveTo>
                    <a:pt x="32" y="329"/>
                  </a:moveTo>
                  <a:cubicBezTo>
                    <a:pt x="31" y="329"/>
                    <a:pt x="31" y="329"/>
                    <a:pt x="31" y="329"/>
                  </a:cubicBezTo>
                  <a:cubicBezTo>
                    <a:pt x="31" y="329"/>
                    <a:pt x="31" y="329"/>
                    <a:pt x="31" y="329"/>
                  </a:cubicBezTo>
                  <a:cubicBezTo>
                    <a:pt x="31" y="329"/>
                    <a:pt x="31" y="329"/>
                    <a:pt x="31" y="329"/>
                  </a:cubicBezTo>
                  <a:cubicBezTo>
                    <a:pt x="31" y="329"/>
                    <a:pt x="31" y="329"/>
                    <a:pt x="31" y="329"/>
                  </a:cubicBezTo>
                  <a:cubicBezTo>
                    <a:pt x="31" y="329"/>
                    <a:pt x="31" y="329"/>
                    <a:pt x="31" y="329"/>
                  </a:cubicBezTo>
                  <a:cubicBezTo>
                    <a:pt x="30" y="329"/>
                    <a:pt x="30" y="329"/>
                    <a:pt x="30" y="329"/>
                  </a:cubicBezTo>
                  <a:cubicBezTo>
                    <a:pt x="30" y="329"/>
                    <a:pt x="30" y="329"/>
                    <a:pt x="29" y="329"/>
                  </a:cubicBezTo>
                  <a:cubicBezTo>
                    <a:pt x="29" y="329"/>
                    <a:pt x="29" y="329"/>
                    <a:pt x="29" y="329"/>
                  </a:cubicBezTo>
                  <a:cubicBezTo>
                    <a:pt x="29" y="329"/>
                    <a:pt x="29" y="329"/>
                    <a:pt x="29" y="329"/>
                  </a:cubicBezTo>
                  <a:cubicBezTo>
                    <a:pt x="29" y="329"/>
                    <a:pt x="29" y="330"/>
                    <a:pt x="29" y="330"/>
                  </a:cubicBezTo>
                  <a:cubicBezTo>
                    <a:pt x="29" y="330"/>
                    <a:pt x="29" y="330"/>
                    <a:pt x="29" y="330"/>
                  </a:cubicBezTo>
                  <a:cubicBezTo>
                    <a:pt x="29" y="330"/>
                    <a:pt x="29" y="330"/>
                    <a:pt x="29" y="330"/>
                  </a:cubicBezTo>
                  <a:cubicBezTo>
                    <a:pt x="29" y="330"/>
                    <a:pt x="29" y="330"/>
                    <a:pt x="29" y="329"/>
                  </a:cubicBezTo>
                  <a:cubicBezTo>
                    <a:pt x="29" y="329"/>
                    <a:pt x="29" y="329"/>
                    <a:pt x="29" y="329"/>
                  </a:cubicBezTo>
                  <a:cubicBezTo>
                    <a:pt x="29" y="329"/>
                    <a:pt x="29" y="329"/>
                    <a:pt x="29" y="329"/>
                  </a:cubicBezTo>
                  <a:cubicBezTo>
                    <a:pt x="29" y="329"/>
                    <a:pt x="29" y="328"/>
                    <a:pt x="29" y="328"/>
                  </a:cubicBezTo>
                  <a:cubicBezTo>
                    <a:pt x="29" y="328"/>
                    <a:pt x="29" y="328"/>
                    <a:pt x="28" y="328"/>
                  </a:cubicBezTo>
                  <a:cubicBezTo>
                    <a:pt x="28" y="328"/>
                    <a:pt x="28" y="328"/>
                    <a:pt x="28" y="328"/>
                  </a:cubicBezTo>
                  <a:cubicBezTo>
                    <a:pt x="28" y="328"/>
                    <a:pt x="28" y="328"/>
                    <a:pt x="28" y="328"/>
                  </a:cubicBezTo>
                  <a:cubicBezTo>
                    <a:pt x="28" y="328"/>
                    <a:pt x="28" y="328"/>
                    <a:pt x="28" y="329"/>
                  </a:cubicBezTo>
                  <a:cubicBezTo>
                    <a:pt x="28" y="329"/>
                    <a:pt x="28" y="329"/>
                    <a:pt x="28" y="329"/>
                  </a:cubicBezTo>
                  <a:cubicBezTo>
                    <a:pt x="28" y="328"/>
                    <a:pt x="28" y="328"/>
                    <a:pt x="28" y="328"/>
                  </a:cubicBezTo>
                  <a:cubicBezTo>
                    <a:pt x="28" y="328"/>
                    <a:pt x="28" y="328"/>
                    <a:pt x="28" y="328"/>
                  </a:cubicBezTo>
                  <a:cubicBezTo>
                    <a:pt x="27" y="328"/>
                    <a:pt x="27" y="328"/>
                    <a:pt x="27" y="328"/>
                  </a:cubicBezTo>
                  <a:cubicBezTo>
                    <a:pt x="27" y="328"/>
                    <a:pt x="27" y="328"/>
                    <a:pt x="27" y="328"/>
                  </a:cubicBezTo>
                  <a:cubicBezTo>
                    <a:pt x="26" y="328"/>
                    <a:pt x="26" y="328"/>
                    <a:pt x="26" y="328"/>
                  </a:cubicBezTo>
                  <a:cubicBezTo>
                    <a:pt x="26" y="328"/>
                    <a:pt x="26" y="329"/>
                    <a:pt x="26" y="328"/>
                  </a:cubicBezTo>
                  <a:cubicBezTo>
                    <a:pt x="26" y="328"/>
                    <a:pt x="26" y="328"/>
                    <a:pt x="26" y="328"/>
                  </a:cubicBezTo>
                  <a:cubicBezTo>
                    <a:pt x="26" y="328"/>
                    <a:pt x="26" y="328"/>
                    <a:pt x="26" y="328"/>
                  </a:cubicBezTo>
                  <a:cubicBezTo>
                    <a:pt x="26" y="328"/>
                    <a:pt x="26" y="328"/>
                    <a:pt x="26" y="328"/>
                  </a:cubicBezTo>
                  <a:cubicBezTo>
                    <a:pt x="26" y="328"/>
                    <a:pt x="26" y="327"/>
                    <a:pt x="26" y="327"/>
                  </a:cubicBezTo>
                  <a:cubicBezTo>
                    <a:pt x="26" y="327"/>
                    <a:pt x="26" y="327"/>
                    <a:pt x="26" y="327"/>
                  </a:cubicBezTo>
                  <a:cubicBezTo>
                    <a:pt x="25" y="328"/>
                    <a:pt x="25" y="328"/>
                    <a:pt x="25" y="328"/>
                  </a:cubicBezTo>
                  <a:cubicBezTo>
                    <a:pt x="25" y="328"/>
                    <a:pt x="25" y="328"/>
                    <a:pt x="26" y="328"/>
                  </a:cubicBezTo>
                  <a:cubicBezTo>
                    <a:pt x="26" y="328"/>
                    <a:pt x="25" y="328"/>
                    <a:pt x="25" y="328"/>
                  </a:cubicBezTo>
                  <a:cubicBezTo>
                    <a:pt x="25" y="328"/>
                    <a:pt x="25" y="328"/>
                    <a:pt x="25" y="328"/>
                  </a:cubicBezTo>
                  <a:cubicBezTo>
                    <a:pt x="25" y="328"/>
                    <a:pt x="25" y="329"/>
                    <a:pt x="25" y="329"/>
                  </a:cubicBezTo>
                  <a:cubicBezTo>
                    <a:pt x="25" y="329"/>
                    <a:pt x="25" y="329"/>
                    <a:pt x="25" y="329"/>
                  </a:cubicBezTo>
                  <a:cubicBezTo>
                    <a:pt x="25" y="330"/>
                    <a:pt x="25" y="330"/>
                    <a:pt x="25" y="330"/>
                  </a:cubicBezTo>
                  <a:cubicBezTo>
                    <a:pt x="25" y="330"/>
                    <a:pt x="25" y="330"/>
                    <a:pt x="25" y="330"/>
                  </a:cubicBezTo>
                  <a:cubicBezTo>
                    <a:pt x="26" y="330"/>
                    <a:pt x="26" y="330"/>
                    <a:pt x="26" y="330"/>
                  </a:cubicBezTo>
                  <a:cubicBezTo>
                    <a:pt x="26" y="330"/>
                    <a:pt x="26" y="330"/>
                    <a:pt x="26" y="331"/>
                  </a:cubicBezTo>
                  <a:cubicBezTo>
                    <a:pt x="26" y="331"/>
                    <a:pt x="26" y="331"/>
                    <a:pt x="26" y="331"/>
                  </a:cubicBezTo>
                  <a:cubicBezTo>
                    <a:pt x="25" y="331"/>
                    <a:pt x="26" y="331"/>
                    <a:pt x="26" y="331"/>
                  </a:cubicBezTo>
                  <a:cubicBezTo>
                    <a:pt x="26" y="331"/>
                    <a:pt x="26" y="332"/>
                    <a:pt x="27" y="332"/>
                  </a:cubicBezTo>
                  <a:cubicBezTo>
                    <a:pt x="27" y="332"/>
                    <a:pt x="27" y="332"/>
                    <a:pt x="27" y="332"/>
                  </a:cubicBezTo>
                  <a:cubicBezTo>
                    <a:pt x="27" y="332"/>
                    <a:pt x="27" y="332"/>
                    <a:pt x="27" y="332"/>
                  </a:cubicBezTo>
                  <a:cubicBezTo>
                    <a:pt x="27" y="332"/>
                    <a:pt x="27" y="333"/>
                    <a:pt x="27" y="333"/>
                  </a:cubicBezTo>
                  <a:cubicBezTo>
                    <a:pt x="27" y="333"/>
                    <a:pt x="27" y="333"/>
                    <a:pt x="27" y="333"/>
                  </a:cubicBezTo>
                  <a:cubicBezTo>
                    <a:pt x="27" y="333"/>
                    <a:pt x="27" y="333"/>
                    <a:pt x="27" y="333"/>
                  </a:cubicBezTo>
                  <a:cubicBezTo>
                    <a:pt x="27" y="333"/>
                    <a:pt x="28" y="333"/>
                    <a:pt x="28" y="333"/>
                  </a:cubicBezTo>
                  <a:cubicBezTo>
                    <a:pt x="28" y="333"/>
                    <a:pt x="28" y="333"/>
                    <a:pt x="28" y="333"/>
                  </a:cubicBezTo>
                  <a:cubicBezTo>
                    <a:pt x="28" y="333"/>
                    <a:pt x="28" y="333"/>
                    <a:pt x="28" y="333"/>
                  </a:cubicBezTo>
                  <a:cubicBezTo>
                    <a:pt x="28" y="333"/>
                    <a:pt x="28" y="332"/>
                    <a:pt x="28" y="332"/>
                  </a:cubicBezTo>
                  <a:cubicBezTo>
                    <a:pt x="28" y="332"/>
                    <a:pt x="28" y="332"/>
                    <a:pt x="28" y="332"/>
                  </a:cubicBezTo>
                  <a:cubicBezTo>
                    <a:pt x="28" y="332"/>
                    <a:pt x="28" y="331"/>
                    <a:pt x="27" y="331"/>
                  </a:cubicBezTo>
                  <a:cubicBezTo>
                    <a:pt x="27" y="331"/>
                    <a:pt x="27" y="331"/>
                    <a:pt x="27" y="331"/>
                  </a:cubicBezTo>
                  <a:cubicBezTo>
                    <a:pt x="27" y="330"/>
                    <a:pt x="27" y="330"/>
                    <a:pt x="27" y="330"/>
                  </a:cubicBezTo>
                  <a:cubicBezTo>
                    <a:pt x="27" y="330"/>
                    <a:pt x="28" y="330"/>
                    <a:pt x="28" y="330"/>
                  </a:cubicBezTo>
                  <a:cubicBezTo>
                    <a:pt x="28" y="330"/>
                    <a:pt x="28" y="330"/>
                    <a:pt x="28" y="331"/>
                  </a:cubicBezTo>
                  <a:cubicBezTo>
                    <a:pt x="28" y="331"/>
                    <a:pt x="28" y="331"/>
                    <a:pt x="28" y="331"/>
                  </a:cubicBezTo>
                  <a:cubicBezTo>
                    <a:pt x="28" y="331"/>
                    <a:pt x="28" y="331"/>
                    <a:pt x="29" y="331"/>
                  </a:cubicBezTo>
                  <a:cubicBezTo>
                    <a:pt x="29" y="331"/>
                    <a:pt x="29" y="331"/>
                    <a:pt x="29" y="331"/>
                  </a:cubicBezTo>
                  <a:cubicBezTo>
                    <a:pt x="29" y="331"/>
                    <a:pt x="29" y="332"/>
                    <a:pt x="29" y="332"/>
                  </a:cubicBezTo>
                  <a:cubicBezTo>
                    <a:pt x="29" y="332"/>
                    <a:pt x="30" y="332"/>
                    <a:pt x="30" y="332"/>
                  </a:cubicBezTo>
                  <a:cubicBezTo>
                    <a:pt x="30" y="332"/>
                    <a:pt x="30" y="333"/>
                    <a:pt x="30" y="333"/>
                  </a:cubicBezTo>
                  <a:cubicBezTo>
                    <a:pt x="30" y="333"/>
                    <a:pt x="30" y="333"/>
                    <a:pt x="30" y="333"/>
                  </a:cubicBezTo>
                  <a:cubicBezTo>
                    <a:pt x="30" y="333"/>
                    <a:pt x="30" y="333"/>
                    <a:pt x="30" y="333"/>
                  </a:cubicBezTo>
                  <a:cubicBezTo>
                    <a:pt x="30" y="333"/>
                    <a:pt x="30" y="333"/>
                    <a:pt x="30" y="333"/>
                  </a:cubicBezTo>
                  <a:cubicBezTo>
                    <a:pt x="31" y="333"/>
                    <a:pt x="31" y="333"/>
                    <a:pt x="31" y="333"/>
                  </a:cubicBezTo>
                  <a:cubicBezTo>
                    <a:pt x="31" y="333"/>
                    <a:pt x="31" y="333"/>
                    <a:pt x="31" y="333"/>
                  </a:cubicBezTo>
                  <a:cubicBezTo>
                    <a:pt x="31" y="333"/>
                    <a:pt x="31" y="333"/>
                    <a:pt x="31" y="332"/>
                  </a:cubicBezTo>
                  <a:cubicBezTo>
                    <a:pt x="31" y="332"/>
                    <a:pt x="31" y="332"/>
                    <a:pt x="31" y="332"/>
                  </a:cubicBezTo>
                  <a:cubicBezTo>
                    <a:pt x="32" y="332"/>
                    <a:pt x="32" y="332"/>
                    <a:pt x="32" y="332"/>
                  </a:cubicBezTo>
                  <a:cubicBezTo>
                    <a:pt x="32" y="332"/>
                    <a:pt x="32" y="333"/>
                    <a:pt x="32" y="333"/>
                  </a:cubicBezTo>
                  <a:cubicBezTo>
                    <a:pt x="32" y="333"/>
                    <a:pt x="31" y="333"/>
                    <a:pt x="31" y="333"/>
                  </a:cubicBezTo>
                  <a:cubicBezTo>
                    <a:pt x="31" y="333"/>
                    <a:pt x="31" y="333"/>
                    <a:pt x="31" y="333"/>
                  </a:cubicBezTo>
                  <a:cubicBezTo>
                    <a:pt x="31" y="333"/>
                    <a:pt x="31" y="333"/>
                    <a:pt x="31" y="333"/>
                  </a:cubicBezTo>
                  <a:cubicBezTo>
                    <a:pt x="32" y="333"/>
                    <a:pt x="32" y="333"/>
                    <a:pt x="32" y="334"/>
                  </a:cubicBezTo>
                  <a:cubicBezTo>
                    <a:pt x="32" y="334"/>
                    <a:pt x="32" y="334"/>
                    <a:pt x="33" y="334"/>
                  </a:cubicBezTo>
                  <a:cubicBezTo>
                    <a:pt x="33" y="334"/>
                    <a:pt x="33" y="334"/>
                    <a:pt x="33" y="334"/>
                  </a:cubicBezTo>
                  <a:cubicBezTo>
                    <a:pt x="33" y="334"/>
                    <a:pt x="33" y="334"/>
                    <a:pt x="33" y="334"/>
                  </a:cubicBezTo>
                  <a:cubicBezTo>
                    <a:pt x="33" y="333"/>
                    <a:pt x="33" y="333"/>
                    <a:pt x="34" y="333"/>
                  </a:cubicBezTo>
                  <a:cubicBezTo>
                    <a:pt x="34" y="333"/>
                    <a:pt x="34" y="333"/>
                    <a:pt x="34" y="332"/>
                  </a:cubicBezTo>
                  <a:cubicBezTo>
                    <a:pt x="34" y="332"/>
                    <a:pt x="34" y="332"/>
                    <a:pt x="34" y="332"/>
                  </a:cubicBezTo>
                  <a:cubicBezTo>
                    <a:pt x="34" y="332"/>
                    <a:pt x="34" y="331"/>
                    <a:pt x="34" y="331"/>
                  </a:cubicBezTo>
                  <a:cubicBezTo>
                    <a:pt x="34" y="331"/>
                    <a:pt x="34" y="331"/>
                    <a:pt x="34" y="331"/>
                  </a:cubicBezTo>
                  <a:cubicBezTo>
                    <a:pt x="33" y="331"/>
                    <a:pt x="33" y="331"/>
                    <a:pt x="33" y="330"/>
                  </a:cubicBezTo>
                  <a:cubicBezTo>
                    <a:pt x="33" y="330"/>
                    <a:pt x="33" y="331"/>
                    <a:pt x="33" y="331"/>
                  </a:cubicBezTo>
                  <a:cubicBezTo>
                    <a:pt x="33" y="331"/>
                    <a:pt x="33" y="331"/>
                    <a:pt x="33" y="331"/>
                  </a:cubicBezTo>
                  <a:cubicBezTo>
                    <a:pt x="32" y="331"/>
                    <a:pt x="32" y="331"/>
                    <a:pt x="32" y="331"/>
                  </a:cubicBezTo>
                  <a:cubicBezTo>
                    <a:pt x="32" y="331"/>
                    <a:pt x="32" y="331"/>
                    <a:pt x="32" y="331"/>
                  </a:cubicBezTo>
                  <a:cubicBezTo>
                    <a:pt x="32" y="331"/>
                    <a:pt x="32" y="330"/>
                    <a:pt x="32" y="330"/>
                  </a:cubicBezTo>
                  <a:cubicBezTo>
                    <a:pt x="32" y="330"/>
                    <a:pt x="32" y="330"/>
                    <a:pt x="32" y="330"/>
                  </a:cubicBezTo>
                  <a:cubicBezTo>
                    <a:pt x="32" y="329"/>
                    <a:pt x="32" y="329"/>
                    <a:pt x="32" y="329"/>
                  </a:cubicBezTo>
                  <a:cubicBezTo>
                    <a:pt x="32" y="329"/>
                    <a:pt x="32" y="329"/>
                    <a:pt x="32" y="329"/>
                  </a:cubicBezTo>
                  <a:close/>
                  <a:moveTo>
                    <a:pt x="25" y="331"/>
                  </a:moveTo>
                  <a:cubicBezTo>
                    <a:pt x="25" y="331"/>
                    <a:pt x="24" y="331"/>
                    <a:pt x="24" y="331"/>
                  </a:cubicBezTo>
                  <a:cubicBezTo>
                    <a:pt x="24" y="331"/>
                    <a:pt x="24" y="331"/>
                    <a:pt x="24" y="331"/>
                  </a:cubicBezTo>
                  <a:cubicBezTo>
                    <a:pt x="24" y="331"/>
                    <a:pt x="24" y="331"/>
                    <a:pt x="24" y="331"/>
                  </a:cubicBezTo>
                  <a:cubicBezTo>
                    <a:pt x="24" y="331"/>
                    <a:pt x="24" y="331"/>
                    <a:pt x="24" y="331"/>
                  </a:cubicBezTo>
                  <a:cubicBezTo>
                    <a:pt x="23" y="332"/>
                    <a:pt x="23" y="332"/>
                    <a:pt x="23" y="332"/>
                  </a:cubicBezTo>
                  <a:cubicBezTo>
                    <a:pt x="23" y="332"/>
                    <a:pt x="23" y="332"/>
                    <a:pt x="23" y="332"/>
                  </a:cubicBezTo>
                  <a:cubicBezTo>
                    <a:pt x="23" y="332"/>
                    <a:pt x="23" y="332"/>
                    <a:pt x="23" y="332"/>
                  </a:cubicBezTo>
                  <a:cubicBezTo>
                    <a:pt x="23" y="332"/>
                    <a:pt x="24" y="332"/>
                    <a:pt x="24" y="332"/>
                  </a:cubicBezTo>
                  <a:cubicBezTo>
                    <a:pt x="24" y="332"/>
                    <a:pt x="24" y="332"/>
                    <a:pt x="24" y="332"/>
                  </a:cubicBezTo>
                  <a:cubicBezTo>
                    <a:pt x="24" y="332"/>
                    <a:pt x="24" y="332"/>
                    <a:pt x="24" y="332"/>
                  </a:cubicBezTo>
                  <a:cubicBezTo>
                    <a:pt x="25" y="332"/>
                    <a:pt x="25" y="332"/>
                    <a:pt x="25" y="331"/>
                  </a:cubicBezTo>
                  <a:cubicBezTo>
                    <a:pt x="25" y="331"/>
                    <a:pt x="25" y="331"/>
                    <a:pt x="25" y="331"/>
                  </a:cubicBezTo>
                  <a:cubicBezTo>
                    <a:pt x="25" y="331"/>
                    <a:pt x="25" y="331"/>
                    <a:pt x="25" y="331"/>
                  </a:cubicBezTo>
                  <a:close/>
                  <a:moveTo>
                    <a:pt x="24" y="334"/>
                  </a:moveTo>
                  <a:cubicBezTo>
                    <a:pt x="24" y="334"/>
                    <a:pt x="24" y="334"/>
                    <a:pt x="24" y="334"/>
                  </a:cubicBezTo>
                  <a:cubicBezTo>
                    <a:pt x="24" y="334"/>
                    <a:pt x="24" y="334"/>
                    <a:pt x="24" y="334"/>
                  </a:cubicBezTo>
                  <a:cubicBezTo>
                    <a:pt x="24" y="334"/>
                    <a:pt x="24" y="334"/>
                    <a:pt x="24" y="334"/>
                  </a:cubicBezTo>
                  <a:cubicBezTo>
                    <a:pt x="24" y="334"/>
                    <a:pt x="24" y="334"/>
                    <a:pt x="24" y="333"/>
                  </a:cubicBezTo>
                  <a:cubicBezTo>
                    <a:pt x="25" y="333"/>
                    <a:pt x="25" y="333"/>
                    <a:pt x="25" y="333"/>
                  </a:cubicBezTo>
                  <a:cubicBezTo>
                    <a:pt x="25" y="333"/>
                    <a:pt x="25" y="333"/>
                    <a:pt x="24" y="333"/>
                  </a:cubicBezTo>
                  <a:cubicBezTo>
                    <a:pt x="24" y="333"/>
                    <a:pt x="24" y="333"/>
                    <a:pt x="24" y="333"/>
                  </a:cubicBezTo>
                  <a:cubicBezTo>
                    <a:pt x="24" y="333"/>
                    <a:pt x="24" y="333"/>
                    <a:pt x="23" y="334"/>
                  </a:cubicBezTo>
                  <a:cubicBezTo>
                    <a:pt x="23" y="334"/>
                    <a:pt x="23" y="334"/>
                    <a:pt x="23" y="334"/>
                  </a:cubicBezTo>
                  <a:cubicBezTo>
                    <a:pt x="23" y="334"/>
                    <a:pt x="23" y="334"/>
                    <a:pt x="23" y="334"/>
                  </a:cubicBezTo>
                  <a:cubicBezTo>
                    <a:pt x="23" y="334"/>
                    <a:pt x="23" y="334"/>
                    <a:pt x="23" y="334"/>
                  </a:cubicBezTo>
                  <a:cubicBezTo>
                    <a:pt x="23" y="334"/>
                    <a:pt x="23" y="334"/>
                    <a:pt x="23" y="334"/>
                  </a:cubicBezTo>
                  <a:cubicBezTo>
                    <a:pt x="23" y="334"/>
                    <a:pt x="23" y="334"/>
                    <a:pt x="23" y="334"/>
                  </a:cubicBezTo>
                  <a:cubicBezTo>
                    <a:pt x="23" y="334"/>
                    <a:pt x="23" y="334"/>
                    <a:pt x="24" y="334"/>
                  </a:cubicBezTo>
                  <a:close/>
                  <a:moveTo>
                    <a:pt x="37" y="342"/>
                  </a:moveTo>
                  <a:cubicBezTo>
                    <a:pt x="37" y="342"/>
                    <a:pt x="37" y="342"/>
                    <a:pt x="37" y="342"/>
                  </a:cubicBezTo>
                  <a:cubicBezTo>
                    <a:pt x="37" y="342"/>
                    <a:pt x="37" y="342"/>
                    <a:pt x="37" y="342"/>
                  </a:cubicBezTo>
                  <a:cubicBezTo>
                    <a:pt x="36" y="342"/>
                    <a:pt x="36" y="343"/>
                    <a:pt x="37" y="343"/>
                  </a:cubicBezTo>
                  <a:cubicBezTo>
                    <a:pt x="37" y="343"/>
                    <a:pt x="37" y="343"/>
                    <a:pt x="37" y="343"/>
                  </a:cubicBezTo>
                  <a:cubicBezTo>
                    <a:pt x="37" y="343"/>
                    <a:pt x="37" y="343"/>
                    <a:pt x="37" y="343"/>
                  </a:cubicBezTo>
                  <a:cubicBezTo>
                    <a:pt x="37" y="343"/>
                    <a:pt x="37" y="343"/>
                    <a:pt x="37" y="343"/>
                  </a:cubicBezTo>
                  <a:cubicBezTo>
                    <a:pt x="37" y="343"/>
                    <a:pt x="37" y="343"/>
                    <a:pt x="37" y="343"/>
                  </a:cubicBezTo>
                  <a:cubicBezTo>
                    <a:pt x="37" y="343"/>
                    <a:pt x="37" y="343"/>
                    <a:pt x="37" y="343"/>
                  </a:cubicBezTo>
                  <a:cubicBezTo>
                    <a:pt x="37" y="343"/>
                    <a:pt x="37" y="343"/>
                    <a:pt x="38" y="343"/>
                  </a:cubicBezTo>
                  <a:cubicBezTo>
                    <a:pt x="38" y="343"/>
                    <a:pt x="38" y="343"/>
                    <a:pt x="38" y="343"/>
                  </a:cubicBezTo>
                  <a:cubicBezTo>
                    <a:pt x="38" y="343"/>
                    <a:pt x="38" y="343"/>
                    <a:pt x="38" y="343"/>
                  </a:cubicBezTo>
                  <a:cubicBezTo>
                    <a:pt x="38" y="343"/>
                    <a:pt x="38" y="343"/>
                    <a:pt x="38" y="343"/>
                  </a:cubicBezTo>
                  <a:cubicBezTo>
                    <a:pt x="38" y="343"/>
                    <a:pt x="38" y="343"/>
                    <a:pt x="38" y="343"/>
                  </a:cubicBezTo>
                  <a:cubicBezTo>
                    <a:pt x="38" y="343"/>
                    <a:pt x="38" y="342"/>
                    <a:pt x="38" y="342"/>
                  </a:cubicBezTo>
                  <a:cubicBezTo>
                    <a:pt x="38" y="342"/>
                    <a:pt x="38" y="342"/>
                    <a:pt x="38" y="342"/>
                  </a:cubicBezTo>
                  <a:cubicBezTo>
                    <a:pt x="38" y="342"/>
                    <a:pt x="38" y="342"/>
                    <a:pt x="38" y="342"/>
                  </a:cubicBezTo>
                  <a:cubicBezTo>
                    <a:pt x="37" y="342"/>
                    <a:pt x="37" y="342"/>
                    <a:pt x="37" y="342"/>
                  </a:cubicBezTo>
                  <a:cubicBezTo>
                    <a:pt x="37" y="342"/>
                    <a:pt x="37" y="342"/>
                    <a:pt x="37" y="342"/>
                  </a:cubicBezTo>
                  <a:close/>
                  <a:moveTo>
                    <a:pt x="38" y="341"/>
                  </a:moveTo>
                  <a:cubicBezTo>
                    <a:pt x="38" y="340"/>
                    <a:pt x="38" y="340"/>
                    <a:pt x="38" y="340"/>
                  </a:cubicBezTo>
                  <a:cubicBezTo>
                    <a:pt x="38" y="340"/>
                    <a:pt x="37" y="340"/>
                    <a:pt x="37" y="340"/>
                  </a:cubicBezTo>
                  <a:cubicBezTo>
                    <a:pt x="37" y="340"/>
                    <a:pt x="37" y="340"/>
                    <a:pt x="37" y="341"/>
                  </a:cubicBezTo>
                  <a:cubicBezTo>
                    <a:pt x="37" y="341"/>
                    <a:pt x="37" y="341"/>
                    <a:pt x="37" y="341"/>
                  </a:cubicBezTo>
                  <a:cubicBezTo>
                    <a:pt x="37" y="341"/>
                    <a:pt x="36" y="341"/>
                    <a:pt x="36" y="341"/>
                  </a:cubicBezTo>
                  <a:cubicBezTo>
                    <a:pt x="36" y="341"/>
                    <a:pt x="36" y="341"/>
                    <a:pt x="36" y="341"/>
                  </a:cubicBezTo>
                  <a:cubicBezTo>
                    <a:pt x="36" y="341"/>
                    <a:pt x="36" y="341"/>
                    <a:pt x="36" y="341"/>
                  </a:cubicBezTo>
                  <a:cubicBezTo>
                    <a:pt x="36" y="341"/>
                    <a:pt x="36" y="341"/>
                    <a:pt x="36" y="341"/>
                  </a:cubicBezTo>
                  <a:cubicBezTo>
                    <a:pt x="36" y="341"/>
                    <a:pt x="36" y="341"/>
                    <a:pt x="36" y="341"/>
                  </a:cubicBezTo>
                  <a:cubicBezTo>
                    <a:pt x="36" y="341"/>
                    <a:pt x="35" y="341"/>
                    <a:pt x="35" y="341"/>
                  </a:cubicBezTo>
                  <a:cubicBezTo>
                    <a:pt x="35" y="341"/>
                    <a:pt x="35" y="341"/>
                    <a:pt x="35" y="341"/>
                  </a:cubicBezTo>
                  <a:cubicBezTo>
                    <a:pt x="35" y="341"/>
                    <a:pt x="35" y="341"/>
                    <a:pt x="34" y="341"/>
                  </a:cubicBezTo>
                  <a:cubicBezTo>
                    <a:pt x="34" y="341"/>
                    <a:pt x="34" y="341"/>
                    <a:pt x="34" y="341"/>
                  </a:cubicBezTo>
                  <a:cubicBezTo>
                    <a:pt x="34" y="341"/>
                    <a:pt x="34" y="341"/>
                    <a:pt x="34" y="341"/>
                  </a:cubicBezTo>
                  <a:cubicBezTo>
                    <a:pt x="34" y="341"/>
                    <a:pt x="34" y="341"/>
                    <a:pt x="34" y="342"/>
                  </a:cubicBezTo>
                  <a:cubicBezTo>
                    <a:pt x="34" y="342"/>
                    <a:pt x="34" y="342"/>
                    <a:pt x="34" y="342"/>
                  </a:cubicBezTo>
                  <a:cubicBezTo>
                    <a:pt x="34" y="342"/>
                    <a:pt x="34" y="342"/>
                    <a:pt x="34" y="342"/>
                  </a:cubicBezTo>
                  <a:cubicBezTo>
                    <a:pt x="34" y="342"/>
                    <a:pt x="34" y="342"/>
                    <a:pt x="34" y="342"/>
                  </a:cubicBezTo>
                  <a:cubicBezTo>
                    <a:pt x="34" y="342"/>
                    <a:pt x="34" y="342"/>
                    <a:pt x="34" y="342"/>
                  </a:cubicBezTo>
                  <a:cubicBezTo>
                    <a:pt x="35" y="342"/>
                    <a:pt x="35" y="342"/>
                    <a:pt x="35" y="342"/>
                  </a:cubicBezTo>
                  <a:cubicBezTo>
                    <a:pt x="35" y="342"/>
                    <a:pt x="35" y="342"/>
                    <a:pt x="36" y="342"/>
                  </a:cubicBezTo>
                  <a:cubicBezTo>
                    <a:pt x="36" y="342"/>
                    <a:pt x="36" y="343"/>
                    <a:pt x="36" y="343"/>
                  </a:cubicBezTo>
                  <a:cubicBezTo>
                    <a:pt x="36" y="343"/>
                    <a:pt x="36" y="343"/>
                    <a:pt x="36" y="343"/>
                  </a:cubicBezTo>
                  <a:cubicBezTo>
                    <a:pt x="36" y="343"/>
                    <a:pt x="36" y="343"/>
                    <a:pt x="36" y="342"/>
                  </a:cubicBezTo>
                  <a:cubicBezTo>
                    <a:pt x="36" y="342"/>
                    <a:pt x="36" y="342"/>
                    <a:pt x="36" y="342"/>
                  </a:cubicBezTo>
                  <a:cubicBezTo>
                    <a:pt x="36" y="342"/>
                    <a:pt x="36" y="342"/>
                    <a:pt x="36" y="342"/>
                  </a:cubicBezTo>
                  <a:cubicBezTo>
                    <a:pt x="36" y="342"/>
                    <a:pt x="36" y="342"/>
                    <a:pt x="36" y="342"/>
                  </a:cubicBezTo>
                  <a:cubicBezTo>
                    <a:pt x="36" y="342"/>
                    <a:pt x="36" y="342"/>
                    <a:pt x="37" y="342"/>
                  </a:cubicBezTo>
                  <a:cubicBezTo>
                    <a:pt x="37" y="342"/>
                    <a:pt x="37" y="342"/>
                    <a:pt x="37" y="342"/>
                  </a:cubicBezTo>
                  <a:cubicBezTo>
                    <a:pt x="37" y="342"/>
                    <a:pt x="37" y="341"/>
                    <a:pt x="37" y="341"/>
                  </a:cubicBezTo>
                  <a:cubicBezTo>
                    <a:pt x="37" y="341"/>
                    <a:pt x="37" y="341"/>
                    <a:pt x="37" y="341"/>
                  </a:cubicBezTo>
                  <a:cubicBezTo>
                    <a:pt x="37" y="341"/>
                    <a:pt x="37" y="341"/>
                    <a:pt x="38" y="341"/>
                  </a:cubicBezTo>
                  <a:cubicBezTo>
                    <a:pt x="38" y="342"/>
                    <a:pt x="38" y="342"/>
                    <a:pt x="38" y="342"/>
                  </a:cubicBezTo>
                  <a:cubicBezTo>
                    <a:pt x="38" y="342"/>
                    <a:pt x="38" y="342"/>
                    <a:pt x="38" y="342"/>
                  </a:cubicBezTo>
                  <a:cubicBezTo>
                    <a:pt x="38" y="342"/>
                    <a:pt x="38" y="342"/>
                    <a:pt x="38" y="342"/>
                  </a:cubicBezTo>
                  <a:cubicBezTo>
                    <a:pt x="38" y="341"/>
                    <a:pt x="38" y="341"/>
                    <a:pt x="38" y="341"/>
                  </a:cubicBezTo>
                  <a:cubicBezTo>
                    <a:pt x="38" y="341"/>
                    <a:pt x="39" y="341"/>
                    <a:pt x="38" y="341"/>
                  </a:cubicBezTo>
                  <a:cubicBezTo>
                    <a:pt x="38" y="341"/>
                    <a:pt x="38" y="341"/>
                    <a:pt x="38" y="341"/>
                  </a:cubicBezTo>
                  <a:cubicBezTo>
                    <a:pt x="38" y="341"/>
                    <a:pt x="38" y="341"/>
                    <a:pt x="38" y="341"/>
                  </a:cubicBezTo>
                  <a:close/>
                  <a:moveTo>
                    <a:pt x="30" y="340"/>
                  </a:moveTo>
                  <a:cubicBezTo>
                    <a:pt x="30" y="340"/>
                    <a:pt x="31" y="340"/>
                    <a:pt x="31" y="341"/>
                  </a:cubicBezTo>
                  <a:cubicBezTo>
                    <a:pt x="31" y="341"/>
                    <a:pt x="31" y="341"/>
                    <a:pt x="31" y="341"/>
                  </a:cubicBezTo>
                  <a:cubicBezTo>
                    <a:pt x="31" y="340"/>
                    <a:pt x="31" y="340"/>
                    <a:pt x="31" y="340"/>
                  </a:cubicBezTo>
                  <a:cubicBezTo>
                    <a:pt x="31" y="340"/>
                    <a:pt x="31" y="340"/>
                    <a:pt x="32" y="340"/>
                  </a:cubicBezTo>
                  <a:cubicBezTo>
                    <a:pt x="32" y="340"/>
                    <a:pt x="32" y="340"/>
                    <a:pt x="32" y="340"/>
                  </a:cubicBezTo>
                  <a:cubicBezTo>
                    <a:pt x="32" y="340"/>
                    <a:pt x="32" y="340"/>
                    <a:pt x="32" y="340"/>
                  </a:cubicBezTo>
                  <a:cubicBezTo>
                    <a:pt x="32" y="340"/>
                    <a:pt x="32" y="340"/>
                    <a:pt x="32" y="340"/>
                  </a:cubicBezTo>
                  <a:cubicBezTo>
                    <a:pt x="32" y="340"/>
                    <a:pt x="33" y="340"/>
                    <a:pt x="33" y="340"/>
                  </a:cubicBezTo>
                  <a:cubicBezTo>
                    <a:pt x="33" y="340"/>
                    <a:pt x="33" y="340"/>
                    <a:pt x="33" y="340"/>
                  </a:cubicBezTo>
                  <a:cubicBezTo>
                    <a:pt x="33" y="340"/>
                    <a:pt x="33" y="340"/>
                    <a:pt x="33" y="340"/>
                  </a:cubicBezTo>
                  <a:cubicBezTo>
                    <a:pt x="33" y="340"/>
                    <a:pt x="32" y="340"/>
                    <a:pt x="32" y="339"/>
                  </a:cubicBezTo>
                  <a:cubicBezTo>
                    <a:pt x="32" y="339"/>
                    <a:pt x="32" y="339"/>
                    <a:pt x="32" y="339"/>
                  </a:cubicBezTo>
                  <a:cubicBezTo>
                    <a:pt x="32" y="339"/>
                    <a:pt x="31" y="339"/>
                    <a:pt x="31" y="339"/>
                  </a:cubicBezTo>
                  <a:cubicBezTo>
                    <a:pt x="31" y="339"/>
                    <a:pt x="31" y="339"/>
                    <a:pt x="31" y="339"/>
                  </a:cubicBezTo>
                  <a:cubicBezTo>
                    <a:pt x="31" y="339"/>
                    <a:pt x="31" y="339"/>
                    <a:pt x="31" y="339"/>
                  </a:cubicBezTo>
                  <a:cubicBezTo>
                    <a:pt x="31" y="340"/>
                    <a:pt x="31" y="340"/>
                    <a:pt x="30" y="340"/>
                  </a:cubicBezTo>
                  <a:cubicBezTo>
                    <a:pt x="30" y="340"/>
                    <a:pt x="30" y="340"/>
                    <a:pt x="30" y="340"/>
                  </a:cubicBezTo>
                  <a:cubicBezTo>
                    <a:pt x="30" y="340"/>
                    <a:pt x="30" y="340"/>
                    <a:pt x="30" y="340"/>
                  </a:cubicBezTo>
                  <a:close/>
                  <a:moveTo>
                    <a:pt x="33" y="341"/>
                  </a:moveTo>
                  <a:cubicBezTo>
                    <a:pt x="33" y="341"/>
                    <a:pt x="33" y="341"/>
                    <a:pt x="33" y="341"/>
                  </a:cubicBezTo>
                  <a:cubicBezTo>
                    <a:pt x="33" y="341"/>
                    <a:pt x="34" y="341"/>
                    <a:pt x="34" y="340"/>
                  </a:cubicBezTo>
                  <a:cubicBezTo>
                    <a:pt x="34" y="340"/>
                    <a:pt x="34" y="340"/>
                    <a:pt x="34" y="340"/>
                  </a:cubicBezTo>
                  <a:cubicBezTo>
                    <a:pt x="33" y="340"/>
                    <a:pt x="33" y="340"/>
                    <a:pt x="33" y="340"/>
                  </a:cubicBezTo>
                  <a:cubicBezTo>
                    <a:pt x="33" y="340"/>
                    <a:pt x="33" y="340"/>
                    <a:pt x="33" y="340"/>
                  </a:cubicBezTo>
                  <a:cubicBezTo>
                    <a:pt x="33" y="341"/>
                    <a:pt x="33" y="341"/>
                    <a:pt x="32" y="341"/>
                  </a:cubicBezTo>
                  <a:cubicBezTo>
                    <a:pt x="32" y="341"/>
                    <a:pt x="32" y="341"/>
                    <a:pt x="32" y="341"/>
                  </a:cubicBezTo>
                  <a:cubicBezTo>
                    <a:pt x="32" y="341"/>
                    <a:pt x="32" y="342"/>
                    <a:pt x="32" y="342"/>
                  </a:cubicBezTo>
                  <a:cubicBezTo>
                    <a:pt x="32" y="342"/>
                    <a:pt x="32" y="342"/>
                    <a:pt x="33" y="341"/>
                  </a:cubicBezTo>
                  <a:cubicBezTo>
                    <a:pt x="33" y="341"/>
                    <a:pt x="33" y="341"/>
                    <a:pt x="33" y="341"/>
                  </a:cubicBezTo>
                  <a:close/>
                  <a:moveTo>
                    <a:pt x="17" y="324"/>
                  </a:moveTo>
                  <a:cubicBezTo>
                    <a:pt x="17" y="324"/>
                    <a:pt x="17" y="324"/>
                    <a:pt x="17" y="324"/>
                  </a:cubicBezTo>
                  <a:cubicBezTo>
                    <a:pt x="17" y="323"/>
                    <a:pt x="17" y="323"/>
                    <a:pt x="17" y="323"/>
                  </a:cubicBezTo>
                  <a:cubicBezTo>
                    <a:pt x="17" y="323"/>
                    <a:pt x="17" y="323"/>
                    <a:pt x="17" y="323"/>
                  </a:cubicBezTo>
                  <a:cubicBezTo>
                    <a:pt x="16" y="323"/>
                    <a:pt x="16" y="323"/>
                    <a:pt x="17" y="323"/>
                  </a:cubicBezTo>
                  <a:cubicBezTo>
                    <a:pt x="17" y="322"/>
                    <a:pt x="17" y="322"/>
                    <a:pt x="16" y="322"/>
                  </a:cubicBezTo>
                  <a:cubicBezTo>
                    <a:pt x="16" y="322"/>
                    <a:pt x="16" y="322"/>
                    <a:pt x="16" y="322"/>
                  </a:cubicBezTo>
                  <a:cubicBezTo>
                    <a:pt x="16" y="322"/>
                    <a:pt x="16" y="322"/>
                    <a:pt x="16" y="322"/>
                  </a:cubicBezTo>
                  <a:cubicBezTo>
                    <a:pt x="15" y="322"/>
                    <a:pt x="15" y="322"/>
                    <a:pt x="15" y="322"/>
                  </a:cubicBezTo>
                  <a:cubicBezTo>
                    <a:pt x="15" y="323"/>
                    <a:pt x="15" y="323"/>
                    <a:pt x="16" y="324"/>
                  </a:cubicBezTo>
                  <a:cubicBezTo>
                    <a:pt x="15" y="324"/>
                    <a:pt x="15" y="323"/>
                    <a:pt x="14" y="323"/>
                  </a:cubicBezTo>
                  <a:cubicBezTo>
                    <a:pt x="14" y="323"/>
                    <a:pt x="14" y="323"/>
                    <a:pt x="14" y="323"/>
                  </a:cubicBezTo>
                  <a:cubicBezTo>
                    <a:pt x="14" y="323"/>
                    <a:pt x="14" y="323"/>
                    <a:pt x="14" y="324"/>
                  </a:cubicBezTo>
                  <a:cubicBezTo>
                    <a:pt x="14" y="324"/>
                    <a:pt x="14" y="324"/>
                    <a:pt x="14" y="324"/>
                  </a:cubicBezTo>
                  <a:cubicBezTo>
                    <a:pt x="14" y="324"/>
                    <a:pt x="14" y="324"/>
                    <a:pt x="14" y="325"/>
                  </a:cubicBezTo>
                  <a:cubicBezTo>
                    <a:pt x="14" y="325"/>
                    <a:pt x="14" y="325"/>
                    <a:pt x="14" y="325"/>
                  </a:cubicBezTo>
                  <a:cubicBezTo>
                    <a:pt x="15" y="325"/>
                    <a:pt x="15" y="325"/>
                    <a:pt x="15" y="325"/>
                  </a:cubicBezTo>
                  <a:cubicBezTo>
                    <a:pt x="15" y="324"/>
                    <a:pt x="15" y="324"/>
                    <a:pt x="15" y="324"/>
                  </a:cubicBezTo>
                  <a:cubicBezTo>
                    <a:pt x="15" y="324"/>
                    <a:pt x="16" y="324"/>
                    <a:pt x="16" y="324"/>
                  </a:cubicBezTo>
                  <a:cubicBezTo>
                    <a:pt x="16" y="325"/>
                    <a:pt x="16" y="325"/>
                    <a:pt x="16" y="325"/>
                  </a:cubicBezTo>
                  <a:cubicBezTo>
                    <a:pt x="17" y="325"/>
                    <a:pt x="17" y="325"/>
                    <a:pt x="17" y="325"/>
                  </a:cubicBezTo>
                  <a:cubicBezTo>
                    <a:pt x="17" y="325"/>
                    <a:pt x="17" y="325"/>
                    <a:pt x="17" y="325"/>
                  </a:cubicBezTo>
                  <a:cubicBezTo>
                    <a:pt x="17" y="325"/>
                    <a:pt x="17" y="324"/>
                    <a:pt x="17" y="324"/>
                  </a:cubicBezTo>
                  <a:cubicBezTo>
                    <a:pt x="17" y="324"/>
                    <a:pt x="17" y="324"/>
                    <a:pt x="17" y="324"/>
                  </a:cubicBezTo>
                  <a:cubicBezTo>
                    <a:pt x="17" y="324"/>
                    <a:pt x="17" y="324"/>
                    <a:pt x="18" y="324"/>
                  </a:cubicBezTo>
                  <a:cubicBezTo>
                    <a:pt x="18" y="324"/>
                    <a:pt x="18" y="325"/>
                    <a:pt x="18" y="325"/>
                  </a:cubicBezTo>
                  <a:cubicBezTo>
                    <a:pt x="18" y="325"/>
                    <a:pt x="19" y="325"/>
                    <a:pt x="19" y="325"/>
                  </a:cubicBezTo>
                  <a:cubicBezTo>
                    <a:pt x="19" y="325"/>
                    <a:pt x="19" y="325"/>
                    <a:pt x="19" y="324"/>
                  </a:cubicBezTo>
                  <a:cubicBezTo>
                    <a:pt x="19" y="324"/>
                    <a:pt x="19" y="324"/>
                    <a:pt x="19" y="324"/>
                  </a:cubicBezTo>
                  <a:cubicBezTo>
                    <a:pt x="19" y="325"/>
                    <a:pt x="19" y="325"/>
                    <a:pt x="19" y="325"/>
                  </a:cubicBezTo>
                  <a:cubicBezTo>
                    <a:pt x="19" y="325"/>
                    <a:pt x="19" y="326"/>
                    <a:pt x="19" y="326"/>
                  </a:cubicBezTo>
                  <a:cubicBezTo>
                    <a:pt x="19" y="326"/>
                    <a:pt x="19" y="326"/>
                    <a:pt x="19" y="326"/>
                  </a:cubicBezTo>
                  <a:cubicBezTo>
                    <a:pt x="19" y="326"/>
                    <a:pt x="20" y="326"/>
                    <a:pt x="20" y="326"/>
                  </a:cubicBezTo>
                  <a:cubicBezTo>
                    <a:pt x="20" y="326"/>
                    <a:pt x="20" y="326"/>
                    <a:pt x="20" y="326"/>
                  </a:cubicBezTo>
                  <a:cubicBezTo>
                    <a:pt x="20" y="326"/>
                    <a:pt x="20" y="326"/>
                    <a:pt x="20" y="326"/>
                  </a:cubicBezTo>
                  <a:cubicBezTo>
                    <a:pt x="20" y="326"/>
                    <a:pt x="20" y="326"/>
                    <a:pt x="19" y="326"/>
                  </a:cubicBezTo>
                  <a:cubicBezTo>
                    <a:pt x="19" y="326"/>
                    <a:pt x="19" y="326"/>
                    <a:pt x="19" y="326"/>
                  </a:cubicBezTo>
                  <a:cubicBezTo>
                    <a:pt x="19" y="326"/>
                    <a:pt x="19" y="326"/>
                    <a:pt x="19" y="327"/>
                  </a:cubicBezTo>
                  <a:cubicBezTo>
                    <a:pt x="19" y="327"/>
                    <a:pt x="19" y="327"/>
                    <a:pt x="19" y="327"/>
                  </a:cubicBezTo>
                  <a:cubicBezTo>
                    <a:pt x="19" y="327"/>
                    <a:pt x="19" y="327"/>
                    <a:pt x="19" y="327"/>
                  </a:cubicBezTo>
                  <a:cubicBezTo>
                    <a:pt x="20" y="327"/>
                    <a:pt x="20" y="327"/>
                    <a:pt x="20" y="327"/>
                  </a:cubicBezTo>
                  <a:cubicBezTo>
                    <a:pt x="19" y="327"/>
                    <a:pt x="19" y="327"/>
                    <a:pt x="19" y="328"/>
                  </a:cubicBezTo>
                  <a:cubicBezTo>
                    <a:pt x="19" y="328"/>
                    <a:pt x="19" y="328"/>
                    <a:pt x="20" y="328"/>
                  </a:cubicBezTo>
                  <a:cubicBezTo>
                    <a:pt x="20" y="328"/>
                    <a:pt x="20" y="328"/>
                    <a:pt x="20" y="328"/>
                  </a:cubicBezTo>
                  <a:cubicBezTo>
                    <a:pt x="20" y="328"/>
                    <a:pt x="20" y="328"/>
                    <a:pt x="20" y="328"/>
                  </a:cubicBezTo>
                  <a:cubicBezTo>
                    <a:pt x="20" y="328"/>
                    <a:pt x="20" y="328"/>
                    <a:pt x="20" y="329"/>
                  </a:cubicBezTo>
                  <a:cubicBezTo>
                    <a:pt x="20" y="329"/>
                    <a:pt x="20" y="329"/>
                    <a:pt x="21" y="329"/>
                  </a:cubicBezTo>
                  <a:cubicBezTo>
                    <a:pt x="21" y="328"/>
                    <a:pt x="20" y="328"/>
                    <a:pt x="20" y="328"/>
                  </a:cubicBezTo>
                  <a:cubicBezTo>
                    <a:pt x="20" y="328"/>
                    <a:pt x="20" y="327"/>
                    <a:pt x="20" y="327"/>
                  </a:cubicBezTo>
                  <a:cubicBezTo>
                    <a:pt x="20" y="327"/>
                    <a:pt x="20" y="327"/>
                    <a:pt x="21" y="327"/>
                  </a:cubicBezTo>
                  <a:cubicBezTo>
                    <a:pt x="21" y="327"/>
                    <a:pt x="21" y="327"/>
                    <a:pt x="21" y="327"/>
                  </a:cubicBezTo>
                  <a:cubicBezTo>
                    <a:pt x="21" y="327"/>
                    <a:pt x="21" y="327"/>
                    <a:pt x="21" y="327"/>
                  </a:cubicBezTo>
                  <a:cubicBezTo>
                    <a:pt x="21" y="328"/>
                    <a:pt x="21" y="328"/>
                    <a:pt x="21" y="328"/>
                  </a:cubicBezTo>
                  <a:cubicBezTo>
                    <a:pt x="21" y="328"/>
                    <a:pt x="21" y="329"/>
                    <a:pt x="21" y="329"/>
                  </a:cubicBezTo>
                  <a:cubicBezTo>
                    <a:pt x="21" y="329"/>
                    <a:pt x="21" y="329"/>
                    <a:pt x="21" y="329"/>
                  </a:cubicBezTo>
                  <a:cubicBezTo>
                    <a:pt x="21" y="329"/>
                    <a:pt x="21" y="329"/>
                    <a:pt x="20" y="329"/>
                  </a:cubicBezTo>
                  <a:cubicBezTo>
                    <a:pt x="20" y="329"/>
                    <a:pt x="20" y="329"/>
                    <a:pt x="20" y="329"/>
                  </a:cubicBezTo>
                  <a:cubicBezTo>
                    <a:pt x="20" y="329"/>
                    <a:pt x="20" y="329"/>
                    <a:pt x="20" y="329"/>
                  </a:cubicBezTo>
                  <a:cubicBezTo>
                    <a:pt x="21" y="329"/>
                    <a:pt x="21" y="330"/>
                    <a:pt x="21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21" y="330"/>
                    <a:pt x="21" y="330"/>
                    <a:pt x="21" y="330"/>
                  </a:cubicBezTo>
                  <a:cubicBezTo>
                    <a:pt x="21" y="330"/>
                    <a:pt x="20" y="330"/>
                    <a:pt x="20" y="330"/>
                  </a:cubicBezTo>
                  <a:cubicBezTo>
                    <a:pt x="21" y="331"/>
                    <a:pt x="22" y="331"/>
                    <a:pt x="22" y="330"/>
                  </a:cubicBezTo>
                  <a:cubicBezTo>
                    <a:pt x="22" y="330"/>
                    <a:pt x="22" y="330"/>
                    <a:pt x="22" y="330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3" y="330"/>
                    <a:pt x="23" y="330"/>
                    <a:pt x="23" y="330"/>
                  </a:cubicBezTo>
                  <a:cubicBezTo>
                    <a:pt x="23" y="329"/>
                    <a:pt x="23" y="330"/>
                    <a:pt x="24" y="330"/>
                  </a:cubicBezTo>
                  <a:cubicBezTo>
                    <a:pt x="24" y="330"/>
                    <a:pt x="24" y="330"/>
                    <a:pt x="24" y="329"/>
                  </a:cubicBezTo>
                  <a:cubicBezTo>
                    <a:pt x="24" y="329"/>
                    <a:pt x="24" y="329"/>
                    <a:pt x="24" y="329"/>
                  </a:cubicBezTo>
                  <a:cubicBezTo>
                    <a:pt x="24" y="328"/>
                    <a:pt x="24" y="328"/>
                    <a:pt x="24" y="328"/>
                  </a:cubicBezTo>
                  <a:cubicBezTo>
                    <a:pt x="24" y="328"/>
                    <a:pt x="24" y="327"/>
                    <a:pt x="25" y="327"/>
                  </a:cubicBezTo>
                  <a:cubicBezTo>
                    <a:pt x="25" y="327"/>
                    <a:pt x="25" y="327"/>
                    <a:pt x="25" y="327"/>
                  </a:cubicBezTo>
                  <a:cubicBezTo>
                    <a:pt x="25" y="328"/>
                    <a:pt x="25" y="328"/>
                    <a:pt x="25" y="327"/>
                  </a:cubicBezTo>
                  <a:cubicBezTo>
                    <a:pt x="25" y="327"/>
                    <a:pt x="25" y="327"/>
                    <a:pt x="25" y="327"/>
                  </a:cubicBezTo>
                  <a:cubicBezTo>
                    <a:pt x="25" y="327"/>
                    <a:pt x="25" y="327"/>
                    <a:pt x="25" y="327"/>
                  </a:cubicBezTo>
                  <a:cubicBezTo>
                    <a:pt x="25" y="326"/>
                    <a:pt x="25" y="327"/>
                    <a:pt x="25" y="326"/>
                  </a:cubicBezTo>
                  <a:cubicBezTo>
                    <a:pt x="24" y="326"/>
                    <a:pt x="25" y="326"/>
                    <a:pt x="25" y="326"/>
                  </a:cubicBezTo>
                  <a:cubicBezTo>
                    <a:pt x="25" y="326"/>
                    <a:pt x="24" y="326"/>
                    <a:pt x="24" y="326"/>
                  </a:cubicBezTo>
                  <a:cubicBezTo>
                    <a:pt x="24" y="326"/>
                    <a:pt x="24" y="326"/>
                    <a:pt x="24" y="326"/>
                  </a:cubicBezTo>
                  <a:cubicBezTo>
                    <a:pt x="24" y="326"/>
                    <a:pt x="23" y="326"/>
                    <a:pt x="23" y="326"/>
                  </a:cubicBezTo>
                  <a:cubicBezTo>
                    <a:pt x="23" y="326"/>
                    <a:pt x="23" y="326"/>
                    <a:pt x="23" y="326"/>
                  </a:cubicBezTo>
                  <a:cubicBezTo>
                    <a:pt x="23" y="326"/>
                    <a:pt x="23" y="326"/>
                    <a:pt x="23" y="326"/>
                  </a:cubicBezTo>
                  <a:cubicBezTo>
                    <a:pt x="23" y="325"/>
                    <a:pt x="23" y="325"/>
                    <a:pt x="23" y="325"/>
                  </a:cubicBezTo>
                  <a:cubicBezTo>
                    <a:pt x="23" y="325"/>
                    <a:pt x="23" y="325"/>
                    <a:pt x="23" y="325"/>
                  </a:cubicBezTo>
                  <a:cubicBezTo>
                    <a:pt x="23" y="325"/>
                    <a:pt x="24" y="325"/>
                    <a:pt x="24" y="325"/>
                  </a:cubicBezTo>
                  <a:cubicBezTo>
                    <a:pt x="24" y="325"/>
                    <a:pt x="24" y="325"/>
                    <a:pt x="25" y="325"/>
                  </a:cubicBezTo>
                  <a:cubicBezTo>
                    <a:pt x="25" y="325"/>
                    <a:pt x="25" y="325"/>
                    <a:pt x="25" y="325"/>
                  </a:cubicBezTo>
                  <a:cubicBezTo>
                    <a:pt x="24" y="325"/>
                    <a:pt x="24" y="325"/>
                    <a:pt x="24" y="324"/>
                  </a:cubicBezTo>
                  <a:cubicBezTo>
                    <a:pt x="24" y="325"/>
                    <a:pt x="24" y="325"/>
                    <a:pt x="23" y="325"/>
                  </a:cubicBezTo>
                  <a:cubicBezTo>
                    <a:pt x="23" y="325"/>
                    <a:pt x="23" y="324"/>
                    <a:pt x="23" y="324"/>
                  </a:cubicBezTo>
                  <a:cubicBezTo>
                    <a:pt x="23" y="324"/>
                    <a:pt x="22" y="324"/>
                    <a:pt x="22" y="324"/>
                  </a:cubicBezTo>
                  <a:cubicBezTo>
                    <a:pt x="22" y="324"/>
                    <a:pt x="22" y="324"/>
                    <a:pt x="22" y="325"/>
                  </a:cubicBezTo>
                  <a:cubicBezTo>
                    <a:pt x="22" y="325"/>
                    <a:pt x="22" y="325"/>
                    <a:pt x="22" y="325"/>
                  </a:cubicBezTo>
                  <a:cubicBezTo>
                    <a:pt x="21" y="324"/>
                    <a:pt x="22" y="324"/>
                    <a:pt x="21" y="324"/>
                  </a:cubicBezTo>
                  <a:cubicBezTo>
                    <a:pt x="21" y="323"/>
                    <a:pt x="21" y="323"/>
                    <a:pt x="21" y="323"/>
                  </a:cubicBezTo>
                  <a:cubicBezTo>
                    <a:pt x="21" y="323"/>
                    <a:pt x="21" y="324"/>
                    <a:pt x="21" y="324"/>
                  </a:cubicBezTo>
                  <a:cubicBezTo>
                    <a:pt x="21" y="324"/>
                    <a:pt x="21" y="324"/>
                    <a:pt x="21" y="324"/>
                  </a:cubicBezTo>
                  <a:cubicBezTo>
                    <a:pt x="21" y="324"/>
                    <a:pt x="21" y="324"/>
                    <a:pt x="21" y="324"/>
                  </a:cubicBezTo>
                  <a:cubicBezTo>
                    <a:pt x="21" y="324"/>
                    <a:pt x="20" y="324"/>
                    <a:pt x="20" y="324"/>
                  </a:cubicBezTo>
                  <a:cubicBezTo>
                    <a:pt x="20" y="324"/>
                    <a:pt x="20" y="324"/>
                    <a:pt x="20" y="324"/>
                  </a:cubicBezTo>
                  <a:cubicBezTo>
                    <a:pt x="20" y="324"/>
                    <a:pt x="20" y="324"/>
                    <a:pt x="20" y="324"/>
                  </a:cubicBezTo>
                  <a:cubicBezTo>
                    <a:pt x="20" y="323"/>
                    <a:pt x="20" y="323"/>
                    <a:pt x="20" y="323"/>
                  </a:cubicBezTo>
                  <a:cubicBezTo>
                    <a:pt x="20" y="323"/>
                    <a:pt x="20" y="323"/>
                    <a:pt x="20" y="322"/>
                  </a:cubicBezTo>
                  <a:cubicBezTo>
                    <a:pt x="20" y="322"/>
                    <a:pt x="19" y="322"/>
                    <a:pt x="19" y="322"/>
                  </a:cubicBezTo>
                  <a:cubicBezTo>
                    <a:pt x="19" y="322"/>
                    <a:pt x="19" y="322"/>
                    <a:pt x="19" y="322"/>
                  </a:cubicBezTo>
                  <a:cubicBezTo>
                    <a:pt x="19" y="323"/>
                    <a:pt x="19" y="323"/>
                    <a:pt x="19" y="323"/>
                  </a:cubicBezTo>
                  <a:cubicBezTo>
                    <a:pt x="19" y="323"/>
                    <a:pt x="18" y="323"/>
                    <a:pt x="18" y="323"/>
                  </a:cubicBezTo>
                  <a:cubicBezTo>
                    <a:pt x="18" y="323"/>
                    <a:pt x="18" y="323"/>
                    <a:pt x="17" y="323"/>
                  </a:cubicBezTo>
                  <a:cubicBezTo>
                    <a:pt x="17" y="323"/>
                    <a:pt x="17" y="323"/>
                    <a:pt x="17" y="324"/>
                  </a:cubicBezTo>
                  <a:close/>
                  <a:moveTo>
                    <a:pt x="18" y="328"/>
                  </a:moveTo>
                  <a:cubicBezTo>
                    <a:pt x="18" y="328"/>
                    <a:pt x="18" y="328"/>
                    <a:pt x="18" y="328"/>
                  </a:cubicBezTo>
                  <a:cubicBezTo>
                    <a:pt x="18" y="328"/>
                    <a:pt x="18" y="328"/>
                    <a:pt x="18" y="328"/>
                  </a:cubicBezTo>
                  <a:cubicBezTo>
                    <a:pt x="18" y="328"/>
                    <a:pt x="18" y="328"/>
                    <a:pt x="18" y="328"/>
                  </a:cubicBezTo>
                  <a:cubicBezTo>
                    <a:pt x="18" y="328"/>
                    <a:pt x="18" y="328"/>
                    <a:pt x="19" y="328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28"/>
                    <a:pt x="19" y="328"/>
                    <a:pt x="19" y="328"/>
                  </a:cubicBezTo>
                  <a:cubicBezTo>
                    <a:pt x="19" y="328"/>
                    <a:pt x="19" y="327"/>
                    <a:pt x="19" y="327"/>
                  </a:cubicBezTo>
                  <a:cubicBezTo>
                    <a:pt x="19" y="327"/>
                    <a:pt x="19" y="327"/>
                    <a:pt x="19" y="327"/>
                  </a:cubicBezTo>
                  <a:cubicBezTo>
                    <a:pt x="19" y="327"/>
                    <a:pt x="19" y="327"/>
                    <a:pt x="19" y="327"/>
                  </a:cubicBezTo>
                  <a:cubicBezTo>
                    <a:pt x="18" y="327"/>
                    <a:pt x="18" y="327"/>
                    <a:pt x="18" y="327"/>
                  </a:cubicBezTo>
                  <a:cubicBezTo>
                    <a:pt x="18" y="327"/>
                    <a:pt x="18" y="327"/>
                    <a:pt x="18" y="327"/>
                  </a:cubicBezTo>
                  <a:cubicBezTo>
                    <a:pt x="18" y="327"/>
                    <a:pt x="18" y="327"/>
                    <a:pt x="18" y="327"/>
                  </a:cubicBezTo>
                  <a:cubicBezTo>
                    <a:pt x="18" y="327"/>
                    <a:pt x="18" y="327"/>
                    <a:pt x="18" y="328"/>
                  </a:cubicBezTo>
                  <a:close/>
                  <a:moveTo>
                    <a:pt x="18" y="330"/>
                  </a:moveTo>
                  <a:cubicBezTo>
                    <a:pt x="18" y="330"/>
                    <a:pt x="18" y="330"/>
                    <a:pt x="18" y="330"/>
                  </a:cubicBezTo>
                  <a:cubicBezTo>
                    <a:pt x="18" y="330"/>
                    <a:pt x="18" y="330"/>
                    <a:pt x="18" y="330"/>
                  </a:cubicBezTo>
                  <a:cubicBezTo>
                    <a:pt x="18" y="330"/>
                    <a:pt x="18" y="330"/>
                    <a:pt x="18" y="330"/>
                  </a:cubicBezTo>
                  <a:cubicBezTo>
                    <a:pt x="18" y="330"/>
                    <a:pt x="18" y="330"/>
                    <a:pt x="17" y="330"/>
                  </a:cubicBezTo>
                  <a:cubicBezTo>
                    <a:pt x="17" y="330"/>
                    <a:pt x="17" y="330"/>
                    <a:pt x="17" y="330"/>
                  </a:cubicBezTo>
                  <a:cubicBezTo>
                    <a:pt x="17" y="330"/>
                    <a:pt x="17" y="329"/>
                    <a:pt x="17" y="329"/>
                  </a:cubicBezTo>
                  <a:cubicBezTo>
                    <a:pt x="17" y="329"/>
                    <a:pt x="17" y="329"/>
                    <a:pt x="17" y="329"/>
                  </a:cubicBezTo>
                  <a:cubicBezTo>
                    <a:pt x="17" y="330"/>
                    <a:pt x="17" y="330"/>
                    <a:pt x="17" y="330"/>
                  </a:cubicBezTo>
                  <a:cubicBezTo>
                    <a:pt x="17" y="330"/>
                    <a:pt x="17" y="330"/>
                    <a:pt x="17" y="330"/>
                  </a:cubicBezTo>
                  <a:cubicBezTo>
                    <a:pt x="17" y="330"/>
                    <a:pt x="16" y="330"/>
                    <a:pt x="16" y="330"/>
                  </a:cubicBezTo>
                  <a:cubicBezTo>
                    <a:pt x="16" y="330"/>
                    <a:pt x="16" y="330"/>
                    <a:pt x="16" y="330"/>
                  </a:cubicBezTo>
                  <a:cubicBezTo>
                    <a:pt x="17" y="330"/>
                    <a:pt x="17" y="330"/>
                    <a:pt x="17" y="330"/>
                  </a:cubicBezTo>
                  <a:cubicBezTo>
                    <a:pt x="17" y="330"/>
                    <a:pt x="17" y="330"/>
                    <a:pt x="17" y="330"/>
                  </a:cubicBezTo>
                  <a:cubicBezTo>
                    <a:pt x="17" y="330"/>
                    <a:pt x="17" y="330"/>
                    <a:pt x="17" y="330"/>
                  </a:cubicBezTo>
                  <a:cubicBezTo>
                    <a:pt x="17" y="330"/>
                    <a:pt x="17" y="330"/>
                    <a:pt x="17" y="331"/>
                  </a:cubicBezTo>
                  <a:cubicBezTo>
                    <a:pt x="17" y="331"/>
                    <a:pt x="17" y="331"/>
                    <a:pt x="17" y="331"/>
                  </a:cubicBezTo>
                  <a:cubicBezTo>
                    <a:pt x="17" y="331"/>
                    <a:pt x="17" y="331"/>
                    <a:pt x="18" y="331"/>
                  </a:cubicBezTo>
                  <a:cubicBezTo>
                    <a:pt x="18" y="331"/>
                    <a:pt x="18" y="331"/>
                    <a:pt x="18" y="331"/>
                  </a:cubicBezTo>
                  <a:cubicBezTo>
                    <a:pt x="18" y="331"/>
                    <a:pt x="18" y="331"/>
                    <a:pt x="18" y="331"/>
                  </a:cubicBezTo>
                  <a:cubicBezTo>
                    <a:pt x="18" y="331"/>
                    <a:pt x="18" y="331"/>
                    <a:pt x="18" y="330"/>
                  </a:cubicBezTo>
                  <a:close/>
                  <a:moveTo>
                    <a:pt x="13" y="319"/>
                  </a:moveTo>
                  <a:cubicBezTo>
                    <a:pt x="13" y="319"/>
                    <a:pt x="13" y="319"/>
                    <a:pt x="13" y="319"/>
                  </a:cubicBezTo>
                  <a:cubicBezTo>
                    <a:pt x="13" y="319"/>
                    <a:pt x="13" y="319"/>
                    <a:pt x="13" y="319"/>
                  </a:cubicBezTo>
                  <a:cubicBezTo>
                    <a:pt x="13" y="320"/>
                    <a:pt x="14" y="320"/>
                    <a:pt x="14" y="320"/>
                  </a:cubicBezTo>
                  <a:cubicBezTo>
                    <a:pt x="14" y="320"/>
                    <a:pt x="14" y="320"/>
                    <a:pt x="14" y="320"/>
                  </a:cubicBezTo>
                  <a:cubicBezTo>
                    <a:pt x="14" y="320"/>
                    <a:pt x="14" y="320"/>
                    <a:pt x="14" y="320"/>
                  </a:cubicBezTo>
                  <a:cubicBezTo>
                    <a:pt x="14" y="320"/>
                    <a:pt x="14" y="319"/>
                    <a:pt x="14" y="319"/>
                  </a:cubicBezTo>
                  <a:cubicBezTo>
                    <a:pt x="14" y="319"/>
                    <a:pt x="14" y="319"/>
                    <a:pt x="14" y="319"/>
                  </a:cubicBezTo>
                  <a:cubicBezTo>
                    <a:pt x="14" y="320"/>
                    <a:pt x="15" y="320"/>
                    <a:pt x="15" y="320"/>
                  </a:cubicBezTo>
                  <a:cubicBezTo>
                    <a:pt x="15" y="320"/>
                    <a:pt x="15" y="320"/>
                    <a:pt x="15" y="320"/>
                  </a:cubicBezTo>
                  <a:cubicBezTo>
                    <a:pt x="15" y="321"/>
                    <a:pt x="15" y="321"/>
                    <a:pt x="15" y="321"/>
                  </a:cubicBezTo>
                  <a:cubicBezTo>
                    <a:pt x="15" y="321"/>
                    <a:pt x="15" y="321"/>
                    <a:pt x="15" y="321"/>
                  </a:cubicBezTo>
                  <a:cubicBezTo>
                    <a:pt x="15" y="321"/>
                    <a:pt x="16" y="322"/>
                    <a:pt x="16" y="321"/>
                  </a:cubicBezTo>
                  <a:cubicBezTo>
                    <a:pt x="16" y="321"/>
                    <a:pt x="16" y="321"/>
                    <a:pt x="16" y="321"/>
                  </a:cubicBezTo>
                  <a:cubicBezTo>
                    <a:pt x="17" y="321"/>
                    <a:pt x="17" y="322"/>
                    <a:pt x="17" y="322"/>
                  </a:cubicBezTo>
                  <a:cubicBezTo>
                    <a:pt x="17" y="322"/>
                    <a:pt x="18" y="322"/>
                    <a:pt x="18" y="322"/>
                  </a:cubicBezTo>
                  <a:cubicBezTo>
                    <a:pt x="18" y="322"/>
                    <a:pt x="18" y="322"/>
                    <a:pt x="19" y="322"/>
                  </a:cubicBezTo>
                  <a:cubicBezTo>
                    <a:pt x="19" y="321"/>
                    <a:pt x="18" y="321"/>
                    <a:pt x="18" y="321"/>
                  </a:cubicBezTo>
                  <a:cubicBezTo>
                    <a:pt x="18" y="321"/>
                    <a:pt x="18" y="321"/>
                    <a:pt x="18" y="321"/>
                  </a:cubicBezTo>
                  <a:cubicBezTo>
                    <a:pt x="17" y="321"/>
                    <a:pt x="17" y="320"/>
                    <a:pt x="17" y="320"/>
                  </a:cubicBezTo>
                  <a:cubicBezTo>
                    <a:pt x="17" y="320"/>
                    <a:pt x="17" y="320"/>
                    <a:pt x="17" y="320"/>
                  </a:cubicBezTo>
                  <a:cubicBezTo>
                    <a:pt x="17" y="320"/>
                    <a:pt x="16" y="319"/>
                    <a:pt x="16" y="319"/>
                  </a:cubicBezTo>
                  <a:cubicBezTo>
                    <a:pt x="16" y="319"/>
                    <a:pt x="16" y="319"/>
                    <a:pt x="16" y="320"/>
                  </a:cubicBezTo>
                  <a:cubicBezTo>
                    <a:pt x="16" y="320"/>
                    <a:pt x="16" y="320"/>
                    <a:pt x="16" y="320"/>
                  </a:cubicBezTo>
                  <a:cubicBezTo>
                    <a:pt x="16" y="320"/>
                    <a:pt x="16" y="320"/>
                    <a:pt x="16" y="320"/>
                  </a:cubicBezTo>
                  <a:cubicBezTo>
                    <a:pt x="16" y="320"/>
                    <a:pt x="16" y="320"/>
                    <a:pt x="16" y="320"/>
                  </a:cubicBezTo>
                  <a:cubicBezTo>
                    <a:pt x="16" y="320"/>
                    <a:pt x="16" y="319"/>
                    <a:pt x="16" y="319"/>
                  </a:cubicBezTo>
                  <a:cubicBezTo>
                    <a:pt x="16" y="319"/>
                    <a:pt x="16" y="319"/>
                    <a:pt x="16" y="319"/>
                  </a:cubicBezTo>
                  <a:cubicBezTo>
                    <a:pt x="16" y="319"/>
                    <a:pt x="15" y="319"/>
                    <a:pt x="15" y="319"/>
                  </a:cubicBezTo>
                  <a:cubicBezTo>
                    <a:pt x="15" y="319"/>
                    <a:pt x="15" y="318"/>
                    <a:pt x="14" y="318"/>
                  </a:cubicBezTo>
                  <a:cubicBezTo>
                    <a:pt x="14" y="318"/>
                    <a:pt x="14" y="318"/>
                    <a:pt x="14" y="318"/>
                  </a:cubicBezTo>
                  <a:cubicBezTo>
                    <a:pt x="14" y="318"/>
                    <a:pt x="14" y="318"/>
                    <a:pt x="13" y="318"/>
                  </a:cubicBezTo>
                  <a:cubicBezTo>
                    <a:pt x="13" y="317"/>
                    <a:pt x="12" y="317"/>
                    <a:pt x="12" y="317"/>
                  </a:cubicBezTo>
                  <a:cubicBezTo>
                    <a:pt x="12" y="317"/>
                    <a:pt x="12" y="317"/>
                    <a:pt x="12" y="317"/>
                  </a:cubicBezTo>
                  <a:cubicBezTo>
                    <a:pt x="12" y="317"/>
                    <a:pt x="12" y="317"/>
                    <a:pt x="12" y="317"/>
                  </a:cubicBezTo>
                  <a:cubicBezTo>
                    <a:pt x="12" y="317"/>
                    <a:pt x="11" y="317"/>
                    <a:pt x="11" y="317"/>
                  </a:cubicBezTo>
                  <a:cubicBezTo>
                    <a:pt x="11" y="317"/>
                    <a:pt x="11" y="317"/>
                    <a:pt x="11" y="317"/>
                  </a:cubicBezTo>
                  <a:cubicBezTo>
                    <a:pt x="11" y="317"/>
                    <a:pt x="11" y="317"/>
                    <a:pt x="11" y="317"/>
                  </a:cubicBezTo>
                  <a:cubicBezTo>
                    <a:pt x="10" y="317"/>
                    <a:pt x="10" y="317"/>
                    <a:pt x="10" y="317"/>
                  </a:cubicBezTo>
                  <a:cubicBezTo>
                    <a:pt x="10" y="317"/>
                    <a:pt x="10" y="316"/>
                    <a:pt x="10" y="316"/>
                  </a:cubicBezTo>
                  <a:cubicBezTo>
                    <a:pt x="10" y="316"/>
                    <a:pt x="10" y="315"/>
                    <a:pt x="9" y="315"/>
                  </a:cubicBezTo>
                  <a:cubicBezTo>
                    <a:pt x="9" y="315"/>
                    <a:pt x="9" y="315"/>
                    <a:pt x="9" y="315"/>
                  </a:cubicBezTo>
                  <a:cubicBezTo>
                    <a:pt x="9" y="315"/>
                    <a:pt x="8" y="315"/>
                    <a:pt x="8" y="315"/>
                  </a:cubicBezTo>
                  <a:cubicBezTo>
                    <a:pt x="8" y="315"/>
                    <a:pt x="8" y="315"/>
                    <a:pt x="8" y="315"/>
                  </a:cubicBezTo>
                  <a:cubicBezTo>
                    <a:pt x="8" y="315"/>
                    <a:pt x="8" y="315"/>
                    <a:pt x="8" y="315"/>
                  </a:cubicBezTo>
                  <a:cubicBezTo>
                    <a:pt x="8" y="315"/>
                    <a:pt x="8" y="315"/>
                    <a:pt x="8" y="316"/>
                  </a:cubicBezTo>
                  <a:cubicBezTo>
                    <a:pt x="8" y="316"/>
                    <a:pt x="8" y="316"/>
                    <a:pt x="8" y="316"/>
                  </a:cubicBezTo>
                  <a:cubicBezTo>
                    <a:pt x="8" y="316"/>
                    <a:pt x="8" y="316"/>
                    <a:pt x="8" y="316"/>
                  </a:cubicBezTo>
                  <a:cubicBezTo>
                    <a:pt x="8" y="316"/>
                    <a:pt x="8" y="316"/>
                    <a:pt x="8" y="317"/>
                  </a:cubicBezTo>
                  <a:cubicBezTo>
                    <a:pt x="8" y="317"/>
                    <a:pt x="9" y="317"/>
                    <a:pt x="9" y="317"/>
                  </a:cubicBezTo>
                  <a:cubicBezTo>
                    <a:pt x="9" y="317"/>
                    <a:pt x="9" y="318"/>
                    <a:pt x="9" y="318"/>
                  </a:cubicBezTo>
                  <a:cubicBezTo>
                    <a:pt x="9" y="318"/>
                    <a:pt x="10" y="318"/>
                    <a:pt x="10" y="318"/>
                  </a:cubicBezTo>
                  <a:cubicBezTo>
                    <a:pt x="10" y="318"/>
                    <a:pt x="10" y="319"/>
                    <a:pt x="10" y="319"/>
                  </a:cubicBezTo>
                  <a:cubicBezTo>
                    <a:pt x="10" y="319"/>
                    <a:pt x="11" y="319"/>
                    <a:pt x="11" y="319"/>
                  </a:cubicBezTo>
                  <a:cubicBezTo>
                    <a:pt x="11" y="319"/>
                    <a:pt x="11" y="319"/>
                    <a:pt x="11" y="319"/>
                  </a:cubicBezTo>
                  <a:cubicBezTo>
                    <a:pt x="11" y="319"/>
                    <a:pt x="11" y="319"/>
                    <a:pt x="11" y="319"/>
                  </a:cubicBezTo>
                  <a:cubicBezTo>
                    <a:pt x="11" y="319"/>
                    <a:pt x="12" y="319"/>
                    <a:pt x="12" y="319"/>
                  </a:cubicBezTo>
                  <a:cubicBezTo>
                    <a:pt x="12" y="319"/>
                    <a:pt x="12" y="319"/>
                    <a:pt x="12" y="319"/>
                  </a:cubicBezTo>
                  <a:cubicBezTo>
                    <a:pt x="12" y="319"/>
                    <a:pt x="12" y="319"/>
                    <a:pt x="12" y="320"/>
                  </a:cubicBezTo>
                  <a:cubicBezTo>
                    <a:pt x="13" y="319"/>
                    <a:pt x="12" y="319"/>
                    <a:pt x="12" y="319"/>
                  </a:cubicBezTo>
                  <a:cubicBezTo>
                    <a:pt x="12" y="319"/>
                    <a:pt x="13" y="319"/>
                    <a:pt x="13" y="319"/>
                  </a:cubicBezTo>
                  <a:cubicBezTo>
                    <a:pt x="13" y="319"/>
                    <a:pt x="13" y="319"/>
                    <a:pt x="13" y="319"/>
                  </a:cubicBezTo>
                  <a:close/>
                  <a:moveTo>
                    <a:pt x="14" y="313"/>
                  </a:moveTo>
                  <a:cubicBezTo>
                    <a:pt x="14" y="313"/>
                    <a:pt x="14" y="313"/>
                    <a:pt x="14" y="313"/>
                  </a:cubicBezTo>
                  <a:cubicBezTo>
                    <a:pt x="14" y="312"/>
                    <a:pt x="15" y="311"/>
                    <a:pt x="15" y="311"/>
                  </a:cubicBezTo>
                  <a:cubicBezTo>
                    <a:pt x="15" y="311"/>
                    <a:pt x="15" y="310"/>
                    <a:pt x="14" y="310"/>
                  </a:cubicBezTo>
                  <a:cubicBezTo>
                    <a:pt x="14" y="310"/>
                    <a:pt x="14" y="310"/>
                    <a:pt x="14" y="310"/>
                  </a:cubicBezTo>
                  <a:cubicBezTo>
                    <a:pt x="14" y="310"/>
                    <a:pt x="14" y="310"/>
                    <a:pt x="14" y="309"/>
                  </a:cubicBezTo>
                  <a:cubicBezTo>
                    <a:pt x="14" y="309"/>
                    <a:pt x="14" y="309"/>
                    <a:pt x="14" y="309"/>
                  </a:cubicBezTo>
                  <a:cubicBezTo>
                    <a:pt x="14" y="309"/>
                    <a:pt x="14" y="309"/>
                    <a:pt x="14" y="309"/>
                  </a:cubicBezTo>
                  <a:cubicBezTo>
                    <a:pt x="14" y="309"/>
                    <a:pt x="14" y="309"/>
                    <a:pt x="14" y="309"/>
                  </a:cubicBezTo>
                  <a:cubicBezTo>
                    <a:pt x="14" y="309"/>
                    <a:pt x="14" y="309"/>
                    <a:pt x="14" y="308"/>
                  </a:cubicBezTo>
                  <a:cubicBezTo>
                    <a:pt x="14" y="308"/>
                    <a:pt x="14" y="308"/>
                    <a:pt x="14" y="308"/>
                  </a:cubicBezTo>
                  <a:cubicBezTo>
                    <a:pt x="14" y="308"/>
                    <a:pt x="13" y="308"/>
                    <a:pt x="13" y="308"/>
                  </a:cubicBezTo>
                  <a:cubicBezTo>
                    <a:pt x="13" y="308"/>
                    <a:pt x="13" y="308"/>
                    <a:pt x="13" y="308"/>
                  </a:cubicBezTo>
                  <a:cubicBezTo>
                    <a:pt x="13" y="308"/>
                    <a:pt x="13" y="308"/>
                    <a:pt x="13" y="308"/>
                  </a:cubicBezTo>
                  <a:cubicBezTo>
                    <a:pt x="13" y="308"/>
                    <a:pt x="13" y="308"/>
                    <a:pt x="13" y="308"/>
                  </a:cubicBezTo>
                  <a:cubicBezTo>
                    <a:pt x="12" y="308"/>
                    <a:pt x="12" y="308"/>
                    <a:pt x="12" y="307"/>
                  </a:cubicBezTo>
                  <a:cubicBezTo>
                    <a:pt x="12" y="307"/>
                    <a:pt x="12" y="307"/>
                    <a:pt x="12" y="307"/>
                  </a:cubicBezTo>
                  <a:cubicBezTo>
                    <a:pt x="12" y="307"/>
                    <a:pt x="12" y="307"/>
                    <a:pt x="12" y="307"/>
                  </a:cubicBezTo>
                  <a:cubicBezTo>
                    <a:pt x="11" y="307"/>
                    <a:pt x="11" y="307"/>
                    <a:pt x="11" y="307"/>
                  </a:cubicBezTo>
                  <a:cubicBezTo>
                    <a:pt x="11" y="307"/>
                    <a:pt x="11" y="307"/>
                    <a:pt x="11" y="307"/>
                  </a:cubicBezTo>
                  <a:cubicBezTo>
                    <a:pt x="11" y="307"/>
                    <a:pt x="11" y="307"/>
                    <a:pt x="11" y="307"/>
                  </a:cubicBezTo>
                  <a:cubicBezTo>
                    <a:pt x="10" y="307"/>
                    <a:pt x="10" y="307"/>
                    <a:pt x="10" y="307"/>
                  </a:cubicBezTo>
                  <a:cubicBezTo>
                    <a:pt x="10" y="307"/>
                    <a:pt x="10" y="307"/>
                    <a:pt x="10" y="307"/>
                  </a:cubicBezTo>
                  <a:cubicBezTo>
                    <a:pt x="10" y="307"/>
                    <a:pt x="10" y="307"/>
                    <a:pt x="10" y="307"/>
                  </a:cubicBezTo>
                  <a:cubicBezTo>
                    <a:pt x="10" y="308"/>
                    <a:pt x="9" y="308"/>
                    <a:pt x="9" y="308"/>
                  </a:cubicBezTo>
                  <a:cubicBezTo>
                    <a:pt x="10" y="308"/>
                    <a:pt x="10" y="308"/>
                    <a:pt x="10" y="309"/>
                  </a:cubicBezTo>
                  <a:cubicBezTo>
                    <a:pt x="10" y="309"/>
                    <a:pt x="10" y="308"/>
                    <a:pt x="10" y="308"/>
                  </a:cubicBezTo>
                  <a:cubicBezTo>
                    <a:pt x="11" y="308"/>
                    <a:pt x="11" y="308"/>
                    <a:pt x="11" y="308"/>
                  </a:cubicBezTo>
                  <a:cubicBezTo>
                    <a:pt x="11" y="308"/>
                    <a:pt x="11" y="308"/>
                    <a:pt x="11" y="308"/>
                  </a:cubicBezTo>
                  <a:cubicBezTo>
                    <a:pt x="11" y="308"/>
                    <a:pt x="11" y="308"/>
                    <a:pt x="11" y="308"/>
                  </a:cubicBezTo>
                  <a:cubicBezTo>
                    <a:pt x="11" y="308"/>
                    <a:pt x="11" y="309"/>
                    <a:pt x="11" y="309"/>
                  </a:cubicBezTo>
                  <a:cubicBezTo>
                    <a:pt x="11" y="309"/>
                    <a:pt x="11" y="309"/>
                    <a:pt x="11" y="309"/>
                  </a:cubicBezTo>
                  <a:cubicBezTo>
                    <a:pt x="11" y="309"/>
                    <a:pt x="11" y="310"/>
                    <a:pt x="11" y="310"/>
                  </a:cubicBezTo>
                  <a:cubicBezTo>
                    <a:pt x="11" y="310"/>
                    <a:pt x="11" y="310"/>
                    <a:pt x="11" y="310"/>
                  </a:cubicBezTo>
                  <a:cubicBezTo>
                    <a:pt x="11" y="310"/>
                    <a:pt x="11" y="310"/>
                    <a:pt x="11" y="310"/>
                  </a:cubicBezTo>
                  <a:cubicBezTo>
                    <a:pt x="11" y="310"/>
                    <a:pt x="11" y="310"/>
                    <a:pt x="11" y="310"/>
                  </a:cubicBezTo>
                  <a:cubicBezTo>
                    <a:pt x="11" y="310"/>
                    <a:pt x="11" y="311"/>
                    <a:pt x="11" y="311"/>
                  </a:cubicBezTo>
                  <a:cubicBezTo>
                    <a:pt x="11" y="311"/>
                    <a:pt x="11" y="311"/>
                    <a:pt x="11" y="311"/>
                  </a:cubicBezTo>
                  <a:cubicBezTo>
                    <a:pt x="12" y="311"/>
                    <a:pt x="12" y="311"/>
                    <a:pt x="12" y="311"/>
                  </a:cubicBezTo>
                  <a:cubicBezTo>
                    <a:pt x="12" y="311"/>
                    <a:pt x="12" y="311"/>
                    <a:pt x="12" y="310"/>
                  </a:cubicBezTo>
                  <a:cubicBezTo>
                    <a:pt x="12" y="310"/>
                    <a:pt x="12" y="310"/>
                    <a:pt x="12" y="310"/>
                  </a:cubicBezTo>
                  <a:cubicBezTo>
                    <a:pt x="12" y="310"/>
                    <a:pt x="12" y="310"/>
                    <a:pt x="13" y="310"/>
                  </a:cubicBezTo>
                  <a:cubicBezTo>
                    <a:pt x="13" y="310"/>
                    <a:pt x="13" y="310"/>
                    <a:pt x="13" y="310"/>
                  </a:cubicBezTo>
                  <a:cubicBezTo>
                    <a:pt x="13" y="310"/>
                    <a:pt x="13" y="310"/>
                    <a:pt x="13" y="310"/>
                  </a:cubicBezTo>
                  <a:cubicBezTo>
                    <a:pt x="13" y="310"/>
                    <a:pt x="13" y="310"/>
                    <a:pt x="13" y="309"/>
                  </a:cubicBezTo>
                  <a:cubicBezTo>
                    <a:pt x="13" y="309"/>
                    <a:pt x="13" y="309"/>
                    <a:pt x="13" y="309"/>
                  </a:cubicBezTo>
                  <a:cubicBezTo>
                    <a:pt x="13" y="309"/>
                    <a:pt x="13" y="309"/>
                    <a:pt x="13" y="309"/>
                  </a:cubicBezTo>
                  <a:cubicBezTo>
                    <a:pt x="13" y="309"/>
                    <a:pt x="13" y="309"/>
                    <a:pt x="13" y="309"/>
                  </a:cubicBezTo>
                  <a:cubicBezTo>
                    <a:pt x="14" y="310"/>
                    <a:pt x="14" y="310"/>
                    <a:pt x="13" y="310"/>
                  </a:cubicBezTo>
                  <a:cubicBezTo>
                    <a:pt x="13" y="310"/>
                    <a:pt x="14" y="310"/>
                    <a:pt x="14" y="310"/>
                  </a:cubicBezTo>
                  <a:cubicBezTo>
                    <a:pt x="14" y="310"/>
                    <a:pt x="14" y="310"/>
                    <a:pt x="14" y="310"/>
                  </a:cubicBezTo>
                  <a:cubicBezTo>
                    <a:pt x="14" y="311"/>
                    <a:pt x="14" y="311"/>
                    <a:pt x="14" y="311"/>
                  </a:cubicBezTo>
                  <a:cubicBezTo>
                    <a:pt x="14" y="311"/>
                    <a:pt x="14" y="311"/>
                    <a:pt x="13" y="311"/>
                  </a:cubicBezTo>
                  <a:cubicBezTo>
                    <a:pt x="13" y="311"/>
                    <a:pt x="13" y="311"/>
                    <a:pt x="13" y="311"/>
                  </a:cubicBezTo>
                  <a:cubicBezTo>
                    <a:pt x="13" y="311"/>
                    <a:pt x="13" y="311"/>
                    <a:pt x="13" y="312"/>
                  </a:cubicBezTo>
                  <a:cubicBezTo>
                    <a:pt x="13" y="312"/>
                    <a:pt x="13" y="312"/>
                    <a:pt x="13" y="312"/>
                  </a:cubicBezTo>
                  <a:cubicBezTo>
                    <a:pt x="13" y="312"/>
                    <a:pt x="13" y="312"/>
                    <a:pt x="13" y="312"/>
                  </a:cubicBezTo>
                  <a:cubicBezTo>
                    <a:pt x="13" y="312"/>
                    <a:pt x="13" y="312"/>
                    <a:pt x="13" y="312"/>
                  </a:cubicBezTo>
                  <a:cubicBezTo>
                    <a:pt x="12" y="312"/>
                    <a:pt x="12" y="312"/>
                    <a:pt x="12" y="313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2" y="313"/>
                    <a:pt x="12" y="313"/>
                    <a:pt x="12" y="313"/>
                  </a:cubicBezTo>
                  <a:cubicBezTo>
                    <a:pt x="13" y="313"/>
                    <a:pt x="13" y="313"/>
                    <a:pt x="13" y="313"/>
                  </a:cubicBezTo>
                  <a:cubicBezTo>
                    <a:pt x="13" y="313"/>
                    <a:pt x="13" y="313"/>
                    <a:pt x="13" y="314"/>
                  </a:cubicBezTo>
                  <a:cubicBezTo>
                    <a:pt x="13" y="314"/>
                    <a:pt x="13" y="314"/>
                    <a:pt x="13" y="314"/>
                  </a:cubicBezTo>
                  <a:cubicBezTo>
                    <a:pt x="13" y="314"/>
                    <a:pt x="13" y="314"/>
                    <a:pt x="13" y="314"/>
                  </a:cubicBezTo>
                  <a:cubicBezTo>
                    <a:pt x="13" y="314"/>
                    <a:pt x="13" y="314"/>
                    <a:pt x="13" y="314"/>
                  </a:cubicBezTo>
                  <a:cubicBezTo>
                    <a:pt x="13" y="314"/>
                    <a:pt x="13" y="314"/>
                    <a:pt x="14" y="314"/>
                  </a:cubicBezTo>
                  <a:cubicBezTo>
                    <a:pt x="14" y="314"/>
                    <a:pt x="14" y="314"/>
                    <a:pt x="14" y="313"/>
                  </a:cubicBezTo>
                  <a:close/>
                  <a:moveTo>
                    <a:pt x="10" y="303"/>
                  </a:moveTo>
                  <a:cubicBezTo>
                    <a:pt x="10" y="303"/>
                    <a:pt x="10" y="303"/>
                    <a:pt x="10" y="303"/>
                  </a:cubicBezTo>
                  <a:cubicBezTo>
                    <a:pt x="10" y="303"/>
                    <a:pt x="9" y="303"/>
                    <a:pt x="9" y="303"/>
                  </a:cubicBezTo>
                  <a:cubicBezTo>
                    <a:pt x="9" y="303"/>
                    <a:pt x="9" y="302"/>
                    <a:pt x="9" y="303"/>
                  </a:cubicBezTo>
                  <a:cubicBezTo>
                    <a:pt x="9" y="303"/>
                    <a:pt x="9" y="303"/>
                    <a:pt x="9" y="303"/>
                  </a:cubicBezTo>
                  <a:cubicBezTo>
                    <a:pt x="9" y="303"/>
                    <a:pt x="9" y="303"/>
                    <a:pt x="9" y="303"/>
                  </a:cubicBezTo>
                  <a:cubicBezTo>
                    <a:pt x="9" y="303"/>
                    <a:pt x="10" y="304"/>
                    <a:pt x="10" y="304"/>
                  </a:cubicBezTo>
                  <a:cubicBezTo>
                    <a:pt x="10" y="304"/>
                    <a:pt x="10" y="305"/>
                    <a:pt x="10" y="305"/>
                  </a:cubicBezTo>
                  <a:cubicBezTo>
                    <a:pt x="10" y="305"/>
                    <a:pt x="11" y="305"/>
                    <a:pt x="11" y="305"/>
                  </a:cubicBezTo>
                  <a:cubicBezTo>
                    <a:pt x="11" y="305"/>
                    <a:pt x="11" y="306"/>
                    <a:pt x="12" y="306"/>
                  </a:cubicBezTo>
                  <a:cubicBezTo>
                    <a:pt x="12" y="306"/>
                    <a:pt x="12" y="306"/>
                    <a:pt x="12" y="306"/>
                  </a:cubicBezTo>
                  <a:cubicBezTo>
                    <a:pt x="12" y="306"/>
                    <a:pt x="12" y="306"/>
                    <a:pt x="12" y="306"/>
                  </a:cubicBezTo>
                  <a:cubicBezTo>
                    <a:pt x="12" y="306"/>
                    <a:pt x="12" y="306"/>
                    <a:pt x="12" y="306"/>
                  </a:cubicBezTo>
                  <a:cubicBezTo>
                    <a:pt x="13" y="307"/>
                    <a:pt x="13" y="307"/>
                    <a:pt x="14" y="308"/>
                  </a:cubicBezTo>
                  <a:cubicBezTo>
                    <a:pt x="14" y="308"/>
                    <a:pt x="14" y="308"/>
                    <a:pt x="14" y="308"/>
                  </a:cubicBezTo>
                  <a:cubicBezTo>
                    <a:pt x="14" y="308"/>
                    <a:pt x="14" y="308"/>
                    <a:pt x="14" y="307"/>
                  </a:cubicBezTo>
                  <a:cubicBezTo>
                    <a:pt x="14" y="307"/>
                    <a:pt x="14" y="307"/>
                    <a:pt x="14" y="306"/>
                  </a:cubicBezTo>
                  <a:cubicBezTo>
                    <a:pt x="14" y="306"/>
                    <a:pt x="14" y="306"/>
                    <a:pt x="14" y="306"/>
                  </a:cubicBezTo>
                  <a:cubicBezTo>
                    <a:pt x="13" y="306"/>
                    <a:pt x="13" y="306"/>
                    <a:pt x="13" y="306"/>
                  </a:cubicBezTo>
                  <a:cubicBezTo>
                    <a:pt x="13" y="306"/>
                    <a:pt x="13" y="306"/>
                    <a:pt x="13" y="306"/>
                  </a:cubicBezTo>
                  <a:cubicBezTo>
                    <a:pt x="13" y="305"/>
                    <a:pt x="13" y="306"/>
                    <a:pt x="13" y="305"/>
                  </a:cubicBezTo>
                  <a:cubicBezTo>
                    <a:pt x="13" y="305"/>
                    <a:pt x="13" y="305"/>
                    <a:pt x="13" y="305"/>
                  </a:cubicBezTo>
                  <a:cubicBezTo>
                    <a:pt x="12" y="305"/>
                    <a:pt x="12" y="305"/>
                    <a:pt x="12" y="305"/>
                  </a:cubicBezTo>
                  <a:cubicBezTo>
                    <a:pt x="12" y="305"/>
                    <a:pt x="12" y="305"/>
                    <a:pt x="12" y="305"/>
                  </a:cubicBezTo>
                  <a:cubicBezTo>
                    <a:pt x="12" y="305"/>
                    <a:pt x="12" y="304"/>
                    <a:pt x="12" y="305"/>
                  </a:cubicBezTo>
                  <a:cubicBezTo>
                    <a:pt x="12" y="305"/>
                    <a:pt x="12" y="305"/>
                    <a:pt x="12" y="305"/>
                  </a:cubicBezTo>
                  <a:cubicBezTo>
                    <a:pt x="11" y="305"/>
                    <a:pt x="11" y="305"/>
                    <a:pt x="11" y="304"/>
                  </a:cubicBezTo>
                  <a:cubicBezTo>
                    <a:pt x="11" y="304"/>
                    <a:pt x="11" y="304"/>
                    <a:pt x="11" y="304"/>
                  </a:cubicBezTo>
                  <a:cubicBezTo>
                    <a:pt x="11" y="304"/>
                    <a:pt x="11" y="304"/>
                    <a:pt x="11" y="304"/>
                  </a:cubicBezTo>
                  <a:cubicBezTo>
                    <a:pt x="11" y="304"/>
                    <a:pt x="10" y="304"/>
                    <a:pt x="10" y="303"/>
                  </a:cubicBezTo>
                  <a:cubicBezTo>
                    <a:pt x="10" y="303"/>
                    <a:pt x="10" y="303"/>
                    <a:pt x="10" y="303"/>
                  </a:cubicBezTo>
                  <a:close/>
                  <a:moveTo>
                    <a:pt x="14" y="304"/>
                  </a:moveTo>
                  <a:cubicBezTo>
                    <a:pt x="13" y="304"/>
                    <a:pt x="13" y="304"/>
                    <a:pt x="13" y="304"/>
                  </a:cubicBezTo>
                  <a:cubicBezTo>
                    <a:pt x="13" y="304"/>
                    <a:pt x="13" y="304"/>
                    <a:pt x="13" y="304"/>
                  </a:cubicBezTo>
                  <a:cubicBezTo>
                    <a:pt x="13" y="303"/>
                    <a:pt x="13" y="303"/>
                    <a:pt x="13" y="303"/>
                  </a:cubicBezTo>
                  <a:cubicBezTo>
                    <a:pt x="13" y="303"/>
                    <a:pt x="13" y="303"/>
                    <a:pt x="12" y="303"/>
                  </a:cubicBezTo>
                  <a:cubicBezTo>
                    <a:pt x="13" y="303"/>
                    <a:pt x="13" y="302"/>
                    <a:pt x="13" y="302"/>
                  </a:cubicBezTo>
                  <a:cubicBezTo>
                    <a:pt x="13" y="302"/>
                    <a:pt x="13" y="302"/>
                    <a:pt x="13" y="302"/>
                  </a:cubicBezTo>
                  <a:cubicBezTo>
                    <a:pt x="12" y="302"/>
                    <a:pt x="12" y="302"/>
                    <a:pt x="12" y="302"/>
                  </a:cubicBezTo>
                  <a:cubicBezTo>
                    <a:pt x="12" y="301"/>
                    <a:pt x="12" y="301"/>
                    <a:pt x="12" y="301"/>
                  </a:cubicBezTo>
                  <a:cubicBezTo>
                    <a:pt x="12" y="301"/>
                    <a:pt x="12" y="301"/>
                    <a:pt x="12" y="301"/>
                  </a:cubicBezTo>
                  <a:cubicBezTo>
                    <a:pt x="12" y="301"/>
                    <a:pt x="12" y="301"/>
                    <a:pt x="12" y="301"/>
                  </a:cubicBezTo>
                  <a:cubicBezTo>
                    <a:pt x="12" y="301"/>
                    <a:pt x="12" y="301"/>
                    <a:pt x="12" y="301"/>
                  </a:cubicBezTo>
                  <a:cubicBezTo>
                    <a:pt x="12" y="302"/>
                    <a:pt x="12" y="302"/>
                    <a:pt x="11" y="302"/>
                  </a:cubicBezTo>
                  <a:cubicBezTo>
                    <a:pt x="11" y="302"/>
                    <a:pt x="11" y="303"/>
                    <a:pt x="11" y="303"/>
                  </a:cubicBezTo>
                  <a:cubicBezTo>
                    <a:pt x="11" y="303"/>
                    <a:pt x="11" y="303"/>
                    <a:pt x="11" y="303"/>
                  </a:cubicBezTo>
                  <a:cubicBezTo>
                    <a:pt x="12" y="304"/>
                    <a:pt x="12" y="304"/>
                    <a:pt x="13" y="304"/>
                  </a:cubicBezTo>
                  <a:cubicBezTo>
                    <a:pt x="13" y="304"/>
                    <a:pt x="13" y="305"/>
                    <a:pt x="13" y="305"/>
                  </a:cubicBezTo>
                  <a:cubicBezTo>
                    <a:pt x="13" y="305"/>
                    <a:pt x="13" y="305"/>
                    <a:pt x="14" y="305"/>
                  </a:cubicBezTo>
                  <a:cubicBezTo>
                    <a:pt x="14" y="305"/>
                    <a:pt x="14" y="305"/>
                    <a:pt x="14" y="305"/>
                  </a:cubicBezTo>
                  <a:cubicBezTo>
                    <a:pt x="14" y="306"/>
                    <a:pt x="14" y="306"/>
                    <a:pt x="14" y="306"/>
                  </a:cubicBezTo>
                  <a:cubicBezTo>
                    <a:pt x="14" y="306"/>
                    <a:pt x="14" y="306"/>
                    <a:pt x="14" y="306"/>
                  </a:cubicBezTo>
                  <a:cubicBezTo>
                    <a:pt x="15" y="306"/>
                    <a:pt x="15" y="306"/>
                    <a:pt x="14" y="306"/>
                  </a:cubicBezTo>
                  <a:cubicBezTo>
                    <a:pt x="14" y="305"/>
                    <a:pt x="14" y="305"/>
                    <a:pt x="14" y="305"/>
                  </a:cubicBezTo>
                  <a:cubicBezTo>
                    <a:pt x="14" y="305"/>
                    <a:pt x="15" y="305"/>
                    <a:pt x="14" y="304"/>
                  </a:cubicBezTo>
                  <a:cubicBezTo>
                    <a:pt x="14" y="304"/>
                    <a:pt x="14" y="304"/>
                    <a:pt x="14" y="304"/>
                  </a:cubicBezTo>
                  <a:close/>
                  <a:moveTo>
                    <a:pt x="8" y="303"/>
                  </a:moveTo>
                  <a:cubicBezTo>
                    <a:pt x="8" y="303"/>
                    <a:pt x="8" y="303"/>
                    <a:pt x="8" y="303"/>
                  </a:cubicBezTo>
                  <a:cubicBezTo>
                    <a:pt x="8" y="303"/>
                    <a:pt x="8" y="303"/>
                    <a:pt x="8" y="303"/>
                  </a:cubicBezTo>
                  <a:cubicBezTo>
                    <a:pt x="8" y="303"/>
                    <a:pt x="8" y="302"/>
                    <a:pt x="8" y="302"/>
                  </a:cubicBezTo>
                  <a:cubicBezTo>
                    <a:pt x="8" y="302"/>
                    <a:pt x="7" y="302"/>
                    <a:pt x="7" y="303"/>
                  </a:cubicBezTo>
                  <a:cubicBezTo>
                    <a:pt x="7" y="303"/>
                    <a:pt x="7" y="303"/>
                    <a:pt x="7" y="303"/>
                  </a:cubicBezTo>
                  <a:cubicBezTo>
                    <a:pt x="7" y="303"/>
                    <a:pt x="7" y="304"/>
                    <a:pt x="7" y="304"/>
                  </a:cubicBezTo>
                  <a:cubicBezTo>
                    <a:pt x="7" y="304"/>
                    <a:pt x="7" y="304"/>
                    <a:pt x="7" y="304"/>
                  </a:cubicBezTo>
                  <a:cubicBezTo>
                    <a:pt x="7" y="303"/>
                    <a:pt x="7" y="303"/>
                    <a:pt x="7" y="302"/>
                  </a:cubicBezTo>
                  <a:cubicBezTo>
                    <a:pt x="7" y="302"/>
                    <a:pt x="7" y="302"/>
                    <a:pt x="7" y="302"/>
                  </a:cubicBezTo>
                  <a:cubicBezTo>
                    <a:pt x="7" y="302"/>
                    <a:pt x="7" y="302"/>
                    <a:pt x="7" y="302"/>
                  </a:cubicBezTo>
                  <a:cubicBezTo>
                    <a:pt x="7" y="302"/>
                    <a:pt x="7" y="302"/>
                    <a:pt x="7" y="302"/>
                  </a:cubicBezTo>
                  <a:cubicBezTo>
                    <a:pt x="7" y="302"/>
                    <a:pt x="7" y="302"/>
                    <a:pt x="6" y="302"/>
                  </a:cubicBezTo>
                  <a:cubicBezTo>
                    <a:pt x="6" y="302"/>
                    <a:pt x="6" y="302"/>
                    <a:pt x="6" y="302"/>
                  </a:cubicBezTo>
                  <a:cubicBezTo>
                    <a:pt x="6" y="302"/>
                    <a:pt x="6" y="302"/>
                    <a:pt x="6" y="302"/>
                  </a:cubicBezTo>
                  <a:cubicBezTo>
                    <a:pt x="6" y="302"/>
                    <a:pt x="6" y="302"/>
                    <a:pt x="6" y="302"/>
                  </a:cubicBezTo>
                  <a:cubicBezTo>
                    <a:pt x="6" y="302"/>
                    <a:pt x="6" y="302"/>
                    <a:pt x="6" y="303"/>
                  </a:cubicBezTo>
                  <a:cubicBezTo>
                    <a:pt x="6" y="303"/>
                    <a:pt x="6" y="303"/>
                    <a:pt x="6" y="303"/>
                  </a:cubicBezTo>
                  <a:cubicBezTo>
                    <a:pt x="6" y="303"/>
                    <a:pt x="7" y="303"/>
                    <a:pt x="7" y="303"/>
                  </a:cubicBezTo>
                  <a:cubicBezTo>
                    <a:pt x="7" y="303"/>
                    <a:pt x="7" y="303"/>
                    <a:pt x="7" y="303"/>
                  </a:cubicBezTo>
                  <a:cubicBezTo>
                    <a:pt x="7" y="303"/>
                    <a:pt x="7" y="303"/>
                    <a:pt x="7" y="303"/>
                  </a:cubicBezTo>
                  <a:cubicBezTo>
                    <a:pt x="7" y="303"/>
                    <a:pt x="7" y="303"/>
                    <a:pt x="7" y="303"/>
                  </a:cubicBezTo>
                  <a:cubicBezTo>
                    <a:pt x="6" y="303"/>
                    <a:pt x="6" y="303"/>
                    <a:pt x="6" y="303"/>
                  </a:cubicBezTo>
                  <a:cubicBezTo>
                    <a:pt x="6" y="304"/>
                    <a:pt x="6" y="304"/>
                    <a:pt x="7" y="304"/>
                  </a:cubicBezTo>
                  <a:cubicBezTo>
                    <a:pt x="7" y="304"/>
                    <a:pt x="7" y="304"/>
                    <a:pt x="7" y="304"/>
                  </a:cubicBezTo>
                  <a:cubicBezTo>
                    <a:pt x="7" y="304"/>
                    <a:pt x="7" y="304"/>
                    <a:pt x="7" y="304"/>
                  </a:cubicBezTo>
                  <a:cubicBezTo>
                    <a:pt x="7" y="304"/>
                    <a:pt x="6" y="304"/>
                    <a:pt x="6" y="304"/>
                  </a:cubicBezTo>
                  <a:cubicBezTo>
                    <a:pt x="6" y="304"/>
                    <a:pt x="6" y="304"/>
                    <a:pt x="6" y="304"/>
                  </a:cubicBezTo>
                  <a:cubicBezTo>
                    <a:pt x="6" y="304"/>
                    <a:pt x="6" y="304"/>
                    <a:pt x="6" y="304"/>
                  </a:cubicBezTo>
                  <a:cubicBezTo>
                    <a:pt x="6" y="304"/>
                    <a:pt x="6" y="303"/>
                    <a:pt x="6" y="303"/>
                  </a:cubicBezTo>
                  <a:cubicBezTo>
                    <a:pt x="6" y="303"/>
                    <a:pt x="6" y="303"/>
                    <a:pt x="6" y="303"/>
                  </a:cubicBezTo>
                  <a:cubicBezTo>
                    <a:pt x="6" y="303"/>
                    <a:pt x="6" y="303"/>
                    <a:pt x="6" y="303"/>
                  </a:cubicBezTo>
                  <a:cubicBezTo>
                    <a:pt x="5" y="303"/>
                    <a:pt x="5" y="303"/>
                    <a:pt x="5" y="303"/>
                  </a:cubicBezTo>
                  <a:cubicBezTo>
                    <a:pt x="5" y="303"/>
                    <a:pt x="5" y="303"/>
                    <a:pt x="5" y="303"/>
                  </a:cubicBezTo>
                  <a:cubicBezTo>
                    <a:pt x="5" y="303"/>
                    <a:pt x="5" y="303"/>
                    <a:pt x="5" y="303"/>
                  </a:cubicBezTo>
                  <a:cubicBezTo>
                    <a:pt x="5" y="304"/>
                    <a:pt x="5" y="304"/>
                    <a:pt x="5" y="304"/>
                  </a:cubicBezTo>
                  <a:cubicBezTo>
                    <a:pt x="5" y="304"/>
                    <a:pt x="5" y="304"/>
                    <a:pt x="5" y="305"/>
                  </a:cubicBezTo>
                  <a:cubicBezTo>
                    <a:pt x="5" y="305"/>
                    <a:pt x="5" y="305"/>
                    <a:pt x="5" y="305"/>
                  </a:cubicBezTo>
                  <a:cubicBezTo>
                    <a:pt x="5" y="305"/>
                    <a:pt x="5" y="304"/>
                    <a:pt x="5" y="304"/>
                  </a:cubicBezTo>
                  <a:cubicBezTo>
                    <a:pt x="6" y="304"/>
                    <a:pt x="6" y="304"/>
                    <a:pt x="6" y="304"/>
                  </a:cubicBezTo>
                  <a:cubicBezTo>
                    <a:pt x="6" y="304"/>
                    <a:pt x="6" y="304"/>
                    <a:pt x="6" y="305"/>
                  </a:cubicBezTo>
                  <a:cubicBezTo>
                    <a:pt x="6" y="305"/>
                    <a:pt x="6" y="305"/>
                    <a:pt x="5" y="305"/>
                  </a:cubicBezTo>
                  <a:cubicBezTo>
                    <a:pt x="5" y="305"/>
                    <a:pt x="5" y="305"/>
                    <a:pt x="5" y="305"/>
                  </a:cubicBezTo>
                  <a:cubicBezTo>
                    <a:pt x="5" y="305"/>
                    <a:pt x="5" y="305"/>
                    <a:pt x="5" y="305"/>
                  </a:cubicBezTo>
                  <a:cubicBezTo>
                    <a:pt x="5" y="306"/>
                    <a:pt x="5" y="306"/>
                    <a:pt x="5" y="306"/>
                  </a:cubicBezTo>
                  <a:cubicBezTo>
                    <a:pt x="5" y="306"/>
                    <a:pt x="5" y="307"/>
                    <a:pt x="5" y="307"/>
                  </a:cubicBezTo>
                  <a:cubicBezTo>
                    <a:pt x="5" y="307"/>
                    <a:pt x="5" y="307"/>
                    <a:pt x="5" y="307"/>
                  </a:cubicBezTo>
                  <a:cubicBezTo>
                    <a:pt x="5" y="307"/>
                    <a:pt x="5" y="307"/>
                    <a:pt x="5" y="307"/>
                  </a:cubicBezTo>
                  <a:cubicBezTo>
                    <a:pt x="5" y="307"/>
                    <a:pt x="5" y="307"/>
                    <a:pt x="5" y="307"/>
                  </a:cubicBezTo>
                  <a:cubicBezTo>
                    <a:pt x="6" y="307"/>
                    <a:pt x="6" y="307"/>
                    <a:pt x="6" y="307"/>
                  </a:cubicBezTo>
                  <a:cubicBezTo>
                    <a:pt x="6" y="307"/>
                    <a:pt x="6" y="307"/>
                    <a:pt x="6" y="307"/>
                  </a:cubicBezTo>
                  <a:cubicBezTo>
                    <a:pt x="6" y="307"/>
                    <a:pt x="6" y="307"/>
                    <a:pt x="6" y="307"/>
                  </a:cubicBezTo>
                  <a:cubicBezTo>
                    <a:pt x="6" y="307"/>
                    <a:pt x="6" y="307"/>
                    <a:pt x="6" y="307"/>
                  </a:cubicBezTo>
                  <a:cubicBezTo>
                    <a:pt x="6" y="307"/>
                    <a:pt x="7" y="307"/>
                    <a:pt x="7" y="307"/>
                  </a:cubicBezTo>
                  <a:cubicBezTo>
                    <a:pt x="7" y="307"/>
                    <a:pt x="7" y="307"/>
                    <a:pt x="7" y="307"/>
                  </a:cubicBezTo>
                  <a:cubicBezTo>
                    <a:pt x="7" y="307"/>
                    <a:pt x="7" y="307"/>
                    <a:pt x="7" y="307"/>
                  </a:cubicBezTo>
                  <a:cubicBezTo>
                    <a:pt x="7" y="307"/>
                    <a:pt x="7" y="307"/>
                    <a:pt x="7" y="307"/>
                  </a:cubicBezTo>
                  <a:cubicBezTo>
                    <a:pt x="7" y="307"/>
                    <a:pt x="7" y="307"/>
                    <a:pt x="7" y="307"/>
                  </a:cubicBezTo>
                  <a:cubicBezTo>
                    <a:pt x="7" y="307"/>
                    <a:pt x="7" y="307"/>
                    <a:pt x="7" y="307"/>
                  </a:cubicBezTo>
                  <a:cubicBezTo>
                    <a:pt x="7" y="307"/>
                    <a:pt x="8" y="307"/>
                    <a:pt x="8" y="307"/>
                  </a:cubicBezTo>
                  <a:cubicBezTo>
                    <a:pt x="8" y="307"/>
                    <a:pt x="8" y="307"/>
                    <a:pt x="8" y="307"/>
                  </a:cubicBezTo>
                  <a:cubicBezTo>
                    <a:pt x="9" y="307"/>
                    <a:pt x="9" y="307"/>
                    <a:pt x="9" y="306"/>
                  </a:cubicBezTo>
                  <a:cubicBezTo>
                    <a:pt x="9" y="306"/>
                    <a:pt x="9" y="306"/>
                    <a:pt x="9" y="306"/>
                  </a:cubicBezTo>
                  <a:cubicBezTo>
                    <a:pt x="9" y="306"/>
                    <a:pt x="9" y="306"/>
                    <a:pt x="9" y="306"/>
                  </a:cubicBezTo>
                  <a:cubicBezTo>
                    <a:pt x="9" y="305"/>
                    <a:pt x="9" y="305"/>
                    <a:pt x="9" y="305"/>
                  </a:cubicBezTo>
                  <a:cubicBezTo>
                    <a:pt x="9" y="305"/>
                    <a:pt x="8" y="305"/>
                    <a:pt x="8" y="305"/>
                  </a:cubicBezTo>
                  <a:cubicBezTo>
                    <a:pt x="8" y="306"/>
                    <a:pt x="8" y="306"/>
                    <a:pt x="8" y="306"/>
                  </a:cubicBezTo>
                  <a:cubicBezTo>
                    <a:pt x="8" y="305"/>
                    <a:pt x="8" y="305"/>
                    <a:pt x="8" y="305"/>
                  </a:cubicBezTo>
                  <a:cubicBezTo>
                    <a:pt x="8" y="305"/>
                    <a:pt x="8" y="305"/>
                    <a:pt x="9" y="305"/>
                  </a:cubicBezTo>
                  <a:cubicBezTo>
                    <a:pt x="9" y="305"/>
                    <a:pt x="8" y="304"/>
                    <a:pt x="8" y="304"/>
                  </a:cubicBezTo>
                  <a:cubicBezTo>
                    <a:pt x="8" y="304"/>
                    <a:pt x="8" y="304"/>
                    <a:pt x="8" y="304"/>
                  </a:cubicBezTo>
                  <a:cubicBezTo>
                    <a:pt x="8" y="304"/>
                    <a:pt x="8" y="304"/>
                    <a:pt x="8" y="303"/>
                  </a:cubicBezTo>
                  <a:cubicBezTo>
                    <a:pt x="8" y="303"/>
                    <a:pt x="8" y="303"/>
                    <a:pt x="8" y="303"/>
                  </a:cubicBezTo>
                  <a:cubicBezTo>
                    <a:pt x="8" y="303"/>
                    <a:pt x="8" y="303"/>
                    <a:pt x="8" y="303"/>
                  </a:cubicBezTo>
                  <a:close/>
                  <a:moveTo>
                    <a:pt x="8" y="307"/>
                  </a:moveTo>
                  <a:cubicBezTo>
                    <a:pt x="8" y="307"/>
                    <a:pt x="8" y="307"/>
                    <a:pt x="8" y="307"/>
                  </a:cubicBezTo>
                  <a:cubicBezTo>
                    <a:pt x="8" y="307"/>
                    <a:pt x="8" y="308"/>
                    <a:pt x="8" y="308"/>
                  </a:cubicBezTo>
                  <a:cubicBezTo>
                    <a:pt x="8" y="308"/>
                    <a:pt x="7" y="308"/>
                    <a:pt x="7" y="308"/>
                  </a:cubicBezTo>
                  <a:cubicBezTo>
                    <a:pt x="7" y="308"/>
                    <a:pt x="7" y="308"/>
                    <a:pt x="7" y="308"/>
                  </a:cubicBezTo>
                  <a:cubicBezTo>
                    <a:pt x="7" y="308"/>
                    <a:pt x="7" y="308"/>
                    <a:pt x="6" y="308"/>
                  </a:cubicBezTo>
                  <a:cubicBezTo>
                    <a:pt x="6" y="308"/>
                    <a:pt x="6" y="308"/>
                    <a:pt x="6" y="309"/>
                  </a:cubicBezTo>
                  <a:cubicBezTo>
                    <a:pt x="6" y="309"/>
                    <a:pt x="6" y="309"/>
                    <a:pt x="6" y="309"/>
                  </a:cubicBezTo>
                  <a:cubicBezTo>
                    <a:pt x="6" y="309"/>
                    <a:pt x="6" y="309"/>
                    <a:pt x="7" y="309"/>
                  </a:cubicBezTo>
                  <a:cubicBezTo>
                    <a:pt x="7" y="309"/>
                    <a:pt x="7" y="309"/>
                    <a:pt x="7" y="309"/>
                  </a:cubicBezTo>
                  <a:cubicBezTo>
                    <a:pt x="7" y="309"/>
                    <a:pt x="7" y="309"/>
                    <a:pt x="7" y="310"/>
                  </a:cubicBezTo>
                  <a:cubicBezTo>
                    <a:pt x="7" y="310"/>
                    <a:pt x="7" y="310"/>
                    <a:pt x="8" y="310"/>
                  </a:cubicBezTo>
                  <a:cubicBezTo>
                    <a:pt x="8" y="310"/>
                    <a:pt x="8" y="310"/>
                    <a:pt x="8" y="310"/>
                  </a:cubicBezTo>
                  <a:cubicBezTo>
                    <a:pt x="8" y="310"/>
                    <a:pt x="8" y="309"/>
                    <a:pt x="8" y="309"/>
                  </a:cubicBezTo>
                  <a:cubicBezTo>
                    <a:pt x="8" y="309"/>
                    <a:pt x="8" y="309"/>
                    <a:pt x="8" y="309"/>
                  </a:cubicBezTo>
                  <a:cubicBezTo>
                    <a:pt x="8" y="309"/>
                    <a:pt x="9" y="309"/>
                    <a:pt x="9" y="309"/>
                  </a:cubicBezTo>
                  <a:cubicBezTo>
                    <a:pt x="9" y="309"/>
                    <a:pt x="8" y="309"/>
                    <a:pt x="8" y="308"/>
                  </a:cubicBezTo>
                  <a:cubicBezTo>
                    <a:pt x="8" y="308"/>
                    <a:pt x="8" y="308"/>
                    <a:pt x="8" y="308"/>
                  </a:cubicBezTo>
                  <a:cubicBezTo>
                    <a:pt x="8" y="308"/>
                    <a:pt x="8" y="308"/>
                    <a:pt x="8" y="308"/>
                  </a:cubicBezTo>
                  <a:cubicBezTo>
                    <a:pt x="8" y="308"/>
                    <a:pt x="9" y="307"/>
                    <a:pt x="8" y="307"/>
                  </a:cubicBezTo>
                  <a:close/>
                  <a:moveTo>
                    <a:pt x="11" y="298"/>
                  </a:moveTo>
                  <a:cubicBezTo>
                    <a:pt x="11" y="298"/>
                    <a:pt x="11" y="298"/>
                    <a:pt x="11" y="298"/>
                  </a:cubicBezTo>
                  <a:cubicBezTo>
                    <a:pt x="11" y="298"/>
                    <a:pt x="11" y="298"/>
                    <a:pt x="11" y="298"/>
                  </a:cubicBezTo>
                  <a:cubicBezTo>
                    <a:pt x="11" y="298"/>
                    <a:pt x="11" y="299"/>
                    <a:pt x="11" y="299"/>
                  </a:cubicBezTo>
                  <a:cubicBezTo>
                    <a:pt x="11" y="299"/>
                    <a:pt x="11" y="299"/>
                    <a:pt x="11" y="299"/>
                  </a:cubicBezTo>
                  <a:cubicBezTo>
                    <a:pt x="11" y="299"/>
                    <a:pt x="11" y="299"/>
                    <a:pt x="11" y="299"/>
                  </a:cubicBezTo>
                  <a:cubicBezTo>
                    <a:pt x="11" y="299"/>
                    <a:pt x="11" y="299"/>
                    <a:pt x="11" y="299"/>
                  </a:cubicBezTo>
                  <a:cubicBezTo>
                    <a:pt x="11" y="299"/>
                    <a:pt x="11" y="299"/>
                    <a:pt x="11" y="299"/>
                  </a:cubicBezTo>
                  <a:cubicBezTo>
                    <a:pt x="11" y="299"/>
                    <a:pt x="11" y="299"/>
                    <a:pt x="12" y="299"/>
                  </a:cubicBezTo>
                  <a:cubicBezTo>
                    <a:pt x="12" y="299"/>
                    <a:pt x="12" y="299"/>
                    <a:pt x="12" y="299"/>
                  </a:cubicBezTo>
                  <a:cubicBezTo>
                    <a:pt x="12" y="299"/>
                    <a:pt x="12" y="299"/>
                    <a:pt x="12" y="299"/>
                  </a:cubicBezTo>
                  <a:cubicBezTo>
                    <a:pt x="12" y="299"/>
                    <a:pt x="12" y="299"/>
                    <a:pt x="12" y="299"/>
                  </a:cubicBezTo>
                  <a:cubicBezTo>
                    <a:pt x="12" y="299"/>
                    <a:pt x="12" y="299"/>
                    <a:pt x="12" y="299"/>
                  </a:cubicBezTo>
                  <a:cubicBezTo>
                    <a:pt x="12" y="298"/>
                    <a:pt x="12" y="298"/>
                    <a:pt x="12" y="298"/>
                  </a:cubicBezTo>
                  <a:cubicBezTo>
                    <a:pt x="13" y="298"/>
                    <a:pt x="13" y="298"/>
                    <a:pt x="13" y="298"/>
                  </a:cubicBezTo>
                  <a:cubicBezTo>
                    <a:pt x="13" y="298"/>
                    <a:pt x="13" y="298"/>
                    <a:pt x="13" y="298"/>
                  </a:cubicBezTo>
                  <a:cubicBezTo>
                    <a:pt x="13" y="298"/>
                    <a:pt x="13" y="298"/>
                    <a:pt x="13" y="298"/>
                  </a:cubicBezTo>
                  <a:cubicBezTo>
                    <a:pt x="13" y="298"/>
                    <a:pt x="13" y="298"/>
                    <a:pt x="13" y="298"/>
                  </a:cubicBezTo>
                  <a:cubicBezTo>
                    <a:pt x="13" y="297"/>
                    <a:pt x="13" y="297"/>
                    <a:pt x="13" y="297"/>
                  </a:cubicBezTo>
                  <a:cubicBezTo>
                    <a:pt x="13" y="297"/>
                    <a:pt x="13" y="297"/>
                    <a:pt x="13" y="297"/>
                  </a:cubicBezTo>
                  <a:cubicBezTo>
                    <a:pt x="12" y="297"/>
                    <a:pt x="12" y="297"/>
                    <a:pt x="12" y="297"/>
                  </a:cubicBezTo>
                  <a:cubicBezTo>
                    <a:pt x="12" y="298"/>
                    <a:pt x="12" y="298"/>
                    <a:pt x="12" y="298"/>
                  </a:cubicBezTo>
                  <a:cubicBezTo>
                    <a:pt x="12" y="298"/>
                    <a:pt x="12" y="298"/>
                    <a:pt x="12" y="298"/>
                  </a:cubicBezTo>
                  <a:cubicBezTo>
                    <a:pt x="12" y="298"/>
                    <a:pt x="12" y="298"/>
                    <a:pt x="12" y="298"/>
                  </a:cubicBezTo>
                  <a:cubicBezTo>
                    <a:pt x="12" y="298"/>
                    <a:pt x="11" y="298"/>
                    <a:pt x="11" y="298"/>
                  </a:cubicBezTo>
                  <a:cubicBezTo>
                    <a:pt x="11" y="298"/>
                    <a:pt x="11" y="298"/>
                    <a:pt x="11" y="298"/>
                  </a:cubicBezTo>
                  <a:close/>
                  <a:moveTo>
                    <a:pt x="5" y="299"/>
                  </a:moveTo>
                  <a:cubicBezTo>
                    <a:pt x="5" y="299"/>
                    <a:pt x="5" y="299"/>
                    <a:pt x="5" y="298"/>
                  </a:cubicBezTo>
                  <a:cubicBezTo>
                    <a:pt x="5" y="298"/>
                    <a:pt x="6" y="298"/>
                    <a:pt x="6" y="298"/>
                  </a:cubicBezTo>
                  <a:cubicBezTo>
                    <a:pt x="6" y="298"/>
                    <a:pt x="6" y="298"/>
                    <a:pt x="6" y="297"/>
                  </a:cubicBezTo>
                  <a:cubicBezTo>
                    <a:pt x="6" y="297"/>
                    <a:pt x="6" y="298"/>
                    <a:pt x="6" y="298"/>
                  </a:cubicBezTo>
                  <a:cubicBezTo>
                    <a:pt x="5" y="298"/>
                    <a:pt x="5" y="298"/>
                    <a:pt x="5" y="298"/>
                  </a:cubicBezTo>
                  <a:cubicBezTo>
                    <a:pt x="5" y="298"/>
                    <a:pt x="5" y="298"/>
                    <a:pt x="5" y="298"/>
                  </a:cubicBezTo>
                  <a:cubicBezTo>
                    <a:pt x="5" y="298"/>
                    <a:pt x="5" y="298"/>
                    <a:pt x="5" y="298"/>
                  </a:cubicBezTo>
                  <a:cubicBezTo>
                    <a:pt x="5" y="298"/>
                    <a:pt x="5" y="298"/>
                    <a:pt x="5" y="298"/>
                  </a:cubicBezTo>
                  <a:cubicBezTo>
                    <a:pt x="5" y="298"/>
                    <a:pt x="5" y="298"/>
                    <a:pt x="5" y="298"/>
                  </a:cubicBezTo>
                  <a:cubicBezTo>
                    <a:pt x="5" y="298"/>
                    <a:pt x="5" y="298"/>
                    <a:pt x="5" y="298"/>
                  </a:cubicBezTo>
                  <a:cubicBezTo>
                    <a:pt x="5" y="298"/>
                    <a:pt x="5" y="298"/>
                    <a:pt x="4" y="298"/>
                  </a:cubicBezTo>
                  <a:cubicBezTo>
                    <a:pt x="4" y="298"/>
                    <a:pt x="4" y="298"/>
                    <a:pt x="4" y="298"/>
                  </a:cubicBezTo>
                  <a:cubicBezTo>
                    <a:pt x="4" y="298"/>
                    <a:pt x="4" y="299"/>
                    <a:pt x="4" y="299"/>
                  </a:cubicBezTo>
                  <a:cubicBezTo>
                    <a:pt x="4" y="299"/>
                    <a:pt x="4" y="299"/>
                    <a:pt x="4" y="300"/>
                  </a:cubicBezTo>
                  <a:cubicBezTo>
                    <a:pt x="4" y="300"/>
                    <a:pt x="4" y="300"/>
                    <a:pt x="4" y="300"/>
                  </a:cubicBezTo>
                  <a:cubicBezTo>
                    <a:pt x="4" y="300"/>
                    <a:pt x="4" y="300"/>
                    <a:pt x="4" y="300"/>
                  </a:cubicBezTo>
                  <a:cubicBezTo>
                    <a:pt x="3" y="301"/>
                    <a:pt x="3" y="301"/>
                    <a:pt x="3" y="302"/>
                  </a:cubicBezTo>
                  <a:cubicBezTo>
                    <a:pt x="4" y="301"/>
                    <a:pt x="4" y="301"/>
                    <a:pt x="4" y="301"/>
                  </a:cubicBezTo>
                  <a:cubicBezTo>
                    <a:pt x="5" y="301"/>
                    <a:pt x="4" y="300"/>
                    <a:pt x="5" y="300"/>
                  </a:cubicBezTo>
                  <a:cubicBezTo>
                    <a:pt x="5" y="300"/>
                    <a:pt x="5" y="299"/>
                    <a:pt x="5" y="299"/>
                  </a:cubicBezTo>
                  <a:cubicBezTo>
                    <a:pt x="5" y="299"/>
                    <a:pt x="5" y="299"/>
                    <a:pt x="5" y="299"/>
                  </a:cubicBezTo>
                  <a:close/>
                  <a:moveTo>
                    <a:pt x="7" y="295"/>
                  </a:moveTo>
                  <a:cubicBezTo>
                    <a:pt x="7" y="295"/>
                    <a:pt x="7" y="295"/>
                    <a:pt x="7" y="295"/>
                  </a:cubicBezTo>
                  <a:cubicBezTo>
                    <a:pt x="7" y="295"/>
                    <a:pt x="7" y="295"/>
                    <a:pt x="7" y="295"/>
                  </a:cubicBezTo>
                  <a:cubicBezTo>
                    <a:pt x="7" y="295"/>
                    <a:pt x="7" y="296"/>
                    <a:pt x="7" y="296"/>
                  </a:cubicBezTo>
                  <a:cubicBezTo>
                    <a:pt x="8" y="296"/>
                    <a:pt x="8" y="296"/>
                    <a:pt x="8" y="296"/>
                  </a:cubicBezTo>
                  <a:cubicBezTo>
                    <a:pt x="8" y="296"/>
                    <a:pt x="8" y="296"/>
                    <a:pt x="8" y="296"/>
                  </a:cubicBezTo>
                  <a:cubicBezTo>
                    <a:pt x="8" y="296"/>
                    <a:pt x="8" y="296"/>
                    <a:pt x="8" y="296"/>
                  </a:cubicBezTo>
                  <a:cubicBezTo>
                    <a:pt x="8" y="296"/>
                    <a:pt x="7" y="296"/>
                    <a:pt x="7" y="296"/>
                  </a:cubicBezTo>
                  <a:cubicBezTo>
                    <a:pt x="7" y="296"/>
                    <a:pt x="7" y="297"/>
                    <a:pt x="7" y="297"/>
                  </a:cubicBezTo>
                  <a:cubicBezTo>
                    <a:pt x="7" y="297"/>
                    <a:pt x="7" y="297"/>
                    <a:pt x="7" y="297"/>
                  </a:cubicBezTo>
                  <a:cubicBezTo>
                    <a:pt x="7" y="297"/>
                    <a:pt x="7" y="297"/>
                    <a:pt x="7" y="297"/>
                  </a:cubicBezTo>
                  <a:cubicBezTo>
                    <a:pt x="7" y="297"/>
                    <a:pt x="7" y="297"/>
                    <a:pt x="7" y="296"/>
                  </a:cubicBezTo>
                  <a:cubicBezTo>
                    <a:pt x="7" y="296"/>
                    <a:pt x="7" y="296"/>
                    <a:pt x="7" y="296"/>
                  </a:cubicBezTo>
                  <a:cubicBezTo>
                    <a:pt x="7" y="296"/>
                    <a:pt x="7" y="296"/>
                    <a:pt x="7" y="296"/>
                  </a:cubicBezTo>
                  <a:cubicBezTo>
                    <a:pt x="6" y="296"/>
                    <a:pt x="6" y="296"/>
                    <a:pt x="6" y="296"/>
                  </a:cubicBezTo>
                  <a:cubicBezTo>
                    <a:pt x="6" y="296"/>
                    <a:pt x="6" y="296"/>
                    <a:pt x="6" y="296"/>
                  </a:cubicBezTo>
                  <a:cubicBezTo>
                    <a:pt x="6" y="296"/>
                    <a:pt x="6" y="296"/>
                    <a:pt x="6" y="296"/>
                  </a:cubicBezTo>
                  <a:cubicBezTo>
                    <a:pt x="6" y="296"/>
                    <a:pt x="6" y="296"/>
                    <a:pt x="6" y="296"/>
                  </a:cubicBezTo>
                  <a:cubicBezTo>
                    <a:pt x="6" y="296"/>
                    <a:pt x="6" y="296"/>
                    <a:pt x="6" y="297"/>
                  </a:cubicBezTo>
                  <a:cubicBezTo>
                    <a:pt x="6" y="297"/>
                    <a:pt x="6" y="297"/>
                    <a:pt x="6" y="297"/>
                  </a:cubicBezTo>
                  <a:cubicBezTo>
                    <a:pt x="6" y="297"/>
                    <a:pt x="6" y="297"/>
                    <a:pt x="6" y="297"/>
                  </a:cubicBezTo>
                  <a:cubicBezTo>
                    <a:pt x="6" y="297"/>
                    <a:pt x="7" y="297"/>
                    <a:pt x="7" y="297"/>
                  </a:cubicBezTo>
                  <a:cubicBezTo>
                    <a:pt x="7" y="298"/>
                    <a:pt x="6" y="298"/>
                    <a:pt x="6" y="298"/>
                  </a:cubicBezTo>
                  <a:cubicBezTo>
                    <a:pt x="6" y="298"/>
                    <a:pt x="6" y="298"/>
                    <a:pt x="6" y="298"/>
                  </a:cubicBezTo>
                  <a:cubicBezTo>
                    <a:pt x="6" y="298"/>
                    <a:pt x="6" y="298"/>
                    <a:pt x="6" y="299"/>
                  </a:cubicBezTo>
                  <a:cubicBezTo>
                    <a:pt x="6" y="299"/>
                    <a:pt x="6" y="299"/>
                    <a:pt x="6" y="299"/>
                  </a:cubicBezTo>
                  <a:cubicBezTo>
                    <a:pt x="6" y="299"/>
                    <a:pt x="6" y="299"/>
                    <a:pt x="5" y="300"/>
                  </a:cubicBezTo>
                  <a:cubicBezTo>
                    <a:pt x="5" y="300"/>
                    <a:pt x="5" y="300"/>
                    <a:pt x="5" y="300"/>
                  </a:cubicBezTo>
                  <a:cubicBezTo>
                    <a:pt x="5" y="300"/>
                    <a:pt x="6" y="300"/>
                    <a:pt x="6" y="300"/>
                  </a:cubicBezTo>
                  <a:cubicBezTo>
                    <a:pt x="6" y="300"/>
                    <a:pt x="6" y="300"/>
                    <a:pt x="6" y="300"/>
                  </a:cubicBezTo>
                  <a:cubicBezTo>
                    <a:pt x="6" y="300"/>
                    <a:pt x="6" y="300"/>
                    <a:pt x="6" y="301"/>
                  </a:cubicBezTo>
                  <a:cubicBezTo>
                    <a:pt x="6" y="301"/>
                    <a:pt x="6" y="301"/>
                    <a:pt x="6" y="301"/>
                  </a:cubicBezTo>
                  <a:cubicBezTo>
                    <a:pt x="6" y="301"/>
                    <a:pt x="6" y="301"/>
                    <a:pt x="6" y="301"/>
                  </a:cubicBezTo>
                  <a:cubicBezTo>
                    <a:pt x="6" y="300"/>
                    <a:pt x="6" y="300"/>
                    <a:pt x="6" y="300"/>
                  </a:cubicBezTo>
                  <a:cubicBezTo>
                    <a:pt x="6" y="300"/>
                    <a:pt x="6" y="300"/>
                    <a:pt x="6" y="300"/>
                  </a:cubicBezTo>
                  <a:cubicBezTo>
                    <a:pt x="7" y="299"/>
                    <a:pt x="7" y="299"/>
                    <a:pt x="7" y="299"/>
                  </a:cubicBezTo>
                  <a:cubicBezTo>
                    <a:pt x="7" y="299"/>
                    <a:pt x="7" y="299"/>
                    <a:pt x="7" y="299"/>
                  </a:cubicBezTo>
                  <a:cubicBezTo>
                    <a:pt x="7" y="299"/>
                    <a:pt x="7" y="299"/>
                    <a:pt x="8" y="299"/>
                  </a:cubicBezTo>
                  <a:cubicBezTo>
                    <a:pt x="8" y="299"/>
                    <a:pt x="7" y="299"/>
                    <a:pt x="7" y="299"/>
                  </a:cubicBezTo>
                  <a:cubicBezTo>
                    <a:pt x="7" y="299"/>
                    <a:pt x="7" y="299"/>
                    <a:pt x="7" y="299"/>
                  </a:cubicBezTo>
                  <a:cubicBezTo>
                    <a:pt x="8" y="298"/>
                    <a:pt x="8" y="299"/>
                    <a:pt x="9" y="299"/>
                  </a:cubicBezTo>
                  <a:cubicBezTo>
                    <a:pt x="9" y="299"/>
                    <a:pt x="9" y="299"/>
                    <a:pt x="9" y="299"/>
                  </a:cubicBezTo>
                  <a:cubicBezTo>
                    <a:pt x="8" y="298"/>
                    <a:pt x="8" y="298"/>
                    <a:pt x="8" y="298"/>
                  </a:cubicBezTo>
                  <a:cubicBezTo>
                    <a:pt x="8" y="298"/>
                    <a:pt x="8" y="298"/>
                    <a:pt x="9" y="298"/>
                  </a:cubicBezTo>
                  <a:cubicBezTo>
                    <a:pt x="9" y="298"/>
                    <a:pt x="9" y="298"/>
                    <a:pt x="9" y="298"/>
                  </a:cubicBezTo>
                  <a:cubicBezTo>
                    <a:pt x="9" y="298"/>
                    <a:pt x="9" y="298"/>
                    <a:pt x="9" y="298"/>
                  </a:cubicBezTo>
                  <a:cubicBezTo>
                    <a:pt x="9" y="298"/>
                    <a:pt x="9" y="298"/>
                    <a:pt x="9" y="298"/>
                  </a:cubicBezTo>
                  <a:cubicBezTo>
                    <a:pt x="9" y="297"/>
                    <a:pt x="9" y="297"/>
                    <a:pt x="8" y="297"/>
                  </a:cubicBezTo>
                  <a:cubicBezTo>
                    <a:pt x="8" y="297"/>
                    <a:pt x="8" y="297"/>
                    <a:pt x="8" y="297"/>
                  </a:cubicBezTo>
                  <a:cubicBezTo>
                    <a:pt x="8" y="297"/>
                    <a:pt x="9" y="297"/>
                    <a:pt x="9" y="297"/>
                  </a:cubicBezTo>
                  <a:cubicBezTo>
                    <a:pt x="9" y="297"/>
                    <a:pt x="9" y="297"/>
                    <a:pt x="9" y="297"/>
                  </a:cubicBezTo>
                  <a:cubicBezTo>
                    <a:pt x="9" y="297"/>
                    <a:pt x="9" y="297"/>
                    <a:pt x="9" y="297"/>
                  </a:cubicBezTo>
                  <a:cubicBezTo>
                    <a:pt x="9" y="297"/>
                    <a:pt x="9" y="297"/>
                    <a:pt x="9" y="297"/>
                  </a:cubicBezTo>
                  <a:cubicBezTo>
                    <a:pt x="10" y="297"/>
                    <a:pt x="10" y="297"/>
                    <a:pt x="10" y="296"/>
                  </a:cubicBezTo>
                  <a:cubicBezTo>
                    <a:pt x="10" y="296"/>
                    <a:pt x="10" y="296"/>
                    <a:pt x="10" y="296"/>
                  </a:cubicBezTo>
                  <a:cubicBezTo>
                    <a:pt x="10" y="296"/>
                    <a:pt x="10" y="296"/>
                    <a:pt x="10" y="296"/>
                  </a:cubicBezTo>
                  <a:cubicBezTo>
                    <a:pt x="9" y="296"/>
                    <a:pt x="9" y="296"/>
                    <a:pt x="9" y="295"/>
                  </a:cubicBezTo>
                  <a:cubicBezTo>
                    <a:pt x="9" y="295"/>
                    <a:pt x="9" y="295"/>
                    <a:pt x="9" y="295"/>
                  </a:cubicBezTo>
                  <a:cubicBezTo>
                    <a:pt x="10" y="295"/>
                    <a:pt x="10" y="295"/>
                    <a:pt x="10" y="295"/>
                  </a:cubicBezTo>
                  <a:cubicBezTo>
                    <a:pt x="10" y="295"/>
                    <a:pt x="10" y="295"/>
                    <a:pt x="10" y="294"/>
                  </a:cubicBezTo>
                  <a:cubicBezTo>
                    <a:pt x="10" y="294"/>
                    <a:pt x="10" y="293"/>
                    <a:pt x="10" y="293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10" y="293"/>
                    <a:pt x="10" y="293"/>
                    <a:pt x="10" y="293"/>
                  </a:cubicBezTo>
                  <a:cubicBezTo>
                    <a:pt x="9" y="293"/>
                    <a:pt x="9" y="292"/>
                    <a:pt x="9" y="292"/>
                  </a:cubicBezTo>
                  <a:cubicBezTo>
                    <a:pt x="9" y="292"/>
                    <a:pt x="9" y="292"/>
                    <a:pt x="9" y="292"/>
                  </a:cubicBezTo>
                  <a:cubicBezTo>
                    <a:pt x="9" y="292"/>
                    <a:pt x="9" y="292"/>
                    <a:pt x="9" y="292"/>
                  </a:cubicBezTo>
                  <a:cubicBezTo>
                    <a:pt x="9" y="292"/>
                    <a:pt x="9" y="292"/>
                    <a:pt x="9" y="292"/>
                  </a:cubicBezTo>
                  <a:cubicBezTo>
                    <a:pt x="9" y="292"/>
                    <a:pt x="9" y="292"/>
                    <a:pt x="9" y="292"/>
                  </a:cubicBezTo>
                  <a:cubicBezTo>
                    <a:pt x="9" y="292"/>
                    <a:pt x="8" y="292"/>
                    <a:pt x="8" y="292"/>
                  </a:cubicBezTo>
                  <a:cubicBezTo>
                    <a:pt x="8" y="292"/>
                    <a:pt x="8" y="292"/>
                    <a:pt x="8" y="292"/>
                  </a:cubicBezTo>
                  <a:cubicBezTo>
                    <a:pt x="8" y="292"/>
                    <a:pt x="8" y="292"/>
                    <a:pt x="8" y="292"/>
                  </a:cubicBezTo>
                  <a:cubicBezTo>
                    <a:pt x="8" y="293"/>
                    <a:pt x="8" y="293"/>
                    <a:pt x="8" y="293"/>
                  </a:cubicBezTo>
                  <a:cubicBezTo>
                    <a:pt x="8" y="292"/>
                    <a:pt x="8" y="292"/>
                    <a:pt x="8" y="292"/>
                  </a:cubicBezTo>
                  <a:cubicBezTo>
                    <a:pt x="8" y="292"/>
                    <a:pt x="7" y="292"/>
                    <a:pt x="7" y="292"/>
                  </a:cubicBezTo>
                  <a:cubicBezTo>
                    <a:pt x="7" y="292"/>
                    <a:pt x="7" y="291"/>
                    <a:pt x="7" y="291"/>
                  </a:cubicBezTo>
                  <a:cubicBezTo>
                    <a:pt x="7" y="291"/>
                    <a:pt x="7" y="291"/>
                    <a:pt x="7" y="291"/>
                  </a:cubicBezTo>
                  <a:cubicBezTo>
                    <a:pt x="7" y="291"/>
                    <a:pt x="7" y="291"/>
                    <a:pt x="7" y="291"/>
                  </a:cubicBezTo>
                  <a:cubicBezTo>
                    <a:pt x="7" y="291"/>
                    <a:pt x="6" y="291"/>
                    <a:pt x="6" y="291"/>
                  </a:cubicBezTo>
                  <a:cubicBezTo>
                    <a:pt x="6" y="291"/>
                    <a:pt x="6" y="291"/>
                    <a:pt x="6" y="292"/>
                  </a:cubicBezTo>
                  <a:cubicBezTo>
                    <a:pt x="6" y="292"/>
                    <a:pt x="6" y="292"/>
                    <a:pt x="6" y="292"/>
                  </a:cubicBezTo>
                  <a:cubicBezTo>
                    <a:pt x="6" y="292"/>
                    <a:pt x="6" y="292"/>
                    <a:pt x="6" y="292"/>
                  </a:cubicBezTo>
                  <a:cubicBezTo>
                    <a:pt x="6" y="292"/>
                    <a:pt x="6" y="292"/>
                    <a:pt x="6" y="293"/>
                  </a:cubicBezTo>
                  <a:cubicBezTo>
                    <a:pt x="6" y="293"/>
                    <a:pt x="6" y="293"/>
                    <a:pt x="6" y="293"/>
                  </a:cubicBezTo>
                  <a:cubicBezTo>
                    <a:pt x="6" y="293"/>
                    <a:pt x="6" y="293"/>
                    <a:pt x="6" y="293"/>
                  </a:cubicBezTo>
                  <a:cubicBezTo>
                    <a:pt x="6" y="293"/>
                    <a:pt x="6" y="293"/>
                    <a:pt x="6" y="293"/>
                  </a:cubicBezTo>
                  <a:cubicBezTo>
                    <a:pt x="6" y="293"/>
                    <a:pt x="7" y="293"/>
                    <a:pt x="7" y="293"/>
                  </a:cubicBezTo>
                  <a:cubicBezTo>
                    <a:pt x="7" y="293"/>
                    <a:pt x="7" y="293"/>
                    <a:pt x="7" y="293"/>
                  </a:cubicBezTo>
                  <a:cubicBezTo>
                    <a:pt x="7" y="293"/>
                    <a:pt x="7" y="293"/>
                    <a:pt x="7" y="293"/>
                  </a:cubicBezTo>
                  <a:cubicBezTo>
                    <a:pt x="6" y="293"/>
                    <a:pt x="6" y="293"/>
                    <a:pt x="6" y="293"/>
                  </a:cubicBezTo>
                  <a:cubicBezTo>
                    <a:pt x="6" y="293"/>
                    <a:pt x="6" y="293"/>
                    <a:pt x="6" y="293"/>
                  </a:cubicBezTo>
                  <a:cubicBezTo>
                    <a:pt x="6" y="294"/>
                    <a:pt x="6" y="294"/>
                    <a:pt x="6" y="294"/>
                  </a:cubicBezTo>
                  <a:cubicBezTo>
                    <a:pt x="6" y="294"/>
                    <a:pt x="6" y="294"/>
                    <a:pt x="5" y="294"/>
                  </a:cubicBezTo>
                  <a:cubicBezTo>
                    <a:pt x="5" y="294"/>
                    <a:pt x="5" y="294"/>
                    <a:pt x="5" y="294"/>
                  </a:cubicBezTo>
                  <a:cubicBezTo>
                    <a:pt x="5" y="294"/>
                    <a:pt x="5" y="295"/>
                    <a:pt x="5" y="295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6" y="295"/>
                    <a:pt x="6" y="295"/>
                    <a:pt x="6" y="295"/>
                  </a:cubicBezTo>
                  <a:cubicBezTo>
                    <a:pt x="6" y="295"/>
                    <a:pt x="7" y="295"/>
                    <a:pt x="7" y="295"/>
                  </a:cubicBezTo>
                  <a:cubicBezTo>
                    <a:pt x="7" y="295"/>
                    <a:pt x="7" y="295"/>
                    <a:pt x="7" y="295"/>
                  </a:cubicBezTo>
                  <a:cubicBezTo>
                    <a:pt x="7" y="296"/>
                    <a:pt x="7" y="295"/>
                    <a:pt x="7" y="295"/>
                  </a:cubicBezTo>
                  <a:close/>
                  <a:moveTo>
                    <a:pt x="8" y="290"/>
                  </a:moveTo>
                  <a:cubicBezTo>
                    <a:pt x="8" y="290"/>
                    <a:pt x="8" y="290"/>
                    <a:pt x="8" y="290"/>
                  </a:cubicBezTo>
                  <a:cubicBezTo>
                    <a:pt x="8" y="290"/>
                    <a:pt x="8" y="290"/>
                    <a:pt x="8" y="289"/>
                  </a:cubicBezTo>
                  <a:cubicBezTo>
                    <a:pt x="8" y="289"/>
                    <a:pt x="8" y="289"/>
                    <a:pt x="8" y="289"/>
                  </a:cubicBezTo>
                  <a:cubicBezTo>
                    <a:pt x="8" y="289"/>
                    <a:pt x="9" y="289"/>
                    <a:pt x="9" y="289"/>
                  </a:cubicBezTo>
                  <a:cubicBezTo>
                    <a:pt x="9" y="289"/>
                    <a:pt x="9" y="289"/>
                    <a:pt x="9" y="289"/>
                  </a:cubicBezTo>
                  <a:cubicBezTo>
                    <a:pt x="9" y="289"/>
                    <a:pt x="9" y="289"/>
                    <a:pt x="9" y="289"/>
                  </a:cubicBezTo>
                  <a:cubicBezTo>
                    <a:pt x="9" y="290"/>
                    <a:pt x="9" y="290"/>
                    <a:pt x="9" y="290"/>
                  </a:cubicBezTo>
                  <a:cubicBezTo>
                    <a:pt x="9" y="290"/>
                    <a:pt x="9" y="290"/>
                    <a:pt x="9" y="290"/>
                  </a:cubicBezTo>
                  <a:cubicBezTo>
                    <a:pt x="9" y="291"/>
                    <a:pt x="9" y="291"/>
                    <a:pt x="9" y="291"/>
                  </a:cubicBezTo>
                  <a:cubicBezTo>
                    <a:pt x="9" y="291"/>
                    <a:pt x="9" y="291"/>
                    <a:pt x="9" y="291"/>
                  </a:cubicBezTo>
                  <a:cubicBezTo>
                    <a:pt x="9" y="291"/>
                    <a:pt x="9" y="292"/>
                    <a:pt x="10" y="292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0" y="292"/>
                    <a:pt x="10" y="292"/>
                    <a:pt x="10" y="292"/>
                  </a:cubicBezTo>
                  <a:cubicBezTo>
                    <a:pt x="11" y="292"/>
                    <a:pt x="11" y="292"/>
                    <a:pt x="11" y="292"/>
                  </a:cubicBezTo>
                  <a:cubicBezTo>
                    <a:pt x="11" y="292"/>
                    <a:pt x="11" y="293"/>
                    <a:pt x="11" y="293"/>
                  </a:cubicBezTo>
                  <a:cubicBezTo>
                    <a:pt x="11" y="292"/>
                    <a:pt x="11" y="292"/>
                    <a:pt x="11" y="292"/>
                  </a:cubicBezTo>
                  <a:cubicBezTo>
                    <a:pt x="11" y="292"/>
                    <a:pt x="11" y="292"/>
                    <a:pt x="11" y="292"/>
                  </a:cubicBezTo>
                  <a:cubicBezTo>
                    <a:pt x="11" y="291"/>
                    <a:pt x="11" y="291"/>
                    <a:pt x="11" y="291"/>
                  </a:cubicBezTo>
                  <a:cubicBezTo>
                    <a:pt x="11" y="291"/>
                    <a:pt x="11" y="291"/>
                    <a:pt x="11" y="291"/>
                  </a:cubicBezTo>
                  <a:cubicBezTo>
                    <a:pt x="11" y="291"/>
                    <a:pt x="11" y="290"/>
                    <a:pt x="11" y="290"/>
                  </a:cubicBezTo>
                  <a:cubicBezTo>
                    <a:pt x="11" y="290"/>
                    <a:pt x="10" y="290"/>
                    <a:pt x="10" y="290"/>
                  </a:cubicBezTo>
                  <a:cubicBezTo>
                    <a:pt x="10" y="290"/>
                    <a:pt x="10" y="290"/>
                    <a:pt x="10" y="290"/>
                  </a:cubicBezTo>
                  <a:cubicBezTo>
                    <a:pt x="10" y="290"/>
                    <a:pt x="10" y="290"/>
                    <a:pt x="10" y="290"/>
                  </a:cubicBezTo>
                  <a:cubicBezTo>
                    <a:pt x="10" y="289"/>
                    <a:pt x="10" y="289"/>
                    <a:pt x="10" y="289"/>
                  </a:cubicBezTo>
                  <a:cubicBezTo>
                    <a:pt x="10" y="289"/>
                    <a:pt x="10" y="289"/>
                    <a:pt x="10" y="289"/>
                  </a:cubicBezTo>
                  <a:cubicBezTo>
                    <a:pt x="10" y="289"/>
                    <a:pt x="10" y="289"/>
                    <a:pt x="10" y="289"/>
                  </a:cubicBezTo>
                  <a:cubicBezTo>
                    <a:pt x="10" y="289"/>
                    <a:pt x="9" y="288"/>
                    <a:pt x="9" y="288"/>
                  </a:cubicBezTo>
                  <a:cubicBezTo>
                    <a:pt x="9" y="288"/>
                    <a:pt x="9" y="288"/>
                    <a:pt x="9" y="288"/>
                  </a:cubicBezTo>
                  <a:cubicBezTo>
                    <a:pt x="9" y="288"/>
                    <a:pt x="9" y="288"/>
                    <a:pt x="9" y="288"/>
                  </a:cubicBezTo>
                  <a:cubicBezTo>
                    <a:pt x="9" y="288"/>
                    <a:pt x="9" y="288"/>
                    <a:pt x="9" y="288"/>
                  </a:cubicBezTo>
                  <a:cubicBezTo>
                    <a:pt x="8" y="288"/>
                    <a:pt x="8" y="288"/>
                    <a:pt x="8" y="288"/>
                  </a:cubicBezTo>
                  <a:cubicBezTo>
                    <a:pt x="8" y="288"/>
                    <a:pt x="8" y="288"/>
                    <a:pt x="8" y="288"/>
                  </a:cubicBezTo>
                  <a:cubicBezTo>
                    <a:pt x="8" y="288"/>
                    <a:pt x="7" y="288"/>
                    <a:pt x="7" y="288"/>
                  </a:cubicBezTo>
                  <a:cubicBezTo>
                    <a:pt x="7" y="288"/>
                    <a:pt x="7" y="288"/>
                    <a:pt x="7" y="288"/>
                  </a:cubicBezTo>
                  <a:cubicBezTo>
                    <a:pt x="7" y="288"/>
                    <a:pt x="7" y="288"/>
                    <a:pt x="7" y="288"/>
                  </a:cubicBezTo>
                  <a:cubicBezTo>
                    <a:pt x="7" y="288"/>
                    <a:pt x="7" y="288"/>
                    <a:pt x="7" y="288"/>
                  </a:cubicBezTo>
                  <a:cubicBezTo>
                    <a:pt x="7" y="289"/>
                    <a:pt x="7" y="289"/>
                    <a:pt x="7" y="289"/>
                  </a:cubicBezTo>
                  <a:cubicBezTo>
                    <a:pt x="8" y="289"/>
                    <a:pt x="8" y="289"/>
                    <a:pt x="8" y="289"/>
                  </a:cubicBezTo>
                  <a:cubicBezTo>
                    <a:pt x="8" y="289"/>
                    <a:pt x="8" y="289"/>
                    <a:pt x="8" y="289"/>
                  </a:cubicBezTo>
                  <a:cubicBezTo>
                    <a:pt x="8" y="289"/>
                    <a:pt x="8" y="289"/>
                    <a:pt x="8" y="289"/>
                  </a:cubicBezTo>
                  <a:cubicBezTo>
                    <a:pt x="8" y="289"/>
                    <a:pt x="8" y="289"/>
                    <a:pt x="8" y="289"/>
                  </a:cubicBezTo>
                  <a:cubicBezTo>
                    <a:pt x="8" y="290"/>
                    <a:pt x="7" y="290"/>
                    <a:pt x="8" y="290"/>
                  </a:cubicBezTo>
                  <a:cubicBezTo>
                    <a:pt x="8" y="290"/>
                    <a:pt x="8" y="290"/>
                    <a:pt x="8" y="290"/>
                  </a:cubicBezTo>
                  <a:close/>
                  <a:moveTo>
                    <a:pt x="4" y="291"/>
                  </a:moveTo>
                  <a:cubicBezTo>
                    <a:pt x="4" y="291"/>
                    <a:pt x="4" y="291"/>
                    <a:pt x="3" y="291"/>
                  </a:cubicBezTo>
                  <a:cubicBezTo>
                    <a:pt x="3" y="290"/>
                    <a:pt x="3" y="290"/>
                    <a:pt x="3" y="290"/>
                  </a:cubicBezTo>
                  <a:cubicBezTo>
                    <a:pt x="3" y="290"/>
                    <a:pt x="3" y="290"/>
                    <a:pt x="3" y="290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4" y="290"/>
                    <a:pt x="4" y="290"/>
                    <a:pt x="4" y="290"/>
                  </a:cubicBezTo>
                  <a:cubicBezTo>
                    <a:pt x="4" y="290"/>
                    <a:pt x="5" y="289"/>
                    <a:pt x="5" y="289"/>
                  </a:cubicBezTo>
                  <a:cubicBezTo>
                    <a:pt x="5" y="289"/>
                    <a:pt x="5" y="289"/>
                    <a:pt x="5" y="289"/>
                  </a:cubicBezTo>
                  <a:cubicBezTo>
                    <a:pt x="5" y="289"/>
                    <a:pt x="5" y="289"/>
                    <a:pt x="5" y="289"/>
                  </a:cubicBezTo>
                  <a:cubicBezTo>
                    <a:pt x="4" y="289"/>
                    <a:pt x="4" y="289"/>
                    <a:pt x="3" y="289"/>
                  </a:cubicBezTo>
                  <a:cubicBezTo>
                    <a:pt x="3" y="289"/>
                    <a:pt x="3" y="289"/>
                    <a:pt x="3" y="289"/>
                  </a:cubicBezTo>
                  <a:cubicBezTo>
                    <a:pt x="3" y="289"/>
                    <a:pt x="3" y="289"/>
                    <a:pt x="3" y="289"/>
                  </a:cubicBezTo>
                  <a:cubicBezTo>
                    <a:pt x="3" y="289"/>
                    <a:pt x="3" y="289"/>
                    <a:pt x="3" y="289"/>
                  </a:cubicBezTo>
                  <a:cubicBezTo>
                    <a:pt x="2" y="289"/>
                    <a:pt x="2" y="289"/>
                    <a:pt x="2" y="289"/>
                  </a:cubicBezTo>
                  <a:cubicBezTo>
                    <a:pt x="2" y="289"/>
                    <a:pt x="2" y="289"/>
                    <a:pt x="2" y="289"/>
                  </a:cubicBezTo>
                  <a:cubicBezTo>
                    <a:pt x="2" y="289"/>
                    <a:pt x="2" y="289"/>
                    <a:pt x="2" y="289"/>
                  </a:cubicBezTo>
                  <a:cubicBezTo>
                    <a:pt x="2" y="289"/>
                    <a:pt x="2" y="289"/>
                    <a:pt x="2" y="289"/>
                  </a:cubicBezTo>
                  <a:cubicBezTo>
                    <a:pt x="2" y="289"/>
                    <a:pt x="2" y="290"/>
                    <a:pt x="2" y="290"/>
                  </a:cubicBezTo>
                  <a:cubicBezTo>
                    <a:pt x="2" y="290"/>
                    <a:pt x="3" y="290"/>
                    <a:pt x="3" y="290"/>
                  </a:cubicBezTo>
                  <a:cubicBezTo>
                    <a:pt x="3" y="290"/>
                    <a:pt x="3" y="290"/>
                    <a:pt x="3" y="290"/>
                  </a:cubicBezTo>
                  <a:cubicBezTo>
                    <a:pt x="2" y="290"/>
                    <a:pt x="2" y="290"/>
                    <a:pt x="2" y="291"/>
                  </a:cubicBezTo>
                  <a:cubicBezTo>
                    <a:pt x="2" y="291"/>
                    <a:pt x="3" y="291"/>
                    <a:pt x="3" y="291"/>
                  </a:cubicBezTo>
                  <a:cubicBezTo>
                    <a:pt x="3" y="291"/>
                    <a:pt x="3" y="291"/>
                    <a:pt x="3" y="291"/>
                  </a:cubicBezTo>
                  <a:cubicBezTo>
                    <a:pt x="3" y="291"/>
                    <a:pt x="3" y="291"/>
                    <a:pt x="2" y="291"/>
                  </a:cubicBezTo>
                  <a:cubicBezTo>
                    <a:pt x="2" y="291"/>
                    <a:pt x="2" y="291"/>
                    <a:pt x="2" y="292"/>
                  </a:cubicBezTo>
                  <a:cubicBezTo>
                    <a:pt x="2" y="292"/>
                    <a:pt x="2" y="292"/>
                    <a:pt x="3" y="292"/>
                  </a:cubicBezTo>
                  <a:cubicBezTo>
                    <a:pt x="3" y="292"/>
                    <a:pt x="3" y="292"/>
                    <a:pt x="3" y="292"/>
                  </a:cubicBezTo>
                  <a:cubicBezTo>
                    <a:pt x="3" y="292"/>
                    <a:pt x="3" y="292"/>
                    <a:pt x="3" y="292"/>
                  </a:cubicBezTo>
                  <a:cubicBezTo>
                    <a:pt x="3" y="292"/>
                    <a:pt x="3" y="292"/>
                    <a:pt x="3" y="292"/>
                  </a:cubicBezTo>
                  <a:cubicBezTo>
                    <a:pt x="3" y="292"/>
                    <a:pt x="3" y="292"/>
                    <a:pt x="4" y="292"/>
                  </a:cubicBezTo>
                  <a:cubicBezTo>
                    <a:pt x="4" y="292"/>
                    <a:pt x="4" y="291"/>
                    <a:pt x="4" y="291"/>
                  </a:cubicBezTo>
                  <a:close/>
                  <a:moveTo>
                    <a:pt x="3" y="288"/>
                  </a:moveTo>
                  <a:cubicBezTo>
                    <a:pt x="3" y="288"/>
                    <a:pt x="3" y="288"/>
                    <a:pt x="3" y="289"/>
                  </a:cubicBezTo>
                  <a:cubicBezTo>
                    <a:pt x="4" y="289"/>
                    <a:pt x="4" y="289"/>
                    <a:pt x="4" y="288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5" y="289"/>
                    <a:pt x="5" y="288"/>
                    <a:pt x="5" y="288"/>
                  </a:cubicBezTo>
                  <a:cubicBezTo>
                    <a:pt x="5" y="288"/>
                    <a:pt x="5" y="288"/>
                    <a:pt x="5" y="288"/>
                  </a:cubicBezTo>
                  <a:cubicBezTo>
                    <a:pt x="6" y="287"/>
                    <a:pt x="6" y="287"/>
                    <a:pt x="7" y="286"/>
                  </a:cubicBezTo>
                  <a:cubicBezTo>
                    <a:pt x="7" y="286"/>
                    <a:pt x="7" y="286"/>
                    <a:pt x="7" y="286"/>
                  </a:cubicBezTo>
                  <a:cubicBezTo>
                    <a:pt x="7" y="286"/>
                    <a:pt x="7" y="285"/>
                    <a:pt x="7" y="285"/>
                  </a:cubicBezTo>
                  <a:cubicBezTo>
                    <a:pt x="7" y="285"/>
                    <a:pt x="7" y="285"/>
                    <a:pt x="7" y="285"/>
                  </a:cubicBezTo>
                  <a:cubicBezTo>
                    <a:pt x="7" y="285"/>
                    <a:pt x="6" y="285"/>
                    <a:pt x="6" y="285"/>
                  </a:cubicBezTo>
                  <a:cubicBezTo>
                    <a:pt x="6" y="285"/>
                    <a:pt x="6" y="285"/>
                    <a:pt x="6" y="285"/>
                  </a:cubicBezTo>
                  <a:cubicBezTo>
                    <a:pt x="6" y="284"/>
                    <a:pt x="6" y="284"/>
                    <a:pt x="6" y="284"/>
                  </a:cubicBezTo>
                  <a:cubicBezTo>
                    <a:pt x="6" y="284"/>
                    <a:pt x="6" y="284"/>
                    <a:pt x="6" y="284"/>
                  </a:cubicBezTo>
                  <a:cubicBezTo>
                    <a:pt x="5" y="284"/>
                    <a:pt x="5" y="285"/>
                    <a:pt x="5" y="285"/>
                  </a:cubicBezTo>
                  <a:cubicBezTo>
                    <a:pt x="5" y="285"/>
                    <a:pt x="5" y="285"/>
                    <a:pt x="5" y="284"/>
                  </a:cubicBezTo>
                  <a:cubicBezTo>
                    <a:pt x="5" y="284"/>
                    <a:pt x="5" y="284"/>
                    <a:pt x="5" y="284"/>
                  </a:cubicBezTo>
                  <a:cubicBezTo>
                    <a:pt x="5" y="284"/>
                    <a:pt x="5" y="284"/>
                    <a:pt x="5" y="284"/>
                  </a:cubicBezTo>
                  <a:cubicBezTo>
                    <a:pt x="5" y="284"/>
                    <a:pt x="5" y="284"/>
                    <a:pt x="5" y="284"/>
                  </a:cubicBezTo>
                  <a:cubicBezTo>
                    <a:pt x="4" y="284"/>
                    <a:pt x="4" y="284"/>
                    <a:pt x="4" y="284"/>
                  </a:cubicBezTo>
                  <a:cubicBezTo>
                    <a:pt x="4" y="284"/>
                    <a:pt x="4" y="284"/>
                    <a:pt x="4" y="284"/>
                  </a:cubicBezTo>
                  <a:cubicBezTo>
                    <a:pt x="4" y="284"/>
                    <a:pt x="4" y="284"/>
                    <a:pt x="4" y="284"/>
                  </a:cubicBezTo>
                  <a:cubicBezTo>
                    <a:pt x="4" y="284"/>
                    <a:pt x="4" y="284"/>
                    <a:pt x="4" y="283"/>
                  </a:cubicBezTo>
                  <a:cubicBezTo>
                    <a:pt x="3" y="283"/>
                    <a:pt x="3" y="283"/>
                    <a:pt x="3" y="283"/>
                  </a:cubicBezTo>
                  <a:cubicBezTo>
                    <a:pt x="3" y="284"/>
                    <a:pt x="3" y="284"/>
                    <a:pt x="3" y="284"/>
                  </a:cubicBezTo>
                  <a:cubicBezTo>
                    <a:pt x="3" y="284"/>
                    <a:pt x="3" y="284"/>
                    <a:pt x="3" y="284"/>
                  </a:cubicBezTo>
                  <a:cubicBezTo>
                    <a:pt x="3" y="284"/>
                    <a:pt x="3" y="284"/>
                    <a:pt x="3" y="284"/>
                  </a:cubicBezTo>
                  <a:cubicBezTo>
                    <a:pt x="3" y="284"/>
                    <a:pt x="3" y="284"/>
                    <a:pt x="3" y="285"/>
                  </a:cubicBezTo>
                  <a:cubicBezTo>
                    <a:pt x="3" y="285"/>
                    <a:pt x="3" y="285"/>
                    <a:pt x="3" y="285"/>
                  </a:cubicBezTo>
                  <a:cubicBezTo>
                    <a:pt x="3" y="285"/>
                    <a:pt x="3" y="285"/>
                    <a:pt x="4" y="285"/>
                  </a:cubicBezTo>
                  <a:cubicBezTo>
                    <a:pt x="4" y="285"/>
                    <a:pt x="4" y="285"/>
                    <a:pt x="4" y="285"/>
                  </a:cubicBezTo>
                  <a:cubicBezTo>
                    <a:pt x="4" y="285"/>
                    <a:pt x="4" y="285"/>
                    <a:pt x="4" y="285"/>
                  </a:cubicBezTo>
                  <a:cubicBezTo>
                    <a:pt x="4" y="285"/>
                    <a:pt x="4" y="285"/>
                    <a:pt x="4" y="285"/>
                  </a:cubicBezTo>
                  <a:cubicBezTo>
                    <a:pt x="4" y="285"/>
                    <a:pt x="4" y="285"/>
                    <a:pt x="4" y="285"/>
                  </a:cubicBezTo>
                  <a:cubicBezTo>
                    <a:pt x="4" y="285"/>
                    <a:pt x="4" y="285"/>
                    <a:pt x="4" y="285"/>
                  </a:cubicBezTo>
                  <a:cubicBezTo>
                    <a:pt x="5" y="286"/>
                    <a:pt x="5" y="286"/>
                    <a:pt x="4" y="286"/>
                  </a:cubicBezTo>
                  <a:cubicBezTo>
                    <a:pt x="4" y="286"/>
                    <a:pt x="4" y="286"/>
                    <a:pt x="4" y="286"/>
                  </a:cubicBezTo>
                  <a:cubicBezTo>
                    <a:pt x="4" y="286"/>
                    <a:pt x="4" y="286"/>
                    <a:pt x="4" y="286"/>
                  </a:cubicBezTo>
                  <a:cubicBezTo>
                    <a:pt x="3" y="286"/>
                    <a:pt x="3" y="286"/>
                    <a:pt x="3" y="286"/>
                  </a:cubicBezTo>
                  <a:cubicBezTo>
                    <a:pt x="3" y="286"/>
                    <a:pt x="3" y="286"/>
                    <a:pt x="3" y="286"/>
                  </a:cubicBezTo>
                  <a:cubicBezTo>
                    <a:pt x="3" y="286"/>
                    <a:pt x="3" y="286"/>
                    <a:pt x="3" y="286"/>
                  </a:cubicBezTo>
                  <a:cubicBezTo>
                    <a:pt x="3" y="286"/>
                    <a:pt x="3" y="285"/>
                    <a:pt x="3" y="285"/>
                  </a:cubicBezTo>
                  <a:cubicBezTo>
                    <a:pt x="3" y="285"/>
                    <a:pt x="3" y="285"/>
                    <a:pt x="3" y="285"/>
                  </a:cubicBezTo>
                  <a:cubicBezTo>
                    <a:pt x="3" y="285"/>
                    <a:pt x="3" y="285"/>
                    <a:pt x="3" y="285"/>
                  </a:cubicBezTo>
                  <a:cubicBezTo>
                    <a:pt x="2" y="285"/>
                    <a:pt x="2" y="286"/>
                    <a:pt x="2" y="286"/>
                  </a:cubicBezTo>
                  <a:cubicBezTo>
                    <a:pt x="2" y="286"/>
                    <a:pt x="2" y="286"/>
                    <a:pt x="2" y="286"/>
                  </a:cubicBezTo>
                  <a:cubicBezTo>
                    <a:pt x="2" y="286"/>
                    <a:pt x="2" y="286"/>
                    <a:pt x="2" y="287"/>
                  </a:cubicBezTo>
                  <a:cubicBezTo>
                    <a:pt x="2" y="287"/>
                    <a:pt x="2" y="287"/>
                    <a:pt x="2" y="287"/>
                  </a:cubicBezTo>
                  <a:cubicBezTo>
                    <a:pt x="2" y="287"/>
                    <a:pt x="2" y="287"/>
                    <a:pt x="2" y="288"/>
                  </a:cubicBezTo>
                  <a:cubicBezTo>
                    <a:pt x="2" y="288"/>
                    <a:pt x="3" y="288"/>
                    <a:pt x="3" y="288"/>
                  </a:cubicBezTo>
                  <a:cubicBezTo>
                    <a:pt x="3" y="288"/>
                    <a:pt x="3" y="288"/>
                    <a:pt x="3" y="287"/>
                  </a:cubicBezTo>
                  <a:cubicBezTo>
                    <a:pt x="3" y="287"/>
                    <a:pt x="3" y="287"/>
                    <a:pt x="4" y="287"/>
                  </a:cubicBezTo>
                  <a:cubicBezTo>
                    <a:pt x="4" y="287"/>
                    <a:pt x="4" y="287"/>
                    <a:pt x="4" y="287"/>
                  </a:cubicBezTo>
                  <a:cubicBezTo>
                    <a:pt x="4" y="287"/>
                    <a:pt x="4" y="288"/>
                    <a:pt x="4" y="288"/>
                  </a:cubicBezTo>
                  <a:cubicBezTo>
                    <a:pt x="4" y="288"/>
                    <a:pt x="3" y="288"/>
                    <a:pt x="3" y="288"/>
                  </a:cubicBezTo>
                  <a:cubicBezTo>
                    <a:pt x="3" y="288"/>
                    <a:pt x="3" y="288"/>
                    <a:pt x="3" y="288"/>
                  </a:cubicBezTo>
                  <a:close/>
                  <a:moveTo>
                    <a:pt x="3" y="281"/>
                  </a:moveTo>
                  <a:cubicBezTo>
                    <a:pt x="3" y="281"/>
                    <a:pt x="3" y="281"/>
                    <a:pt x="3" y="281"/>
                  </a:cubicBezTo>
                  <a:cubicBezTo>
                    <a:pt x="3" y="281"/>
                    <a:pt x="3" y="281"/>
                    <a:pt x="3" y="281"/>
                  </a:cubicBezTo>
                  <a:cubicBezTo>
                    <a:pt x="3" y="281"/>
                    <a:pt x="3" y="281"/>
                    <a:pt x="3" y="281"/>
                  </a:cubicBezTo>
                  <a:cubicBezTo>
                    <a:pt x="3" y="281"/>
                    <a:pt x="3" y="281"/>
                    <a:pt x="3" y="281"/>
                  </a:cubicBezTo>
                  <a:cubicBezTo>
                    <a:pt x="3" y="281"/>
                    <a:pt x="3" y="281"/>
                    <a:pt x="3" y="282"/>
                  </a:cubicBezTo>
                  <a:cubicBezTo>
                    <a:pt x="3" y="282"/>
                    <a:pt x="3" y="282"/>
                    <a:pt x="3" y="282"/>
                  </a:cubicBezTo>
                  <a:cubicBezTo>
                    <a:pt x="3" y="282"/>
                    <a:pt x="3" y="282"/>
                    <a:pt x="4" y="282"/>
                  </a:cubicBezTo>
                  <a:cubicBezTo>
                    <a:pt x="4" y="282"/>
                    <a:pt x="4" y="282"/>
                    <a:pt x="4" y="282"/>
                  </a:cubicBezTo>
                  <a:cubicBezTo>
                    <a:pt x="4" y="282"/>
                    <a:pt x="4" y="282"/>
                    <a:pt x="4" y="281"/>
                  </a:cubicBezTo>
                  <a:cubicBezTo>
                    <a:pt x="4" y="281"/>
                    <a:pt x="4" y="281"/>
                    <a:pt x="4" y="281"/>
                  </a:cubicBezTo>
                  <a:cubicBezTo>
                    <a:pt x="4" y="281"/>
                    <a:pt x="3" y="280"/>
                    <a:pt x="3" y="280"/>
                  </a:cubicBezTo>
                  <a:cubicBezTo>
                    <a:pt x="3" y="280"/>
                    <a:pt x="3" y="280"/>
                    <a:pt x="3" y="280"/>
                  </a:cubicBezTo>
                  <a:cubicBezTo>
                    <a:pt x="3" y="280"/>
                    <a:pt x="3" y="280"/>
                    <a:pt x="3" y="280"/>
                  </a:cubicBezTo>
                  <a:cubicBezTo>
                    <a:pt x="3" y="280"/>
                    <a:pt x="3" y="280"/>
                    <a:pt x="3" y="279"/>
                  </a:cubicBezTo>
                  <a:cubicBezTo>
                    <a:pt x="3" y="279"/>
                    <a:pt x="3" y="279"/>
                    <a:pt x="3" y="279"/>
                  </a:cubicBezTo>
                  <a:cubicBezTo>
                    <a:pt x="3" y="279"/>
                    <a:pt x="3" y="279"/>
                    <a:pt x="3" y="279"/>
                  </a:cubicBezTo>
                  <a:cubicBezTo>
                    <a:pt x="2" y="279"/>
                    <a:pt x="2" y="279"/>
                    <a:pt x="2" y="279"/>
                  </a:cubicBezTo>
                  <a:cubicBezTo>
                    <a:pt x="2" y="279"/>
                    <a:pt x="2" y="279"/>
                    <a:pt x="2" y="279"/>
                  </a:cubicBezTo>
                  <a:cubicBezTo>
                    <a:pt x="1" y="279"/>
                    <a:pt x="1" y="279"/>
                    <a:pt x="1" y="279"/>
                  </a:cubicBezTo>
                  <a:cubicBezTo>
                    <a:pt x="1" y="279"/>
                    <a:pt x="1" y="279"/>
                    <a:pt x="1" y="279"/>
                  </a:cubicBezTo>
                  <a:cubicBezTo>
                    <a:pt x="1" y="280"/>
                    <a:pt x="1" y="280"/>
                    <a:pt x="1" y="280"/>
                  </a:cubicBezTo>
                  <a:cubicBezTo>
                    <a:pt x="1" y="280"/>
                    <a:pt x="1" y="280"/>
                    <a:pt x="1" y="280"/>
                  </a:cubicBezTo>
                  <a:cubicBezTo>
                    <a:pt x="1" y="280"/>
                    <a:pt x="2" y="280"/>
                    <a:pt x="2" y="280"/>
                  </a:cubicBezTo>
                  <a:cubicBezTo>
                    <a:pt x="2" y="280"/>
                    <a:pt x="2" y="280"/>
                    <a:pt x="2" y="280"/>
                  </a:cubicBezTo>
                  <a:cubicBezTo>
                    <a:pt x="2" y="281"/>
                    <a:pt x="1" y="281"/>
                    <a:pt x="1" y="281"/>
                  </a:cubicBezTo>
                  <a:cubicBezTo>
                    <a:pt x="1" y="281"/>
                    <a:pt x="1" y="281"/>
                    <a:pt x="1" y="281"/>
                  </a:cubicBezTo>
                  <a:cubicBezTo>
                    <a:pt x="1" y="282"/>
                    <a:pt x="1" y="282"/>
                    <a:pt x="1" y="282"/>
                  </a:cubicBezTo>
                  <a:cubicBezTo>
                    <a:pt x="2" y="282"/>
                    <a:pt x="2" y="282"/>
                    <a:pt x="2" y="282"/>
                  </a:cubicBezTo>
                  <a:cubicBezTo>
                    <a:pt x="2" y="281"/>
                    <a:pt x="2" y="281"/>
                    <a:pt x="2" y="281"/>
                  </a:cubicBezTo>
                  <a:cubicBezTo>
                    <a:pt x="2" y="281"/>
                    <a:pt x="2" y="281"/>
                    <a:pt x="2" y="281"/>
                  </a:cubicBezTo>
                  <a:cubicBezTo>
                    <a:pt x="2" y="281"/>
                    <a:pt x="2" y="281"/>
                    <a:pt x="2" y="281"/>
                  </a:cubicBezTo>
                  <a:cubicBezTo>
                    <a:pt x="2" y="281"/>
                    <a:pt x="2" y="281"/>
                    <a:pt x="3" y="281"/>
                  </a:cubicBezTo>
                  <a:cubicBezTo>
                    <a:pt x="3" y="281"/>
                    <a:pt x="3" y="281"/>
                    <a:pt x="3" y="281"/>
                  </a:cubicBezTo>
                  <a:close/>
                  <a:moveTo>
                    <a:pt x="2" y="264"/>
                  </a:moveTo>
                  <a:cubicBezTo>
                    <a:pt x="2" y="264"/>
                    <a:pt x="2" y="264"/>
                    <a:pt x="2" y="264"/>
                  </a:cubicBezTo>
                  <a:cubicBezTo>
                    <a:pt x="2" y="264"/>
                    <a:pt x="2" y="264"/>
                    <a:pt x="2" y="264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2" y="265"/>
                    <a:pt x="2" y="265"/>
                    <a:pt x="2" y="265"/>
                  </a:cubicBezTo>
                  <a:cubicBezTo>
                    <a:pt x="2" y="266"/>
                    <a:pt x="2" y="266"/>
                    <a:pt x="2" y="266"/>
                  </a:cubicBezTo>
                  <a:cubicBezTo>
                    <a:pt x="2" y="266"/>
                    <a:pt x="2" y="266"/>
                    <a:pt x="2" y="266"/>
                  </a:cubicBezTo>
                  <a:cubicBezTo>
                    <a:pt x="3" y="266"/>
                    <a:pt x="3" y="266"/>
                    <a:pt x="3" y="266"/>
                  </a:cubicBezTo>
                  <a:cubicBezTo>
                    <a:pt x="3" y="266"/>
                    <a:pt x="3" y="266"/>
                    <a:pt x="3" y="266"/>
                  </a:cubicBezTo>
                  <a:cubicBezTo>
                    <a:pt x="3" y="266"/>
                    <a:pt x="3" y="266"/>
                    <a:pt x="4" y="266"/>
                  </a:cubicBezTo>
                  <a:cubicBezTo>
                    <a:pt x="4" y="266"/>
                    <a:pt x="4" y="266"/>
                    <a:pt x="4" y="266"/>
                  </a:cubicBezTo>
                  <a:cubicBezTo>
                    <a:pt x="4" y="266"/>
                    <a:pt x="4" y="266"/>
                    <a:pt x="4" y="266"/>
                  </a:cubicBezTo>
                  <a:cubicBezTo>
                    <a:pt x="4" y="266"/>
                    <a:pt x="4" y="266"/>
                    <a:pt x="4" y="267"/>
                  </a:cubicBezTo>
                  <a:cubicBezTo>
                    <a:pt x="4" y="267"/>
                    <a:pt x="4" y="267"/>
                    <a:pt x="4" y="267"/>
                  </a:cubicBezTo>
                  <a:cubicBezTo>
                    <a:pt x="4" y="267"/>
                    <a:pt x="3" y="267"/>
                    <a:pt x="3" y="267"/>
                  </a:cubicBezTo>
                  <a:cubicBezTo>
                    <a:pt x="3" y="267"/>
                    <a:pt x="3" y="267"/>
                    <a:pt x="3" y="267"/>
                  </a:cubicBezTo>
                  <a:cubicBezTo>
                    <a:pt x="3" y="267"/>
                    <a:pt x="3" y="267"/>
                    <a:pt x="2" y="267"/>
                  </a:cubicBezTo>
                  <a:cubicBezTo>
                    <a:pt x="2" y="267"/>
                    <a:pt x="2" y="267"/>
                    <a:pt x="2" y="267"/>
                  </a:cubicBezTo>
                  <a:cubicBezTo>
                    <a:pt x="2" y="267"/>
                    <a:pt x="1" y="267"/>
                    <a:pt x="1" y="267"/>
                  </a:cubicBezTo>
                  <a:cubicBezTo>
                    <a:pt x="1" y="267"/>
                    <a:pt x="1" y="267"/>
                    <a:pt x="1" y="267"/>
                  </a:cubicBezTo>
                  <a:cubicBezTo>
                    <a:pt x="1" y="267"/>
                    <a:pt x="1" y="268"/>
                    <a:pt x="1" y="268"/>
                  </a:cubicBezTo>
                  <a:cubicBezTo>
                    <a:pt x="1" y="268"/>
                    <a:pt x="1" y="268"/>
                    <a:pt x="2" y="268"/>
                  </a:cubicBezTo>
                  <a:cubicBezTo>
                    <a:pt x="2" y="268"/>
                    <a:pt x="2" y="268"/>
                    <a:pt x="2" y="268"/>
                  </a:cubicBezTo>
                  <a:cubicBezTo>
                    <a:pt x="2" y="269"/>
                    <a:pt x="2" y="269"/>
                    <a:pt x="2" y="269"/>
                  </a:cubicBezTo>
                  <a:cubicBezTo>
                    <a:pt x="2" y="269"/>
                    <a:pt x="2" y="269"/>
                    <a:pt x="2" y="269"/>
                  </a:cubicBezTo>
                  <a:cubicBezTo>
                    <a:pt x="2" y="269"/>
                    <a:pt x="2" y="269"/>
                    <a:pt x="2" y="269"/>
                  </a:cubicBezTo>
                  <a:cubicBezTo>
                    <a:pt x="2" y="269"/>
                    <a:pt x="1" y="269"/>
                    <a:pt x="1" y="269"/>
                  </a:cubicBezTo>
                  <a:cubicBezTo>
                    <a:pt x="1" y="269"/>
                    <a:pt x="1" y="269"/>
                    <a:pt x="1" y="269"/>
                  </a:cubicBezTo>
                  <a:cubicBezTo>
                    <a:pt x="1" y="269"/>
                    <a:pt x="1" y="269"/>
                    <a:pt x="1" y="270"/>
                  </a:cubicBezTo>
                  <a:cubicBezTo>
                    <a:pt x="2" y="270"/>
                    <a:pt x="2" y="270"/>
                    <a:pt x="2" y="270"/>
                  </a:cubicBezTo>
                  <a:cubicBezTo>
                    <a:pt x="2" y="270"/>
                    <a:pt x="2" y="270"/>
                    <a:pt x="2" y="270"/>
                  </a:cubicBezTo>
                  <a:cubicBezTo>
                    <a:pt x="2" y="270"/>
                    <a:pt x="2" y="270"/>
                    <a:pt x="2" y="270"/>
                  </a:cubicBezTo>
                  <a:cubicBezTo>
                    <a:pt x="3" y="269"/>
                    <a:pt x="3" y="269"/>
                    <a:pt x="3" y="270"/>
                  </a:cubicBezTo>
                  <a:cubicBezTo>
                    <a:pt x="3" y="270"/>
                    <a:pt x="3" y="270"/>
                    <a:pt x="4" y="270"/>
                  </a:cubicBezTo>
                  <a:cubicBezTo>
                    <a:pt x="4" y="270"/>
                    <a:pt x="4" y="270"/>
                    <a:pt x="4" y="270"/>
                  </a:cubicBezTo>
                  <a:cubicBezTo>
                    <a:pt x="4" y="269"/>
                    <a:pt x="4" y="269"/>
                    <a:pt x="5" y="269"/>
                  </a:cubicBezTo>
                  <a:cubicBezTo>
                    <a:pt x="5" y="268"/>
                    <a:pt x="5" y="268"/>
                    <a:pt x="5" y="268"/>
                  </a:cubicBezTo>
                  <a:cubicBezTo>
                    <a:pt x="5" y="268"/>
                    <a:pt x="5" y="268"/>
                    <a:pt x="5" y="268"/>
                  </a:cubicBezTo>
                  <a:cubicBezTo>
                    <a:pt x="5" y="267"/>
                    <a:pt x="5" y="267"/>
                    <a:pt x="5" y="267"/>
                  </a:cubicBezTo>
                  <a:cubicBezTo>
                    <a:pt x="5" y="267"/>
                    <a:pt x="5" y="266"/>
                    <a:pt x="5" y="266"/>
                  </a:cubicBezTo>
                  <a:cubicBezTo>
                    <a:pt x="5" y="266"/>
                    <a:pt x="5" y="266"/>
                    <a:pt x="5" y="266"/>
                  </a:cubicBezTo>
                  <a:cubicBezTo>
                    <a:pt x="5" y="266"/>
                    <a:pt x="5" y="266"/>
                    <a:pt x="5" y="266"/>
                  </a:cubicBezTo>
                  <a:cubicBezTo>
                    <a:pt x="4" y="265"/>
                    <a:pt x="4" y="265"/>
                    <a:pt x="4" y="264"/>
                  </a:cubicBezTo>
                  <a:cubicBezTo>
                    <a:pt x="4" y="264"/>
                    <a:pt x="4" y="264"/>
                    <a:pt x="4" y="263"/>
                  </a:cubicBezTo>
                  <a:cubicBezTo>
                    <a:pt x="4" y="263"/>
                    <a:pt x="4" y="263"/>
                    <a:pt x="4" y="263"/>
                  </a:cubicBezTo>
                  <a:cubicBezTo>
                    <a:pt x="4" y="263"/>
                    <a:pt x="4" y="263"/>
                    <a:pt x="4" y="263"/>
                  </a:cubicBezTo>
                  <a:cubicBezTo>
                    <a:pt x="4" y="263"/>
                    <a:pt x="3" y="263"/>
                    <a:pt x="3" y="263"/>
                  </a:cubicBezTo>
                  <a:cubicBezTo>
                    <a:pt x="3" y="263"/>
                    <a:pt x="3" y="263"/>
                    <a:pt x="3" y="262"/>
                  </a:cubicBezTo>
                  <a:cubicBezTo>
                    <a:pt x="3" y="262"/>
                    <a:pt x="3" y="262"/>
                    <a:pt x="3" y="262"/>
                  </a:cubicBezTo>
                  <a:cubicBezTo>
                    <a:pt x="3" y="262"/>
                    <a:pt x="3" y="262"/>
                    <a:pt x="3" y="262"/>
                  </a:cubicBezTo>
                  <a:cubicBezTo>
                    <a:pt x="3" y="263"/>
                    <a:pt x="3" y="262"/>
                    <a:pt x="3" y="262"/>
                  </a:cubicBezTo>
                  <a:cubicBezTo>
                    <a:pt x="3" y="262"/>
                    <a:pt x="3" y="262"/>
                    <a:pt x="3" y="262"/>
                  </a:cubicBezTo>
                  <a:cubicBezTo>
                    <a:pt x="2" y="262"/>
                    <a:pt x="2" y="262"/>
                    <a:pt x="2" y="262"/>
                  </a:cubicBezTo>
                  <a:cubicBezTo>
                    <a:pt x="2" y="263"/>
                    <a:pt x="2" y="263"/>
                    <a:pt x="2" y="263"/>
                  </a:cubicBezTo>
                  <a:cubicBezTo>
                    <a:pt x="2" y="263"/>
                    <a:pt x="2" y="263"/>
                    <a:pt x="2" y="263"/>
                  </a:cubicBezTo>
                  <a:cubicBezTo>
                    <a:pt x="2" y="263"/>
                    <a:pt x="2" y="263"/>
                    <a:pt x="2" y="263"/>
                  </a:cubicBezTo>
                  <a:cubicBezTo>
                    <a:pt x="2" y="264"/>
                    <a:pt x="2" y="264"/>
                    <a:pt x="2" y="264"/>
                  </a:cubicBezTo>
                  <a:close/>
                  <a:moveTo>
                    <a:pt x="9" y="267"/>
                  </a:moveTo>
                  <a:cubicBezTo>
                    <a:pt x="9" y="267"/>
                    <a:pt x="9" y="267"/>
                    <a:pt x="9" y="267"/>
                  </a:cubicBezTo>
                  <a:cubicBezTo>
                    <a:pt x="8" y="267"/>
                    <a:pt x="8" y="267"/>
                    <a:pt x="8" y="267"/>
                  </a:cubicBezTo>
                  <a:cubicBezTo>
                    <a:pt x="8" y="266"/>
                    <a:pt x="8" y="266"/>
                    <a:pt x="9" y="266"/>
                  </a:cubicBezTo>
                  <a:cubicBezTo>
                    <a:pt x="9" y="266"/>
                    <a:pt x="9" y="266"/>
                    <a:pt x="8" y="266"/>
                  </a:cubicBezTo>
                  <a:cubicBezTo>
                    <a:pt x="8" y="265"/>
                    <a:pt x="8" y="265"/>
                    <a:pt x="8" y="265"/>
                  </a:cubicBezTo>
                  <a:cubicBezTo>
                    <a:pt x="8" y="265"/>
                    <a:pt x="8" y="265"/>
                    <a:pt x="8" y="265"/>
                  </a:cubicBezTo>
                  <a:cubicBezTo>
                    <a:pt x="8" y="265"/>
                    <a:pt x="8" y="265"/>
                    <a:pt x="8" y="264"/>
                  </a:cubicBezTo>
                  <a:cubicBezTo>
                    <a:pt x="8" y="264"/>
                    <a:pt x="8" y="264"/>
                    <a:pt x="8" y="264"/>
                  </a:cubicBezTo>
                  <a:cubicBezTo>
                    <a:pt x="8" y="264"/>
                    <a:pt x="8" y="264"/>
                    <a:pt x="8" y="264"/>
                  </a:cubicBezTo>
                  <a:cubicBezTo>
                    <a:pt x="8" y="264"/>
                    <a:pt x="7" y="264"/>
                    <a:pt x="7" y="264"/>
                  </a:cubicBezTo>
                  <a:cubicBezTo>
                    <a:pt x="7" y="264"/>
                    <a:pt x="8" y="264"/>
                    <a:pt x="8" y="264"/>
                  </a:cubicBezTo>
                  <a:cubicBezTo>
                    <a:pt x="8" y="264"/>
                    <a:pt x="8" y="264"/>
                    <a:pt x="7" y="264"/>
                  </a:cubicBezTo>
                  <a:cubicBezTo>
                    <a:pt x="7" y="265"/>
                    <a:pt x="7" y="265"/>
                    <a:pt x="7" y="265"/>
                  </a:cubicBezTo>
                  <a:cubicBezTo>
                    <a:pt x="7" y="265"/>
                    <a:pt x="7" y="265"/>
                    <a:pt x="7" y="265"/>
                  </a:cubicBezTo>
                  <a:cubicBezTo>
                    <a:pt x="7" y="265"/>
                    <a:pt x="7" y="265"/>
                    <a:pt x="7" y="264"/>
                  </a:cubicBezTo>
                  <a:cubicBezTo>
                    <a:pt x="7" y="264"/>
                    <a:pt x="7" y="264"/>
                    <a:pt x="7" y="264"/>
                  </a:cubicBezTo>
                  <a:cubicBezTo>
                    <a:pt x="7" y="264"/>
                    <a:pt x="7" y="264"/>
                    <a:pt x="7" y="264"/>
                  </a:cubicBezTo>
                  <a:cubicBezTo>
                    <a:pt x="7" y="263"/>
                    <a:pt x="7" y="263"/>
                    <a:pt x="7" y="263"/>
                  </a:cubicBezTo>
                  <a:cubicBezTo>
                    <a:pt x="7" y="263"/>
                    <a:pt x="8" y="262"/>
                    <a:pt x="8" y="262"/>
                  </a:cubicBezTo>
                  <a:cubicBezTo>
                    <a:pt x="8" y="262"/>
                    <a:pt x="8" y="262"/>
                    <a:pt x="7" y="261"/>
                  </a:cubicBezTo>
                  <a:cubicBezTo>
                    <a:pt x="7" y="261"/>
                    <a:pt x="7" y="261"/>
                    <a:pt x="7" y="261"/>
                  </a:cubicBezTo>
                  <a:cubicBezTo>
                    <a:pt x="7" y="261"/>
                    <a:pt x="7" y="261"/>
                    <a:pt x="7" y="261"/>
                  </a:cubicBezTo>
                  <a:cubicBezTo>
                    <a:pt x="7" y="261"/>
                    <a:pt x="7" y="261"/>
                    <a:pt x="7" y="261"/>
                  </a:cubicBezTo>
                  <a:cubicBezTo>
                    <a:pt x="7" y="261"/>
                    <a:pt x="7" y="261"/>
                    <a:pt x="7" y="260"/>
                  </a:cubicBezTo>
                  <a:cubicBezTo>
                    <a:pt x="7" y="260"/>
                    <a:pt x="7" y="260"/>
                    <a:pt x="7" y="260"/>
                  </a:cubicBezTo>
                  <a:cubicBezTo>
                    <a:pt x="7" y="260"/>
                    <a:pt x="7" y="260"/>
                    <a:pt x="6" y="260"/>
                  </a:cubicBezTo>
                  <a:cubicBezTo>
                    <a:pt x="6" y="260"/>
                    <a:pt x="6" y="260"/>
                    <a:pt x="6" y="261"/>
                  </a:cubicBezTo>
                  <a:cubicBezTo>
                    <a:pt x="6" y="261"/>
                    <a:pt x="6" y="261"/>
                    <a:pt x="6" y="261"/>
                  </a:cubicBezTo>
                  <a:cubicBezTo>
                    <a:pt x="6" y="261"/>
                    <a:pt x="5" y="261"/>
                    <a:pt x="5" y="261"/>
                  </a:cubicBezTo>
                  <a:cubicBezTo>
                    <a:pt x="5" y="261"/>
                    <a:pt x="5" y="261"/>
                    <a:pt x="4" y="261"/>
                  </a:cubicBezTo>
                  <a:cubicBezTo>
                    <a:pt x="4" y="261"/>
                    <a:pt x="4" y="261"/>
                    <a:pt x="4" y="261"/>
                  </a:cubicBezTo>
                  <a:cubicBezTo>
                    <a:pt x="4" y="261"/>
                    <a:pt x="4" y="261"/>
                    <a:pt x="4" y="261"/>
                  </a:cubicBezTo>
                  <a:cubicBezTo>
                    <a:pt x="4" y="261"/>
                    <a:pt x="4" y="261"/>
                    <a:pt x="4" y="262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4" y="262"/>
                    <a:pt x="4" y="262"/>
                    <a:pt x="4" y="262"/>
                  </a:cubicBezTo>
                  <a:cubicBezTo>
                    <a:pt x="5" y="262"/>
                    <a:pt x="5" y="263"/>
                    <a:pt x="5" y="263"/>
                  </a:cubicBezTo>
                  <a:cubicBezTo>
                    <a:pt x="6" y="263"/>
                    <a:pt x="5" y="263"/>
                    <a:pt x="5" y="263"/>
                  </a:cubicBezTo>
                  <a:cubicBezTo>
                    <a:pt x="5" y="263"/>
                    <a:pt x="5" y="263"/>
                    <a:pt x="5" y="263"/>
                  </a:cubicBezTo>
                  <a:cubicBezTo>
                    <a:pt x="5" y="263"/>
                    <a:pt x="5" y="263"/>
                    <a:pt x="4" y="263"/>
                  </a:cubicBezTo>
                  <a:cubicBezTo>
                    <a:pt x="4" y="263"/>
                    <a:pt x="4" y="263"/>
                    <a:pt x="4" y="263"/>
                  </a:cubicBezTo>
                  <a:cubicBezTo>
                    <a:pt x="4" y="263"/>
                    <a:pt x="4" y="263"/>
                    <a:pt x="4" y="263"/>
                  </a:cubicBezTo>
                  <a:cubicBezTo>
                    <a:pt x="4" y="264"/>
                    <a:pt x="4" y="264"/>
                    <a:pt x="4" y="264"/>
                  </a:cubicBezTo>
                  <a:cubicBezTo>
                    <a:pt x="4" y="264"/>
                    <a:pt x="5" y="265"/>
                    <a:pt x="5" y="265"/>
                  </a:cubicBezTo>
                  <a:cubicBezTo>
                    <a:pt x="5" y="265"/>
                    <a:pt x="5" y="265"/>
                    <a:pt x="5" y="265"/>
                  </a:cubicBezTo>
                  <a:cubicBezTo>
                    <a:pt x="5" y="265"/>
                    <a:pt x="5" y="265"/>
                    <a:pt x="5" y="265"/>
                  </a:cubicBezTo>
                  <a:cubicBezTo>
                    <a:pt x="5" y="266"/>
                    <a:pt x="5" y="266"/>
                    <a:pt x="5" y="266"/>
                  </a:cubicBezTo>
                  <a:cubicBezTo>
                    <a:pt x="5" y="266"/>
                    <a:pt x="5" y="266"/>
                    <a:pt x="5" y="266"/>
                  </a:cubicBezTo>
                  <a:cubicBezTo>
                    <a:pt x="5" y="266"/>
                    <a:pt x="6" y="266"/>
                    <a:pt x="6" y="267"/>
                  </a:cubicBezTo>
                  <a:cubicBezTo>
                    <a:pt x="6" y="266"/>
                    <a:pt x="6" y="266"/>
                    <a:pt x="6" y="266"/>
                  </a:cubicBezTo>
                  <a:cubicBezTo>
                    <a:pt x="6" y="267"/>
                    <a:pt x="6" y="267"/>
                    <a:pt x="6" y="267"/>
                  </a:cubicBezTo>
                  <a:cubicBezTo>
                    <a:pt x="6" y="267"/>
                    <a:pt x="6" y="267"/>
                    <a:pt x="6" y="267"/>
                  </a:cubicBezTo>
                  <a:cubicBezTo>
                    <a:pt x="6" y="267"/>
                    <a:pt x="6" y="267"/>
                    <a:pt x="6" y="267"/>
                  </a:cubicBezTo>
                  <a:cubicBezTo>
                    <a:pt x="6" y="268"/>
                    <a:pt x="6" y="268"/>
                    <a:pt x="6" y="268"/>
                  </a:cubicBezTo>
                  <a:cubicBezTo>
                    <a:pt x="6" y="268"/>
                    <a:pt x="7" y="268"/>
                    <a:pt x="7" y="268"/>
                  </a:cubicBezTo>
                  <a:cubicBezTo>
                    <a:pt x="7" y="268"/>
                    <a:pt x="7" y="268"/>
                    <a:pt x="7" y="269"/>
                  </a:cubicBezTo>
                  <a:cubicBezTo>
                    <a:pt x="8" y="269"/>
                    <a:pt x="8" y="269"/>
                    <a:pt x="9" y="269"/>
                  </a:cubicBezTo>
                  <a:cubicBezTo>
                    <a:pt x="9" y="269"/>
                    <a:pt x="9" y="269"/>
                    <a:pt x="9" y="269"/>
                  </a:cubicBezTo>
                  <a:cubicBezTo>
                    <a:pt x="9" y="269"/>
                    <a:pt x="9" y="269"/>
                    <a:pt x="9" y="269"/>
                  </a:cubicBezTo>
                  <a:cubicBezTo>
                    <a:pt x="9" y="269"/>
                    <a:pt x="9" y="269"/>
                    <a:pt x="9" y="269"/>
                  </a:cubicBezTo>
                  <a:cubicBezTo>
                    <a:pt x="9" y="268"/>
                    <a:pt x="9" y="268"/>
                    <a:pt x="9" y="268"/>
                  </a:cubicBezTo>
                  <a:cubicBezTo>
                    <a:pt x="9" y="268"/>
                    <a:pt x="9" y="268"/>
                    <a:pt x="9" y="267"/>
                  </a:cubicBezTo>
                  <a:close/>
                  <a:moveTo>
                    <a:pt x="6" y="259"/>
                  </a:moveTo>
                  <a:cubicBezTo>
                    <a:pt x="6" y="259"/>
                    <a:pt x="6" y="259"/>
                    <a:pt x="6" y="259"/>
                  </a:cubicBezTo>
                  <a:cubicBezTo>
                    <a:pt x="6" y="259"/>
                    <a:pt x="5" y="259"/>
                    <a:pt x="5" y="259"/>
                  </a:cubicBezTo>
                  <a:cubicBezTo>
                    <a:pt x="5" y="259"/>
                    <a:pt x="5" y="259"/>
                    <a:pt x="5" y="259"/>
                  </a:cubicBezTo>
                  <a:cubicBezTo>
                    <a:pt x="5" y="259"/>
                    <a:pt x="5" y="259"/>
                    <a:pt x="5" y="259"/>
                  </a:cubicBezTo>
                  <a:cubicBezTo>
                    <a:pt x="5" y="259"/>
                    <a:pt x="4" y="259"/>
                    <a:pt x="4" y="259"/>
                  </a:cubicBezTo>
                  <a:cubicBezTo>
                    <a:pt x="4" y="259"/>
                    <a:pt x="4" y="259"/>
                    <a:pt x="4" y="259"/>
                  </a:cubicBezTo>
                  <a:cubicBezTo>
                    <a:pt x="4" y="259"/>
                    <a:pt x="4" y="259"/>
                    <a:pt x="4" y="259"/>
                  </a:cubicBezTo>
                  <a:cubicBezTo>
                    <a:pt x="4" y="259"/>
                    <a:pt x="4" y="259"/>
                    <a:pt x="4" y="259"/>
                  </a:cubicBezTo>
                  <a:cubicBezTo>
                    <a:pt x="4" y="259"/>
                    <a:pt x="4" y="259"/>
                    <a:pt x="3" y="259"/>
                  </a:cubicBezTo>
                  <a:cubicBezTo>
                    <a:pt x="3" y="259"/>
                    <a:pt x="3" y="259"/>
                    <a:pt x="3" y="260"/>
                  </a:cubicBezTo>
                  <a:cubicBezTo>
                    <a:pt x="3" y="260"/>
                    <a:pt x="3" y="260"/>
                    <a:pt x="3" y="260"/>
                  </a:cubicBezTo>
                  <a:cubicBezTo>
                    <a:pt x="4" y="260"/>
                    <a:pt x="4" y="260"/>
                    <a:pt x="4" y="260"/>
                  </a:cubicBezTo>
                  <a:cubicBezTo>
                    <a:pt x="4" y="260"/>
                    <a:pt x="4" y="260"/>
                    <a:pt x="5" y="260"/>
                  </a:cubicBezTo>
                  <a:cubicBezTo>
                    <a:pt x="5" y="260"/>
                    <a:pt x="5" y="260"/>
                    <a:pt x="5" y="260"/>
                  </a:cubicBezTo>
                  <a:cubicBezTo>
                    <a:pt x="5" y="260"/>
                    <a:pt x="5" y="260"/>
                    <a:pt x="5" y="260"/>
                  </a:cubicBezTo>
                  <a:cubicBezTo>
                    <a:pt x="5" y="260"/>
                    <a:pt x="5" y="260"/>
                    <a:pt x="5" y="260"/>
                  </a:cubicBezTo>
                  <a:cubicBezTo>
                    <a:pt x="5" y="259"/>
                    <a:pt x="5" y="259"/>
                    <a:pt x="5" y="259"/>
                  </a:cubicBezTo>
                  <a:cubicBezTo>
                    <a:pt x="5" y="259"/>
                    <a:pt x="5" y="259"/>
                    <a:pt x="6" y="259"/>
                  </a:cubicBezTo>
                  <a:cubicBezTo>
                    <a:pt x="6" y="260"/>
                    <a:pt x="6" y="260"/>
                    <a:pt x="6" y="260"/>
                  </a:cubicBezTo>
                  <a:cubicBezTo>
                    <a:pt x="6" y="260"/>
                    <a:pt x="6" y="260"/>
                    <a:pt x="6" y="260"/>
                  </a:cubicBezTo>
                  <a:cubicBezTo>
                    <a:pt x="6" y="260"/>
                    <a:pt x="6" y="260"/>
                    <a:pt x="6" y="259"/>
                  </a:cubicBezTo>
                  <a:cubicBezTo>
                    <a:pt x="6" y="259"/>
                    <a:pt x="6" y="259"/>
                    <a:pt x="6" y="259"/>
                  </a:cubicBezTo>
                  <a:cubicBezTo>
                    <a:pt x="6" y="259"/>
                    <a:pt x="6" y="259"/>
                    <a:pt x="6" y="259"/>
                  </a:cubicBezTo>
                  <a:close/>
                  <a:moveTo>
                    <a:pt x="11" y="252"/>
                  </a:moveTo>
                  <a:cubicBezTo>
                    <a:pt x="10" y="252"/>
                    <a:pt x="10" y="252"/>
                    <a:pt x="10" y="252"/>
                  </a:cubicBezTo>
                  <a:cubicBezTo>
                    <a:pt x="10" y="252"/>
                    <a:pt x="10" y="252"/>
                    <a:pt x="10" y="252"/>
                  </a:cubicBezTo>
                  <a:cubicBezTo>
                    <a:pt x="10" y="252"/>
                    <a:pt x="10" y="252"/>
                    <a:pt x="10" y="252"/>
                  </a:cubicBezTo>
                  <a:cubicBezTo>
                    <a:pt x="10" y="252"/>
                    <a:pt x="10" y="252"/>
                    <a:pt x="9" y="252"/>
                  </a:cubicBezTo>
                  <a:cubicBezTo>
                    <a:pt x="9" y="252"/>
                    <a:pt x="9" y="253"/>
                    <a:pt x="9" y="253"/>
                  </a:cubicBezTo>
                  <a:cubicBezTo>
                    <a:pt x="9" y="253"/>
                    <a:pt x="9" y="253"/>
                    <a:pt x="9" y="253"/>
                  </a:cubicBezTo>
                  <a:cubicBezTo>
                    <a:pt x="9" y="253"/>
                    <a:pt x="10" y="253"/>
                    <a:pt x="10" y="253"/>
                  </a:cubicBezTo>
                  <a:cubicBezTo>
                    <a:pt x="10" y="253"/>
                    <a:pt x="10" y="253"/>
                    <a:pt x="10" y="253"/>
                  </a:cubicBezTo>
                  <a:cubicBezTo>
                    <a:pt x="10" y="253"/>
                    <a:pt x="10" y="253"/>
                    <a:pt x="10" y="253"/>
                  </a:cubicBezTo>
                  <a:cubicBezTo>
                    <a:pt x="10" y="253"/>
                    <a:pt x="10" y="253"/>
                    <a:pt x="10" y="253"/>
                  </a:cubicBezTo>
                  <a:cubicBezTo>
                    <a:pt x="10" y="253"/>
                    <a:pt x="10" y="253"/>
                    <a:pt x="10" y="253"/>
                  </a:cubicBezTo>
                  <a:cubicBezTo>
                    <a:pt x="10" y="252"/>
                    <a:pt x="11" y="252"/>
                    <a:pt x="11" y="252"/>
                  </a:cubicBezTo>
                  <a:cubicBezTo>
                    <a:pt x="11" y="252"/>
                    <a:pt x="11" y="252"/>
                    <a:pt x="11" y="252"/>
                  </a:cubicBezTo>
                  <a:cubicBezTo>
                    <a:pt x="11" y="252"/>
                    <a:pt x="11" y="252"/>
                    <a:pt x="11" y="252"/>
                  </a:cubicBezTo>
                  <a:close/>
                  <a:moveTo>
                    <a:pt x="14" y="242"/>
                  </a:moveTo>
                  <a:cubicBezTo>
                    <a:pt x="14" y="242"/>
                    <a:pt x="14" y="242"/>
                    <a:pt x="14" y="242"/>
                  </a:cubicBezTo>
                  <a:cubicBezTo>
                    <a:pt x="14" y="242"/>
                    <a:pt x="14" y="243"/>
                    <a:pt x="14" y="243"/>
                  </a:cubicBezTo>
                  <a:cubicBezTo>
                    <a:pt x="14" y="243"/>
                    <a:pt x="14" y="243"/>
                    <a:pt x="14" y="243"/>
                  </a:cubicBezTo>
                  <a:cubicBezTo>
                    <a:pt x="14" y="243"/>
                    <a:pt x="15" y="243"/>
                    <a:pt x="15" y="243"/>
                  </a:cubicBezTo>
                  <a:cubicBezTo>
                    <a:pt x="15" y="243"/>
                    <a:pt x="15" y="243"/>
                    <a:pt x="15" y="243"/>
                  </a:cubicBezTo>
                  <a:cubicBezTo>
                    <a:pt x="15" y="242"/>
                    <a:pt x="15" y="242"/>
                    <a:pt x="14" y="242"/>
                  </a:cubicBezTo>
                  <a:cubicBezTo>
                    <a:pt x="14" y="242"/>
                    <a:pt x="15" y="242"/>
                    <a:pt x="15" y="241"/>
                  </a:cubicBezTo>
                  <a:cubicBezTo>
                    <a:pt x="15" y="241"/>
                    <a:pt x="15" y="241"/>
                    <a:pt x="15" y="241"/>
                  </a:cubicBezTo>
                  <a:cubicBezTo>
                    <a:pt x="15" y="241"/>
                    <a:pt x="15" y="240"/>
                    <a:pt x="15" y="240"/>
                  </a:cubicBezTo>
                  <a:cubicBezTo>
                    <a:pt x="15" y="240"/>
                    <a:pt x="15" y="240"/>
                    <a:pt x="15" y="240"/>
                  </a:cubicBezTo>
                  <a:cubicBezTo>
                    <a:pt x="15" y="240"/>
                    <a:pt x="15" y="240"/>
                    <a:pt x="14" y="240"/>
                  </a:cubicBezTo>
                  <a:cubicBezTo>
                    <a:pt x="14" y="240"/>
                    <a:pt x="14" y="240"/>
                    <a:pt x="14" y="240"/>
                  </a:cubicBezTo>
                  <a:cubicBezTo>
                    <a:pt x="14" y="240"/>
                    <a:pt x="14" y="240"/>
                    <a:pt x="14" y="240"/>
                  </a:cubicBezTo>
                  <a:cubicBezTo>
                    <a:pt x="14" y="240"/>
                    <a:pt x="14" y="240"/>
                    <a:pt x="13" y="241"/>
                  </a:cubicBezTo>
                  <a:cubicBezTo>
                    <a:pt x="13" y="241"/>
                    <a:pt x="13" y="242"/>
                    <a:pt x="14" y="242"/>
                  </a:cubicBezTo>
                  <a:close/>
                  <a:moveTo>
                    <a:pt x="15" y="238"/>
                  </a:moveTo>
                  <a:cubicBezTo>
                    <a:pt x="15" y="238"/>
                    <a:pt x="15" y="237"/>
                    <a:pt x="15" y="237"/>
                  </a:cubicBezTo>
                  <a:cubicBezTo>
                    <a:pt x="15" y="237"/>
                    <a:pt x="15" y="237"/>
                    <a:pt x="15" y="237"/>
                  </a:cubicBezTo>
                  <a:cubicBezTo>
                    <a:pt x="15" y="237"/>
                    <a:pt x="16" y="236"/>
                    <a:pt x="16" y="236"/>
                  </a:cubicBezTo>
                  <a:cubicBezTo>
                    <a:pt x="16" y="236"/>
                    <a:pt x="15" y="236"/>
                    <a:pt x="15" y="236"/>
                  </a:cubicBezTo>
                  <a:cubicBezTo>
                    <a:pt x="15" y="236"/>
                    <a:pt x="15" y="236"/>
                    <a:pt x="15" y="236"/>
                  </a:cubicBezTo>
                  <a:cubicBezTo>
                    <a:pt x="15" y="236"/>
                    <a:pt x="15" y="236"/>
                    <a:pt x="15" y="236"/>
                  </a:cubicBezTo>
                  <a:cubicBezTo>
                    <a:pt x="15" y="236"/>
                    <a:pt x="14" y="236"/>
                    <a:pt x="14" y="237"/>
                  </a:cubicBezTo>
                  <a:cubicBezTo>
                    <a:pt x="14" y="237"/>
                    <a:pt x="14" y="237"/>
                    <a:pt x="14" y="237"/>
                  </a:cubicBezTo>
                  <a:cubicBezTo>
                    <a:pt x="14" y="237"/>
                    <a:pt x="14" y="238"/>
                    <a:pt x="14" y="238"/>
                  </a:cubicBezTo>
                  <a:cubicBezTo>
                    <a:pt x="14" y="238"/>
                    <a:pt x="15" y="238"/>
                    <a:pt x="15" y="239"/>
                  </a:cubicBezTo>
                  <a:cubicBezTo>
                    <a:pt x="15" y="239"/>
                    <a:pt x="15" y="238"/>
                    <a:pt x="15" y="238"/>
                  </a:cubicBezTo>
                  <a:cubicBezTo>
                    <a:pt x="15" y="238"/>
                    <a:pt x="15" y="238"/>
                    <a:pt x="15" y="238"/>
                  </a:cubicBezTo>
                  <a:close/>
                  <a:moveTo>
                    <a:pt x="11" y="238"/>
                  </a:moveTo>
                  <a:cubicBezTo>
                    <a:pt x="11" y="238"/>
                    <a:pt x="11" y="238"/>
                    <a:pt x="11" y="238"/>
                  </a:cubicBezTo>
                  <a:cubicBezTo>
                    <a:pt x="11" y="237"/>
                    <a:pt x="11" y="237"/>
                    <a:pt x="11" y="237"/>
                  </a:cubicBezTo>
                  <a:cubicBezTo>
                    <a:pt x="11" y="237"/>
                    <a:pt x="11" y="237"/>
                    <a:pt x="11" y="237"/>
                  </a:cubicBezTo>
                  <a:cubicBezTo>
                    <a:pt x="11" y="236"/>
                    <a:pt x="11" y="236"/>
                    <a:pt x="11" y="236"/>
                  </a:cubicBezTo>
                  <a:cubicBezTo>
                    <a:pt x="11" y="236"/>
                    <a:pt x="11" y="236"/>
                    <a:pt x="11" y="236"/>
                  </a:cubicBezTo>
                  <a:cubicBezTo>
                    <a:pt x="11" y="236"/>
                    <a:pt x="10" y="236"/>
                    <a:pt x="10" y="236"/>
                  </a:cubicBezTo>
                  <a:cubicBezTo>
                    <a:pt x="10" y="236"/>
                    <a:pt x="10" y="236"/>
                    <a:pt x="10" y="236"/>
                  </a:cubicBezTo>
                  <a:cubicBezTo>
                    <a:pt x="10" y="236"/>
                    <a:pt x="10" y="236"/>
                    <a:pt x="10" y="236"/>
                  </a:cubicBezTo>
                  <a:cubicBezTo>
                    <a:pt x="9" y="236"/>
                    <a:pt x="9" y="236"/>
                    <a:pt x="9" y="236"/>
                  </a:cubicBezTo>
                  <a:cubicBezTo>
                    <a:pt x="9" y="236"/>
                    <a:pt x="9" y="236"/>
                    <a:pt x="9" y="236"/>
                  </a:cubicBezTo>
                  <a:cubicBezTo>
                    <a:pt x="9" y="236"/>
                    <a:pt x="9" y="237"/>
                    <a:pt x="9" y="237"/>
                  </a:cubicBezTo>
                  <a:cubicBezTo>
                    <a:pt x="9" y="237"/>
                    <a:pt x="8" y="237"/>
                    <a:pt x="8" y="238"/>
                  </a:cubicBezTo>
                  <a:cubicBezTo>
                    <a:pt x="8" y="238"/>
                    <a:pt x="8" y="238"/>
                    <a:pt x="8" y="239"/>
                  </a:cubicBezTo>
                  <a:cubicBezTo>
                    <a:pt x="8" y="239"/>
                    <a:pt x="8" y="239"/>
                    <a:pt x="9" y="239"/>
                  </a:cubicBezTo>
                  <a:cubicBezTo>
                    <a:pt x="9" y="239"/>
                    <a:pt x="9" y="239"/>
                    <a:pt x="9" y="239"/>
                  </a:cubicBezTo>
                  <a:cubicBezTo>
                    <a:pt x="9" y="239"/>
                    <a:pt x="9" y="239"/>
                    <a:pt x="9" y="239"/>
                  </a:cubicBezTo>
                  <a:cubicBezTo>
                    <a:pt x="9" y="239"/>
                    <a:pt x="9" y="239"/>
                    <a:pt x="9" y="239"/>
                  </a:cubicBezTo>
                  <a:cubicBezTo>
                    <a:pt x="9" y="239"/>
                    <a:pt x="9" y="239"/>
                    <a:pt x="10" y="239"/>
                  </a:cubicBezTo>
                  <a:cubicBezTo>
                    <a:pt x="10" y="239"/>
                    <a:pt x="10" y="239"/>
                    <a:pt x="10" y="239"/>
                  </a:cubicBezTo>
                  <a:cubicBezTo>
                    <a:pt x="10" y="239"/>
                    <a:pt x="10" y="238"/>
                    <a:pt x="10" y="238"/>
                  </a:cubicBezTo>
                  <a:cubicBezTo>
                    <a:pt x="10" y="238"/>
                    <a:pt x="11" y="238"/>
                    <a:pt x="11" y="238"/>
                  </a:cubicBezTo>
                  <a:close/>
                  <a:moveTo>
                    <a:pt x="12" y="238"/>
                  </a:moveTo>
                  <a:cubicBezTo>
                    <a:pt x="12" y="238"/>
                    <a:pt x="12" y="239"/>
                    <a:pt x="13" y="238"/>
                  </a:cubicBezTo>
                  <a:cubicBezTo>
                    <a:pt x="13" y="238"/>
                    <a:pt x="13" y="238"/>
                    <a:pt x="13" y="238"/>
                  </a:cubicBezTo>
                  <a:cubicBezTo>
                    <a:pt x="13" y="238"/>
                    <a:pt x="13" y="238"/>
                    <a:pt x="13" y="238"/>
                  </a:cubicBezTo>
                  <a:cubicBezTo>
                    <a:pt x="13" y="238"/>
                    <a:pt x="13" y="238"/>
                    <a:pt x="13" y="238"/>
                  </a:cubicBezTo>
                  <a:cubicBezTo>
                    <a:pt x="13" y="238"/>
                    <a:pt x="13" y="237"/>
                    <a:pt x="13" y="237"/>
                  </a:cubicBezTo>
                  <a:cubicBezTo>
                    <a:pt x="13" y="237"/>
                    <a:pt x="13" y="237"/>
                    <a:pt x="13" y="237"/>
                  </a:cubicBezTo>
                  <a:cubicBezTo>
                    <a:pt x="13" y="237"/>
                    <a:pt x="13" y="237"/>
                    <a:pt x="13" y="237"/>
                  </a:cubicBezTo>
                  <a:cubicBezTo>
                    <a:pt x="13" y="237"/>
                    <a:pt x="13" y="237"/>
                    <a:pt x="13" y="237"/>
                  </a:cubicBezTo>
                  <a:cubicBezTo>
                    <a:pt x="14" y="237"/>
                    <a:pt x="14" y="236"/>
                    <a:pt x="14" y="236"/>
                  </a:cubicBezTo>
                  <a:cubicBezTo>
                    <a:pt x="14" y="236"/>
                    <a:pt x="14" y="236"/>
                    <a:pt x="14" y="236"/>
                  </a:cubicBezTo>
                  <a:cubicBezTo>
                    <a:pt x="13" y="236"/>
                    <a:pt x="13" y="236"/>
                    <a:pt x="13" y="236"/>
                  </a:cubicBezTo>
                  <a:cubicBezTo>
                    <a:pt x="13" y="236"/>
                    <a:pt x="13" y="235"/>
                    <a:pt x="13" y="235"/>
                  </a:cubicBezTo>
                  <a:cubicBezTo>
                    <a:pt x="13" y="235"/>
                    <a:pt x="14" y="235"/>
                    <a:pt x="14" y="235"/>
                  </a:cubicBezTo>
                  <a:cubicBezTo>
                    <a:pt x="14" y="235"/>
                    <a:pt x="14" y="235"/>
                    <a:pt x="14" y="235"/>
                  </a:cubicBezTo>
                  <a:cubicBezTo>
                    <a:pt x="14" y="235"/>
                    <a:pt x="14" y="235"/>
                    <a:pt x="14" y="235"/>
                  </a:cubicBezTo>
                  <a:cubicBezTo>
                    <a:pt x="14" y="235"/>
                    <a:pt x="14" y="235"/>
                    <a:pt x="14" y="235"/>
                  </a:cubicBezTo>
                  <a:cubicBezTo>
                    <a:pt x="14" y="235"/>
                    <a:pt x="14" y="234"/>
                    <a:pt x="14" y="234"/>
                  </a:cubicBezTo>
                  <a:cubicBezTo>
                    <a:pt x="14" y="234"/>
                    <a:pt x="14" y="234"/>
                    <a:pt x="14" y="234"/>
                  </a:cubicBezTo>
                  <a:cubicBezTo>
                    <a:pt x="14" y="234"/>
                    <a:pt x="14" y="234"/>
                    <a:pt x="14" y="234"/>
                  </a:cubicBezTo>
                  <a:cubicBezTo>
                    <a:pt x="14" y="234"/>
                    <a:pt x="14" y="234"/>
                    <a:pt x="14" y="234"/>
                  </a:cubicBezTo>
                  <a:cubicBezTo>
                    <a:pt x="14" y="234"/>
                    <a:pt x="14" y="233"/>
                    <a:pt x="15" y="233"/>
                  </a:cubicBezTo>
                  <a:cubicBezTo>
                    <a:pt x="15" y="233"/>
                    <a:pt x="15" y="233"/>
                    <a:pt x="15" y="233"/>
                  </a:cubicBezTo>
                  <a:cubicBezTo>
                    <a:pt x="15" y="233"/>
                    <a:pt x="15" y="233"/>
                    <a:pt x="14" y="233"/>
                  </a:cubicBezTo>
                  <a:cubicBezTo>
                    <a:pt x="14" y="232"/>
                    <a:pt x="15" y="232"/>
                    <a:pt x="15" y="232"/>
                  </a:cubicBezTo>
                  <a:cubicBezTo>
                    <a:pt x="14" y="232"/>
                    <a:pt x="14" y="232"/>
                    <a:pt x="14" y="232"/>
                  </a:cubicBezTo>
                  <a:cubicBezTo>
                    <a:pt x="14" y="232"/>
                    <a:pt x="14" y="232"/>
                    <a:pt x="14" y="232"/>
                  </a:cubicBezTo>
                  <a:cubicBezTo>
                    <a:pt x="14" y="231"/>
                    <a:pt x="14" y="231"/>
                    <a:pt x="14" y="231"/>
                  </a:cubicBezTo>
                  <a:cubicBezTo>
                    <a:pt x="13" y="231"/>
                    <a:pt x="13" y="231"/>
                    <a:pt x="13" y="230"/>
                  </a:cubicBezTo>
                  <a:cubicBezTo>
                    <a:pt x="13" y="230"/>
                    <a:pt x="13" y="230"/>
                    <a:pt x="12" y="230"/>
                  </a:cubicBezTo>
                  <a:cubicBezTo>
                    <a:pt x="12" y="230"/>
                    <a:pt x="12" y="230"/>
                    <a:pt x="12" y="230"/>
                  </a:cubicBezTo>
                  <a:cubicBezTo>
                    <a:pt x="12" y="230"/>
                    <a:pt x="12" y="230"/>
                    <a:pt x="12" y="230"/>
                  </a:cubicBezTo>
                  <a:cubicBezTo>
                    <a:pt x="12" y="230"/>
                    <a:pt x="12" y="230"/>
                    <a:pt x="12" y="230"/>
                  </a:cubicBezTo>
                  <a:cubicBezTo>
                    <a:pt x="12" y="230"/>
                    <a:pt x="11" y="230"/>
                    <a:pt x="11" y="230"/>
                  </a:cubicBezTo>
                  <a:cubicBezTo>
                    <a:pt x="11" y="230"/>
                    <a:pt x="11" y="230"/>
                    <a:pt x="11" y="230"/>
                  </a:cubicBezTo>
                  <a:cubicBezTo>
                    <a:pt x="11" y="230"/>
                    <a:pt x="11" y="230"/>
                    <a:pt x="11" y="230"/>
                  </a:cubicBezTo>
                  <a:cubicBezTo>
                    <a:pt x="11" y="231"/>
                    <a:pt x="11" y="231"/>
                    <a:pt x="11" y="231"/>
                  </a:cubicBezTo>
                  <a:cubicBezTo>
                    <a:pt x="10" y="231"/>
                    <a:pt x="10" y="231"/>
                    <a:pt x="10" y="231"/>
                  </a:cubicBezTo>
                  <a:cubicBezTo>
                    <a:pt x="10" y="231"/>
                    <a:pt x="10" y="231"/>
                    <a:pt x="10" y="231"/>
                  </a:cubicBezTo>
                  <a:cubicBezTo>
                    <a:pt x="10" y="231"/>
                    <a:pt x="10" y="231"/>
                    <a:pt x="10" y="231"/>
                  </a:cubicBezTo>
                  <a:cubicBezTo>
                    <a:pt x="11" y="231"/>
                    <a:pt x="11" y="231"/>
                    <a:pt x="12" y="231"/>
                  </a:cubicBezTo>
                  <a:cubicBezTo>
                    <a:pt x="12" y="231"/>
                    <a:pt x="12" y="231"/>
                    <a:pt x="12" y="231"/>
                  </a:cubicBezTo>
                  <a:cubicBezTo>
                    <a:pt x="12" y="231"/>
                    <a:pt x="12" y="231"/>
                    <a:pt x="12" y="231"/>
                  </a:cubicBezTo>
                  <a:cubicBezTo>
                    <a:pt x="12" y="231"/>
                    <a:pt x="13" y="231"/>
                    <a:pt x="13" y="231"/>
                  </a:cubicBezTo>
                  <a:cubicBezTo>
                    <a:pt x="13" y="231"/>
                    <a:pt x="13" y="231"/>
                    <a:pt x="13" y="231"/>
                  </a:cubicBezTo>
                  <a:cubicBezTo>
                    <a:pt x="13" y="231"/>
                    <a:pt x="13" y="231"/>
                    <a:pt x="13" y="231"/>
                  </a:cubicBezTo>
                  <a:cubicBezTo>
                    <a:pt x="13" y="231"/>
                    <a:pt x="13" y="232"/>
                    <a:pt x="13" y="232"/>
                  </a:cubicBezTo>
                  <a:cubicBezTo>
                    <a:pt x="13" y="232"/>
                    <a:pt x="12" y="232"/>
                    <a:pt x="12" y="232"/>
                  </a:cubicBezTo>
                  <a:cubicBezTo>
                    <a:pt x="12" y="232"/>
                    <a:pt x="11" y="232"/>
                    <a:pt x="11" y="232"/>
                  </a:cubicBezTo>
                  <a:cubicBezTo>
                    <a:pt x="11" y="232"/>
                    <a:pt x="11" y="232"/>
                    <a:pt x="11" y="232"/>
                  </a:cubicBezTo>
                  <a:cubicBezTo>
                    <a:pt x="11" y="232"/>
                    <a:pt x="11" y="232"/>
                    <a:pt x="11" y="233"/>
                  </a:cubicBezTo>
                  <a:cubicBezTo>
                    <a:pt x="11" y="233"/>
                    <a:pt x="11" y="233"/>
                    <a:pt x="11" y="233"/>
                  </a:cubicBezTo>
                  <a:cubicBezTo>
                    <a:pt x="12" y="233"/>
                    <a:pt x="12" y="233"/>
                    <a:pt x="13" y="233"/>
                  </a:cubicBezTo>
                  <a:cubicBezTo>
                    <a:pt x="13" y="233"/>
                    <a:pt x="13" y="233"/>
                    <a:pt x="13" y="233"/>
                  </a:cubicBezTo>
                  <a:cubicBezTo>
                    <a:pt x="13" y="233"/>
                    <a:pt x="12" y="234"/>
                    <a:pt x="12" y="234"/>
                  </a:cubicBezTo>
                  <a:cubicBezTo>
                    <a:pt x="12" y="234"/>
                    <a:pt x="12" y="234"/>
                    <a:pt x="12" y="233"/>
                  </a:cubicBezTo>
                  <a:cubicBezTo>
                    <a:pt x="12" y="233"/>
                    <a:pt x="12" y="233"/>
                    <a:pt x="12" y="233"/>
                  </a:cubicBezTo>
                  <a:cubicBezTo>
                    <a:pt x="11" y="234"/>
                    <a:pt x="11" y="234"/>
                    <a:pt x="12" y="235"/>
                  </a:cubicBezTo>
                  <a:cubicBezTo>
                    <a:pt x="12" y="235"/>
                    <a:pt x="12" y="235"/>
                    <a:pt x="12" y="235"/>
                  </a:cubicBezTo>
                  <a:cubicBezTo>
                    <a:pt x="12" y="235"/>
                    <a:pt x="12" y="235"/>
                    <a:pt x="12" y="235"/>
                  </a:cubicBezTo>
                  <a:cubicBezTo>
                    <a:pt x="12" y="235"/>
                    <a:pt x="12" y="235"/>
                    <a:pt x="12" y="235"/>
                  </a:cubicBezTo>
                  <a:cubicBezTo>
                    <a:pt x="12" y="236"/>
                    <a:pt x="12" y="236"/>
                    <a:pt x="12" y="237"/>
                  </a:cubicBezTo>
                  <a:cubicBezTo>
                    <a:pt x="12" y="237"/>
                    <a:pt x="12" y="237"/>
                    <a:pt x="12" y="237"/>
                  </a:cubicBezTo>
                  <a:cubicBezTo>
                    <a:pt x="12" y="237"/>
                    <a:pt x="12" y="237"/>
                    <a:pt x="12" y="237"/>
                  </a:cubicBezTo>
                  <a:cubicBezTo>
                    <a:pt x="12" y="237"/>
                    <a:pt x="12" y="237"/>
                    <a:pt x="12" y="237"/>
                  </a:cubicBezTo>
                  <a:cubicBezTo>
                    <a:pt x="12" y="237"/>
                    <a:pt x="12" y="237"/>
                    <a:pt x="12" y="237"/>
                  </a:cubicBezTo>
                  <a:cubicBezTo>
                    <a:pt x="12" y="238"/>
                    <a:pt x="12" y="238"/>
                    <a:pt x="12" y="238"/>
                  </a:cubicBezTo>
                  <a:cubicBezTo>
                    <a:pt x="12" y="238"/>
                    <a:pt x="12" y="238"/>
                    <a:pt x="12" y="238"/>
                  </a:cubicBezTo>
                  <a:close/>
                  <a:moveTo>
                    <a:pt x="18" y="227"/>
                  </a:moveTo>
                  <a:cubicBezTo>
                    <a:pt x="18" y="227"/>
                    <a:pt x="19" y="227"/>
                    <a:pt x="18" y="227"/>
                  </a:cubicBezTo>
                  <a:cubicBezTo>
                    <a:pt x="18" y="227"/>
                    <a:pt x="18" y="227"/>
                    <a:pt x="18" y="227"/>
                  </a:cubicBezTo>
                  <a:cubicBezTo>
                    <a:pt x="18" y="227"/>
                    <a:pt x="18" y="227"/>
                    <a:pt x="18" y="227"/>
                  </a:cubicBezTo>
                  <a:cubicBezTo>
                    <a:pt x="18" y="227"/>
                    <a:pt x="18" y="227"/>
                    <a:pt x="18" y="227"/>
                  </a:cubicBezTo>
                  <a:cubicBezTo>
                    <a:pt x="18" y="227"/>
                    <a:pt x="18" y="227"/>
                    <a:pt x="18" y="227"/>
                  </a:cubicBezTo>
                  <a:cubicBezTo>
                    <a:pt x="17" y="227"/>
                    <a:pt x="17" y="227"/>
                    <a:pt x="17" y="227"/>
                  </a:cubicBezTo>
                  <a:cubicBezTo>
                    <a:pt x="17" y="228"/>
                    <a:pt x="17" y="228"/>
                    <a:pt x="17" y="228"/>
                  </a:cubicBezTo>
                  <a:cubicBezTo>
                    <a:pt x="16" y="228"/>
                    <a:pt x="16" y="228"/>
                    <a:pt x="16" y="228"/>
                  </a:cubicBezTo>
                  <a:cubicBezTo>
                    <a:pt x="16" y="228"/>
                    <a:pt x="16" y="228"/>
                    <a:pt x="16" y="229"/>
                  </a:cubicBezTo>
                  <a:cubicBezTo>
                    <a:pt x="17" y="229"/>
                    <a:pt x="17" y="229"/>
                    <a:pt x="17" y="229"/>
                  </a:cubicBezTo>
                  <a:cubicBezTo>
                    <a:pt x="17" y="229"/>
                    <a:pt x="17" y="229"/>
                    <a:pt x="17" y="229"/>
                  </a:cubicBezTo>
                  <a:cubicBezTo>
                    <a:pt x="17" y="229"/>
                    <a:pt x="17" y="229"/>
                    <a:pt x="17" y="229"/>
                  </a:cubicBezTo>
                  <a:cubicBezTo>
                    <a:pt x="17" y="230"/>
                    <a:pt x="17" y="230"/>
                    <a:pt x="18" y="230"/>
                  </a:cubicBezTo>
                  <a:cubicBezTo>
                    <a:pt x="18" y="230"/>
                    <a:pt x="18" y="230"/>
                    <a:pt x="18" y="230"/>
                  </a:cubicBezTo>
                  <a:cubicBezTo>
                    <a:pt x="18" y="230"/>
                    <a:pt x="18" y="230"/>
                    <a:pt x="19" y="230"/>
                  </a:cubicBezTo>
                  <a:cubicBezTo>
                    <a:pt x="19" y="230"/>
                    <a:pt x="19" y="230"/>
                    <a:pt x="19" y="230"/>
                  </a:cubicBezTo>
                  <a:cubicBezTo>
                    <a:pt x="19" y="230"/>
                    <a:pt x="20" y="229"/>
                    <a:pt x="21" y="229"/>
                  </a:cubicBezTo>
                  <a:cubicBezTo>
                    <a:pt x="21" y="229"/>
                    <a:pt x="21" y="229"/>
                    <a:pt x="21" y="229"/>
                  </a:cubicBezTo>
                  <a:cubicBezTo>
                    <a:pt x="21" y="229"/>
                    <a:pt x="21" y="228"/>
                    <a:pt x="21" y="228"/>
                  </a:cubicBezTo>
                  <a:cubicBezTo>
                    <a:pt x="21" y="228"/>
                    <a:pt x="21" y="228"/>
                    <a:pt x="21" y="228"/>
                  </a:cubicBezTo>
                  <a:cubicBezTo>
                    <a:pt x="21" y="228"/>
                    <a:pt x="21" y="228"/>
                    <a:pt x="21" y="228"/>
                  </a:cubicBezTo>
                  <a:cubicBezTo>
                    <a:pt x="21" y="228"/>
                    <a:pt x="21" y="228"/>
                    <a:pt x="21" y="228"/>
                  </a:cubicBezTo>
                  <a:cubicBezTo>
                    <a:pt x="20" y="228"/>
                    <a:pt x="20" y="228"/>
                    <a:pt x="20" y="228"/>
                  </a:cubicBezTo>
                  <a:cubicBezTo>
                    <a:pt x="20" y="228"/>
                    <a:pt x="20" y="228"/>
                    <a:pt x="20" y="228"/>
                  </a:cubicBezTo>
                  <a:cubicBezTo>
                    <a:pt x="20" y="227"/>
                    <a:pt x="20" y="227"/>
                    <a:pt x="20" y="227"/>
                  </a:cubicBezTo>
                  <a:cubicBezTo>
                    <a:pt x="20" y="227"/>
                    <a:pt x="20" y="227"/>
                    <a:pt x="20" y="227"/>
                  </a:cubicBezTo>
                  <a:cubicBezTo>
                    <a:pt x="21" y="228"/>
                    <a:pt x="21" y="228"/>
                    <a:pt x="21" y="228"/>
                  </a:cubicBezTo>
                  <a:cubicBezTo>
                    <a:pt x="21" y="228"/>
                    <a:pt x="21" y="228"/>
                    <a:pt x="21" y="227"/>
                  </a:cubicBezTo>
                  <a:cubicBezTo>
                    <a:pt x="21" y="227"/>
                    <a:pt x="21" y="227"/>
                    <a:pt x="21" y="227"/>
                  </a:cubicBezTo>
                  <a:cubicBezTo>
                    <a:pt x="21" y="227"/>
                    <a:pt x="21" y="227"/>
                    <a:pt x="21" y="227"/>
                  </a:cubicBezTo>
                  <a:cubicBezTo>
                    <a:pt x="21" y="227"/>
                    <a:pt x="21" y="226"/>
                    <a:pt x="21" y="226"/>
                  </a:cubicBezTo>
                  <a:cubicBezTo>
                    <a:pt x="21" y="226"/>
                    <a:pt x="21" y="226"/>
                    <a:pt x="21" y="226"/>
                  </a:cubicBezTo>
                  <a:cubicBezTo>
                    <a:pt x="21" y="226"/>
                    <a:pt x="20" y="226"/>
                    <a:pt x="20" y="226"/>
                  </a:cubicBezTo>
                  <a:cubicBezTo>
                    <a:pt x="20" y="226"/>
                    <a:pt x="20" y="226"/>
                    <a:pt x="20" y="226"/>
                  </a:cubicBezTo>
                  <a:cubicBezTo>
                    <a:pt x="20" y="226"/>
                    <a:pt x="20" y="226"/>
                    <a:pt x="20" y="225"/>
                  </a:cubicBezTo>
                  <a:cubicBezTo>
                    <a:pt x="20" y="225"/>
                    <a:pt x="20" y="225"/>
                    <a:pt x="20" y="225"/>
                  </a:cubicBezTo>
                  <a:cubicBezTo>
                    <a:pt x="20" y="225"/>
                    <a:pt x="20" y="225"/>
                    <a:pt x="20" y="225"/>
                  </a:cubicBezTo>
                  <a:cubicBezTo>
                    <a:pt x="20" y="225"/>
                    <a:pt x="20" y="225"/>
                    <a:pt x="20" y="225"/>
                  </a:cubicBezTo>
                  <a:cubicBezTo>
                    <a:pt x="19" y="225"/>
                    <a:pt x="19" y="225"/>
                    <a:pt x="19" y="225"/>
                  </a:cubicBezTo>
                  <a:cubicBezTo>
                    <a:pt x="19" y="225"/>
                    <a:pt x="19" y="225"/>
                    <a:pt x="19" y="225"/>
                  </a:cubicBezTo>
                  <a:cubicBezTo>
                    <a:pt x="19" y="226"/>
                    <a:pt x="19" y="226"/>
                    <a:pt x="18" y="226"/>
                  </a:cubicBezTo>
                  <a:cubicBezTo>
                    <a:pt x="18" y="226"/>
                    <a:pt x="18" y="226"/>
                    <a:pt x="18" y="226"/>
                  </a:cubicBezTo>
                  <a:cubicBezTo>
                    <a:pt x="18" y="226"/>
                    <a:pt x="18" y="226"/>
                    <a:pt x="18" y="226"/>
                  </a:cubicBezTo>
                  <a:cubicBezTo>
                    <a:pt x="18" y="226"/>
                    <a:pt x="18" y="226"/>
                    <a:pt x="18" y="226"/>
                  </a:cubicBezTo>
                  <a:cubicBezTo>
                    <a:pt x="18" y="226"/>
                    <a:pt x="18" y="226"/>
                    <a:pt x="18" y="227"/>
                  </a:cubicBezTo>
                  <a:cubicBezTo>
                    <a:pt x="18" y="227"/>
                    <a:pt x="18" y="227"/>
                    <a:pt x="18" y="227"/>
                  </a:cubicBezTo>
                  <a:close/>
                  <a:moveTo>
                    <a:pt x="9" y="234"/>
                  </a:moveTo>
                  <a:cubicBezTo>
                    <a:pt x="9" y="234"/>
                    <a:pt x="9" y="234"/>
                    <a:pt x="9" y="234"/>
                  </a:cubicBezTo>
                  <a:cubicBezTo>
                    <a:pt x="9" y="234"/>
                    <a:pt x="9" y="234"/>
                    <a:pt x="9" y="234"/>
                  </a:cubicBezTo>
                  <a:cubicBezTo>
                    <a:pt x="9" y="235"/>
                    <a:pt x="9" y="235"/>
                    <a:pt x="9" y="235"/>
                  </a:cubicBezTo>
                  <a:cubicBezTo>
                    <a:pt x="9" y="235"/>
                    <a:pt x="9" y="235"/>
                    <a:pt x="10" y="235"/>
                  </a:cubicBezTo>
                  <a:cubicBezTo>
                    <a:pt x="10" y="235"/>
                    <a:pt x="10" y="235"/>
                    <a:pt x="10" y="235"/>
                  </a:cubicBezTo>
                  <a:cubicBezTo>
                    <a:pt x="10" y="235"/>
                    <a:pt x="10" y="235"/>
                    <a:pt x="10" y="235"/>
                  </a:cubicBezTo>
                  <a:cubicBezTo>
                    <a:pt x="10" y="235"/>
                    <a:pt x="10" y="235"/>
                    <a:pt x="10" y="235"/>
                  </a:cubicBezTo>
                  <a:cubicBezTo>
                    <a:pt x="10" y="235"/>
                    <a:pt x="10" y="235"/>
                    <a:pt x="10" y="235"/>
                  </a:cubicBezTo>
                  <a:cubicBezTo>
                    <a:pt x="10" y="235"/>
                    <a:pt x="10" y="235"/>
                    <a:pt x="10" y="235"/>
                  </a:cubicBezTo>
                  <a:cubicBezTo>
                    <a:pt x="10" y="235"/>
                    <a:pt x="10" y="234"/>
                    <a:pt x="10" y="234"/>
                  </a:cubicBezTo>
                  <a:cubicBezTo>
                    <a:pt x="10" y="233"/>
                    <a:pt x="10" y="233"/>
                    <a:pt x="10" y="233"/>
                  </a:cubicBezTo>
                  <a:cubicBezTo>
                    <a:pt x="10" y="233"/>
                    <a:pt x="10" y="233"/>
                    <a:pt x="10" y="233"/>
                  </a:cubicBezTo>
                  <a:cubicBezTo>
                    <a:pt x="10" y="233"/>
                    <a:pt x="10" y="233"/>
                    <a:pt x="10" y="233"/>
                  </a:cubicBezTo>
                  <a:cubicBezTo>
                    <a:pt x="10" y="233"/>
                    <a:pt x="10" y="233"/>
                    <a:pt x="10" y="233"/>
                  </a:cubicBezTo>
                  <a:cubicBezTo>
                    <a:pt x="10" y="233"/>
                    <a:pt x="10" y="233"/>
                    <a:pt x="10" y="233"/>
                  </a:cubicBezTo>
                  <a:cubicBezTo>
                    <a:pt x="10" y="233"/>
                    <a:pt x="10" y="233"/>
                    <a:pt x="10" y="233"/>
                  </a:cubicBezTo>
                  <a:cubicBezTo>
                    <a:pt x="10" y="233"/>
                    <a:pt x="10" y="233"/>
                    <a:pt x="10" y="233"/>
                  </a:cubicBezTo>
                  <a:cubicBezTo>
                    <a:pt x="10" y="233"/>
                    <a:pt x="10" y="234"/>
                    <a:pt x="10" y="234"/>
                  </a:cubicBezTo>
                  <a:cubicBezTo>
                    <a:pt x="10" y="234"/>
                    <a:pt x="10" y="234"/>
                    <a:pt x="10" y="234"/>
                  </a:cubicBezTo>
                  <a:cubicBezTo>
                    <a:pt x="10" y="234"/>
                    <a:pt x="10" y="234"/>
                    <a:pt x="10" y="234"/>
                  </a:cubicBezTo>
                  <a:cubicBezTo>
                    <a:pt x="10" y="234"/>
                    <a:pt x="10" y="234"/>
                    <a:pt x="10" y="234"/>
                  </a:cubicBezTo>
                  <a:cubicBezTo>
                    <a:pt x="10" y="234"/>
                    <a:pt x="10" y="234"/>
                    <a:pt x="10" y="234"/>
                  </a:cubicBezTo>
                  <a:cubicBezTo>
                    <a:pt x="9" y="234"/>
                    <a:pt x="9" y="234"/>
                    <a:pt x="9" y="234"/>
                  </a:cubicBezTo>
                  <a:close/>
                  <a:moveTo>
                    <a:pt x="10" y="230"/>
                  </a:moveTo>
                  <a:cubicBezTo>
                    <a:pt x="10" y="230"/>
                    <a:pt x="10" y="230"/>
                    <a:pt x="10" y="230"/>
                  </a:cubicBezTo>
                  <a:cubicBezTo>
                    <a:pt x="10" y="230"/>
                    <a:pt x="10" y="230"/>
                    <a:pt x="10" y="230"/>
                  </a:cubicBezTo>
                  <a:cubicBezTo>
                    <a:pt x="10" y="230"/>
                    <a:pt x="10" y="230"/>
                    <a:pt x="10" y="230"/>
                  </a:cubicBezTo>
                  <a:cubicBezTo>
                    <a:pt x="10" y="230"/>
                    <a:pt x="10" y="230"/>
                    <a:pt x="10" y="229"/>
                  </a:cubicBezTo>
                  <a:cubicBezTo>
                    <a:pt x="10" y="229"/>
                    <a:pt x="10" y="229"/>
                    <a:pt x="10" y="229"/>
                  </a:cubicBezTo>
                  <a:cubicBezTo>
                    <a:pt x="10" y="229"/>
                    <a:pt x="10" y="229"/>
                    <a:pt x="10" y="229"/>
                  </a:cubicBezTo>
                  <a:cubicBezTo>
                    <a:pt x="10" y="229"/>
                    <a:pt x="9" y="229"/>
                    <a:pt x="9" y="229"/>
                  </a:cubicBezTo>
                  <a:cubicBezTo>
                    <a:pt x="9" y="229"/>
                    <a:pt x="9" y="229"/>
                    <a:pt x="9" y="229"/>
                  </a:cubicBezTo>
                  <a:cubicBezTo>
                    <a:pt x="9" y="229"/>
                    <a:pt x="9" y="229"/>
                    <a:pt x="9" y="229"/>
                  </a:cubicBezTo>
                  <a:cubicBezTo>
                    <a:pt x="9" y="229"/>
                    <a:pt x="9" y="229"/>
                    <a:pt x="9" y="229"/>
                  </a:cubicBezTo>
                  <a:cubicBezTo>
                    <a:pt x="9" y="229"/>
                    <a:pt x="9" y="229"/>
                    <a:pt x="9" y="229"/>
                  </a:cubicBezTo>
                  <a:cubicBezTo>
                    <a:pt x="9" y="229"/>
                    <a:pt x="9" y="229"/>
                    <a:pt x="9" y="229"/>
                  </a:cubicBezTo>
                  <a:cubicBezTo>
                    <a:pt x="9" y="229"/>
                    <a:pt x="9" y="229"/>
                    <a:pt x="10" y="230"/>
                  </a:cubicBezTo>
                  <a:close/>
                  <a:moveTo>
                    <a:pt x="10" y="229"/>
                  </a:moveTo>
                  <a:cubicBezTo>
                    <a:pt x="10" y="229"/>
                    <a:pt x="11" y="229"/>
                    <a:pt x="11" y="229"/>
                  </a:cubicBezTo>
                  <a:cubicBezTo>
                    <a:pt x="11" y="229"/>
                    <a:pt x="11" y="229"/>
                    <a:pt x="12" y="229"/>
                  </a:cubicBezTo>
                  <a:cubicBezTo>
                    <a:pt x="12" y="229"/>
                    <a:pt x="12" y="229"/>
                    <a:pt x="12" y="229"/>
                  </a:cubicBezTo>
                  <a:cubicBezTo>
                    <a:pt x="12" y="229"/>
                    <a:pt x="12" y="229"/>
                    <a:pt x="12" y="229"/>
                  </a:cubicBezTo>
                  <a:cubicBezTo>
                    <a:pt x="12" y="229"/>
                    <a:pt x="12" y="228"/>
                    <a:pt x="13" y="228"/>
                  </a:cubicBezTo>
                  <a:cubicBezTo>
                    <a:pt x="13" y="228"/>
                    <a:pt x="13" y="228"/>
                    <a:pt x="13" y="228"/>
                  </a:cubicBezTo>
                  <a:cubicBezTo>
                    <a:pt x="13" y="228"/>
                    <a:pt x="13" y="228"/>
                    <a:pt x="13" y="228"/>
                  </a:cubicBezTo>
                  <a:cubicBezTo>
                    <a:pt x="13" y="228"/>
                    <a:pt x="13" y="228"/>
                    <a:pt x="13" y="228"/>
                  </a:cubicBezTo>
                  <a:cubicBezTo>
                    <a:pt x="14" y="228"/>
                    <a:pt x="13" y="228"/>
                    <a:pt x="13" y="228"/>
                  </a:cubicBezTo>
                  <a:cubicBezTo>
                    <a:pt x="13" y="228"/>
                    <a:pt x="13" y="228"/>
                    <a:pt x="13" y="228"/>
                  </a:cubicBezTo>
                  <a:cubicBezTo>
                    <a:pt x="13" y="228"/>
                    <a:pt x="13" y="227"/>
                    <a:pt x="13" y="227"/>
                  </a:cubicBezTo>
                  <a:cubicBezTo>
                    <a:pt x="13" y="227"/>
                    <a:pt x="13" y="227"/>
                    <a:pt x="13" y="227"/>
                  </a:cubicBezTo>
                  <a:cubicBezTo>
                    <a:pt x="13" y="227"/>
                    <a:pt x="13" y="227"/>
                    <a:pt x="13" y="227"/>
                  </a:cubicBezTo>
                  <a:cubicBezTo>
                    <a:pt x="13" y="227"/>
                    <a:pt x="13" y="227"/>
                    <a:pt x="13" y="227"/>
                  </a:cubicBezTo>
                  <a:cubicBezTo>
                    <a:pt x="12" y="227"/>
                    <a:pt x="12" y="227"/>
                    <a:pt x="12" y="227"/>
                  </a:cubicBezTo>
                  <a:cubicBezTo>
                    <a:pt x="12" y="227"/>
                    <a:pt x="12" y="227"/>
                    <a:pt x="12" y="227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7"/>
                    <a:pt x="11" y="227"/>
                    <a:pt x="10" y="227"/>
                  </a:cubicBezTo>
                  <a:cubicBezTo>
                    <a:pt x="10" y="227"/>
                    <a:pt x="10" y="227"/>
                    <a:pt x="10" y="227"/>
                  </a:cubicBezTo>
                  <a:cubicBezTo>
                    <a:pt x="10" y="227"/>
                    <a:pt x="10" y="228"/>
                    <a:pt x="10" y="228"/>
                  </a:cubicBezTo>
                  <a:cubicBezTo>
                    <a:pt x="10" y="228"/>
                    <a:pt x="10" y="228"/>
                    <a:pt x="10" y="228"/>
                  </a:cubicBezTo>
                  <a:cubicBezTo>
                    <a:pt x="10" y="228"/>
                    <a:pt x="10" y="228"/>
                    <a:pt x="10" y="228"/>
                  </a:cubicBezTo>
                  <a:cubicBezTo>
                    <a:pt x="10" y="228"/>
                    <a:pt x="10" y="228"/>
                    <a:pt x="10" y="228"/>
                  </a:cubicBezTo>
                  <a:cubicBezTo>
                    <a:pt x="10" y="228"/>
                    <a:pt x="10" y="228"/>
                    <a:pt x="10" y="228"/>
                  </a:cubicBezTo>
                  <a:cubicBezTo>
                    <a:pt x="10" y="228"/>
                    <a:pt x="10" y="228"/>
                    <a:pt x="10" y="228"/>
                  </a:cubicBezTo>
                  <a:cubicBezTo>
                    <a:pt x="10" y="228"/>
                    <a:pt x="10" y="229"/>
                    <a:pt x="10" y="229"/>
                  </a:cubicBezTo>
                  <a:cubicBezTo>
                    <a:pt x="10" y="229"/>
                    <a:pt x="10" y="229"/>
                    <a:pt x="10" y="229"/>
                  </a:cubicBezTo>
                  <a:cubicBezTo>
                    <a:pt x="10" y="229"/>
                    <a:pt x="10" y="229"/>
                    <a:pt x="10" y="229"/>
                  </a:cubicBezTo>
                  <a:cubicBezTo>
                    <a:pt x="10" y="229"/>
                    <a:pt x="10" y="229"/>
                    <a:pt x="10" y="229"/>
                  </a:cubicBezTo>
                  <a:close/>
                  <a:moveTo>
                    <a:pt x="13" y="229"/>
                  </a:moveTo>
                  <a:cubicBezTo>
                    <a:pt x="13" y="229"/>
                    <a:pt x="12" y="229"/>
                    <a:pt x="12" y="229"/>
                  </a:cubicBezTo>
                  <a:cubicBezTo>
                    <a:pt x="12" y="229"/>
                    <a:pt x="12" y="229"/>
                    <a:pt x="12" y="229"/>
                  </a:cubicBezTo>
                  <a:cubicBezTo>
                    <a:pt x="12" y="229"/>
                    <a:pt x="12" y="229"/>
                    <a:pt x="12" y="229"/>
                  </a:cubicBezTo>
                  <a:cubicBezTo>
                    <a:pt x="12" y="230"/>
                    <a:pt x="12" y="230"/>
                    <a:pt x="12" y="230"/>
                  </a:cubicBezTo>
                  <a:cubicBezTo>
                    <a:pt x="12" y="230"/>
                    <a:pt x="12" y="230"/>
                    <a:pt x="12" y="230"/>
                  </a:cubicBezTo>
                  <a:cubicBezTo>
                    <a:pt x="12" y="230"/>
                    <a:pt x="12" y="230"/>
                    <a:pt x="12" y="230"/>
                  </a:cubicBezTo>
                  <a:cubicBezTo>
                    <a:pt x="12" y="230"/>
                    <a:pt x="12" y="230"/>
                    <a:pt x="12" y="230"/>
                  </a:cubicBezTo>
                  <a:cubicBezTo>
                    <a:pt x="12" y="230"/>
                    <a:pt x="12" y="230"/>
                    <a:pt x="12" y="230"/>
                  </a:cubicBezTo>
                  <a:cubicBezTo>
                    <a:pt x="12" y="230"/>
                    <a:pt x="12" y="230"/>
                    <a:pt x="12" y="230"/>
                  </a:cubicBezTo>
                  <a:cubicBezTo>
                    <a:pt x="12" y="230"/>
                    <a:pt x="13" y="230"/>
                    <a:pt x="13" y="230"/>
                  </a:cubicBezTo>
                  <a:cubicBezTo>
                    <a:pt x="13" y="229"/>
                    <a:pt x="13" y="229"/>
                    <a:pt x="13" y="229"/>
                  </a:cubicBezTo>
                  <a:close/>
                  <a:moveTo>
                    <a:pt x="15" y="227"/>
                  </a:moveTo>
                  <a:cubicBezTo>
                    <a:pt x="15" y="226"/>
                    <a:pt x="15" y="226"/>
                    <a:pt x="15" y="226"/>
                  </a:cubicBezTo>
                  <a:cubicBezTo>
                    <a:pt x="15" y="226"/>
                    <a:pt x="15" y="226"/>
                    <a:pt x="15" y="226"/>
                  </a:cubicBezTo>
                  <a:cubicBezTo>
                    <a:pt x="15" y="226"/>
                    <a:pt x="15" y="226"/>
                    <a:pt x="15" y="226"/>
                  </a:cubicBezTo>
                  <a:cubicBezTo>
                    <a:pt x="15" y="227"/>
                    <a:pt x="14" y="227"/>
                    <a:pt x="14" y="227"/>
                  </a:cubicBezTo>
                  <a:cubicBezTo>
                    <a:pt x="14" y="227"/>
                    <a:pt x="14" y="227"/>
                    <a:pt x="14" y="227"/>
                  </a:cubicBezTo>
                  <a:cubicBezTo>
                    <a:pt x="14" y="227"/>
                    <a:pt x="14" y="227"/>
                    <a:pt x="14" y="227"/>
                  </a:cubicBezTo>
                  <a:cubicBezTo>
                    <a:pt x="14" y="227"/>
                    <a:pt x="14" y="227"/>
                    <a:pt x="14" y="227"/>
                  </a:cubicBezTo>
                  <a:cubicBezTo>
                    <a:pt x="14" y="227"/>
                    <a:pt x="14" y="227"/>
                    <a:pt x="14" y="227"/>
                  </a:cubicBezTo>
                  <a:cubicBezTo>
                    <a:pt x="14" y="228"/>
                    <a:pt x="14" y="228"/>
                    <a:pt x="14" y="228"/>
                  </a:cubicBezTo>
                  <a:cubicBezTo>
                    <a:pt x="14" y="228"/>
                    <a:pt x="14" y="228"/>
                    <a:pt x="14" y="228"/>
                  </a:cubicBezTo>
                  <a:cubicBezTo>
                    <a:pt x="14" y="228"/>
                    <a:pt x="14" y="228"/>
                    <a:pt x="14" y="228"/>
                  </a:cubicBezTo>
                  <a:cubicBezTo>
                    <a:pt x="14" y="229"/>
                    <a:pt x="14" y="229"/>
                    <a:pt x="14" y="229"/>
                  </a:cubicBezTo>
                  <a:cubicBezTo>
                    <a:pt x="14" y="229"/>
                    <a:pt x="14" y="229"/>
                    <a:pt x="15" y="229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5" y="228"/>
                    <a:pt x="15" y="228"/>
                    <a:pt x="15" y="228"/>
                  </a:cubicBezTo>
                  <a:cubicBezTo>
                    <a:pt x="15" y="228"/>
                    <a:pt x="15" y="228"/>
                    <a:pt x="15" y="228"/>
                  </a:cubicBezTo>
                  <a:cubicBezTo>
                    <a:pt x="15" y="228"/>
                    <a:pt x="15" y="228"/>
                    <a:pt x="15" y="228"/>
                  </a:cubicBezTo>
                  <a:cubicBezTo>
                    <a:pt x="15" y="228"/>
                    <a:pt x="15" y="228"/>
                    <a:pt x="15" y="228"/>
                  </a:cubicBezTo>
                  <a:cubicBezTo>
                    <a:pt x="15" y="227"/>
                    <a:pt x="15" y="227"/>
                    <a:pt x="15" y="227"/>
                  </a:cubicBezTo>
                  <a:cubicBezTo>
                    <a:pt x="15" y="227"/>
                    <a:pt x="15" y="227"/>
                    <a:pt x="15" y="227"/>
                  </a:cubicBezTo>
                  <a:cubicBezTo>
                    <a:pt x="15" y="227"/>
                    <a:pt x="15" y="227"/>
                    <a:pt x="15" y="227"/>
                  </a:cubicBezTo>
                  <a:cubicBezTo>
                    <a:pt x="15" y="227"/>
                    <a:pt x="15" y="227"/>
                    <a:pt x="15" y="227"/>
                  </a:cubicBezTo>
                  <a:close/>
                  <a:moveTo>
                    <a:pt x="14" y="230"/>
                  </a:moveTo>
                  <a:cubicBezTo>
                    <a:pt x="14" y="230"/>
                    <a:pt x="14" y="230"/>
                    <a:pt x="14" y="230"/>
                  </a:cubicBezTo>
                  <a:cubicBezTo>
                    <a:pt x="14" y="230"/>
                    <a:pt x="14" y="230"/>
                    <a:pt x="14" y="229"/>
                  </a:cubicBezTo>
                  <a:cubicBezTo>
                    <a:pt x="14" y="229"/>
                    <a:pt x="14" y="229"/>
                    <a:pt x="14" y="229"/>
                  </a:cubicBezTo>
                  <a:cubicBezTo>
                    <a:pt x="14" y="229"/>
                    <a:pt x="13" y="229"/>
                    <a:pt x="13" y="229"/>
                  </a:cubicBezTo>
                  <a:cubicBezTo>
                    <a:pt x="13" y="229"/>
                    <a:pt x="13" y="230"/>
                    <a:pt x="13" y="230"/>
                  </a:cubicBezTo>
                  <a:cubicBezTo>
                    <a:pt x="13" y="230"/>
                    <a:pt x="14" y="230"/>
                    <a:pt x="14" y="230"/>
                  </a:cubicBezTo>
                  <a:cubicBezTo>
                    <a:pt x="14" y="230"/>
                    <a:pt x="13" y="230"/>
                    <a:pt x="13" y="230"/>
                  </a:cubicBezTo>
                  <a:cubicBezTo>
                    <a:pt x="13" y="230"/>
                    <a:pt x="13" y="230"/>
                    <a:pt x="13" y="230"/>
                  </a:cubicBezTo>
                  <a:cubicBezTo>
                    <a:pt x="13" y="230"/>
                    <a:pt x="14" y="230"/>
                    <a:pt x="14" y="231"/>
                  </a:cubicBezTo>
                  <a:cubicBezTo>
                    <a:pt x="14" y="231"/>
                    <a:pt x="14" y="231"/>
                    <a:pt x="14" y="231"/>
                  </a:cubicBezTo>
                  <a:cubicBezTo>
                    <a:pt x="14" y="231"/>
                    <a:pt x="14" y="231"/>
                    <a:pt x="14" y="231"/>
                  </a:cubicBezTo>
                  <a:cubicBezTo>
                    <a:pt x="14" y="231"/>
                    <a:pt x="14" y="231"/>
                    <a:pt x="14" y="231"/>
                  </a:cubicBezTo>
                  <a:cubicBezTo>
                    <a:pt x="14" y="231"/>
                    <a:pt x="14" y="231"/>
                    <a:pt x="14" y="231"/>
                  </a:cubicBezTo>
                  <a:cubicBezTo>
                    <a:pt x="14" y="231"/>
                    <a:pt x="14" y="231"/>
                    <a:pt x="14" y="231"/>
                  </a:cubicBezTo>
                  <a:cubicBezTo>
                    <a:pt x="14" y="231"/>
                    <a:pt x="14" y="231"/>
                    <a:pt x="14" y="231"/>
                  </a:cubicBezTo>
                  <a:cubicBezTo>
                    <a:pt x="14" y="230"/>
                    <a:pt x="14" y="230"/>
                    <a:pt x="14" y="230"/>
                  </a:cubicBezTo>
                  <a:cubicBezTo>
                    <a:pt x="14" y="230"/>
                    <a:pt x="14" y="230"/>
                    <a:pt x="14" y="230"/>
                  </a:cubicBezTo>
                  <a:cubicBezTo>
                    <a:pt x="14" y="230"/>
                    <a:pt x="14" y="230"/>
                    <a:pt x="14" y="230"/>
                  </a:cubicBezTo>
                  <a:cubicBezTo>
                    <a:pt x="14" y="230"/>
                    <a:pt x="14" y="230"/>
                    <a:pt x="14" y="230"/>
                  </a:cubicBezTo>
                  <a:close/>
                  <a:moveTo>
                    <a:pt x="9" y="226"/>
                  </a:moveTo>
                  <a:cubicBezTo>
                    <a:pt x="9" y="226"/>
                    <a:pt x="9" y="226"/>
                    <a:pt x="9" y="226"/>
                  </a:cubicBezTo>
                  <a:cubicBezTo>
                    <a:pt x="9" y="225"/>
                    <a:pt x="9" y="225"/>
                    <a:pt x="9" y="226"/>
                  </a:cubicBezTo>
                  <a:cubicBezTo>
                    <a:pt x="9" y="226"/>
                    <a:pt x="9" y="226"/>
                    <a:pt x="9" y="226"/>
                  </a:cubicBezTo>
                  <a:cubicBezTo>
                    <a:pt x="9" y="226"/>
                    <a:pt x="9" y="226"/>
                    <a:pt x="9" y="226"/>
                  </a:cubicBezTo>
                  <a:cubicBezTo>
                    <a:pt x="9" y="226"/>
                    <a:pt x="9" y="226"/>
                    <a:pt x="9" y="226"/>
                  </a:cubicBezTo>
                  <a:cubicBezTo>
                    <a:pt x="9" y="226"/>
                    <a:pt x="9" y="226"/>
                    <a:pt x="9" y="226"/>
                  </a:cubicBezTo>
                  <a:cubicBezTo>
                    <a:pt x="9" y="226"/>
                    <a:pt x="9" y="226"/>
                    <a:pt x="9" y="226"/>
                  </a:cubicBezTo>
                  <a:cubicBezTo>
                    <a:pt x="9" y="226"/>
                    <a:pt x="9" y="226"/>
                    <a:pt x="10" y="226"/>
                  </a:cubicBezTo>
                  <a:cubicBezTo>
                    <a:pt x="10" y="226"/>
                    <a:pt x="10" y="226"/>
                    <a:pt x="10" y="227"/>
                  </a:cubicBezTo>
                  <a:cubicBezTo>
                    <a:pt x="10" y="227"/>
                    <a:pt x="10" y="227"/>
                    <a:pt x="10" y="227"/>
                  </a:cubicBezTo>
                  <a:cubicBezTo>
                    <a:pt x="10" y="227"/>
                    <a:pt x="10" y="227"/>
                    <a:pt x="10" y="227"/>
                  </a:cubicBezTo>
                  <a:cubicBezTo>
                    <a:pt x="10" y="227"/>
                    <a:pt x="10" y="227"/>
                    <a:pt x="10" y="227"/>
                  </a:cubicBezTo>
                  <a:cubicBezTo>
                    <a:pt x="10" y="227"/>
                    <a:pt x="10" y="227"/>
                    <a:pt x="10" y="227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7"/>
                    <a:pt x="11" y="227"/>
                    <a:pt x="11" y="227"/>
                  </a:cubicBezTo>
                  <a:cubicBezTo>
                    <a:pt x="11" y="227"/>
                    <a:pt x="11" y="226"/>
                    <a:pt x="11" y="226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1" y="226"/>
                    <a:pt x="11" y="226"/>
                    <a:pt x="11" y="226"/>
                  </a:cubicBezTo>
                  <a:cubicBezTo>
                    <a:pt x="11" y="226"/>
                    <a:pt x="11" y="225"/>
                    <a:pt x="11" y="225"/>
                  </a:cubicBezTo>
                  <a:cubicBezTo>
                    <a:pt x="11" y="225"/>
                    <a:pt x="11" y="225"/>
                    <a:pt x="11" y="225"/>
                  </a:cubicBezTo>
                  <a:cubicBezTo>
                    <a:pt x="11" y="225"/>
                    <a:pt x="11" y="225"/>
                    <a:pt x="11" y="225"/>
                  </a:cubicBezTo>
                  <a:cubicBezTo>
                    <a:pt x="11" y="225"/>
                    <a:pt x="10" y="225"/>
                    <a:pt x="10" y="225"/>
                  </a:cubicBezTo>
                  <a:cubicBezTo>
                    <a:pt x="10" y="225"/>
                    <a:pt x="10" y="224"/>
                    <a:pt x="10" y="224"/>
                  </a:cubicBezTo>
                  <a:cubicBezTo>
                    <a:pt x="10" y="224"/>
                    <a:pt x="10" y="225"/>
                    <a:pt x="10" y="225"/>
                  </a:cubicBezTo>
                  <a:cubicBezTo>
                    <a:pt x="10" y="225"/>
                    <a:pt x="10" y="225"/>
                    <a:pt x="10" y="225"/>
                  </a:cubicBezTo>
                  <a:cubicBezTo>
                    <a:pt x="10" y="225"/>
                    <a:pt x="10" y="225"/>
                    <a:pt x="10" y="225"/>
                  </a:cubicBezTo>
                  <a:cubicBezTo>
                    <a:pt x="10" y="225"/>
                    <a:pt x="10" y="225"/>
                    <a:pt x="10" y="225"/>
                  </a:cubicBezTo>
                  <a:cubicBezTo>
                    <a:pt x="10" y="225"/>
                    <a:pt x="10" y="225"/>
                    <a:pt x="10" y="226"/>
                  </a:cubicBezTo>
                  <a:cubicBezTo>
                    <a:pt x="10" y="226"/>
                    <a:pt x="10" y="226"/>
                    <a:pt x="10" y="226"/>
                  </a:cubicBezTo>
                  <a:cubicBezTo>
                    <a:pt x="10" y="226"/>
                    <a:pt x="10" y="226"/>
                    <a:pt x="10" y="226"/>
                  </a:cubicBezTo>
                  <a:cubicBezTo>
                    <a:pt x="10" y="226"/>
                    <a:pt x="9" y="226"/>
                    <a:pt x="9" y="226"/>
                  </a:cubicBezTo>
                  <a:cubicBezTo>
                    <a:pt x="9" y="226"/>
                    <a:pt x="9" y="226"/>
                    <a:pt x="9" y="226"/>
                  </a:cubicBezTo>
                  <a:cubicBezTo>
                    <a:pt x="9" y="226"/>
                    <a:pt x="9" y="226"/>
                    <a:pt x="9" y="226"/>
                  </a:cubicBezTo>
                  <a:close/>
                  <a:moveTo>
                    <a:pt x="12" y="226"/>
                  </a:moveTo>
                  <a:cubicBezTo>
                    <a:pt x="12" y="226"/>
                    <a:pt x="12" y="226"/>
                    <a:pt x="12" y="226"/>
                  </a:cubicBezTo>
                  <a:cubicBezTo>
                    <a:pt x="12" y="226"/>
                    <a:pt x="12" y="226"/>
                    <a:pt x="12" y="226"/>
                  </a:cubicBezTo>
                  <a:cubicBezTo>
                    <a:pt x="12" y="226"/>
                    <a:pt x="12" y="226"/>
                    <a:pt x="12" y="226"/>
                  </a:cubicBezTo>
                  <a:cubicBezTo>
                    <a:pt x="12" y="226"/>
                    <a:pt x="12" y="226"/>
                    <a:pt x="12" y="227"/>
                  </a:cubicBezTo>
                  <a:cubicBezTo>
                    <a:pt x="12" y="227"/>
                    <a:pt x="12" y="227"/>
                    <a:pt x="12" y="227"/>
                  </a:cubicBezTo>
                  <a:cubicBezTo>
                    <a:pt x="12" y="227"/>
                    <a:pt x="12" y="227"/>
                    <a:pt x="12" y="227"/>
                  </a:cubicBezTo>
                  <a:cubicBezTo>
                    <a:pt x="12" y="227"/>
                    <a:pt x="13" y="227"/>
                    <a:pt x="13" y="227"/>
                  </a:cubicBezTo>
                  <a:cubicBezTo>
                    <a:pt x="13" y="227"/>
                    <a:pt x="13" y="227"/>
                    <a:pt x="13" y="227"/>
                  </a:cubicBezTo>
                  <a:cubicBezTo>
                    <a:pt x="13" y="226"/>
                    <a:pt x="13" y="226"/>
                    <a:pt x="13" y="226"/>
                  </a:cubicBezTo>
                  <a:cubicBezTo>
                    <a:pt x="13" y="226"/>
                    <a:pt x="12" y="226"/>
                    <a:pt x="12" y="226"/>
                  </a:cubicBezTo>
                  <a:cubicBezTo>
                    <a:pt x="12" y="226"/>
                    <a:pt x="12" y="226"/>
                    <a:pt x="12" y="226"/>
                  </a:cubicBezTo>
                  <a:close/>
                  <a:moveTo>
                    <a:pt x="12" y="223"/>
                  </a:moveTo>
                  <a:cubicBezTo>
                    <a:pt x="12" y="223"/>
                    <a:pt x="12" y="223"/>
                    <a:pt x="12" y="223"/>
                  </a:cubicBezTo>
                  <a:cubicBezTo>
                    <a:pt x="12" y="223"/>
                    <a:pt x="12" y="224"/>
                    <a:pt x="12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24"/>
                    <a:pt x="12" y="224"/>
                    <a:pt x="12" y="224"/>
                  </a:cubicBezTo>
                  <a:cubicBezTo>
                    <a:pt x="12" y="225"/>
                    <a:pt x="12" y="225"/>
                    <a:pt x="12" y="225"/>
                  </a:cubicBezTo>
                  <a:cubicBezTo>
                    <a:pt x="12" y="225"/>
                    <a:pt x="12" y="225"/>
                    <a:pt x="12" y="225"/>
                  </a:cubicBezTo>
                  <a:cubicBezTo>
                    <a:pt x="12" y="225"/>
                    <a:pt x="12" y="225"/>
                    <a:pt x="12" y="225"/>
                  </a:cubicBezTo>
                  <a:cubicBezTo>
                    <a:pt x="12" y="225"/>
                    <a:pt x="12" y="225"/>
                    <a:pt x="12" y="225"/>
                  </a:cubicBezTo>
                  <a:cubicBezTo>
                    <a:pt x="12" y="225"/>
                    <a:pt x="12" y="225"/>
                    <a:pt x="12" y="225"/>
                  </a:cubicBezTo>
                  <a:cubicBezTo>
                    <a:pt x="12" y="225"/>
                    <a:pt x="13" y="225"/>
                    <a:pt x="13" y="225"/>
                  </a:cubicBezTo>
                  <a:cubicBezTo>
                    <a:pt x="13" y="225"/>
                    <a:pt x="13" y="226"/>
                    <a:pt x="13" y="226"/>
                  </a:cubicBezTo>
                  <a:cubicBezTo>
                    <a:pt x="13" y="226"/>
                    <a:pt x="14" y="226"/>
                    <a:pt x="14" y="226"/>
                  </a:cubicBezTo>
                  <a:cubicBezTo>
                    <a:pt x="14" y="226"/>
                    <a:pt x="14" y="226"/>
                    <a:pt x="14" y="226"/>
                  </a:cubicBezTo>
                  <a:cubicBezTo>
                    <a:pt x="14" y="226"/>
                    <a:pt x="14" y="226"/>
                    <a:pt x="14" y="226"/>
                  </a:cubicBezTo>
                  <a:cubicBezTo>
                    <a:pt x="14" y="226"/>
                    <a:pt x="14" y="226"/>
                    <a:pt x="14" y="225"/>
                  </a:cubicBezTo>
                  <a:cubicBezTo>
                    <a:pt x="14" y="225"/>
                    <a:pt x="14" y="225"/>
                    <a:pt x="14" y="225"/>
                  </a:cubicBezTo>
                  <a:cubicBezTo>
                    <a:pt x="14" y="225"/>
                    <a:pt x="14" y="225"/>
                    <a:pt x="14" y="225"/>
                  </a:cubicBezTo>
                  <a:cubicBezTo>
                    <a:pt x="13" y="225"/>
                    <a:pt x="13" y="225"/>
                    <a:pt x="13" y="225"/>
                  </a:cubicBezTo>
                  <a:cubicBezTo>
                    <a:pt x="13" y="225"/>
                    <a:pt x="13" y="225"/>
                    <a:pt x="13" y="225"/>
                  </a:cubicBezTo>
                  <a:cubicBezTo>
                    <a:pt x="13" y="225"/>
                    <a:pt x="13" y="225"/>
                    <a:pt x="13" y="225"/>
                  </a:cubicBezTo>
                  <a:cubicBezTo>
                    <a:pt x="13" y="225"/>
                    <a:pt x="13" y="225"/>
                    <a:pt x="13" y="225"/>
                  </a:cubicBezTo>
                  <a:cubicBezTo>
                    <a:pt x="13" y="225"/>
                    <a:pt x="13" y="225"/>
                    <a:pt x="13" y="225"/>
                  </a:cubicBezTo>
                  <a:cubicBezTo>
                    <a:pt x="13" y="225"/>
                    <a:pt x="14" y="225"/>
                    <a:pt x="14" y="225"/>
                  </a:cubicBezTo>
                  <a:cubicBezTo>
                    <a:pt x="14" y="225"/>
                    <a:pt x="14" y="225"/>
                    <a:pt x="14" y="225"/>
                  </a:cubicBezTo>
                  <a:cubicBezTo>
                    <a:pt x="14" y="225"/>
                    <a:pt x="14" y="225"/>
                    <a:pt x="14" y="225"/>
                  </a:cubicBezTo>
                  <a:cubicBezTo>
                    <a:pt x="14" y="224"/>
                    <a:pt x="14" y="224"/>
                    <a:pt x="14" y="224"/>
                  </a:cubicBezTo>
                  <a:cubicBezTo>
                    <a:pt x="14" y="224"/>
                    <a:pt x="14" y="224"/>
                    <a:pt x="14" y="224"/>
                  </a:cubicBezTo>
                  <a:cubicBezTo>
                    <a:pt x="14" y="224"/>
                    <a:pt x="14" y="224"/>
                    <a:pt x="14" y="224"/>
                  </a:cubicBezTo>
                  <a:cubicBezTo>
                    <a:pt x="14" y="224"/>
                    <a:pt x="14" y="224"/>
                    <a:pt x="14" y="224"/>
                  </a:cubicBezTo>
                  <a:cubicBezTo>
                    <a:pt x="14" y="224"/>
                    <a:pt x="14" y="224"/>
                    <a:pt x="14" y="224"/>
                  </a:cubicBezTo>
                  <a:cubicBezTo>
                    <a:pt x="13" y="224"/>
                    <a:pt x="13" y="224"/>
                    <a:pt x="13" y="224"/>
                  </a:cubicBezTo>
                  <a:cubicBezTo>
                    <a:pt x="13" y="224"/>
                    <a:pt x="13" y="224"/>
                    <a:pt x="13" y="224"/>
                  </a:cubicBezTo>
                  <a:cubicBezTo>
                    <a:pt x="13" y="224"/>
                    <a:pt x="13" y="224"/>
                    <a:pt x="13" y="224"/>
                  </a:cubicBezTo>
                  <a:cubicBezTo>
                    <a:pt x="13" y="224"/>
                    <a:pt x="13" y="224"/>
                    <a:pt x="13" y="224"/>
                  </a:cubicBezTo>
                  <a:cubicBezTo>
                    <a:pt x="13" y="224"/>
                    <a:pt x="13" y="223"/>
                    <a:pt x="13" y="223"/>
                  </a:cubicBezTo>
                  <a:cubicBezTo>
                    <a:pt x="13" y="223"/>
                    <a:pt x="14" y="223"/>
                    <a:pt x="14" y="223"/>
                  </a:cubicBezTo>
                  <a:cubicBezTo>
                    <a:pt x="14" y="223"/>
                    <a:pt x="13" y="223"/>
                    <a:pt x="13" y="223"/>
                  </a:cubicBezTo>
                  <a:cubicBezTo>
                    <a:pt x="13" y="223"/>
                    <a:pt x="13" y="223"/>
                    <a:pt x="13" y="222"/>
                  </a:cubicBezTo>
                  <a:cubicBezTo>
                    <a:pt x="13" y="222"/>
                    <a:pt x="13" y="223"/>
                    <a:pt x="13" y="223"/>
                  </a:cubicBezTo>
                  <a:cubicBezTo>
                    <a:pt x="13" y="223"/>
                    <a:pt x="13" y="223"/>
                    <a:pt x="13" y="223"/>
                  </a:cubicBezTo>
                  <a:cubicBezTo>
                    <a:pt x="13" y="223"/>
                    <a:pt x="13" y="223"/>
                    <a:pt x="13" y="223"/>
                  </a:cubicBezTo>
                  <a:cubicBezTo>
                    <a:pt x="13" y="223"/>
                    <a:pt x="13" y="223"/>
                    <a:pt x="12" y="223"/>
                  </a:cubicBezTo>
                  <a:cubicBezTo>
                    <a:pt x="12" y="223"/>
                    <a:pt x="12" y="223"/>
                    <a:pt x="12" y="223"/>
                  </a:cubicBezTo>
                  <a:cubicBezTo>
                    <a:pt x="12" y="223"/>
                    <a:pt x="12" y="223"/>
                    <a:pt x="12" y="223"/>
                  </a:cubicBezTo>
                  <a:cubicBezTo>
                    <a:pt x="12" y="223"/>
                    <a:pt x="12" y="223"/>
                    <a:pt x="12" y="223"/>
                  </a:cubicBezTo>
                  <a:close/>
                  <a:moveTo>
                    <a:pt x="12" y="220"/>
                  </a:moveTo>
                  <a:cubicBezTo>
                    <a:pt x="12" y="220"/>
                    <a:pt x="12" y="220"/>
                    <a:pt x="12" y="220"/>
                  </a:cubicBezTo>
                  <a:cubicBezTo>
                    <a:pt x="12" y="220"/>
                    <a:pt x="12" y="220"/>
                    <a:pt x="12" y="220"/>
                  </a:cubicBezTo>
                  <a:cubicBezTo>
                    <a:pt x="12" y="220"/>
                    <a:pt x="12" y="220"/>
                    <a:pt x="12" y="220"/>
                  </a:cubicBezTo>
                  <a:cubicBezTo>
                    <a:pt x="12" y="221"/>
                    <a:pt x="12" y="220"/>
                    <a:pt x="13" y="221"/>
                  </a:cubicBezTo>
                  <a:cubicBezTo>
                    <a:pt x="13" y="221"/>
                    <a:pt x="13" y="221"/>
                    <a:pt x="13" y="221"/>
                  </a:cubicBezTo>
                  <a:cubicBezTo>
                    <a:pt x="13" y="221"/>
                    <a:pt x="13" y="221"/>
                    <a:pt x="13" y="221"/>
                  </a:cubicBezTo>
                  <a:cubicBezTo>
                    <a:pt x="13" y="221"/>
                    <a:pt x="13" y="221"/>
                    <a:pt x="13" y="221"/>
                  </a:cubicBezTo>
                  <a:cubicBezTo>
                    <a:pt x="13" y="221"/>
                    <a:pt x="13" y="221"/>
                    <a:pt x="13" y="221"/>
                  </a:cubicBezTo>
                  <a:cubicBezTo>
                    <a:pt x="14" y="221"/>
                    <a:pt x="14" y="221"/>
                    <a:pt x="14" y="221"/>
                  </a:cubicBezTo>
                  <a:cubicBezTo>
                    <a:pt x="14" y="221"/>
                    <a:pt x="14" y="221"/>
                    <a:pt x="14" y="221"/>
                  </a:cubicBezTo>
                  <a:cubicBezTo>
                    <a:pt x="14" y="220"/>
                    <a:pt x="14" y="220"/>
                    <a:pt x="14" y="220"/>
                  </a:cubicBezTo>
                  <a:cubicBezTo>
                    <a:pt x="14" y="220"/>
                    <a:pt x="14" y="220"/>
                    <a:pt x="14" y="220"/>
                  </a:cubicBezTo>
                  <a:cubicBezTo>
                    <a:pt x="14" y="220"/>
                    <a:pt x="14" y="220"/>
                    <a:pt x="14" y="219"/>
                  </a:cubicBezTo>
                  <a:cubicBezTo>
                    <a:pt x="14" y="219"/>
                    <a:pt x="14" y="219"/>
                    <a:pt x="14" y="219"/>
                  </a:cubicBezTo>
                  <a:cubicBezTo>
                    <a:pt x="14" y="219"/>
                    <a:pt x="14" y="219"/>
                    <a:pt x="14" y="219"/>
                  </a:cubicBezTo>
                  <a:cubicBezTo>
                    <a:pt x="14" y="219"/>
                    <a:pt x="14" y="219"/>
                    <a:pt x="14" y="219"/>
                  </a:cubicBezTo>
                  <a:cubicBezTo>
                    <a:pt x="14" y="219"/>
                    <a:pt x="14" y="219"/>
                    <a:pt x="14" y="219"/>
                  </a:cubicBezTo>
                  <a:cubicBezTo>
                    <a:pt x="13" y="220"/>
                    <a:pt x="13" y="220"/>
                    <a:pt x="13" y="220"/>
                  </a:cubicBezTo>
                  <a:cubicBezTo>
                    <a:pt x="13" y="220"/>
                    <a:pt x="13" y="220"/>
                    <a:pt x="13" y="220"/>
                  </a:cubicBezTo>
                  <a:cubicBezTo>
                    <a:pt x="13" y="220"/>
                    <a:pt x="13" y="220"/>
                    <a:pt x="13" y="220"/>
                  </a:cubicBezTo>
                  <a:cubicBezTo>
                    <a:pt x="13" y="220"/>
                    <a:pt x="13" y="220"/>
                    <a:pt x="13" y="220"/>
                  </a:cubicBezTo>
                  <a:cubicBezTo>
                    <a:pt x="13" y="220"/>
                    <a:pt x="13" y="220"/>
                    <a:pt x="13" y="220"/>
                  </a:cubicBezTo>
                  <a:cubicBezTo>
                    <a:pt x="13" y="220"/>
                    <a:pt x="13" y="220"/>
                    <a:pt x="13" y="220"/>
                  </a:cubicBezTo>
                  <a:cubicBezTo>
                    <a:pt x="13" y="220"/>
                    <a:pt x="13" y="220"/>
                    <a:pt x="13" y="220"/>
                  </a:cubicBezTo>
                  <a:cubicBezTo>
                    <a:pt x="13" y="219"/>
                    <a:pt x="13" y="219"/>
                    <a:pt x="13" y="219"/>
                  </a:cubicBezTo>
                  <a:cubicBezTo>
                    <a:pt x="13" y="219"/>
                    <a:pt x="12" y="219"/>
                    <a:pt x="12" y="219"/>
                  </a:cubicBezTo>
                  <a:cubicBezTo>
                    <a:pt x="12" y="219"/>
                    <a:pt x="12" y="219"/>
                    <a:pt x="12" y="219"/>
                  </a:cubicBezTo>
                  <a:cubicBezTo>
                    <a:pt x="12" y="219"/>
                    <a:pt x="12" y="220"/>
                    <a:pt x="12" y="220"/>
                  </a:cubicBezTo>
                  <a:cubicBezTo>
                    <a:pt x="12" y="220"/>
                    <a:pt x="12" y="220"/>
                    <a:pt x="12" y="220"/>
                  </a:cubicBezTo>
                  <a:close/>
                  <a:moveTo>
                    <a:pt x="15" y="222"/>
                  </a:moveTo>
                  <a:cubicBezTo>
                    <a:pt x="15" y="222"/>
                    <a:pt x="15" y="222"/>
                    <a:pt x="15" y="222"/>
                  </a:cubicBezTo>
                  <a:cubicBezTo>
                    <a:pt x="15" y="222"/>
                    <a:pt x="15" y="222"/>
                    <a:pt x="15" y="222"/>
                  </a:cubicBezTo>
                  <a:cubicBezTo>
                    <a:pt x="15" y="222"/>
                    <a:pt x="15" y="222"/>
                    <a:pt x="15" y="222"/>
                  </a:cubicBezTo>
                  <a:cubicBezTo>
                    <a:pt x="15" y="222"/>
                    <a:pt x="15" y="221"/>
                    <a:pt x="15" y="221"/>
                  </a:cubicBezTo>
                  <a:cubicBezTo>
                    <a:pt x="15" y="221"/>
                    <a:pt x="15" y="221"/>
                    <a:pt x="15" y="221"/>
                  </a:cubicBezTo>
                  <a:cubicBezTo>
                    <a:pt x="15" y="221"/>
                    <a:pt x="15" y="221"/>
                    <a:pt x="15" y="221"/>
                  </a:cubicBezTo>
                  <a:cubicBezTo>
                    <a:pt x="15" y="221"/>
                    <a:pt x="15" y="221"/>
                    <a:pt x="15" y="221"/>
                  </a:cubicBezTo>
                  <a:cubicBezTo>
                    <a:pt x="15" y="221"/>
                    <a:pt x="15" y="221"/>
                    <a:pt x="14" y="221"/>
                  </a:cubicBezTo>
                  <a:cubicBezTo>
                    <a:pt x="14" y="221"/>
                    <a:pt x="14" y="221"/>
                    <a:pt x="14" y="221"/>
                  </a:cubicBezTo>
                  <a:cubicBezTo>
                    <a:pt x="15" y="222"/>
                    <a:pt x="15" y="222"/>
                    <a:pt x="15" y="222"/>
                  </a:cubicBezTo>
                  <a:cubicBezTo>
                    <a:pt x="15" y="222"/>
                    <a:pt x="15" y="222"/>
                    <a:pt x="15" y="222"/>
                  </a:cubicBezTo>
                  <a:close/>
                  <a:moveTo>
                    <a:pt x="27" y="338"/>
                  </a:moveTo>
                  <a:cubicBezTo>
                    <a:pt x="27" y="338"/>
                    <a:pt x="27" y="338"/>
                    <a:pt x="27" y="338"/>
                  </a:cubicBezTo>
                  <a:cubicBezTo>
                    <a:pt x="27" y="338"/>
                    <a:pt x="27" y="338"/>
                    <a:pt x="27" y="338"/>
                  </a:cubicBezTo>
                  <a:cubicBezTo>
                    <a:pt x="27" y="338"/>
                    <a:pt x="27" y="338"/>
                    <a:pt x="27" y="337"/>
                  </a:cubicBezTo>
                  <a:cubicBezTo>
                    <a:pt x="27" y="337"/>
                    <a:pt x="27" y="337"/>
                    <a:pt x="27" y="337"/>
                  </a:cubicBezTo>
                  <a:cubicBezTo>
                    <a:pt x="27" y="337"/>
                    <a:pt x="27" y="337"/>
                    <a:pt x="26" y="337"/>
                  </a:cubicBezTo>
                  <a:cubicBezTo>
                    <a:pt x="26" y="337"/>
                    <a:pt x="26" y="337"/>
                    <a:pt x="26" y="337"/>
                  </a:cubicBezTo>
                  <a:cubicBezTo>
                    <a:pt x="26" y="337"/>
                    <a:pt x="26" y="337"/>
                    <a:pt x="26" y="337"/>
                  </a:cubicBezTo>
                  <a:cubicBezTo>
                    <a:pt x="26" y="338"/>
                    <a:pt x="27" y="338"/>
                    <a:pt x="27" y="338"/>
                  </a:cubicBezTo>
                  <a:cubicBezTo>
                    <a:pt x="27" y="338"/>
                    <a:pt x="27" y="338"/>
                    <a:pt x="27" y="338"/>
                  </a:cubicBezTo>
                  <a:cubicBezTo>
                    <a:pt x="27" y="338"/>
                    <a:pt x="27" y="338"/>
                    <a:pt x="27" y="338"/>
                  </a:cubicBezTo>
                  <a:cubicBezTo>
                    <a:pt x="27" y="338"/>
                    <a:pt x="27" y="338"/>
                    <a:pt x="27" y="338"/>
                  </a:cubicBezTo>
                  <a:close/>
                  <a:moveTo>
                    <a:pt x="57" y="352"/>
                  </a:moveTo>
                  <a:cubicBezTo>
                    <a:pt x="57" y="352"/>
                    <a:pt x="57" y="352"/>
                    <a:pt x="57" y="352"/>
                  </a:cubicBezTo>
                  <a:cubicBezTo>
                    <a:pt x="57" y="352"/>
                    <a:pt x="57" y="352"/>
                    <a:pt x="57" y="352"/>
                  </a:cubicBezTo>
                  <a:cubicBezTo>
                    <a:pt x="57" y="352"/>
                    <a:pt x="57" y="353"/>
                    <a:pt x="58" y="353"/>
                  </a:cubicBezTo>
                  <a:cubicBezTo>
                    <a:pt x="58" y="353"/>
                    <a:pt x="58" y="353"/>
                    <a:pt x="58" y="353"/>
                  </a:cubicBezTo>
                  <a:cubicBezTo>
                    <a:pt x="58" y="353"/>
                    <a:pt x="58" y="353"/>
                    <a:pt x="58" y="352"/>
                  </a:cubicBezTo>
                  <a:cubicBezTo>
                    <a:pt x="58" y="352"/>
                    <a:pt x="58" y="352"/>
                    <a:pt x="58" y="352"/>
                  </a:cubicBezTo>
                  <a:cubicBezTo>
                    <a:pt x="58" y="352"/>
                    <a:pt x="58" y="352"/>
                    <a:pt x="58" y="352"/>
                  </a:cubicBezTo>
                  <a:cubicBezTo>
                    <a:pt x="58" y="352"/>
                    <a:pt x="58" y="352"/>
                    <a:pt x="58" y="352"/>
                  </a:cubicBezTo>
                  <a:cubicBezTo>
                    <a:pt x="57" y="352"/>
                    <a:pt x="57" y="352"/>
                    <a:pt x="56" y="352"/>
                  </a:cubicBezTo>
                  <a:cubicBezTo>
                    <a:pt x="56" y="352"/>
                    <a:pt x="56" y="352"/>
                    <a:pt x="56" y="352"/>
                  </a:cubicBezTo>
                  <a:cubicBezTo>
                    <a:pt x="56" y="352"/>
                    <a:pt x="56" y="352"/>
                    <a:pt x="56" y="352"/>
                  </a:cubicBezTo>
                  <a:cubicBezTo>
                    <a:pt x="56" y="352"/>
                    <a:pt x="56" y="352"/>
                    <a:pt x="56" y="352"/>
                  </a:cubicBezTo>
                  <a:cubicBezTo>
                    <a:pt x="56" y="352"/>
                    <a:pt x="56" y="352"/>
                    <a:pt x="56" y="352"/>
                  </a:cubicBezTo>
                  <a:cubicBezTo>
                    <a:pt x="56" y="352"/>
                    <a:pt x="56" y="352"/>
                    <a:pt x="56" y="352"/>
                  </a:cubicBezTo>
                  <a:cubicBezTo>
                    <a:pt x="56" y="352"/>
                    <a:pt x="56" y="352"/>
                    <a:pt x="55" y="352"/>
                  </a:cubicBezTo>
                  <a:cubicBezTo>
                    <a:pt x="55" y="352"/>
                    <a:pt x="55" y="352"/>
                    <a:pt x="55" y="352"/>
                  </a:cubicBezTo>
                  <a:cubicBezTo>
                    <a:pt x="55" y="352"/>
                    <a:pt x="56" y="352"/>
                    <a:pt x="56" y="352"/>
                  </a:cubicBezTo>
                  <a:cubicBezTo>
                    <a:pt x="56" y="352"/>
                    <a:pt x="56" y="353"/>
                    <a:pt x="56" y="353"/>
                  </a:cubicBezTo>
                  <a:cubicBezTo>
                    <a:pt x="56" y="353"/>
                    <a:pt x="56" y="353"/>
                    <a:pt x="56" y="353"/>
                  </a:cubicBezTo>
                  <a:cubicBezTo>
                    <a:pt x="56" y="352"/>
                    <a:pt x="56" y="352"/>
                    <a:pt x="56" y="352"/>
                  </a:cubicBezTo>
                  <a:cubicBezTo>
                    <a:pt x="56" y="352"/>
                    <a:pt x="56" y="352"/>
                    <a:pt x="56" y="352"/>
                  </a:cubicBezTo>
                  <a:cubicBezTo>
                    <a:pt x="56" y="352"/>
                    <a:pt x="57" y="352"/>
                    <a:pt x="57" y="352"/>
                  </a:cubicBezTo>
                  <a:close/>
                  <a:moveTo>
                    <a:pt x="57" y="349"/>
                  </a:moveTo>
                  <a:cubicBezTo>
                    <a:pt x="57" y="349"/>
                    <a:pt x="57" y="349"/>
                    <a:pt x="57" y="349"/>
                  </a:cubicBezTo>
                  <a:cubicBezTo>
                    <a:pt x="57" y="349"/>
                    <a:pt x="58" y="349"/>
                    <a:pt x="58" y="348"/>
                  </a:cubicBezTo>
                  <a:cubicBezTo>
                    <a:pt x="58" y="348"/>
                    <a:pt x="57" y="348"/>
                    <a:pt x="57" y="348"/>
                  </a:cubicBezTo>
                  <a:cubicBezTo>
                    <a:pt x="57" y="348"/>
                    <a:pt x="57" y="348"/>
                    <a:pt x="57" y="348"/>
                  </a:cubicBezTo>
                  <a:cubicBezTo>
                    <a:pt x="57" y="348"/>
                    <a:pt x="57" y="348"/>
                    <a:pt x="57" y="348"/>
                  </a:cubicBezTo>
                  <a:cubicBezTo>
                    <a:pt x="57" y="348"/>
                    <a:pt x="57" y="348"/>
                    <a:pt x="57" y="348"/>
                  </a:cubicBezTo>
                  <a:cubicBezTo>
                    <a:pt x="57" y="348"/>
                    <a:pt x="57" y="348"/>
                    <a:pt x="57" y="348"/>
                  </a:cubicBezTo>
                  <a:cubicBezTo>
                    <a:pt x="57" y="348"/>
                    <a:pt x="57" y="348"/>
                    <a:pt x="57" y="348"/>
                  </a:cubicBezTo>
                  <a:cubicBezTo>
                    <a:pt x="57" y="348"/>
                    <a:pt x="57" y="349"/>
                    <a:pt x="57" y="349"/>
                  </a:cubicBezTo>
                  <a:cubicBezTo>
                    <a:pt x="57" y="349"/>
                    <a:pt x="57" y="349"/>
                    <a:pt x="57" y="349"/>
                  </a:cubicBezTo>
                  <a:cubicBezTo>
                    <a:pt x="57" y="349"/>
                    <a:pt x="57" y="349"/>
                    <a:pt x="57" y="349"/>
                  </a:cubicBezTo>
                  <a:cubicBezTo>
                    <a:pt x="57" y="349"/>
                    <a:pt x="57" y="349"/>
                    <a:pt x="57" y="349"/>
                  </a:cubicBezTo>
                  <a:cubicBezTo>
                    <a:pt x="57" y="349"/>
                    <a:pt x="57" y="349"/>
                    <a:pt x="57" y="349"/>
                  </a:cubicBezTo>
                  <a:close/>
                  <a:moveTo>
                    <a:pt x="60" y="351"/>
                  </a:moveTo>
                  <a:cubicBezTo>
                    <a:pt x="60" y="351"/>
                    <a:pt x="60" y="351"/>
                    <a:pt x="60" y="351"/>
                  </a:cubicBezTo>
                  <a:cubicBezTo>
                    <a:pt x="60" y="351"/>
                    <a:pt x="60" y="351"/>
                    <a:pt x="60" y="351"/>
                  </a:cubicBezTo>
                  <a:cubicBezTo>
                    <a:pt x="60" y="351"/>
                    <a:pt x="60" y="351"/>
                    <a:pt x="60" y="351"/>
                  </a:cubicBezTo>
                  <a:cubicBezTo>
                    <a:pt x="60" y="351"/>
                    <a:pt x="60" y="351"/>
                    <a:pt x="60" y="351"/>
                  </a:cubicBezTo>
                  <a:cubicBezTo>
                    <a:pt x="60" y="351"/>
                    <a:pt x="60" y="351"/>
                    <a:pt x="60" y="351"/>
                  </a:cubicBezTo>
                  <a:cubicBezTo>
                    <a:pt x="60" y="351"/>
                    <a:pt x="60" y="351"/>
                    <a:pt x="60" y="351"/>
                  </a:cubicBezTo>
                  <a:cubicBezTo>
                    <a:pt x="60" y="350"/>
                    <a:pt x="60" y="350"/>
                    <a:pt x="60" y="350"/>
                  </a:cubicBezTo>
                  <a:cubicBezTo>
                    <a:pt x="60" y="350"/>
                    <a:pt x="60" y="350"/>
                    <a:pt x="60" y="350"/>
                  </a:cubicBezTo>
                  <a:cubicBezTo>
                    <a:pt x="60" y="350"/>
                    <a:pt x="59" y="350"/>
                    <a:pt x="59" y="350"/>
                  </a:cubicBezTo>
                  <a:cubicBezTo>
                    <a:pt x="59" y="350"/>
                    <a:pt x="59" y="350"/>
                    <a:pt x="59" y="350"/>
                  </a:cubicBezTo>
                  <a:cubicBezTo>
                    <a:pt x="59" y="350"/>
                    <a:pt x="59" y="350"/>
                    <a:pt x="59" y="350"/>
                  </a:cubicBezTo>
                  <a:cubicBezTo>
                    <a:pt x="59" y="350"/>
                    <a:pt x="59" y="350"/>
                    <a:pt x="59" y="350"/>
                  </a:cubicBezTo>
                  <a:cubicBezTo>
                    <a:pt x="59" y="350"/>
                    <a:pt x="59" y="350"/>
                    <a:pt x="59" y="350"/>
                  </a:cubicBezTo>
                  <a:cubicBezTo>
                    <a:pt x="59" y="349"/>
                    <a:pt x="59" y="349"/>
                    <a:pt x="59" y="349"/>
                  </a:cubicBezTo>
                  <a:cubicBezTo>
                    <a:pt x="59" y="349"/>
                    <a:pt x="59" y="349"/>
                    <a:pt x="59" y="349"/>
                  </a:cubicBezTo>
                  <a:cubicBezTo>
                    <a:pt x="59" y="349"/>
                    <a:pt x="59" y="349"/>
                    <a:pt x="59" y="349"/>
                  </a:cubicBezTo>
                  <a:cubicBezTo>
                    <a:pt x="59" y="348"/>
                    <a:pt x="59" y="349"/>
                    <a:pt x="59" y="349"/>
                  </a:cubicBezTo>
                  <a:cubicBezTo>
                    <a:pt x="59" y="349"/>
                    <a:pt x="59" y="349"/>
                    <a:pt x="59" y="349"/>
                  </a:cubicBezTo>
                  <a:cubicBezTo>
                    <a:pt x="59" y="349"/>
                    <a:pt x="59" y="349"/>
                    <a:pt x="59" y="349"/>
                  </a:cubicBezTo>
                  <a:cubicBezTo>
                    <a:pt x="59" y="349"/>
                    <a:pt x="59" y="349"/>
                    <a:pt x="59" y="349"/>
                  </a:cubicBezTo>
                  <a:cubicBezTo>
                    <a:pt x="59" y="349"/>
                    <a:pt x="59" y="349"/>
                    <a:pt x="59" y="349"/>
                  </a:cubicBezTo>
                  <a:cubicBezTo>
                    <a:pt x="59" y="349"/>
                    <a:pt x="59" y="349"/>
                    <a:pt x="59" y="349"/>
                  </a:cubicBezTo>
                  <a:cubicBezTo>
                    <a:pt x="59" y="349"/>
                    <a:pt x="59" y="350"/>
                    <a:pt x="59" y="350"/>
                  </a:cubicBezTo>
                  <a:cubicBezTo>
                    <a:pt x="59" y="350"/>
                    <a:pt x="59" y="350"/>
                    <a:pt x="59" y="350"/>
                  </a:cubicBezTo>
                  <a:cubicBezTo>
                    <a:pt x="59" y="350"/>
                    <a:pt x="59" y="350"/>
                    <a:pt x="59" y="350"/>
                  </a:cubicBezTo>
                  <a:cubicBezTo>
                    <a:pt x="58" y="350"/>
                    <a:pt x="58" y="350"/>
                    <a:pt x="58" y="350"/>
                  </a:cubicBezTo>
                  <a:cubicBezTo>
                    <a:pt x="58" y="350"/>
                    <a:pt x="58" y="350"/>
                    <a:pt x="58" y="350"/>
                  </a:cubicBezTo>
                  <a:cubicBezTo>
                    <a:pt x="58" y="350"/>
                    <a:pt x="59" y="350"/>
                    <a:pt x="59" y="351"/>
                  </a:cubicBezTo>
                  <a:cubicBezTo>
                    <a:pt x="59" y="351"/>
                    <a:pt x="59" y="351"/>
                    <a:pt x="59" y="351"/>
                  </a:cubicBezTo>
                  <a:cubicBezTo>
                    <a:pt x="59" y="351"/>
                    <a:pt x="59" y="351"/>
                    <a:pt x="59" y="351"/>
                  </a:cubicBezTo>
                  <a:cubicBezTo>
                    <a:pt x="59" y="351"/>
                    <a:pt x="59" y="351"/>
                    <a:pt x="59" y="351"/>
                  </a:cubicBezTo>
                  <a:cubicBezTo>
                    <a:pt x="59" y="351"/>
                    <a:pt x="59" y="351"/>
                    <a:pt x="60" y="351"/>
                  </a:cubicBezTo>
                  <a:close/>
                  <a:moveTo>
                    <a:pt x="60" y="352"/>
                  </a:moveTo>
                  <a:cubicBezTo>
                    <a:pt x="60" y="352"/>
                    <a:pt x="60" y="352"/>
                    <a:pt x="60" y="352"/>
                  </a:cubicBezTo>
                  <a:cubicBezTo>
                    <a:pt x="60" y="352"/>
                    <a:pt x="60" y="352"/>
                    <a:pt x="60" y="352"/>
                  </a:cubicBezTo>
                  <a:cubicBezTo>
                    <a:pt x="60" y="352"/>
                    <a:pt x="60" y="352"/>
                    <a:pt x="60" y="352"/>
                  </a:cubicBezTo>
                  <a:cubicBezTo>
                    <a:pt x="59" y="352"/>
                    <a:pt x="59" y="352"/>
                    <a:pt x="59" y="352"/>
                  </a:cubicBezTo>
                  <a:cubicBezTo>
                    <a:pt x="59" y="352"/>
                    <a:pt x="59" y="352"/>
                    <a:pt x="59" y="352"/>
                  </a:cubicBezTo>
                  <a:cubicBezTo>
                    <a:pt x="59" y="352"/>
                    <a:pt x="59" y="352"/>
                    <a:pt x="59" y="352"/>
                  </a:cubicBezTo>
                  <a:cubicBezTo>
                    <a:pt x="59" y="352"/>
                    <a:pt x="59" y="352"/>
                    <a:pt x="59" y="352"/>
                  </a:cubicBezTo>
                  <a:cubicBezTo>
                    <a:pt x="59" y="352"/>
                    <a:pt x="60" y="352"/>
                    <a:pt x="60" y="352"/>
                  </a:cubicBezTo>
                  <a:cubicBezTo>
                    <a:pt x="60" y="352"/>
                    <a:pt x="60" y="352"/>
                    <a:pt x="60" y="352"/>
                  </a:cubicBezTo>
                  <a:cubicBezTo>
                    <a:pt x="60" y="352"/>
                    <a:pt x="60" y="352"/>
                    <a:pt x="60" y="352"/>
                  </a:cubicBezTo>
                  <a:cubicBezTo>
                    <a:pt x="60" y="352"/>
                    <a:pt x="60" y="352"/>
                    <a:pt x="60" y="352"/>
                  </a:cubicBezTo>
                  <a:cubicBezTo>
                    <a:pt x="61" y="352"/>
                    <a:pt x="60" y="352"/>
                    <a:pt x="60" y="352"/>
                  </a:cubicBezTo>
                  <a:cubicBezTo>
                    <a:pt x="60" y="352"/>
                    <a:pt x="60" y="352"/>
                    <a:pt x="60" y="352"/>
                  </a:cubicBezTo>
                  <a:close/>
                  <a:moveTo>
                    <a:pt x="4" y="229"/>
                  </a:moveTo>
                  <a:cubicBezTo>
                    <a:pt x="4" y="229"/>
                    <a:pt x="4" y="230"/>
                    <a:pt x="4" y="230"/>
                  </a:cubicBezTo>
                  <a:cubicBezTo>
                    <a:pt x="4" y="230"/>
                    <a:pt x="4" y="230"/>
                    <a:pt x="4" y="230"/>
                  </a:cubicBezTo>
                  <a:cubicBezTo>
                    <a:pt x="4" y="230"/>
                    <a:pt x="5" y="230"/>
                    <a:pt x="5" y="230"/>
                  </a:cubicBezTo>
                  <a:cubicBezTo>
                    <a:pt x="5" y="230"/>
                    <a:pt x="5" y="230"/>
                    <a:pt x="5" y="230"/>
                  </a:cubicBezTo>
                  <a:cubicBezTo>
                    <a:pt x="5" y="230"/>
                    <a:pt x="5" y="230"/>
                    <a:pt x="5" y="230"/>
                  </a:cubicBezTo>
                  <a:cubicBezTo>
                    <a:pt x="5" y="230"/>
                    <a:pt x="5" y="230"/>
                    <a:pt x="5" y="230"/>
                  </a:cubicBezTo>
                  <a:cubicBezTo>
                    <a:pt x="5" y="230"/>
                    <a:pt x="5" y="230"/>
                    <a:pt x="5" y="230"/>
                  </a:cubicBezTo>
                  <a:cubicBezTo>
                    <a:pt x="5" y="230"/>
                    <a:pt x="5" y="230"/>
                    <a:pt x="5" y="230"/>
                  </a:cubicBezTo>
                  <a:cubicBezTo>
                    <a:pt x="5" y="229"/>
                    <a:pt x="5" y="229"/>
                    <a:pt x="5" y="229"/>
                  </a:cubicBezTo>
                  <a:cubicBezTo>
                    <a:pt x="5" y="229"/>
                    <a:pt x="5" y="229"/>
                    <a:pt x="5" y="229"/>
                  </a:cubicBezTo>
                  <a:cubicBezTo>
                    <a:pt x="4" y="229"/>
                    <a:pt x="4" y="229"/>
                    <a:pt x="4" y="229"/>
                  </a:cubicBezTo>
                  <a:cubicBezTo>
                    <a:pt x="4" y="229"/>
                    <a:pt x="4" y="229"/>
                    <a:pt x="4" y="229"/>
                  </a:cubicBezTo>
                  <a:close/>
                  <a:moveTo>
                    <a:pt x="7" y="228"/>
                  </a:moveTo>
                  <a:cubicBezTo>
                    <a:pt x="7" y="228"/>
                    <a:pt x="7" y="228"/>
                    <a:pt x="7" y="228"/>
                  </a:cubicBezTo>
                  <a:cubicBezTo>
                    <a:pt x="7" y="227"/>
                    <a:pt x="7" y="227"/>
                    <a:pt x="7" y="227"/>
                  </a:cubicBezTo>
                  <a:cubicBezTo>
                    <a:pt x="7" y="227"/>
                    <a:pt x="7" y="227"/>
                    <a:pt x="7" y="227"/>
                  </a:cubicBezTo>
                  <a:cubicBezTo>
                    <a:pt x="7" y="227"/>
                    <a:pt x="7" y="227"/>
                    <a:pt x="7" y="227"/>
                  </a:cubicBezTo>
                  <a:cubicBezTo>
                    <a:pt x="7" y="227"/>
                    <a:pt x="7" y="227"/>
                    <a:pt x="7" y="227"/>
                  </a:cubicBezTo>
                  <a:cubicBezTo>
                    <a:pt x="7" y="227"/>
                    <a:pt x="7" y="227"/>
                    <a:pt x="7" y="227"/>
                  </a:cubicBezTo>
                  <a:cubicBezTo>
                    <a:pt x="7" y="227"/>
                    <a:pt x="7" y="227"/>
                    <a:pt x="7" y="227"/>
                  </a:cubicBezTo>
                  <a:cubicBezTo>
                    <a:pt x="7" y="228"/>
                    <a:pt x="7" y="228"/>
                    <a:pt x="7" y="228"/>
                  </a:cubicBezTo>
                  <a:cubicBezTo>
                    <a:pt x="7" y="228"/>
                    <a:pt x="7" y="228"/>
                    <a:pt x="7" y="228"/>
                  </a:cubicBezTo>
                  <a:close/>
                  <a:moveTo>
                    <a:pt x="7" y="218"/>
                  </a:moveTo>
                  <a:cubicBezTo>
                    <a:pt x="7" y="218"/>
                    <a:pt x="7" y="218"/>
                    <a:pt x="7" y="218"/>
                  </a:cubicBezTo>
                  <a:cubicBezTo>
                    <a:pt x="7" y="218"/>
                    <a:pt x="7" y="218"/>
                    <a:pt x="7" y="218"/>
                  </a:cubicBezTo>
                  <a:cubicBezTo>
                    <a:pt x="7" y="218"/>
                    <a:pt x="7" y="218"/>
                    <a:pt x="7" y="218"/>
                  </a:cubicBezTo>
                  <a:cubicBezTo>
                    <a:pt x="7" y="218"/>
                    <a:pt x="7" y="218"/>
                    <a:pt x="7" y="218"/>
                  </a:cubicBezTo>
                  <a:cubicBezTo>
                    <a:pt x="7" y="218"/>
                    <a:pt x="7" y="218"/>
                    <a:pt x="7" y="218"/>
                  </a:cubicBezTo>
                  <a:cubicBezTo>
                    <a:pt x="8" y="218"/>
                    <a:pt x="8" y="218"/>
                    <a:pt x="8" y="218"/>
                  </a:cubicBezTo>
                  <a:cubicBezTo>
                    <a:pt x="8" y="218"/>
                    <a:pt x="8" y="218"/>
                    <a:pt x="8" y="218"/>
                  </a:cubicBezTo>
                  <a:cubicBezTo>
                    <a:pt x="8" y="218"/>
                    <a:pt x="8" y="218"/>
                    <a:pt x="8" y="218"/>
                  </a:cubicBezTo>
                  <a:cubicBezTo>
                    <a:pt x="8" y="218"/>
                    <a:pt x="8" y="217"/>
                    <a:pt x="8" y="217"/>
                  </a:cubicBezTo>
                  <a:cubicBezTo>
                    <a:pt x="8" y="217"/>
                    <a:pt x="8" y="217"/>
                    <a:pt x="8" y="217"/>
                  </a:cubicBezTo>
                  <a:cubicBezTo>
                    <a:pt x="8" y="217"/>
                    <a:pt x="8" y="217"/>
                    <a:pt x="8" y="217"/>
                  </a:cubicBezTo>
                  <a:cubicBezTo>
                    <a:pt x="8" y="217"/>
                    <a:pt x="8" y="217"/>
                    <a:pt x="8" y="217"/>
                  </a:cubicBezTo>
                  <a:cubicBezTo>
                    <a:pt x="8" y="217"/>
                    <a:pt x="8" y="217"/>
                    <a:pt x="8" y="217"/>
                  </a:cubicBezTo>
                  <a:cubicBezTo>
                    <a:pt x="8" y="217"/>
                    <a:pt x="8" y="217"/>
                    <a:pt x="8" y="217"/>
                  </a:cubicBezTo>
                  <a:cubicBezTo>
                    <a:pt x="8" y="217"/>
                    <a:pt x="8" y="217"/>
                    <a:pt x="7" y="217"/>
                  </a:cubicBezTo>
                  <a:cubicBezTo>
                    <a:pt x="7" y="217"/>
                    <a:pt x="7" y="217"/>
                    <a:pt x="7" y="217"/>
                  </a:cubicBezTo>
                  <a:cubicBezTo>
                    <a:pt x="7" y="217"/>
                    <a:pt x="7" y="217"/>
                    <a:pt x="7" y="217"/>
                  </a:cubicBezTo>
                  <a:cubicBezTo>
                    <a:pt x="7" y="217"/>
                    <a:pt x="7" y="217"/>
                    <a:pt x="7" y="217"/>
                  </a:cubicBezTo>
                  <a:cubicBezTo>
                    <a:pt x="7" y="217"/>
                    <a:pt x="7" y="217"/>
                    <a:pt x="7" y="218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9" name="Freeform 689">
              <a:extLst>
                <a:ext uri="{FF2B5EF4-FFF2-40B4-BE49-F238E27FC236}">
                  <a16:creationId xmlns:a16="http://schemas.microsoft.com/office/drawing/2014/main" id="{B398F68E-DC53-1DBD-BCF8-67BFBF849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463" y="4826000"/>
              <a:ext cx="171450" cy="187325"/>
            </a:xfrm>
            <a:custGeom>
              <a:avLst/>
              <a:gdLst>
                <a:gd name="T0" fmla="*/ 6 w 41"/>
                <a:gd name="T1" fmla="*/ 38 h 45"/>
                <a:gd name="T2" fmla="*/ 4 w 41"/>
                <a:gd name="T3" fmla="*/ 39 h 45"/>
                <a:gd name="T4" fmla="*/ 5 w 41"/>
                <a:gd name="T5" fmla="*/ 40 h 45"/>
                <a:gd name="T6" fmla="*/ 4 w 41"/>
                <a:gd name="T7" fmla="*/ 41 h 45"/>
                <a:gd name="T8" fmla="*/ 6 w 41"/>
                <a:gd name="T9" fmla="*/ 40 h 45"/>
                <a:gd name="T10" fmla="*/ 9 w 41"/>
                <a:gd name="T11" fmla="*/ 41 h 45"/>
                <a:gd name="T12" fmla="*/ 11 w 41"/>
                <a:gd name="T13" fmla="*/ 43 h 45"/>
                <a:gd name="T14" fmla="*/ 13 w 41"/>
                <a:gd name="T15" fmla="*/ 45 h 45"/>
                <a:gd name="T16" fmla="*/ 14 w 41"/>
                <a:gd name="T17" fmla="*/ 45 h 45"/>
                <a:gd name="T18" fmla="*/ 16 w 41"/>
                <a:gd name="T19" fmla="*/ 43 h 45"/>
                <a:gd name="T20" fmla="*/ 17 w 41"/>
                <a:gd name="T21" fmla="*/ 40 h 45"/>
                <a:gd name="T22" fmla="*/ 17 w 41"/>
                <a:gd name="T23" fmla="*/ 38 h 45"/>
                <a:gd name="T24" fmla="*/ 18 w 41"/>
                <a:gd name="T25" fmla="*/ 35 h 45"/>
                <a:gd name="T26" fmla="*/ 20 w 41"/>
                <a:gd name="T27" fmla="*/ 34 h 45"/>
                <a:gd name="T28" fmla="*/ 20 w 41"/>
                <a:gd name="T29" fmla="*/ 33 h 45"/>
                <a:gd name="T30" fmla="*/ 31 w 41"/>
                <a:gd name="T31" fmla="*/ 28 h 45"/>
                <a:gd name="T32" fmla="*/ 40 w 41"/>
                <a:gd name="T33" fmla="*/ 16 h 45"/>
                <a:gd name="T34" fmla="*/ 41 w 41"/>
                <a:gd name="T35" fmla="*/ 16 h 45"/>
                <a:gd name="T36" fmla="*/ 40 w 41"/>
                <a:gd name="T37" fmla="*/ 13 h 45"/>
                <a:gd name="T38" fmla="*/ 38 w 41"/>
                <a:gd name="T39" fmla="*/ 11 h 45"/>
                <a:gd name="T40" fmla="*/ 40 w 41"/>
                <a:gd name="T41" fmla="*/ 11 h 45"/>
                <a:gd name="T42" fmla="*/ 36 w 41"/>
                <a:gd name="T43" fmla="*/ 9 h 45"/>
                <a:gd name="T44" fmla="*/ 32 w 41"/>
                <a:gd name="T45" fmla="*/ 7 h 45"/>
                <a:gd name="T46" fmla="*/ 30 w 41"/>
                <a:gd name="T47" fmla="*/ 8 h 45"/>
                <a:gd name="T48" fmla="*/ 25 w 41"/>
                <a:gd name="T49" fmla="*/ 7 h 45"/>
                <a:gd name="T50" fmla="*/ 24 w 41"/>
                <a:gd name="T51" fmla="*/ 5 h 45"/>
                <a:gd name="T52" fmla="*/ 21 w 41"/>
                <a:gd name="T53" fmla="*/ 4 h 45"/>
                <a:gd name="T54" fmla="*/ 19 w 41"/>
                <a:gd name="T55" fmla="*/ 2 h 45"/>
                <a:gd name="T56" fmla="*/ 16 w 41"/>
                <a:gd name="T57" fmla="*/ 0 h 45"/>
                <a:gd name="T58" fmla="*/ 14 w 41"/>
                <a:gd name="T59" fmla="*/ 2 h 45"/>
                <a:gd name="T60" fmla="*/ 11 w 41"/>
                <a:gd name="T61" fmla="*/ 2 h 45"/>
                <a:gd name="T62" fmla="*/ 8 w 41"/>
                <a:gd name="T63" fmla="*/ 4 h 45"/>
                <a:gd name="T64" fmla="*/ 7 w 41"/>
                <a:gd name="T65" fmla="*/ 5 h 45"/>
                <a:gd name="T66" fmla="*/ 7 w 41"/>
                <a:gd name="T67" fmla="*/ 7 h 45"/>
                <a:gd name="T68" fmla="*/ 7 w 41"/>
                <a:gd name="T69" fmla="*/ 8 h 45"/>
                <a:gd name="T70" fmla="*/ 4 w 41"/>
                <a:gd name="T71" fmla="*/ 12 h 45"/>
                <a:gd name="T72" fmla="*/ 4 w 41"/>
                <a:gd name="T73" fmla="*/ 15 h 45"/>
                <a:gd name="T74" fmla="*/ 3 w 41"/>
                <a:gd name="T75" fmla="*/ 17 h 45"/>
                <a:gd name="T76" fmla="*/ 1 w 41"/>
                <a:gd name="T77" fmla="*/ 17 h 45"/>
                <a:gd name="T78" fmla="*/ 2 w 41"/>
                <a:gd name="T79" fmla="*/ 19 h 45"/>
                <a:gd name="T80" fmla="*/ 2 w 41"/>
                <a:gd name="T81" fmla="*/ 22 h 45"/>
                <a:gd name="T82" fmla="*/ 1 w 41"/>
                <a:gd name="T83" fmla="*/ 25 h 45"/>
                <a:gd name="T84" fmla="*/ 1 w 41"/>
                <a:gd name="T85" fmla="*/ 27 h 45"/>
                <a:gd name="T86" fmla="*/ 4 w 41"/>
                <a:gd name="T87" fmla="*/ 29 h 45"/>
                <a:gd name="T88" fmla="*/ 6 w 41"/>
                <a:gd name="T89" fmla="*/ 28 h 45"/>
                <a:gd name="T90" fmla="*/ 8 w 41"/>
                <a:gd name="T91" fmla="*/ 26 h 45"/>
                <a:gd name="T92" fmla="*/ 7 w 41"/>
                <a:gd name="T93" fmla="*/ 28 h 45"/>
                <a:gd name="T94" fmla="*/ 7 w 41"/>
                <a:gd name="T95" fmla="*/ 29 h 45"/>
                <a:gd name="T96" fmla="*/ 8 w 41"/>
                <a:gd name="T97" fmla="*/ 27 h 45"/>
                <a:gd name="T98" fmla="*/ 9 w 41"/>
                <a:gd name="T99" fmla="*/ 25 h 45"/>
                <a:gd name="T100" fmla="*/ 10 w 41"/>
                <a:gd name="T101" fmla="*/ 23 h 45"/>
                <a:gd name="T102" fmla="*/ 9 w 41"/>
                <a:gd name="T103" fmla="*/ 25 h 45"/>
                <a:gd name="T104" fmla="*/ 9 w 41"/>
                <a:gd name="T105" fmla="*/ 28 h 45"/>
                <a:gd name="T106" fmla="*/ 8 w 41"/>
                <a:gd name="T107" fmla="*/ 31 h 45"/>
                <a:gd name="T108" fmla="*/ 7 w 41"/>
                <a:gd name="T109" fmla="*/ 33 h 45"/>
                <a:gd name="T110" fmla="*/ 6 w 41"/>
                <a:gd name="T111" fmla="*/ 34 h 45"/>
                <a:gd name="T112" fmla="*/ 5 w 41"/>
                <a:gd name="T113" fmla="*/ 3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1" h="45">
                  <a:moveTo>
                    <a:pt x="6" y="36"/>
                  </a:moveTo>
                  <a:cubicBezTo>
                    <a:pt x="6" y="37"/>
                    <a:pt x="6" y="37"/>
                    <a:pt x="6" y="37"/>
                  </a:cubicBezTo>
                  <a:cubicBezTo>
                    <a:pt x="6" y="37"/>
                    <a:pt x="6" y="38"/>
                    <a:pt x="6" y="38"/>
                  </a:cubicBezTo>
                  <a:cubicBezTo>
                    <a:pt x="6" y="38"/>
                    <a:pt x="5" y="38"/>
                    <a:pt x="5" y="38"/>
                  </a:cubicBezTo>
                  <a:cubicBezTo>
                    <a:pt x="5" y="38"/>
                    <a:pt x="4" y="38"/>
                    <a:pt x="4" y="38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5" y="40"/>
                    <a:pt x="5" y="40"/>
                    <a:pt x="5" y="40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5" y="41"/>
                    <a:pt x="6" y="40"/>
                    <a:pt x="6" y="40"/>
                  </a:cubicBezTo>
                  <a:cubicBezTo>
                    <a:pt x="6" y="40"/>
                    <a:pt x="7" y="41"/>
                    <a:pt x="7" y="41"/>
                  </a:cubicBezTo>
                  <a:cubicBezTo>
                    <a:pt x="7" y="41"/>
                    <a:pt x="8" y="41"/>
                    <a:pt x="8" y="41"/>
                  </a:cubicBezTo>
                  <a:cubicBezTo>
                    <a:pt x="8" y="41"/>
                    <a:pt x="9" y="41"/>
                    <a:pt x="9" y="41"/>
                  </a:cubicBezTo>
                  <a:cubicBezTo>
                    <a:pt x="9" y="41"/>
                    <a:pt x="10" y="41"/>
                    <a:pt x="10" y="41"/>
                  </a:cubicBezTo>
                  <a:cubicBezTo>
                    <a:pt x="10" y="42"/>
                    <a:pt x="11" y="42"/>
                    <a:pt x="11" y="42"/>
                  </a:cubicBezTo>
                  <a:cubicBezTo>
                    <a:pt x="11" y="42"/>
                    <a:pt x="11" y="43"/>
                    <a:pt x="11" y="43"/>
                  </a:cubicBezTo>
                  <a:cubicBezTo>
                    <a:pt x="11" y="43"/>
                    <a:pt x="11" y="44"/>
                    <a:pt x="11" y="44"/>
                  </a:cubicBezTo>
                  <a:cubicBezTo>
                    <a:pt x="11" y="44"/>
                    <a:pt x="12" y="45"/>
                    <a:pt x="12" y="45"/>
                  </a:cubicBezTo>
                  <a:cubicBezTo>
                    <a:pt x="12" y="45"/>
                    <a:pt x="13" y="45"/>
                    <a:pt x="13" y="45"/>
                  </a:cubicBezTo>
                  <a:cubicBezTo>
                    <a:pt x="13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5" y="44"/>
                    <a:pt x="15" y="44"/>
                  </a:cubicBezTo>
                  <a:cubicBezTo>
                    <a:pt x="15" y="44"/>
                    <a:pt x="15" y="43"/>
                    <a:pt x="15" y="43"/>
                  </a:cubicBezTo>
                  <a:cubicBezTo>
                    <a:pt x="15" y="43"/>
                    <a:pt x="16" y="43"/>
                    <a:pt x="16" y="43"/>
                  </a:cubicBezTo>
                  <a:cubicBezTo>
                    <a:pt x="16" y="43"/>
                    <a:pt x="17" y="42"/>
                    <a:pt x="17" y="42"/>
                  </a:cubicBezTo>
                  <a:cubicBezTo>
                    <a:pt x="17" y="42"/>
                    <a:pt x="17" y="41"/>
                    <a:pt x="17" y="41"/>
                  </a:cubicBezTo>
                  <a:cubicBezTo>
                    <a:pt x="17" y="41"/>
                    <a:pt x="17" y="41"/>
                    <a:pt x="17" y="40"/>
                  </a:cubicBezTo>
                  <a:cubicBezTo>
                    <a:pt x="17" y="40"/>
                    <a:pt x="16" y="40"/>
                    <a:pt x="17" y="40"/>
                  </a:cubicBezTo>
                  <a:cubicBezTo>
                    <a:pt x="17" y="40"/>
                    <a:pt x="17" y="39"/>
                    <a:pt x="17" y="39"/>
                  </a:cubicBezTo>
                  <a:cubicBezTo>
                    <a:pt x="17" y="39"/>
                    <a:pt x="17" y="38"/>
                    <a:pt x="17" y="38"/>
                  </a:cubicBezTo>
                  <a:cubicBezTo>
                    <a:pt x="17" y="38"/>
                    <a:pt x="18" y="37"/>
                    <a:pt x="18" y="37"/>
                  </a:cubicBezTo>
                  <a:cubicBezTo>
                    <a:pt x="18" y="37"/>
                    <a:pt x="18" y="37"/>
                    <a:pt x="18" y="36"/>
                  </a:cubicBezTo>
                  <a:cubicBezTo>
                    <a:pt x="18" y="36"/>
                    <a:pt x="18" y="35"/>
                    <a:pt x="18" y="35"/>
                  </a:cubicBezTo>
                  <a:cubicBezTo>
                    <a:pt x="18" y="35"/>
                    <a:pt x="19" y="34"/>
                    <a:pt x="19" y="34"/>
                  </a:cubicBezTo>
                  <a:cubicBezTo>
                    <a:pt x="19" y="34"/>
                    <a:pt x="19" y="34"/>
                    <a:pt x="19" y="34"/>
                  </a:cubicBezTo>
                  <a:cubicBezTo>
                    <a:pt x="19" y="34"/>
                    <a:pt x="20" y="34"/>
                    <a:pt x="20" y="34"/>
                  </a:cubicBezTo>
                  <a:cubicBezTo>
                    <a:pt x="20" y="35"/>
                    <a:pt x="20" y="35"/>
                    <a:pt x="20" y="35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31" y="28"/>
                    <a:pt x="31" y="28"/>
                    <a:pt x="31" y="28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40" y="16"/>
                    <a:pt x="40" y="17"/>
                    <a:pt x="40" y="17"/>
                  </a:cubicBezTo>
                  <a:cubicBezTo>
                    <a:pt x="40" y="17"/>
                    <a:pt x="41" y="17"/>
                    <a:pt x="41" y="17"/>
                  </a:cubicBezTo>
                  <a:cubicBezTo>
                    <a:pt x="41" y="16"/>
                    <a:pt x="41" y="16"/>
                    <a:pt x="41" y="16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1" y="14"/>
                    <a:pt x="40" y="13"/>
                    <a:pt x="40" y="13"/>
                  </a:cubicBezTo>
                  <a:cubicBezTo>
                    <a:pt x="39" y="13"/>
                    <a:pt x="39" y="12"/>
                    <a:pt x="39" y="12"/>
                  </a:cubicBezTo>
                  <a:cubicBezTo>
                    <a:pt x="39" y="12"/>
                    <a:pt x="38" y="11"/>
                    <a:pt x="38" y="11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0" y="11"/>
                    <a:pt x="38" y="10"/>
                    <a:pt x="38" y="10"/>
                  </a:cubicBezTo>
                  <a:cubicBezTo>
                    <a:pt x="38" y="10"/>
                    <a:pt x="37" y="10"/>
                    <a:pt x="37" y="10"/>
                  </a:cubicBezTo>
                  <a:cubicBezTo>
                    <a:pt x="37" y="10"/>
                    <a:pt x="36" y="9"/>
                    <a:pt x="36" y="9"/>
                  </a:cubicBezTo>
                  <a:cubicBezTo>
                    <a:pt x="36" y="8"/>
                    <a:pt x="34" y="7"/>
                    <a:pt x="34" y="7"/>
                  </a:cubicBezTo>
                  <a:cubicBezTo>
                    <a:pt x="34" y="7"/>
                    <a:pt x="33" y="7"/>
                    <a:pt x="33" y="7"/>
                  </a:cubicBezTo>
                  <a:cubicBezTo>
                    <a:pt x="33" y="7"/>
                    <a:pt x="32" y="7"/>
                    <a:pt x="32" y="7"/>
                  </a:cubicBezTo>
                  <a:cubicBezTo>
                    <a:pt x="32" y="7"/>
                    <a:pt x="32" y="8"/>
                    <a:pt x="32" y="8"/>
                  </a:cubicBezTo>
                  <a:cubicBezTo>
                    <a:pt x="32" y="8"/>
                    <a:pt x="31" y="8"/>
                    <a:pt x="31" y="8"/>
                  </a:cubicBezTo>
                  <a:cubicBezTo>
                    <a:pt x="31" y="8"/>
                    <a:pt x="30" y="8"/>
                    <a:pt x="30" y="8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7"/>
                    <a:pt x="25" y="7"/>
                    <a:pt x="25" y="7"/>
                  </a:cubicBezTo>
                  <a:cubicBezTo>
                    <a:pt x="25" y="7"/>
                    <a:pt x="25" y="7"/>
                    <a:pt x="25" y="7"/>
                  </a:cubicBezTo>
                  <a:cubicBezTo>
                    <a:pt x="25" y="6"/>
                    <a:pt x="25" y="6"/>
                    <a:pt x="25" y="5"/>
                  </a:cubicBezTo>
                  <a:cubicBezTo>
                    <a:pt x="25" y="5"/>
                    <a:pt x="24" y="5"/>
                    <a:pt x="24" y="5"/>
                  </a:cubicBezTo>
                  <a:cubicBezTo>
                    <a:pt x="24" y="5"/>
                    <a:pt x="23" y="5"/>
                    <a:pt x="23" y="4"/>
                  </a:cubicBezTo>
                  <a:cubicBezTo>
                    <a:pt x="23" y="4"/>
                    <a:pt x="24" y="4"/>
                    <a:pt x="24" y="4"/>
                  </a:cubicBezTo>
                  <a:cubicBezTo>
                    <a:pt x="23" y="4"/>
                    <a:pt x="21" y="4"/>
                    <a:pt x="21" y="4"/>
                  </a:cubicBezTo>
                  <a:cubicBezTo>
                    <a:pt x="21" y="4"/>
                    <a:pt x="20" y="4"/>
                    <a:pt x="20" y="3"/>
                  </a:cubicBezTo>
                  <a:cubicBezTo>
                    <a:pt x="20" y="3"/>
                    <a:pt x="19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2"/>
                    <a:pt x="17" y="2"/>
                    <a:pt x="17" y="1"/>
                  </a:cubicBezTo>
                  <a:cubicBezTo>
                    <a:pt x="17" y="1"/>
                    <a:pt x="16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  <a:cubicBezTo>
                    <a:pt x="15" y="0"/>
                    <a:pt x="15" y="1"/>
                    <a:pt x="15" y="1"/>
                  </a:cubicBezTo>
                  <a:cubicBezTo>
                    <a:pt x="15" y="1"/>
                    <a:pt x="14" y="2"/>
                    <a:pt x="14" y="2"/>
                  </a:cubicBezTo>
                  <a:cubicBezTo>
                    <a:pt x="14" y="2"/>
                    <a:pt x="14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2" y="2"/>
                    <a:pt x="12" y="2"/>
                    <a:pt x="11" y="2"/>
                  </a:cubicBezTo>
                  <a:cubicBezTo>
                    <a:pt x="11" y="2"/>
                    <a:pt x="10" y="3"/>
                    <a:pt x="10" y="3"/>
                  </a:cubicBezTo>
                  <a:cubicBezTo>
                    <a:pt x="10" y="3"/>
                    <a:pt x="9" y="3"/>
                    <a:pt x="9" y="3"/>
                  </a:cubicBezTo>
                  <a:cubicBezTo>
                    <a:pt x="9" y="3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7" y="4"/>
                    <a:pt x="7" y="4"/>
                  </a:cubicBezTo>
                  <a:cubicBezTo>
                    <a:pt x="7" y="4"/>
                    <a:pt x="6" y="5"/>
                    <a:pt x="7" y="5"/>
                  </a:cubicBezTo>
                  <a:cubicBezTo>
                    <a:pt x="7" y="5"/>
                    <a:pt x="7" y="6"/>
                    <a:pt x="7" y="6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6"/>
                    <a:pt x="7" y="6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9"/>
                    <a:pt x="7" y="10"/>
                    <a:pt x="7" y="10"/>
                  </a:cubicBezTo>
                  <a:cubicBezTo>
                    <a:pt x="7" y="10"/>
                    <a:pt x="5" y="11"/>
                    <a:pt x="5" y="11"/>
                  </a:cubicBezTo>
                  <a:cubicBezTo>
                    <a:pt x="5" y="11"/>
                    <a:pt x="4" y="12"/>
                    <a:pt x="4" y="12"/>
                  </a:cubicBezTo>
                  <a:cubicBezTo>
                    <a:pt x="4" y="12"/>
                    <a:pt x="3" y="13"/>
                    <a:pt x="4" y="13"/>
                  </a:cubicBezTo>
                  <a:cubicBezTo>
                    <a:pt x="4" y="13"/>
                    <a:pt x="4" y="14"/>
                    <a:pt x="4" y="14"/>
                  </a:cubicBezTo>
                  <a:cubicBezTo>
                    <a:pt x="4" y="14"/>
                    <a:pt x="4" y="15"/>
                    <a:pt x="4" y="15"/>
                  </a:cubicBezTo>
                  <a:cubicBezTo>
                    <a:pt x="4" y="15"/>
                    <a:pt x="3" y="15"/>
                    <a:pt x="3" y="16"/>
                  </a:cubicBezTo>
                  <a:cubicBezTo>
                    <a:pt x="3" y="16"/>
                    <a:pt x="3" y="16"/>
                    <a:pt x="3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3" y="17"/>
                    <a:pt x="2" y="17"/>
                    <a:pt x="2" y="17"/>
                  </a:cubicBezTo>
                  <a:cubicBezTo>
                    <a:pt x="2" y="17"/>
                    <a:pt x="1" y="16"/>
                    <a:pt x="1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7"/>
                    <a:pt x="1" y="17"/>
                    <a:pt x="1" y="18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19"/>
                    <a:pt x="2" y="19"/>
                    <a:pt x="2" y="19"/>
                  </a:cubicBezTo>
                  <a:cubicBezTo>
                    <a:pt x="2" y="19"/>
                    <a:pt x="2" y="20"/>
                    <a:pt x="1" y="20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2"/>
                    <a:pt x="2" y="22"/>
                  </a:cubicBezTo>
                  <a:cubicBezTo>
                    <a:pt x="2" y="23"/>
                    <a:pt x="2" y="24"/>
                    <a:pt x="2" y="24"/>
                  </a:cubicBezTo>
                  <a:cubicBezTo>
                    <a:pt x="2" y="25"/>
                    <a:pt x="1" y="25"/>
                    <a:pt x="1" y="25"/>
                  </a:cubicBezTo>
                  <a:cubicBezTo>
                    <a:pt x="1" y="25"/>
                    <a:pt x="1" y="26"/>
                    <a:pt x="1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5"/>
                    <a:pt x="0" y="26"/>
                    <a:pt x="1" y="26"/>
                  </a:cubicBezTo>
                  <a:cubicBezTo>
                    <a:pt x="1" y="26"/>
                    <a:pt x="1" y="27"/>
                    <a:pt x="1" y="27"/>
                  </a:cubicBezTo>
                  <a:cubicBezTo>
                    <a:pt x="1" y="27"/>
                    <a:pt x="2" y="27"/>
                    <a:pt x="2" y="27"/>
                  </a:cubicBezTo>
                  <a:cubicBezTo>
                    <a:pt x="3" y="27"/>
                    <a:pt x="3" y="28"/>
                    <a:pt x="3" y="28"/>
                  </a:cubicBezTo>
                  <a:cubicBezTo>
                    <a:pt x="4" y="28"/>
                    <a:pt x="4" y="29"/>
                    <a:pt x="4" y="29"/>
                  </a:cubicBezTo>
                  <a:cubicBezTo>
                    <a:pt x="4" y="29"/>
                    <a:pt x="5" y="29"/>
                    <a:pt x="5" y="29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29"/>
                    <a:pt x="6" y="28"/>
                    <a:pt x="6" y="28"/>
                  </a:cubicBezTo>
                  <a:cubicBezTo>
                    <a:pt x="6" y="28"/>
                    <a:pt x="6" y="28"/>
                    <a:pt x="7" y="28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6"/>
                    <a:pt x="8" y="26"/>
                    <a:pt x="8" y="26"/>
                  </a:cubicBezTo>
                  <a:cubicBezTo>
                    <a:pt x="8" y="26"/>
                    <a:pt x="8" y="26"/>
                    <a:pt x="8" y="27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7" y="27"/>
                    <a:pt x="7" y="27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9"/>
                    <a:pt x="7" y="29"/>
                  </a:cubicBezTo>
                  <a:cubicBezTo>
                    <a:pt x="7" y="29"/>
                    <a:pt x="8" y="29"/>
                    <a:pt x="8" y="29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8"/>
                    <a:pt x="8" y="27"/>
                    <a:pt x="8" y="27"/>
                  </a:cubicBezTo>
                  <a:cubicBezTo>
                    <a:pt x="8" y="27"/>
                    <a:pt x="8" y="26"/>
                    <a:pt x="8" y="26"/>
                  </a:cubicBezTo>
                  <a:cubicBezTo>
                    <a:pt x="8" y="26"/>
                    <a:pt x="8" y="25"/>
                    <a:pt x="8" y="25"/>
                  </a:cubicBezTo>
                  <a:cubicBezTo>
                    <a:pt x="8" y="25"/>
                    <a:pt x="8" y="25"/>
                    <a:pt x="9" y="25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4"/>
                    <a:pt x="10" y="23"/>
                    <a:pt x="10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0" y="24"/>
                    <a:pt x="10" y="24"/>
                  </a:cubicBezTo>
                  <a:cubicBezTo>
                    <a:pt x="10" y="24"/>
                    <a:pt x="9" y="25"/>
                    <a:pt x="9" y="25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7"/>
                    <a:pt x="9" y="28"/>
                    <a:pt x="9" y="28"/>
                  </a:cubicBezTo>
                  <a:cubicBezTo>
                    <a:pt x="9" y="28"/>
                    <a:pt x="9" y="29"/>
                    <a:pt x="9" y="29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9" y="30"/>
                    <a:pt x="8" y="31"/>
                    <a:pt x="8" y="31"/>
                  </a:cubicBezTo>
                  <a:cubicBezTo>
                    <a:pt x="8" y="31"/>
                    <a:pt x="8" y="32"/>
                    <a:pt x="8" y="32"/>
                  </a:cubicBezTo>
                  <a:cubicBezTo>
                    <a:pt x="8" y="32"/>
                    <a:pt x="8" y="33"/>
                    <a:pt x="7" y="33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6" y="33"/>
                    <a:pt x="6" y="34"/>
                    <a:pt x="6" y="34"/>
                  </a:cubicBezTo>
                  <a:cubicBezTo>
                    <a:pt x="6" y="34"/>
                    <a:pt x="5" y="34"/>
                    <a:pt x="5" y="34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6" y="34"/>
                    <a:pt x="6" y="34"/>
                    <a:pt x="6" y="34"/>
                  </a:cubicBezTo>
                  <a:cubicBezTo>
                    <a:pt x="6" y="34"/>
                    <a:pt x="6" y="34"/>
                    <a:pt x="5" y="34"/>
                  </a:cubicBezTo>
                  <a:cubicBezTo>
                    <a:pt x="6" y="36"/>
                    <a:pt x="6" y="36"/>
                    <a:pt x="6" y="36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0" name="Freeform 691">
              <a:extLst>
                <a:ext uri="{FF2B5EF4-FFF2-40B4-BE49-F238E27FC236}">
                  <a16:creationId xmlns:a16="http://schemas.microsoft.com/office/drawing/2014/main" id="{313825E5-1E11-8B55-CF2F-1C3C153C27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70251" y="4713288"/>
              <a:ext cx="1152525" cy="1208088"/>
            </a:xfrm>
            <a:custGeom>
              <a:avLst/>
              <a:gdLst>
                <a:gd name="T0" fmla="*/ 266 w 277"/>
                <a:gd name="T1" fmla="*/ 110 h 290"/>
                <a:gd name="T2" fmla="*/ 251 w 277"/>
                <a:gd name="T3" fmla="*/ 129 h 290"/>
                <a:gd name="T4" fmla="*/ 248 w 277"/>
                <a:gd name="T5" fmla="*/ 136 h 290"/>
                <a:gd name="T6" fmla="*/ 246 w 277"/>
                <a:gd name="T7" fmla="*/ 158 h 290"/>
                <a:gd name="T8" fmla="*/ 239 w 277"/>
                <a:gd name="T9" fmla="*/ 180 h 290"/>
                <a:gd name="T10" fmla="*/ 219 w 277"/>
                <a:gd name="T11" fmla="*/ 204 h 290"/>
                <a:gd name="T12" fmla="*/ 202 w 277"/>
                <a:gd name="T13" fmla="*/ 210 h 290"/>
                <a:gd name="T14" fmla="*/ 180 w 277"/>
                <a:gd name="T15" fmla="*/ 223 h 290"/>
                <a:gd name="T16" fmla="*/ 181 w 277"/>
                <a:gd name="T17" fmla="*/ 238 h 290"/>
                <a:gd name="T18" fmla="*/ 172 w 277"/>
                <a:gd name="T19" fmla="*/ 254 h 290"/>
                <a:gd name="T20" fmla="*/ 157 w 277"/>
                <a:gd name="T21" fmla="*/ 274 h 290"/>
                <a:gd name="T22" fmla="*/ 162 w 277"/>
                <a:gd name="T23" fmla="*/ 261 h 290"/>
                <a:gd name="T24" fmla="*/ 154 w 277"/>
                <a:gd name="T25" fmla="*/ 276 h 290"/>
                <a:gd name="T26" fmla="*/ 136 w 277"/>
                <a:gd name="T27" fmla="*/ 271 h 290"/>
                <a:gd name="T28" fmla="*/ 118 w 277"/>
                <a:gd name="T29" fmla="*/ 258 h 290"/>
                <a:gd name="T30" fmla="*/ 134 w 277"/>
                <a:gd name="T31" fmla="*/ 241 h 290"/>
                <a:gd name="T32" fmla="*/ 143 w 277"/>
                <a:gd name="T33" fmla="*/ 231 h 290"/>
                <a:gd name="T34" fmla="*/ 139 w 277"/>
                <a:gd name="T35" fmla="*/ 213 h 290"/>
                <a:gd name="T36" fmla="*/ 123 w 277"/>
                <a:gd name="T37" fmla="*/ 198 h 290"/>
                <a:gd name="T38" fmla="*/ 114 w 277"/>
                <a:gd name="T39" fmla="*/ 187 h 290"/>
                <a:gd name="T40" fmla="*/ 110 w 277"/>
                <a:gd name="T41" fmla="*/ 157 h 290"/>
                <a:gd name="T42" fmla="*/ 89 w 277"/>
                <a:gd name="T43" fmla="*/ 133 h 290"/>
                <a:gd name="T44" fmla="*/ 68 w 277"/>
                <a:gd name="T45" fmla="*/ 125 h 290"/>
                <a:gd name="T46" fmla="*/ 61 w 277"/>
                <a:gd name="T47" fmla="*/ 106 h 290"/>
                <a:gd name="T48" fmla="*/ 37 w 277"/>
                <a:gd name="T49" fmla="*/ 116 h 290"/>
                <a:gd name="T50" fmla="*/ 6 w 277"/>
                <a:gd name="T51" fmla="*/ 104 h 290"/>
                <a:gd name="T52" fmla="*/ 6 w 277"/>
                <a:gd name="T53" fmla="*/ 81 h 290"/>
                <a:gd name="T54" fmla="*/ 26 w 277"/>
                <a:gd name="T55" fmla="*/ 66 h 290"/>
                <a:gd name="T56" fmla="*/ 32 w 277"/>
                <a:gd name="T57" fmla="*/ 32 h 290"/>
                <a:gd name="T58" fmla="*/ 42 w 277"/>
                <a:gd name="T59" fmla="*/ 24 h 290"/>
                <a:gd name="T60" fmla="*/ 60 w 277"/>
                <a:gd name="T61" fmla="*/ 30 h 290"/>
                <a:gd name="T62" fmla="*/ 74 w 277"/>
                <a:gd name="T63" fmla="*/ 22 h 290"/>
                <a:gd name="T64" fmla="*/ 74 w 277"/>
                <a:gd name="T65" fmla="*/ 10 h 290"/>
                <a:gd name="T66" fmla="*/ 89 w 277"/>
                <a:gd name="T67" fmla="*/ 6 h 290"/>
                <a:gd name="T68" fmla="*/ 102 w 277"/>
                <a:gd name="T69" fmla="*/ 8 h 290"/>
                <a:gd name="T70" fmla="*/ 112 w 277"/>
                <a:gd name="T71" fmla="*/ 26 h 290"/>
                <a:gd name="T72" fmla="*/ 134 w 277"/>
                <a:gd name="T73" fmla="*/ 19 h 290"/>
                <a:gd name="T74" fmla="*/ 159 w 277"/>
                <a:gd name="T75" fmla="*/ 7 h 290"/>
                <a:gd name="T76" fmla="*/ 170 w 277"/>
                <a:gd name="T77" fmla="*/ 30 h 290"/>
                <a:gd name="T78" fmla="*/ 159 w 277"/>
                <a:gd name="T79" fmla="*/ 42 h 290"/>
                <a:gd name="T80" fmla="*/ 139 w 277"/>
                <a:gd name="T81" fmla="*/ 53 h 290"/>
                <a:gd name="T82" fmla="*/ 126 w 277"/>
                <a:gd name="T83" fmla="*/ 52 h 290"/>
                <a:gd name="T84" fmla="*/ 122 w 277"/>
                <a:gd name="T85" fmla="*/ 56 h 290"/>
                <a:gd name="T86" fmla="*/ 134 w 277"/>
                <a:gd name="T87" fmla="*/ 54 h 290"/>
                <a:gd name="T88" fmla="*/ 144 w 277"/>
                <a:gd name="T89" fmla="*/ 52 h 290"/>
                <a:gd name="T90" fmla="*/ 156 w 277"/>
                <a:gd name="T91" fmla="*/ 57 h 290"/>
                <a:gd name="T92" fmla="*/ 163 w 277"/>
                <a:gd name="T93" fmla="*/ 43 h 290"/>
                <a:gd name="T94" fmla="*/ 179 w 277"/>
                <a:gd name="T95" fmla="*/ 45 h 290"/>
                <a:gd name="T96" fmla="*/ 173 w 277"/>
                <a:gd name="T97" fmla="*/ 50 h 290"/>
                <a:gd name="T98" fmla="*/ 179 w 277"/>
                <a:gd name="T99" fmla="*/ 47 h 290"/>
                <a:gd name="T100" fmla="*/ 184 w 277"/>
                <a:gd name="T101" fmla="*/ 42 h 290"/>
                <a:gd name="T102" fmla="*/ 191 w 277"/>
                <a:gd name="T103" fmla="*/ 43 h 290"/>
                <a:gd name="T104" fmla="*/ 203 w 277"/>
                <a:gd name="T105" fmla="*/ 47 h 290"/>
                <a:gd name="T106" fmla="*/ 209 w 277"/>
                <a:gd name="T107" fmla="*/ 53 h 290"/>
                <a:gd name="T108" fmla="*/ 211 w 277"/>
                <a:gd name="T109" fmla="*/ 55 h 290"/>
                <a:gd name="T110" fmla="*/ 222 w 277"/>
                <a:gd name="T111" fmla="*/ 56 h 290"/>
                <a:gd name="T112" fmla="*/ 251 w 277"/>
                <a:gd name="T113" fmla="*/ 63 h 290"/>
                <a:gd name="T114" fmla="*/ 276 w 277"/>
                <a:gd name="T115" fmla="*/ 86 h 290"/>
                <a:gd name="T116" fmla="*/ 169 w 277"/>
                <a:gd name="T117" fmla="*/ 35 h 290"/>
                <a:gd name="T118" fmla="*/ 173 w 277"/>
                <a:gd name="T119" fmla="*/ 35 h 290"/>
                <a:gd name="T120" fmla="*/ 163 w 277"/>
                <a:gd name="T121" fmla="*/ 40 h 290"/>
                <a:gd name="T122" fmla="*/ 166 w 277"/>
                <a:gd name="T123" fmla="*/ 35 h 290"/>
                <a:gd name="T124" fmla="*/ 167 w 277"/>
                <a:gd name="T125" fmla="*/ 23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7" h="290">
                  <a:moveTo>
                    <a:pt x="277" y="90"/>
                  </a:moveTo>
                  <a:cubicBezTo>
                    <a:pt x="277" y="90"/>
                    <a:pt x="277" y="90"/>
                    <a:pt x="277" y="90"/>
                  </a:cubicBezTo>
                  <a:cubicBezTo>
                    <a:pt x="277" y="90"/>
                    <a:pt x="277" y="90"/>
                    <a:pt x="277" y="91"/>
                  </a:cubicBezTo>
                  <a:cubicBezTo>
                    <a:pt x="277" y="92"/>
                    <a:pt x="277" y="92"/>
                    <a:pt x="277" y="92"/>
                  </a:cubicBezTo>
                  <a:cubicBezTo>
                    <a:pt x="277" y="92"/>
                    <a:pt x="277" y="92"/>
                    <a:pt x="277" y="92"/>
                  </a:cubicBezTo>
                  <a:cubicBezTo>
                    <a:pt x="277" y="92"/>
                    <a:pt x="277" y="93"/>
                    <a:pt x="277" y="93"/>
                  </a:cubicBezTo>
                  <a:cubicBezTo>
                    <a:pt x="277" y="93"/>
                    <a:pt x="277" y="94"/>
                    <a:pt x="277" y="94"/>
                  </a:cubicBezTo>
                  <a:cubicBezTo>
                    <a:pt x="276" y="94"/>
                    <a:pt x="276" y="94"/>
                    <a:pt x="276" y="94"/>
                  </a:cubicBezTo>
                  <a:cubicBezTo>
                    <a:pt x="276" y="95"/>
                    <a:pt x="276" y="95"/>
                    <a:pt x="276" y="95"/>
                  </a:cubicBezTo>
                  <a:cubicBezTo>
                    <a:pt x="276" y="96"/>
                    <a:pt x="276" y="96"/>
                    <a:pt x="276" y="96"/>
                  </a:cubicBezTo>
                  <a:cubicBezTo>
                    <a:pt x="276" y="96"/>
                    <a:pt x="276" y="97"/>
                    <a:pt x="276" y="97"/>
                  </a:cubicBezTo>
                  <a:cubicBezTo>
                    <a:pt x="275" y="97"/>
                    <a:pt x="275" y="98"/>
                    <a:pt x="275" y="98"/>
                  </a:cubicBezTo>
                  <a:cubicBezTo>
                    <a:pt x="275" y="98"/>
                    <a:pt x="275" y="99"/>
                    <a:pt x="275" y="99"/>
                  </a:cubicBezTo>
                  <a:cubicBezTo>
                    <a:pt x="275" y="99"/>
                    <a:pt x="275" y="100"/>
                    <a:pt x="274" y="100"/>
                  </a:cubicBezTo>
                  <a:cubicBezTo>
                    <a:pt x="274" y="100"/>
                    <a:pt x="274" y="101"/>
                    <a:pt x="274" y="101"/>
                  </a:cubicBezTo>
                  <a:cubicBezTo>
                    <a:pt x="274" y="101"/>
                    <a:pt x="274" y="102"/>
                    <a:pt x="273" y="102"/>
                  </a:cubicBezTo>
                  <a:cubicBezTo>
                    <a:pt x="273" y="102"/>
                    <a:pt x="273" y="103"/>
                    <a:pt x="273" y="103"/>
                  </a:cubicBezTo>
                  <a:cubicBezTo>
                    <a:pt x="273" y="103"/>
                    <a:pt x="272" y="103"/>
                    <a:pt x="272" y="103"/>
                  </a:cubicBezTo>
                  <a:cubicBezTo>
                    <a:pt x="272" y="103"/>
                    <a:pt x="272" y="104"/>
                    <a:pt x="272" y="104"/>
                  </a:cubicBezTo>
                  <a:cubicBezTo>
                    <a:pt x="272" y="104"/>
                    <a:pt x="271" y="104"/>
                    <a:pt x="271" y="105"/>
                  </a:cubicBezTo>
                  <a:cubicBezTo>
                    <a:pt x="271" y="105"/>
                    <a:pt x="271" y="106"/>
                    <a:pt x="271" y="106"/>
                  </a:cubicBezTo>
                  <a:cubicBezTo>
                    <a:pt x="271" y="106"/>
                    <a:pt x="270" y="106"/>
                    <a:pt x="270" y="106"/>
                  </a:cubicBezTo>
                  <a:cubicBezTo>
                    <a:pt x="270" y="106"/>
                    <a:pt x="269" y="107"/>
                    <a:pt x="269" y="108"/>
                  </a:cubicBezTo>
                  <a:cubicBezTo>
                    <a:pt x="269" y="108"/>
                    <a:pt x="268" y="109"/>
                    <a:pt x="268" y="109"/>
                  </a:cubicBezTo>
                  <a:cubicBezTo>
                    <a:pt x="268" y="109"/>
                    <a:pt x="267" y="110"/>
                    <a:pt x="266" y="110"/>
                  </a:cubicBezTo>
                  <a:cubicBezTo>
                    <a:pt x="266" y="111"/>
                    <a:pt x="266" y="111"/>
                    <a:pt x="266" y="111"/>
                  </a:cubicBezTo>
                  <a:cubicBezTo>
                    <a:pt x="266" y="111"/>
                    <a:pt x="266" y="111"/>
                    <a:pt x="266" y="112"/>
                  </a:cubicBezTo>
                  <a:cubicBezTo>
                    <a:pt x="265" y="112"/>
                    <a:pt x="265" y="112"/>
                    <a:pt x="265" y="112"/>
                  </a:cubicBezTo>
                  <a:cubicBezTo>
                    <a:pt x="265" y="112"/>
                    <a:pt x="264" y="112"/>
                    <a:pt x="264" y="112"/>
                  </a:cubicBezTo>
                  <a:cubicBezTo>
                    <a:pt x="264" y="112"/>
                    <a:pt x="263" y="113"/>
                    <a:pt x="263" y="113"/>
                  </a:cubicBezTo>
                  <a:cubicBezTo>
                    <a:pt x="263" y="113"/>
                    <a:pt x="262" y="114"/>
                    <a:pt x="262" y="114"/>
                  </a:cubicBezTo>
                  <a:cubicBezTo>
                    <a:pt x="262" y="114"/>
                    <a:pt x="261" y="114"/>
                    <a:pt x="261" y="114"/>
                  </a:cubicBezTo>
                  <a:cubicBezTo>
                    <a:pt x="261" y="114"/>
                    <a:pt x="261" y="114"/>
                    <a:pt x="261" y="114"/>
                  </a:cubicBezTo>
                  <a:cubicBezTo>
                    <a:pt x="261" y="114"/>
                    <a:pt x="261" y="115"/>
                    <a:pt x="261" y="115"/>
                  </a:cubicBezTo>
                  <a:cubicBezTo>
                    <a:pt x="261" y="115"/>
                    <a:pt x="261" y="115"/>
                    <a:pt x="261" y="115"/>
                  </a:cubicBezTo>
                  <a:cubicBezTo>
                    <a:pt x="261" y="116"/>
                    <a:pt x="260" y="116"/>
                    <a:pt x="260" y="116"/>
                  </a:cubicBezTo>
                  <a:cubicBezTo>
                    <a:pt x="260" y="116"/>
                    <a:pt x="260" y="117"/>
                    <a:pt x="260" y="117"/>
                  </a:cubicBezTo>
                  <a:cubicBezTo>
                    <a:pt x="260" y="117"/>
                    <a:pt x="259" y="118"/>
                    <a:pt x="259" y="118"/>
                  </a:cubicBezTo>
                  <a:cubicBezTo>
                    <a:pt x="259" y="118"/>
                    <a:pt x="259" y="118"/>
                    <a:pt x="259" y="118"/>
                  </a:cubicBezTo>
                  <a:cubicBezTo>
                    <a:pt x="259" y="118"/>
                    <a:pt x="259" y="118"/>
                    <a:pt x="259" y="118"/>
                  </a:cubicBezTo>
                  <a:cubicBezTo>
                    <a:pt x="259" y="118"/>
                    <a:pt x="258" y="120"/>
                    <a:pt x="258" y="120"/>
                  </a:cubicBezTo>
                  <a:cubicBezTo>
                    <a:pt x="258" y="120"/>
                    <a:pt x="258" y="121"/>
                    <a:pt x="258" y="121"/>
                  </a:cubicBezTo>
                  <a:cubicBezTo>
                    <a:pt x="257" y="121"/>
                    <a:pt x="256" y="123"/>
                    <a:pt x="256" y="123"/>
                  </a:cubicBezTo>
                  <a:cubicBezTo>
                    <a:pt x="256" y="124"/>
                    <a:pt x="255" y="125"/>
                    <a:pt x="255" y="125"/>
                  </a:cubicBezTo>
                  <a:cubicBezTo>
                    <a:pt x="255" y="126"/>
                    <a:pt x="254" y="127"/>
                    <a:pt x="254" y="127"/>
                  </a:cubicBezTo>
                  <a:cubicBezTo>
                    <a:pt x="254" y="127"/>
                    <a:pt x="253" y="128"/>
                    <a:pt x="253" y="128"/>
                  </a:cubicBezTo>
                  <a:cubicBezTo>
                    <a:pt x="253" y="128"/>
                    <a:pt x="252" y="129"/>
                    <a:pt x="251" y="130"/>
                  </a:cubicBezTo>
                  <a:cubicBezTo>
                    <a:pt x="251" y="130"/>
                    <a:pt x="251" y="130"/>
                    <a:pt x="251" y="130"/>
                  </a:cubicBezTo>
                  <a:cubicBezTo>
                    <a:pt x="251" y="129"/>
                    <a:pt x="251" y="129"/>
                    <a:pt x="251" y="129"/>
                  </a:cubicBezTo>
                  <a:cubicBezTo>
                    <a:pt x="250" y="129"/>
                    <a:pt x="251" y="129"/>
                    <a:pt x="251" y="129"/>
                  </a:cubicBezTo>
                  <a:cubicBezTo>
                    <a:pt x="251" y="129"/>
                    <a:pt x="251" y="128"/>
                    <a:pt x="251" y="128"/>
                  </a:cubicBezTo>
                  <a:cubicBezTo>
                    <a:pt x="251" y="128"/>
                    <a:pt x="251" y="128"/>
                    <a:pt x="251" y="128"/>
                  </a:cubicBezTo>
                  <a:cubicBezTo>
                    <a:pt x="251" y="128"/>
                    <a:pt x="251" y="127"/>
                    <a:pt x="251" y="127"/>
                  </a:cubicBezTo>
                  <a:cubicBezTo>
                    <a:pt x="251" y="127"/>
                    <a:pt x="251" y="128"/>
                    <a:pt x="251" y="128"/>
                  </a:cubicBezTo>
                  <a:cubicBezTo>
                    <a:pt x="250" y="128"/>
                    <a:pt x="250" y="128"/>
                    <a:pt x="250" y="128"/>
                  </a:cubicBezTo>
                  <a:cubicBezTo>
                    <a:pt x="250" y="128"/>
                    <a:pt x="250" y="127"/>
                    <a:pt x="250" y="127"/>
                  </a:cubicBezTo>
                  <a:cubicBezTo>
                    <a:pt x="250" y="127"/>
                    <a:pt x="250" y="127"/>
                    <a:pt x="250" y="127"/>
                  </a:cubicBezTo>
                  <a:cubicBezTo>
                    <a:pt x="249" y="127"/>
                    <a:pt x="249" y="127"/>
                    <a:pt x="249" y="127"/>
                  </a:cubicBezTo>
                  <a:cubicBezTo>
                    <a:pt x="249" y="127"/>
                    <a:pt x="249" y="128"/>
                    <a:pt x="249" y="128"/>
                  </a:cubicBezTo>
                  <a:cubicBezTo>
                    <a:pt x="249" y="128"/>
                    <a:pt x="249" y="128"/>
                    <a:pt x="249" y="128"/>
                  </a:cubicBezTo>
                  <a:cubicBezTo>
                    <a:pt x="249" y="129"/>
                    <a:pt x="249" y="129"/>
                    <a:pt x="249" y="129"/>
                  </a:cubicBezTo>
                  <a:cubicBezTo>
                    <a:pt x="249" y="129"/>
                    <a:pt x="249" y="129"/>
                    <a:pt x="250" y="129"/>
                  </a:cubicBezTo>
                  <a:cubicBezTo>
                    <a:pt x="250" y="129"/>
                    <a:pt x="250" y="129"/>
                    <a:pt x="250" y="129"/>
                  </a:cubicBezTo>
                  <a:cubicBezTo>
                    <a:pt x="250" y="129"/>
                    <a:pt x="250" y="130"/>
                    <a:pt x="250" y="130"/>
                  </a:cubicBezTo>
                  <a:cubicBezTo>
                    <a:pt x="250" y="130"/>
                    <a:pt x="249" y="130"/>
                    <a:pt x="249" y="130"/>
                  </a:cubicBezTo>
                  <a:cubicBezTo>
                    <a:pt x="249" y="131"/>
                    <a:pt x="248" y="131"/>
                    <a:pt x="248" y="131"/>
                  </a:cubicBezTo>
                  <a:cubicBezTo>
                    <a:pt x="248" y="131"/>
                    <a:pt x="248" y="131"/>
                    <a:pt x="248" y="131"/>
                  </a:cubicBezTo>
                  <a:cubicBezTo>
                    <a:pt x="248" y="131"/>
                    <a:pt x="248" y="132"/>
                    <a:pt x="248" y="132"/>
                  </a:cubicBezTo>
                  <a:cubicBezTo>
                    <a:pt x="248" y="132"/>
                    <a:pt x="248" y="132"/>
                    <a:pt x="248" y="133"/>
                  </a:cubicBezTo>
                  <a:cubicBezTo>
                    <a:pt x="248" y="133"/>
                    <a:pt x="248" y="133"/>
                    <a:pt x="248" y="134"/>
                  </a:cubicBezTo>
                  <a:cubicBezTo>
                    <a:pt x="248" y="134"/>
                    <a:pt x="248" y="134"/>
                    <a:pt x="247" y="134"/>
                  </a:cubicBezTo>
                  <a:cubicBezTo>
                    <a:pt x="247" y="135"/>
                    <a:pt x="247" y="135"/>
                    <a:pt x="247" y="136"/>
                  </a:cubicBezTo>
                  <a:cubicBezTo>
                    <a:pt x="247" y="136"/>
                    <a:pt x="247" y="136"/>
                    <a:pt x="247" y="136"/>
                  </a:cubicBezTo>
                  <a:cubicBezTo>
                    <a:pt x="247" y="137"/>
                    <a:pt x="247" y="136"/>
                    <a:pt x="247" y="136"/>
                  </a:cubicBezTo>
                  <a:cubicBezTo>
                    <a:pt x="247" y="136"/>
                    <a:pt x="248" y="136"/>
                    <a:pt x="248" y="136"/>
                  </a:cubicBezTo>
                  <a:cubicBezTo>
                    <a:pt x="248" y="136"/>
                    <a:pt x="248" y="137"/>
                    <a:pt x="248" y="137"/>
                  </a:cubicBezTo>
                  <a:cubicBezTo>
                    <a:pt x="247" y="137"/>
                    <a:pt x="247" y="137"/>
                    <a:pt x="247" y="137"/>
                  </a:cubicBezTo>
                  <a:cubicBezTo>
                    <a:pt x="247" y="138"/>
                    <a:pt x="247" y="138"/>
                    <a:pt x="247" y="138"/>
                  </a:cubicBezTo>
                  <a:cubicBezTo>
                    <a:pt x="247" y="139"/>
                    <a:pt x="247" y="139"/>
                    <a:pt x="247" y="139"/>
                  </a:cubicBezTo>
                  <a:cubicBezTo>
                    <a:pt x="247" y="140"/>
                    <a:pt x="247" y="140"/>
                    <a:pt x="247" y="140"/>
                  </a:cubicBezTo>
                  <a:cubicBezTo>
                    <a:pt x="247" y="140"/>
                    <a:pt x="247" y="141"/>
                    <a:pt x="247" y="141"/>
                  </a:cubicBezTo>
                  <a:cubicBezTo>
                    <a:pt x="247" y="141"/>
                    <a:pt x="247" y="142"/>
                    <a:pt x="247" y="142"/>
                  </a:cubicBezTo>
                  <a:cubicBezTo>
                    <a:pt x="247" y="142"/>
                    <a:pt x="247" y="142"/>
                    <a:pt x="247" y="143"/>
                  </a:cubicBezTo>
                  <a:cubicBezTo>
                    <a:pt x="247" y="143"/>
                    <a:pt x="247" y="143"/>
                    <a:pt x="247" y="144"/>
                  </a:cubicBezTo>
                  <a:cubicBezTo>
                    <a:pt x="247" y="144"/>
                    <a:pt x="247" y="145"/>
                    <a:pt x="247" y="145"/>
                  </a:cubicBezTo>
                  <a:cubicBezTo>
                    <a:pt x="247" y="145"/>
                    <a:pt x="247" y="146"/>
                    <a:pt x="247" y="146"/>
                  </a:cubicBezTo>
                  <a:cubicBezTo>
                    <a:pt x="247" y="146"/>
                    <a:pt x="247" y="147"/>
                    <a:pt x="248" y="147"/>
                  </a:cubicBezTo>
                  <a:cubicBezTo>
                    <a:pt x="248" y="148"/>
                    <a:pt x="248" y="149"/>
                    <a:pt x="248" y="149"/>
                  </a:cubicBezTo>
                  <a:cubicBezTo>
                    <a:pt x="248" y="149"/>
                    <a:pt x="248" y="150"/>
                    <a:pt x="248" y="150"/>
                  </a:cubicBezTo>
                  <a:cubicBezTo>
                    <a:pt x="248" y="150"/>
                    <a:pt x="248" y="150"/>
                    <a:pt x="248" y="150"/>
                  </a:cubicBezTo>
                  <a:cubicBezTo>
                    <a:pt x="248" y="151"/>
                    <a:pt x="248" y="151"/>
                    <a:pt x="248" y="151"/>
                  </a:cubicBezTo>
                  <a:cubicBezTo>
                    <a:pt x="248" y="151"/>
                    <a:pt x="248" y="151"/>
                    <a:pt x="248" y="152"/>
                  </a:cubicBezTo>
                  <a:cubicBezTo>
                    <a:pt x="248" y="152"/>
                    <a:pt x="248" y="152"/>
                    <a:pt x="248" y="152"/>
                  </a:cubicBezTo>
                  <a:cubicBezTo>
                    <a:pt x="248" y="153"/>
                    <a:pt x="247" y="153"/>
                    <a:pt x="247" y="153"/>
                  </a:cubicBezTo>
                  <a:cubicBezTo>
                    <a:pt x="247" y="153"/>
                    <a:pt x="247" y="153"/>
                    <a:pt x="247" y="153"/>
                  </a:cubicBezTo>
                  <a:cubicBezTo>
                    <a:pt x="247" y="154"/>
                    <a:pt x="247" y="154"/>
                    <a:pt x="247" y="154"/>
                  </a:cubicBezTo>
                  <a:cubicBezTo>
                    <a:pt x="247" y="154"/>
                    <a:pt x="247" y="155"/>
                    <a:pt x="247" y="155"/>
                  </a:cubicBezTo>
                  <a:cubicBezTo>
                    <a:pt x="247" y="155"/>
                    <a:pt x="247" y="156"/>
                    <a:pt x="247" y="157"/>
                  </a:cubicBezTo>
                  <a:cubicBezTo>
                    <a:pt x="247" y="157"/>
                    <a:pt x="246" y="157"/>
                    <a:pt x="246" y="157"/>
                  </a:cubicBezTo>
                  <a:cubicBezTo>
                    <a:pt x="246" y="157"/>
                    <a:pt x="246" y="158"/>
                    <a:pt x="246" y="158"/>
                  </a:cubicBezTo>
                  <a:cubicBezTo>
                    <a:pt x="246" y="159"/>
                    <a:pt x="246" y="159"/>
                    <a:pt x="246" y="159"/>
                  </a:cubicBezTo>
                  <a:cubicBezTo>
                    <a:pt x="246" y="159"/>
                    <a:pt x="246" y="160"/>
                    <a:pt x="246" y="160"/>
                  </a:cubicBezTo>
                  <a:cubicBezTo>
                    <a:pt x="246" y="160"/>
                    <a:pt x="246" y="162"/>
                    <a:pt x="246" y="162"/>
                  </a:cubicBezTo>
                  <a:cubicBezTo>
                    <a:pt x="246" y="162"/>
                    <a:pt x="246" y="163"/>
                    <a:pt x="246" y="163"/>
                  </a:cubicBezTo>
                  <a:cubicBezTo>
                    <a:pt x="246" y="163"/>
                    <a:pt x="246" y="164"/>
                    <a:pt x="246" y="164"/>
                  </a:cubicBezTo>
                  <a:cubicBezTo>
                    <a:pt x="246" y="164"/>
                    <a:pt x="246" y="164"/>
                    <a:pt x="245" y="164"/>
                  </a:cubicBezTo>
                  <a:cubicBezTo>
                    <a:pt x="245" y="164"/>
                    <a:pt x="245" y="164"/>
                    <a:pt x="245" y="164"/>
                  </a:cubicBezTo>
                  <a:cubicBezTo>
                    <a:pt x="245" y="164"/>
                    <a:pt x="246" y="165"/>
                    <a:pt x="246" y="165"/>
                  </a:cubicBezTo>
                  <a:cubicBezTo>
                    <a:pt x="246" y="165"/>
                    <a:pt x="245" y="165"/>
                    <a:pt x="245" y="165"/>
                  </a:cubicBezTo>
                  <a:cubicBezTo>
                    <a:pt x="245" y="165"/>
                    <a:pt x="245" y="165"/>
                    <a:pt x="245" y="166"/>
                  </a:cubicBezTo>
                  <a:cubicBezTo>
                    <a:pt x="244" y="166"/>
                    <a:pt x="244" y="166"/>
                    <a:pt x="244" y="166"/>
                  </a:cubicBezTo>
                  <a:cubicBezTo>
                    <a:pt x="244" y="166"/>
                    <a:pt x="243" y="167"/>
                    <a:pt x="243" y="167"/>
                  </a:cubicBezTo>
                  <a:cubicBezTo>
                    <a:pt x="243" y="167"/>
                    <a:pt x="243" y="168"/>
                    <a:pt x="243" y="168"/>
                  </a:cubicBezTo>
                  <a:cubicBezTo>
                    <a:pt x="243" y="168"/>
                    <a:pt x="243" y="168"/>
                    <a:pt x="243" y="169"/>
                  </a:cubicBezTo>
                  <a:cubicBezTo>
                    <a:pt x="243" y="169"/>
                    <a:pt x="242" y="169"/>
                    <a:pt x="242" y="169"/>
                  </a:cubicBezTo>
                  <a:cubicBezTo>
                    <a:pt x="242" y="169"/>
                    <a:pt x="242" y="170"/>
                    <a:pt x="242" y="170"/>
                  </a:cubicBezTo>
                  <a:cubicBezTo>
                    <a:pt x="242" y="170"/>
                    <a:pt x="242" y="171"/>
                    <a:pt x="242" y="171"/>
                  </a:cubicBezTo>
                  <a:cubicBezTo>
                    <a:pt x="242" y="172"/>
                    <a:pt x="242" y="173"/>
                    <a:pt x="242" y="173"/>
                  </a:cubicBezTo>
                  <a:cubicBezTo>
                    <a:pt x="242" y="174"/>
                    <a:pt x="242" y="174"/>
                    <a:pt x="242" y="174"/>
                  </a:cubicBezTo>
                  <a:cubicBezTo>
                    <a:pt x="242" y="174"/>
                    <a:pt x="242" y="176"/>
                    <a:pt x="242" y="176"/>
                  </a:cubicBezTo>
                  <a:cubicBezTo>
                    <a:pt x="242" y="176"/>
                    <a:pt x="242" y="177"/>
                    <a:pt x="242" y="177"/>
                  </a:cubicBezTo>
                  <a:cubicBezTo>
                    <a:pt x="242" y="177"/>
                    <a:pt x="242" y="178"/>
                    <a:pt x="242" y="178"/>
                  </a:cubicBezTo>
                  <a:cubicBezTo>
                    <a:pt x="242" y="178"/>
                    <a:pt x="241" y="179"/>
                    <a:pt x="241" y="179"/>
                  </a:cubicBezTo>
                  <a:cubicBezTo>
                    <a:pt x="241" y="179"/>
                    <a:pt x="241" y="179"/>
                    <a:pt x="240" y="179"/>
                  </a:cubicBezTo>
                  <a:cubicBezTo>
                    <a:pt x="240" y="180"/>
                    <a:pt x="240" y="180"/>
                    <a:pt x="239" y="180"/>
                  </a:cubicBezTo>
                  <a:cubicBezTo>
                    <a:pt x="239" y="180"/>
                    <a:pt x="239" y="181"/>
                    <a:pt x="239" y="181"/>
                  </a:cubicBezTo>
                  <a:cubicBezTo>
                    <a:pt x="239" y="181"/>
                    <a:pt x="239" y="182"/>
                    <a:pt x="239" y="183"/>
                  </a:cubicBezTo>
                  <a:cubicBezTo>
                    <a:pt x="239" y="184"/>
                    <a:pt x="238" y="184"/>
                    <a:pt x="238" y="184"/>
                  </a:cubicBezTo>
                  <a:cubicBezTo>
                    <a:pt x="238" y="185"/>
                    <a:pt x="237" y="187"/>
                    <a:pt x="236" y="187"/>
                  </a:cubicBezTo>
                  <a:cubicBezTo>
                    <a:pt x="236" y="187"/>
                    <a:pt x="236" y="187"/>
                    <a:pt x="235" y="188"/>
                  </a:cubicBezTo>
                  <a:cubicBezTo>
                    <a:pt x="235" y="188"/>
                    <a:pt x="234" y="189"/>
                    <a:pt x="234" y="189"/>
                  </a:cubicBezTo>
                  <a:cubicBezTo>
                    <a:pt x="234" y="189"/>
                    <a:pt x="234" y="190"/>
                    <a:pt x="234" y="190"/>
                  </a:cubicBezTo>
                  <a:cubicBezTo>
                    <a:pt x="233" y="191"/>
                    <a:pt x="233" y="191"/>
                    <a:pt x="233" y="191"/>
                  </a:cubicBezTo>
                  <a:cubicBezTo>
                    <a:pt x="233" y="191"/>
                    <a:pt x="233" y="192"/>
                    <a:pt x="233" y="192"/>
                  </a:cubicBezTo>
                  <a:cubicBezTo>
                    <a:pt x="233" y="193"/>
                    <a:pt x="233" y="193"/>
                    <a:pt x="233" y="193"/>
                  </a:cubicBezTo>
                  <a:cubicBezTo>
                    <a:pt x="233" y="194"/>
                    <a:pt x="233" y="195"/>
                    <a:pt x="233" y="195"/>
                  </a:cubicBezTo>
                  <a:cubicBezTo>
                    <a:pt x="234" y="196"/>
                    <a:pt x="233" y="196"/>
                    <a:pt x="233" y="197"/>
                  </a:cubicBezTo>
                  <a:cubicBezTo>
                    <a:pt x="233" y="197"/>
                    <a:pt x="231" y="197"/>
                    <a:pt x="231" y="198"/>
                  </a:cubicBezTo>
                  <a:cubicBezTo>
                    <a:pt x="230" y="198"/>
                    <a:pt x="229" y="198"/>
                    <a:pt x="228" y="199"/>
                  </a:cubicBezTo>
                  <a:cubicBezTo>
                    <a:pt x="227" y="199"/>
                    <a:pt x="227" y="200"/>
                    <a:pt x="227" y="200"/>
                  </a:cubicBezTo>
                  <a:cubicBezTo>
                    <a:pt x="227" y="200"/>
                    <a:pt x="226" y="201"/>
                    <a:pt x="226" y="201"/>
                  </a:cubicBezTo>
                  <a:cubicBezTo>
                    <a:pt x="226" y="201"/>
                    <a:pt x="226" y="202"/>
                    <a:pt x="226" y="202"/>
                  </a:cubicBezTo>
                  <a:cubicBezTo>
                    <a:pt x="226" y="203"/>
                    <a:pt x="226" y="203"/>
                    <a:pt x="226" y="204"/>
                  </a:cubicBezTo>
                  <a:cubicBezTo>
                    <a:pt x="226" y="204"/>
                    <a:pt x="226" y="203"/>
                    <a:pt x="226" y="203"/>
                  </a:cubicBezTo>
                  <a:cubicBezTo>
                    <a:pt x="226" y="202"/>
                    <a:pt x="225" y="203"/>
                    <a:pt x="225" y="203"/>
                  </a:cubicBezTo>
                  <a:cubicBezTo>
                    <a:pt x="224" y="203"/>
                    <a:pt x="224" y="203"/>
                    <a:pt x="224" y="203"/>
                  </a:cubicBezTo>
                  <a:cubicBezTo>
                    <a:pt x="224" y="204"/>
                    <a:pt x="223" y="203"/>
                    <a:pt x="223" y="204"/>
                  </a:cubicBezTo>
                  <a:cubicBezTo>
                    <a:pt x="222" y="204"/>
                    <a:pt x="222" y="203"/>
                    <a:pt x="222" y="203"/>
                  </a:cubicBezTo>
                  <a:cubicBezTo>
                    <a:pt x="222" y="203"/>
                    <a:pt x="221" y="203"/>
                    <a:pt x="220" y="204"/>
                  </a:cubicBezTo>
                  <a:cubicBezTo>
                    <a:pt x="220" y="204"/>
                    <a:pt x="219" y="204"/>
                    <a:pt x="219" y="204"/>
                  </a:cubicBezTo>
                  <a:cubicBezTo>
                    <a:pt x="218" y="204"/>
                    <a:pt x="218" y="203"/>
                    <a:pt x="218" y="203"/>
                  </a:cubicBezTo>
                  <a:cubicBezTo>
                    <a:pt x="218" y="203"/>
                    <a:pt x="219" y="202"/>
                    <a:pt x="219" y="202"/>
                  </a:cubicBezTo>
                  <a:cubicBezTo>
                    <a:pt x="219" y="201"/>
                    <a:pt x="218" y="202"/>
                    <a:pt x="218" y="202"/>
                  </a:cubicBezTo>
                  <a:cubicBezTo>
                    <a:pt x="217" y="202"/>
                    <a:pt x="217" y="202"/>
                    <a:pt x="217" y="203"/>
                  </a:cubicBezTo>
                  <a:cubicBezTo>
                    <a:pt x="217" y="203"/>
                    <a:pt x="218" y="204"/>
                    <a:pt x="218" y="204"/>
                  </a:cubicBezTo>
                  <a:cubicBezTo>
                    <a:pt x="218" y="204"/>
                    <a:pt x="217" y="204"/>
                    <a:pt x="216" y="204"/>
                  </a:cubicBezTo>
                  <a:cubicBezTo>
                    <a:pt x="216" y="204"/>
                    <a:pt x="216" y="204"/>
                    <a:pt x="215" y="204"/>
                  </a:cubicBezTo>
                  <a:cubicBezTo>
                    <a:pt x="214" y="205"/>
                    <a:pt x="214" y="204"/>
                    <a:pt x="214" y="204"/>
                  </a:cubicBezTo>
                  <a:cubicBezTo>
                    <a:pt x="214" y="203"/>
                    <a:pt x="213" y="203"/>
                    <a:pt x="213" y="203"/>
                  </a:cubicBezTo>
                  <a:cubicBezTo>
                    <a:pt x="212" y="203"/>
                    <a:pt x="212" y="203"/>
                    <a:pt x="211" y="204"/>
                  </a:cubicBezTo>
                  <a:cubicBezTo>
                    <a:pt x="211" y="204"/>
                    <a:pt x="210" y="204"/>
                    <a:pt x="210" y="204"/>
                  </a:cubicBezTo>
                  <a:cubicBezTo>
                    <a:pt x="210" y="204"/>
                    <a:pt x="210" y="204"/>
                    <a:pt x="209" y="204"/>
                  </a:cubicBezTo>
                  <a:cubicBezTo>
                    <a:pt x="209" y="203"/>
                    <a:pt x="209" y="204"/>
                    <a:pt x="209" y="204"/>
                  </a:cubicBezTo>
                  <a:cubicBezTo>
                    <a:pt x="209" y="204"/>
                    <a:pt x="208" y="204"/>
                    <a:pt x="208" y="204"/>
                  </a:cubicBezTo>
                  <a:cubicBezTo>
                    <a:pt x="207" y="204"/>
                    <a:pt x="207" y="205"/>
                    <a:pt x="207" y="205"/>
                  </a:cubicBezTo>
                  <a:cubicBezTo>
                    <a:pt x="207" y="205"/>
                    <a:pt x="207" y="206"/>
                    <a:pt x="208" y="206"/>
                  </a:cubicBezTo>
                  <a:cubicBezTo>
                    <a:pt x="209" y="206"/>
                    <a:pt x="208" y="206"/>
                    <a:pt x="208" y="207"/>
                  </a:cubicBezTo>
                  <a:cubicBezTo>
                    <a:pt x="208" y="207"/>
                    <a:pt x="207" y="207"/>
                    <a:pt x="207" y="207"/>
                  </a:cubicBezTo>
                  <a:cubicBezTo>
                    <a:pt x="207" y="207"/>
                    <a:pt x="206" y="207"/>
                    <a:pt x="206" y="207"/>
                  </a:cubicBezTo>
                  <a:cubicBezTo>
                    <a:pt x="205" y="207"/>
                    <a:pt x="205" y="207"/>
                    <a:pt x="205" y="207"/>
                  </a:cubicBezTo>
                  <a:cubicBezTo>
                    <a:pt x="205" y="207"/>
                    <a:pt x="204" y="208"/>
                    <a:pt x="204" y="208"/>
                  </a:cubicBezTo>
                  <a:cubicBezTo>
                    <a:pt x="204" y="208"/>
                    <a:pt x="203" y="208"/>
                    <a:pt x="203" y="208"/>
                  </a:cubicBezTo>
                  <a:cubicBezTo>
                    <a:pt x="203" y="208"/>
                    <a:pt x="202" y="209"/>
                    <a:pt x="202" y="209"/>
                  </a:cubicBezTo>
                  <a:cubicBezTo>
                    <a:pt x="202" y="209"/>
                    <a:pt x="202" y="210"/>
                    <a:pt x="202" y="210"/>
                  </a:cubicBezTo>
                  <a:cubicBezTo>
                    <a:pt x="202" y="210"/>
                    <a:pt x="202" y="210"/>
                    <a:pt x="202" y="210"/>
                  </a:cubicBezTo>
                  <a:cubicBezTo>
                    <a:pt x="201" y="210"/>
                    <a:pt x="201" y="210"/>
                    <a:pt x="201" y="210"/>
                  </a:cubicBezTo>
                  <a:cubicBezTo>
                    <a:pt x="200" y="210"/>
                    <a:pt x="200" y="210"/>
                    <a:pt x="199" y="210"/>
                  </a:cubicBezTo>
                  <a:cubicBezTo>
                    <a:pt x="199" y="210"/>
                    <a:pt x="199" y="210"/>
                    <a:pt x="198" y="210"/>
                  </a:cubicBezTo>
                  <a:cubicBezTo>
                    <a:pt x="198" y="210"/>
                    <a:pt x="197" y="210"/>
                    <a:pt x="197" y="211"/>
                  </a:cubicBezTo>
                  <a:cubicBezTo>
                    <a:pt x="197" y="211"/>
                    <a:pt x="196" y="211"/>
                    <a:pt x="196" y="211"/>
                  </a:cubicBezTo>
                  <a:cubicBezTo>
                    <a:pt x="196" y="211"/>
                    <a:pt x="196" y="211"/>
                    <a:pt x="195" y="212"/>
                  </a:cubicBezTo>
                  <a:cubicBezTo>
                    <a:pt x="195" y="212"/>
                    <a:pt x="195" y="212"/>
                    <a:pt x="194" y="212"/>
                  </a:cubicBezTo>
                  <a:cubicBezTo>
                    <a:pt x="194" y="212"/>
                    <a:pt x="193" y="212"/>
                    <a:pt x="193" y="213"/>
                  </a:cubicBezTo>
                  <a:cubicBezTo>
                    <a:pt x="192" y="213"/>
                    <a:pt x="191" y="214"/>
                    <a:pt x="191" y="214"/>
                  </a:cubicBezTo>
                  <a:cubicBezTo>
                    <a:pt x="191" y="215"/>
                    <a:pt x="191" y="215"/>
                    <a:pt x="190" y="215"/>
                  </a:cubicBezTo>
                  <a:cubicBezTo>
                    <a:pt x="190" y="215"/>
                    <a:pt x="189" y="216"/>
                    <a:pt x="189" y="216"/>
                  </a:cubicBezTo>
                  <a:cubicBezTo>
                    <a:pt x="188" y="217"/>
                    <a:pt x="187" y="217"/>
                    <a:pt x="187" y="217"/>
                  </a:cubicBezTo>
                  <a:cubicBezTo>
                    <a:pt x="187" y="218"/>
                    <a:pt x="186" y="218"/>
                    <a:pt x="186" y="219"/>
                  </a:cubicBezTo>
                  <a:cubicBezTo>
                    <a:pt x="185" y="219"/>
                    <a:pt x="185" y="219"/>
                    <a:pt x="185" y="219"/>
                  </a:cubicBezTo>
                  <a:cubicBezTo>
                    <a:pt x="185" y="219"/>
                    <a:pt x="185" y="219"/>
                    <a:pt x="185" y="219"/>
                  </a:cubicBezTo>
                  <a:cubicBezTo>
                    <a:pt x="184" y="219"/>
                    <a:pt x="184" y="219"/>
                    <a:pt x="184" y="220"/>
                  </a:cubicBezTo>
                  <a:cubicBezTo>
                    <a:pt x="185" y="220"/>
                    <a:pt x="185" y="220"/>
                    <a:pt x="185" y="220"/>
                  </a:cubicBezTo>
                  <a:cubicBezTo>
                    <a:pt x="185" y="220"/>
                    <a:pt x="184" y="221"/>
                    <a:pt x="184" y="221"/>
                  </a:cubicBezTo>
                  <a:cubicBezTo>
                    <a:pt x="184" y="221"/>
                    <a:pt x="183" y="221"/>
                    <a:pt x="183" y="221"/>
                  </a:cubicBezTo>
                  <a:cubicBezTo>
                    <a:pt x="183" y="221"/>
                    <a:pt x="183" y="222"/>
                    <a:pt x="183" y="222"/>
                  </a:cubicBezTo>
                  <a:cubicBezTo>
                    <a:pt x="183" y="222"/>
                    <a:pt x="182" y="222"/>
                    <a:pt x="182" y="223"/>
                  </a:cubicBezTo>
                  <a:cubicBezTo>
                    <a:pt x="182" y="223"/>
                    <a:pt x="182" y="223"/>
                    <a:pt x="182" y="222"/>
                  </a:cubicBezTo>
                  <a:cubicBezTo>
                    <a:pt x="181" y="222"/>
                    <a:pt x="182" y="222"/>
                    <a:pt x="182" y="222"/>
                  </a:cubicBezTo>
                  <a:cubicBezTo>
                    <a:pt x="181" y="221"/>
                    <a:pt x="181" y="222"/>
                    <a:pt x="181" y="222"/>
                  </a:cubicBezTo>
                  <a:cubicBezTo>
                    <a:pt x="181" y="222"/>
                    <a:pt x="180" y="223"/>
                    <a:pt x="180" y="223"/>
                  </a:cubicBezTo>
                  <a:cubicBezTo>
                    <a:pt x="179" y="223"/>
                    <a:pt x="180" y="223"/>
                    <a:pt x="180" y="223"/>
                  </a:cubicBezTo>
                  <a:cubicBezTo>
                    <a:pt x="180" y="224"/>
                    <a:pt x="181" y="224"/>
                    <a:pt x="181" y="224"/>
                  </a:cubicBezTo>
                  <a:cubicBezTo>
                    <a:pt x="181" y="224"/>
                    <a:pt x="181" y="224"/>
                    <a:pt x="181" y="225"/>
                  </a:cubicBezTo>
                  <a:cubicBezTo>
                    <a:pt x="181" y="225"/>
                    <a:pt x="180" y="226"/>
                    <a:pt x="180" y="226"/>
                  </a:cubicBezTo>
                  <a:cubicBezTo>
                    <a:pt x="180" y="226"/>
                    <a:pt x="180" y="227"/>
                    <a:pt x="180" y="227"/>
                  </a:cubicBezTo>
                  <a:cubicBezTo>
                    <a:pt x="180" y="227"/>
                    <a:pt x="180" y="228"/>
                    <a:pt x="180" y="228"/>
                  </a:cubicBezTo>
                  <a:cubicBezTo>
                    <a:pt x="179" y="228"/>
                    <a:pt x="179" y="229"/>
                    <a:pt x="179" y="229"/>
                  </a:cubicBezTo>
                  <a:cubicBezTo>
                    <a:pt x="178" y="229"/>
                    <a:pt x="178" y="230"/>
                    <a:pt x="179" y="230"/>
                  </a:cubicBezTo>
                  <a:cubicBezTo>
                    <a:pt x="179" y="230"/>
                    <a:pt x="179" y="229"/>
                    <a:pt x="179" y="229"/>
                  </a:cubicBezTo>
                  <a:cubicBezTo>
                    <a:pt x="180" y="229"/>
                    <a:pt x="180" y="229"/>
                    <a:pt x="180" y="229"/>
                  </a:cubicBezTo>
                  <a:cubicBezTo>
                    <a:pt x="180" y="229"/>
                    <a:pt x="180" y="229"/>
                    <a:pt x="180" y="230"/>
                  </a:cubicBezTo>
                  <a:cubicBezTo>
                    <a:pt x="180" y="230"/>
                    <a:pt x="180" y="231"/>
                    <a:pt x="180" y="231"/>
                  </a:cubicBezTo>
                  <a:cubicBezTo>
                    <a:pt x="179" y="232"/>
                    <a:pt x="179" y="232"/>
                    <a:pt x="179" y="232"/>
                  </a:cubicBezTo>
                  <a:cubicBezTo>
                    <a:pt x="179" y="233"/>
                    <a:pt x="179" y="233"/>
                    <a:pt x="179" y="233"/>
                  </a:cubicBezTo>
                  <a:cubicBezTo>
                    <a:pt x="179" y="233"/>
                    <a:pt x="180" y="235"/>
                    <a:pt x="180" y="235"/>
                  </a:cubicBezTo>
                  <a:cubicBezTo>
                    <a:pt x="180" y="235"/>
                    <a:pt x="180" y="236"/>
                    <a:pt x="180" y="236"/>
                  </a:cubicBezTo>
                  <a:cubicBezTo>
                    <a:pt x="180" y="236"/>
                    <a:pt x="180" y="237"/>
                    <a:pt x="180" y="237"/>
                  </a:cubicBezTo>
                  <a:cubicBezTo>
                    <a:pt x="179" y="237"/>
                    <a:pt x="180" y="237"/>
                    <a:pt x="180" y="237"/>
                  </a:cubicBezTo>
                  <a:cubicBezTo>
                    <a:pt x="180" y="237"/>
                    <a:pt x="180" y="237"/>
                    <a:pt x="180" y="238"/>
                  </a:cubicBezTo>
                  <a:cubicBezTo>
                    <a:pt x="180" y="238"/>
                    <a:pt x="180" y="238"/>
                    <a:pt x="180" y="238"/>
                  </a:cubicBezTo>
                  <a:cubicBezTo>
                    <a:pt x="180" y="238"/>
                    <a:pt x="180" y="239"/>
                    <a:pt x="180" y="239"/>
                  </a:cubicBezTo>
                  <a:cubicBezTo>
                    <a:pt x="180" y="239"/>
                    <a:pt x="180" y="239"/>
                    <a:pt x="180" y="239"/>
                  </a:cubicBezTo>
                  <a:cubicBezTo>
                    <a:pt x="180" y="239"/>
                    <a:pt x="180" y="239"/>
                    <a:pt x="180" y="239"/>
                  </a:cubicBezTo>
                  <a:cubicBezTo>
                    <a:pt x="180" y="239"/>
                    <a:pt x="180" y="239"/>
                    <a:pt x="180" y="239"/>
                  </a:cubicBezTo>
                  <a:cubicBezTo>
                    <a:pt x="180" y="239"/>
                    <a:pt x="180" y="238"/>
                    <a:pt x="181" y="238"/>
                  </a:cubicBezTo>
                  <a:cubicBezTo>
                    <a:pt x="181" y="238"/>
                    <a:pt x="181" y="238"/>
                    <a:pt x="181" y="238"/>
                  </a:cubicBezTo>
                  <a:cubicBezTo>
                    <a:pt x="181" y="238"/>
                    <a:pt x="181" y="239"/>
                    <a:pt x="181" y="239"/>
                  </a:cubicBezTo>
                  <a:cubicBezTo>
                    <a:pt x="181" y="239"/>
                    <a:pt x="181" y="239"/>
                    <a:pt x="181" y="240"/>
                  </a:cubicBezTo>
                  <a:cubicBezTo>
                    <a:pt x="181" y="240"/>
                    <a:pt x="181" y="240"/>
                    <a:pt x="181" y="240"/>
                  </a:cubicBezTo>
                  <a:cubicBezTo>
                    <a:pt x="180" y="240"/>
                    <a:pt x="180" y="241"/>
                    <a:pt x="180" y="241"/>
                  </a:cubicBezTo>
                  <a:cubicBezTo>
                    <a:pt x="180" y="241"/>
                    <a:pt x="180" y="241"/>
                    <a:pt x="180" y="241"/>
                  </a:cubicBezTo>
                  <a:cubicBezTo>
                    <a:pt x="180" y="241"/>
                    <a:pt x="180" y="241"/>
                    <a:pt x="180" y="240"/>
                  </a:cubicBezTo>
                  <a:cubicBezTo>
                    <a:pt x="180" y="240"/>
                    <a:pt x="180" y="240"/>
                    <a:pt x="180" y="240"/>
                  </a:cubicBezTo>
                  <a:cubicBezTo>
                    <a:pt x="180" y="240"/>
                    <a:pt x="180" y="239"/>
                    <a:pt x="180" y="239"/>
                  </a:cubicBezTo>
                  <a:cubicBezTo>
                    <a:pt x="180" y="239"/>
                    <a:pt x="180" y="240"/>
                    <a:pt x="180" y="240"/>
                  </a:cubicBezTo>
                  <a:cubicBezTo>
                    <a:pt x="179" y="240"/>
                    <a:pt x="180" y="240"/>
                    <a:pt x="180" y="240"/>
                  </a:cubicBezTo>
                  <a:cubicBezTo>
                    <a:pt x="180" y="240"/>
                    <a:pt x="179" y="241"/>
                    <a:pt x="179" y="241"/>
                  </a:cubicBezTo>
                  <a:cubicBezTo>
                    <a:pt x="179" y="241"/>
                    <a:pt x="179" y="242"/>
                    <a:pt x="180" y="242"/>
                  </a:cubicBezTo>
                  <a:cubicBezTo>
                    <a:pt x="180" y="242"/>
                    <a:pt x="180" y="242"/>
                    <a:pt x="180" y="243"/>
                  </a:cubicBezTo>
                  <a:cubicBezTo>
                    <a:pt x="180" y="243"/>
                    <a:pt x="179" y="243"/>
                    <a:pt x="179" y="244"/>
                  </a:cubicBezTo>
                  <a:cubicBezTo>
                    <a:pt x="179" y="244"/>
                    <a:pt x="179" y="245"/>
                    <a:pt x="179" y="245"/>
                  </a:cubicBezTo>
                  <a:cubicBezTo>
                    <a:pt x="179" y="245"/>
                    <a:pt x="178" y="245"/>
                    <a:pt x="178" y="245"/>
                  </a:cubicBezTo>
                  <a:cubicBezTo>
                    <a:pt x="178" y="246"/>
                    <a:pt x="178" y="246"/>
                    <a:pt x="178" y="246"/>
                  </a:cubicBezTo>
                  <a:cubicBezTo>
                    <a:pt x="178" y="247"/>
                    <a:pt x="178" y="246"/>
                    <a:pt x="178" y="246"/>
                  </a:cubicBezTo>
                  <a:cubicBezTo>
                    <a:pt x="178" y="246"/>
                    <a:pt x="179" y="247"/>
                    <a:pt x="178" y="247"/>
                  </a:cubicBezTo>
                  <a:cubicBezTo>
                    <a:pt x="178" y="247"/>
                    <a:pt x="178" y="247"/>
                    <a:pt x="178" y="248"/>
                  </a:cubicBezTo>
                  <a:cubicBezTo>
                    <a:pt x="177" y="248"/>
                    <a:pt x="176" y="249"/>
                    <a:pt x="176" y="249"/>
                  </a:cubicBezTo>
                  <a:cubicBezTo>
                    <a:pt x="175" y="250"/>
                    <a:pt x="174" y="251"/>
                    <a:pt x="174" y="251"/>
                  </a:cubicBezTo>
                  <a:cubicBezTo>
                    <a:pt x="173" y="251"/>
                    <a:pt x="173" y="252"/>
                    <a:pt x="172" y="253"/>
                  </a:cubicBezTo>
                  <a:cubicBezTo>
                    <a:pt x="172" y="253"/>
                    <a:pt x="172" y="253"/>
                    <a:pt x="172" y="254"/>
                  </a:cubicBezTo>
                  <a:cubicBezTo>
                    <a:pt x="172" y="254"/>
                    <a:pt x="171" y="254"/>
                    <a:pt x="171" y="254"/>
                  </a:cubicBezTo>
                  <a:cubicBezTo>
                    <a:pt x="171" y="255"/>
                    <a:pt x="171" y="255"/>
                    <a:pt x="171" y="255"/>
                  </a:cubicBezTo>
                  <a:cubicBezTo>
                    <a:pt x="170" y="256"/>
                    <a:pt x="170" y="257"/>
                    <a:pt x="170" y="257"/>
                  </a:cubicBezTo>
                  <a:cubicBezTo>
                    <a:pt x="169" y="258"/>
                    <a:pt x="169" y="259"/>
                    <a:pt x="169" y="259"/>
                  </a:cubicBezTo>
                  <a:cubicBezTo>
                    <a:pt x="169" y="259"/>
                    <a:pt x="168" y="261"/>
                    <a:pt x="168" y="261"/>
                  </a:cubicBezTo>
                  <a:cubicBezTo>
                    <a:pt x="168" y="261"/>
                    <a:pt x="168" y="262"/>
                    <a:pt x="167" y="263"/>
                  </a:cubicBezTo>
                  <a:cubicBezTo>
                    <a:pt x="167" y="263"/>
                    <a:pt x="167" y="264"/>
                    <a:pt x="167" y="265"/>
                  </a:cubicBezTo>
                  <a:cubicBezTo>
                    <a:pt x="166" y="265"/>
                    <a:pt x="166" y="266"/>
                    <a:pt x="165" y="266"/>
                  </a:cubicBezTo>
                  <a:cubicBezTo>
                    <a:pt x="165" y="267"/>
                    <a:pt x="165" y="267"/>
                    <a:pt x="165" y="268"/>
                  </a:cubicBezTo>
                  <a:cubicBezTo>
                    <a:pt x="165" y="268"/>
                    <a:pt x="164" y="269"/>
                    <a:pt x="164" y="269"/>
                  </a:cubicBezTo>
                  <a:cubicBezTo>
                    <a:pt x="163" y="269"/>
                    <a:pt x="163" y="269"/>
                    <a:pt x="163" y="270"/>
                  </a:cubicBezTo>
                  <a:cubicBezTo>
                    <a:pt x="162" y="270"/>
                    <a:pt x="162" y="270"/>
                    <a:pt x="162" y="271"/>
                  </a:cubicBezTo>
                  <a:cubicBezTo>
                    <a:pt x="162" y="271"/>
                    <a:pt x="161" y="272"/>
                    <a:pt x="161" y="272"/>
                  </a:cubicBezTo>
                  <a:cubicBezTo>
                    <a:pt x="161" y="272"/>
                    <a:pt x="160" y="273"/>
                    <a:pt x="160" y="273"/>
                  </a:cubicBezTo>
                  <a:cubicBezTo>
                    <a:pt x="159" y="273"/>
                    <a:pt x="159" y="274"/>
                    <a:pt x="158" y="274"/>
                  </a:cubicBezTo>
                  <a:cubicBezTo>
                    <a:pt x="158" y="274"/>
                    <a:pt x="157" y="275"/>
                    <a:pt x="157" y="275"/>
                  </a:cubicBezTo>
                  <a:cubicBezTo>
                    <a:pt x="157" y="275"/>
                    <a:pt x="156" y="276"/>
                    <a:pt x="156" y="276"/>
                  </a:cubicBezTo>
                  <a:cubicBezTo>
                    <a:pt x="156" y="276"/>
                    <a:pt x="155" y="276"/>
                    <a:pt x="155" y="276"/>
                  </a:cubicBezTo>
                  <a:cubicBezTo>
                    <a:pt x="155" y="276"/>
                    <a:pt x="155" y="276"/>
                    <a:pt x="155" y="275"/>
                  </a:cubicBezTo>
                  <a:cubicBezTo>
                    <a:pt x="155" y="275"/>
                    <a:pt x="155" y="275"/>
                    <a:pt x="155" y="275"/>
                  </a:cubicBezTo>
                  <a:cubicBezTo>
                    <a:pt x="156" y="275"/>
                    <a:pt x="155" y="275"/>
                    <a:pt x="155" y="275"/>
                  </a:cubicBezTo>
                  <a:cubicBezTo>
                    <a:pt x="155" y="275"/>
                    <a:pt x="155" y="274"/>
                    <a:pt x="155" y="274"/>
                  </a:cubicBezTo>
                  <a:cubicBezTo>
                    <a:pt x="155" y="274"/>
                    <a:pt x="156" y="274"/>
                    <a:pt x="156" y="274"/>
                  </a:cubicBezTo>
                  <a:cubicBezTo>
                    <a:pt x="156" y="274"/>
                    <a:pt x="156" y="274"/>
                    <a:pt x="156" y="274"/>
                  </a:cubicBezTo>
                  <a:cubicBezTo>
                    <a:pt x="156" y="274"/>
                    <a:pt x="157" y="274"/>
                    <a:pt x="157" y="274"/>
                  </a:cubicBezTo>
                  <a:cubicBezTo>
                    <a:pt x="157" y="274"/>
                    <a:pt x="158" y="273"/>
                    <a:pt x="158" y="273"/>
                  </a:cubicBezTo>
                  <a:cubicBezTo>
                    <a:pt x="158" y="273"/>
                    <a:pt x="159" y="273"/>
                    <a:pt x="159" y="273"/>
                  </a:cubicBezTo>
                  <a:cubicBezTo>
                    <a:pt x="159" y="272"/>
                    <a:pt x="159" y="272"/>
                    <a:pt x="159" y="272"/>
                  </a:cubicBezTo>
                  <a:cubicBezTo>
                    <a:pt x="160" y="272"/>
                    <a:pt x="160" y="272"/>
                    <a:pt x="160" y="272"/>
                  </a:cubicBezTo>
                  <a:cubicBezTo>
                    <a:pt x="160" y="271"/>
                    <a:pt x="161" y="270"/>
                    <a:pt x="161" y="270"/>
                  </a:cubicBezTo>
                  <a:cubicBezTo>
                    <a:pt x="161" y="270"/>
                    <a:pt x="161" y="268"/>
                    <a:pt x="161" y="268"/>
                  </a:cubicBezTo>
                  <a:cubicBezTo>
                    <a:pt x="161" y="268"/>
                    <a:pt x="162" y="268"/>
                    <a:pt x="162" y="268"/>
                  </a:cubicBezTo>
                  <a:cubicBezTo>
                    <a:pt x="162" y="268"/>
                    <a:pt x="162" y="268"/>
                    <a:pt x="162" y="268"/>
                  </a:cubicBezTo>
                  <a:cubicBezTo>
                    <a:pt x="163" y="268"/>
                    <a:pt x="163" y="268"/>
                    <a:pt x="163" y="267"/>
                  </a:cubicBezTo>
                  <a:cubicBezTo>
                    <a:pt x="163" y="267"/>
                    <a:pt x="163" y="267"/>
                    <a:pt x="163" y="267"/>
                  </a:cubicBezTo>
                  <a:cubicBezTo>
                    <a:pt x="163" y="267"/>
                    <a:pt x="163" y="267"/>
                    <a:pt x="163" y="267"/>
                  </a:cubicBezTo>
                  <a:cubicBezTo>
                    <a:pt x="164" y="267"/>
                    <a:pt x="164" y="266"/>
                    <a:pt x="164" y="266"/>
                  </a:cubicBezTo>
                  <a:cubicBezTo>
                    <a:pt x="164" y="266"/>
                    <a:pt x="164" y="266"/>
                    <a:pt x="164" y="266"/>
                  </a:cubicBezTo>
                  <a:cubicBezTo>
                    <a:pt x="165" y="266"/>
                    <a:pt x="165" y="265"/>
                    <a:pt x="165" y="265"/>
                  </a:cubicBezTo>
                  <a:cubicBezTo>
                    <a:pt x="165" y="265"/>
                    <a:pt x="165" y="263"/>
                    <a:pt x="165" y="262"/>
                  </a:cubicBezTo>
                  <a:cubicBezTo>
                    <a:pt x="165" y="262"/>
                    <a:pt x="165" y="263"/>
                    <a:pt x="165" y="263"/>
                  </a:cubicBezTo>
                  <a:cubicBezTo>
                    <a:pt x="165" y="263"/>
                    <a:pt x="166" y="263"/>
                    <a:pt x="166" y="263"/>
                  </a:cubicBezTo>
                  <a:cubicBezTo>
                    <a:pt x="166" y="263"/>
                    <a:pt x="166" y="262"/>
                    <a:pt x="166" y="262"/>
                  </a:cubicBezTo>
                  <a:cubicBezTo>
                    <a:pt x="166" y="262"/>
                    <a:pt x="166" y="261"/>
                    <a:pt x="166" y="261"/>
                  </a:cubicBezTo>
                  <a:cubicBezTo>
                    <a:pt x="166" y="261"/>
                    <a:pt x="165" y="261"/>
                    <a:pt x="165" y="261"/>
                  </a:cubicBezTo>
                  <a:cubicBezTo>
                    <a:pt x="165" y="261"/>
                    <a:pt x="165" y="261"/>
                    <a:pt x="165" y="261"/>
                  </a:cubicBezTo>
                  <a:cubicBezTo>
                    <a:pt x="165" y="262"/>
                    <a:pt x="164" y="262"/>
                    <a:pt x="164" y="262"/>
                  </a:cubicBezTo>
                  <a:cubicBezTo>
                    <a:pt x="164" y="262"/>
                    <a:pt x="163" y="262"/>
                    <a:pt x="163" y="262"/>
                  </a:cubicBezTo>
                  <a:cubicBezTo>
                    <a:pt x="163" y="262"/>
                    <a:pt x="163" y="262"/>
                    <a:pt x="162" y="262"/>
                  </a:cubicBezTo>
                  <a:cubicBezTo>
                    <a:pt x="162" y="262"/>
                    <a:pt x="162" y="261"/>
                    <a:pt x="162" y="261"/>
                  </a:cubicBezTo>
                  <a:cubicBezTo>
                    <a:pt x="162" y="261"/>
                    <a:pt x="162" y="261"/>
                    <a:pt x="161" y="261"/>
                  </a:cubicBezTo>
                  <a:cubicBezTo>
                    <a:pt x="161" y="261"/>
                    <a:pt x="161" y="260"/>
                    <a:pt x="161" y="260"/>
                  </a:cubicBezTo>
                  <a:cubicBezTo>
                    <a:pt x="161" y="260"/>
                    <a:pt x="161" y="259"/>
                    <a:pt x="161" y="259"/>
                  </a:cubicBezTo>
                  <a:cubicBezTo>
                    <a:pt x="161" y="259"/>
                    <a:pt x="161" y="259"/>
                    <a:pt x="161" y="260"/>
                  </a:cubicBezTo>
                  <a:cubicBezTo>
                    <a:pt x="160" y="260"/>
                    <a:pt x="160" y="261"/>
                    <a:pt x="161" y="261"/>
                  </a:cubicBezTo>
                  <a:cubicBezTo>
                    <a:pt x="161" y="261"/>
                    <a:pt x="161" y="262"/>
                    <a:pt x="161" y="262"/>
                  </a:cubicBezTo>
                  <a:cubicBezTo>
                    <a:pt x="161" y="262"/>
                    <a:pt x="161" y="262"/>
                    <a:pt x="161" y="263"/>
                  </a:cubicBezTo>
                  <a:cubicBezTo>
                    <a:pt x="161" y="263"/>
                    <a:pt x="161" y="263"/>
                    <a:pt x="161" y="263"/>
                  </a:cubicBezTo>
                  <a:cubicBezTo>
                    <a:pt x="161" y="263"/>
                    <a:pt x="161" y="264"/>
                    <a:pt x="160" y="264"/>
                  </a:cubicBezTo>
                  <a:cubicBezTo>
                    <a:pt x="160" y="264"/>
                    <a:pt x="160" y="264"/>
                    <a:pt x="160" y="265"/>
                  </a:cubicBezTo>
                  <a:cubicBezTo>
                    <a:pt x="160" y="265"/>
                    <a:pt x="160" y="266"/>
                    <a:pt x="160" y="266"/>
                  </a:cubicBezTo>
                  <a:cubicBezTo>
                    <a:pt x="160" y="266"/>
                    <a:pt x="160" y="266"/>
                    <a:pt x="160" y="266"/>
                  </a:cubicBezTo>
                  <a:cubicBezTo>
                    <a:pt x="159" y="266"/>
                    <a:pt x="159" y="267"/>
                    <a:pt x="159" y="267"/>
                  </a:cubicBezTo>
                  <a:cubicBezTo>
                    <a:pt x="159" y="267"/>
                    <a:pt x="159" y="268"/>
                    <a:pt x="159" y="268"/>
                  </a:cubicBezTo>
                  <a:cubicBezTo>
                    <a:pt x="159" y="268"/>
                    <a:pt x="159" y="268"/>
                    <a:pt x="159" y="268"/>
                  </a:cubicBezTo>
                  <a:cubicBezTo>
                    <a:pt x="158" y="269"/>
                    <a:pt x="158" y="269"/>
                    <a:pt x="158" y="269"/>
                  </a:cubicBezTo>
                  <a:cubicBezTo>
                    <a:pt x="158" y="269"/>
                    <a:pt x="158" y="269"/>
                    <a:pt x="158" y="269"/>
                  </a:cubicBezTo>
                  <a:cubicBezTo>
                    <a:pt x="157" y="270"/>
                    <a:pt x="157" y="270"/>
                    <a:pt x="156" y="270"/>
                  </a:cubicBezTo>
                  <a:cubicBezTo>
                    <a:pt x="156" y="270"/>
                    <a:pt x="156" y="270"/>
                    <a:pt x="156" y="271"/>
                  </a:cubicBezTo>
                  <a:cubicBezTo>
                    <a:pt x="155" y="271"/>
                    <a:pt x="156" y="272"/>
                    <a:pt x="156" y="272"/>
                  </a:cubicBezTo>
                  <a:cubicBezTo>
                    <a:pt x="156" y="273"/>
                    <a:pt x="155" y="273"/>
                    <a:pt x="155" y="273"/>
                  </a:cubicBezTo>
                  <a:cubicBezTo>
                    <a:pt x="155" y="273"/>
                    <a:pt x="155" y="273"/>
                    <a:pt x="154" y="273"/>
                  </a:cubicBezTo>
                  <a:cubicBezTo>
                    <a:pt x="154" y="274"/>
                    <a:pt x="154" y="274"/>
                    <a:pt x="154" y="274"/>
                  </a:cubicBezTo>
                  <a:cubicBezTo>
                    <a:pt x="154" y="274"/>
                    <a:pt x="154" y="275"/>
                    <a:pt x="154" y="275"/>
                  </a:cubicBezTo>
                  <a:cubicBezTo>
                    <a:pt x="154" y="275"/>
                    <a:pt x="154" y="275"/>
                    <a:pt x="154" y="276"/>
                  </a:cubicBezTo>
                  <a:cubicBezTo>
                    <a:pt x="154" y="276"/>
                    <a:pt x="154" y="276"/>
                    <a:pt x="154" y="276"/>
                  </a:cubicBezTo>
                  <a:cubicBezTo>
                    <a:pt x="154" y="276"/>
                    <a:pt x="154" y="276"/>
                    <a:pt x="155" y="276"/>
                  </a:cubicBezTo>
                  <a:cubicBezTo>
                    <a:pt x="155" y="276"/>
                    <a:pt x="155" y="277"/>
                    <a:pt x="155" y="277"/>
                  </a:cubicBezTo>
                  <a:cubicBezTo>
                    <a:pt x="155" y="277"/>
                    <a:pt x="154" y="277"/>
                    <a:pt x="154" y="278"/>
                  </a:cubicBezTo>
                  <a:cubicBezTo>
                    <a:pt x="154" y="278"/>
                    <a:pt x="153" y="279"/>
                    <a:pt x="153" y="279"/>
                  </a:cubicBezTo>
                  <a:cubicBezTo>
                    <a:pt x="153" y="280"/>
                    <a:pt x="153" y="281"/>
                    <a:pt x="152" y="282"/>
                  </a:cubicBezTo>
                  <a:cubicBezTo>
                    <a:pt x="152" y="282"/>
                    <a:pt x="152" y="284"/>
                    <a:pt x="151" y="284"/>
                  </a:cubicBezTo>
                  <a:cubicBezTo>
                    <a:pt x="151" y="285"/>
                    <a:pt x="151" y="286"/>
                    <a:pt x="150" y="286"/>
                  </a:cubicBezTo>
                  <a:cubicBezTo>
                    <a:pt x="150" y="286"/>
                    <a:pt x="149" y="287"/>
                    <a:pt x="149" y="287"/>
                  </a:cubicBezTo>
                  <a:cubicBezTo>
                    <a:pt x="149" y="288"/>
                    <a:pt x="148" y="288"/>
                    <a:pt x="148" y="288"/>
                  </a:cubicBezTo>
                  <a:cubicBezTo>
                    <a:pt x="148" y="288"/>
                    <a:pt x="147" y="289"/>
                    <a:pt x="147" y="289"/>
                  </a:cubicBezTo>
                  <a:cubicBezTo>
                    <a:pt x="147" y="290"/>
                    <a:pt x="146" y="290"/>
                    <a:pt x="146" y="290"/>
                  </a:cubicBezTo>
                  <a:cubicBezTo>
                    <a:pt x="145" y="290"/>
                    <a:pt x="145" y="290"/>
                    <a:pt x="145" y="290"/>
                  </a:cubicBezTo>
                  <a:cubicBezTo>
                    <a:pt x="145" y="285"/>
                    <a:pt x="145" y="285"/>
                    <a:pt x="145" y="285"/>
                  </a:cubicBezTo>
                  <a:cubicBezTo>
                    <a:pt x="148" y="282"/>
                    <a:pt x="148" y="282"/>
                    <a:pt x="148" y="282"/>
                  </a:cubicBezTo>
                  <a:cubicBezTo>
                    <a:pt x="147" y="281"/>
                    <a:pt x="147" y="281"/>
                    <a:pt x="147" y="281"/>
                  </a:cubicBezTo>
                  <a:cubicBezTo>
                    <a:pt x="147" y="281"/>
                    <a:pt x="144" y="278"/>
                    <a:pt x="144" y="278"/>
                  </a:cubicBezTo>
                  <a:cubicBezTo>
                    <a:pt x="144" y="278"/>
                    <a:pt x="144" y="276"/>
                    <a:pt x="144" y="276"/>
                  </a:cubicBezTo>
                  <a:cubicBezTo>
                    <a:pt x="144" y="276"/>
                    <a:pt x="143" y="276"/>
                    <a:pt x="143" y="276"/>
                  </a:cubicBezTo>
                  <a:cubicBezTo>
                    <a:pt x="143" y="276"/>
                    <a:pt x="142" y="275"/>
                    <a:pt x="142" y="275"/>
                  </a:cubicBezTo>
                  <a:cubicBezTo>
                    <a:pt x="142" y="275"/>
                    <a:pt x="141" y="275"/>
                    <a:pt x="141" y="275"/>
                  </a:cubicBezTo>
                  <a:cubicBezTo>
                    <a:pt x="141" y="275"/>
                    <a:pt x="141" y="275"/>
                    <a:pt x="141" y="275"/>
                  </a:cubicBezTo>
                  <a:cubicBezTo>
                    <a:pt x="138" y="273"/>
                    <a:pt x="138" y="273"/>
                    <a:pt x="138" y="273"/>
                  </a:cubicBezTo>
                  <a:cubicBezTo>
                    <a:pt x="138" y="272"/>
                    <a:pt x="138" y="272"/>
                    <a:pt x="138" y="272"/>
                  </a:cubicBezTo>
                  <a:cubicBezTo>
                    <a:pt x="138" y="272"/>
                    <a:pt x="137" y="271"/>
                    <a:pt x="136" y="271"/>
                  </a:cubicBezTo>
                  <a:cubicBezTo>
                    <a:pt x="136" y="271"/>
                    <a:pt x="135" y="271"/>
                    <a:pt x="135" y="271"/>
                  </a:cubicBezTo>
                  <a:cubicBezTo>
                    <a:pt x="135" y="271"/>
                    <a:pt x="134" y="269"/>
                    <a:pt x="134" y="269"/>
                  </a:cubicBezTo>
                  <a:cubicBezTo>
                    <a:pt x="134" y="270"/>
                    <a:pt x="134" y="270"/>
                    <a:pt x="134" y="270"/>
                  </a:cubicBezTo>
                  <a:cubicBezTo>
                    <a:pt x="134" y="270"/>
                    <a:pt x="133" y="270"/>
                    <a:pt x="133" y="270"/>
                  </a:cubicBezTo>
                  <a:cubicBezTo>
                    <a:pt x="133" y="270"/>
                    <a:pt x="132" y="269"/>
                    <a:pt x="132" y="269"/>
                  </a:cubicBezTo>
                  <a:cubicBezTo>
                    <a:pt x="132" y="269"/>
                    <a:pt x="132" y="267"/>
                    <a:pt x="132" y="267"/>
                  </a:cubicBezTo>
                  <a:cubicBezTo>
                    <a:pt x="132" y="267"/>
                    <a:pt x="131" y="267"/>
                    <a:pt x="131" y="267"/>
                  </a:cubicBezTo>
                  <a:cubicBezTo>
                    <a:pt x="130" y="266"/>
                    <a:pt x="130" y="266"/>
                    <a:pt x="130" y="266"/>
                  </a:cubicBezTo>
                  <a:cubicBezTo>
                    <a:pt x="130" y="266"/>
                    <a:pt x="130" y="267"/>
                    <a:pt x="130" y="267"/>
                  </a:cubicBezTo>
                  <a:cubicBezTo>
                    <a:pt x="129" y="267"/>
                    <a:pt x="128" y="268"/>
                    <a:pt x="128" y="268"/>
                  </a:cubicBezTo>
                  <a:cubicBezTo>
                    <a:pt x="127" y="268"/>
                    <a:pt x="127" y="268"/>
                    <a:pt x="127" y="268"/>
                  </a:cubicBezTo>
                  <a:cubicBezTo>
                    <a:pt x="127" y="266"/>
                    <a:pt x="127" y="266"/>
                    <a:pt x="127" y="266"/>
                  </a:cubicBezTo>
                  <a:cubicBezTo>
                    <a:pt x="127" y="266"/>
                    <a:pt x="126" y="264"/>
                    <a:pt x="125" y="264"/>
                  </a:cubicBezTo>
                  <a:cubicBezTo>
                    <a:pt x="125" y="263"/>
                    <a:pt x="121" y="260"/>
                    <a:pt x="121" y="260"/>
                  </a:cubicBezTo>
                  <a:cubicBezTo>
                    <a:pt x="121" y="260"/>
                    <a:pt x="120" y="260"/>
                    <a:pt x="120" y="260"/>
                  </a:cubicBezTo>
                  <a:cubicBezTo>
                    <a:pt x="120" y="260"/>
                    <a:pt x="120" y="260"/>
                    <a:pt x="119" y="260"/>
                  </a:cubicBezTo>
                  <a:cubicBezTo>
                    <a:pt x="119" y="260"/>
                    <a:pt x="119" y="261"/>
                    <a:pt x="119" y="261"/>
                  </a:cubicBezTo>
                  <a:cubicBezTo>
                    <a:pt x="119" y="261"/>
                    <a:pt x="118" y="261"/>
                    <a:pt x="118" y="261"/>
                  </a:cubicBezTo>
                  <a:cubicBezTo>
                    <a:pt x="118" y="261"/>
                    <a:pt x="117" y="261"/>
                    <a:pt x="117" y="261"/>
                  </a:cubicBezTo>
                  <a:cubicBezTo>
                    <a:pt x="117" y="261"/>
                    <a:pt x="116" y="261"/>
                    <a:pt x="116" y="261"/>
                  </a:cubicBezTo>
                  <a:cubicBezTo>
                    <a:pt x="116" y="261"/>
                    <a:pt x="116" y="261"/>
                    <a:pt x="116" y="261"/>
                  </a:cubicBezTo>
                  <a:cubicBezTo>
                    <a:pt x="116" y="261"/>
                    <a:pt x="117" y="260"/>
                    <a:pt x="117" y="260"/>
                  </a:cubicBezTo>
                  <a:cubicBezTo>
                    <a:pt x="117" y="260"/>
                    <a:pt x="117" y="259"/>
                    <a:pt x="117" y="259"/>
                  </a:cubicBezTo>
                  <a:cubicBezTo>
                    <a:pt x="117" y="259"/>
                    <a:pt x="118" y="259"/>
                    <a:pt x="118" y="259"/>
                  </a:cubicBezTo>
                  <a:cubicBezTo>
                    <a:pt x="118" y="259"/>
                    <a:pt x="118" y="258"/>
                    <a:pt x="118" y="258"/>
                  </a:cubicBezTo>
                  <a:cubicBezTo>
                    <a:pt x="118" y="257"/>
                    <a:pt x="119" y="257"/>
                    <a:pt x="119" y="257"/>
                  </a:cubicBezTo>
                  <a:cubicBezTo>
                    <a:pt x="119" y="257"/>
                    <a:pt x="119" y="257"/>
                    <a:pt x="120" y="257"/>
                  </a:cubicBezTo>
                  <a:cubicBezTo>
                    <a:pt x="120" y="256"/>
                    <a:pt x="120" y="256"/>
                    <a:pt x="121" y="256"/>
                  </a:cubicBezTo>
                  <a:cubicBezTo>
                    <a:pt x="121" y="255"/>
                    <a:pt x="122" y="254"/>
                    <a:pt x="122" y="254"/>
                  </a:cubicBezTo>
                  <a:cubicBezTo>
                    <a:pt x="122" y="254"/>
                    <a:pt x="122" y="253"/>
                    <a:pt x="123" y="253"/>
                  </a:cubicBezTo>
                  <a:cubicBezTo>
                    <a:pt x="123" y="252"/>
                    <a:pt x="123" y="252"/>
                    <a:pt x="124" y="252"/>
                  </a:cubicBezTo>
                  <a:cubicBezTo>
                    <a:pt x="124" y="252"/>
                    <a:pt x="124" y="252"/>
                    <a:pt x="124" y="252"/>
                  </a:cubicBezTo>
                  <a:cubicBezTo>
                    <a:pt x="124" y="252"/>
                    <a:pt x="124" y="251"/>
                    <a:pt x="124" y="251"/>
                  </a:cubicBezTo>
                  <a:cubicBezTo>
                    <a:pt x="124" y="251"/>
                    <a:pt x="125" y="250"/>
                    <a:pt x="125" y="250"/>
                  </a:cubicBezTo>
                  <a:cubicBezTo>
                    <a:pt x="125" y="250"/>
                    <a:pt x="126" y="249"/>
                    <a:pt x="126" y="249"/>
                  </a:cubicBezTo>
                  <a:cubicBezTo>
                    <a:pt x="126" y="249"/>
                    <a:pt x="127" y="248"/>
                    <a:pt x="127" y="248"/>
                  </a:cubicBezTo>
                  <a:cubicBezTo>
                    <a:pt x="127" y="248"/>
                    <a:pt x="127" y="247"/>
                    <a:pt x="128" y="247"/>
                  </a:cubicBezTo>
                  <a:cubicBezTo>
                    <a:pt x="128" y="247"/>
                    <a:pt x="128" y="247"/>
                    <a:pt x="128" y="246"/>
                  </a:cubicBezTo>
                  <a:cubicBezTo>
                    <a:pt x="128" y="246"/>
                    <a:pt x="128" y="246"/>
                    <a:pt x="128" y="246"/>
                  </a:cubicBezTo>
                  <a:cubicBezTo>
                    <a:pt x="128" y="246"/>
                    <a:pt x="129" y="246"/>
                    <a:pt x="129" y="246"/>
                  </a:cubicBezTo>
                  <a:cubicBezTo>
                    <a:pt x="129" y="246"/>
                    <a:pt x="129" y="246"/>
                    <a:pt x="129" y="246"/>
                  </a:cubicBezTo>
                  <a:cubicBezTo>
                    <a:pt x="130" y="246"/>
                    <a:pt x="130" y="245"/>
                    <a:pt x="130" y="245"/>
                  </a:cubicBezTo>
                  <a:cubicBezTo>
                    <a:pt x="129" y="245"/>
                    <a:pt x="129" y="245"/>
                    <a:pt x="129" y="245"/>
                  </a:cubicBezTo>
                  <a:cubicBezTo>
                    <a:pt x="129" y="245"/>
                    <a:pt x="129" y="244"/>
                    <a:pt x="129" y="244"/>
                  </a:cubicBezTo>
                  <a:cubicBezTo>
                    <a:pt x="130" y="244"/>
                    <a:pt x="130" y="244"/>
                    <a:pt x="130" y="244"/>
                  </a:cubicBezTo>
                  <a:cubicBezTo>
                    <a:pt x="130" y="244"/>
                    <a:pt x="131" y="244"/>
                    <a:pt x="131" y="244"/>
                  </a:cubicBezTo>
                  <a:cubicBezTo>
                    <a:pt x="131" y="244"/>
                    <a:pt x="132" y="243"/>
                    <a:pt x="132" y="243"/>
                  </a:cubicBezTo>
                  <a:cubicBezTo>
                    <a:pt x="132" y="242"/>
                    <a:pt x="133" y="242"/>
                    <a:pt x="133" y="242"/>
                  </a:cubicBezTo>
                  <a:cubicBezTo>
                    <a:pt x="133" y="242"/>
                    <a:pt x="134" y="242"/>
                    <a:pt x="134" y="242"/>
                  </a:cubicBezTo>
                  <a:cubicBezTo>
                    <a:pt x="134" y="242"/>
                    <a:pt x="134" y="241"/>
                    <a:pt x="134" y="241"/>
                  </a:cubicBezTo>
                  <a:cubicBezTo>
                    <a:pt x="134" y="241"/>
                    <a:pt x="135" y="241"/>
                    <a:pt x="135" y="241"/>
                  </a:cubicBezTo>
                  <a:cubicBezTo>
                    <a:pt x="135" y="241"/>
                    <a:pt x="135" y="240"/>
                    <a:pt x="135" y="240"/>
                  </a:cubicBezTo>
                  <a:cubicBezTo>
                    <a:pt x="135" y="240"/>
                    <a:pt x="135" y="239"/>
                    <a:pt x="135" y="239"/>
                  </a:cubicBezTo>
                  <a:cubicBezTo>
                    <a:pt x="135" y="239"/>
                    <a:pt x="136" y="239"/>
                    <a:pt x="136" y="239"/>
                  </a:cubicBezTo>
                  <a:cubicBezTo>
                    <a:pt x="136" y="239"/>
                    <a:pt x="136" y="239"/>
                    <a:pt x="136" y="239"/>
                  </a:cubicBezTo>
                  <a:cubicBezTo>
                    <a:pt x="137" y="239"/>
                    <a:pt x="137" y="239"/>
                    <a:pt x="137" y="239"/>
                  </a:cubicBezTo>
                  <a:cubicBezTo>
                    <a:pt x="137" y="239"/>
                    <a:pt x="137" y="238"/>
                    <a:pt x="137" y="238"/>
                  </a:cubicBezTo>
                  <a:cubicBezTo>
                    <a:pt x="137" y="238"/>
                    <a:pt x="138" y="239"/>
                    <a:pt x="138" y="239"/>
                  </a:cubicBezTo>
                  <a:cubicBezTo>
                    <a:pt x="138" y="239"/>
                    <a:pt x="138" y="238"/>
                    <a:pt x="138" y="238"/>
                  </a:cubicBezTo>
                  <a:cubicBezTo>
                    <a:pt x="138" y="238"/>
                    <a:pt x="139" y="238"/>
                    <a:pt x="139" y="238"/>
                  </a:cubicBezTo>
                  <a:cubicBezTo>
                    <a:pt x="139" y="238"/>
                    <a:pt x="139" y="238"/>
                    <a:pt x="139" y="238"/>
                  </a:cubicBezTo>
                  <a:cubicBezTo>
                    <a:pt x="139" y="238"/>
                    <a:pt x="139" y="238"/>
                    <a:pt x="140" y="238"/>
                  </a:cubicBezTo>
                  <a:cubicBezTo>
                    <a:pt x="140" y="238"/>
                    <a:pt x="140" y="237"/>
                    <a:pt x="140" y="237"/>
                  </a:cubicBezTo>
                  <a:cubicBezTo>
                    <a:pt x="140" y="237"/>
                    <a:pt x="141" y="237"/>
                    <a:pt x="141" y="237"/>
                  </a:cubicBezTo>
                  <a:cubicBezTo>
                    <a:pt x="141" y="237"/>
                    <a:pt x="141" y="237"/>
                    <a:pt x="141" y="237"/>
                  </a:cubicBezTo>
                  <a:cubicBezTo>
                    <a:pt x="141" y="237"/>
                    <a:pt x="141" y="236"/>
                    <a:pt x="141" y="236"/>
                  </a:cubicBezTo>
                  <a:cubicBezTo>
                    <a:pt x="141" y="236"/>
                    <a:pt x="142" y="236"/>
                    <a:pt x="143" y="236"/>
                  </a:cubicBezTo>
                  <a:cubicBezTo>
                    <a:pt x="143" y="236"/>
                    <a:pt x="143" y="236"/>
                    <a:pt x="143" y="236"/>
                  </a:cubicBezTo>
                  <a:cubicBezTo>
                    <a:pt x="143" y="236"/>
                    <a:pt x="143" y="235"/>
                    <a:pt x="143" y="235"/>
                  </a:cubicBezTo>
                  <a:cubicBezTo>
                    <a:pt x="143" y="235"/>
                    <a:pt x="144" y="235"/>
                    <a:pt x="144" y="235"/>
                  </a:cubicBezTo>
                  <a:cubicBezTo>
                    <a:pt x="144" y="235"/>
                    <a:pt x="144" y="234"/>
                    <a:pt x="144" y="234"/>
                  </a:cubicBezTo>
                  <a:cubicBezTo>
                    <a:pt x="144" y="234"/>
                    <a:pt x="143" y="233"/>
                    <a:pt x="143" y="233"/>
                  </a:cubicBezTo>
                  <a:cubicBezTo>
                    <a:pt x="143" y="233"/>
                    <a:pt x="143" y="233"/>
                    <a:pt x="143" y="233"/>
                  </a:cubicBezTo>
                  <a:cubicBezTo>
                    <a:pt x="143" y="233"/>
                    <a:pt x="143" y="232"/>
                    <a:pt x="143" y="232"/>
                  </a:cubicBezTo>
                  <a:cubicBezTo>
                    <a:pt x="143" y="232"/>
                    <a:pt x="143" y="231"/>
                    <a:pt x="143" y="231"/>
                  </a:cubicBezTo>
                  <a:cubicBezTo>
                    <a:pt x="143" y="231"/>
                    <a:pt x="144" y="231"/>
                    <a:pt x="144" y="230"/>
                  </a:cubicBezTo>
                  <a:cubicBezTo>
                    <a:pt x="144" y="230"/>
                    <a:pt x="144" y="230"/>
                    <a:pt x="144" y="230"/>
                  </a:cubicBezTo>
                  <a:cubicBezTo>
                    <a:pt x="144" y="230"/>
                    <a:pt x="144" y="229"/>
                    <a:pt x="144" y="229"/>
                  </a:cubicBezTo>
                  <a:cubicBezTo>
                    <a:pt x="144" y="229"/>
                    <a:pt x="143" y="228"/>
                    <a:pt x="143" y="228"/>
                  </a:cubicBezTo>
                  <a:cubicBezTo>
                    <a:pt x="143" y="228"/>
                    <a:pt x="143" y="227"/>
                    <a:pt x="143" y="227"/>
                  </a:cubicBezTo>
                  <a:cubicBezTo>
                    <a:pt x="142" y="227"/>
                    <a:pt x="142" y="226"/>
                    <a:pt x="142" y="226"/>
                  </a:cubicBezTo>
                  <a:cubicBezTo>
                    <a:pt x="142" y="226"/>
                    <a:pt x="142" y="225"/>
                    <a:pt x="142" y="225"/>
                  </a:cubicBezTo>
                  <a:cubicBezTo>
                    <a:pt x="142" y="224"/>
                    <a:pt x="142" y="224"/>
                    <a:pt x="142" y="224"/>
                  </a:cubicBezTo>
                  <a:cubicBezTo>
                    <a:pt x="142" y="224"/>
                    <a:pt x="142" y="224"/>
                    <a:pt x="141" y="224"/>
                  </a:cubicBezTo>
                  <a:cubicBezTo>
                    <a:pt x="141" y="224"/>
                    <a:pt x="141" y="224"/>
                    <a:pt x="141" y="224"/>
                  </a:cubicBezTo>
                  <a:cubicBezTo>
                    <a:pt x="141" y="224"/>
                    <a:pt x="141" y="223"/>
                    <a:pt x="141" y="223"/>
                  </a:cubicBezTo>
                  <a:cubicBezTo>
                    <a:pt x="141" y="223"/>
                    <a:pt x="140" y="223"/>
                    <a:pt x="140" y="223"/>
                  </a:cubicBezTo>
                  <a:cubicBezTo>
                    <a:pt x="140" y="224"/>
                    <a:pt x="140" y="224"/>
                    <a:pt x="140" y="224"/>
                  </a:cubicBezTo>
                  <a:cubicBezTo>
                    <a:pt x="139" y="224"/>
                    <a:pt x="139" y="224"/>
                    <a:pt x="139" y="224"/>
                  </a:cubicBezTo>
                  <a:cubicBezTo>
                    <a:pt x="138" y="225"/>
                    <a:pt x="138" y="225"/>
                    <a:pt x="138" y="225"/>
                  </a:cubicBezTo>
                  <a:cubicBezTo>
                    <a:pt x="138" y="224"/>
                    <a:pt x="138" y="224"/>
                    <a:pt x="138" y="224"/>
                  </a:cubicBezTo>
                  <a:cubicBezTo>
                    <a:pt x="137" y="224"/>
                    <a:pt x="137" y="224"/>
                    <a:pt x="137" y="224"/>
                  </a:cubicBezTo>
                  <a:cubicBezTo>
                    <a:pt x="137" y="222"/>
                    <a:pt x="137" y="222"/>
                    <a:pt x="137" y="222"/>
                  </a:cubicBezTo>
                  <a:cubicBezTo>
                    <a:pt x="137" y="222"/>
                    <a:pt x="138" y="222"/>
                    <a:pt x="138" y="222"/>
                  </a:cubicBezTo>
                  <a:cubicBezTo>
                    <a:pt x="138" y="222"/>
                    <a:pt x="138" y="221"/>
                    <a:pt x="138" y="221"/>
                  </a:cubicBezTo>
                  <a:cubicBezTo>
                    <a:pt x="138" y="221"/>
                    <a:pt x="138" y="220"/>
                    <a:pt x="138" y="220"/>
                  </a:cubicBezTo>
                  <a:cubicBezTo>
                    <a:pt x="138" y="220"/>
                    <a:pt x="138" y="219"/>
                    <a:pt x="138" y="219"/>
                  </a:cubicBezTo>
                  <a:cubicBezTo>
                    <a:pt x="138" y="219"/>
                    <a:pt x="139" y="216"/>
                    <a:pt x="139" y="215"/>
                  </a:cubicBezTo>
                  <a:cubicBezTo>
                    <a:pt x="139" y="215"/>
                    <a:pt x="140" y="214"/>
                    <a:pt x="140" y="214"/>
                  </a:cubicBezTo>
                  <a:cubicBezTo>
                    <a:pt x="140" y="214"/>
                    <a:pt x="139" y="214"/>
                    <a:pt x="139" y="213"/>
                  </a:cubicBezTo>
                  <a:cubicBezTo>
                    <a:pt x="139" y="213"/>
                    <a:pt x="139" y="213"/>
                    <a:pt x="139" y="213"/>
                  </a:cubicBezTo>
                  <a:cubicBezTo>
                    <a:pt x="139" y="213"/>
                    <a:pt x="139" y="212"/>
                    <a:pt x="139" y="212"/>
                  </a:cubicBezTo>
                  <a:cubicBezTo>
                    <a:pt x="139" y="212"/>
                    <a:pt x="139" y="212"/>
                    <a:pt x="139" y="212"/>
                  </a:cubicBezTo>
                  <a:cubicBezTo>
                    <a:pt x="139" y="212"/>
                    <a:pt x="137" y="210"/>
                    <a:pt x="137" y="210"/>
                  </a:cubicBezTo>
                  <a:cubicBezTo>
                    <a:pt x="134" y="211"/>
                    <a:pt x="134" y="211"/>
                    <a:pt x="134" y="211"/>
                  </a:cubicBezTo>
                  <a:cubicBezTo>
                    <a:pt x="131" y="211"/>
                    <a:pt x="131" y="211"/>
                    <a:pt x="131" y="211"/>
                  </a:cubicBezTo>
                  <a:cubicBezTo>
                    <a:pt x="131" y="211"/>
                    <a:pt x="131" y="210"/>
                    <a:pt x="131" y="210"/>
                  </a:cubicBezTo>
                  <a:cubicBezTo>
                    <a:pt x="131" y="210"/>
                    <a:pt x="131" y="209"/>
                    <a:pt x="131" y="209"/>
                  </a:cubicBezTo>
                  <a:cubicBezTo>
                    <a:pt x="131" y="209"/>
                    <a:pt x="131" y="209"/>
                    <a:pt x="131" y="209"/>
                  </a:cubicBezTo>
                  <a:cubicBezTo>
                    <a:pt x="131" y="205"/>
                    <a:pt x="131" y="205"/>
                    <a:pt x="131" y="205"/>
                  </a:cubicBezTo>
                  <a:cubicBezTo>
                    <a:pt x="131" y="205"/>
                    <a:pt x="130" y="205"/>
                    <a:pt x="130" y="205"/>
                  </a:cubicBezTo>
                  <a:cubicBezTo>
                    <a:pt x="130" y="205"/>
                    <a:pt x="130" y="205"/>
                    <a:pt x="130" y="205"/>
                  </a:cubicBezTo>
                  <a:cubicBezTo>
                    <a:pt x="130" y="203"/>
                    <a:pt x="130" y="203"/>
                    <a:pt x="130" y="203"/>
                  </a:cubicBezTo>
                  <a:cubicBezTo>
                    <a:pt x="130" y="203"/>
                    <a:pt x="130" y="203"/>
                    <a:pt x="130" y="203"/>
                  </a:cubicBezTo>
                  <a:cubicBezTo>
                    <a:pt x="130" y="203"/>
                    <a:pt x="130" y="202"/>
                    <a:pt x="130" y="202"/>
                  </a:cubicBezTo>
                  <a:cubicBezTo>
                    <a:pt x="130" y="202"/>
                    <a:pt x="130" y="202"/>
                    <a:pt x="130" y="202"/>
                  </a:cubicBezTo>
                  <a:cubicBezTo>
                    <a:pt x="130" y="202"/>
                    <a:pt x="130" y="201"/>
                    <a:pt x="130" y="201"/>
                  </a:cubicBezTo>
                  <a:cubicBezTo>
                    <a:pt x="129" y="200"/>
                    <a:pt x="129" y="200"/>
                    <a:pt x="129" y="200"/>
                  </a:cubicBezTo>
                  <a:cubicBezTo>
                    <a:pt x="129" y="199"/>
                    <a:pt x="129" y="199"/>
                    <a:pt x="129" y="199"/>
                  </a:cubicBezTo>
                  <a:cubicBezTo>
                    <a:pt x="128" y="198"/>
                    <a:pt x="128" y="198"/>
                    <a:pt x="128" y="198"/>
                  </a:cubicBezTo>
                  <a:cubicBezTo>
                    <a:pt x="126" y="198"/>
                    <a:pt x="126" y="198"/>
                    <a:pt x="126" y="198"/>
                  </a:cubicBezTo>
                  <a:cubicBezTo>
                    <a:pt x="125" y="198"/>
                    <a:pt x="125" y="198"/>
                    <a:pt x="125" y="198"/>
                  </a:cubicBezTo>
                  <a:cubicBezTo>
                    <a:pt x="125" y="197"/>
                    <a:pt x="125" y="197"/>
                    <a:pt x="125" y="197"/>
                  </a:cubicBezTo>
                  <a:cubicBezTo>
                    <a:pt x="124" y="197"/>
                    <a:pt x="124" y="197"/>
                    <a:pt x="124" y="197"/>
                  </a:cubicBezTo>
                  <a:cubicBezTo>
                    <a:pt x="123" y="198"/>
                    <a:pt x="123" y="198"/>
                    <a:pt x="123" y="198"/>
                  </a:cubicBezTo>
                  <a:cubicBezTo>
                    <a:pt x="123" y="198"/>
                    <a:pt x="122" y="198"/>
                    <a:pt x="122" y="198"/>
                  </a:cubicBezTo>
                  <a:cubicBezTo>
                    <a:pt x="122" y="198"/>
                    <a:pt x="122" y="198"/>
                    <a:pt x="122" y="198"/>
                  </a:cubicBezTo>
                  <a:cubicBezTo>
                    <a:pt x="120" y="198"/>
                    <a:pt x="120" y="198"/>
                    <a:pt x="120" y="198"/>
                  </a:cubicBezTo>
                  <a:cubicBezTo>
                    <a:pt x="117" y="198"/>
                    <a:pt x="117" y="198"/>
                    <a:pt x="117" y="198"/>
                  </a:cubicBezTo>
                  <a:cubicBezTo>
                    <a:pt x="116" y="198"/>
                    <a:pt x="116" y="198"/>
                    <a:pt x="116" y="198"/>
                  </a:cubicBezTo>
                  <a:cubicBezTo>
                    <a:pt x="116" y="197"/>
                    <a:pt x="116" y="197"/>
                    <a:pt x="116" y="197"/>
                  </a:cubicBezTo>
                  <a:cubicBezTo>
                    <a:pt x="116" y="197"/>
                    <a:pt x="116" y="197"/>
                    <a:pt x="116" y="197"/>
                  </a:cubicBezTo>
                  <a:cubicBezTo>
                    <a:pt x="115" y="197"/>
                    <a:pt x="115" y="197"/>
                    <a:pt x="115" y="197"/>
                  </a:cubicBezTo>
                  <a:cubicBezTo>
                    <a:pt x="114" y="197"/>
                    <a:pt x="114" y="197"/>
                    <a:pt x="114" y="197"/>
                  </a:cubicBezTo>
                  <a:cubicBezTo>
                    <a:pt x="114" y="197"/>
                    <a:pt x="113" y="196"/>
                    <a:pt x="113" y="196"/>
                  </a:cubicBezTo>
                  <a:cubicBezTo>
                    <a:pt x="113" y="196"/>
                    <a:pt x="114" y="196"/>
                    <a:pt x="114" y="195"/>
                  </a:cubicBezTo>
                  <a:cubicBezTo>
                    <a:pt x="114" y="195"/>
                    <a:pt x="114" y="195"/>
                    <a:pt x="114" y="195"/>
                  </a:cubicBezTo>
                  <a:cubicBezTo>
                    <a:pt x="114" y="195"/>
                    <a:pt x="113" y="195"/>
                    <a:pt x="113" y="195"/>
                  </a:cubicBezTo>
                  <a:cubicBezTo>
                    <a:pt x="113" y="195"/>
                    <a:pt x="114" y="195"/>
                    <a:pt x="114" y="194"/>
                  </a:cubicBezTo>
                  <a:cubicBezTo>
                    <a:pt x="114" y="194"/>
                    <a:pt x="114" y="194"/>
                    <a:pt x="114" y="194"/>
                  </a:cubicBezTo>
                  <a:cubicBezTo>
                    <a:pt x="114" y="193"/>
                    <a:pt x="114" y="193"/>
                    <a:pt x="114" y="193"/>
                  </a:cubicBezTo>
                  <a:cubicBezTo>
                    <a:pt x="114" y="193"/>
                    <a:pt x="114" y="193"/>
                    <a:pt x="113" y="192"/>
                  </a:cubicBezTo>
                  <a:cubicBezTo>
                    <a:pt x="113" y="192"/>
                    <a:pt x="114" y="192"/>
                    <a:pt x="114" y="192"/>
                  </a:cubicBezTo>
                  <a:cubicBezTo>
                    <a:pt x="114" y="192"/>
                    <a:pt x="114" y="191"/>
                    <a:pt x="114" y="191"/>
                  </a:cubicBezTo>
                  <a:cubicBezTo>
                    <a:pt x="114" y="191"/>
                    <a:pt x="114" y="191"/>
                    <a:pt x="114" y="191"/>
                  </a:cubicBezTo>
                  <a:cubicBezTo>
                    <a:pt x="114" y="191"/>
                    <a:pt x="114" y="190"/>
                    <a:pt x="114" y="190"/>
                  </a:cubicBezTo>
                  <a:cubicBezTo>
                    <a:pt x="114" y="190"/>
                    <a:pt x="115" y="188"/>
                    <a:pt x="115" y="188"/>
                  </a:cubicBezTo>
                  <a:cubicBezTo>
                    <a:pt x="115" y="188"/>
                    <a:pt x="114" y="188"/>
                    <a:pt x="114" y="188"/>
                  </a:cubicBezTo>
                  <a:cubicBezTo>
                    <a:pt x="114" y="188"/>
                    <a:pt x="114" y="188"/>
                    <a:pt x="114" y="187"/>
                  </a:cubicBezTo>
                  <a:cubicBezTo>
                    <a:pt x="114" y="187"/>
                    <a:pt x="114" y="187"/>
                    <a:pt x="114" y="187"/>
                  </a:cubicBezTo>
                  <a:cubicBezTo>
                    <a:pt x="114" y="187"/>
                    <a:pt x="114" y="187"/>
                    <a:pt x="114" y="187"/>
                  </a:cubicBezTo>
                  <a:cubicBezTo>
                    <a:pt x="114" y="186"/>
                    <a:pt x="114" y="186"/>
                    <a:pt x="114" y="186"/>
                  </a:cubicBezTo>
                  <a:cubicBezTo>
                    <a:pt x="114" y="186"/>
                    <a:pt x="113" y="186"/>
                    <a:pt x="113" y="186"/>
                  </a:cubicBezTo>
                  <a:cubicBezTo>
                    <a:pt x="113" y="184"/>
                    <a:pt x="113" y="184"/>
                    <a:pt x="113" y="184"/>
                  </a:cubicBezTo>
                  <a:cubicBezTo>
                    <a:pt x="112" y="182"/>
                    <a:pt x="112" y="182"/>
                    <a:pt x="112" y="182"/>
                  </a:cubicBezTo>
                  <a:cubicBezTo>
                    <a:pt x="112" y="182"/>
                    <a:pt x="112" y="182"/>
                    <a:pt x="112" y="182"/>
                  </a:cubicBezTo>
                  <a:cubicBezTo>
                    <a:pt x="114" y="181"/>
                    <a:pt x="114" y="181"/>
                    <a:pt x="114" y="181"/>
                  </a:cubicBezTo>
                  <a:cubicBezTo>
                    <a:pt x="112" y="179"/>
                    <a:pt x="112" y="179"/>
                    <a:pt x="112" y="179"/>
                  </a:cubicBezTo>
                  <a:cubicBezTo>
                    <a:pt x="115" y="174"/>
                    <a:pt x="115" y="174"/>
                    <a:pt x="115" y="174"/>
                  </a:cubicBezTo>
                  <a:cubicBezTo>
                    <a:pt x="115" y="174"/>
                    <a:pt x="115" y="173"/>
                    <a:pt x="115" y="173"/>
                  </a:cubicBezTo>
                  <a:cubicBezTo>
                    <a:pt x="115" y="173"/>
                    <a:pt x="115" y="173"/>
                    <a:pt x="115" y="172"/>
                  </a:cubicBezTo>
                  <a:cubicBezTo>
                    <a:pt x="115" y="172"/>
                    <a:pt x="115" y="172"/>
                    <a:pt x="115" y="172"/>
                  </a:cubicBezTo>
                  <a:cubicBezTo>
                    <a:pt x="115" y="172"/>
                    <a:pt x="115" y="171"/>
                    <a:pt x="115" y="171"/>
                  </a:cubicBezTo>
                  <a:cubicBezTo>
                    <a:pt x="115" y="171"/>
                    <a:pt x="116" y="169"/>
                    <a:pt x="116" y="169"/>
                  </a:cubicBezTo>
                  <a:cubicBezTo>
                    <a:pt x="116" y="169"/>
                    <a:pt x="116" y="168"/>
                    <a:pt x="116" y="168"/>
                  </a:cubicBezTo>
                  <a:cubicBezTo>
                    <a:pt x="117" y="168"/>
                    <a:pt x="117" y="168"/>
                    <a:pt x="117" y="168"/>
                  </a:cubicBezTo>
                  <a:cubicBezTo>
                    <a:pt x="117" y="168"/>
                    <a:pt x="115" y="165"/>
                    <a:pt x="115" y="165"/>
                  </a:cubicBezTo>
                  <a:cubicBezTo>
                    <a:pt x="115" y="165"/>
                    <a:pt x="115" y="163"/>
                    <a:pt x="115" y="163"/>
                  </a:cubicBezTo>
                  <a:cubicBezTo>
                    <a:pt x="114" y="162"/>
                    <a:pt x="114" y="162"/>
                    <a:pt x="114" y="162"/>
                  </a:cubicBezTo>
                  <a:cubicBezTo>
                    <a:pt x="114" y="162"/>
                    <a:pt x="114" y="162"/>
                    <a:pt x="113" y="162"/>
                  </a:cubicBezTo>
                  <a:cubicBezTo>
                    <a:pt x="113" y="162"/>
                    <a:pt x="113" y="162"/>
                    <a:pt x="113" y="162"/>
                  </a:cubicBezTo>
                  <a:cubicBezTo>
                    <a:pt x="113" y="162"/>
                    <a:pt x="110" y="160"/>
                    <a:pt x="110" y="160"/>
                  </a:cubicBezTo>
                  <a:cubicBezTo>
                    <a:pt x="110" y="160"/>
                    <a:pt x="110" y="159"/>
                    <a:pt x="110" y="159"/>
                  </a:cubicBezTo>
                  <a:cubicBezTo>
                    <a:pt x="110" y="159"/>
                    <a:pt x="110" y="158"/>
                    <a:pt x="110" y="158"/>
                  </a:cubicBezTo>
                  <a:cubicBezTo>
                    <a:pt x="110" y="158"/>
                    <a:pt x="110" y="157"/>
                    <a:pt x="110" y="157"/>
                  </a:cubicBezTo>
                  <a:cubicBezTo>
                    <a:pt x="110" y="157"/>
                    <a:pt x="110" y="156"/>
                    <a:pt x="110" y="155"/>
                  </a:cubicBezTo>
                  <a:cubicBezTo>
                    <a:pt x="110" y="155"/>
                    <a:pt x="111" y="153"/>
                    <a:pt x="111" y="153"/>
                  </a:cubicBezTo>
                  <a:cubicBezTo>
                    <a:pt x="111" y="153"/>
                    <a:pt x="111" y="153"/>
                    <a:pt x="111" y="153"/>
                  </a:cubicBezTo>
                  <a:cubicBezTo>
                    <a:pt x="110" y="154"/>
                    <a:pt x="110" y="154"/>
                    <a:pt x="110" y="154"/>
                  </a:cubicBezTo>
                  <a:cubicBezTo>
                    <a:pt x="98" y="153"/>
                    <a:pt x="98" y="153"/>
                    <a:pt x="98" y="153"/>
                  </a:cubicBezTo>
                  <a:cubicBezTo>
                    <a:pt x="97" y="147"/>
                    <a:pt x="97" y="147"/>
                    <a:pt x="97" y="147"/>
                  </a:cubicBezTo>
                  <a:cubicBezTo>
                    <a:pt x="95" y="145"/>
                    <a:pt x="95" y="145"/>
                    <a:pt x="95" y="145"/>
                  </a:cubicBezTo>
                  <a:cubicBezTo>
                    <a:pt x="97" y="145"/>
                    <a:pt x="97" y="145"/>
                    <a:pt x="97" y="145"/>
                  </a:cubicBezTo>
                  <a:cubicBezTo>
                    <a:pt x="97" y="141"/>
                    <a:pt x="97" y="141"/>
                    <a:pt x="97" y="141"/>
                  </a:cubicBezTo>
                  <a:cubicBezTo>
                    <a:pt x="97" y="141"/>
                    <a:pt x="97" y="141"/>
                    <a:pt x="97" y="141"/>
                  </a:cubicBezTo>
                  <a:cubicBezTo>
                    <a:pt x="96" y="138"/>
                    <a:pt x="96" y="138"/>
                    <a:pt x="96" y="138"/>
                  </a:cubicBezTo>
                  <a:cubicBezTo>
                    <a:pt x="96" y="138"/>
                    <a:pt x="96" y="138"/>
                    <a:pt x="96" y="138"/>
                  </a:cubicBezTo>
                  <a:cubicBezTo>
                    <a:pt x="96" y="138"/>
                    <a:pt x="96" y="137"/>
                    <a:pt x="96" y="137"/>
                  </a:cubicBezTo>
                  <a:cubicBezTo>
                    <a:pt x="96" y="137"/>
                    <a:pt x="96" y="137"/>
                    <a:pt x="96" y="137"/>
                  </a:cubicBezTo>
                  <a:cubicBezTo>
                    <a:pt x="96" y="136"/>
                    <a:pt x="96" y="136"/>
                    <a:pt x="96" y="136"/>
                  </a:cubicBezTo>
                  <a:cubicBezTo>
                    <a:pt x="96" y="136"/>
                    <a:pt x="96" y="135"/>
                    <a:pt x="96" y="135"/>
                  </a:cubicBezTo>
                  <a:cubicBezTo>
                    <a:pt x="96" y="135"/>
                    <a:pt x="95" y="135"/>
                    <a:pt x="95" y="135"/>
                  </a:cubicBezTo>
                  <a:cubicBezTo>
                    <a:pt x="95" y="135"/>
                    <a:pt x="94" y="135"/>
                    <a:pt x="94" y="135"/>
                  </a:cubicBezTo>
                  <a:cubicBezTo>
                    <a:pt x="94" y="134"/>
                    <a:pt x="94" y="134"/>
                    <a:pt x="93" y="134"/>
                  </a:cubicBezTo>
                  <a:cubicBezTo>
                    <a:pt x="93" y="134"/>
                    <a:pt x="92" y="133"/>
                    <a:pt x="92" y="133"/>
                  </a:cubicBezTo>
                  <a:cubicBezTo>
                    <a:pt x="91" y="133"/>
                    <a:pt x="91" y="133"/>
                    <a:pt x="91" y="133"/>
                  </a:cubicBezTo>
                  <a:cubicBezTo>
                    <a:pt x="91" y="133"/>
                    <a:pt x="91" y="133"/>
                    <a:pt x="91" y="133"/>
                  </a:cubicBezTo>
                  <a:cubicBezTo>
                    <a:pt x="91" y="133"/>
                    <a:pt x="90" y="133"/>
                    <a:pt x="90" y="133"/>
                  </a:cubicBezTo>
                  <a:cubicBezTo>
                    <a:pt x="90" y="133"/>
                    <a:pt x="90" y="133"/>
                    <a:pt x="90" y="133"/>
                  </a:cubicBezTo>
                  <a:cubicBezTo>
                    <a:pt x="90" y="133"/>
                    <a:pt x="89" y="133"/>
                    <a:pt x="89" y="133"/>
                  </a:cubicBezTo>
                  <a:cubicBezTo>
                    <a:pt x="89" y="133"/>
                    <a:pt x="89" y="134"/>
                    <a:pt x="89" y="134"/>
                  </a:cubicBezTo>
                  <a:cubicBezTo>
                    <a:pt x="89" y="134"/>
                    <a:pt x="88" y="133"/>
                    <a:pt x="88" y="133"/>
                  </a:cubicBezTo>
                  <a:cubicBezTo>
                    <a:pt x="88" y="133"/>
                    <a:pt x="88" y="133"/>
                    <a:pt x="87" y="133"/>
                  </a:cubicBezTo>
                  <a:cubicBezTo>
                    <a:pt x="87" y="133"/>
                    <a:pt x="86" y="133"/>
                    <a:pt x="86" y="133"/>
                  </a:cubicBezTo>
                  <a:cubicBezTo>
                    <a:pt x="86" y="133"/>
                    <a:pt x="86" y="133"/>
                    <a:pt x="86" y="133"/>
                  </a:cubicBezTo>
                  <a:cubicBezTo>
                    <a:pt x="86" y="133"/>
                    <a:pt x="86" y="132"/>
                    <a:pt x="86" y="132"/>
                  </a:cubicBezTo>
                  <a:cubicBezTo>
                    <a:pt x="84" y="131"/>
                    <a:pt x="84" y="131"/>
                    <a:pt x="84" y="131"/>
                  </a:cubicBezTo>
                  <a:cubicBezTo>
                    <a:pt x="84" y="131"/>
                    <a:pt x="84" y="130"/>
                    <a:pt x="84" y="130"/>
                  </a:cubicBezTo>
                  <a:cubicBezTo>
                    <a:pt x="84" y="130"/>
                    <a:pt x="83" y="130"/>
                    <a:pt x="83" y="130"/>
                  </a:cubicBezTo>
                  <a:cubicBezTo>
                    <a:pt x="83" y="130"/>
                    <a:pt x="83" y="131"/>
                    <a:pt x="82" y="131"/>
                  </a:cubicBezTo>
                  <a:cubicBezTo>
                    <a:pt x="82" y="131"/>
                    <a:pt x="82" y="130"/>
                    <a:pt x="82" y="130"/>
                  </a:cubicBezTo>
                  <a:cubicBezTo>
                    <a:pt x="81" y="130"/>
                    <a:pt x="81" y="129"/>
                    <a:pt x="81" y="129"/>
                  </a:cubicBezTo>
                  <a:cubicBezTo>
                    <a:pt x="81" y="129"/>
                    <a:pt x="80" y="129"/>
                    <a:pt x="80" y="129"/>
                  </a:cubicBezTo>
                  <a:cubicBezTo>
                    <a:pt x="80" y="130"/>
                    <a:pt x="79" y="129"/>
                    <a:pt x="79" y="129"/>
                  </a:cubicBezTo>
                  <a:cubicBezTo>
                    <a:pt x="79" y="129"/>
                    <a:pt x="79" y="128"/>
                    <a:pt x="79" y="128"/>
                  </a:cubicBezTo>
                  <a:cubicBezTo>
                    <a:pt x="78" y="128"/>
                    <a:pt x="78" y="128"/>
                    <a:pt x="78" y="128"/>
                  </a:cubicBezTo>
                  <a:cubicBezTo>
                    <a:pt x="78" y="128"/>
                    <a:pt x="78" y="127"/>
                    <a:pt x="77" y="127"/>
                  </a:cubicBezTo>
                  <a:cubicBezTo>
                    <a:pt x="77" y="127"/>
                    <a:pt x="77" y="127"/>
                    <a:pt x="77" y="127"/>
                  </a:cubicBezTo>
                  <a:cubicBezTo>
                    <a:pt x="77" y="127"/>
                    <a:pt x="77" y="127"/>
                    <a:pt x="76" y="127"/>
                  </a:cubicBezTo>
                  <a:cubicBezTo>
                    <a:pt x="76" y="127"/>
                    <a:pt x="76" y="127"/>
                    <a:pt x="76" y="127"/>
                  </a:cubicBezTo>
                  <a:cubicBezTo>
                    <a:pt x="75" y="127"/>
                    <a:pt x="75" y="127"/>
                    <a:pt x="75" y="127"/>
                  </a:cubicBezTo>
                  <a:cubicBezTo>
                    <a:pt x="75" y="126"/>
                    <a:pt x="73" y="125"/>
                    <a:pt x="73" y="125"/>
                  </a:cubicBezTo>
                  <a:cubicBezTo>
                    <a:pt x="71" y="126"/>
                    <a:pt x="71" y="126"/>
                    <a:pt x="71" y="126"/>
                  </a:cubicBezTo>
                  <a:cubicBezTo>
                    <a:pt x="71" y="126"/>
                    <a:pt x="70" y="126"/>
                    <a:pt x="70" y="126"/>
                  </a:cubicBezTo>
                  <a:cubicBezTo>
                    <a:pt x="70" y="126"/>
                    <a:pt x="68" y="125"/>
                    <a:pt x="68" y="125"/>
                  </a:cubicBezTo>
                  <a:cubicBezTo>
                    <a:pt x="68" y="125"/>
                    <a:pt x="67" y="125"/>
                    <a:pt x="67" y="125"/>
                  </a:cubicBezTo>
                  <a:cubicBezTo>
                    <a:pt x="67" y="125"/>
                    <a:pt x="68" y="124"/>
                    <a:pt x="67" y="124"/>
                  </a:cubicBezTo>
                  <a:cubicBezTo>
                    <a:pt x="67" y="124"/>
                    <a:pt x="67" y="124"/>
                    <a:pt x="66" y="123"/>
                  </a:cubicBezTo>
                  <a:cubicBezTo>
                    <a:pt x="66" y="123"/>
                    <a:pt x="66" y="123"/>
                    <a:pt x="66" y="123"/>
                  </a:cubicBezTo>
                  <a:cubicBezTo>
                    <a:pt x="66" y="123"/>
                    <a:pt x="65" y="123"/>
                    <a:pt x="65" y="123"/>
                  </a:cubicBezTo>
                  <a:cubicBezTo>
                    <a:pt x="65" y="123"/>
                    <a:pt x="65" y="122"/>
                    <a:pt x="65" y="122"/>
                  </a:cubicBezTo>
                  <a:cubicBezTo>
                    <a:pt x="65" y="122"/>
                    <a:pt x="64" y="122"/>
                    <a:pt x="64" y="122"/>
                  </a:cubicBezTo>
                  <a:cubicBezTo>
                    <a:pt x="64" y="122"/>
                    <a:pt x="64" y="122"/>
                    <a:pt x="64" y="121"/>
                  </a:cubicBezTo>
                  <a:cubicBezTo>
                    <a:pt x="63" y="121"/>
                    <a:pt x="63" y="121"/>
                    <a:pt x="63" y="120"/>
                  </a:cubicBezTo>
                  <a:cubicBezTo>
                    <a:pt x="63" y="120"/>
                    <a:pt x="62" y="120"/>
                    <a:pt x="62" y="120"/>
                  </a:cubicBezTo>
                  <a:cubicBezTo>
                    <a:pt x="62" y="120"/>
                    <a:pt x="62" y="119"/>
                    <a:pt x="62" y="119"/>
                  </a:cubicBezTo>
                  <a:cubicBezTo>
                    <a:pt x="62" y="119"/>
                    <a:pt x="62" y="119"/>
                    <a:pt x="62" y="119"/>
                  </a:cubicBezTo>
                  <a:cubicBezTo>
                    <a:pt x="62" y="119"/>
                    <a:pt x="62" y="119"/>
                    <a:pt x="62" y="119"/>
                  </a:cubicBezTo>
                  <a:cubicBezTo>
                    <a:pt x="62" y="119"/>
                    <a:pt x="62" y="118"/>
                    <a:pt x="62" y="118"/>
                  </a:cubicBezTo>
                  <a:cubicBezTo>
                    <a:pt x="62" y="117"/>
                    <a:pt x="61" y="116"/>
                    <a:pt x="61" y="116"/>
                  </a:cubicBezTo>
                  <a:cubicBezTo>
                    <a:pt x="61" y="116"/>
                    <a:pt x="62" y="116"/>
                    <a:pt x="62" y="115"/>
                  </a:cubicBezTo>
                  <a:cubicBezTo>
                    <a:pt x="62" y="115"/>
                    <a:pt x="62" y="115"/>
                    <a:pt x="62" y="115"/>
                  </a:cubicBezTo>
                  <a:cubicBezTo>
                    <a:pt x="62" y="114"/>
                    <a:pt x="62" y="114"/>
                    <a:pt x="62" y="114"/>
                  </a:cubicBezTo>
                  <a:cubicBezTo>
                    <a:pt x="61" y="113"/>
                    <a:pt x="61" y="113"/>
                    <a:pt x="61" y="112"/>
                  </a:cubicBezTo>
                  <a:cubicBezTo>
                    <a:pt x="61" y="112"/>
                    <a:pt x="61" y="111"/>
                    <a:pt x="61" y="111"/>
                  </a:cubicBezTo>
                  <a:cubicBezTo>
                    <a:pt x="61" y="111"/>
                    <a:pt x="61" y="111"/>
                    <a:pt x="61" y="111"/>
                  </a:cubicBezTo>
                  <a:cubicBezTo>
                    <a:pt x="61" y="111"/>
                    <a:pt x="62" y="110"/>
                    <a:pt x="62" y="110"/>
                  </a:cubicBezTo>
                  <a:cubicBezTo>
                    <a:pt x="62" y="107"/>
                    <a:pt x="62" y="107"/>
                    <a:pt x="62" y="107"/>
                  </a:cubicBezTo>
                  <a:cubicBezTo>
                    <a:pt x="62" y="107"/>
                    <a:pt x="61" y="106"/>
                    <a:pt x="61" y="106"/>
                  </a:cubicBezTo>
                  <a:cubicBezTo>
                    <a:pt x="61" y="106"/>
                    <a:pt x="61" y="106"/>
                    <a:pt x="61" y="106"/>
                  </a:cubicBezTo>
                  <a:cubicBezTo>
                    <a:pt x="60" y="106"/>
                    <a:pt x="60" y="106"/>
                    <a:pt x="60" y="106"/>
                  </a:cubicBezTo>
                  <a:cubicBezTo>
                    <a:pt x="60" y="106"/>
                    <a:pt x="60" y="107"/>
                    <a:pt x="60" y="107"/>
                  </a:cubicBezTo>
                  <a:cubicBezTo>
                    <a:pt x="60" y="107"/>
                    <a:pt x="60" y="107"/>
                    <a:pt x="59" y="106"/>
                  </a:cubicBezTo>
                  <a:cubicBezTo>
                    <a:pt x="59" y="106"/>
                    <a:pt x="59" y="106"/>
                    <a:pt x="59" y="106"/>
                  </a:cubicBezTo>
                  <a:cubicBezTo>
                    <a:pt x="59" y="106"/>
                    <a:pt x="58" y="106"/>
                    <a:pt x="58" y="106"/>
                  </a:cubicBezTo>
                  <a:cubicBezTo>
                    <a:pt x="58" y="106"/>
                    <a:pt x="58" y="107"/>
                    <a:pt x="58" y="106"/>
                  </a:cubicBezTo>
                  <a:cubicBezTo>
                    <a:pt x="58" y="106"/>
                    <a:pt x="57" y="106"/>
                    <a:pt x="57" y="106"/>
                  </a:cubicBezTo>
                  <a:cubicBezTo>
                    <a:pt x="57" y="106"/>
                    <a:pt x="57" y="106"/>
                    <a:pt x="57" y="106"/>
                  </a:cubicBezTo>
                  <a:cubicBezTo>
                    <a:pt x="56" y="106"/>
                    <a:pt x="55" y="106"/>
                    <a:pt x="55" y="106"/>
                  </a:cubicBezTo>
                  <a:cubicBezTo>
                    <a:pt x="55" y="106"/>
                    <a:pt x="54" y="107"/>
                    <a:pt x="54" y="107"/>
                  </a:cubicBezTo>
                  <a:cubicBezTo>
                    <a:pt x="54" y="107"/>
                    <a:pt x="52" y="107"/>
                    <a:pt x="52" y="107"/>
                  </a:cubicBezTo>
                  <a:cubicBezTo>
                    <a:pt x="52" y="107"/>
                    <a:pt x="50" y="110"/>
                    <a:pt x="50" y="110"/>
                  </a:cubicBezTo>
                  <a:cubicBezTo>
                    <a:pt x="50" y="110"/>
                    <a:pt x="49" y="110"/>
                    <a:pt x="49" y="110"/>
                  </a:cubicBezTo>
                  <a:cubicBezTo>
                    <a:pt x="49" y="110"/>
                    <a:pt x="48" y="110"/>
                    <a:pt x="48" y="110"/>
                  </a:cubicBezTo>
                  <a:cubicBezTo>
                    <a:pt x="48" y="110"/>
                    <a:pt x="48" y="110"/>
                    <a:pt x="48" y="110"/>
                  </a:cubicBezTo>
                  <a:cubicBezTo>
                    <a:pt x="47" y="111"/>
                    <a:pt x="47" y="111"/>
                    <a:pt x="47" y="111"/>
                  </a:cubicBezTo>
                  <a:cubicBezTo>
                    <a:pt x="47" y="111"/>
                    <a:pt x="45" y="112"/>
                    <a:pt x="45" y="112"/>
                  </a:cubicBezTo>
                  <a:cubicBezTo>
                    <a:pt x="45" y="112"/>
                    <a:pt x="45" y="113"/>
                    <a:pt x="45" y="113"/>
                  </a:cubicBezTo>
                  <a:cubicBezTo>
                    <a:pt x="45" y="113"/>
                    <a:pt x="44" y="113"/>
                    <a:pt x="44" y="113"/>
                  </a:cubicBezTo>
                  <a:cubicBezTo>
                    <a:pt x="44" y="113"/>
                    <a:pt x="44" y="112"/>
                    <a:pt x="44" y="112"/>
                  </a:cubicBezTo>
                  <a:cubicBezTo>
                    <a:pt x="42" y="112"/>
                    <a:pt x="42" y="112"/>
                    <a:pt x="42" y="112"/>
                  </a:cubicBezTo>
                  <a:cubicBezTo>
                    <a:pt x="41" y="115"/>
                    <a:pt x="41" y="115"/>
                    <a:pt x="41" y="115"/>
                  </a:cubicBezTo>
                  <a:cubicBezTo>
                    <a:pt x="39" y="116"/>
                    <a:pt x="39" y="116"/>
                    <a:pt x="39" y="116"/>
                  </a:cubicBezTo>
                  <a:cubicBezTo>
                    <a:pt x="39" y="116"/>
                    <a:pt x="38" y="116"/>
                    <a:pt x="38" y="116"/>
                  </a:cubicBezTo>
                  <a:cubicBezTo>
                    <a:pt x="38" y="116"/>
                    <a:pt x="37" y="116"/>
                    <a:pt x="37" y="116"/>
                  </a:cubicBezTo>
                  <a:cubicBezTo>
                    <a:pt x="37" y="115"/>
                    <a:pt x="37" y="115"/>
                    <a:pt x="37" y="115"/>
                  </a:cubicBezTo>
                  <a:cubicBezTo>
                    <a:pt x="37" y="115"/>
                    <a:pt x="36" y="115"/>
                    <a:pt x="36" y="115"/>
                  </a:cubicBezTo>
                  <a:cubicBezTo>
                    <a:pt x="35" y="115"/>
                    <a:pt x="34" y="115"/>
                    <a:pt x="33" y="115"/>
                  </a:cubicBezTo>
                  <a:cubicBezTo>
                    <a:pt x="33" y="115"/>
                    <a:pt x="32" y="114"/>
                    <a:pt x="32" y="114"/>
                  </a:cubicBezTo>
                  <a:cubicBezTo>
                    <a:pt x="29" y="114"/>
                    <a:pt x="29" y="114"/>
                    <a:pt x="29" y="114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06"/>
                    <a:pt x="24" y="106"/>
                    <a:pt x="24" y="106"/>
                  </a:cubicBezTo>
                  <a:cubicBezTo>
                    <a:pt x="25" y="106"/>
                    <a:pt x="25" y="106"/>
                    <a:pt x="25" y="106"/>
                  </a:cubicBezTo>
                  <a:cubicBezTo>
                    <a:pt x="25" y="106"/>
                    <a:pt x="25" y="105"/>
                    <a:pt x="25" y="105"/>
                  </a:cubicBezTo>
                  <a:cubicBezTo>
                    <a:pt x="25" y="105"/>
                    <a:pt x="24" y="105"/>
                    <a:pt x="24" y="105"/>
                  </a:cubicBezTo>
                  <a:cubicBezTo>
                    <a:pt x="24" y="105"/>
                    <a:pt x="24" y="105"/>
                    <a:pt x="24" y="105"/>
                  </a:cubicBezTo>
                  <a:cubicBezTo>
                    <a:pt x="25" y="104"/>
                    <a:pt x="25" y="104"/>
                    <a:pt x="25" y="104"/>
                  </a:cubicBezTo>
                  <a:cubicBezTo>
                    <a:pt x="24" y="104"/>
                    <a:pt x="24" y="104"/>
                    <a:pt x="24" y="104"/>
                  </a:cubicBezTo>
                  <a:cubicBezTo>
                    <a:pt x="20" y="108"/>
                    <a:pt x="20" y="108"/>
                    <a:pt x="20" y="108"/>
                  </a:cubicBezTo>
                  <a:cubicBezTo>
                    <a:pt x="13" y="108"/>
                    <a:pt x="13" y="108"/>
                    <a:pt x="13" y="108"/>
                  </a:cubicBezTo>
                  <a:cubicBezTo>
                    <a:pt x="13" y="107"/>
                    <a:pt x="13" y="107"/>
                    <a:pt x="13" y="107"/>
                  </a:cubicBezTo>
                  <a:cubicBezTo>
                    <a:pt x="14" y="107"/>
                    <a:pt x="14" y="107"/>
                    <a:pt x="14" y="107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3" y="106"/>
                    <a:pt x="13" y="106"/>
                    <a:pt x="13" y="106"/>
                  </a:cubicBezTo>
                  <a:cubicBezTo>
                    <a:pt x="13" y="105"/>
                    <a:pt x="13" y="105"/>
                    <a:pt x="13" y="105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6" y="104"/>
                    <a:pt x="6" y="104"/>
                    <a:pt x="6" y="104"/>
                  </a:cubicBezTo>
                  <a:cubicBezTo>
                    <a:pt x="8" y="102"/>
                    <a:pt x="8" y="102"/>
                    <a:pt x="8" y="102"/>
                  </a:cubicBezTo>
                  <a:cubicBezTo>
                    <a:pt x="8" y="101"/>
                    <a:pt x="8" y="101"/>
                    <a:pt x="8" y="101"/>
                  </a:cubicBezTo>
                  <a:cubicBezTo>
                    <a:pt x="7" y="100"/>
                    <a:pt x="7" y="100"/>
                    <a:pt x="7" y="100"/>
                  </a:cubicBezTo>
                  <a:cubicBezTo>
                    <a:pt x="6" y="98"/>
                    <a:pt x="6" y="98"/>
                    <a:pt x="6" y="98"/>
                  </a:cubicBezTo>
                  <a:cubicBezTo>
                    <a:pt x="5" y="98"/>
                    <a:pt x="5" y="98"/>
                    <a:pt x="5" y="98"/>
                  </a:cubicBezTo>
                  <a:cubicBezTo>
                    <a:pt x="5" y="97"/>
                    <a:pt x="5" y="97"/>
                    <a:pt x="5" y="97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3" y="95"/>
                    <a:pt x="3" y="95"/>
                    <a:pt x="3" y="95"/>
                  </a:cubicBezTo>
                  <a:cubicBezTo>
                    <a:pt x="3" y="95"/>
                    <a:pt x="3" y="95"/>
                    <a:pt x="3" y="95"/>
                  </a:cubicBezTo>
                  <a:cubicBezTo>
                    <a:pt x="3" y="95"/>
                    <a:pt x="3" y="94"/>
                    <a:pt x="3" y="94"/>
                  </a:cubicBezTo>
                  <a:cubicBezTo>
                    <a:pt x="3" y="94"/>
                    <a:pt x="2" y="93"/>
                    <a:pt x="2" y="93"/>
                  </a:cubicBezTo>
                  <a:cubicBezTo>
                    <a:pt x="3" y="92"/>
                    <a:pt x="3" y="92"/>
                    <a:pt x="3" y="92"/>
                  </a:cubicBezTo>
                  <a:cubicBezTo>
                    <a:pt x="3" y="92"/>
                    <a:pt x="3" y="92"/>
                    <a:pt x="3" y="92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1" y="90"/>
                    <a:pt x="1" y="90"/>
                    <a:pt x="1" y="90"/>
                  </a:cubicBezTo>
                  <a:cubicBezTo>
                    <a:pt x="1" y="89"/>
                    <a:pt x="1" y="89"/>
                    <a:pt x="1" y="89"/>
                  </a:cubicBezTo>
                  <a:cubicBezTo>
                    <a:pt x="2" y="89"/>
                    <a:pt x="2" y="89"/>
                    <a:pt x="2" y="89"/>
                  </a:cubicBezTo>
                  <a:cubicBezTo>
                    <a:pt x="2" y="88"/>
                    <a:pt x="2" y="88"/>
                    <a:pt x="2" y="88"/>
                  </a:cubicBezTo>
                  <a:cubicBezTo>
                    <a:pt x="2" y="87"/>
                    <a:pt x="2" y="87"/>
                    <a:pt x="2" y="87"/>
                  </a:cubicBezTo>
                  <a:cubicBezTo>
                    <a:pt x="3" y="85"/>
                    <a:pt x="3" y="85"/>
                    <a:pt x="3" y="85"/>
                  </a:cubicBezTo>
                  <a:cubicBezTo>
                    <a:pt x="3" y="85"/>
                    <a:pt x="3" y="85"/>
                    <a:pt x="3" y="85"/>
                  </a:cubicBezTo>
                  <a:cubicBezTo>
                    <a:pt x="7" y="83"/>
                    <a:pt x="7" y="83"/>
                    <a:pt x="7" y="83"/>
                  </a:cubicBezTo>
                  <a:cubicBezTo>
                    <a:pt x="7" y="82"/>
                    <a:pt x="7" y="82"/>
                    <a:pt x="7" y="82"/>
                  </a:cubicBezTo>
                  <a:cubicBezTo>
                    <a:pt x="6" y="81"/>
                    <a:pt x="6" y="81"/>
                    <a:pt x="6" y="81"/>
                  </a:cubicBezTo>
                  <a:cubicBezTo>
                    <a:pt x="6" y="80"/>
                    <a:pt x="6" y="80"/>
                    <a:pt x="6" y="80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8" y="76"/>
                    <a:pt x="8" y="76"/>
                    <a:pt x="8" y="76"/>
                  </a:cubicBezTo>
                  <a:cubicBezTo>
                    <a:pt x="8" y="76"/>
                    <a:pt x="8" y="75"/>
                    <a:pt x="8" y="75"/>
                  </a:cubicBezTo>
                  <a:cubicBezTo>
                    <a:pt x="8" y="75"/>
                    <a:pt x="8" y="73"/>
                    <a:pt x="8" y="73"/>
                  </a:cubicBezTo>
                  <a:cubicBezTo>
                    <a:pt x="10" y="73"/>
                    <a:pt x="10" y="73"/>
                    <a:pt x="10" y="73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3" y="71"/>
                    <a:pt x="13" y="71"/>
                    <a:pt x="13" y="71"/>
                  </a:cubicBezTo>
                  <a:cubicBezTo>
                    <a:pt x="15" y="69"/>
                    <a:pt x="15" y="69"/>
                    <a:pt x="15" y="69"/>
                  </a:cubicBezTo>
                  <a:cubicBezTo>
                    <a:pt x="17" y="69"/>
                    <a:pt x="17" y="69"/>
                    <a:pt x="17" y="69"/>
                  </a:cubicBezTo>
                  <a:cubicBezTo>
                    <a:pt x="17" y="69"/>
                    <a:pt x="17" y="69"/>
                    <a:pt x="17" y="69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8" y="68"/>
                    <a:pt x="18" y="68"/>
                    <a:pt x="18" y="68"/>
                  </a:cubicBezTo>
                  <a:cubicBezTo>
                    <a:pt x="19" y="68"/>
                    <a:pt x="19" y="68"/>
                    <a:pt x="19" y="68"/>
                  </a:cubicBezTo>
                  <a:cubicBezTo>
                    <a:pt x="20" y="68"/>
                    <a:pt x="20" y="68"/>
                    <a:pt x="20" y="68"/>
                  </a:cubicBezTo>
                  <a:cubicBezTo>
                    <a:pt x="22" y="68"/>
                    <a:pt x="22" y="68"/>
                    <a:pt x="22" y="68"/>
                  </a:cubicBezTo>
                  <a:cubicBezTo>
                    <a:pt x="23" y="67"/>
                    <a:pt x="23" y="67"/>
                    <a:pt x="23" y="67"/>
                  </a:cubicBezTo>
                  <a:cubicBezTo>
                    <a:pt x="24" y="67"/>
                    <a:pt x="24" y="67"/>
                    <a:pt x="24" y="67"/>
                  </a:cubicBezTo>
                  <a:cubicBezTo>
                    <a:pt x="24" y="66"/>
                    <a:pt x="24" y="66"/>
                    <a:pt x="24" y="66"/>
                  </a:cubicBezTo>
                  <a:cubicBezTo>
                    <a:pt x="24" y="66"/>
                    <a:pt x="24" y="66"/>
                    <a:pt x="24" y="66"/>
                  </a:cubicBezTo>
                  <a:cubicBezTo>
                    <a:pt x="25" y="67"/>
                    <a:pt x="25" y="67"/>
                    <a:pt x="25" y="67"/>
                  </a:cubicBezTo>
                  <a:cubicBezTo>
                    <a:pt x="25" y="66"/>
                    <a:pt x="25" y="66"/>
                    <a:pt x="25" y="66"/>
                  </a:cubicBezTo>
                  <a:cubicBezTo>
                    <a:pt x="25" y="66"/>
                    <a:pt x="26" y="66"/>
                    <a:pt x="26" y="66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26" y="67"/>
                    <a:pt x="26" y="67"/>
                    <a:pt x="26" y="67"/>
                  </a:cubicBezTo>
                  <a:cubicBezTo>
                    <a:pt x="26" y="67"/>
                    <a:pt x="27" y="67"/>
                    <a:pt x="27" y="67"/>
                  </a:cubicBezTo>
                  <a:cubicBezTo>
                    <a:pt x="27" y="67"/>
                    <a:pt x="27" y="68"/>
                    <a:pt x="27" y="68"/>
                  </a:cubicBezTo>
                  <a:cubicBezTo>
                    <a:pt x="28" y="67"/>
                    <a:pt x="28" y="67"/>
                    <a:pt x="28" y="67"/>
                  </a:cubicBezTo>
                  <a:cubicBezTo>
                    <a:pt x="28" y="67"/>
                    <a:pt x="28" y="67"/>
                    <a:pt x="28" y="67"/>
                  </a:cubicBezTo>
                  <a:cubicBezTo>
                    <a:pt x="28" y="68"/>
                    <a:pt x="28" y="68"/>
                    <a:pt x="28" y="68"/>
                  </a:cubicBezTo>
                  <a:cubicBezTo>
                    <a:pt x="28" y="68"/>
                    <a:pt x="29" y="67"/>
                    <a:pt x="29" y="67"/>
                  </a:cubicBezTo>
                  <a:cubicBezTo>
                    <a:pt x="29" y="67"/>
                    <a:pt x="29" y="67"/>
                    <a:pt x="29" y="67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3" y="45"/>
                    <a:pt x="32" y="43"/>
                    <a:pt x="32" y="43"/>
                  </a:cubicBezTo>
                  <a:cubicBezTo>
                    <a:pt x="32" y="43"/>
                    <a:pt x="31" y="42"/>
                    <a:pt x="31" y="42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1" y="42"/>
                    <a:pt x="32" y="41"/>
                    <a:pt x="32" y="41"/>
                  </a:cubicBezTo>
                  <a:cubicBezTo>
                    <a:pt x="32" y="41"/>
                    <a:pt x="31" y="41"/>
                    <a:pt x="31" y="40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1" y="40"/>
                    <a:pt x="30" y="39"/>
                    <a:pt x="30" y="39"/>
                  </a:cubicBezTo>
                  <a:cubicBezTo>
                    <a:pt x="30" y="39"/>
                    <a:pt x="29" y="39"/>
                    <a:pt x="29" y="39"/>
                  </a:cubicBezTo>
                  <a:cubicBezTo>
                    <a:pt x="29" y="38"/>
                    <a:pt x="28" y="38"/>
                    <a:pt x="28" y="38"/>
                  </a:cubicBezTo>
                  <a:cubicBezTo>
                    <a:pt x="28" y="33"/>
                    <a:pt x="28" y="33"/>
                    <a:pt x="28" y="33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1" y="33"/>
                    <a:pt x="31" y="33"/>
                    <a:pt x="31" y="33"/>
                  </a:cubicBezTo>
                  <a:cubicBezTo>
                    <a:pt x="31" y="33"/>
                    <a:pt x="32" y="32"/>
                    <a:pt x="32" y="32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3" y="33"/>
                    <a:pt x="34" y="33"/>
                    <a:pt x="34" y="33"/>
                  </a:cubicBezTo>
                  <a:cubicBezTo>
                    <a:pt x="35" y="33"/>
                    <a:pt x="35" y="32"/>
                    <a:pt x="35" y="32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5" y="32"/>
                    <a:pt x="34" y="31"/>
                    <a:pt x="34" y="31"/>
                  </a:cubicBezTo>
                  <a:cubicBezTo>
                    <a:pt x="34" y="31"/>
                    <a:pt x="35" y="31"/>
                    <a:pt x="35" y="31"/>
                  </a:cubicBezTo>
                  <a:cubicBezTo>
                    <a:pt x="35" y="31"/>
                    <a:pt x="34" y="30"/>
                    <a:pt x="34" y="30"/>
                  </a:cubicBezTo>
                  <a:cubicBezTo>
                    <a:pt x="34" y="30"/>
                    <a:pt x="34" y="30"/>
                    <a:pt x="34" y="30"/>
                  </a:cubicBezTo>
                  <a:cubicBezTo>
                    <a:pt x="34" y="30"/>
                    <a:pt x="34" y="30"/>
                    <a:pt x="34" y="30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1" y="30"/>
                    <a:pt x="31" y="29"/>
                    <a:pt x="31" y="29"/>
                  </a:cubicBezTo>
                  <a:cubicBezTo>
                    <a:pt x="31" y="29"/>
                    <a:pt x="30" y="29"/>
                    <a:pt x="30" y="29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0" y="25"/>
                    <a:pt x="31" y="25"/>
                    <a:pt x="31" y="25"/>
                  </a:cubicBezTo>
                  <a:cubicBezTo>
                    <a:pt x="31" y="25"/>
                    <a:pt x="32" y="24"/>
                    <a:pt x="32" y="24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33" y="24"/>
                    <a:pt x="33" y="25"/>
                    <a:pt x="33" y="25"/>
                  </a:cubicBezTo>
                  <a:cubicBezTo>
                    <a:pt x="42" y="25"/>
                    <a:pt x="42" y="25"/>
                    <a:pt x="42" y="25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41" y="24"/>
                    <a:pt x="41" y="23"/>
                    <a:pt x="41" y="23"/>
                  </a:cubicBezTo>
                  <a:cubicBezTo>
                    <a:pt x="41" y="23"/>
                    <a:pt x="41" y="23"/>
                    <a:pt x="41" y="22"/>
                  </a:cubicBezTo>
                  <a:cubicBezTo>
                    <a:pt x="41" y="22"/>
                    <a:pt x="42" y="23"/>
                    <a:pt x="42" y="24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42" y="24"/>
                    <a:pt x="43" y="24"/>
                    <a:pt x="43" y="24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3" y="23"/>
                    <a:pt x="44" y="23"/>
                    <a:pt x="44" y="23"/>
                  </a:cubicBezTo>
                  <a:cubicBezTo>
                    <a:pt x="44" y="23"/>
                    <a:pt x="44" y="23"/>
                    <a:pt x="44" y="23"/>
                  </a:cubicBezTo>
                  <a:cubicBezTo>
                    <a:pt x="44" y="23"/>
                    <a:pt x="45" y="23"/>
                    <a:pt x="45" y="23"/>
                  </a:cubicBezTo>
                  <a:cubicBezTo>
                    <a:pt x="45" y="23"/>
                    <a:pt x="45" y="22"/>
                    <a:pt x="45" y="22"/>
                  </a:cubicBezTo>
                  <a:cubicBezTo>
                    <a:pt x="45" y="22"/>
                    <a:pt x="46" y="22"/>
                    <a:pt x="46" y="22"/>
                  </a:cubicBezTo>
                  <a:cubicBezTo>
                    <a:pt x="47" y="22"/>
                    <a:pt x="47" y="22"/>
                    <a:pt x="47" y="22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47" y="23"/>
                    <a:pt x="47" y="23"/>
                    <a:pt x="47" y="23"/>
                  </a:cubicBezTo>
                  <a:cubicBezTo>
                    <a:pt x="49" y="24"/>
                    <a:pt x="49" y="24"/>
                    <a:pt x="49" y="24"/>
                  </a:cubicBezTo>
                  <a:cubicBezTo>
                    <a:pt x="49" y="24"/>
                    <a:pt x="49" y="25"/>
                    <a:pt x="49" y="25"/>
                  </a:cubicBezTo>
                  <a:cubicBezTo>
                    <a:pt x="49" y="25"/>
                    <a:pt x="49" y="26"/>
                    <a:pt x="49" y="26"/>
                  </a:cubicBezTo>
                  <a:cubicBezTo>
                    <a:pt x="49" y="26"/>
                    <a:pt x="49" y="27"/>
                    <a:pt x="49" y="27"/>
                  </a:cubicBezTo>
                  <a:cubicBezTo>
                    <a:pt x="49" y="27"/>
                    <a:pt x="49" y="28"/>
                    <a:pt x="49" y="28"/>
                  </a:cubicBezTo>
                  <a:cubicBezTo>
                    <a:pt x="49" y="28"/>
                    <a:pt x="49" y="28"/>
                    <a:pt x="49" y="28"/>
                  </a:cubicBezTo>
                  <a:cubicBezTo>
                    <a:pt x="49" y="29"/>
                    <a:pt x="49" y="29"/>
                    <a:pt x="49" y="29"/>
                  </a:cubicBezTo>
                  <a:cubicBezTo>
                    <a:pt x="49" y="29"/>
                    <a:pt x="50" y="29"/>
                    <a:pt x="50" y="29"/>
                  </a:cubicBezTo>
                  <a:cubicBezTo>
                    <a:pt x="51" y="28"/>
                    <a:pt x="51" y="28"/>
                    <a:pt x="51" y="28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56" y="32"/>
                    <a:pt x="56" y="32"/>
                    <a:pt x="56" y="32"/>
                  </a:cubicBezTo>
                  <a:cubicBezTo>
                    <a:pt x="58" y="30"/>
                    <a:pt x="58" y="30"/>
                    <a:pt x="58" y="30"/>
                  </a:cubicBezTo>
                  <a:cubicBezTo>
                    <a:pt x="58" y="30"/>
                    <a:pt x="58" y="30"/>
                    <a:pt x="58" y="30"/>
                  </a:cubicBezTo>
                  <a:cubicBezTo>
                    <a:pt x="58" y="30"/>
                    <a:pt x="60" y="30"/>
                    <a:pt x="60" y="30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30"/>
                    <a:pt x="60" y="31"/>
                    <a:pt x="60" y="31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1" y="32"/>
                    <a:pt x="61" y="32"/>
                  </a:cubicBezTo>
                  <a:cubicBezTo>
                    <a:pt x="61" y="31"/>
                    <a:pt x="62" y="30"/>
                    <a:pt x="62" y="30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3" y="30"/>
                    <a:pt x="63" y="29"/>
                    <a:pt x="63" y="29"/>
                  </a:cubicBezTo>
                  <a:cubicBezTo>
                    <a:pt x="64" y="29"/>
                    <a:pt x="64" y="29"/>
                    <a:pt x="64" y="29"/>
                  </a:cubicBezTo>
                  <a:cubicBezTo>
                    <a:pt x="64" y="29"/>
                    <a:pt x="64" y="28"/>
                    <a:pt x="64" y="28"/>
                  </a:cubicBezTo>
                  <a:cubicBezTo>
                    <a:pt x="64" y="28"/>
                    <a:pt x="65" y="28"/>
                    <a:pt x="65" y="28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67" y="28"/>
                    <a:pt x="68" y="26"/>
                    <a:pt x="68" y="26"/>
                  </a:cubicBezTo>
                  <a:cubicBezTo>
                    <a:pt x="68" y="26"/>
                    <a:pt x="68" y="26"/>
                    <a:pt x="68" y="26"/>
                  </a:cubicBezTo>
                  <a:cubicBezTo>
                    <a:pt x="68" y="26"/>
                    <a:pt x="68" y="27"/>
                    <a:pt x="68" y="27"/>
                  </a:cubicBezTo>
                  <a:cubicBezTo>
                    <a:pt x="68" y="27"/>
                    <a:pt x="69" y="27"/>
                    <a:pt x="69" y="27"/>
                  </a:cubicBezTo>
                  <a:cubicBezTo>
                    <a:pt x="69" y="27"/>
                    <a:pt x="69" y="27"/>
                    <a:pt x="69" y="27"/>
                  </a:cubicBezTo>
                  <a:cubicBezTo>
                    <a:pt x="70" y="26"/>
                    <a:pt x="70" y="26"/>
                    <a:pt x="70" y="26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4" y="22"/>
                    <a:pt x="74" y="22"/>
                    <a:pt x="74" y="22"/>
                  </a:cubicBezTo>
                  <a:cubicBezTo>
                    <a:pt x="75" y="22"/>
                    <a:pt x="75" y="22"/>
                    <a:pt x="75" y="22"/>
                  </a:cubicBezTo>
                  <a:cubicBezTo>
                    <a:pt x="75" y="21"/>
                    <a:pt x="75" y="21"/>
                    <a:pt x="75" y="21"/>
                  </a:cubicBezTo>
                  <a:cubicBezTo>
                    <a:pt x="75" y="20"/>
                    <a:pt x="75" y="20"/>
                    <a:pt x="75" y="20"/>
                  </a:cubicBezTo>
                  <a:cubicBezTo>
                    <a:pt x="75" y="20"/>
                    <a:pt x="74" y="20"/>
                    <a:pt x="74" y="20"/>
                  </a:cubicBezTo>
                  <a:cubicBezTo>
                    <a:pt x="74" y="20"/>
                    <a:pt x="72" y="20"/>
                    <a:pt x="72" y="20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18"/>
                    <a:pt x="71" y="18"/>
                    <a:pt x="71" y="18"/>
                  </a:cubicBezTo>
                  <a:cubicBezTo>
                    <a:pt x="69" y="15"/>
                    <a:pt x="69" y="15"/>
                    <a:pt x="69" y="15"/>
                  </a:cubicBezTo>
                  <a:cubicBezTo>
                    <a:pt x="69" y="15"/>
                    <a:pt x="69" y="15"/>
                    <a:pt x="69" y="15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70" y="12"/>
                    <a:pt x="70" y="12"/>
                    <a:pt x="70" y="12"/>
                  </a:cubicBezTo>
                  <a:cubicBezTo>
                    <a:pt x="67" y="10"/>
                    <a:pt x="67" y="10"/>
                    <a:pt x="67" y="10"/>
                  </a:cubicBezTo>
                  <a:cubicBezTo>
                    <a:pt x="67" y="10"/>
                    <a:pt x="66" y="8"/>
                    <a:pt x="66" y="8"/>
                  </a:cubicBezTo>
                  <a:cubicBezTo>
                    <a:pt x="66" y="8"/>
                    <a:pt x="65" y="8"/>
                    <a:pt x="65" y="8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71" y="10"/>
                    <a:pt x="71" y="10"/>
                    <a:pt x="71" y="10"/>
                  </a:cubicBezTo>
                  <a:cubicBezTo>
                    <a:pt x="72" y="9"/>
                    <a:pt x="72" y="9"/>
                    <a:pt x="72" y="9"/>
                  </a:cubicBezTo>
                  <a:cubicBezTo>
                    <a:pt x="72" y="9"/>
                    <a:pt x="73" y="9"/>
                    <a:pt x="73" y="9"/>
                  </a:cubicBezTo>
                  <a:cubicBezTo>
                    <a:pt x="73" y="9"/>
                    <a:pt x="73" y="9"/>
                    <a:pt x="73" y="9"/>
                  </a:cubicBezTo>
                  <a:cubicBezTo>
                    <a:pt x="74" y="10"/>
                    <a:pt x="74" y="10"/>
                    <a:pt x="74" y="10"/>
                  </a:cubicBezTo>
                  <a:cubicBezTo>
                    <a:pt x="74" y="10"/>
                    <a:pt x="75" y="9"/>
                    <a:pt x="75" y="9"/>
                  </a:cubicBezTo>
                  <a:cubicBezTo>
                    <a:pt x="75" y="9"/>
                    <a:pt x="75" y="9"/>
                    <a:pt x="75" y="9"/>
                  </a:cubicBezTo>
                  <a:cubicBezTo>
                    <a:pt x="76" y="9"/>
                    <a:pt x="76" y="9"/>
                    <a:pt x="76" y="9"/>
                  </a:cubicBezTo>
                  <a:cubicBezTo>
                    <a:pt x="76" y="9"/>
                    <a:pt x="76" y="9"/>
                    <a:pt x="76" y="9"/>
                  </a:cubicBezTo>
                  <a:cubicBezTo>
                    <a:pt x="76" y="10"/>
                    <a:pt x="76" y="10"/>
                    <a:pt x="77" y="10"/>
                  </a:cubicBezTo>
                  <a:cubicBezTo>
                    <a:pt x="77" y="10"/>
                    <a:pt x="77" y="10"/>
                    <a:pt x="77" y="10"/>
                  </a:cubicBezTo>
                  <a:cubicBezTo>
                    <a:pt x="77" y="10"/>
                    <a:pt x="77" y="11"/>
                    <a:pt x="77" y="11"/>
                  </a:cubicBezTo>
                  <a:cubicBezTo>
                    <a:pt x="78" y="11"/>
                    <a:pt x="78" y="11"/>
                    <a:pt x="78" y="11"/>
                  </a:cubicBezTo>
                  <a:cubicBezTo>
                    <a:pt x="78" y="11"/>
                    <a:pt x="79" y="11"/>
                    <a:pt x="79" y="11"/>
                  </a:cubicBezTo>
                  <a:cubicBezTo>
                    <a:pt x="79" y="11"/>
                    <a:pt x="79" y="11"/>
                    <a:pt x="79" y="11"/>
                  </a:cubicBezTo>
                  <a:cubicBezTo>
                    <a:pt x="79" y="11"/>
                    <a:pt x="80" y="11"/>
                    <a:pt x="80" y="11"/>
                  </a:cubicBezTo>
                  <a:cubicBezTo>
                    <a:pt x="80" y="11"/>
                    <a:pt x="80" y="10"/>
                    <a:pt x="80" y="10"/>
                  </a:cubicBezTo>
                  <a:cubicBezTo>
                    <a:pt x="80" y="10"/>
                    <a:pt x="80" y="10"/>
                    <a:pt x="80" y="10"/>
                  </a:cubicBezTo>
                  <a:cubicBezTo>
                    <a:pt x="80" y="9"/>
                    <a:pt x="80" y="9"/>
                    <a:pt x="80" y="9"/>
                  </a:cubicBezTo>
                  <a:cubicBezTo>
                    <a:pt x="81" y="9"/>
                    <a:pt x="81" y="9"/>
                    <a:pt x="81" y="9"/>
                  </a:cubicBezTo>
                  <a:cubicBezTo>
                    <a:pt x="82" y="7"/>
                    <a:pt x="82" y="7"/>
                    <a:pt x="82" y="7"/>
                  </a:cubicBezTo>
                  <a:cubicBezTo>
                    <a:pt x="83" y="8"/>
                    <a:pt x="83" y="8"/>
                    <a:pt x="83" y="8"/>
                  </a:cubicBezTo>
                  <a:cubicBezTo>
                    <a:pt x="84" y="8"/>
                    <a:pt x="84" y="8"/>
                    <a:pt x="84" y="8"/>
                  </a:cubicBezTo>
                  <a:cubicBezTo>
                    <a:pt x="85" y="7"/>
                    <a:pt x="85" y="7"/>
                    <a:pt x="85" y="7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86" y="7"/>
                    <a:pt x="87" y="7"/>
                    <a:pt x="87" y="7"/>
                  </a:cubicBezTo>
                  <a:cubicBezTo>
                    <a:pt x="88" y="7"/>
                    <a:pt x="88" y="7"/>
                    <a:pt x="88" y="7"/>
                  </a:cubicBezTo>
                  <a:cubicBezTo>
                    <a:pt x="89" y="6"/>
                    <a:pt x="89" y="6"/>
                    <a:pt x="89" y="6"/>
                  </a:cubicBezTo>
                  <a:cubicBezTo>
                    <a:pt x="89" y="6"/>
                    <a:pt x="89" y="6"/>
                    <a:pt x="89" y="6"/>
                  </a:cubicBezTo>
                  <a:cubicBezTo>
                    <a:pt x="90" y="5"/>
                    <a:pt x="90" y="5"/>
                    <a:pt x="90" y="5"/>
                  </a:cubicBezTo>
                  <a:cubicBezTo>
                    <a:pt x="90" y="5"/>
                    <a:pt x="90" y="5"/>
                    <a:pt x="90" y="5"/>
                  </a:cubicBezTo>
                  <a:cubicBezTo>
                    <a:pt x="91" y="5"/>
                    <a:pt x="91" y="5"/>
                    <a:pt x="91" y="5"/>
                  </a:cubicBezTo>
                  <a:cubicBezTo>
                    <a:pt x="92" y="5"/>
                    <a:pt x="92" y="5"/>
                    <a:pt x="92" y="5"/>
                  </a:cubicBezTo>
                  <a:cubicBezTo>
                    <a:pt x="92" y="5"/>
                    <a:pt x="92" y="5"/>
                    <a:pt x="92" y="5"/>
                  </a:cubicBezTo>
                  <a:cubicBezTo>
                    <a:pt x="93" y="5"/>
                    <a:pt x="93" y="5"/>
                    <a:pt x="93" y="5"/>
                  </a:cubicBezTo>
                  <a:cubicBezTo>
                    <a:pt x="93" y="4"/>
                    <a:pt x="93" y="4"/>
                    <a:pt x="93" y="4"/>
                  </a:cubicBezTo>
                  <a:cubicBezTo>
                    <a:pt x="94" y="3"/>
                    <a:pt x="94" y="3"/>
                    <a:pt x="94" y="3"/>
                  </a:cubicBezTo>
                  <a:cubicBezTo>
                    <a:pt x="94" y="3"/>
                    <a:pt x="95" y="3"/>
                    <a:pt x="95" y="3"/>
                  </a:cubicBezTo>
                  <a:cubicBezTo>
                    <a:pt x="95" y="3"/>
                    <a:pt x="95" y="2"/>
                    <a:pt x="95" y="2"/>
                  </a:cubicBezTo>
                  <a:cubicBezTo>
                    <a:pt x="95" y="2"/>
                    <a:pt x="94" y="0"/>
                    <a:pt x="94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9" y="3"/>
                    <a:pt x="99" y="3"/>
                    <a:pt x="99" y="3"/>
                  </a:cubicBezTo>
                  <a:cubicBezTo>
                    <a:pt x="99" y="4"/>
                    <a:pt x="99" y="4"/>
                    <a:pt x="99" y="4"/>
                  </a:cubicBezTo>
                  <a:cubicBezTo>
                    <a:pt x="98" y="5"/>
                    <a:pt x="98" y="5"/>
                    <a:pt x="98" y="5"/>
                  </a:cubicBezTo>
                  <a:cubicBezTo>
                    <a:pt x="100" y="5"/>
                    <a:pt x="100" y="5"/>
                    <a:pt x="100" y="5"/>
                  </a:cubicBezTo>
                  <a:cubicBezTo>
                    <a:pt x="101" y="6"/>
                    <a:pt x="101" y="6"/>
                    <a:pt x="101" y="6"/>
                  </a:cubicBezTo>
                  <a:cubicBezTo>
                    <a:pt x="101" y="7"/>
                    <a:pt x="101" y="7"/>
                    <a:pt x="101" y="7"/>
                  </a:cubicBezTo>
                  <a:cubicBezTo>
                    <a:pt x="101" y="7"/>
                    <a:pt x="101" y="7"/>
                    <a:pt x="101" y="7"/>
                  </a:cubicBezTo>
                  <a:cubicBezTo>
                    <a:pt x="101" y="8"/>
                    <a:pt x="101" y="8"/>
                    <a:pt x="101" y="8"/>
                  </a:cubicBezTo>
                  <a:cubicBezTo>
                    <a:pt x="102" y="8"/>
                    <a:pt x="102" y="8"/>
                    <a:pt x="102" y="8"/>
                  </a:cubicBezTo>
                  <a:cubicBezTo>
                    <a:pt x="102" y="8"/>
                    <a:pt x="102" y="8"/>
                    <a:pt x="102" y="8"/>
                  </a:cubicBezTo>
                  <a:cubicBezTo>
                    <a:pt x="102" y="9"/>
                    <a:pt x="102" y="9"/>
                    <a:pt x="102" y="9"/>
                  </a:cubicBezTo>
                  <a:cubicBezTo>
                    <a:pt x="102" y="11"/>
                    <a:pt x="102" y="11"/>
                    <a:pt x="102" y="11"/>
                  </a:cubicBezTo>
                  <a:cubicBezTo>
                    <a:pt x="100" y="12"/>
                    <a:pt x="100" y="12"/>
                    <a:pt x="100" y="12"/>
                  </a:cubicBezTo>
                  <a:cubicBezTo>
                    <a:pt x="100" y="12"/>
                    <a:pt x="100" y="12"/>
                    <a:pt x="100" y="12"/>
                  </a:cubicBezTo>
                  <a:cubicBezTo>
                    <a:pt x="100" y="12"/>
                    <a:pt x="100" y="12"/>
                    <a:pt x="100" y="12"/>
                  </a:cubicBezTo>
                  <a:cubicBezTo>
                    <a:pt x="101" y="13"/>
                    <a:pt x="101" y="13"/>
                    <a:pt x="101" y="13"/>
                  </a:cubicBezTo>
                  <a:cubicBezTo>
                    <a:pt x="99" y="16"/>
                    <a:pt x="99" y="16"/>
                    <a:pt x="99" y="16"/>
                  </a:cubicBezTo>
                  <a:cubicBezTo>
                    <a:pt x="99" y="18"/>
                    <a:pt x="99" y="18"/>
                    <a:pt x="99" y="18"/>
                  </a:cubicBezTo>
                  <a:cubicBezTo>
                    <a:pt x="100" y="20"/>
                    <a:pt x="100" y="20"/>
                    <a:pt x="100" y="20"/>
                  </a:cubicBezTo>
                  <a:cubicBezTo>
                    <a:pt x="101" y="21"/>
                    <a:pt x="101" y="21"/>
                    <a:pt x="101" y="21"/>
                  </a:cubicBezTo>
                  <a:cubicBezTo>
                    <a:pt x="101" y="24"/>
                    <a:pt x="101" y="24"/>
                    <a:pt x="101" y="24"/>
                  </a:cubicBezTo>
                  <a:cubicBezTo>
                    <a:pt x="101" y="24"/>
                    <a:pt x="101" y="24"/>
                    <a:pt x="101" y="24"/>
                  </a:cubicBezTo>
                  <a:cubicBezTo>
                    <a:pt x="101" y="25"/>
                    <a:pt x="101" y="25"/>
                    <a:pt x="101" y="25"/>
                  </a:cubicBezTo>
                  <a:cubicBezTo>
                    <a:pt x="102" y="25"/>
                    <a:pt x="102" y="25"/>
                    <a:pt x="102" y="25"/>
                  </a:cubicBezTo>
                  <a:cubicBezTo>
                    <a:pt x="104" y="27"/>
                    <a:pt x="104" y="27"/>
                    <a:pt x="104" y="27"/>
                  </a:cubicBezTo>
                  <a:cubicBezTo>
                    <a:pt x="106" y="27"/>
                    <a:pt x="106" y="27"/>
                    <a:pt x="106" y="27"/>
                  </a:cubicBezTo>
                  <a:cubicBezTo>
                    <a:pt x="106" y="27"/>
                    <a:pt x="107" y="28"/>
                    <a:pt x="107" y="28"/>
                  </a:cubicBezTo>
                  <a:cubicBezTo>
                    <a:pt x="107" y="28"/>
                    <a:pt x="107" y="29"/>
                    <a:pt x="107" y="29"/>
                  </a:cubicBezTo>
                  <a:cubicBezTo>
                    <a:pt x="108" y="28"/>
                    <a:pt x="108" y="28"/>
                    <a:pt x="108" y="28"/>
                  </a:cubicBezTo>
                  <a:cubicBezTo>
                    <a:pt x="109" y="28"/>
                    <a:pt x="109" y="28"/>
                    <a:pt x="109" y="28"/>
                  </a:cubicBezTo>
                  <a:cubicBezTo>
                    <a:pt x="110" y="28"/>
                    <a:pt x="110" y="28"/>
                    <a:pt x="110" y="28"/>
                  </a:cubicBezTo>
                  <a:cubicBezTo>
                    <a:pt x="110" y="27"/>
                    <a:pt x="110" y="27"/>
                    <a:pt x="110" y="27"/>
                  </a:cubicBezTo>
                  <a:cubicBezTo>
                    <a:pt x="110" y="27"/>
                    <a:pt x="110" y="27"/>
                    <a:pt x="110" y="27"/>
                  </a:cubicBezTo>
                  <a:cubicBezTo>
                    <a:pt x="111" y="26"/>
                    <a:pt x="111" y="26"/>
                    <a:pt x="111" y="26"/>
                  </a:cubicBezTo>
                  <a:cubicBezTo>
                    <a:pt x="112" y="26"/>
                    <a:pt x="112" y="26"/>
                    <a:pt x="112" y="26"/>
                  </a:cubicBezTo>
                  <a:cubicBezTo>
                    <a:pt x="113" y="26"/>
                    <a:pt x="113" y="26"/>
                    <a:pt x="113" y="26"/>
                  </a:cubicBezTo>
                  <a:cubicBezTo>
                    <a:pt x="113" y="26"/>
                    <a:pt x="113" y="26"/>
                    <a:pt x="113" y="26"/>
                  </a:cubicBezTo>
                  <a:cubicBezTo>
                    <a:pt x="113" y="25"/>
                    <a:pt x="113" y="25"/>
                    <a:pt x="113" y="25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18" y="23"/>
                    <a:pt x="118" y="23"/>
                    <a:pt x="118" y="23"/>
                  </a:cubicBezTo>
                  <a:cubicBezTo>
                    <a:pt x="118" y="23"/>
                    <a:pt x="118" y="23"/>
                    <a:pt x="118" y="23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19" y="23"/>
                    <a:pt x="119" y="23"/>
                    <a:pt x="119" y="23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24" y="23"/>
                    <a:pt x="124" y="23"/>
                    <a:pt x="124" y="23"/>
                  </a:cubicBezTo>
                  <a:cubicBezTo>
                    <a:pt x="124" y="23"/>
                    <a:pt x="126" y="24"/>
                    <a:pt x="126" y="24"/>
                  </a:cubicBezTo>
                  <a:cubicBezTo>
                    <a:pt x="126" y="24"/>
                    <a:pt x="128" y="24"/>
                    <a:pt x="128" y="24"/>
                  </a:cubicBezTo>
                  <a:cubicBezTo>
                    <a:pt x="128" y="23"/>
                    <a:pt x="128" y="23"/>
                    <a:pt x="128" y="23"/>
                  </a:cubicBezTo>
                  <a:cubicBezTo>
                    <a:pt x="128" y="23"/>
                    <a:pt x="128" y="22"/>
                    <a:pt x="128" y="22"/>
                  </a:cubicBezTo>
                  <a:cubicBezTo>
                    <a:pt x="128" y="22"/>
                    <a:pt x="128" y="22"/>
                    <a:pt x="128" y="22"/>
                  </a:cubicBezTo>
                  <a:cubicBezTo>
                    <a:pt x="127" y="22"/>
                    <a:pt x="126" y="21"/>
                    <a:pt x="126" y="21"/>
                  </a:cubicBezTo>
                  <a:cubicBezTo>
                    <a:pt x="126" y="21"/>
                    <a:pt x="126" y="21"/>
                    <a:pt x="126" y="21"/>
                  </a:cubicBezTo>
                  <a:cubicBezTo>
                    <a:pt x="127" y="20"/>
                    <a:pt x="127" y="20"/>
                    <a:pt x="127" y="20"/>
                  </a:cubicBezTo>
                  <a:cubicBezTo>
                    <a:pt x="127" y="20"/>
                    <a:pt x="127" y="20"/>
                    <a:pt x="127" y="20"/>
                  </a:cubicBezTo>
                  <a:cubicBezTo>
                    <a:pt x="127" y="20"/>
                    <a:pt x="127" y="19"/>
                    <a:pt x="127" y="19"/>
                  </a:cubicBezTo>
                  <a:cubicBezTo>
                    <a:pt x="129" y="20"/>
                    <a:pt x="129" y="20"/>
                    <a:pt x="129" y="20"/>
                  </a:cubicBezTo>
                  <a:cubicBezTo>
                    <a:pt x="132" y="20"/>
                    <a:pt x="132" y="20"/>
                    <a:pt x="132" y="20"/>
                  </a:cubicBezTo>
                  <a:cubicBezTo>
                    <a:pt x="132" y="19"/>
                    <a:pt x="132" y="19"/>
                    <a:pt x="132" y="19"/>
                  </a:cubicBezTo>
                  <a:cubicBezTo>
                    <a:pt x="134" y="19"/>
                    <a:pt x="134" y="19"/>
                    <a:pt x="134" y="19"/>
                  </a:cubicBezTo>
                  <a:cubicBezTo>
                    <a:pt x="135" y="19"/>
                    <a:pt x="135" y="19"/>
                    <a:pt x="135" y="19"/>
                  </a:cubicBezTo>
                  <a:cubicBezTo>
                    <a:pt x="135" y="20"/>
                    <a:pt x="135" y="20"/>
                    <a:pt x="135" y="20"/>
                  </a:cubicBezTo>
                  <a:cubicBezTo>
                    <a:pt x="136" y="20"/>
                    <a:pt x="136" y="20"/>
                    <a:pt x="136" y="20"/>
                  </a:cubicBezTo>
                  <a:cubicBezTo>
                    <a:pt x="136" y="21"/>
                    <a:pt x="136" y="21"/>
                    <a:pt x="136" y="21"/>
                  </a:cubicBezTo>
                  <a:cubicBezTo>
                    <a:pt x="137" y="21"/>
                    <a:pt x="137" y="21"/>
                    <a:pt x="137" y="21"/>
                  </a:cubicBezTo>
                  <a:cubicBezTo>
                    <a:pt x="138" y="21"/>
                    <a:pt x="138" y="21"/>
                    <a:pt x="138" y="21"/>
                  </a:cubicBezTo>
                  <a:cubicBezTo>
                    <a:pt x="138" y="21"/>
                    <a:pt x="139" y="22"/>
                    <a:pt x="139" y="22"/>
                  </a:cubicBezTo>
                  <a:cubicBezTo>
                    <a:pt x="139" y="22"/>
                    <a:pt x="140" y="22"/>
                    <a:pt x="140" y="22"/>
                  </a:cubicBezTo>
                  <a:cubicBezTo>
                    <a:pt x="141" y="22"/>
                    <a:pt x="141" y="22"/>
                    <a:pt x="141" y="22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2" y="21"/>
                    <a:pt x="142" y="21"/>
                    <a:pt x="142" y="21"/>
                  </a:cubicBezTo>
                  <a:cubicBezTo>
                    <a:pt x="143" y="20"/>
                    <a:pt x="143" y="20"/>
                    <a:pt x="143" y="20"/>
                  </a:cubicBezTo>
                  <a:cubicBezTo>
                    <a:pt x="145" y="21"/>
                    <a:pt x="145" y="21"/>
                    <a:pt x="145" y="21"/>
                  </a:cubicBezTo>
                  <a:cubicBezTo>
                    <a:pt x="145" y="21"/>
                    <a:pt x="145" y="21"/>
                    <a:pt x="145" y="21"/>
                  </a:cubicBezTo>
                  <a:cubicBezTo>
                    <a:pt x="146" y="20"/>
                    <a:pt x="146" y="20"/>
                    <a:pt x="146" y="20"/>
                  </a:cubicBezTo>
                  <a:cubicBezTo>
                    <a:pt x="147" y="20"/>
                    <a:pt x="147" y="20"/>
                    <a:pt x="147" y="20"/>
                  </a:cubicBezTo>
                  <a:cubicBezTo>
                    <a:pt x="147" y="22"/>
                    <a:pt x="147" y="22"/>
                    <a:pt x="147" y="22"/>
                  </a:cubicBezTo>
                  <a:cubicBezTo>
                    <a:pt x="149" y="22"/>
                    <a:pt x="149" y="22"/>
                    <a:pt x="149" y="22"/>
                  </a:cubicBezTo>
                  <a:cubicBezTo>
                    <a:pt x="152" y="19"/>
                    <a:pt x="152" y="19"/>
                    <a:pt x="152" y="19"/>
                  </a:cubicBezTo>
                  <a:cubicBezTo>
                    <a:pt x="152" y="18"/>
                    <a:pt x="152" y="18"/>
                    <a:pt x="152" y="18"/>
                  </a:cubicBezTo>
                  <a:cubicBezTo>
                    <a:pt x="153" y="16"/>
                    <a:pt x="153" y="16"/>
                    <a:pt x="153" y="16"/>
                  </a:cubicBezTo>
                  <a:cubicBezTo>
                    <a:pt x="153" y="15"/>
                    <a:pt x="153" y="15"/>
                    <a:pt x="153" y="15"/>
                  </a:cubicBezTo>
                  <a:cubicBezTo>
                    <a:pt x="158" y="8"/>
                    <a:pt x="158" y="8"/>
                    <a:pt x="158" y="8"/>
                  </a:cubicBezTo>
                  <a:cubicBezTo>
                    <a:pt x="158" y="8"/>
                    <a:pt x="159" y="8"/>
                    <a:pt x="159" y="7"/>
                  </a:cubicBezTo>
                  <a:cubicBezTo>
                    <a:pt x="159" y="7"/>
                    <a:pt x="159" y="7"/>
                    <a:pt x="159" y="7"/>
                  </a:cubicBezTo>
                  <a:cubicBezTo>
                    <a:pt x="159" y="7"/>
                    <a:pt x="159" y="7"/>
                    <a:pt x="159" y="7"/>
                  </a:cubicBezTo>
                  <a:cubicBezTo>
                    <a:pt x="159" y="7"/>
                    <a:pt x="159" y="6"/>
                    <a:pt x="159" y="6"/>
                  </a:cubicBezTo>
                  <a:cubicBezTo>
                    <a:pt x="159" y="6"/>
                    <a:pt x="160" y="6"/>
                    <a:pt x="160" y="7"/>
                  </a:cubicBezTo>
                  <a:cubicBezTo>
                    <a:pt x="161" y="7"/>
                    <a:pt x="161" y="8"/>
                    <a:pt x="161" y="8"/>
                  </a:cubicBezTo>
                  <a:cubicBezTo>
                    <a:pt x="161" y="9"/>
                    <a:pt x="161" y="9"/>
                    <a:pt x="161" y="10"/>
                  </a:cubicBezTo>
                  <a:cubicBezTo>
                    <a:pt x="161" y="10"/>
                    <a:pt x="161" y="10"/>
                    <a:pt x="162" y="11"/>
                  </a:cubicBezTo>
                  <a:cubicBezTo>
                    <a:pt x="162" y="10"/>
                    <a:pt x="162" y="10"/>
                    <a:pt x="162" y="10"/>
                  </a:cubicBezTo>
                  <a:cubicBezTo>
                    <a:pt x="162" y="11"/>
                    <a:pt x="162" y="13"/>
                    <a:pt x="162" y="14"/>
                  </a:cubicBezTo>
                  <a:cubicBezTo>
                    <a:pt x="162" y="15"/>
                    <a:pt x="163" y="16"/>
                    <a:pt x="163" y="17"/>
                  </a:cubicBezTo>
                  <a:cubicBezTo>
                    <a:pt x="163" y="17"/>
                    <a:pt x="163" y="17"/>
                    <a:pt x="164" y="18"/>
                  </a:cubicBezTo>
                  <a:cubicBezTo>
                    <a:pt x="164" y="18"/>
                    <a:pt x="164" y="19"/>
                    <a:pt x="164" y="19"/>
                  </a:cubicBezTo>
                  <a:cubicBezTo>
                    <a:pt x="164" y="20"/>
                    <a:pt x="165" y="21"/>
                    <a:pt x="165" y="22"/>
                  </a:cubicBezTo>
                  <a:cubicBezTo>
                    <a:pt x="165" y="23"/>
                    <a:pt x="166" y="24"/>
                    <a:pt x="166" y="24"/>
                  </a:cubicBezTo>
                  <a:cubicBezTo>
                    <a:pt x="167" y="24"/>
                    <a:pt x="167" y="24"/>
                    <a:pt x="167" y="24"/>
                  </a:cubicBezTo>
                  <a:cubicBezTo>
                    <a:pt x="168" y="24"/>
                    <a:pt x="169" y="24"/>
                    <a:pt x="170" y="25"/>
                  </a:cubicBezTo>
                  <a:cubicBezTo>
                    <a:pt x="170" y="25"/>
                    <a:pt x="170" y="25"/>
                    <a:pt x="170" y="25"/>
                  </a:cubicBezTo>
                  <a:cubicBezTo>
                    <a:pt x="170" y="25"/>
                    <a:pt x="170" y="26"/>
                    <a:pt x="170" y="26"/>
                  </a:cubicBezTo>
                  <a:cubicBezTo>
                    <a:pt x="171" y="26"/>
                    <a:pt x="171" y="27"/>
                    <a:pt x="170" y="28"/>
                  </a:cubicBezTo>
                  <a:cubicBezTo>
                    <a:pt x="170" y="28"/>
                    <a:pt x="170" y="28"/>
                    <a:pt x="170" y="28"/>
                  </a:cubicBezTo>
                  <a:cubicBezTo>
                    <a:pt x="170" y="28"/>
                    <a:pt x="170" y="28"/>
                    <a:pt x="169" y="28"/>
                  </a:cubicBezTo>
                  <a:cubicBezTo>
                    <a:pt x="170" y="29"/>
                    <a:pt x="170" y="29"/>
                    <a:pt x="170" y="29"/>
                  </a:cubicBezTo>
                  <a:cubicBezTo>
                    <a:pt x="170" y="29"/>
                    <a:pt x="170" y="29"/>
                    <a:pt x="170" y="29"/>
                  </a:cubicBezTo>
                  <a:cubicBezTo>
                    <a:pt x="170" y="29"/>
                    <a:pt x="170" y="29"/>
                    <a:pt x="170" y="29"/>
                  </a:cubicBezTo>
                  <a:cubicBezTo>
                    <a:pt x="170" y="29"/>
                    <a:pt x="170" y="30"/>
                    <a:pt x="170" y="30"/>
                  </a:cubicBezTo>
                  <a:cubicBezTo>
                    <a:pt x="170" y="30"/>
                    <a:pt x="170" y="30"/>
                    <a:pt x="170" y="30"/>
                  </a:cubicBezTo>
                  <a:cubicBezTo>
                    <a:pt x="170" y="30"/>
                    <a:pt x="170" y="30"/>
                    <a:pt x="169" y="30"/>
                  </a:cubicBezTo>
                  <a:cubicBezTo>
                    <a:pt x="169" y="30"/>
                    <a:pt x="169" y="30"/>
                    <a:pt x="168" y="30"/>
                  </a:cubicBezTo>
                  <a:cubicBezTo>
                    <a:pt x="168" y="30"/>
                    <a:pt x="168" y="31"/>
                    <a:pt x="168" y="31"/>
                  </a:cubicBezTo>
                  <a:cubicBezTo>
                    <a:pt x="168" y="31"/>
                    <a:pt x="168" y="31"/>
                    <a:pt x="168" y="31"/>
                  </a:cubicBezTo>
                  <a:cubicBezTo>
                    <a:pt x="168" y="31"/>
                    <a:pt x="167" y="32"/>
                    <a:pt x="167" y="32"/>
                  </a:cubicBezTo>
                  <a:cubicBezTo>
                    <a:pt x="167" y="32"/>
                    <a:pt x="166" y="33"/>
                    <a:pt x="166" y="33"/>
                  </a:cubicBezTo>
                  <a:cubicBezTo>
                    <a:pt x="166" y="34"/>
                    <a:pt x="165" y="35"/>
                    <a:pt x="165" y="35"/>
                  </a:cubicBezTo>
                  <a:cubicBezTo>
                    <a:pt x="164" y="35"/>
                    <a:pt x="164" y="35"/>
                    <a:pt x="164" y="36"/>
                  </a:cubicBezTo>
                  <a:cubicBezTo>
                    <a:pt x="163" y="36"/>
                    <a:pt x="163" y="36"/>
                    <a:pt x="163" y="36"/>
                  </a:cubicBezTo>
                  <a:cubicBezTo>
                    <a:pt x="162" y="37"/>
                    <a:pt x="162" y="37"/>
                    <a:pt x="162" y="37"/>
                  </a:cubicBezTo>
                  <a:cubicBezTo>
                    <a:pt x="161" y="38"/>
                    <a:pt x="161" y="38"/>
                    <a:pt x="161" y="38"/>
                  </a:cubicBezTo>
                  <a:cubicBezTo>
                    <a:pt x="160" y="39"/>
                    <a:pt x="160" y="39"/>
                    <a:pt x="160" y="39"/>
                  </a:cubicBezTo>
                  <a:cubicBezTo>
                    <a:pt x="161" y="39"/>
                    <a:pt x="161" y="39"/>
                    <a:pt x="161" y="39"/>
                  </a:cubicBezTo>
                  <a:cubicBezTo>
                    <a:pt x="161" y="39"/>
                    <a:pt x="161" y="39"/>
                    <a:pt x="161" y="38"/>
                  </a:cubicBezTo>
                  <a:cubicBezTo>
                    <a:pt x="161" y="38"/>
                    <a:pt x="162" y="38"/>
                    <a:pt x="162" y="38"/>
                  </a:cubicBezTo>
                  <a:cubicBezTo>
                    <a:pt x="162" y="39"/>
                    <a:pt x="162" y="39"/>
                    <a:pt x="162" y="39"/>
                  </a:cubicBezTo>
                  <a:cubicBezTo>
                    <a:pt x="162" y="39"/>
                    <a:pt x="161" y="39"/>
                    <a:pt x="161" y="39"/>
                  </a:cubicBezTo>
                  <a:cubicBezTo>
                    <a:pt x="161" y="40"/>
                    <a:pt x="161" y="40"/>
                    <a:pt x="160" y="40"/>
                  </a:cubicBezTo>
                  <a:cubicBezTo>
                    <a:pt x="160" y="40"/>
                    <a:pt x="160" y="40"/>
                    <a:pt x="160" y="40"/>
                  </a:cubicBezTo>
                  <a:cubicBezTo>
                    <a:pt x="160" y="41"/>
                    <a:pt x="159" y="41"/>
                    <a:pt x="159" y="41"/>
                  </a:cubicBezTo>
                  <a:cubicBezTo>
                    <a:pt x="159" y="41"/>
                    <a:pt x="159" y="41"/>
                    <a:pt x="158" y="41"/>
                  </a:cubicBezTo>
                  <a:cubicBezTo>
                    <a:pt x="158" y="42"/>
                    <a:pt x="158" y="42"/>
                    <a:pt x="158" y="42"/>
                  </a:cubicBezTo>
                  <a:cubicBezTo>
                    <a:pt x="158" y="43"/>
                    <a:pt x="158" y="43"/>
                    <a:pt x="158" y="44"/>
                  </a:cubicBezTo>
                  <a:cubicBezTo>
                    <a:pt x="158" y="44"/>
                    <a:pt x="158" y="44"/>
                    <a:pt x="158" y="43"/>
                  </a:cubicBezTo>
                  <a:cubicBezTo>
                    <a:pt x="158" y="43"/>
                    <a:pt x="159" y="42"/>
                    <a:pt x="159" y="42"/>
                  </a:cubicBezTo>
                  <a:cubicBezTo>
                    <a:pt x="159" y="41"/>
                    <a:pt x="159" y="41"/>
                    <a:pt x="159" y="41"/>
                  </a:cubicBezTo>
                  <a:cubicBezTo>
                    <a:pt x="159" y="41"/>
                    <a:pt x="159" y="41"/>
                    <a:pt x="159" y="41"/>
                  </a:cubicBezTo>
                  <a:cubicBezTo>
                    <a:pt x="160" y="41"/>
                    <a:pt x="160" y="41"/>
                    <a:pt x="161" y="41"/>
                  </a:cubicBezTo>
                  <a:cubicBezTo>
                    <a:pt x="161" y="41"/>
                    <a:pt x="161" y="41"/>
                    <a:pt x="161" y="41"/>
                  </a:cubicBezTo>
                  <a:cubicBezTo>
                    <a:pt x="161" y="41"/>
                    <a:pt x="161" y="41"/>
                    <a:pt x="161" y="41"/>
                  </a:cubicBezTo>
                  <a:cubicBezTo>
                    <a:pt x="161" y="42"/>
                    <a:pt x="161" y="42"/>
                    <a:pt x="161" y="43"/>
                  </a:cubicBezTo>
                  <a:cubicBezTo>
                    <a:pt x="161" y="43"/>
                    <a:pt x="161" y="44"/>
                    <a:pt x="160" y="44"/>
                  </a:cubicBezTo>
                  <a:cubicBezTo>
                    <a:pt x="160" y="44"/>
                    <a:pt x="160" y="45"/>
                    <a:pt x="160" y="45"/>
                  </a:cubicBezTo>
                  <a:cubicBezTo>
                    <a:pt x="160" y="45"/>
                    <a:pt x="160" y="45"/>
                    <a:pt x="159" y="46"/>
                  </a:cubicBezTo>
                  <a:cubicBezTo>
                    <a:pt x="159" y="46"/>
                    <a:pt x="158" y="46"/>
                    <a:pt x="158" y="47"/>
                  </a:cubicBezTo>
                  <a:cubicBezTo>
                    <a:pt x="158" y="47"/>
                    <a:pt x="157" y="47"/>
                    <a:pt x="157" y="47"/>
                  </a:cubicBezTo>
                  <a:cubicBezTo>
                    <a:pt x="157" y="47"/>
                    <a:pt x="157" y="47"/>
                    <a:pt x="156" y="47"/>
                  </a:cubicBezTo>
                  <a:cubicBezTo>
                    <a:pt x="156" y="47"/>
                    <a:pt x="155" y="47"/>
                    <a:pt x="155" y="47"/>
                  </a:cubicBezTo>
                  <a:cubicBezTo>
                    <a:pt x="154" y="47"/>
                    <a:pt x="153" y="48"/>
                    <a:pt x="152" y="48"/>
                  </a:cubicBezTo>
                  <a:cubicBezTo>
                    <a:pt x="152" y="48"/>
                    <a:pt x="152" y="48"/>
                    <a:pt x="152" y="48"/>
                  </a:cubicBezTo>
                  <a:cubicBezTo>
                    <a:pt x="152" y="48"/>
                    <a:pt x="152" y="48"/>
                    <a:pt x="151" y="48"/>
                  </a:cubicBezTo>
                  <a:cubicBezTo>
                    <a:pt x="151" y="48"/>
                    <a:pt x="150" y="48"/>
                    <a:pt x="150" y="48"/>
                  </a:cubicBezTo>
                  <a:cubicBezTo>
                    <a:pt x="149" y="48"/>
                    <a:pt x="149" y="49"/>
                    <a:pt x="148" y="49"/>
                  </a:cubicBezTo>
                  <a:cubicBezTo>
                    <a:pt x="147" y="49"/>
                    <a:pt x="147" y="49"/>
                    <a:pt x="147" y="49"/>
                  </a:cubicBezTo>
                  <a:cubicBezTo>
                    <a:pt x="146" y="49"/>
                    <a:pt x="146" y="50"/>
                    <a:pt x="146" y="50"/>
                  </a:cubicBezTo>
                  <a:cubicBezTo>
                    <a:pt x="145" y="50"/>
                    <a:pt x="143" y="50"/>
                    <a:pt x="142" y="51"/>
                  </a:cubicBezTo>
                  <a:cubicBezTo>
                    <a:pt x="142" y="51"/>
                    <a:pt x="142" y="51"/>
                    <a:pt x="141" y="52"/>
                  </a:cubicBezTo>
                  <a:cubicBezTo>
                    <a:pt x="141" y="52"/>
                    <a:pt x="141" y="52"/>
                    <a:pt x="140" y="52"/>
                  </a:cubicBezTo>
                  <a:cubicBezTo>
                    <a:pt x="140" y="52"/>
                    <a:pt x="141" y="52"/>
                    <a:pt x="141" y="52"/>
                  </a:cubicBezTo>
                  <a:cubicBezTo>
                    <a:pt x="140" y="52"/>
                    <a:pt x="139" y="52"/>
                    <a:pt x="139" y="53"/>
                  </a:cubicBezTo>
                  <a:cubicBezTo>
                    <a:pt x="139" y="53"/>
                    <a:pt x="139" y="53"/>
                    <a:pt x="139" y="53"/>
                  </a:cubicBezTo>
                  <a:cubicBezTo>
                    <a:pt x="139" y="53"/>
                    <a:pt x="139" y="54"/>
                    <a:pt x="138" y="54"/>
                  </a:cubicBezTo>
                  <a:cubicBezTo>
                    <a:pt x="138" y="54"/>
                    <a:pt x="138" y="54"/>
                    <a:pt x="137" y="54"/>
                  </a:cubicBezTo>
                  <a:cubicBezTo>
                    <a:pt x="137" y="54"/>
                    <a:pt x="136" y="53"/>
                    <a:pt x="137" y="53"/>
                  </a:cubicBezTo>
                  <a:cubicBezTo>
                    <a:pt x="137" y="53"/>
                    <a:pt x="137" y="53"/>
                    <a:pt x="138" y="52"/>
                  </a:cubicBezTo>
                  <a:cubicBezTo>
                    <a:pt x="137" y="52"/>
                    <a:pt x="136" y="51"/>
                    <a:pt x="135" y="52"/>
                  </a:cubicBezTo>
                  <a:cubicBezTo>
                    <a:pt x="136" y="51"/>
                    <a:pt x="135" y="51"/>
                    <a:pt x="135" y="51"/>
                  </a:cubicBezTo>
                  <a:cubicBezTo>
                    <a:pt x="134" y="51"/>
                    <a:pt x="134" y="51"/>
                    <a:pt x="133" y="51"/>
                  </a:cubicBezTo>
                  <a:cubicBezTo>
                    <a:pt x="133" y="51"/>
                    <a:pt x="134" y="52"/>
                    <a:pt x="134" y="52"/>
                  </a:cubicBezTo>
                  <a:cubicBezTo>
                    <a:pt x="135" y="52"/>
                    <a:pt x="135" y="52"/>
                    <a:pt x="136" y="52"/>
                  </a:cubicBezTo>
                  <a:cubicBezTo>
                    <a:pt x="136" y="52"/>
                    <a:pt x="135" y="53"/>
                    <a:pt x="135" y="53"/>
                  </a:cubicBezTo>
                  <a:cubicBezTo>
                    <a:pt x="134" y="53"/>
                    <a:pt x="134" y="53"/>
                    <a:pt x="134" y="52"/>
                  </a:cubicBezTo>
                  <a:cubicBezTo>
                    <a:pt x="133" y="52"/>
                    <a:pt x="132" y="52"/>
                    <a:pt x="132" y="52"/>
                  </a:cubicBezTo>
                  <a:cubicBezTo>
                    <a:pt x="131" y="52"/>
                    <a:pt x="131" y="52"/>
                    <a:pt x="131" y="52"/>
                  </a:cubicBezTo>
                  <a:cubicBezTo>
                    <a:pt x="131" y="52"/>
                    <a:pt x="131" y="52"/>
                    <a:pt x="131" y="52"/>
                  </a:cubicBezTo>
                  <a:cubicBezTo>
                    <a:pt x="131" y="52"/>
                    <a:pt x="130" y="52"/>
                    <a:pt x="130" y="52"/>
                  </a:cubicBezTo>
                  <a:cubicBezTo>
                    <a:pt x="130" y="52"/>
                    <a:pt x="130" y="51"/>
                    <a:pt x="130" y="51"/>
                  </a:cubicBezTo>
                  <a:cubicBezTo>
                    <a:pt x="130" y="50"/>
                    <a:pt x="129" y="50"/>
                    <a:pt x="128" y="50"/>
                  </a:cubicBezTo>
                  <a:cubicBezTo>
                    <a:pt x="128" y="50"/>
                    <a:pt x="128" y="50"/>
                    <a:pt x="128" y="50"/>
                  </a:cubicBezTo>
                  <a:cubicBezTo>
                    <a:pt x="128" y="50"/>
                    <a:pt x="128" y="50"/>
                    <a:pt x="128" y="50"/>
                  </a:cubicBezTo>
                  <a:cubicBezTo>
                    <a:pt x="128" y="51"/>
                    <a:pt x="127" y="51"/>
                    <a:pt x="127" y="50"/>
                  </a:cubicBezTo>
                  <a:cubicBezTo>
                    <a:pt x="127" y="50"/>
                    <a:pt x="127" y="50"/>
                    <a:pt x="127" y="50"/>
                  </a:cubicBezTo>
                  <a:cubicBezTo>
                    <a:pt x="127" y="50"/>
                    <a:pt x="127" y="50"/>
                    <a:pt x="126" y="50"/>
                  </a:cubicBezTo>
                  <a:cubicBezTo>
                    <a:pt x="126" y="50"/>
                    <a:pt x="125" y="50"/>
                    <a:pt x="125" y="51"/>
                  </a:cubicBezTo>
                  <a:cubicBezTo>
                    <a:pt x="126" y="51"/>
                    <a:pt x="126" y="51"/>
                    <a:pt x="126" y="52"/>
                  </a:cubicBezTo>
                  <a:cubicBezTo>
                    <a:pt x="126" y="52"/>
                    <a:pt x="125" y="52"/>
                    <a:pt x="125" y="53"/>
                  </a:cubicBezTo>
                  <a:cubicBezTo>
                    <a:pt x="125" y="53"/>
                    <a:pt x="124" y="54"/>
                    <a:pt x="124" y="54"/>
                  </a:cubicBezTo>
                  <a:cubicBezTo>
                    <a:pt x="124" y="53"/>
                    <a:pt x="125" y="53"/>
                    <a:pt x="125" y="52"/>
                  </a:cubicBezTo>
                  <a:cubicBezTo>
                    <a:pt x="125" y="52"/>
                    <a:pt x="124" y="52"/>
                    <a:pt x="124" y="52"/>
                  </a:cubicBezTo>
                  <a:cubicBezTo>
                    <a:pt x="123" y="52"/>
                    <a:pt x="123" y="53"/>
                    <a:pt x="123" y="53"/>
                  </a:cubicBezTo>
                  <a:cubicBezTo>
                    <a:pt x="122" y="53"/>
                    <a:pt x="122" y="54"/>
                    <a:pt x="123" y="55"/>
                  </a:cubicBezTo>
                  <a:cubicBezTo>
                    <a:pt x="122" y="55"/>
                    <a:pt x="121" y="55"/>
                    <a:pt x="120" y="55"/>
                  </a:cubicBezTo>
                  <a:cubicBezTo>
                    <a:pt x="119" y="55"/>
                    <a:pt x="119" y="54"/>
                    <a:pt x="118" y="54"/>
                  </a:cubicBezTo>
                  <a:cubicBezTo>
                    <a:pt x="117" y="54"/>
                    <a:pt x="117" y="54"/>
                    <a:pt x="117" y="54"/>
                  </a:cubicBezTo>
                  <a:cubicBezTo>
                    <a:pt x="116" y="54"/>
                    <a:pt x="116" y="55"/>
                    <a:pt x="116" y="55"/>
                  </a:cubicBezTo>
                  <a:cubicBezTo>
                    <a:pt x="115" y="56"/>
                    <a:pt x="114" y="57"/>
                    <a:pt x="112" y="58"/>
                  </a:cubicBezTo>
                  <a:cubicBezTo>
                    <a:pt x="114" y="57"/>
                    <a:pt x="116" y="57"/>
                    <a:pt x="116" y="55"/>
                  </a:cubicBezTo>
                  <a:cubicBezTo>
                    <a:pt x="116" y="55"/>
                    <a:pt x="117" y="55"/>
                    <a:pt x="117" y="55"/>
                  </a:cubicBezTo>
                  <a:cubicBezTo>
                    <a:pt x="117" y="55"/>
                    <a:pt x="117" y="55"/>
                    <a:pt x="117" y="55"/>
                  </a:cubicBezTo>
                  <a:cubicBezTo>
                    <a:pt x="117" y="55"/>
                    <a:pt x="118" y="55"/>
                    <a:pt x="118" y="55"/>
                  </a:cubicBezTo>
                  <a:cubicBezTo>
                    <a:pt x="118" y="55"/>
                    <a:pt x="118" y="55"/>
                    <a:pt x="118" y="55"/>
                  </a:cubicBezTo>
                  <a:cubicBezTo>
                    <a:pt x="118" y="55"/>
                    <a:pt x="118" y="55"/>
                    <a:pt x="118" y="55"/>
                  </a:cubicBezTo>
                  <a:cubicBezTo>
                    <a:pt x="118" y="55"/>
                    <a:pt x="118" y="55"/>
                    <a:pt x="118" y="56"/>
                  </a:cubicBezTo>
                  <a:cubicBezTo>
                    <a:pt x="118" y="56"/>
                    <a:pt x="119" y="56"/>
                    <a:pt x="119" y="56"/>
                  </a:cubicBezTo>
                  <a:cubicBezTo>
                    <a:pt x="120" y="56"/>
                    <a:pt x="120" y="56"/>
                    <a:pt x="120" y="56"/>
                  </a:cubicBezTo>
                  <a:cubicBezTo>
                    <a:pt x="120" y="56"/>
                    <a:pt x="120" y="56"/>
                    <a:pt x="120" y="56"/>
                  </a:cubicBezTo>
                  <a:cubicBezTo>
                    <a:pt x="120" y="56"/>
                    <a:pt x="120" y="56"/>
                    <a:pt x="120" y="56"/>
                  </a:cubicBezTo>
                  <a:cubicBezTo>
                    <a:pt x="120" y="56"/>
                    <a:pt x="121" y="56"/>
                    <a:pt x="121" y="56"/>
                  </a:cubicBezTo>
                  <a:cubicBezTo>
                    <a:pt x="121" y="56"/>
                    <a:pt x="121" y="56"/>
                    <a:pt x="121" y="56"/>
                  </a:cubicBezTo>
                  <a:cubicBezTo>
                    <a:pt x="121" y="56"/>
                    <a:pt x="122" y="56"/>
                    <a:pt x="122" y="56"/>
                  </a:cubicBezTo>
                  <a:cubicBezTo>
                    <a:pt x="122" y="56"/>
                    <a:pt x="122" y="56"/>
                    <a:pt x="122" y="56"/>
                  </a:cubicBezTo>
                  <a:cubicBezTo>
                    <a:pt x="122" y="56"/>
                    <a:pt x="123" y="56"/>
                    <a:pt x="123" y="56"/>
                  </a:cubicBezTo>
                  <a:cubicBezTo>
                    <a:pt x="123" y="56"/>
                    <a:pt x="123" y="56"/>
                    <a:pt x="123" y="56"/>
                  </a:cubicBezTo>
                  <a:cubicBezTo>
                    <a:pt x="123" y="55"/>
                    <a:pt x="124" y="54"/>
                    <a:pt x="124" y="54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25" y="54"/>
                    <a:pt x="125" y="54"/>
                    <a:pt x="125" y="54"/>
                  </a:cubicBezTo>
                  <a:cubicBezTo>
                    <a:pt x="126" y="54"/>
                    <a:pt x="126" y="54"/>
                    <a:pt x="126" y="54"/>
                  </a:cubicBezTo>
                  <a:cubicBezTo>
                    <a:pt x="126" y="54"/>
                    <a:pt x="126" y="54"/>
                    <a:pt x="126" y="54"/>
                  </a:cubicBezTo>
                  <a:cubicBezTo>
                    <a:pt x="126" y="54"/>
                    <a:pt x="126" y="54"/>
                    <a:pt x="126" y="54"/>
                  </a:cubicBezTo>
                  <a:cubicBezTo>
                    <a:pt x="126" y="54"/>
                    <a:pt x="126" y="54"/>
                    <a:pt x="126" y="54"/>
                  </a:cubicBezTo>
                  <a:cubicBezTo>
                    <a:pt x="126" y="54"/>
                    <a:pt x="126" y="54"/>
                    <a:pt x="126" y="54"/>
                  </a:cubicBezTo>
                  <a:cubicBezTo>
                    <a:pt x="126" y="53"/>
                    <a:pt x="126" y="53"/>
                    <a:pt x="126" y="53"/>
                  </a:cubicBezTo>
                  <a:cubicBezTo>
                    <a:pt x="126" y="53"/>
                    <a:pt x="126" y="53"/>
                    <a:pt x="126" y="53"/>
                  </a:cubicBezTo>
                  <a:cubicBezTo>
                    <a:pt x="127" y="52"/>
                    <a:pt x="127" y="52"/>
                    <a:pt x="128" y="52"/>
                  </a:cubicBezTo>
                  <a:cubicBezTo>
                    <a:pt x="128" y="51"/>
                    <a:pt x="129" y="51"/>
                    <a:pt x="129" y="51"/>
                  </a:cubicBezTo>
                  <a:cubicBezTo>
                    <a:pt x="130" y="51"/>
                    <a:pt x="130" y="51"/>
                    <a:pt x="130" y="51"/>
                  </a:cubicBezTo>
                  <a:cubicBezTo>
                    <a:pt x="130" y="51"/>
                    <a:pt x="130" y="51"/>
                    <a:pt x="130" y="52"/>
                  </a:cubicBezTo>
                  <a:cubicBezTo>
                    <a:pt x="130" y="52"/>
                    <a:pt x="130" y="52"/>
                    <a:pt x="130" y="53"/>
                  </a:cubicBezTo>
                  <a:cubicBezTo>
                    <a:pt x="130" y="52"/>
                    <a:pt x="130" y="53"/>
                    <a:pt x="131" y="53"/>
                  </a:cubicBezTo>
                  <a:cubicBezTo>
                    <a:pt x="131" y="53"/>
                    <a:pt x="131" y="53"/>
                    <a:pt x="132" y="53"/>
                  </a:cubicBezTo>
                  <a:cubicBezTo>
                    <a:pt x="132" y="53"/>
                    <a:pt x="133" y="53"/>
                    <a:pt x="133" y="53"/>
                  </a:cubicBezTo>
                  <a:cubicBezTo>
                    <a:pt x="133" y="53"/>
                    <a:pt x="134" y="53"/>
                    <a:pt x="134" y="53"/>
                  </a:cubicBezTo>
                  <a:cubicBezTo>
                    <a:pt x="134" y="53"/>
                    <a:pt x="134" y="53"/>
                    <a:pt x="134" y="53"/>
                  </a:cubicBezTo>
                  <a:cubicBezTo>
                    <a:pt x="134" y="54"/>
                    <a:pt x="134" y="54"/>
                    <a:pt x="134" y="54"/>
                  </a:cubicBezTo>
                  <a:cubicBezTo>
                    <a:pt x="134" y="54"/>
                    <a:pt x="134" y="54"/>
                    <a:pt x="134" y="54"/>
                  </a:cubicBezTo>
                  <a:cubicBezTo>
                    <a:pt x="134" y="54"/>
                    <a:pt x="134" y="54"/>
                    <a:pt x="134" y="54"/>
                  </a:cubicBezTo>
                  <a:cubicBezTo>
                    <a:pt x="134" y="55"/>
                    <a:pt x="134" y="55"/>
                    <a:pt x="134" y="56"/>
                  </a:cubicBezTo>
                  <a:cubicBezTo>
                    <a:pt x="133" y="56"/>
                    <a:pt x="133" y="57"/>
                    <a:pt x="133" y="57"/>
                  </a:cubicBezTo>
                  <a:cubicBezTo>
                    <a:pt x="133" y="58"/>
                    <a:pt x="133" y="59"/>
                    <a:pt x="132" y="60"/>
                  </a:cubicBezTo>
                  <a:cubicBezTo>
                    <a:pt x="132" y="62"/>
                    <a:pt x="131" y="64"/>
                    <a:pt x="130" y="65"/>
                  </a:cubicBezTo>
                  <a:cubicBezTo>
                    <a:pt x="130" y="65"/>
                    <a:pt x="130" y="65"/>
                    <a:pt x="130" y="66"/>
                  </a:cubicBezTo>
                  <a:cubicBezTo>
                    <a:pt x="131" y="65"/>
                    <a:pt x="132" y="63"/>
                    <a:pt x="132" y="62"/>
                  </a:cubicBezTo>
                  <a:cubicBezTo>
                    <a:pt x="133" y="61"/>
                    <a:pt x="133" y="60"/>
                    <a:pt x="133" y="60"/>
                  </a:cubicBezTo>
                  <a:cubicBezTo>
                    <a:pt x="134" y="58"/>
                    <a:pt x="135" y="57"/>
                    <a:pt x="135" y="55"/>
                  </a:cubicBezTo>
                  <a:cubicBezTo>
                    <a:pt x="135" y="55"/>
                    <a:pt x="135" y="55"/>
                    <a:pt x="135" y="55"/>
                  </a:cubicBezTo>
                  <a:cubicBezTo>
                    <a:pt x="136" y="55"/>
                    <a:pt x="136" y="55"/>
                    <a:pt x="136" y="55"/>
                  </a:cubicBezTo>
                  <a:cubicBezTo>
                    <a:pt x="137" y="55"/>
                    <a:pt x="137" y="55"/>
                    <a:pt x="138" y="55"/>
                  </a:cubicBezTo>
                  <a:cubicBezTo>
                    <a:pt x="138" y="55"/>
                    <a:pt x="138" y="55"/>
                    <a:pt x="138" y="55"/>
                  </a:cubicBezTo>
                  <a:cubicBezTo>
                    <a:pt x="138" y="55"/>
                    <a:pt x="139" y="54"/>
                    <a:pt x="139" y="54"/>
                  </a:cubicBezTo>
                  <a:cubicBezTo>
                    <a:pt x="139" y="55"/>
                    <a:pt x="139" y="55"/>
                    <a:pt x="139" y="55"/>
                  </a:cubicBezTo>
                  <a:cubicBezTo>
                    <a:pt x="139" y="55"/>
                    <a:pt x="140" y="54"/>
                    <a:pt x="141" y="54"/>
                  </a:cubicBezTo>
                  <a:cubicBezTo>
                    <a:pt x="141" y="55"/>
                    <a:pt x="141" y="55"/>
                    <a:pt x="141" y="55"/>
                  </a:cubicBezTo>
                  <a:cubicBezTo>
                    <a:pt x="141" y="55"/>
                    <a:pt x="141" y="55"/>
                    <a:pt x="141" y="55"/>
                  </a:cubicBezTo>
                  <a:cubicBezTo>
                    <a:pt x="141" y="55"/>
                    <a:pt x="141" y="55"/>
                    <a:pt x="141" y="55"/>
                  </a:cubicBezTo>
                  <a:cubicBezTo>
                    <a:pt x="141" y="55"/>
                    <a:pt x="141" y="54"/>
                    <a:pt x="141" y="54"/>
                  </a:cubicBezTo>
                  <a:cubicBezTo>
                    <a:pt x="141" y="54"/>
                    <a:pt x="141" y="54"/>
                    <a:pt x="141" y="54"/>
                  </a:cubicBezTo>
                  <a:cubicBezTo>
                    <a:pt x="141" y="54"/>
                    <a:pt x="141" y="54"/>
                    <a:pt x="142" y="53"/>
                  </a:cubicBezTo>
                  <a:cubicBezTo>
                    <a:pt x="142" y="53"/>
                    <a:pt x="143" y="53"/>
                    <a:pt x="143" y="53"/>
                  </a:cubicBezTo>
                  <a:cubicBezTo>
                    <a:pt x="143" y="53"/>
                    <a:pt x="143" y="52"/>
                    <a:pt x="144" y="52"/>
                  </a:cubicBezTo>
                  <a:cubicBezTo>
                    <a:pt x="144" y="52"/>
                    <a:pt x="144" y="52"/>
                    <a:pt x="144" y="52"/>
                  </a:cubicBezTo>
                  <a:cubicBezTo>
                    <a:pt x="143" y="52"/>
                    <a:pt x="143" y="52"/>
                    <a:pt x="142" y="52"/>
                  </a:cubicBezTo>
                  <a:cubicBezTo>
                    <a:pt x="143" y="51"/>
                    <a:pt x="144" y="51"/>
                    <a:pt x="145" y="51"/>
                  </a:cubicBezTo>
                  <a:cubicBezTo>
                    <a:pt x="146" y="50"/>
                    <a:pt x="147" y="50"/>
                    <a:pt x="148" y="50"/>
                  </a:cubicBezTo>
                  <a:cubicBezTo>
                    <a:pt x="148" y="50"/>
                    <a:pt x="148" y="50"/>
                    <a:pt x="149" y="50"/>
                  </a:cubicBezTo>
                  <a:cubicBezTo>
                    <a:pt x="149" y="49"/>
                    <a:pt x="149" y="49"/>
                    <a:pt x="149" y="49"/>
                  </a:cubicBezTo>
                  <a:cubicBezTo>
                    <a:pt x="150" y="49"/>
                    <a:pt x="151" y="49"/>
                    <a:pt x="151" y="48"/>
                  </a:cubicBezTo>
                  <a:cubicBezTo>
                    <a:pt x="152" y="48"/>
                    <a:pt x="152" y="48"/>
                    <a:pt x="152" y="48"/>
                  </a:cubicBezTo>
                  <a:cubicBezTo>
                    <a:pt x="152" y="48"/>
                    <a:pt x="152" y="48"/>
                    <a:pt x="153" y="48"/>
                  </a:cubicBezTo>
                  <a:cubicBezTo>
                    <a:pt x="153" y="48"/>
                    <a:pt x="153" y="48"/>
                    <a:pt x="154" y="48"/>
                  </a:cubicBezTo>
                  <a:cubicBezTo>
                    <a:pt x="154" y="48"/>
                    <a:pt x="154" y="48"/>
                    <a:pt x="154" y="49"/>
                  </a:cubicBezTo>
                  <a:cubicBezTo>
                    <a:pt x="154" y="49"/>
                    <a:pt x="154" y="49"/>
                    <a:pt x="154" y="49"/>
                  </a:cubicBezTo>
                  <a:cubicBezTo>
                    <a:pt x="154" y="49"/>
                    <a:pt x="154" y="49"/>
                    <a:pt x="154" y="49"/>
                  </a:cubicBezTo>
                  <a:cubicBezTo>
                    <a:pt x="154" y="50"/>
                    <a:pt x="154" y="50"/>
                    <a:pt x="154" y="50"/>
                  </a:cubicBezTo>
                  <a:cubicBezTo>
                    <a:pt x="154" y="50"/>
                    <a:pt x="154" y="51"/>
                    <a:pt x="154" y="51"/>
                  </a:cubicBezTo>
                  <a:cubicBezTo>
                    <a:pt x="154" y="51"/>
                    <a:pt x="154" y="51"/>
                    <a:pt x="154" y="51"/>
                  </a:cubicBezTo>
                  <a:cubicBezTo>
                    <a:pt x="154" y="52"/>
                    <a:pt x="154" y="52"/>
                    <a:pt x="154" y="52"/>
                  </a:cubicBezTo>
                  <a:cubicBezTo>
                    <a:pt x="154" y="53"/>
                    <a:pt x="154" y="53"/>
                    <a:pt x="155" y="54"/>
                  </a:cubicBezTo>
                  <a:cubicBezTo>
                    <a:pt x="155" y="54"/>
                    <a:pt x="155" y="54"/>
                    <a:pt x="155" y="55"/>
                  </a:cubicBezTo>
                  <a:cubicBezTo>
                    <a:pt x="156" y="55"/>
                    <a:pt x="155" y="56"/>
                    <a:pt x="155" y="57"/>
                  </a:cubicBezTo>
                  <a:cubicBezTo>
                    <a:pt x="155" y="57"/>
                    <a:pt x="155" y="57"/>
                    <a:pt x="156" y="57"/>
                  </a:cubicBezTo>
                  <a:cubicBezTo>
                    <a:pt x="156" y="57"/>
                    <a:pt x="156" y="57"/>
                    <a:pt x="156" y="58"/>
                  </a:cubicBezTo>
                  <a:cubicBezTo>
                    <a:pt x="156" y="58"/>
                    <a:pt x="156" y="58"/>
                    <a:pt x="157" y="58"/>
                  </a:cubicBezTo>
                  <a:cubicBezTo>
                    <a:pt x="157" y="58"/>
                    <a:pt x="156" y="57"/>
                    <a:pt x="156" y="57"/>
                  </a:cubicBezTo>
                  <a:cubicBezTo>
                    <a:pt x="156" y="57"/>
                    <a:pt x="156" y="57"/>
                    <a:pt x="156" y="57"/>
                  </a:cubicBezTo>
                  <a:cubicBezTo>
                    <a:pt x="156" y="57"/>
                    <a:pt x="156" y="56"/>
                    <a:pt x="156" y="56"/>
                  </a:cubicBezTo>
                  <a:cubicBezTo>
                    <a:pt x="156" y="56"/>
                    <a:pt x="156" y="56"/>
                    <a:pt x="156" y="56"/>
                  </a:cubicBezTo>
                  <a:cubicBezTo>
                    <a:pt x="156" y="55"/>
                    <a:pt x="156" y="54"/>
                    <a:pt x="155" y="54"/>
                  </a:cubicBezTo>
                  <a:cubicBezTo>
                    <a:pt x="155" y="54"/>
                    <a:pt x="155" y="54"/>
                    <a:pt x="155" y="54"/>
                  </a:cubicBezTo>
                  <a:cubicBezTo>
                    <a:pt x="155" y="53"/>
                    <a:pt x="155" y="53"/>
                    <a:pt x="155" y="53"/>
                  </a:cubicBezTo>
                  <a:cubicBezTo>
                    <a:pt x="155" y="53"/>
                    <a:pt x="155" y="53"/>
                    <a:pt x="155" y="53"/>
                  </a:cubicBezTo>
                  <a:cubicBezTo>
                    <a:pt x="155" y="52"/>
                    <a:pt x="154" y="51"/>
                    <a:pt x="154" y="51"/>
                  </a:cubicBezTo>
                  <a:cubicBezTo>
                    <a:pt x="154" y="50"/>
                    <a:pt x="154" y="49"/>
                    <a:pt x="155" y="49"/>
                  </a:cubicBezTo>
                  <a:cubicBezTo>
                    <a:pt x="155" y="49"/>
                    <a:pt x="155" y="49"/>
                    <a:pt x="155" y="49"/>
                  </a:cubicBezTo>
                  <a:cubicBezTo>
                    <a:pt x="155" y="48"/>
                    <a:pt x="155" y="48"/>
                    <a:pt x="155" y="48"/>
                  </a:cubicBezTo>
                  <a:cubicBezTo>
                    <a:pt x="155" y="48"/>
                    <a:pt x="156" y="48"/>
                    <a:pt x="156" y="48"/>
                  </a:cubicBezTo>
                  <a:cubicBezTo>
                    <a:pt x="156" y="48"/>
                    <a:pt x="157" y="48"/>
                    <a:pt x="157" y="48"/>
                  </a:cubicBezTo>
                  <a:cubicBezTo>
                    <a:pt x="158" y="47"/>
                    <a:pt x="159" y="47"/>
                    <a:pt x="159" y="47"/>
                  </a:cubicBezTo>
                  <a:cubicBezTo>
                    <a:pt x="159" y="46"/>
                    <a:pt x="160" y="46"/>
                    <a:pt x="160" y="46"/>
                  </a:cubicBezTo>
                  <a:cubicBezTo>
                    <a:pt x="160" y="46"/>
                    <a:pt x="160" y="46"/>
                    <a:pt x="161" y="46"/>
                  </a:cubicBezTo>
                  <a:cubicBezTo>
                    <a:pt x="161" y="45"/>
                    <a:pt x="161" y="45"/>
                    <a:pt x="160" y="45"/>
                  </a:cubicBezTo>
                  <a:cubicBezTo>
                    <a:pt x="160" y="45"/>
                    <a:pt x="161" y="44"/>
                    <a:pt x="161" y="44"/>
                  </a:cubicBezTo>
                  <a:cubicBezTo>
                    <a:pt x="161" y="45"/>
                    <a:pt x="161" y="45"/>
                    <a:pt x="162" y="45"/>
                  </a:cubicBezTo>
                  <a:cubicBezTo>
                    <a:pt x="162" y="45"/>
                    <a:pt x="162" y="45"/>
                    <a:pt x="162" y="45"/>
                  </a:cubicBezTo>
                  <a:cubicBezTo>
                    <a:pt x="162" y="44"/>
                    <a:pt x="162" y="44"/>
                    <a:pt x="162" y="44"/>
                  </a:cubicBezTo>
                  <a:cubicBezTo>
                    <a:pt x="162" y="44"/>
                    <a:pt x="162" y="44"/>
                    <a:pt x="162" y="45"/>
                  </a:cubicBezTo>
                  <a:cubicBezTo>
                    <a:pt x="162" y="45"/>
                    <a:pt x="162" y="44"/>
                    <a:pt x="162" y="44"/>
                  </a:cubicBezTo>
                  <a:cubicBezTo>
                    <a:pt x="162" y="44"/>
                    <a:pt x="162" y="44"/>
                    <a:pt x="162" y="44"/>
                  </a:cubicBezTo>
                  <a:cubicBezTo>
                    <a:pt x="162" y="44"/>
                    <a:pt x="162" y="43"/>
                    <a:pt x="163" y="43"/>
                  </a:cubicBezTo>
                  <a:cubicBezTo>
                    <a:pt x="163" y="43"/>
                    <a:pt x="163" y="43"/>
                    <a:pt x="163" y="43"/>
                  </a:cubicBezTo>
                  <a:cubicBezTo>
                    <a:pt x="163" y="43"/>
                    <a:pt x="163" y="43"/>
                    <a:pt x="163" y="43"/>
                  </a:cubicBezTo>
                  <a:cubicBezTo>
                    <a:pt x="163" y="42"/>
                    <a:pt x="162" y="43"/>
                    <a:pt x="162" y="42"/>
                  </a:cubicBezTo>
                  <a:cubicBezTo>
                    <a:pt x="162" y="42"/>
                    <a:pt x="162" y="42"/>
                    <a:pt x="162" y="42"/>
                  </a:cubicBezTo>
                  <a:cubicBezTo>
                    <a:pt x="163" y="41"/>
                    <a:pt x="163" y="41"/>
                    <a:pt x="163" y="40"/>
                  </a:cubicBezTo>
                  <a:cubicBezTo>
                    <a:pt x="164" y="40"/>
                    <a:pt x="164" y="40"/>
                    <a:pt x="164" y="40"/>
                  </a:cubicBezTo>
                  <a:cubicBezTo>
                    <a:pt x="164" y="40"/>
                    <a:pt x="164" y="40"/>
                    <a:pt x="164" y="40"/>
                  </a:cubicBezTo>
                  <a:cubicBezTo>
                    <a:pt x="164" y="41"/>
                    <a:pt x="164" y="41"/>
                    <a:pt x="164" y="41"/>
                  </a:cubicBezTo>
                  <a:cubicBezTo>
                    <a:pt x="163" y="41"/>
                    <a:pt x="163" y="41"/>
                    <a:pt x="164" y="41"/>
                  </a:cubicBezTo>
                  <a:cubicBezTo>
                    <a:pt x="164" y="42"/>
                    <a:pt x="164" y="43"/>
                    <a:pt x="164" y="44"/>
                  </a:cubicBezTo>
                  <a:cubicBezTo>
                    <a:pt x="164" y="43"/>
                    <a:pt x="164" y="42"/>
                    <a:pt x="164" y="41"/>
                  </a:cubicBezTo>
                  <a:cubicBezTo>
                    <a:pt x="165" y="41"/>
                    <a:pt x="165" y="40"/>
                    <a:pt x="165" y="40"/>
                  </a:cubicBezTo>
                  <a:cubicBezTo>
                    <a:pt x="165" y="40"/>
                    <a:pt x="165" y="39"/>
                    <a:pt x="165" y="39"/>
                  </a:cubicBezTo>
                  <a:cubicBezTo>
                    <a:pt x="165" y="39"/>
                    <a:pt x="166" y="39"/>
                    <a:pt x="166" y="39"/>
                  </a:cubicBezTo>
                  <a:cubicBezTo>
                    <a:pt x="166" y="39"/>
                    <a:pt x="166" y="38"/>
                    <a:pt x="166" y="38"/>
                  </a:cubicBezTo>
                  <a:cubicBezTo>
                    <a:pt x="167" y="38"/>
                    <a:pt x="167" y="38"/>
                    <a:pt x="168" y="38"/>
                  </a:cubicBezTo>
                  <a:cubicBezTo>
                    <a:pt x="169" y="38"/>
                    <a:pt x="170" y="38"/>
                    <a:pt x="172" y="39"/>
                  </a:cubicBezTo>
                  <a:cubicBezTo>
                    <a:pt x="172" y="39"/>
                    <a:pt x="172" y="39"/>
                    <a:pt x="173" y="39"/>
                  </a:cubicBezTo>
                  <a:cubicBezTo>
                    <a:pt x="174" y="38"/>
                    <a:pt x="175" y="38"/>
                    <a:pt x="176" y="38"/>
                  </a:cubicBezTo>
                  <a:cubicBezTo>
                    <a:pt x="177" y="38"/>
                    <a:pt x="177" y="38"/>
                    <a:pt x="177" y="39"/>
                  </a:cubicBezTo>
                  <a:cubicBezTo>
                    <a:pt x="177" y="39"/>
                    <a:pt x="177" y="39"/>
                    <a:pt x="177" y="39"/>
                  </a:cubicBezTo>
                  <a:cubicBezTo>
                    <a:pt x="177" y="39"/>
                    <a:pt x="178" y="39"/>
                    <a:pt x="178" y="39"/>
                  </a:cubicBezTo>
                  <a:cubicBezTo>
                    <a:pt x="179" y="39"/>
                    <a:pt x="180" y="39"/>
                    <a:pt x="181" y="39"/>
                  </a:cubicBezTo>
                  <a:cubicBezTo>
                    <a:pt x="181" y="40"/>
                    <a:pt x="180" y="40"/>
                    <a:pt x="180" y="41"/>
                  </a:cubicBezTo>
                  <a:cubicBezTo>
                    <a:pt x="180" y="42"/>
                    <a:pt x="180" y="42"/>
                    <a:pt x="180" y="43"/>
                  </a:cubicBezTo>
                  <a:cubicBezTo>
                    <a:pt x="180" y="44"/>
                    <a:pt x="179" y="44"/>
                    <a:pt x="179" y="45"/>
                  </a:cubicBezTo>
                  <a:cubicBezTo>
                    <a:pt x="178" y="46"/>
                    <a:pt x="178" y="47"/>
                    <a:pt x="178" y="47"/>
                  </a:cubicBezTo>
                  <a:cubicBezTo>
                    <a:pt x="177" y="48"/>
                    <a:pt x="177" y="48"/>
                    <a:pt x="177" y="48"/>
                  </a:cubicBezTo>
                  <a:cubicBezTo>
                    <a:pt x="176" y="48"/>
                    <a:pt x="175" y="48"/>
                    <a:pt x="175" y="49"/>
                  </a:cubicBezTo>
                  <a:cubicBezTo>
                    <a:pt x="174" y="49"/>
                    <a:pt x="174" y="49"/>
                    <a:pt x="174" y="49"/>
                  </a:cubicBezTo>
                  <a:cubicBezTo>
                    <a:pt x="174" y="48"/>
                    <a:pt x="174" y="48"/>
                    <a:pt x="173" y="48"/>
                  </a:cubicBezTo>
                  <a:cubicBezTo>
                    <a:pt x="173" y="48"/>
                    <a:pt x="173" y="48"/>
                    <a:pt x="173" y="49"/>
                  </a:cubicBezTo>
                  <a:cubicBezTo>
                    <a:pt x="174" y="49"/>
                    <a:pt x="174" y="49"/>
                    <a:pt x="173" y="49"/>
                  </a:cubicBezTo>
                  <a:cubicBezTo>
                    <a:pt x="173" y="49"/>
                    <a:pt x="173" y="49"/>
                    <a:pt x="172" y="49"/>
                  </a:cubicBezTo>
                  <a:cubicBezTo>
                    <a:pt x="172" y="49"/>
                    <a:pt x="172" y="50"/>
                    <a:pt x="172" y="50"/>
                  </a:cubicBezTo>
                  <a:cubicBezTo>
                    <a:pt x="171" y="50"/>
                    <a:pt x="171" y="50"/>
                    <a:pt x="170" y="50"/>
                  </a:cubicBezTo>
                  <a:cubicBezTo>
                    <a:pt x="170" y="50"/>
                    <a:pt x="169" y="50"/>
                    <a:pt x="168" y="50"/>
                  </a:cubicBezTo>
                  <a:cubicBezTo>
                    <a:pt x="168" y="50"/>
                    <a:pt x="167" y="50"/>
                    <a:pt x="166" y="50"/>
                  </a:cubicBezTo>
                  <a:cubicBezTo>
                    <a:pt x="166" y="50"/>
                    <a:pt x="165" y="50"/>
                    <a:pt x="165" y="50"/>
                  </a:cubicBezTo>
                  <a:cubicBezTo>
                    <a:pt x="165" y="50"/>
                    <a:pt x="165" y="50"/>
                    <a:pt x="165" y="50"/>
                  </a:cubicBezTo>
                  <a:cubicBezTo>
                    <a:pt x="164" y="50"/>
                    <a:pt x="164" y="50"/>
                    <a:pt x="163" y="51"/>
                  </a:cubicBezTo>
                  <a:cubicBezTo>
                    <a:pt x="164" y="51"/>
                    <a:pt x="164" y="51"/>
                    <a:pt x="164" y="51"/>
                  </a:cubicBezTo>
                  <a:cubicBezTo>
                    <a:pt x="165" y="50"/>
                    <a:pt x="165" y="50"/>
                    <a:pt x="165" y="50"/>
                  </a:cubicBezTo>
                  <a:cubicBezTo>
                    <a:pt x="166" y="50"/>
                    <a:pt x="166" y="51"/>
                    <a:pt x="166" y="51"/>
                  </a:cubicBezTo>
                  <a:cubicBezTo>
                    <a:pt x="167" y="51"/>
                    <a:pt x="167" y="51"/>
                    <a:pt x="167" y="51"/>
                  </a:cubicBezTo>
                  <a:cubicBezTo>
                    <a:pt x="168" y="51"/>
                    <a:pt x="168" y="50"/>
                    <a:pt x="169" y="50"/>
                  </a:cubicBezTo>
                  <a:cubicBezTo>
                    <a:pt x="169" y="50"/>
                    <a:pt x="170" y="50"/>
                    <a:pt x="170" y="50"/>
                  </a:cubicBezTo>
                  <a:cubicBezTo>
                    <a:pt x="170" y="50"/>
                    <a:pt x="171" y="50"/>
                    <a:pt x="171" y="51"/>
                  </a:cubicBezTo>
                  <a:cubicBezTo>
                    <a:pt x="171" y="51"/>
                    <a:pt x="172" y="51"/>
                    <a:pt x="172" y="50"/>
                  </a:cubicBezTo>
                  <a:cubicBezTo>
                    <a:pt x="172" y="50"/>
                    <a:pt x="172" y="50"/>
                    <a:pt x="173" y="50"/>
                  </a:cubicBezTo>
                  <a:cubicBezTo>
                    <a:pt x="173" y="50"/>
                    <a:pt x="173" y="50"/>
                    <a:pt x="173" y="50"/>
                  </a:cubicBezTo>
                  <a:cubicBezTo>
                    <a:pt x="173" y="50"/>
                    <a:pt x="174" y="50"/>
                    <a:pt x="174" y="50"/>
                  </a:cubicBezTo>
                  <a:cubicBezTo>
                    <a:pt x="174" y="49"/>
                    <a:pt x="174" y="49"/>
                    <a:pt x="175" y="50"/>
                  </a:cubicBezTo>
                  <a:cubicBezTo>
                    <a:pt x="174" y="51"/>
                    <a:pt x="174" y="52"/>
                    <a:pt x="174" y="53"/>
                  </a:cubicBezTo>
                  <a:cubicBezTo>
                    <a:pt x="174" y="54"/>
                    <a:pt x="174" y="54"/>
                    <a:pt x="173" y="54"/>
                  </a:cubicBezTo>
                  <a:cubicBezTo>
                    <a:pt x="173" y="55"/>
                    <a:pt x="172" y="55"/>
                    <a:pt x="172" y="56"/>
                  </a:cubicBezTo>
                  <a:cubicBezTo>
                    <a:pt x="172" y="56"/>
                    <a:pt x="171" y="57"/>
                    <a:pt x="172" y="57"/>
                  </a:cubicBezTo>
                  <a:cubicBezTo>
                    <a:pt x="172" y="57"/>
                    <a:pt x="172" y="58"/>
                    <a:pt x="172" y="58"/>
                  </a:cubicBezTo>
                  <a:cubicBezTo>
                    <a:pt x="172" y="59"/>
                    <a:pt x="172" y="59"/>
                    <a:pt x="172" y="60"/>
                  </a:cubicBezTo>
                  <a:cubicBezTo>
                    <a:pt x="172" y="60"/>
                    <a:pt x="172" y="60"/>
                    <a:pt x="172" y="60"/>
                  </a:cubicBezTo>
                  <a:cubicBezTo>
                    <a:pt x="172" y="59"/>
                    <a:pt x="172" y="59"/>
                    <a:pt x="172" y="58"/>
                  </a:cubicBezTo>
                  <a:cubicBezTo>
                    <a:pt x="172" y="57"/>
                    <a:pt x="172" y="56"/>
                    <a:pt x="172" y="56"/>
                  </a:cubicBezTo>
                  <a:cubicBezTo>
                    <a:pt x="172" y="56"/>
                    <a:pt x="173" y="56"/>
                    <a:pt x="173" y="55"/>
                  </a:cubicBezTo>
                  <a:cubicBezTo>
                    <a:pt x="173" y="55"/>
                    <a:pt x="174" y="55"/>
                    <a:pt x="174" y="55"/>
                  </a:cubicBezTo>
                  <a:cubicBezTo>
                    <a:pt x="174" y="55"/>
                    <a:pt x="174" y="54"/>
                    <a:pt x="174" y="54"/>
                  </a:cubicBezTo>
                  <a:cubicBezTo>
                    <a:pt x="174" y="52"/>
                    <a:pt x="176" y="50"/>
                    <a:pt x="177" y="49"/>
                  </a:cubicBezTo>
                  <a:cubicBezTo>
                    <a:pt x="177" y="49"/>
                    <a:pt x="177" y="48"/>
                    <a:pt x="177" y="48"/>
                  </a:cubicBezTo>
                  <a:cubicBezTo>
                    <a:pt x="177" y="48"/>
                    <a:pt x="177" y="48"/>
                    <a:pt x="177" y="49"/>
                  </a:cubicBezTo>
                  <a:cubicBezTo>
                    <a:pt x="177" y="49"/>
                    <a:pt x="177" y="49"/>
                    <a:pt x="177" y="49"/>
                  </a:cubicBezTo>
                  <a:cubicBezTo>
                    <a:pt x="177" y="49"/>
                    <a:pt x="177" y="49"/>
                    <a:pt x="177" y="50"/>
                  </a:cubicBezTo>
                  <a:cubicBezTo>
                    <a:pt x="177" y="50"/>
                    <a:pt x="176" y="50"/>
                    <a:pt x="176" y="50"/>
                  </a:cubicBezTo>
                  <a:cubicBezTo>
                    <a:pt x="176" y="50"/>
                    <a:pt x="176" y="50"/>
                    <a:pt x="176" y="50"/>
                  </a:cubicBezTo>
                  <a:cubicBezTo>
                    <a:pt x="177" y="50"/>
                    <a:pt x="178" y="49"/>
                    <a:pt x="179" y="48"/>
                  </a:cubicBezTo>
                  <a:cubicBezTo>
                    <a:pt x="179" y="48"/>
                    <a:pt x="179" y="48"/>
                    <a:pt x="179" y="48"/>
                  </a:cubicBezTo>
                  <a:cubicBezTo>
                    <a:pt x="179" y="48"/>
                    <a:pt x="179" y="48"/>
                    <a:pt x="179" y="47"/>
                  </a:cubicBezTo>
                  <a:cubicBezTo>
                    <a:pt x="179" y="47"/>
                    <a:pt x="179" y="47"/>
                    <a:pt x="179" y="47"/>
                  </a:cubicBezTo>
                  <a:cubicBezTo>
                    <a:pt x="179" y="47"/>
                    <a:pt x="179" y="47"/>
                    <a:pt x="179" y="47"/>
                  </a:cubicBezTo>
                  <a:cubicBezTo>
                    <a:pt x="179" y="47"/>
                    <a:pt x="179" y="47"/>
                    <a:pt x="179" y="47"/>
                  </a:cubicBezTo>
                  <a:cubicBezTo>
                    <a:pt x="180" y="47"/>
                    <a:pt x="180" y="47"/>
                    <a:pt x="180" y="47"/>
                  </a:cubicBezTo>
                  <a:cubicBezTo>
                    <a:pt x="180" y="47"/>
                    <a:pt x="180" y="47"/>
                    <a:pt x="180" y="47"/>
                  </a:cubicBezTo>
                  <a:cubicBezTo>
                    <a:pt x="180" y="47"/>
                    <a:pt x="180" y="47"/>
                    <a:pt x="180" y="47"/>
                  </a:cubicBezTo>
                  <a:cubicBezTo>
                    <a:pt x="180" y="48"/>
                    <a:pt x="180" y="48"/>
                    <a:pt x="181" y="48"/>
                  </a:cubicBezTo>
                  <a:cubicBezTo>
                    <a:pt x="181" y="47"/>
                    <a:pt x="181" y="47"/>
                    <a:pt x="180" y="47"/>
                  </a:cubicBezTo>
                  <a:cubicBezTo>
                    <a:pt x="180" y="47"/>
                    <a:pt x="180" y="47"/>
                    <a:pt x="180" y="46"/>
                  </a:cubicBezTo>
                  <a:cubicBezTo>
                    <a:pt x="180" y="46"/>
                    <a:pt x="181" y="46"/>
                    <a:pt x="181" y="46"/>
                  </a:cubicBezTo>
                  <a:cubicBezTo>
                    <a:pt x="181" y="46"/>
                    <a:pt x="181" y="46"/>
                    <a:pt x="181" y="46"/>
                  </a:cubicBezTo>
                  <a:cubicBezTo>
                    <a:pt x="181" y="46"/>
                    <a:pt x="181" y="45"/>
                    <a:pt x="181" y="45"/>
                  </a:cubicBezTo>
                  <a:cubicBezTo>
                    <a:pt x="181" y="45"/>
                    <a:pt x="181" y="45"/>
                    <a:pt x="181" y="45"/>
                  </a:cubicBezTo>
                  <a:cubicBezTo>
                    <a:pt x="181" y="45"/>
                    <a:pt x="182" y="45"/>
                    <a:pt x="182" y="44"/>
                  </a:cubicBezTo>
                  <a:cubicBezTo>
                    <a:pt x="182" y="44"/>
                    <a:pt x="182" y="44"/>
                    <a:pt x="182" y="44"/>
                  </a:cubicBezTo>
                  <a:cubicBezTo>
                    <a:pt x="182" y="44"/>
                    <a:pt x="182" y="43"/>
                    <a:pt x="182" y="43"/>
                  </a:cubicBezTo>
                  <a:cubicBezTo>
                    <a:pt x="182" y="43"/>
                    <a:pt x="182" y="43"/>
                    <a:pt x="182" y="43"/>
                  </a:cubicBezTo>
                  <a:cubicBezTo>
                    <a:pt x="182" y="43"/>
                    <a:pt x="182" y="43"/>
                    <a:pt x="182" y="43"/>
                  </a:cubicBezTo>
                  <a:cubicBezTo>
                    <a:pt x="182" y="43"/>
                    <a:pt x="182" y="43"/>
                    <a:pt x="182" y="43"/>
                  </a:cubicBezTo>
                  <a:cubicBezTo>
                    <a:pt x="182" y="43"/>
                    <a:pt x="182" y="43"/>
                    <a:pt x="182" y="44"/>
                  </a:cubicBezTo>
                  <a:cubicBezTo>
                    <a:pt x="182" y="44"/>
                    <a:pt x="183" y="44"/>
                    <a:pt x="183" y="44"/>
                  </a:cubicBezTo>
                  <a:cubicBezTo>
                    <a:pt x="183" y="43"/>
                    <a:pt x="183" y="43"/>
                    <a:pt x="183" y="43"/>
                  </a:cubicBezTo>
                  <a:cubicBezTo>
                    <a:pt x="183" y="43"/>
                    <a:pt x="183" y="42"/>
                    <a:pt x="183" y="42"/>
                  </a:cubicBezTo>
                  <a:cubicBezTo>
                    <a:pt x="183" y="42"/>
                    <a:pt x="183" y="42"/>
                    <a:pt x="183" y="42"/>
                  </a:cubicBezTo>
                  <a:cubicBezTo>
                    <a:pt x="183" y="42"/>
                    <a:pt x="183" y="42"/>
                    <a:pt x="183" y="42"/>
                  </a:cubicBezTo>
                  <a:cubicBezTo>
                    <a:pt x="183" y="42"/>
                    <a:pt x="183" y="42"/>
                    <a:pt x="184" y="42"/>
                  </a:cubicBezTo>
                  <a:cubicBezTo>
                    <a:pt x="184" y="42"/>
                    <a:pt x="184" y="42"/>
                    <a:pt x="184" y="42"/>
                  </a:cubicBezTo>
                  <a:cubicBezTo>
                    <a:pt x="184" y="41"/>
                    <a:pt x="185" y="41"/>
                    <a:pt x="185" y="41"/>
                  </a:cubicBezTo>
                  <a:cubicBezTo>
                    <a:pt x="185" y="42"/>
                    <a:pt x="185" y="42"/>
                    <a:pt x="185" y="42"/>
                  </a:cubicBezTo>
                  <a:cubicBezTo>
                    <a:pt x="185" y="42"/>
                    <a:pt x="185" y="42"/>
                    <a:pt x="185" y="42"/>
                  </a:cubicBezTo>
                  <a:cubicBezTo>
                    <a:pt x="185" y="42"/>
                    <a:pt x="185" y="41"/>
                    <a:pt x="185" y="41"/>
                  </a:cubicBezTo>
                  <a:cubicBezTo>
                    <a:pt x="185" y="41"/>
                    <a:pt x="185" y="41"/>
                    <a:pt x="186" y="41"/>
                  </a:cubicBezTo>
                  <a:cubicBezTo>
                    <a:pt x="186" y="41"/>
                    <a:pt x="186" y="42"/>
                    <a:pt x="186" y="42"/>
                  </a:cubicBezTo>
                  <a:cubicBezTo>
                    <a:pt x="186" y="42"/>
                    <a:pt x="186" y="42"/>
                    <a:pt x="186" y="42"/>
                  </a:cubicBezTo>
                  <a:cubicBezTo>
                    <a:pt x="186" y="42"/>
                    <a:pt x="186" y="41"/>
                    <a:pt x="186" y="41"/>
                  </a:cubicBezTo>
                  <a:cubicBezTo>
                    <a:pt x="186" y="41"/>
                    <a:pt x="186" y="41"/>
                    <a:pt x="186" y="41"/>
                  </a:cubicBezTo>
                  <a:cubicBezTo>
                    <a:pt x="186" y="42"/>
                    <a:pt x="186" y="42"/>
                    <a:pt x="187" y="42"/>
                  </a:cubicBezTo>
                  <a:cubicBezTo>
                    <a:pt x="187" y="42"/>
                    <a:pt x="187" y="42"/>
                    <a:pt x="187" y="42"/>
                  </a:cubicBezTo>
                  <a:cubicBezTo>
                    <a:pt x="187" y="42"/>
                    <a:pt x="187" y="42"/>
                    <a:pt x="188" y="42"/>
                  </a:cubicBezTo>
                  <a:cubicBezTo>
                    <a:pt x="188" y="42"/>
                    <a:pt x="188" y="42"/>
                    <a:pt x="188" y="42"/>
                  </a:cubicBezTo>
                  <a:cubicBezTo>
                    <a:pt x="188" y="42"/>
                    <a:pt x="188" y="42"/>
                    <a:pt x="188" y="42"/>
                  </a:cubicBezTo>
                  <a:cubicBezTo>
                    <a:pt x="188" y="42"/>
                    <a:pt x="188" y="42"/>
                    <a:pt x="188" y="42"/>
                  </a:cubicBezTo>
                  <a:cubicBezTo>
                    <a:pt x="188" y="41"/>
                    <a:pt x="188" y="41"/>
                    <a:pt x="189" y="41"/>
                  </a:cubicBezTo>
                  <a:cubicBezTo>
                    <a:pt x="189" y="41"/>
                    <a:pt x="189" y="41"/>
                    <a:pt x="189" y="42"/>
                  </a:cubicBezTo>
                  <a:cubicBezTo>
                    <a:pt x="189" y="42"/>
                    <a:pt x="189" y="42"/>
                    <a:pt x="189" y="42"/>
                  </a:cubicBezTo>
                  <a:cubicBezTo>
                    <a:pt x="189" y="42"/>
                    <a:pt x="189" y="42"/>
                    <a:pt x="189" y="42"/>
                  </a:cubicBezTo>
                  <a:cubicBezTo>
                    <a:pt x="190" y="42"/>
                    <a:pt x="190" y="42"/>
                    <a:pt x="190" y="42"/>
                  </a:cubicBezTo>
                  <a:cubicBezTo>
                    <a:pt x="190" y="42"/>
                    <a:pt x="190" y="43"/>
                    <a:pt x="190" y="43"/>
                  </a:cubicBezTo>
                  <a:cubicBezTo>
                    <a:pt x="190" y="43"/>
                    <a:pt x="191" y="43"/>
                    <a:pt x="191" y="43"/>
                  </a:cubicBezTo>
                  <a:cubicBezTo>
                    <a:pt x="191" y="43"/>
                    <a:pt x="191" y="43"/>
                    <a:pt x="191" y="43"/>
                  </a:cubicBezTo>
                  <a:cubicBezTo>
                    <a:pt x="191" y="43"/>
                    <a:pt x="191" y="43"/>
                    <a:pt x="191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2" y="43"/>
                    <a:pt x="192" y="43"/>
                  </a:cubicBezTo>
                  <a:cubicBezTo>
                    <a:pt x="192" y="43"/>
                    <a:pt x="193" y="43"/>
                    <a:pt x="193" y="43"/>
                  </a:cubicBezTo>
                  <a:cubicBezTo>
                    <a:pt x="193" y="43"/>
                    <a:pt x="194" y="43"/>
                    <a:pt x="194" y="43"/>
                  </a:cubicBezTo>
                  <a:cubicBezTo>
                    <a:pt x="194" y="43"/>
                    <a:pt x="193" y="44"/>
                    <a:pt x="193" y="44"/>
                  </a:cubicBezTo>
                  <a:cubicBezTo>
                    <a:pt x="193" y="44"/>
                    <a:pt x="194" y="44"/>
                    <a:pt x="194" y="44"/>
                  </a:cubicBezTo>
                  <a:cubicBezTo>
                    <a:pt x="194" y="44"/>
                    <a:pt x="194" y="44"/>
                    <a:pt x="194" y="44"/>
                  </a:cubicBezTo>
                  <a:cubicBezTo>
                    <a:pt x="194" y="43"/>
                    <a:pt x="195" y="44"/>
                    <a:pt x="195" y="44"/>
                  </a:cubicBezTo>
                  <a:cubicBezTo>
                    <a:pt x="195" y="44"/>
                    <a:pt x="195" y="44"/>
                    <a:pt x="195" y="44"/>
                  </a:cubicBezTo>
                  <a:cubicBezTo>
                    <a:pt x="195" y="45"/>
                    <a:pt x="195" y="44"/>
                    <a:pt x="195" y="44"/>
                  </a:cubicBezTo>
                  <a:cubicBezTo>
                    <a:pt x="196" y="44"/>
                    <a:pt x="196" y="44"/>
                    <a:pt x="196" y="44"/>
                  </a:cubicBezTo>
                  <a:cubicBezTo>
                    <a:pt x="196" y="44"/>
                    <a:pt x="196" y="44"/>
                    <a:pt x="196" y="44"/>
                  </a:cubicBezTo>
                  <a:cubicBezTo>
                    <a:pt x="197" y="44"/>
                    <a:pt x="197" y="44"/>
                    <a:pt x="197" y="44"/>
                  </a:cubicBezTo>
                  <a:cubicBezTo>
                    <a:pt x="197" y="44"/>
                    <a:pt x="197" y="45"/>
                    <a:pt x="197" y="45"/>
                  </a:cubicBezTo>
                  <a:cubicBezTo>
                    <a:pt x="197" y="45"/>
                    <a:pt x="198" y="45"/>
                    <a:pt x="198" y="45"/>
                  </a:cubicBezTo>
                  <a:cubicBezTo>
                    <a:pt x="198" y="45"/>
                    <a:pt x="198" y="45"/>
                    <a:pt x="199" y="45"/>
                  </a:cubicBezTo>
                  <a:cubicBezTo>
                    <a:pt x="199" y="45"/>
                    <a:pt x="199" y="45"/>
                    <a:pt x="199" y="45"/>
                  </a:cubicBezTo>
                  <a:cubicBezTo>
                    <a:pt x="199" y="45"/>
                    <a:pt x="200" y="46"/>
                    <a:pt x="200" y="46"/>
                  </a:cubicBezTo>
                  <a:cubicBezTo>
                    <a:pt x="201" y="46"/>
                    <a:pt x="201" y="46"/>
                    <a:pt x="201" y="47"/>
                  </a:cubicBezTo>
                  <a:cubicBezTo>
                    <a:pt x="201" y="47"/>
                    <a:pt x="202" y="46"/>
                    <a:pt x="202" y="46"/>
                  </a:cubicBezTo>
                  <a:cubicBezTo>
                    <a:pt x="202" y="46"/>
                    <a:pt x="202" y="47"/>
                    <a:pt x="202" y="47"/>
                  </a:cubicBezTo>
                  <a:cubicBezTo>
                    <a:pt x="202" y="47"/>
                    <a:pt x="202" y="47"/>
                    <a:pt x="202" y="47"/>
                  </a:cubicBezTo>
                  <a:cubicBezTo>
                    <a:pt x="203" y="47"/>
                    <a:pt x="203" y="47"/>
                    <a:pt x="203" y="47"/>
                  </a:cubicBezTo>
                  <a:cubicBezTo>
                    <a:pt x="203" y="47"/>
                    <a:pt x="203" y="47"/>
                    <a:pt x="203" y="47"/>
                  </a:cubicBezTo>
                  <a:cubicBezTo>
                    <a:pt x="203" y="47"/>
                    <a:pt x="203" y="48"/>
                    <a:pt x="203" y="48"/>
                  </a:cubicBezTo>
                  <a:cubicBezTo>
                    <a:pt x="203" y="48"/>
                    <a:pt x="203" y="48"/>
                    <a:pt x="203" y="48"/>
                  </a:cubicBezTo>
                  <a:cubicBezTo>
                    <a:pt x="203" y="48"/>
                    <a:pt x="204" y="48"/>
                    <a:pt x="204" y="48"/>
                  </a:cubicBezTo>
                  <a:cubicBezTo>
                    <a:pt x="204" y="48"/>
                    <a:pt x="205" y="48"/>
                    <a:pt x="205" y="48"/>
                  </a:cubicBezTo>
                  <a:cubicBezTo>
                    <a:pt x="205" y="48"/>
                    <a:pt x="205" y="48"/>
                    <a:pt x="205" y="48"/>
                  </a:cubicBezTo>
                  <a:cubicBezTo>
                    <a:pt x="205" y="48"/>
                    <a:pt x="206" y="47"/>
                    <a:pt x="206" y="47"/>
                  </a:cubicBezTo>
                  <a:cubicBezTo>
                    <a:pt x="206" y="47"/>
                    <a:pt x="206" y="47"/>
                    <a:pt x="206" y="47"/>
                  </a:cubicBezTo>
                  <a:cubicBezTo>
                    <a:pt x="206" y="47"/>
                    <a:pt x="207" y="48"/>
                    <a:pt x="207" y="48"/>
                  </a:cubicBezTo>
                  <a:cubicBezTo>
                    <a:pt x="207" y="48"/>
                    <a:pt x="207" y="48"/>
                    <a:pt x="207" y="48"/>
                  </a:cubicBezTo>
                  <a:cubicBezTo>
                    <a:pt x="207" y="48"/>
                    <a:pt x="207" y="49"/>
                    <a:pt x="207" y="49"/>
                  </a:cubicBezTo>
                  <a:cubicBezTo>
                    <a:pt x="207" y="49"/>
                    <a:pt x="207" y="49"/>
                    <a:pt x="207" y="49"/>
                  </a:cubicBezTo>
                  <a:cubicBezTo>
                    <a:pt x="207" y="49"/>
                    <a:pt x="207" y="49"/>
                    <a:pt x="207" y="49"/>
                  </a:cubicBezTo>
                  <a:cubicBezTo>
                    <a:pt x="207" y="50"/>
                    <a:pt x="207" y="50"/>
                    <a:pt x="208" y="50"/>
                  </a:cubicBezTo>
                  <a:cubicBezTo>
                    <a:pt x="208" y="50"/>
                    <a:pt x="208" y="50"/>
                    <a:pt x="208" y="50"/>
                  </a:cubicBezTo>
                  <a:cubicBezTo>
                    <a:pt x="209" y="51"/>
                    <a:pt x="209" y="51"/>
                    <a:pt x="209" y="51"/>
                  </a:cubicBezTo>
                  <a:cubicBezTo>
                    <a:pt x="209" y="51"/>
                    <a:pt x="208" y="52"/>
                    <a:pt x="208" y="52"/>
                  </a:cubicBezTo>
                  <a:cubicBezTo>
                    <a:pt x="208" y="52"/>
                    <a:pt x="207" y="52"/>
                    <a:pt x="207" y="53"/>
                  </a:cubicBezTo>
                  <a:cubicBezTo>
                    <a:pt x="207" y="53"/>
                    <a:pt x="207" y="53"/>
                    <a:pt x="207" y="53"/>
                  </a:cubicBezTo>
                  <a:cubicBezTo>
                    <a:pt x="207" y="53"/>
                    <a:pt x="207" y="54"/>
                    <a:pt x="207" y="54"/>
                  </a:cubicBezTo>
                  <a:cubicBezTo>
                    <a:pt x="207" y="54"/>
                    <a:pt x="207" y="54"/>
                    <a:pt x="207" y="54"/>
                  </a:cubicBezTo>
                  <a:cubicBezTo>
                    <a:pt x="207" y="54"/>
                    <a:pt x="207" y="54"/>
                    <a:pt x="207" y="54"/>
                  </a:cubicBezTo>
                  <a:cubicBezTo>
                    <a:pt x="208" y="54"/>
                    <a:pt x="208" y="53"/>
                    <a:pt x="208" y="53"/>
                  </a:cubicBezTo>
                  <a:cubicBezTo>
                    <a:pt x="208" y="53"/>
                    <a:pt x="208" y="53"/>
                    <a:pt x="208" y="52"/>
                  </a:cubicBezTo>
                  <a:cubicBezTo>
                    <a:pt x="208" y="52"/>
                    <a:pt x="209" y="52"/>
                    <a:pt x="209" y="52"/>
                  </a:cubicBezTo>
                  <a:cubicBezTo>
                    <a:pt x="209" y="52"/>
                    <a:pt x="209" y="53"/>
                    <a:pt x="209" y="53"/>
                  </a:cubicBezTo>
                  <a:cubicBezTo>
                    <a:pt x="209" y="53"/>
                    <a:pt x="210" y="53"/>
                    <a:pt x="210" y="54"/>
                  </a:cubicBezTo>
                  <a:cubicBezTo>
                    <a:pt x="210" y="54"/>
                    <a:pt x="209" y="54"/>
                    <a:pt x="209" y="54"/>
                  </a:cubicBezTo>
                  <a:cubicBezTo>
                    <a:pt x="209" y="54"/>
                    <a:pt x="209" y="54"/>
                    <a:pt x="209" y="54"/>
                  </a:cubicBezTo>
                  <a:cubicBezTo>
                    <a:pt x="208" y="55"/>
                    <a:pt x="208" y="55"/>
                    <a:pt x="208" y="55"/>
                  </a:cubicBezTo>
                  <a:cubicBezTo>
                    <a:pt x="208" y="56"/>
                    <a:pt x="208" y="56"/>
                    <a:pt x="208" y="56"/>
                  </a:cubicBezTo>
                  <a:cubicBezTo>
                    <a:pt x="207" y="57"/>
                    <a:pt x="207" y="57"/>
                    <a:pt x="207" y="57"/>
                  </a:cubicBezTo>
                  <a:cubicBezTo>
                    <a:pt x="207" y="57"/>
                    <a:pt x="207" y="58"/>
                    <a:pt x="207" y="58"/>
                  </a:cubicBezTo>
                  <a:cubicBezTo>
                    <a:pt x="207" y="58"/>
                    <a:pt x="207" y="59"/>
                    <a:pt x="207" y="59"/>
                  </a:cubicBezTo>
                  <a:cubicBezTo>
                    <a:pt x="207" y="59"/>
                    <a:pt x="207" y="59"/>
                    <a:pt x="207" y="59"/>
                  </a:cubicBezTo>
                  <a:cubicBezTo>
                    <a:pt x="207" y="59"/>
                    <a:pt x="207" y="59"/>
                    <a:pt x="206" y="60"/>
                  </a:cubicBezTo>
                  <a:cubicBezTo>
                    <a:pt x="206" y="60"/>
                    <a:pt x="206" y="60"/>
                    <a:pt x="206" y="60"/>
                  </a:cubicBezTo>
                  <a:cubicBezTo>
                    <a:pt x="206" y="60"/>
                    <a:pt x="207" y="61"/>
                    <a:pt x="207" y="61"/>
                  </a:cubicBezTo>
                  <a:cubicBezTo>
                    <a:pt x="207" y="61"/>
                    <a:pt x="207" y="60"/>
                    <a:pt x="207" y="60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07" y="60"/>
                    <a:pt x="208" y="59"/>
                    <a:pt x="208" y="59"/>
                  </a:cubicBezTo>
                  <a:cubicBezTo>
                    <a:pt x="208" y="59"/>
                    <a:pt x="209" y="58"/>
                    <a:pt x="209" y="58"/>
                  </a:cubicBezTo>
                  <a:cubicBezTo>
                    <a:pt x="209" y="58"/>
                    <a:pt x="209" y="58"/>
                    <a:pt x="209" y="57"/>
                  </a:cubicBezTo>
                  <a:cubicBezTo>
                    <a:pt x="209" y="57"/>
                    <a:pt x="209" y="57"/>
                    <a:pt x="209" y="57"/>
                  </a:cubicBezTo>
                  <a:cubicBezTo>
                    <a:pt x="209" y="57"/>
                    <a:pt x="209" y="56"/>
                    <a:pt x="209" y="56"/>
                  </a:cubicBezTo>
                  <a:cubicBezTo>
                    <a:pt x="209" y="56"/>
                    <a:pt x="209" y="56"/>
                    <a:pt x="209" y="56"/>
                  </a:cubicBezTo>
                  <a:cubicBezTo>
                    <a:pt x="210" y="56"/>
                    <a:pt x="209" y="55"/>
                    <a:pt x="209" y="55"/>
                  </a:cubicBezTo>
                  <a:cubicBezTo>
                    <a:pt x="209" y="55"/>
                    <a:pt x="210" y="55"/>
                    <a:pt x="210" y="55"/>
                  </a:cubicBezTo>
                  <a:cubicBezTo>
                    <a:pt x="210" y="55"/>
                    <a:pt x="210" y="54"/>
                    <a:pt x="211" y="54"/>
                  </a:cubicBezTo>
                  <a:cubicBezTo>
                    <a:pt x="211" y="54"/>
                    <a:pt x="211" y="54"/>
                    <a:pt x="211" y="54"/>
                  </a:cubicBezTo>
                  <a:cubicBezTo>
                    <a:pt x="211" y="54"/>
                    <a:pt x="212" y="55"/>
                    <a:pt x="211" y="55"/>
                  </a:cubicBezTo>
                  <a:cubicBezTo>
                    <a:pt x="211" y="55"/>
                    <a:pt x="211" y="55"/>
                    <a:pt x="211" y="55"/>
                  </a:cubicBezTo>
                  <a:cubicBezTo>
                    <a:pt x="211" y="55"/>
                    <a:pt x="211" y="56"/>
                    <a:pt x="211" y="56"/>
                  </a:cubicBezTo>
                  <a:cubicBezTo>
                    <a:pt x="210" y="56"/>
                    <a:pt x="210" y="56"/>
                    <a:pt x="210" y="56"/>
                  </a:cubicBezTo>
                  <a:cubicBezTo>
                    <a:pt x="209" y="57"/>
                    <a:pt x="209" y="57"/>
                    <a:pt x="209" y="57"/>
                  </a:cubicBezTo>
                  <a:cubicBezTo>
                    <a:pt x="209" y="57"/>
                    <a:pt x="211" y="57"/>
                    <a:pt x="211" y="57"/>
                  </a:cubicBezTo>
                  <a:cubicBezTo>
                    <a:pt x="211" y="57"/>
                    <a:pt x="211" y="56"/>
                    <a:pt x="212" y="56"/>
                  </a:cubicBezTo>
                  <a:cubicBezTo>
                    <a:pt x="212" y="56"/>
                    <a:pt x="212" y="55"/>
                    <a:pt x="212" y="55"/>
                  </a:cubicBezTo>
                  <a:cubicBezTo>
                    <a:pt x="213" y="55"/>
                    <a:pt x="213" y="55"/>
                    <a:pt x="213" y="55"/>
                  </a:cubicBezTo>
                  <a:cubicBezTo>
                    <a:pt x="213" y="55"/>
                    <a:pt x="213" y="54"/>
                    <a:pt x="213" y="54"/>
                  </a:cubicBezTo>
                  <a:cubicBezTo>
                    <a:pt x="213" y="54"/>
                    <a:pt x="214" y="54"/>
                    <a:pt x="214" y="54"/>
                  </a:cubicBezTo>
                  <a:cubicBezTo>
                    <a:pt x="214" y="54"/>
                    <a:pt x="214" y="54"/>
                    <a:pt x="214" y="54"/>
                  </a:cubicBezTo>
                  <a:cubicBezTo>
                    <a:pt x="214" y="54"/>
                    <a:pt x="214" y="54"/>
                    <a:pt x="214" y="54"/>
                  </a:cubicBezTo>
                  <a:cubicBezTo>
                    <a:pt x="214" y="54"/>
                    <a:pt x="214" y="54"/>
                    <a:pt x="214" y="55"/>
                  </a:cubicBezTo>
                  <a:cubicBezTo>
                    <a:pt x="214" y="55"/>
                    <a:pt x="215" y="55"/>
                    <a:pt x="215" y="55"/>
                  </a:cubicBezTo>
                  <a:cubicBezTo>
                    <a:pt x="215" y="55"/>
                    <a:pt x="215" y="55"/>
                    <a:pt x="215" y="55"/>
                  </a:cubicBezTo>
                  <a:cubicBezTo>
                    <a:pt x="215" y="55"/>
                    <a:pt x="215" y="55"/>
                    <a:pt x="216" y="55"/>
                  </a:cubicBezTo>
                  <a:cubicBezTo>
                    <a:pt x="216" y="55"/>
                    <a:pt x="216" y="55"/>
                    <a:pt x="216" y="55"/>
                  </a:cubicBezTo>
                  <a:cubicBezTo>
                    <a:pt x="216" y="55"/>
                    <a:pt x="216" y="55"/>
                    <a:pt x="216" y="54"/>
                  </a:cubicBezTo>
                  <a:cubicBezTo>
                    <a:pt x="216" y="54"/>
                    <a:pt x="216" y="54"/>
                    <a:pt x="216" y="54"/>
                  </a:cubicBezTo>
                  <a:cubicBezTo>
                    <a:pt x="216" y="54"/>
                    <a:pt x="216" y="54"/>
                    <a:pt x="217" y="54"/>
                  </a:cubicBezTo>
                  <a:cubicBezTo>
                    <a:pt x="217" y="54"/>
                    <a:pt x="217" y="54"/>
                    <a:pt x="218" y="54"/>
                  </a:cubicBezTo>
                  <a:cubicBezTo>
                    <a:pt x="218" y="54"/>
                    <a:pt x="218" y="54"/>
                    <a:pt x="219" y="55"/>
                  </a:cubicBezTo>
                  <a:cubicBezTo>
                    <a:pt x="219" y="55"/>
                    <a:pt x="219" y="55"/>
                    <a:pt x="220" y="55"/>
                  </a:cubicBezTo>
                  <a:cubicBezTo>
                    <a:pt x="220" y="55"/>
                    <a:pt x="221" y="55"/>
                    <a:pt x="221" y="55"/>
                  </a:cubicBezTo>
                  <a:cubicBezTo>
                    <a:pt x="221" y="55"/>
                    <a:pt x="222" y="56"/>
                    <a:pt x="222" y="56"/>
                  </a:cubicBezTo>
                  <a:cubicBezTo>
                    <a:pt x="222" y="56"/>
                    <a:pt x="224" y="56"/>
                    <a:pt x="224" y="56"/>
                  </a:cubicBezTo>
                  <a:cubicBezTo>
                    <a:pt x="224" y="56"/>
                    <a:pt x="225" y="56"/>
                    <a:pt x="225" y="56"/>
                  </a:cubicBezTo>
                  <a:cubicBezTo>
                    <a:pt x="225" y="56"/>
                    <a:pt x="225" y="56"/>
                    <a:pt x="225" y="56"/>
                  </a:cubicBezTo>
                  <a:cubicBezTo>
                    <a:pt x="225" y="56"/>
                    <a:pt x="226" y="56"/>
                    <a:pt x="226" y="56"/>
                  </a:cubicBezTo>
                  <a:cubicBezTo>
                    <a:pt x="226" y="56"/>
                    <a:pt x="227" y="56"/>
                    <a:pt x="227" y="56"/>
                  </a:cubicBezTo>
                  <a:cubicBezTo>
                    <a:pt x="227" y="56"/>
                    <a:pt x="228" y="56"/>
                    <a:pt x="228" y="57"/>
                  </a:cubicBezTo>
                  <a:cubicBezTo>
                    <a:pt x="228" y="57"/>
                    <a:pt x="228" y="57"/>
                    <a:pt x="228" y="57"/>
                  </a:cubicBezTo>
                  <a:cubicBezTo>
                    <a:pt x="229" y="57"/>
                    <a:pt x="229" y="58"/>
                    <a:pt x="229" y="58"/>
                  </a:cubicBezTo>
                  <a:cubicBezTo>
                    <a:pt x="229" y="58"/>
                    <a:pt x="230" y="58"/>
                    <a:pt x="231" y="58"/>
                  </a:cubicBezTo>
                  <a:cubicBezTo>
                    <a:pt x="231" y="58"/>
                    <a:pt x="231" y="58"/>
                    <a:pt x="231" y="58"/>
                  </a:cubicBezTo>
                  <a:cubicBezTo>
                    <a:pt x="231" y="58"/>
                    <a:pt x="231" y="57"/>
                    <a:pt x="231" y="57"/>
                  </a:cubicBezTo>
                  <a:cubicBezTo>
                    <a:pt x="231" y="57"/>
                    <a:pt x="234" y="58"/>
                    <a:pt x="234" y="58"/>
                  </a:cubicBezTo>
                  <a:cubicBezTo>
                    <a:pt x="235" y="57"/>
                    <a:pt x="235" y="57"/>
                    <a:pt x="235" y="57"/>
                  </a:cubicBezTo>
                  <a:cubicBezTo>
                    <a:pt x="235" y="57"/>
                    <a:pt x="236" y="57"/>
                    <a:pt x="237" y="57"/>
                  </a:cubicBezTo>
                  <a:cubicBezTo>
                    <a:pt x="237" y="57"/>
                    <a:pt x="241" y="57"/>
                    <a:pt x="241" y="57"/>
                  </a:cubicBezTo>
                  <a:cubicBezTo>
                    <a:pt x="241" y="57"/>
                    <a:pt x="241" y="57"/>
                    <a:pt x="241" y="58"/>
                  </a:cubicBezTo>
                  <a:cubicBezTo>
                    <a:pt x="241" y="58"/>
                    <a:pt x="242" y="58"/>
                    <a:pt x="242" y="58"/>
                  </a:cubicBezTo>
                  <a:cubicBezTo>
                    <a:pt x="242" y="58"/>
                    <a:pt x="243" y="58"/>
                    <a:pt x="243" y="58"/>
                  </a:cubicBezTo>
                  <a:cubicBezTo>
                    <a:pt x="243" y="58"/>
                    <a:pt x="243" y="59"/>
                    <a:pt x="243" y="59"/>
                  </a:cubicBezTo>
                  <a:cubicBezTo>
                    <a:pt x="243" y="59"/>
                    <a:pt x="244" y="59"/>
                    <a:pt x="244" y="59"/>
                  </a:cubicBezTo>
                  <a:cubicBezTo>
                    <a:pt x="244" y="60"/>
                    <a:pt x="245" y="59"/>
                    <a:pt x="246" y="60"/>
                  </a:cubicBezTo>
                  <a:cubicBezTo>
                    <a:pt x="246" y="61"/>
                    <a:pt x="246" y="61"/>
                    <a:pt x="247" y="61"/>
                  </a:cubicBezTo>
                  <a:cubicBezTo>
                    <a:pt x="247" y="61"/>
                    <a:pt x="248" y="61"/>
                    <a:pt x="248" y="62"/>
                  </a:cubicBezTo>
                  <a:cubicBezTo>
                    <a:pt x="248" y="62"/>
                    <a:pt x="249" y="63"/>
                    <a:pt x="249" y="63"/>
                  </a:cubicBezTo>
                  <a:cubicBezTo>
                    <a:pt x="250" y="63"/>
                    <a:pt x="250" y="63"/>
                    <a:pt x="251" y="63"/>
                  </a:cubicBezTo>
                  <a:cubicBezTo>
                    <a:pt x="251" y="63"/>
                    <a:pt x="251" y="64"/>
                    <a:pt x="252" y="64"/>
                  </a:cubicBezTo>
                  <a:cubicBezTo>
                    <a:pt x="252" y="65"/>
                    <a:pt x="253" y="66"/>
                    <a:pt x="253" y="66"/>
                  </a:cubicBezTo>
                  <a:cubicBezTo>
                    <a:pt x="253" y="66"/>
                    <a:pt x="255" y="68"/>
                    <a:pt x="255" y="68"/>
                  </a:cubicBezTo>
                  <a:cubicBezTo>
                    <a:pt x="255" y="68"/>
                    <a:pt x="257" y="70"/>
                    <a:pt x="258" y="70"/>
                  </a:cubicBezTo>
                  <a:cubicBezTo>
                    <a:pt x="258" y="70"/>
                    <a:pt x="259" y="70"/>
                    <a:pt x="259" y="71"/>
                  </a:cubicBezTo>
                  <a:cubicBezTo>
                    <a:pt x="259" y="71"/>
                    <a:pt x="259" y="71"/>
                    <a:pt x="259" y="71"/>
                  </a:cubicBezTo>
                  <a:cubicBezTo>
                    <a:pt x="260" y="71"/>
                    <a:pt x="260" y="72"/>
                    <a:pt x="260" y="72"/>
                  </a:cubicBezTo>
                  <a:cubicBezTo>
                    <a:pt x="261" y="72"/>
                    <a:pt x="262" y="72"/>
                    <a:pt x="262" y="72"/>
                  </a:cubicBezTo>
                  <a:cubicBezTo>
                    <a:pt x="263" y="72"/>
                    <a:pt x="263" y="73"/>
                    <a:pt x="263" y="73"/>
                  </a:cubicBezTo>
                  <a:cubicBezTo>
                    <a:pt x="264" y="73"/>
                    <a:pt x="264" y="73"/>
                    <a:pt x="264" y="73"/>
                  </a:cubicBezTo>
                  <a:cubicBezTo>
                    <a:pt x="264" y="73"/>
                    <a:pt x="264" y="73"/>
                    <a:pt x="264" y="73"/>
                  </a:cubicBezTo>
                  <a:cubicBezTo>
                    <a:pt x="264" y="73"/>
                    <a:pt x="264" y="73"/>
                    <a:pt x="265" y="73"/>
                  </a:cubicBezTo>
                  <a:cubicBezTo>
                    <a:pt x="265" y="73"/>
                    <a:pt x="266" y="73"/>
                    <a:pt x="266" y="73"/>
                  </a:cubicBezTo>
                  <a:cubicBezTo>
                    <a:pt x="266" y="73"/>
                    <a:pt x="267" y="73"/>
                    <a:pt x="267" y="73"/>
                  </a:cubicBezTo>
                  <a:cubicBezTo>
                    <a:pt x="267" y="73"/>
                    <a:pt x="268" y="73"/>
                    <a:pt x="268" y="73"/>
                  </a:cubicBezTo>
                  <a:cubicBezTo>
                    <a:pt x="268" y="73"/>
                    <a:pt x="269" y="73"/>
                    <a:pt x="270" y="73"/>
                  </a:cubicBezTo>
                  <a:cubicBezTo>
                    <a:pt x="271" y="73"/>
                    <a:pt x="272" y="74"/>
                    <a:pt x="273" y="75"/>
                  </a:cubicBezTo>
                  <a:cubicBezTo>
                    <a:pt x="273" y="75"/>
                    <a:pt x="274" y="77"/>
                    <a:pt x="274" y="77"/>
                  </a:cubicBezTo>
                  <a:cubicBezTo>
                    <a:pt x="274" y="77"/>
                    <a:pt x="274" y="79"/>
                    <a:pt x="275" y="79"/>
                  </a:cubicBezTo>
                  <a:cubicBezTo>
                    <a:pt x="275" y="79"/>
                    <a:pt x="275" y="80"/>
                    <a:pt x="275" y="80"/>
                  </a:cubicBezTo>
                  <a:cubicBezTo>
                    <a:pt x="275" y="80"/>
                    <a:pt x="275" y="81"/>
                    <a:pt x="275" y="81"/>
                  </a:cubicBezTo>
                  <a:cubicBezTo>
                    <a:pt x="275" y="82"/>
                    <a:pt x="275" y="82"/>
                    <a:pt x="275" y="82"/>
                  </a:cubicBezTo>
                  <a:cubicBezTo>
                    <a:pt x="275" y="82"/>
                    <a:pt x="276" y="83"/>
                    <a:pt x="276" y="83"/>
                  </a:cubicBezTo>
                  <a:cubicBezTo>
                    <a:pt x="276" y="83"/>
                    <a:pt x="276" y="84"/>
                    <a:pt x="276" y="84"/>
                  </a:cubicBezTo>
                  <a:cubicBezTo>
                    <a:pt x="276" y="85"/>
                    <a:pt x="276" y="85"/>
                    <a:pt x="276" y="86"/>
                  </a:cubicBezTo>
                  <a:cubicBezTo>
                    <a:pt x="276" y="86"/>
                    <a:pt x="277" y="87"/>
                    <a:pt x="277" y="87"/>
                  </a:cubicBezTo>
                  <a:cubicBezTo>
                    <a:pt x="277" y="87"/>
                    <a:pt x="277" y="87"/>
                    <a:pt x="277" y="88"/>
                  </a:cubicBezTo>
                  <a:cubicBezTo>
                    <a:pt x="277" y="88"/>
                    <a:pt x="277" y="89"/>
                    <a:pt x="277" y="89"/>
                  </a:cubicBezTo>
                  <a:cubicBezTo>
                    <a:pt x="277" y="90"/>
                    <a:pt x="277" y="90"/>
                    <a:pt x="277" y="90"/>
                  </a:cubicBezTo>
                  <a:close/>
                  <a:moveTo>
                    <a:pt x="172" y="37"/>
                  </a:moveTo>
                  <a:cubicBezTo>
                    <a:pt x="172" y="37"/>
                    <a:pt x="172" y="37"/>
                    <a:pt x="172" y="37"/>
                  </a:cubicBezTo>
                  <a:cubicBezTo>
                    <a:pt x="172" y="37"/>
                    <a:pt x="171" y="37"/>
                    <a:pt x="171" y="37"/>
                  </a:cubicBezTo>
                  <a:cubicBezTo>
                    <a:pt x="171" y="37"/>
                    <a:pt x="171" y="38"/>
                    <a:pt x="171" y="38"/>
                  </a:cubicBezTo>
                  <a:cubicBezTo>
                    <a:pt x="171" y="38"/>
                    <a:pt x="171" y="38"/>
                    <a:pt x="171" y="38"/>
                  </a:cubicBezTo>
                  <a:cubicBezTo>
                    <a:pt x="172" y="38"/>
                    <a:pt x="172" y="38"/>
                    <a:pt x="172" y="38"/>
                  </a:cubicBezTo>
                  <a:cubicBezTo>
                    <a:pt x="172" y="38"/>
                    <a:pt x="172" y="38"/>
                    <a:pt x="172" y="38"/>
                  </a:cubicBezTo>
                  <a:cubicBezTo>
                    <a:pt x="172" y="38"/>
                    <a:pt x="172" y="38"/>
                    <a:pt x="172" y="38"/>
                  </a:cubicBezTo>
                  <a:cubicBezTo>
                    <a:pt x="172" y="38"/>
                    <a:pt x="172" y="38"/>
                    <a:pt x="172" y="38"/>
                  </a:cubicBezTo>
                  <a:cubicBezTo>
                    <a:pt x="173" y="38"/>
                    <a:pt x="173" y="38"/>
                    <a:pt x="173" y="38"/>
                  </a:cubicBezTo>
                  <a:cubicBezTo>
                    <a:pt x="173" y="38"/>
                    <a:pt x="173" y="38"/>
                    <a:pt x="173" y="38"/>
                  </a:cubicBezTo>
                  <a:cubicBezTo>
                    <a:pt x="173" y="38"/>
                    <a:pt x="173" y="38"/>
                    <a:pt x="174" y="38"/>
                  </a:cubicBezTo>
                  <a:cubicBezTo>
                    <a:pt x="174" y="38"/>
                    <a:pt x="174" y="38"/>
                    <a:pt x="174" y="38"/>
                  </a:cubicBezTo>
                  <a:cubicBezTo>
                    <a:pt x="174" y="38"/>
                    <a:pt x="174" y="37"/>
                    <a:pt x="174" y="37"/>
                  </a:cubicBezTo>
                  <a:cubicBezTo>
                    <a:pt x="174" y="37"/>
                    <a:pt x="174" y="37"/>
                    <a:pt x="174" y="37"/>
                  </a:cubicBezTo>
                  <a:cubicBezTo>
                    <a:pt x="174" y="37"/>
                    <a:pt x="174" y="37"/>
                    <a:pt x="174" y="37"/>
                  </a:cubicBezTo>
                  <a:cubicBezTo>
                    <a:pt x="174" y="37"/>
                    <a:pt x="174" y="37"/>
                    <a:pt x="174" y="37"/>
                  </a:cubicBezTo>
                  <a:cubicBezTo>
                    <a:pt x="173" y="37"/>
                    <a:pt x="173" y="37"/>
                    <a:pt x="173" y="37"/>
                  </a:cubicBezTo>
                  <a:cubicBezTo>
                    <a:pt x="172" y="37"/>
                    <a:pt x="172" y="37"/>
                    <a:pt x="172" y="37"/>
                  </a:cubicBezTo>
                  <a:close/>
                  <a:moveTo>
                    <a:pt x="169" y="35"/>
                  </a:moveTo>
                  <a:cubicBezTo>
                    <a:pt x="169" y="35"/>
                    <a:pt x="169" y="35"/>
                    <a:pt x="169" y="35"/>
                  </a:cubicBezTo>
                  <a:cubicBezTo>
                    <a:pt x="169" y="35"/>
                    <a:pt x="168" y="35"/>
                    <a:pt x="168" y="35"/>
                  </a:cubicBezTo>
                  <a:cubicBezTo>
                    <a:pt x="168" y="35"/>
                    <a:pt x="168" y="35"/>
                    <a:pt x="168" y="35"/>
                  </a:cubicBezTo>
                  <a:cubicBezTo>
                    <a:pt x="168" y="35"/>
                    <a:pt x="168" y="35"/>
                    <a:pt x="168" y="35"/>
                  </a:cubicBezTo>
                  <a:cubicBezTo>
                    <a:pt x="168" y="36"/>
                    <a:pt x="167" y="36"/>
                    <a:pt x="167" y="36"/>
                  </a:cubicBezTo>
                  <a:cubicBezTo>
                    <a:pt x="167" y="36"/>
                    <a:pt x="167" y="37"/>
                    <a:pt x="167" y="37"/>
                  </a:cubicBezTo>
                  <a:cubicBezTo>
                    <a:pt x="167" y="37"/>
                    <a:pt x="167" y="37"/>
                    <a:pt x="167" y="37"/>
                  </a:cubicBezTo>
                  <a:cubicBezTo>
                    <a:pt x="167" y="37"/>
                    <a:pt x="167" y="37"/>
                    <a:pt x="168" y="37"/>
                  </a:cubicBezTo>
                  <a:cubicBezTo>
                    <a:pt x="168" y="37"/>
                    <a:pt x="169" y="37"/>
                    <a:pt x="169" y="37"/>
                  </a:cubicBezTo>
                  <a:cubicBezTo>
                    <a:pt x="169" y="37"/>
                    <a:pt x="170" y="37"/>
                    <a:pt x="170" y="37"/>
                  </a:cubicBezTo>
                  <a:cubicBezTo>
                    <a:pt x="170" y="37"/>
                    <a:pt x="170" y="37"/>
                    <a:pt x="170" y="37"/>
                  </a:cubicBezTo>
                  <a:cubicBezTo>
                    <a:pt x="170" y="37"/>
                    <a:pt x="170" y="37"/>
                    <a:pt x="170" y="37"/>
                  </a:cubicBezTo>
                  <a:cubicBezTo>
                    <a:pt x="170" y="37"/>
                    <a:pt x="170" y="37"/>
                    <a:pt x="170" y="37"/>
                  </a:cubicBezTo>
                  <a:cubicBezTo>
                    <a:pt x="170" y="37"/>
                    <a:pt x="170" y="37"/>
                    <a:pt x="171" y="37"/>
                  </a:cubicBezTo>
                  <a:cubicBezTo>
                    <a:pt x="171" y="37"/>
                    <a:pt x="171" y="37"/>
                    <a:pt x="171" y="37"/>
                  </a:cubicBezTo>
                  <a:cubicBezTo>
                    <a:pt x="171" y="37"/>
                    <a:pt x="171" y="37"/>
                    <a:pt x="171" y="37"/>
                  </a:cubicBezTo>
                  <a:cubicBezTo>
                    <a:pt x="171" y="37"/>
                    <a:pt x="171" y="37"/>
                    <a:pt x="171" y="36"/>
                  </a:cubicBezTo>
                  <a:cubicBezTo>
                    <a:pt x="171" y="36"/>
                    <a:pt x="171" y="36"/>
                    <a:pt x="171" y="36"/>
                  </a:cubicBezTo>
                  <a:cubicBezTo>
                    <a:pt x="172" y="36"/>
                    <a:pt x="172" y="36"/>
                    <a:pt x="172" y="36"/>
                  </a:cubicBezTo>
                  <a:cubicBezTo>
                    <a:pt x="172" y="36"/>
                    <a:pt x="172" y="36"/>
                    <a:pt x="172" y="36"/>
                  </a:cubicBezTo>
                  <a:cubicBezTo>
                    <a:pt x="172" y="36"/>
                    <a:pt x="172" y="36"/>
                    <a:pt x="172" y="36"/>
                  </a:cubicBezTo>
                  <a:cubicBezTo>
                    <a:pt x="172" y="36"/>
                    <a:pt x="172" y="36"/>
                    <a:pt x="172" y="36"/>
                  </a:cubicBezTo>
                  <a:cubicBezTo>
                    <a:pt x="172" y="35"/>
                    <a:pt x="172" y="35"/>
                    <a:pt x="172" y="35"/>
                  </a:cubicBezTo>
                  <a:cubicBezTo>
                    <a:pt x="172" y="35"/>
                    <a:pt x="173" y="35"/>
                    <a:pt x="173" y="35"/>
                  </a:cubicBezTo>
                  <a:cubicBezTo>
                    <a:pt x="173" y="35"/>
                    <a:pt x="173" y="35"/>
                    <a:pt x="173" y="35"/>
                  </a:cubicBezTo>
                  <a:cubicBezTo>
                    <a:pt x="173" y="35"/>
                    <a:pt x="173" y="35"/>
                    <a:pt x="173" y="35"/>
                  </a:cubicBezTo>
                  <a:cubicBezTo>
                    <a:pt x="173" y="35"/>
                    <a:pt x="173" y="35"/>
                    <a:pt x="173" y="35"/>
                  </a:cubicBezTo>
                  <a:cubicBezTo>
                    <a:pt x="173" y="35"/>
                    <a:pt x="172" y="34"/>
                    <a:pt x="172" y="34"/>
                  </a:cubicBezTo>
                  <a:cubicBezTo>
                    <a:pt x="172" y="34"/>
                    <a:pt x="172" y="34"/>
                    <a:pt x="172" y="34"/>
                  </a:cubicBezTo>
                  <a:cubicBezTo>
                    <a:pt x="172" y="35"/>
                    <a:pt x="172" y="35"/>
                    <a:pt x="172" y="35"/>
                  </a:cubicBezTo>
                  <a:cubicBezTo>
                    <a:pt x="172" y="35"/>
                    <a:pt x="172" y="35"/>
                    <a:pt x="171" y="35"/>
                  </a:cubicBezTo>
                  <a:cubicBezTo>
                    <a:pt x="171" y="35"/>
                    <a:pt x="170" y="35"/>
                    <a:pt x="169" y="35"/>
                  </a:cubicBezTo>
                  <a:close/>
                  <a:moveTo>
                    <a:pt x="163" y="39"/>
                  </a:moveTo>
                  <a:cubicBezTo>
                    <a:pt x="164" y="39"/>
                    <a:pt x="164" y="39"/>
                    <a:pt x="165" y="38"/>
                  </a:cubicBezTo>
                  <a:cubicBezTo>
                    <a:pt x="165" y="38"/>
                    <a:pt x="165" y="38"/>
                    <a:pt x="165" y="38"/>
                  </a:cubicBezTo>
                  <a:cubicBezTo>
                    <a:pt x="165" y="38"/>
                    <a:pt x="165" y="37"/>
                    <a:pt x="165" y="37"/>
                  </a:cubicBezTo>
                  <a:cubicBezTo>
                    <a:pt x="165" y="37"/>
                    <a:pt x="165" y="37"/>
                    <a:pt x="165" y="37"/>
                  </a:cubicBezTo>
                  <a:cubicBezTo>
                    <a:pt x="164" y="37"/>
                    <a:pt x="164" y="37"/>
                    <a:pt x="164" y="37"/>
                  </a:cubicBezTo>
                  <a:cubicBezTo>
                    <a:pt x="163" y="37"/>
                    <a:pt x="163" y="37"/>
                    <a:pt x="163" y="37"/>
                  </a:cubicBezTo>
                  <a:cubicBezTo>
                    <a:pt x="163" y="38"/>
                    <a:pt x="163" y="38"/>
                    <a:pt x="163" y="38"/>
                  </a:cubicBezTo>
                  <a:cubicBezTo>
                    <a:pt x="163" y="38"/>
                    <a:pt x="163" y="39"/>
                    <a:pt x="163" y="39"/>
                  </a:cubicBezTo>
                  <a:cubicBezTo>
                    <a:pt x="162" y="39"/>
                    <a:pt x="162" y="40"/>
                    <a:pt x="162" y="40"/>
                  </a:cubicBezTo>
                  <a:cubicBezTo>
                    <a:pt x="162" y="40"/>
                    <a:pt x="162" y="40"/>
                    <a:pt x="162" y="40"/>
                  </a:cubicBezTo>
                  <a:cubicBezTo>
                    <a:pt x="161" y="40"/>
                    <a:pt x="162" y="40"/>
                    <a:pt x="162" y="40"/>
                  </a:cubicBezTo>
                  <a:cubicBezTo>
                    <a:pt x="162" y="40"/>
                    <a:pt x="162" y="40"/>
                    <a:pt x="162" y="40"/>
                  </a:cubicBezTo>
                  <a:cubicBezTo>
                    <a:pt x="162" y="40"/>
                    <a:pt x="162" y="40"/>
                    <a:pt x="162" y="40"/>
                  </a:cubicBezTo>
                  <a:cubicBezTo>
                    <a:pt x="162" y="40"/>
                    <a:pt x="162" y="40"/>
                    <a:pt x="162" y="41"/>
                  </a:cubicBezTo>
                  <a:cubicBezTo>
                    <a:pt x="162" y="41"/>
                    <a:pt x="162" y="41"/>
                    <a:pt x="162" y="41"/>
                  </a:cubicBezTo>
                  <a:cubicBezTo>
                    <a:pt x="163" y="40"/>
                    <a:pt x="163" y="40"/>
                    <a:pt x="163" y="40"/>
                  </a:cubicBezTo>
                  <a:cubicBezTo>
                    <a:pt x="163" y="40"/>
                    <a:pt x="163" y="40"/>
                    <a:pt x="163" y="40"/>
                  </a:cubicBezTo>
                  <a:cubicBezTo>
                    <a:pt x="163" y="40"/>
                    <a:pt x="163" y="40"/>
                    <a:pt x="163" y="40"/>
                  </a:cubicBezTo>
                  <a:cubicBezTo>
                    <a:pt x="163" y="40"/>
                    <a:pt x="163" y="39"/>
                    <a:pt x="163" y="39"/>
                  </a:cubicBezTo>
                  <a:cubicBezTo>
                    <a:pt x="163" y="39"/>
                    <a:pt x="163" y="39"/>
                    <a:pt x="163" y="39"/>
                  </a:cubicBezTo>
                  <a:cubicBezTo>
                    <a:pt x="163" y="39"/>
                    <a:pt x="163" y="39"/>
                    <a:pt x="163" y="39"/>
                  </a:cubicBezTo>
                  <a:cubicBezTo>
                    <a:pt x="163" y="39"/>
                    <a:pt x="163" y="39"/>
                    <a:pt x="163" y="39"/>
                  </a:cubicBezTo>
                  <a:cubicBezTo>
                    <a:pt x="163" y="39"/>
                    <a:pt x="163" y="39"/>
                    <a:pt x="163" y="39"/>
                  </a:cubicBezTo>
                  <a:close/>
                  <a:moveTo>
                    <a:pt x="167" y="36"/>
                  </a:moveTo>
                  <a:cubicBezTo>
                    <a:pt x="167" y="35"/>
                    <a:pt x="167" y="35"/>
                    <a:pt x="167" y="35"/>
                  </a:cubicBezTo>
                  <a:cubicBezTo>
                    <a:pt x="168" y="35"/>
                    <a:pt x="168" y="35"/>
                    <a:pt x="168" y="35"/>
                  </a:cubicBezTo>
                  <a:cubicBezTo>
                    <a:pt x="168" y="34"/>
                    <a:pt x="168" y="34"/>
                    <a:pt x="169" y="34"/>
                  </a:cubicBezTo>
                  <a:cubicBezTo>
                    <a:pt x="169" y="34"/>
                    <a:pt x="169" y="34"/>
                    <a:pt x="169" y="33"/>
                  </a:cubicBezTo>
                  <a:cubicBezTo>
                    <a:pt x="169" y="33"/>
                    <a:pt x="170" y="33"/>
                    <a:pt x="170" y="33"/>
                  </a:cubicBezTo>
                  <a:cubicBezTo>
                    <a:pt x="170" y="33"/>
                    <a:pt x="170" y="33"/>
                    <a:pt x="169" y="33"/>
                  </a:cubicBezTo>
                  <a:cubicBezTo>
                    <a:pt x="169" y="33"/>
                    <a:pt x="169" y="33"/>
                    <a:pt x="169" y="33"/>
                  </a:cubicBezTo>
                  <a:cubicBezTo>
                    <a:pt x="169" y="33"/>
                    <a:pt x="169" y="33"/>
                    <a:pt x="169" y="33"/>
                  </a:cubicBezTo>
                  <a:cubicBezTo>
                    <a:pt x="168" y="33"/>
                    <a:pt x="168" y="33"/>
                    <a:pt x="168" y="33"/>
                  </a:cubicBezTo>
                  <a:cubicBezTo>
                    <a:pt x="168" y="33"/>
                    <a:pt x="168" y="32"/>
                    <a:pt x="168" y="33"/>
                  </a:cubicBezTo>
                  <a:cubicBezTo>
                    <a:pt x="168" y="33"/>
                    <a:pt x="168" y="33"/>
                    <a:pt x="168" y="33"/>
                  </a:cubicBezTo>
                  <a:cubicBezTo>
                    <a:pt x="167" y="33"/>
                    <a:pt x="167" y="33"/>
                    <a:pt x="167" y="33"/>
                  </a:cubicBezTo>
                  <a:cubicBezTo>
                    <a:pt x="167" y="33"/>
                    <a:pt x="167" y="33"/>
                    <a:pt x="167" y="33"/>
                  </a:cubicBezTo>
                  <a:cubicBezTo>
                    <a:pt x="167" y="33"/>
                    <a:pt x="167" y="33"/>
                    <a:pt x="167" y="34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67" y="34"/>
                    <a:pt x="167" y="34"/>
                    <a:pt x="167" y="34"/>
                  </a:cubicBezTo>
                  <a:cubicBezTo>
                    <a:pt x="166" y="35"/>
                    <a:pt x="166" y="35"/>
                    <a:pt x="166" y="35"/>
                  </a:cubicBezTo>
                  <a:cubicBezTo>
                    <a:pt x="166" y="35"/>
                    <a:pt x="166" y="35"/>
                    <a:pt x="166" y="35"/>
                  </a:cubicBezTo>
                  <a:cubicBezTo>
                    <a:pt x="166" y="35"/>
                    <a:pt x="166" y="35"/>
                    <a:pt x="166" y="35"/>
                  </a:cubicBezTo>
                  <a:cubicBezTo>
                    <a:pt x="166" y="36"/>
                    <a:pt x="166" y="36"/>
                    <a:pt x="166" y="36"/>
                  </a:cubicBezTo>
                  <a:cubicBezTo>
                    <a:pt x="166" y="36"/>
                    <a:pt x="166" y="36"/>
                    <a:pt x="166" y="36"/>
                  </a:cubicBezTo>
                  <a:cubicBezTo>
                    <a:pt x="166" y="36"/>
                    <a:pt x="166" y="36"/>
                    <a:pt x="166" y="36"/>
                  </a:cubicBezTo>
                  <a:cubicBezTo>
                    <a:pt x="166" y="36"/>
                    <a:pt x="165" y="36"/>
                    <a:pt x="165" y="36"/>
                  </a:cubicBezTo>
                  <a:cubicBezTo>
                    <a:pt x="165" y="36"/>
                    <a:pt x="165" y="36"/>
                    <a:pt x="165" y="36"/>
                  </a:cubicBezTo>
                  <a:cubicBezTo>
                    <a:pt x="165" y="36"/>
                    <a:pt x="165" y="36"/>
                    <a:pt x="166" y="37"/>
                  </a:cubicBezTo>
                  <a:cubicBezTo>
                    <a:pt x="166" y="37"/>
                    <a:pt x="166" y="37"/>
                    <a:pt x="166" y="37"/>
                  </a:cubicBezTo>
                  <a:cubicBezTo>
                    <a:pt x="166" y="37"/>
                    <a:pt x="166" y="37"/>
                    <a:pt x="166" y="37"/>
                  </a:cubicBezTo>
                  <a:cubicBezTo>
                    <a:pt x="167" y="37"/>
                    <a:pt x="167" y="37"/>
                    <a:pt x="167" y="37"/>
                  </a:cubicBezTo>
                  <a:cubicBezTo>
                    <a:pt x="167" y="37"/>
                    <a:pt x="167" y="37"/>
                    <a:pt x="167" y="37"/>
                  </a:cubicBezTo>
                  <a:cubicBezTo>
                    <a:pt x="166" y="36"/>
                    <a:pt x="166" y="36"/>
                    <a:pt x="167" y="36"/>
                  </a:cubicBezTo>
                  <a:cubicBezTo>
                    <a:pt x="167" y="36"/>
                    <a:pt x="167" y="36"/>
                    <a:pt x="167" y="36"/>
                  </a:cubicBezTo>
                  <a:close/>
                  <a:moveTo>
                    <a:pt x="166" y="22"/>
                  </a:moveTo>
                  <a:cubicBezTo>
                    <a:pt x="166" y="22"/>
                    <a:pt x="166" y="22"/>
                    <a:pt x="166" y="22"/>
                  </a:cubicBezTo>
                  <a:cubicBezTo>
                    <a:pt x="166" y="22"/>
                    <a:pt x="166" y="22"/>
                    <a:pt x="166" y="22"/>
                  </a:cubicBezTo>
                  <a:cubicBezTo>
                    <a:pt x="166" y="23"/>
                    <a:pt x="166" y="23"/>
                    <a:pt x="166" y="23"/>
                  </a:cubicBezTo>
                  <a:cubicBezTo>
                    <a:pt x="166" y="23"/>
                    <a:pt x="166" y="23"/>
                    <a:pt x="166" y="23"/>
                  </a:cubicBezTo>
                  <a:cubicBezTo>
                    <a:pt x="166" y="23"/>
                    <a:pt x="166" y="23"/>
                    <a:pt x="166" y="23"/>
                  </a:cubicBezTo>
                  <a:cubicBezTo>
                    <a:pt x="167" y="24"/>
                    <a:pt x="167" y="24"/>
                    <a:pt x="167" y="24"/>
                  </a:cubicBezTo>
                  <a:cubicBezTo>
                    <a:pt x="167" y="24"/>
                    <a:pt x="167" y="24"/>
                    <a:pt x="167" y="24"/>
                  </a:cubicBezTo>
                  <a:cubicBezTo>
                    <a:pt x="167" y="24"/>
                    <a:pt x="167" y="24"/>
                    <a:pt x="167" y="23"/>
                  </a:cubicBezTo>
                  <a:cubicBezTo>
                    <a:pt x="167" y="23"/>
                    <a:pt x="167" y="23"/>
                    <a:pt x="167" y="23"/>
                  </a:cubicBezTo>
                  <a:cubicBezTo>
                    <a:pt x="167" y="23"/>
                    <a:pt x="167" y="23"/>
                    <a:pt x="167" y="23"/>
                  </a:cubicBezTo>
                  <a:cubicBezTo>
                    <a:pt x="167" y="23"/>
                    <a:pt x="167" y="23"/>
                    <a:pt x="167" y="23"/>
                  </a:cubicBezTo>
                  <a:cubicBezTo>
                    <a:pt x="167" y="23"/>
                    <a:pt x="167" y="23"/>
                    <a:pt x="167" y="23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7" y="22"/>
                    <a:pt x="167" y="22"/>
                    <a:pt x="167" y="22"/>
                  </a:cubicBezTo>
                  <a:cubicBezTo>
                    <a:pt x="166" y="22"/>
                    <a:pt x="166" y="22"/>
                    <a:pt x="166" y="22"/>
                  </a:cubicBezTo>
                  <a:cubicBezTo>
                    <a:pt x="166" y="22"/>
                    <a:pt x="166" y="22"/>
                    <a:pt x="166" y="22"/>
                  </a:cubicBezTo>
                  <a:cubicBezTo>
                    <a:pt x="166" y="22"/>
                    <a:pt x="166" y="22"/>
                    <a:pt x="166" y="22"/>
                  </a:cubicBezTo>
                  <a:close/>
                </a:path>
              </a:pathLst>
            </a:custGeom>
            <a:solidFill>
              <a:srgbClr val="0074A4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1" name="Freeform 692">
              <a:extLst>
                <a:ext uri="{FF2B5EF4-FFF2-40B4-BE49-F238E27FC236}">
                  <a16:creationId xmlns:a16="http://schemas.microsoft.com/office/drawing/2014/main" id="{F24831DC-3DE4-6268-1724-04197143A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838" y="5154613"/>
              <a:ext cx="357187" cy="403225"/>
            </a:xfrm>
            <a:custGeom>
              <a:avLst/>
              <a:gdLst>
                <a:gd name="T0" fmla="*/ 84 w 86"/>
                <a:gd name="T1" fmla="*/ 66 h 97"/>
                <a:gd name="T2" fmla="*/ 85 w 86"/>
                <a:gd name="T3" fmla="*/ 62 h 97"/>
                <a:gd name="T4" fmla="*/ 83 w 86"/>
                <a:gd name="T5" fmla="*/ 56 h 97"/>
                <a:gd name="T6" fmla="*/ 79 w 86"/>
                <a:gd name="T7" fmla="*/ 53 h 97"/>
                <a:gd name="T8" fmla="*/ 80 w 86"/>
                <a:gd name="T9" fmla="*/ 47 h 97"/>
                <a:gd name="T10" fmla="*/ 66 w 86"/>
                <a:gd name="T11" fmla="*/ 41 h 97"/>
                <a:gd name="T12" fmla="*/ 66 w 86"/>
                <a:gd name="T13" fmla="*/ 35 h 97"/>
                <a:gd name="T14" fmla="*/ 65 w 86"/>
                <a:gd name="T15" fmla="*/ 31 h 97"/>
                <a:gd name="T16" fmla="*/ 62 w 86"/>
                <a:gd name="T17" fmla="*/ 28 h 97"/>
                <a:gd name="T18" fmla="*/ 59 w 86"/>
                <a:gd name="T19" fmla="*/ 27 h 97"/>
                <a:gd name="T20" fmla="*/ 57 w 86"/>
                <a:gd name="T21" fmla="*/ 27 h 97"/>
                <a:gd name="T22" fmla="*/ 55 w 86"/>
                <a:gd name="T23" fmla="*/ 26 h 97"/>
                <a:gd name="T24" fmla="*/ 51 w 86"/>
                <a:gd name="T25" fmla="*/ 25 h 97"/>
                <a:gd name="T26" fmla="*/ 48 w 86"/>
                <a:gd name="T27" fmla="*/ 23 h 97"/>
                <a:gd name="T28" fmla="*/ 46 w 86"/>
                <a:gd name="T29" fmla="*/ 21 h 97"/>
                <a:gd name="T30" fmla="*/ 42 w 86"/>
                <a:gd name="T31" fmla="*/ 19 h 97"/>
                <a:gd name="T32" fmla="*/ 36 w 86"/>
                <a:gd name="T33" fmla="*/ 19 h 97"/>
                <a:gd name="T34" fmla="*/ 34 w 86"/>
                <a:gd name="T35" fmla="*/ 17 h 97"/>
                <a:gd name="T36" fmla="*/ 32 w 86"/>
                <a:gd name="T37" fmla="*/ 14 h 97"/>
                <a:gd name="T38" fmla="*/ 31 w 86"/>
                <a:gd name="T39" fmla="*/ 13 h 97"/>
                <a:gd name="T40" fmla="*/ 31 w 86"/>
                <a:gd name="T41" fmla="*/ 9 h 97"/>
                <a:gd name="T42" fmla="*/ 30 w 86"/>
                <a:gd name="T43" fmla="*/ 5 h 97"/>
                <a:gd name="T44" fmla="*/ 30 w 86"/>
                <a:gd name="T45" fmla="*/ 0 h 97"/>
                <a:gd name="T46" fmla="*/ 28 w 86"/>
                <a:gd name="T47" fmla="*/ 0 h 97"/>
                <a:gd name="T48" fmla="*/ 26 w 86"/>
                <a:gd name="T49" fmla="*/ 0 h 97"/>
                <a:gd name="T50" fmla="*/ 19 w 86"/>
                <a:gd name="T51" fmla="*/ 4 h 97"/>
                <a:gd name="T52" fmla="*/ 16 w 86"/>
                <a:gd name="T53" fmla="*/ 5 h 97"/>
                <a:gd name="T54" fmla="*/ 13 w 86"/>
                <a:gd name="T55" fmla="*/ 6 h 97"/>
                <a:gd name="T56" fmla="*/ 7 w 86"/>
                <a:gd name="T57" fmla="*/ 10 h 97"/>
                <a:gd name="T58" fmla="*/ 2 w 86"/>
                <a:gd name="T59" fmla="*/ 9 h 97"/>
                <a:gd name="T60" fmla="*/ 7 w 86"/>
                <a:gd name="T61" fmla="*/ 20 h 97"/>
                <a:gd name="T62" fmla="*/ 6 w 86"/>
                <a:gd name="T63" fmla="*/ 26 h 97"/>
                <a:gd name="T64" fmla="*/ 5 w 86"/>
                <a:gd name="T65" fmla="*/ 29 h 97"/>
                <a:gd name="T66" fmla="*/ 5 w 86"/>
                <a:gd name="T67" fmla="*/ 32 h 97"/>
                <a:gd name="T68" fmla="*/ 2 w 86"/>
                <a:gd name="T69" fmla="*/ 36 h 97"/>
                <a:gd name="T70" fmla="*/ 2 w 86"/>
                <a:gd name="T71" fmla="*/ 44 h 97"/>
                <a:gd name="T72" fmla="*/ 4 w 86"/>
                <a:gd name="T73" fmla="*/ 47 h 97"/>
                <a:gd name="T74" fmla="*/ 5 w 86"/>
                <a:gd name="T75" fmla="*/ 50 h 97"/>
                <a:gd name="T76" fmla="*/ 1 w 86"/>
                <a:gd name="T77" fmla="*/ 54 h 97"/>
                <a:gd name="T78" fmla="*/ 1 w 86"/>
                <a:gd name="T79" fmla="*/ 57 h 97"/>
                <a:gd name="T80" fmla="*/ 3 w 86"/>
                <a:gd name="T81" fmla="*/ 60 h 97"/>
                <a:gd name="T82" fmla="*/ 4 w 86"/>
                <a:gd name="T83" fmla="*/ 65 h 97"/>
                <a:gd name="T84" fmla="*/ 7 w 86"/>
                <a:gd name="T85" fmla="*/ 70 h 97"/>
                <a:gd name="T86" fmla="*/ 7 w 86"/>
                <a:gd name="T87" fmla="*/ 73 h 97"/>
                <a:gd name="T88" fmla="*/ 6 w 86"/>
                <a:gd name="T89" fmla="*/ 76 h 97"/>
                <a:gd name="T90" fmla="*/ 6 w 86"/>
                <a:gd name="T91" fmla="*/ 78 h 97"/>
                <a:gd name="T92" fmla="*/ 8 w 86"/>
                <a:gd name="T93" fmla="*/ 80 h 97"/>
                <a:gd name="T94" fmla="*/ 10 w 86"/>
                <a:gd name="T95" fmla="*/ 85 h 97"/>
                <a:gd name="T96" fmla="*/ 11 w 86"/>
                <a:gd name="T97" fmla="*/ 90 h 97"/>
                <a:gd name="T98" fmla="*/ 13 w 86"/>
                <a:gd name="T99" fmla="*/ 94 h 97"/>
                <a:gd name="T100" fmla="*/ 14 w 86"/>
                <a:gd name="T101" fmla="*/ 97 h 97"/>
                <a:gd name="T102" fmla="*/ 17 w 86"/>
                <a:gd name="T103" fmla="*/ 96 h 97"/>
                <a:gd name="T104" fmla="*/ 20 w 86"/>
                <a:gd name="T105" fmla="*/ 92 h 97"/>
                <a:gd name="T106" fmla="*/ 24 w 86"/>
                <a:gd name="T107" fmla="*/ 88 h 97"/>
                <a:gd name="T108" fmla="*/ 27 w 86"/>
                <a:gd name="T109" fmla="*/ 91 h 97"/>
                <a:gd name="T110" fmla="*/ 36 w 86"/>
                <a:gd name="T111" fmla="*/ 92 h 97"/>
                <a:gd name="T112" fmla="*/ 38 w 86"/>
                <a:gd name="T113" fmla="*/ 97 h 97"/>
                <a:gd name="T114" fmla="*/ 42 w 86"/>
                <a:gd name="T115" fmla="*/ 90 h 97"/>
                <a:gd name="T116" fmla="*/ 48 w 86"/>
                <a:gd name="T117" fmla="*/ 91 h 97"/>
                <a:gd name="T118" fmla="*/ 55 w 86"/>
                <a:gd name="T119" fmla="*/ 75 h 97"/>
                <a:gd name="T120" fmla="*/ 81 w 86"/>
                <a:gd name="T121" fmla="*/ 74 h 97"/>
                <a:gd name="T122" fmla="*/ 81 w 86"/>
                <a:gd name="T123" fmla="*/ 76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6" h="97">
                  <a:moveTo>
                    <a:pt x="81" y="73"/>
                  </a:moveTo>
                  <a:cubicBezTo>
                    <a:pt x="84" y="68"/>
                    <a:pt x="84" y="68"/>
                    <a:pt x="84" y="68"/>
                  </a:cubicBezTo>
                  <a:cubicBezTo>
                    <a:pt x="84" y="68"/>
                    <a:pt x="84" y="67"/>
                    <a:pt x="84" y="67"/>
                  </a:cubicBezTo>
                  <a:cubicBezTo>
                    <a:pt x="84" y="67"/>
                    <a:pt x="84" y="67"/>
                    <a:pt x="84" y="66"/>
                  </a:cubicBezTo>
                  <a:cubicBezTo>
                    <a:pt x="84" y="66"/>
                    <a:pt x="84" y="66"/>
                    <a:pt x="84" y="66"/>
                  </a:cubicBezTo>
                  <a:cubicBezTo>
                    <a:pt x="84" y="66"/>
                    <a:pt x="84" y="65"/>
                    <a:pt x="84" y="65"/>
                  </a:cubicBezTo>
                  <a:cubicBezTo>
                    <a:pt x="84" y="65"/>
                    <a:pt x="85" y="63"/>
                    <a:pt x="85" y="63"/>
                  </a:cubicBezTo>
                  <a:cubicBezTo>
                    <a:pt x="85" y="63"/>
                    <a:pt x="85" y="62"/>
                    <a:pt x="85" y="62"/>
                  </a:cubicBezTo>
                  <a:cubicBezTo>
                    <a:pt x="86" y="62"/>
                    <a:pt x="86" y="62"/>
                    <a:pt x="86" y="62"/>
                  </a:cubicBezTo>
                  <a:cubicBezTo>
                    <a:pt x="86" y="62"/>
                    <a:pt x="84" y="59"/>
                    <a:pt x="84" y="59"/>
                  </a:cubicBezTo>
                  <a:cubicBezTo>
                    <a:pt x="84" y="59"/>
                    <a:pt x="84" y="57"/>
                    <a:pt x="84" y="57"/>
                  </a:cubicBezTo>
                  <a:cubicBezTo>
                    <a:pt x="83" y="56"/>
                    <a:pt x="83" y="56"/>
                    <a:pt x="83" y="56"/>
                  </a:cubicBezTo>
                  <a:cubicBezTo>
                    <a:pt x="83" y="56"/>
                    <a:pt x="83" y="56"/>
                    <a:pt x="82" y="56"/>
                  </a:cubicBezTo>
                  <a:cubicBezTo>
                    <a:pt x="82" y="56"/>
                    <a:pt x="82" y="56"/>
                    <a:pt x="82" y="56"/>
                  </a:cubicBezTo>
                  <a:cubicBezTo>
                    <a:pt x="82" y="56"/>
                    <a:pt x="79" y="54"/>
                    <a:pt x="79" y="54"/>
                  </a:cubicBezTo>
                  <a:cubicBezTo>
                    <a:pt x="79" y="54"/>
                    <a:pt x="79" y="53"/>
                    <a:pt x="79" y="53"/>
                  </a:cubicBezTo>
                  <a:cubicBezTo>
                    <a:pt x="79" y="53"/>
                    <a:pt x="79" y="52"/>
                    <a:pt x="79" y="52"/>
                  </a:cubicBezTo>
                  <a:cubicBezTo>
                    <a:pt x="79" y="52"/>
                    <a:pt x="79" y="51"/>
                    <a:pt x="79" y="51"/>
                  </a:cubicBezTo>
                  <a:cubicBezTo>
                    <a:pt x="79" y="51"/>
                    <a:pt x="79" y="50"/>
                    <a:pt x="79" y="49"/>
                  </a:cubicBezTo>
                  <a:cubicBezTo>
                    <a:pt x="79" y="49"/>
                    <a:pt x="80" y="47"/>
                    <a:pt x="80" y="47"/>
                  </a:cubicBezTo>
                  <a:cubicBezTo>
                    <a:pt x="80" y="47"/>
                    <a:pt x="80" y="47"/>
                    <a:pt x="80" y="47"/>
                  </a:cubicBezTo>
                  <a:cubicBezTo>
                    <a:pt x="79" y="48"/>
                    <a:pt x="79" y="48"/>
                    <a:pt x="79" y="48"/>
                  </a:cubicBezTo>
                  <a:cubicBezTo>
                    <a:pt x="67" y="47"/>
                    <a:pt x="67" y="47"/>
                    <a:pt x="67" y="47"/>
                  </a:cubicBezTo>
                  <a:cubicBezTo>
                    <a:pt x="66" y="41"/>
                    <a:pt x="66" y="41"/>
                    <a:pt x="66" y="41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65" y="32"/>
                    <a:pt x="65" y="32"/>
                    <a:pt x="65" y="32"/>
                  </a:cubicBezTo>
                  <a:cubicBezTo>
                    <a:pt x="65" y="32"/>
                    <a:pt x="65" y="32"/>
                    <a:pt x="65" y="32"/>
                  </a:cubicBezTo>
                  <a:cubicBezTo>
                    <a:pt x="65" y="32"/>
                    <a:pt x="65" y="31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0"/>
                    <a:pt x="65" y="30"/>
                    <a:pt x="65" y="30"/>
                  </a:cubicBezTo>
                  <a:cubicBezTo>
                    <a:pt x="65" y="30"/>
                    <a:pt x="65" y="29"/>
                    <a:pt x="65" y="29"/>
                  </a:cubicBezTo>
                  <a:cubicBezTo>
                    <a:pt x="65" y="29"/>
                    <a:pt x="64" y="29"/>
                    <a:pt x="64" y="29"/>
                  </a:cubicBezTo>
                  <a:cubicBezTo>
                    <a:pt x="64" y="29"/>
                    <a:pt x="63" y="28"/>
                    <a:pt x="62" y="28"/>
                  </a:cubicBezTo>
                  <a:cubicBezTo>
                    <a:pt x="62" y="28"/>
                    <a:pt x="61" y="27"/>
                    <a:pt x="61" y="27"/>
                  </a:cubicBezTo>
                  <a:cubicBezTo>
                    <a:pt x="60" y="27"/>
                    <a:pt x="60" y="27"/>
                    <a:pt x="60" y="27"/>
                  </a:cubicBezTo>
                  <a:cubicBezTo>
                    <a:pt x="60" y="27"/>
                    <a:pt x="60" y="27"/>
                    <a:pt x="60" y="27"/>
                  </a:cubicBezTo>
                  <a:cubicBezTo>
                    <a:pt x="60" y="27"/>
                    <a:pt x="59" y="27"/>
                    <a:pt x="59" y="27"/>
                  </a:cubicBezTo>
                  <a:cubicBezTo>
                    <a:pt x="59" y="27"/>
                    <a:pt x="59" y="27"/>
                    <a:pt x="59" y="27"/>
                  </a:cubicBezTo>
                  <a:cubicBezTo>
                    <a:pt x="59" y="27"/>
                    <a:pt x="58" y="27"/>
                    <a:pt x="58" y="27"/>
                  </a:cubicBezTo>
                  <a:cubicBezTo>
                    <a:pt x="58" y="27"/>
                    <a:pt x="58" y="28"/>
                    <a:pt x="58" y="28"/>
                  </a:cubicBezTo>
                  <a:cubicBezTo>
                    <a:pt x="58" y="28"/>
                    <a:pt x="57" y="27"/>
                    <a:pt x="57" y="27"/>
                  </a:cubicBezTo>
                  <a:cubicBezTo>
                    <a:pt x="57" y="27"/>
                    <a:pt x="57" y="27"/>
                    <a:pt x="56" y="27"/>
                  </a:cubicBezTo>
                  <a:cubicBezTo>
                    <a:pt x="56" y="27"/>
                    <a:pt x="55" y="27"/>
                    <a:pt x="55" y="27"/>
                  </a:cubicBezTo>
                  <a:cubicBezTo>
                    <a:pt x="55" y="27"/>
                    <a:pt x="55" y="27"/>
                    <a:pt x="55" y="27"/>
                  </a:cubicBezTo>
                  <a:cubicBezTo>
                    <a:pt x="55" y="27"/>
                    <a:pt x="55" y="26"/>
                    <a:pt x="55" y="26"/>
                  </a:cubicBezTo>
                  <a:cubicBezTo>
                    <a:pt x="53" y="25"/>
                    <a:pt x="53" y="25"/>
                    <a:pt x="53" y="25"/>
                  </a:cubicBezTo>
                  <a:cubicBezTo>
                    <a:pt x="53" y="25"/>
                    <a:pt x="53" y="24"/>
                    <a:pt x="53" y="24"/>
                  </a:cubicBezTo>
                  <a:cubicBezTo>
                    <a:pt x="53" y="24"/>
                    <a:pt x="52" y="24"/>
                    <a:pt x="52" y="24"/>
                  </a:cubicBezTo>
                  <a:cubicBezTo>
                    <a:pt x="52" y="24"/>
                    <a:pt x="52" y="25"/>
                    <a:pt x="51" y="25"/>
                  </a:cubicBezTo>
                  <a:cubicBezTo>
                    <a:pt x="51" y="25"/>
                    <a:pt x="51" y="24"/>
                    <a:pt x="51" y="24"/>
                  </a:cubicBezTo>
                  <a:cubicBezTo>
                    <a:pt x="50" y="24"/>
                    <a:pt x="50" y="23"/>
                    <a:pt x="50" y="23"/>
                  </a:cubicBezTo>
                  <a:cubicBezTo>
                    <a:pt x="50" y="23"/>
                    <a:pt x="49" y="23"/>
                    <a:pt x="49" y="23"/>
                  </a:cubicBezTo>
                  <a:cubicBezTo>
                    <a:pt x="49" y="24"/>
                    <a:pt x="48" y="23"/>
                    <a:pt x="48" y="23"/>
                  </a:cubicBezTo>
                  <a:cubicBezTo>
                    <a:pt x="48" y="23"/>
                    <a:pt x="48" y="22"/>
                    <a:pt x="48" y="22"/>
                  </a:cubicBezTo>
                  <a:cubicBezTo>
                    <a:pt x="47" y="22"/>
                    <a:pt x="47" y="22"/>
                    <a:pt x="47" y="22"/>
                  </a:cubicBezTo>
                  <a:cubicBezTo>
                    <a:pt x="47" y="22"/>
                    <a:pt x="47" y="21"/>
                    <a:pt x="46" y="21"/>
                  </a:cubicBezTo>
                  <a:cubicBezTo>
                    <a:pt x="46" y="21"/>
                    <a:pt x="46" y="21"/>
                    <a:pt x="46" y="21"/>
                  </a:cubicBezTo>
                  <a:cubicBezTo>
                    <a:pt x="46" y="21"/>
                    <a:pt x="46" y="21"/>
                    <a:pt x="45" y="21"/>
                  </a:cubicBezTo>
                  <a:cubicBezTo>
                    <a:pt x="45" y="21"/>
                    <a:pt x="45" y="21"/>
                    <a:pt x="45" y="21"/>
                  </a:cubicBezTo>
                  <a:cubicBezTo>
                    <a:pt x="44" y="21"/>
                    <a:pt x="44" y="21"/>
                    <a:pt x="44" y="21"/>
                  </a:cubicBezTo>
                  <a:cubicBezTo>
                    <a:pt x="44" y="20"/>
                    <a:pt x="42" y="19"/>
                    <a:pt x="42" y="19"/>
                  </a:cubicBezTo>
                  <a:cubicBezTo>
                    <a:pt x="40" y="20"/>
                    <a:pt x="40" y="20"/>
                    <a:pt x="40" y="20"/>
                  </a:cubicBezTo>
                  <a:cubicBezTo>
                    <a:pt x="40" y="20"/>
                    <a:pt x="39" y="20"/>
                    <a:pt x="39" y="20"/>
                  </a:cubicBezTo>
                  <a:cubicBezTo>
                    <a:pt x="39" y="20"/>
                    <a:pt x="37" y="19"/>
                    <a:pt x="37" y="19"/>
                  </a:cubicBezTo>
                  <a:cubicBezTo>
                    <a:pt x="37" y="19"/>
                    <a:pt x="36" y="19"/>
                    <a:pt x="36" y="19"/>
                  </a:cubicBezTo>
                  <a:cubicBezTo>
                    <a:pt x="36" y="19"/>
                    <a:pt x="37" y="18"/>
                    <a:pt x="36" y="18"/>
                  </a:cubicBezTo>
                  <a:cubicBezTo>
                    <a:pt x="36" y="18"/>
                    <a:pt x="36" y="18"/>
                    <a:pt x="35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7"/>
                    <a:pt x="34" y="17"/>
                    <a:pt x="34" y="17"/>
                  </a:cubicBezTo>
                  <a:cubicBezTo>
                    <a:pt x="34" y="17"/>
                    <a:pt x="34" y="16"/>
                    <a:pt x="34" y="16"/>
                  </a:cubicBezTo>
                  <a:cubicBezTo>
                    <a:pt x="34" y="16"/>
                    <a:pt x="33" y="16"/>
                    <a:pt x="33" y="16"/>
                  </a:cubicBezTo>
                  <a:cubicBezTo>
                    <a:pt x="33" y="16"/>
                    <a:pt x="33" y="16"/>
                    <a:pt x="33" y="15"/>
                  </a:cubicBezTo>
                  <a:cubicBezTo>
                    <a:pt x="32" y="15"/>
                    <a:pt x="32" y="15"/>
                    <a:pt x="32" y="14"/>
                  </a:cubicBezTo>
                  <a:cubicBezTo>
                    <a:pt x="32" y="14"/>
                    <a:pt x="31" y="14"/>
                    <a:pt x="31" y="14"/>
                  </a:cubicBezTo>
                  <a:cubicBezTo>
                    <a:pt x="31" y="14"/>
                    <a:pt x="31" y="13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3"/>
                    <a:pt x="31" y="12"/>
                    <a:pt x="31" y="12"/>
                  </a:cubicBezTo>
                  <a:cubicBezTo>
                    <a:pt x="31" y="11"/>
                    <a:pt x="30" y="10"/>
                    <a:pt x="30" y="10"/>
                  </a:cubicBezTo>
                  <a:cubicBezTo>
                    <a:pt x="30" y="10"/>
                    <a:pt x="31" y="10"/>
                    <a:pt x="31" y="9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7"/>
                    <a:pt x="30" y="7"/>
                    <a:pt x="30" y="6"/>
                  </a:cubicBezTo>
                  <a:cubicBezTo>
                    <a:pt x="30" y="6"/>
                    <a:pt x="30" y="5"/>
                    <a:pt x="30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30" y="5"/>
                    <a:pt x="31" y="4"/>
                    <a:pt x="31" y="4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1" y="1"/>
                    <a:pt x="30" y="0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1"/>
                    <a:pt x="29" y="1"/>
                  </a:cubicBezTo>
                  <a:cubicBezTo>
                    <a:pt x="29" y="1"/>
                    <a:pt x="29" y="1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0"/>
                    <a:pt x="27" y="0"/>
                    <a:pt x="27" y="0"/>
                  </a:cubicBezTo>
                  <a:cubicBezTo>
                    <a:pt x="27" y="0"/>
                    <a:pt x="27" y="1"/>
                    <a:pt x="27" y="0"/>
                  </a:cubicBezTo>
                  <a:cubicBezTo>
                    <a:pt x="27" y="0"/>
                    <a:pt x="26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25" y="0"/>
                    <a:pt x="24" y="0"/>
                    <a:pt x="24" y="0"/>
                  </a:cubicBezTo>
                  <a:cubicBezTo>
                    <a:pt x="24" y="0"/>
                    <a:pt x="23" y="1"/>
                    <a:pt x="23" y="1"/>
                  </a:cubicBezTo>
                  <a:cubicBezTo>
                    <a:pt x="23" y="1"/>
                    <a:pt x="21" y="1"/>
                    <a:pt x="21" y="1"/>
                  </a:cubicBezTo>
                  <a:cubicBezTo>
                    <a:pt x="21" y="1"/>
                    <a:pt x="19" y="4"/>
                    <a:pt x="19" y="4"/>
                  </a:cubicBezTo>
                  <a:cubicBezTo>
                    <a:pt x="19" y="4"/>
                    <a:pt x="18" y="4"/>
                    <a:pt x="18" y="4"/>
                  </a:cubicBezTo>
                  <a:cubicBezTo>
                    <a:pt x="18" y="4"/>
                    <a:pt x="17" y="4"/>
                    <a:pt x="17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5"/>
                    <a:pt x="14" y="6"/>
                    <a:pt x="14" y="6"/>
                  </a:cubicBezTo>
                  <a:cubicBezTo>
                    <a:pt x="14" y="6"/>
                    <a:pt x="14" y="7"/>
                    <a:pt x="14" y="7"/>
                  </a:cubicBezTo>
                  <a:cubicBezTo>
                    <a:pt x="14" y="7"/>
                    <a:pt x="13" y="7"/>
                    <a:pt x="13" y="7"/>
                  </a:cubicBezTo>
                  <a:cubicBezTo>
                    <a:pt x="13" y="7"/>
                    <a:pt x="13" y="6"/>
                    <a:pt x="13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7" y="10"/>
                    <a:pt x="7" y="10"/>
                  </a:cubicBezTo>
                  <a:cubicBezTo>
                    <a:pt x="7" y="10"/>
                    <a:pt x="6" y="10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5" y="9"/>
                    <a:pt x="5" y="9"/>
                  </a:cubicBezTo>
                  <a:cubicBezTo>
                    <a:pt x="4" y="9"/>
                    <a:pt x="3" y="9"/>
                    <a:pt x="2" y="9"/>
                  </a:cubicBezTo>
                  <a:cubicBezTo>
                    <a:pt x="2" y="9"/>
                    <a:pt x="1" y="9"/>
                    <a:pt x="1" y="9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6"/>
                    <a:pt x="5" y="28"/>
                    <a:pt x="5" y="28"/>
                  </a:cubicBezTo>
                  <a:cubicBezTo>
                    <a:pt x="5" y="28"/>
                    <a:pt x="4" y="28"/>
                    <a:pt x="4" y="28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2" y="38"/>
                    <a:pt x="2" y="38"/>
                    <a:pt x="2" y="38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2" y="42"/>
                    <a:pt x="2" y="44"/>
                    <a:pt x="2" y="44"/>
                  </a:cubicBezTo>
                  <a:cubicBezTo>
                    <a:pt x="2" y="44"/>
                    <a:pt x="2" y="45"/>
                    <a:pt x="2" y="45"/>
                  </a:cubicBezTo>
                  <a:cubicBezTo>
                    <a:pt x="2" y="45"/>
                    <a:pt x="3" y="46"/>
                    <a:pt x="3" y="46"/>
                  </a:cubicBezTo>
                  <a:cubicBezTo>
                    <a:pt x="3" y="46"/>
                    <a:pt x="4" y="47"/>
                    <a:pt x="4" y="47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6" y="48"/>
                    <a:pt x="6" y="48"/>
                    <a:pt x="6" y="48"/>
                  </a:cubicBezTo>
                  <a:cubicBezTo>
                    <a:pt x="5" y="48"/>
                    <a:pt x="5" y="48"/>
                    <a:pt x="5" y="48"/>
                  </a:cubicBezTo>
                  <a:cubicBezTo>
                    <a:pt x="5" y="50"/>
                    <a:pt x="5" y="50"/>
                    <a:pt x="5" y="50"/>
                  </a:cubicBezTo>
                  <a:cubicBezTo>
                    <a:pt x="5" y="50"/>
                    <a:pt x="4" y="50"/>
                    <a:pt x="4" y="50"/>
                  </a:cubicBezTo>
                  <a:cubicBezTo>
                    <a:pt x="4" y="51"/>
                    <a:pt x="3" y="51"/>
                    <a:pt x="3" y="51"/>
                  </a:cubicBezTo>
                  <a:cubicBezTo>
                    <a:pt x="3" y="51"/>
                    <a:pt x="2" y="53"/>
                    <a:pt x="2" y="53"/>
                  </a:cubicBezTo>
                  <a:cubicBezTo>
                    <a:pt x="2" y="53"/>
                    <a:pt x="1" y="54"/>
                    <a:pt x="1" y="54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55"/>
                    <a:pt x="1" y="55"/>
                    <a:pt x="1" y="55"/>
                  </a:cubicBezTo>
                  <a:cubicBezTo>
                    <a:pt x="2" y="55"/>
                    <a:pt x="1" y="56"/>
                    <a:pt x="1" y="56"/>
                  </a:cubicBezTo>
                  <a:cubicBezTo>
                    <a:pt x="1" y="56"/>
                    <a:pt x="1" y="57"/>
                    <a:pt x="1" y="57"/>
                  </a:cubicBezTo>
                  <a:cubicBezTo>
                    <a:pt x="1" y="57"/>
                    <a:pt x="2" y="57"/>
                    <a:pt x="2" y="58"/>
                  </a:cubicBezTo>
                  <a:cubicBezTo>
                    <a:pt x="2" y="58"/>
                    <a:pt x="2" y="58"/>
                    <a:pt x="2" y="59"/>
                  </a:cubicBezTo>
                  <a:cubicBezTo>
                    <a:pt x="2" y="59"/>
                    <a:pt x="2" y="60"/>
                    <a:pt x="2" y="60"/>
                  </a:cubicBezTo>
                  <a:cubicBezTo>
                    <a:pt x="2" y="60"/>
                    <a:pt x="3" y="60"/>
                    <a:pt x="3" y="60"/>
                  </a:cubicBezTo>
                  <a:cubicBezTo>
                    <a:pt x="3" y="60"/>
                    <a:pt x="4" y="60"/>
                    <a:pt x="4" y="60"/>
                  </a:cubicBezTo>
                  <a:cubicBezTo>
                    <a:pt x="4" y="61"/>
                    <a:pt x="4" y="61"/>
                    <a:pt x="4" y="61"/>
                  </a:cubicBezTo>
                  <a:cubicBezTo>
                    <a:pt x="4" y="62"/>
                    <a:pt x="4" y="62"/>
                    <a:pt x="4" y="62"/>
                  </a:cubicBezTo>
                  <a:cubicBezTo>
                    <a:pt x="4" y="65"/>
                    <a:pt x="4" y="65"/>
                    <a:pt x="4" y="65"/>
                  </a:cubicBezTo>
                  <a:cubicBezTo>
                    <a:pt x="5" y="66"/>
                    <a:pt x="5" y="66"/>
                    <a:pt x="5" y="66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5" y="67"/>
                    <a:pt x="6" y="68"/>
                    <a:pt x="6" y="68"/>
                  </a:cubicBezTo>
                  <a:cubicBezTo>
                    <a:pt x="6" y="68"/>
                    <a:pt x="7" y="69"/>
                    <a:pt x="7" y="70"/>
                  </a:cubicBezTo>
                  <a:cubicBezTo>
                    <a:pt x="8" y="70"/>
                    <a:pt x="9" y="71"/>
                    <a:pt x="9" y="71"/>
                  </a:cubicBezTo>
                  <a:cubicBezTo>
                    <a:pt x="9" y="71"/>
                    <a:pt x="8" y="71"/>
                    <a:pt x="8" y="71"/>
                  </a:cubicBezTo>
                  <a:cubicBezTo>
                    <a:pt x="8" y="71"/>
                    <a:pt x="7" y="73"/>
                    <a:pt x="7" y="73"/>
                  </a:cubicBezTo>
                  <a:cubicBezTo>
                    <a:pt x="7" y="73"/>
                    <a:pt x="7" y="73"/>
                    <a:pt x="7" y="73"/>
                  </a:cubicBezTo>
                  <a:cubicBezTo>
                    <a:pt x="7" y="73"/>
                    <a:pt x="8" y="74"/>
                    <a:pt x="8" y="74"/>
                  </a:cubicBezTo>
                  <a:cubicBezTo>
                    <a:pt x="8" y="74"/>
                    <a:pt x="8" y="75"/>
                    <a:pt x="8" y="75"/>
                  </a:cubicBezTo>
                  <a:cubicBezTo>
                    <a:pt x="8" y="75"/>
                    <a:pt x="7" y="75"/>
                    <a:pt x="7" y="75"/>
                  </a:cubicBezTo>
                  <a:cubicBezTo>
                    <a:pt x="7" y="75"/>
                    <a:pt x="6" y="76"/>
                    <a:pt x="6" y="76"/>
                  </a:cubicBezTo>
                  <a:cubicBezTo>
                    <a:pt x="6" y="76"/>
                    <a:pt x="7" y="76"/>
                    <a:pt x="7" y="76"/>
                  </a:cubicBezTo>
                  <a:cubicBezTo>
                    <a:pt x="7" y="76"/>
                    <a:pt x="7" y="76"/>
                    <a:pt x="7" y="77"/>
                  </a:cubicBezTo>
                  <a:cubicBezTo>
                    <a:pt x="7" y="77"/>
                    <a:pt x="7" y="77"/>
                    <a:pt x="7" y="77"/>
                  </a:cubicBezTo>
                  <a:cubicBezTo>
                    <a:pt x="7" y="77"/>
                    <a:pt x="7" y="78"/>
                    <a:pt x="6" y="78"/>
                  </a:cubicBezTo>
                  <a:cubicBezTo>
                    <a:pt x="6" y="78"/>
                    <a:pt x="6" y="78"/>
                    <a:pt x="6" y="78"/>
                  </a:cubicBezTo>
                  <a:cubicBezTo>
                    <a:pt x="6" y="78"/>
                    <a:pt x="7" y="79"/>
                    <a:pt x="7" y="79"/>
                  </a:cubicBezTo>
                  <a:cubicBezTo>
                    <a:pt x="8" y="79"/>
                    <a:pt x="8" y="79"/>
                    <a:pt x="8" y="80"/>
                  </a:cubicBezTo>
                  <a:cubicBezTo>
                    <a:pt x="9" y="80"/>
                    <a:pt x="8" y="80"/>
                    <a:pt x="8" y="80"/>
                  </a:cubicBezTo>
                  <a:cubicBezTo>
                    <a:pt x="8" y="80"/>
                    <a:pt x="8" y="81"/>
                    <a:pt x="8" y="81"/>
                  </a:cubicBezTo>
                  <a:cubicBezTo>
                    <a:pt x="8" y="81"/>
                    <a:pt x="8" y="82"/>
                    <a:pt x="8" y="82"/>
                  </a:cubicBezTo>
                  <a:cubicBezTo>
                    <a:pt x="8" y="82"/>
                    <a:pt x="9" y="82"/>
                    <a:pt x="9" y="82"/>
                  </a:cubicBezTo>
                  <a:cubicBezTo>
                    <a:pt x="10" y="85"/>
                    <a:pt x="10" y="85"/>
                    <a:pt x="10" y="85"/>
                  </a:cubicBezTo>
                  <a:cubicBezTo>
                    <a:pt x="10" y="85"/>
                    <a:pt x="10" y="87"/>
                    <a:pt x="10" y="87"/>
                  </a:cubicBezTo>
                  <a:cubicBezTo>
                    <a:pt x="10" y="87"/>
                    <a:pt x="11" y="88"/>
                    <a:pt x="11" y="88"/>
                  </a:cubicBezTo>
                  <a:cubicBezTo>
                    <a:pt x="11" y="88"/>
                    <a:pt x="11" y="89"/>
                    <a:pt x="11" y="89"/>
                  </a:cubicBezTo>
                  <a:cubicBezTo>
                    <a:pt x="11" y="89"/>
                    <a:pt x="11" y="90"/>
                    <a:pt x="11" y="90"/>
                  </a:cubicBezTo>
                  <a:cubicBezTo>
                    <a:pt x="11" y="90"/>
                    <a:pt x="12" y="91"/>
                    <a:pt x="12" y="91"/>
                  </a:cubicBezTo>
                  <a:cubicBezTo>
                    <a:pt x="12" y="91"/>
                    <a:pt x="12" y="93"/>
                    <a:pt x="12" y="93"/>
                  </a:cubicBezTo>
                  <a:cubicBezTo>
                    <a:pt x="12" y="93"/>
                    <a:pt x="12" y="93"/>
                    <a:pt x="12" y="93"/>
                  </a:cubicBezTo>
                  <a:cubicBezTo>
                    <a:pt x="12" y="94"/>
                    <a:pt x="13" y="94"/>
                    <a:pt x="13" y="94"/>
                  </a:cubicBezTo>
                  <a:cubicBezTo>
                    <a:pt x="13" y="94"/>
                    <a:pt x="13" y="95"/>
                    <a:pt x="12" y="95"/>
                  </a:cubicBezTo>
                  <a:cubicBezTo>
                    <a:pt x="12" y="95"/>
                    <a:pt x="12" y="96"/>
                    <a:pt x="12" y="96"/>
                  </a:cubicBezTo>
                  <a:cubicBezTo>
                    <a:pt x="12" y="96"/>
                    <a:pt x="13" y="96"/>
                    <a:pt x="13" y="96"/>
                  </a:cubicBezTo>
                  <a:cubicBezTo>
                    <a:pt x="13" y="97"/>
                    <a:pt x="14" y="97"/>
                    <a:pt x="14" y="97"/>
                  </a:cubicBezTo>
                  <a:cubicBezTo>
                    <a:pt x="14" y="97"/>
                    <a:pt x="15" y="97"/>
                    <a:pt x="15" y="97"/>
                  </a:cubicBezTo>
                  <a:cubicBezTo>
                    <a:pt x="15" y="97"/>
                    <a:pt x="16" y="97"/>
                    <a:pt x="16" y="97"/>
                  </a:cubicBezTo>
                  <a:cubicBezTo>
                    <a:pt x="16" y="97"/>
                    <a:pt x="17" y="96"/>
                    <a:pt x="17" y="96"/>
                  </a:cubicBezTo>
                  <a:cubicBezTo>
                    <a:pt x="17" y="96"/>
                    <a:pt x="17" y="96"/>
                    <a:pt x="17" y="96"/>
                  </a:cubicBezTo>
                  <a:cubicBezTo>
                    <a:pt x="19" y="95"/>
                    <a:pt x="19" y="95"/>
                    <a:pt x="19" y="95"/>
                  </a:cubicBezTo>
                  <a:cubicBezTo>
                    <a:pt x="19" y="94"/>
                    <a:pt x="19" y="94"/>
                    <a:pt x="19" y="94"/>
                  </a:cubicBezTo>
                  <a:cubicBezTo>
                    <a:pt x="21" y="93"/>
                    <a:pt x="21" y="93"/>
                    <a:pt x="21" y="93"/>
                  </a:cubicBezTo>
                  <a:cubicBezTo>
                    <a:pt x="20" y="92"/>
                    <a:pt x="20" y="92"/>
                    <a:pt x="20" y="92"/>
                  </a:cubicBezTo>
                  <a:cubicBezTo>
                    <a:pt x="20" y="92"/>
                    <a:pt x="22" y="91"/>
                    <a:pt x="22" y="91"/>
                  </a:cubicBezTo>
                  <a:cubicBezTo>
                    <a:pt x="22" y="91"/>
                    <a:pt x="23" y="91"/>
                    <a:pt x="23" y="91"/>
                  </a:cubicBezTo>
                  <a:cubicBezTo>
                    <a:pt x="23" y="91"/>
                    <a:pt x="24" y="90"/>
                    <a:pt x="24" y="90"/>
                  </a:cubicBezTo>
                  <a:cubicBezTo>
                    <a:pt x="24" y="90"/>
                    <a:pt x="24" y="88"/>
                    <a:pt x="24" y="88"/>
                  </a:cubicBezTo>
                  <a:cubicBezTo>
                    <a:pt x="25" y="89"/>
                    <a:pt x="25" y="89"/>
                    <a:pt x="25" y="89"/>
                  </a:cubicBezTo>
                  <a:cubicBezTo>
                    <a:pt x="25" y="89"/>
                    <a:pt x="25" y="90"/>
                    <a:pt x="26" y="90"/>
                  </a:cubicBezTo>
                  <a:cubicBezTo>
                    <a:pt x="26" y="90"/>
                    <a:pt x="26" y="90"/>
                    <a:pt x="26" y="90"/>
                  </a:cubicBezTo>
                  <a:cubicBezTo>
                    <a:pt x="26" y="90"/>
                    <a:pt x="27" y="91"/>
                    <a:pt x="27" y="91"/>
                  </a:cubicBezTo>
                  <a:cubicBezTo>
                    <a:pt x="27" y="91"/>
                    <a:pt x="34" y="91"/>
                    <a:pt x="34" y="91"/>
                  </a:cubicBezTo>
                  <a:cubicBezTo>
                    <a:pt x="34" y="91"/>
                    <a:pt x="34" y="91"/>
                    <a:pt x="34" y="91"/>
                  </a:cubicBezTo>
                  <a:cubicBezTo>
                    <a:pt x="35" y="92"/>
                    <a:pt x="36" y="92"/>
                    <a:pt x="36" y="92"/>
                  </a:cubicBezTo>
                  <a:cubicBezTo>
                    <a:pt x="36" y="92"/>
                    <a:pt x="36" y="92"/>
                    <a:pt x="36" y="92"/>
                  </a:cubicBezTo>
                  <a:cubicBezTo>
                    <a:pt x="36" y="93"/>
                    <a:pt x="36" y="93"/>
                    <a:pt x="36" y="93"/>
                  </a:cubicBezTo>
                  <a:cubicBezTo>
                    <a:pt x="36" y="93"/>
                    <a:pt x="37" y="94"/>
                    <a:pt x="37" y="94"/>
                  </a:cubicBezTo>
                  <a:cubicBezTo>
                    <a:pt x="37" y="94"/>
                    <a:pt x="37" y="95"/>
                    <a:pt x="37" y="95"/>
                  </a:cubicBezTo>
                  <a:cubicBezTo>
                    <a:pt x="37" y="95"/>
                    <a:pt x="38" y="97"/>
                    <a:pt x="38" y="97"/>
                  </a:cubicBezTo>
                  <a:cubicBezTo>
                    <a:pt x="38" y="97"/>
                    <a:pt x="38" y="95"/>
                    <a:pt x="38" y="95"/>
                  </a:cubicBezTo>
                  <a:cubicBezTo>
                    <a:pt x="38" y="95"/>
                    <a:pt x="39" y="94"/>
                    <a:pt x="39" y="93"/>
                  </a:cubicBezTo>
                  <a:cubicBezTo>
                    <a:pt x="39" y="93"/>
                    <a:pt x="40" y="90"/>
                    <a:pt x="40" y="90"/>
                  </a:cubicBezTo>
                  <a:cubicBezTo>
                    <a:pt x="42" y="90"/>
                    <a:pt x="42" y="90"/>
                    <a:pt x="42" y="90"/>
                  </a:cubicBezTo>
                  <a:cubicBezTo>
                    <a:pt x="42" y="91"/>
                    <a:pt x="42" y="91"/>
                    <a:pt x="42" y="91"/>
                  </a:cubicBezTo>
                  <a:cubicBezTo>
                    <a:pt x="42" y="91"/>
                    <a:pt x="45" y="90"/>
                    <a:pt x="45" y="90"/>
                  </a:cubicBezTo>
                  <a:cubicBezTo>
                    <a:pt x="45" y="90"/>
                    <a:pt x="48" y="90"/>
                    <a:pt x="48" y="90"/>
                  </a:cubicBezTo>
                  <a:cubicBezTo>
                    <a:pt x="48" y="91"/>
                    <a:pt x="48" y="91"/>
                    <a:pt x="48" y="91"/>
                  </a:cubicBezTo>
                  <a:cubicBezTo>
                    <a:pt x="49" y="92"/>
                    <a:pt x="49" y="92"/>
                    <a:pt x="49" y="92"/>
                  </a:cubicBezTo>
                  <a:cubicBezTo>
                    <a:pt x="52" y="83"/>
                    <a:pt x="52" y="83"/>
                    <a:pt x="52" y="83"/>
                  </a:cubicBezTo>
                  <a:cubicBezTo>
                    <a:pt x="52" y="79"/>
                    <a:pt x="52" y="79"/>
                    <a:pt x="52" y="79"/>
                  </a:cubicBezTo>
                  <a:cubicBezTo>
                    <a:pt x="55" y="75"/>
                    <a:pt x="55" y="75"/>
                    <a:pt x="55" y="75"/>
                  </a:cubicBezTo>
                  <a:cubicBezTo>
                    <a:pt x="56" y="72"/>
                    <a:pt x="56" y="72"/>
                    <a:pt x="56" y="72"/>
                  </a:cubicBezTo>
                  <a:cubicBezTo>
                    <a:pt x="68" y="70"/>
                    <a:pt x="68" y="70"/>
                    <a:pt x="68" y="70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81" y="74"/>
                    <a:pt x="81" y="74"/>
                    <a:pt x="81" y="74"/>
                  </a:cubicBezTo>
                  <a:cubicBezTo>
                    <a:pt x="81" y="74"/>
                    <a:pt x="81" y="74"/>
                    <a:pt x="81" y="74"/>
                  </a:cubicBezTo>
                  <a:cubicBezTo>
                    <a:pt x="81" y="74"/>
                    <a:pt x="81" y="74"/>
                    <a:pt x="81" y="74"/>
                  </a:cubicBezTo>
                  <a:cubicBezTo>
                    <a:pt x="81" y="74"/>
                    <a:pt x="81" y="75"/>
                    <a:pt x="81" y="75"/>
                  </a:cubicBezTo>
                  <a:cubicBezTo>
                    <a:pt x="81" y="75"/>
                    <a:pt x="81" y="76"/>
                    <a:pt x="81" y="76"/>
                  </a:cubicBezTo>
                  <a:cubicBezTo>
                    <a:pt x="83" y="75"/>
                    <a:pt x="83" y="75"/>
                    <a:pt x="83" y="75"/>
                  </a:cubicBezTo>
                  <a:lnTo>
                    <a:pt x="81" y="7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2" name="Freeform 693">
              <a:extLst>
                <a:ext uri="{FF2B5EF4-FFF2-40B4-BE49-F238E27FC236}">
                  <a16:creationId xmlns:a16="http://schemas.microsoft.com/office/drawing/2014/main" id="{161CFAAA-E162-E059-3701-7BAC144B97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86126" y="5521325"/>
              <a:ext cx="582612" cy="1290638"/>
            </a:xfrm>
            <a:custGeom>
              <a:avLst/>
              <a:gdLst>
                <a:gd name="T0" fmla="*/ 38 w 140"/>
                <a:gd name="T1" fmla="*/ 308 h 310"/>
                <a:gd name="T2" fmla="*/ 46 w 140"/>
                <a:gd name="T3" fmla="*/ 299 h 310"/>
                <a:gd name="T4" fmla="*/ 64 w 140"/>
                <a:gd name="T5" fmla="*/ 307 h 310"/>
                <a:gd name="T6" fmla="*/ 62 w 140"/>
                <a:gd name="T7" fmla="*/ 308 h 310"/>
                <a:gd name="T8" fmla="*/ 65 w 140"/>
                <a:gd name="T9" fmla="*/ 307 h 310"/>
                <a:gd name="T10" fmla="*/ 68 w 140"/>
                <a:gd name="T11" fmla="*/ 307 h 310"/>
                <a:gd name="T12" fmla="*/ 135 w 140"/>
                <a:gd name="T13" fmla="*/ 30 h 310"/>
                <a:gd name="T14" fmla="*/ 130 w 140"/>
                <a:gd name="T15" fmla="*/ 40 h 310"/>
                <a:gd name="T16" fmla="*/ 118 w 140"/>
                <a:gd name="T17" fmla="*/ 45 h 310"/>
                <a:gd name="T18" fmla="*/ 107 w 140"/>
                <a:gd name="T19" fmla="*/ 39 h 310"/>
                <a:gd name="T20" fmla="*/ 108 w 140"/>
                <a:gd name="T21" fmla="*/ 25 h 310"/>
                <a:gd name="T22" fmla="*/ 79 w 140"/>
                <a:gd name="T23" fmla="*/ 7 h 310"/>
                <a:gd name="T24" fmla="*/ 63 w 140"/>
                <a:gd name="T25" fmla="*/ 4 h 310"/>
                <a:gd name="T26" fmla="*/ 46 w 140"/>
                <a:gd name="T27" fmla="*/ 7 h 310"/>
                <a:gd name="T28" fmla="*/ 36 w 140"/>
                <a:gd name="T29" fmla="*/ 26 h 310"/>
                <a:gd name="T30" fmla="*/ 33 w 140"/>
                <a:gd name="T31" fmla="*/ 43 h 310"/>
                <a:gd name="T32" fmla="*/ 26 w 140"/>
                <a:gd name="T33" fmla="*/ 58 h 310"/>
                <a:gd name="T34" fmla="*/ 23 w 140"/>
                <a:gd name="T35" fmla="*/ 74 h 310"/>
                <a:gd name="T36" fmla="*/ 22 w 140"/>
                <a:gd name="T37" fmla="*/ 84 h 310"/>
                <a:gd name="T38" fmla="*/ 26 w 140"/>
                <a:gd name="T39" fmla="*/ 99 h 310"/>
                <a:gd name="T40" fmla="*/ 22 w 140"/>
                <a:gd name="T41" fmla="*/ 112 h 310"/>
                <a:gd name="T42" fmla="*/ 18 w 140"/>
                <a:gd name="T43" fmla="*/ 120 h 310"/>
                <a:gd name="T44" fmla="*/ 16 w 140"/>
                <a:gd name="T45" fmla="*/ 128 h 310"/>
                <a:gd name="T46" fmla="*/ 18 w 140"/>
                <a:gd name="T47" fmla="*/ 140 h 310"/>
                <a:gd name="T48" fmla="*/ 12 w 140"/>
                <a:gd name="T49" fmla="*/ 153 h 310"/>
                <a:gd name="T50" fmla="*/ 11 w 140"/>
                <a:gd name="T51" fmla="*/ 163 h 310"/>
                <a:gd name="T52" fmla="*/ 10 w 140"/>
                <a:gd name="T53" fmla="*/ 174 h 310"/>
                <a:gd name="T54" fmla="*/ 13 w 140"/>
                <a:gd name="T55" fmla="*/ 185 h 310"/>
                <a:gd name="T56" fmla="*/ 16 w 140"/>
                <a:gd name="T57" fmla="*/ 195 h 310"/>
                <a:gd name="T58" fmla="*/ 15 w 140"/>
                <a:gd name="T59" fmla="*/ 203 h 310"/>
                <a:gd name="T60" fmla="*/ 12 w 140"/>
                <a:gd name="T61" fmla="*/ 213 h 310"/>
                <a:gd name="T62" fmla="*/ 8 w 140"/>
                <a:gd name="T63" fmla="*/ 224 h 310"/>
                <a:gd name="T64" fmla="*/ 8 w 140"/>
                <a:gd name="T65" fmla="*/ 233 h 310"/>
                <a:gd name="T66" fmla="*/ 0 w 140"/>
                <a:gd name="T67" fmla="*/ 253 h 310"/>
                <a:gd name="T68" fmla="*/ 7 w 140"/>
                <a:gd name="T69" fmla="*/ 258 h 310"/>
                <a:gd name="T70" fmla="*/ 8 w 140"/>
                <a:gd name="T71" fmla="*/ 267 h 310"/>
                <a:gd name="T72" fmla="*/ 26 w 140"/>
                <a:gd name="T73" fmla="*/ 274 h 310"/>
                <a:gd name="T74" fmla="*/ 28 w 140"/>
                <a:gd name="T75" fmla="*/ 269 h 310"/>
                <a:gd name="T76" fmla="*/ 33 w 140"/>
                <a:gd name="T77" fmla="*/ 255 h 310"/>
                <a:gd name="T78" fmla="*/ 41 w 140"/>
                <a:gd name="T79" fmla="*/ 247 h 310"/>
                <a:gd name="T80" fmla="*/ 44 w 140"/>
                <a:gd name="T81" fmla="*/ 239 h 310"/>
                <a:gd name="T82" fmla="*/ 53 w 140"/>
                <a:gd name="T83" fmla="*/ 231 h 310"/>
                <a:gd name="T84" fmla="*/ 44 w 140"/>
                <a:gd name="T85" fmla="*/ 216 h 310"/>
                <a:gd name="T86" fmla="*/ 49 w 140"/>
                <a:gd name="T87" fmla="*/ 202 h 310"/>
                <a:gd name="T88" fmla="*/ 55 w 140"/>
                <a:gd name="T89" fmla="*/ 198 h 310"/>
                <a:gd name="T90" fmla="*/ 58 w 140"/>
                <a:gd name="T91" fmla="*/ 186 h 310"/>
                <a:gd name="T92" fmla="*/ 60 w 140"/>
                <a:gd name="T93" fmla="*/ 176 h 310"/>
                <a:gd name="T94" fmla="*/ 69 w 140"/>
                <a:gd name="T95" fmla="*/ 178 h 310"/>
                <a:gd name="T96" fmla="*/ 67 w 140"/>
                <a:gd name="T97" fmla="*/ 174 h 310"/>
                <a:gd name="T98" fmla="*/ 59 w 140"/>
                <a:gd name="T99" fmla="*/ 159 h 310"/>
                <a:gd name="T100" fmla="*/ 78 w 140"/>
                <a:gd name="T101" fmla="*/ 157 h 310"/>
                <a:gd name="T102" fmla="*/ 80 w 140"/>
                <a:gd name="T103" fmla="*/ 145 h 310"/>
                <a:gd name="T104" fmla="*/ 102 w 140"/>
                <a:gd name="T105" fmla="*/ 139 h 310"/>
                <a:gd name="T106" fmla="*/ 114 w 140"/>
                <a:gd name="T107" fmla="*/ 114 h 310"/>
                <a:gd name="T108" fmla="*/ 106 w 140"/>
                <a:gd name="T109" fmla="*/ 92 h 310"/>
                <a:gd name="T110" fmla="*/ 108 w 140"/>
                <a:gd name="T111" fmla="*/ 81 h 310"/>
                <a:gd name="T112" fmla="*/ 110 w 140"/>
                <a:gd name="T113" fmla="*/ 71 h 310"/>
                <a:gd name="T114" fmla="*/ 120 w 140"/>
                <a:gd name="T115" fmla="*/ 58 h 310"/>
                <a:gd name="T116" fmla="*/ 128 w 140"/>
                <a:gd name="T117" fmla="*/ 49 h 310"/>
                <a:gd name="T118" fmla="*/ 136 w 140"/>
                <a:gd name="T119" fmla="*/ 43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0" h="310">
                  <a:moveTo>
                    <a:pt x="59" y="306"/>
                  </a:moveTo>
                  <a:cubicBezTo>
                    <a:pt x="59" y="306"/>
                    <a:pt x="58" y="307"/>
                    <a:pt x="58" y="307"/>
                  </a:cubicBezTo>
                  <a:cubicBezTo>
                    <a:pt x="58" y="308"/>
                    <a:pt x="58" y="308"/>
                    <a:pt x="57" y="308"/>
                  </a:cubicBezTo>
                  <a:cubicBezTo>
                    <a:pt x="57" y="309"/>
                    <a:pt x="56" y="309"/>
                    <a:pt x="56" y="309"/>
                  </a:cubicBezTo>
                  <a:cubicBezTo>
                    <a:pt x="56" y="309"/>
                    <a:pt x="55" y="309"/>
                    <a:pt x="55" y="309"/>
                  </a:cubicBezTo>
                  <a:cubicBezTo>
                    <a:pt x="55" y="309"/>
                    <a:pt x="55" y="308"/>
                    <a:pt x="54" y="308"/>
                  </a:cubicBezTo>
                  <a:cubicBezTo>
                    <a:pt x="54" y="309"/>
                    <a:pt x="53" y="309"/>
                    <a:pt x="53" y="309"/>
                  </a:cubicBezTo>
                  <a:cubicBezTo>
                    <a:pt x="53" y="309"/>
                    <a:pt x="52" y="309"/>
                    <a:pt x="51" y="309"/>
                  </a:cubicBezTo>
                  <a:cubicBezTo>
                    <a:pt x="51" y="309"/>
                    <a:pt x="50" y="310"/>
                    <a:pt x="50" y="310"/>
                  </a:cubicBezTo>
                  <a:cubicBezTo>
                    <a:pt x="49" y="310"/>
                    <a:pt x="49" y="310"/>
                    <a:pt x="49" y="310"/>
                  </a:cubicBezTo>
                  <a:cubicBezTo>
                    <a:pt x="49" y="310"/>
                    <a:pt x="47" y="309"/>
                    <a:pt x="47" y="309"/>
                  </a:cubicBezTo>
                  <a:cubicBezTo>
                    <a:pt x="47" y="309"/>
                    <a:pt x="46" y="309"/>
                    <a:pt x="46" y="309"/>
                  </a:cubicBezTo>
                  <a:cubicBezTo>
                    <a:pt x="46" y="308"/>
                    <a:pt x="45" y="308"/>
                    <a:pt x="44" y="308"/>
                  </a:cubicBezTo>
                  <a:cubicBezTo>
                    <a:pt x="44" y="308"/>
                    <a:pt x="43" y="308"/>
                    <a:pt x="43" y="308"/>
                  </a:cubicBezTo>
                  <a:cubicBezTo>
                    <a:pt x="43" y="308"/>
                    <a:pt x="42" y="308"/>
                    <a:pt x="41" y="308"/>
                  </a:cubicBezTo>
                  <a:cubicBezTo>
                    <a:pt x="40" y="308"/>
                    <a:pt x="38" y="308"/>
                    <a:pt x="38" y="308"/>
                  </a:cubicBezTo>
                  <a:cubicBezTo>
                    <a:pt x="38" y="307"/>
                    <a:pt x="37" y="307"/>
                    <a:pt x="37" y="307"/>
                  </a:cubicBezTo>
                  <a:cubicBezTo>
                    <a:pt x="36" y="307"/>
                    <a:pt x="35" y="307"/>
                    <a:pt x="35" y="308"/>
                  </a:cubicBezTo>
                  <a:cubicBezTo>
                    <a:pt x="35" y="308"/>
                    <a:pt x="35" y="308"/>
                    <a:pt x="34" y="308"/>
                  </a:cubicBezTo>
                  <a:cubicBezTo>
                    <a:pt x="34" y="281"/>
                    <a:pt x="34" y="281"/>
                    <a:pt x="34" y="281"/>
                  </a:cubicBezTo>
                  <a:cubicBezTo>
                    <a:pt x="35" y="282"/>
                    <a:pt x="37" y="285"/>
                    <a:pt x="37" y="285"/>
                  </a:cubicBezTo>
                  <a:cubicBezTo>
                    <a:pt x="37" y="285"/>
                    <a:pt x="36" y="286"/>
                    <a:pt x="36" y="286"/>
                  </a:cubicBezTo>
                  <a:cubicBezTo>
                    <a:pt x="35" y="287"/>
                    <a:pt x="35" y="288"/>
                    <a:pt x="35" y="288"/>
                  </a:cubicBezTo>
                  <a:cubicBezTo>
                    <a:pt x="35" y="288"/>
                    <a:pt x="36" y="289"/>
                    <a:pt x="36" y="289"/>
                  </a:cubicBezTo>
                  <a:cubicBezTo>
                    <a:pt x="36" y="289"/>
                    <a:pt x="38" y="289"/>
                    <a:pt x="38" y="289"/>
                  </a:cubicBezTo>
                  <a:cubicBezTo>
                    <a:pt x="38" y="290"/>
                    <a:pt x="38" y="290"/>
                    <a:pt x="38" y="291"/>
                  </a:cubicBezTo>
                  <a:cubicBezTo>
                    <a:pt x="38" y="291"/>
                    <a:pt x="39" y="293"/>
                    <a:pt x="39" y="293"/>
                  </a:cubicBezTo>
                  <a:cubicBezTo>
                    <a:pt x="40" y="293"/>
                    <a:pt x="41" y="295"/>
                    <a:pt x="41" y="295"/>
                  </a:cubicBezTo>
                  <a:cubicBezTo>
                    <a:pt x="41" y="295"/>
                    <a:pt x="42" y="295"/>
                    <a:pt x="42" y="295"/>
                  </a:cubicBezTo>
                  <a:cubicBezTo>
                    <a:pt x="42" y="296"/>
                    <a:pt x="42" y="296"/>
                    <a:pt x="42" y="296"/>
                  </a:cubicBezTo>
                  <a:cubicBezTo>
                    <a:pt x="42" y="296"/>
                    <a:pt x="44" y="298"/>
                    <a:pt x="44" y="298"/>
                  </a:cubicBezTo>
                  <a:cubicBezTo>
                    <a:pt x="45" y="298"/>
                    <a:pt x="45" y="299"/>
                    <a:pt x="46" y="299"/>
                  </a:cubicBezTo>
                  <a:cubicBezTo>
                    <a:pt x="46" y="299"/>
                    <a:pt x="47" y="300"/>
                    <a:pt x="47" y="300"/>
                  </a:cubicBezTo>
                  <a:cubicBezTo>
                    <a:pt x="47" y="300"/>
                    <a:pt x="47" y="300"/>
                    <a:pt x="48" y="301"/>
                  </a:cubicBezTo>
                  <a:cubicBezTo>
                    <a:pt x="48" y="301"/>
                    <a:pt x="49" y="302"/>
                    <a:pt x="49" y="302"/>
                  </a:cubicBezTo>
                  <a:cubicBezTo>
                    <a:pt x="49" y="302"/>
                    <a:pt x="49" y="303"/>
                    <a:pt x="50" y="303"/>
                  </a:cubicBezTo>
                  <a:cubicBezTo>
                    <a:pt x="50" y="303"/>
                    <a:pt x="52" y="304"/>
                    <a:pt x="53" y="305"/>
                  </a:cubicBezTo>
                  <a:cubicBezTo>
                    <a:pt x="53" y="305"/>
                    <a:pt x="54" y="305"/>
                    <a:pt x="55" y="305"/>
                  </a:cubicBezTo>
                  <a:cubicBezTo>
                    <a:pt x="55" y="305"/>
                    <a:pt x="56" y="305"/>
                    <a:pt x="57" y="305"/>
                  </a:cubicBezTo>
                  <a:cubicBezTo>
                    <a:pt x="57" y="305"/>
                    <a:pt x="58" y="305"/>
                    <a:pt x="58" y="305"/>
                  </a:cubicBezTo>
                  <a:cubicBezTo>
                    <a:pt x="58" y="305"/>
                    <a:pt x="59" y="305"/>
                    <a:pt x="59" y="306"/>
                  </a:cubicBezTo>
                  <a:close/>
                  <a:moveTo>
                    <a:pt x="68" y="306"/>
                  </a:moveTo>
                  <a:cubicBezTo>
                    <a:pt x="68" y="306"/>
                    <a:pt x="68" y="306"/>
                    <a:pt x="68" y="306"/>
                  </a:cubicBezTo>
                  <a:cubicBezTo>
                    <a:pt x="67" y="306"/>
                    <a:pt x="66" y="306"/>
                    <a:pt x="66" y="306"/>
                  </a:cubicBezTo>
                  <a:cubicBezTo>
                    <a:pt x="65" y="306"/>
                    <a:pt x="65" y="306"/>
                    <a:pt x="65" y="306"/>
                  </a:cubicBezTo>
                  <a:cubicBezTo>
                    <a:pt x="65" y="306"/>
                    <a:pt x="65" y="306"/>
                    <a:pt x="65" y="306"/>
                  </a:cubicBezTo>
                  <a:cubicBezTo>
                    <a:pt x="64" y="306"/>
                    <a:pt x="64" y="307"/>
                    <a:pt x="64" y="307"/>
                  </a:cubicBezTo>
                  <a:cubicBezTo>
                    <a:pt x="64" y="307"/>
                    <a:pt x="64" y="307"/>
                    <a:pt x="64" y="307"/>
                  </a:cubicBezTo>
                  <a:cubicBezTo>
                    <a:pt x="64" y="307"/>
                    <a:pt x="64" y="307"/>
                    <a:pt x="64" y="307"/>
                  </a:cubicBezTo>
                  <a:cubicBezTo>
                    <a:pt x="64" y="307"/>
                    <a:pt x="64" y="307"/>
                    <a:pt x="64" y="307"/>
                  </a:cubicBezTo>
                  <a:cubicBezTo>
                    <a:pt x="64" y="307"/>
                    <a:pt x="64" y="307"/>
                    <a:pt x="64" y="307"/>
                  </a:cubicBezTo>
                  <a:cubicBezTo>
                    <a:pt x="64" y="307"/>
                    <a:pt x="64" y="306"/>
                    <a:pt x="63" y="306"/>
                  </a:cubicBezTo>
                  <a:cubicBezTo>
                    <a:pt x="63" y="306"/>
                    <a:pt x="63" y="306"/>
                    <a:pt x="63" y="306"/>
                  </a:cubicBezTo>
                  <a:cubicBezTo>
                    <a:pt x="63" y="307"/>
                    <a:pt x="63" y="307"/>
                    <a:pt x="63" y="307"/>
                  </a:cubicBezTo>
                  <a:cubicBezTo>
                    <a:pt x="63" y="307"/>
                    <a:pt x="63" y="307"/>
                    <a:pt x="63" y="307"/>
                  </a:cubicBezTo>
                  <a:cubicBezTo>
                    <a:pt x="63" y="307"/>
                    <a:pt x="63" y="307"/>
                    <a:pt x="63" y="307"/>
                  </a:cubicBezTo>
                  <a:cubicBezTo>
                    <a:pt x="63" y="307"/>
                    <a:pt x="62" y="307"/>
                    <a:pt x="62" y="307"/>
                  </a:cubicBezTo>
                  <a:cubicBezTo>
                    <a:pt x="62" y="307"/>
                    <a:pt x="62" y="307"/>
                    <a:pt x="62" y="307"/>
                  </a:cubicBezTo>
                  <a:cubicBezTo>
                    <a:pt x="62" y="307"/>
                    <a:pt x="62" y="307"/>
                    <a:pt x="62" y="307"/>
                  </a:cubicBezTo>
                  <a:cubicBezTo>
                    <a:pt x="62" y="307"/>
                    <a:pt x="62" y="308"/>
                    <a:pt x="62" y="308"/>
                  </a:cubicBezTo>
                  <a:cubicBezTo>
                    <a:pt x="62" y="308"/>
                    <a:pt x="62" y="308"/>
                    <a:pt x="62" y="308"/>
                  </a:cubicBezTo>
                  <a:cubicBezTo>
                    <a:pt x="62" y="308"/>
                    <a:pt x="62" y="308"/>
                    <a:pt x="62" y="308"/>
                  </a:cubicBezTo>
                  <a:cubicBezTo>
                    <a:pt x="62" y="308"/>
                    <a:pt x="62" y="308"/>
                    <a:pt x="62" y="308"/>
                  </a:cubicBezTo>
                  <a:cubicBezTo>
                    <a:pt x="62" y="308"/>
                    <a:pt x="62" y="308"/>
                    <a:pt x="62" y="308"/>
                  </a:cubicBezTo>
                  <a:cubicBezTo>
                    <a:pt x="63" y="308"/>
                    <a:pt x="63" y="308"/>
                    <a:pt x="63" y="308"/>
                  </a:cubicBezTo>
                  <a:cubicBezTo>
                    <a:pt x="63" y="308"/>
                    <a:pt x="63" y="308"/>
                    <a:pt x="63" y="308"/>
                  </a:cubicBezTo>
                  <a:cubicBezTo>
                    <a:pt x="63" y="308"/>
                    <a:pt x="63" y="308"/>
                    <a:pt x="63" y="308"/>
                  </a:cubicBezTo>
                  <a:cubicBezTo>
                    <a:pt x="63" y="308"/>
                    <a:pt x="63" y="308"/>
                    <a:pt x="63" y="308"/>
                  </a:cubicBezTo>
                  <a:cubicBezTo>
                    <a:pt x="63" y="308"/>
                    <a:pt x="63" y="308"/>
                    <a:pt x="63" y="308"/>
                  </a:cubicBezTo>
                  <a:cubicBezTo>
                    <a:pt x="64" y="308"/>
                    <a:pt x="64" y="308"/>
                    <a:pt x="64" y="308"/>
                  </a:cubicBezTo>
                  <a:cubicBezTo>
                    <a:pt x="64" y="308"/>
                    <a:pt x="64" y="308"/>
                    <a:pt x="64" y="308"/>
                  </a:cubicBezTo>
                  <a:cubicBezTo>
                    <a:pt x="64" y="308"/>
                    <a:pt x="64" y="308"/>
                    <a:pt x="65" y="308"/>
                  </a:cubicBezTo>
                  <a:cubicBezTo>
                    <a:pt x="65" y="308"/>
                    <a:pt x="65" y="308"/>
                    <a:pt x="65" y="307"/>
                  </a:cubicBezTo>
                  <a:cubicBezTo>
                    <a:pt x="65" y="307"/>
                    <a:pt x="65" y="307"/>
                    <a:pt x="65" y="307"/>
                  </a:cubicBezTo>
                  <a:cubicBezTo>
                    <a:pt x="65" y="307"/>
                    <a:pt x="65" y="307"/>
                    <a:pt x="65" y="307"/>
                  </a:cubicBezTo>
                  <a:cubicBezTo>
                    <a:pt x="65" y="307"/>
                    <a:pt x="65" y="307"/>
                    <a:pt x="65" y="307"/>
                  </a:cubicBezTo>
                  <a:cubicBezTo>
                    <a:pt x="65" y="307"/>
                    <a:pt x="65" y="307"/>
                    <a:pt x="65" y="307"/>
                  </a:cubicBezTo>
                  <a:cubicBezTo>
                    <a:pt x="65" y="307"/>
                    <a:pt x="65" y="307"/>
                    <a:pt x="65" y="307"/>
                  </a:cubicBezTo>
                  <a:cubicBezTo>
                    <a:pt x="65" y="307"/>
                    <a:pt x="65" y="307"/>
                    <a:pt x="65" y="307"/>
                  </a:cubicBezTo>
                  <a:cubicBezTo>
                    <a:pt x="65" y="307"/>
                    <a:pt x="65" y="307"/>
                    <a:pt x="65" y="307"/>
                  </a:cubicBezTo>
                  <a:cubicBezTo>
                    <a:pt x="66" y="308"/>
                    <a:pt x="66" y="308"/>
                    <a:pt x="66" y="307"/>
                  </a:cubicBezTo>
                  <a:cubicBezTo>
                    <a:pt x="66" y="307"/>
                    <a:pt x="66" y="307"/>
                    <a:pt x="66" y="307"/>
                  </a:cubicBezTo>
                  <a:cubicBezTo>
                    <a:pt x="66" y="307"/>
                    <a:pt x="66" y="307"/>
                    <a:pt x="66" y="307"/>
                  </a:cubicBezTo>
                  <a:cubicBezTo>
                    <a:pt x="66" y="307"/>
                    <a:pt x="66" y="307"/>
                    <a:pt x="66" y="307"/>
                  </a:cubicBezTo>
                  <a:cubicBezTo>
                    <a:pt x="67" y="307"/>
                    <a:pt x="67" y="307"/>
                    <a:pt x="67" y="307"/>
                  </a:cubicBezTo>
                  <a:cubicBezTo>
                    <a:pt x="67" y="307"/>
                    <a:pt x="67" y="307"/>
                    <a:pt x="67" y="307"/>
                  </a:cubicBezTo>
                  <a:cubicBezTo>
                    <a:pt x="67" y="307"/>
                    <a:pt x="67" y="307"/>
                    <a:pt x="67" y="307"/>
                  </a:cubicBezTo>
                  <a:cubicBezTo>
                    <a:pt x="67" y="307"/>
                    <a:pt x="67" y="307"/>
                    <a:pt x="67" y="307"/>
                  </a:cubicBezTo>
                  <a:cubicBezTo>
                    <a:pt x="67" y="307"/>
                    <a:pt x="67" y="307"/>
                    <a:pt x="67" y="307"/>
                  </a:cubicBezTo>
                  <a:cubicBezTo>
                    <a:pt x="67" y="307"/>
                    <a:pt x="67" y="307"/>
                    <a:pt x="67" y="307"/>
                  </a:cubicBezTo>
                  <a:cubicBezTo>
                    <a:pt x="68" y="307"/>
                    <a:pt x="68" y="307"/>
                    <a:pt x="68" y="307"/>
                  </a:cubicBezTo>
                  <a:cubicBezTo>
                    <a:pt x="68" y="307"/>
                    <a:pt x="68" y="307"/>
                    <a:pt x="68" y="307"/>
                  </a:cubicBezTo>
                  <a:cubicBezTo>
                    <a:pt x="68" y="307"/>
                    <a:pt x="68" y="307"/>
                    <a:pt x="68" y="307"/>
                  </a:cubicBezTo>
                  <a:cubicBezTo>
                    <a:pt x="68" y="307"/>
                    <a:pt x="68" y="307"/>
                    <a:pt x="68" y="307"/>
                  </a:cubicBezTo>
                  <a:cubicBezTo>
                    <a:pt x="68" y="307"/>
                    <a:pt x="68" y="307"/>
                    <a:pt x="68" y="307"/>
                  </a:cubicBezTo>
                  <a:cubicBezTo>
                    <a:pt x="68" y="307"/>
                    <a:pt x="68" y="307"/>
                    <a:pt x="68" y="307"/>
                  </a:cubicBezTo>
                  <a:cubicBezTo>
                    <a:pt x="68" y="306"/>
                    <a:pt x="68" y="306"/>
                    <a:pt x="68" y="306"/>
                  </a:cubicBezTo>
                  <a:close/>
                  <a:moveTo>
                    <a:pt x="139" y="37"/>
                  </a:moveTo>
                  <a:cubicBezTo>
                    <a:pt x="139" y="37"/>
                    <a:pt x="140" y="37"/>
                    <a:pt x="140" y="36"/>
                  </a:cubicBezTo>
                  <a:cubicBezTo>
                    <a:pt x="140" y="36"/>
                    <a:pt x="140" y="36"/>
                    <a:pt x="140" y="36"/>
                  </a:cubicBezTo>
                  <a:cubicBezTo>
                    <a:pt x="140" y="36"/>
                    <a:pt x="140" y="35"/>
                    <a:pt x="140" y="35"/>
                  </a:cubicBezTo>
                  <a:cubicBezTo>
                    <a:pt x="140" y="35"/>
                    <a:pt x="139" y="34"/>
                    <a:pt x="139" y="34"/>
                  </a:cubicBezTo>
                  <a:cubicBezTo>
                    <a:pt x="139" y="34"/>
                    <a:pt x="139" y="33"/>
                    <a:pt x="139" y="33"/>
                  </a:cubicBezTo>
                  <a:cubicBezTo>
                    <a:pt x="138" y="33"/>
                    <a:pt x="138" y="32"/>
                    <a:pt x="138" y="32"/>
                  </a:cubicBezTo>
                  <a:cubicBezTo>
                    <a:pt x="138" y="32"/>
                    <a:pt x="138" y="31"/>
                    <a:pt x="138" y="31"/>
                  </a:cubicBezTo>
                  <a:cubicBezTo>
                    <a:pt x="138" y="30"/>
                    <a:pt x="138" y="30"/>
                    <a:pt x="138" y="30"/>
                  </a:cubicBezTo>
                  <a:cubicBezTo>
                    <a:pt x="138" y="30"/>
                    <a:pt x="138" y="30"/>
                    <a:pt x="137" y="30"/>
                  </a:cubicBezTo>
                  <a:cubicBezTo>
                    <a:pt x="137" y="30"/>
                    <a:pt x="137" y="30"/>
                    <a:pt x="137" y="30"/>
                  </a:cubicBezTo>
                  <a:cubicBezTo>
                    <a:pt x="137" y="30"/>
                    <a:pt x="137" y="29"/>
                    <a:pt x="137" y="29"/>
                  </a:cubicBezTo>
                  <a:cubicBezTo>
                    <a:pt x="137" y="29"/>
                    <a:pt x="136" y="29"/>
                    <a:pt x="136" y="29"/>
                  </a:cubicBezTo>
                  <a:cubicBezTo>
                    <a:pt x="136" y="30"/>
                    <a:pt x="136" y="30"/>
                    <a:pt x="136" y="30"/>
                  </a:cubicBezTo>
                  <a:cubicBezTo>
                    <a:pt x="135" y="30"/>
                    <a:pt x="135" y="30"/>
                    <a:pt x="135" y="30"/>
                  </a:cubicBezTo>
                  <a:cubicBezTo>
                    <a:pt x="134" y="31"/>
                    <a:pt x="134" y="31"/>
                    <a:pt x="134" y="31"/>
                  </a:cubicBezTo>
                  <a:cubicBezTo>
                    <a:pt x="134" y="30"/>
                    <a:pt x="134" y="30"/>
                    <a:pt x="134" y="30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33" y="30"/>
                    <a:pt x="133" y="30"/>
                    <a:pt x="133" y="30"/>
                  </a:cubicBezTo>
                  <a:cubicBezTo>
                    <a:pt x="133" y="30"/>
                    <a:pt x="133" y="31"/>
                    <a:pt x="133" y="31"/>
                  </a:cubicBezTo>
                  <a:cubicBezTo>
                    <a:pt x="133" y="31"/>
                    <a:pt x="133" y="31"/>
                    <a:pt x="133" y="31"/>
                  </a:cubicBezTo>
                  <a:cubicBezTo>
                    <a:pt x="133" y="31"/>
                    <a:pt x="133" y="32"/>
                    <a:pt x="133" y="32"/>
                  </a:cubicBezTo>
                  <a:cubicBezTo>
                    <a:pt x="133" y="32"/>
                    <a:pt x="133" y="33"/>
                    <a:pt x="133" y="33"/>
                  </a:cubicBezTo>
                  <a:cubicBezTo>
                    <a:pt x="133" y="33"/>
                    <a:pt x="133" y="33"/>
                    <a:pt x="133" y="33"/>
                  </a:cubicBezTo>
                  <a:cubicBezTo>
                    <a:pt x="133" y="33"/>
                    <a:pt x="133" y="34"/>
                    <a:pt x="133" y="34"/>
                  </a:cubicBezTo>
                  <a:cubicBezTo>
                    <a:pt x="133" y="34"/>
                    <a:pt x="133" y="35"/>
                    <a:pt x="133" y="35"/>
                  </a:cubicBezTo>
                  <a:cubicBezTo>
                    <a:pt x="132" y="38"/>
                    <a:pt x="132" y="38"/>
                    <a:pt x="132" y="38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1" y="38"/>
                    <a:pt x="131" y="38"/>
                    <a:pt x="130" y="39"/>
                  </a:cubicBezTo>
                  <a:cubicBezTo>
                    <a:pt x="130" y="39"/>
                    <a:pt x="131" y="39"/>
                    <a:pt x="130" y="39"/>
                  </a:cubicBezTo>
                  <a:cubicBezTo>
                    <a:pt x="130" y="39"/>
                    <a:pt x="130" y="39"/>
                    <a:pt x="130" y="40"/>
                  </a:cubicBezTo>
                  <a:cubicBezTo>
                    <a:pt x="129" y="40"/>
                    <a:pt x="129" y="40"/>
                    <a:pt x="129" y="40"/>
                  </a:cubicBezTo>
                  <a:cubicBezTo>
                    <a:pt x="129" y="40"/>
                    <a:pt x="128" y="40"/>
                    <a:pt x="128" y="41"/>
                  </a:cubicBezTo>
                  <a:cubicBezTo>
                    <a:pt x="128" y="41"/>
                    <a:pt x="127" y="41"/>
                    <a:pt x="127" y="41"/>
                  </a:cubicBezTo>
                  <a:cubicBezTo>
                    <a:pt x="127" y="42"/>
                    <a:pt x="127" y="42"/>
                    <a:pt x="127" y="42"/>
                  </a:cubicBezTo>
                  <a:cubicBezTo>
                    <a:pt x="127" y="42"/>
                    <a:pt x="126" y="42"/>
                    <a:pt x="126" y="42"/>
                  </a:cubicBezTo>
                  <a:cubicBezTo>
                    <a:pt x="126" y="42"/>
                    <a:pt x="126" y="43"/>
                    <a:pt x="126" y="43"/>
                  </a:cubicBezTo>
                  <a:cubicBezTo>
                    <a:pt x="126" y="43"/>
                    <a:pt x="126" y="44"/>
                    <a:pt x="126" y="44"/>
                  </a:cubicBezTo>
                  <a:cubicBezTo>
                    <a:pt x="126" y="44"/>
                    <a:pt x="125" y="44"/>
                    <a:pt x="125" y="44"/>
                  </a:cubicBezTo>
                  <a:cubicBezTo>
                    <a:pt x="125" y="44"/>
                    <a:pt x="124" y="44"/>
                    <a:pt x="124" y="44"/>
                  </a:cubicBezTo>
                  <a:cubicBezTo>
                    <a:pt x="124" y="44"/>
                    <a:pt x="123" y="44"/>
                    <a:pt x="123" y="43"/>
                  </a:cubicBezTo>
                  <a:cubicBezTo>
                    <a:pt x="123" y="43"/>
                    <a:pt x="122" y="43"/>
                    <a:pt x="122" y="43"/>
                  </a:cubicBezTo>
                  <a:cubicBezTo>
                    <a:pt x="122" y="43"/>
                    <a:pt x="121" y="44"/>
                    <a:pt x="121" y="44"/>
                  </a:cubicBezTo>
                  <a:cubicBezTo>
                    <a:pt x="121" y="44"/>
                    <a:pt x="121" y="45"/>
                    <a:pt x="120" y="45"/>
                  </a:cubicBezTo>
                  <a:cubicBezTo>
                    <a:pt x="120" y="45"/>
                    <a:pt x="120" y="45"/>
                    <a:pt x="120" y="45"/>
                  </a:cubicBezTo>
                  <a:cubicBezTo>
                    <a:pt x="120" y="45"/>
                    <a:pt x="119" y="44"/>
                    <a:pt x="119" y="44"/>
                  </a:cubicBezTo>
                  <a:cubicBezTo>
                    <a:pt x="119" y="44"/>
                    <a:pt x="118" y="45"/>
                    <a:pt x="118" y="45"/>
                  </a:cubicBezTo>
                  <a:cubicBezTo>
                    <a:pt x="118" y="45"/>
                    <a:pt x="117" y="45"/>
                    <a:pt x="117" y="44"/>
                  </a:cubicBezTo>
                  <a:cubicBezTo>
                    <a:pt x="117" y="44"/>
                    <a:pt x="117" y="44"/>
                    <a:pt x="117" y="44"/>
                  </a:cubicBezTo>
                  <a:cubicBezTo>
                    <a:pt x="116" y="45"/>
                    <a:pt x="116" y="45"/>
                    <a:pt x="116" y="45"/>
                  </a:cubicBezTo>
                  <a:cubicBezTo>
                    <a:pt x="115" y="45"/>
                    <a:pt x="115" y="45"/>
                    <a:pt x="115" y="45"/>
                  </a:cubicBezTo>
                  <a:cubicBezTo>
                    <a:pt x="109" y="43"/>
                    <a:pt x="109" y="43"/>
                    <a:pt x="109" y="43"/>
                  </a:cubicBezTo>
                  <a:cubicBezTo>
                    <a:pt x="105" y="43"/>
                    <a:pt x="105" y="43"/>
                    <a:pt x="105" y="43"/>
                  </a:cubicBezTo>
                  <a:cubicBezTo>
                    <a:pt x="105" y="43"/>
                    <a:pt x="105" y="43"/>
                    <a:pt x="105" y="43"/>
                  </a:cubicBezTo>
                  <a:cubicBezTo>
                    <a:pt x="105" y="43"/>
                    <a:pt x="104" y="42"/>
                    <a:pt x="104" y="42"/>
                  </a:cubicBezTo>
                  <a:cubicBezTo>
                    <a:pt x="104" y="42"/>
                    <a:pt x="105" y="42"/>
                    <a:pt x="105" y="42"/>
                  </a:cubicBezTo>
                  <a:cubicBezTo>
                    <a:pt x="105" y="42"/>
                    <a:pt x="105" y="41"/>
                    <a:pt x="105" y="41"/>
                  </a:cubicBezTo>
                  <a:cubicBezTo>
                    <a:pt x="105" y="41"/>
                    <a:pt x="106" y="41"/>
                    <a:pt x="106" y="41"/>
                  </a:cubicBezTo>
                  <a:cubicBezTo>
                    <a:pt x="106" y="40"/>
                    <a:pt x="106" y="40"/>
                    <a:pt x="106" y="40"/>
                  </a:cubicBezTo>
                  <a:cubicBezTo>
                    <a:pt x="106" y="40"/>
                    <a:pt x="106" y="40"/>
                    <a:pt x="106" y="40"/>
                  </a:cubicBezTo>
                  <a:cubicBezTo>
                    <a:pt x="106" y="40"/>
                    <a:pt x="107" y="40"/>
                    <a:pt x="107" y="40"/>
                  </a:cubicBezTo>
                  <a:cubicBezTo>
                    <a:pt x="107" y="40"/>
                    <a:pt x="107" y="40"/>
                    <a:pt x="107" y="40"/>
                  </a:cubicBezTo>
                  <a:cubicBezTo>
                    <a:pt x="107" y="40"/>
                    <a:pt x="107" y="39"/>
                    <a:pt x="107" y="39"/>
                  </a:cubicBezTo>
                  <a:cubicBezTo>
                    <a:pt x="107" y="39"/>
                    <a:pt x="107" y="39"/>
                    <a:pt x="107" y="39"/>
                  </a:cubicBezTo>
                  <a:cubicBezTo>
                    <a:pt x="107" y="39"/>
                    <a:pt x="107" y="38"/>
                    <a:pt x="108" y="38"/>
                  </a:cubicBezTo>
                  <a:cubicBezTo>
                    <a:pt x="108" y="38"/>
                    <a:pt x="108" y="38"/>
                    <a:pt x="108" y="38"/>
                  </a:cubicBezTo>
                  <a:cubicBezTo>
                    <a:pt x="108" y="36"/>
                    <a:pt x="108" y="36"/>
                    <a:pt x="108" y="36"/>
                  </a:cubicBezTo>
                  <a:cubicBezTo>
                    <a:pt x="108" y="36"/>
                    <a:pt x="108" y="35"/>
                    <a:pt x="108" y="35"/>
                  </a:cubicBezTo>
                  <a:cubicBezTo>
                    <a:pt x="108" y="35"/>
                    <a:pt x="108" y="35"/>
                    <a:pt x="108" y="35"/>
                  </a:cubicBezTo>
                  <a:cubicBezTo>
                    <a:pt x="108" y="35"/>
                    <a:pt x="108" y="35"/>
                    <a:pt x="108" y="34"/>
                  </a:cubicBezTo>
                  <a:cubicBezTo>
                    <a:pt x="108" y="34"/>
                    <a:pt x="108" y="34"/>
                    <a:pt x="108" y="34"/>
                  </a:cubicBezTo>
                  <a:cubicBezTo>
                    <a:pt x="108" y="34"/>
                    <a:pt x="110" y="33"/>
                    <a:pt x="110" y="33"/>
                  </a:cubicBezTo>
                  <a:cubicBezTo>
                    <a:pt x="110" y="33"/>
                    <a:pt x="110" y="32"/>
                    <a:pt x="110" y="32"/>
                  </a:cubicBezTo>
                  <a:cubicBezTo>
                    <a:pt x="110" y="32"/>
                    <a:pt x="111" y="32"/>
                    <a:pt x="111" y="32"/>
                  </a:cubicBezTo>
                  <a:cubicBezTo>
                    <a:pt x="111" y="32"/>
                    <a:pt x="111" y="31"/>
                    <a:pt x="111" y="31"/>
                  </a:cubicBezTo>
                  <a:cubicBezTo>
                    <a:pt x="112" y="29"/>
                    <a:pt x="112" y="29"/>
                    <a:pt x="112" y="29"/>
                  </a:cubicBezTo>
                  <a:cubicBezTo>
                    <a:pt x="112" y="28"/>
                    <a:pt x="112" y="28"/>
                    <a:pt x="112" y="28"/>
                  </a:cubicBezTo>
                  <a:cubicBezTo>
                    <a:pt x="110" y="26"/>
                    <a:pt x="110" y="26"/>
                    <a:pt x="110" y="26"/>
                  </a:cubicBezTo>
                  <a:cubicBezTo>
                    <a:pt x="108" y="25"/>
                    <a:pt x="108" y="25"/>
                    <a:pt x="108" y="25"/>
                  </a:cubicBezTo>
                  <a:cubicBezTo>
                    <a:pt x="107" y="25"/>
                    <a:pt x="107" y="25"/>
                    <a:pt x="107" y="25"/>
                  </a:cubicBezTo>
                  <a:cubicBezTo>
                    <a:pt x="106" y="24"/>
                    <a:pt x="106" y="24"/>
                    <a:pt x="106" y="24"/>
                  </a:cubicBezTo>
                  <a:cubicBezTo>
                    <a:pt x="105" y="24"/>
                    <a:pt x="105" y="24"/>
                    <a:pt x="105" y="24"/>
                  </a:cubicBezTo>
                  <a:cubicBezTo>
                    <a:pt x="101" y="22"/>
                    <a:pt x="101" y="22"/>
                    <a:pt x="101" y="22"/>
                  </a:cubicBezTo>
                  <a:cubicBezTo>
                    <a:pt x="99" y="20"/>
                    <a:pt x="99" y="20"/>
                    <a:pt x="99" y="20"/>
                  </a:cubicBezTo>
                  <a:cubicBezTo>
                    <a:pt x="95" y="18"/>
                    <a:pt x="95" y="18"/>
                    <a:pt x="95" y="18"/>
                  </a:cubicBezTo>
                  <a:cubicBezTo>
                    <a:pt x="92" y="18"/>
                    <a:pt x="92" y="18"/>
                    <a:pt x="92" y="18"/>
                  </a:cubicBezTo>
                  <a:cubicBezTo>
                    <a:pt x="88" y="16"/>
                    <a:pt x="88" y="16"/>
                    <a:pt x="88" y="16"/>
                  </a:cubicBezTo>
                  <a:cubicBezTo>
                    <a:pt x="88" y="16"/>
                    <a:pt x="88" y="15"/>
                    <a:pt x="88" y="15"/>
                  </a:cubicBezTo>
                  <a:cubicBezTo>
                    <a:pt x="88" y="15"/>
                    <a:pt x="86" y="13"/>
                    <a:pt x="86" y="13"/>
                  </a:cubicBezTo>
                  <a:cubicBezTo>
                    <a:pt x="85" y="13"/>
                    <a:pt x="85" y="13"/>
                    <a:pt x="85" y="13"/>
                  </a:cubicBezTo>
                  <a:cubicBezTo>
                    <a:pt x="84" y="12"/>
                    <a:pt x="84" y="12"/>
                    <a:pt x="84" y="12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1" y="9"/>
                    <a:pt x="81" y="9"/>
                    <a:pt x="81" y="9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79" y="6"/>
                    <a:pt x="79" y="6"/>
                    <a:pt x="79" y="6"/>
                  </a:cubicBezTo>
                  <a:cubicBezTo>
                    <a:pt x="79" y="6"/>
                    <a:pt x="79" y="6"/>
                    <a:pt x="79" y="6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5" y="2"/>
                    <a:pt x="75" y="2"/>
                    <a:pt x="75" y="2"/>
                  </a:cubicBezTo>
                  <a:cubicBezTo>
                    <a:pt x="75" y="2"/>
                    <a:pt x="72" y="2"/>
                    <a:pt x="72" y="2"/>
                  </a:cubicBezTo>
                  <a:cubicBezTo>
                    <a:pt x="72" y="2"/>
                    <a:pt x="69" y="3"/>
                    <a:pt x="69" y="3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7" y="2"/>
                    <a:pt x="67" y="2"/>
                    <a:pt x="67" y="2"/>
                  </a:cubicBezTo>
                  <a:cubicBezTo>
                    <a:pt x="67" y="2"/>
                    <a:pt x="66" y="5"/>
                    <a:pt x="66" y="5"/>
                  </a:cubicBezTo>
                  <a:cubicBezTo>
                    <a:pt x="66" y="6"/>
                    <a:pt x="65" y="7"/>
                    <a:pt x="65" y="7"/>
                  </a:cubicBezTo>
                  <a:cubicBezTo>
                    <a:pt x="65" y="7"/>
                    <a:pt x="65" y="9"/>
                    <a:pt x="65" y="9"/>
                  </a:cubicBezTo>
                  <a:cubicBezTo>
                    <a:pt x="65" y="9"/>
                    <a:pt x="64" y="7"/>
                    <a:pt x="64" y="7"/>
                  </a:cubicBezTo>
                  <a:cubicBezTo>
                    <a:pt x="64" y="7"/>
                    <a:pt x="64" y="6"/>
                    <a:pt x="64" y="6"/>
                  </a:cubicBezTo>
                  <a:cubicBezTo>
                    <a:pt x="64" y="6"/>
                    <a:pt x="63" y="5"/>
                    <a:pt x="63" y="5"/>
                  </a:cubicBezTo>
                  <a:cubicBezTo>
                    <a:pt x="63" y="5"/>
                    <a:pt x="63" y="5"/>
                    <a:pt x="63" y="4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3" y="4"/>
                    <a:pt x="62" y="4"/>
                    <a:pt x="61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1" y="3"/>
                    <a:pt x="60" y="3"/>
                    <a:pt x="58" y="3"/>
                  </a:cubicBezTo>
                  <a:cubicBezTo>
                    <a:pt x="57" y="3"/>
                    <a:pt x="54" y="3"/>
                    <a:pt x="54" y="3"/>
                  </a:cubicBezTo>
                  <a:cubicBezTo>
                    <a:pt x="54" y="3"/>
                    <a:pt x="53" y="2"/>
                    <a:pt x="53" y="2"/>
                  </a:cubicBezTo>
                  <a:cubicBezTo>
                    <a:pt x="53" y="2"/>
                    <a:pt x="53" y="2"/>
                    <a:pt x="53" y="2"/>
                  </a:cubicBezTo>
                  <a:cubicBezTo>
                    <a:pt x="53" y="2"/>
                    <a:pt x="52" y="1"/>
                    <a:pt x="52" y="1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1" y="0"/>
                    <a:pt x="51" y="2"/>
                    <a:pt x="51" y="2"/>
                  </a:cubicBezTo>
                  <a:cubicBezTo>
                    <a:pt x="51" y="2"/>
                    <a:pt x="50" y="3"/>
                    <a:pt x="50" y="3"/>
                  </a:cubicBezTo>
                  <a:cubicBezTo>
                    <a:pt x="50" y="3"/>
                    <a:pt x="49" y="3"/>
                    <a:pt x="49" y="3"/>
                  </a:cubicBezTo>
                  <a:cubicBezTo>
                    <a:pt x="49" y="3"/>
                    <a:pt x="47" y="4"/>
                    <a:pt x="47" y="4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46" y="10"/>
                    <a:pt x="46" y="10"/>
                    <a:pt x="46" y="10"/>
                  </a:cubicBezTo>
                  <a:cubicBezTo>
                    <a:pt x="45" y="11"/>
                    <a:pt x="45" y="13"/>
                    <a:pt x="44" y="15"/>
                  </a:cubicBezTo>
                  <a:cubicBezTo>
                    <a:pt x="44" y="15"/>
                    <a:pt x="44" y="16"/>
                    <a:pt x="44" y="17"/>
                  </a:cubicBezTo>
                  <a:cubicBezTo>
                    <a:pt x="44" y="17"/>
                    <a:pt x="43" y="17"/>
                    <a:pt x="43" y="17"/>
                  </a:cubicBezTo>
                  <a:cubicBezTo>
                    <a:pt x="43" y="18"/>
                    <a:pt x="43" y="18"/>
                    <a:pt x="43" y="18"/>
                  </a:cubicBezTo>
                  <a:cubicBezTo>
                    <a:pt x="42" y="18"/>
                    <a:pt x="40" y="19"/>
                    <a:pt x="39" y="20"/>
                  </a:cubicBezTo>
                  <a:cubicBezTo>
                    <a:pt x="39" y="20"/>
                    <a:pt x="38" y="20"/>
                    <a:pt x="38" y="20"/>
                  </a:cubicBezTo>
                  <a:cubicBezTo>
                    <a:pt x="37" y="20"/>
                    <a:pt x="37" y="20"/>
                    <a:pt x="37" y="21"/>
                  </a:cubicBezTo>
                  <a:cubicBezTo>
                    <a:pt x="37" y="21"/>
                    <a:pt x="37" y="21"/>
                    <a:pt x="36" y="21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6" y="21"/>
                    <a:pt x="36" y="22"/>
                    <a:pt x="36" y="22"/>
                  </a:cubicBezTo>
                  <a:cubicBezTo>
                    <a:pt x="36" y="22"/>
                    <a:pt x="35" y="22"/>
                    <a:pt x="35" y="22"/>
                  </a:cubicBezTo>
                  <a:cubicBezTo>
                    <a:pt x="35" y="22"/>
                    <a:pt x="35" y="23"/>
                    <a:pt x="35" y="24"/>
                  </a:cubicBezTo>
                  <a:cubicBezTo>
                    <a:pt x="35" y="24"/>
                    <a:pt x="36" y="25"/>
                    <a:pt x="36" y="26"/>
                  </a:cubicBezTo>
                  <a:cubicBezTo>
                    <a:pt x="36" y="26"/>
                    <a:pt x="36" y="26"/>
                    <a:pt x="36" y="26"/>
                  </a:cubicBezTo>
                  <a:cubicBezTo>
                    <a:pt x="36" y="26"/>
                    <a:pt x="36" y="26"/>
                    <a:pt x="35" y="26"/>
                  </a:cubicBezTo>
                  <a:cubicBezTo>
                    <a:pt x="35" y="27"/>
                    <a:pt x="35" y="27"/>
                    <a:pt x="35" y="28"/>
                  </a:cubicBezTo>
                  <a:cubicBezTo>
                    <a:pt x="35" y="28"/>
                    <a:pt x="35" y="28"/>
                    <a:pt x="35" y="29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5" y="31"/>
                    <a:pt x="35" y="32"/>
                    <a:pt x="36" y="33"/>
                  </a:cubicBezTo>
                  <a:cubicBezTo>
                    <a:pt x="36" y="33"/>
                    <a:pt x="36" y="34"/>
                    <a:pt x="36" y="34"/>
                  </a:cubicBezTo>
                  <a:cubicBezTo>
                    <a:pt x="36" y="34"/>
                    <a:pt x="35" y="35"/>
                    <a:pt x="35" y="35"/>
                  </a:cubicBezTo>
                  <a:cubicBezTo>
                    <a:pt x="34" y="36"/>
                    <a:pt x="35" y="37"/>
                    <a:pt x="35" y="38"/>
                  </a:cubicBezTo>
                  <a:cubicBezTo>
                    <a:pt x="36" y="39"/>
                    <a:pt x="36" y="39"/>
                    <a:pt x="37" y="40"/>
                  </a:cubicBezTo>
                  <a:cubicBezTo>
                    <a:pt x="37" y="40"/>
                    <a:pt x="37" y="41"/>
                    <a:pt x="37" y="41"/>
                  </a:cubicBezTo>
                  <a:cubicBezTo>
                    <a:pt x="37" y="41"/>
                    <a:pt x="36" y="41"/>
                    <a:pt x="36" y="41"/>
                  </a:cubicBezTo>
                  <a:cubicBezTo>
                    <a:pt x="36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4" y="42"/>
                    <a:pt x="33" y="42"/>
                    <a:pt x="33" y="42"/>
                  </a:cubicBezTo>
                  <a:cubicBezTo>
                    <a:pt x="32" y="43"/>
                    <a:pt x="33" y="43"/>
                    <a:pt x="33" y="43"/>
                  </a:cubicBezTo>
                  <a:cubicBezTo>
                    <a:pt x="33" y="44"/>
                    <a:pt x="32" y="44"/>
                    <a:pt x="32" y="44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1" y="46"/>
                    <a:pt x="31" y="46"/>
                    <a:pt x="31" y="47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31" y="48"/>
                    <a:pt x="31" y="48"/>
                    <a:pt x="30" y="48"/>
                  </a:cubicBezTo>
                  <a:cubicBezTo>
                    <a:pt x="30" y="48"/>
                    <a:pt x="30" y="48"/>
                    <a:pt x="30" y="48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29" y="49"/>
                    <a:pt x="29" y="49"/>
                    <a:pt x="29" y="50"/>
                  </a:cubicBezTo>
                  <a:cubicBezTo>
                    <a:pt x="29" y="50"/>
                    <a:pt x="29" y="50"/>
                    <a:pt x="29" y="50"/>
                  </a:cubicBezTo>
                  <a:cubicBezTo>
                    <a:pt x="29" y="50"/>
                    <a:pt x="29" y="50"/>
                    <a:pt x="28" y="50"/>
                  </a:cubicBezTo>
                  <a:cubicBezTo>
                    <a:pt x="28" y="50"/>
                    <a:pt x="28" y="51"/>
                    <a:pt x="28" y="51"/>
                  </a:cubicBezTo>
                  <a:cubicBezTo>
                    <a:pt x="28" y="52"/>
                    <a:pt x="27" y="52"/>
                    <a:pt x="27" y="52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27" y="54"/>
                    <a:pt x="27" y="55"/>
                    <a:pt x="26" y="56"/>
                  </a:cubicBezTo>
                  <a:cubicBezTo>
                    <a:pt x="26" y="57"/>
                    <a:pt x="26" y="58"/>
                    <a:pt x="26" y="58"/>
                  </a:cubicBezTo>
                  <a:cubicBezTo>
                    <a:pt x="26" y="58"/>
                    <a:pt x="25" y="58"/>
                    <a:pt x="25" y="58"/>
                  </a:cubicBezTo>
                  <a:cubicBezTo>
                    <a:pt x="24" y="59"/>
                    <a:pt x="24" y="60"/>
                    <a:pt x="25" y="61"/>
                  </a:cubicBezTo>
                  <a:cubicBezTo>
                    <a:pt x="25" y="62"/>
                    <a:pt x="26" y="64"/>
                    <a:pt x="25" y="65"/>
                  </a:cubicBezTo>
                  <a:cubicBezTo>
                    <a:pt x="25" y="65"/>
                    <a:pt x="25" y="66"/>
                    <a:pt x="25" y="66"/>
                  </a:cubicBezTo>
                  <a:cubicBezTo>
                    <a:pt x="25" y="66"/>
                    <a:pt x="26" y="66"/>
                    <a:pt x="26" y="66"/>
                  </a:cubicBezTo>
                  <a:cubicBezTo>
                    <a:pt x="26" y="66"/>
                    <a:pt x="26" y="67"/>
                    <a:pt x="26" y="67"/>
                  </a:cubicBezTo>
                  <a:cubicBezTo>
                    <a:pt x="25" y="67"/>
                    <a:pt x="25" y="67"/>
                    <a:pt x="25" y="67"/>
                  </a:cubicBezTo>
                  <a:cubicBezTo>
                    <a:pt x="25" y="68"/>
                    <a:pt x="25" y="68"/>
                    <a:pt x="24" y="68"/>
                  </a:cubicBezTo>
                  <a:cubicBezTo>
                    <a:pt x="24" y="68"/>
                    <a:pt x="24" y="68"/>
                    <a:pt x="23" y="68"/>
                  </a:cubicBezTo>
                  <a:cubicBezTo>
                    <a:pt x="23" y="68"/>
                    <a:pt x="24" y="68"/>
                    <a:pt x="24" y="68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23" y="69"/>
                    <a:pt x="23" y="70"/>
                    <a:pt x="23" y="70"/>
                  </a:cubicBezTo>
                  <a:cubicBezTo>
                    <a:pt x="23" y="71"/>
                    <a:pt x="23" y="71"/>
                    <a:pt x="23" y="72"/>
                  </a:cubicBezTo>
                  <a:cubicBezTo>
                    <a:pt x="22" y="72"/>
                    <a:pt x="22" y="72"/>
                    <a:pt x="22" y="73"/>
                  </a:cubicBezTo>
                  <a:cubicBezTo>
                    <a:pt x="23" y="73"/>
                    <a:pt x="23" y="73"/>
                    <a:pt x="23" y="73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22" y="74"/>
                    <a:pt x="22" y="74"/>
                    <a:pt x="22" y="74"/>
                  </a:cubicBezTo>
                  <a:cubicBezTo>
                    <a:pt x="22" y="74"/>
                    <a:pt x="22" y="74"/>
                    <a:pt x="22" y="74"/>
                  </a:cubicBezTo>
                  <a:cubicBezTo>
                    <a:pt x="22" y="74"/>
                    <a:pt x="22" y="74"/>
                    <a:pt x="22" y="74"/>
                  </a:cubicBezTo>
                  <a:cubicBezTo>
                    <a:pt x="21" y="74"/>
                    <a:pt x="21" y="74"/>
                    <a:pt x="21" y="74"/>
                  </a:cubicBezTo>
                  <a:cubicBezTo>
                    <a:pt x="21" y="74"/>
                    <a:pt x="21" y="74"/>
                    <a:pt x="21" y="75"/>
                  </a:cubicBezTo>
                  <a:cubicBezTo>
                    <a:pt x="21" y="75"/>
                    <a:pt x="21" y="76"/>
                    <a:pt x="21" y="76"/>
                  </a:cubicBezTo>
                  <a:cubicBezTo>
                    <a:pt x="21" y="77"/>
                    <a:pt x="21" y="77"/>
                    <a:pt x="21" y="78"/>
                  </a:cubicBezTo>
                  <a:cubicBezTo>
                    <a:pt x="21" y="78"/>
                    <a:pt x="21" y="79"/>
                    <a:pt x="21" y="79"/>
                  </a:cubicBezTo>
                  <a:cubicBezTo>
                    <a:pt x="21" y="80"/>
                    <a:pt x="21" y="80"/>
                    <a:pt x="21" y="80"/>
                  </a:cubicBezTo>
                  <a:cubicBezTo>
                    <a:pt x="21" y="80"/>
                    <a:pt x="21" y="80"/>
                    <a:pt x="22" y="80"/>
                  </a:cubicBezTo>
                  <a:cubicBezTo>
                    <a:pt x="22" y="81"/>
                    <a:pt x="22" y="81"/>
                    <a:pt x="23" y="81"/>
                  </a:cubicBezTo>
                  <a:cubicBezTo>
                    <a:pt x="23" y="81"/>
                    <a:pt x="23" y="82"/>
                    <a:pt x="23" y="82"/>
                  </a:cubicBezTo>
                  <a:cubicBezTo>
                    <a:pt x="23" y="82"/>
                    <a:pt x="22" y="82"/>
                    <a:pt x="22" y="82"/>
                  </a:cubicBezTo>
                  <a:cubicBezTo>
                    <a:pt x="22" y="82"/>
                    <a:pt x="22" y="82"/>
                    <a:pt x="22" y="82"/>
                  </a:cubicBezTo>
                  <a:cubicBezTo>
                    <a:pt x="22" y="82"/>
                    <a:pt x="22" y="82"/>
                    <a:pt x="22" y="82"/>
                  </a:cubicBezTo>
                  <a:cubicBezTo>
                    <a:pt x="22" y="83"/>
                    <a:pt x="22" y="83"/>
                    <a:pt x="22" y="84"/>
                  </a:cubicBezTo>
                  <a:cubicBezTo>
                    <a:pt x="22" y="84"/>
                    <a:pt x="23" y="84"/>
                    <a:pt x="23" y="85"/>
                  </a:cubicBezTo>
                  <a:cubicBezTo>
                    <a:pt x="23" y="85"/>
                    <a:pt x="24" y="86"/>
                    <a:pt x="24" y="86"/>
                  </a:cubicBezTo>
                  <a:cubicBezTo>
                    <a:pt x="24" y="88"/>
                    <a:pt x="24" y="88"/>
                    <a:pt x="24" y="88"/>
                  </a:cubicBezTo>
                  <a:cubicBezTo>
                    <a:pt x="24" y="88"/>
                    <a:pt x="25" y="89"/>
                    <a:pt x="24" y="89"/>
                  </a:cubicBezTo>
                  <a:cubicBezTo>
                    <a:pt x="24" y="90"/>
                    <a:pt x="24" y="90"/>
                    <a:pt x="24" y="90"/>
                  </a:cubicBezTo>
                  <a:cubicBezTo>
                    <a:pt x="24" y="91"/>
                    <a:pt x="24" y="91"/>
                    <a:pt x="24" y="91"/>
                  </a:cubicBezTo>
                  <a:cubicBezTo>
                    <a:pt x="24" y="92"/>
                    <a:pt x="24" y="92"/>
                    <a:pt x="24" y="92"/>
                  </a:cubicBezTo>
                  <a:cubicBezTo>
                    <a:pt x="25" y="93"/>
                    <a:pt x="25" y="92"/>
                    <a:pt x="25" y="92"/>
                  </a:cubicBezTo>
                  <a:cubicBezTo>
                    <a:pt x="25" y="92"/>
                    <a:pt x="25" y="92"/>
                    <a:pt x="26" y="92"/>
                  </a:cubicBezTo>
                  <a:cubicBezTo>
                    <a:pt x="26" y="92"/>
                    <a:pt x="26" y="92"/>
                    <a:pt x="26" y="93"/>
                  </a:cubicBezTo>
                  <a:cubicBezTo>
                    <a:pt x="26" y="93"/>
                    <a:pt x="26" y="93"/>
                    <a:pt x="26" y="93"/>
                  </a:cubicBezTo>
                  <a:cubicBezTo>
                    <a:pt x="26" y="93"/>
                    <a:pt x="26" y="94"/>
                    <a:pt x="26" y="94"/>
                  </a:cubicBezTo>
                  <a:cubicBezTo>
                    <a:pt x="26" y="94"/>
                    <a:pt x="26" y="95"/>
                    <a:pt x="26" y="95"/>
                  </a:cubicBezTo>
                  <a:cubicBezTo>
                    <a:pt x="25" y="95"/>
                    <a:pt x="25" y="96"/>
                    <a:pt x="25" y="96"/>
                  </a:cubicBezTo>
                  <a:cubicBezTo>
                    <a:pt x="25" y="96"/>
                    <a:pt x="25" y="98"/>
                    <a:pt x="25" y="98"/>
                  </a:cubicBezTo>
                  <a:cubicBezTo>
                    <a:pt x="25" y="98"/>
                    <a:pt x="26" y="98"/>
                    <a:pt x="26" y="99"/>
                  </a:cubicBezTo>
                  <a:cubicBezTo>
                    <a:pt x="26" y="99"/>
                    <a:pt x="25" y="99"/>
                    <a:pt x="25" y="99"/>
                  </a:cubicBezTo>
                  <a:cubicBezTo>
                    <a:pt x="25" y="99"/>
                    <a:pt x="26" y="100"/>
                    <a:pt x="26" y="100"/>
                  </a:cubicBezTo>
                  <a:cubicBezTo>
                    <a:pt x="26" y="100"/>
                    <a:pt x="25" y="101"/>
                    <a:pt x="25" y="101"/>
                  </a:cubicBezTo>
                  <a:cubicBezTo>
                    <a:pt x="24" y="101"/>
                    <a:pt x="24" y="101"/>
                    <a:pt x="24" y="101"/>
                  </a:cubicBezTo>
                  <a:cubicBezTo>
                    <a:pt x="24" y="101"/>
                    <a:pt x="24" y="102"/>
                    <a:pt x="24" y="102"/>
                  </a:cubicBezTo>
                  <a:cubicBezTo>
                    <a:pt x="24" y="102"/>
                    <a:pt x="23" y="104"/>
                    <a:pt x="23" y="104"/>
                  </a:cubicBezTo>
                  <a:cubicBezTo>
                    <a:pt x="23" y="104"/>
                    <a:pt x="23" y="105"/>
                    <a:pt x="23" y="105"/>
                  </a:cubicBezTo>
                  <a:cubicBezTo>
                    <a:pt x="23" y="105"/>
                    <a:pt x="23" y="105"/>
                    <a:pt x="23" y="106"/>
                  </a:cubicBezTo>
                  <a:cubicBezTo>
                    <a:pt x="23" y="106"/>
                    <a:pt x="22" y="106"/>
                    <a:pt x="22" y="107"/>
                  </a:cubicBezTo>
                  <a:cubicBezTo>
                    <a:pt x="22" y="107"/>
                    <a:pt x="22" y="107"/>
                    <a:pt x="22" y="108"/>
                  </a:cubicBezTo>
                  <a:cubicBezTo>
                    <a:pt x="22" y="108"/>
                    <a:pt x="22" y="108"/>
                    <a:pt x="21" y="108"/>
                  </a:cubicBezTo>
                  <a:cubicBezTo>
                    <a:pt x="21" y="109"/>
                    <a:pt x="21" y="109"/>
                    <a:pt x="21" y="109"/>
                  </a:cubicBezTo>
                  <a:cubicBezTo>
                    <a:pt x="21" y="109"/>
                    <a:pt x="21" y="110"/>
                    <a:pt x="21" y="110"/>
                  </a:cubicBezTo>
                  <a:cubicBezTo>
                    <a:pt x="21" y="110"/>
                    <a:pt x="22" y="111"/>
                    <a:pt x="22" y="111"/>
                  </a:cubicBezTo>
                  <a:cubicBezTo>
                    <a:pt x="22" y="111"/>
                    <a:pt x="22" y="111"/>
                    <a:pt x="22" y="112"/>
                  </a:cubicBezTo>
                  <a:cubicBezTo>
                    <a:pt x="22" y="112"/>
                    <a:pt x="22" y="112"/>
                    <a:pt x="22" y="112"/>
                  </a:cubicBezTo>
                  <a:cubicBezTo>
                    <a:pt x="22" y="112"/>
                    <a:pt x="22" y="113"/>
                    <a:pt x="22" y="113"/>
                  </a:cubicBezTo>
                  <a:cubicBezTo>
                    <a:pt x="22" y="113"/>
                    <a:pt x="22" y="114"/>
                    <a:pt x="22" y="114"/>
                  </a:cubicBezTo>
                  <a:cubicBezTo>
                    <a:pt x="22" y="114"/>
                    <a:pt x="22" y="114"/>
                    <a:pt x="22" y="114"/>
                  </a:cubicBezTo>
                  <a:cubicBezTo>
                    <a:pt x="22" y="114"/>
                    <a:pt x="22" y="115"/>
                    <a:pt x="22" y="115"/>
                  </a:cubicBezTo>
                  <a:cubicBezTo>
                    <a:pt x="22" y="115"/>
                    <a:pt x="22" y="115"/>
                    <a:pt x="22" y="115"/>
                  </a:cubicBezTo>
                  <a:cubicBezTo>
                    <a:pt x="22" y="115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1" y="117"/>
                    <a:pt x="21" y="117"/>
                  </a:cubicBezTo>
                  <a:cubicBezTo>
                    <a:pt x="21" y="117"/>
                    <a:pt x="21" y="117"/>
                    <a:pt x="21" y="117"/>
                  </a:cubicBezTo>
                  <a:cubicBezTo>
                    <a:pt x="21" y="117"/>
                    <a:pt x="21" y="117"/>
                    <a:pt x="21" y="117"/>
                  </a:cubicBezTo>
                  <a:cubicBezTo>
                    <a:pt x="21" y="117"/>
                    <a:pt x="20" y="117"/>
                    <a:pt x="20" y="117"/>
                  </a:cubicBezTo>
                  <a:cubicBezTo>
                    <a:pt x="20" y="117"/>
                    <a:pt x="20" y="118"/>
                    <a:pt x="20" y="118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19" y="119"/>
                    <a:pt x="19" y="119"/>
                  </a:cubicBezTo>
                  <a:cubicBezTo>
                    <a:pt x="19" y="119"/>
                    <a:pt x="18" y="119"/>
                    <a:pt x="18" y="119"/>
                  </a:cubicBezTo>
                  <a:cubicBezTo>
                    <a:pt x="18" y="120"/>
                    <a:pt x="18" y="120"/>
                    <a:pt x="18" y="120"/>
                  </a:cubicBezTo>
                  <a:cubicBezTo>
                    <a:pt x="17" y="120"/>
                    <a:pt x="17" y="120"/>
                    <a:pt x="17" y="120"/>
                  </a:cubicBezTo>
                  <a:cubicBezTo>
                    <a:pt x="17" y="120"/>
                    <a:pt x="17" y="120"/>
                    <a:pt x="17" y="120"/>
                  </a:cubicBezTo>
                  <a:cubicBezTo>
                    <a:pt x="17" y="120"/>
                    <a:pt x="17" y="121"/>
                    <a:pt x="17" y="121"/>
                  </a:cubicBezTo>
                  <a:cubicBezTo>
                    <a:pt x="18" y="121"/>
                    <a:pt x="18" y="121"/>
                    <a:pt x="18" y="121"/>
                  </a:cubicBezTo>
                  <a:cubicBezTo>
                    <a:pt x="18" y="121"/>
                    <a:pt x="17" y="121"/>
                    <a:pt x="17" y="121"/>
                  </a:cubicBezTo>
                  <a:cubicBezTo>
                    <a:pt x="17" y="122"/>
                    <a:pt x="16" y="122"/>
                    <a:pt x="16" y="122"/>
                  </a:cubicBezTo>
                  <a:cubicBezTo>
                    <a:pt x="16" y="122"/>
                    <a:pt x="16" y="122"/>
                    <a:pt x="16" y="123"/>
                  </a:cubicBezTo>
                  <a:cubicBezTo>
                    <a:pt x="16" y="123"/>
                    <a:pt x="16" y="123"/>
                    <a:pt x="17" y="123"/>
                  </a:cubicBezTo>
                  <a:cubicBezTo>
                    <a:pt x="17" y="123"/>
                    <a:pt x="17" y="123"/>
                    <a:pt x="17" y="123"/>
                  </a:cubicBezTo>
                  <a:cubicBezTo>
                    <a:pt x="17" y="123"/>
                    <a:pt x="16" y="124"/>
                    <a:pt x="16" y="124"/>
                  </a:cubicBezTo>
                  <a:cubicBezTo>
                    <a:pt x="16" y="124"/>
                    <a:pt x="16" y="124"/>
                    <a:pt x="16" y="124"/>
                  </a:cubicBezTo>
                  <a:cubicBezTo>
                    <a:pt x="16" y="124"/>
                    <a:pt x="16" y="125"/>
                    <a:pt x="17" y="125"/>
                  </a:cubicBezTo>
                  <a:cubicBezTo>
                    <a:pt x="17" y="125"/>
                    <a:pt x="17" y="126"/>
                    <a:pt x="17" y="126"/>
                  </a:cubicBezTo>
                  <a:cubicBezTo>
                    <a:pt x="17" y="126"/>
                    <a:pt x="17" y="126"/>
                    <a:pt x="16" y="126"/>
                  </a:cubicBezTo>
                  <a:cubicBezTo>
                    <a:pt x="16" y="126"/>
                    <a:pt x="16" y="127"/>
                    <a:pt x="16" y="127"/>
                  </a:cubicBezTo>
                  <a:cubicBezTo>
                    <a:pt x="16" y="127"/>
                    <a:pt x="16" y="127"/>
                    <a:pt x="16" y="128"/>
                  </a:cubicBezTo>
                  <a:cubicBezTo>
                    <a:pt x="16" y="128"/>
                    <a:pt x="17" y="128"/>
                    <a:pt x="17" y="128"/>
                  </a:cubicBezTo>
                  <a:cubicBezTo>
                    <a:pt x="17" y="128"/>
                    <a:pt x="16" y="129"/>
                    <a:pt x="16" y="129"/>
                  </a:cubicBezTo>
                  <a:cubicBezTo>
                    <a:pt x="16" y="129"/>
                    <a:pt x="16" y="130"/>
                    <a:pt x="16" y="130"/>
                  </a:cubicBezTo>
                  <a:cubicBezTo>
                    <a:pt x="16" y="130"/>
                    <a:pt x="16" y="130"/>
                    <a:pt x="16" y="130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17" y="131"/>
                    <a:pt x="16" y="131"/>
                    <a:pt x="16" y="131"/>
                  </a:cubicBezTo>
                  <a:cubicBezTo>
                    <a:pt x="16" y="132"/>
                    <a:pt x="16" y="132"/>
                    <a:pt x="16" y="132"/>
                  </a:cubicBezTo>
                  <a:cubicBezTo>
                    <a:pt x="16" y="132"/>
                    <a:pt x="18" y="134"/>
                    <a:pt x="18" y="134"/>
                  </a:cubicBezTo>
                  <a:cubicBezTo>
                    <a:pt x="18" y="134"/>
                    <a:pt x="17" y="134"/>
                    <a:pt x="17" y="134"/>
                  </a:cubicBezTo>
                  <a:cubicBezTo>
                    <a:pt x="17" y="134"/>
                    <a:pt x="17" y="135"/>
                    <a:pt x="17" y="135"/>
                  </a:cubicBezTo>
                  <a:cubicBezTo>
                    <a:pt x="17" y="135"/>
                    <a:pt x="17" y="136"/>
                    <a:pt x="17" y="136"/>
                  </a:cubicBezTo>
                  <a:cubicBezTo>
                    <a:pt x="17" y="136"/>
                    <a:pt x="17" y="137"/>
                    <a:pt x="18" y="137"/>
                  </a:cubicBezTo>
                  <a:cubicBezTo>
                    <a:pt x="18" y="137"/>
                    <a:pt x="18" y="137"/>
                    <a:pt x="18" y="138"/>
                  </a:cubicBezTo>
                  <a:cubicBezTo>
                    <a:pt x="18" y="138"/>
                    <a:pt x="18" y="138"/>
                    <a:pt x="19" y="138"/>
                  </a:cubicBezTo>
                  <a:cubicBezTo>
                    <a:pt x="19" y="138"/>
                    <a:pt x="19" y="139"/>
                    <a:pt x="19" y="139"/>
                  </a:cubicBezTo>
                  <a:cubicBezTo>
                    <a:pt x="19" y="139"/>
                    <a:pt x="18" y="140"/>
                    <a:pt x="18" y="140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5" y="141"/>
                    <a:pt x="15" y="141"/>
                    <a:pt x="15" y="141"/>
                  </a:cubicBezTo>
                  <a:cubicBezTo>
                    <a:pt x="15" y="145"/>
                    <a:pt x="15" y="145"/>
                    <a:pt x="15" y="145"/>
                  </a:cubicBezTo>
                  <a:cubicBezTo>
                    <a:pt x="15" y="145"/>
                    <a:pt x="14" y="146"/>
                    <a:pt x="14" y="146"/>
                  </a:cubicBezTo>
                  <a:cubicBezTo>
                    <a:pt x="14" y="146"/>
                    <a:pt x="14" y="147"/>
                    <a:pt x="14" y="147"/>
                  </a:cubicBezTo>
                  <a:cubicBezTo>
                    <a:pt x="14" y="147"/>
                    <a:pt x="14" y="148"/>
                    <a:pt x="14" y="148"/>
                  </a:cubicBezTo>
                  <a:cubicBezTo>
                    <a:pt x="14" y="148"/>
                    <a:pt x="14" y="148"/>
                    <a:pt x="14" y="148"/>
                  </a:cubicBezTo>
                  <a:cubicBezTo>
                    <a:pt x="14" y="148"/>
                    <a:pt x="13" y="147"/>
                    <a:pt x="13" y="147"/>
                  </a:cubicBezTo>
                  <a:cubicBezTo>
                    <a:pt x="13" y="147"/>
                    <a:pt x="13" y="147"/>
                    <a:pt x="13" y="147"/>
                  </a:cubicBezTo>
                  <a:cubicBezTo>
                    <a:pt x="13" y="150"/>
                    <a:pt x="13" y="150"/>
                    <a:pt x="13" y="150"/>
                  </a:cubicBezTo>
                  <a:cubicBezTo>
                    <a:pt x="13" y="150"/>
                    <a:pt x="13" y="150"/>
                    <a:pt x="13" y="150"/>
                  </a:cubicBezTo>
                  <a:cubicBezTo>
                    <a:pt x="13" y="150"/>
                    <a:pt x="13" y="151"/>
                    <a:pt x="13" y="151"/>
                  </a:cubicBezTo>
                  <a:cubicBezTo>
                    <a:pt x="13" y="151"/>
                    <a:pt x="13" y="152"/>
                    <a:pt x="13" y="152"/>
                  </a:cubicBezTo>
                  <a:cubicBezTo>
                    <a:pt x="13" y="152"/>
                    <a:pt x="12" y="152"/>
                    <a:pt x="12" y="152"/>
                  </a:cubicBezTo>
                  <a:cubicBezTo>
                    <a:pt x="12" y="152"/>
                    <a:pt x="12" y="152"/>
                    <a:pt x="12" y="152"/>
                  </a:cubicBezTo>
                  <a:cubicBezTo>
                    <a:pt x="11" y="153"/>
                    <a:pt x="12" y="153"/>
                    <a:pt x="12" y="153"/>
                  </a:cubicBezTo>
                  <a:cubicBezTo>
                    <a:pt x="12" y="153"/>
                    <a:pt x="12" y="154"/>
                    <a:pt x="13" y="154"/>
                  </a:cubicBezTo>
                  <a:cubicBezTo>
                    <a:pt x="13" y="154"/>
                    <a:pt x="13" y="155"/>
                    <a:pt x="13" y="155"/>
                  </a:cubicBezTo>
                  <a:cubicBezTo>
                    <a:pt x="13" y="155"/>
                    <a:pt x="12" y="155"/>
                    <a:pt x="12" y="155"/>
                  </a:cubicBezTo>
                  <a:cubicBezTo>
                    <a:pt x="12" y="155"/>
                    <a:pt x="12" y="155"/>
                    <a:pt x="12" y="155"/>
                  </a:cubicBezTo>
                  <a:cubicBezTo>
                    <a:pt x="12" y="155"/>
                    <a:pt x="11" y="156"/>
                    <a:pt x="11" y="156"/>
                  </a:cubicBezTo>
                  <a:cubicBezTo>
                    <a:pt x="11" y="156"/>
                    <a:pt x="11" y="156"/>
                    <a:pt x="11" y="157"/>
                  </a:cubicBezTo>
                  <a:cubicBezTo>
                    <a:pt x="11" y="157"/>
                    <a:pt x="11" y="157"/>
                    <a:pt x="11" y="157"/>
                  </a:cubicBezTo>
                  <a:cubicBezTo>
                    <a:pt x="11" y="158"/>
                    <a:pt x="11" y="158"/>
                    <a:pt x="11" y="158"/>
                  </a:cubicBezTo>
                  <a:cubicBezTo>
                    <a:pt x="11" y="158"/>
                    <a:pt x="11" y="159"/>
                    <a:pt x="11" y="159"/>
                  </a:cubicBezTo>
                  <a:cubicBezTo>
                    <a:pt x="11" y="159"/>
                    <a:pt x="11" y="160"/>
                    <a:pt x="11" y="160"/>
                  </a:cubicBezTo>
                  <a:cubicBezTo>
                    <a:pt x="11" y="160"/>
                    <a:pt x="11" y="160"/>
                    <a:pt x="11" y="160"/>
                  </a:cubicBezTo>
                  <a:cubicBezTo>
                    <a:pt x="11" y="160"/>
                    <a:pt x="11" y="161"/>
                    <a:pt x="12" y="161"/>
                  </a:cubicBezTo>
                  <a:cubicBezTo>
                    <a:pt x="12" y="161"/>
                    <a:pt x="12" y="161"/>
                    <a:pt x="12" y="161"/>
                  </a:cubicBezTo>
                  <a:cubicBezTo>
                    <a:pt x="12" y="161"/>
                    <a:pt x="12" y="161"/>
                    <a:pt x="12" y="161"/>
                  </a:cubicBezTo>
                  <a:cubicBezTo>
                    <a:pt x="12" y="162"/>
                    <a:pt x="12" y="162"/>
                    <a:pt x="12" y="162"/>
                  </a:cubicBezTo>
                  <a:cubicBezTo>
                    <a:pt x="12" y="163"/>
                    <a:pt x="11" y="163"/>
                    <a:pt x="11" y="163"/>
                  </a:cubicBezTo>
                  <a:cubicBezTo>
                    <a:pt x="11" y="163"/>
                    <a:pt x="11" y="164"/>
                    <a:pt x="11" y="164"/>
                  </a:cubicBezTo>
                  <a:cubicBezTo>
                    <a:pt x="11" y="164"/>
                    <a:pt x="11" y="164"/>
                    <a:pt x="11" y="165"/>
                  </a:cubicBezTo>
                  <a:cubicBezTo>
                    <a:pt x="11" y="165"/>
                    <a:pt x="12" y="165"/>
                    <a:pt x="12" y="165"/>
                  </a:cubicBezTo>
                  <a:cubicBezTo>
                    <a:pt x="12" y="166"/>
                    <a:pt x="12" y="166"/>
                    <a:pt x="12" y="166"/>
                  </a:cubicBezTo>
                  <a:cubicBezTo>
                    <a:pt x="12" y="166"/>
                    <a:pt x="11" y="166"/>
                    <a:pt x="11" y="166"/>
                  </a:cubicBezTo>
                  <a:cubicBezTo>
                    <a:pt x="11" y="166"/>
                    <a:pt x="12" y="167"/>
                    <a:pt x="12" y="167"/>
                  </a:cubicBezTo>
                  <a:cubicBezTo>
                    <a:pt x="12" y="168"/>
                    <a:pt x="12" y="168"/>
                    <a:pt x="12" y="168"/>
                  </a:cubicBezTo>
                  <a:cubicBezTo>
                    <a:pt x="12" y="171"/>
                    <a:pt x="12" y="171"/>
                    <a:pt x="12" y="171"/>
                  </a:cubicBezTo>
                  <a:cubicBezTo>
                    <a:pt x="12" y="171"/>
                    <a:pt x="12" y="171"/>
                    <a:pt x="12" y="171"/>
                  </a:cubicBezTo>
                  <a:cubicBezTo>
                    <a:pt x="11" y="171"/>
                    <a:pt x="11" y="172"/>
                    <a:pt x="11" y="172"/>
                  </a:cubicBezTo>
                  <a:cubicBezTo>
                    <a:pt x="11" y="172"/>
                    <a:pt x="11" y="172"/>
                    <a:pt x="10" y="171"/>
                  </a:cubicBezTo>
                  <a:cubicBezTo>
                    <a:pt x="10" y="171"/>
                    <a:pt x="10" y="171"/>
                    <a:pt x="10" y="171"/>
                  </a:cubicBezTo>
                  <a:cubicBezTo>
                    <a:pt x="10" y="171"/>
                    <a:pt x="9" y="171"/>
                    <a:pt x="9" y="171"/>
                  </a:cubicBezTo>
                  <a:cubicBezTo>
                    <a:pt x="9" y="172"/>
                    <a:pt x="9" y="172"/>
                    <a:pt x="9" y="172"/>
                  </a:cubicBezTo>
                  <a:cubicBezTo>
                    <a:pt x="9" y="173"/>
                    <a:pt x="9" y="173"/>
                    <a:pt x="9" y="173"/>
                  </a:cubicBezTo>
                  <a:cubicBezTo>
                    <a:pt x="9" y="173"/>
                    <a:pt x="9" y="173"/>
                    <a:pt x="10" y="174"/>
                  </a:cubicBezTo>
                  <a:cubicBezTo>
                    <a:pt x="10" y="174"/>
                    <a:pt x="10" y="174"/>
                    <a:pt x="10" y="174"/>
                  </a:cubicBezTo>
                  <a:cubicBezTo>
                    <a:pt x="10" y="174"/>
                    <a:pt x="10" y="175"/>
                    <a:pt x="10" y="175"/>
                  </a:cubicBezTo>
                  <a:cubicBezTo>
                    <a:pt x="10" y="175"/>
                    <a:pt x="10" y="176"/>
                    <a:pt x="10" y="176"/>
                  </a:cubicBezTo>
                  <a:cubicBezTo>
                    <a:pt x="10" y="176"/>
                    <a:pt x="9" y="176"/>
                    <a:pt x="9" y="176"/>
                  </a:cubicBezTo>
                  <a:cubicBezTo>
                    <a:pt x="9" y="176"/>
                    <a:pt x="10" y="177"/>
                    <a:pt x="10" y="177"/>
                  </a:cubicBezTo>
                  <a:cubicBezTo>
                    <a:pt x="10" y="177"/>
                    <a:pt x="10" y="177"/>
                    <a:pt x="9" y="178"/>
                  </a:cubicBezTo>
                  <a:cubicBezTo>
                    <a:pt x="9" y="178"/>
                    <a:pt x="10" y="178"/>
                    <a:pt x="10" y="179"/>
                  </a:cubicBezTo>
                  <a:cubicBezTo>
                    <a:pt x="10" y="179"/>
                    <a:pt x="10" y="179"/>
                    <a:pt x="10" y="180"/>
                  </a:cubicBezTo>
                  <a:cubicBezTo>
                    <a:pt x="11" y="180"/>
                    <a:pt x="11" y="180"/>
                    <a:pt x="11" y="180"/>
                  </a:cubicBezTo>
                  <a:cubicBezTo>
                    <a:pt x="11" y="181"/>
                    <a:pt x="12" y="181"/>
                    <a:pt x="12" y="181"/>
                  </a:cubicBezTo>
                  <a:cubicBezTo>
                    <a:pt x="12" y="181"/>
                    <a:pt x="12" y="182"/>
                    <a:pt x="12" y="182"/>
                  </a:cubicBezTo>
                  <a:cubicBezTo>
                    <a:pt x="12" y="182"/>
                    <a:pt x="12" y="182"/>
                    <a:pt x="12" y="182"/>
                  </a:cubicBezTo>
                  <a:cubicBezTo>
                    <a:pt x="12" y="183"/>
                    <a:pt x="11" y="183"/>
                    <a:pt x="11" y="183"/>
                  </a:cubicBezTo>
                  <a:cubicBezTo>
                    <a:pt x="11" y="183"/>
                    <a:pt x="11" y="184"/>
                    <a:pt x="11" y="184"/>
                  </a:cubicBezTo>
                  <a:cubicBezTo>
                    <a:pt x="11" y="184"/>
                    <a:pt x="12" y="184"/>
                    <a:pt x="12" y="185"/>
                  </a:cubicBezTo>
                  <a:cubicBezTo>
                    <a:pt x="12" y="185"/>
                    <a:pt x="12" y="185"/>
                    <a:pt x="13" y="185"/>
                  </a:cubicBezTo>
                  <a:cubicBezTo>
                    <a:pt x="13" y="186"/>
                    <a:pt x="13" y="186"/>
                    <a:pt x="13" y="186"/>
                  </a:cubicBezTo>
                  <a:cubicBezTo>
                    <a:pt x="13" y="186"/>
                    <a:pt x="12" y="187"/>
                    <a:pt x="12" y="187"/>
                  </a:cubicBezTo>
                  <a:cubicBezTo>
                    <a:pt x="12" y="187"/>
                    <a:pt x="12" y="188"/>
                    <a:pt x="12" y="188"/>
                  </a:cubicBezTo>
                  <a:cubicBezTo>
                    <a:pt x="13" y="188"/>
                    <a:pt x="13" y="189"/>
                    <a:pt x="13" y="189"/>
                  </a:cubicBezTo>
                  <a:cubicBezTo>
                    <a:pt x="12" y="190"/>
                    <a:pt x="12" y="190"/>
                    <a:pt x="12" y="190"/>
                  </a:cubicBezTo>
                  <a:cubicBezTo>
                    <a:pt x="12" y="190"/>
                    <a:pt x="12" y="190"/>
                    <a:pt x="12" y="190"/>
                  </a:cubicBezTo>
                  <a:cubicBezTo>
                    <a:pt x="12" y="190"/>
                    <a:pt x="12" y="191"/>
                    <a:pt x="12" y="191"/>
                  </a:cubicBezTo>
                  <a:cubicBezTo>
                    <a:pt x="12" y="192"/>
                    <a:pt x="12" y="192"/>
                    <a:pt x="12" y="192"/>
                  </a:cubicBezTo>
                  <a:cubicBezTo>
                    <a:pt x="12" y="193"/>
                    <a:pt x="12" y="193"/>
                    <a:pt x="12" y="193"/>
                  </a:cubicBezTo>
                  <a:cubicBezTo>
                    <a:pt x="11" y="193"/>
                    <a:pt x="12" y="193"/>
                    <a:pt x="12" y="193"/>
                  </a:cubicBezTo>
                  <a:cubicBezTo>
                    <a:pt x="12" y="193"/>
                    <a:pt x="13" y="193"/>
                    <a:pt x="13" y="193"/>
                  </a:cubicBezTo>
                  <a:cubicBezTo>
                    <a:pt x="13" y="193"/>
                    <a:pt x="15" y="193"/>
                    <a:pt x="15" y="193"/>
                  </a:cubicBezTo>
                  <a:cubicBezTo>
                    <a:pt x="16" y="193"/>
                    <a:pt x="16" y="193"/>
                    <a:pt x="16" y="193"/>
                  </a:cubicBezTo>
                  <a:cubicBezTo>
                    <a:pt x="16" y="194"/>
                    <a:pt x="17" y="194"/>
                    <a:pt x="17" y="194"/>
                  </a:cubicBezTo>
                  <a:cubicBezTo>
                    <a:pt x="17" y="194"/>
                    <a:pt x="17" y="195"/>
                    <a:pt x="17" y="195"/>
                  </a:cubicBezTo>
                  <a:cubicBezTo>
                    <a:pt x="16" y="195"/>
                    <a:pt x="16" y="195"/>
                    <a:pt x="16" y="195"/>
                  </a:cubicBezTo>
                  <a:cubicBezTo>
                    <a:pt x="16" y="195"/>
                    <a:pt x="16" y="197"/>
                    <a:pt x="16" y="197"/>
                  </a:cubicBezTo>
                  <a:cubicBezTo>
                    <a:pt x="16" y="197"/>
                    <a:pt x="16" y="197"/>
                    <a:pt x="15" y="197"/>
                  </a:cubicBezTo>
                  <a:cubicBezTo>
                    <a:pt x="15" y="197"/>
                    <a:pt x="15" y="197"/>
                    <a:pt x="14" y="196"/>
                  </a:cubicBezTo>
                  <a:cubicBezTo>
                    <a:pt x="14" y="196"/>
                    <a:pt x="13" y="197"/>
                    <a:pt x="13" y="197"/>
                  </a:cubicBezTo>
                  <a:cubicBezTo>
                    <a:pt x="13" y="197"/>
                    <a:pt x="13" y="197"/>
                    <a:pt x="13" y="197"/>
                  </a:cubicBezTo>
                  <a:cubicBezTo>
                    <a:pt x="13" y="197"/>
                    <a:pt x="12" y="197"/>
                    <a:pt x="12" y="197"/>
                  </a:cubicBezTo>
                  <a:cubicBezTo>
                    <a:pt x="12" y="197"/>
                    <a:pt x="11" y="197"/>
                    <a:pt x="11" y="197"/>
                  </a:cubicBezTo>
                  <a:cubicBezTo>
                    <a:pt x="11" y="197"/>
                    <a:pt x="10" y="197"/>
                    <a:pt x="10" y="197"/>
                  </a:cubicBezTo>
                  <a:cubicBezTo>
                    <a:pt x="10" y="197"/>
                    <a:pt x="10" y="198"/>
                    <a:pt x="10" y="198"/>
                  </a:cubicBezTo>
                  <a:cubicBezTo>
                    <a:pt x="10" y="198"/>
                    <a:pt x="11" y="198"/>
                    <a:pt x="11" y="198"/>
                  </a:cubicBezTo>
                  <a:cubicBezTo>
                    <a:pt x="11" y="198"/>
                    <a:pt x="12" y="198"/>
                    <a:pt x="12" y="199"/>
                  </a:cubicBezTo>
                  <a:cubicBezTo>
                    <a:pt x="12" y="199"/>
                    <a:pt x="14" y="199"/>
                    <a:pt x="14" y="199"/>
                  </a:cubicBezTo>
                  <a:cubicBezTo>
                    <a:pt x="14" y="199"/>
                    <a:pt x="14" y="199"/>
                    <a:pt x="14" y="200"/>
                  </a:cubicBezTo>
                  <a:cubicBezTo>
                    <a:pt x="14" y="200"/>
                    <a:pt x="15" y="201"/>
                    <a:pt x="15" y="201"/>
                  </a:cubicBezTo>
                  <a:cubicBezTo>
                    <a:pt x="15" y="202"/>
                    <a:pt x="15" y="202"/>
                    <a:pt x="15" y="202"/>
                  </a:cubicBezTo>
                  <a:cubicBezTo>
                    <a:pt x="15" y="202"/>
                    <a:pt x="15" y="203"/>
                    <a:pt x="15" y="203"/>
                  </a:cubicBezTo>
                  <a:cubicBezTo>
                    <a:pt x="14" y="203"/>
                    <a:pt x="14" y="203"/>
                    <a:pt x="14" y="203"/>
                  </a:cubicBezTo>
                  <a:cubicBezTo>
                    <a:pt x="14" y="203"/>
                    <a:pt x="14" y="204"/>
                    <a:pt x="14" y="204"/>
                  </a:cubicBezTo>
                  <a:cubicBezTo>
                    <a:pt x="14" y="204"/>
                    <a:pt x="14" y="204"/>
                    <a:pt x="14" y="204"/>
                  </a:cubicBezTo>
                  <a:cubicBezTo>
                    <a:pt x="14" y="204"/>
                    <a:pt x="13" y="204"/>
                    <a:pt x="13" y="204"/>
                  </a:cubicBezTo>
                  <a:cubicBezTo>
                    <a:pt x="13" y="204"/>
                    <a:pt x="12" y="205"/>
                    <a:pt x="12" y="205"/>
                  </a:cubicBezTo>
                  <a:cubicBezTo>
                    <a:pt x="12" y="205"/>
                    <a:pt x="12" y="205"/>
                    <a:pt x="12" y="205"/>
                  </a:cubicBezTo>
                  <a:cubicBezTo>
                    <a:pt x="12" y="208"/>
                    <a:pt x="12" y="208"/>
                    <a:pt x="12" y="208"/>
                  </a:cubicBezTo>
                  <a:cubicBezTo>
                    <a:pt x="12" y="208"/>
                    <a:pt x="12" y="208"/>
                    <a:pt x="13" y="208"/>
                  </a:cubicBezTo>
                  <a:cubicBezTo>
                    <a:pt x="13" y="208"/>
                    <a:pt x="13" y="208"/>
                    <a:pt x="13" y="209"/>
                  </a:cubicBezTo>
                  <a:cubicBezTo>
                    <a:pt x="13" y="209"/>
                    <a:pt x="13" y="209"/>
                    <a:pt x="13" y="209"/>
                  </a:cubicBezTo>
                  <a:cubicBezTo>
                    <a:pt x="13" y="209"/>
                    <a:pt x="13" y="209"/>
                    <a:pt x="13" y="209"/>
                  </a:cubicBezTo>
                  <a:cubicBezTo>
                    <a:pt x="13" y="210"/>
                    <a:pt x="12" y="210"/>
                    <a:pt x="12" y="210"/>
                  </a:cubicBezTo>
                  <a:cubicBezTo>
                    <a:pt x="11" y="211"/>
                    <a:pt x="11" y="211"/>
                    <a:pt x="11" y="211"/>
                  </a:cubicBezTo>
                  <a:cubicBezTo>
                    <a:pt x="11" y="211"/>
                    <a:pt x="12" y="211"/>
                    <a:pt x="12" y="212"/>
                  </a:cubicBezTo>
                  <a:cubicBezTo>
                    <a:pt x="12" y="212"/>
                    <a:pt x="12" y="212"/>
                    <a:pt x="12" y="212"/>
                  </a:cubicBezTo>
                  <a:cubicBezTo>
                    <a:pt x="12" y="212"/>
                    <a:pt x="12" y="213"/>
                    <a:pt x="12" y="213"/>
                  </a:cubicBezTo>
                  <a:cubicBezTo>
                    <a:pt x="12" y="213"/>
                    <a:pt x="12" y="214"/>
                    <a:pt x="12" y="214"/>
                  </a:cubicBezTo>
                  <a:cubicBezTo>
                    <a:pt x="13" y="215"/>
                    <a:pt x="13" y="215"/>
                    <a:pt x="13" y="215"/>
                  </a:cubicBezTo>
                  <a:cubicBezTo>
                    <a:pt x="13" y="215"/>
                    <a:pt x="13" y="216"/>
                    <a:pt x="13" y="216"/>
                  </a:cubicBezTo>
                  <a:cubicBezTo>
                    <a:pt x="13" y="216"/>
                    <a:pt x="12" y="217"/>
                    <a:pt x="12" y="217"/>
                  </a:cubicBezTo>
                  <a:cubicBezTo>
                    <a:pt x="12" y="217"/>
                    <a:pt x="12" y="217"/>
                    <a:pt x="11" y="217"/>
                  </a:cubicBezTo>
                  <a:cubicBezTo>
                    <a:pt x="11" y="217"/>
                    <a:pt x="11" y="217"/>
                    <a:pt x="11" y="217"/>
                  </a:cubicBezTo>
                  <a:cubicBezTo>
                    <a:pt x="11" y="217"/>
                    <a:pt x="11" y="219"/>
                    <a:pt x="11" y="219"/>
                  </a:cubicBezTo>
                  <a:cubicBezTo>
                    <a:pt x="11" y="219"/>
                    <a:pt x="11" y="219"/>
                    <a:pt x="11" y="220"/>
                  </a:cubicBezTo>
                  <a:cubicBezTo>
                    <a:pt x="11" y="220"/>
                    <a:pt x="11" y="220"/>
                    <a:pt x="11" y="220"/>
                  </a:cubicBezTo>
                  <a:cubicBezTo>
                    <a:pt x="11" y="220"/>
                    <a:pt x="11" y="220"/>
                    <a:pt x="11" y="221"/>
                  </a:cubicBezTo>
                  <a:cubicBezTo>
                    <a:pt x="12" y="221"/>
                    <a:pt x="12" y="221"/>
                    <a:pt x="12" y="221"/>
                  </a:cubicBezTo>
                  <a:cubicBezTo>
                    <a:pt x="12" y="222"/>
                    <a:pt x="11" y="222"/>
                    <a:pt x="11" y="222"/>
                  </a:cubicBezTo>
                  <a:cubicBezTo>
                    <a:pt x="10" y="221"/>
                    <a:pt x="10" y="221"/>
                    <a:pt x="10" y="221"/>
                  </a:cubicBezTo>
                  <a:cubicBezTo>
                    <a:pt x="10" y="223"/>
                    <a:pt x="10" y="223"/>
                    <a:pt x="10" y="223"/>
                  </a:cubicBezTo>
                  <a:cubicBezTo>
                    <a:pt x="10" y="223"/>
                    <a:pt x="9" y="224"/>
                    <a:pt x="9" y="224"/>
                  </a:cubicBezTo>
                  <a:cubicBezTo>
                    <a:pt x="9" y="224"/>
                    <a:pt x="8" y="224"/>
                    <a:pt x="8" y="224"/>
                  </a:cubicBezTo>
                  <a:cubicBezTo>
                    <a:pt x="8" y="224"/>
                    <a:pt x="8" y="225"/>
                    <a:pt x="8" y="225"/>
                  </a:cubicBezTo>
                  <a:cubicBezTo>
                    <a:pt x="8" y="225"/>
                    <a:pt x="8" y="226"/>
                    <a:pt x="8" y="226"/>
                  </a:cubicBezTo>
                  <a:cubicBezTo>
                    <a:pt x="8" y="226"/>
                    <a:pt x="8" y="227"/>
                    <a:pt x="8" y="227"/>
                  </a:cubicBezTo>
                  <a:cubicBezTo>
                    <a:pt x="8" y="227"/>
                    <a:pt x="7" y="227"/>
                    <a:pt x="7" y="227"/>
                  </a:cubicBezTo>
                  <a:cubicBezTo>
                    <a:pt x="7" y="227"/>
                    <a:pt x="7" y="227"/>
                    <a:pt x="7" y="227"/>
                  </a:cubicBezTo>
                  <a:cubicBezTo>
                    <a:pt x="7" y="228"/>
                    <a:pt x="7" y="228"/>
                    <a:pt x="7" y="228"/>
                  </a:cubicBezTo>
                  <a:cubicBezTo>
                    <a:pt x="7" y="228"/>
                    <a:pt x="7" y="228"/>
                    <a:pt x="7" y="229"/>
                  </a:cubicBezTo>
                  <a:cubicBezTo>
                    <a:pt x="7" y="229"/>
                    <a:pt x="7" y="229"/>
                    <a:pt x="7" y="229"/>
                  </a:cubicBezTo>
                  <a:cubicBezTo>
                    <a:pt x="7" y="229"/>
                    <a:pt x="7" y="229"/>
                    <a:pt x="7" y="229"/>
                  </a:cubicBezTo>
                  <a:cubicBezTo>
                    <a:pt x="7" y="229"/>
                    <a:pt x="7" y="230"/>
                    <a:pt x="7" y="230"/>
                  </a:cubicBezTo>
                  <a:cubicBezTo>
                    <a:pt x="7" y="230"/>
                    <a:pt x="7" y="231"/>
                    <a:pt x="8" y="231"/>
                  </a:cubicBezTo>
                  <a:cubicBezTo>
                    <a:pt x="8" y="231"/>
                    <a:pt x="8" y="231"/>
                    <a:pt x="8" y="231"/>
                  </a:cubicBezTo>
                  <a:cubicBezTo>
                    <a:pt x="8" y="232"/>
                    <a:pt x="8" y="232"/>
                    <a:pt x="8" y="232"/>
                  </a:cubicBezTo>
                  <a:cubicBezTo>
                    <a:pt x="8" y="232"/>
                    <a:pt x="9" y="233"/>
                    <a:pt x="9" y="233"/>
                  </a:cubicBezTo>
                  <a:cubicBezTo>
                    <a:pt x="9" y="233"/>
                    <a:pt x="9" y="233"/>
                    <a:pt x="9" y="233"/>
                  </a:cubicBezTo>
                  <a:cubicBezTo>
                    <a:pt x="9" y="233"/>
                    <a:pt x="8" y="233"/>
                    <a:pt x="8" y="233"/>
                  </a:cubicBezTo>
                  <a:cubicBezTo>
                    <a:pt x="8" y="235"/>
                    <a:pt x="8" y="235"/>
                    <a:pt x="8" y="235"/>
                  </a:cubicBezTo>
                  <a:cubicBezTo>
                    <a:pt x="6" y="235"/>
                    <a:pt x="6" y="235"/>
                    <a:pt x="6" y="235"/>
                  </a:cubicBezTo>
                  <a:cubicBezTo>
                    <a:pt x="6" y="235"/>
                    <a:pt x="7" y="236"/>
                    <a:pt x="7" y="237"/>
                  </a:cubicBezTo>
                  <a:cubicBezTo>
                    <a:pt x="7" y="237"/>
                    <a:pt x="7" y="238"/>
                    <a:pt x="7" y="238"/>
                  </a:cubicBezTo>
                  <a:cubicBezTo>
                    <a:pt x="5" y="240"/>
                    <a:pt x="5" y="240"/>
                    <a:pt x="5" y="240"/>
                  </a:cubicBezTo>
                  <a:cubicBezTo>
                    <a:pt x="4" y="240"/>
                    <a:pt x="4" y="240"/>
                    <a:pt x="4" y="240"/>
                  </a:cubicBezTo>
                  <a:cubicBezTo>
                    <a:pt x="3" y="242"/>
                    <a:pt x="3" y="242"/>
                    <a:pt x="3" y="242"/>
                  </a:cubicBezTo>
                  <a:cubicBezTo>
                    <a:pt x="3" y="242"/>
                    <a:pt x="2" y="243"/>
                    <a:pt x="2" y="243"/>
                  </a:cubicBezTo>
                  <a:cubicBezTo>
                    <a:pt x="2" y="243"/>
                    <a:pt x="3" y="244"/>
                    <a:pt x="3" y="244"/>
                  </a:cubicBezTo>
                  <a:cubicBezTo>
                    <a:pt x="3" y="244"/>
                    <a:pt x="2" y="246"/>
                    <a:pt x="2" y="246"/>
                  </a:cubicBezTo>
                  <a:cubicBezTo>
                    <a:pt x="2" y="247"/>
                    <a:pt x="0" y="249"/>
                    <a:pt x="0" y="249"/>
                  </a:cubicBezTo>
                  <a:cubicBezTo>
                    <a:pt x="0" y="251"/>
                    <a:pt x="0" y="251"/>
                    <a:pt x="0" y="251"/>
                  </a:cubicBezTo>
                  <a:cubicBezTo>
                    <a:pt x="0" y="251"/>
                    <a:pt x="0" y="251"/>
                    <a:pt x="0" y="251"/>
                  </a:cubicBezTo>
                  <a:cubicBezTo>
                    <a:pt x="0" y="252"/>
                    <a:pt x="0" y="252"/>
                    <a:pt x="0" y="252"/>
                  </a:cubicBezTo>
                  <a:cubicBezTo>
                    <a:pt x="0" y="252"/>
                    <a:pt x="0" y="252"/>
                    <a:pt x="0" y="252"/>
                  </a:cubicBezTo>
                  <a:cubicBezTo>
                    <a:pt x="0" y="252"/>
                    <a:pt x="0" y="253"/>
                    <a:pt x="0" y="253"/>
                  </a:cubicBezTo>
                  <a:cubicBezTo>
                    <a:pt x="0" y="253"/>
                    <a:pt x="0" y="253"/>
                    <a:pt x="0" y="253"/>
                  </a:cubicBezTo>
                  <a:cubicBezTo>
                    <a:pt x="0" y="253"/>
                    <a:pt x="0" y="254"/>
                    <a:pt x="0" y="254"/>
                  </a:cubicBezTo>
                  <a:cubicBezTo>
                    <a:pt x="0" y="254"/>
                    <a:pt x="1" y="254"/>
                    <a:pt x="1" y="255"/>
                  </a:cubicBezTo>
                  <a:cubicBezTo>
                    <a:pt x="1" y="255"/>
                    <a:pt x="1" y="255"/>
                    <a:pt x="0" y="255"/>
                  </a:cubicBezTo>
                  <a:cubicBezTo>
                    <a:pt x="0" y="255"/>
                    <a:pt x="1" y="255"/>
                    <a:pt x="1" y="256"/>
                  </a:cubicBezTo>
                  <a:cubicBezTo>
                    <a:pt x="1" y="256"/>
                    <a:pt x="1" y="257"/>
                    <a:pt x="1" y="257"/>
                  </a:cubicBezTo>
                  <a:cubicBezTo>
                    <a:pt x="1" y="257"/>
                    <a:pt x="1" y="258"/>
                    <a:pt x="1" y="258"/>
                  </a:cubicBezTo>
                  <a:cubicBezTo>
                    <a:pt x="1" y="258"/>
                    <a:pt x="2" y="258"/>
                    <a:pt x="2" y="258"/>
                  </a:cubicBezTo>
                  <a:cubicBezTo>
                    <a:pt x="2" y="258"/>
                    <a:pt x="2" y="259"/>
                    <a:pt x="2" y="259"/>
                  </a:cubicBezTo>
                  <a:cubicBezTo>
                    <a:pt x="2" y="259"/>
                    <a:pt x="2" y="259"/>
                    <a:pt x="2" y="259"/>
                  </a:cubicBezTo>
                  <a:cubicBezTo>
                    <a:pt x="2" y="260"/>
                    <a:pt x="2" y="260"/>
                    <a:pt x="2" y="260"/>
                  </a:cubicBezTo>
                  <a:cubicBezTo>
                    <a:pt x="2" y="260"/>
                    <a:pt x="3" y="260"/>
                    <a:pt x="3" y="260"/>
                  </a:cubicBezTo>
                  <a:cubicBezTo>
                    <a:pt x="3" y="259"/>
                    <a:pt x="5" y="258"/>
                    <a:pt x="5" y="258"/>
                  </a:cubicBezTo>
                  <a:cubicBezTo>
                    <a:pt x="5" y="258"/>
                    <a:pt x="6" y="259"/>
                    <a:pt x="6" y="259"/>
                  </a:cubicBezTo>
                  <a:cubicBezTo>
                    <a:pt x="6" y="259"/>
                    <a:pt x="6" y="259"/>
                    <a:pt x="7" y="258"/>
                  </a:cubicBezTo>
                  <a:cubicBezTo>
                    <a:pt x="7" y="258"/>
                    <a:pt x="7" y="258"/>
                    <a:pt x="7" y="258"/>
                  </a:cubicBezTo>
                  <a:cubicBezTo>
                    <a:pt x="7" y="258"/>
                    <a:pt x="8" y="258"/>
                    <a:pt x="8" y="258"/>
                  </a:cubicBezTo>
                  <a:cubicBezTo>
                    <a:pt x="8" y="258"/>
                    <a:pt x="8" y="259"/>
                    <a:pt x="8" y="259"/>
                  </a:cubicBezTo>
                  <a:cubicBezTo>
                    <a:pt x="8" y="259"/>
                    <a:pt x="8" y="259"/>
                    <a:pt x="8" y="259"/>
                  </a:cubicBezTo>
                  <a:cubicBezTo>
                    <a:pt x="8" y="259"/>
                    <a:pt x="8" y="260"/>
                    <a:pt x="8" y="260"/>
                  </a:cubicBezTo>
                  <a:cubicBezTo>
                    <a:pt x="8" y="260"/>
                    <a:pt x="9" y="261"/>
                    <a:pt x="9" y="261"/>
                  </a:cubicBezTo>
                  <a:cubicBezTo>
                    <a:pt x="9" y="261"/>
                    <a:pt x="9" y="262"/>
                    <a:pt x="9" y="262"/>
                  </a:cubicBezTo>
                  <a:cubicBezTo>
                    <a:pt x="9" y="263"/>
                    <a:pt x="9" y="263"/>
                    <a:pt x="9" y="263"/>
                  </a:cubicBezTo>
                  <a:cubicBezTo>
                    <a:pt x="9" y="263"/>
                    <a:pt x="9" y="263"/>
                    <a:pt x="8" y="263"/>
                  </a:cubicBezTo>
                  <a:cubicBezTo>
                    <a:pt x="8" y="263"/>
                    <a:pt x="8" y="263"/>
                    <a:pt x="8" y="263"/>
                  </a:cubicBezTo>
                  <a:cubicBezTo>
                    <a:pt x="8" y="263"/>
                    <a:pt x="7" y="263"/>
                    <a:pt x="8" y="264"/>
                  </a:cubicBezTo>
                  <a:cubicBezTo>
                    <a:pt x="8" y="264"/>
                    <a:pt x="8" y="265"/>
                    <a:pt x="9" y="265"/>
                  </a:cubicBezTo>
                  <a:cubicBezTo>
                    <a:pt x="9" y="265"/>
                    <a:pt x="9" y="265"/>
                    <a:pt x="9" y="265"/>
                  </a:cubicBezTo>
                  <a:cubicBezTo>
                    <a:pt x="9" y="265"/>
                    <a:pt x="9" y="265"/>
                    <a:pt x="9" y="265"/>
                  </a:cubicBezTo>
                  <a:cubicBezTo>
                    <a:pt x="8" y="266"/>
                    <a:pt x="8" y="266"/>
                    <a:pt x="8" y="266"/>
                  </a:cubicBezTo>
                  <a:cubicBezTo>
                    <a:pt x="8" y="266"/>
                    <a:pt x="8" y="266"/>
                    <a:pt x="8" y="266"/>
                  </a:cubicBezTo>
                  <a:cubicBezTo>
                    <a:pt x="8" y="266"/>
                    <a:pt x="8" y="266"/>
                    <a:pt x="8" y="267"/>
                  </a:cubicBezTo>
                  <a:cubicBezTo>
                    <a:pt x="8" y="267"/>
                    <a:pt x="8" y="267"/>
                    <a:pt x="8" y="268"/>
                  </a:cubicBezTo>
                  <a:cubicBezTo>
                    <a:pt x="8" y="268"/>
                    <a:pt x="8" y="268"/>
                    <a:pt x="8" y="268"/>
                  </a:cubicBezTo>
                  <a:cubicBezTo>
                    <a:pt x="7" y="269"/>
                    <a:pt x="7" y="269"/>
                    <a:pt x="7" y="269"/>
                  </a:cubicBezTo>
                  <a:cubicBezTo>
                    <a:pt x="8" y="269"/>
                    <a:pt x="8" y="269"/>
                    <a:pt x="8" y="269"/>
                  </a:cubicBezTo>
                  <a:cubicBezTo>
                    <a:pt x="8" y="269"/>
                    <a:pt x="8" y="270"/>
                    <a:pt x="8" y="270"/>
                  </a:cubicBezTo>
                  <a:cubicBezTo>
                    <a:pt x="9" y="270"/>
                    <a:pt x="9" y="270"/>
                    <a:pt x="9" y="271"/>
                  </a:cubicBezTo>
                  <a:cubicBezTo>
                    <a:pt x="9" y="271"/>
                    <a:pt x="10" y="271"/>
                    <a:pt x="10" y="272"/>
                  </a:cubicBezTo>
                  <a:cubicBezTo>
                    <a:pt x="11" y="272"/>
                    <a:pt x="11" y="272"/>
                    <a:pt x="11" y="272"/>
                  </a:cubicBezTo>
                  <a:cubicBezTo>
                    <a:pt x="11" y="272"/>
                    <a:pt x="11" y="273"/>
                    <a:pt x="11" y="273"/>
                  </a:cubicBezTo>
                  <a:cubicBezTo>
                    <a:pt x="11" y="273"/>
                    <a:pt x="11" y="273"/>
                    <a:pt x="11" y="273"/>
                  </a:cubicBezTo>
                  <a:cubicBezTo>
                    <a:pt x="11" y="273"/>
                    <a:pt x="10" y="273"/>
                    <a:pt x="10" y="273"/>
                  </a:cubicBezTo>
                  <a:cubicBezTo>
                    <a:pt x="10" y="273"/>
                    <a:pt x="10" y="273"/>
                    <a:pt x="10" y="273"/>
                  </a:cubicBezTo>
                  <a:cubicBezTo>
                    <a:pt x="10" y="273"/>
                    <a:pt x="10" y="273"/>
                    <a:pt x="10" y="273"/>
                  </a:cubicBezTo>
                  <a:cubicBezTo>
                    <a:pt x="10" y="274"/>
                    <a:pt x="11" y="274"/>
                    <a:pt x="11" y="274"/>
                  </a:cubicBezTo>
                  <a:cubicBezTo>
                    <a:pt x="25" y="274"/>
                    <a:pt x="25" y="274"/>
                    <a:pt x="25" y="274"/>
                  </a:cubicBezTo>
                  <a:cubicBezTo>
                    <a:pt x="25" y="274"/>
                    <a:pt x="26" y="274"/>
                    <a:pt x="26" y="274"/>
                  </a:cubicBezTo>
                  <a:cubicBezTo>
                    <a:pt x="27" y="275"/>
                    <a:pt x="27" y="275"/>
                    <a:pt x="28" y="276"/>
                  </a:cubicBezTo>
                  <a:cubicBezTo>
                    <a:pt x="29" y="276"/>
                    <a:pt x="29" y="276"/>
                    <a:pt x="30" y="276"/>
                  </a:cubicBezTo>
                  <a:cubicBezTo>
                    <a:pt x="31" y="276"/>
                    <a:pt x="32" y="277"/>
                    <a:pt x="33" y="277"/>
                  </a:cubicBezTo>
                  <a:cubicBezTo>
                    <a:pt x="34" y="277"/>
                    <a:pt x="35" y="277"/>
                    <a:pt x="36" y="278"/>
                  </a:cubicBezTo>
                  <a:cubicBezTo>
                    <a:pt x="36" y="278"/>
                    <a:pt x="36" y="278"/>
                    <a:pt x="36" y="278"/>
                  </a:cubicBezTo>
                  <a:cubicBezTo>
                    <a:pt x="36" y="278"/>
                    <a:pt x="36" y="278"/>
                    <a:pt x="36" y="278"/>
                  </a:cubicBezTo>
                  <a:cubicBezTo>
                    <a:pt x="36" y="278"/>
                    <a:pt x="36" y="277"/>
                    <a:pt x="36" y="277"/>
                  </a:cubicBezTo>
                  <a:cubicBezTo>
                    <a:pt x="35" y="276"/>
                    <a:pt x="35" y="275"/>
                    <a:pt x="34" y="274"/>
                  </a:cubicBezTo>
                  <a:cubicBezTo>
                    <a:pt x="34" y="273"/>
                    <a:pt x="33" y="273"/>
                    <a:pt x="33" y="272"/>
                  </a:cubicBezTo>
                  <a:cubicBezTo>
                    <a:pt x="33" y="272"/>
                    <a:pt x="33" y="271"/>
                    <a:pt x="32" y="271"/>
                  </a:cubicBezTo>
                  <a:cubicBezTo>
                    <a:pt x="32" y="270"/>
                    <a:pt x="32" y="270"/>
                    <a:pt x="32" y="270"/>
                  </a:cubicBezTo>
                  <a:cubicBezTo>
                    <a:pt x="32" y="270"/>
                    <a:pt x="32" y="270"/>
                    <a:pt x="32" y="270"/>
                  </a:cubicBezTo>
                  <a:cubicBezTo>
                    <a:pt x="32" y="270"/>
                    <a:pt x="31" y="270"/>
                    <a:pt x="31" y="270"/>
                  </a:cubicBezTo>
                  <a:cubicBezTo>
                    <a:pt x="30" y="270"/>
                    <a:pt x="30" y="270"/>
                    <a:pt x="30" y="270"/>
                  </a:cubicBezTo>
                  <a:cubicBezTo>
                    <a:pt x="29" y="270"/>
                    <a:pt x="28" y="269"/>
                    <a:pt x="28" y="269"/>
                  </a:cubicBezTo>
                  <a:cubicBezTo>
                    <a:pt x="28" y="269"/>
                    <a:pt x="28" y="269"/>
                    <a:pt x="28" y="269"/>
                  </a:cubicBezTo>
                  <a:cubicBezTo>
                    <a:pt x="29" y="269"/>
                    <a:pt x="30" y="269"/>
                    <a:pt x="30" y="269"/>
                  </a:cubicBezTo>
                  <a:cubicBezTo>
                    <a:pt x="30" y="269"/>
                    <a:pt x="30" y="269"/>
                    <a:pt x="31" y="269"/>
                  </a:cubicBezTo>
                  <a:cubicBezTo>
                    <a:pt x="31" y="269"/>
                    <a:pt x="32" y="269"/>
                    <a:pt x="32" y="269"/>
                  </a:cubicBezTo>
                  <a:cubicBezTo>
                    <a:pt x="32" y="269"/>
                    <a:pt x="32" y="268"/>
                    <a:pt x="32" y="267"/>
                  </a:cubicBezTo>
                  <a:cubicBezTo>
                    <a:pt x="32" y="267"/>
                    <a:pt x="31" y="267"/>
                    <a:pt x="31" y="266"/>
                  </a:cubicBezTo>
                  <a:cubicBezTo>
                    <a:pt x="31" y="266"/>
                    <a:pt x="31" y="266"/>
                    <a:pt x="31" y="265"/>
                  </a:cubicBezTo>
                  <a:cubicBezTo>
                    <a:pt x="31" y="265"/>
                    <a:pt x="31" y="264"/>
                    <a:pt x="31" y="264"/>
                  </a:cubicBezTo>
                  <a:cubicBezTo>
                    <a:pt x="31" y="263"/>
                    <a:pt x="31" y="263"/>
                    <a:pt x="31" y="263"/>
                  </a:cubicBezTo>
                  <a:cubicBezTo>
                    <a:pt x="31" y="263"/>
                    <a:pt x="31" y="262"/>
                    <a:pt x="30" y="262"/>
                  </a:cubicBezTo>
                  <a:cubicBezTo>
                    <a:pt x="30" y="262"/>
                    <a:pt x="30" y="263"/>
                    <a:pt x="30" y="263"/>
                  </a:cubicBezTo>
                  <a:cubicBezTo>
                    <a:pt x="30" y="263"/>
                    <a:pt x="29" y="263"/>
                    <a:pt x="29" y="264"/>
                  </a:cubicBezTo>
                  <a:cubicBezTo>
                    <a:pt x="29" y="264"/>
                    <a:pt x="29" y="264"/>
                    <a:pt x="29" y="263"/>
                  </a:cubicBezTo>
                  <a:cubicBezTo>
                    <a:pt x="29" y="263"/>
                    <a:pt x="30" y="262"/>
                    <a:pt x="30" y="262"/>
                  </a:cubicBezTo>
                  <a:cubicBezTo>
                    <a:pt x="30" y="262"/>
                    <a:pt x="31" y="260"/>
                    <a:pt x="31" y="260"/>
                  </a:cubicBezTo>
                  <a:cubicBezTo>
                    <a:pt x="31" y="259"/>
                    <a:pt x="31" y="258"/>
                    <a:pt x="31" y="258"/>
                  </a:cubicBezTo>
                  <a:cubicBezTo>
                    <a:pt x="32" y="257"/>
                    <a:pt x="32" y="255"/>
                    <a:pt x="33" y="255"/>
                  </a:cubicBezTo>
                  <a:cubicBezTo>
                    <a:pt x="34" y="254"/>
                    <a:pt x="36" y="254"/>
                    <a:pt x="36" y="254"/>
                  </a:cubicBezTo>
                  <a:cubicBezTo>
                    <a:pt x="36" y="253"/>
                    <a:pt x="36" y="253"/>
                    <a:pt x="35" y="252"/>
                  </a:cubicBezTo>
                  <a:cubicBezTo>
                    <a:pt x="35" y="252"/>
                    <a:pt x="35" y="252"/>
                    <a:pt x="35" y="252"/>
                  </a:cubicBezTo>
                  <a:cubicBezTo>
                    <a:pt x="34" y="251"/>
                    <a:pt x="34" y="252"/>
                    <a:pt x="34" y="251"/>
                  </a:cubicBezTo>
                  <a:cubicBezTo>
                    <a:pt x="33" y="251"/>
                    <a:pt x="34" y="251"/>
                    <a:pt x="34" y="251"/>
                  </a:cubicBezTo>
                  <a:cubicBezTo>
                    <a:pt x="34" y="251"/>
                    <a:pt x="34" y="251"/>
                    <a:pt x="34" y="251"/>
                  </a:cubicBezTo>
                  <a:cubicBezTo>
                    <a:pt x="35" y="251"/>
                    <a:pt x="35" y="251"/>
                    <a:pt x="35" y="250"/>
                  </a:cubicBezTo>
                  <a:cubicBezTo>
                    <a:pt x="35" y="250"/>
                    <a:pt x="35" y="250"/>
                    <a:pt x="35" y="250"/>
                  </a:cubicBezTo>
                  <a:cubicBezTo>
                    <a:pt x="35" y="250"/>
                    <a:pt x="36" y="251"/>
                    <a:pt x="36" y="252"/>
                  </a:cubicBezTo>
                  <a:cubicBezTo>
                    <a:pt x="36" y="252"/>
                    <a:pt x="36" y="252"/>
                    <a:pt x="37" y="252"/>
                  </a:cubicBezTo>
                  <a:cubicBezTo>
                    <a:pt x="37" y="253"/>
                    <a:pt x="38" y="252"/>
                    <a:pt x="39" y="252"/>
                  </a:cubicBezTo>
                  <a:cubicBezTo>
                    <a:pt x="39" y="252"/>
                    <a:pt x="39" y="252"/>
                    <a:pt x="40" y="251"/>
                  </a:cubicBezTo>
                  <a:cubicBezTo>
                    <a:pt x="40" y="251"/>
                    <a:pt x="40" y="250"/>
                    <a:pt x="40" y="250"/>
                  </a:cubicBezTo>
                  <a:cubicBezTo>
                    <a:pt x="40" y="249"/>
                    <a:pt x="40" y="249"/>
                    <a:pt x="40" y="249"/>
                  </a:cubicBezTo>
                  <a:cubicBezTo>
                    <a:pt x="41" y="248"/>
                    <a:pt x="41" y="248"/>
                    <a:pt x="41" y="248"/>
                  </a:cubicBezTo>
                  <a:cubicBezTo>
                    <a:pt x="41" y="247"/>
                    <a:pt x="41" y="247"/>
                    <a:pt x="41" y="247"/>
                  </a:cubicBezTo>
                  <a:cubicBezTo>
                    <a:pt x="41" y="247"/>
                    <a:pt x="41" y="246"/>
                    <a:pt x="41" y="246"/>
                  </a:cubicBezTo>
                  <a:cubicBezTo>
                    <a:pt x="41" y="245"/>
                    <a:pt x="41" y="245"/>
                    <a:pt x="41" y="245"/>
                  </a:cubicBezTo>
                  <a:cubicBezTo>
                    <a:pt x="41" y="245"/>
                    <a:pt x="42" y="244"/>
                    <a:pt x="42" y="244"/>
                  </a:cubicBezTo>
                  <a:cubicBezTo>
                    <a:pt x="42" y="244"/>
                    <a:pt x="42" y="244"/>
                    <a:pt x="41" y="244"/>
                  </a:cubicBezTo>
                  <a:cubicBezTo>
                    <a:pt x="41" y="244"/>
                    <a:pt x="41" y="244"/>
                    <a:pt x="41" y="244"/>
                  </a:cubicBezTo>
                  <a:cubicBezTo>
                    <a:pt x="41" y="244"/>
                    <a:pt x="41" y="244"/>
                    <a:pt x="41" y="245"/>
                  </a:cubicBezTo>
                  <a:cubicBezTo>
                    <a:pt x="41" y="245"/>
                    <a:pt x="40" y="245"/>
                    <a:pt x="40" y="245"/>
                  </a:cubicBezTo>
                  <a:cubicBezTo>
                    <a:pt x="40" y="245"/>
                    <a:pt x="40" y="244"/>
                    <a:pt x="40" y="244"/>
                  </a:cubicBezTo>
                  <a:cubicBezTo>
                    <a:pt x="40" y="244"/>
                    <a:pt x="40" y="244"/>
                    <a:pt x="41" y="244"/>
                  </a:cubicBezTo>
                  <a:cubicBezTo>
                    <a:pt x="41" y="244"/>
                    <a:pt x="41" y="243"/>
                    <a:pt x="41" y="243"/>
                  </a:cubicBezTo>
                  <a:cubicBezTo>
                    <a:pt x="41" y="243"/>
                    <a:pt x="41" y="243"/>
                    <a:pt x="41" y="243"/>
                  </a:cubicBezTo>
                  <a:cubicBezTo>
                    <a:pt x="41" y="243"/>
                    <a:pt x="41" y="242"/>
                    <a:pt x="41" y="242"/>
                  </a:cubicBezTo>
                  <a:cubicBezTo>
                    <a:pt x="42" y="242"/>
                    <a:pt x="42" y="241"/>
                    <a:pt x="42" y="241"/>
                  </a:cubicBezTo>
                  <a:cubicBezTo>
                    <a:pt x="42" y="241"/>
                    <a:pt x="42" y="241"/>
                    <a:pt x="42" y="241"/>
                  </a:cubicBezTo>
                  <a:cubicBezTo>
                    <a:pt x="42" y="240"/>
                    <a:pt x="43" y="240"/>
                    <a:pt x="43" y="240"/>
                  </a:cubicBezTo>
                  <a:cubicBezTo>
                    <a:pt x="43" y="239"/>
                    <a:pt x="43" y="239"/>
                    <a:pt x="44" y="239"/>
                  </a:cubicBezTo>
                  <a:cubicBezTo>
                    <a:pt x="44" y="239"/>
                    <a:pt x="44" y="239"/>
                    <a:pt x="44" y="239"/>
                  </a:cubicBezTo>
                  <a:cubicBezTo>
                    <a:pt x="44" y="239"/>
                    <a:pt x="44" y="238"/>
                    <a:pt x="45" y="238"/>
                  </a:cubicBezTo>
                  <a:cubicBezTo>
                    <a:pt x="45" y="238"/>
                    <a:pt x="45" y="238"/>
                    <a:pt x="45" y="237"/>
                  </a:cubicBezTo>
                  <a:cubicBezTo>
                    <a:pt x="45" y="237"/>
                    <a:pt x="46" y="237"/>
                    <a:pt x="46" y="236"/>
                  </a:cubicBezTo>
                  <a:cubicBezTo>
                    <a:pt x="46" y="236"/>
                    <a:pt x="47" y="236"/>
                    <a:pt x="47" y="236"/>
                  </a:cubicBezTo>
                  <a:cubicBezTo>
                    <a:pt x="47" y="236"/>
                    <a:pt x="47" y="235"/>
                    <a:pt x="48" y="235"/>
                  </a:cubicBezTo>
                  <a:cubicBezTo>
                    <a:pt x="48" y="235"/>
                    <a:pt x="48" y="235"/>
                    <a:pt x="48" y="235"/>
                  </a:cubicBezTo>
                  <a:cubicBezTo>
                    <a:pt x="49" y="234"/>
                    <a:pt x="49" y="235"/>
                    <a:pt x="50" y="234"/>
                  </a:cubicBezTo>
                  <a:cubicBezTo>
                    <a:pt x="50" y="234"/>
                    <a:pt x="50" y="234"/>
                    <a:pt x="50" y="234"/>
                  </a:cubicBezTo>
                  <a:cubicBezTo>
                    <a:pt x="50" y="234"/>
                    <a:pt x="50" y="233"/>
                    <a:pt x="51" y="233"/>
                  </a:cubicBezTo>
                  <a:cubicBezTo>
                    <a:pt x="51" y="233"/>
                    <a:pt x="51" y="233"/>
                    <a:pt x="51" y="233"/>
                  </a:cubicBezTo>
                  <a:cubicBezTo>
                    <a:pt x="51" y="232"/>
                    <a:pt x="51" y="232"/>
                    <a:pt x="51" y="232"/>
                  </a:cubicBezTo>
                  <a:cubicBezTo>
                    <a:pt x="51" y="232"/>
                    <a:pt x="52" y="232"/>
                    <a:pt x="52" y="232"/>
                  </a:cubicBezTo>
                  <a:cubicBezTo>
                    <a:pt x="52" y="232"/>
                    <a:pt x="52" y="232"/>
                    <a:pt x="52" y="232"/>
                  </a:cubicBezTo>
                  <a:cubicBezTo>
                    <a:pt x="52" y="231"/>
                    <a:pt x="52" y="231"/>
                    <a:pt x="53" y="231"/>
                  </a:cubicBezTo>
                  <a:cubicBezTo>
                    <a:pt x="53" y="231"/>
                    <a:pt x="53" y="231"/>
                    <a:pt x="53" y="231"/>
                  </a:cubicBezTo>
                  <a:cubicBezTo>
                    <a:pt x="53" y="231"/>
                    <a:pt x="53" y="230"/>
                    <a:pt x="53" y="230"/>
                  </a:cubicBezTo>
                  <a:cubicBezTo>
                    <a:pt x="53" y="230"/>
                    <a:pt x="53" y="230"/>
                    <a:pt x="53" y="229"/>
                  </a:cubicBezTo>
                  <a:cubicBezTo>
                    <a:pt x="54" y="229"/>
                    <a:pt x="54" y="229"/>
                    <a:pt x="54" y="229"/>
                  </a:cubicBezTo>
                  <a:cubicBezTo>
                    <a:pt x="54" y="229"/>
                    <a:pt x="54" y="229"/>
                    <a:pt x="54" y="229"/>
                  </a:cubicBezTo>
                  <a:cubicBezTo>
                    <a:pt x="54" y="229"/>
                    <a:pt x="54" y="229"/>
                    <a:pt x="54" y="228"/>
                  </a:cubicBezTo>
                  <a:cubicBezTo>
                    <a:pt x="54" y="228"/>
                    <a:pt x="54" y="228"/>
                    <a:pt x="54" y="228"/>
                  </a:cubicBezTo>
                  <a:cubicBezTo>
                    <a:pt x="54" y="227"/>
                    <a:pt x="54" y="227"/>
                    <a:pt x="54" y="227"/>
                  </a:cubicBezTo>
                  <a:cubicBezTo>
                    <a:pt x="55" y="226"/>
                    <a:pt x="55" y="226"/>
                    <a:pt x="55" y="225"/>
                  </a:cubicBezTo>
                  <a:cubicBezTo>
                    <a:pt x="55" y="225"/>
                    <a:pt x="55" y="223"/>
                    <a:pt x="55" y="223"/>
                  </a:cubicBezTo>
                  <a:cubicBezTo>
                    <a:pt x="55" y="223"/>
                    <a:pt x="55" y="222"/>
                    <a:pt x="54" y="221"/>
                  </a:cubicBezTo>
                  <a:cubicBezTo>
                    <a:pt x="54" y="220"/>
                    <a:pt x="53" y="221"/>
                    <a:pt x="52" y="221"/>
                  </a:cubicBezTo>
                  <a:cubicBezTo>
                    <a:pt x="52" y="220"/>
                    <a:pt x="51" y="221"/>
                    <a:pt x="50" y="220"/>
                  </a:cubicBezTo>
                  <a:cubicBezTo>
                    <a:pt x="49" y="220"/>
                    <a:pt x="48" y="220"/>
                    <a:pt x="48" y="220"/>
                  </a:cubicBezTo>
                  <a:cubicBezTo>
                    <a:pt x="47" y="220"/>
                    <a:pt x="47" y="219"/>
                    <a:pt x="46" y="219"/>
                  </a:cubicBezTo>
                  <a:cubicBezTo>
                    <a:pt x="46" y="218"/>
                    <a:pt x="45" y="218"/>
                    <a:pt x="45" y="217"/>
                  </a:cubicBezTo>
                  <a:cubicBezTo>
                    <a:pt x="45" y="217"/>
                    <a:pt x="45" y="216"/>
                    <a:pt x="44" y="216"/>
                  </a:cubicBezTo>
                  <a:cubicBezTo>
                    <a:pt x="44" y="216"/>
                    <a:pt x="43" y="215"/>
                    <a:pt x="43" y="215"/>
                  </a:cubicBezTo>
                  <a:cubicBezTo>
                    <a:pt x="42" y="215"/>
                    <a:pt x="43" y="214"/>
                    <a:pt x="42" y="214"/>
                  </a:cubicBezTo>
                  <a:cubicBezTo>
                    <a:pt x="42" y="213"/>
                    <a:pt x="42" y="213"/>
                    <a:pt x="42" y="212"/>
                  </a:cubicBezTo>
                  <a:cubicBezTo>
                    <a:pt x="41" y="212"/>
                    <a:pt x="41" y="211"/>
                    <a:pt x="41" y="211"/>
                  </a:cubicBezTo>
                  <a:cubicBezTo>
                    <a:pt x="41" y="211"/>
                    <a:pt x="41" y="211"/>
                    <a:pt x="41" y="210"/>
                  </a:cubicBezTo>
                  <a:cubicBezTo>
                    <a:pt x="41" y="210"/>
                    <a:pt x="42" y="209"/>
                    <a:pt x="42" y="209"/>
                  </a:cubicBezTo>
                  <a:cubicBezTo>
                    <a:pt x="42" y="209"/>
                    <a:pt x="42" y="209"/>
                    <a:pt x="42" y="209"/>
                  </a:cubicBezTo>
                  <a:cubicBezTo>
                    <a:pt x="42" y="209"/>
                    <a:pt x="42" y="208"/>
                    <a:pt x="43" y="208"/>
                  </a:cubicBezTo>
                  <a:cubicBezTo>
                    <a:pt x="43" y="207"/>
                    <a:pt x="43" y="207"/>
                    <a:pt x="43" y="207"/>
                  </a:cubicBezTo>
                  <a:cubicBezTo>
                    <a:pt x="43" y="207"/>
                    <a:pt x="43" y="206"/>
                    <a:pt x="43" y="206"/>
                  </a:cubicBezTo>
                  <a:cubicBezTo>
                    <a:pt x="43" y="206"/>
                    <a:pt x="43" y="205"/>
                    <a:pt x="44" y="205"/>
                  </a:cubicBezTo>
                  <a:cubicBezTo>
                    <a:pt x="44" y="205"/>
                    <a:pt x="44" y="205"/>
                    <a:pt x="44" y="205"/>
                  </a:cubicBezTo>
                  <a:cubicBezTo>
                    <a:pt x="44" y="205"/>
                    <a:pt x="45" y="204"/>
                    <a:pt x="45" y="204"/>
                  </a:cubicBezTo>
                  <a:cubicBezTo>
                    <a:pt x="45" y="203"/>
                    <a:pt x="45" y="203"/>
                    <a:pt x="45" y="203"/>
                  </a:cubicBezTo>
                  <a:cubicBezTo>
                    <a:pt x="46" y="203"/>
                    <a:pt x="47" y="202"/>
                    <a:pt x="47" y="202"/>
                  </a:cubicBezTo>
                  <a:cubicBezTo>
                    <a:pt x="47" y="201"/>
                    <a:pt x="49" y="202"/>
                    <a:pt x="49" y="202"/>
                  </a:cubicBezTo>
                  <a:cubicBezTo>
                    <a:pt x="49" y="202"/>
                    <a:pt x="49" y="201"/>
                    <a:pt x="49" y="201"/>
                  </a:cubicBezTo>
                  <a:cubicBezTo>
                    <a:pt x="49" y="200"/>
                    <a:pt x="50" y="200"/>
                    <a:pt x="50" y="200"/>
                  </a:cubicBezTo>
                  <a:cubicBezTo>
                    <a:pt x="50" y="200"/>
                    <a:pt x="50" y="200"/>
                    <a:pt x="50" y="200"/>
                  </a:cubicBezTo>
                  <a:cubicBezTo>
                    <a:pt x="50" y="200"/>
                    <a:pt x="51" y="200"/>
                    <a:pt x="51" y="200"/>
                  </a:cubicBezTo>
                  <a:cubicBezTo>
                    <a:pt x="51" y="200"/>
                    <a:pt x="51" y="199"/>
                    <a:pt x="52" y="199"/>
                  </a:cubicBezTo>
                  <a:cubicBezTo>
                    <a:pt x="52" y="199"/>
                    <a:pt x="52" y="199"/>
                    <a:pt x="52" y="199"/>
                  </a:cubicBezTo>
                  <a:cubicBezTo>
                    <a:pt x="52" y="199"/>
                    <a:pt x="52" y="199"/>
                    <a:pt x="53" y="199"/>
                  </a:cubicBezTo>
                  <a:cubicBezTo>
                    <a:pt x="53" y="200"/>
                    <a:pt x="53" y="199"/>
                    <a:pt x="53" y="199"/>
                  </a:cubicBezTo>
                  <a:cubicBezTo>
                    <a:pt x="53" y="199"/>
                    <a:pt x="53" y="200"/>
                    <a:pt x="54" y="200"/>
                  </a:cubicBezTo>
                  <a:cubicBezTo>
                    <a:pt x="54" y="200"/>
                    <a:pt x="54" y="199"/>
                    <a:pt x="54" y="199"/>
                  </a:cubicBezTo>
                  <a:cubicBezTo>
                    <a:pt x="54" y="199"/>
                    <a:pt x="55" y="200"/>
                    <a:pt x="55" y="200"/>
                  </a:cubicBezTo>
                  <a:cubicBezTo>
                    <a:pt x="55" y="200"/>
                    <a:pt x="55" y="200"/>
                    <a:pt x="55" y="200"/>
                  </a:cubicBezTo>
                  <a:cubicBezTo>
                    <a:pt x="56" y="200"/>
                    <a:pt x="56" y="199"/>
                    <a:pt x="56" y="199"/>
                  </a:cubicBezTo>
                  <a:cubicBezTo>
                    <a:pt x="56" y="199"/>
                    <a:pt x="56" y="199"/>
                    <a:pt x="56" y="198"/>
                  </a:cubicBezTo>
                  <a:cubicBezTo>
                    <a:pt x="56" y="198"/>
                    <a:pt x="56" y="198"/>
                    <a:pt x="56" y="198"/>
                  </a:cubicBezTo>
                  <a:cubicBezTo>
                    <a:pt x="55" y="198"/>
                    <a:pt x="55" y="198"/>
                    <a:pt x="55" y="198"/>
                  </a:cubicBezTo>
                  <a:cubicBezTo>
                    <a:pt x="55" y="198"/>
                    <a:pt x="55" y="197"/>
                    <a:pt x="55" y="197"/>
                  </a:cubicBezTo>
                  <a:cubicBezTo>
                    <a:pt x="55" y="197"/>
                    <a:pt x="55" y="196"/>
                    <a:pt x="55" y="196"/>
                  </a:cubicBezTo>
                  <a:cubicBezTo>
                    <a:pt x="56" y="196"/>
                    <a:pt x="56" y="195"/>
                    <a:pt x="56" y="195"/>
                  </a:cubicBezTo>
                  <a:cubicBezTo>
                    <a:pt x="57" y="195"/>
                    <a:pt x="57" y="195"/>
                    <a:pt x="57" y="195"/>
                  </a:cubicBezTo>
                  <a:cubicBezTo>
                    <a:pt x="57" y="195"/>
                    <a:pt x="57" y="194"/>
                    <a:pt x="58" y="194"/>
                  </a:cubicBezTo>
                  <a:cubicBezTo>
                    <a:pt x="58" y="194"/>
                    <a:pt x="58" y="193"/>
                    <a:pt x="58" y="193"/>
                  </a:cubicBezTo>
                  <a:cubicBezTo>
                    <a:pt x="58" y="193"/>
                    <a:pt x="58" y="193"/>
                    <a:pt x="58" y="193"/>
                  </a:cubicBezTo>
                  <a:cubicBezTo>
                    <a:pt x="58" y="192"/>
                    <a:pt x="58" y="192"/>
                    <a:pt x="58" y="192"/>
                  </a:cubicBezTo>
                  <a:cubicBezTo>
                    <a:pt x="58" y="192"/>
                    <a:pt x="58" y="191"/>
                    <a:pt x="58" y="191"/>
                  </a:cubicBezTo>
                  <a:cubicBezTo>
                    <a:pt x="58" y="191"/>
                    <a:pt x="58" y="191"/>
                    <a:pt x="58" y="191"/>
                  </a:cubicBezTo>
                  <a:cubicBezTo>
                    <a:pt x="58" y="191"/>
                    <a:pt x="58" y="190"/>
                    <a:pt x="58" y="190"/>
                  </a:cubicBezTo>
                  <a:cubicBezTo>
                    <a:pt x="58" y="190"/>
                    <a:pt x="58" y="189"/>
                    <a:pt x="58" y="189"/>
                  </a:cubicBezTo>
                  <a:cubicBezTo>
                    <a:pt x="58" y="189"/>
                    <a:pt x="58" y="189"/>
                    <a:pt x="58" y="189"/>
                  </a:cubicBezTo>
                  <a:cubicBezTo>
                    <a:pt x="58" y="188"/>
                    <a:pt x="58" y="188"/>
                    <a:pt x="58" y="188"/>
                  </a:cubicBezTo>
                  <a:cubicBezTo>
                    <a:pt x="57" y="187"/>
                    <a:pt x="57" y="187"/>
                    <a:pt x="57" y="187"/>
                  </a:cubicBezTo>
                  <a:cubicBezTo>
                    <a:pt x="57" y="187"/>
                    <a:pt x="58" y="186"/>
                    <a:pt x="58" y="186"/>
                  </a:cubicBezTo>
                  <a:cubicBezTo>
                    <a:pt x="58" y="186"/>
                    <a:pt x="58" y="185"/>
                    <a:pt x="59" y="185"/>
                  </a:cubicBezTo>
                  <a:cubicBezTo>
                    <a:pt x="59" y="185"/>
                    <a:pt x="59" y="184"/>
                    <a:pt x="59" y="184"/>
                  </a:cubicBezTo>
                  <a:cubicBezTo>
                    <a:pt x="60" y="184"/>
                    <a:pt x="60" y="183"/>
                    <a:pt x="60" y="183"/>
                  </a:cubicBezTo>
                  <a:cubicBezTo>
                    <a:pt x="60" y="182"/>
                    <a:pt x="60" y="182"/>
                    <a:pt x="60" y="182"/>
                  </a:cubicBezTo>
                  <a:cubicBezTo>
                    <a:pt x="61" y="181"/>
                    <a:pt x="62" y="181"/>
                    <a:pt x="62" y="181"/>
                  </a:cubicBezTo>
                  <a:cubicBezTo>
                    <a:pt x="63" y="180"/>
                    <a:pt x="64" y="180"/>
                    <a:pt x="64" y="180"/>
                  </a:cubicBezTo>
                  <a:cubicBezTo>
                    <a:pt x="65" y="180"/>
                    <a:pt x="65" y="180"/>
                    <a:pt x="65" y="180"/>
                  </a:cubicBezTo>
                  <a:cubicBezTo>
                    <a:pt x="65" y="179"/>
                    <a:pt x="65" y="179"/>
                    <a:pt x="65" y="179"/>
                  </a:cubicBezTo>
                  <a:cubicBezTo>
                    <a:pt x="65" y="179"/>
                    <a:pt x="64" y="179"/>
                    <a:pt x="64" y="179"/>
                  </a:cubicBezTo>
                  <a:cubicBezTo>
                    <a:pt x="64" y="179"/>
                    <a:pt x="64" y="179"/>
                    <a:pt x="63" y="179"/>
                  </a:cubicBezTo>
                  <a:cubicBezTo>
                    <a:pt x="63" y="179"/>
                    <a:pt x="62" y="179"/>
                    <a:pt x="62" y="179"/>
                  </a:cubicBezTo>
                  <a:cubicBezTo>
                    <a:pt x="62" y="179"/>
                    <a:pt x="62" y="178"/>
                    <a:pt x="62" y="178"/>
                  </a:cubicBezTo>
                  <a:cubicBezTo>
                    <a:pt x="61" y="178"/>
                    <a:pt x="61" y="178"/>
                    <a:pt x="61" y="178"/>
                  </a:cubicBezTo>
                  <a:cubicBezTo>
                    <a:pt x="60" y="178"/>
                    <a:pt x="60" y="178"/>
                    <a:pt x="60" y="177"/>
                  </a:cubicBezTo>
                  <a:cubicBezTo>
                    <a:pt x="60" y="177"/>
                    <a:pt x="60" y="177"/>
                    <a:pt x="60" y="177"/>
                  </a:cubicBezTo>
                  <a:cubicBezTo>
                    <a:pt x="60" y="177"/>
                    <a:pt x="60" y="177"/>
                    <a:pt x="60" y="176"/>
                  </a:cubicBezTo>
                  <a:cubicBezTo>
                    <a:pt x="60" y="176"/>
                    <a:pt x="60" y="176"/>
                    <a:pt x="60" y="176"/>
                  </a:cubicBezTo>
                  <a:cubicBezTo>
                    <a:pt x="61" y="176"/>
                    <a:pt x="61" y="176"/>
                    <a:pt x="61" y="176"/>
                  </a:cubicBezTo>
                  <a:cubicBezTo>
                    <a:pt x="62" y="176"/>
                    <a:pt x="62" y="175"/>
                    <a:pt x="62" y="175"/>
                  </a:cubicBezTo>
                  <a:cubicBezTo>
                    <a:pt x="62" y="175"/>
                    <a:pt x="63" y="175"/>
                    <a:pt x="63" y="175"/>
                  </a:cubicBezTo>
                  <a:cubicBezTo>
                    <a:pt x="63" y="175"/>
                    <a:pt x="64" y="175"/>
                    <a:pt x="64" y="175"/>
                  </a:cubicBezTo>
                  <a:cubicBezTo>
                    <a:pt x="64" y="175"/>
                    <a:pt x="65" y="175"/>
                    <a:pt x="65" y="175"/>
                  </a:cubicBezTo>
                  <a:cubicBezTo>
                    <a:pt x="65" y="175"/>
                    <a:pt x="65" y="176"/>
                    <a:pt x="65" y="176"/>
                  </a:cubicBezTo>
                  <a:cubicBezTo>
                    <a:pt x="65" y="176"/>
                    <a:pt x="66" y="176"/>
                    <a:pt x="66" y="176"/>
                  </a:cubicBezTo>
                  <a:cubicBezTo>
                    <a:pt x="66" y="177"/>
                    <a:pt x="65" y="177"/>
                    <a:pt x="65" y="177"/>
                  </a:cubicBezTo>
                  <a:cubicBezTo>
                    <a:pt x="65" y="177"/>
                    <a:pt x="65" y="177"/>
                    <a:pt x="65" y="177"/>
                  </a:cubicBezTo>
                  <a:cubicBezTo>
                    <a:pt x="66" y="178"/>
                    <a:pt x="65" y="178"/>
                    <a:pt x="65" y="178"/>
                  </a:cubicBezTo>
                  <a:cubicBezTo>
                    <a:pt x="65" y="178"/>
                    <a:pt x="66" y="178"/>
                    <a:pt x="66" y="178"/>
                  </a:cubicBezTo>
                  <a:cubicBezTo>
                    <a:pt x="66" y="178"/>
                    <a:pt x="67" y="178"/>
                    <a:pt x="67" y="178"/>
                  </a:cubicBezTo>
                  <a:cubicBezTo>
                    <a:pt x="67" y="178"/>
                    <a:pt x="68" y="178"/>
                    <a:pt x="68" y="178"/>
                  </a:cubicBezTo>
                  <a:cubicBezTo>
                    <a:pt x="68" y="178"/>
                    <a:pt x="69" y="178"/>
                    <a:pt x="69" y="178"/>
                  </a:cubicBezTo>
                  <a:cubicBezTo>
                    <a:pt x="69" y="178"/>
                    <a:pt x="69" y="178"/>
                    <a:pt x="69" y="178"/>
                  </a:cubicBezTo>
                  <a:cubicBezTo>
                    <a:pt x="69" y="178"/>
                    <a:pt x="69" y="178"/>
                    <a:pt x="69" y="177"/>
                  </a:cubicBezTo>
                  <a:cubicBezTo>
                    <a:pt x="69" y="177"/>
                    <a:pt x="69" y="177"/>
                    <a:pt x="69" y="177"/>
                  </a:cubicBezTo>
                  <a:cubicBezTo>
                    <a:pt x="69" y="177"/>
                    <a:pt x="70" y="176"/>
                    <a:pt x="70" y="176"/>
                  </a:cubicBezTo>
                  <a:cubicBezTo>
                    <a:pt x="70" y="176"/>
                    <a:pt x="70" y="175"/>
                    <a:pt x="70" y="174"/>
                  </a:cubicBezTo>
                  <a:cubicBezTo>
                    <a:pt x="70" y="174"/>
                    <a:pt x="70" y="174"/>
                    <a:pt x="69" y="174"/>
                  </a:cubicBezTo>
                  <a:cubicBezTo>
                    <a:pt x="69" y="173"/>
                    <a:pt x="70" y="173"/>
                    <a:pt x="70" y="173"/>
                  </a:cubicBezTo>
                  <a:cubicBezTo>
                    <a:pt x="70" y="173"/>
                    <a:pt x="70" y="173"/>
                    <a:pt x="70" y="173"/>
                  </a:cubicBezTo>
                  <a:cubicBezTo>
                    <a:pt x="69" y="172"/>
                    <a:pt x="69" y="172"/>
                    <a:pt x="69" y="172"/>
                  </a:cubicBezTo>
                  <a:cubicBezTo>
                    <a:pt x="69" y="172"/>
                    <a:pt x="69" y="171"/>
                    <a:pt x="69" y="171"/>
                  </a:cubicBezTo>
                  <a:cubicBezTo>
                    <a:pt x="68" y="171"/>
                    <a:pt x="68" y="171"/>
                    <a:pt x="67" y="171"/>
                  </a:cubicBezTo>
                  <a:cubicBezTo>
                    <a:pt x="67" y="171"/>
                    <a:pt x="67" y="172"/>
                    <a:pt x="66" y="172"/>
                  </a:cubicBezTo>
                  <a:cubicBezTo>
                    <a:pt x="66" y="172"/>
                    <a:pt x="65" y="172"/>
                    <a:pt x="65" y="172"/>
                  </a:cubicBezTo>
                  <a:cubicBezTo>
                    <a:pt x="65" y="172"/>
                    <a:pt x="65" y="172"/>
                    <a:pt x="65" y="172"/>
                  </a:cubicBezTo>
                  <a:cubicBezTo>
                    <a:pt x="65" y="172"/>
                    <a:pt x="66" y="172"/>
                    <a:pt x="66" y="173"/>
                  </a:cubicBezTo>
                  <a:cubicBezTo>
                    <a:pt x="67" y="173"/>
                    <a:pt x="67" y="173"/>
                    <a:pt x="67" y="173"/>
                  </a:cubicBezTo>
                  <a:cubicBezTo>
                    <a:pt x="67" y="173"/>
                    <a:pt x="67" y="174"/>
                    <a:pt x="67" y="174"/>
                  </a:cubicBezTo>
                  <a:cubicBezTo>
                    <a:pt x="66" y="174"/>
                    <a:pt x="66" y="174"/>
                    <a:pt x="66" y="174"/>
                  </a:cubicBezTo>
                  <a:cubicBezTo>
                    <a:pt x="66" y="174"/>
                    <a:pt x="66" y="174"/>
                    <a:pt x="66" y="174"/>
                  </a:cubicBezTo>
                  <a:cubicBezTo>
                    <a:pt x="66" y="174"/>
                    <a:pt x="65" y="174"/>
                    <a:pt x="65" y="174"/>
                  </a:cubicBezTo>
                  <a:cubicBezTo>
                    <a:pt x="65" y="174"/>
                    <a:pt x="65" y="174"/>
                    <a:pt x="65" y="174"/>
                  </a:cubicBezTo>
                  <a:cubicBezTo>
                    <a:pt x="65" y="174"/>
                    <a:pt x="64" y="174"/>
                    <a:pt x="63" y="174"/>
                  </a:cubicBezTo>
                  <a:cubicBezTo>
                    <a:pt x="63" y="174"/>
                    <a:pt x="64" y="172"/>
                    <a:pt x="64" y="172"/>
                  </a:cubicBezTo>
                  <a:cubicBezTo>
                    <a:pt x="64" y="172"/>
                    <a:pt x="63" y="172"/>
                    <a:pt x="63" y="172"/>
                  </a:cubicBezTo>
                  <a:cubicBezTo>
                    <a:pt x="62" y="172"/>
                    <a:pt x="62" y="172"/>
                    <a:pt x="61" y="172"/>
                  </a:cubicBezTo>
                  <a:cubicBezTo>
                    <a:pt x="61" y="172"/>
                    <a:pt x="60" y="171"/>
                    <a:pt x="60" y="171"/>
                  </a:cubicBezTo>
                  <a:cubicBezTo>
                    <a:pt x="60" y="171"/>
                    <a:pt x="60" y="170"/>
                    <a:pt x="60" y="170"/>
                  </a:cubicBezTo>
                  <a:cubicBezTo>
                    <a:pt x="59" y="170"/>
                    <a:pt x="59" y="170"/>
                    <a:pt x="59" y="170"/>
                  </a:cubicBezTo>
                  <a:cubicBezTo>
                    <a:pt x="59" y="169"/>
                    <a:pt x="60" y="168"/>
                    <a:pt x="60" y="168"/>
                  </a:cubicBezTo>
                  <a:cubicBezTo>
                    <a:pt x="60" y="167"/>
                    <a:pt x="60" y="166"/>
                    <a:pt x="60" y="166"/>
                  </a:cubicBezTo>
                  <a:cubicBezTo>
                    <a:pt x="60" y="165"/>
                    <a:pt x="60" y="165"/>
                    <a:pt x="60" y="165"/>
                  </a:cubicBezTo>
                  <a:cubicBezTo>
                    <a:pt x="59" y="164"/>
                    <a:pt x="59" y="163"/>
                    <a:pt x="59" y="162"/>
                  </a:cubicBezTo>
                  <a:cubicBezTo>
                    <a:pt x="59" y="162"/>
                    <a:pt x="59" y="160"/>
                    <a:pt x="59" y="159"/>
                  </a:cubicBezTo>
                  <a:cubicBezTo>
                    <a:pt x="59" y="159"/>
                    <a:pt x="59" y="159"/>
                    <a:pt x="60" y="159"/>
                  </a:cubicBezTo>
                  <a:cubicBezTo>
                    <a:pt x="60" y="158"/>
                    <a:pt x="61" y="158"/>
                    <a:pt x="61" y="158"/>
                  </a:cubicBezTo>
                  <a:cubicBezTo>
                    <a:pt x="61" y="158"/>
                    <a:pt x="61" y="159"/>
                    <a:pt x="61" y="159"/>
                  </a:cubicBezTo>
                  <a:cubicBezTo>
                    <a:pt x="61" y="159"/>
                    <a:pt x="61" y="159"/>
                    <a:pt x="62" y="159"/>
                  </a:cubicBezTo>
                  <a:cubicBezTo>
                    <a:pt x="62" y="159"/>
                    <a:pt x="63" y="159"/>
                    <a:pt x="64" y="160"/>
                  </a:cubicBezTo>
                  <a:cubicBezTo>
                    <a:pt x="64" y="160"/>
                    <a:pt x="65" y="160"/>
                    <a:pt x="65" y="161"/>
                  </a:cubicBezTo>
                  <a:cubicBezTo>
                    <a:pt x="66" y="161"/>
                    <a:pt x="66" y="161"/>
                    <a:pt x="67" y="161"/>
                  </a:cubicBezTo>
                  <a:cubicBezTo>
                    <a:pt x="67" y="161"/>
                    <a:pt x="68" y="162"/>
                    <a:pt x="69" y="162"/>
                  </a:cubicBezTo>
                  <a:cubicBezTo>
                    <a:pt x="69" y="162"/>
                    <a:pt x="73" y="162"/>
                    <a:pt x="73" y="162"/>
                  </a:cubicBezTo>
                  <a:cubicBezTo>
                    <a:pt x="74" y="162"/>
                    <a:pt x="74" y="162"/>
                    <a:pt x="75" y="161"/>
                  </a:cubicBezTo>
                  <a:cubicBezTo>
                    <a:pt x="75" y="161"/>
                    <a:pt x="75" y="161"/>
                    <a:pt x="75" y="161"/>
                  </a:cubicBezTo>
                  <a:cubicBezTo>
                    <a:pt x="76" y="161"/>
                    <a:pt x="77" y="161"/>
                    <a:pt x="77" y="160"/>
                  </a:cubicBezTo>
                  <a:cubicBezTo>
                    <a:pt x="77" y="160"/>
                    <a:pt x="79" y="160"/>
                    <a:pt x="79" y="160"/>
                  </a:cubicBezTo>
                  <a:cubicBezTo>
                    <a:pt x="79" y="159"/>
                    <a:pt x="79" y="158"/>
                    <a:pt x="79" y="158"/>
                  </a:cubicBezTo>
                  <a:cubicBezTo>
                    <a:pt x="79" y="158"/>
                    <a:pt x="79" y="158"/>
                    <a:pt x="78" y="158"/>
                  </a:cubicBezTo>
                  <a:cubicBezTo>
                    <a:pt x="78" y="158"/>
                    <a:pt x="78" y="158"/>
                    <a:pt x="78" y="157"/>
                  </a:cubicBezTo>
                  <a:cubicBezTo>
                    <a:pt x="78" y="157"/>
                    <a:pt x="78" y="157"/>
                    <a:pt x="79" y="157"/>
                  </a:cubicBezTo>
                  <a:cubicBezTo>
                    <a:pt x="79" y="157"/>
                    <a:pt x="80" y="157"/>
                    <a:pt x="80" y="157"/>
                  </a:cubicBezTo>
                  <a:cubicBezTo>
                    <a:pt x="80" y="157"/>
                    <a:pt x="80" y="157"/>
                    <a:pt x="80" y="156"/>
                  </a:cubicBezTo>
                  <a:cubicBezTo>
                    <a:pt x="80" y="156"/>
                    <a:pt x="79" y="156"/>
                    <a:pt x="79" y="156"/>
                  </a:cubicBezTo>
                  <a:cubicBezTo>
                    <a:pt x="78" y="156"/>
                    <a:pt x="78" y="155"/>
                    <a:pt x="78" y="155"/>
                  </a:cubicBezTo>
                  <a:cubicBezTo>
                    <a:pt x="78" y="155"/>
                    <a:pt x="78" y="154"/>
                    <a:pt x="78" y="154"/>
                  </a:cubicBezTo>
                  <a:cubicBezTo>
                    <a:pt x="79" y="154"/>
                    <a:pt x="79" y="154"/>
                    <a:pt x="79" y="154"/>
                  </a:cubicBezTo>
                  <a:cubicBezTo>
                    <a:pt x="79" y="154"/>
                    <a:pt x="79" y="154"/>
                    <a:pt x="79" y="153"/>
                  </a:cubicBezTo>
                  <a:cubicBezTo>
                    <a:pt x="79" y="153"/>
                    <a:pt x="79" y="151"/>
                    <a:pt x="79" y="151"/>
                  </a:cubicBezTo>
                  <a:cubicBezTo>
                    <a:pt x="79" y="151"/>
                    <a:pt x="79" y="150"/>
                    <a:pt x="79" y="150"/>
                  </a:cubicBezTo>
                  <a:cubicBezTo>
                    <a:pt x="79" y="150"/>
                    <a:pt x="80" y="150"/>
                    <a:pt x="80" y="150"/>
                  </a:cubicBezTo>
                  <a:cubicBezTo>
                    <a:pt x="80" y="150"/>
                    <a:pt x="80" y="149"/>
                    <a:pt x="80" y="149"/>
                  </a:cubicBezTo>
                  <a:cubicBezTo>
                    <a:pt x="80" y="149"/>
                    <a:pt x="80" y="148"/>
                    <a:pt x="80" y="148"/>
                  </a:cubicBezTo>
                  <a:cubicBezTo>
                    <a:pt x="80" y="148"/>
                    <a:pt x="81" y="147"/>
                    <a:pt x="81" y="147"/>
                  </a:cubicBezTo>
                  <a:cubicBezTo>
                    <a:pt x="81" y="147"/>
                    <a:pt x="81" y="146"/>
                    <a:pt x="81" y="146"/>
                  </a:cubicBezTo>
                  <a:cubicBezTo>
                    <a:pt x="81" y="146"/>
                    <a:pt x="80" y="146"/>
                    <a:pt x="80" y="145"/>
                  </a:cubicBezTo>
                  <a:cubicBezTo>
                    <a:pt x="79" y="145"/>
                    <a:pt x="79" y="145"/>
                    <a:pt x="79" y="144"/>
                  </a:cubicBezTo>
                  <a:cubicBezTo>
                    <a:pt x="79" y="144"/>
                    <a:pt x="79" y="143"/>
                    <a:pt x="79" y="143"/>
                  </a:cubicBezTo>
                  <a:cubicBezTo>
                    <a:pt x="79" y="143"/>
                    <a:pt x="80" y="142"/>
                    <a:pt x="80" y="142"/>
                  </a:cubicBezTo>
                  <a:cubicBezTo>
                    <a:pt x="80" y="142"/>
                    <a:pt x="80" y="142"/>
                    <a:pt x="80" y="141"/>
                  </a:cubicBezTo>
                  <a:cubicBezTo>
                    <a:pt x="80" y="141"/>
                    <a:pt x="79" y="142"/>
                    <a:pt x="79" y="142"/>
                  </a:cubicBezTo>
                  <a:cubicBezTo>
                    <a:pt x="79" y="142"/>
                    <a:pt x="79" y="141"/>
                    <a:pt x="79" y="141"/>
                  </a:cubicBezTo>
                  <a:cubicBezTo>
                    <a:pt x="79" y="141"/>
                    <a:pt x="79" y="141"/>
                    <a:pt x="79" y="141"/>
                  </a:cubicBezTo>
                  <a:cubicBezTo>
                    <a:pt x="78" y="141"/>
                    <a:pt x="78" y="141"/>
                    <a:pt x="77" y="141"/>
                  </a:cubicBezTo>
                  <a:cubicBezTo>
                    <a:pt x="77" y="141"/>
                    <a:pt x="77" y="140"/>
                    <a:pt x="77" y="140"/>
                  </a:cubicBezTo>
                  <a:cubicBezTo>
                    <a:pt x="77" y="140"/>
                    <a:pt x="78" y="139"/>
                    <a:pt x="78" y="140"/>
                  </a:cubicBezTo>
                  <a:cubicBezTo>
                    <a:pt x="79" y="140"/>
                    <a:pt x="79" y="140"/>
                    <a:pt x="80" y="141"/>
                  </a:cubicBezTo>
                  <a:cubicBezTo>
                    <a:pt x="81" y="142"/>
                    <a:pt x="81" y="142"/>
                    <a:pt x="82" y="142"/>
                  </a:cubicBezTo>
                  <a:cubicBezTo>
                    <a:pt x="83" y="142"/>
                    <a:pt x="86" y="142"/>
                    <a:pt x="87" y="142"/>
                  </a:cubicBezTo>
                  <a:cubicBezTo>
                    <a:pt x="88" y="142"/>
                    <a:pt x="90" y="142"/>
                    <a:pt x="91" y="142"/>
                  </a:cubicBezTo>
                  <a:cubicBezTo>
                    <a:pt x="91" y="141"/>
                    <a:pt x="94" y="141"/>
                    <a:pt x="95" y="141"/>
                  </a:cubicBezTo>
                  <a:cubicBezTo>
                    <a:pt x="95" y="141"/>
                    <a:pt x="101" y="140"/>
                    <a:pt x="102" y="139"/>
                  </a:cubicBezTo>
                  <a:cubicBezTo>
                    <a:pt x="103" y="139"/>
                    <a:pt x="106" y="138"/>
                    <a:pt x="106" y="138"/>
                  </a:cubicBezTo>
                  <a:cubicBezTo>
                    <a:pt x="107" y="138"/>
                    <a:pt x="111" y="136"/>
                    <a:pt x="111" y="136"/>
                  </a:cubicBezTo>
                  <a:cubicBezTo>
                    <a:pt x="112" y="135"/>
                    <a:pt x="112" y="134"/>
                    <a:pt x="112" y="134"/>
                  </a:cubicBezTo>
                  <a:cubicBezTo>
                    <a:pt x="112" y="134"/>
                    <a:pt x="113" y="133"/>
                    <a:pt x="113" y="132"/>
                  </a:cubicBezTo>
                  <a:cubicBezTo>
                    <a:pt x="113" y="132"/>
                    <a:pt x="113" y="132"/>
                    <a:pt x="113" y="131"/>
                  </a:cubicBezTo>
                  <a:cubicBezTo>
                    <a:pt x="114" y="131"/>
                    <a:pt x="114" y="130"/>
                    <a:pt x="115" y="130"/>
                  </a:cubicBezTo>
                  <a:cubicBezTo>
                    <a:pt x="115" y="130"/>
                    <a:pt x="116" y="129"/>
                    <a:pt x="116" y="128"/>
                  </a:cubicBezTo>
                  <a:cubicBezTo>
                    <a:pt x="116" y="128"/>
                    <a:pt x="116" y="127"/>
                    <a:pt x="116" y="127"/>
                  </a:cubicBezTo>
                  <a:cubicBezTo>
                    <a:pt x="116" y="127"/>
                    <a:pt x="117" y="126"/>
                    <a:pt x="117" y="126"/>
                  </a:cubicBezTo>
                  <a:cubicBezTo>
                    <a:pt x="117" y="125"/>
                    <a:pt x="118" y="125"/>
                    <a:pt x="118" y="125"/>
                  </a:cubicBezTo>
                  <a:cubicBezTo>
                    <a:pt x="118" y="124"/>
                    <a:pt x="119" y="123"/>
                    <a:pt x="119" y="123"/>
                  </a:cubicBezTo>
                  <a:cubicBezTo>
                    <a:pt x="119" y="119"/>
                    <a:pt x="119" y="119"/>
                    <a:pt x="119" y="119"/>
                  </a:cubicBezTo>
                  <a:cubicBezTo>
                    <a:pt x="119" y="119"/>
                    <a:pt x="117" y="119"/>
                    <a:pt x="116" y="118"/>
                  </a:cubicBezTo>
                  <a:cubicBezTo>
                    <a:pt x="116" y="118"/>
                    <a:pt x="115" y="118"/>
                    <a:pt x="115" y="117"/>
                  </a:cubicBezTo>
                  <a:cubicBezTo>
                    <a:pt x="115" y="117"/>
                    <a:pt x="114" y="116"/>
                    <a:pt x="114" y="116"/>
                  </a:cubicBezTo>
                  <a:cubicBezTo>
                    <a:pt x="114" y="116"/>
                    <a:pt x="114" y="115"/>
                    <a:pt x="114" y="114"/>
                  </a:cubicBezTo>
                  <a:cubicBezTo>
                    <a:pt x="114" y="113"/>
                    <a:pt x="114" y="113"/>
                    <a:pt x="115" y="112"/>
                  </a:cubicBezTo>
                  <a:cubicBezTo>
                    <a:pt x="115" y="112"/>
                    <a:pt x="115" y="111"/>
                    <a:pt x="115" y="111"/>
                  </a:cubicBezTo>
                  <a:cubicBezTo>
                    <a:pt x="115" y="111"/>
                    <a:pt x="115" y="110"/>
                    <a:pt x="115" y="109"/>
                  </a:cubicBezTo>
                  <a:cubicBezTo>
                    <a:pt x="115" y="109"/>
                    <a:pt x="114" y="108"/>
                    <a:pt x="114" y="108"/>
                  </a:cubicBezTo>
                  <a:cubicBezTo>
                    <a:pt x="113" y="107"/>
                    <a:pt x="112" y="107"/>
                    <a:pt x="111" y="107"/>
                  </a:cubicBezTo>
                  <a:cubicBezTo>
                    <a:pt x="111" y="106"/>
                    <a:pt x="109" y="106"/>
                    <a:pt x="109" y="105"/>
                  </a:cubicBezTo>
                  <a:cubicBezTo>
                    <a:pt x="109" y="105"/>
                    <a:pt x="107" y="104"/>
                    <a:pt x="107" y="104"/>
                  </a:cubicBezTo>
                  <a:cubicBezTo>
                    <a:pt x="107" y="104"/>
                    <a:pt x="106" y="103"/>
                    <a:pt x="106" y="102"/>
                  </a:cubicBezTo>
                  <a:cubicBezTo>
                    <a:pt x="106" y="102"/>
                    <a:pt x="106" y="101"/>
                    <a:pt x="106" y="101"/>
                  </a:cubicBezTo>
                  <a:cubicBezTo>
                    <a:pt x="106" y="101"/>
                    <a:pt x="107" y="100"/>
                    <a:pt x="107" y="100"/>
                  </a:cubicBezTo>
                  <a:cubicBezTo>
                    <a:pt x="107" y="100"/>
                    <a:pt x="107" y="99"/>
                    <a:pt x="107" y="99"/>
                  </a:cubicBezTo>
                  <a:cubicBezTo>
                    <a:pt x="107" y="98"/>
                    <a:pt x="107" y="98"/>
                    <a:pt x="107" y="98"/>
                  </a:cubicBezTo>
                  <a:cubicBezTo>
                    <a:pt x="107" y="98"/>
                    <a:pt x="106" y="97"/>
                    <a:pt x="106" y="96"/>
                  </a:cubicBezTo>
                  <a:cubicBezTo>
                    <a:pt x="106" y="96"/>
                    <a:pt x="106" y="96"/>
                    <a:pt x="106" y="95"/>
                  </a:cubicBezTo>
                  <a:cubicBezTo>
                    <a:pt x="106" y="95"/>
                    <a:pt x="106" y="94"/>
                    <a:pt x="106" y="94"/>
                  </a:cubicBezTo>
                  <a:cubicBezTo>
                    <a:pt x="106" y="94"/>
                    <a:pt x="106" y="93"/>
                    <a:pt x="106" y="92"/>
                  </a:cubicBezTo>
                  <a:cubicBezTo>
                    <a:pt x="106" y="92"/>
                    <a:pt x="106" y="91"/>
                    <a:pt x="106" y="91"/>
                  </a:cubicBezTo>
                  <a:cubicBezTo>
                    <a:pt x="107" y="91"/>
                    <a:pt x="107" y="91"/>
                    <a:pt x="107" y="91"/>
                  </a:cubicBezTo>
                  <a:cubicBezTo>
                    <a:pt x="107" y="91"/>
                    <a:pt x="108" y="91"/>
                    <a:pt x="108" y="90"/>
                  </a:cubicBezTo>
                  <a:cubicBezTo>
                    <a:pt x="108" y="90"/>
                    <a:pt x="108" y="90"/>
                    <a:pt x="108" y="89"/>
                  </a:cubicBezTo>
                  <a:cubicBezTo>
                    <a:pt x="108" y="89"/>
                    <a:pt x="108" y="89"/>
                    <a:pt x="108" y="89"/>
                  </a:cubicBezTo>
                  <a:cubicBezTo>
                    <a:pt x="108" y="88"/>
                    <a:pt x="108" y="88"/>
                    <a:pt x="108" y="88"/>
                  </a:cubicBezTo>
                  <a:cubicBezTo>
                    <a:pt x="108" y="88"/>
                    <a:pt x="108" y="87"/>
                    <a:pt x="108" y="87"/>
                  </a:cubicBezTo>
                  <a:cubicBezTo>
                    <a:pt x="108" y="87"/>
                    <a:pt x="108" y="86"/>
                    <a:pt x="108" y="86"/>
                  </a:cubicBezTo>
                  <a:cubicBezTo>
                    <a:pt x="108" y="86"/>
                    <a:pt x="108" y="85"/>
                    <a:pt x="108" y="85"/>
                  </a:cubicBezTo>
                  <a:cubicBezTo>
                    <a:pt x="108" y="85"/>
                    <a:pt x="108" y="85"/>
                    <a:pt x="108" y="85"/>
                  </a:cubicBezTo>
                  <a:cubicBezTo>
                    <a:pt x="108" y="84"/>
                    <a:pt x="108" y="84"/>
                    <a:pt x="108" y="84"/>
                  </a:cubicBezTo>
                  <a:cubicBezTo>
                    <a:pt x="108" y="84"/>
                    <a:pt x="108" y="84"/>
                    <a:pt x="108" y="84"/>
                  </a:cubicBezTo>
                  <a:cubicBezTo>
                    <a:pt x="108" y="83"/>
                    <a:pt x="108" y="83"/>
                    <a:pt x="108" y="83"/>
                  </a:cubicBezTo>
                  <a:cubicBezTo>
                    <a:pt x="108" y="83"/>
                    <a:pt x="108" y="83"/>
                    <a:pt x="108" y="83"/>
                  </a:cubicBezTo>
                  <a:cubicBezTo>
                    <a:pt x="108" y="82"/>
                    <a:pt x="108" y="82"/>
                    <a:pt x="108" y="82"/>
                  </a:cubicBezTo>
                  <a:cubicBezTo>
                    <a:pt x="108" y="82"/>
                    <a:pt x="108" y="82"/>
                    <a:pt x="108" y="81"/>
                  </a:cubicBezTo>
                  <a:cubicBezTo>
                    <a:pt x="108" y="81"/>
                    <a:pt x="108" y="81"/>
                    <a:pt x="108" y="81"/>
                  </a:cubicBezTo>
                  <a:cubicBezTo>
                    <a:pt x="108" y="80"/>
                    <a:pt x="108" y="80"/>
                    <a:pt x="108" y="80"/>
                  </a:cubicBezTo>
                  <a:cubicBezTo>
                    <a:pt x="108" y="80"/>
                    <a:pt x="109" y="80"/>
                    <a:pt x="109" y="80"/>
                  </a:cubicBezTo>
                  <a:cubicBezTo>
                    <a:pt x="109" y="80"/>
                    <a:pt x="109" y="80"/>
                    <a:pt x="109" y="79"/>
                  </a:cubicBezTo>
                  <a:cubicBezTo>
                    <a:pt x="109" y="79"/>
                    <a:pt x="109" y="79"/>
                    <a:pt x="109" y="78"/>
                  </a:cubicBezTo>
                  <a:cubicBezTo>
                    <a:pt x="109" y="78"/>
                    <a:pt x="109" y="78"/>
                    <a:pt x="109" y="78"/>
                  </a:cubicBezTo>
                  <a:cubicBezTo>
                    <a:pt x="109" y="78"/>
                    <a:pt x="109" y="77"/>
                    <a:pt x="109" y="77"/>
                  </a:cubicBezTo>
                  <a:cubicBezTo>
                    <a:pt x="109" y="77"/>
                    <a:pt x="109" y="77"/>
                    <a:pt x="109" y="77"/>
                  </a:cubicBezTo>
                  <a:cubicBezTo>
                    <a:pt x="109" y="77"/>
                    <a:pt x="109" y="76"/>
                    <a:pt x="109" y="76"/>
                  </a:cubicBezTo>
                  <a:cubicBezTo>
                    <a:pt x="109" y="76"/>
                    <a:pt x="110" y="76"/>
                    <a:pt x="110" y="76"/>
                  </a:cubicBezTo>
                  <a:cubicBezTo>
                    <a:pt x="110" y="75"/>
                    <a:pt x="110" y="75"/>
                    <a:pt x="110" y="75"/>
                  </a:cubicBezTo>
                  <a:cubicBezTo>
                    <a:pt x="110" y="73"/>
                    <a:pt x="110" y="73"/>
                    <a:pt x="110" y="73"/>
                  </a:cubicBezTo>
                  <a:cubicBezTo>
                    <a:pt x="110" y="73"/>
                    <a:pt x="110" y="73"/>
                    <a:pt x="110" y="73"/>
                  </a:cubicBezTo>
                  <a:cubicBezTo>
                    <a:pt x="111" y="72"/>
                    <a:pt x="111" y="72"/>
                    <a:pt x="111" y="72"/>
                  </a:cubicBezTo>
                  <a:cubicBezTo>
                    <a:pt x="111" y="72"/>
                    <a:pt x="110" y="72"/>
                    <a:pt x="110" y="72"/>
                  </a:cubicBezTo>
                  <a:cubicBezTo>
                    <a:pt x="110" y="71"/>
                    <a:pt x="110" y="71"/>
                    <a:pt x="110" y="71"/>
                  </a:cubicBezTo>
                  <a:cubicBezTo>
                    <a:pt x="110" y="70"/>
                    <a:pt x="110" y="70"/>
                    <a:pt x="110" y="70"/>
                  </a:cubicBezTo>
                  <a:cubicBezTo>
                    <a:pt x="110" y="70"/>
                    <a:pt x="110" y="69"/>
                    <a:pt x="110" y="69"/>
                  </a:cubicBezTo>
                  <a:cubicBezTo>
                    <a:pt x="110" y="69"/>
                    <a:pt x="112" y="68"/>
                    <a:pt x="112" y="68"/>
                  </a:cubicBezTo>
                  <a:cubicBezTo>
                    <a:pt x="112" y="67"/>
                    <a:pt x="112" y="67"/>
                    <a:pt x="112" y="67"/>
                  </a:cubicBezTo>
                  <a:cubicBezTo>
                    <a:pt x="112" y="67"/>
                    <a:pt x="112" y="67"/>
                    <a:pt x="112" y="67"/>
                  </a:cubicBezTo>
                  <a:cubicBezTo>
                    <a:pt x="112" y="67"/>
                    <a:pt x="113" y="66"/>
                    <a:pt x="113" y="66"/>
                  </a:cubicBezTo>
                  <a:cubicBezTo>
                    <a:pt x="113" y="66"/>
                    <a:pt x="113" y="65"/>
                    <a:pt x="113" y="65"/>
                  </a:cubicBezTo>
                  <a:cubicBezTo>
                    <a:pt x="113" y="65"/>
                    <a:pt x="114" y="65"/>
                    <a:pt x="114" y="65"/>
                  </a:cubicBezTo>
                  <a:cubicBezTo>
                    <a:pt x="114" y="65"/>
                    <a:pt x="114" y="64"/>
                    <a:pt x="114" y="64"/>
                  </a:cubicBezTo>
                  <a:cubicBezTo>
                    <a:pt x="114" y="63"/>
                    <a:pt x="115" y="63"/>
                    <a:pt x="115" y="63"/>
                  </a:cubicBezTo>
                  <a:cubicBezTo>
                    <a:pt x="115" y="63"/>
                    <a:pt x="115" y="63"/>
                    <a:pt x="116" y="63"/>
                  </a:cubicBezTo>
                  <a:cubicBezTo>
                    <a:pt x="116" y="62"/>
                    <a:pt x="116" y="62"/>
                    <a:pt x="117" y="62"/>
                  </a:cubicBezTo>
                  <a:cubicBezTo>
                    <a:pt x="117" y="61"/>
                    <a:pt x="118" y="60"/>
                    <a:pt x="118" y="60"/>
                  </a:cubicBezTo>
                  <a:cubicBezTo>
                    <a:pt x="118" y="60"/>
                    <a:pt x="118" y="59"/>
                    <a:pt x="119" y="59"/>
                  </a:cubicBezTo>
                  <a:cubicBezTo>
                    <a:pt x="119" y="58"/>
                    <a:pt x="119" y="58"/>
                    <a:pt x="120" y="58"/>
                  </a:cubicBezTo>
                  <a:cubicBezTo>
                    <a:pt x="120" y="58"/>
                    <a:pt x="120" y="58"/>
                    <a:pt x="120" y="58"/>
                  </a:cubicBezTo>
                  <a:cubicBezTo>
                    <a:pt x="120" y="58"/>
                    <a:pt x="120" y="57"/>
                    <a:pt x="120" y="57"/>
                  </a:cubicBezTo>
                  <a:cubicBezTo>
                    <a:pt x="120" y="57"/>
                    <a:pt x="121" y="56"/>
                    <a:pt x="121" y="56"/>
                  </a:cubicBezTo>
                  <a:cubicBezTo>
                    <a:pt x="121" y="56"/>
                    <a:pt x="122" y="55"/>
                    <a:pt x="122" y="55"/>
                  </a:cubicBezTo>
                  <a:cubicBezTo>
                    <a:pt x="122" y="55"/>
                    <a:pt x="123" y="54"/>
                    <a:pt x="123" y="54"/>
                  </a:cubicBezTo>
                  <a:cubicBezTo>
                    <a:pt x="123" y="54"/>
                    <a:pt x="123" y="53"/>
                    <a:pt x="124" y="53"/>
                  </a:cubicBezTo>
                  <a:cubicBezTo>
                    <a:pt x="124" y="53"/>
                    <a:pt x="124" y="53"/>
                    <a:pt x="124" y="52"/>
                  </a:cubicBezTo>
                  <a:cubicBezTo>
                    <a:pt x="124" y="52"/>
                    <a:pt x="124" y="52"/>
                    <a:pt x="124" y="52"/>
                  </a:cubicBezTo>
                  <a:cubicBezTo>
                    <a:pt x="124" y="52"/>
                    <a:pt x="125" y="52"/>
                    <a:pt x="125" y="52"/>
                  </a:cubicBezTo>
                  <a:cubicBezTo>
                    <a:pt x="125" y="52"/>
                    <a:pt x="125" y="52"/>
                    <a:pt x="125" y="52"/>
                  </a:cubicBezTo>
                  <a:cubicBezTo>
                    <a:pt x="126" y="52"/>
                    <a:pt x="126" y="51"/>
                    <a:pt x="126" y="51"/>
                  </a:cubicBezTo>
                  <a:cubicBezTo>
                    <a:pt x="125" y="51"/>
                    <a:pt x="125" y="51"/>
                    <a:pt x="125" y="51"/>
                  </a:cubicBezTo>
                  <a:cubicBezTo>
                    <a:pt x="125" y="51"/>
                    <a:pt x="125" y="50"/>
                    <a:pt x="125" y="50"/>
                  </a:cubicBezTo>
                  <a:cubicBezTo>
                    <a:pt x="126" y="50"/>
                    <a:pt x="126" y="50"/>
                    <a:pt x="126" y="50"/>
                  </a:cubicBezTo>
                  <a:cubicBezTo>
                    <a:pt x="126" y="50"/>
                    <a:pt x="126" y="50"/>
                    <a:pt x="126" y="50"/>
                  </a:cubicBezTo>
                  <a:cubicBezTo>
                    <a:pt x="126" y="50"/>
                    <a:pt x="127" y="50"/>
                    <a:pt x="127" y="50"/>
                  </a:cubicBezTo>
                  <a:cubicBezTo>
                    <a:pt x="127" y="50"/>
                    <a:pt x="128" y="49"/>
                    <a:pt x="128" y="49"/>
                  </a:cubicBezTo>
                  <a:cubicBezTo>
                    <a:pt x="128" y="48"/>
                    <a:pt x="129" y="48"/>
                    <a:pt x="129" y="48"/>
                  </a:cubicBezTo>
                  <a:cubicBezTo>
                    <a:pt x="129" y="48"/>
                    <a:pt x="130" y="48"/>
                    <a:pt x="130" y="48"/>
                  </a:cubicBezTo>
                  <a:cubicBezTo>
                    <a:pt x="130" y="48"/>
                    <a:pt x="130" y="47"/>
                    <a:pt x="130" y="47"/>
                  </a:cubicBezTo>
                  <a:cubicBezTo>
                    <a:pt x="130" y="47"/>
                    <a:pt x="131" y="47"/>
                    <a:pt x="131" y="47"/>
                  </a:cubicBezTo>
                  <a:cubicBezTo>
                    <a:pt x="131" y="47"/>
                    <a:pt x="131" y="46"/>
                    <a:pt x="131" y="46"/>
                  </a:cubicBezTo>
                  <a:cubicBezTo>
                    <a:pt x="131" y="46"/>
                    <a:pt x="131" y="45"/>
                    <a:pt x="131" y="45"/>
                  </a:cubicBezTo>
                  <a:cubicBezTo>
                    <a:pt x="131" y="45"/>
                    <a:pt x="132" y="45"/>
                    <a:pt x="132" y="45"/>
                  </a:cubicBezTo>
                  <a:cubicBezTo>
                    <a:pt x="132" y="45"/>
                    <a:pt x="132" y="45"/>
                    <a:pt x="132" y="45"/>
                  </a:cubicBezTo>
                  <a:cubicBezTo>
                    <a:pt x="133" y="45"/>
                    <a:pt x="133" y="45"/>
                    <a:pt x="133" y="45"/>
                  </a:cubicBezTo>
                  <a:cubicBezTo>
                    <a:pt x="133" y="45"/>
                    <a:pt x="133" y="44"/>
                    <a:pt x="133" y="44"/>
                  </a:cubicBezTo>
                  <a:cubicBezTo>
                    <a:pt x="133" y="44"/>
                    <a:pt x="134" y="45"/>
                    <a:pt x="134" y="45"/>
                  </a:cubicBezTo>
                  <a:cubicBezTo>
                    <a:pt x="134" y="45"/>
                    <a:pt x="134" y="44"/>
                    <a:pt x="134" y="44"/>
                  </a:cubicBezTo>
                  <a:cubicBezTo>
                    <a:pt x="134" y="44"/>
                    <a:pt x="135" y="44"/>
                    <a:pt x="135" y="44"/>
                  </a:cubicBezTo>
                  <a:cubicBezTo>
                    <a:pt x="135" y="44"/>
                    <a:pt x="135" y="44"/>
                    <a:pt x="135" y="44"/>
                  </a:cubicBezTo>
                  <a:cubicBezTo>
                    <a:pt x="135" y="44"/>
                    <a:pt x="135" y="44"/>
                    <a:pt x="136" y="44"/>
                  </a:cubicBezTo>
                  <a:cubicBezTo>
                    <a:pt x="136" y="44"/>
                    <a:pt x="136" y="43"/>
                    <a:pt x="136" y="43"/>
                  </a:cubicBezTo>
                  <a:cubicBezTo>
                    <a:pt x="136" y="43"/>
                    <a:pt x="137" y="43"/>
                    <a:pt x="137" y="43"/>
                  </a:cubicBezTo>
                  <a:cubicBezTo>
                    <a:pt x="137" y="43"/>
                    <a:pt x="137" y="43"/>
                    <a:pt x="137" y="43"/>
                  </a:cubicBezTo>
                  <a:cubicBezTo>
                    <a:pt x="137" y="43"/>
                    <a:pt x="137" y="42"/>
                    <a:pt x="137" y="42"/>
                  </a:cubicBezTo>
                  <a:cubicBezTo>
                    <a:pt x="137" y="42"/>
                    <a:pt x="138" y="42"/>
                    <a:pt x="139" y="42"/>
                  </a:cubicBezTo>
                  <a:cubicBezTo>
                    <a:pt x="139" y="42"/>
                    <a:pt x="139" y="42"/>
                    <a:pt x="139" y="42"/>
                  </a:cubicBezTo>
                  <a:cubicBezTo>
                    <a:pt x="139" y="42"/>
                    <a:pt x="139" y="41"/>
                    <a:pt x="139" y="41"/>
                  </a:cubicBezTo>
                  <a:cubicBezTo>
                    <a:pt x="139" y="41"/>
                    <a:pt x="140" y="41"/>
                    <a:pt x="140" y="41"/>
                  </a:cubicBezTo>
                  <a:cubicBezTo>
                    <a:pt x="140" y="41"/>
                    <a:pt x="140" y="40"/>
                    <a:pt x="140" y="40"/>
                  </a:cubicBezTo>
                  <a:cubicBezTo>
                    <a:pt x="140" y="40"/>
                    <a:pt x="139" y="39"/>
                    <a:pt x="139" y="39"/>
                  </a:cubicBezTo>
                  <a:cubicBezTo>
                    <a:pt x="139" y="39"/>
                    <a:pt x="139" y="39"/>
                    <a:pt x="139" y="39"/>
                  </a:cubicBezTo>
                  <a:cubicBezTo>
                    <a:pt x="139" y="39"/>
                    <a:pt x="139" y="38"/>
                    <a:pt x="139" y="38"/>
                  </a:cubicBezTo>
                  <a:cubicBezTo>
                    <a:pt x="139" y="38"/>
                    <a:pt x="139" y="37"/>
                    <a:pt x="139" y="37"/>
                  </a:cubicBezTo>
                  <a:close/>
                </a:path>
              </a:pathLst>
            </a:custGeom>
            <a:solidFill>
              <a:srgbClr val="50CCFF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3" name="Freeform 694">
              <a:extLst>
                <a:ext uri="{FF2B5EF4-FFF2-40B4-BE49-F238E27FC236}">
                  <a16:creationId xmlns:a16="http://schemas.microsoft.com/office/drawing/2014/main" id="{4AB29681-9625-540D-A354-BF9E0947B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201" y="4500563"/>
              <a:ext cx="357187" cy="492125"/>
            </a:xfrm>
            <a:custGeom>
              <a:avLst/>
              <a:gdLst>
                <a:gd name="T0" fmla="*/ 83 w 86"/>
                <a:gd name="T1" fmla="*/ 73 h 118"/>
                <a:gd name="T2" fmla="*/ 79 w 86"/>
                <a:gd name="T3" fmla="*/ 68 h 118"/>
                <a:gd name="T4" fmla="*/ 80 w 86"/>
                <a:gd name="T5" fmla="*/ 60 h 118"/>
                <a:gd name="T6" fmla="*/ 79 w 86"/>
                <a:gd name="T7" fmla="*/ 52 h 118"/>
                <a:gd name="T8" fmla="*/ 82 w 86"/>
                <a:gd name="T9" fmla="*/ 45 h 118"/>
                <a:gd name="T10" fmla="*/ 75 w 86"/>
                <a:gd name="T11" fmla="*/ 45 h 118"/>
                <a:gd name="T12" fmla="*/ 68 w 86"/>
                <a:gd name="T13" fmla="*/ 45 h 118"/>
                <a:gd name="T14" fmla="*/ 57 w 86"/>
                <a:gd name="T15" fmla="*/ 39 h 118"/>
                <a:gd name="T16" fmla="*/ 49 w 86"/>
                <a:gd name="T17" fmla="*/ 38 h 118"/>
                <a:gd name="T18" fmla="*/ 47 w 86"/>
                <a:gd name="T19" fmla="*/ 30 h 118"/>
                <a:gd name="T20" fmla="*/ 41 w 86"/>
                <a:gd name="T21" fmla="*/ 23 h 118"/>
                <a:gd name="T22" fmla="*/ 43 w 86"/>
                <a:gd name="T23" fmla="*/ 14 h 118"/>
                <a:gd name="T24" fmla="*/ 55 w 86"/>
                <a:gd name="T25" fmla="*/ 3 h 118"/>
                <a:gd name="T26" fmla="*/ 50 w 86"/>
                <a:gd name="T27" fmla="*/ 1 h 118"/>
                <a:gd name="T28" fmla="*/ 44 w 86"/>
                <a:gd name="T29" fmla="*/ 5 h 118"/>
                <a:gd name="T30" fmla="*/ 34 w 86"/>
                <a:gd name="T31" fmla="*/ 9 h 118"/>
                <a:gd name="T32" fmla="*/ 28 w 86"/>
                <a:gd name="T33" fmla="*/ 10 h 118"/>
                <a:gd name="T34" fmla="*/ 25 w 86"/>
                <a:gd name="T35" fmla="*/ 17 h 118"/>
                <a:gd name="T36" fmla="*/ 22 w 86"/>
                <a:gd name="T37" fmla="*/ 21 h 118"/>
                <a:gd name="T38" fmla="*/ 16 w 86"/>
                <a:gd name="T39" fmla="*/ 27 h 118"/>
                <a:gd name="T40" fmla="*/ 16 w 86"/>
                <a:gd name="T41" fmla="*/ 31 h 118"/>
                <a:gd name="T42" fmla="*/ 13 w 86"/>
                <a:gd name="T43" fmla="*/ 29 h 118"/>
                <a:gd name="T44" fmla="*/ 11 w 86"/>
                <a:gd name="T45" fmla="*/ 33 h 118"/>
                <a:gd name="T46" fmla="*/ 8 w 86"/>
                <a:gd name="T47" fmla="*/ 37 h 118"/>
                <a:gd name="T48" fmla="*/ 11 w 86"/>
                <a:gd name="T49" fmla="*/ 41 h 118"/>
                <a:gd name="T50" fmla="*/ 13 w 86"/>
                <a:gd name="T51" fmla="*/ 47 h 118"/>
                <a:gd name="T52" fmla="*/ 12 w 86"/>
                <a:gd name="T53" fmla="*/ 53 h 118"/>
                <a:gd name="T54" fmla="*/ 12 w 86"/>
                <a:gd name="T55" fmla="*/ 61 h 118"/>
                <a:gd name="T56" fmla="*/ 11 w 86"/>
                <a:gd name="T57" fmla="*/ 65 h 118"/>
                <a:gd name="T58" fmla="*/ 6 w 86"/>
                <a:gd name="T59" fmla="*/ 69 h 118"/>
                <a:gd name="T60" fmla="*/ 4 w 86"/>
                <a:gd name="T61" fmla="*/ 76 h 118"/>
                <a:gd name="T62" fmla="*/ 3 w 86"/>
                <a:gd name="T63" fmla="*/ 79 h 118"/>
                <a:gd name="T64" fmla="*/ 9 w 86"/>
                <a:gd name="T65" fmla="*/ 82 h 118"/>
                <a:gd name="T66" fmla="*/ 16 w 86"/>
                <a:gd name="T67" fmla="*/ 86 h 118"/>
                <a:gd name="T68" fmla="*/ 23 w 86"/>
                <a:gd name="T69" fmla="*/ 88 h 118"/>
                <a:gd name="T70" fmla="*/ 29 w 86"/>
                <a:gd name="T71" fmla="*/ 89 h 118"/>
                <a:gd name="T72" fmla="*/ 33 w 86"/>
                <a:gd name="T73" fmla="*/ 94 h 118"/>
                <a:gd name="T74" fmla="*/ 35 w 86"/>
                <a:gd name="T75" fmla="*/ 95 h 118"/>
                <a:gd name="T76" fmla="*/ 38 w 86"/>
                <a:gd name="T77" fmla="*/ 98 h 118"/>
                <a:gd name="T78" fmla="*/ 41 w 86"/>
                <a:gd name="T79" fmla="*/ 101 h 118"/>
                <a:gd name="T80" fmla="*/ 42 w 86"/>
                <a:gd name="T81" fmla="*/ 105 h 118"/>
                <a:gd name="T82" fmla="*/ 45 w 86"/>
                <a:gd name="T83" fmla="*/ 104 h 118"/>
                <a:gd name="T84" fmla="*/ 49 w 86"/>
                <a:gd name="T85" fmla="*/ 104 h 118"/>
                <a:gd name="T86" fmla="*/ 53 w 86"/>
                <a:gd name="T87" fmla="*/ 104 h 118"/>
                <a:gd name="T88" fmla="*/ 55 w 86"/>
                <a:gd name="T89" fmla="*/ 105 h 118"/>
                <a:gd name="T90" fmla="*/ 59 w 86"/>
                <a:gd name="T91" fmla="*/ 105 h 118"/>
                <a:gd name="T92" fmla="*/ 62 w 86"/>
                <a:gd name="T93" fmla="*/ 106 h 118"/>
                <a:gd name="T94" fmla="*/ 61 w 86"/>
                <a:gd name="T95" fmla="*/ 115 h 118"/>
                <a:gd name="T96" fmla="*/ 66 w 86"/>
                <a:gd name="T97" fmla="*/ 93 h 118"/>
                <a:gd name="T98" fmla="*/ 63 w 86"/>
                <a:gd name="T99" fmla="*/ 89 h 118"/>
                <a:gd name="T100" fmla="*/ 68 w 86"/>
                <a:gd name="T101" fmla="*/ 84 h 118"/>
                <a:gd name="T102" fmla="*/ 69 w 86"/>
                <a:gd name="T103" fmla="*/ 81 h 118"/>
                <a:gd name="T104" fmla="*/ 65 w 86"/>
                <a:gd name="T105" fmla="*/ 76 h 118"/>
                <a:gd name="T106" fmla="*/ 76 w 86"/>
                <a:gd name="T107" fmla="*/ 75 h 118"/>
                <a:gd name="T108" fmla="*/ 79 w 86"/>
                <a:gd name="T109" fmla="*/ 74 h 118"/>
                <a:gd name="T110" fmla="*/ 82 w 86"/>
                <a:gd name="T111" fmla="*/ 74 h 118"/>
                <a:gd name="T112" fmla="*/ 84 w 86"/>
                <a:gd name="T113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6" h="118">
                  <a:moveTo>
                    <a:pt x="86" y="78"/>
                  </a:moveTo>
                  <a:cubicBezTo>
                    <a:pt x="86" y="78"/>
                    <a:pt x="86" y="78"/>
                    <a:pt x="86" y="78"/>
                  </a:cubicBezTo>
                  <a:cubicBezTo>
                    <a:pt x="85" y="77"/>
                    <a:pt x="85" y="76"/>
                    <a:pt x="85" y="76"/>
                  </a:cubicBezTo>
                  <a:cubicBezTo>
                    <a:pt x="85" y="76"/>
                    <a:pt x="84" y="75"/>
                    <a:pt x="84" y="75"/>
                  </a:cubicBezTo>
                  <a:cubicBezTo>
                    <a:pt x="84" y="75"/>
                    <a:pt x="84" y="74"/>
                    <a:pt x="84" y="74"/>
                  </a:cubicBezTo>
                  <a:cubicBezTo>
                    <a:pt x="84" y="74"/>
                    <a:pt x="84" y="73"/>
                    <a:pt x="84" y="73"/>
                  </a:cubicBezTo>
                  <a:cubicBezTo>
                    <a:pt x="84" y="73"/>
                    <a:pt x="84" y="73"/>
                    <a:pt x="83" y="73"/>
                  </a:cubicBezTo>
                  <a:cubicBezTo>
                    <a:pt x="83" y="72"/>
                    <a:pt x="83" y="72"/>
                    <a:pt x="83" y="72"/>
                  </a:cubicBezTo>
                  <a:cubicBezTo>
                    <a:pt x="83" y="71"/>
                    <a:pt x="83" y="71"/>
                    <a:pt x="83" y="71"/>
                  </a:cubicBezTo>
                  <a:cubicBezTo>
                    <a:pt x="83" y="71"/>
                    <a:pt x="82" y="70"/>
                    <a:pt x="82" y="69"/>
                  </a:cubicBezTo>
                  <a:cubicBezTo>
                    <a:pt x="82" y="69"/>
                    <a:pt x="81" y="69"/>
                    <a:pt x="81" y="69"/>
                  </a:cubicBezTo>
                  <a:cubicBezTo>
                    <a:pt x="81" y="69"/>
                    <a:pt x="80" y="68"/>
                    <a:pt x="80" y="68"/>
                  </a:cubicBezTo>
                  <a:cubicBezTo>
                    <a:pt x="80" y="68"/>
                    <a:pt x="79" y="68"/>
                    <a:pt x="79" y="68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81" y="66"/>
                    <a:pt x="81" y="66"/>
                    <a:pt x="81" y="66"/>
                  </a:cubicBezTo>
                  <a:cubicBezTo>
                    <a:pt x="82" y="65"/>
                    <a:pt x="82" y="65"/>
                    <a:pt x="82" y="65"/>
                  </a:cubicBezTo>
                  <a:cubicBezTo>
                    <a:pt x="82" y="65"/>
                    <a:pt x="83" y="64"/>
                    <a:pt x="83" y="64"/>
                  </a:cubicBezTo>
                  <a:cubicBezTo>
                    <a:pt x="83" y="64"/>
                    <a:pt x="82" y="63"/>
                    <a:pt x="82" y="63"/>
                  </a:cubicBezTo>
                  <a:cubicBezTo>
                    <a:pt x="82" y="63"/>
                    <a:pt x="81" y="61"/>
                    <a:pt x="81" y="61"/>
                  </a:cubicBezTo>
                  <a:cubicBezTo>
                    <a:pt x="80" y="61"/>
                    <a:pt x="80" y="61"/>
                    <a:pt x="80" y="61"/>
                  </a:cubicBezTo>
                  <a:cubicBezTo>
                    <a:pt x="80" y="61"/>
                    <a:pt x="80" y="60"/>
                    <a:pt x="80" y="60"/>
                  </a:cubicBezTo>
                  <a:cubicBezTo>
                    <a:pt x="80" y="60"/>
                    <a:pt x="79" y="58"/>
                    <a:pt x="79" y="58"/>
                  </a:cubicBezTo>
                  <a:cubicBezTo>
                    <a:pt x="79" y="57"/>
                    <a:pt x="79" y="57"/>
                    <a:pt x="79" y="57"/>
                  </a:cubicBezTo>
                  <a:cubicBezTo>
                    <a:pt x="79" y="57"/>
                    <a:pt x="79" y="56"/>
                    <a:pt x="79" y="56"/>
                  </a:cubicBezTo>
                  <a:cubicBezTo>
                    <a:pt x="79" y="56"/>
                    <a:pt x="79" y="56"/>
                    <a:pt x="79" y="55"/>
                  </a:cubicBezTo>
                  <a:cubicBezTo>
                    <a:pt x="79" y="55"/>
                    <a:pt x="79" y="55"/>
                    <a:pt x="79" y="55"/>
                  </a:cubicBezTo>
                  <a:cubicBezTo>
                    <a:pt x="79" y="52"/>
                    <a:pt x="79" y="52"/>
                    <a:pt x="79" y="52"/>
                  </a:cubicBezTo>
                  <a:cubicBezTo>
                    <a:pt x="79" y="52"/>
                    <a:pt x="79" y="52"/>
                    <a:pt x="79" y="52"/>
                  </a:cubicBezTo>
                  <a:cubicBezTo>
                    <a:pt x="79" y="52"/>
                    <a:pt x="79" y="51"/>
                    <a:pt x="79" y="51"/>
                  </a:cubicBezTo>
                  <a:cubicBezTo>
                    <a:pt x="79" y="51"/>
                    <a:pt x="79" y="51"/>
                    <a:pt x="79" y="51"/>
                  </a:cubicBezTo>
                  <a:cubicBezTo>
                    <a:pt x="79" y="50"/>
                    <a:pt x="79" y="50"/>
                    <a:pt x="80" y="50"/>
                  </a:cubicBezTo>
                  <a:cubicBezTo>
                    <a:pt x="80" y="50"/>
                    <a:pt x="80" y="49"/>
                    <a:pt x="80" y="49"/>
                  </a:cubicBezTo>
                  <a:cubicBezTo>
                    <a:pt x="80" y="47"/>
                    <a:pt x="80" y="47"/>
                    <a:pt x="80" y="47"/>
                  </a:cubicBezTo>
                  <a:cubicBezTo>
                    <a:pt x="82" y="46"/>
                    <a:pt x="82" y="46"/>
                    <a:pt x="82" y="46"/>
                  </a:cubicBezTo>
                  <a:cubicBezTo>
                    <a:pt x="82" y="45"/>
                    <a:pt x="82" y="45"/>
                    <a:pt x="82" y="45"/>
                  </a:cubicBezTo>
                  <a:cubicBezTo>
                    <a:pt x="81" y="44"/>
                    <a:pt x="81" y="44"/>
                    <a:pt x="81" y="44"/>
                  </a:cubicBezTo>
                  <a:cubicBezTo>
                    <a:pt x="81" y="44"/>
                    <a:pt x="81" y="44"/>
                    <a:pt x="81" y="44"/>
                  </a:cubicBezTo>
                  <a:cubicBezTo>
                    <a:pt x="81" y="44"/>
                    <a:pt x="80" y="44"/>
                    <a:pt x="80" y="44"/>
                  </a:cubicBezTo>
                  <a:cubicBezTo>
                    <a:pt x="80" y="44"/>
                    <a:pt x="80" y="44"/>
                    <a:pt x="80" y="43"/>
                  </a:cubicBezTo>
                  <a:cubicBezTo>
                    <a:pt x="79" y="43"/>
                    <a:pt x="79" y="43"/>
                    <a:pt x="79" y="43"/>
                  </a:cubicBezTo>
                  <a:cubicBezTo>
                    <a:pt x="79" y="43"/>
                    <a:pt x="78" y="44"/>
                    <a:pt x="78" y="44"/>
                  </a:cubicBezTo>
                  <a:cubicBezTo>
                    <a:pt x="77" y="44"/>
                    <a:pt x="75" y="45"/>
                    <a:pt x="75" y="45"/>
                  </a:cubicBezTo>
                  <a:cubicBezTo>
                    <a:pt x="75" y="45"/>
                    <a:pt x="74" y="45"/>
                    <a:pt x="74" y="45"/>
                  </a:cubicBezTo>
                  <a:cubicBezTo>
                    <a:pt x="72" y="45"/>
                    <a:pt x="72" y="45"/>
                    <a:pt x="72" y="45"/>
                  </a:cubicBezTo>
                  <a:cubicBezTo>
                    <a:pt x="72" y="45"/>
                    <a:pt x="71" y="44"/>
                    <a:pt x="71" y="44"/>
                  </a:cubicBezTo>
                  <a:cubicBezTo>
                    <a:pt x="70" y="44"/>
                    <a:pt x="70" y="44"/>
                    <a:pt x="70" y="44"/>
                  </a:cubicBezTo>
                  <a:cubicBezTo>
                    <a:pt x="70" y="44"/>
                    <a:pt x="69" y="45"/>
                    <a:pt x="69" y="45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8" y="45"/>
                    <a:pt x="68" y="45"/>
                    <a:pt x="68" y="45"/>
                  </a:cubicBezTo>
                  <a:cubicBezTo>
                    <a:pt x="68" y="45"/>
                    <a:pt x="68" y="45"/>
                    <a:pt x="68" y="45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2" y="39"/>
                    <a:pt x="62" y="39"/>
                    <a:pt x="62" y="39"/>
                  </a:cubicBezTo>
                  <a:cubicBezTo>
                    <a:pt x="61" y="39"/>
                    <a:pt x="61" y="39"/>
                    <a:pt x="61" y="39"/>
                  </a:cubicBezTo>
                  <a:cubicBezTo>
                    <a:pt x="59" y="38"/>
                    <a:pt x="59" y="38"/>
                    <a:pt x="59" y="38"/>
                  </a:cubicBezTo>
                  <a:cubicBezTo>
                    <a:pt x="58" y="38"/>
                    <a:pt x="58" y="38"/>
                    <a:pt x="58" y="38"/>
                  </a:cubicBezTo>
                  <a:cubicBezTo>
                    <a:pt x="57" y="39"/>
                    <a:pt x="57" y="39"/>
                    <a:pt x="57" y="39"/>
                  </a:cubicBezTo>
                  <a:cubicBezTo>
                    <a:pt x="56" y="39"/>
                    <a:pt x="56" y="39"/>
                    <a:pt x="56" y="39"/>
                  </a:cubicBezTo>
                  <a:cubicBezTo>
                    <a:pt x="56" y="38"/>
                    <a:pt x="56" y="38"/>
                    <a:pt x="56" y="38"/>
                  </a:cubicBezTo>
                  <a:cubicBezTo>
                    <a:pt x="52" y="38"/>
                    <a:pt x="52" y="38"/>
                    <a:pt x="52" y="38"/>
                  </a:cubicBezTo>
                  <a:cubicBezTo>
                    <a:pt x="52" y="38"/>
                    <a:pt x="51" y="38"/>
                    <a:pt x="51" y="38"/>
                  </a:cubicBezTo>
                  <a:cubicBezTo>
                    <a:pt x="51" y="38"/>
                    <a:pt x="51" y="38"/>
                    <a:pt x="51" y="38"/>
                  </a:cubicBezTo>
                  <a:cubicBezTo>
                    <a:pt x="50" y="38"/>
                    <a:pt x="50" y="38"/>
                    <a:pt x="50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37"/>
                    <a:pt x="48" y="36"/>
                    <a:pt x="48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6" y="35"/>
                    <a:pt x="46" y="35"/>
                  </a:cubicBezTo>
                  <a:cubicBezTo>
                    <a:pt x="46" y="34"/>
                    <a:pt x="46" y="32"/>
                    <a:pt x="46" y="32"/>
                  </a:cubicBezTo>
                  <a:cubicBezTo>
                    <a:pt x="46" y="32"/>
                    <a:pt x="47" y="31"/>
                    <a:pt x="47" y="31"/>
                  </a:cubicBezTo>
                  <a:cubicBezTo>
                    <a:pt x="47" y="31"/>
                    <a:pt x="47" y="30"/>
                    <a:pt x="47" y="30"/>
                  </a:cubicBezTo>
                  <a:cubicBezTo>
                    <a:pt x="47" y="30"/>
                    <a:pt x="47" y="29"/>
                    <a:pt x="46" y="29"/>
                  </a:cubicBezTo>
                  <a:cubicBezTo>
                    <a:pt x="46" y="29"/>
                    <a:pt x="45" y="27"/>
                    <a:pt x="45" y="27"/>
                  </a:cubicBezTo>
                  <a:cubicBezTo>
                    <a:pt x="45" y="27"/>
                    <a:pt x="45" y="26"/>
                    <a:pt x="45" y="26"/>
                  </a:cubicBezTo>
                  <a:cubicBezTo>
                    <a:pt x="45" y="25"/>
                    <a:pt x="44" y="24"/>
                    <a:pt x="44" y="24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2" y="22"/>
                    <a:pt x="42" y="22"/>
                    <a:pt x="42" y="22"/>
                  </a:cubicBezTo>
                  <a:cubicBezTo>
                    <a:pt x="41" y="23"/>
                    <a:pt x="41" y="23"/>
                    <a:pt x="41" y="23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0" y="23"/>
                    <a:pt x="43" y="19"/>
                    <a:pt x="43" y="19"/>
                  </a:cubicBezTo>
                  <a:cubicBezTo>
                    <a:pt x="43" y="19"/>
                    <a:pt x="43" y="18"/>
                    <a:pt x="43" y="18"/>
                  </a:cubicBezTo>
                  <a:cubicBezTo>
                    <a:pt x="43" y="18"/>
                    <a:pt x="42" y="18"/>
                    <a:pt x="42" y="17"/>
                  </a:cubicBezTo>
                  <a:cubicBezTo>
                    <a:pt x="42" y="17"/>
                    <a:pt x="43" y="17"/>
                    <a:pt x="43" y="16"/>
                  </a:cubicBezTo>
                  <a:cubicBezTo>
                    <a:pt x="43" y="16"/>
                    <a:pt x="43" y="15"/>
                    <a:pt x="43" y="15"/>
                  </a:cubicBezTo>
                  <a:cubicBezTo>
                    <a:pt x="43" y="15"/>
                    <a:pt x="43" y="14"/>
                    <a:pt x="43" y="14"/>
                  </a:cubicBezTo>
                  <a:cubicBezTo>
                    <a:pt x="43" y="14"/>
                    <a:pt x="46" y="9"/>
                    <a:pt x="46" y="9"/>
                  </a:cubicBezTo>
                  <a:cubicBezTo>
                    <a:pt x="46" y="9"/>
                    <a:pt x="47" y="9"/>
                    <a:pt x="47" y="9"/>
                  </a:cubicBezTo>
                  <a:cubicBezTo>
                    <a:pt x="48" y="9"/>
                    <a:pt x="48" y="8"/>
                    <a:pt x="48" y="8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4" y="4"/>
                    <a:pt x="55" y="4"/>
                    <a:pt x="55" y="3"/>
                  </a:cubicBezTo>
                  <a:cubicBezTo>
                    <a:pt x="55" y="3"/>
                    <a:pt x="56" y="3"/>
                    <a:pt x="56" y="3"/>
                  </a:cubicBezTo>
                  <a:cubicBezTo>
                    <a:pt x="56" y="2"/>
                    <a:pt x="56" y="2"/>
                    <a:pt x="55" y="1"/>
                  </a:cubicBezTo>
                  <a:cubicBezTo>
                    <a:pt x="55" y="1"/>
                    <a:pt x="54" y="0"/>
                    <a:pt x="54" y="0"/>
                  </a:cubicBezTo>
                  <a:cubicBezTo>
                    <a:pt x="53" y="0"/>
                    <a:pt x="53" y="0"/>
                    <a:pt x="52" y="0"/>
                  </a:cubicBezTo>
                  <a:cubicBezTo>
                    <a:pt x="52" y="0"/>
                    <a:pt x="52" y="0"/>
                    <a:pt x="51" y="0"/>
                  </a:cubicBezTo>
                  <a:cubicBezTo>
                    <a:pt x="51" y="1"/>
                    <a:pt x="51" y="1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cubicBezTo>
                    <a:pt x="50" y="1"/>
                    <a:pt x="50" y="2"/>
                    <a:pt x="50" y="2"/>
                  </a:cubicBezTo>
                  <a:cubicBezTo>
                    <a:pt x="50" y="2"/>
                    <a:pt x="50" y="1"/>
                    <a:pt x="50" y="1"/>
                  </a:cubicBezTo>
                  <a:cubicBezTo>
                    <a:pt x="49" y="1"/>
                    <a:pt x="49" y="1"/>
                    <a:pt x="49" y="1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8" y="3"/>
                    <a:pt x="48" y="4"/>
                    <a:pt x="47" y="4"/>
                  </a:cubicBezTo>
                  <a:cubicBezTo>
                    <a:pt x="47" y="4"/>
                    <a:pt x="47" y="5"/>
                    <a:pt x="46" y="5"/>
                  </a:cubicBezTo>
                  <a:cubicBezTo>
                    <a:pt x="45" y="5"/>
                    <a:pt x="44" y="5"/>
                    <a:pt x="44" y="5"/>
                  </a:cubicBezTo>
                  <a:cubicBezTo>
                    <a:pt x="44" y="5"/>
                    <a:pt x="43" y="6"/>
                    <a:pt x="43" y="6"/>
                  </a:cubicBezTo>
                  <a:cubicBezTo>
                    <a:pt x="43" y="7"/>
                    <a:pt x="42" y="7"/>
                    <a:pt x="41" y="8"/>
                  </a:cubicBezTo>
                  <a:cubicBezTo>
                    <a:pt x="41" y="8"/>
                    <a:pt x="40" y="8"/>
                    <a:pt x="39" y="8"/>
                  </a:cubicBezTo>
                  <a:cubicBezTo>
                    <a:pt x="39" y="8"/>
                    <a:pt x="38" y="8"/>
                    <a:pt x="37" y="8"/>
                  </a:cubicBezTo>
                  <a:cubicBezTo>
                    <a:pt x="37" y="8"/>
                    <a:pt x="36" y="8"/>
                    <a:pt x="36" y="8"/>
                  </a:cubicBezTo>
                  <a:cubicBezTo>
                    <a:pt x="35" y="8"/>
                    <a:pt x="35" y="8"/>
                    <a:pt x="34" y="8"/>
                  </a:cubicBezTo>
                  <a:cubicBezTo>
                    <a:pt x="34" y="8"/>
                    <a:pt x="34" y="9"/>
                    <a:pt x="34" y="9"/>
                  </a:cubicBezTo>
                  <a:cubicBezTo>
                    <a:pt x="34" y="9"/>
                    <a:pt x="34" y="10"/>
                    <a:pt x="34" y="10"/>
                  </a:cubicBezTo>
                  <a:cubicBezTo>
                    <a:pt x="34" y="10"/>
                    <a:pt x="34" y="11"/>
                    <a:pt x="33" y="11"/>
                  </a:cubicBezTo>
                  <a:cubicBezTo>
                    <a:pt x="33" y="12"/>
                    <a:pt x="32" y="12"/>
                    <a:pt x="32" y="12"/>
                  </a:cubicBezTo>
                  <a:cubicBezTo>
                    <a:pt x="32" y="11"/>
                    <a:pt x="32" y="11"/>
                    <a:pt x="32" y="11"/>
                  </a:cubicBezTo>
                  <a:cubicBezTo>
                    <a:pt x="32" y="11"/>
                    <a:pt x="32" y="10"/>
                    <a:pt x="31" y="10"/>
                  </a:cubicBezTo>
                  <a:cubicBezTo>
                    <a:pt x="31" y="10"/>
                    <a:pt x="30" y="9"/>
                    <a:pt x="30" y="9"/>
                  </a:cubicBezTo>
                  <a:cubicBezTo>
                    <a:pt x="30" y="9"/>
                    <a:pt x="29" y="10"/>
                    <a:pt x="28" y="10"/>
                  </a:cubicBezTo>
                  <a:cubicBezTo>
                    <a:pt x="28" y="10"/>
                    <a:pt x="27" y="11"/>
                    <a:pt x="27" y="11"/>
                  </a:cubicBezTo>
                  <a:cubicBezTo>
                    <a:pt x="27" y="12"/>
                    <a:pt x="26" y="12"/>
                    <a:pt x="26" y="12"/>
                  </a:cubicBezTo>
                  <a:cubicBezTo>
                    <a:pt x="26" y="12"/>
                    <a:pt x="25" y="13"/>
                    <a:pt x="25" y="13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4" y="15"/>
                    <a:pt x="24" y="16"/>
                    <a:pt x="24" y="16"/>
                  </a:cubicBezTo>
                  <a:cubicBezTo>
                    <a:pt x="24" y="16"/>
                    <a:pt x="25" y="16"/>
                    <a:pt x="25" y="17"/>
                  </a:cubicBezTo>
                  <a:cubicBezTo>
                    <a:pt x="25" y="17"/>
                    <a:pt x="25" y="17"/>
                    <a:pt x="24" y="18"/>
                  </a:cubicBezTo>
                  <a:cubicBezTo>
                    <a:pt x="24" y="18"/>
                    <a:pt x="24" y="18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3" y="21"/>
                    <a:pt x="22" y="21"/>
                    <a:pt x="22" y="21"/>
                  </a:cubicBezTo>
                  <a:cubicBezTo>
                    <a:pt x="22" y="21"/>
                    <a:pt x="21" y="22"/>
                    <a:pt x="21" y="22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20" y="22"/>
                    <a:pt x="20" y="23"/>
                    <a:pt x="20" y="23"/>
                  </a:cubicBezTo>
                  <a:cubicBezTo>
                    <a:pt x="20" y="23"/>
                    <a:pt x="20" y="24"/>
                    <a:pt x="20" y="24"/>
                  </a:cubicBezTo>
                  <a:cubicBezTo>
                    <a:pt x="20" y="24"/>
                    <a:pt x="19" y="25"/>
                    <a:pt x="19" y="25"/>
                  </a:cubicBezTo>
                  <a:cubicBezTo>
                    <a:pt x="19" y="25"/>
                    <a:pt x="18" y="26"/>
                    <a:pt x="18" y="26"/>
                  </a:cubicBezTo>
                  <a:cubicBezTo>
                    <a:pt x="17" y="26"/>
                    <a:pt x="17" y="27"/>
                    <a:pt x="16" y="27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5" y="27"/>
                    <a:pt x="15" y="27"/>
                    <a:pt x="15" y="28"/>
                  </a:cubicBezTo>
                  <a:cubicBezTo>
                    <a:pt x="15" y="28"/>
                    <a:pt x="15" y="28"/>
                    <a:pt x="16" y="28"/>
                  </a:cubicBezTo>
                  <a:cubicBezTo>
                    <a:pt x="16" y="28"/>
                    <a:pt x="16" y="29"/>
                    <a:pt x="16" y="29"/>
                  </a:cubicBezTo>
                  <a:cubicBezTo>
                    <a:pt x="16" y="29"/>
                    <a:pt x="16" y="30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6" y="30"/>
                    <a:pt x="16" y="31"/>
                    <a:pt x="16" y="31"/>
                  </a:cubicBezTo>
                  <a:cubicBezTo>
                    <a:pt x="16" y="31"/>
                    <a:pt x="16" y="32"/>
                    <a:pt x="16" y="32"/>
                  </a:cubicBezTo>
                  <a:cubicBezTo>
                    <a:pt x="16" y="32"/>
                    <a:pt x="16" y="32"/>
                    <a:pt x="15" y="32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5" y="32"/>
                    <a:pt x="15" y="31"/>
                    <a:pt x="15" y="31"/>
                  </a:cubicBezTo>
                  <a:cubicBezTo>
                    <a:pt x="16" y="31"/>
                    <a:pt x="16" y="31"/>
                    <a:pt x="15" y="31"/>
                  </a:cubicBezTo>
                  <a:cubicBezTo>
                    <a:pt x="15" y="31"/>
                    <a:pt x="14" y="30"/>
                    <a:pt x="14" y="30"/>
                  </a:cubicBezTo>
                  <a:cubicBezTo>
                    <a:pt x="14" y="30"/>
                    <a:pt x="14" y="29"/>
                    <a:pt x="13" y="29"/>
                  </a:cubicBezTo>
                  <a:cubicBezTo>
                    <a:pt x="13" y="28"/>
                    <a:pt x="13" y="28"/>
                    <a:pt x="12" y="28"/>
                  </a:cubicBezTo>
                  <a:cubicBezTo>
                    <a:pt x="12" y="28"/>
                    <a:pt x="12" y="27"/>
                    <a:pt x="12" y="27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1" y="27"/>
                    <a:pt x="11" y="27"/>
                    <a:pt x="11" y="27"/>
                  </a:cubicBezTo>
                  <a:cubicBezTo>
                    <a:pt x="12" y="29"/>
                    <a:pt x="12" y="31"/>
                    <a:pt x="13" y="32"/>
                  </a:cubicBezTo>
                  <a:cubicBezTo>
                    <a:pt x="13" y="32"/>
                    <a:pt x="12" y="32"/>
                    <a:pt x="12" y="32"/>
                  </a:cubicBezTo>
                  <a:cubicBezTo>
                    <a:pt x="11" y="32"/>
                    <a:pt x="11" y="32"/>
                    <a:pt x="11" y="33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11" y="34"/>
                    <a:pt x="10" y="34"/>
                    <a:pt x="10" y="35"/>
                  </a:cubicBezTo>
                  <a:cubicBezTo>
                    <a:pt x="10" y="34"/>
                    <a:pt x="9" y="34"/>
                    <a:pt x="9" y="34"/>
                  </a:cubicBezTo>
                  <a:cubicBezTo>
                    <a:pt x="9" y="34"/>
                    <a:pt x="9" y="35"/>
                    <a:pt x="9" y="36"/>
                  </a:cubicBezTo>
                  <a:cubicBezTo>
                    <a:pt x="8" y="35"/>
                    <a:pt x="8" y="36"/>
                    <a:pt x="8" y="36"/>
                  </a:cubicBezTo>
                  <a:cubicBezTo>
                    <a:pt x="8" y="36"/>
                    <a:pt x="8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7"/>
                    <a:pt x="9" y="37"/>
                    <a:pt x="9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39"/>
                    <a:pt x="10" y="39"/>
                    <a:pt x="10" y="39"/>
                  </a:cubicBezTo>
                  <a:cubicBezTo>
                    <a:pt x="10" y="39"/>
                    <a:pt x="10" y="40"/>
                    <a:pt x="10" y="40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0" y="41"/>
                    <a:pt x="10" y="41"/>
                    <a:pt x="11" y="41"/>
                  </a:cubicBezTo>
                  <a:cubicBezTo>
                    <a:pt x="11" y="41"/>
                    <a:pt x="12" y="42"/>
                    <a:pt x="12" y="42"/>
                  </a:cubicBezTo>
                  <a:cubicBezTo>
                    <a:pt x="12" y="42"/>
                    <a:pt x="12" y="43"/>
                    <a:pt x="12" y="43"/>
                  </a:cubicBezTo>
                  <a:cubicBezTo>
                    <a:pt x="12" y="43"/>
                    <a:pt x="12" y="44"/>
                    <a:pt x="12" y="44"/>
                  </a:cubicBezTo>
                  <a:cubicBezTo>
                    <a:pt x="11" y="44"/>
                    <a:pt x="11" y="45"/>
                    <a:pt x="11" y="45"/>
                  </a:cubicBezTo>
                  <a:cubicBezTo>
                    <a:pt x="11" y="45"/>
                    <a:pt x="12" y="45"/>
                    <a:pt x="12" y="46"/>
                  </a:cubicBezTo>
                  <a:cubicBezTo>
                    <a:pt x="12" y="46"/>
                    <a:pt x="12" y="47"/>
                    <a:pt x="12" y="47"/>
                  </a:cubicBezTo>
                  <a:cubicBezTo>
                    <a:pt x="13" y="47"/>
                    <a:pt x="13" y="47"/>
                    <a:pt x="13" y="47"/>
                  </a:cubicBezTo>
                  <a:cubicBezTo>
                    <a:pt x="13" y="48"/>
                    <a:pt x="12" y="48"/>
                    <a:pt x="12" y="48"/>
                  </a:cubicBezTo>
                  <a:cubicBezTo>
                    <a:pt x="12" y="48"/>
                    <a:pt x="12" y="48"/>
                    <a:pt x="12" y="49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11" y="49"/>
                    <a:pt x="11" y="50"/>
                    <a:pt x="11" y="50"/>
                  </a:cubicBezTo>
                  <a:cubicBezTo>
                    <a:pt x="11" y="50"/>
                    <a:pt x="12" y="51"/>
                    <a:pt x="12" y="51"/>
                  </a:cubicBezTo>
                  <a:cubicBezTo>
                    <a:pt x="12" y="52"/>
                    <a:pt x="11" y="52"/>
                    <a:pt x="12" y="52"/>
                  </a:cubicBezTo>
                  <a:cubicBezTo>
                    <a:pt x="12" y="53"/>
                    <a:pt x="12" y="53"/>
                    <a:pt x="12" y="53"/>
                  </a:cubicBezTo>
                  <a:cubicBezTo>
                    <a:pt x="12" y="54"/>
                    <a:pt x="12" y="55"/>
                    <a:pt x="12" y="55"/>
                  </a:cubicBezTo>
                  <a:cubicBezTo>
                    <a:pt x="12" y="56"/>
                    <a:pt x="12" y="56"/>
                    <a:pt x="12" y="56"/>
                  </a:cubicBezTo>
                  <a:cubicBezTo>
                    <a:pt x="12" y="57"/>
                    <a:pt x="12" y="57"/>
                    <a:pt x="12" y="58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1" y="58"/>
                    <a:pt x="11" y="59"/>
                    <a:pt x="11" y="59"/>
                  </a:cubicBezTo>
                  <a:cubicBezTo>
                    <a:pt x="11" y="59"/>
                    <a:pt x="11" y="60"/>
                    <a:pt x="11" y="60"/>
                  </a:cubicBezTo>
                  <a:cubicBezTo>
                    <a:pt x="12" y="60"/>
                    <a:pt x="12" y="60"/>
                    <a:pt x="12" y="61"/>
                  </a:cubicBezTo>
                  <a:cubicBezTo>
                    <a:pt x="12" y="61"/>
                    <a:pt x="12" y="61"/>
                    <a:pt x="13" y="61"/>
                  </a:cubicBezTo>
                  <a:cubicBezTo>
                    <a:pt x="13" y="61"/>
                    <a:pt x="14" y="61"/>
                    <a:pt x="14" y="61"/>
                  </a:cubicBezTo>
                  <a:cubicBezTo>
                    <a:pt x="14" y="61"/>
                    <a:pt x="14" y="61"/>
                    <a:pt x="14" y="61"/>
                  </a:cubicBezTo>
                  <a:cubicBezTo>
                    <a:pt x="14" y="61"/>
                    <a:pt x="13" y="62"/>
                    <a:pt x="13" y="62"/>
                  </a:cubicBezTo>
                  <a:cubicBezTo>
                    <a:pt x="13" y="62"/>
                    <a:pt x="12" y="63"/>
                    <a:pt x="12" y="63"/>
                  </a:cubicBezTo>
                  <a:cubicBezTo>
                    <a:pt x="12" y="63"/>
                    <a:pt x="12" y="63"/>
                    <a:pt x="12" y="64"/>
                  </a:cubicBezTo>
                  <a:cubicBezTo>
                    <a:pt x="12" y="64"/>
                    <a:pt x="11" y="64"/>
                    <a:pt x="11" y="65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0" y="65"/>
                    <a:pt x="10" y="66"/>
                    <a:pt x="10" y="66"/>
                  </a:cubicBezTo>
                  <a:cubicBezTo>
                    <a:pt x="10" y="66"/>
                    <a:pt x="10" y="66"/>
                    <a:pt x="10" y="67"/>
                  </a:cubicBezTo>
                  <a:cubicBezTo>
                    <a:pt x="10" y="67"/>
                    <a:pt x="10" y="68"/>
                    <a:pt x="9" y="68"/>
                  </a:cubicBezTo>
                  <a:cubicBezTo>
                    <a:pt x="9" y="68"/>
                    <a:pt x="9" y="69"/>
                    <a:pt x="8" y="69"/>
                  </a:cubicBezTo>
                  <a:cubicBezTo>
                    <a:pt x="8" y="69"/>
                    <a:pt x="8" y="70"/>
                    <a:pt x="8" y="70"/>
                  </a:cubicBezTo>
                  <a:cubicBezTo>
                    <a:pt x="7" y="70"/>
                    <a:pt x="6" y="69"/>
                    <a:pt x="6" y="69"/>
                  </a:cubicBezTo>
                  <a:cubicBezTo>
                    <a:pt x="5" y="69"/>
                    <a:pt x="4" y="70"/>
                    <a:pt x="4" y="70"/>
                  </a:cubicBezTo>
                  <a:cubicBezTo>
                    <a:pt x="4" y="70"/>
                    <a:pt x="3" y="71"/>
                    <a:pt x="3" y="71"/>
                  </a:cubicBezTo>
                  <a:cubicBezTo>
                    <a:pt x="3" y="71"/>
                    <a:pt x="3" y="72"/>
                    <a:pt x="3" y="72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4"/>
                    <a:pt x="3" y="74"/>
                    <a:pt x="3" y="74"/>
                  </a:cubicBezTo>
                  <a:cubicBezTo>
                    <a:pt x="3" y="74"/>
                    <a:pt x="3" y="74"/>
                    <a:pt x="3" y="74"/>
                  </a:cubicBezTo>
                  <a:cubicBezTo>
                    <a:pt x="4" y="75"/>
                    <a:pt x="4" y="75"/>
                    <a:pt x="4" y="76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2" y="76"/>
                    <a:pt x="2" y="76"/>
                    <a:pt x="2" y="76"/>
                  </a:cubicBezTo>
                  <a:cubicBezTo>
                    <a:pt x="2" y="75"/>
                    <a:pt x="2" y="75"/>
                    <a:pt x="1" y="75"/>
                  </a:cubicBezTo>
                  <a:cubicBezTo>
                    <a:pt x="1" y="76"/>
                    <a:pt x="1" y="76"/>
                    <a:pt x="0" y="76"/>
                  </a:cubicBezTo>
                  <a:cubicBezTo>
                    <a:pt x="0" y="76"/>
                    <a:pt x="0" y="76"/>
                    <a:pt x="0" y="77"/>
                  </a:cubicBezTo>
                  <a:cubicBezTo>
                    <a:pt x="1" y="77"/>
                    <a:pt x="2" y="78"/>
                    <a:pt x="2" y="78"/>
                  </a:cubicBezTo>
                  <a:cubicBezTo>
                    <a:pt x="2" y="78"/>
                    <a:pt x="3" y="79"/>
                    <a:pt x="3" y="79"/>
                  </a:cubicBezTo>
                  <a:cubicBezTo>
                    <a:pt x="3" y="80"/>
                    <a:pt x="4" y="80"/>
                    <a:pt x="4" y="80"/>
                  </a:cubicBezTo>
                  <a:cubicBezTo>
                    <a:pt x="5" y="80"/>
                    <a:pt x="5" y="80"/>
                    <a:pt x="5" y="80"/>
                  </a:cubicBezTo>
                  <a:cubicBezTo>
                    <a:pt x="5" y="80"/>
                    <a:pt x="5" y="80"/>
                    <a:pt x="5" y="80"/>
                  </a:cubicBezTo>
                  <a:cubicBezTo>
                    <a:pt x="5" y="80"/>
                    <a:pt x="6" y="81"/>
                    <a:pt x="6" y="82"/>
                  </a:cubicBezTo>
                  <a:cubicBezTo>
                    <a:pt x="6" y="82"/>
                    <a:pt x="7" y="82"/>
                    <a:pt x="7" y="82"/>
                  </a:cubicBezTo>
                  <a:cubicBezTo>
                    <a:pt x="7" y="82"/>
                    <a:pt x="9" y="82"/>
                    <a:pt x="10" y="82"/>
                  </a:cubicBezTo>
                  <a:cubicBezTo>
                    <a:pt x="10" y="82"/>
                    <a:pt x="9" y="82"/>
                    <a:pt x="9" y="82"/>
                  </a:cubicBezTo>
                  <a:cubicBezTo>
                    <a:pt x="9" y="83"/>
                    <a:pt x="10" y="83"/>
                    <a:pt x="10" y="83"/>
                  </a:cubicBezTo>
                  <a:cubicBezTo>
                    <a:pt x="10" y="83"/>
                    <a:pt x="11" y="83"/>
                    <a:pt x="11" y="83"/>
                  </a:cubicBezTo>
                  <a:cubicBezTo>
                    <a:pt x="11" y="84"/>
                    <a:pt x="11" y="84"/>
                    <a:pt x="11" y="85"/>
                  </a:cubicBezTo>
                  <a:cubicBezTo>
                    <a:pt x="11" y="85"/>
                    <a:pt x="11" y="85"/>
                    <a:pt x="11" y="85"/>
                  </a:cubicBezTo>
                  <a:cubicBezTo>
                    <a:pt x="11" y="85"/>
                    <a:pt x="13" y="85"/>
                    <a:pt x="13" y="85"/>
                  </a:cubicBezTo>
                  <a:cubicBezTo>
                    <a:pt x="14" y="86"/>
                    <a:pt x="14" y="86"/>
                    <a:pt x="14" y="86"/>
                  </a:cubicBezTo>
                  <a:cubicBezTo>
                    <a:pt x="16" y="86"/>
                    <a:pt x="16" y="86"/>
                    <a:pt x="16" y="86"/>
                  </a:cubicBezTo>
                  <a:cubicBezTo>
                    <a:pt x="16" y="86"/>
                    <a:pt x="17" y="86"/>
                    <a:pt x="17" y="86"/>
                  </a:cubicBezTo>
                  <a:cubicBezTo>
                    <a:pt x="17" y="86"/>
                    <a:pt x="18" y="86"/>
                    <a:pt x="18" y="86"/>
                  </a:cubicBezTo>
                  <a:cubicBezTo>
                    <a:pt x="18" y="86"/>
                    <a:pt x="18" y="85"/>
                    <a:pt x="18" y="85"/>
                  </a:cubicBezTo>
                  <a:cubicBezTo>
                    <a:pt x="18" y="85"/>
                    <a:pt x="19" y="85"/>
                    <a:pt x="19" y="85"/>
                  </a:cubicBezTo>
                  <a:cubicBezTo>
                    <a:pt x="19" y="85"/>
                    <a:pt x="20" y="85"/>
                    <a:pt x="20" y="85"/>
                  </a:cubicBezTo>
                  <a:cubicBezTo>
                    <a:pt x="20" y="85"/>
                    <a:pt x="22" y="86"/>
                    <a:pt x="22" y="87"/>
                  </a:cubicBezTo>
                  <a:cubicBezTo>
                    <a:pt x="22" y="87"/>
                    <a:pt x="23" y="88"/>
                    <a:pt x="23" y="88"/>
                  </a:cubicBezTo>
                  <a:cubicBezTo>
                    <a:pt x="23" y="88"/>
                    <a:pt x="24" y="88"/>
                    <a:pt x="24" y="88"/>
                  </a:cubicBezTo>
                  <a:cubicBezTo>
                    <a:pt x="24" y="88"/>
                    <a:pt x="26" y="89"/>
                    <a:pt x="26" y="89"/>
                  </a:cubicBezTo>
                  <a:cubicBezTo>
                    <a:pt x="27" y="88"/>
                    <a:pt x="27" y="88"/>
                    <a:pt x="27" y="88"/>
                  </a:cubicBezTo>
                  <a:cubicBezTo>
                    <a:pt x="28" y="89"/>
                    <a:pt x="28" y="89"/>
                    <a:pt x="28" y="89"/>
                  </a:cubicBezTo>
                  <a:cubicBezTo>
                    <a:pt x="28" y="89"/>
                    <a:pt x="29" y="89"/>
                    <a:pt x="29" y="90"/>
                  </a:cubicBezTo>
                  <a:cubicBezTo>
                    <a:pt x="29" y="90"/>
                    <a:pt x="29" y="90"/>
                    <a:pt x="29" y="90"/>
                  </a:cubicBezTo>
                  <a:cubicBezTo>
                    <a:pt x="29" y="89"/>
                    <a:pt x="29" y="89"/>
                    <a:pt x="29" y="89"/>
                  </a:cubicBezTo>
                  <a:cubicBezTo>
                    <a:pt x="30" y="89"/>
                    <a:pt x="30" y="89"/>
                    <a:pt x="30" y="89"/>
                  </a:cubicBezTo>
                  <a:cubicBezTo>
                    <a:pt x="30" y="90"/>
                    <a:pt x="30" y="90"/>
                    <a:pt x="30" y="90"/>
                  </a:cubicBezTo>
                  <a:cubicBezTo>
                    <a:pt x="30" y="90"/>
                    <a:pt x="30" y="90"/>
                    <a:pt x="30" y="90"/>
                  </a:cubicBezTo>
                  <a:cubicBezTo>
                    <a:pt x="31" y="90"/>
                    <a:pt x="31" y="90"/>
                    <a:pt x="31" y="90"/>
                  </a:cubicBezTo>
                  <a:cubicBezTo>
                    <a:pt x="33" y="93"/>
                    <a:pt x="33" y="93"/>
                    <a:pt x="33" y="93"/>
                  </a:cubicBezTo>
                  <a:cubicBezTo>
                    <a:pt x="33" y="93"/>
                    <a:pt x="33" y="93"/>
                    <a:pt x="33" y="93"/>
                  </a:cubicBezTo>
                  <a:cubicBezTo>
                    <a:pt x="33" y="93"/>
                    <a:pt x="33" y="93"/>
                    <a:pt x="33" y="94"/>
                  </a:cubicBezTo>
                  <a:cubicBezTo>
                    <a:pt x="33" y="94"/>
                    <a:pt x="33" y="94"/>
                    <a:pt x="33" y="94"/>
                  </a:cubicBezTo>
                  <a:cubicBezTo>
                    <a:pt x="33" y="94"/>
                    <a:pt x="33" y="94"/>
                    <a:pt x="33" y="94"/>
                  </a:cubicBezTo>
                  <a:cubicBezTo>
                    <a:pt x="33" y="94"/>
                    <a:pt x="33" y="95"/>
                    <a:pt x="33" y="95"/>
                  </a:cubicBezTo>
                  <a:cubicBezTo>
                    <a:pt x="34" y="95"/>
                    <a:pt x="34" y="95"/>
                    <a:pt x="34" y="95"/>
                  </a:cubicBezTo>
                  <a:cubicBezTo>
                    <a:pt x="35" y="95"/>
                    <a:pt x="35" y="95"/>
                    <a:pt x="35" y="95"/>
                  </a:cubicBezTo>
                  <a:cubicBezTo>
                    <a:pt x="35" y="95"/>
                    <a:pt x="35" y="95"/>
                    <a:pt x="35" y="95"/>
                  </a:cubicBezTo>
                  <a:cubicBezTo>
                    <a:pt x="35" y="95"/>
                    <a:pt x="35" y="95"/>
                    <a:pt x="35" y="95"/>
                  </a:cubicBezTo>
                  <a:cubicBezTo>
                    <a:pt x="35" y="95"/>
                    <a:pt x="36" y="96"/>
                    <a:pt x="36" y="96"/>
                  </a:cubicBezTo>
                  <a:cubicBezTo>
                    <a:pt x="36" y="96"/>
                    <a:pt x="36" y="97"/>
                    <a:pt x="36" y="97"/>
                  </a:cubicBezTo>
                  <a:cubicBezTo>
                    <a:pt x="36" y="97"/>
                    <a:pt x="37" y="97"/>
                    <a:pt x="37" y="97"/>
                  </a:cubicBezTo>
                  <a:cubicBezTo>
                    <a:pt x="37" y="97"/>
                    <a:pt x="38" y="96"/>
                    <a:pt x="38" y="96"/>
                  </a:cubicBezTo>
                  <a:cubicBezTo>
                    <a:pt x="38" y="96"/>
                    <a:pt x="38" y="97"/>
                    <a:pt x="38" y="97"/>
                  </a:cubicBezTo>
                  <a:cubicBezTo>
                    <a:pt x="38" y="97"/>
                    <a:pt x="38" y="97"/>
                    <a:pt x="38" y="98"/>
                  </a:cubicBezTo>
                  <a:cubicBezTo>
                    <a:pt x="38" y="98"/>
                    <a:pt x="38" y="98"/>
                    <a:pt x="38" y="98"/>
                  </a:cubicBezTo>
                  <a:cubicBezTo>
                    <a:pt x="38" y="98"/>
                    <a:pt x="39" y="99"/>
                    <a:pt x="39" y="99"/>
                  </a:cubicBezTo>
                  <a:cubicBezTo>
                    <a:pt x="39" y="100"/>
                    <a:pt x="39" y="100"/>
                    <a:pt x="39" y="100"/>
                  </a:cubicBezTo>
                  <a:cubicBezTo>
                    <a:pt x="39" y="100"/>
                    <a:pt x="39" y="100"/>
                    <a:pt x="39" y="100"/>
                  </a:cubicBezTo>
                  <a:cubicBezTo>
                    <a:pt x="39" y="101"/>
                    <a:pt x="40" y="101"/>
                    <a:pt x="40" y="101"/>
                  </a:cubicBezTo>
                  <a:cubicBezTo>
                    <a:pt x="40" y="101"/>
                    <a:pt x="40" y="101"/>
                    <a:pt x="40" y="101"/>
                  </a:cubicBezTo>
                  <a:cubicBezTo>
                    <a:pt x="41" y="100"/>
                    <a:pt x="41" y="100"/>
                    <a:pt x="41" y="100"/>
                  </a:cubicBezTo>
                  <a:cubicBezTo>
                    <a:pt x="41" y="100"/>
                    <a:pt x="41" y="101"/>
                    <a:pt x="41" y="101"/>
                  </a:cubicBezTo>
                  <a:cubicBezTo>
                    <a:pt x="41" y="101"/>
                    <a:pt x="42" y="101"/>
                    <a:pt x="42" y="101"/>
                  </a:cubicBezTo>
                  <a:cubicBezTo>
                    <a:pt x="42" y="101"/>
                    <a:pt x="42" y="102"/>
                    <a:pt x="42" y="102"/>
                  </a:cubicBezTo>
                  <a:cubicBezTo>
                    <a:pt x="42" y="102"/>
                    <a:pt x="42" y="102"/>
                    <a:pt x="42" y="102"/>
                  </a:cubicBezTo>
                  <a:cubicBezTo>
                    <a:pt x="42" y="102"/>
                    <a:pt x="42" y="103"/>
                    <a:pt x="42" y="103"/>
                  </a:cubicBezTo>
                  <a:cubicBezTo>
                    <a:pt x="42" y="103"/>
                    <a:pt x="41" y="103"/>
                    <a:pt x="41" y="103"/>
                  </a:cubicBezTo>
                  <a:cubicBezTo>
                    <a:pt x="41" y="104"/>
                    <a:pt x="41" y="104"/>
                    <a:pt x="41" y="104"/>
                  </a:cubicBezTo>
                  <a:cubicBezTo>
                    <a:pt x="41" y="104"/>
                    <a:pt x="42" y="104"/>
                    <a:pt x="42" y="105"/>
                  </a:cubicBezTo>
                  <a:cubicBezTo>
                    <a:pt x="42" y="105"/>
                    <a:pt x="42" y="104"/>
                    <a:pt x="42" y="104"/>
                  </a:cubicBezTo>
                  <a:cubicBezTo>
                    <a:pt x="42" y="104"/>
                    <a:pt x="43" y="105"/>
                    <a:pt x="43" y="105"/>
                  </a:cubicBezTo>
                  <a:cubicBezTo>
                    <a:pt x="43" y="105"/>
                    <a:pt x="43" y="105"/>
                    <a:pt x="43" y="105"/>
                  </a:cubicBezTo>
                  <a:cubicBezTo>
                    <a:pt x="43" y="105"/>
                    <a:pt x="44" y="105"/>
                    <a:pt x="44" y="105"/>
                  </a:cubicBezTo>
                  <a:cubicBezTo>
                    <a:pt x="44" y="105"/>
                    <a:pt x="44" y="105"/>
                    <a:pt x="44" y="105"/>
                  </a:cubicBezTo>
                  <a:cubicBezTo>
                    <a:pt x="44" y="105"/>
                    <a:pt x="45" y="105"/>
                    <a:pt x="45" y="105"/>
                  </a:cubicBezTo>
                  <a:cubicBezTo>
                    <a:pt x="45" y="105"/>
                    <a:pt x="45" y="105"/>
                    <a:pt x="45" y="104"/>
                  </a:cubicBezTo>
                  <a:cubicBezTo>
                    <a:pt x="46" y="104"/>
                    <a:pt x="46" y="105"/>
                    <a:pt x="46" y="105"/>
                  </a:cubicBezTo>
                  <a:cubicBezTo>
                    <a:pt x="47" y="105"/>
                    <a:pt x="47" y="106"/>
                    <a:pt x="47" y="106"/>
                  </a:cubicBezTo>
                  <a:cubicBezTo>
                    <a:pt x="47" y="106"/>
                    <a:pt x="48" y="105"/>
                    <a:pt x="48" y="105"/>
                  </a:cubicBezTo>
                  <a:cubicBezTo>
                    <a:pt x="48" y="105"/>
                    <a:pt x="48" y="105"/>
                    <a:pt x="48" y="105"/>
                  </a:cubicBezTo>
                  <a:cubicBezTo>
                    <a:pt x="48" y="105"/>
                    <a:pt x="48" y="105"/>
                    <a:pt x="49" y="105"/>
                  </a:cubicBezTo>
                  <a:cubicBezTo>
                    <a:pt x="49" y="105"/>
                    <a:pt x="49" y="105"/>
                    <a:pt x="49" y="105"/>
                  </a:cubicBezTo>
                  <a:cubicBezTo>
                    <a:pt x="49" y="105"/>
                    <a:pt x="49" y="104"/>
                    <a:pt x="49" y="104"/>
                  </a:cubicBezTo>
                  <a:cubicBezTo>
                    <a:pt x="49" y="104"/>
                    <a:pt x="49" y="105"/>
                    <a:pt x="49" y="105"/>
                  </a:cubicBezTo>
                  <a:cubicBezTo>
                    <a:pt x="49" y="105"/>
                    <a:pt x="50" y="105"/>
                    <a:pt x="50" y="105"/>
                  </a:cubicBezTo>
                  <a:cubicBezTo>
                    <a:pt x="50" y="105"/>
                    <a:pt x="50" y="104"/>
                    <a:pt x="50" y="104"/>
                  </a:cubicBezTo>
                  <a:cubicBezTo>
                    <a:pt x="50" y="104"/>
                    <a:pt x="51" y="103"/>
                    <a:pt x="51" y="103"/>
                  </a:cubicBezTo>
                  <a:cubicBezTo>
                    <a:pt x="51" y="103"/>
                    <a:pt x="51" y="103"/>
                    <a:pt x="51" y="103"/>
                  </a:cubicBezTo>
                  <a:cubicBezTo>
                    <a:pt x="51" y="104"/>
                    <a:pt x="51" y="104"/>
                    <a:pt x="51" y="104"/>
                  </a:cubicBezTo>
                  <a:cubicBezTo>
                    <a:pt x="51" y="104"/>
                    <a:pt x="52" y="104"/>
                    <a:pt x="53" y="104"/>
                  </a:cubicBezTo>
                  <a:cubicBezTo>
                    <a:pt x="53" y="104"/>
                    <a:pt x="53" y="104"/>
                    <a:pt x="53" y="104"/>
                  </a:cubicBezTo>
                  <a:cubicBezTo>
                    <a:pt x="53" y="104"/>
                    <a:pt x="53" y="104"/>
                    <a:pt x="53" y="104"/>
                  </a:cubicBezTo>
                  <a:cubicBezTo>
                    <a:pt x="53" y="104"/>
                    <a:pt x="54" y="105"/>
                    <a:pt x="54" y="105"/>
                  </a:cubicBezTo>
                  <a:cubicBezTo>
                    <a:pt x="54" y="105"/>
                    <a:pt x="54" y="105"/>
                    <a:pt x="54" y="105"/>
                  </a:cubicBezTo>
                  <a:cubicBezTo>
                    <a:pt x="54" y="105"/>
                    <a:pt x="54" y="105"/>
                    <a:pt x="54" y="105"/>
                  </a:cubicBezTo>
                  <a:cubicBezTo>
                    <a:pt x="54" y="105"/>
                    <a:pt x="55" y="105"/>
                    <a:pt x="55" y="105"/>
                  </a:cubicBezTo>
                  <a:cubicBezTo>
                    <a:pt x="55" y="105"/>
                    <a:pt x="55" y="105"/>
                    <a:pt x="55" y="105"/>
                  </a:cubicBezTo>
                  <a:cubicBezTo>
                    <a:pt x="55" y="105"/>
                    <a:pt x="56" y="105"/>
                    <a:pt x="56" y="104"/>
                  </a:cubicBezTo>
                  <a:cubicBezTo>
                    <a:pt x="56" y="104"/>
                    <a:pt x="56" y="104"/>
                    <a:pt x="56" y="104"/>
                  </a:cubicBezTo>
                  <a:cubicBezTo>
                    <a:pt x="57" y="104"/>
                    <a:pt x="57" y="104"/>
                    <a:pt x="57" y="104"/>
                  </a:cubicBezTo>
                  <a:cubicBezTo>
                    <a:pt x="57" y="103"/>
                    <a:pt x="57" y="103"/>
                    <a:pt x="57" y="103"/>
                  </a:cubicBezTo>
                  <a:cubicBezTo>
                    <a:pt x="57" y="103"/>
                    <a:pt x="57" y="103"/>
                    <a:pt x="57" y="103"/>
                  </a:cubicBezTo>
                  <a:cubicBezTo>
                    <a:pt x="58" y="104"/>
                    <a:pt x="58" y="104"/>
                    <a:pt x="58" y="104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59" y="105"/>
                    <a:pt x="59" y="105"/>
                    <a:pt x="59" y="105"/>
                  </a:cubicBezTo>
                  <a:cubicBezTo>
                    <a:pt x="60" y="105"/>
                    <a:pt x="60" y="105"/>
                    <a:pt x="60" y="105"/>
                  </a:cubicBezTo>
                  <a:cubicBezTo>
                    <a:pt x="60" y="105"/>
                    <a:pt x="60" y="105"/>
                    <a:pt x="60" y="105"/>
                  </a:cubicBezTo>
                  <a:cubicBezTo>
                    <a:pt x="60" y="105"/>
                    <a:pt x="61" y="106"/>
                    <a:pt x="61" y="106"/>
                  </a:cubicBezTo>
                  <a:cubicBezTo>
                    <a:pt x="61" y="106"/>
                    <a:pt x="61" y="106"/>
                    <a:pt x="61" y="106"/>
                  </a:cubicBezTo>
                  <a:cubicBezTo>
                    <a:pt x="61" y="106"/>
                    <a:pt x="61" y="106"/>
                    <a:pt x="62" y="106"/>
                  </a:cubicBezTo>
                  <a:cubicBezTo>
                    <a:pt x="62" y="106"/>
                    <a:pt x="62" y="106"/>
                    <a:pt x="62" y="106"/>
                  </a:cubicBezTo>
                  <a:cubicBezTo>
                    <a:pt x="62" y="106"/>
                    <a:pt x="62" y="106"/>
                    <a:pt x="62" y="106"/>
                  </a:cubicBezTo>
                  <a:cubicBezTo>
                    <a:pt x="62" y="106"/>
                    <a:pt x="62" y="107"/>
                    <a:pt x="62" y="107"/>
                  </a:cubicBezTo>
                  <a:cubicBezTo>
                    <a:pt x="63" y="107"/>
                    <a:pt x="63" y="107"/>
                    <a:pt x="63" y="107"/>
                  </a:cubicBezTo>
                  <a:cubicBezTo>
                    <a:pt x="63" y="108"/>
                    <a:pt x="63" y="108"/>
                    <a:pt x="63" y="108"/>
                  </a:cubicBezTo>
                  <a:cubicBezTo>
                    <a:pt x="58" y="115"/>
                    <a:pt x="58" y="115"/>
                    <a:pt x="58" y="115"/>
                  </a:cubicBezTo>
                  <a:cubicBezTo>
                    <a:pt x="58" y="115"/>
                    <a:pt x="60" y="115"/>
                    <a:pt x="60" y="115"/>
                  </a:cubicBezTo>
                  <a:cubicBezTo>
                    <a:pt x="60" y="115"/>
                    <a:pt x="60" y="115"/>
                    <a:pt x="61" y="115"/>
                  </a:cubicBezTo>
                  <a:cubicBezTo>
                    <a:pt x="61" y="115"/>
                    <a:pt x="61" y="115"/>
                    <a:pt x="61" y="115"/>
                  </a:cubicBezTo>
                  <a:cubicBezTo>
                    <a:pt x="62" y="115"/>
                    <a:pt x="62" y="115"/>
                    <a:pt x="62" y="115"/>
                  </a:cubicBezTo>
                  <a:cubicBezTo>
                    <a:pt x="64" y="118"/>
                    <a:pt x="64" y="118"/>
                    <a:pt x="64" y="118"/>
                  </a:cubicBezTo>
                  <a:cubicBezTo>
                    <a:pt x="68" y="98"/>
                    <a:pt x="68" y="98"/>
                    <a:pt x="68" y="98"/>
                  </a:cubicBezTo>
                  <a:cubicBezTo>
                    <a:pt x="68" y="96"/>
                    <a:pt x="68" y="96"/>
                    <a:pt x="68" y="96"/>
                  </a:cubicBezTo>
                  <a:cubicBezTo>
                    <a:pt x="68" y="96"/>
                    <a:pt x="67" y="94"/>
                    <a:pt x="67" y="94"/>
                  </a:cubicBezTo>
                  <a:cubicBezTo>
                    <a:pt x="67" y="94"/>
                    <a:pt x="66" y="93"/>
                    <a:pt x="66" y="93"/>
                  </a:cubicBezTo>
                  <a:cubicBezTo>
                    <a:pt x="66" y="93"/>
                    <a:pt x="66" y="93"/>
                    <a:pt x="66" y="93"/>
                  </a:cubicBezTo>
                  <a:cubicBezTo>
                    <a:pt x="66" y="93"/>
                    <a:pt x="67" y="92"/>
                    <a:pt x="67" y="92"/>
                  </a:cubicBezTo>
                  <a:cubicBezTo>
                    <a:pt x="67" y="92"/>
                    <a:pt x="66" y="92"/>
                    <a:pt x="66" y="91"/>
                  </a:cubicBezTo>
                  <a:cubicBezTo>
                    <a:pt x="66" y="91"/>
                    <a:pt x="66" y="91"/>
                    <a:pt x="66" y="91"/>
                  </a:cubicBezTo>
                  <a:cubicBezTo>
                    <a:pt x="66" y="91"/>
                    <a:pt x="65" y="90"/>
                    <a:pt x="65" y="90"/>
                  </a:cubicBezTo>
                  <a:cubicBezTo>
                    <a:pt x="65" y="90"/>
                    <a:pt x="64" y="90"/>
                    <a:pt x="64" y="90"/>
                  </a:cubicBezTo>
                  <a:cubicBezTo>
                    <a:pt x="64" y="89"/>
                    <a:pt x="63" y="89"/>
                    <a:pt x="63" y="89"/>
                  </a:cubicBezTo>
                  <a:cubicBezTo>
                    <a:pt x="63" y="84"/>
                    <a:pt x="63" y="84"/>
                    <a:pt x="63" y="84"/>
                  </a:cubicBezTo>
                  <a:cubicBezTo>
                    <a:pt x="65" y="84"/>
                    <a:pt x="65" y="84"/>
                    <a:pt x="65" y="84"/>
                  </a:cubicBezTo>
                  <a:cubicBezTo>
                    <a:pt x="66" y="83"/>
                    <a:pt x="66" y="83"/>
                    <a:pt x="66" y="83"/>
                  </a:cubicBezTo>
                  <a:cubicBezTo>
                    <a:pt x="66" y="84"/>
                    <a:pt x="66" y="84"/>
                    <a:pt x="66" y="84"/>
                  </a:cubicBezTo>
                  <a:cubicBezTo>
                    <a:pt x="66" y="84"/>
                    <a:pt x="67" y="83"/>
                    <a:pt x="67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8" y="84"/>
                    <a:pt x="68" y="84"/>
                    <a:pt x="68" y="84"/>
                  </a:cubicBezTo>
                  <a:cubicBezTo>
                    <a:pt x="68" y="84"/>
                    <a:pt x="69" y="84"/>
                    <a:pt x="69" y="84"/>
                  </a:cubicBezTo>
                  <a:cubicBezTo>
                    <a:pt x="70" y="84"/>
                    <a:pt x="70" y="83"/>
                    <a:pt x="70" y="83"/>
                  </a:cubicBezTo>
                  <a:cubicBezTo>
                    <a:pt x="70" y="83"/>
                    <a:pt x="70" y="83"/>
                    <a:pt x="70" y="83"/>
                  </a:cubicBezTo>
                  <a:cubicBezTo>
                    <a:pt x="70" y="83"/>
                    <a:pt x="69" y="82"/>
                    <a:pt x="69" y="82"/>
                  </a:cubicBezTo>
                  <a:cubicBezTo>
                    <a:pt x="69" y="82"/>
                    <a:pt x="70" y="82"/>
                    <a:pt x="70" y="82"/>
                  </a:cubicBezTo>
                  <a:cubicBezTo>
                    <a:pt x="70" y="82"/>
                    <a:pt x="69" y="81"/>
                    <a:pt x="69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6" y="81"/>
                    <a:pt x="66" y="81"/>
                    <a:pt x="66" y="81"/>
                  </a:cubicBezTo>
                  <a:cubicBezTo>
                    <a:pt x="66" y="81"/>
                    <a:pt x="66" y="80"/>
                    <a:pt x="66" y="80"/>
                  </a:cubicBezTo>
                  <a:cubicBezTo>
                    <a:pt x="66" y="80"/>
                    <a:pt x="65" y="80"/>
                    <a:pt x="65" y="80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5" y="76"/>
                    <a:pt x="65" y="76"/>
                    <a:pt x="65" y="76"/>
                  </a:cubicBezTo>
                  <a:cubicBezTo>
                    <a:pt x="65" y="76"/>
                    <a:pt x="65" y="76"/>
                    <a:pt x="65" y="76"/>
                  </a:cubicBezTo>
                  <a:cubicBezTo>
                    <a:pt x="65" y="76"/>
                    <a:pt x="66" y="76"/>
                    <a:pt x="66" y="76"/>
                  </a:cubicBezTo>
                  <a:cubicBezTo>
                    <a:pt x="66" y="76"/>
                    <a:pt x="67" y="75"/>
                    <a:pt x="67" y="75"/>
                  </a:cubicBezTo>
                  <a:cubicBezTo>
                    <a:pt x="67" y="75"/>
                    <a:pt x="67" y="75"/>
                    <a:pt x="67" y="75"/>
                  </a:cubicBezTo>
                  <a:cubicBezTo>
                    <a:pt x="67" y="75"/>
                    <a:pt x="68" y="76"/>
                    <a:pt x="68" y="76"/>
                  </a:cubicBezTo>
                  <a:cubicBezTo>
                    <a:pt x="77" y="76"/>
                    <a:pt x="77" y="76"/>
                    <a:pt x="77" y="76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6" y="75"/>
                    <a:pt x="76" y="74"/>
                    <a:pt x="76" y="74"/>
                  </a:cubicBezTo>
                  <a:cubicBezTo>
                    <a:pt x="76" y="74"/>
                    <a:pt x="76" y="74"/>
                    <a:pt x="76" y="73"/>
                  </a:cubicBezTo>
                  <a:cubicBezTo>
                    <a:pt x="76" y="73"/>
                    <a:pt x="77" y="74"/>
                    <a:pt x="77" y="75"/>
                  </a:cubicBezTo>
                  <a:cubicBezTo>
                    <a:pt x="78" y="75"/>
                    <a:pt x="77" y="75"/>
                    <a:pt x="77" y="75"/>
                  </a:cubicBezTo>
                  <a:cubicBezTo>
                    <a:pt x="78" y="75"/>
                    <a:pt x="78" y="75"/>
                    <a:pt x="78" y="75"/>
                  </a:cubicBezTo>
                  <a:cubicBezTo>
                    <a:pt x="78" y="75"/>
                    <a:pt x="78" y="75"/>
                    <a:pt x="78" y="75"/>
                  </a:cubicBezTo>
                  <a:cubicBezTo>
                    <a:pt x="78" y="74"/>
                    <a:pt x="79" y="74"/>
                    <a:pt x="79" y="74"/>
                  </a:cubicBezTo>
                  <a:cubicBezTo>
                    <a:pt x="79" y="74"/>
                    <a:pt x="79" y="74"/>
                    <a:pt x="79" y="74"/>
                  </a:cubicBezTo>
                  <a:cubicBezTo>
                    <a:pt x="79" y="74"/>
                    <a:pt x="80" y="74"/>
                    <a:pt x="80" y="74"/>
                  </a:cubicBezTo>
                  <a:cubicBezTo>
                    <a:pt x="80" y="74"/>
                    <a:pt x="80" y="73"/>
                    <a:pt x="80" y="73"/>
                  </a:cubicBezTo>
                  <a:cubicBezTo>
                    <a:pt x="80" y="73"/>
                    <a:pt x="81" y="73"/>
                    <a:pt x="81" y="73"/>
                  </a:cubicBezTo>
                  <a:cubicBezTo>
                    <a:pt x="82" y="73"/>
                    <a:pt x="82" y="73"/>
                    <a:pt x="82" y="73"/>
                  </a:cubicBezTo>
                  <a:cubicBezTo>
                    <a:pt x="82" y="72"/>
                    <a:pt x="82" y="72"/>
                    <a:pt x="82" y="72"/>
                  </a:cubicBezTo>
                  <a:cubicBezTo>
                    <a:pt x="82" y="74"/>
                    <a:pt x="82" y="74"/>
                    <a:pt x="82" y="74"/>
                  </a:cubicBezTo>
                  <a:cubicBezTo>
                    <a:pt x="84" y="75"/>
                    <a:pt x="84" y="75"/>
                    <a:pt x="84" y="75"/>
                  </a:cubicBezTo>
                  <a:cubicBezTo>
                    <a:pt x="84" y="75"/>
                    <a:pt x="84" y="76"/>
                    <a:pt x="84" y="76"/>
                  </a:cubicBezTo>
                  <a:cubicBezTo>
                    <a:pt x="84" y="76"/>
                    <a:pt x="84" y="77"/>
                    <a:pt x="84" y="77"/>
                  </a:cubicBezTo>
                  <a:cubicBezTo>
                    <a:pt x="84" y="77"/>
                    <a:pt x="84" y="78"/>
                    <a:pt x="84" y="78"/>
                  </a:cubicBezTo>
                  <a:cubicBezTo>
                    <a:pt x="84" y="78"/>
                    <a:pt x="84" y="79"/>
                    <a:pt x="84" y="79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80"/>
                    <a:pt x="84" y="80"/>
                    <a:pt x="84" y="80"/>
                  </a:cubicBezTo>
                  <a:cubicBezTo>
                    <a:pt x="84" y="80"/>
                    <a:pt x="85" y="80"/>
                    <a:pt x="85" y="80"/>
                  </a:cubicBezTo>
                  <a:cubicBezTo>
                    <a:pt x="86" y="79"/>
                    <a:pt x="86" y="79"/>
                    <a:pt x="86" y="79"/>
                  </a:cubicBezTo>
                  <a:cubicBezTo>
                    <a:pt x="86" y="79"/>
                    <a:pt x="86" y="78"/>
                    <a:pt x="86" y="78"/>
                  </a:cubicBezTo>
                  <a:close/>
                </a:path>
              </a:pathLst>
            </a:custGeom>
            <a:solidFill>
              <a:srgbClr val="009BDB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4" name="Freeform 759">
              <a:extLst>
                <a:ext uri="{FF2B5EF4-FFF2-40B4-BE49-F238E27FC236}">
                  <a16:creationId xmlns:a16="http://schemas.microsoft.com/office/drawing/2014/main" id="{AC3E38A9-BD22-8452-B38A-96DCABD6E70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27438" y="4529138"/>
              <a:ext cx="38100" cy="42863"/>
            </a:xfrm>
            <a:custGeom>
              <a:avLst/>
              <a:gdLst>
                <a:gd name="T0" fmla="*/ 9 w 9"/>
                <a:gd name="T1" fmla="*/ 0 h 10"/>
                <a:gd name="T2" fmla="*/ 7 w 9"/>
                <a:gd name="T3" fmla="*/ 1 h 10"/>
                <a:gd name="T4" fmla="*/ 8 w 9"/>
                <a:gd name="T5" fmla="*/ 1 h 10"/>
                <a:gd name="T6" fmla="*/ 8 w 9"/>
                <a:gd name="T7" fmla="*/ 1 h 10"/>
                <a:gd name="T8" fmla="*/ 9 w 9"/>
                <a:gd name="T9" fmla="*/ 1 h 10"/>
                <a:gd name="T10" fmla="*/ 9 w 9"/>
                <a:gd name="T11" fmla="*/ 0 h 10"/>
                <a:gd name="T12" fmla="*/ 7 w 9"/>
                <a:gd name="T13" fmla="*/ 4 h 10"/>
                <a:gd name="T14" fmla="*/ 6 w 9"/>
                <a:gd name="T15" fmla="*/ 5 h 10"/>
                <a:gd name="T16" fmla="*/ 6 w 9"/>
                <a:gd name="T17" fmla="*/ 5 h 10"/>
                <a:gd name="T18" fmla="*/ 6 w 9"/>
                <a:gd name="T19" fmla="*/ 6 h 10"/>
                <a:gd name="T20" fmla="*/ 6 w 9"/>
                <a:gd name="T21" fmla="*/ 8 h 10"/>
                <a:gd name="T22" fmla="*/ 6 w 9"/>
                <a:gd name="T23" fmla="*/ 8 h 10"/>
                <a:gd name="T24" fmla="*/ 5 w 9"/>
                <a:gd name="T25" fmla="*/ 9 h 10"/>
                <a:gd name="T26" fmla="*/ 2 w 9"/>
                <a:gd name="T27" fmla="*/ 10 h 10"/>
                <a:gd name="T28" fmla="*/ 2 w 9"/>
                <a:gd name="T29" fmla="*/ 10 h 10"/>
                <a:gd name="T30" fmla="*/ 2 w 9"/>
                <a:gd name="T31" fmla="*/ 10 h 10"/>
                <a:gd name="T32" fmla="*/ 1 w 9"/>
                <a:gd name="T33" fmla="*/ 10 h 10"/>
                <a:gd name="T34" fmla="*/ 0 w 9"/>
                <a:gd name="T35" fmla="*/ 10 h 10"/>
                <a:gd name="T36" fmla="*/ 0 w 9"/>
                <a:gd name="T37" fmla="*/ 9 h 10"/>
                <a:gd name="T38" fmla="*/ 0 w 9"/>
                <a:gd name="T39" fmla="*/ 10 h 10"/>
                <a:gd name="T40" fmla="*/ 0 w 9"/>
                <a:gd name="T41" fmla="*/ 9 h 10"/>
                <a:gd name="T42" fmla="*/ 2 w 9"/>
                <a:gd name="T43" fmla="*/ 9 h 10"/>
                <a:gd name="T44" fmla="*/ 2 w 9"/>
                <a:gd name="T45" fmla="*/ 8 h 10"/>
                <a:gd name="T46" fmla="*/ 3 w 9"/>
                <a:gd name="T47" fmla="*/ 8 h 10"/>
                <a:gd name="T48" fmla="*/ 3 w 9"/>
                <a:gd name="T49" fmla="*/ 7 h 10"/>
                <a:gd name="T50" fmla="*/ 3 w 9"/>
                <a:gd name="T51" fmla="*/ 6 h 10"/>
                <a:gd name="T52" fmla="*/ 2 w 9"/>
                <a:gd name="T53" fmla="*/ 5 h 10"/>
                <a:gd name="T54" fmla="*/ 2 w 9"/>
                <a:gd name="T55" fmla="*/ 5 h 10"/>
                <a:gd name="T56" fmla="*/ 2 w 9"/>
                <a:gd name="T57" fmla="*/ 5 h 10"/>
                <a:gd name="T58" fmla="*/ 2 w 9"/>
                <a:gd name="T59" fmla="*/ 5 h 10"/>
                <a:gd name="T60" fmla="*/ 2 w 9"/>
                <a:gd name="T61" fmla="*/ 5 h 10"/>
                <a:gd name="T62" fmla="*/ 2 w 9"/>
                <a:gd name="T63" fmla="*/ 5 h 10"/>
                <a:gd name="T64" fmla="*/ 4 w 9"/>
                <a:gd name="T65" fmla="*/ 5 h 10"/>
                <a:gd name="T66" fmla="*/ 4 w 9"/>
                <a:gd name="T67" fmla="*/ 5 h 10"/>
                <a:gd name="T68" fmla="*/ 6 w 9"/>
                <a:gd name="T69" fmla="*/ 4 h 10"/>
                <a:gd name="T70" fmla="*/ 7 w 9"/>
                <a:gd name="T71" fmla="*/ 4 h 10"/>
                <a:gd name="T72" fmla="*/ 7 w 9"/>
                <a:gd name="T73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" h="10">
                  <a:moveTo>
                    <a:pt x="9" y="0"/>
                  </a:moveTo>
                  <a:cubicBezTo>
                    <a:pt x="9" y="1"/>
                    <a:pt x="8" y="1"/>
                    <a:pt x="7" y="1"/>
                  </a:cubicBezTo>
                  <a:cubicBezTo>
                    <a:pt x="7" y="1"/>
                    <a:pt x="8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0"/>
                    <a:pt x="9" y="0"/>
                    <a:pt x="9" y="1"/>
                  </a:cubicBezTo>
                  <a:cubicBezTo>
                    <a:pt x="9" y="0"/>
                    <a:pt x="9" y="0"/>
                    <a:pt x="9" y="0"/>
                  </a:cubicBezTo>
                  <a:close/>
                  <a:moveTo>
                    <a:pt x="7" y="4"/>
                  </a:moveTo>
                  <a:cubicBezTo>
                    <a:pt x="7" y="5"/>
                    <a:pt x="7" y="5"/>
                    <a:pt x="6" y="5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7"/>
                    <a:pt x="6" y="7"/>
                    <a:pt x="6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9"/>
                    <a:pt x="6" y="9"/>
                    <a:pt x="5" y="9"/>
                  </a:cubicBezTo>
                  <a:cubicBezTo>
                    <a:pt x="4" y="9"/>
                    <a:pt x="3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" y="10"/>
                    <a:pt x="1" y="9"/>
                    <a:pt x="1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9"/>
                    <a:pt x="0" y="9"/>
                  </a:cubicBezTo>
                  <a:cubicBezTo>
                    <a:pt x="0" y="9"/>
                    <a:pt x="0" y="10"/>
                    <a:pt x="0" y="10"/>
                  </a:cubicBezTo>
                  <a:cubicBezTo>
                    <a:pt x="0" y="10"/>
                    <a:pt x="0" y="9"/>
                    <a:pt x="0" y="9"/>
                  </a:cubicBezTo>
                  <a:cubicBezTo>
                    <a:pt x="1" y="9"/>
                    <a:pt x="1" y="9"/>
                    <a:pt x="2" y="9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7"/>
                    <a:pt x="3" y="7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2" y="6"/>
                    <a:pt x="2" y="5"/>
                  </a:cubicBezTo>
                  <a:cubicBezTo>
                    <a:pt x="2" y="5"/>
                    <a:pt x="2" y="6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3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5"/>
                    <a:pt x="6" y="4"/>
                  </a:cubicBezTo>
                  <a:cubicBezTo>
                    <a:pt x="6" y="4"/>
                    <a:pt x="6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5" name="Freeform 760">
              <a:extLst>
                <a:ext uri="{FF2B5EF4-FFF2-40B4-BE49-F238E27FC236}">
                  <a16:creationId xmlns:a16="http://schemas.microsoft.com/office/drawing/2014/main" id="{8AA5748E-8BAC-A699-34B1-80FB4A299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201" y="4505325"/>
              <a:ext cx="3175" cy="7938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1 h 2"/>
                <a:gd name="T4" fmla="*/ 0 w 1"/>
                <a:gd name="T5" fmla="*/ 1 h 2"/>
                <a:gd name="T6" fmla="*/ 0 w 1"/>
                <a:gd name="T7" fmla="*/ 1 h 2"/>
                <a:gd name="T8" fmla="*/ 1 w 1"/>
                <a:gd name="T9" fmla="*/ 1 h 2"/>
                <a:gd name="T10" fmla="*/ 1 w 1"/>
                <a:gd name="T11" fmla="*/ 1 h 2"/>
                <a:gd name="T12" fmla="*/ 1 w 1"/>
                <a:gd name="T13" fmla="*/ 0 h 2"/>
                <a:gd name="T14" fmla="*/ 1 w 1"/>
                <a:gd name="T1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1" y="2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grpSp>
        <p:nvGrpSpPr>
          <p:cNvPr id="346" name="South_America">
            <a:extLst>
              <a:ext uri="{FF2B5EF4-FFF2-40B4-BE49-F238E27FC236}">
                <a16:creationId xmlns:a16="http://schemas.microsoft.com/office/drawing/2014/main" id="{246FDB9F-1EE6-58E0-4CCF-F3B0BF6960BC}"/>
              </a:ext>
            </a:extLst>
          </p:cNvPr>
          <p:cNvGrpSpPr/>
          <p:nvPr/>
        </p:nvGrpSpPr>
        <p:grpSpPr>
          <a:xfrm>
            <a:off x="6295447" y="2131996"/>
            <a:ext cx="1929064" cy="1940761"/>
            <a:chOff x="101601" y="373063"/>
            <a:chExt cx="3759200" cy="4286250"/>
          </a:xfrm>
          <a:solidFill>
            <a:srgbClr val="A4A4A4"/>
          </a:solidFill>
        </p:grpSpPr>
        <p:sp>
          <p:nvSpPr>
            <p:cNvPr id="347" name="Freeform 745">
              <a:extLst>
                <a:ext uri="{FF2B5EF4-FFF2-40B4-BE49-F238E27FC236}">
                  <a16:creationId xmlns:a16="http://schemas.microsoft.com/office/drawing/2014/main" id="{BC343730-FDCE-D33B-216E-017AD9B940F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62288" y="4292600"/>
              <a:ext cx="44450" cy="15875"/>
            </a:xfrm>
            <a:custGeom>
              <a:avLst/>
              <a:gdLst>
                <a:gd name="T0" fmla="*/ 2 w 11"/>
                <a:gd name="T1" fmla="*/ 4 h 4"/>
                <a:gd name="T2" fmla="*/ 1 w 11"/>
                <a:gd name="T3" fmla="*/ 4 h 4"/>
                <a:gd name="T4" fmla="*/ 0 w 11"/>
                <a:gd name="T5" fmla="*/ 4 h 4"/>
                <a:gd name="T6" fmla="*/ 0 w 11"/>
                <a:gd name="T7" fmla="*/ 4 h 4"/>
                <a:gd name="T8" fmla="*/ 0 w 11"/>
                <a:gd name="T9" fmla="*/ 4 h 4"/>
                <a:gd name="T10" fmla="*/ 0 w 11"/>
                <a:gd name="T11" fmla="*/ 3 h 4"/>
                <a:gd name="T12" fmla="*/ 1 w 11"/>
                <a:gd name="T13" fmla="*/ 4 h 4"/>
                <a:gd name="T14" fmla="*/ 1 w 11"/>
                <a:gd name="T15" fmla="*/ 4 h 4"/>
                <a:gd name="T16" fmla="*/ 2 w 11"/>
                <a:gd name="T17" fmla="*/ 4 h 4"/>
                <a:gd name="T18" fmla="*/ 10 w 11"/>
                <a:gd name="T19" fmla="*/ 0 h 4"/>
                <a:gd name="T20" fmla="*/ 10 w 11"/>
                <a:gd name="T21" fmla="*/ 1 h 4"/>
                <a:gd name="T22" fmla="*/ 10 w 11"/>
                <a:gd name="T23" fmla="*/ 1 h 4"/>
                <a:gd name="T24" fmla="*/ 10 w 11"/>
                <a:gd name="T25" fmla="*/ 1 h 4"/>
                <a:gd name="T26" fmla="*/ 10 w 11"/>
                <a:gd name="T27" fmla="*/ 1 h 4"/>
                <a:gd name="T28" fmla="*/ 10 w 11"/>
                <a:gd name="T29" fmla="*/ 1 h 4"/>
                <a:gd name="T30" fmla="*/ 10 w 11"/>
                <a:gd name="T31" fmla="*/ 0 h 4"/>
                <a:gd name="T32" fmla="*/ 10 w 11"/>
                <a:gd name="T3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" h="4">
                  <a:moveTo>
                    <a:pt x="2" y="4"/>
                  </a:moveTo>
                  <a:cubicBezTo>
                    <a:pt x="2" y="4"/>
                    <a:pt x="1" y="4"/>
                    <a:pt x="1" y="4"/>
                  </a:cubicBezTo>
                  <a:cubicBezTo>
                    <a:pt x="1" y="4"/>
                    <a:pt x="1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lose/>
                  <a:moveTo>
                    <a:pt x="10" y="0"/>
                  </a:moveTo>
                  <a:cubicBezTo>
                    <a:pt x="10" y="0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1" y="1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8" name="Freeform 746">
              <a:extLst>
                <a:ext uri="{FF2B5EF4-FFF2-40B4-BE49-F238E27FC236}">
                  <a16:creationId xmlns:a16="http://schemas.microsoft.com/office/drawing/2014/main" id="{DCEEBA9B-5338-EE68-7BE0-0E80F140F2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62288" y="4292600"/>
              <a:ext cx="44450" cy="15875"/>
            </a:xfrm>
            <a:custGeom>
              <a:avLst/>
              <a:gdLst>
                <a:gd name="T0" fmla="*/ 2 w 11"/>
                <a:gd name="T1" fmla="*/ 4 h 4"/>
                <a:gd name="T2" fmla="*/ 1 w 11"/>
                <a:gd name="T3" fmla="*/ 4 h 4"/>
                <a:gd name="T4" fmla="*/ 0 w 11"/>
                <a:gd name="T5" fmla="*/ 4 h 4"/>
                <a:gd name="T6" fmla="*/ 0 w 11"/>
                <a:gd name="T7" fmla="*/ 4 h 4"/>
                <a:gd name="T8" fmla="*/ 0 w 11"/>
                <a:gd name="T9" fmla="*/ 4 h 4"/>
                <a:gd name="T10" fmla="*/ 0 w 11"/>
                <a:gd name="T11" fmla="*/ 3 h 4"/>
                <a:gd name="T12" fmla="*/ 1 w 11"/>
                <a:gd name="T13" fmla="*/ 4 h 4"/>
                <a:gd name="T14" fmla="*/ 1 w 11"/>
                <a:gd name="T15" fmla="*/ 4 h 4"/>
                <a:gd name="T16" fmla="*/ 2 w 11"/>
                <a:gd name="T17" fmla="*/ 4 h 4"/>
                <a:gd name="T18" fmla="*/ 10 w 11"/>
                <a:gd name="T19" fmla="*/ 0 h 4"/>
                <a:gd name="T20" fmla="*/ 10 w 11"/>
                <a:gd name="T21" fmla="*/ 1 h 4"/>
                <a:gd name="T22" fmla="*/ 10 w 11"/>
                <a:gd name="T23" fmla="*/ 1 h 4"/>
                <a:gd name="T24" fmla="*/ 10 w 11"/>
                <a:gd name="T25" fmla="*/ 1 h 4"/>
                <a:gd name="T26" fmla="*/ 10 w 11"/>
                <a:gd name="T27" fmla="*/ 1 h 4"/>
                <a:gd name="T28" fmla="*/ 10 w 11"/>
                <a:gd name="T29" fmla="*/ 1 h 4"/>
                <a:gd name="T30" fmla="*/ 10 w 11"/>
                <a:gd name="T31" fmla="*/ 0 h 4"/>
                <a:gd name="T32" fmla="*/ 10 w 11"/>
                <a:gd name="T3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" h="4">
                  <a:moveTo>
                    <a:pt x="2" y="4"/>
                  </a:moveTo>
                  <a:cubicBezTo>
                    <a:pt x="2" y="4"/>
                    <a:pt x="1" y="4"/>
                    <a:pt x="1" y="4"/>
                  </a:cubicBezTo>
                  <a:cubicBezTo>
                    <a:pt x="1" y="4"/>
                    <a:pt x="1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lose/>
                  <a:moveTo>
                    <a:pt x="10" y="0"/>
                  </a:moveTo>
                  <a:cubicBezTo>
                    <a:pt x="10" y="0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1" y="1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9" name="Freeform 747">
              <a:extLst>
                <a:ext uri="{FF2B5EF4-FFF2-40B4-BE49-F238E27FC236}">
                  <a16:creationId xmlns:a16="http://schemas.microsoft.com/office/drawing/2014/main" id="{59820ECD-705C-B8A9-4E61-0CAC8C8B9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838" y="4449763"/>
              <a:ext cx="4762" cy="12700"/>
            </a:xfrm>
            <a:custGeom>
              <a:avLst/>
              <a:gdLst>
                <a:gd name="T0" fmla="*/ 1 w 1"/>
                <a:gd name="T1" fmla="*/ 1 h 3"/>
                <a:gd name="T2" fmla="*/ 1 w 1"/>
                <a:gd name="T3" fmla="*/ 1 h 3"/>
                <a:gd name="T4" fmla="*/ 1 w 1"/>
                <a:gd name="T5" fmla="*/ 1 h 3"/>
                <a:gd name="T6" fmla="*/ 0 w 1"/>
                <a:gd name="T7" fmla="*/ 1 h 3"/>
                <a:gd name="T8" fmla="*/ 0 w 1"/>
                <a:gd name="T9" fmla="*/ 2 h 3"/>
                <a:gd name="T10" fmla="*/ 0 w 1"/>
                <a:gd name="T11" fmla="*/ 2 h 3"/>
                <a:gd name="T12" fmla="*/ 1 w 1"/>
                <a:gd name="T13" fmla="*/ 2 h 3"/>
                <a:gd name="T14" fmla="*/ 1 w 1"/>
                <a:gd name="T15" fmla="*/ 2 h 3"/>
                <a:gd name="T16" fmla="*/ 1 w 1"/>
                <a:gd name="T17" fmla="*/ 1 h 3"/>
                <a:gd name="T18" fmla="*/ 1 w 1"/>
                <a:gd name="T1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0" name="Freeform 748">
              <a:extLst>
                <a:ext uri="{FF2B5EF4-FFF2-40B4-BE49-F238E27FC236}">
                  <a16:creationId xmlns:a16="http://schemas.microsoft.com/office/drawing/2014/main" id="{91F7FC0B-B59E-D85A-AE1F-F404C0AD945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48076" y="4429125"/>
              <a:ext cx="9525" cy="12700"/>
            </a:xfrm>
            <a:custGeom>
              <a:avLst/>
              <a:gdLst>
                <a:gd name="T0" fmla="*/ 2 w 2"/>
                <a:gd name="T1" fmla="*/ 1 h 3"/>
                <a:gd name="T2" fmla="*/ 2 w 2"/>
                <a:gd name="T3" fmla="*/ 1 h 3"/>
                <a:gd name="T4" fmla="*/ 1 w 2"/>
                <a:gd name="T5" fmla="*/ 0 h 3"/>
                <a:gd name="T6" fmla="*/ 1 w 2"/>
                <a:gd name="T7" fmla="*/ 0 h 3"/>
                <a:gd name="T8" fmla="*/ 0 w 2"/>
                <a:gd name="T9" fmla="*/ 0 h 3"/>
                <a:gd name="T10" fmla="*/ 0 w 2"/>
                <a:gd name="T11" fmla="*/ 0 h 3"/>
                <a:gd name="T12" fmla="*/ 0 w 2"/>
                <a:gd name="T13" fmla="*/ 0 h 3"/>
                <a:gd name="T14" fmla="*/ 0 w 2"/>
                <a:gd name="T15" fmla="*/ 1 h 3"/>
                <a:gd name="T16" fmla="*/ 1 w 2"/>
                <a:gd name="T17" fmla="*/ 1 h 3"/>
                <a:gd name="T18" fmla="*/ 1 w 2"/>
                <a:gd name="T19" fmla="*/ 2 h 3"/>
                <a:gd name="T20" fmla="*/ 1 w 2"/>
                <a:gd name="T21" fmla="*/ 2 h 3"/>
                <a:gd name="T22" fmla="*/ 1 w 2"/>
                <a:gd name="T23" fmla="*/ 2 h 3"/>
                <a:gd name="T24" fmla="*/ 2 w 2"/>
                <a:gd name="T25" fmla="*/ 3 h 3"/>
                <a:gd name="T26" fmla="*/ 2 w 2"/>
                <a:gd name="T27" fmla="*/ 3 h 3"/>
                <a:gd name="T28" fmla="*/ 2 w 2"/>
                <a:gd name="T29" fmla="*/ 2 h 3"/>
                <a:gd name="T30" fmla="*/ 2 w 2"/>
                <a:gd name="T31" fmla="*/ 1 h 3"/>
                <a:gd name="T32" fmla="*/ 1 w 2"/>
                <a:gd name="T33" fmla="*/ 0 h 3"/>
                <a:gd name="T34" fmla="*/ 1 w 2"/>
                <a:gd name="T35" fmla="*/ 0 h 3"/>
                <a:gd name="T36" fmla="*/ 1 w 2"/>
                <a:gd name="T3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1"/>
                    <a:pt x="1" y="1"/>
                    <a:pt x="2" y="1"/>
                  </a:cubicBezTo>
                  <a:cubicBezTo>
                    <a:pt x="2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2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2"/>
                    <a:pt x="1" y="2"/>
                    <a:pt x="2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2" y="2"/>
                    <a:pt x="2" y="2"/>
                    <a:pt x="2" y="1"/>
                  </a:cubicBezTo>
                  <a:close/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1" name="Freeform 749">
              <a:extLst>
                <a:ext uri="{FF2B5EF4-FFF2-40B4-BE49-F238E27FC236}">
                  <a16:creationId xmlns:a16="http://schemas.microsoft.com/office/drawing/2014/main" id="{E545F266-511B-16DB-FE96-A3FB5A9BC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138" y="4405313"/>
              <a:ext cx="7937" cy="11113"/>
            </a:xfrm>
            <a:custGeom>
              <a:avLst/>
              <a:gdLst>
                <a:gd name="T0" fmla="*/ 0 w 2"/>
                <a:gd name="T1" fmla="*/ 1 h 3"/>
                <a:gd name="T2" fmla="*/ 0 w 2"/>
                <a:gd name="T3" fmla="*/ 2 h 3"/>
                <a:gd name="T4" fmla="*/ 0 w 2"/>
                <a:gd name="T5" fmla="*/ 2 h 3"/>
                <a:gd name="T6" fmla="*/ 1 w 2"/>
                <a:gd name="T7" fmla="*/ 3 h 3"/>
                <a:gd name="T8" fmla="*/ 1 w 2"/>
                <a:gd name="T9" fmla="*/ 3 h 3"/>
                <a:gd name="T10" fmla="*/ 1 w 2"/>
                <a:gd name="T11" fmla="*/ 3 h 3"/>
                <a:gd name="T12" fmla="*/ 2 w 2"/>
                <a:gd name="T13" fmla="*/ 2 h 3"/>
                <a:gd name="T14" fmla="*/ 2 w 2"/>
                <a:gd name="T15" fmla="*/ 2 h 3"/>
                <a:gd name="T16" fmla="*/ 1 w 2"/>
                <a:gd name="T17" fmla="*/ 1 h 3"/>
                <a:gd name="T18" fmla="*/ 0 w 2"/>
                <a:gd name="T19" fmla="*/ 1 h 3"/>
                <a:gd name="T20" fmla="*/ 0 w 2"/>
                <a:gd name="T21" fmla="*/ 1 h 3"/>
                <a:gd name="T22" fmla="*/ 0 w 2"/>
                <a:gd name="T23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" h="3">
                  <a:moveTo>
                    <a:pt x="0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1"/>
                    <a:pt x="1" y="1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2" name="Freeform 750">
              <a:extLst>
                <a:ext uri="{FF2B5EF4-FFF2-40B4-BE49-F238E27FC236}">
                  <a16:creationId xmlns:a16="http://schemas.microsoft.com/office/drawing/2014/main" id="{50958175-A857-84BD-41C4-DC0726B73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888" y="4341813"/>
              <a:ext cx="7937" cy="4763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1 h 1"/>
                <a:gd name="T4" fmla="*/ 2 w 2"/>
                <a:gd name="T5" fmla="*/ 0 h 1"/>
                <a:gd name="T6" fmla="*/ 1 w 2"/>
                <a:gd name="T7" fmla="*/ 0 h 1"/>
                <a:gd name="T8" fmla="*/ 0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1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3" name="Freeform 751">
              <a:extLst>
                <a:ext uri="{FF2B5EF4-FFF2-40B4-BE49-F238E27FC236}">
                  <a16:creationId xmlns:a16="http://schemas.microsoft.com/office/drawing/2014/main" id="{3553CB0B-8164-D1AD-C3DB-7A23DFB4500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27438" y="4346575"/>
              <a:ext cx="7937" cy="20638"/>
            </a:xfrm>
            <a:custGeom>
              <a:avLst/>
              <a:gdLst>
                <a:gd name="T0" fmla="*/ 0 w 2"/>
                <a:gd name="T1" fmla="*/ 4 h 5"/>
                <a:gd name="T2" fmla="*/ 1 w 2"/>
                <a:gd name="T3" fmla="*/ 4 h 5"/>
                <a:gd name="T4" fmla="*/ 2 w 2"/>
                <a:gd name="T5" fmla="*/ 4 h 5"/>
                <a:gd name="T6" fmla="*/ 1 w 2"/>
                <a:gd name="T7" fmla="*/ 5 h 5"/>
                <a:gd name="T8" fmla="*/ 0 w 2"/>
                <a:gd name="T9" fmla="*/ 4 h 5"/>
                <a:gd name="T10" fmla="*/ 1 w 2"/>
                <a:gd name="T11" fmla="*/ 1 h 5"/>
                <a:gd name="T12" fmla="*/ 1 w 2"/>
                <a:gd name="T13" fmla="*/ 1 h 5"/>
                <a:gd name="T14" fmla="*/ 1 w 2"/>
                <a:gd name="T15" fmla="*/ 1 h 5"/>
                <a:gd name="T16" fmla="*/ 1 w 2"/>
                <a:gd name="T17" fmla="*/ 0 h 5"/>
                <a:gd name="T18" fmla="*/ 1 w 2"/>
                <a:gd name="T19" fmla="*/ 0 h 5"/>
                <a:gd name="T20" fmla="*/ 1 w 2"/>
                <a:gd name="T21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" h="5">
                  <a:moveTo>
                    <a:pt x="0" y="4"/>
                  </a:moveTo>
                  <a:cubicBezTo>
                    <a:pt x="0" y="4"/>
                    <a:pt x="0" y="4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2" y="4"/>
                    <a:pt x="1" y="5"/>
                    <a:pt x="1" y="5"/>
                  </a:cubicBezTo>
                  <a:cubicBezTo>
                    <a:pt x="1" y="5"/>
                    <a:pt x="0" y="5"/>
                    <a:pt x="0" y="4"/>
                  </a:cubicBezTo>
                  <a:close/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4" name="Freeform 752">
              <a:extLst>
                <a:ext uri="{FF2B5EF4-FFF2-40B4-BE49-F238E27FC236}">
                  <a16:creationId xmlns:a16="http://schemas.microsoft.com/office/drawing/2014/main" id="{01755B7D-95C5-9F3A-77D9-519322990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501" y="4371975"/>
              <a:ext cx="4762" cy="3175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1 h 1"/>
                <a:gd name="T4" fmla="*/ 0 w 1"/>
                <a:gd name="T5" fmla="*/ 1 h 1"/>
                <a:gd name="T6" fmla="*/ 0 w 1"/>
                <a:gd name="T7" fmla="*/ 0 h 1"/>
                <a:gd name="T8" fmla="*/ 1 w 1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5" name="Freeform 753">
              <a:extLst>
                <a:ext uri="{FF2B5EF4-FFF2-40B4-BE49-F238E27FC236}">
                  <a16:creationId xmlns:a16="http://schemas.microsoft.com/office/drawing/2014/main" id="{8E92ABBC-DA06-6530-D3D7-C29479976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9351" y="4471988"/>
              <a:ext cx="9525" cy="7938"/>
            </a:xfrm>
            <a:custGeom>
              <a:avLst/>
              <a:gdLst>
                <a:gd name="T0" fmla="*/ 1 w 2"/>
                <a:gd name="T1" fmla="*/ 2 h 2"/>
                <a:gd name="T2" fmla="*/ 1 w 2"/>
                <a:gd name="T3" fmla="*/ 2 h 2"/>
                <a:gd name="T4" fmla="*/ 0 w 2"/>
                <a:gd name="T5" fmla="*/ 1 h 2"/>
                <a:gd name="T6" fmla="*/ 0 w 2"/>
                <a:gd name="T7" fmla="*/ 1 h 2"/>
                <a:gd name="T8" fmla="*/ 1 w 2"/>
                <a:gd name="T9" fmla="*/ 1 h 2"/>
                <a:gd name="T10" fmla="*/ 1 w 2"/>
                <a:gd name="T11" fmla="*/ 1 h 2"/>
                <a:gd name="T12" fmla="*/ 1 w 2"/>
                <a:gd name="T13" fmla="*/ 1 h 2"/>
                <a:gd name="T14" fmla="*/ 1 w 2"/>
                <a:gd name="T1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2" y="2"/>
                    <a:pt x="1" y="2"/>
                    <a:pt x="1" y="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6" name="Freeform 754">
              <a:extLst>
                <a:ext uri="{FF2B5EF4-FFF2-40B4-BE49-F238E27FC236}">
                  <a16:creationId xmlns:a16="http://schemas.microsoft.com/office/drawing/2014/main" id="{594B260E-C246-AB54-1CD6-D62A2AC3521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27438" y="4379913"/>
              <a:ext cx="20637" cy="20638"/>
            </a:xfrm>
            <a:custGeom>
              <a:avLst/>
              <a:gdLst>
                <a:gd name="T0" fmla="*/ 1 w 5"/>
                <a:gd name="T1" fmla="*/ 1 h 5"/>
                <a:gd name="T2" fmla="*/ 2 w 5"/>
                <a:gd name="T3" fmla="*/ 2 h 5"/>
                <a:gd name="T4" fmla="*/ 3 w 5"/>
                <a:gd name="T5" fmla="*/ 2 h 5"/>
                <a:gd name="T6" fmla="*/ 3 w 5"/>
                <a:gd name="T7" fmla="*/ 1 h 5"/>
                <a:gd name="T8" fmla="*/ 3 w 5"/>
                <a:gd name="T9" fmla="*/ 1 h 5"/>
                <a:gd name="T10" fmla="*/ 3 w 5"/>
                <a:gd name="T11" fmla="*/ 0 h 5"/>
                <a:gd name="T12" fmla="*/ 3 w 5"/>
                <a:gd name="T13" fmla="*/ 0 h 5"/>
                <a:gd name="T14" fmla="*/ 4 w 5"/>
                <a:gd name="T15" fmla="*/ 1 h 5"/>
                <a:gd name="T16" fmla="*/ 4 w 5"/>
                <a:gd name="T17" fmla="*/ 2 h 5"/>
                <a:gd name="T18" fmla="*/ 4 w 5"/>
                <a:gd name="T19" fmla="*/ 2 h 5"/>
                <a:gd name="T20" fmla="*/ 3 w 5"/>
                <a:gd name="T21" fmla="*/ 2 h 5"/>
                <a:gd name="T22" fmla="*/ 3 w 5"/>
                <a:gd name="T23" fmla="*/ 2 h 5"/>
                <a:gd name="T24" fmla="*/ 2 w 5"/>
                <a:gd name="T25" fmla="*/ 3 h 5"/>
                <a:gd name="T26" fmla="*/ 2 w 5"/>
                <a:gd name="T27" fmla="*/ 3 h 5"/>
                <a:gd name="T28" fmla="*/ 2 w 5"/>
                <a:gd name="T29" fmla="*/ 3 h 5"/>
                <a:gd name="T30" fmla="*/ 2 w 5"/>
                <a:gd name="T31" fmla="*/ 3 h 5"/>
                <a:gd name="T32" fmla="*/ 2 w 5"/>
                <a:gd name="T33" fmla="*/ 4 h 5"/>
                <a:gd name="T34" fmla="*/ 1 w 5"/>
                <a:gd name="T35" fmla="*/ 4 h 5"/>
                <a:gd name="T36" fmla="*/ 1 w 5"/>
                <a:gd name="T37" fmla="*/ 4 h 5"/>
                <a:gd name="T38" fmla="*/ 1 w 5"/>
                <a:gd name="T39" fmla="*/ 3 h 5"/>
                <a:gd name="T40" fmla="*/ 1 w 5"/>
                <a:gd name="T41" fmla="*/ 3 h 5"/>
                <a:gd name="T42" fmla="*/ 1 w 5"/>
                <a:gd name="T43" fmla="*/ 2 h 5"/>
                <a:gd name="T44" fmla="*/ 1 w 5"/>
                <a:gd name="T45" fmla="*/ 2 h 5"/>
                <a:gd name="T46" fmla="*/ 1 w 5"/>
                <a:gd name="T47" fmla="*/ 1 h 5"/>
                <a:gd name="T48" fmla="*/ 1 w 5"/>
                <a:gd name="T49" fmla="*/ 1 h 5"/>
                <a:gd name="T50" fmla="*/ 1 w 5"/>
                <a:gd name="T51" fmla="*/ 1 h 5"/>
                <a:gd name="T52" fmla="*/ 4 w 5"/>
                <a:gd name="T53" fmla="*/ 4 h 5"/>
                <a:gd name="T54" fmla="*/ 4 w 5"/>
                <a:gd name="T55" fmla="*/ 5 h 5"/>
                <a:gd name="T56" fmla="*/ 5 w 5"/>
                <a:gd name="T57" fmla="*/ 5 h 5"/>
                <a:gd name="T58" fmla="*/ 5 w 5"/>
                <a:gd name="T59" fmla="*/ 4 h 5"/>
                <a:gd name="T60" fmla="*/ 4 w 5"/>
                <a:gd name="T61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1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4" y="1"/>
                    <a:pt x="4" y="1"/>
                  </a:cubicBezTo>
                  <a:cubicBezTo>
                    <a:pt x="4" y="1"/>
                    <a:pt x="4" y="1"/>
                    <a:pt x="4" y="2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2"/>
                    <a:pt x="4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2" y="2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3"/>
                    <a:pt x="3" y="3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  <a:moveTo>
                    <a:pt x="4" y="4"/>
                  </a:moveTo>
                  <a:cubicBezTo>
                    <a:pt x="4" y="4"/>
                    <a:pt x="4" y="4"/>
                    <a:pt x="4" y="5"/>
                  </a:cubicBezTo>
                  <a:cubicBezTo>
                    <a:pt x="4" y="5"/>
                    <a:pt x="4" y="5"/>
                    <a:pt x="5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4"/>
                    <a:pt x="4" y="4"/>
                    <a:pt x="4" y="4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7" name="Freeform 755">
              <a:extLst>
                <a:ext uri="{FF2B5EF4-FFF2-40B4-BE49-F238E27FC236}">
                  <a16:creationId xmlns:a16="http://schemas.microsoft.com/office/drawing/2014/main" id="{63347454-FE2D-6245-E767-43820D7066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94101" y="4329113"/>
              <a:ext cx="4762" cy="9525"/>
            </a:xfrm>
            <a:custGeom>
              <a:avLst/>
              <a:gdLst>
                <a:gd name="T0" fmla="*/ 1 w 1"/>
                <a:gd name="T1" fmla="*/ 1 h 2"/>
                <a:gd name="T2" fmla="*/ 1 w 1"/>
                <a:gd name="T3" fmla="*/ 1 h 2"/>
                <a:gd name="T4" fmla="*/ 1 w 1"/>
                <a:gd name="T5" fmla="*/ 1 h 2"/>
                <a:gd name="T6" fmla="*/ 1 w 1"/>
                <a:gd name="T7" fmla="*/ 1 h 2"/>
                <a:gd name="T8" fmla="*/ 0 w 1"/>
                <a:gd name="T9" fmla="*/ 1 h 2"/>
                <a:gd name="T10" fmla="*/ 0 w 1"/>
                <a:gd name="T11" fmla="*/ 1 h 2"/>
                <a:gd name="T12" fmla="*/ 0 w 1"/>
                <a:gd name="T13" fmla="*/ 1 h 2"/>
                <a:gd name="T14" fmla="*/ 1 w 1"/>
                <a:gd name="T15" fmla="*/ 1 h 2"/>
                <a:gd name="T16" fmla="*/ 1 w 1"/>
                <a:gd name="T17" fmla="*/ 1 h 2"/>
                <a:gd name="T18" fmla="*/ 1 w 1"/>
                <a:gd name="T19" fmla="*/ 0 h 2"/>
                <a:gd name="T20" fmla="*/ 1 w 1"/>
                <a:gd name="T21" fmla="*/ 0 h 2"/>
                <a:gd name="T22" fmla="*/ 0 w 1"/>
                <a:gd name="T23" fmla="*/ 0 h 2"/>
                <a:gd name="T24" fmla="*/ 0 w 1"/>
                <a:gd name="T25" fmla="*/ 1 h 2"/>
                <a:gd name="T26" fmla="*/ 0 w 1"/>
                <a:gd name="T27" fmla="*/ 0 h 2"/>
                <a:gd name="T28" fmla="*/ 1 w 1"/>
                <a:gd name="T29" fmla="*/ 0 h 2"/>
                <a:gd name="T30" fmla="*/ 1 w 1"/>
                <a:gd name="T31" fmla="*/ 0 h 2"/>
                <a:gd name="T32" fmla="*/ 1 w 1"/>
                <a:gd name="T33" fmla="*/ 0 h 2"/>
                <a:gd name="T34" fmla="*/ 1 w 1"/>
                <a:gd name="T35" fmla="*/ 0 h 2"/>
                <a:gd name="T36" fmla="*/ 1 w 1"/>
                <a:gd name="T3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8" name="Freeform 756">
              <a:extLst>
                <a:ext uri="{FF2B5EF4-FFF2-40B4-BE49-F238E27FC236}">
                  <a16:creationId xmlns:a16="http://schemas.microsoft.com/office/drawing/2014/main" id="{C94F8BF1-981A-ACFA-D9EE-20A284D084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2038" y="4354513"/>
              <a:ext cx="9525" cy="7938"/>
            </a:xfrm>
            <a:custGeom>
              <a:avLst/>
              <a:gdLst>
                <a:gd name="T0" fmla="*/ 1 w 2"/>
                <a:gd name="T1" fmla="*/ 1 h 2"/>
                <a:gd name="T2" fmla="*/ 1 w 2"/>
                <a:gd name="T3" fmla="*/ 1 h 2"/>
                <a:gd name="T4" fmla="*/ 0 w 2"/>
                <a:gd name="T5" fmla="*/ 0 h 2"/>
                <a:gd name="T6" fmla="*/ 0 w 2"/>
                <a:gd name="T7" fmla="*/ 0 h 2"/>
                <a:gd name="T8" fmla="*/ 0 w 2"/>
                <a:gd name="T9" fmla="*/ 0 h 2"/>
                <a:gd name="T10" fmla="*/ 1 w 2"/>
                <a:gd name="T11" fmla="*/ 1 h 2"/>
                <a:gd name="T12" fmla="*/ 1 w 2"/>
                <a:gd name="T13" fmla="*/ 2 h 2"/>
                <a:gd name="T14" fmla="*/ 2 w 2"/>
                <a:gd name="T15" fmla="*/ 2 h 2"/>
                <a:gd name="T16" fmla="*/ 1 w 2"/>
                <a:gd name="T1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lose/>
                  <a:moveTo>
                    <a:pt x="1" y="2"/>
                  </a:moveTo>
                  <a:cubicBezTo>
                    <a:pt x="1" y="2"/>
                    <a:pt x="2" y="2"/>
                    <a:pt x="2" y="2"/>
                  </a:cubicBezTo>
                  <a:cubicBezTo>
                    <a:pt x="2" y="2"/>
                    <a:pt x="2" y="2"/>
                    <a:pt x="1" y="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9" name="Freeform 757">
              <a:extLst>
                <a:ext uri="{FF2B5EF4-FFF2-40B4-BE49-F238E27FC236}">
                  <a16:creationId xmlns:a16="http://schemas.microsoft.com/office/drawing/2014/main" id="{FBAC67D9-1048-30A5-7A98-F1795453EE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40126" y="4325938"/>
              <a:ext cx="12700" cy="3175"/>
            </a:xfrm>
            <a:custGeom>
              <a:avLst/>
              <a:gdLst>
                <a:gd name="T0" fmla="*/ 3 w 3"/>
                <a:gd name="T1" fmla="*/ 0 h 1"/>
                <a:gd name="T2" fmla="*/ 3 w 3"/>
                <a:gd name="T3" fmla="*/ 0 h 1"/>
                <a:gd name="T4" fmla="*/ 3 w 3"/>
                <a:gd name="T5" fmla="*/ 0 h 1"/>
                <a:gd name="T6" fmla="*/ 3 w 3"/>
                <a:gd name="T7" fmla="*/ 0 h 1"/>
                <a:gd name="T8" fmla="*/ 3 w 3"/>
                <a:gd name="T9" fmla="*/ 0 h 1"/>
                <a:gd name="T10" fmla="*/ 3 w 3"/>
                <a:gd name="T11" fmla="*/ 1 h 1"/>
                <a:gd name="T12" fmla="*/ 3 w 3"/>
                <a:gd name="T13" fmla="*/ 0 h 1"/>
                <a:gd name="T14" fmla="*/ 2 w 3"/>
                <a:gd name="T15" fmla="*/ 0 h 1"/>
                <a:gd name="T16" fmla="*/ 2 w 3"/>
                <a:gd name="T17" fmla="*/ 0 h 1"/>
                <a:gd name="T18" fmla="*/ 2 w 3"/>
                <a:gd name="T19" fmla="*/ 1 h 1"/>
                <a:gd name="T20" fmla="*/ 2 w 3"/>
                <a:gd name="T21" fmla="*/ 0 h 1"/>
                <a:gd name="T22" fmla="*/ 2 w 3"/>
                <a:gd name="T23" fmla="*/ 0 h 1"/>
                <a:gd name="T24" fmla="*/ 2 w 3"/>
                <a:gd name="T25" fmla="*/ 0 h 1"/>
                <a:gd name="T26" fmla="*/ 1 w 3"/>
                <a:gd name="T27" fmla="*/ 0 h 1"/>
                <a:gd name="T28" fmla="*/ 2 w 3"/>
                <a:gd name="T29" fmla="*/ 0 h 1"/>
                <a:gd name="T30" fmla="*/ 2 w 3"/>
                <a:gd name="T31" fmla="*/ 0 h 1"/>
                <a:gd name="T32" fmla="*/ 3 w 3"/>
                <a:gd name="T33" fmla="*/ 0 h 1"/>
                <a:gd name="T34" fmla="*/ 3 w 3"/>
                <a:gd name="T35" fmla="*/ 0 h 1"/>
                <a:gd name="T36" fmla="*/ 1 w 3"/>
                <a:gd name="T37" fmla="*/ 0 h 1"/>
                <a:gd name="T38" fmla="*/ 0 w 3"/>
                <a:gd name="T39" fmla="*/ 0 h 1"/>
                <a:gd name="T40" fmla="*/ 1 w 3"/>
                <a:gd name="T41" fmla="*/ 0 h 1"/>
                <a:gd name="T42" fmla="*/ 1 w 3"/>
                <a:gd name="T43" fmla="*/ 0 h 1"/>
                <a:gd name="T44" fmla="*/ 1 w 3"/>
                <a:gd name="T45" fmla="*/ 0 h 1"/>
                <a:gd name="T46" fmla="*/ 1 w 3"/>
                <a:gd name="T4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" h="1"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1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1"/>
                  </a:cubicBezTo>
                  <a:cubicBezTo>
                    <a:pt x="2" y="1"/>
                    <a:pt x="2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lose/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0" name="Freeform 758">
              <a:extLst>
                <a:ext uri="{FF2B5EF4-FFF2-40B4-BE49-F238E27FC236}">
                  <a16:creationId xmlns:a16="http://schemas.microsoft.com/office/drawing/2014/main" id="{6C1503A5-631D-9DBE-C48C-AE1E14D47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901" y="4471988"/>
              <a:ext cx="7937" cy="7938"/>
            </a:xfrm>
            <a:custGeom>
              <a:avLst/>
              <a:gdLst>
                <a:gd name="T0" fmla="*/ 1 w 2"/>
                <a:gd name="T1" fmla="*/ 2 h 2"/>
                <a:gd name="T2" fmla="*/ 1 w 2"/>
                <a:gd name="T3" fmla="*/ 2 h 2"/>
                <a:gd name="T4" fmla="*/ 1 w 2"/>
                <a:gd name="T5" fmla="*/ 0 h 2"/>
                <a:gd name="T6" fmla="*/ 1 w 2"/>
                <a:gd name="T7" fmla="*/ 0 h 2"/>
                <a:gd name="T8" fmla="*/ 1 w 2"/>
                <a:gd name="T9" fmla="*/ 2 h 2"/>
                <a:gd name="T10" fmla="*/ 1 w 2"/>
                <a:gd name="T11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1"/>
                    <a:pt x="2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1" name="Freeform 761">
              <a:extLst>
                <a:ext uri="{FF2B5EF4-FFF2-40B4-BE49-F238E27FC236}">
                  <a16:creationId xmlns:a16="http://schemas.microsoft.com/office/drawing/2014/main" id="{7AAB2B0F-1F00-98C6-D783-BB7D285068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36938" y="4329113"/>
              <a:ext cx="74612" cy="20638"/>
            </a:xfrm>
            <a:custGeom>
              <a:avLst/>
              <a:gdLst>
                <a:gd name="T0" fmla="*/ 18 w 18"/>
                <a:gd name="T1" fmla="*/ 3 h 5"/>
                <a:gd name="T2" fmla="*/ 16 w 18"/>
                <a:gd name="T3" fmla="*/ 3 h 5"/>
                <a:gd name="T4" fmla="*/ 18 w 18"/>
                <a:gd name="T5" fmla="*/ 3 h 5"/>
                <a:gd name="T6" fmla="*/ 15 w 18"/>
                <a:gd name="T7" fmla="*/ 1 h 5"/>
                <a:gd name="T8" fmla="*/ 15 w 18"/>
                <a:gd name="T9" fmla="*/ 1 h 5"/>
                <a:gd name="T10" fmla="*/ 15 w 18"/>
                <a:gd name="T11" fmla="*/ 1 h 5"/>
                <a:gd name="T12" fmla="*/ 15 w 18"/>
                <a:gd name="T13" fmla="*/ 1 h 5"/>
                <a:gd name="T14" fmla="*/ 13 w 18"/>
                <a:gd name="T15" fmla="*/ 1 h 5"/>
                <a:gd name="T16" fmla="*/ 13 w 18"/>
                <a:gd name="T17" fmla="*/ 1 h 5"/>
                <a:gd name="T18" fmla="*/ 12 w 18"/>
                <a:gd name="T19" fmla="*/ 1 h 5"/>
                <a:gd name="T20" fmla="*/ 11 w 18"/>
                <a:gd name="T21" fmla="*/ 1 h 5"/>
                <a:gd name="T22" fmla="*/ 9 w 18"/>
                <a:gd name="T23" fmla="*/ 1 h 5"/>
                <a:gd name="T24" fmla="*/ 8 w 18"/>
                <a:gd name="T25" fmla="*/ 1 h 5"/>
                <a:gd name="T26" fmla="*/ 8 w 18"/>
                <a:gd name="T27" fmla="*/ 1 h 5"/>
                <a:gd name="T28" fmla="*/ 6 w 18"/>
                <a:gd name="T29" fmla="*/ 1 h 5"/>
                <a:gd name="T30" fmla="*/ 6 w 18"/>
                <a:gd name="T31" fmla="*/ 1 h 5"/>
                <a:gd name="T32" fmla="*/ 6 w 18"/>
                <a:gd name="T33" fmla="*/ 1 h 5"/>
                <a:gd name="T34" fmla="*/ 5 w 18"/>
                <a:gd name="T35" fmla="*/ 1 h 5"/>
                <a:gd name="T36" fmla="*/ 5 w 18"/>
                <a:gd name="T37" fmla="*/ 2 h 5"/>
                <a:gd name="T38" fmla="*/ 5 w 18"/>
                <a:gd name="T39" fmla="*/ 3 h 5"/>
                <a:gd name="T40" fmla="*/ 5 w 18"/>
                <a:gd name="T41" fmla="*/ 4 h 5"/>
                <a:gd name="T42" fmla="*/ 6 w 18"/>
                <a:gd name="T43" fmla="*/ 4 h 5"/>
                <a:gd name="T44" fmla="*/ 6 w 18"/>
                <a:gd name="T45" fmla="*/ 4 h 5"/>
                <a:gd name="T46" fmla="*/ 7 w 18"/>
                <a:gd name="T47" fmla="*/ 4 h 5"/>
                <a:gd name="T48" fmla="*/ 8 w 18"/>
                <a:gd name="T49" fmla="*/ 4 h 5"/>
                <a:gd name="T50" fmla="*/ 9 w 18"/>
                <a:gd name="T51" fmla="*/ 4 h 5"/>
                <a:gd name="T52" fmla="*/ 9 w 18"/>
                <a:gd name="T53" fmla="*/ 4 h 5"/>
                <a:gd name="T54" fmla="*/ 9 w 18"/>
                <a:gd name="T55" fmla="*/ 4 h 5"/>
                <a:gd name="T56" fmla="*/ 11 w 18"/>
                <a:gd name="T57" fmla="*/ 5 h 5"/>
                <a:gd name="T58" fmla="*/ 11 w 18"/>
                <a:gd name="T59" fmla="*/ 5 h 5"/>
                <a:gd name="T60" fmla="*/ 14 w 18"/>
                <a:gd name="T61" fmla="*/ 4 h 5"/>
                <a:gd name="T62" fmla="*/ 15 w 18"/>
                <a:gd name="T63" fmla="*/ 4 h 5"/>
                <a:gd name="T64" fmla="*/ 15 w 18"/>
                <a:gd name="T65" fmla="*/ 3 h 5"/>
                <a:gd name="T66" fmla="*/ 16 w 18"/>
                <a:gd name="T67" fmla="*/ 2 h 5"/>
                <a:gd name="T68" fmla="*/ 15 w 18"/>
                <a:gd name="T69" fmla="*/ 1 h 5"/>
                <a:gd name="T70" fmla="*/ 1 w 18"/>
                <a:gd name="T71" fmla="*/ 3 h 5"/>
                <a:gd name="T72" fmla="*/ 0 w 18"/>
                <a:gd name="T73" fmla="*/ 4 h 5"/>
                <a:gd name="T74" fmla="*/ 1 w 18"/>
                <a:gd name="T75" fmla="*/ 4 h 5"/>
                <a:gd name="T76" fmla="*/ 1 w 18"/>
                <a:gd name="T77" fmla="*/ 3 h 5"/>
                <a:gd name="T78" fmla="*/ 1 w 18"/>
                <a:gd name="T7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" h="5">
                  <a:moveTo>
                    <a:pt x="18" y="3"/>
                  </a:moveTo>
                  <a:cubicBezTo>
                    <a:pt x="17" y="3"/>
                    <a:pt x="17" y="4"/>
                    <a:pt x="16" y="3"/>
                  </a:cubicBezTo>
                  <a:cubicBezTo>
                    <a:pt x="17" y="3"/>
                    <a:pt x="17" y="3"/>
                    <a:pt x="18" y="3"/>
                  </a:cubicBezTo>
                  <a:close/>
                  <a:moveTo>
                    <a:pt x="15" y="1"/>
                  </a:move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4" y="1"/>
                    <a:pt x="14" y="1"/>
                    <a:pt x="13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1"/>
                    <a:pt x="13" y="1"/>
                    <a:pt x="12" y="1"/>
                  </a:cubicBezTo>
                  <a:cubicBezTo>
                    <a:pt x="12" y="1"/>
                    <a:pt x="11" y="1"/>
                    <a:pt x="11" y="1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9" y="1"/>
                    <a:pt x="8" y="1"/>
                    <a:pt x="8" y="1"/>
                  </a:cubicBezTo>
                  <a:cubicBezTo>
                    <a:pt x="8" y="0"/>
                    <a:pt x="8" y="1"/>
                    <a:pt x="8" y="1"/>
                  </a:cubicBezTo>
                  <a:cubicBezTo>
                    <a:pt x="7" y="1"/>
                    <a:pt x="7" y="1"/>
                    <a:pt x="6" y="1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5" y="1"/>
                    <a:pt x="6" y="1"/>
                    <a:pt x="6" y="1"/>
                  </a:cubicBezTo>
                  <a:cubicBezTo>
                    <a:pt x="6" y="1"/>
                    <a:pt x="5" y="1"/>
                    <a:pt x="5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6" y="3"/>
                    <a:pt x="5" y="3"/>
                  </a:cubicBezTo>
                  <a:cubicBezTo>
                    <a:pt x="5" y="3"/>
                    <a:pt x="5" y="4"/>
                    <a:pt x="5" y="4"/>
                  </a:cubicBezTo>
                  <a:cubicBezTo>
                    <a:pt x="5" y="4"/>
                    <a:pt x="5" y="4"/>
                    <a:pt x="6" y="4"/>
                  </a:cubicBezTo>
                  <a:cubicBezTo>
                    <a:pt x="6" y="4"/>
                    <a:pt x="6" y="5"/>
                    <a:pt x="6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5"/>
                    <a:pt x="8" y="5"/>
                    <a:pt x="8" y="4"/>
                  </a:cubicBezTo>
                  <a:cubicBezTo>
                    <a:pt x="8" y="4"/>
                    <a:pt x="8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0" y="4"/>
                    <a:pt x="10" y="4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2" y="5"/>
                    <a:pt x="13" y="4"/>
                    <a:pt x="14" y="4"/>
                  </a:cubicBezTo>
                  <a:cubicBezTo>
                    <a:pt x="14" y="4"/>
                    <a:pt x="14" y="4"/>
                    <a:pt x="15" y="4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6" y="3"/>
                    <a:pt x="16" y="2"/>
                    <a:pt x="16" y="2"/>
                  </a:cubicBezTo>
                  <a:cubicBezTo>
                    <a:pt x="16" y="2"/>
                    <a:pt x="16" y="1"/>
                    <a:pt x="15" y="1"/>
                  </a:cubicBezTo>
                  <a:close/>
                  <a:moveTo>
                    <a:pt x="1" y="3"/>
                  </a:moveTo>
                  <a:cubicBezTo>
                    <a:pt x="1" y="3"/>
                    <a:pt x="0" y="3"/>
                    <a:pt x="0" y="4"/>
                  </a:cubicBezTo>
                  <a:cubicBezTo>
                    <a:pt x="0" y="4"/>
                    <a:pt x="0" y="4"/>
                    <a:pt x="1" y="4"/>
                  </a:cubicBezTo>
                  <a:cubicBezTo>
                    <a:pt x="1" y="4"/>
                    <a:pt x="1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2" name="Freeform 762">
              <a:extLst>
                <a:ext uri="{FF2B5EF4-FFF2-40B4-BE49-F238E27FC236}">
                  <a16:creationId xmlns:a16="http://schemas.microsoft.com/office/drawing/2014/main" id="{DF663DF4-21C1-4D4B-CAB6-FF6100C2C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1488" y="4587875"/>
              <a:ext cx="166687" cy="71438"/>
            </a:xfrm>
            <a:custGeom>
              <a:avLst/>
              <a:gdLst>
                <a:gd name="T0" fmla="*/ 36 w 40"/>
                <a:gd name="T1" fmla="*/ 13 h 17"/>
                <a:gd name="T2" fmla="*/ 38 w 40"/>
                <a:gd name="T3" fmla="*/ 12 h 17"/>
                <a:gd name="T4" fmla="*/ 39 w 40"/>
                <a:gd name="T5" fmla="*/ 11 h 17"/>
                <a:gd name="T6" fmla="*/ 38 w 40"/>
                <a:gd name="T7" fmla="*/ 6 h 17"/>
                <a:gd name="T8" fmla="*/ 38 w 40"/>
                <a:gd name="T9" fmla="*/ 6 h 17"/>
                <a:gd name="T10" fmla="*/ 35 w 40"/>
                <a:gd name="T11" fmla="*/ 4 h 17"/>
                <a:gd name="T12" fmla="*/ 33 w 40"/>
                <a:gd name="T13" fmla="*/ 2 h 17"/>
                <a:gd name="T14" fmla="*/ 32 w 40"/>
                <a:gd name="T15" fmla="*/ 2 h 17"/>
                <a:gd name="T16" fmla="*/ 29 w 40"/>
                <a:gd name="T17" fmla="*/ 1 h 17"/>
                <a:gd name="T18" fmla="*/ 27 w 40"/>
                <a:gd name="T19" fmla="*/ 0 h 17"/>
                <a:gd name="T20" fmla="*/ 24 w 40"/>
                <a:gd name="T21" fmla="*/ 0 h 17"/>
                <a:gd name="T22" fmla="*/ 21 w 40"/>
                <a:gd name="T23" fmla="*/ 2 h 17"/>
                <a:gd name="T24" fmla="*/ 18 w 40"/>
                <a:gd name="T25" fmla="*/ 3 h 17"/>
                <a:gd name="T26" fmla="*/ 14 w 40"/>
                <a:gd name="T27" fmla="*/ 6 h 17"/>
                <a:gd name="T28" fmla="*/ 9 w 40"/>
                <a:gd name="T29" fmla="*/ 4 h 17"/>
                <a:gd name="T30" fmla="*/ 9 w 40"/>
                <a:gd name="T31" fmla="*/ 3 h 17"/>
                <a:gd name="T32" fmla="*/ 9 w 40"/>
                <a:gd name="T33" fmla="*/ 4 h 17"/>
                <a:gd name="T34" fmla="*/ 6 w 40"/>
                <a:gd name="T35" fmla="*/ 4 h 17"/>
                <a:gd name="T36" fmla="*/ 5 w 40"/>
                <a:gd name="T37" fmla="*/ 3 h 17"/>
                <a:gd name="T38" fmla="*/ 4 w 40"/>
                <a:gd name="T39" fmla="*/ 0 h 17"/>
                <a:gd name="T40" fmla="*/ 3 w 40"/>
                <a:gd name="T41" fmla="*/ 1 h 17"/>
                <a:gd name="T42" fmla="*/ 2 w 40"/>
                <a:gd name="T43" fmla="*/ 1 h 17"/>
                <a:gd name="T44" fmla="*/ 1 w 40"/>
                <a:gd name="T45" fmla="*/ 3 h 17"/>
                <a:gd name="T46" fmla="*/ 2 w 40"/>
                <a:gd name="T47" fmla="*/ 5 h 17"/>
                <a:gd name="T48" fmla="*/ 2 w 40"/>
                <a:gd name="T49" fmla="*/ 6 h 17"/>
                <a:gd name="T50" fmla="*/ 0 w 40"/>
                <a:gd name="T51" fmla="*/ 9 h 17"/>
                <a:gd name="T52" fmla="*/ 1 w 40"/>
                <a:gd name="T53" fmla="*/ 10 h 17"/>
                <a:gd name="T54" fmla="*/ 2 w 40"/>
                <a:gd name="T55" fmla="*/ 10 h 17"/>
                <a:gd name="T56" fmla="*/ 3 w 40"/>
                <a:gd name="T57" fmla="*/ 9 h 17"/>
                <a:gd name="T58" fmla="*/ 5 w 40"/>
                <a:gd name="T59" fmla="*/ 8 h 17"/>
                <a:gd name="T60" fmla="*/ 6 w 40"/>
                <a:gd name="T61" fmla="*/ 9 h 17"/>
                <a:gd name="T62" fmla="*/ 9 w 40"/>
                <a:gd name="T63" fmla="*/ 10 h 17"/>
                <a:gd name="T64" fmla="*/ 12 w 40"/>
                <a:gd name="T65" fmla="*/ 13 h 17"/>
                <a:gd name="T66" fmla="*/ 13 w 40"/>
                <a:gd name="T67" fmla="*/ 12 h 17"/>
                <a:gd name="T68" fmla="*/ 15 w 40"/>
                <a:gd name="T69" fmla="*/ 14 h 17"/>
                <a:gd name="T70" fmla="*/ 16 w 40"/>
                <a:gd name="T71" fmla="*/ 16 h 17"/>
                <a:gd name="T72" fmla="*/ 18 w 40"/>
                <a:gd name="T73" fmla="*/ 16 h 17"/>
                <a:gd name="T74" fmla="*/ 19 w 40"/>
                <a:gd name="T75" fmla="*/ 15 h 17"/>
                <a:gd name="T76" fmla="*/ 21 w 40"/>
                <a:gd name="T77" fmla="*/ 14 h 17"/>
                <a:gd name="T78" fmla="*/ 18 w 40"/>
                <a:gd name="T79" fmla="*/ 11 h 17"/>
                <a:gd name="T80" fmla="*/ 18 w 40"/>
                <a:gd name="T81" fmla="*/ 9 h 17"/>
                <a:gd name="T82" fmla="*/ 22 w 40"/>
                <a:gd name="T83" fmla="*/ 7 h 17"/>
                <a:gd name="T84" fmla="*/ 23 w 40"/>
                <a:gd name="T85" fmla="*/ 5 h 17"/>
                <a:gd name="T86" fmla="*/ 26 w 40"/>
                <a:gd name="T87" fmla="*/ 4 h 17"/>
                <a:gd name="T88" fmla="*/ 29 w 40"/>
                <a:gd name="T89" fmla="*/ 5 h 17"/>
                <a:gd name="T90" fmla="*/ 31 w 40"/>
                <a:gd name="T91" fmla="*/ 8 h 17"/>
                <a:gd name="T92" fmla="*/ 32 w 40"/>
                <a:gd name="T93" fmla="*/ 8 h 17"/>
                <a:gd name="T94" fmla="*/ 33 w 40"/>
                <a:gd name="T95" fmla="*/ 8 h 17"/>
                <a:gd name="T96" fmla="*/ 34 w 40"/>
                <a:gd name="T97" fmla="*/ 8 h 17"/>
                <a:gd name="T98" fmla="*/ 33 w 40"/>
                <a:gd name="T99" fmla="*/ 9 h 17"/>
                <a:gd name="T100" fmla="*/ 32 w 40"/>
                <a:gd name="T101" fmla="*/ 10 h 17"/>
                <a:gd name="T102" fmla="*/ 32 w 40"/>
                <a:gd name="T103" fmla="*/ 12 h 17"/>
                <a:gd name="T104" fmla="*/ 33 w 40"/>
                <a:gd name="T105" fmla="*/ 15 h 17"/>
                <a:gd name="T106" fmla="*/ 35 w 40"/>
                <a:gd name="T107" fmla="*/ 1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0" h="17">
                  <a:moveTo>
                    <a:pt x="36" y="15"/>
                  </a:moveTo>
                  <a:cubicBezTo>
                    <a:pt x="36" y="14"/>
                    <a:pt x="36" y="13"/>
                    <a:pt x="36" y="13"/>
                  </a:cubicBezTo>
                  <a:cubicBezTo>
                    <a:pt x="36" y="13"/>
                    <a:pt x="37" y="13"/>
                    <a:pt x="37" y="14"/>
                  </a:cubicBezTo>
                  <a:cubicBezTo>
                    <a:pt x="37" y="13"/>
                    <a:pt x="38" y="13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8" y="11"/>
                    <a:pt x="38" y="11"/>
                    <a:pt x="39" y="11"/>
                  </a:cubicBezTo>
                  <a:cubicBezTo>
                    <a:pt x="39" y="11"/>
                    <a:pt x="40" y="11"/>
                    <a:pt x="40" y="11"/>
                  </a:cubicBezTo>
                  <a:cubicBezTo>
                    <a:pt x="39" y="10"/>
                    <a:pt x="39" y="8"/>
                    <a:pt x="38" y="6"/>
                  </a:cubicBezTo>
                  <a:cubicBezTo>
                    <a:pt x="38" y="6"/>
                    <a:pt x="38" y="6"/>
                    <a:pt x="38" y="7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38" y="6"/>
                    <a:pt x="37" y="6"/>
                    <a:pt x="37" y="5"/>
                  </a:cubicBezTo>
                  <a:cubicBezTo>
                    <a:pt x="37" y="5"/>
                    <a:pt x="36" y="4"/>
                    <a:pt x="35" y="4"/>
                  </a:cubicBezTo>
                  <a:cubicBezTo>
                    <a:pt x="35" y="4"/>
                    <a:pt x="34" y="2"/>
                    <a:pt x="34" y="2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1" y="1"/>
                    <a:pt x="31" y="1"/>
                    <a:pt x="30" y="1"/>
                  </a:cubicBezTo>
                  <a:cubicBezTo>
                    <a:pt x="30" y="1"/>
                    <a:pt x="29" y="1"/>
                    <a:pt x="29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7" y="1"/>
                    <a:pt x="27" y="1"/>
                    <a:pt x="27" y="0"/>
                  </a:cubicBezTo>
                  <a:cubicBezTo>
                    <a:pt x="27" y="0"/>
                    <a:pt x="27" y="0"/>
                    <a:pt x="26" y="0"/>
                  </a:cubicBezTo>
                  <a:cubicBezTo>
                    <a:pt x="25" y="0"/>
                    <a:pt x="25" y="0"/>
                    <a:pt x="24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2" y="1"/>
                    <a:pt x="21" y="2"/>
                    <a:pt x="21" y="2"/>
                  </a:cubicBezTo>
                  <a:cubicBezTo>
                    <a:pt x="20" y="2"/>
                    <a:pt x="20" y="3"/>
                    <a:pt x="20" y="3"/>
                  </a:cubicBezTo>
                  <a:cubicBezTo>
                    <a:pt x="19" y="3"/>
                    <a:pt x="19" y="3"/>
                    <a:pt x="18" y="3"/>
                  </a:cubicBezTo>
                  <a:cubicBezTo>
                    <a:pt x="17" y="3"/>
                    <a:pt x="17" y="4"/>
                    <a:pt x="16" y="4"/>
                  </a:cubicBezTo>
                  <a:cubicBezTo>
                    <a:pt x="15" y="5"/>
                    <a:pt x="15" y="5"/>
                    <a:pt x="14" y="6"/>
                  </a:cubicBezTo>
                  <a:cubicBezTo>
                    <a:pt x="13" y="6"/>
                    <a:pt x="12" y="6"/>
                    <a:pt x="11" y="5"/>
                  </a:cubicBezTo>
                  <a:cubicBezTo>
                    <a:pt x="11" y="5"/>
                    <a:pt x="10" y="5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4"/>
                    <a:pt x="9" y="4"/>
                  </a:cubicBezTo>
                  <a:cubicBezTo>
                    <a:pt x="8" y="4"/>
                    <a:pt x="7" y="4"/>
                    <a:pt x="6" y="4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5" y="3"/>
                    <a:pt x="5" y="3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1"/>
                    <a:pt x="4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3" y="1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1" y="3"/>
                    <a:pt x="1" y="3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2" y="4"/>
                    <a:pt x="2" y="5"/>
                    <a:pt x="2" y="5"/>
                  </a:cubicBezTo>
                  <a:cubicBezTo>
                    <a:pt x="2" y="5"/>
                    <a:pt x="1" y="5"/>
                    <a:pt x="1" y="6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2" y="7"/>
                    <a:pt x="2" y="8"/>
                    <a:pt x="2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1" y="9"/>
                  </a:cubicBezTo>
                  <a:cubicBezTo>
                    <a:pt x="1" y="9"/>
                    <a:pt x="1" y="10"/>
                    <a:pt x="1" y="10"/>
                  </a:cubicBezTo>
                  <a:cubicBezTo>
                    <a:pt x="1" y="10"/>
                    <a:pt x="1" y="10"/>
                    <a:pt x="2" y="10"/>
                  </a:cubicBezTo>
                  <a:cubicBezTo>
                    <a:pt x="2" y="11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8"/>
                    <a:pt x="3" y="9"/>
                    <a:pt x="3" y="9"/>
                  </a:cubicBezTo>
                  <a:cubicBezTo>
                    <a:pt x="4" y="9"/>
                    <a:pt x="4" y="9"/>
                    <a:pt x="5" y="9"/>
                  </a:cubicBezTo>
                  <a:cubicBezTo>
                    <a:pt x="5" y="9"/>
                    <a:pt x="5" y="9"/>
                    <a:pt x="5" y="8"/>
                  </a:cubicBezTo>
                  <a:cubicBezTo>
                    <a:pt x="6" y="8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7" y="9"/>
                    <a:pt x="8" y="9"/>
                    <a:pt x="8" y="10"/>
                  </a:cubicBezTo>
                  <a:cubicBezTo>
                    <a:pt x="8" y="10"/>
                    <a:pt x="9" y="10"/>
                    <a:pt x="9" y="10"/>
                  </a:cubicBezTo>
                  <a:cubicBezTo>
                    <a:pt x="9" y="11"/>
                    <a:pt x="10" y="12"/>
                    <a:pt x="10" y="12"/>
                  </a:cubicBezTo>
                  <a:cubicBezTo>
                    <a:pt x="10" y="13"/>
                    <a:pt x="11" y="13"/>
                    <a:pt x="12" y="13"/>
                  </a:cubicBezTo>
                  <a:cubicBezTo>
                    <a:pt x="12" y="13"/>
                    <a:pt x="12" y="13"/>
                    <a:pt x="13" y="13"/>
                  </a:cubicBezTo>
                  <a:cubicBezTo>
                    <a:pt x="14" y="13"/>
                    <a:pt x="13" y="12"/>
                    <a:pt x="13" y="12"/>
                  </a:cubicBezTo>
                  <a:cubicBezTo>
                    <a:pt x="13" y="12"/>
                    <a:pt x="14" y="12"/>
                    <a:pt x="14" y="13"/>
                  </a:cubicBezTo>
                  <a:cubicBezTo>
                    <a:pt x="14" y="13"/>
                    <a:pt x="15" y="14"/>
                    <a:pt x="15" y="14"/>
                  </a:cubicBezTo>
                  <a:cubicBezTo>
                    <a:pt x="15" y="14"/>
                    <a:pt x="15" y="15"/>
                    <a:pt x="15" y="16"/>
                  </a:cubicBezTo>
                  <a:cubicBezTo>
                    <a:pt x="15" y="17"/>
                    <a:pt x="16" y="16"/>
                    <a:pt x="16" y="16"/>
                  </a:cubicBezTo>
                  <a:cubicBezTo>
                    <a:pt x="16" y="16"/>
                    <a:pt x="16" y="16"/>
                    <a:pt x="17" y="16"/>
                  </a:cubicBezTo>
                  <a:cubicBezTo>
                    <a:pt x="17" y="16"/>
                    <a:pt x="17" y="16"/>
                    <a:pt x="18" y="16"/>
                  </a:cubicBezTo>
                  <a:cubicBezTo>
                    <a:pt x="18" y="16"/>
                    <a:pt x="18" y="16"/>
                    <a:pt x="18" y="15"/>
                  </a:cubicBezTo>
                  <a:cubicBezTo>
                    <a:pt x="18" y="15"/>
                    <a:pt x="19" y="15"/>
                    <a:pt x="19" y="15"/>
                  </a:cubicBezTo>
                  <a:cubicBezTo>
                    <a:pt x="19" y="15"/>
                    <a:pt x="21" y="15"/>
                    <a:pt x="21" y="14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0" y="13"/>
                    <a:pt x="20" y="13"/>
                    <a:pt x="20" y="12"/>
                  </a:cubicBezTo>
                  <a:cubicBezTo>
                    <a:pt x="19" y="12"/>
                    <a:pt x="19" y="11"/>
                    <a:pt x="18" y="11"/>
                  </a:cubicBezTo>
                  <a:cubicBezTo>
                    <a:pt x="18" y="11"/>
                    <a:pt x="18" y="10"/>
                    <a:pt x="18" y="10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9"/>
                    <a:pt x="20" y="8"/>
                    <a:pt x="20" y="8"/>
                  </a:cubicBezTo>
                  <a:cubicBezTo>
                    <a:pt x="21" y="8"/>
                    <a:pt x="22" y="7"/>
                    <a:pt x="22" y="7"/>
                  </a:cubicBezTo>
                  <a:cubicBezTo>
                    <a:pt x="22" y="7"/>
                    <a:pt x="22" y="6"/>
                    <a:pt x="22" y="6"/>
                  </a:cubicBezTo>
                  <a:cubicBezTo>
                    <a:pt x="22" y="6"/>
                    <a:pt x="23" y="5"/>
                    <a:pt x="23" y="5"/>
                  </a:cubicBezTo>
                  <a:cubicBezTo>
                    <a:pt x="23" y="5"/>
                    <a:pt x="24" y="4"/>
                    <a:pt x="24" y="4"/>
                  </a:cubicBezTo>
                  <a:cubicBezTo>
                    <a:pt x="25" y="4"/>
                    <a:pt x="25" y="4"/>
                    <a:pt x="26" y="4"/>
                  </a:cubicBezTo>
                  <a:cubicBezTo>
                    <a:pt x="26" y="4"/>
                    <a:pt x="27" y="4"/>
                    <a:pt x="27" y="4"/>
                  </a:cubicBezTo>
                  <a:cubicBezTo>
                    <a:pt x="28" y="4"/>
                    <a:pt x="28" y="5"/>
                    <a:pt x="29" y="5"/>
                  </a:cubicBezTo>
                  <a:cubicBezTo>
                    <a:pt x="29" y="6"/>
                    <a:pt x="30" y="6"/>
                    <a:pt x="31" y="7"/>
                  </a:cubicBezTo>
                  <a:cubicBezTo>
                    <a:pt x="31" y="7"/>
                    <a:pt x="31" y="8"/>
                    <a:pt x="31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3" y="8"/>
                    <a:pt x="33" y="9"/>
                    <a:pt x="33" y="9"/>
                  </a:cubicBezTo>
                  <a:cubicBezTo>
                    <a:pt x="33" y="9"/>
                    <a:pt x="32" y="9"/>
                    <a:pt x="33" y="9"/>
                  </a:cubicBezTo>
                  <a:cubicBezTo>
                    <a:pt x="33" y="10"/>
                    <a:pt x="33" y="10"/>
                    <a:pt x="32" y="10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1" y="12"/>
                    <a:pt x="32" y="12"/>
                    <a:pt x="32" y="12"/>
                  </a:cubicBezTo>
                  <a:cubicBezTo>
                    <a:pt x="32" y="12"/>
                    <a:pt x="33" y="13"/>
                    <a:pt x="33" y="14"/>
                  </a:cubicBezTo>
                  <a:cubicBezTo>
                    <a:pt x="33" y="14"/>
                    <a:pt x="33" y="14"/>
                    <a:pt x="33" y="15"/>
                  </a:cubicBezTo>
                  <a:cubicBezTo>
                    <a:pt x="33" y="15"/>
                    <a:pt x="34" y="15"/>
                    <a:pt x="35" y="16"/>
                  </a:cubicBezTo>
                  <a:cubicBezTo>
                    <a:pt x="35" y="16"/>
                    <a:pt x="35" y="15"/>
                    <a:pt x="35" y="15"/>
                  </a:cubicBezTo>
                  <a:cubicBezTo>
                    <a:pt x="35" y="15"/>
                    <a:pt x="35" y="14"/>
                    <a:pt x="36" y="15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3" name="Freeform 763">
              <a:extLst>
                <a:ext uri="{FF2B5EF4-FFF2-40B4-BE49-F238E27FC236}">
                  <a16:creationId xmlns:a16="http://schemas.microsoft.com/office/drawing/2014/main" id="{BEACC443-A22C-1F9C-16D6-76B7A733A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6076" y="4433888"/>
              <a:ext cx="122237" cy="120650"/>
            </a:xfrm>
            <a:custGeom>
              <a:avLst/>
              <a:gdLst>
                <a:gd name="T0" fmla="*/ 15 w 29"/>
                <a:gd name="T1" fmla="*/ 27 h 29"/>
                <a:gd name="T2" fmla="*/ 19 w 29"/>
                <a:gd name="T3" fmla="*/ 27 h 29"/>
                <a:gd name="T4" fmla="*/ 22 w 29"/>
                <a:gd name="T5" fmla="*/ 28 h 29"/>
                <a:gd name="T6" fmla="*/ 24 w 29"/>
                <a:gd name="T7" fmla="*/ 29 h 29"/>
                <a:gd name="T8" fmla="*/ 26 w 29"/>
                <a:gd name="T9" fmla="*/ 29 h 29"/>
                <a:gd name="T10" fmla="*/ 26 w 29"/>
                <a:gd name="T11" fmla="*/ 28 h 29"/>
                <a:gd name="T12" fmla="*/ 25 w 29"/>
                <a:gd name="T13" fmla="*/ 26 h 29"/>
                <a:gd name="T14" fmla="*/ 26 w 29"/>
                <a:gd name="T15" fmla="*/ 24 h 29"/>
                <a:gd name="T16" fmla="*/ 26 w 29"/>
                <a:gd name="T17" fmla="*/ 23 h 29"/>
                <a:gd name="T18" fmla="*/ 26 w 29"/>
                <a:gd name="T19" fmla="*/ 22 h 29"/>
                <a:gd name="T20" fmla="*/ 25 w 29"/>
                <a:gd name="T21" fmla="*/ 22 h 29"/>
                <a:gd name="T22" fmla="*/ 26 w 29"/>
                <a:gd name="T23" fmla="*/ 19 h 29"/>
                <a:gd name="T24" fmla="*/ 26 w 29"/>
                <a:gd name="T25" fmla="*/ 18 h 29"/>
                <a:gd name="T26" fmla="*/ 26 w 29"/>
                <a:gd name="T27" fmla="*/ 18 h 29"/>
                <a:gd name="T28" fmla="*/ 26 w 29"/>
                <a:gd name="T29" fmla="*/ 17 h 29"/>
                <a:gd name="T30" fmla="*/ 27 w 29"/>
                <a:gd name="T31" fmla="*/ 17 h 29"/>
                <a:gd name="T32" fmla="*/ 27 w 29"/>
                <a:gd name="T33" fmla="*/ 18 h 29"/>
                <a:gd name="T34" fmla="*/ 27 w 29"/>
                <a:gd name="T35" fmla="*/ 17 h 29"/>
                <a:gd name="T36" fmla="*/ 27 w 29"/>
                <a:gd name="T37" fmla="*/ 16 h 29"/>
                <a:gd name="T38" fmla="*/ 27 w 29"/>
                <a:gd name="T39" fmla="*/ 14 h 29"/>
                <a:gd name="T40" fmla="*/ 27 w 29"/>
                <a:gd name="T41" fmla="*/ 13 h 29"/>
                <a:gd name="T42" fmla="*/ 27 w 29"/>
                <a:gd name="T43" fmla="*/ 10 h 29"/>
                <a:gd name="T44" fmla="*/ 27 w 29"/>
                <a:gd name="T45" fmla="*/ 9 h 29"/>
                <a:gd name="T46" fmla="*/ 27 w 29"/>
                <a:gd name="T47" fmla="*/ 8 h 29"/>
                <a:gd name="T48" fmla="*/ 27 w 29"/>
                <a:gd name="T49" fmla="*/ 7 h 29"/>
                <a:gd name="T50" fmla="*/ 29 w 29"/>
                <a:gd name="T51" fmla="*/ 6 h 29"/>
                <a:gd name="T52" fmla="*/ 29 w 29"/>
                <a:gd name="T53" fmla="*/ 4 h 29"/>
                <a:gd name="T54" fmla="*/ 28 w 29"/>
                <a:gd name="T55" fmla="*/ 1 h 29"/>
                <a:gd name="T56" fmla="*/ 29 w 29"/>
                <a:gd name="T57" fmla="*/ 1 h 29"/>
                <a:gd name="T58" fmla="*/ 29 w 29"/>
                <a:gd name="T59" fmla="*/ 0 h 29"/>
                <a:gd name="T60" fmla="*/ 27 w 29"/>
                <a:gd name="T61" fmla="*/ 0 h 29"/>
                <a:gd name="T62" fmla="*/ 26 w 29"/>
                <a:gd name="T63" fmla="*/ 1 h 29"/>
                <a:gd name="T64" fmla="*/ 24 w 29"/>
                <a:gd name="T65" fmla="*/ 2 h 29"/>
                <a:gd name="T66" fmla="*/ 23 w 29"/>
                <a:gd name="T67" fmla="*/ 2 h 29"/>
                <a:gd name="T68" fmla="*/ 22 w 29"/>
                <a:gd name="T69" fmla="*/ 2 h 29"/>
                <a:gd name="T70" fmla="*/ 21 w 29"/>
                <a:gd name="T71" fmla="*/ 3 h 29"/>
                <a:gd name="T72" fmla="*/ 19 w 29"/>
                <a:gd name="T73" fmla="*/ 2 h 29"/>
                <a:gd name="T74" fmla="*/ 18 w 29"/>
                <a:gd name="T75" fmla="*/ 1 h 29"/>
                <a:gd name="T76" fmla="*/ 17 w 29"/>
                <a:gd name="T77" fmla="*/ 3 h 29"/>
                <a:gd name="T78" fmla="*/ 16 w 29"/>
                <a:gd name="T79" fmla="*/ 4 h 29"/>
                <a:gd name="T80" fmla="*/ 16 w 29"/>
                <a:gd name="T81" fmla="*/ 5 h 29"/>
                <a:gd name="T82" fmla="*/ 14 w 29"/>
                <a:gd name="T83" fmla="*/ 6 h 29"/>
                <a:gd name="T84" fmla="*/ 12 w 29"/>
                <a:gd name="T85" fmla="*/ 8 h 29"/>
                <a:gd name="T86" fmla="*/ 10 w 29"/>
                <a:gd name="T87" fmla="*/ 6 h 29"/>
                <a:gd name="T88" fmla="*/ 8 w 29"/>
                <a:gd name="T89" fmla="*/ 8 h 29"/>
                <a:gd name="T90" fmla="*/ 5 w 29"/>
                <a:gd name="T91" fmla="*/ 9 h 29"/>
                <a:gd name="T92" fmla="*/ 6 w 29"/>
                <a:gd name="T93" fmla="*/ 12 h 29"/>
                <a:gd name="T94" fmla="*/ 4 w 29"/>
                <a:gd name="T95" fmla="*/ 13 h 29"/>
                <a:gd name="T96" fmla="*/ 2 w 29"/>
                <a:gd name="T97" fmla="*/ 14 h 29"/>
                <a:gd name="T98" fmla="*/ 0 w 29"/>
                <a:gd name="T99" fmla="*/ 14 h 29"/>
                <a:gd name="T100" fmla="*/ 0 w 29"/>
                <a:gd name="T101" fmla="*/ 14 h 29"/>
                <a:gd name="T102" fmla="*/ 1 w 29"/>
                <a:gd name="T103" fmla="*/ 16 h 29"/>
                <a:gd name="T104" fmla="*/ 2 w 29"/>
                <a:gd name="T105" fmla="*/ 17 h 29"/>
                <a:gd name="T106" fmla="*/ 5 w 29"/>
                <a:gd name="T107" fmla="*/ 19 h 29"/>
                <a:gd name="T108" fmla="*/ 7 w 29"/>
                <a:gd name="T109" fmla="*/ 22 h 29"/>
                <a:gd name="T110" fmla="*/ 11 w 29"/>
                <a:gd name="T111" fmla="*/ 26 h 29"/>
                <a:gd name="T112" fmla="*/ 13 w 29"/>
                <a:gd name="T113" fmla="*/ 26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9" h="29">
                  <a:moveTo>
                    <a:pt x="13" y="26"/>
                  </a:moveTo>
                  <a:cubicBezTo>
                    <a:pt x="14" y="26"/>
                    <a:pt x="15" y="27"/>
                    <a:pt x="15" y="27"/>
                  </a:cubicBezTo>
                  <a:cubicBezTo>
                    <a:pt x="15" y="27"/>
                    <a:pt x="18" y="28"/>
                    <a:pt x="18" y="28"/>
                  </a:cubicBezTo>
                  <a:cubicBezTo>
                    <a:pt x="18" y="28"/>
                    <a:pt x="19" y="27"/>
                    <a:pt x="19" y="27"/>
                  </a:cubicBezTo>
                  <a:cubicBezTo>
                    <a:pt x="19" y="27"/>
                    <a:pt x="21" y="28"/>
                    <a:pt x="21" y="28"/>
                  </a:cubicBezTo>
                  <a:cubicBezTo>
                    <a:pt x="21" y="28"/>
                    <a:pt x="22" y="28"/>
                    <a:pt x="22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4" y="29"/>
                    <a:pt x="24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6" y="27"/>
                    <a:pt x="25" y="27"/>
                    <a:pt x="25" y="27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5" y="25"/>
                    <a:pt x="25" y="24"/>
                    <a:pt x="26" y="24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4"/>
                    <a:pt x="26" y="23"/>
                    <a:pt x="26" y="23"/>
                  </a:cubicBezTo>
                  <a:cubicBezTo>
                    <a:pt x="26" y="23"/>
                    <a:pt x="26" y="23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6" y="22"/>
                    <a:pt x="26" y="22"/>
                    <a:pt x="26" y="22"/>
                  </a:cubicBezTo>
                  <a:cubicBezTo>
                    <a:pt x="25" y="22"/>
                    <a:pt x="25" y="22"/>
                    <a:pt x="25" y="22"/>
                  </a:cubicBezTo>
                  <a:cubicBezTo>
                    <a:pt x="25" y="21"/>
                    <a:pt x="25" y="21"/>
                    <a:pt x="25" y="21"/>
                  </a:cubicBezTo>
                  <a:cubicBezTo>
                    <a:pt x="26" y="21"/>
                    <a:pt x="26" y="20"/>
                    <a:pt x="26" y="19"/>
                  </a:cubicBezTo>
                  <a:cubicBezTo>
                    <a:pt x="26" y="19"/>
                    <a:pt x="26" y="19"/>
                    <a:pt x="26" y="19"/>
                  </a:cubicBezTo>
                  <a:cubicBezTo>
                    <a:pt x="26" y="19"/>
                    <a:pt x="26" y="19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5" y="18"/>
                    <a:pt x="25" y="17"/>
                    <a:pt x="26" y="17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26" y="17"/>
                    <a:pt x="26" y="17"/>
                    <a:pt x="27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7"/>
                    <a:pt x="27" y="18"/>
                    <a:pt x="27" y="18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27" y="18"/>
                    <a:pt x="28" y="18"/>
                    <a:pt x="27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7" y="14"/>
                    <a:pt x="27" y="13"/>
                    <a:pt x="27" y="13"/>
                  </a:cubicBezTo>
                  <a:cubicBezTo>
                    <a:pt x="27" y="12"/>
                    <a:pt x="27" y="11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0"/>
                    <a:pt x="27" y="9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7" y="9"/>
                    <a:pt x="27" y="9"/>
                    <a:pt x="27" y="8"/>
                  </a:cubicBezTo>
                  <a:cubicBezTo>
                    <a:pt x="28" y="8"/>
                    <a:pt x="28" y="8"/>
                    <a:pt x="28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28" y="7"/>
                    <a:pt x="28" y="6"/>
                    <a:pt x="29" y="6"/>
                  </a:cubicBezTo>
                  <a:cubicBezTo>
                    <a:pt x="29" y="6"/>
                    <a:pt x="29" y="5"/>
                    <a:pt x="29" y="5"/>
                  </a:cubicBezTo>
                  <a:cubicBezTo>
                    <a:pt x="29" y="5"/>
                    <a:pt x="29" y="4"/>
                    <a:pt x="29" y="4"/>
                  </a:cubicBezTo>
                  <a:cubicBezTo>
                    <a:pt x="29" y="3"/>
                    <a:pt x="29" y="2"/>
                    <a:pt x="28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8" y="1"/>
                    <a:pt x="29" y="1"/>
                    <a:pt x="29" y="1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9" y="1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1"/>
                    <a:pt x="25" y="1"/>
                    <a:pt x="25" y="1"/>
                  </a:cubicBezTo>
                  <a:cubicBezTo>
                    <a:pt x="25" y="1"/>
                    <a:pt x="24" y="2"/>
                    <a:pt x="24" y="2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5"/>
                    <a:pt x="16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3" y="7"/>
                    <a:pt x="12" y="7"/>
                  </a:cubicBezTo>
                  <a:cubicBezTo>
                    <a:pt x="12" y="7"/>
                    <a:pt x="12" y="8"/>
                    <a:pt x="12" y="8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6" y="10"/>
                    <a:pt x="6" y="10"/>
                  </a:cubicBezTo>
                  <a:cubicBezTo>
                    <a:pt x="6" y="11"/>
                    <a:pt x="6" y="12"/>
                    <a:pt x="6" y="12"/>
                  </a:cubicBezTo>
                  <a:cubicBezTo>
                    <a:pt x="6" y="12"/>
                    <a:pt x="5" y="12"/>
                    <a:pt x="4" y="12"/>
                  </a:cubicBezTo>
                  <a:cubicBezTo>
                    <a:pt x="4" y="12"/>
                    <a:pt x="4" y="13"/>
                    <a:pt x="4" y="13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1" y="14"/>
                    <a:pt x="1" y="14"/>
                  </a:cubicBezTo>
                  <a:cubicBezTo>
                    <a:pt x="1" y="14"/>
                    <a:pt x="1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1" y="15"/>
                    <a:pt x="1" y="16"/>
                    <a:pt x="1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3" y="17"/>
                    <a:pt x="3" y="18"/>
                    <a:pt x="3" y="18"/>
                  </a:cubicBezTo>
                  <a:cubicBezTo>
                    <a:pt x="3" y="18"/>
                    <a:pt x="5" y="19"/>
                    <a:pt x="5" y="19"/>
                  </a:cubicBezTo>
                  <a:cubicBezTo>
                    <a:pt x="6" y="20"/>
                    <a:pt x="6" y="20"/>
                    <a:pt x="6" y="21"/>
                  </a:cubicBezTo>
                  <a:cubicBezTo>
                    <a:pt x="6" y="21"/>
                    <a:pt x="7" y="22"/>
                    <a:pt x="7" y="22"/>
                  </a:cubicBezTo>
                  <a:cubicBezTo>
                    <a:pt x="8" y="23"/>
                    <a:pt x="8" y="23"/>
                    <a:pt x="9" y="23"/>
                  </a:cubicBezTo>
                  <a:cubicBezTo>
                    <a:pt x="9" y="24"/>
                    <a:pt x="11" y="25"/>
                    <a:pt x="11" y="26"/>
                  </a:cubicBezTo>
                  <a:cubicBezTo>
                    <a:pt x="12" y="26"/>
                    <a:pt x="12" y="27"/>
                    <a:pt x="12" y="27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4" name="Freeform 764">
              <a:extLst>
                <a:ext uri="{FF2B5EF4-FFF2-40B4-BE49-F238E27FC236}">
                  <a16:creationId xmlns:a16="http://schemas.microsoft.com/office/drawing/2014/main" id="{EDF21944-29F6-AB32-B7A2-43DB99F1CB8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1601" y="1971675"/>
              <a:ext cx="3363912" cy="2162175"/>
            </a:xfrm>
            <a:custGeom>
              <a:avLst/>
              <a:gdLst>
                <a:gd name="T0" fmla="*/ 235 w 808"/>
                <a:gd name="T1" fmla="*/ 205 h 519"/>
                <a:gd name="T2" fmla="*/ 230 w 808"/>
                <a:gd name="T3" fmla="*/ 223 h 519"/>
                <a:gd name="T4" fmla="*/ 226 w 808"/>
                <a:gd name="T5" fmla="*/ 226 h 519"/>
                <a:gd name="T6" fmla="*/ 223 w 808"/>
                <a:gd name="T7" fmla="*/ 218 h 519"/>
                <a:gd name="T8" fmla="*/ 229 w 808"/>
                <a:gd name="T9" fmla="*/ 214 h 519"/>
                <a:gd name="T10" fmla="*/ 235 w 808"/>
                <a:gd name="T11" fmla="*/ 211 h 519"/>
                <a:gd name="T12" fmla="*/ 237 w 808"/>
                <a:gd name="T13" fmla="*/ 209 h 519"/>
                <a:gd name="T14" fmla="*/ 221 w 808"/>
                <a:gd name="T15" fmla="*/ 231 h 519"/>
                <a:gd name="T16" fmla="*/ 130 w 808"/>
                <a:gd name="T17" fmla="*/ 266 h 519"/>
                <a:gd name="T18" fmla="*/ 138 w 808"/>
                <a:gd name="T19" fmla="*/ 265 h 519"/>
                <a:gd name="T20" fmla="*/ 84 w 808"/>
                <a:gd name="T21" fmla="*/ 283 h 519"/>
                <a:gd name="T22" fmla="*/ 3 w 808"/>
                <a:gd name="T23" fmla="*/ 275 h 519"/>
                <a:gd name="T24" fmla="*/ 144 w 808"/>
                <a:gd name="T25" fmla="*/ 259 h 519"/>
                <a:gd name="T26" fmla="*/ 77 w 808"/>
                <a:gd name="T27" fmla="*/ 285 h 519"/>
                <a:gd name="T28" fmla="*/ 59 w 808"/>
                <a:gd name="T29" fmla="*/ 286 h 519"/>
                <a:gd name="T30" fmla="*/ 180 w 808"/>
                <a:gd name="T31" fmla="*/ 247 h 519"/>
                <a:gd name="T32" fmla="*/ 146 w 808"/>
                <a:gd name="T33" fmla="*/ 187 h 519"/>
                <a:gd name="T34" fmla="*/ 277 w 808"/>
                <a:gd name="T35" fmla="*/ 180 h 519"/>
                <a:gd name="T36" fmla="*/ 360 w 808"/>
                <a:gd name="T37" fmla="*/ 231 h 519"/>
                <a:gd name="T38" fmla="*/ 366 w 808"/>
                <a:gd name="T39" fmla="*/ 251 h 519"/>
                <a:gd name="T40" fmla="*/ 353 w 808"/>
                <a:gd name="T41" fmla="*/ 235 h 519"/>
                <a:gd name="T42" fmla="*/ 346 w 808"/>
                <a:gd name="T43" fmla="*/ 220 h 519"/>
                <a:gd name="T44" fmla="*/ 350 w 808"/>
                <a:gd name="T45" fmla="*/ 216 h 519"/>
                <a:gd name="T46" fmla="*/ 354 w 808"/>
                <a:gd name="T47" fmla="*/ 229 h 519"/>
                <a:gd name="T48" fmla="*/ 359 w 808"/>
                <a:gd name="T49" fmla="*/ 239 h 519"/>
                <a:gd name="T50" fmla="*/ 364 w 808"/>
                <a:gd name="T51" fmla="*/ 237 h 519"/>
                <a:gd name="T52" fmla="*/ 366 w 808"/>
                <a:gd name="T53" fmla="*/ 247 h 519"/>
                <a:gd name="T54" fmla="*/ 367 w 808"/>
                <a:gd name="T55" fmla="*/ 232 h 519"/>
                <a:gd name="T56" fmla="*/ 355 w 808"/>
                <a:gd name="T57" fmla="*/ 221 h 519"/>
                <a:gd name="T58" fmla="*/ 804 w 808"/>
                <a:gd name="T59" fmla="*/ 351 h 519"/>
                <a:gd name="T60" fmla="*/ 642 w 808"/>
                <a:gd name="T61" fmla="*/ 324 h 519"/>
                <a:gd name="T62" fmla="*/ 435 w 808"/>
                <a:gd name="T63" fmla="*/ 329 h 519"/>
                <a:gd name="T64" fmla="*/ 424 w 808"/>
                <a:gd name="T65" fmla="*/ 383 h 519"/>
                <a:gd name="T66" fmla="*/ 546 w 808"/>
                <a:gd name="T67" fmla="*/ 471 h 519"/>
                <a:gd name="T68" fmla="*/ 620 w 808"/>
                <a:gd name="T69" fmla="*/ 484 h 519"/>
                <a:gd name="T70" fmla="*/ 702 w 808"/>
                <a:gd name="T71" fmla="*/ 490 h 519"/>
                <a:gd name="T72" fmla="*/ 719 w 808"/>
                <a:gd name="T73" fmla="*/ 461 h 519"/>
                <a:gd name="T74" fmla="*/ 748 w 808"/>
                <a:gd name="T75" fmla="*/ 432 h 519"/>
                <a:gd name="T76" fmla="*/ 747 w 808"/>
                <a:gd name="T77" fmla="*/ 415 h 519"/>
                <a:gd name="T78" fmla="*/ 764 w 808"/>
                <a:gd name="T79" fmla="*/ 392 h 519"/>
                <a:gd name="T80" fmla="*/ 793 w 808"/>
                <a:gd name="T81" fmla="*/ 363 h 519"/>
                <a:gd name="T82" fmla="*/ 351 w 808"/>
                <a:gd name="T83" fmla="*/ 195 h 519"/>
                <a:gd name="T84" fmla="*/ 262 w 808"/>
                <a:gd name="T85" fmla="*/ 37 h 519"/>
                <a:gd name="T86" fmla="*/ 220 w 808"/>
                <a:gd name="T87" fmla="*/ 12 h 519"/>
                <a:gd name="T88" fmla="*/ 184 w 808"/>
                <a:gd name="T89" fmla="*/ 17 h 519"/>
                <a:gd name="T90" fmla="*/ 172 w 808"/>
                <a:gd name="T91" fmla="*/ 82 h 519"/>
                <a:gd name="T92" fmla="*/ 150 w 808"/>
                <a:gd name="T93" fmla="*/ 92 h 519"/>
                <a:gd name="T94" fmla="*/ 162 w 808"/>
                <a:gd name="T95" fmla="*/ 123 h 519"/>
                <a:gd name="T96" fmla="*/ 154 w 808"/>
                <a:gd name="T97" fmla="*/ 143 h 519"/>
                <a:gd name="T98" fmla="*/ 151 w 808"/>
                <a:gd name="T99" fmla="*/ 175 h 519"/>
                <a:gd name="T100" fmla="*/ 172 w 808"/>
                <a:gd name="T101" fmla="*/ 194 h 519"/>
                <a:gd name="T102" fmla="*/ 194 w 808"/>
                <a:gd name="T103" fmla="*/ 203 h 519"/>
                <a:gd name="T104" fmla="*/ 165 w 808"/>
                <a:gd name="T105" fmla="*/ 250 h 519"/>
                <a:gd name="T106" fmla="*/ 203 w 808"/>
                <a:gd name="T107" fmla="*/ 228 h 519"/>
                <a:gd name="T108" fmla="*/ 224 w 808"/>
                <a:gd name="T109" fmla="*/ 196 h 519"/>
                <a:gd name="T110" fmla="*/ 242 w 808"/>
                <a:gd name="T111" fmla="*/ 182 h 519"/>
                <a:gd name="T112" fmla="*/ 253 w 808"/>
                <a:gd name="T113" fmla="*/ 190 h 519"/>
                <a:gd name="T114" fmla="*/ 260 w 808"/>
                <a:gd name="T115" fmla="*/ 178 h 519"/>
                <a:gd name="T116" fmla="*/ 286 w 808"/>
                <a:gd name="T117" fmla="*/ 180 h 519"/>
                <a:gd name="T118" fmla="*/ 333 w 808"/>
                <a:gd name="T119" fmla="*/ 204 h 519"/>
                <a:gd name="T120" fmla="*/ 354 w 808"/>
                <a:gd name="T121" fmla="*/ 210 h 519"/>
                <a:gd name="T122" fmla="*/ 366 w 808"/>
                <a:gd name="T123" fmla="*/ 224 h 519"/>
                <a:gd name="T124" fmla="*/ 373 w 808"/>
                <a:gd name="T125" fmla="*/ 240 h 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08" h="519">
                  <a:moveTo>
                    <a:pt x="431" y="320"/>
                  </a:moveTo>
                  <a:cubicBezTo>
                    <a:pt x="431" y="320"/>
                    <a:pt x="431" y="320"/>
                    <a:pt x="431" y="320"/>
                  </a:cubicBezTo>
                  <a:cubicBezTo>
                    <a:pt x="431" y="320"/>
                    <a:pt x="431" y="319"/>
                    <a:pt x="431" y="319"/>
                  </a:cubicBezTo>
                  <a:cubicBezTo>
                    <a:pt x="431" y="319"/>
                    <a:pt x="431" y="319"/>
                    <a:pt x="431" y="319"/>
                  </a:cubicBezTo>
                  <a:cubicBezTo>
                    <a:pt x="431" y="319"/>
                    <a:pt x="431" y="319"/>
                    <a:pt x="431" y="319"/>
                  </a:cubicBezTo>
                  <a:cubicBezTo>
                    <a:pt x="431" y="319"/>
                    <a:pt x="431" y="319"/>
                    <a:pt x="431" y="320"/>
                  </a:cubicBezTo>
                  <a:cubicBezTo>
                    <a:pt x="431" y="320"/>
                    <a:pt x="431" y="320"/>
                    <a:pt x="431" y="320"/>
                  </a:cubicBezTo>
                  <a:cubicBezTo>
                    <a:pt x="432" y="320"/>
                    <a:pt x="432" y="320"/>
                    <a:pt x="432" y="320"/>
                  </a:cubicBezTo>
                  <a:cubicBezTo>
                    <a:pt x="432" y="320"/>
                    <a:pt x="432" y="320"/>
                    <a:pt x="432" y="320"/>
                  </a:cubicBezTo>
                  <a:cubicBezTo>
                    <a:pt x="432" y="320"/>
                    <a:pt x="432" y="320"/>
                    <a:pt x="432" y="320"/>
                  </a:cubicBezTo>
                  <a:cubicBezTo>
                    <a:pt x="432" y="320"/>
                    <a:pt x="432" y="320"/>
                    <a:pt x="431" y="320"/>
                  </a:cubicBezTo>
                  <a:cubicBezTo>
                    <a:pt x="431" y="320"/>
                    <a:pt x="431" y="320"/>
                    <a:pt x="431" y="320"/>
                  </a:cubicBezTo>
                  <a:cubicBezTo>
                    <a:pt x="431" y="320"/>
                    <a:pt x="431" y="320"/>
                    <a:pt x="431" y="320"/>
                  </a:cubicBezTo>
                  <a:cubicBezTo>
                    <a:pt x="431" y="320"/>
                    <a:pt x="431" y="320"/>
                    <a:pt x="431" y="320"/>
                  </a:cubicBezTo>
                  <a:cubicBezTo>
                    <a:pt x="431" y="320"/>
                    <a:pt x="431" y="320"/>
                    <a:pt x="431" y="320"/>
                  </a:cubicBezTo>
                  <a:close/>
                  <a:moveTo>
                    <a:pt x="432" y="319"/>
                  </a:moveTo>
                  <a:cubicBezTo>
                    <a:pt x="432" y="319"/>
                    <a:pt x="432" y="319"/>
                    <a:pt x="432" y="319"/>
                  </a:cubicBezTo>
                  <a:cubicBezTo>
                    <a:pt x="432" y="319"/>
                    <a:pt x="432" y="319"/>
                    <a:pt x="432" y="319"/>
                  </a:cubicBezTo>
                  <a:cubicBezTo>
                    <a:pt x="432" y="319"/>
                    <a:pt x="433" y="319"/>
                    <a:pt x="433" y="319"/>
                  </a:cubicBezTo>
                  <a:cubicBezTo>
                    <a:pt x="433" y="319"/>
                    <a:pt x="433" y="319"/>
                    <a:pt x="433" y="319"/>
                  </a:cubicBezTo>
                  <a:cubicBezTo>
                    <a:pt x="433" y="319"/>
                    <a:pt x="433" y="319"/>
                    <a:pt x="433" y="319"/>
                  </a:cubicBezTo>
                  <a:cubicBezTo>
                    <a:pt x="433" y="319"/>
                    <a:pt x="433" y="319"/>
                    <a:pt x="433" y="319"/>
                  </a:cubicBezTo>
                  <a:cubicBezTo>
                    <a:pt x="433" y="319"/>
                    <a:pt x="433" y="319"/>
                    <a:pt x="433" y="319"/>
                  </a:cubicBezTo>
                  <a:cubicBezTo>
                    <a:pt x="433" y="318"/>
                    <a:pt x="433" y="318"/>
                    <a:pt x="433" y="318"/>
                  </a:cubicBezTo>
                  <a:cubicBezTo>
                    <a:pt x="433" y="318"/>
                    <a:pt x="433" y="318"/>
                    <a:pt x="433" y="318"/>
                  </a:cubicBezTo>
                  <a:cubicBezTo>
                    <a:pt x="433" y="318"/>
                    <a:pt x="433" y="318"/>
                    <a:pt x="433" y="318"/>
                  </a:cubicBezTo>
                  <a:cubicBezTo>
                    <a:pt x="433" y="318"/>
                    <a:pt x="432" y="318"/>
                    <a:pt x="432" y="318"/>
                  </a:cubicBezTo>
                  <a:cubicBezTo>
                    <a:pt x="432" y="318"/>
                    <a:pt x="432" y="318"/>
                    <a:pt x="432" y="318"/>
                  </a:cubicBezTo>
                  <a:cubicBezTo>
                    <a:pt x="432" y="318"/>
                    <a:pt x="432" y="318"/>
                    <a:pt x="432" y="318"/>
                  </a:cubicBezTo>
                  <a:cubicBezTo>
                    <a:pt x="432" y="318"/>
                    <a:pt x="432" y="319"/>
                    <a:pt x="432" y="319"/>
                  </a:cubicBezTo>
                  <a:cubicBezTo>
                    <a:pt x="432" y="319"/>
                    <a:pt x="432" y="319"/>
                    <a:pt x="432" y="319"/>
                  </a:cubicBezTo>
                  <a:cubicBezTo>
                    <a:pt x="432" y="319"/>
                    <a:pt x="432" y="319"/>
                    <a:pt x="432" y="319"/>
                  </a:cubicBezTo>
                  <a:close/>
                  <a:moveTo>
                    <a:pt x="433" y="320"/>
                  </a:moveTo>
                  <a:cubicBezTo>
                    <a:pt x="432" y="320"/>
                    <a:pt x="432" y="320"/>
                    <a:pt x="432" y="320"/>
                  </a:cubicBezTo>
                  <a:cubicBezTo>
                    <a:pt x="432" y="320"/>
                    <a:pt x="432" y="320"/>
                    <a:pt x="432" y="320"/>
                  </a:cubicBezTo>
                  <a:cubicBezTo>
                    <a:pt x="432" y="320"/>
                    <a:pt x="432" y="320"/>
                    <a:pt x="432" y="321"/>
                  </a:cubicBezTo>
                  <a:cubicBezTo>
                    <a:pt x="432" y="321"/>
                    <a:pt x="432" y="321"/>
                    <a:pt x="432" y="321"/>
                  </a:cubicBezTo>
                  <a:cubicBezTo>
                    <a:pt x="432" y="321"/>
                    <a:pt x="433" y="321"/>
                    <a:pt x="433" y="321"/>
                  </a:cubicBezTo>
                  <a:cubicBezTo>
                    <a:pt x="433" y="321"/>
                    <a:pt x="433" y="321"/>
                    <a:pt x="433" y="321"/>
                  </a:cubicBezTo>
                  <a:cubicBezTo>
                    <a:pt x="433" y="321"/>
                    <a:pt x="433" y="321"/>
                    <a:pt x="433" y="321"/>
                  </a:cubicBezTo>
                  <a:cubicBezTo>
                    <a:pt x="433" y="320"/>
                    <a:pt x="433" y="320"/>
                    <a:pt x="433" y="320"/>
                  </a:cubicBezTo>
                  <a:cubicBezTo>
                    <a:pt x="433" y="320"/>
                    <a:pt x="433" y="320"/>
                    <a:pt x="433" y="320"/>
                  </a:cubicBezTo>
                  <a:cubicBezTo>
                    <a:pt x="433" y="320"/>
                    <a:pt x="433" y="320"/>
                    <a:pt x="433" y="320"/>
                  </a:cubicBezTo>
                  <a:cubicBezTo>
                    <a:pt x="433" y="320"/>
                    <a:pt x="433" y="320"/>
                    <a:pt x="433" y="320"/>
                  </a:cubicBezTo>
                  <a:cubicBezTo>
                    <a:pt x="433" y="320"/>
                    <a:pt x="433" y="320"/>
                    <a:pt x="433" y="320"/>
                  </a:cubicBezTo>
                  <a:close/>
                  <a:moveTo>
                    <a:pt x="105" y="137"/>
                  </a:moveTo>
                  <a:cubicBezTo>
                    <a:pt x="105" y="138"/>
                    <a:pt x="105" y="138"/>
                    <a:pt x="105" y="139"/>
                  </a:cubicBezTo>
                  <a:cubicBezTo>
                    <a:pt x="106" y="139"/>
                    <a:pt x="106" y="140"/>
                    <a:pt x="107" y="140"/>
                  </a:cubicBezTo>
                  <a:cubicBezTo>
                    <a:pt x="107" y="140"/>
                    <a:pt x="107" y="140"/>
                    <a:pt x="107" y="140"/>
                  </a:cubicBezTo>
                  <a:cubicBezTo>
                    <a:pt x="108" y="140"/>
                    <a:pt x="108" y="140"/>
                    <a:pt x="108" y="140"/>
                  </a:cubicBezTo>
                  <a:cubicBezTo>
                    <a:pt x="108" y="140"/>
                    <a:pt x="109" y="140"/>
                    <a:pt x="109" y="139"/>
                  </a:cubicBezTo>
                  <a:cubicBezTo>
                    <a:pt x="109" y="139"/>
                    <a:pt x="110" y="139"/>
                    <a:pt x="111" y="139"/>
                  </a:cubicBezTo>
                  <a:cubicBezTo>
                    <a:pt x="112" y="139"/>
                    <a:pt x="113" y="139"/>
                    <a:pt x="113" y="140"/>
                  </a:cubicBezTo>
                  <a:cubicBezTo>
                    <a:pt x="114" y="140"/>
                    <a:pt x="114" y="141"/>
                    <a:pt x="115" y="141"/>
                  </a:cubicBezTo>
                  <a:cubicBezTo>
                    <a:pt x="115" y="142"/>
                    <a:pt x="115" y="142"/>
                    <a:pt x="115" y="142"/>
                  </a:cubicBezTo>
                  <a:cubicBezTo>
                    <a:pt x="116" y="143"/>
                    <a:pt x="116" y="143"/>
                    <a:pt x="117" y="143"/>
                  </a:cubicBezTo>
                  <a:cubicBezTo>
                    <a:pt x="118" y="143"/>
                    <a:pt x="118" y="144"/>
                    <a:pt x="118" y="144"/>
                  </a:cubicBezTo>
                  <a:cubicBezTo>
                    <a:pt x="118" y="144"/>
                    <a:pt x="118" y="145"/>
                    <a:pt x="118" y="145"/>
                  </a:cubicBezTo>
                  <a:cubicBezTo>
                    <a:pt x="118" y="145"/>
                    <a:pt x="119" y="146"/>
                    <a:pt x="119" y="146"/>
                  </a:cubicBezTo>
                  <a:cubicBezTo>
                    <a:pt x="119" y="146"/>
                    <a:pt x="119" y="146"/>
                    <a:pt x="119" y="146"/>
                  </a:cubicBezTo>
                  <a:cubicBezTo>
                    <a:pt x="120" y="146"/>
                    <a:pt x="120" y="146"/>
                    <a:pt x="120" y="145"/>
                  </a:cubicBezTo>
                  <a:cubicBezTo>
                    <a:pt x="120" y="145"/>
                    <a:pt x="120" y="145"/>
                    <a:pt x="120" y="145"/>
                  </a:cubicBezTo>
                  <a:cubicBezTo>
                    <a:pt x="120" y="144"/>
                    <a:pt x="121" y="143"/>
                    <a:pt x="122" y="143"/>
                  </a:cubicBezTo>
                  <a:cubicBezTo>
                    <a:pt x="122" y="142"/>
                    <a:pt x="123" y="142"/>
                    <a:pt x="124" y="143"/>
                  </a:cubicBezTo>
                  <a:cubicBezTo>
                    <a:pt x="124" y="143"/>
                    <a:pt x="124" y="143"/>
                    <a:pt x="124" y="143"/>
                  </a:cubicBezTo>
                  <a:cubicBezTo>
                    <a:pt x="125" y="143"/>
                    <a:pt x="125" y="143"/>
                    <a:pt x="125" y="142"/>
                  </a:cubicBezTo>
                  <a:cubicBezTo>
                    <a:pt x="126" y="142"/>
                    <a:pt x="126" y="141"/>
                    <a:pt x="126" y="141"/>
                  </a:cubicBezTo>
                  <a:cubicBezTo>
                    <a:pt x="126" y="141"/>
                    <a:pt x="126" y="141"/>
                    <a:pt x="126" y="141"/>
                  </a:cubicBezTo>
                  <a:cubicBezTo>
                    <a:pt x="126" y="140"/>
                    <a:pt x="126" y="140"/>
                    <a:pt x="125" y="140"/>
                  </a:cubicBezTo>
                  <a:cubicBezTo>
                    <a:pt x="124" y="140"/>
                    <a:pt x="122" y="140"/>
                    <a:pt x="120" y="139"/>
                  </a:cubicBezTo>
                  <a:cubicBezTo>
                    <a:pt x="120" y="139"/>
                    <a:pt x="120" y="139"/>
                    <a:pt x="119" y="139"/>
                  </a:cubicBezTo>
                  <a:cubicBezTo>
                    <a:pt x="119" y="138"/>
                    <a:pt x="118" y="138"/>
                    <a:pt x="117" y="138"/>
                  </a:cubicBezTo>
                  <a:cubicBezTo>
                    <a:pt x="117" y="138"/>
                    <a:pt x="117" y="137"/>
                    <a:pt x="117" y="137"/>
                  </a:cubicBezTo>
                  <a:cubicBezTo>
                    <a:pt x="117" y="136"/>
                    <a:pt x="116" y="136"/>
                    <a:pt x="116" y="135"/>
                  </a:cubicBezTo>
                  <a:cubicBezTo>
                    <a:pt x="115" y="135"/>
                    <a:pt x="115" y="135"/>
                    <a:pt x="115" y="135"/>
                  </a:cubicBezTo>
                  <a:cubicBezTo>
                    <a:pt x="115" y="135"/>
                    <a:pt x="114" y="135"/>
                    <a:pt x="114" y="135"/>
                  </a:cubicBezTo>
                  <a:cubicBezTo>
                    <a:pt x="113" y="135"/>
                    <a:pt x="113" y="135"/>
                    <a:pt x="112" y="136"/>
                  </a:cubicBezTo>
                  <a:cubicBezTo>
                    <a:pt x="112" y="136"/>
                    <a:pt x="111" y="136"/>
                    <a:pt x="111" y="136"/>
                  </a:cubicBezTo>
                  <a:cubicBezTo>
                    <a:pt x="111" y="136"/>
                    <a:pt x="110" y="136"/>
                    <a:pt x="110" y="136"/>
                  </a:cubicBezTo>
                  <a:cubicBezTo>
                    <a:pt x="109" y="136"/>
                    <a:pt x="108" y="136"/>
                    <a:pt x="107" y="135"/>
                  </a:cubicBezTo>
                  <a:cubicBezTo>
                    <a:pt x="107" y="135"/>
                    <a:pt x="106" y="135"/>
                    <a:pt x="106" y="135"/>
                  </a:cubicBezTo>
                  <a:cubicBezTo>
                    <a:pt x="106" y="134"/>
                    <a:pt x="106" y="134"/>
                    <a:pt x="106" y="134"/>
                  </a:cubicBezTo>
                  <a:cubicBezTo>
                    <a:pt x="106" y="134"/>
                    <a:pt x="106" y="134"/>
                    <a:pt x="105" y="134"/>
                  </a:cubicBezTo>
                  <a:cubicBezTo>
                    <a:pt x="105" y="134"/>
                    <a:pt x="105" y="134"/>
                    <a:pt x="105" y="135"/>
                  </a:cubicBezTo>
                  <a:cubicBezTo>
                    <a:pt x="105" y="135"/>
                    <a:pt x="105" y="136"/>
                    <a:pt x="105" y="137"/>
                  </a:cubicBezTo>
                  <a:close/>
                  <a:moveTo>
                    <a:pt x="222" y="227"/>
                  </a:moveTo>
                  <a:cubicBezTo>
                    <a:pt x="222" y="227"/>
                    <a:pt x="222" y="227"/>
                    <a:pt x="222" y="227"/>
                  </a:cubicBezTo>
                  <a:close/>
                  <a:moveTo>
                    <a:pt x="233" y="207"/>
                  </a:moveTo>
                  <a:cubicBezTo>
                    <a:pt x="233" y="207"/>
                    <a:pt x="234" y="207"/>
                    <a:pt x="234" y="207"/>
                  </a:cubicBezTo>
                  <a:cubicBezTo>
                    <a:pt x="234" y="207"/>
                    <a:pt x="234" y="207"/>
                    <a:pt x="234" y="207"/>
                  </a:cubicBezTo>
                  <a:cubicBezTo>
                    <a:pt x="234" y="207"/>
                    <a:pt x="234" y="207"/>
                    <a:pt x="234" y="207"/>
                  </a:cubicBezTo>
                  <a:cubicBezTo>
                    <a:pt x="235" y="207"/>
                    <a:pt x="235" y="207"/>
                    <a:pt x="235" y="207"/>
                  </a:cubicBezTo>
                  <a:cubicBezTo>
                    <a:pt x="235" y="207"/>
                    <a:pt x="235" y="207"/>
                    <a:pt x="235" y="207"/>
                  </a:cubicBezTo>
                  <a:cubicBezTo>
                    <a:pt x="235" y="207"/>
                    <a:pt x="235" y="207"/>
                    <a:pt x="235" y="206"/>
                  </a:cubicBezTo>
                  <a:cubicBezTo>
                    <a:pt x="235" y="206"/>
                    <a:pt x="235" y="206"/>
                    <a:pt x="235" y="206"/>
                  </a:cubicBezTo>
                  <a:cubicBezTo>
                    <a:pt x="235" y="206"/>
                    <a:pt x="235" y="206"/>
                    <a:pt x="235" y="206"/>
                  </a:cubicBezTo>
                  <a:cubicBezTo>
                    <a:pt x="235" y="206"/>
                    <a:pt x="235" y="206"/>
                    <a:pt x="235" y="206"/>
                  </a:cubicBezTo>
                  <a:cubicBezTo>
                    <a:pt x="235" y="205"/>
                    <a:pt x="235" y="205"/>
                    <a:pt x="235" y="205"/>
                  </a:cubicBezTo>
                  <a:cubicBezTo>
                    <a:pt x="235" y="205"/>
                    <a:pt x="235" y="205"/>
                    <a:pt x="235" y="205"/>
                  </a:cubicBezTo>
                  <a:cubicBezTo>
                    <a:pt x="235" y="205"/>
                    <a:pt x="235" y="205"/>
                    <a:pt x="235" y="205"/>
                  </a:cubicBezTo>
                  <a:cubicBezTo>
                    <a:pt x="235" y="205"/>
                    <a:pt x="235" y="205"/>
                    <a:pt x="235" y="205"/>
                  </a:cubicBezTo>
                  <a:cubicBezTo>
                    <a:pt x="234" y="205"/>
                    <a:pt x="234" y="206"/>
                    <a:pt x="234" y="206"/>
                  </a:cubicBezTo>
                  <a:cubicBezTo>
                    <a:pt x="234" y="206"/>
                    <a:pt x="234" y="206"/>
                    <a:pt x="234" y="206"/>
                  </a:cubicBezTo>
                  <a:cubicBezTo>
                    <a:pt x="234" y="206"/>
                    <a:pt x="234" y="206"/>
                    <a:pt x="234" y="206"/>
                  </a:cubicBezTo>
                  <a:cubicBezTo>
                    <a:pt x="234" y="205"/>
                    <a:pt x="234" y="205"/>
                    <a:pt x="234" y="205"/>
                  </a:cubicBezTo>
                  <a:cubicBezTo>
                    <a:pt x="234" y="206"/>
                    <a:pt x="234" y="206"/>
                    <a:pt x="233" y="206"/>
                  </a:cubicBezTo>
                  <a:cubicBezTo>
                    <a:pt x="233" y="206"/>
                    <a:pt x="233" y="206"/>
                    <a:pt x="233" y="206"/>
                  </a:cubicBezTo>
                  <a:cubicBezTo>
                    <a:pt x="233" y="206"/>
                    <a:pt x="233" y="206"/>
                    <a:pt x="233" y="206"/>
                  </a:cubicBezTo>
                  <a:cubicBezTo>
                    <a:pt x="234" y="206"/>
                    <a:pt x="234" y="206"/>
                    <a:pt x="234" y="206"/>
                  </a:cubicBezTo>
                  <a:cubicBezTo>
                    <a:pt x="234" y="206"/>
                    <a:pt x="234" y="206"/>
                    <a:pt x="234" y="206"/>
                  </a:cubicBezTo>
                  <a:cubicBezTo>
                    <a:pt x="234" y="206"/>
                    <a:pt x="234" y="206"/>
                    <a:pt x="234" y="206"/>
                  </a:cubicBezTo>
                  <a:cubicBezTo>
                    <a:pt x="233" y="206"/>
                    <a:pt x="233" y="206"/>
                    <a:pt x="233" y="206"/>
                  </a:cubicBezTo>
                  <a:cubicBezTo>
                    <a:pt x="233" y="206"/>
                    <a:pt x="233" y="206"/>
                    <a:pt x="233" y="206"/>
                  </a:cubicBezTo>
                  <a:cubicBezTo>
                    <a:pt x="233" y="206"/>
                    <a:pt x="233" y="206"/>
                    <a:pt x="233" y="207"/>
                  </a:cubicBezTo>
                  <a:close/>
                  <a:moveTo>
                    <a:pt x="224" y="231"/>
                  </a:moveTo>
                  <a:cubicBezTo>
                    <a:pt x="224" y="231"/>
                    <a:pt x="224" y="231"/>
                    <a:pt x="224" y="231"/>
                  </a:cubicBezTo>
                  <a:cubicBezTo>
                    <a:pt x="224" y="231"/>
                    <a:pt x="224" y="231"/>
                    <a:pt x="224" y="230"/>
                  </a:cubicBezTo>
                  <a:cubicBezTo>
                    <a:pt x="224" y="230"/>
                    <a:pt x="223" y="230"/>
                    <a:pt x="223" y="230"/>
                  </a:cubicBezTo>
                  <a:cubicBezTo>
                    <a:pt x="223" y="230"/>
                    <a:pt x="223" y="231"/>
                    <a:pt x="223" y="230"/>
                  </a:cubicBezTo>
                  <a:cubicBezTo>
                    <a:pt x="223" y="230"/>
                    <a:pt x="223" y="230"/>
                    <a:pt x="223" y="230"/>
                  </a:cubicBezTo>
                  <a:cubicBezTo>
                    <a:pt x="222" y="231"/>
                    <a:pt x="222" y="231"/>
                    <a:pt x="222" y="231"/>
                  </a:cubicBezTo>
                  <a:cubicBezTo>
                    <a:pt x="222" y="231"/>
                    <a:pt x="222" y="231"/>
                    <a:pt x="222" y="231"/>
                  </a:cubicBezTo>
                  <a:cubicBezTo>
                    <a:pt x="222" y="231"/>
                    <a:pt x="222" y="231"/>
                    <a:pt x="222" y="232"/>
                  </a:cubicBezTo>
                  <a:cubicBezTo>
                    <a:pt x="222" y="232"/>
                    <a:pt x="222" y="232"/>
                    <a:pt x="223" y="232"/>
                  </a:cubicBezTo>
                  <a:cubicBezTo>
                    <a:pt x="223" y="232"/>
                    <a:pt x="223" y="232"/>
                    <a:pt x="224" y="231"/>
                  </a:cubicBezTo>
                  <a:cubicBezTo>
                    <a:pt x="224" y="231"/>
                    <a:pt x="224" y="231"/>
                    <a:pt x="224" y="231"/>
                  </a:cubicBezTo>
                  <a:close/>
                  <a:moveTo>
                    <a:pt x="221" y="231"/>
                  </a:moveTo>
                  <a:cubicBezTo>
                    <a:pt x="221" y="231"/>
                    <a:pt x="221" y="231"/>
                    <a:pt x="221" y="231"/>
                  </a:cubicBezTo>
                  <a:cubicBezTo>
                    <a:pt x="221" y="231"/>
                    <a:pt x="221" y="231"/>
                    <a:pt x="221" y="231"/>
                  </a:cubicBezTo>
                  <a:cubicBezTo>
                    <a:pt x="221" y="231"/>
                    <a:pt x="221" y="231"/>
                    <a:pt x="221" y="231"/>
                  </a:cubicBezTo>
                  <a:cubicBezTo>
                    <a:pt x="220" y="231"/>
                    <a:pt x="220" y="231"/>
                    <a:pt x="219" y="232"/>
                  </a:cubicBezTo>
                  <a:cubicBezTo>
                    <a:pt x="219" y="232"/>
                    <a:pt x="219" y="232"/>
                    <a:pt x="219" y="233"/>
                  </a:cubicBezTo>
                  <a:cubicBezTo>
                    <a:pt x="219" y="233"/>
                    <a:pt x="219" y="233"/>
                    <a:pt x="219" y="233"/>
                  </a:cubicBezTo>
                  <a:cubicBezTo>
                    <a:pt x="219" y="233"/>
                    <a:pt x="219" y="233"/>
                    <a:pt x="219" y="233"/>
                  </a:cubicBezTo>
                  <a:cubicBezTo>
                    <a:pt x="220" y="233"/>
                    <a:pt x="220" y="233"/>
                    <a:pt x="220" y="232"/>
                  </a:cubicBezTo>
                  <a:cubicBezTo>
                    <a:pt x="220" y="232"/>
                    <a:pt x="220" y="232"/>
                    <a:pt x="220" y="232"/>
                  </a:cubicBezTo>
                  <a:cubicBezTo>
                    <a:pt x="220" y="232"/>
                    <a:pt x="221" y="232"/>
                    <a:pt x="221" y="232"/>
                  </a:cubicBezTo>
                  <a:cubicBezTo>
                    <a:pt x="221" y="232"/>
                    <a:pt x="221" y="232"/>
                    <a:pt x="221" y="232"/>
                  </a:cubicBezTo>
                  <a:cubicBezTo>
                    <a:pt x="221" y="232"/>
                    <a:pt x="221" y="232"/>
                    <a:pt x="221" y="231"/>
                  </a:cubicBezTo>
                  <a:close/>
                  <a:moveTo>
                    <a:pt x="221" y="231"/>
                  </a:moveTo>
                  <a:cubicBezTo>
                    <a:pt x="221" y="231"/>
                    <a:pt x="221" y="231"/>
                    <a:pt x="221" y="231"/>
                  </a:cubicBezTo>
                  <a:close/>
                  <a:moveTo>
                    <a:pt x="237" y="218"/>
                  </a:moveTo>
                  <a:cubicBezTo>
                    <a:pt x="237" y="218"/>
                    <a:pt x="237" y="218"/>
                    <a:pt x="237" y="218"/>
                  </a:cubicBezTo>
                  <a:cubicBezTo>
                    <a:pt x="236" y="219"/>
                    <a:pt x="236" y="219"/>
                    <a:pt x="236" y="219"/>
                  </a:cubicBezTo>
                  <a:cubicBezTo>
                    <a:pt x="236" y="219"/>
                    <a:pt x="235" y="220"/>
                    <a:pt x="235" y="220"/>
                  </a:cubicBezTo>
                  <a:cubicBezTo>
                    <a:pt x="235" y="220"/>
                    <a:pt x="235" y="220"/>
                    <a:pt x="235" y="220"/>
                  </a:cubicBezTo>
                  <a:cubicBezTo>
                    <a:pt x="235" y="220"/>
                    <a:pt x="235" y="220"/>
                    <a:pt x="235" y="220"/>
                  </a:cubicBezTo>
                  <a:cubicBezTo>
                    <a:pt x="234" y="220"/>
                    <a:pt x="235" y="220"/>
                    <a:pt x="235" y="220"/>
                  </a:cubicBezTo>
                  <a:cubicBezTo>
                    <a:pt x="235" y="220"/>
                    <a:pt x="235" y="220"/>
                    <a:pt x="235" y="220"/>
                  </a:cubicBezTo>
                  <a:cubicBezTo>
                    <a:pt x="235" y="220"/>
                    <a:pt x="234" y="220"/>
                    <a:pt x="234" y="220"/>
                  </a:cubicBezTo>
                  <a:cubicBezTo>
                    <a:pt x="234" y="220"/>
                    <a:pt x="234" y="220"/>
                    <a:pt x="234" y="220"/>
                  </a:cubicBezTo>
                  <a:cubicBezTo>
                    <a:pt x="234" y="220"/>
                    <a:pt x="234" y="220"/>
                    <a:pt x="234" y="220"/>
                  </a:cubicBezTo>
                  <a:cubicBezTo>
                    <a:pt x="234" y="220"/>
                    <a:pt x="234" y="220"/>
                    <a:pt x="233" y="220"/>
                  </a:cubicBezTo>
                  <a:cubicBezTo>
                    <a:pt x="233" y="220"/>
                    <a:pt x="233" y="220"/>
                    <a:pt x="233" y="220"/>
                  </a:cubicBezTo>
                  <a:cubicBezTo>
                    <a:pt x="233" y="219"/>
                    <a:pt x="233" y="219"/>
                    <a:pt x="232" y="219"/>
                  </a:cubicBezTo>
                  <a:cubicBezTo>
                    <a:pt x="232" y="220"/>
                    <a:pt x="232" y="219"/>
                    <a:pt x="232" y="219"/>
                  </a:cubicBezTo>
                  <a:cubicBezTo>
                    <a:pt x="232" y="219"/>
                    <a:pt x="232" y="219"/>
                    <a:pt x="232" y="219"/>
                  </a:cubicBezTo>
                  <a:cubicBezTo>
                    <a:pt x="232" y="219"/>
                    <a:pt x="232" y="219"/>
                    <a:pt x="231" y="219"/>
                  </a:cubicBezTo>
                  <a:cubicBezTo>
                    <a:pt x="231" y="220"/>
                    <a:pt x="232" y="220"/>
                    <a:pt x="232" y="220"/>
                  </a:cubicBezTo>
                  <a:cubicBezTo>
                    <a:pt x="231" y="220"/>
                    <a:pt x="231" y="220"/>
                    <a:pt x="231" y="220"/>
                  </a:cubicBezTo>
                  <a:cubicBezTo>
                    <a:pt x="231" y="220"/>
                    <a:pt x="231" y="220"/>
                    <a:pt x="231" y="220"/>
                  </a:cubicBezTo>
                  <a:cubicBezTo>
                    <a:pt x="231" y="220"/>
                    <a:pt x="231" y="220"/>
                    <a:pt x="231" y="220"/>
                  </a:cubicBezTo>
                  <a:cubicBezTo>
                    <a:pt x="231" y="220"/>
                    <a:pt x="231" y="220"/>
                    <a:pt x="231" y="220"/>
                  </a:cubicBezTo>
                  <a:cubicBezTo>
                    <a:pt x="231" y="220"/>
                    <a:pt x="231" y="220"/>
                    <a:pt x="231" y="220"/>
                  </a:cubicBezTo>
                  <a:cubicBezTo>
                    <a:pt x="231" y="220"/>
                    <a:pt x="231" y="220"/>
                    <a:pt x="231" y="220"/>
                  </a:cubicBezTo>
                  <a:cubicBezTo>
                    <a:pt x="231" y="220"/>
                    <a:pt x="232" y="220"/>
                    <a:pt x="232" y="220"/>
                  </a:cubicBezTo>
                  <a:cubicBezTo>
                    <a:pt x="232" y="220"/>
                    <a:pt x="232" y="220"/>
                    <a:pt x="233" y="220"/>
                  </a:cubicBezTo>
                  <a:cubicBezTo>
                    <a:pt x="233" y="220"/>
                    <a:pt x="233" y="220"/>
                    <a:pt x="233" y="220"/>
                  </a:cubicBezTo>
                  <a:cubicBezTo>
                    <a:pt x="233" y="220"/>
                    <a:pt x="233" y="220"/>
                    <a:pt x="233" y="220"/>
                  </a:cubicBezTo>
                  <a:cubicBezTo>
                    <a:pt x="233" y="221"/>
                    <a:pt x="233" y="221"/>
                    <a:pt x="233" y="221"/>
                  </a:cubicBezTo>
                  <a:cubicBezTo>
                    <a:pt x="233" y="221"/>
                    <a:pt x="234" y="221"/>
                    <a:pt x="234" y="221"/>
                  </a:cubicBezTo>
                  <a:cubicBezTo>
                    <a:pt x="234" y="221"/>
                    <a:pt x="234" y="221"/>
                    <a:pt x="234" y="221"/>
                  </a:cubicBezTo>
                  <a:cubicBezTo>
                    <a:pt x="233" y="221"/>
                    <a:pt x="233" y="222"/>
                    <a:pt x="233" y="222"/>
                  </a:cubicBezTo>
                  <a:cubicBezTo>
                    <a:pt x="233" y="222"/>
                    <a:pt x="233" y="222"/>
                    <a:pt x="233" y="222"/>
                  </a:cubicBezTo>
                  <a:cubicBezTo>
                    <a:pt x="233" y="222"/>
                    <a:pt x="233" y="222"/>
                    <a:pt x="233" y="222"/>
                  </a:cubicBezTo>
                  <a:cubicBezTo>
                    <a:pt x="233" y="222"/>
                    <a:pt x="233" y="222"/>
                    <a:pt x="233" y="222"/>
                  </a:cubicBezTo>
                  <a:cubicBezTo>
                    <a:pt x="232" y="222"/>
                    <a:pt x="232" y="222"/>
                    <a:pt x="232" y="222"/>
                  </a:cubicBezTo>
                  <a:cubicBezTo>
                    <a:pt x="232" y="222"/>
                    <a:pt x="232" y="222"/>
                    <a:pt x="232" y="222"/>
                  </a:cubicBezTo>
                  <a:cubicBezTo>
                    <a:pt x="232" y="222"/>
                    <a:pt x="232" y="222"/>
                    <a:pt x="232" y="222"/>
                  </a:cubicBezTo>
                  <a:cubicBezTo>
                    <a:pt x="232" y="222"/>
                    <a:pt x="232" y="222"/>
                    <a:pt x="232" y="222"/>
                  </a:cubicBezTo>
                  <a:cubicBezTo>
                    <a:pt x="232" y="222"/>
                    <a:pt x="232" y="222"/>
                    <a:pt x="232" y="222"/>
                  </a:cubicBezTo>
                  <a:cubicBezTo>
                    <a:pt x="232" y="222"/>
                    <a:pt x="232" y="222"/>
                    <a:pt x="232" y="222"/>
                  </a:cubicBezTo>
                  <a:cubicBezTo>
                    <a:pt x="232" y="222"/>
                    <a:pt x="232" y="222"/>
                    <a:pt x="232" y="221"/>
                  </a:cubicBezTo>
                  <a:cubicBezTo>
                    <a:pt x="232" y="221"/>
                    <a:pt x="232" y="221"/>
                    <a:pt x="232" y="221"/>
                  </a:cubicBezTo>
                  <a:cubicBezTo>
                    <a:pt x="232" y="221"/>
                    <a:pt x="232" y="221"/>
                    <a:pt x="232" y="221"/>
                  </a:cubicBezTo>
                  <a:cubicBezTo>
                    <a:pt x="231" y="222"/>
                    <a:pt x="231" y="222"/>
                    <a:pt x="231" y="221"/>
                  </a:cubicBezTo>
                  <a:cubicBezTo>
                    <a:pt x="231" y="221"/>
                    <a:pt x="231" y="221"/>
                    <a:pt x="231" y="221"/>
                  </a:cubicBezTo>
                  <a:cubicBezTo>
                    <a:pt x="231" y="222"/>
                    <a:pt x="231" y="222"/>
                    <a:pt x="231" y="222"/>
                  </a:cubicBezTo>
                  <a:cubicBezTo>
                    <a:pt x="231" y="222"/>
                    <a:pt x="230" y="222"/>
                    <a:pt x="230" y="222"/>
                  </a:cubicBezTo>
                  <a:cubicBezTo>
                    <a:pt x="230" y="222"/>
                    <a:pt x="230" y="222"/>
                    <a:pt x="230" y="222"/>
                  </a:cubicBezTo>
                  <a:cubicBezTo>
                    <a:pt x="230" y="221"/>
                    <a:pt x="230" y="221"/>
                    <a:pt x="230" y="221"/>
                  </a:cubicBezTo>
                  <a:cubicBezTo>
                    <a:pt x="230" y="221"/>
                    <a:pt x="230" y="221"/>
                    <a:pt x="230" y="221"/>
                  </a:cubicBezTo>
                  <a:cubicBezTo>
                    <a:pt x="230" y="222"/>
                    <a:pt x="230" y="222"/>
                    <a:pt x="230" y="222"/>
                  </a:cubicBezTo>
                  <a:cubicBezTo>
                    <a:pt x="230" y="222"/>
                    <a:pt x="230" y="222"/>
                    <a:pt x="230" y="222"/>
                  </a:cubicBezTo>
                  <a:cubicBezTo>
                    <a:pt x="230" y="222"/>
                    <a:pt x="230" y="222"/>
                    <a:pt x="230" y="222"/>
                  </a:cubicBezTo>
                  <a:cubicBezTo>
                    <a:pt x="230" y="222"/>
                    <a:pt x="231" y="222"/>
                    <a:pt x="231" y="222"/>
                  </a:cubicBezTo>
                  <a:cubicBezTo>
                    <a:pt x="231" y="222"/>
                    <a:pt x="231" y="222"/>
                    <a:pt x="231" y="222"/>
                  </a:cubicBezTo>
                  <a:cubicBezTo>
                    <a:pt x="231" y="222"/>
                    <a:pt x="231" y="223"/>
                    <a:pt x="231" y="223"/>
                  </a:cubicBezTo>
                  <a:cubicBezTo>
                    <a:pt x="231" y="223"/>
                    <a:pt x="231" y="223"/>
                    <a:pt x="231" y="223"/>
                  </a:cubicBezTo>
                  <a:cubicBezTo>
                    <a:pt x="231" y="223"/>
                    <a:pt x="231" y="223"/>
                    <a:pt x="230" y="223"/>
                  </a:cubicBezTo>
                  <a:cubicBezTo>
                    <a:pt x="230" y="223"/>
                    <a:pt x="230" y="223"/>
                    <a:pt x="230" y="223"/>
                  </a:cubicBezTo>
                  <a:cubicBezTo>
                    <a:pt x="230" y="223"/>
                    <a:pt x="230" y="223"/>
                    <a:pt x="230" y="223"/>
                  </a:cubicBezTo>
                  <a:cubicBezTo>
                    <a:pt x="229" y="223"/>
                    <a:pt x="229" y="223"/>
                    <a:pt x="229" y="223"/>
                  </a:cubicBezTo>
                  <a:cubicBezTo>
                    <a:pt x="229" y="223"/>
                    <a:pt x="229" y="223"/>
                    <a:pt x="229" y="223"/>
                  </a:cubicBezTo>
                  <a:cubicBezTo>
                    <a:pt x="229" y="223"/>
                    <a:pt x="229" y="223"/>
                    <a:pt x="229" y="223"/>
                  </a:cubicBezTo>
                  <a:cubicBezTo>
                    <a:pt x="230" y="223"/>
                    <a:pt x="229" y="223"/>
                    <a:pt x="230" y="223"/>
                  </a:cubicBezTo>
                  <a:cubicBezTo>
                    <a:pt x="230" y="223"/>
                    <a:pt x="230" y="223"/>
                    <a:pt x="230" y="223"/>
                  </a:cubicBezTo>
                  <a:cubicBezTo>
                    <a:pt x="230" y="223"/>
                    <a:pt x="230" y="223"/>
                    <a:pt x="230" y="223"/>
                  </a:cubicBezTo>
                  <a:cubicBezTo>
                    <a:pt x="230" y="223"/>
                    <a:pt x="230" y="223"/>
                    <a:pt x="230" y="223"/>
                  </a:cubicBezTo>
                  <a:cubicBezTo>
                    <a:pt x="230" y="224"/>
                    <a:pt x="230" y="224"/>
                    <a:pt x="230" y="224"/>
                  </a:cubicBezTo>
                  <a:cubicBezTo>
                    <a:pt x="230" y="224"/>
                    <a:pt x="230" y="224"/>
                    <a:pt x="230" y="224"/>
                  </a:cubicBezTo>
                  <a:cubicBezTo>
                    <a:pt x="230" y="224"/>
                    <a:pt x="230" y="224"/>
                    <a:pt x="230" y="223"/>
                  </a:cubicBezTo>
                  <a:cubicBezTo>
                    <a:pt x="231" y="223"/>
                    <a:pt x="231" y="223"/>
                    <a:pt x="231" y="223"/>
                  </a:cubicBezTo>
                  <a:cubicBezTo>
                    <a:pt x="230" y="224"/>
                    <a:pt x="230" y="224"/>
                    <a:pt x="230" y="224"/>
                  </a:cubicBezTo>
                  <a:cubicBezTo>
                    <a:pt x="230" y="224"/>
                    <a:pt x="230" y="224"/>
                    <a:pt x="230" y="224"/>
                  </a:cubicBezTo>
                  <a:cubicBezTo>
                    <a:pt x="230" y="224"/>
                    <a:pt x="231" y="224"/>
                    <a:pt x="231" y="224"/>
                  </a:cubicBezTo>
                  <a:cubicBezTo>
                    <a:pt x="231" y="223"/>
                    <a:pt x="231" y="223"/>
                    <a:pt x="231" y="223"/>
                  </a:cubicBezTo>
                  <a:cubicBezTo>
                    <a:pt x="231" y="223"/>
                    <a:pt x="231" y="223"/>
                    <a:pt x="231" y="224"/>
                  </a:cubicBezTo>
                  <a:cubicBezTo>
                    <a:pt x="232" y="224"/>
                    <a:pt x="232" y="224"/>
                    <a:pt x="232" y="224"/>
                  </a:cubicBezTo>
                  <a:cubicBezTo>
                    <a:pt x="232" y="224"/>
                    <a:pt x="232" y="224"/>
                    <a:pt x="232" y="224"/>
                  </a:cubicBezTo>
                  <a:cubicBezTo>
                    <a:pt x="232" y="224"/>
                    <a:pt x="232" y="224"/>
                    <a:pt x="232" y="224"/>
                  </a:cubicBezTo>
                  <a:cubicBezTo>
                    <a:pt x="231" y="224"/>
                    <a:pt x="231" y="224"/>
                    <a:pt x="231" y="224"/>
                  </a:cubicBezTo>
                  <a:cubicBezTo>
                    <a:pt x="231" y="224"/>
                    <a:pt x="231" y="224"/>
                    <a:pt x="231" y="224"/>
                  </a:cubicBezTo>
                  <a:cubicBezTo>
                    <a:pt x="230" y="224"/>
                    <a:pt x="230" y="225"/>
                    <a:pt x="230" y="224"/>
                  </a:cubicBezTo>
                  <a:cubicBezTo>
                    <a:pt x="230" y="224"/>
                    <a:pt x="230" y="225"/>
                    <a:pt x="230" y="225"/>
                  </a:cubicBezTo>
                  <a:cubicBezTo>
                    <a:pt x="230" y="225"/>
                    <a:pt x="229" y="225"/>
                    <a:pt x="230" y="225"/>
                  </a:cubicBezTo>
                  <a:cubicBezTo>
                    <a:pt x="230" y="225"/>
                    <a:pt x="230" y="225"/>
                    <a:pt x="230" y="225"/>
                  </a:cubicBezTo>
                  <a:cubicBezTo>
                    <a:pt x="230" y="225"/>
                    <a:pt x="229" y="226"/>
                    <a:pt x="229" y="226"/>
                  </a:cubicBezTo>
                  <a:cubicBezTo>
                    <a:pt x="229" y="226"/>
                    <a:pt x="229" y="226"/>
                    <a:pt x="229" y="225"/>
                  </a:cubicBezTo>
                  <a:cubicBezTo>
                    <a:pt x="229" y="225"/>
                    <a:pt x="229" y="225"/>
                    <a:pt x="229" y="225"/>
                  </a:cubicBezTo>
                  <a:cubicBezTo>
                    <a:pt x="229" y="225"/>
                    <a:pt x="229" y="225"/>
                    <a:pt x="229" y="225"/>
                  </a:cubicBezTo>
                  <a:cubicBezTo>
                    <a:pt x="229" y="225"/>
                    <a:pt x="229" y="225"/>
                    <a:pt x="229" y="224"/>
                  </a:cubicBezTo>
                  <a:cubicBezTo>
                    <a:pt x="229" y="224"/>
                    <a:pt x="229" y="225"/>
                    <a:pt x="229" y="225"/>
                  </a:cubicBezTo>
                  <a:cubicBezTo>
                    <a:pt x="229" y="225"/>
                    <a:pt x="229" y="225"/>
                    <a:pt x="229" y="225"/>
                  </a:cubicBezTo>
                  <a:cubicBezTo>
                    <a:pt x="229" y="225"/>
                    <a:pt x="228" y="225"/>
                    <a:pt x="228" y="225"/>
                  </a:cubicBezTo>
                  <a:cubicBezTo>
                    <a:pt x="228" y="225"/>
                    <a:pt x="228" y="225"/>
                    <a:pt x="228" y="225"/>
                  </a:cubicBezTo>
                  <a:cubicBezTo>
                    <a:pt x="228" y="225"/>
                    <a:pt x="228" y="225"/>
                    <a:pt x="228" y="225"/>
                  </a:cubicBezTo>
                  <a:cubicBezTo>
                    <a:pt x="229" y="224"/>
                    <a:pt x="229" y="224"/>
                    <a:pt x="229" y="224"/>
                  </a:cubicBezTo>
                  <a:cubicBezTo>
                    <a:pt x="229" y="224"/>
                    <a:pt x="229" y="224"/>
                    <a:pt x="229" y="224"/>
                  </a:cubicBezTo>
                  <a:cubicBezTo>
                    <a:pt x="229" y="224"/>
                    <a:pt x="229" y="224"/>
                    <a:pt x="228" y="224"/>
                  </a:cubicBezTo>
                  <a:cubicBezTo>
                    <a:pt x="228" y="224"/>
                    <a:pt x="229" y="224"/>
                    <a:pt x="229" y="224"/>
                  </a:cubicBezTo>
                  <a:cubicBezTo>
                    <a:pt x="229" y="224"/>
                    <a:pt x="229" y="224"/>
                    <a:pt x="229" y="223"/>
                  </a:cubicBezTo>
                  <a:cubicBezTo>
                    <a:pt x="229" y="223"/>
                    <a:pt x="229" y="223"/>
                    <a:pt x="229" y="223"/>
                  </a:cubicBezTo>
                  <a:cubicBezTo>
                    <a:pt x="229" y="223"/>
                    <a:pt x="229" y="223"/>
                    <a:pt x="229" y="223"/>
                  </a:cubicBezTo>
                  <a:cubicBezTo>
                    <a:pt x="229" y="223"/>
                    <a:pt x="229" y="223"/>
                    <a:pt x="229" y="223"/>
                  </a:cubicBezTo>
                  <a:cubicBezTo>
                    <a:pt x="229" y="223"/>
                    <a:pt x="229" y="223"/>
                    <a:pt x="229" y="223"/>
                  </a:cubicBezTo>
                  <a:cubicBezTo>
                    <a:pt x="228" y="223"/>
                    <a:pt x="228" y="223"/>
                    <a:pt x="228" y="223"/>
                  </a:cubicBezTo>
                  <a:cubicBezTo>
                    <a:pt x="228" y="223"/>
                    <a:pt x="228" y="223"/>
                    <a:pt x="228" y="223"/>
                  </a:cubicBezTo>
                  <a:cubicBezTo>
                    <a:pt x="228" y="223"/>
                    <a:pt x="229" y="223"/>
                    <a:pt x="228" y="224"/>
                  </a:cubicBezTo>
                  <a:cubicBezTo>
                    <a:pt x="228" y="224"/>
                    <a:pt x="228" y="224"/>
                    <a:pt x="228" y="224"/>
                  </a:cubicBezTo>
                  <a:cubicBezTo>
                    <a:pt x="228" y="224"/>
                    <a:pt x="228" y="224"/>
                    <a:pt x="228" y="224"/>
                  </a:cubicBezTo>
                  <a:cubicBezTo>
                    <a:pt x="228" y="224"/>
                    <a:pt x="228" y="224"/>
                    <a:pt x="228" y="224"/>
                  </a:cubicBezTo>
                  <a:cubicBezTo>
                    <a:pt x="228" y="224"/>
                    <a:pt x="228" y="224"/>
                    <a:pt x="228" y="224"/>
                  </a:cubicBezTo>
                  <a:cubicBezTo>
                    <a:pt x="228" y="224"/>
                    <a:pt x="228" y="224"/>
                    <a:pt x="228" y="224"/>
                  </a:cubicBezTo>
                  <a:cubicBezTo>
                    <a:pt x="228" y="224"/>
                    <a:pt x="228" y="224"/>
                    <a:pt x="228" y="224"/>
                  </a:cubicBezTo>
                  <a:cubicBezTo>
                    <a:pt x="228" y="224"/>
                    <a:pt x="227" y="223"/>
                    <a:pt x="227" y="224"/>
                  </a:cubicBezTo>
                  <a:cubicBezTo>
                    <a:pt x="227" y="224"/>
                    <a:pt x="227" y="224"/>
                    <a:pt x="227" y="224"/>
                  </a:cubicBezTo>
                  <a:cubicBezTo>
                    <a:pt x="227" y="224"/>
                    <a:pt x="227" y="224"/>
                    <a:pt x="227" y="224"/>
                  </a:cubicBezTo>
                  <a:cubicBezTo>
                    <a:pt x="228" y="224"/>
                    <a:pt x="228" y="224"/>
                    <a:pt x="228" y="224"/>
                  </a:cubicBezTo>
                  <a:cubicBezTo>
                    <a:pt x="228" y="224"/>
                    <a:pt x="228" y="224"/>
                    <a:pt x="228" y="224"/>
                  </a:cubicBezTo>
                  <a:cubicBezTo>
                    <a:pt x="227" y="224"/>
                    <a:pt x="228" y="224"/>
                    <a:pt x="228" y="225"/>
                  </a:cubicBezTo>
                  <a:cubicBezTo>
                    <a:pt x="228" y="225"/>
                    <a:pt x="228" y="225"/>
                    <a:pt x="228" y="225"/>
                  </a:cubicBezTo>
                  <a:cubicBezTo>
                    <a:pt x="228" y="225"/>
                    <a:pt x="227" y="225"/>
                    <a:pt x="227" y="225"/>
                  </a:cubicBezTo>
                  <a:cubicBezTo>
                    <a:pt x="227" y="225"/>
                    <a:pt x="227" y="225"/>
                    <a:pt x="227" y="225"/>
                  </a:cubicBezTo>
                  <a:cubicBezTo>
                    <a:pt x="227" y="225"/>
                    <a:pt x="227" y="225"/>
                    <a:pt x="227" y="225"/>
                  </a:cubicBezTo>
                  <a:cubicBezTo>
                    <a:pt x="226" y="225"/>
                    <a:pt x="226" y="225"/>
                    <a:pt x="226" y="225"/>
                  </a:cubicBezTo>
                  <a:cubicBezTo>
                    <a:pt x="226" y="225"/>
                    <a:pt x="226" y="225"/>
                    <a:pt x="226" y="225"/>
                  </a:cubicBezTo>
                  <a:cubicBezTo>
                    <a:pt x="226" y="225"/>
                    <a:pt x="226" y="225"/>
                    <a:pt x="226" y="225"/>
                  </a:cubicBezTo>
                  <a:cubicBezTo>
                    <a:pt x="227" y="225"/>
                    <a:pt x="227" y="225"/>
                    <a:pt x="227" y="225"/>
                  </a:cubicBezTo>
                  <a:cubicBezTo>
                    <a:pt x="227" y="225"/>
                    <a:pt x="227" y="225"/>
                    <a:pt x="227" y="225"/>
                  </a:cubicBezTo>
                  <a:cubicBezTo>
                    <a:pt x="227" y="225"/>
                    <a:pt x="227" y="225"/>
                    <a:pt x="227" y="225"/>
                  </a:cubicBezTo>
                  <a:cubicBezTo>
                    <a:pt x="227" y="225"/>
                    <a:pt x="227" y="225"/>
                    <a:pt x="227" y="226"/>
                  </a:cubicBezTo>
                  <a:cubicBezTo>
                    <a:pt x="227" y="226"/>
                    <a:pt x="227" y="226"/>
                    <a:pt x="227" y="226"/>
                  </a:cubicBezTo>
                  <a:cubicBezTo>
                    <a:pt x="227" y="226"/>
                    <a:pt x="227" y="226"/>
                    <a:pt x="227" y="226"/>
                  </a:cubicBezTo>
                  <a:cubicBezTo>
                    <a:pt x="227" y="226"/>
                    <a:pt x="227" y="226"/>
                    <a:pt x="227" y="226"/>
                  </a:cubicBezTo>
                  <a:cubicBezTo>
                    <a:pt x="227" y="226"/>
                    <a:pt x="227" y="226"/>
                    <a:pt x="227" y="226"/>
                  </a:cubicBezTo>
                  <a:cubicBezTo>
                    <a:pt x="227" y="226"/>
                    <a:pt x="227" y="226"/>
                    <a:pt x="227" y="226"/>
                  </a:cubicBezTo>
                  <a:cubicBezTo>
                    <a:pt x="227" y="227"/>
                    <a:pt x="227" y="226"/>
                    <a:pt x="227" y="226"/>
                  </a:cubicBezTo>
                  <a:cubicBezTo>
                    <a:pt x="226" y="227"/>
                    <a:pt x="226" y="226"/>
                    <a:pt x="226" y="226"/>
                  </a:cubicBezTo>
                  <a:cubicBezTo>
                    <a:pt x="226" y="226"/>
                    <a:pt x="226" y="226"/>
                    <a:pt x="226" y="226"/>
                  </a:cubicBezTo>
                  <a:cubicBezTo>
                    <a:pt x="226" y="226"/>
                    <a:pt x="226" y="226"/>
                    <a:pt x="226" y="226"/>
                  </a:cubicBezTo>
                  <a:cubicBezTo>
                    <a:pt x="226" y="226"/>
                    <a:pt x="226" y="226"/>
                    <a:pt x="226" y="226"/>
                  </a:cubicBezTo>
                  <a:cubicBezTo>
                    <a:pt x="226" y="227"/>
                    <a:pt x="226" y="227"/>
                    <a:pt x="226" y="227"/>
                  </a:cubicBezTo>
                  <a:cubicBezTo>
                    <a:pt x="226" y="227"/>
                    <a:pt x="226" y="227"/>
                    <a:pt x="226" y="227"/>
                  </a:cubicBezTo>
                  <a:cubicBezTo>
                    <a:pt x="226" y="227"/>
                    <a:pt x="226" y="227"/>
                    <a:pt x="226" y="227"/>
                  </a:cubicBezTo>
                  <a:cubicBezTo>
                    <a:pt x="226" y="227"/>
                    <a:pt x="226" y="227"/>
                    <a:pt x="226" y="227"/>
                  </a:cubicBezTo>
                  <a:cubicBezTo>
                    <a:pt x="226" y="227"/>
                    <a:pt x="226" y="227"/>
                    <a:pt x="226" y="227"/>
                  </a:cubicBezTo>
                  <a:cubicBezTo>
                    <a:pt x="226" y="227"/>
                    <a:pt x="226" y="227"/>
                    <a:pt x="226" y="227"/>
                  </a:cubicBezTo>
                  <a:cubicBezTo>
                    <a:pt x="226" y="227"/>
                    <a:pt x="226" y="227"/>
                    <a:pt x="226" y="227"/>
                  </a:cubicBezTo>
                  <a:cubicBezTo>
                    <a:pt x="226" y="227"/>
                    <a:pt x="226" y="228"/>
                    <a:pt x="226" y="228"/>
                  </a:cubicBezTo>
                  <a:cubicBezTo>
                    <a:pt x="226" y="228"/>
                    <a:pt x="225" y="228"/>
                    <a:pt x="225" y="228"/>
                  </a:cubicBezTo>
                  <a:cubicBezTo>
                    <a:pt x="225" y="228"/>
                    <a:pt x="225" y="228"/>
                    <a:pt x="225" y="228"/>
                  </a:cubicBezTo>
                  <a:cubicBezTo>
                    <a:pt x="225" y="228"/>
                    <a:pt x="225" y="228"/>
                    <a:pt x="225" y="229"/>
                  </a:cubicBezTo>
                  <a:cubicBezTo>
                    <a:pt x="225" y="229"/>
                    <a:pt x="225" y="229"/>
                    <a:pt x="224" y="229"/>
                  </a:cubicBezTo>
                  <a:cubicBezTo>
                    <a:pt x="224" y="229"/>
                    <a:pt x="224" y="229"/>
                    <a:pt x="224" y="229"/>
                  </a:cubicBezTo>
                  <a:cubicBezTo>
                    <a:pt x="224" y="229"/>
                    <a:pt x="224" y="229"/>
                    <a:pt x="224" y="229"/>
                  </a:cubicBezTo>
                  <a:cubicBezTo>
                    <a:pt x="224" y="229"/>
                    <a:pt x="224" y="229"/>
                    <a:pt x="223" y="229"/>
                  </a:cubicBezTo>
                  <a:cubicBezTo>
                    <a:pt x="223" y="229"/>
                    <a:pt x="223" y="228"/>
                    <a:pt x="223" y="228"/>
                  </a:cubicBezTo>
                  <a:cubicBezTo>
                    <a:pt x="224" y="228"/>
                    <a:pt x="224" y="228"/>
                    <a:pt x="224" y="227"/>
                  </a:cubicBezTo>
                  <a:cubicBezTo>
                    <a:pt x="224" y="227"/>
                    <a:pt x="224" y="227"/>
                    <a:pt x="225" y="227"/>
                  </a:cubicBezTo>
                  <a:cubicBezTo>
                    <a:pt x="225" y="227"/>
                    <a:pt x="225" y="227"/>
                    <a:pt x="225" y="227"/>
                  </a:cubicBezTo>
                  <a:cubicBezTo>
                    <a:pt x="225" y="227"/>
                    <a:pt x="225" y="226"/>
                    <a:pt x="226" y="226"/>
                  </a:cubicBezTo>
                  <a:cubicBezTo>
                    <a:pt x="226" y="226"/>
                    <a:pt x="226" y="226"/>
                    <a:pt x="226" y="226"/>
                  </a:cubicBezTo>
                  <a:cubicBezTo>
                    <a:pt x="226" y="226"/>
                    <a:pt x="226" y="226"/>
                    <a:pt x="226" y="226"/>
                  </a:cubicBezTo>
                  <a:cubicBezTo>
                    <a:pt x="226" y="226"/>
                    <a:pt x="226" y="226"/>
                    <a:pt x="226" y="226"/>
                  </a:cubicBezTo>
                  <a:cubicBezTo>
                    <a:pt x="226" y="226"/>
                    <a:pt x="225" y="226"/>
                    <a:pt x="225" y="226"/>
                  </a:cubicBezTo>
                  <a:cubicBezTo>
                    <a:pt x="225" y="226"/>
                    <a:pt x="225" y="226"/>
                    <a:pt x="225" y="226"/>
                  </a:cubicBezTo>
                  <a:cubicBezTo>
                    <a:pt x="225" y="226"/>
                    <a:pt x="225" y="225"/>
                    <a:pt x="225" y="225"/>
                  </a:cubicBezTo>
                  <a:cubicBezTo>
                    <a:pt x="225" y="225"/>
                    <a:pt x="225" y="225"/>
                    <a:pt x="225" y="225"/>
                  </a:cubicBezTo>
                  <a:cubicBezTo>
                    <a:pt x="225" y="226"/>
                    <a:pt x="225" y="226"/>
                    <a:pt x="225" y="226"/>
                  </a:cubicBezTo>
                  <a:cubicBezTo>
                    <a:pt x="225" y="226"/>
                    <a:pt x="225" y="226"/>
                    <a:pt x="225" y="226"/>
                  </a:cubicBezTo>
                  <a:cubicBezTo>
                    <a:pt x="225" y="226"/>
                    <a:pt x="225" y="226"/>
                    <a:pt x="225" y="226"/>
                  </a:cubicBezTo>
                  <a:cubicBezTo>
                    <a:pt x="225" y="226"/>
                    <a:pt x="224" y="226"/>
                    <a:pt x="224" y="226"/>
                  </a:cubicBezTo>
                  <a:cubicBezTo>
                    <a:pt x="225" y="226"/>
                    <a:pt x="225" y="226"/>
                    <a:pt x="225" y="225"/>
                  </a:cubicBezTo>
                  <a:cubicBezTo>
                    <a:pt x="225" y="225"/>
                    <a:pt x="225" y="225"/>
                    <a:pt x="225" y="225"/>
                  </a:cubicBezTo>
                  <a:cubicBezTo>
                    <a:pt x="225" y="225"/>
                    <a:pt x="225" y="225"/>
                    <a:pt x="225" y="225"/>
                  </a:cubicBezTo>
                  <a:cubicBezTo>
                    <a:pt x="225" y="225"/>
                    <a:pt x="225" y="225"/>
                    <a:pt x="225" y="225"/>
                  </a:cubicBezTo>
                  <a:cubicBezTo>
                    <a:pt x="225" y="224"/>
                    <a:pt x="226" y="224"/>
                    <a:pt x="226" y="224"/>
                  </a:cubicBezTo>
                  <a:cubicBezTo>
                    <a:pt x="226" y="224"/>
                    <a:pt x="226" y="224"/>
                    <a:pt x="226" y="224"/>
                  </a:cubicBezTo>
                  <a:cubicBezTo>
                    <a:pt x="226" y="224"/>
                    <a:pt x="226" y="224"/>
                    <a:pt x="226" y="224"/>
                  </a:cubicBezTo>
                  <a:cubicBezTo>
                    <a:pt x="226" y="224"/>
                    <a:pt x="226" y="224"/>
                    <a:pt x="226" y="224"/>
                  </a:cubicBezTo>
                  <a:cubicBezTo>
                    <a:pt x="225" y="224"/>
                    <a:pt x="225" y="224"/>
                    <a:pt x="225" y="224"/>
                  </a:cubicBezTo>
                  <a:cubicBezTo>
                    <a:pt x="225" y="224"/>
                    <a:pt x="225" y="224"/>
                    <a:pt x="225" y="224"/>
                  </a:cubicBezTo>
                  <a:cubicBezTo>
                    <a:pt x="225" y="224"/>
                    <a:pt x="225" y="225"/>
                    <a:pt x="225" y="225"/>
                  </a:cubicBezTo>
                  <a:cubicBezTo>
                    <a:pt x="224" y="225"/>
                    <a:pt x="224" y="225"/>
                    <a:pt x="224" y="225"/>
                  </a:cubicBezTo>
                  <a:cubicBezTo>
                    <a:pt x="224" y="225"/>
                    <a:pt x="224" y="225"/>
                    <a:pt x="224" y="225"/>
                  </a:cubicBezTo>
                  <a:cubicBezTo>
                    <a:pt x="224" y="225"/>
                    <a:pt x="224" y="226"/>
                    <a:pt x="224" y="226"/>
                  </a:cubicBezTo>
                  <a:cubicBezTo>
                    <a:pt x="224" y="226"/>
                    <a:pt x="224" y="226"/>
                    <a:pt x="224" y="226"/>
                  </a:cubicBezTo>
                  <a:cubicBezTo>
                    <a:pt x="224" y="226"/>
                    <a:pt x="223" y="226"/>
                    <a:pt x="223" y="226"/>
                  </a:cubicBezTo>
                  <a:cubicBezTo>
                    <a:pt x="223" y="226"/>
                    <a:pt x="223" y="226"/>
                    <a:pt x="223" y="225"/>
                  </a:cubicBezTo>
                  <a:cubicBezTo>
                    <a:pt x="224" y="225"/>
                    <a:pt x="224" y="225"/>
                    <a:pt x="224" y="225"/>
                  </a:cubicBezTo>
                  <a:cubicBezTo>
                    <a:pt x="224" y="225"/>
                    <a:pt x="224" y="224"/>
                    <a:pt x="224" y="224"/>
                  </a:cubicBezTo>
                  <a:cubicBezTo>
                    <a:pt x="224" y="224"/>
                    <a:pt x="224" y="224"/>
                    <a:pt x="225" y="224"/>
                  </a:cubicBezTo>
                  <a:cubicBezTo>
                    <a:pt x="224" y="224"/>
                    <a:pt x="224" y="224"/>
                    <a:pt x="224" y="224"/>
                  </a:cubicBezTo>
                  <a:cubicBezTo>
                    <a:pt x="224" y="224"/>
                    <a:pt x="224" y="224"/>
                    <a:pt x="223" y="224"/>
                  </a:cubicBezTo>
                  <a:cubicBezTo>
                    <a:pt x="223" y="224"/>
                    <a:pt x="223" y="224"/>
                    <a:pt x="223" y="224"/>
                  </a:cubicBezTo>
                  <a:cubicBezTo>
                    <a:pt x="223" y="224"/>
                    <a:pt x="223" y="224"/>
                    <a:pt x="223" y="224"/>
                  </a:cubicBezTo>
                  <a:cubicBezTo>
                    <a:pt x="223" y="224"/>
                    <a:pt x="223" y="224"/>
                    <a:pt x="223" y="224"/>
                  </a:cubicBezTo>
                  <a:cubicBezTo>
                    <a:pt x="223" y="224"/>
                    <a:pt x="223" y="224"/>
                    <a:pt x="223" y="224"/>
                  </a:cubicBezTo>
                  <a:cubicBezTo>
                    <a:pt x="223" y="224"/>
                    <a:pt x="223" y="224"/>
                    <a:pt x="223" y="224"/>
                  </a:cubicBezTo>
                  <a:cubicBezTo>
                    <a:pt x="223" y="224"/>
                    <a:pt x="222" y="224"/>
                    <a:pt x="222" y="224"/>
                  </a:cubicBezTo>
                  <a:cubicBezTo>
                    <a:pt x="222" y="224"/>
                    <a:pt x="222" y="224"/>
                    <a:pt x="222" y="224"/>
                  </a:cubicBezTo>
                  <a:cubicBezTo>
                    <a:pt x="222" y="224"/>
                    <a:pt x="222" y="224"/>
                    <a:pt x="222" y="224"/>
                  </a:cubicBezTo>
                  <a:cubicBezTo>
                    <a:pt x="222" y="224"/>
                    <a:pt x="222" y="224"/>
                    <a:pt x="221" y="224"/>
                  </a:cubicBezTo>
                  <a:cubicBezTo>
                    <a:pt x="221" y="224"/>
                    <a:pt x="221" y="224"/>
                    <a:pt x="221" y="224"/>
                  </a:cubicBezTo>
                  <a:cubicBezTo>
                    <a:pt x="221" y="224"/>
                    <a:pt x="221" y="224"/>
                    <a:pt x="221" y="225"/>
                  </a:cubicBezTo>
                  <a:cubicBezTo>
                    <a:pt x="221" y="225"/>
                    <a:pt x="221" y="225"/>
                    <a:pt x="222" y="225"/>
                  </a:cubicBezTo>
                  <a:cubicBezTo>
                    <a:pt x="222" y="225"/>
                    <a:pt x="222" y="225"/>
                    <a:pt x="222" y="225"/>
                  </a:cubicBezTo>
                  <a:cubicBezTo>
                    <a:pt x="222" y="225"/>
                    <a:pt x="222" y="225"/>
                    <a:pt x="222" y="225"/>
                  </a:cubicBezTo>
                  <a:cubicBezTo>
                    <a:pt x="222" y="224"/>
                    <a:pt x="222" y="224"/>
                    <a:pt x="223" y="224"/>
                  </a:cubicBezTo>
                  <a:cubicBezTo>
                    <a:pt x="223" y="224"/>
                    <a:pt x="223" y="224"/>
                    <a:pt x="223" y="224"/>
                  </a:cubicBezTo>
                  <a:cubicBezTo>
                    <a:pt x="224" y="224"/>
                    <a:pt x="224" y="224"/>
                    <a:pt x="224" y="224"/>
                  </a:cubicBezTo>
                  <a:cubicBezTo>
                    <a:pt x="224" y="225"/>
                    <a:pt x="224" y="225"/>
                    <a:pt x="223" y="225"/>
                  </a:cubicBezTo>
                  <a:cubicBezTo>
                    <a:pt x="223" y="225"/>
                    <a:pt x="223" y="226"/>
                    <a:pt x="223" y="226"/>
                  </a:cubicBezTo>
                  <a:cubicBezTo>
                    <a:pt x="223" y="226"/>
                    <a:pt x="223" y="226"/>
                    <a:pt x="223" y="226"/>
                  </a:cubicBezTo>
                  <a:cubicBezTo>
                    <a:pt x="223" y="226"/>
                    <a:pt x="223" y="226"/>
                    <a:pt x="223" y="226"/>
                  </a:cubicBezTo>
                  <a:cubicBezTo>
                    <a:pt x="223" y="226"/>
                    <a:pt x="223" y="226"/>
                    <a:pt x="223" y="226"/>
                  </a:cubicBezTo>
                  <a:cubicBezTo>
                    <a:pt x="223" y="226"/>
                    <a:pt x="223" y="226"/>
                    <a:pt x="223" y="226"/>
                  </a:cubicBezTo>
                  <a:cubicBezTo>
                    <a:pt x="223" y="226"/>
                    <a:pt x="223" y="227"/>
                    <a:pt x="223" y="227"/>
                  </a:cubicBezTo>
                  <a:cubicBezTo>
                    <a:pt x="223" y="227"/>
                    <a:pt x="223" y="227"/>
                    <a:pt x="223" y="227"/>
                  </a:cubicBezTo>
                  <a:cubicBezTo>
                    <a:pt x="223" y="227"/>
                    <a:pt x="223" y="227"/>
                    <a:pt x="223" y="227"/>
                  </a:cubicBezTo>
                  <a:cubicBezTo>
                    <a:pt x="223" y="227"/>
                    <a:pt x="223" y="227"/>
                    <a:pt x="223" y="227"/>
                  </a:cubicBezTo>
                  <a:cubicBezTo>
                    <a:pt x="223" y="227"/>
                    <a:pt x="223" y="227"/>
                    <a:pt x="222" y="227"/>
                  </a:cubicBezTo>
                  <a:cubicBezTo>
                    <a:pt x="222" y="227"/>
                    <a:pt x="222" y="227"/>
                    <a:pt x="222" y="227"/>
                  </a:cubicBezTo>
                  <a:cubicBezTo>
                    <a:pt x="222" y="227"/>
                    <a:pt x="222" y="227"/>
                    <a:pt x="222" y="227"/>
                  </a:cubicBezTo>
                  <a:cubicBezTo>
                    <a:pt x="222" y="227"/>
                    <a:pt x="222" y="227"/>
                    <a:pt x="222" y="227"/>
                  </a:cubicBezTo>
                  <a:cubicBezTo>
                    <a:pt x="222" y="227"/>
                    <a:pt x="222" y="227"/>
                    <a:pt x="222" y="227"/>
                  </a:cubicBezTo>
                  <a:cubicBezTo>
                    <a:pt x="222" y="227"/>
                    <a:pt x="222" y="227"/>
                    <a:pt x="222" y="227"/>
                  </a:cubicBezTo>
                  <a:cubicBezTo>
                    <a:pt x="222" y="227"/>
                    <a:pt x="222" y="227"/>
                    <a:pt x="222" y="227"/>
                  </a:cubicBezTo>
                  <a:cubicBezTo>
                    <a:pt x="222" y="227"/>
                    <a:pt x="222" y="226"/>
                    <a:pt x="222" y="226"/>
                  </a:cubicBezTo>
                  <a:cubicBezTo>
                    <a:pt x="222" y="226"/>
                    <a:pt x="222" y="226"/>
                    <a:pt x="222" y="226"/>
                  </a:cubicBezTo>
                  <a:cubicBezTo>
                    <a:pt x="222" y="226"/>
                    <a:pt x="222" y="226"/>
                    <a:pt x="222" y="226"/>
                  </a:cubicBezTo>
                  <a:cubicBezTo>
                    <a:pt x="222" y="226"/>
                    <a:pt x="222" y="226"/>
                    <a:pt x="222" y="226"/>
                  </a:cubicBezTo>
                  <a:cubicBezTo>
                    <a:pt x="222" y="226"/>
                    <a:pt x="221" y="226"/>
                    <a:pt x="221" y="226"/>
                  </a:cubicBezTo>
                  <a:cubicBezTo>
                    <a:pt x="221" y="226"/>
                    <a:pt x="221" y="226"/>
                    <a:pt x="221" y="225"/>
                  </a:cubicBezTo>
                  <a:cubicBezTo>
                    <a:pt x="221" y="225"/>
                    <a:pt x="221" y="225"/>
                    <a:pt x="221" y="224"/>
                  </a:cubicBezTo>
                  <a:cubicBezTo>
                    <a:pt x="221" y="224"/>
                    <a:pt x="221" y="224"/>
                    <a:pt x="221" y="223"/>
                  </a:cubicBezTo>
                  <a:cubicBezTo>
                    <a:pt x="221" y="223"/>
                    <a:pt x="220" y="223"/>
                    <a:pt x="220" y="222"/>
                  </a:cubicBezTo>
                  <a:cubicBezTo>
                    <a:pt x="220" y="222"/>
                    <a:pt x="220" y="222"/>
                    <a:pt x="220" y="222"/>
                  </a:cubicBezTo>
                  <a:cubicBezTo>
                    <a:pt x="220" y="222"/>
                    <a:pt x="220" y="222"/>
                    <a:pt x="220" y="222"/>
                  </a:cubicBezTo>
                  <a:cubicBezTo>
                    <a:pt x="220" y="222"/>
                    <a:pt x="219" y="222"/>
                    <a:pt x="219" y="222"/>
                  </a:cubicBezTo>
                  <a:cubicBezTo>
                    <a:pt x="219" y="222"/>
                    <a:pt x="219" y="222"/>
                    <a:pt x="219" y="222"/>
                  </a:cubicBezTo>
                  <a:cubicBezTo>
                    <a:pt x="219" y="222"/>
                    <a:pt x="219" y="222"/>
                    <a:pt x="219" y="222"/>
                  </a:cubicBezTo>
                  <a:cubicBezTo>
                    <a:pt x="219" y="222"/>
                    <a:pt x="219" y="222"/>
                    <a:pt x="219" y="222"/>
                  </a:cubicBezTo>
                  <a:cubicBezTo>
                    <a:pt x="219" y="222"/>
                    <a:pt x="219" y="222"/>
                    <a:pt x="219" y="222"/>
                  </a:cubicBezTo>
                  <a:cubicBezTo>
                    <a:pt x="219" y="222"/>
                    <a:pt x="219" y="221"/>
                    <a:pt x="219" y="221"/>
                  </a:cubicBezTo>
                  <a:cubicBezTo>
                    <a:pt x="219" y="221"/>
                    <a:pt x="219" y="221"/>
                    <a:pt x="219" y="221"/>
                  </a:cubicBezTo>
                  <a:cubicBezTo>
                    <a:pt x="219" y="221"/>
                    <a:pt x="219" y="221"/>
                    <a:pt x="219" y="221"/>
                  </a:cubicBezTo>
                  <a:cubicBezTo>
                    <a:pt x="219" y="221"/>
                    <a:pt x="219" y="221"/>
                    <a:pt x="220" y="221"/>
                  </a:cubicBezTo>
                  <a:cubicBezTo>
                    <a:pt x="220" y="221"/>
                    <a:pt x="220" y="221"/>
                    <a:pt x="220" y="221"/>
                  </a:cubicBezTo>
                  <a:cubicBezTo>
                    <a:pt x="219" y="220"/>
                    <a:pt x="219" y="220"/>
                    <a:pt x="220" y="220"/>
                  </a:cubicBezTo>
                  <a:cubicBezTo>
                    <a:pt x="220" y="220"/>
                    <a:pt x="220" y="220"/>
                    <a:pt x="220" y="220"/>
                  </a:cubicBezTo>
                  <a:cubicBezTo>
                    <a:pt x="220" y="220"/>
                    <a:pt x="220" y="220"/>
                    <a:pt x="220" y="220"/>
                  </a:cubicBezTo>
                  <a:cubicBezTo>
                    <a:pt x="220" y="219"/>
                    <a:pt x="220" y="219"/>
                    <a:pt x="220" y="219"/>
                  </a:cubicBezTo>
                  <a:cubicBezTo>
                    <a:pt x="220" y="219"/>
                    <a:pt x="221" y="219"/>
                    <a:pt x="221" y="219"/>
                  </a:cubicBezTo>
                  <a:cubicBezTo>
                    <a:pt x="221" y="219"/>
                    <a:pt x="221" y="219"/>
                    <a:pt x="221" y="219"/>
                  </a:cubicBezTo>
                  <a:cubicBezTo>
                    <a:pt x="221" y="219"/>
                    <a:pt x="221" y="219"/>
                    <a:pt x="221" y="219"/>
                  </a:cubicBezTo>
                  <a:cubicBezTo>
                    <a:pt x="221" y="219"/>
                    <a:pt x="221" y="218"/>
                    <a:pt x="221" y="219"/>
                  </a:cubicBezTo>
                  <a:cubicBezTo>
                    <a:pt x="221" y="219"/>
                    <a:pt x="221" y="219"/>
                    <a:pt x="221" y="218"/>
                  </a:cubicBezTo>
                  <a:cubicBezTo>
                    <a:pt x="221" y="218"/>
                    <a:pt x="222" y="218"/>
                    <a:pt x="222" y="218"/>
                  </a:cubicBezTo>
                  <a:cubicBezTo>
                    <a:pt x="222" y="218"/>
                    <a:pt x="222" y="218"/>
                    <a:pt x="222" y="218"/>
                  </a:cubicBezTo>
                  <a:cubicBezTo>
                    <a:pt x="222" y="218"/>
                    <a:pt x="222" y="218"/>
                    <a:pt x="222" y="218"/>
                  </a:cubicBezTo>
                  <a:cubicBezTo>
                    <a:pt x="222" y="218"/>
                    <a:pt x="223" y="217"/>
                    <a:pt x="223" y="218"/>
                  </a:cubicBezTo>
                  <a:cubicBezTo>
                    <a:pt x="223" y="217"/>
                    <a:pt x="223" y="218"/>
                    <a:pt x="223" y="218"/>
                  </a:cubicBezTo>
                  <a:cubicBezTo>
                    <a:pt x="224" y="218"/>
                    <a:pt x="224" y="218"/>
                    <a:pt x="224" y="218"/>
                  </a:cubicBezTo>
                  <a:cubicBezTo>
                    <a:pt x="224" y="217"/>
                    <a:pt x="224" y="218"/>
                    <a:pt x="224" y="218"/>
                  </a:cubicBezTo>
                  <a:cubicBezTo>
                    <a:pt x="224" y="218"/>
                    <a:pt x="224" y="218"/>
                    <a:pt x="224" y="218"/>
                  </a:cubicBezTo>
                  <a:cubicBezTo>
                    <a:pt x="224" y="218"/>
                    <a:pt x="224" y="219"/>
                    <a:pt x="224" y="219"/>
                  </a:cubicBezTo>
                  <a:cubicBezTo>
                    <a:pt x="224" y="219"/>
                    <a:pt x="224" y="219"/>
                    <a:pt x="224" y="219"/>
                  </a:cubicBezTo>
                  <a:cubicBezTo>
                    <a:pt x="224" y="219"/>
                    <a:pt x="224" y="219"/>
                    <a:pt x="224" y="219"/>
                  </a:cubicBezTo>
                  <a:cubicBezTo>
                    <a:pt x="224" y="219"/>
                    <a:pt x="224" y="219"/>
                    <a:pt x="224" y="219"/>
                  </a:cubicBezTo>
                  <a:cubicBezTo>
                    <a:pt x="224" y="219"/>
                    <a:pt x="224" y="219"/>
                    <a:pt x="224" y="219"/>
                  </a:cubicBezTo>
                  <a:cubicBezTo>
                    <a:pt x="224" y="219"/>
                    <a:pt x="224" y="219"/>
                    <a:pt x="224" y="219"/>
                  </a:cubicBezTo>
                  <a:cubicBezTo>
                    <a:pt x="225" y="219"/>
                    <a:pt x="225" y="219"/>
                    <a:pt x="225" y="219"/>
                  </a:cubicBezTo>
                  <a:cubicBezTo>
                    <a:pt x="225" y="219"/>
                    <a:pt x="225" y="219"/>
                    <a:pt x="225" y="219"/>
                  </a:cubicBezTo>
                  <a:cubicBezTo>
                    <a:pt x="225" y="219"/>
                    <a:pt x="225" y="219"/>
                    <a:pt x="225" y="220"/>
                  </a:cubicBezTo>
                  <a:cubicBezTo>
                    <a:pt x="225" y="220"/>
                    <a:pt x="225" y="220"/>
                    <a:pt x="225" y="220"/>
                  </a:cubicBezTo>
                  <a:cubicBezTo>
                    <a:pt x="225" y="220"/>
                    <a:pt x="225" y="220"/>
                    <a:pt x="225" y="220"/>
                  </a:cubicBezTo>
                  <a:cubicBezTo>
                    <a:pt x="225" y="220"/>
                    <a:pt x="225" y="221"/>
                    <a:pt x="225" y="221"/>
                  </a:cubicBezTo>
                  <a:cubicBezTo>
                    <a:pt x="225" y="221"/>
                    <a:pt x="225" y="221"/>
                    <a:pt x="226" y="221"/>
                  </a:cubicBezTo>
                  <a:cubicBezTo>
                    <a:pt x="226" y="221"/>
                    <a:pt x="226" y="222"/>
                    <a:pt x="226" y="222"/>
                  </a:cubicBezTo>
                  <a:cubicBezTo>
                    <a:pt x="226" y="222"/>
                    <a:pt x="226" y="222"/>
                    <a:pt x="226" y="222"/>
                  </a:cubicBezTo>
                  <a:cubicBezTo>
                    <a:pt x="226" y="222"/>
                    <a:pt x="226" y="222"/>
                    <a:pt x="227" y="222"/>
                  </a:cubicBezTo>
                  <a:cubicBezTo>
                    <a:pt x="227" y="222"/>
                    <a:pt x="226" y="222"/>
                    <a:pt x="226" y="222"/>
                  </a:cubicBezTo>
                  <a:cubicBezTo>
                    <a:pt x="226" y="222"/>
                    <a:pt x="226" y="222"/>
                    <a:pt x="226" y="222"/>
                  </a:cubicBezTo>
                  <a:cubicBezTo>
                    <a:pt x="226" y="222"/>
                    <a:pt x="226" y="221"/>
                    <a:pt x="226" y="221"/>
                  </a:cubicBezTo>
                  <a:cubicBezTo>
                    <a:pt x="226" y="221"/>
                    <a:pt x="226" y="221"/>
                    <a:pt x="226" y="221"/>
                  </a:cubicBezTo>
                  <a:cubicBezTo>
                    <a:pt x="226" y="221"/>
                    <a:pt x="226" y="220"/>
                    <a:pt x="226" y="220"/>
                  </a:cubicBezTo>
                  <a:cubicBezTo>
                    <a:pt x="226" y="220"/>
                    <a:pt x="225" y="220"/>
                    <a:pt x="226" y="219"/>
                  </a:cubicBezTo>
                  <a:cubicBezTo>
                    <a:pt x="226" y="219"/>
                    <a:pt x="225" y="219"/>
                    <a:pt x="225" y="219"/>
                  </a:cubicBezTo>
                  <a:cubicBezTo>
                    <a:pt x="225" y="219"/>
                    <a:pt x="225" y="219"/>
                    <a:pt x="225" y="219"/>
                  </a:cubicBezTo>
                  <a:cubicBezTo>
                    <a:pt x="225" y="219"/>
                    <a:pt x="225" y="219"/>
                    <a:pt x="225" y="219"/>
                  </a:cubicBezTo>
                  <a:cubicBezTo>
                    <a:pt x="225" y="218"/>
                    <a:pt x="225" y="219"/>
                    <a:pt x="225" y="219"/>
                  </a:cubicBezTo>
                  <a:cubicBezTo>
                    <a:pt x="226" y="219"/>
                    <a:pt x="226" y="219"/>
                    <a:pt x="226" y="219"/>
                  </a:cubicBezTo>
                  <a:cubicBezTo>
                    <a:pt x="226" y="219"/>
                    <a:pt x="226" y="219"/>
                    <a:pt x="226" y="219"/>
                  </a:cubicBezTo>
                  <a:cubicBezTo>
                    <a:pt x="226" y="219"/>
                    <a:pt x="226" y="219"/>
                    <a:pt x="226" y="219"/>
                  </a:cubicBezTo>
                  <a:cubicBezTo>
                    <a:pt x="226" y="219"/>
                    <a:pt x="226" y="219"/>
                    <a:pt x="226" y="219"/>
                  </a:cubicBezTo>
                  <a:cubicBezTo>
                    <a:pt x="226" y="219"/>
                    <a:pt x="226" y="219"/>
                    <a:pt x="226" y="219"/>
                  </a:cubicBezTo>
                  <a:cubicBezTo>
                    <a:pt x="226" y="219"/>
                    <a:pt x="226" y="219"/>
                    <a:pt x="226" y="219"/>
                  </a:cubicBezTo>
                  <a:cubicBezTo>
                    <a:pt x="225" y="218"/>
                    <a:pt x="225" y="218"/>
                    <a:pt x="225" y="218"/>
                  </a:cubicBezTo>
                  <a:cubicBezTo>
                    <a:pt x="225" y="218"/>
                    <a:pt x="225" y="218"/>
                    <a:pt x="225" y="218"/>
                  </a:cubicBezTo>
                  <a:cubicBezTo>
                    <a:pt x="226" y="218"/>
                    <a:pt x="226" y="218"/>
                    <a:pt x="227" y="218"/>
                  </a:cubicBezTo>
                  <a:cubicBezTo>
                    <a:pt x="227" y="218"/>
                    <a:pt x="227" y="218"/>
                    <a:pt x="227" y="218"/>
                  </a:cubicBezTo>
                  <a:cubicBezTo>
                    <a:pt x="227" y="218"/>
                    <a:pt x="227" y="218"/>
                    <a:pt x="227" y="218"/>
                  </a:cubicBezTo>
                  <a:cubicBezTo>
                    <a:pt x="227" y="218"/>
                    <a:pt x="227" y="218"/>
                    <a:pt x="227" y="218"/>
                  </a:cubicBezTo>
                  <a:cubicBezTo>
                    <a:pt x="227" y="218"/>
                    <a:pt x="227" y="218"/>
                    <a:pt x="227" y="218"/>
                  </a:cubicBezTo>
                  <a:cubicBezTo>
                    <a:pt x="227" y="218"/>
                    <a:pt x="227" y="218"/>
                    <a:pt x="227" y="218"/>
                  </a:cubicBezTo>
                  <a:cubicBezTo>
                    <a:pt x="227" y="218"/>
                    <a:pt x="227" y="217"/>
                    <a:pt x="226" y="217"/>
                  </a:cubicBezTo>
                  <a:cubicBezTo>
                    <a:pt x="226" y="217"/>
                    <a:pt x="226" y="217"/>
                    <a:pt x="226" y="217"/>
                  </a:cubicBezTo>
                  <a:cubicBezTo>
                    <a:pt x="226" y="217"/>
                    <a:pt x="226" y="217"/>
                    <a:pt x="226" y="217"/>
                  </a:cubicBezTo>
                  <a:cubicBezTo>
                    <a:pt x="225" y="217"/>
                    <a:pt x="225" y="217"/>
                    <a:pt x="225" y="217"/>
                  </a:cubicBezTo>
                  <a:cubicBezTo>
                    <a:pt x="225" y="217"/>
                    <a:pt x="225" y="217"/>
                    <a:pt x="225" y="216"/>
                  </a:cubicBezTo>
                  <a:cubicBezTo>
                    <a:pt x="225" y="216"/>
                    <a:pt x="225" y="216"/>
                    <a:pt x="225" y="216"/>
                  </a:cubicBezTo>
                  <a:cubicBezTo>
                    <a:pt x="225" y="216"/>
                    <a:pt x="225" y="215"/>
                    <a:pt x="225" y="215"/>
                  </a:cubicBezTo>
                  <a:cubicBezTo>
                    <a:pt x="225" y="215"/>
                    <a:pt x="225" y="215"/>
                    <a:pt x="225" y="215"/>
                  </a:cubicBezTo>
                  <a:cubicBezTo>
                    <a:pt x="225" y="215"/>
                    <a:pt x="225" y="215"/>
                    <a:pt x="225" y="215"/>
                  </a:cubicBezTo>
                  <a:cubicBezTo>
                    <a:pt x="226" y="215"/>
                    <a:pt x="226" y="215"/>
                    <a:pt x="226" y="215"/>
                  </a:cubicBezTo>
                  <a:cubicBezTo>
                    <a:pt x="226" y="215"/>
                    <a:pt x="226" y="215"/>
                    <a:pt x="226" y="215"/>
                  </a:cubicBezTo>
                  <a:cubicBezTo>
                    <a:pt x="226" y="215"/>
                    <a:pt x="227" y="215"/>
                    <a:pt x="227" y="215"/>
                  </a:cubicBezTo>
                  <a:cubicBezTo>
                    <a:pt x="227" y="215"/>
                    <a:pt x="227" y="215"/>
                    <a:pt x="227" y="215"/>
                  </a:cubicBezTo>
                  <a:cubicBezTo>
                    <a:pt x="227" y="215"/>
                    <a:pt x="227" y="215"/>
                    <a:pt x="227" y="215"/>
                  </a:cubicBezTo>
                  <a:cubicBezTo>
                    <a:pt x="227" y="215"/>
                    <a:pt x="227" y="215"/>
                    <a:pt x="227" y="215"/>
                  </a:cubicBezTo>
                  <a:cubicBezTo>
                    <a:pt x="227" y="215"/>
                    <a:pt x="227" y="215"/>
                    <a:pt x="227" y="215"/>
                  </a:cubicBezTo>
                  <a:cubicBezTo>
                    <a:pt x="227" y="216"/>
                    <a:pt x="227" y="216"/>
                    <a:pt x="227" y="216"/>
                  </a:cubicBezTo>
                  <a:cubicBezTo>
                    <a:pt x="227" y="216"/>
                    <a:pt x="227" y="216"/>
                    <a:pt x="227" y="217"/>
                  </a:cubicBezTo>
                  <a:cubicBezTo>
                    <a:pt x="227" y="217"/>
                    <a:pt x="227" y="217"/>
                    <a:pt x="227" y="217"/>
                  </a:cubicBezTo>
                  <a:cubicBezTo>
                    <a:pt x="227" y="217"/>
                    <a:pt x="227" y="218"/>
                    <a:pt x="228" y="218"/>
                  </a:cubicBezTo>
                  <a:cubicBezTo>
                    <a:pt x="228" y="217"/>
                    <a:pt x="228" y="217"/>
                    <a:pt x="228" y="217"/>
                  </a:cubicBezTo>
                  <a:cubicBezTo>
                    <a:pt x="227" y="217"/>
                    <a:pt x="228" y="217"/>
                    <a:pt x="228" y="217"/>
                  </a:cubicBezTo>
                  <a:cubicBezTo>
                    <a:pt x="228" y="217"/>
                    <a:pt x="228" y="217"/>
                    <a:pt x="228" y="217"/>
                  </a:cubicBezTo>
                  <a:cubicBezTo>
                    <a:pt x="228" y="217"/>
                    <a:pt x="228" y="217"/>
                    <a:pt x="228" y="217"/>
                  </a:cubicBezTo>
                  <a:cubicBezTo>
                    <a:pt x="227" y="216"/>
                    <a:pt x="228" y="216"/>
                    <a:pt x="228" y="216"/>
                  </a:cubicBezTo>
                  <a:cubicBezTo>
                    <a:pt x="228" y="216"/>
                    <a:pt x="228" y="216"/>
                    <a:pt x="228" y="216"/>
                  </a:cubicBezTo>
                  <a:cubicBezTo>
                    <a:pt x="228" y="216"/>
                    <a:pt x="228" y="216"/>
                    <a:pt x="228" y="216"/>
                  </a:cubicBezTo>
                  <a:cubicBezTo>
                    <a:pt x="228" y="216"/>
                    <a:pt x="228" y="217"/>
                    <a:pt x="228" y="217"/>
                  </a:cubicBezTo>
                  <a:cubicBezTo>
                    <a:pt x="228" y="217"/>
                    <a:pt x="228" y="217"/>
                    <a:pt x="229" y="217"/>
                  </a:cubicBezTo>
                  <a:cubicBezTo>
                    <a:pt x="229" y="217"/>
                    <a:pt x="229" y="217"/>
                    <a:pt x="229" y="217"/>
                  </a:cubicBezTo>
                  <a:cubicBezTo>
                    <a:pt x="229" y="217"/>
                    <a:pt x="229" y="217"/>
                    <a:pt x="229" y="217"/>
                  </a:cubicBezTo>
                  <a:cubicBezTo>
                    <a:pt x="229" y="217"/>
                    <a:pt x="229" y="217"/>
                    <a:pt x="229" y="217"/>
                  </a:cubicBezTo>
                  <a:cubicBezTo>
                    <a:pt x="229" y="217"/>
                    <a:pt x="229" y="217"/>
                    <a:pt x="229" y="217"/>
                  </a:cubicBezTo>
                  <a:cubicBezTo>
                    <a:pt x="229" y="217"/>
                    <a:pt x="229" y="216"/>
                    <a:pt x="229" y="216"/>
                  </a:cubicBezTo>
                  <a:cubicBezTo>
                    <a:pt x="229" y="216"/>
                    <a:pt x="229" y="216"/>
                    <a:pt x="229" y="216"/>
                  </a:cubicBezTo>
                  <a:cubicBezTo>
                    <a:pt x="228" y="216"/>
                    <a:pt x="228" y="216"/>
                    <a:pt x="228" y="216"/>
                  </a:cubicBezTo>
                  <a:cubicBezTo>
                    <a:pt x="228" y="216"/>
                    <a:pt x="228" y="216"/>
                    <a:pt x="228" y="216"/>
                  </a:cubicBezTo>
                  <a:cubicBezTo>
                    <a:pt x="228" y="216"/>
                    <a:pt x="228" y="216"/>
                    <a:pt x="228" y="215"/>
                  </a:cubicBezTo>
                  <a:cubicBezTo>
                    <a:pt x="228" y="215"/>
                    <a:pt x="228" y="215"/>
                    <a:pt x="228" y="215"/>
                  </a:cubicBezTo>
                  <a:cubicBezTo>
                    <a:pt x="228" y="215"/>
                    <a:pt x="228" y="216"/>
                    <a:pt x="229" y="216"/>
                  </a:cubicBezTo>
                  <a:cubicBezTo>
                    <a:pt x="229" y="216"/>
                    <a:pt x="229" y="216"/>
                    <a:pt x="229" y="216"/>
                  </a:cubicBezTo>
                  <a:cubicBezTo>
                    <a:pt x="229" y="216"/>
                    <a:pt x="229" y="216"/>
                    <a:pt x="229" y="216"/>
                  </a:cubicBezTo>
                  <a:cubicBezTo>
                    <a:pt x="230" y="216"/>
                    <a:pt x="230" y="216"/>
                    <a:pt x="230" y="216"/>
                  </a:cubicBezTo>
                  <a:cubicBezTo>
                    <a:pt x="230" y="216"/>
                    <a:pt x="230" y="216"/>
                    <a:pt x="229" y="216"/>
                  </a:cubicBezTo>
                  <a:cubicBezTo>
                    <a:pt x="229" y="216"/>
                    <a:pt x="229" y="216"/>
                    <a:pt x="229" y="217"/>
                  </a:cubicBezTo>
                  <a:cubicBezTo>
                    <a:pt x="229" y="217"/>
                    <a:pt x="230" y="217"/>
                    <a:pt x="230" y="217"/>
                  </a:cubicBezTo>
                  <a:cubicBezTo>
                    <a:pt x="230" y="217"/>
                    <a:pt x="230" y="217"/>
                    <a:pt x="230" y="217"/>
                  </a:cubicBezTo>
                  <a:cubicBezTo>
                    <a:pt x="230" y="216"/>
                    <a:pt x="230" y="216"/>
                    <a:pt x="230" y="216"/>
                  </a:cubicBezTo>
                  <a:cubicBezTo>
                    <a:pt x="230" y="216"/>
                    <a:pt x="230" y="215"/>
                    <a:pt x="230" y="215"/>
                  </a:cubicBezTo>
                  <a:cubicBezTo>
                    <a:pt x="230" y="215"/>
                    <a:pt x="229" y="215"/>
                    <a:pt x="229" y="215"/>
                  </a:cubicBezTo>
                  <a:cubicBezTo>
                    <a:pt x="229" y="215"/>
                    <a:pt x="229" y="215"/>
                    <a:pt x="229" y="215"/>
                  </a:cubicBezTo>
                  <a:cubicBezTo>
                    <a:pt x="230" y="215"/>
                    <a:pt x="230" y="215"/>
                    <a:pt x="230" y="215"/>
                  </a:cubicBezTo>
                  <a:cubicBezTo>
                    <a:pt x="230" y="215"/>
                    <a:pt x="230" y="215"/>
                    <a:pt x="230" y="215"/>
                  </a:cubicBezTo>
                  <a:cubicBezTo>
                    <a:pt x="230" y="215"/>
                    <a:pt x="230" y="215"/>
                    <a:pt x="230" y="215"/>
                  </a:cubicBezTo>
                  <a:cubicBezTo>
                    <a:pt x="230" y="215"/>
                    <a:pt x="230" y="215"/>
                    <a:pt x="230" y="215"/>
                  </a:cubicBezTo>
                  <a:cubicBezTo>
                    <a:pt x="230" y="215"/>
                    <a:pt x="230" y="215"/>
                    <a:pt x="230" y="215"/>
                  </a:cubicBezTo>
                  <a:cubicBezTo>
                    <a:pt x="230" y="214"/>
                    <a:pt x="230" y="214"/>
                    <a:pt x="230" y="214"/>
                  </a:cubicBezTo>
                  <a:cubicBezTo>
                    <a:pt x="229" y="214"/>
                    <a:pt x="229" y="214"/>
                    <a:pt x="229" y="214"/>
                  </a:cubicBezTo>
                  <a:cubicBezTo>
                    <a:pt x="229" y="213"/>
                    <a:pt x="229" y="213"/>
                    <a:pt x="229" y="213"/>
                  </a:cubicBezTo>
                  <a:cubicBezTo>
                    <a:pt x="229" y="213"/>
                    <a:pt x="229" y="213"/>
                    <a:pt x="229" y="213"/>
                  </a:cubicBezTo>
                  <a:cubicBezTo>
                    <a:pt x="229" y="213"/>
                    <a:pt x="229" y="213"/>
                    <a:pt x="230" y="214"/>
                  </a:cubicBezTo>
                  <a:cubicBezTo>
                    <a:pt x="230" y="214"/>
                    <a:pt x="230" y="214"/>
                    <a:pt x="230" y="214"/>
                  </a:cubicBezTo>
                  <a:cubicBezTo>
                    <a:pt x="230" y="214"/>
                    <a:pt x="230" y="214"/>
                    <a:pt x="231" y="214"/>
                  </a:cubicBezTo>
                  <a:cubicBezTo>
                    <a:pt x="231" y="214"/>
                    <a:pt x="231" y="214"/>
                    <a:pt x="231" y="214"/>
                  </a:cubicBezTo>
                  <a:cubicBezTo>
                    <a:pt x="231" y="214"/>
                    <a:pt x="231" y="214"/>
                    <a:pt x="231" y="214"/>
                  </a:cubicBezTo>
                  <a:cubicBezTo>
                    <a:pt x="231" y="214"/>
                    <a:pt x="231" y="214"/>
                    <a:pt x="231" y="214"/>
                  </a:cubicBezTo>
                  <a:cubicBezTo>
                    <a:pt x="231" y="214"/>
                    <a:pt x="232" y="214"/>
                    <a:pt x="232" y="214"/>
                  </a:cubicBezTo>
                  <a:cubicBezTo>
                    <a:pt x="232" y="214"/>
                    <a:pt x="232" y="214"/>
                    <a:pt x="232" y="214"/>
                  </a:cubicBezTo>
                  <a:cubicBezTo>
                    <a:pt x="232" y="214"/>
                    <a:pt x="232" y="214"/>
                    <a:pt x="232" y="215"/>
                  </a:cubicBezTo>
                  <a:cubicBezTo>
                    <a:pt x="232" y="215"/>
                    <a:pt x="232" y="215"/>
                    <a:pt x="232" y="215"/>
                  </a:cubicBezTo>
                  <a:cubicBezTo>
                    <a:pt x="232" y="215"/>
                    <a:pt x="232" y="215"/>
                    <a:pt x="232" y="215"/>
                  </a:cubicBezTo>
                  <a:cubicBezTo>
                    <a:pt x="232" y="215"/>
                    <a:pt x="232" y="215"/>
                    <a:pt x="232" y="215"/>
                  </a:cubicBezTo>
                  <a:cubicBezTo>
                    <a:pt x="232" y="215"/>
                    <a:pt x="232" y="215"/>
                    <a:pt x="232" y="215"/>
                  </a:cubicBezTo>
                  <a:cubicBezTo>
                    <a:pt x="232" y="216"/>
                    <a:pt x="232" y="216"/>
                    <a:pt x="232" y="216"/>
                  </a:cubicBezTo>
                  <a:cubicBezTo>
                    <a:pt x="232" y="216"/>
                    <a:pt x="232" y="216"/>
                    <a:pt x="232" y="217"/>
                  </a:cubicBezTo>
                  <a:cubicBezTo>
                    <a:pt x="232" y="217"/>
                    <a:pt x="232" y="217"/>
                    <a:pt x="232" y="217"/>
                  </a:cubicBezTo>
                  <a:cubicBezTo>
                    <a:pt x="232" y="217"/>
                    <a:pt x="232" y="217"/>
                    <a:pt x="232" y="217"/>
                  </a:cubicBezTo>
                  <a:cubicBezTo>
                    <a:pt x="232" y="216"/>
                    <a:pt x="232" y="216"/>
                    <a:pt x="232" y="216"/>
                  </a:cubicBezTo>
                  <a:cubicBezTo>
                    <a:pt x="232" y="215"/>
                    <a:pt x="232" y="215"/>
                    <a:pt x="232" y="215"/>
                  </a:cubicBezTo>
                  <a:cubicBezTo>
                    <a:pt x="232" y="215"/>
                    <a:pt x="232" y="215"/>
                    <a:pt x="232" y="215"/>
                  </a:cubicBezTo>
                  <a:cubicBezTo>
                    <a:pt x="232" y="215"/>
                    <a:pt x="233" y="215"/>
                    <a:pt x="233" y="215"/>
                  </a:cubicBezTo>
                  <a:cubicBezTo>
                    <a:pt x="233" y="215"/>
                    <a:pt x="233" y="215"/>
                    <a:pt x="233" y="215"/>
                  </a:cubicBezTo>
                  <a:cubicBezTo>
                    <a:pt x="233" y="215"/>
                    <a:pt x="233" y="215"/>
                    <a:pt x="233" y="215"/>
                  </a:cubicBezTo>
                  <a:cubicBezTo>
                    <a:pt x="233" y="215"/>
                    <a:pt x="233" y="215"/>
                    <a:pt x="233" y="215"/>
                  </a:cubicBezTo>
                  <a:cubicBezTo>
                    <a:pt x="233" y="215"/>
                    <a:pt x="233" y="215"/>
                    <a:pt x="233" y="215"/>
                  </a:cubicBezTo>
                  <a:cubicBezTo>
                    <a:pt x="233" y="215"/>
                    <a:pt x="233" y="215"/>
                    <a:pt x="233" y="215"/>
                  </a:cubicBezTo>
                  <a:cubicBezTo>
                    <a:pt x="233" y="215"/>
                    <a:pt x="233" y="215"/>
                    <a:pt x="233" y="215"/>
                  </a:cubicBezTo>
                  <a:cubicBezTo>
                    <a:pt x="233" y="215"/>
                    <a:pt x="233" y="215"/>
                    <a:pt x="233" y="214"/>
                  </a:cubicBezTo>
                  <a:cubicBezTo>
                    <a:pt x="233" y="214"/>
                    <a:pt x="234" y="214"/>
                    <a:pt x="234" y="214"/>
                  </a:cubicBezTo>
                  <a:cubicBezTo>
                    <a:pt x="234" y="214"/>
                    <a:pt x="234" y="214"/>
                    <a:pt x="234" y="214"/>
                  </a:cubicBezTo>
                  <a:cubicBezTo>
                    <a:pt x="234" y="214"/>
                    <a:pt x="234" y="214"/>
                    <a:pt x="234" y="214"/>
                  </a:cubicBezTo>
                  <a:cubicBezTo>
                    <a:pt x="234" y="214"/>
                    <a:pt x="234" y="214"/>
                    <a:pt x="234" y="214"/>
                  </a:cubicBezTo>
                  <a:cubicBezTo>
                    <a:pt x="235" y="215"/>
                    <a:pt x="235" y="215"/>
                    <a:pt x="235" y="215"/>
                  </a:cubicBezTo>
                  <a:cubicBezTo>
                    <a:pt x="235" y="215"/>
                    <a:pt x="235" y="215"/>
                    <a:pt x="235" y="215"/>
                  </a:cubicBezTo>
                  <a:cubicBezTo>
                    <a:pt x="235" y="215"/>
                    <a:pt x="235" y="215"/>
                    <a:pt x="235" y="215"/>
                  </a:cubicBezTo>
                  <a:cubicBezTo>
                    <a:pt x="235" y="215"/>
                    <a:pt x="235" y="215"/>
                    <a:pt x="235" y="215"/>
                  </a:cubicBezTo>
                  <a:cubicBezTo>
                    <a:pt x="235" y="215"/>
                    <a:pt x="235" y="215"/>
                    <a:pt x="235" y="215"/>
                  </a:cubicBezTo>
                  <a:cubicBezTo>
                    <a:pt x="235" y="216"/>
                    <a:pt x="235" y="215"/>
                    <a:pt x="235" y="215"/>
                  </a:cubicBezTo>
                  <a:cubicBezTo>
                    <a:pt x="235" y="215"/>
                    <a:pt x="235" y="215"/>
                    <a:pt x="235" y="215"/>
                  </a:cubicBezTo>
                  <a:cubicBezTo>
                    <a:pt x="235" y="215"/>
                    <a:pt x="235" y="216"/>
                    <a:pt x="235" y="216"/>
                  </a:cubicBezTo>
                  <a:cubicBezTo>
                    <a:pt x="235" y="216"/>
                    <a:pt x="235" y="216"/>
                    <a:pt x="235" y="216"/>
                  </a:cubicBezTo>
                  <a:cubicBezTo>
                    <a:pt x="235" y="216"/>
                    <a:pt x="235" y="216"/>
                    <a:pt x="235" y="216"/>
                  </a:cubicBezTo>
                  <a:cubicBezTo>
                    <a:pt x="235" y="216"/>
                    <a:pt x="234" y="216"/>
                    <a:pt x="234" y="216"/>
                  </a:cubicBezTo>
                  <a:cubicBezTo>
                    <a:pt x="234" y="216"/>
                    <a:pt x="234" y="216"/>
                    <a:pt x="234" y="216"/>
                  </a:cubicBezTo>
                  <a:cubicBezTo>
                    <a:pt x="234" y="217"/>
                    <a:pt x="234" y="217"/>
                    <a:pt x="234" y="217"/>
                  </a:cubicBezTo>
                  <a:cubicBezTo>
                    <a:pt x="234" y="217"/>
                    <a:pt x="234" y="217"/>
                    <a:pt x="234" y="217"/>
                  </a:cubicBezTo>
                  <a:cubicBezTo>
                    <a:pt x="234" y="217"/>
                    <a:pt x="234" y="217"/>
                    <a:pt x="234" y="217"/>
                  </a:cubicBezTo>
                  <a:cubicBezTo>
                    <a:pt x="234" y="217"/>
                    <a:pt x="234" y="217"/>
                    <a:pt x="234" y="217"/>
                  </a:cubicBezTo>
                  <a:cubicBezTo>
                    <a:pt x="234" y="217"/>
                    <a:pt x="234" y="217"/>
                    <a:pt x="234" y="217"/>
                  </a:cubicBezTo>
                  <a:cubicBezTo>
                    <a:pt x="235" y="217"/>
                    <a:pt x="234" y="217"/>
                    <a:pt x="234" y="217"/>
                  </a:cubicBezTo>
                  <a:cubicBezTo>
                    <a:pt x="234" y="217"/>
                    <a:pt x="234" y="217"/>
                    <a:pt x="234" y="217"/>
                  </a:cubicBezTo>
                  <a:cubicBezTo>
                    <a:pt x="234" y="217"/>
                    <a:pt x="234" y="218"/>
                    <a:pt x="234" y="218"/>
                  </a:cubicBezTo>
                  <a:cubicBezTo>
                    <a:pt x="235" y="218"/>
                    <a:pt x="235" y="217"/>
                    <a:pt x="235" y="217"/>
                  </a:cubicBezTo>
                  <a:cubicBezTo>
                    <a:pt x="235" y="217"/>
                    <a:pt x="235" y="217"/>
                    <a:pt x="235" y="217"/>
                  </a:cubicBezTo>
                  <a:cubicBezTo>
                    <a:pt x="235" y="218"/>
                    <a:pt x="235" y="218"/>
                    <a:pt x="235" y="218"/>
                  </a:cubicBezTo>
                  <a:cubicBezTo>
                    <a:pt x="235" y="218"/>
                    <a:pt x="235" y="218"/>
                    <a:pt x="235" y="218"/>
                  </a:cubicBezTo>
                  <a:cubicBezTo>
                    <a:pt x="235" y="218"/>
                    <a:pt x="235" y="218"/>
                    <a:pt x="234" y="218"/>
                  </a:cubicBezTo>
                  <a:cubicBezTo>
                    <a:pt x="235" y="218"/>
                    <a:pt x="235" y="218"/>
                    <a:pt x="235" y="218"/>
                  </a:cubicBezTo>
                  <a:cubicBezTo>
                    <a:pt x="235" y="218"/>
                    <a:pt x="235" y="218"/>
                    <a:pt x="236" y="218"/>
                  </a:cubicBezTo>
                  <a:cubicBezTo>
                    <a:pt x="236" y="218"/>
                    <a:pt x="236" y="218"/>
                    <a:pt x="236" y="218"/>
                  </a:cubicBezTo>
                  <a:cubicBezTo>
                    <a:pt x="236" y="218"/>
                    <a:pt x="236" y="218"/>
                    <a:pt x="236" y="218"/>
                  </a:cubicBezTo>
                  <a:cubicBezTo>
                    <a:pt x="236" y="218"/>
                    <a:pt x="236" y="218"/>
                    <a:pt x="236" y="218"/>
                  </a:cubicBezTo>
                  <a:cubicBezTo>
                    <a:pt x="236" y="218"/>
                    <a:pt x="237" y="218"/>
                    <a:pt x="237" y="218"/>
                  </a:cubicBezTo>
                  <a:close/>
                  <a:moveTo>
                    <a:pt x="226" y="217"/>
                  </a:moveTo>
                  <a:cubicBezTo>
                    <a:pt x="226" y="217"/>
                    <a:pt x="226" y="217"/>
                    <a:pt x="226" y="217"/>
                  </a:cubicBezTo>
                  <a:cubicBezTo>
                    <a:pt x="226" y="217"/>
                    <a:pt x="226" y="217"/>
                    <a:pt x="226" y="217"/>
                  </a:cubicBezTo>
                  <a:close/>
                  <a:moveTo>
                    <a:pt x="232" y="218"/>
                  </a:moveTo>
                  <a:cubicBezTo>
                    <a:pt x="232" y="218"/>
                    <a:pt x="232" y="218"/>
                    <a:pt x="232" y="218"/>
                  </a:cubicBezTo>
                  <a:close/>
                  <a:moveTo>
                    <a:pt x="234" y="217"/>
                  </a:moveTo>
                  <a:cubicBezTo>
                    <a:pt x="234" y="217"/>
                    <a:pt x="234" y="217"/>
                    <a:pt x="234" y="217"/>
                  </a:cubicBezTo>
                  <a:cubicBezTo>
                    <a:pt x="234" y="217"/>
                    <a:pt x="234" y="217"/>
                    <a:pt x="234" y="217"/>
                  </a:cubicBezTo>
                  <a:cubicBezTo>
                    <a:pt x="234" y="217"/>
                    <a:pt x="234" y="217"/>
                    <a:pt x="234" y="217"/>
                  </a:cubicBezTo>
                  <a:close/>
                  <a:moveTo>
                    <a:pt x="214" y="239"/>
                  </a:moveTo>
                  <a:cubicBezTo>
                    <a:pt x="214" y="239"/>
                    <a:pt x="214" y="239"/>
                    <a:pt x="214" y="239"/>
                  </a:cubicBezTo>
                  <a:cubicBezTo>
                    <a:pt x="214" y="239"/>
                    <a:pt x="213" y="239"/>
                    <a:pt x="213" y="239"/>
                  </a:cubicBezTo>
                  <a:cubicBezTo>
                    <a:pt x="213" y="239"/>
                    <a:pt x="213" y="240"/>
                    <a:pt x="213" y="240"/>
                  </a:cubicBezTo>
                  <a:cubicBezTo>
                    <a:pt x="213" y="240"/>
                    <a:pt x="213" y="240"/>
                    <a:pt x="213" y="240"/>
                  </a:cubicBezTo>
                  <a:cubicBezTo>
                    <a:pt x="213" y="240"/>
                    <a:pt x="213" y="240"/>
                    <a:pt x="213" y="240"/>
                  </a:cubicBezTo>
                  <a:cubicBezTo>
                    <a:pt x="213" y="240"/>
                    <a:pt x="213" y="240"/>
                    <a:pt x="213" y="240"/>
                  </a:cubicBezTo>
                  <a:cubicBezTo>
                    <a:pt x="213" y="240"/>
                    <a:pt x="213" y="240"/>
                    <a:pt x="213" y="241"/>
                  </a:cubicBezTo>
                  <a:cubicBezTo>
                    <a:pt x="213" y="241"/>
                    <a:pt x="214" y="241"/>
                    <a:pt x="214" y="241"/>
                  </a:cubicBezTo>
                  <a:cubicBezTo>
                    <a:pt x="214" y="240"/>
                    <a:pt x="214" y="240"/>
                    <a:pt x="214" y="240"/>
                  </a:cubicBezTo>
                  <a:cubicBezTo>
                    <a:pt x="214" y="240"/>
                    <a:pt x="214" y="239"/>
                    <a:pt x="214" y="239"/>
                  </a:cubicBezTo>
                  <a:close/>
                  <a:moveTo>
                    <a:pt x="238" y="210"/>
                  </a:moveTo>
                  <a:cubicBezTo>
                    <a:pt x="238" y="210"/>
                    <a:pt x="238" y="210"/>
                    <a:pt x="238" y="210"/>
                  </a:cubicBezTo>
                  <a:cubicBezTo>
                    <a:pt x="238" y="211"/>
                    <a:pt x="238" y="211"/>
                    <a:pt x="238" y="211"/>
                  </a:cubicBezTo>
                  <a:cubicBezTo>
                    <a:pt x="237" y="211"/>
                    <a:pt x="237" y="211"/>
                    <a:pt x="237" y="211"/>
                  </a:cubicBezTo>
                  <a:cubicBezTo>
                    <a:pt x="237" y="211"/>
                    <a:pt x="237" y="211"/>
                    <a:pt x="237" y="211"/>
                  </a:cubicBezTo>
                  <a:cubicBezTo>
                    <a:pt x="237" y="211"/>
                    <a:pt x="237" y="211"/>
                    <a:pt x="237" y="211"/>
                  </a:cubicBezTo>
                  <a:cubicBezTo>
                    <a:pt x="237" y="211"/>
                    <a:pt x="237" y="211"/>
                    <a:pt x="237" y="211"/>
                  </a:cubicBezTo>
                  <a:cubicBezTo>
                    <a:pt x="236" y="211"/>
                    <a:pt x="236" y="211"/>
                    <a:pt x="236" y="211"/>
                  </a:cubicBezTo>
                  <a:cubicBezTo>
                    <a:pt x="236" y="210"/>
                    <a:pt x="236" y="210"/>
                    <a:pt x="236" y="210"/>
                  </a:cubicBezTo>
                  <a:cubicBezTo>
                    <a:pt x="236" y="210"/>
                    <a:pt x="236" y="210"/>
                    <a:pt x="236" y="210"/>
                  </a:cubicBezTo>
                  <a:cubicBezTo>
                    <a:pt x="236" y="210"/>
                    <a:pt x="236" y="210"/>
                    <a:pt x="236" y="210"/>
                  </a:cubicBezTo>
                  <a:cubicBezTo>
                    <a:pt x="236" y="210"/>
                    <a:pt x="236" y="210"/>
                    <a:pt x="236" y="210"/>
                  </a:cubicBezTo>
                  <a:cubicBezTo>
                    <a:pt x="235" y="210"/>
                    <a:pt x="235" y="211"/>
                    <a:pt x="236" y="211"/>
                  </a:cubicBezTo>
                  <a:cubicBezTo>
                    <a:pt x="236" y="211"/>
                    <a:pt x="236" y="211"/>
                    <a:pt x="236" y="211"/>
                  </a:cubicBezTo>
                  <a:cubicBezTo>
                    <a:pt x="236" y="211"/>
                    <a:pt x="236" y="211"/>
                    <a:pt x="236" y="211"/>
                  </a:cubicBezTo>
                  <a:cubicBezTo>
                    <a:pt x="235" y="211"/>
                    <a:pt x="235" y="211"/>
                    <a:pt x="235" y="211"/>
                  </a:cubicBezTo>
                  <a:cubicBezTo>
                    <a:pt x="235" y="211"/>
                    <a:pt x="235" y="211"/>
                    <a:pt x="236" y="211"/>
                  </a:cubicBezTo>
                  <a:cubicBezTo>
                    <a:pt x="236" y="211"/>
                    <a:pt x="236" y="212"/>
                    <a:pt x="236" y="212"/>
                  </a:cubicBezTo>
                  <a:cubicBezTo>
                    <a:pt x="236" y="212"/>
                    <a:pt x="235" y="212"/>
                    <a:pt x="235" y="212"/>
                  </a:cubicBezTo>
                  <a:cubicBezTo>
                    <a:pt x="235" y="212"/>
                    <a:pt x="235" y="212"/>
                    <a:pt x="235" y="212"/>
                  </a:cubicBezTo>
                  <a:cubicBezTo>
                    <a:pt x="235" y="212"/>
                    <a:pt x="235" y="212"/>
                    <a:pt x="235" y="212"/>
                  </a:cubicBezTo>
                  <a:cubicBezTo>
                    <a:pt x="235" y="211"/>
                    <a:pt x="235" y="211"/>
                    <a:pt x="235" y="212"/>
                  </a:cubicBezTo>
                  <a:cubicBezTo>
                    <a:pt x="235" y="212"/>
                    <a:pt x="235" y="212"/>
                    <a:pt x="235" y="212"/>
                  </a:cubicBezTo>
                  <a:cubicBezTo>
                    <a:pt x="234" y="212"/>
                    <a:pt x="234" y="212"/>
                    <a:pt x="234" y="212"/>
                  </a:cubicBezTo>
                  <a:cubicBezTo>
                    <a:pt x="234" y="212"/>
                    <a:pt x="234" y="212"/>
                    <a:pt x="234" y="212"/>
                  </a:cubicBezTo>
                  <a:cubicBezTo>
                    <a:pt x="234" y="212"/>
                    <a:pt x="234" y="212"/>
                    <a:pt x="234" y="212"/>
                  </a:cubicBezTo>
                  <a:cubicBezTo>
                    <a:pt x="234" y="211"/>
                    <a:pt x="234" y="211"/>
                    <a:pt x="234" y="211"/>
                  </a:cubicBezTo>
                  <a:cubicBezTo>
                    <a:pt x="234" y="211"/>
                    <a:pt x="234" y="211"/>
                    <a:pt x="234" y="211"/>
                  </a:cubicBezTo>
                  <a:cubicBezTo>
                    <a:pt x="234" y="211"/>
                    <a:pt x="234" y="211"/>
                    <a:pt x="234" y="211"/>
                  </a:cubicBezTo>
                  <a:cubicBezTo>
                    <a:pt x="234" y="211"/>
                    <a:pt x="234" y="211"/>
                    <a:pt x="234" y="212"/>
                  </a:cubicBezTo>
                  <a:cubicBezTo>
                    <a:pt x="234" y="212"/>
                    <a:pt x="233" y="212"/>
                    <a:pt x="233" y="212"/>
                  </a:cubicBezTo>
                  <a:cubicBezTo>
                    <a:pt x="233" y="212"/>
                    <a:pt x="233" y="212"/>
                    <a:pt x="233" y="212"/>
                  </a:cubicBezTo>
                  <a:cubicBezTo>
                    <a:pt x="233" y="212"/>
                    <a:pt x="233" y="212"/>
                    <a:pt x="233" y="212"/>
                  </a:cubicBezTo>
                  <a:cubicBezTo>
                    <a:pt x="233" y="213"/>
                    <a:pt x="233" y="213"/>
                    <a:pt x="233" y="212"/>
                  </a:cubicBezTo>
                  <a:cubicBezTo>
                    <a:pt x="233" y="212"/>
                    <a:pt x="233" y="212"/>
                    <a:pt x="233" y="212"/>
                  </a:cubicBezTo>
                  <a:cubicBezTo>
                    <a:pt x="232" y="212"/>
                    <a:pt x="232" y="212"/>
                    <a:pt x="232" y="212"/>
                  </a:cubicBezTo>
                  <a:cubicBezTo>
                    <a:pt x="232" y="212"/>
                    <a:pt x="232" y="213"/>
                    <a:pt x="233" y="213"/>
                  </a:cubicBezTo>
                  <a:cubicBezTo>
                    <a:pt x="233" y="213"/>
                    <a:pt x="233" y="213"/>
                    <a:pt x="232" y="213"/>
                  </a:cubicBezTo>
                  <a:cubicBezTo>
                    <a:pt x="232" y="213"/>
                    <a:pt x="232" y="213"/>
                    <a:pt x="232" y="213"/>
                  </a:cubicBezTo>
                  <a:cubicBezTo>
                    <a:pt x="232" y="213"/>
                    <a:pt x="231" y="213"/>
                    <a:pt x="231" y="213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1" y="212"/>
                    <a:pt x="231" y="212"/>
                    <a:pt x="231" y="212"/>
                  </a:cubicBezTo>
                  <a:cubicBezTo>
                    <a:pt x="230" y="212"/>
                    <a:pt x="230" y="212"/>
                    <a:pt x="230" y="212"/>
                  </a:cubicBezTo>
                  <a:cubicBezTo>
                    <a:pt x="230" y="212"/>
                    <a:pt x="230" y="212"/>
                    <a:pt x="230" y="212"/>
                  </a:cubicBezTo>
                  <a:cubicBezTo>
                    <a:pt x="230" y="212"/>
                    <a:pt x="230" y="212"/>
                    <a:pt x="230" y="212"/>
                  </a:cubicBezTo>
                  <a:cubicBezTo>
                    <a:pt x="230" y="211"/>
                    <a:pt x="230" y="211"/>
                    <a:pt x="230" y="211"/>
                  </a:cubicBezTo>
                  <a:cubicBezTo>
                    <a:pt x="229" y="211"/>
                    <a:pt x="230" y="211"/>
                    <a:pt x="230" y="211"/>
                  </a:cubicBezTo>
                  <a:cubicBezTo>
                    <a:pt x="230" y="211"/>
                    <a:pt x="230" y="211"/>
                    <a:pt x="230" y="210"/>
                  </a:cubicBezTo>
                  <a:cubicBezTo>
                    <a:pt x="230" y="210"/>
                    <a:pt x="230" y="210"/>
                    <a:pt x="230" y="211"/>
                  </a:cubicBezTo>
                  <a:cubicBezTo>
                    <a:pt x="230" y="211"/>
                    <a:pt x="230" y="211"/>
                    <a:pt x="230" y="211"/>
                  </a:cubicBezTo>
                  <a:cubicBezTo>
                    <a:pt x="230" y="211"/>
                    <a:pt x="231" y="211"/>
                    <a:pt x="231" y="211"/>
                  </a:cubicBezTo>
                  <a:cubicBezTo>
                    <a:pt x="231" y="211"/>
                    <a:pt x="231" y="211"/>
                    <a:pt x="231" y="211"/>
                  </a:cubicBezTo>
                  <a:cubicBezTo>
                    <a:pt x="231" y="211"/>
                    <a:pt x="231" y="211"/>
                    <a:pt x="231" y="211"/>
                  </a:cubicBezTo>
                  <a:cubicBezTo>
                    <a:pt x="231" y="211"/>
                    <a:pt x="231" y="211"/>
                    <a:pt x="231" y="211"/>
                  </a:cubicBezTo>
                  <a:cubicBezTo>
                    <a:pt x="231" y="211"/>
                    <a:pt x="231" y="211"/>
                    <a:pt x="231" y="211"/>
                  </a:cubicBezTo>
                  <a:cubicBezTo>
                    <a:pt x="231" y="211"/>
                    <a:pt x="231" y="211"/>
                    <a:pt x="231" y="211"/>
                  </a:cubicBezTo>
                  <a:cubicBezTo>
                    <a:pt x="231" y="211"/>
                    <a:pt x="232" y="211"/>
                    <a:pt x="231" y="211"/>
                  </a:cubicBezTo>
                  <a:cubicBezTo>
                    <a:pt x="231" y="211"/>
                    <a:pt x="231" y="211"/>
                    <a:pt x="231" y="211"/>
                  </a:cubicBezTo>
                  <a:cubicBezTo>
                    <a:pt x="231" y="211"/>
                    <a:pt x="231" y="210"/>
                    <a:pt x="231" y="210"/>
                  </a:cubicBezTo>
                  <a:cubicBezTo>
                    <a:pt x="231" y="210"/>
                    <a:pt x="231" y="210"/>
                    <a:pt x="231" y="210"/>
                  </a:cubicBezTo>
                  <a:cubicBezTo>
                    <a:pt x="230" y="210"/>
                    <a:pt x="230" y="210"/>
                    <a:pt x="231" y="210"/>
                  </a:cubicBezTo>
                  <a:cubicBezTo>
                    <a:pt x="231" y="209"/>
                    <a:pt x="231" y="209"/>
                    <a:pt x="231" y="209"/>
                  </a:cubicBezTo>
                  <a:cubicBezTo>
                    <a:pt x="231" y="210"/>
                    <a:pt x="231" y="210"/>
                    <a:pt x="232" y="210"/>
                  </a:cubicBezTo>
                  <a:cubicBezTo>
                    <a:pt x="232" y="210"/>
                    <a:pt x="232" y="210"/>
                    <a:pt x="232" y="210"/>
                  </a:cubicBezTo>
                  <a:cubicBezTo>
                    <a:pt x="232" y="209"/>
                    <a:pt x="232" y="209"/>
                    <a:pt x="232" y="210"/>
                  </a:cubicBezTo>
                  <a:cubicBezTo>
                    <a:pt x="232" y="210"/>
                    <a:pt x="233" y="210"/>
                    <a:pt x="233" y="210"/>
                  </a:cubicBezTo>
                  <a:cubicBezTo>
                    <a:pt x="233" y="210"/>
                    <a:pt x="233" y="210"/>
                    <a:pt x="233" y="210"/>
                  </a:cubicBezTo>
                  <a:cubicBezTo>
                    <a:pt x="232" y="209"/>
                    <a:pt x="233" y="209"/>
                    <a:pt x="232" y="209"/>
                  </a:cubicBezTo>
                  <a:cubicBezTo>
                    <a:pt x="232" y="209"/>
                    <a:pt x="232" y="209"/>
                    <a:pt x="232" y="209"/>
                  </a:cubicBezTo>
                  <a:cubicBezTo>
                    <a:pt x="232" y="209"/>
                    <a:pt x="232" y="209"/>
                    <a:pt x="232" y="209"/>
                  </a:cubicBezTo>
                  <a:cubicBezTo>
                    <a:pt x="232" y="209"/>
                    <a:pt x="233" y="209"/>
                    <a:pt x="233" y="209"/>
                  </a:cubicBezTo>
                  <a:cubicBezTo>
                    <a:pt x="233" y="209"/>
                    <a:pt x="233" y="209"/>
                    <a:pt x="233" y="209"/>
                  </a:cubicBezTo>
                  <a:cubicBezTo>
                    <a:pt x="233" y="208"/>
                    <a:pt x="232" y="208"/>
                    <a:pt x="232" y="208"/>
                  </a:cubicBezTo>
                  <a:cubicBezTo>
                    <a:pt x="232" y="208"/>
                    <a:pt x="232" y="208"/>
                    <a:pt x="232" y="208"/>
                  </a:cubicBezTo>
                  <a:cubicBezTo>
                    <a:pt x="232" y="208"/>
                    <a:pt x="232" y="208"/>
                    <a:pt x="232" y="208"/>
                  </a:cubicBezTo>
                  <a:cubicBezTo>
                    <a:pt x="232" y="208"/>
                    <a:pt x="232" y="208"/>
                    <a:pt x="232" y="208"/>
                  </a:cubicBezTo>
                  <a:cubicBezTo>
                    <a:pt x="232" y="208"/>
                    <a:pt x="232" y="208"/>
                    <a:pt x="232" y="208"/>
                  </a:cubicBezTo>
                  <a:cubicBezTo>
                    <a:pt x="232" y="208"/>
                    <a:pt x="232" y="208"/>
                    <a:pt x="232" y="208"/>
                  </a:cubicBezTo>
                  <a:cubicBezTo>
                    <a:pt x="233" y="208"/>
                    <a:pt x="233" y="207"/>
                    <a:pt x="233" y="207"/>
                  </a:cubicBezTo>
                  <a:cubicBezTo>
                    <a:pt x="233" y="208"/>
                    <a:pt x="233" y="208"/>
                    <a:pt x="233" y="208"/>
                  </a:cubicBezTo>
                  <a:cubicBezTo>
                    <a:pt x="233" y="208"/>
                    <a:pt x="233" y="208"/>
                    <a:pt x="233" y="207"/>
                  </a:cubicBezTo>
                  <a:cubicBezTo>
                    <a:pt x="233" y="207"/>
                    <a:pt x="233" y="207"/>
                    <a:pt x="233" y="207"/>
                  </a:cubicBezTo>
                  <a:cubicBezTo>
                    <a:pt x="233" y="207"/>
                    <a:pt x="233" y="207"/>
                    <a:pt x="233" y="207"/>
                  </a:cubicBezTo>
                  <a:cubicBezTo>
                    <a:pt x="233" y="207"/>
                    <a:pt x="234" y="207"/>
                    <a:pt x="234" y="207"/>
                  </a:cubicBezTo>
                  <a:cubicBezTo>
                    <a:pt x="234" y="207"/>
                    <a:pt x="234" y="207"/>
                    <a:pt x="234" y="207"/>
                  </a:cubicBezTo>
                  <a:cubicBezTo>
                    <a:pt x="234" y="207"/>
                    <a:pt x="234" y="207"/>
                    <a:pt x="234" y="207"/>
                  </a:cubicBezTo>
                  <a:cubicBezTo>
                    <a:pt x="234" y="207"/>
                    <a:pt x="234" y="207"/>
                    <a:pt x="234" y="207"/>
                  </a:cubicBezTo>
                  <a:cubicBezTo>
                    <a:pt x="234" y="207"/>
                    <a:pt x="234" y="208"/>
                    <a:pt x="234" y="208"/>
                  </a:cubicBezTo>
                  <a:cubicBezTo>
                    <a:pt x="234" y="208"/>
                    <a:pt x="234" y="208"/>
                    <a:pt x="234" y="208"/>
                  </a:cubicBezTo>
                  <a:cubicBezTo>
                    <a:pt x="235" y="208"/>
                    <a:pt x="235" y="208"/>
                    <a:pt x="234" y="208"/>
                  </a:cubicBezTo>
                  <a:cubicBezTo>
                    <a:pt x="234" y="208"/>
                    <a:pt x="234" y="209"/>
                    <a:pt x="234" y="209"/>
                  </a:cubicBezTo>
                  <a:cubicBezTo>
                    <a:pt x="234" y="209"/>
                    <a:pt x="234" y="209"/>
                    <a:pt x="234" y="209"/>
                  </a:cubicBezTo>
                  <a:cubicBezTo>
                    <a:pt x="235" y="209"/>
                    <a:pt x="235" y="209"/>
                    <a:pt x="235" y="209"/>
                  </a:cubicBezTo>
                  <a:cubicBezTo>
                    <a:pt x="235" y="209"/>
                    <a:pt x="235" y="209"/>
                    <a:pt x="235" y="209"/>
                  </a:cubicBezTo>
                  <a:cubicBezTo>
                    <a:pt x="235" y="209"/>
                    <a:pt x="235" y="209"/>
                    <a:pt x="235" y="209"/>
                  </a:cubicBezTo>
                  <a:cubicBezTo>
                    <a:pt x="235" y="209"/>
                    <a:pt x="235" y="209"/>
                    <a:pt x="235" y="209"/>
                  </a:cubicBezTo>
                  <a:cubicBezTo>
                    <a:pt x="235" y="209"/>
                    <a:pt x="235" y="208"/>
                    <a:pt x="235" y="208"/>
                  </a:cubicBezTo>
                  <a:cubicBezTo>
                    <a:pt x="235" y="208"/>
                    <a:pt x="235" y="208"/>
                    <a:pt x="235" y="208"/>
                  </a:cubicBezTo>
                  <a:cubicBezTo>
                    <a:pt x="235" y="208"/>
                    <a:pt x="235" y="208"/>
                    <a:pt x="235" y="208"/>
                  </a:cubicBezTo>
                  <a:cubicBezTo>
                    <a:pt x="235" y="208"/>
                    <a:pt x="235" y="208"/>
                    <a:pt x="235" y="208"/>
                  </a:cubicBezTo>
                  <a:cubicBezTo>
                    <a:pt x="236" y="208"/>
                    <a:pt x="236" y="208"/>
                    <a:pt x="236" y="208"/>
                  </a:cubicBezTo>
                  <a:cubicBezTo>
                    <a:pt x="236" y="208"/>
                    <a:pt x="236" y="208"/>
                    <a:pt x="236" y="208"/>
                  </a:cubicBezTo>
                  <a:cubicBezTo>
                    <a:pt x="236" y="208"/>
                    <a:pt x="236" y="208"/>
                    <a:pt x="236" y="208"/>
                  </a:cubicBezTo>
                  <a:cubicBezTo>
                    <a:pt x="236" y="208"/>
                    <a:pt x="236" y="208"/>
                    <a:pt x="236" y="208"/>
                  </a:cubicBezTo>
                  <a:cubicBezTo>
                    <a:pt x="236" y="208"/>
                    <a:pt x="236" y="209"/>
                    <a:pt x="236" y="209"/>
                  </a:cubicBezTo>
                  <a:cubicBezTo>
                    <a:pt x="236" y="209"/>
                    <a:pt x="236" y="209"/>
                    <a:pt x="236" y="209"/>
                  </a:cubicBezTo>
                  <a:cubicBezTo>
                    <a:pt x="236" y="209"/>
                    <a:pt x="236" y="209"/>
                    <a:pt x="236" y="209"/>
                  </a:cubicBezTo>
                  <a:cubicBezTo>
                    <a:pt x="236" y="208"/>
                    <a:pt x="237" y="208"/>
                    <a:pt x="237" y="208"/>
                  </a:cubicBezTo>
                  <a:cubicBezTo>
                    <a:pt x="237" y="209"/>
                    <a:pt x="237" y="209"/>
                    <a:pt x="237" y="209"/>
                  </a:cubicBezTo>
                  <a:cubicBezTo>
                    <a:pt x="237" y="209"/>
                    <a:pt x="237" y="209"/>
                    <a:pt x="237" y="209"/>
                  </a:cubicBezTo>
                  <a:cubicBezTo>
                    <a:pt x="237" y="209"/>
                    <a:pt x="237" y="210"/>
                    <a:pt x="237" y="210"/>
                  </a:cubicBezTo>
                  <a:cubicBezTo>
                    <a:pt x="237" y="210"/>
                    <a:pt x="237" y="210"/>
                    <a:pt x="237" y="210"/>
                  </a:cubicBezTo>
                  <a:cubicBezTo>
                    <a:pt x="237" y="210"/>
                    <a:pt x="237" y="210"/>
                    <a:pt x="237" y="210"/>
                  </a:cubicBezTo>
                  <a:cubicBezTo>
                    <a:pt x="237" y="210"/>
                    <a:pt x="237" y="210"/>
                    <a:pt x="237" y="210"/>
                  </a:cubicBezTo>
                  <a:cubicBezTo>
                    <a:pt x="237" y="210"/>
                    <a:pt x="237" y="210"/>
                    <a:pt x="237" y="209"/>
                  </a:cubicBezTo>
                  <a:cubicBezTo>
                    <a:pt x="237" y="209"/>
                    <a:pt x="237" y="210"/>
                    <a:pt x="237" y="210"/>
                  </a:cubicBezTo>
                  <a:cubicBezTo>
                    <a:pt x="237" y="210"/>
                    <a:pt x="237" y="209"/>
                    <a:pt x="237" y="209"/>
                  </a:cubicBezTo>
                  <a:cubicBezTo>
                    <a:pt x="238" y="209"/>
                    <a:pt x="238" y="209"/>
                    <a:pt x="238" y="209"/>
                  </a:cubicBezTo>
                  <a:cubicBezTo>
                    <a:pt x="238" y="209"/>
                    <a:pt x="238" y="210"/>
                    <a:pt x="238" y="210"/>
                  </a:cubicBezTo>
                  <a:close/>
                  <a:moveTo>
                    <a:pt x="228" y="214"/>
                  </a:moveTo>
                  <a:cubicBezTo>
                    <a:pt x="228" y="215"/>
                    <a:pt x="228" y="215"/>
                    <a:pt x="228" y="215"/>
                  </a:cubicBezTo>
                  <a:cubicBezTo>
                    <a:pt x="228" y="215"/>
                    <a:pt x="228" y="215"/>
                    <a:pt x="229" y="215"/>
                  </a:cubicBezTo>
                  <a:cubicBezTo>
                    <a:pt x="229" y="215"/>
                    <a:pt x="229" y="215"/>
                    <a:pt x="229" y="215"/>
                  </a:cubicBezTo>
                  <a:cubicBezTo>
                    <a:pt x="229" y="215"/>
                    <a:pt x="229" y="215"/>
                    <a:pt x="229" y="215"/>
                  </a:cubicBezTo>
                  <a:cubicBezTo>
                    <a:pt x="229" y="215"/>
                    <a:pt x="229" y="216"/>
                    <a:pt x="229" y="216"/>
                  </a:cubicBezTo>
                  <a:cubicBezTo>
                    <a:pt x="229" y="216"/>
                    <a:pt x="229" y="216"/>
                    <a:pt x="230" y="216"/>
                  </a:cubicBezTo>
                  <a:cubicBezTo>
                    <a:pt x="230" y="216"/>
                    <a:pt x="230" y="216"/>
                    <a:pt x="230" y="215"/>
                  </a:cubicBezTo>
                  <a:cubicBezTo>
                    <a:pt x="229" y="215"/>
                    <a:pt x="229" y="215"/>
                    <a:pt x="229" y="215"/>
                  </a:cubicBezTo>
                  <a:cubicBezTo>
                    <a:pt x="229" y="215"/>
                    <a:pt x="229" y="215"/>
                    <a:pt x="229" y="215"/>
                  </a:cubicBezTo>
                  <a:cubicBezTo>
                    <a:pt x="229" y="215"/>
                    <a:pt x="229" y="214"/>
                    <a:pt x="229" y="214"/>
                  </a:cubicBezTo>
                  <a:cubicBezTo>
                    <a:pt x="229" y="214"/>
                    <a:pt x="229" y="214"/>
                    <a:pt x="229" y="214"/>
                  </a:cubicBezTo>
                  <a:cubicBezTo>
                    <a:pt x="228" y="214"/>
                    <a:pt x="228" y="214"/>
                    <a:pt x="228" y="214"/>
                  </a:cubicBezTo>
                  <a:cubicBezTo>
                    <a:pt x="228" y="214"/>
                    <a:pt x="228" y="214"/>
                    <a:pt x="228" y="214"/>
                  </a:cubicBezTo>
                  <a:cubicBezTo>
                    <a:pt x="227" y="214"/>
                    <a:pt x="227" y="214"/>
                    <a:pt x="228" y="214"/>
                  </a:cubicBezTo>
                  <a:close/>
                  <a:moveTo>
                    <a:pt x="225" y="231"/>
                  </a:moveTo>
                  <a:cubicBezTo>
                    <a:pt x="225" y="231"/>
                    <a:pt x="225" y="231"/>
                    <a:pt x="225" y="231"/>
                  </a:cubicBezTo>
                  <a:cubicBezTo>
                    <a:pt x="225" y="231"/>
                    <a:pt x="225" y="231"/>
                    <a:pt x="225" y="231"/>
                  </a:cubicBezTo>
                  <a:cubicBezTo>
                    <a:pt x="225" y="231"/>
                    <a:pt x="225" y="231"/>
                    <a:pt x="224" y="231"/>
                  </a:cubicBezTo>
                  <a:cubicBezTo>
                    <a:pt x="224" y="231"/>
                    <a:pt x="224" y="231"/>
                    <a:pt x="224" y="231"/>
                  </a:cubicBezTo>
                  <a:cubicBezTo>
                    <a:pt x="224" y="231"/>
                    <a:pt x="224" y="231"/>
                    <a:pt x="224" y="232"/>
                  </a:cubicBezTo>
                  <a:cubicBezTo>
                    <a:pt x="223" y="232"/>
                    <a:pt x="223" y="232"/>
                    <a:pt x="224" y="232"/>
                  </a:cubicBezTo>
                  <a:cubicBezTo>
                    <a:pt x="224" y="232"/>
                    <a:pt x="224" y="232"/>
                    <a:pt x="224" y="232"/>
                  </a:cubicBezTo>
                  <a:cubicBezTo>
                    <a:pt x="225" y="232"/>
                    <a:pt x="225" y="231"/>
                    <a:pt x="225" y="231"/>
                  </a:cubicBezTo>
                  <a:cubicBezTo>
                    <a:pt x="225" y="231"/>
                    <a:pt x="225" y="231"/>
                    <a:pt x="225" y="231"/>
                  </a:cubicBezTo>
                  <a:close/>
                  <a:moveTo>
                    <a:pt x="228" y="212"/>
                  </a:moveTo>
                  <a:cubicBezTo>
                    <a:pt x="229" y="212"/>
                    <a:pt x="229" y="212"/>
                    <a:pt x="229" y="211"/>
                  </a:cubicBezTo>
                  <a:cubicBezTo>
                    <a:pt x="229" y="211"/>
                    <a:pt x="229" y="211"/>
                    <a:pt x="229" y="211"/>
                  </a:cubicBezTo>
                  <a:cubicBezTo>
                    <a:pt x="229" y="211"/>
                    <a:pt x="229" y="211"/>
                    <a:pt x="229" y="211"/>
                  </a:cubicBezTo>
                  <a:cubicBezTo>
                    <a:pt x="229" y="212"/>
                    <a:pt x="229" y="212"/>
                    <a:pt x="230" y="212"/>
                  </a:cubicBezTo>
                  <a:cubicBezTo>
                    <a:pt x="230" y="212"/>
                    <a:pt x="230" y="212"/>
                    <a:pt x="230" y="212"/>
                  </a:cubicBezTo>
                  <a:cubicBezTo>
                    <a:pt x="230" y="212"/>
                    <a:pt x="230" y="212"/>
                    <a:pt x="230" y="212"/>
                  </a:cubicBezTo>
                  <a:cubicBezTo>
                    <a:pt x="230" y="212"/>
                    <a:pt x="230" y="212"/>
                    <a:pt x="230" y="212"/>
                  </a:cubicBezTo>
                  <a:cubicBezTo>
                    <a:pt x="230" y="212"/>
                    <a:pt x="230" y="212"/>
                    <a:pt x="230" y="212"/>
                  </a:cubicBezTo>
                  <a:cubicBezTo>
                    <a:pt x="230" y="212"/>
                    <a:pt x="230" y="212"/>
                    <a:pt x="231" y="213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31" y="213"/>
                    <a:pt x="231" y="213"/>
                    <a:pt x="231" y="213"/>
                  </a:cubicBezTo>
                  <a:cubicBezTo>
                    <a:pt x="231" y="213"/>
                    <a:pt x="232" y="213"/>
                    <a:pt x="232" y="213"/>
                  </a:cubicBezTo>
                  <a:cubicBezTo>
                    <a:pt x="232" y="213"/>
                    <a:pt x="231" y="213"/>
                    <a:pt x="231" y="213"/>
                  </a:cubicBezTo>
                  <a:cubicBezTo>
                    <a:pt x="231" y="214"/>
                    <a:pt x="231" y="213"/>
                    <a:pt x="231" y="213"/>
                  </a:cubicBezTo>
                  <a:cubicBezTo>
                    <a:pt x="231" y="213"/>
                    <a:pt x="230" y="213"/>
                    <a:pt x="230" y="213"/>
                  </a:cubicBezTo>
                  <a:cubicBezTo>
                    <a:pt x="230" y="213"/>
                    <a:pt x="230" y="213"/>
                    <a:pt x="230" y="213"/>
                  </a:cubicBezTo>
                  <a:cubicBezTo>
                    <a:pt x="230" y="213"/>
                    <a:pt x="230" y="213"/>
                    <a:pt x="229" y="213"/>
                  </a:cubicBezTo>
                  <a:cubicBezTo>
                    <a:pt x="229" y="212"/>
                    <a:pt x="229" y="212"/>
                    <a:pt x="229" y="212"/>
                  </a:cubicBezTo>
                  <a:cubicBezTo>
                    <a:pt x="229" y="212"/>
                    <a:pt x="229" y="212"/>
                    <a:pt x="229" y="212"/>
                  </a:cubicBezTo>
                  <a:cubicBezTo>
                    <a:pt x="229" y="212"/>
                    <a:pt x="229" y="212"/>
                    <a:pt x="229" y="212"/>
                  </a:cubicBezTo>
                  <a:cubicBezTo>
                    <a:pt x="229" y="212"/>
                    <a:pt x="229" y="212"/>
                    <a:pt x="229" y="212"/>
                  </a:cubicBezTo>
                  <a:cubicBezTo>
                    <a:pt x="229" y="213"/>
                    <a:pt x="229" y="213"/>
                    <a:pt x="229" y="213"/>
                  </a:cubicBezTo>
                  <a:cubicBezTo>
                    <a:pt x="229" y="213"/>
                    <a:pt x="229" y="213"/>
                    <a:pt x="229" y="213"/>
                  </a:cubicBezTo>
                  <a:cubicBezTo>
                    <a:pt x="228" y="212"/>
                    <a:pt x="228" y="212"/>
                    <a:pt x="228" y="212"/>
                  </a:cubicBezTo>
                  <a:close/>
                  <a:moveTo>
                    <a:pt x="239" y="210"/>
                  </a:moveTo>
                  <a:cubicBezTo>
                    <a:pt x="239" y="210"/>
                    <a:pt x="239" y="210"/>
                    <a:pt x="239" y="210"/>
                  </a:cubicBezTo>
                  <a:cubicBezTo>
                    <a:pt x="239" y="210"/>
                    <a:pt x="239" y="210"/>
                    <a:pt x="239" y="210"/>
                  </a:cubicBezTo>
                  <a:cubicBezTo>
                    <a:pt x="239" y="210"/>
                    <a:pt x="239" y="210"/>
                    <a:pt x="238" y="210"/>
                  </a:cubicBezTo>
                  <a:cubicBezTo>
                    <a:pt x="238" y="210"/>
                    <a:pt x="238" y="211"/>
                    <a:pt x="238" y="211"/>
                  </a:cubicBezTo>
                  <a:cubicBezTo>
                    <a:pt x="238" y="211"/>
                    <a:pt x="238" y="211"/>
                    <a:pt x="238" y="211"/>
                  </a:cubicBezTo>
                  <a:cubicBezTo>
                    <a:pt x="238" y="211"/>
                    <a:pt x="239" y="211"/>
                    <a:pt x="239" y="211"/>
                  </a:cubicBezTo>
                  <a:cubicBezTo>
                    <a:pt x="239" y="211"/>
                    <a:pt x="239" y="211"/>
                    <a:pt x="239" y="211"/>
                  </a:cubicBezTo>
                  <a:cubicBezTo>
                    <a:pt x="239" y="211"/>
                    <a:pt x="239" y="210"/>
                    <a:pt x="239" y="210"/>
                  </a:cubicBezTo>
                  <a:close/>
                  <a:moveTo>
                    <a:pt x="233" y="214"/>
                  </a:moveTo>
                  <a:cubicBezTo>
                    <a:pt x="233" y="214"/>
                    <a:pt x="233" y="214"/>
                    <a:pt x="233" y="214"/>
                  </a:cubicBezTo>
                  <a:cubicBezTo>
                    <a:pt x="233" y="213"/>
                    <a:pt x="233" y="213"/>
                    <a:pt x="233" y="213"/>
                  </a:cubicBezTo>
                  <a:cubicBezTo>
                    <a:pt x="232" y="213"/>
                    <a:pt x="232" y="213"/>
                    <a:pt x="232" y="214"/>
                  </a:cubicBezTo>
                  <a:cubicBezTo>
                    <a:pt x="232" y="214"/>
                    <a:pt x="232" y="214"/>
                    <a:pt x="232" y="214"/>
                  </a:cubicBezTo>
                  <a:cubicBezTo>
                    <a:pt x="232" y="214"/>
                    <a:pt x="232" y="214"/>
                    <a:pt x="232" y="214"/>
                  </a:cubicBezTo>
                  <a:cubicBezTo>
                    <a:pt x="233" y="214"/>
                    <a:pt x="233" y="214"/>
                    <a:pt x="233" y="214"/>
                  </a:cubicBezTo>
                  <a:close/>
                  <a:moveTo>
                    <a:pt x="235" y="214"/>
                  </a:moveTo>
                  <a:cubicBezTo>
                    <a:pt x="235" y="214"/>
                    <a:pt x="235" y="214"/>
                    <a:pt x="235" y="214"/>
                  </a:cubicBezTo>
                  <a:cubicBezTo>
                    <a:pt x="235" y="214"/>
                    <a:pt x="234" y="214"/>
                    <a:pt x="234" y="214"/>
                  </a:cubicBezTo>
                  <a:cubicBezTo>
                    <a:pt x="234" y="214"/>
                    <a:pt x="234" y="214"/>
                    <a:pt x="235" y="214"/>
                  </a:cubicBezTo>
                  <a:cubicBezTo>
                    <a:pt x="235" y="214"/>
                    <a:pt x="235" y="214"/>
                    <a:pt x="235" y="214"/>
                  </a:cubicBezTo>
                  <a:cubicBezTo>
                    <a:pt x="235" y="214"/>
                    <a:pt x="235" y="214"/>
                    <a:pt x="235" y="214"/>
                  </a:cubicBezTo>
                  <a:cubicBezTo>
                    <a:pt x="235" y="214"/>
                    <a:pt x="235" y="214"/>
                    <a:pt x="235" y="214"/>
                  </a:cubicBezTo>
                  <a:cubicBezTo>
                    <a:pt x="235" y="215"/>
                    <a:pt x="235" y="215"/>
                    <a:pt x="235" y="214"/>
                  </a:cubicBezTo>
                  <a:cubicBezTo>
                    <a:pt x="235" y="214"/>
                    <a:pt x="235" y="214"/>
                    <a:pt x="235" y="214"/>
                  </a:cubicBezTo>
                  <a:cubicBezTo>
                    <a:pt x="235" y="214"/>
                    <a:pt x="235" y="214"/>
                    <a:pt x="235" y="214"/>
                  </a:cubicBezTo>
                  <a:cubicBezTo>
                    <a:pt x="235" y="214"/>
                    <a:pt x="235" y="214"/>
                    <a:pt x="235" y="214"/>
                  </a:cubicBezTo>
                  <a:close/>
                  <a:moveTo>
                    <a:pt x="225" y="220"/>
                  </a:moveTo>
                  <a:cubicBezTo>
                    <a:pt x="225" y="220"/>
                    <a:pt x="225" y="219"/>
                    <a:pt x="225" y="219"/>
                  </a:cubicBezTo>
                  <a:cubicBezTo>
                    <a:pt x="225" y="219"/>
                    <a:pt x="225" y="219"/>
                    <a:pt x="225" y="219"/>
                  </a:cubicBezTo>
                  <a:cubicBezTo>
                    <a:pt x="225" y="219"/>
                    <a:pt x="225" y="220"/>
                    <a:pt x="225" y="220"/>
                  </a:cubicBezTo>
                  <a:cubicBezTo>
                    <a:pt x="225" y="220"/>
                    <a:pt x="225" y="220"/>
                    <a:pt x="225" y="220"/>
                  </a:cubicBezTo>
                  <a:close/>
                  <a:moveTo>
                    <a:pt x="232" y="209"/>
                  </a:moveTo>
                  <a:cubicBezTo>
                    <a:pt x="232" y="209"/>
                    <a:pt x="232" y="209"/>
                    <a:pt x="232" y="209"/>
                  </a:cubicBezTo>
                  <a:cubicBezTo>
                    <a:pt x="232" y="209"/>
                    <a:pt x="232" y="210"/>
                    <a:pt x="232" y="209"/>
                  </a:cubicBezTo>
                  <a:cubicBezTo>
                    <a:pt x="232" y="209"/>
                    <a:pt x="232" y="209"/>
                    <a:pt x="232" y="209"/>
                  </a:cubicBezTo>
                  <a:cubicBezTo>
                    <a:pt x="232" y="209"/>
                    <a:pt x="232" y="209"/>
                    <a:pt x="232" y="209"/>
                  </a:cubicBezTo>
                  <a:cubicBezTo>
                    <a:pt x="232" y="209"/>
                    <a:pt x="232" y="209"/>
                    <a:pt x="232" y="209"/>
                  </a:cubicBezTo>
                  <a:cubicBezTo>
                    <a:pt x="232" y="209"/>
                    <a:pt x="232" y="209"/>
                    <a:pt x="231" y="209"/>
                  </a:cubicBezTo>
                  <a:cubicBezTo>
                    <a:pt x="231" y="209"/>
                    <a:pt x="231" y="209"/>
                    <a:pt x="231" y="209"/>
                  </a:cubicBezTo>
                  <a:cubicBezTo>
                    <a:pt x="231" y="209"/>
                    <a:pt x="231" y="209"/>
                    <a:pt x="232" y="209"/>
                  </a:cubicBezTo>
                  <a:close/>
                  <a:moveTo>
                    <a:pt x="224" y="229"/>
                  </a:moveTo>
                  <a:cubicBezTo>
                    <a:pt x="224" y="229"/>
                    <a:pt x="224" y="229"/>
                    <a:pt x="224" y="229"/>
                  </a:cubicBezTo>
                  <a:cubicBezTo>
                    <a:pt x="224" y="229"/>
                    <a:pt x="224" y="229"/>
                    <a:pt x="224" y="229"/>
                  </a:cubicBezTo>
                  <a:cubicBezTo>
                    <a:pt x="224" y="229"/>
                    <a:pt x="224" y="229"/>
                    <a:pt x="224" y="229"/>
                  </a:cubicBezTo>
                  <a:cubicBezTo>
                    <a:pt x="224" y="229"/>
                    <a:pt x="224" y="229"/>
                    <a:pt x="224" y="229"/>
                  </a:cubicBezTo>
                  <a:cubicBezTo>
                    <a:pt x="224" y="230"/>
                    <a:pt x="224" y="230"/>
                    <a:pt x="224" y="229"/>
                  </a:cubicBezTo>
                  <a:close/>
                  <a:moveTo>
                    <a:pt x="221" y="231"/>
                  </a:moveTo>
                  <a:cubicBezTo>
                    <a:pt x="221" y="231"/>
                    <a:pt x="221" y="231"/>
                    <a:pt x="221" y="231"/>
                  </a:cubicBezTo>
                  <a:cubicBezTo>
                    <a:pt x="221" y="231"/>
                    <a:pt x="221" y="231"/>
                    <a:pt x="221" y="231"/>
                  </a:cubicBezTo>
                  <a:cubicBezTo>
                    <a:pt x="221" y="231"/>
                    <a:pt x="221" y="231"/>
                    <a:pt x="221" y="231"/>
                  </a:cubicBezTo>
                  <a:cubicBezTo>
                    <a:pt x="222" y="231"/>
                    <a:pt x="222" y="231"/>
                    <a:pt x="222" y="231"/>
                  </a:cubicBezTo>
                  <a:cubicBezTo>
                    <a:pt x="222" y="231"/>
                    <a:pt x="221" y="231"/>
                    <a:pt x="221" y="231"/>
                  </a:cubicBezTo>
                  <a:close/>
                  <a:moveTo>
                    <a:pt x="227" y="227"/>
                  </a:moveTo>
                  <a:cubicBezTo>
                    <a:pt x="227" y="227"/>
                    <a:pt x="227" y="227"/>
                    <a:pt x="227" y="227"/>
                  </a:cubicBezTo>
                  <a:cubicBezTo>
                    <a:pt x="227" y="227"/>
                    <a:pt x="227" y="227"/>
                    <a:pt x="227" y="227"/>
                  </a:cubicBezTo>
                  <a:cubicBezTo>
                    <a:pt x="227" y="227"/>
                    <a:pt x="227" y="227"/>
                    <a:pt x="227" y="227"/>
                  </a:cubicBezTo>
                  <a:cubicBezTo>
                    <a:pt x="227" y="227"/>
                    <a:pt x="227" y="227"/>
                    <a:pt x="227" y="227"/>
                  </a:cubicBezTo>
                  <a:cubicBezTo>
                    <a:pt x="227" y="227"/>
                    <a:pt x="227" y="227"/>
                    <a:pt x="227" y="227"/>
                  </a:cubicBezTo>
                  <a:close/>
                  <a:moveTo>
                    <a:pt x="223" y="227"/>
                  </a:moveTo>
                  <a:cubicBezTo>
                    <a:pt x="223" y="227"/>
                    <a:pt x="222" y="227"/>
                    <a:pt x="222" y="227"/>
                  </a:cubicBezTo>
                  <a:cubicBezTo>
                    <a:pt x="222" y="227"/>
                    <a:pt x="223" y="227"/>
                    <a:pt x="223" y="227"/>
                  </a:cubicBezTo>
                  <a:close/>
                  <a:moveTo>
                    <a:pt x="236" y="221"/>
                  </a:moveTo>
                  <a:cubicBezTo>
                    <a:pt x="236" y="221"/>
                    <a:pt x="236" y="221"/>
                    <a:pt x="236" y="221"/>
                  </a:cubicBezTo>
                  <a:cubicBezTo>
                    <a:pt x="236" y="221"/>
                    <a:pt x="236" y="221"/>
                    <a:pt x="236" y="221"/>
                  </a:cubicBezTo>
                  <a:cubicBezTo>
                    <a:pt x="236" y="221"/>
                    <a:pt x="236" y="221"/>
                    <a:pt x="236" y="221"/>
                  </a:cubicBezTo>
                  <a:cubicBezTo>
                    <a:pt x="236" y="221"/>
                    <a:pt x="236" y="221"/>
                    <a:pt x="236" y="221"/>
                  </a:cubicBezTo>
                  <a:close/>
                  <a:moveTo>
                    <a:pt x="235" y="216"/>
                  </a:moveTo>
                  <a:cubicBezTo>
                    <a:pt x="236" y="216"/>
                    <a:pt x="236" y="216"/>
                    <a:pt x="236" y="216"/>
                  </a:cubicBezTo>
                  <a:cubicBezTo>
                    <a:pt x="236" y="216"/>
                    <a:pt x="235" y="216"/>
                    <a:pt x="235" y="216"/>
                  </a:cubicBezTo>
                  <a:cubicBezTo>
                    <a:pt x="235" y="216"/>
                    <a:pt x="235" y="216"/>
                    <a:pt x="235" y="216"/>
                  </a:cubicBezTo>
                  <a:cubicBezTo>
                    <a:pt x="235" y="216"/>
                    <a:pt x="235" y="216"/>
                    <a:pt x="235" y="216"/>
                  </a:cubicBezTo>
                  <a:close/>
                  <a:moveTo>
                    <a:pt x="221" y="231"/>
                  </a:moveTo>
                  <a:cubicBezTo>
                    <a:pt x="221" y="231"/>
                    <a:pt x="221" y="231"/>
                    <a:pt x="221" y="231"/>
                  </a:cubicBezTo>
                  <a:cubicBezTo>
                    <a:pt x="221" y="231"/>
                    <a:pt x="221" y="230"/>
                    <a:pt x="221" y="231"/>
                  </a:cubicBezTo>
                  <a:close/>
                  <a:moveTo>
                    <a:pt x="221" y="231"/>
                  </a:moveTo>
                  <a:cubicBezTo>
                    <a:pt x="221" y="231"/>
                    <a:pt x="221" y="231"/>
                    <a:pt x="221" y="231"/>
                  </a:cubicBezTo>
                  <a:cubicBezTo>
                    <a:pt x="221" y="231"/>
                    <a:pt x="221" y="231"/>
                    <a:pt x="221" y="231"/>
                  </a:cubicBezTo>
                  <a:close/>
                  <a:moveTo>
                    <a:pt x="222" y="227"/>
                  </a:moveTo>
                  <a:cubicBezTo>
                    <a:pt x="222" y="227"/>
                    <a:pt x="222" y="227"/>
                    <a:pt x="222" y="227"/>
                  </a:cubicBezTo>
                  <a:cubicBezTo>
                    <a:pt x="222" y="227"/>
                    <a:pt x="222" y="227"/>
                    <a:pt x="222" y="227"/>
                  </a:cubicBezTo>
                  <a:close/>
                  <a:moveTo>
                    <a:pt x="222" y="227"/>
                  </a:moveTo>
                  <a:cubicBezTo>
                    <a:pt x="222" y="227"/>
                    <a:pt x="222" y="227"/>
                    <a:pt x="222" y="227"/>
                  </a:cubicBezTo>
                  <a:cubicBezTo>
                    <a:pt x="222" y="227"/>
                    <a:pt x="222" y="227"/>
                    <a:pt x="222" y="227"/>
                  </a:cubicBezTo>
                  <a:close/>
                  <a:moveTo>
                    <a:pt x="161" y="253"/>
                  </a:moveTo>
                  <a:cubicBezTo>
                    <a:pt x="162" y="253"/>
                    <a:pt x="162" y="253"/>
                    <a:pt x="162" y="253"/>
                  </a:cubicBezTo>
                  <a:cubicBezTo>
                    <a:pt x="162" y="253"/>
                    <a:pt x="163" y="253"/>
                    <a:pt x="164" y="253"/>
                  </a:cubicBezTo>
                  <a:cubicBezTo>
                    <a:pt x="164" y="253"/>
                    <a:pt x="163" y="253"/>
                    <a:pt x="163" y="252"/>
                  </a:cubicBezTo>
                  <a:cubicBezTo>
                    <a:pt x="163" y="252"/>
                    <a:pt x="162" y="252"/>
                    <a:pt x="162" y="252"/>
                  </a:cubicBezTo>
                  <a:cubicBezTo>
                    <a:pt x="162" y="252"/>
                    <a:pt x="161" y="252"/>
                    <a:pt x="161" y="252"/>
                  </a:cubicBezTo>
                  <a:cubicBezTo>
                    <a:pt x="161" y="252"/>
                    <a:pt x="161" y="251"/>
                    <a:pt x="161" y="251"/>
                  </a:cubicBezTo>
                  <a:cubicBezTo>
                    <a:pt x="161" y="250"/>
                    <a:pt x="161" y="250"/>
                    <a:pt x="161" y="250"/>
                  </a:cubicBezTo>
                  <a:cubicBezTo>
                    <a:pt x="161" y="249"/>
                    <a:pt x="161" y="249"/>
                    <a:pt x="160" y="249"/>
                  </a:cubicBezTo>
                  <a:cubicBezTo>
                    <a:pt x="160" y="249"/>
                    <a:pt x="160" y="249"/>
                    <a:pt x="160" y="249"/>
                  </a:cubicBezTo>
                  <a:cubicBezTo>
                    <a:pt x="160" y="249"/>
                    <a:pt x="159" y="249"/>
                    <a:pt x="159" y="249"/>
                  </a:cubicBezTo>
                  <a:cubicBezTo>
                    <a:pt x="158" y="249"/>
                    <a:pt x="158" y="249"/>
                    <a:pt x="158" y="249"/>
                  </a:cubicBezTo>
                  <a:cubicBezTo>
                    <a:pt x="158" y="249"/>
                    <a:pt x="158" y="249"/>
                    <a:pt x="157" y="250"/>
                  </a:cubicBezTo>
                  <a:cubicBezTo>
                    <a:pt x="157" y="250"/>
                    <a:pt x="157" y="250"/>
                    <a:pt x="157" y="250"/>
                  </a:cubicBezTo>
                  <a:cubicBezTo>
                    <a:pt x="156" y="250"/>
                    <a:pt x="156" y="250"/>
                    <a:pt x="156" y="251"/>
                  </a:cubicBezTo>
                  <a:cubicBezTo>
                    <a:pt x="156" y="251"/>
                    <a:pt x="155" y="251"/>
                    <a:pt x="155" y="251"/>
                  </a:cubicBezTo>
                  <a:cubicBezTo>
                    <a:pt x="155" y="251"/>
                    <a:pt x="155" y="250"/>
                    <a:pt x="154" y="250"/>
                  </a:cubicBezTo>
                  <a:cubicBezTo>
                    <a:pt x="154" y="250"/>
                    <a:pt x="154" y="250"/>
                    <a:pt x="154" y="251"/>
                  </a:cubicBezTo>
                  <a:cubicBezTo>
                    <a:pt x="154" y="251"/>
                    <a:pt x="154" y="251"/>
                    <a:pt x="154" y="251"/>
                  </a:cubicBezTo>
                  <a:cubicBezTo>
                    <a:pt x="154" y="252"/>
                    <a:pt x="153" y="252"/>
                    <a:pt x="153" y="252"/>
                  </a:cubicBezTo>
                  <a:cubicBezTo>
                    <a:pt x="153" y="253"/>
                    <a:pt x="153" y="253"/>
                    <a:pt x="153" y="253"/>
                  </a:cubicBezTo>
                  <a:cubicBezTo>
                    <a:pt x="153" y="253"/>
                    <a:pt x="152" y="254"/>
                    <a:pt x="152" y="254"/>
                  </a:cubicBezTo>
                  <a:cubicBezTo>
                    <a:pt x="152" y="254"/>
                    <a:pt x="152" y="254"/>
                    <a:pt x="151" y="254"/>
                  </a:cubicBezTo>
                  <a:cubicBezTo>
                    <a:pt x="151" y="254"/>
                    <a:pt x="151" y="255"/>
                    <a:pt x="151" y="255"/>
                  </a:cubicBezTo>
                  <a:cubicBezTo>
                    <a:pt x="151" y="255"/>
                    <a:pt x="151" y="256"/>
                    <a:pt x="151" y="256"/>
                  </a:cubicBezTo>
                  <a:cubicBezTo>
                    <a:pt x="151" y="256"/>
                    <a:pt x="151" y="256"/>
                    <a:pt x="151" y="256"/>
                  </a:cubicBezTo>
                  <a:cubicBezTo>
                    <a:pt x="151" y="256"/>
                    <a:pt x="151" y="256"/>
                    <a:pt x="151" y="256"/>
                  </a:cubicBezTo>
                  <a:cubicBezTo>
                    <a:pt x="152" y="256"/>
                    <a:pt x="154" y="257"/>
                    <a:pt x="155" y="256"/>
                  </a:cubicBezTo>
                  <a:cubicBezTo>
                    <a:pt x="155" y="256"/>
                    <a:pt x="155" y="256"/>
                    <a:pt x="155" y="256"/>
                  </a:cubicBezTo>
                  <a:cubicBezTo>
                    <a:pt x="155" y="256"/>
                    <a:pt x="155" y="255"/>
                    <a:pt x="155" y="255"/>
                  </a:cubicBezTo>
                  <a:cubicBezTo>
                    <a:pt x="156" y="255"/>
                    <a:pt x="156" y="254"/>
                    <a:pt x="157" y="254"/>
                  </a:cubicBezTo>
                  <a:cubicBezTo>
                    <a:pt x="158" y="253"/>
                    <a:pt x="160" y="254"/>
                    <a:pt x="161" y="254"/>
                  </a:cubicBezTo>
                  <a:cubicBezTo>
                    <a:pt x="161" y="254"/>
                    <a:pt x="161" y="253"/>
                    <a:pt x="161" y="253"/>
                  </a:cubicBezTo>
                  <a:cubicBezTo>
                    <a:pt x="161" y="253"/>
                    <a:pt x="161" y="253"/>
                    <a:pt x="161" y="253"/>
                  </a:cubicBezTo>
                  <a:close/>
                  <a:moveTo>
                    <a:pt x="131" y="268"/>
                  </a:moveTo>
                  <a:cubicBezTo>
                    <a:pt x="131" y="269"/>
                    <a:pt x="130" y="269"/>
                    <a:pt x="130" y="269"/>
                  </a:cubicBezTo>
                  <a:cubicBezTo>
                    <a:pt x="129" y="270"/>
                    <a:pt x="129" y="270"/>
                    <a:pt x="128" y="270"/>
                  </a:cubicBezTo>
                  <a:cubicBezTo>
                    <a:pt x="128" y="271"/>
                    <a:pt x="128" y="271"/>
                    <a:pt x="128" y="271"/>
                  </a:cubicBezTo>
                  <a:cubicBezTo>
                    <a:pt x="128" y="272"/>
                    <a:pt x="127" y="272"/>
                    <a:pt x="127" y="272"/>
                  </a:cubicBezTo>
                  <a:cubicBezTo>
                    <a:pt x="127" y="272"/>
                    <a:pt x="126" y="273"/>
                    <a:pt x="126" y="273"/>
                  </a:cubicBezTo>
                  <a:cubicBezTo>
                    <a:pt x="126" y="273"/>
                    <a:pt x="126" y="273"/>
                    <a:pt x="126" y="273"/>
                  </a:cubicBezTo>
                  <a:cubicBezTo>
                    <a:pt x="126" y="273"/>
                    <a:pt x="125" y="273"/>
                    <a:pt x="125" y="273"/>
                  </a:cubicBezTo>
                  <a:cubicBezTo>
                    <a:pt x="125" y="273"/>
                    <a:pt x="125" y="273"/>
                    <a:pt x="125" y="273"/>
                  </a:cubicBezTo>
                  <a:cubicBezTo>
                    <a:pt x="125" y="273"/>
                    <a:pt x="125" y="274"/>
                    <a:pt x="125" y="274"/>
                  </a:cubicBezTo>
                  <a:cubicBezTo>
                    <a:pt x="125" y="274"/>
                    <a:pt x="125" y="274"/>
                    <a:pt x="125" y="274"/>
                  </a:cubicBezTo>
                  <a:cubicBezTo>
                    <a:pt x="125" y="273"/>
                    <a:pt x="125" y="273"/>
                    <a:pt x="125" y="274"/>
                  </a:cubicBezTo>
                  <a:cubicBezTo>
                    <a:pt x="124" y="274"/>
                    <a:pt x="124" y="274"/>
                    <a:pt x="124" y="274"/>
                  </a:cubicBezTo>
                  <a:cubicBezTo>
                    <a:pt x="123" y="274"/>
                    <a:pt x="124" y="274"/>
                    <a:pt x="124" y="274"/>
                  </a:cubicBezTo>
                  <a:cubicBezTo>
                    <a:pt x="124" y="274"/>
                    <a:pt x="124" y="274"/>
                    <a:pt x="124" y="274"/>
                  </a:cubicBezTo>
                  <a:cubicBezTo>
                    <a:pt x="124" y="273"/>
                    <a:pt x="124" y="273"/>
                    <a:pt x="124" y="273"/>
                  </a:cubicBezTo>
                  <a:cubicBezTo>
                    <a:pt x="125" y="273"/>
                    <a:pt x="125" y="273"/>
                    <a:pt x="125" y="273"/>
                  </a:cubicBezTo>
                  <a:cubicBezTo>
                    <a:pt x="125" y="273"/>
                    <a:pt x="125" y="272"/>
                    <a:pt x="125" y="272"/>
                  </a:cubicBezTo>
                  <a:cubicBezTo>
                    <a:pt x="125" y="272"/>
                    <a:pt x="125" y="272"/>
                    <a:pt x="125" y="272"/>
                  </a:cubicBezTo>
                  <a:cubicBezTo>
                    <a:pt x="125" y="272"/>
                    <a:pt x="125" y="272"/>
                    <a:pt x="125" y="272"/>
                  </a:cubicBezTo>
                  <a:cubicBezTo>
                    <a:pt x="125" y="271"/>
                    <a:pt x="125" y="271"/>
                    <a:pt x="125" y="271"/>
                  </a:cubicBezTo>
                  <a:cubicBezTo>
                    <a:pt x="125" y="270"/>
                    <a:pt x="126" y="270"/>
                    <a:pt x="126" y="270"/>
                  </a:cubicBezTo>
                  <a:cubicBezTo>
                    <a:pt x="126" y="270"/>
                    <a:pt x="126" y="270"/>
                    <a:pt x="126" y="270"/>
                  </a:cubicBezTo>
                  <a:cubicBezTo>
                    <a:pt x="126" y="270"/>
                    <a:pt x="127" y="270"/>
                    <a:pt x="127" y="270"/>
                  </a:cubicBezTo>
                  <a:cubicBezTo>
                    <a:pt x="127" y="270"/>
                    <a:pt x="127" y="270"/>
                    <a:pt x="128" y="270"/>
                  </a:cubicBezTo>
                  <a:cubicBezTo>
                    <a:pt x="128" y="270"/>
                    <a:pt x="128" y="270"/>
                    <a:pt x="128" y="270"/>
                  </a:cubicBezTo>
                  <a:cubicBezTo>
                    <a:pt x="128" y="269"/>
                    <a:pt x="128" y="269"/>
                    <a:pt x="128" y="269"/>
                  </a:cubicBezTo>
                  <a:cubicBezTo>
                    <a:pt x="128" y="269"/>
                    <a:pt x="128" y="269"/>
                    <a:pt x="128" y="269"/>
                  </a:cubicBezTo>
                  <a:cubicBezTo>
                    <a:pt x="128" y="269"/>
                    <a:pt x="128" y="268"/>
                    <a:pt x="128" y="268"/>
                  </a:cubicBezTo>
                  <a:cubicBezTo>
                    <a:pt x="128" y="268"/>
                    <a:pt x="128" y="267"/>
                    <a:pt x="128" y="267"/>
                  </a:cubicBezTo>
                  <a:cubicBezTo>
                    <a:pt x="128" y="267"/>
                    <a:pt x="129" y="267"/>
                    <a:pt x="129" y="267"/>
                  </a:cubicBezTo>
                  <a:cubicBezTo>
                    <a:pt x="129" y="267"/>
                    <a:pt x="129" y="267"/>
                    <a:pt x="130" y="266"/>
                  </a:cubicBezTo>
                  <a:cubicBezTo>
                    <a:pt x="130" y="266"/>
                    <a:pt x="131" y="266"/>
                    <a:pt x="131" y="267"/>
                  </a:cubicBezTo>
                  <a:cubicBezTo>
                    <a:pt x="131" y="267"/>
                    <a:pt x="131" y="267"/>
                    <a:pt x="132" y="267"/>
                  </a:cubicBezTo>
                  <a:cubicBezTo>
                    <a:pt x="132" y="267"/>
                    <a:pt x="132" y="267"/>
                    <a:pt x="132" y="267"/>
                  </a:cubicBezTo>
                  <a:cubicBezTo>
                    <a:pt x="132" y="267"/>
                    <a:pt x="132" y="267"/>
                    <a:pt x="132" y="267"/>
                  </a:cubicBezTo>
                  <a:cubicBezTo>
                    <a:pt x="132" y="268"/>
                    <a:pt x="131" y="268"/>
                    <a:pt x="132" y="268"/>
                  </a:cubicBezTo>
                  <a:cubicBezTo>
                    <a:pt x="132" y="268"/>
                    <a:pt x="132" y="268"/>
                    <a:pt x="131" y="268"/>
                  </a:cubicBezTo>
                  <a:close/>
                  <a:moveTo>
                    <a:pt x="66" y="285"/>
                  </a:moveTo>
                  <a:cubicBezTo>
                    <a:pt x="66" y="285"/>
                    <a:pt x="66" y="285"/>
                    <a:pt x="66" y="285"/>
                  </a:cubicBezTo>
                  <a:cubicBezTo>
                    <a:pt x="66" y="285"/>
                    <a:pt x="66" y="285"/>
                    <a:pt x="65" y="285"/>
                  </a:cubicBezTo>
                  <a:cubicBezTo>
                    <a:pt x="65" y="285"/>
                    <a:pt x="65" y="285"/>
                    <a:pt x="64" y="285"/>
                  </a:cubicBezTo>
                  <a:cubicBezTo>
                    <a:pt x="64" y="285"/>
                    <a:pt x="64" y="284"/>
                    <a:pt x="64" y="284"/>
                  </a:cubicBezTo>
                  <a:cubicBezTo>
                    <a:pt x="64" y="284"/>
                    <a:pt x="63" y="284"/>
                    <a:pt x="63" y="284"/>
                  </a:cubicBezTo>
                  <a:cubicBezTo>
                    <a:pt x="63" y="284"/>
                    <a:pt x="63" y="284"/>
                    <a:pt x="62" y="285"/>
                  </a:cubicBezTo>
                  <a:cubicBezTo>
                    <a:pt x="62" y="285"/>
                    <a:pt x="62" y="285"/>
                    <a:pt x="63" y="285"/>
                  </a:cubicBezTo>
                  <a:cubicBezTo>
                    <a:pt x="63" y="285"/>
                    <a:pt x="63" y="285"/>
                    <a:pt x="63" y="286"/>
                  </a:cubicBezTo>
                  <a:cubicBezTo>
                    <a:pt x="63" y="286"/>
                    <a:pt x="63" y="286"/>
                    <a:pt x="64" y="286"/>
                  </a:cubicBezTo>
                  <a:cubicBezTo>
                    <a:pt x="64" y="286"/>
                    <a:pt x="64" y="286"/>
                    <a:pt x="64" y="286"/>
                  </a:cubicBezTo>
                  <a:cubicBezTo>
                    <a:pt x="64" y="286"/>
                    <a:pt x="64" y="286"/>
                    <a:pt x="64" y="287"/>
                  </a:cubicBezTo>
                  <a:cubicBezTo>
                    <a:pt x="64" y="287"/>
                    <a:pt x="63" y="287"/>
                    <a:pt x="63" y="287"/>
                  </a:cubicBezTo>
                  <a:cubicBezTo>
                    <a:pt x="63" y="287"/>
                    <a:pt x="63" y="287"/>
                    <a:pt x="63" y="287"/>
                  </a:cubicBezTo>
                  <a:cubicBezTo>
                    <a:pt x="63" y="287"/>
                    <a:pt x="63" y="287"/>
                    <a:pt x="63" y="287"/>
                  </a:cubicBezTo>
                  <a:cubicBezTo>
                    <a:pt x="63" y="287"/>
                    <a:pt x="64" y="287"/>
                    <a:pt x="64" y="287"/>
                  </a:cubicBezTo>
                  <a:cubicBezTo>
                    <a:pt x="64" y="287"/>
                    <a:pt x="64" y="287"/>
                    <a:pt x="64" y="288"/>
                  </a:cubicBezTo>
                  <a:cubicBezTo>
                    <a:pt x="64" y="288"/>
                    <a:pt x="64" y="288"/>
                    <a:pt x="64" y="288"/>
                  </a:cubicBezTo>
                  <a:cubicBezTo>
                    <a:pt x="64" y="288"/>
                    <a:pt x="64" y="287"/>
                    <a:pt x="64" y="287"/>
                  </a:cubicBezTo>
                  <a:cubicBezTo>
                    <a:pt x="64" y="287"/>
                    <a:pt x="64" y="287"/>
                    <a:pt x="65" y="287"/>
                  </a:cubicBezTo>
                  <a:cubicBezTo>
                    <a:pt x="65" y="287"/>
                    <a:pt x="65" y="287"/>
                    <a:pt x="65" y="287"/>
                  </a:cubicBezTo>
                  <a:cubicBezTo>
                    <a:pt x="65" y="286"/>
                    <a:pt x="65" y="286"/>
                    <a:pt x="65" y="286"/>
                  </a:cubicBezTo>
                  <a:cubicBezTo>
                    <a:pt x="65" y="286"/>
                    <a:pt x="65" y="286"/>
                    <a:pt x="65" y="286"/>
                  </a:cubicBezTo>
                  <a:cubicBezTo>
                    <a:pt x="65" y="286"/>
                    <a:pt x="66" y="285"/>
                    <a:pt x="66" y="285"/>
                  </a:cubicBezTo>
                  <a:close/>
                  <a:moveTo>
                    <a:pt x="142" y="265"/>
                  </a:moveTo>
                  <a:cubicBezTo>
                    <a:pt x="142" y="265"/>
                    <a:pt x="142" y="265"/>
                    <a:pt x="142" y="265"/>
                  </a:cubicBezTo>
                  <a:cubicBezTo>
                    <a:pt x="141" y="265"/>
                    <a:pt x="141" y="265"/>
                    <a:pt x="140" y="265"/>
                  </a:cubicBezTo>
                  <a:cubicBezTo>
                    <a:pt x="140" y="265"/>
                    <a:pt x="140" y="265"/>
                    <a:pt x="140" y="266"/>
                  </a:cubicBezTo>
                  <a:cubicBezTo>
                    <a:pt x="140" y="266"/>
                    <a:pt x="140" y="266"/>
                    <a:pt x="140" y="266"/>
                  </a:cubicBezTo>
                  <a:cubicBezTo>
                    <a:pt x="140" y="266"/>
                    <a:pt x="140" y="266"/>
                    <a:pt x="140" y="266"/>
                  </a:cubicBezTo>
                  <a:cubicBezTo>
                    <a:pt x="140" y="266"/>
                    <a:pt x="140" y="266"/>
                    <a:pt x="140" y="266"/>
                  </a:cubicBezTo>
                  <a:cubicBezTo>
                    <a:pt x="140" y="266"/>
                    <a:pt x="140" y="266"/>
                    <a:pt x="140" y="266"/>
                  </a:cubicBezTo>
                  <a:cubicBezTo>
                    <a:pt x="140" y="266"/>
                    <a:pt x="140" y="266"/>
                    <a:pt x="139" y="266"/>
                  </a:cubicBezTo>
                  <a:cubicBezTo>
                    <a:pt x="139" y="266"/>
                    <a:pt x="139" y="266"/>
                    <a:pt x="140" y="266"/>
                  </a:cubicBezTo>
                  <a:cubicBezTo>
                    <a:pt x="140" y="266"/>
                    <a:pt x="140" y="266"/>
                    <a:pt x="139" y="267"/>
                  </a:cubicBezTo>
                  <a:cubicBezTo>
                    <a:pt x="139" y="267"/>
                    <a:pt x="139" y="267"/>
                    <a:pt x="139" y="266"/>
                  </a:cubicBezTo>
                  <a:cubicBezTo>
                    <a:pt x="139" y="266"/>
                    <a:pt x="139" y="266"/>
                    <a:pt x="139" y="266"/>
                  </a:cubicBezTo>
                  <a:cubicBezTo>
                    <a:pt x="139" y="267"/>
                    <a:pt x="139" y="267"/>
                    <a:pt x="139" y="267"/>
                  </a:cubicBezTo>
                  <a:cubicBezTo>
                    <a:pt x="139" y="267"/>
                    <a:pt x="140" y="267"/>
                    <a:pt x="139" y="267"/>
                  </a:cubicBezTo>
                  <a:cubicBezTo>
                    <a:pt x="139" y="267"/>
                    <a:pt x="139" y="267"/>
                    <a:pt x="139" y="267"/>
                  </a:cubicBezTo>
                  <a:cubicBezTo>
                    <a:pt x="139" y="267"/>
                    <a:pt x="139" y="267"/>
                    <a:pt x="139" y="266"/>
                  </a:cubicBezTo>
                  <a:cubicBezTo>
                    <a:pt x="139" y="266"/>
                    <a:pt x="139" y="266"/>
                    <a:pt x="139" y="266"/>
                  </a:cubicBezTo>
                  <a:cubicBezTo>
                    <a:pt x="139" y="267"/>
                    <a:pt x="139" y="267"/>
                    <a:pt x="139" y="267"/>
                  </a:cubicBezTo>
                  <a:cubicBezTo>
                    <a:pt x="139" y="267"/>
                    <a:pt x="139" y="267"/>
                    <a:pt x="139" y="267"/>
                  </a:cubicBezTo>
                  <a:cubicBezTo>
                    <a:pt x="139" y="267"/>
                    <a:pt x="139" y="267"/>
                    <a:pt x="139" y="267"/>
                  </a:cubicBezTo>
                  <a:cubicBezTo>
                    <a:pt x="139" y="267"/>
                    <a:pt x="138" y="268"/>
                    <a:pt x="138" y="267"/>
                  </a:cubicBezTo>
                  <a:cubicBezTo>
                    <a:pt x="138" y="267"/>
                    <a:pt x="138" y="267"/>
                    <a:pt x="138" y="267"/>
                  </a:cubicBezTo>
                  <a:cubicBezTo>
                    <a:pt x="138" y="267"/>
                    <a:pt x="138" y="268"/>
                    <a:pt x="138" y="268"/>
                  </a:cubicBezTo>
                  <a:cubicBezTo>
                    <a:pt x="138" y="267"/>
                    <a:pt x="138" y="268"/>
                    <a:pt x="137" y="268"/>
                  </a:cubicBezTo>
                  <a:cubicBezTo>
                    <a:pt x="137" y="268"/>
                    <a:pt x="137" y="268"/>
                    <a:pt x="137" y="268"/>
                  </a:cubicBezTo>
                  <a:cubicBezTo>
                    <a:pt x="137" y="267"/>
                    <a:pt x="137" y="267"/>
                    <a:pt x="137" y="267"/>
                  </a:cubicBezTo>
                  <a:cubicBezTo>
                    <a:pt x="137" y="267"/>
                    <a:pt x="137" y="267"/>
                    <a:pt x="137" y="267"/>
                  </a:cubicBezTo>
                  <a:cubicBezTo>
                    <a:pt x="137" y="268"/>
                    <a:pt x="137" y="268"/>
                    <a:pt x="137" y="268"/>
                  </a:cubicBezTo>
                  <a:cubicBezTo>
                    <a:pt x="136" y="268"/>
                    <a:pt x="136" y="268"/>
                    <a:pt x="136" y="268"/>
                  </a:cubicBezTo>
                  <a:cubicBezTo>
                    <a:pt x="136" y="268"/>
                    <a:pt x="136" y="268"/>
                    <a:pt x="135" y="268"/>
                  </a:cubicBezTo>
                  <a:cubicBezTo>
                    <a:pt x="135" y="269"/>
                    <a:pt x="135" y="269"/>
                    <a:pt x="134" y="269"/>
                  </a:cubicBezTo>
                  <a:cubicBezTo>
                    <a:pt x="134" y="269"/>
                    <a:pt x="134" y="269"/>
                    <a:pt x="134" y="269"/>
                  </a:cubicBezTo>
                  <a:cubicBezTo>
                    <a:pt x="134" y="270"/>
                    <a:pt x="134" y="270"/>
                    <a:pt x="134" y="269"/>
                  </a:cubicBezTo>
                  <a:cubicBezTo>
                    <a:pt x="134" y="269"/>
                    <a:pt x="133" y="269"/>
                    <a:pt x="133" y="269"/>
                  </a:cubicBezTo>
                  <a:cubicBezTo>
                    <a:pt x="133" y="269"/>
                    <a:pt x="133" y="270"/>
                    <a:pt x="133" y="270"/>
                  </a:cubicBezTo>
                  <a:cubicBezTo>
                    <a:pt x="133" y="270"/>
                    <a:pt x="133" y="270"/>
                    <a:pt x="133" y="270"/>
                  </a:cubicBezTo>
                  <a:cubicBezTo>
                    <a:pt x="133" y="270"/>
                    <a:pt x="132" y="269"/>
                    <a:pt x="132" y="269"/>
                  </a:cubicBezTo>
                  <a:cubicBezTo>
                    <a:pt x="132" y="270"/>
                    <a:pt x="132" y="269"/>
                    <a:pt x="132" y="269"/>
                  </a:cubicBezTo>
                  <a:cubicBezTo>
                    <a:pt x="132" y="269"/>
                    <a:pt x="131" y="269"/>
                    <a:pt x="132" y="269"/>
                  </a:cubicBezTo>
                  <a:cubicBezTo>
                    <a:pt x="132" y="269"/>
                    <a:pt x="132" y="269"/>
                    <a:pt x="132" y="268"/>
                  </a:cubicBezTo>
                  <a:cubicBezTo>
                    <a:pt x="132" y="268"/>
                    <a:pt x="133" y="268"/>
                    <a:pt x="133" y="268"/>
                  </a:cubicBezTo>
                  <a:cubicBezTo>
                    <a:pt x="133" y="268"/>
                    <a:pt x="133" y="268"/>
                    <a:pt x="133" y="268"/>
                  </a:cubicBezTo>
                  <a:cubicBezTo>
                    <a:pt x="133" y="268"/>
                    <a:pt x="133" y="268"/>
                    <a:pt x="134" y="268"/>
                  </a:cubicBezTo>
                  <a:cubicBezTo>
                    <a:pt x="134" y="268"/>
                    <a:pt x="134" y="268"/>
                    <a:pt x="134" y="268"/>
                  </a:cubicBezTo>
                  <a:cubicBezTo>
                    <a:pt x="134" y="268"/>
                    <a:pt x="134" y="268"/>
                    <a:pt x="134" y="268"/>
                  </a:cubicBezTo>
                  <a:cubicBezTo>
                    <a:pt x="134" y="268"/>
                    <a:pt x="134" y="268"/>
                    <a:pt x="134" y="268"/>
                  </a:cubicBezTo>
                  <a:cubicBezTo>
                    <a:pt x="134" y="268"/>
                    <a:pt x="135" y="268"/>
                    <a:pt x="135" y="268"/>
                  </a:cubicBezTo>
                  <a:cubicBezTo>
                    <a:pt x="135" y="268"/>
                    <a:pt x="135" y="268"/>
                    <a:pt x="135" y="268"/>
                  </a:cubicBezTo>
                  <a:cubicBezTo>
                    <a:pt x="135" y="268"/>
                    <a:pt x="135" y="268"/>
                    <a:pt x="135" y="268"/>
                  </a:cubicBezTo>
                  <a:cubicBezTo>
                    <a:pt x="135" y="268"/>
                    <a:pt x="135" y="268"/>
                    <a:pt x="135" y="268"/>
                  </a:cubicBezTo>
                  <a:cubicBezTo>
                    <a:pt x="135" y="267"/>
                    <a:pt x="135" y="268"/>
                    <a:pt x="135" y="268"/>
                  </a:cubicBezTo>
                  <a:cubicBezTo>
                    <a:pt x="135" y="267"/>
                    <a:pt x="135" y="267"/>
                    <a:pt x="135" y="267"/>
                  </a:cubicBezTo>
                  <a:cubicBezTo>
                    <a:pt x="136" y="267"/>
                    <a:pt x="136" y="267"/>
                    <a:pt x="137" y="267"/>
                  </a:cubicBezTo>
                  <a:cubicBezTo>
                    <a:pt x="136" y="267"/>
                    <a:pt x="136" y="267"/>
                    <a:pt x="136" y="267"/>
                  </a:cubicBezTo>
                  <a:cubicBezTo>
                    <a:pt x="136" y="267"/>
                    <a:pt x="136" y="267"/>
                    <a:pt x="136" y="267"/>
                  </a:cubicBezTo>
                  <a:cubicBezTo>
                    <a:pt x="136" y="267"/>
                    <a:pt x="136" y="267"/>
                    <a:pt x="136" y="267"/>
                  </a:cubicBezTo>
                  <a:cubicBezTo>
                    <a:pt x="137" y="267"/>
                    <a:pt x="137" y="267"/>
                    <a:pt x="137" y="267"/>
                  </a:cubicBezTo>
                  <a:cubicBezTo>
                    <a:pt x="137" y="266"/>
                    <a:pt x="137" y="266"/>
                    <a:pt x="137" y="267"/>
                  </a:cubicBezTo>
                  <a:cubicBezTo>
                    <a:pt x="137" y="267"/>
                    <a:pt x="136" y="267"/>
                    <a:pt x="136" y="266"/>
                  </a:cubicBezTo>
                  <a:cubicBezTo>
                    <a:pt x="136" y="266"/>
                    <a:pt x="136" y="266"/>
                    <a:pt x="136" y="266"/>
                  </a:cubicBezTo>
                  <a:cubicBezTo>
                    <a:pt x="136" y="266"/>
                    <a:pt x="136" y="266"/>
                    <a:pt x="136" y="266"/>
                  </a:cubicBezTo>
                  <a:cubicBezTo>
                    <a:pt x="136" y="265"/>
                    <a:pt x="137" y="265"/>
                    <a:pt x="137" y="266"/>
                  </a:cubicBezTo>
                  <a:cubicBezTo>
                    <a:pt x="137" y="266"/>
                    <a:pt x="137" y="266"/>
                    <a:pt x="137" y="266"/>
                  </a:cubicBezTo>
                  <a:cubicBezTo>
                    <a:pt x="137" y="265"/>
                    <a:pt x="137" y="265"/>
                    <a:pt x="137" y="265"/>
                  </a:cubicBezTo>
                  <a:cubicBezTo>
                    <a:pt x="137" y="265"/>
                    <a:pt x="137" y="265"/>
                    <a:pt x="137" y="265"/>
                  </a:cubicBezTo>
                  <a:cubicBezTo>
                    <a:pt x="137" y="265"/>
                    <a:pt x="137" y="265"/>
                    <a:pt x="137" y="265"/>
                  </a:cubicBezTo>
                  <a:cubicBezTo>
                    <a:pt x="137" y="265"/>
                    <a:pt x="137" y="265"/>
                    <a:pt x="137" y="265"/>
                  </a:cubicBezTo>
                  <a:cubicBezTo>
                    <a:pt x="137" y="265"/>
                    <a:pt x="137" y="265"/>
                    <a:pt x="138" y="265"/>
                  </a:cubicBezTo>
                  <a:cubicBezTo>
                    <a:pt x="138" y="264"/>
                    <a:pt x="138" y="265"/>
                    <a:pt x="138" y="265"/>
                  </a:cubicBezTo>
                  <a:cubicBezTo>
                    <a:pt x="138" y="265"/>
                    <a:pt x="138" y="265"/>
                    <a:pt x="138" y="265"/>
                  </a:cubicBezTo>
                  <a:cubicBezTo>
                    <a:pt x="138" y="265"/>
                    <a:pt x="138" y="265"/>
                    <a:pt x="138" y="265"/>
                  </a:cubicBezTo>
                  <a:cubicBezTo>
                    <a:pt x="138" y="265"/>
                    <a:pt x="138" y="265"/>
                    <a:pt x="138" y="265"/>
                  </a:cubicBezTo>
                  <a:cubicBezTo>
                    <a:pt x="138" y="265"/>
                    <a:pt x="139" y="265"/>
                    <a:pt x="139" y="265"/>
                  </a:cubicBezTo>
                  <a:cubicBezTo>
                    <a:pt x="139" y="265"/>
                    <a:pt x="139" y="265"/>
                    <a:pt x="139" y="265"/>
                  </a:cubicBezTo>
                  <a:cubicBezTo>
                    <a:pt x="139" y="265"/>
                    <a:pt x="138" y="265"/>
                    <a:pt x="138" y="265"/>
                  </a:cubicBezTo>
                  <a:cubicBezTo>
                    <a:pt x="138" y="265"/>
                    <a:pt x="138" y="264"/>
                    <a:pt x="139" y="265"/>
                  </a:cubicBezTo>
                  <a:cubicBezTo>
                    <a:pt x="139" y="265"/>
                    <a:pt x="139" y="264"/>
                    <a:pt x="139" y="264"/>
                  </a:cubicBezTo>
                  <a:cubicBezTo>
                    <a:pt x="139" y="264"/>
                    <a:pt x="139" y="264"/>
                    <a:pt x="139" y="264"/>
                  </a:cubicBezTo>
                  <a:cubicBezTo>
                    <a:pt x="139" y="264"/>
                    <a:pt x="139" y="264"/>
                    <a:pt x="139" y="264"/>
                  </a:cubicBezTo>
                  <a:cubicBezTo>
                    <a:pt x="139" y="264"/>
                    <a:pt x="139" y="264"/>
                    <a:pt x="139" y="264"/>
                  </a:cubicBezTo>
                  <a:cubicBezTo>
                    <a:pt x="138" y="264"/>
                    <a:pt x="138" y="264"/>
                    <a:pt x="138" y="264"/>
                  </a:cubicBezTo>
                  <a:cubicBezTo>
                    <a:pt x="138" y="264"/>
                    <a:pt x="138" y="264"/>
                    <a:pt x="138" y="264"/>
                  </a:cubicBezTo>
                  <a:cubicBezTo>
                    <a:pt x="138" y="264"/>
                    <a:pt x="138" y="264"/>
                    <a:pt x="138" y="264"/>
                  </a:cubicBezTo>
                  <a:cubicBezTo>
                    <a:pt x="137" y="264"/>
                    <a:pt x="137" y="264"/>
                    <a:pt x="137" y="264"/>
                  </a:cubicBezTo>
                  <a:cubicBezTo>
                    <a:pt x="137" y="264"/>
                    <a:pt x="137" y="264"/>
                    <a:pt x="137" y="263"/>
                  </a:cubicBezTo>
                  <a:cubicBezTo>
                    <a:pt x="137" y="263"/>
                    <a:pt x="136" y="263"/>
                    <a:pt x="136" y="263"/>
                  </a:cubicBezTo>
                  <a:cubicBezTo>
                    <a:pt x="136" y="263"/>
                    <a:pt x="136" y="263"/>
                    <a:pt x="136" y="263"/>
                  </a:cubicBezTo>
                  <a:cubicBezTo>
                    <a:pt x="136" y="263"/>
                    <a:pt x="137" y="263"/>
                    <a:pt x="137" y="262"/>
                  </a:cubicBezTo>
                  <a:cubicBezTo>
                    <a:pt x="137" y="262"/>
                    <a:pt x="137" y="262"/>
                    <a:pt x="137" y="262"/>
                  </a:cubicBezTo>
                  <a:cubicBezTo>
                    <a:pt x="138" y="262"/>
                    <a:pt x="138" y="262"/>
                    <a:pt x="139" y="261"/>
                  </a:cubicBezTo>
                  <a:cubicBezTo>
                    <a:pt x="139" y="261"/>
                    <a:pt x="139" y="261"/>
                    <a:pt x="139" y="261"/>
                  </a:cubicBezTo>
                  <a:cubicBezTo>
                    <a:pt x="139" y="261"/>
                    <a:pt x="139" y="261"/>
                    <a:pt x="139" y="261"/>
                  </a:cubicBezTo>
                  <a:cubicBezTo>
                    <a:pt x="139" y="261"/>
                    <a:pt x="139" y="261"/>
                    <a:pt x="139" y="261"/>
                  </a:cubicBezTo>
                  <a:cubicBezTo>
                    <a:pt x="139" y="261"/>
                    <a:pt x="140" y="261"/>
                    <a:pt x="140" y="261"/>
                  </a:cubicBezTo>
                  <a:cubicBezTo>
                    <a:pt x="140" y="261"/>
                    <a:pt x="140" y="261"/>
                    <a:pt x="140" y="261"/>
                  </a:cubicBezTo>
                  <a:cubicBezTo>
                    <a:pt x="140" y="262"/>
                    <a:pt x="140" y="262"/>
                    <a:pt x="140" y="262"/>
                  </a:cubicBezTo>
                  <a:cubicBezTo>
                    <a:pt x="140" y="262"/>
                    <a:pt x="140" y="262"/>
                    <a:pt x="140" y="262"/>
                  </a:cubicBezTo>
                  <a:cubicBezTo>
                    <a:pt x="140" y="262"/>
                    <a:pt x="140" y="263"/>
                    <a:pt x="140" y="263"/>
                  </a:cubicBezTo>
                  <a:cubicBezTo>
                    <a:pt x="140" y="263"/>
                    <a:pt x="140" y="263"/>
                    <a:pt x="140" y="263"/>
                  </a:cubicBezTo>
                  <a:cubicBezTo>
                    <a:pt x="140" y="263"/>
                    <a:pt x="140" y="263"/>
                    <a:pt x="140" y="263"/>
                  </a:cubicBezTo>
                  <a:cubicBezTo>
                    <a:pt x="140" y="263"/>
                    <a:pt x="140" y="263"/>
                    <a:pt x="140" y="263"/>
                  </a:cubicBezTo>
                  <a:cubicBezTo>
                    <a:pt x="140" y="263"/>
                    <a:pt x="141" y="263"/>
                    <a:pt x="141" y="262"/>
                  </a:cubicBezTo>
                  <a:cubicBezTo>
                    <a:pt x="141" y="262"/>
                    <a:pt x="141" y="262"/>
                    <a:pt x="141" y="262"/>
                  </a:cubicBezTo>
                  <a:cubicBezTo>
                    <a:pt x="141" y="262"/>
                    <a:pt x="141" y="262"/>
                    <a:pt x="141" y="261"/>
                  </a:cubicBezTo>
                  <a:cubicBezTo>
                    <a:pt x="141" y="261"/>
                    <a:pt x="141" y="261"/>
                    <a:pt x="141" y="261"/>
                  </a:cubicBezTo>
                  <a:cubicBezTo>
                    <a:pt x="142" y="261"/>
                    <a:pt x="141" y="261"/>
                    <a:pt x="141" y="262"/>
                  </a:cubicBezTo>
                  <a:cubicBezTo>
                    <a:pt x="141" y="262"/>
                    <a:pt x="141" y="262"/>
                    <a:pt x="142" y="262"/>
                  </a:cubicBezTo>
                  <a:cubicBezTo>
                    <a:pt x="142" y="262"/>
                    <a:pt x="142" y="262"/>
                    <a:pt x="142" y="262"/>
                  </a:cubicBezTo>
                  <a:cubicBezTo>
                    <a:pt x="142" y="262"/>
                    <a:pt x="142" y="262"/>
                    <a:pt x="142" y="262"/>
                  </a:cubicBezTo>
                  <a:cubicBezTo>
                    <a:pt x="142" y="262"/>
                    <a:pt x="142" y="262"/>
                    <a:pt x="142" y="262"/>
                  </a:cubicBezTo>
                  <a:cubicBezTo>
                    <a:pt x="142" y="262"/>
                    <a:pt x="142" y="262"/>
                    <a:pt x="142" y="262"/>
                  </a:cubicBezTo>
                  <a:cubicBezTo>
                    <a:pt x="142" y="262"/>
                    <a:pt x="142" y="262"/>
                    <a:pt x="142" y="262"/>
                  </a:cubicBezTo>
                  <a:cubicBezTo>
                    <a:pt x="142" y="262"/>
                    <a:pt x="142" y="262"/>
                    <a:pt x="142" y="262"/>
                  </a:cubicBezTo>
                  <a:cubicBezTo>
                    <a:pt x="142" y="263"/>
                    <a:pt x="142" y="263"/>
                    <a:pt x="142" y="263"/>
                  </a:cubicBezTo>
                  <a:cubicBezTo>
                    <a:pt x="142" y="263"/>
                    <a:pt x="141" y="263"/>
                    <a:pt x="141" y="263"/>
                  </a:cubicBezTo>
                  <a:cubicBezTo>
                    <a:pt x="141" y="263"/>
                    <a:pt x="141" y="263"/>
                    <a:pt x="141" y="263"/>
                  </a:cubicBezTo>
                  <a:cubicBezTo>
                    <a:pt x="141" y="264"/>
                    <a:pt x="141" y="264"/>
                    <a:pt x="141" y="264"/>
                  </a:cubicBezTo>
                  <a:cubicBezTo>
                    <a:pt x="141" y="264"/>
                    <a:pt x="140" y="264"/>
                    <a:pt x="140" y="264"/>
                  </a:cubicBezTo>
                  <a:cubicBezTo>
                    <a:pt x="140" y="264"/>
                    <a:pt x="140" y="264"/>
                    <a:pt x="140" y="264"/>
                  </a:cubicBezTo>
                  <a:cubicBezTo>
                    <a:pt x="140" y="264"/>
                    <a:pt x="140" y="265"/>
                    <a:pt x="140" y="265"/>
                  </a:cubicBezTo>
                  <a:cubicBezTo>
                    <a:pt x="140" y="265"/>
                    <a:pt x="140" y="264"/>
                    <a:pt x="141" y="264"/>
                  </a:cubicBezTo>
                  <a:cubicBezTo>
                    <a:pt x="141" y="264"/>
                    <a:pt x="141" y="265"/>
                    <a:pt x="141" y="265"/>
                  </a:cubicBezTo>
                  <a:cubicBezTo>
                    <a:pt x="141" y="264"/>
                    <a:pt x="141" y="264"/>
                    <a:pt x="141" y="264"/>
                  </a:cubicBezTo>
                  <a:cubicBezTo>
                    <a:pt x="141" y="264"/>
                    <a:pt x="141" y="264"/>
                    <a:pt x="141" y="264"/>
                  </a:cubicBezTo>
                  <a:cubicBezTo>
                    <a:pt x="141" y="264"/>
                    <a:pt x="141" y="264"/>
                    <a:pt x="141" y="264"/>
                  </a:cubicBezTo>
                  <a:cubicBezTo>
                    <a:pt x="141" y="264"/>
                    <a:pt x="141" y="264"/>
                    <a:pt x="142" y="264"/>
                  </a:cubicBezTo>
                  <a:cubicBezTo>
                    <a:pt x="142" y="264"/>
                    <a:pt x="142" y="264"/>
                    <a:pt x="142" y="264"/>
                  </a:cubicBezTo>
                  <a:cubicBezTo>
                    <a:pt x="142" y="264"/>
                    <a:pt x="142" y="264"/>
                    <a:pt x="142" y="264"/>
                  </a:cubicBezTo>
                  <a:cubicBezTo>
                    <a:pt x="142" y="264"/>
                    <a:pt x="142" y="265"/>
                    <a:pt x="142" y="265"/>
                  </a:cubicBezTo>
                  <a:close/>
                  <a:moveTo>
                    <a:pt x="96" y="282"/>
                  </a:moveTo>
                  <a:cubicBezTo>
                    <a:pt x="95" y="282"/>
                    <a:pt x="95" y="282"/>
                    <a:pt x="95" y="282"/>
                  </a:cubicBezTo>
                  <a:cubicBezTo>
                    <a:pt x="95" y="282"/>
                    <a:pt x="95" y="282"/>
                    <a:pt x="95" y="282"/>
                  </a:cubicBezTo>
                  <a:cubicBezTo>
                    <a:pt x="94" y="282"/>
                    <a:pt x="94" y="282"/>
                    <a:pt x="94" y="282"/>
                  </a:cubicBezTo>
                  <a:cubicBezTo>
                    <a:pt x="94" y="282"/>
                    <a:pt x="94" y="282"/>
                    <a:pt x="94" y="282"/>
                  </a:cubicBezTo>
                  <a:cubicBezTo>
                    <a:pt x="93" y="282"/>
                    <a:pt x="92" y="282"/>
                    <a:pt x="92" y="282"/>
                  </a:cubicBezTo>
                  <a:cubicBezTo>
                    <a:pt x="91" y="282"/>
                    <a:pt x="91" y="282"/>
                    <a:pt x="90" y="282"/>
                  </a:cubicBezTo>
                  <a:cubicBezTo>
                    <a:pt x="90" y="282"/>
                    <a:pt x="91" y="282"/>
                    <a:pt x="91" y="283"/>
                  </a:cubicBezTo>
                  <a:cubicBezTo>
                    <a:pt x="91" y="283"/>
                    <a:pt x="91" y="283"/>
                    <a:pt x="92" y="283"/>
                  </a:cubicBezTo>
                  <a:cubicBezTo>
                    <a:pt x="92" y="283"/>
                    <a:pt x="93" y="283"/>
                    <a:pt x="93" y="283"/>
                  </a:cubicBezTo>
                  <a:cubicBezTo>
                    <a:pt x="93" y="283"/>
                    <a:pt x="93" y="283"/>
                    <a:pt x="93" y="283"/>
                  </a:cubicBezTo>
                  <a:cubicBezTo>
                    <a:pt x="94" y="283"/>
                    <a:pt x="94" y="283"/>
                    <a:pt x="94" y="283"/>
                  </a:cubicBezTo>
                  <a:cubicBezTo>
                    <a:pt x="94" y="283"/>
                    <a:pt x="95" y="283"/>
                    <a:pt x="95" y="283"/>
                  </a:cubicBezTo>
                  <a:cubicBezTo>
                    <a:pt x="95" y="283"/>
                    <a:pt x="95" y="283"/>
                    <a:pt x="95" y="283"/>
                  </a:cubicBezTo>
                  <a:cubicBezTo>
                    <a:pt x="96" y="283"/>
                    <a:pt x="96" y="283"/>
                    <a:pt x="97" y="283"/>
                  </a:cubicBezTo>
                  <a:cubicBezTo>
                    <a:pt x="97" y="283"/>
                    <a:pt x="97" y="283"/>
                    <a:pt x="97" y="282"/>
                  </a:cubicBezTo>
                  <a:cubicBezTo>
                    <a:pt x="97" y="282"/>
                    <a:pt x="97" y="282"/>
                    <a:pt x="97" y="282"/>
                  </a:cubicBezTo>
                  <a:cubicBezTo>
                    <a:pt x="97" y="282"/>
                    <a:pt x="96" y="282"/>
                    <a:pt x="96" y="282"/>
                  </a:cubicBezTo>
                  <a:close/>
                  <a:moveTo>
                    <a:pt x="90" y="280"/>
                  </a:moveTo>
                  <a:cubicBezTo>
                    <a:pt x="90" y="280"/>
                    <a:pt x="90" y="279"/>
                    <a:pt x="90" y="279"/>
                  </a:cubicBezTo>
                  <a:cubicBezTo>
                    <a:pt x="90" y="279"/>
                    <a:pt x="89" y="279"/>
                    <a:pt x="89" y="279"/>
                  </a:cubicBezTo>
                  <a:cubicBezTo>
                    <a:pt x="89" y="279"/>
                    <a:pt x="88" y="279"/>
                    <a:pt x="88" y="280"/>
                  </a:cubicBezTo>
                  <a:cubicBezTo>
                    <a:pt x="88" y="280"/>
                    <a:pt x="88" y="280"/>
                    <a:pt x="88" y="280"/>
                  </a:cubicBezTo>
                  <a:cubicBezTo>
                    <a:pt x="88" y="280"/>
                    <a:pt x="87" y="280"/>
                    <a:pt x="87" y="280"/>
                  </a:cubicBezTo>
                  <a:cubicBezTo>
                    <a:pt x="88" y="280"/>
                    <a:pt x="88" y="280"/>
                    <a:pt x="88" y="280"/>
                  </a:cubicBezTo>
                  <a:cubicBezTo>
                    <a:pt x="88" y="280"/>
                    <a:pt x="88" y="280"/>
                    <a:pt x="88" y="280"/>
                  </a:cubicBezTo>
                  <a:cubicBezTo>
                    <a:pt x="88" y="280"/>
                    <a:pt x="89" y="280"/>
                    <a:pt x="89" y="281"/>
                  </a:cubicBezTo>
                  <a:cubicBezTo>
                    <a:pt x="89" y="281"/>
                    <a:pt x="89" y="281"/>
                    <a:pt x="89" y="281"/>
                  </a:cubicBezTo>
                  <a:cubicBezTo>
                    <a:pt x="89" y="281"/>
                    <a:pt x="89" y="281"/>
                    <a:pt x="89" y="281"/>
                  </a:cubicBezTo>
                  <a:cubicBezTo>
                    <a:pt x="89" y="281"/>
                    <a:pt x="88" y="281"/>
                    <a:pt x="88" y="281"/>
                  </a:cubicBezTo>
                  <a:cubicBezTo>
                    <a:pt x="88" y="281"/>
                    <a:pt x="88" y="281"/>
                    <a:pt x="87" y="281"/>
                  </a:cubicBezTo>
                  <a:cubicBezTo>
                    <a:pt x="87" y="281"/>
                    <a:pt x="88" y="281"/>
                    <a:pt x="88" y="281"/>
                  </a:cubicBezTo>
                  <a:cubicBezTo>
                    <a:pt x="88" y="282"/>
                    <a:pt x="88" y="282"/>
                    <a:pt x="88" y="282"/>
                  </a:cubicBezTo>
                  <a:cubicBezTo>
                    <a:pt x="87" y="282"/>
                    <a:pt x="87" y="282"/>
                    <a:pt x="87" y="282"/>
                  </a:cubicBezTo>
                  <a:cubicBezTo>
                    <a:pt x="87" y="282"/>
                    <a:pt x="87" y="282"/>
                    <a:pt x="87" y="282"/>
                  </a:cubicBezTo>
                  <a:cubicBezTo>
                    <a:pt x="87" y="282"/>
                    <a:pt x="87" y="282"/>
                    <a:pt x="87" y="282"/>
                  </a:cubicBezTo>
                  <a:cubicBezTo>
                    <a:pt x="87" y="282"/>
                    <a:pt x="86" y="282"/>
                    <a:pt x="86" y="282"/>
                  </a:cubicBezTo>
                  <a:cubicBezTo>
                    <a:pt x="86" y="282"/>
                    <a:pt x="86" y="282"/>
                    <a:pt x="86" y="282"/>
                  </a:cubicBezTo>
                  <a:cubicBezTo>
                    <a:pt x="86" y="282"/>
                    <a:pt x="86" y="282"/>
                    <a:pt x="86" y="282"/>
                  </a:cubicBezTo>
                  <a:cubicBezTo>
                    <a:pt x="85" y="283"/>
                    <a:pt x="85" y="282"/>
                    <a:pt x="85" y="282"/>
                  </a:cubicBezTo>
                  <a:cubicBezTo>
                    <a:pt x="85" y="282"/>
                    <a:pt x="84" y="282"/>
                    <a:pt x="84" y="283"/>
                  </a:cubicBezTo>
                  <a:cubicBezTo>
                    <a:pt x="84" y="283"/>
                    <a:pt x="84" y="283"/>
                    <a:pt x="84" y="283"/>
                  </a:cubicBezTo>
                  <a:cubicBezTo>
                    <a:pt x="84" y="283"/>
                    <a:pt x="84" y="283"/>
                    <a:pt x="84" y="283"/>
                  </a:cubicBezTo>
                  <a:cubicBezTo>
                    <a:pt x="83" y="283"/>
                    <a:pt x="83" y="283"/>
                    <a:pt x="83" y="283"/>
                  </a:cubicBezTo>
                  <a:cubicBezTo>
                    <a:pt x="83" y="283"/>
                    <a:pt x="83" y="283"/>
                    <a:pt x="83" y="283"/>
                  </a:cubicBezTo>
                  <a:cubicBezTo>
                    <a:pt x="82" y="283"/>
                    <a:pt x="82" y="283"/>
                    <a:pt x="82" y="283"/>
                  </a:cubicBezTo>
                  <a:cubicBezTo>
                    <a:pt x="82" y="283"/>
                    <a:pt x="83" y="283"/>
                    <a:pt x="83" y="283"/>
                  </a:cubicBezTo>
                  <a:cubicBezTo>
                    <a:pt x="83" y="283"/>
                    <a:pt x="84" y="283"/>
                    <a:pt x="84" y="283"/>
                  </a:cubicBezTo>
                  <a:cubicBezTo>
                    <a:pt x="84" y="283"/>
                    <a:pt x="84" y="283"/>
                    <a:pt x="84" y="283"/>
                  </a:cubicBezTo>
                  <a:cubicBezTo>
                    <a:pt x="85" y="283"/>
                    <a:pt x="85" y="283"/>
                    <a:pt x="86" y="283"/>
                  </a:cubicBezTo>
                  <a:cubicBezTo>
                    <a:pt x="86" y="283"/>
                    <a:pt x="86" y="283"/>
                    <a:pt x="86" y="283"/>
                  </a:cubicBezTo>
                  <a:cubicBezTo>
                    <a:pt x="86" y="283"/>
                    <a:pt x="86" y="283"/>
                    <a:pt x="86" y="283"/>
                  </a:cubicBezTo>
                  <a:cubicBezTo>
                    <a:pt x="86" y="283"/>
                    <a:pt x="87" y="283"/>
                    <a:pt x="87" y="283"/>
                  </a:cubicBezTo>
                  <a:cubicBezTo>
                    <a:pt x="87" y="283"/>
                    <a:pt x="87" y="283"/>
                    <a:pt x="87" y="283"/>
                  </a:cubicBezTo>
                  <a:cubicBezTo>
                    <a:pt x="87" y="283"/>
                    <a:pt x="87" y="283"/>
                    <a:pt x="87" y="283"/>
                  </a:cubicBezTo>
                  <a:cubicBezTo>
                    <a:pt x="87" y="283"/>
                    <a:pt x="87" y="283"/>
                    <a:pt x="87" y="283"/>
                  </a:cubicBezTo>
                  <a:cubicBezTo>
                    <a:pt x="88" y="283"/>
                    <a:pt x="88" y="283"/>
                    <a:pt x="88" y="283"/>
                  </a:cubicBezTo>
                  <a:cubicBezTo>
                    <a:pt x="88" y="283"/>
                    <a:pt x="88" y="283"/>
                    <a:pt x="88" y="283"/>
                  </a:cubicBezTo>
                  <a:cubicBezTo>
                    <a:pt x="88" y="283"/>
                    <a:pt x="88" y="282"/>
                    <a:pt x="88" y="282"/>
                  </a:cubicBezTo>
                  <a:cubicBezTo>
                    <a:pt x="88" y="282"/>
                    <a:pt x="88" y="282"/>
                    <a:pt x="88" y="282"/>
                  </a:cubicBezTo>
                  <a:cubicBezTo>
                    <a:pt x="88" y="282"/>
                    <a:pt x="89" y="282"/>
                    <a:pt x="89" y="282"/>
                  </a:cubicBezTo>
                  <a:cubicBezTo>
                    <a:pt x="89" y="283"/>
                    <a:pt x="89" y="282"/>
                    <a:pt x="89" y="282"/>
                  </a:cubicBezTo>
                  <a:cubicBezTo>
                    <a:pt x="89" y="282"/>
                    <a:pt x="90" y="282"/>
                    <a:pt x="90" y="282"/>
                  </a:cubicBezTo>
                  <a:cubicBezTo>
                    <a:pt x="90" y="282"/>
                    <a:pt x="90" y="282"/>
                    <a:pt x="90" y="282"/>
                  </a:cubicBezTo>
                  <a:cubicBezTo>
                    <a:pt x="90" y="282"/>
                    <a:pt x="90" y="282"/>
                    <a:pt x="89" y="281"/>
                  </a:cubicBezTo>
                  <a:cubicBezTo>
                    <a:pt x="89" y="281"/>
                    <a:pt x="89" y="281"/>
                    <a:pt x="90" y="281"/>
                  </a:cubicBezTo>
                  <a:cubicBezTo>
                    <a:pt x="90" y="281"/>
                    <a:pt x="90" y="281"/>
                    <a:pt x="90" y="281"/>
                  </a:cubicBezTo>
                  <a:cubicBezTo>
                    <a:pt x="90" y="281"/>
                    <a:pt x="90" y="281"/>
                    <a:pt x="90" y="281"/>
                  </a:cubicBezTo>
                  <a:cubicBezTo>
                    <a:pt x="91" y="280"/>
                    <a:pt x="91" y="280"/>
                    <a:pt x="90" y="280"/>
                  </a:cubicBezTo>
                  <a:close/>
                  <a:moveTo>
                    <a:pt x="69" y="284"/>
                  </a:moveTo>
                  <a:cubicBezTo>
                    <a:pt x="69" y="284"/>
                    <a:pt x="69" y="284"/>
                    <a:pt x="69" y="285"/>
                  </a:cubicBezTo>
                  <a:cubicBezTo>
                    <a:pt x="69" y="285"/>
                    <a:pt x="69" y="285"/>
                    <a:pt x="69" y="285"/>
                  </a:cubicBezTo>
                  <a:cubicBezTo>
                    <a:pt x="69" y="285"/>
                    <a:pt x="69" y="286"/>
                    <a:pt x="69" y="286"/>
                  </a:cubicBezTo>
                  <a:cubicBezTo>
                    <a:pt x="68" y="286"/>
                    <a:pt x="67" y="286"/>
                    <a:pt x="67" y="286"/>
                  </a:cubicBezTo>
                  <a:cubicBezTo>
                    <a:pt x="67" y="287"/>
                    <a:pt x="67" y="287"/>
                    <a:pt x="66" y="286"/>
                  </a:cubicBezTo>
                  <a:cubicBezTo>
                    <a:pt x="66" y="286"/>
                    <a:pt x="66" y="286"/>
                    <a:pt x="66" y="286"/>
                  </a:cubicBezTo>
                  <a:cubicBezTo>
                    <a:pt x="66" y="287"/>
                    <a:pt x="66" y="287"/>
                    <a:pt x="66" y="287"/>
                  </a:cubicBezTo>
                  <a:cubicBezTo>
                    <a:pt x="66" y="287"/>
                    <a:pt x="66" y="287"/>
                    <a:pt x="66" y="287"/>
                  </a:cubicBezTo>
                  <a:cubicBezTo>
                    <a:pt x="66" y="287"/>
                    <a:pt x="66" y="287"/>
                    <a:pt x="66" y="287"/>
                  </a:cubicBezTo>
                  <a:cubicBezTo>
                    <a:pt x="66" y="287"/>
                    <a:pt x="67" y="287"/>
                    <a:pt x="67" y="287"/>
                  </a:cubicBezTo>
                  <a:cubicBezTo>
                    <a:pt x="67" y="287"/>
                    <a:pt x="67" y="287"/>
                    <a:pt x="67" y="287"/>
                  </a:cubicBezTo>
                  <a:cubicBezTo>
                    <a:pt x="68" y="286"/>
                    <a:pt x="68" y="286"/>
                    <a:pt x="68" y="286"/>
                  </a:cubicBezTo>
                  <a:cubicBezTo>
                    <a:pt x="68" y="286"/>
                    <a:pt x="68" y="287"/>
                    <a:pt x="68" y="287"/>
                  </a:cubicBezTo>
                  <a:cubicBezTo>
                    <a:pt x="68" y="287"/>
                    <a:pt x="68" y="287"/>
                    <a:pt x="69" y="287"/>
                  </a:cubicBezTo>
                  <a:cubicBezTo>
                    <a:pt x="69" y="287"/>
                    <a:pt x="69" y="287"/>
                    <a:pt x="69" y="287"/>
                  </a:cubicBezTo>
                  <a:cubicBezTo>
                    <a:pt x="69" y="287"/>
                    <a:pt x="69" y="287"/>
                    <a:pt x="69" y="287"/>
                  </a:cubicBezTo>
                  <a:cubicBezTo>
                    <a:pt x="69" y="287"/>
                    <a:pt x="70" y="287"/>
                    <a:pt x="70" y="286"/>
                  </a:cubicBezTo>
                  <a:cubicBezTo>
                    <a:pt x="70" y="286"/>
                    <a:pt x="70" y="286"/>
                    <a:pt x="70" y="286"/>
                  </a:cubicBezTo>
                  <a:cubicBezTo>
                    <a:pt x="70" y="285"/>
                    <a:pt x="70" y="285"/>
                    <a:pt x="70" y="285"/>
                  </a:cubicBezTo>
                  <a:cubicBezTo>
                    <a:pt x="70" y="285"/>
                    <a:pt x="70" y="285"/>
                    <a:pt x="70" y="285"/>
                  </a:cubicBezTo>
                  <a:cubicBezTo>
                    <a:pt x="70" y="284"/>
                    <a:pt x="70" y="284"/>
                    <a:pt x="69" y="284"/>
                  </a:cubicBezTo>
                  <a:close/>
                  <a:moveTo>
                    <a:pt x="34" y="284"/>
                  </a:moveTo>
                  <a:cubicBezTo>
                    <a:pt x="34" y="284"/>
                    <a:pt x="34" y="284"/>
                    <a:pt x="34" y="284"/>
                  </a:cubicBezTo>
                  <a:cubicBezTo>
                    <a:pt x="34" y="283"/>
                    <a:pt x="35" y="283"/>
                    <a:pt x="35" y="283"/>
                  </a:cubicBezTo>
                  <a:cubicBezTo>
                    <a:pt x="35" y="282"/>
                    <a:pt x="35" y="282"/>
                    <a:pt x="35" y="282"/>
                  </a:cubicBezTo>
                  <a:cubicBezTo>
                    <a:pt x="34" y="282"/>
                    <a:pt x="34" y="282"/>
                    <a:pt x="34" y="282"/>
                  </a:cubicBezTo>
                  <a:cubicBezTo>
                    <a:pt x="34" y="282"/>
                    <a:pt x="34" y="283"/>
                    <a:pt x="34" y="283"/>
                  </a:cubicBezTo>
                  <a:cubicBezTo>
                    <a:pt x="34" y="283"/>
                    <a:pt x="34" y="283"/>
                    <a:pt x="34" y="283"/>
                  </a:cubicBezTo>
                  <a:cubicBezTo>
                    <a:pt x="34" y="283"/>
                    <a:pt x="34" y="284"/>
                    <a:pt x="33" y="284"/>
                  </a:cubicBezTo>
                  <a:cubicBezTo>
                    <a:pt x="33" y="284"/>
                    <a:pt x="33" y="284"/>
                    <a:pt x="33" y="284"/>
                  </a:cubicBezTo>
                  <a:cubicBezTo>
                    <a:pt x="33" y="284"/>
                    <a:pt x="33" y="284"/>
                    <a:pt x="32" y="284"/>
                  </a:cubicBezTo>
                  <a:cubicBezTo>
                    <a:pt x="32" y="284"/>
                    <a:pt x="32" y="285"/>
                    <a:pt x="32" y="285"/>
                  </a:cubicBezTo>
                  <a:cubicBezTo>
                    <a:pt x="32" y="285"/>
                    <a:pt x="32" y="285"/>
                    <a:pt x="32" y="285"/>
                  </a:cubicBezTo>
                  <a:cubicBezTo>
                    <a:pt x="32" y="285"/>
                    <a:pt x="32" y="285"/>
                    <a:pt x="32" y="285"/>
                  </a:cubicBezTo>
                  <a:cubicBezTo>
                    <a:pt x="33" y="285"/>
                    <a:pt x="33" y="285"/>
                    <a:pt x="33" y="285"/>
                  </a:cubicBezTo>
                  <a:cubicBezTo>
                    <a:pt x="33" y="285"/>
                    <a:pt x="33" y="284"/>
                    <a:pt x="33" y="284"/>
                  </a:cubicBezTo>
                  <a:cubicBezTo>
                    <a:pt x="34" y="284"/>
                    <a:pt x="34" y="284"/>
                    <a:pt x="34" y="284"/>
                  </a:cubicBezTo>
                  <a:cubicBezTo>
                    <a:pt x="34" y="284"/>
                    <a:pt x="34" y="284"/>
                    <a:pt x="34" y="284"/>
                  </a:cubicBezTo>
                  <a:cubicBezTo>
                    <a:pt x="34" y="284"/>
                    <a:pt x="34" y="284"/>
                    <a:pt x="34" y="284"/>
                  </a:cubicBezTo>
                  <a:close/>
                  <a:moveTo>
                    <a:pt x="6" y="274"/>
                  </a:moveTo>
                  <a:cubicBezTo>
                    <a:pt x="6" y="274"/>
                    <a:pt x="6" y="274"/>
                    <a:pt x="6" y="274"/>
                  </a:cubicBezTo>
                  <a:cubicBezTo>
                    <a:pt x="6" y="274"/>
                    <a:pt x="6" y="274"/>
                    <a:pt x="6" y="274"/>
                  </a:cubicBezTo>
                  <a:cubicBezTo>
                    <a:pt x="6" y="274"/>
                    <a:pt x="5" y="274"/>
                    <a:pt x="6" y="274"/>
                  </a:cubicBezTo>
                  <a:cubicBezTo>
                    <a:pt x="6" y="274"/>
                    <a:pt x="6" y="273"/>
                    <a:pt x="6" y="273"/>
                  </a:cubicBezTo>
                  <a:cubicBezTo>
                    <a:pt x="6" y="273"/>
                    <a:pt x="5" y="273"/>
                    <a:pt x="5" y="273"/>
                  </a:cubicBezTo>
                  <a:cubicBezTo>
                    <a:pt x="5" y="273"/>
                    <a:pt x="5" y="273"/>
                    <a:pt x="5" y="273"/>
                  </a:cubicBezTo>
                  <a:cubicBezTo>
                    <a:pt x="5" y="274"/>
                    <a:pt x="5" y="274"/>
                    <a:pt x="5" y="273"/>
                  </a:cubicBezTo>
                  <a:cubicBezTo>
                    <a:pt x="5" y="273"/>
                    <a:pt x="5" y="273"/>
                    <a:pt x="5" y="273"/>
                  </a:cubicBezTo>
                  <a:cubicBezTo>
                    <a:pt x="5" y="273"/>
                    <a:pt x="5" y="273"/>
                    <a:pt x="4" y="273"/>
                  </a:cubicBezTo>
                  <a:cubicBezTo>
                    <a:pt x="4" y="273"/>
                    <a:pt x="4" y="273"/>
                    <a:pt x="4" y="273"/>
                  </a:cubicBezTo>
                  <a:cubicBezTo>
                    <a:pt x="4" y="273"/>
                    <a:pt x="4" y="273"/>
                    <a:pt x="4" y="273"/>
                  </a:cubicBezTo>
                  <a:cubicBezTo>
                    <a:pt x="4" y="273"/>
                    <a:pt x="4" y="273"/>
                    <a:pt x="3" y="273"/>
                  </a:cubicBezTo>
                  <a:cubicBezTo>
                    <a:pt x="3" y="273"/>
                    <a:pt x="3" y="273"/>
                    <a:pt x="3" y="273"/>
                  </a:cubicBezTo>
                  <a:cubicBezTo>
                    <a:pt x="3" y="273"/>
                    <a:pt x="3" y="273"/>
                    <a:pt x="3" y="273"/>
                  </a:cubicBezTo>
                  <a:cubicBezTo>
                    <a:pt x="2" y="273"/>
                    <a:pt x="2" y="272"/>
                    <a:pt x="2" y="273"/>
                  </a:cubicBezTo>
                  <a:cubicBezTo>
                    <a:pt x="2" y="273"/>
                    <a:pt x="1" y="272"/>
                    <a:pt x="1" y="273"/>
                  </a:cubicBezTo>
                  <a:cubicBezTo>
                    <a:pt x="1" y="273"/>
                    <a:pt x="1" y="273"/>
                    <a:pt x="0" y="273"/>
                  </a:cubicBezTo>
                  <a:cubicBezTo>
                    <a:pt x="0" y="273"/>
                    <a:pt x="0" y="273"/>
                    <a:pt x="0" y="273"/>
                  </a:cubicBezTo>
                  <a:cubicBezTo>
                    <a:pt x="0" y="273"/>
                    <a:pt x="0" y="274"/>
                    <a:pt x="1" y="274"/>
                  </a:cubicBezTo>
                  <a:cubicBezTo>
                    <a:pt x="1" y="273"/>
                    <a:pt x="1" y="273"/>
                    <a:pt x="1" y="273"/>
                  </a:cubicBezTo>
                  <a:cubicBezTo>
                    <a:pt x="1" y="273"/>
                    <a:pt x="1" y="273"/>
                    <a:pt x="1" y="273"/>
                  </a:cubicBezTo>
                  <a:cubicBezTo>
                    <a:pt x="1" y="274"/>
                    <a:pt x="1" y="274"/>
                    <a:pt x="1" y="274"/>
                  </a:cubicBezTo>
                  <a:cubicBezTo>
                    <a:pt x="1" y="274"/>
                    <a:pt x="1" y="274"/>
                    <a:pt x="2" y="274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2" y="274"/>
                    <a:pt x="2" y="274"/>
                    <a:pt x="2" y="274"/>
                  </a:cubicBezTo>
                  <a:cubicBezTo>
                    <a:pt x="2" y="274"/>
                    <a:pt x="2" y="274"/>
                    <a:pt x="2" y="275"/>
                  </a:cubicBezTo>
                  <a:cubicBezTo>
                    <a:pt x="2" y="275"/>
                    <a:pt x="2" y="275"/>
                    <a:pt x="2" y="275"/>
                  </a:cubicBezTo>
                  <a:cubicBezTo>
                    <a:pt x="2" y="275"/>
                    <a:pt x="2" y="275"/>
                    <a:pt x="2" y="275"/>
                  </a:cubicBezTo>
                  <a:cubicBezTo>
                    <a:pt x="2" y="275"/>
                    <a:pt x="3" y="275"/>
                    <a:pt x="3" y="275"/>
                  </a:cubicBezTo>
                  <a:cubicBezTo>
                    <a:pt x="3" y="275"/>
                    <a:pt x="3" y="275"/>
                    <a:pt x="3" y="275"/>
                  </a:cubicBezTo>
                  <a:cubicBezTo>
                    <a:pt x="4" y="275"/>
                    <a:pt x="4" y="275"/>
                    <a:pt x="4" y="274"/>
                  </a:cubicBezTo>
                  <a:cubicBezTo>
                    <a:pt x="4" y="274"/>
                    <a:pt x="4" y="275"/>
                    <a:pt x="4" y="275"/>
                  </a:cubicBezTo>
                  <a:cubicBezTo>
                    <a:pt x="4" y="275"/>
                    <a:pt x="5" y="275"/>
                    <a:pt x="5" y="275"/>
                  </a:cubicBezTo>
                  <a:cubicBezTo>
                    <a:pt x="5" y="275"/>
                    <a:pt x="5" y="274"/>
                    <a:pt x="5" y="274"/>
                  </a:cubicBezTo>
                  <a:cubicBezTo>
                    <a:pt x="5" y="274"/>
                    <a:pt x="5" y="274"/>
                    <a:pt x="5" y="274"/>
                  </a:cubicBezTo>
                  <a:cubicBezTo>
                    <a:pt x="5" y="274"/>
                    <a:pt x="6" y="274"/>
                    <a:pt x="6" y="274"/>
                  </a:cubicBezTo>
                  <a:cubicBezTo>
                    <a:pt x="6" y="274"/>
                    <a:pt x="6" y="274"/>
                    <a:pt x="6" y="274"/>
                  </a:cubicBezTo>
                  <a:cubicBezTo>
                    <a:pt x="6" y="274"/>
                    <a:pt x="6" y="274"/>
                    <a:pt x="6" y="274"/>
                  </a:cubicBezTo>
                  <a:close/>
                  <a:moveTo>
                    <a:pt x="8" y="278"/>
                  </a:moveTo>
                  <a:cubicBezTo>
                    <a:pt x="8" y="278"/>
                    <a:pt x="8" y="278"/>
                    <a:pt x="8" y="278"/>
                  </a:cubicBezTo>
                  <a:cubicBezTo>
                    <a:pt x="8" y="278"/>
                    <a:pt x="8" y="278"/>
                    <a:pt x="8" y="278"/>
                  </a:cubicBezTo>
                  <a:cubicBezTo>
                    <a:pt x="7" y="279"/>
                    <a:pt x="7" y="279"/>
                    <a:pt x="7" y="279"/>
                  </a:cubicBezTo>
                  <a:cubicBezTo>
                    <a:pt x="6" y="279"/>
                    <a:pt x="6" y="279"/>
                    <a:pt x="6" y="279"/>
                  </a:cubicBezTo>
                  <a:cubicBezTo>
                    <a:pt x="6" y="279"/>
                    <a:pt x="6" y="279"/>
                    <a:pt x="6" y="279"/>
                  </a:cubicBezTo>
                  <a:cubicBezTo>
                    <a:pt x="6" y="279"/>
                    <a:pt x="6" y="279"/>
                    <a:pt x="6" y="279"/>
                  </a:cubicBezTo>
                  <a:cubicBezTo>
                    <a:pt x="7" y="279"/>
                    <a:pt x="7" y="279"/>
                    <a:pt x="7" y="279"/>
                  </a:cubicBezTo>
                  <a:cubicBezTo>
                    <a:pt x="8" y="279"/>
                    <a:pt x="8" y="279"/>
                    <a:pt x="8" y="280"/>
                  </a:cubicBezTo>
                  <a:cubicBezTo>
                    <a:pt x="8" y="280"/>
                    <a:pt x="8" y="280"/>
                    <a:pt x="8" y="280"/>
                  </a:cubicBezTo>
                  <a:cubicBezTo>
                    <a:pt x="8" y="280"/>
                    <a:pt x="9" y="280"/>
                    <a:pt x="8" y="279"/>
                  </a:cubicBezTo>
                  <a:cubicBezTo>
                    <a:pt x="8" y="279"/>
                    <a:pt x="8" y="279"/>
                    <a:pt x="8" y="279"/>
                  </a:cubicBezTo>
                  <a:cubicBezTo>
                    <a:pt x="8" y="279"/>
                    <a:pt x="8" y="278"/>
                    <a:pt x="9" y="278"/>
                  </a:cubicBezTo>
                  <a:cubicBezTo>
                    <a:pt x="9" y="278"/>
                    <a:pt x="9" y="278"/>
                    <a:pt x="9" y="278"/>
                  </a:cubicBezTo>
                  <a:cubicBezTo>
                    <a:pt x="9" y="278"/>
                    <a:pt x="9" y="278"/>
                    <a:pt x="8" y="278"/>
                  </a:cubicBezTo>
                  <a:close/>
                  <a:moveTo>
                    <a:pt x="48" y="283"/>
                  </a:moveTo>
                  <a:cubicBezTo>
                    <a:pt x="48" y="283"/>
                    <a:pt x="48" y="283"/>
                    <a:pt x="48" y="283"/>
                  </a:cubicBezTo>
                  <a:cubicBezTo>
                    <a:pt x="48" y="284"/>
                    <a:pt x="47" y="284"/>
                    <a:pt x="47" y="284"/>
                  </a:cubicBezTo>
                  <a:cubicBezTo>
                    <a:pt x="47" y="284"/>
                    <a:pt x="47" y="284"/>
                    <a:pt x="47" y="284"/>
                  </a:cubicBezTo>
                  <a:cubicBezTo>
                    <a:pt x="47" y="285"/>
                    <a:pt x="48" y="285"/>
                    <a:pt x="48" y="285"/>
                  </a:cubicBezTo>
                  <a:cubicBezTo>
                    <a:pt x="48" y="285"/>
                    <a:pt x="49" y="284"/>
                    <a:pt x="49" y="284"/>
                  </a:cubicBezTo>
                  <a:cubicBezTo>
                    <a:pt x="49" y="284"/>
                    <a:pt x="49" y="284"/>
                    <a:pt x="49" y="284"/>
                  </a:cubicBezTo>
                  <a:cubicBezTo>
                    <a:pt x="49" y="284"/>
                    <a:pt x="48" y="284"/>
                    <a:pt x="48" y="283"/>
                  </a:cubicBezTo>
                  <a:close/>
                  <a:moveTo>
                    <a:pt x="101" y="279"/>
                  </a:moveTo>
                  <a:cubicBezTo>
                    <a:pt x="101" y="279"/>
                    <a:pt x="101" y="279"/>
                    <a:pt x="101" y="279"/>
                  </a:cubicBezTo>
                  <a:cubicBezTo>
                    <a:pt x="100" y="280"/>
                    <a:pt x="100" y="280"/>
                    <a:pt x="100" y="280"/>
                  </a:cubicBezTo>
                  <a:cubicBezTo>
                    <a:pt x="100" y="280"/>
                    <a:pt x="100" y="280"/>
                    <a:pt x="100" y="281"/>
                  </a:cubicBezTo>
                  <a:cubicBezTo>
                    <a:pt x="100" y="281"/>
                    <a:pt x="100" y="281"/>
                    <a:pt x="100" y="281"/>
                  </a:cubicBezTo>
                  <a:cubicBezTo>
                    <a:pt x="101" y="281"/>
                    <a:pt x="101" y="280"/>
                    <a:pt x="101" y="280"/>
                  </a:cubicBezTo>
                  <a:cubicBezTo>
                    <a:pt x="102" y="280"/>
                    <a:pt x="102" y="280"/>
                    <a:pt x="101" y="279"/>
                  </a:cubicBezTo>
                  <a:close/>
                  <a:moveTo>
                    <a:pt x="113" y="276"/>
                  </a:moveTo>
                  <a:cubicBezTo>
                    <a:pt x="112" y="276"/>
                    <a:pt x="112" y="276"/>
                    <a:pt x="112" y="276"/>
                  </a:cubicBezTo>
                  <a:cubicBezTo>
                    <a:pt x="112" y="277"/>
                    <a:pt x="112" y="277"/>
                    <a:pt x="112" y="277"/>
                  </a:cubicBezTo>
                  <a:cubicBezTo>
                    <a:pt x="112" y="277"/>
                    <a:pt x="112" y="277"/>
                    <a:pt x="112" y="278"/>
                  </a:cubicBezTo>
                  <a:cubicBezTo>
                    <a:pt x="112" y="278"/>
                    <a:pt x="112" y="278"/>
                    <a:pt x="112" y="277"/>
                  </a:cubicBezTo>
                  <a:cubicBezTo>
                    <a:pt x="112" y="277"/>
                    <a:pt x="112" y="277"/>
                    <a:pt x="113" y="277"/>
                  </a:cubicBezTo>
                  <a:cubicBezTo>
                    <a:pt x="113" y="277"/>
                    <a:pt x="113" y="277"/>
                    <a:pt x="113" y="277"/>
                  </a:cubicBezTo>
                  <a:cubicBezTo>
                    <a:pt x="113" y="277"/>
                    <a:pt x="113" y="276"/>
                    <a:pt x="113" y="276"/>
                  </a:cubicBezTo>
                  <a:cubicBezTo>
                    <a:pt x="113" y="276"/>
                    <a:pt x="113" y="276"/>
                    <a:pt x="113" y="276"/>
                  </a:cubicBezTo>
                  <a:close/>
                  <a:moveTo>
                    <a:pt x="148" y="259"/>
                  </a:moveTo>
                  <a:cubicBezTo>
                    <a:pt x="148" y="259"/>
                    <a:pt x="148" y="259"/>
                    <a:pt x="148" y="259"/>
                  </a:cubicBezTo>
                  <a:cubicBezTo>
                    <a:pt x="147" y="259"/>
                    <a:pt x="147" y="259"/>
                    <a:pt x="147" y="259"/>
                  </a:cubicBezTo>
                  <a:cubicBezTo>
                    <a:pt x="147" y="259"/>
                    <a:pt x="147" y="259"/>
                    <a:pt x="147" y="259"/>
                  </a:cubicBezTo>
                  <a:cubicBezTo>
                    <a:pt x="147" y="258"/>
                    <a:pt x="147" y="258"/>
                    <a:pt x="147" y="258"/>
                  </a:cubicBezTo>
                  <a:cubicBezTo>
                    <a:pt x="147" y="258"/>
                    <a:pt x="147" y="258"/>
                    <a:pt x="147" y="258"/>
                  </a:cubicBezTo>
                  <a:cubicBezTo>
                    <a:pt x="147" y="258"/>
                    <a:pt x="147" y="258"/>
                    <a:pt x="147" y="258"/>
                  </a:cubicBezTo>
                  <a:cubicBezTo>
                    <a:pt x="147" y="258"/>
                    <a:pt x="147" y="258"/>
                    <a:pt x="147" y="258"/>
                  </a:cubicBezTo>
                  <a:cubicBezTo>
                    <a:pt x="146" y="258"/>
                    <a:pt x="146" y="258"/>
                    <a:pt x="146" y="258"/>
                  </a:cubicBezTo>
                  <a:cubicBezTo>
                    <a:pt x="146" y="258"/>
                    <a:pt x="146" y="259"/>
                    <a:pt x="146" y="259"/>
                  </a:cubicBezTo>
                  <a:cubicBezTo>
                    <a:pt x="146" y="259"/>
                    <a:pt x="146" y="259"/>
                    <a:pt x="146" y="259"/>
                  </a:cubicBezTo>
                  <a:cubicBezTo>
                    <a:pt x="146" y="259"/>
                    <a:pt x="146" y="259"/>
                    <a:pt x="147" y="259"/>
                  </a:cubicBezTo>
                  <a:cubicBezTo>
                    <a:pt x="147" y="259"/>
                    <a:pt x="147" y="259"/>
                    <a:pt x="147" y="259"/>
                  </a:cubicBezTo>
                  <a:cubicBezTo>
                    <a:pt x="146" y="259"/>
                    <a:pt x="146" y="259"/>
                    <a:pt x="146" y="259"/>
                  </a:cubicBezTo>
                  <a:cubicBezTo>
                    <a:pt x="147" y="259"/>
                    <a:pt x="146" y="259"/>
                    <a:pt x="146" y="260"/>
                  </a:cubicBezTo>
                  <a:cubicBezTo>
                    <a:pt x="146" y="260"/>
                    <a:pt x="146" y="260"/>
                    <a:pt x="147" y="260"/>
                  </a:cubicBezTo>
                  <a:cubicBezTo>
                    <a:pt x="147" y="260"/>
                    <a:pt x="147" y="260"/>
                    <a:pt x="147" y="260"/>
                  </a:cubicBezTo>
                  <a:cubicBezTo>
                    <a:pt x="147" y="260"/>
                    <a:pt x="147" y="260"/>
                    <a:pt x="147" y="260"/>
                  </a:cubicBezTo>
                  <a:cubicBezTo>
                    <a:pt x="147" y="260"/>
                    <a:pt x="147" y="260"/>
                    <a:pt x="147" y="259"/>
                  </a:cubicBezTo>
                  <a:cubicBezTo>
                    <a:pt x="147" y="259"/>
                    <a:pt x="147" y="259"/>
                    <a:pt x="148" y="259"/>
                  </a:cubicBezTo>
                  <a:cubicBezTo>
                    <a:pt x="148" y="259"/>
                    <a:pt x="148" y="259"/>
                    <a:pt x="148" y="259"/>
                  </a:cubicBezTo>
                  <a:close/>
                  <a:moveTo>
                    <a:pt x="119" y="274"/>
                  </a:moveTo>
                  <a:cubicBezTo>
                    <a:pt x="119" y="274"/>
                    <a:pt x="118" y="274"/>
                    <a:pt x="118" y="274"/>
                  </a:cubicBezTo>
                  <a:cubicBezTo>
                    <a:pt x="118" y="274"/>
                    <a:pt x="118" y="274"/>
                    <a:pt x="118" y="274"/>
                  </a:cubicBezTo>
                  <a:cubicBezTo>
                    <a:pt x="117" y="274"/>
                    <a:pt x="117" y="274"/>
                    <a:pt x="117" y="274"/>
                  </a:cubicBezTo>
                  <a:cubicBezTo>
                    <a:pt x="117" y="275"/>
                    <a:pt x="117" y="275"/>
                    <a:pt x="117" y="275"/>
                  </a:cubicBezTo>
                  <a:cubicBezTo>
                    <a:pt x="118" y="275"/>
                    <a:pt x="118" y="275"/>
                    <a:pt x="118" y="275"/>
                  </a:cubicBezTo>
                  <a:cubicBezTo>
                    <a:pt x="118" y="275"/>
                    <a:pt x="118" y="275"/>
                    <a:pt x="118" y="275"/>
                  </a:cubicBezTo>
                  <a:cubicBezTo>
                    <a:pt x="118" y="275"/>
                    <a:pt x="119" y="275"/>
                    <a:pt x="119" y="275"/>
                  </a:cubicBezTo>
                  <a:cubicBezTo>
                    <a:pt x="119" y="275"/>
                    <a:pt x="119" y="275"/>
                    <a:pt x="119" y="275"/>
                  </a:cubicBezTo>
                  <a:cubicBezTo>
                    <a:pt x="119" y="275"/>
                    <a:pt x="119" y="274"/>
                    <a:pt x="119" y="274"/>
                  </a:cubicBezTo>
                  <a:close/>
                  <a:moveTo>
                    <a:pt x="76" y="284"/>
                  </a:moveTo>
                  <a:cubicBezTo>
                    <a:pt x="76" y="284"/>
                    <a:pt x="77" y="284"/>
                    <a:pt x="77" y="284"/>
                  </a:cubicBezTo>
                  <a:cubicBezTo>
                    <a:pt x="77" y="284"/>
                    <a:pt x="77" y="284"/>
                    <a:pt x="77" y="284"/>
                  </a:cubicBezTo>
                  <a:cubicBezTo>
                    <a:pt x="77" y="284"/>
                    <a:pt x="77" y="284"/>
                    <a:pt x="77" y="283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7" y="283"/>
                    <a:pt x="77" y="283"/>
                    <a:pt x="77" y="283"/>
                  </a:cubicBezTo>
                  <a:cubicBezTo>
                    <a:pt x="77" y="283"/>
                    <a:pt x="77" y="282"/>
                    <a:pt x="76" y="282"/>
                  </a:cubicBezTo>
                  <a:cubicBezTo>
                    <a:pt x="76" y="282"/>
                    <a:pt x="76" y="283"/>
                    <a:pt x="76" y="283"/>
                  </a:cubicBezTo>
                  <a:cubicBezTo>
                    <a:pt x="76" y="283"/>
                    <a:pt x="76" y="283"/>
                    <a:pt x="76" y="284"/>
                  </a:cubicBezTo>
                  <a:close/>
                  <a:moveTo>
                    <a:pt x="146" y="260"/>
                  </a:moveTo>
                  <a:cubicBezTo>
                    <a:pt x="146" y="260"/>
                    <a:pt x="146" y="260"/>
                    <a:pt x="146" y="260"/>
                  </a:cubicBezTo>
                  <a:cubicBezTo>
                    <a:pt x="146" y="260"/>
                    <a:pt x="146" y="260"/>
                    <a:pt x="146" y="260"/>
                  </a:cubicBezTo>
                  <a:cubicBezTo>
                    <a:pt x="146" y="260"/>
                    <a:pt x="146" y="260"/>
                    <a:pt x="146" y="260"/>
                  </a:cubicBezTo>
                  <a:cubicBezTo>
                    <a:pt x="146" y="260"/>
                    <a:pt x="146" y="260"/>
                    <a:pt x="145" y="260"/>
                  </a:cubicBezTo>
                  <a:cubicBezTo>
                    <a:pt x="145" y="260"/>
                    <a:pt x="145" y="260"/>
                    <a:pt x="145" y="260"/>
                  </a:cubicBezTo>
                  <a:cubicBezTo>
                    <a:pt x="145" y="260"/>
                    <a:pt x="145" y="260"/>
                    <a:pt x="145" y="260"/>
                  </a:cubicBezTo>
                  <a:cubicBezTo>
                    <a:pt x="146" y="260"/>
                    <a:pt x="146" y="260"/>
                    <a:pt x="145" y="259"/>
                  </a:cubicBezTo>
                  <a:cubicBezTo>
                    <a:pt x="145" y="259"/>
                    <a:pt x="145" y="259"/>
                    <a:pt x="145" y="259"/>
                  </a:cubicBezTo>
                  <a:cubicBezTo>
                    <a:pt x="145" y="259"/>
                    <a:pt x="145" y="259"/>
                    <a:pt x="145" y="259"/>
                  </a:cubicBezTo>
                  <a:cubicBezTo>
                    <a:pt x="145" y="259"/>
                    <a:pt x="145" y="259"/>
                    <a:pt x="145" y="259"/>
                  </a:cubicBezTo>
                  <a:cubicBezTo>
                    <a:pt x="144" y="259"/>
                    <a:pt x="144" y="259"/>
                    <a:pt x="144" y="259"/>
                  </a:cubicBezTo>
                  <a:cubicBezTo>
                    <a:pt x="144" y="259"/>
                    <a:pt x="144" y="259"/>
                    <a:pt x="144" y="259"/>
                  </a:cubicBezTo>
                  <a:cubicBezTo>
                    <a:pt x="143" y="259"/>
                    <a:pt x="143" y="260"/>
                    <a:pt x="143" y="260"/>
                  </a:cubicBezTo>
                  <a:cubicBezTo>
                    <a:pt x="144" y="260"/>
                    <a:pt x="144" y="261"/>
                    <a:pt x="144" y="261"/>
                  </a:cubicBezTo>
                  <a:cubicBezTo>
                    <a:pt x="144" y="261"/>
                    <a:pt x="144" y="261"/>
                    <a:pt x="144" y="261"/>
                  </a:cubicBezTo>
                  <a:cubicBezTo>
                    <a:pt x="144" y="261"/>
                    <a:pt x="144" y="261"/>
                    <a:pt x="144" y="261"/>
                  </a:cubicBezTo>
                  <a:cubicBezTo>
                    <a:pt x="144" y="261"/>
                    <a:pt x="144" y="260"/>
                    <a:pt x="145" y="261"/>
                  </a:cubicBezTo>
                  <a:cubicBezTo>
                    <a:pt x="145" y="261"/>
                    <a:pt x="145" y="261"/>
                    <a:pt x="145" y="261"/>
                  </a:cubicBezTo>
                  <a:cubicBezTo>
                    <a:pt x="145" y="261"/>
                    <a:pt x="145" y="261"/>
                    <a:pt x="145" y="261"/>
                  </a:cubicBezTo>
                  <a:cubicBezTo>
                    <a:pt x="145" y="260"/>
                    <a:pt x="145" y="260"/>
                    <a:pt x="145" y="260"/>
                  </a:cubicBezTo>
                  <a:cubicBezTo>
                    <a:pt x="145" y="261"/>
                    <a:pt x="146" y="260"/>
                    <a:pt x="146" y="260"/>
                  </a:cubicBezTo>
                  <a:cubicBezTo>
                    <a:pt x="146" y="260"/>
                    <a:pt x="146" y="260"/>
                    <a:pt x="146" y="260"/>
                  </a:cubicBezTo>
                  <a:cubicBezTo>
                    <a:pt x="146" y="260"/>
                    <a:pt x="146" y="260"/>
                    <a:pt x="146" y="260"/>
                  </a:cubicBezTo>
                  <a:close/>
                  <a:moveTo>
                    <a:pt x="75" y="285"/>
                  </a:moveTo>
                  <a:cubicBezTo>
                    <a:pt x="75" y="285"/>
                    <a:pt x="75" y="285"/>
                    <a:pt x="75" y="285"/>
                  </a:cubicBezTo>
                  <a:cubicBezTo>
                    <a:pt x="75" y="285"/>
                    <a:pt x="75" y="285"/>
                    <a:pt x="75" y="285"/>
                  </a:cubicBezTo>
                  <a:cubicBezTo>
                    <a:pt x="74" y="285"/>
                    <a:pt x="74" y="285"/>
                    <a:pt x="74" y="285"/>
                  </a:cubicBezTo>
                  <a:cubicBezTo>
                    <a:pt x="74" y="285"/>
                    <a:pt x="74" y="285"/>
                    <a:pt x="74" y="285"/>
                  </a:cubicBezTo>
                  <a:cubicBezTo>
                    <a:pt x="74" y="285"/>
                    <a:pt x="74" y="285"/>
                    <a:pt x="74" y="285"/>
                  </a:cubicBezTo>
                  <a:cubicBezTo>
                    <a:pt x="74" y="285"/>
                    <a:pt x="73" y="285"/>
                    <a:pt x="73" y="285"/>
                  </a:cubicBezTo>
                  <a:cubicBezTo>
                    <a:pt x="73" y="285"/>
                    <a:pt x="73" y="285"/>
                    <a:pt x="73" y="285"/>
                  </a:cubicBezTo>
                  <a:cubicBezTo>
                    <a:pt x="73" y="285"/>
                    <a:pt x="73" y="285"/>
                    <a:pt x="73" y="284"/>
                  </a:cubicBezTo>
                  <a:cubicBezTo>
                    <a:pt x="73" y="284"/>
                    <a:pt x="73" y="284"/>
                    <a:pt x="73" y="284"/>
                  </a:cubicBezTo>
                  <a:cubicBezTo>
                    <a:pt x="73" y="284"/>
                    <a:pt x="73" y="284"/>
                    <a:pt x="73" y="284"/>
                  </a:cubicBezTo>
                  <a:cubicBezTo>
                    <a:pt x="73" y="284"/>
                    <a:pt x="73" y="283"/>
                    <a:pt x="73" y="284"/>
                  </a:cubicBezTo>
                  <a:cubicBezTo>
                    <a:pt x="73" y="284"/>
                    <a:pt x="73" y="284"/>
                    <a:pt x="73" y="284"/>
                  </a:cubicBezTo>
                  <a:cubicBezTo>
                    <a:pt x="73" y="284"/>
                    <a:pt x="73" y="284"/>
                    <a:pt x="73" y="284"/>
                  </a:cubicBezTo>
                  <a:cubicBezTo>
                    <a:pt x="73" y="284"/>
                    <a:pt x="73" y="284"/>
                    <a:pt x="73" y="284"/>
                  </a:cubicBezTo>
                  <a:cubicBezTo>
                    <a:pt x="73" y="284"/>
                    <a:pt x="72" y="284"/>
                    <a:pt x="72" y="284"/>
                  </a:cubicBezTo>
                  <a:cubicBezTo>
                    <a:pt x="72" y="284"/>
                    <a:pt x="72" y="284"/>
                    <a:pt x="72" y="284"/>
                  </a:cubicBezTo>
                  <a:cubicBezTo>
                    <a:pt x="72" y="284"/>
                    <a:pt x="72" y="285"/>
                    <a:pt x="72" y="285"/>
                  </a:cubicBezTo>
                  <a:cubicBezTo>
                    <a:pt x="72" y="285"/>
                    <a:pt x="72" y="285"/>
                    <a:pt x="72" y="285"/>
                  </a:cubicBezTo>
                  <a:cubicBezTo>
                    <a:pt x="72" y="285"/>
                    <a:pt x="72" y="285"/>
                    <a:pt x="72" y="286"/>
                  </a:cubicBezTo>
                  <a:cubicBezTo>
                    <a:pt x="72" y="286"/>
                    <a:pt x="72" y="286"/>
                    <a:pt x="71" y="285"/>
                  </a:cubicBezTo>
                  <a:cubicBezTo>
                    <a:pt x="71" y="285"/>
                    <a:pt x="71" y="285"/>
                    <a:pt x="71" y="286"/>
                  </a:cubicBezTo>
                  <a:cubicBezTo>
                    <a:pt x="71" y="286"/>
                    <a:pt x="71" y="286"/>
                    <a:pt x="71" y="286"/>
                  </a:cubicBezTo>
                  <a:cubicBezTo>
                    <a:pt x="71" y="286"/>
                    <a:pt x="71" y="286"/>
                    <a:pt x="71" y="286"/>
                  </a:cubicBezTo>
                  <a:cubicBezTo>
                    <a:pt x="71" y="286"/>
                    <a:pt x="71" y="287"/>
                    <a:pt x="71" y="287"/>
                  </a:cubicBezTo>
                  <a:cubicBezTo>
                    <a:pt x="71" y="287"/>
                    <a:pt x="71" y="287"/>
                    <a:pt x="70" y="287"/>
                  </a:cubicBezTo>
                  <a:cubicBezTo>
                    <a:pt x="70" y="288"/>
                    <a:pt x="71" y="288"/>
                    <a:pt x="71" y="288"/>
                  </a:cubicBezTo>
                  <a:cubicBezTo>
                    <a:pt x="71" y="288"/>
                    <a:pt x="71" y="288"/>
                    <a:pt x="71" y="288"/>
                  </a:cubicBezTo>
                  <a:cubicBezTo>
                    <a:pt x="71" y="287"/>
                    <a:pt x="71" y="287"/>
                    <a:pt x="71" y="287"/>
                  </a:cubicBezTo>
                  <a:cubicBezTo>
                    <a:pt x="71" y="287"/>
                    <a:pt x="72" y="287"/>
                    <a:pt x="72" y="287"/>
                  </a:cubicBezTo>
                  <a:cubicBezTo>
                    <a:pt x="72" y="288"/>
                    <a:pt x="72" y="288"/>
                    <a:pt x="72" y="288"/>
                  </a:cubicBezTo>
                  <a:cubicBezTo>
                    <a:pt x="72" y="287"/>
                    <a:pt x="72" y="287"/>
                    <a:pt x="72" y="287"/>
                  </a:cubicBezTo>
                  <a:cubicBezTo>
                    <a:pt x="72" y="287"/>
                    <a:pt x="72" y="287"/>
                    <a:pt x="72" y="287"/>
                  </a:cubicBezTo>
                  <a:cubicBezTo>
                    <a:pt x="73" y="287"/>
                    <a:pt x="73" y="287"/>
                    <a:pt x="73" y="287"/>
                  </a:cubicBezTo>
                  <a:cubicBezTo>
                    <a:pt x="73" y="287"/>
                    <a:pt x="73" y="287"/>
                    <a:pt x="73" y="287"/>
                  </a:cubicBezTo>
                  <a:cubicBezTo>
                    <a:pt x="74" y="286"/>
                    <a:pt x="74" y="286"/>
                    <a:pt x="74" y="286"/>
                  </a:cubicBezTo>
                  <a:cubicBezTo>
                    <a:pt x="74" y="286"/>
                    <a:pt x="74" y="286"/>
                    <a:pt x="74" y="286"/>
                  </a:cubicBezTo>
                  <a:cubicBezTo>
                    <a:pt x="74" y="286"/>
                    <a:pt x="74" y="286"/>
                    <a:pt x="74" y="286"/>
                  </a:cubicBezTo>
                  <a:cubicBezTo>
                    <a:pt x="74" y="286"/>
                    <a:pt x="74" y="286"/>
                    <a:pt x="74" y="286"/>
                  </a:cubicBezTo>
                  <a:cubicBezTo>
                    <a:pt x="74" y="286"/>
                    <a:pt x="74" y="286"/>
                    <a:pt x="74" y="286"/>
                  </a:cubicBezTo>
                  <a:cubicBezTo>
                    <a:pt x="74" y="286"/>
                    <a:pt x="75" y="286"/>
                    <a:pt x="75" y="286"/>
                  </a:cubicBezTo>
                  <a:cubicBezTo>
                    <a:pt x="75" y="286"/>
                    <a:pt x="75" y="286"/>
                    <a:pt x="75" y="286"/>
                  </a:cubicBezTo>
                  <a:cubicBezTo>
                    <a:pt x="75" y="286"/>
                    <a:pt x="75" y="286"/>
                    <a:pt x="75" y="286"/>
                  </a:cubicBezTo>
                  <a:cubicBezTo>
                    <a:pt x="75" y="286"/>
                    <a:pt x="75" y="286"/>
                    <a:pt x="75" y="286"/>
                  </a:cubicBezTo>
                  <a:cubicBezTo>
                    <a:pt x="75" y="285"/>
                    <a:pt x="75" y="285"/>
                    <a:pt x="75" y="285"/>
                  </a:cubicBezTo>
                  <a:close/>
                  <a:moveTo>
                    <a:pt x="143" y="263"/>
                  </a:moveTo>
                  <a:cubicBezTo>
                    <a:pt x="143" y="263"/>
                    <a:pt x="142" y="263"/>
                    <a:pt x="142" y="264"/>
                  </a:cubicBezTo>
                  <a:cubicBezTo>
                    <a:pt x="142" y="264"/>
                    <a:pt x="142" y="264"/>
                    <a:pt x="142" y="264"/>
                  </a:cubicBezTo>
                  <a:cubicBezTo>
                    <a:pt x="142" y="263"/>
                    <a:pt x="142" y="264"/>
                    <a:pt x="142" y="264"/>
                  </a:cubicBezTo>
                  <a:cubicBezTo>
                    <a:pt x="142" y="264"/>
                    <a:pt x="142" y="264"/>
                    <a:pt x="142" y="264"/>
                  </a:cubicBezTo>
                  <a:cubicBezTo>
                    <a:pt x="142" y="264"/>
                    <a:pt x="142" y="264"/>
                    <a:pt x="142" y="264"/>
                  </a:cubicBezTo>
                  <a:cubicBezTo>
                    <a:pt x="143" y="264"/>
                    <a:pt x="143" y="264"/>
                    <a:pt x="143" y="264"/>
                  </a:cubicBezTo>
                  <a:cubicBezTo>
                    <a:pt x="143" y="264"/>
                    <a:pt x="143" y="264"/>
                    <a:pt x="143" y="264"/>
                  </a:cubicBezTo>
                  <a:cubicBezTo>
                    <a:pt x="143" y="264"/>
                    <a:pt x="143" y="264"/>
                    <a:pt x="143" y="264"/>
                  </a:cubicBezTo>
                  <a:cubicBezTo>
                    <a:pt x="143" y="263"/>
                    <a:pt x="143" y="263"/>
                    <a:pt x="143" y="263"/>
                  </a:cubicBezTo>
                  <a:cubicBezTo>
                    <a:pt x="143" y="263"/>
                    <a:pt x="143" y="263"/>
                    <a:pt x="143" y="263"/>
                  </a:cubicBezTo>
                  <a:cubicBezTo>
                    <a:pt x="143" y="263"/>
                    <a:pt x="143" y="263"/>
                    <a:pt x="143" y="263"/>
                  </a:cubicBezTo>
                  <a:close/>
                  <a:moveTo>
                    <a:pt x="151" y="260"/>
                  </a:moveTo>
                  <a:cubicBezTo>
                    <a:pt x="151" y="260"/>
                    <a:pt x="150" y="260"/>
                    <a:pt x="150" y="260"/>
                  </a:cubicBezTo>
                  <a:cubicBezTo>
                    <a:pt x="150" y="260"/>
                    <a:pt x="150" y="260"/>
                    <a:pt x="149" y="260"/>
                  </a:cubicBezTo>
                  <a:cubicBezTo>
                    <a:pt x="149" y="260"/>
                    <a:pt x="149" y="260"/>
                    <a:pt x="149" y="260"/>
                  </a:cubicBezTo>
                  <a:cubicBezTo>
                    <a:pt x="150" y="260"/>
                    <a:pt x="150" y="260"/>
                    <a:pt x="150" y="260"/>
                  </a:cubicBezTo>
                  <a:cubicBezTo>
                    <a:pt x="150" y="261"/>
                    <a:pt x="151" y="260"/>
                    <a:pt x="151" y="260"/>
                  </a:cubicBezTo>
                  <a:cubicBezTo>
                    <a:pt x="151" y="260"/>
                    <a:pt x="151" y="260"/>
                    <a:pt x="151" y="260"/>
                  </a:cubicBezTo>
                  <a:cubicBezTo>
                    <a:pt x="151" y="260"/>
                    <a:pt x="151" y="260"/>
                    <a:pt x="151" y="260"/>
                  </a:cubicBezTo>
                  <a:close/>
                  <a:moveTo>
                    <a:pt x="77" y="285"/>
                  </a:moveTo>
                  <a:cubicBezTo>
                    <a:pt x="76" y="285"/>
                    <a:pt x="76" y="285"/>
                    <a:pt x="76" y="285"/>
                  </a:cubicBezTo>
                  <a:cubicBezTo>
                    <a:pt x="76" y="285"/>
                    <a:pt x="76" y="285"/>
                    <a:pt x="76" y="285"/>
                  </a:cubicBezTo>
                  <a:cubicBezTo>
                    <a:pt x="76" y="285"/>
                    <a:pt x="76" y="286"/>
                    <a:pt x="76" y="286"/>
                  </a:cubicBezTo>
                  <a:cubicBezTo>
                    <a:pt x="76" y="286"/>
                    <a:pt x="76" y="286"/>
                    <a:pt x="76" y="286"/>
                  </a:cubicBezTo>
                  <a:cubicBezTo>
                    <a:pt x="76" y="286"/>
                    <a:pt x="76" y="286"/>
                    <a:pt x="76" y="286"/>
                  </a:cubicBezTo>
                  <a:cubicBezTo>
                    <a:pt x="76" y="285"/>
                    <a:pt x="77" y="285"/>
                    <a:pt x="77" y="285"/>
                  </a:cubicBezTo>
                  <a:cubicBezTo>
                    <a:pt x="77" y="285"/>
                    <a:pt x="77" y="285"/>
                    <a:pt x="77" y="285"/>
                  </a:cubicBezTo>
                  <a:cubicBezTo>
                    <a:pt x="77" y="285"/>
                    <a:pt x="77" y="285"/>
                    <a:pt x="77" y="285"/>
                  </a:cubicBezTo>
                  <a:close/>
                  <a:moveTo>
                    <a:pt x="40" y="284"/>
                  </a:moveTo>
                  <a:cubicBezTo>
                    <a:pt x="40" y="284"/>
                    <a:pt x="40" y="284"/>
                    <a:pt x="40" y="284"/>
                  </a:cubicBezTo>
                  <a:cubicBezTo>
                    <a:pt x="40" y="284"/>
                    <a:pt x="40" y="284"/>
                    <a:pt x="40" y="285"/>
                  </a:cubicBezTo>
                  <a:cubicBezTo>
                    <a:pt x="41" y="285"/>
                    <a:pt x="41" y="284"/>
                    <a:pt x="41" y="284"/>
                  </a:cubicBezTo>
                  <a:cubicBezTo>
                    <a:pt x="41" y="284"/>
                    <a:pt x="41" y="284"/>
                    <a:pt x="40" y="284"/>
                  </a:cubicBezTo>
                  <a:close/>
                  <a:moveTo>
                    <a:pt x="109" y="278"/>
                  </a:moveTo>
                  <a:cubicBezTo>
                    <a:pt x="109" y="278"/>
                    <a:pt x="108" y="278"/>
                    <a:pt x="108" y="278"/>
                  </a:cubicBezTo>
                  <a:cubicBezTo>
                    <a:pt x="108" y="279"/>
                    <a:pt x="109" y="279"/>
                    <a:pt x="109" y="279"/>
                  </a:cubicBezTo>
                  <a:cubicBezTo>
                    <a:pt x="109" y="279"/>
                    <a:pt x="109" y="278"/>
                    <a:pt x="109" y="278"/>
                  </a:cubicBezTo>
                  <a:cubicBezTo>
                    <a:pt x="109" y="278"/>
                    <a:pt x="109" y="278"/>
                    <a:pt x="109" y="278"/>
                  </a:cubicBezTo>
                  <a:close/>
                  <a:moveTo>
                    <a:pt x="119" y="272"/>
                  </a:moveTo>
                  <a:cubicBezTo>
                    <a:pt x="119" y="272"/>
                    <a:pt x="119" y="273"/>
                    <a:pt x="119" y="273"/>
                  </a:cubicBezTo>
                  <a:cubicBezTo>
                    <a:pt x="119" y="273"/>
                    <a:pt x="119" y="273"/>
                    <a:pt x="119" y="273"/>
                  </a:cubicBezTo>
                  <a:cubicBezTo>
                    <a:pt x="119" y="273"/>
                    <a:pt x="119" y="273"/>
                    <a:pt x="119" y="273"/>
                  </a:cubicBezTo>
                  <a:cubicBezTo>
                    <a:pt x="119" y="272"/>
                    <a:pt x="119" y="272"/>
                    <a:pt x="119" y="272"/>
                  </a:cubicBezTo>
                  <a:close/>
                  <a:moveTo>
                    <a:pt x="77" y="285"/>
                  </a:moveTo>
                  <a:cubicBezTo>
                    <a:pt x="77" y="284"/>
                    <a:pt x="77" y="285"/>
                    <a:pt x="77" y="285"/>
                  </a:cubicBezTo>
                  <a:cubicBezTo>
                    <a:pt x="77" y="285"/>
                    <a:pt x="77" y="285"/>
                    <a:pt x="76" y="285"/>
                  </a:cubicBezTo>
                  <a:cubicBezTo>
                    <a:pt x="77" y="285"/>
                    <a:pt x="77" y="285"/>
                    <a:pt x="77" y="285"/>
                  </a:cubicBezTo>
                  <a:cubicBezTo>
                    <a:pt x="77" y="285"/>
                    <a:pt x="77" y="285"/>
                    <a:pt x="77" y="285"/>
                  </a:cubicBezTo>
                  <a:cubicBezTo>
                    <a:pt x="78" y="285"/>
                    <a:pt x="77" y="285"/>
                    <a:pt x="77" y="285"/>
                  </a:cubicBezTo>
                  <a:close/>
                  <a:moveTo>
                    <a:pt x="149" y="260"/>
                  </a:moveTo>
                  <a:cubicBezTo>
                    <a:pt x="148" y="260"/>
                    <a:pt x="148" y="260"/>
                    <a:pt x="148" y="260"/>
                  </a:cubicBezTo>
                  <a:cubicBezTo>
                    <a:pt x="148" y="261"/>
                    <a:pt x="148" y="260"/>
                    <a:pt x="148" y="261"/>
                  </a:cubicBezTo>
                  <a:cubicBezTo>
                    <a:pt x="149" y="261"/>
                    <a:pt x="149" y="261"/>
                    <a:pt x="149" y="261"/>
                  </a:cubicBezTo>
                  <a:cubicBezTo>
                    <a:pt x="149" y="260"/>
                    <a:pt x="149" y="260"/>
                    <a:pt x="149" y="260"/>
                  </a:cubicBezTo>
                  <a:close/>
                  <a:moveTo>
                    <a:pt x="38" y="283"/>
                  </a:moveTo>
                  <a:cubicBezTo>
                    <a:pt x="38" y="283"/>
                    <a:pt x="38" y="283"/>
                    <a:pt x="38" y="283"/>
                  </a:cubicBezTo>
                  <a:cubicBezTo>
                    <a:pt x="38" y="283"/>
                    <a:pt x="38" y="284"/>
                    <a:pt x="38" y="284"/>
                  </a:cubicBezTo>
                  <a:cubicBezTo>
                    <a:pt x="38" y="284"/>
                    <a:pt x="38" y="284"/>
                    <a:pt x="38" y="284"/>
                  </a:cubicBezTo>
                  <a:cubicBezTo>
                    <a:pt x="38" y="283"/>
                    <a:pt x="38" y="283"/>
                    <a:pt x="38" y="283"/>
                  </a:cubicBezTo>
                  <a:close/>
                  <a:moveTo>
                    <a:pt x="117" y="274"/>
                  </a:moveTo>
                  <a:cubicBezTo>
                    <a:pt x="117" y="273"/>
                    <a:pt x="117" y="274"/>
                    <a:pt x="117" y="274"/>
                  </a:cubicBezTo>
                  <a:cubicBezTo>
                    <a:pt x="117" y="273"/>
                    <a:pt x="116" y="273"/>
                    <a:pt x="116" y="274"/>
                  </a:cubicBezTo>
                  <a:cubicBezTo>
                    <a:pt x="116" y="274"/>
                    <a:pt x="116" y="274"/>
                    <a:pt x="117" y="274"/>
                  </a:cubicBezTo>
                  <a:cubicBezTo>
                    <a:pt x="117" y="274"/>
                    <a:pt x="117" y="274"/>
                    <a:pt x="117" y="274"/>
                  </a:cubicBezTo>
                  <a:cubicBezTo>
                    <a:pt x="117" y="274"/>
                    <a:pt x="117" y="274"/>
                    <a:pt x="117" y="274"/>
                  </a:cubicBezTo>
                  <a:close/>
                  <a:moveTo>
                    <a:pt x="143" y="261"/>
                  </a:moveTo>
                  <a:cubicBezTo>
                    <a:pt x="143" y="261"/>
                    <a:pt x="143" y="261"/>
                    <a:pt x="143" y="262"/>
                  </a:cubicBezTo>
                  <a:cubicBezTo>
                    <a:pt x="143" y="262"/>
                    <a:pt x="143" y="262"/>
                    <a:pt x="143" y="262"/>
                  </a:cubicBezTo>
                  <a:cubicBezTo>
                    <a:pt x="143" y="262"/>
                    <a:pt x="143" y="262"/>
                    <a:pt x="143" y="262"/>
                  </a:cubicBezTo>
                  <a:cubicBezTo>
                    <a:pt x="143" y="261"/>
                    <a:pt x="143" y="261"/>
                    <a:pt x="143" y="261"/>
                  </a:cubicBezTo>
                  <a:close/>
                  <a:moveTo>
                    <a:pt x="116" y="275"/>
                  </a:moveTo>
                  <a:cubicBezTo>
                    <a:pt x="116" y="275"/>
                    <a:pt x="116" y="275"/>
                    <a:pt x="116" y="276"/>
                  </a:cubicBezTo>
                  <a:cubicBezTo>
                    <a:pt x="116" y="276"/>
                    <a:pt x="116" y="276"/>
                    <a:pt x="116" y="276"/>
                  </a:cubicBezTo>
                  <a:cubicBezTo>
                    <a:pt x="116" y="276"/>
                    <a:pt x="116" y="276"/>
                    <a:pt x="116" y="276"/>
                  </a:cubicBezTo>
                  <a:cubicBezTo>
                    <a:pt x="116" y="276"/>
                    <a:pt x="116" y="276"/>
                    <a:pt x="116" y="276"/>
                  </a:cubicBezTo>
                  <a:cubicBezTo>
                    <a:pt x="116" y="276"/>
                    <a:pt x="116" y="276"/>
                    <a:pt x="116" y="276"/>
                  </a:cubicBezTo>
                  <a:cubicBezTo>
                    <a:pt x="117" y="275"/>
                    <a:pt x="117" y="275"/>
                    <a:pt x="117" y="275"/>
                  </a:cubicBezTo>
                  <a:cubicBezTo>
                    <a:pt x="116" y="275"/>
                    <a:pt x="116" y="275"/>
                    <a:pt x="116" y="275"/>
                  </a:cubicBezTo>
                  <a:close/>
                  <a:moveTo>
                    <a:pt x="39" y="286"/>
                  </a:moveTo>
                  <a:cubicBezTo>
                    <a:pt x="39" y="285"/>
                    <a:pt x="39" y="285"/>
                    <a:pt x="39" y="285"/>
                  </a:cubicBezTo>
                  <a:cubicBezTo>
                    <a:pt x="39" y="286"/>
                    <a:pt x="39" y="286"/>
                    <a:pt x="39" y="286"/>
                  </a:cubicBezTo>
                  <a:cubicBezTo>
                    <a:pt x="39" y="286"/>
                    <a:pt x="39" y="286"/>
                    <a:pt x="39" y="286"/>
                  </a:cubicBezTo>
                  <a:cubicBezTo>
                    <a:pt x="39" y="286"/>
                    <a:pt x="39" y="286"/>
                    <a:pt x="39" y="286"/>
                  </a:cubicBezTo>
                  <a:cubicBezTo>
                    <a:pt x="39" y="286"/>
                    <a:pt x="39" y="286"/>
                    <a:pt x="39" y="286"/>
                  </a:cubicBezTo>
                  <a:cubicBezTo>
                    <a:pt x="39" y="286"/>
                    <a:pt x="39" y="286"/>
                    <a:pt x="39" y="286"/>
                  </a:cubicBezTo>
                  <a:close/>
                  <a:moveTo>
                    <a:pt x="23" y="280"/>
                  </a:moveTo>
                  <a:cubicBezTo>
                    <a:pt x="23" y="279"/>
                    <a:pt x="23" y="279"/>
                    <a:pt x="23" y="279"/>
                  </a:cubicBezTo>
                  <a:cubicBezTo>
                    <a:pt x="23" y="280"/>
                    <a:pt x="23" y="280"/>
                    <a:pt x="23" y="280"/>
                  </a:cubicBezTo>
                  <a:cubicBezTo>
                    <a:pt x="23" y="280"/>
                    <a:pt x="23" y="280"/>
                    <a:pt x="23" y="280"/>
                  </a:cubicBezTo>
                  <a:cubicBezTo>
                    <a:pt x="23" y="280"/>
                    <a:pt x="23" y="280"/>
                    <a:pt x="23" y="280"/>
                  </a:cubicBezTo>
                  <a:cubicBezTo>
                    <a:pt x="23" y="279"/>
                    <a:pt x="23" y="280"/>
                    <a:pt x="23" y="280"/>
                  </a:cubicBezTo>
                  <a:close/>
                  <a:moveTo>
                    <a:pt x="78" y="284"/>
                  </a:moveTo>
                  <a:cubicBezTo>
                    <a:pt x="78" y="284"/>
                    <a:pt x="78" y="284"/>
                    <a:pt x="78" y="284"/>
                  </a:cubicBezTo>
                  <a:cubicBezTo>
                    <a:pt x="78" y="284"/>
                    <a:pt x="78" y="284"/>
                    <a:pt x="79" y="284"/>
                  </a:cubicBezTo>
                  <a:cubicBezTo>
                    <a:pt x="79" y="284"/>
                    <a:pt x="79" y="284"/>
                    <a:pt x="78" y="284"/>
                  </a:cubicBezTo>
                  <a:close/>
                  <a:moveTo>
                    <a:pt x="78" y="284"/>
                  </a:moveTo>
                  <a:cubicBezTo>
                    <a:pt x="78" y="284"/>
                    <a:pt x="78" y="284"/>
                    <a:pt x="78" y="284"/>
                  </a:cubicBezTo>
                  <a:cubicBezTo>
                    <a:pt x="78" y="284"/>
                    <a:pt x="78" y="284"/>
                    <a:pt x="78" y="284"/>
                  </a:cubicBezTo>
                  <a:cubicBezTo>
                    <a:pt x="78" y="284"/>
                    <a:pt x="78" y="284"/>
                    <a:pt x="78" y="284"/>
                  </a:cubicBezTo>
                  <a:cubicBezTo>
                    <a:pt x="78" y="284"/>
                    <a:pt x="78" y="284"/>
                    <a:pt x="78" y="284"/>
                  </a:cubicBezTo>
                  <a:close/>
                  <a:moveTo>
                    <a:pt x="11" y="275"/>
                  </a:moveTo>
                  <a:cubicBezTo>
                    <a:pt x="11" y="275"/>
                    <a:pt x="11" y="275"/>
                    <a:pt x="11" y="276"/>
                  </a:cubicBezTo>
                  <a:cubicBezTo>
                    <a:pt x="11" y="276"/>
                    <a:pt x="11" y="276"/>
                    <a:pt x="11" y="276"/>
                  </a:cubicBezTo>
                  <a:cubicBezTo>
                    <a:pt x="11" y="276"/>
                    <a:pt x="11" y="276"/>
                    <a:pt x="11" y="276"/>
                  </a:cubicBezTo>
                  <a:cubicBezTo>
                    <a:pt x="11" y="275"/>
                    <a:pt x="11" y="275"/>
                    <a:pt x="11" y="275"/>
                  </a:cubicBezTo>
                  <a:close/>
                  <a:moveTo>
                    <a:pt x="147" y="261"/>
                  </a:moveTo>
                  <a:cubicBezTo>
                    <a:pt x="147" y="261"/>
                    <a:pt x="147" y="261"/>
                    <a:pt x="147" y="261"/>
                  </a:cubicBezTo>
                  <a:cubicBezTo>
                    <a:pt x="147" y="261"/>
                    <a:pt x="147" y="261"/>
                    <a:pt x="147" y="261"/>
                  </a:cubicBezTo>
                  <a:cubicBezTo>
                    <a:pt x="147" y="261"/>
                    <a:pt x="147" y="261"/>
                    <a:pt x="147" y="261"/>
                  </a:cubicBezTo>
                  <a:close/>
                  <a:moveTo>
                    <a:pt x="79" y="284"/>
                  </a:moveTo>
                  <a:cubicBezTo>
                    <a:pt x="79" y="284"/>
                    <a:pt x="79" y="284"/>
                    <a:pt x="79" y="284"/>
                  </a:cubicBezTo>
                  <a:cubicBezTo>
                    <a:pt x="79" y="284"/>
                    <a:pt x="79" y="284"/>
                    <a:pt x="79" y="284"/>
                  </a:cubicBezTo>
                  <a:close/>
                  <a:moveTo>
                    <a:pt x="56" y="291"/>
                  </a:moveTo>
                  <a:cubicBezTo>
                    <a:pt x="56" y="291"/>
                    <a:pt x="56" y="291"/>
                    <a:pt x="56" y="292"/>
                  </a:cubicBezTo>
                  <a:cubicBezTo>
                    <a:pt x="56" y="292"/>
                    <a:pt x="56" y="292"/>
                    <a:pt x="56" y="292"/>
                  </a:cubicBezTo>
                  <a:cubicBezTo>
                    <a:pt x="57" y="291"/>
                    <a:pt x="57" y="291"/>
                    <a:pt x="56" y="291"/>
                  </a:cubicBezTo>
                  <a:close/>
                  <a:moveTo>
                    <a:pt x="140" y="262"/>
                  </a:moveTo>
                  <a:cubicBezTo>
                    <a:pt x="140" y="262"/>
                    <a:pt x="141" y="262"/>
                    <a:pt x="140" y="262"/>
                  </a:cubicBezTo>
                  <a:cubicBezTo>
                    <a:pt x="140" y="262"/>
                    <a:pt x="140" y="262"/>
                    <a:pt x="140" y="263"/>
                  </a:cubicBezTo>
                  <a:cubicBezTo>
                    <a:pt x="140" y="263"/>
                    <a:pt x="140" y="262"/>
                    <a:pt x="140" y="262"/>
                  </a:cubicBezTo>
                  <a:close/>
                  <a:moveTo>
                    <a:pt x="110" y="277"/>
                  </a:moveTo>
                  <a:cubicBezTo>
                    <a:pt x="110" y="277"/>
                    <a:pt x="109" y="277"/>
                    <a:pt x="109" y="277"/>
                  </a:cubicBezTo>
                  <a:cubicBezTo>
                    <a:pt x="109" y="277"/>
                    <a:pt x="110" y="277"/>
                    <a:pt x="110" y="277"/>
                  </a:cubicBezTo>
                  <a:cubicBezTo>
                    <a:pt x="110" y="277"/>
                    <a:pt x="110" y="277"/>
                    <a:pt x="110" y="277"/>
                  </a:cubicBezTo>
                  <a:cubicBezTo>
                    <a:pt x="110" y="277"/>
                    <a:pt x="110" y="277"/>
                    <a:pt x="110" y="277"/>
                  </a:cubicBezTo>
                  <a:close/>
                  <a:moveTo>
                    <a:pt x="35" y="284"/>
                  </a:moveTo>
                  <a:cubicBezTo>
                    <a:pt x="35" y="284"/>
                    <a:pt x="35" y="284"/>
                    <a:pt x="35" y="284"/>
                  </a:cubicBezTo>
                  <a:cubicBezTo>
                    <a:pt x="35" y="284"/>
                    <a:pt x="35" y="284"/>
                    <a:pt x="35" y="284"/>
                  </a:cubicBezTo>
                  <a:cubicBezTo>
                    <a:pt x="35" y="284"/>
                    <a:pt x="35" y="284"/>
                    <a:pt x="35" y="284"/>
                  </a:cubicBezTo>
                  <a:close/>
                  <a:moveTo>
                    <a:pt x="59" y="288"/>
                  </a:moveTo>
                  <a:cubicBezTo>
                    <a:pt x="58" y="288"/>
                    <a:pt x="58" y="288"/>
                    <a:pt x="58" y="288"/>
                  </a:cubicBezTo>
                  <a:cubicBezTo>
                    <a:pt x="58" y="288"/>
                    <a:pt x="58" y="288"/>
                    <a:pt x="59" y="288"/>
                  </a:cubicBezTo>
                  <a:close/>
                  <a:moveTo>
                    <a:pt x="57" y="290"/>
                  </a:moveTo>
                  <a:cubicBezTo>
                    <a:pt x="57" y="290"/>
                    <a:pt x="57" y="290"/>
                    <a:pt x="57" y="290"/>
                  </a:cubicBezTo>
                  <a:cubicBezTo>
                    <a:pt x="57" y="290"/>
                    <a:pt x="57" y="291"/>
                    <a:pt x="57" y="291"/>
                  </a:cubicBezTo>
                  <a:cubicBezTo>
                    <a:pt x="57" y="291"/>
                    <a:pt x="57" y="290"/>
                    <a:pt x="58" y="291"/>
                  </a:cubicBezTo>
                  <a:cubicBezTo>
                    <a:pt x="58" y="291"/>
                    <a:pt x="58" y="291"/>
                    <a:pt x="58" y="291"/>
                  </a:cubicBezTo>
                  <a:cubicBezTo>
                    <a:pt x="58" y="290"/>
                    <a:pt x="58" y="290"/>
                    <a:pt x="57" y="290"/>
                  </a:cubicBezTo>
                  <a:close/>
                  <a:moveTo>
                    <a:pt x="151" y="259"/>
                  </a:moveTo>
                  <a:cubicBezTo>
                    <a:pt x="152" y="259"/>
                    <a:pt x="152" y="259"/>
                    <a:pt x="152" y="259"/>
                  </a:cubicBezTo>
                  <a:cubicBezTo>
                    <a:pt x="152" y="259"/>
                    <a:pt x="152" y="259"/>
                    <a:pt x="151" y="259"/>
                  </a:cubicBezTo>
                  <a:close/>
                  <a:moveTo>
                    <a:pt x="10" y="276"/>
                  </a:moveTo>
                  <a:cubicBezTo>
                    <a:pt x="10" y="275"/>
                    <a:pt x="10" y="275"/>
                    <a:pt x="10" y="275"/>
                  </a:cubicBezTo>
                  <a:cubicBezTo>
                    <a:pt x="10" y="276"/>
                    <a:pt x="10" y="276"/>
                    <a:pt x="10" y="276"/>
                  </a:cubicBezTo>
                  <a:close/>
                  <a:moveTo>
                    <a:pt x="59" y="286"/>
                  </a:moveTo>
                  <a:cubicBezTo>
                    <a:pt x="59" y="286"/>
                    <a:pt x="59" y="286"/>
                    <a:pt x="59" y="286"/>
                  </a:cubicBezTo>
                  <a:cubicBezTo>
                    <a:pt x="59" y="286"/>
                    <a:pt x="59" y="286"/>
                    <a:pt x="59" y="286"/>
                  </a:cubicBezTo>
                  <a:cubicBezTo>
                    <a:pt x="58" y="286"/>
                    <a:pt x="58" y="286"/>
                    <a:pt x="58" y="286"/>
                  </a:cubicBezTo>
                  <a:cubicBezTo>
                    <a:pt x="58" y="286"/>
                    <a:pt x="58" y="286"/>
                    <a:pt x="58" y="285"/>
                  </a:cubicBezTo>
                  <a:cubicBezTo>
                    <a:pt x="58" y="285"/>
                    <a:pt x="59" y="285"/>
                    <a:pt x="59" y="286"/>
                  </a:cubicBezTo>
                  <a:cubicBezTo>
                    <a:pt x="59" y="286"/>
                    <a:pt x="59" y="286"/>
                    <a:pt x="59" y="286"/>
                  </a:cubicBezTo>
                  <a:close/>
                  <a:moveTo>
                    <a:pt x="59" y="286"/>
                  </a:moveTo>
                  <a:cubicBezTo>
                    <a:pt x="59" y="286"/>
                    <a:pt x="59" y="286"/>
                    <a:pt x="59" y="286"/>
                  </a:cubicBezTo>
                  <a:cubicBezTo>
                    <a:pt x="59" y="286"/>
                    <a:pt x="59" y="286"/>
                    <a:pt x="59" y="286"/>
                  </a:cubicBezTo>
                  <a:cubicBezTo>
                    <a:pt x="59" y="286"/>
                    <a:pt x="59" y="286"/>
                    <a:pt x="59" y="286"/>
                  </a:cubicBezTo>
                  <a:close/>
                  <a:moveTo>
                    <a:pt x="59" y="288"/>
                  </a:moveTo>
                  <a:cubicBezTo>
                    <a:pt x="59" y="288"/>
                    <a:pt x="59" y="288"/>
                    <a:pt x="59" y="288"/>
                  </a:cubicBezTo>
                  <a:cubicBezTo>
                    <a:pt x="59" y="288"/>
                    <a:pt x="59" y="288"/>
                    <a:pt x="59" y="288"/>
                  </a:cubicBezTo>
                  <a:cubicBezTo>
                    <a:pt x="59" y="288"/>
                    <a:pt x="60" y="288"/>
                    <a:pt x="60" y="288"/>
                  </a:cubicBezTo>
                  <a:cubicBezTo>
                    <a:pt x="60" y="288"/>
                    <a:pt x="59" y="288"/>
                    <a:pt x="59" y="288"/>
                  </a:cubicBezTo>
                  <a:close/>
                  <a:moveTo>
                    <a:pt x="119" y="272"/>
                  </a:moveTo>
                  <a:cubicBezTo>
                    <a:pt x="119" y="272"/>
                    <a:pt x="119" y="272"/>
                    <a:pt x="119" y="272"/>
                  </a:cubicBezTo>
                  <a:cubicBezTo>
                    <a:pt x="119" y="272"/>
                    <a:pt x="119" y="272"/>
                    <a:pt x="119" y="272"/>
                  </a:cubicBezTo>
                  <a:cubicBezTo>
                    <a:pt x="119" y="272"/>
                    <a:pt x="119" y="272"/>
                    <a:pt x="119" y="272"/>
                  </a:cubicBezTo>
                  <a:close/>
                  <a:moveTo>
                    <a:pt x="46" y="290"/>
                  </a:moveTo>
                  <a:cubicBezTo>
                    <a:pt x="46" y="290"/>
                    <a:pt x="46" y="290"/>
                    <a:pt x="46" y="290"/>
                  </a:cubicBezTo>
                  <a:cubicBezTo>
                    <a:pt x="46" y="290"/>
                    <a:pt x="45" y="290"/>
                    <a:pt x="45" y="290"/>
                  </a:cubicBezTo>
                  <a:cubicBezTo>
                    <a:pt x="45" y="290"/>
                    <a:pt x="45" y="290"/>
                    <a:pt x="45" y="290"/>
                  </a:cubicBezTo>
                  <a:cubicBezTo>
                    <a:pt x="45" y="289"/>
                    <a:pt x="45" y="289"/>
                    <a:pt x="45" y="289"/>
                  </a:cubicBezTo>
                  <a:cubicBezTo>
                    <a:pt x="44" y="289"/>
                    <a:pt x="44" y="289"/>
                    <a:pt x="44" y="289"/>
                  </a:cubicBezTo>
                  <a:cubicBezTo>
                    <a:pt x="44" y="289"/>
                    <a:pt x="44" y="289"/>
                    <a:pt x="44" y="289"/>
                  </a:cubicBezTo>
                  <a:cubicBezTo>
                    <a:pt x="44" y="288"/>
                    <a:pt x="44" y="288"/>
                    <a:pt x="43" y="288"/>
                  </a:cubicBezTo>
                  <a:cubicBezTo>
                    <a:pt x="43" y="288"/>
                    <a:pt x="43" y="288"/>
                    <a:pt x="43" y="288"/>
                  </a:cubicBezTo>
                  <a:cubicBezTo>
                    <a:pt x="43" y="288"/>
                    <a:pt x="43" y="288"/>
                    <a:pt x="43" y="288"/>
                  </a:cubicBezTo>
                  <a:cubicBezTo>
                    <a:pt x="42" y="287"/>
                    <a:pt x="42" y="287"/>
                    <a:pt x="42" y="287"/>
                  </a:cubicBezTo>
                  <a:cubicBezTo>
                    <a:pt x="41" y="287"/>
                    <a:pt x="41" y="287"/>
                    <a:pt x="41" y="287"/>
                  </a:cubicBezTo>
                  <a:cubicBezTo>
                    <a:pt x="41" y="287"/>
                    <a:pt x="41" y="287"/>
                    <a:pt x="41" y="288"/>
                  </a:cubicBezTo>
                  <a:cubicBezTo>
                    <a:pt x="41" y="288"/>
                    <a:pt x="42" y="288"/>
                    <a:pt x="42" y="288"/>
                  </a:cubicBezTo>
                  <a:cubicBezTo>
                    <a:pt x="42" y="288"/>
                    <a:pt x="43" y="288"/>
                    <a:pt x="43" y="288"/>
                  </a:cubicBezTo>
                  <a:cubicBezTo>
                    <a:pt x="43" y="288"/>
                    <a:pt x="43" y="288"/>
                    <a:pt x="43" y="288"/>
                  </a:cubicBezTo>
                  <a:cubicBezTo>
                    <a:pt x="44" y="289"/>
                    <a:pt x="44" y="289"/>
                    <a:pt x="44" y="289"/>
                  </a:cubicBezTo>
                  <a:cubicBezTo>
                    <a:pt x="44" y="290"/>
                    <a:pt x="45" y="290"/>
                    <a:pt x="45" y="290"/>
                  </a:cubicBezTo>
                  <a:cubicBezTo>
                    <a:pt x="45" y="290"/>
                    <a:pt x="45" y="290"/>
                    <a:pt x="45" y="290"/>
                  </a:cubicBezTo>
                  <a:cubicBezTo>
                    <a:pt x="45" y="290"/>
                    <a:pt x="45" y="290"/>
                    <a:pt x="45" y="290"/>
                  </a:cubicBezTo>
                  <a:cubicBezTo>
                    <a:pt x="46" y="290"/>
                    <a:pt x="46" y="290"/>
                    <a:pt x="46" y="290"/>
                  </a:cubicBezTo>
                  <a:cubicBezTo>
                    <a:pt x="46" y="290"/>
                    <a:pt x="46" y="290"/>
                    <a:pt x="46" y="290"/>
                  </a:cubicBezTo>
                  <a:cubicBezTo>
                    <a:pt x="47" y="290"/>
                    <a:pt x="47" y="290"/>
                    <a:pt x="47" y="290"/>
                  </a:cubicBezTo>
                  <a:cubicBezTo>
                    <a:pt x="47" y="290"/>
                    <a:pt x="47" y="290"/>
                    <a:pt x="47" y="290"/>
                  </a:cubicBezTo>
                  <a:cubicBezTo>
                    <a:pt x="46" y="290"/>
                    <a:pt x="46" y="290"/>
                    <a:pt x="46" y="290"/>
                  </a:cubicBezTo>
                  <a:close/>
                  <a:moveTo>
                    <a:pt x="77" y="284"/>
                  </a:moveTo>
                  <a:cubicBezTo>
                    <a:pt x="77" y="284"/>
                    <a:pt x="77" y="284"/>
                    <a:pt x="77" y="284"/>
                  </a:cubicBezTo>
                  <a:cubicBezTo>
                    <a:pt x="77" y="284"/>
                    <a:pt x="77" y="284"/>
                    <a:pt x="77" y="284"/>
                  </a:cubicBezTo>
                  <a:cubicBezTo>
                    <a:pt x="77" y="284"/>
                    <a:pt x="77" y="284"/>
                    <a:pt x="77" y="284"/>
                  </a:cubicBezTo>
                  <a:cubicBezTo>
                    <a:pt x="77" y="284"/>
                    <a:pt x="77" y="284"/>
                    <a:pt x="77" y="284"/>
                  </a:cubicBezTo>
                  <a:close/>
                  <a:moveTo>
                    <a:pt x="167" y="257"/>
                  </a:moveTo>
                  <a:cubicBezTo>
                    <a:pt x="167" y="256"/>
                    <a:pt x="167" y="256"/>
                    <a:pt x="167" y="256"/>
                  </a:cubicBezTo>
                  <a:cubicBezTo>
                    <a:pt x="167" y="256"/>
                    <a:pt x="167" y="256"/>
                    <a:pt x="167" y="256"/>
                  </a:cubicBezTo>
                  <a:cubicBezTo>
                    <a:pt x="167" y="256"/>
                    <a:pt x="167" y="256"/>
                    <a:pt x="167" y="256"/>
                  </a:cubicBezTo>
                  <a:cubicBezTo>
                    <a:pt x="166" y="256"/>
                    <a:pt x="166" y="256"/>
                    <a:pt x="166" y="256"/>
                  </a:cubicBezTo>
                  <a:cubicBezTo>
                    <a:pt x="166" y="256"/>
                    <a:pt x="165" y="256"/>
                    <a:pt x="165" y="256"/>
                  </a:cubicBezTo>
                  <a:cubicBezTo>
                    <a:pt x="165" y="256"/>
                    <a:pt x="165" y="256"/>
                    <a:pt x="165" y="256"/>
                  </a:cubicBezTo>
                  <a:cubicBezTo>
                    <a:pt x="165" y="256"/>
                    <a:pt x="166" y="256"/>
                    <a:pt x="166" y="256"/>
                  </a:cubicBezTo>
                  <a:cubicBezTo>
                    <a:pt x="166" y="257"/>
                    <a:pt x="166" y="257"/>
                    <a:pt x="166" y="257"/>
                  </a:cubicBezTo>
                  <a:cubicBezTo>
                    <a:pt x="166" y="257"/>
                    <a:pt x="166" y="257"/>
                    <a:pt x="166" y="257"/>
                  </a:cubicBezTo>
                  <a:cubicBezTo>
                    <a:pt x="166" y="257"/>
                    <a:pt x="166" y="257"/>
                    <a:pt x="166" y="257"/>
                  </a:cubicBezTo>
                  <a:cubicBezTo>
                    <a:pt x="166" y="257"/>
                    <a:pt x="167" y="257"/>
                    <a:pt x="167" y="257"/>
                  </a:cubicBezTo>
                  <a:cubicBezTo>
                    <a:pt x="167" y="257"/>
                    <a:pt x="167" y="257"/>
                    <a:pt x="167" y="257"/>
                  </a:cubicBezTo>
                  <a:close/>
                  <a:moveTo>
                    <a:pt x="168" y="250"/>
                  </a:moveTo>
                  <a:cubicBezTo>
                    <a:pt x="168" y="250"/>
                    <a:pt x="168" y="250"/>
                    <a:pt x="168" y="250"/>
                  </a:cubicBezTo>
                  <a:cubicBezTo>
                    <a:pt x="168" y="250"/>
                    <a:pt x="168" y="250"/>
                    <a:pt x="168" y="250"/>
                  </a:cubicBezTo>
                  <a:cubicBezTo>
                    <a:pt x="168" y="251"/>
                    <a:pt x="168" y="251"/>
                    <a:pt x="168" y="251"/>
                  </a:cubicBezTo>
                  <a:cubicBezTo>
                    <a:pt x="168" y="251"/>
                    <a:pt x="168" y="251"/>
                    <a:pt x="168" y="251"/>
                  </a:cubicBezTo>
                  <a:cubicBezTo>
                    <a:pt x="168" y="251"/>
                    <a:pt x="169" y="252"/>
                    <a:pt x="169" y="251"/>
                  </a:cubicBezTo>
                  <a:cubicBezTo>
                    <a:pt x="169" y="251"/>
                    <a:pt x="169" y="251"/>
                    <a:pt x="169" y="251"/>
                  </a:cubicBezTo>
                  <a:cubicBezTo>
                    <a:pt x="169" y="251"/>
                    <a:pt x="169" y="251"/>
                    <a:pt x="169" y="250"/>
                  </a:cubicBezTo>
                  <a:cubicBezTo>
                    <a:pt x="169" y="250"/>
                    <a:pt x="169" y="250"/>
                    <a:pt x="169" y="250"/>
                  </a:cubicBezTo>
                  <a:cubicBezTo>
                    <a:pt x="169" y="250"/>
                    <a:pt x="169" y="250"/>
                    <a:pt x="169" y="250"/>
                  </a:cubicBezTo>
                  <a:cubicBezTo>
                    <a:pt x="169" y="250"/>
                    <a:pt x="169" y="250"/>
                    <a:pt x="169" y="250"/>
                  </a:cubicBezTo>
                  <a:cubicBezTo>
                    <a:pt x="168" y="250"/>
                    <a:pt x="168" y="250"/>
                    <a:pt x="168" y="250"/>
                  </a:cubicBezTo>
                  <a:close/>
                  <a:moveTo>
                    <a:pt x="173" y="248"/>
                  </a:moveTo>
                  <a:cubicBezTo>
                    <a:pt x="173" y="248"/>
                    <a:pt x="173" y="248"/>
                    <a:pt x="173" y="248"/>
                  </a:cubicBezTo>
                  <a:cubicBezTo>
                    <a:pt x="172" y="248"/>
                    <a:pt x="172" y="248"/>
                    <a:pt x="172" y="248"/>
                  </a:cubicBezTo>
                  <a:cubicBezTo>
                    <a:pt x="172" y="248"/>
                    <a:pt x="172" y="248"/>
                    <a:pt x="172" y="248"/>
                  </a:cubicBezTo>
                  <a:cubicBezTo>
                    <a:pt x="172" y="248"/>
                    <a:pt x="172" y="248"/>
                    <a:pt x="172" y="248"/>
                  </a:cubicBezTo>
                  <a:cubicBezTo>
                    <a:pt x="172" y="248"/>
                    <a:pt x="172" y="248"/>
                    <a:pt x="172" y="248"/>
                  </a:cubicBezTo>
                  <a:cubicBezTo>
                    <a:pt x="172" y="248"/>
                    <a:pt x="172" y="248"/>
                    <a:pt x="172" y="248"/>
                  </a:cubicBezTo>
                  <a:cubicBezTo>
                    <a:pt x="172" y="248"/>
                    <a:pt x="172" y="248"/>
                    <a:pt x="172" y="249"/>
                  </a:cubicBezTo>
                  <a:cubicBezTo>
                    <a:pt x="172" y="249"/>
                    <a:pt x="172" y="249"/>
                    <a:pt x="172" y="249"/>
                  </a:cubicBezTo>
                  <a:cubicBezTo>
                    <a:pt x="172" y="249"/>
                    <a:pt x="173" y="249"/>
                    <a:pt x="173" y="249"/>
                  </a:cubicBezTo>
                  <a:cubicBezTo>
                    <a:pt x="173" y="249"/>
                    <a:pt x="173" y="249"/>
                    <a:pt x="173" y="249"/>
                  </a:cubicBezTo>
                  <a:cubicBezTo>
                    <a:pt x="173" y="249"/>
                    <a:pt x="173" y="249"/>
                    <a:pt x="173" y="249"/>
                  </a:cubicBezTo>
                  <a:cubicBezTo>
                    <a:pt x="173" y="249"/>
                    <a:pt x="173" y="249"/>
                    <a:pt x="173" y="248"/>
                  </a:cubicBezTo>
                  <a:cubicBezTo>
                    <a:pt x="173" y="248"/>
                    <a:pt x="173" y="248"/>
                    <a:pt x="173" y="248"/>
                  </a:cubicBezTo>
                  <a:close/>
                  <a:moveTo>
                    <a:pt x="179" y="245"/>
                  </a:moveTo>
                  <a:cubicBezTo>
                    <a:pt x="179" y="245"/>
                    <a:pt x="179" y="246"/>
                    <a:pt x="178" y="246"/>
                  </a:cubicBezTo>
                  <a:cubicBezTo>
                    <a:pt x="178" y="246"/>
                    <a:pt x="178" y="246"/>
                    <a:pt x="178" y="246"/>
                  </a:cubicBezTo>
                  <a:cubicBezTo>
                    <a:pt x="178" y="247"/>
                    <a:pt x="178" y="247"/>
                    <a:pt x="178" y="248"/>
                  </a:cubicBezTo>
                  <a:cubicBezTo>
                    <a:pt x="179" y="248"/>
                    <a:pt x="179" y="248"/>
                    <a:pt x="179" y="248"/>
                  </a:cubicBezTo>
                  <a:cubicBezTo>
                    <a:pt x="179" y="248"/>
                    <a:pt x="179" y="248"/>
                    <a:pt x="179" y="248"/>
                  </a:cubicBezTo>
                  <a:cubicBezTo>
                    <a:pt x="179" y="247"/>
                    <a:pt x="179" y="247"/>
                    <a:pt x="180" y="248"/>
                  </a:cubicBezTo>
                  <a:cubicBezTo>
                    <a:pt x="180" y="248"/>
                    <a:pt x="180" y="248"/>
                    <a:pt x="180" y="248"/>
                  </a:cubicBezTo>
                  <a:cubicBezTo>
                    <a:pt x="180" y="248"/>
                    <a:pt x="180" y="248"/>
                    <a:pt x="180" y="248"/>
                  </a:cubicBezTo>
                  <a:cubicBezTo>
                    <a:pt x="180" y="248"/>
                    <a:pt x="181" y="248"/>
                    <a:pt x="181" y="248"/>
                  </a:cubicBezTo>
                  <a:cubicBezTo>
                    <a:pt x="181" y="248"/>
                    <a:pt x="181" y="248"/>
                    <a:pt x="181" y="247"/>
                  </a:cubicBezTo>
                  <a:cubicBezTo>
                    <a:pt x="180" y="247"/>
                    <a:pt x="180" y="247"/>
                    <a:pt x="180" y="247"/>
                  </a:cubicBezTo>
                  <a:cubicBezTo>
                    <a:pt x="180" y="247"/>
                    <a:pt x="180" y="247"/>
                    <a:pt x="180" y="247"/>
                  </a:cubicBezTo>
                  <a:cubicBezTo>
                    <a:pt x="180" y="246"/>
                    <a:pt x="181" y="246"/>
                    <a:pt x="181" y="246"/>
                  </a:cubicBezTo>
                  <a:cubicBezTo>
                    <a:pt x="181" y="246"/>
                    <a:pt x="182" y="246"/>
                    <a:pt x="182" y="246"/>
                  </a:cubicBezTo>
                  <a:cubicBezTo>
                    <a:pt x="182" y="246"/>
                    <a:pt x="182" y="246"/>
                    <a:pt x="181" y="246"/>
                  </a:cubicBezTo>
                  <a:cubicBezTo>
                    <a:pt x="181" y="246"/>
                    <a:pt x="181" y="246"/>
                    <a:pt x="181" y="246"/>
                  </a:cubicBezTo>
                  <a:cubicBezTo>
                    <a:pt x="181" y="246"/>
                    <a:pt x="180" y="245"/>
                    <a:pt x="181" y="245"/>
                  </a:cubicBezTo>
                  <a:cubicBezTo>
                    <a:pt x="180" y="245"/>
                    <a:pt x="180" y="245"/>
                    <a:pt x="180" y="245"/>
                  </a:cubicBezTo>
                  <a:cubicBezTo>
                    <a:pt x="180" y="245"/>
                    <a:pt x="180" y="245"/>
                    <a:pt x="180" y="245"/>
                  </a:cubicBezTo>
                  <a:cubicBezTo>
                    <a:pt x="180" y="245"/>
                    <a:pt x="180" y="245"/>
                    <a:pt x="180" y="245"/>
                  </a:cubicBezTo>
                  <a:cubicBezTo>
                    <a:pt x="179" y="245"/>
                    <a:pt x="179" y="245"/>
                    <a:pt x="179" y="245"/>
                  </a:cubicBezTo>
                  <a:close/>
                  <a:moveTo>
                    <a:pt x="183" y="245"/>
                  </a:moveTo>
                  <a:cubicBezTo>
                    <a:pt x="183" y="245"/>
                    <a:pt x="183" y="245"/>
                    <a:pt x="183" y="245"/>
                  </a:cubicBezTo>
                  <a:cubicBezTo>
                    <a:pt x="183" y="245"/>
                    <a:pt x="183" y="244"/>
                    <a:pt x="183" y="244"/>
                  </a:cubicBezTo>
                  <a:cubicBezTo>
                    <a:pt x="183" y="244"/>
                    <a:pt x="183" y="244"/>
                    <a:pt x="183" y="244"/>
                  </a:cubicBezTo>
                  <a:cubicBezTo>
                    <a:pt x="182" y="244"/>
                    <a:pt x="182" y="245"/>
                    <a:pt x="182" y="245"/>
                  </a:cubicBezTo>
                  <a:cubicBezTo>
                    <a:pt x="182" y="245"/>
                    <a:pt x="182" y="245"/>
                    <a:pt x="182" y="245"/>
                  </a:cubicBezTo>
                  <a:cubicBezTo>
                    <a:pt x="182" y="245"/>
                    <a:pt x="182" y="245"/>
                    <a:pt x="182" y="245"/>
                  </a:cubicBezTo>
                  <a:cubicBezTo>
                    <a:pt x="182" y="245"/>
                    <a:pt x="182" y="245"/>
                    <a:pt x="182" y="245"/>
                  </a:cubicBezTo>
                  <a:cubicBezTo>
                    <a:pt x="182" y="245"/>
                    <a:pt x="182" y="245"/>
                    <a:pt x="182" y="245"/>
                  </a:cubicBezTo>
                  <a:cubicBezTo>
                    <a:pt x="183" y="245"/>
                    <a:pt x="183" y="245"/>
                    <a:pt x="183" y="245"/>
                  </a:cubicBezTo>
                  <a:close/>
                  <a:moveTo>
                    <a:pt x="185" y="248"/>
                  </a:moveTo>
                  <a:cubicBezTo>
                    <a:pt x="185" y="248"/>
                    <a:pt x="185" y="247"/>
                    <a:pt x="185" y="247"/>
                  </a:cubicBezTo>
                  <a:cubicBezTo>
                    <a:pt x="185" y="247"/>
                    <a:pt x="185" y="247"/>
                    <a:pt x="185" y="247"/>
                  </a:cubicBezTo>
                  <a:cubicBezTo>
                    <a:pt x="185" y="246"/>
                    <a:pt x="185" y="246"/>
                    <a:pt x="185" y="246"/>
                  </a:cubicBezTo>
                  <a:cubicBezTo>
                    <a:pt x="185" y="247"/>
                    <a:pt x="185" y="247"/>
                    <a:pt x="185" y="247"/>
                  </a:cubicBezTo>
                  <a:cubicBezTo>
                    <a:pt x="185" y="247"/>
                    <a:pt x="184" y="247"/>
                    <a:pt x="184" y="248"/>
                  </a:cubicBezTo>
                  <a:cubicBezTo>
                    <a:pt x="184" y="248"/>
                    <a:pt x="184" y="248"/>
                    <a:pt x="184" y="248"/>
                  </a:cubicBezTo>
                  <a:cubicBezTo>
                    <a:pt x="184" y="248"/>
                    <a:pt x="183" y="248"/>
                    <a:pt x="184" y="248"/>
                  </a:cubicBezTo>
                  <a:cubicBezTo>
                    <a:pt x="184" y="248"/>
                    <a:pt x="184" y="249"/>
                    <a:pt x="184" y="249"/>
                  </a:cubicBezTo>
                  <a:cubicBezTo>
                    <a:pt x="184" y="249"/>
                    <a:pt x="184" y="249"/>
                    <a:pt x="183" y="249"/>
                  </a:cubicBezTo>
                  <a:cubicBezTo>
                    <a:pt x="183" y="249"/>
                    <a:pt x="183" y="249"/>
                    <a:pt x="183" y="249"/>
                  </a:cubicBezTo>
                  <a:cubicBezTo>
                    <a:pt x="183" y="249"/>
                    <a:pt x="183" y="249"/>
                    <a:pt x="183" y="249"/>
                  </a:cubicBezTo>
                  <a:cubicBezTo>
                    <a:pt x="183" y="249"/>
                    <a:pt x="183" y="249"/>
                    <a:pt x="183" y="249"/>
                  </a:cubicBezTo>
                  <a:cubicBezTo>
                    <a:pt x="183" y="250"/>
                    <a:pt x="183" y="250"/>
                    <a:pt x="183" y="250"/>
                  </a:cubicBezTo>
                  <a:cubicBezTo>
                    <a:pt x="183" y="250"/>
                    <a:pt x="184" y="250"/>
                    <a:pt x="184" y="250"/>
                  </a:cubicBezTo>
                  <a:cubicBezTo>
                    <a:pt x="184" y="250"/>
                    <a:pt x="184" y="249"/>
                    <a:pt x="184" y="249"/>
                  </a:cubicBezTo>
                  <a:cubicBezTo>
                    <a:pt x="184" y="249"/>
                    <a:pt x="185" y="249"/>
                    <a:pt x="185" y="248"/>
                  </a:cubicBezTo>
                  <a:cubicBezTo>
                    <a:pt x="185" y="248"/>
                    <a:pt x="185" y="248"/>
                    <a:pt x="185" y="248"/>
                  </a:cubicBezTo>
                  <a:cubicBezTo>
                    <a:pt x="185" y="248"/>
                    <a:pt x="185" y="248"/>
                    <a:pt x="185" y="248"/>
                  </a:cubicBezTo>
                  <a:cubicBezTo>
                    <a:pt x="185" y="248"/>
                    <a:pt x="185" y="248"/>
                    <a:pt x="185" y="248"/>
                  </a:cubicBezTo>
                  <a:close/>
                  <a:moveTo>
                    <a:pt x="187" y="248"/>
                  </a:moveTo>
                  <a:cubicBezTo>
                    <a:pt x="187" y="248"/>
                    <a:pt x="187" y="249"/>
                    <a:pt x="187" y="249"/>
                  </a:cubicBezTo>
                  <a:cubicBezTo>
                    <a:pt x="187" y="249"/>
                    <a:pt x="187" y="249"/>
                    <a:pt x="187" y="249"/>
                  </a:cubicBezTo>
                  <a:cubicBezTo>
                    <a:pt x="187" y="249"/>
                    <a:pt x="187" y="249"/>
                    <a:pt x="187" y="249"/>
                  </a:cubicBezTo>
                  <a:cubicBezTo>
                    <a:pt x="187" y="249"/>
                    <a:pt x="187" y="249"/>
                    <a:pt x="187" y="248"/>
                  </a:cubicBezTo>
                  <a:cubicBezTo>
                    <a:pt x="187" y="248"/>
                    <a:pt x="187" y="248"/>
                    <a:pt x="187" y="248"/>
                  </a:cubicBezTo>
                  <a:cubicBezTo>
                    <a:pt x="187" y="248"/>
                    <a:pt x="187" y="247"/>
                    <a:pt x="187" y="247"/>
                  </a:cubicBezTo>
                  <a:cubicBezTo>
                    <a:pt x="187" y="247"/>
                    <a:pt x="187" y="247"/>
                    <a:pt x="187" y="248"/>
                  </a:cubicBezTo>
                  <a:cubicBezTo>
                    <a:pt x="187" y="248"/>
                    <a:pt x="187" y="248"/>
                    <a:pt x="187" y="248"/>
                  </a:cubicBezTo>
                  <a:cubicBezTo>
                    <a:pt x="187" y="248"/>
                    <a:pt x="187" y="248"/>
                    <a:pt x="187" y="248"/>
                  </a:cubicBezTo>
                  <a:close/>
                  <a:moveTo>
                    <a:pt x="188" y="250"/>
                  </a:moveTo>
                  <a:cubicBezTo>
                    <a:pt x="188" y="250"/>
                    <a:pt x="188" y="250"/>
                    <a:pt x="188" y="250"/>
                  </a:cubicBezTo>
                  <a:cubicBezTo>
                    <a:pt x="188" y="250"/>
                    <a:pt x="188" y="250"/>
                    <a:pt x="188" y="250"/>
                  </a:cubicBezTo>
                  <a:cubicBezTo>
                    <a:pt x="188" y="250"/>
                    <a:pt x="188" y="250"/>
                    <a:pt x="188" y="250"/>
                  </a:cubicBezTo>
                  <a:cubicBezTo>
                    <a:pt x="188" y="250"/>
                    <a:pt x="188" y="250"/>
                    <a:pt x="188" y="250"/>
                  </a:cubicBezTo>
                  <a:cubicBezTo>
                    <a:pt x="189" y="250"/>
                    <a:pt x="188" y="250"/>
                    <a:pt x="188" y="250"/>
                  </a:cubicBezTo>
                  <a:cubicBezTo>
                    <a:pt x="188" y="250"/>
                    <a:pt x="188" y="250"/>
                    <a:pt x="188" y="250"/>
                  </a:cubicBezTo>
                  <a:cubicBezTo>
                    <a:pt x="188" y="249"/>
                    <a:pt x="188" y="249"/>
                    <a:pt x="188" y="249"/>
                  </a:cubicBezTo>
                  <a:cubicBezTo>
                    <a:pt x="188" y="249"/>
                    <a:pt x="188" y="249"/>
                    <a:pt x="188" y="249"/>
                  </a:cubicBezTo>
                  <a:cubicBezTo>
                    <a:pt x="188" y="249"/>
                    <a:pt x="188" y="249"/>
                    <a:pt x="188" y="250"/>
                  </a:cubicBezTo>
                  <a:moveTo>
                    <a:pt x="143" y="182"/>
                  </a:moveTo>
                  <a:cubicBezTo>
                    <a:pt x="143" y="182"/>
                    <a:pt x="143" y="182"/>
                    <a:pt x="142" y="182"/>
                  </a:cubicBezTo>
                  <a:cubicBezTo>
                    <a:pt x="142" y="182"/>
                    <a:pt x="142" y="182"/>
                    <a:pt x="142" y="182"/>
                  </a:cubicBezTo>
                  <a:cubicBezTo>
                    <a:pt x="142" y="182"/>
                    <a:pt x="141" y="182"/>
                    <a:pt x="141" y="182"/>
                  </a:cubicBezTo>
                  <a:cubicBezTo>
                    <a:pt x="141" y="182"/>
                    <a:pt x="141" y="182"/>
                    <a:pt x="141" y="182"/>
                  </a:cubicBezTo>
                  <a:cubicBezTo>
                    <a:pt x="141" y="182"/>
                    <a:pt x="141" y="182"/>
                    <a:pt x="141" y="182"/>
                  </a:cubicBezTo>
                  <a:cubicBezTo>
                    <a:pt x="140" y="183"/>
                    <a:pt x="140" y="183"/>
                    <a:pt x="139" y="183"/>
                  </a:cubicBezTo>
                  <a:cubicBezTo>
                    <a:pt x="139" y="183"/>
                    <a:pt x="138" y="183"/>
                    <a:pt x="139" y="184"/>
                  </a:cubicBezTo>
                  <a:cubicBezTo>
                    <a:pt x="139" y="184"/>
                    <a:pt x="139" y="184"/>
                    <a:pt x="139" y="184"/>
                  </a:cubicBezTo>
                  <a:cubicBezTo>
                    <a:pt x="139" y="184"/>
                    <a:pt x="139" y="184"/>
                    <a:pt x="138" y="184"/>
                  </a:cubicBezTo>
                  <a:cubicBezTo>
                    <a:pt x="138" y="184"/>
                    <a:pt x="138" y="184"/>
                    <a:pt x="138" y="184"/>
                  </a:cubicBezTo>
                  <a:cubicBezTo>
                    <a:pt x="137" y="184"/>
                    <a:pt x="137" y="184"/>
                    <a:pt x="137" y="184"/>
                  </a:cubicBezTo>
                  <a:cubicBezTo>
                    <a:pt x="137" y="184"/>
                    <a:pt x="137" y="184"/>
                    <a:pt x="137" y="184"/>
                  </a:cubicBezTo>
                  <a:cubicBezTo>
                    <a:pt x="136" y="184"/>
                    <a:pt x="136" y="184"/>
                    <a:pt x="135" y="184"/>
                  </a:cubicBezTo>
                  <a:cubicBezTo>
                    <a:pt x="135" y="184"/>
                    <a:pt x="135" y="184"/>
                    <a:pt x="135" y="184"/>
                  </a:cubicBezTo>
                  <a:cubicBezTo>
                    <a:pt x="135" y="184"/>
                    <a:pt x="135" y="184"/>
                    <a:pt x="135" y="185"/>
                  </a:cubicBezTo>
                  <a:cubicBezTo>
                    <a:pt x="134" y="185"/>
                    <a:pt x="135" y="185"/>
                    <a:pt x="135" y="185"/>
                  </a:cubicBezTo>
                  <a:cubicBezTo>
                    <a:pt x="135" y="186"/>
                    <a:pt x="135" y="186"/>
                    <a:pt x="135" y="186"/>
                  </a:cubicBezTo>
                  <a:cubicBezTo>
                    <a:pt x="135" y="186"/>
                    <a:pt x="136" y="187"/>
                    <a:pt x="136" y="187"/>
                  </a:cubicBezTo>
                  <a:cubicBezTo>
                    <a:pt x="136" y="187"/>
                    <a:pt x="136" y="187"/>
                    <a:pt x="136" y="187"/>
                  </a:cubicBezTo>
                  <a:cubicBezTo>
                    <a:pt x="136" y="187"/>
                    <a:pt x="136" y="188"/>
                    <a:pt x="137" y="188"/>
                  </a:cubicBezTo>
                  <a:cubicBezTo>
                    <a:pt x="137" y="188"/>
                    <a:pt x="138" y="188"/>
                    <a:pt x="139" y="189"/>
                  </a:cubicBezTo>
                  <a:cubicBezTo>
                    <a:pt x="139" y="189"/>
                    <a:pt x="139" y="189"/>
                    <a:pt x="139" y="189"/>
                  </a:cubicBezTo>
                  <a:cubicBezTo>
                    <a:pt x="140" y="189"/>
                    <a:pt x="141" y="189"/>
                    <a:pt x="141" y="189"/>
                  </a:cubicBezTo>
                  <a:cubicBezTo>
                    <a:pt x="141" y="189"/>
                    <a:pt x="142" y="189"/>
                    <a:pt x="142" y="189"/>
                  </a:cubicBezTo>
                  <a:cubicBezTo>
                    <a:pt x="142" y="190"/>
                    <a:pt x="142" y="190"/>
                    <a:pt x="142" y="190"/>
                  </a:cubicBezTo>
                  <a:cubicBezTo>
                    <a:pt x="142" y="190"/>
                    <a:pt x="142" y="190"/>
                    <a:pt x="142" y="190"/>
                  </a:cubicBezTo>
                  <a:cubicBezTo>
                    <a:pt x="142" y="190"/>
                    <a:pt x="143" y="190"/>
                    <a:pt x="143" y="190"/>
                  </a:cubicBezTo>
                  <a:cubicBezTo>
                    <a:pt x="143" y="190"/>
                    <a:pt x="143" y="190"/>
                    <a:pt x="143" y="190"/>
                  </a:cubicBezTo>
                  <a:cubicBezTo>
                    <a:pt x="143" y="190"/>
                    <a:pt x="143" y="190"/>
                    <a:pt x="142" y="190"/>
                  </a:cubicBezTo>
                  <a:cubicBezTo>
                    <a:pt x="142" y="189"/>
                    <a:pt x="142" y="189"/>
                    <a:pt x="142" y="189"/>
                  </a:cubicBezTo>
                  <a:cubicBezTo>
                    <a:pt x="142" y="189"/>
                    <a:pt x="142" y="189"/>
                    <a:pt x="142" y="189"/>
                  </a:cubicBezTo>
                  <a:cubicBezTo>
                    <a:pt x="143" y="189"/>
                    <a:pt x="143" y="189"/>
                    <a:pt x="143" y="189"/>
                  </a:cubicBezTo>
                  <a:cubicBezTo>
                    <a:pt x="144" y="189"/>
                    <a:pt x="144" y="189"/>
                    <a:pt x="144" y="189"/>
                  </a:cubicBezTo>
                  <a:cubicBezTo>
                    <a:pt x="144" y="189"/>
                    <a:pt x="145" y="189"/>
                    <a:pt x="145" y="189"/>
                  </a:cubicBezTo>
                  <a:cubicBezTo>
                    <a:pt x="145" y="189"/>
                    <a:pt x="145" y="188"/>
                    <a:pt x="145" y="188"/>
                  </a:cubicBezTo>
                  <a:cubicBezTo>
                    <a:pt x="145" y="188"/>
                    <a:pt x="145" y="188"/>
                    <a:pt x="145" y="188"/>
                  </a:cubicBezTo>
                  <a:cubicBezTo>
                    <a:pt x="146" y="188"/>
                    <a:pt x="146" y="188"/>
                    <a:pt x="146" y="188"/>
                  </a:cubicBezTo>
                  <a:cubicBezTo>
                    <a:pt x="147" y="188"/>
                    <a:pt x="147" y="188"/>
                    <a:pt x="147" y="188"/>
                  </a:cubicBezTo>
                  <a:cubicBezTo>
                    <a:pt x="147" y="188"/>
                    <a:pt x="147" y="188"/>
                    <a:pt x="147" y="187"/>
                  </a:cubicBezTo>
                  <a:cubicBezTo>
                    <a:pt x="147" y="187"/>
                    <a:pt x="146" y="187"/>
                    <a:pt x="146" y="187"/>
                  </a:cubicBezTo>
                  <a:cubicBezTo>
                    <a:pt x="146" y="187"/>
                    <a:pt x="146" y="187"/>
                    <a:pt x="146" y="187"/>
                  </a:cubicBezTo>
                  <a:cubicBezTo>
                    <a:pt x="146" y="187"/>
                    <a:pt x="146" y="187"/>
                    <a:pt x="146" y="187"/>
                  </a:cubicBezTo>
                  <a:cubicBezTo>
                    <a:pt x="146" y="187"/>
                    <a:pt x="146" y="186"/>
                    <a:pt x="146" y="186"/>
                  </a:cubicBezTo>
                  <a:cubicBezTo>
                    <a:pt x="146" y="186"/>
                    <a:pt x="146" y="186"/>
                    <a:pt x="146" y="185"/>
                  </a:cubicBezTo>
                  <a:cubicBezTo>
                    <a:pt x="146" y="185"/>
                    <a:pt x="146" y="185"/>
                    <a:pt x="146" y="185"/>
                  </a:cubicBezTo>
                  <a:cubicBezTo>
                    <a:pt x="146" y="185"/>
                    <a:pt x="146" y="185"/>
                    <a:pt x="146" y="184"/>
                  </a:cubicBezTo>
                  <a:cubicBezTo>
                    <a:pt x="146" y="184"/>
                    <a:pt x="146" y="184"/>
                    <a:pt x="146" y="184"/>
                  </a:cubicBezTo>
                  <a:cubicBezTo>
                    <a:pt x="146" y="184"/>
                    <a:pt x="146" y="183"/>
                    <a:pt x="146" y="183"/>
                  </a:cubicBezTo>
                  <a:cubicBezTo>
                    <a:pt x="146" y="183"/>
                    <a:pt x="145" y="183"/>
                    <a:pt x="145" y="183"/>
                  </a:cubicBezTo>
                  <a:cubicBezTo>
                    <a:pt x="145" y="183"/>
                    <a:pt x="145" y="183"/>
                    <a:pt x="145" y="183"/>
                  </a:cubicBezTo>
                  <a:cubicBezTo>
                    <a:pt x="145" y="183"/>
                    <a:pt x="144" y="183"/>
                    <a:pt x="144" y="183"/>
                  </a:cubicBezTo>
                  <a:cubicBezTo>
                    <a:pt x="144" y="183"/>
                    <a:pt x="143" y="183"/>
                    <a:pt x="143" y="182"/>
                  </a:cubicBezTo>
                  <a:cubicBezTo>
                    <a:pt x="143" y="182"/>
                    <a:pt x="143" y="182"/>
                    <a:pt x="143" y="182"/>
                  </a:cubicBezTo>
                  <a:close/>
                  <a:moveTo>
                    <a:pt x="266" y="188"/>
                  </a:moveTo>
                  <a:cubicBezTo>
                    <a:pt x="266" y="188"/>
                    <a:pt x="266" y="189"/>
                    <a:pt x="266" y="189"/>
                  </a:cubicBezTo>
                  <a:cubicBezTo>
                    <a:pt x="266" y="189"/>
                    <a:pt x="266" y="189"/>
                    <a:pt x="266" y="189"/>
                  </a:cubicBezTo>
                  <a:cubicBezTo>
                    <a:pt x="266" y="189"/>
                    <a:pt x="265" y="190"/>
                    <a:pt x="265" y="190"/>
                  </a:cubicBezTo>
                  <a:cubicBezTo>
                    <a:pt x="266" y="190"/>
                    <a:pt x="267" y="189"/>
                    <a:pt x="267" y="189"/>
                  </a:cubicBezTo>
                  <a:cubicBezTo>
                    <a:pt x="267" y="189"/>
                    <a:pt x="268" y="189"/>
                    <a:pt x="268" y="189"/>
                  </a:cubicBezTo>
                  <a:cubicBezTo>
                    <a:pt x="268" y="189"/>
                    <a:pt x="268" y="189"/>
                    <a:pt x="268" y="189"/>
                  </a:cubicBezTo>
                  <a:cubicBezTo>
                    <a:pt x="268" y="189"/>
                    <a:pt x="268" y="188"/>
                    <a:pt x="268" y="188"/>
                  </a:cubicBezTo>
                  <a:cubicBezTo>
                    <a:pt x="268" y="188"/>
                    <a:pt x="268" y="188"/>
                    <a:pt x="269" y="188"/>
                  </a:cubicBezTo>
                  <a:cubicBezTo>
                    <a:pt x="269" y="187"/>
                    <a:pt x="269" y="187"/>
                    <a:pt x="269" y="187"/>
                  </a:cubicBezTo>
                  <a:cubicBezTo>
                    <a:pt x="269" y="187"/>
                    <a:pt x="269" y="186"/>
                    <a:pt x="269" y="186"/>
                  </a:cubicBezTo>
                  <a:cubicBezTo>
                    <a:pt x="270" y="185"/>
                    <a:pt x="271" y="185"/>
                    <a:pt x="271" y="184"/>
                  </a:cubicBezTo>
                  <a:cubicBezTo>
                    <a:pt x="271" y="184"/>
                    <a:pt x="272" y="184"/>
                    <a:pt x="272" y="184"/>
                  </a:cubicBezTo>
                  <a:cubicBezTo>
                    <a:pt x="272" y="183"/>
                    <a:pt x="272" y="183"/>
                    <a:pt x="271" y="183"/>
                  </a:cubicBezTo>
                  <a:cubicBezTo>
                    <a:pt x="271" y="183"/>
                    <a:pt x="271" y="183"/>
                    <a:pt x="271" y="183"/>
                  </a:cubicBezTo>
                  <a:cubicBezTo>
                    <a:pt x="271" y="184"/>
                    <a:pt x="271" y="183"/>
                    <a:pt x="271" y="183"/>
                  </a:cubicBezTo>
                  <a:cubicBezTo>
                    <a:pt x="271" y="183"/>
                    <a:pt x="271" y="183"/>
                    <a:pt x="271" y="183"/>
                  </a:cubicBezTo>
                  <a:cubicBezTo>
                    <a:pt x="271" y="183"/>
                    <a:pt x="270" y="182"/>
                    <a:pt x="270" y="182"/>
                  </a:cubicBezTo>
                  <a:cubicBezTo>
                    <a:pt x="270" y="183"/>
                    <a:pt x="270" y="183"/>
                    <a:pt x="270" y="183"/>
                  </a:cubicBezTo>
                  <a:cubicBezTo>
                    <a:pt x="270" y="183"/>
                    <a:pt x="270" y="183"/>
                    <a:pt x="270" y="184"/>
                  </a:cubicBezTo>
                  <a:cubicBezTo>
                    <a:pt x="270" y="184"/>
                    <a:pt x="270" y="184"/>
                    <a:pt x="270" y="184"/>
                  </a:cubicBezTo>
                  <a:cubicBezTo>
                    <a:pt x="270" y="184"/>
                    <a:pt x="270" y="184"/>
                    <a:pt x="269" y="184"/>
                  </a:cubicBezTo>
                  <a:cubicBezTo>
                    <a:pt x="269" y="185"/>
                    <a:pt x="268" y="186"/>
                    <a:pt x="268" y="186"/>
                  </a:cubicBezTo>
                  <a:cubicBezTo>
                    <a:pt x="268" y="187"/>
                    <a:pt x="267" y="187"/>
                    <a:pt x="267" y="187"/>
                  </a:cubicBezTo>
                  <a:cubicBezTo>
                    <a:pt x="266" y="188"/>
                    <a:pt x="266" y="188"/>
                    <a:pt x="266" y="188"/>
                  </a:cubicBezTo>
                  <a:cubicBezTo>
                    <a:pt x="266" y="188"/>
                    <a:pt x="266" y="188"/>
                    <a:pt x="266" y="188"/>
                  </a:cubicBezTo>
                  <a:cubicBezTo>
                    <a:pt x="266" y="188"/>
                    <a:pt x="266" y="188"/>
                    <a:pt x="266" y="188"/>
                  </a:cubicBezTo>
                  <a:close/>
                  <a:moveTo>
                    <a:pt x="265" y="187"/>
                  </a:moveTo>
                  <a:cubicBezTo>
                    <a:pt x="265" y="187"/>
                    <a:pt x="265" y="187"/>
                    <a:pt x="265" y="187"/>
                  </a:cubicBezTo>
                  <a:cubicBezTo>
                    <a:pt x="265" y="187"/>
                    <a:pt x="265" y="187"/>
                    <a:pt x="265" y="187"/>
                  </a:cubicBezTo>
                  <a:cubicBezTo>
                    <a:pt x="265" y="187"/>
                    <a:pt x="265" y="187"/>
                    <a:pt x="265" y="187"/>
                  </a:cubicBezTo>
                  <a:cubicBezTo>
                    <a:pt x="265" y="187"/>
                    <a:pt x="265" y="186"/>
                    <a:pt x="265" y="186"/>
                  </a:cubicBezTo>
                  <a:cubicBezTo>
                    <a:pt x="265" y="186"/>
                    <a:pt x="265" y="186"/>
                    <a:pt x="265" y="186"/>
                  </a:cubicBezTo>
                  <a:cubicBezTo>
                    <a:pt x="265" y="186"/>
                    <a:pt x="265" y="186"/>
                    <a:pt x="265" y="186"/>
                  </a:cubicBezTo>
                  <a:cubicBezTo>
                    <a:pt x="265" y="187"/>
                    <a:pt x="265" y="187"/>
                    <a:pt x="265" y="187"/>
                  </a:cubicBezTo>
                  <a:cubicBezTo>
                    <a:pt x="265" y="187"/>
                    <a:pt x="265" y="187"/>
                    <a:pt x="265" y="187"/>
                  </a:cubicBezTo>
                  <a:cubicBezTo>
                    <a:pt x="264" y="187"/>
                    <a:pt x="264" y="188"/>
                    <a:pt x="264" y="188"/>
                  </a:cubicBezTo>
                  <a:cubicBezTo>
                    <a:pt x="265" y="188"/>
                    <a:pt x="265" y="188"/>
                    <a:pt x="265" y="188"/>
                  </a:cubicBezTo>
                  <a:cubicBezTo>
                    <a:pt x="265" y="188"/>
                    <a:pt x="265" y="188"/>
                    <a:pt x="265" y="187"/>
                  </a:cubicBezTo>
                  <a:close/>
                  <a:moveTo>
                    <a:pt x="265" y="184"/>
                  </a:moveTo>
                  <a:cubicBezTo>
                    <a:pt x="265" y="184"/>
                    <a:pt x="266" y="184"/>
                    <a:pt x="266" y="185"/>
                  </a:cubicBezTo>
                  <a:cubicBezTo>
                    <a:pt x="266" y="185"/>
                    <a:pt x="266" y="184"/>
                    <a:pt x="266" y="184"/>
                  </a:cubicBezTo>
                  <a:cubicBezTo>
                    <a:pt x="266" y="184"/>
                    <a:pt x="266" y="184"/>
                    <a:pt x="266" y="184"/>
                  </a:cubicBezTo>
                  <a:cubicBezTo>
                    <a:pt x="266" y="183"/>
                    <a:pt x="266" y="183"/>
                    <a:pt x="266" y="183"/>
                  </a:cubicBezTo>
                  <a:cubicBezTo>
                    <a:pt x="267" y="183"/>
                    <a:pt x="267" y="183"/>
                    <a:pt x="267" y="183"/>
                  </a:cubicBezTo>
                  <a:cubicBezTo>
                    <a:pt x="267" y="183"/>
                    <a:pt x="267" y="182"/>
                    <a:pt x="267" y="182"/>
                  </a:cubicBezTo>
                  <a:cubicBezTo>
                    <a:pt x="267" y="182"/>
                    <a:pt x="267" y="182"/>
                    <a:pt x="267" y="182"/>
                  </a:cubicBezTo>
                  <a:cubicBezTo>
                    <a:pt x="267" y="182"/>
                    <a:pt x="267" y="182"/>
                    <a:pt x="267" y="182"/>
                  </a:cubicBezTo>
                  <a:cubicBezTo>
                    <a:pt x="267" y="182"/>
                    <a:pt x="267" y="182"/>
                    <a:pt x="267" y="182"/>
                  </a:cubicBezTo>
                  <a:cubicBezTo>
                    <a:pt x="267" y="181"/>
                    <a:pt x="267" y="181"/>
                    <a:pt x="267" y="181"/>
                  </a:cubicBezTo>
                  <a:cubicBezTo>
                    <a:pt x="267" y="181"/>
                    <a:pt x="267" y="181"/>
                    <a:pt x="267" y="181"/>
                  </a:cubicBezTo>
                  <a:cubicBezTo>
                    <a:pt x="267" y="181"/>
                    <a:pt x="267" y="181"/>
                    <a:pt x="267" y="181"/>
                  </a:cubicBezTo>
                  <a:cubicBezTo>
                    <a:pt x="266" y="181"/>
                    <a:pt x="266" y="181"/>
                    <a:pt x="266" y="181"/>
                  </a:cubicBezTo>
                  <a:cubicBezTo>
                    <a:pt x="266" y="181"/>
                    <a:pt x="266" y="181"/>
                    <a:pt x="265" y="182"/>
                  </a:cubicBezTo>
                  <a:cubicBezTo>
                    <a:pt x="265" y="182"/>
                    <a:pt x="265" y="182"/>
                    <a:pt x="265" y="182"/>
                  </a:cubicBezTo>
                  <a:cubicBezTo>
                    <a:pt x="266" y="183"/>
                    <a:pt x="265" y="183"/>
                    <a:pt x="265" y="183"/>
                  </a:cubicBezTo>
                  <a:cubicBezTo>
                    <a:pt x="265" y="184"/>
                    <a:pt x="265" y="184"/>
                    <a:pt x="265" y="184"/>
                  </a:cubicBezTo>
                  <a:close/>
                  <a:moveTo>
                    <a:pt x="277" y="182"/>
                  </a:moveTo>
                  <a:cubicBezTo>
                    <a:pt x="277" y="182"/>
                    <a:pt x="277" y="182"/>
                    <a:pt x="277" y="182"/>
                  </a:cubicBezTo>
                  <a:cubicBezTo>
                    <a:pt x="277" y="182"/>
                    <a:pt x="277" y="181"/>
                    <a:pt x="277" y="181"/>
                  </a:cubicBezTo>
                  <a:cubicBezTo>
                    <a:pt x="276" y="181"/>
                    <a:pt x="276" y="182"/>
                    <a:pt x="276" y="182"/>
                  </a:cubicBezTo>
                  <a:cubicBezTo>
                    <a:pt x="276" y="182"/>
                    <a:pt x="275" y="182"/>
                    <a:pt x="275" y="181"/>
                  </a:cubicBezTo>
                  <a:cubicBezTo>
                    <a:pt x="275" y="181"/>
                    <a:pt x="275" y="181"/>
                    <a:pt x="275" y="181"/>
                  </a:cubicBezTo>
                  <a:cubicBezTo>
                    <a:pt x="275" y="181"/>
                    <a:pt x="275" y="181"/>
                    <a:pt x="275" y="181"/>
                  </a:cubicBezTo>
                  <a:cubicBezTo>
                    <a:pt x="275" y="181"/>
                    <a:pt x="275" y="181"/>
                    <a:pt x="275" y="181"/>
                  </a:cubicBezTo>
                  <a:cubicBezTo>
                    <a:pt x="275" y="181"/>
                    <a:pt x="274" y="181"/>
                    <a:pt x="274" y="181"/>
                  </a:cubicBezTo>
                  <a:cubicBezTo>
                    <a:pt x="274" y="181"/>
                    <a:pt x="274" y="180"/>
                    <a:pt x="274" y="181"/>
                  </a:cubicBezTo>
                  <a:cubicBezTo>
                    <a:pt x="273" y="181"/>
                    <a:pt x="274" y="181"/>
                    <a:pt x="273" y="181"/>
                  </a:cubicBezTo>
                  <a:cubicBezTo>
                    <a:pt x="273" y="182"/>
                    <a:pt x="273" y="182"/>
                    <a:pt x="273" y="182"/>
                  </a:cubicBezTo>
                  <a:cubicBezTo>
                    <a:pt x="273" y="182"/>
                    <a:pt x="273" y="182"/>
                    <a:pt x="273" y="182"/>
                  </a:cubicBezTo>
                  <a:cubicBezTo>
                    <a:pt x="273" y="183"/>
                    <a:pt x="273" y="183"/>
                    <a:pt x="273" y="183"/>
                  </a:cubicBezTo>
                  <a:cubicBezTo>
                    <a:pt x="273" y="183"/>
                    <a:pt x="273" y="182"/>
                    <a:pt x="273" y="182"/>
                  </a:cubicBezTo>
                  <a:cubicBezTo>
                    <a:pt x="274" y="182"/>
                    <a:pt x="274" y="182"/>
                    <a:pt x="274" y="182"/>
                  </a:cubicBezTo>
                  <a:cubicBezTo>
                    <a:pt x="274" y="182"/>
                    <a:pt x="274" y="182"/>
                    <a:pt x="274" y="182"/>
                  </a:cubicBezTo>
                  <a:cubicBezTo>
                    <a:pt x="274" y="182"/>
                    <a:pt x="274" y="182"/>
                    <a:pt x="274" y="182"/>
                  </a:cubicBezTo>
                  <a:cubicBezTo>
                    <a:pt x="274" y="183"/>
                    <a:pt x="274" y="183"/>
                    <a:pt x="274" y="183"/>
                  </a:cubicBezTo>
                  <a:cubicBezTo>
                    <a:pt x="274" y="183"/>
                    <a:pt x="274" y="183"/>
                    <a:pt x="274" y="183"/>
                  </a:cubicBezTo>
                  <a:cubicBezTo>
                    <a:pt x="274" y="183"/>
                    <a:pt x="274" y="184"/>
                    <a:pt x="274" y="184"/>
                  </a:cubicBezTo>
                  <a:cubicBezTo>
                    <a:pt x="274" y="184"/>
                    <a:pt x="274" y="184"/>
                    <a:pt x="274" y="184"/>
                  </a:cubicBezTo>
                  <a:cubicBezTo>
                    <a:pt x="275" y="184"/>
                    <a:pt x="275" y="183"/>
                    <a:pt x="276" y="183"/>
                  </a:cubicBezTo>
                  <a:cubicBezTo>
                    <a:pt x="276" y="182"/>
                    <a:pt x="276" y="182"/>
                    <a:pt x="277" y="182"/>
                  </a:cubicBezTo>
                  <a:cubicBezTo>
                    <a:pt x="277" y="182"/>
                    <a:pt x="277" y="182"/>
                    <a:pt x="277" y="182"/>
                  </a:cubicBezTo>
                  <a:close/>
                  <a:moveTo>
                    <a:pt x="276" y="181"/>
                  </a:moveTo>
                  <a:cubicBezTo>
                    <a:pt x="276" y="181"/>
                    <a:pt x="276" y="181"/>
                    <a:pt x="276" y="181"/>
                  </a:cubicBezTo>
                  <a:cubicBezTo>
                    <a:pt x="277" y="181"/>
                    <a:pt x="277" y="181"/>
                    <a:pt x="278" y="180"/>
                  </a:cubicBezTo>
                  <a:cubicBezTo>
                    <a:pt x="278" y="180"/>
                    <a:pt x="279" y="180"/>
                    <a:pt x="279" y="179"/>
                  </a:cubicBezTo>
                  <a:cubicBezTo>
                    <a:pt x="279" y="179"/>
                    <a:pt x="279" y="179"/>
                    <a:pt x="279" y="179"/>
                  </a:cubicBezTo>
                  <a:cubicBezTo>
                    <a:pt x="279" y="179"/>
                    <a:pt x="279" y="179"/>
                    <a:pt x="279" y="179"/>
                  </a:cubicBezTo>
                  <a:cubicBezTo>
                    <a:pt x="278" y="179"/>
                    <a:pt x="278" y="180"/>
                    <a:pt x="277" y="180"/>
                  </a:cubicBezTo>
                  <a:cubicBezTo>
                    <a:pt x="277" y="180"/>
                    <a:pt x="277" y="180"/>
                    <a:pt x="277" y="180"/>
                  </a:cubicBezTo>
                  <a:cubicBezTo>
                    <a:pt x="276" y="180"/>
                    <a:pt x="276" y="180"/>
                    <a:pt x="276" y="180"/>
                  </a:cubicBezTo>
                  <a:cubicBezTo>
                    <a:pt x="276" y="180"/>
                    <a:pt x="276" y="181"/>
                    <a:pt x="276" y="181"/>
                  </a:cubicBezTo>
                  <a:close/>
                  <a:moveTo>
                    <a:pt x="359" y="226"/>
                  </a:moveTo>
                  <a:cubicBezTo>
                    <a:pt x="359" y="227"/>
                    <a:pt x="359" y="227"/>
                    <a:pt x="360" y="227"/>
                  </a:cubicBezTo>
                  <a:cubicBezTo>
                    <a:pt x="360" y="227"/>
                    <a:pt x="359" y="227"/>
                    <a:pt x="359" y="227"/>
                  </a:cubicBezTo>
                  <a:cubicBezTo>
                    <a:pt x="359" y="227"/>
                    <a:pt x="359" y="227"/>
                    <a:pt x="359" y="227"/>
                  </a:cubicBezTo>
                  <a:cubicBezTo>
                    <a:pt x="359" y="227"/>
                    <a:pt x="359" y="227"/>
                    <a:pt x="359" y="227"/>
                  </a:cubicBezTo>
                  <a:cubicBezTo>
                    <a:pt x="359" y="227"/>
                    <a:pt x="359" y="227"/>
                    <a:pt x="359" y="228"/>
                  </a:cubicBezTo>
                  <a:cubicBezTo>
                    <a:pt x="360" y="228"/>
                    <a:pt x="360" y="228"/>
                    <a:pt x="360" y="228"/>
                  </a:cubicBezTo>
                  <a:cubicBezTo>
                    <a:pt x="360" y="228"/>
                    <a:pt x="360" y="228"/>
                    <a:pt x="360" y="228"/>
                  </a:cubicBezTo>
                  <a:cubicBezTo>
                    <a:pt x="360" y="228"/>
                    <a:pt x="360" y="229"/>
                    <a:pt x="360" y="229"/>
                  </a:cubicBezTo>
                  <a:cubicBezTo>
                    <a:pt x="360" y="229"/>
                    <a:pt x="360" y="229"/>
                    <a:pt x="360" y="229"/>
                  </a:cubicBezTo>
                  <a:cubicBezTo>
                    <a:pt x="360" y="230"/>
                    <a:pt x="360" y="230"/>
                    <a:pt x="360" y="230"/>
                  </a:cubicBezTo>
                  <a:cubicBezTo>
                    <a:pt x="360" y="230"/>
                    <a:pt x="360" y="231"/>
                    <a:pt x="360" y="231"/>
                  </a:cubicBezTo>
                  <a:cubicBezTo>
                    <a:pt x="360" y="231"/>
                    <a:pt x="360" y="232"/>
                    <a:pt x="360" y="232"/>
                  </a:cubicBezTo>
                  <a:cubicBezTo>
                    <a:pt x="360" y="232"/>
                    <a:pt x="360" y="233"/>
                    <a:pt x="361" y="232"/>
                  </a:cubicBezTo>
                  <a:cubicBezTo>
                    <a:pt x="361" y="232"/>
                    <a:pt x="361" y="233"/>
                    <a:pt x="361" y="232"/>
                  </a:cubicBezTo>
                  <a:cubicBezTo>
                    <a:pt x="362" y="232"/>
                    <a:pt x="362" y="232"/>
                    <a:pt x="362" y="232"/>
                  </a:cubicBezTo>
                  <a:cubicBezTo>
                    <a:pt x="362" y="232"/>
                    <a:pt x="362" y="232"/>
                    <a:pt x="362" y="232"/>
                  </a:cubicBezTo>
                  <a:cubicBezTo>
                    <a:pt x="362" y="232"/>
                    <a:pt x="362" y="232"/>
                    <a:pt x="362" y="232"/>
                  </a:cubicBezTo>
                  <a:cubicBezTo>
                    <a:pt x="362" y="232"/>
                    <a:pt x="362" y="232"/>
                    <a:pt x="363" y="232"/>
                  </a:cubicBezTo>
                  <a:cubicBezTo>
                    <a:pt x="363" y="232"/>
                    <a:pt x="363" y="232"/>
                    <a:pt x="363" y="232"/>
                  </a:cubicBezTo>
                  <a:cubicBezTo>
                    <a:pt x="364" y="232"/>
                    <a:pt x="364" y="232"/>
                    <a:pt x="364" y="232"/>
                  </a:cubicBezTo>
                  <a:cubicBezTo>
                    <a:pt x="364" y="232"/>
                    <a:pt x="364" y="231"/>
                    <a:pt x="364" y="231"/>
                  </a:cubicBezTo>
                  <a:cubicBezTo>
                    <a:pt x="364" y="231"/>
                    <a:pt x="364" y="231"/>
                    <a:pt x="364" y="231"/>
                  </a:cubicBezTo>
                  <a:cubicBezTo>
                    <a:pt x="364" y="231"/>
                    <a:pt x="364" y="231"/>
                    <a:pt x="364" y="231"/>
                  </a:cubicBezTo>
                  <a:cubicBezTo>
                    <a:pt x="364" y="231"/>
                    <a:pt x="364" y="231"/>
                    <a:pt x="364" y="231"/>
                  </a:cubicBezTo>
                  <a:cubicBezTo>
                    <a:pt x="364" y="230"/>
                    <a:pt x="364" y="230"/>
                    <a:pt x="364" y="230"/>
                  </a:cubicBezTo>
                  <a:cubicBezTo>
                    <a:pt x="364" y="230"/>
                    <a:pt x="364" y="230"/>
                    <a:pt x="363" y="230"/>
                  </a:cubicBezTo>
                  <a:cubicBezTo>
                    <a:pt x="363" y="230"/>
                    <a:pt x="363" y="230"/>
                    <a:pt x="363" y="230"/>
                  </a:cubicBezTo>
                  <a:cubicBezTo>
                    <a:pt x="363" y="230"/>
                    <a:pt x="363" y="230"/>
                    <a:pt x="363" y="230"/>
                  </a:cubicBezTo>
                  <a:cubicBezTo>
                    <a:pt x="363" y="230"/>
                    <a:pt x="363" y="230"/>
                    <a:pt x="363" y="229"/>
                  </a:cubicBezTo>
                  <a:cubicBezTo>
                    <a:pt x="363" y="229"/>
                    <a:pt x="363" y="229"/>
                    <a:pt x="363" y="229"/>
                  </a:cubicBezTo>
                  <a:cubicBezTo>
                    <a:pt x="363" y="229"/>
                    <a:pt x="363" y="229"/>
                    <a:pt x="363" y="229"/>
                  </a:cubicBezTo>
                  <a:cubicBezTo>
                    <a:pt x="363" y="228"/>
                    <a:pt x="363" y="228"/>
                    <a:pt x="362" y="228"/>
                  </a:cubicBezTo>
                  <a:cubicBezTo>
                    <a:pt x="362" y="228"/>
                    <a:pt x="362" y="228"/>
                    <a:pt x="362" y="228"/>
                  </a:cubicBezTo>
                  <a:cubicBezTo>
                    <a:pt x="363" y="228"/>
                    <a:pt x="363" y="228"/>
                    <a:pt x="363" y="228"/>
                  </a:cubicBezTo>
                  <a:cubicBezTo>
                    <a:pt x="363" y="228"/>
                    <a:pt x="363" y="228"/>
                    <a:pt x="363" y="228"/>
                  </a:cubicBezTo>
                  <a:cubicBezTo>
                    <a:pt x="363" y="228"/>
                    <a:pt x="363" y="229"/>
                    <a:pt x="363" y="229"/>
                  </a:cubicBezTo>
                  <a:cubicBezTo>
                    <a:pt x="363" y="229"/>
                    <a:pt x="364" y="229"/>
                    <a:pt x="364" y="229"/>
                  </a:cubicBezTo>
                  <a:cubicBezTo>
                    <a:pt x="364" y="230"/>
                    <a:pt x="364" y="230"/>
                    <a:pt x="365" y="230"/>
                  </a:cubicBezTo>
                  <a:cubicBezTo>
                    <a:pt x="365" y="230"/>
                    <a:pt x="365" y="231"/>
                    <a:pt x="365" y="230"/>
                  </a:cubicBezTo>
                  <a:cubicBezTo>
                    <a:pt x="365" y="230"/>
                    <a:pt x="365" y="230"/>
                    <a:pt x="365" y="230"/>
                  </a:cubicBezTo>
                  <a:cubicBezTo>
                    <a:pt x="365" y="229"/>
                    <a:pt x="365" y="229"/>
                    <a:pt x="365" y="229"/>
                  </a:cubicBezTo>
                  <a:cubicBezTo>
                    <a:pt x="365" y="229"/>
                    <a:pt x="365" y="229"/>
                    <a:pt x="365" y="229"/>
                  </a:cubicBezTo>
                  <a:cubicBezTo>
                    <a:pt x="365" y="229"/>
                    <a:pt x="365" y="229"/>
                    <a:pt x="365" y="229"/>
                  </a:cubicBezTo>
                  <a:cubicBezTo>
                    <a:pt x="365" y="229"/>
                    <a:pt x="365" y="229"/>
                    <a:pt x="365" y="229"/>
                  </a:cubicBezTo>
                  <a:cubicBezTo>
                    <a:pt x="365" y="230"/>
                    <a:pt x="365" y="230"/>
                    <a:pt x="365" y="230"/>
                  </a:cubicBezTo>
                  <a:cubicBezTo>
                    <a:pt x="365" y="230"/>
                    <a:pt x="365" y="230"/>
                    <a:pt x="365" y="231"/>
                  </a:cubicBezTo>
                  <a:cubicBezTo>
                    <a:pt x="365" y="231"/>
                    <a:pt x="365" y="231"/>
                    <a:pt x="365" y="231"/>
                  </a:cubicBezTo>
                  <a:cubicBezTo>
                    <a:pt x="365" y="231"/>
                    <a:pt x="364" y="231"/>
                    <a:pt x="364" y="231"/>
                  </a:cubicBezTo>
                  <a:cubicBezTo>
                    <a:pt x="364" y="231"/>
                    <a:pt x="365" y="232"/>
                    <a:pt x="365" y="232"/>
                  </a:cubicBezTo>
                  <a:cubicBezTo>
                    <a:pt x="365" y="232"/>
                    <a:pt x="365" y="232"/>
                    <a:pt x="365" y="232"/>
                  </a:cubicBezTo>
                  <a:cubicBezTo>
                    <a:pt x="365" y="231"/>
                    <a:pt x="365" y="231"/>
                    <a:pt x="365" y="231"/>
                  </a:cubicBezTo>
                  <a:cubicBezTo>
                    <a:pt x="365" y="231"/>
                    <a:pt x="365" y="231"/>
                    <a:pt x="365" y="231"/>
                  </a:cubicBezTo>
                  <a:cubicBezTo>
                    <a:pt x="365" y="232"/>
                    <a:pt x="365" y="232"/>
                    <a:pt x="365" y="232"/>
                  </a:cubicBezTo>
                  <a:cubicBezTo>
                    <a:pt x="366" y="232"/>
                    <a:pt x="366" y="232"/>
                    <a:pt x="366" y="232"/>
                  </a:cubicBezTo>
                  <a:cubicBezTo>
                    <a:pt x="366" y="232"/>
                    <a:pt x="366" y="232"/>
                    <a:pt x="367" y="232"/>
                  </a:cubicBezTo>
                  <a:cubicBezTo>
                    <a:pt x="367" y="232"/>
                    <a:pt x="366" y="231"/>
                    <a:pt x="366" y="231"/>
                  </a:cubicBezTo>
                  <a:cubicBezTo>
                    <a:pt x="366" y="231"/>
                    <a:pt x="366" y="231"/>
                    <a:pt x="366" y="231"/>
                  </a:cubicBezTo>
                  <a:cubicBezTo>
                    <a:pt x="367" y="231"/>
                    <a:pt x="367" y="231"/>
                    <a:pt x="367" y="231"/>
                  </a:cubicBezTo>
                  <a:cubicBezTo>
                    <a:pt x="367" y="231"/>
                    <a:pt x="367" y="231"/>
                    <a:pt x="367" y="231"/>
                  </a:cubicBezTo>
                  <a:cubicBezTo>
                    <a:pt x="367" y="231"/>
                    <a:pt x="367" y="231"/>
                    <a:pt x="368" y="231"/>
                  </a:cubicBezTo>
                  <a:cubicBezTo>
                    <a:pt x="368" y="231"/>
                    <a:pt x="368" y="231"/>
                    <a:pt x="368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67" y="230"/>
                    <a:pt x="367" y="230"/>
                    <a:pt x="367" y="230"/>
                  </a:cubicBezTo>
                  <a:cubicBezTo>
                    <a:pt x="367" y="230"/>
                    <a:pt x="366" y="229"/>
                    <a:pt x="366" y="229"/>
                  </a:cubicBezTo>
                  <a:cubicBezTo>
                    <a:pt x="366" y="228"/>
                    <a:pt x="366" y="228"/>
                    <a:pt x="365" y="228"/>
                  </a:cubicBezTo>
                  <a:cubicBezTo>
                    <a:pt x="365" y="228"/>
                    <a:pt x="365" y="228"/>
                    <a:pt x="365" y="229"/>
                  </a:cubicBezTo>
                  <a:cubicBezTo>
                    <a:pt x="365" y="228"/>
                    <a:pt x="365" y="228"/>
                    <a:pt x="365" y="228"/>
                  </a:cubicBezTo>
                  <a:cubicBezTo>
                    <a:pt x="365" y="228"/>
                    <a:pt x="365" y="228"/>
                    <a:pt x="365" y="228"/>
                  </a:cubicBezTo>
                  <a:cubicBezTo>
                    <a:pt x="365" y="228"/>
                    <a:pt x="365" y="227"/>
                    <a:pt x="365" y="227"/>
                  </a:cubicBezTo>
                  <a:cubicBezTo>
                    <a:pt x="365" y="227"/>
                    <a:pt x="365" y="227"/>
                    <a:pt x="365" y="227"/>
                  </a:cubicBezTo>
                  <a:cubicBezTo>
                    <a:pt x="365" y="227"/>
                    <a:pt x="365" y="227"/>
                    <a:pt x="365" y="227"/>
                  </a:cubicBezTo>
                  <a:cubicBezTo>
                    <a:pt x="365" y="226"/>
                    <a:pt x="364" y="226"/>
                    <a:pt x="364" y="226"/>
                  </a:cubicBezTo>
                  <a:cubicBezTo>
                    <a:pt x="364" y="226"/>
                    <a:pt x="364" y="226"/>
                    <a:pt x="364" y="226"/>
                  </a:cubicBezTo>
                  <a:cubicBezTo>
                    <a:pt x="364" y="226"/>
                    <a:pt x="363" y="226"/>
                    <a:pt x="363" y="226"/>
                  </a:cubicBezTo>
                  <a:cubicBezTo>
                    <a:pt x="363" y="226"/>
                    <a:pt x="363" y="226"/>
                    <a:pt x="363" y="226"/>
                  </a:cubicBezTo>
                  <a:cubicBezTo>
                    <a:pt x="363" y="226"/>
                    <a:pt x="363" y="226"/>
                    <a:pt x="363" y="227"/>
                  </a:cubicBezTo>
                  <a:cubicBezTo>
                    <a:pt x="363" y="226"/>
                    <a:pt x="363" y="226"/>
                    <a:pt x="362" y="226"/>
                  </a:cubicBezTo>
                  <a:cubicBezTo>
                    <a:pt x="362" y="226"/>
                    <a:pt x="362" y="226"/>
                    <a:pt x="362" y="226"/>
                  </a:cubicBezTo>
                  <a:cubicBezTo>
                    <a:pt x="362" y="225"/>
                    <a:pt x="361" y="225"/>
                    <a:pt x="361" y="225"/>
                  </a:cubicBezTo>
                  <a:cubicBezTo>
                    <a:pt x="361" y="225"/>
                    <a:pt x="361" y="225"/>
                    <a:pt x="360" y="225"/>
                  </a:cubicBezTo>
                  <a:cubicBezTo>
                    <a:pt x="360" y="225"/>
                    <a:pt x="360" y="225"/>
                    <a:pt x="360" y="225"/>
                  </a:cubicBezTo>
                  <a:cubicBezTo>
                    <a:pt x="359" y="225"/>
                    <a:pt x="359" y="225"/>
                    <a:pt x="358" y="225"/>
                  </a:cubicBezTo>
                  <a:cubicBezTo>
                    <a:pt x="358" y="225"/>
                    <a:pt x="358" y="225"/>
                    <a:pt x="358" y="226"/>
                  </a:cubicBezTo>
                  <a:cubicBezTo>
                    <a:pt x="358" y="226"/>
                    <a:pt x="359" y="226"/>
                    <a:pt x="359" y="226"/>
                  </a:cubicBezTo>
                  <a:close/>
                  <a:moveTo>
                    <a:pt x="359" y="234"/>
                  </a:moveTo>
                  <a:cubicBezTo>
                    <a:pt x="359" y="233"/>
                    <a:pt x="359" y="233"/>
                    <a:pt x="359" y="233"/>
                  </a:cubicBezTo>
                  <a:cubicBezTo>
                    <a:pt x="359" y="233"/>
                    <a:pt x="359" y="233"/>
                    <a:pt x="359" y="233"/>
                  </a:cubicBezTo>
                  <a:cubicBezTo>
                    <a:pt x="359" y="233"/>
                    <a:pt x="359" y="233"/>
                    <a:pt x="358" y="233"/>
                  </a:cubicBezTo>
                  <a:cubicBezTo>
                    <a:pt x="359" y="233"/>
                    <a:pt x="359" y="232"/>
                    <a:pt x="359" y="233"/>
                  </a:cubicBezTo>
                  <a:cubicBezTo>
                    <a:pt x="359" y="233"/>
                    <a:pt x="359" y="232"/>
                    <a:pt x="359" y="232"/>
                  </a:cubicBezTo>
                  <a:cubicBezTo>
                    <a:pt x="359" y="232"/>
                    <a:pt x="359" y="232"/>
                    <a:pt x="359" y="232"/>
                  </a:cubicBezTo>
                  <a:cubicBezTo>
                    <a:pt x="359" y="232"/>
                    <a:pt x="358" y="232"/>
                    <a:pt x="358" y="232"/>
                  </a:cubicBezTo>
                  <a:cubicBezTo>
                    <a:pt x="359" y="232"/>
                    <a:pt x="359" y="232"/>
                    <a:pt x="359" y="231"/>
                  </a:cubicBezTo>
                  <a:cubicBezTo>
                    <a:pt x="359" y="231"/>
                    <a:pt x="359" y="231"/>
                    <a:pt x="359" y="231"/>
                  </a:cubicBezTo>
                  <a:cubicBezTo>
                    <a:pt x="359" y="231"/>
                    <a:pt x="359" y="231"/>
                    <a:pt x="359" y="230"/>
                  </a:cubicBezTo>
                  <a:cubicBezTo>
                    <a:pt x="359" y="230"/>
                    <a:pt x="359" y="230"/>
                    <a:pt x="360" y="231"/>
                  </a:cubicBezTo>
                  <a:cubicBezTo>
                    <a:pt x="360" y="231"/>
                    <a:pt x="360" y="231"/>
                    <a:pt x="360" y="231"/>
                  </a:cubicBezTo>
                  <a:cubicBezTo>
                    <a:pt x="360" y="231"/>
                    <a:pt x="360" y="231"/>
                    <a:pt x="360" y="230"/>
                  </a:cubicBezTo>
                  <a:cubicBezTo>
                    <a:pt x="360" y="230"/>
                    <a:pt x="360" y="230"/>
                    <a:pt x="360" y="230"/>
                  </a:cubicBezTo>
                  <a:cubicBezTo>
                    <a:pt x="360" y="230"/>
                    <a:pt x="360" y="230"/>
                    <a:pt x="360" y="230"/>
                  </a:cubicBezTo>
                  <a:cubicBezTo>
                    <a:pt x="360" y="229"/>
                    <a:pt x="360" y="229"/>
                    <a:pt x="360" y="229"/>
                  </a:cubicBezTo>
                  <a:cubicBezTo>
                    <a:pt x="360" y="229"/>
                    <a:pt x="360" y="228"/>
                    <a:pt x="360" y="228"/>
                  </a:cubicBezTo>
                  <a:cubicBezTo>
                    <a:pt x="360" y="228"/>
                    <a:pt x="359" y="228"/>
                    <a:pt x="359" y="228"/>
                  </a:cubicBezTo>
                  <a:cubicBezTo>
                    <a:pt x="359" y="228"/>
                    <a:pt x="359" y="228"/>
                    <a:pt x="359" y="228"/>
                  </a:cubicBezTo>
                  <a:cubicBezTo>
                    <a:pt x="359" y="228"/>
                    <a:pt x="359" y="228"/>
                    <a:pt x="359" y="229"/>
                  </a:cubicBezTo>
                  <a:cubicBezTo>
                    <a:pt x="359" y="229"/>
                    <a:pt x="359" y="229"/>
                    <a:pt x="359" y="229"/>
                  </a:cubicBezTo>
                  <a:cubicBezTo>
                    <a:pt x="359" y="229"/>
                    <a:pt x="359" y="229"/>
                    <a:pt x="359" y="229"/>
                  </a:cubicBezTo>
                  <a:cubicBezTo>
                    <a:pt x="359" y="230"/>
                    <a:pt x="359" y="230"/>
                    <a:pt x="358" y="230"/>
                  </a:cubicBezTo>
                  <a:cubicBezTo>
                    <a:pt x="358" y="230"/>
                    <a:pt x="358" y="230"/>
                    <a:pt x="358" y="230"/>
                  </a:cubicBezTo>
                  <a:cubicBezTo>
                    <a:pt x="358" y="230"/>
                    <a:pt x="358" y="230"/>
                    <a:pt x="358" y="230"/>
                  </a:cubicBezTo>
                  <a:cubicBezTo>
                    <a:pt x="358" y="230"/>
                    <a:pt x="359" y="229"/>
                    <a:pt x="359" y="229"/>
                  </a:cubicBezTo>
                  <a:cubicBezTo>
                    <a:pt x="358" y="228"/>
                    <a:pt x="358" y="228"/>
                    <a:pt x="358" y="228"/>
                  </a:cubicBezTo>
                  <a:cubicBezTo>
                    <a:pt x="358" y="228"/>
                    <a:pt x="358" y="228"/>
                    <a:pt x="358" y="228"/>
                  </a:cubicBezTo>
                  <a:cubicBezTo>
                    <a:pt x="358" y="228"/>
                    <a:pt x="358" y="228"/>
                    <a:pt x="358" y="227"/>
                  </a:cubicBezTo>
                  <a:cubicBezTo>
                    <a:pt x="358" y="227"/>
                    <a:pt x="358" y="227"/>
                    <a:pt x="358" y="227"/>
                  </a:cubicBezTo>
                  <a:cubicBezTo>
                    <a:pt x="358" y="227"/>
                    <a:pt x="357" y="227"/>
                    <a:pt x="357" y="227"/>
                  </a:cubicBezTo>
                  <a:cubicBezTo>
                    <a:pt x="357" y="227"/>
                    <a:pt x="357" y="227"/>
                    <a:pt x="357" y="227"/>
                  </a:cubicBezTo>
                  <a:cubicBezTo>
                    <a:pt x="357" y="227"/>
                    <a:pt x="357" y="227"/>
                    <a:pt x="357" y="228"/>
                  </a:cubicBezTo>
                  <a:cubicBezTo>
                    <a:pt x="357" y="228"/>
                    <a:pt x="357" y="227"/>
                    <a:pt x="357" y="227"/>
                  </a:cubicBezTo>
                  <a:cubicBezTo>
                    <a:pt x="356" y="227"/>
                    <a:pt x="356" y="227"/>
                    <a:pt x="356" y="227"/>
                  </a:cubicBezTo>
                  <a:cubicBezTo>
                    <a:pt x="356" y="227"/>
                    <a:pt x="356" y="227"/>
                    <a:pt x="356" y="228"/>
                  </a:cubicBezTo>
                  <a:cubicBezTo>
                    <a:pt x="356" y="228"/>
                    <a:pt x="356" y="228"/>
                    <a:pt x="356" y="228"/>
                  </a:cubicBezTo>
                  <a:cubicBezTo>
                    <a:pt x="356" y="228"/>
                    <a:pt x="356" y="228"/>
                    <a:pt x="356" y="228"/>
                  </a:cubicBezTo>
                  <a:cubicBezTo>
                    <a:pt x="356" y="228"/>
                    <a:pt x="356" y="228"/>
                    <a:pt x="356" y="228"/>
                  </a:cubicBezTo>
                  <a:cubicBezTo>
                    <a:pt x="356" y="228"/>
                    <a:pt x="356" y="228"/>
                    <a:pt x="356" y="228"/>
                  </a:cubicBezTo>
                  <a:cubicBezTo>
                    <a:pt x="356" y="228"/>
                    <a:pt x="356" y="228"/>
                    <a:pt x="356" y="228"/>
                  </a:cubicBezTo>
                  <a:cubicBezTo>
                    <a:pt x="356" y="228"/>
                    <a:pt x="356" y="227"/>
                    <a:pt x="355" y="227"/>
                  </a:cubicBezTo>
                  <a:cubicBezTo>
                    <a:pt x="355" y="228"/>
                    <a:pt x="355" y="228"/>
                    <a:pt x="355" y="228"/>
                  </a:cubicBezTo>
                  <a:cubicBezTo>
                    <a:pt x="355" y="228"/>
                    <a:pt x="355" y="228"/>
                    <a:pt x="355" y="228"/>
                  </a:cubicBezTo>
                  <a:cubicBezTo>
                    <a:pt x="355" y="228"/>
                    <a:pt x="355" y="228"/>
                    <a:pt x="355" y="228"/>
                  </a:cubicBezTo>
                  <a:cubicBezTo>
                    <a:pt x="356" y="229"/>
                    <a:pt x="355" y="229"/>
                    <a:pt x="356" y="229"/>
                  </a:cubicBezTo>
                  <a:cubicBezTo>
                    <a:pt x="356" y="229"/>
                    <a:pt x="356" y="230"/>
                    <a:pt x="356" y="230"/>
                  </a:cubicBezTo>
                  <a:cubicBezTo>
                    <a:pt x="356" y="230"/>
                    <a:pt x="356" y="230"/>
                    <a:pt x="356" y="230"/>
                  </a:cubicBezTo>
                  <a:cubicBezTo>
                    <a:pt x="356" y="230"/>
                    <a:pt x="357" y="230"/>
                    <a:pt x="357" y="230"/>
                  </a:cubicBezTo>
                  <a:cubicBezTo>
                    <a:pt x="357" y="230"/>
                    <a:pt x="357" y="230"/>
                    <a:pt x="356" y="230"/>
                  </a:cubicBezTo>
                  <a:cubicBezTo>
                    <a:pt x="356" y="230"/>
                    <a:pt x="356" y="230"/>
                    <a:pt x="356" y="230"/>
                  </a:cubicBezTo>
                  <a:cubicBezTo>
                    <a:pt x="356" y="230"/>
                    <a:pt x="356" y="230"/>
                    <a:pt x="357" y="230"/>
                  </a:cubicBezTo>
                  <a:cubicBezTo>
                    <a:pt x="357" y="230"/>
                    <a:pt x="357" y="230"/>
                    <a:pt x="357" y="230"/>
                  </a:cubicBezTo>
                  <a:cubicBezTo>
                    <a:pt x="357" y="230"/>
                    <a:pt x="357" y="231"/>
                    <a:pt x="357" y="231"/>
                  </a:cubicBezTo>
                  <a:cubicBezTo>
                    <a:pt x="356" y="231"/>
                    <a:pt x="356" y="231"/>
                    <a:pt x="356" y="231"/>
                  </a:cubicBezTo>
                  <a:cubicBezTo>
                    <a:pt x="356" y="231"/>
                    <a:pt x="357" y="231"/>
                    <a:pt x="357" y="231"/>
                  </a:cubicBezTo>
                  <a:cubicBezTo>
                    <a:pt x="357" y="231"/>
                    <a:pt x="357" y="231"/>
                    <a:pt x="357" y="231"/>
                  </a:cubicBezTo>
                  <a:cubicBezTo>
                    <a:pt x="357" y="232"/>
                    <a:pt x="357" y="232"/>
                    <a:pt x="357" y="232"/>
                  </a:cubicBezTo>
                  <a:cubicBezTo>
                    <a:pt x="357" y="232"/>
                    <a:pt x="357" y="232"/>
                    <a:pt x="357" y="231"/>
                  </a:cubicBezTo>
                  <a:cubicBezTo>
                    <a:pt x="357" y="231"/>
                    <a:pt x="357" y="231"/>
                    <a:pt x="358" y="231"/>
                  </a:cubicBezTo>
                  <a:cubicBezTo>
                    <a:pt x="358" y="231"/>
                    <a:pt x="358" y="231"/>
                    <a:pt x="358" y="231"/>
                  </a:cubicBezTo>
                  <a:cubicBezTo>
                    <a:pt x="358" y="232"/>
                    <a:pt x="358" y="232"/>
                    <a:pt x="358" y="232"/>
                  </a:cubicBezTo>
                  <a:cubicBezTo>
                    <a:pt x="358" y="232"/>
                    <a:pt x="358" y="232"/>
                    <a:pt x="358" y="233"/>
                  </a:cubicBezTo>
                  <a:cubicBezTo>
                    <a:pt x="358" y="233"/>
                    <a:pt x="358" y="233"/>
                    <a:pt x="358" y="233"/>
                  </a:cubicBezTo>
                  <a:cubicBezTo>
                    <a:pt x="358" y="233"/>
                    <a:pt x="357" y="233"/>
                    <a:pt x="357" y="233"/>
                  </a:cubicBezTo>
                  <a:cubicBezTo>
                    <a:pt x="357" y="233"/>
                    <a:pt x="357" y="233"/>
                    <a:pt x="357" y="233"/>
                  </a:cubicBezTo>
                  <a:cubicBezTo>
                    <a:pt x="357" y="233"/>
                    <a:pt x="357" y="233"/>
                    <a:pt x="357" y="233"/>
                  </a:cubicBezTo>
                  <a:cubicBezTo>
                    <a:pt x="356" y="233"/>
                    <a:pt x="356" y="234"/>
                    <a:pt x="356" y="234"/>
                  </a:cubicBezTo>
                  <a:cubicBezTo>
                    <a:pt x="356" y="234"/>
                    <a:pt x="356" y="234"/>
                    <a:pt x="356" y="234"/>
                  </a:cubicBezTo>
                  <a:cubicBezTo>
                    <a:pt x="356" y="234"/>
                    <a:pt x="356" y="234"/>
                    <a:pt x="356" y="234"/>
                  </a:cubicBezTo>
                  <a:cubicBezTo>
                    <a:pt x="356" y="234"/>
                    <a:pt x="356" y="234"/>
                    <a:pt x="356" y="234"/>
                  </a:cubicBezTo>
                  <a:cubicBezTo>
                    <a:pt x="356" y="234"/>
                    <a:pt x="357" y="234"/>
                    <a:pt x="357" y="234"/>
                  </a:cubicBezTo>
                  <a:cubicBezTo>
                    <a:pt x="357" y="234"/>
                    <a:pt x="357" y="234"/>
                    <a:pt x="357" y="234"/>
                  </a:cubicBezTo>
                  <a:cubicBezTo>
                    <a:pt x="357" y="234"/>
                    <a:pt x="356" y="235"/>
                    <a:pt x="356" y="235"/>
                  </a:cubicBezTo>
                  <a:cubicBezTo>
                    <a:pt x="356" y="235"/>
                    <a:pt x="356" y="235"/>
                    <a:pt x="356" y="235"/>
                  </a:cubicBezTo>
                  <a:cubicBezTo>
                    <a:pt x="356" y="236"/>
                    <a:pt x="356" y="236"/>
                    <a:pt x="357" y="236"/>
                  </a:cubicBezTo>
                  <a:cubicBezTo>
                    <a:pt x="357" y="236"/>
                    <a:pt x="357" y="236"/>
                    <a:pt x="357" y="236"/>
                  </a:cubicBezTo>
                  <a:cubicBezTo>
                    <a:pt x="356" y="236"/>
                    <a:pt x="356" y="236"/>
                    <a:pt x="357" y="237"/>
                  </a:cubicBezTo>
                  <a:cubicBezTo>
                    <a:pt x="357" y="237"/>
                    <a:pt x="356" y="237"/>
                    <a:pt x="357" y="237"/>
                  </a:cubicBezTo>
                  <a:cubicBezTo>
                    <a:pt x="357" y="237"/>
                    <a:pt x="357" y="237"/>
                    <a:pt x="357" y="238"/>
                  </a:cubicBezTo>
                  <a:cubicBezTo>
                    <a:pt x="357" y="238"/>
                    <a:pt x="357" y="238"/>
                    <a:pt x="357" y="238"/>
                  </a:cubicBezTo>
                  <a:cubicBezTo>
                    <a:pt x="357" y="238"/>
                    <a:pt x="357" y="238"/>
                    <a:pt x="357" y="237"/>
                  </a:cubicBezTo>
                  <a:cubicBezTo>
                    <a:pt x="357" y="237"/>
                    <a:pt x="357" y="237"/>
                    <a:pt x="357" y="237"/>
                  </a:cubicBezTo>
                  <a:cubicBezTo>
                    <a:pt x="358" y="236"/>
                    <a:pt x="358" y="236"/>
                    <a:pt x="357" y="236"/>
                  </a:cubicBezTo>
                  <a:cubicBezTo>
                    <a:pt x="357" y="236"/>
                    <a:pt x="357" y="236"/>
                    <a:pt x="357" y="236"/>
                  </a:cubicBezTo>
                  <a:cubicBezTo>
                    <a:pt x="357" y="236"/>
                    <a:pt x="357" y="236"/>
                    <a:pt x="357" y="236"/>
                  </a:cubicBezTo>
                  <a:cubicBezTo>
                    <a:pt x="357" y="236"/>
                    <a:pt x="358" y="236"/>
                    <a:pt x="357" y="235"/>
                  </a:cubicBezTo>
                  <a:cubicBezTo>
                    <a:pt x="357" y="235"/>
                    <a:pt x="357" y="235"/>
                    <a:pt x="357" y="235"/>
                  </a:cubicBezTo>
                  <a:cubicBezTo>
                    <a:pt x="358" y="235"/>
                    <a:pt x="358" y="235"/>
                    <a:pt x="358" y="234"/>
                  </a:cubicBezTo>
                  <a:cubicBezTo>
                    <a:pt x="358" y="234"/>
                    <a:pt x="358" y="234"/>
                    <a:pt x="358" y="234"/>
                  </a:cubicBezTo>
                  <a:cubicBezTo>
                    <a:pt x="358" y="234"/>
                    <a:pt x="358" y="234"/>
                    <a:pt x="358" y="234"/>
                  </a:cubicBezTo>
                  <a:cubicBezTo>
                    <a:pt x="358" y="234"/>
                    <a:pt x="358" y="234"/>
                    <a:pt x="358" y="234"/>
                  </a:cubicBezTo>
                  <a:cubicBezTo>
                    <a:pt x="358" y="235"/>
                    <a:pt x="358" y="236"/>
                    <a:pt x="358" y="236"/>
                  </a:cubicBezTo>
                  <a:cubicBezTo>
                    <a:pt x="358" y="237"/>
                    <a:pt x="358" y="237"/>
                    <a:pt x="358" y="237"/>
                  </a:cubicBezTo>
                  <a:cubicBezTo>
                    <a:pt x="358" y="237"/>
                    <a:pt x="358" y="237"/>
                    <a:pt x="358" y="236"/>
                  </a:cubicBezTo>
                  <a:cubicBezTo>
                    <a:pt x="359" y="236"/>
                    <a:pt x="359" y="236"/>
                    <a:pt x="358" y="236"/>
                  </a:cubicBezTo>
                  <a:cubicBezTo>
                    <a:pt x="358" y="235"/>
                    <a:pt x="358" y="235"/>
                    <a:pt x="359" y="235"/>
                  </a:cubicBezTo>
                  <a:cubicBezTo>
                    <a:pt x="359" y="235"/>
                    <a:pt x="359" y="235"/>
                    <a:pt x="359" y="235"/>
                  </a:cubicBezTo>
                  <a:cubicBezTo>
                    <a:pt x="359" y="235"/>
                    <a:pt x="359" y="235"/>
                    <a:pt x="359" y="234"/>
                  </a:cubicBezTo>
                  <a:cubicBezTo>
                    <a:pt x="358" y="234"/>
                    <a:pt x="358" y="235"/>
                    <a:pt x="358" y="235"/>
                  </a:cubicBezTo>
                  <a:cubicBezTo>
                    <a:pt x="358" y="235"/>
                    <a:pt x="358" y="234"/>
                    <a:pt x="358" y="234"/>
                  </a:cubicBezTo>
                  <a:cubicBezTo>
                    <a:pt x="358" y="234"/>
                    <a:pt x="358" y="234"/>
                    <a:pt x="358" y="234"/>
                  </a:cubicBezTo>
                  <a:cubicBezTo>
                    <a:pt x="358" y="234"/>
                    <a:pt x="358" y="234"/>
                    <a:pt x="358" y="234"/>
                  </a:cubicBezTo>
                  <a:cubicBezTo>
                    <a:pt x="358" y="234"/>
                    <a:pt x="359" y="234"/>
                    <a:pt x="359" y="234"/>
                  </a:cubicBezTo>
                  <a:cubicBezTo>
                    <a:pt x="359" y="234"/>
                    <a:pt x="359" y="234"/>
                    <a:pt x="359" y="234"/>
                  </a:cubicBezTo>
                  <a:cubicBezTo>
                    <a:pt x="359" y="234"/>
                    <a:pt x="359" y="234"/>
                    <a:pt x="359" y="234"/>
                  </a:cubicBezTo>
                  <a:cubicBezTo>
                    <a:pt x="359" y="234"/>
                    <a:pt x="359" y="234"/>
                    <a:pt x="359" y="234"/>
                  </a:cubicBezTo>
                  <a:close/>
                  <a:moveTo>
                    <a:pt x="367" y="253"/>
                  </a:moveTo>
                  <a:cubicBezTo>
                    <a:pt x="367" y="253"/>
                    <a:pt x="367" y="253"/>
                    <a:pt x="367" y="252"/>
                  </a:cubicBezTo>
                  <a:cubicBezTo>
                    <a:pt x="366" y="252"/>
                    <a:pt x="366" y="252"/>
                    <a:pt x="366" y="252"/>
                  </a:cubicBezTo>
                  <a:cubicBezTo>
                    <a:pt x="367" y="252"/>
                    <a:pt x="366" y="252"/>
                    <a:pt x="366" y="252"/>
                  </a:cubicBezTo>
                  <a:cubicBezTo>
                    <a:pt x="366" y="251"/>
                    <a:pt x="366" y="251"/>
                    <a:pt x="366" y="251"/>
                  </a:cubicBezTo>
                  <a:cubicBezTo>
                    <a:pt x="366" y="251"/>
                    <a:pt x="366" y="251"/>
                    <a:pt x="366" y="251"/>
                  </a:cubicBezTo>
                  <a:cubicBezTo>
                    <a:pt x="365" y="251"/>
                    <a:pt x="365" y="250"/>
                    <a:pt x="365" y="250"/>
                  </a:cubicBezTo>
                  <a:cubicBezTo>
                    <a:pt x="365" y="250"/>
                    <a:pt x="365" y="250"/>
                    <a:pt x="365" y="250"/>
                  </a:cubicBezTo>
                  <a:cubicBezTo>
                    <a:pt x="365" y="250"/>
                    <a:pt x="365" y="249"/>
                    <a:pt x="365" y="249"/>
                  </a:cubicBezTo>
                  <a:cubicBezTo>
                    <a:pt x="365" y="249"/>
                    <a:pt x="365" y="249"/>
                    <a:pt x="364" y="249"/>
                  </a:cubicBezTo>
                  <a:cubicBezTo>
                    <a:pt x="364" y="249"/>
                    <a:pt x="364" y="249"/>
                    <a:pt x="365" y="249"/>
                  </a:cubicBezTo>
                  <a:cubicBezTo>
                    <a:pt x="364" y="249"/>
                    <a:pt x="364" y="249"/>
                    <a:pt x="364" y="249"/>
                  </a:cubicBezTo>
                  <a:cubicBezTo>
                    <a:pt x="364" y="249"/>
                    <a:pt x="364" y="249"/>
                    <a:pt x="364" y="248"/>
                  </a:cubicBezTo>
                  <a:cubicBezTo>
                    <a:pt x="364" y="248"/>
                    <a:pt x="364" y="248"/>
                    <a:pt x="364" y="248"/>
                  </a:cubicBezTo>
                  <a:cubicBezTo>
                    <a:pt x="365" y="248"/>
                    <a:pt x="365" y="248"/>
                    <a:pt x="365" y="248"/>
                  </a:cubicBezTo>
                  <a:cubicBezTo>
                    <a:pt x="365" y="248"/>
                    <a:pt x="365" y="248"/>
                    <a:pt x="365" y="248"/>
                  </a:cubicBezTo>
                  <a:cubicBezTo>
                    <a:pt x="365" y="248"/>
                    <a:pt x="365" y="248"/>
                    <a:pt x="364" y="248"/>
                  </a:cubicBezTo>
                  <a:cubicBezTo>
                    <a:pt x="364" y="248"/>
                    <a:pt x="364" y="248"/>
                    <a:pt x="364" y="248"/>
                  </a:cubicBezTo>
                  <a:cubicBezTo>
                    <a:pt x="364" y="247"/>
                    <a:pt x="364" y="247"/>
                    <a:pt x="364" y="247"/>
                  </a:cubicBezTo>
                  <a:cubicBezTo>
                    <a:pt x="364" y="247"/>
                    <a:pt x="364" y="247"/>
                    <a:pt x="364" y="247"/>
                  </a:cubicBezTo>
                  <a:cubicBezTo>
                    <a:pt x="364" y="247"/>
                    <a:pt x="364" y="247"/>
                    <a:pt x="364" y="247"/>
                  </a:cubicBezTo>
                  <a:cubicBezTo>
                    <a:pt x="364" y="247"/>
                    <a:pt x="363" y="247"/>
                    <a:pt x="363" y="247"/>
                  </a:cubicBezTo>
                  <a:cubicBezTo>
                    <a:pt x="363" y="247"/>
                    <a:pt x="363" y="247"/>
                    <a:pt x="364" y="247"/>
                  </a:cubicBezTo>
                  <a:cubicBezTo>
                    <a:pt x="363" y="247"/>
                    <a:pt x="363" y="247"/>
                    <a:pt x="363" y="247"/>
                  </a:cubicBezTo>
                  <a:cubicBezTo>
                    <a:pt x="363" y="248"/>
                    <a:pt x="363" y="248"/>
                    <a:pt x="363" y="248"/>
                  </a:cubicBezTo>
                  <a:cubicBezTo>
                    <a:pt x="363" y="248"/>
                    <a:pt x="364" y="248"/>
                    <a:pt x="364" y="248"/>
                  </a:cubicBezTo>
                  <a:cubicBezTo>
                    <a:pt x="364" y="248"/>
                    <a:pt x="363" y="248"/>
                    <a:pt x="363" y="248"/>
                  </a:cubicBezTo>
                  <a:cubicBezTo>
                    <a:pt x="363" y="249"/>
                    <a:pt x="363" y="249"/>
                    <a:pt x="364" y="249"/>
                  </a:cubicBezTo>
                  <a:cubicBezTo>
                    <a:pt x="364" y="249"/>
                    <a:pt x="364" y="249"/>
                    <a:pt x="364" y="249"/>
                  </a:cubicBezTo>
                  <a:cubicBezTo>
                    <a:pt x="363" y="249"/>
                    <a:pt x="364" y="249"/>
                    <a:pt x="364" y="249"/>
                  </a:cubicBezTo>
                  <a:cubicBezTo>
                    <a:pt x="364" y="249"/>
                    <a:pt x="364" y="249"/>
                    <a:pt x="364" y="250"/>
                  </a:cubicBezTo>
                  <a:cubicBezTo>
                    <a:pt x="364" y="250"/>
                    <a:pt x="364" y="250"/>
                    <a:pt x="364" y="250"/>
                  </a:cubicBezTo>
                  <a:cubicBezTo>
                    <a:pt x="364" y="250"/>
                    <a:pt x="364" y="250"/>
                    <a:pt x="364" y="250"/>
                  </a:cubicBezTo>
                  <a:cubicBezTo>
                    <a:pt x="364" y="250"/>
                    <a:pt x="364" y="250"/>
                    <a:pt x="364" y="250"/>
                  </a:cubicBezTo>
                  <a:cubicBezTo>
                    <a:pt x="364" y="251"/>
                    <a:pt x="364" y="250"/>
                    <a:pt x="364" y="250"/>
                  </a:cubicBezTo>
                  <a:cubicBezTo>
                    <a:pt x="364" y="251"/>
                    <a:pt x="364" y="251"/>
                    <a:pt x="364" y="251"/>
                  </a:cubicBezTo>
                  <a:cubicBezTo>
                    <a:pt x="365" y="251"/>
                    <a:pt x="365" y="251"/>
                    <a:pt x="365" y="251"/>
                  </a:cubicBezTo>
                  <a:cubicBezTo>
                    <a:pt x="365" y="252"/>
                    <a:pt x="365" y="252"/>
                    <a:pt x="365" y="251"/>
                  </a:cubicBezTo>
                  <a:cubicBezTo>
                    <a:pt x="365" y="251"/>
                    <a:pt x="365" y="251"/>
                    <a:pt x="365" y="251"/>
                  </a:cubicBezTo>
                  <a:cubicBezTo>
                    <a:pt x="365" y="252"/>
                    <a:pt x="365" y="252"/>
                    <a:pt x="365" y="252"/>
                  </a:cubicBezTo>
                  <a:cubicBezTo>
                    <a:pt x="365" y="252"/>
                    <a:pt x="365" y="252"/>
                    <a:pt x="366" y="252"/>
                  </a:cubicBezTo>
                  <a:cubicBezTo>
                    <a:pt x="366" y="252"/>
                    <a:pt x="366" y="252"/>
                    <a:pt x="366" y="252"/>
                  </a:cubicBezTo>
                  <a:cubicBezTo>
                    <a:pt x="366" y="253"/>
                    <a:pt x="366" y="252"/>
                    <a:pt x="366" y="253"/>
                  </a:cubicBezTo>
                  <a:cubicBezTo>
                    <a:pt x="366" y="253"/>
                    <a:pt x="366" y="253"/>
                    <a:pt x="366" y="253"/>
                  </a:cubicBezTo>
                  <a:cubicBezTo>
                    <a:pt x="366" y="253"/>
                    <a:pt x="366" y="253"/>
                    <a:pt x="366" y="253"/>
                  </a:cubicBezTo>
                  <a:cubicBezTo>
                    <a:pt x="366" y="253"/>
                    <a:pt x="367" y="253"/>
                    <a:pt x="367" y="253"/>
                  </a:cubicBezTo>
                  <a:cubicBezTo>
                    <a:pt x="367" y="253"/>
                    <a:pt x="367" y="253"/>
                    <a:pt x="367" y="253"/>
                  </a:cubicBezTo>
                  <a:close/>
                  <a:moveTo>
                    <a:pt x="366" y="235"/>
                  </a:moveTo>
                  <a:cubicBezTo>
                    <a:pt x="366" y="235"/>
                    <a:pt x="366" y="235"/>
                    <a:pt x="367" y="235"/>
                  </a:cubicBezTo>
                  <a:cubicBezTo>
                    <a:pt x="367" y="235"/>
                    <a:pt x="367" y="234"/>
                    <a:pt x="367" y="234"/>
                  </a:cubicBezTo>
                  <a:cubicBezTo>
                    <a:pt x="367" y="234"/>
                    <a:pt x="367" y="234"/>
                    <a:pt x="367" y="233"/>
                  </a:cubicBezTo>
                  <a:cubicBezTo>
                    <a:pt x="367" y="233"/>
                    <a:pt x="367" y="233"/>
                    <a:pt x="367" y="233"/>
                  </a:cubicBezTo>
                  <a:cubicBezTo>
                    <a:pt x="367" y="232"/>
                    <a:pt x="367" y="232"/>
                    <a:pt x="367" y="232"/>
                  </a:cubicBezTo>
                  <a:cubicBezTo>
                    <a:pt x="366" y="233"/>
                    <a:pt x="366" y="232"/>
                    <a:pt x="366" y="232"/>
                  </a:cubicBezTo>
                  <a:cubicBezTo>
                    <a:pt x="365" y="232"/>
                    <a:pt x="365" y="233"/>
                    <a:pt x="365" y="233"/>
                  </a:cubicBezTo>
                  <a:cubicBezTo>
                    <a:pt x="365" y="233"/>
                    <a:pt x="364" y="233"/>
                    <a:pt x="364" y="233"/>
                  </a:cubicBezTo>
                  <a:cubicBezTo>
                    <a:pt x="364" y="234"/>
                    <a:pt x="364" y="234"/>
                    <a:pt x="364" y="234"/>
                  </a:cubicBezTo>
                  <a:cubicBezTo>
                    <a:pt x="365" y="234"/>
                    <a:pt x="365" y="235"/>
                    <a:pt x="365" y="235"/>
                  </a:cubicBezTo>
                  <a:cubicBezTo>
                    <a:pt x="366" y="235"/>
                    <a:pt x="366" y="235"/>
                    <a:pt x="366" y="235"/>
                  </a:cubicBezTo>
                  <a:close/>
                  <a:moveTo>
                    <a:pt x="362" y="240"/>
                  </a:moveTo>
                  <a:cubicBezTo>
                    <a:pt x="362" y="240"/>
                    <a:pt x="361" y="240"/>
                    <a:pt x="361" y="240"/>
                  </a:cubicBezTo>
                  <a:cubicBezTo>
                    <a:pt x="361" y="240"/>
                    <a:pt x="361" y="240"/>
                    <a:pt x="361" y="240"/>
                  </a:cubicBezTo>
                  <a:cubicBezTo>
                    <a:pt x="361" y="240"/>
                    <a:pt x="361" y="240"/>
                    <a:pt x="361" y="240"/>
                  </a:cubicBezTo>
                  <a:cubicBezTo>
                    <a:pt x="361" y="240"/>
                    <a:pt x="361" y="240"/>
                    <a:pt x="361" y="240"/>
                  </a:cubicBezTo>
                  <a:cubicBezTo>
                    <a:pt x="360" y="240"/>
                    <a:pt x="360" y="240"/>
                    <a:pt x="360" y="241"/>
                  </a:cubicBezTo>
                  <a:cubicBezTo>
                    <a:pt x="360" y="241"/>
                    <a:pt x="360" y="241"/>
                    <a:pt x="360" y="241"/>
                  </a:cubicBezTo>
                  <a:cubicBezTo>
                    <a:pt x="360" y="241"/>
                    <a:pt x="361" y="241"/>
                    <a:pt x="361" y="241"/>
                  </a:cubicBezTo>
                  <a:cubicBezTo>
                    <a:pt x="361" y="241"/>
                    <a:pt x="361" y="241"/>
                    <a:pt x="361" y="241"/>
                  </a:cubicBezTo>
                  <a:cubicBezTo>
                    <a:pt x="362" y="241"/>
                    <a:pt x="362" y="241"/>
                    <a:pt x="361" y="241"/>
                  </a:cubicBezTo>
                  <a:cubicBezTo>
                    <a:pt x="361" y="241"/>
                    <a:pt x="361" y="241"/>
                    <a:pt x="361" y="241"/>
                  </a:cubicBezTo>
                  <a:cubicBezTo>
                    <a:pt x="362" y="241"/>
                    <a:pt x="362" y="241"/>
                    <a:pt x="362" y="241"/>
                  </a:cubicBezTo>
                  <a:cubicBezTo>
                    <a:pt x="363" y="241"/>
                    <a:pt x="363" y="240"/>
                    <a:pt x="362" y="240"/>
                  </a:cubicBezTo>
                  <a:cubicBezTo>
                    <a:pt x="362" y="240"/>
                    <a:pt x="362" y="240"/>
                    <a:pt x="362" y="240"/>
                  </a:cubicBezTo>
                  <a:close/>
                  <a:moveTo>
                    <a:pt x="367" y="248"/>
                  </a:moveTo>
                  <a:cubicBezTo>
                    <a:pt x="366" y="248"/>
                    <a:pt x="366" y="248"/>
                    <a:pt x="366" y="248"/>
                  </a:cubicBezTo>
                  <a:cubicBezTo>
                    <a:pt x="366" y="248"/>
                    <a:pt x="366" y="247"/>
                    <a:pt x="366" y="247"/>
                  </a:cubicBezTo>
                  <a:cubicBezTo>
                    <a:pt x="366" y="248"/>
                    <a:pt x="365" y="248"/>
                    <a:pt x="366" y="248"/>
                  </a:cubicBezTo>
                  <a:cubicBezTo>
                    <a:pt x="366" y="248"/>
                    <a:pt x="366" y="248"/>
                    <a:pt x="366" y="248"/>
                  </a:cubicBezTo>
                  <a:cubicBezTo>
                    <a:pt x="366" y="249"/>
                    <a:pt x="366" y="249"/>
                    <a:pt x="366" y="249"/>
                  </a:cubicBezTo>
                  <a:cubicBezTo>
                    <a:pt x="366" y="249"/>
                    <a:pt x="365" y="249"/>
                    <a:pt x="366" y="249"/>
                  </a:cubicBezTo>
                  <a:cubicBezTo>
                    <a:pt x="366" y="249"/>
                    <a:pt x="366" y="249"/>
                    <a:pt x="366" y="249"/>
                  </a:cubicBezTo>
                  <a:cubicBezTo>
                    <a:pt x="366" y="249"/>
                    <a:pt x="366" y="249"/>
                    <a:pt x="366" y="249"/>
                  </a:cubicBezTo>
                  <a:cubicBezTo>
                    <a:pt x="366" y="249"/>
                    <a:pt x="366" y="250"/>
                    <a:pt x="366" y="250"/>
                  </a:cubicBezTo>
                  <a:cubicBezTo>
                    <a:pt x="366" y="250"/>
                    <a:pt x="367" y="249"/>
                    <a:pt x="367" y="249"/>
                  </a:cubicBezTo>
                  <a:cubicBezTo>
                    <a:pt x="367" y="249"/>
                    <a:pt x="367" y="249"/>
                    <a:pt x="367" y="249"/>
                  </a:cubicBezTo>
                  <a:cubicBezTo>
                    <a:pt x="367" y="249"/>
                    <a:pt x="366" y="248"/>
                    <a:pt x="367" y="248"/>
                  </a:cubicBezTo>
                  <a:cubicBezTo>
                    <a:pt x="367" y="248"/>
                    <a:pt x="367" y="248"/>
                    <a:pt x="367" y="248"/>
                  </a:cubicBezTo>
                  <a:close/>
                  <a:moveTo>
                    <a:pt x="354" y="231"/>
                  </a:moveTo>
                  <a:cubicBezTo>
                    <a:pt x="354" y="231"/>
                    <a:pt x="354" y="231"/>
                    <a:pt x="354" y="231"/>
                  </a:cubicBezTo>
                  <a:cubicBezTo>
                    <a:pt x="354" y="231"/>
                    <a:pt x="354" y="231"/>
                    <a:pt x="354" y="231"/>
                  </a:cubicBezTo>
                  <a:cubicBezTo>
                    <a:pt x="354" y="231"/>
                    <a:pt x="354" y="231"/>
                    <a:pt x="354" y="231"/>
                  </a:cubicBezTo>
                  <a:cubicBezTo>
                    <a:pt x="354" y="231"/>
                    <a:pt x="354" y="231"/>
                    <a:pt x="353" y="231"/>
                  </a:cubicBezTo>
                  <a:cubicBezTo>
                    <a:pt x="353" y="231"/>
                    <a:pt x="353" y="231"/>
                    <a:pt x="353" y="231"/>
                  </a:cubicBezTo>
                  <a:cubicBezTo>
                    <a:pt x="353" y="231"/>
                    <a:pt x="353" y="231"/>
                    <a:pt x="354" y="231"/>
                  </a:cubicBezTo>
                  <a:cubicBezTo>
                    <a:pt x="354" y="231"/>
                    <a:pt x="354" y="231"/>
                    <a:pt x="354" y="231"/>
                  </a:cubicBezTo>
                  <a:cubicBezTo>
                    <a:pt x="354" y="232"/>
                    <a:pt x="354" y="232"/>
                    <a:pt x="354" y="232"/>
                  </a:cubicBezTo>
                  <a:cubicBezTo>
                    <a:pt x="354" y="232"/>
                    <a:pt x="354" y="232"/>
                    <a:pt x="354" y="232"/>
                  </a:cubicBezTo>
                  <a:cubicBezTo>
                    <a:pt x="354" y="233"/>
                    <a:pt x="354" y="233"/>
                    <a:pt x="354" y="233"/>
                  </a:cubicBezTo>
                  <a:cubicBezTo>
                    <a:pt x="354" y="233"/>
                    <a:pt x="354" y="233"/>
                    <a:pt x="354" y="233"/>
                  </a:cubicBezTo>
                  <a:cubicBezTo>
                    <a:pt x="354" y="233"/>
                    <a:pt x="354" y="233"/>
                    <a:pt x="354" y="233"/>
                  </a:cubicBezTo>
                  <a:cubicBezTo>
                    <a:pt x="354" y="234"/>
                    <a:pt x="354" y="234"/>
                    <a:pt x="354" y="234"/>
                  </a:cubicBezTo>
                  <a:cubicBezTo>
                    <a:pt x="354" y="234"/>
                    <a:pt x="354" y="234"/>
                    <a:pt x="354" y="234"/>
                  </a:cubicBezTo>
                  <a:cubicBezTo>
                    <a:pt x="354" y="234"/>
                    <a:pt x="354" y="234"/>
                    <a:pt x="354" y="234"/>
                  </a:cubicBezTo>
                  <a:cubicBezTo>
                    <a:pt x="354" y="234"/>
                    <a:pt x="354" y="235"/>
                    <a:pt x="354" y="235"/>
                  </a:cubicBezTo>
                  <a:cubicBezTo>
                    <a:pt x="354" y="235"/>
                    <a:pt x="354" y="235"/>
                    <a:pt x="354" y="236"/>
                  </a:cubicBezTo>
                  <a:cubicBezTo>
                    <a:pt x="353" y="236"/>
                    <a:pt x="353" y="236"/>
                    <a:pt x="354" y="235"/>
                  </a:cubicBezTo>
                  <a:cubicBezTo>
                    <a:pt x="354" y="235"/>
                    <a:pt x="353" y="235"/>
                    <a:pt x="353" y="235"/>
                  </a:cubicBezTo>
                  <a:cubicBezTo>
                    <a:pt x="353" y="235"/>
                    <a:pt x="353" y="235"/>
                    <a:pt x="353" y="235"/>
                  </a:cubicBezTo>
                  <a:cubicBezTo>
                    <a:pt x="353" y="235"/>
                    <a:pt x="353" y="235"/>
                    <a:pt x="353" y="235"/>
                  </a:cubicBezTo>
                  <a:cubicBezTo>
                    <a:pt x="353" y="235"/>
                    <a:pt x="352" y="235"/>
                    <a:pt x="353" y="234"/>
                  </a:cubicBezTo>
                  <a:cubicBezTo>
                    <a:pt x="353" y="234"/>
                    <a:pt x="353" y="234"/>
                    <a:pt x="353" y="234"/>
                  </a:cubicBezTo>
                  <a:cubicBezTo>
                    <a:pt x="353" y="234"/>
                    <a:pt x="353" y="234"/>
                    <a:pt x="353" y="234"/>
                  </a:cubicBezTo>
                  <a:cubicBezTo>
                    <a:pt x="352" y="234"/>
                    <a:pt x="352" y="234"/>
                    <a:pt x="352" y="233"/>
                  </a:cubicBezTo>
                  <a:cubicBezTo>
                    <a:pt x="352" y="233"/>
                    <a:pt x="352" y="233"/>
                    <a:pt x="352" y="233"/>
                  </a:cubicBezTo>
                  <a:cubicBezTo>
                    <a:pt x="352" y="232"/>
                    <a:pt x="351" y="232"/>
                    <a:pt x="352" y="232"/>
                  </a:cubicBezTo>
                  <a:cubicBezTo>
                    <a:pt x="352" y="232"/>
                    <a:pt x="352" y="232"/>
                    <a:pt x="351" y="232"/>
                  </a:cubicBezTo>
                  <a:cubicBezTo>
                    <a:pt x="351" y="232"/>
                    <a:pt x="351" y="232"/>
                    <a:pt x="351" y="231"/>
                  </a:cubicBezTo>
                  <a:cubicBezTo>
                    <a:pt x="351" y="231"/>
                    <a:pt x="351" y="231"/>
                    <a:pt x="351" y="231"/>
                  </a:cubicBezTo>
                  <a:cubicBezTo>
                    <a:pt x="351" y="231"/>
                    <a:pt x="351" y="231"/>
                    <a:pt x="352" y="231"/>
                  </a:cubicBezTo>
                  <a:cubicBezTo>
                    <a:pt x="352" y="230"/>
                    <a:pt x="352" y="230"/>
                    <a:pt x="352" y="230"/>
                  </a:cubicBezTo>
                  <a:cubicBezTo>
                    <a:pt x="352" y="230"/>
                    <a:pt x="351" y="230"/>
                    <a:pt x="352" y="230"/>
                  </a:cubicBezTo>
                  <a:cubicBezTo>
                    <a:pt x="352" y="230"/>
                    <a:pt x="351" y="230"/>
                    <a:pt x="352" y="230"/>
                  </a:cubicBezTo>
                  <a:cubicBezTo>
                    <a:pt x="352" y="230"/>
                    <a:pt x="352" y="230"/>
                    <a:pt x="352" y="230"/>
                  </a:cubicBezTo>
                  <a:cubicBezTo>
                    <a:pt x="351" y="230"/>
                    <a:pt x="351" y="230"/>
                    <a:pt x="351" y="230"/>
                  </a:cubicBezTo>
                  <a:cubicBezTo>
                    <a:pt x="351" y="230"/>
                    <a:pt x="351" y="230"/>
                    <a:pt x="351" y="230"/>
                  </a:cubicBezTo>
                  <a:cubicBezTo>
                    <a:pt x="351" y="231"/>
                    <a:pt x="351" y="231"/>
                    <a:pt x="351" y="231"/>
                  </a:cubicBezTo>
                  <a:cubicBezTo>
                    <a:pt x="350" y="231"/>
                    <a:pt x="351" y="230"/>
                    <a:pt x="351" y="230"/>
                  </a:cubicBezTo>
                  <a:cubicBezTo>
                    <a:pt x="351" y="230"/>
                    <a:pt x="351" y="230"/>
                    <a:pt x="351" y="230"/>
                  </a:cubicBezTo>
                  <a:cubicBezTo>
                    <a:pt x="350" y="230"/>
                    <a:pt x="351" y="229"/>
                    <a:pt x="351" y="229"/>
                  </a:cubicBezTo>
                  <a:cubicBezTo>
                    <a:pt x="351" y="229"/>
                    <a:pt x="351" y="229"/>
                    <a:pt x="351" y="229"/>
                  </a:cubicBezTo>
                  <a:cubicBezTo>
                    <a:pt x="351" y="229"/>
                    <a:pt x="351" y="229"/>
                    <a:pt x="351" y="229"/>
                  </a:cubicBezTo>
                  <a:cubicBezTo>
                    <a:pt x="351" y="229"/>
                    <a:pt x="351" y="229"/>
                    <a:pt x="351" y="229"/>
                  </a:cubicBezTo>
                  <a:cubicBezTo>
                    <a:pt x="350" y="229"/>
                    <a:pt x="350" y="230"/>
                    <a:pt x="350" y="230"/>
                  </a:cubicBezTo>
                  <a:cubicBezTo>
                    <a:pt x="350" y="230"/>
                    <a:pt x="350" y="230"/>
                    <a:pt x="350" y="230"/>
                  </a:cubicBezTo>
                  <a:cubicBezTo>
                    <a:pt x="350" y="230"/>
                    <a:pt x="350" y="229"/>
                    <a:pt x="350" y="229"/>
                  </a:cubicBezTo>
                  <a:cubicBezTo>
                    <a:pt x="350" y="229"/>
                    <a:pt x="350" y="229"/>
                    <a:pt x="350" y="229"/>
                  </a:cubicBezTo>
                  <a:cubicBezTo>
                    <a:pt x="350" y="229"/>
                    <a:pt x="350" y="229"/>
                    <a:pt x="350" y="228"/>
                  </a:cubicBezTo>
                  <a:cubicBezTo>
                    <a:pt x="350" y="229"/>
                    <a:pt x="350" y="229"/>
                    <a:pt x="350" y="229"/>
                  </a:cubicBezTo>
                  <a:cubicBezTo>
                    <a:pt x="350" y="229"/>
                    <a:pt x="350" y="229"/>
                    <a:pt x="350" y="229"/>
                  </a:cubicBezTo>
                  <a:cubicBezTo>
                    <a:pt x="350" y="229"/>
                    <a:pt x="350" y="229"/>
                    <a:pt x="350" y="229"/>
                  </a:cubicBezTo>
                  <a:cubicBezTo>
                    <a:pt x="350" y="229"/>
                    <a:pt x="350" y="229"/>
                    <a:pt x="350" y="229"/>
                  </a:cubicBezTo>
                  <a:cubicBezTo>
                    <a:pt x="350" y="229"/>
                    <a:pt x="350" y="229"/>
                    <a:pt x="350" y="229"/>
                  </a:cubicBezTo>
                  <a:cubicBezTo>
                    <a:pt x="349" y="229"/>
                    <a:pt x="350" y="228"/>
                    <a:pt x="350" y="228"/>
                  </a:cubicBezTo>
                  <a:cubicBezTo>
                    <a:pt x="350" y="228"/>
                    <a:pt x="350" y="228"/>
                    <a:pt x="350" y="228"/>
                  </a:cubicBezTo>
                  <a:cubicBezTo>
                    <a:pt x="350" y="228"/>
                    <a:pt x="349" y="228"/>
                    <a:pt x="349" y="228"/>
                  </a:cubicBezTo>
                  <a:cubicBezTo>
                    <a:pt x="349" y="228"/>
                    <a:pt x="349" y="228"/>
                    <a:pt x="349" y="227"/>
                  </a:cubicBezTo>
                  <a:cubicBezTo>
                    <a:pt x="349" y="227"/>
                    <a:pt x="349" y="227"/>
                    <a:pt x="349" y="227"/>
                  </a:cubicBezTo>
                  <a:cubicBezTo>
                    <a:pt x="349" y="227"/>
                    <a:pt x="349" y="227"/>
                    <a:pt x="349" y="227"/>
                  </a:cubicBezTo>
                  <a:cubicBezTo>
                    <a:pt x="349" y="227"/>
                    <a:pt x="349" y="226"/>
                    <a:pt x="349" y="226"/>
                  </a:cubicBezTo>
                  <a:cubicBezTo>
                    <a:pt x="349" y="226"/>
                    <a:pt x="349" y="226"/>
                    <a:pt x="349" y="226"/>
                  </a:cubicBezTo>
                  <a:cubicBezTo>
                    <a:pt x="349" y="226"/>
                    <a:pt x="350" y="226"/>
                    <a:pt x="350" y="225"/>
                  </a:cubicBezTo>
                  <a:cubicBezTo>
                    <a:pt x="350" y="225"/>
                    <a:pt x="350" y="225"/>
                    <a:pt x="350" y="225"/>
                  </a:cubicBezTo>
                  <a:cubicBezTo>
                    <a:pt x="350" y="225"/>
                    <a:pt x="350" y="225"/>
                    <a:pt x="350" y="225"/>
                  </a:cubicBezTo>
                  <a:cubicBezTo>
                    <a:pt x="350" y="225"/>
                    <a:pt x="350" y="225"/>
                    <a:pt x="350" y="225"/>
                  </a:cubicBezTo>
                  <a:cubicBezTo>
                    <a:pt x="350" y="225"/>
                    <a:pt x="350" y="225"/>
                    <a:pt x="350" y="225"/>
                  </a:cubicBezTo>
                  <a:cubicBezTo>
                    <a:pt x="350" y="225"/>
                    <a:pt x="349" y="225"/>
                    <a:pt x="349" y="225"/>
                  </a:cubicBezTo>
                  <a:cubicBezTo>
                    <a:pt x="349" y="224"/>
                    <a:pt x="349" y="224"/>
                    <a:pt x="349" y="224"/>
                  </a:cubicBezTo>
                  <a:cubicBezTo>
                    <a:pt x="349" y="224"/>
                    <a:pt x="349" y="224"/>
                    <a:pt x="350" y="224"/>
                  </a:cubicBezTo>
                  <a:cubicBezTo>
                    <a:pt x="349" y="224"/>
                    <a:pt x="349" y="224"/>
                    <a:pt x="349" y="224"/>
                  </a:cubicBezTo>
                  <a:cubicBezTo>
                    <a:pt x="349" y="224"/>
                    <a:pt x="349" y="224"/>
                    <a:pt x="349" y="224"/>
                  </a:cubicBezTo>
                  <a:cubicBezTo>
                    <a:pt x="349" y="224"/>
                    <a:pt x="349" y="224"/>
                    <a:pt x="349" y="224"/>
                  </a:cubicBezTo>
                  <a:cubicBezTo>
                    <a:pt x="349" y="224"/>
                    <a:pt x="349" y="224"/>
                    <a:pt x="349" y="224"/>
                  </a:cubicBezTo>
                  <a:cubicBezTo>
                    <a:pt x="349" y="224"/>
                    <a:pt x="349" y="224"/>
                    <a:pt x="349" y="224"/>
                  </a:cubicBezTo>
                  <a:cubicBezTo>
                    <a:pt x="349" y="223"/>
                    <a:pt x="349" y="223"/>
                    <a:pt x="349" y="223"/>
                  </a:cubicBezTo>
                  <a:cubicBezTo>
                    <a:pt x="349" y="223"/>
                    <a:pt x="348" y="223"/>
                    <a:pt x="348" y="223"/>
                  </a:cubicBezTo>
                  <a:cubicBezTo>
                    <a:pt x="348" y="223"/>
                    <a:pt x="348" y="223"/>
                    <a:pt x="348" y="223"/>
                  </a:cubicBezTo>
                  <a:cubicBezTo>
                    <a:pt x="348" y="223"/>
                    <a:pt x="348" y="223"/>
                    <a:pt x="348" y="223"/>
                  </a:cubicBezTo>
                  <a:cubicBezTo>
                    <a:pt x="348" y="223"/>
                    <a:pt x="347" y="223"/>
                    <a:pt x="347" y="223"/>
                  </a:cubicBezTo>
                  <a:cubicBezTo>
                    <a:pt x="347" y="223"/>
                    <a:pt x="347" y="223"/>
                    <a:pt x="347" y="224"/>
                  </a:cubicBezTo>
                  <a:cubicBezTo>
                    <a:pt x="347" y="224"/>
                    <a:pt x="348" y="224"/>
                    <a:pt x="348" y="224"/>
                  </a:cubicBezTo>
                  <a:cubicBezTo>
                    <a:pt x="348" y="225"/>
                    <a:pt x="347" y="225"/>
                    <a:pt x="347" y="225"/>
                  </a:cubicBezTo>
                  <a:cubicBezTo>
                    <a:pt x="347" y="226"/>
                    <a:pt x="347" y="226"/>
                    <a:pt x="346" y="226"/>
                  </a:cubicBezTo>
                  <a:cubicBezTo>
                    <a:pt x="346" y="226"/>
                    <a:pt x="346" y="226"/>
                    <a:pt x="346" y="226"/>
                  </a:cubicBezTo>
                  <a:cubicBezTo>
                    <a:pt x="346" y="226"/>
                    <a:pt x="346" y="225"/>
                    <a:pt x="346" y="225"/>
                  </a:cubicBezTo>
                  <a:cubicBezTo>
                    <a:pt x="346" y="225"/>
                    <a:pt x="346" y="224"/>
                    <a:pt x="346" y="224"/>
                  </a:cubicBezTo>
                  <a:cubicBezTo>
                    <a:pt x="347" y="224"/>
                    <a:pt x="347" y="224"/>
                    <a:pt x="347" y="224"/>
                  </a:cubicBezTo>
                  <a:cubicBezTo>
                    <a:pt x="347" y="224"/>
                    <a:pt x="346" y="224"/>
                    <a:pt x="346" y="224"/>
                  </a:cubicBezTo>
                  <a:cubicBezTo>
                    <a:pt x="346" y="224"/>
                    <a:pt x="346" y="224"/>
                    <a:pt x="346" y="223"/>
                  </a:cubicBezTo>
                  <a:cubicBezTo>
                    <a:pt x="346" y="223"/>
                    <a:pt x="346" y="223"/>
                    <a:pt x="346" y="223"/>
                  </a:cubicBezTo>
                  <a:cubicBezTo>
                    <a:pt x="346" y="223"/>
                    <a:pt x="346" y="223"/>
                    <a:pt x="346" y="223"/>
                  </a:cubicBezTo>
                  <a:cubicBezTo>
                    <a:pt x="346" y="222"/>
                    <a:pt x="346" y="222"/>
                    <a:pt x="346" y="222"/>
                  </a:cubicBezTo>
                  <a:cubicBezTo>
                    <a:pt x="346" y="222"/>
                    <a:pt x="346" y="222"/>
                    <a:pt x="346" y="222"/>
                  </a:cubicBezTo>
                  <a:cubicBezTo>
                    <a:pt x="346" y="222"/>
                    <a:pt x="346" y="222"/>
                    <a:pt x="346" y="222"/>
                  </a:cubicBezTo>
                  <a:cubicBezTo>
                    <a:pt x="347" y="222"/>
                    <a:pt x="347" y="222"/>
                    <a:pt x="347" y="222"/>
                  </a:cubicBezTo>
                  <a:cubicBezTo>
                    <a:pt x="347" y="222"/>
                    <a:pt x="347" y="222"/>
                    <a:pt x="347" y="222"/>
                  </a:cubicBezTo>
                  <a:cubicBezTo>
                    <a:pt x="347" y="222"/>
                    <a:pt x="347" y="222"/>
                    <a:pt x="347" y="222"/>
                  </a:cubicBezTo>
                  <a:cubicBezTo>
                    <a:pt x="347" y="222"/>
                    <a:pt x="347" y="222"/>
                    <a:pt x="347" y="222"/>
                  </a:cubicBezTo>
                  <a:cubicBezTo>
                    <a:pt x="347" y="222"/>
                    <a:pt x="347" y="222"/>
                    <a:pt x="347" y="222"/>
                  </a:cubicBezTo>
                  <a:cubicBezTo>
                    <a:pt x="347" y="222"/>
                    <a:pt x="347" y="222"/>
                    <a:pt x="347" y="221"/>
                  </a:cubicBezTo>
                  <a:cubicBezTo>
                    <a:pt x="347" y="221"/>
                    <a:pt x="347" y="221"/>
                    <a:pt x="347" y="221"/>
                  </a:cubicBezTo>
                  <a:cubicBezTo>
                    <a:pt x="347" y="221"/>
                    <a:pt x="348" y="221"/>
                    <a:pt x="348" y="221"/>
                  </a:cubicBezTo>
                  <a:cubicBezTo>
                    <a:pt x="348" y="221"/>
                    <a:pt x="348" y="221"/>
                    <a:pt x="348" y="221"/>
                  </a:cubicBezTo>
                  <a:cubicBezTo>
                    <a:pt x="348" y="221"/>
                    <a:pt x="348" y="221"/>
                    <a:pt x="348" y="221"/>
                  </a:cubicBezTo>
                  <a:cubicBezTo>
                    <a:pt x="347" y="221"/>
                    <a:pt x="347" y="221"/>
                    <a:pt x="348" y="221"/>
                  </a:cubicBezTo>
                  <a:cubicBezTo>
                    <a:pt x="348" y="220"/>
                    <a:pt x="348" y="220"/>
                    <a:pt x="348" y="220"/>
                  </a:cubicBezTo>
                  <a:cubicBezTo>
                    <a:pt x="348" y="220"/>
                    <a:pt x="348" y="220"/>
                    <a:pt x="347" y="220"/>
                  </a:cubicBezTo>
                  <a:cubicBezTo>
                    <a:pt x="347" y="220"/>
                    <a:pt x="347" y="220"/>
                    <a:pt x="347" y="220"/>
                  </a:cubicBezTo>
                  <a:cubicBezTo>
                    <a:pt x="347" y="221"/>
                    <a:pt x="347" y="221"/>
                    <a:pt x="347" y="221"/>
                  </a:cubicBezTo>
                  <a:cubicBezTo>
                    <a:pt x="347" y="221"/>
                    <a:pt x="347" y="221"/>
                    <a:pt x="347" y="221"/>
                  </a:cubicBezTo>
                  <a:cubicBezTo>
                    <a:pt x="347" y="221"/>
                    <a:pt x="347" y="221"/>
                    <a:pt x="347" y="221"/>
                  </a:cubicBezTo>
                  <a:cubicBezTo>
                    <a:pt x="346" y="221"/>
                    <a:pt x="346" y="221"/>
                    <a:pt x="346" y="221"/>
                  </a:cubicBezTo>
                  <a:cubicBezTo>
                    <a:pt x="346" y="221"/>
                    <a:pt x="346" y="221"/>
                    <a:pt x="346" y="221"/>
                  </a:cubicBezTo>
                  <a:cubicBezTo>
                    <a:pt x="346" y="220"/>
                    <a:pt x="345" y="220"/>
                    <a:pt x="345" y="220"/>
                  </a:cubicBezTo>
                  <a:cubicBezTo>
                    <a:pt x="345" y="220"/>
                    <a:pt x="345" y="220"/>
                    <a:pt x="345" y="219"/>
                  </a:cubicBezTo>
                  <a:cubicBezTo>
                    <a:pt x="345" y="219"/>
                    <a:pt x="345" y="219"/>
                    <a:pt x="345" y="219"/>
                  </a:cubicBezTo>
                  <a:cubicBezTo>
                    <a:pt x="345" y="219"/>
                    <a:pt x="345" y="219"/>
                    <a:pt x="345" y="219"/>
                  </a:cubicBezTo>
                  <a:cubicBezTo>
                    <a:pt x="345" y="219"/>
                    <a:pt x="345" y="219"/>
                    <a:pt x="345" y="220"/>
                  </a:cubicBezTo>
                  <a:cubicBezTo>
                    <a:pt x="345" y="220"/>
                    <a:pt x="346" y="220"/>
                    <a:pt x="346" y="220"/>
                  </a:cubicBezTo>
                  <a:cubicBezTo>
                    <a:pt x="346" y="220"/>
                    <a:pt x="346" y="220"/>
                    <a:pt x="345" y="220"/>
                  </a:cubicBezTo>
                  <a:cubicBezTo>
                    <a:pt x="345" y="219"/>
                    <a:pt x="345" y="219"/>
                    <a:pt x="345" y="219"/>
                  </a:cubicBezTo>
                  <a:cubicBezTo>
                    <a:pt x="345" y="219"/>
                    <a:pt x="345" y="219"/>
                    <a:pt x="345" y="219"/>
                  </a:cubicBezTo>
                  <a:cubicBezTo>
                    <a:pt x="344" y="219"/>
                    <a:pt x="344" y="219"/>
                    <a:pt x="345" y="218"/>
                  </a:cubicBezTo>
                  <a:cubicBezTo>
                    <a:pt x="344" y="218"/>
                    <a:pt x="344" y="218"/>
                    <a:pt x="344" y="218"/>
                  </a:cubicBezTo>
                  <a:cubicBezTo>
                    <a:pt x="344" y="218"/>
                    <a:pt x="344" y="218"/>
                    <a:pt x="344" y="218"/>
                  </a:cubicBezTo>
                  <a:cubicBezTo>
                    <a:pt x="344" y="218"/>
                    <a:pt x="344" y="218"/>
                    <a:pt x="344" y="218"/>
                  </a:cubicBezTo>
                  <a:cubicBezTo>
                    <a:pt x="344" y="218"/>
                    <a:pt x="344" y="218"/>
                    <a:pt x="344" y="218"/>
                  </a:cubicBezTo>
                  <a:cubicBezTo>
                    <a:pt x="344" y="218"/>
                    <a:pt x="344" y="218"/>
                    <a:pt x="343" y="218"/>
                  </a:cubicBezTo>
                  <a:cubicBezTo>
                    <a:pt x="343" y="218"/>
                    <a:pt x="343" y="217"/>
                    <a:pt x="343" y="217"/>
                  </a:cubicBezTo>
                  <a:cubicBezTo>
                    <a:pt x="343" y="217"/>
                    <a:pt x="343" y="217"/>
                    <a:pt x="344" y="217"/>
                  </a:cubicBezTo>
                  <a:cubicBezTo>
                    <a:pt x="344" y="217"/>
                    <a:pt x="343" y="217"/>
                    <a:pt x="343" y="216"/>
                  </a:cubicBezTo>
                  <a:cubicBezTo>
                    <a:pt x="343" y="216"/>
                    <a:pt x="343" y="216"/>
                    <a:pt x="343" y="216"/>
                  </a:cubicBezTo>
                  <a:cubicBezTo>
                    <a:pt x="343" y="216"/>
                    <a:pt x="343" y="216"/>
                    <a:pt x="343" y="216"/>
                  </a:cubicBezTo>
                  <a:cubicBezTo>
                    <a:pt x="343" y="216"/>
                    <a:pt x="343" y="217"/>
                    <a:pt x="343" y="217"/>
                  </a:cubicBezTo>
                  <a:cubicBezTo>
                    <a:pt x="343" y="217"/>
                    <a:pt x="343" y="216"/>
                    <a:pt x="343" y="216"/>
                  </a:cubicBezTo>
                  <a:cubicBezTo>
                    <a:pt x="343" y="216"/>
                    <a:pt x="343" y="216"/>
                    <a:pt x="342" y="216"/>
                  </a:cubicBezTo>
                  <a:cubicBezTo>
                    <a:pt x="342" y="215"/>
                    <a:pt x="342" y="215"/>
                    <a:pt x="342" y="215"/>
                  </a:cubicBezTo>
                  <a:cubicBezTo>
                    <a:pt x="342" y="215"/>
                    <a:pt x="342" y="215"/>
                    <a:pt x="342" y="215"/>
                  </a:cubicBezTo>
                  <a:cubicBezTo>
                    <a:pt x="342" y="215"/>
                    <a:pt x="342" y="215"/>
                    <a:pt x="342" y="215"/>
                  </a:cubicBezTo>
                  <a:cubicBezTo>
                    <a:pt x="342" y="215"/>
                    <a:pt x="342" y="215"/>
                    <a:pt x="341" y="215"/>
                  </a:cubicBezTo>
                  <a:cubicBezTo>
                    <a:pt x="341" y="214"/>
                    <a:pt x="341" y="214"/>
                    <a:pt x="341" y="214"/>
                  </a:cubicBezTo>
                  <a:cubicBezTo>
                    <a:pt x="341" y="214"/>
                    <a:pt x="341" y="214"/>
                    <a:pt x="341" y="214"/>
                  </a:cubicBezTo>
                  <a:cubicBezTo>
                    <a:pt x="341" y="213"/>
                    <a:pt x="341" y="213"/>
                    <a:pt x="341" y="213"/>
                  </a:cubicBezTo>
                  <a:cubicBezTo>
                    <a:pt x="341" y="213"/>
                    <a:pt x="341" y="212"/>
                    <a:pt x="341" y="212"/>
                  </a:cubicBezTo>
                  <a:cubicBezTo>
                    <a:pt x="342" y="212"/>
                    <a:pt x="342" y="212"/>
                    <a:pt x="342" y="212"/>
                  </a:cubicBezTo>
                  <a:cubicBezTo>
                    <a:pt x="342" y="213"/>
                    <a:pt x="342" y="213"/>
                    <a:pt x="342" y="213"/>
                  </a:cubicBezTo>
                  <a:cubicBezTo>
                    <a:pt x="342" y="213"/>
                    <a:pt x="342" y="213"/>
                    <a:pt x="342" y="213"/>
                  </a:cubicBezTo>
                  <a:cubicBezTo>
                    <a:pt x="342" y="213"/>
                    <a:pt x="343" y="213"/>
                    <a:pt x="343" y="213"/>
                  </a:cubicBezTo>
                  <a:cubicBezTo>
                    <a:pt x="343" y="214"/>
                    <a:pt x="344" y="214"/>
                    <a:pt x="344" y="215"/>
                  </a:cubicBezTo>
                  <a:cubicBezTo>
                    <a:pt x="344" y="215"/>
                    <a:pt x="344" y="215"/>
                    <a:pt x="344" y="215"/>
                  </a:cubicBezTo>
                  <a:cubicBezTo>
                    <a:pt x="344" y="215"/>
                    <a:pt x="344" y="215"/>
                    <a:pt x="345" y="215"/>
                  </a:cubicBezTo>
                  <a:cubicBezTo>
                    <a:pt x="345" y="215"/>
                    <a:pt x="345" y="215"/>
                    <a:pt x="344" y="215"/>
                  </a:cubicBezTo>
                  <a:cubicBezTo>
                    <a:pt x="344" y="215"/>
                    <a:pt x="344" y="215"/>
                    <a:pt x="344" y="215"/>
                  </a:cubicBezTo>
                  <a:cubicBezTo>
                    <a:pt x="344" y="215"/>
                    <a:pt x="344" y="215"/>
                    <a:pt x="344" y="215"/>
                  </a:cubicBezTo>
                  <a:cubicBezTo>
                    <a:pt x="344" y="215"/>
                    <a:pt x="344" y="215"/>
                    <a:pt x="344" y="214"/>
                  </a:cubicBezTo>
                  <a:cubicBezTo>
                    <a:pt x="343" y="214"/>
                    <a:pt x="343" y="214"/>
                    <a:pt x="343" y="213"/>
                  </a:cubicBezTo>
                  <a:cubicBezTo>
                    <a:pt x="343" y="213"/>
                    <a:pt x="343" y="213"/>
                    <a:pt x="342" y="213"/>
                  </a:cubicBezTo>
                  <a:cubicBezTo>
                    <a:pt x="342" y="213"/>
                    <a:pt x="342" y="212"/>
                    <a:pt x="342" y="212"/>
                  </a:cubicBezTo>
                  <a:cubicBezTo>
                    <a:pt x="342" y="212"/>
                    <a:pt x="342" y="212"/>
                    <a:pt x="342" y="212"/>
                  </a:cubicBezTo>
                  <a:cubicBezTo>
                    <a:pt x="342" y="212"/>
                    <a:pt x="342" y="211"/>
                    <a:pt x="343" y="212"/>
                  </a:cubicBezTo>
                  <a:cubicBezTo>
                    <a:pt x="343" y="212"/>
                    <a:pt x="343" y="212"/>
                    <a:pt x="343" y="212"/>
                  </a:cubicBezTo>
                  <a:cubicBezTo>
                    <a:pt x="343" y="212"/>
                    <a:pt x="343" y="212"/>
                    <a:pt x="343" y="212"/>
                  </a:cubicBezTo>
                  <a:cubicBezTo>
                    <a:pt x="343" y="212"/>
                    <a:pt x="343" y="211"/>
                    <a:pt x="343" y="211"/>
                  </a:cubicBezTo>
                  <a:cubicBezTo>
                    <a:pt x="342" y="211"/>
                    <a:pt x="342" y="211"/>
                    <a:pt x="343" y="211"/>
                  </a:cubicBezTo>
                  <a:cubicBezTo>
                    <a:pt x="343" y="211"/>
                    <a:pt x="343" y="211"/>
                    <a:pt x="343" y="211"/>
                  </a:cubicBezTo>
                  <a:cubicBezTo>
                    <a:pt x="343" y="211"/>
                    <a:pt x="343" y="211"/>
                    <a:pt x="343" y="211"/>
                  </a:cubicBezTo>
                  <a:cubicBezTo>
                    <a:pt x="343" y="211"/>
                    <a:pt x="344" y="212"/>
                    <a:pt x="343" y="212"/>
                  </a:cubicBezTo>
                  <a:cubicBezTo>
                    <a:pt x="343" y="212"/>
                    <a:pt x="344" y="212"/>
                    <a:pt x="344" y="212"/>
                  </a:cubicBezTo>
                  <a:cubicBezTo>
                    <a:pt x="344" y="212"/>
                    <a:pt x="344" y="212"/>
                    <a:pt x="344" y="212"/>
                  </a:cubicBezTo>
                  <a:cubicBezTo>
                    <a:pt x="344" y="212"/>
                    <a:pt x="344" y="212"/>
                    <a:pt x="344" y="212"/>
                  </a:cubicBezTo>
                  <a:cubicBezTo>
                    <a:pt x="344" y="212"/>
                    <a:pt x="344" y="212"/>
                    <a:pt x="344" y="212"/>
                  </a:cubicBezTo>
                  <a:cubicBezTo>
                    <a:pt x="344" y="212"/>
                    <a:pt x="344" y="211"/>
                    <a:pt x="344" y="211"/>
                  </a:cubicBezTo>
                  <a:cubicBezTo>
                    <a:pt x="344" y="211"/>
                    <a:pt x="344" y="211"/>
                    <a:pt x="344" y="211"/>
                  </a:cubicBezTo>
                  <a:cubicBezTo>
                    <a:pt x="344" y="211"/>
                    <a:pt x="344" y="211"/>
                    <a:pt x="344" y="211"/>
                  </a:cubicBezTo>
                  <a:cubicBezTo>
                    <a:pt x="345" y="211"/>
                    <a:pt x="345" y="211"/>
                    <a:pt x="345" y="211"/>
                  </a:cubicBezTo>
                  <a:cubicBezTo>
                    <a:pt x="345" y="211"/>
                    <a:pt x="345" y="211"/>
                    <a:pt x="345" y="211"/>
                  </a:cubicBezTo>
                  <a:cubicBezTo>
                    <a:pt x="345" y="211"/>
                    <a:pt x="345" y="210"/>
                    <a:pt x="345" y="210"/>
                  </a:cubicBezTo>
                  <a:cubicBezTo>
                    <a:pt x="346" y="210"/>
                    <a:pt x="346" y="210"/>
                    <a:pt x="346" y="210"/>
                  </a:cubicBezTo>
                  <a:cubicBezTo>
                    <a:pt x="346" y="210"/>
                    <a:pt x="346" y="210"/>
                    <a:pt x="346" y="210"/>
                  </a:cubicBezTo>
                  <a:cubicBezTo>
                    <a:pt x="347" y="210"/>
                    <a:pt x="347" y="211"/>
                    <a:pt x="347" y="211"/>
                  </a:cubicBezTo>
                  <a:cubicBezTo>
                    <a:pt x="347" y="211"/>
                    <a:pt x="347" y="211"/>
                    <a:pt x="348" y="211"/>
                  </a:cubicBezTo>
                  <a:cubicBezTo>
                    <a:pt x="348" y="211"/>
                    <a:pt x="348" y="211"/>
                    <a:pt x="348" y="211"/>
                  </a:cubicBezTo>
                  <a:cubicBezTo>
                    <a:pt x="348" y="211"/>
                    <a:pt x="348" y="212"/>
                    <a:pt x="348" y="212"/>
                  </a:cubicBezTo>
                  <a:cubicBezTo>
                    <a:pt x="348" y="212"/>
                    <a:pt x="348" y="212"/>
                    <a:pt x="347" y="213"/>
                  </a:cubicBezTo>
                  <a:cubicBezTo>
                    <a:pt x="347" y="213"/>
                    <a:pt x="347" y="213"/>
                    <a:pt x="347" y="213"/>
                  </a:cubicBezTo>
                  <a:cubicBezTo>
                    <a:pt x="347" y="213"/>
                    <a:pt x="346" y="213"/>
                    <a:pt x="346" y="213"/>
                  </a:cubicBezTo>
                  <a:cubicBezTo>
                    <a:pt x="346" y="213"/>
                    <a:pt x="346" y="213"/>
                    <a:pt x="347" y="213"/>
                  </a:cubicBezTo>
                  <a:cubicBezTo>
                    <a:pt x="347" y="213"/>
                    <a:pt x="347" y="213"/>
                    <a:pt x="347" y="213"/>
                  </a:cubicBezTo>
                  <a:cubicBezTo>
                    <a:pt x="347" y="213"/>
                    <a:pt x="347" y="213"/>
                    <a:pt x="347" y="213"/>
                  </a:cubicBezTo>
                  <a:cubicBezTo>
                    <a:pt x="347" y="213"/>
                    <a:pt x="347" y="213"/>
                    <a:pt x="347" y="213"/>
                  </a:cubicBezTo>
                  <a:cubicBezTo>
                    <a:pt x="347" y="213"/>
                    <a:pt x="347" y="214"/>
                    <a:pt x="347" y="213"/>
                  </a:cubicBezTo>
                  <a:cubicBezTo>
                    <a:pt x="347" y="213"/>
                    <a:pt x="346" y="213"/>
                    <a:pt x="346" y="214"/>
                  </a:cubicBezTo>
                  <a:cubicBezTo>
                    <a:pt x="346" y="214"/>
                    <a:pt x="347" y="214"/>
                    <a:pt x="347" y="214"/>
                  </a:cubicBezTo>
                  <a:cubicBezTo>
                    <a:pt x="347" y="214"/>
                    <a:pt x="347" y="214"/>
                    <a:pt x="347" y="214"/>
                  </a:cubicBezTo>
                  <a:cubicBezTo>
                    <a:pt x="347" y="214"/>
                    <a:pt x="347" y="214"/>
                    <a:pt x="347" y="214"/>
                  </a:cubicBezTo>
                  <a:cubicBezTo>
                    <a:pt x="348" y="214"/>
                    <a:pt x="348" y="213"/>
                    <a:pt x="348" y="213"/>
                  </a:cubicBezTo>
                  <a:cubicBezTo>
                    <a:pt x="348" y="213"/>
                    <a:pt x="348" y="212"/>
                    <a:pt x="348" y="212"/>
                  </a:cubicBezTo>
                  <a:cubicBezTo>
                    <a:pt x="349" y="212"/>
                    <a:pt x="349" y="212"/>
                    <a:pt x="349" y="212"/>
                  </a:cubicBezTo>
                  <a:cubicBezTo>
                    <a:pt x="348" y="212"/>
                    <a:pt x="348" y="212"/>
                    <a:pt x="348" y="212"/>
                  </a:cubicBezTo>
                  <a:cubicBezTo>
                    <a:pt x="349" y="212"/>
                    <a:pt x="349" y="211"/>
                    <a:pt x="349" y="212"/>
                  </a:cubicBezTo>
                  <a:cubicBezTo>
                    <a:pt x="349" y="212"/>
                    <a:pt x="349" y="212"/>
                    <a:pt x="349" y="212"/>
                  </a:cubicBezTo>
                  <a:cubicBezTo>
                    <a:pt x="349" y="212"/>
                    <a:pt x="350" y="212"/>
                    <a:pt x="350" y="212"/>
                  </a:cubicBezTo>
                  <a:cubicBezTo>
                    <a:pt x="351" y="212"/>
                    <a:pt x="351" y="212"/>
                    <a:pt x="351" y="212"/>
                  </a:cubicBezTo>
                  <a:cubicBezTo>
                    <a:pt x="351" y="212"/>
                    <a:pt x="351" y="212"/>
                    <a:pt x="351" y="212"/>
                  </a:cubicBezTo>
                  <a:cubicBezTo>
                    <a:pt x="351" y="213"/>
                    <a:pt x="351" y="212"/>
                    <a:pt x="351" y="213"/>
                  </a:cubicBezTo>
                  <a:cubicBezTo>
                    <a:pt x="351" y="213"/>
                    <a:pt x="352" y="212"/>
                    <a:pt x="352" y="213"/>
                  </a:cubicBezTo>
                  <a:cubicBezTo>
                    <a:pt x="352" y="213"/>
                    <a:pt x="352" y="213"/>
                    <a:pt x="352" y="214"/>
                  </a:cubicBezTo>
                  <a:cubicBezTo>
                    <a:pt x="352" y="214"/>
                    <a:pt x="352" y="214"/>
                    <a:pt x="352" y="215"/>
                  </a:cubicBezTo>
                  <a:cubicBezTo>
                    <a:pt x="351" y="215"/>
                    <a:pt x="351" y="215"/>
                    <a:pt x="351" y="215"/>
                  </a:cubicBezTo>
                  <a:cubicBezTo>
                    <a:pt x="351" y="215"/>
                    <a:pt x="351" y="214"/>
                    <a:pt x="351" y="214"/>
                  </a:cubicBezTo>
                  <a:cubicBezTo>
                    <a:pt x="350" y="214"/>
                    <a:pt x="350" y="214"/>
                    <a:pt x="350" y="214"/>
                  </a:cubicBezTo>
                  <a:cubicBezTo>
                    <a:pt x="350" y="214"/>
                    <a:pt x="350" y="214"/>
                    <a:pt x="350" y="214"/>
                  </a:cubicBezTo>
                  <a:cubicBezTo>
                    <a:pt x="350" y="214"/>
                    <a:pt x="350" y="214"/>
                    <a:pt x="350" y="214"/>
                  </a:cubicBezTo>
                  <a:cubicBezTo>
                    <a:pt x="350" y="214"/>
                    <a:pt x="350" y="214"/>
                    <a:pt x="350" y="214"/>
                  </a:cubicBezTo>
                  <a:cubicBezTo>
                    <a:pt x="350" y="215"/>
                    <a:pt x="351" y="215"/>
                    <a:pt x="351" y="215"/>
                  </a:cubicBezTo>
                  <a:cubicBezTo>
                    <a:pt x="351" y="215"/>
                    <a:pt x="351" y="215"/>
                    <a:pt x="351" y="215"/>
                  </a:cubicBezTo>
                  <a:cubicBezTo>
                    <a:pt x="351" y="215"/>
                    <a:pt x="351" y="215"/>
                    <a:pt x="351" y="215"/>
                  </a:cubicBezTo>
                  <a:cubicBezTo>
                    <a:pt x="351" y="216"/>
                    <a:pt x="352" y="216"/>
                    <a:pt x="352" y="216"/>
                  </a:cubicBezTo>
                  <a:cubicBezTo>
                    <a:pt x="352" y="216"/>
                    <a:pt x="351" y="216"/>
                    <a:pt x="351" y="216"/>
                  </a:cubicBezTo>
                  <a:cubicBezTo>
                    <a:pt x="351" y="216"/>
                    <a:pt x="351" y="216"/>
                    <a:pt x="350" y="216"/>
                  </a:cubicBezTo>
                  <a:cubicBezTo>
                    <a:pt x="350" y="216"/>
                    <a:pt x="350" y="216"/>
                    <a:pt x="350" y="216"/>
                  </a:cubicBezTo>
                  <a:cubicBezTo>
                    <a:pt x="349" y="216"/>
                    <a:pt x="349" y="215"/>
                    <a:pt x="349" y="215"/>
                  </a:cubicBezTo>
                  <a:cubicBezTo>
                    <a:pt x="348" y="215"/>
                    <a:pt x="348" y="215"/>
                    <a:pt x="348" y="215"/>
                  </a:cubicBezTo>
                  <a:cubicBezTo>
                    <a:pt x="347" y="214"/>
                    <a:pt x="347" y="214"/>
                    <a:pt x="346" y="214"/>
                  </a:cubicBezTo>
                  <a:cubicBezTo>
                    <a:pt x="346" y="214"/>
                    <a:pt x="346" y="214"/>
                    <a:pt x="346" y="214"/>
                  </a:cubicBezTo>
                  <a:cubicBezTo>
                    <a:pt x="346" y="214"/>
                    <a:pt x="347" y="214"/>
                    <a:pt x="347" y="214"/>
                  </a:cubicBezTo>
                  <a:cubicBezTo>
                    <a:pt x="347" y="214"/>
                    <a:pt x="347" y="215"/>
                    <a:pt x="347" y="215"/>
                  </a:cubicBezTo>
                  <a:cubicBezTo>
                    <a:pt x="347" y="215"/>
                    <a:pt x="347" y="215"/>
                    <a:pt x="347" y="215"/>
                  </a:cubicBezTo>
                  <a:cubicBezTo>
                    <a:pt x="347" y="215"/>
                    <a:pt x="347" y="215"/>
                    <a:pt x="348" y="215"/>
                  </a:cubicBezTo>
                  <a:cubicBezTo>
                    <a:pt x="348" y="215"/>
                    <a:pt x="348" y="215"/>
                    <a:pt x="348" y="215"/>
                  </a:cubicBezTo>
                  <a:cubicBezTo>
                    <a:pt x="348" y="215"/>
                    <a:pt x="348" y="215"/>
                    <a:pt x="348" y="216"/>
                  </a:cubicBezTo>
                  <a:cubicBezTo>
                    <a:pt x="348" y="215"/>
                    <a:pt x="348" y="215"/>
                    <a:pt x="349" y="216"/>
                  </a:cubicBezTo>
                  <a:cubicBezTo>
                    <a:pt x="349" y="216"/>
                    <a:pt x="349" y="216"/>
                    <a:pt x="349" y="216"/>
                  </a:cubicBezTo>
                  <a:cubicBezTo>
                    <a:pt x="349" y="216"/>
                    <a:pt x="349" y="216"/>
                    <a:pt x="349" y="216"/>
                  </a:cubicBezTo>
                  <a:cubicBezTo>
                    <a:pt x="349" y="216"/>
                    <a:pt x="349" y="216"/>
                    <a:pt x="349" y="216"/>
                  </a:cubicBezTo>
                  <a:cubicBezTo>
                    <a:pt x="349" y="217"/>
                    <a:pt x="349" y="217"/>
                    <a:pt x="349" y="217"/>
                  </a:cubicBezTo>
                  <a:cubicBezTo>
                    <a:pt x="349" y="217"/>
                    <a:pt x="349" y="217"/>
                    <a:pt x="349" y="217"/>
                  </a:cubicBezTo>
                  <a:cubicBezTo>
                    <a:pt x="349" y="217"/>
                    <a:pt x="349" y="217"/>
                    <a:pt x="349" y="217"/>
                  </a:cubicBezTo>
                  <a:cubicBezTo>
                    <a:pt x="350" y="217"/>
                    <a:pt x="350" y="217"/>
                    <a:pt x="350" y="217"/>
                  </a:cubicBezTo>
                  <a:cubicBezTo>
                    <a:pt x="350" y="217"/>
                    <a:pt x="350" y="217"/>
                    <a:pt x="350" y="217"/>
                  </a:cubicBezTo>
                  <a:cubicBezTo>
                    <a:pt x="350" y="217"/>
                    <a:pt x="350" y="217"/>
                    <a:pt x="350" y="217"/>
                  </a:cubicBezTo>
                  <a:cubicBezTo>
                    <a:pt x="350" y="217"/>
                    <a:pt x="351" y="217"/>
                    <a:pt x="351" y="216"/>
                  </a:cubicBezTo>
                  <a:cubicBezTo>
                    <a:pt x="351" y="216"/>
                    <a:pt x="351" y="216"/>
                    <a:pt x="351" y="216"/>
                  </a:cubicBezTo>
                  <a:cubicBezTo>
                    <a:pt x="351" y="217"/>
                    <a:pt x="351" y="217"/>
                    <a:pt x="352" y="216"/>
                  </a:cubicBezTo>
                  <a:cubicBezTo>
                    <a:pt x="352" y="216"/>
                    <a:pt x="352" y="216"/>
                    <a:pt x="352" y="217"/>
                  </a:cubicBezTo>
                  <a:cubicBezTo>
                    <a:pt x="352" y="217"/>
                    <a:pt x="352" y="217"/>
                    <a:pt x="352" y="217"/>
                  </a:cubicBezTo>
                  <a:cubicBezTo>
                    <a:pt x="352" y="217"/>
                    <a:pt x="352" y="218"/>
                    <a:pt x="352" y="218"/>
                  </a:cubicBezTo>
                  <a:cubicBezTo>
                    <a:pt x="352" y="218"/>
                    <a:pt x="352" y="218"/>
                    <a:pt x="352" y="218"/>
                  </a:cubicBezTo>
                  <a:cubicBezTo>
                    <a:pt x="352" y="218"/>
                    <a:pt x="352" y="218"/>
                    <a:pt x="352" y="218"/>
                  </a:cubicBezTo>
                  <a:cubicBezTo>
                    <a:pt x="352" y="218"/>
                    <a:pt x="352" y="218"/>
                    <a:pt x="352" y="218"/>
                  </a:cubicBezTo>
                  <a:cubicBezTo>
                    <a:pt x="352" y="218"/>
                    <a:pt x="352" y="219"/>
                    <a:pt x="352" y="219"/>
                  </a:cubicBezTo>
                  <a:cubicBezTo>
                    <a:pt x="352" y="219"/>
                    <a:pt x="352" y="219"/>
                    <a:pt x="352" y="219"/>
                  </a:cubicBezTo>
                  <a:cubicBezTo>
                    <a:pt x="352" y="219"/>
                    <a:pt x="352" y="219"/>
                    <a:pt x="352" y="219"/>
                  </a:cubicBezTo>
                  <a:cubicBezTo>
                    <a:pt x="352" y="219"/>
                    <a:pt x="352" y="220"/>
                    <a:pt x="353" y="220"/>
                  </a:cubicBezTo>
                  <a:cubicBezTo>
                    <a:pt x="352" y="220"/>
                    <a:pt x="352" y="220"/>
                    <a:pt x="352" y="219"/>
                  </a:cubicBezTo>
                  <a:cubicBezTo>
                    <a:pt x="352" y="219"/>
                    <a:pt x="352" y="219"/>
                    <a:pt x="352" y="219"/>
                  </a:cubicBezTo>
                  <a:cubicBezTo>
                    <a:pt x="352" y="219"/>
                    <a:pt x="352" y="220"/>
                    <a:pt x="352" y="220"/>
                  </a:cubicBezTo>
                  <a:cubicBezTo>
                    <a:pt x="352" y="220"/>
                    <a:pt x="352" y="220"/>
                    <a:pt x="352" y="220"/>
                  </a:cubicBezTo>
                  <a:cubicBezTo>
                    <a:pt x="352" y="220"/>
                    <a:pt x="351" y="220"/>
                    <a:pt x="351" y="220"/>
                  </a:cubicBezTo>
                  <a:cubicBezTo>
                    <a:pt x="351" y="220"/>
                    <a:pt x="351" y="220"/>
                    <a:pt x="351" y="220"/>
                  </a:cubicBezTo>
                  <a:cubicBezTo>
                    <a:pt x="351" y="220"/>
                    <a:pt x="351" y="219"/>
                    <a:pt x="350" y="219"/>
                  </a:cubicBezTo>
                  <a:cubicBezTo>
                    <a:pt x="350" y="219"/>
                    <a:pt x="350" y="219"/>
                    <a:pt x="350" y="219"/>
                  </a:cubicBezTo>
                  <a:cubicBezTo>
                    <a:pt x="350" y="219"/>
                    <a:pt x="349" y="219"/>
                    <a:pt x="349" y="219"/>
                  </a:cubicBezTo>
                  <a:cubicBezTo>
                    <a:pt x="349" y="218"/>
                    <a:pt x="348" y="218"/>
                    <a:pt x="348" y="218"/>
                  </a:cubicBezTo>
                  <a:cubicBezTo>
                    <a:pt x="348" y="217"/>
                    <a:pt x="348" y="217"/>
                    <a:pt x="348" y="217"/>
                  </a:cubicBezTo>
                  <a:cubicBezTo>
                    <a:pt x="348" y="217"/>
                    <a:pt x="348" y="217"/>
                    <a:pt x="348" y="217"/>
                  </a:cubicBezTo>
                  <a:cubicBezTo>
                    <a:pt x="347" y="217"/>
                    <a:pt x="347" y="217"/>
                    <a:pt x="347" y="217"/>
                  </a:cubicBezTo>
                  <a:cubicBezTo>
                    <a:pt x="347" y="217"/>
                    <a:pt x="347" y="217"/>
                    <a:pt x="346" y="216"/>
                  </a:cubicBezTo>
                  <a:cubicBezTo>
                    <a:pt x="346" y="216"/>
                    <a:pt x="346" y="216"/>
                    <a:pt x="346" y="216"/>
                  </a:cubicBezTo>
                  <a:cubicBezTo>
                    <a:pt x="346" y="216"/>
                    <a:pt x="346" y="216"/>
                    <a:pt x="346" y="216"/>
                  </a:cubicBezTo>
                  <a:cubicBezTo>
                    <a:pt x="346" y="216"/>
                    <a:pt x="346" y="216"/>
                    <a:pt x="346" y="216"/>
                  </a:cubicBezTo>
                  <a:cubicBezTo>
                    <a:pt x="346" y="217"/>
                    <a:pt x="346" y="217"/>
                    <a:pt x="346" y="217"/>
                  </a:cubicBezTo>
                  <a:cubicBezTo>
                    <a:pt x="347" y="217"/>
                    <a:pt x="347" y="217"/>
                    <a:pt x="346" y="218"/>
                  </a:cubicBezTo>
                  <a:cubicBezTo>
                    <a:pt x="346" y="218"/>
                    <a:pt x="346" y="218"/>
                    <a:pt x="347" y="218"/>
                  </a:cubicBezTo>
                  <a:cubicBezTo>
                    <a:pt x="347" y="218"/>
                    <a:pt x="347" y="218"/>
                    <a:pt x="347" y="218"/>
                  </a:cubicBezTo>
                  <a:cubicBezTo>
                    <a:pt x="347" y="218"/>
                    <a:pt x="347" y="218"/>
                    <a:pt x="347" y="218"/>
                  </a:cubicBezTo>
                  <a:cubicBezTo>
                    <a:pt x="348" y="218"/>
                    <a:pt x="348" y="218"/>
                    <a:pt x="348" y="218"/>
                  </a:cubicBezTo>
                  <a:cubicBezTo>
                    <a:pt x="348" y="219"/>
                    <a:pt x="348" y="219"/>
                    <a:pt x="347" y="219"/>
                  </a:cubicBezTo>
                  <a:cubicBezTo>
                    <a:pt x="347" y="219"/>
                    <a:pt x="347" y="219"/>
                    <a:pt x="347" y="219"/>
                  </a:cubicBezTo>
                  <a:cubicBezTo>
                    <a:pt x="347" y="219"/>
                    <a:pt x="347" y="219"/>
                    <a:pt x="347" y="219"/>
                  </a:cubicBezTo>
                  <a:cubicBezTo>
                    <a:pt x="348" y="219"/>
                    <a:pt x="348" y="219"/>
                    <a:pt x="348" y="219"/>
                  </a:cubicBezTo>
                  <a:cubicBezTo>
                    <a:pt x="348" y="219"/>
                    <a:pt x="348" y="220"/>
                    <a:pt x="348" y="220"/>
                  </a:cubicBezTo>
                  <a:cubicBezTo>
                    <a:pt x="348" y="220"/>
                    <a:pt x="348" y="220"/>
                    <a:pt x="348" y="219"/>
                  </a:cubicBezTo>
                  <a:cubicBezTo>
                    <a:pt x="348" y="219"/>
                    <a:pt x="348" y="219"/>
                    <a:pt x="348" y="219"/>
                  </a:cubicBezTo>
                  <a:cubicBezTo>
                    <a:pt x="349" y="219"/>
                    <a:pt x="349" y="219"/>
                    <a:pt x="349" y="219"/>
                  </a:cubicBezTo>
                  <a:cubicBezTo>
                    <a:pt x="349" y="219"/>
                    <a:pt x="349" y="219"/>
                    <a:pt x="349" y="220"/>
                  </a:cubicBezTo>
                  <a:cubicBezTo>
                    <a:pt x="350" y="220"/>
                    <a:pt x="349" y="220"/>
                    <a:pt x="349" y="220"/>
                  </a:cubicBezTo>
                  <a:cubicBezTo>
                    <a:pt x="349" y="220"/>
                    <a:pt x="349" y="220"/>
                    <a:pt x="349" y="220"/>
                  </a:cubicBezTo>
                  <a:cubicBezTo>
                    <a:pt x="349" y="220"/>
                    <a:pt x="349" y="220"/>
                    <a:pt x="349" y="220"/>
                  </a:cubicBezTo>
                  <a:cubicBezTo>
                    <a:pt x="349" y="220"/>
                    <a:pt x="349" y="220"/>
                    <a:pt x="349" y="220"/>
                  </a:cubicBezTo>
                  <a:cubicBezTo>
                    <a:pt x="349" y="220"/>
                    <a:pt x="349" y="220"/>
                    <a:pt x="349" y="220"/>
                  </a:cubicBezTo>
                  <a:cubicBezTo>
                    <a:pt x="350" y="220"/>
                    <a:pt x="350" y="220"/>
                    <a:pt x="350" y="220"/>
                  </a:cubicBezTo>
                  <a:cubicBezTo>
                    <a:pt x="350" y="220"/>
                    <a:pt x="350" y="220"/>
                    <a:pt x="350" y="220"/>
                  </a:cubicBezTo>
                  <a:cubicBezTo>
                    <a:pt x="350" y="220"/>
                    <a:pt x="350" y="220"/>
                    <a:pt x="350" y="220"/>
                  </a:cubicBezTo>
                  <a:cubicBezTo>
                    <a:pt x="350" y="220"/>
                    <a:pt x="350" y="220"/>
                    <a:pt x="350" y="220"/>
                  </a:cubicBezTo>
                  <a:cubicBezTo>
                    <a:pt x="351" y="220"/>
                    <a:pt x="351" y="220"/>
                    <a:pt x="351" y="221"/>
                  </a:cubicBezTo>
                  <a:cubicBezTo>
                    <a:pt x="351" y="221"/>
                    <a:pt x="351" y="221"/>
                    <a:pt x="351" y="221"/>
                  </a:cubicBezTo>
                  <a:cubicBezTo>
                    <a:pt x="352" y="220"/>
                    <a:pt x="352" y="220"/>
                    <a:pt x="353" y="221"/>
                  </a:cubicBezTo>
                  <a:cubicBezTo>
                    <a:pt x="353" y="221"/>
                    <a:pt x="353" y="221"/>
                    <a:pt x="353" y="222"/>
                  </a:cubicBezTo>
                  <a:cubicBezTo>
                    <a:pt x="353" y="222"/>
                    <a:pt x="353" y="222"/>
                    <a:pt x="352" y="222"/>
                  </a:cubicBezTo>
                  <a:cubicBezTo>
                    <a:pt x="352" y="222"/>
                    <a:pt x="352" y="221"/>
                    <a:pt x="351" y="222"/>
                  </a:cubicBezTo>
                  <a:cubicBezTo>
                    <a:pt x="351" y="222"/>
                    <a:pt x="352" y="222"/>
                    <a:pt x="352" y="222"/>
                  </a:cubicBezTo>
                  <a:cubicBezTo>
                    <a:pt x="352" y="222"/>
                    <a:pt x="352" y="222"/>
                    <a:pt x="352" y="222"/>
                  </a:cubicBezTo>
                  <a:cubicBezTo>
                    <a:pt x="352" y="222"/>
                    <a:pt x="352" y="222"/>
                    <a:pt x="352" y="222"/>
                  </a:cubicBezTo>
                  <a:cubicBezTo>
                    <a:pt x="352" y="222"/>
                    <a:pt x="352" y="223"/>
                    <a:pt x="352" y="222"/>
                  </a:cubicBezTo>
                  <a:cubicBezTo>
                    <a:pt x="352" y="222"/>
                    <a:pt x="352" y="222"/>
                    <a:pt x="352" y="223"/>
                  </a:cubicBezTo>
                  <a:cubicBezTo>
                    <a:pt x="352" y="223"/>
                    <a:pt x="353" y="223"/>
                    <a:pt x="352" y="223"/>
                  </a:cubicBezTo>
                  <a:cubicBezTo>
                    <a:pt x="352" y="223"/>
                    <a:pt x="352" y="223"/>
                    <a:pt x="352" y="223"/>
                  </a:cubicBezTo>
                  <a:cubicBezTo>
                    <a:pt x="352" y="223"/>
                    <a:pt x="352" y="223"/>
                    <a:pt x="352" y="223"/>
                  </a:cubicBezTo>
                  <a:cubicBezTo>
                    <a:pt x="352" y="223"/>
                    <a:pt x="353" y="223"/>
                    <a:pt x="353" y="223"/>
                  </a:cubicBezTo>
                  <a:cubicBezTo>
                    <a:pt x="353" y="224"/>
                    <a:pt x="353" y="224"/>
                    <a:pt x="353" y="224"/>
                  </a:cubicBezTo>
                  <a:cubicBezTo>
                    <a:pt x="353" y="224"/>
                    <a:pt x="353" y="224"/>
                    <a:pt x="353" y="224"/>
                  </a:cubicBezTo>
                  <a:cubicBezTo>
                    <a:pt x="353" y="224"/>
                    <a:pt x="353" y="224"/>
                    <a:pt x="353" y="225"/>
                  </a:cubicBezTo>
                  <a:cubicBezTo>
                    <a:pt x="353" y="225"/>
                    <a:pt x="353" y="225"/>
                    <a:pt x="353" y="225"/>
                  </a:cubicBezTo>
                  <a:cubicBezTo>
                    <a:pt x="353" y="225"/>
                    <a:pt x="353" y="225"/>
                    <a:pt x="353" y="225"/>
                  </a:cubicBezTo>
                  <a:cubicBezTo>
                    <a:pt x="353" y="225"/>
                    <a:pt x="353" y="225"/>
                    <a:pt x="353" y="225"/>
                  </a:cubicBezTo>
                  <a:cubicBezTo>
                    <a:pt x="353" y="225"/>
                    <a:pt x="353" y="226"/>
                    <a:pt x="353" y="226"/>
                  </a:cubicBezTo>
                  <a:cubicBezTo>
                    <a:pt x="353" y="226"/>
                    <a:pt x="353" y="226"/>
                    <a:pt x="353" y="226"/>
                  </a:cubicBezTo>
                  <a:cubicBezTo>
                    <a:pt x="353" y="227"/>
                    <a:pt x="354" y="227"/>
                    <a:pt x="353" y="227"/>
                  </a:cubicBezTo>
                  <a:cubicBezTo>
                    <a:pt x="353" y="228"/>
                    <a:pt x="353" y="228"/>
                    <a:pt x="353" y="228"/>
                  </a:cubicBezTo>
                  <a:cubicBezTo>
                    <a:pt x="354" y="228"/>
                    <a:pt x="354" y="228"/>
                    <a:pt x="354" y="229"/>
                  </a:cubicBezTo>
                  <a:cubicBezTo>
                    <a:pt x="354" y="229"/>
                    <a:pt x="354" y="229"/>
                    <a:pt x="354" y="229"/>
                  </a:cubicBezTo>
                  <a:cubicBezTo>
                    <a:pt x="354" y="229"/>
                    <a:pt x="354" y="229"/>
                    <a:pt x="354" y="229"/>
                  </a:cubicBezTo>
                  <a:cubicBezTo>
                    <a:pt x="354" y="229"/>
                    <a:pt x="354" y="229"/>
                    <a:pt x="354" y="229"/>
                  </a:cubicBezTo>
                  <a:cubicBezTo>
                    <a:pt x="354" y="229"/>
                    <a:pt x="354" y="229"/>
                    <a:pt x="354" y="229"/>
                  </a:cubicBezTo>
                  <a:cubicBezTo>
                    <a:pt x="354" y="230"/>
                    <a:pt x="354" y="230"/>
                    <a:pt x="354" y="231"/>
                  </a:cubicBezTo>
                  <a:close/>
                  <a:moveTo>
                    <a:pt x="354" y="232"/>
                  </a:moveTo>
                  <a:cubicBezTo>
                    <a:pt x="354" y="232"/>
                    <a:pt x="354" y="232"/>
                    <a:pt x="354" y="232"/>
                  </a:cubicBezTo>
                  <a:close/>
                  <a:moveTo>
                    <a:pt x="363" y="246"/>
                  </a:moveTo>
                  <a:cubicBezTo>
                    <a:pt x="363" y="246"/>
                    <a:pt x="363" y="246"/>
                    <a:pt x="363" y="246"/>
                  </a:cubicBezTo>
                  <a:cubicBezTo>
                    <a:pt x="363" y="246"/>
                    <a:pt x="363" y="246"/>
                    <a:pt x="363" y="246"/>
                  </a:cubicBezTo>
                  <a:cubicBezTo>
                    <a:pt x="363" y="245"/>
                    <a:pt x="362" y="246"/>
                    <a:pt x="362" y="246"/>
                  </a:cubicBezTo>
                  <a:cubicBezTo>
                    <a:pt x="362" y="246"/>
                    <a:pt x="362" y="246"/>
                    <a:pt x="362" y="246"/>
                  </a:cubicBezTo>
                  <a:cubicBezTo>
                    <a:pt x="362" y="246"/>
                    <a:pt x="362" y="246"/>
                    <a:pt x="362" y="246"/>
                  </a:cubicBezTo>
                  <a:cubicBezTo>
                    <a:pt x="362" y="246"/>
                    <a:pt x="362" y="246"/>
                    <a:pt x="362" y="246"/>
                  </a:cubicBezTo>
                  <a:cubicBezTo>
                    <a:pt x="362" y="247"/>
                    <a:pt x="362" y="247"/>
                    <a:pt x="362" y="247"/>
                  </a:cubicBezTo>
                  <a:cubicBezTo>
                    <a:pt x="362" y="247"/>
                    <a:pt x="362" y="247"/>
                    <a:pt x="362" y="247"/>
                  </a:cubicBezTo>
                  <a:cubicBezTo>
                    <a:pt x="362" y="247"/>
                    <a:pt x="362" y="247"/>
                    <a:pt x="362" y="247"/>
                  </a:cubicBezTo>
                  <a:cubicBezTo>
                    <a:pt x="363" y="247"/>
                    <a:pt x="363" y="247"/>
                    <a:pt x="363" y="247"/>
                  </a:cubicBezTo>
                  <a:cubicBezTo>
                    <a:pt x="363" y="247"/>
                    <a:pt x="363" y="247"/>
                    <a:pt x="363" y="246"/>
                  </a:cubicBezTo>
                  <a:cubicBezTo>
                    <a:pt x="363" y="246"/>
                    <a:pt x="363" y="246"/>
                    <a:pt x="363" y="246"/>
                  </a:cubicBezTo>
                  <a:close/>
                  <a:moveTo>
                    <a:pt x="361" y="245"/>
                  </a:moveTo>
                  <a:cubicBezTo>
                    <a:pt x="361" y="245"/>
                    <a:pt x="361" y="245"/>
                    <a:pt x="361" y="245"/>
                  </a:cubicBezTo>
                  <a:cubicBezTo>
                    <a:pt x="361" y="245"/>
                    <a:pt x="361" y="245"/>
                    <a:pt x="360" y="245"/>
                  </a:cubicBezTo>
                  <a:cubicBezTo>
                    <a:pt x="360" y="245"/>
                    <a:pt x="360" y="245"/>
                    <a:pt x="360" y="245"/>
                  </a:cubicBezTo>
                  <a:cubicBezTo>
                    <a:pt x="361" y="245"/>
                    <a:pt x="360" y="246"/>
                    <a:pt x="360" y="246"/>
                  </a:cubicBezTo>
                  <a:cubicBezTo>
                    <a:pt x="360" y="246"/>
                    <a:pt x="360" y="246"/>
                    <a:pt x="361" y="247"/>
                  </a:cubicBezTo>
                  <a:cubicBezTo>
                    <a:pt x="361" y="246"/>
                    <a:pt x="361" y="246"/>
                    <a:pt x="361" y="245"/>
                  </a:cubicBezTo>
                  <a:cubicBezTo>
                    <a:pt x="361" y="246"/>
                    <a:pt x="361" y="245"/>
                    <a:pt x="361" y="245"/>
                  </a:cubicBezTo>
                  <a:cubicBezTo>
                    <a:pt x="362" y="245"/>
                    <a:pt x="362" y="245"/>
                    <a:pt x="362" y="245"/>
                  </a:cubicBezTo>
                  <a:cubicBezTo>
                    <a:pt x="362" y="244"/>
                    <a:pt x="361" y="245"/>
                    <a:pt x="361" y="245"/>
                  </a:cubicBezTo>
                  <a:close/>
                  <a:moveTo>
                    <a:pt x="367" y="252"/>
                  </a:moveTo>
                  <a:cubicBezTo>
                    <a:pt x="367" y="252"/>
                    <a:pt x="367" y="251"/>
                    <a:pt x="367" y="251"/>
                  </a:cubicBezTo>
                  <a:cubicBezTo>
                    <a:pt x="367" y="251"/>
                    <a:pt x="367" y="251"/>
                    <a:pt x="367" y="251"/>
                  </a:cubicBezTo>
                  <a:cubicBezTo>
                    <a:pt x="367" y="251"/>
                    <a:pt x="367" y="251"/>
                    <a:pt x="367" y="251"/>
                  </a:cubicBezTo>
                  <a:cubicBezTo>
                    <a:pt x="367" y="251"/>
                    <a:pt x="367" y="250"/>
                    <a:pt x="367" y="251"/>
                  </a:cubicBezTo>
                  <a:cubicBezTo>
                    <a:pt x="367" y="251"/>
                    <a:pt x="367" y="250"/>
                    <a:pt x="367" y="250"/>
                  </a:cubicBezTo>
                  <a:cubicBezTo>
                    <a:pt x="366" y="250"/>
                    <a:pt x="366" y="250"/>
                    <a:pt x="366" y="250"/>
                  </a:cubicBezTo>
                  <a:cubicBezTo>
                    <a:pt x="366" y="251"/>
                    <a:pt x="366" y="251"/>
                    <a:pt x="366" y="251"/>
                  </a:cubicBezTo>
                  <a:cubicBezTo>
                    <a:pt x="367" y="251"/>
                    <a:pt x="367" y="252"/>
                    <a:pt x="367" y="252"/>
                  </a:cubicBezTo>
                  <a:cubicBezTo>
                    <a:pt x="367" y="252"/>
                    <a:pt x="367" y="252"/>
                    <a:pt x="367" y="252"/>
                  </a:cubicBezTo>
                  <a:cubicBezTo>
                    <a:pt x="367" y="252"/>
                    <a:pt x="367" y="252"/>
                    <a:pt x="367" y="252"/>
                  </a:cubicBezTo>
                  <a:cubicBezTo>
                    <a:pt x="367" y="252"/>
                    <a:pt x="367" y="252"/>
                    <a:pt x="367" y="252"/>
                  </a:cubicBezTo>
                  <a:close/>
                  <a:moveTo>
                    <a:pt x="361" y="244"/>
                  </a:moveTo>
                  <a:cubicBezTo>
                    <a:pt x="361" y="244"/>
                    <a:pt x="361" y="244"/>
                    <a:pt x="361" y="244"/>
                  </a:cubicBezTo>
                  <a:cubicBezTo>
                    <a:pt x="361" y="244"/>
                    <a:pt x="361" y="243"/>
                    <a:pt x="361" y="243"/>
                  </a:cubicBezTo>
                  <a:cubicBezTo>
                    <a:pt x="361" y="243"/>
                    <a:pt x="360" y="243"/>
                    <a:pt x="360" y="243"/>
                  </a:cubicBezTo>
                  <a:cubicBezTo>
                    <a:pt x="360" y="243"/>
                    <a:pt x="360" y="243"/>
                    <a:pt x="360" y="243"/>
                  </a:cubicBezTo>
                  <a:cubicBezTo>
                    <a:pt x="360" y="243"/>
                    <a:pt x="360" y="243"/>
                    <a:pt x="360" y="243"/>
                  </a:cubicBezTo>
                  <a:cubicBezTo>
                    <a:pt x="360" y="243"/>
                    <a:pt x="360" y="243"/>
                    <a:pt x="360" y="243"/>
                  </a:cubicBezTo>
                  <a:cubicBezTo>
                    <a:pt x="360" y="244"/>
                    <a:pt x="360" y="244"/>
                    <a:pt x="360" y="244"/>
                  </a:cubicBezTo>
                  <a:cubicBezTo>
                    <a:pt x="360" y="244"/>
                    <a:pt x="360" y="244"/>
                    <a:pt x="360" y="244"/>
                  </a:cubicBezTo>
                  <a:cubicBezTo>
                    <a:pt x="360" y="244"/>
                    <a:pt x="360" y="244"/>
                    <a:pt x="361" y="244"/>
                  </a:cubicBezTo>
                  <a:close/>
                  <a:moveTo>
                    <a:pt x="362" y="243"/>
                  </a:moveTo>
                  <a:cubicBezTo>
                    <a:pt x="362" y="243"/>
                    <a:pt x="362" y="243"/>
                    <a:pt x="362" y="243"/>
                  </a:cubicBezTo>
                  <a:cubicBezTo>
                    <a:pt x="362" y="243"/>
                    <a:pt x="362" y="243"/>
                    <a:pt x="362" y="244"/>
                  </a:cubicBezTo>
                  <a:cubicBezTo>
                    <a:pt x="362" y="244"/>
                    <a:pt x="362" y="244"/>
                    <a:pt x="362" y="244"/>
                  </a:cubicBezTo>
                  <a:cubicBezTo>
                    <a:pt x="362" y="244"/>
                    <a:pt x="362" y="244"/>
                    <a:pt x="362" y="244"/>
                  </a:cubicBezTo>
                  <a:cubicBezTo>
                    <a:pt x="363" y="244"/>
                    <a:pt x="363" y="244"/>
                    <a:pt x="363" y="243"/>
                  </a:cubicBezTo>
                  <a:cubicBezTo>
                    <a:pt x="363" y="243"/>
                    <a:pt x="362" y="243"/>
                    <a:pt x="362" y="243"/>
                  </a:cubicBezTo>
                  <a:close/>
                  <a:moveTo>
                    <a:pt x="349" y="223"/>
                  </a:moveTo>
                  <a:cubicBezTo>
                    <a:pt x="349" y="223"/>
                    <a:pt x="349" y="223"/>
                    <a:pt x="349" y="223"/>
                  </a:cubicBezTo>
                  <a:cubicBezTo>
                    <a:pt x="349" y="223"/>
                    <a:pt x="348" y="223"/>
                    <a:pt x="348" y="223"/>
                  </a:cubicBezTo>
                  <a:cubicBezTo>
                    <a:pt x="348" y="223"/>
                    <a:pt x="348" y="223"/>
                    <a:pt x="348" y="223"/>
                  </a:cubicBezTo>
                  <a:cubicBezTo>
                    <a:pt x="348" y="223"/>
                    <a:pt x="348" y="223"/>
                    <a:pt x="348" y="224"/>
                  </a:cubicBezTo>
                  <a:cubicBezTo>
                    <a:pt x="348" y="224"/>
                    <a:pt x="348" y="224"/>
                    <a:pt x="348" y="224"/>
                  </a:cubicBezTo>
                  <a:cubicBezTo>
                    <a:pt x="348" y="224"/>
                    <a:pt x="348" y="224"/>
                    <a:pt x="348" y="224"/>
                  </a:cubicBezTo>
                  <a:cubicBezTo>
                    <a:pt x="348" y="224"/>
                    <a:pt x="348" y="224"/>
                    <a:pt x="348" y="224"/>
                  </a:cubicBezTo>
                  <a:cubicBezTo>
                    <a:pt x="348" y="223"/>
                    <a:pt x="349" y="223"/>
                    <a:pt x="349" y="224"/>
                  </a:cubicBezTo>
                  <a:cubicBezTo>
                    <a:pt x="349" y="223"/>
                    <a:pt x="349" y="223"/>
                    <a:pt x="349" y="223"/>
                  </a:cubicBezTo>
                  <a:close/>
                  <a:moveTo>
                    <a:pt x="363" y="240"/>
                  </a:moveTo>
                  <a:cubicBezTo>
                    <a:pt x="363" y="240"/>
                    <a:pt x="363" y="240"/>
                    <a:pt x="363" y="240"/>
                  </a:cubicBezTo>
                  <a:cubicBezTo>
                    <a:pt x="363" y="240"/>
                    <a:pt x="363" y="240"/>
                    <a:pt x="363" y="240"/>
                  </a:cubicBezTo>
                  <a:cubicBezTo>
                    <a:pt x="363" y="240"/>
                    <a:pt x="363" y="240"/>
                    <a:pt x="363" y="239"/>
                  </a:cubicBezTo>
                  <a:cubicBezTo>
                    <a:pt x="363" y="239"/>
                    <a:pt x="363" y="239"/>
                    <a:pt x="363" y="239"/>
                  </a:cubicBezTo>
                  <a:cubicBezTo>
                    <a:pt x="363" y="240"/>
                    <a:pt x="363" y="239"/>
                    <a:pt x="363" y="239"/>
                  </a:cubicBezTo>
                  <a:cubicBezTo>
                    <a:pt x="363" y="239"/>
                    <a:pt x="363" y="239"/>
                    <a:pt x="363" y="239"/>
                  </a:cubicBezTo>
                  <a:cubicBezTo>
                    <a:pt x="362" y="239"/>
                    <a:pt x="362" y="239"/>
                    <a:pt x="363" y="240"/>
                  </a:cubicBezTo>
                  <a:close/>
                  <a:moveTo>
                    <a:pt x="357" y="239"/>
                  </a:moveTo>
                  <a:cubicBezTo>
                    <a:pt x="357" y="239"/>
                    <a:pt x="357" y="239"/>
                    <a:pt x="357" y="239"/>
                  </a:cubicBezTo>
                  <a:cubicBezTo>
                    <a:pt x="357" y="239"/>
                    <a:pt x="356" y="239"/>
                    <a:pt x="356" y="239"/>
                  </a:cubicBezTo>
                  <a:cubicBezTo>
                    <a:pt x="356" y="239"/>
                    <a:pt x="356" y="239"/>
                    <a:pt x="356" y="239"/>
                  </a:cubicBezTo>
                  <a:cubicBezTo>
                    <a:pt x="356" y="239"/>
                    <a:pt x="356" y="239"/>
                    <a:pt x="356" y="239"/>
                  </a:cubicBezTo>
                  <a:cubicBezTo>
                    <a:pt x="356" y="239"/>
                    <a:pt x="356" y="239"/>
                    <a:pt x="356" y="239"/>
                  </a:cubicBezTo>
                  <a:cubicBezTo>
                    <a:pt x="356" y="239"/>
                    <a:pt x="356" y="239"/>
                    <a:pt x="356" y="240"/>
                  </a:cubicBezTo>
                  <a:cubicBezTo>
                    <a:pt x="356" y="240"/>
                    <a:pt x="356" y="240"/>
                    <a:pt x="356" y="240"/>
                  </a:cubicBezTo>
                  <a:cubicBezTo>
                    <a:pt x="357" y="239"/>
                    <a:pt x="357" y="239"/>
                    <a:pt x="357" y="239"/>
                  </a:cubicBezTo>
                  <a:cubicBezTo>
                    <a:pt x="357" y="239"/>
                    <a:pt x="357" y="239"/>
                    <a:pt x="357" y="239"/>
                  </a:cubicBezTo>
                  <a:cubicBezTo>
                    <a:pt x="357" y="239"/>
                    <a:pt x="357" y="239"/>
                    <a:pt x="357" y="239"/>
                  </a:cubicBezTo>
                  <a:close/>
                  <a:moveTo>
                    <a:pt x="361" y="244"/>
                  </a:moveTo>
                  <a:cubicBezTo>
                    <a:pt x="361" y="244"/>
                    <a:pt x="361" y="244"/>
                    <a:pt x="361" y="244"/>
                  </a:cubicBezTo>
                  <a:cubicBezTo>
                    <a:pt x="361" y="244"/>
                    <a:pt x="361" y="244"/>
                    <a:pt x="361" y="244"/>
                  </a:cubicBezTo>
                  <a:cubicBezTo>
                    <a:pt x="362" y="244"/>
                    <a:pt x="362" y="244"/>
                    <a:pt x="362" y="244"/>
                  </a:cubicBezTo>
                  <a:cubicBezTo>
                    <a:pt x="362" y="244"/>
                    <a:pt x="362" y="243"/>
                    <a:pt x="361" y="243"/>
                  </a:cubicBezTo>
                  <a:cubicBezTo>
                    <a:pt x="361" y="243"/>
                    <a:pt x="361" y="244"/>
                    <a:pt x="361" y="244"/>
                  </a:cubicBezTo>
                  <a:cubicBezTo>
                    <a:pt x="361" y="244"/>
                    <a:pt x="361" y="244"/>
                    <a:pt x="361" y="244"/>
                  </a:cubicBezTo>
                  <a:cubicBezTo>
                    <a:pt x="361" y="244"/>
                    <a:pt x="361" y="244"/>
                    <a:pt x="361" y="244"/>
                  </a:cubicBezTo>
                  <a:close/>
                  <a:moveTo>
                    <a:pt x="359" y="239"/>
                  </a:moveTo>
                  <a:cubicBezTo>
                    <a:pt x="359" y="239"/>
                    <a:pt x="359" y="239"/>
                    <a:pt x="359" y="239"/>
                  </a:cubicBezTo>
                  <a:cubicBezTo>
                    <a:pt x="358" y="239"/>
                    <a:pt x="359" y="239"/>
                    <a:pt x="359" y="239"/>
                  </a:cubicBezTo>
                  <a:cubicBezTo>
                    <a:pt x="359" y="240"/>
                    <a:pt x="359" y="240"/>
                    <a:pt x="359" y="240"/>
                  </a:cubicBezTo>
                  <a:cubicBezTo>
                    <a:pt x="359" y="240"/>
                    <a:pt x="359" y="239"/>
                    <a:pt x="359" y="239"/>
                  </a:cubicBezTo>
                  <a:cubicBezTo>
                    <a:pt x="359" y="239"/>
                    <a:pt x="359" y="239"/>
                    <a:pt x="359" y="239"/>
                  </a:cubicBezTo>
                  <a:cubicBezTo>
                    <a:pt x="359" y="239"/>
                    <a:pt x="359" y="239"/>
                    <a:pt x="359" y="239"/>
                  </a:cubicBezTo>
                  <a:cubicBezTo>
                    <a:pt x="359" y="239"/>
                    <a:pt x="359" y="239"/>
                    <a:pt x="359" y="239"/>
                  </a:cubicBezTo>
                  <a:close/>
                  <a:moveTo>
                    <a:pt x="344" y="210"/>
                  </a:moveTo>
                  <a:cubicBezTo>
                    <a:pt x="344" y="210"/>
                    <a:pt x="345" y="210"/>
                    <a:pt x="345" y="210"/>
                  </a:cubicBezTo>
                  <a:cubicBezTo>
                    <a:pt x="345" y="210"/>
                    <a:pt x="345" y="209"/>
                    <a:pt x="344" y="209"/>
                  </a:cubicBezTo>
                  <a:cubicBezTo>
                    <a:pt x="344" y="209"/>
                    <a:pt x="344" y="210"/>
                    <a:pt x="344" y="210"/>
                  </a:cubicBezTo>
                  <a:cubicBezTo>
                    <a:pt x="344" y="210"/>
                    <a:pt x="344" y="210"/>
                    <a:pt x="344" y="210"/>
                  </a:cubicBezTo>
                  <a:close/>
                  <a:moveTo>
                    <a:pt x="365" y="236"/>
                  </a:moveTo>
                  <a:cubicBezTo>
                    <a:pt x="364" y="236"/>
                    <a:pt x="364" y="237"/>
                    <a:pt x="364" y="237"/>
                  </a:cubicBezTo>
                  <a:cubicBezTo>
                    <a:pt x="364" y="237"/>
                    <a:pt x="364" y="237"/>
                    <a:pt x="365" y="237"/>
                  </a:cubicBezTo>
                  <a:cubicBezTo>
                    <a:pt x="365" y="237"/>
                    <a:pt x="365" y="237"/>
                    <a:pt x="365" y="237"/>
                  </a:cubicBezTo>
                  <a:cubicBezTo>
                    <a:pt x="365" y="237"/>
                    <a:pt x="365" y="236"/>
                    <a:pt x="365" y="236"/>
                  </a:cubicBezTo>
                  <a:close/>
                  <a:moveTo>
                    <a:pt x="347" y="217"/>
                  </a:moveTo>
                  <a:cubicBezTo>
                    <a:pt x="347" y="217"/>
                    <a:pt x="347" y="218"/>
                    <a:pt x="347" y="218"/>
                  </a:cubicBezTo>
                  <a:cubicBezTo>
                    <a:pt x="347" y="218"/>
                    <a:pt x="347" y="218"/>
                    <a:pt x="347" y="218"/>
                  </a:cubicBezTo>
                  <a:cubicBezTo>
                    <a:pt x="348" y="218"/>
                    <a:pt x="347" y="217"/>
                    <a:pt x="347" y="217"/>
                  </a:cubicBezTo>
                  <a:cubicBezTo>
                    <a:pt x="347" y="217"/>
                    <a:pt x="347" y="217"/>
                    <a:pt x="347" y="217"/>
                  </a:cubicBezTo>
                  <a:close/>
                  <a:moveTo>
                    <a:pt x="371" y="252"/>
                  </a:moveTo>
                  <a:cubicBezTo>
                    <a:pt x="371" y="251"/>
                    <a:pt x="371" y="251"/>
                    <a:pt x="371" y="251"/>
                  </a:cubicBezTo>
                  <a:cubicBezTo>
                    <a:pt x="371" y="251"/>
                    <a:pt x="371" y="251"/>
                    <a:pt x="371" y="251"/>
                  </a:cubicBezTo>
                  <a:cubicBezTo>
                    <a:pt x="371" y="251"/>
                    <a:pt x="371" y="251"/>
                    <a:pt x="371" y="251"/>
                  </a:cubicBezTo>
                  <a:cubicBezTo>
                    <a:pt x="371" y="251"/>
                    <a:pt x="371" y="251"/>
                    <a:pt x="372" y="250"/>
                  </a:cubicBezTo>
                  <a:cubicBezTo>
                    <a:pt x="372" y="250"/>
                    <a:pt x="372" y="250"/>
                    <a:pt x="371" y="250"/>
                  </a:cubicBezTo>
                  <a:cubicBezTo>
                    <a:pt x="371" y="250"/>
                    <a:pt x="371" y="250"/>
                    <a:pt x="371" y="250"/>
                  </a:cubicBezTo>
                  <a:cubicBezTo>
                    <a:pt x="371" y="250"/>
                    <a:pt x="371" y="250"/>
                    <a:pt x="371" y="250"/>
                  </a:cubicBezTo>
                  <a:cubicBezTo>
                    <a:pt x="372" y="250"/>
                    <a:pt x="371" y="249"/>
                    <a:pt x="371" y="249"/>
                  </a:cubicBezTo>
                  <a:cubicBezTo>
                    <a:pt x="371" y="249"/>
                    <a:pt x="371" y="249"/>
                    <a:pt x="371" y="249"/>
                  </a:cubicBezTo>
                  <a:cubicBezTo>
                    <a:pt x="371" y="249"/>
                    <a:pt x="371" y="250"/>
                    <a:pt x="371" y="250"/>
                  </a:cubicBezTo>
                  <a:cubicBezTo>
                    <a:pt x="370" y="250"/>
                    <a:pt x="370" y="250"/>
                    <a:pt x="370" y="250"/>
                  </a:cubicBezTo>
                  <a:cubicBezTo>
                    <a:pt x="370" y="250"/>
                    <a:pt x="370" y="250"/>
                    <a:pt x="370" y="250"/>
                  </a:cubicBezTo>
                  <a:cubicBezTo>
                    <a:pt x="370" y="250"/>
                    <a:pt x="370" y="250"/>
                    <a:pt x="370" y="250"/>
                  </a:cubicBezTo>
                  <a:cubicBezTo>
                    <a:pt x="370" y="250"/>
                    <a:pt x="370" y="250"/>
                    <a:pt x="370" y="249"/>
                  </a:cubicBezTo>
                  <a:cubicBezTo>
                    <a:pt x="370" y="249"/>
                    <a:pt x="370" y="249"/>
                    <a:pt x="370" y="249"/>
                  </a:cubicBezTo>
                  <a:cubicBezTo>
                    <a:pt x="371" y="249"/>
                    <a:pt x="371" y="249"/>
                    <a:pt x="371" y="249"/>
                  </a:cubicBezTo>
                  <a:cubicBezTo>
                    <a:pt x="371" y="248"/>
                    <a:pt x="371" y="248"/>
                    <a:pt x="371" y="248"/>
                  </a:cubicBezTo>
                  <a:cubicBezTo>
                    <a:pt x="371" y="248"/>
                    <a:pt x="371" y="248"/>
                    <a:pt x="371" y="248"/>
                  </a:cubicBezTo>
                  <a:cubicBezTo>
                    <a:pt x="371" y="249"/>
                    <a:pt x="371" y="249"/>
                    <a:pt x="371" y="248"/>
                  </a:cubicBezTo>
                  <a:cubicBezTo>
                    <a:pt x="371" y="248"/>
                    <a:pt x="371" y="248"/>
                    <a:pt x="371" y="248"/>
                  </a:cubicBezTo>
                  <a:cubicBezTo>
                    <a:pt x="371" y="248"/>
                    <a:pt x="371" y="248"/>
                    <a:pt x="371" y="248"/>
                  </a:cubicBezTo>
                  <a:cubicBezTo>
                    <a:pt x="371" y="248"/>
                    <a:pt x="371" y="248"/>
                    <a:pt x="371" y="248"/>
                  </a:cubicBezTo>
                  <a:cubicBezTo>
                    <a:pt x="372" y="247"/>
                    <a:pt x="372" y="247"/>
                    <a:pt x="371" y="247"/>
                  </a:cubicBezTo>
                  <a:cubicBezTo>
                    <a:pt x="371" y="246"/>
                    <a:pt x="371" y="246"/>
                    <a:pt x="371" y="246"/>
                  </a:cubicBezTo>
                  <a:cubicBezTo>
                    <a:pt x="371" y="246"/>
                    <a:pt x="371" y="246"/>
                    <a:pt x="371" y="247"/>
                  </a:cubicBezTo>
                  <a:cubicBezTo>
                    <a:pt x="371" y="247"/>
                    <a:pt x="371" y="247"/>
                    <a:pt x="370" y="247"/>
                  </a:cubicBezTo>
                  <a:cubicBezTo>
                    <a:pt x="370" y="247"/>
                    <a:pt x="370" y="247"/>
                    <a:pt x="370" y="247"/>
                  </a:cubicBezTo>
                  <a:cubicBezTo>
                    <a:pt x="370" y="247"/>
                    <a:pt x="370" y="247"/>
                    <a:pt x="370" y="247"/>
                  </a:cubicBezTo>
                  <a:cubicBezTo>
                    <a:pt x="370" y="247"/>
                    <a:pt x="370" y="247"/>
                    <a:pt x="369" y="247"/>
                  </a:cubicBezTo>
                  <a:cubicBezTo>
                    <a:pt x="369" y="247"/>
                    <a:pt x="369" y="247"/>
                    <a:pt x="369" y="248"/>
                  </a:cubicBezTo>
                  <a:cubicBezTo>
                    <a:pt x="369" y="248"/>
                    <a:pt x="369" y="248"/>
                    <a:pt x="369" y="248"/>
                  </a:cubicBezTo>
                  <a:cubicBezTo>
                    <a:pt x="369" y="247"/>
                    <a:pt x="369" y="247"/>
                    <a:pt x="369" y="247"/>
                  </a:cubicBezTo>
                  <a:cubicBezTo>
                    <a:pt x="369" y="247"/>
                    <a:pt x="369" y="247"/>
                    <a:pt x="369" y="247"/>
                  </a:cubicBezTo>
                  <a:cubicBezTo>
                    <a:pt x="369" y="246"/>
                    <a:pt x="370" y="247"/>
                    <a:pt x="370" y="247"/>
                  </a:cubicBezTo>
                  <a:cubicBezTo>
                    <a:pt x="370" y="247"/>
                    <a:pt x="370" y="247"/>
                    <a:pt x="371" y="246"/>
                  </a:cubicBezTo>
                  <a:cubicBezTo>
                    <a:pt x="371" y="246"/>
                    <a:pt x="371" y="246"/>
                    <a:pt x="371" y="246"/>
                  </a:cubicBezTo>
                  <a:cubicBezTo>
                    <a:pt x="370" y="246"/>
                    <a:pt x="370" y="246"/>
                    <a:pt x="370" y="246"/>
                  </a:cubicBezTo>
                  <a:cubicBezTo>
                    <a:pt x="370" y="246"/>
                    <a:pt x="370" y="245"/>
                    <a:pt x="370" y="245"/>
                  </a:cubicBezTo>
                  <a:cubicBezTo>
                    <a:pt x="370" y="245"/>
                    <a:pt x="370" y="245"/>
                    <a:pt x="370" y="245"/>
                  </a:cubicBezTo>
                  <a:cubicBezTo>
                    <a:pt x="370" y="245"/>
                    <a:pt x="369" y="245"/>
                    <a:pt x="369" y="245"/>
                  </a:cubicBezTo>
                  <a:cubicBezTo>
                    <a:pt x="369" y="245"/>
                    <a:pt x="369" y="245"/>
                    <a:pt x="369" y="245"/>
                  </a:cubicBezTo>
                  <a:cubicBezTo>
                    <a:pt x="369" y="245"/>
                    <a:pt x="369" y="246"/>
                    <a:pt x="369" y="246"/>
                  </a:cubicBezTo>
                  <a:cubicBezTo>
                    <a:pt x="369" y="245"/>
                    <a:pt x="369" y="245"/>
                    <a:pt x="369" y="245"/>
                  </a:cubicBezTo>
                  <a:cubicBezTo>
                    <a:pt x="369" y="245"/>
                    <a:pt x="368" y="245"/>
                    <a:pt x="368" y="245"/>
                  </a:cubicBezTo>
                  <a:cubicBezTo>
                    <a:pt x="368" y="244"/>
                    <a:pt x="369" y="245"/>
                    <a:pt x="369" y="244"/>
                  </a:cubicBezTo>
                  <a:cubicBezTo>
                    <a:pt x="369" y="244"/>
                    <a:pt x="369" y="244"/>
                    <a:pt x="369" y="244"/>
                  </a:cubicBezTo>
                  <a:cubicBezTo>
                    <a:pt x="369" y="244"/>
                    <a:pt x="369" y="244"/>
                    <a:pt x="369" y="244"/>
                  </a:cubicBezTo>
                  <a:cubicBezTo>
                    <a:pt x="369" y="244"/>
                    <a:pt x="369" y="244"/>
                    <a:pt x="369" y="244"/>
                  </a:cubicBezTo>
                  <a:cubicBezTo>
                    <a:pt x="369" y="244"/>
                    <a:pt x="369" y="244"/>
                    <a:pt x="368" y="244"/>
                  </a:cubicBezTo>
                  <a:cubicBezTo>
                    <a:pt x="368" y="244"/>
                    <a:pt x="368" y="244"/>
                    <a:pt x="368" y="244"/>
                  </a:cubicBezTo>
                  <a:cubicBezTo>
                    <a:pt x="368" y="244"/>
                    <a:pt x="368" y="244"/>
                    <a:pt x="368" y="244"/>
                  </a:cubicBezTo>
                  <a:cubicBezTo>
                    <a:pt x="367" y="244"/>
                    <a:pt x="367" y="244"/>
                    <a:pt x="367" y="245"/>
                  </a:cubicBezTo>
                  <a:cubicBezTo>
                    <a:pt x="367" y="244"/>
                    <a:pt x="367" y="244"/>
                    <a:pt x="367" y="244"/>
                  </a:cubicBezTo>
                  <a:cubicBezTo>
                    <a:pt x="367" y="244"/>
                    <a:pt x="367" y="244"/>
                    <a:pt x="368" y="244"/>
                  </a:cubicBezTo>
                  <a:cubicBezTo>
                    <a:pt x="368" y="244"/>
                    <a:pt x="368" y="244"/>
                    <a:pt x="368" y="243"/>
                  </a:cubicBezTo>
                  <a:cubicBezTo>
                    <a:pt x="368" y="243"/>
                    <a:pt x="368" y="243"/>
                    <a:pt x="368" y="243"/>
                  </a:cubicBezTo>
                  <a:cubicBezTo>
                    <a:pt x="368" y="243"/>
                    <a:pt x="368" y="243"/>
                    <a:pt x="368" y="243"/>
                  </a:cubicBezTo>
                  <a:cubicBezTo>
                    <a:pt x="368" y="242"/>
                    <a:pt x="368" y="242"/>
                    <a:pt x="368" y="243"/>
                  </a:cubicBezTo>
                  <a:cubicBezTo>
                    <a:pt x="368" y="243"/>
                    <a:pt x="368" y="243"/>
                    <a:pt x="368" y="243"/>
                  </a:cubicBezTo>
                  <a:cubicBezTo>
                    <a:pt x="368" y="243"/>
                    <a:pt x="368" y="243"/>
                    <a:pt x="369" y="243"/>
                  </a:cubicBezTo>
                  <a:cubicBezTo>
                    <a:pt x="369" y="243"/>
                    <a:pt x="370" y="244"/>
                    <a:pt x="370" y="244"/>
                  </a:cubicBezTo>
                  <a:cubicBezTo>
                    <a:pt x="370" y="244"/>
                    <a:pt x="370" y="244"/>
                    <a:pt x="370" y="244"/>
                  </a:cubicBezTo>
                  <a:cubicBezTo>
                    <a:pt x="370" y="244"/>
                    <a:pt x="370" y="244"/>
                    <a:pt x="370" y="244"/>
                  </a:cubicBezTo>
                  <a:cubicBezTo>
                    <a:pt x="370" y="244"/>
                    <a:pt x="370" y="244"/>
                    <a:pt x="370" y="243"/>
                  </a:cubicBezTo>
                  <a:cubicBezTo>
                    <a:pt x="370" y="243"/>
                    <a:pt x="369" y="243"/>
                    <a:pt x="369" y="243"/>
                  </a:cubicBezTo>
                  <a:cubicBezTo>
                    <a:pt x="369" y="242"/>
                    <a:pt x="369" y="242"/>
                    <a:pt x="369" y="242"/>
                  </a:cubicBezTo>
                  <a:cubicBezTo>
                    <a:pt x="369" y="242"/>
                    <a:pt x="369" y="242"/>
                    <a:pt x="369" y="242"/>
                  </a:cubicBezTo>
                  <a:cubicBezTo>
                    <a:pt x="369" y="242"/>
                    <a:pt x="369" y="242"/>
                    <a:pt x="369" y="242"/>
                  </a:cubicBezTo>
                  <a:cubicBezTo>
                    <a:pt x="369" y="242"/>
                    <a:pt x="369" y="242"/>
                    <a:pt x="368" y="242"/>
                  </a:cubicBezTo>
                  <a:cubicBezTo>
                    <a:pt x="369" y="242"/>
                    <a:pt x="368" y="242"/>
                    <a:pt x="368" y="242"/>
                  </a:cubicBezTo>
                  <a:cubicBezTo>
                    <a:pt x="368" y="242"/>
                    <a:pt x="368" y="242"/>
                    <a:pt x="368" y="241"/>
                  </a:cubicBezTo>
                  <a:cubicBezTo>
                    <a:pt x="368" y="241"/>
                    <a:pt x="368" y="241"/>
                    <a:pt x="368" y="241"/>
                  </a:cubicBezTo>
                  <a:cubicBezTo>
                    <a:pt x="368" y="241"/>
                    <a:pt x="368" y="241"/>
                    <a:pt x="368" y="241"/>
                  </a:cubicBezTo>
                  <a:cubicBezTo>
                    <a:pt x="368" y="241"/>
                    <a:pt x="368" y="241"/>
                    <a:pt x="368" y="241"/>
                  </a:cubicBezTo>
                  <a:cubicBezTo>
                    <a:pt x="368" y="240"/>
                    <a:pt x="368" y="240"/>
                    <a:pt x="368" y="240"/>
                  </a:cubicBezTo>
                  <a:cubicBezTo>
                    <a:pt x="368" y="240"/>
                    <a:pt x="368" y="239"/>
                    <a:pt x="367" y="239"/>
                  </a:cubicBezTo>
                  <a:cubicBezTo>
                    <a:pt x="367" y="239"/>
                    <a:pt x="367" y="239"/>
                    <a:pt x="367" y="239"/>
                  </a:cubicBezTo>
                  <a:cubicBezTo>
                    <a:pt x="367" y="239"/>
                    <a:pt x="367" y="239"/>
                    <a:pt x="367" y="239"/>
                  </a:cubicBezTo>
                  <a:cubicBezTo>
                    <a:pt x="367" y="238"/>
                    <a:pt x="367" y="238"/>
                    <a:pt x="367" y="238"/>
                  </a:cubicBezTo>
                  <a:cubicBezTo>
                    <a:pt x="366" y="238"/>
                    <a:pt x="366" y="238"/>
                    <a:pt x="366" y="238"/>
                  </a:cubicBezTo>
                  <a:cubicBezTo>
                    <a:pt x="366" y="238"/>
                    <a:pt x="365" y="237"/>
                    <a:pt x="365" y="237"/>
                  </a:cubicBezTo>
                  <a:cubicBezTo>
                    <a:pt x="365" y="237"/>
                    <a:pt x="365" y="237"/>
                    <a:pt x="364" y="237"/>
                  </a:cubicBezTo>
                  <a:cubicBezTo>
                    <a:pt x="364" y="237"/>
                    <a:pt x="364" y="237"/>
                    <a:pt x="364" y="237"/>
                  </a:cubicBezTo>
                  <a:cubicBezTo>
                    <a:pt x="364" y="237"/>
                    <a:pt x="364" y="237"/>
                    <a:pt x="364" y="236"/>
                  </a:cubicBezTo>
                  <a:cubicBezTo>
                    <a:pt x="364" y="237"/>
                    <a:pt x="364" y="237"/>
                    <a:pt x="364" y="236"/>
                  </a:cubicBezTo>
                  <a:cubicBezTo>
                    <a:pt x="364" y="236"/>
                    <a:pt x="365" y="236"/>
                    <a:pt x="364" y="236"/>
                  </a:cubicBezTo>
                  <a:cubicBezTo>
                    <a:pt x="364" y="236"/>
                    <a:pt x="364" y="235"/>
                    <a:pt x="364" y="235"/>
                  </a:cubicBezTo>
                  <a:cubicBezTo>
                    <a:pt x="364" y="235"/>
                    <a:pt x="364" y="235"/>
                    <a:pt x="364" y="235"/>
                  </a:cubicBezTo>
                  <a:cubicBezTo>
                    <a:pt x="364" y="235"/>
                    <a:pt x="364" y="234"/>
                    <a:pt x="364" y="234"/>
                  </a:cubicBezTo>
                  <a:cubicBezTo>
                    <a:pt x="364" y="234"/>
                    <a:pt x="364" y="234"/>
                    <a:pt x="363" y="234"/>
                  </a:cubicBezTo>
                  <a:cubicBezTo>
                    <a:pt x="363" y="234"/>
                    <a:pt x="363" y="234"/>
                    <a:pt x="363" y="234"/>
                  </a:cubicBezTo>
                  <a:cubicBezTo>
                    <a:pt x="363" y="234"/>
                    <a:pt x="363" y="234"/>
                    <a:pt x="363" y="234"/>
                  </a:cubicBezTo>
                  <a:cubicBezTo>
                    <a:pt x="363" y="234"/>
                    <a:pt x="363" y="234"/>
                    <a:pt x="363" y="234"/>
                  </a:cubicBezTo>
                  <a:cubicBezTo>
                    <a:pt x="363" y="234"/>
                    <a:pt x="363" y="235"/>
                    <a:pt x="363" y="235"/>
                  </a:cubicBezTo>
                  <a:cubicBezTo>
                    <a:pt x="362" y="235"/>
                    <a:pt x="362" y="234"/>
                    <a:pt x="362" y="234"/>
                  </a:cubicBezTo>
                  <a:cubicBezTo>
                    <a:pt x="362" y="234"/>
                    <a:pt x="363" y="234"/>
                    <a:pt x="363" y="234"/>
                  </a:cubicBezTo>
                  <a:cubicBezTo>
                    <a:pt x="363" y="234"/>
                    <a:pt x="363" y="234"/>
                    <a:pt x="362" y="234"/>
                  </a:cubicBezTo>
                  <a:cubicBezTo>
                    <a:pt x="362" y="234"/>
                    <a:pt x="362" y="234"/>
                    <a:pt x="362" y="234"/>
                  </a:cubicBezTo>
                  <a:cubicBezTo>
                    <a:pt x="362" y="234"/>
                    <a:pt x="361" y="234"/>
                    <a:pt x="361" y="234"/>
                  </a:cubicBezTo>
                  <a:cubicBezTo>
                    <a:pt x="361" y="234"/>
                    <a:pt x="361" y="234"/>
                    <a:pt x="361" y="234"/>
                  </a:cubicBezTo>
                  <a:cubicBezTo>
                    <a:pt x="361" y="234"/>
                    <a:pt x="361" y="234"/>
                    <a:pt x="361" y="234"/>
                  </a:cubicBezTo>
                  <a:cubicBezTo>
                    <a:pt x="361" y="234"/>
                    <a:pt x="360" y="234"/>
                    <a:pt x="360" y="234"/>
                  </a:cubicBezTo>
                  <a:cubicBezTo>
                    <a:pt x="360" y="234"/>
                    <a:pt x="360" y="234"/>
                    <a:pt x="360" y="234"/>
                  </a:cubicBezTo>
                  <a:cubicBezTo>
                    <a:pt x="361" y="234"/>
                    <a:pt x="361" y="234"/>
                    <a:pt x="361" y="234"/>
                  </a:cubicBezTo>
                  <a:cubicBezTo>
                    <a:pt x="360" y="235"/>
                    <a:pt x="361" y="235"/>
                    <a:pt x="361" y="235"/>
                  </a:cubicBezTo>
                  <a:cubicBezTo>
                    <a:pt x="361" y="235"/>
                    <a:pt x="361" y="236"/>
                    <a:pt x="361" y="236"/>
                  </a:cubicBezTo>
                  <a:cubicBezTo>
                    <a:pt x="361" y="236"/>
                    <a:pt x="361" y="236"/>
                    <a:pt x="361" y="236"/>
                  </a:cubicBezTo>
                  <a:cubicBezTo>
                    <a:pt x="362" y="236"/>
                    <a:pt x="362" y="236"/>
                    <a:pt x="362" y="236"/>
                  </a:cubicBezTo>
                  <a:cubicBezTo>
                    <a:pt x="362" y="236"/>
                    <a:pt x="362" y="236"/>
                    <a:pt x="362" y="236"/>
                  </a:cubicBezTo>
                  <a:cubicBezTo>
                    <a:pt x="361" y="236"/>
                    <a:pt x="361" y="236"/>
                    <a:pt x="361" y="236"/>
                  </a:cubicBezTo>
                  <a:cubicBezTo>
                    <a:pt x="361" y="236"/>
                    <a:pt x="361" y="236"/>
                    <a:pt x="361" y="236"/>
                  </a:cubicBezTo>
                  <a:cubicBezTo>
                    <a:pt x="361" y="236"/>
                    <a:pt x="361" y="237"/>
                    <a:pt x="361" y="237"/>
                  </a:cubicBezTo>
                  <a:cubicBezTo>
                    <a:pt x="361" y="237"/>
                    <a:pt x="361" y="237"/>
                    <a:pt x="361" y="237"/>
                  </a:cubicBezTo>
                  <a:cubicBezTo>
                    <a:pt x="361" y="237"/>
                    <a:pt x="361" y="237"/>
                    <a:pt x="361" y="237"/>
                  </a:cubicBezTo>
                  <a:cubicBezTo>
                    <a:pt x="361" y="237"/>
                    <a:pt x="361" y="237"/>
                    <a:pt x="361" y="237"/>
                  </a:cubicBezTo>
                  <a:cubicBezTo>
                    <a:pt x="361" y="237"/>
                    <a:pt x="361" y="237"/>
                    <a:pt x="361" y="237"/>
                  </a:cubicBezTo>
                  <a:cubicBezTo>
                    <a:pt x="361" y="237"/>
                    <a:pt x="360" y="237"/>
                    <a:pt x="360" y="237"/>
                  </a:cubicBezTo>
                  <a:cubicBezTo>
                    <a:pt x="360" y="237"/>
                    <a:pt x="360" y="238"/>
                    <a:pt x="360" y="238"/>
                  </a:cubicBezTo>
                  <a:cubicBezTo>
                    <a:pt x="360" y="238"/>
                    <a:pt x="360" y="238"/>
                    <a:pt x="359" y="238"/>
                  </a:cubicBezTo>
                  <a:cubicBezTo>
                    <a:pt x="359" y="239"/>
                    <a:pt x="360" y="239"/>
                    <a:pt x="360" y="239"/>
                  </a:cubicBezTo>
                  <a:cubicBezTo>
                    <a:pt x="360" y="239"/>
                    <a:pt x="360" y="239"/>
                    <a:pt x="360" y="239"/>
                  </a:cubicBezTo>
                  <a:cubicBezTo>
                    <a:pt x="360" y="238"/>
                    <a:pt x="361" y="238"/>
                    <a:pt x="361" y="238"/>
                  </a:cubicBezTo>
                  <a:cubicBezTo>
                    <a:pt x="361" y="238"/>
                    <a:pt x="361" y="238"/>
                    <a:pt x="361" y="238"/>
                  </a:cubicBezTo>
                  <a:cubicBezTo>
                    <a:pt x="361" y="238"/>
                    <a:pt x="361" y="237"/>
                    <a:pt x="362" y="238"/>
                  </a:cubicBezTo>
                  <a:cubicBezTo>
                    <a:pt x="362" y="238"/>
                    <a:pt x="362" y="238"/>
                    <a:pt x="362" y="237"/>
                  </a:cubicBezTo>
                  <a:cubicBezTo>
                    <a:pt x="362" y="237"/>
                    <a:pt x="362" y="238"/>
                    <a:pt x="362" y="238"/>
                  </a:cubicBezTo>
                  <a:cubicBezTo>
                    <a:pt x="362" y="238"/>
                    <a:pt x="362" y="238"/>
                    <a:pt x="362" y="238"/>
                  </a:cubicBezTo>
                  <a:cubicBezTo>
                    <a:pt x="362" y="238"/>
                    <a:pt x="362" y="238"/>
                    <a:pt x="362" y="238"/>
                  </a:cubicBezTo>
                  <a:cubicBezTo>
                    <a:pt x="362" y="238"/>
                    <a:pt x="362" y="238"/>
                    <a:pt x="362" y="238"/>
                  </a:cubicBezTo>
                  <a:cubicBezTo>
                    <a:pt x="362" y="238"/>
                    <a:pt x="361" y="238"/>
                    <a:pt x="362" y="238"/>
                  </a:cubicBezTo>
                  <a:cubicBezTo>
                    <a:pt x="362" y="238"/>
                    <a:pt x="362" y="239"/>
                    <a:pt x="362" y="239"/>
                  </a:cubicBezTo>
                  <a:cubicBezTo>
                    <a:pt x="362" y="239"/>
                    <a:pt x="362" y="239"/>
                    <a:pt x="362" y="239"/>
                  </a:cubicBezTo>
                  <a:cubicBezTo>
                    <a:pt x="362" y="239"/>
                    <a:pt x="362" y="238"/>
                    <a:pt x="362" y="238"/>
                  </a:cubicBezTo>
                  <a:cubicBezTo>
                    <a:pt x="363" y="238"/>
                    <a:pt x="363" y="237"/>
                    <a:pt x="363" y="237"/>
                  </a:cubicBezTo>
                  <a:cubicBezTo>
                    <a:pt x="363" y="237"/>
                    <a:pt x="363" y="237"/>
                    <a:pt x="363" y="237"/>
                  </a:cubicBezTo>
                  <a:cubicBezTo>
                    <a:pt x="363" y="236"/>
                    <a:pt x="363" y="236"/>
                    <a:pt x="362" y="236"/>
                  </a:cubicBezTo>
                  <a:cubicBezTo>
                    <a:pt x="362" y="236"/>
                    <a:pt x="363" y="236"/>
                    <a:pt x="363" y="236"/>
                  </a:cubicBezTo>
                  <a:cubicBezTo>
                    <a:pt x="363" y="236"/>
                    <a:pt x="363" y="236"/>
                    <a:pt x="363" y="236"/>
                  </a:cubicBezTo>
                  <a:cubicBezTo>
                    <a:pt x="363" y="237"/>
                    <a:pt x="363" y="237"/>
                    <a:pt x="363" y="237"/>
                  </a:cubicBezTo>
                  <a:cubicBezTo>
                    <a:pt x="363" y="237"/>
                    <a:pt x="363" y="238"/>
                    <a:pt x="363" y="238"/>
                  </a:cubicBezTo>
                  <a:cubicBezTo>
                    <a:pt x="363" y="238"/>
                    <a:pt x="363" y="239"/>
                    <a:pt x="363" y="239"/>
                  </a:cubicBezTo>
                  <a:cubicBezTo>
                    <a:pt x="363" y="239"/>
                    <a:pt x="363" y="239"/>
                    <a:pt x="363" y="239"/>
                  </a:cubicBezTo>
                  <a:cubicBezTo>
                    <a:pt x="364" y="239"/>
                    <a:pt x="364" y="239"/>
                    <a:pt x="364" y="239"/>
                  </a:cubicBezTo>
                  <a:cubicBezTo>
                    <a:pt x="364" y="239"/>
                    <a:pt x="364" y="239"/>
                    <a:pt x="364" y="239"/>
                  </a:cubicBezTo>
                  <a:cubicBezTo>
                    <a:pt x="364" y="239"/>
                    <a:pt x="364" y="239"/>
                    <a:pt x="364" y="239"/>
                  </a:cubicBezTo>
                  <a:cubicBezTo>
                    <a:pt x="364" y="239"/>
                    <a:pt x="364" y="239"/>
                    <a:pt x="364" y="240"/>
                  </a:cubicBezTo>
                  <a:cubicBezTo>
                    <a:pt x="364" y="240"/>
                    <a:pt x="364" y="240"/>
                    <a:pt x="363" y="240"/>
                  </a:cubicBezTo>
                  <a:cubicBezTo>
                    <a:pt x="363" y="240"/>
                    <a:pt x="363" y="240"/>
                    <a:pt x="363" y="240"/>
                  </a:cubicBezTo>
                  <a:cubicBezTo>
                    <a:pt x="363" y="241"/>
                    <a:pt x="363" y="241"/>
                    <a:pt x="363" y="241"/>
                  </a:cubicBezTo>
                  <a:cubicBezTo>
                    <a:pt x="363" y="241"/>
                    <a:pt x="363" y="241"/>
                    <a:pt x="362" y="241"/>
                  </a:cubicBezTo>
                  <a:cubicBezTo>
                    <a:pt x="362" y="241"/>
                    <a:pt x="362" y="241"/>
                    <a:pt x="362" y="241"/>
                  </a:cubicBezTo>
                  <a:cubicBezTo>
                    <a:pt x="362" y="242"/>
                    <a:pt x="362" y="242"/>
                    <a:pt x="363" y="243"/>
                  </a:cubicBezTo>
                  <a:cubicBezTo>
                    <a:pt x="363" y="243"/>
                    <a:pt x="363" y="243"/>
                    <a:pt x="363" y="243"/>
                  </a:cubicBezTo>
                  <a:cubicBezTo>
                    <a:pt x="363" y="243"/>
                    <a:pt x="364" y="243"/>
                    <a:pt x="364" y="242"/>
                  </a:cubicBezTo>
                  <a:cubicBezTo>
                    <a:pt x="364" y="242"/>
                    <a:pt x="364" y="242"/>
                    <a:pt x="364" y="242"/>
                  </a:cubicBezTo>
                  <a:cubicBezTo>
                    <a:pt x="364" y="242"/>
                    <a:pt x="364" y="242"/>
                    <a:pt x="364" y="242"/>
                  </a:cubicBezTo>
                  <a:cubicBezTo>
                    <a:pt x="364" y="242"/>
                    <a:pt x="364" y="242"/>
                    <a:pt x="364" y="242"/>
                  </a:cubicBezTo>
                  <a:cubicBezTo>
                    <a:pt x="364" y="243"/>
                    <a:pt x="364" y="243"/>
                    <a:pt x="364" y="243"/>
                  </a:cubicBezTo>
                  <a:cubicBezTo>
                    <a:pt x="364" y="243"/>
                    <a:pt x="364" y="244"/>
                    <a:pt x="364" y="244"/>
                  </a:cubicBezTo>
                  <a:cubicBezTo>
                    <a:pt x="364" y="244"/>
                    <a:pt x="364" y="244"/>
                    <a:pt x="364" y="244"/>
                  </a:cubicBezTo>
                  <a:cubicBezTo>
                    <a:pt x="365" y="244"/>
                    <a:pt x="365" y="244"/>
                    <a:pt x="365" y="244"/>
                  </a:cubicBezTo>
                  <a:cubicBezTo>
                    <a:pt x="365" y="244"/>
                    <a:pt x="364" y="244"/>
                    <a:pt x="364" y="245"/>
                  </a:cubicBezTo>
                  <a:cubicBezTo>
                    <a:pt x="364" y="245"/>
                    <a:pt x="365" y="245"/>
                    <a:pt x="365" y="245"/>
                  </a:cubicBezTo>
                  <a:cubicBezTo>
                    <a:pt x="365" y="245"/>
                    <a:pt x="365" y="245"/>
                    <a:pt x="365" y="245"/>
                  </a:cubicBezTo>
                  <a:cubicBezTo>
                    <a:pt x="365" y="245"/>
                    <a:pt x="365" y="245"/>
                    <a:pt x="365" y="245"/>
                  </a:cubicBezTo>
                  <a:cubicBezTo>
                    <a:pt x="365" y="245"/>
                    <a:pt x="365" y="246"/>
                    <a:pt x="364" y="245"/>
                  </a:cubicBezTo>
                  <a:cubicBezTo>
                    <a:pt x="364" y="245"/>
                    <a:pt x="364" y="245"/>
                    <a:pt x="364" y="245"/>
                  </a:cubicBezTo>
                  <a:cubicBezTo>
                    <a:pt x="364" y="245"/>
                    <a:pt x="364" y="245"/>
                    <a:pt x="364" y="245"/>
                  </a:cubicBezTo>
                  <a:cubicBezTo>
                    <a:pt x="363" y="245"/>
                    <a:pt x="363" y="245"/>
                    <a:pt x="363" y="245"/>
                  </a:cubicBezTo>
                  <a:cubicBezTo>
                    <a:pt x="363" y="246"/>
                    <a:pt x="363" y="246"/>
                    <a:pt x="363" y="246"/>
                  </a:cubicBezTo>
                  <a:cubicBezTo>
                    <a:pt x="364" y="246"/>
                    <a:pt x="364" y="246"/>
                    <a:pt x="365" y="246"/>
                  </a:cubicBezTo>
                  <a:cubicBezTo>
                    <a:pt x="365" y="246"/>
                    <a:pt x="365" y="246"/>
                    <a:pt x="365" y="246"/>
                  </a:cubicBezTo>
                  <a:cubicBezTo>
                    <a:pt x="365" y="246"/>
                    <a:pt x="365" y="246"/>
                    <a:pt x="365" y="247"/>
                  </a:cubicBezTo>
                  <a:cubicBezTo>
                    <a:pt x="365" y="247"/>
                    <a:pt x="365" y="247"/>
                    <a:pt x="365" y="247"/>
                  </a:cubicBezTo>
                  <a:cubicBezTo>
                    <a:pt x="365" y="247"/>
                    <a:pt x="364" y="247"/>
                    <a:pt x="365" y="247"/>
                  </a:cubicBezTo>
                  <a:cubicBezTo>
                    <a:pt x="365" y="247"/>
                    <a:pt x="365" y="247"/>
                    <a:pt x="365" y="247"/>
                  </a:cubicBezTo>
                  <a:cubicBezTo>
                    <a:pt x="365" y="247"/>
                    <a:pt x="365" y="247"/>
                    <a:pt x="365" y="247"/>
                  </a:cubicBezTo>
                  <a:cubicBezTo>
                    <a:pt x="365" y="247"/>
                    <a:pt x="365" y="247"/>
                    <a:pt x="365" y="247"/>
                  </a:cubicBezTo>
                  <a:cubicBezTo>
                    <a:pt x="365" y="247"/>
                    <a:pt x="365" y="247"/>
                    <a:pt x="365" y="247"/>
                  </a:cubicBezTo>
                  <a:cubicBezTo>
                    <a:pt x="365" y="247"/>
                    <a:pt x="366" y="247"/>
                    <a:pt x="366" y="247"/>
                  </a:cubicBezTo>
                  <a:cubicBezTo>
                    <a:pt x="365" y="247"/>
                    <a:pt x="365" y="247"/>
                    <a:pt x="365" y="247"/>
                  </a:cubicBezTo>
                  <a:cubicBezTo>
                    <a:pt x="366" y="247"/>
                    <a:pt x="366" y="247"/>
                    <a:pt x="366" y="246"/>
                  </a:cubicBezTo>
                  <a:cubicBezTo>
                    <a:pt x="366" y="247"/>
                    <a:pt x="366" y="247"/>
                    <a:pt x="366" y="247"/>
                  </a:cubicBezTo>
                  <a:cubicBezTo>
                    <a:pt x="366" y="247"/>
                    <a:pt x="366" y="247"/>
                    <a:pt x="366" y="247"/>
                  </a:cubicBezTo>
                  <a:cubicBezTo>
                    <a:pt x="366" y="247"/>
                    <a:pt x="366" y="248"/>
                    <a:pt x="367" y="248"/>
                  </a:cubicBezTo>
                  <a:cubicBezTo>
                    <a:pt x="367" y="248"/>
                    <a:pt x="367" y="248"/>
                    <a:pt x="367" y="248"/>
                  </a:cubicBezTo>
                  <a:cubicBezTo>
                    <a:pt x="367" y="248"/>
                    <a:pt x="367" y="247"/>
                    <a:pt x="367" y="247"/>
                  </a:cubicBezTo>
                  <a:cubicBezTo>
                    <a:pt x="367" y="247"/>
                    <a:pt x="367" y="247"/>
                    <a:pt x="367" y="247"/>
                  </a:cubicBezTo>
                  <a:cubicBezTo>
                    <a:pt x="367" y="247"/>
                    <a:pt x="367" y="246"/>
                    <a:pt x="367" y="246"/>
                  </a:cubicBezTo>
                  <a:cubicBezTo>
                    <a:pt x="367" y="247"/>
                    <a:pt x="367" y="247"/>
                    <a:pt x="367" y="247"/>
                  </a:cubicBezTo>
                  <a:cubicBezTo>
                    <a:pt x="368" y="247"/>
                    <a:pt x="368" y="248"/>
                    <a:pt x="367" y="248"/>
                  </a:cubicBezTo>
                  <a:cubicBezTo>
                    <a:pt x="367" y="248"/>
                    <a:pt x="367" y="248"/>
                    <a:pt x="367" y="249"/>
                  </a:cubicBezTo>
                  <a:cubicBezTo>
                    <a:pt x="367" y="248"/>
                    <a:pt x="367" y="248"/>
                    <a:pt x="368" y="248"/>
                  </a:cubicBezTo>
                  <a:cubicBezTo>
                    <a:pt x="368" y="248"/>
                    <a:pt x="368" y="248"/>
                    <a:pt x="368" y="249"/>
                  </a:cubicBezTo>
                  <a:cubicBezTo>
                    <a:pt x="368" y="249"/>
                    <a:pt x="368" y="249"/>
                    <a:pt x="368" y="249"/>
                  </a:cubicBezTo>
                  <a:cubicBezTo>
                    <a:pt x="368" y="249"/>
                    <a:pt x="368" y="249"/>
                    <a:pt x="368" y="249"/>
                  </a:cubicBezTo>
                  <a:cubicBezTo>
                    <a:pt x="368" y="249"/>
                    <a:pt x="368" y="249"/>
                    <a:pt x="368" y="249"/>
                  </a:cubicBezTo>
                  <a:cubicBezTo>
                    <a:pt x="368" y="249"/>
                    <a:pt x="368" y="249"/>
                    <a:pt x="367" y="249"/>
                  </a:cubicBezTo>
                  <a:cubicBezTo>
                    <a:pt x="368" y="249"/>
                    <a:pt x="368" y="250"/>
                    <a:pt x="368" y="250"/>
                  </a:cubicBezTo>
                  <a:cubicBezTo>
                    <a:pt x="368" y="250"/>
                    <a:pt x="368" y="250"/>
                    <a:pt x="368" y="250"/>
                  </a:cubicBezTo>
                  <a:cubicBezTo>
                    <a:pt x="368" y="250"/>
                    <a:pt x="367" y="250"/>
                    <a:pt x="368" y="250"/>
                  </a:cubicBezTo>
                  <a:cubicBezTo>
                    <a:pt x="368" y="250"/>
                    <a:pt x="368" y="250"/>
                    <a:pt x="368" y="250"/>
                  </a:cubicBezTo>
                  <a:cubicBezTo>
                    <a:pt x="368" y="250"/>
                    <a:pt x="368" y="250"/>
                    <a:pt x="368" y="250"/>
                  </a:cubicBezTo>
                  <a:cubicBezTo>
                    <a:pt x="368" y="250"/>
                    <a:pt x="368" y="250"/>
                    <a:pt x="368" y="250"/>
                  </a:cubicBezTo>
                  <a:cubicBezTo>
                    <a:pt x="368" y="250"/>
                    <a:pt x="368" y="250"/>
                    <a:pt x="368" y="251"/>
                  </a:cubicBezTo>
                  <a:cubicBezTo>
                    <a:pt x="368" y="251"/>
                    <a:pt x="368" y="251"/>
                    <a:pt x="368" y="251"/>
                  </a:cubicBezTo>
                  <a:cubicBezTo>
                    <a:pt x="368" y="251"/>
                    <a:pt x="369" y="250"/>
                    <a:pt x="369" y="250"/>
                  </a:cubicBezTo>
                  <a:cubicBezTo>
                    <a:pt x="369" y="250"/>
                    <a:pt x="369" y="249"/>
                    <a:pt x="369" y="249"/>
                  </a:cubicBezTo>
                  <a:cubicBezTo>
                    <a:pt x="369" y="249"/>
                    <a:pt x="369" y="249"/>
                    <a:pt x="369" y="249"/>
                  </a:cubicBezTo>
                  <a:cubicBezTo>
                    <a:pt x="369" y="249"/>
                    <a:pt x="369" y="250"/>
                    <a:pt x="369" y="250"/>
                  </a:cubicBezTo>
                  <a:cubicBezTo>
                    <a:pt x="369" y="250"/>
                    <a:pt x="369" y="250"/>
                    <a:pt x="369" y="250"/>
                  </a:cubicBezTo>
                  <a:cubicBezTo>
                    <a:pt x="369" y="250"/>
                    <a:pt x="369" y="250"/>
                    <a:pt x="369" y="250"/>
                  </a:cubicBezTo>
                  <a:cubicBezTo>
                    <a:pt x="369" y="250"/>
                    <a:pt x="369" y="250"/>
                    <a:pt x="369" y="250"/>
                  </a:cubicBezTo>
                  <a:cubicBezTo>
                    <a:pt x="369" y="251"/>
                    <a:pt x="369" y="251"/>
                    <a:pt x="369" y="251"/>
                  </a:cubicBezTo>
                  <a:cubicBezTo>
                    <a:pt x="369" y="251"/>
                    <a:pt x="369" y="252"/>
                    <a:pt x="369" y="252"/>
                  </a:cubicBezTo>
                  <a:cubicBezTo>
                    <a:pt x="369" y="252"/>
                    <a:pt x="369" y="252"/>
                    <a:pt x="369" y="252"/>
                  </a:cubicBezTo>
                  <a:cubicBezTo>
                    <a:pt x="369" y="252"/>
                    <a:pt x="369" y="253"/>
                    <a:pt x="369" y="253"/>
                  </a:cubicBezTo>
                  <a:cubicBezTo>
                    <a:pt x="370" y="253"/>
                    <a:pt x="370" y="253"/>
                    <a:pt x="370" y="252"/>
                  </a:cubicBezTo>
                  <a:cubicBezTo>
                    <a:pt x="370" y="253"/>
                    <a:pt x="370" y="253"/>
                    <a:pt x="370" y="253"/>
                  </a:cubicBezTo>
                  <a:cubicBezTo>
                    <a:pt x="370" y="253"/>
                    <a:pt x="370" y="253"/>
                    <a:pt x="370" y="253"/>
                  </a:cubicBezTo>
                  <a:cubicBezTo>
                    <a:pt x="371" y="253"/>
                    <a:pt x="370" y="253"/>
                    <a:pt x="370" y="253"/>
                  </a:cubicBezTo>
                  <a:cubicBezTo>
                    <a:pt x="371" y="253"/>
                    <a:pt x="371" y="253"/>
                    <a:pt x="371" y="253"/>
                  </a:cubicBezTo>
                  <a:cubicBezTo>
                    <a:pt x="371" y="253"/>
                    <a:pt x="371" y="253"/>
                    <a:pt x="371" y="253"/>
                  </a:cubicBezTo>
                  <a:cubicBezTo>
                    <a:pt x="371" y="253"/>
                    <a:pt x="371" y="253"/>
                    <a:pt x="371" y="252"/>
                  </a:cubicBezTo>
                  <a:cubicBezTo>
                    <a:pt x="371" y="252"/>
                    <a:pt x="371" y="252"/>
                    <a:pt x="371" y="252"/>
                  </a:cubicBezTo>
                  <a:cubicBezTo>
                    <a:pt x="371" y="252"/>
                    <a:pt x="371" y="252"/>
                    <a:pt x="371" y="252"/>
                  </a:cubicBezTo>
                  <a:cubicBezTo>
                    <a:pt x="371" y="252"/>
                    <a:pt x="371" y="252"/>
                    <a:pt x="371" y="252"/>
                  </a:cubicBezTo>
                  <a:cubicBezTo>
                    <a:pt x="371" y="252"/>
                    <a:pt x="371" y="252"/>
                    <a:pt x="372" y="252"/>
                  </a:cubicBezTo>
                  <a:cubicBezTo>
                    <a:pt x="372" y="252"/>
                    <a:pt x="372" y="252"/>
                    <a:pt x="371" y="252"/>
                  </a:cubicBezTo>
                  <a:close/>
                  <a:moveTo>
                    <a:pt x="363" y="245"/>
                  </a:moveTo>
                  <a:cubicBezTo>
                    <a:pt x="363" y="245"/>
                    <a:pt x="363" y="245"/>
                    <a:pt x="363" y="244"/>
                  </a:cubicBezTo>
                  <a:cubicBezTo>
                    <a:pt x="363" y="244"/>
                    <a:pt x="363" y="244"/>
                    <a:pt x="363" y="244"/>
                  </a:cubicBezTo>
                  <a:cubicBezTo>
                    <a:pt x="363" y="244"/>
                    <a:pt x="363" y="244"/>
                    <a:pt x="363" y="245"/>
                  </a:cubicBezTo>
                  <a:cubicBezTo>
                    <a:pt x="363" y="245"/>
                    <a:pt x="363" y="245"/>
                    <a:pt x="363" y="245"/>
                  </a:cubicBezTo>
                  <a:close/>
                  <a:moveTo>
                    <a:pt x="343" y="210"/>
                  </a:moveTo>
                  <a:cubicBezTo>
                    <a:pt x="343" y="210"/>
                    <a:pt x="343" y="210"/>
                    <a:pt x="343" y="210"/>
                  </a:cubicBezTo>
                  <a:cubicBezTo>
                    <a:pt x="343" y="210"/>
                    <a:pt x="343" y="210"/>
                    <a:pt x="343" y="210"/>
                  </a:cubicBezTo>
                  <a:cubicBezTo>
                    <a:pt x="343" y="210"/>
                    <a:pt x="342" y="210"/>
                    <a:pt x="342" y="210"/>
                  </a:cubicBezTo>
                  <a:cubicBezTo>
                    <a:pt x="342" y="210"/>
                    <a:pt x="343" y="210"/>
                    <a:pt x="343" y="210"/>
                  </a:cubicBezTo>
                  <a:close/>
                  <a:moveTo>
                    <a:pt x="365" y="235"/>
                  </a:moveTo>
                  <a:cubicBezTo>
                    <a:pt x="365" y="235"/>
                    <a:pt x="365" y="235"/>
                    <a:pt x="365" y="235"/>
                  </a:cubicBezTo>
                  <a:cubicBezTo>
                    <a:pt x="365" y="235"/>
                    <a:pt x="365" y="235"/>
                    <a:pt x="365" y="235"/>
                  </a:cubicBezTo>
                  <a:cubicBezTo>
                    <a:pt x="365" y="235"/>
                    <a:pt x="365" y="235"/>
                    <a:pt x="365" y="235"/>
                  </a:cubicBezTo>
                  <a:cubicBezTo>
                    <a:pt x="365" y="235"/>
                    <a:pt x="365" y="235"/>
                    <a:pt x="365" y="235"/>
                  </a:cubicBezTo>
                  <a:close/>
                  <a:moveTo>
                    <a:pt x="365" y="236"/>
                  </a:moveTo>
                  <a:cubicBezTo>
                    <a:pt x="365" y="236"/>
                    <a:pt x="365" y="236"/>
                    <a:pt x="366" y="236"/>
                  </a:cubicBezTo>
                  <a:cubicBezTo>
                    <a:pt x="366" y="236"/>
                    <a:pt x="366" y="236"/>
                    <a:pt x="366" y="236"/>
                  </a:cubicBezTo>
                  <a:cubicBezTo>
                    <a:pt x="366" y="236"/>
                    <a:pt x="366" y="236"/>
                    <a:pt x="365" y="236"/>
                  </a:cubicBezTo>
                  <a:cubicBezTo>
                    <a:pt x="365" y="236"/>
                    <a:pt x="365" y="236"/>
                    <a:pt x="365" y="236"/>
                  </a:cubicBezTo>
                  <a:close/>
                  <a:moveTo>
                    <a:pt x="361" y="242"/>
                  </a:moveTo>
                  <a:cubicBezTo>
                    <a:pt x="361" y="242"/>
                    <a:pt x="361" y="242"/>
                    <a:pt x="361" y="242"/>
                  </a:cubicBezTo>
                  <a:cubicBezTo>
                    <a:pt x="361" y="242"/>
                    <a:pt x="361" y="242"/>
                    <a:pt x="361" y="242"/>
                  </a:cubicBezTo>
                  <a:cubicBezTo>
                    <a:pt x="361" y="242"/>
                    <a:pt x="361" y="242"/>
                    <a:pt x="361" y="242"/>
                  </a:cubicBezTo>
                  <a:cubicBezTo>
                    <a:pt x="361" y="242"/>
                    <a:pt x="361" y="242"/>
                    <a:pt x="361" y="242"/>
                  </a:cubicBezTo>
                  <a:cubicBezTo>
                    <a:pt x="361" y="242"/>
                    <a:pt x="361" y="242"/>
                    <a:pt x="361" y="242"/>
                  </a:cubicBezTo>
                  <a:close/>
                  <a:moveTo>
                    <a:pt x="360" y="232"/>
                  </a:moveTo>
                  <a:cubicBezTo>
                    <a:pt x="360" y="232"/>
                    <a:pt x="359" y="232"/>
                    <a:pt x="359" y="232"/>
                  </a:cubicBezTo>
                  <a:cubicBezTo>
                    <a:pt x="359" y="232"/>
                    <a:pt x="359" y="232"/>
                    <a:pt x="359" y="232"/>
                  </a:cubicBezTo>
                  <a:cubicBezTo>
                    <a:pt x="360" y="232"/>
                    <a:pt x="360" y="232"/>
                    <a:pt x="360" y="232"/>
                  </a:cubicBezTo>
                  <a:close/>
                  <a:moveTo>
                    <a:pt x="362" y="245"/>
                  </a:moveTo>
                  <a:cubicBezTo>
                    <a:pt x="362" y="245"/>
                    <a:pt x="362" y="245"/>
                    <a:pt x="362" y="245"/>
                  </a:cubicBezTo>
                  <a:cubicBezTo>
                    <a:pt x="362" y="245"/>
                    <a:pt x="362" y="245"/>
                    <a:pt x="362" y="245"/>
                  </a:cubicBezTo>
                  <a:cubicBezTo>
                    <a:pt x="362" y="245"/>
                    <a:pt x="362" y="245"/>
                    <a:pt x="362" y="245"/>
                  </a:cubicBezTo>
                  <a:cubicBezTo>
                    <a:pt x="362" y="245"/>
                    <a:pt x="362" y="245"/>
                    <a:pt x="362" y="245"/>
                  </a:cubicBezTo>
                  <a:cubicBezTo>
                    <a:pt x="362" y="245"/>
                    <a:pt x="362" y="245"/>
                    <a:pt x="362" y="245"/>
                  </a:cubicBezTo>
                  <a:close/>
                  <a:moveTo>
                    <a:pt x="367" y="232"/>
                  </a:moveTo>
                  <a:cubicBezTo>
                    <a:pt x="367" y="232"/>
                    <a:pt x="367" y="232"/>
                    <a:pt x="367" y="232"/>
                  </a:cubicBezTo>
                  <a:cubicBezTo>
                    <a:pt x="367" y="232"/>
                    <a:pt x="368" y="232"/>
                    <a:pt x="368" y="232"/>
                  </a:cubicBezTo>
                  <a:cubicBezTo>
                    <a:pt x="368" y="232"/>
                    <a:pt x="367" y="232"/>
                    <a:pt x="367" y="232"/>
                  </a:cubicBezTo>
                  <a:cubicBezTo>
                    <a:pt x="367" y="232"/>
                    <a:pt x="367" y="232"/>
                    <a:pt x="367" y="232"/>
                  </a:cubicBezTo>
                  <a:close/>
                  <a:moveTo>
                    <a:pt x="368" y="231"/>
                  </a:moveTo>
                  <a:cubicBezTo>
                    <a:pt x="368" y="231"/>
                    <a:pt x="368" y="231"/>
                    <a:pt x="368" y="231"/>
                  </a:cubicBezTo>
                  <a:cubicBezTo>
                    <a:pt x="368" y="231"/>
                    <a:pt x="368" y="231"/>
                    <a:pt x="368" y="231"/>
                  </a:cubicBezTo>
                  <a:cubicBezTo>
                    <a:pt x="368" y="231"/>
                    <a:pt x="368" y="231"/>
                    <a:pt x="368" y="231"/>
                  </a:cubicBezTo>
                  <a:close/>
                  <a:moveTo>
                    <a:pt x="361" y="236"/>
                  </a:moveTo>
                  <a:cubicBezTo>
                    <a:pt x="361" y="236"/>
                    <a:pt x="361" y="236"/>
                    <a:pt x="361" y="236"/>
                  </a:cubicBezTo>
                  <a:cubicBezTo>
                    <a:pt x="361" y="236"/>
                    <a:pt x="361" y="236"/>
                    <a:pt x="361" y="236"/>
                  </a:cubicBezTo>
                  <a:cubicBezTo>
                    <a:pt x="361" y="236"/>
                    <a:pt x="361" y="236"/>
                    <a:pt x="361" y="236"/>
                  </a:cubicBezTo>
                  <a:close/>
                  <a:moveTo>
                    <a:pt x="363" y="239"/>
                  </a:moveTo>
                  <a:cubicBezTo>
                    <a:pt x="363" y="239"/>
                    <a:pt x="363" y="239"/>
                    <a:pt x="363" y="238"/>
                  </a:cubicBezTo>
                  <a:cubicBezTo>
                    <a:pt x="363" y="239"/>
                    <a:pt x="362" y="239"/>
                    <a:pt x="363" y="239"/>
                  </a:cubicBezTo>
                  <a:close/>
                  <a:moveTo>
                    <a:pt x="368" y="232"/>
                  </a:moveTo>
                  <a:cubicBezTo>
                    <a:pt x="368" y="232"/>
                    <a:pt x="368" y="232"/>
                    <a:pt x="367" y="232"/>
                  </a:cubicBezTo>
                  <a:cubicBezTo>
                    <a:pt x="367" y="232"/>
                    <a:pt x="367" y="232"/>
                    <a:pt x="367" y="232"/>
                  </a:cubicBezTo>
                  <a:cubicBezTo>
                    <a:pt x="367" y="232"/>
                    <a:pt x="367" y="232"/>
                    <a:pt x="368" y="232"/>
                  </a:cubicBezTo>
                  <a:cubicBezTo>
                    <a:pt x="368" y="232"/>
                    <a:pt x="368" y="232"/>
                    <a:pt x="368" y="232"/>
                  </a:cubicBezTo>
                  <a:close/>
                  <a:moveTo>
                    <a:pt x="365" y="235"/>
                  </a:moveTo>
                  <a:cubicBezTo>
                    <a:pt x="365" y="235"/>
                    <a:pt x="365" y="235"/>
                    <a:pt x="365" y="235"/>
                  </a:cubicBezTo>
                  <a:cubicBezTo>
                    <a:pt x="365" y="235"/>
                    <a:pt x="365" y="235"/>
                    <a:pt x="365" y="235"/>
                  </a:cubicBezTo>
                  <a:cubicBezTo>
                    <a:pt x="365" y="235"/>
                    <a:pt x="365" y="235"/>
                    <a:pt x="365" y="235"/>
                  </a:cubicBezTo>
                  <a:close/>
                  <a:moveTo>
                    <a:pt x="368" y="232"/>
                  </a:moveTo>
                  <a:cubicBezTo>
                    <a:pt x="368" y="231"/>
                    <a:pt x="368" y="231"/>
                    <a:pt x="368" y="231"/>
                  </a:cubicBezTo>
                  <a:cubicBezTo>
                    <a:pt x="368" y="231"/>
                    <a:pt x="368" y="231"/>
                    <a:pt x="368" y="231"/>
                  </a:cubicBezTo>
                  <a:cubicBezTo>
                    <a:pt x="368" y="231"/>
                    <a:pt x="368" y="231"/>
                    <a:pt x="368" y="232"/>
                  </a:cubicBezTo>
                  <a:close/>
                  <a:moveTo>
                    <a:pt x="365" y="247"/>
                  </a:moveTo>
                  <a:cubicBezTo>
                    <a:pt x="365" y="246"/>
                    <a:pt x="365" y="246"/>
                    <a:pt x="365" y="246"/>
                  </a:cubicBezTo>
                  <a:cubicBezTo>
                    <a:pt x="365" y="246"/>
                    <a:pt x="365" y="246"/>
                    <a:pt x="365" y="247"/>
                  </a:cubicBezTo>
                  <a:cubicBezTo>
                    <a:pt x="365" y="247"/>
                    <a:pt x="365" y="247"/>
                    <a:pt x="365" y="247"/>
                  </a:cubicBezTo>
                  <a:cubicBezTo>
                    <a:pt x="365" y="247"/>
                    <a:pt x="365" y="247"/>
                    <a:pt x="365" y="247"/>
                  </a:cubicBezTo>
                  <a:close/>
                  <a:moveTo>
                    <a:pt x="343" y="217"/>
                  </a:moveTo>
                  <a:cubicBezTo>
                    <a:pt x="343" y="217"/>
                    <a:pt x="343" y="217"/>
                    <a:pt x="343" y="217"/>
                  </a:cubicBezTo>
                  <a:cubicBezTo>
                    <a:pt x="343" y="217"/>
                    <a:pt x="343" y="217"/>
                    <a:pt x="343" y="217"/>
                  </a:cubicBezTo>
                  <a:cubicBezTo>
                    <a:pt x="343" y="217"/>
                    <a:pt x="343" y="217"/>
                    <a:pt x="343" y="217"/>
                  </a:cubicBezTo>
                  <a:cubicBezTo>
                    <a:pt x="343" y="217"/>
                    <a:pt x="343" y="217"/>
                    <a:pt x="343" y="217"/>
                  </a:cubicBezTo>
                  <a:close/>
                  <a:moveTo>
                    <a:pt x="364" y="243"/>
                  </a:moveTo>
                  <a:cubicBezTo>
                    <a:pt x="364" y="243"/>
                    <a:pt x="364" y="243"/>
                    <a:pt x="364" y="243"/>
                  </a:cubicBezTo>
                  <a:cubicBezTo>
                    <a:pt x="364" y="243"/>
                    <a:pt x="364" y="243"/>
                    <a:pt x="364" y="243"/>
                  </a:cubicBezTo>
                  <a:close/>
                  <a:moveTo>
                    <a:pt x="359" y="218"/>
                  </a:moveTo>
                  <a:cubicBezTo>
                    <a:pt x="359" y="218"/>
                    <a:pt x="359" y="218"/>
                    <a:pt x="359" y="218"/>
                  </a:cubicBezTo>
                  <a:cubicBezTo>
                    <a:pt x="359" y="218"/>
                    <a:pt x="359" y="218"/>
                    <a:pt x="359" y="218"/>
                  </a:cubicBezTo>
                  <a:cubicBezTo>
                    <a:pt x="359" y="218"/>
                    <a:pt x="359" y="218"/>
                    <a:pt x="358" y="217"/>
                  </a:cubicBezTo>
                  <a:cubicBezTo>
                    <a:pt x="358" y="217"/>
                    <a:pt x="358" y="216"/>
                    <a:pt x="358" y="216"/>
                  </a:cubicBezTo>
                  <a:cubicBezTo>
                    <a:pt x="358" y="216"/>
                    <a:pt x="358" y="216"/>
                    <a:pt x="358" y="215"/>
                  </a:cubicBezTo>
                  <a:cubicBezTo>
                    <a:pt x="357" y="215"/>
                    <a:pt x="357" y="215"/>
                    <a:pt x="357" y="214"/>
                  </a:cubicBezTo>
                  <a:cubicBezTo>
                    <a:pt x="357" y="214"/>
                    <a:pt x="357" y="214"/>
                    <a:pt x="357" y="214"/>
                  </a:cubicBezTo>
                  <a:cubicBezTo>
                    <a:pt x="357" y="213"/>
                    <a:pt x="357" y="213"/>
                    <a:pt x="357" y="213"/>
                  </a:cubicBezTo>
                  <a:cubicBezTo>
                    <a:pt x="357" y="213"/>
                    <a:pt x="357" y="213"/>
                    <a:pt x="356" y="212"/>
                  </a:cubicBezTo>
                  <a:cubicBezTo>
                    <a:pt x="356" y="213"/>
                    <a:pt x="357" y="213"/>
                    <a:pt x="356" y="213"/>
                  </a:cubicBezTo>
                  <a:cubicBezTo>
                    <a:pt x="356" y="213"/>
                    <a:pt x="356" y="213"/>
                    <a:pt x="356" y="213"/>
                  </a:cubicBezTo>
                  <a:cubicBezTo>
                    <a:pt x="357" y="213"/>
                    <a:pt x="357" y="214"/>
                    <a:pt x="357" y="214"/>
                  </a:cubicBezTo>
                  <a:cubicBezTo>
                    <a:pt x="356" y="214"/>
                    <a:pt x="356" y="214"/>
                    <a:pt x="356" y="214"/>
                  </a:cubicBezTo>
                  <a:cubicBezTo>
                    <a:pt x="356" y="214"/>
                    <a:pt x="356" y="214"/>
                    <a:pt x="356" y="214"/>
                  </a:cubicBezTo>
                  <a:cubicBezTo>
                    <a:pt x="356" y="214"/>
                    <a:pt x="356" y="214"/>
                    <a:pt x="356" y="214"/>
                  </a:cubicBezTo>
                  <a:cubicBezTo>
                    <a:pt x="356" y="214"/>
                    <a:pt x="356" y="215"/>
                    <a:pt x="356" y="215"/>
                  </a:cubicBezTo>
                  <a:cubicBezTo>
                    <a:pt x="356" y="215"/>
                    <a:pt x="356" y="215"/>
                    <a:pt x="356" y="215"/>
                  </a:cubicBezTo>
                  <a:cubicBezTo>
                    <a:pt x="356" y="215"/>
                    <a:pt x="356" y="215"/>
                    <a:pt x="356" y="215"/>
                  </a:cubicBezTo>
                  <a:cubicBezTo>
                    <a:pt x="357" y="215"/>
                    <a:pt x="357" y="215"/>
                    <a:pt x="357" y="215"/>
                  </a:cubicBezTo>
                  <a:cubicBezTo>
                    <a:pt x="357" y="216"/>
                    <a:pt x="357" y="216"/>
                    <a:pt x="358" y="217"/>
                  </a:cubicBezTo>
                  <a:cubicBezTo>
                    <a:pt x="358" y="217"/>
                    <a:pt x="358" y="217"/>
                    <a:pt x="358" y="218"/>
                  </a:cubicBezTo>
                  <a:cubicBezTo>
                    <a:pt x="358" y="218"/>
                    <a:pt x="358" y="218"/>
                    <a:pt x="358" y="218"/>
                  </a:cubicBezTo>
                  <a:cubicBezTo>
                    <a:pt x="359" y="218"/>
                    <a:pt x="359" y="218"/>
                    <a:pt x="359" y="218"/>
                  </a:cubicBezTo>
                  <a:cubicBezTo>
                    <a:pt x="358" y="219"/>
                    <a:pt x="359" y="219"/>
                    <a:pt x="359" y="219"/>
                  </a:cubicBezTo>
                  <a:cubicBezTo>
                    <a:pt x="359" y="219"/>
                    <a:pt x="359" y="220"/>
                    <a:pt x="359" y="220"/>
                  </a:cubicBezTo>
                  <a:cubicBezTo>
                    <a:pt x="359" y="220"/>
                    <a:pt x="359" y="219"/>
                    <a:pt x="359" y="220"/>
                  </a:cubicBezTo>
                  <a:cubicBezTo>
                    <a:pt x="358" y="220"/>
                    <a:pt x="358" y="220"/>
                    <a:pt x="358" y="220"/>
                  </a:cubicBezTo>
                  <a:cubicBezTo>
                    <a:pt x="358" y="219"/>
                    <a:pt x="358" y="220"/>
                    <a:pt x="358" y="220"/>
                  </a:cubicBezTo>
                  <a:cubicBezTo>
                    <a:pt x="358" y="220"/>
                    <a:pt x="358" y="220"/>
                    <a:pt x="358" y="220"/>
                  </a:cubicBezTo>
                  <a:cubicBezTo>
                    <a:pt x="358" y="220"/>
                    <a:pt x="358" y="220"/>
                    <a:pt x="358" y="220"/>
                  </a:cubicBezTo>
                  <a:cubicBezTo>
                    <a:pt x="358" y="220"/>
                    <a:pt x="358" y="220"/>
                    <a:pt x="358" y="220"/>
                  </a:cubicBezTo>
                  <a:cubicBezTo>
                    <a:pt x="358" y="220"/>
                    <a:pt x="358" y="220"/>
                    <a:pt x="359" y="220"/>
                  </a:cubicBezTo>
                  <a:cubicBezTo>
                    <a:pt x="359" y="220"/>
                    <a:pt x="359" y="220"/>
                    <a:pt x="359" y="221"/>
                  </a:cubicBezTo>
                  <a:cubicBezTo>
                    <a:pt x="359" y="221"/>
                    <a:pt x="359" y="221"/>
                    <a:pt x="359" y="221"/>
                  </a:cubicBezTo>
                  <a:cubicBezTo>
                    <a:pt x="359" y="221"/>
                    <a:pt x="359" y="221"/>
                    <a:pt x="358" y="222"/>
                  </a:cubicBezTo>
                  <a:cubicBezTo>
                    <a:pt x="358" y="222"/>
                    <a:pt x="358" y="222"/>
                    <a:pt x="358" y="222"/>
                  </a:cubicBezTo>
                  <a:cubicBezTo>
                    <a:pt x="358" y="221"/>
                    <a:pt x="358" y="221"/>
                    <a:pt x="358" y="221"/>
                  </a:cubicBezTo>
                  <a:cubicBezTo>
                    <a:pt x="358" y="221"/>
                    <a:pt x="358" y="221"/>
                    <a:pt x="358" y="221"/>
                  </a:cubicBezTo>
                  <a:cubicBezTo>
                    <a:pt x="358" y="221"/>
                    <a:pt x="357" y="221"/>
                    <a:pt x="357" y="221"/>
                  </a:cubicBezTo>
                  <a:cubicBezTo>
                    <a:pt x="357" y="221"/>
                    <a:pt x="357" y="221"/>
                    <a:pt x="357" y="221"/>
                  </a:cubicBezTo>
                  <a:cubicBezTo>
                    <a:pt x="357" y="221"/>
                    <a:pt x="357" y="221"/>
                    <a:pt x="357" y="221"/>
                  </a:cubicBezTo>
                  <a:cubicBezTo>
                    <a:pt x="357" y="221"/>
                    <a:pt x="357" y="221"/>
                    <a:pt x="357" y="221"/>
                  </a:cubicBezTo>
                  <a:cubicBezTo>
                    <a:pt x="357" y="221"/>
                    <a:pt x="357" y="222"/>
                    <a:pt x="357" y="222"/>
                  </a:cubicBezTo>
                  <a:cubicBezTo>
                    <a:pt x="358" y="222"/>
                    <a:pt x="358" y="222"/>
                    <a:pt x="358" y="222"/>
                  </a:cubicBezTo>
                  <a:cubicBezTo>
                    <a:pt x="357" y="222"/>
                    <a:pt x="357" y="222"/>
                    <a:pt x="357" y="222"/>
                  </a:cubicBezTo>
                  <a:cubicBezTo>
                    <a:pt x="357" y="222"/>
                    <a:pt x="357" y="222"/>
                    <a:pt x="357" y="222"/>
                  </a:cubicBezTo>
                  <a:cubicBezTo>
                    <a:pt x="357" y="223"/>
                    <a:pt x="357" y="223"/>
                    <a:pt x="357" y="223"/>
                  </a:cubicBezTo>
                  <a:cubicBezTo>
                    <a:pt x="357" y="223"/>
                    <a:pt x="357" y="223"/>
                    <a:pt x="357" y="223"/>
                  </a:cubicBezTo>
                  <a:cubicBezTo>
                    <a:pt x="357" y="223"/>
                    <a:pt x="357" y="223"/>
                    <a:pt x="356" y="223"/>
                  </a:cubicBezTo>
                  <a:cubicBezTo>
                    <a:pt x="356" y="223"/>
                    <a:pt x="356" y="223"/>
                    <a:pt x="356" y="223"/>
                  </a:cubicBezTo>
                  <a:cubicBezTo>
                    <a:pt x="356" y="223"/>
                    <a:pt x="356" y="223"/>
                    <a:pt x="356" y="223"/>
                  </a:cubicBezTo>
                  <a:cubicBezTo>
                    <a:pt x="356" y="223"/>
                    <a:pt x="356" y="223"/>
                    <a:pt x="356" y="224"/>
                  </a:cubicBezTo>
                  <a:cubicBezTo>
                    <a:pt x="356" y="224"/>
                    <a:pt x="356" y="224"/>
                    <a:pt x="356" y="224"/>
                  </a:cubicBezTo>
                  <a:cubicBezTo>
                    <a:pt x="356" y="224"/>
                    <a:pt x="356" y="224"/>
                    <a:pt x="356" y="224"/>
                  </a:cubicBezTo>
                  <a:cubicBezTo>
                    <a:pt x="356" y="224"/>
                    <a:pt x="356" y="224"/>
                    <a:pt x="356" y="224"/>
                  </a:cubicBezTo>
                  <a:cubicBezTo>
                    <a:pt x="356" y="224"/>
                    <a:pt x="356" y="224"/>
                    <a:pt x="356" y="224"/>
                  </a:cubicBezTo>
                  <a:cubicBezTo>
                    <a:pt x="355" y="225"/>
                    <a:pt x="355" y="225"/>
                    <a:pt x="355" y="225"/>
                  </a:cubicBezTo>
                  <a:cubicBezTo>
                    <a:pt x="355" y="225"/>
                    <a:pt x="355" y="225"/>
                    <a:pt x="355" y="225"/>
                  </a:cubicBezTo>
                  <a:cubicBezTo>
                    <a:pt x="355" y="225"/>
                    <a:pt x="354" y="225"/>
                    <a:pt x="354" y="225"/>
                  </a:cubicBezTo>
                  <a:cubicBezTo>
                    <a:pt x="354" y="225"/>
                    <a:pt x="354" y="224"/>
                    <a:pt x="354" y="224"/>
                  </a:cubicBezTo>
                  <a:cubicBezTo>
                    <a:pt x="354" y="224"/>
                    <a:pt x="354" y="224"/>
                    <a:pt x="354" y="224"/>
                  </a:cubicBezTo>
                  <a:cubicBezTo>
                    <a:pt x="354" y="224"/>
                    <a:pt x="354" y="223"/>
                    <a:pt x="354" y="223"/>
                  </a:cubicBezTo>
                  <a:cubicBezTo>
                    <a:pt x="354" y="223"/>
                    <a:pt x="354" y="223"/>
                    <a:pt x="354" y="223"/>
                  </a:cubicBezTo>
                  <a:cubicBezTo>
                    <a:pt x="354" y="222"/>
                    <a:pt x="354" y="223"/>
                    <a:pt x="354" y="223"/>
                  </a:cubicBezTo>
                  <a:cubicBezTo>
                    <a:pt x="354" y="223"/>
                    <a:pt x="354" y="223"/>
                    <a:pt x="354" y="223"/>
                  </a:cubicBezTo>
                  <a:cubicBezTo>
                    <a:pt x="355" y="223"/>
                    <a:pt x="354" y="223"/>
                    <a:pt x="354" y="222"/>
                  </a:cubicBezTo>
                  <a:cubicBezTo>
                    <a:pt x="354" y="222"/>
                    <a:pt x="354" y="222"/>
                    <a:pt x="355" y="222"/>
                  </a:cubicBezTo>
                  <a:cubicBezTo>
                    <a:pt x="355" y="222"/>
                    <a:pt x="355" y="222"/>
                    <a:pt x="355" y="222"/>
                  </a:cubicBezTo>
                  <a:cubicBezTo>
                    <a:pt x="355" y="222"/>
                    <a:pt x="355" y="222"/>
                    <a:pt x="355" y="221"/>
                  </a:cubicBezTo>
                  <a:cubicBezTo>
                    <a:pt x="355" y="221"/>
                    <a:pt x="355" y="221"/>
                    <a:pt x="355" y="221"/>
                  </a:cubicBezTo>
                  <a:cubicBezTo>
                    <a:pt x="354" y="221"/>
                    <a:pt x="354" y="221"/>
                    <a:pt x="354" y="221"/>
                  </a:cubicBezTo>
                  <a:cubicBezTo>
                    <a:pt x="354" y="221"/>
                    <a:pt x="355" y="221"/>
                    <a:pt x="355" y="221"/>
                  </a:cubicBezTo>
                  <a:cubicBezTo>
                    <a:pt x="355" y="221"/>
                    <a:pt x="355" y="221"/>
                    <a:pt x="356" y="221"/>
                  </a:cubicBezTo>
                  <a:cubicBezTo>
                    <a:pt x="356" y="221"/>
                    <a:pt x="356" y="221"/>
                    <a:pt x="356" y="221"/>
                  </a:cubicBezTo>
                  <a:cubicBezTo>
                    <a:pt x="356" y="221"/>
                    <a:pt x="356" y="221"/>
                    <a:pt x="356" y="221"/>
                  </a:cubicBezTo>
                  <a:cubicBezTo>
                    <a:pt x="356" y="221"/>
                    <a:pt x="356" y="221"/>
                    <a:pt x="356" y="221"/>
                  </a:cubicBezTo>
                  <a:cubicBezTo>
                    <a:pt x="356" y="221"/>
                    <a:pt x="356" y="221"/>
                    <a:pt x="355" y="221"/>
                  </a:cubicBezTo>
                  <a:cubicBezTo>
                    <a:pt x="355" y="221"/>
                    <a:pt x="355" y="221"/>
                    <a:pt x="355" y="221"/>
                  </a:cubicBezTo>
                  <a:cubicBezTo>
                    <a:pt x="355" y="221"/>
                    <a:pt x="355" y="220"/>
                    <a:pt x="355" y="220"/>
                  </a:cubicBezTo>
                  <a:cubicBezTo>
                    <a:pt x="355" y="220"/>
                    <a:pt x="355" y="220"/>
                    <a:pt x="354" y="220"/>
                  </a:cubicBezTo>
                  <a:cubicBezTo>
                    <a:pt x="354" y="220"/>
                    <a:pt x="354" y="220"/>
                    <a:pt x="354" y="220"/>
                  </a:cubicBezTo>
                  <a:cubicBezTo>
                    <a:pt x="354" y="219"/>
                    <a:pt x="354" y="219"/>
                    <a:pt x="354" y="218"/>
                  </a:cubicBezTo>
                  <a:cubicBezTo>
                    <a:pt x="354" y="218"/>
                    <a:pt x="354" y="218"/>
                    <a:pt x="354" y="217"/>
                  </a:cubicBezTo>
                  <a:cubicBezTo>
                    <a:pt x="354" y="217"/>
                    <a:pt x="354" y="217"/>
                    <a:pt x="354" y="217"/>
                  </a:cubicBezTo>
                  <a:cubicBezTo>
                    <a:pt x="353" y="217"/>
                    <a:pt x="354" y="216"/>
                    <a:pt x="354" y="215"/>
                  </a:cubicBezTo>
                  <a:cubicBezTo>
                    <a:pt x="353" y="214"/>
                    <a:pt x="353" y="214"/>
                    <a:pt x="353" y="213"/>
                  </a:cubicBezTo>
                  <a:cubicBezTo>
                    <a:pt x="353" y="213"/>
                    <a:pt x="353" y="213"/>
                    <a:pt x="353" y="212"/>
                  </a:cubicBezTo>
                  <a:cubicBezTo>
                    <a:pt x="353" y="212"/>
                    <a:pt x="353" y="212"/>
                    <a:pt x="353" y="212"/>
                  </a:cubicBezTo>
                  <a:cubicBezTo>
                    <a:pt x="353" y="212"/>
                    <a:pt x="353" y="212"/>
                    <a:pt x="353" y="212"/>
                  </a:cubicBezTo>
                  <a:cubicBezTo>
                    <a:pt x="353" y="212"/>
                    <a:pt x="353" y="212"/>
                    <a:pt x="353" y="212"/>
                  </a:cubicBezTo>
                  <a:cubicBezTo>
                    <a:pt x="353" y="211"/>
                    <a:pt x="353" y="211"/>
                    <a:pt x="352" y="211"/>
                  </a:cubicBezTo>
                  <a:cubicBezTo>
                    <a:pt x="352" y="211"/>
                    <a:pt x="352" y="211"/>
                    <a:pt x="352" y="210"/>
                  </a:cubicBezTo>
                  <a:cubicBezTo>
                    <a:pt x="352" y="210"/>
                    <a:pt x="352" y="210"/>
                    <a:pt x="352" y="210"/>
                  </a:cubicBezTo>
                  <a:cubicBezTo>
                    <a:pt x="352" y="210"/>
                    <a:pt x="352" y="210"/>
                    <a:pt x="352" y="210"/>
                  </a:cubicBezTo>
                  <a:cubicBezTo>
                    <a:pt x="352" y="210"/>
                    <a:pt x="352" y="209"/>
                    <a:pt x="352" y="209"/>
                  </a:cubicBezTo>
                  <a:cubicBezTo>
                    <a:pt x="352" y="209"/>
                    <a:pt x="352" y="209"/>
                    <a:pt x="352" y="209"/>
                  </a:cubicBezTo>
                  <a:cubicBezTo>
                    <a:pt x="352" y="209"/>
                    <a:pt x="352" y="209"/>
                    <a:pt x="352" y="209"/>
                  </a:cubicBezTo>
                  <a:cubicBezTo>
                    <a:pt x="352" y="209"/>
                    <a:pt x="353" y="209"/>
                    <a:pt x="353" y="209"/>
                  </a:cubicBezTo>
                  <a:cubicBezTo>
                    <a:pt x="353" y="209"/>
                    <a:pt x="353" y="210"/>
                    <a:pt x="353" y="210"/>
                  </a:cubicBezTo>
                  <a:cubicBezTo>
                    <a:pt x="353" y="210"/>
                    <a:pt x="354" y="211"/>
                    <a:pt x="354" y="211"/>
                  </a:cubicBezTo>
                  <a:cubicBezTo>
                    <a:pt x="354" y="211"/>
                    <a:pt x="354" y="211"/>
                    <a:pt x="354" y="211"/>
                  </a:cubicBezTo>
                  <a:cubicBezTo>
                    <a:pt x="354" y="211"/>
                    <a:pt x="354" y="211"/>
                    <a:pt x="354" y="211"/>
                  </a:cubicBezTo>
                  <a:cubicBezTo>
                    <a:pt x="354" y="211"/>
                    <a:pt x="355" y="211"/>
                    <a:pt x="355" y="211"/>
                  </a:cubicBezTo>
                  <a:cubicBezTo>
                    <a:pt x="355" y="211"/>
                    <a:pt x="355" y="211"/>
                    <a:pt x="356" y="211"/>
                  </a:cubicBezTo>
                  <a:cubicBezTo>
                    <a:pt x="356" y="212"/>
                    <a:pt x="356" y="212"/>
                    <a:pt x="357" y="211"/>
                  </a:cubicBezTo>
                  <a:cubicBezTo>
                    <a:pt x="357" y="211"/>
                    <a:pt x="357" y="211"/>
                    <a:pt x="357" y="211"/>
                  </a:cubicBezTo>
                  <a:cubicBezTo>
                    <a:pt x="357" y="212"/>
                    <a:pt x="357" y="212"/>
                    <a:pt x="357" y="212"/>
                  </a:cubicBezTo>
                  <a:cubicBezTo>
                    <a:pt x="357" y="212"/>
                    <a:pt x="357" y="212"/>
                    <a:pt x="357" y="212"/>
                  </a:cubicBezTo>
                  <a:cubicBezTo>
                    <a:pt x="357" y="213"/>
                    <a:pt x="358" y="213"/>
                    <a:pt x="358" y="214"/>
                  </a:cubicBezTo>
                  <a:cubicBezTo>
                    <a:pt x="358" y="214"/>
                    <a:pt x="358" y="214"/>
                    <a:pt x="358" y="214"/>
                  </a:cubicBezTo>
                  <a:cubicBezTo>
                    <a:pt x="358" y="214"/>
                    <a:pt x="358" y="214"/>
                    <a:pt x="358" y="215"/>
                  </a:cubicBezTo>
                  <a:cubicBezTo>
                    <a:pt x="358" y="215"/>
                    <a:pt x="358" y="215"/>
                    <a:pt x="359" y="215"/>
                  </a:cubicBezTo>
                  <a:cubicBezTo>
                    <a:pt x="359" y="216"/>
                    <a:pt x="359" y="216"/>
                    <a:pt x="359" y="216"/>
                  </a:cubicBezTo>
                  <a:cubicBezTo>
                    <a:pt x="359" y="216"/>
                    <a:pt x="359" y="216"/>
                    <a:pt x="359" y="216"/>
                  </a:cubicBezTo>
                  <a:cubicBezTo>
                    <a:pt x="359" y="217"/>
                    <a:pt x="359" y="217"/>
                    <a:pt x="359" y="217"/>
                  </a:cubicBezTo>
                  <a:cubicBezTo>
                    <a:pt x="359" y="217"/>
                    <a:pt x="359" y="217"/>
                    <a:pt x="359" y="218"/>
                  </a:cubicBezTo>
                  <a:cubicBezTo>
                    <a:pt x="359" y="218"/>
                    <a:pt x="359" y="218"/>
                    <a:pt x="359" y="218"/>
                  </a:cubicBezTo>
                  <a:close/>
                  <a:moveTo>
                    <a:pt x="357" y="216"/>
                  </a:moveTo>
                  <a:cubicBezTo>
                    <a:pt x="357" y="216"/>
                    <a:pt x="357" y="216"/>
                    <a:pt x="357" y="216"/>
                  </a:cubicBezTo>
                  <a:cubicBezTo>
                    <a:pt x="358" y="216"/>
                    <a:pt x="358" y="216"/>
                    <a:pt x="357" y="216"/>
                  </a:cubicBezTo>
                  <a:cubicBezTo>
                    <a:pt x="357" y="216"/>
                    <a:pt x="357" y="215"/>
                    <a:pt x="357" y="215"/>
                  </a:cubicBezTo>
                  <a:cubicBezTo>
                    <a:pt x="357" y="215"/>
                    <a:pt x="357" y="215"/>
                    <a:pt x="357" y="215"/>
                  </a:cubicBezTo>
                  <a:cubicBezTo>
                    <a:pt x="357" y="215"/>
                    <a:pt x="357" y="215"/>
                    <a:pt x="357" y="215"/>
                  </a:cubicBezTo>
                  <a:cubicBezTo>
                    <a:pt x="357" y="216"/>
                    <a:pt x="357" y="216"/>
                    <a:pt x="357" y="216"/>
                  </a:cubicBezTo>
                  <a:close/>
                  <a:moveTo>
                    <a:pt x="357" y="214"/>
                  </a:moveTo>
                  <a:cubicBezTo>
                    <a:pt x="357" y="214"/>
                    <a:pt x="357" y="214"/>
                    <a:pt x="357" y="214"/>
                  </a:cubicBezTo>
                  <a:cubicBezTo>
                    <a:pt x="357" y="214"/>
                    <a:pt x="357" y="214"/>
                    <a:pt x="356" y="214"/>
                  </a:cubicBezTo>
                  <a:cubicBezTo>
                    <a:pt x="356" y="214"/>
                    <a:pt x="356" y="214"/>
                    <a:pt x="357" y="214"/>
                  </a:cubicBezTo>
                  <a:cubicBezTo>
                    <a:pt x="357" y="214"/>
                    <a:pt x="357" y="214"/>
                    <a:pt x="357" y="214"/>
                  </a:cubicBezTo>
                  <a:cubicBezTo>
                    <a:pt x="357" y="214"/>
                    <a:pt x="357" y="214"/>
                    <a:pt x="357" y="214"/>
                  </a:cubicBezTo>
                  <a:close/>
                  <a:moveTo>
                    <a:pt x="357" y="215"/>
                  </a:moveTo>
                  <a:cubicBezTo>
                    <a:pt x="357" y="215"/>
                    <a:pt x="357" y="215"/>
                    <a:pt x="357" y="215"/>
                  </a:cubicBezTo>
                  <a:cubicBezTo>
                    <a:pt x="357" y="215"/>
                    <a:pt x="357" y="215"/>
                    <a:pt x="357" y="215"/>
                  </a:cubicBezTo>
                  <a:cubicBezTo>
                    <a:pt x="357" y="215"/>
                    <a:pt x="357" y="215"/>
                    <a:pt x="357" y="215"/>
                  </a:cubicBezTo>
                  <a:close/>
                  <a:moveTo>
                    <a:pt x="375" y="247"/>
                  </a:moveTo>
                  <a:cubicBezTo>
                    <a:pt x="375" y="247"/>
                    <a:pt x="375" y="247"/>
                    <a:pt x="375" y="247"/>
                  </a:cubicBezTo>
                  <a:cubicBezTo>
                    <a:pt x="375" y="247"/>
                    <a:pt x="374" y="247"/>
                    <a:pt x="374" y="247"/>
                  </a:cubicBezTo>
                  <a:cubicBezTo>
                    <a:pt x="374" y="247"/>
                    <a:pt x="374" y="248"/>
                    <a:pt x="374" y="248"/>
                  </a:cubicBezTo>
                  <a:cubicBezTo>
                    <a:pt x="374" y="248"/>
                    <a:pt x="374" y="248"/>
                    <a:pt x="374" y="248"/>
                  </a:cubicBezTo>
                  <a:cubicBezTo>
                    <a:pt x="374" y="249"/>
                    <a:pt x="374" y="249"/>
                    <a:pt x="374" y="249"/>
                  </a:cubicBezTo>
                  <a:cubicBezTo>
                    <a:pt x="374" y="249"/>
                    <a:pt x="374" y="249"/>
                    <a:pt x="374" y="250"/>
                  </a:cubicBezTo>
                  <a:cubicBezTo>
                    <a:pt x="374" y="250"/>
                    <a:pt x="374" y="250"/>
                    <a:pt x="374" y="250"/>
                  </a:cubicBezTo>
                  <a:cubicBezTo>
                    <a:pt x="374" y="250"/>
                    <a:pt x="374" y="250"/>
                    <a:pt x="374" y="250"/>
                  </a:cubicBezTo>
                  <a:cubicBezTo>
                    <a:pt x="375" y="249"/>
                    <a:pt x="374" y="249"/>
                    <a:pt x="375" y="249"/>
                  </a:cubicBezTo>
                  <a:cubicBezTo>
                    <a:pt x="375" y="249"/>
                    <a:pt x="375" y="249"/>
                    <a:pt x="375" y="249"/>
                  </a:cubicBezTo>
                  <a:cubicBezTo>
                    <a:pt x="375" y="249"/>
                    <a:pt x="375" y="249"/>
                    <a:pt x="376" y="249"/>
                  </a:cubicBezTo>
                  <a:cubicBezTo>
                    <a:pt x="376" y="249"/>
                    <a:pt x="376" y="249"/>
                    <a:pt x="376" y="249"/>
                  </a:cubicBezTo>
                  <a:cubicBezTo>
                    <a:pt x="376" y="249"/>
                    <a:pt x="376" y="249"/>
                    <a:pt x="376" y="249"/>
                  </a:cubicBezTo>
                  <a:cubicBezTo>
                    <a:pt x="376" y="249"/>
                    <a:pt x="376" y="249"/>
                    <a:pt x="376" y="249"/>
                  </a:cubicBezTo>
                  <a:cubicBezTo>
                    <a:pt x="376" y="248"/>
                    <a:pt x="376" y="248"/>
                    <a:pt x="376" y="248"/>
                  </a:cubicBezTo>
                  <a:cubicBezTo>
                    <a:pt x="376" y="248"/>
                    <a:pt x="376" y="248"/>
                    <a:pt x="376" y="248"/>
                  </a:cubicBezTo>
                  <a:cubicBezTo>
                    <a:pt x="376" y="248"/>
                    <a:pt x="375" y="248"/>
                    <a:pt x="375" y="248"/>
                  </a:cubicBezTo>
                  <a:cubicBezTo>
                    <a:pt x="375" y="247"/>
                    <a:pt x="376" y="247"/>
                    <a:pt x="376" y="247"/>
                  </a:cubicBezTo>
                  <a:cubicBezTo>
                    <a:pt x="375" y="247"/>
                    <a:pt x="375" y="247"/>
                    <a:pt x="375" y="247"/>
                  </a:cubicBezTo>
                  <a:cubicBezTo>
                    <a:pt x="375" y="247"/>
                    <a:pt x="375" y="247"/>
                    <a:pt x="375" y="247"/>
                  </a:cubicBezTo>
                  <a:close/>
                  <a:moveTo>
                    <a:pt x="376" y="251"/>
                  </a:moveTo>
                  <a:cubicBezTo>
                    <a:pt x="376" y="251"/>
                    <a:pt x="376" y="251"/>
                    <a:pt x="376" y="251"/>
                  </a:cubicBezTo>
                  <a:cubicBezTo>
                    <a:pt x="376" y="251"/>
                    <a:pt x="376" y="251"/>
                    <a:pt x="376" y="251"/>
                  </a:cubicBezTo>
                  <a:cubicBezTo>
                    <a:pt x="376" y="251"/>
                    <a:pt x="376" y="251"/>
                    <a:pt x="376" y="251"/>
                  </a:cubicBezTo>
                  <a:cubicBezTo>
                    <a:pt x="376" y="251"/>
                    <a:pt x="377" y="251"/>
                    <a:pt x="377" y="251"/>
                  </a:cubicBezTo>
                  <a:cubicBezTo>
                    <a:pt x="377" y="251"/>
                    <a:pt x="377" y="251"/>
                    <a:pt x="377" y="251"/>
                  </a:cubicBezTo>
                  <a:cubicBezTo>
                    <a:pt x="377" y="251"/>
                    <a:pt x="377" y="251"/>
                    <a:pt x="377" y="251"/>
                  </a:cubicBezTo>
                  <a:cubicBezTo>
                    <a:pt x="376" y="251"/>
                    <a:pt x="376" y="251"/>
                    <a:pt x="376" y="250"/>
                  </a:cubicBezTo>
                  <a:cubicBezTo>
                    <a:pt x="376" y="250"/>
                    <a:pt x="377" y="250"/>
                    <a:pt x="377" y="250"/>
                  </a:cubicBezTo>
                  <a:cubicBezTo>
                    <a:pt x="376" y="250"/>
                    <a:pt x="376" y="250"/>
                    <a:pt x="376" y="250"/>
                  </a:cubicBezTo>
                  <a:cubicBezTo>
                    <a:pt x="376" y="250"/>
                    <a:pt x="376" y="250"/>
                    <a:pt x="376" y="250"/>
                  </a:cubicBezTo>
                  <a:cubicBezTo>
                    <a:pt x="376" y="250"/>
                    <a:pt x="376" y="250"/>
                    <a:pt x="376" y="250"/>
                  </a:cubicBezTo>
                  <a:cubicBezTo>
                    <a:pt x="376" y="250"/>
                    <a:pt x="376" y="250"/>
                    <a:pt x="376" y="250"/>
                  </a:cubicBezTo>
                  <a:cubicBezTo>
                    <a:pt x="376" y="250"/>
                    <a:pt x="376" y="250"/>
                    <a:pt x="375" y="250"/>
                  </a:cubicBezTo>
                  <a:cubicBezTo>
                    <a:pt x="375" y="250"/>
                    <a:pt x="375" y="250"/>
                    <a:pt x="375" y="250"/>
                  </a:cubicBezTo>
                  <a:cubicBezTo>
                    <a:pt x="375" y="250"/>
                    <a:pt x="375" y="250"/>
                    <a:pt x="375" y="251"/>
                  </a:cubicBezTo>
                  <a:cubicBezTo>
                    <a:pt x="375" y="251"/>
                    <a:pt x="375" y="251"/>
                    <a:pt x="376" y="251"/>
                  </a:cubicBezTo>
                  <a:close/>
                  <a:moveTo>
                    <a:pt x="805" y="352"/>
                  </a:moveTo>
                  <a:cubicBezTo>
                    <a:pt x="805" y="352"/>
                    <a:pt x="805" y="353"/>
                    <a:pt x="804" y="353"/>
                  </a:cubicBezTo>
                  <a:cubicBezTo>
                    <a:pt x="804" y="353"/>
                    <a:pt x="804" y="353"/>
                    <a:pt x="804" y="353"/>
                  </a:cubicBezTo>
                  <a:cubicBezTo>
                    <a:pt x="804" y="353"/>
                    <a:pt x="804" y="352"/>
                    <a:pt x="804" y="352"/>
                  </a:cubicBezTo>
                  <a:cubicBezTo>
                    <a:pt x="804" y="352"/>
                    <a:pt x="804" y="351"/>
                    <a:pt x="804" y="351"/>
                  </a:cubicBezTo>
                  <a:cubicBezTo>
                    <a:pt x="804" y="351"/>
                    <a:pt x="804" y="351"/>
                    <a:pt x="804" y="351"/>
                  </a:cubicBezTo>
                  <a:cubicBezTo>
                    <a:pt x="804" y="351"/>
                    <a:pt x="804" y="351"/>
                    <a:pt x="804" y="351"/>
                  </a:cubicBezTo>
                  <a:cubicBezTo>
                    <a:pt x="804" y="350"/>
                    <a:pt x="804" y="350"/>
                    <a:pt x="804" y="350"/>
                  </a:cubicBezTo>
                  <a:cubicBezTo>
                    <a:pt x="804" y="350"/>
                    <a:pt x="803" y="350"/>
                    <a:pt x="803" y="350"/>
                  </a:cubicBezTo>
                  <a:cubicBezTo>
                    <a:pt x="803" y="350"/>
                    <a:pt x="804" y="349"/>
                    <a:pt x="804" y="349"/>
                  </a:cubicBezTo>
                  <a:cubicBezTo>
                    <a:pt x="804" y="349"/>
                    <a:pt x="804" y="349"/>
                    <a:pt x="804" y="349"/>
                  </a:cubicBezTo>
                  <a:cubicBezTo>
                    <a:pt x="804" y="349"/>
                    <a:pt x="801" y="348"/>
                    <a:pt x="801" y="348"/>
                  </a:cubicBezTo>
                  <a:cubicBezTo>
                    <a:pt x="801" y="348"/>
                    <a:pt x="801" y="347"/>
                    <a:pt x="801" y="347"/>
                  </a:cubicBezTo>
                  <a:cubicBezTo>
                    <a:pt x="801" y="347"/>
                    <a:pt x="802" y="347"/>
                    <a:pt x="802" y="347"/>
                  </a:cubicBezTo>
                  <a:cubicBezTo>
                    <a:pt x="802" y="347"/>
                    <a:pt x="802" y="346"/>
                    <a:pt x="802" y="346"/>
                  </a:cubicBezTo>
                  <a:cubicBezTo>
                    <a:pt x="802" y="346"/>
                    <a:pt x="801" y="346"/>
                    <a:pt x="801" y="346"/>
                  </a:cubicBezTo>
                  <a:cubicBezTo>
                    <a:pt x="801" y="346"/>
                    <a:pt x="802" y="345"/>
                    <a:pt x="802" y="345"/>
                  </a:cubicBezTo>
                  <a:cubicBezTo>
                    <a:pt x="802" y="334"/>
                    <a:pt x="802" y="334"/>
                    <a:pt x="802" y="334"/>
                  </a:cubicBezTo>
                  <a:cubicBezTo>
                    <a:pt x="799" y="332"/>
                    <a:pt x="799" y="332"/>
                    <a:pt x="799" y="332"/>
                  </a:cubicBezTo>
                  <a:cubicBezTo>
                    <a:pt x="797" y="332"/>
                    <a:pt x="797" y="332"/>
                    <a:pt x="797" y="332"/>
                  </a:cubicBezTo>
                  <a:cubicBezTo>
                    <a:pt x="797" y="332"/>
                    <a:pt x="797" y="332"/>
                    <a:pt x="797" y="332"/>
                  </a:cubicBezTo>
                  <a:cubicBezTo>
                    <a:pt x="796" y="332"/>
                    <a:pt x="796" y="332"/>
                    <a:pt x="796" y="332"/>
                  </a:cubicBezTo>
                  <a:cubicBezTo>
                    <a:pt x="794" y="333"/>
                    <a:pt x="794" y="333"/>
                    <a:pt x="794" y="333"/>
                  </a:cubicBezTo>
                  <a:cubicBezTo>
                    <a:pt x="793" y="332"/>
                    <a:pt x="793" y="332"/>
                    <a:pt x="793" y="332"/>
                  </a:cubicBezTo>
                  <a:cubicBezTo>
                    <a:pt x="793" y="331"/>
                    <a:pt x="793" y="331"/>
                    <a:pt x="793" y="331"/>
                  </a:cubicBezTo>
                  <a:cubicBezTo>
                    <a:pt x="792" y="331"/>
                    <a:pt x="792" y="331"/>
                    <a:pt x="792" y="331"/>
                  </a:cubicBezTo>
                  <a:cubicBezTo>
                    <a:pt x="787" y="338"/>
                    <a:pt x="787" y="338"/>
                    <a:pt x="787" y="338"/>
                  </a:cubicBezTo>
                  <a:cubicBezTo>
                    <a:pt x="787" y="338"/>
                    <a:pt x="786" y="339"/>
                    <a:pt x="786" y="340"/>
                  </a:cubicBezTo>
                  <a:cubicBezTo>
                    <a:pt x="786" y="340"/>
                    <a:pt x="786" y="340"/>
                    <a:pt x="786" y="340"/>
                  </a:cubicBezTo>
                  <a:cubicBezTo>
                    <a:pt x="786" y="341"/>
                    <a:pt x="786" y="341"/>
                    <a:pt x="786" y="341"/>
                  </a:cubicBezTo>
                  <a:cubicBezTo>
                    <a:pt x="785" y="341"/>
                    <a:pt x="785" y="341"/>
                    <a:pt x="785" y="341"/>
                  </a:cubicBezTo>
                  <a:cubicBezTo>
                    <a:pt x="785" y="342"/>
                    <a:pt x="785" y="342"/>
                    <a:pt x="785" y="342"/>
                  </a:cubicBezTo>
                  <a:cubicBezTo>
                    <a:pt x="785" y="342"/>
                    <a:pt x="785" y="343"/>
                    <a:pt x="785" y="343"/>
                  </a:cubicBezTo>
                  <a:cubicBezTo>
                    <a:pt x="785" y="343"/>
                    <a:pt x="785" y="343"/>
                    <a:pt x="785" y="343"/>
                  </a:cubicBezTo>
                  <a:cubicBezTo>
                    <a:pt x="785" y="344"/>
                    <a:pt x="785" y="344"/>
                    <a:pt x="785" y="344"/>
                  </a:cubicBezTo>
                  <a:cubicBezTo>
                    <a:pt x="785" y="344"/>
                    <a:pt x="785" y="344"/>
                    <a:pt x="785" y="344"/>
                  </a:cubicBezTo>
                  <a:cubicBezTo>
                    <a:pt x="785" y="344"/>
                    <a:pt x="785" y="345"/>
                    <a:pt x="785" y="345"/>
                  </a:cubicBezTo>
                  <a:cubicBezTo>
                    <a:pt x="785" y="346"/>
                    <a:pt x="785" y="346"/>
                    <a:pt x="785" y="346"/>
                  </a:cubicBezTo>
                  <a:cubicBezTo>
                    <a:pt x="784" y="347"/>
                    <a:pt x="784" y="347"/>
                    <a:pt x="784" y="347"/>
                  </a:cubicBezTo>
                  <a:cubicBezTo>
                    <a:pt x="784" y="347"/>
                    <a:pt x="784" y="347"/>
                    <a:pt x="784" y="347"/>
                  </a:cubicBezTo>
                  <a:cubicBezTo>
                    <a:pt x="784" y="347"/>
                    <a:pt x="783" y="348"/>
                    <a:pt x="783" y="348"/>
                  </a:cubicBezTo>
                  <a:cubicBezTo>
                    <a:pt x="783" y="348"/>
                    <a:pt x="782" y="348"/>
                    <a:pt x="782" y="348"/>
                  </a:cubicBezTo>
                  <a:cubicBezTo>
                    <a:pt x="782" y="348"/>
                    <a:pt x="782" y="349"/>
                    <a:pt x="782" y="349"/>
                  </a:cubicBezTo>
                  <a:cubicBezTo>
                    <a:pt x="782" y="349"/>
                    <a:pt x="782" y="350"/>
                    <a:pt x="782" y="350"/>
                  </a:cubicBezTo>
                  <a:cubicBezTo>
                    <a:pt x="782" y="350"/>
                    <a:pt x="782" y="351"/>
                    <a:pt x="782" y="351"/>
                  </a:cubicBezTo>
                  <a:cubicBezTo>
                    <a:pt x="782" y="351"/>
                    <a:pt x="782" y="351"/>
                    <a:pt x="782" y="350"/>
                  </a:cubicBezTo>
                  <a:cubicBezTo>
                    <a:pt x="782" y="350"/>
                    <a:pt x="782" y="350"/>
                    <a:pt x="782" y="350"/>
                  </a:cubicBezTo>
                  <a:cubicBezTo>
                    <a:pt x="782" y="350"/>
                    <a:pt x="781" y="351"/>
                    <a:pt x="781" y="351"/>
                  </a:cubicBezTo>
                  <a:cubicBezTo>
                    <a:pt x="781" y="351"/>
                    <a:pt x="781" y="351"/>
                    <a:pt x="781" y="351"/>
                  </a:cubicBezTo>
                  <a:cubicBezTo>
                    <a:pt x="781" y="351"/>
                    <a:pt x="781" y="352"/>
                    <a:pt x="781" y="352"/>
                  </a:cubicBezTo>
                  <a:cubicBezTo>
                    <a:pt x="780" y="351"/>
                    <a:pt x="780" y="351"/>
                    <a:pt x="780" y="351"/>
                  </a:cubicBezTo>
                  <a:cubicBezTo>
                    <a:pt x="779" y="352"/>
                    <a:pt x="779" y="352"/>
                    <a:pt x="779" y="352"/>
                  </a:cubicBezTo>
                  <a:cubicBezTo>
                    <a:pt x="779" y="352"/>
                    <a:pt x="778" y="351"/>
                    <a:pt x="778" y="351"/>
                  </a:cubicBezTo>
                  <a:cubicBezTo>
                    <a:pt x="778" y="351"/>
                    <a:pt x="777" y="352"/>
                    <a:pt x="777" y="352"/>
                  </a:cubicBezTo>
                  <a:cubicBezTo>
                    <a:pt x="777" y="352"/>
                    <a:pt x="777" y="353"/>
                    <a:pt x="777" y="353"/>
                  </a:cubicBezTo>
                  <a:cubicBezTo>
                    <a:pt x="777" y="353"/>
                    <a:pt x="777" y="353"/>
                    <a:pt x="777" y="353"/>
                  </a:cubicBezTo>
                  <a:cubicBezTo>
                    <a:pt x="777" y="353"/>
                    <a:pt x="777" y="354"/>
                    <a:pt x="777" y="354"/>
                  </a:cubicBezTo>
                  <a:cubicBezTo>
                    <a:pt x="754" y="354"/>
                    <a:pt x="754" y="354"/>
                    <a:pt x="754" y="354"/>
                  </a:cubicBezTo>
                  <a:cubicBezTo>
                    <a:pt x="751" y="356"/>
                    <a:pt x="751" y="356"/>
                    <a:pt x="751" y="356"/>
                  </a:cubicBezTo>
                  <a:cubicBezTo>
                    <a:pt x="747" y="360"/>
                    <a:pt x="747" y="360"/>
                    <a:pt x="747" y="360"/>
                  </a:cubicBezTo>
                  <a:cubicBezTo>
                    <a:pt x="744" y="362"/>
                    <a:pt x="744" y="362"/>
                    <a:pt x="744" y="362"/>
                  </a:cubicBezTo>
                  <a:cubicBezTo>
                    <a:pt x="741" y="367"/>
                    <a:pt x="741" y="367"/>
                    <a:pt x="741" y="367"/>
                  </a:cubicBezTo>
                  <a:cubicBezTo>
                    <a:pt x="728" y="367"/>
                    <a:pt x="728" y="367"/>
                    <a:pt x="728" y="367"/>
                  </a:cubicBezTo>
                  <a:cubicBezTo>
                    <a:pt x="725" y="369"/>
                    <a:pt x="725" y="369"/>
                    <a:pt x="725" y="369"/>
                  </a:cubicBezTo>
                  <a:cubicBezTo>
                    <a:pt x="726" y="370"/>
                    <a:pt x="726" y="370"/>
                    <a:pt x="726" y="370"/>
                  </a:cubicBezTo>
                  <a:cubicBezTo>
                    <a:pt x="726" y="372"/>
                    <a:pt x="726" y="372"/>
                    <a:pt x="726" y="372"/>
                  </a:cubicBezTo>
                  <a:cubicBezTo>
                    <a:pt x="727" y="373"/>
                    <a:pt x="727" y="373"/>
                    <a:pt x="727" y="373"/>
                  </a:cubicBezTo>
                  <a:cubicBezTo>
                    <a:pt x="727" y="374"/>
                    <a:pt x="727" y="374"/>
                    <a:pt x="727" y="374"/>
                  </a:cubicBezTo>
                  <a:cubicBezTo>
                    <a:pt x="719" y="378"/>
                    <a:pt x="719" y="378"/>
                    <a:pt x="719" y="378"/>
                  </a:cubicBezTo>
                  <a:cubicBezTo>
                    <a:pt x="711" y="380"/>
                    <a:pt x="711" y="380"/>
                    <a:pt x="711" y="380"/>
                  </a:cubicBezTo>
                  <a:cubicBezTo>
                    <a:pt x="704" y="385"/>
                    <a:pt x="704" y="385"/>
                    <a:pt x="704" y="385"/>
                  </a:cubicBezTo>
                  <a:cubicBezTo>
                    <a:pt x="701" y="385"/>
                    <a:pt x="701" y="385"/>
                    <a:pt x="701" y="385"/>
                  </a:cubicBezTo>
                  <a:cubicBezTo>
                    <a:pt x="699" y="383"/>
                    <a:pt x="699" y="383"/>
                    <a:pt x="699" y="383"/>
                  </a:cubicBezTo>
                  <a:cubicBezTo>
                    <a:pt x="699" y="383"/>
                    <a:pt x="699" y="382"/>
                    <a:pt x="699" y="382"/>
                  </a:cubicBezTo>
                  <a:cubicBezTo>
                    <a:pt x="699" y="382"/>
                    <a:pt x="699" y="381"/>
                    <a:pt x="699" y="381"/>
                  </a:cubicBezTo>
                  <a:cubicBezTo>
                    <a:pt x="699" y="381"/>
                    <a:pt x="699" y="380"/>
                    <a:pt x="699" y="380"/>
                  </a:cubicBezTo>
                  <a:cubicBezTo>
                    <a:pt x="699" y="380"/>
                    <a:pt x="699" y="379"/>
                    <a:pt x="699" y="379"/>
                  </a:cubicBezTo>
                  <a:cubicBezTo>
                    <a:pt x="699" y="379"/>
                    <a:pt x="701" y="379"/>
                    <a:pt x="701" y="379"/>
                  </a:cubicBezTo>
                  <a:cubicBezTo>
                    <a:pt x="701" y="379"/>
                    <a:pt x="703" y="376"/>
                    <a:pt x="703" y="376"/>
                  </a:cubicBezTo>
                  <a:cubicBezTo>
                    <a:pt x="703" y="375"/>
                    <a:pt x="703" y="375"/>
                    <a:pt x="703" y="375"/>
                  </a:cubicBezTo>
                  <a:cubicBezTo>
                    <a:pt x="703" y="375"/>
                    <a:pt x="703" y="373"/>
                    <a:pt x="703" y="373"/>
                  </a:cubicBezTo>
                  <a:cubicBezTo>
                    <a:pt x="703" y="373"/>
                    <a:pt x="705" y="368"/>
                    <a:pt x="705" y="368"/>
                  </a:cubicBezTo>
                  <a:cubicBezTo>
                    <a:pt x="703" y="351"/>
                    <a:pt x="703" y="351"/>
                    <a:pt x="703" y="351"/>
                  </a:cubicBezTo>
                  <a:cubicBezTo>
                    <a:pt x="696" y="346"/>
                    <a:pt x="696" y="346"/>
                    <a:pt x="696" y="346"/>
                  </a:cubicBezTo>
                  <a:cubicBezTo>
                    <a:pt x="697" y="345"/>
                    <a:pt x="697" y="345"/>
                    <a:pt x="697" y="345"/>
                  </a:cubicBezTo>
                  <a:cubicBezTo>
                    <a:pt x="696" y="344"/>
                    <a:pt x="696" y="344"/>
                    <a:pt x="696" y="344"/>
                  </a:cubicBezTo>
                  <a:cubicBezTo>
                    <a:pt x="694" y="344"/>
                    <a:pt x="694" y="344"/>
                    <a:pt x="694" y="344"/>
                  </a:cubicBezTo>
                  <a:cubicBezTo>
                    <a:pt x="693" y="344"/>
                    <a:pt x="693" y="344"/>
                    <a:pt x="693" y="344"/>
                  </a:cubicBezTo>
                  <a:cubicBezTo>
                    <a:pt x="692" y="342"/>
                    <a:pt x="692" y="342"/>
                    <a:pt x="692" y="342"/>
                  </a:cubicBezTo>
                  <a:cubicBezTo>
                    <a:pt x="692" y="339"/>
                    <a:pt x="692" y="339"/>
                    <a:pt x="692" y="339"/>
                  </a:cubicBezTo>
                  <a:cubicBezTo>
                    <a:pt x="690" y="340"/>
                    <a:pt x="690" y="340"/>
                    <a:pt x="690" y="340"/>
                  </a:cubicBezTo>
                  <a:cubicBezTo>
                    <a:pt x="689" y="340"/>
                    <a:pt x="689" y="340"/>
                    <a:pt x="689" y="340"/>
                  </a:cubicBezTo>
                  <a:cubicBezTo>
                    <a:pt x="688" y="338"/>
                    <a:pt x="688" y="338"/>
                    <a:pt x="688" y="338"/>
                  </a:cubicBezTo>
                  <a:cubicBezTo>
                    <a:pt x="687" y="336"/>
                    <a:pt x="687" y="336"/>
                    <a:pt x="687" y="336"/>
                  </a:cubicBezTo>
                  <a:cubicBezTo>
                    <a:pt x="663" y="322"/>
                    <a:pt x="663" y="322"/>
                    <a:pt x="663" y="322"/>
                  </a:cubicBezTo>
                  <a:cubicBezTo>
                    <a:pt x="662" y="322"/>
                    <a:pt x="662" y="322"/>
                    <a:pt x="662" y="322"/>
                  </a:cubicBezTo>
                  <a:cubicBezTo>
                    <a:pt x="657" y="325"/>
                    <a:pt x="657" y="325"/>
                    <a:pt x="657" y="325"/>
                  </a:cubicBezTo>
                  <a:cubicBezTo>
                    <a:pt x="655" y="325"/>
                    <a:pt x="655" y="325"/>
                    <a:pt x="655" y="325"/>
                  </a:cubicBezTo>
                  <a:cubicBezTo>
                    <a:pt x="655" y="325"/>
                    <a:pt x="654" y="325"/>
                    <a:pt x="654" y="325"/>
                  </a:cubicBezTo>
                  <a:cubicBezTo>
                    <a:pt x="654" y="325"/>
                    <a:pt x="654" y="325"/>
                    <a:pt x="654" y="325"/>
                  </a:cubicBezTo>
                  <a:cubicBezTo>
                    <a:pt x="653" y="325"/>
                    <a:pt x="653" y="325"/>
                    <a:pt x="653" y="325"/>
                  </a:cubicBezTo>
                  <a:cubicBezTo>
                    <a:pt x="652" y="324"/>
                    <a:pt x="652" y="324"/>
                    <a:pt x="652" y="324"/>
                  </a:cubicBezTo>
                  <a:cubicBezTo>
                    <a:pt x="648" y="324"/>
                    <a:pt x="648" y="324"/>
                    <a:pt x="648" y="324"/>
                  </a:cubicBezTo>
                  <a:cubicBezTo>
                    <a:pt x="647" y="323"/>
                    <a:pt x="647" y="323"/>
                    <a:pt x="647" y="323"/>
                  </a:cubicBezTo>
                  <a:cubicBezTo>
                    <a:pt x="644" y="324"/>
                    <a:pt x="644" y="324"/>
                    <a:pt x="644" y="324"/>
                  </a:cubicBezTo>
                  <a:cubicBezTo>
                    <a:pt x="642" y="324"/>
                    <a:pt x="642" y="324"/>
                    <a:pt x="642" y="324"/>
                  </a:cubicBezTo>
                  <a:cubicBezTo>
                    <a:pt x="642" y="324"/>
                    <a:pt x="642" y="324"/>
                    <a:pt x="642" y="324"/>
                  </a:cubicBezTo>
                  <a:cubicBezTo>
                    <a:pt x="641" y="324"/>
                    <a:pt x="641" y="324"/>
                    <a:pt x="641" y="324"/>
                  </a:cubicBezTo>
                  <a:cubicBezTo>
                    <a:pt x="641" y="323"/>
                    <a:pt x="641" y="323"/>
                    <a:pt x="641" y="323"/>
                  </a:cubicBezTo>
                  <a:cubicBezTo>
                    <a:pt x="640" y="323"/>
                    <a:pt x="640" y="323"/>
                    <a:pt x="640" y="323"/>
                  </a:cubicBezTo>
                  <a:cubicBezTo>
                    <a:pt x="639" y="322"/>
                    <a:pt x="639" y="322"/>
                    <a:pt x="639" y="322"/>
                  </a:cubicBezTo>
                  <a:cubicBezTo>
                    <a:pt x="638" y="322"/>
                    <a:pt x="638" y="322"/>
                    <a:pt x="638" y="322"/>
                  </a:cubicBezTo>
                  <a:cubicBezTo>
                    <a:pt x="637" y="323"/>
                    <a:pt x="637" y="323"/>
                    <a:pt x="637" y="323"/>
                  </a:cubicBezTo>
                  <a:cubicBezTo>
                    <a:pt x="637" y="323"/>
                    <a:pt x="637" y="323"/>
                    <a:pt x="637" y="323"/>
                  </a:cubicBezTo>
                  <a:cubicBezTo>
                    <a:pt x="637" y="321"/>
                    <a:pt x="637" y="321"/>
                    <a:pt x="637" y="321"/>
                  </a:cubicBezTo>
                  <a:cubicBezTo>
                    <a:pt x="636" y="321"/>
                    <a:pt x="636" y="321"/>
                    <a:pt x="636" y="321"/>
                  </a:cubicBezTo>
                  <a:cubicBezTo>
                    <a:pt x="635" y="320"/>
                    <a:pt x="635" y="320"/>
                    <a:pt x="635" y="320"/>
                  </a:cubicBezTo>
                  <a:cubicBezTo>
                    <a:pt x="635" y="319"/>
                    <a:pt x="635" y="319"/>
                    <a:pt x="635" y="319"/>
                  </a:cubicBezTo>
                  <a:cubicBezTo>
                    <a:pt x="634" y="319"/>
                    <a:pt x="634" y="319"/>
                    <a:pt x="634" y="319"/>
                  </a:cubicBezTo>
                  <a:cubicBezTo>
                    <a:pt x="633" y="319"/>
                    <a:pt x="633" y="319"/>
                    <a:pt x="633" y="319"/>
                  </a:cubicBezTo>
                  <a:cubicBezTo>
                    <a:pt x="631" y="319"/>
                    <a:pt x="631" y="319"/>
                    <a:pt x="631" y="319"/>
                  </a:cubicBezTo>
                  <a:cubicBezTo>
                    <a:pt x="630" y="319"/>
                    <a:pt x="630" y="319"/>
                    <a:pt x="630" y="319"/>
                  </a:cubicBezTo>
                  <a:cubicBezTo>
                    <a:pt x="629" y="320"/>
                    <a:pt x="629" y="320"/>
                    <a:pt x="629" y="320"/>
                  </a:cubicBezTo>
                  <a:cubicBezTo>
                    <a:pt x="627" y="320"/>
                    <a:pt x="627" y="320"/>
                    <a:pt x="627" y="320"/>
                  </a:cubicBezTo>
                  <a:cubicBezTo>
                    <a:pt x="627" y="318"/>
                    <a:pt x="627" y="318"/>
                    <a:pt x="627" y="318"/>
                  </a:cubicBezTo>
                  <a:cubicBezTo>
                    <a:pt x="627" y="318"/>
                    <a:pt x="625" y="318"/>
                    <a:pt x="625" y="318"/>
                  </a:cubicBezTo>
                  <a:cubicBezTo>
                    <a:pt x="624" y="318"/>
                    <a:pt x="623" y="318"/>
                    <a:pt x="623" y="318"/>
                  </a:cubicBezTo>
                  <a:cubicBezTo>
                    <a:pt x="621" y="317"/>
                    <a:pt x="621" y="317"/>
                    <a:pt x="621" y="317"/>
                  </a:cubicBezTo>
                  <a:cubicBezTo>
                    <a:pt x="621" y="315"/>
                    <a:pt x="621" y="315"/>
                    <a:pt x="621" y="315"/>
                  </a:cubicBezTo>
                  <a:cubicBezTo>
                    <a:pt x="621" y="313"/>
                    <a:pt x="621" y="313"/>
                    <a:pt x="621" y="313"/>
                  </a:cubicBezTo>
                  <a:cubicBezTo>
                    <a:pt x="620" y="312"/>
                    <a:pt x="620" y="312"/>
                    <a:pt x="620" y="312"/>
                  </a:cubicBezTo>
                  <a:cubicBezTo>
                    <a:pt x="620" y="312"/>
                    <a:pt x="620" y="311"/>
                    <a:pt x="620" y="311"/>
                  </a:cubicBezTo>
                  <a:cubicBezTo>
                    <a:pt x="620" y="311"/>
                    <a:pt x="618" y="311"/>
                    <a:pt x="618" y="311"/>
                  </a:cubicBezTo>
                  <a:cubicBezTo>
                    <a:pt x="618" y="315"/>
                    <a:pt x="618" y="315"/>
                    <a:pt x="618" y="315"/>
                  </a:cubicBezTo>
                  <a:cubicBezTo>
                    <a:pt x="433" y="315"/>
                    <a:pt x="433" y="315"/>
                    <a:pt x="433" y="315"/>
                  </a:cubicBezTo>
                  <a:cubicBezTo>
                    <a:pt x="433" y="315"/>
                    <a:pt x="433" y="315"/>
                    <a:pt x="433" y="315"/>
                  </a:cubicBezTo>
                  <a:cubicBezTo>
                    <a:pt x="433" y="315"/>
                    <a:pt x="433" y="316"/>
                    <a:pt x="433" y="316"/>
                  </a:cubicBezTo>
                  <a:cubicBezTo>
                    <a:pt x="433" y="316"/>
                    <a:pt x="433" y="316"/>
                    <a:pt x="433" y="316"/>
                  </a:cubicBezTo>
                  <a:cubicBezTo>
                    <a:pt x="433" y="316"/>
                    <a:pt x="434" y="317"/>
                    <a:pt x="434" y="317"/>
                  </a:cubicBezTo>
                  <a:cubicBezTo>
                    <a:pt x="434" y="317"/>
                    <a:pt x="434" y="317"/>
                    <a:pt x="435" y="317"/>
                  </a:cubicBezTo>
                  <a:cubicBezTo>
                    <a:pt x="435" y="317"/>
                    <a:pt x="435" y="317"/>
                    <a:pt x="435" y="317"/>
                  </a:cubicBezTo>
                  <a:cubicBezTo>
                    <a:pt x="435" y="318"/>
                    <a:pt x="435" y="318"/>
                    <a:pt x="435" y="318"/>
                  </a:cubicBezTo>
                  <a:cubicBezTo>
                    <a:pt x="435" y="318"/>
                    <a:pt x="435" y="318"/>
                    <a:pt x="435" y="318"/>
                  </a:cubicBezTo>
                  <a:cubicBezTo>
                    <a:pt x="435" y="318"/>
                    <a:pt x="436" y="319"/>
                    <a:pt x="436" y="319"/>
                  </a:cubicBezTo>
                  <a:cubicBezTo>
                    <a:pt x="436" y="319"/>
                    <a:pt x="436" y="319"/>
                    <a:pt x="436" y="319"/>
                  </a:cubicBezTo>
                  <a:cubicBezTo>
                    <a:pt x="436" y="319"/>
                    <a:pt x="435" y="319"/>
                    <a:pt x="435" y="319"/>
                  </a:cubicBezTo>
                  <a:cubicBezTo>
                    <a:pt x="435" y="319"/>
                    <a:pt x="435" y="320"/>
                    <a:pt x="435" y="320"/>
                  </a:cubicBezTo>
                  <a:cubicBezTo>
                    <a:pt x="435" y="320"/>
                    <a:pt x="435" y="320"/>
                    <a:pt x="435" y="320"/>
                  </a:cubicBezTo>
                  <a:cubicBezTo>
                    <a:pt x="435" y="320"/>
                    <a:pt x="435" y="321"/>
                    <a:pt x="435" y="320"/>
                  </a:cubicBezTo>
                  <a:cubicBezTo>
                    <a:pt x="435" y="320"/>
                    <a:pt x="435" y="320"/>
                    <a:pt x="435" y="320"/>
                  </a:cubicBezTo>
                  <a:cubicBezTo>
                    <a:pt x="434" y="320"/>
                    <a:pt x="434" y="320"/>
                    <a:pt x="434" y="320"/>
                  </a:cubicBezTo>
                  <a:cubicBezTo>
                    <a:pt x="434" y="320"/>
                    <a:pt x="434" y="321"/>
                    <a:pt x="434" y="321"/>
                  </a:cubicBezTo>
                  <a:cubicBezTo>
                    <a:pt x="434" y="321"/>
                    <a:pt x="434" y="321"/>
                    <a:pt x="434" y="322"/>
                  </a:cubicBezTo>
                  <a:cubicBezTo>
                    <a:pt x="434" y="322"/>
                    <a:pt x="434" y="322"/>
                    <a:pt x="434" y="322"/>
                  </a:cubicBezTo>
                  <a:cubicBezTo>
                    <a:pt x="433" y="322"/>
                    <a:pt x="433" y="322"/>
                    <a:pt x="433" y="323"/>
                  </a:cubicBezTo>
                  <a:cubicBezTo>
                    <a:pt x="433" y="323"/>
                    <a:pt x="433" y="323"/>
                    <a:pt x="433" y="323"/>
                  </a:cubicBezTo>
                  <a:cubicBezTo>
                    <a:pt x="434" y="323"/>
                    <a:pt x="434" y="323"/>
                    <a:pt x="434" y="324"/>
                  </a:cubicBezTo>
                  <a:cubicBezTo>
                    <a:pt x="434" y="324"/>
                    <a:pt x="434" y="324"/>
                    <a:pt x="434" y="324"/>
                  </a:cubicBezTo>
                  <a:cubicBezTo>
                    <a:pt x="434" y="324"/>
                    <a:pt x="434" y="324"/>
                    <a:pt x="435" y="323"/>
                  </a:cubicBezTo>
                  <a:cubicBezTo>
                    <a:pt x="435" y="323"/>
                    <a:pt x="434" y="323"/>
                    <a:pt x="434" y="322"/>
                  </a:cubicBezTo>
                  <a:cubicBezTo>
                    <a:pt x="434" y="322"/>
                    <a:pt x="435" y="322"/>
                    <a:pt x="435" y="322"/>
                  </a:cubicBezTo>
                  <a:cubicBezTo>
                    <a:pt x="435" y="322"/>
                    <a:pt x="435" y="322"/>
                    <a:pt x="435" y="322"/>
                  </a:cubicBezTo>
                  <a:cubicBezTo>
                    <a:pt x="435" y="322"/>
                    <a:pt x="435" y="322"/>
                    <a:pt x="434" y="322"/>
                  </a:cubicBezTo>
                  <a:cubicBezTo>
                    <a:pt x="434" y="321"/>
                    <a:pt x="435" y="321"/>
                    <a:pt x="435" y="321"/>
                  </a:cubicBezTo>
                  <a:cubicBezTo>
                    <a:pt x="435" y="321"/>
                    <a:pt x="435" y="321"/>
                    <a:pt x="435" y="321"/>
                  </a:cubicBezTo>
                  <a:cubicBezTo>
                    <a:pt x="435" y="322"/>
                    <a:pt x="436" y="322"/>
                    <a:pt x="436" y="322"/>
                  </a:cubicBezTo>
                  <a:cubicBezTo>
                    <a:pt x="436" y="322"/>
                    <a:pt x="436" y="322"/>
                    <a:pt x="436" y="322"/>
                  </a:cubicBezTo>
                  <a:cubicBezTo>
                    <a:pt x="436" y="323"/>
                    <a:pt x="436" y="323"/>
                    <a:pt x="436" y="323"/>
                  </a:cubicBezTo>
                  <a:cubicBezTo>
                    <a:pt x="436" y="324"/>
                    <a:pt x="436" y="324"/>
                    <a:pt x="437" y="325"/>
                  </a:cubicBezTo>
                  <a:cubicBezTo>
                    <a:pt x="437" y="325"/>
                    <a:pt x="437" y="325"/>
                    <a:pt x="437" y="325"/>
                  </a:cubicBezTo>
                  <a:cubicBezTo>
                    <a:pt x="437" y="325"/>
                    <a:pt x="437" y="326"/>
                    <a:pt x="436" y="326"/>
                  </a:cubicBezTo>
                  <a:cubicBezTo>
                    <a:pt x="436" y="327"/>
                    <a:pt x="436" y="328"/>
                    <a:pt x="436" y="329"/>
                  </a:cubicBezTo>
                  <a:cubicBezTo>
                    <a:pt x="436" y="329"/>
                    <a:pt x="436" y="330"/>
                    <a:pt x="436" y="331"/>
                  </a:cubicBezTo>
                  <a:cubicBezTo>
                    <a:pt x="436" y="331"/>
                    <a:pt x="436" y="332"/>
                    <a:pt x="436" y="332"/>
                  </a:cubicBezTo>
                  <a:cubicBezTo>
                    <a:pt x="436" y="332"/>
                    <a:pt x="436" y="332"/>
                    <a:pt x="436" y="332"/>
                  </a:cubicBezTo>
                  <a:cubicBezTo>
                    <a:pt x="435" y="332"/>
                    <a:pt x="435" y="333"/>
                    <a:pt x="435" y="333"/>
                  </a:cubicBezTo>
                  <a:cubicBezTo>
                    <a:pt x="435" y="333"/>
                    <a:pt x="435" y="333"/>
                    <a:pt x="435" y="333"/>
                  </a:cubicBezTo>
                  <a:cubicBezTo>
                    <a:pt x="435" y="333"/>
                    <a:pt x="435" y="333"/>
                    <a:pt x="435" y="333"/>
                  </a:cubicBezTo>
                  <a:cubicBezTo>
                    <a:pt x="434" y="333"/>
                    <a:pt x="434" y="334"/>
                    <a:pt x="434" y="334"/>
                  </a:cubicBezTo>
                  <a:cubicBezTo>
                    <a:pt x="434" y="334"/>
                    <a:pt x="433" y="334"/>
                    <a:pt x="433" y="334"/>
                  </a:cubicBezTo>
                  <a:cubicBezTo>
                    <a:pt x="433" y="334"/>
                    <a:pt x="433" y="333"/>
                    <a:pt x="433" y="334"/>
                  </a:cubicBezTo>
                  <a:cubicBezTo>
                    <a:pt x="433" y="334"/>
                    <a:pt x="433" y="334"/>
                    <a:pt x="432" y="334"/>
                  </a:cubicBezTo>
                  <a:cubicBezTo>
                    <a:pt x="432" y="334"/>
                    <a:pt x="432" y="334"/>
                    <a:pt x="432" y="334"/>
                  </a:cubicBezTo>
                  <a:cubicBezTo>
                    <a:pt x="432" y="334"/>
                    <a:pt x="432" y="334"/>
                    <a:pt x="432" y="333"/>
                  </a:cubicBezTo>
                  <a:cubicBezTo>
                    <a:pt x="432" y="333"/>
                    <a:pt x="432" y="333"/>
                    <a:pt x="432" y="333"/>
                  </a:cubicBezTo>
                  <a:cubicBezTo>
                    <a:pt x="432" y="333"/>
                    <a:pt x="432" y="333"/>
                    <a:pt x="432" y="333"/>
                  </a:cubicBezTo>
                  <a:cubicBezTo>
                    <a:pt x="433" y="333"/>
                    <a:pt x="433" y="333"/>
                    <a:pt x="433" y="332"/>
                  </a:cubicBezTo>
                  <a:cubicBezTo>
                    <a:pt x="433" y="332"/>
                    <a:pt x="433" y="332"/>
                    <a:pt x="432" y="332"/>
                  </a:cubicBezTo>
                  <a:cubicBezTo>
                    <a:pt x="432" y="331"/>
                    <a:pt x="432" y="331"/>
                    <a:pt x="432" y="331"/>
                  </a:cubicBezTo>
                  <a:cubicBezTo>
                    <a:pt x="432" y="331"/>
                    <a:pt x="432" y="331"/>
                    <a:pt x="432" y="331"/>
                  </a:cubicBezTo>
                  <a:cubicBezTo>
                    <a:pt x="432" y="331"/>
                    <a:pt x="433" y="331"/>
                    <a:pt x="433" y="331"/>
                  </a:cubicBezTo>
                  <a:cubicBezTo>
                    <a:pt x="433" y="331"/>
                    <a:pt x="433" y="332"/>
                    <a:pt x="433" y="332"/>
                  </a:cubicBezTo>
                  <a:cubicBezTo>
                    <a:pt x="433" y="332"/>
                    <a:pt x="433" y="332"/>
                    <a:pt x="433" y="332"/>
                  </a:cubicBezTo>
                  <a:cubicBezTo>
                    <a:pt x="433" y="333"/>
                    <a:pt x="433" y="333"/>
                    <a:pt x="433" y="333"/>
                  </a:cubicBezTo>
                  <a:cubicBezTo>
                    <a:pt x="434" y="333"/>
                    <a:pt x="434" y="333"/>
                    <a:pt x="434" y="333"/>
                  </a:cubicBezTo>
                  <a:cubicBezTo>
                    <a:pt x="434" y="333"/>
                    <a:pt x="434" y="333"/>
                    <a:pt x="434" y="332"/>
                  </a:cubicBezTo>
                  <a:cubicBezTo>
                    <a:pt x="433" y="332"/>
                    <a:pt x="434" y="332"/>
                    <a:pt x="434" y="332"/>
                  </a:cubicBezTo>
                  <a:cubicBezTo>
                    <a:pt x="434" y="332"/>
                    <a:pt x="434" y="332"/>
                    <a:pt x="434" y="332"/>
                  </a:cubicBezTo>
                  <a:cubicBezTo>
                    <a:pt x="434" y="332"/>
                    <a:pt x="434" y="332"/>
                    <a:pt x="434" y="332"/>
                  </a:cubicBezTo>
                  <a:cubicBezTo>
                    <a:pt x="434" y="332"/>
                    <a:pt x="434" y="332"/>
                    <a:pt x="434" y="332"/>
                  </a:cubicBezTo>
                  <a:cubicBezTo>
                    <a:pt x="435" y="332"/>
                    <a:pt x="435" y="332"/>
                    <a:pt x="435" y="332"/>
                  </a:cubicBezTo>
                  <a:cubicBezTo>
                    <a:pt x="435" y="331"/>
                    <a:pt x="435" y="331"/>
                    <a:pt x="435" y="331"/>
                  </a:cubicBezTo>
                  <a:cubicBezTo>
                    <a:pt x="435" y="331"/>
                    <a:pt x="435" y="331"/>
                    <a:pt x="435" y="331"/>
                  </a:cubicBezTo>
                  <a:cubicBezTo>
                    <a:pt x="435" y="331"/>
                    <a:pt x="436" y="331"/>
                    <a:pt x="436" y="331"/>
                  </a:cubicBezTo>
                  <a:cubicBezTo>
                    <a:pt x="436" y="331"/>
                    <a:pt x="436" y="330"/>
                    <a:pt x="436" y="330"/>
                  </a:cubicBezTo>
                  <a:cubicBezTo>
                    <a:pt x="435" y="330"/>
                    <a:pt x="435" y="330"/>
                    <a:pt x="435" y="330"/>
                  </a:cubicBezTo>
                  <a:cubicBezTo>
                    <a:pt x="435" y="330"/>
                    <a:pt x="435" y="330"/>
                    <a:pt x="435" y="329"/>
                  </a:cubicBezTo>
                  <a:cubicBezTo>
                    <a:pt x="435" y="329"/>
                    <a:pt x="435" y="329"/>
                    <a:pt x="435" y="329"/>
                  </a:cubicBezTo>
                  <a:cubicBezTo>
                    <a:pt x="435" y="329"/>
                    <a:pt x="435" y="329"/>
                    <a:pt x="435" y="328"/>
                  </a:cubicBezTo>
                  <a:cubicBezTo>
                    <a:pt x="435" y="328"/>
                    <a:pt x="435" y="328"/>
                    <a:pt x="435" y="328"/>
                  </a:cubicBezTo>
                  <a:cubicBezTo>
                    <a:pt x="435" y="328"/>
                    <a:pt x="435" y="328"/>
                    <a:pt x="435" y="328"/>
                  </a:cubicBezTo>
                  <a:cubicBezTo>
                    <a:pt x="435" y="328"/>
                    <a:pt x="435" y="327"/>
                    <a:pt x="435" y="327"/>
                  </a:cubicBezTo>
                  <a:cubicBezTo>
                    <a:pt x="435" y="327"/>
                    <a:pt x="435" y="327"/>
                    <a:pt x="435" y="327"/>
                  </a:cubicBezTo>
                  <a:cubicBezTo>
                    <a:pt x="435" y="326"/>
                    <a:pt x="435" y="326"/>
                    <a:pt x="435" y="326"/>
                  </a:cubicBezTo>
                  <a:cubicBezTo>
                    <a:pt x="435" y="326"/>
                    <a:pt x="435" y="326"/>
                    <a:pt x="435" y="326"/>
                  </a:cubicBezTo>
                  <a:cubicBezTo>
                    <a:pt x="435" y="326"/>
                    <a:pt x="435" y="326"/>
                    <a:pt x="435" y="326"/>
                  </a:cubicBezTo>
                  <a:cubicBezTo>
                    <a:pt x="434" y="327"/>
                    <a:pt x="434" y="327"/>
                    <a:pt x="434" y="327"/>
                  </a:cubicBezTo>
                  <a:cubicBezTo>
                    <a:pt x="434" y="328"/>
                    <a:pt x="434" y="328"/>
                    <a:pt x="434" y="328"/>
                  </a:cubicBezTo>
                  <a:cubicBezTo>
                    <a:pt x="434" y="328"/>
                    <a:pt x="434" y="328"/>
                    <a:pt x="433" y="328"/>
                  </a:cubicBezTo>
                  <a:cubicBezTo>
                    <a:pt x="433" y="328"/>
                    <a:pt x="433" y="328"/>
                    <a:pt x="433" y="328"/>
                  </a:cubicBezTo>
                  <a:cubicBezTo>
                    <a:pt x="433" y="328"/>
                    <a:pt x="433" y="328"/>
                    <a:pt x="433" y="328"/>
                  </a:cubicBezTo>
                  <a:cubicBezTo>
                    <a:pt x="433" y="328"/>
                    <a:pt x="433" y="329"/>
                    <a:pt x="433" y="329"/>
                  </a:cubicBezTo>
                  <a:cubicBezTo>
                    <a:pt x="433" y="329"/>
                    <a:pt x="433" y="329"/>
                    <a:pt x="433" y="329"/>
                  </a:cubicBezTo>
                  <a:cubicBezTo>
                    <a:pt x="433" y="329"/>
                    <a:pt x="432" y="329"/>
                    <a:pt x="432" y="329"/>
                  </a:cubicBezTo>
                  <a:cubicBezTo>
                    <a:pt x="432" y="330"/>
                    <a:pt x="432" y="330"/>
                    <a:pt x="432" y="330"/>
                  </a:cubicBezTo>
                  <a:cubicBezTo>
                    <a:pt x="432" y="330"/>
                    <a:pt x="432" y="329"/>
                    <a:pt x="432" y="329"/>
                  </a:cubicBezTo>
                  <a:cubicBezTo>
                    <a:pt x="432" y="329"/>
                    <a:pt x="432" y="329"/>
                    <a:pt x="432" y="329"/>
                  </a:cubicBezTo>
                  <a:cubicBezTo>
                    <a:pt x="432" y="329"/>
                    <a:pt x="432" y="328"/>
                    <a:pt x="433" y="328"/>
                  </a:cubicBezTo>
                  <a:cubicBezTo>
                    <a:pt x="433" y="328"/>
                    <a:pt x="433" y="328"/>
                    <a:pt x="433" y="328"/>
                  </a:cubicBezTo>
                  <a:cubicBezTo>
                    <a:pt x="434" y="327"/>
                    <a:pt x="434" y="327"/>
                    <a:pt x="434" y="327"/>
                  </a:cubicBezTo>
                  <a:cubicBezTo>
                    <a:pt x="434" y="326"/>
                    <a:pt x="434" y="326"/>
                    <a:pt x="434" y="326"/>
                  </a:cubicBezTo>
                  <a:cubicBezTo>
                    <a:pt x="434" y="326"/>
                    <a:pt x="434" y="325"/>
                    <a:pt x="434" y="325"/>
                  </a:cubicBezTo>
                  <a:cubicBezTo>
                    <a:pt x="434" y="325"/>
                    <a:pt x="433" y="324"/>
                    <a:pt x="433" y="324"/>
                  </a:cubicBezTo>
                  <a:cubicBezTo>
                    <a:pt x="433" y="323"/>
                    <a:pt x="433" y="324"/>
                    <a:pt x="433" y="324"/>
                  </a:cubicBezTo>
                  <a:cubicBezTo>
                    <a:pt x="433" y="325"/>
                    <a:pt x="432" y="325"/>
                    <a:pt x="432" y="325"/>
                  </a:cubicBezTo>
                  <a:cubicBezTo>
                    <a:pt x="432" y="324"/>
                    <a:pt x="432" y="324"/>
                    <a:pt x="431" y="324"/>
                  </a:cubicBezTo>
                  <a:cubicBezTo>
                    <a:pt x="431" y="324"/>
                    <a:pt x="431" y="324"/>
                    <a:pt x="430" y="324"/>
                  </a:cubicBezTo>
                  <a:cubicBezTo>
                    <a:pt x="430" y="324"/>
                    <a:pt x="429" y="324"/>
                    <a:pt x="429" y="324"/>
                  </a:cubicBezTo>
                  <a:cubicBezTo>
                    <a:pt x="428" y="324"/>
                    <a:pt x="428" y="324"/>
                    <a:pt x="427" y="324"/>
                  </a:cubicBezTo>
                  <a:cubicBezTo>
                    <a:pt x="427" y="324"/>
                    <a:pt x="425" y="324"/>
                    <a:pt x="425" y="324"/>
                  </a:cubicBezTo>
                  <a:cubicBezTo>
                    <a:pt x="425" y="323"/>
                    <a:pt x="423" y="322"/>
                    <a:pt x="422" y="322"/>
                  </a:cubicBezTo>
                  <a:cubicBezTo>
                    <a:pt x="422" y="322"/>
                    <a:pt x="421" y="321"/>
                    <a:pt x="421" y="322"/>
                  </a:cubicBezTo>
                  <a:cubicBezTo>
                    <a:pt x="420" y="322"/>
                    <a:pt x="420" y="323"/>
                    <a:pt x="420" y="324"/>
                  </a:cubicBezTo>
                  <a:cubicBezTo>
                    <a:pt x="420" y="324"/>
                    <a:pt x="421" y="326"/>
                    <a:pt x="421" y="326"/>
                  </a:cubicBezTo>
                  <a:cubicBezTo>
                    <a:pt x="421" y="326"/>
                    <a:pt x="422" y="327"/>
                    <a:pt x="422" y="328"/>
                  </a:cubicBezTo>
                  <a:cubicBezTo>
                    <a:pt x="423" y="328"/>
                    <a:pt x="423" y="329"/>
                    <a:pt x="423" y="329"/>
                  </a:cubicBezTo>
                  <a:cubicBezTo>
                    <a:pt x="423" y="329"/>
                    <a:pt x="423" y="330"/>
                    <a:pt x="423" y="331"/>
                  </a:cubicBezTo>
                  <a:cubicBezTo>
                    <a:pt x="423" y="331"/>
                    <a:pt x="423" y="332"/>
                    <a:pt x="423" y="332"/>
                  </a:cubicBezTo>
                  <a:cubicBezTo>
                    <a:pt x="423" y="332"/>
                    <a:pt x="424" y="333"/>
                    <a:pt x="424" y="333"/>
                  </a:cubicBezTo>
                  <a:cubicBezTo>
                    <a:pt x="424" y="334"/>
                    <a:pt x="424" y="335"/>
                    <a:pt x="424" y="335"/>
                  </a:cubicBezTo>
                  <a:cubicBezTo>
                    <a:pt x="424" y="335"/>
                    <a:pt x="424" y="335"/>
                    <a:pt x="424" y="335"/>
                  </a:cubicBezTo>
                  <a:cubicBezTo>
                    <a:pt x="425" y="335"/>
                    <a:pt x="424" y="335"/>
                    <a:pt x="424" y="335"/>
                  </a:cubicBezTo>
                  <a:cubicBezTo>
                    <a:pt x="424" y="334"/>
                    <a:pt x="425" y="334"/>
                    <a:pt x="425" y="334"/>
                  </a:cubicBezTo>
                  <a:cubicBezTo>
                    <a:pt x="425" y="334"/>
                    <a:pt x="425" y="335"/>
                    <a:pt x="425" y="335"/>
                  </a:cubicBezTo>
                  <a:cubicBezTo>
                    <a:pt x="425" y="335"/>
                    <a:pt x="425" y="335"/>
                    <a:pt x="425" y="335"/>
                  </a:cubicBezTo>
                  <a:cubicBezTo>
                    <a:pt x="425" y="335"/>
                    <a:pt x="426" y="335"/>
                    <a:pt x="426" y="335"/>
                  </a:cubicBezTo>
                  <a:cubicBezTo>
                    <a:pt x="426" y="336"/>
                    <a:pt x="426" y="336"/>
                    <a:pt x="425" y="336"/>
                  </a:cubicBezTo>
                  <a:cubicBezTo>
                    <a:pt x="425" y="336"/>
                    <a:pt x="425" y="336"/>
                    <a:pt x="425" y="336"/>
                  </a:cubicBezTo>
                  <a:cubicBezTo>
                    <a:pt x="424" y="336"/>
                    <a:pt x="425" y="337"/>
                    <a:pt x="424" y="337"/>
                  </a:cubicBezTo>
                  <a:cubicBezTo>
                    <a:pt x="424" y="338"/>
                    <a:pt x="425" y="338"/>
                    <a:pt x="425" y="338"/>
                  </a:cubicBezTo>
                  <a:cubicBezTo>
                    <a:pt x="425" y="338"/>
                    <a:pt x="426" y="338"/>
                    <a:pt x="426" y="337"/>
                  </a:cubicBezTo>
                  <a:cubicBezTo>
                    <a:pt x="426" y="337"/>
                    <a:pt x="426" y="338"/>
                    <a:pt x="426" y="338"/>
                  </a:cubicBezTo>
                  <a:cubicBezTo>
                    <a:pt x="426" y="338"/>
                    <a:pt x="426" y="338"/>
                    <a:pt x="425" y="339"/>
                  </a:cubicBezTo>
                  <a:cubicBezTo>
                    <a:pt x="425" y="339"/>
                    <a:pt x="426" y="339"/>
                    <a:pt x="426" y="339"/>
                  </a:cubicBezTo>
                  <a:cubicBezTo>
                    <a:pt x="426" y="339"/>
                    <a:pt x="426" y="340"/>
                    <a:pt x="426" y="340"/>
                  </a:cubicBezTo>
                  <a:cubicBezTo>
                    <a:pt x="426" y="341"/>
                    <a:pt x="425" y="341"/>
                    <a:pt x="425" y="341"/>
                  </a:cubicBezTo>
                  <a:cubicBezTo>
                    <a:pt x="425" y="341"/>
                    <a:pt x="425" y="340"/>
                    <a:pt x="425" y="340"/>
                  </a:cubicBezTo>
                  <a:cubicBezTo>
                    <a:pt x="425" y="340"/>
                    <a:pt x="425" y="339"/>
                    <a:pt x="425" y="339"/>
                  </a:cubicBezTo>
                  <a:cubicBezTo>
                    <a:pt x="425" y="339"/>
                    <a:pt x="425" y="339"/>
                    <a:pt x="425" y="340"/>
                  </a:cubicBezTo>
                  <a:cubicBezTo>
                    <a:pt x="425" y="340"/>
                    <a:pt x="425" y="340"/>
                    <a:pt x="425" y="341"/>
                  </a:cubicBezTo>
                  <a:cubicBezTo>
                    <a:pt x="425" y="342"/>
                    <a:pt x="425" y="342"/>
                    <a:pt x="425" y="342"/>
                  </a:cubicBezTo>
                  <a:cubicBezTo>
                    <a:pt x="425" y="342"/>
                    <a:pt x="426" y="342"/>
                    <a:pt x="427" y="342"/>
                  </a:cubicBezTo>
                  <a:cubicBezTo>
                    <a:pt x="427" y="342"/>
                    <a:pt x="427" y="342"/>
                    <a:pt x="428" y="342"/>
                  </a:cubicBezTo>
                  <a:cubicBezTo>
                    <a:pt x="428" y="342"/>
                    <a:pt x="429" y="343"/>
                    <a:pt x="430" y="343"/>
                  </a:cubicBezTo>
                  <a:cubicBezTo>
                    <a:pt x="430" y="343"/>
                    <a:pt x="430" y="343"/>
                    <a:pt x="430" y="344"/>
                  </a:cubicBezTo>
                  <a:cubicBezTo>
                    <a:pt x="429" y="344"/>
                    <a:pt x="429" y="343"/>
                    <a:pt x="428" y="343"/>
                  </a:cubicBezTo>
                  <a:cubicBezTo>
                    <a:pt x="428" y="343"/>
                    <a:pt x="428" y="343"/>
                    <a:pt x="427" y="343"/>
                  </a:cubicBezTo>
                  <a:cubicBezTo>
                    <a:pt x="427" y="343"/>
                    <a:pt x="426" y="343"/>
                    <a:pt x="426" y="343"/>
                  </a:cubicBezTo>
                  <a:cubicBezTo>
                    <a:pt x="425" y="343"/>
                    <a:pt x="425" y="343"/>
                    <a:pt x="425" y="343"/>
                  </a:cubicBezTo>
                  <a:cubicBezTo>
                    <a:pt x="425" y="344"/>
                    <a:pt x="425" y="344"/>
                    <a:pt x="425" y="344"/>
                  </a:cubicBezTo>
                  <a:cubicBezTo>
                    <a:pt x="425" y="345"/>
                    <a:pt x="425" y="345"/>
                    <a:pt x="425" y="345"/>
                  </a:cubicBezTo>
                  <a:cubicBezTo>
                    <a:pt x="425" y="346"/>
                    <a:pt x="425" y="346"/>
                    <a:pt x="425" y="346"/>
                  </a:cubicBezTo>
                  <a:cubicBezTo>
                    <a:pt x="425" y="346"/>
                    <a:pt x="426" y="347"/>
                    <a:pt x="426" y="347"/>
                  </a:cubicBezTo>
                  <a:cubicBezTo>
                    <a:pt x="425" y="348"/>
                    <a:pt x="426" y="349"/>
                    <a:pt x="426" y="349"/>
                  </a:cubicBezTo>
                  <a:cubicBezTo>
                    <a:pt x="426" y="349"/>
                    <a:pt x="425" y="350"/>
                    <a:pt x="425" y="351"/>
                  </a:cubicBezTo>
                  <a:cubicBezTo>
                    <a:pt x="425" y="351"/>
                    <a:pt x="425" y="352"/>
                    <a:pt x="425" y="352"/>
                  </a:cubicBezTo>
                  <a:cubicBezTo>
                    <a:pt x="425" y="353"/>
                    <a:pt x="425" y="354"/>
                    <a:pt x="425" y="355"/>
                  </a:cubicBezTo>
                  <a:cubicBezTo>
                    <a:pt x="425" y="356"/>
                    <a:pt x="425" y="356"/>
                    <a:pt x="425" y="356"/>
                  </a:cubicBezTo>
                  <a:cubicBezTo>
                    <a:pt x="425" y="357"/>
                    <a:pt x="425" y="357"/>
                    <a:pt x="425" y="358"/>
                  </a:cubicBezTo>
                  <a:cubicBezTo>
                    <a:pt x="425" y="358"/>
                    <a:pt x="425" y="359"/>
                    <a:pt x="425" y="360"/>
                  </a:cubicBezTo>
                  <a:cubicBezTo>
                    <a:pt x="425" y="360"/>
                    <a:pt x="424" y="360"/>
                    <a:pt x="424" y="361"/>
                  </a:cubicBezTo>
                  <a:cubicBezTo>
                    <a:pt x="424" y="361"/>
                    <a:pt x="424" y="362"/>
                    <a:pt x="424" y="362"/>
                  </a:cubicBezTo>
                  <a:cubicBezTo>
                    <a:pt x="424" y="362"/>
                    <a:pt x="424" y="364"/>
                    <a:pt x="424" y="364"/>
                  </a:cubicBezTo>
                  <a:cubicBezTo>
                    <a:pt x="424" y="364"/>
                    <a:pt x="424" y="365"/>
                    <a:pt x="424" y="365"/>
                  </a:cubicBezTo>
                  <a:cubicBezTo>
                    <a:pt x="424" y="366"/>
                    <a:pt x="424" y="366"/>
                    <a:pt x="424" y="366"/>
                  </a:cubicBezTo>
                  <a:cubicBezTo>
                    <a:pt x="424" y="366"/>
                    <a:pt x="424" y="367"/>
                    <a:pt x="424" y="367"/>
                  </a:cubicBezTo>
                  <a:cubicBezTo>
                    <a:pt x="424" y="367"/>
                    <a:pt x="424" y="367"/>
                    <a:pt x="424" y="368"/>
                  </a:cubicBezTo>
                  <a:cubicBezTo>
                    <a:pt x="424" y="368"/>
                    <a:pt x="423" y="368"/>
                    <a:pt x="423" y="369"/>
                  </a:cubicBezTo>
                  <a:cubicBezTo>
                    <a:pt x="423" y="369"/>
                    <a:pt x="423" y="369"/>
                    <a:pt x="423" y="370"/>
                  </a:cubicBezTo>
                  <a:cubicBezTo>
                    <a:pt x="422" y="370"/>
                    <a:pt x="423" y="370"/>
                    <a:pt x="423" y="371"/>
                  </a:cubicBezTo>
                  <a:cubicBezTo>
                    <a:pt x="422" y="371"/>
                    <a:pt x="422" y="372"/>
                    <a:pt x="422" y="372"/>
                  </a:cubicBezTo>
                  <a:cubicBezTo>
                    <a:pt x="422" y="372"/>
                    <a:pt x="422" y="373"/>
                    <a:pt x="422" y="373"/>
                  </a:cubicBezTo>
                  <a:cubicBezTo>
                    <a:pt x="422" y="374"/>
                    <a:pt x="421" y="374"/>
                    <a:pt x="421" y="375"/>
                  </a:cubicBezTo>
                  <a:cubicBezTo>
                    <a:pt x="421" y="375"/>
                    <a:pt x="422" y="376"/>
                    <a:pt x="422" y="376"/>
                  </a:cubicBezTo>
                  <a:cubicBezTo>
                    <a:pt x="423" y="376"/>
                    <a:pt x="422" y="377"/>
                    <a:pt x="422" y="377"/>
                  </a:cubicBezTo>
                  <a:cubicBezTo>
                    <a:pt x="422" y="377"/>
                    <a:pt x="422" y="377"/>
                    <a:pt x="422" y="378"/>
                  </a:cubicBezTo>
                  <a:cubicBezTo>
                    <a:pt x="422" y="378"/>
                    <a:pt x="422" y="379"/>
                    <a:pt x="422" y="380"/>
                  </a:cubicBezTo>
                  <a:cubicBezTo>
                    <a:pt x="422" y="381"/>
                    <a:pt x="423" y="381"/>
                    <a:pt x="423" y="381"/>
                  </a:cubicBezTo>
                  <a:cubicBezTo>
                    <a:pt x="424" y="382"/>
                    <a:pt x="424" y="383"/>
                    <a:pt x="424" y="383"/>
                  </a:cubicBezTo>
                  <a:cubicBezTo>
                    <a:pt x="424" y="383"/>
                    <a:pt x="423" y="384"/>
                    <a:pt x="423" y="384"/>
                  </a:cubicBezTo>
                  <a:cubicBezTo>
                    <a:pt x="423" y="384"/>
                    <a:pt x="424" y="384"/>
                    <a:pt x="424" y="385"/>
                  </a:cubicBezTo>
                  <a:cubicBezTo>
                    <a:pt x="424" y="385"/>
                    <a:pt x="424" y="386"/>
                    <a:pt x="424" y="386"/>
                  </a:cubicBezTo>
                  <a:cubicBezTo>
                    <a:pt x="425" y="387"/>
                    <a:pt x="425" y="388"/>
                    <a:pt x="425" y="388"/>
                  </a:cubicBezTo>
                  <a:cubicBezTo>
                    <a:pt x="425" y="389"/>
                    <a:pt x="424" y="389"/>
                    <a:pt x="424" y="389"/>
                  </a:cubicBezTo>
                  <a:cubicBezTo>
                    <a:pt x="424" y="390"/>
                    <a:pt x="424" y="390"/>
                    <a:pt x="424" y="390"/>
                  </a:cubicBezTo>
                  <a:cubicBezTo>
                    <a:pt x="424" y="390"/>
                    <a:pt x="424" y="391"/>
                    <a:pt x="424" y="392"/>
                  </a:cubicBezTo>
                  <a:cubicBezTo>
                    <a:pt x="424" y="392"/>
                    <a:pt x="423" y="393"/>
                    <a:pt x="423" y="394"/>
                  </a:cubicBezTo>
                  <a:cubicBezTo>
                    <a:pt x="423" y="394"/>
                    <a:pt x="422" y="395"/>
                    <a:pt x="422" y="395"/>
                  </a:cubicBezTo>
                  <a:cubicBezTo>
                    <a:pt x="422" y="396"/>
                    <a:pt x="422" y="396"/>
                    <a:pt x="423" y="397"/>
                  </a:cubicBezTo>
                  <a:cubicBezTo>
                    <a:pt x="423" y="397"/>
                    <a:pt x="423" y="397"/>
                    <a:pt x="423" y="397"/>
                  </a:cubicBezTo>
                  <a:cubicBezTo>
                    <a:pt x="423" y="398"/>
                    <a:pt x="423" y="398"/>
                    <a:pt x="424" y="398"/>
                  </a:cubicBezTo>
                  <a:cubicBezTo>
                    <a:pt x="424" y="398"/>
                    <a:pt x="424" y="399"/>
                    <a:pt x="425" y="399"/>
                  </a:cubicBezTo>
                  <a:cubicBezTo>
                    <a:pt x="425" y="399"/>
                    <a:pt x="426" y="401"/>
                    <a:pt x="426" y="402"/>
                  </a:cubicBezTo>
                  <a:cubicBezTo>
                    <a:pt x="427" y="402"/>
                    <a:pt x="427" y="403"/>
                    <a:pt x="427" y="403"/>
                  </a:cubicBezTo>
                  <a:cubicBezTo>
                    <a:pt x="427" y="404"/>
                    <a:pt x="426" y="404"/>
                    <a:pt x="426" y="404"/>
                  </a:cubicBezTo>
                  <a:cubicBezTo>
                    <a:pt x="426" y="405"/>
                    <a:pt x="426" y="405"/>
                    <a:pt x="426" y="406"/>
                  </a:cubicBezTo>
                  <a:cubicBezTo>
                    <a:pt x="426" y="406"/>
                    <a:pt x="427" y="407"/>
                    <a:pt x="427" y="407"/>
                  </a:cubicBezTo>
                  <a:cubicBezTo>
                    <a:pt x="427" y="407"/>
                    <a:pt x="427" y="408"/>
                    <a:pt x="427" y="408"/>
                  </a:cubicBezTo>
                  <a:cubicBezTo>
                    <a:pt x="427" y="409"/>
                    <a:pt x="427" y="409"/>
                    <a:pt x="427" y="409"/>
                  </a:cubicBezTo>
                  <a:cubicBezTo>
                    <a:pt x="427" y="410"/>
                    <a:pt x="428" y="410"/>
                    <a:pt x="428" y="410"/>
                  </a:cubicBezTo>
                  <a:cubicBezTo>
                    <a:pt x="428" y="410"/>
                    <a:pt x="429" y="411"/>
                    <a:pt x="429" y="411"/>
                  </a:cubicBezTo>
                  <a:cubicBezTo>
                    <a:pt x="429" y="412"/>
                    <a:pt x="430" y="412"/>
                    <a:pt x="430" y="412"/>
                  </a:cubicBezTo>
                  <a:cubicBezTo>
                    <a:pt x="430" y="412"/>
                    <a:pt x="431" y="414"/>
                    <a:pt x="431" y="414"/>
                  </a:cubicBezTo>
                  <a:cubicBezTo>
                    <a:pt x="431" y="414"/>
                    <a:pt x="432" y="415"/>
                    <a:pt x="432" y="415"/>
                  </a:cubicBezTo>
                  <a:cubicBezTo>
                    <a:pt x="432" y="415"/>
                    <a:pt x="432" y="415"/>
                    <a:pt x="432" y="416"/>
                  </a:cubicBezTo>
                  <a:cubicBezTo>
                    <a:pt x="432" y="416"/>
                    <a:pt x="432" y="416"/>
                    <a:pt x="432" y="417"/>
                  </a:cubicBezTo>
                  <a:cubicBezTo>
                    <a:pt x="432" y="417"/>
                    <a:pt x="432" y="417"/>
                    <a:pt x="433" y="417"/>
                  </a:cubicBezTo>
                  <a:cubicBezTo>
                    <a:pt x="433" y="417"/>
                    <a:pt x="433" y="417"/>
                    <a:pt x="434" y="418"/>
                  </a:cubicBezTo>
                  <a:cubicBezTo>
                    <a:pt x="434" y="418"/>
                    <a:pt x="435" y="418"/>
                    <a:pt x="435" y="418"/>
                  </a:cubicBezTo>
                  <a:cubicBezTo>
                    <a:pt x="435" y="418"/>
                    <a:pt x="435" y="418"/>
                    <a:pt x="435" y="418"/>
                  </a:cubicBezTo>
                  <a:cubicBezTo>
                    <a:pt x="435" y="418"/>
                    <a:pt x="435" y="417"/>
                    <a:pt x="435" y="417"/>
                  </a:cubicBezTo>
                  <a:cubicBezTo>
                    <a:pt x="435" y="416"/>
                    <a:pt x="436" y="416"/>
                    <a:pt x="436" y="416"/>
                  </a:cubicBezTo>
                  <a:cubicBezTo>
                    <a:pt x="436" y="416"/>
                    <a:pt x="436" y="416"/>
                    <a:pt x="436" y="417"/>
                  </a:cubicBezTo>
                  <a:cubicBezTo>
                    <a:pt x="436" y="417"/>
                    <a:pt x="436" y="417"/>
                    <a:pt x="436" y="417"/>
                  </a:cubicBezTo>
                  <a:cubicBezTo>
                    <a:pt x="436" y="418"/>
                    <a:pt x="436" y="418"/>
                    <a:pt x="436" y="418"/>
                  </a:cubicBezTo>
                  <a:cubicBezTo>
                    <a:pt x="436" y="419"/>
                    <a:pt x="435" y="419"/>
                    <a:pt x="435" y="419"/>
                  </a:cubicBezTo>
                  <a:cubicBezTo>
                    <a:pt x="435" y="419"/>
                    <a:pt x="435" y="420"/>
                    <a:pt x="435" y="420"/>
                  </a:cubicBezTo>
                  <a:cubicBezTo>
                    <a:pt x="435" y="420"/>
                    <a:pt x="435" y="421"/>
                    <a:pt x="435" y="421"/>
                  </a:cubicBezTo>
                  <a:cubicBezTo>
                    <a:pt x="435" y="421"/>
                    <a:pt x="436" y="422"/>
                    <a:pt x="436" y="422"/>
                  </a:cubicBezTo>
                  <a:cubicBezTo>
                    <a:pt x="436" y="422"/>
                    <a:pt x="436" y="423"/>
                    <a:pt x="436" y="423"/>
                  </a:cubicBezTo>
                  <a:cubicBezTo>
                    <a:pt x="436" y="424"/>
                    <a:pt x="436" y="424"/>
                    <a:pt x="436" y="424"/>
                  </a:cubicBezTo>
                  <a:cubicBezTo>
                    <a:pt x="437" y="425"/>
                    <a:pt x="437" y="425"/>
                    <a:pt x="437" y="425"/>
                  </a:cubicBezTo>
                  <a:cubicBezTo>
                    <a:pt x="438" y="426"/>
                    <a:pt x="438" y="426"/>
                    <a:pt x="439" y="426"/>
                  </a:cubicBezTo>
                  <a:cubicBezTo>
                    <a:pt x="440" y="426"/>
                    <a:pt x="440" y="426"/>
                    <a:pt x="440" y="427"/>
                  </a:cubicBezTo>
                  <a:cubicBezTo>
                    <a:pt x="440" y="427"/>
                    <a:pt x="440" y="428"/>
                    <a:pt x="440" y="428"/>
                  </a:cubicBezTo>
                  <a:cubicBezTo>
                    <a:pt x="439" y="428"/>
                    <a:pt x="439" y="429"/>
                    <a:pt x="439" y="429"/>
                  </a:cubicBezTo>
                  <a:cubicBezTo>
                    <a:pt x="439" y="430"/>
                    <a:pt x="439" y="431"/>
                    <a:pt x="439" y="431"/>
                  </a:cubicBezTo>
                  <a:cubicBezTo>
                    <a:pt x="439" y="431"/>
                    <a:pt x="440" y="432"/>
                    <a:pt x="440" y="432"/>
                  </a:cubicBezTo>
                  <a:cubicBezTo>
                    <a:pt x="440" y="432"/>
                    <a:pt x="441" y="433"/>
                    <a:pt x="441" y="433"/>
                  </a:cubicBezTo>
                  <a:cubicBezTo>
                    <a:pt x="441" y="433"/>
                    <a:pt x="441" y="434"/>
                    <a:pt x="442" y="434"/>
                  </a:cubicBezTo>
                  <a:cubicBezTo>
                    <a:pt x="442" y="434"/>
                    <a:pt x="443" y="435"/>
                    <a:pt x="443" y="435"/>
                  </a:cubicBezTo>
                  <a:cubicBezTo>
                    <a:pt x="443" y="436"/>
                    <a:pt x="443" y="436"/>
                    <a:pt x="443" y="437"/>
                  </a:cubicBezTo>
                  <a:cubicBezTo>
                    <a:pt x="443" y="437"/>
                    <a:pt x="443" y="437"/>
                    <a:pt x="444" y="437"/>
                  </a:cubicBezTo>
                  <a:cubicBezTo>
                    <a:pt x="445" y="437"/>
                    <a:pt x="444" y="437"/>
                    <a:pt x="445" y="438"/>
                  </a:cubicBezTo>
                  <a:cubicBezTo>
                    <a:pt x="445" y="438"/>
                    <a:pt x="445" y="438"/>
                    <a:pt x="445" y="438"/>
                  </a:cubicBezTo>
                  <a:cubicBezTo>
                    <a:pt x="446" y="439"/>
                    <a:pt x="446" y="439"/>
                    <a:pt x="446" y="439"/>
                  </a:cubicBezTo>
                  <a:cubicBezTo>
                    <a:pt x="446" y="439"/>
                    <a:pt x="446" y="439"/>
                    <a:pt x="446" y="440"/>
                  </a:cubicBezTo>
                  <a:cubicBezTo>
                    <a:pt x="446" y="440"/>
                    <a:pt x="446" y="440"/>
                    <a:pt x="446" y="440"/>
                  </a:cubicBezTo>
                  <a:cubicBezTo>
                    <a:pt x="446" y="440"/>
                    <a:pt x="446" y="441"/>
                    <a:pt x="447" y="441"/>
                  </a:cubicBezTo>
                  <a:cubicBezTo>
                    <a:pt x="447" y="441"/>
                    <a:pt x="448" y="441"/>
                    <a:pt x="448" y="441"/>
                  </a:cubicBezTo>
                  <a:cubicBezTo>
                    <a:pt x="448" y="441"/>
                    <a:pt x="448" y="442"/>
                    <a:pt x="448" y="442"/>
                  </a:cubicBezTo>
                  <a:cubicBezTo>
                    <a:pt x="448" y="442"/>
                    <a:pt x="447" y="442"/>
                    <a:pt x="447" y="443"/>
                  </a:cubicBezTo>
                  <a:cubicBezTo>
                    <a:pt x="447" y="443"/>
                    <a:pt x="448" y="443"/>
                    <a:pt x="448" y="443"/>
                  </a:cubicBezTo>
                  <a:cubicBezTo>
                    <a:pt x="448" y="444"/>
                    <a:pt x="447" y="444"/>
                    <a:pt x="448" y="444"/>
                  </a:cubicBezTo>
                  <a:cubicBezTo>
                    <a:pt x="448" y="444"/>
                    <a:pt x="448" y="445"/>
                    <a:pt x="448" y="445"/>
                  </a:cubicBezTo>
                  <a:cubicBezTo>
                    <a:pt x="448" y="445"/>
                    <a:pt x="447" y="445"/>
                    <a:pt x="447" y="445"/>
                  </a:cubicBezTo>
                  <a:cubicBezTo>
                    <a:pt x="447" y="446"/>
                    <a:pt x="448" y="446"/>
                    <a:pt x="448" y="446"/>
                  </a:cubicBezTo>
                  <a:cubicBezTo>
                    <a:pt x="448" y="446"/>
                    <a:pt x="448" y="446"/>
                    <a:pt x="448" y="446"/>
                  </a:cubicBezTo>
                  <a:cubicBezTo>
                    <a:pt x="449" y="446"/>
                    <a:pt x="450" y="446"/>
                    <a:pt x="450" y="446"/>
                  </a:cubicBezTo>
                  <a:cubicBezTo>
                    <a:pt x="450" y="446"/>
                    <a:pt x="453" y="447"/>
                    <a:pt x="454" y="447"/>
                  </a:cubicBezTo>
                  <a:cubicBezTo>
                    <a:pt x="454" y="447"/>
                    <a:pt x="455" y="447"/>
                    <a:pt x="455" y="447"/>
                  </a:cubicBezTo>
                  <a:cubicBezTo>
                    <a:pt x="456" y="447"/>
                    <a:pt x="456" y="448"/>
                    <a:pt x="456" y="448"/>
                  </a:cubicBezTo>
                  <a:cubicBezTo>
                    <a:pt x="457" y="448"/>
                    <a:pt x="457" y="449"/>
                    <a:pt x="458" y="449"/>
                  </a:cubicBezTo>
                  <a:cubicBezTo>
                    <a:pt x="458" y="449"/>
                    <a:pt x="459" y="450"/>
                    <a:pt x="459" y="450"/>
                  </a:cubicBezTo>
                  <a:cubicBezTo>
                    <a:pt x="460" y="450"/>
                    <a:pt x="460" y="450"/>
                    <a:pt x="460" y="450"/>
                  </a:cubicBezTo>
                  <a:cubicBezTo>
                    <a:pt x="460" y="450"/>
                    <a:pt x="460" y="450"/>
                    <a:pt x="461" y="450"/>
                  </a:cubicBezTo>
                  <a:cubicBezTo>
                    <a:pt x="461" y="450"/>
                    <a:pt x="461" y="450"/>
                    <a:pt x="461" y="450"/>
                  </a:cubicBezTo>
                  <a:cubicBezTo>
                    <a:pt x="462" y="450"/>
                    <a:pt x="462" y="450"/>
                    <a:pt x="462" y="451"/>
                  </a:cubicBezTo>
                  <a:cubicBezTo>
                    <a:pt x="462" y="451"/>
                    <a:pt x="462" y="451"/>
                    <a:pt x="463" y="451"/>
                  </a:cubicBezTo>
                  <a:cubicBezTo>
                    <a:pt x="463" y="452"/>
                    <a:pt x="462" y="452"/>
                    <a:pt x="463" y="452"/>
                  </a:cubicBezTo>
                  <a:cubicBezTo>
                    <a:pt x="463" y="453"/>
                    <a:pt x="463" y="452"/>
                    <a:pt x="464" y="452"/>
                  </a:cubicBezTo>
                  <a:cubicBezTo>
                    <a:pt x="464" y="452"/>
                    <a:pt x="464" y="452"/>
                    <a:pt x="464" y="452"/>
                  </a:cubicBezTo>
                  <a:cubicBezTo>
                    <a:pt x="464" y="452"/>
                    <a:pt x="465" y="452"/>
                    <a:pt x="465" y="453"/>
                  </a:cubicBezTo>
                  <a:cubicBezTo>
                    <a:pt x="465" y="453"/>
                    <a:pt x="466" y="453"/>
                    <a:pt x="466" y="454"/>
                  </a:cubicBezTo>
                  <a:cubicBezTo>
                    <a:pt x="467" y="454"/>
                    <a:pt x="467" y="455"/>
                    <a:pt x="468" y="455"/>
                  </a:cubicBezTo>
                  <a:cubicBezTo>
                    <a:pt x="468" y="456"/>
                    <a:pt x="469" y="456"/>
                    <a:pt x="469" y="457"/>
                  </a:cubicBezTo>
                  <a:cubicBezTo>
                    <a:pt x="470" y="457"/>
                    <a:pt x="470" y="458"/>
                    <a:pt x="470" y="458"/>
                  </a:cubicBezTo>
                  <a:cubicBezTo>
                    <a:pt x="470" y="458"/>
                    <a:pt x="470" y="459"/>
                    <a:pt x="470" y="459"/>
                  </a:cubicBezTo>
                  <a:cubicBezTo>
                    <a:pt x="470" y="459"/>
                    <a:pt x="470" y="460"/>
                    <a:pt x="470" y="460"/>
                  </a:cubicBezTo>
                  <a:cubicBezTo>
                    <a:pt x="470" y="460"/>
                    <a:pt x="471" y="460"/>
                    <a:pt x="471" y="461"/>
                  </a:cubicBezTo>
                  <a:cubicBezTo>
                    <a:pt x="471" y="461"/>
                    <a:pt x="471" y="461"/>
                    <a:pt x="471" y="461"/>
                  </a:cubicBezTo>
                  <a:cubicBezTo>
                    <a:pt x="471" y="461"/>
                    <a:pt x="471" y="462"/>
                    <a:pt x="471" y="462"/>
                  </a:cubicBezTo>
                  <a:cubicBezTo>
                    <a:pt x="487" y="460"/>
                    <a:pt x="487" y="460"/>
                    <a:pt x="487" y="460"/>
                  </a:cubicBezTo>
                  <a:cubicBezTo>
                    <a:pt x="486" y="462"/>
                    <a:pt x="486" y="462"/>
                    <a:pt x="486" y="462"/>
                  </a:cubicBezTo>
                  <a:cubicBezTo>
                    <a:pt x="511" y="471"/>
                    <a:pt x="511" y="471"/>
                    <a:pt x="511" y="471"/>
                  </a:cubicBezTo>
                  <a:cubicBezTo>
                    <a:pt x="531" y="471"/>
                    <a:pt x="531" y="471"/>
                    <a:pt x="531" y="471"/>
                  </a:cubicBezTo>
                  <a:cubicBezTo>
                    <a:pt x="531" y="468"/>
                    <a:pt x="531" y="468"/>
                    <a:pt x="531" y="468"/>
                  </a:cubicBezTo>
                  <a:cubicBezTo>
                    <a:pt x="543" y="468"/>
                    <a:pt x="543" y="468"/>
                    <a:pt x="543" y="468"/>
                  </a:cubicBezTo>
                  <a:cubicBezTo>
                    <a:pt x="545" y="470"/>
                    <a:pt x="545" y="470"/>
                    <a:pt x="545" y="470"/>
                  </a:cubicBezTo>
                  <a:cubicBezTo>
                    <a:pt x="546" y="471"/>
                    <a:pt x="546" y="471"/>
                    <a:pt x="546" y="471"/>
                  </a:cubicBezTo>
                  <a:cubicBezTo>
                    <a:pt x="550" y="475"/>
                    <a:pt x="550" y="475"/>
                    <a:pt x="550" y="475"/>
                  </a:cubicBezTo>
                  <a:cubicBezTo>
                    <a:pt x="552" y="476"/>
                    <a:pt x="552" y="476"/>
                    <a:pt x="552" y="476"/>
                  </a:cubicBezTo>
                  <a:cubicBezTo>
                    <a:pt x="554" y="480"/>
                    <a:pt x="554" y="480"/>
                    <a:pt x="554" y="480"/>
                  </a:cubicBezTo>
                  <a:cubicBezTo>
                    <a:pt x="555" y="483"/>
                    <a:pt x="555" y="483"/>
                    <a:pt x="555" y="483"/>
                  </a:cubicBezTo>
                  <a:cubicBezTo>
                    <a:pt x="557" y="485"/>
                    <a:pt x="557" y="485"/>
                    <a:pt x="557" y="485"/>
                  </a:cubicBezTo>
                  <a:cubicBezTo>
                    <a:pt x="557" y="486"/>
                    <a:pt x="557" y="486"/>
                    <a:pt x="557" y="486"/>
                  </a:cubicBezTo>
                  <a:cubicBezTo>
                    <a:pt x="559" y="487"/>
                    <a:pt x="559" y="487"/>
                    <a:pt x="559" y="487"/>
                  </a:cubicBezTo>
                  <a:cubicBezTo>
                    <a:pt x="561" y="487"/>
                    <a:pt x="561" y="487"/>
                    <a:pt x="561" y="487"/>
                  </a:cubicBezTo>
                  <a:cubicBezTo>
                    <a:pt x="564" y="489"/>
                    <a:pt x="564" y="489"/>
                    <a:pt x="564" y="489"/>
                  </a:cubicBezTo>
                  <a:cubicBezTo>
                    <a:pt x="565" y="489"/>
                    <a:pt x="565" y="489"/>
                    <a:pt x="565" y="489"/>
                  </a:cubicBezTo>
                  <a:cubicBezTo>
                    <a:pt x="566" y="488"/>
                    <a:pt x="566" y="488"/>
                    <a:pt x="566" y="488"/>
                  </a:cubicBezTo>
                  <a:cubicBezTo>
                    <a:pt x="566" y="487"/>
                    <a:pt x="566" y="487"/>
                    <a:pt x="566" y="487"/>
                  </a:cubicBezTo>
                  <a:cubicBezTo>
                    <a:pt x="567" y="486"/>
                    <a:pt x="567" y="486"/>
                    <a:pt x="567" y="486"/>
                  </a:cubicBezTo>
                  <a:cubicBezTo>
                    <a:pt x="567" y="486"/>
                    <a:pt x="567" y="485"/>
                    <a:pt x="567" y="485"/>
                  </a:cubicBezTo>
                  <a:cubicBezTo>
                    <a:pt x="567" y="485"/>
                    <a:pt x="568" y="484"/>
                    <a:pt x="568" y="484"/>
                  </a:cubicBezTo>
                  <a:cubicBezTo>
                    <a:pt x="570" y="484"/>
                    <a:pt x="570" y="484"/>
                    <a:pt x="570" y="484"/>
                  </a:cubicBezTo>
                  <a:cubicBezTo>
                    <a:pt x="570" y="482"/>
                    <a:pt x="570" y="482"/>
                    <a:pt x="570" y="482"/>
                  </a:cubicBezTo>
                  <a:cubicBezTo>
                    <a:pt x="572" y="483"/>
                    <a:pt x="572" y="483"/>
                    <a:pt x="572" y="483"/>
                  </a:cubicBezTo>
                  <a:cubicBezTo>
                    <a:pt x="576" y="483"/>
                    <a:pt x="576" y="483"/>
                    <a:pt x="576" y="483"/>
                  </a:cubicBezTo>
                  <a:cubicBezTo>
                    <a:pt x="577" y="484"/>
                    <a:pt x="577" y="484"/>
                    <a:pt x="577" y="484"/>
                  </a:cubicBezTo>
                  <a:cubicBezTo>
                    <a:pt x="577" y="485"/>
                    <a:pt x="577" y="485"/>
                    <a:pt x="577" y="485"/>
                  </a:cubicBezTo>
                  <a:cubicBezTo>
                    <a:pt x="577" y="485"/>
                    <a:pt x="577" y="485"/>
                    <a:pt x="577" y="485"/>
                  </a:cubicBezTo>
                  <a:cubicBezTo>
                    <a:pt x="579" y="486"/>
                    <a:pt x="579" y="486"/>
                    <a:pt x="579" y="486"/>
                  </a:cubicBezTo>
                  <a:cubicBezTo>
                    <a:pt x="581" y="488"/>
                    <a:pt x="581" y="488"/>
                    <a:pt x="581" y="488"/>
                  </a:cubicBezTo>
                  <a:cubicBezTo>
                    <a:pt x="581" y="490"/>
                    <a:pt x="581" y="490"/>
                    <a:pt x="581" y="490"/>
                  </a:cubicBezTo>
                  <a:cubicBezTo>
                    <a:pt x="581" y="490"/>
                    <a:pt x="584" y="493"/>
                    <a:pt x="584" y="493"/>
                  </a:cubicBezTo>
                  <a:cubicBezTo>
                    <a:pt x="584" y="493"/>
                    <a:pt x="584" y="495"/>
                    <a:pt x="584" y="495"/>
                  </a:cubicBezTo>
                  <a:cubicBezTo>
                    <a:pt x="584" y="495"/>
                    <a:pt x="586" y="497"/>
                    <a:pt x="586" y="497"/>
                  </a:cubicBezTo>
                  <a:cubicBezTo>
                    <a:pt x="586" y="497"/>
                    <a:pt x="587" y="499"/>
                    <a:pt x="587" y="499"/>
                  </a:cubicBezTo>
                  <a:cubicBezTo>
                    <a:pt x="589" y="500"/>
                    <a:pt x="589" y="500"/>
                    <a:pt x="589" y="500"/>
                  </a:cubicBezTo>
                  <a:cubicBezTo>
                    <a:pt x="589" y="501"/>
                    <a:pt x="589" y="501"/>
                    <a:pt x="589" y="501"/>
                  </a:cubicBezTo>
                  <a:cubicBezTo>
                    <a:pt x="589" y="501"/>
                    <a:pt x="589" y="502"/>
                    <a:pt x="589" y="502"/>
                  </a:cubicBezTo>
                  <a:cubicBezTo>
                    <a:pt x="589" y="502"/>
                    <a:pt x="589" y="502"/>
                    <a:pt x="589" y="502"/>
                  </a:cubicBezTo>
                  <a:cubicBezTo>
                    <a:pt x="589" y="503"/>
                    <a:pt x="590" y="503"/>
                    <a:pt x="590" y="503"/>
                  </a:cubicBezTo>
                  <a:cubicBezTo>
                    <a:pt x="590" y="504"/>
                    <a:pt x="590" y="504"/>
                    <a:pt x="590" y="504"/>
                  </a:cubicBezTo>
                  <a:cubicBezTo>
                    <a:pt x="591" y="506"/>
                    <a:pt x="591" y="506"/>
                    <a:pt x="591" y="506"/>
                  </a:cubicBezTo>
                  <a:cubicBezTo>
                    <a:pt x="591" y="508"/>
                    <a:pt x="591" y="508"/>
                    <a:pt x="591" y="508"/>
                  </a:cubicBezTo>
                  <a:cubicBezTo>
                    <a:pt x="592" y="509"/>
                    <a:pt x="592" y="509"/>
                    <a:pt x="592" y="509"/>
                  </a:cubicBezTo>
                  <a:cubicBezTo>
                    <a:pt x="593" y="509"/>
                    <a:pt x="593" y="509"/>
                    <a:pt x="593" y="509"/>
                  </a:cubicBezTo>
                  <a:cubicBezTo>
                    <a:pt x="595" y="510"/>
                    <a:pt x="595" y="510"/>
                    <a:pt x="595" y="510"/>
                  </a:cubicBezTo>
                  <a:cubicBezTo>
                    <a:pt x="596" y="510"/>
                    <a:pt x="596" y="510"/>
                    <a:pt x="596" y="510"/>
                  </a:cubicBezTo>
                  <a:cubicBezTo>
                    <a:pt x="597" y="511"/>
                    <a:pt x="597" y="511"/>
                    <a:pt x="597" y="511"/>
                  </a:cubicBezTo>
                  <a:cubicBezTo>
                    <a:pt x="598" y="512"/>
                    <a:pt x="598" y="512"/>
                    <a:pt x="598" y="512"/>
                  </a:cubicBezTo>
                  <a:cubicBezTo>
                    <a:pt x="599" y="512"/>
                    <a:pt x="599" y="512"/>
                    <a:pt x="599" y="512"/>
                  </a:cubicBezTo>
                  <a:cubicBezTo>
                    <a:pt x="601" y="512"/>
                    <a:pt x="601" y="512"/>
                    <a:pt x="601" y="512"/>
                  </a:cubicBezTo>
                  <a:cubicBezTo>
                    <a:pt x="601" y="512"/>
                    <a:pt x="602" y="512"/>
                    <a:pt x="602" y="512"/>
                  </a:cubicBezTo>
                  <a:cubicBezTo>
                    <a:pt x="602" y="513"/>
                    <a:pt x="603" y="513"/>
                    <a:pt x="603" y="513"/>
                  </a:cubicBezTo>
                  <a:cubicBezTo>
                    <a:pt x="603" y="513"/>
                    <a:pt x="603" y="513"/>
                    <a:pt x="603" y="513"/>
                  </a:cubicBezTo>
                  <a:cubicBezTo>
                    <a:pt x="604" y="513"/>
                    <a:pt x="604" y="512"/>
                    <a:pt x="605" y="512"/>
                  </a:cubicBezTo>
                  <a:cubicBezTo>
                    <a:pt x="605" y="512"/>
                    <a:pt x="605" y="512"/>
                    <a:pt x="605" y="512"/>
                  </a:cubicBezTo>
                  <a:cubicBezTo>
                    <a:pt x="605" y="512"/>
                    <a:pt x="605" y="512"/>
                    <a:pt x="605" y="512"/>
                  </a:cubicBezTo>
                  <a:cubicBezTo>
                    <a:pt x="604" y="512"/>
                    <a:pt x="604" y="512"/>
                    <a:pt x="604" y="511"/>
                  </a:cubicBezTo>
                  <a:cubicBezTo>
                    <a:pt x="604" y="511"/>
                    <a:pt x="604" y="510"/>
                    <a:pt x="603" y="510"/>
                  </a:cubicBezTo>
                  <a:cubicBezTo>
                    <a:pt x="603" y="510"/>
                    <a:pt x="603" y="510"/>
                    <a:pt x="603" y="510"/>
                  </a:cubicBezTo>
                  <a:cubicBezTo>
                    <a:pt x="603" y="509"/>
                    <a:pt x="603" y="509"/>
                    <a:pt x="603" y="508"/>
                  </a:cubicBezTo>
                  <a:cubicBezTo>
                    <a:pt x="603" y="508"/>
                    <a:pt x="603" y="507"/>
                    <a:pt x="603" y="507"/>
                  </a:cubicBezTo>
                  <a:cubicBezTo>
                    <a:pt x="603" y="507"/>
                    <a:pt x="603" y="507"/>
                    <a:pt x="603" y="506"/>
                  </a:cubicBezTo>
                  <a:cubicBezTo>
                    <a:pt x="603" y="506"/>
                    <a:pt x="602" y="506"/>
                    <a:pt x="602" y="506"/>
                  </a:cubicBezTo>
                  <a:cubicBezTo>
                    <a:pt x="602" y="506"/>
                    <a:pt x="602" y="505"/>
                    <a:pt x="602" y="505"/>
                  </a:cubicBezTo>
                  <a:cubicBezTo>
                    <a:pt x="603" y="505"/>
                    <a:pt x="603" y="504"/>
                    <a:pt x="603" y="503"/>
                  </a:cubicBezTo>
                  <a:cubicBezTo>
                    <a:pt x="603" y="503"/>
                    <a:pt x="603" y="503"/>
                    <a:pt x="603" y="503"/>
                  </a:cubicBezTo>
                  <a:cubicBezTo>
                    <a:pt x="603" y="503"/>
                    <a:pt x="603" y="503"/>
                    <a:pt x="602" y="503"/>
                  </a:cubicBezTo>
                  <a:cubicBezTo>
                    <a:pt x="602" y="503"/>
                    <a:pt x="602" y="503"/>
                    <a:pt x="601" y="502"/>
                  </a:cubicBezTo>
                  <a:cubicBezTo>
                    <a:pt x="601" y="502"/>
                    <a:pt x="601" y="502"/>
                    <a:pt x="601" y="502"/>
                  </a:cubicBezTo>
                  <a:cubicBezTo>
                    <a:pt x="602" y="502"/>
                    <a:pt x="602" y="502"/>
                    <a:pt x="602" y="502"/>
                  </a:cubicBezTo>
                  <a:cubicBezTo>
                    <a:pt x="602" y="502"/>
                    <a:pt x="603" y="503"/>
                    <a:pt x="603" y="502"/>
                  </a:cubicBezTo>
                  <a:cubicBezTo>
                    <a:pt x="603" y="502"/>
                    <a:pt x="603" y="502"/>
                    <a:pt x="603" y="501"/>
                  </a:cubicBezTo>
                  <a:cubicBezTo>
                    <a:pt x="603" y="501"/>
                    <a:pt x="603" y="501"/>
                    <a:pt x="604" y="500"/>
                  </a:cubicBezTo>
                  <a:cubicBezTo>
                    <a:pt x="604" y="500"/>
                    <a:pt x="604" y="500"/>
                    <a:pt x="604" y="500"/>
                  </a:cubicBezTo>
                  <a:cubicBezTo>
                    <a:pt x="604" y="500"/>
                    <a:pt x="603" y="499"/>
                    <a:pt x="603" y="499"/>
                  </a:cubicBezTo>
                  <a:cubicBezTo>
                    <a:pt x="603" y="499"/>
                    <a:pt x="603" y="499"/>
                    <a:pt x="603" y="499"/>
                  </a:cubicBezTo>
                  <a:cubicBezTo>
                    <a:pt x="603" y="498"/>
                    <a:pt x="603" y="498"/>
                    <a:pt x="603" y="498"/>
                  </a:cubicBezTo>
                  <a:cubicBezTo>
                    <a:pt x="604" y="498"/>
                    <a:pt x="604" y="498"/>
                    <a:pt x="604" y="498"/>
                  </a:cubicBezTo>
                  <a:cubicBezTo>
                    <a:pt x="605" y="498"/>
                    <a:pt x="605" y="498"/>
                    <a:pt x="605" y="498"/>
                  </a:cubicBezTo>
                  <a:cubicBezTo>
                    <a:pt x="605" y="498"/>
                    <a:pt x="605" y="498"/>
                    <a:pt x="605" y="497"/>
                  </a:cubicBezTo>
                  <a:cubicBezTo>
                    <a:pt x="605" y="497"/>
                    <a:pt x="605" y="497"/>
                    <a:pt x="605" y="497"/>
                  </a:cubicBezTo>
                  <a:cubicBezTo>
                    <a:pt x="605" y="497"/>
                    <a:pt x="605" y="497"/>
                    <a:pt x="605" y="497"/>
                  </a:cubicBezTo>
                  <a:cubicBezTo>
                    <a:pt x="605" y="496"/>
                    <a:pt x="605" y="496"/>
                    <a:pt x="605" y="496"/>
                  </a:cubicBezTo>
                  <a:cubicBezTo>
                    <a:pt x="605" y="496"/>
                    <a:pt x="605" y="496"/>
                    <a:pt x="605" y="496"/>
                  </a:cubicBezTo>
                  <a:cubicBezTo>
                    <a:pt x="605" y="496"/>
                    <a:pt x="605" y="496"/>
                    <a:pt x="605" y="496"/>
                  </a:cubicBezTo>
                  <a:cubicBezTo>
                    <a:pt x="606" y="496"/>
                    <a:pt x="606" y="496"/>
                    <a:pt x="606" y="495"/>
                  </a:cubicBezTo>
                  <a:cubicBezTo>
                    <a:pt x="606" y="495"/>
                    <a:pt x="607" y="496"/>
                    <a:pt x="607" y="496"/>
                  </a:cubicBezTo>
                  <a:cubicBezTo>
                    <a:pt x="607" y="496"/>
                    <a:pt x="607" y="496"/>
                    <a:pt x="607" y="496"/>
                  </a:cubicBezTo>
                  <a:cubicBezTo>
                    <a:pt x="607" y="495"/>
                    <a:pt x="607" y="495"/>
                    <a:pt x="608" y="494"/>
                  </a:cubicBezTo>
                  <a:cubicBezTo>
                    <a:pt x="608" y="495"/>
                    <a:pt x="608" y="495"/>
                    <a:pt x="609" y="494"/>
                  </a:cubicBezTo>
                  <a:cubicBezTo>
                    <a:pt x="609" y="494"/>
                    <a:pt x="609" y="494"/>
                    <a:pt x="610" y="494"/>
                  </a:cubicBezTo>
                  <a:cubicBezTo>
                    <a:pt x="610" y="494"/>
                    <a:pt x="610" y="493"/>
                    <a:pt x="609" y="493"/>
                  </a:cubicBezTo>
                  <a:cubicBezTo>
                    <a:pt x="609" y="493"/>
                    <a:pt x="609" y="492"/>
                    <a:pt x="608" y="492"/>
                  </a:cubicBezTo>
                  <a:cubicBezTo>
                    <a:pt x="609" y="492"/>
                    <a:pt x="610" y="492"/>
                    <a:pt x="611" y="492"/>
                  </a:cubicBezTo>
                  <a:cubicBezTo>
                    <a:pt x="611" y="492"/>
                    <a:pt x="611" y="492"/>
                    <a:pt x="611" y="492"/>
                  </a:cubicBezTo>
                  <a:cubicBezTo>
                    <a:pt x="612" y="492"/>
                    <a:pt x="613" y="492"/>
                    <a:pt x="614" y="492"/>
                  </a:cubicBezTo>
                  <a:cubicBezTo>
                    <a:pt x="613" y="492"/>
                    <a:pt x="613" y="492"/>
                    <a:pt x="613" y="492"/>
                  </a:cubicBezTo>
                  <a:cubicBezTo>
                    <a:pt x="615" y="492"/>
                    <a:pt x="616" y="491"/>
                    <a:pt x="617" y="490"/>
                  </a:cubicBezTo>
                  <a:cubicBezTo>
                    <a:pt x="617" y="490"/>
                    <a:pt x="617" y="490"/>
                    <a:pt x="618" y="489"/>
                  </a:cubicBezTo>
                  <a:cubicBezTo>
                    <a:pt x="618" y="489"/>
                    <a:pt x="618" y="488"/>
                    <a:pt x="619" y="488"/>
                  </a:cubicBezTo>
                  <a:cubicBezTo>
                    <a:pt x="619" y="488"/>
                    <a:pt x="620" y="488"/>
                    <a:pt x="620" y="488"/>
                  </a:cubicBezTo>
                  <a:cubicBezTo>
                    <a:pt x="621" y="488"/>
                    <a:pt x="621" y="487"/>
                    <a:pt x="621" y="487"/>
                  </a:cubicBezTo>
                  <a:cubicBezTo>
                    <a:pt x="621" y="487"/>
                    <a:pt x="620" y="487"/>
                    <a:pt x="620" y="487"/>
                  </a:cubicBezTo>
                  <a:cubicBezTo>
                    <a:pt x="620" y="487"/>
                    <a:pt x="620" y="486"/>
                    <a:pt x="620" y="486"/>
                  </a:cubicBezTo>
                  <a:cubicBezTo>
                    <a:pt x="619" y="485"/>
                    <a:pt x="619" y="485"/>
                    <a:pt x="619" y="485"/>
                  </a:cubicBezTo>
                  <a:cubicBezTo>
                    <a:pt x="619" y="485"/>
                    <a:pt x="620" y="485"/>
                    <a:pt x="620" y="484"/>
                  </a:cubicBezTo>
                  <a:cubicBezTo>
                    <a:pt x="620" y="484"/>
                    <a:pt x="620" y="484"/>
                    <a:pt x="620" y="484"/>
                  </a:cubicBezTo>
                  <a:cubicBezTo>
                    <a:pt x="621" y="483"/>
                    <a:pt x="621" y="483"/>
                    <a:pt x="621" y="484"/>
                  </a:cubicBezTo>
                  <a:cubicBezTo>
                    <a:pt x="621" y="484"/>
                    <a:pt x="622" y="484"/>
                    <a:pt x="621" y="484"/>
                  </a:cubicBezTo>
                  <a:cubicBezTo>
                    <a:pt x="621" y="485"/>
                    <a:pt x="621" y="485"/>
                    <a:pt x="621" y="485"/>
                  </a:cubicBezTo>
                  <a:cubicBezTo>
                    <a:pt x="622" y="486"/>
                    <a:pt x="623" y="485"/>
                    <a:pt x="624" y="485"/>
                  </a:cubicBezTo>
                  <a:cubicBezTo>
                    <a:pt x="625" y="485"/>
                    <a:pt x="626" y="484"/>
                    <a:pt x="627" y="484"/>
                  </a:cubicBezTo>
                  <a:cubicBezTo>
                    <a:pt x="629" y="483"/>
                    <a:pt x="632" y="483"/>
                    <a:pt x="634" y="484"/>
                  </a:cubicBezTo>
                  <a:cubicBezTo>
                    <a:pt x="635" y="485"/>
                    <a:pt x="636" y="485"/>
                    <a:pt x="638" y="485"/>
                  </a:cubicBezTo>
                  <a:cubicBezTo>
                    <a:pt x="638" y="485"/>
                    <a:pt x="638" y="485"/>
                    <a:pt x="639" y="485"/>
                  </a:cubicBezTo>
                  <a:cubicBezTo>
                    <a:pt x="639" y="485"/>
                    <a:pt x="639" y="484"/>
                    <a:pt x="638" y="484"/>
                  </a:cubicBezTo>
                  <a:cubicBezTo>
                    <a:pt x="638" y="483"/>
                    <a:pt x="638" y="483"/>
                    <a:pt x="638" y="483"/>
                  </a:cubicBezTo>
                  <a:cubicBezTo>
                    <a:pt x="639" y="483"/>
                    <a:pt x="639" y="483"/>
                    <a:pt x="639" y="484"/>
                  </a:cubicBezTo>
                  <a:cubicBezTo>
                    <a:pt x="639" y="483"/>
                    <a:pt x="639" y="483"/>
                    <a:pt x="639" y="483"/>
                  </a:cubicBezTo>
                  <a:cubicBezTo>
                    <a:pt x="639" y="482"/>
                    <a:pt x="639" y="482"/>
                    <a:pt x="640" y="482"/>
                  </a:cubicBezTo>
                  <a:cubicBezTo>
                    <a:pt x="640" y="482"/>
                    <a:pt x="640" y="483"/>
                    <a:pt x="640" y="483"/>
                  </a:cubicBezTo>
                  <a:cubicBezTo>
                    <a:pt x="641" y="483"/>
                    <a:pt x="641" y="484"/>
                    <a:pt x="641" y="483"/>
                  </a:cubicBezTo>
                  <a:cubicBezTo>
                    <a:pt x="641" y="484"/>
                    <a:pt x="642" y="485"/>
                    <a:pt x="642" y="485"/>
                  </a:cubicBezTo>
                  <a:cubicBezTo>
                    <a:pt x="642" y="485"/>
                    <a:pt x="642" y="485"/>
                    <a:pt x="642" y="485"/>
                  </a:cubicBezTo>
                  <a:cubicBezTo>
                    <a:pt x="643" y="486"/>
                    <a:pt x="643" y="486"/>
                    <a:pt x="643" y="486"/>
                  </a:cubicBezTo>
                  <a:cubicBezTo>
                    <a:pt x="644" y="486"/>
                    <a:pt x="644" y="486"/>
                    <a:pt x="644" y="486"/>
                  </a:cubicBezTo>
                  <a:cubicBezTo>
                    <a:pt x="644" y="486"/>
                    <a:pt x="644" y="485"/>
                    <a:pt x="645" y="485"/>
                  </a:cubicBezTo>
                  <a:cubicBezTo>
                    <a:pt x="645" y="486"/>
                    <a:pt x="645" y="486"/>
                    <a:pt x="645" y="486"/>
                  </a:cubicBezTo>
                  <a:cubicBezTo>
                    <a:pt x="645" y="486"/>
                    <a:pt x="645" y="487"/>
                    <a:pt x="645" y="487"/>
                  </a:cubicBezTo>
                  <a:cubicBezTo>
                    <a:pt x="645" y="487"/>
                    <a:pt x="645" y="487"/>
                    <a:pt x="645" y="488"/>
                  </a:cubicBezTo>
                  <a:cubicBezTo>
                    <a:pt x="646" y="488"/>
                    <a:pt x="646" y="488"/>
                    <a:pt x="646" y="488"/>
                  </a:cubicBezTo>
                  <a:cubicBezTo>
                    <a:pt x="646" y="488"/>
                    <a:pt x="646" y="487"/>
                    <a:pt x="646" y="487"/>
                  </a:cubicBezTo>
                  <a:cubicBezTo>
                    <a:pt x="647" y="487"/>
                    <a:pt x="647" y="487"/>
                    <a:pt x="647" y="487"/>
                  </a:cubicBezTo>
                  <a:cubicBezTo>
                    <a:pt x="647" y="488"/>
                    <a:pt x="647" y="488"/>
                    <a:pt x="648" y="488"/>
                  </a:cubicBezTo>
                  <a:cubicBezTo>
                    <a:pt x="648" y="488"/>
                    <a:pt x="648" y="488"/>
                    <a:pt x="648" y="488"/>
                  </a:cubicBezTo>
                  <a:cubicBezTo>
                    <a:pt x="648" y="488"/>
                    <a:pt x="649" y="488"/>
                    <a:pt x="649" y="488"/>
                  </a:cubicBezTo>
                  <a:cubicBezTo>
                    <a:pt x="649" y="487"/>
                    <a:pt x="650" y="487"/>
                    <a:pt x="650" y="487"/>
                  </a:cubicBezTo>
                  <a:cubicBezTo>
                    <a:pt x="650" y="487"/>
                    <a:pt x="651" y="488"/>
                    <a:pt x="651" y="488"/>
                  </a:cubicBezTo>
                  <a:cubicBezTo>
                    <a:pt x="651" y="488"/>
                    <a:pt x="652" y="488"/>
                    <a:pt x="652" y="488"/>
                  </a:cubicBezTo>
                  <a:cubicBezTo>
                    <a:pt x="652" y="488"/>
                    <a:pt x="652" y="488"/>
                    <a:pt x="652" y="487"/>
                  </a:cubicBezTo>
                  <a:cubicBezTo>
                    <a:pt x="652" y="487"/>
                    <a:pt x="652" y="487"/>
                    <a:pt x="652" y="487"/>
                  </a:cubicBezTo>
                  <a:cubicBezTo>
                    <a:pt x="652" y="487"/>
                    <a:pt x="652" y="487"/>
                    <a:pt x="652" y="487"/>
                  </a:cubicBezTo>
                  <a:cubicBezTo>
                    <a:pt x="653" y="487"/>
                    <a:pt x="653" y="486"/>
                    <a:pt x="652" y="486"/>
                  </a:cubicBezTo>
                  <a:cubicBezTo>
                    <a:pt x="652" y="486"/>
                    <a:pt x="652" y="486"/>
                    <a:pt x="652" y="485"/>
                  </a:cubicBezTo>
                  <a:cubicBezTo>
                    <a:pt x="652" y="485"/>
                    <a:pt x="652" y="485"/>
                    <a:pt x="652" y="485"/>
                  </a:cubicBezTo>
                  <a:cubicBezTo>
                    <a:pt x="652" y="485"/>
                    <a:pt x="652" y="485"/>
                    <a:pt x="652" y="486"/>
                  </a:cubicBezTo>
                  <a:cubicBezTo>
                    <a:pt x="653" y="486"/>
                    <a:pt x="654" y="486"/>
                    <a:pt x="655" y="487"/>
                  </a:cubicBezTo>
                  <a:cubicBezTo>
                    <a:pt x="655" y="487"/>
                    <a:pt x="656" y="487"/>
                    <a:pt x="656" y="487"/>
                  </a:cubicBezTo>
                  <a:cubicBezTo>
                    <a:pt x="656" y="488"/>
                    <a:pt x="656" y="488"/>
                    <a:pt x="656" y="488"/>
                  </a:cubicBezTo>
                  <a:cubicBezTo>
                    <a:pt x="657" y="488"/>
                    <a:pt x="657" y="488"/>
                    <a:pt x="657" y="488"/>
                  </a:cubicBezTo>
                  <a:cubicBezTo>
                    <a:pt x="657" y="487"/>
                    <a:pt x="656" y="486"/>
                    <a:pt x="655" y="486"/>
                  </a:cubicBezTo>
                  <a:cubicBezTo>
                    <a:pt x="655" y="485"/>
                    <a:pt x="655" y="485"/>
                    <a:pt x="655" y="485"/>
                  </a:cubicBezTo>
                  <a:cubicBezTo>
                    <a:pt x="655" y="484"/>
                    <a:pt x="655" y="484"/>
                    <a:pt x="655" y="484"/>
                  </a:cubicBezTo>
                  <a:cubicBezTo>
                    <a:pt x="655" y="484"/>
                    <a:pt x="655" y="484"/>
                    <a:pt x="655" y="484"/>
                  </a:cubicBezTo>
                  <a:cubicBezTo>
                    <a:pt x="655" y="483"/>
                    <a:pt x="655" y="483"/>
                    <a:pt x="655" y="484"/>
                  </a:cubicBezTo>
                  <a:cubicBezTo>
                    <a:pt x="655" y="484"/>
                    <a:pt x="655" y="484"/>
                    <a:pt x="656" y="484"/>
                  </a:cubicBezTo>
                  <a:cubicBezTo>
                    <a:pt x="656" y="484"/>
                    <a:pt x="656" y="484"/>
                    <a:pt x="656" y="484"/>
                  </a:cubicBezTo>
                  <a:cubicBezTo>
                    <a:pt x="657" y="484"/>
                    <a:pt x="657" y="484"/>
                    <a:pt x="657" y="483"/>
                  </a:cubicBezTo>
                  <a:cubicBezTo>
                    <a:pt x="657" y="483"/>
                    <a:pt x="657" y="483"/>
                    <a:pt x="657" y="483"/>
                  </a:cubicBezTo>
                  <a:cubicBezTo>
                    <a:pt x="657" y="483"/>
                    <a:pt x="657" y="483"/>
                    <a:pt x="657" y="483"/>
                  </a:cubicBezTo>
                  <a:cubicBezTo>
                    <a:pt x="656" y="482"/>
                    <a:pt x="657" y="482"/>
                    <a:pt x="656" y="481"/>
                  </a:cubicBezTo>
                  <a:cubicBezTo>
                    <a:pt x="656" y="481"/>
                    <a:pt x="656" y="481"/>
                    <a:pt x="656" y="482"/>
                  </a:cubicBezTo>
                  <a:cubicBezTo>
                    <a:pt x="656" y="482"/>
                    <a:pt x="656" y="482"/>
                    <a:pt x="655" y="483"/>
                  </a:cubicBezTo>
                  <a:cubicBezTo>
                    <a:pt x="655" y="483"/>
                    <a:pt x="655" y="483"/>
                    <a:pt x="654" y="482"/>
                  </a:cubicBezTo>
                  <a:cubicBezTo>
                    <a:pt x="654" y="482"/>
                    <a:pt x="654" y="482"/>
                    <a:pt x="654" y="482"/>
                  </a:cubicBezTo>
                  <a:cubicBezTo>
                    <a:pt x="654" y="482"/>
                    <a:pt x="654" y="482"/>
                    <a:pt x="654" y="482"/>
                  </a:cubicBezTo>
                  <a:cubicBezTo>
                    <a:pt x="655" y="481"/>
                    <a:pt x="656" y="481"/>
                    <a:pt x="657" y="480"/>
                  </a:cubicBezTo>
                  <a:cubicBezTo>
                    <a:pt x="657" y="480"/>
                    <a:pt x="657" y="480"/>
                    <a:pt x="658" y="479"/>
                  </a:cubicBezTo>
                  <a:cubicBezTo>
                    <a:pt x="658" y="479"/>
                    <a:pt x="659" y="479"/>
                    <a:pt x="659" y="479"/>
                  </a:cubicBezTo>
                  <a:cubicBezTo>
                    <a:pt x="660" y="479"/>
                    <a:pt x="660" y="479"/>
                    <a:pt x="660" y="479"/>
                  </a:cubicBezTo>
                  <a:cubicBezTo>
                    <a:pt x="660" y="479"/>
                    <a:pt x="661" y="479"/>
                    <a:pt x="661" y="479"/>
                  </a:cubicBezTo>
                  <a:cubicBezTo>
                    <a:pt x="662" y="479"/>
                    <a:pt x="663" y="479"/>
                    <a:pt x="663" y="479"/>
                  </a:cubicBezTo>
                  <a:cubicBezTo>
                    <a:pt x="664" y="479"/>
                    <a:pt x="664" y="479"/>
                    <a:pt x="664" y="479"/>
                  </a:cubicBezTo>
                  <a:cubicBezTo>
                    <a:pt x="664" y="479"/>
                    <a:pt x="665" y="479"/>
                    <a:pt x="665" y="479"/>
                  </a:cubicBezTo>
                  <a:cubicBezTo>
                    <a:pt x="665" y="479"/>
                    <a:pt x="666" y="479"/>
                    <a:pt x="666" y="478"/>
                  </a:cubicBezTo>
                  <a:cubicBezTo>
                    <a:pt x="666" y="478"/>
                    <a:pt x="665" y="477"/>
                    <a:pt x="666" y="477"/>
                  </a:cubicBezTo>
                  <a:cubicBezTo>
                    <a:pt x="666" y="476"/>
                    <a:pt x="666" y="477"/>
                    <a:pt x="667" y="477"/>
                  </a:cubicBezTo>
                  <a:cubicBezTo>
                    <a:pt x="667" y="477"/>
                    <a:pt x="667" y="478"/>
                    <a:pt x="667" y="478"/>
                  </a:cubicBezTo>
                  <a:cubicBezTo>
                    <a:pt x="667" y="479"/>
                    <a:pt x="668" y="479"/>
                    <a:pt x="668" y="480"/>
                  </a:cubicBezTo>
                  <a:cubicBezTo>
                    <a:pt x="669" y="480"/>
                    <a:pt x="670" y="479"/>
                    <a:pt x="671" y="479"/>
                  </a:cubicBezTo>
                  <a:cubicBezTo>
                    <a:pt x="672" y="478"/>
                    <a:pt x="672" y="478"/>
                    <a:pt x="673" y="478"/>
                  </a:cubicBezTo>
                  <a:cubicBezTo>
                    <a:pt x="673" y="478"/>
                    <a:pt x="673" y="479"/>
                    <a:pt x="673" y="479"/>
                  </a:cubicBezTo>
                  <a:cubicBezTo>
                    <a:pt x="674" y="479"/>
                    <a:pt x="675" y="479"/>
                    <a:pt x="676" y="478"/>
                  </a:cubicBezTo>
                  <a:cubicBezTo>
                    <a:pt x="677" y="478"/>
                    <a:pt x="678" y="478"/>
                    <a:pt x="679" y="479"/>
                  </a:cubicBezTo>
                  <a:cubicBezTo>
                    <a:pt x="678" y="479"/>
                    <a:pt x="678" y="479"/>
                    <a:pt x="678" y="479"/>
                  </a:cubicBezTo>
                  <a:cubicBezTo>
                    <a:pt x="679" y="480"/>
                    <a:pt x="681" y="480"/>
                    <a:pt x="683" y="481"/>
                  </a:cubicBezTo>
                  <a:cubicBezTo>
                    <a:pt x="683" y="481"/>
                    <a:pt x="683" y="481"/>
                    <a:pt x="682" y="481"/>
                  </a:cubicBezTo>
                  <a:cubicBezTo>
                    <a:pt x="683" y="482"/>
                    <a:pt x="684" y="482"/>
                    <a:pt x="684" y="483"/>
                  </a:cubicBezTo>
                  <a:cubicBezTo>
                    <a:pt x="684" y="483"/>
                    <a:pt x="684" y="484"/>
                    <a:pt x="684" y="484"/>
                  </a:cubicBezTo>
                  <a:cubicBezTo>
                    <a:pt x="685" y="484"/>
                    <a:pt x="685" y="484"/>
                    <a:pt x="686" y="484"/>
                  </a:cubicBezTo>
                  <a:cubicBezTo>
                    <a:pt x="686" y="484"/>
                    <a:pt x="687" y="484"/>
                    <a:pt x="687" y="484"/>
                  </a:cubicBezTo>
                  <a:cubicBezTo>
                    <a:pt x="687" y="484"/>
                    <a:pt x="688" y="483"/>
                    <a:pt x="688" y="483"/>
                  </a:cubicBezTo>
                  <a:cubicBezTo>
                    <a:pt x="688" y="483"/>
                    <a:pt x="688" y="482"/>
                    <a:pt x="688" y="482"/>
                  </a:cubicBezTo>
                  <a:cubicBezTo>
                    <a:pt x="688" y="483"/>
                    <a:pt x="689" y="483"/>
                    <a:pt x="690" y="482"/>
                  </a:cubicBezTo>
                  <a:cubicBezTo>
                    <a:pt x="690" y="482"/>
                    <a:pt x="690" y="482"/>
                    <a:pt x="690" y="482"/>
                  </a:cubicBezTo>
                  <a:cubicBezTo>
                    <a:pt x="690" y="482"/>
                    <a:pt x="690" y="482"/>
                    <a:pt x="691" y="482"/>
                  </a:cubicBezTo>
                  <a:cubicBezTo>
                    <a:pt x="691" y="482"/>
                    <a:pt x="691" y="481"/>
                    <a:pt x="691" y="481"/>
                  </a:cubicBezTo>
                  <a:cubicBezTo>
                    <a:pt x="691" y="480"/>
                    <a:pt x="692" y="480"/>
                    <a:pt x="692" y="480"/>
                  </a:cubicBezTo>
                  <a:cubicBezTo>
                    <a:pt x="692" y="480"/>
                    <a:pt x="692" y="481"/>
                    <a:pt x="692" y="481"/>
                  </a:cubicBezTo>
                  <a:cubicBezTo>
                    <a:pt x="692" y="481"/>
                    <a:pt x="693" y="481"/>
                    <a:pt x="693" y="482"/>
                  </a:cubicBezTo>
                  <a:cubicBezTo>
                    <a:pt x="694" y="482"/>
                    <a:pt x="695" y="482"/>
                    <a:pt x="696" y="483"/>
                  </a:cubicBezTo>
                  <a:cubicBezTo>
                    <a:pt x="696" y="484"/>
                    <a:pt x="696" y="484"/>
                    <a:pt x="696" y="484"/>
                  </a:cubicBezTo>
                  <a:cubicBezTo>
                    <a:pt x="696" y="484"/>
                    <a:pt x="697" y="484"/>
                    <a:pt x="697" y="485"/>
                  </a:cubicBezTo>
                  <a:cubicBezTo>
                    <a:pt x="697" y="485"/>
                    <a:pt x="697" y="485"/>
                    <a:pt x="697" y="485"/>
                  </a:cubicBezTo>
                  <a:cubicBezTo>
                    <a:pt x="698" y="486"/>
                    <a:pt x="699" y="488"/>
                    <a:pt x="700" y="488"/>
                  </a:cubicBezTo>
                  <a:cubicBezTo>
                    <a:pt x="700" y="488"/>
                    <a:pt x="701" y="489"/>
                    <a:pt x="701" y="489"/>
                  </a:cubicBezTo>
                  <a:cubicBezTo>
                    <a:pt x="701" y="489"/>
                    <a:pt x="702" y="490"/>
                    <a:pt x="702" y="490"/>
                  </a:cubicBezTo>
                  <a:cubicBezTo>
                    <a:pt x="702" y="492"/>
                    <a:pt x="702" y="494"/>
                    <a:pt x="702" y="495"/>
                  </a:cubicBezTo>
                  <a:cubicBezTo>
                    <a:pt x="701" y="496"/>
                    <a:pt x="701" y="497"/>
                    <a:pt x="701" y="498"/>
                  </a:cubicBezTo>
                  <a:cubicBezTo>
                    <a:pt x="701" y="498"/>
                    <a:pt x="701" y="498"/>
                    <a:pt x="701" y="499"/>
                  </a:cubicBezTo>
                  <a:cubicBezTo>
                    <a:pt x="701" y="499"/>
                    <a:pt x="701" y="499"/>
                    <a:pt x="701" y="499"/>
                  </a:cubicBezTo>
                  <a:cubicBezTo>
                    <a:pt x="702" y="499"/>
                    <a:pt x="702" y="499"/>
                    <a:pt x="702" y="498"/>
                  </a:cubicBezTo>
                  <a:cubicBezTo>
                    <a:pt x="702" y="498"/>
                    <a:pt x="702" y="497"/>
                    <a:pt x="703" y="498"/>
                  </a:cubicBezTo>
                  <a:cubicBezTo>
                    <a:pt x="703" y="498"/>
                    <a:pt x="703" y="498"/>
                    <a:pt x="703" y="498"/>
                  </a:cubicBezTo>
                  <a:cubicBezTo>
                    <a:pt x="703" y="498"/>
                    <a:pt x="703" y="498"/>
                    <a:pt x="703" y="499"/>
                  </a:cubicBezTo>
                  <a:cubicBezTo>
                    <a:pt x="703" y="499"/>
                    <a:pt x="703" y="499"/>
                    <a:pt x="703" y="499"/>
                  </a:cubicBezTo>
                  <a:cubicBezTo>
                    <a:pt x="703" y="500"/>
                    <a:pt x="702" y="500"/>
                    <a:pt x="702" y="500"/>
                  </a:cubicBezTo>
                  <a:cubicBezTo>
                    <a:pt x="702" y="501"/>
                    <a:pt x="702" y="501"/>
                    <a:pt x="702" y="501"/>
                  </a:cubicBezTo>
                  <a:cubicBezTo>
                    <a:pt x="702" y="501"/>
                    <a:pt x="702" y="501"/>
                    <a:pt x="702" y="501"/>
                  </a:cubicBezTo>
                  <a:cubicBezTo>
                    <a:pt x="703" y="503"/>
                    <a:pt x="703" y="505"/>
                    <a:pt x="704" y="506"/>
                  </a:cubicBezTo>
                  <a:cubicBezTo>
                    <a:pt x="705" y="506"/>
                    <a:pt x="705" y="507"/>
                    <a:pt x="705" y="507"/>
                  </a:cubicBezTo>
                  <a:cubicBezTo>
                    <a:pt x="705" y="507"/>
                    <a:pt x="705" y="506"/>
                    <a:pt x="705" y="506"/>
                  </a:cubicBezTo>
                  <a:cubicBezTo>
                    <a:pt x="705" y="506"/>
                    <a:pt x="705" y="506"/>
                    <a:pt x="705" y="506"/>
                  </a:cubicBezTo>
                  <a:cubicBezTo>
                    <a:pt x="705" y="506"/>
                    <a:pt x="705" y="505"/>
                    <a:pt x="706" y="505"/>
                  </a:cubicBezTo>
                  <a:cubicBezTo>
                    <a:pt x="706" y="505"/>
                    <a:pt x="706" y="506"/>
                    <a:pt x="706" y="506"/>
                  </a:cubicBezTo>
                  <a:cubicBezTo>
                    <a:pt x="706" y="507"/>
                    <a:pt x="706" y="507"/>
                    <a:pt x="706" y="507"/>
                  </a:cubicBezTo>
                  <a:cubicBezTo>
                    <a:pt x="705" y="507"/>
                    <a:pt x="705" y="508"/>
                    <a:pt x="705" y="508"/>
                  </a:cubicBezTo>
                  <a:cubicBezTo>
                    <a:pt x="706" y="508"/>
                    <a:pt x="706" y="508"/>
                    <a:pt x="707" y="508"/>
                  </a:cubicBezTo>
                  <a:cubicBezTo>
                    <a:pt x="707" y="508"/>
                    <a:pt x="707" y="508"/>
                    <a:pt x="707" y="509"/>
                  </a:cubicBezTo>
                  <a:cubicBezTo>
                    <a:pt x="707" y="509"/>
                    <a:pt x="707" y="509"/>
                    <a:pt x="707" y="510"/>
                  </a:cubicBezTo>
                  <a:cubicBezTo>
                    <a:pt x="708" y="510"/>
                    <a:pt x="708" y="511"/>
                    <a:pt x="708" y="511"/>
                  </a:cubicBezTo>
                  <a:cubicBezTo>
                    <a:pt x="708" y="512"/>
                    <a:pt x="708" y="512"/>
                    <a:pt x="709" y="513"/>
                  </a:cubicBezTo>
                  <a:cubicBezTo>
                    <a:pt x="709" y="513"/>
                    <a:pt x="710" y="513"/>
                    <a:pt x="710" y="514"/>
                  </a:cubicBezTo>
                  <a:cubicBezTo>
                    <a:pt x="711" y="514"/>
                    <a:pt x="712" y="516"/>
                    <a:pt x="712" y="517"/>
                  </a:cubicBezTo>
                  <a:cubicBezTo>
                    <a:pt x="712" y="518"/>
                    <a:pt x="712" y="518"/>
                    <a:pt x="713" y="518"/>
                  </a:cubicBezTo>
                  <a:cubicBezTo>
                    <a:pt x="713" y="518"/>
                    <a:pt x="713" y="518"/>
                    <a:pt x="713" y="518"/>
                  </a:cubicBezTo>
                  <a:cubicBezTo>
                    <a:pt x="714" y="519"/>
                    <a:pt x="715" y="518"/>
                    <a:pt x="716" y="518"/>
                  </a:cubicBezTo>
                  <a:cubicBezTo>
                    <a:pt x="716" y="518"/>
                    <a:pt x="716" y="518"/>
                    <a:pt x="716" y="518"/>
                  </a:cubicBezTo>
                  <a:cubicBezTo>
                    <a:pt x="716" y="518"/>
                    <a:pt x="717" y="518"/>
                    <a:pt x="717" y="518"/>
                  </a:cubicBezTo>
                  <a:cubicBezTo>
                    <a:pt x="718" y="518"/>
                    <a:pt x="718" y="517"/>
                    <a:pt x="718" y="516"/>
                  </a:cubicBezTo>
                  <a:cubicBezTo>
                    <a:pt x="718" y="516"/>
                    <a:pt x="718" y="515"/>
                    <a:pt x="718" y="515"/>
                  </a:cubicBezTo>
                  <a:cubicBezTo>
                    <a:pt x="718" y="515"/>
                    <a:pt x="719" y="514"/>
                    <a:pt x="719" y="514"/>
                  </a:cubicBezTo>
                  <a:cubicBezTo>
                    <a:pt x="719" y="514"/>
                    <a:pt x="719" y="513"/>
                    <a:pt x="719" y="513"/>
                  </a:cubicBezTo>
                  <a:cubicBezTo>
                    <a:pt x="719" y="511"/>
                    <a:pt x="719" y="510"/>
                    <a:pt x="719" y="508"/>
                  </a:cubicBezTo>
                  <a:cubicBezTo>
                    <a:pt x="720" y="507"/>
                    <a:pt x="720" y="505"/>
                    <a:pt x="719" y="504"/>
                  </a:cubicBezTo>
                  <a:cubicBezTo>
                    <a:pt x="718" y="504"/>
                    <a:pt x="718" y="503"/>
                    <a:pt x="718" y="503"/>
                  </a:cubicBezTo>
                  <a:cubicBezTo>
                    <a:pt x="718" y="502"/>
                    <a:pt x="718" y="502"/>
                    <a:pt x="718" y="501"/>
                  </a:cubicBezTo>
                  <a:cubicBezTo>
                    <a:pt x="718" y="500"/>
                    <a:pt x="717" y="498"/>
                    <a:pt x="716" y="497"/>
                  </a:cubicBezTo>
                  <a:cubicBezTo>
                    <a:pt x="715" y="496"/>
                    <a:pt x="715" y="495"/>
                    <a:pt x="715" y="494"/>
                  </a:cubicBezTo>
                  <a:cubicBezTo>
                    <a:pt x="715" y="493"/>
                    <a:pt x="714" y="493"/>
                    <a:pt x="714" y="492"/>
                  </a:cubicBezTo>
                  <a:cubicBezTo>
                    <a:pt x="714" y="492"/>
                    <a:pt x="715" y="492"/>
                    <a:pt x="715" y="491"/>
                  </a:cubicBezTo>
                  <a:cubicBezTo>
                    <a:pt x="715" y="490"/>
                    <a:pt x="714" y="490"/>
                    <a:pt x="713" y="489"/>
                  </a:cubicBezTo>
                  <a:cubicBezTo>
                    <a:pt x="713" y="488"/>
                    <a:pt x="713" y="487"/>
                    <a:pt x="712" y="486"/>
                  </a:cubicBezTo>
                  <a:cubicBezTo>
                    <a:pt x="711" y="483"/>
                    <a:pt x="710" y="481"/>
                    <a:pt x="710" y="478"/>
                  </a:cubicBezTo>
                  <a:cubicBezTo>
                    <a:pt x="710" y="478"/>
                    <a:pt x="710" y="477"/>
                    <a:pt x="710" y="477"/>
                  </a:cubicBezTo>
                  <a:cubicBezTo>
                    <a:pt x="710" y="477"/>
                    <a:pt x="710" y="477"/>
                    <a:pt x="710" y="477"/>
                  </a:cubicBezTo>
                  <a:cubicBezTo>
                    <a:pt x="710" y="477"/>
                    <a:pt x="710" y="477"/>
                    <a:pt x="710" y="477"/>
                  </a:cubicBezTo>
                  <a:cubicBezTo>
                    <a:pt x="710" y="477"/>
                    <a:pt x="710" y="476"/>
                    <a:pt x="710" y="476"/>
                  </a:cubicBezTo>
                  <a:cubicBezTo>
                    <a:pt x="710" y="476"/>
                    <a:pt x="710" y="476"/>
                    <a:pt x="710" y="476"/>
                  </a:cubicBezTo>
                  <a:cubicBezTo>
                    <a:pt x="710" y="476"/>
                    <a:pt x="710" y="475"/>
                    <a:pt x="710" y="475"/>
                  </a:cubicBezTo>
                  <a:cubicBezTo>
                    <a:pt x="710" y="475"/>
                    <a:pt x="710" y="475"/>
                    <a:pt x="710" y="475"/>
                  </a:cubicBezTo>
                  <a:cubicBezTo>
                    <a:pt x="710" y="475"/>
                    <a:pt x="710" y="475"/>
                    <a:pt x="710" y="474"/>
                  </a:cubicBezTo>
                  <a:cubicBezTo>
                    <a:pt x="710" y="474"/>
                    <a:pt x="710" y="474"/>
                    <a:pt x="710" y="474"/>
                  </a:cubicBezTo>
                  <a:cubicBezTo>
                    <a:pt x="710" y="474"/>
                    <a:pt x="710" y="474"/>
                    <a:pt x="710" y="474"/>
                  </a:cubicBezTo>
                  <a:cubicBezTo>
                    <a:pt x="710" y="474"/>
                    <a:pt x="710" y="474"/>
                    <a:pt x="710" y="474"/>
                  </a:cubicBezTo>
                  <a:cubicBezTo>
                    <a:pt x="710" y="474"/>
                    <a:pt x="710" y="473"/>
                    <a:pt x="710" y="473"/>
                  </a:cubicBezTo>
                  <a:cubicBezTo>
                    <a:pt x="710" y="473"/>
                    <a:pt x="710" y="473"/>
                    <a:pt x="710" y="473"/>
                  </a:cubicBezTo>
                  <a:cubicBezTo>
                    <a:pt x="710" y="473"/>
                    <a:pt x="710" y="473"/>
                    <a:pt x="710" y="473"/>
                  </a:cubicBezTo>
                  <a:cubicBezTo>
                    <a:pt x="710" y="473"/>
                    <a:pt x="710" y="473"/>
                    <a:pt x="711" y="473"/>
                  </a:cubicBezTo>
                  <a:cubicBezTo>
                    <a:pt x="711" y="473"/>
                    <a:pt x="711" y="472"/>
                    <a:pt x="711" y="472"/>
                  </a:cubicBezTo>
                  <a:cubicBezTo>
                    <a:pt x="711" y="472"/>
                    <a:pt x="711" y="472"/>
                    <a:pt x="711" y="472"/>
                  </a:cubicBezTo>
                  <a:cubicBezTo>
                    <a:pt x="711" y="472"/>
                    <a:pt x="710" y="472"/>
                    <a:pt x="710" y="472"/>
                  </a:cubicBezTo>
                  <a:cubicBezTo>
                    <a:pt x="711" y="471"/>
                    <a:pt x="711" y="472"/>
                    <a:pt x="711" y="471"/>
                  </a:cubicBezTo>
                  <a:cubicBezTo>
                    <a:pt x="711" y="471"/>
                    <a:pt x="711" y="471"/>
                    <a:pt x="711" y="471"/>
                  </a:cubicBezTo>
                  <a:cubicBezTo>
                    <a:pt x="711" y="471"/>
                    <a:pt x="711" y="471"/>
                    <a:pt x="711" y="471"/>
                  </a:cubicBezTo>
                  <a:cubicBezTo>
                    <a:pt x="711" y="471"/>
                    <a:pt x="712" y="470"/>
                    <a:pt x="711" y="470"/>
                  </a:cubicBezTo>
                  <a:cubicBezTo>
                    <a:pt x="711" y="470"/>
                    <a:pt x="711" y="470"/>
                    <a:pt x="711" y="470"/>
                  </a:cubicBezTo>
                  <a:cubicBezTo>
                    <a:pt x="711" y="470"/>
                    <a:pt x="711" y="470"/>
                    <a:pt x="711" y="470"/>
                  </a:cubicBezTo>
                  <a:cubicBezTo>
                    <a:pt x="711" y="470"/>
                    <a:pt x="711" y="470"/>
                    <a:pt x="711" y="469"/>
                  </a:cubicBezTo>
                  <a:cubicBezTo>
                    <a:pt x="711" y="469"/>
                    <a:pt x="711" y="469"/>
                    <a:pt x="711" y="469"/>
                  </a:cubicBezTo>
                  <a:cubicBezTo>
                    <a:pt x="711" y="469"/>
                    <a:pt x="711" y="468"/>
                    <a:pt x="711" y="468"/>
                  </a:cubicBezTo>
                  <a:cubicBezTo>
                    <a:pt x="711" y="468"/>
                    <a:pt x="711" y="468"/>
                    <a:pt x="711" y="468"/>
                  </a:cubicBezTo>
                  <a:cubicBezTo>
                    <a:pt x="712" y="468"/>
                    <a:pt x="712" y="468"/>
                    <a:pt x="712" y="468"/>
                  </a:cubicBezTo>
                  <a:cubicBezTo>
                    <a:pt x="712" y="468"/>
                    <a:pt x="712" y="468"/>
                    <a:pt x="712" y="468"/>
                  </a:cubicBezTo>
                  <a:cubicBezTo>
                    <a:pt x="713" y="468"/>
                    <a:pt x="713" y="467"/>
                    <a:pt x="713" y="467"/>
                  </a:cubicBezTo>
                  <a:cubicBezTo>
                    <a:pt x="713" y="467"/>
                    <a:pt x="713" y="467"/>
                    <a:pt x="713" y="467"/>
                  </a:cubicBezTo>
                  <a:cubicBezTo>
                    <a:pt x="713" y="467"/>
                    <a:pt x="713" y="467"/>
                    <a:pt x="714" y="467"/>
                  </a:cubicBezTo>
                  <a:cubicBezTo>
                    <a:pt x="714" y="467"/>
                    <a:pt x="714" y="466"/>
                    <a:pt x="714" y="466"/>
                  </a:cubicBezTo>
                  <a:cubicBezTo>
                    <a:pt x="713" y="466"/>
                    <a:pt x="713" y="466"/>
                    <a:pt x="713" y="466"/>
                  </a:cubicBezTo>
                  <a:cubicBezTo>
                    <a:pt x="713" y="465"/>
                    <a:pt x="714" y="465"/>
                    <a:pt x="714" y="465"/>
                  </a:cubicBezTo>
                  <a:cubicBezTo>
                    <a:pt x="714" y="465"/>
                    <a:pt x="714" y="464"/>
                    <a:pt x="714" y="464"/>
                  </a:cubicBezTo>
                  <a:cubicBezTo>
                    <a:pt x="714" y="463"/>
                    <a:pt x="714" y="463"/>
                    <a:pt x="714" y="463"/>
                  </a:cubicBezTo>
                  <a:cubicBezTo>
                    <a:pt x="714" y="463"/>
                    <a:pt x="714" y="463"/>
                    <a:pt x="714" y="463"/>
                  </a:cubicBezTo>
                  <a:cubicBezTo>
                    <a:pt x="715" y="463"/>
                    <a:pt x="715" y="463"/>
                    <a:pt x="715" y="464"/>
                  </a:cubicBezTo>
                  <a:cubicBezTo>
                    <a:pt x="715" y="464"/>
                    <a:pt x="715" y="464"/>
                    <a:pt x="715" y="464"/>
                  </a:cubicBezTo>
                  <a:cubicBezTo>
                    <a:pt x="715" y="464"/>
                    <a:pt x="715" y="464"/>
                    <a:pt x="716" y="464"/>
                  </a:cubicBezTo>
                  <a:cubicBezTo>
                    <a:pt x="716" y="464"/>
                    <a:pt x="716" y="464"/>
                    <a:pt x="716" y="464"/>
                  </a:cubicBezTo>
                  <a:cubicBezTo>
                    <a:pt x="717" y="464"/>
                    <a:pt x="717" y="463"/>
                    <a:pt x="717" y="463"/>
                  </a:cubicBezTo>
                  <a:cubicBezTo>
                    <a:pt x="717" y="463"/>
                    <a:pt x="716" y="463"/>
                    <a:pt x="716" y="463"/>
                  </a:cubicBezTo>
                  <a:cubicBezTo>
                    <a:pt x="716" y="462"/>
                    <a:pt x="715" y="462"/>
                    <a:pt x="715" y="461"/>
                  </a:cubicBezTo>
                  <a:cubicBezTo>
                    <a:pt x="716" y="461"/>
                    <a:pt x="716" y="462"/>
                    <a:pt x="717" y="462"/>
                  </a:cubicBezTo>
                  <a:cubicBezTo>
                    <a:pt x="717" y="462"/>
                    <a:pt x="717" y="462"/>
                    <a:pt x="717" y="462"/>
                  </a:cubicBezTo>
                  <a:cubicBezTo>
                    <a:pt x="717" y="462"/>
                    <a:pt x="717" y="462"/>
                    <a:pt x="718" y="462"/>
                  </a:cubicBezTo>
                  <a:cubicBezTo>
                    <a:pt x="718" y="462"/>
                    <a:pt x="718" y="462"/>
                    <a:pt x="718" y="462"/>
                  </a:cubicBezTo>
                  <a:cubicBezTo>
                    <a:pt x="718" y="462"/>
                    <a:pt x="718" y="461"/>
                    <a:pt x="718" y="461"/>
                  </a:cubicBezTo>
                  <a:cubicBezTo>
                    <a:pt x="718" y="461"/>
                    <a:pt x="718" y="461"/>
                    <a:pt x="719" y="461"/>
                  </a:cubicBezTo>
                  <a:cubicBezTo>
                    <a:pt x="718" y="461"/>
                    <a:pt x="718" y="461"/>
                    <a:pt x="719" y="462"/>
                  </a:cubicBezTo>
                  <a:cubicBezTo>
                    <a:pt x="719" y="462"/>
                    <a:pt x="719" y="462"/>
                    <a:pt x="719" y="461"/>
                  </a:cubicBezTo>
                  <a:cubicBezTo>
                    <a:pt x="720" y="461"/>
                    <a:pt x="720" y="461"/>
                    <a:pt x="720" y="461"/>
                  </a:cubicBezTo>
                  <a:cubicBezTo>
                    <a:pt x="720" y="461"/>
                    <a:pt x="720" y="461"/>
                    <a:pt x="720" y="461"/>
                  </a:cubicBezTo>
                  <a:cubicBezTo>
                    <a:pt x="721" y="461"/>
                    <a:pt x="721" y="460"/>
                    <a:pt x="720" y="460"/>
                  </a:cubicBezTo>
                  <a:cubicBezTo>
                    <a:pt x="721" y="460"/>
                    <a:pt x="722" y="460"/>
                    <a:pt x="722" y="459"/>
                  </a:cubicBezTo>
                  <a:cubicBezTo>
                    <a:pt x="722" y="459"/>
                    <a:pt x="722" y="459"/>
                    <a:pt x="722" y="459"/>
                  </a:cubicBezTo>
                  <a:cubicBezTo>
                    <a:pt x="722" y="459"/>
                    <a:pt x="722" y="458"/>
                    <a:pt x="722" y="458"/>
                  </a:cubicBezTo>
                  <a:cubicBezTo>
                    <a:pt x="723" y="458"/>
                    <a:pt x="724" y="458"/>
                    <a:pt x="725" y="457"/>
                  </a:cubicBezTo>
                  <a:cubicBezTo>
                    <a:pt x="725" y="457"/>
                    <a:pt x="725" y="457"/>
                    <a:pt x="725" y="457"/>
                  </a:cubicBezTo>
                  <a:cubicBezTo>
                    <a:pt x="725" y="457"/>
                    <a:pt x="725" y="457"/>
                    <a:pt x="725" y="456"/>
                  </a:cubicBezTo>
                  <a:cubicBezTo>
                    <a:pt x="725" y="456"/>
                    <a:pt x="725" y="456"/>
                    <a:pt x="725" y="456"/>
                  </a:cubicBezTo>
                  <a:cubicBezTo>
                    <a:pt x="726" y="456"/>
                    <a:pt x="726" y="455"/>
                    <a:pt x="725" y="455"/>
                  </a:cubicBezTo>
                  <a:cubicBezTo>
                    <a:pt x="725" y="455"/>
                    <a:pt x="725" y="455"/>
                    <a:pt x="725" y="455"/>
                  </a:cubicBezTo>
                  <a:cubicBezTo>
                    <a:pt x="725" y="455"/>
                    <a:pt x="725" y="455"/>
                    <a:pt x="725" y="455"/>
                  </a:cubicBezTo>
                  <a:cubicBezTo>
                    <a:pt x="726" y="454"/>
                    <a:pt x="727" y="453"/>
                    <a:pt x="728" y="453"/>
                  </a:cubicBezTo>
                  <a:cubicBezTo>
                    <a:pt x="728" y="452"/>
                    <a:pt x="728" y="452"/>
                    <a:pt x="729" y="452"/>
                  </a:cubicBezTo>
                  <a:cubicBezTo>
                    <a:pt x="730" y="451"/>
                    <a:pt x="731" y="451"/>
                    <a:pt x="732" y="451"/>
                  </a:cubicBezTo>
                  <a:cubicBezTo>
                    <a:pt x="732" y="451"/>
                    <a:pt x="733" y="451"/>
                    <a:pt x="733" y="451"/>
                  </a:cubicBezTo>
                  <a:cubicBezTo>
                    <a:pt x="733" y="451"/>
                    <a:pt x="733" y="450"/>
                    <a:pt x="734" y="449"/>
                  </a:cubicBezTo>
                  <a:cubicBezTo>
                    <a:pt x="734" y="449"/>
                    <a:pt x="734" y="450"/>
                    <a:pt x="734" y="450"/>
                  </a:cubicBezTo>
                  <a:cubicBezTo>
                    <a:pt x="734" y="450"/>
                    <a:pt x="734" y="450"/>
                    <a:pt x="734" y="450"/>
                  </a:cubicBezTo>
                  <a:cubicBezTo>
                    <a:pt x="734" y="450"/>
                    <a:pt x="734" y="450"/>
                    <a:pt x="734" y="450"/>
                  </a:cubicBezTo>
                  <a:cubicBezTo>
                    <a:pt x="734" y="449"/>
                    <a:pt x="734" y="449"/>
                    <a:pt x="735" y="448"/>
                  </a:cubicBezTo>
                  <a:cubicBezTo>
                    <a:pt x="735" y="448"/>
                    <a:pt x="735" y="448"/>
                    <a:pt x="735" y="448"/>
                  </a:cubicBezTo>
                  <a:cubicBezTo>
                    <a:pt x="736" y="447"/>
                    <a:pt x="736" y="447"/>
                    <a:pt x="737" y="446"/>
                  </a:cubicBezTo>
                  <a:cubicBezTo>
                    <a:pt x="737" y="446"/>
                    <a:pt x="737" y="446"/>
                    <a:pt x="738" y="446"/>
                  </a:cubicBezTo>
                  <a:cubicBezTo>
                    <a:pt x="738" y="446"/>
                    <a:pt x="738" y="446"/>
                    <a:pt x="739" y="445"/>
                  </a:cubicBezTo>
                  <a:cubicBezTo>
                    <a:pt x="739" y="445"/>
                    <a:pt x="740" y="445"/>
                    <a:pt x="740" y="445"/>
                  </a:cubicBezTo>
                  <a:cubicBezTo>
                    <a:pt x="741" y="445"/>
                    <a:pt x="741" y="445"/>
                    <a:pt x="741" y="445"/>
                  </a:cubicBezTo>
                  <a:cubicBezTo>
                    <a:pt x="742" y="445"/>
                    <a:pt x="743" y="444"/>
                    <a:pt x="744" y="444"/>
                  </a:cubicBezTo>
                  <a:cubicBezTo>
                    <a:pt x="744" y="443"/>
                    <a:pt x="744" y="443"/>
                    <a:pt x="744" y="443"/>
                  </a:cubicBezTo>
                  <a:cubicBezTo>
                    <a:pt x="744" y="443"/>
                    <a:pt x="745" y="443"/>
                    <a:pt x="745" y="443"/>
                  </a:cubicBezTo>
                  <a:cubicBezTo>
                    <a:pt x="745" y="443"/>
                    <a:pt x="745" y="442"/>
                    <a:pt x="745" y="442"/>
                  </a:cubicBezTo>
                  <a:cubicBezTo>
                    <a:pt x="744" y="442"/>
                    <a:pt x="744" y="442"/>
                    <a:pt x="744" y="442"/>
                  </a:cubicBezTo>
                  <a:cubicBezTo>
                    <a:pt x="744" y="442"/>
                    <a:pt x="744" y="442"/>
                    <a:pt x="744" y="442"/>
                  </a:cubicBezTo>
                  <a:cubicBezTo>
                    <a:pt x="744" y="442"/>
                    <a:pt x="744" y="442"/>
                    <a:pt x="743" y="442"/>
                  </a:cubicBezTo>
                  <a:cubicBezTo>
                    <a:pt x="743" y="442"/>
                    <a:pt x="743" y="442"/>
                    <a:pt x="743" y="442"/>
                  </a:cubicBezTo>
                  <a:cubicBezTo>
                    <a:pt x="743" y="442"/>
                    <a:pt x="742" y="442"/>
                    <a:pt x="742" y="442"/>
                  </a:cubicBezTo>
                  <a:cubicBezTo>
                    <a:pt x="742" y="443"/>
                    <a:pt x="742" y="443"/>
                    <a:pt x="742" y="443"/>
                  </a:cubicBezTo>
                  <a:cubicBezTo>
                    <a:pt x="741" y="443"/>
                    <a:pt x="741" y="443"/>
                    <a:pt x="741" y="443"/>
                  </a:cubicBezTo>
                  <a:cubicBezTo>
                    <a:pt x="741" y="442"/>
                    <a:pt x="740" y="442"/>
                    <a:pt x="740" y="442"/>
                  </a:cubicBezTo>
                  <a:cubicBezTo>
                    <a:pt x="740" y="442"/>
                    <a:pt x="740" y="442"/>
                    <a:pt x="740" y="442"/>
                  </a:cubicBezTo>
                  <a:cubicBezTo>
                    <a:pt x="740" y="442"/>
                    <a:pt x="740" y="442"/>
                    <a:pt x="740" y="442"/>
                  </a:cubicBezTo>
                  <a:cubicBezTo>
                    <a:pt x="740" y="442"/>
                    <a:pt x="740" y="442"/>
                    <a:pt x="741" y="442"/>
                  </a:cubicBezTo>
                  <a:cubicBezTo>
                    <a:pt x="741" y="442"/>
                    <a:pt x="741" y="442"/>
                    <a:pt x="741" y="442"/>
                  </a:cubicBezTo>
                  <a:cubicBezTo>
                    <a:pt x="741" y="442"/>
                    <a:pt x="741" y="442"/>
                    <a:pt x="742" y="442"/>
                  </a:cubicBezTo>
                  <a:cubicBezTo>
                    <a:pt x="742" y="442"/>
                    <a:pt x="742" y="442"/>
                    <a:pt x="743" y="441"/>
                  </a:cubicBezTo>
                  <a:cubicBezTo>
                    <a:pt x="743" y="441"/>
                    <a:pt x="743" y="441"/>
                    <a:pt x="743" y="441"/>
                  </a:cubicBezTo>
                  <a:cubicBezTo>
                    <a:pt x="743" y="441"/>
                    <a:pt x="742" y="441"/>
                    <a:pt x="742" y="441"/>
                  </a:cubicBezTo>
                  <a:cubicBezTo>
                    <a:pt x="742" y="441"/>
                    <a:pt x="742" y="441"/>
                    <a:pt x="742" y="441"/>
                  </a:cubicBezTo>
                  <a:cubicBezTo>
                    <a:pt x="743" y="441"/>
                    <a:pt x="743" y="440"/>
                    <a:pt x="743" y="440"/>
                  </a:cubicBezTo>
                  <a:cubicBezTo>
                    <a:pt x="743" y="440"/>
                    <a:pt x="743" y="440"/>
                    <a:pt x="743" y="440"/>
                  </a:cubicBezTo>
                  <a:cubicBezTo>
                    <a:pt x="743" y="440"/>
                    <a:pt x="743" y="440"/>
                    <a:pt x="743" y="440"/>
                  </a:cubicBezTo>
                  <a:cubicBezTo>
                    <a:pt x="743" y="439"/>
                    <a:pt x="743" y="439"/>
                    <a:pt x="743" y="439"/>
                  </a:cubicBezTo>
                  <a:cubicBezTo>
                    <a:pt x="742" y="439"/>
                    <a:pt x="740" y="439"/>
                    <a:pt x="740" y="438"/>
                  </a:cubicBezTo>
                  <a:cubicBezTo>
                    <a:pt x="741" y="438"/>
                    <a:pt x="741" y="439"/>
                    <a:pt x="742" y="439"/>
                  </a:cubicBezTo>
                  <a:cubicBezTo>
                    <a:pt x="742" y="438"/>
                    <a:pt x="742" y="438"/>
                    <a:pt x="743" y="438"/>
                  </a:cubicBezTo>
                  <a:cubicBezTo>
                    <a:pt x="743" y="437"/>
                    <a:pt x="743" y="438"/>
                    <a:pt x="743" y="438"/>
                  </a:cubicBezTo>
                  <a:cubicBezTo>
                    <a:pt x="743" y="438"/>
                    <a:pt x="743" y="438"/>
                    <a:pt x="743" y="438"/>
                  </a:cubicBezTo>
                  <a:cubicBezTo>
                    <a:pt x="743" y="439"/>
                    <a:pt x="743" y="439"/>
                    <a:pt x="744" y="439"/>
                  </a:cubicBezTo>
                  <a:cubicBezTo>
                    <a:pt x="744" y="439"/>
                    <a:pt x="744" y="439"/>
                    <a:pt x="744" y="439"/>
                  </a:cubicBezTo>
                  <a:cubicBezTo>
                    <a:pt x="744" y="439"/>
                    <a:pt x="744" y="439"/>
                    <a:pt x="745" y="439"/>
                  </a:cubicBezTo>
                  <a:cubicBezTo>
                    <a:pt x="745" y="439"/>
                    <a:pt x="745" y="439"/>
                    <a:pt x="745" y="439"/>
                  </a:cubicBezTo>
                  <a:cubicBezTo>
                    <a:pt x="745" y="439"/>
                    <a:pt x="745" y="439"/>
                    <a:pt x="746" y="439"/>
                  </a:cubicBezTo>
                  <a:cubicBezTo>
                    <a:pt x="746" y="439"/>
                    <a:pt x="746" y="439"/>
                    <a:pt x="746" y="439"/>
                  </a:cubicBezTo>
                  <a:cubicBezTo>
                    <a:pt x="746" y="439"/>
                    <a:pt x="746" y="439"/>
                    <a:pt x="746" y="439"/>
                  </a:cubicBezTo>
                  <a:cubicBezTo>
                    <a:pt x="747" y="439"/>
                    <a:pt x="747" y="438"/>
                    <a:pt x="748" y="437"/>
                  </a:cubicBezTo>
                  <a:cubicBezTo>
                    <a:pt x="748" y="437"/>
                    <a:pt x="748" y="437"/>
                    <a:pt x="748" y="437"/>
                  </a:cubicBezTo>
                  <a:cubicBezTo>
                    <a:pt x="748" y="437"/>
                    <a:pt x="748" y="437"/>
                    <a:pt x="748" y="437"/>
                  </a:cubicBezTo>
                  <a:cubicBezTo>
                    <a:pt x="748" y="436"/>
                    <a:pt x="748" y="435"/>
                    <a:pt x="748" y="435"/>
                  </a:cubicBezTo>
                  <a:cubicBezTo>
                    <a:pt x="748" y="434"/>
                    <a:pt x="747" y="435"/>
                    <a:pt x="747" y="435"/>
                  </a:cubicBezTo>
                  <a:cubicBezTo>
                    <a:pt x="747" y="436"/>
                    <a:pt x="747" y="436"/>
                    <a:pt x="747" y="436"/>
                  </a:cubicBezTo>
                  <a:cubicBezTo>
                    <a:pt x="747" y="437"/>
                    <a:pt x="746" y="437"/>
                    <a:pt x="746" y="437"/>
                  </a:cubicBezTo>
                  <a:cubicBezTo>
                    <a:pt x="746" y="437"/>
                    <a:pt x="746" y="437"/>
                    <a:pt x="746" y="437"/>
                  </a:cubicBezTo>
                  <a:cubicBezTo>
                    <a:pt x="745" y="437"/>
                    <a:pt x="745" y="437"/>
                    <a:pt x="745" y="437"/>
                  </a:cubicBezTo>
                  <a:cubicBezTo>
                    <a:pt x="745" y="437"/>
                    <a:pt x="745" y="437"/>
                    <a:pt x="745" y="436"/>
                  </a:cubicBezTo>
                  <a:cubicBezTo>
                    <a:pt x="745" y="436"/>
                    <a:pt x="745" y="436"/>
                    <a:pt x="746" y="436"/>
                  </a:cubicBezTo>
                  <a:cubicBezTo>
                    <a:pt x="746" y="437"/>
                    <a:pt x="746" y="437"/>
                    <a:pt x="746" y="437"/>
                  </a:cubicBezTo>
                  <a:cubicBezTo>
                    <a:pt x="746" y="437"/>
                    <a:pt x="746" y="437"/>
                    <a:pt x="746" y="436"/>
                  </a:cubicBezTo>
                  <a:cubicBezTo>
                    <a:pt x="746" y="436"/>
                    <a:pt x="746" y="436"/>
                    <a:pt x="746" y="436"/>
                  </a:cubicBezTo>
                  <a:cubicBezTo>
                    <a:pt x="746" y="435"/>
                    <a:pt x="746" y="435"/>
                    <a:pt x="746" y="434"/>
                  </a:cubicBezTo>
                  <a:cubicBezTo>
                    <a:pt x="746" y="434"/>
                    <a:pt x="746" y="434"/>
                    <a:pt x="746" y="434"/>
                  </a:cubicBezTo>
                  <a:cubicBezTo>
                    <a:pt x="746" y="434"/>
                    <a:pt x="746" y="434"/>
                    <a:pt x="746" y="434"/>
                  </a:cubicBezTo>
                  <a:cubicBezTo>
                    <a:pt x="746" y="434"/>
                    <a:pt x="746" y="434"/>
                    <a:pt x="745" y="434"/>
                  </a:cubicBezTo>
                  <a:cubicBezTo>
                    <a:pt x="745" y="434"/>
                    <a:pt x="745" y="434"/>
                    <a:pt x="745" y="434"/>
                  </a:cubicBezTo>
                  <a:cubicBezTo>
                    <a:pt x="745" y="434"/>
                    <a:pt x="744" y="434"/>
                    <a:pt x="744" y="434"/>
                  </a:cubicBezTo>
                  <a:cubicBezTo>
                    <a:pt x="744" y="434"/>
                    <a:pt x="743" y="434"/>
                    <a:pt x="743" y="434"/>
                  </a:cubicBezTo>
                  <a:cubicBezTo>
                    <a:pt x="742" y="434"/>
                    <a:pt x="742" y="434"/>
                    <a:pt x="742" y="434"/>
                  </a:cubicBezTo>
                  <a:cubicBezTo>
                    <a:pt x="742" y="434"/>
                    <a:pt x="742" y="433"/>
                    <a:pt x="742" y="434"/>
                  </a:cubicBezTo>
                  <a:cubicBezTo>
                    <a:pt x="742" y="434"/>
                    <a:pt x="742" y="434"/>
                    <a:pt x="743" y="434"/>
                  </a:cubicBezTo>
                  <a:cubicBezTo>
                    <a:pt x="743" y="434"/>
                    <a:pt x="743" y="434"/>
                    <a:pt x="744" y="434"/>
                  </a:cubicBezTo>
                  <a:cubicBezTo>
                    <a:pt x="744" y="433"/>
                    <a:pt x="744" y="433"/>
                    <a:pt x="744" y="433"/>
                  </a:cubicBezTo>
                  <a:cubicBezTo>
                    <a:pt x="744" y="432"/>
                    <a:pt x="744" y="432"/>
                    <a:pt x="744" y="432"/>
                  </a:cubicBezTo>
                  <a:cubicBezTo>
                    <a:pt x="744" y="433"/>
                    <a:pt x="744" y="433"/>
                    <a:pt x="744" y="433"/>
                  </a:cubicBezTo>
                  <a:cubicBezTo>
                    <a:pt x="745" y="433"/>
                    <a:pt x="745" y="433"/>
                    <a:pt x="745" y="433"/>
                  </a:cubicBezTo>
                  <a:cubicBezTo>
                    <a:pt x="745" y="433"/>
                    <a:pt x="745" y="433"/>
                    <a:pt x="746" y="433"/>
                  </a:cubicBezTo>
                  <a:cubicBezTo>
                    <a:pt x="746" y="433"/>
                    <a:pt x="746" y="433"/>
                    <a:pt x="746" y="433"/>
                  </a:cubicBezTo>
                  <a:cubicBezTo>
                    <a:pt x="746" y="433"/>
                    <a:pt x="746" y="432"/>
                    <a:pt x="746" y="432"/>
                  </a:cubicBezTo>
                  <a:cubicBezTo>
                    <a:pt x="746" y="432"/>
                    <a:pt x="746" y="432"/>
                    <a:pt x="746" y="432"/>
                  </a:cubicBezTo>
                  <a:cubicBezTo>
                    <a:pt x="747" y="433"/>
                    <a:pt x="747" y="433"/>
                    <a:pt x="747" y="432"/>
                  </a:cubicBezTo>
                  <a:cubicBezTo>
                    <a:pt x="747" y="432"/>
                    <a:pt x="747" y="432"/>
                    <a:pt x="747" y="432"/>
                  </a:cubicBezTo>
                  <a:cubicBezTo>
                    <a:pt x="747" y="432"/>
                    <a:pt x="748" y="432"/>
                    <a:pt x="748" y="432"/>
                  </a:cubicBezTo>
                  <a:cubicBezTo>
                    <a:pt x="748" y="432"/>
                    <a:pt x="748" y="432"/>
                    <a:pt x="748" y="432"/>
                  </a:cubicBezTo>
                  <a:cubicBezTo>
                    <a:pt x="748" y="432"/>
                    <a:pt x="747" y="432"/>
                    <a:pt x="747" y="431"/>
                  </a:cubicBezTo>
                  <a:cubicBezTo>
                    <a:pt x="747" y="431"/>
                    <a:pt x="747" y="431"/>
                    <a:pt x="747" y="431"/>
                  </a:cubicBezTo>
                  <a:cubicBezTo>
                    <a:pt x="747" y="431"/>
                    <a:pt x="747" y="431"/>
                    <a:pt x="747" y="431"/>
                  </a:cubicBezTo>
                  <a:cubicBezTo>
                    <a:pt x="747" y="431"/>
                    <a:pt x="747" y="430"/>
                    <a:pt x="747" y="430"/>
                  </a:cubicBezTo>
                  <a:cubicBezTo>
                    <a:pt x="747" y="430"/>
                    <a:pt x="747" y="430"/>
                    <a:pt x="747" y="430"/>
                  </a:cubicBezTo>
                  <a:cubicBezTo>
                    <a:pt x="747" y="430"/>
                    <a:pt x="747" y="430"/>
                    <a:pt x="747" y="430"/>
                  </a:cubicBezTo>
                  <a:cubicBezTo>
                    <a:pt x="747" y="430"/>
                    <a:pt x="748" y="430"/>
                    <a:pt x="748" y="430"/>
                  </a:cubicBezTo>
                  <a:cubicBezTo>
                    <a:pt x="748" y="430"/>
                    <a:pt x="748" y="430"/>
                    <a:pt x="748" y="430"/>
                  </a:cubicBezTo>
                  <a:cubicBezTo>
                    <a:pt x="747" y="430"/>
                    <a:pt x="748" y="429"/>
                    <a:pt x="747" y="429"/>
                  </a:cubicBezTo>
                  <a:cubicBezTo>
                    <a:pt x="747" y="429"/>
                    <a:pt x="747" y="429"/>
                    <a:pt x="747" y="429"/>
                  </a:cubicBezTo>
                  <a:cubicBezTo>
                    <a:pt x="747" y="429"/>
                    <a:pt x="747" y="429"/>
                    <a:pt x="747" y="429"/>
                  </a:cubicBezTo>
                  <a:cubicBezTo>
                    <a:pt x="747" y="429"/>
                    <a:pt x="747" y="429"/>
                    <a:pt x="747" y="429"/>
                  </a:cubicBezTo>
                  <a:cubicBezTo>
                    <a:pt x="747" y="428"/>
                    <a:pt x="747" y="428"/>
                    <a:pt x="747" y="427"/>
                  </a:cubicBezTo>
                  <a:cubicBezTo>
                    <a:pt x="747" y="427"/>
                    <a:pt x="746" y="426"/>
                    <a:pt x="746" y="426"/>
                  </a:cubicBezTo>
                  <a:cubicBezTo>
                    <a:pt x="746" y="426"/>
                    <a:pt x="745" y="426"/>
                    <a:pt x="745" y="426"/>
                  </a:cubicBezTo>
                  <a:cubicBezTo>
                    <a:pt x="745" y="426"/>
                    <a:pt x="745" y="426"/>
                    <a:pt x="745" y="426"/>
                  </a:cubicBezTo>
                  <a:cubicBezTo>
                    <a:pt x="744" y="426"/>
                    <a:pt x="745" y="425"/>
                    <a:pt x="745" y="425"/>
                  </a:cubicBezTo>
                  <a:cubicBezTo>
                    <a:pt x="745" y="425"/>
                    <a:pt x="744" y="425"/>
                    <a:pt x="744" y="424"/>
                  </a:cubicBezTo>
                  <a:cubicBezTo>
                    <a:pt x="744" y="424"/>
                    <a:pt x="744" y="424"/>
                    <a:pt x="744" y="424"/>
                  </a:cubicBezTo>
                  <a:cubicBezTo>
                    <a:pt x="744" y="424"/>
                    <a:pt x="744" y="424"/>
                    <a:pt x="744" y="424"/>
                  </a:cubicBezTo>
                  <a:cubicBezTo>
                    <a:pt x="744" y="424"/>
                    <a:pt x="744" y="423"/>
                    <a:pt x="744" y="423"/>
                  </a:cubicBezTo>
                  <a:cubicBezTo>
                    <a:pt x="744" y="423"/>
                    <a:pt x="744" y="423"/>
                    <a:pt x="744" y="423"/>
                  </a:cubicBezTo>
                  <a:cubicBezTo>
                    <a:pt x="744" y="423"/>
                    <a:pt x="744" y="423"/>
                    <a:pt x="745" y="423"/>
                  </a:cubicBezTo>
                  <a:cubicBezTo>
                    <a:pt x="745" y="423"/>
                    <a:pt x="745" y="422"/>
                    <a:pt x="745" y="422"/>
                  </a:cubicBezTo>
                  <a:cubicBezTo>
                    <a:pt x="745" y="422"/>
                    <a:pt x="745" y="422"/>
                    <a:pt x="745" y="422"/>
                  </a:cubicBezTo>
                  <a:cubicBezTo>
                    <a:pt x="744" y="421"/>
                    <a:pt x="744" y="421"/>
                    <a:pt x="744" y="421"/>
                  </a:cubicBezTo>
                  <a:cubicBezTo>
                    <a:pt x="744" y="421"/>
                    <a:pt x="744" y="421"/>
                    <a:pt x="744" y="421"/>
                  </a:cubicBezTo>
                  <a:cubicBezTo>
                    <a:pt x="744" y="421"/>
                    <a:pt x="744" y="421"/>
                    <a:pt x="743" y="420"/>
                  </a:cubicBezTo>
                  <a:cubicBezTo>
                    <a:pt x="743" y="420"/>
                    <a:pt x="743" y="420"/>
                    <a:pt x="743" y="420"/>
                  </a:cubicBezTo>
                  <a:cubicBezTo>
                    <a:pt x="742" y="419"/>
                    <a:pt x="741" y="419"/>
                    <a:pt x="741" y="418"/>
                  </a:cubicBezTo>
                  <a:cubicBezTo>
                    <a:pt x="741" y="418"/>
                    <a:pt x="741" y="418"/>
                    <a:pt x="741" y="417"/>
                  </a:cubicBezTo>
                  <a:cubicBezTo>
                    <a:pt x="741" y="417"/>
                    <a:pt x="741" y="417"/>
                    <a:pt x="741" y="417"/>
                  </a:cubicBezTo>
                  <a:cubicBezTo>
                    <a:pt x="741" y="417"/>
                    <a:pt x="741" y="418"/>
                    <a:pt x="742" y="418"/>
                  </a:cubicBezTo>
                  <a:cubicBezTo>
                    <a:pt x="742" y="418"/>
                    <a:pt x="742" y="418"/>
                    <a:pt x="743" y="419"/>
                  </a:cubicBezTo>
                  <a:cubicBezTo>
                    <a:pt x="743" y="419"/>
                    <a:pt x="743" y="419"/>
                    <a:pt x="743" y="419"/>
                  </a:cubicBezTo>
                  <a:cubicBezTo>
                    <a:pt x="743" y="420"/>
                    <a:pt x="743" y="420"/>
                    <a:pt x="744" y="420"/>
                  </a:cubicBezTo>
                  <a:cubicBezTo>
                    <a:pt x="744" y="420"/>
                    <a:pt x="744" y="420"/>
                    <a:pt x="744" y="420"/>
                  </a:cubicBezTo>
                  <a:cubicBezTo>
                    <a:pt x="745" y="420"/>
                    <a:pt x="745" y="419"/>
                    <a:pt x="745" y="419"/>
                  </a:cubicBezTo>
                  <a:cubicBezTo>
                    <a:pt x="745" y="419"/>
                    <a:pt x="745" y="419"/>
                    <a:pt x="745" y="418"/>
                  </a:cubicBezTo>
                  <a:cubicBezTo>
                    <a:pt x="744" y="418"/>
                    <a:pt x="744" y="418"/>
                    <a:pt x="744" y="418"/>
                  </a:cubicBezTo>
                  <a:cubicBezTo>
                    <a:pt x="743" y="417"/>
                    <a:pt x="742" y="416"/>
                    <a:pt x="741" y="416"/>
                  </a:cubicBezTo>
                  <a:cubicBezTo>
                    <a:pt x="741" y="416"/>
                    <a:pt x="741" y="416"/>
                    <a:pt x="740" y="415"/>
                  </a:cubicBezTo>
                  <a:cubicBezTo>
                    <a:pt x="740" y="415"/>
                    <a:pt x="740" y="415"/>
                    <a:pt x="740" y="415"/>
                  </a:cubicBezTo>
                  <a:cubicBezTo>
                    <a:pt x="740" y="415"/>
                    <a:pt x="740" y="414"/>
                    <a:pt x="739" y="414"/>
                  </a:cubicBezTo>
                  <a:cubicBezTo>
                    <a:pt x="739" y="414"/>
                    <a:pt x="738" y="414"/>
                    <a:pt x="738" y="414"/>
                  </a:cubicBezTo>
                  <a:cubicBezTo>
                    <a:pt x="738" y="414"/>
                    <a:pt x="738" y="414"/>
                    <a:pt x="738" y="413"/>
                  </a:cubicBezTo>
                  <a:cubicBezTo>
                    <a:pt x="738" y="413"/>
                    <a:pt x="738" y="413"/>
                    <a:pt x="738" y="413"/>
                  </a:cubicBezTo>
                  <a:cubicBezTo>
                    <a:pt x="738" y="412"/>
                    <a:pt x="738" y="412"/>
                    <a:pt x="739" y="411"/>
                  </a:cubicBezTo>
                  <a:cubicBezTo>
                    <a:pt x="739" y="412"/>
                    <a:pt x="739" y="412"/>
                    <a:pt x="739" y="412"/>
                  </a:cubicBezTo>
                  <a:cubicBezTo>
                    <a:pt x="739" y="412"/>
                    <a:pt x="739" y="412"/>
                    <a:pt x="739" y="413"/>
                  </a:cubicBezTo>
                  <a:cubicBezTo>
                    <a:pt x="739" y="413"/>
                    <a:pt x="739" y="413"/>
                    <a:pt x="739" y="413"/>
                  </a:cubicBezTo>
                  <a:cubicBezTo>
                    <a:pt x="739" y="414"/>
                    <a:pt x="740" y="414"/>
                    <a:pt x="740" y="414"/>
                  </a:cubicBezTo>
                  <a:cubicBezTo>
                    <a:pt x="740" y="414"/>
                    <a:pt x="740" y="414"/>
                    <a:pt x="740" y="414"/>
                  </a:cubicBezTo>
                  <a:cubicBezTo>
                    <a:pt x="740" y="414"/>
                    <a:pt x="741" y="414"/>
                    <a:pt x="741" y="414"/>
                  </a:cubicBezTo>
                  <a:cubicBezTo>
                    <a:pt x="741" y="414"/>
                    <a:pt x="741" y="414"/>
                    <a:pt x="741" y="415"/>
                  </a:cubicBezTo>
                  <a:cubicBezTo>
                    <a:pt x="741" y="415"/>
                    <a:pt x="742" y="415"/>
                    <a:pt x="742" y="415"/>
                  </a:cubicBezTo>
                  <a:cubicBezTo>
                    <a:pt x="742" y="415"/>
                    <a:pt x="743" y="415"/>
                    <a:pt x="743" y="416"/>
                  </a:cubicBezTo>
                  <a:cubicBezTo>
                    <a:pt x="743" y="416"/>
                    <a:pt x="743" y="416"/>
                    <a:pt x="744" y="416"/>
                  </a:cubicBezTo>
                  <a:cubicBezTo>
                    <a:pt x="744" y="416"/>
                    <a:pt x="744" y="416"/>
                    <a:pt x="744" y="416"/>
                  </a:cubicBezTo>
                  <a:cubicBezTo>
                    <a:pt x="744" y="416"/>
                    <a:pt x="744" y="417"/>
                    <a:pt x="744" y="416"/>
                  </a:cubicBezTo>
                  <a:cubicBezTo>
                    <a:pt x="745" y="416"/>
                    <a:pt x="744" y="415"/>
                    <a:pt x="744" y="415"/>
                  </a:cubicBezTo>
                  <a:cubicBezTo>
                    <a:pt x="743" y="414"/>
                    <a:pt x="743" y="414"/>
                    <a:pt x="743" y="413"/>
                  </a:cubicBezTo>
                  <a:cubicBezTo>
                    <a:pt x="742" y="413"/>
                    <a:pt x="742" y="413"/>
                    <a:pt x="742" y="413"/>
                  </a:cubicBezTo>
                  <a:cubicBezTo>
                    <a:pt x="742" y="413"/>
                    <a:pt x="742" y="412"/>
                    <a:pt x="742" y="412"/>
                  </a:cubicBezTo>
                  <a:cubicBezTo>
                    <a:pt x="743" y="413"/>
                    <a:pt x="743" y="414"/>
                    <a:pt x="744" y="414"/>
                  </a:cubicBezTo>
                  <a:cubicBezTo>
                    <a:pt x="744" y="413"/>
                    <a:pt x="743" y="413"/>
                    <a:pt x="743" y="413"/>
                  </a:cubicBezTo>
                  <a:cubicBezTo>
                    <a:pt x="743" y="412"/>
                    <a:pt x="743" y="411"/>
                    <a:pt x="743" y="411"/>
                  </a:cubicBezTo>
                  <a:cubicBezTo>
                    <a:pt x="743" y="410"/>
                    <a:pt x="743" y="409"/>
                    <a:pt x="744" y="408"/>
                  </a:cubicBezTo>
                  <a:cubicBezTo>
                    <a:pt x="744" y="408"/>
                    <a:pt x="744" y="408"/>
                    <a:pt x="744" y="408"/>
                  </a:cubicBezTo>
                  <a:cubicBezTo>
                    <a:pt x="744" y="408"/>
                    <a:pt x="743" y="407"/>
                    <a:pt x="743" y="407"/>
                  </a:cubicBezTo>
                  <a:cubicBezTo>
                    <a:pt x="743" y="407"/>
                    <a:pt x="743" y="407"/>
                    <a:pt x="743" y="407"/>
                  </a:cubicBezTo>
                  <a:cubicBezTo>
                    <a:pt x="744" y="406"/>
                    <a:pt x="744" y="406"/>
                    <a:pt x="744" y="406"/>
                  </a:cubicBezTo>
                  <a:cubicBezTo>
                    <a:pt x="745" y="406"/>
                    <a:pt x="746" y="405"/>
                    <a:pt x="746" y="405"/>
                  </a:cubicBezTo>
                  <a:cubicBezTo>
                    <a:pt x="746" y="405"/>
                    <a:pt x="746" y="404"/>
                    <a:pt x="746" y="404"/>
                  </a:cubicBezTo>
                  <a:cubicBezTo>
                    <a:pt x="746" y="404"/>
                    <a:pt x="747" y="404"/>
                    <a:pt x="747" y="404"/>
                  </a:cubicBezTo>
                  <a:cubicBezTo>
                    <a:pt x="747" y="404"/>
                    <a:pt x="747" y="405"/>
                    <a:pt x="747" y="405"/>
                  </a:cubicBezTo>
                  <a:cubicBezTo>
                    <a:pt x="747" y="405"/>
                    <a:pt x="747" y="405"/>
                    <a:pt x="748" y="405"/>
                  </a:cubicBezTo>
                  <a:cubicBezTo>
                    <a:pt x="747" y="405"/>
                    <a:pt x="747" y="406"/>
                    <a:pt x="746" y="406"/>
                  </a:cubicBezTo>
                  <a:cubicBezTo>
                    <a:pt x="746" y="406"/>
                    <a:pt x="746" y="406"/>
                    <a:pt x="746" y="406"/>
                  </a:cubicBezTo>
                  <a:cubicBezTo>
                    <a:pt x="746" y="406"/>
                    <a:pt x="746" y="406"/>
                    <a:pt x="745" y="406"/>
                  </a:cubicBezTo>
                  <a:cubicBezTo>
                    <a:pt x="745" y="407"/>
                    <a:pt x="745" y="407"/>
                    <a:pt x="745" y="407"/>
                  </a:cubicBezTo>
                  <a:cubicBezTo>
                    <a:pt x="745" y="408"/>
                    <a:pt x="745" y="408"/>
                    <a:pt x="746" y="408"/>
                  </a:cubicBezTo>
                  <a:cubicBezTo>
                    <a:pt x="745" y="408"/>
                    <a:pt x="745" y="409"/>
                    <a:pt x="744" y="409"/>
                  </a:cubicBezTo>
                  <a:cubicBezTo>
                    <a:pt x="744" y="409"/>
                    <a:pt x="745" y="409"/>
                    <a:pt x="745" y="409"/>
                  </a:cubicBezTo>
                  <a:cubicBezTo>
                    <a:pt x="745" y="409"/>
                    <a:pt x="745" y="409"/>
                    <a:pt x="745" y="409"/>
                  </a:cubicBezTo>
                  <a:cubicBezTo>
                    <a:pt x="745" y="409"/>
                    <a:pt x="746" y="409"/>
                    <a:pt x="746" y="410"/>
                  </a:cubicBezTo>
                  <a:cubicBezTo>
                    <a:pt x="746" y="410"/>
                    <a:pt x="745" y="410"/>
                    <a:pt x="745" y="410"/>
                  </a:cubicBezTo>
                  <a:cubicBezTo>
                    <a:pt x="745" y="410"/>
                    <a:pt x="744" y="411"/>
                    <a:pt x="744" y="411"/>
                  </a:cubicBezTo>
                  <a:cubicBezTo>
                    <a:pt x="745" y="411"/>
                    <a:pt x="745" y="411"/>
                    <a:pt x="745" y="411"/>
                  </a:cubicBezTo>
                  <a:cubicBezTo>
                    <a:pt x="745" y="411"/>
                    <a:pt x="746" y="411"/>
                    <a:pt x="746" y="411"/>
                  </a:cubicBezTo>
                  <a:cubicBezTo>
                    <a:pt x="746" y="411"/>
                    <a:pt x="746" y="411"/>
                    <a:pt x="746" y="411"/>
                  </a:cubicBezTo>
                  <a:cubicBezTo>
                    <a:pt x="746" y="411"/>
                    <a:pt x="746" y="412"/>
                    <a:pt x="746" y="412"/>
                  </a:cubicBezTo>
                  <a:cubicBezTo>
                    <a:pt x="745" y="412"/>
                    <a:pt x="745" y="412"/>
                    <a:pt x="745" y="412"/>
                  </a:cubicBezTo>
                  <a:cubicBezTo>
                    <a:pt x="745" y="412"/>
                    <a:pt x="745" y="412"/>
                    <a:pt x="745" y="412"/>
                  </a:cubicBezTo>
                  <a:cubicBezTo>
                    <a:pt x="745" y="413"/>
                    <a:pt x="745" y="413"/>
                    <a:pt x="745" y="413"/>
                  </a:cubicBezTo>
                  <a:cubicBezTo>
                    <a:pt x="745" y="413"/>
                    <a:pt x="745" y="413"/>
                    <a:pt x="745" y="413"/>
                  </a:cubicBezTo>
                  <a:cubicBezTo>
                    <a:pt x="745" y="414"/>
                    <a:pt x="745" y="414"/>
                    <a:pt x="745" y="414"/>
                  </a:cubicBezTo>
                  <a:cubicBezTo>
                    <a:pt x="745" y="414"/>
                    <a:pt x="746" y="414"/>
                    <a:pt x="746" y="415"/>
                  </a:cubicBezTo>
                  <a:cubicBezTo>
                    <a:pt x="746" y="414"/>
                    <a:pt x="746" y="414"/>
                    <a:pt x="746" y="414"/>
                  </a:cubicBezTo>
                  <a:cubicBezTo>
                    <a:pt x="747" y="414"/>
                    <a:pt x="747" y="415"/>
                    <a:pt x="747" y="415"/>
                  </a:cubicBezTo>
                  <a:cubicBezTo>
                    <a:pt x="747" y="415"/>
                    <a:pt x="747" y="415"/>
                    <a:pt x="748" y="415"/>
                  </a:cubicBezTo>
                  <a:cubicBezTo>
                    <a:pt x="747" y="415"/>
                    <a:pt x="747" y="415"/>
                    <a:pt x="747" y="415"/>
                  </a:cubicBezTo>
                  <a:cubicBezTo>
                    <a:pt x="747" y="415"/>
                    <a:pt x="747" y="416"/>
                    <a:pt x="747" y="416"/>
                  </a:cubicBezTo>
                  <a:cubicBezTo>
                    <a:pt x="747" y="416"/>
                    <a:pt x="748" y="416"/>
                    <a:pt x="748" y="416"/>
                  </a:cubicBezTo>
                  <a:cubicBezTo>
                    <a:pt x="748" y="416"/>
                    <a:pt x="748" y="416"/>
                    <a:pt x="748" y="417"/>
                  </a:cubicBezTo>
                  <a:cubicBezTo>
                    <a:pt x="748" y="417"/>
                    <a:pt x="747" y="417"/>
                    <a:pt x="748" y="417"/>
                  </a:cubicBezTo>
                  <a:cubicBezTo>
                    <a:pt x="748" y="418"/>
                    <a:pt x="748" y="417"/>
                    <a:pt x="748" y="418"/>
                  </a:cubicBezTo>
                  <a:cubicBezTo>
                    <a:pt x="749" y="418"/>
                    <a:pt x="749" y="418"/>
                    <a:pt x="749" y="418"/>
                  </a:cubicBezTo>
                  <a:cubicBezTo>
                    <a:pt x="748" y="419"/>
                    <a:pt x="748" y="419"/>
                    <a:pt x="748" y="419"/>
                  </a:cubicBezTo>
                  <a:cubicBezTo>
                    <a:pt x="748" y="420"/>
                    <a:pt x="747" y="420"/>
                    <a:pt x="747" y="421"/>
                  </a:cubicBezTo>
                  <a:cubicBezTo>
                    <a:pt x="747" y="422"/>
                    <a:pt x="747" y="422"/>
                    <a:pt x="747" y="423"/>
                  </a:cubicBezTo>
                  <a:cubicBezTo>
                    <a:pt x="747" y="423"/>
                    <a:pt x="747" y="424"/>
                    <a:pt x="747" y="424"/>
                  </a:cubicBezTo>
                  <a:cubicBezTo>
                    <a:pt x="747" y="424"/>
                    <a:pt x="747" y="424"/>
                    <a:pt x="747" y="424"/>
                  </a:cubicBezTo>
                  <a:cubicBezTo>
                    <a:pt x="748" y="424"/>
                    <a:pt x="747" y="423"/>
                    <a:pt x="747" y="423"/>
                  </a:cubicBezTo>
                  <a:cubicBezTo>
                    <a:pt x="747" y="423"/>
                    <a:pt x="748" y="422"/>
                    <a:pt x="748" y="422"/>
                  </a:cubicBezTo>
                  <a:cubicBezTo>
                    <a:pt x="748" y="422"/>
                    <a:pt x="748" y="422"/>
                    <a:pt x="748" y="422"/>
                  </a:cubicBezTo>
                  <a:cubicBezTo>
                    <a:pt x="748" y="421"/>
                    <a:pt x="749" y="421"/>
                    <a:pt x="749" y="421"/>
                  </a:cubicBezTo>
                  <a:cubicBezTo>
                    <a:pt x="749" y="421"/>
                    <a:pt x="749" y="421"/>
                    <a:pt x="749" y="421"/>
                  </a:cubicBezTo>
                  <a:cubicBezTo>
                    <a:pt x="749" y="421"/>
                    <a:pt x="749" y="420"/>
                    <a:pt x="749" y="420"/>
                  </a:cubicBezTo>
                  <a:cubicBezTo>
                    <a:pt x="749" y="419"/>
                    <a:pt x="750" y="419"/>
                    <a:pt x="750" y="418"/>
                  </a:cubicBezTo>
                  <a:cubicBezTo>
                    <a:pt x="751" y="418"/>
                    <a:pt x="751" y="418"/>
                    <a:pt x="751" y="418"/>
                  </a:cubicBezTo>
                  <a:cubicBezTo>
                    <a:pt x="751" y="418"/>
                    <a:pt x="751" y="418"/>
                    <a:pt x="751" y="418"/>
                  </a:cubicBezTo>
                  <a:cubicBezTo>
                    <a:pt x="751" y="418"/>
                    <a:pt x="751" y="418"/>
                    <a:pt x="751" y="418"/>
                  </a:cubicBezTo>
                  <a:cubicBezTo>
                    <a:pt x="750" y="418"/>
                    <a:pt x="751" y="417"/>
                    <a:pt x="751" y="417"/>
                  </a:cubicBezTo>
                  <a:cubicBezTo>
                    <a:pt x="751" y="417"/>
                    <a:pt x="751" y="416"/>
                    <a:pt x="752" y="415"/>
                  </a:cubicBezTo>
                  <a:cubicBezTo>
                    <a:pt x="752" y="415"/>
                    <a:pt x="753" y="414"/>
                    <a:pt x="753" y="414"/>
                  </a:cubicBezTo>
                  <a:cubicBezTo>
                    <a:pt x="753" y="413"/>
                    <a:pt x="753" y="413"/>
                    <a:pt x="753" y="413"/>
                  </a:cubicBezTo>
                  <a:cubicBezTo>
                    <a:pt x="753" y="412"/>
                    <a:pt x="752" y="412"/>
                    <a:pt x="752" y="412"/>
                  </a:cubicBezTo>
                  <a:cubicBezTo>
                    <a:pt x="752" y="412"/>
                    <a:pt x="752" y="412"/>
                    <a:pt x="752" y="412"/>
                  </a:cubicBezTo>
                  <a:cubicBezTo>
                    <a:pt x="753" y="412"/>
                    <a:pt x="753" y="411"/>
                    <a:pt x="753" y="411"/>
                  </a:cubicBezTo>
                  <a:cubicBezTo>
                    <a:pt x="753" y="411"/>
                    <a:pt x="753" y="411"/>
                    <a:pt x="753" y="411"/>
                  </a:cubicBezTo>
                  <a:cubicBezTo>
                    <a:pt x="753" y="411"/>
                    <a:pt x="753" y="411"/>
                    <a:pt x="753" y="411"/>
                  </a:cubicBezTo>
                  <a:cubicBezTo>
                    <a:pt x="753" y="410"/>
                    <a:pt x="752" y="410"/>
                    <a:pt x="752" y="410"/>
                  </a:cubicBezTo>
                  <a:cubicBezTo>
                    <a:pt x="752" y="410"/>
                    <a:pt x="752" y="410"/>
                    <a:pt x="751" y="410"/>
                  </a:cubicBezTo>
                  <a:cubicBezTo>
                    <a:pt x="751" y="409"/>
                    <a:pt x="751" y="409"/>
                    <a:pt x="751" y="409"/>
                  </a:cubicBezTo>
                  <a:cubicBezTo>
                    <a:pt x="751" y="409"/>
                    <a:pt x="751" y="409"/>
                    <a:pt x="751" y="409"/>
                  </a:cubicBezTo>
                  <a:cubicBezTo>
                    <a:pt x="751" y="408"/>
                    <a:pt x="751" y="407"/>
                    <a:pt x="751" y="407"/>
                  </a:cubicBezTo>
                  <a:cubicBezTo>
                    <a:pt x="751" y="406"/>
                    <a:pt x="750" y="406"/>
                    <a:pt x="750" y="405"/>
                  </a:cubicBezTo>
                  <a:cubicBezTo>
                    <a:pt x="750" y="405"/>
                    <a:pt x="749" y="404"/>
                    <a:pt x="749" y="404"/>
                  </a:cubicBezTo>
                  <a:cubicBezTo>
                    <a:pt x="749" y="403"/>
                    <a:pt x="749" y="402"/>
                    <a:pt x="750" y="401"/>
                  </a:cubicBezTo>
                  <a:cubicBezTo>
                    <a:pt x="750" y="402"/>
                    <a:pt x="750" y="402"/>
                    <a:pt x="750" y="402"/>
                  </a:cubicBezTo>
                  <a:cubicBezTo>
                    <a:pt x="750" y="403"/>
                    <a:pt x="750" y="404"/>
                    <a:pt x="750" y="404"/>
                  </a:cubicBezTo>
                  <a:cubicBezTo>
                    <a:pt x="750" y="404"/>
                    <a:pt x="750" y="405"/>
                    <a:pt x="751" y="405"/>
                  </a:cubicBezTo>
                  <a:cubicBezTo>
                    <a:pt x="751" y="406"/>
                    <a:pt x="752" y="407"/>
                    <a:pt x="753" y="407"/>
                  </a:cubicBezTo>
                  <a:cubicBezTo>
                    <a:pt x="753" y="407"/>
                    <a:pt x="754" y="407"/>
                    <a:pt x="754" y="407"/>
                  </a:cubicBezTo>
                  <a:cubicBezTo>
                    <a:pt x="754" y="407"/>
                    <a:pt x="754" y="408"/>
                    <a:pt x="754" y="408"/>
                  </a:cubicBezTo>
                  <a:cubicBezTo>
                    <a:pt x="754" y="408"/>
                    <a:pt x="754" y="409"/>
                    <a:pt x="754" y="409"/>
                  </a:cubicBezTo>
                  <a:cubicBezTo>
                    <a:pt x="754" y="409"/>
                    <a:pt x="754" y="409"/>
                    <a:pt x="754" y="409"/>
                  </a:cubicBezTo>
                  <a:cubicBezTo>
                    <a:pt x="754" y="409"/>
                    <a:pt x="754" y="409"/>
                    <a:pt x="754" y="409"/>
                  </a:cubicBezTo>
                  <a:cubicBezTo>
                    <a:pt x="755" y="409"/>
                    <a:pt x="755" y="408"/>
                    <a:pt x="755" y="407"/>
                  </a:cubicBezTo>
                  <a:cubicBezTo>
                    <a:pt x="756" y="407"/>
                    <a:pt x="757" y="406"/>
                    <a:pt x="757" y="405"/>
                  </a:cubicBezTo>
                  <a:cubicBezTo>
                    <a:pt x="758" y="405"/>
                    <a:pt x="758" y="405"/>
                    <a:pt x="758" y="404"/>
                  </a:cubicBezTo>
                  <a:cubicBezTo>
                    <a:pt x="758" y="404"/>
                    <a:pt x="757" y="404"/>
                    <a:pt x="757" y="404"/>
                  </a:cubicBezTo>
                  <a:cubicBezTo>
                    <a:pt x="757" y="404"/>
                    <a:pt x="757" y="404"/>
                    <a:pt x="757" y="403"/>
                  </a:cubicBezTo>
                  <a:cubicBezTo>
                    <a:pt x="757" y="404"/>
                    <a:pt x="758" y="404"/>
                    <a:pt x="758" y="404"/>
                  </a:cubicBezTo>
                  <a:cubicBezTo>
                    <a:pt x="758" y="404"/>
                    <a:pt x="758" y="403"/>
                    <a:pt x="759" y="403"/>
                  </a:cubicBezTo>
                  <a:cubicBezTo>
                    <a:pt x="759" y="403"/>
                    <a:pt x="759" y="402"/>
                    <a:pt x="759" y="402"/>
                  </a:cubicBezTo>
                  <a:cubicBezTo>
                    <a:pt x="759" y="401"/>
                    <a:pt x="760" y="400"/>
                    <a:pt x="760" y="399"/>
                  </a:cubicBezTo>
                  <a:cubicBezTo>
                    <a:pt x="760" y="399"/>
                    <a:pt x="760" y="399"/>
                    <a:pt x="760" y="399"/>
                  </a:cubicBezTo>
                  <a:cubicBezTo>
                    <a:pt x="760" y="399"/>
                    <a:pt x="760" y="398"/>
                    <a:pt x="760" y="398"/>
                  </a:cubicBezTo>
                  <a:cubicBezTo>
                    <a:pt x="760" y="398"/>
                    <a:pt x="760" y="398"/>
                    <a:pt x="760" y="398"/>
                  </a:cubicBezTo>
                  <a:cubicBezTo>
                    <a:pt x="760" y="397"/>
                    <a:pt x="760" y="397"/>
                    <a:pt x="760" y="396"/>
                  </a:cubicBezTo>
                  <a:cubicBezTo>
                    <a:pt x="760" y="396"/>
                    <a:pt x="760" y="396"/>
                    <a:pt x="760" y="396"/>
                  </a:cubicBezTo>
                  <a:cubicBezTo>
                    <a:pt x="760" y="396"/>
                    <a:pt x="760" y="396"/>
                    <a:pt x="760" y="396"/>
                  </a:cubicBezTo>
                  <a:cubicBezTo>
                    <a:pt x="760" y="396"/>
                    <a:pt x="759" y="396"/>
                    <a:pt x="759" y="396"/>
                  </a:cubicBezTo>
                  <a:cubicBezTo>
                    <a:pt x="759" y="396"/>
                    <a:pt x="758" y="396"/>
                    <a:pt x="758" y="396"/>
                  </a:cubicBezTo>
                  <a:cubicBezTo>
                    <a:pt x="758" y="396"/>
                    <a:pt x="758" y="396"/>
                    <a:pt x="758" y="396"/>
                  </a:cubicBezTo>
                  <a:cubicBezTo>
                    <a:pt x="758" y="395"/>
                    <a:pt x="758" y="395"/>
                    <a:pt x="758" y="395"/>
                  </a:cubicBezTo>
                  <a:cubicBezTo>
                    <a:pt x="758" y="395"/>
                    <a:pt x="759" y="395"/>
                    <a:pt x="759" y="395"/>
                  </a:cubicBezTo>
                  <a:cubicBezTo>
                    <a:pt x="759" y="395"/>
                    <a:pt x="759" y="395"/>
                    <a:pt x="759" y="395"/>
                  </a:cubicBezTo>
                  <a:cubicBezTo>
                    <a:pt x="759" y="395"/>
                    <a:pt x="760" y="395"/>
                    <a:pt x="760" y="395"/>
                  </a:cubicBezTo>
                  <a:cubicBezTo>
                    <a:pt x="760" y="395"/>
                    <a:pt x="760" y="395"/>
                    <a:pt x="760" y="395"/>
                  </a:cubicBezTo>
                  <a:cubicBezTo>
                    <a:pt x="760" y="395"/>
                    <a:pt x="760" y="395"/>
                    <a:pt x="761" y="395"/>
                  </a:cubicBezTo>
                  <a:cubicBezTo>
                    <a:pt x="761" y="395"/>
                    <a:pt x="761" y="395"/>
                    <a:pt x="761" y="395"/>
                  </a:cubicBezTo>
                  <a:cubicBezTo>
                    <a:pt x="761" y="394"/>
                    <a:pt x="761" y="394"/>
                    <a:pt x="761" y="395"/>
                  </a:cubicBezTo>
                  <a:cubicBezTo>
                    <a:pt x="762" y="395"/>
                    <a:pt x="762" y="395"/>
                    <a:pt x="763" y="395"/>
                  </a:cubicBezTo>
                  <a:cubicBezTo>
                    <a:pt x="763" y="395"/>
                    <a:pt x="763" y="395"/>
                    <a:pt x="763" y="394"/>
                  </a:cubicBezTo>
                  <a:cubicBezTo>
                    <a:pt x="763" y="394"/>
                    <a:pt x="763" y="394"/>
                    <a:pt x="764" y="394"/>
                  </a:cubicBezTo>
                  <a:cubicBezTo>
                    <a:pt x="764" y="394"/>
                    <a:pt x="764" y="394"/>
                    <a:pt x="764" y="394"/>
                  </a:cubicBezTo>
                  <a:cubicBezTo>
                    <a:pt x="765" y="394"/>
                    <a:pt x="766" y="394"/>
                    <a:pt x="766" y="393"/>
                  </a:cubicBezTo>
                  <a:cubicBezTo>
                    <a:pt x="767" y="393"/>
                    <a:pt x="767" y="393"/>
                    <a:pt x="768" y="393"/>
                  </a:cubicBezTo>
                  <a:cubicBezTo>
                    <a:pt x="768" y="393"/>
                    <a:pt x="768" y="393"/>
                    <a:pt x="769" y="393"/>
                  </a:cubicBezTo>
                  <a:cubicBezTo>
                    <a:pt x="769" y="393"/>
                    <a:pt x="769" y="393"/>
                    <a:pt x="769" y="393"/>
                  </a:cubicBezTo>
                  <a:cubicBezTo>
                    <a:pt x="769" y="393"/>
                    <a:pt x="769" y="393"/>
                    <a:pt x="769" y="393"/>
                  </a:cubicBezTo>
                  <a:cubicBezTo>
                    <a:pt x="770" y="393"/>
                    <a:pt x="771" y="392"/>
                    <a:pt x="772" y="392"/>
                  </a:cubicBezTo>
                  <a:cubicBezTo>
                    <a:pt x="772" y="392"/>
                    <a:pt x="773" y="392"/>
                    <a:pt x="773" y="391"/>
                  </a:cubicBezTo>
                  <a:cubicBezTo>
                    <a:pt x="773" y="391"/>
                    <a:pt x="772" y="391"/>
                    <a:pt x="772" y="391"/>
                  </a:cubicBezTo>
                  <a:cubicBezTo>
                    <a:pt x="772" y="391"/>
                    <a:pt x="772" y="391"/>
                    <a:pt x="772" y="391"/>
                  </a:cubicBezTo>
                  <a:cubicBezTo>
                    <a:pt x="772" y="391"/>
                    <a:pt x="771" y="391"/>
                    <a:pt x="771" y="391"/>
                  </a:cubicBezTo>
                  <a:cubicBezTo>
                    <a:pt x="771" y="391"/>
                    <a:pt x="771" y="392"/>
                    <a:pt x="770" y="392"/>
                  </a:cubicBezTo>
                  <a:cubicBezTo>
                    <a:pt x="770" y="392"/>
                    <a:pt x="770" y="392"/>
                    <a:pt x="769" y="392"/>
                  </a:cubicBezTo>
                  <a:cubicBezTo>
                    <a:pt x="770" y="391"/>
                    <a:pt x="771" y="391"/>
                    <a:pt x="771" y="391"/>
                  </a:cubicBezTo>
                  <a:cubicBezTo>
                    <a:pt x="771" y="391"/>
                    <a:pt x="771" y="390"/>
                    <a:pt x="771" y="390"/>
                  </a:cubicBezTo>
                  <a:cubicBezTo>
                    <a:pt x="771" y="390"/>
                    <a:pt x="771" y="390"/>
                    <a:pt x="771" y="390"/>
                  </a:cubicBezTo>
                  <a:cubicBezTo>
                    <a:pt x="771" y="390"/>
                    <a:pt x="771" y="390"/>
                    <a:pt x="770" y="390"/>
                  </a:cubicBezTo>
                  <a:cubicBezTo>
                    <a:pt x="770" y="391"/>
                    <a:pt x="769" y="391"/>
                    <a:pt x="768" y="391"/>
                  </a:cubicBezTo>
                  <a:cubicBezTo>
                    <a:pt x="767" y="391"/>
                    <a:pt x="766" y="391"/>
                    <a:pt x="766" y="392"/>
                  </a:cubicBezTo>
                  <a:cubicBezTo>
                    <a:pt x="766" y="392"/>
                    <a:pt x="765" y="392"/>
                    <a:pt x="765" y="392"/>
                  </a:cubicBezTo>
                  <a:cubicBezTo>
                    <a:pt x="765" y="392"/>
                    <a:pt x="765" y="392"/>
                    <a:pt x="765" y="392"/>
                  </a:cubicBezTo>
                  <a:cubicBezTo>
                    <a:pt x="764" y="392"/>
                    <a:pt x="764" y="392"/>
                    <a:pt x="764" y="392"/>
                  </a:cubicBezTo>
                  <a:cubicBezTo>
                    <a:pt x="764" y="392"/>
                    <a:pt x="764" y="392"/>
                    <a:pt x="764" y="392"/>
                  </a:cubicBezTo>
                  <a:cubicBezTo>
                    <a:pt x="763" y="392"/>
                    <a:pt x="763" y="392"/>
                    <a:pt x="763" y="392"/>
                  </a:cubicBezTo>
                  <a:cubicBezTo>
                    <a:pt x="763" y="392"/>
                    <a:pt x="762" y="393"/>
                    <a:pt x="761" y="392"/>
                  </a:cubicBezTo>
                  <a:cubicBezTo>
                    <a:pt x="761" y="392"/>
                    <a:pt x="761" y="392"/>
                    <a:pt x="761" y="392"/>
                  </a:cubicBezTo>
                  <a:cubicBezTo>
                    <a:pt x="761" y="392"/>
                    <a:pt x="761" y="392"/>
                    <a:pt x="761" y="392"/>
                  </a:cubicBezTo>
                  <a:cubicBezTo>
                    <a:pt x="762" y="391"/>
                    <a:pt x="763" y="391"/>
                    <a:pt x="764" y="390"/>
                  </a:cubicBezTo>
                  <a:cubicBezTo>
                    <a:pt x="765" y="390"/>
                    <a:pt x="766" y="390"/>
                    <a:pt x="766" y="389"/>
                  </a:cubicBezTo>
                  <a:cubicBezTo>
                    <a:pt x="767" y="389"/>
                    <a:pt x="767" y="389"/>
                    <a:pt x="767" y="389"/>
                  </a:cubicBezTo>
                  <a:cubicBezTo>
                    <a:pt x="768" y="389"/>
                    <a:pt x="768" y="389"/>
                    <a:pt x="768" y="389"/>
                  </a:cubicBezTo>
                  <a:cubicBezTo>
                    <a:pt x="769" y="389"/>
                    <a:pt x="770" y="389"/>
                    <a:pt x="771" y="389"/>
                  </a:cubicBezTo>
                  <a:cubicBezTo>
                    <a:pt x="771" y="388"/>
                    <a:pt x="772" y="388"/>
                    <a:pt x="772" y="388"/>
                  </a:cubicBezTo>
                  <a:cubicBezTo>
                    <a:pt x="773" y="388"/>
                    <a:pt x="773" y="388"/>
                    <a:pt x="774" y="388"/>
                  </a:cubicBezTo>
                  <a:cubicBezTo>
                    <a:pt x="774" y="388"/>
                    <a:pt x="774" y="388"/>
                    <a:pt x="774" y="388"/>
                  </a:cubicBezTo>
                  <a:cubicBezTo>
                    <a:pt x="774" y="388"/>
                    <a:pt x="774" y="388"/>
                    <a:pt x="774" y="388"/>
                  </a:cubicBezTo>
                  <a:cubicBezTo>
                    <a:pt x="775" y="388"/>
                    <a:pt x="776" y="388"/>
                    <a:pt x="777" y="388"/>
                  </a:cubicBezTo>
                  <a:cubicBezTo>
                    <a:pt x="777" y="388"/>
                    <a:pt x="777" y="388"/>
                    <a:pt x="777" y="388"/>
                  </a:cubicBezTo>
                  <a:cubicBezTo>
                    <a:pt x="777" y="388"/>
                    <a:pt x="777" y="387"/>
                    <a:pt x="777" y="387"/>
                  </a:cubicBezTo>
                  <a:cubicBezTo>
                    <a:pt x="777" y="386"/>
                    <a:pt x="777" y="385"/>
                    <a:pt x="778" y="384"/>
                  </a:cubicBezTo>
                  <a:cubicBezTo>
                    <a:pt x="778" y="385"/>
                    <a:pt x="779" y="385"/>
                    <a:pt x="779" y="386"/>
                  </a:cubicBezTo>
                  <a:cubicBezTo>
                    <a:pt x="779" y="386"/>
                    <a:pt x="779" y="387"/>
                    <a:pt x="779" y="387"/>
                  </a:cubicBezTo>
                  <a:cubicBezTo>
                    <a:pt x="779" y="387"/>
                    <a:pt x="779" y="387"/>
                    <a:pt x="780" y="387"/>
                  </a:cubicBezTo>
                  <a:cubicBezTo>
                    <a:pt x="780" y="387"/>
                    <a:pt x="780" y="387"/>
                    <a:pt x="780" y="386"/>
                  </a:cubicBezTo>
                  <a:cubicBezTo>
                    <a:pt x="780" y="386"/>
                    <a:pt x="781" y="386"/>
                    <a:pt x="781" y="386"/>
                  </a:cubicBezTo>
                  <a:cubicBezTo>
                    <a:pt x="782" y="385"/>
                    <a:pt x="782" y="385"/>
                    <a:pt x="783" y="384"/>
                  </a:cubicBezTo>
                  <a:cubicBezTo>
                    <a:pt x="783" y="385"/>
                    <a:pt x="783" y="386"/>
                    <a:pt x="782" y="386"/>
                  </a:cubicBezTo>
                  <a:cubicBezTo>
                    <a:pt x="782" y="386"/>
                    <a:pt x="782" y="386"/>
                    <a:pt x="782" y="386"/>
                  </a:cubicBezTo>
                  <a:cubicBezTo>
                    <a:pt x="782" y="386"/>
                    <a:pt x="783" y="386"/>
                    <a:pt x="783" y="386"/>
                  </a:cubicBezTo>
                  <a:cubicBezTo>
                    <a:pt x="783" y="386"/>
                    <a:pt x="784" y="386"/>
                    <a:pt x="784" y="386"/>
                  </a:cubicBezTo>
                  <a:cubicBezTo>
                    <a:pt x="785" y="385"/>
                    <a:pt x="786" y="385"/>
                    <a:pt x="786" y="385"/>
                  </a:cubicBezTo>
                  <a:cubicBezTo>
                    <a:pt x="786" y="385"/>
                    <a:pt x="787" y="385"/>
                    <a:pt x="787" y="385"/>
                  </a:cubicBezTo>
                  <a:cubicBezTo>
                    <a:pt x="787" y="385"/>
                    <a:pt x="787" y="385"/>
                    <a:pt x="787" y="385"/>
                  </a:cubicBezTo>
                  <a:cubicBezTo>
                    <a:pt x="787" y="384"/>
                    <a:pt x="787" y="384"/>
                    <a:pt x="787" y="383"/>
                  </a:cubicBezTo>
                  <a:cubicBezTo>
                    <a:pt x="787" y="382"/>
                    <a:pt x="786" y="382"/>
                    <a:pt x="786" y="381"/>
                  </a:cubicBezTo>
                  <a:cubicBezTo>
                    <a:pt x="786" y="381"/>
                    <a:pt x="785" y="381"/>
                    <a:pt x="785" y="381"/>
                  </a:cubicBezTo>
                  <a:cubicBezTo>
                    <a:pt x="785" y="381"/>
                    <a:pt x="785" y="382"/>
                    <a:pt x="786" y="382"/>
                  </a:cubicBezTo>
                  <a:cubicBezTo>
                    <a:pt x="786" y="382"/>
                    <a:pt x="786" y="382"/>
                    <a:pt x="786" y="382"/>
                  </a:cubicBezTo>
                  <a:cubicBezTo>
                    <a:pt x="786" y="382"/>
                    <a:pt x="786" y="382"/>
                    <a:pt x="787" y="383"/>
                  </a:cubicBezTo>
                  <a:cubicBezTo>
                    <a:pt x="787" y="383"/>
                    <a:pt x="787" y="384"/>
                    <a:pt x="787" y="384"/>
                  </a:cubicBezTo>
                  <a:cubicBezTo>
                    <a:pt x="786" y="384"/>
                    <a:pt x="786" y="384"/>
                    <a:pt x="785" y="384"/>
                  </a:cubicBezTo>
                  <a:cubicBezTo>
                    <a:pt x="785" y="385"/>
                    <a:pt x="785" y="385"/>
                    <a:pt x="785" y="385"/>
                  </a:cubicBezTo>
                  <a:cubicBezTo>
                    <a:pt x="785" y="384"/>
                    <a:pt x="784" y="384"/>
                    <a:pt x="784" y="384"/>
                  </a:cubicBezTo>
                  <a:cubicBezTo>
                    <a:pt x="784" y="384"/>
                    <a:pt x="784" y="384"/>
                    <a:pt x="784" y="384"/>
                  </a:cubicBezTo>
                  <a:cubicBezTo>
                    <a:pt x="783" y="384"/>
                    <a:pt x="783" y="384"/>
                    <a:pt x="783" y="384"/>
                  </a:cubicBezTo>
                  <a:cubicBezTo>
                    <a:pt x="783" y="383"/>
                    <a:pt x="783" y="383"/>
                    <a:pt x="783" y="382"/>
                  </a:cubicBezTo>
                  <a:cubicBezTo>
                    <a:pt x="783" y="382"/>
                    <a:pt x="783" y="382"/>
                    <a:pt x="783" y="382"/>
                  </a:cubicBezTo>
                  <a:cubicBezTo>
                    <a:pt x="782" y="382"/>
                    <a:pt x="782" y="382"/>
                    <a:pt x="782" y="382"/>
                  </a:cubicBezTo>
                  <a:cubicBezTo>
                    <a:pt x="782" y="382"/>
                    <a:pt x="782" y="382"/>
                    <a:pt x="782" y="382"/>
                  </a:cubicBezTo>
                  <a:cubicBezTo>
                    <a:pt x="782" y="381"/>
                    <a:pt x="782" y="381"/>
                    <a:pt x="782" y="381"/>
                  </a:cubicBezTo>
                  <a:cubicBezTo>
                    <a:pt x="782" y="381"/>
                    <a:pt x="782" y="381"/>
                    <a:pt x="782" y="380"/>
                  </a:cubicBezTo>
                  <a:cubicBezTo>
                    <a:pt x="782" y="380"/>
                    <a:pt x="781" y="380"/>
                    <a:pt x="781" y="380"/>
                  </a:cubicBezTo>
                  <a:cubicBezTo>
                    <a:pt x="781" y="380"/>
                    <a:pt x="781" y="380"/>
                    <a:pt x="781" y="380"/>
                  </a:cubicBezTo>
                  <a:cubicBezTo>
                    <a:pt x="781" y="380"/>
                    <a:pt x="780" y="380"/>
                    <a:pt x="780" y="380"/>
                  </a:cubicBezTo>
                  <a:cubicBezTo>
                    <a:pt x="780" y="379"/>
                    <a:pt x="780" y="379"/>
                    <a:pt x="780" y="379"/>
                  </a:cubicBezTo>
                  <a:cubicBezTo>
                    <a:pt x="780" y="379"/>
                    <a:pt x="780" y="379"/>
                    <a:pt x="780" y="378"/>
                  </a:cubicBezTo>
                  <a:cubicBezTo>
                    <a:pt x="780" y="378"/>
                    <a:pt x="781" y="378"/>
                    <a:pt x="781" y="378"/>
                  </a:cubicBezTo>
                  <a:cubicBezTo>
                    <a:pt x="781" y="378"/>
                    <a:pt x="781" y="378"/>
                    <a:pt x="781" y="378"/>
                  </a:cubicBezTo>
                  <a:cubicBezTo>
                    <a:pt x="781" y="378"/>
                    <a:pt x="781" y="378"/>
                    <a:pt x="781" y="378"/>
                  </a:cubicBezTo>
                  <a:cubicBezTo>
                    <a:pt x="781" y="378"/>
                    <a:pt x="781" y="378"/>
                    <a:pt x="781" y="378"/>
                  </a:cubicBezTo>
                  <a:cubicBezTo>
                    <a:pt x="781" y="377"/>
                    <a:pt x="781" y="377"/>
                    <a:pt x="781" y="377"/>
                  </a:cubicBezTo>
                  <a:cubicBezTo>
                    <a:pt x="782" y="377"/>
                    <a:pt x="782" y="377"/>
                    <a:pt x="782" y="377"/>
                  </a:cubicBezTo>
                  <a:cubicBezTo>
                    <a:pt x="782" y="377"/>
                    <a:pt x="782" y="377"/>
                    <a:pt x="782" y="377"/>
                  </a:cubicBezTo>
                  <a:cubicBezTo>
                    <a:pt x="782" y="377"/>
                    <a:pt x="783" y="377"/>
                    <a:pt x="783" y="377"/>
                  </a:cubicBezTo>
                  <a:cubicBezTo>
                    <a:pt x="783" y="376"/>
                    <a:pt x="783" y="376"/>
                    <a:pt x="783" y="376"/>
                  </a:cubicBezTo>
                  <a:cubicBezTo>
                    <a:pt x="782" y="376"/>
                    <a:pt x="782" y="376"/>
                    <a:pt x="782" y="376"/>
                  </a:cubicBezTo>
                  <a:cubicBezTo>
                    <a:pt x="782" y="376"/>
                    <a:pt x="782" y="376"/>
                    <a:pt x="782" y="376"/>
                  </a:cubicBezTo>
                  <a:cubicBezTo>
                    <a:pt x="782" y="375"/>
                    <a:pt x="782" y="375"/>
                    <a:pt x="782" y="375"/>
                  </a:cubicBezTo>
                  <a:cubicBezTo>
                    <a:pt x="781" y="375"/>
                    <a:pt x="781" y="375"/>
                    <a:pt x="781" y="375"/>
                  </a:cubicBezTo>
                  <a:cubicBezTo>
                    <a:pt x="781" y="375"/>
                    <a:pt x="781" y="375"/>
                    <a:pt x="781" y="375"/>
                  </a:cubicBezTo>
                  <a:cubicBezTo>
                    <a:pt x="781" y="374"/>
                    <a:pt x="781" y="374"/>
                    <a:pt x="781" y="374"/>
                  </a:cubicBezTo>
                  <a:cubicBezTo>
                    <a:pt x="782" y="373"/>
                    <a:pt x="782" y="373"/>
                    <a:pt x="782" y="373"/>
                  </a:cubicBezTo>
                  <a:cubicBezTo>
                    <a:pt x="782" y="372"/>
                    <a:pt x="782" y="371"/>
                    <a:pt x="783" y="370"/>
                  </a:cubicBezTo>
                  <a:cubicBezTo>
                    <a:pt x="783" y="370"/>
                    <a:pt x="783" y="370"/>
                    <a:pt x="784" y="370"/>
                  </a:cubicBezTo>
                  <a:cubicBezTo>
                    <a:pt x="784" y="370"/>
                    <a:pt x="784" y="370"/>
                    <a:pt x="784" y="370"/>
                  </a:cubicBezTo>
                  <a:cubicBezTo>
                    <a:pt x="784" y="370"/>
                    <a:pt x="784" y="370"/>
                    <a:pt x="784" y="369"/>
                  </a:cubicBezTo>
                  <a:cubicBezTo>
                    <a:pt x="784" y="369"/>
                    <a:pt x="784" y="369"/>
                    <a:pt x="784" y="369"/>
                  </a:cubicBezTo>
                  <a:cubicBezTo>
                    <a:pt x="784" y="369"/>
                    <a:pt x="784" y="369"/>
                    <a:pt x="784" y="369"/>
                  </a:cubicBezTo>
                  <a:cubicBezTo>
                    <a:pt x="784" y="368"/>
                    <a:pt x="784" y="368"/>
                    <a:pt x="785" y="368"/>
                  </a:cubicBezTo>
                  <a:cubicBezTo>
                    <a:pt x="785" y="368"/>
                    <a:pt x="785" y="368"/>
                    <a:pt x="785" y="368"/>
                  </a:cubicBezTo>
                  <a:cubicBezTo>
                    <a:pt x="785" y="368"/>
                    <a:pt x="785" y="368"/>
                    <a:pt x="785" y="368"/>
                  </a:cubicBezTo>
                  <a:cubicBezTo>
                    <a:pt x="785" y="368"/>
                    <a:pt x="785" y="367"/>
                    <a:pt x="785" y="367"/>
                  </a:cubicBezTo>
                  <a:cubicBezTo>
                    <a:pt x="785" y="367"/>
                    <a:pt x="785" y="367"/>
                    <a:pt x="785" y="367"/>
                  </a:cubicBezTo>
                  <a:cubicBezTo>
                    <a:pt x="785" y="367"/>
                    <a:pt x="785" y="367"/>
                    <a:pt x="785" y="367"/>
                  </a:cubicBezTo>
                  <a:cubicBezTo>
                    <a:pt x="785" y="367"/>
                    <a:pt x="785" y="367"/>
                    <a:pt x="785" y="367"/>
                  </a:cubicBezTo>
                  <a:cubicBezTo>
                    <a:pt x="785" y="366"/>
                    <a:pt x="785" y="366"/>
                    <a:pt x="786" y="366"/>
                  </a:cubicBezTo>
                  <a:cubicBezTo>
                    <a:pt x="786" y="366"/>
                    <a:pt x="786" y="365"/>
                    <a:pt x="786" y="365"/>
                  </a:cubicBezTo>
                  <a:cubicBezTo>
                    <a:pt x="787" y="365"/>
                    <a:pt x="787" y="365"/>
                    <a:pt x="787" y="366"/>
                  </a:cubicBezTo>
                  <a:cubicBezTo>
                    <a:pt x="787" y="366"/>
                    <a:pt x="788" y="366"/>
                    <a:pt x="788" y="366"/>
                  </a:cubicBezTo>
                  <a:cubicBezTo>
                    <a:pt x="788" y="366"/>
                    <a:pt x="788" y="366"/>
                    <a:pt x="788" y="366"/>
                  </a:cubicBezTo>
                  <a:cubicBezTo>
                    <a:pt x="788" y="366"/>
                    <a:pt x="788" y="366"/>
                    <a:pt x="788" y="366"/>
                  </a:cubicBezTo>
                  <a:cubicBezTo>
                    <a:pt x="788" y="365"/>
                    <a:pt x="788" y="365"/>
                    <a:pt x="788" y="365"/>
                  </a:cubicBezTo>
                  <a:cubicBezTo>
                    <a:pt x="788" y="366"/>
                    <a:pt x="789" y="366"/>
                    <a:pt x="789" y="366"/>
                  </a:cubicBezTo>
                  <a:cubicBezTo>
                    <a:pt x="789" y="366"/>
                    <a:pt x="789" y="366"/>
                    <a:pt x="789" y="365"/>
                  </a:cubicBezTo>
                  <a:cubicBezTo>
                    <a:pt x="789" y="365"/>
                    <a:pt x="790" y="365"/>
                    <a:pt x="790" y="365"/>
                  </a:cubicBezTo>
                  <a:cubicBezTo>
                    <a:pt x="790" y="365"/>
                    <a:pt x="790" y="365"/>
                    <a:pt x="790" y="365"/>
                  </a:cubicBezTo>
                  <a:cubicBezTo>
                    <a:pt x="790" y="364"/>
                    <a:pt x="790" y="364"/>
                    <a:pt x="790" y="364"/>
                  </a:cubicBezTo>
                  <a:cubicBezTo>
                    <a:pt x="791" y="364"/>
                    <a:pt x="791" y="364"/>
                    <a:pt x="791" y="364"/>
                  </a:cubicBezTo>
                  <a:cubicBezTo>
                    <a:pt x="791" y="364"/>
                    <a:pt x="791" y="364"/>
                    <a:pt x="791" y="364"/>
                  </a:cubicBezTo>
                  <a:cubicBezTo>
                    <a:pt x="792" y="364"/>
                    <a:pt x="792" y="364"/>
                    <a:pt x="792" y="364"/>
                  </a:cubicBezTo>
                  <a:cubicBezTo>
                    <a:pt x="792" y="364"/>
                    <a:pt x="792" y="364"/>
                    <a:pt x="792" y="364"/>
                  </a:cubicBezTo>
                  <a:cubicBezTo>
                    <a:pt x="792" y="364"/>
                    <a:pt x="793" y="364"/>
                    <a:pt x="793" y="364"/>
                  </a:cubicBezTo>
                  <a:cubicBezTo>
                    <a:pt x="793" y="364"/>
                    <a:pt x="793" y="363"/>
                    <a:pt x="793" y="363"/>
                  </a:cubicBezTo>
                  <a:cubicBezTo>
                    <a:pt x="793" y="363"/>
                    <a:pt x="793" y="363"/>
                    <a:pt x="793" y="363"/>
                  </a:cubicBezTo>
                  <a:cubicBezTo>
                    <a:pt x="793" y="363"/>
                    <a:pt x="793" y="362"/>
                    <a:pt x="793" y="362"/>
                  </a:cubicBezTo>
                  <a:cubicBezTo>
                    <a:pt x="793" y="362"/>
                    <a:pt x="793" y="362"/>
                    <a:pt x="794" y="361"/>
                  </a:cubicBezTo>
                  <a:cubicBezTo>
                    <a:pt x="794" y="361"/>
                    <a:pt x="794" y="360"/>
                    <a:pt x="794" y="360"/>
                  </a:cubicBezTo>
                  <a:cubicBezTo>
                    <a:pt x="794" y="360"/>
                    <a:pt x="794" y="360"/>
                    <a:pt x="794" y="359"/>
                  </a:cubicBezTo>
                  <a:cubicBezTo>
                    <a:pt x="794" y="359"/>
                    <a:pt x="794" y="359"/>
                    <a:pt x="794" y="359"/>
                  </a:cubicBezTo>
                  <a:cubicBezTo>
                    <a:pt x="794" y="359"/>
                    <a:pt x="795" y="359"/>
                    <a:pt x="795" y="359"/>
                  </a:cubicBezTo>
                  <a:cubicBezTo>
                    <a:pt x="795" y="359"/>
                    <a:pt x="795" y="359"/>
                    <a:pt x="795" y="359"/>
                  </a:cubicBezTo>
                  <a:cubicBezTo>
                    <a:pt x="795" y="359"/>
                    <a:pt x="795" y="359"/>
                    <a:pt x="795" y="359"/>
                  </a:cubicBezTo>
                  <a:cubicBezTo>
                    <a:pt x="795" y="360"/>
                    <a:pt x="795" y="360"/>
                    <a:pt x="795" y="360"/>
                  </a:cubicBezTo>
                  <a:cubicBezTo>
                    <a:pt x="795" y="360"/>
                    <a:pt x="795" y="360"/>
                    <a:pt x="796" y="360"/>
                  </a:cubicBezTo>
                  <a:cubicBezTo>
                    <a:pt x="796" y="360"/>
                    <a:pt x="796" y="360"/>
                    <a:pt x="796" y="360"/>
                  </a:cubicBezTo>
                  <a:cubicBezTo>
                    <a:pt x="795" y="360"/>
                    <a:pt x="795" y="360"/>
                    <a:pt x="795" y="360"/>
                  </a:cubicBezTo>
                  <a:cubicBezTo>
                    <a:pt x="795" y="360"/>
                    <a:pt x="795" y="360"/>
                    <a:pt x="795" y="360"/>
                  </a:cubicBezTo>
                  <a:cubicBezTo>
                    <a:pt x="795" y="360"/>
                    <a:pt x="795" y="360"/>
                    <a:pt x="795" y="361"/>
                  </a:cubicBezTo>
                  <a:cubicBezTo>
                    <a:pt x="795" y="361"/>
                    <a:pt x="795" y="361"/>
                    <a:pt x="795" y="361"/>
                  </a:cubicBezTo>
                  <a:cubicBezTo>
                    <a:pt x="795" y="361"/>
                    <a:pt x="796" y="361"/>
                    <a:pt x="796" y="361"/>
                  </a:cubicBezTo>
                  <a:cubicBezTo>
                    <a:pt x="796" y="361"/>
                    <a:pt x="796" y="361"/>
                    <a:pt x="796" y="361"/>
                  </a:cubicBezTo>
                  <a:cubicBezTo>
                    <a:pt x="797" y="361"/>
                    <a:pt x="796" y="361"/>
                    <a:pt x="796" y="361"/>
                  </a:cubicBezTo>
                  <a:cubicBezTo>
                    <a:pt x="796" y="361"/>
                    <a:pt x="796" y="360"/>
                    <a:pt x="796" y="360"/>
                  </a:cubicBezTo>
                  <a:cubicBezTo>
                    <a:pt x="797" y="360"/>
                    <a:pt x="797" y="360"/>
                    <a:pt x="797" y="360"/>
                  </a:cubicBezTo>
                  <a:cubicBezTo>
                    <a:pt x="797" y="360"/>
                    <a:pt x="797" y="360"/>
                    <a:pt x="798" y="360"/>
                  </a:cubicBezTo>
                  <a:cubicBezTo>
                    <a:pt x="798" y="360"/>
                    <a:pt x="798" y="361"/>
                    <a:pt x="797" y="361"/>
                  </a:cubicBezTo>
                  <a:cubicBezTo>
                    <a:pt x="797" y="361"/>
                    <a:pt x="798" y="361"/>
                    <a:pt x="798" y="361"/>
                  </a:cubicBezTo>
                  <a:cubicBezTo>
                    <a:pt x="798" y="361"/>
                    <a:pt x="798" y="362"/>
                    <a:pt x="798" y="362"/>
                  </a:cubicBezTo>
                  <a:cubicBezTo>
                    <a:pt x="798" y="362"/>
                    <a:pt x="798" y="362"/>
                    <a:pt x="798" y="361"/>
                  </a:cubicBezTo>
                  <a:cubicBezTo>
                    <a:pt x="798" y="361"/>
                    <a:pt x="799" y="361"/>
                    <a:pt x="799" y="361"/>
                  </a:cubicBezTo>
                  <a:cubicBezTo>
                    <a:pt x="799" y="361"/>
                    <a:pt x="799" y="361"/>
                    <a:pt x="799" y="361"/>
                  </a:cubicBezTo>
                  <a:cubicBezTo>
                    <a:pt x="799" y="361"/>
                    <a:pt x="799" y="361"/>
                    <a:pt x="799" y="360"/>
                  </a:cubicBezTo>
                  <a:cubicBezTo>
                    <a:pt x="799" y="360"/>
                    <a:pt x="799" y="360"/>
                    <a:pt x="799" y="360"/>
                  </a:cubicBezTo>
                  <a:cubicBezTo>
                    <a:pt x="798" y="360"/>
                    <a:pt x="798" y="360"/>
                    <a:pt x="798" y="360"/>
                  </a:cubicBezTo>
                  <a:cubicBezTo>
                    <a:pt x="798" y="360"/>
                    <a:pt x="798" y="359"/>
                    <a:pt x="798" y="359"/>
                  </a:cubicBezTo>
                  <a:cubicBezTo>
                    <a:pt x="798" y="359"/>
                    <a:pt x="798" y="359"/>
                    <a:pt x="798" y="359"/>
                  </a:cubicBezTo>
                  <a:cubicBezTo>
                    <a:pt x="799" y="359"/>
                    <a:pt x="799" y="359"/>
                    <a:pt x="799" y="359"/>
                  </a:cubicBezTo>
                  <a:cubicBezTo>
                    <a:pt x="799" y="360"/>
                    <a:pt x="799" y="360"/>
                    <a:pt x="799" y="360"/>
                  </a:cubicBezTo>
                  <a:cubicBezTo>
                    <a:pt x="800" y="360"/>
                    <a:pt x="799" y="360"/>
                    <a:pt x="799" y="360"/>
                  </a:cubicBezTo>
                  <a:cubicBezTo>
                    <a:pt x="799" y="360"/>
                    <a:pt x="800" y="361"/>
                    <a:pt x="800" y="361"/>
                  </a:cubicBezTo>
                  <a:cubicBezTo>
                    <a:pt x="800" y="361"/>
                    <a:pt x="800" y="360"/>
                    <a:pt x="800" y="360"/>
                  </a:cubicBezTo>
                  <a:cubicBezTo>
                    <a:pt x="800" y="360"/>
                    <a:pt x="800" y="360"/>
                    <a:pt x="800" y="360"/>
                  </a:cubicBezTo>
                  <a:cubicBezTo>
                    <a:pt x="800" y="360"/>
                    <a:pt x="800" y="360"/>
                    <a:pt x="801" y="360"/>
                  </a:cubicBezTo>
                  <a:cubicBezTo>
                    <a:pt x="801" y="360"/>
                    <a:pt x="801" y="360"/>
                    <a:pt x="801" y="360"/>
                  </a:cubicBezTo>
                  <a:cubicBezTo>
                    <a:pt x="801" y="360"/>
                    <a:pt x="801" y="360"/>
                    <a:pt x="801" y="359"/>
                  </a:cubicBezTo>
                  <a:cubicBezTo>
                    <a:pt x="801" y="359"/>
                    <a:pt x="801" y="359"/>
                    <a:pt x="801" y="359"/>
                  </a:cubicBezTo>
                  <a:cubicBezTo>
                    <a:pt x="801" y="359"/>
                    <a:pt x="801" y="359"/>
                    <a:pt x="802" y="359"/>
                  </a:cubicBezTo>
                  <a:cubicBezTo>
                    <a:pt x="802" y="359"/>
                    <a:pt x="802" y="359"/>
                    <a:pt x="802" y="359"/>
                  </a:cubicBezTo>
                  <a:cubicBezTo>
                    <a:pt x="802" y="359"/>
                    <a:pt x="803" y="359"/>
                    <a:pt x="803" y="359"/>
                  </a:cubicBezTo>
                  <a:cubicBezTo>
                    <a:pt x="803" y="359"/>
                    <a:pt x="803" y="358"/>
                    <a:pt x="803" y="358"/>
                  </a:cubicBezTo>
                  <a:cubicBezTo>
                    <a:pt x="803" y="358"/>
                    <a:pt x="804" y="358"/>
                    <a:pt x="804" y="358"/>
                  </a:cubicBezTo>
                  <a:cubicBezTo>
                    <a:pt x="804" y="358"/>
                    <a:pt x="804" y="358"/>
                    <a:pt x="804" y="358"/>
                  </a:cubicBezTo>
                  <a:cubicBezTo>
                    <a:pt x="804" y="358"/>
                    <a:pt x="804" y="358"/>
                    <a:pt x="804" y="358"/>
                  </a:cubicBezTo>
                  <a:cubicBezTo>
                    <a:pt x="804" y="358"/>
                    <a:pt x="804" y="358"/>
                    <a:pt x="804" y="357"/>
                  </a:cubicBezTo>
                  <a:cubicBezTo>
                    <a:pt x="804" y="357"/>
                    <a:pt x="803" y="357"/>
                    <a:pt x="803" y="357"/>
                  </a:cubicBezTo>
                  <a:cubicBezTo>
                    <a:pt x="803" y="357"/>
                    <a:pt x="803" y="357"/>
                    <a:pt x="803" y="357"/>
                  </a:cubicBezTo>
                  <a:cubicBezTo>
                    <a:pt x="803" y="357"/>
                    <a:pt x="803" y="357"/>
                    <a:pt x="803" y="357"/>
                  </a:cubicBezTo>
                  <a:cubicBezTo>
                    <a:pt x="803" y="357"/>
                    <a:pt x="803" y="357"/>
                    <a:pt x="804" y="357"/>
                  </a:cubicBezTo>
                  <a:cubicBezTo>
                    <a:pt x="804" y="357"/>
                    <a:pt x="804" y="357"/>
                    <a:pt x="804" y="357"/>
                  </a:cubicBezTo>
                  <a:cubicBezTo>
                    <a:pt x="804" y="357"/>
                    <a:pt x="805" y="357"/>
                    <a:pt x="805" y="358"/>
                  </a:cubicBezTo>
                  <a:cubicBezTo>
                    <a:pt x="806" y="358"/>
                    <a:pt x="806" y="358"/>
                    <a:pt x="806" y="357"/>
                  </a:cubicBezTo>
                  <a:cubicBezTo>
                    <a:pt x="806" y="357"/>
                    <a:pt x="806" y="357"/>
                    <a:pt x="806" y="357"/>
                  </a:cubicBezTo>
                  <a:cubicBezTo>
                    <a:pt x="807" y="357"/>
                    <a:pt x="807" y="356"/>
                    <a:pt x="808" y="356"/>
                  </a:cubicBezTo>
                  <a:cubicBezTo>
                    <a:pt x="808" y="356"/>
                    <a:pt x="808" y="356"/>
                    <a:pt x="808" y="356"/>
                  </a:cubicBezTo>
                  <a:cubicBezTo>
                    <a:pt x="808" y="355"/>
                    <a:pt x="807" y="355"/>
                    <a:pt x="807" y="355"/>
                  </a:cubicBezTo>
                  <a:cubicBezTo>
                    <a:pt x="807" y="355"/>
                    <a:pt x="807" y="356"/>
                    <a:pt x="807" y="356"/>
                  </a:cubicBezTo>
                  <a:cubicBezTo>
                    <a:pt x="807" y="356"/>
                    <a:pt x="806" y="356"/>
                    <a:pt x="806" y="356"/>
                  </a:cubicBezTo>
                  <a:cubicBezTo>
                    <a:pt x="806" y="356"/>
                    <a:pt x="806" y="356"/>
                    <a:pt x="806" y="355"/>
                  </a:cubicBezTo>
                  <a:cubicBezTo>
                    <a:pt x="806" y="355"/>
                    <a:pt x="806" y="355"/>
                    <a:pt x="806" y="355"/>
                  </a:cubicBezTo>
                  <a:cubicBezTo>
                    <a:pt x="806" y="355"/>
                    <a:pt x="807" y="355"/>
                    <a:pt x="807" y="355"/>
                  </a:cubicBezTo>
                  <a:cubicBezTo>
                    <a:pt x="806" y="355"/>
                    <a:pt x="806" y="354"/>
                    <a:pt x="806" y="354"/>
                  </a:cubicBezTo>
                  <a:cubicBezTo>
                    <a:pt x="806" y="354"/>
                    <a:pt x="806" y="354"/>
                    <a:pt x="806" y="354"/>
                  </a:cubicBezTo>
                  <a:cubicBezTo>
                    <a:pt x="806" y="353"/>
                    <a:pt x="806" y="353"/>
                    <a:pt x="806" y="353"/>
                  </a:cubicBezTo>
                  <a:cubicBezTo>
                    <a:pt x="806" y="353"/>
                    <a:pt x="805" y="352"/>
                    <a:pt x="805" y="352"/>
                  </a:cubicBezTo>
                  <a:close/>
                  <a:moveTo>
                    <a:pt x="385" y="238"/>
                  </a:moveTo>
                  <a:cubicBezTo>
                    <a:pt x="385" y="238"/>
                    <a:pt x="384" y="236"/>
                    <a:pt x="384" y="236"/>
                  </a:cubicBezTo>
                  <a:cubicBezTo>
                    <a:pt x="383" y="236"/>
                    <a:pt x="383" y="236"/>
                    <a:pt x="383" y="236"/>
                  </a:cubicBezTo>
                  <a:cubicBezTo>
                    <a:pt x="382" y="236"/>
                    <a:pt x="382" y="236"/>
                    <a:pt x="382" y="236"/>
                  </a:cubicBezTo>
                  <a:cubicBezTo>
                    <a:pt x="382" y="236"/>
                    <a:pt x="382" y="236"/>
                    <a:pt x="382" y="236"/>
                  </a:cubicBezTo>
                  <a:cubicBezTo>
                    <a:pt x="382" y="235"/>
                    <a:pt x="382" y="235"/>
                    <a:pt x="382" y="235"/>
                  </a:cubicBezTo>
                  <a:cubicBezTo>
                    <a:pt x="382" y="235"/>
                    <a:pt x="381" y="235"/>
                    <a:pt x="381" y="235"/>
                  </a:cubicBezTo>
                  <a:cubicBezTo>
                    <a:pt x="381" y="235"/>
                    <a:pt x="380" y="233"/>
                    <a:pt x="380" y="233"/>
                  </a:cubicBezTo>
                  <a:cubicBezTo>
                    <a:pt x="379" y="233"/>
                    <a:pt x="379" y="233"/>
                    <a:pt x="379" y="233"/>
                  </a:cubicBezTo>
                  <a:cubicBezTo>
                    <a:pt x="377" y="233"/>
                    <a:pt x="377" y="233"/>
                    <a:pt x="377" y="233"/>
                  </a:cubicBezTo>
                  <a:cubicBezTo>
                    <a:pt x="377" y="233"/>
                    <a:pt x="374" y="230"/>
                    <a:pt x="374" y="230"/>
                  </a:cubicBezTo>
                  <a:cubicBezTo>
                    <a:pt x="374" y="230"/>
                    <a:pt x="372" y="230"/>
                    <a:pt x="372" y="230"/>
                  </a:cubicBezTo>
                  <a:cubicBezTo>
                    <a:pt x="372" y="228"/>
                    <a:pt x="372" y="228"/>
                    <a:pt x="372" y="228"/>
                  </a:cubicBezTo>
                  <a:cubicBezTo>
                    <a:pt x="371" y="227"/>
                    <a:pt x="371" y="227"/>
                    <a:pt x="371" y="227"/>
                  </a:cubicBezTo>
                  <a:cubicBezTo>
                    <a:pt x="371" y="226"/>
                    <a:pt x="371" y="226"/>
                    <a:pt x="371" y="226"/>
                  </a:cubicBezTo>
                  <a:cubicBezTo>
                    <a:pt x="371" y="226"/>
                    <a:pt x="371" y="226"/>
                    <a:pt x="371" y="226"/>
                  </a:cubicBezTo>
                  <a:cubicBezTo>
                    <a:pt x="371" y="225"/>
                    <a:pt x="371" y="225"/>
                    <a:pt x="371" y="225"/>
                  </a:cubicBezTo>
                  <a:cubicBezTo>
                    <a:pt x="369" y="224"/>
                    <a:pt x="369" y="224"/>
                    <a:pt x="369" y="224"/>
                  </a:cubicBezTo>
                  <a:cubicBezTo>
                    <a:pt x="369" y="224"/>
                    <a:pt x="369" y="224"/>
                    <a:pt x="369" y="224"/>
                  </a:cubicBezTo>
                  <a:cubicBezTo>
                    <a:pt x="369" y="224"/>
                    <a:pt x="370" y="223"/>
                    <a:pt x="370" y="223"/>
                  </a:cubicBezTo>
                  <a:cubicBezTo>
                    <a:pt x="362" y="208"/>
                    <a:pt x="362" y="208"/>
                    <a:pt x="362" y="208"/>
                  </a:cubicBezTo>
                  <a:cubicBezTo>
                    <a:pt x="362" y="208"/>
                    <a:pt x="362" y="208"/>
                    <a:pt x="362" y="208"/>
                  </a:cubicBezTo>
                  <a:cubicBezTo>
                    <a:pt x="359" y="204"/>
                    <a:pt x="359" y="204"/>
                    <a:pt x="359" y="204"/>
                  </a:cubicBezTo>
                  <a:cubicBezTo>
                    <a:pt x="357" y="202"/>
                    <a:pt x="357" y="202"/>
                    <a:pt x="357" y="202"/>
                  </a:cubicBezTo>
                  <a:cubicBezTo>
                    <a:pt x="356" y="201"/>
                    <a:pt x="356" y="201"/>
                    <a:pt x="356" y="201"/>
                  </a:cubicBezTo>
                  <a:cubicBezTo>
                    <a:pt x="356" y="201"/>
                    <a:pt x="356" y="201"/>
                    <a:pt x="356" y="201"/>
                  </a:cubicBezTo>
                  <a:cubicBezTo>
                    <a:pt x="355" y="199"/>
                    <a:pt x="355" y="199"/>
                    <a:pt x="355" y="199"/>
                  </a:cubicBezTo>
                  <a:cubicBezTo>
                    <a:pt x="353" y="198"/>
                    <a:pt x="353" y="198"/>
                    <a:pt x="353" y="198"/>
                  </a:cubicBezTo>
                  <a:cubicBezTo>
                    <a:pt x="353" y="197"/>
                    <a:pt x="353" y="197"/>
                    <a:pt x="353" y="197"/>
                  </a:cubicBezTo>
                  <a:cubicBezTo>
                    <a:pt x="351" y="196"/>
                    <a:pt x="351" y="196"/>
                    <a:pt x="351" y="196"/>
                  </a:cubicBezTo>
                  <a:cubicBezTo>
                    <a:pt x="351" y="195"/>
                    <a:pt x="351" y="195"/>
                    <a:pt x="351" y="195"/>
                  </a:cubicBezTo>
                  <a:cubicBezTo>
                    <a:pt x="351" y="195"/>
                    <a:pt x="351" y="195"/>
                    <a:pt x="351" y="195"/>
                  </a:cubicBezTo>
                  <a:cubicBezTo>
                    <a:pt x="351" y="194"/>
                    <a:pt x="351" y="194"/>
                    <a:pt x="351" y="194"/>
                  </a:cubicBezTo>
                  <a:cubicBezTo>
                    <a:pt x="351" y="194"/>
                    <a:pt x="351" y="194"/>
                    <a:pt x="351" y="194"/>
                  </a:cubicBezTo>
                  <a:cubicBezTo>
                    <a:pt x="351" y="193"/>
                    <a:pt x="351" y="193"/>
                    <a:pt x="351" y="193"/>
                  </a:cubicBezTo>
                  <a:cubicBezTo>
                    <a:pt x="348" y="190"/>
                    <a:pt x="348" y="190"/>
                    <a:pt x="348" y="190"/>
                  </a:cubicBezTo>
                  <a:cubicBezTo>
                    <a:pt x="348" y="190"/>
                    <a:pt x="348" y="190"/>
                    <a:pt x="348" y="190"/>
                  </a:cubicBezTo>
                  <a:cubicBezTo>
                    <a:pt x="344" y="192"/>
                    <a:pt x="344" y="192"/>
                    <a:pt x="344" y="192"/>
                  </a:cubicBezTo>
                  <a:cubicBezTo>
                    <a:pt x="342" y="192"/>
                    <a:pt x="342" y="192"/>
                    <a:pt x="342" y="192"/>
                  </a:cubicBezTo>
                  <a:cubicBezTo>
                    <a:pt x="342" y="192"/>
                    <a:pt x="342" y="192"/>
                    <a:pt x="342" y="192"/>
                  </a:cubicBezTo>
                  <a:cubicBezTo>
                    <a:pt x="343" y="193"/>
                    <a:pt x="343" y="193"/>
                    <a:pt x="343" y="193"/>
                  </a:cubicBezTo>
                  <a:cubicBezTo>
                    <a:pt x="343" y="193"/>
                    <a:pt x="343" y="193"/>
                    <a:pt x="343" y="193"/>
                  </a:cubicBezTo>
                  <a:cubicBezTo>
                    <a:pt x="343" y="193"/>
                    <a:pt x="343" y="194"/>
                    <a:pt x="343" y="194"/>
                  </a:cubicBezTo>
                  <a:cubicBezTo>
                    <a:pt x="342" y="194"/>
                    <a:pt x="342" y="194"/>
                    <a:pt x="342" y="194"/>
                  </a:cubicBezTo>
                  <a:cubicBezTo>
                    <a:pt x="342" y="196"/>
                    <a:pt x="342" y="196"/>
                    <a:pt x="342" y="196"/>
                  </a:cubicBezTo>
                  <a:cubicBezTo>
                    <a:pt x="341" y="198"/>
                    <a:pt x="341" y="198"/>
                    <a:pt x="341" y="198"/>
                  </a:cubicBezTo>
                  <a:cubicBezTo>
                    <a:pt x="339" y="198"/>
                    <a:pt x="339" y="198"/>
                    <a:pt x="339" y="198"/>
                  </a:cubicBezTo>
                  <a:cubicBezTo>
                    <a:pt x="334" y="202"/>
                    <a:pt x="334" y="202"/>
                    <a:pt x="334" y="202"/>
                  </a:cubicBezTo>
                  <a:cubicBezTo>
                    <a:pt x="334" y="197"/>
                    <a:pt x="334" y="197"/>
                    <a:pt x="334" y="197"/>
                  </a:cubicBezTo>
                  <a:cubicBezTo>
                    <a:pt x="327" y="190"/>
                    <a:pt x="327" y="190"/>
                    <a:pt x="327" y="190"/>
                  </a:cubicBezTo>
                  <a:cubicBezTo>
                    <a:pt x="327" y="189"/>
                    <a:pt x="327" y="189"/>
                    <a:pt x="327" y="189"/>
                  </a:cubicBezTo>
                  <a:cubicBezTo>
                    <a:pt x="327" y="188"/>
                    <a:pt x="327" y="188"/>
                    <a:pt x="327" y="188"/>
                  </a:cubicBezTo>
                  <a:cubicBezTo>
                    <a:pt x="324" y="187"/>
                    <a:pt x="324" y="187"/>
                    <a:pt x="324" y="187"/>
                  </a:cubicBezTo>
                  <a:cubicBezTo>
                    <a:pt x="323" y="186"/>
                    <a:pt x="323" y="186"/>
                    <a:pt x="323" y="186"/>
                  </a:cubicBezTo>
                  <a:cubicBezTo>
                    <a:pt x="323" y="186"/>
                    <a:pt x="323" y="185"/>
                    <a:pt x="323" y="185"/>
                  </a:cubicBezTo>
                  <a:cubicBezTo>
                    <a:pt x="323" y="185"/>
                    <a:pt x="324" y="184"/>
                    <a:pt x="324" y="184"/>
                  </a:cubicBezTo>
                  <a:cubicBezTo>
                    <a:pt x="324" y="183"/>
                    <a:pt x="324" y="182"/>
                    <a:pt x="324" y="182"/>
                  </a:cubicBezTo>
                  <a:cubicBezTo>
                    <a:pt x="320" y="182"/>
                    <a:pt x="320" y="182"/>
                    <a:pt x="320" y="182"/>
                  </a:cubicBezTo>
                  <a:cubicBezTo>
                    <a:pt x="318" y="185"/>
                    <a:pt x="318" y="185"/>
                    <a:pt x="318" y="185"/>
                  </a:cubicBezTo>
                  <a:cubicBezTo>
                    <a:pt x="318" y="185"/>
                    <a:pt x="315" y="183"/>
                    <a:pt x="315" y="183"/>
                  </a:cubicBezTo>
                  <a:cubicBezTo>
                    <a:pt x="315" y="183"/>
                    <a:pt x="314" y="184"/>
                    <a:pt x="314" y="184"/>
                  </a:cubicBezTo>
                  <a:cubicBezTo>
                    <a:pt x="311" y="183"/>
                    <a:pt x="311" y="183"/>
                    <a:pt x="311" y="183"/>
                  </a:cubicBezTo>
                  <a:cubicBezTo>
                    <a:pt x="311" y="33"/>
                    <a:pt x="311" y="33"/>
                    <a:pt x="311" y="33"/>
                  </a:cubicBezTo>
                  <a:cubicBezTo>
                    <a:pt x="311" y="33"/>
                    <a:pt x="311" y="33"/>
                    <a:pt x="311" y="33"/>
                  </a:cubicBezTo>
                  <a:cubicBezTo>
                    <a:pt x="311" y="33"/>
                    <a:pt x="310" y="33"/>
                    <a:pt x="310" y="33"/>
                  </a:cubicBezTo>
                  <a:cubicBezTo>
                    <a:pt x="310" y="33"/>
                    <a:pt x="310" y="33"/>
                    <a:pt x="310" y="34"/>
                  </a:cubicBezTo>
                  <a:cubicBezTo>
                    <a:pt x="309" y="34"/>
                    <a:pt x="309" y="33"/>
                    <a:pt x="309" y="33"/>
                  </a:cubicBezTo>
                  <a:cubicBezTo>
                    <a:pt x="308" y="33"/>
                    <a:pt x="308" y="33"/>
                    <a:pt x="308" y="32"/>
                  </a:cubicBezTo>
                  <a:cubicBezTo>
                    <a:pt x="307" y="32"/>
                    <a:pt x="307" y="32"/>
                    <a:pt x="307" y="31"/>
                  </a:cubicBezTo>
                  <a:cubicBezTo>
                    <a:pt x="307" y="31"/>
                    <a:pt x="306" y="32"/>
                    <a:pt x="306" y="32"/>
                  </a:cubicBezTo>
                  <a:cubicBezTo>
                    <a:pt x="306" y="32"/>
                    <a:pt x="306" y="31"/>
                    <a:pt x="307" y="31"/>
                  </a:cubicBezTo>
                  <a:cubicBezTo>
                    <a:pt x="306" y="31"/>
                    <a:pt x="305" y="31"/>
                    <a:pt x="305" y="30"/>
                  </a:cubicBezTo>
                  <a:cubicBezTo>
                    <a:pt x="304" y="30"/>
                    <a:pt x="304" y="30"/>
                    <a:pt x="304" y="30"/>
                  </a:cubicBezTo>
                  <a:cubicBezTo>
                    <a:pt x="304" y="30"/>
                    <a:pt x="304" y="30"/>
                    <a:pt x="304" y="30"/>
                  </a:cubicBezTo>
                  <a:cubicBezTo>
                    <a:pt x="304" y="30"/>
                    <a:pt x="304" y="30"/>
                    <a:pt x="304" y="30"/>
                  </a:cubicBezTo>
                  <a:cubicBezTo>
                    <a:pt x="304" y="30"/>
                    <a:pt x="303" y="30"/>
                    <a:pt x="303" y="29"/>
                  </a:cubicBezTo>
                  <a:cubicBezTo>
                    <a:pt x="303" y="29"/>
                    <a:pt x="303" y="29"/>
                    <a:pt x="303" y="29"/>
                  </a:cubicBezTo>
                  <a:cubicBezTo>
                    <a:pt x="303" y="29"/>
                    <a:pt x="303" y="29"/>
                    <a:pt x="303" y="29"/>
                  </a:cubicBezTo>
                  <a:cubicBezTo>
                    <a:pt x="302" y="28"/>
                    <a:pt x="302" y="28"/>
                    <a:pt x="302" y="28"/>
                  </a:cubicBezTo>
                  <a:cubicBezTo>
                    <a:pt x="302" y="28"/>
                    <a:pt x="302" y="28"/>
                    <a:pt x="301" y="28"/>
                  </a:cubicBezTo>
                  <a:cubicBezTo>
                    <a:pt x="301" y="28"/>
                    <a:pt x="301" y="27"/>
                    <a:pt x="301" y="27"/>
                  </a:cubicBezTo>
                  <a:cubicBezTo>
                    <a:pt x="301" y="27"/>
                    <a:pt x="301" y="27"/>
                    <a:pt x="301" y="27"/>
                  </a:cubicBezTo>
                  <a:cubicBezTo>
                    <a:pt x="301" y="26"/>
                    <a:pt x="301" y="26"/>
                    <a:pt x="301" y="26"/>
                  </a:cubicBezTo>
                  <a:cubicBezTo>
                    <a:pt x="300" y="26"/>
                    <a:pt x="300" y="26"/>
                    <a:pt x="300" y="26"/>
                  </a:cubicBezTo>
                  <a:cubicBezTo>
                    <a:pt x="299" y="25"/>
                    <a:pt x="299" y="25"/>
                    <a:pt x="299" y="25"/>
                  </a:cubicBezTo>
                  <a:cubicBezTo>
                    <a:pt x="299" y="25"/>
                    <a:pt x="298" y="25"/>
                    <a:pt x="298" y="25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297" y="25"/>
                    <a:pt x="297" y="25"/>
                    <a:pt x="297" y="25"/>
                  </a:cubicBezTo>
                  <a:cubicBezTo>
                    <a:pt x="296" y="25"/>
                    <a:pt x="296" y="25"/>
                    <a:pt x="296" y="25"/>
                  </a:cubicBezTo>
                  <a:cubicBezTo>
                    <a:pt x="296" y="25"/>
                    <a:pt x="295" y="25"/>
                    <a:pt x="295" y="25"/>
                  </a:cubicBezTo>
                  <a:cubicBezTo>
                    <a:pt x="295" y="25"/>
                    <a:pt x="294" y="25"/>
                    <a:pt x="294" y="25"/>
                  </a:cubicBezTo>
                  <a:cubicBezTo>
                    <a:pt x="294" y="25"/>
                    <a:pt x="294" y="24"/>
                    <a:pt x="294" y="24"/>
                  </a:cubicBezTo>
                  <a:cubicBezTo>
                    <a:pt x="294" y="24"/>
                    <a:pt x="293" y="24"/>
                    <a:pt x="293" y="24"/>
                  </a:cubicBezTo>
                  <a:cubicBezTo>
                    <a:pt x="293" y="24"/>
                    <a:pt x="293" y="25"/>
                    <a:pt x="293" y="25"/>
                  </a:cubicBezTo>
                  <a:cubicBezTo>
                    <a:pt x="293" y="25"/>
                    <a:pt x="293" y="25"/>
                    <a:pt x="293" y="25"/>
                  </a:cubicBezTo>
                  <a:cubicBezTo>
                    <a:pt x="292" y="25"/>
                    <a:pt x="292" y="25"/>
                    <a:pt x="291" y="25"/>
                  </a:cubicBezTo>
                  <a:cubicBezTo>
                    <a:pt x="291" y="25"/>
                    <a:pt x="291" y="26"/>
                    <a:pt x="291" y="26"/>
                  </a:cubicBezTo>
                  <a:cubicBezTo>
                    <a:pt x="290" y="26"/>
                    <a:pt x="290" y="26"/>
                    <a:pt x="289" y="26"/>
                  </a:cubicBezTo>
                  <a:cubicBezTo>
                    <a:pt x="289" y="26"/>
                    <a:pt x="289" y="27"/>
                    <a:pt x="289" y="27"/>
                  </a:cubicBezTo>
                  <a:cubicBezTo>
                    <a:pt x="288" y="27"/>
                    <a:pt x="288" y="27"/>
                    <a:pt x="288" y="27"/>
                  </a:cubicBezTo>
                  <a:cubicBezTo>
                    <a:pt x="288" y="27"/>
                    <a:pt x="288" y="27"/>
                    <a:pt x="288" y="27"/>
                  </a:cubicBezTo>
                  <a:cubicBezTo>
                    <a:pt x="287" y="27"/>
                    <a:pt x="286" y="27"/>
                    <a:pt x="285" y="27"/>
                  </a:cubicBezTo>
                  <a:cubicBezTo>
                    <a:pt x="285" y="27"/>
                    <a:pt x="285" y="27"/>
                    <a:pt x="285" y="27"/>
                  </a:cubicBezTo>
                  <a:cubicBezTo>
                    <a:pt x="285" y="27"/>
                    <a:pt x="285" y="27"/>
                    <a:pt x="285" y="27"/>
                  </a:cubicBezTo>
                  <a:cubicBezTo>
                    <a:pt x="284" y="27"/>
                    <a:pt x="283" y="27"/>
                    <a:pt x="282" y="26"/>
                  </a:cubicBezTo>
                  <a:cubicBezTo>
                    <a:pt x="282" y="26"/>
                    <a:pt x="282" y="26"/>
                    <a:pt x="282" y="26"/>
                  </a:cubicBezTo>
                  <a:cubicBezTo>
                    <a:pt x="281" y="26"/>
                    <a:pt x="281" y="26"/>
                    <a:pt x="281" y="26"/>
                  </a:cubicBezTo>
                  <a:cubicBezTo>
                    <a:pt x="281" y="26"/>
                    <a:pt x="281" y="25"/>
                    <a:pt x="281" y="25"/>
                  </a:cubicBezTo>
                  <a:cubicBezTo>
                    <a:pt x="280" y="25"/>
                    <a:pt x="280" y="25"/>
                    <a:pt x="280" y="24"/>
                  </a:cubicBezTo>
                  <a:cubicBezTo>
                    <a:pt x="280" y="24"/>
                    <a:pt x="280" y="24"/>
                    <a:pt x="280" y="24"/>
                  </a:cubicBezTo>
                  <a:cubicBezTo>
                    <a:pt x="280" y="24"/>
                    <a:pt x="279" y="24"/>
                    <a:pt x="279" y="24"/>
                  </a:cubicBezTo>
                  <a:cubicBezTo>
                    <a:pt x="279" y="25"/>
                    <a:pt x="278" y="25"/>
                    <a:pt x="278" y="25"/>
                  </a:cubicBezTo>
                  <a:cubicBezTo>
                    <a:pt x="278" y="25"/>
                    <a:pt x="278" y="25"/>
                    <a:pt x="278" y="25"/>
                  </a:cubicBezTo>
                  <a:cubicBezTo>
                    <a:pt x="278" y="25"/>
                    <a:pt x="278" y="25"/>
                    <a:pt x="278" y="25"/>
                  </a:cubicBezTo>
                  <a:cubicBezTo>
                    <a:pt x="278" y="24"/>
                    <a:pt x="278" y="24"/>
                    <a:pt x="278" y="24"/>
                  </a:cubicBezTo>
                  <a:cubicBezTo>
                    <a:pt x="277" y="23"/>
                    <a:pt x="276" y="23"/>
                    <a:pt x="275" y="23"/>
                  </a:cubicBezTo>
                  <a:cubicBezTo>
                    <a:pt x="274" y="23"/>
                    <a:pt x="273" y="23"/>
                    <a:pt x="272" y="23"/>
                  </a:cubicBezTo>
                  <a:cubicBezTo>
                    <a:pt x="272" y="24"/>
                    <a:pt x="271" y="24"/>
                    <a:pt x="270" y="24"/>
                  </a:cubicBezTo>
                  <a:cubicBezTo>
                    <a:pt x="270" y="24"/>
                    <a:pt x="270" y="23"/>
                    <a:pt x="269" y="23"/>
                  </a:cubicBezTo>
                  <a:cubicBezTo>
                    <a:pt x="269" y="24"/>
                    <a:pt x="269" y="24"/>
                    <a:pt x="269" y="25"/>
                  </a:cubicBezTo>
                  <a:cubicBezTo>
                    <a:pt x="269" y="25"/>
                    <a:pt x="269" y="24"/>
                    <a:pt x="269" y="24"/>
                  </a:cubicBezTo>
                  <a:cubicBezTo>
                    <a:pt x="269" y="23"/>
                    <a:pt x="269" y="23"/>
                    <a:pt x="268" y="23"/>
                  </a:cubicBezTo>
                  <a:cubicBezTo>
                    <a:pt x="268" y="23"/>
                    <a:pt x="267" y="23"/>
                    <a:pt x="267" y="23"/>
                  </a:cubicBezTo>
                  <a:cubicBezTo>
                    <a:pt x="266" y="23"/>
                    <a:pt x="266" y="22"/>
                    <a:pt x="265" y="22"/>
                  </a:cubicBezTo>
                  <a:cubicBezTo>
                    <a:pt x="265" y="22"/>
                    <a:pt x="265" y="23"/>
                    <a:pt x="265" y="23"/>
                  </a:cubicBezTo>
                  <a:cubicBezTo>
                    <a:pt x="264" y="24"/>
                    <a:pt x="263" y="24"/>
                    <a:pt x="263" y="25"/>
                  </a:cubicBezTo>
                  <a:cubicBezTo>
                    <a:pt x="262" y="26"/>
                    <a:pt x="262" y="26"/>
                    <a:pt x="261" y="27"/>
                  </a:cubicBezTo>
                  <a:cubicBezTo>
                    <a:pt x="261" y="27"/>
                    <a:pt x="260" y="27"/>
                    <a:pt x="260" y="28"/>
                  </a:cubicBezTo>
                  <a:cubicBezTo>
                    <a:pt x="260" y="29"/>
                    <a:pt x="260" y="30"/>
                    <a:pt x="260" y="30"/>
                  </a:cubicBezTo>
                  <a:cubicBezTo>
                    <a:pt x="260" y="31"/>
                    <a:pt x="260" y="32"/>
                    <a:pt x="260" y="32"/>
                  </a:cubicBezTo>
                  <a:cubicBezTo>
                    <a:pt x="261" y="33"/>
                    <a:pt x="261" y="35"/>
                    <a:pt x="262" y="36"/>
                  </a:cubicBezTo>
                  <a:cubicBezTo>
                    <a:pt x="262" y="36"/>
                    <a:pt x="262" y="37"/>
                    <a:pt x="262" y="37"/>
                  </a:cubicBezTo>
                  <a:cubicBezTo>
                    <a:pt x="262" y="37"/>
                    <a:pt x="262" y="37"/>
                    <a:pt x="262" y="38"/>
                  </a:cubicBezTo>
                  <a:cubicBezTo>
                    <a:pt x="262" y="38"/>
                    <a:pt x="262" y="38"/>
                    <a:pt x="262" y="38"/>
                  </a:cubicBezTo>
                  <a:cubicBezTo>
                    <a:pt x="262" y="38"/>
                    <a:pt x="262" y="38"/>
                    <a:pt x="262" y="38"/>
                  </a:cubicBezTo>
                  <a:cubicBezTo>
                    <a:pt x="262" y="38"/>
                    <a:pt x="262" y="38"/>
                    <a:pt x="262" y="38"/>
                  </a:cubicBezTo>
                  <a:cubicBezTo>
                    <a:pt x="262" y="37"/>
                    <a:pt x="262" y="37"/>
                    <a:pt x="261" y="37"/>
                  </a:cubicBezTo>
                  <a:cubicBezTo>
                    <a:pt x="261" y="36"/>
                    <a:pt x="261" y="36"/>
                    <a:pt x="261" y="36"/>
                  </a:cubicBezTo>
                  <a:cubicBezTo>
                    <a:pt x="261" y="35"/>
                    <a:pt x="261" y="35"/>
                    <a:pt x="260" y="35"/>
                  </a:cubicBezTo>
                  <a:cubicBezTo>
                    <a:pt x="260" y="33"/>
                    <a:pt x="259" y="31"/>
                    <a:pt x="260" y="29"/>
                  </a:cubicBezTo>
                  <a:cubicBezTo>
                    <a:pt x="260" y="28"/>
                    <a:pt x="260" y="27"/>
                    <a:pt x="260" y="26"/>
                  </a:cubicBezTo>
                  <a:cubicBezTo>
                    <a:pt x="260" y="26"/>
                    <a:pt x="261" y="25"/>
                    <a:pt x="261" y="24"/>
                  </a:cubicBezTo>
                  <a:cubicBezTo>
                    <a:pt x="261" y="24"/>
                    <a:pt x="262" y="23"/>
                    <a:pt x="262" y="22"/>
                  </a:cubicBezTo>
                  <a:cubicBezTo>
                    <a:pt x="262" y="22"/>
                    <a:pt x="262" y="22"/>
                    <a:pt x="262" y="22"/>
                  </a:cubicBezTo>
                  <a:cubicBezTo>
                    <a:pt x="263" y="22"/>
                    <a:pt x="263" y="21"/>
                    <a:pt x="263" y="21"/>
                  </a:cubicBezTo>
                  <a:cubicBezTo>
                    <a:pt x="263" y="21"/>
                    <a:pt x="263" y="20"/>
                    <a:pt x="263" y="20"/>
                  </a:cubicBezTo>
                  <a:cubicBezTo>
                    <a:pt x="263" y="20"/>
                    <a:pt x="262" y="21"/>
                    <a:pt x="262" y="21"/>
                  </a:cubicBezTo>
                  <a:cubicBezTo>
                    <a:pt x="262" y="21"/>
                    <a:pt x="262" y="20"/>
                    <a:pt x="262" y="21"/>
                  </a:cubicBezTo>
                  <a:cubicBezTo>
                    <a:pt x="261" y="21"/>
                    <a:pt x="261" y="21"/>
                    <a:pt x="261" y="21"/>
                  </a:cubicBezTo>
                  <a:cubicBezTo>
                    <a:pt x="261" y="20"/>
                    <a:pt x="261" y="20"/>
                    <a:pt x="261" y="20"/>
                  </a:cubicBezTo>
                  <a:cubicBezTo>
                    <a:pt x="261" y="20"/>
                    <a:pt x="261" y="19"/>
                    <a:pt x="261" y="19"/>
                  </a:cubicBezTo>
                  <a:cubicBezTo>
                    <a:pt x="261" y="19"/>
                    <a:pt x="261" y="19"/>
                    <a:pt x="261" y="19"/>
                  </a:cubicBezTo>
                  <a:cubicBezTo>
                    <a:pt x="261" y="19"/>
                    <a:pt x="261" y="19"/>
                    <a:pt x="261" y="19"/>
                  </a:cubicBezTo>
                  <a:cubicBezTo>
                    <a:pt x="260" y="19"/>
                    <a:pt x="260" y="19"/>
                    <a:pt x="260" y="19"/>
                  </a:cubicBezTo>
                  <a:cubicBezTo>
                    <a:pt x="259" y="19"/>
                    <a:pt x="259" y="19"/>
                    <a:pt x="259" y="19"/>
                  </a:cubicBezTo>
                  <a:cubicBezTo>
                    <a:pt x="259" y="19"/>
                    <a:pt x="259" y="19"/>
                    <a:pt x="259" y="19"/>
                  </a:cubicBezTo>
                  <a:cubicBezTo>
                    <a:pt x="258" y="20"/>
                    <a:pt x="258" y="20"/>
                    <a:pt x="258" y="21"/>
                  </a:cubicBezTo>
                  <a:cubicBezTo>
                    <a:pt x="258" y="21"/>
                    <a:pt x="258" y="22"/>
                    <a:pt x="258" y="23"/>
                  </a:cubicBezTo>
                  <a:cubicBezTo>
                    <a:pt x="258" y="23"/>
                    <a:pt x="258" y="24"/>
                    <a:pt x="257" y="24"/>
                  </a:cubicBezTo>
                  <a:cubicBezTo>
                    <a:pt x="257" y="25"/>
                    <a:pt x="257" y="25"/>
                    <a:pt x="256" y="25"/>
                  </a:cubicBezTo>
                  <a:cubicBezTo>
                    <a:pt x="256" y="25"/>
                    <a:pt x="256" y="26"/>
                    <a:pt x="256" y="26"/>
                  </a:cubicBezTo>
                  <a:cubicBezTo>
                    <a:pt x="256" y="26"/>
                    <a:pt x="255" y="26"/>
                    <a:pt x="255" y="26"/>
                  </a:cubicBezTo>
                  <a:cubicBezTo>
                    <a:pt x="255" y="26"/>
                    <a:pt x="255" y="26"/>
                    <a:pt x="255" y="26"/>
                  </a:cubicBezTo>
                  <a:cubicBezTo>
                    <a:pt x="256" y="25"/>
                    <a:pt x="256" y="25"/>
                    <a:pt x="256" y="24"/>
                  </a:cubicBezTo>
                  <a:cubicBezTo>
                    <a:pt x="257" y="24"/>
                    <a:pt x="257" y="23"/>
                    <a:pt x="257" y="23"/>
                  </a:cubicBezTo>
                  <a:cubicBezTo>
                    <a:pt x="258" y="22"/>
                    <a:pt x="258" y="21"/>
                    <a:pt x="258" y="21"/>
                  </a:cubicBezTo>
                  <a:cubicBezTo>
                    <a:pt x="258" y="21"/>
                    <a:pt x="257" y="20"/>
                    <a:pt x="258" y="20"/>
                  </a:cubicBezTo>
                  <a:cubicBezTo>
                    <a:pt x="258" y="20"/>
                    <a:pt x="258" y="20"/>
                    <a:pt x="258" y="19"/>
                  </a:cubicBezTo>
                  <a:cubicBezTo>
                    <a:pt x="258" y="19"/>
                    <a:pt x="258" y="19"/>
                    <a:pt x="258" y="18"/>
                  </a:cubicBezTo>
                  <a:cubicBezTo>
                    <a:pt x="258" y="18"/>
                    <a:pt x="258" y="18"/>
                    <a:pt x="258" y="18"/>
                  </a:cubicBezTo>
                  <a:cubicBezTo>
                    <a:pt x="258" y="18"/>
                    <a:pt x="258" y="18"/>
                    <a:pt x="258" y="18"/>
                  </a:cubicBezTo>
                  <a:cubicBezTo>
                    <a:pt x="257" y="18"/>
                    <a:pt x="257" y="17"/>
                    <a:pt x="257" y="17"/>
                  </a:cubicBezTo>
                  <a:cubicBezTo>
                    <a:pt x="256" y="17"/>
                    <a:pt x="254" y="17"/>
                    <a:pt x="253" y="17"/>
                  </a:cubicBezTo>
                  <a:cubicBezTo>
                    <a:pt x="253" y="17"/>
                    <a:pt x="253" y="17"/>
                    <a:pt x="252" y="17"/>
                  </a:cubicBezTo>
                  <a:cubicBezTo>
                    <a:pt x="252" y="17"/>
                    <a:pt x="252" y="17"/>
                    <a:pt x="252" y="17"/>
                  </a:cubicBezTo>
                  <a:cubicBezTo>
                    <a:pt x="252" y="17"/>
                    <a:pt x="252" y="17"/>
                    <a:pt x="252" y="17"/>
                  </a:cubicBezTo>
                  <a:cubicBezTo>
                    <a:pt x="252" y="17"/>
                    <a:pt x="251" y="17"/>
                    <a:pt x="251" y="17"/>
                  </a:cubicBezTo>
                  <a:cubicBezTo>
                    <a:pt x="251" y="18"/>
                    <a:pt x="251" y="18"/>
                    <a:pt x="250" y="18"/>
                  </a:cubicBezTo>
                  <a:cubicBezTo>
                    <a:pt x="250" y="18"/>
                    <a:pt x="250" y="18"/>
                    <a:pt x="250" y="18"/>
                  </a:cubicBezTo>
                  <a:cubicBezTo>
                    <a:pt x="249" y="19"/>
                    <a:pt x="248" y="19"/>
                    <a:pt x="248" y="19"/>
                  </a:cubicBezTo>
                  <a:cubicBezTo>
                    <a:pt x="247" y="19"/>
                    <a:pt x="247" y="20"/>
                    <a:pt x="247" y="20"/>
                  </a:cubicBezTo>
                  <a:cubicBezTo>
                    <a:pt x="247" y="20"/>
                    <a:pt x="247" y="20"/>
                    <a:pt x="246" y="21"/>
                  </a:cubicBezTo>
                  <a:cubicBezTo>
                    <a:pt x="246" y="21"/>
                    <a:pt x="246" y="21"/>
                    <a:pt x="246" y="21"/>
                  </a:cubicBezTo>
                  <a:cubicBezTo>
                    <a:pt x="246" y="22"/>
                    <a:pt x="245" y="22"/>
                    <a:pt x="245" y="21"/>
                  </a:cubicBezTo>
                  <a:cubicBezTo>
                    <a:pt x="245" y="21"/>
                    <a:pt x="245" y="21"/>
                    <a:pt x="245" y="21"/>
                  </a:cubicBezTo>
                  <a:cubicBezTo>
                    <a:pt x="246" y="20"/>
                    <a:pt x="246" y="20"/>
                    <a:pt x="246" y="20"/>
                  </a:cubicBezTo>
                  <a:cubicBezTo>
                    <a:pt x="246" y="20"/>
                    <a:pt x="246" y="20"/>
                    <a:pt x="246" y="19"/>
                  </a:cubicBezTo>
                  <a:cubicBezTo>
                    <a:pt x="246" y="19"/>
                    <a:pt x="246" y="19"/>
                    <a:pt x="247" y="18"/>
                  </a:cubicBezTo>
                  <a:cubicBezTo>
                    <a:pt x="247" y="18"/>
                    <a:pt x="247" y="18"/>
                    <a:pt x="246" y="18"/>
                  </a:cubicBezTo>
                  <a:cubicBezTo>
                    <a:pt x="247" y="18"/>
                    <a:pt x="247" y="17"/>
                    <a:pt x="247" y="17"/>
                  </a:cubicBezTo>
                  <a:cubicBezTo>
                    <a:pt x="247" y="17"/>
                    <a:pt x="247" y="17"/>
                    <a:pt x="247" y="17"/>
                  </a:cubicBezTo>
                  <a:cubicBezTo>
                    <a:pt x="247" y="17"/>
                    <a:pt x="247" y="17"/>
                    <a:pt x="247" y="17"/>
                  </a:cubicBezTo>
                  <a:cubicBezTo>
                    <a:pt x="247" y="17"/>
                    <a:pt x="246" y="17"/>
                    <a:pt x="246" y="17"/>
                  </a:cubicBezTo>
                  <a:cubicBezTo>
                    <a:pt x="246" y="17"/>
                    <a:pt x="246" y="17"/>
                    <a:pt x="245" y="17"/>
                  </a:cubicBezTo>
                  <a:cubicBezTo>
                    <a:pt x="245" y="18"/>
                    <a:pt x="245" y="18"/>
                    <a:pt x="244" y="18"/>
                  </a:cubicBezTo>
                  <a:cubicBezTo>
                    <a:pt x="244" y="19"/>
                    <a:pt x="244" y="19"/>
                    <a:pt x="244" y="19"/>
                  </a:cubicBezTo>
                  <a:cubicBezTo>
                    <a:pt x="244" y="19"/>
                    <a:pt x="244" y="19"/>
                    <a:pt x="244" y="19"/>
                  </a:cubicBezTo>
                  <a:cubicBezTo>
                    <a:pt x="244" y="19"/>
                    <a:pt x="243" y="19"/>
                    <a:pt x="243" y="19"/>
                  </a:cubicBezTo>
                  <a:cubicBezTo>
                    <a:pt x="243" y="19"/>
                    <a:pt x="243" y="19"/>
                    <a:pt x="243" y="19"/>
                  </a:cubicBezTo>
                  <a:cubicBezTo>
                    <a:pt x="242" y="19"/>
                    <a:pt x="242" y="19"/>
                    <a:pt x="242" y="18"/>
                  </a:cubicBezTo>
                  <a:cubicBezTo>
                    <a:pt x="241" y="18"/>
                    <a:pt x="241" y="18"/>
                    <a:pt x="240" y="18"/>
                  </a:cubicBezTo>
                  <a:cubicBezTo>
                    <a:pt x="240" y="18"/>
                    <a:pt x="239" y="18"/>
                    <a:pt x="238" y="18"/>
                  </a:cubicBezTo>
                  <a:cubicBezTo>
                    <a:pt x="238" y="18"/>
                    <a:pt x="238" y="18"/>
                    <a:pt x="239" y="17"/>
                  </a:cubicBezTo>
                  <a:cubicBezTo>
                    <a:pt x="239" y="17"/>
                    <a:pt x="239" y="16"/>
                    <a:pt x="239" y="16"/>
                  </a:cubicBezTo>
                  <a:cubicBezTo>
                    <a:pt x="239" y="16"/>
                    <a:pt x="239" y="16"/>
                    <a:pt x="238" y="16"/>
                  </a:cubicBezTo>
                  <a:cubicBezTo>
                    <a:pt x="237" y="16"/>
                    <a:pt x="237" y="16"/>
                    <a:pt x="236" y="16"/>
                  </a:cubicBezTo>
                  <a:cubicBezTo>
                    <a:pt x="236" y="16"/>
                    <a:pt x="235" y="16"/>
                    <a:pt x="234" y="16"/>
                  </a:cubicBezTo>
                  <a:cubicBezTo>
                    <a:pt x="234" y="15"/>
                    <a:pt x="235" y="15"/>
                    <a:pt x="235" y="15"/>
                  </a:cubicBezTo>
                  <a:cubicBezTo>
                    <a:pt x="236" y="15"/>
                    <a:pt x="236" y="15"/>
                    <a:pt x="237" y="15"/>
                  </a:cubicBezTo>
                  <a:cubicBezTo>
                    <a:pt x="237" y="15"/>
                    <a:pt x="237" y="15"/>
                    <a:pt x="237" y="15"/>
                  </a:cubicBezTo>
                  <a:cubicBezTo>
                    <a:pt x="237" y="15"/>
                    <a:pt x="237" y="15"/>
                    <a:pt x="236" y="15"/>
                  </a:cubicBezTo>
                  <a:cubicBezTo>
                    <a:pt x="236" y="15"/>
                    <a:pt x="236" y="15"/>
                    <a:pt x="236" y="14"/>
                  </a:cubicBezTo>
                  <a:cubicBezTo>
                    <a:pt x="235" y="14"/>
                    <a:pt x="235" y="14"/>
                    <a:pt x="235" y="14"/>
                  </a:cubicBezTo>
                  <a:cubicBezTo>
                    <a:pt x="235" y="13"/>
                    <a:pt x="235" y="13"/>
                    <a:pt x="235" y="12"/>
                  </a:cubicBezTo>
                  <a:cubicBezTo>
                    <a:pt x="235" y="12"/>
                    <a:pt x="236" y="11"/>
                    <a:pt x="236" y="11"/>
                  </a:cubicBezTo>
                  <a:cubicBezTo>
                    <a:pt x="236" y="11"/>
                    <a:pt x="236" y="10"/>
                    <a:pt x="236" y="10"/>
                  </a:cubicBezTo>
                  <a:cubicBezTo>
                    <a:pt x="236" y="10"/>
                    <a:pt x="236" y="10"/>
                    <a:pt x="236" y="10"/>
                  </a:cubicBezTo>
                  <a:cubicBezTo>
                    <a:pt x="235" y="10"/>
                    <a:pt x="234" y="9"/>
                    <a:pt x="233" y="9"/>
                  </a:cubicBezTo>
                  <a:cubicBezTo>
                    <a:pt x="233" y="9"/>
                    <a:pt x="233" y="10"/>
                    <a:pt x="233" y="10"/>
                  </a:cubicBezTo>
                  <a:cubicBezTo>
                    <a:pt x="233" y="10"/>
                    <a:pt x="233" y="10"/>
                    <a:pt x="233" y="9"/>
                  </a:cubicBezTo>
                  <a:cubicBezTo>
                    <a:pt x="232" y="9"/>
                    <a:pt x="232" y="9"/>
                    <a:pt x="231" y="9"/>
                  </a:cubicBezTo>
                  <a:cubicBezTo>
                    <a:pt x="231" y="8"/>
                    <a:pt x="230" y="8"/>
                    <a:pt x="229" y="8"/>
                  </a:cubicBezTo>
                  <a:cubicBezTo>
                    <a:pt x="229" y="8"/>
                    <a:pt x="229" y="9"/>
                    <a:pt x="228" y="9"/>
                  </a:cubicBezTo>
                  <a:cubicBezTo>
                    <a:pt x="227" y="9"/>
                    <a:pt x="226" y="9"/>
                    <a:pt x="225" y="9"/>
                  </a:cubicBezTo>
                  <a:cubicBezTo>
                    <a:pt x="225" y="10"/>
                    <a:pt x="224" y="10"/>
                    <a:pt x="224" y="11"/>
                  </a:cubicBezTo>
                  <a:cubicBezTo>
                    <a:pt x="224" y="11"/>
                    <a:pt x="223" y="11"/>
                    <a:pt x="223" y="11"/>
                  </a:cubicBezTo>
                  <a:cubicBezTo>
                    <a:pt x="223" y="11"/>
                    <a:pt x="223" y="11"/>
                    <a:pt x="223" y="11"/>
                  </a:cubicBezTo>
                  <a:cubicBezTo>
                    <a:pt x="223" y="11"/>
                    <a:pt x="223" y="11"/>
                    <a:pt x="223" y="11"/>
                  </a:cubicBezTo>
                  <a:cubicBezTo>
                    <a:pt x="223" y="11"/>
                    <a:pt x="222" y="11"/>
                    <a:pt x="222" y="11"/>
                  </a:cubicBezTo>
                  <a:cubicBezTo>
                    <a:pt x="222" y="12"/>
                    <a:pt x="222" y="12"/>
                    <a:pt x="221" y="12"/>
                  </a:cubicBezTo>
                  <a:cubicBezTo>
                    <a:pt x="221" y="12"/>
                    <a:pt x="221" y="12"/>
                    <a:pt x="221" y="12"/>
                  </a:cubicBezTo>
                  <a:cubicBezTo>
                    <a:pt x="221" y="12"/>
                    <a:pt x="220" y="12"/>
                    <a:pt x="221" y="12"/>
                  </a:cubicBezTo>
                  <a:cubicBezTo>
                    <a:pt x="220" y="12"/>
                    <a:pt x="220" y="12"/>
                    <a:pt x="220" y="12"/>
                  </a:cubicBezTo>
                  <a:cubicBezTo>
                    <a:pt x="220" y="11"/>
                    <a:pt x="220" y="11"/>
                    <a:pt x="220" y="11"/>
                  </a:cubicBezTo>
                  <a:cubicBezTo>
                    <a:pt x="221" y="11"/>
                    <a:pt x="221" y="11"/>
                    <a:pt x="221" y="10"/>
                  </a:cubicBezTo>
                  <a:cubicBezTo>
                    <a:pt x="221" y="10"/>
                    <a:pt x="220" y="10"/>
                    <a:pt x="220" y="10"/>
                  </a:cubicBezTo>
                  <a:cubicBezTo>
                    <a:pt x="220" y="10"/>
                    <a:pt x="220" y="9"/>
                    <a:pt x="220" y="9"/>
                  </a:cubicBezTo>
                  <a:cubicBezTo>
                    <a:pt x="220" y="9"/>
                    <a:pt x="220" y="9"/>
                    <a:pt x="220" y="9"/>
                  </a:cubicBezTo>
                  <a:cubicBezTo>
                    <a:pt x="220" y="8"/>
                    <a:pt x="220" y="8"/>
                    <a:pt x="220" y="7"/>
                  </a:cubicBezTo>
                  <a:cubicBezTo>
                    <a:pt x="220" y="7"/>
                    <a:pt x="220" y="6"/>
                    <a:pt x="220" y="6"/>
                  </a:cubicBezTo>
                  <a:cubicBezTo>
                    <a:pt x="220" y="6"/>
                    <a:pt x="220" y="6"/>
                    <a:pt x="220" y="6"/>
                  </a:cubicBezTo>
                  <a:cubicBezTo>
                    <a:pt x="220" y="6"/>
                    <a:pt x="220" y="6"/>
                    <a:pt x="220" y="6"/>
                  </a:cubicBezTo>
                  <a:cubicBezTo>
                    <a:pt x="219" y="5"/>
                    <a:pt x="219" y="5"/>
                    <a:pt x="218" y="5"/>
                  </a:cubicBezTo>
                  <a:cubicBezTo>
                    <a:pt x="218" y="5"/>
                    <a:pt x="217" y="4"/>
                    <a:pt x="217" y="4"/>
                  </a:cubicBezTo>
                  <a:cubicBezTo>
                    <a:pt x="217" y="4"/>
                    <a:pt x="217" y="4"/>
                    <a:pt x="217" y="4"/>
                  </a:cubicBezTo>
                  <a:cubicBezTo>
                    <a:pt x="217" y="4"/>
                    <a:pt x="217" y="5"/>
                    <a:pt x="217" y="5"/>
                  </a:cubicBezTo>
                  <a:cubicBezTo>
                    <a:pt x="218" y="5"/>
                    <a:pt x="218" y="5"/>
                    <a:pt x="217" y="5"/>
                  </a:cubicBezTo>
                  <a:cubicBezTo>
                    <a:pt x="217" y="5"/>
                    <a:pt x="217" y="5"/>
                    <a:pt x="217" y="5"/>
                  </a:cubicBezTo>
                  <a:cubicBezTo>
                    <a:pt x="217" y="5"/>
                    <a:pt x="216" y="4"/>
                    <a:pt x="216" y="4"/>
                  </a:cubicBezTo>
                  <a:cubicBezTo>
                    <a:pt x="216" y="4"/>
                    <a:pt x="216" y="5"/>
                    <a:pt x="216" y="5"/>
                  </a:cubicBezTo>
                  <a:cubicBezTo>
                    <a:pt x="216" y="5"/>
                    <a:pt x="216" y="5"/>
                    <a:pt x="216" y="5"/>
                  </a:cubicBezTo>
                  <a:cubicBezTo>
                    <a:pt x="216" y="6"/>
                    <a:pt x="217" y="6"/>
                    <a:pt x="217" y="6"/>
                  </a:cubicBezTo>
                  <a:cubicBezTo>
                    <a:pt x="216" y="7"/>
                    <a:pt x="216" y="7"/>
                    <a:pt x="216" y="7"/>
                  </a:cubicBezTo>
                  <a:cubicBezTo>
                    <a:pt x="216" y="7"/>
                    <a:pt x="216" y="6"/>
                    <a:pt x="216" y="6"/>
                  </a:cubicBezTo>
                  <a:cubicBezTo>
                    <a:pt x="215" y="7"/>
                    <a:pt x="215" y="7"/>
                    <a:pt x="214" y="8"/>
                  </a:cubicBezTo>
                  <a:cubicBezTo>
                    <a:pt x="214" y="8"/>
                    <a:pt x="214" y="9"/>
                    <a:pt x="214" y="9"/>
                  </a:cubicBezTo>
                  <a:cubicBezTo>
                    <a:pt x="214" y="10"/>
                    <a:pt x="214" y="10"/>
                    <a:pt x="213" y="10"/>
                  </a:cubicBezTo>
                  <a:cubicBezTo>
                    <a:pt x="213" y="10"/>
                    <a:pt x="213" y="10"/>
                    <a:pt x="213" y="10"/>
                  </a:cubicBezTo>
                  <a:cubicBezTo>
                    <a:pt x="212" y="10"/>
                    <a:pt x="212" y="10"/>
                    <a:pt x="211" y="10"/>
                  </a:cubicBezTo>
                  <a:cubicBezTo>
                    <a:pt x="211" y="10"/>
                    <a:pt x="211" y="11"/>
                    <a:pt x="211" y="10"/>
                  </a:cubicBezTo>
                  <a:cubicBezTo>
                    <a:pt x="211" y="10"/>
                    <a:pt x="211" y="10"/>
                    <a:pt x="211" y="10"/>
                  </a:cubicBezTo>
                  <a:cubicBezTo>
                    <a:pt x="211" y="10"/>
                    <a:pt x="211" y="10"/>
                    <a:pt x="211" y="10"/>
                  </a:cubicBezTo>
                  <a:cubicBezTo>
                    <a:pt x="211" y="9"/>
                    <a:pt x="211" y="10"/>
                    <a:pt x="211" y="9"/>
                  </a:cubicBezTo>
                  <a:cubicBezTo>
                    <a:pt x="210" y="9"/>
                    <a:pt x="210" y="9"/>
                    <a:pt x="210" y="9"/>
                  </a:cubicBezTo>
                  <a:cubicBezTo>
                    <a:pt x="210" y="9"/>
                    <a:pt x="210" y="9"/>
                    <a:pt x="210" y="9"/>
                  </a:cubicBezTo>
                  <a:cubicBezTo>
                    <a:pt x="210" y="9"/>
                    <a:pt x="210" y="9"/>
                    <a:pt x="210" y="9"/>
                  </a:cubicBezTo>
                  <a:cubicBezTo>
                    <a:pt x="210" y="9"/>
                    <a:pt x="210" y="9"/>
                    <a:pt x="210" y="9"/>
                  </a:cubicBezTo>
                  <a:cubicBezTo>
                    <a:pt x="211" y="9"/>
                    <a:pt x="211" y="9"/>
                    <a:pt x="211" y="9"/>
                  </a:cubicBezTo>
                  <a:cubicBezTo>
                    <a:pt x="211" y="9"/>
                    <a:pt x="211" y="9"/>
                    <a:pt x="211" y="9"/>
                  </a:cubicBezTo>
                  <a:cubicBezTo>
                    <a:pt x="211" y="9"/>
                    <a:pt x="211" y="8"/>
                    <a:pt x="211" y="8"/>
                  </a:cubicBezTo>
                  <a:cubicBezTo>
                    <a:pt x="211" y="8"/>
                    <a:pt x="211" y="8"/>
                    <a:pt x="211" y="8"/>
                  </a:cubicBezTo>
                  <a:cubicBezTo>
                    <a:pt x="210" y="8"/>
                    <a:pt x="210" y="8"/>
                    <a:pt x="210" y="8"/>
                  </a:cubicBezTo>
                  <a:cubicBezTo>
                    <a:pt x="210" y="8"/>
                    <a:pt x="210" y="8"/>
                    <a:pt x="210" y="8"/>
                  </a:cubicBezTo>
                  <a:cubicBezTo>
                    <a:pt x="210" y="8"/>
                    <a:pt x="210" y="8"/>
                    <a:pt x="211" y="8"/>
                  </a:cubicBezTo>
                  <a:cubicBezTo>
                    <a:pt x="211" y="8"/>
                    <a:pt x="211" y="8"/>
                    <a:pt x="211" y="8"/>
                  </a:cubicBezTo>
                  <a:cubicBezTo>
                    <a:pt x="211" y="7"/>
                    <a:pt x="212" y="7"/>
                    <a:pt x="212" y="7"/>
                  </a:cubicBezTo>
                  <a:cubicBezTo>
                    <a:pt x="212" y="7"/>
                    <a:pt x="212" y="7"/>
                    <a:pt x="213" y="7"/>
                  </a:cubicBezTo>
                  <a:cubicBezTo>
                    <a:pt x="213" y="7"/>
                    <a:pt x="213" y="7"/>
                    <a:pt x="213" y="6"/>
                  </a:cubicBezTo>
                  <a:cubicBezTo>
                    <a:pt x="213" y="6"/>
                    <a:pt x="213" y="6"/>
                    <a:pt x="213" y="6"/>
                  </a:cubicBezTo>
                  <a:cubicBezTo>
                    <a:pt x="213" y="6"/>
                    <a:pt x="213" y="6"/>
                    <a:pt x="213" y="5"/>
                  </a:cubicBezTo>
                  <a:cubicBezTo>
                    <a:pt x="214" y="5"/>
                    <a:pt x="214" y="5"/>
                    <a:pt x="214" y="5"/>
                  </a:cubicBezTo>
                  <a:cubicBezTo>
                    <a:pt x="214" y="5"/>
                    <a:pt x="214" y="5"/>
                    <a:pt x="214" y="5"/>
                  </a:cubicBezTo>
                  <a:cubicBezTo>
                    <a:pt x="214" y="5"/>
                    <a:pt x="214" y="5"/>
                    <a:pt x="214" y="5"/>
                  </a:cubicBezTo>
                  <a:cubicBezTo>
                    <a:pt x="214" y="4"/>
                    <a:pt x="214" y="4"/>
                    <a:pt x="214" y="4"/>
                  </a:cubicBezTo>
                  <a:cubicBezTo>
                    <a:pt x="214" y="3"/>
                    <a:pt x="214" y="3"/>
                    <a:pt x="214" y="3"/>
                  </a:cubicBezTo>
                  <a:cubicBezTo>
                    <a:pt x="214" y="3"/>
                    <a:pt x="214" y="3"/>
                    <a:pt x="213" y="3"/>
                  </a:cubicBezTo>
                  <a:cubicBezTo>
                    <a:pt x="213" y="3"/>
                    <a:pt x="213" y="3"/>
                    <a:pt x="213" y="3"/>
                  </a:cubicBezTo>
                  <a:cubicBezTo>
                    <a:pt x="213" y="3"/>
                    <a:pt x="212" y="3"/>
                    <a:pt x="212" y="2"/>
                  </a:cubicBezTo>
                  <a:cubicBezTo>
                    <a:pt x="212" y="2"/>
                    <a:pt x="211" y="3"/>
                    <a:pt x="211" y="3"/>
                  </a:cubicBezTo>
                  <a:cubicBezTo>
                    <a:pt x="211" y="3"/>
                    <a:pt x="211" y="3"/>
                    <a:pt x="210" y="3"/>
                  </a:cubicBezTo>
                  <a:cubicBezTo>
                    <a:pt x="210" y="3"/>
                    <a:pt x="211" y="3"/>
                    <a:pt x="211" y="2"/>
                  </a:cubicBezTo>
                  <a:cubicBezTo>
                    <a:pt x="211" y="2"/>
                    <a:pt x="211" y="2"/>
                    <a:pt x="211" y="2"/>
                  </a:cubicBezTo>
                  <a:cubicBezTo>
                    <a:pt x="210" y="2"/>
                    <a:pt x="210" y="2"/>
                    <a:pt x="210" y="1"/>
                  </a:cubicBezTo>
                  <a:cubicBezTo>
                    <a:pt x="210" y="1"/>
                    <a:pt x="210" y="1"/>
                    <a:pt x="210" y="1"/>
                  </a:cubicBezTo>
                  <a:cubicBezTo>
                    <a:pt x="210" y="1"/>
                    <a:pt x="210" y="1"/>
                    <a:pt x="209" y="1"/>
                  </a:cubicBezTo>
                  <a:cubicBezTo>
                    <a:pt x="209" y="1"/>
                    <a:pt x="208" y="1"/>
                    <a:pt x="208" y="1"/>
                  </a:cubicBezTo>
                  <a:cubicBezTo>
                    <a:pt x="208" y="1"/>
                    <a:pt x="207" y="0"/>
                    <a:pt x="207" y="0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05" y="1"/>
                    <a:pt x="204" y="3"/>
                    <a:pt x="203" y="5"/>
                  </a:cubicBezTo>
                  <a:cubicBezTo>
                    <a:pt x="202" y="7"/>
                    <a:pt x="200" y="9"/>
                    <a:pt x="198" y="10"/>
                  </a:cubicBezTo>
                  <a:cubicBezTo>
                    <a:pt x="197" y="10"/>
                    <a:pt x="196" y="10"/>
                    <a:pt x="196" y="10"/>
                  </a:cubicBezTo>
                  <a:cubicBezTo>
                    <a:pt x="195" y="10"/>
                    <a:pt x="195" y="11"/>
                    <a:pt x="195" y="11"/>
                  </a:cubicBezTo>
                  <a:cubicBezTo>
                    <a:pt x="195" y="11"/>
                    <a:pt x="195" y="11"/>
                    <a:pt x="194" y="11"/>
                  </a:cubicBezTo>
                  <a:cubicBezTo>
                    <a:pt x="194" y="10"/>
                    <a:pt x="193" y="11"/>
                    <a:pt x="193" y="11"/>
                  </a:cubicBezTo>
                  <a:cubicBezTo>
                    <a:pt x="192" y="11"/>
                    <a:pt x="192" y="11"/>
                    <a:pt x="191" y="11"/>
                  </a:cubicBezTo>
                  <a:cubicBezTo>
                    <a:pt x="191" y="11"/>
                    <a:pt x="191" y="11"/>
                    <a:pt x="191" y="11"/>
                  </a:cubicBezTo>
                  <a:cubicBezTo>
                    <a:pt x="191" y="11"/>
                    <a:pt x="190" y="11"/>
                    <a:pt x="190" y="11"/>
                  </a:cubicBezTo>
                  <a:cubicBezTo>
                    <a:pt x="190" y="11"/>
                    <a:pt x="189" y="11"/>
                    <a:pt x="189" y="12"/>
                  </a:cubicBezTo>
                  <a:cubicBezTo>
                    <a:pt x="189" y="12"/>
                    <a:pt x="189" y="12"/>
                    <a:pt x="189" y="12"/>
                  </a:cubicBezTo>
                  <a:cubicBezTo>
                    <a:pt x="190" y="13"/>
                    <a:pt x="190" y="13"/>
                    <a:pt x="190" y="13"/>
                  </a:cubicBezTo>
                  <a:cubicBezTo>
                    <a:pt x="189" y="13"/>
                    <a:pt x="189" y="12"/>
                    <a:pt x="189" y="12"/>
                  </a:cubicBezTo>
                  <a:cubicBezTo>
                    <a:pt x="189" y="11"/>
                    <a:pt x="189" y="11"/>
                    <a:pt x="188" y="11"/>
                  </a:cubicBezTo>
                  <a:cubicBezTo>
                    <a:pt x="189" y="10"/>
                    <a:pt x="189" y="10"/>
                    <a:pt x="190" y="10"/>
                  </a:cubicBezTo>
                  <a:cubicBezTo>
                    <a:pt x="189" y="10"/>
                    <a:pt x="188" y="10"/>
                    <a:pt x="187" y="10"/>
                  </a:cubicBezTo>
                  <a:cubicBezTo>
                    <a:pt x="186" y="11"/>
                    <a:pt x="186" y="12"/>
                    <a:pt x="185" y="12"/>
                  </a:cubicBezTo>
                  <a:cubicBezTo>
                    <a:pt x="185" y="13"/>
                    <a:pt x="185" y="13"/>
                    <a:pt x="184" y="13"/>
                  </a:cubicBezTo>
                  <a:cubicBezTo>
                    <a:pt x="184" y="13"/>
                    <a:pt x="184" y="14"/>
                    <a:pt x="184" y="14"/>
                  </a:cubicBezTo>
                  <a:cubicBezTo>
                    <a:pt x="184" y="14"/>
                    <a:pt x="184" y="14"/>
                    <a:pt x="184" y="14"/>
                  </a:cubicBezTo>
                  <a:cubicBezTo>
                    <a:pt x="184" y="14"/>
                    <a:pt x="185" y="14"/>
                    <a:pt x="185" y="15"/>
                  </a:cubicBezTo>
                  <a:cubicBezTo>
                    <a:pt x="185" y="15"/>
                    <a:pt x="185" y="16"/>
                    <a:pt x="185" y="16"/>
                  </a:cubicBezTo>
                  <a:cubicBezTo>
                    <a:pt x="186" y="17"/>
                    <a:pt x="186" y="17"/>
                    <a:pt x="187" y="17"/>
                  </a:cubicBezTo>
                  <a:cubicBezTo>
                    <a:pt x="187" y="17"/>
                    <a:pt x="187" y="17"/>
                    <a:pt x="187" y="17"/>
                  </a:cubicBezTo>
                  <a:cubicBezTo>
                    <a:pt x="188" y="16"/>
                    <a:pt x="188" y="16"/>
                    <a:pt x="189" y="17"/>
                  </a:cubicBezTo>
                  <a:cubicBezTo>
                    <a:pt x="189" y="17"/>
                    <a:pt x="188" y="17"/>
                    <a:pt x="188" y="17"/>
                  </a:cubicBezTo>
                  <a:cubicBezTo>
                    <a:pt x="187" y="17"/>
                    <a:pt x="187" y="17"/>
                    <a:pt x="187" y="17"/>
                  </a:cubicBezTo>
                  <a:cubicBezTo>
                    <a:pt x="186" y="18"/>
                    <a:pt x="186" y="18"/>
                    <a:pt x="186" y="17"/>
                  </a:cubicBezTo>
                  <a:cubicBezTo>
                    <a:pt x="185" y="18"/>
                    <a:pt x="185" y="18"/>
                    <a:pt x="185" y="19"/>
                  </a:cubicBezTo>
                  <a:cubicBezTo>
                    <a:pt x="185" y="19"/>
                    <a:pt x="185" y="20"/>
                    <a:pt x="185" y="20"/>
                  </a:cubicBezTo>
                  <a:cubicBezTo>
                    <a:pt x="185" y="21"/>
                    <a:pt x="185" y="21"/>
                    <a:pt x="185" y="22"/>
                  </a:cubicBezTo>
                  <a:cubicBezTo>
                    <a:pt x="184" y="21"/>
                    <a:pt x="184" y="20"/>
                    <a:pt x="185" y="19"/>
                  </a:cubicBezTo>
                  <a:cubicBezTo>
                    <a:pt x="184" y="20"/>
                    <a:pt x="184" y="20"/>
                    <a:pt x="183" y="20"/>
                  </a:cubicBezTo>
                  <a:cubicBezTo>
                    <a:pt x="184" y="19"/>
                    <a:pt x="185" y="18"/>
                    <a:pt x="185" y="17"/>
                  </a:cubicBezTo>
                  <a:cubicBezTo>
                    <a:pt x="184" y="17"/>
                    <a:pt x="184" y="17"/>
                    <a:pt x="183" y="17"/>
                  </a:cubicBezTo>
                  <a:cubicBezTo>
                    <a:pt x="184" y="17"/>
                    <a:pt x="184" y="17"/>
                    <a:pt x="184" y="17"/>
                  </a:cubicBezTo>
                  <a:cubicBezTo>
                    <a:pt x="185" y="16"/>
                    <a:pt x="185" y="15"/>
                    <a:pt x="184" y="15"/>
                  </a:cubicBezTo>
                  <a:cubicBezTo>
                    <a:pt x="184" y="15"/>
                    <a:pt x="184" y="15"/>
                    <a:pt x="184" y="15"/>
                  </a:cubicBezTo>
                  <a:cubicBezTo>
                    <a:pt x="184" y="15"/>
                    <a:pt x="183" y="15"/>
                    <a:pt x="183" y="15"/>
                  </a:cubicBezTo>
                  <a:cubicBezTo>
                    <a:pt x="183" y="15"/>
                    <a:pt x="183" y="15"/>
                    <a:pt x="183" y="16"/>
                  </a:cubicBezTo>
                  <a:cubicBezTo>
                    <a:pt x="181" y="17"/>
                    <a:pt x="180" y="18"/>
                    <a:pt x="179" y="19"/>
                  </a:cubicBezTo>
                  <a:cubicBezTo>
                    <a:pt x="178" y="20"/>
                    <a:pt x="178" y="20"/>
                    <a:pt x="177" y="21"/>
                  </a:cubicBezTo>
                  <a:cubicBezTo>
                    <a:pt x="176" y="21"/>
                    <a:pt x="175" y="22"/>
                    <a:pt x="175" y="22"/>
                  </a:cubicBezTo>
                  <a:cubicBezTo>
                    <a:pt x="174" y="22"/>
                    <a:pt x="173" y="22"/>
                    <a:pt x="173" y="22"/>
                  </a:cubicBezTo>
                  <a:cubicBezTo>
                    <a:pt x="173" y="22"/>
                    <a:pt x="172" y="23"/>
                    <a:pt x="172" y="23"/>
                  </a:cubicBezTo>
                  <a:cubicBezTo>
                    <a:pt x="172" y="23"/>
                    <a:pt x="172" y="23"/>
                    <a:pt x="172" y="22"/>
                  </a:cubicBezTo>
                  <a:cubicBezTo>
                    <a:pt x="172" y="22"/>
                    <a:pt x="172" y="22"/>
                    <a:pt x="172" y="22"/>
                  </a:cubicBezTo>
                  <a:cubicBezTo>
                    <a:pt x="172" y="22"/>
                    <a:pt x="173" y="22"/>
                    <a:pt x="173" y="22"/>
                  </a:cubicBezTo>
                  <a:cubicBezTo>
                    <a:pt x="173" y="22"/>
                    <a:pt x="173" y="22"/>
                    <a:pt x="173" y="21"/>
                  </a:cubicBezTo>
                  <a:cubicBezTo>
                    <a:pt x="172" y="22"/>
                    <a:pt x="172" y="21"/>
                    <a:pt x="171" y="21"/>
                  </a:cubicBezTo>
                  <a:cubicBezTo>
                    <a:pt x="171" y="22"/>
                    <a:pt x="170" y="23"/>
                    <a:pt x="169" y="24"/>
                  </a:cubicBezTo>
                  <a:cubicBezTo>
                    <a:pt x="169" y="24"/>
                    <a:pt x="168" y="25"/>
                    <a:pt x="168" y="26"/>
                  </a:cubicBezTo>
                  <a:cubicBezTo>
                    <a:pt x="168" y="25"/>
                    <a:pt x="169" y="25"/>
                    <a:pt x="169" y="26"/>
                  </a:cubicBezTo>
                  <a:cubicBezTo>
                    <a:pt x="170" y="26"/>
                    <a:pt x="170" y="27"/>
                    <a:pt x="171" y="28"/>
                  </a:cubicBezTo>
                  <a:cubicBezTo>
                    <a:pt x="170" y="27"/>
                    <a:pt x="169" y="26"/>
                    <a:pt x="168" y="26"/>
                  </a:cubicBezTo>
                  <a:cubicBezTo>
                    <a:pt x="168" y="26"/>
                    <a:pt x="168" y="26"/>
                    <a:pt x="168" y="26"/>
                  </a:cubicBezTo>
                  <a:cubicBezTo>
                    <a:pt x="168" y="26"/>
                    <a:pt x="168" y="26"/>
                    <a:pt x="168" y="26"/>
                  </a:cubicBezTo>
                  <a:cubicBezTo>
                    <a:pt x="168" y="27"/>
                    <a:pt x="167" y="28"/>
                    <a:pt x="166" y="29"/>
                  </a:cubicBezTo>
                  <a:cubicBezTo>
                    <a:pt x="166" y="29"/>
                    <a:pt x="166" y="29"/>
                    <a:pt x="166" y="29"/>
                  </a:cubicBezTo>
                  <a:cubicBezTo>
                    <a:pt x="166" y="30"/>
                    <a:pt x="166" y="30"/>
                    <a:pt x="165" y="30"/>
                  </a:cubicBezTo>
                  <a:cubicBezTo>
                    <a:pt x="165" y="30"/>
                    <a:pt x="165" y="31"/>
                    <a:pt x="164" y="31"/>
                  </a:cubicBezTo>
                  <a:cubicBezTo>
                    <a:pt x="164" y="31"/>
                    <a:pt x="164" y="31"/>
                    <a:pt x="164" y="32"/>
                  </a:cubicBezTo>
                  <a:cubicBezTo>
                    <a:pt x="164" y="32"/>
                    <a:pt x="164" y="32"/>
                    <a:pt x="164" y="32"/>
                  </a:cubicBezTo>
                  <a:cubicBezTo>
                    <a:pt x="164" y="32"/>
                    <a:pt x="164" y="32"/>
                    <a:pt x="164" y="32"/>
                  </a:cubicBezTo>
                  <a:cubicBezTo>
                    <a:pt x="164" y="32"/>
                    <a:pt x="164" y="32"/>
                    <a:pt x="164" y="32"/>
                  </a:cubicBezTo>
                  <a:cubicBezTo>
                    <a:pt x="164" y="33"/>
                    <a:pt x="164" y="33"/>
                    <a:pt x="164" y="33"/>
                  </a:cubicBezTo>
                  <a:cubicBezTo>
                    <a:pt x="164" y="33"/>
                    <a:pt x="164" y="33"/>
                    <a:pt x="164" y="33"/>
                  </a:cubicBezTo>
                  <a:cubicBezTo>
                    <a:pt x="164" y="33"/>
                    <a:pt x="164" y="33"/>
                    <a:pt x="164" y="33"/>
                  </a:cubicBezTo>
                  <a:cubicBezTo>
                    <a:pt x="164" y="33"/>
                    <a:pt x="164" y="33"/>
                    <a:pt x="164" y="33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4" y="34"/>
                    <a:pt x="164" y="34"/>
                    <a:pt x="164" y="34"/>
                  </a:cubicBezTo>
                  <a:cubicBezTo>
                    <a:pt x="164" y="34"/>
                    <a:pt x="163" y="35"/>
                    <a:pt x="163" y="35"/>
                  </a:cubicBezTo>
                  <a:cubicBezTo>
                    <a:pt x="163" y="35"/>
                    <a:pt x="164" y="35"/>
                    <a:pt x="164" y="35"/>
                  </a:cubicBezTo>
                  <a:cubicBezTo>
                    <a:pt x="164" y="35"/>
                    <a:pt x="164" y="36"/>
                    <a:pt x="164" y="36"/>
                  </a:cubicBezTo>
                  <a:cubicBezTo>
                    <a:pt x="164" y="36"/>
                    <a:pt x="164" y="36"/>
                    <a:pt x="164" y="36"/>
                  </a:cubicBezTo>
                  <a:cubicBezTo>
                    <a:pt x="164" y="36"/>
                    <a:pt x="164" y="36"/>
                    <a:pt x="164" y="36"/>
                  </a:cubicBezTo>
                  <a:cubicBezTo>
                    <a:pt x="164" y="37"/>
                    <a:pt x="164" y="37"/>
                    <a:pt x="164" y="37"/>
                  </a:cubicBezTo>
                  <a:cubicBezTo>
                    <a:pt x="164" y="37"/>
                    <a:pt x="163" y="37"/>
                    <a:pt x="163" y="37"/>
                  </a:cubicBezTo>
                  <a:cubicBezTo>
                    <a:pt x="163" y="37"/>
                    <a:pt x="164" y="37"/>
                    <a:pt x="164" y="37"/>
                  </a:cubicBezTo>
                  <a:cubicBezTo>
                    <a:pt x="164" y="37"/>
                    <a:pt x="164" y="37"/>
                    <a:pt x="164" y="37"/>
                  </a:cubicBezTo>
                  <a:cubicBezTo>
                    <a:pt x="163" y="38"/>
                    <a:pt x="163" y="39"/>
                    <a:pt x="163" y="39"/>
                  </a:cubicBezTo>
                  <a:cubicBezTo>
                    <a:pt x="163" y="40"/>
                    <a:pt x="162" y="40"/>
                    <a:pt x="162" y="41"/>
                  </a:cubicBezTo>
                  <a:cubicBezTo>
                    <a:pt x="161" y="42"/>
                    <a:pt x="160" y="44"/>
                    <a:pt x="158" y="45"/>
                  </a:cubicBezTo>
                  <a:cubicBezTo>
                    <a:pt x="157" y="46"/>
                    <a:pt x="155" y="47"/>
                    <a:pt x="153" y="47"/>
                  </a:cubicBezTo>
                  <a:cubicBezTo>
                    <a:pt x="154" y="48"/>
                    <a:pt x="154" y="48"/>
                    <a:pt x="154" y="48"/>
                  </a:cubicBezTo>
                  <a:cubicBezTo>
                    <a:pt x="152" y="47"/>
                    <a:pt x="151" y="48"/>
                    <a:pt x="149" y="48"/>
                  </a:cubicBezTo>
                  <a:cubicBezTo>
                    <a:pt x="147" y="49"/>
                    <a:pt x="145" y="48"/>
                    <a:pt x="143" y="48"/>
                  </a:cubicBezTo>
                  <a:cubicBezTo>
                    <a:pt x="143" y="48"/>
                    <a:pt x="143" y="48"/>
                    <a:pt x="142" y="48"/>
                  </a:cubicBezTo>
                  <a:cubicBezTo>
                    <a:pt x="142" y="48"/>
                    <a:pt x="142" y="48"/>
                    <a:pt x="142" y="49"/>
                  </a:cubicBezTo>
                  <a:cubicBezTo>
                    <a:pt x="143" y="50"/>
                    <a:pt x="143" y="52"/>
                    <a:pt x="142" y="54"/>
                  </a:cubicBezTo>
                  <a:cubicBezTo>
                    <a:pt x="142" y="55"/>
                    <a:pt x="141" y="56"/>
                    <a:pt x="140" y="57"/>
                  </a:cubicBezTo>
                  <a:cubicBezTo>
                    <a:pt x="140" y="58"/>
                    <a:pt x="140" y="58"/>
                    <a:pt x="139" y="58"/>
                  </a:cubicBezTo>
                  <a:cubicBezTo>
                    <a:pt x="141" y="58"/>
                    <a:pt x="142" y="58"/>
                    <a:pt x="143" y="59"/>
                  </a:cubicBezTo>
                  <a:cubicBezTo>
                    <a:pt x="144" y="60"/>
                    <a:pt x="144" y="62"/>
                    <a:pt x="145" y="62"/>
                  </a:cubicBezTo>
                  <a:cubicBezTo>
                    <a:pt x="146" y="63"/>
                    <a:pt x="146" y="63"/>
                    <a:pt x="147" y="63"/>
                  </a:cubicBezTo>
                  <a:cubicBezTo>
                    <a:pt x="148" y="63"/>
                    <a:pt x="149" y="64"/>
                    <a:pt x="150" y="65"/>
                  </a:cubicBezTo>
                  <a:cubicBezTo>
                    <a:pt x="151" y="66"/>
                    <a:pt x="152" y="67"/>
                    <a:pt x="153" y="68"/>
                  </a:cubicBezTo>
                  <a:cubicBezTo>
                    <a:pt x="153" y="68"/>
                    <a:pt x="153" y="68"/>
                    <a:pt x="153" y="68"/>
                  </a:cubicBezTo>
                  <a:cubicBezTo>
                    <a:pt x="154" y="68"/>
                    <a:pt x="154" y="69"/>
                    <a:pt x="154" y="69"/>
                  </a:cubicBezTo>
                  <a:cubicBezTo>
                    <a:pt x="155" y="70"/>
                    <a:pt x="156" y="70"/>
                    <a:pt x="157" y="71"/>
                  </a:cubicBezTo>
                  <a:cubicBezTo>
                    <a:pt x="157" y="71"/>
                    <a:pt x="157" y="72"/>
                    <a:pt x="158" y="73"/>
                  </a:cubicBezTo>
                  <a:cubicBezTo>
                    <a:pt x="158" y="73"/>
                    <a:pt x="158" y="73"/>
                    <a:pt x="158" y="73"/>
                  </a:cubicBezTo>
                  <a:cubicBezTo>
                    <a:pt x="158" y="73"/>
                    <a:pt x="158" y="73"/>
                    <a:pt x="158" y="74"/>
                  </a:cubicBezTo>
                  <a:cubicBezTo>
                    <a:pt x="158" y="74"/>
                    <a:pt x="158" y="74"/>
                    <a:pt x="158" y="74"/>
                  </a:cubicBezTo>
                  <a:cubicBezTo>
                    <a:pt x="158" y="74"/>
                    <a:pt x="159" y="74"/>
                    <a:pt x="159" y="75"/>
                  </a:cubicBezTo>
                  <a:cubicBezTo>
                    <a:pt x="159" y="75"/>
                    <a:pt x="159" y="75"/>
                    <a:pt x="159" y="75"/>
                  </a:cubicBezTo>
                  <a:cubicBezTo>
                    <a:pt x="158" y="76"/>
                    <a:pt x="159" y="77"/>
                    <a:pt x="159" y="77"/>
                  </a:cubicBezTo>
                  <a:cubicBezTo>
                    <a:pt x="159" y="78"/>
                    <a:pt x="159" y="78"/>
                    <a:pt x="159" y="78"/>
                  </a:cubicBezTo>
                  <a:cubicBezTo>
                    <a:pt x="159" y="78"/>
                    <a:pt x="159" y="78"/>
                    <a:pt x="159" y="78"/>
                  </a:cubicBezTo>
                  <a:cubicBezTo>
                    <a:pt x="159" y="78"/>
                    <a:pt x="159" y="78"/>
                    <a:pt x="159" y="78"/>
                  </a:cubicBezTo>
                  <a:cubicBezTo>
                    <a:pt x="160" y="78"/>
                    <a:pt x="160" y="79"/>
                    <a:pt x="160" y="79"/>
                  </a:cubicBezTo>
                  <a:cubicBezTo>
                    <a:pt x="160" y="79"/>
                    <a:pt x="161" y="79"/>
                    <a:pt x="161" y="79"/>
                  </a:cubicBezTo>
                  <a:cubicBezTo>
                    <a:pt x="161" y="79"/>
                    <a:pt x="161" y="79"/>
                    <a:pt x="161" y="79"/>
                  </a:cubicBezTo>
                  <a:cubicBezTo>
                    <a:pt x="160" y="80"/>
                    <a:pt x="160" y="79"/>
                    <a:pt x="160" y="79"/>
                  </a:cubicBezTo>
                  <a:cubicBezTo>
                    <a:pt x="160" y="79"/>
                    <a:pt x="160" y="79"/>
                    <a:pt x="159" y="79"/>
                  </a:cubicBezTo>
                  <a:cubicBezTo>
                    <a:pt x="159" y="80"/>
                    <a:pt x="160" y="80"/>
                    <a:pt x="160" y="80"/>
                  </a:cubicBezTo>
                  <a:cubicBezTo>
                    <a:pt x="160" y="80"/>
                    <a:pt x="160" y="80"/>
                    <a:pt x="160" y="80"/>
                  </a:cubicBezTo>
                  <a:cubicBezTo>
                    <a:pt x="161" y="80"/>
                    <a:pt x="161" y="80"/>
                    <a:pt x="162" y="80"/>
                  </a:cubicBezTo>
                  <a:cubicBezTo>
                    <a:pt x="162" y="80"/>
                    <a:pt x="162" y="81"/>
                    <a:pt x="163" y="81"/>
                  </a:cubicBezTo>
                  <a:cubicBezTo>
                    <a:pt x="163" y="81"/>
                    <a:pt x="163" y="81"/>
                    <a:pt x="164" y="81"/>
                  </a:cubicBezTo>
                  <a:cubicBezTo>
                    <a:pt x="164" y="81"/>
                    <a:pt x="164" y="81"/>
                    <a:pt x="164" y="81"/>
                  </a:cubicBezTo>
                  <a:cubicBezTo>
                    <a:pt x="164" y="81"/>
                    <a:pt x="165" y="81"/>
                    <a:pt x="165" y="81"/>
                  </a:cubicBezTo>
                  <a:cubicBezTo>
                    <a:pt x="165" y="81"/>
                    <a:pt x="166" y="81"/>
                    <a:pt x="166" y="81"/>
                  </a:cubicBezTo>
                  <a:cubicBezTo>
                    <a:pt x="166" y="81"/>
                    <a:pt x="166" y="81"/>
                    <a:pt x="167" y="81"/>
                  </a:cubicBezTo>
                  <a:cubicBezTo>
                    <a:pt x="167" y="81"/>
                    <a:pt x="167" y="81"/>
                    <a:pt x="167" y="81"/>
                  </a:cubicBezTo>
                  <a:cubicBezTo>
                    <a:pt x="168" y="80"/>
                    <a:pt x="168" y="80"/>
                    <a:pt x="168" y="79"/>
                  </a:cubicBezTo>
                  <a:cubicBezTo>
                    <a:pt x="167" y="79"/>
                    <a:pt x="167" y="79"/>
                    <a:pt x="166" y="79"/>
                  </a:cubicBezTo>
                  <a:cubicBezTo>
                    <a:pt x="166" y="79"/>
                    <a:pt x="167" y="78"/>
                    <a:pt x="167" y="78"/>
                  </a:cubicBezTo>
                  <a:cubicBezTo>
                    <a:pt x="167" y="78"/>
                    <a:pt x="167" y="79"/>
                    <a:pt x="167" y="79"/>
                  </a:cubicBezTo>
                  <a:cubicBezTo>
                    <a:pt x="167" y="79"/>
                    <a:pt x="167" y="79"/>
                    <a:pt x="167" y="79"/>
                  </a:cubicBezTo>
                  <a:cubicBezTo>
                    <a:pt x="168" y="79"/>
                    <a:pt x="168" y="79"/>
                    <a:pt x="168" y="79"/>
                  </a:cubicBezTo>
                  <a:cubicBezTo>
                    <a:pt x="168" y="80"/>
                    <a:pt x="168" y="80"/>
                    <a:pt x="168" y="80"/>
                  </a:cubicBezTo>
                  <a:cubicBezTo>
                    <a:pt x="168" y="81"/>
                    <a:pt x="167" y="81"/>
                    <a:pt x="168" y="82"/>
                  </a:cubicBezTo>
                  <a:cubicBezTo>
                    <a:pt x="169" y="82"/>
                    <a:pt x="170" y="81"/>
                    <a:pt x="171" y="81"/>
                  </a:cubicBezTo>
                  <a:cubicBezTo>
                    <a:pt x="172" y="81"/>
                    <a:pt x="172" y="81"/>
                    <a:pt x="172" y="82"/>
                  </a:cubicBezTo>
                  <a:cubicBezTo>
                    <a:pt x="173" y="81"/>
                    <a:pt x="173" y="82"/>
                    <a:pt x="174" y="82"/>
                  </a:cubicBezTo>
                  <a:cubicBezTo>
                    <a:pt x="174" y="82"/>
                    <a:pt x="174" y="83"/>
                    <a:pt x="173" y="83"/>
                  </a:cubicBezTo>
                  <a:cubicBezTo>
                    <a:pt x="173" y="83"/>
                    <a:pt x="173" y="83"/>
                    <a:pt x="173" y="83"/>
                  </a:cubicBezTo>
                  <a:cubicBezTo>
                    <a:pt x="172" y="83"/>
                    <a:pt x="172" y="84"/>
                    <a:pt x="172" y="84"/>
                  </a:cubicBezTo>
                  <a:cubicBezTo>
                    <a:pt x="172" y="85"/>
                    <a:pt x="172" y="85"/>
                    <a:pt x="172" y="86"/>
                  </a:cubicBezTo>
                  <a:cubicBezTo>
                    <a:pt x="172" y="86"/>
                    <a:pt x="172" y="86"/>
                    <a:pt x="172" y="86"/>
                  </a:cubicBezTo>
                  <a:cubicBezTo>
                    <a:pt x="172" y="86"/>
                    <a:pt x="172" y="87"/>
                    <a:pt x="172" y="87"/>
                  </a:cubicBezTo>
                  <a:cubicBezTo>
                    <a:pt x="172" y="88"/>
                    <a:pt x="173" y="88"/>
                    <a:pt x="174" y="88"/>
                  </a:cubicBezTo>
                  <a:cubicBezTo>
                    <a:pt x="174" y="88"/>
                    <a:pt x="174" y="88"/>
                    <a:pt x="174" y="89"/>
                  </a:cubicBezTo>
                  <a:cubicBezTo>
                    <a:pt x="174" y="89"/>
                    <a:pt x="174" y="89"/>
                    <a:pt x="174" y="89"/>
                  </a:cubicBezTo>
                  <a:cubicBezTo>
                    <a:pt x="174" y="89"/>
                    <a:pt x="174" y="89"/>
                    <a:pt x="174" y="90"/>
                  </a:cubicBezTo>
                  <a:cubicBezTo>
                    <a:pt x="175" y="90"/>
                    <a:pt x="175" y="90"/>
                    <a:pt x="175" y="90"/>
                  </a:cubicBezTo>
                  <a:cubicBezTo>
                    <a:pt x="175" y="90"/>
                    <a:pt x="176" y="89"/>
                    <a:pt x="175" y="89"/>
                  </a:cubicBezTo>
                  <a:cubicBezTo>
                    <a:pt x="176" y="88"/>
                    <a:pt x="176" y="88"/>
                    <a:pt x="177" y="88"/>
                  </a:cubicBezTo>
                  <a:cubicBezTo>
                    <a:pt x="177" y="88"/>
                    <a:pt x="178" y="88"/>
                    <a:pt x="178" y="87"/>
                  </a:cubicBezTo>
                  <a:cubicBezTo>
                    <a:pt x="178" y="87"/>
                    <a:pt x="178" y="87"/>
                    <a:pt x="178" y="87"/>
                  </a:cubicBezTo>
                  <a:cubicBezTo>
                    <a:pt x="178" y="87"/>
                    <a:pt x="179" y="88"/>
                    <a:pt x="179" y="88"/>
                  </a:cubicBezTo>
                  <a:cubicBezTo>
                    <a:pt x="179" y="88"/>
                    <a:pt x="180" y="88"/>
                    <a:pt x="181" y="88"/>
                  </a:cubicBezTo>
                  <a:cubicBezTo>
                    <a:pt x="182" y="88"/>
                    <a:pt x="182" y="88"/>
                    <a:pt x="183" y="87"/>
                  </a:cubicBezTo>
                  <a:cubicBezTo>
                    <a:pt x="184" y="87"/>
                    <a:pt x="184" y="87"/>
                    <a:pt x="185" y="88"/>
                  </a:cubicBezTo>
                  <a:cubicBezTo>
                    <a:pt x="185" y="88"/>
                    <a:pt x="185" y="87"/>
                    <a:pt x="185" y="87"/>
                  </a:cubicBezTo>
                  <a:cubicBezTo>
                    <a:pt x="185" y="87"/>
                    <a:pt x="186" y="87"/>
                    <a:pt x="186" y="87"/>
                  </a:cubicBezTo>
                  <a:cubicBezTo>
                    <a:pt x="186" y="88"/>
                    <a:pt x="186" y="88"/>
                    <a:pt x="186" y="88"/>
                  </a:cubicBezTo>
                  <a:cubicBezTo>
                    <a:pt x="186" y="88"/>
                    <a:pt x="185" y="88"/>
                    <a:pt x="185" y="88"/>
                  </a:cubicBezTo>
                  <a:cubicBezTo>
                    <a:pt x="185" y="88"/>
                    <a:pt x="185" y="88"/>
                    <a:pt x="185" y="88"/>
                  </a:cubicBezTo>
                  <a:cubicBezTo>
                    <a:pt x="185" y="89"/>
                    <a:pt x="184" y="89"/>
                    <a:pt x="184" y="88"/>
                  </a:cubicBezTo>
                  <a:cubicBezTo>
                    <a:pt x="184" y="88"/>
                    <a:pt x="184" y="88"/>
                    <a:pt x="184" y="88"/>
                  </a:cubicBezTo>
                  <a:cubicBezTo>
                    <a:pt x="183" y="88"/>
                    <a:pt x="182" y="88"/>
                    <a:pt x="183" y="89"/>
                  </a:cubicBezTo>
                  <a:cubicBezTo>
                    <a:pt x="183" y="89"/>
                    <a:pt x="183" y="90"/>
                    <a:pt x="183" y="90"/>
                  </a:cubicBezTo>
                  <a:cubicBezTo>
                    <a:pt x="183" y="91"/>
                    <a:pt x="183" y="91"/>
                    <a:pt x="182" y="92"/>
                  </a:cubicBezTo>
                  <a:cubicBezTo>
                    <a:pt x="182" y="92"/>
                    <a:pt x="182" y="92"/>
                    <a:pt x="181" y="92"/>
                  </a:cubicBezTo>
                  <a:cubicBezTo>
                    <a:pt x="180" y="92"/>
                    <a:pt x="179" y="92"/>
                    <a:pt x="178" y="92"/>
                  </a:cubicBezTo>
                  <a:cubicBezTo>
                    <a:pt x="177" y="91"/>
                    <a:pt x="177" y="90"/>
                    <a:pt x="176" y="90"/>
                  </a:cubicBezTo>
                  <a:cubicBezTo>
                    <a:pt x="176" y="90"/>
                    <a:pt x="175" y="90"/>
                    <a:pt x="175" y="91"/>
                  </a:cubicBezTo>
                  <a:cubicBezTo>
                    <a:pt x="174" y="91"/>
                    <a:pt x="174" y="91"/>
                    <a:pt x="173" y="91"/>
                  </a:cubicBezTo>
                  <a:cubicBezTo>
                    <a:pt x="173" y="91"/>
                    <a:pt x="172" y="90"/>
                    <a:pt x="172" y="90"/>
                  </a:cubicBezTo>
                  <a:cubicBezTo>
                    <a:pt x="172" y="90"/>
                    <a:pt x="172" y="89"/>
                    <a:pt x="171" y="89"/>
                  </a:cubicBezTo>
                  <a:cubicBezTo>
                    <a:pt x="171" y="89"/>
                    <a:pt x="171" y="89"/>
                    <a:pt x="171" y="89"/>
                  </a:cubicBezTo>
                  <a:cubicBezTo>
                    <a:pt x="171" y="89"/>
                    <a:pt x="171" y="88"/>
                    <a:pt x="171" y="88"/>
                  </a:cubicBezTo>
                  <a:cubicBezTo>
                    <a:pt x="170" y="88"/>
                    <a:pt x="170" y="88"/>
                    <a:pt x="170" y="88"/>
                  </a:cubicBezTo>
                  <a:cubicBezTo>
                    <a:pt x="170" y="87"/>
                    <a:pt x="170" y="87"/>
                    <a:pt x="170" y="87"/>
                  </a:cubicBezTo>
                  <a:cubicBezTo>
                    <a:pt x="170" y="87"/>
                    <a:pt x="170" y="86"/>
                    <a:pt x="171" y="86"/>
                  </a:cubicBezTo>
                  <a:cubicBezTo>
                    <a:pt x="171" y="86"/>
                    <a:pt x="171" y="86"/>
                    <a:pt x="171" y="86"/>
                  </a:cubicBezTo>
                  <a:cubicBezTo>
                    <a:pt x="171" y="85"/>
                    <a:pt x="170" y="85"/>
                    <a:pt x="170" y="85"/>
                  </a:cubicBezTo>
                  <a:cubicBezTo>
                    <a:pt x="170" y="85"/>
                    <a:pt x="170" y="85"/>
                    <a:pt x="170" y="84"/>
                  </a:cubicBezTo>
                  <a:cubicBezTo>
                    <a:pt x="169" y="84"/>
                    <a:pt x="169" y="83"/>
                    <a:pt x="169" y="83"/>
                  </a:cubicBezTo>
                  <a:cubicBezTo>
                    <a:pt x="169" y="83"/>
                    <a:pt x="169" y="83"/>
                    <a:pt x="169" y="83"/>
                  </a:cubicBezTo>
                  <a:cubicBezTo>
                    <a:pt x="168" y="83"/>
                    <a:pt x="168" y="83"/>
                    <a:pt x="168" y="83"/>
                  </a:cubicBezTo>
                  <a:cubicBezTo>
                    <a:pt x="168" y="83"/>
                    <a:pt x="168" y="83"/>
                    <a:pt x="168" y="83"/>
                  </a:cubicBezTo>
                  <a:cubicBezTo>
                    <a:pt x="168" y="83"/>
                    <a:pt x="167" y="83"/>
                    <a:pt x="167" y="83"/>
                  </a:cubicBezTo>
                  <a:cubicBezTo>
                    <a:pt x="167" y="83"/>
                    <a:pt x="167" y="83"/>
                    <a:pt x="167" y="83"/>
                  </a:cubicBezTo>
                  <a:cubicBezTo>
                    <a:pt x="167" y="83"/>
                    <a:pt x="167" y="83"/>
                    <a:pt x="167" y="84"/>
                  </a:cubicBezTo>
                  <a:cubicBezTo>
                    <a:pt x="167" y="84"/>
                    <a:pt x="167" y="84"/>
                    <a:pt x="167" y="84"/>
                  </a:cubicBezTo>
                  <a:cubicBezTo>
                    <a:pt x="167" y="84"/>
                    <a:pt x="167" y="84"/>
                    <a:pt x="167" y="84"/>
                  </a:cubicBezTo>
                  <a:cubicBezTo>
                    <a:pt x="167" y="85"/>
                    <a:pt x="167" y="85"/>
                    <a:pt x="167" y="85"/>
                  </a:cubicBezTo>
                  <a:cubicBezTo>
                    <a:pt x="167" y="85"/>
                    <a:pt x="167" y="86"/>
                    <a:pt x="168" y="86"/>
                  </a:cubicBezTo>
                  <a:cubicBezTo>
                    <a:pt x="168" y="86"/>
                    <a:pt x="168" y="86"/>
                    <a:pt x="168" y="86"/>
                  </a:cubicBezTo>
                  <a:cubicBezTo>
                    <a:pt x="169" y="86"/>
                    <a:pt x="169" y="87"/>
                    <a:pt x="170" y="87"/>
                  </a:cubicBezTo>
                  <a:cubicBezTo>
                    <a:pt x="170" y="87"/>
                    <a:pt x="170" y="88"/>
                    <a:pt x="170" y="88"/>
                  </a:cubicBezTo>
                  <a:cubicBezTo>
                    <a:pt x="170" y="88"/>
                    <a:pt x="171" y="89"/>
                    <a:pt x="171" y="89"/>
                  </a:cubicBezTo>
                  <a:cubicBezTo>
                    <a:pt x="171" y="89"/>
                    <a:pt x="171" y="90"/>
                    <a:pt x="171" y="90"/>
                  </a:cubicBezTo>
                  <a:cubicBezTo>
                    <a:pt x="172" y="90"/>
                    <a:pt x="172" y="91"/>
                    <a:pt x="172" y="91"/>
                  </a:cubicBezTo>
                  <a:cubicBezTo>
                    <a:pt x="172" y="91"/>
                    <a:pt x="172" y="92"/>
                    <a:pt x="172" y="92"/>
                  </a:cubicBezTo>
                  <a:cubicBezTo>
                    <a:pt x="172" y="92"/>
                    <a:pt x="172" y="92"/>
                    <a:pt x="172" y="92"/>
                  </a:cubicBezTo>
                  <a:cubicBezTo>
                    <a:pt x="173" y="92"/>
                    <a:pt x="173" y="92"/>
                    <a:pt x="174" y="92"/>
                  </a:cubicBezTo>
                  <a:cubicBezTo>
                    <a:pt x="175" y="92"/>
                    <a:pt x="177" y="93"/>
                    <a:pt x="177" y="94"/>
                  </a:cubicBezTo>
                  <a:cubicBezTo>
                    <a:pt x="177" y="94"/>
                    <a:pt x="177" y="94"/>
                    <a:pt x="177" y="94"/>
                  </a:cubicBezTo>
                  <a:cubicBezTo>
                    <a:pt x="177" y="95"/>
                    <a:pt x="177" y="95"/>
                    <a:pt x="177" y="95"/>
                  </a:cubicBezTo>
                  <a:cubicBezTo>
                    <a:pt x="177" y="95"/>
                    <a:pt x="177" y="96"/>
                    <a:pt x="177" y="96"/>
                  </a:cubicBezTo>
                  <a:cubicBezTo>
                    <a:pt x="176" y="96"/>
                    <a:pt x="177" y="96"/>
                    <a:pt x="177" y="95"/>
                  </a:cubicBezTo>
                  <a:cubicBezTo>
                    <a:pt x="177" y="95"/>
                    <a:pt x="177" y="95"/>
                    <a:pt x="177" y="95"/>
                  </a:cubicBezTo>
                  <a:cubicBezTo>
                    <a:pt x="177" y="95"/>
                    <a:pt x="176" y="95"/>
                    <a:pt x="176" y="95"/>
                  </a:cubicBezTo>
                  <a:cubicBezTo>
                    <a:pt x="176" y="95"/>
                    <a:pt x="175" y="95"/>
                    <a:pt x="175" y="94"/>
                  </a:cubicBezTo>
                  <a:cubicBezTo>
                    <a:pt x="175" y="94"/>
                    <a:pt x="175" y="94"/>
                    <a:pt x="174" y="94"/>
                  </a:cubicBezTo>
                  <a:cubicBezTo>
                    <a:pt x="174" y="94"/>
                    <a:pt x="174" y="94"/>
                    <a:pt x="174" y="95"/>
                  </a:cubicBezTo>
                  <a:cubicBezTo>
                    <a:pt x="173" y="96"/>
                    <a:pt x="173" y="97"/>
                    <a:pt x="172" y="99"/>
                  </a:cubicBezTo>
                  <a:cubicBezTo>
                    <a:pt x="172" y="99"/>
                    <a:pt x="171" y="99"/>
                    <a:pt x="171" y="98"/>
                  </a:cubicBezTo>
                  <a:cubicBezTo>
                    <a:pt x="171" y="98"/>
                    <a:pt x="172" y="98"/>
                    <a:pt x="172" y="98"/>
                  </a:cubicBezTo>
                  <a:cubicBezTo>
                    <a:pt x="171" y="98"/>
                    <a:pt x="171" y="97"/>
                    <a:pt x="170" y="97"/>
                  </a:cubicBezTo>
                  <a:cubicBezTo>
                    <a:pt x="170" y="97"/>
                    <a:pt x="169" y="98"/>
                    <a:pt x="169" y="98"/>
                  </a:cubicBezTo>
                  <a:cubicBezTo>
                    <a:pt x="168" y="98"/>
                    <a:pt x="167" y="97"/>
                    <a:pt x="166" y="98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65" y="97"/>
                    <a:pt x="165" y="97"/>
                    <a:pt x="165" y="97"/>
                  </a:cubicBezTo>
                  <a:cubicBezTo>
                    <a:pt x="164" y="97"/>
                    <a:pt x="163" y="97"/>
                    <a:pt x="163" y="97"/>
                  </a:cubicBezTo>
                  <a:cubicBezTo>
                    <a:pt x="161" y="97"/>
                    <a:pt x="160" y="97"/>
                    <a:pt x="159" y="98"/>
                  </a:cubicBezTo>
                  <a:cubicBezTo>
                    <a:pt x="159" y="97"/>
                    <a:pt x="159" y="97"/>
                    <a:pt x="159" y="97"/>
                  </a:cubicBezTo>
                  <a:cubicBezTo>
                    <a:pt x="158" y="96"/>
                    <a:pt x="158" y="96"/>
                    <a:pt x="158" y="96"/>
                  </a:cubicBezTo>
                  <a:cubicBezTo>
                    <a:pt x="158" y="95"/>
                    <a:pt x="158" y="95"/>
                    <a:pt x="157" y="95"/>
                  </a:cubicBezTo>
                  <a:cubicBezTo>
                    <a:pt x="157" y="95"/>
                    <a:pt x="157" y="95"/>
                    <a:pt x="157" y="95"/>
                  </a:cubicBezTo>
                  <a:cubicBezTo>
                    <a:pt x="157" y="95"/>
                    <a:pt x="158" y="95"/>
                    <a:pt x="158" y="94"/>
                  </a:cubicBezTo>
                  <a:cubicBezTo>
                    <a:pt x="159" y="94"/>
                    <a:pt x="158" y="93"/>
                    <a:pt x="158" y="93"/>
                  </a:cubicBezTo>
                  <a:cubicBezTo>
                    <a:pt x="158" y="92"/>
                    <a:pt x="159" y="91"/>
                    <a:pt x="159" y="90"/>
                  </a:cubicBezTo>
                  <a:cubicBezTo>
                    <a:pt x="159" y="90"/>
                    <a:pt x="159" y="90"/>
                    <a:pt x="159" y="89"/>
                  </a:cubicBezTo>
                  <a:cubicBezTo>
                    <a:pt x="159" y="89"/>
                    <a:pt x="158" y="89"/>
                    <a:pt x="158" y="89"/>
                  </a:cubicBezTo>
                  <a:cubicBezTo>
                    <a:pt x="158" y="89"/>
                    <a:pt x="159" y="89"/>
                    <a:pt x="159" y="89"/>
                  </a:cubicBezTo>
                  <a:cubicBezTo>
                    <a:pt x="158" y="88"/>
                    <a:pt x="157" y="88"/>
                    <a:pt x="156" y="88"/>
                  </a:cubicBezTo>
                  <a:cubicBezTo>
                    <a:pt x="155" y="88"/>
                    <a:pt x="154" y="89"/>
                    <a:pt x="153" y="89"/>
                  </a:cubicBezTo>
                  <a:cubicBezTo>
                    <a:pt x="153" y="89"/>
                    <a:pt x="152" y="90"/>
                    <a:pt x="152" y="90"/>
                  </a:cubicBezTo>
                  <a:cubicBezTo>
                    <a:pt x="151" y="91"/>
                    <a:pt x="151" y="91"/>
                    <a:pt x="151" y="91"/>
                  </a:cubicBezTo>
                  <a:cubicBezTo>
                    <a:pt x="151" y="91"/>
                    <a:pt x="151" y="92"/>
                    <a:pt x="151" y="92"/>
                  </a:cubicBezTo>
                  <a:cubicBezTo>
                    <a:pt x="151" y="92"/>
                    <a:pt x="151" y="92"/>
                    <a:pt x="150" y="92"/>
                  </a:cubicBezTo>
                  <a:cubicBezTo>
                    <a:pt x="150" y="92"/>
                    <a:pt x="150" y="91"/>
                    <a:pt x="150" y="91"/>
                  </a:cubicBezTo>
                  <a:cubicBezTo>
                    <a:pt x="150" y="91"/>
                    <a:pt x="149" y="91"/>
                    <a:pt x="149" y="91"/>
                  </a:cubicBezTo>
                  <a:cubicBezTo>
                    <a:pt x="149" y="91"/>
                    <a:pt x="150" y="91"/>
                    <a:pt x="150" y="91"/>
                  </a:cubicBezTo>
                  <a:cubicBezTo>
                    <a:pt x="150" y="91"/>
                    <a:pt x="149" y="91"/>
                    <a:pt x="149" y="91"/>
                  </a:cubicBezTo>
                  <a:cubicBezTo>
                    <a:pt x="148" y="91"/>
                    <a:pt x="148" y="92"/>
                    <a:pt x="147" y="92"/>
                  </a:cubicBezTo>
                  <a:cubicBezTo>
                    <a:pt x="147" y="92"/>
                    <a:pt x="146" y="92"/>
                    <a:pt x="146" y="92"/>
                  </a:cubicBezTo>
                  <a:cubicBezTo>
                    <a:pt x="146" y="92"/>
                    <a:pt x="146" y="93"/>
                    <a:pt x="146" y="93"/>
                  </a:cubicBezTo>
                  <a:cubicBezTo>
                    <a:pt x="146" y="93"/>
                    <a:pt x="146" y="93"/>
                    <a:pt x="145" y="93"/>
                  </a:cubicBezTo>
                  <a:cubicBezTo>
                    <a:pt x="145" y="93"/>
                    <a:pt x="145" y="94"/>
                    <a:pt x="145" y="94"/>
                  </a:cubicBezTo>
                  <a:cubicBezTo>
                    <a:pt x="145" y="94"/>
                    <a:pt x="145" y="94"/>
                    <a:pt x="145" y="94"/>
                  </a:cubicBezTo>
                  <a:cubicBezTo>
                    <a:pt x="145" y="95"/>
                    <a:pt x="145" y="95"/>
                    <a:pt x="145" y="95"/>
                  </a:cubicBezTo>
                  <a:cubicBezTo>
                    <a:pt x="145" y="95"/>
                    <a:pt x="145" y="95"/>
                    <a:pt x="145" y="95"/>
                  </a:cubicBezTo>
                  <a:cubicBezTo>
                    <a:pt x="145" y="95"/>
                    <a:pt x="146" y="95"/>
                    <a:pt x="146" y="95"/>
                  </a:cubicBezTo>
                  <a:cubicBezTo>
                    <a:pt x="146" y="95"/>
                    <a:pt x="147" y="95"/>
                    <a:pt x="147" y="96"/>
                  </a:cubicBezTo>
                  <a:cubicBezTo>
                    <a:pt x="147" y="96"/>
                    <a:pt x="147" y="96"/>
                    <a:pt x="147" y="96"/>
                  </a:cubicBezTo>
                  <a:cubicBezTo>
                    <a:pt x="147" y="96"/>
                    <a:pt x="147" y="96"/>
                    <a:pt x="147" y="96"/>
                  </a:cubicBezTo>
                  <a:cubicBezTo>
                    <a:pt x="146" y="97"/>
                    <a:pt x="146" y="97"/>
                    <a:pt x="145" y="97"/>
                  </a:cubicBezTo>
                  <a:cubicBezTo>
                    <a:pt x="145" y="97"/>
                    <a:pt x="144" y="97"/>
                    <a:pt x="144" y="96"/>
                  </a:cubicBezTo>
                  <a:cubicBezTo>
                    <a:pt x="144" y="96"/>
                    <a:pt x="143" y="96"/>
                    <a:pt x="143" y="96"/>
                  </a:cubicBezTo>
                  <a:cubicBezTo>
                    <a:pt x="143" y="96"/>
                    <a:pt x="143" y="96"/>
                    <a:pt x="143" y="95"/>
                  </a:cubicBezTo>
                  <a:cubicBezTo>
                    <a:pt x="141" y="96"/>
                    <a:pt x="141" y="97"/>
                    <a:pt x="139" y="97"/>
                  </a:cubicBezTo>
                  <a:cubicBezTo>
                    <a:pt x="139" y="97"/>
                    <a:pt x="139" y="98"/>
                    <a:pt x="139" y="98"/>
                  </a:cubicBezTo>
                  <a:cubicBezTo>
                    <a:pt x="139" y="98"/>
                    <a:pt x="139" y="98"/>
                    <a:pt x="139" y="98"/>
                  </a:cubicBezTo>
                  <a:cubicBezTo>
                    <a:pt x="139" y="98"/>
                    <a:pt x="139" y="98"/>
                    <a:pt x="139" y="98"/>
                  </a:cubicBezTo>
                  <a:cubicBezTo>
                    <a:pt x="139" y="98"/>
                    <a:pt x="138" y="99"/>
                    <a:pt x="138" y="99"/>
                  </a:cubicBezTo>
                  <a:cubicBezTo>
                    <a:pt x="138" y="99"/>
                    <a:pt x="138" y="99"/>
                    <a:pt x="137" y="99"/>
                  </a:cubicBezTo>
                  <a:cubicBezTo>
                    <a:pt x="137" y="99"/>
                    <a:pt x="137" y="99"/>
                    <a:pt x="138" y="99"/>
                  </a:cubicBezTo>
                  <a:cubicBezTo>
                    <a:pt x="138" y="99"/>
                    <a:pt x="138" y="99"/>
                    <a:pt x="138" y="100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137" y="100"/>
                    <a:pt x="137" y="101"/>
                    <a:pt x="136" y="101"/>
                  </a:cubicBezTo>
                  <a:cubicBezTo>
                    <a:pt x="136" y="101"/>
                    <a:pt x="135" y="101"/>
                    <a:pt x="135" y="100"/>
                  </a:cubicBezTo>
                  <a:cubicBezTo>
                    <a:pt x="135" y="101"/>
                    <a:pt x="134" y="101"/>
                    <a:pt x="134" y="101"/>
                  </a:cubicBezTo>
                  <a:cubicBezTo>
                    <a:pt x="134" y="101"/>
                    <a:pt x="134" y="101"/>
                    <a:pt x="134" y="101"/>
                  </a:cubicBezTo>
                  <a:cubicBezTo>
                    <a:pt x="134" y="101"/>
                    <a:pt x="134" y="101"/>
                    <a:pt x="134" y="102"/>
                  </a:cubicBezTo>
                  <a:cubicBezTo>
                    <a:pt x="134" y="102"/>
                    <a:pt x="134" y="102"/>
                    <a:pt x="134" y="102"/>
                  </a:cubicBezTo>
                  <a:cubicBezTo>
                    <a:pt x="134" y="102"/>
                    <a:pt x="134" y="102"/>
                    <a:pt x="134" y="102"/>
                  </a:cubicBezTo>
                  <a:cubicBezTo>
                    <a:pt x="134" y="102"/>
                    <a:pt x="134" y="103"/>
                    <a:pt x="134" y="103"/>
                  </a:cubicBezTo>
                  <a:cubicBezTo>
                    <a:pt x="134" y="103"/>
                    <a:pt x="133" y="103"/>
                    <a:pt x="133" y="103"/>
                  </a:cubicBezTo>
                  <a:cubicBezTo>
                    <a:pt x="133" y="103"/>
                    <a:pt x="133" y="103"/>
                    <a:pt x="133" y="103"/>
                  </a:cubicBezTo>
                  <a:cubicBezTo>
                    <a:pt x="133" y="103"/>
                    <a:pt x="132" y="103"/>
                    <a:pt x="132" y="103"/>
                  </a:cubicBezTo>
                  <a:cubicBezTo>
                    <a:pt x="131" y="103"/>
                    <a:pt x="131" y="104"/>
                    <a:pt x="131" y="104"/>
                  </a:cubicBezTo>
                  <a:cubicBezTo>
                    <a:pt x="131" y="104"/>
                    <a:pt x="130" y="104"/>
                    <a:pt x="130" y="104"/>
                  </a:cubicBezTo>
                  <a:cubicBezTo>
                    <a:pt x="130" y="104"/>
                    <a:pt x="130" y="104"/>
                    <a:pt x="130" y="104"/>
                  </a:cubicBezTo>
                  <a:cubicBezTo>
                    <a:pt x="130" y="104"/>
                    <a:pt x="130" y="103"/>
                    <a:pt x="131" y="103"/>
                  </a:cubicBezTo>
                  <a:cubicBezTo>
                    <a:pt x="131" y="103"/>
                    <a:pt x="131" y="103"/>
                    <a:pt x="132" y="103"/>
                  </a:cubicBezTo>
                  <a:cubicBezTo>
                    <a:pt x="132" y="103"/>
                    <a:pt x="133" y="102"/>
                    <a:pt x="133" y="102"/>
                  </a:cubicBezTo>
                  <a:cubicBezTo>
                    <a:pt x="133" y="102"/>
                    <a:pt x="133" y="102"/>
                    <a:pt x="132" y="102"/>
                  </a:cubicBezTo>
                  <a:cubicBezTo>
                    <a:pt x="132" y="102"/>
                    <a:pt x="132" y="102"/>
                    <a:pt x="132" y="102"/>
                  </a:cubicBezTo>
                  <a:cubicBezTo>
                    <a:pt x="132" y="102"/>
                    <a:pt x="131" y="102"/>
                    <a:pt x="131" y="103"/>
                  </a:cubicBezTo>
                  <a:cubicBezTo>
                    <a:pt x="130" y="103"/>
                    <a:pt x="130" y="103"/>
                    <a:pt x="130" y="103"/>
                  </a:cubicBezTo>
                  <a:cubicBezTo>
                    <a:pt x="130" y="104"/>
                    <a:pt x="130" y="104"/>
                    <a:pt x="130" y="104"/>
                  </a:cubicBezTo>
                  <a:cubicBezTo>
                    <a:pt x="130" y="105"/>
                    <a:pt x="130" y="105"/>
                    <a:pt x="131" y="106"/>
                  </a:cubicBezTo>
                  <a:cubicBezTo>
                    <a:pt x="132" y="106"/>
                    <a:pt x="132" y="107"/>
                    <a:pt x="133" y="107"/>
                  </a:cubicBezTo>
                  <a:cubicBezTo>
                    <a:pt x="134" y="108"/>
                    <a:pt x="134" y="108"/>
                    <a:pt x="135" y="108"/>
                  </a:cubicBezTo>
                  <a:cubicBezTo>
                    <a:pt x="136" y="108"/>
                    <a:pt x="137" y="108"/>
                    <a:pt x="138" y="108"/>
                  </a:cubicBezTo>
                  <a:cubicBezTo>
                    <a:pt x="138" y="109"/>
                    <a:pt x="139" y="109"/>
                    <a:pt x="140" y="109"/>
                  </a:cubicBezTo>
                  <a:cubicBezTo>
                    <a:pt x="141" y="109"/>
                    <a:pt x="142" y="110"/>
                    <a:pt x="143" y="110"/>
                  </a:cubicBezTo>
                  <a:cubicBezTo>
                    <a:pt x="143" y="110"/>
                    <a:pt x="144" y="110"/>
                    <a:pt x="144" y="111"/>
                  </a:cubicBezTo>
                  <a:cubicBezTo>
                    <a:pt x="144" y="111"/>
                    <a:pt x="144" y="111"/>
                    <a:pt x="144" y="111"/>
                  </a:cubicBezTo>
                  <a:cubicBezTo>
                    <a:pt x="144" y="112"/>
                    <a:pt x="145" y="112"/>
                    <a:pt x="145" y="112"/>
                  </a:cubicBezTo>
                  <a:cubicBezTo>
                    <a:pt x="145" y="112"/>
                    <a:pt x="146" y="112"/>
                    <a:pt x="146" y="112"/>
                  </a:cubicBezTo>
                  <a:cubicBezTo>
                    <a:pt x="146" y="111"/>
                    <a:pt x="146" y="111"/>
                    <a:pt x="146" y="111"/>
                  </a:cubicBezTo>
                  <a:cubicBezTo>
                    <a:pt x="145" y="111"/>
                    <a:pt x="145" y="110"/>
                    <a:pt x="145" y="110"/>
                  </a:cubicBezTo>
                  <a:cubicBezTo>
                    <a:pt x="145" y="110"/>
                    <a:pt x="145" y="110"/>
                    <a:pt x="146" y="110"/>
                  </a:cubicBezTo>
                  <a:cubicBezTo>
                    <a:pt x="145" y="110"/>
                    <a:pt x="146" y="111"/>
                    <a:pt x="146" y="111"/>
                  </a:cubicBezTo>
                  <a:cubicBezTo>
                    <a:pt x="146" y="111"/>
                    <a:pt x="147" y="111"/>
                    <a:pt x="147" y="112"/>
                  </a:cubicBezTo>
                  <a:cubicBezTo>
                    <a:pt x="147" y="112"/>
                    <a:pt x="147" y="112"/>
                    <a:pt x="148" y="112"/>
                  </a:cubicBezTo>
                  <a:cubicBezTo>
                    <a:pt x="148" y="111"/>
                    <a:pt x="148" y="111"/>
                    <a:pt x="148" y="111"/>
                  </a:cubicBezTo>
                  <a:cubicBezTo>
                    <a:pt x="148" y="111"/>
                    <a:pt x="148" y="111"/>
                    <a:pt x="148" y="112"/>
                  </a:cubicBezTo>
                  <a:cubicBezTo>
                    <a:pt x="148" y="112"/>
                    <a:pt x="148" y="112"/>
                    <a:pt x="148" y="112"/>
                  </a:cubicBezTo>
                  <a:cubicBezTo>
                    <a:pt x="147" y="113"/>
                    <a:pt x="147" y="113"/>
                    <a:pt x="146" y="114"/>
                  </a:cubicBezTo>
                  <a:cubicBezTo>
                    <a:pt x="146" y="114"/>
                    <a:pt x="146" y="114"/>
                    <a:pt x="146" y="114"/>
                  </a:cubicBezTo>
                  <a:cubicBezTo>
                    <a:pt x="146" y="114"/>
                    <a:pt x="146" y="114"/>
                    <a:pt x="146" y="114"/>
                  </a:cubicBezTo>
                  <a:cubicBezTo>
                    <a:pt x="145" y="113"/>
                    <a:pt x="145" y="113"/>
                    <a:pt x="145" y="113"/>
                  </a:cubicBezTo>
                  <a:cubicBezTo>
                    <a:pt x="144" y="112"/>
                    <a:pt x="144" y="112"/>
                    <a:pt x="143" y="112"/>
                  </a:cubicBezTo>
                  <a:cubicBezTo>
                    <a:pt x="143" y="112"/>
                    <a:pt x="143" y="111"/>
                    <a:pt x="144" y="111"/>
                  </a:cubicBezTo>
                  <a:cubicBezTo>
                    <a:pt x="143" y="111"/>
                    <a:pt x="143" y="111"/>
                    <a:pt x="142" y="110"/>
                  </a:cubicBezTo>
                  <a:cubicBezTo>
                    <a:pt x="142" y="110"/>
                    <a:pt x="141" y="110"/>
                    <a:pt x="141" y="111"/>
                  </a:cubicBezTo>
                  <a:cubicBezTo>
                    <a:pt x="141" y="111"/>
                    <a:pt x="141" y="112"/>
                    <a:pt x="140" y="112"/>
                  </a:cubicBezTo>
                  <a:cubicBezTo>
                    <a:pt x="140" y="113"/>
                    <a:pt x="139" y="113"/>
                    <a:pt x="138" y="112"/>
                  </a:cubicBezTo>
                  <a:cubicBezTo>
                    <a:pt x="138" y="112"/>
                    <a:pt x="138" y="112"/>
                    <a:pt x="138" y="112"/>
                  </a:cubicBezTo>
                  <a:cubicBezTo>
                    <a:pt x="138" y="112"/>
                    <a:pt x="138" y="113"/>
                    <a:pt x="138" y="113"/>
                  </a:cubicBezTo>
                  <a:cubicBezTo>
                    <a:pt x="138" y="113"/>
                    <a:pt x="138" y="113"/>
                    <a:pt x="138" y="113"/>
                  </a:cubicBezTo>
                  <a:cubicBezTo>
                    <a:pt x="139" y="113"/>
                    <a:pt x="139" y="114"/>
                    <a:pt x="139" y="114"/>
                  </a:cubicBezTo>
                  <a:cubicBezTo>
                    <a:pt x="139" y="114"/>
                    <a:pt x="139" y="114"/>
                    <a:pt x="139" y="115"/>
                  </a:cubicBezTo>
                  <a:cubicBezTo>
                    <a:pt x="140" y="115"/>
                    <a:pt x="141" y="116"/>
                    <a:pt x="141" y="116"/>
                  </a:cubicBezTo>
                  <a:cubicBezTo>
                    <a:pt x="141" y="117"/>
                    <a:pt x="141" y="117"/>
                    <a:pt x="141" y="117"/>
                  </a:cubicBezTo>
                  <a:cubicBezTo>
                    <a:pt x="141" y="117"/>
                    <a:pt x="141" y="117"/>
                    <a:pt x="142" y="117"/>
                  </a:cubicBezTo>
                  <a:cubicBezTo>
                    <a:pt x="141" y="118"/>
                    <a:pt x="141" y="117"/>
                    <a:pt x="141" y="118"/>
                  </a:cubicBezTo>
                  <a:cubicBezTo>
                    <a:pt x="141" y="118"/>
                    <a:pt x="141" y="118"/>
                    <a:pt x="141" y="118"/>
                  </a:cubicBezTo>
                  <a:cubicBezTo>
                    <a:pt x="141" y="119"/>
                    <a:pt x="141" y="120"/>
                    <a:pt x="142" y="121"/>
                  </a:cubicBezTo>
                  <a:cubicBezTo>
                    <a:pt x="143" y="121"/>
                    <a:pt x="144" y="121"/>
                    <a:pt x="144" y="121"/>
                  </a:cubicBezTo>
                  <a:cubicBezTo>
                    <a:pt x="146" y="122"/>
                    <a:pt x="148" y="122"/>
                    <a:pt x="150" y="123"/>
                  </a:cubicBezTo>
                  <a:cubicBezTo>
                    <a:pt x="151" y="124"/>
                    <a:pt x="151" y="123"/>
                    <a:pt x="151" y="123"/>
                  </a:cubicBezTo>
                  <a:cubicBezTo>
                    <a:pt x="152" y="122"/>
                    <a:pt x="152" y="122"/>
                    <a:pt x="152" y="122"/>
                  </a:cubicBezTo>
                  <a:cubicBezTo>
                    <a:pt x="153" y="122"/>
                    <a:pt x="153" y="122"/>
                    <a:pt x="153" y="122"/>
                  </a:cubicBezTo>
                  <a:cubicBezTo>
                    <a:pt x="153" y="122"/>
                    <a:pt x="154" y="122"/>
                    <a:pt x="154" y="122"/>
                  </a:cubicBezTo>
                  <a:cubicBezTo>
                    <a:pt x="154" y="122"/>
                    <a:pt x="155" y="121"/>
                    <a:pt x="155" y="121"/>
                  </a:cubicBezTo>
                  <a:cubicBezTo>
                    <a:pt x="156" y="121"/>
                    <a:pt x="156" y="121"/>
                    <a:pt x="157" y="121"/>
                  </a:cubicBezTo>
                  <a:cubicBezTo>
                    <a:pt x="158" y="121"/>
                    <a:pt x="158" y="121"/>
                    <a:pt x="159" y="121"/>
                  </a:cubicBezTo>
                  <a:cubicBezTo>
                    <a:pt x="161" y="121"/>
                    <a:pt x="162" y="122"/>
                    <a:pt x="162" y="123"/>
                  </a:cubicBezTo>
                  <a:cubicBezTo>
                    <a:pt x="163" y="123"/>
                    <a:pt x="163" y="124"/>
                    <a:pt x="163" y="124"/>
                  </a:cubicBezTo>
                  <a:cubicBezTo>
                    <a:pt x="163" y="124"/>
                    <a:pt x="164" y="123"/>
                    <a:pt x="164" y="123"/>
                  </a:cubicBezTo>
                  <a:cubicBezTo>
                    <a:pt x="163" y="122"/>
                    <a:pt x="163" y="122"/>
                    <a:pt x="163" y="122"/>
                  </a:cubicBezTo>
                  <a:cubicBezTo>
                    <a:pt x="162" y="122"/>
                    <a:pt x="162" y="121"/>
                    <a:pt x="162" y="121"/>
                  </a:cubicBezTo>
                  <a:cubicBezTo>
                    <a:pt x="162" y="121"/>
                    <a:pt x="161" y="121"/>
                    <a:pt x="162" y="120"/>
                  </a:cubicBezTo>
                  <a:cubicBezTo>
                    <a:pt x="162" y="120"/>
                    <a:pt x="162" y="120"/>
                    <a:pt x="162" y="120"/>
                  </a:cubicBezTo>
                  <a:cubicBezTo>
                    <a:pt x="163" y="120"/>
                    <a:pt x="163" y="120"/>
                    <a:pt x="163" y="121"/>
                  </a:cubicBezTo>
                  <a:cubicBezTo>
                    <a:pt x="164" y="121"/>
                    <a:pt x="164" y="122"/>
                    <a:pt x="165" y="122"/>
                  </a:cubicBezTo>
                  <a:cubicBezTo>
                    <a:pt x="165" y="123"/>
                    <a:pt x="165" y="124"/>
                    <a:pt x="165" y="124"/>
                  </a:cubicBezTo>
                  <a:cubicBezTo>
                    <a:pt x="165" y="124"/>
                    <a:pt x="165" y="125"/>
                    <a:pt x="165" y="125"/>
                  </a:cubicBezTo>
                  <a:cubicBezTo>
                    <a:pt x="166" y="125"/>
                    <a:pt x="166" y="125"/>
                    <a:pt x="166" y="125"/>
                  </a:cubicBezTo>
                  <a:cubicBezTo>
                    <a:pt x="167" y="124"/>
                    <a:pt x="167" y="124"/>
                    <a:pt x="167" y="124"/>
                  </a:cubicBezTo>
                  <a:cubicBezTo>
                    <a:pt x="167" y="123"/>
                    <a:pt x="167" y="123"/>
                    <a:pt x="167" y="123"/>
                  </a:cubicBezTo>
                  <a:cubicBezTo>
                    <a:pt x="167" y="122"/>
                    <a:pt x="167" y="122"/>
                    <a:pt x="167" y="122"/>
                  </a:cubicBezTo>
                  <a:cubicBezTo>
                    <a:pt x="168" y="122"/>
                    <a:pt x="168" y="121"/>
                    <a:pt x="169" y="120"/>
                  </a:cubicBezTo>
                  <a:cubicBezTo>
                    <a:pt x="169" y="120"/>
                    <a:pt x="170" y="119"/>
                    <a:pt x="170" y="119"/>
                  </a:cubicBezTo>
                  <a:cubicBezTo>
                    <a:pt x="170" y="119"/>
                    <a:pt x="170" y="119"/>
                    <a:pt x="170" y="119"/>
                  </a:cubicBezTo>
                  <a:cubicBezTo>
                    <a:pt x="170" y="118"/>
                    <a:pt x="170" y="118"/>
                    <a:pt x="170" y="118"/>
                  </a:cubicBezTo>
                  <a:cubicBezTo>
                    <a:pt x="170" y="118"/>
                    <a:pt x="170" y="118"/>
                    <a:pt x="170" y="118"/>
                  </a:cubicBezTo>
                  <a:cubicBezTo>
                    <a:pt x="171" y="119"/>
                    <a:pt x="171" y="119"/>
                    <a:pt x="171" y="119"/>
                  </a:cubicBezTo>
                  <a:cubicBezTo>
                    <a:pt x="171" y="119"/>
                    <a:pt x="172" y="119"/>
                    <a:pt x="172" y="118"/>
                  </a:cubicBezTo>
                  <a:cubicBezTo>
                    <a:pt x="172" y="118"/>
                    <a:pt x="172" y="118"/>
                    <a:pt x="172" y="118"/>
                  </a:cubicBezTo>
                  <a:cubicBezTo>
                    <a:pt x="172" y="118"/>
                    <a:pt x="172" y="118"/>
                    <a:pt x="172" y="118"/>
                  </a:cubicBezTo>
                  <a:cubicBezTo>
                    <a:pt x="172" y="118"/>
                    <a:pt x="172" y="117"/>
                    <a:pt x="172" y="117"/>
                  </a:cubicBezTo>
                  <a:cubicBezTo>
                    <a:pt x="173" y="117"/>
                    <a:pt x="173" y="118"/>
                    <a:pt x="173" y="118"/>
                  </a:cubicBezTo>
                  <a:cubicBezTo>
                    <a:pt x="173" y="118"/>
                    <a:pt x="174" y="118"/>
                    <a:pt x="175" y="118"/>
                  </a:cubicBezTo>
                  <a:cubicBezTo>
                    <a:pt x="175" y="118"/>
                    <a:pt x="175" y="118"/>
                    <a:pt x="175" y="117"/>
                  </a:cubicBezTo>
                  <a:cubicBezTo>
                    <a:pt x="175" y="117"/>
                    <a:pt x="176" y="116"/>
                    <a:pt x="176" y="115"/>
                  </a:cubicBezTo>
                  <a:cubicBezTo>
                    <a:pt x="177" y="117"/>
                    <a:pt x="178" y="118"/>
                    <a:pt x="179" y="119"/>
                  </a:cubicBezTo>
                  <a:cubicBezTo>
                    <a:pt x="179" y="119"/>
                    <a:pt x="179" y="120"/>
                    <a:pt x="179" y="120"/>
                  </a:cubicBezTo>
                  <a:cubicBezTo>
                    <a:pt x="178" y="121"/>
                    <a:pt x="178" y="121"/>
                    <a:pt x="178" y="122"/>
                  </a:cubicBezTo>
                  <a:cubicBezTo>
                    <a:pt x="178" y="122"/>
                    <a:pt x="178" y="122"/>
                    <a:pt x="177" y="122"/>
                  </a:cubicBezTo>
                  <a:cubicBezTo>
                    <a:pt x="177" y="122"/>
                    <a:pt x="177" y="122"/>
                    <a:pt x="177" y="122"/>
                  </a:cubicBezTo>
                  <a:cubicBezTo>
                    <a:pt x="177" y="122"/>
                    <a:pt x="176" y="122"/>
                    <a:pt x="176" y="122"/>
                  </a:cubicBezTo>
                  <a:cubicBezTo>
                    <a:pt x="176" y="122"/>
                    <a:pt x="175" y="122"/>
                    <a:pt x="175" y="122"/>
                  </a:cubicBezTo>
                  <a:cubicBezTo>
                    <a:pt x="175" y="122"/>
                    <a:pt x="175" y="122"/>
                    <a:pt x="175" y="122"/>
                  </a:cubicBezTo>
                  <a:cubicBezTo>
                    <a:pt x="175" y="122"/>
                    <a:pt x="175" y="122"/>
                    <a:pt x="175" y="122"/>
                  </a:cubicBezTo>
                  <a:cubicBezTo>
                    <a:pt x="175" y="122"/>
                    <a:pt x="174" y="122"/>
                    <a:pt x="174" y="122"/>
                  </a:cubicBezTo>
                  <a:cubicBezTo>
                    <a:pt x="174" y="123"/>
                    <a:pt x="174" y="123"/>
                    <a:pt x="174" y="123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4" y="124"/>
                    <a:pt x="174" y="124"/>
                    <a:pt x="174" y="124"/>
                  </a:cubicBezTo>
                  <a:cubicBezTo>
                    <a:pt x="175" y="123"/>
                    <a:pt x="175" y="123"/>
                    <a:pt x="175" y="123"/>
                  </a:cubicBezTo>
                  <a:cubicBezTo>
                    <a:pt x="175" y="123"/>
                    <a:pt x="175" y="123"/>
                    <a:pt x="175" y="123"/>
                  </a:cubicBezTo>
                  <a:cubicBezTo>
                    <a:pt x="175" y="123"/>
                    <a:pt x="175" y="123"/>
                    <a:pt x="175" y="123"/>
                  </a:cubicBezTo>
                  <a:cubicBezTo>
                    <a:pt x="175" y="124"/>
                    <a:pt x="175" y="124"/>
                    <a:pt x="176" y="124"/>
                  </a:cubicBezTo>
                  <a:cubicBezTo>
                    <a:pt x="176" y="125"/>
                    <a:pt x="177" y="126"/>
                    <a:pt x="177" y="126"/>
                  </a:cubicBezTo>
                  <a:cubicBezTo>
                    <a:pt x="177" y="126"/>
                    <a:pt x="178" y="127"/>
                    <a:pt x="178" y="127"/>
                  </a:cubicBezTo>
                  <a:cubicBezTo>
                    <a:pt x="178" y="127"/>
                    <a:pt x="178" y="128"/>
                    <a:pt x="178" y="128"/>
                  </a:cubicBezTo>
                  <a:cubicBezTo>
                    <a:pt x="178" y="129"/>
                    <a:pt x="178" y="129"/>
                    <a:pt x="178" y="129"/>
                  </a:cubicBezTo>
                  <a:cubicBezTo>
                    <a:pt x="178" y="130"/>
                    <a:pt x="178" y="130"/>
                    <a:pt x="178" y="130"/>
                  </a:cubicBezTo>
                  <a:cubicBezTo>
                    <a:pt x="178" y="130"/>
                    <a:pt x="179" y="131"/>
                    <a:pt x="179" y="132"/>
                  </a:cubicBezTo>
                  <a:cubicBezTo>
                    <a:pt x="179" y="132"/>
                    <a:pt x="179" y="132"/>
                    <a:pt x="179" y="132"/>
                  </a:cubicBezTo>
                  <a:cubicBezTo>
                    <a:pt x="179" y="132"/>
                    <a:pt x="179" y="132"/>
                    <a:pt x="179" y="132"/>
                  </a:cubicBezTo>
                  <a:cubicBezTo>
                    <a:pt x="179" y="132"/>
                    <a:pt x="179" y="132"/>
                    <a:pt x="179" y="132"/>
                  </a:cubicBezTo>
                  <a:cubicBezTo>
                    <a:pt x="179" y="133"/>
                    <a:pt x="179" y="133"/>
                    <a:pt x="179" y="133"/>
                  </a:cubicBezTo>
                  <a:cubicBezTo>
                    <a:pt x="179" y="133"/>
                    <a:pt x="179" y="134"/>
                    <a:pt x="179" y="134"/>
                  </a:cubicBezTo>
                  <a:cubicBezTo>
                    <a:pt x="179" y="134"/>
                    <a:pt x="178" y="135"/>
                    <a:pt x="178" y="135"/>
                  </a:cubicBezTo>
                  <a:cubicBezTo>
                    <a:pt x="178" y="136"/>
                    <a:pt x="177" y="137"/>
                    <a:pt x="177" y="137"/>
                  </a:cubicBezTo>
                  <a:cubicBezTo>
                    <a:pt x="176" y="138"/>
                    <a:pt x="175" y="138"/>
                    <a:pt x="175" y="138"/>
                  </a:cubicBezTo>
                  <a:cubicBezTo>
                    <a:pt x="174" y="138"/>
                    <a:pt x="174" y="138"/>
                    <a:pt x="174" y="138"/>
                  </a:cubicBezTo>
                  <a:cubicBezTo>
                    <a:pt x="174" y="138"/>
                    <a:pt x="173" y="139"/>
                    <a:pt x="173" y="138"/>
                  </a:cubicBezTo>
                  <a:cubicBezTo>
                    <a:pt x="173" y="138"/>
                    <a:pt x="173" y="138"/>
                    <a:pt x="173" y="138"/>
                  </a:cubicBezTo>
                  <a:cubicBezTo>
                    <a:pt x="173" y="138"/>
                    <a:pt x="173" y="138"/>
                    <a:pt x="172" y="138"/>
                  </a:cubicBezTo>
                  <a:cubicBezTo>
                    <a:pt x="172" y="139"/>
                    <a:pt x="171" y="139"/>
                    <a:pt x="170" y="138"/>
                  </a:cubicBezTo>
                  <a:cubicBezTo>
                    <a:pt x="170" y="138"/>
                    <a:pt x="171" y="138"/>
                    <a:pt x="171" y="138"/>
                  </a:cubicBezTo>
                  <a:cubicBezTo>
                    <a:pt x="170" y="138"/>
                    <a:pt x="170" y="138"/>
                    <a:pt x="170" y="137"/>
                  </a:cubicBezTo>
                  <a:cubicBezTo>
                    <a:pt x="170" y="137"/>
                    <a:pt x="169" y="137"/>
                    <a:pt x="169" y="137"/>
                  </a:cubicBezTo>
                  <a:cubicBezTo>
                    <a:pt x="169" y="138"/>
                    <a:pt x="169" y="138"/>
                    <a:pt x="169" y="138"/>
                  </a:cubicBezTo>
                  <a:cubicBezTo>
                    <a:pt x="169" y="138"/>
                    <a:pt x="168" y="139"/>
                    <a:pt x="168" y="139"/>
                  </a:cubicBezTo>
                  <a:cubicBezTo>
                    <a:pt x="168" y="139"/>
                    <a:pt x="168" y="139"/>
                    <a:pt x="168" y="139"/>
                  </a:cubicBezTo>
                  <a:cubicBezTo>
                    <a:pt x="168" y="139"/>
                    <a:pt x="168" y="140"/>
                    <a:pt x="168" y="140"/>
                  </a:cubicBezTo>
                  <a:cubicBezTo>
                    <a:pt x="168" y="140"/>
                    <a:pt x="168" y="140"/>
                    <a:pt x="168" y="140"/>
                  </a:cubicBezTo>
                  <a:cubicBezTo>
                    <a:pt x="168" y="140"/>
                    <a:pt x="168" y="140"/>
                    <a:pt x="167" y="140"/>
                  </a:cubicBezTo>
                  <a:cubicBezTo>
                    <a:pt x="167" y="140"/>
                    <a:pt x="167" y="141"/>
                    <a:pt x="167" y="141"/>
                  </a:cubicBezTo>
                  <a:cubicBezTo>
                    <a:pt x="166" y="142"/>
                    <a:pt x="165" y="143"/>
                    <a:pt x="164" y="144"/>
                  </a:cubicBezTo>
                  <a:cubicBezTo>
                    <a:pt x="164" y="144"/>
                    <a:pt x="164" y="144"/>
                    <a:pt x="164" y="144"/>
                  </a:cubicBezTo>
                  <a:cubicBezTo>
                    <a:pt x="163" y="144"/>
                    <a:pt x="163" y="144"/>
                    <a:pt x="163" y="144"/>
                  </a:cubicBezTo>
                  <a:cubicBezTo>
                    <a:pt x="163" y="144"/>
                    <a:pt x="162" y="144"/>
                    <a:pt x="162" y="144"/>
                  </a:cubicBezTo>
                  <a:cubicBezTo>
                    <a:pt x="162" y="144"/>
                    <a:pt x="161" y="144"/>
                    <a:pt x="161" y="144"/>
                  </a:cubicBezTo>
                  <a:cubicBezTo>
                    <a:pt x="161" y="144"/>
                    <a:pt x="161" y="144"/>
                    <a:pt x="161" y="144"/>
                  </a:cubicBezTo>
                  <a:cubicBezTo>
                    <a:pt x="161" y="144"/>
                    <a:pt x="161" y="144"/>
                    <a:pt x="161" y="144"/>
                  </a:cubicBezTo>
                  <a:cubicBezTo>
                    <a:pt x="161" y="144"/>
                    <a:pt x="161" y="145"/>
                    <a:pt x="161" y="145"/>
                  </a:cubicBezTo>
                  <a:cubicBezTo>
                    <a:pt x="160" y="145"/>
                    <a:pt x="160" y="145"/>
                    <a:pt x="160" y="145"/>
                  </a:cubicBezTo>
                  <a:cubicBezTo>
                    <a:pt x="160" y="145"/>
                    <a:pt x="159" y="144"/>
                    <a:pt x="159" y="144"/>
                  </a:cubicBezTo>
                  <a:cubicBezTo>
                    <a:pt x="160" y="144"/>
                    <a:pt x="160" y="144"/>
                    <a:pt x="160" y="144"/>
                  </a:cubicBezTo>
                  <a:cubicBezTo>
                    <a:pt x="160" y="144"/>
                    <a:pt x="160" y="143"/>
                    <a:pt x="160" y="143"/>
                  </a:cubicBezTo>
                  <a:cubicBezTo>
                    <a:pt x="160" y="143"/>
                    <a:pt x="160" y="143"/>
                    <a:pt x="160" y="143"/>
                  </a:cubicBezTo>
                  <a:cubicBezTo>
                    <a:pt x="160" y="143"/>
                    <a:pt x="160" y="143"/>
                    <a:pt x="160" y="143"/>
                  </a:cubicBezTo>
                  <a:cubicBezTo>
                    <a:pt x="160" y="143"/>
                    <a:pt x="160" y="143"/>
                    <a:pt x="159" y="143"/>
                  </a:cubicBezTo>
                  <a:cubicBezTo>
                    <a:pt x="159" y="143"/>
                    <a:pt x="159" y="142"/>
                    <a:pt x="159" y="142"/>
                  </a:cubicBezTo>
                  <a:cubicBezTo>
                    <a:pt x="159" y="142"/>
                    <a:pt x="159" y="143"/>
                    <a:pt x="159" y="143"/>
                  </a:cubicBezTo>
                  <a:cubicBezTo>
                    <a:pt x="159" y="143"/>
                    <a:pt x="159" y="143"/>
                    <a:pt x="159" y="143"/>
                  </a:cubicBezTo>
                  <a:cubicBezTo>
                    <a:pt x="159" y="143"/>
                    <a:pt x="159" y="144"/>
                    <a:pt x="159" y="144"/>
                  </a:cubicBezTo>
                  <a:cubicBezTo>
                    <a:pt x="159" y="144"/>
                    <a:pt x="159" y="144"/>
                    <a:pt x="158" y="144"/>
                  </a:cubicBezTo>
                  <a:cubicBezTo>
                    <a:pt x="158" y="144"/>
                    <a:pt x="158" y="144"/>
                    <a:pt x="158" y="144"/>
                  </a:cubicBezTo>
                  <a:cubicBezTo>
                    <a:pt x="158" y="144"/>
                    <a:pt x="158" y="143"/>
                    <a:pt x="158" y="143"/>
                  </a:cubicBezTo>
                  <a:cubicBezTo>
                    <a:pt x="158" y="143"/>
                    <a:pt x="158" y="143"/>
                    <a:pt x="158" y="143"/>
                  </a:cubicBezTo>
                  <a:cubicBezTo>
                    <a:pt x="158" y="143"/>
                    <a:pt x="158" y="142"/>
                    <a:pt x="158" y="142"/>
                  </a:cubicBezTo>
                  <a:cubicBezTo>
                    <a:pt x="158" y="142"/>
                    <a:pt x="157" y="141"/>
                    <a:pt x="157" y="141"/>
                  </a:cubicBezTo>
                  <a:cubicBezTo>
                    <a:pt x="157" y="141"/>
                    <a:pt x="157" y="141"/>
                    <a:pt x="156" y="141"/>
                  </a:cubicBezTo>
                  <a:cubicBezTo>
                    <a:pt x="155" y="141"/>
                    <a:pt x="154" y="142"/>
                    <a:pt x="154" y="143"/>
                  </a:cubicBezTo>
                  <a:cubicBezTo>
                    <a:pt x="154" y="143"/>
                    <a:pt x="154" y="143"/>
                    <a:pt x="154" y="143"/>
                  </a:cubicBezTo>
                  <a:cubicBezTo>
                    <a:pt x="154" y="143"/>
                    <a:pt x="154" y="143"/>
                    <a:pt x="154" y="144"/>
                  </a:cubicBezTo>
                  <a:cubicBezTo>
                    <a:pt x="154" y="144"/>
                    <a:pt x="154" y="144"/>
                    <a:pt x="154" y="144"/>
                  </a:cubicBezTo>
                  <a:cubicBezTo>
                    <a:pt x="155" y="144"/>
                    <a:pt x="155" y="144"/>
                    <a:pt x="155" y="144"/>
                  </a:cubicBezTo>
                  <a:cubicBezTo>
                    <a:pt x="155" y="144"/>
                    <a:pt x="155" y="144"/>
                    <a:pt x="156" y="145"/>
                  </a:cubicBezTo>
                  <a:cubicBezTo>
                    <a:pt x="156" y="145"/>
                    <a:pt x="157" y="145"/>
                    <a:pt x="157" y="146"/>
                  </a:cubicBezTo>
                  <a:cubicBezTo>
                    <a:pt x="157" y="146"/>
                    <a:pt x="157" y="146"/>
                    <a:pt x="157" y="146"/>
                  </a:cubicBezTo>
                  <a:cubicBezTo>
                    <a:pt x="157" y="146"/>
                    <a:pt x="157" y="146"/>
                    <a:pt x="157" y="146"/>
                  </a:cubicBezTo>
                  <a:cubicBezTo>
                    <a:pt x="158" y="146"/>
                    <a:pt x="158" y="146"/>
                    <a:pt x="159" y="146"/>
                  </a:cubicBezTo>
                  <a:cubicBezTo>
                    <a:pt x="158" y="147"/>
                    <a:pt x="158" y="147"/>
                    <a:pt x="158" y="147"/>
                  </a:cubicBezTo>
                  <a:cubicBezTo>
                    <a:pt x="158" y="147"/>
                    <a:pt x="158" y="147"/>
                    <a:pt x="157" y="147"/>
                  </a:cubicBezTo>
                  <a:cubicBezTo>
                    <a:pt x="157" y="147"/>
                    <a:pt x="157" y="148"/>
                    <a:pt x="157" y="148"/>
                  </a:cubicBezTo>
                  <a:cubicBezTo>
                    <a:pt x="156" y="147"/>
                    <a:pt x="156" y="147"/>
                    <a:pt x="156" y="147"/>
                  </a:cubicBezTo>
                  <a:cubicBezTo>
                    <a:pt x="156" y="146"/>
                    <a:pt x="156" y="146"/>
                    <a:pt x="156" y="146"/>
                  </a:cubicBezTo>
                  <a:cubicBezTo>
                    <a:pt x="156" y="146"/>
                    <a:pt x="156" y="146"/>
                    <a:pt x="156" y="146"/>
                  </a:cubicBezTo>
                  <a:cubicBezTo>
                    <a:pt x="155" y="146"/>
                    <a:pt x="155" y="146"/>
                    <a:pt x="155" y="146"/>
                  </a:cubicBezTo>
                  <a:cubicBezTo>
                    <a:pt x="155" y="145"/>
                    <a:pt x="155" y="145"/>
                    <a:pt x="155" y="145"/>
                  </a:cubicBezTo>
                  <a:cubicBezTo>
                    <a:pt x="154" y="145"/>
                    <a:pt x="154" y="145"/>
                    <a:pt x="153" y="145"/>
                  </a:cubicBezTo>
                  <a:cubicBezTo>
                    <a:pt x="153" y="145"/>
                    <a:pt x="153" y="145"/>
                    <a:pt x="152" y="145"/>
                  </a:cubicBezTo>
                  <a:cubicBezTo>
                    <a:pt x="152" y="146"/>
                    <a:pt x="152" y="146"/>
                    <a:pt x="152" y="146"/>
                  </a:cubicBezTo>
                  <a:cubicBezTo>
                    <a:pt x="152" y="147"/>
                    <a:pt x="152" y="147"/>
                    <a:pt x="152" y="148"/>
                  </a:cubicBezTo>
                  <a:cubicBezTo>
                    <a:pt x="152" y="148"/>
                    <a:pt x="152" y="148"/>
                    <a:pt x="152" y="149"/>
                  </a:cubicBezTo>
                  <a:cubicBezTo>
                    <a:pt x="152" y="149"/>
                    <a:pt x="152" y="149"/>
                    <a:pt x="151" y="149"/>
                  </a:cubicBezTo>
                  <a:cubicBezTo>
                    <a:pt x="151" y="149"/>
                    <a:pt x="151" y="149"/>
                    <a:pt x="151" y="149"/>
                  </a:cubicBezTo>
                  <a:cubicBezTo>
                    <a:pt x="151" y="150"/>
                    <a:pt x="152" y="150"/>
                    <a:pt x="152" y="150"/>
                  </a:cubicBezTo>
                  <a:cubicBezTo>
                    <a:pt x="152" y="150"/>
                    <a:pt x="152" y="150"/>
                    <a:pt x="151" y="150"/>
                  </a:cubicBezTo>
                  <a:cubicBezTo>
                    <a:pt x="151" y="150"/>
                    <a:pt x="151" y="151"/>
                    <a:pt x="151" y="151"/>
                  </a:cubicBezTo>
                  <a:cubicBezTo>
                    <a:pt x="151" y="151"/>
                    <a:pt x="152" y="151"/>
                    <a:pt x="152" y="151"/>
                  </a:cubicBezTo>
                  <a:cubicBezTo>
                    <a:pt x="153" y="150"/>
                    <a:pt x="153" y="150"/>
                    <a:pt x="154" y="149"/>
                  </a:cubicBezTo>
                  <a:cubicBezTo>
                    <a:pt x="154" y="150"/>
                    <a:pt x="153" y="150"/>
                    <a:pt x="153" y="150"/>
                  </a:cubicBezTo>
                  <a:cubicBezTo>
                    <a:pt x="153" y="151"/>
                    <a:pt x="152" y="151"/>
                    <a:pt x="152" y="151"/>
                  </a:cubicBezTo>
                  <a:cubicBezTo>
                    <a:pt x="152" y="152"/>
                    <a:pt x="152" y="152"/>
                    <a:pt x="152" y="152"/>
                  </a:cubicBezTo>
                  <a:cubicBezTo>
                    <a:pt x="152" y="153"/>
                    <a:pt x="152" y="153"/>
                    <a:pt x="152" y="153"/>
                  </a:cubicBezTo>
                  <a:cubicBezTo>
                    <a:pt x="152" y="153"/>
                    <a:pt x="152" y="153"/>
                    <a:pt x="152" y="153"/>
                  </a:cubicBezTo>
                  <a:cubicBezTo>
                    <a:pt x="151" y="153"/>
                    <a:pt x="151" y="152"/>
                    <a:pt x="151" y="152"/>
                  </a:cubicBezTo>
                  <a:cubicBezTo>
                    <a:pt x="151" y="151"/>
                    <a:pt x="150" y="152"/>
                    <a:pt x="150" y="152"/>
                  </a:cubicBezTo>
                  <a:cubicBezTo>
                    <a:pt x="149" y="153"/>
                    <a:pt x="149" y="153"/>
                    <a:pt x="149" y="153"/>
                  </a:cubicBezTo>
                  <a:cubicBezTo>
                    <a:pt x="149" y="154"/>
                    <a:pt x="149" y="154"/>
                    <a:pt x="149" y="154"/>
                  </a:cubicBezTo>
                  <a:cubicBezTo>
                    <a:pt x="149" y="154"/>
                    <a:pt x="148" y="154"/>
                    <a:pt x="148" y="154"/>
                  </a:cubicBezTo>
                  <a:cubicBezTo>
                    <a:pt x="147" y="156"/>
                    <a:pt x="146" y="157"/>
                    <a:pt x="146" y="159"/>
                  </a:cubicBezTo>
                  <a:cubicBezTo>
                    <a:pt x="146" y="159"/>
                    <a:pt x="146" y="160"/>
                    <a:pt x="146" y="160"/>
                  </a:cubicBezTo>
                  <a:cubicBezTo>
                    <a:pt x="146" y="160"/>
                    <a:pt x="146" y="161"/>
                    <a:pt x="146" y="161"/>
                  </a:cubicBezTo>
                  <a:cubicBezTo>
                    <a:pt x="146" y="161"/>
                    <a:pt x="146" y="162"/>
                    <a:pt x="146" y="162"/>
                  </a:cubicBezTo>
                  <a:cubicBezTo>
                    <a:pt x="146" y="162"/>
                    <a:pt x="146" y="162"/>
                    <a:pt x="146" y="162"/>
                  </a:cubicBezTo>
                  <a:cubicBezTo>
                    <a:pt x="146" y="162"/>
                    <a:pt x="146" y="162"/>
                    <a:pt x="145" y="162"/>
                  </a:cubicBezTo>
                  <a:cubicBezTo>
                    <a:pt x="145" y="162"/>
                    <a:pt x="145" y="162"/>
                    <a:pt x="145" y="162"/>
                  </a:cubicBezTo>
                  <a:cubicBezTo>
                    <a:pt x="145" y="162"/>
                    <a:pt x="145" y="162"/>
                    <a:pt x="145" y="162"/>
                  </a:cubicBezTo>
                  <a:cubicBezTo>
                    <a:pt x="144" y="162"/>
                    <a:pt x="144" y="162"/>
                    <a:pt x="143" y="162"/>
                  </a:cubicBezTo>
                  <a:cubicBezTo>
                    <a:pt x="143" y="162"/>
                    <a:pt x="143" y="163"/>
                    <a:pt x="144" y="163"/>
                  </a:cubicBezTo>
                  <a:cubicBezTo>
                    <a:pt x="144" y="163"/>
                    <a:pt x="144" y="163"/>
                    <a:pt x="144" y="163"/>
                  </a:cubicBezTo>
                  <a:cubicBezTo>
                    <a:pt x="144" y="163"/>
                    <a:pt x="144" y="163"/>
                    <a:pt x="144" y="163"/>
                  </a:cubicBezTo>
                  <a:cubicBezTo>
                    <a:pt x="144" y="163"/>
                    <a:pt x="144" y="164"/>
                    <a:pt x="145" y="164"/>
                  </a:cubicBezTo>
                  <a:cubicBezTo>
                    <a:pt x="145" y="164"/>
                    <a:pt x="145" y="164"/>
                    <a:pt x="145" y="164"/>
                  </a:cubicBezTo>
                  <a:cubicBezTo>
                    <a:pt x="145" y="164"/>
                    <a:pt x="145" y="164"/>
                    <a:pt x="145" y="164"/>
                  </a:cubicBezTo>
                  <a:cubicBezTo>
                    <a:pt x="144" y="164"/>
                    <a:pt x="144" y="165"/>
                    <a:pt x="144" y="165"/>
                  </a:cubicBezTo>
                  <a:cubicBezTo>
                    <a:pt x="143" y="165"/>
                    <a:pt x="143" y="164"/>
                    <a:pt x="143" y="164"/>
                  </a:cubicBezTo>
                  <a:cubicBezTo>
                    <a:pt x="143" y="165"/>
                    <a:pt x="143" y="165"/>
                    <a:pt x="143" y="165"/>
                  </a:cubicBezTo>
                  <a:cubicBezTo>
                    <a:pt x="143" y="165"/>
                    <a:pt x="143" y="165"/>
                    <a:pt x="143" y="166"/>
                  </a:cubicBezTo>
                  <a:cubicBezTo>
                    <a:pt x="143" y="166"/>
                    <a:pt x="143" y="166"/>
                    <a:pt x="143" y="166"/>
                  </a:cubicBezTo>
                  <a:cubicBezTo>
                    <a:pt x="143" y="166"/>
                    <a:pt x="143" y="166"/>
                    <a:pt x="143" y="166"/>
                  </a:cubicBezTo>
                  <a:cubicBezTo>
                    <a:pt x="143" y="166"/>
                    <a:pt x="143" y="166"/>
                    <a:pt x="143" y="166"/>
                  </a:cubicBezTo>
                  <a:cubicBezTo>
                    <a:pt x="143" y="166"/>
                    <a:pt x="143" y="166"/>
                    <a:pt x="143" y="166"/>
                  </a:cubicBezTo>
                  <a:cubicBezTo>
                    <a:pt x="144" y="166"/>
                    <a:pt x="144" y="166"/>
                    <a:pt x="144" y="166"/>
                  </a:cubicBezTo>
                  <a:cubicBezTo>
                    <a:pt x="144" y="166"/>
                    <a:pt x="144" y="166"/>
                    <a:pt x="144" y="166"/>
                  </a:cubicBezTo>
                  <a:cubicBezTo>
                    <a:pt x="144" y="166"/>
                    <a:pt x="144" y="166"/>
                    <a:pt x="144" y="166"/>
                  </a:cubicBezTo>
                  <a:cubicBezTo>
                    <a:pt x="145" y="166"/>
                    <a:pt x="145" y="166"/>
                    <a:pt x="145" y="166"/>
                  </a:cubicBezTo>
                  <a:cubicBezTo>
                    <a:pt x="145" y="166"/>
                    <a:pt x="145" y="166"/>
                    <a:pt x="145" y="167"/>
                  </a:cubicBezTo>
                  <a:cubicBezTo>
                    <a:pt x="145" y="167"/>
                    <a:pt x="145" y="167"/>
                    <a:pt x="145" y="167"/>
                  </a:cubicBezTo>
                  <a:cubicBezTo>
                    <a:pt x="145" y="167"/>
                    <a:pt x="145" y="168"/>
                    <a:pt x="145" y="168"/>
                  </a:cubicBezTo>
                  <a:cubicBezTo>
                    <a:pt x="145" y="168"/>
                    <a:pt x="144" y="168"/>
                    <a:pt x="144" y="168"/>
                  </a:cubicBezTo>
                  <a:cubicBezTo>
                    <a:pt x="144" y="168"/>
                    <a:pt x="144" y="169"/>
                    <a:pt x="144" y="169"/>
                  </a:cubicBezTo>
                  <a:cubicBezTo>
                    <a:pt x="144" y="169"/>
                    <a:pt x="145" y="169"/>
                    <a:pt x="145" y="169"/>
                  </a:cubicBezTo>
                  <a:cubicBezTo>
                    <a:pt x="145" y="169"/>
                    <a:pt x="145" y="169"/>
                    <a:pt x="145" y="169"/>
                  </a:cubicBezTo>
                  <a:cubicBezTo>
                    <a:pt x="145" y="169"/>
                    <a:pt x="145" y="169"/>
                    <a:pt x="145" y="169"/>
                  </a:cubicBezTo>
                  <a:cubicBezTo>
                    <a:pt x="145" y="169"/>
                    <a:pt x="145" y="169"/>
                    <a:pt x="145" y="169"/>
                  </a:cubicBezTo>
                  <a:cubicBezTo>
                    <a:pt x="146" y="169"/>
                    <a:pt x="146" y="170"/>
                    <a:pt x="146" y="170"/>
                  </a:cubicBezTo>
                  <a:cubicBezTo>
                    <a:pt x="146" y="171"/>
                    <a:pt x="146" y="171"/>
                    <a:pt x="147" y="172"/>
                  </a:cubicBezTo>
                  <a:cubicBezTo>
                    <a:pt x="147" y="172"/>
                    <a:pt x="147" y="172"/>
                    <a:pt x="147" y="172"/>
                  </a:cubicBezTo>
                  <a:cubicBezTo>
                    <a:pt x="148" y="173"/>
                    <a:pt x="148" y="173"/>
                    <a:pt x="148" y="172"/>
                  </a:cubicBezTo>
                  <a:cubicBezTo>
                    <a:pt x="148" y="172"/>
                    <a:pt x="148" y="171"/>
                    <a:pt x="148" y="171"/>
                  </a:cubicBezTo>
                  <a:cubicBezTo>
                    <a:pt x="148" y="170"/>
                    <a:pt x="148" y="170"/>
                    <a:pt x="149" y="170"/>
                  </a:cubicBezTo>
                  <a:cubicBezTo>
                    <a:pt x="149" y="170"/>
                    <a:pt x="149" y="170"/>
                    <a:pt x="149" y="171"/>
                  </a:cubicBezTo>
                  <a:cubicBezTo>
                    <a:pt x="148" y="171"/>
                    <a:pt x="148" y="171"/>
                    <a:pt x="148" y="171"/>
                  </a:cubicBezTo>
                  <a:cubicBezTo>
                    <a:pt x="149" y="171"/>
                    <a:pt x="149" y="171"/>
                    <a:pt x="149" y="171"/>
                  </a:cubicBezTo>
                  <a:cubicBezTo>
                    <a:pt x="149" y="171"/>
                    <a:pt x="149" y="171"/>
                    <a:pt x="149" y="171"/>
                  </a:cubicBezTo>
                  <a:cubicBezTo>
                    <a:pt x="149" y="171"/>
                    <a:pt x="149" y="171"/>
                    <a:pt x="150" y="171"/>
                  </a:cubicBezTo>
                  <a:cubicBezTo>
                    <a:pt x="150" y="172"/>
                    <a:pt x="149" y="172"/>
                    <a:pt x="150" y="172"/>
                  </a:cubicBezTo>
                  <a:cubicBezTo>
                    <a:pt x="150" y="173"/>
                    <a:pt x="150" y="173"/>
                    <a:pt x="150" y="173"/>
                  </a:cubicBezTo>
                  <a:cubicBezTo>
                    <a:pt x="151" y="173"/>
                    <a:pt x="151" y="172"/>
                    <a:pt x="151" y="172"/>
                  </a:cubicBezTo>
                  <a:cubicBezTo>
                    <a:pt x="151" y="172"/>
                    <a:pt x="151" y="172"/>
                    <a:pt x="151" y="172"/>
                  </a:cubicBezTo>
                  <a:cubicBezTo>
                    <a:pt x="152" y="172"/>
                    <a:pt x="151" y="172"/>
                    <a:pt x="152" y="172"/>
                  </a:cubicBezTo>
                  <a:cubicBezTo>
                    <a:pt x="152" y="173"/>
                    <a:pt x="152" y="173"/>
                    <a:pt x="153" y="173"/>
                  </a:cubicBezTo>
                  <a:cubicBezTo>
                    <a:pt x="152" y="173"/>
                    <a:pt x="152" y="173"/>
                    <a:pt x="152" y="173"/>
                  </a:cubicBezTo>
                  <a:cubicBezTo>
                    <a:pt x="151" y="173"/>
                    <a:pt x="151" y="173"/>
                    <a:pt x="151" y="173"/>
                  </a:cubicBezTo>
                  <a:cubicBezTo>
                    <a:pt x="151" y="173"/>
                    <a:pt x="150" y="173"/>
                    <a:pt x="150" y="173"/>
                  </a:cubicBezTo>
                  <a:cubicBezTo>
                    <a:pt x="150" y="174"/>
                    <a:pt x="151" y="174"/>
                    <a:pt x="151" y="174"/>
                  </a:cubicBezTo>
                  <a:cubicBezTo>
                    <a:pt x="151" y="174"/>
                    <a:pt x="150" y="174"/>
                    <a:pt x="150" y="174"/>
                  </a:cubicBezTo>
                  <a:cubicBezTo>
                    <a:pt x="150" y="174"/>
                    <a:pt x="150" y="174"/>
                    <a:pt x="150" y="174"/>
                  </a:cubicBezTo>
                  <a:cubicBezTo>
                    <a:pt x="149" y="174"/>
                    <a:pt x="149" y="174"/>
                    <a:pt x="149" y="174"/>
                  </a:cubicBezTo>
                  <a:cubicBezTo>
                    <a:pt x="150" y="174"/>
                    <a:pt x="150" y="175"/>
                    <a:pt x="150" y="175"/>
                  </a:cubicBezTo>
                  <a:cubicBezTo>
                    <a:pt x="150" y="175"/>
                    <a:pt x="151" y="174"/>
                    <a:pt x="151" y="175"/>
                  </a:cubicBezTo>
                  <a:cubicBezTo>
                    <a:pt x="152" y="175"/>
                    <a:pt x="152" y="175"/>
                    <a:pt x="152" y="175"/>
                  </a:cubicBezTo>
                  <a:cubicBezTo>
                    <a:pt x="152" y="175"/>
                    <a:pt x="152" y="175"/>
                    <a:pt x="152" y="175"/>
                  </a:cubicBezTo>
                  <a:cubicBezTo>
                    <a:pt x="153" y="175"/>
                    <a:pt x="153" y="175"/>
                    <a:pt x="153" y="175"/>
                  </a:cubicBezTo>
                  <a:cubicBezTo>
                    <a:pt x="153" y="175"/>
                    <a:pt x="153" y="175"/>
                    <a:pt x="153" y="175"/>
                  </a:cubicBezTo>
                  <a:cubicBezTo>
                    <a:pt x="153" y="175"/>
                    <a:pt x="154" y="176"/>
                    <a:pt x="154" y="175"/>
                  </a:cubicBezTo>
                  <a:cubicBezTo>
                    <a:pt x="154" y="175"/>
                    <a:pt x="154" y="175"/>
                    <a:pt x="155" y="175"/>
                  </a:cubicBezTo>
                  <a:cubicBezTo>
                    <a:pt x="155" y="175"/>
                    <a:pt x="155" y="175"/>
                    <a:pt x="156" y="176"/>
                  </a:cubicBezTo>
                  <a:cubicBezTo>
                    <a:pt x="156" y="176"/>
                    <a:pt x="156" y="175"/>
                    <a:pt x="156" y="175"/>
                  </a:cubicBezTo>
                  <a:cubicBezTo>
                    <a:pt x="156" y="175"/>
                    <a:pt x="156" y="175"/>
                    <a:pt x="157" y="174"/>
                  </a:cubicBezTo>
                  <a:cubicBezTo>
                    <a:pt x="157" y="174"/>
                    <a:pt x="157" y="174"/>
                    <a:pt x="157" y="174"/>
                  </a:cubicBezTo>
                  <a:cubicBezTo>
                    <a:pt x="157" y="173"/>
                    <a:pt x="157" y="173"/>
                    <a:pt x="157" y="173"/>
                  </a:cubicBezTo>
                  <a:cubicBezTo>
                    <a:pt x="157" y="173"/>
                    <a:pt x="157" y="173"/>
                    <a:pt x="157" y="173"/>
                  </a:cubicBezTo>
                  <a:cubicBezTo>
                    <a:pt x="157" y="173"/>
                    <a:pt x="157" y="173"/>
                    <a:pt x="157" y="173"/>
                  </a:cubicBezTo>
                  <a:cubicBezTo>
                    <a:pt x="157" y="174"/>
                    <a:pt x="157" y="174"/>
                    <a:pt x="157" y="174"/>
                  </a:cubicBezTo>
                  <a:cubicBezTo>
                    <a:pt x="158" y="174"/>
                    <a:pt x="158" y="174"/>
                    <a:pt x="158" y="175"/>
                  </a:cubicBezTo>
                  <a:cubicBezTo>
                    <a:pt x="158" y="175"/>
                    <a:pt x="157" y="175"/>
                    <a:pt x="157" y="175"/>
                  </a:cubicBezTo>
                  <a:cubicBezTo>
                    <a:pt x="157" y="176"/>
                    <a:pt x="157" y="176"/>
                    <a:pt x="158" y="176"/>
                  </a:cubicBezTo>
                  <a:cubicBezTo>
                    <a:pt x="158" y="175"/>
                    <a:pt x="158" y="175"/>
                    <a:pt x="158" y="175"/>
                  </a:cubicBezTo>
                  <a:cubicBezTo>
                    <a:pt x="158" y="175"/>
                    <a:pt x="159" y="174"/>
                    <a:pt x="159" y="174"/>
                  </a:cubicBezTo>
                  <a:cubicBezTo>
                    <a:pt x="160" y="174"/>
                    <a:pt x="159" y="174"/>
                    <a:pt x="159" y="175"/>
                  </a:cubicBezTo>
                  <a:cubicBezTo>
                    <a:pt x="159" y="175"/>
                    <a:pt x="158" y="175"/>
                    <a:pt x="158" y="175"/>
                  </a:cubicBezTo>
                  <a:cubicBezTo>
                    <a:pt x="159" y="175"/>
                    <a:pt x="159" y="176"/>
                    <a:pt x="160" y="176"/>
                  </a:cubicBezTo>
                  <a:cubicBezTo>
                    <a:pt x="160" y="176"/>
                    <a:pt x="160" y="176"/>
                    <a:pt x="160" y="176"/>
                  </a:cubicBezTo>
                  <a:cubicBezTo>
                    <a:pt x="160" y="176"/>
                    <a:pt x="160" y="176"/>
                    <a:pt x="160" y="176"/>
                  </a:cubicBezTo>
                  <a:cubicBezTo>
                    <a:pt x="160" y="175"/>
                    <a:pt x="160" y="175"/>
                    <a:pt x="161" y="175"/>
                  </a:cubicBezTo>
                  <a:cubicBezTo>
                    <a:pt x="161" y="175"/>
                    <a:pt x="161" y="175"/>
                    <a:pt x="161" y="175"/>
                  </a:cubicBezTo>
                  <a:cubicBezTo>
                    <a:pt x="161" y="175"/>
                    <a:pt x="162" y="176"/>
                    <a:pt x="162" y="176"/>
                  </a:cubicBezTo>
                  <a:cubicBezTo>
                    <a:pt x="161" y="176"/>
                    <a:pt x="161" y="176"/>
                    <a:pt x="161" y="176"/>
                  </a:cubicBezTo>
                  <a:cubicBezTo>
                    <a:pt x="161" y="176"/>
                    <a:pt x="161" y="176"/>
                    <a:pt x="161" y="177"/>
                  </a:cubicBezTo>
                  <a:cubicBezTo>
                    <a:pt x="161" y="177"/>
                    <a:pt x="161" y="177"/>
                    <a:pt x="161" y="177"/>
                  </a:cubicBezTo>
                  <a:cubicBezTo>
                    <a:pt x="161" y="177"/>
                    <a:pt x="161" y="177"/>
                    <a:pt x="161" y="178"/>
                  </a:cubicBezTo>
                  <a:cubicBezTo>
                    <a:pt x="161" y="178"/>
                    <a:pt x="161" y="178"/>
                    <a:pt x="161" y="178"/>
                  </a:cubicBezTo>
                  <a:cubicBezTo>
                    <a:pt x="160" y="179"/>
                    <a:pt x="160" y="179"/>
                    <a:pt x="160" y="179"/>
                  </a:cubicBezTo>
                  <a:cubicBezTo>
                    <a:pt x="160" y="179"/>
                    <a:pt x="160" y="179"/>
                    <a:pt x="159" y="179"/>
                  </a:cubicBezTo>
                  <a:cubicBezTo>
                    <a:pt x="159" y="180"/>
                    <a:pt x="159" y="179"/>
                    <a:pt x="159" y="179"/>
                  </a:cubicBezTo>
                  <a:cubicBezTo>
                    <a:pt x="158" y="179"/>
                    <a:pt x="158" y="178"/>
                    <a:pt x="159" y="178"/>
                  </a:cubicBezTo>
                  <a:cubicBezTo>
                    <a:pt x="159" y="178"/>
                    <a:pt x="159" y="178"/>
                    <a:pt x="159" y="178"/>
                  </a:cubicBezTo>
                  <a:cubicBezTo>
                    <a:pt x="159" y="177"/>
                    <a:pt x="159" y="177"/>
                    <a:pt x="159" y="177"/>
                  </a:cubicBezTo>
                  <a:cubicBezTo>
                    <a:pt x="159" y="177"/>
                    <a:pt x="158" y="177"/>
                    <a:pt x="158" y="177"/>
                  </a:cubicBezTo>
                  <a:cubicBezTo>
                    <a:pt x="158" y="177"/>
                    <a:pt x="157" y="177"/>
                    <a:pt x="157" y="177"/>
                  </a:cubicBezTo>
                  <a:cubicBezTo>
                    <a:pt x="157" y="178"/>
                    <a:pt x="157" y="178"/>
                    <a:pt x="156" y="178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6" y="178"/>
                    <a:pt x="156" y="178"/>
                    <a:pt x="156" y="178"/>
                  </a:cubicBezTo>
                  <a:cubicBezTo>
                    <a:pt x="155" y="179"/>
                    <a:pt x="155" y="179"/>
                    <a:pt x="155" y="179"/>
                  </a:cubicBezTo>
                  <a:cubicBezTo>
                    <a:pt x="155" y="179"/>
                    <a:pt x="155" y="179"/>
                    <a:pt x="156" y="178"/>
                  </a:cubicBezTo>
                  <a:cubicBezTo>
                    <a:pt x="156" y="178"/>
                    <a:pt x="156" y="177"/>
                    <a:pt x="156" y="177"/>
                  </a:cubicBezTo>
                  <a:cubicBezTo>
                    <a:pt x="156" y="177"/>
                    <a:pt x="156" y="177"/>
                    <a:pt x="155" y="177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154" y="176"/>
                    <a:pt x="154" y="176"/>
                    <a:pt x="153" y="176"/>
                  </a:cubicBezTo>
                  <a:cubicBezTo>
                    <a:pt x="153" y="176"/>
                    <a:pt x="153" y="175"/>
                    <a:pt x="153" y="175"/>
                  </a:cubicBezTo>
                  <a:cubicBezTo>
                    <a:pt x="152" y="175"/>
                    <a:pt x="152" y="175"/>
                    <a:pt x="152" y="175"/>
                  </a:cubicBezTo>
                  <a:cubicBezTo>
                    <a:pt x="152" y="175"/>
                    <a:pt x="151" y="175"/>
                    <a:pt x="151" y="175"/>
                  </a:cubicBezTo>
                  <a:cubicBezTo>
                    <a:pt x="151" y="175"/>
                    <a:pt x="151" y="176"/>
                    <a:pt x="151" y="176"/>
                  </a:cubicBezTo>
                  <a:cubicBezTo>
                    <a:pt x="151" y="176"/>
                    <a:pt x="151" y="176"/>
                    <a:pt x="152" y="176"/>
                  </a:cubicBezTo>
                  <a:cubicBezTo>
                    <a:pt x="152" y="176"/>
                    <a:pt x="151" y="176"/>
                    <a:pt x="151" y="177"/>
                  </a:cubicBezTo>
                  <a:cubicBezTo>
                    <a:pt x="151" y="177"/>
                    <a:pt x="151" y="177"/>
                    <a:pt x="151" y="178"/>
                  </a:cubicBezTo>
                  <a:cubicBezTo>
                    <a:pt x="150" y="178"/>
                    <a:pt x="150" y="178"/>
                    <a:pt x="150" y="178"/>
                  </a:cubicBezTo>
                  <a:cubicBezTo>
                    <a:pt x="150" y="178"/>
                    <a:pt x="149" y="178"/>
                    <a:pt x="149" y="179"/>
                  </a:cubicBezTo>
                  <a:cubicBezTo>
                    <a:pt x="149" y="179"/>
                    <a:pt x="149" y="179"/>
                    <a:pt x="149" y="179"/>
                  </a:cubicBezTo>
                  <a:cubicBezTo>
                    <a:pt x="149" y="179"/>
                    <a:pt x="148" y="179"/>
                    <a:pt x="148" y="179"/>
                  </a:cubicBezTo>
                  <a:cubicBezTo>
                    <a:pt x="148" y="179"/>
                    <a:pt x="148" y="180"/>
                    <a:pt x="148" y="180"/>
                  </a:cubicBezTo>
                  <a:cubicBezTo>
                    <a:pt x="148" y="180"/>
                    <a:pt x="149" y="180"/>
                    <a:pt x="149" y="180"/>
                  </a:cubicBezTo>
                  <a:cubicBezTo>
                    <a:pt x="149" y="181"/>
                    <a:pt x="150" y="180"/>
                    <a:pt x="150" y="180"/>
                  </a:cubicBezTo>
                  <a:cubicBezTo>
                    <a:pt x="150" y="180"/>
                    <a:pt x="151" y="180"/>
                    <a:pt x="151" y="180"/>
                  </a:cubicBezTo>
                  <a:cubicBezTo>
                    <a:pt x="151" y="180"/>
                    <a:pt x="151" y="181"/>
                    <a:pt x="151" y="181"/>
                  </a:cubicBezTo>
                  <a:cubicBezTo>
                    <a:pt x="150" y="181"/>
                    <a:pt x="150" y="181"/>
                    <a:pt x="150" y="181"/>
                  </a:cubicBezTo>
                  <a:cubicBezTo>
                    <a:pt x="150" y="181"/>
                    <a:pt x="150" y="182"/>
                    <a:pt x="150" y="182"/>
                  </a:cubicBezTo>
                  <a:cubicBezTo>
                    <a:pt x="151" y="183"/>
                    <a:pt x="154" y="184"/>
                    <a:pt x="154" y="186"/>
                  </a:cubicBezTo>
                  <a:cubicBezTo>
                    <a:pt x="155" y="186"/>
                    <a:pt x="155" y="186"/>
                    <a:pt x="155" y="186"/>
                  </a:cubicBezTo>
                  <a:cubicBezTo>
                    <a:pt x="155" y="187"/>
                    <a:pt x="155" y="187"/>
                    <a:pt x="155" y="187"/>
                  </a:cubicBezTo>
                  <a:cubicBezTo>
                    <a:pt x="156" y="187"/>
                    <a:pt x="156" y="187"/>
                    <a:pt x="156" y="187"/>
                  </a:cubicBezTo>
                  <a:cubicBezTo>
                    <a:pt x="156" y="187"/>
                    <a:pt x="156" y="187"/>
                    <a:pt x="156" y="187"/>
                  </a:cubicBezTo>
                  <a:cubicBezTo>
                    <a:pt x="156" y="188"/>
                    <a:pt x="156" y="188"/>
                    <a:pt x="156" y="188"/>
                  </a:cubicBezTo>
                  <a:cubicBezTo>
                    <a:pt x="156" y="188"/>
                    <a:pt x="156" y="188"/>
                    <a:pt x="156" y="188"/>
                  </a:cubicBezTo>
                  <a:cubicBezTo>
                    <a:pt x="156" y="188"/>
                    <a:pt x="156" y="189"/>
                    <a:pt x="156" y="189"/>
                  </a:cubicBezTo>
                  <a:cubicBezTo>
                    <a:pt x="156" y="189"/>
                    <a:pt x="156" y="189"/>
                    <a:pt x="157" y="189"/>
                  </a:cubicBezTo>
                  <a:cubicBezTo>
                    <a:pt x="157" y="189"/>
                    <a:pt x="157" y="189"/>
                    <a:pt x="157" y="189"/>
                  </a:cubicBezTo>
                  <a:cubicBezTo>
                    <a:pt x="160" y="191"/>
                    <a:pt x="164" y="190"/>
                    <a:pt x="166" y="187"/>
                  </a:cubicBezTo>
                  <a:cubicBezTo>
                    <a:pt x="166" y="187"/>
                    <a:pt x="167" y="188"/>
                    <a:pt x="167" y="187"/>
                  </a:cubicBezTo>
                  <a:cubicBezTo>
                    <a:pt x="167" y="187"/>
                    <a:pt x="167" y="187"/>
                    <a:pt x="167" y="186"/>
                  </a:cubicBezTo>
                  <a:cubicBezTo>
                    <a:pt x="168" y="186"/>
                    <a:pt x="168" y="185"/>
                    <a:pt x="167" y="184"/>
                  </a:cubicBezTo>
                  <a:cubicBezTo>
                    <a:pt x="167" y="184"/>
                    <a:pt x="166" y="184"/>
                    <a:pt x="166" y="184"/>
                  </a:cubicBezTo>
                  <a:cubicBezTo>
                    <a:pt x="166" y="183"/>
                    <a:pt x="167" y="182"/>
                    <a:pt x="168" y="182"/>
                  </a:cubicBezTo>
                  <a:cubicBezTo>
                    <a:pt x="168" y="181"/>
                    <a:pt x="168" y="181"/>
                    <a:pt x="168" y="181"/>
                  </a:cubicBezTo>
                  <a:cubicBezTo>
                    <a:pt x="168" y="180"/>
                    <a:pt x="168" y="180"/>
                    <a:pt x="168" y="179"/>
                  </a:cubicBezTo>
                  <a:cubicBezTo>
                    <a:pt x="169" y="179"/>
                    <a:pt x="169" y="179"/>
                    <a:pt x="169" y="179"/>
                  </a:cubicBezTo>
                  <a:cubicBezTo>
                    <a:pt x="169" y="179"/>
                    <a:pt x="169" y="179"/>
                    <a:pt x="170" y="178"/>
                  </a:cubicBezTo>
                  <a:cubicBezTo>
                    <a:pt x="170" y="178"/>
                    <a:pt x="170" y="178"/>
                    <a:pt x="170" y="178"/>
                  </a:cubicBezTo>
                  <a:cubicBezTo>
                    <a:pt x="170" y="178"/>
                    <a:pt x="170" y="178"/>
                    <a:pt x="170" y="178"/>
                  </a:cubicBezTo>
                  <a:cubicBezTo>
                    <a:pt x="170" y="178"/>
                    <a:pt x="170" y="178"/>
                    <a:pt x="171" y="178"/>
                  </a:cubicBezTo>
                  <a:cubicBezTo>
                    <a:pt x="171" y="178"/>
                    <a:pt x="171" y="178"/>
                    <a:pt x="171" y="178"/>
                  </a:cubicBezTo>
                  <a:cubicBezTo>
                    <a:pt x="171" y="179"/>
                    <a:pt x="170" y="179"/>
                    <a:pt x="169" y="180"/>
                  </a:cubicBezTo>
                  <a:cubicBezTo>
                    <a:pt x="169" y="181"/>
                    <a:pt x="169" y="181"/>
                    <a:pt x="169" y="182"/>
                  </a:cubicBezTo>
                  <a:cubicBezTo>
                    <a:pt x="168" y="183"/>
                    <a:pt x="168" y="183"/>
                    <a:pt x="168" y="184"/>
                  </a:cubicBezTo>
                  <a:cubicBezTo>
                    <a:pt x="168" y="184"/>
                    <a:pt x="169" y="184"/>
                    <a:pt x="169" y="185"/>
                  </a:cubicBezTo>
                  <a:cubicBezTo>
                    <a:pt x="170" y="185"/>
                    <a:pt x="169" y="187"/>
                    <a:pt x="169" y="187"/>
                  </a:cubicBezTo>
                  <a:cubicBezTo>
                    <a:pt x="170" y="188"/>
                    <a:pt x="170" y="188"/>
                    <a:pt x="170" y="188"/>
                  </a:cubicBezTo>
                  <a:cubicBezTo>
                    <a:pt x="170" y="188"/>
                    <a:pt x="170" y="188"/>
                    <a:pt x="170" y="189"/>
                  </a:cubicBezTo>
                  <a:cubicBezTo>
                    <a:pt x="171" y="190"/>
                    <a:pt x="171" y="192"/>
                    <a:pt x="172" y="193"/>
                  </a:cubicBezTo>
                  <a:cubicBezTo>
                    <a:pt x="173" y="194"/>
                    <a:pt x="173" y="194"/>
                    <a:pt x="172" y="194"/>
                  </a:cubicBezTo>
                  <a:cubicBezTo>
                    <a:pt x="172" y="194"/>
                    <a:pt x="172" y="194"/>
                    <a:pt x="172" y="194"/>
                  </a:cubicBezTo>
                  <a:cubicBezTo>
                    <a:pt x="172" y="194"/>
                    <a:pt x="172" y="195"/>
                    <a:pt x="172" y="195"/>
                  </a:cubicBezTo>
                  <a:cubicBezTo>
                    <a:pt x="172" y="195"/>
                    <a:pt x="171" y="195"/>
                    <a:pt x="171" y="195"/>
                  </a:cubicBezTo>
                  <a:cubicBezTo>
                    <a:pt x="171" y="195"/>
                    <a:pt x="171" y="196"/>
                    <a:pt x="171" y="196"/>
                  </a:cubicBezTo>
                  <a:cubicBezTo>
                    <a:pt x="171" y="196"/>
                    <a:pt x="171" y="197"/>
                    <a:pt x="171" y="197"/>
                  </a:cubicBezTo>
                  <a:cubicBezTo>
                    <a:pt x="171" y="197"/>
                    <a:pt x="171" y="197"/>
                    <a:pt x="171" y="198"/>
                  </a:cubicBezTo>
                  <a:cubicBezTo>
                    <a:pt x="171" y="198"/>
                    <a:pt x="171" y="198"/>
                    <a:pt x="171" y="198"/>
                  </a:cubicBezTo>
                  <a:cubicBezTo>
                    <a:pt x="171" y="198"/>
                    <a:pt x="171" y="198"/>
                    <a:pt x="171" y="198"/>
                  </a:cubicBezTo>
                  <a:cubicBezTo>
                    <a:pt x="171" y="199"/>
                    <a:pt x="171" y="199"/>
                    <a:pt x="171" y="199"/>
                  </a:cubicBezTo>
                  <a:cubicBezTo>
                    <a:pt x="171" y="199"/>
                    <a:pt x="171" y="199"/>
                    <a:pt x="172" y="199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72" y="199"/>
                    <a:pt x="172" y="199"/>
                    <a:pt x="172" y="199"/>
                  </a:cubicBezTo>
                  <a:cubicBezTo>
                    <a:pt x="173" y="199"/>
                    <a:pt x="173" y="199"/>
                    <a:pt x="174" y="199"/>
                  </a:cubicBezTo>
                  <a:cubicBezTo>
                    <a:pt x="174" y="199"/>
                    <a:pt x="173" y="200"/>
                    <a:pt x="173" y="200"/>
                  </a:cubicBezTo>
                  <a:cubicBezTo>
                    <a:pt x="173" y="200"/>
                    <a:pt x="173" y="200"/>
                    <a:pt x="173" y="200"/>
                  </a:cubicBezTo>
                  <a:cubicBezTo>
                    <a:pt x="172" y="200"/>
                    <a:pt x="172" y="200"/>
                    <a:pt x="172" y="200"/>
                  </a:cubicBezTo>
                  <a:cubicBezTo>
                    <a:pt x="172" y="200"/>
                    <a:pt x="172" y="200"/>
                    <a:pt x="172" y="200"/>
                  </a:cubicBezTo>
                  <a:cubicBezTo>
                    <a:pt x="172" y="201"/>
                    <a:pt x="172" y="201"/>
                    <a:pt x="172" y="202"/>
                  </a:cubicBezTo>
                  <a:cubicBezTo>
                    <a:pt x="172" y="202"/>
                    <a:pt x="172" y="202"/>
                    <a:pt x="172" y="202"/>
                  </a:cubicBezTo>
                  <a:cubicBezTo>
                    <a:pt x="172" y="202"/>
                    <a:pt x="172" y="202"/>
                    <a:pt x="172" y="202"/>
                  </a:cubicBezTo>
                  <a:cubicBezTo>
                    <a:pt x="172" y="202"/>
                    <a:pt x="172" y="202"/>
                    <a:pt x="172" y="203"/>
                  </a:cubicBezTo>
                  <a:cubicBezTo>
                    <a:pt x="172" y="203"/>
                    <a:pt x="172" y="203"/>
                    <a:pt x="173" y="203"/>
                  </a:cubicBezTo>
                  <a:cubicBezTo>
                    <a:pt x="173" y="203"/>
                    <a:pt x="173" y="203"/>
                    <a:pt x="173" y="202"/>
                  </a:cubicBezTo>
                  <a:cubicBezTo>
                    <a:pt x="173" y="202"/>
                    <a:pt x="173" y="202"/>
                    <a:pt x="173" y="202"/>
                  </a:cubicBezTo>
                  <a:cubicBezTo>
                    <a:pt x="173" y="202"/>
                    <a:pt x="173" y="202"/>
                    <a:pt x="173" y="202"/>
                  </a:cubicBezTo>
                  <a:cubicBezTo>
                    <a:pt x="173" y="203"/>
                    <a:pt x="173" y="203"/>
                    <a:pt x="173" y="203"/>
                  </a:cubicBezTo>
                  <a:cubicBezTo>
                    <a:pt x="173" y="203"/>
                    <a:pt x="173" y="203"/>
                    <a:pt x="173" y="203"/>
                  </a:cubicBezTo>
                  <a:cubicBezTo>
                    <a:pt x="173" y="203"/>
                    <a:pt x="173" y="203"/>
                    <a:pt x="173" y="203"/>
                  </a:cubicBezTo>
                  <a:cubicBezTo>
                    <a:pt x="173" y="203"/>
                    <a:pt x="173" y="203"/>
                    <a:pt x="172" y="203"/>
                  </a:cubicBezTo>
                  <a:cubicBezTo>
                    <a:pt x="172" y="204"/>
                    <a:pt x="172" y="204"/>
                    <a:pt x="172" y="204"/>
                  </a:cubicBezTo>
                  <a:cubicBezTo>
                    <a:pt x="172" y="204"/>
                    <a:pt x="172" y="204"/>
                    <a:pt x="172" y="204"/>
                  </a:cubicBezTo>
                  <a:cubicBezTo>
                    <a:pt x="172" y="204"/>
                    <a:pt x="172" y="204"/>
                    <a:pt x="172" y="204"/>
                  </a:cubicBezTo>
                  <a:cubicBezTo>
                    <a:pt x="172" y="204"/>
                    <a:pt x="172" y="204"/>
                    <a:pt x="172" y="204"/>
                  </a:cubicBezTo>
                  <a:cubicBezTo>
                    <a:pt x="172" y="205"/>
                    <a:pt x="172" y="205"/>
                    <a:pt x="172" y="205"/>
                  </a:cubicBezTo>
                  <a:cubicBezTo>
                    <a:pt x="171" y="205"/>
                    <a:pt x="171" y="205"/>
                    <a:pt x="171" y="205"/>
                  </a:cubicBezTo>
                  <a:cubicBezTo>
                    <a:pt x="171" y="205"/>
                    <a:pt x="171" y="205"/>
                    <a:pt x="171" y="205"/>
                  </a:cubicBezTo>
                  <a:cubicBezTo>
                    <a:pt x="171" y="205"/>
                    <a:pt x="170" y="205"/>
                    <a:pt x="170" y="205"/>
                  </a:cubicBezTo>
                  <a:cubicBezTo>
                    <a:pt x="170" y="205"/>
                    <a:pt x="170" y="205"/>
                    <a:pt x="170" y="205"/>
                  </a:cubicBezTo>
                  <a:cubicBezTo>
                    <a:pt x="170" y="205"/>
                    <a:pt x="170" y="205"/>
                    <a:pt x="170" y="205"/>
                  </a:cubicBezTo>
                  <a:cubicBezTo>
                    <a:pt x="171" y="205"/>
                    <a:pt x="171" y="205"/>
                    <a:pt x="172" y="205"/>
                  </a:cubicBezTo>
                  <a:cubicBezTo>
                    <a:pt x="172" y="205"/>
                    <a:pt x="172" y="205"/>
                    <a:pt x="172" y="205"/>
                  </a:cubicBezTo>
                  <a:cubicBezTo>
                    <a:pt x="172" y="205"/>
                    <a:pt x="172" y="206"/>
                    <a:pt x="172" y="206"/>
                  </a:cubicBezTo>
                  <a:cubicBezTo>
                    <a:pt x="172" y="206"/>
                    <a:pt x="172" y="206"/>
                    <a:pt x="172" y="206"/>
                  </a:cubicBezTo>
                  <a:cubicBezTo>
                    <a:pt x="172" y="206"/>
                    <a:pt x="173" y="206"/>
                    <a:pt x="173" y="206"/>
                  </a:cubicBezTo>
                  <a:cubicBezTo>
                    <a:pt x="174" y="205"/>
                    <a:pt x="174" y="205"/>
                    <a:pt x="175" y="205"/>
                  </a:cubicBezTo>
                  <a:cubicBezTo>
                    <a:pt x="175" y="204"/>
                    <a:pt x="175" y="204"/>
                    <a:pt x="175" y="204"/>
                  </a:cubicBezTo>
                  <a:cubicBezTo>
                    <a:pt x="175" y="204"/>
                    <a:pt x="176" y="203"/>
                    <a:pt x="176" y="203"/>
                  </a:cubicBezTo>
                  <a:cubicBezTo>
                    <a:pt x="176" y="203"/>
                    <a:pt x="176" y="203"/>
                    <a:pt x="176" y="203"/>
                  </a:cubicBezTo>
                  <a:cubicBezTo>
                    <a:pt x="176" y="203"/>
                    <a:pt x="177" y="203"/>
                    <a:pt x="177" y="203"/>
                  </a:cubicBezTo>
                  <a:cubicBezTo>
                    <a:pt x="177" y="203"/>
                    <a:pt x="177" y="203"/>
                    <a:pt x="177" y="202"/>
                  </a:cubicBezTo>
                  <a:cubicBezTo>
                    <a:pt x="177" y="202"/>
                    <a:pt x="178" y="202"/>
                    <a:pt x="178" y="202"/>
                  </a:cubicBezTo>
                  <a:cubicBezTo>
                    <a:pt x="178" y="202"/>
                    <a:pt x="178" y="202"/>
                    <a:pt x="178" y="202"/>
                  </a:cubicBezTo>
                  <a:cubicBezTo>
                    <a:pt x="178" y="202"/>
                    <a:pt x="179" y="202"/>
                    <a:pt x="179" y="202"/>
                  </a:cubicBezTo>
                  <a:cubicBezTo>
                    <a:pt x="180" y="201"/>
                    <a:pt x="181" y="200"/>
                    <a:pt x="182" y="200"/>
                  </a:cubicBezTo>
                  <a:cubicBezTo>
                    <a:pt x="182" y="200"/>
                    <a:pt x="182" y="200"/>
                    <a:pt x="182" y="200"/>
                  </a:cubicBezTo>
                  <a:cubicBezTo>
                    <a:pt x="182" y="201"/>
                    <a:pt x="182" y="201"/>
                    <a:pt x="182" y="201"/>
                  </a:cubicBezTo>
                  <a:cubicBezTo>
                    <a:pt x="182" y="201"/>
                    <a:pt x="182" y="201"/>
                    <a:pt x="182" y="201"/>
                  </a:cubicBezTo>
                  <a:cubicBezTo>
                    <a:pt x="182" y="201"/>
                    <a:pt x="182" y="202"/>
                    <a:pt x="183" y="202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3" y="202"/>
                    <a:pt x="183" y="202"/>
                    <a:pt x="183" y="202"/>
                  </a:cubicBezTo>
                  <a:cubicBezTo>
                    <a:pt x="184" y="202"/>
                    <a:pt x="184" y="202"/>
                    <a:pt x="184" y="202"/>
                  </a:cubicBezTo>
                  <a:cubicBezTo>
                    <a:pt x="184" y="202"/>
                    <a:pt x="184" y="202"/>
                    <a:pt x="184" y="202"/>
                  </a:cubicBezTo>
                  <a:cubicBezTo>
                    <a:pt x="184" y="202"/>
                    <a:pt x="184" y="202"/>
                    <a:pt x="184" y="202"/>
                  </a:cubicBezTo>
                  <a:cubicBezTo>
                    <a:pt x="184" y="202"/>
                    <a:pt x="184" y="203"/>
                    <a:pt x="184" y="203"/>
                  </a:cubicBezTo>
                  <a:cubicBezTo>
                    <a:pt x="184" y="203"/>
                    <a:pt x="185" y="203"/>
                    <a:pt x="185" y="203"/>
                  </a:cubicBezTo>
                  <a:cubicBezTo>
                    <a:pt x="185" y="203"/>
                    <a:pt x="185" y="203"/>
                    <a:pt x="185" y="203"/>
                  </a:cubicBezTo>
                  <a:cubicBezTo>
                    <a:pt x="185" y="202"/>
                    <a:pt x="186" y="202"/>
                    <a:pt x="186" y="202"/>
                  </a:cubicBezTo>
                  <a:cubicBezTo>
                    <a:pt x="186" y="202"/>
                    <a:pt x="186" y="202"/>
                    <a:pt x="186" y="202"/>
                  </a:cubicBezTo>
                  <a:cubicBezTo>
                    <a:pt x="186" y="201"/>
                    <a:pt x="186" y="201"/>
                    <a:pt x="186" y="201"/>
                  </a:cubicBezTo>
                  <a:cubicBezTo>
                    <a:pt x="187" y="201"/>
                    <a:pt x="187" y="201"/>
                    <a:pt x="187" y="202"/>
                  </a:cubicBezTo>
                  <a:cubicBezTo>
                    <a:pt x="187" y="202"/>
                    <a:pt x="187" y="202"/>
                    <a:pt x="187" y="202"/>
                  </a:cubicBezTo>
                  <a:cubicBezTo>
                    <a:pt x="187" y="203"/>
                    <a:pt x="187" y="203"/>
                    <a:pt x="187" y="203"/>
                  </a:cubicBezTo>
                  <a:cubicBezTo>
                    <a:pt x="187" y="203"/>
                    <a:pt x="188" y="203"/>
                    <a:pt x="188" y="203"/>
                  </a:cubicBezTo>
                  <a:cubicBezTo>
                    <a:pt x="189" y="203"/>
                    <a:pt x="189" y="205"/>
                    <a:pt x="189" y="205"/>
                  </a:cubicBezTo>
                  <a:cubicBezTo>
                    <a:pt x="189" y="206"/>
                    <a:pt x="190" y="206"/>
                    <a:pt x="190" y="207"/>
                  </a:cubicBezTo>
                  <a:cubicBezTo>
                    <a:pt x="190" y="207"/>
                    <a:pt x="190" y="207"/>
                    <a:pt x="190" y="208"/>
                  </a:cubicBezTo>
                  <a:cubicBezTo>
                    <a:pt x="191" y="208"/>
                    <a:pt x="191" y="208"/>
                    <a:pt x="191" y="208"/>
                  </a:cubicBezTo>
                  <a:cubicBezTo>
                    <a:pt x="192" y="208"/>
                    <a:pt x="192" y="208"/>
                    <a:pt x="193" y="207"/>
                  </a:cubicBezTo>
                  <a:cubicBezTo>
                    <a:pt x="193" y="207"/>
                    <a:pt x="193" y="207"/>
                    <a:pt x="193" y="207"/>
                  </a:cubicBezTo>
                  <a:cubicBezTo>
                    <a:pt x="193" y="207"/>
                    <a:pt x="193" y="207"/>
                    <a:pt x="193" y="207"/>
                  </a:cubicBezTo>
                  <a:cubicBezTo>
                    <a:pt x="192" y="206"/>
                    <a:pt x="192" y="206"/>
                    <a:pt x="192" y="206"/>
                  </a:cubicBezTo>
                  <a:cubicBezTo>
                    <a:pt x="192" y="205"/>
                    <a:pt x="191" y="205"/>
                    <a:pt x="192" y="204"/>
                  </a:cubicBezTo>
                  <a:cubicBezTo>
                    <a:pt x="192" y="204"/>
                    <a:pt x="192" y="204"/>
                    <a:pt x="192" y="204"/>
                  </a:cubicBezTo>
                  <a:cubicBezTo>
                    <a:pt x="192" y="203"/>
                    <a:pt x="192" y="203"/>
                    <a:pt x="192" y="202"/>
                  </a:cubicBezTo>
                  <a:cubicBezTo>
                    <a:pt x="192" y="202"/>
                    <a:pt x="193" y="202"/>
                    <a:pt x="193" y="202"/>
                  </a:cubicBezTo>
                  <a:cubicBezTo>
                    <a:pt x="193" y="202"/>
                    <a:pt x="194" y="201"/>
                    <a:pt x="194" y="200"/>
                  </a:cubicBezTo>
                  <a:cubicBezTo>
                    <a:pt x="194" y="200"/>
                    <a:pt x="194" y="200"/>
                    <a:pt x="195" y="200"/>
                  </a:cubicBezTo>
                  <a:cubicBezTo>
                    <a:pt x="195" y="200"/>
                    <a:pt x="195" y="200"/>
                    <a:pt x="195" y="200"/>
                  </a:cubicBezTo>
                  <a:cubicBezTo>
                    <a:pt x="195" y="200"/>
                    <a:pt x="195" y="200"/>
                    <a:pt x="195" y="200"/>
                  </a:cubicBezTo>
                  <a:cubicBezTo>
                    <a:pt x="196" y="200"/>
                    <a:pt x="196" y="200"/>
                    <a:pt x="197" y="200"/>
                  </a:cubicBezTo>
                  <a:cubicBezTo>
                    <a:pt x="197" y="200"/>
                    <a:pt x="197" y="200"/>
                    <a:pt x="197" y="201"/>
                  </a:cubicBezTo>
                  <a:cubicBezTo>
                    <a:pt x="197" y="201"/>
                    <a:pt x="198" y="201"/>
                    <a:pt x="198" y="201"/>
                  </a:cubicBezTo>
                  <a:cubicBezTo>
                    <a:pt x="198" y="201"/>
                    <a:pt x="198" y="201"/>
                    <a:pt x="198" y="201"/>
                  </a:cubicBezTo>
                  <a:cubicBezTo>
                    <a:pt x="198" y="202"/>
                    <a:pt x="198" y="202"/>
                    <a:pt x="198" y="202"/>
                  </a:cubicBezTo>
                  <a:cubicBezTo>
                    <a:pt x="198" y="202"/>
                    <a:pt x="198" y="202"/>
                    <a:pt x="197" y="202"/>
                  </a:cubicBezTo>
                  <a:cubicBezTo>
                    <a:pt x="197" y="202"/>
                    <a:pt x="197" y="202"/>
                    <a:pt x="197" y="202"/>
                  </a:cubicBezTo>
                  <a:cubicBezTo>
                    <a:pt x="197" y="202"/>
                    <a:pt x="197" y="201"/>
                    <a:pt x="197" y="201"/>
                  </a:cubicBezTo>
                  <a:cubicBezTo>
                    <a:pt x="196" y="200"/>
                    <a:pt x="196" y="200"/>
                    <a:pt x="196" y="200"/>
                  </a:cubicBezTo>
                  <a:cubicBezTo>
                    <a:pt x="195" y="200"/>
                    <a:pt x="195" y="200"/>
                    <a:pt x="195" y="201"/>
                  </a:cubicBezTo>
                  <a:cubicBezTo>
                    <a:pt x="194" y="201"/>
                    <a:pt x="194" y="201"/>
                    <a:pt x="194" y="202"/>
                  </a:cubicBezTo>
                  <a:cubicBezTo>
                    <a:pt x="194" y="202"/>
                    <a:pt x="194" y="202"/>
                    <a:pt x="194" y="202"/>
                  </a:cubicBezTo>
                  <a:cubicBezTo>
                    <a:pt x="194" y="203"/>
                    <a:pt x="194" y="203"/>
                    <a:pt x="194" y="203"/>
                  </a:cubicBezTo>
                  <a:cubicBezTo>
                    <a:pt x="194" y="203"/>
                    <a:pt x="194" y="203"/>
                    <a:pt x="194" y="203"/>
                  </a:cubicBezTo>
                  <a:cubicBezTo>
                    <a:pt x="194" y="203"/>
                    <a:pt x="195" y="203"/>
                    <a:pt x="195" y="203"/>
                  </a:cubicBezTo>
                  <a:cubicBezTo>
                    <a:pt x="195" y="204"/>
                    <a:pt x="195" y="204"/>
                    <a:pt x="195" y="204"/>
                  </a:cubicBezTo>
                  <a:cubicBezTo>
                    <a:pt x="195" y="204"/>
                    <a:pt x="195" y="205"/>
                    <a:pt x="195" y="205"/>
                  </a:cubicBezTo>
                  <a:cubicBezTo>
                    <a:pt x="195" y="205"/>
                    <a:pt x="195" y="205"/>
                    <a:pt x="195" y="205"/>
                  </a:cubicBezTo>
                  <a:cubicBezTo>
                    <a:pt x="196" y="205"/>
                    <a:pt x="196" y="205"/>
                    <a:pt x="196" y="205"/>
                  </a:cubicBezTo>
                  <a:cubicBezTo>
                    <a:pt x="196" y="205"/>
                    <a:pt x="196" y="205"/>
                    <a:pt x="196" y="205"/>
                  </a:cubicBezTo>
                  <a:cubicBezTo>
                    <a:pt x="197" y="205"/>
                    <a:pt x="198" y="205"/>
                    <a:pt x="199" y="205"/>
                  </a:cubicBezTo>
                  <a:cubicBezTo>
                    <a:pt x="200" y="204"/>
                    <a:pt x="201" y="203"/>
                    <a:pt x="202" y="203"/>
                  </a:cubicBezTo>
                  <a:cubicBezTo>
                    <a:pt x="202" y="203"/>
                    <a:pt x="202" y="203"/>
                    <a:pt x="202" y="202"/>
                  </a:cubicBezTo>
                  <a:cubicBezTo>
                    <a:pt x="203" y="202"/>
                    <a:pt x="203" y="202"/>
                    <a:pt x="204" y="202"/>
                  </a:cubicBezTo>
                  <a:cubicBezTo>
                    <a:pt x="204" y="202"/>
                    <a:pt x="204" y="202"/>
                    <a:pt x="204" y="202"/>
                  </a:cubicBezTo>
                  <a:cubicBezTo>
                    <a:pt x="204" y="202"/>
                    <a:pt x="204" y="202"/>
                    <a:pt x="204" y="202"/>
                  </a:cubicBezTo>
                  <a:cubicBezTo>
                    <a:pt x="204" y="202"/>
                    <a:pt x="204" y="203"/>
                    <a:pt x="204" y="203"/>
                  </a:cubicBezTo>
                  <a:cubicBezTo>
                    <a:pt x="204" y="203"/>
                    <a:pt x="204" y="203"/>
                    <a:pt x="204" y="203"/>
                  </a:cubicBezTo>
                  <a:cubicBezTo>
                    <a:pt x="204" y="203"/>
                    <a:pt x="204" y="204"/>
                    <a:pt x="204" y="204"/>
                  </a:cubicBezTo>
                  <a:cubicBezTo>
                    <a:pt x="204" y="204"/>
                    <a:pt x="204" y="204"/>
                    <a:pt x="204" y="204"/>
                  </a:cubicBezTo>
                  <a:cubicBezTo>
                    <a:pt x="204" y="204"/>
                    <a:pt x="203" y="204"/>
                    <a:pt x="203" y="205"/>
                  </a:cubicBezTo>
                  <a:cubicBezTo>
                    <a:pt x="203" y="205"/>
                    <a:pt x="202" y="206"/>
                    <a:pt x="202" y="206"/>
                  </a:cubicBezTo>
                  <a:cubicBezTo>
                    <a:pt x="202" y="207"/>
                    <a:pt x="201" y="207"/>
                    <a:pt x="201" y="208"/>
                  </a:cubicBezTo>
                  <a:cubicBezTo>
                    <a:pt x="201" y="208"/>
                    <a:pt x="201" y="209"/>
                    <a:pt x="201" y="210"/>
                  </a:cubicBezTo>
                  <a:cubicBezTo>
                    <a:pt x="201" y="210"/>
                    <a:pt x="201" y="210"/>
                    <a:pt x="201" y="210"/>
                  </a:cubicBezTo>
                  <a:cubicBezTo>
                    <a:pt x="201" y="210"/>
                    <a:pt x="201" y="210"/>
                    <a:pt x="201" y="210"/>
                  </a:cubicBezTo>
                  <a:cubicBezTo>
                    <a:pt x="202" y="210"/>
                    <a:pt x="202" y="210"/>
                    <a:pt x="202" y="210"/>
                  </a:cubicBezTo>
                  <a:cubicBezTo>
                    <a:pt x="202" y="211"/>
                    <a:pt x="201" y="211"/>
                    <a:pt x="200" y="212"/>
                  </a:cubicBezTo>
                  <a:cubicBezTo>
                    <a:pt x="200" y="212"/>
                    <a:pt x="200" y="212"/>
                    <a:pt x="200" y="212"/>
                  </a:cubicBezTo>
                  <a:cubicBezTo>
                    <a:pt x="200" y="212"/>
                    <a:pt x="200" y="213"/>
                    <a:pt x="200" y="213"/>
                  </a:cubicBezTo>
                  <a:cubicBezTo>
                    <a:pt x="200" y="213"/>
                    <a:pt x="200" y="214"/>
                    <a:pt x="200" y="214"/>
                  </a:cubicBezTo>
                  <a:cubicBezTo>
                    <a:pt x="200" y="214"/>
                    <a:pt x="200" y="215"/>
                    <a:pt x="200" y="215"/>
                  </a:cubicBezTo>
                  <a:cubicBezTo>
                    <a:pt x="200" y="216"/>
                    <a:pt x="200" y="216"/>
                    <a:pt x="200" y="216"/>
                  </a:cubicBezTo>
                  <a:cubicBezTo>
                    <a:pt x="199" y="217"/>
                    <a:pt x="199" y="217"/>
                    <a:pt x="199" y="218"/>
                  </a:cubicBezTo>
                  <a:cubicBezTo>
                    <a:pt x="200" y="218"/>
                    <a:pt x="200" y="218"/>
                    <a:pt x="200" y="218"/>
                  </a:cubicBezTo>
                  <a:cubicBezTo>
                    <a:pt x="200" y="218"/>
                    <a:pt x="200" y="218"/>
                    <a:pt x="200" y="218"/>
                  </a:cubicBezTo>
                  <a:cubicBezTo>
                    <a:pt x="200" y="217"/>
                    <a:pt x="200" y="217"/>
                    <a:pt x="200" y="217"/>
                  </a:cubicBezTo>
                  <a:cubicBezTo>
                    <a:pt x="201" y="217"/>
                    <a:pt x="201" y="217"/>
                    <a:pt x="201" y="218"/>
                  </a:cubicBezTo>
                  <a:cubicBezTo>
                    <a:pt x="201" y="218"/>
                    <a:pt x="201" y="218"/>
                    <a:pt x="201" y="219"/>
                  </a:cubicBezTo>
                  <a:cubicBezTo>
                    <a:pt x="201" y="219"/>
                    <a:pt x="201" y="219"/>
                    <a:pt x="200" y="220"/>
                  </a:cubicBezTo>
                  <a:cubicBezTo>
                    <a:pt x="200" y="220"/>
                    <a:pt x="200" y="220"/>
                    <a:pt x="200" y="219"/>
                  </a:cubicBezTo>
                  <a:cubicBezTo>
                    <a:pt x="200" y="219"/>
                    <a:pt x="199" y="219"/>
                    <a:pt x="199" y="219"/>
                  </a:cubicBezTo>
                  <a:cubicBezTo>
                    <a:pt x="198" y="219"/>
                    <a:pt x="198" y="220"/>
                    <a:pt x="197" y="221"/>
                  </a:cubicBezTo>
                  <a:cubicBezTo>
                    <a:pt x="197" y="221"/>
                    <a:pt x="197" y="221"/>
                    <a:pt x="197" y="222"/>
                  </a:cubicBezTo>
                  <a:cubicBezTo>
                    <a:pt x="197" y="222"/>
                    <a:pt x="197" y="222"/>
                    <a:pt x="196" y="222"/>
                  </a:cubicBezTo>
                  <a:cubicBezTo>
                    <a:pt x="196" y="222"/>
                    <a:pt x="196" y="222"/>
                    <a:pt x="196" y="222"/>
                  </a:cubicBezTo>
                  <a:cubicBezTo>
                    <a:pt x="196" y="222"/>
                    <a:pt x="196" y="222"/>
                    <a:pt x="196" y="222"/>
                  </a:cubicBezTo>
                  <a:cubicBezTo>
                    <a:pt x="196" y="222"/>
                    <a:pt x="195" y="222"/>
                    <a:pt x="195" y="222"/>
                  </a:cubicBezTo>
                  <a:cubicBezTo>
                    <a:pt x="195" y="223"/>
                    <a:pt x="194" y="223"/>
                    <a:pt x="194" y="224"/>
                  </a:cubicBezTo>
                  <a:cubicBezTo>
                    <a:pt x="194" y="225"/>
                    <a:pt x="194" y="225"/>
                    <a:pt x="193" y="225"/>
                  </a:cubicBezTo>
                  <a:cubicBezTo>
                    <a:pt x="193" y="226"/>
                    <a:pt x="193" y="226"/>
                    <a:pt x="193" y="227"/>
                  </a:cubicBezTo>
                  <a:cubicBezTo>
                    <a:pt x="193" y="227"/>
                    <a:pt x="193" y="228"/>
                    <a:pt x="193" y="228"/>
                  </a:cubicBezTo>
                  <a:cubicBezTo>
                    <a:pt x="193" y="228"/>
                    <a:pt x="193" y="228"/>
                    <a:pt x="192" y="228"/>
                  </a:cubicBezTo>
                  <a:cubicBezTo>
                    <a:pt x="192" y="228"/>
                    <a:pt x="192" y="228"/>
                    <a:pt x="191" y="228"/>
                  </a:cubicBezTo>
                  <a:cubicBezTo>
                    <a:pt x="191" y="228"/>
                    <a:pt x="191" y="228"/>
                    <a:pt x="191" y="228"/>
                  </a:cubicBezTo>
                  <a:cubicBezTo>
                    <a:pt x="191" y="228"/>
                    <a:pt x="191" y="228"/>
                    <a:pt x="190" y="228"/>
                  </a:cubicBezTo>
                  <a:cubicBezTo>
                    <a:pt x="190" y="229"/>
                    <a:pt x="189" y="230"/>
                    <a:pt x="188" y="230"/>
                  </a:cubicBezTo>
                  <a:cubicBezTo>
                    <a:pt x="188" y="230"/>
                    <a:pt x="187" y="230"/>
                    <a:pt x="187" y="231"/>
                  </a:cubicBezTo>
                  <a:cubicBezTo>
                    <a:pt x="186" y="231"/>
                    <a:pt x="185" y="231"/>
                    <a:pt x="185" y="232"/>
                  </a:cubicBezTo>
                  <a:cubicBezTo>
                    <a:pt x="184" y="233"/>
                    <a:pt x="183" y="234"/>
                    <a:pt x="182" y="234"/>
                  </a:cubicBezTo>
                  <a:cubicBezTo>
                    <a:pt x="182" y="234"/>
                    <a:pt x="183" y="234"/>
                    <a:pt x="183" y="235"/>
                  </a:cubicBezTo>
                  <a:cubicBezTo>
                    <a:pt x="183" y="235"/>
                    <a:pt x="183" y="235"/>
                    <a:pt x="183" y="235"/>
                  </a:cubicBezTo>
                  <a:cubicBezTo>
                    <a:pt x="182" y="235"/>
                    <a:pt x="182" y="235"/>
                    <a:pt x="182" y="235"/>
                  </a:cubicBezTo>
                  <a:cubicBezTo>
                    <a:pt x="182" y="235"/>
                    <a:pt x="181" y="235"/>
                    <a:pt x="181" y="235"/>
                  </a:cubicBezTo>
                  <a:cubicBezTo>
                    <a:pt x="181" y="236"/>
                    <a:pt x="181" y="236"/>
                    <a:pt x="181" y="237"/>
                  </a:cubicBezTo>
                  <a:cubicBezTo>
                    <a:pt x="181" y="237"/>
                    <a:pt x="181" y="237"/>
                    <a:pt x="181" y="237"/>
                  </a:cubicBezTo>
                  <a:cubicBezTo>
                    <a:pt x="181" y="237"/>
                    <a:pt x="180" y="237"/>
                    <a:pt x="180" y="238"/>
                  </a:cubicBezTo>
                  <a:cubicBezTo>
                    <a:pt x="180" y="238"/>
                    <a:pt x="180" y="238"/>
                    <a:pt x="180" y="238"/>
                  </a:cubicBezTo>
                  <a:cubicBezTo>
                    <a:pt x="181" y="239"/>
                    <a:pt x="181" y="239"/>
                    <a:pt x="182" y="240"/>
                  </a:cubicBezTo>
                  <a:cubicBezTo>
                    <a:pt x="182" y="240"/>
                    <a:pt x="182" y="240"/>
                    <a:pt x="182" y="240"/>
                  </a:cubicBezTo>
                  <a:cubicBezTo>
                    <a:pt x="182" y="240"/>
                    <a:pt x="182" y="240"/>
                    <a:pt x="182" y="240"/>
                  </a:cubicBezTo>
                  <a:cubicBezTo>
                    <a:pt x="182" y="240"/>
                    <a:pt x="181" y="240"/>
                    <a:pt x="181" y="240"/>
                  </a:cubicBezTo>
                  <a:cubicBezTo>
                    <a:pt x="181" y="240"/>
                    <a:pt x="181" y="240"/>
                    <a:pt x="181" y="239"/>
                  </a:cubicBezTo>
                  <a:cubicBezTo>
                    <a:pt x="181" y="239"/>
                    <a:pt x="180" y="239"/>
                    <a:pt x="180" y="239"/>
                  </a:cubicBezTo>
                  <a:cubicBezTo>
                    <a:pt x="180" y="239"/>
                    <a:pt x="179" y="239"/>
                    <a:pt x="179" y="239"/>
                  </a:cubicBezTo>
                  <a:cubicBezTo>
                    <a:pt x="179" y="239"/>
                    <a:pt x="179" y="239"/>
                    <a:pt x="179" y="240"/>
                  </a:cubicBezTo>
                  <a:cubicBezTo>
                    <a:pt x="179" y="240"/>
                    <a:pt x="179" y="240"/>
                    <a:pt x="179" y="240"/>
                  </a:cubicBezTo>
                  <a:cubicBezTo>
                    <a:pt x="179" y="240"/>
                    <a:pt x="179" y="241"/>
                    <a:pt x="179" y="241"/>
                  </a:cubicBezTo>
                  <a:cubicBezTo>
                    <a:pt x="179" y="241"/>
                    <a:pt x="178" y="241"/>
                    <a:pt x="178" y="240"/>
                  </a:cubicBezTo>
                  <a:cubicBezTo>
                    <a:pt x="178" y="240"/>
                    <a:pt x="178" y="239"/>
                    <a:pt x="177" y="239"/>
                  </a:cubicBezTo>
                  <a:cubicBezTo>
                    <a:pt x="177" y="239"/>
                    <a:pt x="177" y="238"/>
                    <a:pt x="177" y="238"/>
                  </a:cubicBezTo>
                  <a:cubicBezTo>
                    <a:pt x="176" y="238"/>
                    <a:pt x="176" y="238"/>
                    <a:pt x="175" y="238"/>
                  </a:cubicBezTo>
                  <a:cubicBezTo>
                    <a:pt x="175" y="238"/>
                    <a:pt x="175" y="238"/>
                    <a:pt x="174" y="238"/>
                  </a:cubicBezTo>
                  <a:cubicBezTo>
                    <a:pt x="174" y="238"/>
                    <a:pt x="173" y="239"/>
                    <a:pt x="173" y="239"/>
                  </a:cubicBezTo>
                  <a:cubicBezTo>
                    <a:pt x="171" y="240"/>
                    <a:pt x="168" y="242"/>
                    <a:pt x="167" y="244"/>
                  </a:cubicBezTo>
                  <a:cubicBezTo>
                    <a:pt x="167" y="244"/>
                    <a:pt x="167" y="244"/>
                    <a:pt x="167" y="245"/>
                  </a:cubicBezTo>
                  <a:cubicBezTo>
                    <a:pt x="167" y="245"/>
                    <a:pt x="167" y="245"/>
                    <a:pt x="167" y="245"/>
                  </a:cubicBezTo>
                  <a:cubicBezTo>
                    <a:pt x="167" y="246"/>
                    <a:pt x="166" y="246"/>
                    <a:pt x="166" y="246"/>
                  </a:cubicBezTo>
                  <a:cubicBezTo>
                    <a:pt x="166" y="246"/>
                    <a:pt x="165" y="246"/>
                    <a:pt x="165" y="247"/>
                  </a:cubicBezTo>
                  <a:cubicBezTo>
                    <a:pt x="165" y="247"/>
                    <a:pt x="165" y="247"/>
                    <a:pt x="165" y="247"/>
                  </a:cubicBezTo>
                  <a:cubicBezTo>
                    <a:pt x="165" y="247"/>
                    <a:pt x="165" y="247"/>
                    <a:pt x="165" y="247"/>
                  </a:cubicBezTo>
                  <a:cubicBezTo>
                    <a:pt x="164" y="248"/>
                    <a:pt x="164" y="248"/>
                    <a:pt x="163" y="248"/>
                  </a:cubicBezTo>
                  <a:cubicBezTo>
                    <a:pt x="163" y="248"/>
                    <a:pt x="163" y="248"/>
                    <a:pt x="163" y="248"/>
                  </a:cubicBezTo>
                  <a:cubicBezTo>
                    <a:pt x="162" y="248"/>
                    <a:pt x="162" y="248"/>
                    <a:pt x="162" y="249"/>
                  </a:cubicBezTo>
                  <a:cubicBezTo>
                    <a:pt x="162" y="249"/>
                    <a:pt x="162" y="250"/>
                    <a:pt x="162" y="250"/>
                  </a:cubicBezTo>
                  <a:cubicBezTo>
                    <a:pt x="162" y="250"/>
                    <a:pt x="162" y="251"/>
                    <a:pt x="162" y="251"/>
                  </a:cubicBezTo>
                  <a:cubicBezTo>
                    <a:pt x="161" y="251"/>
                    <a:pt x="161" y="252"/>
                    <a:pt x="162" y="252"/>
                  </a:cubicBezTo>
                  <a:cubicBezTo>
                    <a:pt x="162" y="252"/>
                    <a:pt x="163" y="251"/>
                    <a:pt x="163" y="251"/>
                  </a:cubicBezTo>
                  <a:cubicBezTo>
                    <a:pt x="163" y="251"/>
                    <a:pt x="163" y="251"/>
                    <a:pt x="163" y="250"/>
                  </a:cubicBezTo>
                  <a:cubicBezTo>
                    <a:pt x="164" y="250"/>
                    <a:pt x="163" y="249"/>
                    <a:pt x="163" y="249"/>
                  </a:cubicBezTo>
                  <a:cubicBezTo>
                    <a:pt x="163" y="249"/>
                    <a:pt x="163" y="248"/>
                    <a:pt x="164" y="248"/>
                  </a:cubicBezTo>
                  <a:cubicBezTo>
                    <a:pt x="164" y="248"/>
                    <a:pt x="164" y="249"/>
                    <a:pt x="164" y="249"/>
                  </a:cubicBezTo>
                  <a:cubicBezTo>
                    <a:pt x="164" y="249"/>
                    <a:pt x="164" y="250"/>
                    <a:pt x="164" y="250"/>
                  </a:cubicBezTo>
                  <a:cubicBezTo>
                    <a:pt x="165" y="250"/>
                    <a:pt x="165" y="250"/>
                    <a:pt x="165" y="250"/>
                  </a:cubicBezTo>
                  <a:cubicBezTo>
                    <a:pt x="166" y="250"/>
                    <a:pt x="166" y="250"/>
                    <a:pt x="166" y="250"/>
                  </a:cubicBezTo>
                  <a:cubicBezTo>
                    <a:pt x="167" y="250"/>
                    <a:pt x="167" y="249"/>
                    <a:pt x="167" y="249"/>
                  </a:cubicBezTo>
                  <a:cubicBezTo>
                    <a:pt x="167" y="249"/>
                    <a:pt x="167" y="248"/>
                    <a:pt x="167" y="248"/>
                  </a:cubicBezTo>
                  <a:cubicBezTo>
                    <a:pt x="167" y="248"/>
                    <a:pt x="167" y="247"/>
                    <a:pt x="166" y="247"/>
                  </a:cubicBezTo>
                  <a:cubicBezTo>
                    <a:pt x="166" y="247"/>
                    <a:pt x="166" y="247"/>
                    <a:pt x="166" y="247"/>
                  </a:cubicBezTo>
                  <a:cubicBezTo>
                    <a:pt x="166" y="247"/>
                    <a:pt x="166" y="246"/>
                    <a:pt x="166" y="246"/>
                  </a:cubicBezTo>
                  <a:cubicBezTo>
                    <a:pt x="167" y="246"/>
                    <a:pt x="167" y="247"/>
                    <a:pt x="167" y="247"/>
                  </a:cubicBezTo>
                  <a:cubicBezTo>
                    <a:pt x="167" y="247"/>
                    <a:pt x="167" y="248"/>
                    <a:pt x="167" y="248"/>
                  </a:cubicBezTo>
                  <a:cubicBezTo>
                    <a:pt x="167" y="248"/>
                    <a:pt x="168" y="248"/>
                    <a:pt x="168" y="248"/>
                  </a:cubicBezTo>
                  <a:cubicBezTo>
                    <a:pt x="168" y="248"/>
                    <a:pt x="167" y="248"/>
                    <a:pt x="167" y="248"/>
                  </a:cubicBezTo>
                  <a:cubicBezTo>
                    <a:pt x="167" y="248"/>
                    <a:pt x="167" y="249"/>
                    <a:pt x="167" y="249"/>
                  </a:cubicBezTo>
                  <a:cubicBezTo>
                    <a:pt x="167" y="249"/>
                    <a:pt x="168" y="249"/>
                    <a:pt x="168" y="249"/>
                  </a:cubicBezTo>
                  <a:cubicBezTo>
                    <a:pt x="168" y="249"/>
                    <a:pt x="168" y="249"/>
                    <a:pt x="168" y="249"/>
                  </a:cubicBezTo>
                  <a:cubicBezTo>
                    <a:pt x="168" y="249"/>
                    <a:pt x="168" y="249"/>
                    <a:pt x="168" y="249"/>
                  </a:cubicBezTo>
                  <a:cubicBezTo>
                    <a:pt x="168" y="249"/>
                    <a:pt x="169" y="249"/>
                    <a:pt x="169" y="249"/>
                  </a:cubicBezTo>
                  <a:cubicBezTo>
                    <a:pt x="169" y="248"/>
                    <a:pt x="169" y="248"/>
                    <a:pt x="170" y="248"/>
                  </a:cubicBezTo>
                  <a:cubicBezTo>
                    <a:pt x="170" y="248"/>
                    <a:pt x="170" y="248"/>
                    <a:pt x="170" y="248"/>
                  </a:cubicBezTo>
                  <a:cubicBezTo>
                    <a:pt x="170" y="248"/>
                    <a:pt x="170" y="248"/>
                    <a:pt x="170" y="248"/>
                  </a:cubicBezTo>
                  <a:cubicBezTo>
                    <a:pt x="170" y="248"/>
                    <a:pt x="170" y="249"/>
                    <a:pt x="170" y="249"/>
                  </a:cubicBezTo>
                  <a:cubicBezTo>
                    <a:pt x="170" y="249"/>
                    <a:pt x="171" y="249"/>
                    <a:pt x="171" y="248"/>
                  </a:cubicBezTo>
                  <a:cubicBezTo>
                    <a:pt x="171" y="248"/>
                    <a:pt x="171" y="248"/>
                    <a:pt x="171" y="247"/>
                  </a:cubicBezTo>
                  <a:cubicBezTo>
                    <a:pt x="171" y="247"/>
                    <a:pt x="170" y="247"/>
                    <a:pt x="171" y="247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72" y="247"/>
                    <a:pt x="172" y="247"/>
                    <a:pt x="172" y="247"/>
                  </a:cubicBezTo>
                  <a:cubicBezTo>
                    <a:pt x="172" y="246"/>
                    <a:pt x="172" y="246"/>
                    <a:pt x="172" y="246"/>
                  </a:cubicBezTo>
                  <a:cubicBezTo>
                    <a:pt x="172" y="246"/>
                    <a:pt x="173" y="245"/>
                    <a:pt x="173" y="244"/>
                  </a:cubicBezTo>
                  <a:cubicBezTo>
                    <a:pt x="173" y="244"/>
                    <a:pt x="173" y="244"/>
                    <a:pt x="173" y="243"/>
                  </a:cubicBezTo>
                  <a:cubicBezTo>
                    <a:pt x="173" y="243"/>
                    <a:pt x="173" y="243"/>
                    <a:pt x="174" y="242"/>
                  </a:cubicBezTo>
                  <a:cubicBezTo>
                    <a:pt x="174" y="242"/>
                    <a:pt x="174" y="242"/>
                    <a:pt x="174" y="242"/>
                  </a:cubicBezTo>
                  <a:cubicBezTo>
                    <a:pt x="175" y="242"/>
                    <a:pt x="175" y="242"/>
                    <a:pt x="175" y="242"/>
                  </a:cubicBezTo>
                  <a:cubicBezTo>
                    <a:pt x="175" y="243"/>
                    <a:pt x="176" y="243"/>
                    <a:pt x="176" y="243"/>
                  </a:cubicBezTo>
                  <a:cubicBezTo>
                    <a:pt x="176" y="244"/>
                    <a:pt x="176" y="244"/>
                    <a:pt x="176" y="243"/>
                  </a:cubicBezTo>
                  <a:cubicBezTo>
                    <a:pt x="175" y="243"/>
                    <a:pt x="175" y="243"/>
                    <a:pt x="175" y="243"/>
                  </a:cubicBezTo>
                  <a:cubicBezTo>
                    <a:pt x="175" y="243"/>
                    <a:pt x="175" y="243"/>
                    <a:pt x="175" y="243"/>
                  </a:cubicBezTo>
                  <a:cubicBezTo>
                    <a:pt x="175" y="243"/>
                    <a:pt x="175" y="244"/>
                    <a:pt x="174" y="244"/>
                  </a:cubicBezTo>
                  <a:cubicBezTo>
                    <a:pt x="174" y="244"/>
                    <a:pt x="174" y="245"/>
                    <a:pt x="174" y="245"/>
                  </a:cubicBezTo>
                  <a:cubicBezTo>
                    <a:pt x="175" y="246"/>
                    <a:pt x="177" y="245"/>
                    <a:pt x="178" y="244"/>
                  </a:cubicBezTo>
                  <a:cubicBezTo>
                    <a:pt x="178" y="244"/>
                    <a:pt x="178" y="244"/>
                    <a:pt x="179" y="244"/>
                  </a:cubicBezTo>
                  <a:cubicBezTo>
                    <a:pt x="179" y="244"/>
                    <a:pt x="179" y="244"/>
                    <a:pt x="179" y="244"/>
                  </a:cubicBezTo>
                  <a:cubicBezTo>
                    <a:pt x="179" y="244"/>
                    <a:pt x="180" y="244"/>
                    <a:pt x="180" y="244"/>
                  </a:cubicBezTo>
                  <a:cubicBezTo>
                    <a:pt x="180" y="244"/>
                    <a:pt x="179" y="244"/>
                    <a:pt x="179" y="244"/>
                  </a:cubicBezTo>
                  <a:cubicBezTo>
                    <a:pt x="179" y="243"/>
                    <a:pt x="179" y="243"/>
                    <a:pt x="179" y="243"/>
                  </a:cubicBezTo>
                  <a:cubicBezTo>
                    <a:pt x="179" y="243"/>
                    <a:pt x="179" y="243"/>
                    <a:pt x="179" y="243"/>
                  </a:cubicBezTo>
                  <a:cubicBezTo>
                    <a:pt x="179" y="243"/>
                    <a:pt x="180" y="243"/>
                    <a:pt x="180" y="243"/>
                  </a:cubicBezTo>
                  <a:cubicBezTo>
                    <a:pt x="180" y="243"/>
                    <a:pt x="180" y="243"/>
                    <a:pt x="180" y="244"/>
                  </a:cubicBezTo>
                  <a:cubicBezTo>
                    <a:pt x="180" y="244"/>
                    <a:pt x="180" y="244"/>
                    <a:pt x="181" y="244"/>
                  </a:cubicBezTo>
                  <a:cubicBezTo>
                    <a:pt x="181" y="244"/>
                    <a:pt x="181" y="244"/>
                    <a:pt x="181" y="244"/>
                  </a:cubicBezTo>
                  <a:cubicBezTo>
                    <a:pt x="181" y="244"/>
                    <a:pt x="181" y="243"/>
                    <a:pt x="181" y="243"/>
                  </a:cubicBezTo>
                  <a:cubicBezTo>
                    <a:pt x="181" y="243"/>
                    <a:pt x="181" y="242"/>
                    <a:pt x="182" y="242"/>
                  </a:cubicBezTo>
                  <a:cubicBezTo>
                    <a:pt x="182" y="242"/>
                    <a:pt x="182" y="242"/>
                    <a:pt x="182" y="242"/>
                  </a:cubicBezTo>
                  <a:cubicBezTo>
                    <a:pt x="182" y="242"/>
                    <a:pt x="182" y="242"/>
                    <a:pt x="182" y="242"/>
                  </a:cubicBezTo>
                  <a:cubicBezTo>
                    <a:pt x="182" y="242"/>
                    <a:pt x="183" y="242"/>
                    <a:pt x="183" y="242"/>
                  </a:cubicBezTo>
                  <a:cubicBezTo>
                    <a:pt x="183" y="242"/>
                    <a:pt x="183" y="242"/>
                    <a:pt x="183" y="242"/>
                  </a:cubicBezTo>
                  <a:cubicBezTo>
                    <a:pt x="184" y="241"/>
                    <a:pt x="184" y="241"/>
                    <a:pt x="185" y="240"/>
                  </a:cubicBezTo>
                  <a:cubicBezTo>
                    <a:pt x="185" y="240"/>
                    <a:pt x="186" y="240"/>
                    <a:pt x="186" y="240"/>
                  </a:cubicBezTo>
                  <a:cubicBezTo>
                    <a:pt x="186" y="240"/>
                    <a:pt x="186" y="240"/>
                    <a:pt x="187" y="240"/>
                  </a:cubicBezTo>
                  <a:cubicBezTo>
                    <a:pt x="187" y="240"/>
                    <a:pt x="187" y="240"/>
                    <a:pt x="187" y="240"/>
                  </a:cubicBezTo>
                  <a:cubicBezTo>
                    <a:pt x="187" y="240"/>
                    <a:pt x="187" y="240"/>
                    <a:pt x="187" y="240"/>
                  </a:cubicBezTo>
                  <a:cubicBezTo>
                    <a:pt x="186" y="241"/>
                    <a:pt x="186" y="241"/>
                    <a:pt x="186" y="242"/>
                  </a:cubicBezTo>
                  <a:cubicBezTo>
                    <a:pt x="187" y="242"/>
                    <a:pt x="187" y="242"/>
                    <a:pt x="187" y="242"/>
                  </a:cubicBezTo>
                  <a:cubicBezTo>
                    <a:pt x="187" y="242"/>
                    <a:pt x="186" y="243"/>
                    <a:pt x="186" y="243"/>
                  </a:cubicBezTo>
                  <a:cubicBezTo>
                    <a:pt x="186" y="243"/>
                    <a:pt x="186" y="243"/>
                    <a:pt x="186" y="243"/>
                  </a:cubicBezTo>
                  <a:cubicBezTo>
                    <a:pt x="187" y="243"/>
                    <a:pt x="187" y="242"/>
                    <a:pt x="187" y="242"/>
                  </a:cubicBezTo>
                  <a:cubicBezTo>
                    <a:pt x="187" y="241"/>
                    <a:pt x="187" y="240"/>
                    <a:pt x="187" y="240"/>
                  </a:cubicBezTo>
                  <a:cubicBezTo>
                    <a:pt x="188" y="240"/>
                    <a:pt x="188" y="240"/>
                    <a:pt x="188" y="240"/>
                  </a:cubicBezTo>
                  <a:cubicBezTo>
                    <a:pt x="188" y="240"/>
                    <a:pt x="188" y="240"/>
                    <a:pt x="189" y="240"/>
                  </a:cubicBezTo>
                  <a:cubicBezTo>
                    <a:pt x="189" y="239"/>
                    <a:pt x="190" y="239"/>
                    <a:pt x="191" y="239"/>
                  </a:cubicBezTo>
                  <a:cubicBezTo>
                    <a:pt x="191" y="239"/>
                    <a:pt x="191" y="239"/>
                    <a:pt x="191" y="238"/>
                  </a:cubicBezTo>
                  <a:cubicBezTo>
                    <a:pt x="191" y="238"/>
                    <a:pt x="192" y="238"/>
                    <a:pt x="192" y="238"/>
                  </a:cubicBezTo>
                  <a:cubicBezTo>
                    <a:pt x="192" y="238"/>
                    <a:pt x="192" y="238"/>
                    <a:pt x="193" y="238"/>
                  </a:cubicBezTo>
                  <a:cubicBezTo>
                    <a:pt x="193" y="238"/>
                    <a:pt x="193" y="237"/>
                    <a:pt x="193" y="236"/>
                  </a:cubicBezTo>
                  <a:cubicBezTo>
                    <a:pt x="193" y="236"/>
                    <a:pt x="193" y="236"/>
                    <a:pt x="194" y="236"/>
                  </a:cubicBezTo>
                  <a:cubicBezTo>
                    <a:pt x="194" y="235"/>
                    <a:pt x="194" y="235"/>
                    <a:pt x="194" y="236"/>
                  </a:cubicBezTo>
                  <a:cubicBezTo>
                    <a:pt x="194" y="236"/>
                    <a:pt x="194" y="237"/>
                    <a:pt x="194" y="237"/>
                  </a:cubicBezTo>
                  <a:cubicBezTo>
                    <a:pt x="194" y="238"/>
                    <a:pt x="194" y="238"/>
                    <a:pt x="194" y="238"/>
                  </a:cubicBezTo>
                  <a:cubicBezTo>
                    <a:pt x="194" y="238"/>
                    <a:pt x="194" y="238"/>
                    <a:pt x="194" y="238"/>
                  </a:cubicBezTo>
                  <a:cubicBezTo>
                    <a:pt x="194" y="237"/>
                    <a:pt x="194" y="237"/>
                    <a:pt x="194" y="237"/>
                  </a:cubicBezTo>
                  <a:cubicBezTo>
                    <a:pt x="195" y="237"/>
                    <a:pt x="195" y="236"/>
                    <a:pt x="195" y="236"/>
                  </a:cubicBezTo>
                  <a:cubicBezTo>
                    <a:pt x="196" y="235"/>
                    <a:pt x="196" y="235"/>
                    <a:pt x="196" y="235"/>
                  </a:cubicBezTo>
                  <a:cubicBezTo>
                    <a:pt x="196" y="234"/>
                    <a:pt x="196" y="234"/>
                    <a:pt x="196" y="234"/>
                  </a:cubicBezTo>
                  <a:cubicBezTo>
                    <a:pt x="196" y="234"/>
                    <a:pt x="196" y="234"/>
                    <a:pt x="195" y="234"/>
                  </a:cubicBezTo>
                  <a:cubicBezTo>
                    <a:pt x="195" y="234"/>
                    <a:pt x="195" y="234"/>
                    <a:pt x="195" y="234"/>
                  </a:cubicBezTo>
                  <a:cubicBezTo>
                    <a:pt x="195" y="234"/>
                    <a:pt x="194" y="234"/>
                    <a:pt x="194" y="234"/>
                  </a:cubicBezTo>
                  <a:cubicBezTo>
                    <a:pt x="194" y="234"/>
                    <a:pt x="194" y="234"/>
                    <a:pt x="194" y="234"/>
                  </a:cubicBezTo>
                  <a:cubicBezTo>
                    <a:pt x="194" y="235"/>
                    <a:pt x="193" y="235"/>
                    <a:pt x="193" y="235"/>
                  </a:cubicBezTo>
                  <a:cubicBezTo>
                    <a:pt x="193" y="234"/>
                    <a:pt x="193" y="234"/>
                    <a:pt x="193" y="234"/>
                  </a:cubicBezTo>
                  <a:cubicBezTo>
                    <a:pt x="194" y="234"/>
                    <a:pt x="194" y="233"/>
                    <a:pt x="195" y="233"/>
                  </a:cubicBezTo>
                  <a:cubicBezTo>
                    <a:pt x="195" y="233"/>
                    <a:pt x="195" y="232"/>
                    <a:pt x="195" y="232"/>
                  </a:cubicBezTo>
                  <a:cubicBezTo>
                    <a:pt x="196" y="232"/>
                    <a:pt x="196" y="232"/>
                    <a:pt x="196" y="232"/>
                  </a:cubicBezTo>
                  <a:cubicBezTo>
                    <a:pt x="197" y="232"/>
                    <a:pt x="197" y="232"/>
                    <a:pt x="197" y="232"/>
                  </a:cubicBezTo>
                  <a:cubicBezTo>
                    <a:pt x="197" y="231"/>
                    <a:pt x="198" y="230"/>
                    <a:pt x="199" y="230"/>
                  </a:cubicBezTo>
                  <a:cubicBezTo>
                    <a:pt x="199" y="230"/>
                    <a:pt x="200" y="231"/>
                    <a:pt x="201" y="230"/>
                  </a:cubicBezTo>
                  <a:cubicBezTo>
                    <a:pt x="201" y="230"/>
                    <a:pt x="201" y="230"/>
                    <a:pt x="201" y="230"/>
                  </a:cubicBezTo>
                  <a:cubicBezTo>
                    <a:pt x="201" y="230"/>
                    <a:pt x="200" y="230"/>
                    <a:pt x="200" y="230"/>
                  </a:cubicBezTo>
                  <a:cubicBezTo>
                    <a:pt x="200" y="229"/>
                    <a:pt x="201" y="229"/>
                    <a:pt x="201" y="228"/>
                  </a:cubicBezTo>
                  <a:cubicBezTo>
                    <a:pt x="201" y="228"/>
                    <a:pt x="201" y="228"/>
                    <a:pt x="201" y="228"/>
                  </a:cubicBezTo>
                  <a:cubicBezTo>
                    <a:pt x="201" y="228"/>
                    <a:pt x="201" y="228"/>
                    <a:pt x="201" y="227"/>
                  </a:cubicBezTo>
                  <a:cubicBezTo>
                    <a:pt x="202" y="227"/>
                    <a:pt x="202" y="227"/>
                    <a:pt x="202" y="228"/>
                  </a:cubicBezTo>
                  <a:cubicBezTo>
                    <a:pt x="202" y="228"/>
                    <a:pt x="202" y="228"/>
                    <a:pt x="202" y="228"/>
                  </a:cubicBezTo>
                  <a:cubicBezTo>
                    <a:pt x="203" y="228"/>
                    <a:pt x="203" y="228"/>
                    <a:pt x="203" y="228"/>
                  </a:cubicBezTo>
                  <a:cubicBezTo>
                    <a:pt x="204" y="227"/>
                    <a:pt x="204" y="227"/>
                    <a:pt x="205" y="226"/>
                  </a:cubicBezTo>
                  <a:cubicBezTo>
                    <a:pt x="205" y="227"/>
                    <a:pt x="205" y="227"/>
                    <a:pt x="205" y="227"/>
                  </a:cubicBezTo>
                  <a:cubicBezTo>
                    <a:pt x="205" y="227"/>
                    <a:pt x="206" y="227"/>
                    <a:pt x="206" y="226"/>
                  </a:cubicBezTo>
                  <a:cubicBezTo>
                    <a:pt x="206" y="226"/>
                    <a:pt x="206" y="226"/>
                    <a:pt x="206" y="226"/>
                  </a:cubicBezTo>
                  <a:cubicBezTo>
                    <a:pt x="206" y="225"/>
                    <a:pt x="206" y="225"/>
                    <a:pt x="206" y="225"/>
                  </a:cubicBezTo>
                  <a:cubicBezTo>
                    <a:pt x="206" y="226"/>
                    <a:pt x="206" y="226"/>
                    <a:pt x="207" y="226"/>
                  </a:cubicBezTo>
                  <a:cubicBezTo>
                    <a:pt x="207" y="226"/>
                    <a:pt x="207" y="226"/>
                    <a:pt x="207" y="226"/>
                  </a:cubicBezTo>
                  <a:cubicBezTo>
                    <a:pt x="207" y="225"/>
                    <a:pt x="207" y="225"/>
                    <a:pt x="208" y="225"/>
                  </a:cubicBezTo>
                  <a:cubicBezTo>
                    <a:pt x="208" y="224"/>
                    <a:pt x="208" y="224"/>
                    <a:pt x="208" y="224"/>
                  </a:cubicBezTo>
                  <a:cubicBezTo>
                    <a:pt x="208" y="224"/>
                    <a:pt x="209" y="224"/>
                    <a:pt x="209" y="224"/>
                  </a:cubicBezTo>
                  <a:cubicBezTo>
                    <a:pt x="209" y="223"/>
                    <a:pt x="209" y="223"/>
                    <a:pt x="209" y="223"/>
                  </a:cubicBezTo>
                  <a:cubicBezTo>
                    <a:pt x="209" y="223"/>
                    <a:pt x="209" y="223"/>
                    <a:pt x="208" y="223"/>
                  </a:cubicBezTo>
                  <a:cubicBezTo>
                    <a:pt x="208" y="223"/>
                    <a:pt x="208" y="223"/>
                    <a:pt x="209" y="223"/>
                  </a:cubicBezTo>
                  <a:cubicBezTo>
                    <a:pt x="209" y="222"/>
                    <a:pt x="209" y="222"/>
                    <a:pt x="209" y="222"/>
                  </a:cubicBezTo>
                  <a:cubicBezTo>
                    <a:pt x="209" y="222"/>
                    <a:pt x="209" y="222"/>
                    <a:pt x="208" y="222"/>
                  </a:cubicBezTo>
                  <a:cubicBezTo>
                    <a:pt x="208" y="222"/>
                    <a:pt x="208" y="222"/>
                    <a:pt x="208" y="222"/>
                  </a:cubicBezTo>
                  <a:cubicBezTo>
                    <a:pt x="208" y="222"/>
                    <a:pt x="208" y="222"/>
                    <a:pt x="207" y="222"/>
                  </a:cubicBezTo>
                  <a:cubicBezTo>
                    <a:pt x="207" y="222"/>
                    <a:pt x="207" y="222"/>
                    <a:pt x="208" y="221"/>
                  </a:cubicBezTo>
                  <a:cubicBezTo>
                    <a:pt x="208" y="221"/>
                    <a:pt x="208" y="221"/>
                    <a:pt x="209" y="221"/>
                  </a:cubicBezTo>
                  <a:cubicBezTo>
                    <a:pt x="209" y="221"/>
                    <a:pt x="209" y="220"/>
                    <a:pt x="209" y="220"/>
                  </a:cubicBezTo>
                  <a:cubicBezTo>
                    <a:pt x="210" y="220"/>
                    <a:pt x="210" y="220"/>
                    <a:pt x="210" y="220"/>
                  </a:cubicBezTo>
                  <a:cubicBezTo>
                    <a:pt x="210" y="220"/>
                    <a:pt x="210" y="220"/>
                    <a:pt x="210" y="220"/>
                  </a:cubicBezTo>
                  <a:cubicBezTo>
                    <a:pt x="210" y="220"/>
                    <a:pt x="210" y="220"/>
                    <a:pt x="210" y="220"/>
                  </a:cubicBezTo>
                  <a:cubicBezTo>
                    <a:pt x="211" y="220"/>
                    <a:pt x="211" y="220"/>
                    <a:pt x="211" y="220"/>
                  </a:cubicBezTo>
                  <a:cubicBezTo>
                    <a:pt x="211" y="219"/>
                    <a:pt x="211" y="219"/>
                    <a:pt x="212" y="219"/>
                  </a:cubicBezTo>
                  <a:cubicBezTo>
                    <a:pt x="212" y="219"/>
                    <a:pt x="212" y="219"/>
                    <a:pt x="212" y="219"/>
                  </a:cubicBezTo>
                  <a:cubicBezTo>
                    <a:pt x="213" y="219"/>
                    <a:pt x="213" y="218"/>
                    <a:pt x="213" y="218"/>
                  </a:cubicBezTo>
                  <a:cubicBezTo>
                    <a:pt x="213" y="218"/>
                    <a:pt x="213" y="218"/>
                    <a:pt x="213" y="218"/>
                  </a:cubicBezTo>
                  <a:cubicBezTo>
                    <a:pt x="214" y="218"/>
                    <a:pt x="214" y="217"/>
                    <a:pt x="214" y="217"/>
                  </a:cubicBezTo>
                  <a:cubicBezTo>
                    <a:pt x="213" y="217"/>
                    <a:pt x="213" y="217"/>
                    <a:pt x="213" y="217"/>
                  </a:cubicBezTo>
                  <a:cubicBezTo>
                    <a:pt x="213" y="217"/>
                    <a:pt x="213" y="217"/>
                    <a:pt x="213" y="217"/>
                  </a:cubicBezTo>
                  <a:cubicBezTo>
                    <a:pt x="213" y="217"/>
                    <a:pt x="213" y="216"/>
                    <a:pt x="213" y="216"/>
                  </a:cubicBezTo>
                  <a:cubicBezTo>
                    <a:pt x="214" y="216"/>
                    <a:pt x="214" y="216"/>
                    <a:pt x="214" y="216"/>
                  </a:cubicBezTo>
                  <a:cubicBezTo>
                    <a:pt x="214" y="216"/>
                    <a:pt x="214" y="216"/>
                    <a:pt x="214" y="216"/>
                  </a:cubicBezTo>
                  <a:cubicBezTo>
                    <a:pt x="214" y="216"/>
                    <a:pt x="215" y="217"/>
                    <a:pt x="215" y="217"/>
                  </a:cubicBezTo>
                  <a:cubicBezTo>
                    <a:pt x="215" y="217"/>
                    <a:pt x="215" y="217"/>
                    <a:pt x="215" y="217"/>
                  </a:cubicBezTo>
                  <a:cubicBezTo>
                    <a:pt x="215" y="217"/>
                    <a:pt x="215" y="217"/>
                    <a:pt x="215" y="217"/>
                  </a:cubicBezTo>
                  <a:cubicBezTo>
                    <a:pt x="216" y="216"/>
                    <a:pt x="216" y="216"/>
                    <a:pt x="216" y="215"/>
                  </a:cubicBezTo>
                  <a:cubicBezTo>
                    <a:pt x="216" y="215"/>
                    <a:pt x="216" y="215"/>
                    <a:pt x="217" y="215"/>
                  </a:cubicBezTo>
                  <a:cubicBezTo>
                    <a:pt x="217" y="215"/>
                    <a:pt x="217" y="215"/>
                    <a:pt x="217" y="214"/>
                  </a:cubicBezTo>
                  <a:cubicBezTo>
                    <a:pt x="217" y="214"/>
                    <a:pt x="217" y="214"/>
                    <a:pt x="217" y="214"/>
                  </a:cubicBezTo>
                  <a:cubicBezTo>
                    <a:pt x="217" y="214"/>
                    <a:pt x="217" y="214"/>
                    <a:pt x="217" y="214"/>
                  </a:cubicBezTo>
                  <a:cubicBezTo>
                    <a:pt x="217" y="214"/>
                    <a:pt x="217" y="213"/>
                    <a:pt x="218" y="213"/>
                  </a:cubicBezTo>
                  <a:cubicBezTo>
                    <a:pt x="217" y="213"/>
                    <a:pt x="217" y="213"/>
                    <a:pt x="217" y="213"/>
                  </a:cubicBezTo>
                  <a:cubicBezTo>
                    <a:pt x="217" y="213"/>
                    <a:pt x="217" y="213"/>
                    <a:pt x="217" y="213"/>
                  </a:cubicBezTo>
                  <a:cubicBezTo>
                    <a:pt x="217" y="212"/>
                    <a:pt x="217" y="212"/>
                    <a:pt x="217" y="211"/>
                  </a:cubicBezTo>
                  <a:cubicBezTo>
                    <a:pt x="217" y="211"/>
                    <a:pt x="217" y="211"/>
                    <a:pt x="217" y="211"/>
                  </a:cubicBezTo>
                  <a:cubicBezTo>
                    <a:pt x="217" y="211"/>
                    <a:pt x="217" y="211"/>
                    <a:pt x="217" y="211"/>
                  </a:cubicBezTo>
                  <a:cubicBezTo>
                    <a:pt x="218" y="211"/>
                    <a:pt x="218" y="211"/>
                    <a:pt x="218" y="211"/>
                  </a:cubicBezTo>
                  <a:cubicBezTo>
                    <a:pt x="218" y="211"/>
                    <a:pt x="218" y="212"/>
                    <a:pt x="218" y="212"/>
                  </a:cubicBezTo>
                  <a:cubicBezTo>
                    <a:pt x="218" y="212"/>
                    <a:pt x="218" y="212"/>
                    <a:pt x="218" y="212"/>
                  </a:cubicBezTo>
                  <a:cubicBezTo>
                    <a:pt x="218" y="212"/>
                    <a:pt x="218" y="213"/>
                    <a:pt x="218" y="213"/>
                  </a:cubicBezTo>
                  <a:cubicBezTo>
                    <a:pt x="218" y="213"/>
                    <a:pt x="218" y="213"/>
                    <a:pt x="218" y="213"/>
                  </a:cubicBezTo>
                  <a:cubicBezTo>
                    <a:pt x="219" y="213"/>
                    <a:pt x="219" y="213"/>
                    <a:pt x="219" y="213"/>
                  </a:cubicBezTo>
                  <a:cubicBezTo>
                    <a:pt x="219" y="213"/>
                    <a:pt x="219" y="213"/>
                    <a:pt x="219" y="213"/>
                  </a:cubicBezTo>
                  <a:cubicBezTo>
                    <a:pt x="219" y="213"/>
                    <a:pt x="220" y="212"/>
                    <a:pt x="220" y="212"/>
                  </a:cubicBezTo>
                  <a:cubicBezTo>
                    <a:pt x="220" y="212"/>
                    <a:pt x="220" y="213"/>
                    <a:pt x="220" y="213"/>
                  </a:cubicBezTo>
                  <a:cubicBezTo>
                    <a:pt x="220" y="213"/>
                    <a:pt x="220" y="213"/>
                    <a:pt x="221" y="212"/>
                  </a:cubicBezTo>
                  <a:cubicBezTo>
                    <a:pt x="221" y="212"/>
                    <a:pt x="221" y="212"/>
                    <a:pt x="221" y="212"/>
                  </a:cubicBezTo>
                  <a:cubicBezTo>
                    <a:pt x="222" y="212"/>
                    <a:pt x="222" y="212"/>
                    <a:pt x="222" y="212"/>
                  </a:cubicBezTo>
                  <a:cubicBezTo>
                    <a:pt x="222" y="212"/>
                    <a:pt x="222" y="212"/>
                    <a:pt x="222" y="212"/>
                  </a:cubicBezTo>
                  <a:cubicBezTo>
                    <a:pt x="223" y="211"/>
                    <a:pt x="223" y="211"/>
                    <a:pt x="223" y="211"/>
                  </a:cubicBezTo>
                  <a:cubicBezTo>
                    <a:pt x="223" y="211"/>
                    <a:pt x="223" y="211"/>
                    <a:pt x="223" y="211"/>
                  </a:cubicBezTo>
                  <a:cubicBezTo>
                    <a:pt x="223" y="211"/>
                    <a:pt x="223" y="211"/>
                    <a:pt x="223" y="210"/>
                  </a:cubicBezTo>
                  <a:cubicBezTo>
                    <a:pt x="223" y="210"/>
                    <a:pt x="223" y="210"/>
                    <a:pt x="223" y="210"/>
                  </a:cubicBezTo>
                  <a:cubicBezTo>
                    <a:pt x="223" y="210"/>
                    <a:pt x="223" y="210"/>
                    <a:pt x="223" y="209"/>
                  </a:cubicBezTo>
                  <a:cubicBezTo>
                    <a:pt x="223" y="209"/>
                    <a:pt x="222" y="210"/>
                    <a:pt x="222" y="210"/>
                  </a:cubicBezTo>
                  <a:cubicBezTo>
                    <a:pt x="222" y="210"/>
                    <a:pt x="222" y="209"/>
                    <a:pt x="222" y="209"/>
                  </a:cubicBezTo>
                  <a:cubicBezTo>
                    <a:pt x="223" y="209"/>
                    <a:pt x="223" y="209"/>
                    <a:pt x="223" y="209"/>
                  </a:cubicBezTo>
                  <a:cubicBezTo>
                    <a:pt x="224" y="209"/>
                    <a:pt x="224" y="209"/>
                    <a:pt x="224" y="209"/>
                  </a:cubicBezTo>
                  <a:cubicBezTo>
                    <a:pt x="224" y="208"/>
                    <a:pt x="224" y="208"/>
                    <a:pt x="224" y="208"/>
                  </a:cubicBezTo>
                  <a:cubicBezTo>
                    <a:pt x="224" y="208"/>
                    <a:pt x="224" y="208"/>
                    <a:pt x="224" y="208"/>
                  </a:cubicBezTo>
                  <a:cubicBezTo>
                    <a:pt x="224" y="208"/>
                    <a:pt x="224" y="207"/>
                    <a:pt x="224" y="207"/>
                  </a:cubicBezTo>
                  <a:cubicBezTo>
                    <a:pt x="224" y="207"/>
                    <a:pt x="224" y="207"/>
                    <a:pt x="225" y="206"/>
                  </a:cubicBezTo>
                  <a:cubicBezTo>
                    <a:pt x="225" y="206"/>
                    <a:pt x="225" y="206"/>
                    <a:pt x="225" y="206"/>
                  </a:cubicBezTo>
                  <a:cubicBezTo>
                    <a:pt x="225" y="205"/>
                    <a:pt x="226" y="205"/>
                    <a:pt x="226" y="205"/>
                  </a:cubicBezTo>
                  <a:cubicBezTo>
                    <a:pt x="227" y="205"/>
                    <a:pt x="227" y="205"/>
                    <a:pt x="228" y="204"/>
                  </a:cubicBezTo>
                  <a:cubicBezTo>
                    <a:pt x="228" y="204"/>
                    <a:pt x="228" y="203"/>
                    <a:pt x="229" y="203"/>
                  </a:cubicBezTo>
                  <a:cubicBezTo>
                    <a:pt x="229" y="202"/>
                    <a:pt x="229" y="201"/>
                    <a:pt x="228" y="201"/>
                  </a:cubicBezTo>
                  <a:cubicBezTo>
                    <a:pt x="228" y="201"/>
                    <a:pt x="228" y="201"/>
                    <a:pt x="228" y="201"/>
                  </a:cubicBezTo>
                  <a:cubicBezTo>
                    <a:pt x="228" y="201"/>
                    <a:pt x="228" y="200"/>
                    <a:pt x="228" y="200"/>
                  </a:cubicBezTo>
                  <a:cubicBezTo>
                    <a:pt x="227" y="200"/>
                    <a:pt x="227" y="200"/>
                    <a:pt x="227" y="200"/>
                  </a:cubicBezTo>
                  <a:cubicBezTo>
                    <a:pt x="227" y="200"/>
                    <a:pt x="227" y="200"/>
                    <a:pt x="227" y="200"/>
                  </a:cubicBezTo>
                  <a:cubicBezTo>
                    <a:pt x="226" y="200"/>
                    <a:pt x="226" y="200"/>
                    <a:pt x="226" y="200"/>
                  </a:cubicBezTo>
                  <a:cubicBezTo>
                    <a:pt x="226" y="199"/>
                    <a:pt x="226" y="199"/>
                    <a:pt x="226" y="199"/>
                  </a:cubicBezTo>
                  <a:cubicBezTo>
                    <a:pt x="225" y="199"/>
                    <a:pt x="225" y="199"/>
                    <a:pt x="225" y="199"/>
                  </a:cubicBezTo>
                  <a:cubicBezTo>
                    <a:pt x="225" y="199"/>
                    <a:pt x="225" y="200"/>
                    <a:pt x="225" y="200"/>
                  </a:cubicBezTo>
                  <a:cubicBezTo>
                    <a:pt x="225" y="200"/>
                    <a:pt x="224" y="199"/>
                    <a:pt x="224" y="199"/>
                  </a:cubicBezTo>
                  <a:cubicBezTo>
                    <a:pt x="224" y="199"/>
                    <a:pt x="224" y="200"/>
                    <a:pt x="223" y="200"/>
                  </a:cubicBezTo>
                  <a:cubicBezTo>
                    <a:pt x="223" y="200"/>
                    <a:pt x="223" y="200"/>
                    <a:pt x="223" y="200"/>
                  </a:cubicBezTo>
                  <a:cubicBezTo>
                    <a:pt x="223" y="200"/>
                    <a:pt x="223" y="200"/>
                    <a:pt x="223" y="200"/>
                  </a:cubicBezTo>
                  <a:cubicBezTo>
                    <a:pt x="223" y="199"/>
                    <a:pt x="223" y="199"/>
                    <a:pt x="223" y="199"/>
                  </a:cubicBezTo>
                  <a:cubicBezTo>
                    <a:pt x="223" y="199"/>
                    <a:pt x="223" y="199"/>
                    <a:pt x="223" y="199"/>
                  </a:cubicBezTo>
                  <a:cubicBezTo>
                    <a:pt x="223" y="199"/>
                    <a:pt x="223" y="199"/>
                    <a:pt x="223" y="199"/>
                  </a:cubicBezTo>
                  <a:cubicBezTo>
                    <a:pt x="223" y="199"/>
                    <a:pt x="223" y="199"/>
                    <a:pt x="223" y="199"/>
                  </a:cubicBezTo>
                  <a:cubicBezTo>
                    <a:pt x="223" y="199"/>
                    <a:pt x="223" y="199"/>
                    <a:pt x="223" y="198"/>
                  </a:cubicBezTo>
                  <a:cubicBezTo>
                    <a:pt x="223" y="198"/>
                    <a:pt x="223" y="198"/>
                    <a:pt x="223" y="198"/>
                  </a:cubicBezTo>
                  <a:cubicBezTo>
                    <a:pt x="223" y="197"/>
                    <a:pt x="223" y="197"/>
                    <a:pt x="223" y="197"/>
                  </a:cubicBezTo>
                  <a:cubicBezTo>
                    <a:pt x="224" y="196"/>
                    <a:pt x="224" y="196"/>
                    <a:pt x="224" y="196"/>
                  </a:cubicBezTo>
                  <a:cubicBezTo>
                    <a:pt x="224" y="196"/>
                    <a:pt x="224" y="196"/>
                    <a:pt x="224" y="196"/>
                  </a:cubicBezTo>
                  <a:cubicBezTo>
                    <a:pt x="224" y="196"/>
                    <a:pt x="224" y="196"/>
                    <a:pt x="224" y="196"/>
                  </a:cubicBezTo>
                  <a:cubicBezTo>
                    <a:pt x="224" y="196"/>
                    <a:pt x="224" y="196"/>
                    <a:pt x="224" y="195"/>
                  </a:cubicBezTo>
                  <a:cubicBezTo>
                    <a:pt x="224" y="195"/>
                    <a:pt x="224" y="195"/>
                    <a:pt x="225" y="195"/>
                  </a:cubicBezTo>
                  <a:cubicBezTo>
                    <a:pt x="225" y="195"/>
                    <a:pt x="225" y="195"/>
                    <a:pt x="226" y="195"/>
                  </a:cubicBezTo>
                  <a:cubicBezTo>
                    <a:pt x="226" y="195"/>
                    <a:pt x="226" y="194"/>
                    <a:pt x="226" y="194"/>
                  </a:cubicBezTo>
                  <a:cubicBezTo>
                    <a:pt x="226" y="194"/>
                    <a:pt x="226" y="194"/>
                    <a:pt x="226" y="194"/>
                  </a:cubicBezTo>
                  <a:cubicBezTo>
                    <a:pt x="226" y="194"/>
                    <a:pt x="226" y="194"/>
                    <a:pt x="226" y="194"/>
                  </a:cubicBezTo>
                  <a:cubicBezTo>
                    <a:pt x="226" y="194"/>
                    <a:pt x="226" y="194"/>
                    <a:pt x="226" y="193"/>
                  </a:cubicBezTo>
                  <a:cubicBezTo>
                    <a:pt x="226" y="193"/>
                    <a:pt x="226" y="193"/>
                    <a:pt x="226" y="193"/>
                  </a:cubicBezTo>
                  <a:cubicBezTo>
                    <a:pt x="226" y="193"/>
                    <a:pt x="227" y="193"/>
                    <a:pt x="227" y="193"/>
                  </a:cubicBezTo>
                  <a:cubicBezTo>
                    <a:pt x="227" y="193"/>
                    <a:pt x="227" y="193"/>
                    <a:pt x="227" y="193"/>
                  </a:cubicBezTo>
                  <a:cubicBezTo>
                    <a:pt x="227" y="193"/>
                    <a:pt x="227" y="193"/>
                    <a:pt x="227" y="192"/>
                  </a:cubicBezTo>
                  <a:cubicBezTo>
                    <a:pt x="227" y="192"/>
                    <a:pt x="227" y="192"/>
                    <a:pt x="227" y="192"/>
                  </a:cubicBezTo>
                  <a:cubicBezTo>
                    <a:pt x="226" y="192"/>
                    <a:pt x="226" y="192"/>
                    <a:pt x="226" y="192"/>
                  </a:cubicBezTo>
                  <a:cubicBezTo>
                    <a:pt x="226" y="192"/>
                    <a:pt x="226" y="192"/>
                    <a:pt x="226" y="192"/>
                  </a:cubicBezTo>
                  <a:cubicBezTo>
                    <a:pt x="226" y="192"/>
                    <a:pt x="226" y="192"/>
                    <a:pt x="227" y="192"/>
                  </a:cubicBezTo>
                  <a:cubicBezTo>
                    <a:pt x="227" y="192"/>
                    <a:pt x="227" y="192"/>
                    <a:pt x="227" y="192"/>
                  </a:cubicBezTo>
                  <a:cubicBezTo>
                    <a:pt x="227" y="192"/>
                    <a:pt x="227" y="192"/>
                    <a:pt x="227" y="192"/>
                  </a:cubicBezTo>
                  <a:cubicBezTo>
                    <a:pt x="227" y="192"/>
                    <a:pt x="228" y="192"/>
                    <a:pt x="228" y="192"/>
                  </a:cubicBezTo>
                  <a:cubicBezTo>
                    <a:pt x="228" y="192"/>
                    <a:pt x="228" y="192"/>
                    <a:pt x="228" y="192"/>
                  </a:cubicBezTo>
                  <a:cubicBezTo>
                    <a:pt x="228" y="191"/>
                    <a:pt x="228" y="191"/>
                    <a:pt x="228" y="191"/>
                  </a:cubicBezTo>
                  <a:cubicBezTo>
                    <a:pt x="228" y="190"/>
                    <a:pt x="228" y="190"/>
                    <a:pt x="228" y="190"/>
                  </a:cubicBezTo>
                  <a:cubicBezTo>
                    <a:pt x="228" y="190"/>
                    <a:pt x="228" y="190"/>
                    <a:pt x="228" y="190"/>
                  </a:cubicBezTo>
                  <a:cubicBezTo>
                    <a:pt x="228" y="190"/>
                    <a:pt x="228" y="190"/>
                    <a:pt x="228" y="190"/>
                  </a:cubicBezTo>
                  <a:cubicBezTo>
                    <a:pt x="228" y="190"/>
                    <a:pt x="229" y="190"/>
                    <a:pt x="229" y="191"/>
                  </a:cubicBezTo>
                  <a:cubicBezTo>
                    <a:pt x="229" y="191"/>
                    <a:pt x="228" y="191"/>
                    <a:pt x="228" y="191"/>
                  </a:cubicBezTo>
                  <a:cubicBezTo>
                    <a:pt x="228" y="192"/>
                    <a:pt x="228" y="192"/>
                    <a:pt x="228" y="192"/>
                  </a:cubicBezTo>
                  <a:cubicBezTo>
                    <a:pt x="228" y="192"/>
                    <a:pt x="228" y="192"/>
                    <a:pt x="228" y="192"/>
                  </a:cubicBezTo>
                  <a:cubicBezTo>
                    <a:pt x="228" y="192"/>
                    <a:pt x="229" y="192"/>
                    <a:pt x="229" y="192"/>
                  </a:cubicBezTo>
                  <a:cubicBezTo>
                    <a:pt x="229" y="192"/>
                    <a:pt x="229" y="192"/>
                    <a:pt x="229" y="192"/>
                  </a:cubicBezTo>
                  <a:cubicBezTo>
                    <a:pt x="230" y="192"/>
                    <a:pt x="230" y="192"/>
                    <a:pt x="230" y="192"/>
                  </a:cubicBezTo>
                  <a:cubicBezTo>
                    <a:pt x="230" y="192"/>
                    <a:pt x="230" y="191"/>
                    <a:pt x="230" y="191"/>
                  </a:cubicBezTo>
                  <a:cubicBezTo>
                    <a:pt x="230" y="191"/>
                    <a:pt x="231" y="190"/>
                    <a:pt x="231" y="189"/>
                  </a:cubicBezTo>
                  <a:cubicBezTo>
                    <a:pt x="231" y="189"/>
                    <a:pt x="231" y="189"/>
                    <a:pt x="231" y="189"/>
                  </a:cubicBezTo>
                  <a:cubicBezTo>
                    <a:pt x="230" y="189"/>
                    <a:pt x="230" y="189"/>
                    <a:pt x="230" y="189"/>
                  </a:cubicBezTo>
                  <a:cubicBezTo>
                    <a:pt x="230" y="189"/>
                    <a:pt x="230" y="189"/>
                    <a:pt x="230" y="189"/>
                  </a:cubicBezTo>
                  <a:cubicBezTo>
                    <a:pt x="230" y="189"/>
                    <a:pt x="229" y="189"/>
                    <a:pt x="230" y="189"/>
                  </a:cubicBezTo>
                  <a:cubicBezTo>
                    <a:pt x="230" y="189"/>
                    <a:pt x="231" y="189"/>
                    <a:pt x="232" y="189"/>
                  </a:cubicBezTo>
                  <a:cubicBezTo>
                    <a:pt x="232" y="189"/>
                    <a:pt x="232" y="189"/>
                    <a:pt x="233" y="189"/>
                  </a:cubicBezTo>
                  <a:cubicBezTo>
                    <a:pt x="233" y="188"/>
                    <a:pt x="233" y="188"/>
                    <a:pt x="233" y="188"/>
                  </a:cubicBezTo>
                  <a:cubicBezTo>
                    <a:pt x="233" y="188"/>
                    <a:pt x="233" y="187"/>
                    <a:pt x="233" y="187"/>
                  </a:cubicBezTo>
                  <a:cubicBezTo>
                    <a:pt x="233" y="187"/>
                    <a:pt x="234" y="187"/>
                    <a:pt x="234" y="187"/>
                  </a:cubicBezTo>
                  <a:cubicBezTo>
                    <a:pt x="234" y="186"/>
                    <a:pt x="233" y="186"/>
                    <a:pt x="233" y="186"/>
                  </a:cubicBezTo>
                  <a:cubicBezTo>
                    <a:pt x="233" y="185"/>
                    <a:pt x="233" y="185"/>
                    <a:pt x="232" y="185"/>
                  </a:cubicBezTo>
                  <a:cubicBezTo>
                    <a:pt x="232" y="184"/>
                    <a:pt x="232" y="184"/>
                    <a:pt x="232" y="184"/>
                  </a:cubicBezTo>
                  <a:cubicBezTo>
                    <a:pt x="232" y="184"/>
                    <a:pt x="231" y="184"/>
                    <a:pt x="232" y="184"/>
                  </a:cubicBezTo>
                  <a:cubicBezTo>
                    <a:pt x="232" y="184"/>
                    <a:pt x="232" y="184"/>
                    <a:pt x="232" y="184"/>
                  </a:cubicBezTo>
                  <a:cubicBezTo>
                    <a:pt x="232" y="184"/>
                    <a:pt x="232" y="184"/>
                    <a:pt x="232" y="184"/>
                  </a:cubicBezTo>
                  <a:cubicBezTo>
                    <a:pt x="232" y="184"/>
                    <a:pt x="232" y="184"/>
                    <a:pt x="233" y="184"/>
                  </a:cubicBezTo>
                  <a:cubicBezTo>
                    <a:pt x="233" y="184"/>
                    <a:pt x="233" y="184"/>
                    <a:pt x="233" y="184"/>
                  </a:cubicBezTo>
                  <a:cubicBezTo>
                    <a:pt x="233" y="184"/>
                    <a:pt x="233" y="184"/>
                    <a:pt x="234" y="184"/>
                  </a:cubicBezTo>
                  <a:cubicBezTo>
                    <a:pt x="234" y="184"/>
                    <a:pt x="234" y="184"/>
                    <a:pt x="234" y="184"/>
                  </a:cubicBezTo>
                  <a:cubicBezTo>
                    <a:pt x="235" y="184"/>
                    <a:pt x="235" y="183"/>
                    <a:pt x="235" y="183"/>
                  </a:cubicBezTo>
                  <a:cubicBezTo>
                    <a:pt x="235" y="183"/>
                    <a:pt x="235" y="183"/>
                    <a:pt x="235" y="183"/>
                  </a:cubicBezTo>
                  <a:cubicBezTo>
                    <a:pt x="235" y="182"/>
                    <a:pt x="236" y="182"/>
                    <a:pt x="236" y="182"/>
                  </a:cubicBezTo>
                  <a:cubicBezTo>
                    <a:pt x="236" y="182"/>
                    <a:pt x="236" y="182"/>
                    <a:pt x="236" y="182"/>
                  </a:cubicBezTo>
                  <a:cubicBezTo>
                    <a:pt x="236" y="182"/>
                    <a:pt x="236" y="181"/>
                    <a:pt x="236" y="181"/>
                  </a:cubicBezTo>
                  <a:cubicBezTo>
                    <a:pt x="235" y="181"/>
                    <a:pt x="235" y="181"/>
                    <a:pt x="235" y="181"/>
                  </a:cubicBezTo>
                  <a:cubicBezTo>
                    <a:pt x="235" y="181"/>
                    <a:pt x="236" y="180"/>
                    <a:pt x="236" y="180"/>
                  </a:cubicBezTo>
                  <a:cubicBezTo>
                    <a:pt x="236" y="180"/>
                    <a:pt x="237" y="179"/>
                    <a:pt x="238" y="178"/>
                  </a:cubicBezTo>
                  <a:cubicBezTo>
                    <a:pt x="238" y="178"/>
                    <a:pt x="238" y="177"/>
                    <a:pt x="238" y="177"/>
                  </a:cubicBezTo>
                  <a:cubicBezTo>
                    <a:pt x="239" y="177"/>
                    <a:pt x="239" y="177"/>
                    <a:pt x="239" y="178"/>
                  </a:cubicBezTo>
                  <a:cubicBezTo>
                    <a:pt x="240" y="177"/>
                    <a:pt x="240" y="177"/>
                    <a:pt x="239" y="177"/>
                  </a:cubicBezTo>
                  <a:cubicBezTo>
                    <a:pt x="239" y="176"/>
                    <a:pt x="239" y="176"/>
                    <a:pt x="239" y="176"/>
                  </a:cubicBezTo>
                  <a:cubicBezTo>
                    <a:pt x="239" y="175"/>
                    <a:pt x="240" y="174"/>
                    <a:pt x="240" y="174"/>
                  </a:cubicBezTo>
                  <a:cubicBezTo>
                    <a:pt x="241" y="174"/>
                    <a:pt x="242" y="174"/>
                    <a:pt x="242" y="173"/>
                  </a:cubicBezTo>
                  <a:cubicBezTo>
                    <a:pt x="243" y="173"/>
                    <a:pt x="243" y="172"/>
                    <a:pt x="244" y="172"/>
                  </a:cubicBezTo>
                  <a:cubicBezTo>
                    <a:pt x="245" y="171"/>
                    <a:pt x="246" y="171"/>
                    <a:pt x="246" y="170"/>
                  </a:cubicBezTo>
                  <a:cubicBezTo>
                    <a:pt x="247" y="169"/>
                    <a:pt x="247" y="168"/>
                    <a:pt x="247" y="167"/>
                  </a:cubicBezTo>
                  <a:cubicBezTo>
                    <a:pt x="247" y="167"/>
                    <a:pt x="247" y="167"/>
                    <a:pt x="247" y="166"/>
                  </a:cubicBezTo>
                  <a:cubicBezTo>
                    <a:pt x="248" y="167"/>
                    <a:pt x="248" y="167"/>
                    <a:pt x="248" y="168"/>
                  </a:cubicBezTo>
                  <a:cubicBezTo>
                    <a:pt x="248" y="168"/>
                    <a:pt x="248" y="169"/>
                    <a:pt x="248" y="169"/>
                  </a:cubicBezTo>
                  <a:cubicBezTo>
                    <a:pt x="248" y="169"/>
                    <a:pt x="248" y="169"/>
                    <a:pt x="248" y="170"/>
                  </a:cubicBezTo>
                  <a:cubicBezTo>
                    <a:pt x="248" y="170"/>
                    <a:pt x="248" y="170"/>
                    <a:pt x="248" y="170"/>
                  </a:cubicBezTo>
                  <a:cubicBezTo>
                    <a:pt x="249" y="170"/>
                    <a:pt x="249" y="170"/>
                    <a:pt x="249" y="170"/>
                  </a:cubicBezTo>
                  <a:cubicBezTo>
                    <a:pt x="250" y="170"/>
                    <a:pt x="251" y="171"/>
                    <a:pt x="251" y="170"/>
                  </a:cubicBezTo>
                  <a:cubicBezTo>
                    <a:pt x="251" y="170"/>
                    <a:pt x="252" y="170"/>
                    <a:pt x="252" y="169"/>
                  </a:cubicBezTo>
                  <a:cubicBezTo>
                    <a:pt x="252" y="169"/>
                    <a:pt x="252" y="168"/>
                    <a:pt x="253" y="167"/>
                  </a:cubicBezTo>
                  <a:cubicBezTo>
                    <a:pt x="253" y="167"/>
                    <a:pt x="254" y="167"/>
                    <a:pt x="254" y="167"/>
                  </a:cubicBezTo>
                  <a:cubicBezTo>
                    <a:pt x="255" y="167"/>
                    <a:pt x="255" y="167"/>
                    <a:pt x="256" y="167"/>
                  </a:cubicBezTo>
                  <a:cubicBezTo>
                    <a:pt x="256" y="166"/>
                    <a:pt x="257" y="166"/>
                    <a:pt x="257" y="166"/>
                  </a:cubicBezTo>
                  <a:cubicBezTo>
                    <a:pt x="256" y="167"/>
                    <a:pt x="254" y="168"/>
                    <a:pt x="253" y="169"/>
                  </a:cubicBezTo>
                  <a:cubicBezTo>
                    <a:pt x="252" y="170"/>
                    <a:pt x="252" y="170"/>
                    <a:pt x="251" y="171"/>
                  </a:cubicBezTo>
                  <a:cubicBezTo>
                    <a:pt x="251" y="171"/>
                    <a:pt x="251" y="171"/>
                    <a:pt x="251" y="171"/>
                  </a:cubicBezTo>
                  <a:cubicBezTo>
                    <a:pt x="251" y="172"/>
                    <a:pt x="252" y="172"/>
                    <a:pt x="252" y="172"/>
                  </a:cubicBezTo>
                  <a:cubicBezTo>
                    <a:pt x="252" y="173"/>
                    <a:pt x="252" y="173"/>
                    <a:pt x="253" y="173"/>
                  </a:cubicBezTo>
                  <a:cubicBezTo>
                    <a:pt x="253" y="173"/>
                    <a:pt x="253" y="173"/>
                    <a:pt x="254" y="173"/>
                  </a:cubicBezTo>
                  <a:cubicBezTo>
                    <a:pt x="254" y="174"/>
                    <a:pt x="255" y="174"/>
                    <a:pt x="256" y="175"/>
                  </a:cubicBezTo>
                  <a:cubicBezTo>
                    <a:pt x="256" y="174"/>
                    <a:pt x="257" y="175"/>
                    <a:pt x="258" y="176"/>
                  </a:cubicBezTo>
                  <a:cubicBezTo>
                    <a:pt x="256" y="175"/>
                    <a:pt x="254" y="174"/>
                    <a:pt x="253" y="174"/>
                  </a:cubicBezTo>
                  <a:cubicBezTo>
                    <a:pt x="252" y="174"/>
                    <a:pt x="251" y="175"/>
                    <a:pt x="251" y="175"/>
                  </a:cubicBezTo>
                  <a:cubicBezTo>
                    <a:pt x="250" y="175"/>
                    <a:pt x="249" y="174"/>
                    <a:pt x="249" y="174"/>
                  </a:cubicBezTo>
                  <a:cubicBezTo>
                    <a:pt x="249" y="174"/>
                    <a:pt x="249" y="173"/>
                    <a:pt x="249" y="173"/>
                  </a:cubicBezTo>
                  <a:cubicBezTo>
                    <a:pt x="248" y="173"/>
                    <a:pt x="248" y="173"/>
                    <a:pt x="248" y="173"/>
                  </a:cubicBezTo>
                  <a:cubicBezTo>
                    <a:pt x="247" y="174"/>
                    <a:pt x="246" y="174"/>
                    <a:pt x="246" y="175"/>
                  </a:cubicBezTo>
                  <a:cubicBezTo>
                    <a:pt x="245" y="175"/>
                    <a:pt x="245" y="176"/>
                    <a:pt x="245" y="176"/>
                  </a:cubicBezTo>
                  <a:cubicBezTo>
                    <a:pt x="244" y="177"/>
                    <a:pt x="243" y="177"/>
                    <a:pt x="242" y="178"/>
                  </a:cubicBezTo>
                  <a:cubicBezTo>
                    <a:pt x="242" y="178"/>
                    <a:pt x="242" y="178"/>
                    <a:pt x="242" y="178"/>
                  </a:cubicBezTo>
                  <a:cubicBezTo>
                    <a:pt x="242" y="178"/>
                    <a:pt x="242" y="179"/>
                    <a:pt x="242" y="179"/>
                  </a:cubicBezTo>
                  <a:cubicBezTo>
                    <a:pt x="242" y="179"/>
                    <a:pt x="242" y="180"/>
                    <a:pt x="243" y="181"/>
                  </a:cubicBezTo>
                  <a:cubicBezTo>
                    <a:pt x="243" y="181"/>
                    <a:pt x="243" y="181"/>
                    <a:pt x="242" y="182"/>
                  </a:cubicBezTo>
                  <a:cubicBezTo>
                    <a:pt x="242" y="182"/>
                    <a:pt x="242" y="182"/>
                    <a:pt x="242" y="182"/>
                  </a:cubicBezTo>
                  <a:cubicBezTo>
                    <a:pt x="242" y="183"/>
                    <a:pt x="242" y="183"/>
                    <a:pt x="242" y="184"/>
                  </a:cubicBezTo>
                  <a:cubicBezTo>
                    <a:pt x="242" y="184"/>
                    <a:pt x="241" y="185"/>
                    <a:pt x="241" y="185"/>
                  </a:cubicBezTo>
                  <a:cubicBezTo>
                    <a:pt x="240" y="186"/>
                    <a:pt x="240" y="187"/>
                    <a:pt x="240" y="188"/>
                  </a:cubicBezTo>
                  <a:cubicBezTo>
                    <a:pt x="239" y="188"/>
                    <a:pt x="239" y="188"/>
                    <a:pt x="239" y="189"/>
                  </a:cubicBezTo>
                  <a:cubicBezTo>
                    <a:pt x="239" y="189"/>
                    <a:pt x="239" y="190"/>
                    <a:pt x="239" y="190"/>
                  </a:cubicBezTo>
                  <a:cubicBezTo>
                    <a:pt x="239" y="190"/>
                    <a:pt x="239" y="191"/>
                    <a:pt x="239" y="191"/>
                  </a:cubicBezTo>
                  <a:cubicBezTo>
                    <a:pt x="239" y="191"/>
                    <a:pt x="240" y="192"/>
                    <a:pt x="240" y="192"/>
                  </a:cubicBezTo>
                  <a:cubicBezTo>
                    <a:pt x="241" y="192"/>
                    <a:pt x="241" y="192"/>
                    <a:pt x="241" y="192"/>
                  </a:cubicBezTo>
                  <a:cubicBezTo>
                    <a:pt x="241" y="192"/>
                    <a:pt x="242" y="192"/>
                    <a:pt x="242" y="192"/>
                  </a:cubicBezTo>
                  <a:cubicBezTo>
                    <a:pt x="242" y="191"/>
                    <a:pt x="243" y="191"/>
                    <a:pt x="243" y="191"/>
                  </a:cubicBezTo>
                  <a:cubicBezTo>
                    <a:pt x="243" y="190"/>
                    <a:pt x="244" y="190"/>
                    <a:pt x="244" y="190"/>
                  </a:cubicBezTo>
                  <a:cubicBezTo>
                    <a:pt x="244" y="190"/>
                    <a:pt x="244" y="190"/>
                    <a:pt x="244" y="190"/>
                  </a:cubicBezTo>
                  <a:cubicBezTo>
                    <a:pt x="244" y="191"/>
                    <a:pt x="244" y="191"/>
                    <a:pt x="243" y="192"/>
                  </a:cubicBezTo>
                  <a:cubicBezTo>
                    <a:pt x="243" y="192"/>
                    <a:pt x="243" y="192"/>
                    <a:pt x="243" y="192"/>
                  </a:cubicBezTo>
                  <a:cubicBezTo>
                    <a:pt x="243" y="192"/>
                    <a:pt x="243" y="192"/>
                    <a:pt x="243" y="192"/>
                  </a:cubicBezTo>
                  <a:cubicBezTo>
                    <a:pt x="243" y="192"/>
                    <a:pt x="243" y="192"/>
                    <a:pt x="243" y="192"/>
                  </a:cubicBezTo>
                  <a:cubicBezTo>
                    <a:pt x="243" y="192"/>
                    <a:pt x="243" y="192"/>
                    <a:pt x="244" y="193"/>
                  </a:cubicBezTo>
                  <a:cubicBezTo>
                    <a:pt x="243" y="193"/>
                    <a:pt x="243" y="193"/>
                    <a:pt x="243" y="193"/>
                  </a:cubicBezTo>
                  <a:cubicBezTo>
                    <a:pt x="243" y="193"/>
                    <a:pt x="242" y="193"/>
                    <a:pt x="242" y="193"/>
                  </a:cubicBezTo>
                  <a:cubicBezTo>
                    <a:pt x="242" y="193"/>
                    <a:pt x="242" y="193"/>
                    <a:pt x="242" y="193"/>
                  </a:cubicBezTo>
                  <a:cubicBezTo>
                    <a:pt x="242" y="193"/>
                    <a:pt x="241" y="193"/>
                    <a:pt x="241" y="193"/>
                  </a:cubicBezTo>
                  <a:cubicBezTo>
                    <a:pt x="241" y="194"/>
                    <a:pt x="241" y="194"/>
                    <a:pt x="242" y="194"/>
                  </a:cubicBezTo>
                  <a:cubicBezTo>
                    <a:pt x="242" y="194"/>
                    <a:pt x="241" y="194"/>
                    <a:pt x="241" y="194"/>
                  </a:cubicBezTo>
                  <a:cubicBezTo>
                    <a:pt x="241" y="195"/>
                    <a:pt x="241" y="194"/>
                    <a:pt x="240" y="194"/>
                  </a:cubicBezTo>
                  <a:cubicBezTo>
                    <a:pt x="240" y="194"/>
                    <a:pt x="240" y="194"/>
                    <a:pt x="240" y="195"/>
                  </a:cubicBezTo>
                  <a:cubicBezTo>
                    <a:pt x="239" y="195"/>
                    <a:pt x="239" y="195"/>
                    <a:pt x="239" y="194"/>
                  </a:cubicBezTo>
                  <a:cubicBezTo>
                    <a:pt x="239" y="195"/>
                    <a:pt x="239" y="195"/>
                    <a:pt x="239" y="195"/>
                  </a:cubicBezTo>
                  <a:cubicBezTo>
                    <a:pt x="239" y="195"/>
                    <a:pt x="238" y="195"/>
                    <a:pt x="238" y="195"/>
                  </a:cubicBezTo>
                  <a:cubicBezTo>
                    <a:pt x="238" y="195"/>
                    <a:pt x="238" y="195"/>
                    <a:pt x="238" y="195"/>
                  </a:cubicBezTo>
                  <a:cubicBezTo>
                    <a:pt x="238" y="195"/>
                    <a:pt x="239" y="195"/>
                    <a:pt x="239" y="195"/>
                  </a:cubicBezTo>
                  <a:cubicBezTo>
                    <a:pt x="239" y="195"/>
                    <a:pt x="239" y="196"/>
                    <a:pt x="238" y="196"/>
                  </a:cubicBezTo>
                  <a:cubicBezTo>
                    <a:pt x="238" y="196"/>
                    <a:pt x="238" y="196"/>
                    <a:pt x="238" y="196"/>
                  </a:cubicBezTo>
                  <a:cubicBezTo>
                    <a:pt x="238" y="196"/>
                    <a:pt x="238" y="196"/>
                    <a:pt x="238" y="196"/>
                  </a:cubicBezTo>
                  <a:cubicBezTo>
                    <a:pt x="238" y="196"/>
                    <a:pt x="238" y="196"/>
                    <a:pt x="238" y="197"/>
                  </a:cubicBezTo>
                  <a:cubicBezTo>
                    <a:pt x="238" y="197"/>
                    <a:pt x="238" y="197"/>
                    <a:pt x="238" y="197"/>
                  </a:cubicBezTo>
                  <a:cubicBezTo>
                    <a:pt x="238" y="197"/>
                    <a:pt x="238" y="197"/>
                    <a:pt x="238" y="197"/>
                  </a:cubicBezTo>
                  <a:cubicBezTo>
                    <a:pt x="238" y="198"/>
                    <a:pt x="239" y="198"/>
                    <a:pt x="239" y="198"/>
                  </a:cubicBezTo>
                  <a:cubicBezTo>
                    <a:pt x="239" y="198"/>
                    <a:pt x="239" y="198"/>
                    <a:pt x="239" y="198"/>
                  </a:cubicBezTo>
                  <a:cubicBezTo>
                    <a:pt x="239" y="198"/>
                    <a:pt x="239" y="198"/>
                    <a:pt x="239" y="198"/>
                  </a:cubicBezTo>
                  <a:cubicBezTo>
                    <a:pt x="239" y="198"/>
                    <a:pt x="240" y="198"/>
                    <a:pt x="240" y="198"/>
                  </a:cubicBezTo>
                  <a:cubicBezTo>
                    <a:pt x="240" y="198"/>
                    <a:pt x="240" y="198"/>
                    <a:pt x="240" y="198"/>
                  </a:cubicBezTo>
                  <a:cubicBezTo>
                    <a:pt x="240" y="198"/>
                    <a:pt x="240" y="198"/>
                    <a:pt x="241" y="198"/>
                  </a:cubicBezTo>
                  <a:cubicBezTo>
                    <a:pt x="241" y="198"/>
                    <a:pt x="241" y="198"/>
                    <a:pt x="241" y="198"/>
                  </a:cubicBezTo>
                  <a:cubicBezTo>
                    <a:pt x="241" y="198"/>
                    <a:pt x="241" y="197"/>
                    <a:pt x="242" y="197"/>
                  </a:cubicBezTo>
                  <a:cubicBezTo>
                    <a:pt x="242" y="197"/>
                    <a:pt x="242" y="197"/>
                    <a:pt x="242" y="198"/>
                  </a:cubicBezTo>
                  <a:cubicBezTo>
                    <a:pt x="242" y="198"/>
                    <a:pt x="242" y="198"/>
                    <a:pt x="243" y="198"/>
                  </a:cubicBezTo>
                  <a:cubicBezTo>
                    <a:pt x="243" y="198"/>
                    <a:pt x="243" y="198"/>
                    <a:pt x="243" y="198"/>
                  </a:cubicBezTo>
                  <a:cubicBezTo>
                    <a:pt x="244" y="198"/>
                    <a:pt x="244" y="197"/>
                    <a:pt x="244" y="197"/>
                  </a:cubicBezTo>
                  <a:cubicBezTo>
                    <a:pt x="244" y="197"/>
                    <a:pt x="244" y="197"/>
                    <a:pt x="244" y="197"/>
                  </a:cubicBezTo>
                  <a:cubicBezTo>
                    <a:pt x="244" y="197"/>
                    <a:pt x="244" y="197"/>
                    <a:pt x="244" y="197"/>
                  </a:cubicBezTo>
                  <a:cubicBezTo>
                    <a:pt x="243" y="197"/>
                    <a:pt x="243" y="197"/>
                    <a:pt x="243" y="197"/>
                  </a:cubicBezTo>
                  <a:cubicBezTo>
                    <a:pt x="243" y="197"/>
                    <a:pt x="243" y="197"/>
                    <a:pt x="242" y="197"/>
                  </a:cubicBezTo>
                  <a:cubicBezTo>
                    <a:pt x="242" y="197"/>
                    <a:pt x="242" y="196"/>
                    <a:pt x="242" y="196"/>
                  </a:cubicBezTo>
                  <a:cubicBezTo>
                    <a:pt x="243" y="196"/>
                    <a:pt x="244" y="197"/>
                    <a:pt x="244" y="197"/>
                  </a:cubicBezTo>
                  <a:cubicBezTo>
                    <a:pt x="244" y="197"/>
                    <a:pt x="244" y="197"/>
                    <a:pt x="244" y="197"/>
                  </a:cubicBezTo>
                  <a:cubicBezTo>
                    <a:pt x="244" y="197"/>
                    <a:pt x="244" y="197"/>
                    <a:pt x="244" y="197"/>
                  </a:cubicBezTo>
                  <a:cubicBezTo>
                    <a:pt x="244" y="197"/>
                    <a:pt x="244" y="197"/>
                    <a:pt x="244" y="197"/>
                  </a:cubicBezTo>
                  <a:cubicBezTo>
                    <a:pt x="245" y="197"/>
                    <a:pt x="245" y="197"/>
                    <a:pt x="245" y="197"/>
                  </a:cubicBezTo>
                  <a:cubicBezTo>
                    <a:pt x="245" y="197"/>
                    <a:pt x="245" y="197"/>
                    <a:pt x="245" y="197"/>
                  </a:cubicBezTo>
                  <a:cubicBezTo>
                    <a:pt x="245" y="197"/>
                    <a:pt x="245" y="197"/>
                    <a:pt x="245" y="197"/>
                  </a:cubicBezTo>
                  <a:cubicBezTo>
                    <a:pt x="245" y="196"/>
                    <a:pt x="245" y="196"/>
                    <a:pt x="245" y="196"/>
                  </a:cubicBezTo>
                  <a:cubicBezTo>
                    <a:pt x="245" y="196"/>
                    <a:pt x="245" y="196"/>
                    <a:pt x="245" y="196"/>
                  </a:cubicBezTo>
                  <a:cubicBezTo>
                    <a:pt x="246" y="196"/>
                    <a:pt x="246" y="196"/>
                    <a:pt x="246" y="195"/>
                  </a:cubicBezTo>
                  <a:cubicBezTo>
                    <a:pt x="246" y="195"/>
                    <a:pt x="246" y="195"/>
                    <a:pt x="246" y="195"/>
                  </a:cubicBezTo>
                  <a:cubicBezTo>
                    <a:pt x="246" y="195"/>
                    <a:pt x="247" y="195"/>
                    <a:pt x="247" y="195"/>
                  </a:cubicBezTo>
                  <a:cubicBezTo>
                    <a:pt x="247" y="194"/>
                    <a:pt x="247" y="194"/>
                    <a:pt x="247" y="194"/>
                  </a:cubicBezTo>
                  <a:cubicBezTo>
                    <a:pt x="247" y="194"/>
                    <a:pt x="247" y="193"/>
                    <a:pt x="247" y="193"/>
                  </a:cubicBezTo>
                  <a:cubicBezTo>
                    <a:pt x="247" y="193"/>
                    <a:pt x="247" y="193"/>
                    <a:pt x="248" y="193"/>
                  </a:cubicBezTo>
                  <a:cubicBezTo>
                    <a:pt x="248" y="193"/>
                    <a:pt x="248" y="193"/>
                    <a:pt x="248" y="194"/>
                  </a:cubicBezTo>
                  <a:cubicBezTo>
                    <a:pt x="248" y="194"/>
                    <a:pt x="248" y="194"/>
                    <a:pt x="248" y="194"/>
                  </a:cubicBezTo>
                  <a:cubicBezTo>
                    <a:pt x="248" y="194"/>
                    <a:pt x="248" y="194"/>
                    <a:pt x="248" y="193"/>
                  </a:cubicBezTo>
                  <a:cubicBezTo>
                    <a:pt x="248" y="193"/>
                    <a:pt x="248" y="193"/>
                    <a:pt x="249" y="193"/>
                  </a:cubicBezTo>
                  <a:cubicBezTo>
                    <a:pt x="249" y="192"/>
                    <a:pt x="249" y="192"/>
                    <a:pt x="249" y="192"/>
                  </a:cubicBezTo>
                  <a:cubicBezTo>
                    <a:pt x="249" y="191"/>
                    <a:pt x="249" y="191"/>
                    <a:pt x="250" y="191"/>
                  </a:cubicBezTo>
                  <a:cubicBezTo>
                    <a:pt x="249" y="192"/>
                    <a:pt x="249" y="193"/>
                    <a:pt x="249" y="194"/>
                  </a:cubicBezTo>
                  <a:cubicBezTo>
                    <a:pt x="248" y="194"/>
                    <a:pt x="248" y="194"/>
                    <a:pt x="248" y="195"/>
                  </a:cubicBezTo>
                  <a:cubicBezTo>
                    <a:pt x="248" y="195"/>
                    <a:pt x="249" y="195"/>
                    <a:pt x="249" y="195"/>
                  </a:cubicBezTo>
                  <a:cubicBezTo>
                    <a:pt x="249" y="195"/>
                    <a:pt x="249" y="194"/>
                    <a:pt x="249" y="194"/>
                  </a:cubicBezTo>
                  <a:cubicBezTo>
                    <a:pt x="249" y="194"/>
                    <a:pt x="249" y="194"/>
                    <a:pt x="249" y="194"/>
                  </a:cubicBezTo>
                  <a:cubicBezTo>
                    <a:pt x="249" y="194"/>
                    <a:pt x="250" y="193"/>
                    <a:pt x="250" y="193"/>
                  </a:cubicBezTo>
                  <a:cubicBezTo>
                    <a:pt x="250" y="193"/>
                    <a:pt x="250" y="193"/>
                    <a:pt x="250" y="193"/>
                  </a:cubicBezTo>
                  <a:cubicBezTo>
                    <a:pt x="250" y="193"/>
                    <a:pt x="250" y="193"/>
                    <a:pt x="250" y="193"/>
                  </a:cubicBezTo>
                  <a:cubicBezTo>
                    <a:pt x="250" y="193"/>
                    <a:pt x="250" y="192"/>
                    <a:pt x="251" y="192"/>
                  </a:cubicBezTo>
                  <a:cubicBezTo>
                    <a:pt x="251" y="192"/>
                    <a:pt x="251" y="192"/>
                    <a:pt x="251" y="192"/>
                  </a:cubicBezTo>
                  <a:cubicBezTo>
                    <a:pt x="251" y="192"/>
                    <a:pt x="251" y="192"/>
                    <a:pt x="252" y="192"/>
                  </a:cubicBezTo>
                  <a:cubicBezTo>
                    <a:pt x="252" y="191"/>
                    <a:pt x="251" y="191"/>
                    <a:pt x="251" y="191"/>
                  </a:cubicBezTo>
                  <a:cubicBezTo>
                    <a:pt x="251" y="191"/>
                    <a:pt x="251" y="191"/>
                    <a:pt x="251" y="191"/>
                  </a:cubicBezTo>
                  <a:cubicBezTo>
                    <a:pt x="251" y="191"/>
                    <a:pt x="251" y="191"/>
                    <a:pt x="251" y="190"/>
                  </a:cubicBezTo>
                  <a:cubicBezTo>
                    <a:pt x="251" y="190"/>
                    <a:pt x="251" y="190"/>
                    <a:pt x="251" y="190"/>
                  </a:cubicBezTo>
                  <a:cubicBezTo>
                    <a:pt x="251" y="190"/>
                    <a:pt x="252" y="190"/>
                    <a:pt x="252" y="190"/>
                  </a:cubicBezTo>
                  <a:cubicBezTo>
                    <a:pt x="252" y="191"/>
                    <a:pt x="252" y="191"/>
                    <a:pt x="252" y="191"/>
                  </a:cubicBezTo>
                  <a:cubicBezTo>
                    <a:pt x="252" y="191"/>
                    <a:pt x="252" y="191"/>
                    <a:pt x="252" y="191"/>
                  </a:cubicBezTo>
                  <a:cubicBezTo>
                    <a:pt x="252" y="191"/>
                    <a:pt x="253" y="191"/>
                    <a:pt x="253" y="191"/>
                  </a:cubicBezTo>
                  <a:cubicBezTo>
                    <a:pt x="253" y="191"/>
                    <a:pt x="253" y="190"/>
                    <a:pt x="253" y="190"/>
                  </a:cubicBezTo>
                  <a:cubicBezTo>
                    <a:pt x="253" y="190"/>
                    <a:pt x="252" y="190"/>
                    <a:pt x="252" y="190"/>
                  </a:cubicBezTo>
                  <a:cubicBezTo>
                    <a:pt x="252" y="190"/>
                    <a:pt x="252" y="190"/>
                    <a:pt x="253" y="190"/>
                  </a:cubicBezTo>
                  <a:cubicBezTo>
                    <a:pt x="253" y="189"/>
                    <a:pt x="253" y="189"/>
                    <a:pt x="253" y="189"/>
                  </a:cubicBezTo>
                  <a:cubicBezTo>
                    <a:pt x="252" y="188"/>
                    <a:pt x="252" y="188"/>
                    <a:pt x="253" y="188"/>
                  </a:cubicBezTo>
                  <a:cubicBezTo>
                    <a:pt x="253" y="188"/>
                    <a:pt x="253" y="188"/>
                    <a:pt x="253" y="188"/>
                  </a:cubicBezTo>
                  <a:cubicBezTo>
                    <a:pt x="253" y="189"/>
                    <a:pt x="253" y="189"/>
                    <a:pt x="253" y="189"/>
                  </a:cubicBezTo>
                  <a:cubicBezTo>
                    <a:pt x="253" y="189"/>
                    <a:pt x="253" y="190"/>
                    <a:pt x="253" y="190"/>
                  </a:cubicBezTo>
                  <a:cubicBezTo>
                    <a:pt x="253" y="190"/>
                    <a:pt x="254" y="190"/>
                    <a:pt x="254" y="190"/>
                  </a:cubicBezTo>
                  <a:cubicBezTo>
                    <a:pt x="254" y="190"/>
                    <a:pt x="254" y="190"/>
                    <a:pt x="254" y="189"/>
                  </a:cubicBezTo>
                  <a:cubicBezTo>
                    <a:pt x="254" y="189"/>
                    <a:pt x="254" y="189"/>
                    <a:pt x="254" y="189"/>
                  </a:cubicBezTo>
                  <a:cubicBezTo>
                    <a:pt x="254" y="189"/>
                    <a:pt x="254" y="188"/>
                    <a:pt x="254" y="188"/>
                  </a:cubicBezTo>
                  <a:cubicBezTo>
                    <a:pt x="254" y="188"/>
                    <a:pt x="254" y="188"/>
                    <a:pt x="254" y="188"/>
                  </a:cubicBezTo>
                  <a:cubicBezTo>
                    <a:pt x="254" y="188"/>
                    <a:pt x="254" y="188"/>
                    <a:pt x="254" y="188"/>
                  </a:cubicBezTo>
                  <a:cubicBezTo>
                    <a:pt x="255" y="188"/>
                    <a:pt x="255" y="188"/>
                    <a:pt x="255" y="188"/>
                  </a:cubicBezTo>
                  <a:cubicBezTo>
                    <a:pt x="255" y="188"/>
                    <a:pt x="255" y="187"/>
                    <a:pt x="255" y="187"/>
                  </a:cubicBezTo>
                  <a:cubicBezTo>
                    <a:pt x="255" y="187"/>
                    <a:pt x="255" y="187"/>
                    <a:pt x="255" y="186"/>
                  </a:cubicBezTo>
                  <a:cubicBezTo>
                    <a:pt x="255" y="186"/>
                    <a:pt x="255" y="186"/>
                    <a:pt x="255" y="186"/>
                  </a:cubicBezTo>
                  <a:cubicBezTo>
                    <a:pt x="255" y="186"/>
                    <a:pt x="255" y="186"/>
                    <a:pt x="255" y="186"/>
                  </a:cubicBezTo>
                  <a:cubicBezTo>
                    <a:pt x="255" y="186"/>
                    <a:pt x="255" y="186"/>
                    <a:pt x="255" y="186"/>
                  </a:cubicBezTo>
                  <a:cubicBezTo>
                    <a:pt x="255" y="187"/>
                    <a:pt x="255" y="187"/>
                    <a:pt x="255" y="188"/>
                  </a:cubicBezTo>
                  <a:cubicBezTo>
                    <a:pt x="255" y="188"/>
                    <a:pt x="255" y="188"/>
                    <a:pt x="256" y="188"/>
                  </a:cubicBezTo>
                  <a:cubicBezTo>
                    <a:pt x="256" y="189"/>
                    <a:pt x="256" y="189"/>
                    <a:pt x="256" y="189"/>
                  </a:cubicBezTo>
                  <a:cubicBezTo>
                    <a:pt x="256" y="188"/>
                    <a:pt x="256" y="188"/>
                    <a:pt x="256" y="187"/>
                  </a:cubicBezTo>
                  <a:cubicBezTo>
                    <a:pt x="256" y="187"/>
                    <a:pt x="256" y="187"/>
                    <a:pt x="256" y="187"/>
                  </a:cubicBezTo>
                  <a:cubicBezTo>
                    <a:pt x="257" y="187"/>
                    <a:pt x="257" y="187"/>
                    <a:pt x="257" y="187"/>
                  </a:cubicBezTo>
                  <a:cubicBezTo>
                    <a:pt x="257" y="187"/>
                    <a:pt x="257" y="187"/>
                    <a:pt x="257" y="187"/>
                  </a:cubicBezTo>
                  <a:cubicBezTo>
                    <a:pt x="257" y="188"/>
                    <a:pt x="258" y="188"/>
                    <a:pt x="258" y="188"/>
                  </a:cubicBezTo>
                  <a:cubicBezTo>
                    <a:pt x="258" y="188"/>
                    <a:pt x="258" y="188"/>
                    <a:pt x="259" y="188"/>
                  </a:cubicBezTo>
                  <a:cubicBezTo>
                    <a:pt x="259" y="188"/>
                    <a:pt x="259" y="188"/>
                    <a:pt x="259" y="188"/>
                  </a:cubicBezTo>
                  <a:cubicBezTo>
                    <a:pt x="259" y="188"/>
                    <a:pt x="259" y="188"/>
                    <a:pt x="260" y="188"/>
                  </a:cubicBezTo>
                  <a:cubicBezTo>
                    <a:pt x="260" y="188"/>
                    <a:pt x="260" y="188"/>
                    <a:pt x="260" y="188"/>
                  </a:cubicBezTo>
                  <a:cubicBezTo>
                    <a:pt x="260" y="188"/>
                    <a:pt x="260" y="188"/>
                    <a:pt x="260" y="188"/>
                  </a:cubicBezTo>
                  <a:cubicBezTo>
                    <a:pt x="260" y="188"/>
                    <a:pt x="260" y="188"/>
                    <a:pt x="260" y="187"/>
                  </a:cubicBezTo>
                  <a:cubicBezTo>
                    <a:pt x="260" y="187"/>
                    <a:pt x="261" y="187"/>
                    <a:pt x="261" y="187"/>
                  </a:cubicBezTo>
                  <a:cubicBezTo>
                    <a:pt x="261" y="187"/>
                    <a:pt x="261" y="187"/>
                    <a:pt x="261" y="188"/>
                  </a:cubicBezTo>
                  <a:cubicBezTo>
                    <a:pt x="261" y="188"/>
                    <a:pt x="261" y="188"/>
                    <a:pt x="261" y="188"/>
                  </a:cubicBezTo>
                  <a:cubicBezTo>
                    <a:pt x="261" y="188"/>
                    <a:pt x="262" y="188"/>
                    <a:pt x="262" y="188"/>
                  </a:cubicBezTo>
                  <a:cubicBezTo>
                    <a:pt x="262" y="187"/>
                    <a:pt x="262" y="187"/>
                    <a:pt x="262" y="187"/>
                  </a:cubicBezTo>
                  <a:cubicBezTo>
                    <a:pt x="262" y="186"/>
                    <a:pt x="262" y="186"/>
                    <a:pt x="262" y="186"/>
                  </a:cubicBezTo>
                  <a:cubicBezTo>
                    <a:pt x="262" y="185"/>
                    <a:pt x="262" y="185"/>
                    <a:pt x="262" y="185"/>
                  </a:cubicBezTo>
                  <a:cubicBezTo>
                    <a:pt x="262" y="185"/>
                    <a:pt x="262" y="186"/>
                    <a:pt x="263" y="186"/>
                  </a:cubicBezTo>
                  <a:cubicBezTo>
                    <a:pt x="263" y="186"/>
                    <a:pt x="263" y="186"/>
                    <a:pt x="263" y="186"/>
                  </a:cubicBezTo>
                  <a:cubicBezTo>
                    <a:pt x="263" y="186"/>
                    <a:pt x="263" y="187"/>
                    <a:pt x="263" y="187"/>
                  </a:cubicBezTo>
                  <a:cubicBezTo>
                    <a:pt x="263" y="187"/>
                    <a:pt x="263" y="187"/>
                    <a:pt x="264" y="187"/>
                  </a:cubicBezTo>
                  <a:cubicBezTo>
                    <a:pt x="264" y="187"/>
                    <a:pt x="264" y="187"/>
                    <a:pt x="264" y="187"/>
                  </a:cubicBezTo>
                  <a:cubicBezTo>
                    <a:pt x="264" y="187"/>
                    <a:pt x="264" y="187"/>
                    <a:pt x="264" y="187"/>
                  </a:cubicBezTo>
                  <a:cubicBezTo>
                    <a:pt x="264" y="187"/>
                    <a:pt x="264" y="186"/>
                    <a:pt x="264" y="186"/>
                  </a:cubicBezTo>
                  <a:cubicBezTo>
                    <a:pt x="264" y="186"/>
                    <a:pt x="265" y="186"/>
                    <a:pt x="265" y="186"/>
                  </a:cubicBezTo>
                  <a:cubicBezTo>
                    <a:pt x="265" y="186"/>
                    <a:pt x="265" y="185"/>
                    <a:pt x="265" y="185"/>
                  </a:cubicBezTo>
                  <a:cubicBezTo>
                    <a:pt x="265" y="186"/>
                    <a:pt x="265" y="186"/>
                    <a:pt x="264" y="186"/>
                  </a:cubicBezTo>
                  <a:cubicBezTo>
                    <a:pt x="264" y="186"/>
                    <a:pt x="264" y="186"/>
                    <a:pt x="264" y="186"/>
                  </a:cubicBezTo>
                  <a:cubicBezTo>
                    <a:pt x="264" y="186"/>
                    <a:pt x="264" y="186"/>
                    <a:pt x="264" y="186"/>
                  </a:cubicBezTo>
                  <a:cubicBezTo>
                    <a:pt x="264" y="186"/>
                    <a:pt x="264" y="186"/>
                    <a:pt x="264" y="186"/>
                  </a:cubicBezTo>
                  <a:cubicBezTo>
                    <a:pt x="264" y="185"/>
                    <a:pt x="264" y="185"/>
                    <a:pt x="264" y="185"/>
                  </a:cubicBezTo>
                  <a:cubicBezTo>
                    <a:pt x="264" y="185"/>
                    <a:pt x="264" y="185"/>
                    <a:pt x="264" y="185"/>
                  </a:cubicBezTo>
                  <a:cubicBezTo>
                    <a:pt x="264" y="185"/>
                    <a:pt x="264" y="185"/>
                    <a:pt x="264" y="185"/>
                  </a:cubicBezTo>
                  <a:cubicBezTo>
                    <a:pt x="264" y="185"/>
                    <a:pt x="264" y="184"/>
                    <a:pt x="264" y="185"/>
                  </a:cubicBezTo>
                  <a:cubicBezTo>
                    <a:pt x="263" y="185"/>
                    <a:pt x="263" y="185"/>
                    <a:pt x="263" y="185"/>
                  </a:cubicBezTo>
                  <a:cubicBezTo>
                    <a:pt x="263" y="185"/>
                    <a:pt x="263" y="184"/>
                    <a:pt x="263" y="184"/>
                  </a:cubicBezTo>
                  <a:cubicBezTo>
                    <a:pt x="263" y="184"/>
                    <a:pt x="263" y="184"/>
                    <a:pt x="262" y="184"/>
                  </a:cubicBezTo>
                  <a:cubicBezTo>
                    <a:pt x="262" y="184"/>
                    <a:pt x="262" y="185"/>
                    <a:pt x="262" y="184"/>
                  </a:cubicBezTo>
                  <a:cubicBezTo>
                    <a:pt x="262" y="184"/>
                    <a:pt x="262" y="184"/>
                    <a:pt x="262" y="184"/>
                  </a:cubicBezTo>
                  <a:cubicBezTo>
                    <a:pt x="262" y="184"/>
                    <a:pt x="262" y="184"/>
                    <a:pt x="262" y="184"/>
                  </a:cubicBezTo>
                  <a:cubicBezTo>
                    <a:pt x="262" y="184"/>
                    <a:pt x="262" y="184"/>
                    <a:pt x="262" y="184"/>
                  </a:cubicBezTo>
                  <a:cubicBezTo>
                    <a:pt x="262" y="183"/>
                    <a:pt x="262" y="183"/>
                    <a:pt x="262" y="183"/>
                  </a:cubicBezTo>
                  <a:cubicBezTo>
                    <a:pt x="262" y="184"/>
                    <a:pt x="263" y="183"/>
                    <a:pt x="263" y="183"/>
                  </a:cubicBezTo>
                  <a:cubicBezTo>
                    <a:pt x="263" y="183"/>
                    <a:pt x="264" y="183"/>
                    <a:pt x="264" y="183"/>
                  </a:cubicBezTo>
                  <a:cubicBezTo>
                    <a:pt x="264" y="183"/>
                    <a:pt x="264" y="182"/>
                    <a:pt x="264" y="182"/>
                  </a:cubicBezTo>
                  <a:cubicBezTo>
                    <a:pt x="264" y="182"/>
                    <a:pt x="264" y="182"/>
                    <a:pt x="265" y="182"/>
                  </a:cubicBezTo>
                  <a:cubicBezTo>
                    <a:pt x="265" y="182"/>
                    <a:pt x="265" y="181"/>
                    <a:pt x="265" y="181"/>
                  </a:cubicBezTo>
                  <a:cubicBezTo>
                    <a:pt x="265" y="181"/>
                    <a:pt x="265" y="181"/>
                    <a:pt x="265" y="181"/>
                  </a:cubicBezTo>
                  <a:cubicBezTo>
                    <a:pt x="264" y="181"/>
                    <a:pt x="264" y="181"/>
                    <a:pt x="264" y="180"/>
                  </a:cubicBezTo>
                  <a:cubicBezTo>
                    <a:pt x="265" y="180"/>
                    <a:pt x="265" y="180"/>
                    <a:pt x="264" y="180"/>
                  </a:cubicBezTo>
                  <a:cubicBezTo>
                    <a:pt x="264" y="180"/>
                    <a:pt x="264" y="180"/>
                    <a:pt x="264" y="180"/>
                  </a:cubicBezTo>
                  <a:cubicBezTo>
                    <a:pt x="264" y="180"/>
                    <a:pt x="264" y="180"/>
                    <a:pt x="264" y="180"/>
                  </a:cubicBezTo>
                  <a:cubicBezTo>
                    <a:pt x="264" y="179"/>
                    <a:pt x="264" y="179"/>
                    <a:pt x="264" y="179"/>
                  </a:cubicBezTo>
                  <a:cubicBezTo>
                    <a:pt x="264" y="179"/>
                    <a:pt x="264" y="179"/>
                    <a:pt x="263" y="180"/>
                  </a:cubicBezTo>
                  <a:cubicBezTo>
                    <a:pt x="263" y="180"/>
                    <a:pt x="263" y="180"/>
                    <a:pt x="263" y="180"/>
                  </a:cubicBezTo>
                  <a:cubicBezTo>
                    <a:pt x="263" y="180"/>
                    <a:pt x="263" y="181"/>
                    <a:pt x="262" y="181"/>
                  </a:cubicBezTo>
                  <a:cubicBezTo>
                    <a:pt x="262" y="181"/>
                    <a:pt x="262" y="180"/>
                    <a:pt x="262" y="180"/>
                  </a:cubicBezTo>
                  <a:cubicBezTo>
                    <a:pt x="261" y="180"/>
                    <a:pt x="261" y="180"/>
                    <a:pt x="261" y="180"/>
                  </a:cubicBezTo>
                  <a:cubicBezTo>
                    <a:pt x="261" y="180"/>
                    <a:pt x="261" y="181"/>
                    <a:pt x="260" y="181"/>
                  </a:cubicBezTo>
                  <a:cubicBezTo>
                    <a:pt x="260" y="181"/>
                    <a:pt x="260" y="181"/>
                    <a:pt x="259" y="181"/>
                  </a:cubicBezTo>
                  <a:cubicBezTo>
                    <a:pt x="259" y="181"/>
                    <a:pt x="260" y="181"/>
                    <a:pt x="260" y="181"/>
                  </a:cubicBezTo>
                  <a:cubicBezTo>
                    <a:pt x="260" y="180"/>
                    <a:pt x="261" y="180"/>
                    <a:pt x="261" y="180"/>
                  </a:cubicBezTo>
                  <a:cubicBezTo>
                    <a:pt x="261" y="179"/>
                    <a:pt x="261" y="179"/>
                    <a:pt x="261" y="180"/>
                  </a:cubicBezTo>
                  <a:cubicBezTo>
                    <a:pt x="262" y="180"/>
                    <a:pt x="262" y="180"/>
                    <a:pt x="262" y="180"/>
                  </a:cubicBezTo>
                  <a:cubicBezTo>
                    <a:pt x="262" y="180"/>
                    <a:pt x="262" y="180"/>
                    <a:pt x="262" y="180"/>
                  </a:cubicBezTo>
                  <a:cubicBezTo>
                    <a:pt x="262" y="180"/>
                    <a:pt x="262" y="180"/>
                    <a:pt x="262" y="180"/>
                  </a:cubicBezTo>
                  <a:cubicBezTo>
                    <a:pt x="263" y="179"/>
                    <a:pt x="263" y="179"/>
                    <a:pt x="263" y="179"/>
                  </a:cubicBezTo>
                  <a:cubicBezTo>
                    <a:pt x="263" y="179"/>
                    <a:pt x="263" y="179"/>
                    <a:pt x="263" y="179"/>
                  </a:cubicBezTo>
                  <a:cubicBezTo>
                    <a:pt x="263" y="179"/>
                    <a:pt x="263" y="179"/>
                    <a:pt x="263" y="178"/>
                  </a:cubicBezTo>
                  <a:cubicBezTo>
                    <a:pt x="263" y="178"/>
                    <a:pt x="263" y="178"/>
                    <a:pt x="263" y="178"/>
                  </a:cubicBezTo>
                  <a:cubicBezTo>
                    <a:pt x="263" y="178"/>
                    <a:pt x="263" y="178"/>
                    <a:pt x="263" y="178"/>
                  </a:cubicBezTo>
                  <a:cubicBezTo>
                    <a:pt x="263" y="178"/>
                    <a:pt x="263" y="178"/>
                    <a:pt x="263" y="178"/>
                  </a:cubicBezTo>
                  <a:cubicBezTo>
                    <a:pt x="263" y="178"/>
                    <a:pt x="263" y="178"/>
                    <a:pt x="264" y="178"/>
                  </a:cubicBezTo>
                  <a:cubicBezTo>
                    <a:pt x="264" y="178"/>
                    <a:pt x="264" y="178"/>
                    <a:pt x="264" y="178"/>
                  </a:cubicBezTo>
                  <a:cubicBezTo>
                    <a:pt x="264" y="178"/>
                    <a:pt x="264" y="178"/>
                    <a:pt x="264" y="178"/>
                  </a:cubicBezTo>
                  <a:cubicBezTo>
                    <a:pt x="264" y="178"/>
                    <a:pt x="264" y="177"/>
                    <a:pt x="264" y="177"/>
                  </a:cubicBezTo>
                  <a:cubicBezTo>
                    <a:pt x="263" y="177"/>
                    <a:pt x="263" y="177"/>
                    <a:pt x="262" y="178"/>
                  </a:cubicBezTo>
                  <a:cubicBezTo>
                    <a:pt x="262" y="178"/>
                    <a:pt x="262" y="178"/>
                    <a:pt x="262" y="178"/>
                  </a:cubicBezTo>
                  <a:cubicBezTo>
                    <a:pt x="262" y="178"/>
                    <a:pt x="262" y="179"/>
                    <a:pt x="262" y="179"/>
                  </a:cubicBezTo>
                  <a:cubicBezTo>
                    <a:pt x="262" y="179"/>
                    <a:pt x="262" y="179"/>
                    <a:pt x="262" y="179"/>
                  </a:cubicBezTo>
                  <a:cubicBezTo>
                    <a:pt x="262" y="178"/>
                    <a:pt x="262" y="178"/>
                    <a:pt x="262" y="178"/>
                  </a:cubicBezTo>
                  <a:cubicBezTo>
                    <a:pt x="262" y="178"/>
                    <a:pt x="262" y="178"/>
                    <a:pt x="262" y="178"/>
                  </a:cubicBezTo>
                  <a:cubicBezTo>
                    <a:pt x="262" y="177"/>
                    <a:pt x="262" y="177"/>
                    <a:pt x="262" y="177"/>
                  </a:cubicBezTo>
                  <a:cubicBezTo>
                    <a:pt x="261" y="177"/>
                    <a:pt x="261" y="177"/>
                    <a:pt x="261" y="177"/>
                  </a:cubicBezTo>
                  <a:cubicBezTo>
                    <a:pt x="261" y="177"/>
                    <a:pt x="261" y="178"/>
                    <a:pt x="260" y="178"/>
                  </a:cubicBezTo>
                  <a:cubicBezTo>
                    <a:pt x="260" y="178"/>
                    <a:pt x="260" y="178"/>
                    <a:pt x="260" y="178"/>
                  </a:cubicBezTo>
                  <a:cubicBezTo>
                    <a:pt x="260" y="178"/>
                    <a:pt x="260" y="178"/>
                    <a:pt x="260" y="178"/>
                  </a:cubicBezTo>
                  <a:cubicBezTo>
                    <a:pt x="260" y="177"/>
                    <a:pt x="260" y="177"/>
                    <a:pt x="260" y="177"/>
                  </a:cubicBezTo>
                  <a:cubicBezTo>
                    <a:pt x="260" y="177"/>
                    <a:pt x="260" y="177"/>
                    <a:pt x="261" y="177"/>
                  </a:cubicBezTo>
                  <a:cubicBezTo>
                    <a:pt x="261" y="177"/>
                    <a:pt x="261" y="177"/>
                    <a:pt x="261" y="176"/>
                  </a:cubicBezTo>
                  <a:cubicBezTo>
                    <a:pt x="261" y="176"/>
                    <a:pt x="261" y="176"/>
                    <a:pt x="261" y="176"/>
                  </a:cubicBezTo>
                  <a:cubicBezTo>
                    <a:pt x="261" y="176"/>
                    <a:pt x="261" y="176"/>
                    <a:pt x="261" y="176"/>
                  </a:cubicBezTo>
                  <a:cubicBezTo>
                    <a:pt x="261" y="176"/>
                    <a:pt x="262" y="176"/>
                    <a:pt x="262" y="176"/>
                  </a:cubicBezTo>
                  <a:cubicBezTo>
                    <a:pt x="262" y="176"/>
                    <a:pt x="262" y="176"/>
                    <a:pt x="262" y="176"/>
                  </a:cubicBezTo>
                  <a:cubicBezTo>
                    <a:pt x="262" y="176"/>
                    <a:pt x="262" y="175"/>
                    <a:pt x="262" y="175"/>
                  </a:cubicBezTo>
                  <a:cubicBezTo>
                    <a:pt x="262" y="175"/>
                    <a:pt x="263" y="175"/>
                    <a:pt x="263" y="174"/>
                  </a:cubicBezTo>
                  <a:cubicBezTo>
                    <a:pt x="263" y="174"/>
                    <a:pt x="263" y="174"/>
                    <a:pt x="263" y="174"/>
                  </a:cubicBezTo>
                  <a:cubicBezTo>
                    <a:pt x="263" y="173"/>
                    <a:pt x="263" y="173"/>
                    <a:pt x="263" y="173"/>
                  </a:cubicBezTo>
                  <a:cubicBezTo>
                    <a:pt x="263" y="173"/>
                    <a:pt x="262" y="173"/>
                    <a:pt x="262" y="173"/>
                  </a:cubicBezTo>
                  <a:cubicBezTo>
                    <a:pt x="262" y="173"/>
                    <a:pt x="262" y="174"/>
                    <a:pt x="262" y="173"/>
                  </a:cubicBezTo>
                  <a:cubicBezTo>
                    <a:pt x="262" y="173"/>
                    <a:pt x="263" y="173"/>
                    <a:pt x="263" y="172"/>
                  </a:cubicBezTo>
                  <a:cubicBezTo>
                    <a:pt x="263" y="172"/>
                    <a:pt x="264" y="172"/>
                    <a:pt x="264" y="172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64" y="173"/>
                    <a:pt x="264" y="173"/>
                    <a:pt x="264" y="173"/>
                  </a:cubicBezTo>
                  <a:cubicBezTo>
                    <a:pt x="265" y="172"/>
                    <a:pt x="265" y="171"/>
                    <a:pt x="266" y="170"/>
                  </a:cubicBezTo>
                  <a:cubicBezTo>
                    <a:pt x="266" y="170"/>
                    <a:pt x="266" y="170"/>
                    <a:pt x="267" y="170"/>
                  </a:cubicBezTo>
                  <a:cubicBezTo>
                    <a:pt x="266" y="170"/>
                    <a:pt x="267" y="171"/>
                    <a:pt x="267" y="171"/>
                  </a:cubicBezTo>
                  <a:cubicBezTo>
                    <a:pt x="266" y="171"/>
                    <a:pt x="265" y="172"/>
                    <a:pt x="265" y="174"/>
                  </a:cubicBezTo>
                  <a:cubicBezTo>
                    <a:pt x="265" y="174"/>
                    <a:pt x="265" y="174"/>
                    <a:pt x="264" y="175"/>
                  </a:cubicBezTo>
                  <a:cubicBezTo>
                    <a:pt x="264" y="175"/>
                    <a:pt x="264" y="175"/>
                    <a:pt x="264" y="175"/>
                  </a:cubicBezTo>
                  <a:cubicBezTo>
                    <a:pt x="264" y="176"/>
                    <a:pt x="264" y="176"/>
                    <a:pt x="264" y="176"/>
                  </a:cubicBezTo>
                  <a:cubicBezTo>
                    <a:pt x="264" y="176"/>
                    <a:pt x="264" y="176"/>
                    <a:pt x="264" y="176"/>
                  </a:cubicBezTo>
                  <a:cubicBezTo>
                    <a:pt x="264" y="176"/>
                    <a:pt x="265" y="176"/>
                    <a:pt x="265" y="176"/>
                  </a:cubicBezTo>
                  <a:cubicBezTo>
                    <a:pt x="266" y="176"/>
                    <a:pt x="266" y="176"/>
                    <a:pt x="266" y="176"/>
                  </a:cubicBezTo>
                  <a:cubicBezTo>
                    <a:pt x="266" y="176"/>
                    <a:pt x="266" y="176"/>
                    <a:pt x="266" y="176"/>
                  </a:cubicBezTo>
                  <a:cubicBezTo>
                    <a:pt x="266" y="176"/>
                    <a:pt x="266" y="175"/>
                    <a:pt x="266" y="175"/>
                  </a:cubicBezTo>
                  <a:cubicBezTo>
                    <a:pt x="266" y="175"/>
                    <a:pt x="266" y="175"/>
                    <a:pt x="267" y="175"/>
                  </a:cubicBezTo>
                  <a:cubicBezTo>
                    <a:pt x="267" y="175"/>
                    <a:pt x="266" y="176"/>
                    <a:pt x="267" y="176"/>
                  </a:cubicBezTo>
                  <a:cubicBezTo>
                    <a:pt x="267" y="176"/>
                    <a:pt x="267" y="176"/>
                    <a:pt x="267" y="176"/>
                  </a:cubicBezTo>
                  <a:cubicBezTo>
                    <a:pt x="267" y="176"/>
                    <a:pt x="267" y="175"/>
                    <a:pt x="267" y="175"/>
                  </a:cubicBezTo>
                  <a:cubicBezTo>
                    <a:pt x="267" y="175"/>
                    <a:pt x="268" y="174"/>
                    <a:pt x="268" y="174"/>
                  </a:cubicBezTo>
                  <a:cubicBezTo>
                    <a:pt x="268" y="174"/>
                    <a:pt x="268" y="175"/>
                    <a:pt x="268" y="175"/>
                  </a:cubicBezTo>
                  <a:cubicBezTo>
                    <a:pt x="268" y="175"/>
                    <a:pt x="269" y="175"/>
                    <a:pt x="269" y="175"/>
                  </a:cubicBezTo>
                  <a:cubicBezTo>
                    <a:pt x="269" y="175"/>
                    <a:pt x="269" y="175"/>
                    <a:pt x="269" y="174"/>
                  </a:cubicBezTo>
                  <a:cubicBezTo>
                    <a:pt x="270" y="174"/>
                    <a:pt x="270" y="174"/>
                    <a:pt x="270" y="174"/>
                  </a:cubicBezTo>
                  <a:cubicBezTo>
                    <a:pt x="270" y="174"/>
                    <a:pt x="270" y="174"/>
                    <a:pt x="270" y="173"/>
                  </a:cubicBezTo>
                  <a:cubicBezTo>
                    <a:pt x="270" y="173"/>
                    <a:pt x="271" y="173"/>
                    <a:pt x="271" y="173"/>
                  </a:cubicBezTo>
                  <a:cubicBezTo>
                    <a:pt x="271" y="173"/>
                    <a:pt x="271" y="173"/>
                    <a:pt x="271" y="173"/>
                  </a:cubicBezTo>
                  <a:cubicBezTo>
                    <a:pt x="271" y="174"/>
                    <a:pt x="271" y="174"/>
                    <a:pt x="271" y="174"/>
                  </a:cubicBezTo>
                  <a:cubicBezTo>
                    <a:pt x="271" y="174"/>
                    <a:pt x="271" y="174"/>
                    <a:pt x="272" y="174"/>
                  </a:cubicBezTo>
                  <a:cubicBezTo>
                    <a:pt x="272" y="174"/>
                    <a:pt x="272" y="174"/>
                    <a:pt x="272" y="174"/>
                  </a:cubicBezTo>
                  <a:cubicBezTo>
                    <a:pt x="273" y="173"/>
                    <a:pt x="273" y="173"/>
                    <a:pt x="273" y="172"/>
                  </a:cubicBezTo>
                  <a:cubicBezTo>
                    <a:pt x="274" y="172"/>
                    <a:pt x="274" y="172"/>
                    <a:pt x="274" y="172"/>
                  </a:cubicBezTo>
                  <a:cubicBezTo>
                    <a:pt x="274" y="172"/>
                    <a:pt x="275" y="172"/>
                    <a:pt x="275" y="172"/>
                  </a:cubicBezTo>
                  <a:cubicBezTo>
                    <a:pt x="276" y="172"/>
                    <a:pt x="277" y="172"/>
                    <a:pt x="278" y="173"/>
                  </a:cubicBezTo>
                  <a:cubicBezTo>
                    <a:pt x="278" y="173"/>
                    <a:pt x="277" y="173"/>
                    <a:pt x="277" y="173"/>
                  </a:cubicBezTo>
                  <a:cubicBezTo>
                    <a:pt x="276" y="172"/>
                    <a:pt x="275" y="172"/>
                    <a:pt x="274" y="172"/>
                  </a:cubicBezTo>
                  <a:cubicBezTo>
                    <a:pt x="274" y="172"/>
                    <a:pt x="274" y="172"/>
                    <a:pt x="274" y="173"/>
                  </a:cubicBezTo>
                  <a:cubicBezTo>
                    <a:pt x="274" y="173"/>
                    <a:pt x="274" y="173"/>
                    <a:pt x="274" y="173"/>
                  </a:cubicBezTo>
                  <a:cubicBezTo>
                    <a:pt x="274" y="173"/>
                    <a:pt x="273" y="174"/>
                    <a:pt x="273" y="174"/>
                  </a:cubicBezTo>
                  <a:cubicBezTo>
                    <a:pt x="273" y="174"/>
                    <a:pt x="274" y="174"/>
                    <a:pt x="274" y="174"/>
                  </a:cubicBezTo>
                  <a:cubicBezTo>
                    <a:pt x="274" y="174"/>
                    <a:pt x="273" y="174"/>
                    <a:pt x="273" y="174"/>
                  </a:cubicBezTo>
                  <a:cubicBezTo>
                    <a:pt x="273" y="175"/>
                    <a:pt x="273" y="175"/>
                    <a:pt x="273" y="175"/>
                  </a:cubicBezTo>
                  <a:cubicBezTo>
                    <a:pt x="274" y="175"/>
                    <a:pt x="274" y="175"/>
                    <a:pt x="274" y="175"/>
                  </a:cubicBezTo>
                  <a:cubicBezTo>
                    <a:pt x="274" y="176"/>
                    <a:pt x="274" y="176"/>
                    <a:pt x="274" y="176"/>
                  </a:cubicBezTo>
                  <a:cubicBezTo>
                    <a:pt x="274" y="176"/>
                    <a:pt x="274" y="176"/>
                    <a:pt x="275" y="176"/>
                  </a:cubicBezTo>
                  <a:cubicBezTo>
                    <a:pt x="275" y="176"/>
                    <a:pt x="275" y="176"/>
                    <a:pt x="276" y="176"/>
                  </a:cubicBezTo>
                  <a:cubicBezTo>
                    <a:pt x="276" y="176"/>
                    <a:pt x="276" y="175"/>
                    <a:pt x="276" y="175"/>
                  </a:cubicBezTo>
                  <a:cubicBezTo>
                    <a:pt x="276" y="176"/>
                    <a:pt x="275" y="177"/>
                    <a:pt x="274" y="177"/>
                  </a:cubicBezTo>
                  <a:cubicBezTo>
                    <a:pt x="274" y="177"/>
                    <a:pt x="274" y="177"/>
                    <a:pt x="274" y="177"/>
                  </a:cubicBezTo>
                  <a:cubicBezTo>
                    <a:pt x="273" y="177"/>
                    <a:pt x="273" y="178"/>
                    <a:pt x="274" y="178"/>
                  </a:cubicBezTo>
                  <a:cubicBezTo>
                    <a:pt x="274" y="178"/>
                    <a:pt x="274" y="178"/>
                    <a:pt x="275" y="178"/>
                  </a:cubicBezTo>
                  <a:cubicBezTo>
                    <a:pt x="275" y="178"/>
                    <a:pt x="275" y="178"/>
                    <a:pt x="275" y="177"/>
                  </a:cubicBezTo>
                  <a:cubicBezTo>
                    <a:pt x="276" y="177"/>
                    <a:pt x="276" y="177"/>
                    <a:pt x="276" y="177"/>
                  </a:cubicBezTo>
                  <a:cubicBezTo>
                    <a:pt x="277" y="177"/>
                    <a:pt x="277" y="177"/>
                    <a:pt x="278" y="177"/>
                  </a:cubicBezTo>
                  <a:cubicBezTo>
                    <a:pt x="277" y="177"/>
                    <a:pt x="277" y="178"/>
                    <a:pt x="277" y="178"/>
                  </a:cubicBezTo>
                  <a:cubicBezTo>
                    <a:pt x="276" y="178"/>
                    <a:pt x="276" y="178"/>
                    <a:pt x="276" y="178"/>
                  </a:cubicBezTo>
                  <a:cubicBezTo>
                    <a:pt x="276" y="179"/>
                    <a:pt x="276" y="179"/>
                    <a:pt x="277" y="179"/>
                  </a:cubicBezTo>
                  <a:cubicBezTo>
                    <a:pt x="277" y="179"/>
                    <a:pt x="277" y="179"/>
                    <a:pt x="277" y="178"/>
                  </a:cubicBezTo>
                  <a:cubicBezTo>
                    <a:pt x="277" y="178"/>
                    <a:pt x="277" y="178"/>
                    <a:pt x="278" y="178"/>
                  </a:cubicBezTo>
                  <a:cubicBezTo>
                    <a:pt x="278" y="178"/>
                    <a:pt x="278" y="178"/>
                    <a:pt x="278" y="179"/>
                  </a:cubicBezTo>
                  <a:cubicBezTo>
                    <a:pt x="278" y="178"/>
                    <a:pt x="278" y="178"/>
                    <a:pt x="279" y="179"/>
                  </a:cubicBezTo>
                  <a:cubicBezTo>
                    <a:pt x="279" y="179"/>
                    <a:pt x="279" y="179"/>
                    <a:pt x="279" y="179"/>
                  </a:cubicBezTo>
                  <a:cubicBezTo>
                    <a:pt x="279" y="179"/>
                    <a:pt x="279" y="179"/>
                    <a:pt x="280" y="178"/>
                  </a:cubicBezTo>
                  <a:cubicBezTo>
                    <a:pt x="280" y="178"/>
                    <a:pt x="280" y="177"/>
                    <a:pt x="281" y="177"/>
                  </a:cubicBezTo>
                  <a:cubicBezTo>
                    <a:pt x="281" y="177"/>
                    <a:pt x="281" y="177"/>
                    <a:pt x="281" y="177"/>
                  </a:cubicBezTo>
                  <a:cubicBezTo>
                    <a:pt x="282" y="177"/>
                    <a:pt x="282" y="177"/>
                    <a:pt x="282" y="177"/>
                  </a:cubicBezTo>
                  <a:cubicBezTo>
                    <a:pt x="282" y="177"/>
                    <a:pt x="282" y="177"/>
                    <a:pt x="282" y="177"/>
                  </a:cubicBezTo>
                  <a:cubicBezTo>
                    <a:pt x="281" y="177"/>
                    <a:pt x="281" y="178"/>
                    <a:pt x="281" y="178"/>
                  </a:cubicBezTo>
                  <a:cubicBezTo>
                    <a:pt x="280" y="179"/>
                    <a:pt x="280" y="180"/>
                    <a:pt x="279" y="180"/>
                  </a:cubicBezTo>
                  <a:cubicBezTo>
                    <a:pt x="279" y="180"/>
                    <a:pt x="279" y="181"/>
                    <a:pt x="279" y="181"/>
                  </a:cubicBezTo>
                  <a:cubicBezTo>
                    <a:pt x="279" y="181"/>
                    <a:pt x="278" y="181"/>
                    <a:pt x="279" y="181"/>
                  </a:cubicBezTo>
                  <a:cubicBezTo>
                    <a:pt x="279" y="181"/>
                    <a:pt x="279" y="181"/>
                    <a:pt x="279" y="181"/>
                  </a:cubicBezTo>
                  <a:cubicBezTo>
                    <a:pt x="280" y="181"/>
                    <a:pt x="281" y="182"/>
                    <a:pt x="282" y="182"/>
                  </a:cubicBezTo>
                  <a:cubicBezTo>
                    <a:pt x="282" y="182"/>
                    <a:pt x="282" y="182"/>
                    <a:pt x="282" y="182"/>
                  </a:cubicBezTo>
                  <a:cubicBezTo>
                    <a:pt x="282" y="182"/>
                    <a:pt x="281" y="182"/>
                    <a:pt x="281" y="182"/>
                  </a:cubicBezTo>
                  <a:cubicBezTo>
                    <a:pt x="282" y="182"/>
                    <a:pt x="282" y="182"/>
                    <a:pt x="282" y="182"/>
                  </a:cubicBezTo>
                  <a:cubicBezTo>
                    <a:pt x="282" y="183"/>
                    <a:pt x="283" y="183"/>
                    <a:pt x="283" y="183"/>
                  </a:cubicBezTo>
                  <a:cubicBezTo>
                    <a:pt x="283" y="183"/>
                    <a:pt x="283" y="183"/>
                    <a:pt x="283" y="182"/>
                  </a:cubicBezTo>
                  <a:cubicBezTo>
                    <a:pt x="283" y="182"/>
                    <a:pt x="283" y="182"/>
                    <a:pt x="283" y="182"/>
                  </a:cubicBezTo>
                  <a:cubicBezTo>
                    <a:pt x="283" y="182"/>
                    <a:pt x="283" y="182"/>
                    <a:pt x="283" y="182"/>
                  </a:cubicBezTo>
                  <a:cubicBezTo>
                    <a:pt x="284" y="182"/>
                    <a:pt x="284" y="181"/>
                    <a:pt x="284" y="181"/>
                  </a:cubicBezTo>
                  <a:cubicBezTo>
                    <a:pt x="284" y="181"/>
                    <a:pt x="285" y="180"/>
                    <a:pt x="285" y="180"/>
                  </a:cubicBezTo>
                  <a:cubicBezTo>
                    <a:pt x="285" y="179"/>
                    <a:pt x="285" y="179"/>
                    <a:pt x="285" y="179"/>
                  </a:cubicBezTo>
                  <a:cubicBezTo>
                    <a:pt x="286" y="179"/>
                    <a:pt x="286" y="179"/>
                    <a:pt x="286" y="179"/>
                  </a:cubicBezTo>
                  <a:cubicBezTo>
                    <a:pt x="286" y="179"/>
                    <a:pt x="286" y="180"/>
                    <a:pt x="286" y="180"/>
                  </a:cubicBezTo>
                  <a:cubicBezTo>
                    <a:pt x="286" y="180"/>
                    <a:pt x="286" y="181"/>
                    <a:pt x="286" y="181"/>
                  </a:cubicBezTo>
                  <a:cubicBezTo>
                    <a:pt x="286" y="182"/>
                    <a:pt x="286" y="182"/>
                    <a:pt x="285" y="182"/>
                  </a:cubicBezTo>
                  <a:cubicBezTo>
                    <a:pt x="285" y="182"/>
                    <a:pt x="285" y="183"/>
                    <a:pt x="285" y="183"/>
                  </a:cubicBezTo>
                  <a:cubicBezTo>
                    <a:pt x="286" y="183"/>
                    <a:pt x="286" y="183"/>
                    <a:pt x="286" y="183"/>
                  </a:cubicBezTo>
                  <a:cubicBezTo>
                    <a:pt x="286" y="184"/>
                    <a:pt x="286" y="184"/>
                    <a:pt x="287" y="184"/>
                  </a:cubicBezTo>
                  <a:cubicBezTo>
                    <a:pt x="287" y="184"/>
                    <a:pt x="287" y="184"/>
                    <a:pt x="287" y="184"/>
                  </a:cubicBezTo>
                  <a:cubicBezTo>
                    <a:pt x="287" y="185"/>
                    <a:pt x="288" y="185"/>
                    <a:pt x="288" y="185"/>
                  </a:cubicBezTo>
                  <a:cubicBezTo>
                    <a:pt x="289" y="185"/>
                    <a:pt x="289" y="184"/>
                    <a:pt x="290" y="185"/>
                  </a:cubicBezTo>
                  <a:cubicBezTo>
                    <a:pt x="290" y="185"/>
                    <a:pt x="290" y="185"/>
                    <a:pt x="289" y="185"/>
                  </a:cubicBezTo>
                  <a:cubicBezTo>
                    <a:pt x="289" y="185"/>
                    <a:pt x="290" y="186"/>
                    <a:pt x="290" y="186"/>
                  </a:cubicBezTo>
                  <a:cubicBezTo>
                    <a:pt x="290" y="186"/>
                    <a:pt x="290" y="186"/>
                    <a:pt x="290" y="186"/>
                  </a:cubicBezTo>
                  <a:cubicBezTo>
                    <a:pt x="291" y="186"/>
                    <a:pt x="291" y="186"/>
                    <a:pt x="291" y="187"/>
                  </a:cubicBezTo>
                  <a:cubicBezTo>
                    <a:pt x="291" y="187"/>
                    <a:pt x="292" y="187"/>
                    <a:pt x="292" y="187"/>
                  </a:cubicBezTo>
                  <a:cubicBezTo>
                    <a:pt x="292" y="187"/>
                    <a:pt x="292" y="187"/>
                    <a:pt x="293" y="187"/>
                  </a:cubicBezTo>
                  <a:cubicBezTo>
                    <a:pt x="294" y="187"/>
                    <a:pt x="295" y="186"/>
                    <a:pt x="297" y="186"/>
                  </a:cubicBezTo>
                  <a:cubicBezTo>
                    <a:pt x="299" y="186"/>
                    <a:pt x="301" y="186"/>
                    <a:pt x="303" y="187"/>
                  </a:cubicBezTo>
                  <a:cubicBezTo>
                    <a:pt x="303" y="187"/>
                    <a:pt x="303" y="187"/>
                    <a:pt x="304" y="187"/>
                  </a:cubicBezTo>
                  <a:cubicBezTo>
                    <a:pt x="304" y="187"/>
                    <a:pt x="304" y="187"/>
                    <a:pt x="305" y="187"/>
                  </a:cubicBezTo>
                  <a:cubicBezTo>
                    <a:pt x="305" y="187"/>
                    <a:pt x="306" y="187"/>
                    <a:pt x="306" y="188"/>
                  </a:cubicBezTo>
                  <a:cubicBezTo>
                    <a:pt x="307" y="188"/>
                    <a:pt x="308" y="188"/>
                    <a:pt x="308" y="187"/>
                  </a:cubicBezTo>
                  <a:cubicBezTo>
                    <a:pt x="309" y="187"/>
                    <a:pt x="309" y="187"/>
                    <a:pt x="309" y="187"/>
                  </a:cubicBezTo>
                  <a:cubicBezTo>
                    <a:pt x="308" y="186"/>
                    <a:pt x="308" y="186"/>
                    <a:pt x="308" y="186"/>
                  </a:cubicBezTo>
                  <a:cubicBezTo>
                    <a:pt x="308" y="186"/>
                    <a:pt x="308" y="186"/>
                    <a:pt x="308" y="185"/>
                  </a:cubicBezTo>
                  <a:cubicBezTo>
                    <a:pt x="308" y="185"/>
                    <a:pt x="308" y="185"/>
                    <a:pt x="308" y="185"/>
                  </a:cubicBezTo>
                  <a:cubicBezTo>
                    <a:pt x="309" y="185"/>
                    <a:pt x="309" y="185"/>
                    <a:pt x="309" y="185"/>
                  </a:cubicBezTo>
                  <a:cubicBezTo>
                    <a:pt x="309" y="185"/>
                    <a:pt x="309" y="186"/>
                    <a:pt x="309" y="186"/>
                  </a:cubicBezTo>
                  <a:cubicBezTo>
                    <a:pt x="310" y="186"/>
                    <a:pt x="310" y="185"/>
                    <a:pt x="311" y="185"/>
                  </a:cubicBezTo>
                  <a:cubicBezTo>
                    <a:pt x="310" y="186"/>
                    <a:pt x="310" y="186"/>
                    <a:pt x="310" y="186"/>
                  </a:cubicBezTo>
                  <a:cubicBezTo>
                    <a:pt x="309" y="186"/>
                    <a:pt x="309" y="186"/>
                    <a:pt x="309" y="187"/>
                  </a:cubicBezTo>
                  <a:cubicBezTo>
                    <a:pt x="309" y="187"/>
                    <a:pt x="309" y="187"/>
                    <a:pt x="310" y="187"/>
                  </a:cubicBezTo>
                  <a:cubicBezTo>
                    <a:pt x="310" y="187"/>
                    <a:pt x="310" y="187"/>
                    <a:pt x="310" y="187"/>
                  </a:cubicBezTo>
                  <a:cubicBezTo>
                    <a:pt x="310" y="187"/>
                    <a:pt x="310" y="187"/>
                    <a:pt x="310" y="188"/>
                  </a:cubicBezTo>
                  <a:cubicBezTo>
                    <a:pt x="310" y="188"/>
                    <a:pt x="309" y="188"/>
                    <a:pt x="309" y="188"/>
                  </a:cubicBezTo>
                  <a:cubicBezTo>
                    <a:pt x="309" y="188"/>
                    <a:pt x="309" y="188"/>
                    <a:pt x="309" y="188"/>
                  </a:cubicBezTo>
                  <a:cubicBezTo>
                    <a:pt x="309" y="188"/>
                    <a:pt x="309" y="189"/>
                    <a:pt x="309" y="189"/>
                  </a:cubicBezTo>
                  <a:cubicBezTo>
                    <a:pt x="309" y="189"/>
                    <a:pt x="309" y="189"/>
                    <a:pt x="309" y="189"/>
                  </a:cubicBezTo>
                  <a:cubicBezTo>
                    <a:pt x="310" y="189"/>
                    <a:pt x="310" y="189"/>
                    <a:pt x="311" y="190"/>
                  </a:cubicBezTo>
                  <a:cubicBezTo>
                    <a:pt x="311" y="190"/>
                    <a:pt x="311" y="190"/>
                    <a:pt x="311" y="190"/>
                  </a:cubicBezTo>
                  <a:cubicBezTo>
                    <a:pt x="312" y="191"/>
                    <a:pt x="312" y="191"/>
                    <a:pt x="313" y="191"/>
                  </a:cubicBezTo>
                  <a:cubicBezTo>
                    <a:pt x="314" y="191"/>
                    <a:pt x="315" y="191"/>
                    <a:pt x="316" y="191"/>
                  </a:cubicBezTo>
                  <a:cubicBezTo>
                    <a:pt x="316" y="191"/>
                    <a:pt x="316" y="191"/>
                    <a:pt x="317" y="191"/>
                  </a:cubicBezTo>
                  <a:cubicBezTo>
                    <a:pt x="317" y="191"/>
                    <a:pt x="318" y="190"/>
                    <a:pt x="318" y="190"/>
                  </a:cubicBezTo>
                  <a:cubicBezTo>
                    <a:pt x="318" y="190"/>
                    <a:pt x="318" y="190"/>
                    <a:pt x="318" y="190"/>
                  </a:cubicBezTo>
                  <a:cubicBezTo>
                    <a:pt x="319" y="190"/>
                    <a:pt x="319" y="190"/>
                    <a:pt x="319" y="190"/>
                  </a:cubicBezTo>
                  <a:cubicBezTo>
                    <a:pt x="319" y="190"/>
                    <a:pt x="318" y="189"/>
                    <a:pt x="318" y="189"/>
                  </a:cubicBezTo>
                  <a:cubicBezTo>
                    <a:pt x="318" y="189"/>
                    <a:pt x="318" y="189"/>
                    <a:pt x="318" y="189"/>
                  </a:cubicBezTo>
                  <a:cubicBezTo>
                    <a:pt x="319" y="189"/>
                    <a:pt x="319" y="189"/>
                    <a:pt x="319" y="189"/>
                  </a:cubicBezTo>
                  <a:cubicBezTo>
                    <a:pt x="320" y="189"/>
                    <a:pt x="320" y="188"/>
                    <a:pt x="320" y="188"/>
                  </a:cubicBezTo>
                  <a:cubicBezTo>
                    <a:pt x="321" y="187"/>
                    <a:pt x="321" y="187"/>
                    <a:pt x="321" y="187"/>
                  </a:cubicBezTo>
                  <a:cubicBezTo>
                    <a:pt x="321" y="187"/>
                    <a:pt x="322" y="187"/>
                    <a:pt x="322" y="187"/>
                  </a:cubicBezTo>
                  <a:cubicBezTo>
                    <a:pt x="322" y="188"/>
                    <a:pt x="322" y="188"/>
                    <a:pt x="323" y="188"/>
                  </a:cubicBezTo>
                  <a:cubicBezTo>
                    <a:pt x="323" y="188"/>
                    <a:pt x="323" y="189"/>
                    <a:pt x="323" y="189"/>
                  </a:cubicBezTo>
                  <a:cubicBezTo>
                    <a:pt x="323" y="189"/>
                    <a:pt x="324" y="189"/>
                    <a:pt x="324" y="189"/>
                  </a:cubicBezTo>
                  <a:cubicBezTo>
                    <a:pt x="324" y="189"/>
                    <a:pt x="324" y="189"/>
                    <a:pt x="324" y="189"/>
                  </a:cubicBezTo>
                  <a:cubicBezTo>
                    <a:pt x="324" y="189"/>
                    <a:pt x="324" y="189"/>
                    <a:pt x="324" y="189"/>
                  </a:cubicBezTo>
                  <a:cubicBezTo>
                    <a:pt x="323" y="189"/>
                    <a:pt x="323" y="189"/>
                    <a:pt x="323" y="189"/>
                  </a:cubicBezTo>
                  <a:cubicBezTo>
                    <a:pt x="323" y="190"/>
                    <a:pt x="323" y="191"/>
                    <a:pt x="323" y="191"/>
                  </a:cubicBezTo>
                  <a:cubicBezTo>
                    <a:pt x="323" y="192"/>
                    <a:pt x="323" y="192"/>
                    <a:pt x="323" y="192"/>
                  </a:cubicBezTo>
                  <a:cubicBezTo>
                    <a:pt x="323" y="192"/>
                    <a:pt x="323" y="192"/>
                    <a:pt x="323" y="193"/>
                  </a:cubicBezTo>
                  <a:cubicBezTo>
                    <a:pt x="323" y="193"/>
                    <a:pt x="323" y="193"/>
                    <a:pt x="322" y="193"/>
                  </a:cubicBezTo>
                  <a:cubicBezTo>
                    <a:pt x="323" y="192"/>
                    <a:pt x="323" y="192"/>
                    <a:pt x="323" y="192"/>
                  </a:cubicBezTo>
                  <a:cubicBezTo>
                    <a:pt x="322" y="191"/>
                    <a:pt x="322" y="191"/>
                    <a:pt x="322" y="191"/>
                  </a:cubicBezTo>
                  <a:cubicBezTo>
                    <a:pt x="322" y="191"/>
                    <a:pt x="322" y="191"/>
                    <a:pt x="322" y="191"/>
                  </a:cubicBezTo>
                  <a:cubicBezTo>
                    <a:pt x="322" y="190"/>
                    <a:pt x="322" y="190"/>
                    <a:pt x="322" y="190"/>
                  </a:cubicBezTo>
                  <a:cubicBezTo>
                    <a:pt x="322" y="189"/>
                    <a:pt x="322" y="189"/>
                    <a:pt x="322" y="189"/>
                  </a:cubicBezTo>
                  <a:cubicBezTo>
                    <a:pt x="322" y="188"/>
                    <a:pt x="322" y="188"/>
                    <a:pt x="321" y="188"/>
                  </a:cubicBezTo>
                  <a:cubicBezTo>
                    <a:pt x="321" y="188"/>
                    <a:pt x="321" y="188"/>
                    <a:pt x="321" y="189"/>
                  </a:cubicBezTo>
                  <a:cubicBezTo>
                    <a:pt x="320" y="189"/>
                    <a:pt x="320" y="189"/>
                    <a:pt x="320" y="189"/>
                  </a:cubicBezTo>
                  <a:cubicBezTo>
                    <a:pt x="320" y="189"/>
                    <a:pt x="321" y="189"/>
                    <a:pt x="321" y="190"/>
                  </a:cubicBezTo>
                  <a:cubicBezTo>
                    <a:pt x="321" y="190"/>
                    <a:pt x="321" y="190"/>
                    <a:pt x="321" y="191"/>
                  </a:cubicBezTo>
                  <a:cubicBezTo>
                    <a:pt x="321" y="191"/>
                    <a:pt x="321" y="191"/>
                    <a:pt x="321" y="191"/>
                  </a:cubicBezTo>
                  <a:cubicBezTo>
                    <a:pt x="321" y="191"/>
                    <a:pt x="321" y="191"/>
                    <a:pt x="321" y="191"/>
                  </a:cubicBezTo>
                  <a:cubicBezTo>
                    <a:pt x="321" y="192"/>
                    <a:pt x="321" y="192"/>
                    <a:pt x="321" y="192"/>
                  </a:cubicBezTo>
                  <a:cubicBezTo>
                    <a:pt x="321" y="192"/>
                    <a:pt x="321" y="192"/>
                    <a:pt x="321" y="193"/>
                  </a:cubicBezTo>
                  <a:cubicBezTo>
                    <a:pt x="320" y="193"/>
                    <a:pt x="320" y="193"/>
                    <a:pt x="320" y="193"/>
                  </a:cubicBezTo>
                  <a:cubicBezTo>
                    <a:pt x="320" y="193"/>
                    <a:pt x="320" y="193"/>
                    <a:pt x="320" y="193"/>
                  </a:cubicBezTo>
                  <a:cubicBezTo>
                    <a:pt x="320" y="193"/>
                    <a:pt x="319" y="193"/>
                    <a:pt x="319" y="193"/>
                  </a:cubicBezTo>
                  <a:cubicBezTo>
                    <a:pt x="320" y="194"/>
                    <a:pt x="321" y="194"/>
                    <a:pt x="321" y="195"/>
                  </a:cubicBezTo>
                  <a:cubicBezTo>
                    <a:pt x="322" y="195"/>
                    <a:pt x="322" y="195"/>
                    <a:pt x="322" y="195"/>
                  </a:cubicBezTo>
                  <a:cubicBezTo>
                    <a:pt x="322" y="195"/>
                    <a:pt x="322" y="195"/>
                    <a:pt x="322" y="195"/>
                  </a:cubicBezTo>
                  <a:cubicBezTo>
                    <a:pt x="322" y="195"/>
                    <a:pt x="322" y="195"/>
                    <a:pt x="322" y="195"/>
                  </a:cubicBezTo>
                  <a:cubicBezTo>
                    <a:pt x="323" y="195"/>
                    <a:pt x="324" y="195"/>
                    <a:pt x="325" y="194"/>
                  </a:cubicBezTo>
                  <a:cubicBezTo>
                    <a:pt x="325" y="194"/>
                    <a:pt x="325" y="194"/>
                    <a:pt x="325" y="194"/>
                  </a:cubicBezTo>
                  <a:cubicBezTo>
                    <a:pt x="325" y="195"/>
                    <a:pt x="325" y="195"/>
                    <a:pt x="325" y="195"/>
                  </a:cubicBezTo>
                  <a:cubicBezTo>
                    <a:pt x="325" y="195"/>
                    <a:pt x="324" y="195"/>
                    <a:pt x="324" y="195"/>
                  </a:cubicBezTo>
                  <a:cubicBezTo>
                    <a:pt x="324" y="195"/>
                    <a:pt x="324" y="196"/>
                    <a:pt x="323" y="196"/>
                  </a:cubicBezTo>
                  <a:cubicBezTo>
                    <a:pt x="323" y="196"/>
                    <a:pt x="323" y="196"/>
                    <a:pt x="323" y="196"/>
                  </a:cubicBezTo>
                  <a:cubicBezTo>
                    <a:pt x="323" y="196"/>
                    <a:pt x="323" y="196"/>
                    <a:pt x="323" y="196"/>
                  </a:cubicBezTo>
                  <a:cubicBezTo>
                    <a:pt x="324" y="196"/>
                    <a:pt x="325" y="197"/>
                    <a:pt x="326" y="198"/>
                  </a:cubicBezTo>
                  <a:cubicBezTo>
                    <a:pt x="326" y="198"/>
                    <a:pt x="326" y="198"/>
                    <a:pt x="326" y="198"/>
                  </a:cubicBezTo>
                  <a:cubicBezTo>
                    <a:pt x="327" y="198"/>
                    <a:pt x="327" y="198"/>
                    <a:pt x="327" y="198"/>
                  </a:cubicBezTo>
                  <a:cubicBezTo>
                    <a:pt x="327" y="198"/>
                    <a:pt x="328" y="198"/>
                    <a:pt x="328" y="198"/>
                  </a:cubicBezTo>
                  <a:cubicBezTo>
                    <a:pt x="328" y="198"/>
                    <a:pt x="328" y="198"/>
                    <a:pt x="329" y="198"/>
                  </a:cubicBezTo>
                  <a:cubicBezTo>
                    <a:pt x="328" y="198"/>
                    <a:pt x="328" y="198"/>
                    <a:pt x="328" y="199"/>
                  </a:cubicBezTo>
                  <a:cubicBezTo>
                    <a:pt x="328" y="199"/>
                    <a:pt x="328" y="199"/>
                    <a:pt x="328" y="199"/>
                  </a:cubicBezTo>
                  <a:cubicBezTo>
                    <a:pt x="328" y="199"/>
                    <a:pt x="328" y="199"/>
                    <a:pt x="328" y="199"/>
                  </a:cubicBezTo>
                  <a:cubicBezTo>
                    <a:pt x="328" y="200"/>
                    <a:pt x="329" y="199"/>
                    <a:pt x="330" y="200"/>
                  </a:cubicBezTo>
                  <a:cubicBezTo>
                    <a:pt x="330" y="200"/>
                    <a:pt x="331" y="201"/>
                    <a:pt x="331" y="201"/>
                  </a:cubicBezTo>
                  <a:cubicBezTo>
                    <a:pt x="331" y="202"/>
                    <a:pt x="332" y="202"/>
                    <a:pt x="332" y="202"/>
                  </a:cubicBezTo>
                  <a:cubicBezTo>
                    <a:pt x="332" y="202"/>
                    <a:pt x="332" y="203"/>
                    <a:pt x="332" y="203"/>
                  </a:cubicBezTo>
                  <a:cubicBezTo>
                    <a:pt x="332" y="204"/>
                    <a:pt x="332" y="204"/>
                    <a:pt x="333" y="204"/>
                  </a:cubicBezTo>
                  <a:cubicBezTo>
                    <a:pt x="333" y="204"/>
                    <a:pt x="333" y="204"/>
                    <a:pt x="333" y="205"/>
                  </a:cubicBezTo>
                  <a:cubicBezTo>
                    <a:pt x="333" y="205"/>
                    <a:pt x="334" y="205"/>
                    <a:pt x="334" y="205"/>
                  </a:cubicBezTo>
                  <a:cubicBezTo>
                    <a:pt x="334" y="205"/>
                    <a:pt x="334" y="205"/>
                    <a:pt x="334" y="205"/>
                  </a:cubicBezTo>
                  <a:cubicBezTo>
                    <a:pt x="334" y="205"/>
                    <a:pt x="335" y="206"/>
                    <a:pt x="335" y="206"/>
                  </a:cubicBezTo>
                  <a:cubicBezTo>
                    <a:pt x="336" y="207"/>
                    <a:pt x="337" y="208"/>
                    <a:pt x="338" y="208"/>
                  </a:cubicBezTo>
                  <a:cubicBezTo>
                    <a:pt x="338" y="208"/>
                    <a:pt x="339" y="208"/>
                    <a:pt x="339" y="209"/>
                  </a:cubicBezTo>
                  <a:cubicBezTo>
                    <a:pt x="339" y="209"/>
                    <a:pt x="339" y="209"/>
                    <a:pt x="339" y="209"/>
                  </a:cubicBezTo>
                  <a:cubicBezTo>
                    <a:pt x="339" y="209"/>
                    <a:pt x="339" y="209"/>
                    <a:pt x="339" y="209"/>
                  </a:cubicBezTo>
                  <a:cubicBezTo>
                    <a:pt x="340" y="209"/>
                    <a:pt x="339" y="209"/>
                    <a:pt x="339" y="210"/>
                  </a:cubicBezTo>
                  <a:cubicBezTo>
                    <a:pt x="340" y="210"/>
                    <a:pt x="340" y="210"/>
                    <a:pt x="340" y="210"/>
                  </a:cubicBezTo>
                  <a:cubicBezTo>
                    <a:pt x="340" y="210"/>
                    <a:pt x="340" y="210"/>
                    <a:pt x="341" y="211"/>
                  </a:cubicBezTo>
                  <a:cubicBezTo>
                    <a:pt x="341" y="211"/>
                    <a:pt x="341" y="210"/>
                    <a:pt x="341" y="210"/>
                  </a:cubicBezTo>
                  <a:cubicBezTo>
                    <a:pt x="341" y="210"/>
                    <a:pt x="341" y="210"/>
                    <a:pt x="341" y="210"/>
                  </a:cubicBezTo>
                  <a:cubicBezTo>
                    <a:pt x="341" y="209"/>
                    <a:pt x="341" y="209"/>
                    <a:pt x="341" y="209"/>
                  </a:cubicBezTo>
                  <a:cubicBezTo>
                    <a:pt x="341" y="209"/>
                    <a:pt x="342" y="209"/>
                    <a:pt x="342" y="209"/>
                  </a:cubicBezTo>
                  <a:cubicBezTo>
                    <a:pt x="342" y="209"/>
                    <a:pt x="342" y="209"/>
                    <a:pt x="342" y="209"/>
                  </a:cubicBezTo>
                  <a:cubicBezTo>
                    <a:pt x="342" y="209"/>
                    <a:pt x="341" y="209"/>
                    <a:pt x="341" y="209"/>
                  </a:cubicBezTo>
                  <a:cubicBezTo>
                    <a:pt x="341" y="208"/>
                    <a:pt x="341" y="208"/>
                    <a:pt x="342" y="208"/>
                  </a:cubicBezTo>
                  <a:cubicBezTo>
                    <a:pt x="342" y="209"/>
                    <a:pt x="342" y="209"/>
                    <a:pt x="343" y="208"/>
                  </a:cubicBezTo>
                  <a:cubicBezTo>
                    <a:pt x="343" y="209"/>
                    <a:pt x="343" y="209"/>
                    <a:pt x="343" y="209"/>
                  </a:cubicBezTo>
                  <a:cubicBezTo>
                    <a:pt x="343" y="209"/>
                    <a:pt x="344" y="209"/>
                    <a:pt x="344" y="209"/>
                  </a:cubicBezTo>
                  <a:cubicBezTo>
                    <a:pt x="344" y="209"/>
                    <a:pt x="344" y="209"/>
                    <a:pt x="344" y="209"/>
                  </a:cubicBezTo>
                  <a:cubicBezTo>
                    <a:pt x="344" y="209"/>
                    <a:pt x="344" y="209"/>
                    <a:pt x="344" y="208"/>
                  </a:cubicBezTo>
                  <a:cubicBezTo>
                    <a:pt x="344" y="208"/>
                    <a:pt x="344" y="208"/>
                    <a:pt x="344" y="207"/>
                  </a:cubicBezTo>
                  <a:cubicBezTo>
                    <a:pt x="344" y="207"/>
                    <a:pt x="344" y="207"/>
                    <a:pt x="344" y="207"/>
                  </a:cubicBezTo>
                  <a:cubicBezTo>
                    <a:pt x="344" y="207"/>
                    <a:pt x="344" y="207"/>
                    <a:pt x="344" y="207"/>
                  </a:cubicBezTo>
                  <a:cubicBezTo>
                    <a:pt x="344" y="206"/>
                    <a:pt x="344" y="206"/>
                    <a:pt x="344" y="206"/>
                  </a:cubicBezTo>
                  <a:cubicBezTo>
                    <a:pt x="344" y="206"/>
                    <a:pt x="343" y="205"/>
                    <a:pt x="343" y="205"/>
                  </a:cubicBezTo>
                  <a:cubicBezTo>
                    <a:pt x="342" y="205"/>
                    <a:pt x="342" y="205"/>
                    <a:pt x="341" y="206"/>
                  </a:cubicBezTo>
                  <a:cubicBezTo>
                    <a:pt x="341" y="205"/>
                    <a:pt x="341" y="205"/>
                    <a:pt x="342" y="205"/>
                  </a:cubicBezTo>
                  <a:cubicBezTo>
                    <a:pt x="342" y="205"/>
                    <a:pt x="342" y="205"/>
                    <a:pt x="342" y="204"/>
                  </a:cubicBezTo>
                  <a:cubicBezTo>
                    <a:pt x="342" y="204"/>
                    <a:pt x="342" y="204"/>
                    <a:pt x="342" y="204"/>
                  </a:cubicBezTo>
                  <a:cubicBezTo>
                    <a:pt x="342" y="204"/>
                    <a:pt x="341" y="203"/>
                    <a:pt x="341" y="203"/>
                  </a:cubicBezTo>
                  <a:cubicBezTo>
                    <a:pt x="341" y="203"/>
                    <a:pt x="341" y="203"/>
                    <a:pt x="341" y="203"/>
                  </a:cubicBezTo>
                  <a:cubicBezTo>
                    <a:pt x="341" y="203"/>
                    <a:pt x="341" y="203"/>
                    <a:pt x="341" y="203"/>
                  </a:cubicBezTo>
                  <a:cubicBezTo>
                    <a:pt x="340" y="202"/>
                    <a:pt x="339" y="202"/>
                    <a:pt x="338" y="202"/>
                  </a:cubicBezTo>
                  <a:cubicBezTo>
                    <a:pt x="338" y="202"/>
                    <a:pt x="337" y="202"/>
                    <a:pt x="337" y="202"/>
                  </a:cubicBezTo>
                  <a:cubicBezTo>
                    <a:pt x="337" y="202"/>
                    <a:pt x="338" y="202"/>
                    <a:pt x="338" y="201"/>
                  </a:cubicBezTo>
                  <a:cubicBezTo>
                    <a:pt x="338" y="201"/>
                    <a:pt x="338" y="201"/>
                    <a:pt x="338" y="201"/>
                  </a:cubicBezTo>
                  <a:cubicBezTo>
                    <a:pt x="338" y="201"/>
                    <a:pt x="338" y="200"/>
                    <a:pt x="338" y="200"/>
                  </a:cubicBezTo>
                  <a:cubicBezTo>
                    <a:pt x="338" y="200"/>
                    <a:pt x="339" y="200"/>
                    <a:pt x="339" y="201"/>
                  </a:cubicBezTo>
                  <a:cubicBezTo>
                    <a:pt x="340" y="201"/>
                    <a:pt x="340" y="201"/>
                    <a:pt x="341" y="201"/>
                  </a:cubicBezTo>
                  <a:cubicBezTo>
                    <a:pt x="341" y="201"/>
                    <a:pt x="341" y="201"/>
                    <a:pt x="341" y="201"/>
                  </a:cubicBezTo>
                  <a:cubicBezTo>
                    <a:pt x="342" y="201"/>
                    <a:pt x="341" y="201"/>
                    <a:pt x="341" y="202"/>
                  </a:cubicBezTo>
                  <a:cubicBezTo>
                    <a:pt x="341" y="202"/>
                    <a:pt x="342" y="203"/>
                    <a:pt x="343" y="203"/>
                  </a:cubicBezTo>
                  <a:cubicBezTo>
                    <a:pt x="343" y="203"/>
                    <a:pt x="343" y="204"/>
                    <a:pt x="343" y="203"/>
                  </a:cubicBezTo>
                  <a:cubicBezTo>
                    <a:pt x="344" y="203"/>
                    <a:pt x="344" y="203"/>
                    <a:pt x="344" y="203"/>
                  </a:cubicBezTo>
                  <a:cubicBezTo>
                    <a:pt x="344" y="202"/>
                    <a:pt x="343" y="201"/>
                    <a:pt x="344" y="200"/>
                  </a:cubicBezTo>
                  <a:cubicBezTo>
                    <a:pt x="344" y="201"/>
                    <a:pt x="344" y="201"/>
                    <a:pt x="344" y="202"/>
                  </a:cubicBezTo>
                  <a:cubicBezTo>
                    <a:pt x="344" y="203"/>
                    <a:pt x="344" y="204"/>
                    <a:pt x="345" y="204"/>
                  </a:cubicBezTo>
                  <a:cubicBezTo>
                    <a:pt x="345" y="205"/>
                    <a:pt x="346" y="205"/>
                    <a:pt x="346" y="206"/>
                  </a:cubicBezTo>
                  <a:cubicBezTo>
                    <a:pt x="346" y="206"/>
                    <a:pt x="345" y="207"/>
                    <a:pt x="345" y="207"/>
                  </a:cubicBezTo>
                  <a:cubicBezTo>
                    <a:pt x="345" y="207"/>
                    <a:pt x="345" y="207"/>
                    <a:pt x="345" y="207"/>
                  </a:cubicBezTo>
                  <a:cubicBezTo>
                    <a:pt x="345" y="208"/>
                    <a:pt x="345" y="208"/>
                    <a:pt x="346" y="208"/>
                  </a:cubicBezTo>
                  <a:cubicBezTo>
                    <a:pt x="346" y="208"/>
                    <a:pt x="346" y="208"/>
                    <a:pt x="346" y="208"/>
                  </a:cubicBezTo>
                  <a:cubicBezTo>
                    <a:pt x="347" y="208"/>
                    <a:pt x="347" y="208"/>
                    <a:pt x="347" y="209"/>
                  </a:cubicBezTo>
                  <a:cubicBezTo>
                    <a:pt x="347" y="208"/>
                    <a:pt x="347" y="208"/>
                    <a:pt x="347" y="208"/>
                  </a:cubicBezTo>
                  <a:cubicBezTo>
                    <a:pt x="347" y="208"/>
                    <a:pt x="348" y="208"/>
                    <a:pt x="348" y="208"/>
                  </a:cubicBezTo>
                  <a:cubicBezTo>
                    <a:pt x="348" y="208"/>
                    <a:pt x="348" y="208"/>
                    <a:pt x="348" y="207"/>
                  </a:cubicBezTo>
                  <a:cubicBezTo>
                    <a:pt x="348" y="207"/>
                    <a:pt x="348" y="207"/>
                    <a:pt x="348" y="207"/>
                  </a:cubicBezTo>
                  <a:cubicBezTo>
                    <a:pt x="348" y="208"/>
                    <a:pt x="348" y="208"/>
                    <a:pt x="348" y="208"/>
                  </a:cubicBezTo>
                  <a:cubicBezTo>
                    <a:pt x="348" y="208"/>
                    <a:pt x="349" y="209"/>
                    <a:pt x="349" y="209"/>
                  </a:cubicBezTo>
                  <a:cubicBezTo>
                    <a:pt x="349" y="209"/>
                    <a:pt x="350" y="210"/>
                    <a:pt x="350" y="210"/>
                  </a:cubicBezTo>
                  <a:cubicBezTo>
                    <a:pt x="350" y="210"/>
                    <a:pt x="350" y="211"/>
                    <a:pt x="350" y="211"/>
                  </a:cubicBezTo>
                  <a:cubicBezTo>
                    <a:pt x="351" y="211"/>
                    <a:pt x="351" y="210"/>
                    <a:pt x="351" y="210"/>
                  </a:cubicBezTo>
                  <a:cubicBezTo>
                    <a:pt x="351" y="210"/>
                    <a:pt x="351" y="209"/>
                    <a:pt x="351" y="208"/>
                  </a:cubicBezTo>
                  <a:cubicBezTo>
                    <a:pt x="351" y="208"/>
                    <a:pt x="351" y="207"/>
                    <a:pt x="350" y="207"/>
                  </a:cubicBezTo>
                  <a:cubicBezTo>
                    <a:pt x="350" y="206"/>
                    <a:pt x="350" y="206"/>
                    <a:pt x="350" y="205"/>
                  </a:cubicBezTo>
                  <a:cubicBezTo>
                    <a:pt x="350" y="205"/>
                    <a:pt x="350" y="205"/>
                    <a:pt x="351" y="205"/>
                  </a:cubicBezTo>
                  <a:cubicBezTo>
                    <a:pt x="350" y="204"/>
                    <a:pt x="349" y="203"/>
                    <a:pt x="350" y="202"/>
                  </a:cubicBezTo>
                  <a:cubicBezTo>
                    <a:pt x="350" y="201"/>
                    <a:pt x="350" y="201"/>
                    <a:pt x="349" y="201"/>
                  </a:cubicBezTo>
                  <a:cubicBezTo>
                    <a:pt x="349" y="201"/>
                    <a:pt x="349" y="201"/>
                    <a:pt x="349" y="201"/>
                  </a:cubicBezTo>
                  <a:cubicBezTo>
                    <a:pt x="348" y="201"/>
                    <a:pt x="349" y="200"/>
                    <a:pt x="349" y="200"/>
                  </a:cubicBezTo>
                  <a:cubicBezTo>
                    <a:pt x="349" y="200"/>
                    <a:pt x="349" y="199"/>
                    <a:pt x="349" y="199"/>
                  </a:cubicBezTo>
                  <a:cubicBezTo>
                    <a:pt x="349" y="199"/>
                    <a:pt x="349" y="199"/>
                    <a:pt x="349" y="199"/>
                  </a:cubicBezTo>
                  <a:cubicBezTo>
                    <a:pt x="348" y="199"/>
                    <a:pt x="348" y="199"/>
                    <a:pt x="348" y="199"/>
                  </a:cubicBezTo>
                  <a:cubicBezTo>
                    <a:pt x="348" y="198"/>
                    <a:pt x="348" y="197"/>
                    <a:pt x="347" y="197"/>
                  </a:cubicBezTo>
                  <a:cubicBezTo>
                    <a:pt x="347" y="197"/>
                    <a:pt x="347" y="196"/>
                    <a:pt x="347" y="196"/>
                  </a:cubicBezTo>
                  <a:cubicBezTo>
                    <a:pt x="348" y="197"/>
                    <a:pt x="349" y="198"/>
                    <a:pt x="349" y="198"/>
                  </a:cubicBezTo>
                  <a:cubicBezTo>
                    <a:pt x="349" y="198"/>
                    <a:pt x="349" y="197"/>
                    <a:pt x="348" y="197"/>
                  </a:cubicBezTo>
                  <a:cubicBezTo>
                    <a:pt x="348" y="196"/>
                    <a:pt x="349" y="196"/>
                    <a:pt x="349" y="196"/>
                  </a:cubicBezTo>
                  <a:cubicBezTo>
                    <a:pt x="349" y="196"/>
                    <a:pt x="349" y="196"/>
                    <a:pt x="349" y="197"/>
                  </a:cubicBezTo>
                  <a:cubicBezTo>
                    <a:pt x="349" y="197"/>
                    <a:pt x="349" y="197"/>
                    <a:pt x="350" y="198"/>
                  </a:cubicBezTo>
                  <a:cubicBezTo>
                    <a:pt x="350" y="198"/>
                    <a:pt x="350" y="198"/>
                    <a:pt x="350" y="199"/>
                  </a:cubicBezTo>
                  <a:cubicBezTo>
                    <a:pt x="350" y="199"/>
                    <a:pt x="350" y="199"/>
                    <a:pt x="350" y="199"/>
                  </a:cubicBezTo>
                  <a:cubicBezTo>
                    <a:pt x="350" y="199"/>
                    <a:pt x="350" y="200"/>
                    <a:pt x="350" y="200"/>
                  </a:cubicBezTo>
                  <a:cubicBezTo>
                    <a:pt x="350" y="200"/>
                    <a:pt x="350" y="201"/>
                    <a:pt x="350" y="201"/>
                  </a:cubicBezTo>
                  <a:cubicBezTo>
                    <a:pt x="350" y="201"/>
                    <a:pt x="350" y="201"/>
                    <a:pt x="350" y="201"/>
                  </a:cubicBezTo>
                  <a:cubicBezTo>
                    <a:pt x="350" y="202"/>
                    <a:pt x="350" y="202"/>
                    <a:pt x="350" y="202"/>
                  </a:cubicBezTo>
                  <a:cubicBezTo>
                    <a:pt x="350" y="203"/>
                    <a:pt x="351" y="203"/>
                    <a:pt x="351" y="203"/>
                  </a:cubicBezTo>
                  <a:cubicBezTo>
                    <a:pt x="351" y="203"/>
                    <a:pt x="351" y="203"/>
                    <a:pt x="351" y="203"/>
                  </a:cubicBezTo>
                  <a:cubicBezTo>
                    <a:pt x="351" y="203"/>
                    <a:pt x="351" y="203"/>
                    <a:pt x="351" y="203"/>
                  </a:cubicBezTo>
                  <a:cubicBezTo>
                    <a:pt x="352" y="203"/>
                    <a:pt x="352" y="203"/>
                    <a:pt x="352" y="203"/>
                  </a:cubicBezTo>
                  <a:cubicBezTo>
                    <a:pt x="352" y="203"/>
                    <a:pt x="352" y="204"/>
                    <a:pt x="352" y="205"/>
                  </a:cubicBezTo>
                  <a:cubicBezTo>
                    <a:pt x="352" y="205"/>
                    <a:pt x="352" y="206"/>
                    <a:pt x="353" y="206"/>
                  </a:cubicBezTo>
                  <a:cubicBezTo>
                    <a:pt x="353" y="206"/>
                    <a:pt x="353" y="207"/>
                    <a:pt x="353" y="207"/>
                  </a:cubicBezTo>
                  <a:cubicBezTo>
                    <a:pt x="353" y="208"/>
                    <a:pt x="353" y="208"/>
                    <a:pt x="353" y="208"/>
                  </a:cubicBezTo>
                  <a:cubicBezTo>
                    <a:pt x="353" y="208"/>
                    <a:pt x="354" y="208"/>
                    <a:pt x="354" y="208"/>
                  </a:cubicBezTo>
                  <a:cubicBezTo>
                    <a:pt x="354" y="209"/>
                    <a:pt x="354" y="209"/>
                    <a:pt x="354" y="209"/>
                  </a:cubicBezTo>
                  <a:cubicBezTo>
                    <a:pt x="354" y="209"/>
                    <a:pt x="354" y="209"/>
                    <a:pt x="354" y="209"/>
                  </a:cubicBezTo>
                  <a:cubicBezTo>
                    <a:pt x="354" y="210"/>
                    <a:pt x="354" y="210"/>
                    <a:pt x="354" y="210"/>
                  </a:cubicBezTo>
                  <a:cubicBezTo>
                    <a:pt x="354" y="210"/>
                    <a:pt x="355" y="210"/>
                    <a:pt x="355" y="210"/>
                  </a:cubicBezTo>
                  <a:cubicBezTo>
                    <a:pt x="355" y="210"/>
                    <a:pt x="356" y="210"/>
                    <a:pt x="356" y="210"/>
                  </a:cubicBezTo>
                  <a:cubicBezTo>
                    <a:pt x="356" y="210"/>
                    <a:pt x="356" y="211"/>
                    <a:pt x="356" y="211"/>
                  </a:cubicBezTo>
                  <a:cubicBezTo>
                    <a:pt x="356" y="211"/>
                    <a:pt x="357" y="210"/>
                    <a:pt x="356" y="210"/>
                  </a:cubicBezTo>
                  <a:cubicBezTo>
                    <a:pt x="356" y="210"/>
                    <a:pt x="356" y="210"/>
                    <a:pt x="356" y="210"/>
                  </a:cubicBezTo>
                  <a:cubicBezTo>
                    <a:pt x="356" y="210"/>
                    <a:pt x="356" y="210"/>
                    <a:pt x="356" y="209"/>
                  </a:cubicBezTo>
                  <a:cubicBezTo>
                    <a:pt x="356" y="209"/>
                    <a:pt x="356" y="210"/>
                    <a:pt x="356" y="210"/>
                  </a:cubicBezTo>
                  <a:cubicBezTo>
                    <a:pt x="357" y="210"/>
                    <a:pt x="357" y="210"/>
                    <a:pt x="357" y="211"/>
                  </a:cubicBezTo>
                  <a:cubicBezTo>
                    <a:pt x="357" y="211"/>
                    <a:pt x="357" y="211"/>
                    <a:pt x="357" y="211"/>
                  </a:cubicBezTo>
                  <a:cubicBezTo>
                    <a:pt x="357" y="211"/>
                    <a:pt x="357" y="210"/>
                    <a:pt x="357" y="210"/>
                  </a:cubicBezTo>
                  <a:cubicBezTo>
                    <a:pt x="358" y="210"/>
                    <a:pt x="358" y="210"/>
                    <a:pt x="358" y="209"/>
                  </a:cubicBezTo>
                  <a:cubicBezTo>
                    <a:pt x="358" y="209"/>
                    <a:pt x="358" y="209"/>
                    <a:pt x="358" y="208"/>
                  </a:cubicBezTo>
                  <a:cubicBezTo>
                    <a:pt x="358" y="208"/>
                    <a:pt x="358" y="208"/>
                    <a:pt x="358" y="208"/>
                  </a:cubicBezTo>
                  <a:cubicBezTo>
                    <a:pt x="358" y="208"/>
                    <a:pt x="358" y="208"/>
                    <a:pt x="359" y="207"/>
                  </a:cubicBezTo>
                  <a:cubicBezTo>
                    <a:pt x="359" y="207"/>
                    <a:pt x="359" y="207"/>
                    <a:pt x="359" y="207"/>
                  </a:cubicBezTo>
                  <a:cubicBezTo>
                    <a:pt x="359" y="207"/>
                    <a:pt x="359" y="207"/>
                    <a:pt x="359" y="207"/>
                  </a:cubicBezTo>
                  <a:cubicBezTo>
                    <a:pt x="359" y="208"/>
                    <a:pt x="359" y="208"/>
                    <a:pt x="359" y="208"/>
                  </a:cubicBezTo>
                  <a:cubicBezTo>
                    <a:pt x="358" y="208"/>
                    <a:pt x="358" y="209"/>
                    <a:pt x="358" y="209"/>
                  </a:cubicBezTo>
                  <a:cubicBezTo>
                    <a:pt x="358" y="209"/>
                    <a:pt x="358" y="209"/>
                    <a:pt x="358" y="209"/>
                  </a:cubicBezTo>
                  <a:cubicBezTo>
                    <a:pt x="358" y="210"/>
                    <a:pt x="358" y="210"/>
                    <a:pt x="358" y="210"/>
                  </a:cubicBezTo>
                  <a:cubicBezTo>
                    <a:pt x="358" y="211"/>
                    <a:pt x="358" y="211"/>
                    <a:pt x="358" y="211"/>
                  </a:cubicBezTo>
                  <a:cubicBezTo>
                    <a:pt x="358" y="211"/>
                    <a:pt x="358" y="211"/>
                    <a:pt x="358" y="211"/>
                  </a:cubicBezTo>
                  <a:cubicBezTo>
                    <a:pt x="358" y="211"/>
                    <a:pt x="358" y="211"/>
                    <a:pt x="358" y="211"/>
                  </a:cubicBezTo>
                  <a:cubicBezTo>
                    <a:pt x="358" y="211"/>
                    <a:pt x="358" y="212"/>
                    <a:pt x="358" y="212"/>
                  </a:cubicBezTo>
                  <a:cubicBezTo>
                    <a:pt x="358" y="212"/>
                    <a:pt x="358" y="212"/>
                    <a:pt x="358" y="212"/>
                  </a:cubicBezTo>
                  <a:cubicBezTo>
                    <a:pt x="358" y="213"/>
                    <a:pt x="358" y="213"/>
                    <a:pt x="359" y="213"/>
                  </a:cubicBezTo>
                  <a:cubicBezTo>
                    <a:pt x="359" y="213"/>
                    <a:pt x="359" y="213"/>
                    <a:pt x="359" y="213"/>
                  </a:cubicBezTo>
                  <a:cubicBezTo>
                    <a:pt x="359" y="214"/>
                    <a:pt x="359" y="213"/>
                    <a:pt x="359" y="213"/>
                  </a:cubicBezTo>
                  <a:cubicBezTo>
                    <a:pt x="359" y="213"/>
                    <a:pt x="360" y="213"/>
                    <a:pt x="360" y="213"/>
                  </a:cubicBezTo>
                  <a:cubicBezTo>
                    <a:pt x="360" y="213"/>
                    <a:pt x="360" y="213"/>
                    <a:pt x="360" y="213"/>
                  </a:cubicBezTo>
                  <a:cubicBezTo>
                    <a:pt x="360" y="212"/>
                    <a:pt x="360" y="212"/>
                    <a:pt x="360" y="212"/>
                  </a:cubicBezTo>
                  <a:cubicBezTo>
                    <a:pt x="360" y="212"/>
                    <a:pt x="360" y="212"/>
                    <a:pt x="360" y="212"/>
                  </a:cubicBezTo>
                  <a:cubicBezTo>
                    <a:pt x="360" y="212"/>
                    <a:pt x="360" y="212"/>
                    <a:pt x="360" y="212"/>
                  </a:cubicBezTo>
                  <a:cubicBezTo>
                    <a:pt x="360" y="213"/>
                    <a:pt x="360" y="213"/>
                    <a:pt x="361" y="213"/>
                  </a:cubicBezTo>
                  <a:cubicBezTo>
                    <a:pt x="360" y="213"/>
                    <a:pt x="360" y="214"/>
                    <a:pt x="360" y="214"/>
                  </a:cubicBezTo>
                  <a:cubicBezTo>
                    <a:pt x="360" y="214"/>
                    <a:pt x="360" y="214"/>
                    <a:pt x="360" y="214"/>
                  </a:cubicBezTo>
                  <a:cubicBezTo>
                    <a:pt x="359" y="214"/>
                    <a:pt x="359" y="214"/>
                    <a:pt x="359" y="214"/>
                  </a:cubicBezTo>
                  <a:cubicBezTo>
                    <a:pt x="359" y="215"/>
                    <a:pt x="360" y="215"/>
                    <a:pt x="360" y="215"/>
                  </a:cubicBezTo>
                  <a:cubicBezTo>
                    <a:pt x="360" y="215"/>
                    <a:pt x="360" y="215"/>
                    <a:pt x="360" y="215"/>
                  </a:cubicBezTo>
                  <a:cubicBezTo>
                    <a:pt x="360" y="215"/>
                    <a:pt x="360" y="215"/>
                    <a:pt x="360" y="216"/>
                  </a:cubicBezTo>
                  <a:cubicBezTo>
                    <a:pt x="360" y="216"/>
                    <a:pt x="360" y="216"/>
                    <a:pt x="361" y="216"/>
                  </a:cubicBezTo>
                  <a:cubicBezTo>
                    <a:pt x="361" y="216"/>
                    <a:pt x="361" y="215"/>
                    <a:pt x="361" y="215"/>
                  </a:cubicBezTo>
                  <a:cubicBezTo>
                    <a:pt x="361" y="215"/>
                    <a:pt x="361" y="214"/>
                    <a:pt x="361" y="214"/>
                  </a:cubicBezTo>
                  <a:cubicBezTo>
                    <a:pt x="361" y="214"/>
                    <a:pt x="361" y="214"/>
                    <a:pt x="361" y="214"/>
                  </a:cubicBezTo>
                  <a:cubicBezTo>
                    <a:pt x="361" y="214"/>
                    <a:pt x="361" y="214"/>
                    <a:pt x="361" y="214"/>
                  </a:cubicBezTo>
                  <a:cubicBezTo>
                    <a:pt x="362" y="214"/>
                    <a:pt x="363" y="214"/>
                    <a:pt x="364" y="215"/>
                  </a:cubicBezTo>
                  <a:cubicBezTo>
                    <a:pt x="364" y="215"/>
                    <a:pt x="364" y="215"/>
                    <a:pt x="364" y="215"/>
                  </a:cubicBezTo>
                  <a:cubicBezTo>
                    <a:pt x="364" y="215"/>
                    <a:pt x="364" y="215"/>
                    <a:pt x="364" y="215"/>
                  </a:cubicBezTo>
                  <a:cubicBezTo>
                    <a:pt x="363" y="215"/>
                    <a:pt x="363" y="215"/>
                    <a:pt x="363" y="215"/>
                  </a:cubicBezTo>
                  <a:cubicBezTo>
                    <a:pt x="362" y="214"/>
                    <a:pt x="362" y="214"/>
                    <a:pt x="362" y="214"/>
                  </a:cubicBezTo>
                  <a:cubicBezTo>
                    <a:pt x="361" y="214"/>
                    <a:pt x="361" y="215"/>
                    <a:pt x="361" y="215"/>
                  </a:cubicBezTo>
                  <a:cubicBezTo>
                    <a:pt x="361" y="216"/>
                    <a:pt x="361" y="216"/>
                    <a:pt x="361" y="216"/>
                  </a:cubicBezTo>
                  <a:cubicBezTo>
                    <a:pt x="362" y="217"/>
                    <a:pt x="363" y="217"/>
                    <a:pt x="364" y="218"/>
                  </a:cubicBezTo>
                  <a:cubicBezTo>
                    <a:pt x="364" y="218"/>
                    <a:pt x="364" y="218"/>
                    <a:pt x="364" y="218"/>
                  </a:cubicBezTo>
                  <a:cubicBezTo>
                    <a:pt x="364" y="219"/>
                    <a:pt x="364" y="219"/>
                    <a:pt x="364" y="219"/>
                  </a:cubicBezTo>
                  <a:cubicBezTo>
                    <a:pt x="365" y="219"/>
                    <a:pt x="365" y="219"/>
                    <a:pt x="365" y="219"/>
                  </a:cubicBezTo>
                  <a:cubicBezTo>
                    <a:pt x="365" y="219"/>
                    <a:pt x="365" y="219"/>
                    <a:pt x="365" y="220"/>
                  </a:cubicBezTo>
                  <a:cubicBezTo>
                    <a:pt x="365" y="220"/>
                    <a:pt x="365" y="220"/>
                    <a:pt x="365" y="219"/>
                  </a:cubicBezTo>
                  <a:cubicBezTo>
                    <a:pt x="364" y="219"/>
                    <a:pt x="364" y="219"/>
                    <a:pt x="364" y="219"/>
                  </a:cubicBezTo>
                  <a:cubicBezTo>
                    <a:pt x="364" y="219"/>
                    <a:pt x="364" y="219"/>
                    <a:pt x="364" y="219"/>
                  </a:cubicBezTo>
                  <a:cubicBezTo>
                    <a:pt x="363" y="218"/>
                    <a:pt x="363" y="218"/>
                    <a:pt x="362" y="217"/>
                  </a:cubicBezTo>
                  <a:cubicBezTo>
                    <a:pt x="362" y="217"/>
                    <a:pt x="362" y="217"/>
                    <a:pt x="361" y="217"/>
                  </a:cubicBezTo>
                  <a:cubicBezTo>
                    <a:pt x="361" y="217"/>
                    <a:pt x="361" y="217"/>
                    <a:pt x="361" y="217"/>
                  </a:cubicBezTo>
                  <a:cubicBezTo>
                    <a:pt x="361" y="217"/>
                    <a:pt x="361" y="217"/>
                    <a:pt x="361" y="217"/>
                  </a:cubicBezTo>
                  <a:cubicBezTo>
                    <a:pt x="361" y="217"/>
                    <a:pt x="361" y="217"/>
                    <a:pt x="361" y="218"/>
                  </a:cubicBezTo>
                  <a:cubicBezTo>
                    <a:pt x="361" y="218"/>
                    <a:pt x="361" y="218"/>
                    <a:pt x="361" y="218"/>
                  </a:cubicBezTo>
                  <a:cubicBezTo>
                    <a:pt x="361" y="218"/>
                    <a:pt x="361" y="218"/>
                    <a:pt x="361" y="218"/>
                  </a:cubicBezTo>
                  <a:cubicBezTo>
                    <a:pt x="361" y="218"/>
                    <a:pt x="361" y="218"/>
                    <a:pt x="361" y="219"/>
                  </a:cubicBezTo>
                  <a:cubicBezTo>
                    <a:pt x="361" y="219"/>
                    <a:pt x="361" y="219"/>
                    <a:pt x="361" y="219"/>
                  </a:cubicBezTo>
                  <a:cubicBezTo>
                    <a:pt x="362" y="219"/>
                    <a:pt x="361" y="219"/>
                    <a:pt x="361" y="219"/>
                  </a:cubicBezTo>
                  <a:cubicBezTo>
                    <a:pt x="361" y="219"/>
                    <a:pt x="361" y="219"/>
                    <a:pt x="361" y="220"/>
                  </a:cubicBezTo>
                  <a:cubicBezTo>
                    <a:pt x="361" y="220"/>
                    <a:pt x="361" y="220"/>
                    <a:pt x="361" y="220"/>
                  </a:cubicBezTo>
                  <a:cubicBezTo>
                    <a:pt x="361" y="220"/>
                    <a:pt x="362" y="220"/>
                    <a:pt x="362" y="220"/>
                  </a:cubicBezTo>
                  <a:cubicBezTo>
                    <a:pt x="362" y="220"/>
                    <a:pt x="362" y="220"/>
                    <a:pt x="363" y="220"/>
                  </a:cubicBezTo>
                  <a:cubicBezTo>
                    <a:pt x="362" y="221"/>
                    <a:pt x="362" y="221"/>
                    <a:pt x="362" y="221"/>
                  </a:cubicBezTo>
                  <a:cubicBezTo>
                    <a:pt x="362" y="221"/>
                    <a:pt x="362" y="221"/>
                    <a:pt x="362" y="221"/>
                  </a:cubicBezTo>
                  <a:cubicBezTo>
                    <a:pt x="363" y="222"/>
                    <a:pt x="363" y="222"/>
                    <a:pt x="363" y="222"/>
                  </a:cubicBezTo>
                  <a:cubicBezTo>
                    <a:pt x="364" y="222"/>
                    <a:pt x="364" y="222"/>
                    <a:pt x="364" y="222"/>
                  </a:cubicBezTo>
                  <a:cubicBezTo>
                    <a:pt x="364" y="222"/>
                    <a:pt x="364" y="222"/>
                    <a:pt x="364" y="222"/>
                  </a:cubicBezTo>
                  <a:cubicBezTo>
                    <a:pt x="364" y="222"/>
                    <a:pt x="364" y="222"/>
                    <a:pt x="364" y="222"/>
                  </a:cubicBezTo>
                  <a:cubicBezTo>
                    <a:pt x="364" y="222"/>
                    <a:pt x="363" y="222"/>
                    <a:pt x="363" y="222"/>
                  </a:cubicBezTo>
                  <a:cubicBezTo>
                    <a:pt x="363" y="222"/>
                    <a:pt x="362" y="222"/>
                    <a:pt x="362" y="222"/>
                  </a:cubicBezTo>
                  <a:cubicBezTo>
                    <a:pt x="362" y="222"/>
                    <a:pt x="362" y="222"/>
                    <a:pt x="362" y="222"/>
                  </a:cubicBezTo>
                  <a:cubicBezTo>
                    <a:pt x="362" y="222"/>
                    <a:pt x="362" y="222"/>
                    <a:pt x="362" y="223"/>
                  </a:cubicBezTo>
                  <a:cubicBezTo>
                    <a:pt x="362" y="223"/>
                    <a:pt x="361" y="223"/>
                    <a:pt x="361" y="223"/>
                  </a:cubicBezTo>
                  <a:cubicBezTo>
                    <a:pt x="361" y="223"/>
                    <a:pt x="361" y="223"/>
                    <a:pt x="361" y="223"/>
                  </a:cubicBezTo>
                  <a:cubicBezTo>
                    <a:pt x="361" y="223"/>
                    <a:pt x="361" y="223"/>
                    <a:pt x="361" y="223"/>
                  </a:cubicBezTo>
                  <a:cubicBezTo>
                    <a:pt x="362" y="224"/>
                    <a:pt x="362" y="224"/>
                    <a:pt x="363" y="224"/>
                  </a:cubicBezTo>
                  <a:cubicBezTo>
                    <a:pt x="363" y="224"/>
                    <a:pt x="363" y="224"/>
                    <a:pt x="363" y="224"/>
                  </a:cubicBezTo>
                  <a:cubicBezTo>
                    <a:pt x="363" y="224"/>
                    <a:pt x="363" y="224"/>
                    <a:pt x="363" y="224"/>
                  </a:cubicBezTo>
                  <a:cubicBezTo>
                    <a:pt x="363" y="224"/>
                    <a:pt x="364" y="224"/>
                    <a:pt x="364" y="224"/>
                  </a:cubicBezTo>
                  <a:cubicBezTo>
                    <a:pt x="364" y="224"/>
                    <a:pt x="364" y="224"/>
                    <a:pt x="364" y="224"/>
                  </a:cubicBezTo>
                  <a:cubicBezTo>
                    <a:pt x="364" y="224"/>
                    <a:pt x="364" y="224"/>
                    <a:pt x="364" y="224"/>
                  </a:cubicBezTo>
                  <a:cubicBezTo>
                    <a:pt x="364" y="224"/>
                    <a:pt x="364" y="224"/>
                    <a:pt x="364" y="224"/>
                  </a:cubicBezTo>
                  <a:cubicBezTo>
                    <a:pt x="364" y="224"/>
                    <a:pt x="364" y="224"/>
                    <a:pt x="364" y="225"/>
                  </a:cubicBezTo>
                  <a:cubicBezTo>
                    <a:pt x="364" y="225"/>
                    <a:pt x="364" y="225"/>
                    <a:pt x="365" y="225"/>
                  </a:cubicBezTo>
                  <a:cubicBezTo>
                    <a:pt x="365" y="225"/>
                    <a:pt x="365" y="225"/>
                    <a:pt x="365" y="225"/>
                  </a:cubicBezTo>
                  <a:cubicBezTo>
                    <a:pt x="365" y="225"/>
                    <a:pt x="366" y="225"/>
                    <a:pt x="366" y="225"/>
                  </a:cubicBezTo>
                  <a:cubicBezTo>
                    <a:pt x="366" y="225"/>
                    <a:pt x="366" y="225"/>
                    <a:pt x="366" y="225"/>
                  </a:cubicBezTo>
                  <a:cubicBezTo>
                    <a:pt x="366" y="224"/>
                    <a:pt x="366" y="224"/>
                    <a:pt x="366" y="224"/>
                  </a:cubicBezTo>
                  <a:cubicBezTo>
                    <a:pt x="366" y="224"/>
                    <a:pt x="366" y="224"/>
                    <a:pt x="366" y="224"/>
                  </a:cubicBezTo>
                  <a:cubicBezTo>
                    <a:pt x="366" y="224"/>
                    <a:pt x="366" y="224"/>
                    <a:pt x="366" y="225"/>
                  </a:cubicBezTo>
                  <a:cubicBezTo>
                    <a:pt x="366" y="225"/>
                    <a:pt x="366" y="225"/>
                    <a:pt x="366" y="225"/>
                  </a:cubicBezTo>
                  <a:cubicBezTo>
                    <a:pt x="366" y="225"/>
                    <a:pt x="366" y="226"/>
                    <a:pt x="366" y="226"/>
                  </a:cubicBezTo>
                  <a:cubicBezTo>
                    <a:pt x="366" y="226"/>
                    <a:pt x="366" y="226"/>
                    <a:pt x="365" y="226"/>
                  </a:cubicBezTo>
                  <a:cubicBezTo>
                    <a:pt x="365" y="226"/>
                    <a:pt x="365" y="226"/>
                    <a:pt x="365" y="226"/>
                  </a:cubicBezTo>
                  <a:cubicBezTo>
                    <a:pt x="366" y="227"/>
                    <a:pt x="366" y="227"/>
                    <a:pt x="366" y="227"/>
                  </a:cubicBezTo>
                  <a:cubicBezTo>
                    <a:pt x="366" y="227"/>
                    <a:pt x="366" y="227"/>
                    <a:pt x="366" y="228"/>
                  </a:cubicBezTo>
                  <a:cubicBezTo>
                    <a:pt x="367" y="228"/>
                    <a:pt x="367" y="228"/>
                    <a:pt x="367" y="228"/>
                  </a:cubicBezTo>
                  <a:cubicBezTo>
                    <a:pt x="367" y="228"/>
                    <a:pt x="367" y="229"/>
                    <a:pt x="367" y="229"/>
                  </a:cubicBezTo>
                  <a:cubicBezTo>
                    <a:pt x="368" y="229"/>
                    <a:pt x="368" y="229"/>
                    <a:pt x="368" y="229"/>
                  </a:cubicBezTo>
                  <a:cubicBezTo>
                    <a:pt x="368" y="229"/>
                    <a:pt x="368" y="229"/>
                    <a:pt x="368" y="229"/>
                  </a:cubicBezTo>
                  <a:cubicBezTo>
                    <a:pt x="368" y="229"/>
                    <a:pt x="368" y="229"/>
                    <a:pt x="368" y="229"/>
                  </a:cubicBezTo>
                  <a:cubicBezTo>
                    <a:pt x="368" y="229"/>
                    <a:pt x="368" y="229"/>
                    <a:pt x="368" y="229"/>
                  </a:cubicBezTo>
                  <a:cubicBezTo>
                    <a:pt x="368" y="229"/>
                    <a:pt x="368" y="229"/>
                    <a:pt x="368" y="230"/>
                  </a:cubicBezTo>
                  <a:cubicBezTo>
                    <a:pt x="368" y="230"/>
                    <a:pt x="368" y="230"/>
                    <a:pt x="368" y="230"/>
                  </a:cubicBezTo>
                  <a:cubicBezTo>
                    <a:pt x="368" y="230"/>
                    <a:pt x="368" y="230"/>
                    <a:pt x="368" y="230"/>
                  </a:cubicBezTo>
                  <a:cubicBezTo>
                    <a:pt x="368" y="230"/>
                    <a:pt x="369" y="230"/>
                    <a:pt x="369" y="230"/>
                  </a:cubicBezTo>
                  <a:cubicBezTo>
                    <a:pt x="369" y="230"/>
                    <a:pt x="369" y="230"/>
                    <a:pt x="369" y="230"/>
                  </a:cubicBezTo>
                  <a:cubicBezTo>
                    <a:pt x="369" y="230"/>
                    <a:pt x="369" y="230"/>
                    <a:pt x="369" y="230"/>
                  </a:cubicBezTo>
                  <a:cubicBezTo>
                    <a:pt x="369" y="231"/>
                    <a:pt x="369" y="231"/>
                    <a:pt x="369" y="231"/>
                  </a:cubicBezTo>
                  <a:cubicBezTo>
                    <a:pt x="369" y="232"/>
                    <a:pt x="369" y="232"/>
                    <a:pt x="370" y="232"/>
                  </a:cubicBezTo>
                  <a:cubicBezTo>
                    <a:pt x="370" y="232"/>
                    <a:pt x="370" y="232"/>
                    <a:pt x="370" y="232"/>
                  </a:cubicBezTo>
                  <a:cubicBezTo>
                    <a:pt x="370" y="232"/>
                    <a:pt x="370" y="233"/>
                    <a:pt x="370" y="233"/>
                  </a:cubicBezTo>
                  <a:cubicBezTo>
                    <a:pt x="370" y="233"/>
                    <a:pt x="371" y="233"/>
                    <a:pt x="371" y="234"/>
                  </a:cubicBezTo>
                  <a:cubicBezTo>
                    <a:pt x="371" y="234"/>
                    <a:pt x="371" y="234"/>
                    <a:pt x="371" y="234"/>
                  </a:cubicBezTo>
                  <a:cubicBezTo>
                    <a:pt x="371" y="234"/>
                    <a:pt x="371" y="234"/>
                    <a:pt x="371" y="234"/>
                  </a:cubicBezTo>
                  <a:cubicBezTo>
                    <a:pt x="371" y="234"/>
                    <a:pt x="371" y="234"/>
                    <a:pt x="370" y="234"/>
                  </a:cubicBezTo>
                  <a:cubicBezTo>
                    <a:pt x="370" y="233"/>
                    <a:pt x="370" y="233"/>
                    <a:pt x="370" y="233"/>
                  </a:cubicBezTo>
                  <a:cubicBezTo>
                    <a:pt x="369" y="232"/>
                    <a:pt x="369" y="232"/>
                    <a:pt x="369" y="232"/>
                  </a:cubicBezTo>
                  <a:cubicBezTo>
                    <a:pt x="369" y="232"/>
                    <a:pt x="369" y="232"/>
                    <a:pt x="369" y="232"/>
                  </a:cubicBezTo>
                  <a:cubicBezTo>
                    <a:pt x="369" y="233"/>
                    <a:pt x="369" y="233"/>
                    <a:pt x="369" y="233"/>
                  </a:cubicBezTo>
                  <a:cubicBezTo>
                    <a:pt x="369" y="233"/>
                    <a:pt x="369" y="233"/>
                    <a:pt x="369" y="234"/>
                  </a:cubicBezTo>
                  <a:cubicBezTo>
                    <a:pt x="369" y="234"/>
                    <a:pt x="370" y="234"/>
                    <a:pt x="369" y="234"/>
                  </a:cubicBezTo>
                  <a:cubicBezTo>
                    <a:pt x="369" y="234"/>
                    <a:pt x="369" y="234"/>
                    <a:pt x="369" y="234"/>
                  </a:cubicBezTo>
                  <a:cubicBezTo>
                    <a:pt x="369" y="235"/>
                    <a:pt x="369" y="235"/>
                    <a:pt x="369" y="235"/>
                  </a:cubicBezTo>
                  <a:cubicBezTo>
                    <a:pt x="370" y="235"/>
                    <a:pt x="370" y="235"/>
                    <a:pt x="370" y="235"/>
                  </a:cubicBezTo>
                  <a:cubicBezTo>
                    <a:pt x="370" y="235"/>
                    <a:pt x="369" y="235"/>
                    <a:pt x="369" y="235"/>
                  </a:cubicBezTo>
                  <a:cubicBezTo>
                    <a:pt x="369" y="235"/>
                    <a:pt x="369" y="235"/>
                    <a:pt x="369" y="236"/>
                  </a:cubicBezTo>
                  <a:cubicBezTo>
                    <a:pt x="369" y="236"/>
                    <a:pt x="368" y="236"/>
                    <a:pt x="368" y="236"/>
                  </a:cubicBezTo>
                  <a:cubicBezTo>
                    <a:pt x="368" y="235"/>
                    <a:pt x="368" y="235"/>
                    <a:pt x="368" y="235"/>
                  </a:cubicBezTo>
                  <a:cubicBezTo>
                    <a:pt x="368" y="235"/>
                    <a:pt x="369" y="235"/>
                    <a:pt x="369" y="235"/>
                  </a:cubicBezTo>
                  <a:cubicBezTo>
                    <a:pt x="369" y="235"/>
                    <a:pt x="369" y="235"/>
                    <a:pt x="369" y="234"/>
                  </a:cubicBezTo>
                  <a:cubicBezTo>
                    <a:pt x="369" y="234"/>
                    <a:pt x="369" y="234"/>
                    <a:pt x="369" y="234"/>
                  </a:cubicBezTo>
                  <a:cubicBezTo>
                    <a:pt x="369" y="234"/>
                    <a:pt x="369" y="234"/>
                    <a:pt x="369" y="234"/>
                  </a:cubicBezTo>
                  <a:cubicBezTo>
                    <a:pt x="369" y="234"/>
                    <a:pt x="369" y="234"/>
                    <a:pt x="369" y="234"/>
                  </a:cubicBezTo>
                  <a:cubicBezTo>
                    <a:pt x="369" y="234"/>
                    <a:pt x="368" y="234"/>
                    <a:pt x="368" y="233"/>
                  </a:cubicBezTo>
                  <a:cubicBezTo>
                    <a:pt x="368" y="233"/>
                    <a:pt x="369" y="233"/>
                    <a:pt x="369" y="233"/>
                  </a:cubicBezTo>
                  <a:cubicBezTo>
                    <a:pt x="369" y="233"/>
                    <a:pt x="369" y="233"/>
                    <a:pt x="368" y="233"/>
                  </a:cubicBezTo>
                  <a:cubicBezTo>
                    <a:pt x="368" y="232"/>
                    <a:pt x="368" y="233"/>
                    <a:pt x="368" y="233"/>
                  </a:cubicBezTo>
                  <a:cubicBezTo>
                    <a:pt x="368" y="233"/>
                    <a:pt x="368" y="234"/>
                    <a:pt x="368" y="234"/>
                  </a:cubicBezTo>
                  <a:cubicBezTo>
                    <a:pt x="368" y="234"/>
                    <a:pt x="368" y="234"/>
                    <a:pt x="368" y="234"/>
                  </a:cubicBezTo>
                  <a:cubicBezTo>
                    <a:pt x="367" y="235"/>
                    <a:pt x="368" y="235"/>
                    <a:pt x="367" y="235"/>
                  </a:cubicBezTo>
                  <a:cubicBezTo>
                    <a:pt x="367" y="235"/>
                    <a:pt x="367" y="235"/>
                    <a:pt x="367" y="235"/>
                  </a:cubicBezTo>
                  <a:cubicBezTo>
                    <a:pt x="367" y="235"/>
                    <a:pt x="367" y="236"/>
                    <a:pt x="367" y="236"/>
                  </a:cubicBezTo>
                  <a:cubicBezTo>
                    <a:pt x="367" y="236"/>
                    <a:pt x="367" y="237"/>
                    <a:pt x="367" y="237"/>
                  </a:cubicBezTo>
                  <a:cubicBezTo>
                    <a:pt x="367" y="237"/>
                    <a:pt x="367" y="237"/>
                    <a:pt x="367" y="237"/>
                  </a:cubicBezTo>
                  <a:cubicBezTo>
                    <a:pt x="367" y="237"/>
                    <a:pt x="367" y="237"/>
                    <a:pt x="367" y="237"/>
                  </a:cubicBezTo>
                  <a:cubicBezTo>
                    <a:pt x="368" y="237"/>
                    <a:pt x="368" y="237"/>
                    <a:pt x="368" y="237"/>
                  </a:cubicBezTo>
                  <a:cubicBezTo>
                    <a:pt x="368" y="237"/>
                    <a:pt x="368" y="237"/>
                    <a:pt x="368" y="237"/>
                  </a:cubicBezTo>
                  <a:cubicBezTo>
                    <a:pt x="368" y="237"/>
                    <a:pt x="368" y="238"/>
                    <a:pt x="369" y="238"/>
                  </a:cubicBezTo>
                  <a:cubicBezTo>
                    <a:pt x="369" y="238"/>
                    <a:pt x="369" y="238"/>
                    <a:pt x="369" y="238"/>
                  </a:cubicBezTo>
                  <a:cubicBezTo>
                    <a:pt x="369" y="239"/>
                    <a:pt x="369" y="239"/>
                    <a:pt x="369" y="239"/>
                  </a:cubicBezTo>
                  <a:cubicBezTo>
                    <a:pt x="369" y="239"/>
                    <a:pt x="369" y="239"/>
                    <a:pt x="369" y="239"/>
                  </a:cubicBezTo>
                  <a:cubicBezTo>
                    <a:pt x="369" y="239"/>
                    <a:pt x="369" y="239"/>
                    <a:pt x="369" y="239"/>
                  </a:cubicBezTo>
                  <a:cubicBezTo>
                    <a:pt x="369" y="239"/>
                    <a:pt x="370" y="239"/>
                    <a:pt x="370" y="238"/>
                  </a:cubicBezTo>
                  <a:cubicBezTo>
                    <a:pt x="370" y="238"/>
                    <a:pt x="370" y="238"/>
                    <a:pt x="370" y="238"/>
                  </a:cubicBezTo>
                  <a:cubicBezTo>
                    <a:pt x="370" y="238"/>
                    <a:pt x="370" y="238"/>
                    <a:pt x="370" y="238"/>
                  </a:cubicBezTo>
                  <a:cubicBezTo>
                    <a:pt x="371" y="238"/>
                    <a:pt x="371" y="237"/>
                    <a:pt x="370" y="237"/>
                  </a:cubicBezTo>
                  <a:cubicBezTo>
                    <a:pt x="370" y="237"/>
                    <a:pt x="370" y="237"/>
                    <a:pt x="370" y="237"/>
                  </a:cubicBezTo>
                  <a:cubicBezTo>
                    <a:pt x="370" y="237"/>
                    <a:pt x="370" y="237"/>
                    <a:pt x="370" y="237"/>
                  </a:cubicBezTo>
                  <a:cubicBezTo>
                    <a:pt x="371" y="237"/>
                    <a:pt x="371" y="236"/>
                    <a:pt x="371" y="236"/>
                  </a:cubicBezTo>
                  <a:cubicBezTo>
                    <a:pt x="370" y="236"/>
                    <a:pt x="370" y="236"/>
                    <a:pt x="370" y="236"/>
                  </a:cubicBezTo>
                  <a:cubicBezTo>
                    <a:pt x="370" y="236"/>
                    <a:pt x="370" y="236"/>
                    <a:pt x="370" y="236"/>
                  </a:cubicBezTo>
                  <a:cubicBezTo>
                    <a:pt x="370" y="236"/>
                    <a:pt x="370" y="236"/>
                    <a:pt x="371" y="236"/>
                  </a:cubicBezTo>
                  <a:cubicBezTo>
                    <a:pt x="371" y="236"/>
                    <a:pt x="371" y="236"/>
                    <a:pt x="371" y="236"/>
                  </a:cubicBezTo>
                  <a:cubicBezTo>
                    <a:pt x="371" y="236"/>
                    <a:pt x="371" y="235"/>
                    <a:pt x="372" y="235"/>
                  </a:cubicBezTo>
                  <a:cubicBezTo>
                    <a:pt x="372" y="235"/>
                    <a:pt x="373" y="235"/>
                    <a:pt x="373" y="235"/>
                  </a:cubicBezTo>
                  <a:cubicBezTo>
                    <a:pt x="373" y="235"/>
                    <a:pt x="374" y="235"/>
                    <a:pt x="374" y="235"/>
                  </a:cubicBezTo>
                  <a:cubicBezTo>
                    <a:pt x="374" y="235"/>
                    <a:pt x="374" y="235"/>
                    <a:pt x="374" y="235"/>
                  </a:cubicBezTo>
                  <a:cubicBezTo>
                    <a:pt x="374" y="235"/>
                    <a:pt x="375" y="235"/>
                    <a:pt x="375" y="235"/>
                  </a:cubicBezTo>
                  <a:cubicBezTo>
                    <a:pt x="375" y="236"/>
                    <a:pt x="375" y="236"/>
                    <a:pt x="374" y="236"/>
                  </a:cubicBezTo>
                  <a:cubicBezTo>
                    <a:pt x="374" y="236"/>
                    <a:pt x="374" y="236"/>
                    <a:pt x="374" y="236"/>
                  </a:cubicBezTo>
                  <a:cubicBezTo>
                    <a:pt x="374" y="236"/>
                    <a:pt x="373" y="236"/>
                    <a:pt x="372" y="236"/>
                  </a:cubicBezTo>
                  <a:cubicBezTo>
                    <a:pt x="372" y="236"/>
                    <a:pt x="372" y="236"/>
                    <a:pt x="372" y="236"/>
                  </a:cubicBezTo>
                  <a:cubicBezTo>
                    <a:pt x="372" y="236"/>
                    <a:pt x="372" y="236"/>
                    <a:pt x="372" y="236"/>
                  </a:cubicBezTo>
                  <a:cubicBezTo>
                    <a:pt x="372" y="236"/>
                    <a:pt x="372" y="236"/>
                    <a:pt x="372" y="236"/>
                  </a:cubicBezTo>
                  <a:cubicBezTo>
                    <a:pt x="372" y="237"/>
                    <a:pt x="371" y="237"/>
                    <a:pt x="371" y="237"/>
                  </a:cubicBezTo>
                  <a:cubicBezTo>
                    <a:pt x="371" y="237"/>
                    <a:pt x="371" y="237"/>
                    <a:pt x="371" y="237"/>
                  </a:cubicBezTo>
                  <a:cubicBezTo>
                    <a:pt x="371" y="238"/>
                    <a:pt x="372" y="238"/>
                    <a:pt x="372" y="238"/>
                  </a:cubicBezTo>
                  <a:cubicBezTo>
                    <a:pt x="372" y="238"/>
                    <a:pt x="372" y="238"/>
                    <a:pt x="372" y="238"/>
                  </a:cubicBezTo>
                  <a:cubicBezTo>
                    <a:pt x="372" y="238"/>
                    <a:pt x="372" y="238"/>
                    <a:pt x="372" y="238"/>
                  </a:cubicBezTo>
                  <a:cubicBezTo>
                    <a:pt x="371" y="238"/>
                    <a:pt x="371" y="239"/>
                    <a:pt x="371" y="239"/>
                  </a:cubicBezTo>
                  <a:cubicBezTo>
                    <a:pt x="371" y="240"/>
                    <a:pt x="371" y="240"/>
                    <a:pt x="370" y="241"/>
                  </a:cubicBezTo>
                  <a:cubicBezTo>
                    <a:pt x="370" y="241"/>
                    <a:pt x="370" y="241"/>
                    <a:pt x="370" y="241"/>
                  </a:cubicBezTo>
                  <a:cubicBezTo>
                    <a:pt x="370" y="241"/>
                    <a:pt x="370" y="241"/>
                    <a:pt x="370" y="242"/>
                  </a:cubicBezTo>
                  <a:cubicBezTo>
                    <a:pt x="370" y="242"/>
                    <a:pt x="370" y="242"/>
                    <a:pt x="370" y="242"/>
                  </a:cubicBezTo>
                  <a:cubicBezTo>
                    <a:pt x="370" y="243"/>
                    <a:pt x="371" y="243"/>
                    <a:pt x="371" y="243"/>
                  </a:cubicBezTo>
                  <a:cubicBezTo>
                    <a:pt x="371" y="244"/>
                    <a:pt x="372" y="244"/>
                    <a:pt x="372" y="244"/>
                  </a:cubicBezTo>
                  <a:cubicBezTo>
                    <a:pt x="372" y="243"/>
                    <a:pt x="372" y="243"/>
                    <a:pt x="372" y="243"/>
                  </a:cubicBezTo>
                  <a:cubicBezTo>
                    <a:pt x="372" y="242"/>
                    <a:pt x="372" y="242"/>
                    <a:pt x="373" y="241"/>
                  </a:cubicBezTo>
                  <a:cubicBezTo>
                    <a:pt x="373" y="241"/>
                    <a:pt x="373" y="240"/>
                    <a:pt x="373" y="240"/>
                  </a:cubicBezTo>
                  <a:cubicBezTo>
                    <a:pt x="373" y="240"/>
                    <a:pt x="372" y="240"/>
                    <a:pt x="372" y="240"/>
                  </a:cubicBezTo>
                  <a:cubicBezTo>
                    <a:pt x="372" y="240"/>
                    <a:pt x="373" y="240"/>
                    <a:pt x="373" y="240"/>
                  </a:cubicBezTo>
                  <a:cubicBezTo>
                    <a:pt x="373" y="239"/>
                    <a:pt x="374" y="239"/>
                    <a:pt x="374" y="238"/>
                  </a:cubicBezTo>
                  <a:cubicBezTo>
                    <a:pt x="374" y="238"/>
                    <a:pt x="374" y="238"/>
                    <a:pt x="374" y="238"/>
                  </a:cubicBezTo>
                  <a:cubicBezTo>
                    <a:pt x="374" y="239"/>
                    <a:pt x="374" y="239"/>
                    <a:pt x="374" y="239"/>
                  </a:cubicBezTo>
                  <a:cubicBezTo>
                    <a:pt x="374" y="239"/>
                    <a:pt x="374" y="239"/>
                    <a:pt x="374" y="239"/>
                  </a:cubicBezTo>
                  <a:cubicBezTo>
                    <a:pt x="374" y="239"/>
                    <a:pt x="374" y="239"/>
                    <a:pt x="374" y="240"/>
                  </a:cubicBezTo>
                  <a:cubicBezTo>
                    <a:pt x="374" y="240"/>
                    <a:pt x="374" y="240"/>
                    <a:pt x="373" y="240"/>
                  </a:cubicBezTo>
                  <a:cubicBezTo>
                    <a:pt x="374" y="240"/>
                    <a:pt x="374" y="240"/>
                    <a:pt x="374" y="240"/>
                  </a:cubicBezTo>
                  <a:cubicBezTo>
                    <a:pt x="374" y="240"/>
                    <a:pt x="374" y="241"/>
                    <a:pt x="374" y="241"/>
                  </a:cubicBezTo>
                  <a:cubicBezTo>
                    <a:pt x="374" y="241"/>
                    <a:pt x="373" y="241"/>
                    <a:pt x="373" y="241"/>
                  </a:cubicBezTo>
                  <a:cubicBezTo>
                    <a:pt x="373" y="241"/>
                    <a:pt x="374" y="241"/>
                    <a:pt x="373" y="241"/>
                  </a:cubicBezTo>
                  <a:cubicBezTo>
                    <a:pt x="373" y="242"/>
                    <a:pt x="373" y="242"/>
                    <a:pt x="373" y="242"/>
                  </a:cubicBezTo>
                  <a:cubicBezTo>
                    <a:pt x="373" y="242"/>
                    <a:pt x="373" y="242"/>
                    <a:pt x="373" y="242"/>
                  </a:cubicBezTo>
                  <a:cubicBezTo>
                    <a:pt x="374" y="242"/>
                    <a:pt x="374" y="243"/>
                    <a:pt x="374" y="243"/>
                  </a:cubicBezTo>
                  <a:cubicBezTo>
                    <a:pt x="374" y="243"/>
                    <a:pt x="374" y="243"/>
                    <a:pt x="374" y="243"/>
                  </a:cubicBezTo>
                  <a:cubicBezTo>
                    <a:pt x="374" y="243"/>
                    <a:pt x="374" y="243"/>
                    <a:pt x="373" y="244"/>
                  </a:cubicBezTo>
                  <a:cubicBezTo>
                    <a:pt x="373" y="244"/>
                    <a:pt x="373" y="244"/>
                    <a:pt x="373" y="244"/>
                  </a:cubicBezTo>
                  <a:cubicBezTo>
                    <a:pt x="373" y="244"/>
                    <a:pt x="373" y="244"/>
                    <a:pt x="373" y="244"/>
                  </a:cubicBezTo>
                  <a:cubicBezTo>
                    <a:pt x="373" y="245"/>
                    <a:pt x="373" y="245"/>
                    <a:pt x="373" y="245"/>
                  </a:cubicBezTo>
                  <a:cubicBezTo>
                    <a:pt x="373" y="245"/>
                    <a:pt x="373" y="245"/>
                    <a:pt x="372" y="245"/>
                  </a:cubicBezTo>
                  <a:cubicBezTo>
                    <a:pt x="372" y="246"/>
                    <a:pt x="372" y="246"/>
                    <a:pt x="373" y="247"/>
                  </a:cubicBezTo>
                  <a:cubicBezTo>
                    <a:pt x="373" y="247"/>
                    <a:pt x="373" y="247"/>
                    <a:pt x="373" y="247"/>
                  </a:cubicBezTo>
                  <a:cubicBezTo>
                    <a:pt x="373" y="247"/>
                    <a:pt x="373" y="247"/>
                    <a:pt x="373" y="248"/>
                  </a:cubicBezTo>
                  <a:cubicBezTo>
                    <a:pt x="373" y="248"/>
                    <a:pt x="373" y="248"/>
                    <a:pt x="373" y="247"/>
                  </a:cubicBezTo>
                  <a:cubicBezTo>
                    <a:pt x="373" y="247"/>
                    <a:pt x="373" y="247"/>
                    <a:pt x="373" y="247"/>
                  </a:cubicBezTo>
                  <a:cubicBezTo>
                    <a:pt x="373" y="247"/>
                    <a:pt x="373" y="247"/>
                    <a:pt x="374" y="247"/>
                  </a:cubicBezTo>
                  <a:cubicBezTo>
                    <a:pt x="374" y="246"/>
                    <a:pt x="374" y="246"/>
                    <a:pt x="374" y="246"/>
                  </a:cubicBezTo>
                  <a:cubicBezTo>
                    <a:pt x="374" y="246"/>
                    <a:pt x="374" y="246"/>
                    <a:pt x="374" y="246"/>
                  </a:cubicBezTo>
                  <a:cubicBezTo>
                    <a:pt x="374" y="246"/>
                    <a:pt x="374" y="245"/>
                    <a:pt x="374" y="245"/>
                  </a:cubicBezTo>
                  <a:cubicBezTo>
                    <a:pt x="374" y="245"/>
                    <a:pt x="374" y="245"/>
                    <a:pt x="375" y="244"/>
                  </a:cubicBezTo>
                  <a:cubicBezTo>
                    <a:pt x="375" y="244"/>
                    <a:pt x="375" y="244"/>
                    <a:pt x="375" y="244"/>
                  </a:cubicBezTo>
                  <a:cubicBezTo>
                    <a:pt x="375" y="244"/>
                    <a:pt x="375" y="244"/>
                    <a:pt x="375" y="245"/>
                  </a:cubicBezTo>
                  <a:cubicBezTo>
                    <a:pt x="375" y="245"/>
                    <a:pt x="375" y="245"/>
                    <a:pt x="375" y="245"/>
                  </a:cubicBezTo>
                  <a:cubicBezTo>
                    <a:pt x="375" y="246"/>
                    <a:pt x="376" y="246"/>
                    <a:pt x="376" y="246"/>
                  </a:cubicBezTo>
                  <a:cubicBezTo>
                    <a:pt x="376" y="246"/>
                    <a:pt x="376" y="246"/>
                    <a:pt x="376" y="246"/>
                  </a:cubicBezTo>
                  <a:cubicBezTo>
                    <a:pt x="376" y="246"/>
                    <a:pt x="376" y="246"/>
                    <a:pt x="376" y="246"/>
                  </a:cubicBezTo>
                  <a:cubicBezTo>
                    <a:pt x="376" y="246"/>
                    <a:pt x="376" y="246"/>
                    <a:pt x="376" y="246"/>
                  </a:cubicBezTo>
                  <a:cubicBezTo>
                    <a:pt x="376" y="245"/>
                    <a:pt x="377" y="245"/>
                    <a:pt x="377" y="245"/>
                  </a:cubicBezTo>
                  <a:cubicBezTo>
                    <a:pt x="377" y="245"/>
                    <a:pt x="377" y="246"/>
                    <a:pt x="377" y="246"/>
                  </a:cubicBezTo>
                  <a:cubicBezTo>
                    <a:pt x="377" y="246"/>
                    <a:pt x="376" y="247"/>
                    <a:pt x="377" y="247"/>
                  </a:cubicBezTo>
                  <a:cubicBezTo>
                    <a:pt x="377" y="247"/>
                    <a:pt x="377" y="247"/>
                    <a:pt x="377" y="247"/>
                  </a:cubicBezTo>
                  <a:cubicBezTo>
                    <a:pt x="377" y="247"/>
                    <a:pt x="378" y="247"/>
                    <a:pt x="378" y="246"/>
                  </a:cubicBezTo>
                  <a:cubicBezTo>
                    <a:pt x="378" y="246"/>
                    <a:pt x="378" y="245"/>
                    <a:pt x="378" y="244"/>
                  </a:cubicBezTo>
                  <a:cubicBezTo>
                    <a:pt x="378" y="242"/>
                    <a:pt x="378" y="240"/>
                    <a:pt x="377" y="239"/>
                  </a:cubicBezTo>
                  <a:cubicBezTo>
                    <a:pt x="377" y="239"/>
                    <a:pt x="376" y="238"/>
                    <a:pt x="376" y="238"/>
                  </a:cubicBezTo>
                  <a:cubicBezTo>
                    <a:pt x="376" y="238"/>
                    <a:pt x="375" y="239"/>
                    <a:pt x="375" y="239"/>
                  </a:cubicBezTo>
                  <a:cubicBezTo>
                    <a:pt x="375" y="238"/>
                    <a:pt x="375" y="238"/>
                    <a:pt x="376" y="238"/>
                  </a:cubicBezTo>
                  <a:cubicBezTo>
                    <a:pt x="376" y="238"/>
                    <a:pt x="377" y="237"/>
                    <a:pt x="377" y="237"/>
                  </a:cubicBezTo>
                  <a:cubicBezTo>
                    <a:pt x="377" y="237"/>
                    <a:pt x="378" y="237"/>
                    <a:pt x="378" y="237"/>
                  </a:cubicBezTo>
                  <a:cubicBezTo>
                    <a:pt x="378" y="237"/>
                    <a:pt x="378" y="237"/>
                    <a:pt x="378" y="237"/>
                  </a:cubicBezTo>
                  <a:cubicBezTo>
                    <a:pt x="377" y="237"/>
                    <a:pt x="377" y="238"/>
                    <a:pt x="377" y="238"/>
                  </a:cubicBezTo>
                  <a:cubicBezTo>
                    <a:pt x="377" y="238"/>
                    <a:pt x="377" y="238"/>
                    <a:pt x="377" y="239"/>
                  </a:cubicBezTo>
                  <a:cubicBezTo>
                    <a:pt x="378" y="240"/>
                    <a:pt x="379" y="241"/>
                    <a:pt x="379" y="243"/>
                  </a:cubicBezTo>
                  <a:cubicBezTo>
                    <a:pt x="379" y="243"/>
                    <a:pt x="379" y="243"/>
                    <a:pt x="379" y="243"/>
                  </a:cubicBezTo>
                  <a:cubicBezTo>
                    <a:pt x="379" y="244"/>
                    <a:pt x="379" y="244"/>
                    <a:pt x="379" y="244"/>
                  </a:cubicBezTo>
                  <a:cubicBezTo>
                    <a:pt x="379" y="245"/>
                    <a:pt x="379" y="245"/>
                    <a:pt x="379" y="245"/>
                  </a:cubicBezTo>
                  <a:cubicBezTo>
                    <a:pt x="380" y="246"/>
                    <a:pt x="380" y="246"/>
                    <a:pt x="380" y="246"/>
                  </a:cubicBezTo>
                  <a:cubicBezTo>
                    <a:pt x="381" y="246"/>
                    <a:pt x="380" y="246"/>
                    <a:pt x="380" y="246"/>
                  </a:cubicBezTo>
                  <a:cubicBezTo>
                    <a:pt x="380" y="246"/>
                    <a:pt x="379" y="246"/>
                    <a:pt x="379" y="246"/>
                  </a:cubicBezTo>
                  <a:cubicBezTo>
                    <a:pt x="379" y="247"/>
                    <a:pt x="379" y="247"/>
                    <a:pt x="378" y="247"/>
                  </a:cubicBezTo>
                  <a:cubicBezTo>
                    <a:pt x="378" y="247"/>
                    <a:pt x="378" y="247"/>
                    <a:pt x="378" y="247"/>
                  </a:cubicBezTo>
                  <a:cubicBezTo>
                    <a:pt x="378" y="248"/>
                    <a:pt x="378" y="248"/>
                    <a:pt x="378" y="248"/>
                  </a:cubicBezTo>
                  <a:cubicBezTo>
                    <a:pt x="379" y="249"/>
                    <a:pt x="379" y="251"/>
                    <a:pt x="379" y="252"/>
                  </a:cubicBezTo>
                  <a:cubicBezTo>
                    <a:pt x="379" y="252"/>
                    <a:pt x="379" y="252"/>
                    <a:pt x="379" y="252"/>
                  </a:cubicBezTo>
                  <a:cubicBezTo>
                    <a:pt x="379" y="252"/>
                    <a:pt x="379" y="252"/>
                    <a:pt x="379" y="252"/>
                  </a:cubicBezTo>
                  <a:cubicBezTo>
                    <a:pt x="380" y="252"/>
                    <a:pt x="382" y="251"/>
                    <a:pt x="382" y="250"/>
                  </a:cubicBezTo>
                  <a:cubicBezTo>
                    <a:pt x="383" y="250"/>
                    <a:pt x="384" y="248"/>
                    <a:pt x="384" y="247"/>
                  </a:cubicBezTo>
                  <a:cubicBezTo>
                    <a:pt x="384" y="246"/>
                    <a:pt x="385" y="246"/>
                    <a:pt x="384" y="245"/>
                  </a:cubicBezTo>
                  <a:cubicBezTo>
                    <a:pt x="384" y="244"/>
                    <a:pt x="384" y="243"/>
                    <a:pt x="384" y="242"/>
                  </a:cubicBezTo>
                  <a:cubicBezTo>
                    <a:pt x="384" y="241"/>
                    <a:pt x="384" y="241"/>
                    <a:pt x="384" y="240"/>
                  </a:cubicBezTo>
                  <a:cubicBezTo>
                    <a:pt x="384" y="240"/>
                    <a:pt x="384" y="240"/>
                    <a:pt x="384" y="240"/>
                  </a:cubicBezTo>
                  <a:cubicBezTo>
                    <a:pt x="384" y="240"/>
                    <a:pt x="384" y="240"/>
                    <a:pt x="384" y="240"/>
                  </a:cubicBezTo>
                  <a:cubicBezTo>
                    <a:pt x="385" y="239"/>
                    <a:pt x="385" y="239"/>
                    <a:pt x="385" y="239"/>
                  </a:cubicBezTo>
                  <a:cubicBezTo>
                    <a:pt x="385" y="239"/>
                    <a:pt x="385" y="238"/>
                    <a:pt x="385" y="238"/>
                  </a:cubicBezTo>
                  <a:close/>
                </a:path>
              </a:pathLst>
            </a:custGeom>
            <a:solidFill>
              <a:srgbClr val="DDF5FF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5" name="Freeform 765">
              <a:extLst>
                <a:ext uri="{FF2B5EF4-FFF2-40B4-BE49-F238E27FC236}">
                  <a16:creationId xmlns:a16="http://schemas.microsoft.com/office/drawing/2014/main" id="{AE229968-9C88-0735-A1FB-EE67E9499B8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9788" y="4262438"/>
              <a:ext cx="190500" cy="96838"/>
            </a:xfrm>
            <a:custGeom>
              <a:avLst/>
              <a:gdLst>
                <a:gd name="T0" fmla="*/ 41 w 46"/>
                <a:gd name="T1" fmla="*/ 20 h 23"/>
                <a:gd name="T2" fmla="*/ 40 w 46"/>
                <a:gd name="T3" fmla="*/ 18 h 23"/>
                <a:gd name="T4" fmla="*/ 41 w 46"/>
                <a:gd name="T5" fmla="*/ 17 h 23"/>
                <a:gd name="T6" fmla="*/ 12 w 46"/>
                <a:gd name="T7" fmla="*/ 1 h 23"/>
                <a:gd name="T8" fmla="*/ 11 w 46"/>
                <a:gd name="T9" fmla="*/ 3 h 23"/>
                <a:gd name="T10" fmla="*/ 11 w 46"/>
                <a:gd name="T11" fmla="*/ 4 h 23"/>
                <a:gd name="T12" fmla="*/ 9 w 46"/>
                <a:gd name="T13" fmla="*/ 4 h 23"/>
                <a:gd name="T14" fmla="*/ 7 w 46"/>
                <a:gd name="T15" fmla="*/ 3 h 23"/>
                <a:gd name="T16" fmla="*/ 6 w 46"/>
                <a:gd name="T17" fmla="*/ 1 h 23"/>
                <a:gd name="T18" fmla="*/ 7 w 46"/>
                <a:gd name="T19" fmla="*/ 1 h 23"/>
                <a:gd name="T20" fmla="*/ 8 w 46"/>
                <a:gd name="T21" fmla="*/ 0 h 23"/>
                <a:gd name="T22" fmla="*/ 9 w 46"/>
                <a:gd name="T23" fmla="*/ 0 h 23"/>
                <a:gd name="T24" fmla="*/ 10 w 46"/>
                <a:gd name="T25" fmla="*/ 0 h 23"/>
                <a:gd name="T26" fmla="*/ 11 w 46"/>
                <a:gd name="T27" fmla="*/ 0 h 23"/>
                <a:gd name="T28" fmla="*/ 44 w 46"/>
                <a:gd name="T29" fmla="*/ 14 h 23"/>
                <a:gd name="T30" fmla="*/ 42 w 46"/>
                <a:gd name="T31" fmla="*/ 15 h 23"/>
                <a:gd name="T32" fmla="*/ 39 w 46"/>
                <a:gd name="T33" fmla="*/ 15 h 23"/>
                <a:gd name="T34" fmla="*/ 37 w 46"/>
                <a:gd name="T35" fmla="*/ 14 h 23"/>
                <a:gd name="T36" fmla="*/ 38 w 46"/>
                <a:gd name="T37" fmla="*/ 13 h 23"/>
                <a:gd name="T38" fmla="*/ 40 w 46"/>
                <a:gd name="T39" fmla="*/ 14 h 23"/>
                <a:gd name="T40" fmla="*/ 41 w 46"/>
                <a:gd name="T41" fmla="*/ 14 h 23"/>
                <a:gd name="T42" fmla="*/ 42 w 46"/>
                <a:gd name="T43" fmla="*/ 14 h 23"/>
                <a:gd name="T44" fmla="*/ 44 w 46"/>
                <a:gd name="T45" fmla="*/ 14 h 23"/>
                <a:gd name="T46" fmla="*/ 1 w 46"/>
                <a:gd name="T47" fmla="*/ 3 h 23"/>
                <a:gd name="T48" fmla="*/ 0 w 46"/>
                <a:gd name="T49" fmla="*/ 6 h 23"/>
                <a:gd name="T50" fmla="*/ 2 w 46"/>
                <a:gd name="T51" fmla="*/ 4 h 23"/>
                <a:gd name="T52" fmla="*/ 46 w 46"/>
                <a:gd name="T53" fmla="*/ 22 h 23"/>
                <a:gd name="T54" fmla="*/ 45 w 46"/>
                <a:gd name="T55" fmla="*/ 23 h 23"/>
                <a:gd name="T56" fmla="*/ 46 w 46"/>
                <a:gd name="T57" fmla="*/ 23 h 23"/>
                <a:gd name="T58" fmla="*/ 32 w 46"/>
                <a:gd name="T59" fmla="*/ 12 h 23"/>
                <a:gd name="T60" fmla="*/ 31 w 46"/>
                <a:gd name="T61" fmla="*/ 12 h 23"/>
                <a:gd name="T62" fmla="*/ 30 w 46"/>
                <a:gd name="T63" fmla="*/ 13 h 23"/>
                <a:gd name="T64" fmla="*/ 30 w 46"/>
                <a:gd name="T65" fmla="*/ 12 h 23"/>
                <a:gd name="T66" fmla="*/ 30 w 46"/>
                <a:gd name="T67" fmla="*/ 12 h 23"/>
                <a:gd name="T68" fmla="*/ 29 w 46"/>
                <a:gd name="T69" fmla="*/ 12 h 23"/>
                <a:gd name="T70" fmla="*/ 29 w 46"/>
                <a:gd name="T71" fmla="*/ 12 h 23"/>
                <a:gd name="T72" fmla="*/ 29 w 46"/>
                <a:gd name="T73" fmla="*/ 11 h 23"/>
                <a:gd name="T74" fmla="*/ 29 w 46"/>
                <a:gd name="T75" fmla="*/ 11 h 23"/>
                <a:gd name="T76" fmla="*/ 28 w 46"/>
                <a:gd name="T77" fmla="*/ 11 h 23"/>
                <a:gd name="T78" fmla="*/ 28 w 46"/>
                <a:gd name="T79" fmla="*/ 11 h 23"/>
                <a:gd name="T80" fmla="*/ 28 w 46"/>
                <a:gd name="T81" fmla="*/ 12 h 23"/>
                <a:gd name="T82" fmla="*/ 27 w 46"/>
                <a:gd name="T83" fmla="*/ 12 h 23"/>
                <a:gd name="T84" fmla="*/ 26 w 46"/>
                <a:gd name="T85" fmla="*/ 11 h 23"/>
                <a:gd name="T86" fmla="*/ 25 w 46"/>
                <a:gd name="T87" fmla="*/ 10 h 23"/>
                <a:gd name="T88" fmla="*/ 25 w 46"/>
                <a:gd name="T89" fmla="*/ 8 h 23"/>
                <a:gd name="T90" fmla="*/ 26 w 46"/>
                <a:gd name="T91" fmla="*/ 8 h 23"/>
                <a:gd name="T92" fmla="*/ 26 w 46"/>
                <a:gd name="T93" fmla="*/ 8 h 23"/>
                <a:gd name="T94" fmla="*/ 28 w 46"/>
                <a:gd name="T95" fmla="*/ 7 h 23"/>
                <a:gd name="T96" fmla="*/ 30 w 46"/>
                <a:gd name="T97" fmla="*/ 9 h 23"/>
                <a:gd name="T98" fmla="*/ 30 w 46"/>
                <a:gd name="T99" fmla="*/ 10 h 23"/>
                <a:gd name="T100" fmla="*/ 31 w 46"/>
                <a:gd name="T101" fmla="*/ 10 h 23"/>
                <a:gd name="T102" fmla="*/ 31 w 46"/>
                <a:gd name="T103" fmla="*/ 11 h 23"/>
                <a:gd name="T104" fmla="*/ 32 w 46"/>
                <a:gd name="T105" fmla="*/ 11 h 23"/>
                <a:gd name="T106" fmla="*/ 2 w 46"/>
                <a:gd name="T107" fmla="*/ 2 h 23"/>
                <a:gd name="T108" fmla="*/ 29 w 46"/>
                <a:gd name="T109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6" h="23">
                  <a:moveTo>
                    <a:pt x="43" y="18"/>
                  </a:moveTo>
                  <a:cubicBezTo>
                    <a:pt x="43" y="19"/>
                    <a:pt x="43" y="19"/>
                    <a:pt x="43" y="19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2" y="19"/>
                    <a:pt x="42" y="20"/>
                    <a:pt x="42" y="20"/>
                  </a:cubicBezTo>
                  <a:cubicBezTo>
                    <a:pt x="42" y="20"/>
                    <a:pt x="42" y="20"/>
                    <a:pt x="41" y="20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41" y="20"/>
                    <a:pt x="41" y="19"/>
                    <a:pt x="41" y="19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1" y="19"/>
                    <a:pt x="41" y="18"/>
                    <a:pt x="40" y="18"/>
                  </a:cubicBezTo>
                  <a:cubicBezTo>
                    <a:pt x="40" y="18"/>
                    <a:pt x="40" y="18"/>
                    <a:pt x="40" y="18"/>
                  </a:cubicBezTo>
                  <a:cubicBezTo>
                    <a:pt x="40" y="18"/>
                    <a:pt x="40" y="18"/>
                    <a:pt x="40" y="17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0" y="17"/>
                    <a:pt x="40" y="17"/>
                    <a:pt x="41" y="17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41" y="17"/>
                    <a:pt x="41" y="17"/>
                    <a:pt x="42" y="17"/>
                  </a:cubicBezTo>
                  <a:cubicBezTo>
                    <a:pt x="42" y="17"/>
                    <a:pt x="42" y="17"/>
                    <a:pt x="42" y="18"/>
                  </a:cubicBezTo>
                  <a:cubicBezTo>
                    <a:pt x="42" y="18"/>
                    <a:pt x="43" y="18"/>
                    <a:pt x="43" y="18"/>
                  </a:cubicBezTo>
                  <a:close/>
                  <a:moveTo>
                    <a:pt x="12" y="1"/>
                  </a:move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8" y="4"/>
                    <a:pt x="8" y="4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8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"/>
                    <a:pt x="7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0"/>
                    <a:pt x="9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2" y="0"/>
                    <a:pt x="12" y="0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lose/>
                  <a:moveTo>
                    <a:pt x="44" y="14"/>
                  </a:moveTo>
                  <a:cubicBezTo>
                    <a:pt x="44" y="14"/>
                    <a:pt x="44" y="14"/>
                    <a:pt x="44" y="14"/>
                  </a:cubicBezTo>
                  <a:cubicBezTo>
                    <a:pt x="44" y="14"/>
                    <a:pt x="44" y="15"/>
                    <a:pt x="44" y="15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4" y="15"/>
                    <a:pt x="43" y="15"/>
                    <a:pt x="43" y="15"/>
                  </a:cubicBezTo>
                  <a:cubicBezTo>
                    <a:pt x="43" y="15"/>
                    <a:pt x="43" y="16"/>
                    <a:pt x="42" y="15"/>
                  </a:cubicBezTo>
                  <a:cubicBezTo>
                    <a:pt x="42" y="15"/>
                    <a:pt x="42" y="15"/>
                    <a:pt x="42" y="15"/>
                  </a:cubicBezTo>
                  <a:cubicBezTo>
                    <a:pt x="42" y="16"/>
                    <a:pt x="42" y="15"/>
                    <a:pt x="42" y="15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1" y="15"/>
                    <a:pt x="40" y="15"/>
                    <a:pt x="40" y="15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15"/>
                    <a:pt x="40" y="15"/>
                    <a:pt x="39" y="15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39" y="15"/>
                    <a:pt x="38" y="15"/>
                    <a:pt x="38" y="15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7" y="15"/>
                    <a:pt x="37" y="15"/>
                    <a:pt x="37" y="14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8" y="13"/>
                    <a:pt x="38" y="13"/>
                    <a:pt x="38" y="13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0" y="14"/>
                    <a:pt x="40" y="14"/>
                    <a:pt x="40" y="14"/>
                  </a:cubicBezTo>
                  <a:cubicBezTo>
                    <a:pt x="40" y="14"/>
                    <a:pt x="40" y="14"/>
                    <a:pt x="41" y="14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1" y="14"/>
                    <a:pt x="41" y="14"/>
                    <a:pt x="42" y="14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2" y="14"/>
                    <a:pt x="43" y="14"/>
                    <a:pt x="43" y="14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43" y="14"/>
                    <a:pt x="44" y="14"/>
                    <a:pt x="44" y="14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44" y="14"/>
                    <a:pt x="44" y="14"/>
                    <a:pt x="44" y="14"/>
                  </a:cubicBezTo>
                  <a:close/>
                  <a:moveTo>
                    <a:pt x="2" y="3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lose/>
                  <a:moveTo>
                    <a:pt x="46" y="22"/>
                  </a:moveTo>
                  <a:cubicBezTo>
                    <a:pt x="46" y="22"/>
                    <a:pt x="46" y="22"/>
                    <a:pt x="46" y="22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46" y="22"/>
                    <a:pt x="46" y="21"/>
                    <a:pt x="46" y="22"/>
                  </a:cubicBezTo>
                  <a:cubicBezTo>
                    <a:pt x="46" y="22"/>
                    <a:pt x="45" y="22"/>
                    <a:pt x="45" y="22"/>
                  </a:cubicBezTo>
                  <a:cubicBezTo>
                    <a:pt x="45" y="22"/>
                    <a:pt x="45" y="22"/>
                    <a:pt x="45" y="22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4" y="23"/>
                    <a:pt x="44" y="23"/>
                    <a:pt x="44" y="23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46" y="22"/>
                    <a:pt x="46" y="22"/>
                    <a:pt x="46" y="22"/>
                  </a:cubicBezTo>
                  <a:close/>
                  <a:moveTo>
                    <a:pt x="29" y="11"/>
                  </a:move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lose/>
                  <a:moveTo>
                    <a:pt x="32" y="12"/>
                  </a:moveTo>
                  <a:cubicBezTo>
                    <a:pt x="32" y="12"/>
                    <a:pt x="32" y="12"/>
                    <a:pt x="32" y="13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2" y="13"/>
                    <a:pt x="32" y="13"/>
                    <a:pt x="32" y="12"/>
                  </a:cubicBezTo>
                  <a:cubicBezTo>
                    <a:pt x="32" y="12"/>
                    <a:pt x="31" y="12"/>
                    <a:pt x="31" y="12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3"/>
                    <a:pt x="31" y="13"/>
                    <a:pt x="30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30" y="13"/>
                    <a:pt x="30" y="12"/>
                    <a:pt x="30" y="12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29" y="12"/>
                    <a:pt x="30" y="12"/>
                    <a:pt x="30" y="12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30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28" y="12"/>
                    <a:pt x="28" y="11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9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1"/>
                    <a:pt x="28" y="12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6" y="12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6" y="10"/>
                    <a:pt x="26" y="10"/>
                  </a:cubicBezTo>
                  <a:cubicBezTo>
                    <a:pt x="26" y="10"/>
                    <a:pt x="26" y="10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10"/>
                    <a:pt x="25" y="10"/>
                    <a:pt x="25" y="10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9"/>
                    <a:pt x="25" y="9"/>
                    <a:pt x="25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8"/>
                    <a:pt x="25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7" y="8"/>
                    <a:pt x="27" y="8"/>
                  </a:cubicBezTo>
                  <a:cubicBezTo>
                    <a:pt x="27" y="8"/>
                    <a:pt x="27" y="8"/>
                    <a:pt x="27" y="8"/>
                  </a:cubicBezTo>
                  <a:cubicBezTo>
                    <a:pt x="27" y="8"/>
                    <a:pt x="27" y="8"/>
                    <a:pt x="27" y="7"/>
                  </a:cubicBezTo>
                  <a:cubicBezTo>
                    <a:pt x="27" y="7"/>
                    <a:pt x="28" y="7"/>
                    <a:pt x="28" y="7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28" y="7"/>
                    <a:pt x="28" y="7"/>
                    <a:pt x="29" y="7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8"/>
                    <a:pt x="30" y="9"/>
                    <a:pt x="30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31" y="10"/>
                    <a:pt x="31" y="10"/>
                    <a:pt x="31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1" y="10"/>
                    <a:pt x="31" y="10"/>
                    <a:pt x="31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2" y="11"/>
                    <a:pt x="32" y="11"/>
                    <a:pt x="32" y="11"/>
                  </a:cubicBezTo>
                  <a:cubicBezTo>
                    <a:pt x="32" y="11"/>
                    <a:pt x="32" y="11"/>
                    <a:pt x="32" y="11"/>
                  </a:cubicBezTo>
                  <a:cubicBezTo>
                    <a:pt x="32" y="11"/>
                    <a:pt x="32" y="11"/>
                    <a:pt x="32" y="12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2" y="12"/>
                    <a:pt x="32" y="12"/>
                    <a:pt x="32" y="12"/>
                  </a:cubicBezTo>
                  <a:close/>
                  <a:moveTo>
                    <a:pt x="2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lose/>
                  <a:moveTo>
                    <a:pt x="29" y="11"/>
                  </a:moveTo>
                  <a:cubicBezTo>
                    <a:pt x="28" y="11"/>
                    <a:pt x="28" y="11"/>
                    <a:pt x="28" y="11"/>
                  </a:cubicBezTo>
                  <a:cubicBezTo>
                    <a:pt x="29" y="11"/>
                    <a:pt x="29" y="11"/>
                    <a:pt x="29" y="1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6" name="Freeform 766">
              <a:extLst>
                <a:ext uri="{FF2B5EF4-FFF2-40B4-BE49-F238E27FC236}">
                  <a16:creationId xmlns:a16="http://schemas.microsoft.com/office/drawing/2014/main" id="{4931FD5D-C988-7682-D7E3-8DF5909A86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62163" y="3887788"/>
              <a:ext cx="846137" cy="558800"/>
            </a:xfrm>
            <a:custGeom>
              <a:avLst/>
              <a:gdLst>
                <a:gd name="T0" fmla="*/ 26 w 203"/>
                <a:gd name="T1" fmla="*/ 29 h 134"/>
                <a:gd name="T2" fmla="*/ 33 w 203"/>
                <a:gd name="T3" fmla="*/ 29 h 134"/>
                <a:gd name="T4" fmla="*/ 132 w 203"/>
                <a:gd name="T5" fmla="*/ 53 h 134"/>
                <a:gd name="T6" fmla="*/ 120 w 203"/>
                <a:gd name="T7" fmla="*/ 48 h 134"/>
                <a:gd name="T8" fmla="*/ 113 w 203"/>
                <a:gd name="T9" fmla="*/ 35 h 134"/>
                <a:gd name="T10" fmla="*/ 99 w 203"/>
                <a:gd name="T11" fmla="*/ 22 h 134"/>
                <a:gd name="T12" fmla="*/ 88 w 203"/>
                <a:gd name="T13" fmla="*/ 27 h 134"/>
                <a:gd name="T14" fmla="*/ 60 w 203"/>
                <a:gd name="T15" fmla="*/ 8 h 134"/>
                <a:gd name="T16" fmla="*/ 1 w 203"/>
                <a:gd name="T17" fmla="*/ 5 h 134"/>
                <a:gd name="T18" fmla="*/ 5 w 203"/>
                <a:gd name="T19" fmla="*/ 14 h 134"/>
                <a:gd name="T20" fmla="*/ 10 w 203"/>
                <a:gd name="T21" fmla="*/ 23 h 134"/>
                <a:gd name="T22" fmla="*/ 19 w 203"/>
                <a:gd name="T23" fmla="*/ 32 h 134"/>
                <a:gd name="T24" fmla="*/ 20 w 203"/>
                <a:gd name="T25" fmla="*/ 38 h 134"/>
                <a:gd name="T26" fmla="*/ 17 w 203"/>
                <a:gd name="T27" fmla="*/ 39 h 134"/>
                <a:gd name="T28" fmla="*/ 19 w 203"/>
                <a:gd name="T29" fmla="*/ 44 h 134"/>
                <a:gd name="T30" fmla="*/ 25 w 203"/>
                <a:gd name="T31" fmla="*/ 46 h 134"/>
                <a:gd name="T32" fmla="*/ 27 w 203"/>
                <a:gd name="T33" fmla="*/ 47 h 134"/>
                <a:gd name="T34" fmla="*/ 33 w 203"/>
                <a:gd name="T35" fmla="*/ 60 h 134"/>
                <a:gd name="T36" fmla="*/ 42 w 203"/>
                <a:gd name="T37" fmla="*/ 67 h 134"/>
                <a:gd name="T38" fmla="*/ 52 w 203"/>
                <a:gd name="T39" fmla="*/ 71 h 134"/>
                <a:gd name="T40" fmla="*/ 46 w 203"/>
                <a:gd name="T41" fmla="*/ 65 h 134"/>
                <a:gd name="T42" fmla="*/ 42 w 203"/>
                <a:gd name="T43" fmla="*/ 59 h 134"/>
                <a:gd name="T44" fmla="*/ 36 w 203"/>
                <a:gd name="T45" fmla="*/ 45 h 134"/>
                <a:gd name="T46" fmla="*/ 34 w 203"/>
                <a:gd name="T47" fmla="*/ 43 h 134"/>
                <a:gd name="T48" fmla="*/ 28 w 203"/>
                <a:gd name="T49" fmla="*/ 33 h 134"/>
                <a:gd name="T50" fmla="*/ 24 w 203"/>
                <a:gd name="T51" fmla="*/ 28 h 134"/>
                <a:gd name="T52" fmla="*/ 17 w 203"/>
                <a:gd name="T53" fmla="*/ 17 h 134"/>
                <a:gd name="T54" fmla="*/ 20 w 203"/>
                <a:gd name="T55" fmla="*/ 10 h 134"/>
                <a:gd name="T56" fmla="*/ 27 w 203"/>
                <a:gd name="T57" fmla="*/ 16 h 134"/>
                <a:gd name="T58" fmla="*/ 33 w 203"/>
                <a:gd name="T59" fmla="*/ 27 h 134"/>
                <a:gd name="T60" fmla="*/ 38 w 203"/>
                <a:gd name="T61" fmla="*/ 36 h 134"/>
                <a:gd name="T62" fmla="*/ 49 w 203"/>
                <a:gd name="T63" fmla="*/ 46 h 134"/>
                <a:gd name="T64" fmla="*/ 52 w 203"/>
                <a:gd name="T65" fmla="*/ 52 h 134"/>
                <a:gd name="T66" fmla="*/ 54 w 203"/>
                <a:gd name="T67" fmla="*/ 55 h 134"/>
                <a:gd name="T68" fmla="*/ 61 w 203"/>
                <a:gd name="T69" fmla="*/ 59 h 134"/>
                <a:gd name="T70" fmla="*/ 64 w 203"/>
                <a:gd name="T71" fmla="*/ 63 h 134"/>
                <a:gd name="T72" fmla="*/ 74 w 203"/>
                <a:gd name="T73" fmla="*/ 74 h 134"/>
                <a:gd name="T74" fmla="*/ 80 w 203"/>
                <a:gd name="T75" fmla="*/ 88 h 134"/>
                <a:gd name="T76" fmla="*/ 80 w 203"/>
                <a:gd name="T77" fmla="*/ 98 h 134"/>
                <a:gd name="T78" fmla="*/ 94 w 203"/>
                <a:gd name="T79" fmla="*/ 109 h 134"/>
                <a:gd name="T80" fmla="*/ 116 w 203"/>
                <a:gd name="T81" fmla="*/ 118 h 134"/>
                <a:gd name="T82" fmla="*/ 130 w 203"/>
                <a:gd name="T83" fmla="*/ 124 h 134"/>
                <a:gd name="T84" fmla="*/ 148 w 203"/>
                <a:gd name="T85" fmla="*/ 123 h 134"/>
                <a:gd name="T86" fmla="*/ 154 w 203"/>
                <a:gd name="T87" fmla="*/ 123 h 134"/>
                <a:gd name="T88" fmla="*/ 165 w 203"/>
                <a:gd name="T89" fmla="*/ 132 h 134"/>
                <a:gd name="T90" fmla="*/ 179 w 203"/>
                <a:gd name="T91" fmla="*/ 121 h 134"/>
                <a:gd name="T92" fmla="*/ 175 w 203"/>
                <a:gd name="T93" fmla="*/ 115 h 134"/>
                <a:gd name="T94" fmla="*/ 195 w 203"/>
                <a:gd name="T95" fmla="*/ 104 h 134"/>
                <a:gd name="T96" fmla="*/ 196 w 203"/>
                <a:gd name="T97" fmla="*/ 109 h 134"/>
                <a:gd name="T98" fmla="*/ 199 w 203"/>
                <a:gd name="T99" fmla="*/ 101 h 134"/>
                <a:gd name="T100" fmla="*/ 198 w 203"/>
                <a:gd name="T101" fmla="*/ 100 h 134"/>
                <a:gd name="T102" fmla="*/ 199 w 203"/>
                <a:gd name="T103" fmla="*/ 94 h 134"/>
                <a:gd name="T104" fmla="*/ 199 w 203"/>
                <a:gd name="T105" fmla="*/ 85 h 134"/>
                <a:gd name="T106" fmla="*/ 178 w 203"/>
                <a:gd name="T107" fmla="*/ 97 h 134"/>
                <a:gd name="T108" fmla="*/ 167 w 203"/>
                <a:gd name="T109" fmla="*/ 105 h 134"/>
                <a:gd name="T110" fmla="*/ 144 w 203"/>
                <a:gd name="T111" fmla="*/ 105 h 134"/>
                <a:gd name="T112" fmla="*/ 132 w 203"/>
                <a:gd name="T113" fmla="*/ 84 h 134"/>
                <a:gd name="T114" fmla="*/ 130 w 203"/>
                <a:gd name="T115" fmla="*/ 80 h 134"/>
                <a:gd name="T116" fmla="*/ 129 w 203"/>
                <a:gd name="T117" fmla="*/ 63 h 134"/>
                <a:gd name="T118" fmla="*/ 131 w 203"/>
                <a:gd name="T119" fmla="*/ 5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3" h="134">
                  <a:moveTo>
                    <a:pt x="25" y="27"/>
                  </a:moveTo>
                  <a:cubicBezTo>
                    <a:pt x="25" y="27"/>
                    <a:pt x="26" y="27"/>
                    <a:pt x="26" y="27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7" y="28"/>
                    <a:pt x="27" y="28"/>
                    <a:pt x="27" y="29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7" y="29"/>
                    <a:pt x="26" y="29"/>
                    <a:pt x="26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28"/>
                    <a:pt x="25" y="28"/>
                    <a:pt x="25" y="28"/>
                  </a:cubicBezTo>
                  <a:cubicBezTo>
                    <a:pt x="25" y="28"/>
                    <a:pt x="24" y="27"/>
                    <a:pt x="24" y="27"/>
                  </a:cubicBezTo>
                  <a:cubicBezTo>
                    <a:pt x="24" y="27"/>
                    <a:pt x="24" y="26"/>
                    <a:pt x="24" y="26"/>
                  </a:cubicBezTo>
                  <a:cubicBezTo>
                    <a:pt x="24" y="26"/>
                    <a:pt x="24" y="25"/>
                    <a:pt x="25" y="25"/>
                  </a:cubicBezTo>
                  <a:cubicBezTo>
                    <a:pt x="25" y="25"/>
                    <a:pt x="25" y="26"/>
                    <a:pt x="25" y="26"/>
                  </a:cubicBezTo>
                  <a:cubicBezTo>
                    <a:pt x="25" y="26"/>
                    <a:pt x="25" y="26"/>
                    <a:pt x="25" y="27"/>
                  </a:cubicBezTo>
                  <a:close/>
                  <a:moveTo>
                    <a:pt x="32" y="31"/>
                  </a:moveTo>
                  <a:cubicBezTo>
                    <a:pt x="32" y="31"/>
                    <a:pt x="32" y="31"/>
                    <a:pt x="32" y="31"/>
                  </a:cubicBezTo>
                  <a:cubicBezTo>
                    <a:pt x="33" y="31"/>
                    <a:pt x="33" y="31"/>
                    <a:pt x="33" y="31"/>
                  </a:cubicBezTo>
                  <a:cubicBezTo>
                    <a:pt x="33" y="30"/>
                    <a:pt x="33" y="30"/>
                    <a:pt x="33" y="29"/>
                  </a:cubicBezTo>
                  <a:cubicBezTo>
                    <a:pt x="33" y="29"/>
                    <a:pt x="32" y="29"/>
                    <a:pt x="32" y="28"/>
                  </a:cubicBezTo>
                  <a:cubicBezTo>
                    <a:pt x="32" y="28"/>
                    <a:pt x="32" y="28"/>
                    <a:pt x="32" y="28"/>
                  </a:cubicBezTo>
                  <a:cubicBezTo>
                    <a:pt x="31" y="28"/>
                    <a:pt x="31" y="28"/>
                    <a:pt x="31" y="29"/>
                  </a:cubicBezTo>
                  <a:cubicBezTo>
                    <a:pt x="31" y="29"/>
                    <a:pt x="31" y="29"/>
                    <a:pt x="31" y="30"/>
                  </a:cubicBezTo>
                  <a:cubicBezTo>
                    <a:pt x="30" y="30"/>
                    <a:pt x="31" y="30"/>
                    <a:pt x="31" y="30"/>
                  </a:cubicBezTo>
                  <a:cubicBezTo>
                    <a:pt x="31" y="30"/>
                    <a:pt x="31" y="30"/>
                    <a:pt x="31" y="31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2" y="31"/>
                    <a:pt x="32" y="31"/>
                    <a:pt x="32" y="31"/>
                  </a:cubicBezTo>
                  <a:close/>
                  <a:moveTo>
                    <a:pt x="132" y="53"/>
                  </a:moveTo>
                  <a:cubicBezTo>
                    <a:pt x="132" y="53"/>
                    <a:pt x="131" y="53"/>
                    <a:pt x="131" y="52"/>
                  </a:cubicBezTo>
                  <a:cubicBezTo>
                    <a:pt x="131" y="52"/>
                    <a:pt x="130" y="52"/>
                    <a:pt x="130" y="52"/>
                  </a:cubicBezTo>
                  <a:cubicBezTo>
                    <a:pt x="128" y="52"/>
                    <a:pt x="128" y="52"/>
                    <a:pt x="128" y="52"/>
                  </a:cubicBezTo>
                  <a:cubicBezTo>
                    <a:pt x="127" y="52"/>
                    <a:pt x="127" y="52"/>
                    <a:pt x="127" y="52"/>
                  </a:cubicBezTo>
                  <a:cubicBezTo>
                    <a:pt x="126" y="51"/>
                    <a:pt x="126" y="51"/>
                    <a:pt x="126" y="51"/>
                  </a:cubicBezTo>
                  <a:cubicBezTo>
                    <a:pt x="125" y="50"/>
                    <a:pt x="125" y="50"/>
                    <a:pt x="125" y="50"/>
                  </a:cubicBezTo>
                  <a:cubicBezTo>
                    <a:pt x="124" y="50"/>
                    <a:pt x="124" y="50"/>
                    <a:pt x="124" y="50"/>
                  </a:cubicBezTo>
                  <a:cubicBezTo>
                    <a:pt x="122" y="49"/>
                    <a:pt x="122" y="49"/>
                    <a:pt x="122" y="49"/>
                  </a:cubicBezTo>
                  <a:cubicBezTo>
                    <a:pt x="121" y="49"/>
                    <a:pt x="121" y="49"/>
                    <a:pt x="121" y="49"/>
                  </a:cubicBezTo>
                  <a:cubicBezTo>
                    <a:pt x="120" y="48"/>
                    <a:pt x="120" y="48"/>
                    <a:pt x="120" y="48"/>
                  </a:cubicBezTo>
                  <a:cubicBezTo>
                    <a:pt x="120" y="46"/>
                    <a:pt x="120" y="46"/>
                    <a:pt x="120" y="46"/>
                  </a:cubicBezTo>
                  <a:cubicBezTo>
                    <a:pt x="119" y="44"/>
                    <a:pt x="119" y="44"/>
                    <a:pt x="119" y="44"/>
                  </a:cubicBezTo>
                  <a:cubicBezTo>
                    <a:pt x="119" y="43"/>
                    <a:pt x="119" y="43"/>
                    <a:pt x="119" y="43"/>
                  </a:cubicBezTo>
                  <a:cubicBezTo>
                    <a:pt x="119" y="43"/>
                    <a:pt x="118" y="43"/>
                    <a:pt x="118" y="42"/>
                  </a:cubicBezTo>
                  <a:cubicBezTo>
                    <a:pt x="118" y="42"/>
                    <a:pt x="118" y="42"/>
                    <a:pt x="118" y="42"/>
                  </a:cubicBezTo>
                  <a:cubicBezTo>
                    <a:pt x="118" y="42"/>
                    <a:pt x="118" y="41"/>
                    <a:pt x="118" y="41"/>
                  </a:cubicBezTo>
                  <a:cubicBezTo>
                    <a:pt x="118" y="40"/>
                    <a:pt x="118" y="40"/>
                    <a:pt x="118" y="40"/>
                  </a:cubicBezTo>
                  <a:cubicBezTo>
                    <a:pt x="116" y="39"/>
                    <a:pt x="116" y="39"/>
                    <a:pt x="116" y="39"/>
                  </a:cubicBezTo>
                  <a:cubicBezTo>
                    <a:pt x="116" y="39"/>
                    <a:pt x="115" y="37"/>
                    <a:pt x="115" y="37"/>
                  </a:cubicBezTo>
                  <a:cubicBezTo>
                    <a:pt x="115" y="37"/>
                    <a:pt x="113" y="35"/>
                    <a:pt x="113" y="35"/>
                  </a:cubicBezTo>
                  <a:cubicBezTo>
                    <a:pt x="113" y="35"/>
                    <a:pt x="113" y="33"/>
                    <a:pt x="113" y="33"/>
                  </a:cubicBezTo>
                  <a:cubicBezTo>
                    <a:pt x="113" y="33"/>
                    <a:pt x="110" y="30"/>
                    <a:pt x="110" y="30"/>
                  </a:cubicBezTo>
                  <a:cubicBezTo>
                    <a:pt x="110" y="28"/>
                    <a:pt x="110" y="28"/>
                    <a:pt x="110" y="28"/>
                  </a:cubicBezTo>
                  <a:cubicBezTo>
                    <a:pt x="108" y="26"/>
                    <a:pt x="108" y="26"/>
                    <a:pt x="108" y="26"/>
                  </a:cubicBezTo>
                  <a:cubicBezTo>
                    <a:pt x="106" y="25"/>
                    <a:pt x="106" y="25"/>
                    <a:pt x="106" y="25"/>
                  </a:cubicBezTo>
                  <a:cubicBezTo>
                    <a:pt x="106" y="25"/>
                    <a:pt x="106" y="25"/>
                    <a:pt x="106" y="25"/>
                  </a:cubicBezTo>
                  <a:cubicBezTo>
                    <a:pt x="106" y="24"/>
                    <a:pt x="106" y="24"/>
                    <a:pt x="106" y="24"/>
                  </a:cubicBezTo>
                  <a:cubicBezTo>
                    <a:pt x="105" y="23"/>
                    <a:pt x="105" y="23"/>
                    <a:pt x="105" y="23"/>
                  </a:cubicBezTo>
                  <a:cubicBezTo>
                    <a:pt x="101" y="23"/>
                    <a:pt x="101" y="23"/>
                    <a:pt x="101" y="23"/>
                  </a:cubicBezTo>
                  <a:cubicBezTo>
                    <a:pt x="99" y="22"/>
                    <a:pt x="99" y="22"/>
                    <a:pt x="99" y="22"/>
                  </a:cubicBezTo>
                  <a:cubicBezTo>
                    <a:pt x="99" y="24"/>
                    <a:pt x="99" y="24"/>
                    <a:pt x="99" y="24"/>
                  </a:cubicBezTo>
                  <a:cubicBezTo>
                    <a:pt x="97" y="24"/>
                    <a:pt x="97" y="24"/>
                    <a:pt x="97" y="24"/>
                  </a:cubicBezTo>
                  <a:cubicBezTo>
                    <a:pt x="97" y="24"/>
                    <a:pt x="96" y="25"/>
                    <a:pt x="96" y="25"/>
                  </a:cubicBezTo>
                  <a:cubicBezTo>
                    <a:pt x="96" y="25"/>
                    <a:pt x="96" y="26"/>
                    <a:pt x="96" y="26"/>
                  </a:cubicBezTo>
                  <a:cubicBezTo>
                    <a:pt x="95" y="27"/>
                    <a:pt x="95" y="27"/>
                    <a:pt x="95" y="27"/>
                  </a:cubicBezTo>
                  <a:cubicBezTo>
                    <a:pt x="95" y="28"/>
                    <a:pt x="95" y="28"/>
                    <a:pt x="95" y="28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93" y="29"/>
                    <a:pt x="93" y="29"/>
                    <a:pt x="93" y="29"/>
                  </a:cubicBezTo>
                  <a:cubicBezTo>
                    <a:pt x="90" y="27"/>
                    <a:pt x="90" y="27"/>
                    <a:pt x="90" y="27"/>
                  </a:cubicBezTo>
                  <a:cubicBezTo>
                    <a:pt x="88" y="27"/>
                    <a:pt x="88" y="27"/>
                    <a:pt x="88" y="27"/>
                  </a:cubicBezTo>
                  <a:cubicBezTo>
                    <a:pt x="86" y="26"/>
                    <a:pt x="86" y="26"/>
                    <a:pt x="86" y="26"/>
                  </a:cubicBezTo>
                  <a:cubicBezTo>
                    <a:pt x="86" y="25"/>
                    <a:pt x="86" y="25"/>
                    <a:pt x="86" y="25"/>
                  </a:cubicBezTo>
                  <a:cubicBezTo>
                    <a:pt x="84" y="23"/>
                    <a:pt x="84" y="23"/>
                    <a:pt x="84" y="23"/>
                  </a:cubicBezTo>
                  <a:cubicBezTo>
                    <a:pt x="83" y="20"/>
                    <a:pt x="83" y="20"/>
                    <a:pt x="83" y="20"/>
                  </a:cubicBezTo>
                  <a:cubicBezTo>
                    <a:pt x="81" y="16"/>
                    <a:pt x="81" y="16"/>
                    <a:pt x="81" y="16"/>
                  </a:cubicBezTo>
                  <a:cubicBezTo>
                    <a:pt x="79" y="15"/>
                    <a:pt x="79" y="15"/>
                    <a:pt x="79" y="15"/>
                  </a:cubicBezTo>
                  <a:cubicBezTo>
                    <a:pt x="75" y="11"/>
                    <a:pt x="75" y="11"/>
                    <a:pt x="75" y="11"/>
                  </a:cubicBezTo>
                  <a:cubicBezTo>
                    <a:pt x="74" y="10"/>
                    <a:pt x="74" y="10"/>
                    <a:pt x="74" y="10"/>
                  </a:cubicBezTo>
                  <a:cubicBezTo>
                    <a:pt x="72" y="8"/>
                    <a:pt x="72" y="8"/>
                    <a:pt x="72" y="8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0" y="11"/>
                    <a:pt x="60" y="11"/>
                    <a:pt x="60" y="11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2" y="6"/>
                    <a:pt x="3" y="7"/>
                    <a:pt x="3" y="7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0"/>
                    <a:pt x="4" y="10"/>
                    <a:pt x="4" y="10"/>
                  </a:cubicBezTo>
                  <a:cubicBezTo>
                    <a:pt x="4" y="11"/>
                    <a:pt x="5" y="11"/>
                    <a:pt x="5" y="12"/>
                  </a:cubicBezTo>
                  <a:cubicBezTo>
                    <a:pt x="5" y="12"/>
                    <a:pt x="6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5" y="13"/>
                    <a:pt x="5" y="14"/>
                    <a:pt x="5" y="14"/>
                  </a:cubicBezTo>
                  <a:cubicBezTo>
                    <a:pt x="5" y="14"/>
                    <a:pt x="5" y="14"/>
                    <a:pt x="6" y="15"/>
                  </a:cubicBezTo>
                  <a:cubicBezTo>
                    <a:pt x="6" y="15"/>
                    <a:pt x="6" y="15"/>
                    <a:pt x="7" y="15"/>
                  </a:cubicBezTo>
                  <a:cubicBezTo>
                    <a:pt x="7" y="16"/>
                    <a:pt x="7" y="16"/>
                    <a:pt x="7" y="17"/>
                  </a:cubicBezTo>
                  <a:cubicBezTo>
                    <a:pt x="7" y="17"/>
                    <a:pt x="7" y="18"/>
                    <a:pt x="7" y="18"/>
                  </a:cubicBezTo>
                  <a:cubicBezTo>
                    <a:pt x="7" y="18"/>
                    <a:pt x="8" y="18"/>
                    <a:pt x="8" y="19"/>
                  </a:cubicBezTo>
                  <a:cubicBezTo>
                    <a:pt x="8" y="19"/>
                    <a:pt x="9" y="20"/>
                    <a:pt x="9" y="20"/>
                  </a:cubicBezTo>
                  <a:cubicBezTo>
                    <a:pt x="9" y="20"/>
                    <a:pt x="9" y="21"/>
                    <a:pt x="9" y="21"/>
                  </a:cubicBezTo>
                  <a:cubicBezTo>
                    <a:pt x="9" y="21"/>
                    <a:pt x="9" y="22"/>
                    <a:pt x="9" y="22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10" y="22"/>
                    <a:pt x="10" y="23"/>
                    <a:pt x="10" y="23"/>
                  </a:cubicBezTo>
                  <a:cubicBezTo>
                    <a:pt x="10" y="24"/>
                    <a:pt x="10" y="24"/>
                    <a:pt x="11" y="24"/>
                  </a:cubicBezTo>
                  <a:cubicBezTo>
                    <a:pt x="11" y="25"/>
                    <a:pt x="11" y="25"/>
                    <a:pt x="12" y="25"/>
                  </a:cubicBezTo>
                  <a:cubicBezTo>
                    <a:pt x="12" y="25"/>
                    <a:pt x="13" y="26"/>
                    <a:pt x="13" y="26"/>
                  </a:cubicBezTo>
                  <a:cubicBezTo>
                    <a:pt x="13" y="26"/>
                    <a:pt x="14" y="26"/>
                    <a:pt x="14" y="27"/>
                  </a:cubicBezTo>
                  <a:cubicBezTo>
                    <a:pt x="15" y="27"/>
                    <a:pt x="16" y="28"/>
                    <a:pt x="16" y="28"/>
                  </a:cubicBezTo>
                  <a:cubicBezTo>
                    <a:pt x="16" y="28"/>
                    <a:pt x="16" y="29"/>
                    <a:pt x="16" y="29"/>
                  </a:cubicBezTo>
                  <a:cubicBezTo>
                    <a:pt x="17" y="29"/>
                    <a:pt x="17" y="29"/>
                    <a:pt x="17" y="30"/>
                  </a:cubicBezTo>
                  <a:cubicBezTo>
                    <a:pt x="17" y="30"/>
                    <a:pt x="17" y="30"/>
                    <a:pt x="18" y="30"/>
                  </a:cubicBezTo>
                  <a:cubicBezTo>
                    <a:pt x="19" y="30"/>
                    <a:pt x="18" y="31"/>
                    <a:pt x="19" y="31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20" y="32"/>
                    <a:pt x="20" y="33"/>
                    <a:pt x="20" y="33"/>
                  </a:cubicBezTo>
                  <a:cubicBezTo>
                    <a:pt x="21" y="33"/>
                    <a:pt x="21" y="34"/>
                    <a:pt x="21" y="34"/>
                  </a:cubicBezTo>
                  <a:cubicBezTo>
                    <a:pt x="21" y="34"/>
                    <a:pt x="20" y="35"/>
                    <a:pt x="20" y="35"/>
                  </a:cubicBezTo>
                  <a:cubicBezTo>
                    <a:pt x="20" y="35"/>
                    <a:pt x="21" y="35"/>
                    <a:pt x="21" y="36"/>
                  </a:cubicBezTo>
                  <a:cubicBezTo>
                    <a:pt x="21" y="36"/>
                    <a:pt x="20" y="36"/>
                    <a:pt x="20" y="36"/>
                  </a:cubicBezTo>
                  <a:cubicBezTo>
                    <a:pt x="20" y="36"/>
                    <a:pt x="20" y="37"/>
                    <a:pt x="20" y="37"/>
                  </a:cubicBezTo>
                  <a:cubicBezTo>
                    <a:pt x="20" y="37"/>
                    <a:pt x="20" y="37"/>
                    <a:pt x="19" y="37"/>
                  </a:cubicBezTo>
                  <a:cubicBezTo>
                    <a:pt x="19" y="37"/>
                    <a:pt x="19" y="38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0" y="38"/>
                    <a:pt x="20" y="38"/>
                    <a:pt x="20" y="38"/>
                  </a:cubicBezTo>
                  <a:cubicBezTo>
                    <a:pt x="20" y="38"/>
                    <a:pt x="20" y="38"/>
                    <a:pt x="20" y="39"/>
                  </a:cubicBezTo>
                  <a:cubicBezTo>
                    <a:pt x="20" y="39"/>
                    <a:pt x="20" y="39"/>
                    <a:pt x="21" y="39"/>
                  </a:cubicBezTo>
                  <a:cubicBezTo>
                    <a:pt x="21" y="39"/>
                    <a:pt x="22" y="39"/>
                    <a:pt x="22" y="39"/>
                  </a:cubicBezTo>
                  <a:cubicBezTo>
                    <a:pt x="22" y="39"/>
                    <a:pt x="21" y="39"/>
                    <a:pt x="21" y="39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21" y="40"/>
                    <a:pt x="20" y="40"/>
                    <a:pt x="20" y="40"/>
                  </a:cubicBezTo>
                  <a:cubicBezTo>
                    <a:pt x="20" y="40"/>
                    <a:pt x="20" y="39"/>
                    <a:pt x="20" y="39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19" y="38"/>
                    <a:pt x="19" y="39"/>
                    <a:pt x="18" y="39"/>
                  </a:cubicBezTo>
                  <a:cubicBezTo>
                    <a:pt x="18" y="39"/>
                    <a:pt x="17" y="39"/>
                    <a:pt x="17" y="39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15" y="38"/>
                    <a:pt x="14" y="38"/>
                    <a:pt x="14" y="39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15" y="39"/>
                    <a:pt x="15" y="40"/>
                  </a:cubicBezTo>
                  <a:cubicBezTo>
                    <a:pt x="15" y="40"/>
                    <a:pt x="16" y="40"/>
                    <a:pt x="16" y="40"/>
                  </a:cubicBezTo>
                  <a:cubicBezTo>
                    <a:pt x="16" y="40"/>
                    <a:pt x="16" y="41"/>
                    <a:pt x="17" y="41"/>
                  </a:cubicBezTo>
                  <a:cubicBezTo>
                    <a:pt x="17" y="41"/>
                    <a:pt x="17" y="41"/>
                    <a:pt x="18" y="41"/>
                  </a:cubicBezTo>
                  <a:cubicBezTo>
                    <a:pt x="18" y="42"/>
                    <a:pt x="18" y="42"/>
                    <a:pt x="18" y="43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19" y="44"/>
                    <a:pt x="19" y="44"/>
                    <a:pt x="19" y="44"/>
                  </a:cubicBezTo>
                  <a:cubicBezTo>
                    <a:pt x="20" y="44"/>
                    <a:pt x="20" y="44"/>
                    <a:pt x="20" y="44"/>
                  </a:cubicBezTo>
                  <a:cubicBezTo>
                    <a:pt x="20" y="44"/>
                    <a:pt x="21" y="44"/>
                    <a:pt x="21" y="45"/>
                  </a:cubicBezTo>
                  <a:cubicBezTo>
                    <a:pt x="21" y="45"/>
                    <a:pt x="21" y="45"/>
                    <a:pt x="22" y="45"/>
                  </a:cubicBezTo>
                  <a:cubicBezTo>
                    <a:pt x="22" y="45"/>
                    <a:pt x="22" y="45"/>
                    <a:pt x="23" y="45"/>
                  </a:cubicBezTo>
                  <a:cubicBezTo>
                    <a:pt x="23" y="45"/>
                    <a:pt x="23" y="46"/>
                    <a:pt x="23" y="46"/>
                  </a:cubicBezTo>
                  <a:cubicBezTo>
                    <a:pt x="23" y="46"/>
                    <a:pt x="23" y="46"/>
                    <a:pt x="23" y="47"/>
                  </a:cubicBezTo>
                  <a:cubicBezTo>
                    <a:pt x="23" y="47"/>
                    <a:pt x="24" y="47"/>
                    <a:pt x="24" y="47"/>
                  </a:cubicBezTo>
                  <a:cubicBezTo>
                    <a:pt x="24" y="47"/>
                    <a:pt x="24" y="46"/>
                    <a:pt x="24" y="46"/>
                  </a:cubicBezTo>
                  <a:cubicBezTo>
                    <a:pt x="25" y="46"/>
                    <a:pt x="25" y="46"/>
                    <a:pt x="25" y="46"/>
                  </a:cubicBezTo>
                  <a:cubicBezTo>
                    <a:pt x="25" y="46"/>
                    <a:pt x="25" y="46"/>
                    <a:pt x="25" y="46"/>
                  </a:cubicBezTo>
                  <a:cubicBezTo>
                    <a:pt x="25" y="46"/>
                    <a:pt x="26" y="46"/>
                    <a:pt x="26" y="46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6" y="46"/>
                    <a:pt x="26" y="45"/>
                    <a:pt x="27" y="45"/>
                  </a:cubicBezTo>
                  <a:cubicBezTo>
                    <a:pt x="27" y="45"/>
                    <a:pt x="26" y="45"/>
                    <a:pt x="26" y="45"/>
                  </a:cubicBezTo>
                  <a:cubicBezTo>
                    <a:pt x="26" y="45"/>
                    <a:pt x="26" y="44"/>
                    <a:pt x="26" y="44"/>
                  </a:cubicBezTo>
                  <a:cubicBezTo>
                    <a:pt x="27" y="44"/>
                    <a:pt x="27" y="44"/>
                    <a:pt x="27" y="44"/>
                  </a:cubicBezTo>
                  <a:cubicBezTo>
                    <a:pt x="27" y="44"/>
                    <a:pt x="27" y="45"/>
                    <a:pt x="27" y="45"/>
                  </a:cubicBezTo>
                  <a:cubicBezTo>
                    <a:pt x="27" y="45"/>
                    <a:pt x="27" y="45"/>
                    <a:pt x="27" y="45"/>
                  </a:cubicBezTo>
                  <a:cubicBezTo>
                    <a:pt x="27" y="45"/>
                    <a:pt x="27" y="46"/>
                    <a:pt x="27" y="46"/>
                  </a:cubicBezTo>
                  <a:cubicBezTo>
                    <a:pt x="27" y="46"/>
                    <a:pt x="27" y="47"/>
                    <a:pt x="27" y="47"/>
                  </a:cubicBezTo>
                  <a:cubicBezTo>
                    <a:pt x="27" y="47"/>
                    <a:pt x="27" y="48"/>
                    <a:pt x="28" y="48"/>
                  </a:cubicBezTo>
                  <a:cubicBezTo>
                    <a:pt x="28" y="49"/>
                    <a:pt x="29" y="49"/>
                    <a:pt x="30" y="49"/>
                  </a:cubicBezTo>
                  <a:cubicBezTo>
                    <a:pt x="30" y="50"/>
                    <a:pt x="31" y="50"/>
                    <a:pt x="31" y="50"/>
                  </a:cubicBezTo>
                  <a:cubicBezTo>
                    <a:pt x="32" y="50"/>
                    <a:pt x="32" y="51"/>
                    <a:pt x="33" y="51"/>
                  </a:cubicBezTo>
                  <a:cubicBezTo>
                    <a:pt x="33" y="51"/>
                    <a:pt x="34" y="54"/>
                    <a:pt x="34" y="54"/>
                  </a:cubicBezTo>
                  <a:cubicBezTo>
                    <a:pt x="34" y="55"/>
                    <a:pt x="34" y="56"/>
                    <a:pt x="34" y="56"/>
                  </a:cubicBezTo>
                  <a:cubicBezTo>
                    <a:pt x="34" y="56"/>
                    <a:pt x="34" y="57"/>
                    <a:pt x="34" y="57"/>
                  </a:cubicBezTo>
                  <a:cubicBezTo>
                    <a:pt x="33" y="58"/>
                    <a:pt x="34" y="59"/>
                    <a:pt x="34" y="59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34" y="59"/>
                    <a:pt x="33" y="60"/>
                    <a:pt x="33" y="60"/>
                  </a:cubicBezTo>
                  <a:cubicBezTo>
                    <a:pt x="32" y="60"/>
                    <a:pt x="33" y="60"/>
                    <a:pt x="33" y="61"/>
                  </a:cubicBezTo>
                  <a:cubicBezTo>
                    <a:pt x="32" y="61"/>
                    <a:pt x="33" y="61"/>
                    <a:pt x="33" y="61"/>
                  </a:cubicBezTo>
                  <a:cubicBezTo>
                    <a:pt x="33" y="61"/>
                    <a:pt x="33" y="60"/>
                    <a:pt x="33" y="61"/>
                  </a:cubicBezTo>
                  <a:cubicBezTo>
                    <a:pt x="34" y="61"/>
                    <a:pt x="33" y="61"/>
                    <a:pt x="34" y="61"/>
                  </a:cubicBezTo>
                  <a:cubicBezTo>
                    <a:pt x="34" y="61"/>
                    <a:pt x="34" y="61"/>
                    <a:pt x="35" y="62"/>
                  </a:cubicBezTo>
                  <a:cubicBezTo>
                    <a:pt x="35" y="62"/>
                    <a:pt x="35" y="62"/>
                    <a:pt x="36" y="62"/>
                  </a:cubicBezTo>
                  <a:cubicBezTo>
                    <a:pt x="36" y="63"/>
                    <a:pt x="36" y="63"/>
                    <a:pt x="37" y="63"/>
                  </a:cubicBezTo>
                  <a:cubicBezTo>
                    <a:pt x="37" y="64"/>
                    <a:pt x="38" y="64"/>
                    <a:pt x="38" y="64"/>
                  </a:cubicBezTo>
                  <a:cubicBezTo>
                    <a:pt x="39" y="65"/>
                    <a:pt x="39" y="65"/>
                    <a:pt x="40" y="65"/>
                  </a:cubicBezTo>
                  <a:cubicBezTo>
                    <a:pt x="40" y="66"/>
                    <a:pt x="41" y="67"/>
                    <a:pt x="42" y="67"/>
                  </a:cubicBezTo>
                  <a:cubicBezTo>
                    <a:pt x="42" y="68"/>
                    <a:pt x="43" y="69"/>
                    <a:pt x="43" y="69"/>
                  </a:cubicBezTo>
                  <a:cubicBezTo>
                    <a:pt x="44" y="69"/>
                    <a:pt x="45" y="70"/>
                    <a:pt x="45" y="70"/>
                  </a:cubicBezTo>
                  <a:cubicBezTo>
                    <a:pt x="46" y="70"/>
                    <a:pt x="46" y="71"/>
                    <a:pt x="46" y="71"/>
                  </a:cubicBezTo>
                  <a:cubicBezTo>
                    <a:pt x="47" y="72"/>
                    <a:pt x="47" y="73"/>
                    <a:pt x="47" y="74"/>
                  </a:cubicBezTo>
                  <a:cubicBezTo>
                    <a:pt x="47" y="74"/>
                    <a:pt x="48" y="75"/>
                    <a:pt x="48" y="75"/>
                  </a:cubicBezTo>
                  <a:cubicBezTo>
                    <a:pt x="48" y="75"/>
                    <a:pt x="49" y="75"/>
                    <a:pt x="49" y="75"/>
                  </a:cubicBezTo>
                  <a:cubicBezTo>
                    <a:pt x="49" y="75"/>
                    <a:pt x="50" y="74"/>
                    <a:pt x="50" y="74"/>
                  </a:cubicBezTo>
                  <a:cubicBezTo>
                    <a:pt x="50" y="74"/>
                    <a:pt x="50" y="74"/>
                    <a:pt x="51" y="74"/>
                  </a:cubicBezTo>
                  <a:cubicBezTo>
                    <a:pt x="51" y="73"/>
                    <a:pt x="52" y="73"/>
                    <a:pt x="52" y="73"/>
                  </a:cubicBezTo>
                  <a:cubicBezTo>
                    <a:pt x="52" y="73"/>
                    <a:pt x="52" y="71"/>
                    <a:pt x="52" y="71"/>
                  </a:cubicBezTo>
                  <a:cubicBezTo>
                    <a:pt x="52" y="71"/>
                    <a:pt x="51" y="70"/>
                    <a:pt x="51" y="70"/>
                  </a:cubicBezTo>
                  <a:cubicBezTo>
                    <a:pt x="51" y="70"/>
                    <a:pt x="50" y="70"/>
                    <a:pt x="50" y="69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50" y="68"/>
                    <a:pt x="50" y="68"/>
                    <a:pt x="50" y="68"/>
                  </a:cubicBezTo>
                  <a:cubicBezTo>
                    <a:pt x="49" y="68"/>
                    <a:pt x="49" y="68"/>
                    <a:pt x="49" y="67"/>
                  </a:cubicBezTo>
                  <a:cubicBezTo>
                    <a:pt x="49" y="67"/>
                    <a:pt x="49" y="67"/>
                    <a:pt x="49" y="67"/>
                  </a:cubicBezTo>
                  <a:cubicBezTo>
                    <a:pt x="49" y="67"/>
                    <a:pt x="48" y="67"/>
                    <a:pt x="48" y="66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47" y="65"/>
                    <a:pt x="47" y="65"/>
                    <a:pt x="47" y="65"/>
                  </a:cubicBezTo>
                  <a:cubicBezTo>
                    <a:pt x="46" y="64"/>
                    <a:pt x="46" y="65"/>
                    <a:pt x="46" y="65"/>
                  </a:cubicBezTo>
                  <a:cubicBezTo>
                    <a:pt x="46" y="65"/>
                    <a:pt x="46" y="66"/>
                    <a:pt x="46" y="66"/>
                  </a:cubicBezTo>
                  <a:cubicBezTo>
                    <a:pt x="45" y="66"/>
                    <a:pt x="45" y="66"/>
                    <a:pt x="45" y="66"/>
                  </a:cubicBezTo>
                  <a:cubicBezTo>
                    <a:pt x="45" y="66"/>
                    <a:pt x="44" y="66"/>
                    <a:pt x="44" y="65"/>
                  </a:cubicBezTo>
                  <a:cubicBezTo>
                    <a:pt x="44" y="65"/>
                    <a:pt x="44" y="65"/>
                    <a:pt x="44" y="65"/>
                  </a:cubicBezTo>
                  <a:cubicBezTo>
                    <a:pt x="43" y="64"/>
                    <a:pt x="43" y="64"/>
                    <a:pt x="43" y="64"/>
                  </a:cubicBezTo>
                  <a:cubicBezTo>
                    <a:pt x="43" y="63"/>
                    <a:pt x="43" y="63"/>
                    <a:pt x="43" y="63"/>
                  </a:cubicBezTo>
                  <a:cubicBezTo>
                    <a:pt x="43" y="63"/>
                    <a:pt x="43" y="62"/>
                    <a:pt x="43" y="62"/>
                  </a:cubicBezTo>
                  <a:cubicBezTo>
                    <a:pt x="43" y="62"/>
                    <a:pt x="43" y="61"/>
                    <a:pt x="43" y="60"/>
                  </a:cubicBezTo>
                  <a:cubicBezTo>
                    <a:pt x="43" y="60"/>
                    <a:pt x="43" y="60"/>
                    <a:pt x="43" y="60"/>
                  </a:cubicBezTo>
                  <a:cubicBezTo>
                    <a:pt x="42" y="59"/>
                    <a:pt x="42" y="59"/>
                    <a:pt x="42" y="59"/>
                  </a:cubicBezTo>
                  <a:cubicBezTo>
                    <a:pt x="42" y="58"/>
                    <a:pt x="42" y="57"/>
                    <a:pt x="42" y="57"/>
                  </a:cubicBezTo>
                  <a:cubicBezTo>
                    <a:pt x="42" y="57"/>
                    <a:pt x="41" y="56"/>
                    <a:pt x="41" y="56"/>
                  </a:cubicBezTo>
                  <a:cubicBezTo>
                    <a:pt x="40" y="56"/>
                    <a:pt x="40" y="55"/>
                    <a:pt x="40" y="55"/>
                  </a:cubicBezTo>
                  <a:cubicBezTo>
                    <a:pt x="40" y="55"/>
                    <a:pt x="40" y="54"/>
                    <a:pt x="40" y="54"/>
                  </a:cubicBezTo>
                  <a:cubicBezTo>
                    <a:pt x="39" y="54"/>
                    <a:pt x="39" y="54"/>
                    <a:pt x="39" y="53"/>
                  </a:cubicBezTo>
                  <a:cubicBezTo>
                    <a:pt x="39" y="53"/>
                    <a:pt x="39" y="51"/>
                    <a:pt x="39" y="51"/>
                  </a:cubicBezTo>
                  <a:cubicBezTo>
                    <a:pt x="39" y="50"/>
                    <a:pt x="39" y="50"/>
                    <a:pt x="38" y="49"/>
                  </a:cubicBezTo>
                  <a:cubicBezTo>
                    <a:pt x="38" y="49"/>
                    <a:pt x="38" y="49"/>
                    <a:pt x="38" y="48"/>
                  </a:cubicBezTo>
                  <a:cubicBezTo>
                    <a:pt x="38" y="48"/>
                    <a:pt x="37" y="47"/>
                    <a:pt x="37" y="47"/>
                  </a:cubicBezTo>
                  <a:cubicBezTo>
                    <a:pt x="37" y="46"/>
                    <a:pt x="36" y="46"/>
                    <a:pt x="36" y="45"/>
                  </a:cubicBezTo>
                  <a:cubicBezTo>
                    <a:pt x="36" y="45"/>
                    <a:pt x="36" y="46"/>
                    <a:pt x="36" y="46"/>
                  </a:cubicBezTo>
                  <a:cubicBezTo>
                    <a:pt x="36" y="46"/>
                    <a:pt x="36" y="46"/>
                    <a:pt x="36" y="47"/>
                  </a:cubicBezTo>
                  <a:cubicBezTo>
                    <a:pt x="36" y="47"/>
                    <a:pt x="36" y="47"/>
                    <a:pt x="36" y="47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7"/>
                    <a:pt x="35" y="47"/>
                    <a:pt x="35" y="47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5" y="46"/>
                    <a:pt x="35" y="45"/>
                    <a:pt x="35" y="45"/>
                  </a:cubicBezTo>
                  <a:cubicBezTo>
                    <a:pt x="35" y="45"/>
                    <a:pt x="35" y="44"/>
                    <a:pt x="35" y="44"/>
                  </a:cubicBezTo>
                  <a:cubicBezTo>
                    <a:pt x="35" y="44"/>
                    <a:pt x="35" y="44"/>
                    <a:pt x="35" y="44"/>
                  </a:cubicBezTo>
                  <a:cubicBezTo>
                    <a:pt x="34" y="44"/>
                    <a:pt x="34" y="44"/>
                    <a:pt x="34" y="43"/>
                  </a:cubicBezTo>
                  <a:cubicBezTo>
                    <a:pt x="33" y="43"/>
                    <a:pt x="33" y="43"/>
                    <a:pt x="33" y="42"/>
                  </a:cubicBezTo>
                  <a:cubicBezTo>
                    <a:pt x="33" y="42"/>
                    <a:pt x="32" y="41"/>
                    <a:pt x="32" y="40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0" y="40"/>
                    <a:pt x="30" y="39"/>
                    <a:pt x="30" y="38"/>
                  </a:cubicBezTo>
                  <a:cubicBezTo>
                    <a:pt x="29" y="38"/>
                    <a:pt x="29" y="38"/>
                    <a:pt x="29" y="37"/>
                  </a:cubicBezTo>
                  <a:cubicBezTo>
                    <a:pt x="29" y="37"/>
                    <a:pt x="29" y="36"/>
                    <a:pt x="29" y="36"/>
                  </a:cubicBezTo>
                  <a:cubicBezTo>
                    <a:pt x="29" y="36"/>
                    <a:pt x="29" y="35"/>
                    <a:pt x="29" y="35"/>
                  </a:cubicBezTo>
                  <a:cubicBezTo>
                    <a:pt x="29" y="35"/>
                    <a:pt x="29" y="34"/>
                    <a:pt x="29" y="34"/>
                  </a:cubicBezTo>
                  <a:cubicBezTo>
                    <a:pt x="29" y="34"/>
                    <a:pt x="29" y="34"/>
                    <a:pt x="29" y="33"/>
                  </a:cubicBezTo>
                  <a:cubicBezTo>
                    <a:pt x="28" y="33"/>
                    <a:pt x="28" y="33"/>
                    <a:pt x="28" y="33"/>
                  </a:cubicBezTo>
                  <a:cubicBezTo>
                    <a:pt x="28" y="34"/>
                    <a:pt x="28" y="34"/>
                    <a:pt x="27" y="34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7" y="33"/>
                    <a:pt x="27" y="32"/>
                    <a:pt x="27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5" y="31"/>
                    <a:pt x="26" y="31"/>
                    <a:pt x="26" y="31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4" y="30"/>
                    <a:pt x="24" y="29"/>
                    <a:pt x="24" y="29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23" y="28"/>
                    <a:pt x="24" y="28"/>
                    <a:pt x="24" y="27"/>
                  </a:cubicBezTo>
                  <a:cubicBezTo>
                    <a:pt x="24" y="27"/>
                    <a:pt x="23" y="27"/>
                    <a:pt x="23" y="26"/>
                  </a:cubicBezTo>
                  <a:cubicBezTo>
                    <a:pt x="22" y="26"/>
                    <a:pt x="21" y="25"/>
                    <a:pt x="21" y="24"/>
                  </a:cubicBezTo>
                  <a:cubicBezTo>
                    <a:pt x="20" y="24"/>
                    <a:pt x="19" y="24"/>
                    <a:pt x="19" y="24"/>
                  </a:cubicBezTo>
                  <a:cubicBezTo>
                    <a:pt x="19" y="24"/>
                    <a:pt x="19" y="23"/>
                    <a:pt x="19" y="23"/>
                  </a:cubicBezTo>
                  <a:cubicBezTo>
                    <a:pt x="19" y="23"/>
                    <a:pt x="17" y="21"/>
                    <a:pt x="17" y="21"/>
                  </a:cubicBezTo>
                  <a:cubicBezTo>
                    <a:pt x="17" y="21"/>
                    <a:pt x="17" y="20"/>
                    <a:pt x="17" y="20"/>
                  </a:cubicBezTo>
                  <a:cubicBezTo>
                    <a:pt x="17" y="20"/>
                    <a:pt x="17" y="19"/>
                    <a:pt x="17" y="18"/>
                  </a:cubicBezTo>
                  <a:cubicBezTo>
                    <a:pt x="17" y="18"/>
                    <a:pt x="17" y="18"/>
                    <a:pt x="17" y="17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6" y="16"/>
                    <a:pt x="16" y="15"/>
                    <a:pt x="16" y="15"/>
                  </a:cubicBezTo>
                  <a:cubicBezTo>
                    <a:pt x="16" y="15"/>
                    <a:pt x="16" y="14"/>
                    <a:pt x="15" y="14"/>
                  </a:cubicBezTo>
                  <a:cubicBezTo>
                    <a:pt x="15" y="13"/>
                    <a:pt x="15" y="12"/>
                    <a:pt x="15" y="12"/>
                  </a:cubicBezTo>
                  <a:cubicBezTo>
                    <a:pt x="15" y="11"/>
                    <a:pt x="15" y="10"/>
                    <a:pt x="15" y="10"/>
                  </a:cubicBezTo>
                  <a:cubicBezTo>
                    <a:pt x="15" y="10"/>
                    <a:pt x="16" y="9"/>
                    <a:pt x="16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7" y="9"/>
                    <a:pt x="17" y="8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8" y="9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1" y="10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3" y="10"/>
                    <a:pt x="23" y="10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25" y="12"/>
                    <a:pt x="25" y="12"/>
                    <a:pt x="26" y="12"/>
                  </a:cubicBezTo>
                  <a:cubicBezTo>
                    <a:pt x="26" y="12"/>
                    <a:pt x="27" y="12"/>
                    <a:pt x="27" y="12"/>
                  </a:cubicBezTo>
                  <a:cubicBezTo>
                    <a:pt x="28" y="13"/>
                    <a:pt x="28" y="13"/>
                    <a:pt x="28" y="14"/>
                  </a:cubicBezTo>
                  <a:cubicBezTo>
                    <a:pt x="28" y="14"/>
                    <a:pt x="27" y="14"/>
                    <a:pt x="27" y="14"/>
                  </a:cubicBezTo>
                  <a:cubicBezTo>
                    <a:pt x="27" y="15"/>
                    <a:pt x="27" y="15"/>
                    <a:pt x="27" y="16"/>
                  </a:cubicBezTo>
                  <a:cubicBezTo>
                    <a:pt x="27" y="16"/>
                    <a:pt x="27" y="17"/>
                    <a:pt x="27" y="17"/>
                  </a:cubicBezTo>
                  <a:cubicBezTo>
                    <a:pt x="27" y="17"/>
                    <a:pt x="28" y="18"/>
                    <a:pt x="29" y="18"/>
                  </a:cubicBezTo>
                  <a:cubicBezTo>
                    <a:pt x="29" y="19"/>
                    <a:pt x="29" y="19"/>
                    <a:pt x="29" y="20"/>
                  </a:cubicBezTo>
                  <a:cubicBezTo>
                    <a:pt x="29" y="20"/>
                    <a:pt x="29" y="20"/>
                    <a:pt x="29" y="21"/>
                  </a:cubicBezTo>
                  <a:cubicBezTo>
                    <a:pt x="29" y="21"/>
                    <a:pt x="29" y="22"/>
                    <a:pt x="29" y="22"/>
                  </a:cubicBezTo>
                  <a:cubicBezTo>
                    <a:pt x="29" y="23"/>
                    <a:pt x="30" y="23"/>
                    <a:pt x="30" y="23"/>
                  </a:cubicBezTo>
                  <a:cubicBezTo>
                    <a:pt x="31" y="23"/>
                    <a:pt x="31" y="24"/>
                    <a:pt x="31" y="25"/>
                  </a:cubicBezTo>
                  <a:cubicBezTo>
                    <a:pt x="32" y="25"/>
                    <a:pt x="32" y="26"/>
                    <a:pt x="32" y="26"/>
                  </a:cubicBezTo>
                  <a:cubicBezTo>
                    <a:pt x="32" y="26"/>
                    <a:pt x="32" y="27"/>
                    <a:pt x="32" y="27"/>
                  </a:cubicBezTo>
                  <a:cubicBezTo>
                    <a:pt x="32" y="27"/>
                    <a:pt x="33" y="27"/>
                    <a:pt x="33" y="27"/>
                  </a:cubicBezTo>
                  <a:cubicBezTo>
                    <a:pt x="33" y="27"/>
                    <a:pt x="33" y="27"/>
                    <a:pt x="33" y="27"/>
                  </a:cubicBezTo>
                  <a:cubicBezTo>
                    <a:pt x="33" y="27"/>
                    <a:pt x="33" y="28"/>
                    <a:pt x="33" y="28"/>
                  </a:cubicBezTo>
                  <a:cubicBezTo>
                    <a:pt x="33" y="28"/>
                    <a:pt x="34" y="29"/>
                    <a:pt x="34" y="30"/>
                  </a:cubicBezTo>
                  <a:cubicBezTo>
                    <a:pt x="34" y="30"/>
                    <a:pt x="34" y="30"/>
                    <a:pt x="34" y="30"/>
                  </a:cubicBezTo>
                  <a:cubicBezTo>
                    <a:pt x="34" y="31"/>
                    <a:pt x="35" y="31"/>
                    <a:pt x="35" y="31"/>
                  </a:cubicBezTo>
                  <a:cubicBezTo>
                    <a:pt x="36" y="31"/>
                    <a:pt x="35" y="31"/>
                    <a:pt x="35" y="31"/>
                  </a:cubicBezTo>
                  <a:cubicBezTo>
                    <a:pt x="35" y="31"/>
                    <a:pt x="35" y="32"/>
                    <a:pt x="35" y="32"/>
                  </a:cubicBezTo>
                  <a:cubicBezTo>
                    <a:pt x="36" y="32"/>
                    <a:pt x="36" y="33"/>
                    <a:pt x="36" y="33"/>
                  </a:cubicBezTo>
                  <a:cubicBezTo>
                    <a:pt x="36" y="33"/>
                    <a:pt x="37" y="34"/>
                    <a:pt x="37" y="34"/>
                  </a:cubicBezTo>
                  <a:cubicBezTo>
                    <a:pt x="38" y="35"/>
                    <a:pt x="38" y="35"/>
                    <a:pt x="38" y="36"/>
                  </a:cubicBezTo>
                  <a:cubicBezTo>
                    <a:pt x="39" y="36"/>
                    <a:pt x="40" y="37"/>
                    <a:pt x="40" y="37"/>
                  </a:cubicBezTo>
                  <a:cubicBezTo>
                    <a:pt x="40" y="38"/>
                    <a:pt x="43" y="38"/>
                    <a:pt x="44" y="38"/>
                  </a:cubicBezTo>
                  <a:cubicBezTo>
                    <a:pt x="45" y="38"/>
                    <a:pt x="44" y="39"/>
                    <a:pt x="44" y="40"/>
                  </a:cubicBezTo>
                  <a:cubicBezTo>
                    <a:pt x="44" y="40"/>
                    <a:pt x="44" y="41"/>
                    <a:pt x="44" y="41"/>
                  </a:cubicBezTo>
                  <a:cubicBezTo>
                    <a:pt x="44" y="41"/>
                    <a:pt x="44" y="42"/>
                    <a:pt x="45" y="42"/>
                  </a:cubicBezTo>
                  <a:cubicBezTo>
                    <a:pt x="45" y="42"/>
                    <a:pt x="45" y="43"/>
                    <a:pt x="45" y="43"/>
                  </a:cubicBezTo>
                  <a:cubicBezTo>
                    <a:pt x="45" y="43"/>
                    <a:pt x="46" y="44"/>
                    <a:pt x="46" y="44"/>
                  </a:cubicBezTo>
                  <a:cubicBezTo>
                    <a:pt x="47" y="44"/>
                    <a:pt x="47" y="44"/>
                    <a:pt x="48" y="44"/>
                  </a:cubicBezTo>
                  <a:cubicBezTo>
                    <a:pt x="48" y="44"/>
                    <a:pt x="49" y="44"/>
                    <a:pt x="49" y="45"/>
                  </a:cubicBezTo>
                  <a:cubicBezTo>
                    <a:pt x="49" y="45"/>
                    <a:pt x="49" y="46"/>
                    <a:pt x="49" y="46"/>
                  </a:cubicBezTo>
                  <a:cubicBezTo>
                    <a:pt x="49" y="47"/>
                    <a:pt x="49" y="47"/>
                    <a:pt x="49" y="47"/>
                  </a:cubicBezTo>
                  <a:cubicBezTo>
                    <a:pt x="50" y="47"/>
                    <a:pt x="50" y="47"/>
                    <a:pt x="50" y="47"/>
                  </a:cubicBezTo>
                  <a:cubicBezTo>
                    <a:pt x="51" y="47"/>
                    <a:pt x="51" y="47"/>
                    <a:pt x="51" y="47"/>
                  </a:cubicBezTo>
                  <a:cubicBezTo>
                    <a:pt x="51" y="46"/>
                    <a:pt x="52" y="47"/>
                    <a:pt x="52" y="47"/>
                  </a:cubicBezTo>
                  <a:cubicBezTo>
                    <a:pt x="52" y="48"/>
                    <a:pt x="53" y="48"/>
                    <a:pt x="53" y="49"/>
                  </a:cubicBezTo>
                  <a:cubicBezTo>
                    <a:pt x="53" y="49"/>
                    <a:pt x="54" y="50"/>
                    <a:pt x="54" y="50"/>
                  </a:cubicBezTo>
                  <a:cubicBezTo>
                    <a:pt x="54" y="51"/>
                    <a:pt x="53" y="50"/>
                    <a:pt x="53" y="50"/>
                  </a:cubicBezTo>
                  <a:cubicBezTo>
                    <a:pt x="53" y="50"/>
                    <a:pt x="53" y="50"/>
                    <a:pt x="53" y="50"/>
                  </a:cubicBezTo>
                  <a:cubicBezTo>
                    <a:pt x="53" y="51"/>
                    <a:pt x="52" y="51"/>
                    <a:pt x="52" y="51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3"/>
                    <a:pt x="52" y="53"/>
                  </a:cubicBezTo>
                  <a:cubicBezTo>
                    <a:pt x="52" y="53"/>
                    <a:pt x="52" y="54"/>
                    <a:pt x="53" y="54"/>
                  </a:cubicBezTo>
                  <a:cubicBezTo>
                    <a:pt x="53" y="54"/>
                    <a:pt x="53" y="54"/>
                    <a:pt x="52" y="54"/>
                  </a:cubicBezTo>
                  <a:cubicBezTo>
                    <a:pt x="52" y="55"/>
                    <a:pt x="52" y="55"/>
                    <a:pt x="53" y="55"/>
                  </a:cubicBezTo>
                  <a:cubicBezTo>
                    <a:pt x="53" y="55"/>
                    <a:pt x="53" y="55"/>
                    <a:pt x="53" y="54"/>
                  </a:cubicBezTo>
                  <a:cubicBezTo>
                    <a:pt x="54" y="54"/>
                    <a:pt x="53" y="55"/>
                    <a:pt x="54" y="55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4" y="55"/>
                    <a:pt x="55" y="54"/>
                    <a:pt x="55" y="54"/>
                  </a:cubicBezTo>
                  <a:cubicBezTo>
                    <a:pt x="55" y="54"/>
                    <a:pt x="55" y="55"/>
                    <a:pt x="55" y="55"/>
                  </a:cubicBezTo>
                  <a:cubicBezTo>
                    <a:pt x="55" y="55"/>
                    <a:pt x="55" y="55"/>
                    <a:pt x="54" y="55"/>
                  </a:cubicBezTo>
                  <a:cubicBezTo>
                    <a:pt x="54" y="55"/>
                    <a:pt x="54" y="56"/>
                    <a:pt x="54" y="56"/>
                  </a:cubicBezTo>
                  <a:cubicBezTo>
                    <a:pt x="54" y="56"/>
                    <a:pt x="55" y="56"/>
                    <a:pt x="55" y="56"/>
                  </a:cubicBezTo>
                  <a:cubicBezTo>
                    <a:pt x="55" y="56"/>
                    <a:pt x="55" y="55"/>
                    <a:pt x="56" y="55"/>
                  </a:cubicBezTo>
                  <a:cubicBezTo>
                    <a:pt x="56" y="55"/>
                    <a:pt x="56" y="56"/>
                    <a:pt x="56" y="56"/>
                  </a:cubicBezTo>
                  <a:cubicBezTo>
                    <a:pt x="56" y="56"/>
                    <a:pt x="57" y="57"/>
                    <a:pt x="57" y="57"/>
                  </a:cubicBezTo>
                  <a:cubicBezTo>
                    <a:pt x="57" y="57"/>
                    <a:pt x="57" y="57"/>
                    <a:pt x="58" y="57"/>
                  </a:cubicBezTo>
                  <a:cubicBezTo>
                    <a:pt x="58" y="57"/>
                    <a:pt x="58" y="58"/>
                    <a:pt x="59" y="58"/>
                  </a:cubicBezTo>
                  <a:cubicBezTo>
                    <a:pt x="59" y="57"/>
                    <a:pt x="59" y="57"/>
                    <a:pt x="59" y="57"/>
                  </a:cubicBezTo>
                  <a:cubicBezTo>
                    <a:pt x="59" y="57"/>
                    <a:pt x="59" y="58"/>
                    <a:pt x="60" y="58"/>
                  </a:cubicBezTo>
                  <a:cubicBezTo>
                    <a:pt x="60" y="58"/>
                    <a:pt x="61" y="59"/>
                    <a:pt x="61" y="59"/>
                  </a:cubicBezTo>
                  <a:cubicBezTo>
                    <a:pt x="61" y="59"/>
                    <a:pt x="60" y="60"/>
                    <a:pt x="60" y="60"/>
                  </a:cubicBezTo>
                  <a:cubicBezTo>
                    <a:pt x="60" y="60"/>
                    <a:pt x="60" y="60"/>
                    <a:pt x="60" y="60"/>
                  </a:cubicBezTo>
                  <a:cubicBezTo>
                    <a:pt x="60" y="61"/>
                    <a:pt x="60" y="61"/>
                    <a:pt x="60" y="61"/>
                  </a:cubicBezTo>
                  <a:cubicBezTo>
                    <a:pt x="61" y="61"/>
                    <a:pt x="61" y="60"/>
                    <a:pt x="61" y="60"/>
                  </a:cubicBezTo>
                  <a:cubicBezTo>
                    <a:pt x="62" y="60"/>
                    <a:pt x="62" y="60"/>
                    <a:pt x="62" y="60"/>
                  </a:cubicBezTo>
                  <a:cubicBezTo>
                    <a:pt x="62" y="61"/>
                    <a:pt x="62" y="61"/>
                    <a:pt x="62" y="61"/>
                  </a:cubicBezTo>
                  <a:cubicBezTo>
                    <a:pt x="62" y="62"/>
                    <a:pt x="61" y="62"/>
                    <a:pt x="61" y="62"/>
                  </a:cubicBezTo>
                  <a:cubicBezTo>
                    <a:pt x="61" y="62"/>
                    <a:pt x="62" y="62"/>
                    <a:pt x="62" y="63"/>
                  </a:cubicBezTo>
                  <a:cubicBezTo>
                    <a:pt x="63" y="63"/>
                    <a:pt x="63" y="63"/>
                    <a:pt x="63" y="63"/>
                  </a:cubicBezTo>
                  <a:cubicBezTo>
                    <a:pt x="64" y="63"/>
                    <a:pt x="64" y="63"/>
                    <a:pt x="64" y="63"/>
                  </a:cubicBezTo>
                  <a:cubicBezTo>
                    <a:pt x="64" y="63"/>
                    <a:pt x="64" y="64"/>
                    <a:pt x="64" y="64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4" y="64"/>
                    <a:pt x="64" y="64"/>
                    <a:pt x="64" y="65"/>
                  </a:cubicBezTo>
                  <a:cubicBezTo>
                    <a:pt x="65" y="65"/>
                    <a:pt x="66" y="65"/>
                    <a:pt x="66" y="66"/>
                  </a:cubicBezTo>
                  <a:cubicBezTo>
                    <a:pt x="67" y="66"/>
                    <a:pt x="67" y="67"/>
                    <a:pt x="68" y="67"/>
                  </a:cubicBezTo>
                  <a:cubicBezTo>
                    <a:pt x="68" y="67"/>
                    <a:pt x="69" y="69"/>
                    <a:pt x="69" y="69"/>
                  </a:cubicBezTo>
                  <a:cubicBezTo>
                    <a:pt x="69" y="70"/>
                    <a:pt x="69" y="70"/>
                    <a:pt x="70" y="70"/>
                  </a:cubicBezTo>
                  <a:cubicBezTo>
                    <a:pt x="70" y="70"/>
                    <a:pt x="71" y="71"/>
                    <a:pt x="71" y="72"/>
                  </a:cubicBezTo>
                  <a:cubicBezTo>
                    <a:pt x="71" y="72"/>
                    <a:pt x="73" y="74"/>
                    <a:pt x="73" y="74"/>
                  </a:cubicBezTo>
                  <a:cubicBezTo>
                    <a:pt x="73" y="74"/>
                    <a:pt x="74" y="75"/>
                    <a:pt x="74" y="74"/>
                  </a:cubicBezTo>
                  <a:cubicBezTo>
                    <a:pt x="74" y="74"/>
                    <a:pt x="74" y="74"/>
                    <a:pt x="74" y="75"/>
                  </a:cubicBezTo>
                  <a:cubicBezTo>
                    <a:pt x="74" y="75"/>
                    <a:pt x="74" y="75"/>
                    <a:pt x="75" y="76"/>
                  </a:cubicBezTo>
                  <a:cubicBezTo>
                    <a:pt x="75" y="76"/>
                    <a:pt x="75" y="76"/>
                    <a:pt x="76" y="77"/>
                  </a:cubicBezTo>
                  <a:cubicBezTo>
                    <a:pt x="76" y="77"/>
                    <a:pt x="77" y="78"/>
                    <a:pt x="77" y="79"/>
                  </a:cubicBezTo>
                  <a:cubicBezTo>
                    <a:pt x="77" y="79"/>
                    <a:pt x="77" y="80"/>
                    <a:pt x="77" y="80"/>
                  </a:cubicBezTo>
                  <a:cubicBezTo>
                    <a:pt x="77" y="81"/>
                    <a:pt x="77" y="81"/>
                    <a:pt x="77" y="82"/>
                  </a:cubicBezTo>
                  <a:cubicBezTo>
                    <a:pt x="77" y="82"/>
                    <a:pt x="78" y="83"/>
                    <a:pt x="78" y="83"/>
                  </a:cubicBezTo>
                  <a:cubicBezTo>
                    <a:pt x="78" y="84"/>
                    <a:pt x="79" y="84"/>
                    <a:pt x="79" y="85"/>
                  </a:cubicBezTo>
                  <a:cubicBezTo>
                    <a:pt x="79" y="85"/>
                    <a:pt x="80" y="86"/>
                    <a:pt x="80" y="86"/>
                  </a:cubicBezTo>
                  <a:cubicBezTo>
                    <a:pt x="80" y="87"/>
                    <a:pt x="80" y="88"/>
                    <a:pt x="80" y="88"/>
                  </a:cubicBezTo>
                  <a:cubicBezTo>
                    <a:pt x="79" y="89"/>
                    <a:pt x="79" y="89"/>
                    <a:pt x="78" y="89"/>
                  </a:cubicBezTo>
                  <a:cubicBezTo>
                    <a:pt x="78" y="90"/>
                    <a:pt x="78" y="90"/>
                    <a:pt x="78" y="90"/>
                  </a:cubicBezTo>
                  <a:cubicBezTo>
                    <a:pt x="78" y="91"/>
                    <a:pt x="78" y="91"/>
                    <a:pt x="79" y="91"/>
                  </a:cubicBezTo>
                  <a:cubicBezTo>
                    <a:pt x="80" y="91"/>
                    <a:pt x="80" y="92"/>
                    <a:pt x="79" y="92"/>
                  </a:cubicBezTo>
                  <a:cubicBezTo>
                    <a:pt x="79" y="92"/>
                    <a:pt x="79" y="92"/>
                    <a:pt x="78" y="92"/>
                  </a:cubicBezTo>
                  <a:cubicBezTo>
                    <a:pt x="78" y="92"/>
                    <a:pt x="77" y="92"/>
                    <a:pt x="77" y="93"/>
                  </a:cubicBezTo>
                  <a:cubicBezTo>
                    <a:pt x="77" y="93"/>
                    <a:pt x="77" y="94"/>
                    <a:pt x="77" y="94"/>
                  </a:cubicBezTo>
                  <a:cubicBezTo>
                    <a:pt x="78" y="94"/>
                    <a:pt x="78" y="95"/>
                    <a:pt x="78" y="95"/>
                  </a:cubicBezTo>
                  <a:cubicBezTo>
                    <a:pt x="78" y="95"/>
                    <a:pt x="78" y="96"/>
                    <a:pt x="78" y="96"/>
                  </a:cubicBezTo>
                  <a:cubicBezTo>
                    <a:pt x="78" y="97"/>
                    <a:pt x="80" y="98"/>
                    <a:pt x="80" y="98"/>
                  </a:cubicBezTo>
                  <a:cubicBezTo>
                    <a:pt x="80" y="98"/>
                    <a:pt x="81" y="99"/>
                    <a:pt x="81" y="100"/>
                  </a:cubicBezTo>
                  <a:cubicBezTo>
                    <a:pt x="81" y="100"/>
                    <a:pt x="82" y="101"/>
                    <a:pt x="83" y="101"/>
                  </a:cubicBezTo>
                  <a:cubicBezTo>
                    <a:pt x="83" y="102"/>
                    <a:pt x="84" y="102"/>
                    <a:pt x="85" y="102"/>
                  </a:cubicBezTo>
                  <a:cubicBezTo>
                    <a:pt x="86" y="102"/>
                    <a:pt x="86" y="103"/>
                    <a:pt x="86" y="103"/>
                  </a:cubicBezTo>
                  <a:cubicBezTo>
                    <a:pt x="86" y="103"/>
                    <a:pt x="87" y="103"/>
                    <a:pt x="87" y="103"/>
                  </a:cubicBezTo>
                  <a:cubicBezTo>
                    <a:pt x="88" y="104"/>
                    <a:pt x="89" y="104"/>
                    <a:pt x="89" y="104"/>
                  </a:cubicBezTo>
                  <a:cubicBezTo>
                    <a:pt x="89" y="104"/>
                    <a:pt x="90" y="105"/>
                    <a:pt x="90" y="105"/>
                  </a:cubicBezTo>
                  <a:cubicBezTo>
                    <a:pt x="90" y="106"/>
                    <a:pt x="91" y="107"/>
                    <a:pt x="91" y="107"/>
                  </a:cubicBezTo>
                  <a:cubicBezTo>
                    <a:pt x="91" y="107"/>
                    <a:pt x="92" y="108"/>
                    <a:pt x="92" y="108"/>
                  </a:cubicBezTo>
                  <a:cubicBezTo>
                    <a:pt x="93" y="108"/>
                    <a:pt x="94" y="109"/>
                    <a:pt x="94" y="109"/>
                  </a:cubicBezTo>
                  <a:cubicBezTo>
                    <a:pt x="95" y="109"/>
                    <a:pt x="98" y="110"/>
                    <a:pt x="99" y="110"/>
                  </a:cubicBezTo>
                  <a:cubicBezTo>
                    <a:pt x="99" y="110"/>
                    <a:pt x="100" y="110"/>
                    <a:pt x="100" y="110"/>
                  </a:cubicBezTo>
                  <a:cubicBezTo>
                    <a:pt x="101" y="110"/>
                    <a:pt x="101" y="110"/>
                    <a:pt x="102" y="110"/>
                  </a:cubicBezTo>
                  <a:cubicBezTo>
                    <a:pt x="102" y="111"/>
                    <a:pt x="103" y="111"/>
                    <a:pt x="103" y="111"/>
                  </a:cubicBezTo>
                  <a:cubicBezTo>
                    <a:pt x="103" y="112"/>
                    <a:pt x="106" y="114"/>
                    <a:pt x="106" y="114"/>
                  </a:cubicBezTo>
                  <a:cubicBezTo>
                    <a:pt x="106" y="114"/>
                    <a:pt x="107" y="115"/>
                    <a:pt x="108" y="115"/>
                  </a:cubicBezTo>
                  <a:cubicBezTo>
                    <a:pt x="109" y="116"/>
                    <a:pt x="110" y="116"/>
                    <a:pt x="111" y="116"/>
                  </a:cubicBezTo>
                  <a:cubicBezTo>
                    <a:pt x="111" y="116"/>
                    <a:pt x="112" y="117"/>
                    <a:pt x="113" y="117"/>
                  </a:cubicBezTo>
                  <a:cubicBezTo>
                    <a:pt x="113" y="117"/>
                    <a:pt x="114" y="117"/>
                    <a:pt x="114" y="117"/>
                  </a:cubicBezTo>
                  <a:cubicBezTo>
                    <a:pt x="114" y="118"/>
                    <a:pt x="115" y="118"/>
                    <a:pt x="116" y="118"/>
                  </a:cubicBezTo>
                  <a:cubicBezTo>
                    <a:pt x="116" y="119"/>
                    <a:pt x="117" y="119"/>
                    <a:pt x="117" y="119"/>
                  </a:cubicBezTo>
                  <a:cubicBezTo>
                    <a:pt x="118" y="119"/>
                    <a:pt x="119" y="119"/>
                    <a:pt x="120" y="119"/>
                  </a:cubicBezTo>
                  <a:cubicBezTo>
                    <a:pt x="120" y="120"/>
                    <a:pt x="121" y="120"/>
                    <a:pt x="121" y="120"/>
                  </a:cubicBezTo>
                  <a:cubicBezTo>
                    <a:pt x="122" y="120"/>
                    <a:pt x="123" y="120"/>
                    <a:pt x="123" y="120"/>
                  </a:cubicBezTo>
                  <a:cubicBezTo>
                    <a:pt x="123" y="120"/>
                    <a:pt x="123" y="121"/>
                    <a:pt x="123" y="121"/>
                  </a:cubicBezTo>
                  <a:cubicBezTo>
                    <a:pt x="124" y="121"/>
                    <a:pt x="124" y="122"/>
                    <a:pt x="125" y="122"/>
                  </a:cubicBezTo>
                  <a:cubicBezTo>
                    <a:pt x="125" y="122"/>
                    <a:pt x="125" y="122"/>
                    <a:pt x="126" y="122"/>
                  </a:cubicBezTo>
                  <a:cubicBezTo>
                    <a:pt x="126" y="122"/>
                    <a:pt x="127" y="123"/>
                    <a:pt x="127" y="123"/>
                  </a:cubicBezTo>
                  <a:cubicBezTo>
                    <a:pt x="128" y="123"/>
                    <a:pt x="128" y="123"/>
                    <a:pt x="128" y="123"/>
                  </a:cubicBezTo>
                  <a:cubicBezTo>
                    <a:pt x="129" y="124"/>
                    <a:pt x="130" y="124"/>
                    <a:pt x="130" y="124"/>
                  </a:cubicBezTo>
                  <a:cubicBezTo>
                    <a:pt x="131" y="124"/>
                    <a:pt x="132" y="124"/>
                    <a:pt x="132" y="124"/>
                  </a:cubicBezTo>
                  <a:cubicBezTo>
                    <a:pt x="133" y="125"/>
                    <a:pt x="134" y="125"/>
                    <a:pt x="135" y="125"/>
                  </a:cubicBezTo>
                  <a:cubicBezTo>
                    <a:pt x="135" y="126"/>
                    <a:pt x="136" y="126"/>
                    <a:pt x="136" y="126"/>
                  </a:cubicBezTo>
                  <a:cubicBezTo>
                    <a:pt x="137" y="126"/>
                    <a:pt x="138" y="126"/>
                    <a:pt x="139" y="126"/>
                  </a:cubicBezTo>
                  <a:cubicBezTo>
                    <a:pt x="139" y="126"/>
                    <a:pt x="140" y="126"/>
                    <a:pt x="140" y="126"/>
                  </a:cubicBezTo>
                  <a:cubicBezTo>
                    <a:pt x="141" y="126"/>
                    <a:pt x="141" y="125"/>
                    <a:pt x="141" y="125"/>
                  </a:cubicBezTo>
                  <a:cubicBezTo>
                    <a:pt x="142" y="125"/>
                    <a:pt x="143" y="125"/>
                    <a:pt x="143" y="125"/>
                  </a:cubicBezTo>
                  <a:cubicBezTo>
                    <a:pt x="143" y="125"/>
                    <a:pt x="145" y="124"/>
                    <a:pt x="145" y="124"/>
                  </a:cubicBezTo>
                  <a:cubicBezTo>
                    <a:pt x="145" y="124"/>
                    <a:pt x="146" y="123"/>
                    <a:pt x="146" y="123"/>
                  </a:cubicBezTo>
                  <a:cubicBezTo>
                    <a:pt x="146" y="123"/>
                    <a:pt x="147" y="123"/>
                    <a:pt x="148" y="123"/>
                  </a:cubicBezTo>
                  <a:cubicBezTo>
                    <a:pt x="148" y="123"/>
                    <a:pt x="149" y="123"/>
                    <a:pt x="150" y="123"/>
                  </a:cubicBezTo>
                  <a:cubicBezTo>
                    <a:pt x="150" y="122"/>
                    <a:pt x="149" y="122"/>
                    <a:pt x="149" y="122"/>
                  </a:cubicBezTo>
                  <a:cubicBezTo>
                    <a:pt x="149" y="122"/>
                    <a:pt x="148" y="122"/>
                    <a:pt x="148" y="122"/>
                  </a:cubicBezTo>
                  <a:cubicBezTo>
                    <a:pt x="148" y="122"/>
                    <a:pt x="149" y="121"/>
                    <a:pt x="149" y="121"/>
                  </a:cubicBezTo>
                  <a:cubicBezTo>
                    <a:pt x="149" y="121"/>
                    <a:pt x="149" y="121"/>
                    <a:pt x="150" y="121"/>
                  </a:cubicBezTo>
                  <a:cubicBezTo>
                    <a:pt x="150" y="122"/>
                    <a:pt x="150" y="121"/>
                    <a:pt x="150" y="122"/>
                  </a:cubicBezTo>
                  <a:cubicBezTo>
                    <a:pt x="151" y="122"/>
                    <a:pt x="151" y="122"/>
                    <a:pt x="151" y="122"/>
                  </a:cubicBezTo>
                  <a:cubicBezTo>
                    <a:pt x="151" y="122"/>
                    <a:pt x="152" y="123"/>
                    <a:pt x="152" y="123"/>
                  </a:cubicBezTo>
                  <a:cubicBezTo>
                    <a:pt x="152" y="122"/>
                    <a:pt x="152" y="122"/>
                    <a:pt x="153" y="122"/>
                  </a:cubicBezTo>
                  <a:cubicBezTo>
                    <a:pt x="153" y="122"/>
                    <a:pt x="154" y="123"/>
                    <a:pt x="154" y="123"/>
                  </a:cubicBezTo>
                  <a:cubicBezTo>
                    <a:pt x="154" y="123"/>
                    <a:pt x="154" y="123"/>
                    <a:pt x="154" y="123"/>
                  </a:cubicBezTo>
                  <a:cubicBezTo>
                    <a:pt x="154" y="123"/>
                    <a:pt x="155" y="123"/>
                    <a:pt x="155" y="123"/>
                  </a:cubicBezTo>
                  <a:cubicBezTo>
                    <a:pt x="155" y="123"/>
                    <a:pt x="155" y="123"/>
                    <a:pt x="155" y="123"/>
                  </a:cubicBezTo>
                  <a:cubicBezTo>
                    <a:pt x="156" y="123"/>
                    <a:pt x="156" y="124"/>
                    <a:pt x="156" y="124"/>
                  </a:cubicBezTo>
                  <a:cubicBezTo>
                    <a:pt x="156" y="124"/>
                    <a:pt x="157" y="125"/>
                    <a:pt x="157" y="125"/>
                  </a:cubicBezTo>
                  <a:cubicBezTo>
                    <a:pt x="157" y="125"/>
                    <a:pt x="157" y="125"/>
                    <a:pt x="157" y="125"/>
                  </a:cubicBezTo>
                  <a:cubicBezTo>
                    <a:pt x="157" y="125"/>
                    <a:pt x="158" y="126"/>
                    <a:pt x="158" y="126"/>
                  </a:cubicBezTo>
                  <a:cubicBezTo>
                    <a:pt x="159" y="126"/>
                    <a:pt x="161" y="128"/>
                    <a:pt x="162" y="129"/>
                  </a:cubicBezTo>
                  <a:cubicBezTo>
                    <a:pt x="162" y="129"/>
                    <a:pt x="163" y="130"/>
                    <a:pt x="163" y="130"/>
                  </a:cubicBezTo>
                  <a:cubicBezTo>
                    <a:pt x="163" y="131"/>
                    <a:pt x="164" y="132"/>
                    <a:pt x="165" y="132"/>
                  </a:cubicBezTo>
                  <a:cubicBezTo>
                    <a:pt x="165" y="133"/>
                    <a:pt x="166" y="133"/>
                    <a:pt x="167" y="134"/>
                  </a:cubicBezTo>
                  <a:cubicBezTo>
                    <a:pt x="167" y="133"/>
                    <a:pt x="167" y="133"/>
                    <a:pt x="167" y="133"/>
                  </a:cubicBezTo>
                  <a:cubicBezTo>
                    <a:pt x="167" y="131"/>
                    <a:pt x="167" y="131"/>
                    <a:pt x="167" y="131"/>
                  </a:cubicBezTo>
                  <a:cubicBezTo>
                    <a:pt x="168" y="130"/>
                    <a:pt x="168" y="130"/>
                    <a:pt x="168" y="130"/>
                  </a:cubicBezTo>
                  <a:cubicBezTo>
                    <a:pt x="167" y="129"/>
                    <a:pt x="167" y="129"/>
                    <a:pt x="167" y="129"/>
                  </a:cubicBezTo>
                  <a:cubicBezTo>
                    <a:pt x="167" y="129"/>
                    <a:pt x="167" y="129"/>
                    <a:pt x="167" y="129"/>
                  </a:cubicBezTo>
                  <a:cubicBezTo>
                    <a:pt x="170" y="123"/>
                    <a:pt x="170" y="123"/>
                    <a:pt x="170" y="123"/>
                  </a:cubicBezTo>
                  <a:cubicBezTo>
                    <a:pt x="179" y="123"/>
                    <a:pt x="179" y="123"/>
                    <a:pt x="179" y="123"/>
                  </a:cubicBezTo>
                  <a:cubicBezTo>
                    <a:pt x="179" y="122"/>
                    <a:pt x="179" y="122"/>
                    <a:pt x="179" y="122"/>
                  </a:cubicBezTo>
                  <a:cubicBezTo>
                    <a:pt x="179" y="121"/>
                    <a:pt x="179" y="121"/>
                    <a:pt x="179" y="121"/>
                  </a:cubicBezTo>
                  <a:cubicBezTo>
                    <a:pt x="179" y="121"/>
                    <a:pt x="179" y="121"/>
                    <a:pt x="179" y="121"/>
                  </a:cubicBezTo>
                  <a:cubicBezTo>
                    <a:pt x="178" y="121"/>
                    <a:pt x="178" y="121"/>
                    <a:pt x="178" y="121"/>
                  </a:cubicBezTo>
                  <a:cubicBezTo>
                    <a:pt x="177" y="120"/>
                    <a:pt x="177" y="120"/>
                    <a:pt x="177" y="120"/>
                  </a:cubicBezTo>
                  <a:cubicBezTo>
                    <a:pt x="177" y="119"/>
                    <a:pt x="177" y="119"/>
                    <a:pt x="177" y="119"/>
                  </a:cubicBezTo>
                  <a:cubicBezTo>
                    <a:pt x="175" y="118"/>
                    <a:pt x="175" y="118"/>
                    <a:pt x="175" y="118"/>
                  </a:cubicBezTo>
                  <a:cubicBezTo>
                    <a:pt x="175" y="118"/>
                    <a:pt x="175" y="117"/>
                    <a:pt x="174" y="117"/>
                  </a:cubicBezTo>
                  <a:cubicBezTo>
                    <a:pt x="174" y="117"/>
                    <a:pt x="173" y="116"/>
                    <a:pt x="173" y="116"/>
                  </a:cubicBezTo>
                  <a:cubicBezTo>
                    <a:pt x="172" y="116"/>
                    <a:pt x="172" y="116"/>
                    <a:pt x="172" y="116"/>
                  </a:cubicBezTo>
                  <a:cubicBezTo>
                    <a:pt x="172" y="115"/>
                    <a:pt x="172" y="115"/>
                    <a:pt x="172" y="115"/>
                  </a:cubicBezTo>
                  <a:cubicBezTo>
                    <a:pt x="175" y="115"/>
                    <a:pt x="175" y="115"/>
                    <a:pt x="175" y="115"/>
                  </a:cubicBezTo>
                  <a:cubicBezTo>
                    <a:pt x="175" y="111"/>
                    <a:pt x="175" y="111"/>
                    <a:pt x="175" y="111"/>
                  </a:cubicBezTo>
                  <a:cubicBezTo>
                    <a:pt x="187" y="111"/>
                    <a:pt x="187" y="111"/>
                    <a:pt x="187" y="111"/>
                  </a:cubicBezTo>
                  <a:cubicBezTo>
                    <a:pt x="187" y="110"/>
                    <a:pt x="187" y="110"/>
                    <a:pt x="187" y="110"/>
                  </a:cubicBezTo>
                  <a:cubicBezTo>
                    <a:pt x="187" y="110"/>
                    <a:pt x="188" y="110"/>
                    <a:pt x="188" y="110"/>
                  </a:cubicBezTo>
                  <a:cubicBezTo>
                    <a:pt x="188" y="110"/>
                    <a:pt x="189" y="111"/>
                    <a:pt x="189" y="111"/>
                  </a:cubicBezTo>
                  <a:cubicBezTo>
                    <a:pt x="192" y="108"/>
                    <a:pt x="192" y="108"/>
                    <a:pt x="192" y="108"/>
                  </a:cubicBezTo>
                  <a:cubicBezTo>
                    <a:pt x="192" y="106"/>
                    <a:pt x="192" y="106"/>
                    <a:pt x="192" y="106"/>
                  </a:cubicBezTo>
                  <a:cubicBezTo>
                    <a:pt x="193" y="106"/>
                    <a:pt x="193" y="106"/>
                    <a:pt x="193" y="106"/>
                  </a:cubicBezTo>
                  <a:cubicBezTo>
                    <a:pt x="194" y="106"/>
                    <a:pt x="194" y="105"/>
                    <a:pt x="194" y="105"/>
                  </a:cubicBezTo>
                  <a:cubicBezTo>
                    <a:pt x="194" y="105"/>
                    <a:pt x="194" y="104"/>
                    <a:pt x="195" y="104"/>
                  </a:cubicBezTo>
                  <a:cubicBezTo>
                    <a:pt x="195" y="104"/>
                    <a:pt x="195" y="105"/>
                    <a:pt x="195" y="105"/>
                  </a:cubicBezTo>
                  <a:cubicBezTo>
                    <a:pt x="195" y="105"/>
                    <a:pt x="195" y="105"/>
                    <a:pt x="195" y="105"/>
                  </a:cubicBezTo>
                  <a:cubicBezTo>
                    <a:pt x="195" y="106"/>
                    <a:pt x="195" y="106"/>
                    <a:pt x="195" y="106"/>
                  </a:cubicBezTo>
                  <a:cubicBezTo>
                    <a:pt x="195" y="106"/>
                    <a:pt x="195" y="107"/>
                    <a:pt x="195" y="107"/>
                  </a:cubicBezTo>
                  <a:cubicBezTo>
                    <a:pt x="196" y="107"/>
                    <a:pt x="196" y="107"/>
                    <a:pt x="196" y="107"/>
                  </a:cubicBezTo>
                  <a:cubicBezTo>
                    <a:pt x="196" y="107"/>
                    <a:pt x="196" y="107"/>
                    <a:pt x="196" y="107"/>
                  </a:cubicBezTo>
                  <a:cubicBezTo>
                    <a:pt x="196" y="108"/>
                    <a:pt x="196" y="108"/>
                    <a:pt x="196" y="109"/>
                  </a:cubicBezTo>
                  <a:cubicBezTo>
                    <a:pt x="196" y="109"/>
                    <a:pt x="196" y="109"/>
                    <a:pt x="196" y="109"/>
                  </a:cubicBezTo>
                  <a:cubicBezTo>
                    <a:pt x="196" y="109"/>
                    <a:pt x="196" y="109"/>
                    <a:pt x="196" y="109"/>
                  </a:cubicBezTo>
                  <a:cubicBezTo>
                    <a:pt x="196" y="109"/>
                    <a:pt x="196" y="109"/>
                    <a:pt x="196" y="109"/>
                  </a:cubicBezTo>
                  <a:cubicBezTo>
                    <a:pt x="196" y="108"/>
                    <a:pt x="197" y="107"/>
                    <a:pt x="197" y="106"/>
                  </a:cubicBezTo>
                  <a:cubicBezTo>
                    <a:pt x="197" y="105"/>
                    <a:pt x="197" y="105"/>
                    <a:pt x="197" y="105"/>
                  </a:cubicBezTo>
                  <a:cubicBezTo>
                    <a:pt x="197" y="105"/>
                    <a:pt x="197" y="105"/>
                    <a:pt x="197" y="105"/>
                  </a:cubicBezTo>
                  <a:cubicBezTo>
                    <a:pt x="198" y="104"/>
                    <a:pt x="198" y="104"/>
                    <a:pt x="198" y="104"/>
                  </a:cubicBezTo>
                  <a:cubicBezTo>
                    <a:pt x="198" y="104"/>
                    <a:pt x="198" y="103"/>
                    <a:pt x="198" y="103"/>
                  </a:cubicBezTo>
                  <a:cubicBezTo>
                    <a:pt x="198" y="103"/>
                    <a:pt x="198" y="103"/>
                    <a:pt x="198" y="103"/>
                  </a:cubicBezTo>
                  <a:cubicBezTo>
                    <a:pt x="198" y="103"/>
                    <a:pt x="198" y="102"/>
                    <a:pt x="198" y="102"/>
                  </a:cubicBezTo>
                  <a:cubicBezTo>
                    <a:pt x="198" y="102"/>
                    <a:pt x="198" y="102"/>
                    <a:pt x="198" y="102"/>
                  </a:cubicBezTo>
                  <a:cubicBezTo>
                    <a:pt x="198" y="101"/>
                    <a:pt x="198" y="101"/>
                    <a:pt x="199" y="101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9" y="101"/>
                    <a:pt x="199" y="101"/>
                    <a:pt x="199" y="101"/>
                  </a:cubicBezTo>
                  <a:cubicBezTo>
                    <a:pt x="199" y="101"/>
                    <a:pt x="198" y="101"/>
                    <a:pt x="198" y="101"/>
                  </a:cubicBezTo>
                  <a:cubicBezTo>
                    <a:pt x="198" y="101"/>
                    <a:pt x="198" y="101"/>
                    <a:pt x="198" y="101"/>
                  </a:cubicBezTo>
                  <a:cubicBezTo>
                    <a:pt x="198" y="101"/>
                    <a:pt x="198" y="101"/>
                    <a:pt x="198" y="101"/>
                  </a:cubicBezTo>
                  <a:cubicBezTo>
                    <a:pt x="198" y="101"/>
                    <a:pt x="198" y="101"/>
                    <a:pt x="198" y="102"/>
                  </a:cubicBezTo>
                  <a:cubicBezTo>
                    <a:pt x="198" y="102"/>
                    <a:pt x="197" y="102"/>
                    <a:pt x="197" y="101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7" y="101"/>
                    <a:pt x="197" y="101"/>
                    <a:pt x="197" y="101"/>
                  </a:cubicBezTo>
                  <a:cubicBezTo>
                    <a:pt x="197" y="101"/>
                    <a:pt x="198" y="101"/>
                    <a:pt x="198" y="101"/>
                  </a:cubicBezTo>
                  <a:cubicBezTo>
                    <a:pt x="198" y="100"/>
                    <a:pt x="198" y="100"/>
                    <a:pt x="198" y="100"/>
                  </a:cubicBezTo>
                  <a:cubicBezTo>
                    <a:pt x="198" y="100"/>
                    <a:pt x="198" y="100"/>
                    <a:pt x="199" y="100"/>
                  </a:cubicBezTo>
                  <a:cubicBezTo>
                    <a:pt x="199" y="100"/>
                    <a:pt x="199" y="100"/>
                    <a:pt x="199" y="99"/>
                  </a:cubicBezTo>
                  <a:cubicBezTo>
                    <a:pt x="199" y="99"/>
                    <a:pt x="199" y="99"/>
                    <a:pt x="199" y="99"/>
                  </a:cubicBezTo>
                  <a:cubicBezTo>
                    <a:pt x="199" y="99"/>
                    <a:pt x="199" y="99"/>
                    <a:pt x="199" y="99"/>
                  </a:cubicBezTo>
                  <a:cubicBezTo>
                    <a:pt x="199" y="99"/>
                    <a:pt x="199" y="99"/>
                    <a:pt x="198" y="99"/>
                  </a:cubicBezTo>
                  <a:cubicBezTo>
                    <a:pt x="198" y="99"/>
                    <a:pt x="198" y="99"/>
                    <a:pt x="198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8" y="99"/>
                  </a:cubicBezTo>
                  <a:cubicBezTo>
                    <a:pt x="198" y="98"/>
                    <a:pt x="198" y="98"/>
                    <a:pt x="199" y="97"/>
                  </a:cubicBezTo>
                  <a:cubicBezTo>
                    <a:pt x="199" y="96"/>
                    <a:pt x="199" y="95"/>
                    <a:pt x="199" y="94"/>
                  </a:cubicBezTo>
                  <a:cubicBezTo>
                    <a:pt x="199" y="94"/>
                    <a:pt x="199" y="94"/>
                    <a:pt x="199" y="93"/>
                  </a:cubicBezTo>
                  <a:cubicBezTo>
                    <a:pt x="200" y="93"/>
                    <a:pt x="200" y="93"/>
                    <a:pt x="200" y="92"/>
                  </a:cubicBezTo>
                  <a:cubicBezTo>
                    <a:pt x="201" y="92"/>
                    <a:pt x="201" y="92"/>
                    <a:pt x="202" y="91"/>
                  </a:cubicBezTo>
                  <a:cubicBezTo>
                    <a:pt x="202" y="90"/>
                    <a:pt x="203" y="89"/>
                    <a:pt x="203" y="88"/>
                  </a:cubicBezTo>
                  <a:cubicBezTo>
                    <a:pt x="203" y="88"/>
                    <a:pt x="203" y="88"/>
                    <a:pt x="203" y="88"/>
                  </a:cubicBezTo>
                  <a:cubicBezTo>
                    <a:pt x="203" y="88"/>
                    <a:pt x="203" y="87"/>
                    <a:pt x="203" y="87"/>
                  </a:cubicBezTo>
                  <a:cubicBezTo>
                    <a:pt x="203" y="87"/>
                    <a:pt x="203" y="86"/>
                    <a:pt x="202" y="85"/>
                  </a:cubicBezTo>
                  <a:cubicBezTo>
                    <a:pt x="202" y="85"/>
                    <a:pt x="202" y="85"/>
                    <a:pt x="202" y="85"/>
                  </a:cubicBezTo>
                  <a:cubicBezTo>
                    <a:pt x="201" y="85"/>
                    <a:pt x="201" y="85"/>
                    <a:pt x="201" y="85"/>
                  </a:cubicBezTo>
                  <a:cubicBezTo>
                    <a:pt x="200" y="86"/>
                    <a:pt x="199" y="85"/>
                    <a:pt x="199" y="85"/>
                  </a:cubicBezTo>
                  <a:cubicBezTo>
                    <a:pt x="198" y="85"/>
                    <a:pt x="197" y="85"/>
                    <a:pt x="196" y="85"/>
                  </a:cubicBezTo>
                  <a:cubicBezTo>
                    <a:pt x="195" y="84"/>
                    <a:pt x="194" y="84"/>
                    <a:pt x="193" y="85"/>
                  </a:cubicBezTo>
                  <a:cubicBezTo>
                    <a:pt x="192" y="85"/>
                    <a:pt x="191" y="85"/>
                    <a:pt x="189" y="86"/>
                  </a:cubicBezTo>
                  <a:cubicBezTo>
                    <a:pt x="188" y="86"/>
                    <a:pt x="187" y="86"/>
                    <a:pt x="186" y="86"/>
                  </a:cubicBezTo>
                  <a:cubicBezTo>
                    <a:pt x="185" y="87"/>
                    <a:pt x="184" y="87"/>
                    <a:pt x="182" y="87"/>
                  </a:cubicBezTo>
                  <a:cubicBezTo>
                    <a:pt x="181" y="87"/>
                    <a:pt x="180" y="88"/>
                    <a:pt x="180" y="88"/>
                  </a:cubicBezTo>
                  <a:cubicBezTo>
                    <a:pt x="179" y="89"/>
                    <a:pt x="179" y="90"/>
                    <a:pt x="179" y="90"/>
                  </a:cubicBezTo>
                  <a:cubicBezTo>
                    <a:pt x="179" y="92"/>
                    <a:pt x="178" y="94"/>
                    <a:pt x="179" y="95"/>
                  </a:cubicBezTo>
                  <a:cubicBezTo>
                    <a:pt x="179" y="96"/>
                    <a:pt x="179" y="96"/>
                    <a:pt x="179" y="96"/>
                  </a:cubicBezTo>
                  <a:cubicBezTo>
                    <a:pt x="179" y="96"/>
                    <a:pt x="178" y="97"/>
                    <a:pt x="178" y="97"/>
                  </a:cubicBezTo>
                  <a:cubicBezTo>
                    <a:pt x="177" y="98"/>
                    <a:pt x="177" y="99"/>
                    <a:pt x="177" y="100"/>
                  </a:cubicBezTo>
                  <a:cubicBezTo>
                    <a:pt x="176" y="101"/>
                    <a:pt x="175" y="102"/>
                    <a:pt x="174" y="103"/>
                  </a:cubicBezTo>
                  <a:cubicBezTo>
                    <a:pt x="174" y="103"/>
                    <a:pt x="173" y="103"/>
                    <a:pt x="173" y="103"/>
                  </a:cubicBezTo>
                  <a:cubicBezTo>
                    <a:pt x="173" y="104"/>
                    <a:pt x="173" y="104"/>
                    <a:pt x="173" y="105"/>
                  </a:cubicBezTo>
                  <a:cubicBezTo>
                    <a:pt x="173" y="105"/>
                    <a:pt x="173" y="105"/>
                    <a:pt x="173" y="105"/>
                  </a:cubicBezTo>
                  <a:cubicBezTo>
                    <a:pt x="174" y="105"/>
                    <a:pt x="173" y="106"/>
                    <a:pt x="173" y="106"/>
                  </a:cubicBezTo>
                  <a:cubicBezTo>
                    <a:pt x="172" y="107"/>
                    <a:pt x="170" y="107"/>
                    <a:pt x="169" y="106"/>
                  </a:cubicBezTo>
                  <a:cubicBezTo>
                    <a:pt x="169" y="106"/>
                    <a:pt x="169" y="105"/>
                    <a:pt x="169" y="105"/>
                  </a:cubicBezTo>
                  <a:cubicBezTo>
                    <a:pt x="169" y="105"/>
                    <a:pt x="169" y="105"/>
                    <a:pt x="169" y="105"/>
                  </a:cubicBezTo>
                  <a:cubicBezTo>
                    <a:pt x="168" y="105"/>
                    <a:pt x="167" y="106"/>
                    <a:pt x="167" y="105"/>
                  </a:cubicBezTo>
                  <a:cubicBezTo>
                    <a:pt x="165" y="105"/>
                    <a:pt x="163" y="107"/>
                    <a:pt x="162" y="107"/>
                  </a:cubicBezTo>
                  <a:cubicBezTo>
                    <a:pt x="160" y="107"/>
                    <a:pt x="159" y="107"/>
                    <a:pt x="158" y="107"/>
                  </a:cubicBezTo>
                  <a:cubicBezTo>
                    <a:pt x="158" y="108"/>
                    <a:pt x="157" y="108"/>
                    <a:pt x="157" y="108"/>
                  </a:cubicBezTo>
                  <a:cubicBezTo>
                    <a:pt x="156" y="108"/>
                    <a:pt x="156" y="108"/>
                    <a:pt x="155" y="108"/>
                  </a:cubicBezTo>
                  <a:cubicBezTo>
                    <a:pt x="155" y="108"/>
                    <a:pt x="154" y="109"/>
                    <a:pt x="153" y="109"/>
                  </a:cubicBezTo>
                  <a:cubicBezTo>
                    <a:pt x="152" y="109"/>
                    <a:pt x="151" y="109"/>
                    <a:pt x="151" y="108"/>
                  </a:cubicBezTo>
                  <a:cubicBezTo>
                    <a:pt x="151" y="108"/>
                    <a:pt x="151" y="108"/>
                    <a:pt x="150" y="107"/>
                  </a:cubicBezTo>
                  <a:cubicBezTo>
                    <a:pt x="150" y="107"/>
                    <a:pt x="149" y="106"/>
                    <a:pt x="148" y="106"/>
                  </a:cubicBezTo>
                  <a:cubicBezTo>
                    <a:pt x="148" y="106"/>
                    <a:pt x="147" y="105"/>
                    <a:pt x="147" y="105"/>
                  </a:cubicBezTo>
                  <a:cubicBezTo>
                    <a:pt x="146" y="105"/>
                    <a:pt x="145" y="105"/>
                    <a:pt x="144" y="105"/>
                  </a:cubicBezTo>
                  <a:cubicBezTo>
                    <a:pt x="143" y="105"/>
                    <a:pt x="143" y="104"/>
                    <a:pt x="143" y="104"/>
                  </a:cubicBezTo>
                  <a:cubicBezTo>
                    <a:pt x="141" y="102"/>
                    <a:pt x="140" y="101"/>
                    <a:pt x="139" y="99"/>
                  </a:cubicBezTo>
                  <a:cubicBezTo>
                    <a:pt x="139" y="98"/>
                    <a:pt x="139" y="97"/>
                    <a:pt x="138" y="96"/>
                  </a:cubicBezTo>
                  <a:cubicBezTo>
                    <a:pt x="137" y="95"/>
                    <a:pt x="136" y="94"/>
                    <a:pt x="136" y="93"/>
                  </a:cubicBezTo>
                  <a:cubicBezTo>
                    <a:pt x="135" y="93"/>
                    <a:pt x="135" y="92"/>
                    <a:pt x="134" y="92"/>
                  </a:cubicBezTo>
                  <a:cubicBezTo>
                    <a:pt x="134" y="92"/>
                    <a:pt x="134" y="91"/>
                    <a:pt x="134" y="91"/>
                  </a:cubicBezTo>
                  <a:cubicBezTo>
                    <a:pt x="133" y="90"/>
                    <a:pt x="133" y="90"/>
                    <a:pt x="133" y="89"/>
                  </a:cubicBezTo>
                  <a:cubicBezTo>
                    <a:pt x="133" y="88"/>
                    <a:pt x="132" y="87"/>
                    <a:pt x="132" y="87"/>
                  </a:cubicBezTo>
                  <a:cubicBezTo>
                    <a:pt x="132" y="86"/>
                    <a:pt x="133" y="85"/>
                    <a:pt x="133" y="85"/>
                  </a:cubicBezTo>
                  <a:cubicBezTo>
                    <a:pt x="132" y="84"/>
                    <a:pt x="132" y="84"/>
                    <a:pt x="132" y="84"/>
                  </a:cubicBezTo>
                  <a:cubicBezTo>
                    <a:pt x="132" y="84"/>
                    <a:pt x="131" y="83"/>
                    <a:pt x="131" y="83"/>
                  </a:cubicBezTo>
                  <a:cubicBezTo>
                    <a:pt x="131" y="83"/>
                    <a:pt x="131" y="84"/>
                    <a:pt x="131" y="84"/>
                  </a:cubicBezTo>
                  <a:cubicBezTo>
                    <a:pt x="131" y="84"/>
                    <a:pt x="131" y="84"/>
                    <a:pt x="132" y="84"/>
                  </a:cubicBezTo>
                  <a:cubicBezTo>
                    <a:pt x="132" y="84"/>
                    <a:pt x="132" y="85"/>
                    <a:pt x="132" y="85"/>
                  </a:cubicBezTo>
                  <a:cubicBezTo>
                    <a:pt x="132" y="85"/>
                    <a:pt x="132" y="85"/>
                    <a:pt x="132" y="86"/>
                  </a:cubicBezTo>
                  <a:cubicBezTo>
                    <a:pt x="132" y="86"/>
                    <a:pt x="131" y="85"/>
                    <a:pt x="131" y="85"/>
                  </a:cubicBezTo>
                  <a:cubicBezTo>
                    <a:pt x="131" y="85"/>
                    <a:pt x="131" y="84"/>
                    <a:pt x="131" y="84"/>
                  </a:cubicBezTo>
                  <a:cubicBezTo>
                    <a:pt x="131" y="84"/>
                    <a:pt x="130" y="84"/>
                    <a:pt x="130" y="84"/>
                  </a:cubicBezTo>
                  <a:cubicBezTo>
                    <a:pt x="130" y="83"/>
                    <a:pt x="130" y="83"/>
                    <a:pt x="130" y="83"/>
                  </a:cubicBezTo>
                  <a:cubicBezTo>
                    <a:pt x="130" y="82"/>
                    <a:pt x="130" y="81"/>
                    <a:pt x="130" y="80"/>
                  </a:cubicBezTo>
                  <a:cubicBezTo>
                    <a:pt x="130" y="80"/>
                    <a:pt x="130" y="79"/>
                    <a:pt x="130" y="79"/>
                  </a:cubicBezTo>
                  <a:cubicBezTo>
                    <a:pt x="129" y="79"/>
                    <a:pt x="129" y="79"/>
                    <a:pt x="129" y="79"/>
                  </a:cubicBezTo>
                  <a:cubicBezTo>
                    <a:pt x="129" y="78"/>
                    <a:pt x="129" y="78"/>
                    <a:pt x="129" y="77"/>
                  </a:cubicBezTo>
                  <a:cubicBezTo>
                    <a:pt x="129" y="77"/>
                    <a:pt x="129" y="77"/>
                    <a:pt x="129" y="77"/>
                  </a:cubicBezTo>
                  <a:cubicBezTo>
                    <a:pt x="129" y="77"/>
                    <a:pt x="129" y="77"/>
                    <a:pt x="129" y="77"/>
                  </a:cubicBezTo>
                  <a:cubicBezTo>
                    <a:pt x="130" y="76"/>
                    <a:pt x="130" y="75"/>
                    <a:pt x="130" y="75"/>
                  </a:cubicBezTo>
                  <a:cubicBezTo>
                    <a:pt x="130" y="74"/>
                    <a:pt x="130" y="73"/>
                    <a:pt x="130" y="72"/>
                  </a:cubicBezTo>
                  <a:cubicBezTo>
                    <a:pt x="130" y="71"/>
                    <a:pt x="130" y="69"/>
                    <a:pt x="130" y="68"/>
                  </a:cubicBezTo>
                  <a:cubicBezTo>
                    <a:pt x="130" y="67"/>
                    <a:pt x="130" y="65"/>
                    <a:pt x="130" y="64"/>
                  </a:cubicBezTo>
                  <a:cubicBezTo>
                    <a:pt x="130" y="64"/>
                    <a:pt x="129" y="64"/>
                    <a:pt x="129" y="63"/>
                  </a:cubicBezTo>
                  <a:cubicBezTo>
                    <a:pt x="129" y="63"/>
                    <a:pt x="130" y="63"/>
                    <a:pt x="130" y="63"/>
                  </a:cubicBezTo>
                  <a:cubicBezTo>
                    <a:pt x="130" y="63"/>
                    <a:pt x="130" y="62"/>
                    <a:pt x="130" y="62"/>
                  </a:cubicBezTo>
                  <a:cubicBezTo>
                    <a:pt x="130" y="62"/>
                    <a:pt x="130" y="61"/>
                    <a:pt x="131" y="61"/>
                  </a:cubicBezTo>
                  <a:cubicBezTo>
                    <a:pt x="131" y="61"/>
                    <a:pt x="131" y="60"/>
                    <a:pt x="131" y="60"/>
                  </a:cubicBezTo>
                  <a:cubicBezTo>
                    <a:pt x="131" y="60"/>
                    <a:pt x="130" y="60"/>
                    <a:pt x="130" y="60"/>
                  </a:cubicBezTo>
                  <a:cubicBezTo>
                    <a:pt x="130" y="59"/>
                    <a:pt x="130" y="59"/>
                    <a:pt x="130" y="58"/>
                  </a:cubicBezTo>
                  <a:cubicBezTo>
                    <a:pt x="130" y="58"/>
                    <a:pt x="130" y="57"/>
                    <a:pt x="130" y="57"/>
                  </a:cubicBezTo>
                  <a:cubicBezTo>
                    <a:pt x="131" y="57"/>
                    <a:pt x="131" y="57"/>
                    <a:pt x="131" y="57"/>
                  </a:cubicBezTo>
                  <a:cubicBezTo>
                    <a:pt x="131" y="57"/>
                    <a:pt x="131" y="57"/>
                    <a:pt x="132" y="57"/>
                  </a:cubicBezTo>
                  <a:cubicBezTo>
                    <a:pt x="131" y="57"/>
                    <a:pt x="131" y="57"/>
                    <a:pt x="131" y="57"/>
                  </a:cubicBezTo>
                  <a:cubicBezTo>
                    <a:pt x="132" y="56"/>
                    <a:pt x="132" y="56"/>
                    <a:pt x="132" y="57"/>
                  </a:cubicBezTo>
                  <a:cubicBezTo>
                    <a:pt x="132" y="57"/>
                    <a:pt x="132" y="57"/>
                    <a:pt x="132" y="57"/>
                  </a:cubicBezTo>
                  <a:cubicBezTo>
                    <a:pt x="133" y="57"/>
                    <a:pt x="133" y="56"/>
                    <a:pt x="133" y="56"/>
                  </a:cubicBezTo>
                  <a:cubicBezTo>
                    <a:pt x="133" y="56"/>
                    <a:pt x="134" y="56"/>
                    <a:pt x="134" y="55"/>
                  </a:cubicBezTo>
                  <a:cubicBezTo>
                    <a:pt x="134" y="55"/>
                    <a:pt x="133" y="55"/>
                    <a:pt x="133" y="54"/>
                  </a:cubicBezTo>
                  <a:cubicBezTo>
                    <a:pt x="133" y="54"/>
                    <a:pt x="134" y="54"/>
                    <a:pt x="134" y="53"/>
                  </a:cubicBezTo>
                  <a:cubicBezTo>
                    <a:pt x="134" y="53"/>
                    <a:pt x="134" y="52"/>
                    <a:pt x="134" y="52"/>
                  </a:cubicBezTo>
                  <a:cubicBezTo>
                    <a:pt x="133" y="52"/>
                    <a:pt x="133" y="53"/>
                    <a:pt x="132" y="53"/>
                  </a:cubicBezTo>
                  <a:cubicBezTo>
                    <a:pt x="132" y="53"/>
                    <a:pt x="132" y="53"/>
                    <a:pt x="132" y="5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7" name="Freeform 767">
              <a:extLst>
                <a:ext uri="{FF2B5EF4-FFF2-40B4-BE49-F238E27FC236}">
                  <a16:creationId xmlns:a16="http://schemas.microsoft.com/office/drawing/2014/main" id="{C4078605-EDB9-9E6B-6CC9-9B0CA47E7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4838" y="4329113"/>
              <a:ext cx="58737" cy="25400"/>
            </a:xfrm>
            <a:custGeom>
              <a:avLst/>
              <a:gdLst>
                <a:gd name="T0" fmla="*/ 14 w 14"/>
                <a:gd name="T1" fmla="*/ 4 h 6"/>
                <a:gd name="T2" fmla="*/ 13 w 14"/>
                <a:gd name="T3" fmla="*/ 3 h 6"/>
                <a:gd name="T4" fmla="*/ 12 w 14"/>
                <a:gd name="T5" fmla="*/ 3 h 6"/>
                <a:gd name="T6" fmla="*/ 11 w 14"/>
                <a:gd name="T7" fmla="*/ 2 h 6"/>
                <a:gd name="T8" fmla="*/ 11 w 14"/>
                <a:gd name="T9" fmla="*/ 2 h 6"/>
                <a:gd name="T10" fmla="*/ 11 w 14"/>
                <a:gd name="T11" fmla="*/ 2 h 6"/>
                <a:gd name="T12" fmla="*/ 11 w 14"/>
                <a:gd name="T13" fmla="*/ 2 h 6"/>
                <a:gd name="T14" fmla="*/ 9 w 14"/>
                <a:gd name="T15" fmla="*/ 1 h 6"/>
                <a:gd name="T16" fmla="*/ 8 w 14"/>
                <a:gd name="T17" fmla="*/ 1 h 6"/>
                <a:gd name="T18" fmla="*/ 7 w 14"/>
                <a:gd name="T19" fmla="*/ 1 h 6"/>
                <a:gd name="T20" fmla="*/ 6 w 14"/>
                <a:gd name="T21" fmla="*/ 1 h 6"/>
                <a:gd name="T22" fmla="*/ 4 w 14"/>
                <a:gd name="T23" fmla="*/ 0 h 6"/>
                <a:gd name="T24" fmla="*/ 4 w 14"/>
                <a:gd name="T25" fmla="*/ 0 h 6"/>
                <a:gd name="T26" fmla="*/ 3 w 14"/>
                <a:gd name="T27" fmla="*/ 0 h 6"/>
                <a:gd name="T28" fmla="*/ 3 w 14"/>
                <a:gd name="T29" fmla="*/ 0 h 6"/>
                <a:gd name="T30" fmla="*/ 3 w 14"/>
                <a:gd name="T31" fmla="*/ 1 h 6"/>
                <a:gd name="T32" fmla="*/ 3 w 14"/>
                <a:gd name="T33" fmla="*/ 1 h 6"/>
                <a:gd name="T34" fmla="*/ 2 w 14"/>
                <a:gd name="T35" fmla="*/ 1 h 6"/>
                <a:gd name="T36" fmla="*/ 0 w 14"/>
                <a:gd name="T37" fmla="*/ 2 h 6"/>
                <a:gd name="T38" fmla="*/ 0 w 14"/>
                <a:gd name="T39" fmla="*/ 3 h 6"/>
                <a:gd name="T40" fmla="*/ 1 w 14"/>
                <a:gd name="T41" fmla="*/ 3 h 6"/>
                <a:gd name="T42" fmla="*/ 2 w 14"/>
                <a:gd name="T43" fmla="*/ 3 h 6"/>
                <a:gd name="T44" fmla="*/ 3 w 14"/>
                <a:gd name="T45" fmla="*/ 4 h 6"/>
                <a:gd name="T46" fmla="*/ 3 w 14"/>
                <a:gd name="T47" fmla="*/ 4 h 6"/>
                <a:gd name="T48" fmla="*/ 4 w 14"/>
                <a:gd name="T49" fmla="*/ 4 h 6"/>
                <a:gd name="T50" fmla="*/ 5 w 14"/>
                <a:gd name="T51" fmla="*/ 5 h 6"/>
                <a:gd name="T52" fmla="*/ 5 w 14"/>
                <a:gd name="T53" fmla="*/ 5 h 6"/>
                <a:gd name="T54" fmla="*/ 8 w 14"/>
                <a:gd name="T55" fmla="*/ 6 h 6"/>
                <a:gd name="T56" fmla="*/ 8 w 14"/>
                <a:gd name="T57" fmla="*/ 6 h 6"/>
                <a:gd name="T58" fmla="*/ 8 w 14"/>
                <a:gd name="T59" fmla="*/ 6 h 6"/>
                <a:gd name="T60" fmla="*/ 8 w 14"/>
                <a:gd name="T61" fmla="*/ 5 h 6"/>
                <a:gd name="T62" fmla="*/ 9 w 14"/>
                <a:gd name="T63" fmla="*/ 5 h 6"/>
                <a:gd name="T64" fmla="*/ 9 w 14"/>
                <a:gd name="T65" fmla="*/ 5 h 6"/>
                <a:gd name="T66" fmla="*/ 10 w 14"/>
                <a:gd name="T67" fmla="*/ 5 h 6"/>
                <a:gd name="T68" fmla="*/ 11 w 14"/>
                <a:gd name="T69" fmla="*/ 4 h 6"/>
                <a:gd name="T70" fmla="*/ 11 w 14"/>
                <a:gd name="T71" fmla="*/ 4 h 6"/>
                <a:gd name="T72" fmla="*/ 13 w 14"/>
                <a:gd name="T73" fmla="*/ 5 h 6"/>
                <a:gd name="T74" fmla="*/ 13 w 14"/>
                <a:gd name="T75" fmla="*/ 5 h 6"/>
                <a:gd name="T76" fmla="*/ 14 w 14"/>
                <a:gd name="T77" fmla="*/ 5 h 6"/>
                <a:gd name="T78" fmla="*/ 14 w 14"/>
                <a:gd name="T79" fmla="*/ 5 h 6"/>
                <a:gd name="T80" fmla="*/ 14 w 14"/>
                <a:gd name="T81" fmla="*/ 5 h 6"/>
                <a:gd name="T82" fmla="*/ 14 w 14"/>
                <a:gd name="T83" fmla="*/ 4 h 6"/>
                <a:gd name="T84" fmla="*/ 14 w 14"/>
                <a:gd name="T85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" h="6">
                  <a:moveTo>
                    <a:pt x="14" y="4"/>
                  </a:moveTo>
                  <a:cubicBezTo>
                    <a:pt x="14" y="4"/>
                    <a:pt x="14" y="3"/>
                    <a:pt x="13" y="3"/>
                  </a:cubicBezTo>
                  <a:cubicBezTo>
                    <a:pt x="13" y="3"/>
                    <a:pt x="13" y="3"/>
                    <a:pt x="12" y="3"/>
                  </a:cubicBezTo>
                  <a:cubicBezTo>
                    <a:pt x="12" y="3"/>
                    <a:pt x="12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2"/>
                    <a:pt x="10" y="1"/>
                    <a:pt x="9" y="1"/>
                  </a:cubicBezTo>
                  <a:cubicBezTo>
                    <a:pt x="9" y="1"/>
                    <a:pt x="9" y="1"/>
                    <a:pt x="8" y="1"/>
                  </a:cubicBezTo>
                  <a:cubicBezTo>
                    <a:pt x="8" y="1"/>
                    <a:pt x="8" y="1"/>
                    <a:pt x="7" y="1"/>
                  </a:cubicBezTo>
                  <a:cubicBezTo>
                    <a:pt x="7" y="1"/>
                    <a:pt x="7" y="1"/>
                    <a:pt x="6" y="1"/>
                  </a:cubicBezTo>
                  <a:cubicBezTo>
                    <a:pt x="6" y="1"/>
                    <a:pt x="5" y="1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1"/>
                    <a:pt x="2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3" y="3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4" y="4"/>
                    <a:pt x="4" y="4"/>
                  </a:cubicBezTo>
                  <a:cubicBezTo>
                    <a:pt x="4" y="5"/>
                    <a:pt x="4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6" y="5"/>
                    <a:pt x="7" y="5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9" y="5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10" y="5"/>
                    <a:pt x="10" y="5"/>
                  </a:cubicBezTo>
                  <a:cubicBezTo>
                    <a:pt x="10" y="4"/>
                    <a:pt x="10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2" y="5"/>
                    <a:pt x="12" y="5"/>
                    <a:pt x="13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3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4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8" name="Freeform 768">
              <a:extLst>
                <a:ext uri="{FF2B5EF4-FFF2-40B4-BE49-F238E27FC236}">
                  <a16:creationId xmlns:a16="http://schemas.microsoft.com/office/drawing/2014/main" id="{EE392EEC-44E5-6641-59A0-141B6B3D2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863" y="4405313"/>
              <a:ext cx="171450" cy="87313"/>
            </a:xfrm>
            <a:custGeom>
              <a:avLst/>
              <a:gdLst>
                <a:gd name="T0" fmla="*/ 1 w 41"/>
                <a:gd name="T1" fmla="*/ 7 h 21"/>
                <a:gd name="T2" fmla="*/ 1 w 41"/>
                <a:gd name="T3" fmla="*/ 8 h 21"/>
                <a:gd name="T4" fmla="*/ 1 w 41"/>
                <a:gd name="T5" fmla="*/ 10 h 21"/>
                <a:gd name="T6" fmla="*/ 1 w 41"/>
                <a:gd name="T7" fmla="*/ 11 h 21"/>
                <a:gd name="T8" fmla="*/ 3 w 41"/>
                <a:gd name="T9" fmla="*/ 13 h 21"/>
                <a:gd name="T10" fmla="*/ 5 w 41"/>
                <a:gd name="T11" fmla="*/ 14 h 21"/>
                <a:gd name="T12" fmla="*/ 6 w 41"/>
                <a:gd name="T13" fmla="*/ 15 h 21"/>
                <a:gd name="T14" fmla="*/ 7 w 41"/>
                <a:gd name="T15" fmla="*/ 14 h 21"/>
                <a:gd name="T16" fmla="*/ 9 w 41"/>
                <a:gd name="T17" fmla="*/ 14 h 21"/>
                <a:gd name="T18" fmla="*/ 10 w 41"/>
                <a:gd name="T19" fmla="*/ 14 h 21"/>
                <a:gd name="T20" fmla="*/ 11 w 41"/>
                <a:gd name="T21" fmla="*/ 15 h 21"/>
                <a:gd name="T22" fmla="*/ 11 w 41"/>
                <a:gd name="T23" fmla="*/ 16 h 21"/>
                <a:gd name="T24" fmla="*/ 11 w 41"/>
                <a:gd name="T25" fmla="*/ 17 h 21"/>
                <a:gd name="T26" fmla="*/ 11 w 41"/>
                <a:gd name="T27" fmla="*/ 17 h 21"/>
                <a:gd name="T28" fmla="*/ 11 w 41"/>
                <a:gd name="T29" fmla="*/ 18 h 21"/>
                <a:gd name="T30" fmla="*/ 11 w 41"/>
                <a:gd name="T31" fmla="*/ 18 h 21"/>
                <a:gd name="T32" fmla="*/ 13 w 41"/>
                <a:gd name="T33" fmla="*/ 19 h 21"/>
                <a:gd name="T34" fmla="*/ 14 w 41"/>
                <a:gd name="T35" fmla="*/ 20 h 21"/>
                <a:gd name="T36" fmla="*/ 16 w 41"/>
                <a:gd name="T37" fmla="*/ 20 h 21"/>
                <a:gd name="T38" fmla="*/ 18 w 41"/>
                <a:gd name="T39" fmla="*/ 19 h 21"/>
                <a:gd name="T40" fmla="*/ 17 w 41"/>
                <a:gd name="T41" fmla="*/ 16 h 21"/>
                <a:gd name="T42" fmla="*/ 20 w 41"/>
                <a:gd name="T43" fmla="*/ 15 h 21"/>
                <a:gd name="T44" fmla="*/ 22 w 41"/>
                <a:gd name="T45" fmla="*/ 13 h 21"/>
                <a:gd name="T46" fmla="*/ 24 w 41"/>
                <a:gd name="T47" fmla="*/ 15 h 21"/>
                <a:gd name="T48" fmla="*/ 26 w 41"/>
                <a:gd name="T49" fmla="*/ 13 h 21"/>
                <a:gd name="T50" fmla="*/ 28 w 41"/>
                <a:gd name="T51" fmla="*/ 12 h 21"/>
                <a:gd name="T52" fmla="*/ 28 w 41"/>
                <a:gd name="T53" fmla="*/ 11 h 21"/>
                <a:gd name="T54" fmla="*/ 29 w 41"/>
                <a:gd name="T55" fmla="*/ 10 h 21"/>
                <a:gd name="T56" fmla="*/ 30 w 41"/>
                <a:gd name="T57" fmla="*/ 8 h 21"/>
                <a:gd name="T58" fmla="*/ 31 w 41"/>
                <a:gd name="T59" fmla="*/ 9 h 21"/>
                <a:gd name="T60" fmla="*/ 33 w 41"/>
                <a:gd name="T61" fmla="*/ 10 h 21"/>
                <a:gd name="T62" fmla="*/ 34 w 41"/>
                <a:gd name="T63" fmla="*/ 9 h 21"/>
                <a:gd name="T64" fmla="*/ 35 w 41"/>
                <a:gd name="T65" fmla="*/ 9 h 21"/>
                <a:gd name="T66" fmla="*/ 36 w 41"/>
                <a:gd name="T67" fmla="*/ 9 h 21"/>
                <a:gd name="T68" fmla="*/ 38 w 41"/>
                <a:gd name="T69" fmla="*/ 8 h 21"/>
                <a:gd name="T70" fmla="*/ 39 w 41"/>
                <a:gd name="T71" fmla="*/ 7 h 21"/>
                <a:gd name="T72" fmla="*/ 41 w 41"/>
                <a:gd name="T73" fmla="*/ 7 h 21"/>
                <a:gd name="T74" fmla="*/ 40 w 41"/>
                <a:gd name="T75" fmla="*/ 6 h 21"/>
                <a:gd name="T76" fmla="*/ 38 w 41"/>
                <a:gd name="T77" fmla="*/ 4 h 21"/>
                <a:gd name="T78" fmla="*/ 38 w 41"/>
                <a:gd name="T79" fmla="*/ 5 h 21"/>
                <a:gd name="T80" fmla="*/ 38 w 41"/>
                <a:gd name="T81" fmla="*/ 5 h 21"/>
                <a:gd name="T82" fmla="*/ 37 w 41"/>
                <a:gd name="T83" fmla="*/ 4 h 21"/>
                <a:gd name="T84" fmla="*/ 36 w 41"/>
                <a:gd name="T85" fmla="*/ 5 h 21"/>
                <a:gd name="T86" fmla="*/ 35 w 41"/>
                <a:gd name="T87" fmla="*/ 4 h 21"/>
                <a:gd name="T88" fmla="*/ 36 w 41"/>
                <a:gd name="T89" fmla="*/ 3 h 21"/>
                <a:gd name="T90" fmla="*/ 34 w 41"/>
                <a:gd name="T91" fmla="*/ 1 h 21"/>
                <a:gd name="T92" fmla="*/ 29 w 41"/>
                <a:gd name="T93" fmla="*/ 0 h 21"/>
                <a:gd name="T94" fmla="*/ 26 w 41"/>
                <a:gd name="T95" fmla="*/ 1 h 21"/>
                <a:gd name="T96" fmla="*/ 23 w 41"/>
                <a:gd name="T97" fmla="*/ 0 h 21"/>
                <a:gd name="T98" fmla="*/ 23 w 41"/>
                <a:gd name="T99" fmla="*/ 0 h 21"/>
                <a:gd name="T100" fmla="*/ 22 w 41"/>
                <a:gd name="T101" fmla="*/ 1 h 21"/>
                <a:gd name="T102" fmla="*/ 19 w 41"/>
                <a:gd name="T103" fmla="*/ 1 h 21"/>
                <a:gd name="T104" fmla="*/ 15 w 41"/>
                <a:gd name="T105" fmla="*/ 1 h 21"/>
                <a:gd name="T106" fmla="*/ 12 w 41"/>
                <a:gd name="T107" fmla="*/ 2 h 21"/>
                <a:gd name="T108" fmla="*/ 12 w 41"/>
                <a:gd name="T109" fmla="*/ 1 h 21"/>
                <a:gd name="T110" fmla="*/ 8 w 41"/>
                <a:gd name="T111" fmla="*/ 2 h 21"/>
                <a:gd name="T112" fmla="*/ 7 w 41"/>
                <a:gd name="T113" fmla="*/ 2 h 21"/>
                <a:gd name="T114" fmla="*/ 1 w 41"/>
                <a:gd name="T115" fmla="*/ 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1" h="21">
                  <a:moveTo>
                    <a:pt x="1" y="6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9"/>
                  </a:cubicBezTo>
                  <a:cubicBezTo>
                    <a:pt x="1" y="9"/>
                    <a:pt x="1" y="10"/>
                    <a:pt x="1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1" y="11"/>
                    <a:pt x="1" y="11"/>
                  </a:cubicBezTo>
                  <a:cubicBezTo>
                    <a:pt x="1" y="11"/>
                    <a:pt x="2" y="11"/>
                    <a:pt x="2" y="11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5" y="14"/>
                    <a:pt x="6" y="14"/>
                    <a:pt x="6" y="14"/>
                  </a:cubicBezTo>
                  <a:cubicBezTo>
                    <a:pt x="6" y="14"/>
                    <a:pt x="6" y="15"/>
                    <a:pt x="6" y="15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10" y="14"/>
                    <a:pt x="10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7"/>
                    <a:pt x="11" y="17"/>
                  </a:cubicBezTo>
                  <a:cubicBezTo>
                    <a:pt x="11" y="17"/>
                    <a:pt x="10" y="17"/>
                    <a:pt x="10" y="17"/>
                  </a:cubicBezTo>
                  <a:cubicBezTo>
                    <a:pt x="10" y="17"/>
                    <a:pt x="11" y="17"/>
                    <a:pt x="11" y="17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1" y="18"/>
                    <a:pt x="12" y="18"/>
                    <a:pt x="12" y="18"/>
                  </a:cubicBezTo>
                  <a:cubicBezTo>
                    <a:pt x="12" y="18"/>
                    <a:pt x="13" y="19"/>
                    <a:pt x="13" y="19"/>
                  </a:cubicBezTo>
                  <a:cubicBezTo>
                    <a:pt x="13" y="19"/>
                    <a:pt x="13" y="19"/>
                    <a:pt x="13" y="20"/>
                  </a:cubicBezTo>
                  <a:cubicBezTo>
                    <a:pt x="13" y="20"/>
                    <a:pt x="13" y="20"/>
                    <a:pt x="14" y="20"/>
                  </a:cubicBezTo>
                  <a:cubicBezTo>
                    <a:pt x="14" y="20"/>
                    <a:pt x="14" y="20"/>
                    <a:pt x="14" y="21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0"/>
                    <a:pt x="16" y="19"/>
                    <a:pt x="16" y="19"/>
                  </a:cubicBezTo>
                  <a:cubicBezTo>
                    <a:pt x="17" y="19"/>
                    <a:pt x="18" y="19"/>
                    <a:pt x="18" y="19"/>
                  </a:cubicBezTo>
                  <a:cubicBezTo>
                    <a:pt x="18" y="19"/>
                    <a:pt x="18" y="18"/>
                    <a:pt x="18" y="17"/>
                  </a:cubicBezTo>
                  <a:cubicBezTo>
                    <a:pt x="18" y="17"/>
                    <a:pt x="17" y="16"/>
                    <a:pt x="17" y="16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4"/>
                    <a:pt x="24" y="14"/>
                  </a:cubicBezTo>
                  <a:cubicBezTo>
                    <a:pt x="25" y="14"/>
                    <a:pt x="26" y="13"/>
                    <a:pt x="26" y="13"/>
                  </a:cubicBezTo>
                  <a:cubicBezTo>
                    <a:pt x="27" y="12"/>
                    <a:pt x="27" y="12"/>
                    <a:pt x="27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8" y="12"/>
                    <a:pt x="28" y="11"/>
                    <a:pt x="28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32" y="9"/>
                    <a:pt x="32" y="9"/>
                    <a:pt x="32" y="9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5" y="8"/>
                    <a:pt x="35" y="8"/>
                    <a:pt x="35" y="8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6" y="9"/>
                    <a:pt x="37" y="8"/>
                    <a:pt x="37" y="8"/>
                  </a:cubicBezTo>
                  <a:cubicBezTo>
                    <a:pt x="37" y="8"/>
                    <a:pt x="38" y="8"/>
                    <a:pt x="38" y="8"/>
                  </a:cubicBezTo>
                  <a:cubicBezTo>
                    <a:pt x="39" y="8"/>
                    <a:pt x="39" y="8"/>
                    <a:pt x="39" y="8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7"/>
                    <a:pt x="41" y="6"/>
                    <a:pt x="41" y="6"/>
                  </a:cubicBezTo>
                  <a:cubicBezTo>
                    <a:pt x="40" y="6"/>
                    <a:pt x="40" y="6"/>
                    <a:pt x="40" y="6"/>
                  </a:cubicBezTo>
                  <a:cubicBezTo>
                    <a:pt x="40" y="5"/>
                    <a:pt x="39" y="5"/>
                    <a:pt x="39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8" y="4"/>
                    <a:pt x="38" y="4"/>
                    <a:pt x="38" y="5"/>
                  </a:cubicBezTo>
                  <a:cubicBezTo>
                    <a:pt x="38" y="5"/>
                    <a:pt x="38" y="5"/>
                    <a:pt x="38" y="5"/>
                  </a:cubicBezTo>
                  <a:cubicBezTo>
                    <a:pt x="38" y="5"/>
                    <a:pt x="38" y="6"/>
                    <a:pt x="38" y="5"/>
                  </a:cubicBezTo>
                  <a:cubicBezTo>
                    <a:pt x="38" y="5"/>
                    <a:pt x="37" y="5"/>
                    <a:pt x="37" y="5"/>
                  </a:cubicBezTo>
                  <a:cubicBezTo>
                    <a:pt x="37" y="5"/>
                    <a:pt x="37" y="5"/>
                    <a:pt x="37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6" y="4"/>
                    <a:pt x="36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6" y="4"/>
                    <a:pt x="36" y="3"/>
                  </a:cubicBezTo>
                  <a:cubicBezTo>
                    <a:pt x="36" y="3"/>
                    <a:pt x="36" y="3"/>
                    <a:pt x="36" y="3"/>
                  </a:cubicBezTo>
                  <a:cubicBezTo>
                    <a:pt x="35" y="2"/>
                    <a:pt x="35" y="1"/>
                    <a:pt x="34" y="1"/>
                  </a:cubicBezTo>
                  <a:cubicBezTo>
                    <a:pt x="33" y="1"/>
                    <a:pt x="32" y="1"/>
                    <a:pt x="31" y="1"/>
                  </a:cubicBezTo>
                  <a:cubicBezTo>
                    <a:pt x="30" y="0"/>
                    <a:pt x="30" y="0"/>
                    <a:pt x="29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8" y="1"/>
                    <a:pt x="27" y="1"/>
                    <a:pt x="26" y="1"/>
                  </a:cubicBezTo>
                  <a:cubicBezTo>
                    <a:pt x="26" y="1"/>
                    <a:pt x="25" y="1"/>
                    <a:pt x="25" y="1"/>
                  </a:cubicBezTo>
                  <a:cubicBezTo>
                    <a:pt x="24" y="0"/>
                    <a:pt x="24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3" y="1"/>
                    <a:pt x="23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1" y="1"/>
                    <a:pt x="21" y="2"/>
                    <a:pt x="20" y="2"/>
                  </a:cubicBezTo>
                  <a:cubicBezTo>
                    <a:pt x="20" y="2"/>
                    <a:pt x="19" y="1"/>
                    <a:pt x="19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2"/>
                    <a:pt x="16" y="2"/>
                    <a:pt x="15" y="1"/>
                  </a:cubicBezTo>
                  <a:cubicBezTo>
                    <a:pt x="14" y="1"/>
                    <a:pt x="13" y="1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0" y="1"/>
                    <a:pt x="9" y="1"/>
                    <a:pt x="9" y="2"/>
                  </a:cubicBezTo>
                  <a:cubicBezTo>
                    <a:pt x="9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7" y="2"/>
                  </a:cubicBezTo>
                  <a:cubicBezTo>
                    <a:pt x="5" y="4"/>
                    <a:pt x="5" y="4"/>
                    <a:pt x="5" y="4"/>
                  </a:cubicBezTo>
                  <a:lnTo>
                    <a:pt x="1" y="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9" name="Freeform 769">
              <a:extLst>
                <a:ext uri="{FF2B5EF4-FFF2-40B4-BE49-F238E27FC236}">
                  <a16:creationId xmlns:a16="http://schemas.microsoft.com/office/drawing/2014/main" id="{15D5900C-7B52-ECA3-D4DD-FF49572B51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52788" y="4283075"/>
              <a:ext cx="79375" cy="63500"/>
            </a:xfrm>
            <a:custGeom>
              <a:avLst/>
              <a:gdLst>
                <a:gd name="T0" fmla="*/ 10 w 19"/>
                <a:gd name="T1" fmla="*/ 9 h 15"/>
                <a:gd name="T2" fmla="*/ 9 w 19"/>
                <a:gd name="T3" fmla="*/ 9 h 15"/>
                <a:gd name="T4" fmla="*/ 12 w 19"/>
                <a:gd name="T5" fmla="*/ 1 h 15"/>
                <a:gd name="T6" fmla="*/ 19 w 19"/>
                <a:gd name="T7" fmla="*/ 14 h 15"/>
                <a:gd name="T8" fmla="*/ 18 w 19"/>
                <a:gd name="T9" fmla="*/ 14 h 15"/>
                <a:gd name="T10" fmla="*/ 18 w 19"/>
                <a:gd name="T11" fmla="*/ 14 h 15"/>
                <a:gd name="T12" fmla="*/ 18 w 19"/>
                <a:gd name="T13" fmla="*/ 12 h 15"/>
                <a:gd name="T14" fmla="*/ 18 w 19"/>
                <a:gd name="T15" fmla="*/ 12 h 15"/>
                <a:gd name="T16" fmla="*/ 17 w 19"/>
                <a:gd name="T17" fmla="*/ 11 h 15"/>
                <a:gd name="T18" fmla="*/ 18 w 19"/>
                <a:gd name="T19" fmla="*/ 11 h 15"/>
                <a:gd name="T20" fmla="*/ 18 w 19"/>
                <a:gd name="T21" fmla="*/ 10 h 15"/>
                <a:gd name="T22" fmla="*/ 19 w 19"/>
                <a:gd name="T23" fmla="*/ 10 h 15"/>
                <a:gd name="T24" fmla="*/ 19 w 19"/>
                <a:gd name="T25" fmla="*/ 9 h 15"/>
                <a:gd name="T26" fmla="*/ 18 w 19"/>
                <a:gd name="T27" fmla="*/ 8 h 15"/>
                <a:gd name="T28" fmla="*/ 18 w 19"/>
                <a:gd name="T29" fmla="*/ 8 h 15"/>
                <a:gd name="T30" fmla="*/ 18 w 19"/>
                <a:gd name="T31" fmla="*/ 8 h 15"/>
                <a:gd name="T32" fmla="*/ 18 w 19"/>
                <a:gd name="T33" fmla="*/ 8 h 15"/>
                <a:gd name="T34" fmla="*/ 18 w 19"/>
                <a:gd name="T35" fmla="*/ 8 h 15"/>
                <a:gd name="T36" fmla="*/ 18 w 19"/>
                <a:gd name="T37" fmla="*/ 8 h 15"/>
                <a:gd name="T38" fmla="*/ 19 w 19"/>
                <a:gd name="T39" fmla="*/ 8 h 15"/>
                <a:gd name="T40" fmla="*/ 19 w 19"/>
                <a:gd name="T41" fmla="*/ 7 h 15"/>
                <a:gd name="T42" fmla="*/ 19 w 19"/>
                <a:gd name="T43" fmla="*/ 7 h 15"/>
                <a:gd name="T44" fmla="*/ 19 w 19"/>
                <a:gd name="T45" fmla="*/ 7 h 15"/>
                <a:gd name="T46" fmla="*/ 19 w 19"/>
                <a:gd name="T47" fmla="*/ 7 h 15"/>
                <a:gd name="T48" fmla="*/ 19 w 19"/>
                <a:gd name="T49" fmla="*/ 6 h 15"/>
                <a:gd name="T50" fmla="*/ 19 w 19"/>
                <a:gd name="T51" fmla="*/ 6 h 15"/>
                <a:gd name="T52" fmla="*/ 18 w 19"/>
                <a:gd name="T53" fmla="*/ 6 h 15"/>
                <a:gd name="T54" fmla="*/ 19 w 19"/>
                <a:gd name="T55" fmla="*/ 5 h 15"/>
                <a:gd name="T56" fmla="*/ 19 w 19"/>
                <a:gd name="T57" fmla="*/ 5 h 15"/>
                <a:gd name="T58" fmla="*/ 19 w 19"/>
                <a:gd name="T59" fmla="*/ 4 h 15"/>
                <a:gd name="T60" fmla="*/ 19 w 19"/>
                <a:gd name="T61" fmla="*/ 4 h 15"/>
                <a:gd name="T62" fmla="*/ 19 w 19"/>
                <a:gd name="T63" fmla="*/ 3 h 15"/>
                <a:gd name="T64" fmla="*/ 18 w 19"/>
                <a:gd name="T65" fmla="*/ 3 h 15"/>
                <a:gd name="T66" fmla="*/ 15 w 19"/>
                <a:gd name="T67" fmla="*/ 3 h 15"/>
                <a:gd name="T68" fmla="*/ 13 w 19"/>
                <a:gd name="T69" fmla="*/ 2 h 15"/>
                <a:gd name="T70" fmla="*/ 10 w 19"/>
                <a:gd name="T71" fmla="*/ 1 h 15"/>
                <a:gd name="T72" fmla="*/ 8 w 19"/>
                <a:gd name="T73" fmla="*/ 2 h 15"/>
                <a:gd name="T74" fmla="*/ 9 w 19"/>
                <a:gd name="T75" fmla="*/ 3 h 15"/>
                <a:gd name="T76" fmla="*/ 11 w 19"/>
                <a:gd name="T77" fmla="*/ 4 h 15"/>
                <a:gd name="T78" fmla="*/ 12 w 19"/>
                <a:gd name="T79" fmla="*/ 6 h 15"/>
                <a:gd name="T80" fmla="*/ 12 w 19"/>
                <a:gd name="T81" fmla="*/ 7 h 15"/>
                <a:gd name="T82" fmla="*/ 12 w 19"/>
                <a:gd name="T83" fmla="*/ 8 h 15"/>
                <a:gd name="T84" fmla="*/ 13 w 19"/>
                <a:gd name="T85" fmla="*/ 9 h 15"/>
                <a:gd name="T86" fmla="*/ 15 w 19"/>
                <a:gd name="T87" fmla="*/ 11 h 15"/>
                <a:gd name="T88" fmla="*/ 12 w 19"/>
                <a:gd name="T89" fmla="*/ 12 h 15"/>
                <a:gd name="T90" fmla="*/ 10 w 19"/>
                <a:gd name="T91" fmla="*/ 12 h 15"/>
                <a:gd name="T92" fmla="*/ 7 w 19"/>
                <a:gd name="T93" fmla="*/ 11 h 15"/>
                <a:gd name="T94" fmla="*/ 6 w 19"/>
                <a:gd name="T95" fmla="*/ 11 h 15"/>
                <a:gd name="T96" fmla="*/ 4 w 19"/>
                <a:gd name="T97" fmla="*/ 11 h 15"/>
                <a:gd name="T98" fmla="*/ 4 w 19"/>
                <a:gd name="T99" fmla="*/ 11 h 15"/>
                <a:gd name="T100" fmla="*/ 1 w 19"/>
                <a:gd name="T101" fmla="*/ 11 h 15"/>
                <a:gd name="T102" fmla="*/ 1 w 19"/>
                <a:gd name="T103" fmla="*/ 13 h 15"/>
                <a:gd name="T104" fmla="*/ 5 w 19"/>
                <a:gd name="T105" fmla="*/ 15 h 15"/>
                <a:gd name="T106" fmla="*/ 8 w 19"/>
                <a:gd name="T107" fmla="*/ 13 h 15"/>
                <a:gd name="T108" fmla="*/ 13 w 19"/>
                <a:gd name="T109" fmla="*/ 14 h 15"/>
                <a:gd name="T110" fmla="*/ 15 w 19"/>
                <a:gd name="T111" fmla="*/ 14 h 15"/>
                <a:gd name="T112" fmla="*/ 17 w 19"/>
                <a:gd name="T113" fmla="*/ 14 h 15"/>
                <a:gd name="T114" fmla="*/ 19 w 19"/>
                <a:gd name="T115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9" h="15">
                  <a:moveTo>
                    <a:pt x="9" y="9"/>
                  </a:moveTo>
                  <a:cubicBezTo>
                    <a:pt x="8" y="9"/>
                    <a:pt x="8" y="9"/>
                    <a:pt x="8" y="9"/>
                  </a:cubicBezTo>
                  <a:cubicBezTo>
                    <a:pt x="8" y="8"/>
                    <a:pt x="8" y="8"/>
                    <a:pt x="9" y="8"/>
                  </a:cubicBezTo>
                  <a:cubicBezTo>
                    <a:pt x="9" y="9"/>
                    <a:pt x="10" y="9"/>
                    <a:pt x="10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10"/>
                    <a:pt x="12" y="10"/>
                    <a:pt x="11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0" y="10"/>
                    <a:pt x="10" y="9"/>
                    <a:pt x="9" y="9"/>
                  </a:cubicBezTo>
                  <a:close/>
                  <a:moveTo>
                    <a:pt x="11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12" y="1"/>
                    <a:pt x="12" y="1"/>
                  </a:cubicBezTo>
                  <a:cubicBezTo>
                    <a:pt x="12" y="0"/>
                    <a:pt x="11" y="0"/>
                    <a:pt x="11" y="0"/>
                  </a:cubicBezTo>
                  <a:close/>
                  <a:moveTo>
                    <a:pt x="19" y="14"/>
                  </a:move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9" y="9"/>
                    <a:pt x="18" y="9"/>
                    <a:pt x="18" y="9"/>
                  </a:cubicBezTo>
                  <a:cubicBezTo>
                    <a:pt x="18" y="9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8" y="3"/>
                    <a:pt x="18" y="3"/>
                  </a:cubicBezTo>
                  <a:cubicBezTo>
                    <a:pt x="18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2"/>
                    <a:pt x="15" y="3"/>
                    <a:pt x="15" y="3"/>
                  </a:cubicBezTo>
                  <a:cubicBezTo>
                    <a:pt x="15" y="2"/>
                    <a:pt x="14" y="2"/>
                    <a:pt x="14" y="2"/>
                  </a:cubicBezTo>
                  <a:cubicBezTo>
                    <a:pt x="14" y="2"/>
                    <a:pt x="14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12" y="1"/>
                    <a:pt x="12" y="1"/>
                    <a:pt x="11" y="1"/>
                  </a:cubicBezTo>
                  <a:cubicBezTo>
                    <a:pt x="11" y="1"/>
                    <a:pt x="10" y="1"/>
                    <a:pt x="10" y="1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9" y="1"/>
                    <a:pt x="9" y="1"/>
                    <a:pt x="9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2"/>
                    <a:pt x="7" y="3"/>
                    <a:pt x="7" y="3"/>
                  </a:cubicBezTo>
                  <a:cubicBezTo>
                    <a:pt x="7" y="3"/>
                    <a:pt x="8" y="4"/>
                    <a:pt x="8" y="4"/>
                  </a:cubicBezTo>
                  <a:cubicBezTo>
                    <a:pt x="8" y="4"/>
                    <a:pt x="9" y="4"/>
                    <a:pt x="9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5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5"/>
                    <a:pt x="12" y="5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8"/>
                    <a:pt x="11" y="8"/>
                    <a:pt x="11" y="8"/>
                  </a:cubicBezTo>
                  <a:cubicBezTo>
                    <a:pt x="11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9"/>
                    <a:pt x="14" y="10"/>
                    <a:pt x="14" y="10"/>
                  </a:cubicBezTo>
                  <a:cubicBezTo>
                    <a:pt x="14" y="10"/>
                    <a:pt x="15" y="10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1"/>
                    <a:pt x="13" y="11"/>
                    <a:pt x="13" y="11"/>
                  </a:cubicBezTo>
                  <a:cubicBezTo>
                    <a:pt x="13" y="11"/>
                    <a:pt x="13" y="11"/>
                    <a:pt x="13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1"/>
                    <a:pt x="9" y="12"/>
                    <a:pt x="9" y="12"/>
                  </a:cubicBezTo>
                  <a:cubicBezTo>
                    <a:pt x="9" y="12"/>
                    <a:pt x="8" y="12"/>
                    <a:pt x="8" y="12"/>
                  </a:cubicBezTo>
                  <a:cubicBezTo>
                    <a:pt x="8" y="12"/>
                    <a:pt x="8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6" y="12"/>
                    <a:pt x="6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6" y="11"/>
                    <a:pt x="5" y="11"/>
                    <a:pt x="5" y="11"/>
                  </a:cubicBezTo>
                  <a:cubicBezTo>
                    <a:pt x="5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2" y="10"/>
                    <a:pt x="2" y="10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3"/>
                    <a:pt x="1" y="13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2" y="13"/>
                    <a:pt x="2" y="13"/>
                    <a:pt x="3" y="13"/>
                  </a:cubicBezTo>
                  <a:cubicBezTo>
                    <a:pt x="3" y="14"/>
                    <a:pt x="4" y="14"/>
                    <a:pt x="4" y="15"/>
                  </a:cubicBezTo>
                  <a:cubicBezTo>
                    <a:pt x="4" y="15"/>
                    <a:pt x="5" y="15"/>
                    <a:pt x="5" y="15"/>
                  </a:cubicBezTo>
                  <a:cubicBezTo>
                    <a:pt x="5" y="15"/>
                    <a:pt x="5" y="15"/>
                    <a:pt x="5" y="14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6" y="14"/>
                    <a:pt x="6" y="14"/>
                    <a:pt x="7" y="13"/>
                  </a:cubicBezTo>
                  <a:cubicBezTo>
                    <a:pt x="7" y="13"/>
                    <a:pt x="7" y="13"/>
                    <a:pt x="8" y="13"/>
                  </a:cubicBezTo>
                  <a:cubicBezTo>
                    <a:pt x="8" y="14"/>
                    <a:pt x="9" y="14"/>
                    <a:pt x="9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1" y="14"/>
                    <a:pt x="11" y="14"/>
                    <a:pt x="12" y="14"/>
                  </a:cubicBezTo>
                  <a:cubicBezTo>
                    <a:pt x="12" y="14"/>
                    <a:pt x="13" y="14"/>
                    <a:pt x="13" y="14"/>
                  </a:cubicBezTo>
                  <a:cubicBezTo>
                    <a:pt x="13" y="14"/>
                    <a:pt x="13" y="14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4"/>
                    <a:pt x="14" y="14"/>
                    <a:pt x="15" y="14"/>
                  </a:cubicBezTo>
                  <a:cubicBezTo>
                    <a:pt x="15" y="14"/>
                    <a:pt x="15" y="14"/>
                    <a:pt x="16" y="14"/>
                  </a:cubicBezTo>
                  <a:cubicBezTo>
                    <a:pt x="16" y="14"/>
                    <a:pt x="16" y="14"/>
                    <a:pt x="16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6" y="14"/>
                    <a:pt x="17" y="13"/>
                    <a:pt x="17" y="14"/>
                  </a:cubicBezTo>
                  <a:cubicBezTo>
                    <a:pt x="17" y="14"/>
                    <a:pt x="18" y="14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lnTo>
                    <a:pt x="19" y="14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0" name="Freeform 770">
              <a:extLst>
                <a:ext uri="{FF2B5EF4-FFF2-40B4-BE49-F238E27FC236}">
                  <a16:creationId xmlns:a16="http://schemas.microsoft.com/office/drawing/2014/main" id="{154C3833-801E-E593-D0E9-D0DD17421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7488" y="4329113"/>
              <a:ext cx="117475" cy="142875"/>
            </a:xfrm>
            <a:custGeom>
              <a:avLst/>
              <a:gdLst>
                <a:gd name="T0" fmla="*/ 22 w 28"/>
                <a:gd name="T1" fmla="*/ 5 h 34"/>
                <a:gd name="T2" fmla="*/ 20 w 28"/>
                <a:gd name="T3" fmla="*/ 4 h 34"/>
                <a:gd name="T4" fmla="*/ 8 w 28"/>
                <a:gd name="T5" fmla="*/ 5 h 34"/>
                <a:gd name="T6" fmla="*/ 5 w 28"/>
                <a:gd name="T7" fmla="*/ 9 h 34"/>
                <a:gd name="T8" fmla="*/ 6 w 28"/>
                <a:gd name="T9" fmla="*/ 10 h 34"/>
                <a:gd name="T10" fmla="*/ 8 w 28"/>
                <a:gd name="T11" fmla="*/ 12 h 34"/>
                <a:gd name="T12" fmla="*/ 10 w 28"/>
                <a:gd name="T13" fmla="*/ 14 h 34"/>
                <a:gd name="T14" fmla="*/ 12 w 28"/>
                <a:gd name="T15" fmla="*/ 15 h 34"/>
                <a:gd name="T16" fmla="*/ 12 w 28"/>
                <a:gd name="T17" fmla="*/ 16 h 34"/>
                <a:gd name="T18" fmla="*/ 3 w 28"/>
                <a:gd name="T19" fmla="*/ 17 h 34"/>
                <a:gd name="T20" fmla="*/ 0 w 28"/>
                <a:gd name="T21" fmla="*/ 23 h 34"/>
                <a:gd name="T22" fmla="*/ 0 w 28"/>
                <a:gd name="T23" fmla="*/ 25 h 34"/>
                <a:gd name="T24" fmla="*/ 0 w 28"/>
                <a:gd name="T25" fmla="*/ 28 h 34"/>
                <a:gd name="T26" fmla="*/ 3 w 28"/>
                <a:gd name="T27" fmla="*/ 30 h 34"/>
                <a:gd name="T28" fmla="*/ 8 w 28"/>
                <a:gd name="T29" fmla="*/ 33 h 34"/>
                <a:gd name="T30" fmla="*/ 11 w 28"/>
                <a:gd name="T31" fmla="*/ 33 h 34"/>
                <a:gd name="T32" fmla="*/ 13 w 28"/>
                <a:gd name="T33" fmla="*/ 33 h 34"/>
                <a:gd name="T34" fmla="*/ 14 w 28"/>
                <a:gd name="T35" fmla="*/ 33 h 34"/>
                <a:gd name="T36" fmla="*/ 16 w 28"/>
                <a:gd name="T37" fmla="*/ 32 h 34"/>
                <a:gd name="T38" fmla="*/ 18 w 28"/>
                <a:gd name="T39" fmla="*/ 30 h 34"/>
                <a:gd name="T40" fmla="*/ 18 w 28"/>
                <a:gd name="T41" fmla="*/ 29 h 34"/>
                <a:gd name="T42" fmla="*/ 20 w 28"/>
                <a:gd name="T43" fmla="*/ 28 h 34"/>
                <a:gd name="T44" fmla="*/ 20 w 28"/>
                <a:gd name="T45" fmla="*/ 26 h 34"/>
                <a:gd name="T46" fmla="*/ 20 w 28"/>
                <a:gd name="T47" fmla="*/ 25 h 34"/>
                <a:gd name="T48" fmla="*/ 24 w 28"/>
                <a:gd name="T49" fmla="*/ 22 h 34"/>
                <a:gd name="T50" fmla="*/ 26 w 28"/>
                <a:gd name="T51" fmla="*/ 19 h 34"/>
                <a:gd name="T52" fmla="*/ 24 w 28"/>
                <a:gd name="T53" fmla="*/ 19 h 34"/>
                <a:gd name="T54" fmla="*/ 23 w 28"/>
                <a:gd name="T55" fmla="*/ 19 h 34"/>
                <a:gd name="T56" fmla="*/ 22 w 28"/>
                <a:gd name="T57" fmla="*/ 18 h 34"/>
                <a:gd name="T58" fmla="*/ 23 w 28"/>
                <a:gd name="T59" fmla="*/ 17 h 34"/>
                <a:gd name="T60" fmla="*/ 23 w 28"/>
                <a:gd name="T61" fmla="*/ 17 h 34"/>
                <a:gd name="T62" fmla="*/ 24 w 28"/>
                <a:gd name="T63" fmla="*/ 16 h 34"/>
                <a:gd name="T64" fmla="*/ 26 w 28"/>
                <a:gd name="T65" fmla="*/ 13 h 34"/>
                <a:gd name="T66" fmla="*/ 27 w 28"/>
                <a:gd name="T67" fmla="*/ 11 h 34"/>
                <a:gd name="T68" fmla="*/ 26 w 28"/>
                <a:gd name="T69" fmla="*/ 10 h 34"/>
                <a:gd name="T70" fmla="*/ 26 w 28"/>
                <a:gd name="T71" fmla="*/ 8 h 34"/>
                <a:gd name="T72" fmla="*/ 26 w 28"/>
                <a:gd name="T73" fmla="*/ 8 h 34"/>
                <a:gd name="T74" fmla="*/ 26 w 28"/>
                <a:gd name="T75" fmla="*/ 8 h 34"/>
                <a:gd name="T76" fmla="*/ 27 w 28"/>
                <a:gd name="T77" fmla="*/ 7 h 34"/>
                <a:gd name="T78" fmla="*/ 26 w 28"/>
                <a:gd name="T79" fmla="*/ 7 h 34"/>
                <a:gd name="T80" fmla="*/ 26 w 28"/>
                <a:gd name="T81" fmla="*/ 6 h 34"/>
                <a:gd name="T82" fmla="*/ 27 w 28"/>
                <a:gd name="T83" fmla="*/ 4 h 34"/>
                <a:gd name="T84" fmla="*/ 27 w 28"/>
                <a:gd name="T85" fmla="*/ 2 h 34"/>
                <a:gd name="T86" fmla="*/ 26 w 28"/>
                <a:gd name="T87" fmla="*/ 2 h 34"/>
                <a:gd name="T88" fmla="*/ 26 w 28"/>
                <a:gd name="T89" fmla="*/ 1 h 34"/>
                <a:gd name="T90" fmla="*/ 25 w 28"/>
                <a:gd name="T91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8" h="34">
                  <a:moveTo>
                    <a:pt x="25" y="2"/>
                  </a:moveTo>
                  <a:cubicBezTo>
                    <a:pt x="22" y="5"/>
                    <a:pt x="22" y="5"/>
                    <a:pt x="22" y="5"/>
                  </a:cubicBezTo>
                  <a:cubicBezTo>
                    <a:pt x="22" y="5"/>
                    <a:pt x="21" y="4"/>
                    <a:pt x="21" y="4"/>
                  </a:cubicBezTo>
                  <a:cubicBezTo>
                    <a:pt x="21" y="4"/>
                    <a:pt x="20" y="4"/>
                    <a:pt x="20" y="4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7" y="11"/>
                    <a:pt x="7" y="11"/>
                  </a:cubicBezTo>
                  <a:cubicBezTo>
                    <a:pt x="8" y="11"/>
                    <a:pt x="8" y="12"/>
                    <a:pt x="8" y="12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1" y="29"/>
                    <a:pt x="1" y="29"/>
                  </a:cubicBezTo>
                  <a:cubicBezTo>
                    <a:pt x="1" y="29"/>
                    <a:pt x="2" y="30"/>
                    <a:pt x="3" y="30"/>
                  </a:cubicBezTo>
                  <a:cubicBezTo>
                    <a:pt x="3" y="31"/>
                    <a:pt x="5" y="32"/>
                    <a:pt x="5" y="32"/>
                  </a:cubicBezTo>
                  <a:cubicBezTo>
                    <a:pt x="6" y="32"/>
                    <a:pt x="7" y="33"/>
                    <a:pt x="8" y="33"/>
                  </a:cubicBezTo>
                  <a:cubicBezTo>
                    <a:pt x="9" y="33"/>
                    <a:pt x="9" y="33"/>
                    <a:pt x="10" y="33"/>
                  </a:cubicBezTo>
                  <a:cubicBezTo>
                    <a:pt x="10" y="33"/>
                    <a:pt x="10" y="32"/>
                    <a:pt x="11" y="33"/>
                  </a:cubicBezTo>
                  <a:cubicBezTo>
                    <a:pt x="11" y="33"/>
                    <a:pt x="12" y="33"/>
                    <a:pt x="12" y="33"/>
                  </a:cubicBezTo>
                  <a:cubicBezTo>
                    <a:pt x="12" y="33"/>
                    <a:pt x="13" y="33"/>
                    <a:pt x="13" y="33"/>
                  </a:cubicBezTo>
                  <a:cubicBezTo>
                    <a:pt x="13" y="33"/>
                    <a:pt x="13" y="33"/>
                    <a:pt x="14" y="34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4" y="33"/>
                    <a:pt x="15" y="32"/>
                    <a:pt x="15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7" y="30"/>
                    <a:pt x="17" y="30"/>
                    <a:pt x="17" y="30"/>
                  </a:cubicBezTo>
                  <a:cubicBezTo>
                    <a:pt x="18" y="29"/>
                    <a:pt x="18" y="29"/>
                    <a:pt x="18" y="29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20" y="28"/>
                    <a:pt x="20" y="27"/>
                    <a:pt x="20" y="27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6" y="20"/>
                    <a:pt x="26" y="19"/>
                    <a:pt x="26" y="19"/>
                  </a:cubicBezTo>
                  <a:cubicBezTo>
                    <a:pt x="25" y="19"/>
                    <a:pt x="25" y="19"/>
                    <a:pt x="25" y="19"/>
                  </a:cubicBezTo>
                  <a:cubicBezTo>
                    <a:pt x="25" y="19"/>
                    <a:pt x="25" y="19"/>
                    <a:pt x="24" y="19"/>
                  </a:cubicBezTo>
                  <a:cubicBezTo>
                    <a:pt x="24" y="19"/>
                    <a:pt x="24" y="20"/>
                    <a:pt x="24" y="20"/>
                  </a:cubicBezTo>
                  <a:cubicBezTo>
                    <a:pt x="24" y="19"/>
                    <a:pt x="24" y="19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2" y="19"/>
                    <a:pt x="22" y="19"/>
                    <a:pt x="22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22" y="18"/>
                    <a:pt x="23" y="17"/>
                    <a:pt x="23" y="17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6"/>
                    <a:pt x="24" y="16"/>
                    <a:pt x="24" y="16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5" y="16"/>
                    <a:pt x="25" y="16"/>
                    <a:pt x="25" y="15"/>
                  </a:cubicBezTo>
                  <a:cubicBezTo>
                    <a:pt x="26" y="15"/>
                    <a:pt x="26" y="14"/>
                    <a:pt x="26" y="13"/>
                  </a:cubicBezTo>
                  <a:cubicBezTo>
                    <a:pt x="27" y="12"/>
                    <a:pt x="27" y="12"/>
                    <a:pt x="27" y="11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6" y="10"/>
                    <a:pt x="26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9"/>
                    <a:pt x="26" y="8"/>
                    <a:pt x="26" y="8"/>
                  </a:cubicBezTo>
                  <a:cubicBezTo>
                    <a:pt x="25" y="8"/>
                    <a:pt x="26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6" y="8"/>
                    <a:pt x="26" y="8"/>
                    <a:pt x="26" y="9"/>
                  </a:cubicBezTo>
                  <a:cubicBezTo>
                    <a:pt x="27" y="8"/>
                    <a:pt x="27" y="8"/>
                    <a:pt x="27" y="7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27" y="6"/>
                    <a:pt x="27" y="5"/>
                    <a:pt x="27" y="5"/>
                  </a:cubicBezTo>
                  <a:cubicBezTo>
                    <a:pt x="27" y="5"/>
                    <a:pt x="27" y="4"/>
                    <a:pt x="27" y="4"/>
                  </a:cubicBezTo>
                  <a:cubicBezTo>
                    <a:pt x="28" y="3"/>
                    <a:pt x="28" y="3"/>
                    <a:pt x="28" y="2"/>
                  </a:cubicBezTo>
                  <a:cubicBezTo>
                    <a:pt x="28" y="2"/>
                    <a:pt x="28" y="2"/>
                    <a:pt x="27" y="2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27" y="2"/>
                    <a:pt x="26" y="2"/>
                    <a:pt x="26" y="2"/>
                  </a:cubicBezTo>
                  <a:cubicBezTo>
                    <a:pt x="26" y="2"/>
                    <a:pt x="26" y="2"/>
                    <a:pt x="26" y="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1"/>
                    <a:pt x="26" y="1"/>
                    <a:pt x="26" y="0"/>
                  </a:cubicBezTo>
                  <a:cubicBezTo>
                    <a:pt x="25" y="0"/>
                    <a:pt x="25" y="0"/>
                    <a:pt x="25" y="0"/>
                  </a:cubicBezTo>
                  <a:lnTo>
                    <a:pt x="25" y="2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1" name="Freeform 771">
              <a:extLst>
                <a:ext uri="{FF2B5EF4-FFF2-40B4-BE49-F238E27FC236}">
                  <a16:creationId xmlns:a16="http://schemas.microsoft.com/office/drawing/2014/main" id="{A0D3EE24-362B-D447-0A03-881FD2D1B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6226" y="4449763"/>
              <a:ext cx="66675" cy="38100"/>
            </a:xfrm>
            <a:custGeom>
              <a:avLst/>
              <a:gdLst>
                <a:gd name="T0" fmla="*/ 16 w 16"/>
                <a:gd name="T1" fmla="*/ 6 h 9"/>
                <a:gd name="T2" fmla="*/ 15 w 16"/>
                <a:gd name="T3" fmla="*/ 6 h 9"/>
                <a:gd name="T4" fmla="*/ 16 w 16"/>
                <a:gd name="T5" fmla="*/ 6 h 9"/>
                <a:gd name="T6" fmla="*/ 16 w 16"/>
                <a:gd name="T7" fmla="*/ 5 h 9"/>
                <a:gd name="T8" fmla="*/ 16 w 16"/>
                <a:gd name="T9" fmla="*/ 5 h 9"/>
                <a:gd name="T10" fmla="*/ 16 w 16"/>
                <a:gd name="T11" fmla="*/ 4 h 9"/>
                <a:gd name="T12" fmla="*/ 16 w 16"/>
                <a:gd name="T13" fmla="*/ 4 h 9"/>
                <a:gd name="T14" fmla="*/ 16 w 16"/>
                <a:gd name="T15" fmla="*/ 3 h 9"/>
                <a:gd name="T16" fmla="*/ 15 w 16"/>
                <a:gd name="T17" fmla="*/ 3 h 9"/>
                <a:gd name="T18" fmla="*/ 14 w 16"/>
                <a:gd name="T19" fmla="*/ 3 h 9"/>
                <a:gd name="T20" fmla="*/ 14 w 16"/>
                <a:gd name="T21" fmla="*/ 3 h 9"/>
                <a:gd name="T22" fmla="*/ 13 w 16"/>
                <a:gd name="T23" fmla="*/ 3 h 9"/>
                <a:gd name="T24" fmla="*/ 12 w 16"/>
                <a:gd name="T25" fmla="*/ 3 h 9"/>
                <a:gd name="T26" fmla="*/ 12 w 16"/>
                <a:gd name="T27" fmla="*/ 3 h 9"/>
                <a:gd name="T28" fmla="*/ 11 w 16"/>
                <a:gd name="T29" fmla="*/ 4 h 9"/>
                <a:gd name="T30" fmla="*/ 11 w 16"/>
                <a:gd name="T31" fmla="*/ 3 h 9"/>
                <a:gd name="T32" fmla="*/ 10 w 16"/>
                <a:gd name="T33" fmla="*/ 3 h 9"/>
                <a:gd name="T34" fmla="*/ 9 w 16"/>
                <a:gd name="T35" fmla="*/ 2 h 9"/>
                <a:gd name="T36" fmla="*/ 8 w 16"/>
                <a:gd name="T37" fmla="*/ 2 h 9"/>
                <a:gd name="T38" fmla="*/ 7 w 16"/>
                <a:gd name="T39" fmla="*/ 0 h 9"/>
                <a:gd name="T40" fmla="*/ 6 w 16"/>
                <a:gd name="T41" fmla="*/ 0 h 9"/>
                <a:gd name="T42" fmla="*/ 5 w 16"/>
                <a:gd name="T43" fmla="*/ 0 h 9"/>
                <a:gd name="T44" fmla="*/ 4 w 16"/>
                <a:gd name="T45" fmla="*/ 0 h 9"/>
                <a:gd name="T46" fmla="*/ 3 w 16"/>
                <a:gd name="T47" fmla="*/ 1 h 9"/>
                <a:gd name="T48" fmla="*/ 4 w 16"/>
                <a:gd name="T49" fmla="*/ 1 h 9"/>
                <a:gd name="T50" fmla="*/ 3 w 16"/>
                <a:gd name="T51" fmla="*/ 2 h 9"/>
                <a:gd name="T52" fmla="*/ 2 w 16"/>
                <a:gd name="T53" fmla="*/ 3 h 9"/>
                <a:gd name="T54" fmla="*/ 1 w 16"/>
                <a:gd name="T55" fmla="*/ 3 h 9"/>
                <a:gd name="T56" fmla="*/ 0 w 16"/>
                <a:gd name="T57" fmla="*/ 4 h 9"/>
                <a:gd name="T58" fmla="*/ 0 w 16"/>
                <a:gd name="T59" fmla="*/ 5 h 9"/>
                <a:gd name="T60" fmla="*/ 1 w 16"/>
                <a:gd name="T61" fmla="*/ 5 h 9"/>
                <a:gd name="T62" fmla="*/ 2 w 16"/>
                <a:gd name="T63" fmla="*/ 6 h 9"/>
                <a:gd name="T64" fmla="*/ 2 w 16"/>
                <a:gd name="T65" fmla="*/ 6 h 9"/>
                <a:gd name="T66" fmla="*/ 3 w 16"/>
                <a:gd name="T67" fmla="*/ 6 h 9"/>
                <a:gd name="T68" fmla="*/ 4 w 16"/>
                <a:gd name="T69" fmla="*/ 6 h 9"/>
                <a:gd name="T70" fmla="*/ 6 w 16"/>
                <a:gd name="T71" fmla="*/ 7 h 9"/>
                <a:gd name="T72" fmla="*/ 7 w 16"/>
                <a:gd name="T73" fmla="*/ 7 h 9"/>
                <a:gd name="T74" fmla="*/ 9 w 16"/>
                <a:gd name="T75" fmla="*/ 8 h 9"/>
                <a:gd name="T76" fmla="*/ 10 w 16"/>
                <a:gd name="T77" fmla="*/ 8 h 9"/>
                <a:gd name="T78" fmla="*/ 10 w 16"/>
                <a:gd name="T79" fmla="*/ 8 h 9"/>
                <a:gd name="T80" fmla="*/ 11 w 16"/>
                <a:gd name="T81" fmla="*/ 8 h 9"/>
                <a:gd name="T82" fmla="*/ 12 w 16"/>
                <a:gd name="T83" fmla="*/ 9 h 9"/>
                <a:gd name="T84" fmla="*/ 15 w 16"/>
                <a:gd name="T85" fmla="*/ 9 h 9"/>
                <a:gd name="T86" fmla="*/ 15 w 16"/>
                <a:gd name="T87" fmla="*/ 8 h 9"/>
                <a:gd name="T88" fmla="*/ 15 w 16"/>
                <a:gd name="T89" fmla="*/ 7 h 9"/>
                <a:gd name="T90" fmla="*/ 16 w 16"/>
                <a:gd name="T91" fmla="*/ 7 h 9"/>
                <a:gd name="T92" fmla="*/ 15 w 16"/>
                <a:gd name="T93" fmla="*/ 7 h 9"/>
                <a:gd name="T94" fmla="*/ 16 w 16"/>
                <a:gd name="T95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" h="9">
                  <a:moveTo>
                    <a:pt x="16" y="6"/>
                  </a:moveTo>
                  <a:cubicBezTo>
                    <a:pt x="16" y="6"/>
                    <a:pt x="15" y="6"/>
                    <a:pt x="15" y="6"/>
                  </a:cubicBezTo>
                  <a:cubicBezTo>
                    <a:pt x="15" y="6"/>
                    <a:pt x="16" y="6"/>
                    <a:pt x="16" y="6"/>
                  </a:cubicBezTo>
                  <a:cubicBezTo>
                    <a:pt x="16" y="6"/>
                    <a:pt x="16" y="5"/>
                    <a:pt x="16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5" y="3"/>
                    <a:pt x="14" y="3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3"/>
                    <a:pt x="11" y="3"/>
                  </a:cubicBezTo>
                  <a:cubicBezTo>
                    <a:pt x="11" y="3"/>
                    <a:pt x="10" y="3"/>
                    <a:pt x="10" y="3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0" y="4"/>
                    <a:pt x="0" y="4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0" y="5"/>
                    <a:pt x="1" y="5"/>
                  </a:cubicBezTo>
                  <a:cubicBezTo>
                    <a:pt x="1" y="5"/>
                    <a:pt x="1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3" y="6"/>
                    <a:pt x="3" y="6"/>
                  </a:cubicBezTo>
                  <a:cubicBezTo>
                    <a:pt x="3" y="6"/>
                    <a:pt x="4" y="6"/>
                    <a:pt x="4" y="6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8" y="8"/>
                    <a:pt x="8" y="8"/>
                    <a:pt x="9" y="8"/>
                  </a:cubicBezTo>
                  <a:cubicBezTo>
                    <a:pt x="9" y="8"/>
                    <a:pt x="9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1" y="8"/>
                    <a:pt x="11" y="8"/>
                  </a:cubicBezTo>
                  <a:cubicBezTo>
                    <a:pt x="11" y="8"/>
                    <a:pt x="11" y="8"/>
                    <a:pt x="12" y="9"/>
                  </a:cubicBezTo>
                  <a:cubicBezTo>
                    <a:pt x="12" y="9"/>
                    <a:pt x="14" y="9"/>
                    <a:pt x="15" y="9"/>
                  </a:cubicBezTo>
                  <a:cubicBezTo>
                    <a:pt x="15" y="9"/>
                    <a:pt x="15" y="8"/>
                    <a:pt x="15" y="8"/>
                  </a:cubicBezTo>
                  <a:cubicBezTo>
                    <a:pt x="15" y="8"/>
                    <a:pt x="15" y="8"/>
                    <a:pt x="15" y="7"/>
                  </a:cubicBezTo>
                  <a:cubicBezTo>
                    <a:pt x="15" y="7"/>
                    <a:pt x="15" y="7"/>
                    <a:pt x="16" y="7"/>
                  </a:cubicBezTo>
                  <a:cubicBezTo>
                    <a:pt x="15" y="7"/>
                    <a:pt x="15" y="7"/>
                    <a:pt x="15" y="7"/>
                  </a:cubicBezTo>
                  <a:lnTo>
                    <a:pt x="16" y="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2" name="Freeform 772">
              <a:extLst>
                <a:ext uri="{FF2B5EF4-FFF2-40B4-BE49-F238E27FC236}">
                  <a16:creationId xmlns:a16="http://schemas.microsoft.com/office/drawing/2014/main" id="{42D0DFB7-054E-035C-03AE-54935A5520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324226" y="4287838"/>
              <a:ext cx="112712" cy="71438"/>
            </a:xfrm>
            <a:custGeom>
              <a:avLst/>
              <a:gdLst>
                <a:gd name="T0" fmla="*/ 26 w 27"/>
                <a:gd name="T1" fmla="*/ 10 h 17"/>
                <a:gd name="T2" fmla="*/ 26 w 27"/>
                <a:gd name="T3" fmla="*/ 10 h 17"/>
                <a:gd name="T4" fmla="*/ 23 w 27"/>
                <a:gd name="T5" fmla="*/ 11 h 17"/>
                <a:gd name="T6" fmla="*/ 22 w 27"/>
                <a:gd name="T7" fmla="*/ 12 h 17"/>
                <a:gd name="T8" fmla="*/ 18 w 27"/>
                <a:gd name="T9" fmla="*/ 11 h 17"/>
                <a:gd name="T10" fmla="*/ 15 w 27"/>
                <a:gd name="T11" fmla="*/ 11 h 17"/>
                <a:gd name="T12" fmla="*/ 12 w 27"/>
                <a:gd name="T13" fmla="*/ 12 h 17"/>
                <a:gd name="T14" fmla="*/ 9 w 27"/>
                <a:gd name="T15" fmla="*/ 12 h 17"/>
                <a:gd name="T16" fmla="*/ 7 w 27"/>
                <a:gd name="T17" fmla="*/ 12 h 17"/>
                <a:gd name="T18" fmla="*/ 6 w 27"/>
                <a:gd name="T19" fmla="*/ 14 h 17"/>
                <a:gd name="T20" fmla="*/ 3 w 27"/>
                <a:gd name="T21" fmla="*/ 16 h 17"/>
                <a:gd name="T22" fmla="*/ 2 w 27"/>
                <a:gd name="T23" fmla="*/ 15 h 17"/>
                <a:gd name="T24" fmla="*/ 1 w 27"/>
                <a:gd name="T25" fmla="*/ 14 h 17"/>
                <a:gd name="T26" fmla="*/ 2 w 27"/>
                <a:gd name="T27" fmla="*/ 13 h 17"/>
                <a:gd name="T28" fmla="*/ 1 w 27"/>
                <a:gd name="T29" fmla="*/ 13 h 17"/>
                <a:gd name="T30" fmla="*/ 1 w 27"/>
                <a:gd name="T31" fmla="*/ 13 h 17"/>
                <a:gd name="T32" fmla="*/ 1 w 27"/>
                <a:gd name="T33" fmla="*/ 11 h 17"/>
                <a:gd name="T34" fmla="*/ 1 w 27"/>
                <a:gd name="T35" fmla="*/ 11 h 17"/>
                <a:gd name="T36" fmla="*/ 0 w 27"/>
                <a:gd name="T37" fmla="*/ 10 h 17"/>
                <a:gd name="T38" fmla="*/ 1 w 27"/>
                <a:gd name="T39" fmla="*/ 10 h 17"/>
                <a:gd name="T40" fmla="*/ 1 w 27"/>
                <a:gd name="T41" fmla="*/ 9 h 17"/>
                <a:gd name="T42" fmla="*/ 2 w 27"/>
                <a:gd name="T43" fmla="*/ 9 h 17"/>
                <a:gd name="T44" fmla="*/ 2 w 27"/>
                <a:gd name="T45" fmla="*/ 8 h 17"/>
                <a:gd name="T46" fmla="*/ 1 w 27"/>
                <a:gd name="T47" fmla="*/ 7 h 17"/>
                <a:gd name="T48" fmla="*/ 1 w 27"/>
                <a:gd name="T49" fmla="*/ 7 h 17"/>
                <a:gd name="T50" fmla="*/ 1 w 27"/>
                <a:gd name="T51" fmla="*/ 7 h 17"/>
                <a:gd name="T52" fmla="*/ 1 w 27"/>
                <a:gd name="T53" fmla="*/ 7 h 17"/>
                <a:gd name="T54" fmla="*/ 1 w 27"/>
                <a:gd name="T55" fmla="*/ 7 h 17"/>
                <a:gd name="T56" fmla="*/ 1 w 27"/>
                <a:gd name="T57" fmla="*/ 7 h 17"/>
                <a:gd name="T58" fmla="*/ 2 w 27"/>
                <a:gd name="T59" fmla="*/ 7 h 17"/>
                <a:gd name="T60" fmla="*/ 2 w 27"/>
                <a:gd name="T61" fmla="*/ 6 h 17"/>
                <a:gd name="T62" fmla="*/ 2 w 27"/>
                <a:gd name="T63" fmla="*/ 6 h 17"/>
                <a:gd name="T64" fmla="*/ 2 w 27"/>
                <a:gd name="T65" fmla="*/ 6 h 17"/>
                <a:gd name="T66" fmla="*/ 2 w 27"/>
                <a:gd name="T67" fmla="*/ 6 h 17"/>
                <a:gd name="T68" fmla="*/ 2 w 27"/>
                <a:gd name="T69" fmla="*/ 5 h 17"/>
                <a:gd name="T70" fmla="*/ 2 w 27"/>
                <a:gd name="T71" fmla="*/ 5 h 17"/>
                <a:gd name="T72" fmla="*/ 1 w 27"/>
                <a:gd name="T73" fmla="*/ 5 h 17"/>
                <a:gd name="T74" fmla="*/ 2 w 27"/>
                <a:gd name="T75" fmla="*/ 4 h 17"/>
                <a:gd name="T76" fmla="*/ 2 w 27"/>
                <a:gd name="T77" fmla="*/ 4 h 17"/>
                <a:gd name="T78" fmla="*/ 2 w 27"/>
                <a:gd name="T79" fmla="*/ 3 h 17"/>
                <a:gd name="T80" fmla="*/ 2 w 27"/>
                <a:gd name="T81" fmla="*/ 3 h 17"/>
                <a:gd name="T82" fmla="*/ 2 w 27"/>
                <a:gd name="T83" fmla="*/ 2 h 17"/>
                <a:gd name="T84" fmla="*/ 2 w 27"/>
                <a:gd name="T85" fmla="*/ 2 h 17"/>
                <a:gd name="T86" fmla="*/ 4 w 27"/>
                <a:gd name="T87" fmla="*/ 1 h 17"/>
                <a:gd name="T88" fmla="*/ 7 w 27"/>
                <a:gd name="T89" fmla="*/ 0 h 17"/>
                <a:gd name="T90" fmla="*/ 10 w 27"/>
                <a:gd name="T91" fmla="*/ 1 h 17"/>
                <a:gd name="T92" fmla="*/ 13 w 27"/>
                <a:gd name="T93" fmla="*/ 2 h 17"/>
                <a:gd name="T94" fmla="*/ 15 w 27"/>
                <a:gd name="T95" fmla="*/ 5 h 17"/>
                <a:gd name="T96" fmla="*/ 18 w 27"/>
                <a:gd name="T97" fmla="*/ 5 h 17"/>
                <a:gd name="T98" fmla="*/ 16 w 27"/>
                <a:gd name="T99" fmla="*/ 5 h 17"/>
                <a:gd name="T100" fmla="*/ 18 w 27"/>
                <a:gd name="T101" fmla="*/ 7 h 17"/>
                <a:gd name="T102" fmla="*/ 22 w 27"/>
                <a:gd name="T103" fmla="*/ 7 h 17"/>
                <a:gd name="T104" fmla="*/ 25 w 27"/>
                <a:gd name="T105" fmla="*/ 10 h 17"/>
                <a:gd name="T106" fmla="*/ 10 w 27"/>
                <a:gd name="T107" fmla="*/ 1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7" h="17">
                  <a:moveTo>
                    <a:pt x="23" y="13"/>
                  </a:moveTo>
                  <a:cubicBezTo>
                    <a:pt x="22" y="13"/>
                    <a:pt x="22" y="13"/>
                    <a:pt x="22" y="13"/>
                  </a:cubicBezTo>
                  <a:cubicBezTo>
                    <a:pt x="22" y="13"/>
                    <a:pt x="22" y="13"/>
                    <a:pt x="23" y="13"/>
                  </a:cubicBezTo>
                  <a:close/>
                  <a:moveTo>
                    <a:pt x="26" y="10"/>
                  </a:moveTo>
                  <a:cubicBezTo>
                    <a:pt x="26" y="10"/>
                    <a:pt x="26" y="10"/>
                    <a:pt x="26" y="10"/>
                  </a:cubicBezTo>
                  <a:cubicBezTo>
                    <a:pt x="26" y="10"/>
                    <a:pt x="26" y="10"/>
                    <a:pt x="26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0"/>
                    <a:pt x="26" y="10"/>
                    <a:pt x="26" y="10"/>
                  </a:cubicBezTo>
                  <a:close/>
                  <a:moveTo>
                    <a:pt x="24" y="11"/>
                  </a:moveTo>
                  <a:cubicBezTo>
                    <a:pt x="24" y="11"/>
                    <a:pt x="24" y="11"/>
                    <a:pt x="24" y="11"/>
                  </a:cubicBezTo>
                  <a:cubicBezTo>
                    <a:pt x="24" y="12"/>
                    <a:pt x="24" y="12"/>
                    <a:pt x="23" y="11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2"/>
                    <a:pt x="23" y="13"/>
                    <a:pt x="22" y="13"/>
                  </a:cubicBezTo>
                  <a:cubicBezTo>
                    <a:pt x="22" y="13"/>
                    <a:pt x="22" y="13"/>
                    <a:pt x="22" y="12"/>
                  </a:cubicBezTo>
                  <a:cubicBezTo>
                    <a:pt x="22" y="12"/>
                    <a:pt x="22" y="12"/>
                    <a:pt x="21" y="12"/>
                  </a:cubicBezTo>
                  <a:cubicBezTo>
                    <a:pt x="21" y="11"/>
                    <a:pt x="21" y="11"/>
                    <a:pt x="20" y="11"/>
                  </a:cubicBezTo>
                  <a:cubicBezTo>
                    <a:pt x="20" y="12"/>
                    <a:pt x="19" y="11"/>
                    <a:pt x="19" y="11"/>
                  </a:cubicBezTo>
                  <a:cubicBezTo>
                    <a:pt x="19" y="11"/>
                    <a:pt x="19" y="11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6" y="11"/>
                  </a:cubicBezTo>
                  <a:cubicBezTo>
                    <a:pt x="16" y="11"/>
                    <a:pt x="16" y="11"/>
                    <a:pt x="15" y="11"/>
                  </a:cubicBezTo>
                  <a:cubicBezTo>
                    <a:pt x="15" y="11"/>
                    <a:pt x="15" y="11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3" y="11"/>
                    <a:pt x="13" y="12"/>
                    <a:pt x="13" y="12"/>
                  </a:cubicBezTo>
                  <a:cubicBezTo>
                    <a:pt x="13" y="12"/>
                    <a:pt x="12" y="12"/>
                    <a:pt x="12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13"/>
                    <a:pt x="11" y="13"/>
                    <a:pt x="11" y="13"/>
                  </a:cubicBezTo>
                  <a:cubicBezTo>
                    <a:pt x="11" y="13"/>
                    <a:pt x="10" y="13"/>
                    <a:pt x="10" y="13"/>
                  </a:cubicBezTo>
                  <a:cubicBezTo>
                    <a:pt x="10" y="13"/>
                    <a:pt x="9" y="12"/>
                    <a:pt x="9" y="12"/>
                  </a:cubicBezTo>
                  <a:cubicBezTo>
                    <a:pt x="9" y="12"/>
                    <a:pt x="9" y="12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8" y="12"/>
                    <a:pt x="8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7" y="12"/>
                    <a:pt x="7" y="12"/>
                    <a:pt x="6" y="12"/>
                  </a:cubicBezTo>
                  <a:cubicBezTo>
                    <a:pt x="6" y="12"/>
                    <a:pt x="6" y="12"/>
                    <a:pt x="6" y="13"/>
                  </a:cubicBezTo>
                  <a:cubicBezTo>
                    <a:pt x="6" y="13"/>
                    <a:pt x="6" y="14"/>
                    <a:pt x="6" y="14"/>
                  </a:cubicBezTo>
                  <a:cubicBezTo>
                    <a:pt x="5" y="14"/>
                    <a:pt x="5" y="15"/>
                    <a:pt x="5" y="15"/>
                  </a:cubicBezTo>
                  <a:cubicBezTo>
                    <a:pt x="5" y="16"/>
                    <a:pt x="5" y="16"/>
                    <a:pt x="4" y="16"/>
                  </a:cubicBezTo>
                  <a:cubicBezTo>
                    <a:pt x="4" y="17"/>
                    <a:pt x="4" y="17"/>
                    <a:pt x="3" y="16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6"/>
                    <a:pt x="3" y="16"/>
                    <a:pt x="2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6"/>
                    <a:pt x="2" y="15"/>
                    <a:pt x="2" y="15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2" y="15"/>
                    <a:pt x="2" y="15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2" y="14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1" y="8"/>
                    <a:pt x="1" y="8"/>
                  </a:cubicBezTo>
                  <a:cubicBezTo>
                    <a:pt x="1" y="8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0"/>
                    <a:pt x="3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1"/>
                    <a:pt x="5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0"/>
                    <a:pt x="7" y="0"/>
                    <a:pt x="7" y="0"/>
                  </a:cubicBezTo>
                  <a:cubicBezTo>
                    <a:pt x="7" y="1"/>
                    <a:pt x="7" y="1"/>
                    <a:pt x="8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" y="1"/>
                    <a:pt x="9" y="1"/>
                    <a:pt x="9" y="2"/>
                  </a:cubicBezTo>
                  <a:cubicBezTo>
                    <a:pt x="9" y="2"/>
                    <a:pt x="10" y="2"/>
                    <a:pt x="10" y="1"/>
                  </a:cubicBezTo>
                  <a:cubicBezTo>
                    <a:pt x="10" y="1"/>
                    <a:pt x="11" y="1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2" y="2"/>
                    <a:pt x="12" y="2"/>
                    <a:pt x="12" y="3"/>
                  </a:cubicBezTo>
                  <a:cubicBezTo>
                    <a:pt x="12" y="3"/>
                    <a:pt x="13" y="3"/>
                    <a:pt x="13" y="2"/>
                  </a:cubicBezTo>
                  <a:cubicBezTo>
                    <a:pt x="13" y="2"/>
                    <a:pt x="13" y="2"/>
                    <a:pt x="14" y="2"/>
                  </a:cubicBezTo>
                  <a:cubicBezTo>
                    <a:pt x="14" y="2"/>
                    <a:pt x="14" y="3"/>
                    <a:pt x="14" y="3"/>
                  </a:cubicBezTo>
                  <a:cubicBezTo>
                    <a:pt x="14" y="3"/>
                    <a:pt x="14" y="3"/>
                    <a:pt x="14" y="4"/>
                  </a:cubicBezTo>
                  <a:cubicBezTo>
                    <a:pt x="14" y="4"/>
                    <a:pt x="14" y="5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6" y="5"/>
                    <a:pt x="16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8" y="5"/>
                    <a:pt x="18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9" y="5"/>
                    <a:pt x="19" y="5"/>
                    <a:pt x="19" y="6"/>
                  </a:cubicBezTo>
                  <a:cubicBezTo>
                    <a:pt x="19" y="6"/>
                    <a:pt x="18" y="6"/>
                    <a:pt x="18" y="6"/>
                  </a:cubicBezTo>
                  <a:cubicBezTo>
                    <a:pt x="18" y="6"/>
                    <a:pt x="17" y="6"/>
                    <a:pt x="16" y="5"/>
                  </a:cubicBezTo>
                  <a:cubicBezTo>
                    <a:pt x="16" y="5"/>
                    <a:pt x="16" y="6"/>
                    <a:pt x="16" y="6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7" y="6"/>
                    <a:pt x="17" y="6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9" y="7"/>
                    <a:pt x="19" y="7"/>
                    <a:pt x="20" y="7"/>
                  </a:cubicBezTo>
                  <a:cubicBezTo>
                    <a:pt x="20" y="7"/>
                    <a:pt x="21" y="7"/>
                    <a:pt x="22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8"/>
                    <a:pt x="23" y="8"/>
                    <a:pt x="23" y="9"/>
                  </a:cubicBezTo>
                  <a:cubicBezTo>
                    <a:pt x="23" y="9"/>
                    <a:pt x="23" y="9"/>
                    <a:pt x="23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5" y="10"/>
                  </a:cubicBezTo>
                  <a:cubicBezTo>
                    <a:pt x="25" y="10"/>
                    <a:pt x="24" y="10"/>
                    <a:pt x="24" y="11"/>
                  </a:cubicBezTo>
                  <a:close/>
                  <a:moveTo>
                    <a:pt x="10" y="11"/>
                  </a:move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lose/>
                  <a:moveTo>
                    <a:pt x="24" y="9"/>
                  </a:moveTo>
                  <a:cubicBezTo>
                    <a:pt x="24" y="9"/>
                    <a:pt x="24" y="9"/>
                    <a:pt x="24" y="9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3" name="Freeform 773">
              <a:extLst>
                <a:ext uri="{FF2B5EF4-FFF2-40B4-BE49-F238E27FC236}">
                  <a16:creationId xmlns:a16="http://schemas.microsoft.com/office/drawing/2014/main" id="{F16154A3-C0FF-57A8-2EFE-1D2ADD8732B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62276" y="4187825"/>
              <a:ext cx="303212" cy="104775"/>
            </a:xfrm>
            <a:custGeom>
              <a:avLst/>
              <a:gdLst>
                <a:gd name="T0" fmla="*/ 13 w 73"/>
                <a:gd name="T1" fmla="*/ 13 h 25"/>
                <a:gd name="T2" fmla="*/ 13 w 73"/>
                <a:gd name="T3" fmla="*/ 12 h 25"/>
                <a:gd name="T4" fmla="*/ 15 w 73"/>
                <a:gd name="T5" fmla="*/ 10 h 25"/>
                <a:gd name="T6" fmla="*/ 30 w 73"/>
                <a:gd name="T7" fmla="*/ 1 h 25"/>
                <a:gd name="T8" fmla="*/ 36 w 73"/>
                <a:gd name="T9" fmla="*/ 4 h 25"/>
                <a:gd name="T10" fmla="*/ 44 w 73"/>
                <a:gd name="T11" fmla="*/ 20 h 25"/>
                <a:gd name="T12" fmla="*/ 70 w 73"/>
                <a:gd name="T13" fmla="*/ 24 h 25"/>
                <a:gd name="T14" fmla="*/ 66 w 73"/>
                <a:gd name="T15" fmla="*/ 24 h 25"/>
                <a:gd name="T16" fmla="*/ 64 w 73"/>
                <a:gd name="T17" fmla="*/ 25 h 25"/>
                <a:gd name="T18" fmla="*/ 62 w 73"/>
                <a:gd name="T19" fmla="*/ 24 h 25"/>
                <a:gd name="T20" fmla="*/ 56 w 73"/>
                <a:gd name="T21" fmla="*/ 24 h 25"/>
                <a:gd name="T22" fmla="*/ 52 w 73"/>
                <a:gd name="T23" fmla="*/ 25 h 25"/>
                <a:gd name="T24" fmla="*/ 49 w 73"/>
                <a:gd name="T25" fmla="*/ 25 h 25"/>
                <a:gd name="T26" fmla="*/ 49 w 73"/>
                <a:gd name="T27" fmla="*/ 24 h 25"/>
                <a:gd name="T28" fmla="*/ 51 w 73"/>
                <a:gd name="T29" fmla="*/ 22 h 25"/>
                <a:gd name="T30" fmla="*/ 51 w 73"/>
                <a:gd name="T31" fmla="*/ 19 h 25"/>
                <a:gd name="T32" fmla="*/ 44 w 73"/>
                <a:gd name="T33" fmla="*/ 17 h 25"/>
                <a:gd name="T34" fmla="*/ 42 w 73"/>
                <a:gd name="T35" fmla="*/ 12 h 25"/>
                <a:gd name="T36" fmla="*/ 36 w 73"/>
                <a:gd name="T37" fmla="*/ 12 h 25"/>
                <a:gd name="T38" fmla="*/ 32 w 73"/>
                <a:gd name="T39" fmla="*/ 11 h 25"/>
                <a:gd name="T40" fmla="*/ 30 w 73"/>
                <a:gd name="T41" fmla="*/ 9 h 25"/>
                <a:gd name="T42" fmla="*/ 25 w 73"/>
                <a:gd name="T43" fmla="*/ 8 h 25"/>
                <a:gd name="T44" fmla="*/ 23 w 73"/>
                <a:gd name="T45" fmla="*/ 8 h 25"/>
                <a:gd name="T46" fmla="*/ 19 w 73"/>
                <a:gd name="T47" fmla="*/ 7 h 25"/>
                <a:gd name="T48" fmla="*/ 22 w 73"/>
                <a:gd name="T49" fmla="*/ 6 h 25"/>
                <a:gd name="T50" fmla="*/ 18 w 73"/>
                <a:gd name="T51" fmla="*/ 5 h 25"/>
                <a:gd name="T52" fmla="*/ 13 w 73"/>
                <a:gd name="T53" fmla="*/ 6 h 25"/>
                <a:gd name="T54" fmla="*/ 10 w 73"/>
                <a:gd name="T55" fmla="*/ 8 h 25"/>
                <a:gd name="T56" fmla="*/ 5 w 73"/>
                <a:gd name="T57" fmla="*/ 10 h 25"/>
                <a:gd name="T58" fmla="*/ 3 w 73"/>
                <a:gd name="T59" fmla="*/ 10 h 25"/>
                <a:gd name="T60" fmla="*/ 0 w 73"/>
                <a:gd name="T61" fmla="*/ 10 h 25"/>
                <a:gd name="T62" fmla="*/ 4 w 73"/>
                <a:gd name="T63" fmla="*/ 9 h 25"/>
                <a:gd name="T64" fmla="*/ 5 w 73"/>
                <a:gd name="T65" fmla="*/ 6 h 25"/>
                <a:gd name="T66" fmla="*/ 10 w 73"/>
                <a:gd name="T67" fmla="*/ 3 h 25"/>
                <a:gd name="T68" fmla="*/ 16 w 73"/>
                <a:gd name="T69" fmla="*/ 2 h 25"/>
                <a:gd name="T70" fmla="*/ 23 w 73"/>
                <a:gd name="T71" fmla="*/ 1 h 25"/>
                <a:gd name="T72" fmla="*/ 26 w 73"/>
                <a:gd name="T73" fmla="*/ 2 h 25"/>
                <a:gd name="T74" fmla="*/ 30 w 73"/>
                <a:gd name="T75" fmla="*/ 2 h 25"/>
                <a:gd name="T76" fmla="*/ 31 w 73"/>
                <a:gd name="T77" fmla="*/ 3 h 25"/>
                <a:gd name="T78" fmla="*/ 35 w 73"/>
                <a:gd name="T79" fmla="*/ 4 h 25"/>
                <a:gd name="T80" fmla="*/ 39 w 73"/>
                <a:gd name="T81" fmla="*/ 5 h 25"/>
                <a:gd name="T82" fmla="*/ 41 w 73"/>
                <a:gd name="T83" fmla="*/ 7 h 25"/>
                <a:gd name="T84" fmla="*/ 43 w 73"/>
                <a:gd name="T85" fmla="*/ 7 h 25"/>
                <a:gd name="T86" fmla="*/ 43 w 73"/>
                <a:gd name="T87" fmla="*/ 6 h 25"/>
                <a:gd name="T88" fmla="*/ 44 w 73"/>
                <a:gd name="T89" fmla="*/ 6 h 25"/>
                <a:gd name="T90" fmla="*/ 48 w 73"/>
                <a:gd name="T91" fmla="*/ 9 h 25"/>
                <a:gd name="T92" fmla="*/ 50 w 73"/>
                <a:gd name="T93" fmla="*/ 11 h 25"/>
                <a:gd name="T94" fmla="*/ 48 w 73"/>
                <a:gd name="T95" fmla="*/ 11 h 25"/>
                <a:gd name="T96" fmla="*/ 52 w 73"/>
                <a:gd name="T97" fmla="*/ 13 h 25"/>
                <a:gd name="T98" fmla="*/ 51 w 73"/>
                <a:gd name="T99" fmla="*/ 11 h 25"/>
                <a:gd name="T100" fmla="*/ 54 w 73"/>
                <a:gd name="T101" fmla="*/ 14 h 25"/>
                <a:gd name="T102" fmla="*/ 59 w 73"/>
                <a:gd name="T103" fmla="*/ 16 h 25"/>
                <a:gd name="T104" fmla="*/ 61 w 73"/>
                <a:gd name="T105" fmla="*/ 16 h 25"/>
                <a:gd name="T106" fmla="*/ 63 w 73"/>
                <a:gd name="T107" fmla="*/ 18 h 25"/>
                <a:gd name="T108" fmla="*/ 62 w 73"/>
                <a:gd name="T109" fmla="*/ 18 h 25"/>
                <a:gd name="T110" fmla="*/ 63 w 73"/>
                <a:gd name="T111" fmla="*/ 18 h 25"/>
                <a:gd name="T112" fmla="*/ 68 w 73"/>
                <a:gd name="T113" fmla="*/ 19 h 25"/>
                <a:gd name="T114" fmla="*/ 70 w 73"/>
                <a:gd name="T115" fmla="*/ 21 h 25"/>
                <a:gd name="T116" fmla="*/ 72 w 73"/>
                <a:gd name="T117" fmla="*/ 23 h 25"/>
                <a:gd name="T118" fmla="*/ 60 w 73"/>
                <a:gd name="T119" fmla="*/ 16 h 25"/>
                <a:gd name="T120" fmla="*/ 63 w 73"/>
                <a:gd name="T121" fmla="*/ 18 h 25"/>
                <a:gd name="T122" fmla="*/ 48 w 73"/>
                <a:gd name="T123" fmla="*/ 8 h 25"/>
                <a:gd name="T124" fmla="*/ 20 w 73"/>
                <a:gd name="T125" fmla="*/ 12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3" h="25">
                  <a:moveTo>
                    <a:pt x="16" y="12"/>
                  </a:moveTo>
                  <a:cubicBezTo>
                    <a:pt x="16" y="12"/>
                    <a:pt x="16" y="12"/>
                    <a:pt x="16" y="13"/>
                  </a:cubicBezTo>
                  <a:cubicBezTo>
                    <a:pt x="16" y="13"/>
                    <a:pt x="15" y="13"/>
                    <a:pt x="15" y="13"/>
                  </a:cubicBezTo>
                  <a:cubicBezTo>
                    <a:pt x="15" y="13"/>
                    <a:pt x="14" y="13"/>
                    <a:pt x="14" y="13"/>
                  </a:cubicBezTo>
                  <a:cubicBezTo>
                    <a:pt x="14" y="14"/>
                    <a:pt x="13" y="14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3" y="13"/>
                    <a:pt x="13" y="13"/>
                    <a:pt x="12" y="13"/>
                  </a:cubicBezTo>
                  <a:cubicBezTo>
                    <a:pt x="12" y="13"/>
                    <a:pt x="12" y="13"/>
                    <a:pt x="12" y="12"/>
                  </a:cubicBezTo>
                  <a:cubicBezTo>
                    <a:pt x="12" y="13"/>
                    <a:pt x="13" y="13"/>
                    <a:pt x="13" y="13"/>
                  </a:cubicBezTo>
                  <a:cubicBezTo>
                    <a:pt x="13" y="13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2" y="11"/>
                    <a:pt x="13" y="10"/>
                    <a:pt x="13" y="10"/>
                  </a:cubicBezTo>
                  <a:cubicBezTo>
                    <a:pt x="14" y="10"/>
                    <a:pt x="14" y="10"/>
                    <a:pt x="15" y="10"/>
                  </a:cubicBezTo>
                  <a:cubicBezTo>
                    <a:pt x="15" y="10"/>
                    <a:pt x="15" y="10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6" y="11"/>
                    <a:pt x="16" y="12"/>
                    <a:pt x="16" y="12"/>
                  </a:cubicBezTo>
                  <a:cubicBezTo>
                    <a:pt x="15" y="12"/>
                    <a:pt x="16" y="12"/>
                    <a:pt x="16" y="12"/>
                  </a:cubicBezTo>
                  <a:close/>
                  <a:moveTo>
                    <a:pt x="30" y="1"/>
                  </a:moveTo>
                  <a:cubicBezTo>
                    <a:pt x="29" y="1"/>
                    <a:pt x="29" y="0"/>
                    <a:pt x="28" y="1"/>
                  </a:cubicBezTo>
                  <a:cubicBezTo>
                    <a:pt x="29" y="1"/>
                    <a:pt x="29" y="1"/>
                    <a:pt x="30" y="1"/>
                  </a:cubicBezTo>
                  <a:close/>
                  <a:moveTo>
                    <a:pt x="37" y="4"/>
                  </a:moveTo>
                  <a:cubicBezTo>
                    <a:pt x="37" y="4"/>
                    <a:pt x="37" y="4"/>
                    <a:pt x="37" y="4"/>
                  </a:cubicBezTo>
                  <a:cubicBezTo>
                    <a:pt x="37" y="4"/>
                    <a:pt x="37" y="4"/>
                    <a:pt x="36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4"/>
                    <a:pt x="37" y="4"/>
                    <a:pt x="37" y="4"/>
                  </a:cubicBezTo>
                  <a:close/>
                  <a:moveTo>
                    <a:pt x="44" y="19"/>
                  </a:moveTo>
                  <a:cubicBezTo>
                    <a:pt x="44" y="19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19"/>
                    <a:pt x="44" y="19"/>
                    <a:pt x="44" y="19"/>
                  </a:cubicBezTo>
                  <a:close/>
                  <a:moveTo>
                    <a:pt x="71" y="23"/>
                  </a:moveTo>
                  <a:cubicBezTo>
                    <a:pt x="71" y="23"/>
                    <a:pt x="70" y="23"/>
                    <a:pt x="70" y="23"/>
                  </a:cubicBezTo>
                  <a:cubicBezTo>
                    <a:pt x="70" y="23"/>
                    <a:pt x="70" y="23"/>
                    <a:pt x="70" y="24"/>
                  </a:cubicBezTo>
                  <a:cubicBezTo>
                    <a:pt x="70" y="24"/>
                    <a:pt x="69" y="24"/>
                    <a:pt x="69" y="24"/>
                  </a:cubicBezTo>
                  <a:cubicBezTo>
                    <a:pt x="68" y="24"/>
                    <a:pt x="68" y="24"/>
                    <a:pt x="68" y="24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67" y="24"/>
                    <a:pt x="66" y="25"/>
                    <a:pt x="66" y="25"/>
                  </a:cubicBezTo>
                  <a:cubicBezTo>
                    <a:pt x="66" y="25"/>
                    <a:pt x="66" y="24"/>
                    <a:pt x="66" y="24"/>
                  </a:cubicBezTo>
                  <a:cubicBezTo>
                    <a:pt x="66" y="24"/>
                    <a:pt x="66" y="24"/>
                    <a:pt x="66" y="24"/>
                  </a:cubicBezTo>
                  <a:cubicBezTo>
                    <a:pt x="66" y="24"/>
                    <a:pt x="66" y="24"/>
                    <a:pt x="66" y="24"/>
                  </a:cubicBezTo>
                  <a:cubicBezTo>
                    <a:pt x="66" y="24"/>
                    <a:pt x="66" y="24"/>
                    <a:pt x="66" y="24"/>
                  </a:cubicBezTo>
                  <a:cubicBezTo>
                    <a:pt x="66" y="24"/>
                    <a:pt x="65" y="25"/>
                    <a:pt x="65" y="25"/>
                  </a:cubicBezTo>
                  <a:cubicBezTo>
                    <a:pt x="64" y="25"/>
                    <a:pt x="64" y="25"/>
                    <a:pt x="64" y="25"/>
                  </a:cubicBezTo>
                  <a:cubicBezTo>
                    <a:pt x="64" y="25"/>
                    <a:pt x="64" y="25"/>
                    <a:pt x="63" y="25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63" y="25"/>
                    <a:pt x="62" y="25"/>
                    <a:pt x="62" y="24"/>
                  </a:cubicBezTo>
                  <a:cubicBezTo>
                    <a:pt x="62" y="24"/>
                    <a:pt x="62" y="24"/>
                    <a:pt x="62" y="24"/>
                  </a:cubicBezTo>
                  <a:cubicBezTo>
                    <a:pt x="61" y="24"/>
                    <a:pt x="61" y="24"/>
                    <a:pt x="60" y="24"/>
                  </a:cubicBezTo>
                  <a:cubicBezTo>
                    <a:pt x="60" y="24"/>
                    <a:pt x="60" y="24"/>
                    <a:pt x="59" y="24"/>
                  </a:cubicBezTo>
                  <a:cubicBezTo>
                    <a:pt x="58" y="24"/>
                    <a:pt x="58" y="24"/>
                    <a:pt x="57" y="24"/>
                  </a:cubicBezTo>
                  <a:cubicBezTo>
                    <a:pt x="57" y="24"/>
                    <a:pt x="57" y="24"/>
                    <a:pt x="57" y="24"/>
                  </a:cubicBezTo>
                  <a:cubicBezTo>
                    <a:pt x="56" y="24"/>
                    <a:pt x="56" y="24"/>
                    <a:pt x="56" y="24"/>
                  </a:cubicBezTo>
                  <a:cubicBezTo>
                    <a:pt x="56" y="24"/>
                    <a:pt x="56" y="24"/>
                    <a:pt x="56" y="24"/>
                  </a:cubicBezTo>
                  <a:cubicBezTo>
                    <a:pt x="55" y="24"/>
                    <a:pt x="55" y="24"/>
                    <a:pt x="55" y="24"/>
                  </a:cubicBezTo>
                  <a:cubicBezTo>
                    <a:pt x="55" y="24"/>
                    <a:pt x="55" y="24"/>
                    <a:pt x="54" y="24"/>
                  </a:cubicBezTo>
                  <a:cubicBezTo>
                    <a:pt x="54" y="24"/>
                    <a:pt x="54" y="24"/>
                    <a:pt x="54" y="24"/>
                  </a:cubicBezTo>
                  <a:cubicBezTo>
                    <a:pt x="54" y="25"/>
                    <a:pt x="53" y="25"/>
                    <a:pt x="52" y="25"/>
                  </a:cubicBezTo>
                  <a:cubicBezTo>
                    <a:pt x="52" y="25"/>
                    <a:pt x="51" y="25"/>
                    <a:pt x="51" y="25"/>
                  </a:cubicBezTo>
                  <a:cubicBezTo>
                    <a:pt x="51" y="25"/>
                    <a:pt x="51" y="25"/>
                    <a:pt x="51" y="25"/>
                  </a:cubicBezTo>
                  <a:cubicBezTo>
                    <a:pt x="51" y="25"/>
                    <a:pt x="51" y="25"/>
                    <a:pt x="50" y="25"/>
                  </a:cubicBezTo>
                  <a:cubicBezTo>
                    <a:pt x="50" y="25"/>
                    <a:pt x="50" y="25"/>
                    <a:pt x="49" y="25"/>
                  </a:cubicBezTo>
                  <a:cubicBezTo>
                    <a:pt x="49" y="25"/>
                    <a:pt x="49" y="25"/>
                    <a:pt x="49" y="25"/>
                  </a:cubicBezTo>
                  <a:cubicBezTo>
                    <a:pt x="49" y="25"/>
                    <a:pt x="48" y="25"/>
                    <a:pt x="48" y="25"/>
                  </a:cubicBezTo>
                  <a:cubicBezTo>
                    <a:pt x="48" y="25"/>
                    <a:pt x="48" y="24"/>
                    <a:pt x="49" y="24"/>
                  </a:cubicBezTo>
                  <a:cubicBezTo>
                    <a:pt x="49" y="24"/>
                    <a:pt x="49" y="24"/>
                    <a:pt x="49" y="24"/>
                  </a:cubicBezTo>
                  <a:cubicBezTo>
                    <a:pt x="49" y="24"/>
                    <a:pt x="49" y="24"/>
                    <a:pt x="49" y="24"/>
                  </a:cubicBezTo>
                  <a:cubicBezTo>
                    <a:pt x="49" y="24"/>
                    <a:pt x="49" y="24"/>
                    <a:pt x="49" y="24"/>
                  </a:cubicBezTo>
                  <a:cubicBezTo>
                    <a:pt x="50" y="23"/>
                    <a:pt x="50" y="23"/>
                    <a:pt x="50" y="23"/>
                  </a:cubicBezTo>
                  <a:cubicBezTo>
                    <a:pt x="50" y="23"/>
                    <a:pt x="50" y="23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2" y="22"/>
                    <a:pt x="51" y="22"/>
                  </a:cubicBezTo>
                  <a:cubicBezTo>
                    <a:pt x="52" y="22"/>
                    <a:pt x="52" y="22"/>
                    <a:pt x="53" y="21"/>
                  </a:cubicBezTo>
                  <a:cubicBezTo>
                    <a:pt x="53" y="21"/>
                    <a:pt x="53" y="21"/>
                    <a:pt x="53" y="21"/>
                  </a:cubicBezTo>
                  <a:cubicBezTo>
                    <a:pt x="53" y="20"/>
                    <a:pt x="53" y="20"/>
                    <a:pt x="52" y="20"/>
                  </a:cubicBezTo>
                  <a:cubicBezTo>
                    <a:pt x="52" y="20"/>
                    <a:pt x="52" y="20"/>
                    <a:pt x="52" y="20"/>
                  </a:cubicBezTo>
                  <a:cubicBezTo>
                    <a:pt x="52" y="19"/>
                    <a:pt x="51" y="19"/>
                    <a:pt x="51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9" y="19"/>
                    <a:pt x="49" y="19"/>
                    <a:pt x="49" y="19"/>
                  </a:cubicBezTo>
                  <a:cubicBezTo>
                    <a:pt x="48" y="19"/>
                    <a:pt x="47" y="19"/>
                    <a:pt x="47" y="19"/>
                  </a:cubicBezTo>
                  <a:cubicBezTo>
                    <a:pt x="46" y="19"/>
                    <a:pt x="46" y="19"/>
                    <a:pt x="46" y="19"/>
                  </a:cubicBezTo>
                  <a:cubicBezTo>
                    <a:pt x="46" y="18"/>
                    <a:pt x="45" y="18"/>
                    <a:pt x="44" y="17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43" y="17"/>
                    <a:pt x="43" y="16"/>
                    <a:pt x="43" y="16"/>
                  </a:cubicBezTo>
                  <a:cubicBezTo>
                    <a:pt x="43" y="15"/>
                    <a:pt x="43" y="15"/>
                    <a:pt x="43" y="14"/>
                  </a:cubicBezTo>
                  <a:cubicBezTo>
                    <a:pt x="43" y="13"/>
                    <a:pt x="42" y="13"/>
                    <a:pt x="42" y="13"/>
                  </a:cubicBezTo>
                  <a:cubicBezTo>
                    <a:pt x="41" y="12"/>
                    <a:pt x="42" y="13"/>
                    <a:pt x="42" y="12"/>
                  </a:cubicBezTo>
                  <a:cubicBezTo>
                    <a:pt x="42" y="12"/>
                    <a:pt x="41" y="12"/>
                    <a:pt x="41" y="12"/>
                  </a:cubicBezTo>
                  <a:cubicBezTo>
                    <a:pt x="41" y="13"/>
                    <a:pt x="40" y="12"/>
                    <a:pt x="40" y="13"/>
                  </a:cubicBezTo>
                  <a:cubicBezTo>
                    <a:pt x="39" y="13"/>
                    <a:pt x="39" y="13"/>
                    <a:pt x="38" y="13"/>
                  </a:cubicBezTo>
                  <a:cubicBezTo>
                    <a:pt x="38" y="13"/>
                    <a:pt x="37" y="13"/>
                    <a:pt x="37" y="12"/>
                  </a:cubicBezTo>
                  <a:cubicBezTo>
                    <a:pt x="37" y="12"/>
                    <a:pt x="36" y="12"/>
                    <a:pt x="36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5" y="12"/>
                    <a:pt x="35" y="12"/>
                    <a:pt x="34" y="12"/>
                  </a:cubicBezTo>
                  <a:cubicBezTo>
                    <a:pt x="34" y="12"/>
                    <a:pt x="33" y="11"/>
                    <a:pt x="3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3" y="11"/>
                    <a:pt x="33" y="11"/>
                    <a:pt x="32" y="11"/>
                  </a:cubicBezTo>
                  <a:cubicBezTo>
                    <a:pt x="32" y="11"/>
                    <a:pt x="32" y="11"/>
                    <a:pt x="32" y="11"/>
                  </a:cubicBezTo>
                  <a:cubicBezTo>
                    <a:pt x="32" y="10"/>
                    <a:pt x="31" y="10"/>
                    <a:pt x="31" y="10"/>
                  </a:cubicBezTo>
                  <a:cubicBezTo>
                    <a:pt x="31" y="10"/>
                    <a:pt x="31" y="10"/>
                    <a:pt x="31" y="10"/>
                  </a:cubicBezTo>
                  <a:cubicBezTo>
                    <a:pt x="31" y="10"/>
                    <a:pt x="31" y="10"/>
                    <a:pt x="30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29" y="9"/>
                    <a:pt x="28" y="9"/>
                    <a:pt x="27" y="9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5" y="9"/>
                    <a:pt x="25" y="8"/>
                    <a:pt x="25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5" y="8"/>
                    <a:pt x="25" y="8"/>
                    <a:pt x="25" y="9"/>
                  </a:cubicBezTo>
                  <a:cubicBezTo>
                    <a:pt x="25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8"/>
                    <a:pt x="23" y="8"/>
                    <a:pt x="23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8"/>
                    <a:pt x="21" y="8"/>
                    <a:pt x="21" y="8"/>
                  </a:cubicBezTo>
                  <a:cubicBezTo>
                    <a:pt x="21" y="8"/>
                    <a:pt x="21" y="8"/>
                    <a:pt x="20" y="8"/>
                  </a:cubicBezTo>
                  <a:cubicBezTo>
                    <a:pt x="20" y="7"/>
                    <a:pt x="20" y="8"/>
                    <a:pt x="20" y="7"/>
                  </a:cubicBezTo>
                  <a:cubicBezTo>
                    <a:pt x="20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6"/>
                    <a:pt x="19" y="6"/>
                  </a:cubicBezTo>
                  <a:cubicBezTo>
                    <a:pt x="19" y="6"/>
                    <a:pt x="19" y="6"/>
                    <a:pt x="20" y="6"/>
                  </a:cubicBezTo>
                  <a:cubicBezTo>
                    <a:pt x="20" y="7"/>
                    <a:pt x="21" y="6"/>
                    <a:pt x="22" y="6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6"/>
                    <a:pt x="22" y="5"/>
                    <a:pt x="22" y="5"/>
                  </a:cubicBezTo>
                  <a:cubicBezTo>
                    <a:pt x="22" y="5"/>
                    <a:pt x="21" y="5"/>
                    <a:pt x="21" y="5"/>
                  </a:cubicBezTo>
                  <a:cubicBezTo>
                    <a:pt x="20" y="5"/>
                    <a:pt x="20" y="5"/>
                    <a:pt x="19" y="5"/>
                  </a:cubicBezTo>
                  <a:cubicBezTo>
                    <a:pt x="19" y="5"/>
                    <a:pt x="18" y="4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5"/>
                    <a:pt x="16" y="5"/>
                    <a:pt x="15" y="5"/>
                  </a:cubicBezTo>
                  <a:cubicBezTo>
                    <a:pt x="15" y="5"/>
                    <a:pt x="15" y="5"/>
                    <a:pt x="15" y="4"/>
                  </a:cubicBezTo>
                  <a:cubicBezTo>
                    <a:pt x="15" y="4"/>
                    <a:pt x="14" y="4"/>
                    <a:pt x="14" y="5"/>
                  </a:cubicBezTo>
                  <a:cubicBezTo>
                    <a:pt x="14" y="5"/>
                    <a:pt x="14" y="5"/>
                    <a:pt x="13" y="6"/>
                  </a:cubicBezTo>
                  <a:cubicBezTo>
                    <a:pt x="13" y="6"/>
                    <a:pt x="12" y="6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1" y="7"/>
                    <a:pt x="11" y="7"/>
                  </a:cubicBezTo>
                  <a:cubicBezTo>
                    <a:pt x="11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9" y="8"/>
                    <a:pt x="8" y="8"/>
                    <a:pt x="7" y="8"/>
                  </a:cubicBezTo>
                  <a:cubicBezTo>
                    <a:pt x="7" y="8"/>
                    <a:pt x="6" y="9"/>
                    <a:pt x="6" y="9"/>
                  </a:cubicBezTo>
                  <a:cubicBezTo>
                    <a:pt x="6" y="9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5" y="10"/>
                    <a:pt x="5" y="10"/>
                  </a:cubicBezTo>
                  <a:cubicBezTo>
                    <a:pt x="5" y="10"/>
                    <a:pt x="4" y="10"/>
                    <a:pt x="4" y="10"/>
                  </a:cubicBezTo>
                  <a:cubicBezTo>
                    <a:pt x="4" y="10"/>
                    <a:pt x="4" y="11"/>
                    <a:pt x="4" y="11"/>
                  </a:cubicBezTo>
                  <a:cubicBezTo>
                    <a:pt x="4" y="11"/>
                    <a:pt x="3" y="11"/>
                    <a:pt x="3" y="11"/>
                  </a:cubicBezTo>
                  <a:cubicBezTo>
                    <a:pt x="3" y="11"/>
                    <a:pt x="3" y="10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1" y="10"/>
                    <a:pt x="1" y="11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0" y="11"/>
                    <a:pt x="0" y="11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10"/>
                    <a:pt x="1" y="10"/>
                    <a:pt x="2" y="10"/>
                  </a:cubicBezTo>
                  <a:cubicBezTo>
                    <a:pt x="2" y="10"/>
                    <a:pt x="3" y="9"/>
                    <a:pt x="3" y="9"/>
                  </a:cubicBezTo>
                  <a:cubicBezTo>
                    <a:pt x="3" y="9"/>
                    <a:pt x="3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3" y="8"/>
                    <a:pt x="3" y="8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6"/>
                    <a:pt x="5" y="6"/>
                    <a:pt x="5" y="6"/>
                  </a:cubicBezTo>
                  <a:cubicBezTo>
                    <a:pt x="5" y="5"/>
                    <a:pt x="5" y="5"/>
                    <a:pt x="6" y="5"/>
                  </a:cubicBezTo>
                  <a:cubicBezTo>
                    <a:pt x="6" y="5"/>
                    <a:pt x="6" y="5"/>
                    <a:pt x="7" y="4"/>
                  </a:cubicBezTo>
                  <a:cubicBezTo>
                    <a:pt x="7" y="4"/>
                    <a:pt x="8" y="4"/>
                    <a:pt x="9" y="4"/>
                  </a:cubicBezTo>
                  <a:cubicBezTo>
                    <a:pt x="9" y="4"/>
                    <a:pt x="9" y="3"/>
                    <a:pt x="9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1" y="3"/>
                    <a:pt x="11" y="2"/>
                    <a:pt x="12" y="2"/>
                  </a:cubicBezTo>
                  <a:cubicBezTo>
                    <a:pt x="12" y="2"/>
                    <a:pt x="13" y="2"/>
                    <a:pt x="13" y="2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5" y="2"/>
                    <a:pt x="15" y="2"/>
                    <a:pt x="16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1"/>
                    <a:pt x="17" y="1"/>
                    <a:pt x="17" y="1"/>
                  </a:cubicBezTo>
                  <a:cubicBezTo>
                    <a:pt x="18" y="1"/>
                    <a:pt x="19" y="1"/>
                    <a:pt x="19" y="1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21" y="1"/>
                    <a:pt x="21" y="1"/>
                    <a:pt x="22" y="1"/>
                  </a:cubicBezTo>
                  <a:cubicBezTo>
                    <a:pt x="22" y="1"/>
                    <a:pt x="22" y="1"/>
                    <a:pt x="23" y="1"/>
                  </a:cubicBezTo>
                  <a:cubicBezTo>
                    <a:pt x="23" y="1"/>
                    <a:pt x="23" y="2"/>
                    <a:pt x="23" y="2"/>
                  </a:cubicBezTo>
                  <a:cubicBezTo>
                    <a:pt x="23" y="1"/>
                    <a:pt x="24" y="1"/>
                    <a:pt x="24" y="1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5" y="2"/>
                    <a:pt x="26" y="2"/>
                    <a:pt x="26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7" y="2"/>
                    <a:pt x="27" y="2"/>
                    <a:pt x="28" y="2"/>
                  </a:cubicBezTo>
                  <a:cubicBezTo>
                    <a:pt x="28" y="2"/>
                    <a:pt x="28" y="2"/>
                    <a:pt x="29" y="1"/>
                  </a:cubicBezTo>
                  <a:cubicBezTo>
                    <a:pt x="29" y="1"/>
                    <a:pt x="29" y="1"/>
                    <a:pt x="29" y="2"/>
                  </a:cubicBezTo>
                  <a:cubicBezTo>
                    <a:pt x="29" y="2"/>
                    <a:pt x="29" y="2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30" y="2"/>
                    <a:pt x="30" y="3"/>
                    <a:pt x="30" y="3"/>
                  </a:cubicBezTo>
                  <a:cubicBezTo>
                    <a:pt x="30" y="3"/>
                    <a:pt x="31" y="3"/>
                    <a:pt x="31" y="2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3"/>
                    <a:pt x="31" y="3"/>
                    <a:pt x="31" y="3"/>
                  </a:cubicBezTo>
                  <a:cubicBezTo>
                    <a:pt x="32" y="3"/>
                    <a:pt x="32" y="3"/>
                    <a:pt x="33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34" y="3"/>
                    <a:pt x="34" y="3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4" y="4"/>
                    <a:pt x="35" y="4"/>
                    <a:pt x="35" y="4"/>
                  </a:cubicBezTo>
                  <a:cubicBezTo>
                    <a:pt x="35" y="4"/>
                    <a:pt x="35" y="4"/>
                    <a:pt x="36" y="4"/>
                  </a:cubicBezTo>
                  <a:cubicBezTo>
                    <a:pt x="36" y="5"/>
                    <a:pt x="36" y="5"/>
                    <a:pt x="36" y="6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7" y="6"/>
                    <a:pt x="38" y="5"/>
                    <a:pt x="38" y="5"/>
                  </a:cubicBezTo>
                  <a:cubicBezTo>
                    <a:pt x="38" y="5"/>
                    <a:pt x="38" y="5"/>
                    <a:pt x="39" y="5"/>
                  </a:cubicBezTo>
                  <a:cubicBezTo>
                    <a:pt x="38" y="5"/>
                    <a:pt x="38" y="6"/>
                    <a:pt x="38" y="6"/>
                  </a:cubicBezTo>
                  <a:cubicBezTo>
                    <a:pt x="37" y="5"/>
                    <a:pt x="37" y="6"/>
                    <a:pt x="37" y="6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7" y="6"/>
                    <a:pt x="38" y="7"/>
                    <a:pt x="38" y="7"/>
                  </a:cubicBezTo>
                  <a:cubicBezTo>
                    <a:pt x="39" y="7"/>
                    <a:pt x="40" y="7"/>
                    <a:pt x="41" y="7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7"/>
                    <a:pt x="43" y="7"/>
                    <a:pt x="43" y="7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3" y="7"/>
                    <a:pt x="44" y="6"/>
                    <a:pt x="44" y="6"/>
                  </a:cubicBezTo>
                  <a:cubicBezTo>
                    <a:pt x="44" y="6"/>
                    <a:pt x="43" y="6"/>
                    <a:pt x="43" y="6"/>
                  </a:cubicBezTo>
                  <a:cubicBezTo>
                    <a:pt x="43" y="7"/>
                    <a:pt x="43" y="7"/>
                    <a:pt x="43" y="6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2" y="6"/>
                    <a:pt x="42" y="5"/>
                    <a:pt x="42" y="6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6" y="6"/>
                    <a:pt x="46" y="7"/>
                    <a:pt x="46" y="7"/>
                  </a:cubicBezTo>
                  <a:cubicBezTo>
                    <a:pt x="46" y="7"/>
                    <a:pt x="46" y="7"/>
                    <a:pt x="47" y="7"/>
                  </a:cubicBezTo>
                  <a:cubicBezTo>
                    <a:pt x="47" y="8"/>
                    <a:pt x="48" y="8"/>
                    <a:pt x="48" y="9"/>
                  </a:cubicBezTo>
                  <a:cubicBezTo>
                    <a:pt x="48" y="9"/>
                    <a:pt x="48" y="9"/>
                    <a:pt x="49" y="9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9" y="10"/>
                    <a:pt x="50" y="10"/>
                    <a:pt x="50" y="11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49" y="10"/>
                    <a:pt x="49" y="10"/>
                    <a:pt x="48" y="10"/>
                  </a:cubicBezTo>
                  <a:cubicBezTo>
                    <a:pt x="48" y="10"/>
                    <a:pt x="48" y="10"/>
                    <a:pt x="48" y="10"/>
                  </a:cubicBezTo>
                  <a:cubicBezTo>
                    <a:pt x="48" y="10"/>
                    <a:pt x="47" y="9"/>
                    <a:pt x="47" y="9"/>
                  </a:cubicBezTo>
                  <a:cubicBezTo>
                    <a:pt x="47" y="10"/>
                    <a:pt x="47" y="10"/>
                    <a:pt x="47" y="10"/>
                  </a:cubicBezTo>
                  <a:cubicBezTo>
                    <a:pt x="48" y="10"/>
                    <a:pt x="48" y="10"/>
                    <a:pt x="48" y="11"/>
                  </a:cubicBezTo>
                  <a:cubicBezTo>
                    <a:pt x="48" y="11"/>
                    <a:pt x="48" y="11"/>
                    <a:pt x="49" y="11"/>
                  </a:cubicBezTo>
                  <a:cubicBezTo>
                    <a:pt x="49" y="11"/>
                    <a:pt x="49" y="11"/>
                    <a:pt x="50" y="11"/>
                  </a:cubicBezTo>
                  <a:cubicBezTo>
                    <a:pt x="50" y="12"/>
                    <a:pt x="50" y="12"/>
                    <a:pt x="51" y="12"/>
                  </a:cubicBezTo>
                  <a:cubicBezTo>
                    <a:pt x="51" y="12"/>
                    <a:pt x="51" y="12"/>
                    <a:pt x="51" y="13"/>
                  </a:cubicBezTo>
                  <a:cubicBezTo>
                    <a:pt x="51" y="13"/>
                    <a:pt x="52" y="13"/>
                    <a:pt x="52" y="13"/>
                  </a:cubicBezTo>
                  <a:cubicBezTo>
                    <a:pt x="52" y="13"/>
                    <a:pt x="52" y="13"/>
                    <a:pt x="52" y="14"/>
                  </a:cubicBezTo>
                  <a:cubicBezTo>
                    <a:pt x="52" y="14"/>
                    <a:pt x="52" y="14"/>
                    <a:pt x="52" y="14"/>
                  </a:cubicBezTo>
                  <a:cubicBezTo>
                    <a:pt x="52" y="14"/>
                    <a:pt x="52" y="13"/>
                    <a:pt x="53" y="13"/>
                  </a:cubicBezTo>
                  <a:cubicBezTo>
                    <a:pt x="52" y="13"/>
                    <a:pt x="52" y="13"/>
                    <a:pt x="51" y="12"/>
                  </a:cubicBezTo>
                  <a:cubicBezTo>
                    <a:pt x="51" y="12"/>
                    <a:pt x="51" y="12"/>
                    <a:pt x="51" y="11"/>
                  </a:cubicBezTo>
                  <a:cubicBezTo>
                    <a:pt x="52" y="12"/>
                    <a:pt x="52" y="12"/>
                    <a:pt x="53" y="13"/>
                  </a:cubicBezTo>
                  <a:cubicBezTo>
                    <a:pt x="53" y="12"/>
                    <a:pt x="53" y="13"/>
                    <a:pt x="53" y="13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54" y="13"/>
                    <a:pt x="54" y="14"/>
                    <a:pt x="54" y="14"/>
                  </a:cubicBezTo>
                  <a:cubicBezTo>
                    <a:pt x="55" y="14"/>
                    <a:pt x="55" y="14"/>
                    <a:pt x="55" y="14"/>
                  </a:cubicBezTo>
                  <a:cubicBezTo>
                    <a:pt x="55" y="14"/>
                    <a:pt x="55" y="14"/>
                    <a:pt x="55" y="14"/>
                  </a:cubicBezTo>
                  <a:cubicBezTo>
                    <a:pt x="56" y="14"/>
                    <a:pt x="56" y="14"/>
                    <a:pt x="56" y="14"/>
                  </a:cubicBezTo>
                  <a:cubicBezTo>
                    <a:pt x="56" y="15"/>
                    <a:pt x="56" y="15"/>
                    <a:pt x="57" y="15"/>
                  </a:cubicBezTo>
                  <a:cubicBezTo>
                    <a:pt x="58" y="15"/>
                    <a:pt x="58" y="15"/>
                    <a:pt x="59" y="16"/>
                  </a:cubicBezTo>
                  <a:cubicBezTo>
                    <a:pt x="59" y="16"/>
                    <a:pt x="60" y="16"/>
                    <a:pt x="60" y="16"/>
                  </a:cubicBezTo>
                  <a:cubicBezTo>
                    <a:pt x="60" y="16"/>
                    <a:pt x="60" y="16"/>
                    <a:pt x="60" y="16"/>
                  </a:cubicBezTo>
                  <a:cubicBezTo>
                    <a:pt x="60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2" y="16"/>
                  </a:cubicBezTo>
                  <a:cubicBezTo>
                    <a:pt x="62" y="16"/>
                    <a:pt x="63" y="16"/>
                    <a:pt x="63" y="17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3" y="17"/>
                    <a:pt x="62" y="18"/>
                    <a:pt x="63" y="18"/>
                  </a:cubicBezTo>
                  <a:cubicBezTo>
                    <a:pt x="63" y="18"/>
                    <a:pt x="63" y="18"/>
                    <a:pt x="63" y="18"/>
                  </a:cubicBezTo>
                  <a:cubicBezTo>
                    <a:pt x="63" y="18"/>
                    <a:pt x="62" y="18"/>
                    <a:pt x="62" y="18"/>
                  </a:cubicBezTo>
                  <a:cubicBezTo>
                    <a:pt x="62" y="18"/>
                    <a:pt x="62" y="18"/>
                    <a:pt x="62" y="18"/>
                  </a:cubicBezTo>
                  <a:cubicBezTo>
                    <a:pt x="62" y="18"/>
                    <a:pt x="61" y="19"/>
                    <a:pt x="62" y="19"/>
                  </a:cubicBezTo>
                  <a:cubicBezTo>
                    <a:pt x="62" y="19"/>
                    <a:pt x="62" y="19"/>
                    <a:pt x="62" y="18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3" y="19"/>
                    <a:pt x="63" y="19"/>
                    <a:pt x="63" y="18"/>
                  </a:cubicBezTo>
                  <a:cubicBezTo>
                    <a:pt x="63" y="18"/>
                    <a:pt x="63" y="18"/>
                    <a:pt x="63" y="18"/>
                  </a:cubicBezTo>
                  <a:cubicBezTo>
                    <a:pt x="64" y="19"/>
                    <a:pt x="65" y="19"/>
                    <a:pt x="65" y="19"/>
                  </a:cubicBezTo>
                  <a:cubicBezTo>
                    <a:pt x="66" y="19"/>
                    <a:pt x="66" y="19"/>
                    <a:pt x="67" y="19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67" y="19"/>
                    <a:pt x="68" y="19"/>
                    <a:pt x="68" y="19"/>
                  </a:cubicBezTo>
                  <a:cubicBezTo>
                    <a:pt x="68" y="19"/>
                    <a:pt x="68" y="19"/>
                    <a:pt x="68" y="19"/>
                  </a:cubicBezTo>
                  <a:cubicBezTo>
                    <a:pt x="68" y="20"/>
                    <a:pt x="68" y="19"/>
                    <a:pt x="68" y="20"/>
                  </a:cubicBezTo>
                  <a:cubicBezTo>
                    <a:pt x="69" y="20"/>
                    <a:pt x="69" y="20"/>
                    <a:pt x="69" y="20"/>
                  </a:cubicBezTo>
                  <a:cubicBezTo>
                    <a:pt x="69" y="20"/>
                    <a:pt x="70" y="21"/>
                    <a:pt x="70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0" y="22"/>
                    <a:pt x="71" y="22"/>
                    <a:pt x="71" y="22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72" y="22"/>
                    <a:pt x="72" y="22"/>
                    <a:pt x="72" y="22"/>
                  </a:cubicBezTo>
                  <a:cubicBezTo>
                    <a:pt x="73" y="22"/>
                    <a:pt x="73" y="23"/>
                    <a:pt x="72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1" y="23"/>
                    <a:pt x="71" y="23"/>
                    <a:pt x="71" y="23"/>
                  </a:cubicBezTo>
                  <a:close/>
                  <a:moveTo>
                    <a:pt x="60" y="16"/>
                  </a:moveTo>
                  <a:cubicBezTo>
                    <a:pt x="60" y="16"/>
                    <a:pt x="60" y="16"/>
                    <a:pt x="60" y="16"/>
                  </a:cubicBezTo>
                  <a:cubicBezTo>
                    <a:pt x="60" y="16"/>
                    <a:pt x="60" y="16"/>
                    <a:pt x="60" y="16"/>
                  </a:cubicBezTo>
                  <a:close/>
                  <a:moveTo>
                    <a:pt x="39" y="5"/>
                  </a:moveTo>
                  <a:cubicBezTo>
                    <a:pt x="39" y="5"/>
                    <a:pt x="39" y="5"/>
                    <a:pt x="40" y="5"/>
                  </a:cubicBezTo>
                  <a:cubicBezTo>
                    <a:pt x="39" y="5"/>
                    <a:pt x="39" y="5"/>
                    <a:pt x="39" y="5"/>
                  </a:cubicBezTo>
                  <a:close/>
                  <a:moveTo>
                    <a:pt x="63" y="18"/>
                  </a:moveTo>
                  <a:cubicBezTo>
                    <a:pt x="63" y="18"/>
                    <a:pt x="63" y="18"/>
                    <a:pt x="63" y="18"/>
                  </a:cubicBezTo>
                  <a:cubicBezTo>
                    <a:pt x="63" y="18"/>
                    <a:pt x="63" y="18"/>
                    <a:pt x="63" y="18"/>
                  </a:cubicBezTo>
                  <a:close/>
                  <a:moveTo>
                    <a:pt x="48" y="8"/>
                  </a:moveTo>
                  <a:cubicBezTo>
                    <a:pt x="48" y="7"/>
                    <a:pt x="48" y="7"/>
                    <a:pt x="47" y="7"/>
                  </a:cubicBezTo>
                  <a:cubicBezTo>
                    <a:pt x="47" y="7"/>
                    <a:pt x="47" y="7"/>
                    <a:pt x="48" y="8"/>
                  </a:cubicBezTo>
                  <a:close/>
                  <a:moveTo>
                    <a:pt x="19" y="12"/>
                  </a:moveTo>
                  <a:cubicBezTo>
                    <a:pt x="19" y="12"/>
                    <a:pt x="19" y="12"/>
                    <a:pt x="19" y="12"/>
                  </a:cubicBezTo>
                  <a:cubicBezTo>
                    <a:pt x="20" y="13"/>
                    <a:pt x="20" y="12"/>
                    <a:pt x="20" y="12"/>
                  </a:cubicBezTo>
                  <a:cubicBezTo>
                    <a:pt x="19" y="12"/>
                    <a:pt x="19" y="12"/>
                    <a:pt x="19" y="12"/>
                  </a:cubicBezTo>
                  <a:close/>
                  <a:moveTo>
                    <a:pt x="20" y="12"/>
                  </a:move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0" y="12"/>
                    <a:pt x="20" y="12"/>
                    <a:pt x="20" y="1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4" name="Freeform 774">
              <a:extLst>
                <a:ext uri="{FF2B5EF4-FFF2-40B4-BE49-F238E27FC236}">
                  <a16:creationId xmlns:a16="http://schemas.microsoft.com/office/drawing/2014/main" id="{E27A37F5-DCE5-D9AE-7D2B-09AFD8E16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113" y="4541838"/>
              <a:ext cx="96837" cy="84138"/>
            </a:xfrm>
            <a:custGeom>
              <a:avLst/>
              <a:gdLst>
                <a:gd name="T0" fmla="*/ 22 w 23"/>
                <a:gd name="T1" fmla="*/ 11 h 20"/>
                <a:gd name="T2" fmla="*/ 18 w 23"/>
                <a:gd name="T3" fmla="*/ 7 h 20"/>
                <a:gd name="T4" fmla="*/ 17 w 23"/>
                <a:gd name="T5" fmla="*/ 6 h 20"/>
                <a:gd name="T6" fmla="*/ 16 w 23"/>
                <a:gd name="T7" fmla="*/ 2 h 20"/>
                <a:gd name="T8" fmla="*/ 15 w 23"/>
                <a:gd name="T9" fmla="*/ 2 h 20"/>
                <a:gd name="T10" fmla="*/ 14 w 23"/>
                <a:gd name="T11" fmla="*/ 3 h 20"/>
                <a:gd name="T12" fmla="*/ 11 w 23"/>
                <a:gd name="T13" fmla="*/ 2 h 20"/>
                <a:gd name="T14" fmla="*/ 10 w 23"/>
                <a:gd name="T15" fmla="*/ 2 h 20"/>
                <a:gd name="T16" fmla="*/ 7 w 23"/>
                <a:gd name="T17" fmla="*/ 2 h 20"/>
                <a:gd name="T18" fmla="*/ 2 w 23"/>
                <a:gd name="T19" fmla="*/ 0 h 20"/>
                <a:gd name="T20" fmla="*/ 1 w 23"/>
                <a:gd name="T21" fmla="*/ 1 h 20"/>
                <a:gd name="T22" fmla="*/ 1 w 23"/>
                <a:gd name="T23" fmla="*/ 2 h 20"/>
                <a:gd name="T24" fmla="*/ 1 w 23"/>
                <a:gd name="T25" fmla="*/ 3 h 20"/>
                <a:gd name="T26" fmla="*/ 2 w 23"/>
                <a:gd name="T27" fmla="*/ 4 h 20"/>
                <a:gd name="T28" fmla="*/ 1 w 23"/>
                <a:gd name="T29" fmla="*/ 6 h 20"/>
                <a:gd name="T30" fmla="*/ 3 w 23"/>
                <a:gd name="T31" fmla="*/ 9 h 20"/>
                <a:gd name="T32" fmla="*/ 5 w 23"/>
                <a:gd name="T33" fmla="*/ 10 h 20"/>
                <a:gd name="T34" fmla="*/ 6 w 23"/>
                <a:gd name="T35" fmla="*/ 10 h 20"/>
                <a:gd name="T36" fmla="*/ 7 w 23"/>
                <a:gd name="T37" fmla="*/ 9 h 20"/>
                <a:gd name="T38" fmla="*/ 5 w 23"/>
                <a:gd name="T39" fmla="*/ 7 h 20"/>
                <a:gd name="T40" fmla="*/ 7 w 23"/>
                <a:gd name="T41" fmla="*/ 8 h 20"/>
                <a:gd name="T42" fmla="*/ 8 w 23"/>
                <a:gd name="T43" fmla="*/ 11 h 20"/>
                <a:gd name="T44" fmla="*/ 11 w 23"/>
                <a:gd name="T45" fmla="*/ 12 h 20"/>
                <a:gd name="T46" fmla="*/ 15 w 23"/>
                <a:gd name="T47" fmla="*/ 14 h 20"/>
                <a:gd name="T48" fmla="*/ 15 w 23"/>
                <a:gd name="T49" fmla="*/ 17 h 20"/>
                <a:gd name="T50" fmla="*/ 15 w 23"/>
                <a:gd name="T51" fmla="*/ 18 h 20"/>
                <a:gd name="T52" fmla="*/ 17 w 23"/>
                <a:gd name="T53" fmla="*/ 19 h 20"/>
                <a:gd name="T54" fmla="*/ 18 w 23"/>
                <a:gd name="T55" fmla="*/ 18 h 20"/>
                <a:gd name="T56" fmla="*/ 16 w 23"/>
                <a:gd name="T57" fmla="*/ 17 h 20"/>
                <a:gd name="T58" fmla="*/ 19 w 23"/>
                <a:gd name="T59" fmla="*/ 18 h 20"/>
                <a:gd name="T60" fmla="*/ 19 w 23"/>
                <a:gd name="T61" fmla="*/ 20 h 20"/>
                <a:gd name="T62" fmla="*/ 21 w 23"/>
                <a:gd name="T63" fmla="*/ 17 h 20"/>
                <a:gd name="T64" fmla="*/ 21 w 23"/>
                <a:gd name="T65" fmla="*/ 16 h 20"/>
                <a:gd name="T66" fmla="*/ 20 w 23"/>
                <a:gd name="T67" fmla="*/ 14 h 20"/>
                <a:gd name="T68" fmla="*/ 21 w 23"/>
                <a:gd name="T69" fmla="*/ 12 h 20"/>
                <a:gd name="T70" fmla="*/ 22 w 23"/>
                <a:gd name="T71" fmla="*/ 12 h 20"/>
                <a:gd name="T72" fmla="*/ 23 w 23"/>
                <a:gd name="T73" fmla="*/ 1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" h="20">
                  <a:moveTo>
                    <a:pt x="23" y="11"/>
                  </a:moveTo>
                  <a:cubicBezTo>
                    <a:pt x="22" y="11"/>
                    <a:pt x="22" y="11"/>
                    <a:pt x="22" y="11"/>
                  </a:cubicBezTo>
                  <a:cubicBezTo>
                    <a:pt x="21" y="10"/>
                    <a:pt x="21" y="10"/>
                    <a:pt x="20" y="9"/>
                  </a:cubicBezTo>
                  <a:cubicBezTo>
                    <a:pt x="20" y="9"/>
                    <a:pt x="19" y="8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7" y="6"/>
                    <a:pt x="17" y="6"/>
                  </a:cubicBezTo>
                  <a:cubicBezTo>
                    <a:pt x="17" y="6"/>
                    <a:pt x="17" y="5"/>
                    <a:pt x="16" y="5"/>
                  </a:cubicBezTo>
                  <a:cubicBezTo>
                    <a:pt x="16" y="4"/>
                    <a:pt x="16" y="3"/>
                    <a:pt x="16" y="2"/>
                  </a:cubicBezTo>
                  <a:cubicBezTo>
                    <a:pt x="16" y="2"/>
                    <a:pt x="16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1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0" y="2"/>
                    <a:pt x="10" y="2"/>
                  </a:cubicBezTo>
                  <a:cubicBezTo>
                    <a:pt x="10" y="2"/>
                    <a:pt x="8" y="1"/>
                    <a:pt x="8" y="1"/>
                  </a:cubicBezTo>
                  <a:cubicBezTo>
                    <a:pt x="8" y="1"/>
                    <a:pt x="7" y="2"/>
                    <a:pt x="7" y="2"/>
                  </a:cubicBezTo>
                  <a:cubicBezTo>
                    <a:pt x="7" y="2"/>
                    <a:pt x="4" y="1"/>
                    <a:pt x="4" y="1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2" y="3"/>
                    <a:pt x="2" y="4"/>
                    <a:pt x="2" y="4"/>
                  </a:cubicBezTo>
                  <a:cubicBezTo>
                    <a:pt x="2" y="4"/>
                    <a:pt x="1" y="5"/>
                    <a:pt x="1" y="5"/>
                  </a:cubicBezTo>
                  <a:cubicBezTo>
                    <a:pt x="1" y="5"/>
                    <a:pt x="1" y="6"/>
                    <a:pt x="1" y="6"/>
                  </a:cubicBezTo>
                  <a:cubicBezTo>
                    <a:pt x="1" y="6"/>
                    <a:pt x="1" y="7"/>
                    <a:pt x="1" y="8"/>
                  </a:cubicBezTo>
                  <a:cubicBezTo>
                    <a:pt x="1" y="8"/>
                    <a:pt x="2" y="9"/>
                    <a:pt x="3" y="9"/>
                  </a:cubicBezTo>
                  <a:cubicBezTo>
                    <a:pt x="3" y="9"/>
                    <a:pt x="4" y="9"/>
                    <a:pt x="4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1"/>
                    <a:pt x="5" y="11"/>
                    <a:pt x="6" y="11"/>
                  </a:cubicBezTo>
                  <a:cubicBezTo>
                    <a:pt x="6" y="11"/>
                    <a:pt x="6" y="10"/>
                    <a:pt x="6" y="10"/>
                  </a:cubicBezTo>
                  <a:cubicBezTo>
                    <a:pt x="7" y="10"/>
                    <a:pt x="7" y="10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9"/>
                    <a:pt x="6" y="8"/>
                    <a:pt x="5" y="8"/>
                  </a:cubicBezTo>
                  <a:cubicBezTo>
                    <a:pt x="5" y="8"/>
                    <a:pt x="5" y="7"/>
                    <a:pt x="5" y="7"/>
                  </a:cubicBezTo>
                  <a:cubicBezTo>
                    <a:pt x="5" y="7"/>
                    <a:pt x="5" y="7"/>
                    <a:pt x="6" y="7"/>
                  </a:cubicBezTo>
                  <a:cubicBezTo>
                    <a:pt x="6" y="7"/>
                    <a:pt x="7" y="8"/>
                    <a:pt x="7" y="8"/>
                  </a:cubicBezTo>
                  <a:cubicBezTo>
                    <a:pt x="8" y="8"/>
                    <a:pt x="9" y="10"/>
                    <a:pt x="9" y="10"/>
                  </a:cubicBezTo>
                  <a:cubicBezTo>
                    <a:pt x="9" y="10"/>
                    <a:pt x="8" y="10"/>
                    <a:pt x="8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10" y="12"/>
                    <a:pt x="10" y="12"/>
                    <a:pt x="11" y="12"/>
                  </a:cubicBezTo>
                  <a:cubicBezTo>
                    <a:pt x="12" y="12"/>
                    <a:pt x="12" y="12"/>
                    <a:pt x="12" y="13"/>
                  </a:cubicBezTo>
                  <a:cubicBezTo>
                    <a:pt x="13" y="13"/>
                    <a:pt x="15" y="14"/>
                    <a:pt x="15" y="14"/>
                  </a:cubicBezTo>
                  <a:cubicBezTo>
                    <a:pt x="15" y="15"/>
                    <a:pt x="16" y="15"/>
                    <a:pt x="16" y="16"/>
                  </a:cubicBezTo>
                  <a:cubicBezTo>
                    <a:pt x="16" y="16"/>
                    <a:pt x="15" y="16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5" y="18"/>
                    <a:pt x="15" y="18"/>
                  </a:cubicBezTo>
                  <a:cubicBezTo>
                    <a:pt x="15" y="18"/>
                    <a:pt x="15" y="19"/>
                    <a:pt x="16" y="19"/>
                  </a:cubicBezTo>
                  <a:cubicBezTo>
                    <a:pt x="16" y="19"/>
                    <a:pt x="16" y="19"/>
                    <a:pt x="17" y="19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8" y="19"/>
                    <a:pt x="18" y="19"/>
                    <a:pt x="18" y="18"/>
                  </a:cubicBezTo>
                  <a:cubicBezTo>
                    <a:pt x="18" y="18"/>
                    <a:pt x="17" y="18"/>
                    <a:pt x="17" y="18"/>
                  </a:cubicBezTo>
                  <a:cubicBezTo>
                    <a:pt x="17" y="18"/>
                    <a:pt x="17" y="17"/>
                    <a:pt x="16" y="17"/>
                  </a:cubicBezTo>
                  <a:cubicBezTo>
                    <a:pt x="16" y="17"/>
                    <a:pt x="17" y="17"/>
                    <a:pt x="17" y="17"/>
                  </a:cubicBezTo>
                  <a:cubicBezTo>
                    <a:pt x="18" y="17"/>
                    <a:pt x="18" y="18"/>
                    <a:pt x="19" y="18"/>
                  </a:cubicBezTo>
                  <a:cubicBezTo>
                    <a:pt x="19" y="18"/>
                    <a:pt x="19" y="18"/>
                    <a:pt x="19" y="19"/>
                  </a:cubicBezTo>
                  <a:cubicBezTo>
                    <a:pt x="19" y="19"/>
                    <a:pt x="19" y="19"/>
                    <a:pt x="19" y="20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1" y="19"/>
                    <a:pt x="21" y="18"/>
                    <a:pt x="21" y="17"/>
                  </a:cubicBezTo>
                  <a:cubicBezTo>
                    <a:pt x="21" y="17"/>
                    <a:pt x="20" y="17"/>
                    <a:pt x="20" y="17"/>
                  </a:cubicBezTo>
                  <a:cubicBezTo>
                    <a:pt x="20" y="16"/>
                    <a:pt x="21" y="16"/>
                    <a:pt x="21" y="16"/>
                  </a:cubicBezTo>
                  <a:cubicBezTo>
                    <a:pt x="21" y="16"/>
                    <a:pt x="21" y="15"/>
                    <a:pt x="21" y="15"/>
                  </a:cubicBezTo>
                  <a:cubicBezTo>
                    <a:pt x="21" y="15"/>
                    <a:pt x="20" y="14"/>
                    <a:pt x="20" y="14"/>
                  </a:cubicBezTo>
                  <a:cubicBezTo>
                    <a:pt x="20" y="14"/>
                    <a:pt x="20" y="12"/>
                    <a:pt x="20" y="12"/>
                  </a:cubicBezTo>
                  <a:cubicBezTo>
                    <a:pt x="20" y="12"/>
                    <a:pt x="21" y="12"/>
                    <a:pt x="21" y="12"/>
                  </a:cubicBezTo>
                  <a:cubicBezTo>
                    <a:pt x="21" y="12"/>
                    <a:pt x="21" y="11"/>
                    <a:pt x="21" y="11"/>
                  </a:cubicBezTo>
                  <a:cubicBezTo>
                    <a:pt x="21" y="11"/>
                    <a:pt x="22" y="12"/>
                    <a:pt x="22" y="12"/>
                  </a:cubicBezTo>
                  <a:cubicBezTo>
                    <a:pt x="22" y="12"/>
                    <a:pt x="22" y="11"/>
                    <a:pt x="23" y="11"/>
                  </a:cubicBezTo>
                  <a:cubicBezTo>
                    <a:pt x="23" y="11"/>
                    <a:pt x="23" y="11"/>
                    <a:pt x="23" y="1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5" name="Freeform 775">
              <a:extLst>
                <a:ext uri="{FF2B5EF4-FFF2-40B4-BE49-F238E27FC236}">
                  <a16:creationId xmlns:a16="http://schemas.microsoft.com/office/drawing/2014/main" id="{DC2AD7DE-FD57-D150-A629-BDB7B4EA95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97001" y="373063"/>
              <a:ext cx="2463800" cy="3201988"/>
            </a:xfrm>
            <a:custGeom>
              <a:avLst/>
              <a:gdLst>
                <a:gd name="T0" fmla="*/ 509 w 592"/>
                <a:gd name="T1" fmla="*/ 454 h 769"/>
                <a:gd name="T2" fmla="*/ 468 w 592"/>
                <a:gd name="T3" fmla="*/ 404 h 769"/>
                <a:gd name="T4" fmla="*/ 402 w 592"/>
                <a:gd name="T5" fmla="*/ 368 h 769"/>
                <a:gd name="T6" fmla="*/ 370 w 592"/>
                <a:gd name="T7" fmla="*/ 409 h 769"/>
                <a:gd name="T8" fmla="*/ 452 w 592"/>
                <a:gd name="T9" fmla="*/ 509 h 769"/>
                <a:gd name="T10" fmla="*/ 495 w 592"/>
                <a:gd name="T11" fmla="*/ 475 h 769"/>
                <a:gd name="T12" fmla="*/ 379 w 592"/>
                <a:gd name="T13" fmla="*/ 481 h 769"/>
                <a:gd name="T14" fmla="*/ 524 w 592"/>
                <a:gd name="T15" fmla="*/ 466 h 769"/>
                <a:gd name="T16" fmla="*/ 273 w 592"/>
                <a:gd name="T17" fmla="*/ 348 h 769"/>
                <a:gd name="T18" fmla="*/ 244 w 592"/>
                <a:gd name="T19" fmla="*/ 374 h 769"/>
                <a:gd name="T20" fmla="*/ 187 w 592"/>
                <a:gd name="T21" fmla="*/ 439 h 769"/>
                <a:gd name="T22" fmla="*/ 252 w 592"/>
                <a:gd name="T23" fmla="*/ 397 h 769"/>
                <a:gd name="T24" fmla="*/ 311 w 592"/>
                <a:gd name="T25" fmla="*/ 167 h 769"/>
                <a:gd name="T26" fmla="*/ 360 w 592"/>
                <a:gd name="T27" fmla="*/ 140 h 769"/>
                <a:gd name="T28" fmla="*/ 143 w 592"/>
                <a:gd name="T29" fmla="*/ 241 h 769"/>
                <a:gd name="T30" fmla="*/ 499 w 592"/>
                <a:gd name="T31" fmla="*/ 14 h 769"/>
                <a:gd name="T32" fmla="*/ 391 w 592"/>
                <a:gd name="T33" fmla="*/ 37 h 769"/>
                <a:gd name="T34" fmla="*/ 340 w 592"/>
                <a:gd name="T35" fmla="*/ 96 h 769"/>
                <a:gd name="T36" fmla="*/ 399 w 592"/>
                <a:gd name="T37" fmla="*/ 156 h 769"/>
                <a:gd name="T38" fmla="*/ 378 w 592"/>
                <a:gd name="T39" fmla="*/ 235 h 769"/>
                <a:gd name="T40" fmla="*/ 404 w 592"/>
                <a:gd name="T41" fmla="*/ 237 h 769"/>
                <a:gd name="T42" fmla="*/ 453 w 592"/>
                <a:gd name="T43" fmla="*/ 153 h 769"/>
                <a:gd name="T44" fmla="*/ 501 w 592"/>
                <a:gd name="T45" fmla="*/ 89 h 769"/>
                <a:gd name="T46" fmla="*/ 343 w 592"/>
                <a:gd name="T47" fmla="*/ 236 h 769"/>
                <a:gd name="T48" fmla="*/ 218 w 592"/>
                <a:gd name="T49" fmla="*/ 254 h 769"/>
                <a:gd name="T50" fmla="*/ 210 w 592"/>
                <a:gd name="T51" fmla="*/ 302 h 769"/>
                <a:gd name="T52" fmla="*/ 340 w 592"/>
                <a:gd name="T53" fmla="*/ 274 h 769"/>
                <a:gd name="T54" fmla="*/ 376 w 592"/>
                <a:gd name="T55" fmla="*/ 311 h 769"/>
                <a:gd name="T56" fmla="*/ 306 w 592"/>
                <a:gd name="T57" fmla="*/ 239 h 769"/>
                <a:gd name="T58" fmla="*/ 295 w 592"/>
                <a:gd name="T59" fmla="*/ 249 h 769"/>
                <a:gd name="T60" fmla="*/ 584 w 592"/>
                <a:gd name="T61" fmla="*/ 707 h 769"/>
                <a:gd name="T62" fmla="*/ 563 w 592"/>
                <a:gd name="T63" fmla="*/ 679 h 769"/>
                <a:gd name="T64" fmla="*/ 582 w 592"/>
                <a:gd name="T65" fmla="*/ 713 h 769"/>
                <a:gd name="T66" fmla="*/ 411 w 592"/>
                <a:gd name="T67" fmla="*/ 667 h 769"/>
                <a:gd name="T68" fmla="*/ 365 w 592"/>
                <a:gd name="T69" fmla="*/ 443 h 769"/>
                <a:gd name="T70" fmla="*/ 410 w 592"/>
                <a:gd name="T71" fmla="*/ 624 h 769"/>
                <a:gd name="T72" fmla="*/ 65 w 592"/>
                <a:gd name="T73" fmla="*/ 663 h 769"/>
                <a:gd name="T74" fmla="*/ 63 w 592"/>
                <a:gd name="T75" fmla="*/ 660 h 769"/>
                <a:gd name="T76" fmla="*/ 77 w 592"/>
                <a:gd name="T77" fmla="*/ 655 h 769"/>
                <a:gd name="T78" fmla="*/ 111 w 592"/>
                <a:gd name="T79" fmla="*/ 691 h 769"/>
                <a:gd name="T80" fmla="*/ 511 w 592"/>
                <a:gd name="T81" fmla="*/ 722 h 769"/>
                <a:gd name="T82" fmla="*/ 504 w 592"/>
                <a:gd name="T83" fmla="*/ 752 h 769"/>
                <a:gd name="T84" fmla="*/ 330 w 592"/>
                <a:gd name="T85" fmla="*/ 708 h 769"/>
                <a:gd name="T86" fmla="*/ 90 w 592"/>
                <a:gd name="T87" fmla="*/ 675 h 769"/>
                <a:gd name="T88" fmla="*/ 78 w 592"/>
                <a:gd name="T89" fmla="*/ 653 h 769"/>
                <a:gd name="T90" fmla="*/ 21 w 592"/>
                <a:gd name="T91" fmla="*/ 428 h 769"/>
                <a:gd name="T92" fmla="*/ 68 w 592"/>
                <a:gd name="T93" fmla="*/ 421 h 769"/>
                <a:gd name="T94" fmla="*/ 173 w 592"/>
                <a:gd name="T95" fmla="*/ 432 h 769"/>
                <a:gd name="T96" fmla="*/ 225 w 592"/>
                <a:gd name="T97" fmla="*/ 447 h 769"/>
                <a:gd name="T98" fmla="*/ 242 w 592"/>
                <a:gd name="T99" fmla="*/ 443 h 769"/>
                <a:gd name="T100" fmla="*/ 295 w 592"/>
                <a:gd name="T101" fmla="*/ 441 h 769"/>
                <a:gd name="T102" fmla="*/ 299 w 592"/>
                <a:gd name="T103" fmla="*/ 408 h 769"/>
                <a:gd name="T104" fmla="*/ 318 w 592"/>
                <a:gd name="T105" fmla="*/ 362 h 769"/>
                <a:gd name="T106" fmla="*/ 338 w 592"/>
                <a:gd name="T107" fmla="*/ 436 h 769"/>
                <a:gd name="T108" fmla="*/ 385 w 592"/>
                <a:gd name="T109" fmla="*/ 417 h 769"/>
                <a:gd name="T110" fmla="*/ 383 w 592"/>
                <a:gd name="T111" fmla="*/ 468 h 769"/>
                <a:gd name="T112" fmla="*/ 360 w 592"/>
                <a:gd name="T113" fmla="*/ 503 h 769"/>
                <a:gd name="T114" fmla="*/ 319 w 592"/>
                <a:gd name="T115" fmla="*/ 547 h 769"/>
                <a:gd name="T116" fmla="*/ 416 w 592"/>
                <a:gd name="T117" fmla="*/ 650 h 769"/>
                <a:gd name="T118" fmla="*/ 449 w 592"/>
                <a:gd name="T119" fmla="*/ 538 h 769"/>
                <a:gd name="T120" fmla="*/ 487 w 592"/>
                <a:gd name="T121" fmla="*/ 587 h 769"/>
                <a:gd name="T122" fmla="*/ 520 w 592"/>
                <a:gd name="T123" fmla="*/ 582 h 769"/>
                <a:gd name="T124" fmla="*/ 534 w 592"/>
                <a:gd name="T125" fmla="*/ 621 h 7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92" h="769">
                  <a:moveTo>
                    <a:pt x="408" y="518"/>
                  </a:moveTo>
                  <a:cubicBezTo>
                    <a:pt x="408" y="518"/>
                    <a:pt x="408" y="518"/>
                    <a:pt x="407" y="517"/>
                  </a:cubicBezTo>
                  <a:cubicBezTo>
                    <a:pt x="406" y="517"/>
                    <a:pt x="406" y="517"/>
                    <a:pt x="405" y="516"/>
                  </a:cubicBezTo>
                  <a:cubicBezTo>
                    <a:pt x="406" y="516"/>
                    <a:pt x="406" y="515"/>
                    <a:pt x="405" y="515"/>
                  </a:cubicBezTo>
                  <a:cubicBezTo>
                    <a:pt x="404" y="514"/>
                    <a:pt x="404" y="514"/>
                    <a:pt x="404" y="514"/>
                  </a:cubicBezTo>
                  <a:cubicBezTo>
                    <a:pt x="404" y="513"/>
                    <a:pt x="403" y="513"/>
                    <a:pt x="403" y="513"/>
                  </a:cubicBezTo>
                  <a:cubicBezTo>
                    <a:pt x="402" y="513"/>
                    <a:pt x="402" y="514"/>
                    <a:pt x="403" y="515"/>
                  </a:cubicBezTo>
                  <a:cubicBezTo>
                    <a:pt x="403" y="515"/>
                    <a:pt x="403" y="515"/>
                    <a:pt x="403" y="515"/>
                  </a:cubicBezTo>
                  <a:cubicBezTo>
                    <a:pt x="400" y="513"/>
                    <a:pt x="399" y="513"/>
                    <a:pt x="397" y="515"/>
                  </a:cubicBezTo>
                  <a:cubicBezTo>
                    <a:pt x="397" y="514"/>
                    <a:pt x="396" y="515"/>
                    <a:pt x="396" y="515"/>
                  </a:cubicBezTo>
                  <a:cubicBezTo>
                    <a:pt x="396" y="514"/>
                    <a:pt x="396" y="513"/>
                    <a:pt x="397" y="513"/>
                  </a:cubicBezTo>
                  <a:cubicBezTo>
                    <a:pt x="398" y="513"/>
                    <a:pt x="398" y="513"/>
                    <a:pt x="398" y="512"/>
                  </a:cubicBezTo>
                  <a:cubicBezTo>
                    <a:pt x="398" y="512"/>
                    <a:pt x="398" y="512"/>
                    <a:pt x="398" y="512"/>
                  </a:cubicBezTo>
                  <a:cubicBezTo>
                    <a:pt x="398" y="512"/>
                    <a:pt x="398" y="512"/>
                    <a:pt x="398" y="512"/>
                  </a:cubicBezTo>
                  <a:cubicBezTo>
                    <a:pt x="398" y="511"/>
                    <a:pt x="397" y="510"/>
                    <a:pt x="397" y="509"/>
                  </a:cubicBezTo>
                  <a:cubicBezTo>
                    <a:pt x="398" y="506"/>
                    <a:pt x="396" y="505"/>
                    <a:pt x="394" y="503"/>
                  </a:cubicBezTo>
                  <a:cubicBezTo>
                    <a:pt x="394" y="503"/>
                    <a:pt x="393" y="503"/>
                    <a:pt x="393" y="503"/>
                  </a:cubicBezTo>
                  <a:cubicBezTo>
                    <a:pt x="392" y="503"/>
                    <a:pt x="391" y="502"/>
                    <a:pt x="390" y="502"/>
                  </a:cubicBezTo>
                  <a:cubicBezTo>
                    <a:pt x="390" y="501"/>
                    <a:pt x="389" y="501"/>
                    <a:pt x="389" y="501"/>
                  </a:cubicBezTo>
                  <a:cubicBezTo>
                    <a:pt x="388" y="500"/>
                    <a:pt x="387" y="499"/>
                    <a:pt x="387" y="498"/>
                  </a:cubicBezTo>
                  <a:cubicBezTo>
                    <a:pt x="386" y="497"/>
                    <a:pt x="386" y="496"/>
                    <a:pt x="385" y="496"/>
                  </a:cubicBezTo>
                  <a:cubicBezTo>
                    <a:pt x="384" y="496"/>
                    <a:pt x="383" y="496"/>
                    <a:pt x="382" y="496"/>
                  </a:cubicBezTo>
                  <a:cubicBezTo>
                    <a:pt x="381" y="495"/>
                    <a:pt x="381" y="495"/>
                    <a:pt x="381" y="494"/>
                  </a:cubicBezTo>
                  <a:cubicBezTo>
                    <a:pt x="381" y="493"/>
                    <a:pt x="381" y="493"/>
                    <a:pt x="380" y="493"/>
                  </a:cubicBezTo>
                  <a:cubicBezTo>
                    <a:pt x="380" y="493"/>
                    <a:pt x="380" y="493"/>
                    <a:pt x="380" y="492"/>
                  </a:cubicBezTo>
                  <a:cubicBezTo>
                    <a:pt x="379" y="490"/>
                    <a:pt x="378" y="492"/>
                    <a:pt x="378" y="493"/>
                  </a:cubicBezTo>
                  <a:cubicBezTo>
                    <a:pt x="377" y="493"/>
                    <a:pt x="377" y="494"/>
                    <a:pt x="377" y="494"/>
                  </a:cubicBezTo>
                  <a:cubicBezTo>
                    <a:pt x="377" y="495"/>
                    <a:pt x="377" y="495"/>
                    <a:pt x="377" y="495"/>
                  </a:cubicBezTo>
                  <a:cubicBezTo>
                    <a:pt x="376" y="495"/>
                    <a:pt x="376" y="495"/>
                    <a:pt x="376" y="494"/>
                  </a:cubicBezTo>
                  <a:cubicBezTo>
                    <a:pt x="375" y="493"/>
                    <a:pt x="376" y="492"/>
                    <a:pt x="375" y="491"/>
                  </a:cubicBezTo>
                  <a:cubicBezTo>
                    <a:pt x="374" y="491"/>
                    <a:pt x="373" y="490"/>
                    <a:pt x="375" y="490"/>
                  </a:cubicBezTo>
                  <a:cubicBezTo>
                    <a:pt x="375" y="489"/>
                    <a:pt x="375" y="489"/>
                    <a:pt x="375" y="489"/>
                  </a:cubicBezTo>
                  <a:cubicBezTo>
                    <a:pt x="375" y="488"/>
                    <a:pt x="374" y="487"/>
                    <a:pt x="374" y="487"/>
                  </a:cubicBezTo>
                  <a:cubicBezTo>
                    <a:pt x="374" y="486"/>
                    <a:pt x="374" y="485"/>
                    <a:pt x="373" y="486"/>
                  </a:cubicBezTo>
                  <a:cubicBezTo>
                    <a:pt x="372" y="486"/>
                    <a:pt x="372" y="485"/>
                    <a:pt x="372" y="485"/>
                  </a:cubicBezTo>
                  <a:cubicBezTo>
                    <a:pt x="372" y="484"/>
                    <a:pt x="372" y="484"/>
                    <a:pt x="371" y="484"/>
                  </a:cubicBezTo>
                  <a:cubicBezTo>
                    <a:pt x="370" y="485"/>
                    <a:pt x="369" y="486"/>
                    <a:pt x="369" y="488"/>
                  </a:cubicBezTo>
                  <a:cubicBezTo>
                    <a:pt x="368" y="492"/>
                    <a:pt x="368" y="495"/>
                    <a:pt x="367" y="499"/>
                  </a:cubicBezTo>
                  <a:cubicBezTo>
                    <a:pt x="367" y="499"/>
                    <a:pt x="367" y="499"/>
                    <a:pt x="367" y="499"/>
                  </a:cubicBezTo>
                  <a:cubicBezTo>
                    <a:pt x="368" y="501"/>
                    <a:pt x="367" y="502"/>
                    <a:pt x="367" y="503"/>
                  </a:cubicBezTo>
                  <a:cubicBezTo>
                    <a:pt x="366" y="506"/>
                    <a:pt x="366" y="509"/>
                    <a:pt x="367" y="511"/>
                  </a:cubicBezTo>
                  <a:cubicBezTo>
                    <a:pt x="368" y="513"/>
                    <a:pt x="368" y="513"/>
                    <a:pt x="366" y="514"/>
                  </a:cubicBezTo>
                  <a:cubicBezTo>
                    <a:pt x="364" y="515"/>
                    <a:pt x="362" y="516"/>
                    <a:pt x="361" y="518"/>
                  </a:cubicBezTo>
                  <a:cubicBezTo>
                    <a:pt x="360" y="519"/>
                    <a:pt x="360" y="520"/>
                    <a:pt x="361" y="521"/>
                  </a:cubicBezTo>
                  <a:cubicBezTo>
                    <a:pt x="362" y="522"/>
                    <a:pt x="363" y="521"/>
                    <a:pt x="364" y="520"/>
                  </a:cubicBezTo>
                  <a:cubicBezTo>
                    <a:pt x="364" y="520"/>
                    <a:pt x="365" y="519"/>
                    <a:pt x="365" y="520"/>
                  </a:cubicBezTo>
                  <a:cubicBezTo>
                    <a:pt x="367" y="520"/>
                    <a:pt x="368" y="520"/>
                    <a:pt x="369" y="519"/>
                  </a:cubicBezTo>
                  <a:cubicBezTo>
                    <a:pt x="370" y="519"/>
                    <a:pt x="370" y="518"/>
                    <a:pt x="371" y="517"/>
                  </a:cubicBezTo>
                  <a:cubicBezTo>
                    <a:pt x="371" y="518"/>
                    <a:pt x="370" y="519"/>
                    <a:pt x="371" y="519"/>
                  </a:cubicBezTo>
                  <a:cubicBezTo>
                    <a:pt x="371" y="520"/>
                    <a:pt x="371" y="521"/>
                    <a:pt x="371" y="521"/>
                  </a:cubicBezTo>
                  <a:cubicBezTo>
                    <a:pt x="371" y="521"/>
                    <a:pt x="371" y="521"/>
                    <a:pt x="371" y="521"/>
                  </a:cubicBezTo>
                  <a:cubicBezTo>
                    <a:pt x="371" y="521"/>
                    <a:pt x="371" y="521"/>
                    <a:pt x="371" y="521"/>
                  </a:cubicBezTo>
                  <a:cubicBezTo>
                    <a:pt x="371" y="523"/>
                    <a:pt x="371" y="525"/>
                    <a:pt x="371" y="526"/>
                  </a:cubicBezTo>
                  <a:cubicBezTo>
                    <a:pt x="372" y="528"/>
                    <a:pt x="372" y="528"/>
                    <a:pt x="374" y="528"/>
                  </a:cubicBezTo>
                  <a:cubicBezTo>
                    <a:pt x="376" y="527"/>
                    <a:pt x="379" y="526"/>
                    <a:pt x="379" y="522"/>
                  </a:cubicBezTo>
                  <a:cubicBezTo>
                    <a:pt x="379" y="521"/>
                    <a:pt x="380" y="520"/>
                    <a:pt x="381" y="521"/>
                  </a:cubicBezTo>
                  <a:cubicBezTo>
                    <a:pt x="382" y="521"/>
                    <a:pt x="382" y="520"/>
                    <a:pt x="382" y="520"/>
                  </a:cubicBezTo>
                  <a:cubicBezTo>
                    <a:pt x="382" y="520"/>
                    <a:pt x="383" y="519"/>
                    <a:pt x="383" y="519"/>
                  </a:cubicBezTo>
                  <a:cubicBezTo>
                    <a:pt x="385" y="518"/>
                    <a:pt x="385" y="517"/>
                    <a:pt x="385" y="515"/>
                  </a:cubicBezTo>
                  <a:cubicBezTo>
                    <a:pt x="385" y="514"/>
                    <a:pt x="385" y="513"/>
                    <a:pt x="387" y="513"/>
                  </a:cubicBezTo>
                  <a:cubicBezTo>
                    <a:pt x="387" y="513"/>
                    <a:pt x="388" y="513"/>
                    <a:pt x="388" y="512"/>
                  </a:cubicBezTo>
                  <a:cubicBezTo>
                    <a:pt x="388" y="512"/>
                    <a:pt x="389" y="512"/>
                    <a:pt x="389" y="512"/>
                  </a:cubicBezTo>
                  <a:cubicBezTo>
                    <a:pt x="389" y="512"/>
                    <a:pt x="389" y="513"/>
                    <a:pt x="389" y="513"/>
                  </a:cubicBezTo>
                  <a:cubicBezTo>
                    <a:pt x="389" y="513"/>
                    <a:pt x="388" y="514"/>
                    <a:pt x="388" y="514"/>
                  </a:cubicBezTo>
                  <a:cubicBezTo>
                    <a:pt x="388" y="515"/>
                    <a:pt x="388" y="515"/>
                    <a:pt x="388" y="515"/>
                  </a:cubicBezTo>
                  <a:cubicBezTo>
                    <a:pt x="388" y="515"/>
                    <a:pt x="389" y="515"/>
                    <a:pt x="389" y="515"/>
                  </a:cubicBezTo>
                  <a:cubicBezTo>
                    <a:pt x="390" y="515"/>
                    <a:pt x="391" y="515"/>
                    <a:pt x="392" y="515"/>
                  </a:cubicBezTo>
                  <a:cubicBezTo>
                    <a:pt x="393" y="516"/>
                    <a:pt x="393" y="517"/>
                    <a:pt x="392" y="518"/>
                  </a:cubicBezTo>
                  <a:cubicBezTo>
                    <a:pt x="392" y="518"/>
                    <a:pt x="392" y="519"/>
                    <a:pt x="392" y="519"/>
                  </a:cubicBezTo>
                  <a:cubicBezTo>
                    <a:pt x="393" y="520"/>
                    <a:pt x="393" y="520"/>
                    <a:pt x="394" y="520"/>
                  </a:cubicBezTo>
                  <a:cubicBezTo>
                    <a:pt x="394" y="519"/>
                    <a:pt x="395" y="520"/>
                    <a:pt x="396" y="520"/>
                  </a:cubicBezTo>
                  <a:cubicBezTo>
                    <a:pt x="397" y="521"/>
                    <a:pt x="399" y="522"/>
                    <a:pt x="401" y="523"/>
                  </a:cubicBezTo>
                  <a:cubicBezTo>
                    <a:pt x="401" y="523"/>
                    <a:pt x="402" y="523"/>
                    <a:pt x="402" y="523"/>
                  </a:cubicBezTo>
                  <a:cubicBezTo>
                    <a:pt x="403" y="521"/>
                    <a:pt x="405" y="521"/>
                    <a:pt x="406" y="520"/>
                  </a:cubicBezTo>
                  <a:cubicBezTo>
                    <a:pt x="406" y="519"/>
                    <a:pt x="406" y="518"/>
                    <a:pt x="407" y="518"/>
                  </a:cubicBezTo>
                  <a:cubicBezTo>
                    <a:pt x="407" y="518"/>
                    <a:pt x="408" y="518"/>
                    <a:pt x="408" y="518"/>
                  </a:cubicBezTo>
                  <a:close/>
                  <a:moveTo>
                    <a:pt x="371" y="516"/>
                  </a:moveTo>
                  <a:cubicBezTo>
                    <a:pt x="371" y="516"/>
                    <a:pt x="371" y="516"/>
                    <a:pt x="371" y="516"/>
                  </a:cubicBezTo>
                  <a:cubicBezTo>
                    <a:pt x="371" y="516"/>
                    <a:pt x="371" y="516"/>
                    <a:pt x="371" y="516"/>
                  </a:cubicBezTo>
                  <a:cubicBezTo>
                    <a:pt x="371" y="516"/>
                    <a:pt x="371" y="516"/>
                    <a:pt x="371" y="516"/>
                  </a:cubicBezTo>
                  <a:close/>
                  <a:moveTo>
                    <a:pt x="371" y="516"/>
                  </a:moveTo>
                  <a:cubicBezTo>
                    <a:pt x="371" y="516"/>
                    <a:pt x="371" y="516"/>
                    <a:pt x="371" y="516"/>
                  </a:cubicBezTo>
                  <a:cubicBezTo>
                    <a:pt x="371" y="516"/>
                    <a:pt x="371" y="516"/>
                    <a:pt x="371" y="516"/>
                  </a:cubicBezTo>
                  <a:cubicBezTo>
                    <a:pt x="371" y="516"/>
                    <a:pt x="371" y="516"/>
                    <a:pt x="371" y="516"/>
                  </a:cubicBezTo>
                  <a:close/>
                  <a:moveTo>
                    <a:pt x="396" y="532"/>
                  </a:moveTo>
                  <a:cubicBezTo>
                    <a:pt x="396" y="534"/>
                    <a:pt x="395" y="535"/>
                    <a:pt x="394" y="536"/>
                  </a:cubicBezTo>
                  <a:cubicBezTo>
                    <a:pt x="392" y="537"/>
                    <a:pt x="392" y="538"/>
                    <a:pt x="391" y="540"/>
                  </a:cubicBezTo>
                  <a:cubicBezTo>
                    <a:pt x="390" y="541"/>
                    <a:pt x="389" y="541"/>
                    <a:pt x="388" y="542"/>
                  </a:cubicBezTo>
                  <a:cubicBezTo>
                    <a:pt x="388" y="542"/>
                    <a:pt x="388" y="542"/>
                    <a:pt x="388" y="542"/>
                  </a:cubicBezTo>
                  <a:cubicBezTo>
                    <a:pt x="387" y="540"/>
                    <a:pt x="386" y="541"/>
                    <a:pt x="385" y="542"/>
                  </a:cubicBezTo>
                  <a:cubicBezTo>
                    <a:pt x="384" y="542"/>
                    <a:pt x="384" y="542"/>
                    <a:pt x="384" y="541"/>
                  </a:cubicBezTo>
                  <a:cubicBezTo>
                    <a:pt x="384" y="541"/>
                    <a:pt x="384" y="540"/>
                    <a:pt x="383" y="539"/>
                  </a:cubicBezTo>
                  <a:cubicBezTo>
                    <a:pt x="382" y="538"/>
                    <a:pt x="382" y="537"/>
                    <a:pt x="383" y="536"/>
                  </a:cubicBezTo>
                  <a:cubicBezTo>
                    <a:pt x="384" y="536"/>
                    <a:pt x="385" y="534"/>
                    <a:pt x="385" y="533"/>
                  </a:cubicBezTo>
                  <a:cubicBezTo>
                    <a:pt x="385" y="532"/>
                    <a:pt x="386" y="531"/>
                    <a:pt x="386" y="531"/>
                  </a:cubicBezTo>
                  <a:cubicBezTo>
                    <a:pt x="387" y="530"/>
                    <a:pt x="387" y="531"/>
                    <a:pt x="388" y="532"/>
                  </a:cubicBezTo>
                  <a:cubicBezTo>
                    <a:pt x="388" y="532"/>
                    <a:pt x="389" y="532"/>
                    <a:pt x="389" y="531"/>
                  </a:cubicBezTo>
                  <a:cubicBezTo>
                    <a:pt x="390" y="531"/>
                    <a:pt x="391" y="530"/>
                    <a:pt x="392" y="531"/>
                  </a:cubicBezTo>
                  <a:cubicBezTo>
                    <a:pt x="392" y="531"/>
                    <a:pt x="393" y="531"/>
                    <a:pt x="393" y="530"/>
                  </a:cubicBezTo>
                  <a:cubicBezTo>
                    <a:pt x="394" y="529"/>
                    <a:pt x="395" y="530"/>
                    <a:pt x="396" y="531"/>
                  </a:cubicBezTo>
                  <a:cubicBezTo>
                    <a:pt x="396" y="531"/>
                    <a:pt x="396" y="532"/>
                    <a:pt x="396" y="532"/>
                  </a:cubicBezTo>
                  <a:close/>
                  <a:moveTo>
                    <a:pt x="438" y="442"/>
                  </a:moveTo>
                  <a:cubicBezTo>
                    <a:pt x="439" y="443"/>
                    <a:pt x="440" y="443"/>
                    <a:pt x="441" y="443"/>
                  </a:cubicBezTo>
                  <a:cubicBezTo>
                    <a:pt x="442" y="444"/>
                    <a:pt x="443" y="445"/>
                    <a:pt x="443" y="447"/>
                  </a:cubicBezTo>
                  <a:cubicBezTo>
                    <a:pt x="442" y="448"/>
                    <a:pt x="442" y="449"/>
                    <a:pt x="442" y="450"/>
                  </a:cubicBezTo>
                  <a:cubicBezTo>
                    <a:pt x="443" y="452"/>
                    <a:pt x="443" y="454"/>
                    <a:pt x="442" y="456"/>
                  </a:cubicBezTo>
                  <a:cubicBezTo>
                    <a:pt x="442" y="456"/>
                    <a:pt x="442" y="456"/>
                    <a:pt x="442" y="456"/>
                  </a:cubicBezTo>
                  <a:cubicBezTo>
                    <a:pt x="442" y="457"/>
                    <a:pt x="441" y="458"/>
                    <a:pt x="441" y="459"/>
                  </a:cubicBezTo>
                  <a:cubicBezTo>
                    <a:pt x="439" y="460"/>
                    <a:pt x="437" y="462"/>
                    <a:pt x="435" y="461"/>
                  </a:cubicBezTo>
                  <a:cubicBezTo>
                    <a:pt x="434" y="461"/>
                    <a:pt x="434" y="461"/>
                    <a:pt x="433" y="461"/>
                  </a:cubicBezTo>
                  <a:cubicBezTo>
                    <a:pt x="429" y="463"/>
                    <a:pt x="428" y="461"/>
                    <a:pt x="428" y="458"/>
                  </a:cubicBezTo>
                  <a:cubicBezTo>
                    <a:pt x="428" y="457"/>
                    <a:pt x="428" y="457"/>
                    <a:pt x="428" y="456"/>
                  </a:cubicBezTo>
                  <a:cubicBezTo>
                    <a:pt x="428" y="456"/>
                    <a:pt x="428" y="456"/>
                    <a:pt x="428" y="456"/>
                  </a:cubicBezTo>
                  <a:cubicBezTo>
                    <a:pt x="427" y="454"/>
                    <a:pt x="428" y="451"/>
                    <a:pt x="429" y="449"/>
                  </a:cubicBezTo>
                  <a:cubicBezTo>
                    <a:pt x="429" y="449"/>
                    <a:pt x="429" y="448"/>
                    <a:pt x="429" y="448"/>
                  </a:cubicBezTo>
                  <a:cubicBezTo>
                    <a:pt x="429" y="448"/>
                    <a:pt x="429" y="448"/>
                    <a:pt x="429" y="448"/>
                  </a:cubicBezTo>
                  <a:cubicBezTo>
                    <a:pt x="430" y="447"/>
                    <a:pt x="430" y="446"/>
                    <a:pt x="431" y="444"/>
                  </a:cubicBezTo>
                  <a:cubicBezTo>
                    <a:pt x="432" y="443"/>
                    <a:pt x="433" y="442"/>
                    <a:pt x="435" y="443"/>
                  </a:cubicBezTo>
                  <a:cubicBezTo>
                    <a:pt x="435" y="443"/>
                    <a:pt x="436" y="443"/>
                    <a:pt x="436" y="442"/>
                  </a:cubicBezTo>
                  <a:cubicBezTo>
                    <a:pt x="437" y="442"/>
                    <a:pt x="437" y="442"/>
                    <a:pt x="438" y="442"/>
                  </a:cubicBezTo>
                  <a:close/>
                  <a:moveTo>
                    <a:pt x="413" y="539"/>
                  </a:moveTo>
                  <a:cubicBezTo>
                    <a:pt x="414" y="541"/>
                    <a:pt x="414" y="542"/>
                    <a:pt x="413" y="544"/>
                  </a:cubicBezTo>
                  <a:cubicBezTo>
                    <a:pt x="412" y="546"/>
                    <a:pt x="412" y="548"/>
                    <a:pt x="411" y="549"/>
                  </a:cubicBezTo>
                  <a:cubicBezTo>
                    <a:pt x="411" y="550"/>
                    <a:pt x="411" y="550"/>
                    <a:pt x="410" y="550"/>
                  </a:cubicBezTo>
                  <a:cubicBezTo>
                    <a:pt x="410" y="550"/>
                    <a:pt x="410" y="550"/>
                    <a:pt x="410" y="549"/>
                  </a:cubicBezTo>
                  <a:cubicBezTo>
                    <a:pt x="409" y="549"/>
                    <a:pt x="409" y="548"/>
                    <a:pt x="408" y="547"/>
                  </a:cubicBezTo>
                  <a:cubicBezTo>
                    <a:pt x="407" y="547"/>
                    <a:pt x="407" y="546"/>
                    <a:pt x="407" y="545"/>
                  </a:cubicBezTo>
                  <a:cubicBezTo>
                    <a:pt x="407" y="543"/>
                    <a:pt x="408" y="541"/>
                    <a:pt x="409" y="539"/>
                  </a:cubicBezTo>
                  <a:cubicBezTo>
                    <a:pt x="410" y="538"/>
                    <a:pt x="412" y="538"/>
                    <a:pt x="413" y="539"/>
                  </a:cubicBezTo>
                  <a:close/>
                  <a:moveTo>
                    <a:pt x="447" y="445"/>
                  </a:moveTo>
                  <a:cubicBezTo>
                    <a:pt x="447" y="445"/>
                    <a:pt x="448" y="446"/>
                    <a:pt x="448" y="446"/>
                  </a:cubicBezTo>
                  <a:cubicBezTo>
                    <a:pt x="447" y="448"/>
                    <a:pt x="449" y="447"/>
                    <a:pt x="450" y="448"/>
                  </a:cubicBezTo>
                  <a:cubicBezTo>
                    <a:pt x="450" y="448"/>
                    <a:pt x="451" y="448"/>
                    <a:pt x="451" y="448"/>
                  </a:cubicBezTo>
                  <a:cubicBezTo>
                    <a:pt x="452" y="448"/>
                    <a:pt x="453" y="448"/>
                    <a:pt x="453" y="449"/>
                  </a:cubicBezTo>
                  <a:cubicBezTo>
                    <a:pt x="454" y="450"/>
                    <a:pt x="454" y="450"/>
                    <a:pt x="454" y="451"/>
                  </a:cubicBezTo>
                  <a:cubicBezTo>
                    <a:pt x="454" y="452"/>
                    <a:pt x="453" y="453"/>
                    <a:pt x="452" y="452"/>
                  </a:cubicBezTo>
                  <a:cubicBezTo>
                    <a:pt x="451" y="452"/>
                    <a:pt x="450" y="452"/>
                    <a:pt x="448" y="452"/>
                  </a:cubicBezTo>
                  <a:cubicBezTo>
                    <a:pt x="446" y="453"/>
                    <a:pt x="444" y="450"/>
                    <a:pt x="444" y="448"/>
                  </a:cubicBezTo>
                  <a:cubicBezTo>
                    <a:pt x="444" y="447"/>
                    <a:pt x="445" y="447"/>
                    <a:pt x="445" y="447"/>
                  </a:cubicBezTo>
                  <a:cubicBezTo>
                    <a:pt x="446" y="447"/>
                    <a:pt x="447" y="446"/>
                    <a:pt x="447" y="445"/>
                  </a:cubicBezTo>
                  <a:close/>
                  <a:moveTo>
                    <a:pt x="535" y="472"/>
                  </a:moveTo>
                  <a:cubicBezTo>
                    <a:pt x="534" y="471"/>
                    <a:pt x="534" y="470"/>
                    <a:pt x="533" y="469"/>
                  </a:cubicBezTo>
                  <a:cubicBezTo>
                    <a:pt x="533" y="469"/>
                    <a:pt x="533" y="469"/>
                    <a:pt x="533" y="469"/>
                  </a:cubicBezTo>
                  <a:cubicBezTo>
                    <a:pt x="533" y="469"/>
                    <a:pt x="532" y="469"/>
                    <a:pt x="532" y="469"/>
                  </a:cubicBezTo>
                  <a:cubicBezTo>
                    <a:pt x="532" y="469"/>
                    <a:pt x="532" y="469"/>
                    <a:pt x="532" y="469"/>
                  </a:cubicBezTo>
                  <a:cubicBezTo>
                    <a:pt x="532" y="469"/>
                    <a:pt x="532" y="469"/>
                    <a:pt x="532" y="469"/>
                  </a:cubicBezTo>
                  <a:cubicBezTo>
                    <a:pt x="532" y="469"/>
                    <a:pt x="532" y="468"/>
                    <a:pt x="532" y="468"/>
                  </a:cubicBezTo>
                  <a:cubicBezTo>
                    <a:pt x="532" y="468"/>
                    <a:pt x="532" y="467"/>
                    <a:pt x="532" y="467"/>
                  </a:cubicBezTo>
                  <a:cubicBezTo>
                    <a:pt x="531" y="467"/>
                    <a:pt x="531" y="466"/>
                    <a:pt x="530" y="466"/>
                  </a:cubicBezTo>
                  <a:cubicBezTo>
                    <a:pt x="530" y="466"/>
                    <a:pt x="530" y="466"/>
                    <a:pt x="530" y="466"/>
                  </a:cubicBezTo>
                  <a:cubicBezTo>
                    <a:pt x="530" y="466"/>
                    <a:pt x="530" y="465"/>
                    <a:pt x="529" y="465"/>
                  </a:cubicBezTo>
                  <a:cubicBezTo>
                    <a:pt x="529" y="465"/>
                    <a:pt x="529" y="465"/>
                    <a:pt x="529" y="466"/>
                  </a:cubicBezTo>
                  <a:cubicBezTo>
                    <a:pt x="529" y="466"/>
                    <a:pt x="529" y="467"/>
                    <a:pt x="528" y="467"/>
                  </a:cubicBezTo>
                  <a:cubicBezTo>
                    <a:pt x="527" y="466"/>
                    <a:pt x="527" y="467"/>
                    <a:pt x="527" y="467"/>
                  </a:cubicBezTo>
                  <a:cubicBezTo>
                    <a:pt x="527" y="468"/>
                    <a:pt x="527" y="468"/>
                    <a:pt x="527" y="468"/>
                  </a:cubicBezTo>
                  <a:cubicBezTo>
                    <a:pt x="527" y="468"/>
                    <a:pt x="527" y="468"/>
                    <a:pt x="527" y="468"/>
                  </a:cubicBezTo>
                  <a:cubicBezTo>
                    <a:pt x="526" y="468"/>
                    <a:pt x="527" y="467"/>
                    <a:pt x="526" y="467"/>
                  </a:cubicBezTo>
                  <a:cubicBezTo>
                    <a:pt x="526" y="467"/>
                    <a:pt x="526" y="467"/>
                    <a:pt x="526" y="467"/>
                  </a:cubicBezTo>
                  <a:cubicBezTo>
                    <a:pt x="525" y="467"/>
                    <a:pt x="525" y="467"/>
                    <a:pt x="525" y="468"/>
                  </a:cubicBezTo>
                  <a:cubicBezTo>
                    <a:pt x="526" y="469"/>
                    <a:pt x="525" y="470"/>
                    <a:pt x="524" y="471"/>
                  </a:cubicBezTo>
                  <a:cubicBezTo>
                    <a:pt x="524" y="471"/>
                    <a:pt x="524" y="471"/>
                    <a:pt x="524" y="471"/>
                  </a:cubicBezTo>
                  <a:cubicBezTo>
                    <a:pt x="524" y="471"/>
                    <a:pt x="525" y="470"/>
                    <a:pt x="525" y="469"/>
                  </a:cubicBezTo>
                  <a:cubicBezTo>
                    <a:pt x="525" y="468"/>
                    <a:pt x="525" y="467"/>
                    <a:pt x="524" y="466"/>
                  </a:cubicBezTo>
                  <a:cubicBezTo>
                    <a:pt x="524" y="466"/>
                    <a:pt x="524" y="467"/>
                    <a:pt x="523" y="467"/>
                  </a:cubicBezTo>
                  <a:cubicBezTo>
                    <a:pt x="523" y="467"/>
                    <a:pt x="523" y="467"/>
                    <a:pt x="523" y="467"/>
                  </a:cubicBezTo>
                  <a:cubicBezTo>
                    <a:pt x="522" y="467"/>
                    <a:pt x="521" y="467"/>
                    <a:pt x="521" y="468"/>
                  </a:cubicBezTo>
                  <a:cubicBezTo>
                    <a:pt x="521" y="469"/>
                    <a:pt x="521" y="470"/>
                    <a:pt x="521" y="471"/>
                  </a:cubicBezTo>
                  <a:cubicBezTo>
                    <a:pt x="520" y="470"/>
                    <a:pt x="521" y="469"/>
                    <a:pt x="521" y="468"/>
                  </a:cubicBezTo>
                  <a:cubicBezTo>
                    <a:pt x="520" y="468"/>
                    <a:pt x="520" y="469"/>
                    <a:pt x="520" y="469"/>
                  </a:cubicBezTo>
                  <a:cubicBezTo>
                    <a:pt x="520" y="468"/>
                    <a:pt x="520" y="467"/>
                    <a:pt x="521" y="467"/>
                  </a:cubicBezTo>
                  <a:cubicBezTo>
                    <a:pt x="522" y="466"/>
                    <a:pt x="522" y="466"/>
                    <a:pt x="522" y="465"/>
                  </a:cubicBezTo>
                  <a:cubicBezTo>
                    <a:pt x="522" y="464"/>
                    <a:pt x="522" y="463"/>
                    <a:pt x="523" y="463"/>
                  </a:cubicBezTo>
                  <a:cubicBezTo>
                    <a:pt x="524" y="463"/>
                    <a:pt x="523" y="462"/>
                    <a:pt x="524" y="461"/>
                  </a:cubicBezTo>
                  <a:cubicBezTo>
                    <a:pt x="524" y="461"/>
                    <a:pt x="523" y="460"/>
                    <a:pt x="523" y="460"/>
                  </a:cubicBezTo>
                  <a:cubicBezTo>
                    <a:pt x="522" y="460"/>
                    <a:pt x="522" y="461"/>
                    <a:pt x="521" y="461"/>
                  </a:cubicBezTo>
                  <a:cubicBezTo>
                    <a:pt x="521" y="461"/>
                    <a:pt x="521" y="462"/>
                    <a:pt x="521" y="462"/>
                  </a:cubicBezTo>
                  <a:cubicBezTo>
                    <a:pt x="521" y="463"/>
                    <a:pt x="521" y="464"/>
                    <a:pt x="520" y="464"/>
                  </a:cubicBezTo>
                  <a:cubicBezTo>
                    <a:pt x="520" y="462"/>
                    <a:pt x="520" y="462"/>
                    <a:pt x="518" y="462"/>
                  </a:cubicBezTo>
                  <a:cubicBezTo>
                    <a:pt x="518" y="462"/>
                    <a:pt x="517" y="462"/>
                    <a:pt x="517" y="462"/>
                  </a:cubicBezTo>
                  <a:cubicBezTo>
                    <a:pt x="517" y="462"/>
                    <a:pt x="517" y="462"/>
                    <a:pt x="517" y="462"/>
                  </a:cubicBezTo>
                  <a:cubicBezTo>
                    <a:pt x="517" y="462"/>
                    <a:pt x="517" y="460"/>
                    <a:pt x="516" y="461"/>
                  </a:cubicBezTo>
                  <a:cubicBezTo>
                    <a:pt x="516" y="461"/>
                    <a:pt x="516" y="461"/>
                    <a:pt x="516" y="461"/>
                  </a:cubicBezTo>
                  <a:cubicBezTo>
                    <a:pt x="516" y="461"/>
                    <a:pt x="515" y="461"/>
                    <a:pt x="515" y="461"/>
                  </a:cubicBezTo>
                  <a:cubicBezTo>
                    <a:pt x="515" y="460"/>
                    <a:pt x="515" y="461"/>
                    <a:pt x="516" y="461"/>
                  </a:cubicBezTo>
                  <a:cubicBezTo>
                    <a:pt x="516" y="460"/>
                    <a:pt x="516" y="460"/>
                    <a:pt x="516" y="460"/>
                  </a:cubicBezTo>
                  <a:cubicBezTo>
                    <a:pt x="516" y="460"/>
                    <a:pt x="516" y="460"/>
                    <a:pt x="516" y="460"/>
                  </a:cubicBezTo>
                  <a:cubicBezTo>
                    <a:pt x="516" y="460"/>
                    <a:pt x="516" y="460"/>
                    <a:pt x="516" y="460"/>
                  </a:cubicBezTo>
                  <a:cubicBezTo>
                    <a:pt x="517" y="459"/>
                    <a:pt x="517" y="458"/>
                    <a:pt x="516" y="458"/>
                  </a:cubicBezTo>
                  <a:cubicBezTo>
                    <a:pt x="516" y="457"/>
                    <a:pt x="516" y="457"/>
                    <a:pt x="516" y="457"/>
                  </a:cubicBezTo>
                  <a:cubicBezTo>
                    <a:pt x="516" y="456"/>
                    <a:pt x="516" y="455"/>
                    <a:pt x="515" y="455"/>
                  </a:cubicBezTo>
                  <a:cubicBezTo>
                    <a:pt x="516" y="454"/>
                    <a:pt x="515" y="453"/>
                    <a:pt x="514" y="453"/>
                  </a:cubicBezTo>
                  <a:cubicBezTo>
                    <a:pt x="514" y="453"/>
                    <a:pt x="514" y="453"/>
                    <a:pt x="513" y="452"/>
                  </a:cubicBezTo>
                  <a:cubicBezTo>
                    <a:pt x="512" y="451"/>
                    <a:pt x="512" y="451"/>
                    <a:pt x="511" y="452"/>
                  </a:cubicBezTo>
                  <a:cubicBezTo>
                    <a:pt x="511" y="452"/>
                    <a:pt x="511" y="452"/>
                    <a:pt x="511" y="452"/>
                  </a:cubicBezTo>
                  <a:cubicBezTo>
                    <a:pt x="510" y="452"/>
                    <a:pt x="510" y="453"/>
                    <a:pt x="510" y="453"/>
                  </a:cubicBezTo>
                  <a:cubicBezTo>
                    <a:pt x="510" y="453"/>
                    <a:pt x="510" y="453"/>
                    <a:pt x="510" y="453"/>
                  </a:cubicBezTo>
                  <a:cubicBezTo>
                    <a:pt x="510" y="453"/>
                    <a:pt x="510" y="453"/>
                    <a:pt x="509" y="453"/>
                  </a:cubicBezTo>
                  <a:cubicBezTo>
                    <a:pt x="509" y="453"/>
                    <a:pt x="509" y="453"/>
                    <a:pt x="509" y="453"/>
                  </a:cubicBezTo>
                  <a:cubicBezTo>
                    <a:pt x="509" y="453"/>
                    <a:pt x="509" y="453"/>
                    <a:pt x="509" y="453"/>
                  </a:cubicBezTo>
                  <a:cubicBezTo>
                    <a:pt x="509" y="453"/>
                    <a:pt x="509" y="454"/>
                    <a:pt x="509" y="454"/>
                  </a:cubicBezTo>
                  <a:cubicBezTo>
                    <a:pt x="508" y="453"/>
                    <a:pt x="509" y="453"/>
                    <a:pt x="509" y="453"/>
                  </a:cubicBezTo>
                  <a:cubicBezTo>
                    <a:pt x="510" y="452"/>
                    <a:pt x="510" y="452"/>
                    <a:pt x="509" y="451"/>
                  </a:cubicBezTo>
                  <a:cubicBezTo>
                    <a:pt x="510" y="451"/>
                    <a:pt x="510" y="450"/>
                    <a:pt x="511" y="449"/>
                  </a:cubicBezTo>
                  <a:cubicBezTo>
                    <a:pt x="512" y="449"/>
                    <a:pt x="512" y="449"/>
                    <a:pt x="511" y="448"/>
                  </a:cubicBezTo>
                  <a:cubicBezTo>
                    <a:pt x="510" y="447"/>
                    <a:pt x="509" y="447"/>
                    <a:pt x="509" y="448"/>
                  </a:cubicBezTo>
                  <a:cubicBezTo>
                    <a:pt x="509" y="449"/>
                    <a:pt x="509" y="449"/>
                    <a:pt x="508" y="449"/>
                  </a:cubicBezTo>
                  <a:cubicBezTo>
                    <a:pt x="508" y="449"/>
                    <a:pt x="508" y="449"/>
                    <a:pt x="508" y="449"/>
                  </a:cubicBezTo>
                  <a:cubicBezTo>
                    <a:pt x="508" y="449"/>
                    <a:pt x="508" y="449"/>
                    <a:pt x="508" y="449"/>
                  </a:cubicBezTo>
                  <a:cubicBezTo>
                    <a:pt x="508" y="450"/>
                    <a:pt x="507" y="450"/>
                    <a:pt x="507" y="450"/>
                  </a:cubicBezTo>
                  <a:cubicBezTo>
                    <a:pt x="507" y="450"/>
                    <a:pt x="507" y="450"/>
                    <a:pt x="507" y="450"/>
                  </a:cubicBezTo>
                  <a:cubicBezTo>
                    <a:pt x="507" y="450"/>
                    <a:pt x="507" y="450"/>
                    <a:pt x="507" y="450"/>
                  </a:cubicBezTo>
                  <a:cubicBezTo>
                    <a:pt x="507" y="449"/>
                    <a:pt x="507" y="448"/>
                    <a:pt x="506" y="448"/>
                  </a:cubicBezTo>
                  <a:cubicBezTo>
                    <a:pt x="505" y="448"/>
                    <a:pt x="505" y="449"/>
                    <a:pt x="505" y="449"/>
                  </a:cubicBezTo>
                  <a:cubicBezTo>
                    <a:pt x="505" y="450"/>
                    <a:pt x="505" y="450"/>
                    <a:pt x="505" y="450"/>
                  </a:cubicBezTo>
                  <a:cubicBezTo>
                    <a:pt x="505" y="450"/>
                    <a:pt x="505" y="450"/>
                    <a:pt x="505" y="450"/>
                  </a:cubicBezTo>
                  <a:cubicBezTo>
                    <a:pt x="504" y="451"/>
                    <a:pt x="504" y="451"/>
                    <a:pt x="504" y="452"/>
                  </a:cubicBezTo>
                  <a:cubicBezTo>
                    <a:pt x="504" y="452"/>
                    <a:pt x="503" y="452"/>
                    <a:pt x="503" y="452"/>
                  </a:cubicBezTo>
                  <a:cubicBezTo>
                    <a:pt x="503" y="452"/>
                    <a:pt x="503" y="452"/>
                    <a:pt x="503" y="452"/>
                  </a:cubicBezTo>
                  <a:cubicBezTo>
                    <a:pt x="504" y="451"/>
                    <a:pt x="504" y="449"/>
                    <a:pt x="503" y="448"/>
                  </a:cubicBezTo>
                  <a:cubicBezTo>
                    <a:pt x="502" y="449"/>
                    <a:pt x="501" y="449"/>
                    <a:pt x="501" y="450"/>
                  </a:cubicBezTo>
                  <a:cubicBezTo>
                    <a:pt x="501" y="450"/>
                    <a:pt x="501" y="449"/>
                    <a:pt x="501" y="449"/>
                  </a:cubicBezTo>
                  <a:cubicBezTo>
                    <a:pt x="501" y="449"/>
                    <a:pt x="501" y="449"/>
                    <a:pt x="501" y="449"/>
                  </a:cubicBezTo>
                  <a:cubicBezTo>
                    <a:pt x="501" y="449"/>
                    <a:pt x="501" y="449"/>
                    <a:pt x="501" y="449"/>
                  </a:cubicBezTo>
                  <a:cubicBezTo>
                    <a:pt x="501" y="448"/>
                    <a:pt x="502" y="448"/>
                    <a:pt x="501" y="447"/>
                  </a:cubicBezTo>
                  <a:cubicBezTo>
                    <a:pt x="501" y="446"/>
                    <a:pt x="501" y="446"/>
                    <a:pt x="500" y="445"/>
                  </a:cubicBezTo>
                  <a:cubicBezTo>
                    <a:pt x="499" y="445"/>
                    <a:pt x="499" y="446"/>
                    <a:pt x="498" y="446"/>
                  </a:cubicBezTo>
                  <a:cubicBezTo>
                    <a:pt x="498" y="446"/>
                    <a:pt x="498" y="446"/>
                    <a:pt x="498" y="446"/>
                  </a:cubicBezTo>
                  <a:cubicBezTo>
                    <a:pt x="498" y="446"/>
                    <a:pt x="498" y="446"/>
                    <a:pt x="497" y="446"/>
                  </a:cubicBezTo>
                  <a:cubicBezTo>
                    <a:pt x="497" y="446"/>
                    <a:pt x="497" y="446"/>
                    <a:pt x="497" y="446"/>
                  </a:cubicBezTo>
                  <a:cubicBezTo>
                    <a:pt x="497" y="446"/>
                    <a:pt x="497" y="446"/>
                    <a:pt x="497" y="446"/>
                  </a:cubicBezTo>
                  <a:cubicBezTo>
                    <a:pt x="497" y="446"/>
                    <a:pt x="497" y="446"/>
                    <a:pt x="497" y="445"/>
                  </a:cubicBezTo>
                  <a:cubicBezTo>
                    <a:pt x="498" y="445"/>
                    <a:pt x="498" y="444"/>
                    <a:pt x="497" y="444"/>
                  </a:cubicBezTo>
                  <a:cubicBezTo>
                    <a:pt x="496" y="443"/>
                    <a:pt x="495" y="443"/>
                    <a:pt x="495" y="445"/>
                  </a:cubicBezTo>
                  <a:cubicBezTo>
                    <a:pt x="495" y="445"/>
                    <a:pt x="495" y="445"/>
                    <a:pt x="495" y="445"/>
                  </a:cubicBezTo>
                  <a:cubicBezTo>
                    <a:pt x="494" y="444"/>
                    <a:pt x="494" y="444"/>
                    <a:pt x="494" y="444"/>
                  </a:cubicBezTo>
                  <a:cubicBezTo>
                    <a:pt x="494" y="444"/>
                    <a:pt x="494" y="444"/>
                    <a:pt x="494" y="444"/>
                  </a:cubicBezTo>
                  <a:cubicBezTo>
                    <a:pt x="495" y="443"/>
                    <a:pt x="495" y="443"/>
                    <a:pt x="495" y="442"/>
                  </a:cubicBezTo>
                  <a:cubicBezTo>
                    <a:pt x="496" y="442"/>
                    <a:pt x="495" y="442"/>
                    <a:pt x="495" y="442"/>
                  </a:cubicBezTo>
                  <a:cubicBezTo>
                    <a:pt x="495" y="442"/>
                    <a:pt x="495" y="442"/>
                    <a:pt x="495" y="442"/>
                  </a:cubicBezTo>
                  <a:cubicBezTo>
                    <a:pt x="495" y="442"/>
                    <a:pt x="495" y="442"/>
                    <a:pt x="495" y="442"/>
                  </a:cubicBezTo>
                  <a:cubicBezTo>
                    <a:pt x="494" y="441"/>
                    <a:pt x="494" y="442"/>
                    <a:pt x="493" y="442"/>
                  </a:cubicBezTo>
                  <a:cubicBezTo>
                    <a:pt x="493" y="442"/>
                    <a:pt x="493" y="442"/>
                    <a:pt x="493" y="442"/>
                  </a:cubicBezTo>
                  <a:cubicBezTo>
                    <a:pt x="493" y="443"/>
                    <a:pt x="493" y="443"/>
                    <a:pt x="493" y="443"/>
                  </a:cubicBezTo>
                  <a:cubicBezTo>
                    <a:pt x="492" y="442"/>
                    <a:pt x="492" y="442"/>
                    <a:pt x="491" y="443"/>
                  </a:cubicBezTo>
                  <a:cubicBezTo>
                    <a:pt x="491" y="443"/>
                    <a:pt x="491" y="443"/>
                    <a:pt x="491" y="443"/>
                  </a:cubicBezTo>
                  <a:cubicBezTo>
                    <a:pt x="491" y="443"/>
                    <a:pt x="491" y="443"/>
                    <a:pt x="491" y="443"/>
                  </a:cubicBezTo>
                  <a:cubicBezTo>
                    <a:pt x="491" y="443"/>
                    <a:pt x="491" y="443"/>
                    <a:pt x="491" y="443"/>
                  </a:cubicBezTo>
                  <a:cubicBezTo>
                    <a:pt x="491" y="443"/>
                    <a:pt x="491" y="443"/>
                    <a:pt x="491" y="443"/>
                  </a:cubicBezTo>
                  <a:cubicBezTo>
                    <a:pt x="491" y="442"/>
                    <a:pt x="492" y="442"/>
                    <a:pt x="493" y="442"/>
                  </a:cubicBezTo>
                  <a:cubicBezTo>
                    <a:pt x="493" y="441"/>
                    <a:pt x="494" y="441"/>
                    <a:pt x="494" y="441"/>
                  </a:cubicBezTo>
                  <a:cubicBezTo>
                    <a:pt x="495" y="441"/>
                    <a:pt x="496" y="441"/>
                    <a:pt x="497" y="441"/>
                  </a:cubicBezTo>
                  <a:cubicBezTo>
                    <a:pt x="497" y="441"/>
                    <a:pt x="498" y="441"/>
                    <a:pt x="498" y="440"/>
                  </a:cubicBezTo>
                  <a:cubicBezTo>
                    <a:pt x="497" y="440"/>
                    <a:pt x="496" y="439"/>
                    <a:pt x="496" y="440"/>
                  </a:cubicBezTo>
                  <a:cubicBezTo>
                    <a:pt x="494" y="442"/>
                    <a:pt x="495" y="439"/>
                    <a:pt x="494" y="439"/>
                  </a:cubicBezTo>
                  <a:cubicBezTo>
                    <a:pt x="494" y="439"/>
                    <a:pt x="493" y="439"/>
                    <a:pt x="493" y="439"/>
                  </a:cubicBezTo>
                  <a:cubicBezTo>
                    <a:pt x="493" y="440"/>
                    <a:pt x="492" y="440"/>
                    <a:pt x="492" y="440"/>
                  </a:cubicBezTo>
                  <a:cubicBezTo>
                    <a:pt x="492" y="440"/>
                    <a:pt x="492" y="440"/>
                    <a:pt x="492" y="440"/>
                  </a:cubicBezTo>
                  <a:cubicBezTo>
                    <a:pt x="492" y="440"/>
                    <a:pt x="492" y="440"/>
                    <a:pt x="492" y="440"/>
                  </a:cubicBezTo>
                  <a:cubicBezTo>
                    <a:pt x="492" y="439"/>
                    <a:pt x="492" y="439"/>
                    <a:pt x="492" y="439"/>
                  </a:cubicBezTo>
                  <a:cubicBezTo>
                    <a:pt x="493" y="439"/>
                    <a:pt x="493" y="439"/>
                    <a:pt x="493" y="438"/>
                  </a:cubicBezTo>
                  <a:cubicBezTo>
                    <a:pt x="493" y="438"/>
                    <a:pt x="492" y="438"/>
                    <a:pt x="492" y="438"/>
                  </a:cubicBezTo>
                  <a:cubicBezTo>
                    <a:pt x="491" y="438"/>
                    <a:pt x="491" y="439"/>
                    <a:pt x="490" y="438"/>
                  </a:cubicBezTo>
                  <a:cubicBezTo>
                    <a:pt x="490" y="438"/>
                    <a:pt x="489" y="438"/>
                    <a:pt x="489" y="438"/>
                  </a:cubicBezTo>
                  <a:cubicBezTo>
                    <a:pt x="489" y="438"/>
                    <a:pt x="489" y="438"/>
                    <a:pt x="489" y="438"/>
                  </a:cubicBezTo>
                  <a:cubicBezTo>
                    <a:pt x="489" y="438"/>
                    <a:pt x="489" y="438"/>
                    <a:pt x="489" y="438"/>
                  </a:cubicBezTo>
                  <a:cubicBezTo>
                    <a:pt x="489" y="438"/>
                    <a:pt x="488" y="438"/>
                    <a:pt x="488" y="438"/>
                  </a:cubicBezTo>
                  <a:cubicBezTo>
                    <a:pt x="487" y="437"/>
                    <a:pt x="486" y="438"/>
                    <a:pt x="485" y="438"/>
                  </a:cubicBezTo>
                  <a:cubicBezTo>
                    <a:pt x="486" y="437"/>
                    <a:pt x="486" y="438"/>
                    <a:pt x="486" y="437"/>
                  </a:cubicBezTo>
                  <a:cubicBezTo>
                    <a:pt x="486" y="436"/>
                    <a:pt x="485" y="436"/>
                    <a:pt x="485" y="437"/>
                  </a:cubicBezTo>
                  <a:cubicBezTo>
                    <a:pt x="485" y="437"/>
                    <a:pt x="485" y="437"/>
                    <a:pt x="484" y="437"/>
                  </a:cubicBezTo>
                  <a:cubicBezTo>
                    <a:pt x="484" y="437"/>
                    <a:pt x="485" y="436"/>
                    <a:pt x="485" y="436"/>
                  </a:cubicBezTo>
                  <a:cubicBezTo>
                    <a:pt x="485" y="436"/>
                    <a:pt x="486" y="436"/>
                    <a:pt x="486" y="436"/>
                  </a:cubicBezTo>
                  <a:cubicBezTo>
                    <a:pt x="487" y="437"/>
                    <a:pt x="488" y="436"/>
                    <a:pt x="489" y="436"/>
                  </a:cubicBezTo>
                  <a:cubicBezTo>
                    <a:pt x="488" y="434"/>
                    <a:pt x="486" y="435"/>
                    <a:pt x="485" y="435"/>
                  </a:cubicBezTo>
                  <a:cubicBezTo>
                    <a:pt x="485" y="435"/>
                    <a:pt x="485" y="435"/>
                    <a:pt x="485" y="435"/>
                  </a:cubicBezTo>
                  <a:cubicBezTo>
                    <a:pt x="485" y="434"/>
                    <a:pt x="485" y="434"/>
                    <a:pt x="485" y="434"/>
                  </a:cubicBezTo>
                  <a:cubicBezTo>
                    <a:pt x="485" y="434"/>
                    <a:pt x="485" y="434"/>
                    <a:pt x="485" y="434"/>
                  </a:cubicBezTo>
                  <a:cubicBezTo>
                    <a:pt x="485" y="434"/>
                    <a:pt x="484" y="434"/>
                    <a:pt x="484" y="434"/>
                  </a:cubicBezTo>
                  <a:cubicBezTo>
                    <a:pt x="484" y="433"/>
                    <a:pt x="485" y="434"/>
                    <a:pt x="485" y="434"/>
                  </a:cubicBezTo>
                  <a:cubicBezTo>
                    <a:pt x="485" y="434"/>
                    <a:pt x="485" y="434"/>
                    <a:pt x="485" y="434"/>
                  </a:cubicBezTo>
                  <a:cubicBezTo>
                    <a:pt x="485" y="434"/>
                    <a:pt x="485" y="434"/>
                    <a:pt x="485" y="434"/>
                  </a:cubicBezTo>
                  <a:cubicBezTo>
                    <a:pt x="486" y="434"/>
                    <a:pt x="486" y="433"/>
                    <a:pt x="486" y="433"/>
                  </a:cubicBezTo>
                  <a:cubicBezTo>
                    <a:pt x="488" y="433"/>
                    <a:pt x="489" y="433"/>
                    <a:pt x="490" y="434"/>
                  </a:cubicBezTo>
                  <a:cubicBezTo>
                    <a:pt x="490" y="434"/>
                    <a:pt x="491" y="434"/>
                    <a:pt x="491" y="434"/>
                  </a:cubicBezTo>
                  <a:cubicBezTo>
                    <a:pt x="489" y="433"/>
                    <a:pt x="488" y="432"/>
                    <a:pt x="487" y="432"/>
                  </a:cubicBezTo>
                  <a:cubicBezTo>
                    <a:pt x="487" y="431"/>
                    <a:pt x="488" y="432"/>
                    <a:pt x="488" y="432"/>
                  </a:cubicBezTo>
                  <a:cubicBezTo>
                    <a:pt x="489" y="432"/>
                    <a:pt x="489" y="432"/>
                    <a:pt x="490" y="432"/>
                  </a:cubicBezTo>
                  <a:cubicBezTo>
                    <a:pt x="490" y="431"/>
                    <a:pt x="489" y="431"/>
                    <a:pt x="489" y="431"/>
                  </a:cubicBezTo>
                  <a:cubicBezTo>
                    <a:pt x="489" y="430"/>
                    <a:pt x="490" y="430"/>
                    <a:pt x="490" y="430"/>
                  </a:cubicBezTo>
                  <a:cubicBezTo>
                    <a:pt x="490" y="430"/>
                    <a:pt x="490" y="430"/>
                    <a:pt x="490" y="430"/>
                  </a:cubicBezTo>
                  <a:cubicBezTo>
                    <a:pt x="490" y="430"/>
                    <a:pt x="490" y="430"/>
                    <a:pt x="490" y="430"/>
                  </a:cubicBezTo>
                  <a:cubicBezTo>
                    <a:pt x="490" y="430"/>
                    <a:pt x="491" y="430"/>
                    <a:pt x="491" y="429"/>
                  </a:cubicBezTo>
                  <a:cubicBezTo>
                    <a:pt x="490" y="428"/>
                    <a:pt x="489" y="427"/>
                    <a:pt x="488" y="427"/>
                  </a:cubicBezTo>
                  <a:cubicBezTo>
                    <a:pt x="487" y="427"/>
                    <a:pt x="487" y="427"/>
                    <a:pt x="487" y="426"/>
                  </a:cubicBezTo>
                  <a:cubicBezTo>
                    <a:pt x="486" y="426"/>
                    <a:pt x="486" y="426"/>
                    <a:pt x="486" y="426"/>
                  </a:cubicBezTo>
                  <a:cubicBezTo>
                    <a:pt x="486" y="426"/>
                    <a:pt x="486" y="426"/>
                    <a:pt x="486" y="426"/>
                  </a:cubicBezTo>
                  <a:cubicBezTo>
                    <a:pt x="486" y="426"/>
                    <a:pt x="486" y="426"/>
                    <a:pt x="486" y="426"/>
                  </a:cubicBezTo>
                  <a:cubicBezTo>
                    <a:pt x="486" y="426"/>
                    <a:pt x="486" y="426"/>
                    <a:pt x="486" y="426"/>
                  </a:cubicBezTo>
                  <a:cubicBezTo>
                    <a:pt x="486" y="426"/>
                    <a:pt x="487" y="426"/>
                    <a:pt x="487" y="426"/>
                  </a:cubicBezTo>
                  <a:cubicBezTo>
                    <a:pt x="487" y="426"/>
                    <a:pt x="487" y="426"/>
                    <a:pt x="487" y="426"/>
                  </a:cubicBezTo>
                  <a:cubicBezTo>
                    <a:pt x="487" y="426"/>
                    <a:pt x="487" y="426"/>
                    <a:pt x="487" y="426"/>
                  </a:cubicBezTo>
                  <a:cubicBezTo>
                    <a:pt x="488" y="425"/>
                    <a:pt x="489" y="426"/>
                    <a:pt x="489" y="425"/>
                  </a:cubicBezTo>
                  <a:cubicBezTo>
                    <a:pt x="489" y="425"/>
                    <a:pt x="489" y="425"/>
                    <a:pt x="490" y="425"/>
                  </a:cubicBezTo>
                  <a:cubicBezTo>
                    <a:pt x="490" y="425"/>
                    <a:pt x="490" y="425"/>
                    <a:pt x="490" y="425"/>
                  </a:cubicBezTo>
                  <a:cubicBezTo>
                    <a:pt x="490" y="425"/>
                    <a:pt x="490" y="425"/>
                    <a:pt x="490" y="425"/>
                  </a:cubicBezTo>
                  <a:cubicBezTo>
                    <a:pt x="490" y="425"/>
                    <a:pt x="490" y="425"/>
                    <a:pt x="491" y="426"/>
                  </a:cubicBezTo>
                  <a:cubicBezTo>
                    <a:pt x="492" y="426"/>
                    <a:pt x="493" y="427"/>
                    <a:pt x="494" y="426"/>
                  </a:cubicBezTo>
                  <a:cubicBezTo>
                    <a:pt x="495" y="426"/>
                    <a:pt x="496" y="426"/>
                    <a:pt x="497" y="427"/>
                  </a:cubicBezTo>
                  <a:cubicBezTo>
                    <a:pt x="498" y="427"/>
                    <a:pt x="498" y="427"/>
                    <a:pt x="499" y="426"/>
                  </a:cubicBezTo>
                  <a:cubicBezTo>
                    <a:pt x="499" y="425"/>
                    <a:pt x="499" y="425"/>
                    <a:pt x="498" y="424"/>
                  </a:cubicBezTo>
                  <a:cubicBezTo>
                    <a:pt x="497" y="422"/>
                    <a:pt x="495" y="420"/>
                    <a:pt x="492" y="421"/>
                  </a:cubicBezTo>
                  <a:cubicBezTo>
                    <a:pt x="490" y="421"/>
                    <a:pt x="489" y="420"/>
                    <a:pt x="487" y="419"/>
                  </a:cubicBezTo>
                  <a:cubicBezTo>
                    <a:pt x="486" y="418"/>
                    <a:pt x="485" y="418"/>
                    <a:pt x="484" y="419"/>
                  </a:cubicBezTo>
                  <a:cubicBezTo>
                    <a:pt x="482" y="420"/>
                    <a:pt x="481" y="421"/>
                    <a:pt x="479" y="420"/>
                  </a:cubicBezTo>
                  <a:cubicBezTo>
                    <a:pt x="479" y="420"/>
                    <a:pt x="479" y="420"/>
                    <a:pt x="479" y="420"/>
                  </a:cubicBezTo>
                  <a:cubicBezTo>
                    <a:pt x="480" y="419"/>
                    <a:pt x="480" y="419"/>
                    <a:pt x="480" y="419"/>
                  </a:cubicBezTo>
                  <a:cubicBezTo>
                    <a:pt x="480" y="419"/>
                    <a:pt x="480" y="419"/>
                    <a:pt x="480" y="419"/>
                  </a:cubicBezTo>
                  <a:cubicBezTo>
                    <a:pt x="480" y="419"/>
                    <a:pt x="480" y="419"/>
                    <a:pt x="480" y="419"/>
                  </a:cubicBezTo>
                  <a:cubicBezTo>
                    <a:pt x="482" y="420"/>
                    <a:pt x="483" y="419"/>
                    <a:pt x="484" y="418"/>
                  </a:cubicBezTo>
                  <a:cubicBezTo>
                    <a:pt x="484" y="418"/>
                    <a:pt x="485" y="417"/>
                    <a:pt x="486" y="417"/>
                  </a:cubicBezTo>
                  <a:cubicBezTo>
                    <a:pt x="487" y="418"/>
                    <a:pt x="488" y="417"/>
                    <a:pt x="489" y="416"/>
                  </a:cubicBezTo>
                  <a:cubicBezTo>
                    <a:pt x="490" y="415"/>
                    <a:pt x="491" y="414"/>
                    <a:pt x="492" y="415"/>
                  </a:cubicBezTo>
                  <a:cubicBezTo>
                    <a:pt x="493" y="416"/>
                    <a:pt x="494" y="416"/>
                    <a:pt x="495" y="416"/>
                  </a:cubicBezTo>
                  <a:cubicBezTo>
                    <a:pt x="495" y="416"/>
                    <a:pt x="496" y="416"/>
                    <a:pt x="495" y="415"/>
                  </a:cubicBezTo>
                  <a:cubicBezTo>
                    <a:pt x="495" y="414"/>
                    <a:pt x="495" y="412"/>
                    <a:pt x="495" y="411"/>
                  </a:cubicBezTo>
                  <a:cubicBezTo>
                    <a:pt x="494" y="409"/>
                    <a:pt x="492" y="407"/>
                    <a:pt x="491" y="406"/>
                  </a:cubicBezTo>
                  <a:cubicBezTo>
                    <a:pt x="490" y="404"/>
                    <a:pt x="489" y="404"/>
                    <a:pt x="488" y="406"/>
                  </a:cubicBezTo>
                  <a:cubicBezTo>
                    <a:pt x="488" y="406"/>
                    <a:pt x="487" y="407"/>
                    <a:pt x="488" y="408"/>
                  </a:cubicBezTo>
                  <a:cubicBezTo>
                    <a:pt x="489" y="408"/>
                    <a:pt x="488" y="409"/>
                    <a:pt x="488" y="409"/>
                  </a:cubicBezTo>
                  <a:cubicBezTo>
                    <a:pt x="487" y="409"/>
                    <a:pt x="487" y="409"/>
                    <a:pt x="486" y="410"/>
                  </a:cubicBezTo>
                  <a:cubicBezTo>
                    <a:pt x="486" y="411"/>
                    <a:pt x="485" y="412"/>
                    <a:pt x="483" y="412"/>
                  </a:cubicBezTo>
                  <a:cubicBezTo>
                    <a:pt x="483" y="412"/>
                    <a:pt x="483" y="412"/>
                    <a:pt x="483" y="412"/>
                  </a:cubicBezTo>
                  <a:cubicBezTo>
                    <a:pt x="482" y="412"/>
                    <a:pt x="482" y="413"/>
                    <a:pt x="481" y="414"/>
                  </a:cubicBezTo>
                  <a:cubicBezTo>
                    <a:pt x="481" y="415"/>
                    <a:pt x="480" y="415"/>
                    <a:pt x="479" y="414"/>
                  </a:cubicBezTo>
                  <a:cubicBezTo>
                    <a:pt x="479" y="414"/>
                    <a:pt x="478" y="414"/>
                    <a:pt x="478" y="415"/>
                  </a:cubicBezTo>
                  <a:cubicBezTo>
                    <a:pt x="478" y="415"/>
                    <a:pt x="478" y="415"/>
                    <a:pt x="478" y="415"/>
                  </a:cubicBezTo>
                  <a:cubicBezTo>
                    <a:pt x="477" y="416"/>
                    <a:pt x="477" y="417"/>
                    <a:pt x="476" y="418"/>
                  </a:cubicBezTo>
                  <a:cubicBezTo>
                    <a:pt x="476" y="418"/>
                    <a:pt x="476" y="418"/>
                    <a:pt x="476" y="418"/>
                  </a:cubicBezTo>
                  <a:cubicBezTo>
                    <a:pt x="477" y="416"/>
                    <a:pt x="477" y="415"/>
                    <a:pt x="478" y="413"/>
                  </a:cubicBezTo>
                  <a:cubicBezTo>
                    <a:pt x="478" y="413"/>
                    <a:pt x="478" y="413"/>
                    <a:pt x="478" y="413"/>
                  </a:cubicBezTo>
                  <a:cubicBezTo>
                    <a:pt x="479" y="413"/>
                    <a:pt x="479" y="413"/>
                    <a:pt x="479" y="413"/>
                  </a:cubicBezTo>
                  <a:cubicBezTo>
                    <a:pt x="479" y="413"/>
                    <a:pt x="479" y="413"/>
                    <a:pt x="479" y="413"/>
                  </a:cubicBezTo>
                  <a:cubicBezTo>
                    <a:pt x="480" y="414"/>
                    <a:pt x="480" y="414"/>
                    <a:pt x="480" y="413"/>
                  </a:cubicBezTo>
                  <a:cubicBezTo>
                    <a:pt x="481" y="412"/>
                    <a:pt x="482" y="411"/>
                    <a:pt x="484" y="410"/>
                  </a:cubicBezTo>
                  <a:cubicBezTo>
                    <a:pt x="484" y="410"/>
                    <a:pt x="485" y="409"/>
                    <a:pt x="484" y="409"/>
                  </a:cubicBezTo>
                  <a:cubicBezTo>
                    <a:pt x="484" y="409"/>
                    <a:pt x="484" y="409"/>
                    <a:pt x="484" y="409"/>
                  </a:cubicBezTo>
                  <a:cubicBezTo>
                    <a:pt x="484" y="409"/>
                    <a:pt x="484" y="409"/>
                    <a:pt x="484" y="409"/>
                  </a:cubicBezTo>
                  <a:cubicBezTo>
                    <a:pt x="485" y="409"/>
                    <a:pt x="485" y="408"/>
                    <a:pt x="485" y="408"/>
                  </a:cubicBezTo>
                  <a:cubicBezTo>
                    <a:pt x="485" y="408"/>
                    <a:pt x="486" y="407"/>
                    <a:pt x="485" y="407"/>
                  </a:cubicBezTo>
                  <a:cubicBezTo>
                    <a:pt x="485" y="406"/>
                    <a:pt x="484" y="406"/>
                    <a:pt x="484" y="406"/>
                  </a:cubicBezTo>
                  <a:cubicBezTo>
                    <a:pt x="483" y="407"/>
                    <a:pt x="482" y="407"/>
                    <a:pt x="481" y="407"/>
                  </a:cubicBezTo>
                  <a:cubicBezTo>
                    <a:pt x="480" y="407"/>
                    <a:pt x="479" y="407"/>
                    <a:pt x="478" y="408"/>
                  </a:cubicBezTo>
                  <a:cubicBezTo>
                    <a:pt x="478" y="408"/>
                    <a:pt x="478" y="408"/>
                    <a:pt x="478" y="408"/>
                  </a:cubicBezTo>
                  <a:cubicBezTo>
                    <a:pt x="478" y="409"/>
                    <a:pt x="478" y="409"/>
                    <a:pt x="478" y="410"/>
                  </a:cubicBezTo>
                  <a:cubicBezTo>
                    <a:pt x="478" y="411"/>
                    <a:pt x="478" y="411"/>
                    <a:pt x="477" y="411"/>
                  </a:cubicBezTo>
                  <a:cubicBezTo>
                    <a:pt x="476" y="411"/>
                    <a:pt x="476" y="412"/>
                    <a:pt x="475" y="413"/>
                  </a:cubicBezTo>
                  <a:cubicBezTo>
                    <a:pt x="475" y="413"/>
                    <a:pt x="475" y="413"/>
                    <a:pt x="475" y="413"/>
                  </a:cubicBezTo>
                  <a:cubicBezTo>
                    <a:pt x="475" y="413"/>
                    <a:pt x="474" y="413"/>
                    <a:pt x="474" y="414"/>
                  </a:cubicBezTo>
                  <a:cubicBezTo>
                    <a:pt x="474" y="414"/>
                    <a:pt x="474" y="414"/>
                    <a:pt x="474" y="414"/>
                  </a:cubicBezTo>
                  <a:cubicBezTo>
                    <a:pt x="474" y="414"/>
                    <a:pt x="474" y="414"/>
                    <a:pt x="474" y="414"/>
                  </a:cubicBezTo>
                  <a:cubicBezTo>
                    <a:pt x="474" y="413"/>
                    <a:pt x="474" y="413"/>
                    <a:pt x="474" y="413"/>
                  </a:cubicBezTo>
                  <a:cubicBezTo>
                    <a:pt x="475" y="412"/>
                    <a:pt x="475" y="410"/>
                    <a:pt x="477" y="411"/>
                  </a:cubicBezTo>
                  <a:cubicBezTo>
                    <a:pt x="477" y="411"/>
                    <a:pt x="477" y="410"/>
                    <a:pt x="477" y="410"/>
                  </a:cubicBezTo>
                  <a:cubicBezTo>
                    <a:pt x="477" y="410"/>
                    <a:pt x="477" y="409"/>
                    <a:pt x="476" y="409"/>
                  </a:cubicBezTo>
                  <a:cubicBezTo>
                    <a:pt x="476" y="409"/>
                    <a:pt x="478" y="409"/>
                    <a:pt x="477" y="407"/>
                  </a:cubicBezTo>
                  <a:cubicBezTo>
                    <a:pt x="478" y="407"/>
                    <a:pt x="479" y="406"/>
                    <a:pt x="480" y="406"/>
                  </a:cubicBezTo>
                  <a:cubicBezTo>
                    <a:pt x="480" y="406"/>
                    <a:pt x="480" y="406"/>
                    <a:pt x="480" y="406"/>
                  </a:cubicBezTo>
                  <a:cubicBezTo>
                    <a:pt x="481" y="405"/>
                    <a:pt x="482" y="405"/>
                    <a:pt x="482" y="405"/>
                  </a:cubicBezTo>
                  <a:cubicBezTo>
                    <a:pt x="484" y="405"/>
                    <a:pt x="486" y="404"/>
                    <a:pt x="486" y="402"/>
                  </a:cubicBezTo>
                  <a:cubicBezTo>
                    <a:pt x="486" y="402"/>
                    <a:pt x="486" y="402"/>
                    <a:pt x="486" y="402"/>
                  </a:cubicBezTo>
                  <a:cubicBezTo>
                    <a:pt x="486" y="402"/>
                    <a:pt x="486" y="402"/>
                    <a:pt x="486" y="402"/>
                  </a:cubicBezTo>
                  <a:cubicBezTo>
                    <a:pt x="486" y="403"/>
                    <a:pt x="486" y="403"/>
                    <a:pt x="487" y="403"/>
                  </a:cubicBezTo>
                  <a:cubicBezTo>
                    <a:pt x="488" y="401"/>
                    <a:pt x="488" y="399"/>
                    <a:pt x="486" y="398"/>
                  </a:cubicBezTo>
                  <a:cubicBezTo>
                    <a:pt x="484" y="397"/>
                    <a:pt x="483" y="397"/>
                    <a:pt x="482" y="395"/>
                  </a:cubicBezTo>
                  <a:cubicBezTo>
                    <a:pt x="481" y="395"/>
                    <a:pt x="480" y="395"/>
                    <a:pt x="479" y="395"/>
                  </a:cubicBezTo>
                  <a:cubicBezTo>
                    <a:pt x="479" y="397"/>
                    <a:pt x="477" y="397"/>
                    <a:pt x="476" y="398"/>
                  </a:cubicBezTo>
                  <a:cubicBezTo>
                    <a:pt x="476" y="398"/>
                    <a:pt x="476" y="398"/>
                    <a:pt x="476" y="398"/>
                  </a:cubicBezTo>
                  <a:cubicBezTo>
                    <a:pt x="476" y="398"/>
                    <a:pt x="476" y="398"/>
                    <a:pt x="476" y="398"/>
                  </a:cubicBezTo>
                  <a:cubicBezTo>
                    <a:pt x="476" y="398"/>
                    <a:pt x="476" y="398"/>
                    <a:pt x="476" y="398"/>
                  </a:cubicBezTo>
                  <a:cubicBezTo>
                    <a:pt x="476" y="398"/>
                    <a:pt x="476" y="398"/>
                    <a:pt x="476" y="398"/>
                  </a:cubicBezTo>
                  <a:cubicBezTo>
                    <a:pt x="475" y="398"/>
                    <a:pt x="475" y="398"/>
                    <a:pt x="474" y="398"/>
                  </a:cubicBezTo>
                  <a:cubicBezTo>
                    <a:pt x="474" y="398"/>
                    <a:pt x="474" y="398"/>
                    <a:pt x="474" y="398"/>
                  </a:cubicBezTo>
                  <a:cubicBezTo>
                    <a:pt x="474" y="398"/>
                    <a:pt x="474" y="398"/>
                    <a:pt x="474" y="398"/>
                  </a:cubicBezTo>
                  <a:cubicBezTo>
                    <a:pt x="473" y="399"/>
                    <a:pt x="474" y="399"/>
                    <a:pt x="474" y="400"/>
                  </a:cubicBezTo>
                  <a:cubicBezTo>
                    <a:pt x="474" y="400"/>
                    <a:pt x="474" y="400"/>
                    <a:pt x="474" y="400"/>
                  </a:cubicBezTo>
                  <a:cubicBezTo>
                    <a:pt x="474" y="400"/>
                    <a:pt x="474" y="400"/>
                    <a:pt x="474" y="400"/>
                  </a:cubicBezTo>
                  <a:cubicBezTo>
                    <a:pt x="474" y="400"/>
                    <a:pt x="474" y="400"/>
                    <a:pt x="474" y="400"/>
                  </a:cubicBezTo>
                  <a:cubicBezTo>
                    <a:pt x="474" y="401"/>
                    <a:pt x="474" y="401"/>
                    <a:pt x="473" y="401"/>
                  </a:cubicBezTo>
                  <a:cubicBezTo>
                    <a:pt x="473" y="401"/>
                    <a:pt x="473" y="401"/>
                    <a:pt x="473" y="401"/>
                  </a:cubicBezTo>
                  <a:cubicBezTo>
                    <a:pt x="474" y="400"/>
                    <a:pt x="473" y="400"/>
                    <a:pt x="473" y="399"/>
                  </a:cubicBezTo>
                  <a:cubicBezTo>
                    <a:pt x="473" y="399"/>
                    <a:pt x="473" y="398"/>
                    <a:pt x="474" y="398"/>
                  </a:cubicBezTo>
                  <a:cubicBezTo>
                    <a:pt x="476" y="397"/>
                    <a:pt x="477" y="396"/>
                    <a:pt x="477" y="394"/>
                  </a:cubicBezTo>
                  <a:cubicBezTo>
                    <a:pt x="478" y="394"/>
                    <a:pt x="478" y="394"/>
                    <a:pt x="478" y="393"/>
                  </a:cubicBezTo>
                  <a:cubicBezTo>
                    <a:pt x="477" y="393"/>
                    <a:pt x="476" y="393"/>
                    <a:pt x="476" y="394"/>
                  </a:cubicBezTo>
                  <a:cubicBezTo>
                    <a:pt x="476" y="394"/>
                    <a:pt x="476" y="394"/>
                    <a:pt x="476" y="394"/>
                  </a:cubicBezTo>
                  <a:cubicBezTo>
                    <a:pt x="476" y="394"/>
                    <a:pt x="475" y="394"/>
                    <a:pt x="474" y="395"/>
                  </a:cubicBezTo>
                  <a:cubicBezTo>
                    <a:pt x="473" y="395"/>
                    <a:pt x="471" y="397"/>
                    <a:pt x="470" y="398"/>
                  </a:cubicBezTo>
                  <a:cubicBezTo>
                    <a:pt x="469" y="400"/>
                    <a:pt x="468" y="402"/>
                    <a:pt x="469" y="404"/>
                  </a:cubicBezTo>
                  <a:cubicBezTo>
                    <a:pt x="468" y="404"/>
                    <a:pt x="468" y="404"/>
                    <a:pt x="468" y="404"/>
                  </a:cubicBezTo>
                  <a:cubicBezTo>
                    <a:pt x="468" y="404"/>
                    <a:pt x="468" y="404"/>
                    <a:pt x="468" y="404"/>
                  </a:cubicBezTo>
                  <a:cubicBezTo>
                    <a:pt x="468" y="404"/>
                    <a:pt x="468" y="404"/>
                    <a:pt x="468" y="404"/>
                  </a:cubicBezTo>
                  <a:cubicBezTo>
                    <a:pt x="468" y="405"/>
                    <a:pt x="468" y="405"/>
                    <a:pt x="468" y="405"/>
                  </a:cubicBezTo>
                  <a:cubicBezTo>
                    <a:pt x="468" y="405"/>
                    <a:pt x="468" y="405"/>
                    <a:pt x="468" y="405"/>
                  </a:cubicBezTo>
                  <a:cubicBezTo>
                    <a:pt x="468" y="405"/>
                    <a:pt x="468" y="405"/>
                    <a:pt x="468" y="405"/>
                  </a:cubicBezTo>
                  <a:cubicBezTo>
                    <a:pt x="467" y="405"/>
                    <a:pt x="467" y="405"/>
                    <a:pt x="467" y="404"/>
                  </a:cubicBezTo>
                  <a:cubicBezTo>
                    <a:pt x="467" y="404"/>
                    <a:pt x="467" y="404"/>
                    <a:pt x="467" y="404"/>
                  </a:cubicBezTo>
                  <a:cubicBezTo>
                    <a:pt x="468" y="403"/>
                    <a:pt x="468" y="402"/>
                    <a:pt x="468" y="401"/>
                  </a:cubicBezTo>
                  <a:cubicBezTo>
                    <a:pt x="469" y="400"/>
                    <a:pt x="468" y="399"/>
                    <a:pt x="467" y="399"/>
                  </a:cubicBezTo>
                  <a:cubicBezTo>
                    <a:pt x="467" y="399"/>
                    <a:pt x="467" y="399"/>
                    <a:pt x="467" y="399"/>
                  </a:cubicBezTo>
                  <a:cubicBezTo>
                    <a:pt x="466" y="399"/>
                    <a:pt x="466" y="400"/>
                    <a:pt x="466" y="400"/>
                  </a:cubicBezTo>
                  <a:cubicBezTo>
                    <a:pt x="466" y="400"/>
                    <a:pt x="466" y="400"/>
                    <a:pt x="466" y="400"/>
                  </a:cubicBezTo>
                  <a:cubicBezTo>
                    <a:pt x="466" y="400"/>
                    <a:pt x="466" y="400"/>
                    <a:pt x="466" y="400"/>
                  </a:cubicBezTo>
                  <a:cubicBezTo>
                    <a:pt x="466" y="400"/>
                    <a:pt x="466" y="400"/>
                    <a:pt x="466" y="400"/>
                  </a:cubicBezTo>
                  <a:cubicBezTo>
                    <a:pt x="466" y="400"/>
                    <a:pt x="466" y="400"/>
                    <a:pt x="466" y="400"/>
                  </a:cubicBezTo>
                  <a:cubicBezTo>
                    <a:pt x="466" y="400"/>
                    <a:pt x="466" y="400"/>
                    <a:pt x="466" y="400"/>
                  </a:cubicBezTo>
                  <a:cubicBezTo>
                    <a:pt x="466" y="399"/>
                    <a:pt x="466" y="399"/>
                    <a:pt x="466" y="398"/>
                  </a:cubicBezTo>
                  <a:cubicBezTo>
                    <a:pt x="466" y="398"/>
                    <a:pt x="466" y="398"/>
                    <a:pt x="466" y="398"/>
                  </a:cubicBezTo>
                  <a:cubicBezTo>
                    <a:pt x="466" y="398"/>
                    <a:pt x="467" y="399"/>
                    <a:pt x="467" y="399"/>
                  </a:cubicBezTo>
                  <a:cubicBezTo>
                    <a:pt x="467" y="399"/>
                    <a:pt x="467" y="399"/>
                    <a:pt x="467" y="399"/>
                  </a:cubicBezTo>
                  <a:cubicBezTo>
                    <a:pt x="467" y="399"/>
                    <a:pt x="467" y="399"/>
                    <a:pt x="467" y="399"/>
                  </a:cubicBezTo>
                  <a:cubicBezTo>
                    <a:pt x="468" y="399"/>
                    <a:pt x="468" y="399"/>
                    <a:pt x="469" y="398"/>
                  </a:cubicBezTo>
                  <a:cubicBezTo>
                    <a:pt x="470" y="396"/>
                    <a:pt x="471" y="395"/>
                    <a:pt x="472" y="393"/>
                  </a:cubicBezTo>
                  <a:cubicBezTo>
                    <a:pt x="473" y="392"/>
                    <a:pt x="473" y="390"/>
                    <a:pt x="472" y="389"/>
                  </a:cubicBezTo>
                  <a:cubicBezTo>
                    <a:pt x="471" y="388"/>
                    <a:pt x="471" y="388"/>
                    <a:pt x="470" y="389"/>
                  </a:cubicBezTo>
                  <a:cubicBezTo>
                    <a:pt x="470" y="389"/>
                    <a:pt x="469" y="389"/>
                    <a:pt x="469" y="390"/>
                  </a:cubicBezTo>
                  <a:cubicBezTo>
                    <a:pt x="468" y="390"/>
                    <a:pt x="468" y="392"/>
                    <a:pt x="469" y="393"/>
                  </a:cubicBezTo>
                  <a:cubicBezTo>
                    <a:pt x="468" y="393"/>
                    <a:pt x="468" y="393"/>
                    <a:pt x="468" y="393"/>
                  </a:cubicBezTo>
                  <a:cubicBezTo>
                    <a:pt x="468" y="393"/>
                    <a:pt x="468" y="393"/>
                    <a:pt x="468" y="393"/>
                  </a:cubicBezTo>
                  <a:cubicBezTo>
                    <a:pt x="468" y="393"/>
                    <a:pt x="468" y="393"/>
                    <a:pt x="468" y="393"/>
                  </a:cubicBezTo>
                  <a:cubicBezTo>
                    <a:pt x="467" y="392"/>
                    <a:pt x="466" y="393"/>
                    <a:pt x="466" y="393"/>
                  </a:cubicBezTo>
                  <a:cubicBezTo>
                    <a:pt x="465" y="393"/>
                    <a:pt x="464" y="394"/>
                    <a:pt x="464" y="394"/>
                  </a:cubicBezTo>
                  <a:cubicBezTo>
                    <a:pt x="464" y="394"/>
                    <a:pt x="464" y="394"/>
                    <a:pt x="464" y="394"/>
                  </a:cubicBezTo>
                  <a:cubicBezTo>
                    <a:pt x="464" y="394"/>
                    <a:pt x="464" y="394"/>
                    <a:pt x="464" y="394"/>
                  </a:cubicBezTo>
                  <a:cubicBezTo>
                    <a:pt x="464" y="394"/>
                    <a:pt x="464" y="394"/>
                    <a:pt x="464" y="394"/>
                  </a:cubicBezTo>
                  <a:cubicBezTo>
                    <a:pt x="464" y="394"/>
                    <a:pt x="464" y="394"/>
                    <a:pt x="464" y="394"/>
                  </a:cubicBezTo>
                  <a:cubicBezTo>
                    <a:pt x="464" y="394"/>
                    <a:pt x="464" y="394"/>
                    <a:pt x="464" y="394"/>
                  </a:cubicBezTo>
                  <a:cubicBezTo>
                    <a:pt x="464" y="393"/>
                    <a:pt x="465" y="392"/>
                    <a:pt x="466" y="392"/>
                  </a:cubicBezTo>
                  <a:cubicBezTo>
                    <a:pt x="467" y="392"/>
                    <a:pt x="467" y="391"/>
                    <a:pt x="467" y="391"/>
                  </a:cubicBezTo>
                  <a:cubicBezTo>
                    <a:pt x="467" y="390"/>
                    <a:pt x="467" y="390"/>
                    <a:pt x="466" y="390"/>
                  </a:cubicBezTo>
                  <a:cubicBezTo>
                    <a:pt x="466" y="390"/>
                    <a:pt x="465" y="390"/>
                    <a:pt x="465" y="390"/>
                  </a:cubicBezTo>
                  <a:cubicBezTo>
                    <a:pt x="465" y="390"/>
                    <a:pt x="465" y="390"/>
                    <a:pt x="465" y="390"/>
                  </a:cubicBezTo>
                  <a:cubicBezTo>
                    <a:pt x="463" y="389"/>
                    <a:pt x="462" y="389"/>
                    <a:pt x="463" y="391"/>
                  </a:cubicBezTo>
                  <a:cubicBezTo>
                    <a:pt x="463" y="391"/>
                    <a:pt x="462" y="391"/>
                    <a:pt x="462" y="392"/>
                  </a:cubicBezTo>
                  <a:cubicBezTo>
                    <a:pt x="462" y="392"/>
                    <a:pt x="462" y="392"/>
                    <a:pt x="462" y="392"/>
                  </a:cubicBezTo>
                  <a:cubicBezTo>
                    <a:pt x="462" y="392"/>
                    <a:pt x="462" y="392"/>
                    <a:pt x="462" y="392"/>
                  </a:cubicBezTo>
                  <a:cubicBezTo>
                    <a:pt x="461" y="392"/>
                    <a:pt x="461" y="392"/>
                    <a:pt x="461" y="392"/>
                  </a:cubicBezTo>
                  <a:cubicBezTo>
                    <a:pt x="461" y="393"/>
                    <a:pt x="461" y="393"/>
                    <a:pt x="461" y="393"/>
                  </a:cubicBezTo>
                  <a:cubicBezTo>
                    <a:pt x="461" y="393"/>
                    <a:pt x="461" y="393"/>
                    <a:pt x="461" y="393"/>
                  </a:cubicBezTo>
                  <a:cubicBezTo>
                    <a:pt x="461" y="393"/>
                    <a:pt x="461" y="393"/>
                    <a:pt x="461" y="393"/>
                  </a:cubicBezTo>
                  <a:cubicBezTo>
                    <a:pt x="461" y="392"/>
                    <a:pt x="462" y="391"/>
                    <a:pt x="462" y="390"/>
                  </a:cubicBezTo>
                  <a:cubicBezTo>
                    <a:pt x="463" y="388"/>
                    <a:pt x="463" y="388"/>
                    <a:pt x="465" y="388"/>
                  </a:cubicBezTo>
                  <a:cubicBezTo>
                    <a:pt x="465" y="388"/>
                    <a:pt x="465" y="388"/>
                    <a:pt x="465" y="388"/>
                  </a:cubicBezTo>
                  <a:cubicBezTo>
                    <a:pt x="465" y="388"/>
                    <a:pt x="465" y="388"/>
                    <a:pt x="465" y="388"/>
                  </a:cubicBezTo>
                  <a:cubicBezTo>
                    <a:pt x="466" y="389"/>
                    <a:pt x="466" y="389"/>
                    <a:pt x="467" y="387"/>
                  </a:cubicBezTo>
                  <a:cubicBezTo>
                    <a:pt x="467" y="387"/>
                    <a:pt x="467" y="387"/>
                    <a:pt x="467" y="387"/>
                  </a:cubicBezTo>
                  <a:cubicBezTo>
                    <a:pt x="468" y="386"/>
                    <a:pt x="469" y="386"/>
                    <a:pt x="468" y="385"/>
                  </a:cubicBezTo>
                  <a:cubicBezTo>
                    <a:pt x="468" y="383"/>
                    <a:pt x="467" y="380"/>
                    <a:pt x="464" y="379"/>
                  </a:cubicBezTo>
                  <a:cubicBezTo>
                    <a:pt x="463" y="379"/>
                    <a:pt x="461" y="378"/>
                    <a:pt x="460" y="377"/>
                  </a:cubicBezTo>
                  <a:cubicBezTo>
                    <a:pt x="459" y="376"/>
                    <a:pt x="459" y="377"/>
                    <a:pt x="459" y="378"/>
                  </a:cubicBezTo>
                  <a:cubicBezTo>
                    <a:pt x="459" y="379"/>
                    <a:pt x="458" y="380"/>
                    <a:pt x="457" y="380"/>
                  </a:cubicBezTo>
                  <a:cubicBezTo>
                    <a:pt x="457" y="380"/>
                    <a:pt x="457" y="380"/>
                    <a:pt x="457" y="380"/>
                  </a:cubicBezTo>
                  <a:cubicBezTo>
                    <a:pt x="457" y="380"/>
                    <a:pt x="457" y="380"/>
                    <a:pt x="457" y="380"/>
                  </a:cubicBezTo>
                  <a:cubicBezTo>
                    <a:pt x="457" y="380"/>
                    <a:pt x="457" y="380"/>
                    <a:pt x="457" y="380"/>
                  </a:cubicBezTo>
                  <a:cubicBezTo>
                    <a:pt x="457" y="380"/>
                    <a:pt x="456" y="379"/>
                    <a:pt x="456" y="380"/>
                  </a:cubicBezTo>
                  <a:cubicBezTo>
                    <a:pt x="456" y="380"/>
                    <a:pt x="456" y="381"/>
                    <a:pt x="455" y="381"/>
                  </a:cubicBezTo>
                  <a:cubicBezTo>
                    <a:pt x="455" y="381"/>
                    <a:pt x="455" y="380"/>
                    <a:pt x="455" y="380"/>
                  </a:cubicBezTo>
                  <a:cubicBezTo>
                    <a:pt x="456" y="380"/>
                    <a:pt x="456" y="379"/>
                    <a:pt x="455" y="379"/>
                  </a:cubicBezTo>
                  <a:cubicBezTo>
                    <a:pt x="454" y="379"/>
                    <a:pt x="454" y="379"/>
                    <a:pt x="454" y="380"/>
                  </a:cubicBezTo>
                  <a:cubicBezTo>
                    <a:pt x="454" y="380"/>
                    <a:pt x="454" y="381"/>
                    <a:pt x="454" y="381"/>
                  </a:cubicBezTo>
                  <a:cubicBezTo>
                    <a:pt x="454" y="382"/>
                    <a:pt x="454" y="382"/>
                    <a:pt x="454" y="382"/>
                  </a:cubicBezTo>
                  <a:cubicBezTo>
                    <a:pt x="454" y="383"/>
                    <a:pt x="453" y="383"/>
                    <a:pt x="453" y="384"/>
                  </a:cubicBezTo>
                  <a:cubicBezTo>
                    <a:pt x="452" y="385"/>
                    <a:pt x="452" y="386"/>
                    <a:pt x="452" y="387"/>
                  </a:cubicBezTo>
                  <a:cubicBezTo>
                    <a:pt x="452" y="387"/>
                    <a:pt x="452" y="387"/>
                    <a:pt x="452" y="387"/>
                  </a:cubicBezTo>
                  <a:cubicBezTo>
                    <a:pt x="452" y="388"/>
                    <a:pt x="452" y="388"/>
                    <a:pt x="452" y="389"/>
                  </a:cubicBezTo>
                  <a:cubicBezTo>
                    <a:pt x="452" y="389"/>
                    <a:pt x="452" y="389"/>
                    <a:pt x="452" y="389"/>
                  </a:cubicBezTo>
                  <a:cubicBezTo>
                    <a:pt x="452" y="389"/>
                    <a:pt x="452" y="389"/>
                    <a:pt x="452" y="389"/>
                  </a:cubicBezTo>
                  <a:cubicBezTo>
                    <a:pt x="451" y="389"/>
                    <a:pt x="451" y="389"/>
                    <a:pt x="451" y="389"/>
                  </a:cubicBezTo>
                  <a:cubicBezTo>
                    <a:pt x="451" y="388"/>
                    <a:pt x="451" y="388"/>
                    <a:pt x="451" y="387"/>
                  </a:cubicBezTo>
                  <a:cubicBezTo>
                    <a:pt x="452" y="386"/>
                    <a:pt x="451" y="385"/>
                    <a:pt x="452" y="384"/>
                  </a:cubicBezTo>
                  <a:cubicBezTo>
                    <a:pt x="453" y="383"/>
                    <a:pt x="453" y="383"/>
                    <a:pt x="452" y="382"/>
                  </a:cubicBezTo>
                  <a:cubicBezTo>
                    <a:pt x="452" y="381"/>
                    <a:pt x="452" y="380"/>
                    <a:pt x="452" y="379"/>
                  </a:cubicBezTo>
                  <a:cubicBezTo>
                    <a:pt x="452" y="379"/>
                    <a:pt x="452" y="378"/>
                    <a:pt x="452" y="378"/>
                  </a:cubicBezTo>
                  <a:cubicBezTo>
                    <a:pt x="451" y="378"/>
                    <a:pt x="451" y="378"/>
                    <a:pt x="451" y="379"/>
                  </a:cubicBezTo>
                  <a:cubicBezTo>
                    <a:pt x="450" y="379"/>
                    <a:pt x="450" y="380"/>
                    <a:pt x="450" y="381"/>
                  </a:cubicBezTo>
                  <a:cubicBezTo>
                    <a:pt x="449" y="380"/>
                    <a:pt x="450" y="380"/>
                    <a:pt x="450" y="379"/>
                  </a:cubicBezTo>
                  <a:cubicBezTo>
                    <a:pt x="450" y="379"/>
                    <a:pt x="450" y="379"/>
                    <a:pt x="450" y="379"/>
                  </a:cubicBezTo>
                  <a:cubicBezTo>
                    <a:pt x="450" y="379"/>
                    <a:pt x="450" y="379"/>
                    <a:pt x="450" y="379"/>
                  </a:cubicBezTo>
                  <a:cubicBezTo>
                    <a:pt x="450" y="377"/>
                    <a:pt x="451" y="376"/>
                    <a:pt x="452" y="375"/>
                  </a:cubicBezTo>
                  <a:cubicBezTo>
                    <a:pt x="451" y="374"/>
                    <a:pt x="449" y="374"/>
                    <a:pt x="449" y="376"/>
                  </a:cubicBezTo>
                  <a:cubicBezTo>
                    <a:pt x="448" y="374"/>
                    <a:pt x="448" y="375"/>
                    <a:pt x="447" y="376"/>
                  </a:cubicBezTo>
                  <a:cubicBezTo>
                    <a:pt x="447" y="376"/>
                    <a:pt x="447" y="376"/>
                    <a:pt x="446" y="377"/>
                  </a:cubicBezTo>
                  <a:cubicBezTo>
                    <a:pt x="445" y="377"/>
                    <a:pt x="446" y="378"/>
                    <a:pt x="445" y="379"/>
                  </a:cubicBezTo>
                  <a:cubicBezTo>
                    <a:pt x="444" y="379"/>
                    <a:pt x="444" y="381"/>
                    <a:pt x="445" y="382"/>
                  </a:cubicBezTo>
                  <a:cubicBezTo>
                    <a:pt x="445" y="382"/>
                    <a:pt x="445" y="382"/>
                    <a:pt x="445" y="382"/>
                  </a:cubicBezTo>
                  <a:cubicBezTo>
                    <a:pt x="445" y="382"/>
                    <a:pt x="445" y="382"/>
                    <a:pt x="445" y="383"/>
                  </a:cubicBezTo>
                  <a:cubicBezTo>
                    <a:pt x="445" y="383"/>
                    <a:pt x="445" y="383"/>
                    <a:pt x="445" y="383"/>
                  </a:cubicBezTo>
                  <a:cubicBezTo>
                    <a:pt x="445" y="383"/>
                    <a:pt x="445" y="383"/>
                    <a:pt x="445" y="383"/>
                  </a:cubicBezTo>
                  <a:cubicBezTo>
                    <a:pt x="444" y="384"/>
                    <a:pt x="444" y="385"/>
                    <a:pt x="443" y="386"/>
                  </a:cubicBezTo>
                  <a:cubicBezTo>
                    <a:pt x="443" y="386"/>
                    <a:pt x="442" y="386"/>
                    <a:pt x="443" y="386"/>
                  </a:cubicBezTo>
                  <a:cubicBezTo>
                    <a:pt x="443" y="385"/>
                    <a:pt x="444" y="384"/>
                    <a:pt x="444" y="383"/>
                  </a:cubicBezTo>
                  <a:cubicBezTo>
                    <a:pt x="445" y="382"/>
                    <a:pt x="445" y="382"/>
                    <a:pt x="444" y="381"/>
                  </a:cubicBezTo>
                  <a:cubicBezTo>
                    <a:pt x="444" y="381"/>
                    <a:pt x="444" y="381"/>
                    <a:pt x="444" y="381"/>
                  </a:cubicBezTo>
                  <a:cubicBezTo>
                    <a:pt x="444" y="381"/>
                    <a:pt x="443" y="381"/>
                    <a:pt x="443" y="381"/>
                  </a:cubicBezTo>
                  <a:cubicBezTo>
                    <a:pt x="444" y="380"/>
                    <a:pt x="445" y="379"/>
                    <a:pt x="443" y="379"/>
                  </a:cubicBezTo>
                  <a:cubicBezTo>
                    <a:pt x="443" y="379"/>
                    <a:pt x="443" y="379"/>
                    <a:pt x="444" y="379"/>
                  </a:cubicBezTo>
                  <a:cubicBezTo>
                    <a:pt x="444" y="378"/>
                    <a:pt x="445" y="378"/>
                    <a:pt x="445" y="377"/>
                  </a:cubicBezTo>
                  <a:cubicBezTo>
                    <a:pt x="445" y="377"/>
                    <a:pt x="445" y="376"/>
                    <a:pt x="445" y="376"/>
                  </a:cubicBezTo>
                  <a:cubicBezTo>
                    <a:pt x="444" y="376"/>
                    <a:pt x="444" y="376"/>
                    <a:pt x="444" y="376"/>
                  </a:cubicBezTo>
                  <a:cubicBezTo>
                    <a:pt x="443" y="378"/>
                    <a:pt x="442" y="378"/>
                    <a:pt x="441" y="379"/>
                  </a:cubicBezTo>
                  <a:cubicBezTo>
                    <a:pt x="441" y="379"/>
                    <a:pt x="441" y="379"/>
                    <a:pt x="441" y="379"/>
                  </a:cubicBezTo>
                  <a:cubicBezTo>
                    <a:pt x="441" y="379"/>
                    <a:pt x="441" y="379"/>
                    <a:pt x="440" y="379"/>
                  </a:cubicBezTo>
                  <a:cubicBezTo>
                    <a:pt x="440" y="379"/>
                    <a:pt x="440" y="379"/>
                    <a:pt x="440" y="379"/>
                  </a:cubicBezTo>
                  <a:cubicBezTo>
                    <a:pt x="440" y="379"/>
                    <a:pt x="441" y="379"/>
                    <a:pt x="441" y="378"/>
                  </a:cubicBezTo>
                  <a:cubicBezTo>
                    <a:pt x="441" y="378"/>
                    <a:pt x="441" y="378"/>
                    <a:pt x="441" y="378"/>
                  </a:cubicBezTo>
                  <a:cubicBezTo>
                    <a:pt x="442" y="378"/>
                    <a:pt x="442" y="377"/>
                    <a:pt x="443" y="377"/>
                  </a:cubicBezTo>
                  <a:cubicBezTo>
                    <a:pt x="444" y="376"/>
                    <a:pt x="443" y="376"/>
                    <a:pt x="443" y="376"/>
                  </a:cubicBezTo>
                  <a:cubicBezTo>
                    <a:pt x="442" y="375"/>
                    <a:pt x="441" y="376"/>
                    <a:pt x="441" y="376"/>
                  </a:cubicBezTo>
                  <a:cubicBezTo>
                    <a:pt x="441" y="376"/>
                    <a:pt x="442" y="375"/>
                    <a:pt x="442" y="375"/>
                  </a:cubicBezTo>
                  <a:cubicBezTo>
                    <a:pt x="443" y="375"/>
                    <a:pt x="443" y="376"/>
                    <a:pt x="443" y="375"/>
                  </a:cubicBezTo>
                  <a:cubicBezTo>
                    <a:pt x="445" y="374"/>
                    <a:pt x="446" y="373"/>
                    <a:pt x="448" y="373"/>
                  </a:cubicBezTo>
                  <a:cubicBezTo>
                    <a:pt x="448" y="373"/>
                    <a:pt x="448" y="372"/>
                    <a:pt x="448" y="372"/>
                  </a:cubicBezTo>
                  <a:cubicBezTo>
                    <a:pt x="448" y="371"/>
                    <a:pt x="449" y="370"/>
                    <a:pt x="448" y="369"/>
                  </a:cubicBezTo>
                  <a:cubicBezTo>
                    <a:pt x="448" y="369"/>
                    <a:pt x="448" y="369"/>
                    <a:pt x="448" y="369"/>
                  </a:cubicBezTo>
                  <a:cubicBezTo>
                    <a:pt x="448" y="368"/>
                    <a:pt x="448" y="367"/>
                    <a:pt x="447" y="367"/>
                  </a:cubicBezTo>
                  <a:cubicBezTo>
                    <a:pt x="446" y="367"/>
                    <a:pt x="445" y="367"/>
                    <a:pt x="444" y="367"/>
                  </a:cubicBezTo>
                  <a:cubicBezTo>
                    <a:pt x="443" y="366"/>
                    <a:pt x="442" y="367"/>
                    <a:pt x="442" y="368"/>
                  </a:cubicBezTo>
                  <a:cubicBezTo>
                    <a:pt x="442" y="368"/>
                    <a:pt x="442" y="368"/>
                    <a:pt x="442" y="368"/>
                  </a:cubicBezTo>
                  <a:cubicBezTo>
                    <a:pt x="442" y="368"/>
                    <a:pt x="442" y="368"/>
                    <a:pt x="442" y="368"/>
                  </a:cubicBezTo>
                  <a:cubicBezTo>
                    <a:pt x="441" y="368"/>
                    <a:pt x="441" y="367"/>
                    <a:pt x="441" y="367"/>
                  </a:cubicBezTo>
                  <a:cubicBezTo>
                    <a:pt x="441" y="367"/>
                    <a:pt x="441" y="367"/>
                    <a:pt x="441" y="367"/>
                  </a:cubicBezTo>
                  <a:cubicBezTo>
                    <a:pt x="441" y="367"/>
                    <a:pt x="441" y="367"/>
                    <a:pt x="441" y="367"/>
                  </a:cubicBezTo>
                  <a:cubicBezTo>
                    <a:pt x="441" y="367"/>
                    <a:pt x="441" y="367"/>
                    <a:pt x="440" y="367"/>
                  </a:cubicBezTo>
                  <a:cubicBezTo>
                    <a:pt x="441" y="367"/>
                    <a:pt x="441" y="367"/>
                    <a:pt x="441" y="366"/>
                  </a:cubicBezTo>
                  <a:cubicBezTo>
                    <a:pt x="441" y="366"/>
                    <a:pt x="441" y="366"/>
                    <a:pt x="441" y="366"/>
                  </a:cubicBezTo>
                  <a:cubicBezTo>
                    <a:pt x="441" y="366"/>
                    <a:pt x="441" y="366"/>
                    <a:pt x="441" y="366"/>
                  </a:cubicBezTo>
                  <a:cubicBezTo>
                    <a:pt x="441" y="366"/>
                    <a:pt x="441" y="366"/>
                    <a:pt x="441" y="366"/>
                  </a:cubicBezTo>
                  <a:cubicBezTo>
                    <a:pt x="441" y="366"/>
                    <a:pt x="441" y="366"/>
                    <a:pt x="441" y="366"/>
                  </a:cubicBezTo>
                  <a:cubicBezTo>
                    <a:pt x="442" y="366"/>
                    <a:pt x="442" y="366"/>
                    <a:pt x="442" y="365"/>
                  </a:cubicBezTo>
                  <a:cubicBezTo>
                    <a:pt x="443" y="364"/>
                    <a:pt x="444" y="364"/>
                    <a:pt x="443" y="363"/>
                  </a:cubicBezTo>
                  <a:cubicBezTo>
                    <a:pt x="443" y="363"/>
                    <a:pt x="443" y="363"/>
                    <a:pt x="443" y="363"/>
                  </a:cubicBezTo>
                  <a:cubicBezTo>
                    <a:pt x="442" y="362"/>
                    <a:pt x="442" y="362"/>
                    <a:pt x="442" y="362"/>
                  </a:cubicBezTo>
                  <a:cubicBezTo>
                    <a:pt x="442" y="359"/>
                    <a:pt x="441" y="358"/>
                    <a:pt x="438" y="357"/>
                  </a:cubicBezTo>
                  <a:cubicBezTo>
                    <a:pt x="436" y="356"/>
                    <a:pt x="436" y="356"/>
                    <a:pt x="436" y="358"/>
                  </a:cubicBezTo>
                  <a:cubicBezTo>
                    <a:pt x="436" y="359"/>
                    <a:pt x="436" y="359"/>
                    <a:pt x="436" y="360"/>
                  </a:cubicBezTo>
                  <a:cubicBezTo>
                    <a:pt x="436" y="360"/>
                    <a:pt x="436" y="360"/>
                    <a:pt x="436" y="360"/>
                  </a:cubicBezTo>
                  <a:cubicBezTo>
                    <a:pt x="436" y="360"/>
                    <a:pt x="436" y="360"/>
                    <a:pt x="435" y="360"/>
                  </a:cubicBezTo>
                  <a:cubicBezTo>
                    <a:pt x="435" y="358"/>
                    <a:pt x="434" y="360"/>
                    <a:pt x="433" y="360"/>
                  </a:cubicBezTo>
                  <a:cubicBezTo>
                    <a:pt x="434" y="360"/>
                    <a:pt x="434" y="359"/>
                    <a:pt x="434" y="359"/>
                  </a:cubicBezTo>
                  <a:cubicBezTo>
                    <a:pt x="435" y="359"/>
                    <a:pt x="436" y="359"/>
                    <a:pt x="435" y="358"/>
                  </a:cubicBezTo>
                  <a:cubicBezTo>
                    <a:pt x="435" y="357"/>
                    <a:pt x="435" y="356"/>
                    <a:pt x="434" y="356"/>
                  </a:cubicBezTo>
                  <a:cubicBezTo>
                    <a:pt x="433" y="355"/>
                    <a:pt x="432" y="355"/>
                    <a:pt x="431" y="353"/>
                  </a:cubicBezTo>
                  <a:cubicBezTo>
                    <a:pt x="430" y="353"/>
                    <a:pt x="429" y="352"/>
                    <a:pt x="428" y="352"/>
                  </a:cubicBezTo>
                  <a:cubicBezTo>
                    <a:pt x="428" y="352"/>
                    <a:pt x="427" y="352"/>
                    <a:pt x="427" y="352"/>
                  </a:cubicBezTo>
                  <a:cubicBezTo>
                    <a:pt x="427" y="352"/>
                    <a:pt x="427" y="352"/>
                    <a:pt x="427" y="352"/>
                  </a:cubicBezTo>
                  <a:cubicBezTo>
                    <a:pt x="426" y="352"/>
                    <a:pt x="425" y="353"/>
                    <a:pt x="424" y="353"/>
                  </a:cubicBezTo>
                  <a:cubicBezTo>
                    <a:pt x="422" y="354"/>
                    <a:pt x="421" y="355"/>
                    <a:pt x="420" y="356"/>
                  </a:cubicBezTo>
                  <a:cubicBezTo>
                    <a:pt x="418" y="358"/>
                    <a:pt x="418" y="360"/>
                    <a:pt x="420" y="361"/>
                  </a:cubicBezTo>
                  <a:cubicBezTo>
                    <a:pt x="420" y="361"/>
                    <a:pt x="420" y="361"/>
                    <a:pt x="420" y="361"/>
                  </a:cubicBezTo>
                  <a:cubicBezTo>
                    <a:pt x="422" y="362"/>
                    <a:pt x="424" y="364"/>
                    <a:pt x="427" y="365"/>
                  </a:cubicBezTo>
                  <a:cubicBezTo>
                    <a:pt x="426" y="365"/>
                    <a:pt x="425" y="365"/>
                    <a:pt x="425" y="365"/>
                  </a:cubicBezTo>
                  <a:cubicBezTo>
                    <a:pt x="424" y="364"/>
                    <a:pt x="423" y="363"/>
                    <a:pt x="422" y="363"/>
                  </a:cubicBezTo>
                  <a:cubicBezTo>
                    <a:pt x="421" y="363"/>
                    <a:pt x="421" y="363"/>
                    <a:pt x="420" y="362"/>
                  </a:cubicBezTo>
                  <a:cubicBezTo>
                    <a:pt x="420" y="362"/>
                    <a:pt x="419" y="362"/>
                    <a:pt x="419" y="361"/>
                  </a:cubicBezTo>
                  <a:cubicBezTo>
                    <a:pt x="419" y="361"/>
                    <a:pt x="419" y="361"/>
                    <a:pt x="419" y="361"/>
                  </a:cubicBezTo>
                  <a:cubicBezTo>
                    <a:pt x="419" y="361"/>
                    <a:pt x="419" y="361"/>
                    <a:pt x="419" y="361"/>
                  </a:cubicBezTo>
                  <a:cubicBezTo>
                    <a:pt x="418" y="362"/>
                    <a:pt x="417" y="363"/>
                    <a:pt x="417" y="365"/>
                  </a:cubicBezTo>
                  <a:cubicBezTo>
                    <a:pt x="416" y="366"/>
                    <a:pt x="417" y="367"/>
                    <a:pt x="416" y="368"/>
                  </a:cubicBezTo>
                  <a:cubicBezTo>
                    <a:pt x="416" y="368"/>
                    <a:pt x="416" y="368"/>
                    <a:pt x="416" y="368"/>
                  </a:cubicBezTo>
                  <a:cubicBezTo>
                    <a:pt x="416" y="368"/>
                    <a:pt x="416" y="368"/>
                    <a:pt x="416" y="368"/>
                  </a:cubicBezTo>
                  <a:cubicBezTo>
                    <a:pt x="416" y="369"/>
                    <a:pt x="417" y="370"/>
                    <a:pt x="418" y="370"/>
                  </a:cubicBezTo>
                  <a:cubicBezTo>
                    <a:pt x="419" y="371"/>
                    <a:pt x="419" y="371"/>
                    <a:pt x="418" y="372"/>
                  </a:cubicBezTo>
                  <a:cubicBezTo>
                    <a:pt x="418" y="371"/>
                    <a:pt x="417" y="370"/>
                    <a:pt x="416" y="370"/>
                  </a:cubicBezTo>
                  <a:cubicBezTo>
                    <a:pt x="415" y="370"/>
                    <a:pt x="415" y="369"/>
                    <a:pt x="415" y="368"/>
                  </a:cubicBezTo>
                  <a:cubicBezTo>
                    <a:pt x="416" y="367"/>
                    <a:pt x="416" y="365"/>
                    <a:pt x="416" y="363"/>
                  </a:cubicBezTo>
                  <a:cubicBezTo>
                    <a:pt x="416" y="362"/>
                    <a:pt x="415" y="361"/>
                    <a:pt x="414" y="361"/>
                  </a:cubicBezTo>
                  <a:cubicBezTo>
                    <a:pt x="414" y="361"/>
                    <a:pt x="413" y="362"/>
                    <a:pt x="413" y="362"/>
                  </a:cubicBezTo>
                  <a:cubicBezTo>
                    <a:pt x="413" y="363"/>
                    <a:pt x="412" y="363"/>
                    <a:pt x="411" y="364"/>
                  </a:cubicBezTo>
                  <a:cubicBezTo>
                    <a:pt x="411" y="364"/>
                    <a:pt x="411" y="363"/>
                    <a:pt x="411" y="363"/>
                  </a:cubicBezTo>
                  <a:cubicBezTo>
                    <a:pt x="411" y="363"/>
                    <a:pt x="411" y="363"/>
                    <a:pt x="411" y="363"/>
                  </a:cubicBezTo>
                  <a:cubicBezTo>
                    <a:pt x="412" y="363"/>
                    <a:pt x="412" y="362"/>
                    <a:pt x="411" y="361"/>
                  </a:cubicBezTo>
                  <a:cubicBezTo>
                    <a:pt x="411" y="361"/>
                    <a:pt x="411" y="361"/>
                    <a:pt x="411" y="361"/>
                  </a:cubicBezTo>
                  <a:cubicBezTo>
                    <a:pt x="411" y="361"/>
                    <a:pt x="411" y="361"/>
                    <a:pt x="411" y="361"/>
                  </a:cubicBezTo>
                  <a:cubicBezTo>
                    <a:pt x="411" y="361"/>
                    <a:pt x="411" y="361"/>
                    <a:pt x="411" y="361"/>
                  </a:cubicBezTo>
                  <a:cubicBezTo>
                    <a:pt x="411" y="360"/>
                    <a:pt x="411" y="359"/>
                    <a:pt x="411" y="358"/>
                  </a:cubicBezTo>
                  <a:cubicBezTo>
                    <a:pt x="411" y="358"/>
                    <a:pt x="411" y="358"/>
                    <a:pt x="411" y="358"/>
                  </a:cubicBezTo>
                  <a:cubicBezTo>
                    <a:pt x="411" y="358"/>
                    <a:pt x="411" y="358"/>
                    <a:pt x="411" y="358"/>
                  </a:cubicBezTo>
                  <a:cubicBezTo>
                    <a:pt x="410" y="359"/>
                    <a:pt x="410" y="359"/>
                    <a:pt x="410" y="360"/>
                  </a:cubicBezTo>
                  <a:cubicBezTo>
                    <a:pt x="409" y="360"/>
                    <a:pt x="410" y="359"/>
                    <a:pt x="409" y="359"/>
                  </a:cubicBezTo>
                  <a:cubicBezTo>
                    <a:pt x="409" y="359"/>
                    <a:pt x="409" y="360"/>
                    <a:pt x="409" y="361"/>
                  </a:cubicBezTo>
                  <a:cubicBezTo>
                    <a:pt x="409" y="361"/>
                    <a:pt x="409" y="361"/>
                    <a:pt x="409" y="361"/>
                  </a:cubicBezTo>
                  <a:cubicBezTo>
                    <a:pt x="408" y="361"/>
                    <a:pt x="408" y="362"/>
                    <a:pt x="408" y="362"/>
                  </a:cubicBezTo>
                  <a:cubicBezTo>
                    <a:pt x="409" y="364"/>
                    <a:pt x="409" y="365"/>
                    <a:pt x="411" y="366"/>
                  </a:cubicBezTo>
                  <a:cubicBezTo>
                    <a:pt x="409" y="366"/>
                    <a:pt x="409" y="364"/>
                    <a:pt x="408" y="363"/>
                  </a:cubicBezTo>
                  <a:cubicBezTo>
                    <a:pt x="407" y="363"/>
                    <a:pt x="407" y="364"/>
                    <a:pt x="407" y="364"/>
                  </a:cubicBezTo>
                  <a:cubicBezTo>
                    <a:pt x="407" y="365"/>
                    <a:pt x="407" y="365"/>
                    <a:pt x="407" y="365"/>
                  </a:cubicBezTo>
                  <a:cubicBezTo>
                    <a:pt x="405" y="365"/>
                    <a:pt x="406" y="366"/>
                    <a:pt x="406" y="366"/>
                  </a:cubicBezTo>
                  <a:cubicBezTo>
                    <a:pt x="407" y="367"/>
                    <a:pt x="407" y="368"/>
                    <a:pt x="407" y="368"/>
                  </a:cubicBezTo>
                  <a:cubicBezTo>
                    <a:pt x="406" y="368"/>
                    <a:pt x="405" y="369"/>
                    <a:pt x="405" y="369"/>
                  </a:cubicBezTo>
                  <a:cubicBezTo>
                    <a:pt x="404" y="370"/>
                    <a:pt x="404" y="371"/>
                    <a:pt x="403" y="371"/>
                  </a:cubicBezTo>
                  <a:cubicBezTo>
                    <a:pt x="404" y="368"/>
                    <a:pt x="404" y="368"/>
                    <a:pt x="402" y="368"/>
                  </a:cubicBezTo>
                  <a:cubicBezTo>
                    <a:pt x="403" y="366"/>
                    <a:pt x="404" y="367"/>
                    <a:pt x="405" y="368"/>
                  </a:cubicBezTo>
                  <a:cubicBezTo>
                    <a:pt x="405" y="367"/>
                    <a:pt x="404" y="366"/>
                    <a:pt x="404" y="366"/>
                  </a:cubicBezTo>
                  <a:cubicBezTo>
                    <a:pt x="403" y="366"/>
                    <a:pt x="403" y="365"/>
                    <a:pt x="403" y="365"/>
                  </a:cubicBezTo>
                  <a:cubicBezTo>
                    <a:pt x="404" y="364"/>
                    <a:pt x="404" y="362"/>
                    <a:pt x="405" y="361"/>
                  </a:cubicBezTo>
                  <a:cubicBezTo>
                    <a:pt x="406" y="360"/>
                    <a:pt x="406" y="359"/>
                    <a:pt x="406" y="358"/>
                  </a:cubicBezTo>
                  <a:cubicBezTo>
                    <a:pt x="406" y="358"/>
                    <a:pt x="405" y="358"/>
                    <a:pt x="405" y="358"/>
                  </a:cubicBezTo>
                  <a:cubicBezTo>
                    <a:pt x="404" y="359"/>
                    <a:pt x="403" y="360"/>
                    <a:pt x="403" y="361"/>
                  </a:cubicBezTo>
                  <a:cubicBezTo>
                    <a:pt x="402" y="361"/>
                    <a:pt x="402" y="362"/>
                    <a:pt x="401" y="363"/>
                  </a:cubicBezTo>
                  <a:cubicBezTo>
                    <a:pt x="401" y="364"/>
                    <a:pt x="401" y="364"/>
                    <a:pt x="400" y="363"/>
                  </a:cubicBezTo>
                  <a:cubicBezTo>
                    <a:pt x="401" y="363"/>
                    <a:pt x="401" y="362"/>
                    <a:pt x="401" y="362"/>
                  </a:cubicBezTo>
                  <a:cubicBezTo>
                    <a:pt x="402" y="361"/>
                    <a:pt x="403" y="359"/>
                    <a:pt x="403" y="358"/>
                  </a:cubicBezTo>
                  <a:cubicBezTo>
                    <a:pt x="404" y="358"/>
                    <a:pt x="405" y="357"/>
                    <a:pt x="405" y="356"/>
                  </a:cubicBezTo>
                  <a:cubicBezTo>
                    <a:pt x="406" y="355"/>
                    <a:pt x="406" y="354"/>
                    <a:pt x="407" y="353"/>
                  </a:cubicBezTo>
                  <a:cubicBezTo>
                    <a:pt x="407" y="352"/>
                    <a:pt x="407" y="352"/>
                    <a:pt x="407" y="351"/>
                  </a:cubicBezTo>
                  <a:cubicBezTo>
                    <a:pt x="406" y="351"/>
                    <a:pt x="406" y="350"/>
                    <a:pt x="405" y="349"/>
                  </a:cubicBezTo>
                  <a:cubicBezTo>
                    <a:pt x="405" y="349"/>
                    <a:pt x="405" y="349"/>
                    <a:pt x="405" y="349"/>
                  </a:cubicBezTo>
                  <a:cubicBezTo>
                    <a:pt x="405" y="349"/>
                    <a:pt x="405" y="348"/>
                    <a:pt x="404" y="348"/>
                  </a:cubicBezTo>
                  <a:cubicBezTo>
                    <a:pt x="404" y="347"/>
                    <a:pt x="405" y="347"/>
                    <a:pt x="405" y="347"/>
                  </a:cubicBezTo>
                  <a:cubicBezTo>
                    <a:pt x="406" y="345"/>
                    <a:pt x="406" y="344"/>
                    <a:pt x="404" y="343"/>
                  </a:cubicBezTo>
                  <a:cubicBezTo>
                    <a:pt x="404" y="343"/>
                    <a:pt x="404" y="343"/>
                    <a:pt x="404" y="343"/>
                  </a:cubicBezTo>
                  <a:cubicBezTo>
                    <a:pt x="404" y="343"/>
                    <a:pt x="404" y="343"/>
                    <a:pt x="404" y="343"/>
                  </a:cubicBezTo>
                  <a:cubicBezTo>
                    <a:pt x="403" y="342"/>
                    <a:pt x="401" y="341"/>
                    <a:pt x="400" y="340"/>
                  </a:cubicBezTo>
                  <a:cubicBezTo>
                    <a:pt x="400" y="340"/>
                    <a:pt x="400" y="340"/>
                    <a:pt x="400" y="340"/>
                  </a:cubicBezTo>
                  <a:cubicBezTo>
                    <a:pt x="401" y="340"/>
                    <a:pt x="401" y="340"/>
                    <a:pt x="401" y="339"/>
                  </a:cubicBezTo>
                  <a:cubicBezTo>
                    <a:pt x="401" y="338"/>
                    <a:pt x="401" y="336"/>
                    <a:pt x="401" y="335"/>
                  </a:cubicBezTo>
                  <a:cubicBezTo>
                    <a:pt x="401" y="335"/>
                    <a:pt x="401" y="335"/>
                    <a:pt x="401" y="335"/>
                  </a:cubicBezTo>
                  <a:cubicBezTo>
                    <a:pt x="401" y="334"/>
                    <a:pt x="401" y="334"/>
                    <a:pt x="401" y="334"/>
                  </a:cubicBezTo>
                  <a:cubicBezTo>
                    <a:pt x="400" y="332"/>
                    <a:pt x="400" y="331"/>
                    <a:pt x="398" y="330"/>
                  </a:cubicBezTo>
                  <a:cubicBezTo>
                    <a:pt x="398" y="330"/>
                    <a:pt x="398" y="330"/>
                    <a:pt x="398" y="330"/>
                  </a:cubicBezTo>
                  <a:cubicBezTo>
                    <a:pt x="398" y="330"/>
                    <a:pt x="398" y="330"/>
                    <a:pt x="398" y="330"/>
                  </a:cubicBezTo>
                  <a:cubicBezTo>
                    <a:pt x="396" y="329"/>
                    <a:pt x="394" y="330"/>
                    <a:pt x="392" y="330"/>
                  </a:cubicBezTo>
                  <a:cubicBezTo>
                    <a:pt x="391" y="329"/>
                    <a:pt x="390" y="330"/>
                    <a:pt x="389" y="331"/>
                  </a:cubicBezTo>
                  <a:cubicBezTo>
                    <a:pt x="388" y="331"/>
                    <a:pt x="388" y="331"/>
                    <a:pt x="387" y="332"/>
                  </a:cubicBezTo>
                  <a:cubicBezTo>
                    <a:pt x="387" y="332"/>
                    <a:pt x="387" y="332"/>
                    <a:pt x="387" y="332"/>
                  </a:cubicBezTo>
                  <a:cubicBezTo>
                    <a:pt x="386" y="332"/>
                    <a:pt x="384" y="333"/>
                    <a:pt x="383" y="334"/>
                  </a:cubicBezTo>
                  <a:cubicBezTo>
                    <a:pt x="382" y="335"/>
                    <a:pt x="382" y="335"/>
                    <a:pt x="383" y="335"/>
                  </a:cubicBezTo>
                  <a:cubicBezTo>
                    <a:pt x="384" y="336"/>
                    <a:pt x="385" y="337"/>
                    <a:pt x="385" y="339"/>
                  </a:cubicBezTo>
                  <a:cubicBezTo>
                    <a:pt x="385" y="339"/>
                    <a:pt x="385" y="339"/>
                    <a:pt x="384" y="340"/>
                  </a:cubicBezTo>
                  <a:cubicBezTo>
                    <a:pt x="384" y="339"/>
                    <a:pt x="384" y="339"/>
                    <a:pt x="384" y="338"/>
                  </a:cubicBezTo>
                  <a:cubicBezTo>
                    <a:pt x="384" y="337"/>
                    <a:pt x="382" y="335"/>
                    <a:pt x="380" y="336"/>
                  </a:cubicBezTo>
                  <a:cubicBezTo>
                    <a:pt x="380" y="336"/>
                    <a:pt x="380" y="336"/>
                    <a:pt x="380" y="336"/>
                  </a:cubicBezTo>
                  <a:cubicBezTo>
                    <a:pt x="380" y="337"/>
                    <a:pt x="379" y="337"/>
                    <a:pt x="378" y="337"/>
                  </a:cubicBezTo>
                  <a:cubicBezTo>
                    <a:pt x="378" y="337"/>
                    <a:pt x="378" y="337"/>
                    <a:pt x="378" y="337"/>
                  </a:cubicBezTo>
                  <a:cubicBezTo>
                    <a:pt x="378" y="337"/>
                    <a:pt x="378" y="337"/>
                    <a:pt x="378" y="337"/>
                  </a:cubicBezTo>
                  <a:cubicBezTo>
                    <a:pt x="378" y="339"/>
                    <a:pt x="379" y="340"/>
                    <a:pt x="380" y="341"/>
                  </a:cubicBezTo>
                  <a:cubicBezTo>
                    <a:pt x="380" y="341"/>
                    <a:pt x="380" y="341"/>
                    <a:pt x="380" y="341"/>
                  </a:cubicBezTo>
                  <a:cubicBezTo>
                    <a:pt x="380" y="341"/>
                    <a:pt x="380" y="341"/>
                    <a:pt x="380" y="341"/>
                  </a:cubicBezTo>
                  <a:cubicBezTo>
                    <a:pt x="379" y="341"/>
                    <a:pt x="379" y="341"/>
                    <a:pt x="379" y="341"/>
                  </a:cubicBezTo>
                  <a:cubicBezTo>
                    <a:pt x="379" y="341"/>
                    <a:pt x="379" y="341"/>
                    <a:pt x="379" y="341"/>
                  </a:cubicBezTo>
                  <a:cubicBezTo>
                    <a:pt x="378" y="340"/>
                    <a:pt x="377" y="340"/>
                    <a:pt x="377" y="339"/>
                  </a:cubicBezTo>
                  <a:cubicBezTo>
                    <a:pt x="377" y="338"/>
                    <a:pt x="377" y="338"/>
                    <a:pt x="377" y="338"/>
                  </a:cubicBezTo>
                  <a:cubicBezTo>
                    <a:pt x="376" y="338"/>
                    <a:pt x="375" y="339"/>
                    <a:pt x="375" y="340"/>
                  </a:cubicBezTo>
                  <a:cubicBezTo>
                    <a:pt x="374" y="341"/>
                    <a:pt x="374" y="342"/>
                    <a:pt x="375" y="342"/>
                  </a:cubicBezTo>
                  <a:cubicBezTo>
                    <a:pt x="376" y="343"/>
                    <a:pt x="378" y="344"/>
                    <a:pt x="379" y="344"/>
                  </a:cubicBezTo>
                  <a:cubicBezTo>
                    <a:pt x="380" y="344"/>
                    <a:pt x="381" y="345"/>
                    <a:pt x="381" y="345"/>
                  </a:cubicBezTo>
                  <a:cubicBezTo>
                    <a:pt x="381" y="346"/>
                    <a:pt x="381" y="346"/>
                    <a:pt x="381" y="346"/>
                  </a:cubicBezTo>
                  <a:cubicBezTo>
                    <a:pt x="381" y="346"/>
                    <a:pt x="381" y="346"/>
                    <a:pt x="381" y="346"/>
                  </a:cubicBezTo>
                  <a:cubicBezTo>
                    <a:pt x="381" y="346"/>
                    <a:pt x="381" y="346"/>
                    <a:pt x="381" y="346"/>
                  </a:cubicBezTo>
                  <a:cubicBezTo>
                    <a:pt x="379" y="345"/>
                    <a:pt x="377" y="345"/>
                    <a:pt x="375" y="344"/>
                  </a:cubicBezTo>
                  <a:cubicBezTo>
                    <a:pt x="375" y="344"/>
                    <a:pt x="375" y="343"/>
                    <a:pt x="374" y="344"/>
                  </a:cubicBezTo>
                  <a:cubicBezTo>
                    <a:pt x="374" y="344"/>
                    <a:pt x="374" y="344"/>
                    <a:pt x="374" y="344"/>
                  </a:cubicBezTo>
                  <a:cubicBezTo>
                    <a:pt x="374" y="345"/>
                    <a:pt x="374" y="345"/>
                    <a:pt x="374" y="345"/>
                  </a:cubicBezTo>
                  <a:cubicBezTo>
                    <a:pt x="374" y="346"/>
                    <a:pt x="373" y="345"/>
                    <a:pt x="373" y="344"/>
                  </a:cubicBezTo>
                  <a:cubicBezTo>
                    <a:pt x="373" y="344"/>
                    <a:pt x="373" y="344"/>
                    <a:pt x="373" y="344"/>
                  </a:cubicBezTo>
                  <a:cubicBezTo>
                    <a:pt x="372" y="344"/>
                    <a:pt x="372" y="344"/>
                    <a:pt x="372" y="345"/>
                  </a:cubicBezTo>
                  <a:cubicBezTo>
                    <a:pt x="372" y="345"/>
                    <a:pt x="372" y="346"/>
                    <a:pt x="372" y="346"/>
                  </a:cubicBezTo>
                  <a:cubicBezTo>
                    <a:pt x="373" y="346"/>
                    <a:pt x="374" y="347"/>
                    <a:pt x="375" y="346"/>
                  </a:cubicBezTo>
                  <a:cubicBezTo>
                    <a:pt x="375" y="346"/>
                    <a:pt x="375" y="346"/>
                    <a:pt x="375" y="346"/>
                  </a:cubicBezTo>
                  <a:cubicBezTo>
                    <a:pt x="375" y="348"/>
                    <a:pt x="377" y="348"/>
                    <a:pt x="378" y="349"/>
                  </a:cubicBezTo>
                  <a:cubicBezTo>
                    <a:pt x="378" y="350"/>
                    <a:pt x="378" y="350"/>
                    <a:pt x="377" y="350"/>
                  </a:cubicBezTo>
                  <a:cubicBezTo>
                    <a:pt x="377" y="350"/>
                    <a:pt x="377" y="350"/>
                    <a:pt x="377" y="350"/>
                  </a:cubicBezTo>
                  <a:cubicBezTo>
                    <a:pt x="377" y="350"/>
                    <a:pt x="377" y="350"/>
                    <a:pt x="377" y="350"/>
                  </a:cubicBezTo>
                  <a:cubicBezTo>
                    <a:pt x="376" y="349"/>
                    <a:pt x="375" y="348"/>
                    <a:pt x="374" y="348"/>
                  </a:cubicBezTo>
                  <a:cubicBezTo>
                    <a:pt x="372" y="347"/>
                    <a:pt x="371" y="347"/>
                    <a:pt x="371" y="350"/>
                  </a:cubicBezTo>
                  <a:cubicBezTo>
                    <a:pt x="371" y="351"/>
                    <a:pt x="371" y="352"/>
                    <a:pt x="371" y="353"/>
                  </a:cubicBezTo>
                  <a:cubicBezTo>
                    <a:pt x="371" y="353"/>
                    <a:pt x="371" y="354"/>
                    <a:pt x="371" y="354"/>
                  </a:cubicBezTo>
                  <a:cubicBezTo>
                    <a:pt x="371" y="354"/>
                    <a:pt x="371" y="354"/>
                    <a:pt x="371" y="354"/>
                  </a:cubicBezTo>
                  <a:cubicBezTo>
                    <a:pt x="371" y="355"/>
                    <a:pt x="370" y="356"/>
                    <a:pt x="372" y="356"/>
                  </a:cubicBezTo>
                  <a:cubicBezTo>
                    <a:pt x="372" y="356"/>
                    <a:pt x="372" y="356"/>
                    <a:pt x="372" y="356"/>
                  </a:cubicBezTo>
                  <a:cubicBezTo>
                    <a:pt x="372" y="356"/>
                    <a:pt x="372" y="356"/>
                    <a:pt x="372" y="357"/>
                  </a:cubicBezTo>
                  <a:cubicBezTo>
                    <a:pt x="372" y="357"/>
                    <a:pt x="371" y="357"/>
                    <a:pt x="371" y="358"/>
                  </a:cubicBezTo>
                  <a:cubicBezTo>
                    <a:pt x="372" y="360"/>
                    <a:pt x="373" y="360"/>
                    <a:pt x="375" y="361"/>
                  </a:cubicBezTo>
                  <a:cubicBezTo>
                    <a:pt x="375" y="361"/>
                    <a:pt x="375" y="361"/>
                    <a:pt x="375" y="361"/>
                  </a:cubicBezTo>
                  <a:cubicBezTo>
                    <a:pt x="375" y="361"/>
                    <a:pt x="375" y="361"/>
                    <a:pt x="375" y="361"/>
                  </a:cubicBezTo>
                  <a:cubicBezTo>
                    <a:pt x="375" y="362"/>
                    <a:pt x="376" y="362"/>
                    <a:pt x="376" y="362"/>
                  </a:cubicBezTo>
                  <a:cubicBezTo>
                    <a:pt x="376" y="362"/>
                    <a:pt x="376" y="362"/>
                    <a:pt x="376" y="362"/>
                  </a:cubicBezTo>
                  <a:cubicBezTo>
                    <a:pt x="376" y="362"/>
                    <a:pt x="376" y="362"/>
                    <a:pt x="376" y="362"/>
                  </a:cubicBezTo>
                  <a:cubicBezTo>
                    <a:pt x="377" y="364"/>
                    <a:pt x="378" y="365"/>
                    <a:pt x="379" y="366"/>
                  </a:cubicBezTo>
                  <a:cubicBezTo>
                    <a:pt x="379" y="366"/>
                    <a:pt x="379" y="366"/>
                    <a:pt x="378" y="366"/>
                  </a:cubicBezTo>
                  <a:cubicBezTo>
                    <a:pt x="378" y="366"/>
                    <a:pt x="378" y="366"/>
                    <a:pt x="378" y="366"/>
                  </a:cubicBezTo>
                  <a:cubicBezTo>
                    <a:pt x="378" y="366"/>
                    <a:pt x="377" y="366"/>
                    <a:pt x="377" y="365"/>
                  </a:cubicBezTo>
                  <a:cubicBezTo>
                    <a:pt x="376" y="364"/>
                    <a:pt x="375" y="363"/>
                    <a:pt x="374" y="364"/>
                  </a:cubicBezTo>
                  <a:cubicBezTo>
                    <a:pt x="372" y="364"/>
                    <a:pt x="372" y="364"/>
                    <a:pt x="372" y="365"/>
                  </a:cubicBezTo>
                  <a:cubicBezTo>
                    <a:pt x="372" y="366"/>
                    <a:pt x="372" y="367"/>
                    <a:pt x="371" y="368"/>
                  </a:cubicBezTo>
                  <a:cubicBezTo>
                    <a:pt x="369" y="369"/>
                    <a:pt x="369" y="369"/>
                    <a:pt x="371" y="371"/>
                  </a:cubicBezTo>
                  <a:cubicBezTo>
                    <a:pt x="372" y="372"/>
                    <a:pt x="373" y="372"/>
                    <a:pt x="372" y="374"/>
                  </a:cubicBezTo>
                  <a:cubicBezTo>
                    <a:pt x="372" y="374"/>
                    <a:pt x="372" y="374"/>
                    <a:pt x="372" y="374"/>
                  </a:cubicBezTo>
                  <a:cubicBezTo>
                    <a:pt x="372" y="375"/>
                    <a:pt x="373" y="375"/>
                    <a:pt x="373" y="376"/>
                  </a:cubicBezTo>
                  <a:cubicBezTo>
                    <a:pt x="374" y="376"/>
                    <a:pt x="375" y="376"/>
                    <a:pt x="376" y="377"/>
                  </a:cubicBezTo>
                  <a:cubicBezTo>
                    <a:pt x="376" y="377"/>
                    <a:pt x="376" y="376"/>
                    <a:pt x="377" y="376"/>
                  </a:cubicBezTo>
                  <a:cubicBezTo>
                    <a:pt x="377" y="376"/>
                    <a:pt x="379" y="376"/>
                    <a:pt x="378" y="377"/>
                  </a:cubicBezTo>
                  <a:cubicBezTo>
                    <a:pt x="378" y="378"/>
                    <a:pt x="379" y="379"/>
                    <a:pt x="379" y="380"/>
                  </a:cubicBezTo>
                  <a:cubicBezTo>
                    <a:pt x="379" y="380"/>
                    <a:pt x="379" y="381"/>
                    <a:pt x="378" y="381"/>
                  </a:cubicBezTo>
                  <a:cubicBezTo>
                    <a:pt x="377" y="381"/>
                    <a:pt x="377" y="382"/>
                    <a:pt x="377" y="383"/>
                  </a:cubicBezTo>
                  <a:cubicBezTo>
                    <a:pt x="377" y="383"/>
                    <a:pt x="377" y="383"/>
                    <a:pt x="377" y="383"/>
                  </a:cubicBezTo>
                  <a:cubicBezTo>
                    <a:pt x="377" y="383"/>
                    <a:pt x="377" y="383"/>
                    <a:pt x="377" y="383"/>
                  </a:cubicBezTo>
                  <a:cubicBezTo>
                    <a:pt x="377" y="383"/>
                    <a:pt x="377" y="383"/>
                    <a:pt x="377" y="383"/>
                  </a:cubicBezTo>
                  <a:cubicBezTo>
                    <a:pt x="377" y="383"/>
                    <a:pt x="377" y="383"/>
                    <a:pt x="377" y="383"/>
                  </a:cubicBezTo>
                  <a:cubicBezTo>
                    <a:pt x="376" y="383"/>
                    <a:pt x="376" y="381"/>
                    <a:pt x="375" y="381"/>
                  </a:cubicBezTo>
                  <a:cubicBezTo>
                    <a:pt x="374" y="381"/>
                    <a:pt x="373" y="380"/>
                    <a:pt x="372" y="379"/>
                  </a:cubicBezTo>
                  <a:cubicBezTo>
                    <a:pt x="370" y="376"/>
                    <a:pt x="367" y="373"/>
                    <a:pt x="366" y="370"/>
                  </a:cubicBezTo>
                  <a:cubicBezTo>
                    <a:pt x="366" y="367"/>
                    <a:pt x="365" y="364"/>
                    <a:pt x="367" y="361"/>
                  </a:cubicBezTo>
                  <a:cubicBezTo>
                    <a:pt x="367" y="361"/>
                    <a:pt x="367" y="360"/>
                    <a:pt x="367" y="359"/>
                  </a:cubicBezTo>
                  <a:cubicBezTo>
                    <a:pt x="366" y="358"/>
                    <a:pt x="366" y="357"/>
                    <a:pt x="365" y="356"/>
                  </a:cubicBezTo>
                  <a:cubicBezTo>
                    <a:pt x="364" y="355"/>
                    <a:pt x="364" y="354"/>
                    <a:pt x="364" y="352"/>
                  </a:cubicBezTo>
                  <a:cubicBezTo>
                    <a:pt x="364" y="351"/>
                    <a:pt x="364" y="350"/>
                    <a:pt x="364" y="350"/>
                  </a:cubicBezTo>
                  <a:cubicBezTo>
                    <a:pt x="365" y="348"/>
                    <a:pt x="366" y="347"/>
                    <a:pt x="367" y="345"/>
                  </a:cubicBezTo>
                  <a:cubicBezTo>
                    <a:pt x="367" y="343"/>
                    <a:pt x="368" y="340"/>
                    <a:pt x="369" y="338"/>
                  </a:cubicBezTo>
                  <a:cubicBezTo>
                    <a:pt x="369" y="338"/>
                    <a:pt x="369" y="338"/>
                    <a:pt x="369" y="338"/>
                  </a:cubicBezTo>
                  <a:cubicBezTo>
                    <a:pt x="369" y="338"/>
                    <a:pt x="369" y="338"/>
                    <a:pt x="370" y="337"/>
                  </a:cubicBezTo>
                  <a:cubicBezTo>
                    <a:pt x="371" y="336"/>
                    <a:pt x="373" y="334"/>
                    <a:pt x="375" y="332"/>
                  </a:cubicBezTo>
                  <a:cubicBezTo>
                    <a:pt x="375" y="332"/>
                    <a:pt x="375" y="332"/>
                    <a:pt x="375" y="332"/>
                  </a:cubicBezTo>
                  <a:cubicBezTo>
                    <a:pt x="375" y="332"/>
                    <a:pt x="376" y="331"/>
                    <a:pt x="376" y="331"/>
                  </a:cubicBezTo>
                  <a:cubicBezTo>
                    <a:pt x="377" y="330"/>
                    <a:pt x="377" y="329"/>
                    <a:pt x="376" y="329"/>
                  </a:cubicBezTo>
                  <a:cubicBezTo>
                    <a:pt x="376" y="329"/>
                    <a:pt x="376" y="329"/>
                    <a:pt x="376" y="329"/>
                  </a:cubicBezTo>
                  <a:cubicBezTo>
                    <a:pt x="375" y="327"/>
                    <a:pt x="373" y="327"/>
                    <a:pt x="372" y="327"/>
                  </a:cubicBezTo>
                  <a:cubicBezTo>
                    <a:pt x="371" y="327"/>
                    <a:pt x="370" y="327"/>
                    <a:pt x="369" y="327"/>
                  </a:cubicBezTo>
                  <a:cubicBezTo>
                    <a:pt x="369" y="327"/>
                    <a:pt x="369" y="327"/>
                    <a:pt x="369" y="327"/>
                  </a:cubicBezTo>
                  <a:cubicBezTo>
                    <a:pt x="369" y="327"/>
                    <a:pt x="369" y="327"/>
                    <a:pt x="369" y="327"/>
                  </a:cubicBezTo>
                  <a:cubicBezTo>
                    <a:pt x="366" y="326"/>
                    <a:pt x="364" y="326"/>
                    <a:pt x="362" y="328"/>
                  </a:cubicBezTo>
                  <a:cubicBezTo>
                    <a:pt x="362" y="328"/>
                    <a:pt x="362" y="328"/>
                    <a:pt x="362" y="328"/>
                  </a:cubicBezTo>
                  <a:cubicBezTo>
                    <a:pt x="361" y="328"/>
                    <a:pt x="360" y="328"/>
                    <a:pt x="359" y="329"/>
                  </a:cubicBezTo>
                  <a:cubicBezTo>
                    <a:pt x="357" y="330"/>
                    <a:pt x="355" y="331"/>
                    <a:pt x="354" y="333"/>
                  </a:cubicBezTo>
                  <a:cubicBezTo>
                    <a:pt x="353" y="334"/>
                    <a:pt x="352" y="335"/>
                    <a:pt x="352" y="336"/>
                  </a:cubicBezTo>
                  <a:cubicBezTo>
                    <a:pt x="350" y="338"/>
                    <a:pt x="349" y="339"/>
                    <a:pt x="349" y="342"/>
                  </a:cubicBezTo>
                  <a:cubicBezTo>
                    <a:pt x="349" y="342"/>
                    <a:pt x="349" y="342"/>
                    <a:pt x="348" y="342"/>
                  </a:cubicBezTo>
                  <a:cubicBezTo>
                    <a:pt x="348" y="342"/>
                    <a:pt x="347" y="343"/>
                    <a:pt x="347" y="344"/>
                  </a:cubicBezTo>
                  <a:cubicBezTo>
                    <a:pt x="347" y="345"/>
                    <a:pt x="346" y="347"/>
                    <a:pt x="346" y="349"/>
                  </a:cubicBezTo>
                  <a:cubicBezTo>
                    <a:pt x="347" y="349"/>
                    <a:pt x="346" y="350"/>
                    <a:pt x="346" y="350"/>
                  </a:cubicBezTo>
                  <a:cubicBezTo>
                    <a:pt x="346" y="351"/>
                    <a:pt x="347" y="351"/>
                    <a:pt x="347" y="352"/>
                  </a:cubicBezTo>
                  <a:cubicBezTo>
                    <a:pt x="345" y="352"/>
                    <a:pt x="345" y="352"/>
                    <a:pt x="345" y="354"/>
                  </a:cubicBezTo>
                  <a:cubicBezTo>
                    <a:pt x="345" y="354"/>
                    <a:pt x="345" y="355"/>
                    <a:pt x="344" y="355"/>
                  </a:cubicBezTo>
                  <a:cubicBezTo>
                    <a:pt x="344" y="355"/>
                    <a:pt x="343" y="356"/>
                    <a:pt x="343" y="356"/>
                  </a:cubicBezTo>
                  <a:cubicBezTo>
                    <a:pt x="344" y="358"/>
                    <a:pt x="342" y="360"/>
                    <a:pt x="342" y="362"/>
                  </a:cubicBezTo>
                  <a:cubicBezTo>
                    <a:pt x="342" y="363"/>
                    <a:pt x="342" y="364"/>
                    <a:pt x="343" y="365"/>
                  </a:cubicBezTo>
                  <a:cubicBezTo>
                    <a:pt x="343" y="365"/>
                    <a:pt x="343" y="365"/>
                    <a:pt x="344" y="365"/>
                  </a:cubicBezTo>
                  <a:cubicBezTo>
                    <a:pt x="344" y="365"/>
                    <a:pt x="345" y="365"/>
                    <a:pt x="345" y="366"/>
                  </a:cubicBezTo>
                  <a:cubicBezTo>
                    <a:pt x="345" y="366"/>
                    <a:pt x="344" y="366"/>
                    <a:pt x="344" y="366"/>
                  </a:cubicBezTo>
                  <a:cubicBezTo>
                    <a:pt x="344" y="367"/>
                    <a:pt x="343" y="366"/>
                    <a:pt x="343" y="367"/>
                  </a:cubicBezTo>
                  <a:cubicBezTo>
                    <a:pt x="342" y="367"/>
                    <a:pt x="342" y="368"/>
                    <a:pt x="342" y="369"/>
                  </a:cubicBezTo>
                  <a:cubicBezTo>
                    <a:pt x="342" y="369"/>
                    <a:pt x="342" y="369"/>
                    <a:pt x="342" y="369"/>
                  </a:cubicBezTo>
                  <a:cubicBezTo>
                    <a:pt x="342" y="370"/>
                    <a:pt x="341" y="371"/>
                    <a:pt x="341" y="371"/>
                  </a:cubicBezTo>
                  <a:cubicBezTo>
                    <a:pt x="342" y="372"/>
                    <a:pt x="342" y="373"/>
                    <a:pt x="343" y="373"/>
                  </a:cubicBezTo>
                  <a:cubicBezTo>
                    <a:pt x="344" y="375"/>
                    <a:pt x="343" y="375"/>
                    <a:pt x="342" y="376"/>
                  </a:cubicBezTo>
                  <a:cubicBezTo>
                    <a:pt x="342" y="377"/>
                    <a:pt x="342" y="377"/>
                    <a:pt x="342" y="378"/>
                  </a:cubicBezTo>
                  <a:cubicBezTo>
                    <a:pt x="342" y="379"/>
                    <a:pt x="342" y="380"/>
                    <a:pt x="342" y="381"/>
                  </a:cubicBezTo>
                  <a:cubicBezTo>
                    <a:pt x="342" y="383"/>
                    <a:pt x="343" y="384"/>
                    <a:pt x="345" y="384"/>
                  </a:cubicBezTo>
                  <a:cubicBezTo>
                    <a:pt x="347" y="384"/>
                    <a:pt x="350" y="385"/>
                    <a:pt x="352" y="385"/>
                  </a:cubicBezTo>
                  <a:cubicBezTo>
                    <a:pt x="353" y="385"/>
                    <a:pt x="354" y="386"/>
                    <a:pt x="355" y="385"/>
                  </a:cubicBezTo>
                  <a:cubicBezTo>
                    <a:pt x="356" y="384"/>
                    <a:pt x="356" y="385"/>
                    <a:pt x="356" y="386"/>
                  </a:cubicBezTo>
                  <a:cubicBezTo>
                    <a:pt x="356" y="386"/>
                    <a:pt x="356" y="386"/>
                    <a:pt x="356" y="386"/>
                  </a:cubicBezTo>
                  <a:cubicBezTo>
                    <a:pt x="356" y="387"/>
                    <a:pt x="357" y="388"/>
                    <a:pt x="358" y="388"/>
                  </a:cubicBezTo>
                  <a:cubicBezTo>
                    <a:pt x="359" y="389"/>
                    <a:pt x="360" y="389"/>
                    <a:pt x="360" y="390"/>
                  </a:cubicBezTo>
                  <a:cubicBezTo>
                    <a:pt x="360" y="390"/>
                    <a:pt x="360" y="390"/>
                    <a:pt x="360" y="390"/>
                  </a:cubicBezTo>
                  <a:cubicBezTo>
                    <a:pt x="360" y="391"/>
                    <a:pt x="360" y="391"/>
                    <a:pt x="359" y="391"/>
                  </a:cubicBezTo>
                  <a:cubicBezTo>
                    <a:pt x="357" y="391"/>
                    <a:pt x="355" y="392"/>
                    <a:pt x="353" y="391"/>
                  </a:cubicBezTo>
                  <a:cubicBezTo>
                    <a:pt x="353" y="390"/>
                    <a:pt x="352" y="390"/>
                    <a:pt x="351" y="390"/>
                  </a:cubicBezTo>
                  <a:cubicBezTo>
                    <a:pt x="349" y="390"/>
                    <a:pt x="348" y="390"/>
                    <a:pt x="347" y="389"/>
                  </a:cubicBezTo>
                  <a:cubicBezTo>
                    <a:pt x="346" y="389"/>
                    <a:pt x="346" y="388"/>
                    <a:pt x="346" y="389"/>
                  </a:cubicBezTo>
                  <a:cubicBezTo>
                    <a:pt x="345" y="389"/>
                    <a:pt x="346" y="390"/>
                    <a:pt x="346" y="390"/>
                  </a:cubicBezTo>
                  <a:cubicBezTo>
                    <a:pt x="346" y="391"/>
                    <a:pt x="347" y="391"/>
                    <a:pt x="347" y="392"/>
                  </a:cubicBezTo>
                  <a:cubicBezTo>
                    <a:pt x="347" y="392"/>
                    <a:pt x="346" y="392"/>
                    <a:pt x="346" y="392"/>
                  </a:cubicBezTo>
                  <a:cubicBezTo>
                    <a:pt x="346" y="392"/>
                    <a:pt x="346" y="392"/>
                    <a:pt x="346" y="392"/>
                  </a:cubicBezTo>
                  <a:cubicBezTo>
                    <a:pt x="346" y="392"/>
                    <a:pt x="346" y="392"/>
                    <a:pt x="346" y="392"/>
                  </a:cubicBezTo>
                  <a:cubicBezTo>
                    <a:pt x="346" y="394"/>
                    <a:pt x="346" y="395"/>
                    <a:pt x="347" y="396"/>
                  </a:cubicBezTo>
                  <a:cubicBezTo>
                    <a:pt x="348" y="397"/>
                    <a:pt x="349" y="397"/>
                    <a:pt x="349" y="398"/>
                  </a:cubicBezTo>
                  <a:cubicBezTo>
                    <a:pt x="349" y="400"/>
                    <a:pt x="350" y="401"/>
                    <a:pt x="351" y="401"/>
                  </a:cubicBezTo>
                  <a:cubicBezTo>
                    <a:pt x="353" y="402"/>
                    <a:pt x="354" y="403"/>
                    <a:pt x="356" y="404"/>
                  </a:cubicBezTo>
                  <a:cubicBezTo>
                    <a:pt x="356" y="404"/>
                    <a:pt x="356" y="404"/>
                    <a:pt x="356" y="404"/>
                  </a:cubicBezTo>
                  <a:cubicBezTo>
                    <a:pt x="355" y="405"/>
                    <a:pt x="355" y="404"/>
                    <a:pt x="354" y="404"/>
                  </a:cubicBezTo>
                  <a:cubicBezTo>
                    <a:pt x="354" y="405"/>
                    <a:pt x="355" y="405"/>
                    <a:pt x="355" y="405"/>
                  </a:cubicBezTo>
                  <a:cubicBezTo>
                    <a:pt x="355" y="405"/>
                    <a:pt x="355" y="405"/>
                    <a:pt x="355" y="405"/>
                  </a:cubicBezTo>
                  <a:cubicBezTo>
                    <a:pt x="356" y="406"/>
                    <a:pt x="356" y="406"/>
                    <a:pt x="357" y="405"/>
                  </a:cubicBezTo>
                  <a:cubicBezTo>
                    <a:pt x="357" y="405"/>
                    <a:pt x="358" y="405"/>
                    <a:pt x="357" y="405"/>
                  </a:cubicBezTo>
                  <a:cubicBezTo>
                    <a:pt x="357" y="405"/>
                    <a:pt x="357" y="405"/>
                    <a:pt x="357" y="405"/>
                  </a:cubicBezTo>
                  <a:cubicBezTo>
                    <a:pt x="357" y="405"/>
                    <a:pt x="357" y="405"/>
                    <a:pt x="357" y="405"/>
                  </a:cubicBezTo>
                  <a:cubicBezTo>
                    <a:pt x="357" y="404"/>
                    <a:pt x="358" y="404"/>
                    <a:pt x="358" y="404"/>
                  </a:cubicBezTo>
                  <a:cubicBezTo>
                    <a:pt x="358" y="404"/>
                    <a:pt x="359" y="404"/>
                    <a:pt x="359" y="403"/>
                  </a:cubicBezTo>
                  <a:cubicBezTo>
                    <a:pt x="359" y="403"/>
                    <a:pt x="360" y="403"/>
                    <a:pt x="360" y="403"/>
                  </a:cubicBezTo>
                  <a:cubicBezTo>
                    <a:pt x="360" y="403"/>
                    <a:pt x="360" y="403"/>
                    <a:pt x="360" y="403"/>
                  </a:cubicBezTo>
                  <a:cubicBezTo>
                    <a:pt x="361" y="403"/>
                    <a:pt x="361" y="402"/>
                    <a:pt x="361" y="402"/>
                  </a:cubicBezTo>
                  <a:cubicBezTo>
                    <a:pt x="361" y="402"/>
                    <a:pt x="361" y="401"/>
                    <a:pt x="362" y="402"/>
                  </a:cubicBezTo>
                  <a:cubicBezTo>
                    <a:pt x="363" y="402"/>
                    <a:pt x="363" y="403"/>
                    <a:pt x="363" y="403"/>
                  </a:cubicBezTo>
                  <a:cubicBezTo>
                    <a:pt x="363" y="403"/>
                    <a:pt x="362" y="404"/>
                    <a:pt x="363" y="404"/>
                  </a:cubicBezTo>
                  <a:cubicBezTo>
                    <a:pt x="364" y="404"/>
                    <a:pt x="364" y="404"/>
                    <a:pt x="364" y="403"/>
                  </a:cubicBezTo>
                  <a:cubicBezTo>
                    <a:pt x="364" y="402"/>
                    <a:pt x="365" y="402"/>
                    <a:pt x="366" y="401"/>
                  </a:cubicBezTo>
                  <a:cubicBezTo>
                    <a:pt x="364" y="404"/>
                    <a:pt x="364" y="406"/>
                    <a:pt x="366" y="408"/>
                  </a:cubicBezTo>
                  <a:cubicBezTo>
                    <a:pt x="367" y="409"/>
                    <a:pt x="369" y="409"/>
                    <a:pt x="370" y="410"/>
                  </a:cubicBezTo>
                  <a:cubicBezTo>
                    <a:pt x="371" y="411"/>
                    <a:pt x="372" y="410"/>
                    <a:pt x="373" y="411"/>
                  </a:cubicBezTo>
                  <a:cubicBezTo>
                    <a:pt x="372" y="409"/>
                    <a:pt x="371" y="409"/>
                    <a:pt x="370" y="409"/>
                  </a:cubicBezTo>
                  <a:cubicBezTo>
                    <a:pt x="372" y="408"/>
                    <a:pt x="374" y="410"/>
                    <a:pt x="377" y="409"/>
                  </a:cubicBezTo>
                  <a:cubicBezTo>
                    <a:pt x="376" y="410"/>
                    <a:pt x="377" y="410"/>
                    <a:pt x="378" y="410"/>
                  </a:cubicBezTo>
                  <a:cubicBezTo>
                    <a:pt x="379" y="410"/>
                    <a:pt x="379" y="410"/>
                    <a:pt x="380" y="411"/>
                  </a:cubicBezTo>
                  <a:cubicBezTo>
                    <a:pt x="382" y="411"/>
                    <a:pt x="384" y="412"/>
                    <a:pt x="386" y="411"/>
                  </a:cubicBezTo>
                  <a:cubicBezTo>
                    <a:pt x="388" y="410"/>
                    <a:pt x="390" y="411"/>
                    <a:pt x="391" y="413"/>
                  </a:cubicBezTo>
                  <a:cubicBezTo>
                    <a:pt x="391" y="414"/>
                    <a:pt x="392" y="415"/>
                    <a:pt x="393" y="414"/>
                  </a:cubicBezTo>
                  <a:cubicBezTo>
                    <a:pt x="393" y="413"/>
                    <a:pt x="393" y="413"/>
                    <a:pt x="394" y="414"/>
                  </a:cubicBezTo>
                  <a:cubicBezTo>
                    <a:pt x="394" y="414"/>
                    <a:pt x="394" y="414"/>
                    <a:pt x="394" y="414"/>
                  </a:cubicBezTo>
                  <a:cubicBezTo>
                    <a:pt x="394" y="415"/>
                    <a:pt x="395" y="415"/>
                    <a:pt x="395" y="414"/>
                  </a:cubicBezTo>
                  <a:cubicBezTo>
                    <a:pt x="395" y="413"/>
                    <a:pt x="395" y="413"/>
                    <a:pt x="396" y="413"/>
                  </a:cubicBezTo>
                  <a:cubicBezTo>
                    <a:pt x="397" y="413"/>
                    <a:pt x="397" y="412"/>
                    <a:pt x="397" y="411"/>
                  </a:cubicBezTo>
                  <a:cubicBezTo>
                    <a:pt x="397" y="411"/>
                    <a:pt x="397" y="411"/>
                    <a:pt x="397" y="411"/>
                  </a:cubicBezTo>
                  <a:cubicBezTo>
                    <a:pt x="397" y="411"/>
                    <a:pt x="397" y="411"/>
                    <a:pt x="397" y="411"/>
                  </a:cubicBezTo>
                  <a:cubicBezTo>
                    <a:pt x="397" y="411"/>
                    <a:pt x="398" y="411"/>
                    <a:pt x="398" y="411"/>
                  </a:cubicBezTo>
                  <a:cubicBezTo>
                    <a:pt x="399" y="411"/>
                    <a:pt x="399" y="412"/>
                    <a:pt x="399" y="412"/>
                  </a:cubicBezTo>
                  <a:cubicBezTo>
                    <a:pt x="400" y="413"/>
                    <a:pt x="401" y="413"/>
                    <a:pt x="402" y="415"/>
                  </a:cubicBezTo>
                  <a:cubicBezTo>
                    <a:pt x="402" y="416"/>
                    <a:pt x="403" y="416"/>
                    <a:pt x="404" y="416"/>
                  </a:cubicBezTo>
                  <a:cubicBezTo>
                    <a:pt x="404" y="416"/>
                    <a:pt x="404" y="417"/>
                    <a:pt x="404" y="417"/>
                  </a:cubicBezTo>
                  <a:cubicBezTo>
                    <a:pt x="406" y="417"/>
                    <a:pt x="406" y="417"/>
                    <a:pt x="406" y="418"/>
                  </a:cubicBezTo>
                  <a:cubicBezTo>
                    <a:pt x="407" y="419"/>
                    <a:pt x="408" y="418"/>
                    <a:pt x="408" y="419"/>
                  </a:cubicBezTo>
                  <a:cubicBezTo>
                    <a:pt x="408" y="420"/>
                    <a:pt x="408" y="420"/>
                    <a:pt x="409" y="420"/>
                  </a:cubicBezTo>
                  <a:cubicBezTo>
                    <a:pt x="410" y="420"/>
                    <a:pt x="409" y="419"/>
                    <a:pt x="409" y="419"/>
                  </a:cubicBezTo>
                  <a:cubicBezTo>
                    <a:pt x="409" y="419"/>
                    <a:pt x="409" y="418"/>
                    <a:pt x="409" y="418"/>
                  </a:cubicBezTo>
                  <a:cubicBezTo>
                    <a:pt x="410" y="418"/>
                    <a:pt x="411" y="418"/>
                    <a:pt x="412" y="418"/>
                  </a:cubicBezTo>
                  <a:cubicBezTo>
                    <a:pt x="413" y="417"/>
                    <a:pt x="414" y="416"/>
                    <a:pt x="413" y="415"/>
                  </a:cubicBezTo>
                  <a:cubicBezTo>
                    <a:pt x="412" y="414"/>
                    <a:pt x="412" y="414"/>
                    <a:pt x="411" y="415"/>
                  </a:cubicBezTo>
                  <a:cubicBezTo>
                    <a:pt x="410" y="415"/>
                    <a:pt x="409" y="416"/>
                    <a:pt x="408" y="415"/>
                  </a:cubicBezTo>
                  <a:cubicBezTo>
                    <a:pt x="408" y="414"/>
                    <a:pt x="407" y="414"/>
                    <a:pt x="406" y="415"/>
                  </a:cubicBezTo>
                  <a:cubicBezTo>
                    <a:pt x="405" y="415"/>
                    <a:pt x="406" y="416"/>
                    <a:pt x="406" y="416"/>
                  </a:cubicBezTo>
                  <a:cubicBezTo>
                    <a:pt x="405" y="416"/>
                    <a:pt x="405" y="415"/>
                    <a:pt x="404" y="415"/>
                  </a:cubicBezTo>
                  <a:cubicBezTo>
                    <a:pt x="404" y="415"/>
                    <a:pt x="404" y="415"/>
                    <a:pt x="404" y="415"/>
                  </a:cubicBezTo>
                  <a:cubicBezTo>
                    <a:pt x="404" y="415"/>
                    <a:pt x="404" y="415"/>
                    <a:pt x="404" y="415"/>
                  </a:cubicBezTo>
                  <a:cubicBezTo>
                    <a:pt x="403" y="413"/>
                    <a:pt x="401" y="412"/>
                    <a:pt x="401" y="410"/>
                  </a:cubicBezTo>
                  <a:cubicBezTo>
                    <a:pt x="401" y="410"/>
                    <a:pt x="400" y="410"/>
                    <a:pt x="400" y="410"/>
                  </a:cubicBezTo>
                  <a:cubicBezTo>
                    <a:pt x="399" y="410"/>
                    <a:pt x="399" y="409"/>
                    <a:pt x="398" y="409"/>
                  </a:cubicBezTo>
                  <a:cubicBezTo>
                    <a:pt x="397" y="409"/>
                    <a:pt x="397" y="409"/>
                    <a:pt x="397" y="408"/>
                  </a:cubicBezTo>
                  <a:cubicBezTo>
                    <a:pt x="397" y="408"/>
                    <a:pt x="398" y="408"/>
                    <a:pt x="398" y="408"/>
                  </a:cubicBezTo>
                  <a:cubicBezTo>
                    <a:pt x="399" y="409"/>
                    <a:pt x="401" y="408"/>
                    <a:pt x="402" y="409"/>
                  </a:cubicBezTo>
                  <a:cubicBezTo>
                    <a:pt x="404" y="409"/>
                    <a:pt x="405" y="410"/>
                    <a:pt x="407" y="410"/>
                  </a:cubicBezTo>
                  <a:cubicBezTo>
                    <a:pt x="408" y="411"/>
                    <a:pt x="410" y="411"/>
                    <a:pt x="411" y="413"/>
                  </a:cubicBezTo>
                  <a:cubicBezTo>
                    <a:pt x="411" y="413"/>
                    <a:pt x="411" y="413"/>
                    <a:pt x="412" y="413"/>
                  </a:cubicBezTo>
                  <a:cubicBezTo>
                    <a:pt x="413" y="412"/>
                    <a:pt x="415" y="413"/>
                    <a:pt x="416" y="413"/>
                  </a:cubicBezTo>
                  <a:cubicBezTo>
                    <a:pt x="417" y="413"/>
                    <a:pt x="417" y="412"/>
                    <a:pt x="418" y="412"/>
                  </a:cubicBezTo>
                  <a:cubicBezTo>
                    <a:pt x="418" y="411"/>
                    <a:pt x="418" y="410"/>
                    <a:pt x="418" y="409"/>
                  </a:cubicBezTo>
                  <a:cubicBezTo>
                    <a:pt x="418" y="407"/>
                    <a:pt x="417" y="406"/>
                    <a:pt x="416" y="404"/>
                  </a:cubicBezTo>
                  <a:cubicBezTo>
                    <a:pt x="416" y="403"/>
                    <a:pt x="415" y="404"/>
                    <a:pt x="414" y="404"/>
                  </a:cubicBezTo>
                  <a:cubicBezTo>
                    <a:pt x="414" y="404"/>
                    <a:pt x="414" y="404"/>
                    <a:pt x="414" y="404"/>
                  </a:cubicBezTo>
                  <a:cubicBezTo>
                    <a:pt x="414" y="403"/>
                    <a:pt x="414" y="403"/>
                    <a:pt x="413" y="403"/>
                  </a:cubicBezTo>
                  <a:cubicBezTo>
                    <a:pt x="412" y="403"/>
                    <a:pt x="412" y="403"/>
                    <a:pt x="412" y="402"/>
                  </a:cubicBezTo>
                  <a:cubicBezTo>
                    <a:pt x="412" y="402"/>
                    <a:pt x="412" y="402"/>
                    <a:pt x="413" y="402"/>
                  </a:cubicBezTo>
                  <a:cubicBezTo>
                    <a:pt x="413" y="402"/>
                    <a:pt x="413" y="402"/>
                    <a:pt x="413" y="402"/>
                  </a:cubicBezTo>
                  <a:cubicBezTo>
                    <a:pt x="413" y="402"/>
                    <a:pt x="413" y="402"/>
                    <a:pt x="413" y="402"/>
                  </a:cubicBezTo>
                  <a:cubicBezTo>
                    <a:pt x="413" y="402"/>
                    <a:pt x="413" y="401"/>
                    <a:pt x="414" y="401"/>
                  </a:cubicBezTo>
                  <a:cubicBezTo>
                    <a:pt x="414" y="401"/>
                    <a:pt x="414" y="401"/>
                    <a:pt x="414" y="401"/>
                  </a:cubicBezTo>
                  <a:cubicBezTo>
                    <a:pt x="414" y="401"/>
                    <a:pt x="414" y="401"/>
                    <a:pt x="414" y="401"/>
                  </a:cubicBezTo>
                  <a:cubicBezTo>
                    <a:pt x="414" y="402"/>
                    <a:pt x="414" y="402"/>
                    <a:pt x="414" y="402"/>
                  </a:cubicBezTo>
                  <a:cubicBezTo>
                    <a:pt x="415" y="402"/>
                    <a:pt x="415" y="402"/>
                    <a:pt x="415" y="401"/>
                  </a:cubicBezTo>
                  <a:cubicBezTo>
                    <a:pt x="415" y="401"/>
                    <a:pt x="415" y="400"/>
                    <a:pt x="415" y="400"/>
                  </a:cubicBezTo>
                  <a:cubicBezTo>
                    <a:pt x="416" y="399"/>
                    <a:pt x="416" y="398"/>
                    <a:pt x="415" y="398"/>
                  </a:cubicBezTo>
                  <a:cubicBezTo>
                    <a:pt x="415" y="398"/>
                    <a:pt x="415" y="398"/>
                    <a:pt x="415" y="398"/>
                  </a:cubicBezTo>
                  <a:cubicBezTo>
                    <a:pt x="415" y="398"/>
                    <a:pt x="415" y="397"/>
                    <a:pt x="415" y="397"/>
                  </a:cubicBezTo>
                  <a:cubicBezTo>
                    <a:pt x="415" y="397"/>
                    <a:pt x="415" y="397"/>
                    <a:pt x="415" y="397"/>
                  </a:cubicBezTo>
                  <a:cubicBezTo>
                    <a:pt x="416" y="397"/>
                    <a:pt x="416" y="398"/>
                    <a:pt x="416" y="398"/>
                  </a:cubicBezTo>
                  <a:cubicBezTo>
                    <a:pt x="416" y="398"/>
                    <a:pt x="416" y="398"/>
                    <a:pt x="417" y="398"/>
                  </a:cubicBezTo>
                  <a:cubicBezTo>
                    <a:pt x="417" y="398"/>
                    <a:pt x="417" y="398"/>
                    <a:pt x="417" y="398"/>
                  </a:cubicBezTo>
                  <a:cubicBezTo>
                    <a:pt x="417" y="399"/>
                    <a:pt x="416" y="399"/>
                    <a:pt x="416" y="400"/>
                  </a:cubicBezTo>
                  <a:cubicBezTo>
                    <a:pt x="415" y="401"/>
                    <a:pt x="415" y="402"/>
                    <a:pt x="417" y="402"/>
                  </a:cubicBezTo>
                  <a:cubicBezTo>
                    <a:pt x="417" y="402"/>
                    <a:pt x="418" y="402"/>
                    <a:pt x="418" y="403"/>
                  </a:cubicBezTo>
                  <a:cubicBezTo>
                    <a:pt x="418" y="403"/>
                    <a:pt x="418" y="403"/>
                    <a:pt x="418" y="403"/>
                  </a:cubicBezTo>
                  <a:cubicBezTo>
                    <a:pt x="420" y="403"/>
                    <a:pt x="419" y="404"/>
                    <a:pt x="419" y="405"/>
                  </a:cubicBezTo>
                  <a:cubicBezTo>
                    <a:pt x="419" y="406"/>
                    <a:pt x="420" y="406"/>
                    <a:pt x="422" y="406"/>
                  </a:cubicBezTo>
                  <a:cubicBezTo>
                    <a:pt x="422" y="406"/>
                    <a:pt x="423" y="405"/>
                    <a:pt x="424" y="406"/>
                  </a:cubicBezTo>
                  <a:cubicBezTo>
                    <a:pt x="425" y="407"/>
                    <a:pt x="425" y="408"/>
                    <a:pt x="425" y="409"/>
                  </a:cubicBezTo>
                  <a:cubicBezTo>
                    <a:pt x="425" y="410"/>
                    <a:pt x="425" y="412"/>
                    <a:pt x="425" y="414"/>
                  </a:cubicBezTo>
                  <a:cubicBezTo>
                    <a:pt x="425" y="414"/>
                    <a:pt x="425" y="415"/>
                    <a:pt x="425" y="415"/>
                  </a:cubicBezTo>
                  <a:cubicBezTo>
                    <a:pt x="425" y="415"/>
                    <a:pt x="425" y="415"/>
                    <a:pt x="426" y="415"/>
                  </a:cubicBezTo>
                  <a:cubicBezTo>
                    <a:pt x="426" y="415"/>
                    <a:pt x="426" y="415"/>
                    <a:pt x="426" y="415"/>
                  </a:cubicBezTo>
                  <a:cubicBezTo>
                    <a:pt x="425" y="413"/>
                    <a:pt x="427" y="414"/>
                    <a:pt x="427" y="413"/>
                  </a:cubicBezTo>
                  <a:cubicBezTo>
                    <a:pt x="428" y="413"/>
                    <a:pt x="427" y="414"/>
                    <a:pt x="428" y="414"/>
                  </a:cubicBezTo>
                  <a:cubicBezTo>
                    <a:pt x="429" y="413"/>
                    <a:pt x="430" y="414"/>
                    <a:pt x="431" y="414"/>
                  </a:cubicBezTo>
                  <a:cubicBezTo>
                    <a:pt x="430" y="415"/>
                    <a:pt x="429" y="415"/>
                    <a:pt x="430" y="415"/>
                  </a:cubicBezTo>
                  <a:cubicBezTo>
                    <a:pt x="431" y="416"/>
                    <a:pt x="431" y="416"/>
                    <a:pt x="430" y="416"/>
                  </a:cubicBezTo>
                  <a:cubicBezTo>
                    <a:pt x="430" y="417"/>
                    <a:pt x="430" y="416"/>
                    <a:pt x="430" y="416"/>
                  </a:cubicBezTo>
                  <a:cubicBezTo>
                    <a:pt x="429" y="416"/>
                    <a:pt x="428" y="417"/>
                    <a:pt x="428" y="417"/>
                  </a:cubicBezTo>
                  <a:cubicBezTo>
                    <a:pt x="428" y="418"/>
                    <a:pt x="429" y="418"/>
                    <a:pt x="429" y="418"/>
                  </a:cubicBezTo>
                  <a:cubicBezTo>
                    <a:pt x="430" y="418"/>
                    <a:pt x="430" y="419"/>
                    <a:pt x="431" y="419"/>
                  </a:cubicBezTo>
                  <a:cubicBezTo>
                    <a:pt x="431" y="419"/>
                    <a:pt x="431" y="419"/>
                    <a:pt x="431" y="419"/>
                  </a:cubicBezTo>
                  <a:cubicBezTo>
                    <a:pt x="431" y="419"/>
                    <a:pt x="431" y="419"/>
                    <a:pt x="431" y="419"/>
                  </a:cubicBezTo>
                  <a:cubicBezTo>
                    <a:pt x="431" y="419"/>
                    <a:pt x="431" y="420"/>
                    <a:pt x="432" y="420"/>
                  </a:cubicBezTo>
                  <a:cubicBezTo>
                    <a:pt x="432" y="420"/>
                    <a:pt x="432" y="420"/>
                    <a:pt x="432" y="420"/>
                  </a:cubicBezTo>
                  <a:cubicBezTo>
                    <a:pt x="432" y="420"/>
                    <a:pt x="432" y="420"/>
                    <a:pt x="432" y="420"/>
                  </a:cubicBezTo>
                  <a:cubicBezTo>
                    <a:pt x="432" y="420"/>
                    <a:pt x="433" y="421"/>
                    <a:pt x="434" y="422"/>
                  </a:cubicBezTo>
                  <a:cubicBezTo>
                    <a:pt x="435" y="422"/>
                    <a:pt x="436" y="423"/>
                    <a:pt x="438" y="424"/>
                  </a:cubicBezTo>
                  <a:cubicBezTo>
                    <a:pt x="439" y="425"/>
                    <a:pt x="439" y="427"/>
                    <a:pt x="439" y="428"/>
                  </a:cubicBezTo>
                  <a:cubicBezTo>
                    <a:pt x="438" y="428"/>
                    <a:pt x="437" y="428"/>
                    <a:pt x="437" y="429"/>
                  </a:cubicBezTo>
                  <a:cubicBezTo>
                    <a:pt x="436" y="430"/>
                    <a:pt x="435" y="430"/>
                    <a:pt x="435" y="429"/>
                  </a:cubicBezTo>
                  <a:cubicBezTo>
                    <a:pt x="434" y="428"/>
                    <a:pt x="433" y="429"/>
                    <a:pt x="432" y="429"/>
                  </a:cubicBezTo>
                  <a:cubicBezTo>
                    <a:pt x="432" y="430"/>
                    <a:pt x="431" y="431"/>
                    <a:pt x="432" y="432"/>
                  </a:cubicBezTo>
                  <a:cubicBezTo>
                    <a:pt x="433" y="432"/>
                    <a:pt x="432" y="433"/>
                    <a:pt x="432" y="433"/>
                  </a:cubicBezTo>
                  <a:cubicBezTo>
                    <a:pt x="432" y="433"/>
                    <a:pt x="432" y="433"/>
                    <a:pt x="432" y="433"/>
                  </a:cubicBezTo>
                  <a:cubicBezTo>
                    <a:pt x="432" y="433"/>
                    <a:pt x="432" y="433"/>
                    <a:pt x="432" y="434"/>
                  </a:cubicBezTo>
                  <a:cubicBezTo>
                    <a:pt x="431" y="434"/>
                    <a:pt x="431" y="435"/>
                    <a:pt x="432" y="435"/>
                  </a:cubicBezTo>
                  <a:cubicBezTo>
                    <a:pt x="432" y="436"/>
                    <a:pt x="433" y="436"/>
                    <a:pt x="434" y="435"/>
                  </a:cubicBezTo>
                  <a:cubicBezTo>
                    <a:pt x="434" y="435"/>
                    <a:pt x="434" y="435"/>
                    <a:pt x="434" y="435"/>
                  </a:cubicBezTo>
                  <a:cubicBezTo>
                    <a:pt x="435" y="434"/>
                    <a:pt x="437" y="433"/>
                    <a:pt x="438" y="432"/>
                  </a:cubicBezTo>
                  <a:cubicBezTo>
                    <a:pt x="439" y="432"/>
                    <a:pt x="439" y="431"/>
                    <a:pt x="439" y="431"/>
                  </a:cubicBezTo>
                  <a:cubicBezTo>
                    <a:pt x="439" y="430"/>
                    <a:pt x="438" y="430"/>
                    <a:pt x="439" y="430"/>
                  </a:cubicBezTo>
                  <a:cubicBezTo>
                    <a:pt x="440" y="429"/>
                    <a:pt x="440" y="430"/>
                    <a:pt x="440" y="430"/>
                  </a:cubicBezTo>
                  <a:cubicBezTo>
                    <a:pt x="441" y="431"/>
                    <a:pt x="441" y="432"/>
                    <a:pt x="442" y="432"/>
                  </a:cubicBezTo>
                  <a:cubicBezTo>
                    <a:pt x="442" y="430"/>
                    <a:pt x="444" y="432"/>
                    <a:pt x="444" y="431"/>
                  </a:cubicBezTo>
                  <a:cubicBezTo>
                    <a:pt x="444" y="431"/>
                    <a:pt x="445" y="431"/>
                    <a:pt x="445" y="432"/>
                  </a:cubicBezTo>
                  <a:cubicBezTo>
                    <a:pt x="445" y="433"/>
                    <a:pt x="444" y="433"/>
                    <a:pt x="443" y="433"/>
                  </a:cubicBezTo>
                  <a:cubicBezTo>
                    <a:pt x="444" y="434"/>
                    <a:pt x="444" y="434"/>
                    <a:pt x="445" y="435"/>
                  </a:cubicBezTo>
                  <a:cubicBezTo>
                    <a:pt x="446" y="436"/>
                    <a:pt x="446" y="439"/>
                    <a:pt x="449" y="439"/>
                  </a:cubicBezTo>
                  <a:cubicBezTo>
                    <a:pt x="450" y="439"/>
                    <a:pt x="450" y="439"/>
                    <a:pt x="450" y="439"/>
                  </a:cubicBezTo>
                  <a:cubicBezTo>
                    <a:pt x="450" y="438"/>
                    <a:pt x="450" y="438"/>
                    <a:pt x="450" y="438"/>
                  </a:cubicBezTo>
                  <a:cubicBezTo>
                    <a:pt x="449" y="437"/>
                    <a:pt x="449" y="436"/>
                    <a:pt x="448" y="436"/>
                  </a:cubicBezTo>
                  <a:cubicBezTo>
                    <a:pt x="448" y="435"/>
                    <a:pt x="448" y="435"/>
                    <a:pt x="449" y="435"/>
                  </a:cubicBezTo>
                  <a:cubicBezTo>
                    <a:pt x="450" y="434"/>
                    <a:pt x="451" y="436"/>
                    <a:pt x="451" y="437"/>
                  </a:cubicBezTo>
                  <a:cubicBezTo>
                    <a:pt x="451" y="438"/>
                    <a:pt x="451" y="439"/>
                    <a:pt x="450" y="439"/>
                  </a:cubicBezTo>
                  <a:cubicBezTo>
                    <a:pt x="450" y="440"/>
                    <a:pt x="450" y="440"/>
                    <a:pt x="450" y="441"/>
                  </a:cubicBezTo>
                  <a:cubicBezTo>
                    <a:pt x="451" y="442"/>
                    <a:pt x="452" y="443"/>
                    <a:pt x="454" y="443"/>
                  </a:cubicBezTo>
                  <a:cubicBezTo>
                    <a:pt x="455" y="443"/>
                    <a:pt x="456" y="444"/>
                    <a:pt x="456" y="445"/>
                  </a:cubicBezTo>
                  <a:cubicBezTo>
                    <a:pt x="457" y="446"/>
                    <a:pt x="457" y="447"/>
                    <a:pt x="457" y="448"/>
                  </a:cubicBezTo>
                  <a:cubicBezTo>
                    <a:pt x="457" y="448"/>
                    <a:pt x="457" y="448"/>
                    <a:pt x="457" y="448"/>
                  </a:cubicBezTo>
                  <a:cubicBezTo>
                    <a:pt x="457" y="449"/>
                    <a:pt x="457" y="450"/>
                    <a:pt x="457" y="451"/>
                  </a:cubicBezTo>
                  <a:cubicBezTo>
                    <a:pt x="458" y="451"/>
                    <a:pt x="459" y="452"/>
                    <a:pt x="459" y="454"/>
                  </a:cubicBezTo>
                  <a:cubicBezTo>
                    <a:pt x="458" y="454"/>
                    <a:pt x="459" y="454"/>
                    <a:pt x="459" y="454"/>
                  </a:cubicBezTo>
                  <a:cubicBezTo>
                    <a:pt x="460" y="455"/>
                    <a:pt x="460" y="457"/>
                    <a:pt x="460" y="458"/>
                  </a:cubicBezTo>
                  <a:cubicBezTo>
                    <a:pt x="460" y="459"/>
                    <a:pt x="461" y="460"/>
                    <a:pt x="461" y="461"/>
                  </a:cubicBezTo>
                  <a:cubicBezTo>
                    <a:pt x="462" y="462"/>
                    <a:pt x="461" y="464"/>
                    <a:pt x="459" y="464"/>
                  </a:cubicBezTo>
                  <a:cubicBezTo>
                    <a:pt x="458" y="464"/>
                    <a:pt x="458" y="465"/>
                    <a:pt x="457" y="465"/>
                  </a:cubicBezTo>
                  <a:cubicBezTo>
                    <a:pt x="457" y="467"/>
                    <a:pt x="457" y="468"/>
                    <a:pt x="456" y="469"/>
                  </a:cubicBezTo>
                  <a:cubicBezTo>
                    <a:pt x="456" y="469"/>
                    <a:pt x="456" y="470"/>
                    <a:pt x="456" y="470"/>
                  </a:cubicBezTo>
                  <a:cubicBezTo>
                    <a:pt x="456" y="470"/>
                    <a:pt x="456" y="470"/>
                    <a:pt x="456" y="470"/>
                  </a:cubicBezTo>
                  <a:cubicBezTo>
                    <a:pt x="456" y="470"/>
                    <a:pt x="456" y="470"/>
                    <a:pt x="456" y="471"/>
                  </a:cubicBezTo>
                  <a:cubicBezTo>
                    <a:pt x="456" y="471"/>
                    <a:pt x="456" y="471"/>
                    <a:pt x="456" y="471"/>
                  </a:cubicBezTo>
                  <a:cubicBezTo>
                    <a:pt x="456" y="471"/>
                    <a:pt x="456" y="471"/>
                    <a:pt x="456" y="471"/>
                  </a:cubicBezTo>
                  <a:cubicBezTo>
                    <a:pt x="456" y="471"/>
                    <a:pt x="456" y="471"/>
                    <a:pt x="456" y="471"/>
                  </a:cubicBezTo>
                  <a:cubicBezTo>
                    <a:pt x="456" y="471"/>
                    <a:pt x="456" y="471"/>
                    <a:pt x="456" y="471"/>
                  </a:cubicBezTo>
                  <a:cubicBezTo>
                    <a:pt x="455" y="471"/>
                    <a:pt x="454" y="472"/>
                    <a:pt x="454" y="473"/>
                  </a:cubicBezTo>
                  <a:cubicBezTo>
                    <a:pt x="453" y="473"/>
                    <a:pt x="453" y="473"/>
                    <a:pt x="453" y="474"/>
                  </a:cubicBezTo>
                  <a:cubicBezTo>
                    <a:pt x="451" y="475"/>
                    <a:pt x="450" y="477"/>
                    <a:pt x="447" y="479"/>
                  </a:cubicBezTo>
                  <a:cubicBezTo>
                    <a:pt x="447" y="479"/>
                    <a:pt x="446" y="480"/>
                    <a:pt x="446" y="481"/>
                  </a:cubicBezTo>
                  <a:cubicBezTo>
                    <a:pt x="447" y="483"/>
                    <a:pt x="448" y="484"/>
                    <a:pt x="450" y="485"/>
                  </a:cubicBezTo>
                  <a:cubicBezTo>
                    <a:pt x="452" y="487"/>
                    <a:pt x="452" y="489"/>
                    <a:pt x="453" y="492"/>
                  </a:cubicBezTo>
                  <a:cubicBezTo>
                    <a:pt x="453" y="492"/>
                    <a:pt x="453" y="492"/>
                    <a:pt x="453" y="492"/>
                  </a:cubicBezTo>
                  <a:cubicBezTo>
                    <a:pt x="453" y="492"/>
                    <a:pt x="453" y="492"/>
                    <a:pt x="453" y="492"/>
                  </a:cubicBezTo>
                  <a:cubicBezTo>
                    <a:pt x="452" y="492"/>
                    <a:pt x="451" y="492"/>
                    <a:pt x="451" y="491"/>
                  </a:cubicBezTo>
                  <a:cubicBezTo>
                    <a:pt x="451" y="490"/>
                    <a:pt x="449" y="490"/>
                    <a:pt x="448" y="491"/>
                  </a:cubicBezTo>
                  <a:cubicBezTo>
                    <a:pt x="447" y="491"/>
                    <a:pt x="447" y="492"/>
                    <a:pt x="447" y="493"/>
                  </a:cubicBezTo>
                  <a:cubicBezTo>
                    <a:pt x="446" y="493"/>
                    <a:pt x="445" y="494"/>
                    <a:pt x="445" y="493"/>
                  </a:cubicBezTo>
                  <a:cubicBezTo>
                    <a:pt x="444" y="492"/>
                    <a:pt x="444" y="493"/>
                    <a:pt x="443" y="493"/>
                  </a:cubicBezTo>
                  <a:cubicBezTo>
                    <a:pt x="442" y="493"/>
                    <a:pt x="442" y="493"/>
                    <a:pt x="442" y="493"/>
                  </a:cubicBezTo>
                  <a:cubicBezTo>
                    <a:pt x="442" y="494"/>
                    <a:pt x="442" y="495"/>
                    <a:pt x="441" y="495"/>
                  </a:cubicBezTo>
                  <a:cubicBezTo>
                    <a:pt x="440" y="495"/>
                    <a:pt x="439" y="495"/>
                    <a:pt x="439" y="494"/>
                  </a:cubicBezTo>
                  <a:cubicBezTo>
                    <a:pt x="438" y="494"/>
                    <a:pt x="437" y="494"/>
                    <a:pt x="437" y="494"/>
                  </a:cubicBezTo>
                  <a:cubicBezTo>
                    <a:pt x="436" y="495"/>
                    <a:pt x="436" y="495"/>
                    <a:pt x="436" y="495"/>
                  </a:cubicBezTo>
                  <a:cubicBezTo>
                    <a:pt x="433" y="493"/>
                    <a:pt x="431" y="492"/>
                    <a:pt x="428" y="492"/>
                  </a:cubicBezTo>
                  <a:cubicBezTo>
                    <a:pt x="427" y="492"/>
                    <a:pt x="427" y="491"/>
                    <a:pt x="427" y="492"/>
                  </a:cubicBezTo>
                  <a:cubicBezTo>
                    <a:pt x="427" y="492"/>
                    <a:pt x="427" y="493"/>
                    <a:pt x="426" y="493"/>
                  </a:cubicBezTo>
                  <a:cubicBezTo>
                    <a:pt x="426" y="494"/>
                    <a:pt x="426" y="495"/>
                    <a:pt x="427" y="495"/>
                  </a:cubicBezTo>
                  <a:cubicBezTo>
                    <a:pt x="427" y="496"/>
                    <a:pt x="427" y="496"/>
                    <a:pt x="426" y="496"/>
                  </a:cubicBezTo>
                  <a:cubicBezTo>
                    <a:pt x="425" y="497"/>
                    <a:pt x="424" y="497"/>
                    <a:pt x="423" y="498"/>
                  </a:cubicBezTo>
                  <a:cubicBezTo>
                    <a:pt x="422" y="499"/>
                    <a:pt x="421" y="500"/>
                    <a:pt x="422" y="501"/>
                  </a:cubicBezTo>
                  <a:cubicBezTo>
                    <a:pt x="422" y="502"/>
                    <a:pt x="422" y="502"/>
                    <a:pt x="422" y="502"/>
                  </a:cubicBezTo>
                  <a:cubicBezTo>
                    <a:pt x="421" y="504"/>
                    <a:pt x="421" y="506"/>
                    <a:pt x="423" y="507"/>
                  </a:cubicBezTo>
                  <a:cubicBezTo>
                    <a:pt x="423" y="508"/>
                    <a:pt x="423" y="510"/>
                    <a:pt x="425" y="509"/>
                  </a:cubicBezTo>
                  <a:cubicBezTo>
                    <a:pt x="426" y="509"/>
                    <a:pt x="426" y="509"/>
                    <a:pt x="427" y="510"/>
                  </a:cubicBezTo>
                  <a:cubicBezTo>
                    <a:pt x="427" y="510"/>
                    <a:pt x="427" y="511"/>
                    <a:pt x="428" y="510"/>
                  </a:cubicBezTo>
                  <a:cubicBezTo>
                    <a:pt x="428" y="510"/>
                    <a:pt x="430" y="510"/>
                    <a:pt x="430" y="511"/>
                  </a:cubicBezTo>
                  <a:cubicBezTo>
                    <a:pt x="431" y="512"/>
                    <a:pt x="432" y="511"/>
                    <a:pt x="432" y="511"/>
                  </a:cubicBezTo>
                  <a:cubicBezTo>
                    <a:pt x="432" y="510"/>
                    <a:pt x="431" y="511"/>
                    <a:pt x="431" y="510"/>
                  </a:cubicBezTo>
                  <a:cubicBezTo>
                    <a:pt x="431" y="510"/>
                    <a:pt x="432" y="510"/>
                    <a:pt x="432" y="510"/>
                  </a:cubicBezTo>
                  <a:cubicBezTo>
                    <a:pt x="433" y="510"/>
                    <a:pt x="433" y="510"/>
                    <a:pt x="434" y="510"/>
                  </a:cubicBezTo>
                  <a:cubicBezTo>
                    <a:pt x="434" y="510"/>
                    <a:pt x="434" y="510"/>
                    <a:pt x="434" y="510"/>
                  </a:cubicBezTo>
                  <a:cubicBezTo>
                    <a:pt x="433" y="509"/>
                    <a:pt x="434" y="509"/>
                    <a:pt x="435" y="509"/>
                  </a:cubicBezTo>
                  <a:cubicBezTo>
                    <a:pt x="436" y="508"/>
                    <a:pt x="437" y="508"/>
                    <a:pt x="438" y="509"/>
                  </a:cubicBezTo>
                  <a:cubicBezTo>
                    <a:pt x="437" y="508"/>
                    <a:pt x="437" y="507"/>
                    <a:pt x="438" y="507"/>
                  </a:cubicBezTo>
                  <a:cubicBezTo>
                    <a:pt x="438" y="507"/>
                    <a:pt x="438" y="507"/>
                    <a:pt x="438" y="507"/>
                  </a:cubicBezTo>
                  <a:cubicBezTo>
                    <a:pt x="437" y="506"/>
                    <a:pt x="437" y="506"/>
                    <a:pt x="438" y="506"/>
                  </a:cubicBezTo>
                  <a:cubicBezTo>
                    <a:pt x="438" y="505"/>
                    <a:pt x="438" y="506"/>
                    <a:pt x="438" y="506"/>
                  </a:cubicBezTo>
                  <a:cubicBezTo>
                    <a:pt x="439" y="506"/>
                    <a:pt x="440" y="507"/>
                    <a:pt x="441" y="507"/>
                  </a:cubicBezTo>
                  <a:cubicBezTo>
                    <a:pt x="442" y="508"/>
                    <a:pt x="443" y="508"/>
                    <a:pt x="444" y="508"/>
                  </a:cubicBezTo>
                  <a:cubicBezTo>
                    <a:pt x="445" y="509"/>
                    <a:pt x="445" y="509"/>
                    <a:pt x="446" y="508"/>
                  </a:cubicBezTo>
                  <a:cubicBezTo>
                    <a:pt x="446" y="508"/>
                    <a:pt x="446" y="507"/>
                    <a:pt x="446" y="507"/>
                  </a:cubicBezTo>
                  <a:cubicBezTo>
                    <a:pt x="445" y="506"/>
                    <a:pt x="446" y="506"/>
                    <a:pt x="446" y="506"/>
                  </a:cubicBezTo>
                  <a:cubicBezTo>
                    <a:pt x="448" y="506"/>
                    <a:pt x="447" y="507"/>
                    <a:pt x="447" y="507"/>
                  </a:cubicBezTo>
                  <a:cubicBezTo>
                    <a:pt x="446" y="508"/>
                    <a:pt x="447" y="508"/>
                    <a:pt x="447" y="508"/>
                  </a:cubicBezTo>
                  <a:cubicBezTo>
                    <a:pt x="448" y="508"/>
                    <a:pt x="448" y="508"/>
                    <a:pt x="449" y="508"/>
                  </a:cubicBezTo>
                  <a:cubicBezTo>
                    <a:pt x="449" y="508"/>
                    <a:pt x="449" y="508"/>
                    <a:pt x="449" y="508"/>
                  </a:cubicBezTo>
                  <a:cubicBezTo>
                    <a:pt x="449" y="508"/>
                    <a:pt x="448" y="509"/>
                    <a:pt x="449" y="509"/>
                  </a:cubicBezTo>
                  <a:cubicBezTo>
                    <a:pt x="450" y="509"/>
                    <a:pt x="450" y="508"/>
                    <a:pt x="450" y="508"/>
                  </a:cubicBezTo>
                  <a:cubicBezTo>
                    <a:pt x="450" y="507"/>
                    <a:pt x="450" y="507"/>
                    <a:pt x="450" y="507"/>
                  </a:cubicBezTo>
                  <a:cubicBezTo>
                    <a:pt x="450" y="507"/>
                    <a:pt x="450" y="507"/>
                    <a:pt x="450" y="507"/>
                  </a:cubicBezTo>
                  <a:cubicBezTo>
                    <a:pt x="451" y="507"/>
                    <a:pt x="451" y="508"/>
                    <a:pt x="452" y="509"/>
                  </a:cubicBezTo>
                  <a:cubicBezTo>
                    <a:pt x="451" y="509"/>
                    <a:pt x="451" y="508"/>
                    <a:pt x="451" y="509"/>
                  </a:cubicBezTo>
                  <a:cubicBezTo>
                    <a:pt x="450" y="510"/>
                    <a:pt x="451" y="510"/>
                    <a:pt x="451" y="510"/>
                  </a:cubicBezTo>
                  <a:cubicBezTo>
                    <a:pt x="451" y="510"/>
                    <a:pt x="451" y="510"/>
                    <a:pt x="451" y="510"/>
                  </a:cubicBezTo>
                  <a:cubicBezTo>
                    <a:pt x="452" y="510"/>
                    <a:pt x="452" y="510"/>
                    <a:pt x="452" y="509"/>
                  </a:cubicBezTo>
                  <a:cubicBezTo>
                    <a:pt x="452" y="509"/>
                    <a:pt x="452" y="509"/>
                    <a:pt x="452" y="509"/>
                  </a:cubicBezTo>
                  <a:cubicBezTo>
                    <a:pt x="453" y="509"/>
                    <a:pt x="452" y="507"/>
                    <a:pt x="454" y="506"/>
                  </a:cubicBezTo>
                  <a:cubicBezTo>
                    <a:pt x="453" y="507"/>
                    <a:pt x="453" y="508"/>
                    <a:pt x="453" y="508"/>
                  </a:cubicBezTo>
                  <a:cubicBezTo>
                    <a:pt x="453" y="508"/>
                    <a:pt x="454" y="510"/>
                    <a:pt x="454" y="510"/>
                  </a:cubicBezTo>
                  <a:cubicBezTo>
                    <a:pt x="455" y="509"/>
                    <a:pt x="455" y="510"/>
                    <a:pt x="456" y="511"/>
                  </a:cubicBezTo>
                  <a:cubicBezTo>
                    <a:pt x="456" y="511"/>
                    <a:pt x="457" y="512"/>
                    <a:pt x="457" y="513"/>
                  </a:cubicBezTo>
                  <a:cubicBezTo>
                    <a:pt x="456" y="514"/>
                    <a:pt x="457" y="514"/>
                    <a:pt x="458" y="515"/>
                  </a:cubicBezTo>
                  <a:cubicBezTo>
                    <a:pt x="459" y="515"/>
                    <a:pt x="459" y="515"/>
                    <a:pt x="459" y="516"/>
                  </a:cubicBezTo>
                  <a:cubicBezTo>
                    <a:pt x="459" y="517"/>
                    <a:pt x="459" y="517"/>
                    <a:pt x="460" y="518"/>
                  </a:cubicBezTo>
                  <a:cubicBezTo>
                    <a:pt x="460" y="518"/>
                    <a:pt x="460" y="517"/>
                    <a:pt x="461" y="517"/>
                  </a:cubicBezTo>
                  <a:cubicBezTo>
                    <a:pt x="461" y="517"/>
                    <a:pt x="461" y="516"/>
                    <a:pt x="461" y="517"/>
                  </a:cubicBezTo>
                  <a:cubicBezTo>
                    <a:pt x="462" y="517"/>
                    <a:pt x="462" y="517"/>
                    <a:pt x="461" y="517"/>
                  </a:cubicBezTo>
                  <a:cubicBezTo>
                    <a:pt x="461" y="518"/>
                    <a:pt x="461" y="518"/>
                    <a:pt x="461" y="518"/>
                  </a:cubicBezTo>
                  <a:cubicBezTo>
                    <a:pt x="461" y="520"/>
                    <a:pt x="462" y="519"/>
                    <a:pt x="463" y="519"/>
                  </a:cubicBezTo>
                  <a:cubicBezTo>
                    <a:pt x="464" y="520"/>
                    <a:pt x="464" y="518"/>
                    <a:pt x="464" y="518"/>
                  </a:cubicBezTo>
                  <a:cubicBezTo>
                    <a:pt x="464" y="518"/>
                    <a:pt x="464" y="518"/>
                    <a:pt x="464" y="518"/>
                  </a:cubicBezTo>
                  <a:cubicBezTo>
                    <a:pt x="464" y="518"/>
                    <a:pt x="464" y="518"/>
                    <a:pt x="464" y="518"/>
                  </a:cubicBezTo>
                  <a:cubicBezTo>
                    <a:pt x="465" y="519"/>
                    <a:pt x="465" y="519"/>
                    <a:pt x="466" y="519"/>
                  </a:cubicBezTo>
                  <a:cubicBezTo>
                    <a:pt x="466" y="520"/>
                    <a:pt x="466" y="521"/>
                    <a:pt x="467" y="521"/>
                  </a:cubicBezTo>
                  <a:cubicBezTo>
                    <a:pt x="468" y="521"/>
                    <a:pt x="468" y="521"/>
                    <a:pt x="468" y="522"/>
                  </a:cubicBezTo>
                  <a:cubicBezTo>
                    <a:pt x="466" y="522"/>
                    <a:pt x="466" y="524"/>
                    <a:pt x="464" y="523"/>
                  </a:cubicBezTo>
                  <a:cubicBezTo>
                    <a:pt x="463" y="523"/>
                    <a:pt x="463" y="523"/>
                    <a:pt x="462" y="523"/>
                  </a:cubicBezTo>
                  <a:cubicBezTo>
                    <a:pt x="465" y="523"/>
                    <a:pt x="465" y="525"/>
                    <a:pt x="465" y="527"/>
                  </a:cubicBezTo>
                  <a:cubicBezTo>
                    <a:pt x="465" y="527"/>
                    <a:pt x="465" y="527"/>
                    <a:pt x="466" y="528"/>
                  </a:cubicBezTo>
                  <a:cubicBezTo>
                    <a:pt x="467" y="528"/>
                    <a:pt x="467" y="529"/>
                    <a:pt x="468" y="529"/>
                  </a:cubicBezTo>
                  <a:cubicBezTo>
                    <a:pt x="468" y="530"/>
                    <a:pt x="469" y="530"/>
                    <a:pt x="469" y="530"/>
                  </a:cubicBezTo>
                  <a:cubicBezTo>
                    <a:pt x="469" y="530"/>
                    <a:pt x="469" y="530"/>
                    <a:pt x="469" y="530"/>
                  </a:cubicBezTo>
                  <a:cubicBezTo>
                    <a:pt x="469" y="530"/>
                    <a:pt x="469" y="530"/>
                    <a:pt x="469" y="530"/>
                  </a:cubicBezTo>
                  <a:cubicBezTo>
                    <a:pt x="470" y="530"/>
                    <a:pt x="470" y="530"/>
                    <a:pt x="471" y="531"/>
                  </a:cubicBezTo>
                  <a:cubicBezTo>
                    <a:pt x="471" y="531"/>
                    <a:pt x="471" y="531"/>
                    <a:pt x="472" y="531"/>
                  </a:cubicBezTo>
                  <a:cubicBezTo>
                    <a:pt x="473" y="531"/>
                    <a:pt x="473" y="531"/>
                    <a:pt x="474" y="532"/>
                  </a:cubicBezTo>
                  <a:cubicBezTo>
                    <a:pt x="474" y="533"/>
                    <a:pt x="475" y="534"/>
                    <a:pt x="476" y="532"/>
                  </a:cubicBezTo>
                  <a:cubicBezTo>
                    <a:pt x="477" y="532"/>
                    <a:pt x="477" y="532"/>
                    <a:pt x="477" y="532"/>
                  </a:cubicBezTo>
                  <a:cubicBezTo>
                    <a:pt x="478" y="533"/>
                    <a:pt x="479" y="533"/>
                    <a:pt x="480" y="533"/>
                  </a:cubicBezTo>
                  <a:cubicBezTo>
                    <a:pt x="479" y="535"/>
                    <a:pt x="481" y="536"/>
                    <a:pt x="482" y="538"/>
                  </a:cubicBezTo>
                  <a:cubicBezTo>
                    <a:pt x="482" y="538"/>
                    <a:pt x="483" y="539"/>
                    <a:pt x="483" y="539"/>
                  </a:cubicBezTo>
                  <a:cubicBezTo>
                    <a:pt x="484" y="539"/>
                    <a:pt x="484" y="539"/>
                    <a:pt x="485" y="540"/>
                  </a:cubicBezTo>
                  <a:cubicBezTo>
                    <a:pt x="485" y="540"/>
                    <a:pt x="486" y="540"/>
                    <a:pt x="487" y="541"/>
                  </a:cubicBezTo>
                  <a:cubicBezTo>
                    <a:pt x="489" y="541"/>
                    <a:pt x="492" y="541"/>
                    <a:pt x="494" y="542"/>
                  </a:cubicBezTo>
                  <a:cubicBezTo>
                    <a:pt x="495" y="543"/>
                    <a:pt x="496" y="543"/>
                    <a:pt x="497" y="544"/>
                  </a:cubicBezTo>
                  <a:cubicBezTo>
                    <a:pt x="498" y="544"/>
                    <a:pt x="499" y="544"/>
                    <a:pt x="499" y="545"/>
                  </a:cubicBezTo>
                  <a:cubicBezTo>
                    <a:pt x="500" y="546"/>
                    <a:pt x="501" y="546"/>
                    <a:pt x="503" y="546"/>
                  </a:cubicBezTo>
                  <a:cubicBezTo>
                    <a:pt x="503" y="546"/>
                    <a:pt x="504" y="545"/>
                    <a:pt x="503" y="545"/>
                  </a:cubicBezTo>
                  <a:cubicBezTo>
                    <a:pt x="503" y="544"/>
                    <a:pt x="503" y="543"/>
                    <a:pt x="503" y="542"/>
                  </a:cubicBezTo>
                  <a:cubicBezTo>
                    <a:pt x="503" y="541"/>
                    <a:pt x="504" y="541"/>
                    <a:pt x="503" y="541"/>
                  </a:cubicBezTo>
                  <a:cubicBezTo>
                    <a:pt x="502" y="541"/>
                    <a:pt x="502" y="539"/>
                    <a:pt x="501" y="540"/>
                  </a:cubicBezTo>
                  <a:cubicBezTo>
                    <a:pt x="501" y="540"/>
                    <a:pt x="501" y="539"/>
                    <a:pt x="501" y="539"/>
                  </a:cubicBezTo>
                  <a:cubicBezTo>
                    <a:pt x="501" y="538"/>
                    <a:pt x="500" y="537"/>
                    <a:pt x="500" y="536"/>
                  </a:cubicBezTo>
                  <a:cubicBezTo>
                    <a:pt x="499" y="536"/>
                    <a:pt x="499" y="535"/>
                    <a:pt x="498" y="535"/>
                  </a:cubicBezTo>
                  <a:cubicBezTo>
                    <a:pt x="497" y="535"/>
                    <a:pt x="497" y="534"/>
                    <a:pt x="496" y="533"/>
                  </a:cubicBezTo>
                  <a:cubicBezTo>
                    <a:pt x="496" y="533"/>
                    <a:pt x="495" y="532"/>
                    <a:pt x="494" y="531"/>
                  </a:cubicBezTo>
                  <a:cubicBezTo>
                    <a:pt x="494" y="530"/>
                    <a:pt x="493" y="530"/>
                    <a:pt x="492" y="530"/>
                  </a:cubicBezTo>
                  <a:cubicBezTo>
                    <a:pt x="492" y="530"/>
                    <a:pt x="493" y="530"/>
                    <a:pt x="493" y="529"/>
                  </a:cubicBezTo>
                  <a:cubicBezTo>
                    <a:pt x="492" y="529"/>
                    <a:pt x="492" y="530"/>
                    <a:pt x="491" y="530"/>
                  </a:cubicBezTo>
                  <a:cubicBezTo>
                    <a:pt x="491" y="529"/>
                    <a:pt x="492" y="529"/>
                    <a:pt x="492" y="529"/>
                  </a:cubicBezTo>
                  <a:cubicBezTo>
                    <a:pt x="491" y="527"/>
                    <a:pt x="489" y="528"/>
                    <a:pt x="489" y="526"/>
                  </a:cubicBezTo>
                  <a:cubicBezTo>
                    <a:pt x="488" y="524"/>
                    <a:pt x="486" y="523"/>
                    <a:pt x="485" y="521"/>
                  </a:cubicBezTo>
                  <a:cubicBezTo>
                    <a:pt x="485" y="521"/>
                    <a:pt x="485" y="521"/>
                    <a:pt x="485" y="521"/>
                  </a:cubicBezTo>
                  <a:cubicBezTo>
                    <a:pt x="485" y="521"/>
                    <a:pt x="485" y="521"/>
                    <a:pt x="485" y="521"/>
                  </a:cubicBezTo>
                  <a:cubicBezTo>
                    <a:pt x="485" y="521"/>
                    <a:pt x="485" y="521"/>
                    <a:pt x="485" y="521"/>
                  </a:cubicBezTo>
                  <a:cubicBezTo>
                    <a:pt x="484" y="520"/>
                    <a:pt x="484" y="519"/>
                    <a:pt x="483" y="518"/>
                  </a:cubicBezTo>
                  <a:cubicBezTo>
                    <a:pt x="485" y="519"/>
                    <a:pt x="486" y="518"/>
                    <a:pt x="487" y="519"/>
                  </a:cubicBezTo>
                  <a:cubicBezTo>
                    <a:pt x="487" y="520"/>
                    <a:pt x="488" y="520"/>
                    <a:pt x="489" y="521"/>
                  </a:cubicBezTo>
                  <a:cubicBezTo>
                    <a:pt x="490" y="522"/>
                    <a:pt x="491" y="523"/>
                    <a:pt x="492" y="524"/>
                  </a:cubicBezTo>
                  <a:cubicBezTo>
                    <a:pt x="492" y="523"/>
                    <a:pt x="491" y="522"/>
                    <a:pt x="491" y="522"/>
                  </a:cubicBezTo>
                  <a:cubicBezTo>
                    <a:pt x="492" y="521"/>
                    <a:pt x="491" y="520"/>
                    <a:pt x="491" y="519"/>
                  </a:cubicBezTo>
                  <a:cubicBezTo>
                    <a:pt x="491" y="519"/>
                    <a:pt x="491" y="519"/>
                    <a:pt x="491" y="519"/>
                  </a:cubicBezTo>
                  <a:cubicBezTo>
                    <a:pt x="491" y="519"/>
                    <a:pt x="491" y="519"/>
                    <a:pt x="492" y="520"/>
                  </a:cubicBezTo>
                  <a:cubicBezTo>
                    <a:pt x="493" y="521"/>
                    <a:pt x="494" y="523"/>
                    <a:pt x="495" y="524"/>
                  </a:cubicBezTo>
                  <a:cubicBezTo>
                    <a:pt x="495" y="525"/>
                    <a:pt x="497" y="525"/>
                    <a:pt x="497" y="527"/>
                  </a:cubicBezTo>
                  <a:cubicBezTo>
                    <a:pt x="497" y="527"/>
                    <a:pt x="498" y="527"/>
                    <a:pt x="498" y="527"/>
                  </a:cubicBezTo>
                  <a:cubicBezTo>
                    <a:pt x="498" y="526"/>
                    <a:pt x="498" y="527"/>
                    <a:pt x="498" y="527"/>
                  </a:cubicBezTo>
                  <a:cubicBezTo>
                    <a:pt x="498" y="528"/>
                    <a:pt x="498" y="528"/>
                    <a:pt x="498" y="529"/>
                  </a:cubicBezTo>
                  <a:cubicBezTo>
                    <a:pt x="499" y="529"/>
                    <a:pt x="499" y="529"/>
                    <a:pt x="499" y="529"/>
                  </a:cubicBezTo>
                  <a:cubicBezTo>
                    <a:pt x="499" y="529"/>
                    <a:pt x="499" y="528"/>
                    <a:pt x="499" y="528"/>
                  </a:cubicBezTo>
                  <a:cubicBezTo>
                    <a:pt x="499" y="528"/>
                    <a:pt x="500" y="528"/>
                    <a:pt x="500" y="527"/>
                  </a:cubicBezTo>
                  <a:cubicBezTo>
                    <a:pt x="500" y="527"/>
                    <a:pt x="500" y="527"/>
                    <a:pt x="500" y="527"/>
                  </a:cubicBezTo>
                  <a:cubicBezTo>
                    <a:pt x="500" y="529"/>
                    <a:pt x="501" y="529"/>
                    <a:pt x="502" y="530"/>
                  </a:cubicBezTo>
                  <a:cubicBezTo>
                    <a:pt x="502" y="530"/>
                    <a:pt x="502" y="530"/>
                    <a:pt x="503" y="530"/>
                  </a:cubicBezTo>
                  <a:cubicBezTo>
                    <a:pt x="503" y="530"/>
                    <a:pt x="503" y="530"/>
                    <a:pt x="503" y="530"/>
                  </a:cubicBezTo>
                  <a:cubicBezTo>
                    <a:pt x="502" y="529"/>
                    <a:pt x="502" y="529"/>
                    <a:pt x="502" y="529"/>
                  </a:cubicBezTo>
                  <a:cubicBezTo>
                    <a:pt x="503" y="530"/>
                    <a:pt x="504" y="529"/>
                    <a:pt x="504" y="530"/>
                  </a:cubicBezTo>
                  <a:cubicBezTo>
                    <a:pt x="504" y="531"/>
                    <a:pt x="505" y="531"/>
                    <a:pt x="505" y="530"/>
                  </a:cubicBezTo>
                  <a:cubicBezTo>
                    <a:pt x="505" y="530"/>
                    <a:pt x="505" y="530"/>
                    <a:pt x="505" y="530"/>
                  </a:cubicBezTo>
                  <a:cubicBezTo>
                    <a:pt x="505" y="531"/>
                    <a:pt x="506" y="532"/>
                    <a:pt x="506" y="532"/>
                  </a:cubicBezTo>
                  <a:cubicBezTo>
                    <a:pt x="508" y="532"/>
                    <a:pt x="508" y="533"/>
                    <a:pt x="508" y="534"/>
                  </a:cubicBezTo>
                  <a:cubicBezTo>
                    <a:pt x="508" y="535"/>
                    <a:pt x="508" y="536"/>
                    <a:pt x="510" y="536"/>
                  </a:cubicBezTo>
                  <a:cubicBezTo>
                    <a:pt x="510" y="537"/>
                    <a:pt x="511" y="536"/>
                    <a:pt x="511" y="536"/>
                  </a:cubicBezTo>
                  <a:cubicBezTo>
                    <a:pt x="510" y="535"/>
                    <a:pt x="510" y="533"/>
                    <a:pt x="509" y="532"/>
                  </a:cubicBezTo>
                  <a:cubicBezTo>
                    <a:pt x="508" y="531"/>
                    <a:pt x="509" y="531"/>
                    <a:pt x="509" y="530"/>
                  </a:cubicBezTo>
                  <a:cubicBezTo>
                    <a:pt x="510" y="530"/>
                    <a:pt x="510" y="531"/>
                    <a:pt x="511" y="531"/>
                  </a:cubicBezTo>
                  <a:cubicBezTo>
                    <a:pt x="512" y="531"/>
                    <a:pt x="512" y="531"/>
                    <a:pt x="512" y="531"/>
                  </a:cubicBezTo>
                  <a:cubicBezTo>
                    <a:pt x="513" y="530"/>
                    <a:pt x="512" y="530"/>
                    <a:pt x="512" y="530"/>
                  </a:cubicBezTo>
                  <a:cubicBezTo>
                    <a:pt x="511" y="530"/>
                    <a:pt x="512" y="530"/>
                    <a:pt x="512" y="529"/>
                  </a:cubicBezTo>
                  <a:cubicBezTo>
                    <a:pt x="512" y="529"/>
                    <a:pt x="511" y="528"/>
                    <a:pt x="511" y="527"/>
                  </a:cubicBezTo>
                  <a:cubicBezTo>
                    <a:pt x="510" y="526"/>
                    <a:pt x="510" y="527"/>
                    <a:pt x="511" y="526"/>
                  </a:cubicBezTo>
                  <a:cubicBezTo>
                    <a:pt x="511" y="525"/>
                    <a:pt x="511" y="525"/>
                    <a:pt x="511" y="525"/>
                  </a:cubicBezTo>
                  <a:cubicBezTo>
                    <a:pt x="511" y="525"/>
                    <a:pt x="511" y="525"/>
                    <a:pt x="511" y="525"/>
                  </a:cubicBezTo>
                  <a:cubicBezTo>
                    <a:pt x="511" y="525"/>
                    <a:pt x="511" y="525"/>
                    <a:pt x="511" y="525"/>
                  </a:cubicBezTo>
                  <a:cubicBezTo>
                    <a:pt x="510" y="524"/>
                    <a:pt x="511" y="524"/>
                    <a:pt x="511" y="524"/>
                  </a:cubicBezTo>
                  <a:cubicBezTo>
                    <a:pt x="511" y="524"/>
                    <a:pt x="511" y="524"/>
                    <a:pt x="511" y="524"/>
                  </a:cubicBezTo>
                  <a:cubicBezTo>
                    <a:pt x="511" y="524"/>
                    <a:pt x="511" y="524"/>
                    <a:pt x="511" y="524"/>
                  </a:cubicBezTo>
                  <a:cubicBezTo>
                    <a:pt x="512" y="524"/>
                    <a:pt x="512" y="525"/>
                    <a:pt x="512" y="525"/>
                  </a:cubicBezTo>
                  <a:cubicBezTo>
                    <a:pt x="512" y="526"/>
                    <a:pt x="513" y="526"/>
                    <a:pt x="513" y="526"/>
                  </a:cubicBezTo>
                  <a:cubicBezTo>
                    <a:pt x="513" y="526"/>
                    <a:pt x="513" y="525"/>
                    <a:pt x="513" y="525"/>
                  </a:cubicBezTo>
                  <a:cubicBezTo>
                    <a:pt x="514" y="525"/>
                    <a:pt x="513" y="524"/>
                    <a:pt x="513" y="523"/>
                  </a:cubicBezTo>
                  <a:cubicBezTo>
                    <a:pt x="514" y="523"/>
                    <a:pt x="513" y="522"/>
                    <a:pt x="514" y="521"/>
                  </a:cubicBezTo>
                  <a:cubicBezTo>
                    <a:pt x="514" y="522"/>
                    <a:pt x="514" y="522"/>
                    <a:pt x="514" y="523"/>
                  </a:cubicBezTo>
                  <a:cubicBezTo>
                    <a:pt x="515" y="524"/>
                    <a:pt x="515" y="525"/>
                    <a:pt x="516" y="525"/>
                  </a:cubicBezTo>
                  <a:cubicBezTo>
                    <a:pt x="515" y="524"/>
                    <a:pt x="515" y="522"/>
                    <a:pt x="515" y="521"/>
                  </a:cubicBezTo>
                  <a:cubicBezTo>
                    <a:pt x="515" y="521"/>
                    <a:pt x="515" y="521"/>
                    <a:pt x="515" y="521"/>
                  </a:cubicBezTo>
                  <a:cubicBezTo>
                    <a:pt x="515" y="520"/>
                    <a:pt x="515" y="520"/>
                    <a:pt x="514" y="519"/>
                  </a:cubicBezTo>
                  <a:cubicBezTo>
                    <a:pt x="514" y="519"/>
                    <a:pt x="515" y="519"/>
                    <a:pt x="515" y="518"/>
                  </a:cubicBezTo>
                  <a:cubicBezTo>
                    <a:pt x="515" y="518"/>
                    <a:pt x="516" y="518"/>
                    <a:pt x="515" y="517"/>
                  </a:cubicBezTo>
                  <a:cubicBezTo>
                    <a:pt x="515" y="517"/>
                    <a:pt x="515" y="517"/>
                    <a:pt x="515" y="518"/>
                  </a:cubicBezTo>
                  <a:cubicBezTo>
                    <a:pt x="514" y="518"/>
                    <a:pt x="514" y="518"/>
                    <a:pt x="513" y="518"/>
                  </a:cubicBezTo>
                  <a:cubicBezTo>
                    <a:pt x="513" y="518"/>
                    <a:pt x="513" y="518"/>
                    <a:pt x="513" y="517"/>
                  </a:cubicBezTo>
                  <a:cubicBezTo>
                    <a:pt x="513" y="517"/>
                    <a:pt x="513" y="516"/>
                    <a:pt x="512" y="516"/>
                  </a:cubicBezTo>
                  <a:cubicBezTo>
                    <a:pt x="511" y="516"/>
                    <a:pt x="511" y="516"/>
                    <a:pt x="511" y="516"/>
                  </a:cubicBezTo>
                  <a:cubicBezTo>
                    <a:pt x="511" y="515"/>
                    <a:pt x="512" y="515"/>
                    <a:pt x="512" y="515"/>
                  </a:cubicBezTo>
                  <a:cubicBezTo>
                    <a:pt x="512" y="514"/>
                    <a:pt x="511" y="515"/>
                    <a:pt x="511" y="515"/>
                  </a:cubicBezTo>
                  <a:cubicBezTo>
                    <a:pt x="510" y="514"/>
                    <a:pt x="509" y="515"/>
                    <a:pt x="509" y="514"/>
                  </a:cubicBezTo>
                  <a:cubicBezTo>
                    <a:pt x="509" y="513"/>
                    <a:pt x="508" y="512"/>
                    <a:pt x="508" y="511"/>
                  </a:cubicBezTo>
                  <a:cubicBezTo>
                    <a:pt x="507" y="511"/>
                    <a:pt x="507" y="511"/>
                    <a:pt x="507" y="511"/>
                  </a:cubicBezTo>
                  <a:cubicBezTo>
                    <a:pt x="507" y="511"/>
                    <a:pt x="507" y="510"/>
                    <a:pt x="506" y="510"/>
                  </a:cubicBezTo>
                  <a:cubicBezTo>
                    <a:pt x="506" y="510"/>
                    <a:pt x="507" y="510"/>
                    <a:pt x="507" y="510"/>
                  </a:cubicBezTo>
                  <a:cubicBezTo>
                    <a:pt x="507" y="509"/>
                    <a:pt x="509" y="511"/>
                    <a:pt x="509" y="509"/>
                  </a:cubicBezTo>
                  <a:cubicBezTo>
                    <a:pt x="509" y="508"/>
                    <a:pt x="509" y="508"/>
                    <a:pt x="509" y="508"/>
                  </a:cubicBezTo>
                  <a:cubicBezTo>
                    <a:pt x="509" y="508"/>
                    <a:pt x="510" y="508"/>
                    <a:pt x="509" y="507"/>
                  </a:cubicBezTo>
                  <a:cubicBezTo>
                    <a:pt x="509" y="507"/>
                    <a:pt x="509" y="507"/>
                    <a:pt x="508" y="507"/>
                  </a:cubicBezTo>
                  <a:cubicBezTo>
                    <a:pt x="508" y="507"/>
                    <a:pt x="508" y="507"/>
                    <a:pt x="507" y="507"/>
                  </a:cubicBezTo>
                  <a:cubicBezTo>
                    <a:pt x="507" y="507"/>
                    <a:pt x="506" y="507"/>
                    <a:pt x="506" y="506"/>
                  </a:cubicBezTo>
                  <a:cubicBezTo>
                    <a:pt x="505" y="506"/>
                    <a:pt x="506" y="505"/>
                    <a:pt x="506" y="505"/>
                  </a:cubicBezTo>
                  <a:cubicBezTo>
                    <a:pt x="506" y="504"/>
                    <a:pt x="506" y="504"/>
                    <a:pt x="506" y="504"/>
                  </a:cubicBezTo>
                  <a:cubicBezTo>
                    <a:pt x="506" y="503"/>
                    <a:pt x="506" y="503"/>
                    <a:pt x="506" y="503"/>
                  </a:cubicBezTo>
                  <a:cubicBezTo>
                    <a:pt x="505" y="502"/>
                    <a:pt x="506" y="503"/>
                    <a:pt x="505" y="503"/>
                  </a:cubicBezTo>
                  <a:cubicBezTo>
                    <a:pt x="505" y="502"/>
                    <a:pt x="505" y="502"/>
                    <a:pt x="504" y="501"/>
                  </a:cubicBezTo>
                  <a:cubicBezTo>
                    <a:pt x="504" y="502"/>
                    <a:pt x="505" y="503"/>
                    <a:pt x="504" y="503"/>
                  </a:cubicBezTo>
                  <a:cubicBezTo>
                    <a:pt x="503" y="503"/>
                    <a:pt x="504" y="502"/>
                    <a:pt x="503" y="501"/>
                  </a:cubicBezTo>
                  <a:cubicBezTo>
                    <a:pt x="503" y="502"/>
                    <a:pt x="503" y="503"/>
                    <a:pt x="503" y="503"/>
                  </a:cubicBezTo>
                  <a:cubicBezTo>
                    <a:pt x="502" y="503"/>
                    <a:pt x="502" y="503"/>
                    <a:pt x="502" y="503"/>
                  </a:cubicBezTo>
                  <a:cubicBezTo>
                    <a:pt x="502" y="503"/>
                    <a:pt x="502" y="503"/>
                    <a:pt x="502" y="503"/>
                  </a:cubicBezTo>
                  <a:cubicBezTo>
                    <a:pt x="502" y="503"/>
                    <a:pt x="502" y="503"/>
                    <a:pt x="502" y="503"/>
                  </a:cubicBezTo>
                  <a:cubicBezTo>
                    <a:pt x="502" y="503"/>
                    <a:pt x="502" y="503"/>
                    <a:pt x="502" y="503"/>
                  </a:cubicBezTo>
                  <a:cubicBezTo>
                    <a:pt x="502" y="503"/>
                    <a:pt x="501" y="502"/>
                    <a:pt x="502" y="502"/>
                  </a:cubicBezTo>
                  <a:cubicBezTo>
                    <a:pt x="503" y="502"/>
                    <a:pt x="502" y="501"/>
                    <a:pt x="502" y="501"/>
                  </a:cubicBezTo>
                  <a:cubicBezTo>
                    <a:pt x="501" y="500"/>
                    <a:pt x="501" y="500"/>
                    <a:pt x="500" y="500"/>
                  </a:cubicBezTo>
                  <a:cubicBezTo>
                    <a:pt x="500" y="500"/>
                    <a:pt x="500" y="500"/>
                    <a:pt x="500" y="500"/>
                  </a:cubicBezTo>
                  <a:cubicBezTo>
                    <a:pt x="500" y="500"/>
                    <a:pt x="500" y="499"/>
                    <a:pt x="499" y="499"/>
                  </a:cubicBezTo>
                  <a:cubicBezTo>
                    <a:pt x="499" y="500"/>
                    <a:pt x="499" y="501"/>
                    <a:pt x="499" y="501"/>
                  </a:cubicBezTo>
                  <a:cubicBezTo>
                    <a:pt x="498" y="500"/>
                    <a:pt x="498" y="500"/>
                    <a:pt x="497" y="498"/>
                  </a:cubicBezTo>
                  <a:cubicBezTo>
                    <a:pt x="497" y="498"/>
                    <a:pt x="497" y="497"/>
                    <a:pt x="497" y="497"/>
                  </a:cubicBezTo>
                  <a:cubicBezTo>
                    <a:pt x="497" y="496"/>
                    <a:pt x="497" y="496"/>
                    <a:pt x="497" y="496"/>
                  </a:cubicBezTo>
                  <a:cubicBezTo>
                    <a:pt x="495" y="495"/>
                    <a:pt x="496" y="494"/>
                    <a:pt x="496" y="493"/>
                  </a:cubicBezTo>
                  <a:cubicBezTo>
                    <a:pt x="496" y="493"/>
                    <a:pt x="496" y="493"/>
                    <a:pt x="496" y="493"/>
                  </a:cubicBezTo>
                  <a:cubicBezTo>
                    <a:pt x="496" y="492"/>
                    <a:pt x="496" y="492"/>
                    <a:pt x="497" y="492"/>
                  </a:cubicBezTo>
                  <a:cubicBezTo>
                    <a:pt x="496" y="491"/>
                    <a:pt x="495" y="491"/>
                    <a:pt x="494" y="491"/>
                  </a:cubicBezTo>
                  <a:cubicBezTo>
                    <a:pt x="494" y="491"/>
                    <a:pt x="494" y="491"/>
                    <a:pt x="494" y="491"/>
                  </a:cubicBezTo>
                  <a:cubicBezTo>
                    <a:pt x="494" y="491"/>
                    <a:pt x="494" y="491"/>
                    <a:pt x="494" y="491"/>
                  </a:cubicBezTo>
                  <a:cubicBezTo>
                    <a:pt x="494" y="491"/>
                    <a:pt x="494" y="491"/>
                    <a:pt x="494" y="491"/>
                  </a:cubicBezTo>
                  <a:cubicBezTo>
                    <a:pt x="494" y="491"/>
                    <a:pt x="494" y="490"/>
                    <a:pt x="494" y="490"/>
                  </a:cubicBezTo>
                  <a:cubicBezTo>
                    <a:pt x="494" y="490"/>
                    <a:pt x="494" y="490"/>
                    <a:pt x="494" y="490"/>
                  </a:cubicBezTo>
                  <a:cubicBezTo>
                    <a:pt x="494" y="490"/>
                    <a:pt x="494" y="490"/>
                    <a:pt x="494" y="490"/>
                  </a:cubicBezTo>
                  <a:cubicBezTo>
                    <a:pt x="496" y="490"/>
                    <a:pt x="495" y="489"/>
                    <a:pt x="495" y="489"/>
                  </a:cubicBezTo>
                  <a:cubicBezTo>
                    <a:pt x="495" y="489"/>
                    <a:pt x="495" y="489"/>
                    <a:pt x="495" y="489"/>
                  </a:cubicBezTo>
                  <a:cubicBezTo>
                    <a:pt x="494" y="489"/>
                    <a:pt x="494" y="488"/>
                    <a:pt x="494" y="488"/>
                  </a:cubicBezTo>
                  <a:cubicBezTo>
                    <a:pt x="493" y="488"/>
                    <a:pt x="492" y="488"/>
                    <a:pt x="492" y="489"/>
                  </a:cubicBezTo>
                  <a:cubicBezTo>
                    <a:pt x="492" y="489"/>
                    <a:pt x="492" y="489"/>
                    <a:pt x="492" y="489"/>
                  </a:cubicBezTo>
                  <a:cubicBezTo>
                    <a:pt x="491" y="489"/>
                    <a:pt x="491" y="490"/>
                    <a:pt x="490" y="490"/>
                  </a:cubicBezTo>
                  <a:cubicBezTo>
                    <a:pt x="490" y="490"/>
                    <a:pt x="490" y="490"/>
                    <a:pt x="490" y="489"/>
                  </a:cubicBezTo>
                  <a:cubicBezTo>
                    <a:pt x="490" y="489"/>
                    <a:pt x="490" y="489"/>
                    <a:pt x="490" y="489"/>
                  </a:cubicBezTo>
                  <a:cubicBezTo>
                    <a:pt x="490" y="489"/>
                    <a:pt x="490" y="489"/>
                    <a:pt x="490" y="489"/>
                  </a:cubicBezTo>
                  <a:cubicBezTo>
                    <a:pt x="490" y="489"/>
                    <a:pt x="491" y="488"/>
                    <a:pt x="490" y="488"/>
                  </a:cubicBezTo>
                  <a:cubicBezTo>
                    <a:pt x="490" y="487"/>
                    <a:pt x="490" y="487"/>
                    <a:pt x="490" y="487"/>
                  </a:cubicBezTo>
                  <a:cubicBezTo>
                    <a:pt x="490" y="487"/>
                    <a:pt x="490" y="487"/>
                    <a:pt x="490" y="487"/>
                  </a:cubicBezTo>
                  <a:cubicBezTo>
                    <a:pt x="492" y="486"/>
                    <a:pt x="490" y="485"/>
                    <a:pt x="490" y="485"/>
                  </a:cubicBezTo>
                  <a:cubicBezTo>
                    <a:pt x="490" y="485"/>
                    <a:pt x="490" y="485"/>
                    <a:pt x="490" y="485"/>
                  </a:cubicBezTo>
                  <a:cubicBezTo>
                    <a:pt x="490" y="484"/>
                    <a:pt x="491" y="485"/>
                    <a:pt x="491" y="484"/>
                  </a:cubicBezTo>
                  <a:cubicBezTo>
                    <a:pt x="491" y="484"/>
                    <a:pt x="491" y="484"/>
                    <a:pt x="491" y="484"/>
                  </a:cubicBezTo>
                  <a:cubicBezTo>
                    <a:pt x="491" y="484"/>
                    <a:pt x="491" y="484"/>
                    <a:pt x="491" y="484"/>
                  </a:cubicBezTo>
                  <a:cubicBezTo>
                    <a:pt x="492" y="484"/>
                    <a:pt x="492" y="484"/>
                    <a:pt x="492" y="484"/>
                  </a:cubicBezTo>
                  <a:cubicBezTo>
                    <a:pt x="492" y="484"/>
                    <a:pt x="492" y="484"/>
                    <a:pt x="492" y="484"/>
                  </a:cubicBezTo>
                  <a:cubicBezTo>
                    <a:pt x="493" y="485"/>
                    <a:pt x="494" y="484"/>
                    <a:pt x="495" y="484"/>
                  </a:cubicBezTo>
                  <a:cubicBezTo>
                    <a:pt x="496" y="484"/>
                    <a:pt x="495" y="483"/>
                    <a:pt x="495" y="483"/>
                  </a:cubicBezTo>
                  <a:cubicBezTo>
                    <a:pt x="495" y="483"/>
                    <a:pt x="495" y="482"/>
                    <a:pt x="495" y="482"/>
                  </a:cubicBezTo>
                  <a:cubicBezTo>
                    <a:pt x="495" y="482"/>
                    <a:pt x="495" y="481"/>
                    <a:pt x="495" y="481"/>
                  </a:cubicBezTo>
                  <a:cubicBezTo>
                    <a:pt x="495" y="481"/>
                    <a:pt x="495" y="481"/>
                    <a:pt x="495" y="481"/>
                  </a:cubicBezTo>
                  <a:cubicBezTo>
                    <a:pt x="495" y="481"/>
                    <a:pt x="495" y="481"/>
                    <a:pt x="495" y="481"/>
                  </a:cubicBezTo>
                  <a:cubicBezTo>
                    <a:pt x="495" y="481"/>
                    <a:pt x="495" y="481"/>
                    <a:pt x="495" y="481"/>
                  </a:cubicBezTo>
                  <a:cubicBezTo>
                    <a:pt x="494" y="481"/>
                    <a:pt x="493" y="480"/>
                    <a:pt x="493" y="480"/>
                  </a:cubicBezTo>
                  <a:cubicBezTo>
                    <a:pt x="493" y="480"/>
                    <a:pt x="493" y="480"/>
                    <a:pt x="493" y="480"/>
                  </a:cubicBezTo>
                  <a:cubicBezTo>
                    <a:pt x="493" y="479"/>
                    <a:pt x="491" y="479"/>
                    <a:pt x="492" y="478"/>
                  </a:cubicBezTo>
                  <a:cubicBezTo>
                    <a:pt x="492" y="477"/>
                    <a:pt x="491" y="476"/>
                    <a:pt x="490" y="475"/>
                  </a:cubicBezTo>
                  <a:cubicBezTo>
                    <a:pt x="490" y="475"/>
                    <a:pt x="490" y="475"/>
                    <a:pt x="490" y="475"/>
                  </a:cubicBezTo>
                  <a:cubicBezTo>
                    <a:pt x="490" y="475"/>
                    <a:pt x="490" y="474"/>
                    <a:pt x="490" y="474"/>
                  </a:cubicBezTo>
                  <a:cubicBezTo>
                    <a:pt x="491" y="475"/>
                    <a:pt x="493" y="476"/>
                    <a:pt x="493" y="477"/>
                  </a:cubicBezTo>
                  <a:cubicBezTo>
                    <a:pt x="494" y="478"/>
                    <a:pt x="495" y="478"/>
                    <a:pt x="495" y="478"/>
                  </a:cubicBezTo>
                  <a:cubicBezTo>
                    <a:pt x="496" y="477"/>
                    <a:pt x="495" y="477"/>
                    <a:pt x="495" y="477"/>
                  </a:cubicBezTo>
                  <a:cubicBezTo>
                    <a:pt x="495" y="476"/>
                    <a:pt x="495" y="476"/>
                    <a:pt x="495" y="476"/>
                  </a:cubicBezTo>
                  <a:cubicBezTo>
                    <a:pt x="496" y="477"/>
                    <a:pt x="496" y="476"/>
                    <a:pt x="495" y="475"/>
                  </a:cubicBezTo>
                  <a:cubicBezTo>
                    <a:pt x="496" y="475"/>
                    <a:pt x="497" y="475"/>
                    <a:pt x="498" y="475"/>
                  </a:cubicBezTo>
                  <a:cubicBezTo>
                    <a:pt x="498" y="475"/>
                    <a:pt x="498" y="475"/>
                    <a:pt x="498" y="475"/>
                  </a:cubicBezTo>
                  <a:cubicBezTo>
                    <a:pt x="498" y="475"/>
                    <a:pt x="498" y="475"/>
                    <a:pt x="498" y="475"/>
                  </a:cubicBezTo>
                  <a:cubicBezTo>
                    <a:pt x="498" y="475"/>
                    <a:pt x="498" y="475"/>
                    <a:pt x="498" y="475"/>
                  </a:cubicBezTo>
                  <a:cubicBezTo>
                    <a:pt x="499" y="477"/>
                    <a:pt x="497" y="475"/>
                    <a:pt x="497" y="476"/>
                  </a:cubicBezTo>
                  <a:cubicBezTo>
                    <a:pt x="497" y="476"/>
                    <a:pt x="498" y="476"/>
                    <a:pt x="497" y="477"/>
                  </a:cubicBezTo>
                  <a:cubicBezTo>
                    <a:pt x="497" y="477"/>
                    <a:pt x="497" y="476"/>
                    <a:pt x="496" y="476"/>
                  </a:cubicBezTo>
                  <a:cubicBezTo>
                    <a:pt x="496" y="477"/>
                    <a:pt x="497" y="477"/>
                    <a:pt x="498" y="477"/>
                  </a:cubicBezTo>
                  <a:cubicBezTo>
                    <a:pt x="499" y="478"/>
                    <a:pt x="499" y="477"/>
                    <a:pt x="499" y="476"/>
                  </a:cubicBezTo>
                  <a:cubicBezTo>
                    <a:pt x="499" y="476"/>
                    <a:pt x="500" y="475"/>
                    <a:pt x="500" y="477"/>
                  </a:cubicBezTo>
                  <a:cubicBezTo>
                    <a:pt x="500" y="477"/>
                    <a:pt x="500" y="478"/>
                    <a:pt x="500" y="478"/>
                  </a:cubicBezTo>
                  <a:cubicBezTo>
                    <a:pt x="500" y="479"/>
                    <a:pt x="500" y="479"/>
                    <a:pt x="500" y="479"/>
                  </a:cubicBezTo>
                  <a:cubicBezTo>
                    <a:pt x="501" y="479"/>
                    <a:pt x="501" y="479"/>
                    <a:pt x="502" y="480"/>
                  </a:cubicBezTo>
                  <a:cubicBezTo>
                    <a:pt x="502" y="480"/>
                    <a:pt x="503" y="481"/>
                    <a:pt x="503" y="481"/>
                  </a:cubicBezTo>
                  <a:cubicBezTo>
                    <a:pt x="503" y="481"/>
                    <a:pt x="503" y="481"/>
                    <a:pt x="503" y="481"/>
                  </a:cubicBezTo>
                  <a:cubicBezTo>
                    <a:pt x="503" y="481"/>
                    <a:pt x="503" y="481"/>
                    <a:pt x="503" y="481"/>
                  </a:cubicBezTo>
                  <a:cubicBezTo>
                    <a:pt x="504" y="481"/>
                    <a:pt x="504" y="481"/>
                    <a:pt x="504" y="481"/>
                  </a:cubicBezTo>
                  <a:cubicBezTo>
                    <a:pt x="504" y="481"/>
                    <a:pt x="504" y="481"/>
                    <a:pt x="504" y="481"/>
                  </a:cubicBezTo>
                  <a:cubicBezTo>
                    <a:pt x="504" y="481"/>
                    <a:pt x="504" y="481"/>
                    <a:pt x="504" y="481"/>
                  </a:cubicBezTo>
                  <a:cubicBezTo>
                    <a:pt x="504" y="481"/>
                    <a:pt x="504" y="481"/>
                    <a:pt x="504" y="481"/>
                  </a:cubicBezTo>
                  <a:cubicBezTo>
                    <a:pt x="504" y="481"/>
                    <a:pt x="504" y="481"/>
                    <a:pt x="504" y="481"/>
                  </a:cubicBezTo>
                  <a:cubicBezTo>
                    <a:pt x="503" y="483"/>
                    <a:pt x="504" y="483"/>
                    <a:pt x="505" y="483"/>
                  </a:cubicBezTo>
                  <a:cubicBezTo>
                    <a:pt x="505" y="483"/>
                    <a:pt x="505" y="483"/>
                    <a:pt x="505" y="483"/>
                  </a:cubicBezTo>
                  <a:cubicBezTo>
                    <a:pt x="505" y="483"/>
                    <a:pt x="505" y="483"/>
                    <a:pt x="505" y="483"/>
                  </a:cubicBezTo>
                  <a:cubicBezTo>
                    <a:pt x="507" y="483"/>
                    <a:pt x="508" y="483"/>
                    <a:pt x="510" y="482"/>
                  </a:cubicBezTo>
                  <a:cubicBezTo>
                    <a:pt x="510" y="481"/>
                    <a:pt x="510" y="482"/>
                    <a:pt x="511" y="481"/>
                  </a:cubicBezTo>
                  <a:cubicBezTo>
                    <a:pt x="511" y="481"/>
                    <a:pt x="511" y="481"/>
                    <a:pt x="511" y="481"/>
                  </a:cubicBezTo>
                  <a:cubicBezTo>
                    <a:pt x="511" y="481"/>
                    <a:pt x="511" y="481"/>
                    <a:pt x="511" y="481"/>
                  </a:cubicBezTo>
                  <a:cubicBezTo>
                    <a:pt x="511" y="482"/>
                    <a:pt x="511" y="482"/>
                    <a:pt x="511" y="483"/>
                  </a:cubicBezTo>
                  <a:cubicBezTo>
                    <a:pt x="511" y="483"/>
                    <a:pt x="510" y="483"/>
                    <a:pt x="510" y="483"/>
                  </a:cubicBezTo>
                  <a:cubicBezTo>
                    <a:pt x="510" y="483"/>
                    <a:pt x="510" y="483"/>
                    <a:pt x="510" y="483"/>
                  </a:cubicBezTo>
                  <a:cubicBezTo>
                    <a:pt x="510" y="483"/>
                    <a:pt x="510" y="483"/>
                    <a:pt x="510" y="483"/>
                  </a:cubicBezTo>
                  <a:cubicBezTo>
                    <a:pt x="507" y="484"/>
                    <a:pt x="507" y="485"/>
                    <a:pt x="507" y="487"/>
                  </a:cubicBezTo>
                  <a:cubicBezTo>
                    <a:pt x="507" y="488"/>
                    <a:pt x="507" y="488"/>
                    <a:pt x="507" y="488"/>
                  </a:cubicBezTo>
                  <a:cubicBezTo>
                    <a:pt x="508" y="488"/>
                    <a:pt x="509" y="488"/>
                    <a:pt x="510" y="488"/>
                  </a:cubicBezTo>
                  <a:cubicBezTo>
                    <a:pt x="509" y="488"/>
                    <a:pt x="509" y="489"/>
                    <a:pt x="508" y="489"/>
                  </a:cubicBezTo>
                  <a:cubicBezTo>
                    <a:pt x="508" y="489"/>
                    <a:pt x="508" y="489"/>
                    <a:pt x="508" y="490"/>
                  </a:cubicBezTo>
                  <a:cubicBezTo>
                    <a:pt x="508" y="490"/>
                    <a:pt x="508" y="490"/>
                    <a:pt x="509" y="490"/>
                  </a:cubicBezTo>
                  <a:cubicBezTo>
                    <a:pt x="510" y="490"/>
                    <a:pt x="510" y="489"/>
                    <a:pt x="511" y="489"/>
                  </a:cubicBezTo>
                  <a:cubicBezTo>
                    <a:pt x="511" y="490"/>
                    <a:pt x="510" y="490"/>
                    <a:pt x="510" y="490"/>
                  </a:cubicBezTo>
                  <a:cubicBezTo>
                    <a:pt x="509" y="491"/>
                    <a:pt x="509" y="492"/>
                    <a:pt x="510" y="493"/>
                  </a:cubicBezTo>
                  <a:cubicBezTo>
                    <a:pt x="511" y="493"/>
                    <a:pt x="511" y="494"/>
                    <a:pt x="511" y="494"/>
                  </a:cubicBezTo>
                  <a:cubicBezTo>
                    <a:pt x="511" y="494"/>
                    <a:pt x="511" y="494"/>
                    <a:pt x="511" y="494"/>
                  </a:cubicBezTo>
                  <a:cubicBezTo>
                    <a:pt x="511" y="494"/>
                    <a:pt x="511" y="494"/>
                    <a:pt x="511" y="494"/>
                  </a:cubicBezTo>
                  <a:cubicBezTo>
                    <a:pt x="512" y="495"/>
                    <a:pt x="512" y="496"/>
                    <a:pt x="513" y="497"/>
                  </a:cubicBezTo>
                  <a:cubicBezTo>
                    <a:pt x="513" y="497"/>
                    <a:pt x="514" y="496"/>
                    <a:pt x="514" y="495"/>
                  </a:cubicBezTo>
                  <a:cubicBezTo>
                    <a:pt x="514" y="495"/>
                    <a:pt x="513" y="494"/>
                    <a:pt x="514" y="494"/>
                  </a:cubicBezTo>
                  <a:cubicBezTo>
                    <a:pt x="514" y="494"/>
                    <a:pt x="514" y="494"/>
                    <a:pt x="514" y="495"/>
                  </a:cubicBezTo>
                  <a:cubicBezTo>
                    <a:pt x="514" y="494"/>
                    <a:pt x="514" y="494"/>
                    <a:pt x="514" y="494"/>
                  </a:cubicBezTo>
                  <a:cubicBezTo>
                    <a:pt x="514" y="494"/>
                    <a:pt x="514" y="494"/>
                    <a:pt x="514" y="495"/>
                  </a:cubicBezTo>
                  <a:cubicBezTo>
                    <a:pt x="514" y="495"/>
                    <a:pt x="514" y="496"/>
                    <a:pt x="515" y="496"/>
                  </a:cubicBezTo>
                  <a:cubicBezTo>
                    <a:pt x="515" y="496"/>
                    <a:pt x="515" y="496"/>
                    <a:pt x="515" y="497"/>
                  </a:cubicBezTo>
                  <a:cubicBezTo>
                    <a:pt x="515" y="497"/>
                    <a:pt x="516" y="498"/>
                    <a:pt x="516" y="498"/>
                  </a:cubicBezTo>
                  <a:cubicBezTo>
                    <a:pt x="516" y="497"/>
                    <a:pt x="517" y="497"/>
                    <a:pt x="518" y="497"/>
                  </a:cubicBezTo>
                  <a:cubicBezTo>
                    <a:pt x="517" y="498"/>
                    <a:pt x="518" y="498"/>
                    <a:pt x="518" y="499"/>
                  </a:cubicBezTo>
                  <a:cubicBezTo>
                    <a:pt x="519" y="499"/>
                    <a:pt x="519" y="500"/>
                    <a:pt x="520" y="500"/>
                  </a:cubicBezTo>
                  <a:cubicBezTo>
                    <a:pt x="519" y="499"/>
                    <a:pt x="521" y="499"/>
                    <a:pt x="520" y="498"/>
                  </a:cubicBezTo>
                  <a:cubicBezTo>
                    <a:pt x="520" y="497"/>
                    <a:pt x="521" y="495"/>
                    <a:pt x="521" y="494"/>
                  </a:cubicBezTo>
                  <a:cubicBezTo>
                    <a:pt x="521" y="494"/>
                    <a:pt x="521" y="496"/>
                    <a:pt x="522" y="495"/>
                  </a:cubicBezTo>
                  <a:cubicBezTo>
                    <a:pt x="522" y="494"/>
                    <a:pt x="521" y="494"/>
                    <a:pt x="521" y="493"/>
                  </a:cubicBezTo>
                  <a:cubicBezTo>
                    <a:pt x="521" y="493"/>
                    <a:pt x="521" y="493"/>
                    <a:pt x="521" y="493"/>
                  </a:cubicBezTo>
                  <a:cubicBezTo>
                    <a:pt x="521" y="493"/>
                    <a:pt x="521" y="493"/>
                    <a:pt x="521" y="493"/>
                  </a:cubicBezTo>
                  <a:cubicBezTo>
                    <a:pt x="520" y="493"/>
                    <a:pt x="520" y="492"/>
                    <a:pt x="519" y="492"/>
                  </a:cubicBezTo>
                  <a:cubicBezTo>
                    <a:pt x="520" y="491"/>
                    <a:pt x="520" y="492"/>
                    <a:pt x="521" y="492"/>
                  </a:cubicBezTo>
                  <a:cubicBezTo>
                    <a:pt x="521" y="491"/>
                    <a:pt x="519" y="491"/>
                    <a:pt x="520" y="490"/>
                  </a:cubicBezTo>
                  <a:cubicBezTo>
                    <a:pt x="520" y="490"/>
                    <a:pt x="520" y="491"/>
                    <a:pt x="521" y="490"/>
                  </a:cubicBezTo>
                  <a:cubicBezTo>
                    <a:pt x="521" y="490"/>
                    <a:pt x="521" y="490"/>
                    <a:pt x="521" y="489"/>
                  </a:cubicBezTo>
                  <a:cubicBezTo>
                    <a:pt x="521" y="489"/>
                    <a:pt x="521" y="489"/>
                    <a:pt x="521" y="489"/>
                  </a:cubicBezTo>
                  <a:cubicBezTo>
                    <a:pt x="520" y="489"/>
                    <a:pt x="520" y="489"/>
                    <a:pt x="520" y="489"/>
                  </a:cubicBezTo>
                  <a:cubicBezTo>
                    <a:pt x="520" y="489"/>
                    <a:pt x="520" y="489"/>
                    <a:pt x="520" y="489"/>
                  </a:cubicBezTo>
                  <a:cubicBezTo>
                    <a:pt x="520" y="488"/>
                    <a:pt x="520" y="488"/>
                    <a:pt x="520" y="488"/>
                  </a:cubicBezTo>
                  <a:cubicBezTo>
                    <a:pt x="521" y="488"/>
                    <a:pt x="521" y="488"/>
                    <a:pt x="521" y="488"/>
                  </a:cubicBezTo>
                  <a:cubicBezTo>
                    <a:pt x="521" y="488"/>
                    <a:pt x="521" y="488"/>
                    <a:pt x="521" y="488"/>
                  </a:cubicBezTo>
                  <a:cubicBezTo>
                    <a:pt x="521" y="488"/>
                    <a:pt x="521" y="487"/>
                    <a:pt x="521" y="487"/>
                  </a:cubicBezTo>
                  <a:cubicBezTo>
                    <a:pt x="521" y="487"/>
                    <a:pt x="521" y="487"/>
                    <a:pt x="521" y="487"/>
                  </a:cubicBezTo>
                  <a:cubicBezTo>
                    <a:pt x="521" y="487"/>
                    <a:pt x="521" y="487"/>
                    <a:pt x="521" y="487"/>
                  </a:cubicBezTo>
                  <a:cubicBezTo>
                    <a:pt x="522" y="488"/>
                    <a:pt x="522" y="489"/>
                    <a:pt x="523" y="489"/>
                  </a:cubicBezTo>
                  <a:cubicBezTo>
                    <a:pt x="524" y="489"/>
                    <a:pt x="525" y="490"/>
                    <a:pt x="526" y="489"/>
                  </a:cubicBezTo>
                  <a:cubicBezTo>
                    <a:pt x="526" y="488"/>
                    <a:pt x="527" y="486"/>
                    <a:pt x="525" y="486"/>
                  </a:cubicBezTo>
                  <a:cubicBezTo>
                    <a:pt x="525" y="486"/>
                    <a:pt x="525" y="486"/>
                    <a:pt x="525" y="485"/>
                  </a:cubicBezTo>
                  <a:cubicBezTo>
                    <a:pt x="525" y="485"/>
                    <a:pt x="525" y="485"/>
                    <a:pt x="525" y="485"/>
                  </a:cubicBezTo>
                  <a:cubicBezTo>
                    <a:pt x="526" y="485"/>
                    <a:pt x="527" y="487"/>
                    <a:pt x="528" y="486"/>
                  </a:cubicBezTo>
                  <a:cubicBezTo>
                    <a:pt x="528" y="485"/>
                    <a:pt x="527" y="484"/>
                    <a:pt x="527" y="483"/>
                  </a:cubicBezTo>
                  <a:cubicBezTo>
                    <a:pt x="528" y="483"/>
                    <a:pt x="528" y="483"/>
                    <a:pt x="528" y="483"/>
                  </a:cubicBezTo>
                  <a:cubicBezTo>
                    <a:pt x="528" y="483"/>
                    <a:pt x="528" y="483"/>
                    <a:pt x="528" y="483"/>
                  </a:cubicBezTo>
                  <a:cubicBezTo>
                    <a:pt x="528" y="483"/>
                    <a:pt x="528" y="483"/>
                    <a:pt x="528" y="483"/>
                  </a:cubicBezTo>
                  <a:cubicBezTo>
                    <a:pt x="530" y="482"/>
                    <a:pt x="530" y="482"/>
                    <a:pt x="529" y="481"/>
                  </a:cubicBezTo>
                  <a:cubicBezTo>
                    <a:pt x="528" y="480"/>
                    <a:pt x="527" y="479"/>
                    <a:pt x="526" y="479"/>
                  </a:cubicBezTo>
                  <a:cubicBezTo>
                    <a:pt x="525" y="479"/>
                    <a:pt x="525" y="479"/>
                    <a:pt x="525" y="478"/>
                  </a:cubicBezTo>
                  <a:cubicBezTo>
                    <a:pt x="525" y="480"/>
                    <a:pt x="526" y="479"/>
                    <a:pt x="527" y="478"/>
                  </a:cubicBezTo>
                  <a:cubicBezTo>
                    <a:pt x="528" y="478"/>
                    <a:pt x="528" y="477"/>
                    <a:pt x="527" y="477"/>
                  </a:cubicBezTo>
                  <a:cubicBezTo>
                    <a:pt x="527" y="476"/>
                    <a:pt x="526" y="476"/>
                    <a:pt x="527" y="476"/>
                  </a:cubicBezTo>
                  <a:cubicBezTo>
                    <a:pt x="527" y="475"/>
                    <a:pt x="528" y="476"/>
                    <a:pt x="528" y="476"/>
                  </a:cubicBezTo>
                  <a:cubicBezTo>
                    <a:pt x="529" y="476"/>
                    <a:pt x="529" y="477"/>
                    <a:pt x="529" y="477"/>
                  </a:cubicBezTo>
                  <a:cubicBezTo>
                    <a:pt x="531" y="478"/>
                    <a:pt x="532" y="477"/>
                    <a:pt x="533" y="477"/>
                  </a:cubicBezTo>
                  <a:cubicBezTo>
                    <a:pt x="533" y="477"/>
                    <a:pt x="534" y="477"/>
                    <a:pt x="534" y="477"/>
                  </a:cubicBezTo>
                  <a:cubicBezTo>
                    <a:pt x="534" y="476"/>
                    <a:pt x="533" y="476"/>
                    <a:pt x="533" y="476"/>
                  </a:cubicBezTo>
                  <a:cubicBezTo>
                    <a:pt x="533" y="476"/>
                    <a:pt x="532" y="476"/>
                    <a:pt x="532" y="476"/>
                  </a:cubicBezTo>
                  <a:cubicBezTo>
                    <a:pt x="532" y="475"/>
                    <a:pt x="533" y="475"/>
                    <a:pt x="533" y="474"/>
                  </a:cubicBezTo>
                  <a:cubicBezTo>
                    <a:pt x="533" y="474"/>
                    <a:pt x="534" y="474"/>
                    <a:pt x="534" y="473"/>
                  </a:cubicBezTo>
                  <a:cubicBezTo>
                    <a:pt x="534" y="473"/>
                    <a:pt x="534" y="473"/>
                    <a:pt x="534" y="473"/>
                  </a:cubicBezTo>
                  <a:cubicBezTo>
                    <a:pt x="534" y="473"/>
                    <a:pt x="534" y="473"/>
                    <a:pt x="534" y="473"/>
                  </a:cubicBezTo>
                  <a:cubicBezTo>
                    <a:pt x="534" y="473"/>
                    <a:pt x="535" y="473"/>
                    <a:pt x="535" y="472"/>
                  </a:cubicBezTo>
                  <a:close/>
                  <a:moveTo>
                    <a:pt x="401" y="335"/>
                  </a:moveTo>
                  <a:cubicBezTo>
                    <a:pt x="401" y="335"/>
                    <a:pt x="401" y="335"/>
                    <a:pt x="401" y="335"/>
                  </a:cubicBezTo>
                  <a:cubicBezTo>
                    <a:pt x="401" y="335"/>
                    <a:pt x="401" y="335"/>
                    <a:pt x="401" y="335"/>
                  </a:cubicBezTo>
                  <a:cubicBezTo>
                    <a:pt x="401" y="335"/>
                    <a:pt x="401" y="335"/>
                    <a:pt x="401" y="335"/>
                  </a:cubicBezTo>
                  <a:close/>
                  <a:moveTo>
                    <a:pt x="458" y="471"/>
                  </a:moveTo>
                  <a:cubicBezTo>
                    <a:pt x="458" y="471"/>
                    <a:pt x="458" y="471"/>
                    <a:pt x="458" y="471"/>
                  </a:cubicBezTo>
                  <a:cubicBezTo>
                    <a:pt x="458" y="471"/>
                    <a:pt x="458" y="471"/>
                    <a:pt x="459" y="471"/>
                  </a:cubicBezTo>
                  <a:cubicBezTo>
                    <a:pt x="458" y="471"/>
                    <a:pt x="458" y="471"/>
                    <a:pt x="458" y="471"/>
                  </a:cubicBezTo>
                  <a:close/>
                  <a:moveTo>
                    <a:pt x="466" y="398"/>
                  </a:moveTo>
                  <a:cubicBezTo>
                    <a:pt x="466" y="398"/>
                    <a:pt x="466" y="398"/>
                    <a:pt x="466" y="398"/>
                  </a:cubicBezTo>
                  <a:cubicBezTo>
                    <a:pt x="466" y="398"/>
                    <a:pt x="466" y="398"/>
                    <a:pt x="466" y="398"/>
                  </a:cubicBezTo>
                  <a:close/>
                  <a:moveTo>
                    <a:pt x="477" y="419"/>
                  </a:moveTo>
                  <a:cubicBezTo>
                    <a:pt x="477" y="419"/>
                    <a:pt x="477" y="419"/>
                    <a:pt x="477" y="419"/>
                  </a:cubicBezTo>
                  <a:cubicBezTo>
                    <a:pt x="477" y="419"/>
                    <a:pt x="477" y="419"/>
                    <a:pt x="477" y="419"/>
                  </a:cubicBezTo>
                  <a:close/>
                  <a:moveTo>
                    <a:pt x="515" y="455"/>
                  </a:moveTo>
                  <a:cubicBezTo>
                    <a:pt x="515" y="455"/>
                    <a:pt x="515" y="455"/>
                    <a:pt x="515" y="455"/>
                  </a:cubicBezTo>
                  <a:cubicBezTo>
                    <a:pt x="515" y="455"/>
                    <a:pt x="515" y="455"/>
                    <a:pt x="515" y="455"/>
                  </a:cubicBezTo>
                  <a:close/>
                  <a:moveTo>
                    <a:pt x="414" y="433"/>
                  </a:moveTo>
                  <a:cubicBezTo>
                    <a:pt x="413" y="433"/>
                    <a:pt x="413" y="432"/>
                    <a:pt x="413" y="431"/>
                  </a:cubicBezTo>
                  <a:cubicBezTo>
                    <a:pt x="414" y="430"/>
                    <a:pt x="414" y="428"/>
                    <a:pt x="416" y="427"/>
                  </a:cubicBezTo>
                  <a:cubicBezTo>
                    <a:pt x="416" y="427"/>
                    <a:pt x="417" y="427"/>
                    <a:pt x="417" y="427"/>
                  </a:cubicBezTo>
                  <a:cubicBezTo>
                    <a:pt x="417" y="425"/>
                    <a:pt x="418" y="425"/>
                    <a:pt x="418" y="423"/>
                  </a:cubicBezTo>
                  <a:cubicBezTo>
                    <a:pt x="418" y="423"/>
                    <a:pt x="419" y="422"/>
                    <a:pt x="420" y="422"/>
                  </a:cubicBezTo>
                  <a:cubicBezTo>
                    <a:pt x="421" y="423"/>
                    <a:pt x="421" y="423"/>
                    <a:pt x="421" y="424"/>
                  </a:cubicBezTo>
                  <a:cubicBezTo>
                    <a:pt x="421" y="425"/>
                    <a:pt x="420" y="426"/>
                    <a:pt x="419" y="426"/>
                  </a:cubicBezTo>
                  <a:cubicBezTo>
                    <a:pt x="419" y="427"/>
                    <a:pt x="418" y="428"/>
                    <a:pt x="418" y="430"/>
                  </a:cubicBezTo>
                  <a:cubicBezTo>
                    <a:pt x="417" y="432"/>
                    <a:pt x="415" y="432"/>
                    <a:pt x="414" y="433"/>
                  </a:cubicBezTo>
                  <a:close/>
                  <a:moveTo>
                    <a:pt x="405" y="340"/>
                  </a:moveTo>
                  <a:cubicBezTo>
                    <a:pt x="405" y="341"/>
                    <a:pt x="406" y="341"/>
                    <a:pt x="407" y="341"/>
                  </a:cubicBezTo>
                  <a:cubicBezTo>
                    <a:pt x="408" y="341"/>
                    <a:pt x="408" y="341"/>
                    <a:pt x="408" y="342"/>
                  </a:cubicBezTo>
                  <a:cubicBezTo>
                    <a:pt x="408" y="342"/>
                    <a:pt x="408" y="342"/>
                    <a:pt x="408" y="342"/>
                  </a:cubicBezTo>
                  <a:cubicBezTo>
                    <a:pt x="408" y="342"/>
                    <a:pt x="408" y="342"/>
                    <a:pt x="408" y="342"/>
                  </a:cubicBezTo>
                  <a:cubicBezTo>
                    <a:pt x="408" y="343"/>
                    <a:pt x="409" y="343"/>
                    <a:pt x="408" y="343"/>
                  </a:cubicBezTo>
                  <a:cubicBezTo>
                    <a:pt x="408" y="346"/>
                    <a:pt x="408" y="349"/>
                    <a:pt x="411" y="351"/>
                  </a:cubicBezTo>
                  <a:cubicBezTo>
                    <a:pt x="412" y="353"/>
                    <a:pt x="414" y="353"/>
                    <a:pt x="416" y="352"/>
                  </a:cubicBezTo>
                  <a:cubicBezTo>
                    <a:pt x="418" y="351"/>
                    <a:pt x="419" y="349"/>
                    <a:pt x="421" y="349"/>
                  </a:cubicBezTo>
                  <a:cubicBezTo>
                    <a:pt x="421" y="349"/>
                    <a:pt x="421" y="349"/>
                    <a:pt x="421" y="349"/>
                  </a:cubicBezTo>
                  <a:cubicBezTo>
                    <a:pt x="421" y="349"/>
                    <a:pt x="421" y="349"/>
                    <a:pt x="421" y="349"/>
                  </a:cubicBezTo>
                  <a:cubicBezTo>
                    <a:pt x="421" y="349"/>
                    <a:pt x="422" y="349"/>
                    <a:pt x="422" y="349"/>
                  </a:cubicBezTo>
                  <a:cubicBezTo>
                    <a:pt x="422" y="349"/>
                    <a:pt x="422" y="349"/>
                    <a:pt x="422" y="349"/>
                  </a:cubicBezTo>
                  <a:cubicBezTo>
                    <a:pt x="425" y="349"/>
                    <a:pt x="427" y="350"/>
                    <a:pt x="429" y="350"/>
                  </a:cubicBezTo>
                  <a:cubicBezTo>
                    <a:pt x="429" y="350"/>
                    <a:pt x="429" y="350"/>
                    <a:pt x="429" y="350"/>
                  </a:cubicBezTo>
                  <a:cubicBezTo>
                    <a:pt x="429" y="350"/>
                    <a:pt x="429" y="350"/>
                    <a:pt x="429" y="350"/>
                  </a:cubicBezTo>
                  <a:cubicBezTo>
                    <a:pt x="430" y="350"/>
                    <a:pt x="430" y="350"/>
                    <a:pt x="431" y="350"/>
                  </a:cubicBezTo>
                  <a:cubicBezTo>
                    <a:pt x="431" y="350"/>
                    <a:pt x="431" y="350"/>
                    <a:pt x="431" y="350"/>
                  </a:cubicBezTo>
                  <a:cubicBezTo>
                    <a:pt x="432" y="351"/>
                    <a:pt x="433" y="351"/>
                    <a:pt x="434" y="351"/>
                  </a:cubicBezTo>
                  <a:cubicBezTo>
                    <a:pt x="435" y="351"/>
                    <a:pt x="435" y="350"/>
                    <a:pt x="435" y="349"/>
                  </a:cubicBezTo>
                  <a:cubicBezTo>
                    <a:pt x="436" y="348"/>
                    <a:pt x="435" y="348"/>
                    <a:pt x="435" y="348"/>
                  </a:cubicBezTo>
                  <a:cubicBezTo>
                    <a:pt x="434" y="348"/>
                    <a:pt x="434" y="347"/>
                    <a:pt x="434" y="347"/>
                  </a:cubicBezTo>
                  <a:cubicBezTo>
                    <a:pt x="434" y="344"/>
                    <a:pt x="434" y="344"/>
                    <a:pt x="432" y="344"/>
                  </a:cubicBezTo>
                  <a:cubicBezTo>
                    <a:pt x="432" y="344"/>
                    <a:pt x="432" y="344"/>
                    <a:pt x="432" y="344"/>
                  </a:cubicBezTo>
                  <a:cubicBezTo>
                    <a:pt x="432" y="344"/>
                    <a:pt x="432" y="344"/>
                    <a:pt x="432" y="344"/>
                  </a:cubicBezTo>
                  <a:cubicBezTo>
                    <a:pt x="432" y="344"/>
                    <a:pt x="432" y="344"/>
                    <a:pt x="432" y="344"/>
                  </a:cubicBezTo>
                  <a:cubicBezTo>
                    <a:pt x="431" y="343"/>
                    <a:pt x="432" y="342"/>
                    <a:pt x="432" y="341"/>
                  </a:cubicBezTo>
                  <a:cubicBezTo>
                    <a:pt x="431" y="341"/>
                    <a:pt x="431" y="341"/>
                    <a:pt x="431" y="340"/>
                  </a:cubicBezTo>
                  <a:cubicBezTo>
                    <a:pt x="431" y="340"/>
                    <a:pt x="431" y="340"/>
                    <a:pt x="431" y="340"/>
                  </a:cubicBezTo>
                  <a:cubicBezTo>
                    <a:pt x="431" y="339"/>
                    <a:pt x="431" y="339"/>
                    <a:pt x="430" y="339"/>
                  </a:cubicBezTo>
                  <a:cubicBezTo>
                    <a:pt x="429" y="339"/>
                    <a:pt x="429" y="339"/>
                    <a:pt x="428" y="339"/>
                  </a:cubicBezTo>
                  <a:cubicBezTo>
                    <a:pt x="429" y="338"/>
                    <a:pt x="429" y="337"/>
                    <a:pt x="428" y="335"/>
                  </a:cubicBezTo>
                  <a:cubicBezTo>
                    <a:pt x="428" y="335"/>
                    <a:pt x="428" y="335"/>
                    <a:pt x="427" y="335"/>
                  </a:cubicBezTo>
                  <a:cubicBezTo>
                    <a:pt x="427" y="335"/>
                    <a:pt x="427" y="335"/>
                    <a:pt x="427" y="335"/>
                  </a:cubicBezTo>
                  <a:cubicBezTo>
                    <a:pt x="427" y="334"/>
                    <a:pt x="427" y="335"/>
                    <a:pt x="427" y="335"/>
                  </a:cubicBezTo>
                  <a:cubicBezTo>
                    <a:pt x="426" y="334"/>
                    <a:pt x="426" y="334"/>
                    <a:pt x="425" y="334"/>
                  </a:cubicBezTo>
                  <a:cubicBezTo>
                    <a:pt x="424" y="333"/>
                    <a:pt x="423" y="332"/>
                    <a:pt x="422" y="332"/>
                  </a:cubicBezTo>
                  <a:cubicBezTo>
                    <a:pt x="422" y="331"/>
                    <a:pt x="421" y="331"/>
                    <a:pt x="421" y="331"/>
                  </a:cubicBezTo>
                  <a:cubicBezTo>
                    <a:pt x="419" y="331"/>
                    <a:pt x="418" y="331"/>
                    <a:pt x="417" y="331"/>
                  </a:cubicBezTo>
                  <a:cubicBezTo>
                    <a:pt x="417" y="331"/>
                    <a:pt x="416" y="331"/>
                    <a:pt x="416" y="332"/>
                  </a:cubicBezTo>
                  <a:cubicBezTo>
                    <a:pt x="414" y="332"/>
                    <a:pt x="412" y="331"/>
                    <a:pt x="410" y="330"/>
                  </a:cubicBezTo>
                  <a:cubicBezTo>
                    <a:pt x="409" y="330"/>
                    <a:pt x="407" y="330"/>
                    <a:pt x="406" y="329"/>
                  </a:cubicBezTo>
                  <a:cubicBezTo>
                    <a:pt x="406" y="328"/>
                    <a:pt x="405" y="329"/>
                    <a:pt x="404" y="329"/>
                  </a:cubicBezTo>
                  <a:cubicBezTo>
                    <a:pt x="403" y="329"/>
                    <a:pt x="404" y="330"/>
                    <a:pt x="404" y="330"/>
                  </a:cubicBezTo>
                  <a:cubicBezTo>
                    <a:pt x="404" y="331"/>
                    <a:pt x="404" y="332"/>
                    <a:pt x="403" y="332"/>
                  </a:cubicBezTo>
                  <a:cubicBezTo>
                    <a:pt x="403" y="333"/>
                    <a:pt x="403" y="333"/>
                    <a:pt x="403" y="334"/>
                  </a:cubicBezTo>
                  <a:cubicBezTo>
                    <a:pt x="403" y="334"/>
                    <a:pt x="403" y="334"/>
                    <a:pt x="404" y="335"/>
                  </a:cubicBezTo>
                  <a:cubicBezTo>
                    <a:pt x="404" y="335"/>
                    <a:pt x="404" y="335"/>
                    <a:pt x="404" y="335"/>
                  </a:cubicBezTo>
                  <a:cubicBezTo>
                    <a:pt x="404" y="335"/>
                    <a:pt x="404" y="335"/>
                    <a:pt x="404" y="335"/>
                  </a:cubicBezTo>
                  <a:cubicBezTo>
                    <a:pt x="404" y="335"/>
                    <a:pt x="404" y="335"/>
                    <a:pt x="404" y="335"/>
                  </a:cubicBezTo>
                  <a:cubicBezTo>
                    <a:pt x="404" y="335"/>
                    <a:pt x="404" y="335"/>
                    <a:pt x="404" y="335"/>
                  </a:cubicBezTo>
                  <a:cubicBezTo>
                    <a:pt x="402" y="335"/>
                    <a:pt x="403" y="337"/>
                    <a:pt x="403" y="337"/>
                  </a:cubicBezTo>
                  <a:cubicBezTo>
                    <a:pt x="403" y="339"/>
                    <a:pt x="403" y="340"/>
                    <a:pt x="405" y="340"/>
                  </a:cubicBezTo>
                  <a:close/>
                  <a:moveTo>
                    <a:pt x="425" y="525"/>
                  </a:moveTo>
                  <a:cubicBezTo>
                    <a:pt x="426" y="526"/>
                    <a:pt x="426" y="527"/>
                    <a:pt x="424" y="527"/>
                  </a:cubicBezTo>
                  <a:cubicBezTo>
                    <a:pt x="422" y="528"/>
                    <a:pt x="422" y="528"/>
                    <a:pt x="421" y="527"/>
                  </a:cubicBezTo>
                  <a:cubicBezTo>
                    <a:pt x="421" y="526"/>
                    <a:pt x="420" y="525"/>
                    <a:pt x="420" y="525"/>
                  </a:cubicBezTo>
                  <a:cubicBezTo>
                    <a:pt x="419" y="524"/>
                    <a:pt x="419" y="524"/>
                    <a:pt x="419" y="523"/>
                  </a:cubicBezTo>
                  <a:cubicBezTo>
                    <a:pt x="419" y="522"/>
                    <a:pt x="420" y="523"/>
                    <a:pt x="421" y="522"/>
                  </a:cubicBezTo>
                  <a:cubicBezTo>
                    <a:pt x="423" y="522"/>
                    <a:pt x="425" y="523"/>
                    <a:pt x="425" y="525"/>
                  </a:cubicBezTo>
                  <a:close/>
                  <a:moveTo>
                    <a:pt x="384" y="485"/>
                  </a:moveTo>
                  <a:cubicBezTo>
                    <a:pt x="384" y="486"/>
                    <a:pt x="385" y="487"/>
                    <a:pt x="386" y="487"/>
                  </a:cubicBezTo>
                  <a:cubicBezTo>
                    <a:pt x="387" y="487"/>
                    <a:pt x="387" y="487"/>
                    <a:pt x="387" y="488"/>
                  </a:cubicBezTo>
                  <a:cubicBezTo>
                    <a:pt x="387" y="488"/>
                    <a:pt x="387" y="489"/>
                    <a:pt x="386" y="488"/>
                  </a:cubicBezTo>
                  <a:cubicBezTo>
                    <a:pt x="385" y="488"/>
                    <a:pt x="385" y="488"/>
                    <a:pt x="385" y="488"/>
                  </a:cubicBezTo>
                  <a:cubicBezTo>
                    <a:pt x="384" y="488"/>
                    <a:pt x="383" y="488"/>
                    <a:pt x="384" y="487"/>
                  </a:cubicBezTo>
                  <a:cubicBezTo>
                    <a:pt x="384" y="486"/>
                    <a:pt x="384" y="486"/>
                    <a:pt x="383" y="487"/>
                  </a:cubicBezTo>
                  <a:cubicBezTo>
                    <a:pt x="382" y="487"/>
                    <a:pt x="381" y="487"/>
                    <a:pt x="382" y="486"/>
                  </a:cubicBezTo>
                  <a:cubicBezTo>
                    <a:pt x="382" y="484"/>
                    <a:pt x="381" y="483"/>
                    <a:pt x="380" y="483"/>
                  </a:cubicBezTo>
                  <a:cubicBezTo>
                    <a:pt x="379" y="482"/>
                    <a:pt x="379" y="481"/>
                    <a:pt x="379" y="481"/>
                  </a:cubicBezTo>
                  <a:cubicBezTo>
                    <a:pt x="381" y="481"/>
                    <a:pt x="383" y="482"/>
                    <a:pt x="384" y="484"/>
                  </a:cubicBezTo>
                  <a:cubicBezTo>
                    <a:pt x="384" y="484"/>
                    <a:pt x="385" y="484"/>
                    <a:pt x="384" y="485"/>
                  </a:cubicBezTo>
                  <a:close/>
                  <a:moveTo>
                    <a:pt x="427" y="424"/>
                  </a:moveTo>
                  <a:cubicBezTo>
                    <a:pt x="427" y="424"/>
                    <a:pt x="427" y="423"/>
                    <a:pt x="427" y="423"/>
                  </a:cubicBezTo>
                  <a:cubicBezTo>
                    <a:pt x="427" y="422"/>
                    <a:pt x="427" y="422"/>
                    <a:pt x="427" y="422"/>
                  </a:cubicBezTo>
                  <a:cubicBezTo>
                    <a:pt x="428" y="421"/>
                    <a:pt x="428" y="421"/>
                    <a:pt x="429" y="422"/>
                  </a:cubicBezTo>
                  <a:cubicBezTo>
                    <a:pt x="429" y="422"/>
                    <a:pt x="430" y="422"/>
                    <a:pt x="430" y="422"/>
                  </a:cubicBezTo>
                  <a:cubicBezTo>
                    <a:pt x="431" y="422"/>
                    <a:pt x="431" y="422"/>
                    <a:pt x="431" y="422"/>
                  </a:cubicBezTo>
                  <a:cubicBezTo>
                    <a:pt x="432" y="423"/>
                    <a:pt x="432" y="423"/>
                    <a:pt x="431" y="424"/>
                  </a:cubicBezTo>
                  <a:cubicBezTo>
                    <a:pt x="431" y="425"/>
                    <a:pt x="430" y="425"/>
                    <a:pt x="430" y="427"/>
                  </a:cubicBezTo>
                  <a:cubicBezTo>
                    <a:pt x="430" y="427"/>
                    <a:pt x="429" y="427"/>
                    <a:pt x="429" y="427"/>
                  </a:cubicBezTo>
                  <a:cubicBezTo>
                    <a:pt x="427" y="427"/>
                    <a:pt x="427" y="426"/>
                    <a:pt x="427" y="424"/>
                  </a:cubicBezTo>
                  <a:close/>
                  <a:moveTo>
                    <a:pt x="512" y="551"/>
                  </a:moveTo>
                  <a:cubicBezTo>
                    <a:pt x="513" y="552"/>
                    <a:pt x="511" y="552"/>
                    <a:pt x="511" y="553"/>
                  </a:cubicBezTo>
                  <a:cubicBezTo>
                    <a:pt x="511" y="554"/>
                    <a:pt x="511" y="554"/>
                    <a:pt x="510" y="553"/>
                  </a:cubicBezTo>
                  <a:cubicBezTo>
                    <a:pt x="509" y="552"/>
                    <a:pt x="509" y="551"/>
                    <a:pt x="507" y="550"/>
                  </a:cubicBezTo>
                  <a:cubicBezTo>
                    <a:pt x="507" y="550"/>
                    <a:pt x="507" y="549"/>
                    <a:pt x="507" y="549"/>
                  </a:cubicBezTo>
                  <a:cubicBezTo>
                    <a:pt x="508" y="548"/>
                    <a:pt x="511" y="549"/>
                    <a:pt x="512" y="549"/>
                  </a:cubicBezTo>
                  <a:cubicBezTo>
                    <a:pt x="512" y="550"/>
                    <a:pt x="512" y="550"/>
                    <a:pt x="512" y="551"/>
                  </a:cubicBezTo>
                  <a:close/>
                  <a:moveTo>
                    <a:pt x="443" y="437"/>
                  </a:moveTo>
                  <a:cubicBezTo>
                    <a:pt x="443" y="438"/>
                    <a:pt x="444" y="438"/>
                    <a:pt x="444" y="439"/>
                  </a:cubicBezTo>
                  <a:cubicBezTo>
                    <a:pt x="444" y="440"/>
                    <a:pt x="444" y="441"/>
                    <a:pt x="444" y="442"/>
                  </a:cubicBezTo>
                  <a:cubicBezTo>
                    <a:pt x="444" y="442"/>
                    <a:pt x="443" y="442"/>
                    <a:pt x="443" y="442"/>
                  </a:cubicBezTo>
                  <a:cubicBezTo>
                    <a:pt x="442" y="441"/>
                    <a:pt x="442" y="441"/>
                    <a:pt x="441" y="440"/>
                  </a:cubicBezTo>
                  <a:cubicBezTo>
                    <a:pt x="440" y="439"/>
                    <a:pt x="440" y="436"/>
                    <a:pt x="441" y="435"/>
                  </a:cubicBezTo>
                  <a:cubicBezTo>
                    <a:pt x="441" y="435"/>
                    <a:pt x="441" y="435"/>
                    <a:pt x="441" y="435"/>
                  </a:cubicBezTo>
                  <a:cubicBezTo>
                    <a:pt x="442" y="436"/>
                    <a:pt x="443" y="436"/>
                    <a:pt x="443" y="437"/>
                  </a:cubicBezTo>
                  <a:close/>
                  <a:moveTo>
                    <a:pt x="376" y="483"/>
                  </a:moveTo>
                  <a:cubicBezTo>
                    <a:pt x="377" y="485"/>
                    <a:pt x="378" y="486"/>
                    <a:pt x="378" y="488"/>
                  </a:cubicBezTo>
                  <a:cubicBezTo>
                    <a:pt x="378" y="488"/>
                    <a:pt x="378" y="489"/>
                    <a:pt x="378" y="489"/>
                  </a:cubicBezTo>
                  <a:cubicBezTo>
                    <a:pt x="378" y="490"/>
                    <a:pt x="377" y="490"/>
                    <a:pt x="377" y="490"/>
                  </a:cubicBezTo>
                  <a:cubicBezTo>
                    <a:pt x="377" y="490"/>
                    <a:pt x="377" y="489"/>
                    <a:pt x="377" y="489"/>
                  </a:cubicBezTo>
                  <a:cubicBezTo>
                    <a:pt x="377" y="489"/>
                    <a:pt x="377" y="488"/>
                    <a:pt x="376" y="488"/>
                  </a:cubicBezTo>
                  <a:cubicBezTo>
                    <a:pt x="374" y="487"/>
                    <a:pt x="375" y="485"/>
                    <a:pt x="375" y="483"/>
                  </a:cubicBezTo>
                  <a:cubicBezTo>
                    <a:pt x="374" y="483"/>
                    <a:pt x="374" y="482"/>
                    <a:pt x="375" y="482"/>
                  </a:cubicBezTo>
                  <a:cubicBezTo>
                    <a:pt x="375" y="483"/>
                    <a:pt x="376" y="483"/>
                    <a:pt x="376" y="483"/>
                  </a:cubicBezTo>
                  <a:close/>
                  <a:moveTo>
                    <a:pt x="432" y="523"/>
                  </a:moveTo>
                  <a:cubicBezTo>
                    <a:pt x="432" y="523"/>
                    <a:pt x="432" y="524"/>
                    <a:pt x="431" y="524"/>
                  </a:cubicBezTo>
                  <a:cubicBezTo>
                    <a:pt x="430" y="524"/>
                    <a:pt x="429" y="524"/>
                    <a:pt x="429" y="523"/>
                  </a:cubicBezTo>
                  <a:cubicBezTo>
                    <a:pt x="428" y="522"/>
                    <a:pt x="428" y="522"/>
                    <a:pt x="427" y="521"/>
                  </a:cubicBezTo>
                  <a:cubicBezTo>
                    <a:pt x="426" y="521"/>
                    <a:pt x="426" y="520"/>
                    <a:pt x="427" y="520"/>
                  </a:cubicBezTo>
                  <a:cubicBezTo>
                    <a:pt x="427" y="519"/>
                    <a:pt x="427" y="519"/>
                    <a:pt x="428" y="519"/>
                  </a:cubicBezTo>
                  <a:cubicBezTo>
                    <a:pt x="430" y="519"/>
                    <a:pt x="432" y="521"/>
                    <a:pt x="432" y="523"/>
                  </a:cubicBezTo>
                  <a:close/>
                  <a:moveTo>
                    <a:pt x="475" y="535"/>
                  </a:moveTo>
                  <a:cubicBezTo>
                    <a:pt x="475" y="536"/>
                    <a:pt x="475" y="536"/>
                    <a:pt x="474" y="536"/>
                  </a:cubicBezTo>
                  <a:cubicBezTo>
                    <a:pt x="472" y="537"/>
                    <a:pt x="471" y="536"/>
                    <a:pt x="471" y="534"/>
                  </a:cubicBezTo>
                  <a:cubicBezTo>
                    <a:pt x="471" y="533"/>
                    <a:pt x="470" y="533"/>
                    <a:pt x="470" y="532"/>
                  </a:cubicBezTo>
                  <a:cubicBezTo>
                    <a:pt x="469" y="532"/>
                    <a:pt x="469" y="532"/>
                    <a:pt x="468" y="531"/>
                  </a:cubicBezTo>
                  <a:cubicBezTo>
                    <a:pt x="469" y="531"/>
                    <a:pt x="470" y="531"/>
                    <a:pt x="470" y="532"/>
                  </a:cubicBezTo>
                  <a:cubicBezTo>
                    <a:pt x="471" y="532"/>
                    <a:pt x="471" y="532"/>
                    <a:pt x="472" y="532"/>
                  </a:cubicBezTo>
                  <a:cubicBezTo>
                    <a:pt x="473" y="533"/>
                    <a:pt x="474" y="534"/>
                    <a:pt x="475" y="535"/>
                  </a:cubicBezTo>
                  <a:close/>
                  <a:moveTo>
                    <a:pt x="422" y="416"/>
                  </a:moveTo>
                  <a:cubicBezTo>
                    <a:pt x="422" y="416"/>
                    <a:pt x="423" y="417"/>
                    <a:pt x="423" y="417"/>
                  </a:cubicBezTo>
                  <a:cubicBezTo>
                    <a:pt x="423" y="418"/>
                    <a:pt x="423" y="418"/>
                    <a:pt x="422" y="418"/>
                  </a:cubicBezTo>
                  <a:cubicBezTo>
                    <a:pt x="421" y="419"/>
                    <a:pt x="419" y="420"/>
                    <a:pt x="417" y="421"/>
                  </a:cubicBezTo>
                  <a:cubicBezTo>
                    <a:pt x="417" y="421"/>
                    <a:pt x="417" y="420"/>
                    <a:pt x="417" y="420"/>
                  </a:cubicBezTo>
                  <a:cubicBezTo>
                    <a:pt x="418" y="419"/>
                    <a:pt x="419" y="417"/>
                    <a:pt x="421" y="417"/>
                  </a:cubicBezTo>
                  <a:cubicBezTo>
                    <a:pt x="421" y="417"/>
                    <a:pt x="421" y="417"/>
                    <a:pt x="421" y="417"/>
                  </a:cubicBezTo>
                  <a:cubicBezTo>
                    <a:pt x="421" y="416"/>
                    <a:pt x="421" y="415"/>
                    <a:pt x="422" y="416"/>
                  </a:cubicBezTo>
                  <a:close/>
                  <a:moveTo>
                    <a:pt x="360" y="409"/>
                  </a:moveTo>
                  <a:cubicBezTo>
                    <a:pt x="360" y="409"/>
                    <a:pt x="360" y="408"/>
                    <a:pt x="360" y="408"/>
                  </a:cubicBezTo>
                  <a:cubicBezTo>
                    <a:pt x="361" y="408"/>
                    <a:pt x="361" y="407"/>
                    <a:pt x="362" y="408"/>
                  </a:cubicBezTo>
                  <a:cubicBezTo>
                    <a:pt x="362" y="409"/>
                    <a:pt x="363" y="409"/>
                    <a:pt x="364" y="409"/>
                  </a:cubicBezTo>
                  <a:cubicBezTo>
                    <a:pt x="364" y="408"/>
                    <a:pt x="365" y="408"/>
                    <a:pt x="365" y="409"/>
                  </a:cubicBezTo>
                  <a:cubicBezTo>
                    <a:pt x="366" y="410"/>
                    <a:pt x="366" y="411"/>
                    <a:pt x="363" y="411"/>
                  </a:cubicBezTo>
                  <a:cubicBezTo>
                    <a:pt x="363" y="411"/>
                    <a:pt x="362" y="411"/>
                    <a:pt x="361" y="410"/>
                  </a:cubicBezTo>
                  <a:cubicBezTo>
                    <a:pt x="360" y="410"/>
                    <a:pt x="360" y="409"/>
                    <a:pt x="360" y="409"/>
                  </a:cubicBezTo>
                  <a:close/>
                  <a:moveTo>
                    <a:pt x="500" y="445"/>
                  </a:moveTo>
                  <a:cubicBezTo>
                    <a:pt x="500" y="445"/>
                    <a:pt x="500" y="445"/>
                    <a:pt x="500" y="445"/>
                  </a:cubicBezTo>
                  <a:cubicBezTo>
                    <a:pt x="500" y="445"/>
                    <a:pt x="500" y="445"/>
                    <a:pt x="500" y="445"/>
                  </a:cubicBezTo>
                  <a:close/>
                  <a:moveTo>
                    <a:pt x="514" y="537"/>
                  </a:moveTo>
                  <a:cubicBezTo>
                    <a:pt x="514" y="538"/>
                    <a:pt x="514" y="539"/>
                    <a:pt x="512" y="539"/>
                  </a:cubicBezTo>
                  <a:cubicBezTo>
                    <a:pt x="512" y="539"/>
                    <a:pt x="511" y="539"/>
                    <a:pt x="511" y="538"/>
                  </a:cubicBezTo>
                  <a:cubicBezTo>
                    <a:pt x="511" y="537"/>
                    <a:pt x="512" y="536"/>
                    <a:pt x="513" y="536"/>
                  </a:cubicBezTo>
                  <a:cubicBezTo>
                    <a:pt x="513" y="536"/>
                    <a:pt x="514" y="536"/>
                    <a:pt x="514" y="537"/>
                  </a:cubicBezTo>
                  <a:close/>
                  <a:moveTo>
                    <a:pt x="490" y="416"/>
                  </a:moveTo>
                  <a:cubicBezTo>
                    <a:pt x="491" y="417"/>
                    <a:pt x="491" y="417"/>
                    <a:pt x="491" y="418"/>
                  </a:cubicBezTo>
                  <a:cubicBezTo>
                    <a:pt x="490" y="418"/>
                    <a:pt x="491" y="420"/>
                    <a:pt x="490" y="420"/>
                  </a:cubicBezTo>
                  <a:cubicBezTo>
                    <a:pt x="489" y="420"/>
                    <a:pt x="488" y="419"/>
                    <a:pt x="488" y="418"/>
                  </a:cubicBezTo>
                  <a:cubicBezTo>
                    <a:pt x="488" y="418"/>
                    <a:pt x="490" y="416"/>
                    <a:pt x="490" y="416"/>
                  </a:cubicBezTo>
                  <a:close/>
                  <a:moveTo>
                    <a:pt x="417" y="443"/>
                  </a:moveTo>
                  <a:cubicBezTo>
                    <a:pt x="417" y="444"/>
                    <a:pt x="416" y="445"/>
                    <a:pt x="415" y="445"/>
                  </a:cubicBezTo>
                  <a:cubicBezTo>
                    <a:pt x="414" y="445"/>
                    <a:pt x="415" y="444"/>
                    <a:pt x="415" y="443"/>
                  </a:cubicBezTo>
                  <a:cubicBezTo>
                    <a:pt x="415" y="443"/>
                    <a:pt x="414" y="442"/>
                    <a:pt x="416" y="442"/>
                  </a:cubicBezTo>
                  <a:cubicBezTo>
                    <a:pt x="417" y="442"/>
                    <a:pt x="417" y="443"/>
                    <a:pt x="417" y="443"/>
                  </a:cubicBezTo>
                  <a:close/>
                  <a:moveTo>
                    <a:pt x="456" y="378"/>
                  </a:moveTo>
                  <a:cubicBezTo>
                    <a:pt x="456" y="377"/>
                    <a:pt x="456" y="377"/>
                    <a:pt x="457" y="377"/>
                  </a:cubicBezTo>
                  <a:cubicBezTo>
                    <a:pt x="458" y="376"/>
                    <a:pt x="458" y="377"/>
                    <a:pt x="458" y="378"/>
                  </a:cubicBezTo>
                  <a:cubicBezTo>
                    <a:pt x="458" y="378"/>
                    <a:pt x="458" y="379"/>
                    <a:pt x="457" y="379"/>
                  </a:cubicBezTo>
                  <a:cubicBezTo>
                    <a:pt x="457" y="379"/>
                    <a:pt x="456" y="379"/>
                    <a:pt x="456" y="378"/>
                  </a:cubicBezTo>
                  <a:close/>
                  <a:moveTo>
                    <a:pt x="525" y="465"/>
                  </a:moveTo>
                  <a:cubicBezTo>
                    <a:pt x="525" y="464"/>
                    <a:pt x="526" y="463"/>
                    <a:pt x="526" y="462"/>
                  </a:cubicBezTo>
                  <a:cubicBezTo>
                    <a:pt x="526" y="462"/>
                    <a:pt x="526" y="462"/>
                    <a:pt x="527" y="462"/>
                  </a:cubicBezTo>
                  <a:cubicBezTo>
                    <a:pt x="527" y="462"/>
                    <a:pt x="528" y="463"/>
                    <a:pt x="527" y="463"/>
                  </a:cubicBezTo>
                  <a:cubicBezTo>
                    <a:pt x="527" y="464"/>
                    <a:pt x="526" y="465"/>
                    <a:pt x="525" y="465"/>
                  </a:cubicBezTo>
                  <a:cubicBezTo>
                    <a:pt x="525" y="465"/>
                    <a:pt x="525" y="465"/>
                    <a:pt x="525" y="465"/>
                  </a:cubicBezTo>
                  <a:close/>
                  <a:moveTo>
                    <a:pt x="448" y="443"/>
                  </a:moveTo>
                  <a:cubicBezTo>
                    <a:pt x="447" y="442"/>
                    <a:pt x="447" y="441"/>
                    <a:pt x="447" y="439"/>
                  </a:cubicBezTo>
                  <a:cubicBezTo>
                    <a:pt x="448" y="441"/>
                    <a:pt x="449" y="441"/>
                    <a:pt x="449" y="443"/>
                  </a:cubicBezTo>
                  <a:cubicBezTo>
                    <a:pt x="448" y="443"/>
                    <a:pt x="448" y="443"/>
                    <a:pt x="448" y="443"/>
                  </a:cubicBezTo>
                  <a:close/>
                  <a:moveTo>
                    <a:pt x="509" y="545"/>
                  </a:moveTo>
                  <a:cubicBezTo>
                    <a:pt x="510" y="546"/>
                    <a:pt x="510" y="547"/>
                    <a:pt x="511" y="547"/>
                  </a:cubicBezTo>
                  <a:cubicBezTo>
                    <a:pt x="511" y="547"/>
                    <a:pt x="511" y="547"/>
                    <a:pt x="511" y="548"/>
                  </a:cubicBezTo>
                  <a:cubicBezTo>
                    <a:pt x="511" y="548"/>
                    <a:pt x="510" y="548"/>
                    <a:pt x="510" y="548"/>
                  </a:cubicBezTo>
                  <a:cubicBezTo>
                    <a:pt x="509" y="547"/>
                    <a:pt x="508" y="547"/>
                    <a:pt x="509" y="545"/>
                  </a:cubicBezTo>
                  <a:close/>
                  <a:moveTo>
                    <a:pt x="426" y="515"/>
                  </a:moveTo>
                  <a:cubicBezTo>
                    <a:pt x="426" y="515"/>
                    <a:pt x="425" y="515"/>
                    <a:pt x="424" y="515"/>
                  </a:cubicBezTo>
                  <a:cubicBezTo>
                    <a:pt x="424" y="516"/>
                    <a:pt x="423" y="515"/>
                    <a:pt x="423" y="515"/>
                  </a:cubicBezTo>
                  <a:cubicBezTo>
                    <a:pt x="423" y="514"/>
                    <a:pt x="424" y="514"/>
                    <a:pt x="424" y="514"/>
                  </a:cubicBezTo>
                  <a:cubicBezTo>
                    <a:pt x="425" y="514"/>
                    <a:pt x="426" y="515"/>
                    <a:pt x="426" y="515"/>
                  </a:cubicBezTo>
                  <a:close/>
                  <a:moveTo>
                    <a:pt x="418" y="438"/>
                  </a:moveTo>
                  <a:cubicBezTo>
                    <a:pt x="418" y="438"/>
                    <a:pt x="418" y="438"/>
                    <a:pt x="418" y="438"/>
                  </a:cubicBezTo>
                  <a:cubicBezTo>
                    <a:pt x="418" y="438"/>
                    <a:pt x="418" y="438"/>
                    <a:pt x="418" y="438"/>
                  </a:cubicBezTo>
                  <a:cubicBezTo>
                    <a:pt x="418" y="438"/>
                    <a:pt x="418" y="438"/>
                    <a:pt x="418" y="438"/>
                  </a:cubicBezTo>
                  <a:cubicBezTo>
                    <a:pt x="418" y="438"/>
                    <a:pt x="418" y="438"/>
                    <a:pt x="418" y="438"/>
                  </a:cubicBezTo>
                  <a:close/>
                  <a:moveTo>
                    <a:pt x="418" y="438"/>
                  </a:moveTo>
                  <a:cubicBezTo>
                    <a:pt x="418" y="437"/>
                    <a:pt x="417" y="437"/>
                    <a:pt x="417" y="437"/>
                  </a:cubicBezTo>
                  <a:cubicBezTo>
                    <a:pt x="417" y="436"/>
                    <a:pt x="417" y="436"/>
                    <a:pt x="417" y="436"/>
                  </a:cubicBezTo>
                  <a:cubicBezTo>
                    <a:pt x="417" y="436"/>
                    <a:pt x="417" y="436"/>
                    <a:pt x="418" y="436"/>
                  </a:cubicBezTo>
                  <a:cubicBezTo>
                    <a:pt x="418" y="436"/>
                    <a:pt x="418" y="436"/>
                    <a:pt x="418" y="436"/>
                  </a:cubicBezTo>
                  <a:cubicBezTo>
                    <a:pt x="419" y="436"/>
                    <a:pt x="419" y="437"/>
                    <a:pt x="419" y="437"/>
                  </a:cubicBezTo>
                  <a:cubicBezTo>
                    <a:pt x="419" y="438"/>
                    <a:pt x="418" y="438"/>
                    <a:pt x="418" y="438"/>
                  </a:cubicBezTo>
                  <a:close/>
                  <a:moveTo>
                    <a:pt x="492" y="486"/>
                  </a:moveTo>
                  <a:cubicBezTo>
                    <a:pt x="493" y="487"/>
                    <a:pt x="493" y="488"/>
                    <a:pt x="494" y="486"/>
                  </a:cubicBezTo>
                  <a:cubicBezTo>
                    <a:pt x="494" y="486"/>
                    <a:pt x="494" y="486"/>
                    <a:pt x="494" y="486"/>
                  </a:cubicBezTo>
                  <a:cubicBezTo>
                    <a:pt x="494" y="486"/>
                    <a:pt x="494" y="486"/>
                    <a:pt x="494" y="486"/>
                  </a:cubicBezTo>
                  <a:cubicBezTo>
                    <a:pt x="494" y="487"/>
                    <a:pt x="493" y="488"/>
                    <a:pt x="492" y="488"/>
                  </a:cubicBezTo>
                  <a:cubicBezTo>
                    <a:pt x="491" y="487"/>
                    <a:pt x="492" y="487"/>
                    <a:pt x="492" y="486"/>
                  </a:cubicBezTo>
                  <a:close/>
                  <a:moveTo>
                    <a:pt x="500" y="445"/>
                  </a:moveTo>
                  <a:cubicBezTo>
                    <a:pt x="500" y="445"/>
                    <a:pt x="500" y="445"/>
                    <a:pt x="500" y="445"/>
                  </a:cubicBezTo>
                  <a:cubicBezTo>
                    <a:pt x="500" y="445"/>
                    <a:pt x="500" y="445"/>
                    <a:pt x="500" y="445"/>
                  </a:cubicBezTo>
                  <a:close/>
                  <a:moveTo>
                    <a:pt x="500" y="445"/>
                  </a:moveTo>
                  <a:cubicBezTo>
                    <a:pt x="500" y="445"/>
                    <a:pt x="499" y="445"/>
                    <a:pt x="499" y="445"/>
                  </a:cubicBezTo>
                  <a:cubicBezTo>
                    <a:pt x="500" y="444"/>
                    <a:pt x="500" y="444"/>
                    <a:pt x="502" y="444"/>
                  </a:cubicBezTo>
                  <a:cubicBezTo>
                    <a:pt x="501" y="444"/>
                    <a:pt x="502" y="446"/>
                    <a:pt x="500" y="445"/>
                  </a:cubicBezTo>
                  <a:close/>
                  <a:moveTo>
                    <a:pt x="417" y="440"/>
                  </a:moveTo>
                  <a:cubicBezTo>
                    <a:pt x="417" y="440"/>
                    <a:pt x="417" y="440"/>
                    <a:pt x="416" y="439"/>
                  </a:cubicBezTo>
                  <a:cubicBezTo>
                    <a:pt x="416" y="439"/>
                    <a:pt x="417" y="439"/>
                    <a:pt x="417" y="438"/>
                  </a:cubicBezTo>
                  <a:cubicBezTo>
                    <a:pt x="417" y="438"/>
                    <a:pt x="418" y="438"/>
                    <a:pt x="418" y="438"/>
                  </a:cubicBezTo>
                  <a:cubicBezTo>
                    <a:pt x="418" y="438"/>
                    <a:pt x="418" y="438"/>
                    <a:pt x="418" y="439"/>
                  </a:cubicBezTo>
                  <a:cubicBezTo>
                    <a:pt x="418" y="439"/>
                    <a:pt x="418" y="440"/>
                    <a:pt x="417" y="440"/>
                  </a:cubicBezTo>
                  <a:close/>
                  <a:moveTo>
                    <a:pt x="416" y="360"/>
                  </a:moveTo>
                  <a:cubicBezTo>
                    <a:pt x="416" y="360"/>
                    <a:pt x="417" y="360"/>
                    <a:pt x="417" y="361"/>
                  </a:cubicBezTo>
                  <a:cubicBezTo>
                    <a:pt x="417" y="361"/>
                    <a:pt x="416" y="361"/>
                    <a:pt x="416" y="361"/>
                  </a:cubicBezTo>
                  <a:cubicBezTo>
                    <a:pt x="415" y="362"/>
                    <a:pt x="415" y="361"/>
                    <a:pt x="415" y="360"/>
                  </a:cubicBezTo>
                  <a:cubicBezTo>
                    <a:pt x="415" y="360"/>
                    <a:pt x="415" y="359"/>
                    <a:pt x="416" y="360"/>
                  </a:cubicBezTo>
                  <a:close/>
                  <a:moveTo>
                    <a:pt x="360" y="403"/>
                  </a:moveTo>
                  <a:cubicBezTo>
                    <a:pt x="361" y="403"/>
                    <a:pt x="362" y="403"/>
                    <a:pt x="362" y="404"/>
                  </a:cubicBezTo>
                  <a:cubicBezTo>
                    <a:pt x="362" y="404"/>
                    <a:pt x="362" y="405"/>
                    <a:pt x="362" y="405"/>
                  </a:cubicBezTo>
                  <a:cubicBezTo>
                    <a:pt x="360" y="405"/>
                    <a:pt x="360" y="404"/>
                    <a:pt x="360" y="403"/>
                  </a:cubicBezTo>
                  <a:close/>
                  <a:moveTo>
                    <a:pt x="360" y="403"/>
                  </a:moveTo>
                  <a:cubicBezTo>
                    <a:pt x="360" y="403"/>
                    <a:pt x="360" y="403"/>
                    <a:pt x="360" y="403"/>
                  </a:cubicBezTo>
                  <a:cubicBezTo>
                    <a:pt x="360" y="403"/>
                    <a:pt x="360" y="403"/>
                    <a:pt x="360" y="403"/>
                  </a:cubicBezTo>
                  <a:cubicBezTo>
                    <a:pt x="360" y="403"/>
                    <a:pt x="360" y="403"/>
                    <a:pt x="360" y="403"/>
                  </a:cubicBezTo>
                  <a:cubicBezTo>
                    <a:pt x="360" y="403"/>
                    <a:pt x="360" y="403"/>
                    <a:pt x="360" y="403"/>
                  </a:cubicBezTo>
                  <a:close/>
                  <a:moveTo>
                    <a:pt x="446" y="438"/>
                  </a:moveTo>
                  <a:cubicBezTo>
                    <a:pt x="445" y="438"/>
                    <a:pt x="444" y="438"/>
                    <a:pt x="444" y="437"/>
                  </a:cubicBezTo>
                  <a:cubicBezTo>
                    <a:pt x="443" y="437"/>
                    <a:pt x="444" y="436"/>
                    <a:pt x="444" y="436"/>
                  </a:cubicBezTo>
                  <a:cubicBezTo>
                    <a:pt x="445" y="436"/>
                    <a:pt x="445" y="437"/>
                    <a:pt x="446" y="438"/>
                  </a:cubicBezTo>
                  <a:close/>
                  <a:moveTo>
                    <a:pt x="529" y="488"/>
                  </a:moveTo>
                  <a:cubicBezTo>
                    <a:pt x="529" y="489"/>
                    <a:pt x="529" y="489"/>
                    <a:pt x="528" y="489"/>
                  </a:cubicBezTo>
                  <a:cubicBezTo>
                    <a:pt x="528" y="489"/>
                    <a:pt x="527" y="488"/>
                    <a:pt x="527" y="488"/>
                  </a:cubicBezTo>
                  <a:cubicBezTo>
                    <a:pt x="527" y="487"/>
                    <a:pt x="527" y="487"/>
                    <a:pt x="528" y="487"/>
                  </a:cubicBezTo>
                  <a:cubicBezTo>
                    <a:pt x="528" y="487"/>
                    <a:pt x="529" y="487"/>
                    <a:pt x="529" y="488"/>
                  </a:cubicBezTo>
                  <a:close/>
                  <a:moveTo>
                    <a:pt x="390" y="415"/>
                  </a:moveTo>
                  <a:cubicBezTo>
                    <a:pt x="390" y="415"/>
                    <a:pt x="390" y="414"/>
                    <a:pt x="390" y="414"/>
                  </a:cubicBezTo>
                  <a:cubicBezTo>
                    <a:pt x="391" y="414"/>
                    <a:pt x="392" y="415"/>
                    <a:pt x="392" y="415"/>
                  </a:cubicBezTo>
                  <a:cubicBezTo>
                    <a:pt x="392" y="416"/>
                    <a:pt x="392" y="416"/>
                    <a:pt x="392" y="416"/>
                  </a:cubicBezTo>
                  <a:cubicBezTo>
                    <a:pt x="391" y="416"/>
                    <a:pt x="391" y="415"/>
                    <a:pt x="390" y="415"/>
                  </a:cubicBezTo>
                  <a:close/>
                  <a:moveTo>
                    <a:pt x="519" y="460"/>
                  </a:moveTo>
                  <a:cubicBezTo>
                    <a:pt x="520" y="460"/>
                    <a:pt x="521" y="460"/>
                    <a:pt x="521" y="461"/>
                  </a:cubicBezTo>
                  <a:cubicBezTo>
                    <a:pt x="521" y="461"/>
                    <a:pt x="520" y="461"/>
                    <a:pt x="520" y="461"/>
                  </a:cubicBezTo>
                  <a:cubicBezTo>
                    <a:pt x="519" y="461"/>
                    <a:pt x="519" y="461"/>
                    <a:pt x="518" y="460"/>
                  </a:cubicBezTo>
                  <a:cubicBezTo>
                    <a:pt x="518" y="460"/>
                    <a:pt x="519" y="459"/>
                    <a:pt x="519" y="460"/>
                  </a:cubicBezTo>
                  <a:close/>
                  <a:moveTo>
                    <a:pt x="453" y="378"/>
                  </a:moveTo>
                  <a:cubicBezTo>
                    <a:pt x="453" y="378"/>
                    <a:pt x="453" y="378"/>
                    <a:pt x="453" y="377"/>
                  </a:cubicBezTo>
                  <a:cubicBezTo>
                    <a:pt x="454" y="377"/>
                    <a:pt x="454" y="376"/>
                    <a:pt x="455" y="376"/>
                  </a:cubicBezTo>
                  <a:cubicBezTo>
                    <a:pt x="455" y="376"/>
                    <a:pt x="455" y="376"/>
                    <a:pt x="455" y="376"/>
                  </a:cubicBezTo>
                  <a:cubicBezTo>
                    <a:pt x="454" y="377"/>
                    <a:pt x="455" y="378"/>
                    <a:pt x="454" y="378"/>
                  </a:cubicBezTo>
                  <a:cubicBezTo>
                    <a:pt x="454" y="378"/>
                    <a:pt x="454" y="378"/>
                    <a:pt x="454" y="378"/>
                  </a:cubicBezTo>
                  <a:cubicBezTo>
                    <a:pt x="453" y="378"/>
                    <a:pt x="453" y="378"/>
                    <a:pt x="453" y="378"/>
                  </a:cubicBezTo>
                  <a:close/>
                  <a:moveTo>
                    <a:pt x="487" y="434"/>
                  </a:moveTo>
                  <a:cubicBezTo>
                    <a:pt x="489" y="433"/>
                    <a:pt x="490" y="435"/>
                    <a:pt x="491" y="435"/>
                  </a:cubicBezTo>
                  <a:cubicBezTo>
                    <a:pt x="490" y="435"/>
                    <a:pt x="489" y="434"/>
                    <a:pt x="487" y="434"/>
                  </a:cubicBezTo>
                  <a:close/>
                  <a:moveTo>
                    <a:pt x="413" y="360"/>
                  </a:moveTo>
                  <a:cubicBezTo>
                    <a:pt x="413" y="361"/>
                    <a:pt x="413" y="361"/>
                    <a:pt x="412" y="361"/>
                  </a:cubicBezTo>
                  <a:cubicBezTo>
                    <a:pt x="412" y="361"/>
                    <a:pt x="412" y="361"/>
                    <a:pt x="411" y="360"/>
                  </a:cubicBezTo>
                  <a:cubicBezTo>
                    <a:pt x="411" y="360"/>
                    <a:pt x="411" y="359"/>
                    <a:pt x="412" y="359"/>
                  </a:cubicBezTo>
                  <a:cubicBezTo>
                    <a:pt x="412" y="360"/>
                    <a:pt x="413" y="360"/>
                    <a:pt x="413" y="360"/>
                  </a:cubicBezTo>
                  <a:close/>
                  <a:moveTo>
                    <a:pt x="370" y="364"/>
                  </a:moveTo>
                  <a:cubicBezTo>
                    <a:pt x="370" y="364"/>
                    <a:pt x="370" y="364"/>
                    <a:pt x="369" y="364"/>
                  </a:cubicBezTo>
                  <a:cubicBezTo>
                    <a:pt x="369" y="364"/>
                    <a:pt x="368" y="364"/>
                    <a:pt x="368" y="363"/>
                  </a:cubicBezTo>
                  <a:cubicBezTo>
                    <a:pt x="368" y="363"/>
                    <a:pt x="369" y="363"/>
                    <a:pt x="369" y="363"/>
                  </a:cubicBezTo>
                  <a:cubicBezTo>
                    <a:pt x="369" y="363"/>
                    <a:pt x="370" y="363"/>
                    <a:pt x="370" y="364"/>
                  </a:cubicBezTo>
                  <a:close/>
                  <a:moveTo>
                    <a:pt x="493" y="419"/>
                  </a:moveTo>
                  <a:cubicBezTo>
                    <a:pt x="494" y="419"/>
                    <a:pt x="494" y="419"/>
                    <a:pt x="494" y="419"/>
                  </a:cubicBezTo>
                  <a:cubicBezTo>
                    <a:pt x="493" y="419"/>
                    <a:pt x="493" y="420"/>
                    <a:pt x="492" y="420"/>
                  </a:cubicBezTo>
                  <a:cubicBezTo>
                    <a:pt x="492" y="420"/>
                    <a:pt x="492" y="420"/>
                    <a:pt x="492" y="420"/>
                  </a:cubicBezTo>
                  <a:cubicBezTo>
                    <a:pt x="492" y="419"/>
                    <a:pt x="493" y="419"/>
                    <a:pt x="493" y="419"/>
                  </a:cubicBezTo>
                  <a:close/>
                  <a:moveTo>
                    <a:pt x="524" y="466"/>
                  </a:moveTo>
                  <a:cubicBezTo>
                    <a:pt x="524" y="466"/>
                    <a:pt x="524" y="466"/>
                    <a:pt x="524" y="466"/>
                  </a:cubicBezTo>
                  <a:cubicBezTo>
                    <a:pt x="524" y="466"/>
                    <a:pt x="524" y="466"/>
                    <a:pt x="524" y="466"/>
                  </a:cubicBezTo>
                  <a:cubicBezTo>
                    <a:pt x="524" y="466"/>
                    <a:pt x="524" y="466"/>
                    <a:pt x="524" y="466"/>
                  </a:cubicBezTo>
                  <a:cubicBezTo>
                    <a:pt x="524" y="466"/>
                    <a:pt x="524" y="466"/>
                    <a:pt x="524" y="466"/>
                  </a:cubicBezTo>
                  <a:cubicBezTo>
                    <a:pt x="524" y="466"/>
                    <a:pt x="524" y="466"/>
                    <a:pt x="524" y="466"/>
                  </a:cubicBezTo>
                  <a:cubicBezTo>
                    <a:pt x="524" y="466"/>
                    <a:pt x="524" y="466"/>
                    <a:pt x="524" y="466"/>
                  </a:cubicBezTo>
                  <a:close/>
                  <a:moveTo>
                    <a:pt x="524" y="466"/>
                  </a:moveTo>
                  <a:cubicBezTo>
                    <a:pt x="524" y="466"/>
                    <a:pt x="524" y="466"/>
                    <a:pt x="524" y="466"/>
                  </a:cubicBezTo>
                  <a:cubicBezTo>
                    <a:pt x="523" y="466"/>
                    <a:pt x="523" y="467"/>
                    <a:pt x="523" y="466"/>
                  </a:cubicBezTo>
                  <a:cubicBezTo>
                    <a:pt x="523" y="465"/>
                    <a:pt x="522" y="465"/>
                    <a:pt x="523" y="465"/>
                  </a:cubicBezTo>
                  <a:cubicBezTo>
                    <a:pt x="524" y="465"/>
                    <a:pt x="524" y="465"/>
                    <a:pt x="524" y="466"/>
                  </a:cubicBezTo>
                  <a:close/>
                  <a:moveTo>
                    <a:pt x="386" y="486"/>
                  </a:moveTo>
                  <a:cubicBezTo>
                    <a:pt x="385" y="486"/>
                    <a:pt x="385" y="486"/>
                    <a:pt x="385" y="485"/>
                  </a:cubicBezTo>
                  <a:cubicBezTo>
                    <a:pt x="385" y="485"/>
                    <a:pt x="386" y="485"/>
                    <a:pt x="386" y="485"/>
                  </a:cubicBezTo>
                  <a:cubicBezTo>
                    <a:pt x="387" y="485"/>
                    <a:pt x="387" y="485"/>
                    <a:pt x="387" y="485"/>
                  </a:cubicBezTo>
                  <a:cubicBezTo>
                    <a:pt x="387" y="486"/>
                    <a:pt x="386" y="486"/>
                    <a:pt x="386" y="486"/>
                  </a:cubicBezTo>
                  <a:close/>
                  <a:moveTo>
                    <a:pt x="443" y="365"/>
                  </a:moveTo>
                  <a:cubicBezTo>
                    <a:pt x="443" y="365"/>
                    <a:pt x="444" y="364"/>
                    <a:pt x="444" y="364"/>
                  </a:cubicBezTo>
                  <a:cubicBezTo>
                    <a:pt x="444" y="364"/>
                    <a:pt x="445" y="364"/>
                    <a:pt x="445" y="365"/>
                  </a:cubicBezTo>
                  <a:cubicBezTo>
                    <a:pt x="444" y="365"/>
                    <a:pt x="444" y="365"/>
                    <a:pt x="444" y="366"/>
                  </a:cubicBezTo>
                  <a:cubicBezTo>
                    <a:pt x="443" y="366"/>
                    <a:pt x="443" y="365"/>
                    <a:pt x="443" y="365"/>
                  </a:cubicBezTo>
                  <a:close/>
                  <a:moveTo>
                    <a:pt x="490" y="437"/>
                  </a:moveTo>
                  <a:cubicBezTo>
                    <a:pt x="490" y="437"/>
                    <a:pt x="491" y="436"/>
                    <a:pt x="492" y="437"/>
                  </a:cubicBezTo>
                  <a:cubicBezTo>
                    <a:pt x="492" y="437"/>
                    <a:pt x="491" y="437"/>
                    <a:pt x="491" y="437"/>
                  </a:cubicBezTo>
                  <a:cubicBezTo>
                    <a:pt x="491" y="438"/>
                    <a:pt x="490" y="437"/>
                    <a:pt x="490" y="437"/>
                  </a:cubicBezTo>
                  <a:close/>
                  <a:moveTo>
                    <a:pt x="459" y="519"/>
                  </a:moveTo>
                  <a:cubicBezTo>
                    <a:pt x="459" y="520"/>
                    <a:pt x="459" y="520"/>
                    <a:pt x="459" y="520"/>
                  </a:cubicBezTo>
                  <a:cubicBezTo>
                    <a:pt x="458" y="520"/>
                    <a:pt x="458" y="519"/>
                    <a:pt x="458" y="519"/>
                  </a:cubicBezTo>
                  <a:cubicBezTo>
                    <a:pt x="458" y="519"/>
                    <a:pt x="458" y="519"/>
                    <a:pt x="458" y="518"/>
                  </a:cubicBezTo>
                  <a:cubicBezTo>
                    <a:pt x="459" y="518"/>
                    <a:pt x="459" y="519"/>
                    <a:pt x="459" y="519"/>
                  </a:cubicBezTo>
                  <a:close/>
                  <a:moveTo>
                    <a:pt x="469" y="387"/>
                  </a:moveTo>
                  <a:cubicBezTo>
                    <a:pt x="469" y="388"/>
                    <a:pt x="469" y="389"/>
                    <a:pt x="468" y="389"/>
                  </a:cubicBezTo>
                  <a:cubicBezTo>
                    <a:pt x="468" y="388"/>
                    <a:pt x="468" y="388"/>
                    <a:pt x="469" y="387"/>
                  </a:cubicBezTo>
                  <a:close/>
                  <a:moveTo>
                    <a:pt x="498" y="496"/>
                  </a:moveTo>
                  <a:cubicBezTo>
                    <a:pt x="498" y="497"/>
                    <a:pt x="498" y="497"/>
                    <a:pt x="497" y="498"/>
                  </a:cubicBezTo>
                  <a:cubicBezTo>
                    <a:pt x="497" y="497"/>
                    <a:pt x="497" y="497"/>
                    <a:pt x="498" y="496"/>
                  </a:cubicBezTo>
                  <a:close/>
                  <a:moveTo>
                    <a:pt x="529" y="485"/>
                  </a:moveTo>
                  <a:cubicBezTo>
                    <a:pt x="529" y="485"/>
                    <a:pt x="529" y="485"/>
                    <a:pt x="529" y="485"/>
                  </a:cubicBezTo>
                  <a:cubicBezTo>
                    <a:pt x="529" y="485"/>
                    <a:pt x="528" y="485"/>
                    <a:pt x="528" y="484"/>
                  </a:cubicBezTo>
                  <a:cubicBezTo>
                    <a:pt x="528" y="484"/>
                    <a:pt x="529" y="484"/>
                    <a:pt x="529" y="484"/>
                  </a:cubicBezTo>
                  <a:cubicBezTo>
                    <a:pt x="529" y="484"/>
                    <a:pt x="529" y="484"/>
                    <a:pt x="529" y="485"/>
                  </a:cubicBezTo>
                  <a:close/>
                  <a:moveTo>
                    <a:pt x="529" y="479"/>
                  </a:moveTo>
                  <a:cubicBezTo>
                    <a:pt x="528" y="479"/>
                    <a:pt x="528" y="479"/>
                    <a:pt x="527" y="479"/>
                  </a:cubicBezTo>
                  <a:cubicBezTo>
                    <a:pt x="528" y="478"/>
                    <a:pt x="528" y="478"/>
                    <a:pt x="529" y="478"/>
                  </a:cubicBezTo>
                  <a:cubicBezTo>
                    <a:pt x="529" y="479"/>
                    <a:pt x="529" y="479"/>
                    <a:pt x="529" y="479"/>
                  </a:cubicBezTo>
                  <a:close/>
                  <a:moveTo>
                    <a:pt x="517" y="457"/>
                  </a:moveTo>
                  <a:cubicBezTo>
                    <a:pt x="517" y="456"/>
                    <a:pt x="517" y="456"/>
                    <a:pt x="517" y="455"/>
                  </a:cubicBezTo>
                  <a:cubicBezTo>
                    <a:pt x="518" y="455"/>
                    <a:pt x="518" y="456"/>
                    <a:pt x="518" y="456"/>
                  </a:cubicBezTo>
                  <a:cubicBezTo>
                    <a:pt x="518" y="456"/>
                    <a:pt x="518" y="456"/>
                    <a:pt x="518" y="456"/>
                  </a:cubicBezTo>
                  <a:cubicBezTo>
                    <a:pt x="519" y="457"/>
                    <a:pt x="518" y="457"/>
                    <a:pt x="518" y="457"/>
                  </a:cubicBezTo>
                  <a:cubicBezTo>
                    <a:pt x="517" y="457"/>
                    <a:pt x="517" y="457"/>
                    <a:pt x="517" y="457"/>
                  </a:cubicBezTo>
                  <a:close/>
                  <a:moveTo>
                    <a:pt x="455" y="512"/>
                  </a:moveTo>
                  <a:cubicBezTo>
                    <a:pt x="454" y="512"/>
                    <a:pt x="454" y="512"/>
                    <a:pt x="454" y="512"/>
                  </a:cubicBezTo>
                  <a:cubicBezTo>
                    <a:pt x="454" y="512"/>
                    <a:pt x="453" y="512"/>
                    <a:pt x="454" y="512"/>
                  </a:cubicBezTo>
                  <a:cubicBezTo>
                    <a:pt x="454" y="512"/>
                    <a:pt x="454" y="511"/>
                    <a:pt x="454" y="511"/>
                  </a:cubicBezTo>
                  <a:cubicBezTo>
                    <a:pt x="454" y="511"/>
                    <a:pt x="455" y="511"/>
                    <a:pt x="455" y="512"/>
                  </a:cubicBezTo>
                  <a:close/>
                  <a:moveTo>
                    <a:pt x="504" y="446"/>
                  </a:moveTo>
                  <a:cubicBezTo>
                    <a:pt x="504" y="447"/>
                    <a:pt x="504" y="447"/>
                    <a:pt x="504" y="447"/>
                  </a:cubicBezTo>
                  <a:cubicBezTo>
                    <a:pt x="503" y="447"/>
                    <a:pt x="503" y="447"/>
                    <a:pt x="504" y="446"/>
                  </a:cubicBezTo>
                  <a:close/>
                  <a:moveTo>
                    <a:pt x="419" y="444"/>
                  </a:moveTo>
                  <a:cubicBezTo>
                    <a:pt x="419" y="444"/>
                    <a:pt x="419" y="444"/>
                    <a:pt x="419" y="444"/>
                  </a:cubicBezTo>
                  <a:cubicBezTo>
                    <a:pt x="418" y="444"/>
                    <a:pt x="418" y="444"/>
                    <a:pt x="418" y="444"/>
                  </a:cubicBezTo>
                  <a:cubicBezTo>
                    <a:pt x="418" y="443"/>
                    <a:pt x="418" y="443"/>
                    <a:pt x="418" y="443"/>
                  </a:cubicBezTo>
                  <a:cubicBezTo>
                    <a:pt x="419" y="443"/>
                    <a:pt x="419" y="444"/>
                    <a:pt x="419" y="444"/>
                  </a:cubicBezTo>
                  <a:close/>
                  <a:moveTo>
                    <a:pt x="505" y="446"/>
                  </a:moveTo>
                  <a:cubicBezTo>
                    <a:pt x="505" y="446"/>
                    <a:pt x="505" y="445"/>
                    <a:pt x="506" y="445"/>
                  </a:cubicBezTo>
                  <a:cubicBezTo>
                    <a:pt x="506" y="445"/>
                    <a:pt x="506" y="446"/>
                    <a:pt x="506" y="446"/>
                  </a:cubicBezTo>
                  <a:cubicBezTo>
                    <a:pt x="506" y="446"/>
                    <a:pt x="506" y="446"/>
                    <a:pt x="506" y="446"/>
                  </a:cubicBezTo>
                  <a:cubicBezTo>
                    <a:pt x="506" y="446"/>
                    <a:pt x="505" y="446"/>
                    <a:pt x="505" y="446"/>
                  </a:cubicBezTo>
                  <a:close/>
                  <a:moveTo>
                    <a:pt x="422" y="414"/>
                  </a:moveTo>
                  <a:cubicBezTo>
                    <a:pt x="421" y="413"/>
                    <a:pt x="421" y="413"/>
                    <a:pt x="422" y="412"/>
                  </a:cubicBezTo>
                  <a:cubicBezTo>
                    <a:pt x="422" y="413"/>
                    <a:pt x="422" y="413"/>
                    <a:pt x="422" y="414"/>
                  </a:cubicBezTo>
                  <a:close/>
                  <a:moveTo>
                    <a:pt x="497" y="441"/>
                  </a:moveTo>
                  <a:cubicBezTo>
                    <a:pt x="497" y="441"/>
                    <a:pt x="498" y="441"/>
                    <a:pt x="498" y="442"/>
                  </a:cubicBezTo>
                  <a:cubicBezTo>
                    <a:pt x="498" y="442"/>
                    <a:pt x="498" y="442"/>
                    <a:pt x="498" y="442"/>
                  </a:cubicBezTo>
                  <a:cubicBezTo>
                    <a:pt x="497" y="442"/>
                    <a:pt x="497" y="442"/>
                    <a:pt x="497" y="441"/>
                  </a:cubicBezTo>
                  <a:close/>
                  <a:moveTo>
                    <a:pt x="497" y="441"/>
                  </a:moveTo>
                  <a:cubicBezTo>
                    <a:pt x="497" y="441"/>
                    <a:pt x="497" y="441"/>
                    <a:pt x="497" y="441"/>
                  </a:cubicBezTo>
                  <a:cubicBezTo>
                    <a:pt x="497" y="441"/>
                    <a:pt x="497" y="441"/>
                    <a:pt x="497" y="441"/>
                  </a:cubicBezTo>
                  <a:cubicBezTo>
                    <a:pt x="497" y="441"/>
                    <a:pt x="497" y="441"/>
                    <a:pt x="497" y="441"/>
                  </a:cubicBezTo>
                  <a:cubicBezTo>
                    <a:pt x="497" y="441"/>
                    <a:pt x="497" y="441"/>
                    <a:pt x="497" y="441"/>
                  </a:cubicBezTo>
                  <a:cubicBezTo>
                    <a:pt x="497" y="441"/>
                    <a:pt x="497" y="441"/>
                    <a:pt x="497" y="441"/>
                  </a:cubicBezTo>
                  <a:close/>
                  <a:moveTo>
                    <a:pt x="506" y="484"/>
                  </a:moveTo>
                  <a:cubicBezTo>
                    <a:pt x="506" y="484"/>
                    <a:pt x="507" y="485"/>
                    <a:pt x="506" y="485"/>
                  </a:cubicBezTo>
                  <a:cubicBezTo>
                    <a:pt x="506" y="485"/>
                    <a:pt x="506" y="485"/>
                    <a:pt x="506" y="485"/>
                  </a:cubicBezTo>
                  <a:cubicBezTo>
                    <a:pt x="506" y="485"/>
                    <a:pt x="506" y="485"/>
                    <a:pt x="506" y="485"/>
                  </a:cubicBezTo>
                  <a:cubicBezTo>
                    <a:pt x="506" y="485"/>
                    <a:pt x="506" y="485"/>
                    <a:pt x="506" y="484"/>
                  </a:cubicBezTo>
                  <a:close/>
                  <a:moveTo>
                    <a:pt x="497" y="493"/>
                  </a:moveTo>
                  <a:cubicBezTo>
                    <a:pt x="497" y="494"/>
                    <a:pt x="497" y="494"/>
                    <a:pt x="497" y="494"/>
                  </a:cubicBezTo>
                  <a:cubicBezTo>
                    <a:pt x="497" y="494"/>
                    <a:pt x="497" y="494"/>
                    <a:pt x="497" y="494"/>
                  </a:cubicBezTo>
                  <a:cubicBezTo>
                    <a:pt x="497" y="494"/>
                    <a:pt x="496" y="494"/>
                    <a:pt x="496" y="494"/>
                  </a:cubicBezTo>
                  <a:cubicBezTo>
                    <a:pt x="496" y="494"/>
                    <a:pt x="497" y="494"/>
                    <a:pt x="497" y="493"/>
                  </a:cubicBezTo>
                  <a:close/>
                  <a:moveTo>
                    <a:pt x="507" y="447"/>
                  </a:moveTo>
                  <a:cubicBezTo>
                    <a:pt x="506" y="447"/>
                    <a:pt x="507" y="447"/>
                    <a:pt x="507" y="447"/>
                  </a:cubicBezTo>
                  <a:cubicBezTo>
                    <a:pt x="507" y="447"/>
                    <a:pt x="507" y="447"/>
                    <a:pt x="507" y="447"/>
                  </a:cubicBezTo>
                  <a:cubicBezTo>
                    <a:pt x="507" y="447"/>
                    <a:pt x="507" y="448"/>
                    <a:pt x="507" y="448"/>
                  </a:cubicBezTo>
                  <a:cubicBezTo>
                    <a:pt x="507" y="448"/>
                    <a:pt x="507" y="447"/>
                    <a:pt x="507" y="447"/>
                  </a:cubicBezTo>
                  <a:close/>
                  <a:moveTo>
                    <a:pt x="370" y="365"/>
                  </a:moveTo>
                  <a:cubicBezTo>
                    <a:pt x="370" y="365"/>
                    <a:pt x="371" y="364"/>
                    <a:pt x="371" y="364"/>
                  </a:cubicBezTo>
                  <a:cubicBezTo>
                    <a:pt x="371" y="364"/>
                    <a:pt x="371" y="364"/>
                    <a:pt x="371" y="364"/>
                  </a:cubicBezTo>
                  <a:cubicBezTo>
                    <a:pt x="371" y="365"/>
                    <a:pt x="371" y="365"/>
                    <a:pt x="371" y="365"/>
                  </a:cubicBezTo>
                  <a:cubicBezTo>
                    <a:pt x="371" y="365"/>
                    <a:pt x="370" y="365"/>
                    <a:pt x="370" y="365"/>
                  </a:cubicBezTo>
                  <a:close/>
                  <a:moveTo>
                    <a:pt x="508" y="449"/>
                  </a:moveTo>
                  <a:cubicBezTo>
                    <a:pt x="508" y="449"/>
                    <a:pt x="508" y="449"/>
                    <a:pt x="508" y="449"/>
                  </a:cubicBezTo>
                  <a:cubicBezTo>
                    <a:pt x="508" y="449"/>
                    <a:pt x="508" y="449"/>
                    <a:pt x="508" y="449"/>
                  </a:cubicBezTo>
                  <a:cubicBezTo>
                    <a:pt x="508" y="449"/>
                    <a:pt x="508" y="449"/>
                    <a:pt x="508" y="449"/>
                  </a:cubicBezTo>
                  <a:cubicBezTo>
                    <a:pt x="508" y="449"/>
                    <a:pt x="508" y="449"/>
                    <a:pt x="508" y="449"/>
                  </a:cubicBezTo>
                  <a:cubicBezTo>
                    <a:pt x="508" y="449"/>
                    <a:pt x="508" y="449"/>
                    <a:pt x="508" y="449"/>
                  </a:cubicBezTo>
                  <a:close/>
                  <a:moveTo>
                    <a:pt x="508" y="449"/>
                  </a:moveTo>
                  <a:cubicBezTo>
                    <a:pt x="508" y="449"/>
                    <a:pt x="507" y="449"/>
                    <a:pt x="508" y="449"/>
                  </a:cubicBezTo>
                  <a:cubicBezTo>
                    <a:pt x="508" y="449"/>
                    <a:pt x="508" y="448"/>
                    <a:pt x="508" y="449"/>
                  </a:cubicBezTo>
                  <a:cubicBezTo>
                    <a:pt x="508" y="449"/>
                    <a:pt x="508" y="449"/>
                    <a:pt x="508" y="449"/>
                  </a:cubicBezTo>
                  <a:close/>
                  <a:moveTo>
                    <a:pt x="504" y="547"/>
                  </a:moveTo>
                  <a:cubicBezTo>
                    <a:pt x="504" y="547"/>
                    <a:pt x="504" y="548"/>
                    <a:pt x="504" y="548"/>
                  </a:cubicBezTo>
                  <a:cubicBezTo>
                    <a:pt x="504" y="547"/>
                    <a:pt x="504" y="547"/>
                    <a:pt x="504" y="547"/>
                  </a:cubicBezTo>
                  <a:cubicBezTo>
                    <a:pt x="504" y="547"/>
                    <a:pt x="504" y="547"/>
                    <a:pt x="504" y="547"/>
                  </a:cubicBezTo>
                  <a:cubicBezTo>
                    <a:pt x="504" y="547"/>
                    <a:pt x="505" y="547"/>
                    <a:pt x="504" y="547"/>
                  </a:cubicBezTo>
                  <a:close/>
                  <a:moveTo>
                    <a:pt x="504" y="543"/>
                  </a:moveTo>
                  <a:cubicBezTo>
                    <a:pt x="504" y="543"/>
                    <a:pt x="504" y="543"/>
                    <a:pt x="504" y="543"/>
                  </a:cubicBezTo>
                  <a:cubicBezTo>
                    <a:pt x="504" y="542"/>
                    <a:pt x="504" y="542"/>
                    <a:pt x="504" y="542"/>
                  </a:cubicBezTo>
                  <a:cubicBezTo>
                    <a:pt x="504" y="542"/>
                    <a:pt x="504" y="542"/>
                    <a:pt x="504" y="543"/>
                  </a:cubicBezTo>
                  <a:cubicBezTo>
                    <a:pt x="504" y="543"/>
                    <a:pt x="504" y="543"/>
                    <a:pt x="504" y="543"/>
                  </a:cubicBezTo>
                  <a:close/>
                  <a:moveTo>
                    <a:pt x="453" y="510"/>
                  </a:moveTo>
                  <a:cubicBezTo>
                    <a:pt x="453" y="510"/>
                    <a:pt x="453" y="510"/>
                    <a:pt x="453" y="510"/>
                  </a:cubicBezTo>
                  <a:cubicBezTo>
                    <a:pt x="453" y="510"/>
                    <a:pt x="453" y="511"/>
                    <a:pt x="453" y="511"/>
                  </a:cubicBezTo>
                  <a:cubicBezTo>
                    <a:pt x="453" y="511"/>
                    <a:pt x="453" y="510"/>
                    <a:pt x="452" y="510"/>
                  </a:cubicBezTo>
                  <a:cubicBezTo>
                    <a:pt x="453" y="510"/>
                    <a:pt x="453" y="510"/>
                    <a:pt x="453" y="510"/>
                  </a:cubicBezTo>
                  <a:close/>
                  <a:moveTo>
                    <a:pt x="517" y="520"/>
                  </a:moveTo>
                  <a:cubicBezTo>
                    <a:pt x="517" y="520"/>
                    <a:pt x="517" y="520"/>
                    <a:pt x="517" y="520"/>
                  </a:cubicBezTo>
                  <a:cubicBezTo>
                    <a:pt x="517" y="520"/>
                    <a:pt x="517" y="521"/>
                    <a:pt x="517" y="521"/>
                  </a:cubicBezTo>
                  <a:cubicBezTo>
                    <a:pt x="516" y="521"/>
                    <a:pt x="516" y="521"/>
                    <a:pt x="516" y="520"/>
                  </a:cubicBezTo>
                  <a:cubicBezTo>
                    <a:pt x="516" y="520"/>
                    <a:pt x="516" y="520"/>
                    <a:pt x="517" y="520"/>
                  </a:cubicBezTo>
                  <a:close/>
                  <a:moveTo>
                    <a:pt x="527" y="489"/>
                  </a:moveTo>
                  <a:cubicBezTo>
                    <a:pt x="527" y="490"/>
                    <a:pt x="527" y="490"/>
                    <a:pt x="527" y="490"/>
                  </a:cubicBezTo>
                  <a:cubicBezTo>
                    <a:pt x="527" y="490"/>
                    <a:pt x="527" y="489"/>
                    <a:pt x="527" y="489"/>
                  </a:cubicBezTo>
                  <a:cubicBezTo>
                    <a:pt x="527" y="489"/>
                    <a:pt x="527" y="489"/>
                    <a:pt x="527" y="489"/>
                  </a:cubicBezTo>
                  <a:cubicBezTo>
                    <a:pt x="527" y="489"/>
                    <a:pt x="527" y="489"/>
                    <a:pt x="527" y="489"/>
                  </a:cubicBezTo>
                  <a:close/>
                  <a:moveTo>
                    <a:pt x="518" y="458"/>
                  </a:moveTo>
                  <a:cubicBezTo>
                    <a:pt x="518" y="458"/>
                    <a:pt x="518" y="458"/>
                    <a:pt x="518" y="458"/>
                  </a:cubicBezTo>
                  <a:cubicBezTo>
                    <a:pt x="518" y="458"/>
                    <a:pt x="518" y="458"/>
                    <a:pt x="518" y="458"/>
                  </a:cubicBezTo>
                  <a:cubicBezTo>
                    <a:pt x="518" y="458"/>
                    <a:pt x="518" y="458"/>
                    <a:pt x="518" y="458"/>
                  </a:cubicBezTo>
                  <a:cubicBezTo>
                    <a:pt x="518" y="458"/>
                    <a:pt x="518" y="458"/>
                    <a:pt x="518" y="458"/>
                  </a:cubicBezTo>
                  <a:close/>
                  <a:moveTo>
                    <a:pt x="300" y="358"/>
                  </a:moveTo>
                  <a:cubicBezTo>
                    <a:pt x="299" y="357"/>
                    <a:pt x="299" y="355"/>
                    <a:pt x="298" y="353"/>
                  </a:cubicBezTo>
                  <a:cubicBezTo>
                    <a:pt x="297" y="354"/>
                    <a:pt x="295" y="354"/>
                    <a:pt x="295" y="355"/>
                  </a:cubicBezTo>
                  <a:cubicBezTo>
                    <a:pt x="295" y="356"/>
                    <a:pt x="294" y="356"/>
                    <a:pt x="294" y="355"/>
                  </a:cubicBezTo>
                  <a:cubicBezTo>
                    <a:pt x="294" y="355"/>
                    <a:pt x="294" y="354"/>
                    <a:pt x="295" y="354"/>
                  </a:cubicBezTo>
                  <a:cubicBezTo>
                    <a:pt x="295" y="354"/>
                    <a:pt x="295" y="353"/>
                    <a:pt x="295" y="353"/>
                  </a:cubicBezTo>
                  <a:cubicBezTo>
                    <a:pt x="294" y="352"/>
                    <a:pt x="294" y="350"/>
                    <a:pt x="292" y="350"/>
                  </a:cubicBezTo>
                  <a:cubicBezTo>
                    <a:pt x="293" y="350"/>
                    <a:pt x="294" y="349"/>
                    <a:pt x="294" y="348"/>
                  </a:cubicBezTo>
                  <a:cubicBezTo>
                    <a:pt x="293" y="347"/>
                    <a:pt x="290" y="346"/>
                    <a:pt x="289" y="346"/>
                  </a:cubicBezTo>
                  <a:cubicBezTo>
                    <a:pt x="287" y="347"/>
                    <a:pt x="287" y="348"/>
                    <a:pt x="286" y="350"/>
                  </a:cubicBezTo>
                  <a:cubicBezTo>
                    <a:pt x="286" y="348"/>
                    <a:pt x="285" y="346"/>
                    <a:pt x="287" y="345"/>
                  </a:cubicBezTo>
                  <a:cubicBezTo>
                    <a:pt x="287" y="345"/>
                    <a:pt x="287" y="344"/>
                    <a:pt x="288" y="344"/>
                  </a:cubicBezTo>
                  <a:cubicBezTo>
                    <a:pt x="289" y="342"/>
                    <a:pt x="290" y="339"/>
                    <a:pt x="294" y="338"/>
                  </a:cubicBezTo>
                  <a:cubicBezTo>
                    <a:pt x="294" y="338"/>
                    <a:pt x="294" y="338"/>
                    <a:pt x="294" y="338"/>
                  </a:cubicBezTo>
                  <a:cubicBezTo>
                    <a:pt x="295" y="336"/>
                    <a:pt x="293" y="335"/>
                    <a:pt x="292" y="336"/>
                  </a:cubicBezTo>
                  <a:cubicBezTo>
                    <a:pt x="291" y="336"/>
                    <a:pt x="291" y="336"/>
                    <a:pt x="291" y="335"/>
                  </a:cubicBezTo>
                  <a:cubicBezTo>
                    <a:pt x="291" y="335"/>
                    <a:pt x="291" y="334"/>
                    <a:pt x="291" y="334"/>
                  </a:cubicBezTo>
                  <a:cubicBezTo>
                    <a:pt x="292" y="334"/>
                    <a:pt x="292" y="335"/>
                    <a:pt x="292" y="335"/>
                  </a:cubicBezTo>
                  <a:cubicBezTo>
                    <a:pt x="292" y="334"/>
                    <a:pt x="292" y="333"/>
                    <a:pt x="293" y="334"/>
                  </a:cubicBezTo>
                  <a:cubicBezTo>
                    <a:pt x="294" y="334"/>
                    <a:pt x="295" y="333"/>
                    <a:pt x="295" y="332"/>
                  </a:cubicBezTo>
                  <a:cubicBezTo>
                    <a:pt x="296" y="331"/>
                    <a:pt x="296" y="330"/>
                    <a:pt x="296" y="330"/>
                  </a:cubicBezTo>
                  <a:cubicBezTo>
                    <a:pt x="294" y="329"/>
                    <a:pt x="294" y="326"/>
                    <a:pt x="292" y="326"/>
                  </a:cubicBezTo>
                  <a:cubicBezTo>
                    <a:pt x="291" y="326"/>
                    <a:pt x="289" y="325"/>
                    <a:pt x="289" y="327"/>
                  </a:cubicBezTo>
                  <a:cubicBezTo>
                    <a:pt x="288" y="327"/>
                    <a:pt x="288" y="327"/>
                    <a:pt x="288" y="328"/>
                  </a:cubicBezTo>
                  <a:cubicBezTo>
                    <a:pt x="286" y="328"/>
                    <a:pt x="284" y="328"/>
                    <a:pt x="283" y="329"/>
                  </a:cubicBezTo>
                  <a:cubicBezTo>
                    <a:pt x="282" y="329"/>
                    <a:pt x="281" y="329"/>
                    <a:pt x="281" y="331"/>
                  </a:cubicBezTo>
                  <a:cubicBezTo>
                    <a:pt x="280" y="329"/>
                    <a:pt x="279" y="328"/>
                    <a:pt x="277" y="327"/>
                  </a:cubicBezTo>
                  <a:cubicBezTo>
                    <a:pt x="277" y="326"/>
                    <a:pt x="276" y="326"/>
                    <a:pt x="276" y="325"/>
                  </a:cubicBezTo>
                  <a:cubicBezTo>
                    <a:pt x="277" y="325"/>
                    <a:pt x="277" y="325"/>
                    <a:pt x="276" y="325"/>
                  </a:cubicBezTo>
                  <a:cubicBezTo>
                    <a:pt x="275" y="324"/>
                    <a:pt x="274" y="325"/>
                    <a:pt x="273" y="326"/>
                  </a:cubicBezTo>
                  <a:cubicBezTo>
                    <a:pt x="273" y="327"/>
                    <a:pt x="273" y="327"/>
                    <a:pt x="274" y="327"/>
                  </a:cubicBezTo>
                  <a:cubicBezTo>
                    <a:pt x="275" y="327"/>
                    <a:pt x="275" y="327"/>
                    <a:pt x="276" y="326"/>
                  </a:cubicBezTo>
                  <a:cubicBezTo>
                    <a:pt x="276" y="327"/>
                    <a:pt x="275" y="328"/>
                    <a:pt x="275" y="328"/>
                  </a:cubicBezTo>
                  <a:cubicBezTo>
                    <a:pt x="274" y="329"/>
                    <a:pt x="274" y="328"/>
                    <a:pt x="274" y="328"/>
                  </a:cubicBezTo>
                  <a:cubicBezTo>
                    <a:pt x="272" y="327"/>
                    <a:pt x="271" y="326"/>
                    <a:pt x="270" y="328"/>
                  </a:cubicBezTo>
                  <a:cubicBezTo>
                    <a:pt x="270" y="328"/>
                    <a:pt x="269" y="328"/>
                    <a:pt x="269" y="328"/>
                  </a:cubicBezTo>
                  <a:cubicBezTo>
                    <a:pt x="268" y="328"/>
                    <a:pt x="269" y="329"/>
                    <a:pt x="268" y="330"/>
                  </a:cubicBezTo>
                  <a:cubicBezTo>
                    <a:pt x="268" y="330"/>
                    <a:pt x="268" y="331"/>
                    <a:pt x="269" y="331"/>
                  </a:cubicBezTo>
                  <a:cubicBezTo>
                    <a:pt x="269" y="332"/>
                    <a:pt x="270" y="333"/>
                    <a:pt x="271" y="333"/>
                  </a:cubicBezTo>
                  <a:cubicBezTo>
                    <a:pt x="272" y="333"/>
                    <a:pt x="271" y="334"/>
                    <a:pt x="271" y="334"/>
                  </a:cubicBezTo>
                  <a:cubicBezTo>
                    <a:pt x="271" y="335"/>
                    <a:pt x="271" y="335"/>
                    <a:pt x="271" y="336"/>
                  </a:cubicBezTo>
                  <a:cubicBezTo>
                    <a:pt x="270" y="337"/>
                    <a:pt x="271" y="336"/>
                    <a:pt x="270" y="335"/>
                  </a:cubicBezTo>
                  <a:cubicBezTo>
                    <a:pt x="270" y="334"/>
                    <a:pt x="270" y="334"/>
                    <a:pt x="269" y="333"/>
                  </a:cubicBezTo>
                  <a:cubicBezTo>
                    <a:pt x="267" y="333"/>
                    <a:pt x="266" y="333"/>
                    <a:pt x="265" y="335"/>
                  </a:cubicBezTo>
                  <a:cubicBezTo>
                    <a:pt x="265" y="336"/>
                    <a:pt x="264" y="337"/>
                    <a:pt x="266" y="337"/>
                  </a:cubicBezTo>
                  <a:cubicBezTo>
                    <a:pt x="266" y="337"/>
                    <a:pt x="266" y="338"/>
                    <a:pt x="267" y="338"/>
                  </a:cubicBezTo>
                  <a:cubicBezTo>
                    <a:pt x="268" y="341"/>
                    <a:pt x="271" y="341"/>
                    <a:pt x="273" y="339"/>
                  </a:cubicBezTo>
                  <a:cubicBezTo>
                    <a:pt x="273" y="338"/>
                    <a:pt x="273" y="338"/>
                    <a:pt x="273" y="338"/>
                  </a:cubicBezTo>
                  <a:cubicBezTo>
                    <a:pt x="273" y="338"/>
                    <a:pt x="273" y="338"/>
                    <a:pt x="273" y="338"/>
                  </a:cubicBezTo>
                  <a:cubicBezTo>
                    <a:pt x="274" y="340"/>
                    <a:pt x="274" y="342"/>
                    <a:pt x="276" y="342"/>
                  </a:cubicBezTo>
                  <a:cubicBezTo>
                    <a:pt x="275" y="343"/>
                    <a:pt x="274" y="341"/>
                    <a:pt x="274" y="341"/>
                  </a:cubicBezTo>
                  <a:cubicBezTo>
                    <a:pt x="273" y="341"/>
                    <a:pt x="273" y="340"/>
                    <a:pt x="272" y="341"/>
                  </a:cubicBezTo>
                  <a:cubicBezTo>
                    <a:pt x="272" y="342"/>
                    <a:pt x="271" y="343"/>
                    <a:pt x="272" y="344"/>
                  </a:cubicBezTo>
                  <a:cubicBezTo>
                    <a:pt x="272" y="344"/>
                    <a:pt x="272" y="345"/>
                    <a:pt x="272" y="345"/>
                  </a:cubicBezTo>
                  <a:cubicBezTo>
                    <a:pt x="273" y="344"/>
                    <a:pt x="273" y="345"/>
                    <a:pt x="274" y="345"/>
                  </a:cubicBezTo>
                  <a:cubicBezTo>
                    <a:pt x="274" y="346"/>
                    <a:pt x="274" y="347"/>
                    <a:pt x="274" y="347"/>
                  </a:cubicBezTo>
                  <a:cubicBezTo>
                    <a:pt x="275" y="349"/>
                    <a:pt x="275" y="349"/>
                    <a:pt x="273" y="350"/>
                  </a:cubicBezTo>
                  <a:cubicBezTo>
                    <a:pt x="273" y="349"/>
                    <a:pt x="274" y="348"/>
                    <a:pt x="273" y="348"/>
                  </a:cubicBezTo>
                  <a:cubicBezTo>
                    <a:pt x="273" y="347"/>
                    <a:pt x="273" y="347"/>
                    <a:pt x="273" y="347"/>
                  </a:cubicBezTo>
                  <a:cubicBezTo>
                    <a:pt x="273" y="347"/>
                    <a:pt x="273" y="346"/>
                    <a:pt x="273" y="346"/>
                  </a:cubicBezTo>
                  <a:cubicBezTo>
                    <a:pt x="272" y="346"/>
                    <a:pt x="272" y="346"/>
                    <a:pt x="272" y="347"/>
                  </a:cubicBezTo>
                  <a:cubicBezTo>
                    <a:pt x="272" y="348"/>
                    <a:pt x="272" y="349"/>
                    <a:pt x="273" y="351"/>
                  </a:cubicBezTo>
                  <a:cubicBezTo>
                    <a:pt x="273" y="351"/>
                    <a:pt x="273" y="352"/>
                    <a:pt x="272" y="352"/>
                  </a:cubicBezTo>
                  <a:cubicBezTo>
                    <a:pt x="272" y="353"/>
                    <a:pt x="271" y="353"/>
                    <a:pt x="271" y="353"/>
                  </a:cubicBezTo>
                  <a:cubicBezTo>
                    <a:pt x="270" y="352"/>
                    <a:pt x="270" y="352"/>
                    <a:pt x="270" y="353"/>
                  </a:cubicBezTo>
                  <a:cubicBezTo>
                    <a:pt x="270" y="354"/>
                    <a:pt x="270" y="354"/>
                    <a:pt x="269" y="354"/>
                  </a:cubicBezTo>
                  <a:cubicBezTo>
                    <a:pt x="268" y="354"/>
                    <a:pt x="267" y="354"/>
                    <a:pt x="266" y="353"/>
                  </a:cubicBezTo>
                  <a:cubicBezTo>
                    <a:pt x="266" y="353"/>
                    <a:pt x="267" y="352"/>
                    <a:pt x="267" y="352"/>
                  </a:cubicBezTo>
                  <a:cubicBezTo>
                    <a:pt x="267" y="352"/>
                    <a:pt x="266" y="352"/>
                    <a:pt x="266" y="351"/>
                  </a:cubicBezTo>
                  <a:cubicBezTo>
                    <a:pt x="266" y="351"/>
                    <a:pt x="265" y="352"/>
                    <a:pt x="265" y="351"/>
                  </a:cubicBezTo>
                  <a:cubicBezTo>
                    <a:pt x="266" y="350"/>
                    <a:pt x="265" y="350"/>
                    <a:pt x="264" y="349"/>
                  </a:cubicBezTo>
                  <a:cubicBezTo>
                    <a:pt x="264" y="349"/>
                    <a:pt x="263" y="348"/>
                    <a:pt x="263" y="347"/>
                  </a:cubicBezTo>
                  <a:cubicBezTo>
                    <a:pt x="263" y="346"/>
                    <a:pt x="262" y="346"/>
                    <a:pt x="261" y="345"/>
                  </a:cubicBezTo>
                  <a:cubicBezTo>
                    <a:pt x="261" y="345"/>
                    <a:pt x="260" y="345"/>
                    <a:pt x="259" y="346"/>
                  </a:cubicBezTo>
                  <a:cubicBezTo>
                    <a:pt x="259" y="346"/>
                    <a:pt x="259" y="347"/>
                    <a:pt x="258" y="347"/>
                  </a:cubicBezTo>
                  <a:cubicBezTo>
                    <a:pt x="258" y="348"/>
                    <a:pt x="258" y="349"/>
                    <a:pt x="258" y="350"/>
                  </a:cubicBezTo>
                  <a:cubicBezTo>
                    <a:pt x="257" y="352"/>
                    <a:pt x="257" y="354"/>
                    <a:pt x="259" y="355"/>
                  </a:cubicBezTo>
                  <a:cubicBezTo>
                    <a:pt x="259" y="356"/>
                    <a:pt x="260" y="357"/>
                    <a:pt x="260" y="357"/>
                  </a:cubicBezTo>
                  <a:cubicBezTo>
                    <a:pt x="260" y="357"/>
                    <a:pt x="260" y="357"/>
                    <a:pt x="260" y="357"/>
                  </a:cubicBezTo>
                  <a:cubicBezTo>
                    <a:pt x="260" y="357"/>
                    <a:pt x="260" y="357"/>
                    <a:pt x="260" y="357"/>
                  </a:cubicBezTo>
                  <a:cubicBezTo>
                    <a:pt x="261" y="357"/>
                    <a:pt x="261" y="358"/>
                    <a:pt x="261" y="358"/>
                  </a:cubicBezTo>
                  <a:cubicBezTo>
                    <a:pt x="262" y="359"/>
                    <a:pt x="263" y="360"/>
                    <a:pt x="263" y="360"/>
                  </a:cubicBezTo>
                  <a:cubicBezTo>
                    <a:pt x="263" y="362"/>
                    <a:pt x="263" y="362"/>
                    <a:pt x="264" y="363"/>
                  </a:cubicBezTo>
                  <a:cubicBezTo>
                    <a:pt x="265" y="363"/>
                    <a:pt x="265" y="363"/>
                    <a:pt x="266" y="363"/>
                  </a:cubicBezTo>
                  <a:cubicBezTo>
                    <a:pt x="266" y="363"/>
                    <a:pt x="266" y="362"/>
                    <a:pt x="267" y="362"/>
                  </a:cubicBezTo>
                  <a:cubicBezTo>
                    <a:pt x="267" y="362"/>
                    <a:pt x="268" y="363"/>
                    <a:pt x="268" y="363"/>
                  </a:cubicBezTo>
                  <a:cubicBezTo>
                    <a:pt x="268" y="365"/>
                    <a:pt x="269" y="365"/>
                    <a:pt x="271" y="365"/>
                  </a:cubicBezTo>
                  <a:cubicBezTo>
                    <a:pt x="271" y="365"/>
                    <a:pt x="271" y="365"/>
                    <a:pt x="271" y="365"/>
                  </a:cubicBezTo>
                  <a:cubicBezTo>
                    <a:pt x="271" y="365"/>
                    <a:pt x="271" y="365"/>
                    <a:pt x="271" y="365"/>
                  </a:cubicBezTo>
                  <a:cubicBezTo>
                    <a:pt x="271" y="366"/>
                    <a:pt x="272" y="367"/>
                    <a:pt x="272" y="368"/>
                  </a:cubicBezTo>
                  <a:cubicBezTo>
                    <a:pt x="273" y="369"/>
                    <a:pt x="274" y="371"/>
                    <a:pt x="275" y="372"/>
                  </a:cubicBezTo>
                  <a:cubicBezTo>
                    <a:pt x="276" y="373"/>
                    <a:pt x="277" y="374"/>
                    <a:pt x="277" y="374"/>
                  </a:cubicBezTo>
                  <a:cubicBezTo>
                    <a:pt x="278" y="377"/>
                    <a:pt x="280" y="379"/>
                    <a:pt x="280" y="381"/>
                  </a:cubicBezTo>
                  <a:cubicBezTo>
                    <a:pt x="280" y="382"/>
                    <a:pt x="280" y="382"/>
                    <a:pt x="280" y="382"/>
                  </a:cubicBezTo>
                  <a:cubicBezTo>
                    <a:pt x="280" y="383"/>
                    <a:pt x="281" y="383"/>
                    <a:pt x="281" y="382"/>
                  </a:cubicBezTo>
                  <a:cubicBezTo>
                    <a:pt x="282" y="382"/>
                    <a:pt x="282" y="382"/>
                    <a:pt x="282" y="382"/>
                  </a:cubicBezTo>
                  <a:cubicBezTo>
                    <a:pt x="282" y="383"/>
                    <a:pt x="282" y="383"/>
                    <a:pt x="282" y="383"/>
                  </a:cubicBezTo>
                  <a:cubicBezTo>
                    <a:pt x="282" y="383"/>
                    <a:pt x="282" y="383"/>
                    <a:pt x="282" y="384"/>
                  </a:cubicBezTo>
                  <a:cubicBezTo>
                    <a:pt x="282" y="384"/>
                    <a:pt x="282" y="384"/>
                    <a:pt x="282" y="384"/>
                  </a:cubicBezTo>
                  <a:cubicBezTo>
                    <a:pt x="283" y="383"/>
                    <a:pt x="283" y="384"/>
                    <a:pt x="283" y="384"/>
                  </a:cubicBezTo>
                  <a:cubicBezTo>
                    <a:pt x="284" y="384"/>
                    <a:pt x="285" y="384"/>
                    <a:pt x="285" y="384"/>
                  </a:cubicBezTo>
                  <a:cubicBezTo>
                    <a:pt x="286" y="382"/>
                    <a:pt x="287" y="381"/>
                    <a:pt x="288" y="380"/>
                  </a:cubicBezTo>
                  <a:cubicBezTo>
                    <a:pt x="288" y="380"/>
                    <a:pt x="288" y="379"/>
                    <a:pt x="288" y="379"/>
                  </a:cubicBezTo>
                  <a:cubicBezTo>
                    <a:pt x="287" y="378"/>
                    <a:pt x="286" y="377"/>
                    <a:pt x="286" y="375"/>
                  </a:cubicBezTo>
                  <a:cubicBezTo>
                    <a:pt x="285" y="374"/>
                    <a:pt x="285" y="373"/>
                    <a:pt x="287" y="372"/>
                  </a:cubicBezTo>
                  <a:cubicBezTo>
                    <a:pt x="287" y="373"/>
                    <a:pt x="286" y="373"/>
                    <a:pt x="286" y="374"/>
                  </a:cubicBezTo>
                  <a:cubicBezTo>
                    <a:pt x="286" y="375"/>
                    <a:pt x="287" y="377"/>
                    <a:pt x="288" y="377"/>
                  </a:cubicBezTo>
                  <a:cubicBezTo>
                    <a:pt x="289" y="376"/>
                    <a:pt x="290" y="376"/>
                    <a:pt x="290" y="377"/>
                  </a:cubicBezTo>
                  <a:cubicBezTo>
                    <a:pt x="291" y="377"/>
                    <a:pt x="292" y="377"/>
                    <a:pt x="293" y="377"/>
                  </a:cubicBezTo>
                  <a:cubicBezTo>
                    <a:pt x="294" y="376"/>
                    <a:pt x="294" y="375"/>
                    <a:pt x="295" y="375"/>
                  </a:cubicBezTo>
                  <a:cubicBezTo>
                    <a:pt x="296" y="375"/>
                    <a:pt x="296" y="375"/>
                    <a:pt x="295" y="374"/>
                  </a:cubicBezTo>
                  <a:cubicBezTo>
                    <a:pt x="295" y="374"/>
                    <a:pt x="295" y="373"/>
                    <a:pt x="296" y="373"/>
                  </a:cubicBezTo>
                  <a:cubicBezTo>
                    <a:pt x="296" y="373"/>
                    <a:pt x="297" y="373"/>
                    <a:pt x="297" y="372"/>
                  </a:cubicBezTo>
                  <a:cubicBezTo>
                    <a:pt x="298" y="373"/>
                    <a:pt x="297" y="373"/>
                    <a:pt x="297" y="373"/>
                  </a:cubicBezTo>
                  <a:cubicBezTo>
                    <a:pt x="298" y="373"/>
                    <a:pt x="298" y="373"/>
                    <a:pt x="298" y="373"/>
                  </a:cubicBezTo>
                  <a:cubicBezTo>
                    <a:pt x="298" y="372"/>
                    <a:pt x="299" y="372"/>
                    <a:pt x="299" y="371"/>
                  </a:cubicBezTo>
                  <a:cubicBezTo>
                    <a:pt x="298" y="370"/>
                    <a:pt x="298" y="371"/>
                    <a:pt x="297" y="371"/>
                  </a:cubicBezTo>
                  <a:cubicBezTo>
                    <a:pt x="297" y="370"/>
                    <a:pt x="298" y="370"/>
                    <a:pt x="298" y="370"/>
                  </a:cubicBezTo>
                  <a:cubicBezTo>
                    <a:pt x="299" y="370"/>
                    <a:pt x="299" y="369"/>
                    <a:pt x="299" y="369"/>
                  </a:cubicBezTo>
                  <a:cubicBezTo>
                    <a:pt x="299" y="368"/>
                    <a:pt x="298" y="368"/>
                    <a:pt x="298" y="369"/>
                  </a:cubicBezTo>
                  <a:cubicBezTo>
                    <a:pt x="297" y="369"/>
                    <a:pt x="297" y="369"/>
                    <a:pt x="296" y="368"/>
                  </a:cubicBezTo>
                  <a:cubicBezTo>
                    <a:pt x="297" y="368"/>
                    <a:pt x="299" y="368"/>
                    <a:pt x="299" y="366"/>
                  </a:cubicBezTo>
                  <a:cubicBezTo>
                    <a:pt x="298" y="364"/>
                    <a:pt x="298" y="363"/>
                    <a:pt x="297" y="362"/>
                  </a:cubicBezTo>
                  <a:cubicBezTo>
                    <a:pt x="299" y="362"/>
                    <a:pt x="300" y="360"/>
                    <a:pt x="300" y="358"/>
                  </a:cubicBezTo>
                  <a:close/>
                  <a:moveTo>
                    <a:pt x="147" y="355"/>
                  </a:moveTo>
                  <a:cubicBezTo>
                    <a:pt x="147" y="355"/>
                    <a:pt x="148" y="355"/>
                    <a:pt x="148" y="355"/>
                  </a:cubicBezTo>
                  <a:cubicBezTo>
                    <a:pt x="149" y="353"/>
                    <a:pt x="151" y="352"/>
                    <a:pt x="153" y="351"/>
                  </a:cubicBezTo>
                  <a:cubicBezTo>
                    <a:pt x="156" y="349"/>
                    <a:pt x="158" y="346"/>
                    <a:pt x="161" y="344"/>
                  </a:cubicBezTo>
                  <a:cubicBezTo>
                    <a:pt x="163" y="343"/>
                    <a:pt x="165" y="341"/>
                    <a:pt x="167" y="340"/>
                  </a:cubicBezTo>
                  <a:cubicBezTo>
                    <a:pt x="170" y="339"/>
                    <a:pt x="171" y="338"/>
                    <a:pt x="172" y="336"/>
                  </a:cubicBezTo>
                  <a:cubicBezTo>
                    <a:pt x="173" y="335"/>
                    <a:pt x="173" y="335"/>
                    <a:pt x="172" y="334"/>
                  </a:cubicBezTo>
                  <a:cubicBezTo>
                    <a:pt x="171" y="332"/>
                    <a:pt x="169" y="330"/>
                    <a:pt x="168" y="329"/>
                  </a:cubicBezTo>
                  <a:cubicBezTo>
                    <a:pt x="167" y="328"/>
                    <a:pt x="167" y="327"/>
                    <a:pt x="166" y="326"/>
                  </a:cubicBezTo>
                  <a:cubicBezTo>
                    <a:pt x="166" y="326"/>
                    <a:pt x="166" y="326"/>
                    <a:pt x="166" y="326"/>
                  </a:cubicBezTo>
                  <a:cubicBezTo>
                    <a:pt x="166" y="326"/>
                    <a:pt x="166" y="326"/>
                    <a:pt x="165" y="325"/>
                  </a:cubicBezTo>
                  <a:cubicBezTo>
                    <a:pt x="165" y="325"/>
                    <a:pt x="165" y="325"/>
                    <a:pt x="165" y="325"/>
                  </a:cubicBezTo>
                  <a:cubicBezTo>
                    <a:pt x="165" y="324"/>
                    <a:pt x="164" y="323"/>
                    <a:pt x="163" y="322"/>
                  </a:cubicBezTo>
                  <a:cubicBezTo>
                    <a:pt x="161" y="320"/>
                    <a:pt x="159" y="317"/>
                    <a:pt x="155" y="317"/>
                  </a:cubicBezTo>
                  <a:cubicBezTo>
                    <a:pt x="155" y="317"/>
                    <a:pt x="155" y="317"/>
                    <a:pt x="155" y="317"/>
                  </a:cubicBezTo>
                  <a:cubicBezTo>
                    <a:pt x="155" y="317"/>
                    <a:pt x="155" y="317"/>
                    <a:pt x="155" y="317"/>
                  </a:cubicBezTo>
                  <a:cubicBezTo>
                    <a:pt x="153" y="317"/>
                    <a:pt x="152" y="318"/>
                    <a:pt x="151" y="318"/>
                  </a:cubicBezTo>
                  <a:cubicBezTo>
                    <a:pt x="150" y="318"/>
                    <a:pt x="150" y="319"/>
                    <a:pt x="150" y="320"/>
                  </a:cubicBezTo>
                  <a:cubicBezTo>
                    <a:pt x="150" y="321"/>
                    <a:pt x="149" y="322"/>
                    <a:pt x="149" y="323"/>
                  </a:cubicBezTo>
                  <a:cubicBezTo>
                    <a:pt x="148" y="324"/>
                    <a:pt x="148" y="324"/>
                    <a:pt x="148" y="324"/>
                  </a:cubicBezTo>
                  <a:cubicBezTo>
                    <a:pt x="147" y="323"/>
                    <a:pt x="147" y="323"/>
                    <a:pt x="147" y="323"/>
                  </a:cubicBezTo>
                  <a:cubicBezTo>
                    <a:pt x="148" y="321"/>
                    <a:pt x="148" y="320"/>
                    <a:pt x="148" y="319"/>
                  </a:cubicBezTo>
                  <a:cubicBezTo>
                    <a:pt x="148" y="319"/>
                    <a:pt x="148" y="318"/>
                    <a:pt x="147" y="318"/>
                  </a:cubicBezTo>
                  <a:cubicBezTo>
                    <a:pt x="146" y="318"/>
                    <a:pt x="145" y="318"/>
                    <a:pt x="145" y="319"/>
                  </a:cubicBezTo>
                  <a:cubicBezTo>
                    <a:pt x="145" y="320"/>
                    <a:pt x="143" y="321"/>
                    <a:pt x="144" y="323"/>
                  </a:cubicBezTo>
                  <a:cubicBezTo>
                    <a:pt x="142" y="322"/>
                    <a:pt x="142" y="321"/>
                    <a:pt x="143" y="319"/>
                  </a:cubicBezTo>
                  <a:cubicBezTo>
                    <a:pt x="144" y="318"/>
                    <a:pt x="144" y="318"/>
                    <a:pt x="143" y="318"/>
                  </a:cubicBezTo>
                  <a:cubicBezTo>
                    <a:pt x="143" y="317"/>
                    <a:pt x="142" y="317"/>
                    <a:pt x="142" y="317"/>
                  </a:cubicBezTo>
                  <a:cubicBezTo>
                    <a:pt x="142" y="317"/>
                    <a:pt x="142" y="317"/>
                    <a:pt x="142" y="317"/>
                  </a:cubicBezTo>
                  <a:cubicBezTo>
                    <a:pt x="142" y="317"/>
                    <a:pt x="142" y="317"/>
                    <a:pt x="142" y="317"/>
                  </a:cubicBezTo>
                  <a:cubicBezTo>
                    <a:pt x="140" y="316"/>
                    <a:pt x="139" y="316"/>
                    <a:pt x="138" y="315"/>
                  </a:cubicBezTo>
                  <a:cubicBezTo>
                    <a:pt x="137" y="314"/>
                    <a:pt x="136" y="313"/>
                    <a:pt x="135" y="312"/>
                  </a:cubicBezTo>
                  <a:cubicBezTo>
                    <a:pt x="135" y="312"/>
                    <a:pt x="135" y="312"/>
                    <a:pt x="135" y="312"/>
                  </a:cubicBezTo>
                  <a:cubicBezTo>
                    <a:pt x="134" y="310"/>
                    <a:pt x="131" y="309"/>
                    <a:pt x="130" y="310"/>
                  </a:cubicBezTo>
                  <a:cubicBezTo>
                    <a:pt x="128" y="311"/>
                    <a:pt x="127" y="312"/>
                    <a:pt x="125" y="312"/>
                  </a:cubicBezTo>
                  <a:cubicBezTo>
                    <a:pt x="124" y="312"/>
                    <a:pt x="123" y="313"/>
                    <a:pt x="121" y="312"/>
                  </a:cubicBezTo>
                  <a:cubicBezTo>
                    <a:pt x="121" y="312"/>
                    <a:pt x="121" y="313"/>
                    <a:pt x="121" y="313"/>
                  </a:cubicBezTo>
                  <a:cubicBezTo>
                    <a:pt x="121" y="314"/>
                    <a:pt x="121" y="315"/>
                    <a:pt x="121" y="316"/>
                  </a:cubicBezTo>
                  <a:cubicBezTo>
                    <a:pt x="121" y="316"/>
                    <a:pt x="121" y="316"/>
                    <a:pt x="121" y="316"/>
                  </a:cubicBezTo>
                  <a:cubicBezTo>
                    <a:pt x="121" y="315"/>
                    <a:pt x="121" y="315"/>
                    <a:pt x="120" y="315"/>
                  </a:cubicBezTo>
                  <a:cubicBezTo>
                    <a:pt x="120" y="315"/>
                    <a:pt x="120" y="315"/>
                    <a:pt x="120" y="315"/>
                  </a:cubicBezTo>
                  <a:cubicBezTo>
                    <a:pt x="120" y="313"/>
                    <a:pt x="120" y="313"/>
                    <a:pt x="118" y="313"/>
                  </a:cubicBezTo>
                  <a:cubicBezTo>
                    <a:pt x="118" y="313"/>
                    <a:pt x="118" y="313"/>
                    <a:pt x="117" y="313"/>
                  </a:cubicBezTo>
                  <a:cubicBezTo>
                    <a:pt x="115" y="313"/>
                    <a:pt x="113" y="314"/>
                    <a:pt x="111" y="315"/>
                  </a:cubicBezTo>
                  <a:cubicBezTo>
                    <a:pt x="110" y="315"/>
                    <a:pt x="110" y="315"/>
                    <a:pt x="111" y="316"/>
                  </a:cubicBezTo>
                  <a:cubicBezTo>
                    <a:pt x="111" y="317"/>
                    <a:pt x="112" y="319"/>
                    <a:pt x="112" y="320"/>
                  </a:cubicBezTo>
                  <a:cubicBezTo>
                    <a:pt x="112" y="321"/>
                    <a:pt x="113" y="321"/>
                    <a:pt x="114" y="321"/>
                  </a:cubicBezTo>
                  <a:cubicBezTo>
                    <a:pt x="113" y="322"/>
                    <a:pt x="112" y="321"/>
                    <a:pt x="113" y="322"/>
                  </a:cubicBezTo>
                  <a:cubicBezTo>
                    <a:pt x="113" y="323"/>
                    <a:pt x="114" y="322"/>
                    <a:pt x="114" y="323"/>
                  </a:cubicBezTo>
                  <a:cubicBezTo>
                    <a:pt x="114" y="323"/>
                    <a:pt x="113" y="323"/>
                    <a:pt x="113" y="323"/>
                  </a:cubicBezTo>
                  <a:cubicBezTo>
                    <a:pt x="113" y="325"/>
                    <a:pt x="114" y="325"/>
                    <a:pt x="114" y="327"/>
                  </a:cubicBezTo>
                  <a:cubicBezTo>
                    <a:pt x="114" y="327"/>
                    <a:pt x="114" y="327"/>
                    <a:pt x="115" y="327"/>
                  </a:cubicBezTo>
                  <a:cubicBezTo>
                    <a:pt x="116" y="327"/>
                    <a:pt x="116" y="328"/>
                    <a:pt x="116" y="329"/>
                  </a:cubicBezTo>
                  <a:cubicBezTo>
                    <a:pt x="116" y="330"/>
                    <a:pt x="116" y="330"/>
                    <a:pt x="115" y="331"/>
                  </a:cubicBezTo>
                  <a:cubicBezTo>
                    <a:pt x="114" y="332"/>
                    <a:pt x="115" y="333"/>
                    <a:pt x="115" y="334"/>
                  </a:cubicBezTo>
                  <a:cubicBezTo>
                    <a:pt x="117" y="335"/>
                    <a:pt x="118" y="334"/>
                    <a:pt x="119" y="335"/>
                  </a:cubicBezTo>
                  <a:cubicBezTo>
                    <a:pt x="119" y="335"/>
                    <a:pt x="119" y="335"/>
                    <a:pt x="119" y="335"/>
                  </a:cubicBezTo>
                  <a:cubicBezTo>
                    <a:pt x="119" y="335"/>
                    <a:pt x="119" y="335"/>
                    <a:pt x="119" y="335"/>
                  </a:cubicBezTo>
                  <a:cubicBezTo>
                    <a:pt x="118" y="335"/>
                    <a:pt x="117" y="335"/>
                    <a:pt x="116" y="335"/>
                  </a:cubicBezTo>
                  <a:cubicBezTo>
                    <a:pt x="115" y="334"/>
                    <a:pt x="115" y="334"/>
                    <a:pt x="114" y="335"/>
                  </a:cubicBezTo>
                  <a:cubicBezTo>
                    <a:pt x="113" y="336"/>
                    <a:pt x="112" y="338"/>
                    <a:pt x="111" y="340"/>
                  </a:cubicBezTo>
                  <a:cubicBezTo>
                    <a:pt x="111" y="341"/>
                    <a:pt x="111" y="342"/>
                    <a:pt x="110" y="343"/>
                  </a:cubicBezTo>
                  <a:cubicBezTo>
                    <a:pt x="109" y="345"/>
                    <a:pt x="109" y="345"/>
                    <a:pt x="111" y="347"/>
                  </a:cubicBezTo>
                  <a:cubicBezTo>
                    <a:pt x="111" y="347"/>
                    <a:pt x="111" y="347"/>
                    <a:pt x="112" y="348"/>
                  </a:cubicBezTo>
                  <a:cubicBezTo>
                    <a:pt x="112" y="349"/>
                    <a:pt x="112" y="349"/>
                    <a:pt x="111" y="349"/>
                  </a:cubicBezTo>
                  <a:cubicBezTo>
                    <a:pt x="110" y="350"/>
                    <a:pt x="109" y="350"/>
                    <a:pt x="108" y="350"/>
                  </a:cubicBezTo>
                  <a:cubicBezTo>
                    <a:pt x="108" y="351"/>
                    <a:pt x="109" y="352"/>
                    <a:pt x="109" y="353"/>
                  </a:cubicBezTo>
                  <a:cubicBezTo>
                    <a:pt x="109" y="354"/>
                    <a:pt x="108" y="355"/>
                    <a:pt x="108" y="357"/>
                  </a:cubicBezTo>
                  <a:cubicBezTo>
                    <a:pt x="109" y="357"/>
                    <a:pt x="108" y="357"/>
                    <a:pt x="108" y="357"/>
                  </a:cubicBezTo>
                  <a:cubicBezTo>
                    <a:pt x="108" y="357"/>
                    <a:pt x="107" y="358"/>
                    <a:pt x="108" y="358"/>
                  </a:cubicBezTo>
                  <a:cubicBezTo>
                    <a:pt x="108" y="358"/>
                    <a:pt x="108" y="358"/>
                    <a:pt x="108" y="358"/>
                  </a:cubicBezTo>
                  <a:cubicBezTo>
                    <a:pt x="108" y="358"/>
                    <a:pt x="108" y="358"/>
                    <a:pt x="108" y="358"/>
                  </a:cubicBezTo>
                  <a:cubicBezTo>
                    <a:pt x="108" y="359"/>
                    <a:pt x="108" y="359"/>
                    <a:pt x="108" y="359"/>
                  </a:cubicBezTo>
                  <a:cubicBezTo>
                    <a:pt x="107" y="359"/>
                    <a:pt x="107" y="358"/>
                    <a:pt x="107" y="359"/>
                  </a:cubicBezTo>
                  <a:cubicBezTo>
                    <a:pt x="106" y="361"/>
                    <a:pt x="105" y="363"/>
                    <a:pt x="104" y="365"/>
                  </a:cubicBezTo>
                  <a:cubicBezTo>
                    <a:pt x="103" y="366"/>
                    <a:pt x="104" y="368"/>
                    <a:pt x="103" y="369"/>
                  </a:cubicBezTo>
                  <a:cubicBezTo>
                    <a:pt x="103" y="370"/>
                    <a:pt x="103" y="370"/>
                    <a:pt x="104" y="370"/>
                  </a:cubicBezTo>
                  <a:cubicBezTo>
                    <a:pt x="104" y="370"/>
                    <a:pt x="105" y="370"/>
                    <a:pt x="105" y="370"/>
                  </a:cubicBezTo>
                  <a:cubicBezTo>
                    <a:pt x="107" y="369"/>
                    <a:pt x="107" y="369"/>
                    <a:pt x="107" y="371"/>
                  </a:cubicBezTo>
                  <a:cubicBezTo>
                    <a:pt x="107" y="371"/>
                    <a:pt x="107" y="371"/>
                    <a:pt x="107" y="371"/>
                  </a:cubicBezTo>
                  <a:cubicBezTo>
                    <a:pt x="107" y="371"/>
                    <a:pt x="107" y="371"/>
                    <a:pt x="107" y="371"/>
                  </a:cubicBezTo>
                  <a:cubicBezTo>
                    <a:pt x="108" y="371"/>
                    <a:pt x="108" y="372"/>
                    <a:pt x="109" y="372"/>
                  </a:cubicBezTo>
                  <a:cubicBezTo>
                    <a:pt x="109" y="373"/>
                    <a:pt x="111" y="372"/>
                    <a:pt x="111" y="374"/>
                  </a:cubicBezTo>
                  <a:cubicBezTo>
                    <a:pt x="113" y="374"/>
                    <a:pt x="114" y="375"/>
                    <a:pt x="115" y="376"/>
                  </a:cubicBezTo>
                  <a:cubicBezTo>
                    <a:pt x="115" y="376"/>
                    <a:pt x="115" y="376"/>
                    <a:pt x="115" y="376"/>
                  </a:cubicBezTo>
                  <a:cubicBezTo>
                    <a:pt x="116" y="377"/>
                    <a:pt x="116" y="379"/>
                    <a:pt x="117" y="379"/>
                  </a:cubicBezTo>
                  <a:cubicBezTo>
                    <a:pt x="118" y="380"/>
                    <a:pt x="118" y="382"/>
                    <a:pt x="118" y="383"/>
                  </a:cubicBezTo>
                  <a:cubicBezTo>
                    <a:pt x="119" y="385"/>
                    <a:pt x="119" y="386"/>
                    <a:pt x="120" y="388"/>
                  </a:cubicBezTo>
                  <a:cubicBezTo>
                    <a:pt x="121" y="389"/>
                    <a:pt x="123" y="389"/>
                    <a:pt x="123" y="388"/>
                  </a:cubicBezTo>
                  <a:cubicBezTo>
                    <a:pt x="124" y="387"/>
                    <a:pt x="124" y="386"/>
                    <a:pt x="125" y="386"/>
                  </a:cubicBezTo>
                  <a:cubicBezTo>
                    <a:pt x="128" y="385"/>
                    <a:pt x="129" y="383"/>
                    <a:pt x="129" y="381"/>
                  </a:cubicBezTo>
                  <a:cubicBezTo>
                    <a:pt x="130" y="380"/>
                    <a:pt x="130" y="380"/>
                    <a:pt x="131" y="380"/>
                  </a:cubicBezTo>
                  <a:cubicBezTo>
                    <a:pt x="131" y="381"/>
                    <a:pt x="131" y="381"/>
                    <a:pt x="132" y="381"/>
                  </a:cubicBezTo>
                  <a:cubicBezTo>
                    <a:pt x="132" y="382"/>
                    <a:pt x="133" y="382"/>
                    <a:pt x="134" y="382"/>
                  </a:cubicBezTo>
                  <a:cubicBezTo>
                    <a:pt x="134" y="382"/>
                    <a:pt x="135" y="381"/>
                    <a:pt x="136" y="381"/>
                  </a:cubicBezTo>
                  <a:cubicBezTo>
                    <a:pt x="137" y="380"/>
                    <a:pt x="139" y="379"/>
                    <a:pt x="139" y="377"/>
                  </a:cubicBezTo>
                  <a:cubicBezTo>
                    <a:pt x="139" y="375"/>
                    <a:pt x="139" y="372"/>
                    <a:pt x="139" y="370"/>
                  </a:cubicBezTo>
                  <a:cubicBezTo>
                    <a:pt x="139" y="370"/>
                    <a:pt x="139" y="370"/>
                    <a:pt x="139" y="369"/>
                  </a:cubicBezTo>
                  <a:cubicBezTo>
                    <a:pt x="140" y="368"/>
                    <a:pt x="141" y="366"/>
                    <a:pt x="140" y="364"/>
                  </a:cubicBezTo>
                  <a:cubicBezTo>
                    <a:pt x="140" y="364"/>
                    <a:pt x="140" y="363"/>
                    <a:pt x="140" y="363"/>
                  </a:cubicBezTo>
                  <a:cubicBezTo>
                    <a:pt x="141" y="363"/>
                    <a:pt x="141" y="364"/>
                    <a:pt x="141" y="364"/>
                  </a:cubicBezTo>
                  <a:cubicBezTo>
                    <a:pt x="141" y="364"/>
                    <a:pt x="141" y="364"/>
                    <a:pt x="142" y="364"/>
                  </a:cubicBezTo>
                  <a:cubicBezTo>
                    <a:pt x="143" y="364"/>
                    <a:pt x="146" y="362"/>
                    <a:pt x="146" y="361"/>
                  </a:cubicBezTo>
                  <a:cubicBezTo>
                    <a:pt x="146" y="361"/>
                    <a:pt x="147" y="361"/>
                    <a:pt x="146" y="361"/>
                  </a:cubicBezTo>
                  <a:cubicBezTo>
                    <a:pt x="146" y="359"/>
                    <a:pt x="148" y="357"/>
                    <a:pt x="147" y="355"/>
                  </a:cubicBezTo>
                  <a:close/>
                  <a:moveTo>
                    <a:pt x="165" y="325"/>
                  </a:moveTo>
                  <a:cubicBezTo>
                    <a:pt x="165" y="326"/>
                    <a:pt x="165" y="326"/>
                    <a:pt x="165" y="326"/>
                  </a:cubicBezTo>
                  <a:cubicBezTo>
                    <a:pt x="165" y="326"/>
                    <a:pt x="165" y="326"/>
                    <a:pt x="165" y="325"/>
                  </a:cubicBezTo>
                  <a:close/>
                  <a:moveTo>
                    <a:pt x="269" y="407"/>
                  </a:moveTo>
                  <a:cubicBezTo>
                    <a:pt x="269" y="407"/>
                    <a:pt x="269" y="407"/>
                    <a:pt x="268" y="406"/>
                  </a:cubicBezTo>
                  <a:cubicBezTo>
                    <a:pt x="268" y="406"/>
                    <a:pt x="268" y="407"/>
                    <a:pt x="268" y="407"/>
                  </a:cubicBezTo>
                  <a:cubicBezTo>
                    <a:pt x="267" y="407"/>
                    <a:pt x="266" y="408"/>
                    <a:pt x="265" y="407"/>
                  </a:cubicBezTo>
                  <a:cubicBezTo>
                    <a:pt x="264" y="407"/>
                    <a:pt x="265" y="406"/>
                    <a:pt x="264" y="405"/>
                  </a:cubicBezTo>
                  <a:cubicBezTo>
                    <a:pt x="264" y="404"/>
                    <a:pt x="264" y="404"/>
                    <a:pt x="263" y="404"/>
                  </a:cubicBezTo>
                  <a:cubicBezTo>
                    <a:pt x="263" y="405"/>
                    <a:pt x="262" y="405"/>
                    <a:pt x="262" y="404"/>
                  </a:cubicBezTo>
                  <a:cubicBezTo>
                    <a:pt x="261" y="404"/>
                    <a:pt x="260" y="403"/>
                    <a:pt x="260" y="402"/>
                  </a:cubicBezTo>
                  <a:cubicBezTo>
                    <a:pt x="258" y="402"/>
                    <a:pt x="258" y="400"/>
                    <a:pt x="257" y="400"/>
                  </a:cubicBezTo>
                  <a:cubicBezTo>
                    <a:pt x="256" y="400"/>
                    <a:pt x="256" y="400"/>
                    <a:pt x="256" y="399"/>
                  </a:cubicBezTo>
                  <a:cubicBezTo>
                    <a:pt x="257" y="398"/>
                    <a:pt x="255" y="398"/>
                    <a:pt x="255" y="396"/>
                  </a:cubicBezTo>
                  <a:cubicBezTo>
                    <a:pt x="254" y="398"/>
                    <a:pt x="255" y="399"/>
                    <a:pt x="256" y="400"/>
                  </a:cubicBezTo>
                  <a:cubicBezTo>
                    <a:pt x="255" y="400"/>
                    <a:pt x="254" y="400"/>
                    <a:pt x="254" y="399"/>
                  </a:cubicBezTo>
                  <a:cubicBezTo>
                    <a:pt x="253" y="399"/>
                    <a:pt x="253" y="398"/>
                    <a:pt x="252" y="398"/>
                  </a:cubicBezTo>
                  <a:cubicBezTo>
                    <a:pt x="251" y="399"/>
                    <a:pt x="251" y="398"/>
                    <a:pt x="251" y="397"/>
                  </a:cubicBezTo>
                  <a:cubicBezTo>
                    <a:pt x="251" y="397"/>
                    <a:pt x="252" y="396"/>
                    <a:pt x="252" y="396"/>
                  </a:cubicBezTo>
                  <a:cubicBezTo>
                    <a:pt x="252" y="396"/>
                    <a:pt x="251" y="395"/>
                    <a:pt x="251" y="395"/>
                  </a:cubicBezTo>
                  <a:cubicBezTo>
                    <a:pt x="251" y="396"/>
                    <a:pt x="251" y="396"/>
                    <a:pt x="251" y="396"/>
                  </a:cubicBezTo>
                  <a:cubicBezTo>
                    <a:pt x="250" y="395"/>
                    <a:pt x="248" y="395"/>
                    <a:pt x="248" y="393"/>
                  </a:cubicBezTo>
                  <a:cubicBezTo>
                    <a:pt x="248" y="392"/>
                    <a:pt x="248" y="391"/>
                    <a:pt x="246" y="391"/>
                  </a:cubicBezTo>
                  <a:cubicBezTo>
                    <a:pt x="245" y="390"/>
                    <a:pt x="244" y="388"/>
                    <a:pt x="245" y="387"/>
                  </a:cubicBezTo>
                  <a:cubicBezTo>
                    <a:pt x="245" y="386"/>
                    <a:pt x="246" y="385"/>
                    <a:pt x="245" y="384"/>
                  </a:cubicBezTo>
                  <a:cubicBezTo>
                    <a:pt x="245" y="384"/>
                    <a:pt x="245" y="383"/>
                    <a:pt x="246" y="383"/>
                  </a:cubicBezTo>
                  <a:cubicBezTo>
                    <a:pt x="247" y="383"/>
                    <a:pt x="246" y="382"/>
                    <a:pt x="246" y="381"/>
                  </a:cubicBezTo>
                  <a:cubicBezTo>
                    <a:pt x="246" y="380"/>
                    <a:pt x="246" y="380"/>
                    <a:pt x="246" y="379"/>
                  </a:cubicBezTo>
                  <a:cubicBezTo>
                    <a:pt x="247" y="377"/>
                    <a:pt x="246" y="376"/>
                    <a:pt x="244" y="374"/>
                  </a:cubicBezTo>
                  <a:cubicBezTo>
                    <a:pt x="243" y="372"/>
                    <a:pt x="243" y="369"/>
                    <a:pt x="242" y="367"/>
                  </a:cubicBezTo>
                  <a:cubicBezTo>
                    <a:pt x="242" y="366"/>
                    <a:pt x="242" y="366"/>
                    <a:pt x="242" y="366"/>
                  </a:cubicBezTo>
                  <a:cubicBezTo>
                    <a:pt x="242" y="364"/>
                    <a:pt x="241" y="363"/>
                    <a:pt x="241" y="361"/>
                  </a:cubicBezTo>
                  <a:cubicBezTo>
                    <a:pt x="241" y="361"/>
                    <a:pt x="240" y="360"/>
                    <a:pt x="240" y="360"/>
                  </a:cubicBezTo>
                  <a:cubicBezTo>
                    <a:pt x="241" y="359"/>
                    <a:pt x="240" y="358"/>
                    <a:pt x="240" y="357"/>
                  </a:cubicBezTo>
                  <a:cubicBezTo>
                    <a:pt x="240" y="356"/>
                    <a:pt x="240" y="354"/>
                    <a:pt x="239" y="353"/>
                  </a:cubicBezTo>
                  <a:cubicBezTo>
                    <a:pt x="239" y="352"/>
                    <a:pt x="240" y="352"/>
                    <a:pt x="240" y="352"/>
                  </a:cubicBezTo>
                  <a:cubicBezTo>
                    <a:pt x="238" y="351"/>
                    <a:pt x="239" y="350"/>
                    <a:pt x="238" y="349"/>
                  </a:cubicBezTo>
                  <a:cubicBezTo>
                    <a:pt x="237" y="349"/>
                    <a:pt x="236" y="348"/>
                    <a:pt x="236" y="348"/>
                  </a:cubicBezTo>
                  <a:cubicBezTo>
                    <a:pt x="237" y="346"/>
                    <a:pt x="236" y="346"/>
                    <a:pt x="235" y="346"/>
                  </a:cubicBezTo>
                  <a:cubicBezTo>
                    <a:pt x="235" y="346"/>
                    <a:pt x="234" y="346"/>
                    <a:pt x="234" y="345"/>
                  </a:cubicBezTo>
                  <a:cubicBezTo>
                    <a:pt x="233" y="344"/>
                    <a:pt x="232" y="342"/>
                    <a:pt x="230" y="341"/>
                  </a:cubicBezTo>
                  <a:cubicBezTo>
                    <a:pt x="230" y="340"/>
                    <a:pt x="230" y="340"/>
                    <a:pt x="229" y="340"/>
                  </a:cubicBezTo>
                  <a:cubicBezTo>
                    <a:pt x="228" y="340"/>
                    <a:pt x="228" y="340"/>
                    <a:pt x="228" y="341"/>
                  </a:cubicBezTo>
                  <a:cubicBezTo>
                    <a:pt x="228" y="341"/>
                    <a:pt x="228" y="342"/>
                    <a:pt x="228" y="342"/>
                  </a:cubicBezTo>
                  <a:cubicBezTo>
                    <a:pt x="228" y="343"/>
                    <a:pt x="228" y="343"/>
                    <a:pt x="228" y="343"/>
                  </a:cubicBezTo>
                  <a:cubicBezTo>
                    <a:pt x="228" y="343"/>
                    <a:pt x="228" y="343"/>
                    <a:pt x="228" y="343"/>
                  </a:cubicBezTo>
                  <a:cubicBezTo>
                    <a:pt x="227" y="343"/>
                    <a:pt x="227" y="342"/>
                    <a:pt x="227" y="342"/>
                  </a:cubicBezTo>
                  <a:cubicBezTo>
                    <a:pt x="226" y="341"/>
                    <a:pt x="225" y="340"/>
                    <a:pt x="223" y="339"/>
                  </a:cubicBezTo>
                  <a:cubicBezTo>
                    <a:pt x="223" y="339"/>
                    <a:pt x="222" y="339"/>
                    <a:pt x="222" y="339"/>
                  </a:cubicBezTo>
                  <a:cubicBezTo>
                    <a:pt x="222" y="340"/>
                    <a:pt x="221" y="340"/>
                    <a:pt x="221" y="341"/>
                  </a:cubicBezTo>
                  <a:cubicBezTo>
                    <a:pt x="222" y="342"/>
                    <a:pt x="222" y="342"/>
                    <a:pt x="223" y="342"/>
                  </a:cubicBezTo>
                  <a:cubicBezTo>
                    <a:pt x="220" y="342"/>
                    <a:pt x="220" y="343"/>
                    <a:pt x="221" y="345"/>
                  </a:cubicBezTo>
                  <a:cubicBezTo>
                    <a:pt x="221" y="346"/>
                    <a:pt x="221" y="347"/>
                    <a:pt x="221" y="348"/>
                  </a:cubicBezTo>
                  <a:cubicBezTo>
                    <a:pt x="221" y="350"/>
                    <a:pt x="222" y="352"/>
                    <a:pt x="222" y="354"/>
                  </a:cubicBezTo>
                  <a:cubicBezTo>
                    <a:pt x="222" y="356"/>
                    <a:pt x="224" y="357"/>
                    <a:pt x="222" y="358"/>
                  </a:cubicBezTo>
                  <a:cubicBezTo>
                    <a:pt x="222" y="358"/>
                    <a:pt x="222" y="359"/>
                    <a:pt x="222" y="359"/>
                  </a:cubicBezTo>
                  <a:cubicBezTo>
                    <a:pt x="224" y="360"/>
                    <a:pt x="223" y="361"/>
                    <a:pt x="223" y="363"/>
                  </a:cubicBezTo>
                  <a:cubicBezTo>
                    <a:pt x="224" y="364"/>
                    <a:pt x="223" y="365"/>
                    <a:pt x="224" y="367"/>
                  </a:cubicBezTo>
                  <a:cubicBezTo>
                    <a:pt x="224" y="367"/>
                    <a:pt x="224" y="367"/>
                    <a:pt x="224" y="367"/>
                  </a:cubicBezTo>
                  <a:cubicBezTo>
                    <a:pt x="224" y="368"/>
                    <a:pt x="225" y="369"/>
                    <a:pt x="226" y="370"/>
                  </a:cubicBezTo>
                  <a:cubicBezTo>
                    <a:pt x="226" y="370"/>
                    <a:pt x="227" y="371"/>
                    <a:pt x="226" y="372"/>
                  </a:cubicBezTo>
                  <a:cubicBezTo>
                    <a:pt x="226" y="372"/>
                    <a:pt x="225" y="372"/>
                    <a:pt x="226" y="373"/>
                  </a:cubicBezTo>
                  <a:cubicBezTo>
                    <a:pt x="226" y="373"/>
                    <a:pt x="227" y="373"/>
                    <a:pt x="227" y="373"/>
                  </a:cubicBezTo>
                  <a:cubicBezTo>
                    <a:pt x="227" y="373"/>
                    <a:pt x="226" y="374"/>
                    <a:pt x="226" y="374"/>
                  </a:cubicBezTo>
                  <a:cubicBezTo>
                    <a:pt x="225" y="373"/>
                    <a:pt x="225" y="374"/>
                    <a:pt x="224" y="375"/>
                  </a:cubicBezTo>
                  <a:cubicBezTo>
                    <a:pt x="224" y="375"/>
                    <a:pt x="224" y="375"/>
                    <a:pt x="224" y="375"/>
                  </a:cubicBezTo>
                  <a:cubicBezTo>
                    <a:pt x="222" y="375"/>
                    <a:pt x="224" y="376"/>
                    <a:pt x="223" y="377"/>
                  </a:cubicBezTo>
                  <a:cubicBezTo>
                    <a:pt x="222" y="377"/>
                    <a:pt x="222" y="376"/>
                    <a:pt x="222" y="376"/>
                  </a:cubicBezTo>
                  <a:cubicBezTo>
                    <a:pt x="222" y="376"/>
                    <a:pt x="222" y="376"/>
                    <a:pt x="222" y="376"/>
                  </a:cubicBezTo>
                  <a:cubicBezTo>
                    <a:pt x="222" y="376"/>
                    <a:pt x="222" y="375"/>
                    <a:pt x="221" y="375"/>
                  </a:cubicBezTo>
                  <a:cubicBezTo>
                    <a:pt x="221" y="375"/>
                    <a:pt x="221" y="375"/>
                    <a:pt x="220" y="374"/>
                  </a:cubicBezTo>
                  <a:cubicBezTo>
                    <a:pt x="219" y="372"/>
                    <a:pt x="221" y="370"/>
                    <a:pt x="219" y="368"/>
                  </a:cubicBezTo>
                  <a:cubicBezTo>
                    <a:pt x="219" y="366"/>
                    <a:pt x="218" y="364"/>
                    <a:pt x="218" y="362"/>
                  </a:cubicBezTo>
                  <a:cubicBezTo>
                    <a:pt x="217" y="361"/>
                    <a:pt x="217" y="360"/>
                    <a:pt x="218" y="360"/>
                  </a:cubicBezTo>
                  <a:cubicBezTo>
                    <a:pt x="218" y="359"/>
                    <a:pt x="218" y="358"/>
                    <a:pt x="217" y="357"/>
                  </a:cubicBezTo>
                  <a:cubicBezTo>
                    <a:pt x="217" y="356"/>
                    <a:pt x="217" y="356"/>
                    <a:pt x="216" y="356"/>
                  </a:cubicBezTo>
                  <a:cubicBezTo>
                    <a:pt x="216" y="357"/>
                    <a:pt x="215" y="357"/>
                    <a:pt x="215" y="356"/>
                  </a:cubicBezTo>
                  <a:cubicBezTo>
                    <a:pt x="215" y="355"/>
                    <a:pt x="216" y="354"/>
                    <a:pt x="215" y="354"/>
                  </a:cubicBezTo>
                  <a:cubicBezTo>
                    <a:pt x="215" y="352"/>
                    <a:pt x="214" y="353"/>
                    <a:pt x="214" y="353"/>
                  </a:cubicBezTo>
                  <a:cubicBezTo>
                    <a:pt x="213" y="353"/>
                    <a:pt x="213" y="352"/>
                    <a:pt x="213" y="352"/>
                  </a:cubicBezTo>
                  <a:cubicBezTo>
                    <a:pt x="212" y="351"/>
                    <a:pt x="212" y="351"/>
                    <a:pt x="211" y="351"/>
                  </a:cubicBezTo>
                  <a:cubicBezTo>
                    <a:pt x="210" y="350"/>
                    <a:pt x="210" y="350"/>
                    <a:pt x="211" y="349"/>
                  </a:cubicBezTo>
                  <a:cubicBezTo>
                    <a:pt x="210" y="348"/>
                    <a:pt x="210" y="349"/>
                    <a:pt x="209" y="349"/>
                  </a:cubicBezTo>
                  <a:cubicBezTo>
                    <a:pt x="209" y="347"/>
                    <a:pt x="207" y="347"/>
                    <a:pt x="205" y="347"/>
                  </a:cubicBezTo>
                  <a:cubicBezTo>
                    <a:pt x="204" y="346"/>
                    <a:pt x="204" y="347"/>
                    <a:pt x="204" y="348"/>
                  </a:cubicBezTo>
                  <a:cubicBezTo>
                    <a:pt x="204" y="349"/>
                    <a:pt x="205" y="350"/>
                    <a:pt x="206" y="351"/>
                  </a:cubicBezTo>
                  <a:cubicBezTo>
                    <a:pt x="207" y="351"/>
                    <a:pt x="207" y="351"/>
                    <a:pt x="207" y="351"/>
                  </a:cubicBezTo>
                  <a:cubicBezTo>
                    <a:pt x="207" y="353"/>
                    <a:pt x="208" y="353"/>
                    <a:pt x="209" y="353"/>
                  </a:cubicBezTo>
                  <a:cubicBezTo>
                    <a:pt x="209" y="353"/>
                    <a:pt x="209" y="353"/>
                    <a:pt x="209" y="353"/>
                  </a:cubicBezTo>
                  <a:cubicBezTo>
                    <a:pt x="210" y="353"/>
                    <a:pt x="210" y="354"/>
                    <a:pt x="209" y="355"/>
                  </a:cubicBezTo>
                  <a:cubicBezTo>
                    <a:pt x="209" y="354"/>
                    <a:pt x="209" y="354"/>
                    <a:pt x="208" y="354"/>
                  </a:cubicBezTo>
                  <a:cubicBezTo>
                    <a:pt x="208" y="354"/>
                    <a:pt x="208" y="353"/>
                    <a:pt x="207" y="353"/>
                  </a:cubicBezTo>
                  <a:cubicBezTo>
                    <a:pt x="207" y="354"/>
                    <a:pt x="207" y="355"/>
                    <a:pt x="208" y="355"/>
                  </a:cubicBezTo>
                  <a:cubicBezTo>
                    <a:pt x="208" y="355"/>
                    <a:pt x="209" y="356"/>
                    <a:pt x="209" y="357"/>
                  </a:cubicBezTo>
                  <a:cubicBezTo>
                    <a:pt x="209" y="357"/>
                    <a:pt x="209" y="357"/>
                    <a:pt x="210" y="357"/>
                  </a:cubicBezTo>
                  <a:cubicBezTo>
                    <a:pt x="210" y="357"/>
                    <a:pt x="210" y="357"/>
                    <a:pt x="210" y="357"/>
                  </a:cubicBezTo>
                  <a:cubicBezTo>
                    <a:pt x="210" y="359"/>
                    <a:pt x="209" y="358"/>
                    <a:pt x="208" y="359"/>
                  </a:cubicBezTo>
                  <a:cubicBezTo>
                    <a:pt x="208" y="359"/>
                    <a:pt x="208" y="359"/>
                    <a:pt x="207" y="358"/>
                  </a:cubicBezTo>
                  <a:cubicBezTo>
                    <a:pt x="207" y="358"/>
                    <a:pt x="207" y="357"/>
                    <a:pt x="205" y="358"/>
                  </a:cubicBezTo>
                  <a:cubicBezTo>
                    <a:pt x="205" y="358"/>
                    <a:pt x="205" y="358"/>
                    <a:pt x="205" y="358"/>
                  </a:cubicBezTo>
                  <a:cubicBezTo>
                    <a:pt x="205" y="358"/>
                    <a:pt x="205" y="358"/>
                    <a:pt x="205" y="358"/>
                  </a:cubicBezTo>
                  <a:cubicBezTo>
                    <a:pt x="205" y="358"/>
                    <a:pt x="205" y="358"/>
                    <a:pt x="205" y="358"/>
                  </a:cubicBezTo>
                  <a:cubicBezTo>
                    <a:pt x="205" y="357"/>
                    <a:pt x="204" y="356"/>
                    <a:pt x="204" y="357"/>
                  </a:cubicBezTo>
                  <a:cubicBezTo>
                    <a:pt x="203" y="358"/>
                    <a:pt x="202" y="359"/>
                    <a:pt x="201" y="361"/>
                  </a:cubicBezTo>
                  <a:cubicBezTo>
                    <a:pt x="201" y="361"/>
                    <a:pt x="201" y="362"/>
                    <a:pt x="200" y="362"/>
                  </a:cubicBezTo>
                  <a:cubicBezTo>
                    <a:pt x="200" y="361"/>
                    <a:pt x="200" y="361"/>
                    <a:pt x="200" y="360"/>
                  </a:cubicBezTo>
                  <a:cubicBezTo>
                    <a:pt x="200" y="360"/>
                    <a:pt x="200" y="360"/>
                    <a:pt x="200" y="359"/>
                  </a:cubicBezTo>
                  <a:cubicBezTo>
                    <a:pt x="200" y="359"/>
                    <a:pt x="199" y="360"/>
                    <a:pt x="199" y="360"/>
                  </a:cubicBezTo>
                  <a:cubicBezTo>
                    <a:pt x="198" y="361"/>
                    <a:pt x="197" y="362"/>
                    <a:pt x="196" y="362"/>
                  </a:cubicBezTo>
                  <a:cubicBezTo>
                    <a:pt x="196" y="362"/>
                    <a:pt x="195" y="362"/>
                    <a:pt x="195" y="362"/>
                  </a:cubicBezTo>
                  <a:cubicBezTo>
                    <a:pt x="195" y="362"/>
                    <a:pt x="195" y="361"/>
                    <a:pt x="196" y="361"/>
                  </a:cubicBezTo>
                  <a:cubicBezTo>
                    <a:pt x="196" y="361"/>
                    <a:pt x="196" y="361"/>
                    <a:pt x="197" y="360"/>
                  </a:cubicBezTo>
                  <a:cubicBezTo>
                    <a:pt x="198" y="360"/>
                    <a:pt x="199" y="360"/>
                    <a:pt x="199" y="358"/>
                  </a:cubicBezTo>
                  <a:cubicBezTo>
                    <a:pt x="199" y="358"/>
                    <a:pt x="199" y="357"/>
                    <a:pt x="200" y="357"/>
                  </a:cubicBezTo>
                  <a:cubicBezTo>
                    <a:pt x="201" y="356"/>
                    <a:pt x="201" y="354"/>
                    <a:pt x="199" y="353"/>
                  </a:cubicBezTo>
                  <a:cubicBezTo>
                    <a:pt x="198" y="352"/>
                    <a:pt x="197" y="352"/>
                    <a:pt x="196" y="351"/>
                  </a:cubicBezTo>
                  <a:cubicBezTo>
                    <a:pt x="195" y="349"/>
                    <a:pt x="192" y="349"/>
                    <a:pt x="190" y="347"/>
                  </a:cubicBezTo>
                  <a:cubicBezTo>
                    <a:pt x="190" y="347"/>
                    <a:pt x="190" y="347"/>
                    <a:pt x="190" y="347"/>
                  </a:cubicBezTo>
                  <a:cubicBezTo>
                    <a:pt x="188" y="346"/>
                    <a:pt x="187" y="347"/>
                    <a:pt x="186" y="348"/>
                  </a:cubicBezTo>
                  <a:cubicBezTo>
                    <a:pt x="186" y="349"/>
                    <a:pt x="186" y="351"/>
                    <a:pt x="185" y="352"/>
                  </a:cubicBezTo>
                  <a:cubicBezTo>
                    <a:pt x="185" y="352"/>
                    <a:pt x="185" y="352"/>
                    <a:pt x="185" y="352"/>
                  </a:cubicBezTo>
                  <a:cubicBezTo>
                    <a:pt x="186" y="354"/>
                    <a:pt x="186" y="354"/>
                    <a:pt x="184" y="355"/>
                  </a:cubicBezTo>
                  <a:cubicBezTo>
                    <a:pt x="184" y="355"/>
                    <a:pt x="184" y="355"/>
                    <a:pt x="184" y="354"/>
                  </a:cubicBezTo>
                  <a:cubicBezTo>
                    <a:pt x="183" y="356"/>
                    <a:pt x="182" y="354"/>
                    <a:pt x="181" y="355"/>
                  </a:cubicBezTo>
                  <a:cubicBezTo>
                    <a:pt x="180" y="356"/>
                    <a:pt x="179" y="357"/>
                    <a:pt x="178" y="357"/>
                  </a:cubicBezTo>
                  <a:cubicBezTo>
                    <a:pt x="178" y="357"/>
                    <a:pt x="178" y="358"/>
                    <a:pt x="177" y="357"/>
                  </a:cubicBezTo>
                  <a:cubicBezTo>
                    <a:pt x="177" y="357"/>
                    <a:pt x="177" y="357"/>
                    <a:pt x="177" y="357"/>
                  </a:cubicBezTo>
                  <a:cubicBezTo>
                    <a:pt x="177" y="357"/>
                    <a:pt x="177" y="356"/>
                    <a:pt x="178" y="356"/>
                  </a:cubicBezTo>
                  <a:cubicBezTo>
                    <a:pt x="178" y="355"/>
                    <a:pt x="179" y="355"/>
                    <a:pt x="180" y="354"/>
                  </a:cubicBezTo>
                  <a:cubicBezTo>
                    <a:pt x="180" y="354"/>
                    <a:pt x="180" y="354"/>
                    <a:pt x="180" y="354"/>
                  </a:cubicBezTo>
                  <a:cubicBezTo>
                    <a:pt x="180" y="352"/>
                    <a:pt x="180" y="352"/>
                    <a:pt x="181" y="351"/>
                  </a:cubicBezTo>
                  <a:cubicBezTo>
                    <a:pt x="182" y="351"/>
                    <a:pt x="182" y="351"/>
                    <a:pt x="182" y="350"/>
                  </a:cubicBezTo>
                  <a:cubicBezTo>
                    <a:pt x="182" y="349"/>
                    <a:pt x="182" y="348"/>
                    <a:pt x="182" y="347"/>
                  </a:cubicBezTo>
                  <a:cubicBezTo>
                    <a:pt x="183" y="345"/>
                    <a:pt x="182" y="343"/>
                    <a:pt x="181" y="341"/>
                  </a:cubicBezTo>
                  <a:cubicBezTo>
                    <a:pt x="181" y="340"/>
                    <a:pt x="180" y="339"/>
                    <a:pt x="179" y="339"/>
                  </a:cubicBezTo>
                  <a:cubicBezTo>
                    <a:pt x="178" y="338"/>
                    <a:pt x="177" y="339"/>
                    <a:pt x="176" y="340"/>
                  </a:cubicBezTo>
                  <a:cubicBezTo>
                    <a:pt x="173" y="342"/>
                    <a:pt x="169" y="343"/>
                    <a:pt x="165" y="346"/>
                  </a:cubicBezTo>
                  <a:cubicBezTo>
                    <a:pt x="163" y="348"/>
                    <a:pt x="159" y="348"/>
                    <a:pt x="158" y="352"/>
                  </a:cubicBezTo>
                  <a:cubicBezTo>
                    <a:pt x="158" y="352"/>
                    <a:pt x="157" y="352"/>
                    <a:pt x="157" y="352"/>
                  </a:cubicBezTo>
                  <a:cubicBezTo>
                    <a:pt x="156" y="354"/>
                    <a:pt x="154" y="355"/>
                    <a:pt x="152" y="357"/>
                  </a:cubicBezTo>
                  <a:cubicBezTo>
                    <a:pt x="152" y="358"/>
                    <a:pt x="151" y="359"/>
                    <a:pt x="151" y="360"/>
                  </a:cubicBezTo>
                  <a:cubicBezTo>
                    <a:pt x="151" y="361"/>
                    <a:pt x="152" y="362"/>
                    <a:pt x="153" y="362"/>
                  </a:cubicBezTo>
                  <a:cubicBezTo>
                    <a:pt x="154" y="361"/>
                    <a:pt x="154" y="362"/>
                    <a:pt x="154" y="363"/>
                  </a:cubicBezTo>
                  <a:cubicBezTo>
                    <a:pt x="154" y="364"/>
                    <a:pt x="154" y="364"/>
                    <a:pt x="153" y="365"/>
                  </a:cubicBezTo>
                  <a:cubicBezTo>
                    <a:pt x="152" y="365"/>
                    <a:pt x="151" y="365"/>
                    <a:pt x="151" y="367"/>
                  </a:cubicBezTo>
                  <a:cubicBezTo>
                    <a:pt x="151" y="368"/>
                    <a:pt x="150" y="368"/>
                    <a:pt x="149" y="369"/>
                  </a:cubicBezTo>
                  <a:cubicBezTo>
                    <a:pt x="148" y="371"/>
                    <a:pt x="147" y="374"/>
                    <a:pt x="148" y="377"/>
                  </a:cubicBezTo>
                  <a:cubicBezTo>
                    <a:pt x="148" y="377"/>
                    <a:pt x="149" y="378"/>
                    <a:pt x="149" y="377"/>
                  </a:cubicBezTo>
                  <a:cubicBezTo>
                    <a:pt x="150" y="376"/>
                    <a:pt x="152" y="376"/>
                    <a:pt x="152" y="377"/>
                  </a:cubicBezTo>
                  <a:cubicBezTo>
                    <a:pt x="153" y="379"/>
                    <a:pt x="154" y="378"/>
                    <a:pt x="154" y="377"/>
                  </a:cubicBezTo>
                  <a:cubicBezTo>
                    <a:pt x="155" y="376"/>
                    <a:pt x="155" y="376"/>
                    <a:pt x="156" y="376"/>
                  </a:cubicBezTo>
                  <a:cubicBezTo>
                    <a:pt x="156" y="377"/>
                    <a:pt x="156" y="377"/>
                    <a:pt x="156" y="378"/>
                  </a:cubicBezTo>
                  <a:cubicBezTo>
                    <a:pt x="157" y="378"/>
                    <a:pt x="157" y="378"/>
                    <a:pt x="157" y="378"/>
                  </a:cubicBezTo>
                  <a:cubicBezTo>
                    <a:pt x="157" y="379"/>
                    <a:pt x="157" y="379"/>
                    <a:pt x="156" y="379"/>
                  </a:cubicBezTo>
                  <a:cubicBezTo>
                    <a:pt x="156" y="379"/>
                    <a:pt x="155" y="379"/>
                    <a:pt x="155" y="379"/>
                  </a:cubicBezTo>
                  <a:cubicBezTo>
                    <a:pt x="154" y="379"/>
                    <a:pt x="153" y="380"/>
                    <a:pt x="153" y="381"/>
                  </a:cubicBezTo>
                  <a:cubicBezTo>
                    <a:pt x="153" y="382"/>
                    <a:pt x="154" y="382"/>
                    <a:pt x="155" y="382"/>
                  </a:cubicBezTo>
                  <a:cubicBezTo>
                    <a:pt x="156" y="382"/>
                    <a:pt x="157" y="382"/>
                    <a:pt x="158" y="382"/>
                  </a:cubicBezTo>
                  <a:cubicBezTo>
                    <a:pt x="159" y="382"/>
                    <a:pt x="158" y="381"/>
                    <a:pt x="159" y="381"/>
                  </a:cubicBezTo>
                  <a:cubicBezTo>
                    <a:pt x="159" y="381"/>
                    <a:pt x="159" y="381"/>
                    <a:pt x="159" y="381"/>
                  </a:cubicBezTo>
                  <a:cubicBezTo>
                    <a:pt x="159" y="381"/>
                    <a:pt x="159" y="381"/>
                    <a:pt x="159" y="381"/>
                  </a:cubicBezTo>
                  <a:cubicBezTo>
                    <a:pt x="159" y="382"/>
                    <a:pt x="160" y="382"/>
                    <a:pt x="161" y="382"/>
                  </a:cubicBezTo>
                  <a:cubicBezTo>
                    <a:pt x="162" y="381"/>
                    <a:pt x="163" y="381"/>
                    <a:pt x="165" y="380"/>
                  </a:cubicBezTo>
                  <a:cubicBezTo>
                    <a:pt x="166" y="380"/>
                    <a:pt x="168" y="380"/>
                    <a:pt x="170" y="379"/>
                  </a:cubicBezTo>
                  <a:cubicBezTo>
                    <a:pt x="170" y="378"/>
                    <a:pt x="171" y="378"/>
                    <a:pt x="171" y="379"/>
                  </a:cubicBezTo>
                  <a:cubicBezTo>
                    <a:pt x="172" y="380"/>
                    <a:pt x="173" y="380"/>
                    <a:pt x="174" y="380"/>
                  </a:cubicBezTo>
                  <a:cubicBezTo>
                    <a:pt x="173" y="381"/>
                    <a:pt x="172" y="381"/>
                    <a:pt x="171" y="380"/>
                  </a:cubicBezTo>
                  <a:cubicBezTo>
                    <a:pt x="171" y="380"/>
                    <a:pt x="170" y="380"/>
                    <a:pt x="170" y="380"/>
                  </a:cubicBezTo>
                  <a:cubicBezTo>
                    <a:pt x="169" y="381"/>
                    <a:pt x="168" y="381"/>
                    <a:pt x="168" y="381"/>
                  </a:cubicBezTo>
                  <a:cubicBezTo>
                    <a:pt x="168" y="382"/>
                    <a:pt x="169" y="382"/>
                    <a:pt x="170" y="382"/>
                  </a:cubicBezTo>
                  <a:cubicBezTo>
                    <a:pt x="170" y="382"/>
                    <a:pt x="170" y="382"/>
                    <a:pt x="170" y="382"/>
                  </a:cubicBezTo>
                  <a:cubicBezTo>
                    <a:pt x="170" y="383"/>
                    <a:pt x="169" y="383"/>
                    <a:pt x="169" y="383"/>
                  </a:cubicBezTo>
                  <a:cubicBezTo>
                    <a:pt x="167" y="382"/>
                    <a:pt x="165" y="383"/>
                    <a:pt x="164" y="384"/>
                  </a:cubicBezTo>
                  <a:cubicBezTo>
                    <a:pt x="162" y="385"/>
                    <a:pt x="161" y="386"/>
                    <a:pt x="159" y="386"/>
                  </a:cubicBezTo>
                  <a:cubicBezTo>
                    <a:pt x="157" y="387"/>
                    <a:pt x="155" y="388"/>
                    <a:pt x="153" y="389"/>
                  </a:cubicBezTo>
                  <a:cubicBezTo>
                    <a:pt x="152" y="390"/>
                    <a:pt x="152" y="390"/>
                    <a:pt x="153" y="391"/>
                  </a:cubicBezTo>
                  <a:cubicBezTo>
                    <a:pt x="153" y="392"/>
                    <a:pt x="153" y="393"/>
                    <a:pt x="154" y="393"/>
                  </a:cubicBezTo>
                  <a:cubicBezTo>
                    <a:pt x="155" y="395"/>
                    <a:pt x="156" y="395"/>
                    <a:pt x="157" y="396"/>
                  </a:cubicBezTo>
                  <a:cubicBezTo>
                    <a:pt x="157" y="396"/>
                    <a:pt x="157" y="396"/>
                    <a:pt x="157" y="396"/>
                  </a:cubicBezTo>
                  <a:cubicBezTo>
                    <a:pt x="157" y="397"/>
                    <a:pt x="157" y="398"/>
                    <a:pt x="158" y="398"/>
                  </a:cubicBezTo>
                  <a:cubicBezTo>
                    <a:pt x="159" y="398"/>
                    <a:pt x="160" y="398"/>
                    <a:pt x="161" y="398"/>
                  </a:cubicBezTo>
                  <a:cubicBezTo>
                    <a:pt x="161" y="398"/>
                    <a:pt x="161" y="398"/>
                    <a:pt x="161" y="398"/>
                  </a:cubicBezTo>
                  <a:cubicBezTo>
                    <a:pt x="163" y="398"/>
                    <a:pt x="164" y="398"/>
                    <a:pt x="165" y="398"/>
                  </a:cubicBezTo>
                  <a:cubicBezTo>
                    <a:pt x="166" y="397"/>
                    <a:pt x="167" y="397"/>
                    <a:pt x="167" y="398"/>
                  </a:cubicBezTo>
                  <a:cubicBezTo>
                    <a:pt x="168" y="399"/>
                    <a:pt x="168" y="400"/>
                    <a:pt x="169" y="399"/>
                  </a:cubicBezTo>
                  <a:cubicBezTo>
                    <a:pt x="170" y="398"/>
                    <a:pt x="171" y="399"/>
                    <a:pt x="171" y="398"/>
                  </a:cubicBezTo>
                  <a:cubicBezTo>
                    <a:pt x="171" y="398"/>
                    <a:pt x="171" y="398"/>
                    <a:pt x="171" y="398"/>
                  </a:cubicBezTo>
                  <a:cubicBezTo>
                    <a:pt x="172" y="398"/>
                    <a:pt x="173" y="398"/>
                    <a:pt x="174" y="398"/>
                  </a:cubicBezTo>
                  <a:cubicBezTo>
                    <a:pt x="175" y="398"/>
                    <a:pt x="177" y="398"/>
                    <a:pt x="178" y="398"/>
                  </a:cubicBezTo>
                  <a:cubicBezTo>
                    <a:pt x="179" y="397"/>
                    <a:pt x="179" y="397"/>
                    <a:pt x="180" y="397"/>
                  </a:cubicBezTo>
                  <a:cubicBezTo>
                    <a:pt x="182" y="396"/>
                    <a:pt x="183" y="395"/>
                    <a:pt x="184" y="397"/>
                  </a:cubicBezTo>
                  <a:cubicBezTo>
                    <a:pt x="186" y="397"/>
                    <a:pt x="187" y="397"/>
                    <a:pt x="188" y="399"/>
                  </a:cubicBezTo>
                  <a:cubicBezTo>
                    <a:pt x="189" y="399"/>
                    <a:pt x="189" y="399"/>
                    <a:pt x="190" y="399"/>
                  </a:cubicBezTo>
                  <a:cubicBezTo>
                    <a:pt x="190" y="399"/>
                    <a:pt x="191" y="399"/>
                    <a:pt x="191" y="400"/>
                  </a:cubicBezTo>
                  <a:cubicBezTo>
                    <a:pt x="193" y="400"/>
                    <a:pt x="195" y="400"/>
                    <a:pt x="195" y="402"/>
                  </a:cubicBezTo>
                  <a:cubicBezTo>
                    <a:pt x="195" y="403"/>
                    <a:pt x="196" y="403"/>
                    <a:pt x="196" y="403"/>
                  </a:cubicBezTo>
                  <a:cubicBezTo>
                    <a:pt x="197" y="403"/>
                    <a:pt x="198" y="403"/>
                    <a:pt x="198" y="403"/>
                  </a:cubicBezTo>
                  <a:cubicBezTo>
                    <a:pt x="199" y="404"/>
                    <a:pt x="198" y="404"/>
                    <a:pt x="198" y="404"/>
                  </a:cubicBezTo>
                  <a:cubicBezTo>
                    <a:pt x="198" y="404"/>
                    <a:pt x="197" y="404"/>
                    <a:pt x="198" y="404"/>
                  </a:cubicBezTo>
                  <a:cubicBezTo>
                    <a:pt x="198" y="404"/>
                    <a:pt x="198" y="404"/>
                    <a:pt x="198" y="404"/>
                  </a:cubicBezTo>
                  <a:cubicBezTo>
                    <a:pt x="198" y="404"/>
                    <a:pt x="198" y="404"/>
                    <a:pt x="198" y="404"/>
                  </a:cubicBezTo>
                  <a:cubicBezTo>
                    <a:pt x="197" y="405"/>
                    <a:pt x="196" y="404"/>
                    <a:pt x="195" y="405"/>
                  </a:cubicBezTo>
                  <a:cubicBezTo>
                    <a:pt x="195" y="405"/>
                    <a:pt x="195" y="405"/>
                    <a:pt x="195" y="405"/>
                  </a:cubicBezTo>
                  <a:cubicBezTo>
                    <a:pt x="194" y="405"/>
                    <a:pt x="194" y="405"/>
                    <a:pt x="193" y="406"/>
                  </a:cubicBezTo>
                  <a:cubicBezTo>
                    <a:pt x="193" y="406"/>
                    <a:pt x="193" y="406"/>
                    <a:pt x="193" y="406"/>
                  </a:cubicBezTo>
                  <a:cubicBezTo>
                    <a:pt x="193" y="406"/>
                    <a:pt x="193" y="406"/>
                    <a:pt x="193" y="406"/>
                  </a:cubicBezTo>
                  <a:cubicBezTo>
                    <a:pt x="193" y="406"/>
                    <a:pt x="193" y="406"/>
                    <a:pt x="193" y="406"/>
                  </a:cubicBezTo>
                  <a:cubicBezTo>
                    <a:pt x="193" y="406"/>
                    <a:pt x="193" y="406"/>
                    <a:pt x="192" y="406"/>
                  </a:cubicBezTo>
                  <a:cubicBezTo>
                    <a:pt x="191" y="406"/>
                    <a:pt x="190" y="406"/>
                    <a:pt x="189" y="405"/>
                  </a:cubicBezTo>
                  <a:cubicBezTo>
                    <a:pt x="187" y="405"/>
                    <a:pt x="186" y="405"/>
                    <a:pt x="184" y="405"/>
                  </a:cubicBezTo>
                  <a:cubicBezTo>
                    <a:pt x="183" y="405"/>
                    <a:pt x="182" y="405"/>
                    <a:pt x="181" y="404"/>
                  </a:cubicBezTo>
                  <a:cubicBezTo>
                    <a:pt x="180" y="404"/>
                    <a:pt x="179" y="404"/>
                    <a:pt x="178" y="404"/>
                  </a:cubicBezTo>
                  <a:cubicBezTo>
                    <a:pt x="175" y="405"/>
                    <a:pt x="173" y="405"/>
                    <a:pt x="170" y="406"/>
                  </a:cubicBezTo>
                  <a:cubicBezTo>
                    <a:pt x="167" y="406"/>
                    <a:pt x="163" y="407"/>
                    <a:pt x="160" y="409"/>
                  </a:cubicBezTo>
                  <a:cubicBezTo>
                    <a:pt x="159" y="409"/>
                    <a:pt x="159" y="410"/>
                    <a:pt x="159" y="411"/>
                  </a:cubicBezTo>
                  <a:cubicBezTo>
                    <a:pt x="160" y="412"/>
                    <a:pt x="160" y="413"/>
                    <a:pt x="160" y="414"/>
                  </a:cubicBezTo>
                  <a:cubicBezTo>
                    <a:pt x="160" y="415"/>
                    <a:pt x="161" y="415"/>
                    <a:pt x="161" y="416"/>
                  </a:cubicBezTo>
                  <a:cubicBezTo>
                    <a:pt x="162" y="416"/>
                    <a:pt x="163" y="417"/>
                    <a:pt x="163" y="418"/>
                  </a:cubicBezTo>
                  <a:cubicBezTo>
                    <a:pt x="163" y="418"/>
                    <a:pt x="163" y="419"/>
                    <a:pt x="163" y="419"/>
                  </a:cubicBezTo>
                  <a:cubicBezTo>
                    <a:pt x="165" y="419"/>
                    <a:pt x="165" y="419"/>
                    <a:pt x="165" y="420"/>
                  </a:cubicBezTo>
                  <a:cubicBezTo>
                    <a:pt x="164" y="421"/>
                    <a:pt x="164" y="421"/>
                    <a:pt x="165" y="421"/>
                  </a:cubicBezTo>
                  <a:cubicBezTo>
                    <a:pt x="166" y="422"/>
                    <a:pt x="167" y="423"/>
                    <a:pt x="169" y="424"/>
                  </a:cubicBezTo>
                  <a:cubicBezTo>
                    <a:pt x="172" y="425"/>
                    <a:pt x="175" y="424"/>
                    <a:pt x="178" y="424"/>
                  </a:cubicBezTo>
                  <a:cubicBezTo>
                    <a:pt x="180" y="424"/>
                    <a:pt x="182" y="425"/>
                    <a:pt x="184" y="425"/>
                  </a:cubicBezTo>
                  <a:cubicBezTo>
                    <a:pt x="184" y="425"/>
                    <a:pt x="184" y="425"/>
                    <a:pt x="184" y="426"/>
                  </a:cubicBezTo>
                  <a:cubicBezTo>
                    <a:pt x="184" y="427"/>
                    <a:pt x="185" y="429"/>
                    <a:pt x="185" y="430"/>
                  </a:cubicBezTo>
                  <a:cubicBezTo>
                    <a:pt x="184" y="432"/>
                    <a:pt x="185" y="436"/>
                    <a:pt x="187" y="437"/>
                  </a:cubicBezTo>
                  <a:cubicBezTo>
                    <a:pt x="187" y="438"/>
                    <a:pt x="188" y="438"/>
                    <a:pt x="188" y="438"/>
                  </a:cubicBezTo>
                  <a:cubicBezTo>
                    <a:pt x="188" y="439"/>
                    <a:pt x="187" y="438"/>
                    <a:pt x="187" y="439"/>
                  </a:cubicBezTo>
                  <a:cubicBezTo>
                    <a:pt x="187" y="439"/>
                    <a:pt x="188" y="439"/>
                    <a:pt x="188" y="439"/>
                  </a:cubicBezTo>
                  <a:cubicBezTo>
                    <a:pt x="188" y="439"/>
                    <a:pt x="188" y="439"/>
                    <a:pt x="188" y="439"/>
                  </a:cubicBezTo>
                  <a:cubicBezTo>
                    <a:pt x="189" y="439"/>
                    <a:pt x="190" y="439"/>
                    <a:pt x="191" y="438"/>
                  </a:cubicBezTo>
                  <a:cubicBezTo>
                    <a:pt x="191" y="438"/>
                    <a:pt x="191" y="438"/>
                    <a:pt x="191" y="438"/>
                  </a:cubicBezTo>
                  <a:cubicBezTo>
                    <a:pt x="194" y="438"/>
                    <a:pt x="197" y="437"/>
                    <a:pt x="200" y="438"/>
                  </a:cubicBezTo>
                  <a:cubicBezTo>
                    <a:pt x="200" y="437"/>
                    <a:pt x="199" y="437"/>
                    <a:pt x="199" y="437"/>
                  </a:cubicBezTo>
                  <a:cubicBezTo>
                    <a:pt x="200" y="437"/>
                    <a:pt x="200" y="437"/>
                    <a:pt x="201" y="437"/>
                  </a:cubicBezTo>
                  <a:cubicBezTo>
                    <a:pt x="201" y="436"/>
                    <a:pt x="201" y="437"/>
                    <a:pt x="202" y="437"/>
                  </a:cubicBezTo>
                  <a:cubicBezTo>
                    <a:pt x="202" y="437"/>
                    <a:pt x="202" y="437"/>
                    <a:pt x="202" y="437"/>
                  </a:cubicBezTo>
                  <a:cubicBezTo>
                    <a:pt x="202" y="437"/>
                    <a:pt x="202" y="437"/>
                    <a:pt x="202" y="437"/>
                  </a:cubicBezTo>
                  <a:cubicBezTo>
                    <a:pt x="201" y="437"/>
                    <a:pt x="201" y="438"/>
                    <a:pt x="202" y="438"/>
                  </a:cubicBezTo>
                  <a:cubicBezTo>
                    <a:pt x="202" y="438"/>
                    <a:pt x="202" y="438"/>
                    <a:pt x="202" y="438"/>
                  </a:cubicBezTo>
                  <a:cubicBezTo>
                    <a:pt x="202" y="438"/>
                    <a:pt x="202" y="438"/>
                    <a:pt x="202" y="438"/>
                  </a:cubicBezTo>
                  <a:cubicBezTo>
                    <a:pt x="201" y="439"/>
                    <a:pt x="201" y="439"/>
                    <a:pt x="202" y="439"/>
                  </a:cubicBezTo>
                  <a:cubicBezTo>
                    <a:pt x="204" y="439"/>
                    <a:pt x="205" y="438"/>
                    <a:pt x="205" y="437"/>
                  </a:cubicBezTo>
                  <a:cubicBezTo>
                    <a:pt x="206" y="437"/>
                    <a:pt x="206" y="437"/>
                    <a:pt x="206" y="437"/>
                  </a:cubicBezTo>
                  <a:cubicBezTo>
                    <a:pt x="207" y="437"/>
                    <a:pt x="208" y="436"/>
                    <a:pt x="209" y="436"/>
                  </a:cubicBezTo>
                  <a:cubicBezTo>
                    <a:pt x="211" y="436"/>
                    <a:pt x="213" y="435"/>
                    <a:pt x="215" y="434"/>
                  </a:cubicBezTo>
                  <a:cubicBezTo>
                    <a:pt x="216" y="434"/>
                    <a:pt x="218" y="433"/>
                    <a:pt x="218" y="431"/>
                  </a:cubicBezTo>
                  <a:cubicBezTo>
                    <a:pt x="219" y="430"/>
                    <a:pt x="219" y="430"/>
                    <a:pt x="220" y="430"/>
                  </a:cubicBezTo>
                  <a:cubicBezTo>
                    <a:pt x="220" y="430"/>
                    <a:pt x="221" y="430"/>
                    <a:pt x="222" y="430"/>
                  </a:cubicBezTo>
                  <a:cubicBezTo>
                    <a:pt x="223" y="430"/>
                    <a:pt x="225" y="430"/>
                    <a:pt x="226" y="429"/>
                  </a:cubicBezTo>
                  <a:cubicBezTo>
                    <a:pt x="227" y="427"/>
                    <a:pt x="229" y="426"/>
                    <a:pt x="229" y="423"/>
                  </a:cubicBezTo>
                  <a:cubicBezTo>
                    <a:pt x="229" y="423"/>
                    <a:pt x="229" y="422"/>
                    <a:pt x="229" y="422"/>
                  </a:cubicBezTo>
                  <a:cubicBezTo>
                    <a:pt x="230" y="422"/>
                    <a:pt x="230" y="421"/>
                    <a:pt x="230" y="421"/>
                  </a:cubicBezTo>
                  <a:cubicBezTo>
                    <a:pt x="231" y="420"/>
                    <a:pt x="231" y="420"/>
                    <a:pt x="232" y="420"/>
                  </a:cubicBezTo>
                  <a:cubicBezTo>
                    <a:pt x="233" y="421"/>
                    <a:pt x="234" y="423"/>
                    <a:pt x="233" y="424"/>
                  </a:cubicBezTo>
                  <a:cubicBezTo>
                    <a:pt x="233" y="425"/>
                    <a:pt x="233" y="425"/>
                    <a:pt x="233" y="426"/>
                  </a:cubicBezTo>
                  <a:cubicBezTo>
                    <a:pt x="234" y="427"/>
                    <a:pt x="235" y="426"/>
                    <a:pt x="236" y="426"/>
                  </a:cubicBezTo>
                  <a:cubicBezTo>
                    <a:pt x="236" y="426"/>
                    <a:pt x="236" y="426"/>
                    <a:pt x="236" y="426"/>
                  </a:cubicBezTo>
                  <a:cubicBezTo>
                    <a:pt x="236" y="426"/>
                    <a:pt x="236" y="426"/>
                    <a:pt x="236" y="426"/>
                  </a:cubicBezTo>
                  <a:cubicBezTo>
                    <a:pt x="237" y="426"/>
                    <a:pt x="237" y="426"/>
                    <a:pt x="238" y="426"/>
                  </a:cubicBezTo>
                  <a:cubicBezTo>
                    <a:pt x="238" y="426"/>
                    <a:pt x="238" y="426"/>
                    <a:pt x="238" y="426"/>
                  </a:cubicBezTo>
                  <a:cubicBezTo>
                    <a:pt x="238" y="426"/>
                    <a:pt x="238" y="426"/>
                    <a:pt x="238" y="426"/>
                  </a:cubicBezTo>
                  <a:cubicBezTo>
                    <a:pt x="239" y="427"/>
                    <a:pt x="240" y="428"/>
                    <a:pt x="241" y="428"/>
                  </a:cubicBezTo>
                  <a:cubicBezTo>
                    <a:pt x="242" y="428"/>
                    <a:pt x="242" y="428"/>
                    <a:pt x="242" y="428"/>
                  </a:cubicBezTo>
                  <a:cubicBezTo>
                    <a:pt x="242" y="428"/>
                    <a:pt x="242" y="429"/>
                    <a:pt x="242" y="429"/>
                  </a:cubicBezTo>
                  <a:cubicBezTo>
                    <a:pt x="242" y="429"/>
                    <a:pt x="241" y="429"/>
                    <a:pt x="241" y="429"/>
                  </a:cubicBezTo>
                  <a:cubicBezTo>
                    <a:pt x="241" y="430"/>
                    <a:pt x="241" y="430"/>
                    <a:pt x="241" y="431"/>
                  </a:cubicBezTo>
                  <a:cubicBezTo>
                    <a:pt x="241" y="431"/>
                    <a:pt x="241" y="431"/>
                    <a:pt x="242" y="431"/>
                  </a:cubicBezTo>
                  <a:cubicBezTo>
                    <a:pt x="242" y="431"/>
                    <a:pt x="242" y="432"/>
                    <a:pt x="243" y="432"/>
                  </a:cubicBezTo>
                  <a:cubicBezTo>
                    <a:pt x="244" y="432"/>
                    <a:pt x="245" y="432"/>
                    <a:pt x="246" y="431"/>
                  </a:cubicBezTo>
                  <a:cubicBezTo>
                    <a:pt x="246" y="430"/>
                    <a:pt x="247" y="431"/>
                    <a:pt x="247" y="430"/>
                  </a:cubicBezTo>
                  <a:cubicBezTo>
                    <a:pt x="247" y="432"/>
                    <a:pt x="248" y="431"/>
                    <a:pt x="249" y="432"/>
                  </a:cubicBezTo>
                  <a:cubicBezTo>
                    <a:pt x="251" y="433"/>
                    <a:pt x="252" y="433"/>
                    <a:pt x="254" y="432"/>
                  </a:cubicBezTo>
                  <a:cubicBezTo>
                    <a:pt x="254" y="432"/>
                    <a:pt x="254" y="432"/>
                    <a:pt x="254" y="432"/>
                  </a:cubicBezTo>
                  <a:cubicBezTo>
                    <a:pt x="255" y="433"/>
                    <a:pt x="255" y="433"/>
                    <a:pt x="255" y="433"/>
                  </a:cubicBezTo>
                  <a:cubicBezTo>
                    <a:pt x="256" y="433"/>
                    <a:pt x="257" y="432"/>
                    <a:pt x="257" y="432"/>
                  </a:cubicBezTo>
                  <a:cubicBezTo>
                    <a:pt x="257" y="431"/>
                    <a:pt x="259" y="432"/>
                    <a:pt x="259" y="431"/>
                  </a:cubicBezTo>
                  <a:cubicBezTo>
                    <a:pt x="259" y="430"/>
                    <a:pt x="260" y="430"/>
                    <a:pt x="260" y="430"/>
                  </a:cubicBezTo>
                  <a:cubicBezTo>
                    <a:pt x="261" y="430"/>
                    <a:pt x="262" y="429"/>
                    <a:pt x="263" y="429"/>
                  </a:cubicBezTo>
                  <a:cubicBezTo>
                    <a:pt x="263" y="430"/>
                    <a:pt x="263" y="429"/>
                    <a:pt x="263" y="429"/>
                  </a:cubicBezTo>
                  <a:cubicBezTo>
                    <a:pt x="263" y="428"/>
                    <a:pt x="263" y="428"/>
                    <a:pt x="263" y="428"/>
                  </a:cubicBezTo>
                  <a:cubicBezTo>
                    <a:pt x="264" y="426"/>
                    <a:pt x="263" y="425"/>
                    <a:pt x="262" y="424"/>
                  </a:cubicBezTo>
                  <a:cubicBezTo>
                    <a:pt x="262" y="424"/>
                    <a:pt x="262" y="423"/>
                    <a:pt x="261" y="423"/>
                  </a:cubicBezTo>
                  <a:cubicBezTo>
                    <a:pt x="261" y="423"/>
                    <a:pt x="261" y="423"/>
                    <a:pt x="261" y="423"/>
                  </a:cubicBezTo>
                  <a:cubicBezTo>
                    <a:pt x="261" y="423"/>
                    <a:pt x="261" y="423"/>
                    <a:pt x="261" y="423"/>
                  </a:cubicBezTo>
                  <a:cubicBezTo>
                    <a:pt x="260" y="423"/>
                    <a:pt x="261" y="423"/>
                    <a:pt x="262" y="422"/>
                  </a:cubicBezTo>
                  <a:cubicBezTo>
                    <a:pt x="262" y="422"/>
                    <a:pt x="262" y="422"/>
                    <a:pt x="262" y="421"/>
                  </a:cubicBezTo>
                  <a:cubicBezTo>
                    <a:pt x="262" y="420"/>
                    <a:pt x="261" y="420"/>
                    <a:pt x="260" y="420"/>
                  </a:cubicBezTo>
                  <a:cubicBezTo>
                    <a:pt x="260" y="420"/>
                    <a:pt x="259" y="420"/>
                    <a:pt x="259" y="420"/>
                  </a:cubicBezTo>
                  <a:cubicBezTo>
                    <a:pt x="259" y="421"/>
                    <a:pt x="258" y="421"/>
                    <a:pt x="257" y="422"/>
                  </a:cubicBezTo>
                  <a:cubicBezTo>
                    <a:pt x="257" y="422"/>
                    <a:pt x="256" y="422"/>
                    <a:pt x="256" y="423"/>
                  </a:cubicBezTo>
                  <a:cubicBezTo>
                    <a:pt x="255" y="424"/>
                    <a:pt x="255" y="426"/>
                    <a:pt x="254" y="426"/>
                  </a:cubicBezTo>
                  <a:cubicBezTo>
                    <a:pt x="254" y="426"/>
                    <a:pt x="254" y="426"/>
                    <a:pt x="254" y="425"/>
                  </a:cubicBezTo>
                  <a:cubicBezTo>
                    <a:pt x="255" y="424"/>
                    <a:pt x="255" y="422"/>
                    <a:pt x="255" y="421"/>
                  </a:cubicBezTo>
                  <a:cubicBezTo>
                    <a:pt x="255" y="420"/>
                    <a:pt x="254" y="420"/>
                    <a:pt x="254" y="419"/>
                  </a:cubicBezTo>
                  <a:cubicBezTo>
                    <a:pt x="254" y="419"/>
                    <a:pt x="254" y="419"/>
                    <a:pt x="254" y="419"/>
                  </a:cubicBezTo>
                  <a:cubicBezTo>
                    <a:pt x="253" y="418"/>
                    <a:pt x="253" y="418"/>
                    <a:pt x="252" y="418"/>
                  </a:cubicBezTo>
                  <a:cubicBezTo>
                    <a:pt x="252" y="418"/>
                    <a:pt x="252" y="418"/>
                    <a:pt x="252" y="418"/>
                  </a:cubicBezTo>
                  <a:cubicBezTo>
                    <a:pt x="252" y="417"/>
                    <a:pt x="252" y="416"/>
                    <a:pt x="252" y="416"/>
                  </a:cubicBezTo>
                  <a:cubicBezTo>
                    <a:pt x="253" y="416"/>
                    <a:pt x="253" y="416"/>
                    <a:pt x="254" y="417"/>
                  </a:cubicBezTo>
                  <a:cubicBezTo>
                    <a:pt x="254" y="418"/>
                    <a:pt x="255" y="418"/>
                    <a:pt x="256" y="419"/>
                  </a:cubicBezTo>
                  <a:cubicBezTo>
                    <a:pt x="256" y="419"/>
                    <a:pt x="258" y="419"/>
                    <a:pt x="258" y="419"/>
                  </a:cubicBezTo>
                  <a:cubicBezTo>
                    <a:pt x="259" y="418"/>
                    <a:pt x="259" y="417"/>
                    <a:pt x="258" y="417"/>
                  </a:cubicBezTo>
                  <a:cubicBezTo>
                    <a:pt x="257" y="415"/>
                    <a:pt x="258" y="415"/>
                    <a:pt x="259" y="414"/>
                  </a:cubicBezTo>
                  <a:cubicBezTo>
                    <a:pt x="259" y="414"/>
                    <a:pt x="259" y="414"/>
                    <a:pt x="259" y="414"/>
                  </a:cubicBezTo>
                  <a:cubicBezTo>
                    <a:pt x="260" y="414"/>
                    <a:pt x="259" y="415"/>
                    <a:pt x="260" y="415"/>
                  </a:cubicBezTo>
                  <a:cubicBezTo>
                    <a:pt x="260" y="414"/>
                    <a:pt x="260" y="414"/>
                    <a:pt x="260" y="413"/>
                  </a:cubicBezTo>
                  <a:cubicBezTo>
                    <a:pt x="260" y="413"/>
                    <a:pt x="260" y="412"/>
                    <a:pt x="261" y="412"/>
                  </a:cubicBezTo>
                  <a:cubicBezTo>
                    <a:pt x="261" y="413"/>
                    <a:pt x="262" y="414"/>
                    <a:pt x="264" y="416"/>
                  </a:cubicBezTo>
                  <a:cubicBezTo>
                    <a:pt x="264" y="416"/>
                    <a:pt x="264" y="417"/>
                    <a:pt x="264" y="417"/>
                  </a:cubicBezTo>
                  <a:cubicBezTo>
                    <a:pt x="265" y="417"/>
                    <a:pt x="264" y="416"/>
                    <a:pt x="264" y="416"/>
                  </a:cubicBezTo>
                  <a:cubicBezTo>
                    <a:pt x="264" y="416"/>
                    <a:pt x="264" y="416"/>
                    <a:pt x="264" y="416"/>
                  </a:cubicBezTo>
                  <a:cubicBezTo>
                    <a:pt x="264" y="416"/>
                    <a:pt x="264" y="416"/>
                    <a:pt x="264" y="416"/>
                  </a:cubicBezTo>
                  <a:cubicBezTo>
                    <a:pt x="265" y="415"/>
                    <a:pt x="265" y="413"/>
                    <a:pt x="266" y="412"/>
                  </a:cubicBezTo>
                  <a:cubicBezTo>
                    <a:pt x="265" y="414"/>
                    <a:pt x="266" y="415"/>
                    <a:pt x="266" y="416"/>
                  </a:cubicBezTo>
                  <a:cubicBezTo>
                    <a:pt x="267" y="417"/>
                    <a:pt x="269" y="417"/>
                    <a:pt x="269" y="416"/>
                  </a:cubicBezTo>
                  <a:cubicBezTo>
                    <a:pt x="269" y="414"/>
                    <a:pt x="270" y="412"/>
                    <a:pt x="269" y="409"/>
                  </a:cubicBezTo>
                  <a:cubicBezTo>
                    <a:pt x="269" y="409"/>
                    <a:pt x="268" y="408"/>
                    <a:pt x="269" y="407"/>
                  </a:cubicBezTo>
                  <a:close/>
                  <a:moveTo>
                    <a:pt x="229" y="334"/>
                  </a:moveTo>
                  <a:cubicBezTo>
                    <a:pt x="230" y="334"/>
                    <a:pt x="230" y="333"/>
                    <a:pt x="231" y="332"/>
                  </a:cubicBezTo>
                  <a:cubicBezTo>
                    <a:pt x="231" y="330"/>
                    <a:pt x="232" y="330"/>
                    <a:pt x="234" y="330"/>
                  </a:cubicBezTo>
                  <a:cubicBezTo>
                    <a:pt x="235" y="330"/>
                    <a:pt x="237" y="330"/>
                    <a:pt x="238" y="329"/>
                  </a:cubicBezTo>
                  <a:cubicBezTo>
                    <a:pt x="239" y="329"/>
                    <a:pt x="240" y="329"/>
                    <a:pt x="241" y="330"/>
                  </a:cubicBezTo>
                  <a:cubicBezTo>
                    <a:pt x="242" y="331"/>
                    <a:pt x="243" y="332"/>
                    <a:pt x="244" y="333"/>
                  </a:cubicBezTo>
                  <a:cubicBezTo>
                    <a:pt x="245" y="333"/>
                    <a:pt x="245" y="334"/>
                    <a:pt x="245" y="335"/>
                  </a:cubicBezTo>
                  <a:cubicBezTo>
                    <a:pt x="245" y="338"/>
                    <a:pt x="245" y="341"/>
                    <a:pt x="243" y="344"/>
                  </a:cubicBezTo>
                  <a:cubicBezTo>
                    <a:pt x="242" y="346"/>
                    <a:pt x="242" y="347"/>
                    <a:pt x="240" y="348"/>
                  </a:cubicBezTo>
                  <a:cubicBezTo>
                    <a:pt x="240" y="348"/>
                    <a:pt x="240" y="349"/>
                    <a:pt x="240" y="349"/>
                  </a:cubicBezTo>
                  <a:cubicBezTo>
                    <a:pt x="240" y="349"/>
                    <a:pt x="241" y="349"/>
                    <a:pt x="240" y="350"/>
                  </a:cubicBezTo>
                  <a:cubicBezTo>
                    <a:pt x="239" y="350"/>
                    <a:pt x="239" y="349"/>
                    <a:pt x="239" y="349"/>
                  </a:cubicBezTo>
                  <a:cubicBezTo>
                    <a:pt x="237" y="347"/>
                    <a:pt x="236" y="345"/>
                    <a:pt x="235" y="343"/>
                  </a:cubicBezTo>
                  <a:cubicBezTo>
                    <a:pt x="234" y="341"/>
                    <a:pt x="234" y="340"/>
                    <a:pt x="232" y="339"/>
                  </a:cubicBezTo>
                  <a:cubicBezTo>
                    <a:pt x="232" y="338"/>
                    <a:pt x="231" y="337"/>
                    <a:pt x="230" y="336"/>
                  </a:cubicBezTo>
                  <a:cubicBezTo>
                    <a:pt x="228" y="336"/>
                    <a:pt x="228" y="335"/>
                    <a:pt x="229" y="334"/>
                  </a:cubicBezTo>
                  <a:close/>
                  <a:moveTo>
                    <a:pt x="279" y="326"/>
                  </a:moveTo>
                  <a:cubicBezTo>
                    <a:pt x="279" y="325"/>
                    <a:pt x="279" y="325"/>
                    <a:pt x="280" y="325"/>
                  </a:cubicBezTo>
                  <a:cubicBezTo>
                    <a:pt x="281" y="325"/>
                    <a:pt x="282" y="324"/>
                    <a:pt x="283" y="323"/>
                  </a:cubicBezTo>
                  <a:cubicBezTo>
                    <a:pt x="284" y="322"/>
                    <a:pt x="285" y="322"/>
                    <a:pt x="286" y="322"/>
                  </a:cubicBezTo>
                  <a:cubicBezTo>
                    <a:pt x="287" y="321"/>
                    <a:pt x="288" y="321"/>
                    <a:pt x="289" y="320"/>
                  </a:cubicBezTo>
                  <a:cubicBezTo>
                    <a:pt x="290" y="320"/>
                    <a:pt x="291" y="321"/>
                    <a:pt x="291" y="322"/>
                  </a:cubicBezTo>
                  <a:cubicBezTo>
                    <a:pt x="291" y="323"/>
                    <a:pt x="287" y="327"/>
                    <a:pt x="285" y="327"/>
                  </a:cubicBezTo>
                  <a:cubicBezTo>
                    <a:pt x="283" y="327"/>
                    <a:pt x="282" y="327"/>
                    <a:pt x="280" y="327"/>
                  </a:cubicBezTo>
                  <a:cubicBezTo>
                    <a:pt x="279" y="327"/>
                    <a:pt x="279" y="326"/>
                    <a:pt x="279" y="326"/>
                  </a:cubicBezTo>
                  <a:close/>
                  <a:moveTo>
                    <a:pt x="296" y="343"/>
                  </a:moveTo>
                  <a:cubicBezTo>
                    <a:pt x="297" y="342"/>
                    <a:pt x="297" y="343"/>
                    <a:pt x="298" y="344"/>
                  </a:cubicBezTo>
                  <a:cubicBezTo>
                    <a:pt x="299" y="346"/>
                    <a:pt x="298" y="348"/>
                    <a:pt x="296" y="348"/>
                  </a:cubicBezTo>
                  <a:cubicBezTo>
                    <a:pt x="296" y="349"/>
                    <a:pt x="295" y="348"/>
                    <a:pt x="295" y="348"/>
                  </a:cubicBezTo>
                  <a:cubicBezTo>
                    <a:pt x="295" y="347"/>
                    <a:pt x="295" y="346"/>
                    <a:pt x="295" y="346"/>
                  </a:cubicBezTo>
                  <a:cubicBezTo>
                    <a:pt x="295" y="345"/>
                    <a:pt x="295" y="345"/>
                    <a:pt x="295" y="345"/>
                  </a:cubicBezTo>
                  <a:cubicBezTo>
                    <a:pt x="295" y="344"/>
                    <a:pt x="295" y="343"/>
                    <a:pt x="296" y="343"/>
                  </a:cubicBezTo>
                  <a:close/>
                  <a:moveTo>
                    <a:pt x="274" y="399"/>
                  </a:moveTo>
                  <a:cubicBezTo>
                    <a:pt x="273" y="399"/>
                    <a:pt x="273" y="399"/>
                    <a:pt x="273" y="401"/>
                  </a:cubicBezTo>
                  <a:cubicBezTo>
                    <a:pt x="271" y="400"/>
                    <a:pt x="271" y="400"/>
                    <a:pt x="271" y="398"/>
                  </a:cubicBezTo>
                  <a:cubicBezTo>
                    <a:pt x="271" y="397"/>
                    <a:pt x="272" y="397"/>
                    <a:pt x="272" y="397"/>
                  </a:cubicBezTo>
                  <a:cubicBezTo>
                    <a:pt x="273" y="398"/>
                    <a:pt x="273" y="398"/>
                    <a:pt x="274" y="399"/>
                  </a:cubicBezTo>
                  <a:close/>
                  <a:moveTo>
                    <a:pt x="268" y="419"/>
                  </a:moveTo>
                  <a:cubicBezTo>
                    <a:pt x="268" y="420"/>
                    <a:pt x="269" y="420"/>
                    <a:pt x="269" y="421"/>
                  </a:cubicBezTo>
                  <a:cubicBezTo>
                    <a:pt x="268" y="421"/>
                    <a:pt x="268" y="421"/>
                    <a:pt x="268" y="421"/>
                  </a:cubicBezTo>
                  <a:cubicBezTo>
                    <a:pt x="268" y="422"/>
                    <a:pt x="267" y="422"/>
                    <a:pt x="267" y="422"/>
                  </a:cubicBezTo>
                  <a:cubicBezTo>
                    <a:pt x="266" y="422"/>
                    <a:pt x="267" y="422"/>
                    <a:pt x="267" y="421"/>
                  </a:cubicBezTo>
                  <a:cubicBezTo>
                    <a:pt x="266" y="421"/>
                    <a:pt x="266" y="420"/>
                    <a:pt x="266" y="420"/>
                  </a:cubicBezTo>
                  <a:cubicBezTo>
                    <a:pt x="266" y="419"/>
                    <a:pt x="266" y="418"/>
                    <a:pt x="267" y="418"/>
                  </a:cubicBezTo>
                  <a:cubicBezTo>
                    <a:pt x="267" y="418"/>
                    <a:pt x="268" y="419"/>
                    <a:pt x="268" y="419"/>
                  </a:cubicBezTo>
                  <a:close/>
                  <a:moveTo>
                    <a:pt x="297" y="350"/>
                  </a:moveTo>
                  <a:cubicBezTo>
                    <a:pt x="297" y="351"/>
                    <a:pt x="298" y="351"/>
                    <a:pt x="298" y="352"/>
                  </a:cubicBezTo>
                  <a:cubicBezTo>
                    <a:pt x="298" y="352"/>
                    <a:pt x="298" y="352"/>
                    <a:pt x="297" y="353"/>
                  </a:cubicBezTo>
                  <a:cubicBezTo>
                    <a:pt x="297" y="353"/>
                    <a:pt x="296" y="353"/>
                    <a:pt x="296" y="352"/>
                  </a:cubicBezTo>
                  <a:cubicBezTo>
                    <a:pt x="295" y="352"/>
                    <a:pt x="296" y="352"/>
                    <a:pt x="296" y="351"/>
                  </a:cubicBezTo>
                  <a:cubicBezTo>
                    <a:pt x="296" y="351"/>
                    <a:pt x="296" y="351"/>
                    <a:pt x="296" y="350"/>
                  </a:cubicBezTo>
                  <a:cubicBezTo>
                    <a:pt x="296" y="350"/>
                    <a:pt x="297" y="349"/>
                    <a:pt x="297" y="349"/>
                  </a:cubicBezTo>
                  <a:cubicBezTo>
                    <a:pt x="298" y="349"/>
                    <a:pt x="297" y="350"/>
                    <a:pt x="297" y="350"/>
                  </a:cubicBezTo>
                  <a:close/>
                  <a:moveTo>
                    <a:pt x="222" y="333"/>
                  </a:moveTo>
                  <a:cubicBezTo>
                    <a:pt x="222" y="333"/>
                    <a:pt x="222" y="332"/>
                    <a:pt x="223" y="333"/>
                  </a:cubicBezTo>
                  <a:cubicBezTo>
                    <a:pt x="224" y="333"/>
                    <a:pt x="225" y="333"/>
                    <a:pt x="225" y="333"/>
                  </a:cubicBezTo>
                  <a:cubicBezTo>
                    <a:pt x="225" y="334"/>
                    <a:pt x="223" y="334"/>
                    <a:pt x="223" y="334"/>
                  </a:cubicBezTo>
                  <a:cubicBezTo>
                    <a:pt x="222" y="334"/>
                    <a:pt x="222" y="334"/>
                    <a:pt x="222" y="333"/>
                  </a:cubicBezTo>
                  <a:close/>
                  <a:moveTo>
                    <a:pt x="163" y="400"/>
                  </a:moveTo>
                  <a:cubicBezTo>
                    <a:pt x="165" y="399"/>
                    <a:pt x="166" y="400"/>
                    <a:pt x="167" y="400"/>
                  </a:cubicBezTo>
                  <a:cubicBezTo>
                    <a:pt x="166" y="401"/>
                    <a:pt x="165" y="399"/>
                    <a:pt x="163" y="400"/>
                  </a:cubicBezTo>
                  <a:close/>
                  <a:moveTo>
                    <a:pt x="265" y="425"/>
                  </a:moveTo>
                  <a:cubicBezTo>
                    <a:pt x="265" y="426"/>
                    <a:pt x="265" y="427"/>
                    <a:pt x="265" y="427"/>
                  </a:cubicBezTo>
                  <a:cubicBezTo>
                    <a:pt x="265" y="427"/>
                    <a:pt x="265" y="427"/>
                    <a:pt x="264" y="428"/>
                  </a:cubicBezTo>
                  <a:cubicBezTo>
                    <a:pt x="264" y="427"/>
                    <a:pt x="264" y="427"/>
                    <a:pt x="264" y="427"/>
                  </a:cubicBezTo>
                  <a:cubicBezTo>
                    <a:pt x="264" y="426"/>
                    <a:pt x="264" y="426"/>
                    <a:pt x="264" y="425"/>
                  </a:cubicBezTo>
                  <a:cubicBezTo>
                    <a:pt x="265" y="425"/>
                    <a:pt x="265" y="425"/>
                    <a:pt x="265" y="425"/>
                  </a:cubicBezTo>
                  <a:close/>
                  <a:moveTo>
                    <a:pt x="198" y="442"/>
                  </a:moveTo>
                  <a:cubicBezTo>
                    <a:pt x="198" y="442"/>
                    <a:pt x="198" y="443"/>
                    <a:pt x="197" y="444"/>
                  </a:cubicBezTo>
                  <a:cubicBezTo>
                    <a:pt x="197" y="443"/>
                    <a:pt x="197" y="442"/>
                    <a:pt x="198" y="442"/>
                  </a:cubicBezTo>
                  <a:close/>
                  <a:moveTo>
                    <a:pt x="260" y="415"/>
                  </a:moveTo>
                  <a:cubicBezTo>
                    <a:pt x="261" y="415"/>
                    <a:pt x="261" y="416"/>
                    <a:pt x="261" y="416"/>
                  </a:cubicBezTo>
                  <a:cubicBezTo>
                    <a:pt x="261" y="416"/>
                    <a:pt x="261" y="417"/>
                    <a:pt x="261" y="417"/>
                  </a:cubicBezTo>
                  <a:cubicBezTo>
                    <a:pt x="260" y="417"/>
                    <a:pt x="260" y="416"/>
                    <a:pt x="260" y="416"/>
                  </a:cubicBezTo>
                  <a:cubicBezTo>
                    <a:pt x="260" y="416"/>
                    <a:pt x="260" y="415"/>
                    <a:pt x="260" y="415"/>
                  </a:cubicBezTo>
                  <a:close/>
                  <a:moveTo>
                    <a:pt x="113" y="333"/>
                  </a:moveTo>
                  <a:cubicBezTo>
                    <a:pt x="113" y="333"/>
                    <a:pt x="113" y="333"/>
                    <a:pt x="113" y="333"/>
                  </a:cubicBezTo>
                  <a:cubicBezTo>
                    <a:pt x="114" y="333"/>
                    <a:pt x="114" y="333"/>
                    <a:pt x="114" y="333"/>
                  </a:cubicBezTo>
                  <a:cubicBezTo>
                    <a:pt x="114" y="334"/>
                    <a:pt x="114" y="334"/>
                    <a:pt x="113" y="334"/>
                  </a:cubicBezTo>
                  <a:cubicBezTo>
                    <a:pt x="113" y="334"/>
                    <a:pt x="113" y="334"/>
                    <a:pt x="113" y="333"/>
                  </a:cubicBezTo>
                  <a:close/>
                  <a:moveTo>
                    <a:pt x="270" y="404"/>
                  </a:moveTo>
                  <a:cubicBezTo>
                    <a:pt x="270" y="405"/>
                    <a:pt x="270" y="405"/>
                    <a:pt x="270" y="405"/>
                  </a:cubicBezTo>
                  <a:cubicBezTo>
                    <a:pt x="269" y="405"/>
                    <a:pt x="269" y="405"/>
                    <a:pt x="269" y="404"/>
                  </a:cubicBezTo>
                  <a:cubicBezTo>
                    <a:pt x="269" y="404"/>
                    <a:pt x="269" y="404"/>
                    <a:pt x="270" y="404"/>
                  </a:cubicBezTo>
                  <a:cubicBezTo>
                    <a:pt x="270" y="404"/>
                    <a:pt x="270" y="404"/>
                    <a:pt x="270" y="404"/>
                  </a:cubicBezTo>
                  <a:close/>
                  <a:moveTo>
                    <a:pt x="218" y="355"/>
                  </a:moveTo>
                  <a:cubicBezTo>
                    <a:pt x="219" y="355"/>
                    <a:pt x="219" y="356"/>
                    <a:pt x="219" y="357"/>
                  </a:cubicBezTo>
                  <a:cubicBezTo>
                    <a:pt x="218" y="356"/>
                    <a:pt x="218" y="356"/>
                    <a:pt x="218" y="355"/>
                  </a:cubicBezTo>
                  <a:close/>
                  <a:moveTo>
                    <a:pt x="295" y="342"/>
                  </a:moveTo>
                  <a:cubicBezTo>
                    <a:pt x="295" y="342"/>
                    <a:pt x="295" y="341"/>
                    <a:pt x="295" y="341"/>
                  </a:cubicBezTo>
                  <a:cubicBezTo>
                    <a:pt x="295" y="341"/>
                    <a:pt x="295" y="341"/>
                    <a:pt x="295" y="341"/>
                  </a:cubicBezTo>
                  <a:cubicBezTo>
                    <a:pt x="296" y="341"/>
                    <a:pt x="296" y="341"/>
                    <a:pt x="296" y="341"/>
                  </a:cubicBezTo>
                  <a:cubicBezTo>
                    <a:pt x="296" y="342"/>
                    <a:pt x="295" y="342"/>
                    <a:pt x="295" y="342"/>
                  </a:cubicBezTo>
                  <a:close/>
                  <a:moveTo>
                    <a:pt x="207" y="357"/>
                  </a:moveTo>
                  <a:cubicBezTo>
                    <a:pt x="208" y="357"/>
                    <a:pt x="208" y="357"/>
                    <a:pt x="208" y="358"/>
                  </a:cubicBezTo>
                  <a:cubicBezTo>
                    <a:pt x="208" y="358"/>
                    <a:pt x="208" y="358"/>
                    <a:pt x="208" y="358"/>
                  </a:cubicBezTo>
                  <a:cubicBezTo>
                    <a:pt x="207" y="358"/>
                    <a:pt x="207" y="358"/>
                    <a:pt x="207" y="357"/>
                  </a:cubicBezTo>
                  <a:close/>
                  <a:moveTo>
                    <a:pt x="221" y="369"/>
                  </a:moveTo>
                  <a:cubicBezTo>
                    <a:pt x="221" y="369"/>
                    <a:pt x="221" y="368"/>
                    <a:pt x="221" y="368"/>
                  </a:cubicBezTo>
                  <a:cubicBezTo>
                    <a:pt x="221" y="368"/>
                    <a:pt x="222" y="368"/>
                    <a:pt x="221" y="369"/>
                  </a:cubicBezTo>
                  <a:cubicBezTo>
                    <a:pt x="221" y="369"/>
                    <a:pt x="221" y="369"/>
                    <a:pt x="221" y="369"/>
                  </a:cubicBezTo>
                  <a:close/>
                  <a:moveTo>
                    <a:pt x="187" y="404"/>
                  </a:moveTo>
                  <a:cubicBezTo>
                    <a:pt x="187" y="404"/>
                    <a:pt x="187" y="404"/>
                    <a:pt x="188" y="404"/>
                  </a:cubicBezTo>
                  <a:cubicBezTo>
                    <a:pt x="188" y="404"/>
                    <a:pt x="188" y="404"/>
                    <a:pt x="188" y="404"/>
                  </a:cubicBezTo>
                  <a:cubicBezTo>
                    <a:pt x="188" y="405"/>
                    <a:pt x="188" y="405"/>
                    <a:pt x="188" y="405"/>
                  </a:cubicBezTo>
                  <a:cubicBezTo>
                    <a:pt x="188" y="405"/>
                    <a:pt x="187" y="404"/>
                    <a:pt x="187" y="404"/>
                  </a:cubicBezTo>
                  <a:close/>
                  <a:moveTo>
                    <a:pt x="252" y="397"/>
                  </a:moveTo>
                  <a:cubicBezTo>
                    <a:pt x="252" y="397"/>
                    <a:pt x="252" y="397"/>
                    <a:pt x="252" y="397"/>
                  </a:cubicBezTo>
                  <a:cubicBezTo>
                    <a:pt x="252" y="398"/>
                    <a:pt x="252" y="398"/>
                    <a:pt x="252" y="398"/>
                  </a:cubicBezTo>
                  <a:cubicBezTo>
                    <a:pt x="252" y="398"/>
                    <a:pt x="252" y="397"/>
                    <a:pt x="252" y="397"/>
                  </a:cubicBezTo>
                  <a:cubicBezTo>
                    <a:pt x="252" y="397"/>
                    <a:pt x="252" y="397"/>
                    <a:pt x="252" y="397"/>
                  </a:cubicBezTo>
                  <a:close/>
                  <a:moveTo>
                    <a:pt x="183" y="437"/>
                  </a:moveTo>
                  <a:cubicBezTo>
                    <a:pt x="183" y="437"/>
                    <a:pt x="182" y="437"/>
                    <a:pt x="182" y="437"/>
                  </a:cubicBezTo>
                  <a:cubicBezTo>
                    <a:pt x="182" y="437"/>
                    <a:pt x="182" y="436"/>
                    <a:pt x="182" y="436"/>
                  </a:cubicBezTo>
                  <a:cubicBezTo>
                    <a:pt x="183" y="436"/>
                    <a:pt x="183" y="437"/>
                    <a:pt x="183" y="437"/>
                  </a:cubicBezTo>
                  <a:close/>
                  <a:moveTo>
                    <a:pt x="111" y="331"/>
                  </a:moveTo>
                  <a:cubicBezTo>
                    <a:pt x="111" y="331"/>
                    <a:pt x="111" y="331"/>
                    <a:pt x="111" y="331"/>
                  </a:cubicBezTo>
                  <a:cubicBezTo>
                    <a:pt x="111" y="331"/>
                    <a:pt x="111" y="331"/>
                    <a:pt x="111" y="331"/>
                  </a:cubicBezTo>
                  <a:cubicBezTo>
                    <a:pt x="111" y="331"/>
                    <a:pt x="111" y="331"/>
                    <a:pt x="111" y="331"/>
                  </a:cubicBezTo>
                  <a:cubicBezTo>
                    <a:pt x="111" y="331"/>
                    <a:pt x="111" y="331"/>
                    <a:pt x="111" y="331"/>
                  </a:cubicBezTo>
                  <a:close/>
                  <a:moveTo>
                    <a:pt x="213" y="351"/>
                  </a:moveTo>
                  <a:cubicBezTo>
                    <a:pt x="213" y="351"/>
                    <a:pt x="213" y="351"/>
                    <a:pt x="213" y="351"/>
                  </a:cubicBezTo>
                  <a:cubicBezTo>
                    <a:pt x="213" y="351"/>
                    <a:pt x="213" y="351"/>
                    <a:pt x="213" y="351"/>
                  </a:cubicBezTo>
                  <a:cubicBezTo>
                    <a:pt x="214" y="351"/>
                    <a:pt x="213" y="352"/>
                    <a:pt x="213" y="351"/>
                  </a:cubicBezTo>
                  <a:cubicBezTo>
                    <a:pt x="213" y="351"/>
                    <a:pt x="213" y="351"/>
                    <a:pt x="213" y="351"/>
                  </a:cubicBezTo>
                  <a:close/>
                  <a:moveTo>
                    <a:pt x="253" y="396"/>
                  </a:moveTo>
                  <a:cubicBezTo>
                    <a:pt x="252" y="396"/>
                    <a:pt x="252" y="396"/>
                    <a:pt x="252" y="396"/>
                  </a:cubicBezTo>
                  <a:cubicBezTo>
                    <a:pt x="252" y="396"/>
                    <a:pt x="253" y="396"/>
                    <a:pt x="253" y="396"/>
                  </a:cubicBezTo>
                  <a:cubicBezTo>
                    <a:pt x="253" y="396"/>
                    <a:pt x="253" y="396"/>
                    <a:pt x="253" y="396"/>
                  </a:cubicBezTo>
                  <a:cubicBezTo>
                    <a:pt x="253" y="396"/>
                    <a:pt x="253" y="396"/>
                    <a:pt x="253" y="396"/>
                  </a:cubicBezTo>
                  <a:close/>
                  <a:moveTo>
                    <a:pt x="307" y="433"/>
                  </a:moveTo>
                  <a:cubicBezTo>
                    <a:pt x="307" y="434"/>
                    <a:pt x="306" y="433"/>
                    <a:pt x="306" y="434"/>
                  </a:cubicBezTo>
                  <a:cubicBezTo>
                    <a:pt x="305" y="435"/>
                    <a:pt x="305" y="434"/>
                    <a:pt x="305" y="434"/>
                  </a:cubicBezTo>
                  <a:cubicBezTo>
                    <a:pt x="304" y="434"/>
                    <a:pt x="304" y="434"/>
                    <a:pt x="303" y="435"/>
                  </a:cubicBezTo>
                  <a:cubicBezTo>
                    <a:pt x="303" y="436"/>
                    <a:pt x="303" y="437"/>
                    <a:pt x="302" y="437"/>
                  </a:cubicBezTo>
                  <a:cubicBezTo>
                    <a:pt x="301" y="437"/>
                    <a:pt x="301" y="438"/>
                    <a:pt x="301" y="438"/>
                  </a:cubicBezTo>
                  <a:cubicBezTo>
                    <a:pt x="300" y="440"/>
                    <a:pt x="298" y="440"/>
                    <a:pt x="297" y="439"/>
                  </a:cubicBezTo>
                  <a:cubicBezTo>
                    <a:pt x="296" y="438"/>
                    <a:pt x="295" y="438"/>
                    <a:pt x="295" y="437"/>
                  </a:cubicBezTo>
                  <a:cubicBezTo>
                    <a:pt x="295" y="438"/>
                    <a:pt x="294" y="438"/>
                    <a:pt x="293" y="438"/>
                  </a:cubicBezTo>
                  <a:cubicBezTo>
                    <a:pt x="291" y="438"/>
                    <a:pt x="291" y="436"/>
                    <a:pt x="289" y="435"/>
                  </a:cubicBezTo>
                  <a:cubicBezTo>
                    <a:pt x="289" y="435"/>
                    <a:pt x="289" y="435"/>
                    <a:pt x="288" y="435"/>
                  </a:cubicBezTo>
                  <a:cubicBezTo>
                    <a:pt x="287" y="435"/>
                    <a:pt x="287" y="434"/>
                    <a:pt x="287" y="434"/>
                  </a:cubicBezTo>
                  <a:cubicBezTo>
                    <a:pt x="287" y="433"/>
                    <a:pt x="287" y="432"/>
                    <a:pt x="286" y="432"/>
                  </a:cubicBezTo>
                  <a:cubicBezTo>
                    <a:pt x="285" y="432"/>
                    <a:pt x="286" y="433"/>
                    <a:pt x="286" y="433"/>
                  </a:cubicBezTo>
                  <a:cubicBezTo>
                    <a:pt x="286" y="434"/>
                    <a:pt x="286" y="434"/>
                    <a:pt x="285" y="434"/>
                  </a:cubicBezTo>
                  <a:cubicBezTo>
                    <a:pt x="285" y="434"/>
                    <a:pt x="283" y="432"/>
                    <a:pt x="283" y="432"/>
                  </a:cubicBezTo>
                  <a:cubicBezTo>
                    <a:pt x="283" y="431"/>
                    <a:pt x="283" y="430"/>
                    <a:pt x="282" y="430"/>
                  </a:cubicBezTo>
                  <a:cubicBezTo>
                    <a:pt x="282" y="430"/>
                    <a:pt x="282" y="431"/>
                    <a:pt x="282" y="431"/>
                  </a:cubicBezTo>
                  <a:cubicBezTo>
                    <a:pt x="281" y="432"/>
                    <a:pt x="281" y="433"/>
                    <a:pt x="281" y="432"/>
                  </a:cubicBezTo>
                  <a:cubicBezTo>
                    <a:pt x="280" y="432"/>
                    <a:pt x="279" y="432"/>
                    <a:pt x="279" y="431"/>
                  </a:cubicBezTo>
                  <a:cubicBezTo>
                    <a:pt x="279" y="430"/>
                    <a:pt x="278" y="430"/>
                    <a:pt x="278" y="429"/>
                  </a:cubicBezTo>
                  <a:cubicBezTo>
                    <a:pt x="278" y="428"/>
                    <a:pt x="279" y="427"/>
                    <a:pt x="280" y="427"/>
                  </a:cubicBezTo>
                  <a:cubicBezTo>
                    <a:pt x="282" y="427"/>
                    <a:pt x="282" y="426"/>
                    <a:pt x="284" y="426"/>
                  </a:cubicBezTo>
                  <a:cubicBezTo>
                    <a:pt x="284" y="426"/>
                    <a:pt x="284" y="426"/>
                    <a:pt x="284" y="426"/>
                  </a:cubicBezTo>
                  <a:cubicBezTo>
                    <a:pt x="284" y="424"/>
                    <a:pt x="285" y="424"/>
                    <a:pt x="286" y="424"/>
                  </a:cubicBezTo>
                  <a:cubicBezTo>
                    <a:pt x="286" y="423"/>
                    <a:pt x="286" y="423"/>
                    <a:pt x="285" y="422"/>
                  </a:cubicBezTo>
                  <a:cubicBezTo>
                    <a:pt x="285" y="422"/>
                    <a:pt x="284" y="421"/>
                    <a:pt x="285" y="420"/>
                  </a:cubicBezTo>
                  <a:cubicBezTo>
                    <a:pt x="286" y="420"/>
                    <a:pt x="285" y="420"/>
                    <a:pt x="285" y="420"/>
                  </a:cubicBezTo>
                  <a:cubicBezTo>
                    <a:pt x="285" y="419"/>
                    <a:pt x="285" y="419"/>
                    <a:pt x="285" y="419"/>
                  </a:cubicBezTo>
                  <a:cubicBezTo>
                    <a:pt x="285" y="418"/>
                    <a:pt x="286" y="419"/>
                    <a:pt x="286" y="419"/>
                  </a:cubicBezTo>
                  <a:cubicBezTo>
                    <a:pt x="287" y="419"/>
                    <a:pt x="287" y="421"/>
                    <a:pt x="288" y="421"/>
                  </a:cubicBezTo>
                  <a:cubicBezTo>
                    <a:pt x="288" y="420"/>
                    <a:pt x="287" y="419"/>
                    <a:pt x="287" y="419"/>
                  </a:cubicBezTo>
                  <a:cubicBezTo>
                    <a:pt x="286" y="417"/>
                    <a:pt x="287" y="416"/>
                    <a:pt x="287" y="415"/>
                  </a:cubicBezTo>
                  <a:cubicBezTo>
                    <a:pt x="288" y="414"/>
                    <a:pt x="288" y="414"/>
                    <a:pt x="288" y="413"/>
                  </a:cubicBezTo>
                  <a:cubicBezTo>
                    <a:pt x="288" y="412"/>
                    <a:pt x="289" y="412"/>
                    <a:pt x="289" y="412"/>
                  </a:cubicBezTo>
                  <a:cubicBezTo>
                    <a:pt x="291" y="413"/>
                    <a:pt x="291" y="415"/>
                    <a:pt x="292" y="415"/>
                  </a:cubicBezTo>
                  <a:cubicBezTo>
                    <a:pt x="293" y="415"/>
                    <a:pt x="293" y="416"/>
                    <a:pt x="293" y="416"/>
                  </a:cubicBezTo>
                  <a:cubicBezTo>
                    <a:pt x="292" y="417"/>
                    <a:pt x="292" y="417"/>
                    <a:pt x="293" y="418"/>
                  </a:cubicBezTo>
                  <a:cubicBezTo>
                    <a:pt x="293" y="418"/>
                    <a:pt x="293" y="418"/>
                    <a:pt x="293" y="418"/>
                  </a:cubicBezTo>
                  <a:cubicBezTo>
                    <a:pt x="293" y="418"/>
                    <a:pt x="293" y="417"/>
                    <a:pt x="294" y="417"/>
                  </a:cubicBezTo>
                  <a:cubicBezTo>
                    <a:pt x="294" y="417"/>
                    <a:pt x="294" y="417"/>
                    <a:pt x="295" y="418"/>
                  </a:cubicBezTo>
                  <a:cubicBezTo>
                    <a:pt x="295" y="419"/>
                    <a:pt x="295" y="419"/>
                    <a:pt x="296" y="420"/>
                  </a:cubicBezTo>
                  <a:cubicBezTo>
                    <a:pt x="297" y="420"/>
                    <a:pt x="298" y="422"/>
                    <a:pt x="300" y="423"/>
                  </a:cubicBezTo>
                  <a:cubicBezTo>
                    <a:pt x="301" y="423"/>
                    <a:pt x="301" y="424"/>
                    <a:pt x="301" y="425"/>
                  </a:cubicBezTo>
                  <a:cubicBezTo>
                    <a:pt x="301" y="426"/>
                    <a:pt x="301" y="427"/>
                    <a:pt x="301" y="428"/>
                  </a:cubicBezTo>
                  <a:cubicBezTo>
                    <a:pt x="302" y="428"/>
                    <a:pt x="301" y="426"/>
                    <a:pt x="302" y="426"/>
                  </a:cubicBezTo>
                  <a:cubicBezTo>
                    <a:pt x="302" y="426"/>
                    <a:pt x="302" y="427"/>
                    <a:pt x="302" y="428"/>
                  </a:cubicBezTo>
                  <a:cubicBezTo>
                    <a:pt x="303" y="430"/>
                    <a:pt x="303" y="431"/>
                    <a:pt x="304" y="432"/>
                  </a:cubicBezTo>
                  <a:cubicBezTo>
                    <a:pt x="305" y="433"/>
                    <a:pt x="305" y="432"/>
                    <a:pt x="306" y="432"/>
                  </a:cubicBezTo>
                  <a:cubicBezTo>
                    <a:pt x="306" y="431"/>
                    <a:pt x="306" y="431"/>
                    <a:pt x="307" y="431"/>
                  </a:cubicBezTo>
                  <a:cubicBezTo>
                    <a:pt x="308" y="432"/>
                    <a:pt x="307" y="432"/>
                    <a:pt x="307" y="433"/>
                  </a:cubicBezTo>
                  <a:close/>
                  <a:moveTo>
                    <a:pt x="276" y="428"/>
                  </a:moveTo>
                  <a:cubicBezTo>
                    <a:pt x="276" y="429"/>
                    <a:pt x="275" y="430"/>
                    <a:pt x="276" y="430"/>
                  </a:cubicBezTo>
                  <a:cubicBezTo>
                    <a:pt x="276" y="431"/>
                    <a:pt x="275" y="431"/>
                    <a:pt x="275" y="431"/>
                  </a:cubicBezTo>
                  <a:cubicBezTo>
                    <a:pt x="275" y="432"/>
                    <a:pt x="274" y="432"/>
                    <a:pt x="274" y="433"/>
                  </a:cubicBezTo>
                  <a:cubicBezTo>
                    <a:pt x="274" y="434"/>
                    <a:pt x="273" y="436"/>
                    <a:pt x="272" y="436"/>
                  </a:cubicBezTo>
                  <a:cubicBezTo>
                    <a:pt x="272" y="436"/>
                    <a:pt x="271" y="436"/>
                    <a:pt x="271" y="435"/>
                  </a:cubicBezTo>
                  <a:cubicBezTo>
                    <a:pt x="271" y="435"/>
                    <a:pt x="270" y="434"/>
                    <a:pt x="270" y="434"/>
                  </a:cubicBezTo>
                  <a:cubicBezTo>
                    <a:pt x="270" y="433"/>
                    <a:pt x="270" y="432"/>
                    <a:pt x="270" y="432"/>
                  </a:cubicBezTo>
                  <a:cubicBezTo>
                    <a:pt x="271" y="432"/>
                    <a:pt x="271" y="431"/>
                    <a:pt x="271" y="431"/>
                  </a:cubicBezTo>
                  <a:cubicBezTo>
                    <a:pt x="271" y="429"/>
                    <a:pt x="272" y="428"/>
                    <a:pt x="273" y="427"/>
                  </a:cubicBezTo>
                  <a:cubicBezTo>
                    <a:pt x="274" y="427"/>
                    <a:pt x="275" y="426"/>
                    <a:pt x="276" y="427"/>
                  </a:cubicBezTo>
                  <a:cubicBezTo>
                    <a:pt x="277" y="427"/>
                    <a:pt x="277" y="428"/>
                    <a:pt x="276" y="428"/>
                  </a:cubicBezTo>
                  <a:close/>
                  <a:moveTo>
                    <a:pt x="302" y="421"/>
                  </a:moveTo>
                  <a:cubicBezTo>
                    <a:pt x="302" y="421"/>
                    <a:pt x="303" y="420"/>
                    <a:pt x="303" y="419"/>
                  </a:cubicBezTo>
                  <a:cubicBezTo>
                    <a:pt x="302" y="418"/>
                    <a:pt x="303" y="418"/>
                    <a:pt x="304" y="418"/>
                  </a:cubicBezTo>
                  <a:cubicBezTo>
                    <a:pt x="305" y="418"/>
                    <a:pt x="306" y="419"/>
                    <a:pt x="306" y="420"/>
                  </a:cubicBezTo>
                  <a:cubicBezTo>
                    <a:pt x="306" y="421"/>
                    <a:pt x="306" y="422"/>
                    <a:pt x="305" y="423"/>
                  </a:cubicBezTo>
                  <a:cubicBezTo>
                    <a:pt x="305" y="423"/>
                    <a:pt x="305" y="423"/>
                    <a:pt x="304" y="423"/>
                  </a:cubicBezTo>
                  <a:cubicBezTo>
                    <a:pt x="304" y="423"/>
                    <a:pt x="304" y="423"/>
                    <a:pt x="304" y="422"/>
                  </a:cubicBezTo>
                  <a:cubicBezTo>
                    <a:pt x="304" y="421"/>
                    <a:pt x="305" y="420"/>
                    <a:pt x="303" y="418"/>
                  </a:cubicBezTo>
                  <a:cubicBezTo>
                    <a:pt x="303" y="420"/>
                    <a:pt x="304" y="421"/>
                    <a:pt x="303" y="422"/>
                  </a:cubicBezTo>
                  <a:cubicBezTo>
                    <a:pt x="303" y="422"/>
                    <a:pt x="303" y="422"/>
                    <a:pt x="303" y="422"/>
                  </a:cubicBezTo>
                  <a:cubicBezTo>
                    <a:pt x="302" y="422"/>
                    <a:pt x="302" y="422"/>
                    <a:pt x="302" y="421"/>
                  </a:cubicBezTo>
                  <a:close/>
                  <a:moveTo>
                    <a:pt x="264" y="435"/>
                  </a:moveTo>
                  <a:cubicBezTo>
                    <a:pt x="264" y="436"/>
                    <a:pt x="263" y="437"/>
                    <a:pt x="262" y="437"/>
                  </a:cubicBezTo>
                  <a:cubicBezTo>
                    <a:pt x="261" y="437"/>
                    <a:pt x="261" y="436"/>
                    <a:pt x="261" y="436"/>
                  </a:cubicBezTo>
                  <a:cubicBezTo>
                    <a:pt x="259" y="435"/>
                    <a:pt x="259" y="435"/>
                    <a:pt x="261" y="434"/>
                  </a:cubicBezTo>
                  <a:cubicBezTo>
                    <a:pt x="261" y="434"/>
                    <a:pt x="261" y="434"/>
                    <a:pt x="261" y="434"/>
                  </a:cubicBezTo>
                  <a:cubicBezTo>
                    <a:pt x="262" y="433"/>
                    <a:pt x="262" y="432"/>
                    <a:pt x="263" y="433"/>
                  </a:cubicBezTo>
                  <a:cubicBezTo>
                    <a:pt x="264" y="433"/>
                    <a:pt x="264" y="434"/>
                    <a:pt x="264" y="435"/>
                  </a:cubicBezTo>
                  <a:close/>
                  <a:moveTo>
                    <a:pt x="297" y="419"/>
                  </a:moveTo>
                  <a:cubicBezTo>
                    <a:pt x="299" y="418"/>
                    <a:pt x="300" y="420"/>
                    <a:pt x="301" y="419"/>
                  </a:cubicBezTo>
                  <a:cubicBezTo>
                    <a:pt x="301" y="419"/>
                    <a:pt x="301" y="419"/>
                    <a:pt x="301" y="419"/>
                  </a:cubicBezTo>
                  <a:cubicBezTo>
                    <a:pt x="302" y="420"/>
                    <a:pt x="301" y="421"/>
                    <a:pt x="301" y="422"/>
                  </a:cubicBezTo>
                  <a:cubicBezTo>
                    <a:pt x="301" y="423"/>
                    <a:pt x="301" y="423"/>
                    <a:pt x="300" y="422"/>
                  </a:cubicBezTo>
                  <a:cubicBezTo>
                    <a:pt x="299" y="421"/>
                    <a:pt x="298" y="420"/>
                    <a:pt x="297" y="419"/>
                  </a:cubicBezTo>
                  <a:close/>
                  <a:moveTo>
                    <a:pt x="276" y="443"/>
                  </a:moveTo>
                  <a:cubicBezTo>
                    <a:pt x="276" y="443"/>
                    <a:pt x="275" y="443"/>
                    <a:pt x="275" y="443"/>
                  </a:cubicBezTo>
                  <a:cubicBezTo>
                    <a:pt x="274" y="443"/>
                    <a:pt x="273" y="443"/>
                    <a:pt x="273" y="442"/>
                  </a:cubicBezTo>
                  <a:cubicBezTo>
                    <a:pt x="274" y="441"/>
                    <a:pt x="274" y="441"/>
                    <a:pt x="275" y="441"/>
                  </a:cubicBezTo>
                  <a:cubicBezTo>
                    <a:pt x="276" y="441"/>
                    <a:pt x="276" y="442"/>
                    <a:pt x="276" y="443"/>
                  </a:cubicBezTo>
                  <a:close/>
                  <a:moveTo>
                    <a:pt x="271" y="440"/>
                  </a:moveTo>
                  <a:cubicBezTo>
                    <a:pt x="271" y="441"/>
                    <a:pt x="271" y="441"/>
                    <a:pt x="270" y="441"/>
                  </a:cubicBezTo>
                  <a:cubicBezTo>
                    <a:pt x="270" y="441"/>
                    <a:pt x="270" y="440"/>
                    <a:pt x="269" y="440"/>
                  </a:cubicBezTo>
                  <a:cubicBezTo>
                    <a:pt x="269" y="440"/>
                    <a:pt x="269" y="439"/>
                    <a:pt x="270" y="439"/>
                  </a:cubicBezTo>
                  <a:cubicBezTo>
                    <a:pt x="270" y="439"/>
                    <a:pt x="271" y="440"/>
                    <a:pt x="271" y="440"/>
                  </a:cubicBezTo>
                  <a:close/>
                  <a:moveTo>
                    <a:pt x="292" y="412"/>
                  </a:moveTo>
                  <a:cubicBezTo>
                    <a:pt x="292" y="412"/>
                    <a:pt x="292" y="411"/>
                    <a:pt x="293" y="411"/>
                  </a:cubicBezTo>
                  <a:cubicBezTo>
                    <a:pt x="293" y="411"/>
                    <a:pt x="293" y="412"/>
                    <a:pt x="293" y="412"/>
                  </a:cubicBezTo>
                  <a:cubicBezTo>
                    <a:pt x="293" y="412"/>
                    <a:pt x="293" y="412"/>
                    <a:pt x="293" y="412"/>
                  </a:cubicBezTo>
                  <a:cubicBezTo>
                    <a:pt x="292" y="412"/>
                    <a:pt x="292" y="412"/>
                    <a:pt x="292" y="412"/>
                  </a:cubicBezTo>
                  <a:close/>
                  <a:moveTo>
                    <a:pt x="269" y="436"/>
                  </a:moveTo>
                  <a:cubicBezTo>
                    <a:pt x="269" y="436"/>
                    <a:pt x="270" y="436"/>
                    <a:pt x="270" y="436"/>
                  </a:cubicBezTo>
                  <a:cubicBezTo>
                    <a:pt x="270" y="436"/>
                    <a:pt x="270" y="436"/>
                    <a:pt x="270" y="437"/>
                  </a:cubicBezTo>
                  <a:cubicBezTo>
                    <a:pt x="270" y="437"/>
                    <a:pt x="270" y="437"/>
                    <a:pt x="270" y="437"/>
                  </a:cubicBezTo>
                  <a:cubicBezTo>
                    <a:pt x="270" y="437"/>
                    <a:pt x="269" y="437"/>
                    <a:pt x="269" y="436"/>
                  </a:cubicBezTo>
                  <a:close/>
                  <a:moveTo>
                    <a:pt x="297" y="129"/>
                  </a:moveTo>
                  <a:cubicBezTo>
                    <a:pt x="298" y="129"/>
                    <a:pt x="298" y="130"/>
                    <a:pt x="298" y="130"/>
                  </a:cubicBezTo>
                  <a:cubicBezTo>
                    <a:pt x="297" y="131"/>
                    <a:pt x="297" y="131"/>
                    <a:pt x="298" y="131"/>
                  </a:cubicBezTo>
                  <a:cubicBezTo>
                    <a:pt x="299" y="132"/>
                    <a:pt x="299" y="133"/>
                    <a:pt x="300" y="133"/>
                  </a:cubicBezTo>
                  <a:cubicBezTo>
                    <a:pt x="300" y="133"/>
                    <a:pt x="301" y="134"/>
                    <a:pt x="301" y="134"/>
                  </a:cubicBezTo>
                  <a:cubicBezTo>
                    <a:pt x="302" y="135"/>
                    <a:pt x="302" y="134"/>
                    <a:pt x="303" y="134"/>
                  </a:cubicBezTo>
                  <a:cubicBezTo>
                    <a:pt x="303" y="133"/>
                    <a:pt x="303" y="133"/>
                    <a:pt x="304" y="133"/>
                  </a:cubicBezTo>
                  <a:cubicBezTo>
                    <a:pt x="304" y="134"/>
                    <a:pt x="305" y="133"/>
                    <a:pt x="306" y="133"/>
                  </a:cubicBezTo>
                  <a:cubicBezTo>
                    <a:pt x="306" y="134"/>
                    <a:pt x="305" y="134"/>
                    <a:pt x="304" y="135"/>
                  </a:cubicBezTo>
                  <a:cubicBezTo>
                    <a:pt x="304" y="135"/>
                    <a:pt x="303" y="135"/>
                    <a:pt x="303" y="135"/>
                  </a:cubicBezTo>
                  <a:cubicBezTo>
                    <a:pt x="303" y="136"/>
                    <a:pt x="304" y="136"/>
                    <a:pt x="304" y="136"/>
                  </a:cubicBezTo>
                  <a:cubicBezTo>
                    <a:pt x="304" y="137"/>
                    <a:pt x="304" y="137"/>
                    <a:pt x="305" y="137"/>
                  </a:cubicBezTo>
                  <a:cubicBezTo>
                    <a:pt x="305" y="138"/>
                    <a:pt x="306" y="138"/>
                    <a:pt x="307" y="137"/>
                  </a:cubicBezTo>
                  <a:cubicBezTo>
                    <a:pt x="309" y="137"/>
                    <a:pt x="309" y="136"/>
                    <a:pt x="310" y="135"/>
                  </a:cubicBezTo>
                  <a:cubicBezTo>
                    <a:pt x="310" y="134"/>
                    <a:pt x="310" y="134"/>
                    <a:pt x="311" y="133"/>
                  </a:cubicBezTo>
                  <a:cubicBezTo>
                    <a:pt x="311" y="133"/>
                    <a:pt x="311" y="133"/>
                    <a:pt x="311" y="134"/>
                  </a:cubicBezTo>
                  <a:cubicBezTo>
                    <a:pt x="311" y="134"/>
                    <a:pt x="311" y="135"/>
                    <a:pt x="312" y="135"/>
                  </a:cubicBezTo>
                  <a:cubicBezTo>
                    <a:pt x="313" y="135"/>
                    <a:pt x="313" y="135"/>
                    <a:pt x="314" y="136"/>
                  </a:cubicBezTo>
                  <a:cubicBezTo>
                    <a:pt x="313" y="136"/>
                    <a:pt x="313" y="136"/>
                    <a:pt x="312" y="136"/>
                  </a:cubicBezTo>
                  <a:cubicBezTo>
                    <a:pt x="311" y="136"/>
                    <a:pt x="310" y="137"/>
                    <a:pt x="309" y="138"/>
                  </a:cubicBezTo>
                  <a:cubicBezTo>
                    <a:pt x="309" y="138"/>
                    <a:pt x="309" y="139"/>
                    <a:pt x="309" y="139"/>
                  </a:cubicBezTo>
                  <a:cubicBezTo>
                    <a:pt x="310" y="140"/>
                    <a:pt x="310" y="141"/>
                    <a:pt x="311" y="141"/>
                  </a:cubicBezTo>
                  <a:cubicBezTo>
                    <a:pt x="311" y="142"/>
                    <a:pt x="312" y="142"/>
                    <a:pt x="312" y="142"/>
                  </a:cubicBezTo>
                  <a:cubicBezTo>
                    <a:pt x="312" y="143"/>
                    <a:pt x="312" y="143"/>
                    <a:pt x="312" y="143"/>
                  </a:cubicBezTo>
                  <a:cubicBezTo>
                    <a:pt x="311" y="143"/>
                    <a:pt x="311" y="142"/>
                    <a:pt x="310" y="142"/>
                  </a:cubicBezTo>
                  <a:cubicBezTo>
                    <a:pt x="310" y="142"/>
                    <a:pt x="310" y="142"/>
                    <a:pt x="310" y="142"/>
                  </a:cubicBezTo>
                  <a:cubicBezTo>
                    <a:pt x="309" y="141"/>
                    <a:pt x="309" y="141"/>
                    <a:pt x="308" y="141"/>
                  </a:cubicBezTo>
                  <a:cubicBezTo>
                    <a:pt x="308" y="142"/>
                    <a:pt x="307" y="142"/>
                    <a:pt x="307" y="142"/>
                  </a:cubicBezTo>
                  <a:cubicBezTo>
                    <a:pt x="306" y="141"/>
                    <a:pt x="306" y="141"/>
                    <a:pt x="305" y="141"/>
                  </a:cubicBezTo>
                  <a:cubicBezTo>
                    <a:pt x="305" y="141"/>
                    <a:pt x="305" y="141"/>
                    <a:pt x="305" y="141"/>
                  </a:cubicBezTo>
                  <a:cubicBezTo>
                    <a:pt x="303" y="141"/>
                    <a:pt x="301" y="140"/>
                    <a:pt x="300" y="138"/>
                  </a:cubicBezTo>
                  <a:cubicBezTo>
                    <a:pt x="300" y="138"/>
                    <a:pt x="298" y="137"/>
                    <a:pt x="297" y="137"/>
                  </a:cubicBezTo>
                  <a:cubicBezTo>
                    <a:pt x="296" y="137"/>
                    <a:pt x="297" y="138"/>
                    <a:pt x="297" y="139"/>
                  </a:cubicBezTo>
                  <a:cubicBezTo>
                    <a:pt x="297" y="139"/>
                    <a:pt x="297" y="139"/>
                    <a:pt x="297" y="139"/>
                  </a:cubicBezTo>
                  <a:cubicBezTo>
                    <a:pt x="297" y="141"/>
                    <a:pt x="297" y="141"/>
                    <a:pt x="299" y="140"/>
                  </a:cubicBezTo>
                  <a:cubicBezTo>
                    <a:pt x="299" y="140"/>
                    <a:pt x="299" y="140"/>
                    <a:pt x="299" y="140"/>
                  </a:cubicBezTo>
                  <a:cubicBezTo>
                    <a:pt x="299" y="141"/>
                    <a:pt x="299" y="141"/>
                    <a:pt x="299" y="141"/>
                  </a:cubicBezTo>
                  <a:cubicBezTo>
                    <a:pt x="299" y="141"/>
                    <a:pt x="299" y="141"/>
                    <a:pt x="299" y="141"/>
                  </a:cubicBezTo>
                  <a:cubicBezTo>
                    <a:pt x="297" y="141"/>
                    <a:pt x="297" y="143"/>
                    <a:pt x="298" y="144"/>
                  </a:cubicBezTo>
                  <a:cubicBezTo>
                    <a:pt x="298" y="145"/>
                    <a:pt x="299" y="145"/>
                    <a:pt x="300" y="145"/>
                  </a:cubicBezTo>
                  <a:cubicBezTo>
                    <a:pt x="300" y="145"/>
                    <a:pt x="301" y="146"/>
                    <a:pt x="300" y="146"/>
                  </a:cubicBezTo>
                  <a:cubicBezTo>
                    <a:pt x="300" y="146"/>
                    <a:pt x="300" y="146"/>
                    <a:pt x="299" y="146"/>
                  </a:cubicBezTo>
                  <a:cubicBezTo>
                    <a:pt x="299" y="146"/>
                    <a:pt x="299" y="146"/>
                    <a:pt x="299" y="146"/>
                  </a:cubicBezTo>
                  <a:cubicBezTo>
                    <a:pt x="298" y="146"/>
                    <a:pt x="298" y="147"/>
                    <a:pt x="297" y="147"/>
                  </a:cubicBezTo>
                  <a:cubicBezTo>
                    <a:pt x="297" y="147"/>
                    <a:pt x="297" y="147"/>
                    <a:pt x="297" y="147"/>
                  </a:cubicBezTo>
                  <a:cubicBezTo>
                    <a:pt x="298" y="148"/>
                    <a:pt x="299" y="148"/>
                    <a:pt x="299" y="149"/>
                  </a:cubicBezTo>
                  <a:cubicBezTo>
                    <a:pt x="299" y="149"/>
                    <a:pt x="300" y="150"/>
                    <a:pt x="300" y="150"/>
                  </a:cubicBezTo>
                  <a:cubicBezTo>
                    <a:pt x="300" y="152"/>
                    <a:pt x="301" y="153"/>
                    <a:pt x="302" y="155"/>
                  </a:cubicBezTo>
                  <a:cubicBezTo>
                    <a:pt x="302" y="155"/>
                    <a:pt x="302" y="156"/>
                    <a:pt x="303" y="156"/>
                  </a:cubicBezTo>
                  <a:cubicBezTo>
                    <a:pt x="303" y="156"/>
                    <a:pt x="303" y="156"/>
                    <a:pt x="303" y="156"/>
                  </a:cubicBezTo>
                  <a:cubicBezTo>
                    <a:pt x="303" y="156"/>
                    <a:pt x="303" y="156"/>
                    <a:pt x="303" y="156"/>
                  </a:cubicBezTo>
                  <a:cubicBezTo>
                    <a:pt x="304" y="156"/>
                    <a:pt x="304" y="157"/>
                    <a:pt x="305" y="156"/>
                  </a:cubicBezTo>
                  <a:cubicBezTo>
                    <a:pt x="305" y="156"/>
                    <a:pt x="305" y="156"/>
                    <a:pt x="305" y="156"/>
                  </a:cubicBezTo>
                  <a:cubicBezTo>
                    <a:pt x="306" y="156"/>
                    <a:pt x="307" y="156"/>
                    <a:pt x="308" y="155"/>
                  </a:cubicBezTo>
                  <a:cubicBezTo>
                    <a:pt x="308" y="155"/>
                    <a:pt x="308" y="155"/>
                    <a:pt x="308" y="155"/>
                  </a:cubicBezTo>
                  <a:cubicBezTo>
                    <a:pt x="309" y="155"/>
                    <a:pt x="309" y="155"/>
                    <a:pt x="309" y="155"/>
                  </a:cubicBezTo>
                  <a:cubicBezTo>
                    <a:pt x="310" y="154"/>
                    <a:pt x="311" y="154"/>
                    <a:pt x="311" y="153"/>
                  </a:cubicBezTo>
                  <a:cubicBezTo>
                    <a:pt x="311" y="152"/>
                    <a:pt x="312" y="152"/>
                    <a:pt x="313" y="152"/>
                  </a:cubicBezTo>
                  <a:cubicBezTo>
                    <a:pt x="313" y="152"/>
                    <a:pt x="312" y="153"/>
                    <a:pt x="313" y="154"/>
                  </a:cubicBezTo>
                  <a:cubicBezTo>
                    <a:pt x="313" y="154"/>
                    <a:pt x="312" y="155"/>
                    <a:pt x="312" y="155"/>
                  </a:cubicBezTo>
                  <a:cubicBezTo>
                    <a:pt x="311" y="156"/>
                    <a:pt x="310" y="158"/>
                    <a:pt x="308" y="158"/>
                  </a:cubicBezTo>
                  <a:cubicBezTo>
                    <a:pt x="307" y="158"/>
                    <a:pt x="306" y="159"/>
                    <a:pt x="305" y="159"/>
                  </a:cubicBezTo>
                  <a:cubicBezTo>
                    <a:pt x="304" y="160"/>
                    <a:pt x="303" y="160"/>
                    <a:pt x="303" y="161"/>
                  </a:cubicBezTo>
                  <a:cubicBezTo>
                    <a:pt x="303" y="162"/>
                    <a:pt x="304" y="163"/>
                    <a:pt x="303" y="164"/>
                  </a:cubicBezTo>
                  <a:cubicBezTo>
                    <a:pt x="303" y="164"/>
                    <a:pt x="303" y="164"/>
                    <a:pt x="303" y="164"/>
                  </a:cubicBezTo>
                  <a:cubicBezTo>
                    <a:pt x="304" y="165"/>
                    <a:pt x="305" y="166"/>
                    <a:pt x="306" y="165"/>
                  </a:cubicBezTo>
                  <a:cubicBezTo>
                    <a:pt x="306" y="165"/>
                    <a:pt x="306" y="165"/>
                    <a:pt x="306" y="165"/>
                  </a:cubicBezTo>
                  <a:cubicBezTo>
                    <a:pt x="306" y="166"/>
                    <a:pt x="308" y="167"/>
                    <a:pt x="307" y="168"/>
                  </a:cubicBezTo>
                  <a:cubicBezTo>
                    <a:pt x="306" y="168"/>
                    <a:pt x="307" y="169"/>
                    <a:pt x="307" y="169"/>
                  </a:cubicBezTo>
                  <a:cubicBezTo>
                    <a:pt x="308" y="170"/>
                    <a:pt x="308" y="169"/>
                    <a:pt x="308" y="169"/>
                  </a:cubicBezTo>
                  <a:cubicBezTo>
                    <a:pt x="308" y="169"/>
                    <a:pt x="309" y="168"/>
                    <a:pt x="309" y="169"/>
                  </a:cubicBezTo>
                  <a:cubicBezTo>
                    <a:pt x="309" y="169"/>
                    <a:pt x="310" y="168"/>
                    <a:pt x="310" y="168"/>
                  </a:cubicBezTo>
                  <a:cubicBezTo>
                    <a:pt x="310" y="167"/>
                    <a:pt x="310" y="167"/>
                    <a:pt x="311" y="167"/>
                  </a:cubicBezTo>
                  <a:cubicBezTo>
                    <a:pt x="311" y="167"/>
                    <a:pt x="312" y="166"/>
                    <a:pt x="312" y="166"/>
                  </a:cubicBezTo>
                  <a:cubicBezTo>
                    <a:pt x="312" y="165"/>
                    <a:pt x="312" y="166"/>
                    <a:pt x="311" y="165"/>
                  </a:cubicBezTo>
                  <a:cubicBezTo>
                    <a:pt x="311" y="165"/>
                    <a:pt x="311" y="165"/>
                    <a:pt x="311" y="165"/>
                  </a:cubicBezTo>
                  <a:cubicBezTo>
                    <a:pt x="311" y="164"/>
                    <a:pt x="312" y="164"/>
                    <a:pt x="312" y="164"/>
                  </a:cubicBezTo>
                  <a:cubicBezTo>
                    <a:pt x="313" y="164"/>
                    <a:pt x="313" y="164"/>
                    <a:pt x="314" y="165"/>
                  </a:cubicBezTo>
                  <a:cubicBezTo>
                    <a:pt x="314" y="165"/>
                    <a:pt x="315" y="165"/>
                    <a:pt x="316" y="165"/>
                  </a:cubicBezTo>
                  <a:cubicBezTo>
                    <a:pt x="315" y="166"/>
                    <a:pt x="315" y="166"/>
                    <a:pt x="314" y="167"/>
                  </a:cubicBezTo>
                  <a:cubicBezTo>
                    <a:pt x="314" y="167"/>
                    <a:pt x="314" y="169"/>
                    <a:pt x="314" y="169"/>
                  </a:cubicBezTo>
                  <a:cubicBezTo>
                    <a:pt x="314" y="170"/>
                    <a:pt x="315" y="170"/>
                    <a:pt x="316" y="170"/>
                  </a:cubicBezTo>
                  <a:cubicBezTo>
                    <a:pt x="316" y="169"/>
                    <a:pt x="318" y="169"/>
                    <a:pt x="317" y="167"/>
                  </a:cubicBezTo>
                  <a:cubicBezTo>
                    <a:pt x="317" y="167"/>
                    <a:pt x="317" y="166"/>
                    <a:pt x="317" y="166"/>
                  </a:cubicBezTo>
                  <a:cubicBezTo>
                    <a:pt x="319" y="166"/>
                    <a:pt x="319" y="165"/>
                    <a:pt x="319" y="165"/>
                  </a:cubicBezTo>
                  <a:cubicBezTo>
                    <a:pt x="319" y="164"/>
                    <a:pt x="319" y="164"/>
                    <a:pt x="319" y="163"/>
                  </a:cubicBezTo>
                  <a:cubicBezTo>
                    <a:pt x="320" y="163"/>
                    <a:pt x="320" y="163"/>
                    <a:pt x="320" y="164"/>
                  </a:cubicBezTo>
                  <a:cubicBezTo>
                    <a:pt x="320" y="165"/>
                    <a:pt x="320" y="166"/>
                    <a:pt x="319" y="167"/>
                  </a:cubicBezTo>
                  <a:cubicBezTo>
                    <a:pt x="320" y="167"/>
                    <a:pt x="320" y="166"/>
                    <a:pt x="320" y="166"/>
                  </a:cubicBezTo>
                  <a:cubicBezTo>
                    <a:pt x="322" y="166"/>
                    <a:pt x="322" y="165"/>
                    <a:pt x="321" y="164"/>
                  </a:cubicBezTo>
                  <a:cubicBezTo>
                    <a:pt x="321" y="164"/>
                    <a:pt x="321" y="163"/>
                    <a:pt x="321" y="163"/>
                  </a:cubicBezTo>
                  <a:cubicBezTo>
                    <a:pt x="321" y="162"/>
                    <a:pt x="321" y="162"/>
                    <a:pt x="321" y="162"/>
                  </a:cubicBezTo>
                  <a:cubicBezTo>
                    <a:pt x="322" y="162"/>
                    <a:pt x="321" y="162"/>
                    <a:pt x="322" y="163"/>
                  </a:cubicBezTo>
                  <a:cubicBezTo>
                    <a:pt x="322" y="163"/>
                    <a:pt x="322" y="163"/>
                    <a:pt x="322" y="164"/>
                  </a:cubicBezTo>
                  <a:cubicBezTo>
                    <a:pt x="322" y="164"/>
                    <a:pt x="323" y="164"/>
                    <a:pt x="323" y="164"/>
                  </a:cubicBezTo>
                  <a:cubicBezTo>
                    <a:pt x="323" y="163"/>
                    <a:pt x="324" y="163"/>
                    <a:pt x="324" y="163"/>
                  </a:cubicBezTo>
                  <a:cubicBezTo>
                    <a:pt x="325" y="163"/>
                    <a:pt x="325" y="163"/>
                    <a:pt x="326" y="163"/>
                  </a:cubicBezTo>
                  <a:cubicBezTo>
                    <a:pt x="326" y="163"/>
                    <a:pt x="327" y="162"/>
                    <a:pt x="327" y="163"/>
                  </a:cubicBezTo>
                  <a:cubicBezTo>
                    <a:pt x="327" y="163"/>
                    <a:pt x="327" y="163"/>
                    <a:pt x="327" y="163"/>
                  </a:cubicBezTo>
                  <a:cubicBezTo>
                    <a:pt x="326" y="164"/>
                    <a:pt x="325" y="165"/>
                    <a:pt x="324" y="166"/>
                  </a:cubicBezTo>
                  <a:cubicBezTo>
                    <a:pt x="326" y="166"/>
                    <a:pt x="327" y="167"/>
                    <a:pt x="329" y="167"/>
                  </a:cubicBezTo>
                  <a:cubicBezTo>
                    <a:pt x="330" y="167"/>
                    <a:pt x="331" y="166"/>
                    <a:pt x="333" y="166"/>
                  </a:cubicBezTo>
                  <a:cubicBezTo>
                    <a:pt x="333" y="166"/>
                    <a:pt x="333" y="165"/>
                    <a:pt x="333" y="165"/>
                  </a:cubicBezTo>
                  <a:cubicBezTo>
                    <a:pt x="333" y="165"/>
                    <a:pt x="334" y="165"/>
                    <a:pt x="334" y="165"/>
                  </a:cubicBezTo>
                  <a:cubicBezTo>
                    <a:pt x="334" y="165"/>
                    <a:pt x="334" y="166"/>
                    <a:pt x="334" y="166"/>
                  </a:cubicBezTo>
                  <a:cubicBezTo>
                    <a:pt x="334" y="166"/>
                    <a:pt x="333" y="167"/>
                    <a:pt x="333" y="167"/>
                  </a:cubicBezTo>
                  <a:cubicBezTo>
                    <a:pt x="332" y="167"/>
                    <a:pt x="331" y="167"/>
                    <a:pt x="330" y="168"/>
                  </a:cubicBezTo>
                  <a:cubicBezTo>
                    <a:pt x="329" y="169"/>
                    <a:pt x="327" y="168"/>
                    <a:pt x="326" y="168"/>
                  </a:cubicBezTo>
                  <a:cubicBezTo>
                    <a:pt x="325" y="168"/>
                    <a:pt x="324" y="169"/>
                    <a:pt x="324" y="170"/>
                  </a:cubicBezTo>
                  <a:cubicBezTo>
                    <a:pt x="323" y="171"/>
                    <a:pt x="325" y="170"/>
                    <a:pt x="325" y="171"/>
                  </a:cubicBezTo>
                  <a:cubicBezTo>
                    <a:pt x="325" y="171"/>
                    <a:pt x="326" y="171"/>
                    <a:pt x="326" y="171"/>
                  </a:cubicBezTo>
                  <a:cubicBezTo>
                    <a:pt x="328" y="172"/>
                    <a:pt x="329" y="172"/>
                    <a:pt x="331" y="171"/>
                  </a:cubicBezTo>
                  <a:cubicBezTo>
                    <a:pt x="332" y="171"/>
                    <a:pt x="333" y="171"/>
                    <a:pt x="334" y="170"/>
                  </a:cubicBezTo>
                  <a:cubicBezTo>
                    <a:pt x="335" y="170"/>
                    <a:pt x="336" y="170"/>
                    <a:pt x="337" y="171"/>
                  </a:cubicBezTo>
                  <a:cubicBezTo>
                    <a:pt x="337" y="171"/>
                    <a:pt x="338" y="171"/>
                    <a:pt x="338" y="170"/>
                  </a:cubicBezTo>
                  <a:cubicBezTo>
                    <a:pt x="339" y="170"/>
                    <a:pt x="339" y="170"/>
                    <a:pt x="339" y="170"/>
                  </a:cubicBezTo>
                  <a:cubicBezTo>
                    <a:pt x="339" y="171"/>
                    <a:pt x="339" y="171"/>
                    <a:pt x="339" y="171"/>
                  </a:cubicBezTo>
                  <a:cubicBezTo>
                    <a:pt x="339" y="172"/>
                    <a:pt x="338" y="172"/>
                    <a:pt x="338" y="172"/>
                  </a:cubicBezTo>
                  <a:cubicBezTo>
                    <a:pt x="338" y="172"/>
                    <a:pt x="338" y="172"/>
                    <a:pt x="338" y="172"/>
                  </a:cubicBezTo>
                  <a:cubicBezTo>
                    <a:pt x="337" y="172"/>
                    <a:pt x="336" y="172"/>
                    <a:pt x="335" y="172"/>
                  </a:cubicBezTo>
                  <a:cubicBezTo>
                    <a:pt x="335" y="172"/>
                    <a:pt x="335" y="172"/>
                    <a:pt x="335" y="172"/>
                  </a:cubicBezTo>
                  <a:cubicBezTo>
                    <a:pt x="333" y="173"/>
                    <a:pt x="332" y="173"/>
                    <a:pt x="330" y="173"/>
                  </a:cubicBezTo>
                  <a:cubicBezTo>
                    <a:pt x="330" y="173"/>
                    <a:pt x="330" y="173"/>
                    <a:pt x="330" y="173"/>
                  </a:cubicBezTo>
                  <a:cubicBezTo>
                    <a:pt x="328" y="174"/>
                    <a:pt x="326" y="174"/>
                    <a:pt x="325" y="174"/>
                  </a:cubicBezTo>
                  <a:cubicBezTo>
                    <a:pt x="324" y="174"/>
                    <a:pt x="323" y="173"/>
                    <a:pt x="323" y="174"/>
                  </a:cubicBezTo>
                  <a:cubicBezTo>
                    <a:pt x="322" y="175"/>
                    <a:pt x="322" y="174"/>
                    <a:pt x="321" y="174"/>
                  </a:cubicBezTo>
                  <a:cubicBezTo>
                    <a:pt x="320" y="173"/>
                    <a:pt x="319" y="173"/>
                    <a:pt x="319" y="174"/>
                  </a:cubicBezTo>
                  <a:cubicBezTo>
                    <a:pt x="319" y="175"/>
                    <a:pt x="318" y="176"/>
                    <a:pt x="317" y="177"/>
                  </a:cubicBezTo>
                  <a:cubicBezTo>
                    <a:pt x="317" y="177"/>
                    <a:pt x="317" y="178"/>
                    <a:pt x="317" y="178"/>
                  </a:cubicBezTo>
                  <a:cubicBezTo>
                    <a:pt x="316" y="177"/>
                    <a:pt x="316" y="178"/>
                    <a:pt x="315" y="178"/>
                  </a:cubicBezTo>
                  <a:cubicBezTo>
                    <a:pt x="314" y="178"/>
                    <a:pt x="314" y="179"/>
                    <a:pt x="313" y="180"/>
                  </a:cubicBezTo>
                  <a:cubicBezTo>
                    <a:pt x="313" y="180"/>
                    <a:pt x="314" y="180"/>
                    <a:pt x="314" y="181"/>
                  </a:cubicBezTo>
                  <a:cubicBezTo>
                    <a:pt x="314" y="183"/>
                    <a:pt x="315" y="183"/>
                    <a:pt x="316" y="185"/>
                  </a:cubicBezTo>
                  <a:cubicBezTo>
                    <a:pt x="316" y="185"/>
                    <a:pt x="316" y="185"/>
                    <a:pt x="316" y="185"/>
                  </a:cubicBezTo>
                  <a:cubicBezTo>
                    <a:pt x="318" y="185"/>
                    <a:pt x="319" y="185"/>
                    <a:pt x="320" y="186"/>
                  </a:cubicBezTo>
                  <a:cubicBezTo>
                    <a:pt x="320" y="187"/>
                    <a:pt x="321" y="187"/>
                    <a:pt x="321" y="187"/>
                  </a:cubicBezTo>
                  <a:cubicBezTo>
                    <a:pt x="321" y="187"/>
                    <a:pt x="321" y="187"/>
                    <a:pt x="321" y="187"/>
                  </a:cubicBezTo>
                  <a:cubicBezTo>
                    <a:pt x="321" y="188"/>
                    <a:pt x="322" y="188"/>
                    <a:pt x="321" y="188"/>
                  </a:cubicBezTo>
                  <a:cubicBezTo>
                    <a:pt x="321" y="188"/>
                    <a:pt x="320" y="188"/>
                    <a:pt x="319" y="188"/>
                  </a:cubicBezTo>
                  <a:cubicBezTo>
                    <a:pt x="319" y="187"/>
                    <a:pt x="318" y="187"/>
                    <a:pt x="318" y="187"/>
                  </a:cubicBezTo>
                  <a:cubicBezTo>
                    <a:pt x="317" y="187"/>
                    <a:pt x="317" y="187"/>
                    <a:pt x="316" y="187"/>
                  </a:cubicBezTo>
                  <a:cubicBezTo>
                    <a:pt x="316" y="187"/>
                    <a:pt x="316" y="188"/>
                    <a:pt x="317" y="188"/>
                  </a:cubicBezTo>
                  <a:cubicBezTo>
                    <a:pt x="317" y="189"/>
                    <a:pt x="317" y="191"/>
                    <a:pt x="318" y="191"/>
                  </a:cubicBezTo>
                  <a:cubicBezTo>
                    <a:pt x="319" y="191"/>
                    <a:pt x="319" y="191"/>
                    <a:pt x="319" y="191"/>
                  </a:cubicBezTo>
                  <a:cubicBezTo>
                    <a:pt x="319" y="193"/>
                    <a:pt x="319" y="194"/>
                    <a:pt x="322" y="193"/>
                  </a:cubicBezTo>
                  <a:cubicBezTo>
                    <a:pt x="322" y="193"/>
                    <a:pt x="324" y="193"/>
                    <a:pt x="325" y="193"/>
                  </a:cubicBezTo>
                  <a:cubicBezTo>
                    <a:pt x="325" y="193"/>
                    <a:pt x="325" y="193"/>
                    <a:pt x="325" y="193"/>
                  </a:cubicBezTo>
                  <a:cubicBezTo>
                    <a:pt x="325" y="193"/>
                    <a:pt x="325" y="193"/>
                    <a:pt x="325" y="193"/>
                  </a:cubicBezTo>
                  <a:cubicBezTo>
                    <a:pt x="326" y="194"/>
                    <a:pt x="327" y="194"/>
                    <a:pt x="328" y="194"/>
                  </a:cubicBezTo>
                  <a:cubicBezTo>
                    <a:pt x="329" y="194"/>
                    <a:pt x="330" y="194"/>
                    <a:pt x="330" y="194"/>
                  </a:cubicBezTo>
                  <a:cubicBezTo>
                    <a:pt x="330" y="195"/>
                    <a:pt x="331" y="195"/>
                    <a:pt x="331" y="195"/>
                  </a:cubicBezTo>
                  <a:cubicBezTo>
                    <a:pt x="331" y="195"/>
                    <a:pt x="330" y="195"/>
                    <a:pt x="330" y="195"/>
                  </a:cubicBezTo>
                  <a:cubicBezTo>
                    <a:pt x="329" y="195"/>
                    <a:pt x="329" y="195"/>
                    <a:pt x="328" y="195"/>
                  </a:cubicBezTo>
                  <a:cubicBezTo>
                    <a:pt x="328" y="196"/>
                    <a:pt x="327" y="196"/>
                    <a:pt x="326" y="196"/>
                  </a:cubicBezTo>
                  <a:cubicBezTo>
                    <a:pt x="326" y="196"/>
                    <a:pt x="324" y="195"/>
                    <a:pt x="325" y="197"/>
                  </a:cubicBezTo>
                  <a:cubicBezTo>
                    <a:pt x="325" y="197"/>
                    <a:pt x="325" y="197"/>
                    <a:pt x="324" y="197"/>
                  </a:cubicBezTo>
                  <a:cubicBezTo>
                    <a:pt x="324" y="197"/>
                    <a:pt x="324" y="197"/>
                    <a:pt x="324" y="197"/>
                  </a:cubicBezTo>
                  <a:cubicBezTo>
                    <a:pt x="324" y="197"/>
                    <a:pt x="324" y="197"/>
                    <a:pt x="324" y="197"/>
                  </a:cubicBezTo>
                  <a:cubicBezTo>
                    <a:pt x="324" y="197"/>
                    <a:pt x="324" y="197"/>
                    <a:pt x="323" y="197"/>
                  </a:cubicBezTo>
                  <a:cubicBezTo>
                    <a:pt x="322" y="196"/>
                    <a:pt x="322" y="197"/>
                    <a:pt x="322" y="198"/>
                  </a:cubicBezTo>
                  <a:cubicBezTo>
                    <a:pt x="322" y="199"/>
                    <a:pt x="322" y="200"/>
                    <a:pt x="323" y="201"/>
                  </a:cubicBezTo>
                  <a:cubicBezTo>
                    <a:pt x="324" y="202"/>
                    <a:pt x="324" y="204"/>
                    <a:pt x="327" y="203"/>
                  </a:cubicBezTo>
                  <a:cubicBezTo>
                    <a:pt x="326" y="203"/>
                    <a:pt x="326" y="204"/>
                    <a:pt x="326" y="204"/>
                  </a:cubicBezTo>
                  <a:cubicBezTo>
                    <a:pt x="327" y="204"/>
                    <a:pt x="327" y="205"/>
                    <a:pt x="327" y="205"/>
                  </a:cubicBezTo>
                  <a:cubicBezTo>
                    <a:pt x="328" y="206"/>
                    <a:pt x="328" y="206"/>
                    <a:pt x="328" y="206"/>
                  </a:cubicBezTo>
                  <a:cubicBezTo>
                    <a:pt x="329" y="205"/>
                    <a:pt x="329" y="205"/>
                    <a:pt x="330" y="206"/>
                  </a:cubicBezTo>
                  <a:cubicBezTo>
                    <a:pt x="330" y="206"/>
                    <a:pt x="331" y="207"/>
                    <a:pt x="332" y="207"/>
                  </a:cubicBezTo>
                  <a:cubicBezTo>
                    <a:pt x="334" y="207"/>
                    <a:pt x="336" y="209"/>
                    <a:pt x="338" y="209"/>
                  </a:cubicBezTo>
                  <a:cubicBezTo>
                    <a:pt x="338" y="209"/>
                    <a:pt x="339" y="209"/>
                    <a:pt x="340" y="208"/>
                  </a:cubicBezTo>
                  <a:cubicBezTo>
                    <a:pt x="340" y="207"/>
                    <a:pt x="340" y="207"/>
                    <a:pt x="340" y="206"/>
                  </a:cubicBezTo>
                  <a:cubicBezTo>
                    <a:pt x="339" y="205"/>
                    <a:pt x="339" y="205"/>
                    <a:pt x="339" y="204"/>
                  </a:cubicBezTo>
                  <a:cubicBezTo>
                    <a:pt x="338" y="204"/>
                    <a:pt x="338" y="203"/>
                    <a:pt x="337" y="202"/>
                  </a:cubicBezTo>
                  <a:cubicBezTo>
                    <a:pt x="337" y="202"/>
                    <a:pt x="338" y="202"/>
                    <a:pt x="338" y="202"/>
                  </a:cubicBezTo>
                  <a:cubicBezTo>
                    <a:pt x="339" y="202"/>
                    <a:pt x="339" y="202"/>
                    <a:pt x="340" y="202"/>
                  </a:cubicBezTo>
                  <a:cubicBezTo>
                    <a:pt x="341" y="202"/>
                    <a:pt x="342" y="203"/>
                    <a:pt x="342" y="204"/>
                  </a:cubicBezTo>
                  <a:cubicBezTo>
                    <a:pt x="342" y="205"/>
                    <a:pt x="342" y="206"/>
                    <a:pt x="344" y="206"/>
                  </a:cubicBezTo>
                  <a:cubicBezTo>
                    <a:pt x="344" y="206"/>
                    <a:pt x="344" y="206"/>
                    <a:pt x="344" y="206"/>
                  </a:cubicBezTo>
                  <a:cubicBezTo>
                    <a:pt x="344" y="207"/>
                    <a:pt x="344" y="207"/>
                    <a:pt x="344" y="207"/>
                  </a:cubicBezTo>
                  <a:cubicBezTo>
                    <a:pt x="345" y="208"/>
                    <a:pt x="345" y="208"/>
                    <a:pt x="345" y="208"/>
                  </a:cubicBezTo>
                  <a:cubicBezTo>
                    <a:pt x="345" y="208"/>
                    <a:pt x="345" y="207"/>
                    <a:pt x="345" y="207"/>
                  </a:cubicBezTo>
                  <a:cubicBezTo>
                    <a:pt x="345" y="206"/>
                    <a:pt x="344" y="204"/>
                    <a:pt x="344" y="203"/>
                  </a:cubicBezTo>
                  <a:cubicBezTo>
                    <a:pt x="344" y="203"/>
                    <a:pt x="344" y="203"/>
                    <a:pt x="344" y="202"/>
                  </a:cubicBezTo>
                  <a:cubicBezTo>
                    <a:pt x="344" y="201"/>
                    <a:pt x="344" y="200"/>
                    <a:pt x="342" y="199"/>
                  </a:cubicBezTo>
                  <a:cubicBezTo>
                    <a:pt x="342" y="199"/>
                    <a:pt x="342" y="198"/>
                    <a:pt x="342" y="198"/>
                  </a:cubicBezTo>
                  <a:cubicBezTo>
                    <a:pt x="341" y="197"/>
                    <a:pt x="342" y="196"/>
                    <a:pt x="341" y="195"/>
                  </a:cubicBezTo>
                  <a:cubicBezTo>
                    <a:pt x="341" y="195"/>
                    <a:pt x="341" y="195"/>
                    <a:pt x="341" y="194"/>
                  </a:cubicBezTo>
                  <a:cubicBezTo>
                    <a:pt x="341" y="194"/>
                    <a:pt x="341" y="194"/>
                    <a:pt x="341" y="194"/>
                  </a:cubicBezTo>
                  <a:cubicBezTo>
                    <a:pt x="341" y="193"/>
                    <a:pt x="341" y="193"/>
                    <a:pt x="342" y="193"/>
                  </a:cubicBezTo>
                  <a:cubicBezTo>
                    <a:pt x="342" y="193"/>
                    <a:pt x="342" y="193"/>
                    <a:pt x="342" y="194"/>
                  </a:cubicBezTo>
                  <a:cubicBezTo>
                    <a:pt x="342" y="194"/>
                    <a:pt x="342" y="194"/>
                    <a:pt x="342" y="195"/>
                  </a:cubicBezTo>
                  <a:cubicBezTo>
                    <a:pt x="343" y="196"/>
                    <a:pt x="343" y="197"/>
                    <a:pt x="344" y="199"/>
                  </a:cubicBezTo>
                  <a:cubicBezTo>
                    <a:pt x="345" y="200"/>
                    <a:pt x="346" y="202"/>
                    <a:pt x="347" y="204"/>
                  </a:cubicBezTo>
                  <a:cubicBezTo>
                    <a:pt x="347" y="205"/>
                    <a:pt x="348" y="207"/>
                    <a:pt x="349" y="208"/>
                  </a:cubicBezTo>
                  <a:cubicBezTo>
                    <a:pt x="349" y="208"/>
                    <a:pt x="350" y="208"/>
                    <a:pt x="350" y="207"/>
                  </a:cubicBezTo>
                  <a:cubicBezTo>
                    <a:pt x="350" y="206"/>
                    <a:pt x="351" y="204"/>
                    <a:pt x="351" y="202"/>
                  </a:cubicBezTo>
                  <a:cubicBezTo>
                    <a:pt x="351" y="201"/>
                    <a:pt x="352" y="199"/>
                    <a:pt x="351" y="197"/>
                  </a:cubicBezTo>
                  <a:cubicBezTo>
                    <a:pt x="350" y="196"/>
                    <a:pt x="350" y="195"/>
                    <a:pt x="350" y="194"/>
                  </a:cubicBezTo>
                  <a:cubicBezTo>
                    <a:pt x="350" y="193"/>
                    <a:pt x="350" y="193"/>
                    <a:pt x="350" y="193"/>
                  </a:cubicBezTo>
                  <a:cubicBezTo>
                    <a:pt x="351" y="193"/>
                    <a:pt x="351" y="193"/>
                    <a:pt x="351" y="193"/>
                  </a:cubicBezTo>
                  <a:cubicBezTo>
                    <a:pt x="351" y="195"/>
                    <a:pt x="352" y="196"/>
                    <a:pt x="353" y="197"/>
                  </a:cubicBezTo>
                  <a:cubicBezTo>
                    <a:pt x="353" y="198"/>
                    <a:pt x="353" y="198"/>
                    <a:pt x="355" y="197"/>
                  </a:cubicBezTo>
                  <a:cubicBezTo>
                    <a:pt x="355" y="197"/>
                    <a:pt x="356" y="196"/>
                    <a:pt x="356" y="195"/>
                  </a:cubicBezTo>
                  <a:cubicBezTo>
                    <a:pt x="356" y="193"/>
                    <a:pt x="356" y="192"/>
                    <a:pt x="355" y="191"/>
                  </a:cubicBezTo>
                  <a:cubicBezTo>
                    <a:pt x="355" y="190"/>
                    <a:pt x="354" y="190"/>
                    <a:pt x="354" y="190"/>
                  </a:cubicBezTo>
                  <a:cubicBezTo>
                    <a:pt x="354" y="189"/>
                    <a:pt x="354" y="187"/>
                    <a:pt x="353" y="186"/>
                  </a:cubicBezTo>
                  <a:cubicBezTo>
                    <a:pt x="353" y="186"/>
                    <a:pt x="353" y="186"/>
                    <a:pt x="353" y="186"/>
                  </a:cubicBezTo>
                  <a:cubicBezTo>
                    <a:pt x="353" y="184"/>
                    <a:pt x="354" y="183"/>
                    <a:pt x="353" y="181"/>
                  </a:cubicBezTo>
                  <a:cubicBezTo>
                    <a:pt x="353" y="181"/>
                    <a:pt x="354" y="181"/>
                    <a:pt x="354" y="180"/>
                  </a:cubicBezTo>
                  <a:cubicBezTo>
                    <a:pt x="354" y="180"/>
                    <a:pt x="354" y="180"/>
                    <a:pt x="354" y="179"/>
                  </a:cubicBezTo>
                  <a:cubicBezTo>
                    <a:pt x="354" y="179"/>
                    <a:pt x="354" y="179"/>
                    <a:pt x="354" y="179"/>
                  </a:cubicBezTo>
                  <a:cubicBezTo>
                    <a:pt x="356" y="179"/>
                    <a:pt x="356" y="179"/>
                    <a:pt x="356" y="177"/>
                  </a:cubicBezTo>
                  <a:cubicBezTo>
                    <a:pt x="356" y="176"/>
                    <a:pt x="356" y="176"/>
                    <a:pt x="357" y="176"/>
                  </a:cubicBezTo>
                  <a:cubicBezTo>
                    <a:pt x="357" y="176"/>
                    <a:pt x="357" y="177"/>
                    <a:pt x="357" y="177"/>
                  </a:cubicBezTo>
                  <a:cubicBezTo>
                    <a:pt x="357" y="177"/>
                    <a:pt x="357" y="177"/>
                    <a:pt x="357" y="178"/>
                  </a:cubicBezTo>
                  <a:cubicBezTo>
                    <a:pt x="356" y="178"/>
                    <a:pt x="356" y="178"/>
                    <a:pt x="356" y="179"/>
                  </a:cubicBezTo>
                  <a:cubicBezTo>
                    <a:pt x="356" y="180"/>
                    <a:pt x="354" y="180"/>
                    <a:pt x="355" y="181"/>
                  </a:cubicBezTo>
                  <a:cubicBezTo>
                    <a:pt x="355" y="182"/>
                    <a:pt x="355" y="183"/>
                    <a:pt x="355" y="183"/>
                  </a:cubicBezTo>
                  <a:cubicBezTo>
                    <a:pt x="354" y="185"/>
                    <a:pt x="355" y="187"/>
                    <a:pt x="356" y="189"/>
                  </a:cubicBezTo>
                  <a:cubicBezTo>
                    <a:pt x="356" y="190"/>
                    <a:pt x="357" y="190"/>
                    <a:pt x="357" y="191"/>
                  </a:cubicBezTo>
                  <a:cubicBezTo>
                    <a:pt x="357" y="191"/>
                    <a:pt x="357" y="192"/>
                    <a:pt x="357" y="192"/>
                  </a:cubicBezTo>
                  <a:cubicBezTo>
                    <a:pt x="358" y="191"/>
                    <a:pt x="358" y="191"/>
                    <a:pt x="358" y="191"/>
                  </a:cubicBezTo>
                  <a:cubicBezTo>
                    <a:pt x="358" y="190"/>
                    <a:pt x="359" y="189"/>
                    <a:pt x="359" y="188"/>
                  </a:cubicBezTo>
                  <a:cubicBezTo>
                    <a:pt x="359" y="187"/>
                    <a:pt x="360" y="186"/>
                    <a:pt x="360" y="185"/>
                  </a:cubicBezTo>
                  <a:cubicBezTo>
                    <a:pt x="360" y="184"/>
                    <a:pt x="362" y="184"/>
                    <a:pt x="362" y="182"/>
                  </a:cubicBezTo>
                  <a:cubicBezTo>
                    <a:pt x="362" y="181"/>
                    <a:pt x="362" y="179"/>
                    <a:pt x="362" y="178"/>
                  </a:cubicBezTo>
                  <a:cubicBezTo>
                    <a:pt x="362" y="178"/>
                    <a:pt x="362" y="177"/>
                    <a:pt x="362" y="178"/>
                  </a:cubicBezTo>
                  <a:cubicBezTo>
                    <a:pt x="362" y="178"/>
                    <a:pt x="362" y="179"/>
                    <a:pt x="363" y="179"/>
                  </a:cubicBezTo>
                  <a:cubicBezTo>
                    <a:pt x="363" y="180"/>
                    <a:pt x="363" y="181"/>
                    <a:pt x="364" y="181"/>
                  </a:cubicBezTo>
                  <a:cubicBezTo>
                    <a:pt x="364" y="181"/>
                    <a:pt x="364" y="180"/>
                    <a:pt x="364" y="180"/>
                  </a:cubicBezTo>
                  <a:cubicBezTo>
                    <a:pt x="364" y="179"/>
                    <a:pt x="364" y="179"/>
                    <a:pt x="364" y="179"/>
                  </a:cubicBezTo>
                  <a:cubicBezTo>
                    <a:pt x="364" y="179"/>
                    <a:pt x="365" y="179"/>
                    <a:pt x="365" y="178"/>
                  </a:cubicBezTo>
                  <a:cubicBezTo>
                    <a:pt x="365" y="177"/>
                    <a:pt x="366" y="176"/>
                    <a:pt x="367" y="176"/>
                  </a:cubicBezTo>
                  <a:cubicBezTo>
                    <a:pt x="369" y="175"/>
                    <a:pt x="370" y="174"/>
                    <a:pt x="372" y="173"/>
                  </a:cubicBezTo>
                  <a:cubicBezTo>
                    <a:pt x="372" y="172"/>
                    <a:pt x="372" y="172"/>
                    <a:pt x="372" y="172"/>
                  </a:cubicBezTo>
                  <a:cubicBezTo>
                    <a:pt x="374" y="171"/>
                    <a:pt x="374" y="170"/>
                    <a:pt x="376" y="169"/>
                  </a:cubicBezTo>
                  <a:cubicBezTo>
                    <a:pt x="376" y="169"/>
                    <a:pt x="376" y="169"/>
                    <a:pt x="376" y="169"/>
                  </a:cubicBezTo>
                  <a:cubicBezTo>
                    <a:pt x="375" y="168"/>
                    <a:pt x="375" y="166"/>
                    <a:pt x="374" y="166"/>
                  </a:cubicBezTo>
                  <a:cubicBezTo>
                    <a:pt x="373" y="165"/>
                    <a:pt x="373" y="164"/>
                    <a:pt x="372" y="163"/>
                  </a:cubicBezTo>
                  <a:cubicBezTo>
                    <a:pt x="372" y="162"/>
                    <a:pt x="372" y="161"/>
                    <a:pt x="372" y="160"/>
                  </a:cubicBezTo>
                  <a:cubicBezTo>
                    <a:pt x="371" y="159"/>
                    <a:pt x="372" y="158"/>
                    <a:pt x="371" y="157"/>
                  </a:cubicBezTo>
                  <a:cubicBezTo>
                    <a:pt x="370" y="157"/>
                    <a:pt x="370" y="157"/>
                    <a:pt x="370" y="157"/>
                  </a:cubicBezTo>
                  <a:cubicBezTo>
                    <a:pt x="369" y="157"/>
                    <a:pt x="369" y="157"/>
                    <a:pt x="369" y="158"/>
                  </a:cubicBezTo>
                  <a:cubicBezTo>
                    <a:pt x="369" y="158"/>
                    <a:pt x="369" y="159"/>
                    <a:pt x="369" y="159"/>
                  </a:cubicBezTo>
                  <a:cubicBezTo>
                    <a:pt x="369" y="160"/>
                    <a:pt x="370" y="161"/>
                    <a:pt x="368" y="162"/>
                  </a:cubicBezTo>
                  <a:cubicBezTo>
                    <a:pt x="368" y="161"/>
                    <a:pt x="367" y="161"/>
                    <a:pt x="368" y="160"/>
                  </a:cubicBezTo>
                  <a:cubicBezTo>
                    <a:pt x="368" y="159"/>
                    <a:pt x="368" y="159"/>
                    <a:pt x="368" y="158"/>
                  </a:cubicBezTo>
                  <a:cubicBezTo>
                    <a:pt x="367" y="157"/>
                    <a:pt x="366" y="156"/>
                    <a:pt x="364" y="155"/>
                  </a:cubicBezTo>
                  <a:cubicBezTo>
                    <a:pt x="364" y="155"/>
                    <a:pt x="364" y="155"/>
                    <a:pt x="364" y="155"/>
                  </a:cubicBezTo>
                  <a:cubicBezTo>
                    <a:pt x="363" y="156"/>
                    <a:pt x="363" y="157"/>
                    <a:pt x="363" y="158"/>
                  </a:cubicBezTo>
                  <a:cubicBezTo>
                    <a:pt x="364" y="158"/>
                    <a:pt x="364" y="158"/>
                    <a:pt x="364" y="159"/>
                  </a:cubicBezTo>
                  <a:cubicBezTo>
                    <a:pt x="363" y="159"/>
                    <a:pt x="363" y="159"/>
                    <a:pt x="363" y="158"/>
                  </a:cubicBezTo>
                  <a:cubicBezTo>
                    <a:pt x="362" y="157"/>
                    <a:pt x="362" y="157"/>
                    <a:pt x="361" y="158"/>
                  </a:cubicBezTo>
                  <a:cubicBezTo>
                    <a:pt x="360" y="159"/>
                    <a:pt x="360" y="159"/>
                    <a:pt x="360" y="160"/>
                  </a:cubicBezTo>
                  <a:cubicBezTo>
                    <a:pt x="360" y="161"/>
                    <a:pt x="360" y="161"/>
                    <a:pt x="359" y="160"/>
                  </a:cubicBezTo>
                  <a:cubicBezTo>
                    <a:pt x="359" y="160"/>
                    <a:pt x="358" y="160"/>
                    <a:pt x="359" y="159"/>
                  </a:cubicBezTo>
                  <a:cubicBezTo>
                    <a:pt x="359" y="159"/>
                    <a:pt x="359" y="159"/>
                    <a:pt x="359" y="159"/>
                  </a:cubicBezTo>
                  <a:cubicBezTo>
                    <a:pt x="359" y="158"/>
                    <a:pt x="360" y="157"/>
                    <a:pt x="360" y="156"/>
                  </a:cubicBezTo>
                  <a:cubicBezTo>
                    <a:pt x="361" y="155"/>
                    <a:pt x="361" y="155"/>
                    <a:pt x="361" y="155"/>
                  </a:cubicBezTo>
                  <a:cubicBezTo>
                    <a:pt x="361" y="154"/>
                    <a:pt x="361" y="154"/>
                    <a:pt x="361" y="154"/>
                  </a:cubicBezTo>
                  <a:cubicBezTo>
                    <a:pt x="361" y="154"/>
                    <a:pt x="361" y="153"/>
                    <a:pt x="361" y="153"/>
                  </a:cubicBezTo>
                  <a:cubicBezTo>
                    <a:pt x="361" y="153"/>
                    <a:pt x="361" y="153"/>
                    <a:pt x="361" y="153"/>
                  </a:cubicBezTo>
                  <a:cubicBezTo>
                    <a:pt x="362" y="152"/>
                    <a:pt x="362" y="152"/>
                    <a:pt x="361" y="152"/>
                  </a:cubicBezTo>
                  <a:cubicBezTo>
                    <a:pt x="361" y="151"/>
                    <a:pt x="361" y="151"/>
                    <a:pt x="361" y="150"/>
                  </a:cubicBezTo>
                  <a:cubicBezTo>
                    <a:pt x="361" y="149"/>
                    <a:pt x="362" y="148"/>
                    <a:pt x="362" y="146"/>
                  </a:cubicBezTo>
                  <a:cubicBezTo>
                    <a:pt x="362" y="145"/>
                    <a:pt x="362" y="146"/>
                    <a:pt x="361" y="146"/>
                  </a:cubicBezTo>
                  <a:cubicBezTo>
                    <a:pt x="360" y="147"/>
                    <a:pt x="360" y="148"/>
                    <a:pt x="360" y="148"/>
                  </a:cubicBezTo>
                  <a:cubicBezTo>
                    <a:pt x="359" y="148"/>
                    <a:pt x="359" y="148"/>
                    <a:pt x="359" y="149"/>
                  </a:cubicBezTo>
                  <a:cubicBezTo>
                    <a:pt x="359" y="149"/>
                    <a:pt x="359" y="149"/>
                    <a:pt x="359" y="149"/>
                  </a:cubicBezTo>
                  <a:cubicBezTo>
                    <a:pt x="358" y="148"/>
                    <a:pt x="358" y="148"/>
                    <a:pt x="359" y="148"/>
                  </a:cubicBezTo>
                  <a:cubicBezTo>
                    <a:pt x="359" y="148"/>
                    <a:pt x="360" y="147"/>
                    <a:pt x="360" y="147"/>
                  </a:cubicBezTo>
                  <a:cubicBezTo>
                    <a:pt x="360" y="146"/>
                    <a:pt x="360" y="146"/>
                    <a:pt x="360" y="146"/>
                  </a:cubicBezTo>
                  <a:cubicBezTo>
                    <a:pt x="362" y="145"/>
                    <a:pt x="361" y="144"/>
                    <a:pt x="361" y="143"/>
                  </a:cubicBezTo>
                  <a:cubicBezTo>
                    <a:pt x="360" y="142"/>
                    <a:pt x="361" y="140"/>
                    <a:pt x="360" y="140"/>
                  </a:cubicBezTo>
                  <a:cubicBezTo>
                    <a:pt x="359" y="140"/>
                    <a:pt x="358" y="140"/>
                    <a:pt x="358" y="139"/>
                  </a:cubicBezTo>
                  <a:cubicBezTo>
                    <a:pt x="357" y="139"/>
                    <a:pt x="357" y="139"/>
                    <a:pt x="357" y="140"/>
                  </a:cubicBezTo>
                  <a:cubicBezTo>
                    <a:pt x="357" y="140"/>
                    <a:pt x="356" y="140"/>
                    <a:pt x="356" y="140"/>
                  </a:cubicBezTo>
                  <a:cubicBezTo>
                    <a:pt x="355" y="140"/>
                    <a:pt x="355" y="140"/>
                    <a:pt x="355" y="139"/>
                  </a:cubicBezTo>
                  <a:cubicBezTo>
                    <a:pt x="355" y="139"/>
                    <a:pt x="355" y="138"/>
                    <a:pt x="355" y="138"/>
                  </a:cubicBezTo>
                  <a:cubicBezTo>
                    <a:pt x="354" y="138"/>
                    <a:pt x="354" y="137"/>
                    <a:pt x="355" y="137"/>
                  </a:cubicBezTo>
                  <a:cubicBezTo>
                    <a:pt x="355" y="137"/>
                    <a:pt x="355" y="137"/>
                    <a:pt x="356" y="137"/>
                  </a:cubicBezTo>
                  <a:cubicBezTo>
                    <a:pt x="356" y="137"/>
                    <a:pt x="357" y="137"/>
                    <a:pt x="357" y="136"/>
                  </a:cubicBezTo>
                  <a:cubicBezTo>
                    <a:pt x="358" y="135"/>
                    <a:pt x="358" y="134"/>
                    <a:pt x="358" y="133"/>
                  </a:cubicBezTo>
                  <a:cubicBezTo>
                    <a:pt x="358" y="131"/>
                    <a:pt x="358" y="129"/>
                    <a:pt x="358" y="128"/>
                  </a:cubicBezTo>
                  <a:cubicBezTo>
                    <a:pt x="357" y="127"/>
                    <a:pt x="357" y="127"/>
                    <a:pt x="357" y="127"/>
                  </a:cubicBezTo>
                  <a:cubicBezTo>
                    <a:pt x="356" y="127"/>
                    <a:pt x="356" y="127"/>
                    <a:pt x="356" y="127"/>
                  </a:cubicBezTo>
                  <a:cubicBezTo>
                    <a:pt x="354" y="125"/>
                    <a:pt x="352" y="125"/>
                    <a:pt x="351" y="127"/>
                  </a:cubicBezTo>
                  <a:cubicBezTo>
                    <a:pt x="351" y="128"/>
                    <a:pt x="351" y="128"/>
                    <a:pt x="350" y="128"/>
                  </a:cubicBezTo>
                  <a:cubicBezTo>
                    <a:pt x="350" y="128"/>
                    <a:pt x="350" y="129"/>
                    <a:pt x="350" y="129"/>
                  </a:cubicBezTo>
                  <a:cubicBezTo>
                    <a:pt x="351" y="130"/>
                    <a:pt x="351" y="131"/>
                    <a:pt x="350" y="131"/>
                  </a:cubicBezTo>
                  <a:cubicBezTo>
                    <a:pt x="350" y="132"/>
                    <a:pt x="350" y="133"/>
                    <a:pt x="350" y="133"/>
                  </a:cubicBezTo>
                  <a:cubicBezTo>
                    <a:pt x="351" y="134"/>
                    <a:pt x="351" y="135"/>
                    <a:pt x="352" y="135"/>
                  </a:cubicBezTo>
                  <a:cubicBezTo>
                    <a:pt x="352" y="135"/>
                    <a:pt x="353" y="135"/>
                    <a:pt x="353" y="136"/>
                  </a:cubicBezTo>
                  <a:cubicBezTo>
                    <a:pt x="353" y="136"/>
                    <a:pt x="353" y="136"/>
                    <a:pt x="352" y="136"/>
                  </a:cubicBezTo>
                  <a:cubicBezTo>
                    <a:pt x="352" y="136"/>
                    <a:pt x="352" y="136"/>
                    <a:pt x="352" y="137"/>
                  </a:cubicBezTo>
                  <a:cubicBezTo>
                    <a:pt x="353" y="137"/>
                    <a:pt x="352" y="138"/>
                    <a:pt x="353" y="139"/>
                  </a:cubicBezTo>
                  <a:cubicBezTo>
                    <a:pt x="353" y="139"/>
                    <a:pt x="353" y="139"/>
                    <a:pt x="353" y="139"/>
                  </a:cubicBezTo>
                  <a:cubicBezTo>
                    <a:pt x="353" y="139"/>
                    <a:pt x="353" y="139"/>
                    <a:pt x="353" y="139"/>
                  </a:cubicBezTo>
                  <a:cubicBezTo>
                    <a:pt x="352" y="139"/>
                    <a:pt x="352" y="138"/>
                    <a:pt x="351" y="138"/>
                  </a:cubicBezTo>
                  <a:cubicBezTo>
                    <a:pt x="351" y="138"/>
                    <a:pt x="352" y="139"/>
                    <a:pt x="352" y="139"/>
                  </a:cubicBezTo>
                  <a:cubicBezTo>
                    <a:pt x="350" y="139"/>
                    <a:pt x="349" y="137"/>
                    <a:pt x="348" y="136"/>
                  </a:cubicBezTo>
                  <a:cubicBezTo>
                    <a:pt x="347" y="134"/>
                    <a:pt x="346" y="132"/>
                    <a:pt x="347" y="130"/>
                  </a:cubicBezTo>
                  <a:cubicBezTo>
                    <a:pt x="347" y="130"/>
                    <a:pt x="347" y="129"/>
                    <a:pt x="348" y="129"/>
                  </a:cubicBezTo>
                  <a:cubicBezTo>
                    <a:pt x="348" y="128"/>
                    <a:pt x="348" y="128"/>
                    <a:pt x="347" y="128"/>
                  </a:cubicBezTo>
                  <a:cubicBezTo>
                    <a:pt x="346" y="127"/>
                    <a:pt x="347" y="127"/>
                    <a:pt x="347" y="127"/>
                  </a:cubicBezTo>
                  <a:cubicBezTo>
                    <a:pt x="348" y="126"/>
                    <a:pt x="348" y="125"/>
                    <a:pt x="348" y="124"/>
                  </a:cubicBezTo>
                  <a:cubicBezTo>
                    <a:pt x="347" y="124"/>
                    <a:pt x="347" y="123"/>
                    <a:pt x="347" y="123"/>
                  </a:cubicBezTo>
                  <a:cubicBezTo>
                    <a:pt x="346" y="122"/>
                    <a:pt x="345" y="121"/>
                    <a:pt x="344" y="122"/>
                  </a:cubicBezTo>
                  <a:cubicBezTo>
                    <a:pt x="343" y="122"/>
                    <a:pt x="342" y="122"/>
                    <a:pt x="343" y="124"/>
                  </a:cubicBezTo>
                  <a:cubicBezTo>
                    <a:pt x="343" y="124"/>
                    <a:pt x="343" y="124"/>
                    <a:pt x="343" y="124"/>
                  </a:cubicBezTo>
                  <a:cubicBezTo>
                    <a:pt x="343" y="124"/>
                    <a:pt x="343" y="124"/>
                    <a:pt x="343" y="123"/>
                  </a:cubicBezTo>
                  <a:cubicBezTo>
                    <a:pt x="342" y="123"/>
                    <a:pt x="341" y="123"/>
                    <a:pt x="341" y="122"/>
                  </a:cubicBezTo>
                  <a:cubicBezTo>
                    <a:pt x="341" y="122"/>
                    <a:pt x="341" y="122"/>
                    <a:pt x="341" y="121"/>
                  </a:cubicBezTo>
                  <a:cubicBezTo>
                    <a:pt x="340" y="121"/>
                    <a:pt x="338" y="120"/>
                    <a:pt x="337" y="120"/>
                  </a:cubicBezTo>
                  <a:cubicBezTo>
                    <a:pt x="336" y="121"/>
                    <a:pt x="336" y="120"/>
                    <a:pt x="337" y="120"/>
                  </a:cubicBezTo>
                  <a:cubicBezTo>
                    <a:pt x="338" y="117"/>
                    <a:pt x="338" y="116"/>
                    <a:pt x="336" y="114"/>
                  </a:cubicBezTo>
                  <a:cubicBezTo>
                    <a:pt x="335" y="113"/>
                    <a:pt x="334" y="113"/>
                    <a:pt x="334" y="112"/>
                  </a:cubicBezTo>
                  <a:cubicBezTo>
                    <a:pt x="334" y="111"/>
                    <a:pt x="334" y="110"/>
                    <a:pt x="333" y="109"/>
                  </a:cubicBezTo>
                  <a:cubicBezTo>
                    <a:pt x="332" y="107"/>
                    <a:pt x="332" y="105"/>
                    <a:pt x="331" y="103"/>
                  </a:cubicBezTo>
                  <a:cubicBezTo>
                    <a:pt x="331" y="102"/>
                    <a:pt x="331" y="102"/>
                    <a:pt x="330" y="101"/>
                  </a:cubicBezTo>
                  <a:cubicBezTo>
                    <a:pt x="330" y="100"/>
                    <a:pt x="328" y="100"/>
                    <a:pt x="330" y="99"/>
                  </a:cubicBezTo>
                  <a:cubicBezTo>
                    <a:pt x="330" y="99"/>
                    <a:pt x="330" y="99"/>
                    <a:pt x="330" y="98"/>
                  </a:cubicBezTo>
                  <a:cubicBezTo>
                    <a:pt x="330" y="97"/>
                    <a:pt x="329" y="95"/>
                    <a:pt x="328" y="94"/>
                  </a:cubicBezTo>
                  <a:cubicBezTo>
                    <a:pt x="327" y="92"/>
                    <a:pt x="326" y="91"/>
                    <a:pt x="325" y="91"/>
                  </a:cubicBezTo>
                  <a:cubicBezTo>
                    <a:pt x="325" y="90"/>
                    <a:pt x="324" y="90"/>
                    <a:pt x="324" y="90"/>
                  </a:cubicBezTo>
                  <a:cubicBezTo>
                    <a:pt x="323" y="89"/>
                    <a:pt x="322" y="88"/>
                    <a:pt x="320" y="87"/>
                  </a:cubicBezTo>
                  <a:cubicBezTo>
                    <a:pt x="320" y="86"/>
                    <a:pt x="319" y="86"/>
                    <a:pt x="319" y="86"/>
                  </a:cubicBezTo>
                  <a:cubicBezTo>
                    <a:pt x="318" y="86"/>
                    <a:pt x="319" y="87"/>
                    <a:pt x="319" y="88"/>
                  </a:cubicBezTo>
                  <a:cubicBezTo>
                    <a:pt x="319" y="88"/>
                    <a:pt x="319" y="88"/>
                    <a:pt x="319" y="88"/>
                  </a:cubicBezTo>
                  <a:cubicBezTo>
                    <a:pt x="318" y="88"/>
                    <a:pt x="318" y="88"/>
                    <a:pt x="318" y="88"/>
                  </a:cubicBezTo>
                  <a:cubicBezTo>
                    <a:pt x="317" y="88"/>
                    <a:pt x="317" y="87"/>
                    <a:pt x="316" y="87"/>
                  </a:cubicBezTo>
                  <a:cubicBezTo>
                    <a:pt x="315" y="86"/>
                    <a:pt x="315" y="87"/>
                    <a:pt x="314" y="87"/>
                  </a:cubicBezTo>
                  <a:cubicBezTo>
                    <a:pt x="314" y="88"/>
                    <a:pt x="313" y="89"/>
                    <a:pt x="313" y="90"/>
                  </a:cubicBezTo>
                  <a:cubicBezTo>
                    <a:pt x="312" y="91"/>
                    <a:pt x="313" y="92"/>
                    <a:pt x="314" y="93"/>
                  </a:cubicBezTo>
                  <a:cubicBezTo>
                    <a:pt x="315" y="93"/>
                    <a:pt x="316" y="94"/>
                    <a:pt x="318" y="93"/>
                  </a:cubicBezTo>
                  <a:cubicBezTo>
                    <a:pt x="318" y="93"/>
                    <a:pt x="319" y="93"/>
                    <a:pt x="319" y="93"/>
                  </a:cubicBezTo>
                  <a:cubicBezTo>
                    <a:pt x="320" y="93"/>
                    <a:pt x="320" y="94"/>
                    <a:pt x="321" y="95"/>
                  </a:cubicBezTo>
                  <a:cubicBezTo>
                    <a:pt x="321" y="95"/>
                    <a:pt x="322" y="95"/>
                    <a:pt x="321" y="95"/>
                  </a:cubicBezTo>
                  <a:cubicBezTo>
                    <a:pt x="321" y="96"/>
                    <a:pt x="321" y="96"/>
                    <a:pt x="321" y="96"/>
                  </a:cubicBezTo>
                  <a:cubicBezTo>
                    <a:pt x="321" y="98"/>
                    <a:pt x="321" y="99"/>
                    <a:pt x="319" y="99"/>
                  </a:cubicBezTo>
                  <a:cubicBezTo>
                    <a:pt x="318" y="99"/>
                    <a:pt x="318" y="99"/>
                    <a:pt x="317" y="98"/>
                  </a:cubicBezTo>
                  <a:cubicBezTo>
                    <a:pt x="316" y="98"/>
                    <a:pt x="316" y="98"/>
                    <a:pt x="316" y="98"/>
                  </a:cubicBezTo>
                  <a:cubicBezTo>
                    <a:pt x="315" y="98"/>
                    <a:pt x="314" y="98"/>
                    <a:pt x="314" y="98"/>
                  </a:cubicBezTo>
                  <a:cubicBezTo>
                    <a:pt x="314" y="98"/>
                    <a:pt x="313" y="97"/>
                    <a:pt x="313" y="98"/>
                  </a:cubicBezTo>
                  <a:cubicBezTo>
                    <a:pt x="313" y="98"/>
                    <a:pt x="313" y="98"/>
                    <a:pt x="313" y="99"/>
                  </a:cubicBezTo>
                  <a:cubicBezTo>
                    <a:pt x="314" y="99"/>
                    <a:pt x="314" y="100"/>
                    <a:pt x="315" y="100"/>
                  </a:cubicBezTo>
                  <a:cubicBezTo>
                    <a:pt x="315" y="100"/>
                    <a:pt x="315" y="101"/>
                    <a:pt x="315" y="101"/>
                  </a:cubicBezTo>
                  <a:cubicBezTo>
                    <a:pt x="315" y="101"/>
                    <a:pt x="314" y="102"/>
                    <a:pt x="314" y="102"/>
                  </a:cubicBezTo>
                  <a:cubicBezTo>
                    <a:pt x="313" y="102"/>
                    <a:pt x="313" y="102"/>
                    <a:pt x="313" y="102"/>
                  </a:cubicBezTo>
                  <a:cubicBezTo>
                    <a:pt x="313" y="103"/>
                    <a:pt x="313" y="103"/>
                    <a:pt x="312" y="103"/>
                  </a:cubicBezTo>
                  <a:cubicBezTo>
                    <a:pt x="312" y="103"/>
                    <a:pt x="312" y="103"/>
                    <a:pt x="312" y="102"/>
                  </a:cubicBezTo>
                  <a:cubicBezTo>
                    <a:pt x="312" y="101"/>
                    <a:pt x="311" y="101"/>
                    <a:pt x="311" y="100"/>
                  </a:cubicBezTo>
                  <a:cubicBezTo>
                    <a:pt x="310" y="100"/>
                    <a:pt x="310" y="99"/>
                    <a:pt x="309" y="100"/>
                  </a:cubicBezTo>
                  <a:cubicBezTo>
                    <a:pt x="307" y="101"/>
                    <a:pt x="306" y="102"/>
                    <a:pt x="306" y="104"/>
                  </a:cubicBezTo>
                  <a:cubicBezTo>
                    <a:pt x="306" y="104"/>
                    <a:pt x="306" y="105"/>
                    <a:pt x="306" y="105"/>
                  </a:cubicBezTo>
                  <a:cubicBezTo>
                    <a:pt x="305" y="106"/>
                    <a:pt x="305" y="106"/>
                    <a:pt x="306" y="107"/>
                  </a:cubicBezTo>
                  <a:cubicBezTo>
                    <a:pt x="307" y="107"/>
                    <a:pt x="307" y="107"/>
                    <a:pt x="307" y="107"/>
                  </a:cubicBezTo>
                  <a:cubicBezTo>
                    <a:pt x="307" y="108"/>
                    <a:pt x="307" y="108"/>
                    <a:pt x="306" y="108"/>
                  </a:cubicBezTo>
                  <a:cubicBezTo>
                    <a:pt x="306" y="108"/>
                    <a:pt x="305" y="108"/>
                    <a:pt x="305" y="109"/>
                  </a:cubicBezTo>
                  <a:cubicBezTo>
                    <a:pt x="305" y="109"/>
                    <a:pt x="305" y="110"/>
                    <a:pt x="305" y="110"/>
                  </a:cubicBezTo>
                  <a:cubicBezTo>
                    <a:pt x="306" y="111"/>
                    <a:pt x="307" y="111"/>
                    <a:pt x="307" y="110"/>
                  </a:cubicBezTo>
                  <a:cubicBezTo>
                    <a:pt x="308" y="111"/>
                    <a:pt x="309" y="110"/>
                    <a:pt x="309" y="110"/>
                  </a:cubicBezTo>
                  <a:cubicBezTo>
                    <a:pt x="309" y="110"/>
                    <a:pt x="309" y="110"/>
                    <a:pt x="309" y="110"/>
                  </a:cubicBezTo>
                  <a:cubicBezTo>
                    <a:pt x="308" y="111"/>
                    <a:pt x="308" y="111"/>
                    <a:pt x="309" y="113"/>
                  </a:cubicBezTo>
                  <a:cubicBezTo>
                    <a:pt x="310" y="113"/>
                    <a:pt x="310" y="113"/>
                    <a:pt x="310" y="113"/>
                  </a:cubicBezTo>
                  <a:cubicBezTo>
                    <a:pt x="311" y="113"/>
                    <a:pt x="312" y="114"/>
                    <a:pt x="312" y="113"/>
                  </a:cubicBezTo>
                  <a:cubicBezTo>
                    <a:pt x="313" y="113"/>
                    <a:pt x="313" y="113"/>
                    <a:pt x="313" y="113"/>
                  </a:cubicBezTo>
                  <a:cubicBezTo>
                    <a:pt x="313" y="114"/>
                    <a:pt x="314" y="114"/>
                    <a:pt x="314" y="114"/>
                  </a:cubicBezTo>
                  <a:cubicBezTo>
                    <a:pt x="314" y="115"/>
                    <a:pt x="314" y="115"/>
                    <a:pt x="313" y="115"/>
                  </a:cubicBezTo>
                  <a:cubicBezTo>
                    <a:pt x="312" y="114"/>
                    <a:pt x="311" y="114"/>
                    <a:pt x="311" y="115"/>
                  </a:cubicBezTo>
                  <a:cubicBezTo>
                    <a:pt x="310" y="116"/>
                    <a:pt x="311" y="117"/>
                    <a:pt x="311" y="118"/>
                  </a:cubicBezTo>
                  <a:cubicBezTo>
                    <a:pt x="311" y="118"/>
                    <a:pt x="311" y="118"/>
                    <a:pt x="311" y="118"/>
                  </a:cubicBezTo>
                  <a:cubicBezTo>
                    <a:pt x="312" y="118"/>
                    <a:pt x="313" y="119"/>
                    <a:pt x="314" y="119"/>
                  </a:cubicBezTo>
                  <a:cubicBezTo>
                    <a:pt x="314" y="119"/>
                    <a:pt x="315" y="119"/>
                    <a:pt x="315" y="119"/>
                  </a:cubicBezTo>
                  <a:cubicBezTo>
                    <a:pt x="315" y="119"/>
                    <a:pt x="315" y="120"/>
                    <a:pt x="316" y="120"/>
                  </a:cubicBezTo>
                  <a:cubicBezTo>
                    <a:pt x="316" y="120"/>
                    <a:pt x="316" y="121"/>
                    <a:pt x="316" y="121"/>
                  </a:cubicBezTo>
                  <a:cubicBezTo>
                    <a:pt x="316" y="121"/>
                    <a:pt x="316" y="122"/>
                    <a:pt x="315" y="122"/>
                  </a:cubicBezTo>
                  <a:cubicBezTo>
                    <a:pt x="315" y="121"/>
                    <a:pt x="315" y="121"/>
                    <a:pt x="315" y="121"/>
                  </a:cubicBezTo>
                  <a:cubicBezTo>
                    <a:pt x="314" y="120"/>
                    <a:pt x="313" y="121"/>
                    <a:pt x="313" y="120"/>
                  </a:cubicBezTo>
                  <a:cubicBezTo>
                    <a:pt x="311" y="120"/>
                    <a:pt x="310" y="121"/>
                    <a:pt x="309" y="120"/>
                  </a:cubicBezTo>
                  <a:cubicBezTo>
                    <a:pt x="308" y="119"/>
                    <a:pt x="307" y="119"/>
                    <a:pt x="306" y="119"/>
                  </a:cubicBezTo>
                  <a:cubicBezTo>
                    <a:pt x="305" y="119"/>
                    <a:pt x="303" y="119"/>
                    <a:pt x="301" y="119"/>
                  </a:cubicBezTo>
                  <a:cubicBezTo>
                    <a:pt x="301" y="120"/>
                    <a:pt x="301" y="120"/>
                    <a:pt x="302" y="120"/>
                  </a:cubicBezTo>
                  <a:cubicBezTo>
                    <a:pt x="303" y="121"/>
                    <a:pt x="302" y="122"/>
                    <a:pt x="301" y="122"/>
                  </a:cubicBezTo>
                  <a:cubicBezTo>
                    <a:pt x="301" y="122"/>
                    <a:pt x="301" y="122"/>
                    <a:pt x="301" y="123"/>
                  </a:cubicBezTo>
                  <a:cubicBezTo>
                    <a:pt x="301" y="123"/>
                    <a:pt x="301" y="123"/>
                    <a:pt x="302" y="124"/>
                  </a:cubicBezTo>
                  <a:cubicBezTo>
                    <a:pt x="302" y="124"/>
                    <a:pt x="303" y="124"/>
                    <a:pt x="303" y="125"/>
                  </a:cubicBezTo>
                  <a:cubicBezTo>
                    <a:pt x="303" y="126"/>
                    <a:pt x="303" y="127"/>
                    <a:pt x="304" y="127"/>
                  </a:cubicBezTo>
                  <a:cubicBezTo>
                    <a:pt x="305" y="127"/>
                    <a:pt x="305" y="127"/>
                    <a:pt x="306" y="127"/>
                  </a:cubicBezTo>
                  <a:cubicBezTo>
                    <a:pt x="305" y="128"/>
                    <a:pt x="305" y="128"/>
                    <a:pt x="305" y="128"/>
                  </a:cubicBezTo>
                  <a:cubicBezTo>
                    <a:pt x="305" y="129"/>
                    <a:pt x="304" y="129"/>
                    <a:pt x="304" y="128"/>
                  </a:cubicBezTo>
                  <a:cubicBezTo>
                    <a:pt x="303" y="128"/>
                    <a:pt x="303" y="127"/>
                    <a:pt x="302" y="127"/>
                  </a:cubicBezTo>
                  <a:cubicBezTo>
                    <a:pt x="301" y="127"/>
                    <a:pt x="300" y="127"/>
                    <a:pt x="300" y="128"/>
                  </a:cubicBezTo>
                  <a:cubicBezTo>
                    <a:pt x="299" y="129"/>
                    <a:pt x="298" y="128"/>
                    <a:pt x="298" y="128"/>
                  </a:cubicBezTo>
                  <a:cubicBezTo>
                    <a:pt x="297" y="128"/>
                    <a:pt x="297" y="128"/>
                    <a:pt x="297" y="128"/>
                  </a:cubicBezTo>
                  <a:cubicBezTo>
                    <a:pt x="297" y="128"/>
                    <a:pt x="296" y="129"/>
                    <a:pt x="297" y="129"/>
                  </a:cubicBezTo>
                  <a:close/>
                  <a:moveTo>
                    <a:pt x="146" y="269"/>
                  </a:moveTo>
                  <a:cubicBezTo>
                    <a:pt x="146" y="269"/>
                    <a:pt x="147" y="269"/>
                    <a:pt x="147" y="269"/>
                  </a:cubicBezTo>
                  <a:cubicBezTo>
                    <a:pt x="148" y="269"/>
                    <a:pt x="149" y="267"/>
                    <a:pt x="148" y="266"/>
                  </a:cubicBezTo>
                  <a:cubicBezTo>
                    <a:pt x="148" y="266"/>
                    <a:pt x="148" y="265"/>
                    <a:pt x="148" y="265"/>
                  </a:cubicBezTo>
                  <a:cubicBezTo>
                    <a:pt x="151" y="264"/>
                    <a:pt x="151" y="264"/>
                    <a:pt x="151" y="262"/>
                  </a:cubicBezTo>
                  <a:cubicBezTo>
                    <a:pt x="150" y="261"/>
                    <a:pt x="151" y="259"/>
                    <a:pt x="149" y="259"/>
                  </a:cubicBezTo>
                  <a:cubicBezTo>
                    <a:pt x="149" y="259"/>
                    <a:pt x="148" y="259"/>
                    <a:pt x="148" y="258"/>
                  </a:cubicBezTo>
                  <a:cubicBezTo>
                    <a:pt x="148" y="258"/>
                    <a:pt x="148" y="258"/>
                    <a:pt x="148" y="257"/>
                  </a:cubicBezTo>
                  <a:cubicBezTo>
                    <a:pt x="149" y="257"/>
                    <a:pt x="149" y="257"/>
                    <a:pt x="150" y="257"/>
                  </a:cubicBezTo>
                  <a:cubicBezTo>
                    <a:pt x="150" y="258"/>
                    <a:pt x="151" y="259"/>
                    <a:pt x="151" y="257"/>
                  </a:cubicBezTo>
                  <a:cubicBezTo>
                    <a:pt x="151" y="257"/>
                    <a:pt x="152" y="257"/>
                    <a:pt x="152" y="257"/>
                  </a:cubicBezTo>
                  <a:cubicBezTo>
                    <a:pt x="152" y="256"/>
                    <a:pt x="153" y="254"/>
                    <a:pt x="152" y="254"/>
                  </a:cubicBezTo>
                  <a:cubicBezTo>
                    <a:pt x="151" y="253"/>
                    <a:pt x="151" y="252"/>
                    <a:pt x="151" y="252"/>
                  </a:cubicBezTo>
                  <a:cubicBezTo>
                    <a:pt x="152" y="251"/>
                    <a:pt x="152" y="252"/>
                    <a:pt x="153" y="252"/>
                  </a:cubicBezTo>
                  <a:cubicBezTo>
                    <a:pt x="153" y="252"/>
                    <a:pt x="153" y="251"/>
                    <a:pt x="153" y="251"/>
                  </a:cubicBezTo>
                  <a:cubicBezTo>
                    <a:pt x="152" y="251"/>
                    <a:pt x="152" y="250"/>
                    <a:pt x="153" y="250"/>
                  </a:cubicBezTo>
                  <a:cubicBezTo>
                    <a:pt x="153" y="250"/>
                    <a:pt x="153" y="250"/>
                    <a:pt x="153" y="250"/>
                  </a:cubicBezTo>
                  <a:cubicBezTo>
                    <a:pt x="154" y="251"/>
                    <a:pt x="155" y="250"/>
                    <a:pt x="155" y="250"/>
                  </a:cubicBezTo>
                  <a:cubicBezTo>
                    <a:pt x="155" y="249"/>
                    <a:pt x="155" y="249"/>
                    <a:pt x="156" y="249"/>
                  </a:cubicBezTo>
                  <a:cubicBezTo>
                    <a:pt x="156" y="249"/>
                    <a:pt x="156" y="249"/>
                    <a:pt x="156" y="250"/>
                  </a:cubicBezTo>
                  <a:cubicBezTo>
                    <a:pt x="156" y="250"/>
                    <a:pt x="156" y="251"/>
                    <a:pt x="156" y="252"/>
                  </a:cubicBezTo>
                  <a:cubicBezTo>
                    <a:pt x="155" y="252"/>
                    <a:pt x="155" y="253"/>
                    <a:pt x="155" y="255"/>
                  </a:cubicBezTo>
                  <a:cubicBezTo>
                    <a:pt x="155" y="256"/>
                    <a:pt x="156" y="257"/>
                    <a:pt x="154" y="259"/>
                  </a:cubicBezTo>
                  <a:cubicBezTo>
                    <a:pt x="154" y="259"/>
                    <a:pt x="154" y="259"/>
                    <a:pt x="154" y="259"/>
                  </a:cubicBezTo>
                  <a:cubicBezTo>
                    <a:pt x="154" y="261"/>
                    <a:pt x="156" y="261"/>
                    <a:pt x="156" y="263"/>
                  </a:cubicBezTo>
                  <a:cubicBezTo>
                    <a:pt x="156" y="263"/>
                    <a:pt x="156" y="263"/>
                    <a:pt x="157" y="263"/>
                  </a:cubicBezTo>
                  <a:cubicBezTo>
                    <a:pt x="157" y="263"/>
                    <a:pt x="157" y="263"/>
                    <a:pt x="157" y="264"/>
                  </a:cubicBezTo>
                  <a:cubicBezTo>
                    <a:pt x="157" y="265"/>
                    <a:pt x="158" y="265"/>
                    <a:pt x="159" y="265"/>
                  </a:cubicBezTo>
                  <a:cubicBezTo>
                    <a:pt x="160" y="264"/>
                    <a:pt x="160" y="264"/>
                    <a:pt x="161" y="263"/>
                  </a:cubicBezTo>
                  <a:cubicBezTo>
                    <a:pt x="162" y="262"/>
                    <a:pt x="161" y="260"/>
                    <a:pt x="161" y="259"/>
                  </a:cubicBezTo>
                  <a:cubicBezTo>
                    <a:pt x="161" y="258"/>
                    <a:pt x="160" y="257"/>
                    <a:pt x="161" y="257"/>
                  </a:cubicBezTo>
                  <a:cubicBezTo>
                    <a:pt x="162" y="257"/>
                    <a:pt x="163" y="256"/>
                    <a:pt x="164" y="256"/>
                  </a:cubicBezTo>
                  <a:cubicBezTo>
                    <a:pt x="165" y="256"/>
                    <a:pt x="166" y="256"/>
                    <a:pt x="167" y="255"/>
                  </a:cubicBezTo>
                  <a:cubicBezTo>
                    <a:pt x="168" y="254"/>
                    <a:pt x="167" y="253"/>
                    <a:pt x="168" y="252"/>
                  </a:cubicBezTo>
                  <a:cubicBezTo>
                    <a:pt x="168" y="251"/>
                    <a:pt x="168" y="249"/>
                    <a:pt x="167" y="248"/>
                  </a:cubicBezTo>
                  <a:cubicBezTo>
                    <a:pt x="166" y="248"/>
                    <a:pt x="166" y="247"/>
                    <a:pt x="165" y="246"/>
                  </a:cubicBezTo>
                  <a:cubicBezTo>
                    <a:pt x="165" y="246"/>
                    <a:pt x="165" y="245"/>
                    <a:pt x="166" y="245"/>
                  </a:cubicBezTo>
                  <a:cubicBezTo>
                    <a:pt x="166" y="245"/>
                    <a:pt x="166" y="245"/>
                    <a:pt x="166" y="245"/>
                  </a:cubicBezTo>
                  <a:cubicBezTo>
                    <a:pt x="167" y="246"/>
                    <a:pt x="167" y="246"/>
                    <a:pt x="168" y="246"/>
                  </a:cubicBezTo>
                  <a:cubicBezTo>
                    <a:pt x="168" y="246"/>
                    <a:pt x="169" y="247"/>
                    <a:pt x="169" y="246"/>
                  </a:cubicBezTo>
                  <a:cubicBezTo>
                    <a:pt x="170" y="245"/>
                    <a:pt x="169" y="245"/>
                    <a:pt x="169" y="244"/>
                  </a:cubicBezTo>
                  <a:cubicBezTo>
                    <a:pt x="168" y="243"/>
                    <a:pt x="166" y="243"/>
                    <a:pt x="166" y="241"/>
                  </a:cubicBezTo>
                  <a:cubicBezTo>
                    <a:pt x="166" y="241"/>
                    <a:pt x="166" y="240"/>
                    <a:pt x="165" y="240"/>
                  </a:cubicBezTo>
                  <a:cubicBezTo>
                    <a:pt x="165" y="240"/>
                    <a:pt x="166" y="238"/>
                    <a:pt x="166" y="238"/>
                  </a:cubicBezTo>
                  <a:cubicBezTo>
                    <a:pt x="167" y="238"/>
                    <a:pt x="168" y="237"/>
                    <a:pt x="168" y="237"/>
                  </a:cubicBezTo>
                  <a:cubicBezTo>
                    <a:pt x="169" y="236"/>
                    <a:pt x="169" y="236"/>
                    <a:pt x="170" y="236"/>
                  </a:cubicBezTo>
                  <a:cubicBezTo>
                    <a:pt x="171" y="235"/>
                    <a:pt x="171" y="235"/>
                    <a:pt x="171" y="234"/>
                  </a:cubicBezTo>
                  <a:cubicBezTo>
                    <a:pt x="171" y="232"/>
                    <a:pt x="169" y="230"/>
                    <a:pt x="168" y="230"/>
                  </a:cubicBezTo>
                  <a:cubicBezTo>
                    <a:pt x="167" y="230"/>
                    <a:pt x="166" y="230"/>
                    <a:pt x="167" y="229"/>
                  </a:cubicBezTo>
                  <a:cubicBezTo>
                    <a:pt x="167" y="228"/>
                    <a:pt x="167" y="228"/>
                    <a:pt x="166" y="228"/>
                  </a:cubicBezTo>
                  <a:cubicBezTo>
                    <a:pt x="166" y="228"/>
                    <a:pt x="166" y="228"/>
                    <a:pt x="165" y="227"/>
                  </a:cubicBezTo>
                  <a:cubicBezTo>
                    <a:pt x="165" y="227"/>
                    <a:pt x="164" y="227"/>
                    <a:pt x="163" y="227"/>
                  </a:cubicBezTo>
                  <a:cubicBezTo>
                    <a:pt x="162" y="227"/>
                    <a:pt x="163" y="228"/>
                    <a:pt x="163" y="228"/>
                  </a:cubicBezTo>
                  <a:cubicBezTo>
                    <a:pt x="162" y="229"/>
                    <a:pt x="162" y="229"/>
                    <a:pt x="162" y="229"/>
                  </a:cubicBezTo>
                  <a:cubicBezTo>
                    <a:pt x="161" y="229"/>
                    <a:pt x="161" y="229"/>
                    <a:pt x="161" y="230"/>
                  </a:cubicBezTo>
                  <a:cubicBezTo>
                    <a:pt x="160" y="230"/>
                    <a:pt x="161" y="230"/>
                    <a:pt x="161" y="230"/>
                  </a:cubicBezTo>
                  <a:cubicBezTo>
                    <a:pt x="161" y="231"/>
                    <a:pt x="161" y="231"/>
                    <a:pt x="161" y="231"/>
                  </a:cubicBezTo>
                  <a:cubicBezTo>
                    <a:pt x="162" y="231"/>
                    <a:pt x="162" y="232"/>
                    <a:pt x="162" y="232"/>
                  </a:cubicBezTo>
                  <a:cubicBezTo>
                    <a:pt x="163" y="232"/>
                    <a:pt x="163" y="231"/>
                    <a:pt x="163" y="232"/>
                  </a:cubicBezTo>
                  <a:cubicBezTo>
                    <a:pt x="164" y="232"/>
                    <a:pt x="163" y="233"/>
                    <a:pt x="163" y="233"/>
                  </a:cubicBezTo>
                  <a:cubicBezTo>
                    <a:pt x="163" y="233"/>
                    <a:pt x="163" y="233"/>
                    <a:pt x="163" y="234"/>
                  </a:cubicBezTo>
                  <a:cubicBezTo>
                    <a:pt x="163" y="234"/>
                    <a:pt x="162" y="234"/>
                    <a:pt x="162" y="234"/>
                  </a:cubicBezTo>
                  <a:cubicBezTo>
                    <a:pt x="161" y="233"/>
                    <a:pt x="161" y="233"/>
                    <a:pt x="160" y="233"/>
                  </a:cubicBezTo>
                  <a:cubicBezTo>
                    <a:pt x="160" y="233"/>
                    <a:pt x="160" y="233"/>
                    <a:pt x="161" y="234"/>
                  </a:cubicBezTo>
                  <a:cubicBezTo>
                    <a:pt x="161" y="234"/>
                    <a:pt x="161" y="234"/>
                    <a:pt x="161" y="235"/>
                  </a:cubicBezTo>
                  <a:cubicBezTo>
                    <a:pt x="161" y="235"/>
                    <a:pt x="160" y="235"/>
                    <a:pt x="160" y="235"/>
                  </a:cubicBezTo>
                  <a:cubicBezTo>
                    <a:pt x="160" y="235"/>
                    <a:pt x="159" y="235"/>
                    <a:pt x="159" y="234"/>
                  </a:cubicBezTo>
                  <a:cubicBezTo>
                    <a:pt x="158" y="234"/>
                    <a:pt x="157" y="233"/>
                    <a:pt x="155" y="233"/>
                  </a:cubicBezTo>
                  <a:cubicBezTo>
                    <a:pt x="154" y="232"/>
                    <a:pt x="153" y="233"/>
                    <a:pt x="152" y="233"/>
                  </a:cubicBezTo>
                  <a:cubicBezTo>
                    <a:pt x="151" y="233"/>
                    <a:pt x="151" y="233"/>
                    <a:pt x="151" y="233"/>
                  </a:cubicBezTo>
                  <a:cubicBezTo>
                    <a:pt x="150" y="232"/>
                    <a:pt x="150" y="233"/>
                    <a:pt x="149" y="233"/>
                  </a:cubicBezTo>
                  <a:cubicBezTo>
                    <a:pt x="149" y="233"/>
                    <a:pt x="148" y="233"/>
                    <a:pt x="149" y="234"/>
                  </a:cubicBezTo>
                  <a:cubicBezTo>
                    <a:pt x="149" y="234"/>
                    <a:pt x="149" y="235"/>
                    <a:pt x="148" y="235"/>
                  </a:cubicBezTo>
                  <a:cubicBezTo>
                    <a:pt x="148" y="235"/>
                    <a:pt x="148" y="235"/>
                    <a:pt x="148" y="235"/>
                  </a:cubicBezTo>
                  <a:cubicBezTo>
                    <a:pt x="147" y="234"/>
                    <a:pt x="147" y="234"/>
                    <a:pt x="146" y="234"/>
                  </a:cubicBezTo>
                  <a:cubicBezTo>
                    <a:pt x="146" y="235"/>
                    <a:pt x="146" y="236"/>
                    <a:pt x="146" y="237"/>
                  </a:cubicBezTo>
                  <a:cubicBezTo>
                    <a:pt x="146" y="238"/>
                    <a:pt x="145" y="238"/>
                    <a:pt x="145" y="239"/>
                  </a:cubicBezTo>
                  <a:cubicBezTo>
                    <a:pt x="144" y="239"/>
                    <a:pt x="143" y="240"/>
                    <a:pt x="143" y="241"/>
                  </a:cubicBezTo>
                  <a:cubicBezTo>
                    <a:pt x="143" y="241"/>
                    <a:pt x="142" y="241"/>
                    <a:pt x="142" y="241"/>
                  </a:cubicBezTo>
                  <a:cubicBezTo>
                    <a:pt x="142" y="242"/>
                    <a:pt x="141" y="243"/>
                    <a:pt x="141" y="244"/>
                  </a:cubicBezTo>
                  <a:cubicBezTo>
                    <a:pt x="141" y="245"/>
                    <a:pt x="140" y="246"/>
                    <a:pt x="140" y="246"/>
                  </a:cubicBezTo>
                  <a:cubicBezTo>
                    <a:pt x="139" y="247"/>
                    <a:pt x="139" y="248"/>
                    <a:pt x="139" y="248"/>
                  </a:cubicBezTo>
                  <a:cubicBezTo>
                    <a:pt x="138" y="250"/>
                    <a:pt x="136" y="251"/>
                    <a:pt x="137" y="253"/>
                  </a:cubicBezTo>
                  <a:cubicBezTo>
                    <a:pt x="136" y="253"/>
                    <a:pt x="136" y="251"/>
                    <a:pt x="135" y="252"/>
                  </a:cubicBezTo>
                  <a:cubicBezTo>
                    <a:pt x="135" y="252"/>
                    <a:pt x="134" y="253"/>
                    <a:pt x="134" y="254"/>
                  </a:cubicBezTo>
                  <a:cubicBezTo>
                    <a:pt x="134" y="254"/>
                    <a:pt x="134" y="253"/>
                    <a:pt x="134" y="253"/>
                  </a:cubicBezTo>
                  <a:cubicBezTo>
                    <a:pt x="133" y="253"/>
                    <a:pt x="133" y="254"/>
                    <a:pt x="133" y="254"/>
                  </a:cubicBezTo>
                  <a:cubicBezTo>
                    <a:pt x="133" y="255"/>
                    <a:pt x="133" y="255"/>
                    <a:pt x="133" y="255"/>
                  </a:cubicBezTo>
                  <a:cubicBezTo>
                    <a:pt x="132" y="256"/>
                    <a:pt x="132" y="257"/>
                    <a:pt x="132" y="258"/>
                  </a:cubicBezTo>
                  <a:cubicBezTo>
                    <a:pt x="132" y="259"/>
                    <a:pt x="130" y="260"/>
                    <a:pt x="129" y="260"/>
                  </a:cubicBezTo>
                  <a:cubicBezTo>
                    <a:pt x="128" y="260"/>
                    <a:pt x="127" y="260"/>
                    <a:pt x="126" y="261"/>
                  </a:cubicBezTo>
                  <a:cubicBezTo>
                    <a:pt x="125" y="261"/>
                    <a:pt x="123" y="263"/>
                    <a:pt x="123" y="264"/>
                  </a:cubicBezTo>
                  <a:cubicBezTo>
                    <a:pt x="123" y="265"/>
                    <a:pt x="123" y="265"/>
                    <a:pt x="123" y="266"/>
                  </a:cubicBezTo>
                  <a:cubicBezTo>
                    <a:pt x="122" y="267"/>
                    <a:pt x="121" y="268"/>
                    <a:pt x="121" y="269"/>
                  </a:cubicBezTo>
                  <a:cubicBezTo>
                    <a:pt x="122" y="269"/>
                    <a:pt x="122" y="268"/>
                    <a:pt x="123" y="267"/>
                  </a:cubicBezTo>
                  <a:cubicBezTo>
                    <a:pt x="124" y="267"/>
                    <a:pt x="124" y="267"/>
                    <a:pt x="124" y="268"/>
                  </a:cubicBezTo>
                  <a:cubicBezTo>
                    <a:pt x="124" y="268"/>
                    <a:pt x="125" y="268"/>
                    <a:pt x="124" y="268"/>
                  </a:cubicBezTo>
                  <a:cubicBezTo>
                    <a:pt x="124" y="269"/>
                    <a:pt x="124" y="269"/>
                    <a:pt x="124" y="269"/>
                  </a:cubicBezTo>
                  <a:cubicBezTo>
                    <a:pt x="125" y="269"/>
                    <a:pt x="125" y="269"/>
                    <a:pt x="124" y="270"/>
                  </a:cubicBezTo>
                  <a:cubicBezTo>
                    <a:pt x="124" y="271"/>
                    <a:pt x="124" y="272"/>
                    <a:pt x="123" y="272"/>
                  </a:cubicBezTo>
                  <a:cubicBezTo>
                    <a:pt x="123" y="273"/>
                    <a:pt x="123" y="273"/>
                    <a:pt x="123" y="273"/>
                  </a:cubicBezTo>
                  <a:cubicBezTo>
                    <a:pt x="124" y="274"/>
                    <a:pt x="125" y="274"/>
                    <a:pt x="126" y="273"/>
                  </a:cubicBezTo>
                  <a:cubicBezTo>
                    <a:pt x="127" y="272"/>
                    <a:pt x="127" y="271"/>
                    <a:pt x="129" y="270"/>
                  </a:cubicBezTo>
                  <a:cubicBezTo>
                    <a:pt x="130" y="271"/>
                    <a:pt x="131" y="273"/>
                    <a:pt x="133" y="274"/>
                  </a:cubicBezTo>
                  <a:cubicBezTo>
                    <a:pt x="133" y="273"/>
                    <a:pt x="133" y="273"/>
                    <a:pt x="134" y="272"/>
                  </a:cubicBezTo>
                  <a:cubicBezTo>
                    <a:pt x="134" y="272"/>
                    <a:pt x="134" y="272"/>
                    <a:pt x="134" y="272"/>
                  </a:cubicBezTo>
                  <a:cubicBezTo>
                    <a:pt x="134" y="273"/>
                    <a:pt x="134" y="273"/>
                    <a:pt x="135" y="273"/>
                  </a:cubicBezTo>
                  <a:cubicBezTo>
                    <a:pt x="135" y="273"/>
                    <a:pt x="135" y="273"/>
                    <a:pt x="135" y="272"/>
                  </a:cubicBezTo>
                  <a:cubicBezTo>
                    <a:pt x="135" y="272"/>
                    <a:pt x="134" y="271"/>
                    <a:pt x="134" y="271"/>
                  </a:cubicBezTo>
                  <a:cubicBezTo>
                    <a:pt x="134" y="269"/>
                    <a:pt x="134" y="268"/>
                    <a:pt x="135" y="266"/>
                  </a:cubicBezTo>
                  <a:cubicBezTo>
                    <a:pt x="137" y="267"/>
                    <a:pt x="137" y="268"/>
                    <a:pt x="137" y="269"/>
                  </a:cubicBezTo>
                  <a:cubicBezTo>
                    <a:pt x="137" y="270"/>
                    <a:pt x="136" y="271"/>
                    <a:pt x="137" y="271"/>
                  </a:cubicBezTo>
                  <a:cubicBezTo>
                    <a:pt x="137" y="272"/>
                    <a:pt x="137" y="273"/>
                    <a:pt x="137" y="272"/>
                  </a:cubicBezTo>
                  <a:cubicBezTo>
                    <a:pt x="138" y="271"/>
                    <a:pt x="138" y="272"/>
                    <a:pt x="138" y="272"/>
                  </a:cubicBezTo>
                  <a:cubicBezTo>
                    <a:pt x="138" y="273"/>
                    <a:pt x="138" y="273"/>
                    <a:pt x="138" y="274"/>
                  </a:cubicBezTo>
                  <a:cubicBezTo>
                    <a:pt x="138" y="275"/>
                    <a:pt x="138" y="275"/>
                    <a:pt x="138" y="276"/>
                  </a:cubicBezTo>
                  <a:cubicBezTo>
                    <a:pt x="138" y="277"/>
                    <a:pt x="138" y="277"/>
                    <a:pt x="139" y="277"/>
                  </a:cubicBezTo>
                  <a:cubicBezTo>
                    <a:pt x="139" y="277"/>
                    <a:pt x="140" y="277"/>
                    <a:pt x="140" y="276"/>
                  </a:cubicBezTo>
                  <a:cubicBezTo>
                    <a:pt x="140" y="276"/>
                    <a:pt x="140" y="275"/>
                    <a:pt x="140" y="275"/>
                  </a:cubicBezTo>
                  <a:cubicBezTo>
                    <a:pt x="140" y="275"/>
                    <a:pt x="140" y="276"/>
                    <a:pt x="141" y="276"/>
                  </a:cubicBezTo>
                  <a:cubicBezTo>
                    <a:pt x="141" y="276"/>
                    <a:pt x="142" y="276"/>
                    <a:pt x="142" y="275"/>
                  </a:cubicBezTo>
                  <a:cubicBezTo>
                    <a:pt x="143" y="275"/>
                    <a:pt x="143" y="274"/>
                    <a:pt x="143" y="273"/>
                  </a:cubicBezTo>
                  <a:cubicBezTo>
                    <a:pt x="143" y="273"/>
                    <a:pt x="143" y="273"/>
                    <a:pt x="144" y="272"/>
                  </a:cubicBezTo>
                  <a:cubicBezTo>
                    <a:pt x="144" y="272"/>
                    <a:pt x="144" y="273"/>
                    <a:pt x="144" y="273"/>
                  </a:cubicBezTo>
                  <a:cubicBezTo>
                    <a:pt x="145" y="271"/>
                    <a:pt x="144" y="270"/>
                    <a:pt x="142" y="269"/>
                  </a:cubicBezTo>
                  <a:cubicBezTo>
                    <a:pt x="143" y="268"/>
                    <a:pt x="143" y="269"/>
                    <a:pt x="144" y="269"/>
                  </a:cubicBezTo>
                  <a:cubicBezTo>
                    <a:pt x="143" y="268"/>
                    <a:pt x="143" y="268"/>
                    <a:pt x="144" y="267"/>
                  </a:cubicBezTo>
                  <a:cubicBezTo>
                    <a:pt x="144" y="267"/>
                    <a:pt x="144" y="267"/>
                    <a:pt x="144" y="266"/>
                  </a:cubicBezTo>
                  <a:cubicBezTo>
                    <a:pt x="143" y="265"/>
                    <a:pt x="144" y="264"/>
                    <a:pt x="143" y="262"/>
                  </a:cubicBezTo>
                  <a:cubicBezTo>
                    <a:pt x="144" y="262"/>
                    <a:pt x="144" y="263"/>
                    <a:pt x="144" y="263"/>
                  </a:cubicBezTo>
                  <a:cubicBezTo>
                    <a:pt x="144" y="263"/>
                    <a:pt x="144" y="262"/>
                    <a:pt x="145" y="262"/>
                  </a:cubicBezTo>
                  <a:cubicBezTo>
                    <a:pt x="144" y="264"/>
                    <a:pt x="146" y="266"/>
                    <a:pt x="146" y="269"/>
                  </a:cubicBezTo>
                  <a:close/>
                  <a:moveTo>
                    <a:pt x="286" y="196"/>
                  </a:moveTo>
                  <a:cubicBezTo>
                    <a:pt x="286" y="196"/>
                    <a:pt x="286" y="195"/>
                    <a:pt x="287" y="195"/>
                  </a:cubicBezTo>
                  <a:cubicBezTo>
                    <a:pt x="287" y="195"/>
                    <a:pt x="288" y="196"/>
                    <a:pt x="288" y="195"/>
                  </a:cubicBezTo>
                  <a:cubicBezTo>
                    <a:pt x="288" y="194"/>
                    <a:pt x="288" y="194"/>
                    <a:pt x="287" y="194"/>
                  </a:cubicBezTo>
                  <a:cubicBezTo>
                    <a:pt x="286" y="193"/>
                    <a:pt x="286" y="192"/>
                    <a:pt x="286" y="190"/>
                  </a:cubicBezTo>
                  <a:cubicBezTo>
                    <a:pt x="286" y="190"/>
                    <a:pt x="286" y="190"/>
                    <a:pt x="286" y="189"/>
                  </a:cubicBezTo>
                  <a:cubicBezTo>
                    <a:pt x="285" y="187"/>
                    <a:pt x="287" y="185"/>
                    <a:pt x="289" y="186"/>
                  </a:cubicBezTo>
                  <a:cubicBezTo>
                    <a:pt x="292" y="186"/>
                    <a:pt x="294" y="187"/>
                    <a:pt x="296" y="190"/>
                  </a:cubicBezTo>
                  <a:cubicBezTo>
                    <a:pt x="298" y="190"/>
                    <a:pt x="299" y="191"/>
                    <a:pt x="299" y="192"/>
                  </a:cubicBezTo>
                  <a:cubicBezTo>
                    <a:pt x="300" y="192"/>
                    <a:pt x="300" y="192"/>
                    <a:pt x="300" y="193"/>
                  </a:cubicBezTo>
                  <a:cubicBezTo>
                    <a:pt x="300" y="193"/>
                    <a:pt x="300" y="193"/>
                    <a:pt x="300" y="194"/>
                  </a:cubicBezTo>
                  <a:cubicBezTo>
                    <a:pt x="300" y="195"/>
                    <a:pt x="300" y="195"/>
                    <a:pt x="301" y="196"/>
                  </a:cubicBezTo>
                  <a:cubicBezTo>
                    <a:pt x="301" y="197"/>
                    <a:pt x="302" y="197"/>
                    <a:pt x="303" y="196"/>
                  </a:cubicBezTo>
                  <a:cubicBezTo>
                    <a:pt x="304" y="195"/>
                    <a:pt x="305" y="196"/>
                    <a:pt x="305" y="196"/>
                  </a:cubicBezTo>
                  <a:cubicBezTo>
                    <a:pt x="306" y="197"/>
                    <a:pt x="306" y="198"/>
                    <a:pt x="307" y="198"/>
                  </a:cubicBezTo>
                  <a:cubicBezTo>
                    <a:pt x="309" y="199"/>
                    <a:pt x="310" y="202"/>
                    <a:pt x="309" y="202"/>
                  </a:cubicBezTo>
                  <a:cubicBezTo>
                    <a:pt x="307" y="203"/>
                    <a:pt x="307" y="204"/>
                    <a:pt x="306" y="205"/>
                  </a:cubicBezTo>
                  <a:cubicBezTo>
                    <a:pt x="306" y="205"/>
                    <a:pt x="305" y="205"/>
                    <a:pt x="305" y="206"/>
                  </a:cubicBezTo>
                  <a:cubicBezTo>
                    <a:pt x="305" y="206"/>
                    <a:pt x="306" y="206"/>
                    <a:pt x="306" y="206"/>
                  </a:cubicBezTo>
                  <a:cubicBezTo>
                    <a:pt x="307" y="206"/>
                    <a:pt x="307" y="206"/>
                    <a:pt x="307" y="207"/>
                  </a:cubicBezTo>
                  <a:cubicBezTo>
                    <a:pt x="308" y="208"/>
                    <a:pt x="308" y="209"/>
                    <a:pt x="309" y="210"/>
                  </a:cubicBezTo>
                  <a:cubicBezTo>
                    <a:pt x="309" y="210"/>
                    <a:pt x="309" y="211"/>
                    <a:pt x="309" y="211"/>
                  </a:cubicBezTo>
                  <a:cubicBezTo>
                    <a:pt x="308" y="212"/>
                    <a:pt x="308" y="213"/>
                    <a:pt x="308" y="213"/>
                  </a:cubicBezTo>
                  <a:cubicBezTo>
                    <a:pt x="308" y="214"/>
                    <a:pt x="307" y="214"/>
                    <a:pt x="307" y="214"/>
                  </a:cubicBezTo>
                  <a:cubicBezTo>
                    <a:pt x="306" y="213"/>
                    <a:pt x="305" y="214"/>
                    <a:pt x="304" y="215"/>
                  </a:cubicBezTo>
                  <a:cubicBezTo>
                    <a:pt x="304" y="215"/>
                    <a:pt x="304" y="215"/>
                    <a:pt x="304" y="215"/>
                  </a:cubicBezTo>
                  <a:cubicBezTo>
                    <a:pt x="303" y="215"/>
                    <a:pt x="303" y="216"/>
                    <a:pt x="302" y="216"/>
                  </a:cubicBezTo>
                  <a:cubicBezTo>
                    <a:pt x="302" y="216"/>
                    <a:pt x="301" y="217"/>
                    <a:pt x="300" y="217"/>
                  </a:cubicBezTo>
                  <a:cubicBezTo>
                    <a:pt x="300" y="217"/>
                    <a:pt x="299" y="217"/>
                    <a:pt x="299" y="216"/>
                  </a:cubicBezTo>
                  <a:cubicBezTo>
                    <a:pt x="298" y="216"/>
                    <a:pt x="298" y="216"/>
                    <a:pt x="298" y="216"/>
                  </a:cubicBezTo>
                  <a:cubicBezTo>
                    <a:pt x="297" y="216"/>
                    <a:pt x="297" y="217"/>
                    <a:pt x="297" y="217"/>
                  </a:cubicBezTo>
                  <a:cubicBezTo>
                    <a:pt x="298" y="218"/>
                    <a:pt x="298" y="218"/>
                    <a:pt x="297" y="218"/>
                  </a:cubicBezTo>
                  <a:cubicBezTo>
                    <a:pt x="297" y="218"/>
                    <a:pt x="297" y="218"/>
                    <a:pt x="296" y="218"/>
                  </a:cubicBezTo>
                  <a:cubicBezTo>
                    <a:pt x="296" y="219"/>
                    <a:pt x="296" y="220"/>
                    <a:pt x="295" y="219"/>
                  </a:cubicBezTo>
                  <a:cubicBezTo>
                    <a:pt x="294" y="219"/>
                    <a:pt x="294" y="219"/>
                    <a:pt x="294" y="218"/>
                  </a:cubicBezTo>
                  <a:cubicBezTo>
                    <a:pt x="294" y="218"/>
                    <a:pt x="294" y="217"/>
                    <a:pt x="294" y="217"/>
                  </a:cubicBezTo>
                  <a:cubicBezTo>
                    <a:pt x="295" y="216"/>
                    <a:pt x="294" y="215"/>
                    <a:pt x="293" y="214"/>
                  </a:cubicBezTo>
                  <a:cubicBezTo>
                    <a:pt x="292" y="214"/>
                    <a:pt x="291" y="213"/>
                    <a:pt x="290" y="212"/>
                  </a:cubicBezTo>
                  <a:cubicBezTo>
                    <a:pt x="290" y="212"/>
                    <a:pt x="290" y="211"/>
                    <a:pt x="291" y="210"/>
                  </a:cubicBezTo>
                  <a:cubicBezTo>
                    <a:pt x="292" y="210"/>
                    <a:pt x="294" y="211"/>
                    <a:pt x="295" y="211"/>
                  </a:cubicBezTo>
                  <a:cubicBezTo>
                    <a:pt x="296" y="210"/>
                    <a:pt x="296" y="209"/>
                    <a:pt x="295" y="208"/>
                  </a:cubicBezTo>
                  <a:cubicBezTo>
                    <a:pt x="294" y="208"/>
                    <a:pt x="293" y="207"/>
                    <a:pt x="293" y="206"/>
                  </a:cubicBezTo>
                  <a:cubicBezTo>
                    <a:pt x="292" y="206"/>
                    <a:pt x="292" y="206"/>
                    <a:pt x="292" y="206"/>
                  </a:cubicBezTo>
                  <a:cubicBezTo>
                    <a:pt x="291" y="207"/>
                    <a:pt x="290" y="206"/>
                    <a:pt x="289" y="206"/>
                  </a:cubicBezTo>
                  <a:cubicBezTo>
                    <a:pt x="289" y="206"/>
                    <a:pt x="289" y="206"/>
                    <a:pt x="289" y="206"/>
                  </a:cubicBezTo>
                  <a:cubicBezTo>
                    <a:pt x="289" y="205"/>
                    <a:pt x="289" y="205"/>
                    <a:pt x="289" y="205"/>
                  </a:cubicBezTo>
                  <a:cubicBezTo>
                    <a:pt x="290" y="205"/>
                    <a:pt x="289" y="204"/>
                    <a:pt x="289" y="204"/>
                  </a:cubicBezTo>
                  <a:cubicBezTo>
                    <a:pt x="287" y="203"/>
                    <a:pt x="288" y="202"/>
                    <a:pt x="287" y="201"/>
                  </a:cubicBezTo>
                  <a:cubicBezTo>
                    <a:pt x="287" y="200"/>
                    <a:pt x="287" y="199"/>
                    <a:pt x="287" y="199"/>
                  </a:cubicBezTo>
                  <a:cubicBezTo>
                    <a:pt x="286" y="198"/>
                    <a:pt x="285" y="198"/>
                    <a:pt x="286" y="196"/>
                  </a:cubicBezTo>
                  <a:close/>
                  <a:moveTo>
                    <a:pt x="318" y="305"/>
                  </a:moveTo>
                  <a:cubicBezTo>
                    <a:pt x="318" y="306"/>
                    <a:pt x="318" y="306"/>
                    <a:pt x="318" y="306"/>
                  </a:cubicBezTo>
                  <a:cubicBezTo>
                    <a:pt x="318" y="307"/>
                    <a:pt x="318" y="308"/>
                    <a:pt x="316" y="308"/>
                  </a:cubicBezTo>
                  <a:cubicBezTo>
                    <a:pt x="315" y="308"/>
                    <a:pt x="313" y="308"/>
                    <a:pt x="311" y="308"/>
                  </a:cubicBezTo>
                  <a:cubicBezTo>
                    <a:pt x="311" y="308"/>
                    <a:pt x="310" y="308"/>
                    <a:pt x="310" y="308"/>
                  </a:cubicBezTo>
                  <a:cubicBezTo>
                    <a:pt x="310" y="307"/>
                    <a:pt x="309" y="307"/>
                    <a:pt x="308" y="307"/>
                  </a:cubicBezTo>
                  <a:cubicBezTo>
                    <a:pt x="308" y="307"/>
                    <a:pt x="308" y="307"/>
                    <a:pt x="308" y="306"/>
                  </a:cubicBezTo>
                  <a:cubicBezTo>
                    <a:pt x="308" y="306"/>
                    <a:pt x="307" y="304"/>
                    <a:pt x="306" y="304"/>
                  </a:cubicBezTo>
                  <a:cubicBezTo>
                    <a:pt x="305" y="304"/>
                    <a:pt x="305" y="304"/>
                    <a:pt x="304" y="304"/>
                  </a:cubicBezTo>
                  <a:cubicBezTo>
                    <a:pt x="302" y="303"/>
                    <a:pt x="302" y="302"/>
                    <a:pt x="301" y="301"/>
                  </a:cubicBezTo>
                  <a:cubicBezTo>
                    <a:pt x="301" y="301"/>
                    <a:pt x="300" y="301"/>
                    <a:pt x="300" y="301"/>
                  </a:cubicBezTo>
                  <a:cubicBezTo>
                    <a:pt x="299" y="301"/>
                    <a:pt x="299" y="301"/>
                    <a:pt x="299" y="300"/>
                  </a:cubicBezTo>
                  <a:cubicBezTo>
                    <a:pt x="299" y="299"/>
                    <a:pt x="299" y="298"/>
                    <a:pt x="298" y="299"/>
                  </a:cubicBezTo>
                  <a:cubicBezTo>
                    <a:pt x="297" y="299"/>
                    <a:pt x="297" y="299"/>
                    <a:pt x="297" y="299"/>
                  </a:cubicBezTo>
                  <a:cubicBezTo>
                    <a:pt x="297" y="298"/>
                    <a:pt x="297" y="297"/>
                    <a:pt x="298" y="296"/>
                  </a:cubicBezTo>
                  <a:cubicBezTo>
                    <a:pt x="298" y="295"/>
                    <a:pt x="298" y="294"/>
                    <a:pt x="299" y="293"/>
                  </a:cubicBezTo>
                  <a:cubicBezTo>
                    <a:pt x="300" y="293"/>
                    <a:pt x="300" y="293"/>
                    <a:pt x="300" y="293"/>
                  </a:cubicBezTo>
                  <a:cubicBezTo>
                    <a:pt x="301" y="293"/>
                    <a:pt x="301" y="292"/>
                    <a:pt x="301" y="292"/>
                  </a:cubicBezTo>
                  <a:cubicBezTo>
                    <a:pt x="300" y="291"/>
                    <a:pt x="300" y="291"/>
                    <a:pt x="301" y="291"/>
                  </a:cubicBezTo>
                  <a:cubicBezTo>
                    <a:pt x="301" y="290"/>
                    <a:pt x="302" y="289"/>
                    <a:pt x="303" y="288"/>
                  </a:cubicBezTo>
                  <a:cubicBezTo>
                    <a:pt x="303" y="288"/>
                    <a:pt x="303" y="288"/>
                    <a:pt x="303" y="288"/>
                  </a:cubicBezTo>
                  <a:cubicBezTo>
                    <a:pt x="302" y="286"/>
                    <a:pt x="303" y="284"/>
                    <a:pt x="305" y="284"/>
                  </a:cubicBezTo>
                  <a:cubicBezTo>
                    <a:pt x="306" y="284"/>
                    <a:pt x="307" y="283"/>
                    <a:pt x="307" y="283"/>
                  </a:cubicBezTo>
                  <a:cubicBezTo>
                    <a:pt x="308" y="282"/>
                    <a:pt x="309" y="282"/>
                    <a:pt x="310" y="282"/>
                  </a:cubicBezTo>
                  <a:cubicBezTo>
                    <a:pt x="310" y="283"/>
                    <a:pt x="311" y="282"/>
                    <a:pt x="312" y="283"/>
                  </a:cubicBezTo>
                  <a:cubicBezTo>
                    <a:pt x="313" y="284"/>
                    <a:pt x="313" y="284"/>
                    <a:pt x="314" y="285"/>
                  </a:cubicBezTo>
                  <a:cubicBezTo>
                    <a:pt x="314" y="286"/>
                    <a:pt x="315" y="288"/>
                    <a:pt x="317" y="289"/>
                  </a:cubicBezTo>
                  <a:cubicBezTo>
                    <a:pt x="317" y="290"/>
                    <a:pt x="318" y="290"/>
                    <a:pt x="317" y="291"/>
                  </a:cubicBezTo>
                  <a:cubicBezTo>
                    <a:pt x="317" y="291"/>
                    <a:pt x="317" y="291"/>
                    <a:pt x="317" y="291"/>
                  </a:cubicBezTo>
                  <a:cubicBezTo>
                    <a:pt x="318" y="292"/>
                    <a:pt x="319" y="292"/>
                    <a:pt x="318" y="293"/>
                  </a:cubicBezTo>
                  <a:cubicBezTo>
                    <a:pt x="318" y="294"/>
                    <a:pt x="318" y="294"/>
                    <a:pt x="318" y="294"/>
                  </a:cubicBezTo>
                  <a:cubicBezTo>
                    <a:pt x="319" y="295"/>
                    <a:pt x="319" y="296"/>
                    <a:pt x="318" y="297"/>
                  </a:cubicBezTo>
                  <a:cubicBezTo>
                    <a:pt x="318" y="297"/>
                    <a:pt x="318" y="298"/>
                    <a:pt x="318" y="298"/>
                  </a:cubicBezTo>
                  <a:cubicBezTo>
                    <a:pt x="319" y="300"/>
                    <a:pt x="319" y="303"/>
                    <a:pt x="318" y="305"/>
                  </a:cubicBezTo>
                  <a:close/>
                  <a:moveTo>
                    <a:pt x="533" y="38"/>
                  </a:moveTo>
                  <a:cubicBezTo>
                    <a:pt x="533" y="37"/>
                    <a:pt x="533" y="36"/>
                    <a:pt x="532" y="35"/>
                  </a:cubicBezTo>
                  <a:cubicBezTo>
                    <a:pt x="532" y="35"/>
                    <a:pt x="531" y="35"/>
                    <a:pt x="531" y="34"/>
                  </a:cubicBezTo>
                  <a:cubicBezTo>
                    <a:pt x="532" y="34"/>
                    <a:pt x="532" y="33"/>
                    <a:pt x="531" y="33"/>
                  </a:cubicBezTo>
                  <a:cubicBezTo>
                    <a:pt x="530" y="33"/>
                    <a:pt x="530" y="32"/>
                    <a:pt x="529" y="32"/>
                  </a:cubicBezTo>
                  <a:cubicBezTo>
                    <a:pt x="528" y="32"/>
                    <a:pt x="527" y="32"/>
                    <a:pt x="527" y="31"/>
                  </a:cubicBezTo>
                  <a:cubicBezTo>
                    <a:pt x="527" y="31"/>
                    <a:pt x="527" y="31"/>
                    <a:pt x="527" y="30"/>
                  </a:cubicBezTo>
                  <a:cubicBezTo>
                    <a:pt x="526" y="30"/>
                    <a:pt x="524" y="31"/>
                    <a:pt x="523" y="32"/>
                  </a:cubicBezTo>
                  <a:cubicBezTo>
                    <a:pt x="523" y="32"/>
                    <a:pt x="523" y="31"/>
                    <a:pt x="522" y="32"/>
                  </a:cubicBezTo>
                  <a:cubicBezTo>
                    <a:pt x="522" y="33"/>
                    <a:pt x="522" y="34"/>
                    <a:pt x="522" y="35"/>
                  </a:cubicBezTo>
                  <a:cubicBezTo>
                    <a:pt x="522" y="35"/>
                    <a:pt x="521" y="35"/>
                    <a:pt x="520" y="36"/>
                  </a:cubicBezTo>
                  <a:cubicBezTo>
                    <a:pt x="520" y="36"/>
                    <a:pt x="520" y="36"/>
                    <a:pt x="519" y="36"/>
                  </a:cubicBezTo>
                  <a:cubicBezTo>
                    <a:pt x="519" y="36"/>
                    <a:pt x="520" y="35"/>
                    <a:pt x="520" y="35"/>
                  </a:cubicBezTo>
                  <a:cubicBezTo>
                    <a:pt x="520" y="35"/>
                    <a:pt x="520" y="35"/>
                    <a:pt x="520" y="35"/>
                  </a:cubicBezTo>
                  <a:cubicBezTo>
                    <a:pt x="521" y="34"/>
                    <a:pt x="521" y="33"/>
                    <a:pt x="521" y="32"/>
                  </a:cubicBezTo>
                  <a:cubicBezTo>
                    <a:pt x="521" y="32"/>
                    <a:pt x="521" y="31"/>
                    <a:pt x="521" y="31"/>
                  </a:cubicBezTo>
                  <a:cubicBezTo>
                    <a:pt x="522" y="31"/>
                    <a:pt x="521" y="30"/>
                    <a:pt x="521" y="30"/>
                  </a:cubicBezTo>
                  <a:cubicBezTo>
                    <a:pt x="522" y="29"/>
                    <a:pt x="522" y="29"/>
                    <a:pt x="521" y="29"/>
                  </a:cubicBezTo>
                  <a:cubicBezTo>
                    <a:pt x="521" y="28"/>
                    <a:pt x="520" y="28"/>
                    <a:pt x="520" y="28"/>
                  </a:cubicBezTo>
                  <a:cubicBezTo>
                    <a:pt x="519" y="27"/>
                    <a:pt x="519" y="27"/>
                    <a:pt x="519" y="27"/>
                  </a:cubicBezTo>
                  <a:cubicBezTo>
                    <a:pt x="520" y="26"/>
                    <a:pt x="520" y="25"/>
                    <a:pt x="519" y="25"/>
                  </a:cubicBezTo>
                  <a:cubicBezTo>
                    <a:pt x="519" y="25"/>
                    <a:pt x="518" y="24"/>
                    <a:pt x="518" y="24"/>
                  </a:cubicBezTo>
                  <a:cubicBezTo>
                    <a:pt x="517" y="24"/>
                    <a:pt x="518" y="24"/>
                    <a:pt x="518" y="24"/>
                  </a:cubicBezTo>
                  <a:cubicBezTo>
                    <a:pt x="518" y="23"/>
                    <a:pt x="517" y="22"/>
                    <a:pt x="516" y="22"/>
                  </a:cubicBezTo>
                  <a:cubicBezTo>
                    <a:pt x="516" y="22"/>
                    <a:pt x="515" y="23"/>
                    <a:pt x="515" y="22"/>
                  </a:cubicBezTo>
                  <a:cubicBezTo>
                    <a:pt x="515" y="22"/>
                    <a:pt x="516" y="22"/>
                    <a:pt x="516" y="21"/>
                  </a:cubicBezTo>
                  <a:cubicBezTo>
                    <a:pt x="517" y="21"/>
                    <a:pt x="517" y="21"/>
                    <a:pt x="517" y="21"/>
                  </a:cubicBezTo>
                  <a:cubicBezTo>
                    <a:pt x="519" y="22"/>
                    <a:pt x="518" y="20"/>
                    <a:pt x="519" y="20"/>
                  </a:cubicBezTo>
                  <a:cubicBezTo>
                    <a:pt x="519" y="19"/>
                    <a:pt x="519" y="19"/>
                    <a:pt x="519" y="18"/>
                  </a:cubicBezTo>
                  <a:cubicBezTo>
                    <a:pt x="519" y="17"/>
                    <a:pt x="518" y="16"/>
                    <a:pt x="517" y="16"/>
                  </a:cubicBezTo>
                  <a:cubicBezTo>
                    <a:pt x="516" y="16"/>
                    <a:pt x="515" y="15"/>
                    <a:pt x="514" y="17"/>
                  </a:cubicBezTo>
                  <a:cubicBezTo>
                    <a:pt x="513" y="17"/>
                    <a:pt x="513" y="18"/>
                    <a:pt x="512" y="19"/>
                  </a:cubicBezTo>
                  <a:cubicBezTo>
                    <a:pt x="512" y="19"/>
                    <a:pt x="511" y="20"/>
                    <a:pt x="511" y="19"/>
                  </a:cubicBezTo>
                  <a:cubicBezTo>
                    <a:pt x="511" y="18"/>
                    <a:pt x="510" y="17"/>
                    <a:pt x="510" y="15"/>
                  </a:cubicBezTo>
                  <a:cubicBezTo>
                    <a:pt x="510" y="15"/>
                    <a:pt x="510" y="14"/>
                    <a:pt x="509" y="15"/>
                  </a:cubicBezTo>
                  <a:cubicBezTo>
                    <a:pt x="509" y="15"/>
                    <a:pt x="509" y="15"/>
                    <a:pt x="509" y="15"/>
                  </a:cubicBezTo>
                  <a:cubicBezTo>
                    <a:pt x="509" y="14"/>
                    <a:pt x="509" y="14"/>
                    <a:pt x="510" y="14"/>
                  </a:cubicBezTo>
                  <a:cubicBezTo>
                    <a:pt x="510" y="14"/>
                    <a:pt x="510" y="13"/>
                    <a:pt x="510" y="13"/>
                  </a:cubicBezTo>
                  <a:cubicBezTo>
                    <a:pt x="510" y="12"/>
                    <a:pt x="509" y="12"/>
                    <a:pt x="509" y="12"/>
                  </a:cubicBezTo>
                  <a:cubicBezTo>
                    <a:pt x="508" y="12"/>
                    <a:pt x="507" y="13"/>
                    <a:pt x="507" y="14"/>
                  </a:cubicBezTo>
                  <a:cubicBezTo>
                    <a:pt x="506" y="14"/>
                    <a:pt x="507" y="15"/>
                    <a:pt x="508" y="15"/>
                  </a:cubicBezTo>
                  <a:cubicBezTo>
                    <a:pt x="508" y="15"/>
                    <a:pt x="508" y="15"/>
                    <a:pt x="508" y="15"/>
                  </a:cubicBezTo>
                  <a:cubicBezTo>
                    <a:pt x="507" y="15"/>
                    <a:pt x="506" y="16"/>
                    <a:pt x="506" y="17"/>
                  </a:cubicBezTo>
                  <a:cubicBezTo>
                    <a:pt x="506" y="17"/>
                    <a:pt x="505" y="18"/>
                    <a:pt x="506" y="18"/>
                  </a:cubicBezTo>
                  <a:cubicBezTo>
                    <a:pt x="506" y="19"/>
                    <a:pt x="506" y="19"/>
                    <a:pt x="507" y="19"/>
                  </a:cubicBezTo>
                  <a:cubicBezTo>
                    <a:pt x="507" y="19"/>
                    <a:pt x="507" y="20"/>
                    <a:pt x="506" y="19"/>
                  </a:cubicBezTo>
                  <a:cubicBezTo>
                    <a:pt x="506" y="19"/>
                    <a:pt x="504" y="18"/>
                    <a:pt x="505" y="17"/>
                  </a:cubicBezTo>
                  <a:cubicBezTo>
                    <a:pt x="505" y="16"/>
                    <a:pt x="505" y="15"/>
                    <a:pt x="503" y="15"/>
                  </a:cubicBezTo>
                  <a:cubicBezTo>
                    <a:pt x="503" y="15"/>
                    <a:pt x="503" y="15"/>
                    <a:pt x="502" y="16"/>
                  </a:cubicBezTo>
                  <a:cubicBezTo>
                    <a:pt x="501" y="17"/>
                    <a:pt x="499" y="19"/>
                    <a:pt x="497" y="20"/>
                  </a:cubicBezTo>
                  <a:cubicBezTo>
                    <a:pt x="497" y="20"/>
                    <a:pt x="497" y="21"/>
                    <a:pt x="497" y="22"/>
                  </a:cubicBezTo>
                  <a:cubicBezTo>
                    <a:pt x="495" y="22"/>
                    <a:pt x="494" y="23"/>
                    <a:pt x="493" y="24"/>
                  </a:cubicBezTo>
                  <a:cubicBezTo>
                    <a:pt x="493" y="24"/>
                    <a:pt x="493" y="24"/>
                    <a:pt x="493" y="24"/>
                  </a:cubicBezTo>
                  <a:cubicBezTo>
                    <a:pt x="492" y="25"/>
                    <a:pt x="492" y="25"/>
                    <a:pt x="492" y="26"/>
                  </a:cubicBezTo>
                  <a:cubicBezTo>
                    <a:pt x="491" y="26"/>
                    <a:pt x="490" y="25"/>
                    <a:pt x="489" y="25"/>
                  </a:cubicBezTo>
                  <a:cubicBezTo>
                    <a:pt x="489" y="25"/>
                    <a:pt x="489" y="25"/>
                    <a:pt x="489" y="25"/>
                  </a:cubicBezTo>
                  <a:cubicBezTo>
                    <a:pt x="489" y="25"/>
                    <a:pt x="488" y="25"/>
                    <a:pt x="488" y="26"/>
                  </a:cubicBezTo>
                  <a:cubicBezTo>
                    <a:pt x="487" y="26"/>
                    <a:pt x="486" y="25"/>
                    <a:pt x="485" y="26"/>
                  </a:cubicBezTo>
                  <a:cubicBezTo>
                    <a:pt x="484" y="26"/>
                    <a:pt x="484" y="26"/>
                    <a:pt x="484" y="26"/>
                  </a:cubicBezTo>
                  <a:cubicBezTo>
                    <a:pt x="485" y="25"/>
                    <a:pt x="485" y="24"/>
                    <a:pt x="486" y="24"/>
                  </a:cubicBezTo>
                  <a:cubicBezTo>
                    <a:pt x="487" y="24"/>
                    <a:pt x="488" y="23"/>
                    <a:pt x="488" y="22"/>
                  </a:cubicBezTo>
                  <a:cubicBezTo>
                    <a:pt x="493" y="21"/>
                    <a:pt x="496" y="17"/>
                    <a:pt x="499" y="14"/>
                  </a:cubicBezTo>
                  <a:cubicBezTo>
                    <a:pt x="499" y="13"/>
                    <a:pt x="499" y="13"/>
                    <a:pt x="499" y="12"/>
                  </a:cubicBezTo>
                  <a:cubicBezTo>
                    <a:pt x="499" y="12"/>
                    <a:pt x="499" y="12"/>
                    <a:pt x="499" y="11"/>
                  </a:cubicBezTo>
                  <a:cubicBezTo>
                    <a:pt x="498" y="11"/>
                    <a:pt x="497" y="10"/>
                    <a:pt x="496" y="11"/>
                  </a:cubicBezTo>
                  <a:cubicBezTo>
                    <a:pt x="496" y="11"/>
                    <a:pt x="496" y="12"/>
                    <a:pt x="495" y="11"/>
                  </a:cubicBezTo>
                  <a:cubicBezTo>
                    <a:pt x="495" y="11"/>
                    <a:pt x="495" y="11"/>
                    <a:pt x="495" y="11"/>
                  </a:cubicBezTo>
                  <a:cubicBezTo>
                    <a:pt x="495" y="10"/>
                    <a:pt x="495" y="10"/>
                    <a:pt x="495" y="10"/>
                  </a:cubicBezTo>
                  <a:cubicBezTo>
                    <a:pt x="494" y="10"/>
                    <a:pt x="494" y="10"/>
                    <a:pt x="494" y="10"/>
                  </a:cubicBezTo>
                  <a:cubicBezTo>
                    <a:pt x="494" y="11"/>
                    <a:pt x="494" y="11"/>
                    <a:pt x="493" y="11"/>
                  </a:cubicBezTo>
                  <a:cubicBezTo>
                    <a:pt x="493" y="10"/>
                    <a:pt x="492" y="10"/>
                    <a:pt x="492" y="10"/>
                  </a:cubicBezTo>
                  <a:cubicBezTo>
                    <a:pt x="492" y="10"/>
                    <a:pt x="491" y="10"/>
                    <a:pt x="491" y="10"/>
                  </a:cubicBezTo>
                  <a:cubicBezTo>
                    <a:pt x="491" y="10"/>
                    <a:pt x="491" y="10"/>
                    <a:pt x="490" y="10"/>
                  </a:cubicBezTo>
                  <a:cubicBezTo>
                    <a:pt x="490" y="9"/>
                    <a:pt x="489" y="9"/>
                    <a:pt x="488" y="9"/>
                  </a:cubicBezTo>
                  <a:cubicBezTo>
                    <a:pt x="488" y="9"/>
                    <a:pt x="487" y="10"/>
                    <a:pt x="487" y="10"/>
                  </a:cubicBezTo>
                  <a:cubicBezTo>
                    <a:pt x="487" y="10"/>
                    <a:pt x="487" y="10"/>
                    <a:pt x="487" y="10"/>
                  </a:cubicBezTo>
                  <a:cubicBezTo>
                    <a:pt x="487" y="10"/>
                    <a:pt x="487" y="10"/>
                    <a:pt x="487" y="10"/>
                  </a:cubicBezTo>
                  <a:cubicBezTo>
                    <a:pt x="487" y="9"/>
                    <a:pt x="487" y="7"/>
                    <a:pt x="486" y="7"/>
                  </a:cubicBezTo>
                  <a:cubicBezTo>
                    <a:pt x="485" y="7"/>
                    <a:pt x="485" y="7"/>
                    <a:pt x="484" y="7"/>
                  </a:cubicBezTo>
                  <a:cubicBezTo>
                    <a:pt x="484" y="8"/>
                    <a:pt x="483" y="8"/>
                    <a:pt x="483" y="8"/>
                  </a:cubicBezTo>
                  <a:cubicBezTo>
                    <a:pt x="483" y="9"/>
                    <a:pt x="483" y="10"/>
                    <a:pt x="483" y="10"/>
                  </a:cubicBezTo>
                  <a:cubicBezTo>
                    <a:pt x="483" y="10"/>
                    <a:pt x="483" y="10"/>
                    <a:pt x="483" y="11"/>
                  </a:cubicBezTo>
                  <a:cubicBezTo>
                    <a:pt x="483" y="11"/>
                    <a:pt x="482" y="11"/>
                    <a:pt x="482" y="11"/>
                  </a:cubicBezTo>
                  <a:cubicBezTo>
                    <a:pt x="482" y="9"/>
                    <a:pt x="481" y="8"/>
                    <a:pt x="482" y="6"/>
                  </a:cubicBezTo>
                  <a:cubicBezTo>
                    <a:pt x="481" y="6"/>
                    <a:pt x="481" y="6"/>
                    <a:pt x="480" y="7"/>
                  </a:cubicBezTo>
                  <a:cubicBezTo>
                    <a:pt x="480" y="7"/>
                    <a:pt x="480" y="7"/>
                    <a:pt x="479" y="7"/>
                  </a:cubicBezTo>
                  <a:cubicBezTo>
                    <a:pt x="479" y="7"/>
                    <a:pt x="478" y="7"/>
                    <a:pt x="478" y="8"/>
                  </a:cubicBezTo>
                  <a:cubicBezTo>
                    <a:pt x="478" y="8"/>
                    <a:pt x="477" y="8"/>
                    <a:pt x="477" y="8"/>
                  </a:cubicBezTo>
                  <a:cubicBezTo>
                    <a:pt x="477" y="8"/>
                    <a:pt x="478" y="7"/>
                    <a:pt x="478" y="7"/>
                  </a:cubicBezTo>
                  <a:cubicBezTo>
                    <a:pt x="478" y="7"/>
                    <a:pt x="478" y="7"/>
                    <a:pt x="478" y="7"/>
                  </a:cubicBezTo>
                  <a:cubicBezTo>
                    <a:pt x="479" y="6"/>
                    <a:pt x="479" y="5"/>
                    <a:pt x="478" y="5"/>
                  </a:cubicBezTo>
                  <a:cubicBezTo>
                    <a:pt x="477" y="5"/>
                    <a:pt x="477" y="5"/>
                    <a:pt x="477" y="5"/>
                  </a:cubicBezTo>
                  <a:cubicBezTo>
                    <a:pt x="477" y="4"/>
                    <a:pt x="478" y="3"/>
                    <a:pt x="477" y="2"/>
                  </a:cubicBezTo>
                  <a:cubicBezTo>
                    <a:pt x="477" y="2"/>
                    <a:pt x="477" y="2"/>
                    <a:pt x="478" y="2"/>
                  </a:cubicBezTo>
                  <a:cubicBezTo>
                    <a:pt x="478" y="2"/>
                    <a:pt x="478" y="2"/>
                    <a:pt x="478" y="2"/>
                  </a:cubicBezTo>
                  <a:cubicBezTo>
                    <a:pt x="478" y="2"/>
                    <a:pt x="478" y="1"/>
                    <a:pt x="478" y="1"/>
                  </a:cubicBezTo>
                  <a:cubicBezTo>
                    <a:pt x="476" y="2"/>
                    <a:pt x="474" y="1"/>
                    <a:pt x="473" y="1"/>
                  </a:cubicBezTo>
                  <a:cubicBezTo>
                    <a:pt x="471" y="2"/>
                    <a:pt x="470" y="2"/>
                    <a:pt x="469" y="3"/>
                  </a:cubicBezTo>
                  <a:cubicBezTo>
                    <a:pt x="469" y="3"/>
                    <a:pt x="469" y="3"/>
                    <a:pt x="469" y="3"/>
                  </a:cubicBezTo>
                  <a:cubicBezTo>
                    <a:pt x="469" y="2"/>
                    <a:pt x="468" y="2"/>
                    <a:pt x="468" y="2"/>
                  </a:cubicBezTo>
                  <a:cubicBezTo>
                    <a:pt x="468" y="2"/>
                    <a:pt x="467" y="2"/>
                    <a:pt x="467" y="3"/>
                  </a:cubicBezTo>
                  <a:cubicBezTo>
                    <a:pt x="468" y="3"/>
                    <a:pt x="467" y="4"/>
                    <a:pt x="467" y="4"/>
                  </a:cubicBezTo>
                  <a:cubicBezTo>
                    <a:pt x="466" y="4"/>
                    <a:pt x="466" y="4"/>
                    <a:pt x="466" y="5"/>
                  </a:cubicBezTo>
                  <a:cubicBezTo>
                    <a:pt x="465" y="6"/>
                    <a:pt x="466" y="7"/>
                    <a:pt x="466" y="9"/>
                  </a:cubicBezTo>
                  <a:cubicBezTo>
                    <a:pt x="467" y="10"/>
                    <a:pt x="468" y="11"/>
                    <a:pt x="469" y="12"/>
                  </a:cubicBezTo>
                  <a:cubicBezTo>
                    <a:pt x="469" y="12"/>
                    <a:pt x="469" y="13"/>
                    <a:pt x="469" y="13"/>
                  </a:cubicBezTo>
                  <a:cubicBezTo>
                    <a:pt x="469" y="13"/>
                    <a:pt x="469" y="13"/>
                    <a:pt x="468" y="13"/>
                  </a:cubicBezTo>
                  <a:cubicBezTo>
                    <a:pt x="468" y="13"/>
                    <a:pt x="467" y="12"/>
                    <a:pt x="467" y="12"/>
                  </a:cubicBezTo>
                  <a:cubicBezTo>
                    <a:pt x="467" y="12"/>
                    <a:pt x="466" y="12"/>
                    <a:pt x="466" y="12"/>
                  </a:cubicBezTo>
                  <a:cubicBezTo>
                    <a:pt x="466" y="11"/>
                    <a:pt x="465" y="11"/>
                    <a:pt x="465" y="10"/>
                  </a:cubicBezTo>
                  <a:cubicBezTo>
                    <a:pt x="465" y="9"/>
                    <a:pt x="464" y="9"/>
                    <a:pt x="464" y="8"/>
                  </a:cubicBezTo>
                  <a:cubicBezTo>
                    <a:pt x="464" y="8"/>
                    <a:pt x="463" y="7"/>
                    <a:pt x="463" y="7"/>
                  </a:cubicBezTo>
                  <a:cubicBezTo>
                    <a:pt x="463" y="7"/>
                    <a:pt x="463" y="6"/>
                    <a:pt x="463" y="6"/>
                  </a:cubicBezTo>
                  <a:cubicBezTo>
                    <a:pt x="463" y="6"/>
                    <a:pt x="463" y="5"/>
                    <a:pt x="463" y="5"/>
                  </a:cubicBezTo>
                  <a:cubicBezTo>
                    <a:pt x="464" y="4"/>
                    <a:pt x="464" y="4"/>
                    <a:pt x="464" y="3"/>
                  </a:cubicBezTo>
                  <a:cubicBezTo>
                    <a:pt x="464" y="2"/>
                    <a:pt x="464" y="2"/>
                    <a:pt x="464" y="2"/>
                  </a:cubicBezTo>
                  <a:cubicBezTo>
                    <a:pt x="462" y="2"/>
                    <a:pt x="461" y="2"/>
                    <a:pt x="459" y="2"/>
                  </a:cubicBezTo>
                  <a:cubicBezTo>
                    <a:pt x="459" y="2"/>
                    <a:pt x="458" y="2"/>
                    <a:pt x="457" y="3"/>
                  </a:cubicBezTo>
                  <a:cubicBezTo>
                    <a:pt x="457" y="3"/>
                    <a:pt x="456" y="3"/>
                    <a:pt x="456" y="4"/>
                  </a:cubicBezTo>
                  <a:cubicBezTo>
                    <a:pt x="455" y="4"/>
                    <a:pt x="455" y="5"/>
                    <a:pt x="455" y="5"/>
                  </a:cubicBezTo>
                  <a:cubicBezTo>
                    <a:pt x="454" y="6"/>
                    <a:pt x="453" y="7"/>
                    <a:pt x="453" y="8"/>
                  </a:cubicBezTo>
                  <a:cubicBezTo>
                    <a:pt x="453" y="8"/>
                    <a:pt x="452" y="9"/>
                    <a:pt x="452" y="9"/>
                  </a:cubicBezTo>
                  <a:cubicBezTo>
                    <a:pt x="452" y="10"/>
                    <a:pt x="452" y="10"/>
                    <a:pt x="451" y="10"/>
                  </a:cubicBezTo>
                  <a:cubicBezTo>
                    <a:pt x="450" y="11"/>
                    <a:pt x="451" y="12"/>
                    <a:pt x="451" y="12"/>
                  </a:cubicBezTo>
                  <a:cubicBezTo>
                    <a:pt x="452" y="13"/>
                    <a:pt x="452" y="13"/>
                    <a:pt x="452" y="14"/>
                  </a:cubicBezTo>
                  <a:cubicBezTo>
                    <a:pt x="452" y="16"/>
                    <a:pt x="454" y="17"/>
                    <a:pt x="455" y="18"/>
                  </a:cubicBezTo>
                  <a:cubicBezTo>
                    <a:pt x="456" y="19"/>
                    <a:pt x="457" y="20"/>
                    <a:pt x="458" y="21"/>
                  </a:cubicBezTo>
                  <a:cubicBezTo>
                    <a:pt x="458" y="21"/>
                    <a:pt x="459" y="22"/>
                    <a:pt x="458" y="22"/>
                  </a:cubicBezTo>
                  <a:cubicBezTo>
                    <a:pt x="457" y="22"/>
                    <a:pt x="458" y="23"/>
                    <a:pt x="458" y="24"/>
                  </a:cubicBezTo>
                  <a:cubicBezTo>
                    <a:pt x="457" y="23"/>
                    <a:pt x="457" y="23"/>
                    <a:pt x="457" y="23"/>
                  </a:cubicBezTo>
                  <a:cubicBezTo>
                    <a:pt x="456" y="22"/>
                    <a:pt x="455" y="21"/>
                    <a:pt x="454" y="20"/>
                  </a:cubicBezTo>
                  <a:cubicBezTo>
                    <a:pt x="454" y="20"/>
                    <a:pt x="454" y="20"/>
                    <a:pt x="453" y="19"/>
                  </a:cubicBezTo>
                  <a:cubicBezTo>
                    <a:pt x="453" y="19"/>
                    <a:pt x="452" y="17"/>
                    <a:pt x="451" y="17"/>
                  </a:cubicBezTo>
                  <a:cubicBezTo>
                    <a:pt x="450" y="16"/>
                    <a:pt x="450" y="15"/>
                    <a:pt x="449" y="14"/>
                  </a:cubicBezTo>
                  <a:cubicBezTo>
                    <a:pt x="449" y="12"/>
                    <a:pt x="449" y="11"/>
                    <a:pt x="448" y="9"/>
                  </a:cubicBezTo>
                  <a:cubicBezTo>
                    <a:pt x="448" y="9"/>
                    <a:pt x="448" y="8"/>
                    <a:pt x="447" y="7"/>
                  </a:cubicBezTo>
                  <a:cubicBezTo>
                    <a:pt x="446" y="6"/>
                    <a:pt x="445" y="6"/>
                    <a:pt x="444" y="5"/>
                  </a:cubicBezTo>
                  <a:cubicBezTo>
                    <a:pt x="443" y="5"/>
                    <a:pt x="442" y="5"/>
                    <a:pt x="441" y="5"/>
                  </a:cubicBezTo>
                  <a:cubicBezTo>
                    <a:pt x="441" y="6"/>
                    <a:pt x="440" y="6"/>
                    <a:pt x="440" y="6"/>
                  </a:cubicBezTo>
                  <a:cubicBezTo>
                    <a:pt x="439" y="5"/>
                    <a:pt x="437" y="5"/>
                    <a:pt x="436" y="3"/>
                  </a:cubicBezTo>
                  <a:cubicBezTo>
                    <a:pt x="436" y="3"/>
                    <a:pt x="436" y="3"/>
                    <a:pt x="435" y="3"/>
                  </a:cubicBezTo>
                  <a:cubicBezTo>
                    <a:pt x="435" y="3"/>
                    <a:pt x="434" y="3"/>
                    <a:pt x="434" y="3"/>
                  </a:cubicBezTo>
                  <a:cubicBezTo>
                    <a:pt x="433" y="3"/>
                    <a:pt x="433" y="3"/>
                    <a:pt x="433" y="3"/>
                  </a:cubicBezTo>
                  <a:cubicBezTo>
                    <a:pt x="431" y="3"/>
                    <a:pt x="430" y="3"/>
                    <a:pt x="428" y="3"/>
                  </a:cubicBezTo>
                  <a:cubicBezTo>
                    <a:pt x="428" y="3"/>
                    <a:pt x="428" y="3"/>
                    <a:pt x="428" y="3"/>
                  </a:cubicBezTo>
                  <a:cubicBezTo>
                    <a:pt x="427" y="3"/>
                    <a:pt x="427" y="4"/>
                    <a:pt x="426" y="4"/>
                  </a:cubicBezTo>
                  <a:cubicBezTo>
                    <a:pt x="425" y="5"/>
                    <a:pt x="425" y="5"/>
                    <a:pt x="426" y="6"/>
                  </a:cubicBezTo>
                  <a:cubicBezTo>
                    <a:pt x="427" y="6"/>
                    <a:pt x="426" y="6"/>
                    <a:pt x="426" y="7"/>
                  </a:cubicBezTo>
                  <a:cubicBezTo>
                    <a:pt x="425" y="8"/>
                    <a:pt x="426" y="8"/>
                    <a:pt x="426" y="9"/>
                  </a:cubicBezTo>
                  <a:cubicBezTo>
                    <a:pt x="426" y="10"/>
                    <a:pt x="427" y="11"/>
                    <a:pt x="428" y="12"/>
                  </a:cubicBezTo>
                  <a:cubicBezTo>
                    <a:pt x="429" y="13"/>
                    <a:pt x="431" y="14"/>
                    <a:pt x="431" y="16"/>
                  </a:cubicBezTo>
                  <a:cubicBezTo>
                    <a:pt x="431" y="16"/>
                    <a:pt x="432" y="17"/>
                    <a:pt x="432" y="18"/>
                  </a:cubicBezTo>
                  <a:cubicBezTo>
                    <a:pt x="432" y="19"/>
                    <a:pt x="432" y="19"/>
                    <a:pt x="433" y="19"/>
                  </a:cubicBezTo>
                  <a:cubicBezTo>
                    <a:pt x="433" y="19"/>
                    <a:pt x="434" y="19"/>
                    <a:pt x="434" y="19"/>
                  </a:cubicBezTo>
                  <a:cubicBezTo>
                    <a:pt x="434" y="19"/>
                    <a:pt x="435" y="19"/>
                    <a:pt x="435" y="19"/>
                  </a:cubicBezTo>
                  <a:cubicBezTo>
                    <a:pt x="435" y="19"/>
                    <a:pt x="434" y="19"/>
                    <a:pt x="434" y="20"/>
                  </a:cubicBezTo>
                  <a:cubicBezTo>
                    <a:pt x="433" y="20"/>
                    <a:pt x="433" y="20"/>
                    <a:pt x="433" y="21"/>
                  </a:cubicBezTo>
                  <a:cubicBezTo>
                    <a:pt x="433" y="21"/>
                    <a:pt x="433" y="21"/>
                    <a:pt x="433" y="21"/>
                  </a:cubicBezTo>
                  <a:cubicBezTo>
                    <a:pt x="433" y="22"/>
                    <a:pt x="433" y="24"/>
                    <a:pt x="434" y="24"/>
                  </a:cubicBezTo>
                  <a:cubicBezTo>
                    <a:pt x="435" y="25"/>
                    <a:pt x="436" y="26"/>
                    <a:pt x="438" y="27"/>
                  </a:cubicBezTo>
                  <a:cubicBezTo>
                    <a:pt x="438" y="27"/>
                    <a:pt x="439" y="28"/>
                    <a:pt x="439" y="28"/>
                  </a:cubicBezTo>
                  <a:cubicBezTo>
                    <a:pt x="439" y="28"/>
                    <a:pt x="439" y="28"/>
                    <a:pt x="439" y="28"/>
                  </a:cubicBezTo>
                  <a:cubicBezTo>
                    <a:pt x="439" y="28"/>
                    <a:pt x="439" y="28"/>
                    <a:pt x="439" y="28"/>
                  </a:cubicBezTo>
                  <a:cubicBezTo>
                    <a:pt x="439" y="28"/>
                    <a:pt x="439" y="28"/>
                    <a:pt x="439" y="28"/>
                  </a:cubicBezTo>
                  <a:cubicBezTo>
                    <a:pt x="438" y="29"/>
                    <a:pt x="438" y="29"/>
                    <a:pt x="437" y="29"/>
                  </a:cubicBezTo>
                  <a:cubicBezTo>
                    <a:pt x="437" y="29"/>
                    <a:pt x="437" y="30"/>
                    <a:pt x="437" y="30"/>
                  </a:cubicBezTo>
                  <a:cubicBezTo>
                    <a:pt x="437" y="30"/>
                    <a:pt x="437" y="30"/>
                    <a:pt x="437" y="30"/>
                  </a:cubicBezTo>
                  <a:cubicBezTo>
                    <a:pt x="436" y="30"/>
                    <a:pt x="436" y="31"/>
                    <a:pt x="435" y="31"/>
                  </a:cubicBezTo>
                  <a:cubicBezTo>
                    <a:pt x="435" y="31"/>
                    <a:pt x="435" y="32"/>
                    <a:pt x="435" y="31"/>
                  </a:cubicBezTo>
                  <a:cubicBezTo>
                    <a:pt x="435" y="31"/>
                    <a:pt x="435" y="31"/>
                    <a:pt x="435" y="31"/>
                  </a:cubicBezTo>
                  <a:cubicBezTo>
                    <a:pt x="435" y="31"/>
                    <a:pt x="435" y="30"/>
                    <a:pt x="435" y="30"/>
                  </a:cubicBezTo>
                  <a:cubicBezTo>
                    <a:pt x="435" y="29"/>
                    <a:pt x="436" y="28"/>
                    <a:pt x="434" y="27"/>
                  </a:cubicBezTo>
                  <a:cubicBezTo>
                    <a:pt x="434" y="27"/>
                    <a:pt x="434" y="27"/>
                    <a:pt x="434" y="27"/>
                  </a:cubicBezTo>
                  <a:cubicBezTo>
                    <a:pt x="433" y="27"/>
                    <a:pt x="433" y="27"/>
                    <a:pt x="433" y="26"/>
                  </a:cubicBezTo>
                  <a:cubicBezTo>
                    <a:pt x="432" y="26"/>
                    <a:pt x="432" y="25"/>
                    <a:pt x="431" y="25"/>
                  </a:cubicBezTo>
                  <a:cubicBezTo>
                    <a:pt x="431" y="25"/>
                    <a:pt x="431" y="24"/>
                    <a:pt x="431" y="24"/>
                  </a:cubicBezTo>
                  <a:cubicBezTo>
                    <a:pt x="431" y="24"/>
                    <a:pt x="431" y="23"/>
                    <a:pt x="430" y="23"/>
                  </a:cubicBezTo>
                  <a:cubicBezTo>
                    <a:pt x="430" y="22"/>
                    <a:pt x="430" y="21"/>
                    <a:pt x="430" y="20"/>
                  </a:cubicBezTo>
                  <a:cubicBezTo>
                    <a:pt x="429" y="20"/>
                    <a:pt x="429" y="19"/>
                    <a:pt x="429" y="18"/>
                  </a:cubicBezTo>
                  <a:cubicBezTo>
                    <a:pt x="429" y="18"/>
                    <a:pt x="429" y="17"/>
                    <a:pt x="428" y="17"/>
                  </a:cubicBezTo>
                  <a:cubicBezTo>
                    <a:pt x="428" y="17"/>
                    <a:pt x="428" y="17"/>
                    <a:pt x="428" y="16"/>
                  </a:cubicBezTo>
                  <a:cubicBezTo>
                    <a:pt x="428" y="16"/>
                    <a:pt x="428" y="15"/>
                    <a:pt x="427" y="15"/>
                  </a:cubicBezTo>
                  <a:cubicBezTo>
                    <a:pt x="426" y="14"/>
                    <a:pt x="425" y="13"/>
                    <a:pt x="424" y="13"/>
                  </a:cubicBezTo>
                  <a:cubicBezTo>
                    <a:pt x="423" y="12"/>
                    <a:pt x="423" y="12"/>
                    <a:pt x="422" y="13"/>
                  </a:cubicBezTo>
                  <a:cubicBezTo>
                    <a:pt x="421" y="13"/>
                    <a:pt x="422" y="14"/>
                    <a:pt x="422" y="15"/>
                  </a:cubicBezTo>
                  <a:cubicBezTo>
                    <a:pt x="421" y="15"/>
                    <a:pt x="421" y="14"/>
                    <a:pt x="421" y="15"/>
                  </a:cubicBezTo>
                  <a:cubicBezTo>
                    <a:pt x="420" y="15"/>
                    <a:pt x="420" y="15"/>
                    <a:pt x="420" y="15"/>
                  </a:cubicBezTo>
                  <a:cubicBezTo>
                    <a:pt x="421" y="16"/>
                    <a:pt x="421" y="16"/>
                    <a:pt x="421" y="16"/>
                  </a:cubicBezTo>
                  <a:cubicBezTo>
                    <a:pt x="422" y="17"/>
                    <a:pt x="422" y="17"/>
                    <a:pt x="421" y="17"/>
                  </a:cubicBezTo>
                  <a:cubicBezTo>
                    <a:pt x="421" y="17"/>
                    <a:pt x="421" y="16"/>
                    <a:pt x="420" y="16"/>
                  </a:cubicBezTo>
                  <a:cubicBezTo>
                    <a:pt x="420" y="16"/>
                    <a:pt x="420" y="15"/>
                    <a:pt x="419" y="14"/>
                  </a:cubicBezTo>
                  <a:cubicBezTo>
                    <a:pt x="419" y="14"/>
                    <a:pt x="419" y="14"/>
                    <a:pt x="419" y="15"/>
                  </a:cubicBezTo>
                  <a:cubicBezTo>
                    <a:pt x="419" y="15"/>
                    <a:pt x="419" y="16"/>
                    <a:pt x="419" y="16"/>
                  </a:cubicBezTo>
                  <a:cubicBezTo>
                    <a:pt x="418" y="16"/>
                    <a:pt x="418" y="15"/>
                    <a:pt x="418" y="15"/>
                  </a:cubicBezTo>
                  <a:cubicBezTo>
                    <a:pt x="418" y="13"/>
                    <a:pt x="419" y="12"/>
                    <a:pt x="418" y="11"/>
                  </a:cubicBezTo>
                  <a:cubicBezTo>
                    <a:pt x="417" y="10"/>
                    <a:pt x="417" y="11"/>
                    <a:pt x="417" y="11"/>
                  </a:cubicBezTo>
                  <a:cubicBezTo>
                    <a:pt x="416" y="13"/>
                    <a:pt x="416" y="14"/>
                    <a:pt x="415" y="15"/>
                  </a:cubicBezTo>
                  <a:cubicBezTo>
                    <a:pt x="415" y="13"/>
                    <a:pt x="415" y="12"/>
                    <a:pt x="415" y="10"/>
                  </a:cubicBezTo>
                  <a:cubicBezTo>
                    <a:pt x="414" y="10"/>
                    <a:pt x="414" y="10"/>
                    <a:pt x="414" y="10"/>
                  </a:cubicBezTo>
                  <a:cubicBezTo>
                    <a:pt x="414" y="10"/>
                    <a:pt x="414" y="10"/>
                    <a:pt x="413" y="9"/>
                  </a:cubicBezTo>
                  <a:cubicBezTo>
                    <a:pt x="413" y="9"/>
                    <a:pt x="413" y="9"/>
                    <a:pt x="413" y="9"/>
                  </a:cubicBezTo>
                  <a:cubicBezTo>
                    <a:pt x="411" y="10"/>
                    <a:pt x="410" y="10"/>
                    <a:pt x="408" y="11"/>
                  </a:cubicBezTo>
                  <a:cubicBezTo>
                    <a:pt x="405" y="12"/>
                    <a:pt x="405" y="14"/>
                    <a:pt x="407" y="16"/>
                  </a:cubicBezTo>
                  <a:cubicBezTo>
                    <a:pt x="408" y="16"/>
                    <a:pt x="408" y="16"/>
                    <a:pt x="408" y="16"/>
                  </a:cubicBezTo>
                  <a:cubicBezTo>
                    <a:pt x="409" y="16"/>
                    <a:pt x="409" y="16"/>
                    <a:pt x="409" y="16"/>
                  </a:cubicBezTo>
                  <a:cubicBezTo>
                    <a:pt x="410" y="16"/>
                    <a:pt x="410" y="16"/>
                    <a:pt x="410" y="16"/>
                  </a:cubicBezTo>
                  <a:cubicBezTo>
                    <a:pt x="410" y="16"/>
                    <a:pt x="410" y="16"/>
                    <a:pt x="410" y="17"/>
                  </a:cubicBezTo>
                  <a:cubicBezTo>
                    <a:pt x="410" y="17"/>
                    <a:pt x="410" y="17"/>
                    <a:pt x="410" y="17"/>
                  </a:cubicBezTo>
                  <a:cubicBezTo>
                    <a:pt x="410" y="17"/>
                    <a:pt x="409" y="17"/>
                    <a:pt x="409" y="18"/>
                  </a:cubicBezTo>
                  <a:cubicBezTo>
                    <a:pt x="409" y="18"/>
                    <a:pt x="408" y="18"/>
                    <a:pt x="408" y="18"/>
                  </a:cubicBezTo>
                  <a:cubicBezTo>
                    <a:pt x="409" y="19"/>
                    <a:pt x="409" y="20"/>
                    <a:pt x="410" y="21"/>
                  </a:cubicBezTo>
                  <a:cubicBezTo>
                    <a:pt x="412" y="22"/>
                    <a:pt x="414" y="23"/>
                    <a:pt x="416" y="24"/>
                  </a:cubicBezTo>
                  <a:cubicBezTo>
                    <a:pt x="416" y="24"/>
                    <a:pt x="417" y="25"/>
                    <a:pt x="417" y="24"/>
                  </a:cubicBezTo>
                  <a:cubicBezTo>
                    <a:pt x="418" y="24"/>
                    <a:pt x="418" y="24"/>
                    <a:pt x="418" y="24"/>
                  </a:cubicBezTo>
                  <a:cubicBezTo>
                    <a:pt x="418" y="24"/>
                    <a:pt x="418" y="24"/>
                    <a:pt x="418" y="24"/>
                  </a:cubicBezTo>
                  <a:cubicBezTo>
                    <a:pt x="418" y="24"/>
                    <a:pt x="418" y="24"/>
                    <a:pt x="418" y="24"/>
                  </a:cubicBezTo>
                  <a:cubicBezTo>
                    <a:pt x="418" y="24"/>
                    <a:pt x="419" y="24"/>
                    <a:pt x="419" y="24"/>
                  </a:cubicBezTo>
                  <a:cubicBezTo>
                    <a:pt x="418" y="25"/>
                    <a:pt x="418" y="24"/>
                    <a:pt x="418" y="25"/>
                  </a:cubicBezTo>
                  <a:cubicBezTo>
                    <a:pt x="417" y="25"/>
                    <a:pt x="417" y="25"/>
                    <a:pt x="417" y="25"/>
                  </a:cubicBezTo>
                  <a:cubicBezTo>
                    <a:pt x="417" y="25"/>
                    <a:pt x="417" y="25"/>
                    <a:pt x="416" y="25"/>
                  </a:cubicBezTo>
                  <a:cubicBezTo>
                    <a:pt x="417" y="25"/>
                    <a:pt x="417" y="25"/>
                    <a:pt x="417" y="25"/>
                  </a:cubicBezTo>
                  <a:cubicBezTo>
                    <a:pt x="416" y="25"/>
                    <a:pt x="415" y="25"/>
                    <a:pt x="415" y="25"/>
                  </a:cubicBezTo>
                  <a:cubicBezTo>
                    <a:pt x="415" y="25"/>
                    <a:pt x="415" y="25"/>
                    <a:pt x="415" y="25"/>
                  </a:cubicBezTo>
                  <a:cubicBezTo>
                    <a:pt x="414" y="25"/>
                    <a:pt x="413" y="25"/>
                    <a:pt x="413" y="24"/>
                  </a:cubicBezTo>
                  <a:cubicBezTo>
                    <a:pt x="412" y="24"/>
                    <a:pt x="411" y="23"/>
                    <a:pt x="410" y="23"/>
                  </a:cubicBezTo>
                  <a:cubicBezTo>
                    <a:pt x="410" y="23"/>
                    <a:pt x="409" y="22"/>
                    <a:pt x="409" y="23"/>
                  </a:cubicBezTo>
                  <a:cubicBezTo>
                    <a:pt x="409" y="23"/>
                    <a:pt x="408" y="24"/>
                    <a:pt x="409" y="24"/>
                  </a:cubicBezTo>
                  <a:cubicBezTo>
                    <a:pt x="409" y="25"/>
                    <a:pt x="409" y="25"/>
                    <a:pt x="409" y="26"/>
                  </a:cubicBezTo>
                  <a:cubicBezTo>
                    <a:pt x="408" y="26"/>
                    <a:pt x="409" y="25"/>
                    <a:pt x="408" y="24"/>
                  </a:cubicBezTo>
                  <a:cubicBezTo>
                    <a:pt x="407" y="24"/>
                    <a:pt x="407" y="23"/>
                    <a:pt x="407" y="23"/>
                  </a:cubicBezTo>
                  <a:cubicBezTo>
                    <a:pt x="407" y="22"/>
                    <a:pt x="408" y="22"/>
                    <a:pt x="407" y="21"/>
                  </a:cubicBezTo>
                  <a:cubicBezTo>
                    <a:pt x="407" y="20"/>
                    <a:pt x="407" y="19"/>
                    <a:pt x="406" y="19"/>
                  </a:cubicBezTo>
                  <a:cubicBezTo>
                    <a:pt x="406" y="19"/>
                    <a:pt x="406" y="19"/>
                    <a:pt x="406" y="18"/>
                  </a:cubicBezTo>
                  <a:cubicBezTo>
                    <a:pt x="406" y="18"/>
                    <a:pt x="406" y="18"/>
                    <a:pt x="406" y="18"/>
                  </a:cubicBezTo>
                  <a:cubicBezTo>
                    <a:pt x="405" y="18"/>
                    <a:pt x="405" y="18"/>
                    <a:pt x="404" y="17"/>
                  </a:cubicBezTo>
                  <a:cubicBezTo>
                    <a:pt x="404" y="17"/>
                    <a:pt x="404" y="17"/>
                    <a:pt x="403" y="17"/>
                  </a:cubicBezTo>
                  <a:cubicBezTo>
                    <a:pt x="402" y="17"/>
                    <a:pt x="401" y="17"/>
                    <a:pt x="399" y="17"/>
                  </a:cubicBezTo>
                  <a:cubicBezTo>
                    <a:pt x="398" y="17"/>
                    <a:pt x="398" y="18"/>
                    <a:pt x="398" y="19"/>
                  </a:cubicBezTo>
                  <a:cubicBezTo>
                    <a:pt x="399" y="20"/>
                    <a:pt x="399" y="21"/>
                    <a:pt x="400" y="21"/>
                  </a:cubicBezTo>
                  <a:cubicBezTo>
                    <a:pt x="401" y="22"/>
                    <a:pt x="401" y="22"/>
                    <a:pt x="401" y="23"/>
                  </a:cubicBezTo>
                  <a:cubicBezTo>
                    <a:pt x="401" y="24"/>
                    <a:pt x="402" y="25"/>
                    <a:pt x="402" y="26"/>
                  </a:cubicBezTo>
                  <a:cubicBezTo>
                    <a:pt x="403" y="26"/>
                    <a:pt x="403" y="26"/>
                    <a:pt x="403" y="27"/>
                  </a:cubicBezTo>
                  <a:cubicBezTo>
                    <a:pt x="403" y="27"/>
                    <a:pt x="403" y="27"/>
                    <a:pt x="403" y="27"/>
                  </a:cubicBezTo>
                  <a:cubicBezTo>
                    <a:pt x="404" y="28"/>
                    <a:pt x="404" y="28"/>
                    <a:pt x="404" y="28"/>
                  </a:cubicBezTo>
                  <a:cubicBezTo>
                    <a:pt x="404" y="29"/>
                    <a:pt x="405" y="30"/>
                    <a:pt x="405" y="31"/>
                  </a:cubicBezTo>
                  <a:cubicBezTo>
                    <a:pt x="404" y="31"/>
                    <a:pt x="403" y="31"/>
                    <a:pt x="403" y="32"/>
                  </a:cubicBezTo>
                  <a:cubicBezTo>
                    <a:pt x="402" y="31"/>
                    <a:pt x="402" y="30"/>
                    <a:pt x="401" y="29"/>
                  </a:cubicBezTo>
                  <a:cubicBezTo>
                    <a:pt x="401" y="29"/>
                    <a:pt x="401" y="28"/>
                    <a:pt x="401" y="28"/>
                  </a:cubicBezTo>
                  <a:cubicBezTo>
                    <a:pt x="401" y="28"/>
                    <a:pt x="400" y="28"/>
                    <a:pt x="400" y="28"/>
                  </a:cubicBezTo>
                  <a:cubicBezTo>
                    <a:pt x="400" y="27"/>
                    <a:pt x="400" y="27"/>
                    <a:pt x="400" y="27"/>
                  </a:cubicBezTo>
                  <a:cubicBezTo>
                    <a:pt x="399" y="27"/>
                    <a:pt x="399" y="27"/>
                    <a:pt x="399" y="27"/>
                  </a:cubicBezTo>
                  <a:cubicBezTo>
                    <a:pt x="398" y="25"/>
                    <a:pt x="396" y="25"/>
                    <a:pt x="395" y="24"/>
                  </a:cubicBezTo>
                  <a:cubicBezTo>
                    <a:pt x="394" y="24"/>
                    <a:pt x="394" y="25"/>
                    <a:pt x="393" y="25"/>
                  </a:cubicBezTo>
                  <a:cubicBezTo>
                    <a:pt x="393" y="27"/>
                    <a:pt x="393" y="29"/>
                    <a:pt x="394" y="30"/>
                  </a:cubicBezTo>
                  <a:cubicBezTo>
                    <a:pt x="395" y="32"/>
                    <a:pt x="397" y="32"/>
                    <a:pt x="398" y="33"/>
                  </a:cubicBezTo>
                  <a:cubicBezTo>
                    <a:pt x="398" y="33"/>
                    <a:pt x="398" y="33"/>
                    <a:pt x="398" y="34"/>
                  </a:cubicBezTo>
                  <a:cubicBezTo>
                    <a:pt x="398" y="34"/>
                    <a:pt x="397" y="34"/>
                    <a:pt x="397" y="34"/>
                  </a:cubicBezTo>
                  <a:cubicBezTo>
                    <a:pt x="397" y="34"/>
                    <a:pt x="397" y="34"/>
                    <a:pt x="396" y="34"/>
                  </a:cubicBezTo>
                  <a:cubicBezTo>
                    <a:pt x="396" y="33"/>
                    <a:pt x="395" y="33"/>
                    <a:pt x="395" y="33"/>
                  </a:cubicBezTo>
                  <a:cubicBezTo>
                    <a:pt x="395" y="33"/>
                    <a:pt x="395" y="33"/>
                    <a:pt x="395" y="33"/>
                  </a:cubicBezTo>
                  <a:cubicBezTo>
                    <a:pt x="393" y="32"/>
                    <a:pt x="392" y="33"/>
                    <a:pt x="392" y="34"/>
                  </a:cubicBezTo>
                  <a:cubicBezTo>
                    <a:pt x="391" y="35"/>
                    <a:pt x="391" y="36"/>
                    <a:pt x="391" y="37"/>
                  </a:cubicBezTo>
                  <a:cubicBezTo>
                    <a:pt x="390" y="38"/>
                    <a:pt x="390" y="38"/>
                    <a:pt x="391" y="39"/>
                  </a:cubicBezTo>
                  <a:cubicBezTo>
                    <a:pt x="391" y="39"/>
                    <a:pt x="391" y="39"/>
                    <a:pt x="391" y="39"/>
                  </a:cubicBezTo>
                  <a:cubicBezTo>
                    <a:pt x="391" y="41"/>
                    <a:pt x="393" y="42"/>
                    <a:pt x="394" y="43"/>
                  </a:cubicBezTo>
                  <a:cubicBezTo>
                    <a:pt x="395" y="44"/>
                    <a:pt x="395" y="44"/>
                    <a:pt x="395" y="44"/>
                  </a:cubicBezTo>
                  <a:cubicBezTo>
                    <a:pt x="395" y="44"/>
                    <a:pt x="395" y="44"/>
                    <a:pt x="395" y="44"/>
                  </a:cubicBezTo>
                  <a:cubicBezTo>
                    <a:pt x="395" y="45"/>
                    <a:pt x="395" y="47"/>
                    <a:pt x="397" y="47"/>
                  </a:cubicBezTo>
                  <a:cubicBezTo>
                    <a:pt x="397" y="47"/>
                    <a:pt x="397" y="47"/>
                    <a:pt x="398" y="47"/>
                  </a:cubicBezTo>
                  <a:cubicBezTo>
                    <a:pt x="399" y="48"/>
                    <a:pt x="400" y="50"/>
                    <a:pt x="403" y="50"/>
                  </a:cubicBezTo>
                  <a:cubicBezTo>
                    <a:pt x="402" y="51"/>
                    <a:pt x="402" y="53"/>
                    <a:pt x="403" y="54"/>
                  </a:cubicBezTo>
                  <a:cubicBezTo>
                    <a:pt x="404" y="54"/>
                    <a:pt x="404" y="54"/>
                    <a:pt x="404" y="55"/>
                  </a:cubicBezTo>
                  <a:cubicBezTo>
                    <a:pt x="404" y="56"/>
                    <a:pt x="404" y="55"/>
                    <a:pt x="403" y="56"/>
                  </a:cubicBezTo>
                  <a:cubicBezTo>
                    <a:pt x="403" y="56"/>
                    <a:pt x="402" y="55"/>
                    <a:pt x="401" y="55"/>
                  </a:cubicBezTo>
                  <a:cubicBezTo>
                    <a:pt x="401" y="55"/>
                    <a:pt x="401" y="55"/>
                    <a:pt x="401" y="55"/>
                  </a:cubicBezTo>
                  <a:cubicBezTo>
                    <a:pt x="401" y="54"/>
                    <a:pt x="401" y="54"/>
                    <a:pt x="400" y="54"/>
                  </a:cubicBezTo>
                  <a:cubicBezTo>
                    <a:pt x="400" y="53"/>
                    <a:pt x="399" y="52"/>
                    <a:pt x="398" y="52"/>
                  </a:cubicBezTo>
                  <a:cubicBezTo>
                    <a:pt x="398" y="52"/>
                    <a:pt x="398" y="52"/>
                    <a:pt x="397" y="52"/>
                  </a:cubicBezTo>
                  <a:cubicBezTo>
                    <a:pt x="397" y="51"/>
                    <a:pt x="396" y="50"/>
                    <a:pt x="395" y="49"/>
                  </a:cubicBezTo>
                  <a:cubicBezTo>
                    <a:pt x="395" y="49"/>
                    <a:pt x="395" y="49"/>
                    <a:pt x="395" y="49"/>
                  </a:cubicBezTo>
                  <a:cubicBezTo>
                    <a:pt x="395" y="49"/>
                    <a:pt x="395" y="49"/>
                    <a:pt x="395" y="49"/>
                  </a:cubicBezTo>
                  <a:cubicBezTo>
                    <a:pt x="395" y="49"/>
                    <a:pt x="395" y="49"/>
                    <a:pt x="395" y="49"/>
                  </a:cubicBezTo>
                  <a:cubicBezTo>
                    <a:pt x="394" y="48"/>
                    <a:pt x="394" y="48"/>
                    <a:pt x="393" y="47"/>
                  </a:cubicBezTo>
                  <a:cubicBezTo>
                    <a:pt x="393" y="47"/>
                    <a:pt x="393" y="47"/>
                    <a:pt x="393" y="47"/>
                  </a:cubicBezTo>
                  <a:cubicBezTo>
                    <a:pt x="393" y="46"/>
                    <a:pt x="393" y="45"/>
                    <a:pt x="392" y="45"/>
                  </a:cubicBezTo>
                  <a:cubicBezTo>
                    <a:pt x="392" y="45"/>
                    <a:pt x="392" y="45"/>
                    <a:pt x="392" y="44"/>
                  </a:cubicBezTo>
                  <a:cubicBezTo>
                    <a:pt x="391" y="44"/>
                    <a:pt x="391" y="44"/>
                    <a:pt x="390" y="44"/>
                  </a:cubicBezTo>
                  <a:cubicBezTo>
                    <a:pt x="389" y="44"/>
                    <a:pt x="389" y="44"/>
                    <a:pt x="389" y="45"/>
                  </a:cubicBezTo>
                  <a:cubicBezTo>
                    <a:pt x="388" y="46"/>
                    <a:pt x="388" y="47"/>
                    <a:pt x="389" y="47"/>
                  </a:cubicBezTo>
                  <a:cubicBezTo>
                    <a:pt x="390" y="48"/>
                    <a:pt x="390" y="49"/>
                    <a:pt x="390" y="51"/>
                  </a:cubicBezTo>
                  <a:cubicBezTo>
                    <a:pt x="390" y="51"/>
                    <a:pt x="390" y="51"/>
                    <a:pt x="390" y="51"/>
                  </a:cubicBezTo>
                  <a:cubicBezTo>
                    <a:pt x="390" y="51"/>
                    <a:pt x="390" y="51"/>
                    <a:pt x="390" y="51"/>
                  </a:cubicBezTo>
                  <a:cubicBezTo>
                    <a:pt x="391" y="51"/>
                    <a:pt x="390" y="52"/>
                    <a:pt x="391" y="52"/>
                  </a:cubicBezTo>
                  <a:cubicBezTo>
                    <a:pt x="392" y="53"/>
                    <a:pt x="393" y="53"/>
                    <a:pt x="394" y="53"/>
                  </a:cubicBezTo>
                  <a:cubicBezTo>
                    <a:pt x="395" y="53"/>
                    <a:pt x="396" y="54"/>
                    <a:pt x="396" y="55"/>
                  </a:cubicBezTo>
                  <a:cubicBezTo>
                    <a:pt x="396" y="55"/>
                    <a:pt x="396" y="55"/>
                    <a:pt x="395" y="55"/>
                  </a:cubicBezTo>
                  <a:cubicBezTo>
                    <a:pt x="395" y="55"/>
                    <a:pt x="394" y="54"/>
                    <a:pt x="394" y="54"/>
                  </a:cubicBezTo>
                  <a:cubicBezTo>
                    <a:pt x="392" y="54"/>
                    <a:pt x="391" y="53"/>
                    <a:pt x="389" y="54"/>
                  </a:cubicBezTo>
                  <a:cubicBezTo>
                    <a:pt x="389" y="54"/>
                    <a:pt x="388" y="55"/>
                    <a:pt x="388" y="54"/>
                  </a:cubicBezTo>
                  <a:cubicBezTo>
                    <a:pt x="388" y="54"/>
                    <a:pt x="388" y="54"/>
                    <a:pt x="388" y="54"/>
                  </a:cubicBezTo>
                  <a:cubicBezTo>
                    <a:pt x="389" y="53"/>
                    <a:pt x="390" y="52"/>
                    <a:pt x="389" y="51"/>
                  </a:cubicBezTo>
                  <a:cubicBezTo>
                    <a:pt x="389" y="50"/>
                    <a:pt x="389" y="49"/>
                    <a:pt x="388" y="49"/>
                  </a:cubicBezTo>
                  <a:cubicBezTo>
                    <a:pt x="387" y="48"/>
                    <a:pt x="387" y="46"/>
                    <a:pt x="386" y="45"/>
                  </a:cubicBezTo>
                  <a:cubicBezTo>
                    <a:pt x="386" y="44"/>
                    <a:pt x="387" y="44"/>
                    <a:pt x="386" y="43"/>
                  </a:cubicBezTo>
                  <a:cubicBezTo>
                    <a:pt x="386" y="43"/>
                    <a:pt x="385" y="43"/>
                    <a:pt x="385" y="42"/>
                  </a:cubicBezTo>
                  <a:cubicBezTo>
                    <a:pt x="385" y="42"/>
                    <a:pt x="385" y="41"/>
                    <a:pt x="384" y="41"/>
                  </a:cubicBezTo>
                  <a:cubicBezTo>
                    <a:pt x="384" y="40"/>
                    <a:pt x="383" y="40"/>
                    <a:pt x="383" y="40"/>
                  </a:cubicBezTo>
                  <a:cubicBezTo>
                    <a:pt x="383" y="40"/>
                    <a:pt x="383" y="40"/>
                    <a:pt x="382" y="40"/>
                  </a:cubicBezTo>
                  <a:cubicBezTo>
                    <a:pt x="382" y="39"/>
                    <a:pt x="381" y="39"/>
                    <a:pt x="380" y="40"/>
                  </a:cubicBezTo>
                  <a:cubicBezTo>
                    <a:pt x="380" y="40"/>
                    <a:pt x="379" y="40"/>
                    <a:pt x="379" y="39"/>
                  </a:cubicBezTo>
                  <a:cubicBezTo>
                    <a:pt x="379" y="39"/>
                    <a:pt x="378" y="38"/>
                    <a:pt x="378" y="38"/>
                  </a:cubicBezTo>
                  <a:cubicBezTo>
                    <a:pt x="377" y="38"/>
                    <a:pt x="376" y="37"/>
                    <a:pt x="375" y="36"/>
                  </a:cubicBezTo>
                  <a:cubicBezTo>
                    <a:pt x="376" y="37"/>
                    <a:pt x="377" y="36"/>
                    <a:pt x="377" y="35"/>
                  </a:cubicBezTo>
                  <a:cubicBezTo>
                    <a:pt x="378" y="35"/>
                    <a:pt x="378" y="35"/>
                    <a:pt x="378" y="35"/>
                  </a:cubicBezTo>
                  <a:cubicBezTo>
                    <a:pt x="378" y="35"/>
                    <a:pt x="378" y="35"/>
                    <a:pt x="377" y="35"/>
                  </a:cubicBezTo>
                  <a:cubicBezTo>
                    <a:pt x="375" y="34"/>
                    <a:pt x="373" y="34"/>
                    <a:pt x="371" y="34"/>
                  </a:cubicBezTo>
                  <a:cubicBezTo>
                    <a:pt x="370" y="35"/>
                    <a:pt x="370" y="35"/>
                    <a:pt x="370" y="36"/>
                  </a:cubicBezTo>
                  <a:cubicBezTo>
                    <a:pt x="370" y="37"/>
                    <a:pt x="370" y="37"/>
                    <a:pt x="371" y="37"/>
                  </a:cubicBezTo>
                  <a:cubicBezTo>
                    <a:pt x="371" y="37"/>
                    <a:pt x="371" y="37"/>
                    <a:pt x="371" y="38"/>
                  </a:cubicBezTo>
                  <a:cubicBezTo>
                    <a:pt x="372" y="39"/>
                    <a:pt x="371" y="40"/>
                    <a:pt x="372" y="40"/>
                  </a:cubicBezTo>
                  <a:cubicBezTo>
                    <a:pt x="372" y="40"/>
                    <a:pt x="372" y="41"/>
                    <a:pt x="372" y="41"/>
                  </a:cubicBezTo>
                  <a:cubicBezTo>
                    <a:pt x="372" y="41"/>
                    <a:pt x="372" y="42"/>
                    <a:pt x="372" y="42"/>
                  </a:cubicBezTo>
                  <a:cubicBezTo>
                    <a:pt x="373" y="43"/>
                    <a:pt x="373" y="44"/>
                    <a:pt x="372" y="44"/>
                  </a:cubicBezTo>
                  <a:cubicBezTo>
                    <a:pt x="371" y="44"/>
                    <a:pt x="371" y="45"/>
                    <a:pt x="371" y="45"/>
                  </a:cubicBezTo>
                  <a:cubicBezTo>
                    <a:pt x="370" y="46"/>
                    <a:pt x="369" y="46"/>
                    <a:pt x="369" y="46"/>
                  </a:cubicBezTo>
                  <a:cubicBezTo>
                    <a:pt x="367" y="46"/>
                    <a:pt x="366" y="46"/>
                    <a:pt x="365" y="46"/>
                  </a:cubicBezTo>
                  <a:cubicBezTo>
                    <a:pt x="362" y="47"/>
                    <a:pt x="362" y="48"/>
                    <a:pt x="363" y="50"/>
                  </a:cubicBezTo>
                  <a:cubicBezTo>
                    <a:pt x="363" y="50"/>
                    <a:pt x="364" y="51"/>
                    <a:pt x="364" y="51"/>
                  </a:cubicBezTo>
                  <a:cubicBezTo>
                    <a:pt x="365" y="52"/>
                    <a:pt x="365" y="52"/>
                    <a:pt x="366" y="52"/>
                  </a:cubicBezTo>
                  <a:cubicBezTo>
                    <a:pt x="367" y="52"/>
                    <a:pt x="368" y="52"/>
                    <a:pt x="369" y="53"/>
                  </a:cubicBezTo>
                  <a:cubicBezTo>
                    <a:pt x="369" y="54"/>
                    <a:pt x="369" y="54"/>
                    <a:pt x="369" y="54"/>
                  </a:cubicBezTo>
                  <a:cubicBezTo>
                    <a:pt x="370" y="54"/>
                    <a:pt x="370" y="54"/>
                    <a:pt x="370" y="54"/>
                  </a:cubicBezTo>
                  <a:cubicBezTo>
                    <a:pt x="370" y="54"/>
                    <a:pt x="370" y="54"/>
                    <a:pt x="371" y="55"/>
                  </a:cubicBezTo>
                  <a:cubicBezTo>
                    <a:pt x="372" y="56"/>
                    <a:pt x="374" y="56"/>
                    <a:pt x="376" y="56"/>
                  </a:cubicBezTo>
                  <a:cubicBezTo>
                    <a:pt x="376" y="57"/>
                    <a:pt x="376" y="56"/>
                    <a:pt x="377" y="57"/>
                  </a:cubicBezTo>
                  <a:cubicBezTo>
                    <a:pt x="377" y="57"/>
                    <a:pt x="377" y="57"/>
                    <a:pt x="377" y="57"/>
                  </a:cubicBezTo>
                  <a:cubicBezTo>
                    <a:pt x="378" y="58"/>
                    <a:pt x="377" y="60"/>
                    <a:pt x="377" y="61"/>
                  </a:cubicBezTo>
                  <a:cubicBezTo>
                    <a:pt x="377" y="61"/>
                    <a:pt x="377" y="61"/>
                    <a:pt x="378" y="61"/>
                  </a:cubicBezTo>
                  <a:cubicBezTo>
                    <a:pt x="377" y="62"/>
                    <a:pt x="378" y="62"/>
                    <a:pt x="377" y="62"/>
                  </a:cubicBezTo>
                  <a:cubicBezTo>
                    <a:pt x="377" y="61"/>
                    <a:pt x="376" y="60"/>
                    <a:pt x="376" y="58"/>
                  </a:cubicBezTo>
                  <a:cubicBezTo>
                    <a:pt x="376" y="57"/>
                    <a:pt x="376" y="57"/>
                    <a:pt x="375" y="57"/>
                  </a:cubicBezTo>
                  <a:cubicBezTo>
                    <a:pt x="374" y="58"/>
                    <a:pt x="375" y="58"/>
                    <a:pt x="375" y="58"/>
                  </a:cubicBezTo>
                  <a:cubicBezTo>
                    <a:pt x="375" y="59"/>
                    <a:pt x="376" y="60"/>
                    <a:pt x="376" y="61"/>
                  </a:cubicBezTo>
                  <a:cubicBezTo>
                    <a:pt x="376" y="61"/>
                    <a:pt x="377" y="62"/>
                    <a:pt x="376" y="62"/>
                  </a:cubicBezTo>
                  <a:cubicBezTo>
                    <a:pt x="375" y="62"/>
                    <a:pt x="375" y="61"/>
                    <a:pt x="375" y="59"/>
                  </a:cubicBezTo>
                  <a:cubicBezTo>
                    <a:pt x="375" y="59"/>
                    <a:pt x="374" y="59"/>
                    <a:pt x="374" y="59"/>
                  </a:cubicBezTo>
                  <a:cubicBezTo>
                    <a:pt x="374" y="57"/>
                    <a:pt x="374" y="57"/>
                    <a:pt x="372" y="57"/>
                  </a:cubicBezTo>
                  <a:cubicBezTo>
                    <a:pt x="372" y="57"/>
                    <a:pt x="371" y="57"/>
                    <a:pt x="371" y="57"/>
                  </a:cubicBezTo>
                  <a:cubicBezTo>
                    <a:pt x="371" y="57"/>
                    <a:pt x="371" y="57"/>
                    <a:pt x="370" y="57"/>
                  </a:cubicBezTo>
                  <a:cubicBezTo>
                    <a:pt x="370" y="57"/>
                    <a:pt x="370" y="58"/>
                    <a:pt x="370" y="58"/>
                  </a:cubicBezTo>
                  <a:cubicBezTo>
                    <a:pt x="371" y="58"/>
                    <a:pt x="371" y="59"/>
                    <a:pt x="371" y="59"/>
                  </a:cubicBezTo>
                  <a:cubicBezTo>
                    <a:pt x="371" y="60"/>
                    <a:pt x="371" y="60"/>
                    <a:pt x="372" y="61"/>
                  </a:cubicBezTo>
                  <a:cubicBezTo>
                    <a:pt x="372" y="61"/>
                    <a:pt x="372" y="61"/>
                    <a:pt x="372" y="61"/>
                  </a:cubicBezTo>
                  <a:cubicBezTo>
                    <a:pt x="372" y="62"/>
                    <a:pt x="373" y="62"/>
                    <a:pt x="373" y="63"/>
                  </a:cubicBezTo>
                  <a:cubicBezTo>
                    <a:pt x="372" y="62"/>
                    <a:pt x="371" y="62"/>
                    <a:pt x="371" y="61"/>
                  </a:cubicBezTo>
                  <a:cubicBezTo>
                    <a:pt x="371" y="59"/>
                    <a:pt x="370" y="58"/>
                    <a:pt x="369" y="57"/>
                  </a:cubicBezTo>
                  <a:cubicBezTo>
                    <a:pt x="368" y="57"/>
                    <a:pt x="368" y="56"/>
                    <a:pt x="367" y="55"/>
                  </a:cubicBezTo>
                  <a:cubicBezTo>
                    <a:pt x="367" y="55"/>
                    <a:pt x="366" y="55"/>
                    <a:pt x="365" y="55"/>
                  </a:cubicBezTo>
                  <a:cubicBezTo>
                    <a:pt x="365" y="55"/>
                    <a:pt x="365" y="55"/>
                    <a:pt x="365" y="55"/>
                  </a:cubicBezTo>
                  <a:cubicBezTo>
                    <a:pt x="365" y="55"/>
                    <a:pt x="365" y="55"/>
                    <a:pt x="365" y="55"/>
                  </a:cubicBezTo>
                  <a:cubicBezTo>
                    <a:pt x="365" y="55"/>
                    <a:pt x="365" y="55"/>
                    <a:pt x="364" y="55"/>
                  </a:cubicBezTo>
                  <a:cubicBezTo>
                    <a:pt x="364" y="54"/>
                    <a:pt x="364" y="54"/>
                    <a:pt x="364" y="54"/>
                  </a:cubicBezTo>
                  <a:cubicBezTo>
                    <a:pt x="363" y="54"/>
                    <a:pt x="362" y="55"/>
                    <a:pt x="362" y="56"/>
                  </a:cubicBezTo>
                  <a:cubicBezTo>
                    <a:pt x="362" y="56"/>
                    <a:pt x="362" y="56"/>
                    <a:pt x="362" y="57"/>
                  </a:cubicBezTo>
                  <a:cubicBezTo>
                    <a:pt x="362" y="57"/>
                    <a:pt x="362" y="57"/>
                    <a:pt x="362" y="57"/>
                  </a:cubicBezTo>
                  <a:cubicBezTo>
                    <a:pt x="361" y="58"/>
                    <a:pt x="361" y="59"/>
                    <a:pt x="362" y="59"/>
                  </a:cubicBezTo>
                  <a:cubicBezTo>
                    <a:pt x="362" y="60"/>
                    <a:pt x="363" y="60"/>
                    <a:pt x="363" y="61"/>
                  </a:cubicBezTo>
                  <a:cubicBezTo>
                    <a:pt x="363" y="61"/>
                    <a:pt x="364" y="62"/>
                    <a:pt x="363" y="62"/>
                  </a:cubicBezTo>
                  <a:cubicBezTo>
                    <a:pt x="363" y="62"/>
                    <a:pt x="363" y="62"/>
                    <a:pt x="363" y="61"/>
                  </a:cubicBezTo>
                  <a:cubicBezTo>
                    <a:pt x="363" y="61"/>
                    <a:pt x="363" y="61"/>
                    <a:pt x="363" y="61"/>
                  </a:cubicBezTo>
                  <a:cubicBezTo>
                    <a:pt x="363" y="60"/>
                    <a:pt x="362" y="60"/>
                    <a:pt x="361" y="60"/>
                  </a:cubicBezTo>
                  <a:cubicBezTo>
                    <a:pt x="360" y="59"/>
                    <a:pt x="360" y="58"/>
                    <a:pt x="360" y="57"/>
                  </a:cubicBezTo>
                  <a:cubicBezTo>
                    <a:pt x="361" y="57"/>
                    <a:pt x="361" y="56"/>
                    <a:pt x="360" y="55"/>
                  </a:cubicBezTo>
                  <a:cubicBezTo>
                    <a:pt x="360" y="55"/>
                    <a:pt x="360" y="54"/>
                    <a:pt x="359" y="54"/>
                  </a:cubicBezTo>
                  <a:cubicBezTo>
                    <a:pt x="359" y="53"/>
                    <a:pt x="358" y="52"/>
                    <a:pt x="357" y="53"/>
                  </a:cubicBezTo>
                  <a:cubicBezTo>
                    <a:pt x="357" y="53"/>
                    <a:pt x="357" y="54"/>
                    <a:pt x="357" y="53"/>
                  </a:cubicBezTo>
                  <a:cubicBezTo>
                    <a:pt x="357" y="53"/>
                    <a:pt x="356" y="54"/>
                    <a:pt x="356" y="53"/>
                  </a:cubicBezTo>
                  <a:cubicBezTo>
                    <a:pt x="356" y="52"/>
                    <a:pt x="355" y="52"/>
                    <a:pt x="355" y="52"/>
                  </a:cubicBezTo>
                  <a:cubicBezTo>
                    <a:pt x="353" y="53"/>
                    <a:pt x="352" y="54"/>
                    <a:pt x="350" y="54"/>
                  </a:cubicBezTo>
                  <a:cubicBezTo>
                    <a:pt x="348" y="55"/>
                    <a:pt x="348" y="57"/>
                    <a:pt x="348" y="59"/>
                  </a:cubicBezTo>
                  <a:cubicBezTo>
                    <a:pt x="348" y="59"/>
                    <a:pt x="348" y="59"/>
                    <a:pt x="348" y="60"/>
                  </a:cubicBezTo>
                  <a:cubicBezTo>
                    <a:pt x="348" y="61"/>
                    <a:pt x="348" y="62"/>
                    <a:pt x="349" y="63"/>
                  </a:cubicBezTo>
                  <a:cubicBezTo>
                    <a:pt x="349" y="63"/>
                    <a:pt x="349" y="64"/>
                    <a:pt x="349" y="65"/>
                  </a:cubicBezTo>
                  <a:cubicBezTo>
                    <a:pt x="349" y="65"/>
                    <a:pt x="349" y="66"/>
                    <a:pt x="348" y="65"/>
                  </a:cubicBezTo>
                  <a:cubicBezTo>
                    <a:pt x="349" y="63"/>
                    <a:pt x="348" y="62"/>
                    <a:pt x="347" y="61"/>
                  </a:cubicBezTo>
                  <a:cubicBezTo>
                    <a:pt x="347" y="60"/>
                    <a:pt x="347" y="60"/>
                    <a:pt x="346" y="60"/>
                  </a:cubicBezTo>
                  <a:cubicBezTo>
                    <a:pt x="346" y="60"/>
                    <a:pt x="346" y="60"/>
                    <a:pt x="346" y="61"/>
                  </a:cubicBezTo>
                  <a:cubicBezTo>
                    <a:pt x="346" y="61"/>
                    <a:pt x="346" y="61"/>
                    <a:pt x="346" y="62"/>
                  </a:cubicBezTo>
                  <a:cubicBezTo>
                    <a:pt x="347" y="62"/>
                    <a:pt x="347" y="63"/>
                    <a:pt x="347" y="64"/>
                  </a:cubicBezTo>
                  <a:cubicBezTo>
                    <a:pt x="346" y="64"/>
                    <a:pt x="346" y="65"/>
                    <a:pt x="346" y="66"/>
                  </a:cubicBezTo>
                  <a:cubicBezTo>
                    <a:pt x="345" y="66"/>
                    <a:pt x="346" y="65"/>
                    <a:pt x="345" y="65"/>
                  </a:cubicBezTo>
                  <a:cubicBezTo>
                    <a:pt x="344" y="64"/>
                    <a:pt x="344" y="63"/>
                    <a:pt x="343" y="62"/>
                  </a:cubicBezTo>
                  <a:cubicBezTo>
                    <a:pt x="343" y="62"/>
                    <a:pt x="343" y="61"/>
                    <a:pt x="343" y="61"/>
                  </a:cubicBezTo>
                  <a:cubicBezTo>
                    <a:pt x="342" y="61"/>
                    <a:pt x="342" y="61"/>
                    <a:pt x="341" y="61"/>
                  </a:cubicBezTo>
                  <a:cubicBezTo>
                    <a:pt x="340" y="62"/>
                    <a:pt x="337" y="62"/>
                    <a:pt x="337" y="64"/>
                  </a:cubicBezTo>
                  <a:cubicBezTo>
                    <a:pt x="337" y="64"/>
                    <a:pt x="336" y="64"/>
                    <a:pt x="336" y="65"/>
                  </a:cubicBezTo>
                  <a:cubicBezTo>
                    <a:pt x="335" y="65"/>
                    <a:pt x="334" y="66"/>
                    <a:pt x="334" y="67"/>
                  </a:cubicBezTo>
                  <a:cubicBezTo>
                    <a:pt x="334" y="68"/>
                    <a:pt x="334" y="68"/>
                    <a:pt x="333" y="68"/>
                  </a:cubicBezTo>
                  <a:cubicBezTo>
                    <a:pt x="332" y="67"/>
                    <a:pt x="332" y="68"/>
                    <a:pt x="331" y="69"/>
                  </a:cubicBezTo>
                  <a:cubicBezTo>
                    <a:pt x="330" y="70"/>
                    <a:pt x="330" y="71"/>
                    <a:pt x="330" y="72"/>
                  </a:cubicBezTo>
                  <a:cubicBezTo>
                    <a:pt x="330" y="73"/>
                    <a:pt x="329" y="73"/>
                    <a:pt x="329" y="74"/>
                  </a:cubicBezTo>
                  <a:cubicBezTo>
                    <a:pt x="329" y="75"/>
                    <a:pt x="330" y="74"/>
                    <a:pt x="330" y="75"/>
                  </a:cubicBezTo>
                  <a:cubicBezTo>
                    <a:pt x="330" y="75"/>
                    <a:pt x="330" y="75"/>
                    <a:pt x="330" y="75"/>
                  </a:cubicBezTo>
                  <a:cubicBezTo>
                    <a:pt x="330" y="75"/>
                    <a:pt x="330" y="75"/>
                    <a:pt x="330" y="75"/>
                  </a:cubicBezTo>
                  <a:cubicBezTo>
                    <a:pt x="331" y="75"/>
                    <a:pt x="331" y="76"/>
                    <a:pt x="332" y="76"/>
                  </a:cubicBezTo>
                  <a:cubicBezTo>
                    <a:pt x="332" y="76"/>
                    <a:pt x="332" y="76"/>
                    <a:pt x="332" y="76"/>
                  </a:cubicBezTo>
                  <a:cubicBezTo>
                    <a:pt x="332" y="76"/>
                    <a:pt x="332" y="76"/>
                    <a:pt x="332" y="76"/>
                  </a:cubicBezTo>
                  <a:cubicBezTo>
                    <a:pt x="332" y="76"/>
                    <a:pt x="332" y="77"/>
                    <a:pt x="332" y="77"/>
                  </a:cubicBezTo>
                  <a:cubicBezTo>
                    <a:pt x="332" y="77"/>
                    <a:pt x="332" y="77"/>
                    <a:pt x="332" y="77"/>
                  </a:cubicBezTo>
                  <a:cubicBezTo>
                    <a:pt x="333" y="78"/>
                    <a:pt x="332" y="78"/>
                    <a:pt x="333" y="79"/>
                  </a:cubicBezTo>
                  <a:cubicBezTo>
                    <a:pt x="333" y="79"/>
                    <a:pt x="333" y="77"/>
                    <a:pt x="334" y="78"/>
                  </a:cubicBezTo>
                  <a:cubicBezTo>
                    <a:pt x="334" y="78"/>
                    <a:pt x="335" y="78"/>
                    <a:pt x="335" y="78"/>
                  </a:cubicBezTo>
                  <a:cubicBezTo>
                    <a:pt x="335" y="77"/>
                    <a:pt x="335" y="77"/>
                    <a:pt x="335" y="76"/>
                  </a:cubicBezTo>
                  <a:cubicBezTo>
                    <a:pt x="335" y="75"/>
                    <a:pt x="335" y="74"/>
                    <a:pt x="336" y="73"/>
                  </a:cubicBezTo>
                  <a:cubicBezTo>
                    <a:pt x="337" y="73"/>
                    <a:pt x="337" y="73"/>
                    <a:pt x="337" y="73"/>
                  </a:cubicBezTo>
                  <a:cubicBezTo>
                    <a:pt x="337" y="73"/>
                    <a:pt x="337" y="72"/>
                    <a:pt x="337" y="72"/>
                  </a:cubicBezTo>
                  <a:cubicBezTo>
                    <a:pt x="338" y="72"/>
                    <a:pt x="338" y="72"/>
                    <a:pt x="338" y="73"/>
                  </a:cubicBezTo>
                  <a:cubicBezTo>
                    <a:pt x="338" y="73"/>
                    <a:pt x="338" y="73"/>
                    <a:pt x="339" y="73"/>
                  </a:cubicBezTo>
                  <a:cubicBezTo>
                    <a:pt x="339" y="73"/>
                    <a:pt x="339" y="73"/>
                    <a:pt x="339" y="73"/>
                  </a:cubicBezTo>
                  <a:cubicBezTo>
                    <a:pt x="339" y="72"/>
                    <a:pt x="339" y="71"/>
                    <a:pt x="340" y="71"/>
                  </a:cubicBezTo>
                  <a:cubicBezTo>
                    <a:pt x="341" y="71"/>
                    <a:pt x="341" y="72"/>
                    <a:pt x="340" y="72"/>
                  </a:cubicBezTo>
                  <a:cubicBezTo>
                    <a:pt x="340" y="73"/>
                    <a:pt x="341" y="73"/>
                    <a:pt x="342" y="74"/>
                  </a:cubicBezTo>
                  <a:cubicBezTo>
                    <a:pt x="342" y="73"/>
                    <a:pt x="343" y="74"/>
                    <a:pt x="344" y="74"/>
                  </a:cubicBezTo>
                  <a:cubicBezTo>
                    <a:pt x="344" y="74"/>
                    <a:pt x="344" y="75"/>
                    <a:pt x="344" y="75"/>
                  </a:cubicBezTo>
                  <a:cubicBezTo>
                    <a:pt x="342" y="75"/>
                    <a:pt x="342" y="77"/>
                    <a:pt x="340" y="78"/>
                  </a:cubicBezTo>
                  <a:cubicBezTo>
                    <a:pt x="340" y="78"/>
                    <a:pt x="340" y="78"/>
                    <a:pt x="340" y="78"/>
                  </a:cubicBezTo>
                  <a:cubicBezTo>
                    <a:pt x="339" y="79"/>
                    <a:pt x="338" y="80"/>
                    <a:pt x="337" y="81"/>
                  </a:cubicBezTo>
                  <a:cubicBezTo>
                    <a:pt x="336" y="81"/>
                    <a:pt x="336" y="83"/>
                    <a:pt x="337" y="84"/>
                  </a:cubicBezTo>
                  <a:cubicBezTo>
                    <a:pt x="338" y="84"/>
                    <a:pt x="338" y="84"/>
                    <a:pt x="339" y="84"/>
                  </a:cubicBezTo>
                  <a:cubicBezTo>
                    <a:pt x="338" y="85"/>
                    <a:pt x="338" y="84"/>
                    <a:pt x="338" y="85"/>
                  </a:cubicBezTo>
                  <a:cubicBezTo>
                    <a:pt x="338" y="85"/>
                    <a:pt x="339" y="86"/>
                    <a:pt x="339" y="85"/>
                  </a:cubicBezTo>
                  <a:cubicBezTo>
                    <a:pt x="340" y="84"/>
                    <a:pt x="341" y="84"/>
                    <a:pt x="342" y="83"/>
                  </a:cubicBezTo>
                  <a:cubicBezTo>
                    <a:pt x="342" y="83"/>
                    <a:pt x="343" y="83"/>
                    <a:pt x="343" y="83"/>
                  </a:cubicBezTo>
                  <a:cubicBezTo>
                    <a:pt x="343" y="82"/>
                    <a:pt x="344" y="82"/>
                    <a:pt x="345" y="81"/>
                  </a:cubicBezTo>
                  <a:cubicBezTo>
                    <a:pt x="345" y="81"/>
                    <a:pt x="346" y="81"/>
                    <a:pt x="346" y="80"/>
                  </a:cubicBezTo>
                  <a:cubicBezTo>
                    <a:pt x="347" y="79"/>
                    <a:pt x="349" y="77"/>
                    <a:pt x="351" y="77"/>
                  </a:cubicBezTo>
                  <a:cubicBezTo>
                    <a:pt x="352" y="77"/>
                    <a:pt x="353" y="77"/>
                    <a:pt x="353" y="76"/>
                  </a:cubicBezTo>
                  <a:cubicBezTo>
                    <a:pt x="354" y="76"/>
                    <a:pt x="353" y="77"/>
                    <a:pt x="353" y="77"/>
                  </a:cubicBezTo>
                  <a:cubicBezTo>
                    <a:pt x="353" y="77"/>
                    <a:pt x="354" y="78"/>
                    <a:pt x="354" y="78"/>
                  </a:cubicBezTo>
                  <a:cubicBezTo>
                    <a:pt x="355" y="77"/>
                    <a:pt x="356" y="78"/>
                    <a:pt x="358" y="78"/>
                  </a:cubicBezTo>
                  <a:cubicBezTo>
                    <a:pt x="358" y="79"/>
                    <a:pt x="359" y="79"/>
                    <a:pt x="359" y="79"/>
                  </a:cubicBezTo>
                  <a:cubicBezTo>
                    <a:pt x="359" y="79"/>
                    <a:pt x="360" y="80"/>
                    <a:pt x="360" y="80"/>
                  </a:cubicBezTo>
                  <a:cubicBezTo>
                    <a:pt x="359" y="81"/>
                    <a:pt x="359" y="80"/>
                    <a:pt x="358" y="80"/>
                  </a:cubicBezTo>
                  <a:cubicBezTo>
                    <a:pt x="357" y="79"/>
                    <a:pt x="357" y="79"/>
                    <a:pt x="356" y="79"/>
                  </a:cubicBezTo>
                  <a:cubicBezTo>
                    <a:pt x="356" y="79"/>
                    <a:pt x="355" y="79"/>
                    <a:pt x="355" y="79"/>
                  </a:cubicBezTo>
                  <a:cubicBezTo>
                    <a:pt x="355" y="78"/>
                    <a:pt x="355" y="78"/>
                    <a:pt x="354" y="79"/>
                  </a:cubicBezTo>
                  <a:cubicBezTo>
                    <a:pt x="352" y="79"/>
                    <a:pt x="351" y="79"/>
                    <a:pt x="349" y="80"/>
                  </a:cubicBezTo>
                  <a:cubicBezTo>
                    <a:pt x="348" y="81"/>
                    <a:pt x="348" y="81"/>
                    <a:pt x="349" y="81"/>
                  </a:cubicBezTo>
                  <a:cubicBezTo>
                    <a:pt x="349" y="81"/>
                    <a:pt x="350" y="81"/>
                    <a:pt x="349" y="82"/>
                  </a:cubicBezTo>
                  <a:cubicBezTo>
                    <a:pt x="349" y="82"/>
                    <a:pt x="348" y="81"/>
                    <a:pt x="348" y="82"/>
                  </a:cubicBezTo>
                  <a:cubicBezTo>
                    <a:pt x="347" y="83"/>
                    <a:pt x="346" y="83"/>
                    <a:pt x="346" y="84"/>
                  </a:cubicBezTo>
                  <a:cubicBezTo>
                    <a:pt x="345" y="85"/>
                    <a:pt x="344" y="86"/>
                    <a:pt x="343" y="87"/>
                  </a:cubicBezTo>
                  <a:cubicBezTo>
                    <a:pt x="342" y="87"/>
                    <a:pt x="342" y="87"/>
                    <a:pt x="342" y="88"/>
                  </a:cubicBezTo>
                  <a:cubicBezTo>
                    <a:pt x="342" y="88"/>
                    <a:pt x="342" y="89"/>
                    <a:pt x="343" y="89"/>
                  </a:cubicBezTo>
                  <a:cubicBezTo>
                    <a:pt x="343" y="89"/>
                    <a:pt x="344" y="89"/>
                    <a:pt x="345" y="90"/>
                  </a:cubicBezTo>
                  <a:cubicBezTo>
                    <a:pt x="345" y="91"/>
                    <a:pt x="346" y="91"/>
                    <a:pt x="347" y="91"/>
                  </a:cubicBezTo>
                  <a:cubicBezTo>
                    <a:pt x="348" y="91"/>
                    <a:pt x="348" y="91"/>
                    <a:pt x="348" y="91"/>
                  </a:cubicBezTo>
                  <a:cubicBezTo>
                    <a:pt x="348" y="91"/>
                    <a:pt x="349" y="91"/>
                    <a:pt x="348" y="91"/>
                  </a:cubicBezTo>
                  <a:cubicBezTo>
                    <a:pt x="347" y="91"/>
                    <a:pt x="347" y="92"/>
                    <a:pt x="346" y="92"/>
                  </a:cubicBezTo>
                  <a:cubicBezTo>
                    <a:pt x="345" y="93"/>
                    <a:pt x="344" y="93"/>
                    <a:pt x="343" y="91"/>
                  </a:cubicBezTo>
                  <a:cubicBezTo>
                    <a:pt x="343" y="91"/>
                    <a:pt x="342" y="91"/>
                    <a:pt x="342" y="91"/>
                  </a:cubicBezTo>
                  <a:cubicBezTo>
                    <a:pt x="340" y="92"/>
                    <a:pt x="339" y="94"/>
                    <a:pt x="340" y="96"/>
                  </a:cubicBezTo>
                  <a:cubicBezTo>
                    <a:pt x="340" y="96"/>
                    <a:pt x="339" y="97"/>
                    <a:pt x="340" y="97"/>
                  </a:cubicBezTo>
                  <a:cubicBezTo>
                    <a:pt x="340" y="99"/>
                    <a:pt x="341" y="101"/>
                    <a:pt x="342" y="101"/>
                  </a:cubicBezTo>
                  <a:cubicBezTo>
                    <a:pt x="343" y="101"/>
                    <a:pt x="344" y="101"/>
                    <a:pt x="344" y="101"/>
                  </a:cubicBezTo>
                  <a:cubicBezTo>
                    <a:pt x="345" y="101"/>
                    <a:pt x="346" y="101"/>
                    <a:pt x="347" y="101"/>
                  </a:cubicBezTo>
                  <a:cubicBezTo>
                    <a:pt x="348" y="100"/>
                    <a:pt x="349" y="100"/>
                    <a:pt x="350" y="99"/>
                  </a:cubicBezTo>
                  <a:cubicBezTo>
                    <a:pt x="350" y="99"/>
                    <a:pt x="351" y="100"/>
                    <a:pt x="351" y="99"/>
                  </a:cubicBezTo>
                  <a:cubicBezTo>
                    <a:pt x="352" y="99"/>
                    <a:pt x="353" y="99"/>
                    <a:pt x="354" y="98"/>
                  </a:cubicBezTo>
                  <a:cubicBezTo>
                    <a:pt x="354" y="99"/>
                    <a:pt x="355" y="99"/>
                    <a:pt x="355" y="99"/>
                  </a:cubicBezTo>
                  <a:cubicBezTo>
                    <a:pt x="355" y="99"/>
                    <a:pt x="355" y="99"/>
                    <a:pt x="356" y="99"/>
                  </a:cubicBezTo>
                  <a:cubicBezTo>
                    <a:pt x="356" y="99"/>
                    <a:pt x="356" y="99"/>
                    <a:pt x="356" y="99"/>
                  </a:cubicBezTo>
                  <a:cubicBezTo>
                    <a:pt x="356" y="99"/>
                    <a:pt x="356" y="99"/>
                    <a:pt x="356" y="99"/>
                  </a:cubicBezTo>
                  <a:cubicBezTo>
                    <a:pt x="356" y="99"/>
                    <a:pt x="357" y="99"/>
                    <a:pt x="357" y="99"/>
                  </a:cubicBezTo>
                  <a:cubicBezTo>
                    <a:pt x="357" y="99"/>
                    <a:pt x="357" y="99"/>
                    <a:pt x="357" y="99"/>
                  </a:cubicBezTo>
                  <a:cubicBezTo>
                    <a:pt x="357" y="99"/>
                    <a:pt x="357" y="99"/>
                    <a:pt x="357" y="99"/>
                  </a:cubicBezTo>
                  <a:cubicBezTo>
                    <a:pt x="358" y="99"/>
                    <a:pt x="358" y="99"/>
                    <a:pt x="359" y="99"/>
                  </a:cubicBezTo>
                  <a:cubicBezTo>
                    <a:pt x="360" y="98"/>
                    <a:pt x="361" y="98"/>
                    <a:pt x="362" y="97"/>
                  </a:cubicBezTo>
                  <a:cubicBezTo>
                    <a:pt x="363" y="97"/>
                    <a:pt x="364" y="97"/>
                    <a:pt x="364" y="96"/>
                  </a:cubicBezTo>
                  <a:cubicBezTo>
                    <a:pt x="366" y="96"/>
                    <a:pt x="366" y="95"/>
                    <a:pt x="367" y="95"/>
                  </a:cubicBezTo>
                  <a:cubicBezTo>
                    <a:pt x="367" y="94"/>
                    <a:pt x="368" y="93"/>
                    <a:pt x="368" y="92"/>
                  </a:cubicBezTo>
                  <a:cubicBezTo>
                    <a:pt x="369" y="91"/>
                    <a:pt x="371" y="91"/>
                    <a:pt x="372" y="90"/>
                  </a:cubicBezTo>
                  <a:cubicBezTo>
                    <a:pt x="373" y="89"/>
                    <a:pt x="374" y="89"/>
                    <a:pt x="376" y="88"/>
                  </a:cubicBezTo>
                  <a:cubicBezTo>
                    <a:pt x="375" y="89"/>
                    <a:pt x="376" y="89"/>
                    <a:pt x="377" y="89"/>
                  </a:cubicBezTo>
                  <a:cubicBezTo>
                    <a:pt x="375" y="91"/>
                    <a:pt x="374" y="91"/>
                    <a:pt x="372" y="93"/>
                  </a:cubicBezTo>
                  <a:cubicBezTo>
                    <a:pt x="371" y="94"/>
                    <a:pt x="370" y="94"/>
                    <a:pt x="369" y="96"/>
                  </a:cubicBezTo>
                  <a:cubicBezTo>
                    <a:pt x="369" y="96"/>
                    <a:pt x="369" y="96"/>
                    <a:pt x="369" y="97"/>
                  </a:cubicBezTo>
                  <a:cubicBezTo>
                    <a:pt x="369" y="97"/>
                    <a:pt x="369" y="98"/>
                    <a:pt x="369" y="98"/>
                  </a:cubicBezTo>
                  <a:cubicBezTo>
                    <a:pt x="367" y="98"/>
                    <a:pt x="365" y="100"/>
                    <a:pt x="364" y="101"/>
                  </a:cubicBezTo>
                  <a:cubicBezTo>
                    <a:pt x="364" y="101"/>
                    <a:pt x="363" y="101"/>
                    <a:pt x="363" y="101"/>
                  </a:cubicBezTo>
                  <a:cubicBezTo>
                    <a:pt x="362" y="101"/>
                    <a:pt x="361" y="101"/>
                    <a:pt x="361" y="102"/>
                  </a:cubicBezTo>
                  <a:cubicBezTo>
                    <a:pt x="359" y="102"/>
                    <a:pt x="357" y="102"/>
                    <a:pt x="356" y="101"/>
                  </a:cubicBezTo>
                  <a:cubicBezTo>
                    <a:pt x="355" y="101"/>
                    <a:pt x="354" y="101"/>
                    <a:pt x="353" y="101"/>
                  </a:cubicBezTo>
                  <a:cubicBezTo>
                    <a:pt x="353" y="101"/>
                    <a:pt x="353" y="101"/>
                    <a:pt x="353" y="101"/>
                  </a:cubicBezTo>
                  <a:cubicBezTo>
                    <a:pt x="352" y="101"/>
                    <a:pt x="352" y="102"/>
                    <a:pt x="351" y="102"/>
                  </a:cubicBezTo>
                  <a:cubicBezTo>
                    <a:pt x="349" y="102"/>
                    <a:pt x="348" y="103"/>
                    <a:pt x="346" y="104"/>
                  </a:cubicBezTo>
                  <a:cubicBezTo>
                    <a:pt x="345" y="105"/>
                    <a:pt x="345" y="106"/>
                    <a:pt x="346" y="107"/>
                  </a:cubicBezTo>
                  <a:cubicBezTo>
                    <a:pt x="346" y="108"/>
                    <a:pt x="347" y="109"/>
                    <a:pt x="348" y="109"/>
                  </a:cubicBezTo>
                  <a:cubicBezTo>
                    <a:pt x="349" y="110"/>
                    <a:pt x="350" y="111"/>
                    <a:pt x="351" y="112"/>
                  </a:cubicBezTo>
                  <a:cubicBezTo>
                    <a:pt x="352" y="113"/>
                    <a:pt x="352" y="115"/>
                    <a:pt x="354" y="115"/>
                  </a:cubicBezTo>
                  <a:cubicBezTo>
                    <a:pt x="355" y="115"/>
                    <a:pt x="355" y="115"/>
                    <a:pt x="355" y="115"/>
                  </a:cubicBezTo>
                  <a:cubicBezTo>
                    <a:pt x="355" y="115"/>
                    <a:pt x="356" y="116"/>
                    <a:pt x="356" y="116"/>
                  </a:cubicBezTo>
                  <a:cubicBezTo>
                    <a:pt x="356" y="116"/>
                    <a:pt x="356" y="116"/>
                    <a:pt x="357" y="116"/>
                  </a:cubicBezTo>
                  <a:cubicBezTo>
                    <a:pt x="357" y="117"/>
                    <a:pt x="359" y="117"/>
                    <a:pt x="360" y="117"/>
                  </a:cubicBezTo>
                  <a:cubicBezTo>
                    <a:pt x="361" y="116"/>
                    <a:pt x="361" y="114"/>
                    <a:pt x="361" y="113"/>
                  </a:cubicBezTo>
                  <a:cubicBezTo>
                    <a:pt x="361" y="112"/>
                    <a:pt x="362" y="112"/>
                    <a:pt x="362" y="111"/>
                  </a:cubicBezTo>
                  <a:cubicBezTo>
                    <a:pt x="363" y="111"/>
                    <a:pt x="363" y="110"/>
                    <a:pt x="363" y="109"/>
                  </a:cubicBezTo>
                  <a:cubicBezTo>
                    <a:pt x="364" y="109"/>
                    <a:pt x="364" y="109"/>
                    <a:pt x="364" y="108"/>
                  </a:cubicBezTo>
                  <a:cubicBezTo>
                    <a:pt x="365" y="107"/>
                    <a:pt x="365" y="107"/>
                    <a:pt x="365" y="106"/>
                  </a:cubicBezTo>
                  <a:cubicBezTo>
                    <a:pt x="365" y="106"/>
                    <a:pt x="365" y="106"/>
                    <a:pt x="365" y="106"/>
                  </a:cubicBezTo>
                  <a:cubicBezTo>
                    <a:pt x="367" y="104"/>
                    <a:pt x="368" y="101"/>
                    <a:pt x="370" y="100"/>
                  </a:cubicBezTo>
                  <a:cubicBezTo>
                    <a:pt x="370" y="100"/>
                    <a:pt x="371" y="99"/>
                    <a:pt x="371" y="99"/>
                  </a:cubicBezTo>
                  <a:cubicBezTo>
                    <a:pt x="372" y="99"/>
                    <a:pt x="372" y="99"/>
                    <a:pt x="372" y="99"/>
                  </a:cubicBezTo>
                  <a:cubicBezTo>
                    <a:pt x="373" y="100"/>
                    <a:pt x="374" y="99"/>
                    <a:pt x="376" y="99"/>
                  </a:cubicBezTo>
                  <a:cubicBezTo>
                    <a:pt x="376" y="99"/>
                    <a:pt x="376" y="98"/>
                    <a:pt x="377" y="98"/>
                  </a:cubicBezTo>
                  <a:cubicBezTo>
                    <a:pt x="378" y="98"/>
                    <a:pt x="379" y="97"/>
                    <a:pt x="380" y="98"/>
                  </a:cubicBezTo>
                  <a:cubicBezTo>
                    <a:pt x="380" y="98"/>
                    <a:pt x="380" y="98"/>
                    <a:pt x="381" y="98"/>
                  </a:cubicBezTo>
                  <a:cubicBezTo>
                    <a:pt x="381" y="97"/>
                    <a:pt x="381" y="97"/>
                    <a:pt x="382" y="97"/>
                  </a:cubicBezTo>
                  <a:cubicBezTo>
                    <a:pt x="383" y="97"/>
                    <a:pt x="384" y="97"/>
                    <a:pt x="385" y="96"/>
                  </a:cubicBezTo>
                  <a:cubicBezTo>
                    <a:pt x="386" y="96"/>
                    <a:pt x="387" y="96"/>
                    <a:pt x="387" y="96"/>
                  </a:cubicBezTo>
                  <a:cubicBezTo>
                    <a:pt x="388" y="95"/>
                    <a:pt x="389" y="94"/>
                    <a:pt x="391" y="94"/>
                  </a:cubicBezTo>
                  <a:cubicBezTo>
                    <a:pt x="392" y="94"/>
                    <a:pt x="392" y="94"/>
                    <a:pt x="392" y="94"/>
                  </a:cubicBezTo>
                  <a:cubicBezTo>
                    <a:pt x="393" y="94"/>
                    <a:pt x="392" y="95"/>
                    <a:pt x="392" y="95"/>
                  </a:cubicBezTo>
                  <a:cubicBezTo>
                    <a:pt x="392" y="95"/>
                    <a:pt x="392" y="95"/>
                    <a:pt x="392" y="96"/>
                  </a:cubicBezTo>
                  <a:cubicBezTo>
                    <a:pt x="391" y="95"/>
                    <a:pt x="390" y="95"/>
                    <a:pt x="390" y="96"/>
                  </a:cubicBezTo>
                  <a:cubicBezTo>
                    <a:pt x="390" y="96"/>
                    <a:pt x="389" y="96"/>
                    <a:pt x="389" y="96"/>
                  </a:cubicBezTo>
                  <a:cubicBezTo>
                    <a:pt x="387" y="96"/>
                    <a:pt x="386" y="97"/>
                    <a:pt x="385" y="98"/>
                  </a:cubicBezTo>
                  <a:cubicBezTo>
                    <a:pt x="383" y="99"/>
                    <a:pt x="380" y="99"/>
                    <a:pt x="378" y="100"/>
                  </a:cubicBezTo>
                  <a:cubicBezTo>
                    <a:pt x="377" y="100"/>
                    <a:pt x="376" y="101"/>
                    <a:pt x="375" y="100"/>
                  </a:cubicBezTo>
                  <a:cubicBezTo>
                    <a:pt x="375" y="100"/>
                    <a:pt x="375" y="100"/>
                    <a:pt x="375" y="100"/>
                  </a:cubicBezTo>
                  <a:cubicBezTo>
                    <a:pt x="374" y="101"/>
                    <a:pt x="374" y="101"/>
                    <a:pt x="373" y="101"/>
                  </a:cubicBezTo>
                  <a:cubicBezTo>
                    <a:pt x="371" y="102"/>
                    <a:pt x="370" y="103"/>
                    <a:pt x="369" y="104"/>
                  </a:cubicBezTo>
                  <a:cubicBezTo>
                    <a:pt x="368" y="106"/>
                    <a:pt x="367" y="109"/>
                    <a:pt x="366" y="111"/>
                  </a:cubicBezTo>
                  <a:cubicBezTo>
                    <a:pt x="365" y="112"/>
                    <a:pt x="364" y="114"/>
                    <a:pt x="364" y="116"/>
                  </a:cubicBezTo>
                  <a:cubicBezTo>
                    <a:pt x="364" y="116"/>
                    <a:pt x="363" y="117"/>
                    <a:pt x="363" y="118"/>
                  </a:cubicBezTo>
                  <a:cubicBezTo>
                    <a:pt x="363" y="118"/>
                    <a:pt x="363" y="118"/>
                    <a:pt x="364" y="119"/>
                  </a:cubicBezTo>
                  <a:cubicBezTo>
                    <a:pt x="365" y="119"/>
                    <a:pt x="366" y="120"/>
                    <a:pt x="367" y="120"/>
                  </a:cubicBezTo>
                  <a:cubicBezTo>
                    <a:pt x="368" y="121"/>
                    <a:pt x="369" y="121"/>
                    <a:pt x="369" y="119"/>
                  </a:cubicBezTo>
                  <a:cubicBezTo>
                    <a:pt x="369" y="118"/>
                    <a:pt x="370" y="118"/>
                    <a:pt x="371" y="117"/>
                  </a:cubicBezTo>
                  <a:cubicBezTo>
                    <a:pt x="370" y="118"/>
                    <a:pt x="370" y="119"/>
                    <a:pt x="370" y="119"/>
                  </a:cubicBezTo>
                  <a:cubicBezTo>
                    <a:pt x="369" y="120"/>
                    <a:pt x="369" y="120"/>
                    <a:pt x="369" y="121"/>
                  </a:cubicBezTo>
                  <a:cubicBezTo>
                    <a:pt x="369" y="121"/>
                    <a:pt x="370" y="121"/>
                    <a:pt x="370" y="121"/>
                  </a:cubicBezTo>
                  <a:cubicBezTo>
                    <a:pt x="371" y="121"/>
                    <a:pt x="372" y="121"/>
                    <a:pt x="372" y="121"/>
                  </a:cubicBezTo>
                  <a:cubicBezTo>
                    <a:pt x="374" y="122"/>
                    <a:pt x="375" y="121"/>
                    <a:pt x="377" y="121"/>
                  </a:cubicBezTo>
                  <a:cubicBezTo>
                    <a:pt x="378" y="122"/>
                    <a:pt x="380" y="122"/>
                    <a:pt x="381" y="121"/>
                  </a:cubicBezTo>
                  <a:cubicBezTo>
                    <a:pt x="381" y="121"/>
                    <a:pt x="381" y="121"/>
                    <a:pt x="381" y="121"/>
                  </a:cubicBezTo>
                  <a:cubicBezTo>
                    <a:pt x="383" y="121"/>
                    <a:pt x="382" y="120"/>
                    <a:pt x="383" y="119"/>
                  </a:cubicBezTo>
                  <a:cubicBezTo>
                    <a:pt x="383" y="118"/>
                    <a:pt x="384" y="117"/>
                    <a:pt x="383" y="116"/>
                  </a:cubicBezTo>
                  <a:cubicBezTo>
                    <a:pt x="383" y="115"/>
                    <a:pt x="383" y="115"/>
                    <a:pt x="383" y="114"/>
                  </a:cubicBezTo>
                  <a:cubicBezTo>
                    <a:pt x="383" y="113"/>
                    <a:pt x="383" y="112"/>
                    <a:pt x="384" y="112"/>
                  </a:cubicBezTo>
                  <a:cubicBezTo>
                    <a:pt x="385" y="111"/>
                    <a:pt x="386" y="110"/>
                    <a:pt x="386" y="108"/>
                  </a:cubicBezTo>
                  <a:cubicBezTo>
                    <a:pt x="388" y="109"/>
                    <a:pt x="387" y="110"/>
                    <a:pt x="387" y="111"/>
                  </a:cubicBezTo>
                  <a:cubicBezTo>
                    <a:pt x="386" y="111"/>
                    <a:pt x="386" y="112"/>
                    <a:pt x="385" y="112"/>
                  </a:cubicBezTo>
                  <a:cubicBezTo>
                    <a:pt x="385" y="112"/>
                    <a:pt x="384" y="113"/>
                    <a:pt x="385" y="114"/>
                  </a:cubicBezTo>
                  <a:cubicBezTo>
                    <a:pt x="385" y="114"/>
                    <a:pt x="385" y="115"/>
                    <a:pt x="386" y="114"/>
                  </a:cubicBezTo>
                  <a:cubicBezTo>
                    <a:pt x="388" y="114"/>
                    <a:pt x="389" y="113"/>
                    <a:pt x="390" y="113"/>
                  </a:cubicBezTo>
                  <a:cubicBezTo>
                    <a:pt x="391" y="112"/>
                    <a:pt x="391" y="112"/>
                    <a:pt x="391" y="111"/>
                  </a:cubicBezTo>
                  <a:cubicBezTo>
                    <a:pt x="391" y="111"/>
                    <a:pt x="392" y="111"/>
                    <a:pt x="392" y="111"/>
                  </a:cubicBezTo>
                  <a:cubicBezTo>
                    <a:pt x="393" y="111"/>
                    <a:pt x="394" y="109"/>
                    <a:pt x="395" y="109"/>
                  </a:cubicBezTo>
                  <a:cubicBezTo>
                    <a:pt x="396" y="109"/>
                    <a:pt x="396" y="110"/>
                    <a:pt x="396" y="111"/>
                  </a:cubicBezTo>
                  <a:cubicBezTo>
                    <a:pt x="395" y="111"/>
                    <a:pt x="395" y="111"/>
                    <a:pt x="395" y="112"/>
                  </a:cubicBezTo>
                  <a:cubicBezTo>
                    <a:pt x="395" y="112"/>
                    <a:pt x="395" y="112"/>
                    <a:pt x="395" y="112"/>
                  </a:cubicBezTo>
                  <a:cubicBezTo>
                    <a:pt x="393" y="113"/>
                    <a:pt x="392" y="114"/>
                    <a:pt x="390" y="114"/>
                  </a:cubicBezTo>
                  <a:cubicBezTo>
                    <a:pt x="389" y="115"/>
                    <a:pt x="388" y="116"/>
                    <a:pt x="387" y="117"/>
                  </a:cubicBezTo>
                  <a:cubicBezTo>
                    <a:pt x="386" y="121"/>
                    <a:pt x="387" y="121"/>
                    <a:pt x="390" y="120"/>
                  </a:cubicBezTo>
                  <a:cubicBezTo>
                    <a:pt x="390" y="120"/>
                    <a:pt x="390" y="120"/>
                    <a:pt x="391" y="120"/>
                  </a:cubicBezTo>
                  <a:cubicBezTo>
                    <a:pt x="391" y="120"/>
                    <a:pt x="391" y="120"/>
                    <a:pt x="391" y="120"/>
                  </a:cubicBezTo>
                  <a:cubicBezTo>
                    <a:pt x="391" y="120"/>
                    <a:pt x="392" y="120"/>
                    <a:pt x="393" y="120"/>
                  </a:cubicBezTo>
                  <a:cubicBezTo>
                    <a:pt x="396" y="119"/>
                    <a:pt x="399" y="118"/>
                    <a:pt x="402" y="116"/>
                  </a:cubicBezTo>
                  <a:cubicBezTo>
                    <a:pt x="403" y="115"/>
                    <a:pt x="404" y="115"/>
                    <a:pt x="404" y="114"/>
                  </a:cubicBezTo>
                  <a:cubicBezTo>
                    <a:pt x="407" y="113"/>
                    <a:pt x="409" y="111"/>
                    <a:pt x="410" y="109"/>
                  </a:cubicBezTo>
                  <a:cubicBezTo>
                    <a:pt x="411" y="108"/>
                    <a:pt x="412" y="107"/>
                    <a:pt x="412" y="106"/>
                  </a:cubicBezTo>
                  <a:cubicBezTo>
                    <a:pt x="412" y="106"/>
                    <a:pt x="412" y="105"/>
                    <a:pt x="412" y="105"/>
                  </a:cubicBezTo>
                  <a:cubicBezTo>
                    <a:pt x="413" y="105"/>
                    <a:pt x="414" y="103"/>
                    <a:pt x="414" y="103"/>
                  </a:cubicBezTo>
                  <a:cubicBezTo>
                    <a:pt x="413" y="102"/>
                    <a:pt x="413" y="102"/>
                    <a:pt x="413" y="102"/>
                  </a:cubicBezTo>
                  <a:cubicBezTo>
                    <a:pt x="413" y="102"/>
                    <a:pt x="412" y="102"/>
                    <a:pt x="412" y="102"/>
                  </a:cubicBezTo>
                  <a:cubicBezTo>
                    <a:pt x="412" y="102"/>
                    <a:pt x="412" y="101"/>
                    <a:pt x="413" y="101"/>
                  </a:cubicBezTo>
                  <a:cubicBezTo>
                    <a:pt x="413" y="100"/>
                    <a:pt x="414" y="99"/>
                    <a:pt x="414" y="98"/>
                  </a:cubicBezTo>
                  <a:cubicBezTo>
                    <a:pt x="414" y="98"/>
                    <a:pt x="414" y="97"/>
                    <a:pt x="413" y="96"/>
                  </a:cubicBezTo>
                  <a:cubicBezTo>
                    <a:pt x="413" y="96"/>
                    <a:pt x="412" y="95"/>
                    <a:pt x="412" y="94"/>
                  </a:cubicBezTo>
                  <a:cubicBezTo>
                    <a:pt x="412" y="93"/>
                    <a:pt x="412" y="94"/>
                    <a:pt x="413" y="94"/>
                  </a:cubicBezTo>
                  <a:cubicBezTo>
                    <a:pt x="413" y="94"/>
                    <a:pt x="413" y="94"/>
                    <a:pt x="413" y="94"/>
                  </a:cubicBezTo>
                  <a:cubicBezTo>
                    <a:pt x="413" y="95"/>
                    <a:pt x="413" y="95"/>
                    <a:pt x="414" y="96"/>
                  </a:cubicBezTo>
                  <a:cubicBezTo>
                    <a:pt x="414" y="96"/>
                    <a:pt x="414" y="97"/>
                    <a:pt x="415" y="97"/>
                  </a:cubicBezTo>
                  <a:cubicBezTo>
                    <a:pt x="416" y="98"/>
                    <a:pt x="417" y="97"/>
                    <a:pt x="417" y="97"/>
                  </a:cubicBezTo>
                  <a:cubicBezTo>
                    <a:pt x="418" y="96"/>
                    <a:pt x="417" y="96"/>
                    <a:pt x="417" y="96"/>
                  </a:cubicBezTo>
                  <a:cubicBezTo>
                    <a:pt x="417" y="96"/>
                    <a:pt x="417" y="96"/>
                    <a:pt x="417" y="95"/>
                  </a:cubicBezTo>
                  <a:cubicBezTo>
                    <a:pt x="417" y="95"/>
                    <a:pt x="417" y="94"/>
                    <a:pt x="418" y="93"/>
                  </a:cubicBezTo>
                  <a:cubicBezTo>
                    <a:pt x="418" y="93"/>
                    <a:pt x="418" y="93"/>
                    <a:pt x="418" y="93"/>
                  </a:cubicBezTo>
                  <a:cubicBezTo>
                    <a:pt x="419" y="92"/>
                    <a:pt x="420" y="91"/>
                    <a:pt x="420" y="89"/>
                  </a:cubicBezTo>
                  <a:cubicBezTo>
                    <a:pt x="420" y="89"/>
                    <a:pt x="421" y="89"/>
                    <a:pt x="421" y="88"/>
                  </a:cubicBezTo>
                  <a:cubicBezTo>
                    <a:pt x="423" y="87"/>
                    <a:pt x="425" y="86"/>
                    <a:pt x="426" y="85"/>
                  </a:cubicBezTo>
                  <a:cubicBezTo>
                    <a:pt x="427" y="84"/>
                    <a:pt x="427" y="83"/>
                    <a:pt x="428" y="83"/>
                  </a:cubicBezTo>
                  <a:cubicBezTo>
                    <a:pt x="429" y="83"/>
                    <a:pt x="429" y="82"/>
                    <a:pt x="429" y="83"/>
                  </a:cubicBezTo>
                  <a:cubicBezTo>
                    <a:pt x="430" y="83"/>
                    <a:pt x="429" y="83"/>
                    <a:pt x="429" y="84"/>
                  </a:cubicBezTo>
                  <a:cubicBezTo>
                    <a:pt x="429" y="84"/>
                    <a:pt x="429" y="84"/>
                    <a:pt x="429" y="85"/>
                  </a:cubicBezTo>
                  <a:cubicBezTo>
                    <a:pt x="428" y="86"/>
                    <a:pt x="426" y="87"/>
                    <a:pt x="425" y="88"/>
                  </a:cubicBezTo>
                  <a:cubicBezTo>
                    <a:pt x="424" y="88"/>
                    <a:pt x="424" y="88"/>
                    <a:pt x="424" y="88"/>
                  </a:cubicBezTo>
                  <a:cubicBezTo>
                    <a:pt x="424" y="89"/>
                    <a:pt x="424" y="89"/>
                    <a:pt x="423" y="89"/>
                  </a:cubicBezTo>
                  <a:cubicBezTo>
                    <a:pt x="422" y="90"/>
                    <a:pt x="421" y="92"/>
                    <a:pt x="421" y="93"/>
                  </a:cubicBezTo>
                  <a:cubicBezTo>
                    <a:pt x="421" y="93"/>
                    <a:pt x="421" y="93"/>
                    <a:pt x="421" y="93"/>
                  </a:cubicBezTo>
                  <a:cubicBezTo>
                    <a:pt x="420" y="94"/>
                    <a:pt x="420" y="94"/>
                    <a:pt x="420" y="94"/>
                  </a:cubicBezTo>
                  <a:cubicBezTo>
                    <a:pt x="419" y="95"/>
                    <a:pt x="419" y="95"/>
                    <a:pt x="419" y="96"/>
                  </a:cubicBezTo>
                  <a:cubicBezTo>
                    <a:pt x="419" y="96"/>
                    <a:pt x="419" y="97"/>
                    <a:pt x="419" y="97"/>
                  </a:cubicBezTo>
                  <a:cubicBezTo>
                    <a:pt x="418" y="99"/>
                    <a:pt x="417" y="101"/>
                    <a:pt x="415" y="102"/>
                  </a:cubicBezTo>
                  <a:cubicBezTo>
                    <a:pt x="415" y="103"/>
                    <a:pt x="415" y="103"/>
                    <a:pt x="415" y="103"/>
                  </a:cubicBezTo>
                  <a:cubicBezTo>
                    <a:pt x="416" y="105"/>
                    <a:pt x="416" y="106"/>
                    <a:pt x="415" y="107"/>
                  </a:cubicBezTo>
                  <a:cubicBezTo>
                    <a:pt x="415" y="107"/>
                    <a:pt x="415" y="107"/>
                    <a:pt x="415" y="108"/>
                  </a:cubicBezTo>
                  <a:cubicBezTo>
                    <a:pt x="415" y="108"/>
                    <a:pt x="416" y="108"/>
                    <a:pt x="416" y="108"/>
                  </a:cubicBezTo>
                  <a:cubicBezTo>
                    <a:pt x="417" y="107"/>
                    <a:pt x="419" y="107"/>
                    <a:pt x="420" y="106"/>
                  </a:cubicBezTo>
                  <a:cubicBezTo>
                    <a:pt x="421" y="106"/>
                    <a:pt x="422" y="106"/>
                    <a:pt x="423" y="106"/>
                  </a:cubicBezTo>
                  <a:cubicBezTo>
                    <a:pt x="424" y="106"/>
                    <a:pt x="425" y="106"/>
                    <a:pt x="426" y="106"/>
                  </a:cubicBezTo>
                  <a:cubicBezTo>
                    <a:pt x="426" y="106"/>
                    <a:pt x="426" y="106"/>
                    <a:pt x="427" y="106"/>
                  </a:cubicBezTo>
                  <a:cubicBezTo>
                    <a:pt x="428" y="107"/>
                    <a:pt x="430" y="107"/>
                    <a:pt x="431" y="106"/>
                  </a:cubicBezTo>
                  <a:cubicBezTo>
                    <a:pt x="431" y="107"/>
                    <a:pt x="432" y="108"/>
                    <a:pt x="431" y="108"/>
                  </a:cubicBezTo>
                  <a:cubicBezTo>
                    <a:pt x="430" y="109"/>
                    <a:pt x="429" y="108"/>
                    <a:pt x="428" y="109"/>
                  </a:cubicBezTo>
                  <a:cubicBezTo>
                    <a:pt x="428" y="109"/>
                    <a:pt x="428" y="109"/>
                    <a:pt x="428" y="109"/>
                  </a:cubicBezTo>
                  <a:cubicBezTo>
                    <a:pt x="427" y="109"/>
                    <a:pt x="426" y="109"/>
                    <a:pt x="425" y="109"/>
                  </a:cubicBezTo>
                  <a:cubicBezTo>
                    <a:pt x="425" y="109"/>
                    <a:pt x="425" y="109"/>
                    <a:pt x="425" y="109"/>
                  </a:cubicBezTo>
                  <a:cubicBezTo>
                    <a:pt x="424" y="109"/>
                    <a:pt x="423" y="109"/>
                    <a:pt x="422" y="109"/>
                  </a:cubicBezTo>
                  <a:cubicBezTo>
                    <a:pt x="420" y="110"/>
                    <a:pt x="418" y="111"/>
                    <a:pt x="417" y="112"/>
                  </a:cubicBezTo>
                  <a:cubicBezTo>
                    <a:pt x="416" y="112"/>
                    <a:pt x="416" y="112"/>
                    <a:pt x="416" y="112"/>
                  </a:cubicBezTo>
                  <a:cubicBezTo>
                    <a:pt x="413" y="114"/>
                    <a:pt x="411" y="116"/>
                    <a:pt x="408" y="118"/>
                  </a:cubicBezTo>
                  <a:cubicBezTo>
                    <a:pt x="408" y="118"/>
                    <a:pt x="409" y="118"/>
                    <a:pt x="409" y="118"/>
                  </a:cubicBezTo>
                  <a:cubicBezTo>
                    <a:pt x="410" y="118"/>
                    <a:pt x="410" y="119"/>
                    <a:pt x="411" y="118"/>
                  </a:cubicBezTo>
                  <a:cubicBezTo>
                    <a:pt x="413" y="118"/>
                    <a:pt x="415" y="118"/>
                    <a:pt x="417" y="118"/>
                  </a:cubicBezTo>
                  <a:cubicBezTo>
                    <a:pt x="418" y="118"/>
                    <a:pt x="419" y="119"/>
                    <a:pt x="419" y="118"/>
                  </a:cubicBezTo>
                  <a:cubicBezTo>
                    <a:pt x="420" y="119"/>
                    <a:pt x="421" y="119"/>
                    <a:pt x="421" y="119"/>
                  </a:cubicBezTo>
                  <a:cubicBezTo>
                    <a:pt x="421" y="119"/>
                    <a:pt x="421" y="120"/>
                    <a:pt x="420" y="120"/>
                  </a:cubicBezTo>
                  <a:cubicBezTo>
                    <a:pt x="419" y="119"/>
                    <a:pt x="418" y="120"/>
                    <a:pt x="416" y="120"/>
                  </a:cubicBezTo>
                  <a:cubicBezTo>
                    <a:pt x="413" y="120"/>
                    <a:pt x="410" y="121"/>
                    <a:pt x="407" y="121"/>
                  </a:cubicBezTo>
                  <a:cubicBezTo>
                    <a:pt x="407" y="121"/>
                    <a:pt x="405" y="121"/>
                    <a:pt x="406" y="123"/>
                  </a:cubicBezTo>
                  <a:cubicBezTo>
                    <a:pt x="406" y="123"/>
                    <a:pt x="406" y="124"/>
                    <a:pt x="405" y="124"/>
                  </a:cubicBezTo>
                  <a:cubicBezTo>
                    <a:pt x="403" y="124"/>
                    <a:pt x="401" y="124"/>
                    <a:pt x="399" y="125"/>
                  </a:cubicBezTo>
                  <a:cubicBezTo>
                    <a:pt x="398" y="125"/>
                    <a:pt x="397" y="126"/>
                    <a:pt x="396" y="126"/>
                  </a:cubicBezTo>
                  <a:cubicBezTo>
                    <a:pt x="396" y="127"/>
                    <a:pt x="395" y="127"/>
                    <a:pt x="395" y="127"/>
                  </a:cubicBezTo>
                  <a:cubicBezTo>
                    <a:pt x="394" y="126"/>
                    <a:pt x="394" y="126"/>
                    <a:pt x="393" y="127"/>
                  </a:cubicBezTo>
                  <a:cubicBezTo>
                    <a:pt x="393" y="127"/>
                    <a:pt x="392" y="128"/>
                    <a:pt x="391" y="128"/>
                  </a:cubicBezTo>
                  <a:cubicBezTo>
                    <a:pt x="390" y="128"/>
                    <a:pt x="389" y="128"/>
                    <a:pt x="388" y="128"/>
                  </a:cubicBezTo>
                  <a:cubicBezTo>
                    <a:pt x="387" y="129"/>
                    <a:pt x="387" y="129"/>
                    <a:pt x="387" y="129"/>
                  </a:cubicBezTo>
                  <a:cubicBezTo>
                    <a:pt x="387" y="130"/>
                    <a:pt x="387" y="130"/>
                    <a:pt x="387" y="131"/>
                  </a:cubicBezTo>
                  <a:cubicBezTo>
                    <a:pt x="388" y="131"/>
                    <a:pt x="388" y="131"/>
                    <a:pt x="388" y="132"/>
                  </a:cubicBezTo>
                  <a:cubicBezTo>
                    <a:pt x="389" y="135"/>
                    <a:pt x="391" y="137"/>
                    <a:pt x="393" y="140"/>
                  </a:cubicBezTo>
                  <a:cubicBezTo>
                    <a:pt x="394" y="141"/>
                    <a:pt x="394" y="143"/>
                    <a:pt x="396" y="143"/>
                  </a:cubicBezTo>
                  <a:cubicBezTo>
                    <a:pt x="397" y="144"/>
                    <a:pt x="398" y="144"/>
                    <a:pt x="399" y="144"/>
                  </a:cubicBezTo>
                  <a:cubicBezTo>
                    <a:pt x="399" y="145"/>
                    <a:pt x="398" y="145"/>
                    <a:pt x="398" y="145"/>
                  </a:cubicBezTo>
                  <a:cubicBezTo>
                    <a:pt x="397" y="145"/>
                    <a:pt x="397" y="146"/>
                    <a:pt x="397" y="146"/>
                  </a:cubicBezTo>
                  <a:cubicBezTo>
                    <a:pt x="397" y="147"/>
                    <a:pt x="397" y="148"/>
                    <a:pt x="398" y="149"/>
                  </a:cubicBezTo>
                  <a:cubicBezTo>
                    <a:pt x="398" y="149"/>
                    <a:pt x="398" y="150"/>
                    <a:pt x="397" y="150"/>
                  </a:cubicBezTo>
                  <a:cubicBezTo>
                    <a:pt x="397" y="151"/>
                    <a:pt x="398" y="152"/>
                    <a:pt x="398" y="153"/>
                  </a:cubicBezTo>
                  <a:cubicBezTo>
                    <a:pt x="398" y="153"/>
                    <a:pt x="398" y="153"/>
                    <a:pt x="399" y="153"/>
                  </a:cubicBezTo>
                  <a:cubicBezTo>
                    <a:pt x="400" y="153"/>
                    <a:pt x="400" y="154"/>
                    <a:pt x="401" y="154"/>
                  </a:cubicBezTo>
                  <a:cubicBezTo>
                    <a:pt x="401" y="154"/>
                    <a:pt x="401" y="154"/>
                    <a:pt x="401" y="154"/>
                  </a:cubicBezTo>
                  <a:cubicBezTo>
                    <a:pt x="401" y="154"/>
                    <a:pt x="401" y="154"/>
                    <a:pt x="401" y="154"/>
                  </a:cubicBezTo>
                  <a:cubicBezTo>
                    <a:pt x="401" y="154"/>
                    <a:pt x="401" y="154"/>
                    <a:pt x="401" y="154"/>
                  </a:cubicBezTo>
                  <a:cubicBezTo>
                    <a:pt x="401" y="155"/>
                    <a:pt x="402" y="155"/>
                    <a:pt x="402" y="156"/>
                  </a:cubicBezTo>
                  <a:cubicBezTo>
                    <a:pt x="403" y="156"/>
                    <a:pt x="403" y="156"/>
                    <a:pt x="404" y="156"/>
                  </a:cubicBezTo>
                  <a:cubicBezTo>
                    <a:pt x="405" y="155"/>
                    <a:pt x="407" y="154"/>
                    <a:pt x="409" y="154"/>
                  </a:cubicBezTo>
                  <a:cubicBezTo>
                    <a:pt x="409" y="153"/>
                    <a:pt x="410" y="153"/>
                    <a:pt x="410" y="154"/>
                  </a:cubicBezTo>
                  <a:cubicBezTo>
                    <a:pt x="409" y="155"/>
                    <a:pt x="408" y="156"/>
                    <a:pt x="407" y="156"/>
                  </a:cubicBezTo>
                  <a:cubicBezTo>
                    <a:pt x="405" y="156"/>
                    <a:pt x="404" y="157"/>
                    <a:pt x="404" y="159"/>
                  </a:cubicBezTo>
                  <a:cubicBezTo>
                    <a:pt x="402" y="158"/>
                    <a:pt x="401" y="156"/>
                    <a:pt x="399" y="156"/>
                  </a:cubicBezTo>
                  <a:cubicBezTo>
                    <a:pt x="398" y="156"/>
                    <a:pt x="398" y="156"/>
                    <a:pt x="398" y="157"/>
                  </a:cubicBezTo>
                  <a:cubicBezTo>
                    <a:pt x="398" y="157"/>
                    <a:pt x="398" y="158"/>
                    <a:pt x="397" y="158"/>
                  </a:cubicBezTo>
                  <a:cubicBezTo>
                    <a:pt x="397" y="158"/>
                    <a:pt x="397" y="158"/>
                    <a:pt x="397" y="158"/>
                  </a:cubicBezTo>
                  <a:cubicBezTo>
                    <a:pt x="396" y="158"/>
                    <a:pt x="396" y="157"/>
                    <a:pt x="396" y="157"/>
                  </a:cubicBezTo>
                  <a:cubicBezTo>
                    <a:pt x="396" y="156"/>
                    <a:pt x="397" y="157"/>
                    <a:pt x="397" y="157"/>
                  </a:cubicBezTo>
                  <a:cubicBezTo>
                    <a:pt x="397" y="157"/>
                    <a:pt x="397" y="157"/>
                    <a:pt x="397" y="157"/>
                  </a:cubicBezTo>
                  <a:cubicBezTo>
                    <a:pt x="397" y="156"/>
                    <a:pt x="397" y="155"/>
                    <a:pt x="397" y="155"/>
                  </a:cubicBezTo>
                  <a:cubicBezTo>
                    <a:pt x="397" y="155"/>
                    <a:pt x="397" y="154"/>
                    <a:pt x="397" y="154"/>
                  </a:cubicBezTo>
                  <a:cubicBezTo>
                    <a:pt x="395" y="154"/>
                    <a:pt x="395" y="153"/>
                    <a:pt x="395" y="151"/>
                  </a:cubicBezTo>
                  <a:cubicBezTo>
                    <a:pt x="395" y="151"/>
                    <a:pt x="394" y="150"/>
                    <a:pt x="394" y="149"/>
                  </a:cubicBezTo>
                  <a:cubicBezTo>
                    <a:pt x="394" y="148"/>
                    <a:pt x="393" y="146"/>
                    <a:pt x="392" y="146"/>
                  </a:cubicBezTo>
                  <a:cubicBezTo>
                    <a:pt x="391" y="145"/>
                    <a:pt x="390" y="144"/>
                    <a:pt x="390" y="143"/>
                  </a:cubicBezTo>
                  <a:cubicBezTo>
                    <a:pt x="390" y="141"/>
                    <a:pt x="388" y="140"/>
                    <a:pt x="387" y="138"/>
                  </a:cubicBezTo>
                  <a:cubicBezTo>
                    <a:pt x="386" y="138"/>
                    <a:pt x="386" y="136"/>
                    <a:pt x="385" y="135"/>
                  </a:cubicBezTo>
                  <a:cubicBezTo>
                    <a:pt x="384" y="134"/>
                    <a:pt x="383" y="132"/>
                    <a:pt x="381" y="132"/>
                  </a:cubicBezTo>
                  <a:cubicBezTo>
                    <a:pt x="379" y="131"/>
                    <a:pt x="377" y="131"/>
                    <a:pt x="375" y="132"/>
                  </a:cubicBezTo>
                  <a:cubicBezTo>
                    <a:pt x="373" y="132"/>
                    <a:pt x="372" y="132"/>
                    <a:pt x="371" y="131"/>
                  </a:cubicBezTo>
                  <a:cubicBezTo>
                    <a:pt x="370" y="129"/>
                    <a:pt x="368" y="129"/>
                    <a:pt x="366" y="130"/>
                  </a:cubicBezTo>
                  <a:cubicBezTo>
                    <a:pt x="366" y="130"/>
                    <a:pt x="365" y="130"/>
                    <a:pt x="365" y="130"/>
                  </a:cubicBezTo>
                  <a:cubicBezTo>
                    <a:pt x="365" y="132"/>
                    <a:pt x="365" y="134"/>
                    <a:pt x="364" y="136"/>
                  </a:cubicBezTo>
                  <a:cubicBezTo>
                    <a:pt x="364" y="138"/>
                    <a:pt x="364" y="140"/>
                    <a:pt x="365" y="141"/>
                  </a:cubicBezTo>
                  <a:cubicBezTo>
                    <a:pt x="365" y="142"/>
                    <a:pt x="365" y="142"/>
                    <a:pt x="366" y="142"/>
                  </a:cubicBezTo>
                  <a:cubicBezTo>
                    <a:pt x="367" y="142"/>
                    <a:pt x="368" y="143"/>
                    <a:pt x="369" y="143"/>
                  </a:cubicBezTo>
                  <a:cubicBezTo>
                    <a:pt x="370" y="143"/>
                    <a:pt x="371" y="144"/>
                    <a:pt x="372" y="144"/>
                  </a:cubicBezTo>
                  <a:cubicBezTo>
                    <a:pt x="372" y="144"/>
                    <a:pt x="372" y="144"/>
                    <a:pt x="372" y="144"/>
                  </a:cubicBezTo>
                  <a:cubicBezTo>
                    <a:pt x="372" y="145"/>
                    <a:pt x="372" y="145"/>
                    <a:pt x="373" y="145"/>
                  </a:cubicBezTo>
                  <a:cubicBezTo>
                    <a:pt x="373" y="145"/>
                    <a:pt x="373" y="146"/>
                    <a:pt x="373" y="146"/>
                  </a:cubicBezTo>
                  <a:cubicBezTo>
                    <a:pt x="372" y="147"/>
                    <a:pt x="372" y="146"/>
                    <a:pt x="372" y="146"/>
                  </a:cubicBezTo>
                  <a:cubicBezTo>
                    <a:pt x="372" y="145"/>
                    <a:pt x="371" y="145"/>
                    <a:pt x="371" y="145"/>
                  </a:cubicBezTo>
                  <a:cubicBezTo>
                    <a:pt x="369" y="145"/>
                    <a:pt x="368" y="144"/>
                    <a:pt x="367" y="144"/>
                  </a:cubicBezTo>
                  <a:cubicBezTo>
                    <a:pt x="366" y="143"/>
                    <a:pt x="365" y="144"/>
                    <a:pt x="365" y="144"/>
                  </a:cubicBezTo>
                  <a:cubicBezTo>
                    <a:pt x="365" y="146"/>
                    <a:pt x="366" y="147"/>
                    <a:pt x="365" y="148"/>
                  </a:cubicBezTo>
                  <a:cubicBezTo>
                    <a:pt x="365" y="151"/>
                    <a:pt x="366" y="152"/>
                    <a:pt x="368" y="153"/>
                  </a:cubicBezTo>
                  <a:cubicBezTo>
                    <a:pt x="369" y="153"/>
                    <a:pt x="369" y="154"/>
                    <a:pt x="370" y="154"/>
                  </a:cubicBezTo>
                  <a:cubicBezTo>
                    <a:pt x="372" y="153"/>
                    <a:pt x="373" y="155"/>
                    <a:pt x="374" y="156"/>
                  </a:cubicBezTo>
                  <a:cubicBezTo>
                    <a:pt x="374" y="156"/>
                    <a:pt x="375" y="157"/>
                    <a:pt x="375" y="157"/>
                  </a:cubicBezTo>
                  <a:cubicBezTo>
                    <a:pt x="375" y="158"/>
                    <a:pt x="375" y="159"/>
                    <a:pt x="375" y="160"/>
                  </a:cubicBezTo>
                  <a:cubicBezTo>
                    <a:pt x="375" y="161"/>
                    <a:pt x="376" y="162"/>
                    <a:pt x="377" y="162"/>
                  </a:cubicBezTo>
                  <a:cubicBezTo>
                    <a:pt x="378" y="162"/>
                    <a:pt x="378" y="163"/>
                    <a:pt x="379" y="163"/>
                  </a:cubicBezTo>
                  <a:cubicBezTo>
                    <a:pt x="379" y="164"/>
                    <a:pt x="379" y="164"/>
                    <a:pt x="379" y="165"/>
                  </a:cubicBezTo>
                  <a:cubicBezTo>
                    <a:pt x="379" y="167"/>
                    <a:pt x="379" y="169"/>
                    <a:pt x="379" y="172"/>
                  </a:cubicBezTo>
                  <a:cubicBezTo>
                    <a:pt x="379" y="172"/>
                    <a:pt x="379" y="172"/>
                    <a:pt x="380" y="172"/>
                  </a:cubicBezTo>
                  <a:cubicBezTo>
                    <a:pt x="380" y="173"/>
                    <a:pt x="381" y="173"/>
                    <a:pt x="381" y="172"/>
                  </a:cubicBezTo>
                  <a:cubicBezTo>
                    <a:pt x="381" y="172"/>
                    <a:pt x="382" y="172"/>
                    <a:pt x="382" y="171"/>
                  </a:cubicBezTo>
                  <a:cubicBezTo>
                    <a:pt x="382" y="172"/>
                    <a:pt x="382" y="172"/>
                    <a:pt x="382" y="173"/>
                  </a:cubicBezTo>
                  <a:cubicBezTo>
                    <a:pt x="382" y="173"/>
                    <a:pt x="382" y="174"/>
                    <a:pt x="382" y="174"/>
                  </a:cubicBezTo>
                  <a:cubicBezTo>
                    <a:pt x="383" y="175"/>
                    <a:pt x="384" y="176"/>
                    <a:pt x="384" y="177"/>
                  </a:cubicBezTo>
                  <a:cubicBezTo>
                    <a:pt x="385" y="178"/>
                    <a:pt x="385" y="177"/>
                    <a:pt x="386" y="177"/>
                  </a:cubicBezTo>
                  <a:cubicBezTo>
                    <a:pt x="385" y="179"/>
                    <a:pt x="383" y="178"/>
                    <a:pt x="382" y="177"/>
                  </a:cubicBezTo>
                  <a:cubicBezTo>
                    <a:pt x="381" y="176"/>
                    <a:pt x="381" y="175"/>
                    <a:pt x="380" y="175"/>
                  </a:cubicBezTo>
                  <a:cubicBezTo>
                    <a:pt x="380" y="175"/>
                    <a:pt x="379" y="175"/>
                    <a:pt x="379" y="175"/>
                  </a:cubicBez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378" y="174"/>
                    <a:pt x="378" y="174"/>
                  </a:cubicBezTo>
                  <a:cubicBezTo>
                    <a:pt x="377" y="175"/>
                    <a:pt x="376" y="177"/>
                    <a:pt x="377" y="178"/>
                  </a:cubicBezTo>
                  <a:cubicBezTo>
                    <a:pt x="377" y="179"/>
                    <a:pt x="377" y="179"/>
                    <a:pt x="378" y="179"/>
                  </a:cubicBezTo>
                  <a:cubicBezTo>
                    <a:pt x="378" y="179"/>
                    <a:pt x="379" y="179"/>
                    <a:pt x="379" y="180"/>
                  </a:cubicBezTo>
                  <a:cubicBezTo>
                    <a:pt x="379" y="180"/>
                    <a:pt x="380" y="180"/>
                    <a:pt x="380" y="180"/>
                  </a:cubicBezTo>
                  <a:cubicBezTo>
                    <a:pt x="381" y="181"/>
                    <a:pt x="382" y="180"/>
                    <a:pt x="383" y="181"/>
                  </a:cubicBezTo>
                  <a:cubicBezTo>
                    <a:pt x="384" y="182"/>
                    <a:pt x="385" y="182"/>
                    <a:pt x="386" y="181"/>
                  </a:cubicBezTo>
                  <a:cubicBezTo>
                    <a:pt x="387" y="181"/>
                    <a:pt x="388" y="181"/>
                    <a:pt x="388" y="181"/>
                  </a:cubicBezTo>
                  <a:cubicBezTo>
                    <a:pt x="389" y="182"/>
                    <a:pt x="390" y="182"/>
                    <a:pt x="391" y="182"/>
                  </a:cubicBezTo>
                  <a:cubicBezTo>
                    <a:pt x="391" y="183"/>
                    <a:pt x="392" y="183"/>
                    <a:pt x="392" y="183"/>
                  </a:cubicBezTo>
                  <a:cubicBezTo>
                    <a:pt x="393" y="183"/>
                    <a:pt x="393" y="182"/>
                    <a:pt x="394" y="182"/>
                  </a:cubicBezTo>
                  <a:cubicBezTo>
                    <a:pt x="395" y="182"/>
                    <a:pt x="395" y="182"/>
                    <a:pt x="395" y="182"/>
                  </a:cubicBezTo>
                  <a:cubicBezTo>
                    <a:pt x="395" y="180"/>
                    <a:pt x="396" y="178"/>
                    <a:pt x="398" y="177"/>
                  </a:cubicBezTo>
                  <a:cubicBezTo>
                    <a:pt x="398" y="178"/>
                    <a:pt x="397" y="179"/>
                    <a:pt x="397" y="180"/>
                  </a:cubicBezTo>
                  <a:cubicBezTo>
                    <a:pt x="397" y="181"/>
                    <a:pt x="396" y="182"/>
                    <a:pt x="397" y="182"/>
                  </a:cubicBezTo>
                  <a:cubicBezTo>
                    <a:pt x="397" y="183"/>
                    <a:pt x="397" y="183"/>
                    <a:pt x="397" y="184"/>
                  </a:cubicBezTo>
                  <a:cubicBezTo>
                    <a:pt x="397" y="184"/>
                    <a:pt x="397" y="184"/>
                    <a:pt x="397" y="184"/>
                  </a:cubicBezTo>
                  <a:cubicBezTo>
                    <a:pt x="395" y="184"/>
                    <a:pt x="394" y="184"/>
                    <a:pt x="392" y="185"/>
                  </a:cubicBezTo>
                  <a:cubicBezTo>
                    <a:pt x="392" y="185"/>
                    <a:pt x="392" y="185"/>
                    <a:pt x="391" y="185"/>
                  </a:cubicBezTo>
                  <a:cubicBezTo>
                    <a:pt x="391" y="184"/>
                    <a:pt x="390" y="184"/>
                    <a:pt x="389" y="184"/>
                  </a:cubicBezTo>
                  <a:cubicBezTo>
                    <a:pt x="388" y="184"/>
                    <a:pt x="387" y="184"/>
                    <a:pt x="387" y="185"/>
                  </a:cubicBezTo>
                  <a:cubicBezTo>
                    <a:pt x="386" y="186"/>
                    <a:pt x="387" y="186"/>
                    <a:pt x="388" y="186"/>
                  </a:cubicBezTo>
                  <a:cubicBezTo>
                    <a:pt x="388" y="186"/>
                    <a:pt x="388" y="186"/>
                    <a:pt x="388" y="186"/>
                  </a:cubicBezTo>
                  <a:cubicBezTo>
                    <a:pt x="389" y="188"/>
                    <a:pt x="390" y="190"/>
                    <a:pt x="392" y="188"/>
                  </a:cubicBezTo>
                  <a:cubicBezTo>
                    <a:pt x="393" y="188"/>
                    <a:pt x="393" y="188"/>
                    <a:pt x="393" y="188"/>
                  </a:cubicBezTo>
                  <a:cubicBezTo>
                    <a:pt x="393" y="188"/>
                    <a:pt x="394" y="188"/>
                    <a:pt x="393" y="189"/>
                  </a:cubicBezTo>
                  <a:cubicBezTo>
                    <a:pt x="393" y="189"/>
                    <a:pt x="393" y="189"/>
                    <a:pt x="393" y="189"/>
                  </a:cubicBezTo>
                  <a:cubicBezTo>
                    <a:pt x="392" y="188"/>
                    <a:pt x="391" y="189"/>
                    <a:pt x="391" y="190"/>
                  </a:cubicBezTo>
                  <a:cubicBezTo>
                    <a:pt x="391" y="191"/>
                    <a:pt x="392" y="191"/>
                    <a:pt x="392" y="192"/>
                  </a:cubicBezTo>
                  <a:cubicBezTo>
                    <a:pt x="393" y="192"/>
                    <a:pt x="393" y="193"/>
                    <a:pt x="393" y="193"/>
                  </a:cubicBezTo>
                  <a:cubicBezTo>
                    <a:pt x="394" y="193"/>
                    <a:pt x="393" y="193"/>
                    <a:pt x="393" y="194"/>
                  </a:cubicBezTo>
                  <a:cubicBezTo>
                    <a:pt x="393" y="194"/>
                    <a:pt x="393" y="194"/>
                    <a:pt x="393" y="194"/>
                  </a:cubicBezTo>
                  <a:cubicBezTo>
                    <a:pt x="392" y="193"/>
                    <a:pt x="391" y="193"/>
                    <a:pt x="391" y="192"/>
                  </a:cubicBezTo>
                  <a:cubicBezTo>
                    <a:pt x="391" y="191"/>
                    <a:pt x="390" y="190"/>
                    <a:pt x="389" y="190"/>
                  </a:cubicBezTo>
                  <a:cubicBezTo>
                    <a:pt x="388" y="190"/>
                    <a:pt x="388" y="189"/>
                    <a:pt x="387" y="188"/>
                  </a:cubicBezTo>
                  <a:cubicBezTo>
                    <a:pt x="386" y="188"/>
                    <a:pt x="386" y="187"/>
                    <a:pt x="385" y="187"/>
                  </a:cubicBezTo>
                  <a:cubicBezTo>
                    <a:pt x="385" y="187"/>
                    <a:pt x="385" y="187"/>
                    <a:pt x="385" y="186"/>
                  </a:cubicBezTo>
                  <a:cubicBezTo>
                    <a:pt x="384" y="184"/>
                    <a:pt x="382" y="184"/>
                    <a:pt x="380" y="184"/>
                  </a:cubicBezTo>
                  <a:cubicBezTo>
                    <a:pt x="378" y="184"/>
                    <a:pt x="376" y="184"/>
                    <a:pt x="375" y="183"/>
                  </a:cubicBezTo>
                  <a:cubicBezTo>
                    <a:pt x="375" y="182"/>
                    <a:pt x="374" y="182"/>
                    <a:pt x="373" y="183"/>
                  </a:cubicBezTo>
                  <a:cubicBezTo>
                    <a:pt x="371" y="185"/>
                    <a:pt x="368" y="185"/>
                    <a:pt x="366" y="186"/>
                  </a:cubicBezTo>
                  <a:cubicBezTo>
                    <a:pt x="365" y="186"/>
                    <a:pt x="364" y="186"/>
                    <a:pt x="364" y="187"/>
                  </a:cubicBezTo>
                  <a:cubicBezTo>
                    <a:pt x="363" y="188"/>
                    <a:pt x="362" y="188"/>
                    <a:pt x="362" y="189"/>
                  </a:cubicBezTo>
                  <a:cubicBezTo>
                    <a:pt x="362" y="190"/>
                    <a:pt x="362" y="191"/>
                    <a:pt x="361" y="193"/>
                  </a:cubicBezTo>
                  <a:cubicBezTo>
                    <a:pt x="361" y="193"/>
                    <a:pt x="361" y="193"/>
                    <a:pt x="361" y="194"/>
                  </a:cubicBezTo>
                  <a:cubicBezTo>
                    <a:pt x="361" y="194"/>
                    <a:pt x="362" y="194"/>
                    <a:pt x="362" y="194"/>
                  </a:cubicBezTo>
                  <a:cubicBezTo>
                    <a:pt x="362" y="194"/>
                    <a:pt x="363" y="194"/>
                    <a:pt x="363" y="194"/>
                  </a:cubicBezTo>
                  <a:cubicBezTo>
                    <a:pt x="363" y="195"/>
                    <a:pt x="362" y="195"/>
                    <a:pt x="362" y="195"/>
                  </a:cubicBezTo>
                  <a:cubicBezTo>
                    <a:pt x="361" y="195"/>
                    <a:pt x="361" y="195"/>
                    <a:pt x="360" y="195"/>
                  </a:cubicBezTo>
                  <a:cubicBezTo>
                    <a:pt x="359" y="197"/>
                    <a:pt x="357" y="198"/>
                    <a:pt x="358" y="201"/>
                  </a:cubicBezTo>
                  <a:cubicBezTo>
                    <a:pt x="359" y="201"/>
                    <a:pt x="359" y="201"/>
                    <a:pt x="359" y="202"/>
                  </a:cubicBezTo>
                  <a:cubicBezTo>
                    <a:pt x="359" y="203"/>
                    <a:pt x="359" y="204"/>
                    <a:pt x="359" y="205"/>
                  </a:cubicBezTo>
                  <a:cubicBezTo>
                    <a:pt x="358" y="206"/>
                    <a:pt x="359" y="206"/>
                    <a:pt x="359" y="206"/>
                  </a:cubicBezTo>
                  <a:cubicBezTo>
                    <a:pt x="360" y="206"/>
                    <a:pt x="360" y="205"/>
                    <a:pt x="361" y="206"/>
                  </a:cubicBezTo>
                  <a:cubicBezTo>
                    <a:pt x="361" y="207"/>
                    <a:pt x="360" y="206"/>
                    <a:pt x="360" y="206"/>
                  </a:cubicBezTo>
                  <a:cubicBezTo>
                    <a:pt x="359" y="207"/>
                    <a:pt x="358" y="208"/>
                    <a:pt x="359" y="209"/>
                  </a:cubicBezTo>
                  <a:cubicBezTo>
                    <a:pt x="360" y="209"/>
                    <a:pt x="363" y="209"/>
                    <a:pt x="364" y="209"/>
                  </a:cubicBezTo>
                  <a:cubicBezTo>
                    <a:pt x="364" y="208"/>
                    <a:pt x="365" y="207"/>
                    <a:pt x="365" y="206"/>
                  </a:cubicBezTo>
                  <a:cubicBezTo>
                    <a:pt x="365" y="206"/>
                    <a:pt x="366" y="206"/>
                    <a:pt x="366" y="206"/>
                  </a:cubicBezTo>
                  <a:cubicBezTo>
                    <a:pt x="368" y="205"/>
                    <a:pt x="367" y="203"/>
                    <a:pt x="369" y="201"/>
                  </a:cubicBezTo>
                  <a:cubicBezTo>
                    <a:pt x="369" y="201"/>
                    <a:pt x="369" y="201"/>
                    <a:pt x="369" y="200"/>
                  </a:cubicBezTo>
                  <a:cubicBezTo>
                    <a:pt x="369" y="200"/>
                    <a:pt x="369" y="200"/>
                    <a:pt x="369" y="201"/>
                  </a:cubicBezTo>
                  <a:cubicBezTo>
                    <a:pt x="369" y="201"/>
                    <a:pt x="369" y="201"/>
                    <a:pt x="369" y="202"/>
                  </a:cubicBezTo>
                  <a:cubicBezTo>
                    <a:pt x="369" y="203"/>
                    <a:pt x="369" y="204"/>
                    <a:pt x="368" y="205"/>
                  </a:cubicBezTo>
                  <a:cubicBezTo>
                    <a:pt x="368" y="206"/>
                    <a:pt x="368" y="207"/>
                    <a:pt x="367" y="207"/>
                  </a:cubicBezTo>
                  <a:cubicBezTo>
                    <a:pt x="366" y="208"/>
                    <a:pt x="367" y="209"/>
                    <a:pt x="366" y="209"/>
                  </a:cubicBezTo>
                  <a:cubicBezTo>
                    <a:pt x="366" y="209"/>
                    <a:pt x="366" y="210"/>
                    <a:pt x="367" y="210"/>
                  </a:cubicBezTo>
                  <a:cubicBezTo>
                    <a:pt x="367" y="210"/>
                    <a:pt x="367" y="211"/>
                    <a:pt x="367" y="211"/>
                  </a:cubicBezTo>
                  <a:cubicBezTo>
                    <a:pt x="369" y="211"/>
                    <a:pt x="370" y="210"/>
                    <a:pt x="370" y="210"/>
                  </a:cubicBezTo>
                  <a:cubicBezTo>
                    <a:pt x="371" y="209"/>
                    <a:pt x="371" y="209"/>
                    <a:pt x="371" y="209"/>
                  </a:cubicBezTo>
                  <a:cubicBezTo>
                    <a:pt x="372" y="210"/>
                    <a:pt x="372" y="209"/>
                    <a:pt x="372" y="209"/>
                  </a:cubicBezTo>
                  <a:cubicBezTo>
                    <a:pt x="372" y="208"/>
                    <a:pt x="373" y="207"/>
                    <a:pt x="373" y="206"/>
                  </a:cubicBezTo>
                  <a:cubicBezTo>
                    <a:pt x="374" y="204"/>
                    <a:pt x="375" y="202"/>
                    <a:pt x="375" y="200"/>
                  </a:cubicBezTo>
                  <a:cubicBezTo>
                    <a:pt x="375" y="200"/>
                    <a:pt x="375" y="199"/>
                    <a:pt x="375" y="199"/>
                  </a:cubicBezTo>
                  <a:cubicBezTo>
                    <a:pt x="376" y="198"/>
                    <a:pt x="376" y="198"/>
                    <a:pt x="376" y="197"/>
                  </a:cubicBezTo>
                  <a:cubicBezTo>
                    <a:pt x="376" y="196"/>
                    <a:pt x="376" y="196"/>
                    <a:pt x="376" y="195"/>
                  </a:cubicBezTo>
                  <a:cubicBezTo>
                    <a:pt x="377" y="195"/>
                    <a:pt x="377" y="194"/>
                    <a:pt x="377" y="194"/>
                  </a:cubicBezTo>
                  <a:cubicBezTo>
                    <a:pt x="378" y="194"/>
                    <a:pt x="377" y="195"/>
                    <a:pt x="377" y="196"/>
                  </a:cubicBezTo>
                  <a:cubicBezTo>
                    <a:pt x="377" y="196"/>
                    <a:pt x="376" y="196"/>
                    <a:pt x="376" y="196"/>
                  </a:cubicBezTo>
                  <a:cubicBezTo>
                    <a:pt x="376" y="198"/>
                    <a:pt x="376" y="199"/>
                    <a:pt x="376" y="200"/>
                  </a:cubicBezTo>
                  <a:cubicBezTo>
                    <a:pt x="376" y="201"/>
                    <a:pt x="376" y="202"/>
                    <a:pt x="377" y="202"/>
                  </a:cubicBezTo>
                  <a:cubicBezTo>
                    <a:pt x="377" y="202"/>
                    <a:pt x="376" y="202"/>
                    <a:pt x="376" y="203"/>
                  </a:cubicBezTo>
                  <a:cubicBezTo>
                    <a:pt x="376" y="203"/>
                    <a:pt x="376" y="204"/>
                    <a:pt x="375" y="205"/>
                  </a:cubicBezTo>
                  <a:cubicBezTo>
                    <a:pt x="375" y="205"/>
                    <a:pt x="375" y="206"/>
                    <a:pt x="376" y="206"/>
                  </a:cubicBezTo>
                  <a:cubicBezTo>
                    <a:pt x="376" y="206"/>
                    <a:pt x="377" y="206"/>
                    <a:pt x="377" y="206"/>
                  </a:cubicBezTo>
                  <a:cubicBezTo>
                    <a:pt x="378" y="206"/>
                    <a:pt x="379" y="206"/>
                    <a:pt x="379" y="206"/>
                  </a:cubicBezTo>
                  <a:cubicBezTo>
                    <a:pt x="379" y="206"/>
                    <a:pt x="379" y="206"/>
                    <a:pt x="380" y="206"/>
                  </a:cubicBezTo>
                  <a:cubicBezTo>
                    <a:pt x="380" y="206"/>
                    <a:pt x="380" y="206"/>
                    <a:pt x="380" y="206"/>
                  </a:cubicBezTo>
                  <a:cubicBezTo>
                    <a:pt x="380" y="207"/>
                    <a:pt x="381" y="207"/>
                    <a:pt x="381" y="207"/>
                  </a:cubicBezTo>
                  <a:cubicBezTo>
                    <a:pt x="381" y="207"/>
                    <a:pt x="381" y="207"/>
                    <a:pt x="381" y="208"/>
                  </a:cubicBezTo>
                  <a:cubicBezTo>
                    <a:pt x="381" y="208"/>
                    <a:pt x="380" y="208"/>
                    <a:pt x="380" y="208"/>
                  </a:cubicBezTo>
                  <a:cubicBezTo>
                    <a:pt x="379" y="207"/>
                    <a:pt x="378" y="205"/>
                    <a:pt x="376" y="207"/>
                  </a:cubicBezTo>
                  <a:cubicBezTo>
                    <a:pt x="376" y="207"/>
                    <a:pt x="376" y="207"/>
                    <a:pt x="376" y="207"/>
                  </a:cubicBezTo>
                  <a:cubicBezTo>
                    <a:pt x="375" y="207"/>
                    <a:pt x="375" y="207"/>
                    <a:pt x="375" y="208"/>
                  </a:cubicBezTo>
                  <a:cubicBezTo>
                    <a:pt x="375" y="209"/>
                    <a:pt x="374" y="210"/>
                    <a:pt x="375" y="210"/>
                  </a:cubicBezTo>
                  <a:cubicBezTo>
                    <a:pt x="376" y="210"/>
                    <a:pt x="376" y="211"/>
                    <a:pt x="376" y="211"/>
                  </a:cubicBezTo>
                  <a:cubicBezTo>
                    <a:pt x="377" y="211"/>
                    <a:pt x="378" y="210"/>
                    <a:pt x="379" y="210"/>
                  </a:cubicBezTo>
                  <a:cubicBezTo>
                    <a:pt x="379" y="210"/>
                    <a:pt x="379" y="210"/>
                    <a:pt x="379" y="210"/>
                  </a:cubicBezTo>
                  <a:cubicBezTo>
                    <a:pt x="378" y="210"/>
                    <a:pt x="378" y="211"/>
                    <a:pt x="377" y="211"/>
                  </a:cubicBezTo>
                  <a:cubicBezTo>
                    <a:pt x="377" y="212"/>
                    <a:pt x="376" y="212"/>
                    <a:pt x="375" y="211"/>
                  </a:cubicBezTo>
                  <a:cubicBezTo>
                    <a:pt x="375" y="211"/>
                    <a:pt x="374" y="211"/>
                    <a:pt x="373" y="212"/>
                  </a:cubicBezTo>
                  <a:cubicBezTo>
                    <a:pt x="373" y="212"/>
                    <a:pt x="372" y="213"/>
                    <a:pt x="371" y="214"/>
                  </a:cubicBezTo>
                  <a:cubicBezTo>
                    <a:pt x="371" y="214"/>
                    <a:pt x="370" y="215"/>
                    <a:pt x="371" y="215"/>
                  </a:cubicBezTo>
                  <a:cubicBezTo>
                    <a:pt x="372" y="215"/>
                    <a:pt x="371" y="216"/>
                    <a:pt x="371" y="216"/>
                  </a:cubicBezTo>
                  <a:cubicBezTo>
                    <a:pt x="371" y="217"/>
                    <a:pt x="372" y="217"/>
                    <a:pt x="372" y="217"/>
                  </a:cubicBezTo>
                  <a:cubicBezTo>
                    <a:pt x="373" y="216"/>
                    <a:pt x="374" y="215"/>
                    <a:pt x="375" y="216"/>
                  </a:cubicBezTo>
                  <a:cubicBezTo>
                    <a:pt x="376" y="216"/>
                    <a:pt x="376" y="215"/>
                    <a:pt x="376" y="215"/>
                  </a:cubicBezTo>
                  <a:cubicBezTo>
                    <a:pt x="376" y="215"/>
                    <a:pt x="377" y="215"/>
                    <a:pt x="377" y="215"/>
                  </a:cubicBezTo>
                  <a:cubicBezTo>
                    <a:pt x="377" y="215"/>
                    <a:pt x="377" y="215"/>
                    <a:pt x="378" y="215"/>
                  </a:cubicBezTo>
                  <a:cubicBezTo>
                    <a:pt x="378" y="215"/>
                    <a:pt x="379" y="215"/>
                    <a:pt x="379" y="216"/>
                  </a:cubicBezTo>
                  <a:cubicBezTo>
                    <a:pt x="379" y="217"/>
                    <a:pt x="379" y="216"/>
                    <a:pt x="379" y="216"/>
                  </a:cubicBezTo>
                  <a:cubicBezTo>
                    <a:pt x="378" y="216"/>
                    <a:pt x="377" y="216"/>
                    <a:pt x="377" y="217"/>
                  </a:cubicBezTo>
                  <a:cubicBezTo>
                    <a:pt x="376" y="217"/>
                    <a:pt x="375" y="216"/>
                    <a:pt x="374" y="217"/>
                  </a:cubicBezTo>
                  <a:cubicBezTo>
                    <a:pt x="373" y="217"/>
                    <a:pt x="372" y="217"/>
                    <a:pt x="373" y="219"/>
                  </a:cubicBezTo>
                  <a:cubicBezTo>
                    <a:pt x="373" y="219"/>
                    <a:pt x="373" y="219"/>
                    <a:pt x="374" y="219"/>
                  </a:cubicBezTo>
                  <a:cubicBezTo>
                    <a:pt x="374" y="218"/>
                    <a:pt x="375" y="218"/>
                    <a:pt x="375" y="218"/>
                  </a:cubicBezTo>
                  <a:cubicBezTo>
                    <a:pt x="376" y="219"/>
                    <a:pt x="375" y="219"/>
                    <a:pt x="374" y="220"/>
                  </a:cubicBezTo>
                  <a:cubicBezTo>
                    <a:pt x="373" y="221"/>
                    <a:pt x="373" y="223"/>
                    <a:pt x="374" y="224"/>
                  </a:cubicBezTo>
                  <a:cubicBezTo>
                    <a:pt x="374" y="224"/>
                    <a:pt x="375" y="225"/>
                    <a:pt x="375" y="225"/>
                  </a:cubicBezTo>
                  <a:cubicBezTo>
                    <a:pt x="375" y="225"/>
                    <a:pt x="375" y="225"/>
                    <a:pt x="376" y="225"/>
                  </a:cubicBezTo>
                  <a:cubicBezTo>
                    <a:pt x="377" y="224"/>
                    <a:pt x="378" y="223"/>
                    <a:pt x="378" y="221"/>
                  </a:cubicBezTo>
                  <a:cubicBezTo>
                    <a:pt x="378" y="221"/>
                    <a:pt x="378" y="221"/>
                    <a:pt x="379" y="221"/>
                  </a:cubicBezTo>
                  <a:cubicBezTo>
                    <a:pt x="379" y="221"/>
                    <a:pt x="379" y="222"/>
                    <a:pt x="378" y="223"/>
                  </a:cubicBezTo>
                  <a:cubicBezTo>
                    <a:pt x="378" y="224"/>
                    <a:pt x="377" y="225"/>
                    <a:pt x="376" y="226"/>
                  </a:cubicBezTo>
                  <a:cubicBezTo>
                    <a:pt x="376" y="226"/>
                    <a:pt x="376" y="227"/>
                    <a:pt x="376" y="227"/>
                  </a:cubicBezTo>
                  <a:cubicBezTo>
                    <a:pt x="377" y="228"/>
                    <a:pt x="377" y="228"/>
                    <a:pt x="378" y="228"/>
                  </a:cubicBezTo>
                  <a:cubicBezTo>
                    <a:pt x="379" y="228"/>
                    <a:pt x="380" y="228"/>
                    <a:pt x="381" y="228"/>
                  </a:cubicBezTo>
                  <a:cubicBezTo>
                    <a:pt x="381" y="228"/>
                    <a:pt x="381" y="228"/>
                    <a:pt x="381" y="228"/>
                  </a:cubicBezTo>
                  <a:cubicBezTo>
                    <a:pt x="382" y="229"/>
                    <a:pt x="382" y="229"/>
                    <a:pt x="383" y="228"/>
                  </a:cubicBezTo>
                  <a:cubicBezTo>
                    <a:pt x="385" y="227"/>
                    <a:pt x="387" y="224"/>
                    <a:pt x="387" y="221"/>
                  </a:cubicBezTo>
                  <a:cubicBezTo>
                    <a:pt x="388" y="219"/>
                    <a:pt x="388" y="217"/>
                    <a:pt x="389" y="216"/>
                  </a:cubicBezTo>
                  <a:cubicBezTo>
                    <a:pt x="390" y="215"/>
                    <a:pt x="390" y="215"/>
                    <a:pt x="390" y="214"/>
                  </a:cubicBezTo>
                  <a:cubicBezTo>
                    <a:pt x="389" y="212"/>
                    <a:pt x="390" y="211"/>
                    <a:pt x="392" y="210"/>
                  </a:cubicBezTo>
                  <a:cubicBezTo>
                    <a:pt x="393" y="211"/>
                    <a:pt x="393" y="211"/>
                    <a:pt x="392" y="212"/>
                  </a:cubicBezTo>
                  <a:cubicBezTo>
                    <a:pt x="391" y="212"/>
                    <a:pt x="391" y="212"/>
                    <a:pt x="391" y="213"/>
                  </a:cubicBezTo>
                  <a:cubicBezTo>
                    <a:pt x="391" y="213"/>
                    <a:pt x="391" y="214"/>
                    <a:pt x="391" y="214"/>
                  </a:cubicBezTo>
                  <a:cubicBezTo>
                    <a:pt x="391" y="215"/>
                    <a:pt x="391" y="215"/>
                    <a:pt x="391" y="215"/>
                  </a:cubicBezTo>
                  <a:cubicBezTo>
                    <a:pt x="390" y="218"/>
                    <a:pt x="389" y="221"/>
                    <a:pt x="388" y="225"/>
                  </a:cubicBezTo>
                  <a:cubicBezTo>
                    <a:pt x="387" y="226"/>
                    <a:pt x="386" y="227"/>
                    <a:pt x="385" y="228"/>
                  </a:cubicBezTo>
                  <a:cubicBezTo>
                    <a:pt x="385" y="229"/>
                    <a:pt x="385" y="229"/>
                    <a:pt x="384" y="229"/>
                  </a:cubicBezTo>
                  <a:cubicBezTo>
                    <a:pt x="382" y="230"/>
                    <a:pt x="382" y="230"/>
                    <a:pt x="383" y="232"/>
                  </a:cubicBezTo>
                  <a:cubicBezTo>
                    <a:pt x="384" y="232"/>
                    <a:pt x="384" y="232"/>
                    <a:pt x="385" y="232"/>
                  </a:cubicBezTo>
                  <a:cubicBezTo>
                    <a:pt x="385" y="232"/>
                    <a:pt x="385" y="232"/>
                    <a:pt x="385" y="233"/>
                  </a:cubicBezTo>
                  <a:cubicBezTo>
                    <a:pt x="385" y="233"/>
                    <a:pt x="385" y="233"/>
                    <a:pt x="384" y="233"/>
                  </a:cubicBezTo>
                  <a:cubicBezTo>
                    <a:pt x="383" y="233"/>
                    <a:pt x="381" y="231"/>
                    <a:pt x="379" y="232"/>
                  </a:cubicBezTo>
                  <a:cubicBezTo>
                    <a:pt x="379" y="232"/>
                    <a:pt x="378" y="231"/>
                    <a:pt x="378" y="232"/>
                  </a:cubicBezTo>
                  <a:cubicBezTo>
                    <a:pt x="377" y="232"/>
                    <a:pt x="378" y="233"/>
                    <a:pt x="378" y="234"/>
                  </a:cubicBezTo>
                  <a:cubicBezTo>
                    <a:pt x="378" y="234"/>
                    <a:pt x="378" y="234"/>
                    <a:pt x="378" y="235"/>
                  </a:cubicBezTo>
                  <a:cubicBezTo>
                    <a:pt x="378" y="234"/>
                    <a:pt x="377" y="234"/>
                    <a:pt x="376" y="234"/>
                  </a:cubicBezTo>
                  <a:cubicBezTo>
                    <a:pt x="376" y="233"/>
                    <a:pt x="376" y="233"/>
                    <a:pt x="375" y="232"/>
                  </a:cubicBezTo>
                  <a:cubicBezTo>
                    <a:pt x="375" y="232"/>
                    <a:pt x="374" y="232"/>
                    <a:pt x="374" y="232"/>
                  </a:cubicBezTo>
                  <a:cubicBezTo>
                    <a:pt x="372" y="232"/>
                    <a:pt x="372" y="232"/>
                    <a:pt x="371" y="230"/>
                  </a:cubicBezTo>
                  <a:cubicBezTo>
                    <a:pt x="371" y="230"/>
                    <a:pt x="371" y="230"/>
                    <a:pt x="370" y="230"/>
                  </a:cubicBezTo>
                  <a:cubicBezTo>
                    <a:pt x="370" y="230"/>
                    <a:pt x="370" y="231"/>
                    <a:pt x="370" y="231"/>
                  </a:cubicBezTo>
                  <a:cubicBezTo>
                    <a:pt x="370" y="228"/>
                    <a:pt x="369" y="226"/>
                    <a:pt x="369" y="224"/>
                  </a:cubicBezTo>
                  <a:cubicBezTo>
                    <a:pt x="368" y="222"/>
                    <a:pt x="367" y="221"/>
                    <a:pt x="366" y="219"/>
                  </a:cubicBezTo>
                  <a:cubicBezTo>
                    <a:pt x="365" y="217"/>
                    <a:pt x="362" y="217"/>
                    <a:pt x="360" y="216"/>
                  </a:cubicBezTo>
                  <a:cubicBezTo>
                    <a:pt x="359" y="216"/>
                    <a:pt x="359" y="216"/>
                    <a:pt x="359" y="216"/>
                  </a:cubicBezTo>
                  <a:cubicBezTo>
                    <a:pt x="358" y="217"/>
                    <a:pt x="357" y="217"/>
                    <a:pt x="356" y="218"/>
                  </a:cubicBezTo>
                  <a:cubicBezTo>
                    <a:pt x="356" y="218"/>
                    <a:pt x="355" y="219"/>
                    <a:pt x="354" y="218"/>
                  </a:cubicBezTo>
                  <a:cubicBezTo>
                    <a:pt x="354" y="219"/>
                    <a:pt x="355" y="219"/>
                    <a:pt x="354" y="220"/>
                  </a:cubicBezTo>
                  <a:cubicBezTo>
                    <a:pt x="354" y="220"/>
                    <a:pt x="354" y="220"/>
                    <a:pt x="354" y="220"/>
                  </a:cubicBezTo>
                  <a:cubicBezTo>
                    <a:pt x="355" y="221"/>
                    <a:pt x="354" y="222"/>
                    <a:pt x="354" y="223"/>
                  </a:cubicBezTo>
                  <a:cubicBezTo>
                    <a:pt x="354" y="224"/>
                    <a:pt x="354" y="224"/>
                    <a:pt x="354" y="225"/>
                  </a:cubicBezTo>
                  <a:cubicBezTo>
                    <a:pt x="356" y="226"/>
                    <a:pt x="356" y="227"/>
                    <a:pt x="357" y="228"/>
                  </a:cubicBezTo>
                  <a:cubicBezTo>
                    <a:pt x="357" y="229"/>
                    <a:pt x="357" y="229"/>
                    <a:pt x="357" y="229"/>
                  </a:cubicBezTo>
                  <a:cubicBezTo>
                    <a:pt x="356" y="231"/>
                    <a:pt x="357" y="233"/>
                    <a:pt x="359" y="234"/>
                  </a:cubicBezTo>
                  <a:cubicBezTo>
                    <a:pt x="359" y="234"/>
                    <a:pt x="359" y="234"/>
                    <a:pt x="359" y="233"/>
                  </a:cubicBezTo>
                  <a:cubicBezTo>
                    <a:pt x="360" y="232"/>
                    <a:pt x="361" y="232"/>
                    <a:pt x="362" y="232"/>
                  </a:cubicBezTo>
                  <a:cubicBezTo>
                    <a:pt x="362" y="232"/>
                    <a:pt x="362" y="232"/>
                    <a:pt x="362" y="233"/>
                  </a:cubicBezTo>
                  <a:cubicBezTo>
                    <a:pt x="362" y="233"/>
                    <a:pt x="362" y="233"/>
                    <a:pt x="362" y="233"/>
                  </a:cubicBezTo>
                  <a:cubicBezTo>
                    <a:pt x="361" y="233"/>
                    <a:pt x="360" y="234"/>
                    <a:pt x="360" y="235"/>
                  </a:cubicBezTo>
                  <a:cubicBezTo>
                    <a:pt x="361" y="236"/>
                    <a:pt x="361" y="235"/>
                    <a:pt x="362" y="236"/>
                  </a:cubicBezTo>
                  <a:cubicBezTo>
                    <a:pt x="361" y="236"/>
                    <a:pt x="360" y="237"/>
                    <a:pt x="360" y="238"/>
                  </a:cubicBezTo>
                  <a:cubicBezTo>
                    <a:pt x="361" y="238"/>
                    <a:pt x="361" y="238"/>
                    <a:pt x="361" y="238"/>
                  </a:cubicBezTo>
                  <a:cubicBezTo>
                    <a:pt x="362" y="238"/>
                    <a:pt x="363" y="238"/>
                    <a:pt x="363" y="238"/>
                  </a:cubicBezTo>
                  <a:cubicBezTo>
                    <a:pt x="363" y="239"/>
                    <a:pt x="363" y="238"/>
                    <a:pt x="362" y="239"/>
                  </a:cubicBezTo>
                  <a:cubicBezTo>
                    <a:pt x="362" y="239"/>
                    <a:pt x="363" y="239"/>
                    <a:pt x="363" y="239"/>
                  </a:cubicBezTo>
                  <a:cubicBezTo>
                    <a:pt x="363" y="239"/>
                    <a:pt x="363" y="240"/>
                    <a:pt x="363" y="240"/>
                  </a:cubicBezTo>
                  <a:cubicBezTo>
                    <a:pt x="362" y="240"/>
                    <a:pt x="361" y="239"/>
                    <a:pt x="360" y="239"/>
                  </a:cubicBezTo>
                  <a:cubicBezTo>
                    <a:pt x="359" y="239"/>
                    <a:pt x="359" y="239"/>
                    <a:pt x="359" y="239"/>
                  </a:cubicBezTo>
                  <a:cubicBezTo>
                    <a:pt x="358" y="240"/>
                    <a:pt x="359" y="240"/>
                    <a:pt x="359" y="240"/>
                  </a:cubicBezTo>
                  <a:cubicBezTo>
                    <a:pt x="358" y="241"/>
                    <a:pt x="357" y="239"/>
                    <a:pt x="355" y="240"/>
                  </a:cubicBezTo>
                  <a:cubicBezTo>
                    <a:pt x="354" y="240"/>
                    <a:pt x="353" y="240"/>
                    <a:pt x="352" y="241"/>
                  </a:cubicBezTo>
                  <a:cubicBezTo>
                    <a:pt x="352" y="241"/>
                    <a:pt x="352" y="241"/>
                    <a:pt x="352" y="242"/>
                  </a:cubicBezTo>
                  <a:cubicBezTo>
                    <a:pt x="352" y="242"/>
                    <a:pt x="351" y="242"/>
                    <a:pt x="351" y="242"/>
                  </a:cubicBezTo>
                  <a:cubicBezTo>
                    <a:pt x="350" y="243"/>
                    <a:pt x="350" y="244"/>
                    <a:pt x="348" y="244"/>
                  </a:cubicBezTo>
                  <a:cubicBezTo>
                    <a:pt x="348" y="244"/>
                    <a:pt x="348" y="244"/>
                    <a:pt x="348" y="244"/>
                  </a:cubicBezTo>
                  <a:cubicBezTo>
                    <a:pt x="348" y="245"/>
                    <a:pt x="347" y="246"/>
                    <a:pt x="346" y="246"/>
                  </a:cubicBezTo>
                  <a:cubicBezTo>
                    <a:pt x="345" y="248"/>
                    <a:pt x="344" y="249"/>
                    <a:pt x="345" y="251"/>
                  </a:cubicBezTo>
                  <a:cubicBezTo>
                    <a:pt x="345" y="252"/>
                    <a:pt x="345" y="252"/>
                    <a:pt x="345" y="252"/>
                  </a:cubicBezTo>
                  <a:cubicBezTo>
                    <a:pt x="345" y="253"/>
                    <a:pt x="345" y="254"/>
                    <a:pt x="344" y="255"/>
                  </a:cubicBezTo>
                  <a:cubicBezTo>
                    <a:pt x="344" y="256"/>
                    <a:pt x="344" y="256"/>
                    <a:pt x="344" y="257"/>
                  </a:cubicBezTo>
                  <a:cubicBezTo>
                    <a:pt x="344" y="257"/>
                    <a:pt x="345" y="257"/>
                    <a:pt x="345" y="257"/>
                  </a:cubicBezTo>
                  <a:cubicBezTo>
                    <a:pt x="345" y="256"/>
                    <a:pt x="345" y="257"/>
                    <a:pt x="345" y="257"/>
                  </a:cubicBezTo>
                  <a:cubicBezTo>
                    <a:pt x="346" y="259"/>
                    <a:pt x="346" y="260"/>
                    <a:pt x="348" y="260"/>
                  </a:cubicBezTo>
                  <a:cubicBezTo>
                    <a:pt x="349" y="261"/>
                    <a:pt x="350" y="260"/>
                    <a:pt x="350" y="259"/>
                  </a:cubicBezTo>
                  <a:cubicBezTo>
                    <a:pt x="350" y="258"/>
                    <a:pt x="350" y="257"/>
                    <a:pt x="350" y="256"/>
                  </a:cubicBezTo>
                  <a:cubicBezTo>
                    <a:pt x="350" y="256"/>
                    <a:pt x="350" y="256"/>
                    <a:pt x="351" y="256"/>
                  </a:cubicBezTo>
                  <a:cubicBezTo>
                    <a:pt x="351" y="256"/>
                    <a:pt x="351" y="256"/>
                    <a:pt x="351" y="256"/>
                  </a:cubicBezTo>
                  <a:cubicBezTo>
                    <a:pt x="351" y="257"/>
                    <a:pt x="351" y="258"/>
                    <a:pt x="351" y="259"/>
                  </a:cubicBezTo>
                  <a:cubicBezTo>
                    <a:pt x="351" y="259"/>
                    <a:pt x="350" y="260"/>
                    <a:pt x="350" y="260"/>
                  </a:cubicBezTo>
                  <a:cubicBezTo>
                    <a:pt x="350" y="261"/>
                    <a:pt x="350" y="261"/>
                    <a:pt x="351" y="261"/>
                  </a:cubicBezTo>
                  <a:cubicBezTo>
                    <a:pt x="351" y="261"/>
                    <a:pt x="351" y="261"/>
                    <a:pt x="351" y="261"/>
                  </a:cubicBezTo>
                  <a:cubicBezTo>
                    <a:pt x="351" y="261"/>
                    <a:pt x="351" y="261"/>
                    <a:pt x="351" y="260"/>
                  </a:cubicBezTo>
                  <a:cubicBezTo>
                    <a:pt x="351" y="260"/>
                    <a:pt x="351" y="259"/>
                    <a:pt x="351" y="259"/>
                  </a:cubicBezTo>
                  <a:cubicBezTo>
                    <a:pt x="352" y="258"/>
                    <a:pt x="352" y="258"/>
                    <a:pt x="352" y="257"/>
                  </a:cubicBezTo>
                  <a:cubicBezTo>
                    <a:pt x="351" y="256"/>
                    <a:pt x="351" y="255"/>
                    <a:pt x="351" y="254"/>
                  </a:cubicBezTo>
                  <a:cubicBezTo>
                    <a:pt x="350" y="252"/>
                    <a:pt x="351" y="251"/>
                    <a:pt x="352" y="249"/>
                  </a:cubicBezTo>
                  <a:cubicBezTo>
                    <a:pt x="352" y="250"/>
                    <a:pt x="352" y="250"/>
                    <a:pt x="352" y="251"/>
                  </a:cubicBezTo>
                  <a:cubicBezTo>
                    <a:pt x="351" y="252"/>
                    <a:pt x="352" y="254"/>
                    <a:pt x="352" y="255"/>
                  </a:cubicBezTo>
                  <a:cubicBezTo>
                    <a:pt x="353" y="257"/>
                    <a:pt x="353" y="258"/>
                    <a:pt x="352" y="260"/>
                  </a:cubicBezTo>
                  <a:cubicBezTo>
                    <a:pt x="352" y="261"/>
                    <a:pt x="352" y="262"/>
                    <a:pt x="353" y="262"/>
                  </a:cubicBezTo>
                  <a:cubicBezTo>
                    <a:pt x="354" y="262"/>
                    <a:pt x="355" y="263"/>
                    <a:pt x="356" y="261"/>
                  </a:cubicBezTo>
                  <a:cubicBezTo>
                    <a:pt x="356" y="262"/>
                    <a:pt x="356" y="263"/>
                    <a:pt x="357" y="263"/>
                  </a:cubicBezTo>
                  <a:cubicBezTo>
                    <a:pt x="357" y="263"/>
                    <a:pt x="357" y="263"/>
                    <a:pt x="358" y="263"/>
                  </a:cubicBezTo>
                  <a:cubicBezTo>
                    <a:pt x="359" y="262"/>
                    <a:pt x="359" y="261"/>
                    <a:pt x="358" y="260"/>
                  </a:cubicBezTo>
                  <a:cubicBezTo>
                    <a:pt x="358" y="260"/>
                    <a:pt x="358" y="260"/>
                    <a:pt x="358" y="259"/>
                  </a:cubicBezTo>
                  <a:cubicBezTo>
                    <a:pt x="358" y="259"/>
                    <a:pt x="358" y="258"/>
                    <a:pt x="358" y="258"/>
                  </a:cubicBezTo>
                  <a:cubicBezTo>
                    <a:pt x="357" y="257"/>
                    <a:pt x="358" y="256"/>
                    <a:pt x="358" y="255"/>
                  </a:cubicBezTo>
                  <a:cubicBezTo>
                    <a:pt x="358" y="256"/>
                    <a:pt x="358" y="256"/>
                    <a:pt x="358" y="256"/>
                  </a:cubicBezTo>
                  <a:cubicBezTo>
                    <a:pt x="358" y="257"/>
                    <a:pt x="359" y="258"/>
                    <a:pt x="359" y="259"/>
                  </a:cubicBezTo>
                  <a:cubicBezTo>
                    <a:pt x="359" y="260"/>
                    <a:pt x="359" y="260"/>
                    <a:pt x="360" y="260"/>
                  </a:cubicBezTo>
                  <a:cubicBezTo>
                    <a:pt x="360" y="260"/>
                    <a:pt x="361" y="260"/>
                    <a:pt x="361" y="261"/>
                  </a:cubicBezTo>
                  <a:cubicBezTo>
                    <a:pt x="360" y="262"/>
                    <a:pt x="361" y="262"/>
                    <a:pt x="361" y="262"/>
                  </a:cubicBezTo>
                  <a:cubicBezTo>
                    <a:pt x="362" y="262"/>
                    <a:pt x="362" y="262"/>
                    <a:pt x="363" y="263"/>
                  </a:cubicBezTo>
                  <a:cubicBezTo>
                    <a:pt x="363" y="263"/>
                    <a:pt x="364" y="263"/>
                    <a:pt x="364" y="263"/>
                  </a:cubicBezTo>
                  <a:cubicBezTo>
                    <a:pt x="364" y="261"/>
                    <a:pt x="365" y="260"/>
                    <a:pt x="364" y="259"/>
                  </a:cubicBezTo>
                  <a:cubicBezTo>
                    <a:pt x="365" y="259"/>
                    <a:pt x="366" y="258"/>
                    <a:pt x="366" y="257"/>
                  </a:cubicBezTo>
                  <a:cubicBezTo>
                    <a:pt x="366" y="257"/>
                    <a:pt x="367" y="257"/>
                    <a:pt x="367" y="258"/>
                  </a:cubicBezTo>
                  <a:cubicBezTo>
                    <a:pt x="367" y="258"/>
                    <a:pt x="367" y="258"/>
                    <a:pt x="367" y="258"/>
                  </a:cubicBezTo>
                  <a:cubicBezTo>
                    <a:pt x="367" y="258"/>
                    <a:pt x="366" y="259"/>
                    <a:pt x="366" y="259"/>
                  </a:cubicBezTo>
                  <a:cubicBezTo>
                    <a:pt x="365" y="260"/>
                    <a:pt x="365" y="260"/>
                    <a:pt x="366" y="261"/>
                  </a:cubicBezTo>
                  <a:cubicBezTo>
                    <a:pt x="366" y="262"/>
                    <a:pt x="367" y="262"/>
                    <a:pt x="368" y="262"/>
                  </a:cubicBezTo>
                  <a:cubicBezTo>
                    <a:pt x="368" y="262"/>
                    <a:pt x="368" y="262"/>
                    <a:pt x="368" y="262"/>
                  </a:cubicBezTo>
                  <a:cubicBezTo>
                    <a:pt x="369" y="263"/>
                    <a:pt x="371" y="263"/>
                    <a:pt x="372" y="264"/>
                  </a:cubicBezTo>
                  <a:cubicBezTo>
                    <a:pt x="373" y="264"/>
                    <a:pt x="374" y="265"/>
                    <a:pt x="375" y="265"/>
                  </a:cubicBezTo>
                  <a:cubicBezTo>
                    <a:pt x="376" y="264"/>
                    <a:pt x="377" y="264"/>
                    <a:pt x="378" y="264"/>
                  </a:cubicBezTo>
                  <a:cubicBezTo>
                    <a:pt x="378" y="265"/>
                    <a:pt x="379" y="264"/>
                    <a:pt x="379" y="264"/>
                  </a:cubicBezTo>
                  <a:cubicBezTo>
                    <a:pt x="379" y="263"/>
                    <a:pt x="379" y="263"/>
                    <a:pt x="378" y="263"/>
                  </a:cubicBezTo>
                  <a:cubicBezTo>
                    <a:pt x="377" y="262"/>
                    <a:pt x="376" y="262"/>
                    <a:pt x="375" y="261"/>
                  </a:cubicBezTo>
                  <a:cubicBezTo>
                    <a:pt x="375" y="260"/>
                    <a:pt x="375" y="260"/>
                    <a:pt x="375" y="260"/>
                  </a:cubicBezTo>
                  <a:cubicBezTo>
                    <a:pt x="375" y="259"/>
                    <a:pt x="374" y="258"/>
                    <a:pt x="375" y="256"/>
                  </a:cubicBezTo>
                  <a:cubicBezTo>
                    <a:pt x="375" y="256"/>
                    <a:pt x="375" y="256"/>
                    <a:pt x="375" y="256"/>
                  </a:cubicBezTo>
                  <a:cubicBezTo>
                    <a:pt x="375" y="257"/>
                    <a:pt x="376" y="257"/>
                    <a:pt x="376" y="258"/>
                  </a:cubicBezTo>
                  <a:cubicBezTo>
                    <a:pt x="376" y="259"/>
                    <a:pt x="377" y="260"/>
                    <a:pt x="377" y="260"/>
                  </a:cubicBezTo>
                  <a:cubicBezTo>
                    <a:pt x="378" y="261"/>
                    <a:pt x="379" y="260"/>
                    <a:pt x="379" y="260"/>
                  </a:cubicBezTo>
                  <a:cubicBezTo>
                    <a:pt x="381" y="259"/>
                    <a:pt x="380" y="258"/>
                    <a:pt x="380" y="257"/>
                  </a:cubicBezTo>
                  <a:cubicBezTo>
                    <a:pt x="380" y="257"/>
                    <a:pt x="381" y="256"/>
                    <a:pt x="380" y="255"/>
                  </a:cubicBezTo>
                  <a:cubicBezTo>
                    <a:pt x="380" y="255"/>
                    <a:pt x="380" y="255"/>
                    <a:pt x="380" y="255"/>
                  </a:cubicBezTo>
                  <a:cubicBezTo>
                    <a:pt x="379" y="254"/>
                    <a:pt x="379" y="254"/>
                    <a:pt x="379" y="254"/>
                  </a:cubicBezTo>
                  <a:cubicBezTo>
                    <a:pt x="380" y="254"/>
                    <a:pt x="380" y="254"/>
                    <a:pt x="380" y="254"/>
                  </a:cubicBezTo>
                  <a:cubicBezTo>
                    <a:pt x="381" y="254"/>
                    <a:pt x="381" y="255"/>
                    <a:pt x="381" y="256"/>
                  </a:cubicBezTo>
                  <a:cubicBezTo>
                    <a:pt x="381" y="256"/>
                    <a:pt x="381" y="257"/>
                    <a:pt x="382" y="258"/>
                  </a:cubicBezTo>
                  <a:cubicBezTo>
                    <a:pt x="382" y="258"/>
                    <a:pt x="383" y="259"/>
                    <a:pt x="383" y="260"/>
                  </a:cubicBezTo>
                  <a:cubicBezTo>
                    <a:pt x="384" y="261"/>
                    <a:pt x="386" y="261"/>
                    <a:pt x="386" y="261"/>
                  </a:cubicBezTo>
                  <a:cubicBezTo>
                    <a:pt x="387" y="260"/>
                    <a:pt x="386" y="260"/>
                    <a:pt x="387" y="260"/>
                  </a:cubicBezTo>
                  <a:cubicBezTo>
                    <a:pt x="387" y="259"/>
                    <a:pt x="387" y="259"/>
                    <a:pt x="387" y="259"/>
                  </a:cubicBezTo>
                  <a:cubicBezTo>
                    <a:pt x="387" y="258"/>
                    <a:pt x="387" y="257"/>
                    <a:pt x="387" y="257"/>
                  </a:cubicBezTo>
                  <a:cubicBezTo>
                    <a:pt x="386" y="256"/>
                    <a:pt x="386" y="255"/>
                    <a:pt x="385" y="254"/>
                  </a:cubicBezTo>
                  <a:cubicBezTo>
                    <a:pt x="385" y="252"/>
                    <a:pt x="385" y="252"/>
                    <a:pt x="386" y="251"/>
                  </a:cubicBezTo>
                  <a:cubicBezTo>
                    <a:pt x="385" y="252"/>
                    <a:pt x="386" y="253"/>
                    <a:pt x="387" y="254"/>
                  </a:cubicBezTo>
                  <a:cubicBezTo>
                    <a:pt x="387" y="255"/>
                    <a:pt x="387" y="255"/>
                    <a:pt x="387" y="255"/>
                  </a:cubicBezTo>
                  <a:cubicBezTo>
                    <a:pt x="387" y="256"/>
                    <a:pt x="387" y="256"/>
                    <a:pt x="388" y="256"/>
                  </a:cubicBezTo>
                  <a:cubicBezTo>
                    <a:pt x="388" y="257"/>
                    <a:pt x="388" y="258"/>
                    <a:pt x="388" y="258"/>
                  </a:cubicBezTo>
                  <a:cubicBezTo>
                    <a:pt x="388" y="259"/>
                    <a:pt x="388" y="259"/>
                    <a:pt x="388" y="259"/>
                  </a:cubicBezTo>
                  <a:cubicBezTo>
                    <a:pt x="387" y="259"/>
                    <a:pt x="388" y="260"/>
                    <a:pt x="388" y="260"/>
                  </a:cubicBezTo>
                  <a:cubicBezTo>
                    <a:pt x="389" y="260"/>
                    <a:pt x="389" y="261"/>
                    <a:pt x="390" y="262"/>
                  </a:cubicBezTo>
                  <a:cubicBezTo>
                    <a:pt x="390" y="262"/>
                    <a:pt x="390" y="262"/>
                    <a:pt x="390" y="262"/>
                  </a:cubicBezTo>
                  <a:cubicBezTo>
                    <a:pt x="391" y="261"/>
                    <a:pt x="392" y="262"/>
                    <a:pt x="393" y="261"/>
                  </a:cubicBezTo>
                  <a:cubicBezTo>
                    <a:pt x="394" y="261"/>
                    <a:pt x="395" y="260"/>
                    <a:pt x="394" y="259"/>
                  </a:cubicBezTo>
                  <a:cubicBezTo>
                    <a:pt x="394" y="258"/>
                    <a:pt x="394" y="258"/>
                    <a:pt x="394" y="257"/>
                  </a:cubicBezTo>
                  <a:cubicBezTo>
                    <a:pt x="395" y="256"/>
                    <a:pt x="394" y="256"/>
                    <a:pt x="394" y="256"/>
                  </a:cubicBezTo>
                  <a:cubicBezTo>
                    <a:pt x="393" y="255"/>
                    <a:pt x="392" y="255"/>
                    <a:pt x="392" y="254"/>
                  </a:cubicBezTo>
                  <a:cubicBezTo>
                    <a:pt x="391" y="253"/>
                    <a:pt x="391" y="252"/>
                    <a:pt x="390" y="251"/>
                  </a:cubicBezTo>
                  <a:cubicBezTo>
                    <a:pt x="390" y="250"/>
                    <a:pt x="390" y="250"/>
                    <a:pt x="390" y="249"/>
                  </a:cubicBezTo>
                  <a:cubicBezTo>
                    <a:pt x="391" y="250"/>
                    <a:pt x="391" y="250"/>
                    <a:pt x="392" y="251"/>
                  </a:cubicBezTo>
                  <a:cubicBezTo>
                    <a:pt x="392" y="252"/>
                    <a:pt x="392" y="253"/>
                    <a:pt x="392" y="253"/>
                  </a:cubicBezTo>
                  <a:cubicBezTo>
                    <a:pt x="393" y="253"/>
                    <a:pt x="393" y="253"/>
                    <a:pt x="393" y="254"/>
                  </a:cubicBezTo>
                  <a:cubicBezTo>
                    <a:pt x="393" y="254"/>
                    <a:pt x="393" y="254"/>
                    <a:pt x="393" y="255"/>
                  </a:cubicBezTo>
                  <a:cubicBezTo>
                    <a:pt x="394" y="255"/>
                    <a:pt x="394" y="255"/>
                    <a:pt x="394" y="255"/>
                  </a:cubicBezTo>
                  <a:cubicBezTo>
                    <a:pt x="394" y="255"/>
                    <a:pt x="395" y="256"/>
                    <a:pt x="395" y="256"/>
                  </a:cubicBezTo>
                  <a:cubicBezTo>
                    <a:pt x="395" y="256"/>
                    <a:pt x="395" y="256"/>
                    <a:pt x="395" y="257"/>
                  </a:cubicBezTo>
                  <a:cubicBezTo>
                    <a:pt x="394" y="258"/>
                    <a:pt x="394" y="258"/>
                    <a:pt x="396" y="259"/>
                  </a:cubicBezTo>
                  <a:cubicBezTo>
                    <a:pt x="397" y="260"/>
                    <a:pt x="398" y="259"/>
                    <a:pt x="399" y="258"/>
                  </a:cubicBezTo>
                  <a:cubicBezTo>
                    <a:pt x="399" y="258"/>
                    <a:pt x="400" y="258"/>
                    <a:pt x="400" y="257"/>
                  </a:cubicBezTo>
                  <a:cubicBezTo>
                    <a:pt x="400" y="257"/>
                    <a:pt x="400" y="257"/>
                    <a:pt x="400" y="257"/>
                  </a:cubicBezTo>
                  <a:cubicBezTo>
                    <a:pt x="401" y="257"/>
                    <a:pt x="400" y="258"/>
                    <a:pt x="400" y="258"/>
                  </a:cubicBezTo>
                  <a:cubicBezTo>
                    <a:pt x="400" y="258"/>
                    <a:pt x="400" y="258"/>
                    <a:pt x="401" y="258"/>
                  </a:cubicBezTo>
                  <a:cubicBezTo>
                    <a:pt x="402" y="259"/>
                    <a:pt x="402" y="260"/>
                    <a:pt x="403" y="261"/>
                  </a:cubicBezTo>
                  <a:cubicBezTo>
                    <a:pt x="403" y="261"/>
                    <a:pt x="403" y="261"/>
                    <a:pt x="403" y="261"/>
                  </a:cubicBezTo>
                  <a:cubicBezTo>
                    <a:pt x="403" y="261"/>
                    <a:pt x="403" y="262"/>
                    <a:pt x="403" y="262"/>
                  </a:cubicBezTo>
                  <a:cubicBezTo>
                    <a:pt x="402" y="263"/>
                    <a:pt x="403" y="264"/>
                    <a:pt x="402" y="265"/>
                  </a:cubicBezTo>
                  <a:cubicBezTo>
                    <a:pt x="401" y="266"/>
                    <a:pt x="401" y="267"/>
                    <a:pt x="402" y="267"/>
                  </a:cubicBezTo>
                  <a:cubicBezTo>
                    <a:pt x="402" y="267"/>
                    <a:pt x="402" y="267"/>
                    <a:pt x="402" y="268"/>
                  </a:cubicBezTo>
                  <a:cubicBezTo>
                    <a:pt x="401" y="268"/>
                    <a:pt x="401" y="268"/>
                    <a:pt x="401" y="268"/>
                  </a:cubicBezTo>
                  <a:cubicBezTo>
                    <a:pt x="402" y="269"/>
                    <a:pt x="402" y="268"/>
                    <a:pt x="402" y="268"/>
                  </a:cubicBezTo>
                  <a:cubicBezTo>
                    <a:pt x="402" y="268"/>
                    <a:pt x="402" y="268"/>
                    <a:pt x="402" y="268"/>
                  </a:cubicBezTo>
                  <a:cubicBezTo>
                    <a:pt x="403" y="268"/>
                    <a:pt x="404" y="268"/>
                    <a:pt x="404" y="267"/>
                  </a:cubicBezTo>
                  <a:cubicBezTo>
                    <a:pt x="405" y="267"/>
                    <a:pt x="406" y="266"/>
                    <a:pt x="407" y="266"/>
                  </a:cubicBezTo>
                  <a:cubicBezTo>
                    <a:pt x="409" y="267"/>
                    <a:pt x="409" y="265"/>
                    <a:pt x="410" y="264"/>
                  </a:cubicBezTo>
                  <a:cubicBezTo>
                    <a:pt x="411" y="264"/>
                    <a:pt x="411" y="264"/>
                    <a:pt x="411" y="264"/>
                  </a:cubicBezTo>
                  <a:cubicBezTo>
                    <a:pt x="414" y="264"/>
                    <a:pt x="414" y="264"/>
                    <a:pt x="413" y="262"/>
                  </a:cubicBezTo>
                  <a:cubicBezTo>
                    <a:pt x="414" y="262"/>
                    <a:pt x="414" y="261"/>
                    <a:pt x="414" y="261"/>
                  </a:cubicBezTo>
                  <a:cubicBezTo>
                    <a:pt x="415" y="261"/>
                    <a:pt x="415" y="260"/>
                    <a:pt x="416" y="260"/>
                  </a:cubicBezTo>
                  <a:cubicBezTo>
                    <a:pt x="416" y="259"/>
                    <a:pt x="416" y="259"/>
                    <a:pt x="416" y="259"/>
                  </a:cubicBezTo>
                  <a:cubicBezTo>
                    <a:pt x="416" y="259"/>
                    <a:pt x="416" y="258"/>
                    <a:pt x="416" y="258"/>
                  </a:cubicBezTo>
                  <a:cubicBezTo>
                    <a:pt x="416" y="257"/>
                    <a:pt x="416" y="257"/>
                    <a:pt x="417" y="256"/>
                  </a:cubicBezTo>
                  <a:cubicBezTo>
                    <a:pt x="417" y="256"/>
                    <a:pt x="418" y="256"/>
                    <a:pt x="418" y="257"/>
                  </a:cubicBezTo>
                  <a:cubicBezTo>
                    <a:pt x="418" y="258"/>
                    <a:pt x="418" y="258"/>
                    <a:pt x="418" y="259"/>
                  </a:cubicBezTo>
                  <a:cubicBezTo>
                    <a:pt x="418" y="259"/>
                    <a:pt x="418" y="260"/>
                    <a:pt x="419" y="260"/>
                  </a:cubicBezTo>
                  <a:cubicBezTo>
                    <a:pt x="419" y="260"/>
                    <a:pt x="419" y="259"/>
                    <a:pt x="419" y="258"/>
                  </a:cubicBezTo>
                  <a:cubicBezTo>
                    <a:pt x="419" y="258"/>
                    <a:pt x="419" y="258"/>
                    <a:pt x="420" y="258"/>
                  </a:cubicBezTo>
                  <a:cubicBezTo>
                    <a:pt x="420" y="258"/>
                    <a:pt x="421" y="257"/>
                    <a:pt x="421" y="256"/>
                  </a:cubicBezTo>
                  <a:cubicBezTo>
                    <a:pt x="421" y="255"/>
                    <a:pt x="421" y="254"/>
                    <a:pt x="422" y="254"/>
                  </a:cubicBezTo>
                  <a:cubicBezTo>
                    <a:pt x="423" y="254"/>
                    <a:pt x="423" y="254"/>
                    <a:pt x="423" y="253"/>
                  </a:cubicBezTo>
                  <a:cubicBezTo>
                    <a:pt x="423" y="252"/>
                    <a:pt x="423" y="250"/>
                    <a:pt x="424" y="249"/>
                  </a:cubicBezTo>
                  <a:cubicBezTo>
                    <a:pt x="424" y="249"/>
                    <a:pt x="424" y="249"/>
                    <a:pt x="423" y="248"/>
                  </a:cubicBezTo>
                  <a:cubicBezTo>
                    <a:pt x="422" y="248"/>
                    <a:pt x="423" y="247"/>
                    <a:pt x="422" y="246"/>
                  </a:cubicBezTo>
                  <a:cubicBezTo>
                    <a:pt x="422" y="245"/>
                    <a:pt x="422" y="244"/>
                    <a:pt x="421" y="245"/>
                  </a:cubicBezTo>
                  <a:cubicBezTo>
                    <a:pt x="421" y="245"/>
                    <a:pt x="421" y="245"/>
                    <a:pt x="421" y="244"/>
                  </a:cubicBezTo>
                  <a:cubicBezTo>
                    <a:pt x="421" y="244"/>
                    <a:pt x="421" y="244"/>
                    <a:pt x="421" y="244"/>
                  </a:cubicBezTo>
                  <a:cubicBezTo>
                    <a:pt x="420" y="244"/>
                    <a:pt x="419" y="243"/>
                    <a:pt x="419" y="244"/>
                  </a:cubicBezTo>
                  <a:cubicBezTo>
                    <a:pt x="418" y="245"/>
                    <a:pt x="418" y="246"/>
                    <a:pt x="417" y="247"/>
                  </a:cubicBezTo>
                  <a:cubicBezTo>
                    <a:pt x="417" y="248"/>
                    <a:pt x="417" y="248"/>
                    <a:pt x="417" y="249"/>
                  </a:cubicBezTo>
                  <a:cubicBezTo>
                    <a:pt x="417" y="249"/>
                    <a:pt x="416" y="249"/>
                    <a:pt x="416" y="249"/>
                  </a:cubicBezTo>
                  <a:cubicBezTo>
                    <a:pt x="416" y="248"/>
                    <a:pt x="416" y="248"/>
                    <a:pt x="415" y="248"/>
                  </a:cubicBezTo>
                  <a:cubicBezTo>
                    <a:pt x="415" y="248"/>
                    <a:pt x="415" y="247"/>
                    <a:pt x="416" y="247"/>
                  </a:cubicBezTo>
                  <a:cubicBezTo>
                    <a:pt x="416" y="246"/>
                    <a:pt x="416" y="246"/>
                    <a:pt x="416" y="246"/>
                  </a:cubicBezTo>
                  <a:cubicBezTo>
                    <a:pt x="415" y="245"/>
                    <a:pt x="415" y="245"/>
                    <a:pt x="415" y="245"/>
                  </a:cubicBezTo>
                  <a:cubicBezTo>
                    <a:pt x="415" y="246"/>
                    <a:pt x="414" y="245"/>
                    <a:pt x="413" y="246"/>
                  </a:cubicBezTo>
                  <a:cubicBezTo>
                    <a:pt x="413" y="246"/>
                    <a:pt x="413" y="246"/>
                    <a:pt x="412" y="246"/>
                  </a:cubicBezTo>
                  <a:cubicBezTo>
                    <a:pt x="412" y="245"/>
                    <a:pt x="413" y="245"/>
                    <a:pt x="413" y="245"/>
                  </a:cubicBezTo>
                  <a:cubicBezTo>
                    <a:pt x="413" y="244"/>
                    <a:pt x="413" y="244"/>
                    <a:pt x="413" y="243"/>
                  </a:cubicBezTo>
                  <a:cubicBezTo>
                    <a:pt x="414" y="242"/>
                    <a:pt x="415" y="241"/>
                    <a:pt x="415" y="239"/>
                  </a:cubicBezTo>
                  <a:cubicBezTo>
                    <a:pt x="414" y="238"/>
                    <a:pt x="414" y="237"/>
                    <a:pt x="413" y="237"/>
                  </a:cubicBezTo>
                  <a:cubicBezTo>
                    <a:pt x="412" y="237"/>
                    <a:pt x="412" y="237"/>
                    <a:pt x="411" y="237"/>
                  </a:cubicBezTo>
                  <a:cubicBezTo>
                    <a:pt x="411" y="236"/>
                    <a:pt x="411" y="236"/>
                    <a:pt x="411" y="236"/>
                  </a:cubicBezTo>
                  <a:cubicBezTo>
                    <a:pt x="410" y="237"/>
                    <a:pt x="410" y="237"/>
                    <a:pt x="410" y="237"/>
                  </a:cubicBezTo>
                  <a:cubicBezTo>
                    <a:pt x="409" y="237"/>
                    <a:pt x="409" y="237"/>
                    <a:pt x="409" y="237"/>
                  </a:cubicBezTo>
                  <a:cubicBezTo>
                    <a:pt x="409" y="237"/>
                    <a:pt x="408" y="237"/>
                    <a:pt x="408" y="238"/>
                  </a:cubicBezTo>
                  <a:cubicBezTo>
                    <a:pt x="408" y="239"/>
                    <a:pt x="407" y="240"/>
                    <a:pt x="407" y="241"/>
                  </a:cubicBezTo>
                  <a:cubicBezTo>
                    <a:pt x="407" y="241"/>
                    <a:pt x="406" y="241"/>
                    <a:pt x="406" y="241"/>
                  </a:cubicBezTo>
                  <a:cubicBezTo>
                    <a:pt x="406" y="241"/>
                    <a:pt x="406" y="240"/>
                    <a:pt x="406" y="240"/>
                  </a:cubicBezTo>
                  <a:cubicBezTo>
                    <a:pt x="407" y="240"/>
                    <a:pt x="407" y="238"/>
                    <a:pt x="408" y="238"/>
                  </a:cubicBezTo>
                  <a:cubicBezTo>
                    <a:pt x="407" y="237"/>
                    <a:pt x="406" y="237"/>
                    <a:pt x="406" y="237"/>
                  </a:cubicBezTo>
                  <a:cubicBezTo>
                    <a:pt x="405" y="237"/>
                    <a:pt x="405" y="237"/>
                    <a:pt x="405" y="237"/>
                  </a:cubicBezTo>
                  <a:cubicBezTo>
                    <a:pt x="405" y="237"/>
                    <a:pt x="405" y="237"/>
                    <a:pt x="404" y="237"/>
                  </a:cubicBezTo>
                  <a:cubicBezTo>
                    <a:pt x="404" y="236"/>
                    <a:pt x="404" y="236"/>
                    <a:pt x="404" y="236"/>
                  </a:cubicBezTo>
                  <a:cubicBezTo>
                    <a:pt x="403" y="236"/>
                    <a:pt x="403" y="236"/>
                    <a:pt x="402" y="236"/>
                  </a:cubicBezTo>
                  <a:cubicBezTo>
                    <a:pt x="402" y="235"/>
                    <a:pt x="401" y="235"/>
                    <a:pt x="401" y="235"/>
                  </a:cubicBezTo>
                  <a:cubicBezTo>
                    <a:pt x="400" y="235"/>
                    <a:pt x="400" y="236"/>
                    <a:pt x="400" y="236"/>
                  </a:cubicBezTo>
                  <a:cubicBezTo>
                    <a:pt x="398" y="237"/>
                    <a:pt x="398" y="238"/>
                    <a:pt x="396" y="239"/>
                  </a:cubicBezTo>
                  <a:cubicBezTo>
                    <a:pt x="396" y="239"/>
                    <a:pt x="396" y="238"/>
                    <a:pt x="396" y="238"/>
                  </a:cubicBezTo>
                  <a:cubicBezTo>
                    <a:pt x="396" y="237"/>
                    <a:pt x="395" y="236"/>
                    <a:pt x="394" y="235"/>
                  </a:cubicBezTo>
                  <a:cubicBezTo>
                    <a:pt x="393" y="234"/>
                    <a:pt x="394" y="234"/>
                    <a:pt x="395" y="234"/>
                  </a:cubicBezTo>
                  <a:cubicBezTo>
                    <a:pt x="395" y="234"/>
                    <a:pt x="396" y="234"/>
                    <a:pt x="396" y="235"/>
                  </a:cubicBezTo>
                  <a:cubicBezTo>
                    <a:pt x="396" y="235"/>
                    <a:pt x="396" y="235"/>
                    <a:pt x="397" y="235"/>
                  </a:cubicBezTo>
                  <a:cubicBezTo>
                    <a:pt x="397" y="234"/>
                    <a:pt x="399" y="235"/>
                    <a:pt x="400" y="234"/>
                  </a:cubicBezTo>
                  <a:cubicBezTo>
                    <a:pt x="401" y="234"/>
                    <a:pt x="400" y="233"/>
                    <a:pt x="400" y="232"/>
                  </a:cubicBezTo>
                  <a:cubicBezTo>
                    <a:pt x="397" y="232"/>
                    <a:pt x="396" y="231"/>
                    <a:pt x="397" y="229"/>
                  </a:cubicBezTo>
                  <a:cubicBezTo>
                    <a:pt x="397" y="228"/>
                    <a:pt x="397" y="227"/>
                    <a:pt x="396" y="226"/>
                  </a:cubicBezTo>
                  <a:cubicBezTo>
                    <a:pt x="396" y="226"/>
                    <a:pt x="396" y="225"/>
                    <a:pt x="396" y="225"/>
                  </a:cubicBezTo>
                  <a:cubicBezTo>
                    <a:pt x="396" y="225"/>
                    <a:pt x="396" y="225"/>
                    <a:pt x="396" y="225"/>
                  </a:cubicBezTo>
                  <a:cubicBezTo>
                    <a:pt x="396" y="225"/>
                    <a:pt x="396" y="225"/>
                    <a:pt x="396" y="224"/>
                  </a:cubicBezTo>
                  <a:cubicBezTo>
                    <a:pt x="396" y="225"/>
                    <a:pt x="396" y="225"/>
                    <a:pt x="396" y="225"/>
                  </a:cubicBezTo>
                  <a:cubicBezTo>
                    <a:pt x="397" y="225"/>
                    <a:pt x="397" y="226"/>
                    <a:pt x="398" y="227"/>
                  </a:cubicBezTo>
                  <a:cubicBezTo>
                    <a:pt x="398" y="227"/>
                    <a:pt x="397" y="228"/>
                    <a:pt x="398" y="228"/>
                  </a:cubicBezTo>
                  <a:cubicBezTo>
                    <a:pt x="399" y="229"/>
                    <a:pt x="399" y="230"/>
                    <a:pt x="400" y="231"/>
                  </a:cubicBezTo>
                  <a:cubicBezTo>
                    <a:pt x="400" y="231"/>
                    <a:pt x="400" y="232"/>
                    <a:pt x="401" y="231"/>
                  </a:cubicBezTo>
                  <a:cubicBezTo>
                    <a:pt x="401" y="231"/>
                    <a:pt x="401" y="231"/>
                    <a:pt x="401" y="231"/>
                  </a:cubicBezTo>
                  <a:cubicBezTo>
                    <a:pt x="401" y="232"/>
                    <a:pt x="402" y="232"/>
                    <a:pt x="402" y="233"/>
                  </a:cubicBezTo>
                  <a:cubicBezTo>
                    <a:pt x="403" y="234"/>
                    <a:pt x="403" y="234"/>
                    <a:pt x="403" y="234"/>
                  </a:cubicBezTo>
                  <a:cubicBezTo>
                    <a:pt x="404" y="234"/>
                    <a:pt x="404" y="234"/>
                    <a:pt x="404" y="234"/>
                  </a:cubicBezTo>
                  <a:cubicBezTo>
                    <a:pt x="405" y="235"/>
                    <a:pt x="406" y="235"/>
                    <a:pt x="407" y="235"/>
                  </a:cubicBezTo>
                  <a:cubicBezTo>
                    <a:pt x="408" y="235"/>
                    <a:pt x="408" y="235"/>
                    <a:pt x="409" y="235"/>
                  </a:cubicBezTo>
                  <a:cubicBezTo>
                    <a:pt x="410" y="235"/>
                    <a:pt x="410" y="234"/>
                    <a:pt x="412" y="234"/>
                  </a:cubicBezTo>
                  <a:cubicBezTo>
                    <a:pt x="412" y="234"/>
                    <a:pt x="412" y="234"/>
                    <a:pt x="412" y="234"/>
                  </a:cubicBezTo>
                  <a:cubicBezTo>
                    <a:pt x="413" y="235"/>
                    <a:pt x="414" y="235"/>
                    <a:pt x="415" y="234"/>
                  </a:cubicBezTo>
                  <a:cubicBezTo>
                    <a:pt x="416" y="233"/>
                    <a:pt x="416" y="232"/>
                    <a:pt x="417" y="232"/>
                  </a:cubicBezTo>
                  <a:cubicBezTo>
                    <a:pt x="417" y="233"/>
                    <a:pt x="416" y="233"/>
                    <a:pt x="416" y="234"/>
                  </a:cubicBezTo>
                  <a:cubicBezTo>
                    <a:pt x="416" y="234"/>
                    <a:pt x="416" y="235"/>
                    <a:pt x="417" y="234"/>
                  </a:cubicBezTo>
                  <a:cubicBezTo>
                    <a:pt x="418" y="233"/>
                    <a:pt x="419" y="233"/>
                    <a:pt x="420" y="232"/>
                  </a:cubicBezTo>
                  <a:cubicBezTo>
                    <a:pt x="420" y="232"/>
                    <a:pt x="420" y="231"/>
                    <a:pt x="420" y="231"/>
                  </a:cubicBezTo>
                  <a:cubicBezTo>
                    <a:pt x="420" y="230"/>
                    <a:pt x="420" y="230"/>
                    <a:pt x="421" y="230"/>
                  </a:cubicBezTo>
                  <a:cubicBezTo>
                    <a:pt x="421" y="229"/>
                    <a:pt x="422" y="229"/>
                    <a:pt x="422" y="227"/>
                  </a:cubicBezTo>
                  <a:cubicBezTo>
                    <a:pt x="422" y="227"/>
                    <a:pt x="422" y="227"/>
                    <a:pt x="423" y="226"/>
                  </a:cubicBezTo>
                  <a:cubicBezTo>
                    <a:pt x="423" y="226"/>
                    <a:pt x="424" y="225"/>
                    <a:pt x="423" y="225"/>
                  </a:cubicBezTo>
                  <a:cubicBezTo>
                    <a:pt x="423" y="224"/>
                    <a:pt x="423" y="223"/>
                    <a:pt x="422" y="223"/>
                  </a:cubicBezTo>
                  <a:cubicBezTo>
                    <a:pt x="421" y="223"/>
                    <a:pt x="421" y="223"/>
                    <a:pt x="421" y="223"/>
                  </a:cubicBezTo>
                  <a:cubicBezTo>
                    <a:pt x="422" y="222"/>
                    <a:pt x="421" y="221"/>
                    <a:pt x="422" y="220"/>
                  </a:cubicBezTo>
                  <a:cubicBezTo>
                    <a:pt x="422" y="220"/>
                    <a:pt x="422" y="220"/>
                    <a:pt x="422" y="219"/>
                  </a:cubicBezTo>
                  <a:cubicBezTo>
                    <a:pt x="421" y="219"/>
                    <a:pt x="421" y="218"/>
                    <a:pt x="420" y="217"/>
                  </a:cubicBezTo>
                  <a:cubicBezTo>
                    <a:pt x="419" y="217"/>
                    <a:pt x="419" y="215"/>
                    <a:pt x="419" y="215"/>
                  </a:cubicBezTo>
                  <a:cubicBezTo>
                    <a:pt x="420" y="214"/>
                    <a:pt x="421" y="213"/>
                    <a:pt x="422" y="214"/>
                  </a:cubicBezTo>
                  <a:cubicBezTo>
                    <a:pt x="422" y="214"/>
                    <a:pt x="422" y="214"/>
                    <a:pt x="423" y="214"/>
                  </a:cubicBezTo>
                  <a:cubicBezTo>
                    <a:pt x="423" y="215"/>
                    <a:pt x="424" y="214"/>
                    <a:pt x="425" y="215"/>
                  </a:cubicBezTo>
                  <a:cubicBezTo>
                    <a:pt x="426" y="215"/>
                    <a:pt x="427" y="215"/>
                    <a:pt x="427" y="215"/>
                  </a:cubicBezTo>
                  <a:cubicBezTo>
                    <a:pt x="429" y="216"/>
                    <a:pt x="429" y="216"/>
                    <a:pt x="430" y="215"/>
                  </a:cubicBezTo>
                  <a:cubicBezTo>
                    <a:pt x="430" y="215"/>
                    <a:pt x="430" y="215"/>
                    <a:pt x="431" y="215"/>
                  </a:cubicBezTo>
                  <a:cubicBezTo>
                    <a:pt x="431" y="215"/>
                    <a:pt x="432" y="214"/>
                    <a:pt x="432" y="214"/>
                  </a:cubicBezTo>
                  <a:cubicBezTo>
                    <a:pt x="432" y="213"/>
                    <a:pt x="433" y="212"/>
                    <a:pt x="434" y="213"/>
                  </a:cubicBezTo>
                  <a:cubicBezTo>
                    <a:pt x="435" y="213"/>
                    <a:pt x="435" y="213"/>
                    <a:pt x="435" y="214"/>
                  </a:cubicBezTo>
                  <a:cubicBezTo>
                    <a:pt x="436" y="214"/>
                    <a:pt x="436" y="214"/>
                    <a:pt x="436" y="213"/>
                  </a:cubicBezTo>
                  <a:cubicBezTo>
                    <a:pt x="436" y="213"/>
                    <a:pt x="437" y="212"/>
                    <a:pt x="437" y="211"/>
                  </a:cubicBezTo>
                  <a:cubicBezTo>
                    <a:pt x="438" y="210"/>
                    <a:pt x="438" y="209"/>
                    <a:pt x="437" y="209"/>
                  </a:cubicBezTo>
                  <a:cubicBezTo>
                    <a:pt x="436" y="209"/>
                    <a:pt x="435" y="207"/>
                    <a:pt x="434" y="208"/>
                  </a:cubicBezTo>
                  <a:cubicBezTo>
                    <a:pt x="434" y="209"/>
                    <a:pt x="434" y="209"/>
                    <a:pt x="434" y="208"/>
                  </a:cubicBezTo>
                  <a:cubicBezTo>
                    <a:pt x="433" y="207"/>
                    <a:pt x="432" y="208"/>
                    <a:pt x="431" y="207"/>
                  </a:cubicBezTo>
                  <a:cubicBezTo>
                    <a:pt x="430" y="207"/>
                    <a:pt x="429" y="207"/>
                    <a:pt x="429" y="206"/>
                  </a:cubicBezTo>
                  <a:cubicBezTo>
                    <a:pt x="429" y="205"/>
                    <a:pt x="430" y="205"/>
                    <a:pt x="431" y="205"/>
                  </a:cubicBezTo>
                  <a:cubicBezTo>
                    <a:pt x="431" y="205"/>
                    <a:pt x="431" y="205"/>
                    <a:pt x="431" y="205"/>
                  </a:cubicBezTo>
                  <a:cubicBezTo>
                    <a:pt x="432" y="205"/>
                    <a:pt x="432" y="205"/>
                    <a:pt x="432" y="205"/>
                  </a:cubicBezTo>
                  <a:cubicBezTo>
                    <a:pt x="432" y="205"/>
                    <a:pt x="433" y="205"/>
                    <a:pt x="434" y="205"/>
                  </a:cubicBezTo>
                  <a:cubicBezTo>
                    <a:pt x="434" y="205"/>
                    <a:pt x="435" y="205"/>
                    <a:pt x="436" y="205"/>
                  </a:cubicBezTo>
                  <a:cubicBezTo>
                    <a:pt x="436" y="205"/>
                    <a:pt x="436" y="205"/>
                    <a:pt x="436" y="205"/>
                  </a:cubicBezTo>
                  <a:cubicBezTo>
                    <a:pt x="436" y="205"/>
                    <a:pt x="436" y="206"/>
                    <a:pt x="437" y="206"/>
                  </a:cubicBezTo>
                  <a:cubicBezTo>
                    <a:pt x="437" y="206"/>
                    <a:pt x="438" y="206"/>
                    <a:pt x="439" y="205"/>
                  </a:cubicBezTo>
                  <a:cubicBezTo>
                    <a:pt x="439" y="205"/>
                    <a:pt x="439" y="204"/>
                    <a:pt x="439" y="203"/>
                  </a:cubicBezTo>
                  <a:cubicBezTo>
                    <a:pt x="440" y="203"/>
                    <a:pt x="440" y="203"/>
                    <a:pt x="440" y="203"/>
                  </a:cubicBezTo>
                  <a:cubicBezTo>
                    <a:pt x="441" y="202"/>
                    <a:pt x="441" y="202"/>
                    <a:pt x="441" y="202"/>
                  </a:cubicBezTo>
                  <a:cubicBezTo>
                    <a:pt x="441" y="201"/>
                    <a:pt x="441" y="201"/>
                    <a:pt x="441" y="200"/>
                  </a:cubicBezTo>
                  <a:cubicBezTo>
                    <a:pt x="440" y="200"/>
                    <a:pt x="440" y="200"/>
                    <a:pt x="440" y="199"/>
                  </a:cubicBezTo>
                  <a:cubicBezTo>
                    <a:pt x="439" y="199"/>
                    <a:pt x="438" y="198"/>
                    <a:pt x="437" y="198"/>
                  </a:cubicBezTo>
                  <a:cubicBezTo>
                    <a:pt x="437" y="198"/>
                    <a:pt x="436" y="198"/>
                    <a:pt x="436" y="198"/>
                  </a:cubicBezTo>
                  <a:cubicBezTo>
                    <a:pt x="435" y="197"/>
                    <a:pt x="435" y="197"/>
                    <a:pt x="435" y="197"/>
                  </a:cubicBezTo>
                  <a:cubicBezTo>
                    <a:pt x="434" y="197"/>
                    <a:pt x="434" y="196"/>
                    <a:pt x="434" y="196"/>
                  </a:cubicBezTo>
                  <a:cubicBezTo>
                    <a:pt x="433" y="196"/>
                    <a:pt x="433" y="196"/>
                    <a:pt x="432" y="196"/>
                  </a:cubicBezTo>
                  <a:cubicBezTo>
                    <a:pt x="431" y="196"/>
                    <a:pt x="431" y="196"/>
                    <a:pt x="431" y="195"/>
                  </a:cubicBezTo>
                  <a:cubicBezTo>
                    <a:pt x="431" y="195"/>
                    <a:pt x="431" y="195"/>
                    <a:pt x="432" y="195"/>
                  </a:cubicBezTo>
                  <a:cubicBezTo>
                    <a:pt x="433" y="195"/>
                    <a:pt x="434" y="195"/>
                    <a:pt x="435" y="196"/>
                  </a:cubicBezTo>
                  <a:cubicBezTo>
                    <a:pt x="437" y="197"/>
                    <a:pt x="438" y="197"/>
                    <a:pt x="439" y="196"/>
                  </a:cubicBezTo>
                  <a:cubicBezTo>
                    <a:pt x="440" y="195"/>
                    <a:pt x="440" y="195"/>
                    <a:pt x="441" y="195"/>
                  </a:cubicBezTo>
                  <a:cubicBezTo>
                    <a:pt x="441" y="195"/>
                    <a:pt x="442" y="195"/>
                    <a:pt x="442" y="195"/>
                  </a:cubicBezTo>
                  <a:cubicBezTo>
                    <a:pt x="442" y="194"/>
                    <a:pt x="443" y="193"/>
                    <a:pt x="444" y="193"/>
                  </a:cubicBezTo>
                  <a:cubicBezTo>
                    <a:pt x="444" y="193"/>
                    <a:pt x="444" y="192"/>
                    <a:pt x="444" y="192"/>
                  </a:cubicBezTo>
                  <a:cubicBezTo>
                    <a:pt x="443" y="192"/>
                    <a:pt x="443" y="191"/>
                    <a:pt x="443" y="191"/>
                  </a:cubicBezTo>
                  <a:cubicBezTo>
                    <a:pt x="443" y="190"/>
                    <a:pt x="444" y="190"/>
                    <a:pt x="444" y="189"/>
                  </a:cubicBezTo>
                  <a:cubicBezTo>
                    <a:pt x="443" y="188"/>
                    <a:pt x="443" y="187"/>
                    <a:pt x="443" y="186"/>
                  </a:cubicBezTo>
                  <a:cubicBezTo>
                    <a:pt x="443" y="185"/>
                    <a:pt x="443" y="184"/>
                    <a:pt x="442" y="184"/>
                  </a:cubicBezTo>
                  <a:cubicBezTo>
                    <a:pt x="440" y="183"/>
                    <a:pt x="439" y="182"/>
                    <a:pt x="437" y="183"/>
                  </a:cubicBezTo>
                  <a:cubicBezTo>
                    <a:pt x="436" y="183"/>
                    <a:pt x="435" y="183"/>
                    <a:pt x="434" y="183"/>
                  </a:cubicBezTo>
                  <a:cubicBezTo>
                    <a:pt x="433" y="183"/>
                    <a:pt x="433" y="183"/>
                    <a:pt x="433" y="183"/>
                  </a:cubicBezTo>
                  <a:cubicBezTo>
                    <a:pt x="433" y="184"/>
                    <a:pt x="433" y="184"/>
                    <a:pt x="433" y="184"/>
                  </a:cubicBezTo>
                  <a:cubicBezTo>
                    <a:pt x="433" y="184"/>
                    <a:pt x="432" y="185"/>
                    <a:pt x="432" y="184"/>
                  </a:cubicBezTo>
                  <a:cubicBezTo>
                    <a:pt x="432" y="184"/>
                    <a:pt x="432" y="184"/>
                    <a:pt x="432" y="184"/>
                  </a:cubicBezTo>
                  <a:cubicBezTo>
                    <a:pt x="433" y="182"/>
                    <a:pt x="434" y="182"/>
                    <a:pt x="435" y="182"/>
                  </a:cubicBezTo>
                  <a:cubicBezTo>
                    <a:pt x="436" y="182"/>
                    <a:pt x="437" y="181"/>
                    <a:pt x="437" y="180"/>
                  </a:cubicBezTo>
                  <a:cubicBezTo>
                    <a:pt x="436" y="180"/>
                    <a:pt x="436" y="180"/>
                    <a:pt x="435" y="179"/>
                  </a:cubicBezTo>
                  <a:cubicBezTo>
                    <a:pt x="433" y="178"/>
                    <a:pt x="431" y="178"/>
                    <a:pt x="429" y="179"/>
                  </a:cubicBezTo>
                  <a:cubicBezTo>
                    <a:pt x="428" y="179"/>
                    <a:pt x="428" y="179"/>
                    <a:pt x="427" y="179"/>
                  </a:cubicBezTo>
                  <a:cubicBezTo>
                    <a:pt x="427" y="179"/>
                    <a:pt x="426" y="179"/>
                    <a:pt x="426" y="180"/>
                  </a:cubicBezTo>
                  <a:cubicBezTo>
                    <a:pt x="425" y="180"/>
                    <a:pt x="425" y="180"/>
                    <a:pt x="425" y="180"/>
                  </a:cubicBezTo>
                  <a:cubicBezTo>
                    <a:pt x="425" y="179"/>
                    <a:pt x="424" y="180"/>
                    <a:pt x="424" y="180"/>
                  </a:cubicBezTo>
                  <a:cubicBezTo>
                    <a:pt x="423" y="181"/>
                    <a:pt x="422" y="183"/>
                    <a:pt x="421" y="185"/>
                  </a:cubicBezTo>
                  <a:cubicBezTo>
                    <a:pt x="421" y="185"/>
                    <a:pt x="421" y="186"/>
                    <a:pt x="421" y="186"/>
                  </a:cubicBezTo>
                  <a:cubicBezTo>
                    <a:pt x="421" y="186"/>
                    <a:pt x="421" y="187"/>
                    <a:pt x="420" y="187"/>
                  </a:cubicBezTo>
                  <a:cubicBezTo>
                    <a:pt x="420" y="187"/>
                    <a:pt x="420" y="187"/>
                    <a:pt x="420" y="187"/>
                  </a:cubicBezTo>
                  <a:cubicBezTo>
                    <a:pt x="420" y="185"/>
                    <a:pt x="421" y="184"/>
                    <a:pt x="422" y="182"/>
                  </a:cubicBezTo>
                  <a:cubicBezTo>
                    <a:pt x="422" y="181"/>
                    <a:pt x="422" y="181"/>
                    <a:pt x="423" y="180"/>
                  </a:cubicBezTo>
                  <a:cubicBezTo>
                    <a:pt x="424" y="179"/>
                    <a:pt x="424" y="178"/>
                    <a:pt x="423" y="177"/>
                  </a:cubicBezTo>
                  <a:cubicBezTo>
                    <a:pt x="423" y="177"/>
                    <a:pt x="423" y="177"/>
                    <a:pt x="423" y="177"/>
                  </a:cubicBezTo>
                  <a:cubicBezTo>
                    <a:pt x="423" y="177"/>
                    <a:pt x="423" y="177"/>
                    <a:pt x="423" y="177"/>
                  </a:cubicBezTo>
                  <a:cubicBezTo>
                    <a:pt x="423" y="177"/>
                    <a:pt x="423" y="177"/>
                    <a:pt x="423" y="177"/>
                  </a:cubicBezTo>
                  <a:cubicBezTo>
                    <a:pt x="423" y="177"/>
                    <a:pt x="424" y="177"/>
                    <a:pt x="424" y="177"/>
                  </a:cubicBezTo>
                  <a:cubicBezTo>
                    <a:pt x="424" y="178"/>
                    <a:pt x="424" y="178"/>
                    <a:pt x="425" y="178"/>
                  </a:cubicBezTo>
                  <a:cubicBezTo>
                    <a:pt x="426" y="178"/>
                    <a:pt x="427" y="177"/>
                    <a:pt x="428" y="177"/>
                  </a:cubicBezTo>
                  <a:cubicBezTo>
                    <a:pt x="429" y="176"/>
                    <a:pt x="431" y="176"/>
                    <a:pt x="433" y="176"/>
                  </a:cubicBezTo>
                  <a:cubicBezTo>
                    <a:pt x="433" y="177"/>
                    <a:pt x="434" y="177"/>
                    <a:pt x="434" y="176"/>
                  </a:cubicBezTo>
                  <a:cubicBezTo>
                    <a:pt x="434" y="176"/>
                    <a:pt x="434" y="175"/>
                    <a:pt x="434" y="175"/>
                  </a:cubicBezTo>
                  <a:cubicBezTo>
                    <a:pt x="434" y="174"/>
                    <a:pt x="433" y="175"/>
                    <a:pt x="433" y="175"/>
                  </a:cubicBezTo>
                  <a:cubicBezTo>
                    <a:pt x="432" y="175"/>
                    <a:pt x="432" y="174"/>
                    <a:pt x="431" y="174"/>
                  </a:cubicBezTo>
                  <a:cubicBezTo>
                    <a:pt x="430" y="174"/>
                    <a:pt x="429" y="174"/>
                    <a:pt x="428" y="174"/>
                  </a:cubicBezTo>
                  <a:cubicBezTo>
                    <a:pt x="428" y="174"/>
                    <a:pt x="428" y="174"/>
                    <a:pt x="428" y="174"/>
                  </a:cubicBezTo>
                  <a:cubicBezTo>
                    <a:pt x="427" y="174"/>
                    <a:pt x="426" y="173"/>
                    <a:pt x="425" y="173"/>
                  </a:cubicBezTo>
                  <a:cubicBezTo>
                    <a:pt x="423" y="173"/>
                    <a:pt x="422" y="173"/>
                    <a:pt x="420" y="174"/>
                  </a:cubicBezTo>
                  <a:cubicBezTo>
                    <a:pt x="420" y="173"/>
                    <a:pt x="421" y="173"/>
                    <a:pt x="421" y="172"/>
                  </a:cubicBezTo>
                  <a:cubicBezTo>
                    <a:pt x="421" y="172"/>
                    <a:pt x="422" y="172"/>
                    <a:pt x="422" y="172"/>
                  </a:cubicBezTo>
                  <a:cubicBezTo>
                    <a:pt x="423" y="172"/>
                    <a:pt x="423" y="172"/>
                    <a:pt x="424" y="172"/>
                  </a:cubicBezTo>
                  <a:cubicBezTo>
                    <a:pt x="424" y="172"/>
                    <a:pt x="424" y="172"/>
                    <a:pt x="424" y="172"/>
                  </a:cubicBezTo>
                  <a:cubicBezTo>
                    <a:pt x="425" y="172"/>
                    <a:pt x="426" y="172"/>
                    <a:pt x="427" y="173"/>
                  </a:cubicBezTo>
                  <a:cubicBezTo>
                    <a:pt x="428" y="173"/>
                    <a:pt x="428" y="173"/>
                    <a:pt x="429" y="173"/>
                  </a:cubicBezTo>
                  <a:cubicBezTo>
                    <a:pt x="431" y="172"/>
                    <a:pt x="433" y="172"/>
                    <a:pt x="434" y="172"/>
                  </a:cubicBezTo>
                  <a:cubicBezTo>
                    <a:pt x="435" y="173"/>
                    <a:pt x="437" y="173"/>
                    <a:pt x="436" y="175"/>
                  </a:cubicBezTo>
                  <a:cubicBezTo>
                    <a:pt x="436" y="176"/>
                    <a:pt x="437" y="176"/>
                    <a:pt x="437" y="177"/>
                  </a:cubicBezTo>
                  <a:cubicBezTo>
                    <a:pt x="439" y="178"/>
                    <a:pt x="441" y="178"/>
                    <a:pt x="443" y="178"/>
                  </a:cubicBezTo>
                  <a:cubicBezTo>
                    <a:pt x="444" y="179"/>
                    <a:pt x="445" y="179"/>
                    <a:pt x="446" y="178"/>
                  </a:cubicBezTo>
                  <a:cubicBezTo>
                    <a:pt x="446" y="177"/>
                    <a:pt x="445" y="177"/>
                    <a:pt x="445" y="176"/>
                  </a:cubicBezTo>
                  <a:cubicBezTo>
                    <a:pt x="445" y="176"/>
                    <a:pt x="445" y="175"/>
                    <a:pt x="444" y="175"/>
                  </a:cubicBezTo>
                  <a:cubicBezTo>
                    <a:pt x="444" y="175"/>
                    <a:pt x="445" y="174"/>
                    <a:pt x="444" y="174"/>
                  </a:cubicBezTo>
                  <a:cubicBezTo>
                    <a:pt x="444" y="173"/>
                    <a:pt x="443" y="173"/>
                    <a:pt x="443" y="173"/>
                  </a:cubicBezTo>
                  <a:cubicBezTo>
                    <a:pt x="444" y="173"/>
                    <a:pt x="444" y="172"/>
                    <a:pt x="445" y="172"/>
                  </a:cubicBezTo>
                  <a:cubicBezTo>
                    <a:pt x="445" y="172"/>
                    <a:pt x="445" y="171"/>
                    <a:pt x="445" y="171"/>
                  </a:cubicBezTo>
                  <a:cubicBezTo>
                    <a:pt x="444" y="171"/>
                    <a:pt x="443" y="171"/>
                    <a:pt x="442" y="171"/>
                  </a:cubicBezTo>
                  <a:cubicBezTo>
                    <a:pt x="442" y="171"/>
                    <a:pt x="442" y="171"/>
                    <a:pt x="442" y="170"/>
                  </a:cubicBezTo>
                  <a:cubicBezTo>
                    <a:pt x="440" y="170"/>
                    <a:pt x="439" y="170"/>
                    <a:pt x="437" y="170"/>
                  </a:cubicBezTo>
                  <a:cubicBezTo>
                    <a:pt x="437" y="170"/>
                    <a:pt x="436" y="171"/>
                    <a:pt x="435" y="170"/>
                  </a:cubicBezTo>
                  <a:cubicBezTo>
                    <a:pt x="435" y="170"/>
                    <a:pt x="435" y="169"/>
                    <a:pt x="434" y="169"/>
                  </a:cubicBezTo>
                  <a:cubicBezTo>
                    <a:pt x="431" y="169"/>
                    <a:pt x="428" y="168"/>
                    <a:pt x="425" y="170"/>
                  </a:cubicBezTo>
                  <a:cubicBezTo>
                    <a:pt x="425" y="170"/>
                    <a:pt x="425" y="170"/>
                    <a:pt x="425" y="170"/>
                  </a:cubicBezTo>
                  <a:cubicBezTo>
                    <a:pt x="425" y="170"/>
                    <a:pt x="425" y="170"/>
                    <a:pt x="426" y="170"/>
                  </a:cubicBezTo>
                  <a:cubicBezTo>
                    <a:pt x="426" y="169"/>
                    <a:pt x="426" y="169"/>
                    <a:pt x="426" y="169"/>
                  </a:cubicBezTo>
                  <a:cubicBezTo>
                    <a:pt x="426" y="169"/>
                    <a:pt x="426" y="169"/>
                    <a:pt x="425" y="169"/>
                  </a:cubicBezTo>
                  <a:cubicBezTo>
                    <a:pt x="425" y="168"/>
                    <a:pt x="424" y="168"/>
                    <a:pt x="424" y="168"/>
                  </a:cubicBezTo>
                  <a:cubicBezTo>
                    <a:pt x="423" y="168"/>
                    <a:pt x="422" y="167"/>
                    <a:pt x="422" y="167"/>
                  </a:cubicBezTo>
                  <a:cubicBezTo>
                    <a:pt x="422" y="166"/>
                    <a:pt x="422" y="166"/>
                    <a:pt x="422" y="166"/>
                  </a:cubicBezTo>
                  <a:cubicBezTo>
                    <a:pt x="424" y="167"/>
                    <a:pt x="425" y="167"/>
                    <a:pt x="427" y="167"/>
                  </a:cubicBezTo>
                  <a:cubicBezTo>
                    <a:pt x="427" y="167"/>
                    <a:pt x="427" y="167"/>
                    <a:pt x="427" y="166"/>
                  </a:cubicBezTo>
                  <a:cubicBezTo>
                    <a:pt x="427" y="165"/>
                    <a:pt x="426" y="164"/>
                    <a:pt x="426" y="163"/>
                  </a:cubicBezTo>
                  <a:cubicBezTo>
                    <a:pt x="426" y="163"/>
                    <a:pt x="426" y="163"/>
                    <a:pt x="426" y="163"/>
                  </a:cubicBezTo>
                  <a:cubicBezTo>
                    <a:pt x="427" y="163"/>
                    <a:pt x="427" y="163"/>
                    <a:pt x="427" y="162"/>
                  </a:cubicBezTo>
                  <a:cubicBezTo>
                    <a:pt x="428" y="164"/>
                    <a:pt x="428" y="165"/>
                    <a:pt x="429" y="166"/>
                  </a:cubicBezTo>
                  <a:cubicBezTo>
                    <a:pt x="429" y="166"/>
                    <a:pt x="430" y="167"/>
                    <a:pt x="431" y="167"/>
                  </a:cubicBezTo>
                  <a:cubicBezTo>
                    <a:pt x="431" y="167"/>
                    <a:pt x="432" y="167"/>
                    <a:pt x="432" y="167"/>
                  </a:cubicBezTo>
                  <a:cubicBezTo>
                    <a:pt x="433" y="167"/>
                    <a:pt x="435" y="167"/>
                    <a:pt x="436" y="166"/>
                  </a:cubicBezTo>
                  <a:cubicBezTo>
                    <a:pt x="435" y="166"/>
                    <a:pt x="434" y="165"/>
                    <a:pt x="434" y="164"/>
                  </a:cubicBezTo>
                  <a:cubicBezTo>
                    <a:pt x="434" y="164"/>
                    <a:pt x="434" y="163"/>
                    <a:pt x="434" y="163"/>
                  </a:cubicBezTo>
                  <a:cubicBezTo>
                    <a:pt x="433" y="162"/>
                    <a:pt x="431" y="162"/>
                    <a:pt x="430" y="162"/>
                  </a:cubicBezTo>
                  <a:cubicBezTo>
                    <a:pt x="429" y="161"/>
                    <a:pt x="428" y="161"/>
                    <a:pt x="427" y="161"/>
                  </a:cubicBezTo>
                  <a:cubicBezTo>
                    <a:pt x="427" y="161"/>
                    <a:pt x="427" y="160"/>
                    <a:pt x="427" y="160"/>
                  </a:cubicBezTo>
                  <a:cubicBezTo>
                    <a:pt x="427" y="160"/>
                    <a:pt x="428" y="159"/>
                    <a:pt x="428" y="159"/>
                  </a:cubicBezTo>
                  <a:cubicBezTo>
                    <a:pt x="428" y="160"/>
                    <a:pt x="428" y="160"/>
                    <a:pt x="429" y="160"/>
                  </a:cubicBezTo>
                  <a:cubicBezTo>
                    <a:pt x="429" y="161"/>
                    <a:pt x="429" y="161"/>
                    <a:pt x="429" y="161"/>
                  </a:cubicBezTo>
                  <a:cubicBezTo>
                    <a:pt x="429" y="161"/>
                    <a:pt x="430" y="160"/>
                    <a:pt x="431" y="160"/>
                  </a:cubicBezTo>
                  <a:cubicBezTo>
                    <a:pt x="431" y="161"/>
                    <a:pt x="432" y="161"/>
                    <a:pt x="433" y="161"/>
                  </a:cubicBezTo>
                  <a:cubicBezTo>
                    <a:pt x="433" y="161"/>
                    <a:pt x="433" y="161"/>
                    <a:pt x="433" y="161"/>
                  </a:cubicBezTo>
                  <a:cubicBezTo>
                    <a:pt x="434" y="161"/>
                    <a:pt x="434" y="161"/>
                    <a:pt x="434" y="161"/>
                  </a:cubicBezTo>
                  <a:cubicBezTo>
                    <a:pt x="434" y="161"/>
                    <a:pt x="434" y="162"/>
                    <a:pt x="435" y="162"/>
                  </a:cubicBezTo>
                  <a:cubicBezTo>
                    <a:pt x="435" y="162"/>
                    <a:pt x="435" y="163"/>
                    <a:pt x="435" y="163"/>
                  </a:cubicBezTo>
                  <a:cubicBezTo>
                    <a:pt x="435" y="164"/>
                    <a:pt x="436" y="163"/>
                    <a:pt x="437" y="163"/>
                  </a:cubicBezTo>
                  <a:cubicBezTo>
                    <a:pt x="437" y="163"/>
                    <a:pt x="436" y="164"/>
                    <a:pt x="437" y="164"/>
                  </a:cubicBezTo>
                  <a:cubicBezTo>
                    <a:pt x="438" y="164"/>
                    <a:pt x="438" y="164"/>
                    <a:pt x="438" y="164"/>
                  </a:cubicBezTo>
                  <a:cubicBezTo>
                    <a:pt x="439" y="165"/>
                    <a:pt x="439" y="166"/>
                    <a:pt x="440" y="165"/>
                  </a:cubicBezTo>
                  <a:cubicBezTo>
                    <a:pt x="440" y="166"/>
                    <a:pt x="441" y="166"/>
                    <a:pt x="442" y="166"/>
                  </a:cubicBezTo>
                  <a:cubicBezTo>
                    <a:pt x="442" y="166"/>
                    <a:pt x="443" y="165"/>
                    <a:pt x="443" y="165"/>
                  </a:cubicBezTo>
                  <a:cubicBezTo>
                    <a:pt x="443" y="164"/>
                    <a:pt x="443" y="163"/>
                    <a:pt x="442" y="163"/>
                  </a:cubicBezTo>
                  <a:cubicBezTo>
                    <a:pt x="442" y="162"/>
                    <a:pt x="442" y="162"/>
                    <a:pt x="442" y="161"/>
                  </a:cubicBezTo>
                  <a:cubicBezTo>
                    <a:pt x="442" y="160"/>
                    <a:pt x="443" y="162"/>
                    <a:pt x="443" y="162"/>
                  </a:cubicBezTo>
                  <a:cubicBezTo>
                    <a:pt x="444" y="162"/>
                    <a:pt x="444" y="163"/>
                    <a:pt x="445" y="163"/>
                  </a:cubicBezTo>
                  <a:cubicBezTo>
                    <a:pt x="445" y="163"/>
                    <a:pt x="446" y="163"/>
                    <a:pt x="447" y="163"/>
                  </a:cubicBezTo>
                  <a:cubicBezTo>
                    <a:pt x="448" y="164"/>
                    <a:pt x="449" y="163"/>
                    <a:pt x="449" y="161"/>
                  </a:cubicBezTo>
                  <a:cubicBezTo>
                    <a:pt x="449" y="160"/>
                    <a:pt x="449" y="160"/>
                    <a:pt x="449" y="159"/>
                  </a:cubicBezTo>
                  <a:cubicBezTo>
                    <a:pt x="449" y="159"/>
                    <a:pt x="449" y="159"/>
                    <a:pt x="449" y="159"/>
                  </a:cubicBezTo>
                  <a:cubicBezTo>
                    <a:pt x="450" y="160"/>
                    <a:pt x="449" y="161"/>
                    <a:pt x="450" y="161"/>
                  </a:cubicBezTo>
                  <a:cubicBezTo>
                    <a:pt x="450" y="161"/>
                    <a:pt x="451" y="161"/>
                    <a:pt x="451" y="161"/>
                  </a:cubicBezTo>
                  <a:cubicBezTo>
                    <a:pt x="451" y="161"/>
                    <a:pt x="451" y="161"/>
                    <a:pt x="452" y="161"/>
                  </a:cubicBezTo>
                  <a:cubicBezTo>
                    <a:pt x="452" y="161"/>
                    <a:pt x="454" y="161"/>
                    <a:pt x="454" y="160"/>
                  </a:cubicBezTo>
                  <a:cubicBezTo>
                    <a:pt x="454" y="157"/>
                    <a:pt x="454" y="155"/>
                    <a:pt x="453" y="153"/>
                  </a:cubicBezTo>
                  <a:cubicBezTo>
                    <a:pt x="453" y="153"/>
                    <a:pt x="453" y="152"/>
                    <a:pt x="453" y="152"/>
                  </a:cubicBezTo>
                  <a:cubicBezTo>
                    <a:pt x="453" y="151"/>
                    <a:pt x="453" y="151"/>
                    <a:pt x="452" y="151"/>
                  </a:cubicBezTo>
                  <a:cubicBezTo>
                    <a:pt x="452" y="151"/>
                    <a:pt x="451" y="152"/>
                    <a:pt x="450" y="151"/>
                  </a:cubicBezTo>
                  <a:cubicBezTo>
                    <a:pt x="449" y="150"/>
                    <a:pt x="448" y="150"/>
                    <a:pt x="446" y="150"/>
                  </a:cubicBezTo>
                  <a:cubicBezTo>
                    <a:pt x="444" y="150"/>
                    <a:pt x="444" y="150"/>
                    <a:pt x="443" y="148"/>
                  </a:cubicBezTo>
                  <a:cubicBezTo>
                    <a:pt x="444" y="148"/>
                    <a:pt x="445" y="148"/>
                    <a:pt x="446" y="147"/>
                  </a:cubicBezTo>
                  <a:cubicBezTo>
                    <a:pt x="447" y="146"/>
                    <a:pt x="448" y="147"/>
                    <a:pt x="449" y="147"/>
                  </a:cubicBezTo>
                  <a:cubicBezTo>
                    <a:pt x="449" y="148"/>
                    <a:pt x="450" y="148"/>
                    <a:pt x="450" y="148"/>
                  </a:cubicBezTo>
                  <a:cubicBezTo>
                    <a:pt x="450" y="148"/>
                    <a:pt x="449" y="148"/>
                    <a:pt x="449" y="149"/>
                  </a:cubicBezTo>
                  <a:cubicBezTo>
                    <a:pt x="450" y="150"/>
                    <a:pt x="450" y="149"/>
                    <a:pt x="451" y="149"/>
                  </a:cubicBezTo>
                  <a:cubicBezTo>
                    <a:pt x="452" y="149"/>
                    <a:pt x="454" y="149"/>
                    <a:pt x="455" y="150"/>
                  </a:cubicBezTo>
                  <a:cubicBezTo>
                    <a:pt x="455" y="150"/>
                    <a:pt x="455" y="150"/>
                    <a:pt x="455" y="151"/>
                  </a:cubicBezTo>
                  <a:cubicBezTo>
                    <a:pt x="455" y="151"/>
                    <a:pt x="455" y="152"/>
                    <a:pt x="455" y="152"/>
                  </a:cubicBezTo>
                  <a:cubicBezTo>
                    <a:pt x="455" y="153"/>
                    <a:pt x="456" y="154"/>
                    <a:pt x="457" y="154"/>
                  </a:cubicBezTo>
                  <a:cubicBezTo>
                    <a:pt x="457" y="154"/>
                    <a:pt x="457" y="154"/>
                    <a:pt x="457" y="154"/>
                  </a:cubicBezTo>
                  <a:cubicBezTo>
                    <a:pt x="457" y="155"/>
                    <a:pt x="457" y="155"/>
                    <a:pt x="458" y="155"/>
                  </a:cubicBezTo>
                  <a:cubicBezTo>
                    <a:pt x="459" y="154"/>
                    <a:pt x="459" y="155"/>
                    <a:pt x="460" y="155"/>
                  </a:cubicBezTo>
                  <a:cubicBezTo>
                    <a:pt x="461" y="154"/>
                    <a:pt x="463" y="154"/>
                    <a:pt x="464" y="153"/>
                  </a:cubicBezTo>
                  <a:cubicBezTo>
                    <a:pt x="466" y="152"/>
                    <a:pt x="467" y="151"/>
                    <a:pt x="468" y="150"/>
                  </a:cubicBezTo>
                  <a:cubicBezTo>
                    <a:pt x="468" y="149"/>
                    <a:pt x="468" y="148"/>
                    <a:pt x="469" y="148"/>
                  </a:cubicBezTo>
                  <a:cubicBezTo>
                    <a:pt x="469" y="148"/>
                    <a:pt x="469" y="147"/>
                    <a:pt x="469" y="147"/>
                  </a:cubicBezTo>
                  <a:cubicBezTo>
                    <a:pt x="469" y="146"/>
                    <a:pt x="468" y="146"/>
                    <a:pt x="468" y="146"/>
                  </a:cubicBezTo>
                  <a:cubicBezTo>
                    <a:pt x="467" y="146"/>
                    <a:pt x="467" y="146"/>
                    <a:pt x="466" y="146"/>
                  </a:cubicBezTo>
                  <a:cubicBezTo>
                    <a:pt x="466" y="146"/>
                    <a:pt x="466" y="147"/>
                    <a:pt x="466" y="146"/>
                  </a:cubicBezTo>
                  <a:cubicBezTo>
                    <a:pt x="466" y="145"/>
                    <a:pt x="466" y="144"/>
                    <a:pt x="468" y="144"/>
                  </a:cubicBezTo>
                  <a:cubicBezTo>
                    <a:pt x="469" y="144"/>
                    <a:pt x="470" y="143"/>
                    <a:pt x="470" y="142"/>
                  </a:cubicBezTo>
                  <a:cubicBezTo>
                    <a:pt x="470" y="142"/>
                    <a:pt x="470" y="141"/>
                    <a:pt x="471" y="141"/>
                  </a:cubicBezTo>
                  <a:cubicBezTo>
                    <a:pt x="472" y="140"/>
                    <a:pt x="471" y="138"/>
                    <a:pt x="470" y="138"/>
                  </a:cubicBezTo>
                  <a:cubicBezTo>
                    <a:pt x="469" y="138"/>
                    <a:pt x="467" y="139"/>
                    <a:pt x="466" y="139"/>
                  </a:cubicBezTo>
                  <a:cubicBezTo>
                    <a:pt x="465" y="139"/>
                    <a:pt x="465" y="140"/>
                    <a:pt x="464" y="140"/>
                  </a:cubicBezTo>
                  <a:cubicBezTo>
                    <a:pt x="463" y="140"/>
                    <a:pt x="461" y="140"/>
                    <a:pt x="460" y="140"/>
                  </a:cubicBezTo>
                  <a:cubicBezTo>
                    <a:pt x="459" y="140"/>
                    <a:pt x="459" y="140"/>
                    <a:pt x="460" y="139"/>
                  </a:cubicBezTo>
                  <a:cubicBezTo>
                    <a:pt x="460" y="139"/>
                    <a:pt x="460" y="139"/>
                    <a:pt x="460" y="139"/>
                  </a:cubicBezTo>
                  <a:cubicBezTo>
                    <a:pt x="461" y="139"/>
                    <a:pt x="462" y="139"/>
                    <a:pt x="462" y="138"/>
                  </a:cubicBezTo>
                  <a:cubicBezTo>
                    <a:pt x="462" y="138"/>
                    <a:pt x="462" y="137"/>
                    <a:pt x="461" y="137"/>
                  </a:cubicBezTo>
                  <a:cubicBezTo>
                    <a:pt x="460" y="136"/>
                    <a:pt x="460" y="135"/>
                    <a:pt x="459" y="135"/>
                  </a:cubicBezTo>
                  <a:cubicBezTo>
                    <a:pt x="459" y="134"/>
                    <a:pt x="459" y="134"/>
                    <a:pt x="460" y="134"/>
                  </a:cubicBezTo>
                  <a:cubicBezTo>
                    <a:pt x="460" y="135"/>
                    <a:pt x="461" y="135"/>
                    <a:pt x="462" y="136"/>
                  </a:cubicBezTo>
                  <a:cubicBezTo>
                    <a:pt x="462" y="136"/>
                    <a:pt x="462" y="136"/>
                    <a:pt x="462" y="136"/>
                  </a:cubicBezTo>
                  <a:cubicBezTo>
                    <a:pt x="462" y="137"/>
                    <a:pt x="463" y="138"/>
                    <a:pt x="463" y="138"/>
                  </a:cubicBezTo>
                  <a:cubicBezTo>
                    <a:pt x="465" y="139"/>
                    <a:pt x="465" y="137"/>
                    <a:pt x="465" y="137"/>
                  </a:cubicBezTo>
                  <a:cubicBezTo>
                    <a:pt x="466" y="137"/>
                    <a:pt x="466" y="137"/>
                    <a:pt x="466" y="137"/>
                  </a:cubicBezTo>
                  <a:cubicBezTo>
                    <a:pt x="467" y="136"/>
                    <a:pt x="467" y="136"/>
                    <a:pt x="467" y="136"/>
                  </a:cubicBezTo>
                  <a:cubicBezTo>
                    <a:pt x="467" y="136"/>
                    <a:pt x="468" y="136"/>
                    <a:pt x="468" y="136"/>
                  </a:cubicBezTo>
                  <a:cubicBezTo>
                    <a:pt x="469" y="136"/>
                    <a:pt x="469" y="135"/>
                    <a:pt x="470" y="135"/>
                  </a:cubicBezTo>
                  <a:cubicBezTo>
                    <a:pt x="470" y="135"/>
                    <a:pt x="470" y="135"/>
                    <a:pt x="471" y="135"/>
                  </a:cubicBezTo>
                  <a:cubicBezTo>
                    <a:pt x="471" y="135"/>
                    <a:pt x="472" y="135"/>
                    <a:pt x="472" y="135"/>
                  </a:cubicBezTo>
                  <a:cubicBezTo>
                    <a:pt x="473" y="136"/>
                    <a:pt x="474" y="136"/>
                    <a:pt x="474" y="134"/>
                  </a:cubicBezTo>
                  <a:cubicBezTo>
                    <a:pt x="474" y="134"/>
                    <a:pt x="474" y="134"/>
                    <a:pt x="475" y="134"/>
                  </a:cubicBezTo>
                  <a:cubicBezTo>
                    <a:pt x="475" y="133"/>
                    <a:pt x="475" y="133"/>
                    <a:pt x="475" y="132"/>
                  </a:cubicBezTo>
                  <a:cubicBezTo>
                    <a:pt x="474" y="131"/>
                    <a:pt x="474" y="131"/>
                    <a:pt x="473" y="131"/>
                  </a:cubicBezTo>
                  <a:cubicBezTo>
                    <a:pt x="473" y="130"/>
                    <a:pt x="472" y="130"/>
                    <a:pt x="472" y="130"/>
                  </a:cubicBezTo>
                  <a:cubicBezTo>
                    <a:pt x="472" y="130"/>
                    <a:pt x="471" y="129"/>
                    <a:pt x="471" y="129"/>
                  </a:cubicBezTo>
                  <a:cubicBezTo>
                    <a:pt x="472" y="127"/>
                    <a:pt x="472" y="126"/>
                    <a:pt x="471" y="124"/>
                  </a:cubicBezTo>
                  <a:cubicBezTo>
                    <a:pt x="471" y="123"/>
                    <a:pt x="471" y="122"/>
                    <a:pt x="469" y="121"/>
                  </a:cubicBezTo>
                  <a:cubicBezTo>
                    <a:pt x="469" y="121"/>
                    <a:pt x="470" y="120"/>
                    <a:pt x="470" y="121"/>
                  </a:cubicBezTo>
                  <a:cubicBezTo>
                    <a:pt x="471" y="122"/>
                    <a:pt x="472" y="123"/>
                    <a:pt x="472" y="125"/>
                  </a:cubicBezTo>
                  <a:cubicBezTo>
                    <a:pt x="473" y="125"/>
                    <a:pt x="474" y="126"/>
                    <a:pt x="473" y="127"/>
                  </a:cubicBezTo>
                  <a:cubicBezTo>
                    <a:pt x="473" y="127"/>
                    <a:pt x="473" y="128"/>
                    <a:pt x="473" y="128"/>
                  </a:cubicBezTo>
                  <a:cubicBezTo>
                    <a:pt x="472" y="129"/>
                    <a:pt x="473" y="129"/>
                    <a:pt x="473" y="129"/>
                  </a:cubicBezTo>
                  <a:cubicBezTo>
                    <a:pt x="475" y="130"/>
                    <a:pt x="477" y="129"/>
                    <a:pt x="478" y="128"/>
                  </a:cubicBezTo>
                  <a:cubicBezTo>
                    <a:pt x="479" y="127"/>
                    <a:pt x="480" y="126"/>
                    <a:pt x="480" y="124"/>
                  </a:cubicBezTo>
                  <a:cubicBezTo>
                    <a:pt x="480" y="123"/>
                    <a:pt x="481" y="121"/>
                    <a:pt x="482" y="119"/>
                  </a:cubicBezTo>
                  <a:cubicBezTo>
                    <a:pt x="482" y="119"/>
                    <a:pt x="482" y="119"/>
                    <a:pt x="482" y="118"/>
                  </a:cubicBezTo>
                  <a:cubicBezTo>
                    <a:pt x="482" y="118"/>
                    <a:pt x="482" y="118"/>
                    <a:pt x="483" y="118"/>
                  </a:cubicBezTo>
                  <a:cubicBezTo>
                    <a:pt x="485" y="116"/>
                    <a:pt x="486" y="112"/>
                    <a:pt x="489" y="111"/>
                  </a:cubicBezTo>
                  <a:cubicBezTo>
                    <a:pt x="489" y="110"/>
                    <a:pt x="489" y="110"/>
                    <a:pt x="489" y="109"/>
                  </a:cubicBezTo>
                  <a:cubicBezTo>
                    <a:pt x="489" y="109"/>
                    <a:pt x="489" y="108"/>
                    <a:pt x="490" y="108"/>
                  </a:cubicBezTo>
                  <a:cubicBezTo>
                    <a:pt x="491" y="108"/>
                    <a:pt x="491" y="107"/>
                    <a:pt x="491" y="106"/>
                  </a:cubicBezTo>
                  <a:cubicBezTo>
                    <a:pt x="491" y="105"/>
                    <a:pt x="492" y="105"/>
                    <a:pt x="492" y="105"/>
                  </a:cubicBezTo>
                  <a:cubicBezTo>
                    <a:pt x="493" y="105"/>
                    <a:pt x="493" y="105"/>
                    <a:pt x="493" y="104"/>
                  </a:cubicBezTo>
                  <a:cubicBezTo>
                    <a:pt x="494" y="104"/>
                    <a:pt x="495" y="103"/>
                    <a:pt x="496" y="102"/>
                  </a:cubicBezTo>
                  <a:cubicBezTo>
                    <a:pt x="497" y="101"/>
                    <a:pt x="498" y="99"/>
                    <a:pt x="499" y="97"/>
                  </a:cubicBezTo>
                  <a:cubicBezTo>
                    <a:pt x="499" y="97"/>
                    <a:pt x="500" y="96"/>
                    <a:pt x="500" y="96"/>
                  </a:cubicBezTo>
                  <a:cubicBezTo>
                    <a:pt x="500" y="94"/>
                    <a:pt x="501" y="93"/>
                    <a:pt x="502" y="92"/>
                  </a:cubicBezTo>
                  <a:cubicBezTo>
                    <a:pt x="503" y="93"/>
                    <a:pt x="504" y="92"/>
                    <a:pt x="504" y="92"/>
                  </a:cubicBezTo>
                  <a:cubicBezTo>
                    <a:pt x="506" y="91"/>
                    <a:pt x="507" y="89"/>
                    <a:pt x="508" y="88"/>
                  </a:cubicBezTo>
                  <a:cubicBezTo>
                    <a:pt x="509" y="87"/>
                    <a:pt x="509" y="87"/>
                    <a:pt x="509" y="87"/>
                  </a:cubicBezTo>
                  <a:cubicBezTo>
                    <a:pt x="510" y="86"/>
                    <a:pt x="510" y="86"/>
                    <a:pt x="510" y="86"/>
                  </a:cubicBezTo>
                  <a:cubicBezTo>
                    <a:pt x="511" y="85"/>
                    <a:pt x="511" y="84"/>
                    <a:pt x="511" y="83"/>
                  </a:cubicBezTo>
                  <a:cubicBezTo>
                    <a:pt x="512" y="82"/>
                    <a:pt x="512" y="81"/>
                    <a:pt x="512" y="80"/>
                  </a:cubicBezTo>
                  <a:cubicBezTo>
                    <a:pt x="512" y="80"/>
                    <a:pt x="512" y="80"/>
                    <a:pt x="512" y="80"/>
                  </a:cubicBezTo>
                  <a:cubicBezTo>
                    <a:pt x="511" y="80"/>
                    <a:pt x="512" y="79"/>
                    <a:pt x="511" y="79"/>
                  </a:cubicBezTo>
                  <a:cubicBezTo>
                    <a:pt x="510" y="79"/>
                    <a:pt x="509" y="79"/>
                    <a:pt x="508" y="79"/>
                  </a:cubicBezTo>
                  <a:cubicBezTo>
                    <a:pt x="508" y="79"/>
                    <a:pt x="507" y="80"/>
                    <a:pt x="506" y="80"/>
                  </a:cubicBezTo>
                  <a:cubicBezTo>
                    <a:pt x="505" y="80"/>
                    <a:pt x="504" y="81"/>
                    <a:pt x="503" y="81"/>
                  </a:cubicBezTo>
                  <a:cubicBezTo>
                    <a:pt x="503" y="81"/>
                    <a:pt x="503" y="81"/>
                    <a:pt x="503" y="82"/>
                  </a:cubicBezTo>
                  <a:cubicBezTo>
                    <a:pt x="502" y="82"/>
                    <a:pt x="502" y="82"/>
                    <a:pt x="501" y="83"/>
                  </a:cubicBezTo>
                  <a:cubicBezTo>
                    <a:pt x="499" y="84"/>
                    <a:pt x="498" y="85"/>
                    <a:pt x="496" y="85"/>
                  </a:cubicBezTo>
                  <a:cubicBezTo>
                    <a:pt x="496" y="86"/>
                    <a:pt x="495" y="86"/>
                    <a:pt x="495" y="86"/>
                  </a:cubicBezTo>
                  <a:cubicBezTo>
                    <a:pt x="494" y="86"/>
                    <a:pt x="494" y="87"/>
                    <a:pt x="494" y="87"/>
                  </a:cubicBezTo>
                  <a:cubicBezTo>
                    <a:pt x="494" y="87"/>
                    <a:pt x="493" y="87"/>
                    <a:pt x="493" y="87"/>
                  </a:cubicBezTo>
                  <a:cubicBezTo>
                    <a:pt x="492" y="87"/>
                    <a:pt x="491" y="87"/>
                    <a:pt x="491" y="88"/>
                  </a:cubicBezTo>
                  <a:cubicBezTo>
                    <a:pt x="490" y="88"/>
                    <a:pt x="490" y="88"/>
                    <a:pt x="489" y="89"/>
                  </a:cubicBezTo>
                  <a:cubicBezTo>
                    <a:pt x="488" y="89"/>
                    <a:pt x="487" y="90"/>
                    <a:pt x="486" y="91"/>
                  </a:cubicBezTo>
                  <a:cubicBezTo>
                    <a:pt x="486" y="91"/>
                    <a:pt x="486" y="91"/>
                    <a:pt x="485" y="91"/>
                  </a:cubicBezTo>
                  <a:cubicBezTo>
                    <a:pt x="484" y="91"/>
                    <a:pt x="482" y="92"/>
                    <a:pt x="481" y="93"/>
                  </a:cubicBezTo>
                  <a:cubicBezTo>
                    <a:pt x="480" y="93"/>
                    <a:pt x="479" y="94"/>
                    <a:pt x="478" y="95"/>
                  </a:cubicBezTo>
                  <a:cubicBezTo>
                    <a:pt x="478" y="95"/>
                    <a:pt x="477" y="96"/>
                    <a:pt x="477" y="97"/>
                  </a:cubicBezTo>
                  <a:cubicBezTo>
                    <a:pt x="476" y="97"/>
                    <a:pt x="476" y="98"/>
                    <a:pt x="475" y="98"/>
                  </a:cubicBezTo>
                  <a:cubicBezTo>
                    <a:pt x="475" y="98"/>
                    <a:pt x="475" y="98"/>
                    <a:pt x="475" y="98"/>
                  </a:cubicBezTo>
                  <a:cubicBezTo>
                    <a:pt x="475" y="97"/>
                    <a:pt x="475" y="97"/>
                    <a:pt x="476" y="96"/>
                  </a:cubicBezTo>
                  <a:cubicBezTo>
                    <a:pt x="476" y="96"/>
                    <a:pt x="477" y="95"/>
                    <a:pt x="477" y="95"/>
                  </a:cubicBezTo>
                  <a:cubicBezTo>
                    <a:pt x="476" y="95"/>
                    <a:pt x="476" y="95"/>
                    <a:pt x="476" y="95"/>
                  </a:cubicBezTo>
                  <a:cubicBezTo>
                    <a:pt x="475" y="95"/>
                    <a:pt x="474" y="95"/>
                    <a:pt x="473" y="95"/>
                  </a:cubicBezTo>
                  <a:cubicBezTo>
                    <a:pt x="474" y="94"/>
                    <a:pt x="474" y="94"/>
                    <a:pt x="474" y="94"/>
                  </a:cubicBezTo>
                  <a:cubicBezTo>
                    <a:pt x="474" y="95"/>
                    <a:pt x="475" y="95"/>
                    <a:pt x="475" y="94"/>
                  </a:cubicBezTo>
                  <a:cubicBezTo>
                    <a:pt x="476" y="94"/>
                    <a:pt x="477" y="94"/>
                    <a:pt x="477" y="93"/>
                  </a:cubicBezTo>
                  <a:cubicBezTo>
                    <a:pt x="478" y="93"/>
                    <a:pt x="479" y="92"/>
                    <a:pt x="479" y="91"/>
                  </a:cubicBezTo>
                  <a:cubicBezTo>
                    <a:pt x="479" y="91"/>
                    <a:pt x="479" y="91"/>
                    <a:pt x="479" y="91"/>
                  </a:cubicBezTo>
                  <a:cubicBezTo>
                    <a:pt x="480" y="91"/>
                    <a:pt x="481" y="91"/>
                    <a:pt x="482" y="91"/>
                  </a:cubicBezTo>
                  <a:cubicBezTo>
                    <a:pt x="482" y="90"/>
                    <a:pt x="482" y="90"/>
                    <a:pt x="482" y="90"/>
                  </a:cubicBezTo>
                  <a:cubicBezTo>
                    <a:pt x="483" y="90"/>
                    <a:pt x="483" y="90"/>
                    <a:pt x="484" y="90"/>
                  </a:cubicBezTo>
                  <a:cubicBezTo>
                    <a:pt x="484" y="89"/>
                    <a:pt x="485" y="89"/>
                    <a:pt x="486" y="88"/>
                  </a:cubicBezTo>
                  <a:cubicBezTo>
                    <a:pt x="487" y="87"/>
                    <a:pt x="488" y="86"/>
                    <a:pt x="490" y="85"/>
                  </a:cubicBezTo>
                  <a:cubicBezTo>
                    <a:pt x="491" y="85"/>
                    <a:pt x="492" y="84"/>
                    <a:pt x="492" y="83"/>
                  </a:cubicBezTo>
                  <a:cubicBezTo>
                    <a:pt x="493" y="83"/>
                    <a:pt x="493" y="83"/>
                    <a:pt x="493" y="83"/>
                  </a:cubicBezTo>
                  <a:cubicBezTo>
                    <a:pt x="495" y="83"/>
                    <a:pt x="496" y="82"/>
                    <a:pt x="497" y="80"/>
                  </a:cubicBezTo>
                  <a:cubicBezTo>
                    <a:pt x="497" y="80"/>
                    <a:pt x="497" y="80"/>
                    <a:pt x="497" y="80"/>
                  </a:cubicBezTo>
                  <a:cubicBezTo>
                    <a:pt x="497" y="80"/>
                    <a:pt x="496" y="79"/>
                    <a:pt x="496" y="79"/>
                  </a:cubicBezTo>
                  <a:cubicBezTo>
                    <a:pt x="496" y="79"/>
                    <a:pt x="496" y="78"/>
                    <a:pt x="496" y="79"/>
                  </a:cubicBezTo>
                  <a:cubicBezTo>
                    <a:pt x="495" y="78"/>
                    <a:pt x="495" y="78"/>
                    <a:pt x="495" y="78"/>
                  </a:cubicBezTo>
                  <a:cubicBezTo>
                    <a:pt x="494" y="78"/>
                    <a:pt x="493" y="78"/>
                    <a:pt x="493" y="78"/>
                  </a:cubicBezTo>
                  <a:cubicBezTo>
                    <a:pt x="492" y="78"/>
                    <a:pt x="492" y="78"/>
                    <a:pt x="491" y="78"/>
                  </a:cubicBezTo>
                  <a:cubicBezTo>
                    <a:pt x="491" y="78"/>
                    <a:pt x="490" y="78"/>
                    <a:pt x="490" y="78"/>
                  </a:cubicBezTo>
                  <a:cubicBezTo>
                    <a:pt x="489" y="79"/>
                    <a:pt x="488" y="79"/>
                    <a:pt x="487" y="79"/>
                  </a:cubicBezTo>
                  <a:cubicBezTo>
                    <a:pt x="486" y="79"/>
                    <a:pt x="486" y="80"/>
                    <a:pt x="485" y="80"/>
                  </a:cubicBezTo>
                  <a:cubicBezTo>
                    <a:pt x="485" y="80"/>
                    <a:pt x="485" y="80"/>
                    <a:pt x="485" y="80"/>
                  </a:cubicBezTo>
                  <a:cubicBezTo>
                    <a:pt x="485" y="80"/>
                    <a:pt x="484" y="80"/>
                    <a:pt x="484" y="80"/>
                  </a:cubicBezTo>
                  <a:cubicBezTo>
                    <a:pt x="484" y="80"/>
                    <a:pt x="484" y="80"/>
                    <a:pt x="484" y="79"/>
                  </a:cubicBezTo>
                  <a:cubicBezTo>
                    <a:pt x="484" y="79"/>
                    <a:pt x="484" y="79"/>
                    <a:pt x="484" y="79"/>
                  </a:cubicBezTo>
                  <a:cubicBezTo>
                    <a:pt x="484" y="79"/>
                    <a:pt x="485" y="79"/>
                    <a:pt x="485" y="79"/>
                  </a:cubicBezTo>
                  <a:cubicBezTo>
                    <a:pt x="485" y="78"/>
                    <a:pt x="485" y="78"/>
                    <a:pt x="485" y="78"/>
                  </a:cubicBezTo>
                  <a:cubicBezTo>
                    <a:pt x="484" y="77"/>
                    <a:pt x="484" y="75"/>
                    <a:pt x="482" y="75"/>
                  </a:cubicBezTo>
                  <a:cubicBezTo>
                    <a:pt x="482" y="74"/>
                    <a:pt x="482" y="74"/>
                    <a:pt x="482" y="74"/>
                  </a:cubicBezTo>
                  <a:cubicBezTo>
                    <a:pt x="482" y="73"/>
                    <a:pt x="481" y="72"/>
                    <a:pt x="480" y="71"/>
                  </a:cubicBezTo>
                  <a:cubicBezTo>
                    <a:pt x="481" y="72"/>
                    <a:pt x="482" y="73"/>
                    <a:pt x="483" y="74"/>
                  </a:cubicBezTo>
                  <a:cubicBezTo>
                    <a:pt x="484" y="75"/>
                    <a:pt x="485" y="76"/>
                    <a:pt x="486" y="77"/>
                  </a:cubicBezTo>
                  <a:cubicBezTo>
                    <a:pt x="486" y="77"/>
                    <a:pt x="487" y="78"/>
                    <a:pt x="487" y="77"/>
                  </a:cubicBezTo>
                  <a:cubicBezTo>
                    <a:pt x="488" y="77"/>
                    <a:pt x="489" y="77"/>
                    <a:pt x="489" y="76"/>
                  </a:cubicBezTo>
                  <a:cubicBezTo>
                    <a:pt x="491" y="77"/>
                    <a:pt x="492" y="76"/>
                    <a:pt x="493" y="76"/>
                  </a:cubicBezTo>
                  <a:cubicBezTo>
                    <a:pt x="495" y="76"/>
                    <a:pt x="498" y="75"/>
                    <a:pt x="500" y="75"/>
                  </a:cubicBezTo>
                  <a:cubicBezTo>
                    <a:pt x="500" y="75"/>
                    <a:pt x="500" y="75"/>
                    <a:pt x="500" y="75"/>
                  </a:cubicBezTo>
                  <a:cubicBezTo>
                    <a:pt x="501" y="74"/>
                    <a:pt x="501" y="74"/>
                    <a:pt x="501" y="74"/>
                  </a:cubicBezTo>
                  <a:cubicBezTo>
                    <a:pt x="502" y="74"/>
                    <a:pt x="502" y="75"/>
                    <a:pt x="503" y="74"/>
                  </a:cubicBezTo>
                  <a:cubicBezTo>
                    <a:pt x="503" y="74"/>
                    <a:pt x="504" y="74"/>
                    <a:pt x="505" y="74"/>
                  </a:cubicBezTo>
                  <a:cubicBezTo>
                    <a:pt x="505" y="73"/>
                    <a:pt x="505" y="73"/>
                    <a:pt x="506" y="72"/>
                  </a:cubicBezTo>
                  <a:cubicBezTo>
                    <a:pt x="506" y="72"/>
                    <a:pt x="506" y="72"/>
                    <a:pt x="505" y="72"/>
                  </a:cubicBezTo>
                  <a:cubicBezTo>
                    <a:pt x="505" y="72"/>
                    <a:pt x="505" y="72"/>
                    <a:pt x="505" y="72"/>
                  </a:cubicBezTo>
                  <a:cubicBezTo>
                    <a:pt x="504" y="73"/>
                    <a:pt x="503" y="72"/>
                    <a:pt x="501" y="72"/>
                  </a:cubicBezTo>
                  <a:cubicBezTo>
                    <a:pt x="502" y="71"/>
                    <a:pt x="503" y="71"/>
                    <a:pt x="504" y="71"/>
                  </a:cubicBezTo>
                  <a:cubicBezTo>
                    <a:pt x="505" y="71"/>
                    <a:pt x="505" y="71"/>
                    <a:pt x="505" y="70"/>
                  </a:cubicBezTo>
                  <a:cubicBezTo>
                    <a:pt x="506" y="70"/>
                    <a:pt x="506" y="69"/>
                    <a:pt x="506" y="69"/>
                  </a:cubicBezTo>
                  <a:cubicBezTo>
                    <a:pt x="507" y="70"/>
                    <a:pt x="507" y="69"/>
                    <a:pt x="508" y="69"/>
                  </a:cubicBezTo>
                  <a:cubicBezTo>
                    <a:pt x="508" y="69"/>
                    <a:pt x="509" y="69"/>
                    <a:pt x="510" y="70"/>
                  </a:cubicBezTo>
                  <a:cubicBezTo>
                    <a:pt x="510" y="71"/>
                    <a:pt x="510" y="71"/>
                    <a:pt x="511" y="71"/>
                  </a:cubicBezTo>
                  <a:cubicBezTo>
                    <a:pt x="512" y="71"/>
                    <a:pt x="512" y="71"/>
                    <a:pt x="512" y="70"/>
                  </a:cubicBezTo>
                  <a:cubicBezTo>
                    <a:pt x="514" y="69"/>
                    <a:pt x="514" y="68"/>
                    <a:pt x="513" y="67"/>
                  </a:cubicBezTo>
                  <a:cubicBezTo>
                    <a:pt x="513" y="67"/>
                    <a:pt x="513" y="66"/>
                    <a:pt x="513" y="66"/>
                  </a:cubicBezTo>
                  <a:cubicBezTo>
                    <a:pt x="513" y="66"/>
                    <a:pt x="513" y="67"/>
                    <a:pt x="514" y="67"/>
                  </a:cubicBezTo>
                  <a:cubicBezTo>
                    <a:pt x="515" y="68"/>
                    <a:pt x="515" y="68"/>
                    <a:pt x="516" y="67"/>
                  </a:cubicBezTo>
                  <a:cubicBezTo>
                    <a:pt x="517" y="66"/>
                    <a:pt x="517" y="65"/>
                    <a:pt x="518" y="64"/>
                  </a:cubicBezTo>
                  <a:cubicBezTo>
                    <a:pt x="518" y="64"/>
                    <a:pt x="518" y="64"/>
                    <a:pt x="519" y="64"/>
                  </a:cubicBezTo>
                  <a:cubicBezTo>
                    <a:pt x="520" y="63"/>
                    <a:pt x="521" y="62"/>
                    <a:pt x="522" y="61"/>
                  </a:cubicBezTo>
                  <a:cubicBezTo>
                    <a:pt x="523" y="60"/>
                    <a:pt x="525" y="59"/>
                    <a:pt x="525" y="57"/>
                  </a:cubicBezTo>
                  <a:cubicBezTo>
                    <a:pt x="526" y="57"/>
                    <a:pt x="527" y="57"/>
                    <a:pt x="527" y="56"/>
                  </a:cubicBezTo>
                  <a:cubicBezTo>
                    <a:pt x="527" y="55"/>
                    <a:pt x="527" y="55"/>
                    <a:pt x="527" y="55"/>
                  </a:cubicBezTo>
                  <a:cubicBezTo>
                    <a:pt x="528" y="54"/>
                    <a:pt x="530" y="53"/>
                    <a:pt x="528" y="51"/>
                  </a:cubicBezTo>
                  <a:cubicBezTo>
                    <a:pt x="529" y="51"/>
                    <a:pt x="530" y="50"/>
                    <a:pt x="530" y="50"/>
                  </a:cubicBezTo>
                  <a:cubicBezTo>
                    <a:pt x="531" y="49"/>
                    <a:pt x="532" y="49"/>
                    <a:pt x="532" y="48"/>
                  </a:cubicBezTo>
                  <a:cubicBezTo>
                    <a:pt x="533" y="47"/>
                    <a:pt x="534" y="46"/>
                    <a:pt x="534" y="45"/>
                  </a:cubicBezTo>
                  <a:cubicBezTo>
                    <a:pt x="534" y="43"/>
                    <a:pt x="534" y="40"/>
                    <a:pt x="533" y="38"/>
                  </a:cubicBezTo>
                  <a:close/>
                  <a:moveTo>
                    <a:pt x="393" y="95"/>
                  </a:moveTo>
                  <a:cubicBezTo>
                    <a:pt x="393" y="95"/>
                    <a:pt x="393" y="95"/>
                    <a:pt x="393" y="95"/>
                  </a:cubicBezTo>
                  <a:cubicBezTo>
                    <a:pt x="393" y="95"/>
                    <a:pt x="393" y="95"/>
                    <a:pt x="393" y="95"/>
                  </a:cubicBezTo>
                  <a:close/>
                  <a:moveTo>
                    <a:pt x="377" y="221"/>
                  </a:moveTo>
                  <a:cubicBezTo>
                    <a:pt x="377" y="221"/>
                    <a:pt x="377" y="221"/>
                    <a:pt x="377" y="221"/>
                  </a:cubicBezTo>
                  <a:cubicBezTo>
                    <a:pt x="377" y="221"/>
                    <a:pt x="377" y="221"/>
                    <a:pt x="377" y="221"/>
                  </a:cubicBezTo>
                  <a:close/>
                  <a:moveTo>
                    <a:pt x="361" y="248"/>
                  </a:moveTo>
                  <a:cubicBezTo>
                    <a:pt x="361" y="248"/>
                    <a:pt x="361" y="248"/>
                    <a:pt x="361" y="248"/>
                  </a:cubicBezTo>
                  <a:cubicBezTo>
                    <a:pt x="361" y="248"/>
                    <a:pt x="361" y="248"/>
                    <a:pt x="361" y="248"/>
                  </a:cubicBezTo>
                  <a:cubicBezTo>
                    <a:pt x="361" y="248"/>
                    <a:pt x="361" y="248"/>
                    <a:pt x="361" y="248"/>
                  </a:cubicBezTo>
                  <a:close/>
                  <a:moveTo>
                    <a:pt x="365" y="257"/>
                  </a:moveTo>
                  <a:cubicBezTo>
                    <a:pt x="365" y="256"/>
                    <a:pt x="365" y="256"/>
                    <a:pt x="365" y="256"/>
                  </a:cubicBezTo>
                  <a:cubicBezTo>
                    <a:pt x="365" y="256"/>
                    <a:pt x="365" y="256"/>
                    <a:pt x="365" y="256"/>
                  </a:cubicBezTo>
                  <a:cubicBezTo>
                    <a:pt x="366" y="256"/>
                    <a:pt x="366" y="257"/>
                    <a:pt x="366" y="257"/>
                  </a:cubicBezTo>
                  <a:cubicBezTo>
                    <a:pt x="366" y="257"/>
                    <a:pt x="366" y="257"/>
                    <a:pt x="365" y="257"/>
                  </a:cubicBezTo>
                  <a:close/>
                  <a:moveTo>
                    <a:pt x="413" y="243"/>
                  </a:moveTo>
                  <a:cubicBezTo>
                    <a:pt x="413" y="243"/>
                    <a:pt x="413" y="243"/>
                    <a:pt x="413" y="243"/>
                  </a:cubicBezTo>
                  <a:cubicBezTo>
                    <a:pt x="413" y="243"/>
                    <a:pt x="413" y="243"/>
                    <a:pt x="413" y="243"/>
                  </a:cubicBezTo>
                  <a:cubicBezTo>
                    <a:pt x="413" y="243"/>
                    <a:pt x="413" y="243"/>
                    <a:pt x="413" y="243"/>
                  </a:cubicBezTo>
                  <a:close/>
                  <a:moveTo>
                    <a:pt x="423" y="186"/>
                  </a:moveTo>
                  <a:cubicBezTo>
                    <a:pt x="423" y="186"/>
                    <a:pt x="423" y="186"/>
                    <a:pt x="423" y="186"/>
                  </a:cubicBezTo>
                  <a:cubicBezTo>
                    <a:pt x="423" y="186"/>
                    <a:pt x="423" y="186"/>
                    <a:pt x="423" y="186"/>
                  </a:cubicBezTo>
                  <a:cubicBezTo>
                    <a:pt x="423" y="186"/>
                    <a:pt x="423" y="186"/>
                    <a:pt x="423" y="186"/>
                  </a:cubicBezTo>
                  <a:close/>
                  <a:moveTo>
                    <a:pt x="460" y="142"/>
                  </a:moveTo>
                  <a:cubicBezTo>
                    <a:pt x="460" y="142"/>
                    <a:pt x="460" y="142"/>
                    <a:pt x="460" y="142"/>
                  </a:cubicBezTo>
                  <a:cubicBezTo>
                    <a:pt x="460" y="142"/>
                    <a:pt x="460" y="142"/>
                    <a:pt x="460" y="142"/>
                  </a:cubicBezTo>
                  <a:cubicBezTo>
                    <a:pt x="460" y="142"/>
                    <a:pt x="460" y="142"/>
                    <a:pt x="460" y="142"/>
                  </a:cubicBezTo>
                  <a:close/>
                  <a:moveTo>
                    <a:pt x="501" y="89"/>
                  </a:moveTo>
                  <a:cubicBezTo>
                    <a:pt x="501" y="89"/>
                    <a:pt x="501" y="89"/>
                    <a:pt x="501" y="89"/>
                  </a:cubicBezTo>
                  <a:cubicBezTo>
                    <a:pt x="501" y="89"/>
                    <a:pt x="501" y="89"/>
                    <a:pt x="501" y="89"/>
                  </a:cubicBezTo>
                  <a:cubicBezTo>
                    <a:pt x="501" y="89"/>
                    <a:pt x="501" y="89"/>
                    <a:pt x="501" y="89"/>
                  </a:cubicBezTo>
                  <a:close/>
                  <a:moveTo>
                    <a:pt x="480" y="95"/>
                  </a:moveTo>
                  <a:cubicBezTo>
                    <a:pt x="480" y="95"/>
                    <a:pt x="480" y="95"/>
                    <a:pt x="480" y="95"/>
                  </a:cubicBezTo>
                  <a:cubicBezTo>
                    <a:pt x="480" y="95"/>
                    <a:pt x="480" y="95"/>
                    <a:pt x="480" y="95"/>
                  </a:cubicBezTo>
                  <a:close/>
                  <a:moveTo>
                    <a:pt x="289" y="296"/>
                  </a:moveTo>
                  <a:cubicBezTo>
                    <a:pt x="289" y="295"/>
                    <a:pt x="288" y="294"/>
                    <a:pt x="288" y="293"/>
                  </a:cubicBezTo>
                  <a:cubicBezTo>
                    <a:pt x="287" y="294"/>
                    <a:pt x="287" y="295"/>
                    <a:pt x="288" y="296"/>
                  </a:cubicBezTo>
                  <a:cubicBezTo>
                    <a:pt x="289" y="296"/>
                    <a:pt x="289" y="297"/>
                    <a:pt x="289" y="297"/>
                  </a:cubicBezTo>
                  <a:cubicBezTo>
                    <a:pt x="288" y="298"/>
                    <a:pt x="288" y="299"/>
                    <a:pt x="287" y="298"/>
                  </a:cubicBezTo>
                  <a:cubicBezTo>
                    <a:pt x="286" y="298"/>
                    <a:pt x="285" y="299"/>
                    <a:pt x="285" y="299"/>
                  </a:cubicBezTo>
                  <a:cubicBezTo>
                    <a:pt x="283" y="299"/>
                    <a:pt x="282" y="299"/>
                    <a:pt x="282" y="298"/>
                  </a:cubicBezTo>
                  <a:cubicBezTo>
                    <a:pt x="281" y="298"/>
                    <a:pt x="282" y="299"/>
                    <a:pt x="281" y="299"/>
                  </a:cubicBezTo>
                  <a:cubicBezTo>
                    <a:pt x="280" y="299"/>
                    <a:pt x="280" y="299"/>
                    <a:pt x="279" y="299"/>
                  </a:cubicBezTo>
                  <a:cubicBezTo>
                    <a:pt x="278" y="298"/>
                    <a:pt x="279" y="298"/>
                    <a:pt x="279" y="297"/>
                  </a:cubicBezTo>
                  <a:cubicBezTo>
                    <a:pt x="279" y="297"/>
                    <a:pt x="280" y="296"/>
                    <a:pt x="279" y="296"/>
                  </a:cubicBezTo>
                  <a:cubicBezTo>
                    <a:pt x="279" y="297"/>
                    <a:pt x="278" y="297"/>
                    <a:pt x="278" y="299"/>
                  </a:cubicBezTo>
                  <a:cubicBezTo>
                    <a:pt x="278" y="299"/>
                    <a:pt x="278" y="299"/>
                    <a:pt x="277" y="299"/>
                  </a:cubicBezTo>
                  <a:cubicBezTo>
                    <a:pt x="276" y="300"/>
                    <a:pt x="275" y="299"/>
                    <a:pt x="273" y="299"/>
                  </a:cubicBezTo>
                  <a:cubicBezTo>
                    <a:pt x="272" y="298"/>
                    <a:pt x="272" y="297"/>
                    <a:pt x="272" y="296"/>
                  </a:cubicBezTo>
                  <a:cubicBezTo>
                    <a:pt x="272" y="295"/>
                    <a:pt x="272" y="294"/>
                    <a:pt x="272" y="294"/>
                  </a:cubicBezTo>
                  <a:cubicBezTo>
                    <a:pt x="271" y="293"/>
                    <a:pt x="272" y="293"/>
                    <a:pt x="272" y="293"/>
                  </a:cubicBezTo>
                  <a:cubicBezTo>
                    <a:pt x="273" y="293"/>
                    <a:pt x="274" y="293"/>
                    <a:pt x="275" y="293"/>
                  </a:cubicBezTo>
                  <a:cubicBezTo>
                    <a:pt x="274" y="292"/>
                    <a:pt x="273" y="292"/>
                    <a:pt x="273" y="292"/>
                  </a:cubicBezTo>
                  <a:cubicBezTo>
                    <a:pt x="273" y="292"/>
                    <a:pt x="273" y="292"/>
                    <a:pt x="273" y="292"/>
                  </a:cubicBezTo>
                  <a:cubicBezTo>
                    <a:pt x="273" y="292"/>
                    <a:pt x="273" y="291"/>
                    <a:pt x="273" y="291"/>
                  </a:cubicBezTo>
                  <a:cubicBezTo>
                    <a:pt x="273" y="291"/>
                    <a:pt x="273" y="291"/>
                    <a:pt x="272" y="291"/>
                  </a:cubicBezTo>
                  <a:cubicBezTo>
                    <a:pt x="272" y="291"/>
                    <a:pt x="271" y="292"/>
                    <a:pt x="271" y="291"/>
                  </a:cubicBezTo>
                  <a:cubicBezTo>
                    <a:pt x="271" y="290"/>
                    <a:pt x="271" y="290"/>
                    <a:pt x="270" y="290"/>
                  </a:cubicBezTo>
                  <a:cubicBezTo>
                    <a:pt x="271" y="290"/>
                    <a:pt x="271" y="289"/>
                    <a:pt x="271" y="289"/>
                  </a:cubicBezTo>
                  <a:cubicBezTo>
                    <a:pt x="272" y="288"/>
                    <a:pt x="271" y="288"/>
                    <a:pt x="270" y="288"/>
                  </a:cubicBezTo>
                  <a:cubicBezTo>
                    <a:pt x="272" y="287"/>
                    <a:pt x="273" y="287"/>
                    <a:pt x="275" y="287"/>
                  </a:cubicBezTo>
                  <a:cubicBezTo>
                    <a:pt x="274" y="286"/>
                    <a:pt x="273" y="287"/>
                    <a:pt x="273" y="286"/>
                  </a:cubicBezTo>
                  <a:cubicBezTo>
                    <a:pt x="274" y="286"/>
                    <a:pt x="275" y="286"/>
                    <a:pt x="276" y="286"/>
                  </a:cubicBezTo>
                  <a:cubicBezTo>
                    <a:pt x="276" y="286"/>
                    <a:pt x="277" y="286"/>
                    <a:pt x="277" y="285"/>
                  </a:cubicBezTo>
                  <a:cubicBezTo>
                    <a:pt x="277" y="285"/>
                    <a:pt x="276" y="285"/>
                    <a:pt x="276" y="285"/>
                  </a:cubicBezTo>
                  <a:cubicBezTo>
                    <a:pt x="275" y="285"/>
                    <a:pt x="274" y="286"/>
                    <a:pt x="273" y="285"/>
                  </a:cubicBezTo>
                  <a:cubicBezTo>
                    <a:pt x="274" y="285"/>
                    <a:pt x="275" y="285"/>
                    <a:pt x="275" y="285"/>
                  </a:cubicBezTo>
                  <a:cubicBezTo>
                    <a:pt x="275" y="285"/>
                    <a:pt x="275" y="285"/>
                    <a:pt x="275" y="285"/>
                  </a:cubicBezTo>
                  <a:cubicBezTo>
                    <a:pt x="274" y="284"/>
                    <a:pt x="275" y="284"/>
                    <a:pt x="275" y="284"/>
                  </a:cubicBezTo>
                  <a:cubicBezTo>
                    <a:pt x="276" y="284"/>
                    <a:pt x="276" y="284"/>
                    <a:pt x="277" y="283"/>
                  </a:cubicBezTo>
                  <a:cubicBezTo>
                    <a:pt x="277" y="282"/>
                    <a:pt x="275" y="283"/>
                    <a:pt x="276" y="282"/>
                  </a:cubicBezTo>
                  <a:cubicBezTo>
                    <a:pt x="277" y="281"/>
                    <a:pt x="277" y="281"/>
                    <a:pt x="277" y="281"/>
                  </a:cubicBezTo>
                  <a:cubicBezTo>
                    <a:pt x="274" y="281"/>
                    <a:pt x="270" y="283"/>
                    <a:pt x="267" y="283"/>
                  </a:cubicBezTo>
                  <a:cubicBezTo>
                    <a:pt x="267" y="283"/>
                    <a:pt x="266" y="284"/>
                    <a:pt x="266" y="283"/>
                  </a:cubicBezTo>
                  <a:cubicBezTo>
                    <a:pt x="265" y="283"/>
                    <a:pt x="264" y="283"/>
                    <a:pt x="263" y="284"/>
                  </a:cubicBezTo>
                  <a:cubicBezTo>
                    <a:pt x="262" y="284"/>
                    <a:pt x="262" y="285"/>
                    <a:pt x="260" y="284"/>
                  </a:cubicBezTo>
                  <a:cubicBezTo>
                    <a:pt x="260" y="284"/>
                    <a:pt x="259" y="284"/>
                    <a:pt x="258" y="285"/>
                  </a:cubicBezTo>
                  <a:cubicBezTo>
                    <a:pt x="258" y="285"/>
                    <a:pt x="257" y="286"/>
                    <a:pt x="257" y="286"/>
                  </a:cubicBezTo>
                  <a:cubicBezTo>
                    <a:pt x="257" y="285"/>
                    <a:pt x="256" y="285"/>
                    <a:pt x="256" y="284"/>
                  </a:cubicBezTo>
                  <a:cubicBezTo>
                    <a:pt x="256" y="284"/>
                    <a:pt x="256" y="284"/>
                    <a:pt x="256" y="283"/>
                  </a:cubicBezTo>
                  <a:cubicBezTo>
                    <a:pt x="256" y="283"/>
                    <a:pt x="256" y="283"/>
                    <a:pt x="256" y="282"/>
                  </a:cubicBezTo>
                  <a:cubicBezTo>
                    <a:pt x="256" y="282"/>
                    <a:pt x="257" y="283"/>
                    <a:pt x="257" y="282"/>
                  </a:cubicBezTo>
                  <a:cubicBezTo>
                    <a:pt x="256" y="281"/>
                    <a:pt x="258" y="281"/>
                    <a:pt x="258" y="280"/>
                  </a:cubicBezTo>
                  <a:cubicBezTo>
                    <a:pt x="259" y="279"/>
                    <a:pt x="260" y="280"/>
                    <a:pt x="261" y="281"/>
                  </a:cubicBezTo>
                  <a:cubicBezTo>
                    <a:pt x="261" y="280"/>
                    <a:pt x="261" y="280"/>
                    <a:pt x="261" y="280"/>
                  </a:cubicBezTo>
                  <a:cubicBezTo>
                    <a:pt x="260" y="279"/>
                    <a:pt x="260" y="279"/>
                    <a:pt x="261" y="278"/>
                  </a:cubicBezTo>
                  <a:cubicBezTo>
                    <a:pt x="261" y="278"/>
                    <a:pt x="261" y="278"/>
                    <a:pt x="260" y="278"/>
                  </a:cubicBezTo>
                  <a:cubicBezTo>
                    <a:pt x="260" y="278"/>
                    <a:pt x="259" y="279"/>
                    <a:pt x="259" y="278"/>
                  </a:cubicBezTo>
                  <a:cubicBezTo>
                    <a:pt x="259" y="277"/>
                    <a:pt x="259" y="276"/>
                    <a:pt x="260" y="276"/>
                  </a:cubicBezTo>
                  <a:cubicBezTo>
                    <a:pt x="260" y="276"/>
                    <a:pt x="261" y="276"/>
                    <a:pt x="261" y="276"/>
                  </a:cubicBezTo>
                  <a:cubicBezTo>
                    <a:pt x="262" y="275"/>
                    <a:pt x="263" y="275"/>
                    <a:pt x="263" y="276"/>
                  </a:cubicBezTo>
                  <a:cubicBezTo>
                    <a:pt x="263" y="277"/>
                    <a:pt x="264" y="277"/>
                    <a:pt x="264" y="277"/>
                  </a:cubicBezTo>
                  <a:cubicBezTo>
                    <a:pt x="265" y="277"/>
                    <a:pt x="265" y="277"/>
                    <a:pt x="265" y="278"/>
                  </a:cubicBezTo>
                  <a:cubicBezTo>
                    <a:pt x="265" y="279"/>
                    <a:pt x="266" y="279"/>
                    <a:pt x="267" y="279"/>
                  </a:cubicBezTo>
                  <a:cubicBezTo>
                    <a:pt x="267" y="278"/>
                    <a:pt x="267" y="279"/>
                    <a:pt x="268" y="279"/>
                  </a:cubicBezTo>
                  <a:cubicBezTo>
                    <a:pt x="268" y="278"/>
                    <a:pt x="268" y="278"/>
                    <a:pt x="268" y="277"/>
                  </a:cubicBezTo>
                  <a:cubicBezTo>
                    <a:pt x="267" y="278"/>
                    <a:pt x="267" y="278"/>
                    <a:pt x="266" y="278"/>
                  </a:cubicBezTo>
                  <a:cubicBezTo>
                    <a:pt x="266" y="278"/>
                    <a:pt x="265" y="278"/>
                    <a:pt x="266" y="278"/>
                  </a:cubicBezTo>
                  <a:cubicBezTo>
                    <a:pt x="266" y="277"/>
                    <a:pt x="266" y="276"/>
                    <a:pt x="265" y="276"/>
                  </a:cubicBezTo>
                  <a:cubicBezTo>
                    <a:pt x="264" y="276"/>
                    <a:pt x="264" y="275"/>
                    <a:pt x="264" y="275"/>
                  </a:cubicBezTo>
                  <a:cubicBezTo>
                    <a:pt x="264" y="274"/>
                    <a:pt x="264" y="273"/>
                    <a:pt x="265" y="273"/>
                  </a:cubicBezTo>
                  <a:cubicBezTo>
                    <a:pt x="266" y="273"/>
                    <a:pt x="266" y="273"/>
                    <a:pt x="266" y="272"/>
                  </a:cubicBezTo>
                  <a:cubicBezTo>
                    <a:pt x="265" y="272"/>
                    <a:pt x="265" y="273"/>
                    <a:pt x="264" y="273"/>
                  </a:cubicBezTo>
                  <a:cubicBezTo>
                    <a:pt x="263" y="273"/>
                    <a:pt x="263" y="273"/>
                    <a:pt x="262" y="272"/>
                  </a:cubicBezTo>
                  <a:cubicBezTo>
                    <a:pt x="262" y="271"/>
                    <a:pt x="262" y="271"/>
                    <a:pt x="262" y="270"/>
                  </a:cubicBezTo>
                  <a:cubicBezTo>
                    <a:pt x="262" y="270"/>
                    <a:pt x="262" y="270"/>
                    <a:pt x="262" y="270"/>
                  </a:cubicBezTo>
                  <a:cubicBezTo>
                    <a:pt x="263" y="269"/>
                    <a:pt x="263" y="267"/>
                    <a:pt x="265" y="267"/>
                  </a:cubicBezTo>
                  <a:cubicBezTo>
                    <a:pt x="265" y="267"/>
                    <a:pt x="266" y="266"/>
                    <a:pt x="266" y="266"/>
                  </a:cubicBezTo>
                  <a:cubicBezTo>
                    <a:pt x="265" y="266"/>
                    <a:pt x="264" y="266"/>
                    <a:pt x="264" y="266"/>
                  </a:cubicBezTo>
                  <a:cubicBezTo>
                    <a:pt x="263" y="267"/>
                    <a:pt x="262" y="266"/>
                    <a:pt x="261" y="267"/>
                  </a:cubicBezTo>
                  <a:cubicBezTo>
                    <a:pt x="261" y="267"/>
                    <a:pt x="260" y="266"/>
                    <a:pt x="260" y="266"/>
                  </a:cubicBezTo>
                  <a:cubicBezTo>
                    <a:pt x="262" y="265"/>
                    <a:pt x="261" y="264"/>
                    <a:pt x="261" y="263"/>
                  </a:cubicBezTo>
                  <a:cubicBezTo>
                    <a:pt x="261" y="263"/>
                    <a:pt x="261" y="263"/>
                    <a:pt x="261" y="263"/>
                  </a:cubicBezTo>
                  <a:cubicBezTo>
                    <a:pt x="262" y="263"/>
                    <a:pt x="262" y="262"/>
                    <a:pt x="262" y="262"/>
                  </a:cubicBezTo>
                  <a:cubicBezTo>
                    <a:pt x="261" y="262"/>
                    <a:pt x="261" y="262"/>
                    <a:pt x="261" y="261"/>
                  </a:cubicBezTo>
                  <a:cubicBezTo>
                    <a:pt x="262" y="261"/>
                    <a:pt x="262" y="260"/>
                    <a:pt x="263" y="260"/>
                  </a:cubicBezTo>
                  <a:cubicBezTo>
                    <a:pt x="264" y="260"/>
                    <a:pt x="265" y="260"/>
                    <a:pt x="265" y="261"/>
                  </a:cubicBezTo>
                  <a:cubicBezTo>
                    <a:pt x="266" y="261"/>
                    <a:pt x="266" y="262"/>
                    <a:pt x="266" y="262"/>
                  </a:cubicBezTo>
                  <a:cubicBezTo>
                    <a:pt x="267" y="263"/>
                    <a:pt x="268" y="263"/>
                    <a:pt x="267" y="264"/>
                  </a:cubicBezTo>
                  <a:cubicBezTo>
                    <a:pt x="267" y="265"/>
                    <a:pt x="267" y="266"/>
                    <a:pt x="268" y="266"/>
                  </a:cubicBezTo>
                  <a:cubicBezTo>
                    <a:pt x="269" y="266"/>
                    <a:pt x="270" y="267"/>
                    <a:pt x="270" y="268"/>
                  </a:cubicBezTo>
                  <a:cubicBezTo>
                    <a:pt x="270" y="268"/>
                    <a:pt x="271" y="269"/>
                    <a:pt x="271" y="270"/>
                  </a:cubicBezTo>
                  <a:cubicBezTo>
                    <a:pt x="271" y="270"/>
                    <a:pt x="271" y="271"/>
                    <a:pt x="271" y="271"/>
                  </a:cubicBezTo>
                  <a:cubicBezTo>
                    <a:pt x="273" y="271"/>
                    <a:pt x="273" y="272"/>
                    <a:pt x="274" y="273"/>
                  </a:cubicBezTo>
                  <a:cubicBezTo>
                    <a:pt x="274" y="274"/>
                    <a:pt x="275" y="274"/>
                    <a:pt x="275" y="275"/>
                  </a:cubicBezTo>
                  <a:cubicBezTo>
                    <a:pt x="276" y="275"/>
                    <a:pt x="276" y="275"/>
                    <a:pt x="276" y="275"/>
                  </a:cubicBezTo>
                  <a:cubicBezTo>
                    <a:pt x="277" y="274"/>
                    <a:pt x="278" y="274"/>
                    <a:pt x="278" y="273"/>
                  </a:cubicBezTo>
                  <a:cubicBezTo>
                    <a:pt x="278" y="273"/>
                    <a:pt x="278" y="273"/>
                    <a:pt x="277" y="273"/>
                  </a:cubicBezTo>
                  <a:cubicBezTo>
                    <a:pt x="276" y="274"/>
                    <a:pt x="275" y="274"/>
                    <a:pt x="275" y="272"/>
                  </a:cubicBezTo>
                  <a:cubicBezTo>
                    <a:pt x="274" y="271"/>
                    <a:pt x="274" y="270"/>
                    <a:pt x="273" y="269"/>
                  </a:cubicBezTo>
                  <a:cubicBezTo>
                    <a:pt x="273" y="268"/>
                    <a:pt x="275" y="268"/>
                    <a:pt x="275" y="268"/>
                  </a:cubicBezTo>
                  <a:cubicBezTo>
                    <a:pt x="277" y="270"/>
                    <a:pt x="277" y="269"/>
                    <a:pt x="279" y="268"/>
                  </a:cubicBezTo>
                  <a:cubicBezTo>
                    <a:pt x="278" y="268"/>
                    <a:pt x="277" y="269"/>
                    <a:pt x="276" y="268"/>
                  </a:cubicBezTo>
                  <a:cubicBezTo>
                    <a:pt x="275" y="267"/>
                    <a:pt x="274" y="267"/>
                    <a:pt x="273" y="267"/>
                  </a:cubicBezTo>
                  <a:cubicBezTo>
                    <a:pt x="272" y="267"/>
                    <a:pt x="271" y="266"/>
                    <a:pt x="272" y="265"/>
                  </a:cubicBezTo>
                  <a:cubicBezTo>
                    <a:pt x="272" y="264"/>
                    <a:pt x="272" y="264"/>
                    <a:pt x="273" y="265"/>
                  </a:cubicBezTo>
                  <a:cubicBezTo>
                    <a:pt x="273" y="265"/>
                    <a:pt x="274" y="265"/>
                    <a:pt x="274" y="264"/>
                  </a:cubicBezTo>
                  <a:cubicBezTo>
                    <a:pt x="274" y="265"/>
                    <a:pt x="275" y="265"/>
                    <a:pt x="275" y="265"/>
                  </a:cubicBezTo>
                  <a:cubicBezTo>
                    <a:pt x="275" y="263"/>
                    <a:pt x="273" y="263"/>
                    <a:pt x="274" y="262"/>
                  </a:cubicBezTo>
                  <a:cubicBezTo>
                    <a:pt x="273" y="262"/>
                    <a:pt x="272" y="262"/>
                    <a:pt x="270" y="262"/>
                  </a:cubicBezTo>
                  <a:cubicBezTo>
                    <a:pt x="270" y="262"/>
                    <a:pt x="270" y="262"/>
                    <a:pt x="270" y="262"/>
                  </a:cubicBezTo>
                  <a:cubicBezTo>
                    <a:pt x="269" y="261"/>
                    <a:pt x="269" y="260"/>
                    <a:pt x="269" y="260"/>
                  </a:cubicBezTo>
                  <a:cubicBezTo>
                    <a:pt x="268" y="259"/>
                    <a:pt x="268" y="258"/>
                    <a:pt x="269" y="258"/>
                  </a:cubicBezTo>
                  <a:cubicBezTo>
                    <a:pt x="270" y="258"/>
                    <a:pt x="270" y="258"/>
                    <a:pt x="270" y="257"/>
                  </a:cubicBezTo>
                  <a:cubicBezTo>
                    <a:pt x="270" y="256"/>
                    <a:pt x="270" y="256"/>
                    <a:pt x="271" y="256"/>
                  </a:cubicBezTo>
                  <a:cubicBezTo>
                    <a:pt x="271" y="256"/>
                    <a:pt x="271" y="256"/>
                    <a:pt x="272" y="255"/>
                  </a:cubicBezTo>
                  <a:cubicBezTo>
                    <a:pt x="273" y="254"/>
                    <a:pt x="274" y="254"/>
                    <a:pt x="275" y="255"/>
                  </a:cubicBezTo>
                  <a:cubicBezTo>
                    <a:pt x="275" y="255"/>
                    <a:pt x="276" y="255"/>
                    <a:pt x="276" y="255"/>
                  </a:cubicBezTo>
                  <a:cubicBezTo>
                    <a:pt x="276" y="255"/>
                    <a:pt x="276" y="255"/>
                    <a:pt x="276" y="255"/>
                  </a:cubicBezTo>
                  <a:cubicBezTo>
                    <a:pt x="277" y="254"/>
                    <a:pt x="277" y="254"/>
                    <a:pt x="277" y="255"/>
                  </a:cubicBezTo>
                  <a:cubicBezTo>
                    <a:pt x="278" y="255"/>
                    <a:pt x="277" y="255"/>
                    <a:pt x="277" y="256"/>
                  </a:cubicBezTo>
                  <a:cubicBezTo>
                    <a:pt x="278" y="256"/>
                    <a:pt x="278" y="256"/>
                    <a:pt x="278" y="257"/>
                  </a:cubicBezTo>
                  <a:cubicBezTo>
                    <a:pt x="278" y="257"/>
                    <a:pt x="279" y="257"/>
                    <a:pt x="279" y="258"/>
                  </a:cubicBezTo>
                  <a:cubicBezTo>
                    <a:pt x="280" y="258"/>
                    <a:pt x="280" y="259"/>
                    <a:pt x="280" y="260"/>
                  </a:cubicBezTo>
                  <a:cubicBezTo>
                    <a:pt x="280" y="260"/>
                    <a:pt x="280" y="261"/>
                    <a:pt x="280" y="261"/>
                  </a:cubicBezTo>
                  <a:cubicBezTo>
                    <a:pt x="280" y="261"/>
                    <a:pt x="280" y="261"/>
                    <a:pt x="281" y="261"/>
                  </a:cubicBezTo>
                  <a:cubicBezTo>
                    <a:pt x="281" y="261"/>
                    <a:pt x="281" y="261"/>
                    <a:pt x="281" y="261"/>
                  </a:cubicBezTo>
                  <a:cubicBezTo>
                    <a:pt x="281" y="260"/>
                    <a:pt x="280" y="260"/>
                    <a:pt x="281" y="259"/>
                  </a:cubicBezTo>
                  <a:cubicBezTo>
                    <a:pt x="282" y="259"/>
                    <a:pt x="282" y="260"/>
                    <a:pt x="282" y="260"/>
                  </a:cubicBezTo>
                  <a:cubicBezTo>
                    <a:pt x="282" y="260"/>
                    <a:pt x="282" y="259"/>
                    <a:pt x="282" y="259"/>
                  </a:cubicBezTo>
                  <a:cubicBezTo>
                    <a:pt x="281" y="258"/>
                    <a:pt x="281" y="257"/>
                    <a:pt x="281" y="257"/>
                  </a:cubicBezTo>
                  <a:cubicBezTo>
                    <a:pt x="281" y="256"/>
                    <a:pt x="281" y="255"/>
                    <a:pt x="282" y="255"/>
                  </a:cubicBezTo>
                  <a:cubicBezTo>
                    <a:pt x="282" y="255"/>
                    <a:pt x="283" y="255"/>
                    <a:pt x="284" y="255"/>
                  </a:cubicBezTo>
                  <a:cubicBezTo>
                    <a:pt x="284" y="255"/>
                    <a:pt x="284" y="255"/>
                    <a:pt x="285" y="255"/>
                  </a:cubicBezTo>
                  <a:cubicBezTo>
                    <a:pt x="285" y="255"/>
                    <a:pt x="285" y="255"/>
                    <a:pt x="285" y="254"/>
                  </a:cubicBezTo>
                  <a:cubicBezTo>
                    <a:pt x="285" y="254"/>
                    <a:pt x="284" y="254"/>
                    <a:pt x="284" y="254"/>
                  </a:cubicBezTo>
                  <a:cubicBezTo>
                    <a:pt x="284" y="254"/>
                    <a:pt x="284" y="254"/>
                    <a:pt x="283" y="254"/>
                  </a:cubicBezTo>
                  <a:cubicBezTo>
                    <a:pt x="283" y="254"/>
                    <a:pt x="283" y="254"/>
                    <a:pt x="283" y="254"/>
                  </a:cubicBezTo>
                  <a:cubicBezTo>
                    <a:pt x="283" y="253"/>
                    <a:pt x="283" y="253"/>
                    <a:pt x="283" y="253"/>
                  </a:cubicBezTo>
                  <a:cubicBezTo>
                    <a:pt x="284" y="252"/>
                    <a:pt x="285" y="253"/>
                    <a:pt x="285" y="254"/>
                  </a:cubicBezTo>
                  <a:cubicBezTo>
                    <a:pt x="285" y="255"/>
                    <a:pt x="286" y="255"/>
                    <a:pt x="287" y="256"/>
                  </a:cubicBezTo>
                  <a:cubicBezTo>
                    <a:pt x="286" y="256"/>
                    <a:pt x="286" y="256"/>
                    <a:pt x="286" y="256"/>
                  </a:cubicBezTo>
                  <a:cubicBezTo>
                    <a:pt x="286" y="257"/>
                    <a:pt x="286" y="257"/>
                    <a:pt x="286" y="257"/>
                  </a:cubicBezTo>
                  <a:cubicBezTo>
                    <a:pt x="287" y="257"/>
                    <a:pt x="287" y="257"/>
                    <a:pt x="287" y="257"/>
                  </a:cubicBezTo>
                  <a:cubicBezTo>
                    <a:pt x="287" y="258"/>
                    <a:pt x="289" y="258"/>
                    <a:pt x="289" y="258"/>
                  </a:cubicBezTo>
                  <a:cubicBezTo>
                    <a:pt x="290" y="258"/>
                    <a:pt x="290" y="259"/>
                    <a:pt x="290" y="259"/>
                  </a:cubicBezTo>
                  <a:cubicBezTo>
                    <a:pt x="290" y="261"/>
                    <a:pt x="290" y="262"/>
                    <a:pt x="290" y="263"/>
                  </a:cubicBezTo>
                  <a:cubicBezTo>
                    <a:pt x="289" y="264"/>
                    <a:pt x="290" y="265"/>
                    <a:pt x="291" y="266"/>
                  </a:cubicBezTo>
                  <a:cubicBezTo>
                    <a:pt x="291" y="267"/>
                    <a:pt x="292" y="268"/>
                    <a:pt x="291" y="269"/>
                  </a:cubicBezTo>
                  <a:cubicBezTo>
                    <a:pt x="291" y="269"/>
                    <a:pt x="291" y="270"/>
                    <a:pt x="291" y="270"/>
                  </a:cubicBezTo>
                  <a:cubicBezTo>
                    <a:pt x="291" y="272"/>
                    <a:pt x="290" y="273"/>
                    <a:pt x="291" y="275"/>
                  </a:cubicBezTo>
                  <a:cubicBezTo>
                    <a:pt x="291" y="275"/>
                    <a:pt x="291" y="275"/>
                    <a:pt x="291" y="276"/>
                  </a:cubicBezTo>
                  <a:cubicBezTo>
                    <a:pt x="291" y="277"/>
                    <a:pt x="290" y="278"/>
                    <a:pt x="288" y="279"/>
                  </a:cubicBezTo>
                  <a:cubicBezTo>
                    <a:pt x="290" y="279"/>
                    <a:pt x="291" y="281"/>
                    <a:pt x="292" y="281"/>
                  </a:cubicBezTo>
                  <a:cubicBezTo>
                    <a:pt x="293" y="281"/>
                    <a:pt x="292" y="281"/>
                    <a:pt x="292" y="282"/>
                  </a:cubicBezTo>
                  <a:cubicBezTo>
                    <a:pt x="292" y="284"/>
                    <a:pt x="292" y="286"/>
                    <a:pt x="293" y="288"/>
                  </a:cubicBezTo>
                  <a:cubicBezTo>
                    <a:pt x="292" y="288"/>
                    <a:pt x="292" y="288"/>
                    <a:pt x="292" y="287"/>
                  </a:cubicBezTo>
                  <a:cubicBezTo>
                    <a:pt x="292" y="286"/>
                    <a:pt x="291" y="285"/>
                    <a:pt x="290" y="284"/>
                  </a:cubicBezTo>
                  <a:cubicBezTo>
                    <a:pt x="290" y="284"/>
                    <a:pt x="290" y="284"/>
                    <a:pt x="290" y="284"/>
                  </a:cubicBezTo>
                  <a:cubicBezTo>
                    <a:pt x="290" y="284"/>
                    <a:pt x="289" y="284"/>
                    <a:pt x="289" y="285"/>
                  </a:cubicBezTo>
                  <a:cubicBezTo>
                    <a:pt x="290" y="285"/>
                    <a:pt x="290" y="286"/>
                    <a:pt x="290" y="287"/>
                  </a:cubicBezTo>
                  <a:cubicBezTo>
                    <a:pt x="290" y="287"/>
                    <a:pt x="289" y="287"/>
                    <a:pt x="289" y="287"/>
                  </a:cubicBezTo>
                  <a:cubicBezTo>
                    <a:pt x="289" y="285"/>
                    <a:pt x="288" y="285"/>
                    <a:pt x="288" y="286"/>
                  </a:cubicBezTo>
                  <a:cubicBezTo>
                    <a:pt x="288" y="287"/>
                    <a:pt x="289" y="287"/>
                    <a:pt x="289" y="288"/>
                  </a:cubicBezTo>
                  <a:cubicBezTo>
                    <a:pt x="289" y="288"/>
                    <a:pt x="288" y="288"/>
                    <a:pt x="288" y="288"/>
                  </a:cubicBezTo>
                  <a:cubicBezTo>
                    <a:pt x="288" y="289"/>
                    <a:pt x="289" y="289"/>
                    <a:pt x="289" y="289"/>
                  </a:cubicBezTo>
                  <a:cubicBezTo>
                    <a:pt x="288" y="290"/>
                    <a:pt x="288" y="289"/>
                    <a:pt x="287" y="289"/>
                  </a:cubicBezTo>
                  <a:cubicBezTo>
                    <a:pt x="287" y="290"/>
                    <a:pt x="287" y="290"/>
                    <a:pt x="287" y="290"/>
                  </a:cubicBezTo>
                  <a:cubicBezTo>
                    <a:pt x="287" y="290"/>
                    <a:pt x="287" y="291"/>
                    <a:pt x="287" y="291"/>
                  </a:cubicBezTo>
                  <a:cubicBezTo>
                    <a:pt x="287" y="291"/>
                    <a:pt x="287" y="291"/>
                    <a:pt x="288" y="291"/>
                  </a:cubicBezTo>
                  <a:cubicBezTo>
                    <a:pt x="288" y="291"/>
                    <a:pt x="288" y="291"/>
                    <a:pt x="288" y="291"/>
                  </a:cubicBezTo>
                  <a:cubicBezTo>
                    <a:pt x="288" y="291"/>
                    <a:pt x="288" y="292"/>
                    <a:pt x="288" y="291"/>
                  </a:cubicBezTo>
                  <a:cubicBezTo>
                    <a:pt x="289" y="291"/>
                    <a:pt x="289" y="292"/>
                    <a:pt x="289" y="293"/>
                  </a:cubicBezTo>
                  <a:cubicBezTo>
                    <a:pt x="290" y="293"/>
                    <a:pt x="290" y="294"/>
                    <a:pt x="291" y="295"/>
                  </a:cubicBezTo>
                  <a:cubicBezTo>
                    <a:pt x="291" y="295"/>
                    <a:pt x="291" y="295"/>
                    <a:pt x="291" y="296"/>
                  </a:cubicBezTo>
                  <a:cubicBezTo>
                    <a:pt x="290" y="296"/>
                    <a:pt x="290" y="296"/>
                    <a:pt x="289" y="296"/>
                  </a:cubicBezTo>
                  <a:close/>
                  <a:moveTo>
                    <a:pt x="309" y="229"/>
                  </a:moveTo>
                  <a:cubicBezTo>
                    <a:pt x="308" y="229"/>
                    <a:pt x="307" y="230"/>
                    <a:pt x="306" y="230"/>
                  </a:cubicBezTo>
                  <a:cubicBezTo>
                    <a:pt x="304" y="230"/>
                    <a:pt x="303" y="230"/>
                    <a:pt x="302" y="229"/>
                  </a:cubicBezTo>
                  <a:cubicBezTo>
                    <a:pt x="301" y="228"/>
                    <a:pt x="300" y="227"/>
                    <a:pt x="300" y="225"/>
                  </a:cubicBezTo>
                  <a:cubicBezTo>
                    <a:pt x="299" y="222"/>
                    <a:pt x="301" y="220"/>
                    <a:pt x="304" y="220"/>
                  </a:cubicBezTo>
                  <a:cubicBezTo>
                    <a:pt x="305" y="220"/>
                    <a:pt x="304" y="219"/>
                    <a:pt x="305" y="219"/>
                  </a:cubicBezTo>
                  <a:cubicBezTo>
                    <a:pt x="305" y="219"/>
                    <a:pt x="305" y="220"/>
                    <a:pt x="305" y="220"/>
                  </a:cubicBezTo>
                  <a:cubicBezTo>
                    <a:pt x="305" y="221"/>
                    <a:pt x="305" y="221"/>
                    <a:pt x="306" y="221"/>
                  </a:cubicBezTo>
                  <a:cubicBezTo>
                    <a:pt x="308" y="221"/>
                    <a:pt x="308" y="219"/>
                    <a:pt x="310" y="220"/>
                  </a:cubicBezTo>
                  <a:cubicBezTo>
                    <a:pt x="310" y="220"/>
                    <a:pt x="311" y="219"/>
                    <a:pt x="311" y="220"/>
                  </a:cubicBezTo>
                  <a:cubicBezTo>
                    <a:pt x="312" y="221"/>
                    <a:pt x="313" y="220"/>
                    <a:pt x="314" y="221"/>
                  </a:cubicBezTo>
                  <a:cubicBezTo>
                    <a:pt x="315" y="221"/>
                    <a:pt x="316" y="221"/>
                    <a:pt x="317" y="220"/>
                  </a:cubicBezTo>
                  <a:cubicBezTo>
                    <a:pt x="317" y="220"/>
                    <a:pt x="317" y="220"/>
                    <a:pt x="318" y="220"/>
                  </a:cubicBezTo>
                  <a:cubicBezTo>
                    <a:pt x="318" y="221"/>
                    <a:pt x="319" y="221"/>
                    <a:pt x="319" y="221"/>
                  </a:cubicBezTo>
                  <a:cubicBezTo>
                    <a:pt x="320" y="222"/>
                    <a:pt x="321" y="223"/>
                    <a:pt x="321" y="224"/>
                  </a:cubicBezTo>
                  <a:cubicBezTo>
                    <a:pt x="321" y="224"/>
                    <a:pt x="321" y="224"/>
                    <a:pt x="320" y="224"/>
                  </a:cubicBezTo>
                  <a:cubicBezTo>
                    <a:pt x="319" y="224"/>
                    <a:pt x="319" y="225"/>
                    <a:pt x="319" y="225"/>
                  </a:cubicBezTo>
                  <a:cubicBezTo>
                    <a:pt x="318" y="227"/>
                    <a:pt x="319" y="228"/>
                    <a:pt x="318" y="229"/>
                  </a:cubicBezTo>
                  <a:cubicBezTo>
                    <a:pt x="318" y="230"/>
                    <a:pt x="318" y="231"/>
                    <a:pt x="317" y="230"/>
                  </a:cubicBezTo>
                  <a:cubicBezTo>
                    <a:pt x="316" y="230"/>
                    <a:pt x="316" y="230"/>
                    <a:pt x="315" y="230"/>
                  </a:cubicBezTo>
                  <a:cubicBezTo>
                    <a:pt x="313" y="230"/>
                    <a:pt x="311" y="229"/>
                    <a:pt x="309" y="229"/>
                  </a:cubicBezTo>
                  <a:close/>
                  <a:moveTo>
                    <a:pt x="343" y="236"/>
                  </a:moveTo>
                  <a:cubicBezTo>
                    <a:pt x="342" y="237"/>
                    <a:pt x="341" y="238"/>
                    <a:pt x="340" y="238"/>
                  </a:cubicBezTo>
                  <a:cubicBezTo>
                    <a:pt x="340" y="238"/>
                    <a:pt x="339" y="237"/>
                    <a:pt x="339" y="237"/>
                  </a:cubicBezTo>
                  <a:cubicBezTo>
                    <a:pt x="337" y="236"/>
                    <a:pt x="335" y="234"/>
                    <a:pt x="334" y="233"/>
                  </a:cubicBezTo>
                  <a:cubicBezTo>
                    <a:pt x="334" y="232"/>
                    <a:pt x="334" y="232"/>
                    <a:pt x="334" y="231"/>
                  </a:cubicBezTo>
                  <a:cubicBezTo>
                    <a:pt x="333" y="230"/>
                    <a:pt x="333" y="229"/>
                    <a:pt x="333" y="228"/>
                  </a:cubicBezTo>
                  <a:cubicBezTo>
                    <a:pt x="333" y="227"/>
                    <a:pt x="334" y="226"/>
                    <a:pt x="334" y="225"/>
                  </a:cubicBezTo>
                  <a:cubicBezTo>
                    <a:pt x="334" y="225"/>
                    <a:pt x="334" y="225"/>
                    <a:pt x="335" y="225"/>
                  </a:cubicBezTo>
                  <a:cubicBezTo>
                    <a:pt x="335" y="224"/>
                    <a:pt x="337" y="224"/>
                    <a:pt x="338" y="224"/>
                  </a:cubicBezTo>
                  <a:cubicBezTo>
                    <a:pt x="338" y="224"/>
                    <a:pt x="338" y="224"/>
                    <a:pt x="339" y="224"/>
                  </a:cubicBezTo>
                  <a:cubicBezTo>
                    <a:pt x="339" y="224"/>
                    <a:pt x="340" y="224"/>
                    <a:pt x="340" y="225"/>
                  </a:cubicBezTo>
                  <a:cubicBezTo>
                    <a:pt x="340" y="226"/>
                    <a:pt x="341" y="226"/>
                    <a:pt x="342" y="227"/>
                  </a:cubicBezTo>
                  <a:cubicBezTo>
                    <a:pt x="343" y="228"/>
                    <a:pt x="344" y="230"/>
                    <a:pt x="343" y="232"/>
                  </a:cubicBezTo>
                  <a:cubicBezTo>
                    <a:pt x="343" y="232"/>
                    <a:pt x="343" y="232"/>
                    <a:pt x="344" y="232"/>
                  </a:cubicBezTo>
                  <a:cubicBezTo>
                    <a:pt x="345" y="234"/>
                    <a:pt x="343" y="235"/>
                    <a:pt x="343" y="236"/>
                  </a:cubicBezTo>
                  <a:close/>
                  <a:moveTo>
                    <a:pt x="274" y="146"/>
                  </a:moveTo>
                  <a:cubicBezTo>
                    <a:pt x="274" y="144"/>
                    <a:pt x="273" y="142"/>
                    <a:pt x="274" y="141"/>
                  </a:cubicBezTo>
                  <a:cubicBezTo>
                    <a:pt x="274" y="140"/>
                    <a:pt x="275" y="139"/>
                    <a:pt x="276" y="138"/>
                  </a:cubicBezTo>
                  <a:cubicBezTo>
                    <a:pt x="276" y="137"/>
                    <a:pt x="277" y="137"/>
                    <a:pt x="278" y="138"/>
                  </a:cubicBezTo>
                  <a:cubicBezTo>
                    <a:pt x="278" y="139"/>
                    <a:pt x="279" y="139"/>
                    <a:pt x="280" y="138"/>
                  </a:cubicBezTo>
                  <a:cubicBezTo>
                    <a:pt x="280" y="138"/>
                    <a:pt x="281" y="138"/>
                    <a:pt x="281" y="138"/>
                  </a:cubicBezTo>
                  <a:cubicBezTo>
                    <a:pt x="281" y="139"/>
                    <a:pt x="282" y="139"/>
                    <a:pt x="283" y="140"/>
                  </a:cubicBezTo>
                  <a:cubicBezTo>
                    <a:pt x="283" y="143"/>
                    <a:pt x="283" y="146"/>
                    <a:pt x="284" y="148"/>
                  </a:cubicBezTo>
                  <a:cubicBezTo>
                    <a:pt x="284" y="150"/>
                    <a:pt x="284" y="152"/>
                    <a:pt x="283" y="153"/>
                  </a:cubicBezTo>
                  <a:cubicBezTo>
                    <a:pt x="283" y="154"/>
                    <a:pt x="283" y="155"/>
                    <a:pt x="282" y="155"/>
                  </a:cubicBezTo>
                  <a:cubicBezTo>
                    <a:pt x="282" y="155"/>
                    <a:pt x="282" y="154"/>
                    <a:pt x="282" y="153"/>
                  </a:cubicBezTo>
                  <a:cubicBezTo>
                    <a:pt x="281" y="153"/>
                    <a:pt x="281" y="152"/>
                    <a:pt x="280" y="152"/>
                  </a:cubicBezTo>
                  <a:cubicBezTo>
                    <a:pt x="279" y="152"/>
                    <a:pt x="279" y="151"/>
                    <a:pt x="279" y="150"/>
                  </a:cubicBezTo>
                  <a:cubicBezTo>
                    <a:pt x="280" y="150"/>
                    <a:pt x="279" y="149"/>
                    <a:pt x="280" y="149"/>
                  </a:cubicBezTo>
                  <a:cubicBezTo>
                    <a:pt x="279" y="148"/>
                    <a:pt x="278" y="147"/>
                    <a:pt x="278" y="147"/>
                  </a:cubicBezTo>
                  <a:cubicBezTo>
                    <a:pt x="277" y="147"/>
                    <a:pt x="276" y="147"/>
                    <a:pt x="276" y="147"/>
                  </a:cubicBezTo>
                  <a:cubicBezTo>
                    <a:pt x="274" y="148"/>
                    <a:pt x="273" y="147"/>
                    <a:pt x="274" y="146"/>
                  </a:cubicBezTo>
                  <a:close/>
                  <a:moveTo>
                    <a:pt x="158" y="270"/>
                  </a:moveTo>
                  <a:cubicBezTo>
                    <a:pt x="158" y="272"/>
                    <a:pt x="156" y="274"/>
                    <a:pt x="156" y="276"/>
                  </a:cubicBezTo>
                  <a:cubicBezTo>
                    <a:pt x="155" y="278"/>
                    <a:pt x="154" y="280"/>
                    <a:pt x="153" y="282"/>
                  </a:cubicBezTo>
                  <a:cubicBezTo>
                    <a:pt x="152" y="283"/>
                    <a:pt x="152" y="284"/>
                    <a:pt x="151" y="285"/>
                  </a:cubicBezTo>
                  <a:cubicBezTo>
                    <a:pt x="151" y="286"/>
                    <a:pt x="150" y="285"/>
                    <a:pt x="149" y="285"/>
                  </a:cubicBezTo>
                  <a:cubicBezTo>
                    <a:pt x="149" y="284"/>
                    <a:pt x="148" y="284"/>
                    <a:pt x="147" y="284"/>
                  </a:cubicBezTo>
                  <a:cubicBezTo>
                    <a:pt x="146" y="284"/>
                    <a:pt x="146" y="284"/>
                    <a:pt x="146" y="283"/>
                  </a:cubicBezTo>
                  <a:cubicBezTo>
                    <a:pt x="145" y="283"/>
                    <a:pt x="145" y="283"/>
                    <a:pt x="145" y="282"/>
                  </a:cubicBezTo>
                  <a:cubicBezTo>
                    <a:pt x="146" y="280"/>
                    <a:pt x="148" y="279"/>
                    <a:pt x="148" y="278"/>
                  </a:cubicBezTo>
                  <a:cubicBezTo>
                    <a:pt x="149" y="277"/>
                    <a:pt x="149" y="277"/>
                    <a:pt x="149" y="276"/>
                  </a:cubicBezTo>
                  <a:cubicBezTo>
                    <a:pt x="150" y="275"/>
                    <a:pt x="151" y="274"/>
                    <a:pt x="152" y="273"/>
                  </a:cubicBezTo>
                  <a:cubicBezTo>
                    <a:pt x="152" y="273"/>
                    <a:pt x="153" y="273"/>
                    <a:pt x="153" y="273"/>
                  </a:cubicBezTo>
                  <a:cubicBezTo>
                    <a:pt x="154" y="273"/>
                    <a:pt x="154" y="273"/>
                    <a:pt x="154" y="272"/>
                  </a:cubicBezTo>
                  <a:cubicBezTo>
                    <a:pt x="154" y="272"/>
                    <a:pt x="154" y="271"/>
                    <a:pt x="155" y="271"/>
                  </a:cubicBezTo>
                  <a:cubicBezTo>
                    <a:pt x="155" y="271"/>
                    <a:pt x="155" y="271"/>
                    <a:pt x="155" y="270"/>
                  </a:cubicBezTo>
                  <a:cubicBezTo>
                    <a:pt x="155" y="270"/>
                    <a:pt x="156" y="269"/>
                    <a:pt x="156" y="269"/>
                  </a:cubicBezTo>
                  <a:cubicBezTo>
                    <a:pt x="157" y="269"/>
                    <a:pt x="157" y="269"/>
                    <a:pt x="157" y="269"/>
                  </a:cubicBezTo>
                  <a:cubicBezTo>
                    <a:pt x="158" y="269"/>
                    <a:pt x="158" y="270"/>
                    <a:pt x="158" y="270"/>
                  </a:cubicBezTo>
                  <a:close/>
                  <a:moveTo>
                    <a:pt x="246" y="270"/>
                  </a:moveTo>
                  <a:cubicBezTo>
                    <a:pt x="245" y="269"/>
                    <a:pt x="245" y="268"/>
                    <a:pt x="246" y="268"/>
                  </a:cubicBezTo>
                  <a:cubicBezTo>
                    <a:pt x="246" y="267"/>
                    <a:pt x="247" y="267"/>
                    <a:pt x="248" y="266"/>
                  </a:cubicBezTo>
                  <a:cubicBezTo>
                    <a:pt x="250" y="265"/>
                    <a:pt x="253" y="265"/>
                    <a:pt x="255" y="264"/>
                  </a:cubicBezTo>
                  <a:cubicBezTo>
                    <a:pt x="256" y="263"/>
                    <a:pt x="257" y="263"/>
                    <a:pt x="258" y="265"/>
                  </a:cubicBezTo>
                  <a:cubicBezTo>
                    <a:pt x="259" y="267"/>
                    <a:pt x="258" y="269"/>
                    <a:pt x="256" y="270"/>
                  </a:cubicBezTo>
                  <a:cubicBezTo>
                    <a:pt x="254" y="271"/>
                    <a:pt x="253" y="271"/>
                    <a:pt x="251" y="271"/>
                  </a:cubicBezTo>
                  <a:cubicBezTo>
                    <a:pt x="250" y="271"/>
                    <a:pt x="250" y="272"/>
                    <a:pt x="249" y="272"/>
                  </a:cubicBezTo>
                  <a:cubicBezTo>
                    <a:pt x="248" y="271"/>
                    <a:pt x="247" y="271"/>
                    <a:pt x="246" y="270"/>
                  </a:cubicBezTo>
                  <a:close/>
                  <a:moveTo>
                    <a:pt x="244" y="258"/>
                  </a:moveTo>
                  <a:cubicBezTo>
                    <a:pt x="244" y="258"/>
                    <a:pt x="244" y="258"/>
                    <a:pt x="244" y="258"/>
                  </a:cubicBezTo>
                  <a:cubicBezTo>
                    <a:pt x="244" y="257"/>
                    <a:pt x="243" y="257"/>
                    <a:pt x="244" y="256"/>
                  </a:cubicBezTo>
                  <a:cubicBezTo>
                    <a:pt x="245" y="255"/>
                    <a:pt x="245" y="254"/>
                    <a:pt x="246" y="254"/>
                  </a:cubicBezTo>
                  <a:cubicBezTo>
                    <a:pt x="247" y="253"/>
                    <a:pt x="248" y="253"/>
                    <a:pt x="248" y="254"/>
                  </a:cubicBezTo>
                  <a:cubicBezTo>
                    <a:pt x="249" y="255"/>
                    <a:pt x="248" y="255"/>
                    <a:pt x="248" y="256"/>
                  </a:cubicBezTo>
                  <a:cubicBezTo>
                    <a:pt x="248" y="256"/>
                    <a:pt x="248" y="256"/>
                    <a:pt x="248" y="256"/>
                  </a:cubicBezTo>
                  <a:cubicBezTo>
                    <a:pt x="248" y="256"/>
                    <a:pt x="249" y="256"/>
                    <a:pt x="249" y="256"/>
                  </a:cubicBezTo>
                  <a:cubicBezTo>
                    <a:pt x="249" y="255"/>
                    <a:pt x="249" y="255"/>
                    <a:pt x="249" y="255"/>
                  </a:cubicBezTo>
                  <a:cubicBezTo>
                    <a:pt x="250" y="255"/>
                    <a:pt x="251" y="257"/>
                    <a:pt x="251" y="257"/>
                  </a:cubicBezTo>
                  <a:cubicBezTo>
                    <a:pt x="251" y="258"/>
                    <a:pt x="251" y="259"/>
                    <a:pt x="252" y="258"/>
                  </a:cubicBezTo>
                  <a:cubicBezTo>
                    <a:pt x="253" y="258"/>
                    <a:pt x="253" y="258"/>
                    <a:pt x="253" y="259"/>
                  </a:cubicBezTo>
                  <a:cubicBezTo>
                    <a:pt x="253" y="259"/>
                    <a:pt x="253" y="259"/>
                    <a:pt x="253" y="259"/>
                  </a:cubicBezTo>
                  <a:cubicBezTo>
                    <a:pt x="254" y="260"/>
                    <a:pt x="255" y="260"/>
                    <a:pt x="254" y="261"/>
                  </a:cubicBezTo>
                  <a:cubicBezTo>
                    <a:pt x="254" y="262"/>
                    <a:pt x="253" y="263"/>
                    <a:pt x="252" y="263"/>
                  </a:cubicBezTo>
                  <a:cubicBezTo>
                    <a:pt x="252" y="263"/>
                    <a:pt x="251" y="264"/>
                    <a:pt x="251" y="264"/>
                  </a:cubicBezTo>
                  <a:cubicBezTo>
                    <a:pt x="249" y="264"/>
                    <a:pt x="248" y="263"/>
                    <a:pt x="246" y="263"/>
                  </a:cubicBezTo>
                  <a:cubicBezTo>
                    <a:pt x="246" y="263"/>
                    <a:pt x="247" y="263"/>
                    <a:pt x="248" y="263"/>
                  </a:cubicBezTo>
                  <a:cubicBezTo>
                    <a:pt x="247" y="263"/>
                    <a:pt x="247" y="262"/>
                    <a:pt x="246" y="262"/>
                  </a:cubicBezTo>
                  <a:cubicBezTo>
                    <a:pt x="246" y="262"/>
                    <a:pt x="245" y="261"/>
                    <a:pt x="245" y="261"/>
                  </a:cubicBezTo>
                  <a:cubicBezTo>
                    <a:pt x="246" y="260"/>
                    <a:pt x="246" y="259"/>
                    <a:pt x="245" y="259"/>
                  </a:cubicBezTo>
                  <a:cubicBezTo>
                    <a:pt x="244" y="259"/>
                    <a:pt x="244" y="259"/>
                    <a:pt x="244" y="258"/>
                  </a:cubicBezTo>
                  <a:close/>
                  <a:moveTo>
                    <a:pt x="250" y="290"/>
                  </a:moveTo>
                  <a:cubicBezTo>
                    <a:pt x="250" y="291"/>
                    <a:pt x="250" y="293"/>
                    <a:pt x="251" y="294"/>
                  </a:cubicBezTo>
                  <a:cubicBezTo>
                    <a:pt x="251" y="295"/>
                    <a:pt x="249" y="297"/>
                    <a:pt x="248" y="298"/>
                  </a:cubicBezTo>
                  <a:cubicBezTo>
                    <a:pt x="247" y="298"/>
                    <a:pt x="247" y="298"/>
                    <a:pt x="246" y="298"/>
                  </a:cubicBezTo>
                  <a:cubicBezTo>
                    <a:pt x="244" y="298"/>
                    <a:pt x="244" y="297"/>
                    <a:pt x="243" y="296"/>
                  </a:cubicBezTo>
                  <a:cubicBezTo>
                    <a:pt x="242" y="296"/>
                    <a:pt x="242" y="295"/>
                    <a:pt x="243" y="295"/>
                  </a:cubicBezTo>
                  <a:cubicBezTo>
                    <a:pt x="243" y="293"/>
                    <a:pt x="244" y="290"/>
                    <a:pt x="245" y="288"/>
                  </a:cubicBezTo>
                  <a:cubicBezTo>
                    <a:pt x="246" y="287"/>
                    <a:pt x="247" y="287"/>
                    <a:pt x="247" y="287"/>
                  </a:cubicBezTo>
                  <a:cubicBezTo>
                    <a:pt x="249" y="288"/>
                    <a:pt x="249" y="289"/>
                    <a:pt x="250" y="290"/>
                  </a:cubicBezTo>
                  <a:close/>
                  <a:moveTo>
                    <a:pt x="174" y="215"/>
                  </a:moveTo>
                  <a:cubicBezTo>
                    <a:pt x="174" y="214"/>
                    <a:pt x="174" y="214"/>
                    <a:pt x="174" y="214"/>
                  </a:cubicBezTo>
                  <a:cubicBezTo>
                    <a:pt x="175" y="214"/>
                    <a:pt x="174" y="214"/>
                    <a:pt x="175" y="214"/>
                  </a:cubicBezTo>
                  <a:cubicBezTo>
                    <a:pt x="175" y="214"/>
                    <a:pt x="175" y="213"/>
                    <a:pt x="176" y="213"/>
                  </a:cubicBezTo>
                  <a:cubicBezTo>
                    <a:pt x="176" y="212"/>
                    <a:pt x="177" y="211"/>
                    <a:pt x="178" y="210"/>
                  </a:cubicBezTo>
                  <a:cubicBezTo>
                    <a:pt x="178" y="210"/>
                    <a:pt x="179" y="210"/>
                    <a:pt x="179" y="210"/>
                  </a:cubicBezTo>
                  <a:cubicBezTo>
                    <a:pt x="179" y="210"/>
                    <a:pt x="179" y="211"/>
                    <a:pt x="179" y="211"/>
                  </a:cubicBezTo>
                  <a:cubicBezTo>
                    <a:pt x="179" y="211"/>
                    <a:pt x="179" y="212"/>
                    <a:pt x="179" y="213"/>
                  </a:cubicBezTo>
                  <a:cubicBezTo>
                    <a:pt x="180" y="213"/>
                    <a:pt x="180" y="213"/>
                    <a:pt x="181" y="213"/>
                  </a:cubicBezTo>
                  <a:cubicBezTo>
                    <a:pt x="181" y="214"/>
                    <a:pt x="181" y="214"/>
                    <a:pt x="181" y="215"/>
                  </a:cubicBezTo>
                  <a:cubicBezTo>
                    <a:pt x="181" y="215"/>
                    <a:pt x="182" y="215"/>
                    <a:pt x="182" y="215"/>
                  </a:cubicBezTo>
                  <a:cubicBezTo>
                    <a:pt x="183" y="216"/>
                    <a:pt x="183" y="217"/>
                    <a:pt x="184" y="218"/>
                  </a:cubicBezTo>
                  <a:cubicBezTo>
                    <a:pt x="184" y="219"/>
                    <a:pt x="183" y="221"/>
                    <a:pt x="182" y="222"/>
                  </a:cubicBezTo>
                  <a:cubicBezTo>
                    <a:pt x="180" y="222"/>
                    <a:pt x="179" y="222"/>
                    <a:pt x="178" y="220"/>
                  </a:cubicBezTo>
                  <a:cubicBezTo>
                    <a:pt x="178" y="220"/>
                    <a:pt x="177" y="219"/>
                    <a:pt x="177" y="219"/>
                  </a:cubicBezTo>
                  <a:cubicBezTo>
                    <a:pt x="176" y="218"/>
                    <a:pt x="175" y="216"/>
                    <a:pt x="174" y="215"/>
                  </a:cubicBezTo>
                  <a:close/>
                  <a:moveTo>
                    <a:pt x="259" y="221"/>
                  </a:moveTo>
                  <a:cubicBezTo>
                    <a:pt x="259" y="221"/>
                    <a:pt x="258" y="221"/>
                    <a:pt x="259" y="220"/>
                  </a:cubicBezTo>
                  <a:cubicBezTo>
                    <a:pt x="259" y="220"/>
                    <a:pt x="259" y="220"/>
                    <a:pt x="259" y="220"/>
                  </a:cubicBezTo>
                  <a:cubicBezTo>
                    <a:pt x="257" y="219"/>
                    <a:pt x="259" y="218"/>
                    <a:pt x="258" y="217"/>
                  </a:cubicBezTo>
                  <a:cubicBezTo>
                    <a:pt x="258" y="217"/>
                    <a:pt x="259" y="217"/>
                    <a:pt x="259" y="217"/>
                  </a:cubicBezTo>
                  <a:cubicBezTo>
                    <a:pt x="260" y="216"/>
                    <a:pt x="261" y="215"/>
                    <a:pt x="262" y="216"/>
                  </a:cubicBezTo>
                  <a:cubicBezTo>
                    <a:pt x="264" y="216"/>
                    <a:pt x="265" y="217"/>
                    <a:pt x="266" y="218"/>
                  </a:cubicBezTo>
                  <a:cubicBezTo>
                    <a:pt x="267" y="218"/>
                    <a:pt x="268" y="219"/>
                    <a:pt x="269" y="220"/>
                  </a:cubicBezTo>
                  <a:cubicBezTo>
                    <a:pt x="269" y="221"/>
                    <a:pt x="268" y="222"/>
                    <a:pt x="267" y="222"/>
                  </a:cubicBezTo>
                  <a:cubicBezTo>
                    <a:pt x="266" y="221"/>
                    <a:pt x="265" y="221"/>
                    <a:pt x="264" y="222"/>
                  </a:cubicBezTo>
                  <a:cubicBezTo>
                    <a:pt x="263" y="223"/>
                    <a:pt x="261" y="223"/>
                    <a:pt x="260" y="222"/>
                  </a:cubicBezTo>
                  <a:cubicBezTo>
                    <a:pt x="260" y="222"/>
                    <a:pt x="260" y="221"/>
                    <a:pt x="259" y="221"/>
                  </a:cubicBezTo>
                  <a:close/>
                  <a:moveTo>
                    <a:pt x="202" y="218"/>
                  </a:moveTo>
                  <a:cubicBezTo>
                    <a:pt x="202" y="218"/>
                    <a:pt x="203" y="218"/>
                    <a:pt x="203" y="219"/>
                  </a:cubicBezTo>
                  <a:cubicBezTo>
                    <a:pt x="204" y="221"/>
                    <a:pt x="205" y="220"/>
                    <a:pt x="206" y="220"/>
                  </a:cubicBezTo>
                  <a:cubicBezTo>
                    <a:pt x="207" y="220"/>
                    <a:pt x="208" y="220"/>
                    <a:pt x="207" y="221"/>
                  </a:cubicBezTo>
                  <a:cubicBezTo>
                    <a:pt x="207" y="222"/>
                    <a:pt x="208" y="224"/>
                    <a:pt x="207" y="225"/>
                  </a:cubicBezTo>
                  <a:cubicBezTo>
                    <a:pt x="207" y="225"/>
                    <a:pt x="207" y="225"/>
                    <a:pt x="207" y="225"/>
                  </a:cubicBezTo>
                  <a:cubicBezTo>
                    <a:pt x="207" y="227"/>
                    <a:pt x="207" y="228"/>
                    <a:pt x="206" y="229"/>
                  </a:cubicBezTo>
                  <a:cubicBezTo>
                    <a:pt x="205" y="229"/>
                    <a:pt x="204" y="229"/>
                    <a:pt x="203" y="230"/>
                  </a:cubicBezTo>
                  <a:cubicBezTo>
                    <a:pt x="202" y="231"/>
                    <a:pt x="201" y="231"/>
                    <a:pt x="200" y="231"/>
                  </a:cubicBezTo>
                  <a:cubicBezTo>
                    <a:pt x="200" y="231"/>
                    <a:pt x="199" y="231"/>
                    <a:pt x="199" y="231"/>
                  </a:cubicBezTo>
                  <a:cubicBezTo>
                    <a:pt x="198" y="232"/>
                    <a:pt x="197" y="232"/>
                    <a:pt x="196" y="233"/>
                  </a:cubicBezTo>
                  <a:cubicBezTo>
                    <a:pt x="196" y="233"/>
                    <a:pt x="196" y="233"/>
                    <a:pt x="196" y="233"/>
                  </a:cubicBezTo>
                  <a:cubicBezTo>
                    <a:pt x="194" y="234"/>
                    <a:pt x="192" y="233"/>
                    <a:pt x="191" y="231"/>
                  </a:cubicBezTo>
                  <a:cubicBezTo>
                    <a:pt x="191" y="231"/>
                    <a:pt x="191" y="230"/>
                    <a:pt x="191" y="230"/>
                  </a:cubicBezTo>
                  <a:cubicBezTo>
                    <a:pt x="190" y="230"/>
                    <a:pt x="190" y="229"/>
                    <a:pt x="190" y="230"/>
                  </a:cubicBezTo>
                  <a:cubicBezTo>
                    <a:pt x="189" y="230"/>
                    <a:pt x="188" y="230"/>
                    <a:pt x="188" y="229"/>
                  </a:cubicBezTo>
                  <a:cubicBezTo>
                    <a:pt x="188" y="228"/>
                    <a:pt x="188" y="228"/>
                    <a:pt x="187" y="228"/>
                  </a:cubicBezTo>
                  <a:cubicBezTo>
                    <a:pt x="187" y="228"/>
                    <a:pt x="187" y="227"/>
                    <a:pt x="187" y="227"/>
                  </a:cubicBezTo>
                  <a:cubicBezTo>
                    <a:pt x="187" y="225"/>
                    <a:pt x="187" y="224"/>
                    <a:pt x="187" y="223"/>
                  </a:cubicBezTo>
                  <a:cubicBezTo>
                    <a:pt x="186" y="221"/>
                    <a:pt x="186" y="218"/>
                    <a:pt x="187" y="216"/>
                  </a:cubicBezTo>
                  <a:cubicBezTo>
                    <a:pt x="187" y="215"/>
                    <a:pt x="187" y="215"/>
                    <a:pt x="187" y="216"/>
                  </a:cubicBezTo>
                  <a:cubicBezTo>
                    <a:pt x="188" y="216"/>
                    <a:pt x="188" y="216"/>
                    <a:pt x="188" y="216"/>
                  </a:cubicBezTo>
                  <a:cubicBezTo>
                    <a:pt x="189" y="215"/>
                    <a:pt x="189" y="214"/>
                    <a:pt x="190" y="214"/>
                  </a:cubicBezTo>
                  <a:cubicBezTo>
                    <a:pt x="190" y="214"/>
                    <a:pt x="191" y="213"/>
                    <a:pt x="191" y="213"/>
                  </a:cubicBezTo>
                  <a:cubicBezTo>
                    <a:pt x="192" y="212"/>
                    <a:pt x="192" y="212"/>
                    <a:pt x="192" y="213"/>
                  </a:cubicBezTo>
                  <a:cubicBezTo>
                    <a:pt x="193" y="213"/>
                    <a:pt x="193" y="213"/>
                    <a:pt x="194" y="212"/>
                  </a:cubicBezTo>
                  <a:cubicBezTo>
                    <a:pt x="194" y="212"/>
                    <a:pt x="195" y="211"/>
                    <a:pt x="196" y="212"/>
                  </a:cubicBezTo>
                  <a:cubicBezTo>
                    <a:pt x="197" y="212"/>
                    <a:pt x="197" y="212"/>
                    <a:pt x="197" y="212"/>
                  </a:cubicBezTo>
                  <a:cubicBezTo>
                    <a:pt x="198" y="210"/>
                    <a:pt x="199" y="210"/>
                    <a:pt x="201" y="210"/>
                  </a:cubicBezTo>
                  <a:cubicBezTo>
                    <a:pt x="201" y="209"/>
                    <a:pt x="201" y="210"/>
                    <a:pt x="202" y="211"/>
                  </a:cubicBezTo>
                  <a:cubicBezTo>
                    <a:pt x="202" y="211"/>
                    <a:pt x="203" y="211"/>
                    <a:pt x="203" y="210"/>
                  </a:cubicBezTo>
                  <a:cubicBezTo>
                    <a:pt x="203" y="209"/>
                    <a:pt x="204" y="209"/>
                    <a:pt x="205" y="209"/>
                  </a:cubicBezTo>
                  <a:cubicBezTo>
                    <a:pt x="206" y="209"/>
                    <a:pt x="207" y="209"/>
                    <a:pt x="208" y="209"/>
                  </a:cubicBezTo>
                  <a:cubicBezTo>
                    <a:pt x="211" y="209"/>
                    <a:pt x="211" y="211"/>
                    <a:pt x="210" y="213"/>
                  </a:cubicBezTo>
                  <a:cubicBezTo>
                    <a:pt x="210" y="214"/>
                    <a:pt x="209" y="215"/>
                    <a:pt x="209" y="215"/>
                  </a:cubicBezTo>
                  <a:cubicBezTo>
                    <a:pt x="207" y="215"/>
                    <a:pt x="206" y="216"/>
                    <a:pt x="205" y="216"/>
                  </a:cubicBezTo>
                  <a:cubicBezTo>
                    <a:pt x="204" y="217"/>
                    <a:pt x="203" y="217"/>
                    <a:pt x="203" y="217"/>
                  </a:cubicBezTo>
                  <a:cubicBezTo>
                    <a:pt x="202" y="217"/>
                    <a:pt x="202" y="218"/>
                    <a:pt x="202" y="218"/>
                  </a:cubicBezTo>
                  <a:close/>
                  <a:moveTo>
                    <a:pt x="185" y="249"/>
                  </a:moveTo>
                  <a:cubicBezTo>
                    <a:pt x="185" y="250"/>
                    <a:pt x="184" y="251"/>
                    <a:pt x="184" y="252"/>
                  </a:cubicBezTo>
                  <a:cubicBezTo>
                    <a:pt x="184" y="252"/>
                    <a:pt x="183" y="252"/>
                    <a:pt x="183" y="252"/>
                  </a:cubicBezTo>
                  <a:cubicBezTo>
                    <a:pt x="182" y="251"/>
                    <a:pt x="181" y="252"/>
                    <a:pt x="180" y="252"/>
                  </a:cubicBezTo>
                  <a:cubicBezTo>
                    <a:pt x="179" y="252"/>
                    <a:pt x="178" y="251"/>
                    <a:pt x="177" y="251"/>
                  </a:cubicBezTo>
                  <a:cubicBezTo>
                    <a:pt x="176" y="251"/>
                    <a:pt x="176" y="251"/>
                    <a:pt x="176" y="250"/>
                  </a:cubicBezTo>
                  <a:cubicBezTo>
                    <a:pt x="176" y="249"/>
                    <a:pt x="176" y="248"/>
                    <a:pt x="177" y="248"/>
                  </a:cubicBezTo>
                  <a:cubicBezTo>
                    <a:pt x="177" y="247"/>
                    <a:pt x="178" y="247"/>
                    <a:pt x="179" y="247"/>
                  </a:cubicBezTo>
                  <a:cubicBezTo>
                    <a:pt x="180" y="247"/>
                    <a:pt x="181" y="247"/>
                    <a:pt x="182" y="247"/>
                  </a:cubicBezTo>
                  <a:cubicBezTo>
                    <a:pt x="182" y="247"/>
                    <a:pt x="183" y="247"/>
                    <a:pt x="183" y="247"/>
                  </a:cubicBezTo>
                  <a:cubicBezTo>
                    <a:pt x="184" y="248"/>
                    <a:pt x="184" y="248"/>
                    <a:pt x="185" y="249"/>
                  </a:cubicBezTo>
                  <a:close/>
                  <a:moveTo>
                    <a:pt x="239" y="281"/>
                  </a:moveTo>
                  <a:cubicBezTo>
                    <a:pt x="239" y="279"/>
                    <a:pt x="239" y="277"/>
                    <a:pt x="238" y="276"/>
                  </a:cubicBezTo>
                  <a:cubicBezTo>
                    <a:pt x="238" y="275"/>
                    <a:pt x="238" y="275"/>
                    <a:pt x="238" y="275"/>
                  </a:cubicBezTo>
                  <a:cubicBezTo>
                    <a:pt x="238" y="275"/>
                    <a:pt x="237" y="274"/>
                    <a:pt x="237" y="274"/>
                  </a:cubicBezTo>
                  <a:cubicBezTo>
                    <a:pt x="236" y="273"/>
                    <a:pt x="235" y="272"/>
                    <a:pt x="235" y="272"/>
                  </a:cubicBezTo>
                  <a:cubicBezTo>
                    <a:pt x="233" y="271"/>
                    <a:pt x="232" y="271"/>
                    <a:pt x="231" y="271"/>
                  </a:cubicBezTo>
                  <a:cubicBezTo>
                    <a:pt x="230" y="271"/>
                    <a:pt x="230" y="272"/>
                    <a:pt x="230" y="273"/>
                  </a:cubicBezTo>
                  <a:cubicBezTo>
                    <a:pt x="229" y="273"/>
                    <a:pt x="229" y="273"/>
                    <a:pt x="229" y="273"/>
                  </a:cubicBezTo>
                  <a:cubicBezTo>
                    <a:pt x="229" y="274"/>
                    <a:pt x="229" y="275"/>
                    <a:pt x="229" y="276"/>
                  </a:cubicBezTo>
                  <a:cubicBezTo>
                    <a:pt x="229" y="277"/>
                    <a:pt x="229" y="277"/>
                    <a:pt x="230" y="278"/>
                  </a:cubicBezTo>
                  <a:cubicBezTo>
                    <a:pt x="229" y="278"/>
                    <a:pt x="229" y="278"/>
                    <a:pt x="229" y="279"/>
                  </a:cubicBezTo>
                  <a:cubicBezTo>
                    <a:pt x="229" y="280"/>
                    <a:pt x="229" y="280"/>
                    <a:pt x="229" y="281"/>
                  </a:cubicBezTo>
                  <a:cubicBezTo>
                    <a:pt x="229" y="282"/>
                    <a:pt x="229" y="282"/>
                    <a:pt x="228" y="281"/>
                  </a:cubicBezTo>
                  <a:cubicBezTo>
                    <a:pt x="228" y="280"/>
                    <a:pt x="228" y="279"/>
                    <a:pt x="228" y="278"/>
                  </a:cubicBezTo>
                  <a:cubicBezTo>
                    <a:pt x="227" y="278"/>
                    <a:pt x="227" y="277"/>
                    <a:pt x="227" y="276"/>
                  </a:cubicBezTo>
                  <a:cubicBezTo>
                    <a:pt x="227" y="275"/>
                    <a:pt x="226" y="274"/>
                    <a:pt x="225" y="275"/>
                  </a:cubicBezTo>
                  <a:cubicBezTo>
                    <a:pt x="224" y="275"/>
                    <a:pt x="223" y="275"/>
                    <a:pt x="223" y="276"/>
                  </a:cubicBezTo>
                  <a:cubicBezTo>
                    <a:pt x="223" y="277"/>
                    <a:pt x="222" y="278"/>
                    <a:pt x="221" y="279"/>
                  </a:cubicBezTo>
                  <a:cubicBezTo>
                    <a:pt x="221" y="278"/>
                    <a:pt x="221" y="277"/>
                    <a:pt x="221" y="277"/>
                  </a:cubicBezTo>
                  <a:cubicBezTo>
                    <a:pt x="222" y="276"/>
                    <a:pt x="222" y="275"/>
                    <a:pt x="223" y="274"/>
                  </a:cubicBezTo>
                  <a:cubicBezTo>
                    <a:pt x="224" y="273"/>
                    <a:pt x="224" y="272"/>
                    <a:pt x="223" y="271"/>
                  </a:cubicBezTo>
                  <a:cubicBezTo>
                    <a:pt x="222" y="271"/>
                    <a:pt x="222" y="270"/>
                    <a:pt x="221" y="271"/>
                  </a:cubicBezTo>
                  <a:cubicBezTo>
                    <a:pt x="220" y="271"/>
                    <a:pt x="219" y="271"/>
                    <a:pt x="218" y="271"/>
                  </a:cubicBezTo>
                  <a:cubicBezTo>
                    <a:pt x="218" y="271"/>
                    <a:pt x="218" y="270"/>
                    <a:pt x="218" y="270"/>
                  </a:cubicBezTo>
                  <a:cubicBezTo>
                    <a:pt x="219" y="269"/>
                    <a:pt x="219" y="267"/>
                    <a:pt x="220" y="266"/>
                  </a:cubicBezTo>
                  <a:cubicBezTo>
                    <a:pt x="221" y="266"/>
                    <a:pt x="221" y="266"/>
                    <a:pt x="220" y="266"/>
                  </a:cubicBezTo>
                  <a:cubicBezTo>
                    <a:pt x="219" y="265"/>
                    <a:pt x="220" y="265"/>
                    <a:pt x="221" y="265"/>
                  </a:cubicBezTo>
                  <a:cubicBezTo>
                    <a:pt x="221" y="264"/>
                    <a:pt x="220" y="264"/>
                    <a:pt x="220" y="263"/>
                  </a:cubicBezTo>
                  <a:cubicBezTo>
                    <a:pt x="220" y="262"/>
                    <a:pt x="219" y="261"/>
                    <a:pt x="218" y="261"/>
                  </a:cubicBezTo>
                  <a:cubicBezTo>
                    <a:pt x="218" y="261"/>
                    <a:pt x="217" y="260"/>
                    <a:pt x="218" y="260"/>
                  </a:cubicBezTo>
                  <a:cubicBezTo>
                    <a:pt x="218" y="260"/>
                    <a:pt x="218" y="259"/>
                    <a:pt x="218" y="259"/>
                  </a:cubicBezTo>
                  <a:cubicBezTo>
                    <a:pt x="218" y="258"/>
                    <a:pt x="217" y="257"/>
                    <a:pt x="218" y="257"/>
                  </a:cubicBezTo>
                  <a:cubicBezTo>
                    <a:pt x="218" y="257"/>
                    <a:pt x="217" y="256"/>
                    <a:pt x="217" y="256"/>
                  </a:cubicBezTo>
                  <a:cubicBezTo>
                    <a:pt x="217" y="255"/>
                    <a:pt x="216" y="254"/>
                    <a:pt x="218" y="254"/>
                  </a:cubicBezTo>
                  <a:cubicBezTo>
                    <a:pt x="218" y="254"/>
                    <a:pt x="218" y="253"/>
                    <a:pt x="218" y="253"/>
                  </a:cubicBezTo>
                  <a:cubicBezTo>
                    <a:pt x="218" y="253"/>
                    <a:pt x="218" y="253"/>
                    <a:pt x="218" y="252"/>
                  </a:cubicBezTo>
                  <a:cubicBezTo>
                    <a:pt x="219" y="252"/>
                    <a:pt x="219" y="252"/>
                    <a:pt x="218" y="251"/>
                  </a:cubicBezTo>
                  <a:cubicBezTo>
                    <a:pt x="218" y="251"/>
                    <a:pt x="218" y="250"/>
                    <a:pt x="217" y="251"/>
                  </a:cubicBezTo>
                  <a:cubicBezTo>
                    <a:pt x="217" y="251"/>
                    <a:pt x="217" y="251"/>
                    <a:pt x="217" y="251"/>
                  </a:cubicBezTo>
                  <a:cubicBezTo>
                    <a:pt x="217" y="250"/>
                    <a:pt x="216" y="250"/>
                    <a:pt x="217" y="250"/>
                  </a:cubicBezTo>
                  <a:cubicBezTo>
                    <a:pt x="217" y="249"/>
                    <a:pt x="217" y="249"/>
                    <a:pt x="217" y="249"/>
                  </a:cubicBezTo>
                  <a:cubicBezTo>
                    <a:pt x="217" y="249"/>
                    <a:pt x="216" y="249"/>
                    <a:pt x="216" y="249"/>
                  </a:cubicBezTo>
                  <a:cubicBezTo>
                    <a:pt x="216" y="249"/>
                    <a:pt x="215" y="249"/>
                    <a:pt x="215" y="249"/>
                  </a:cubicBezTo>
                  <a:cubicBezTo>
                    <a:pt x="215" y="249"/>
                    <a:pt x="215" y="249"/>
                    <a:pt x="215" y="249"/>
                  </a:cubicBezTo>
                  <a:cubicBezTo>
                    <a:pt x="213" y="249"/>
                    <a:pt x="213" y="249"/>
                    <a:pt x="213" y="251"/>
                  </a:cubicBezTo>
                  <a:cubicBezTo>
                    <a:pt x="212" y="251"/>
                    <a:pt x="212" y="252"/>
                    <a:pt x="211" y="253"/>
                  </a:cubicBezTo>
                  <a:cubicBezTo>
                    <a:pt x="211" y="254"/>
                    <a:pt x="211" y="255"/>
                    <a:pt x="210" y="256"/>
                  </a:cubicBezTo>
                  <a:cubicBezTo>
                    <a:pt x="210" y="256"/>
                    <a:pt x="209" y="257"/>
                    <a:pt x="210" y="257"/>
                  </a:cubicBezTo>
                  <a:cubicBezTo>
                    <a:pt x="210" y="258"/>
                    <a:pt x="210" y="258"/>
                    <a:pt x="209" y="258"/>
                  </a:cubicBezTo>
                  <a:cubicBezTo>
                    <a:pt x="209" y="258"/>
                    <a:pt x="209" y="259"/>
                    <a:pt x="209" y="259"/>
                  </a:cubicBezTo>
                  <a:cubicBezTo>
                    <a:pt x="208" y="259"/>
                    <a:pt x="207" y="260"/>
                    <a:pt x="207" y="260"/>
                  </a:cubicBezTo>
                  <a:cubicBezTo>
                    <a:pt x="205" y="260"/>
                    <a:pt x="205" y="261"/>
                    <a:pt x="205" y="262"/>
                  </a:cubicBezTo>
                  <a:cubicBezTo>
                    <a:pt x="205" y="262"/>
                    <a:pt x="205" y="264"/>
                    <a:pt x="206" y="264"/>
                  </a:cubicBezTo>
                  <a:cubicBezTo>
                    <a:pt x="207" y="264"/>
                    <a:pt x="208" y="266"/>
                    <a:pt x="209" y="266"/>
                  </a:cubicBezTo>
                  <a:cubicBezTo>
                    <a:pt x="209" y="266"/>
                    <a:pt x="209" y="266"/>
                    <a:pt x="209" y="266"/>
                  </a:cubicBezTo>
                  <a:cubicBezTo>
                    <a:pt x="209" y="265"/>
                    <a:pt x="210" y="266"/>
                    <a:pt x="210" y="266"/>
                  </a:cubicBezTo>
                  <a:cubicBezTo>
                    <a:pt x="210" y="266"/>
                    <a:pt x="211" y="267"/>
                    <a:pt x="211" y="267"/>
                  </a:cubicBezTo>
                  <a:cubicBezTo>
                    <a:pt x="211" y="268"/>
                    <a:pt x="213" y="268"/>
                    <a:pt x="212" y="270"/>
                  </a:cubicBezTo>
                  <a:cubicBezTo>
                    <a:pt x="212" y="270"/>
                    <a:pt x="212" y="270"/>
                    <a:pt x="212" y="270"/>
                  </a:cubicBezTo>
                  <a:cubicBezTo>
                    <a:pt x="213" y="271"/>
                    <a:pt x="212" y="272"/>
                    <a:pt x="212" y="272"/>
                  </a:cubicBezTo>
                  <a:cubicBezTo>
                    <a:pt x="211" y="272"/>
                    <a:pt x="211" y="273"/>
                    <a:pt x="211" y="273"/>
                  </a:cubicBezTo>
                  <a:cubicBezTo>
                    <a:pt x="210" y="274"/>
                    <a:pt x="210" y="274"/>
                    <a:pt x="209" y="274"/>
                  </a:cubicBezTo>
                  <a:cubicBezTo>
                    <a:pt x="209" y="274"/>
                    <a:pt x="209" y="274"/>
                    <a:pt x="209" y="274"/>
                  </a:cubicBezTo>
                  <a:cubicBezTo>
                    <a:pt x="209" y="275"/>
                    <a:pt x="208" y="275"/>
                    <a:pt x="208" y="276"/>
                  </a:cubicBezTo>
                  <a:cubicBezTo>
                    <a:pt x="209" y="276"/>
                    <a:pt x="209" y="276"/>
                    <a:pt x="210" y="276"/>
                  </a:cubicBezTo>
                  <a:cubicBezTo>
                    <a:pt x="210" y="276"/>
                    <a:pt x="210" y="276"/>
                    <a:pt x="210" y="276"/>
                  </a:cubicBezTo>
                  <a:cubicBezTo>
                    <a:pt x="210" y="277"/>
                    <a:pt x="210" y="278"/>
                    <a:pt x="211" y="278"/>
                  </a:cubicBezTo>
                  <a:cubicBezTo>
                    <a:pt x="212" y="278"/>
                    <a:pt x="212" y="279"/>
                    <a:pt x="213" y="279"/>
                  </a:cubicBezTo>
                  <a:cubicBezTo>
                    <a:pt x="215" y="279"/>
                    <a:pt x="215" y="280"/>
                    <a:pt x="216" y="282"/>
                  </a:cubicBezTo>
                  <a:cubicBezTo>
                    <a:pt x="216" y="283"/>
                    <a:pt x="216" y="284"/>
                    <a:pt x="215" y="284"/>
                  </a:cubicBezTo>
                  <a:cubicBezTo>
                    <a:pt x="215" y="285"/>
                    <a:pt x="215" y="285"/>
                    <a:pt x="215" y="285"/>
                  </a:cubicBezTo>
                  <a:cubicBezTo>
                    <a:pt x="216" y="285"/>
                    <a:pt x="216" y="286"/>
                    <a:pt x="215" y="286"/>
                  </a:cubicBezTo>
                  <a:cubicBezTo>
                    <a:pt x="215" y="286"/>
                    <a:pt x="215" y="286"/>
                    <a:pt x="215" y="286"/>
                  </a:cubicBezTo>
                  <a:cubicBezTo>
                    <a:pt x="214" y="286"/>
                    <a:pt x="213" y="286"/>
                    <a:pt x="213" y="286"/>
                  </a:cubicBezTo>
                  <a:cubicBezTo>
                    <a:pt x="210" y="285"/>
                    <a:pt x="208" y="285"/>
                    <a:pt x="206" y="285"/>
                  </a:cubicBezTo>
                  <a:cubicBezTo>
                    <a:pt x="206" y="285"/>
                    <a:pt x="205" y="285"/>
                    <a:pt x="205" y="284"/>
                  </a:cubicBezTo>
                  <a:cubicBezTo>
                    <a:pt x="205" y="284"/>
                    <a:pt x="205" y="284"/>
                    <a:pt x="205" y="284"/>
                  </a:cubicBezTo>
                  <a:cubicBezTo>
                    <a:pt x="204" y="284"/>
                    <a:pt x="203" y="284"/>
                    <a:pt x="202" y="285"/>
                  </a:cubicBezTo>
                  <a:cubicBezTo>
                    <a:pt x="201" y="285"/>
                    <a:pt x="200" y="285"/>
                    <a:pt x="199" y="284"/>
                  </a:cubicBezTo>
                  <a:cubicBezTo>
                    <a:pt x="199" y="283"/>
                    <a:pt x="199" y="282"/>
                    <a:pt x="199" y="281"/>
                  </a:cubicBezTo>
                  <a:cubicBezTo>
                    <a:pt x="199" y="279"/>
                    <a:pt x="199" y="278"/>
                    <a:pt x="197" y="277"/>
                  </a:cubicBezTo>
                  <a:cubicBezTo>
                    <a:pt x="198" y="277"/>
                    <a:pt x="199" y="277"/>
                    <a:pt x="198" y="277"/>
                  </a:cubicBezTo>
                  <a:cubicBezTo>
                    <a:pt x="198" y="276"/>
                    <a:pt x="198" y="277"/>
                    <a:pt x="197" y="277"/>
                  </a:cubicBezTo>
                  <a:cubicBezTo>
                    <a:pt x="197" y="277"/>
                    <a:pt x="196" y="277"/>
                    <a:pt x="195" y="277"/>
                  </a:cubicBezTo>
                  <a:cubicBezTo>
                    <a:pt x="195" y="278"/>
                    <a:pt x="194" y="277"/>
                    <a:pt x="194" y="277"/>
                  </a:cubicBezTo>
                  <a:cubicBezTo>
                    <a:pt x="195" y="277"/>
                    <a:pt x="194" y="277"/>
                    <a:pt x="194" y="277"/>
                  </a:cubicBezTo>
                  <a:cubicBezTo>
                    <a:pt x="194" y="277"/>
                    <a:pt x="194" y="278"/>
                    <a:pt x="193" y="277"/>
                  </a:cubicBezTo>
                  <a:cubicBezTo>
                    <a:pt x="193" y="277"/>
                    <a:pt x="193" y="277"/>
                    <a:pt x="194" y="276"/>
                  </a:cubicBezTo>
                  <a:cubicBezTo>
                    <a:pt x="194" y="276"/>
                    <a:pt x="195" y="275"/>
                    <a:pt x="196" y="275"/>
                  </a:cubicBezTo>
                  <a:cubicBezTo>
                    <a:pt x="196" y="275"/>
                    <a:pt x="197" y="275"/>
                    <a:pt x="196" y="274"/>
                  </a:cubicBezTo>
                  <a:cubicBezTo>
                    <a:pt x="195" y="273"/>
                    <a:pt x="195" y="273"/>
                    <a:pt x="194" y="272"/>
                  </a:cubicBezTo>
                  <a:cubicBezTo>
                    <a:pt x="191" y="271"/>
                    <a:pt x="191" y="271"/>
                    <a:pt x="192" y="267"/>
                  </a:cubicBezTo>
                  <a:cubicBezTo>
                    <a:pt x="192" y="267"/>
                    <a:pt x="191" y="267"/>
                    <a:pt x="191" y="267"/>
                  </a:cubicBezTo>
                  <a:cubicBezTo>
                    <a:pt x="190" y="267"/>
                    <a:pt x="189" y="267"/>
                    <a:pt x="189" y="265"/>
                  </a:cubicBezTo>
                  <a:cubicBezTo>
                    <a:pt x="189" y="265"/>
                    <a:pt x="188" y="265"/>
                    <a:pt x="187" y="265"/>
                  </a:cubicBezTo>
                  <a:cubicBezTo>
                    <a:pt x="186" y="265"/>
                    <a:pt x="185" y="265"/>
                    <a:pt x="185" y="266"/>
                  </a:cubicBezTo>
                  <a:cubicBezTo>
                    <a:pt x="184" y="266"/>
                    <a:pt x="183" y="267"/>
                    <a:pt x="182" y="267"/>
                  </a:cubicBezTo>
                  <a:cubicBezTo>
                    <a:pt x="181" y="267"/>
                    <a:pt x="181" y="266"/>
                    <a:pt x="181" y="266"/>
                  </a:cubicBezTo>
                  <a:cubicBezTo>
                    <a:pt x="181" y="265"/>
                    <a:pt x="181" y="265"/>
                    <a:pt x="181" y="265"/>
                  </a:cubicBezTo>
                  <a:cubicBezTo>
                    <a:pt x="181" y="264"/>
                    <a:pt x="180" y="263"/>
                    <a:pt x="181" y="261"/>
                  </a:cubicBezTo>
                  <a:cubicBezTo>
                    <a:pt x="181" y="261"/>
                    <a:pt x="181" y="261"/>
                    <a:pt x="181" y="260"/>
                  </a:cubicBezTo>
                  <a:cubicBezTo>
                    <a:pt x="180" y="258"/>
                    <a:pt x="178" y="259"/>
                    <a:pt x="176" y="258"/>
                  </a:cubicBezTo>
                  <a:cubicBezTo>
                    <a:pt x="176" y="258"/>
                    <a:pt x="175" y="258"/>
                    <a:pt x="175" y="258"/>
                  </a:cubicBezTo>
                  <a:cubicBezTo>
                    <a:pt x="175" y="259"/>
                    <a:pt x="174" y="259"/>
                    <a:pt x="174" y="259"/>
                  </a:cubicBezTo>
                  <a:cubicBezTo>
                    <a:pt x="173" y="259"/>
                    <a:pt x="171" y="260"/>
                    <a:pt x="170" y="261"/>
                  </a:cubicBezTo>
                  <a:cubicBezTo>
                    <a:pt x="169" y="262"/>
                    <a:pt x="169" y="263"/>
                    <a:pt x="169" y="263"/>
                  </a:cubicBezTo>
                  <a:cubicBezTo>
                    <a:pt x="169" y="265"/>
                    <a:pt x="169" y="265"/>
                    <a:pt x="170" y="265"/>
                  </a:cubicBezTo>
                  <a:cubicBezTo>
                    <a:pt x="172" y="265"/>
                    <a:pt x="174" y="266"/>
                    <a:pt x="175" y="267"/>
                  </a:cubicBezTo>
                  <a:cubicBezTo>
                    <a:pt x="175" y="267"/>
                    <a:pt x="176" y="267"/>
                    <a:pt x="176" y="267"/>
                  </a:cubicBezTo>
                  <a:cubicBezTo>
                    <a:pt x="176" y="267"/>
                    <a:pt x="177" y="267"/>
                    <a:pt x="177" y="268"/>
                  </a:cubicBezTo>
                  <a:cubicBezTo>
                    <a:pt x="176" y="268"/>
                    <a:pt x="175" y="268"/>
                    <a:pt x="174" y="267"/>
                  </a:cubicBezTo>
                  <a:cubicBezTo>
                    <a:pt x="173" y="267"/>
                    <a:pt x="172" y="267"/>
                    <a:pt x="172" y="267"/>
                  </a:cubicBezTo>
                  <a:cubicBezTo>
                    <a:pt x="171" y="267"/>
                    <a:pt x="170" y="267"/>
                    <a:pt x="169" y="267"/>
                  </a:cubicBezTo>
                  <a:cubicBezTo>
                    <a:pt x="166" y="266"/>
                    <a:pt x="165" y="268"/>
                    <a:pt x="164" y="270"/>
                  </a:cubicBezTo>
                  <a:cubicBezTo>
                    <a:pt x="163" y="270"/>
                    <a:pt x="163" y="271"/>
                    <a:pt x="164" y="271"/>
                  </a:cubicBezTo>
                  <a:cubicBezTo>
                    <a:pt x="165" y="271"/>
                    <a:pt x="165" y="272"/>
                    <a:pt x="165" y="273"/>
                  </a:cubicBezTo>
                  <a:cubicBezTo>
                    <a:pt x="165" y="273"/>
                    <a:pt x="165" y="273"/>
                    <a:pt x="164" y="273"/>
                  </a:cubicBezTo>
                  <a:cubicBezTo>
                    <a:pt x="164" y="273"/>
                    <a:pt x="163" y="273"/>
                    <a:pt x="163" y="273"/>
                  </a:cubicBezTo>
                  <a:cubicBezTo>
                    <a:pt x="163" y="274"/>
                    <a:pt x="163" y="275"/>
                    <a:pt x="164" y="275"/>
                  </a:cubicBezTo>
                  <a:cubicBezTo>
                    <a:pt x="165" y="276"/>
                    <a:pt x="167" y="276"/>
                    <a:pt x="168" y="275"/>
                  </a:cubicBezTo>
                  <a:cubicBezTo>
                    <a:pt x="170" y="275"/>
                    <a:pt x="173" y="276"/>
                    <a:pt x="175" y="275"/>
                  </a:cubicBezTo>
                  <a:cubicBezTo>
                    <a:pt x="175" y="274"/>
                    <a:pt x="176" y="275"/>
                    <a:pt x="176" y="275"/>
                  </a:cubicBezTo>
                  <a:cubicBezTo>
                    <a:pt x="176" y="275"/>
                    <a:pt x="176" y="276"/>
                    <a:pt x="175" y="276"/>
                  </a:cubicBezTo>
                  <a:cubicBezTo>
                    <a:pt x="175" y="276"/>
                    <a:pt x="175" y="276"/>
                    <a:pt x="175" y="276"/>
                  </a:cubicBezTo>
                  <a:cubicBezTo>
                    <a:pt x="173" y="276"/>
                    <a:pt x="172" y="277"/>
                    <a:pt x="170" y="277"/>
                  </a:cubicBezTo>
                  <a:cubicBezTo>
                    <a:pt x="170" y="276"/>
                    <a:pt x="169" y="277"/>
                    <a:pt x="169" y="277"/>
                  </a:cubicBezTo>
                  <a:cubicBezTo>
                    <a:pt x="167" y="278"/>
                    <a:pt x="165" y="278"/>
                    <a:pt x="164" y="278"/>
                  </a:cubicBezTo>
                  <a:cubicBezTo>
                    <a:pt x="163" y="278"/>
                    <a:pt x="162" y="278"/>
                    <a:pt x="162" y="278"/>
                  </a:cubicBezTo>
                  <a:cubicBezTo>
                    <a:pt x="161" y="279"/>
                    <a:pt x="160" y="281"/>
                    <a:pt x="160" y="282"/>
                  </a:cubicBezTo>
                  <a:cubicBezTo>
                    <a:pt x="160" y="283"/>
                    <a:pt x="160" y="283"/>
                    <a:pt x="160" y="283"/>
                  </a:cubicBezTo>
                  <a:cubicBezTo>
                    <a:pt x="162" y="284"/>
                    <a:pt x="165" y="284"/>
                    <a:pt x="167" y="283"/>
                  </a:cubicBezTo>
                  <a:cubicBezTo>
                    <a:pt x="169" y="282"/>
                    <a:pt x="171" y="282"/>
                    <a:pt x="173" y="280"/>
                  </a:cubicBezTo>
                  <a:cubicBezTo>
                    <a:pt x="174" y="280"/>
                    <a:pt x="174" y="280"/>
                    <a:pt x="174" y="281"/>
                  </a:cubicBezTo>
                  <a:cubicBezTo>
                    <a:pt x="174" y="281"/>
                    <a:pt x="174" y="281"/>
                    <a:pt x="174" y="281"/>
                  </a:cubicBezTo>
                  <a:cubicBezTo>
                    <a:pt x="174" y="281"/>
                    <a:pt x="173" y="281"/>
                    <a:pt x="173" y="282"/>
                  </a:cubicBezTo>
                  <a:cubicBezTo>
                    <a:pt x="173" y="282"/>
                    <a:pt x="173" y="283"/>
                    <a:pt x="172" y="283"/>
                  </a:cubicBezTo>
                  <a:cubicBezTo>
                    <a:pt x="171" y="283"/>
                    <a:pt x="170" y="284"/>
                    <a:pt x="169" y="285"/>
                  </a:cubicBezTo>
                  <a:cubicBezTo>
                    <a:pt x="168" y="286"/>
                    <a:pt x="168" y="286"/>
                    <a:pt x="168" y="286"/>
                  </a:cubicBezTo>
                  <a:cubicBezTo>
                    <a:pt x="166" y="286"/>
                    <a:pt x="164" y="286"/>
                    <a:pt x="163" y="286"/>
                  </a:cubicBezTo>
                  <a:cubicBezTo>
                    <a:pt x="163" y="286"/>
                    <a:pt x="162" y="286"/>
                    <a:pt x="162" y="286"/>
                  </a:cubicBezTo>
                  <a:cubicBezTo>
                    <a:pt x="160" y="286"/>
                    <a:pt x="159" y="286"/>
                    <a:pt x="159" y="288"/>
                  </a:cubicBezTo>
                  <a:cubicBezTo>
                    <a:pt x="158" y="289"/>
                    <a:pt x="158" y="290"/>
                    <a:pt x="157" y="291"/>
                  </a:cubicBezTo>
                  <a:cubicBezTo>
                    <a:pt x="157" y="292"/>
                    <a:pt x="157" y="293"/>
                    <a:pt x="158" y="294"/>
                  </a:cubicBezTo>
                  <a:cubicBezTo>
                    <a:pt x="159" y="294"/>
                    <a:pt x="159" y="294"/>
                    <a:pt x="160" y="294"/>
                  </a:cubicBezTo>
                  <a:cubicBezTo>
                    <a:pt x="161" y="295"/>
                    <a:pt x="162" y="295"/>
                    <a:pt x="162" y="295"/>
                  </a:cubicBezTo>
                  <a:cubicBezTo>
                    <a:pt x="163" y="296"/>
                    <a:pt x="163" y="296"/>
                    <a:pt x="164" y="295"/>
                  </a:cubicBezTo>
                  <a:cubicBezTo>
                    <a:pt x="164" y="295"/>
                    <a:pt x="164" y="294"/>
                    <a:pt x="164" y="294"/>
                  </a:cubicBezTo>
                  <a:cubicBezTo>
                    <a:pt x="165" y="294"/>
                    <a:pt x="165" y="294"/>
                    <a:pt x="166" y="293"/>
                  </a:cubicBezTo>
                  <a:cubicBezTo>
                    <a:pt x="167" y="293"/>
                    <a:pt x="166" y="294"/>
                    <a:pt x="166" y="295"/>
                  </a:cubicBezTo>
                  <a:cubicBezTo>
                    <a:pt x="166" y="296"/>
                    <a:pt x="166" y="296"/>
                    <a:pt x="167" y="296"/>
                  </a:cubicBezTo>
                  <a:cubicBezTo>
                    <a:pt x="168" y="297"/>
                    <a:pt x="166" y="297"/>
                    <a:pt x="167" y="297"/>
                  </a:cubicBezTo>
                  <a:cubicBezTo>
                    <a:pt x="167" y="298"/>
                    <a:pt x="168" y="298"/>
                    <a:pt x="168" y="299"/>
                  </a:cubicBezTo>
                  <a:cubicBezTo>
                    <a:pt x="168" y="299"/>
                    <a:pt x="168" y="299"/>
                    <a:pt x="169" y="299"/>
                  </a:cubicBezTo>
                  <a:cubicBezTo>
                    <a:pt x="169" y="299"/>
                    <a:pt x="170" y="300"/>
                    <a:pt x="170" y="299"/>
                  </a:cubicBezTo>
                  <a:cubicBezTo>
                    <a:pt x="171" y="299"/>
                    <a:pt x="171" y="298"/>
                    <a:pt x="171" y="298"/>
                  </a:cubicBezTo>
                  <a:cubicBezTo>
                    <a:pt x="171" y="297"/>
                    <a:pt x="171" y="297"/>
                    <a:pt x="171" y="296"/>
                  </a:cubicBezTo>
                  <a:cubicBezTo>
                    <a:pt x="170" y="296"/>
                    <a:pt x="170" y="296"/>
                    <a:pt x="170" y="295"/>
                  </a:cubicBezTo>
                  <a:cubicBezTo>
                    <a:pt x="171" y="295"/>
                    <a:pt x="171" y="295"/>
                    <a:pt x="171" y="296"/>
                  </a:cubicBezTo>
                  <a:cubicBezTo>
                    <a:pt x="171" y="296"/>
                    <a:pt x="171" y="296"/>
                    <a:pt x="172" y="296"/>
                  </a:cubicBezTo>
                  <a:cubicBezTo>
                    <a:pt x="172" y="296"/>
                    <a:pt x="172" y="295"/>
                    <a:pt x="173" y="295"/>
                  </a:cubicBezTo>
                  <a:cubicBezTo>
                    <a:pt x="173" y="294"/>
                    <a:pt x="173" y="295"/>
                    <a:pt x="173" y="295"/>
                  </a:cubicBezTo>
                  <a:cubicBezTo>
                    <a:pt x="173" y="295"/>
                    <a:pt x="173" y="296"/>
                    <a:pt x="173" y="297"/>
                  </a:cubicBezTo>
                  <a:cubicBezTo>
                    <a:pt x="173" y="297"/>
                    <a:pt x="173" y="298"/>
                    <a:pt x="173" y="298"/>
                  </a:cubicBezTo>
                  <a:cubicBezTo>
                    <a:pt x="173" y="300"/>
                    <a:pt x="174" y="300"/>
                    <a:pt x="175" y="299"/>
                  </a:cubicBezTo>
                  <a:cubicBezTo>
                    <a:pt x="176" y="299"/>
                    <a:pt x="177" y="298"/>
                    <a:pt x="177" y="298"/>
                  </a:cubicBezTo>
                  <a:cubicBezTo>
                    <a:pt x="178" y="297"/>
                    <a:pt x="179" y="296"/>
                    <a:pt x="179" y="294"/>
                  </a:cubicBezTo>
                  <a:cubicBezTo>
                    <a:pt x="179" y="293"/>
                    <a:pt x="178" y="292"/>
                    <a:pt x="177" y="292"/>
                  </a:cubicBezTo>
                  <a:cubicBezTo>
                    <a:pt x="177" y="292"/>
                    <a:pt x="177" y="291"/>
                    <a:pt x="177" y="291"/>
                  </a:cubicBezTo>
                  <a:cubicBezTo>
                    <a:pt x="177" y="291"/>
                    <a:pt x="177" y="291"/>
                    <a:pt x="177" y="291"/>
                  </a:cubicBezTo>
                  <a:cubicBezTo>
                    <a:pt x="177" y="291"/>
                    <a:pt x="178" y="291"/>
                    <a:pt x="178" y="291"/>
                  </a:cubicBezTo>
                  <a:cubicBezTo>
                    <a:pt x="178" y="291"/>
                    <a:pt x="178" y="291"/>
                    <a:pt x="179" y="292"/>
                  </a:cubicBezTo>
                  <a:cubicBezTo>
                    <a:pt x="179" y="292"/>
                    <a:pt x="179" y="293"/>
                    <a:pt x="180" y="293"/>
                  </a:cubicBezTo>
                  <a:cubicBezTo>
                    <a:pt x="180" y="293"/>
                    <a:pt x="180" y="292"/>
                    <a:pt x="180" y="292"/>
                  </a:cubicBezTo>
                  <a:cubicBezTo>
                    <a:pt x="180" y="291"/>
                    <a:pt x="181" y="291"/>
                    <a:pt x="181" y="290"/>
                  </a:cubicBezTo>
                  <a:cubicBezTo>
                    <a:pt x="180" y="289"/>
                    <a:pt x="181" y="288"/>
                    <a:pt x="181" y="287"/>
                  </a:cubicBezTo>
                  <a:cubicBezTo>
                    <a:pt x="181" y="286"/>
                    <a:pt x="180" y="287"/>
                    <a:pt x="180" y="286"/>
                  </a:cubicBezTo>
                  <a:cubicBezTo>
                    <a:pt x="180" y="286"/>
                    <a:pt x="181" y="286"/>
                    <a:pt x="181" y="287"/>
                  </a:cubicBezTo>
                  <a:cubicBezTo>
                    <a:pt x="182" y="287"/>
                    <a:pt x="181" y="288"/>
                    <a:pt x="182" y="289"/>
                  </a:cubicBezTo>
                  <a:cubicBezTo>
                    <a:pt x="182" y="289"/>
                    <a:pt x="182" y="289"/>
                    <a:pt x="183" y="289"/>
                  </a:cubicBezTo>
                  <a:cubicBezTo>
                    <a:pt x="183" y="289"/>
                    <a:pt x="184" y="288"/>
                    <a:pt x="184" y="288"/>
                  </a:cubicBezTo>
                  <a:cubicBezTo>
                    <a:pt x="185" y="288"/>
                    <a:pt x="185" y="288"/>
                    <a:pt x="186" y="288"/>
                  </a:cubicBezTo>
                  <a:cubicBezTo>
                    <a:pt x="185" y="288"/>
                    <a:pt x="185" y="289"/>
                    <a:pt x="184" y="289"/>
                  </a:cubicBezTo>
                  <a:cubicBezTo>
                    <a:pt x="183" y="290"/>
                    <a:pt x="182" y="291"/>
                    <a:pt x="182" y="293"/>
                  </a:cubicBezTo>
                  <a:cubicBezTo>
                    <a:pt x="182" y="294"/>
                    <a:pt x="182" y="294"/>
                    <a:pt x="184" y="294"/>
                  </a:cubicBezTo>
                  <a:cubicBezTo>
                    <a:pt x="183" y="294"/>
                    <a:pt x="183" y="295"/>
                    <a:pt x="182" y="295"/>
                  </a:cubicBezTo>
                  <a:cubicBezTo>
                    <a:pt x="182" y="295"/>
                    <a:pt x="182" y="296"/>
                    <a:pt x="182" y="297"/>
                  </a:cubicBezTo>
                  <a:cubicBezTo>
                    <a:pt x="182" y="298"/>
                    <a:pt x="183" y="298"/>
                    <a:pt x="183" y="297"/>
                  </a:cubicBezTo>
                  <a:cubicBezTo>
                    <a:pt x="184" y="297"/>
                    <a:pt x="184" y="297"/>
                    <a:pt x="185" y="297"/>
                  </a:cubicBezTo>
                  <a:cubicBezTo>
                    <a:pt x="186" y="297"/>
                    <a:pt x="186" y="297"/>
                    <a:pt x="187" y="296"/>
                  </a:cubicBezTo>
                  <a:cubicBezTo>
                    <a:pt x="187" y="296"/>
                    <a:pt x="188" y="297"/>
                    <a:pt x="188" y="296"/>
                  </a:cubicBezTo>
                  <a:cubicBezTo>
                    <a:pt x="189" y="296"/>
                    <a:pt x="190" y="295"/>
                    <a:pt x="190" y="295"/>
                  </a:cubicBezTo>
                  <a:cubicBezTo>
                    <a:pt x="190" y="294"/>
                    <a:pt x="190" y="293"/>
                    <a:pt x="190" y="292"/>
                  </a:cubicBezTo>
                  <a:cubicBezTo>
                    <a:pt x="191" y="292"/>
                    <a:pt x="191" y="292"/>
                    <a:pt x="191" y="293"/>
                  </a:cubicBezTo>
                  <a:cubicBezTo>
                    <a:pt x="190" y="294"/>
                    <a:pt x="190" y="294"/>
                    <a:pt x="191" y="294"/>
                  </a:cubicBezTo>
                  <a:cubicBezTo>
                    <a:pt x="192" y="294"/>
                    <a:pt x="191" y="294"/>
                    <a:pt x="191" y="293"/>
                  </a:cubicBezTo>
                  <a:cubicBezTo>
                    <a:pt x="191" y="293"/>
                    <a:pt x="192" y="293"/>
                    <a:pt x="192" y="293"/>
                  </a:cubicBezTo>
                  <a:cubicBezTo>
                    <a:pt x="192" y="293"/>
                    <a:pt x="192" y="293"/>
                    <a:pt x="192" y="293"/>
                  </a:cubicBezTo>
                  <a:cubicBezTo>
                    <a:pt x="193" y="293"/>
                    <a:pt x="193" y="294"/>
                    <a:pt x="192" y="294"/>
                  </a:cubicBezTo>
                  <a:cubicBezTo>
                    <a:pt x="192" y="294"/>
                    <a:pt x="192" y="294"/>
                    <a:pt x="192" y="294"/>
                  </a:cubicBezTo>
                  <a:cubicBezTo>
                    <a:pt x="192" y="295"/>
                    <a:pt x="192" y="295"/>
                    <a:pt x="192" y="295"/>
                  </a:cubicBezTo>
                  <a:cubicBezTo>
                    <a:pt x="192" y="296"/>
                    <a:pt x="192" y="296"/>
                    <a:pt x="192" y="296"/>
                  </a:cubicBezTo>
                  <a:cubicBezTo>
                    <a:pt x="193" y="296"/>
                    <a:pt x="193" y="295"/>
                    <a:pt x="194" y="295"/>
                  </a:cubicBezTo>
                  <a:cubicBezTo>
                    <a:pt x="195" y="296"/>
                    <a:pt x="196" y="294"/>
                    <a:pt x="197" y="295"/>
                  </a:cubicBezTo>
                  <a:cubicBezTo>
                    <a:pt x="197" y="295"/>
                    <a:pt x="197" y="295"/>
                    <a:pt x="197" y="295"/>
                  </a:cubicBezTo>
                  <a:cubicBezTo>
                    <a:pt x="198" y="295"/>
                    <a:pt x="200" y="294"/>
                    <a:pt x="199" y="292"/>
                  </a:cubicBezTo>
                  <a:cubicBezTo>
                    <a:pt x="200" y="292"/>
                    <a:pt x="200" y="292"/>
                    <a:pt x="200" y="292"/>
                  </a:cubicBezTo>
                  <a:cubicBezTo>
                    <a:pt x="200" y="292"/>
                    <a:pt x="201" y="292"/>
                    <a:pt x="201" y="292"/>
                  </a:cubicBezTo>
                  <a:cubicBezTo>
                    <a:pt x="201" y="292"/>
                    <a:pt x="202" y="293"/>
                    <a:pt x="202" y="293"/>
                  </a:cubicBezTo>
                  <a:cubicBezTo>
                    <a:pt x="201" y="293"/>
                    <a:pt x="201" y="294"/>
                    <a:pt x="200" y="295"/>
                  </a:cubicBezTo>
                  <a:cubicBezTo>
                    <a:pt x="200" y="295"/>
                    <a:pt x="200" y="295"/>
                    <a:pt x="200" y="295"/>
                  </a:cubicBezTo>
                  <a:cubicBezTo>
                    <a:pt x="200" y="295"/>
                    <a:pt x="199" y="296"/>
                    <a:pt x="199" y="297"/>
                  </a:cubicBezTo>
                  <a:cubicBezTo>
                    <a:pt x="199" y="297"/>
                    <a:pt x="198" y="297"/>
                    <a:pt x="198" y="297"/>
                  </a:cubicBezTo>
                  <a:cubicBezTo>
                    <a:pt x="198" y="298"/>
                    <a:pt x="198" y="299"/>
                    <a:pt x="197" y="299"/>
                  </a:cubicBezTo>
                  <a:cubicBezTo>
                    <a:pt x="197" y="299"/>
                    <a:pt x="196" y="299"/>
                    <a:pt x="196" y="299"/>
                  </a:cubicBezTo>
                  <a:cubicBezTo>
                    <a:pt x="194" y="299"/>
                    <a:pt x="192" y="299"/>
                    <a:pt x="190" y="299"/>
                  </a:cubicBezTo>
                  <a:cubicBezTo>
                    <a:pt x="189" y="299"/>
                    <a:pt x="188" y="300"/>
                    <a:pt x="187" y="301"/>
                  </a:cubicBezTo>
                  <a:cubicBezTo>
                    <a:pt x="187" y="301"/>
                    <a:pt x="186" y="302"/>
                    <a:pt x="186" y="302"/>
                  </a:cubicBezTo>
                  <a:cubicBezTo>
                    <a:pt x="187" y="303"/>
                    <a:pt x="186" y="303"/>
                    <a:pt x="185" y="303"/>
                  </a:cubicBezTo>
                  <a:cubicBezTo>
                    <a:pt x="185" y="303"/>
                    <a:pt x="185" y="303"/>
                    <a:pt x="185" y="303"/>
                  </a:cubicBezTo>
                  <a:cubicBezTo>
                    <a:pt x="183" y="304"/>
                    <a:pt x="182" y="304"/>
                    <a:pt x="180" y="305"/>
                  </a:cubicBezTo>
                  <a:cubicBezTo>
                    <a:pt x="178" y="306"/>
                    <a:pt x="178" y="307"/>
                    <a:pt x="179" y="309"/>
                  </a:cubicBezTo>
                  <a:cubicBezTo>
                    <a:pt x="180" y="310"/>
                    <a:pt x="181" y="311"/>
                    <a:pt x="181" y="311"/>
                  </a:cubicBezTo>
                  <a:cubicBezTo>
                    <a:pt x="183" y="313"/>
                    <a:pt x="186" y="314"/>
                    <a:pt x="188" y="314"/>
                  </a:cubicBezTo>
                  <a:cubicBezTo>
                    <a:pt x="191" y="314"/>
                    <a:pt x="193" y="313"/>
                    <a:pt x="195" y="312"/>
                  </a:cubicBezTo>
                  <a:cubicBezTo>
                    <a:pt x="196" y="312"/>
                    <a:pt x="197" y="312"/>
                    <a:pt x="197" y="311"/>
                  </a:cubicBezTo>
                  <a:cubicBezTo>
                    <a:pt x="199" y="310"/>
                    <a:pt x="201" y="309"/>
                    <a:pt x="202" y="308"/>
                  </a:cubicBezTo>
                  <a:cubicBezTo>
                    <a:pt x="203" y="307"/>
                    <a:pt x="203" y="307"/>
                    <a:pt x="204" y="306"/>
                  </a:cubicBezTo>
                  <a:cubicBezTo>
                    <a:pt x="204" y="306"/>
                    <a:pt x="203" y="305"/>
                    <a:pt x="204" y="305"/>
                  </a:cubicBezTo>
                  <a:cubicBezTo>
                    <a:pt x="204" y="305"/>
                    <a:pt x="204" y="305"/>
                    <a:pt x="204" y="305"/>
                  </a:cubicBezTo>
                  <a:cubicBezTo>
                    <a:pt x="204" y="304"/>
                    <a:pt x="204" y="304"/>
                    <a:pt x="204" y="304"/>
                  </a:cubicBezTo>
                  <a:cubicBezTo>
                    <a:pt x="205" y="305"/>
                    <a:pt x="205" y="303"/>
                    <a:pt x="206" y="303"/>
                  </a:cubicBezTo>
                  <a:cubicBezTo>
                    <a:pt x="207" y="303"/>
                    <a:pt x="208" y="303"/>
                    <a:pt x="209" y="302"/>
                  </a:cubicBezTo>
                  <a:cubicBezTo>
                    <a:pt x="209" y="302"/>
                    <a:pt x="209" y="302"/>
                    <a:pt x="209" y="302"/>
                  </a:cubicBezTo>
                  <a:cubicBezTo>
                    <a:pt x="209" y="302"/>
                    <a:pt x="210" y="302"/>
                    <a:pt x="210" y="302"/>
                  </a:cubicBezTo>
                  <a:cubicBezTo>
                    <a:pt x="211" y="303"/>
                    <a:pt x="212" y="302"/>
                    <a:pt x="212" y="301"/>
                  </a:cubicBezTo>
                  <a:cubicBezTo>
                    <a:pt x="212" y="301"/>
                    <a:pt x="212" y="300"/>
                    <a:pt x="213" y="300"/>
                  </a:cubicBezTo>
                  <a:cubicBezTo>
                    <a:pt x="214" y="300"/>
                    <a:pt x="215" y="299"/>
                    <a:pt x="215" y="298"/>
                  </a:cubicBezTo>
                  <a:cubicBezTo>
                    <a:pt x="215" y="298"/>
                    <a:pt x="216" y="297"/>
                    <a:pt x="217" y="297"/>
                  </a:cubicBezTo>
                  <a:cubicBezTo>
                    <a:pt x="217" y="297"/>
                    <a:pt x="218" y="299"/>
                    <a:pt x="218" y="299"/>
                  </a:cubicBezTo>
                  <a:cubicBezTo>
                    <a:pt x="218" y="301"/>
                    <a:pt x="218" y="301"/>
                    <a:pt x="219" y="301"/>
                  </a:cubicBezTo>
                  <a:cubicBezTo>
                    <a:pt x="220" y="301"/>
                    <a:pt x="220" y="301"/>
                    <a:pt x="220" y="301"/>
                  </a:cubicBezTo>
                  <a:cubicBezTo>
                    <a:pt x="221" y="301"/>
                    <a:pt x="221" y="300"/>
                    <a:pt x="221" y="300"/>
                  </a:cubicBezTo>
                  <a:cubicBezTo>
                    <a:pt x="221" y="299"/>
                    <a:pt x="222" y="299"/>
                    <a:pt x="222" y="299"/>
                  </a:cubicBezTo>
                  <a:cubicBezTo>
                    <a:pt x="223" y="298"/>
                    <a:pt x="223" y="299"/>
                    <a:pt x="223" y="299"/>
                  </a:cubicBezTo>
                  <a:cubicBezTo>
                    <a:pt x="224" y="299"/>
                    <a:pt x="224" y="299"/>
                    <a:pt x="224" y="299"/>
                  </a:cubicBezTo>
                  <a:cubicBezTo>
                    <a:pt x="223" y="300"/>
                    <a:pt x="224" y="300"/>
                    <a:pt x="225" y="300"/>
                  </a:cubicBezTo>
                  <a:cubicBezTo>
                    <a:pt x="227" y="302"/>
                    <a:pt x="229" y="301"/>
                    <a:pt x="230" y="299"/>
                  </a:cubicBezTo>
                  <a:cubicBezTo>
                    <a:pt x="230" y="299"/>
                    <a:pt x="230" y="299"/>
                    <a:pt x="230" y="299"/>
                  </a:cubicBezTo>
                  <a:cubicBezTo>
                    <a:pt x="230" y="299"/>
                    <a:pt x="230" y="299"/>
                    <a:pt x="230" y="299"/>
                  </a:cubicBezTo>
                  <a:cubicBezTo>
                    <a:pt x="232" y="299"/>
                    <a:pt x="233" y="298"/>
                    <a:pt x="234" y="298"/>
                  </a:cubicBezTo>
                  <a:cubicBezTo>
                    <a:pt x="235" y="297"/>
                    <a:pt x="234" y="297"/>
                    <a:pt x="234" y="296"/>
                  </a:cubicBezTo>
                  <a:cubicBezTo>
                    <a:pt x="234" y="296"/>
                    <a:pt x="234" y="296"/>
                    <a:pt x="235" y="296"/>
                  </a:cubicBezTo>
                  <a:cubicBezTo>
                    <a:pt x="236" y="295"/>
                    <a:pt x="235" y="293"/>
                    <a:pt x="236" y="292"/>
                  </a:cubicBezTo>
                  <a:cubicBezTo>
                    <a:pt x="236" y="291"/>
                    <a:pt x="237" y="290"/>
                    <a:pt x="237" y="289"/>
                  </a:cubicBezTo>
                  <a:cubicBezTo>
                    <a:pt x="237" y="289"/>
                    <a:pt x="237" y="288"/>
                    <a:pt x="237" y="288"/>
                  </a:cubicBezTo>
                  <a:cubicBezTo>
                    <a:pt x="238" y="287"/>
                    <a:pt x="237" y="287"/>
                    <a:pt x="237" y="286"/>
                  </a:cubicBezTo>
                  <a:cubicBezTo>
                    <a:pt x="236" y="286"/>
                    <a:pt x="237" y="285"/>
                    <a:pt x="237" y="285"/>
                  </a:cubicBezTo>
                  <a:cubicBezTo>
                    <a:pt x="238" y="284"/>
                    <a:pt x="238" y="283"/>
                    <a:pt x="239" y="282"/>
                  </a:cubicBezTo>
                  <a:cubicBezTo>
                    <a:pt x="239" y="281"/>
                    <a:pt x="239" y="281"/>
                    <a:pt x="239" y="281"/>
                  </a:cubicBezTo>
                  <a:close/>
                  <a:moveTo>
                    <a:pt x="238" y="276"/>
                  </a:moveTo>
                  <a:cubicBezTo>
                    <a:pt x="238" y="276"/>
                    <a:pt x="238" y="276"/>
                    <a:pt x="238" y="276"/>
                  </a:cubicBezTo>
                  <a:cubicBezTo>
                    <a:pt x="238" y="276"/>
                    <a:pt x="238" y="276"/>
                    <a:pt x="238" y="276"/>
                  </a:cubicBezTo>
                  <a:close/>
                  <a:moveTo>
                    <a:pt x="343" y="257"/>
                  </a:moveTo>
                  <a:cubicBezTo>
                    <a:pt x="343" y="257"/>
                    <a:pt x="343" y="257"/>
                    <a:pt x="343" y="257"/>
                  </a:cubicBezTo>
                  <a:cubicBezTo>
                    <a:pt x="343" y="258"/>
                    <a:pt x="344" y="258"/>
                    <a:pt x="343" y="259"/>
                  </a:cubicBezTo>
                  <a:cubicBezTo>
                    <a:pt x="342" y="259"/>
                    <a:pt x="343" y="258"/>
                    <a:pt x="342" y="258"/>
                  </a:cubicBezTo>
                  <a:cubicBezTo>
                    <a:pt x="342" y="258"/>
                    <a:pt x="342" y="258"/>
                    <a:pt x="342" y="258"/>
                  </a:cubicBezTo>
                  <a:cubicBezTo>
                    <a:pt x="342" y="258"/>
                    <a:pt x="342" y="259"/>
                    <a:pt x="342" y="259"/>
                  </a:cubicBezTo>
                  <a:cubicBezTo>
                    <a:pt x="341" y="259"/>
                    <a:pt x="341" y="258"/>
                    <a:pt x="340" y="258"/>
                  </a:cubicBezTo>
                  <a:cubicBezTo>
                    <a:pt x="340" y="256"/>
                    <a:pt x="339" y="254"/>
                    <a:pt x="338" y="252"/>
                  </a:cubicBezTo>
                  <a:cubicBezTo>
                    <a:pt x="338" y="252"/>
                    <a:pt x="338" y="252"/>
                    <a:pt x="338" y="251"/>
                  </a:cubicBezTo>
                  <a:cubicBezTo>
                    <a:pt x="337" y="249"/>
                    <a:pt x="339" y="249"/>
                    <a:pt x="340" y="249"/>
                  </a:cubicBezTo>
                  <a:cubicBezTo>
                    <a:pt x="341" y="248"/>
                    <a:pt x="342" y="248"/>
                    <a:pt x="342" y="249"/>
                  </a:cubicBezTo>
                  <a:cubicBezTo>
                    <a:pt x="343" y="250"/>
                    <a:pt x="344" y="250"/>
                    <a:pt x="344" y="251"/>
                  </a:cubicBezTo>
                  <a:cubicBezTo>
                    <a:pt x="344" y="252"/>
                    <a:pt x="344" y="253"/>
                    <a:pt x="343" y="254"/>
                  </a:cubicBezTo>
                  <a:cubicBezTo>
                    <a:pt x="342" y="254"/>
                    <a:pt x="342" y="256"/>
                    <a:pt x="343" y="257"/>
                  </a:cubicBezTo>
                  <a:close/>
                  <a:moveTo>
                    <a:pt x="186" y="201"/>
                  </a:moveTo>
                  <a:cubicBezTo>
                    <a:pt x="187" y="201"/>
                    <a:pt x="186" y="200"/>
                    <a:pt x="187" y="199"/>
                  </a:cubicBezTo>
                  <a:cubicBezTo>
                    <a:pt x="188" y="198"/>
                    <a:pt x="189" y="198"/>
                    <a:pt x="190" y="197"/>
                  </a:cubicBezTo>
                  <a:cubicBezTo>
                    <a:pt x="191" y="195"/>
                    <a:pt x="192" y="195"/>
                    <a:pt x="194" y="195"/>
                  </a:cubicBezTo>
                  <a:cubicBezTo>
                    <a:pt x="195" y="194"/>
                    <a:pt x="196" y="195"/>
                    <a:pt x="197" y="194"/>
                  </a:cubicBezTo>
                  <a:cubicBezTo>
                    <a:pt x="198" y="193"/>
                    <a:pt x="198" y="192"/>
                    <a:pt x="199" y="192"/>
                  </a:cubicBezTo>
                  <a:cubicBezTo>
                    <a:pt x="200" y="191"/>
                    <a:pt x="200" y="189"/>
                    <a:pt x="202" y="189"/>
                  </a:cubicBezTo>
                  <a:cubicBezTo>
                    <a:pt x="202" y="189"/>
                    <a:pt x="202" y="189"/>
                    <a:pt x="203" y="189"/>
                  </a:cubicBezTo>
                  <a:cubicBezTo>
                    <a:pt x="204" y="187"/>
                    <a:pt x="206" y="187"/>
                    <a:pt x="207" y="189"/>
                  </a:cubicBezTo>
                  <a:cubicBezTo>
                    <a:pt x="207" y="190"/>
                    <a:pt x="208" y="190"/>
                    <a:pt x="209" y="190"/>
                  </a:cubicBezTo>
                  <a:cubicBezTo>
                    <a:pt x="209" y="190"/>
                    <a:pt x="209" y="190"/>
                    <a:pt x="209" y="190"/>
                  </a:cubicBezTo>
                  <a:cubicBezTo>
                    <a:pt x="209" y="191"/>
                    <a:pt x="209" y="192"/>
                    <a:pt x="210" y="192"/>
                  </a:cubicBezTo>
                  <a:cubicBezTo>
                    <a:pt x="210" y="192"/>
                    <a:pt x="210" y="192"/>
                    <a:pt x="210" y="193"/>
                  </a:cubicBezTo>
                  <a:cubicBezTo>
                    <a:pt x="210" y="193"/>
                    <a:pt x="210" y="193"/>
                    <a:pt x="210" y="193"/>
                  </a:cubicBezTo>
                  <a:cubicBezTo>
                    <a:pt x="212" y="193"/>
                    <a:pt x="212" y="194"/>
                    <a:pt x="212" y="194"/>
                  </a:cubicBezTo>
                  <a:cubicBezTo>
                    <a:pt x="213" y="195"/>
                    <a:pt x="212" y="195"/>
                    <a:pt x="213" y="196"/>
                  </a:cubicBezTo>
                  <a:cubicBezTo>
                    <a:pt x="213" y="197"/>
                    <a:pt x="213" y="197"/>
                    <a:pt x="213" y="198"/>
                  </a:cubicBezTo>
                  <a:cubicBezTo>
                    <a:pt x="213" y="198"/>
                    <a:pt x="212" y="198"/>
                    <a:pt x="213" y="199"/>
                  </a:cubicBezTo>
                  <a:cubicBezTo>
                    <a:pt x="213" y="201"/>
                    <a:pt x="212" y="203"/>
                    <a:pt x="209" y="203"/>
                  </a:cubicBezTo>
                  <a:cubicBezTo>
                    <a:pt x="209" y="203"/>
                    <a:pt x="209" y="203"/>
                    <a:pt x="209" y="202"/>
                  </a:cubicBezTo>
                  <a:cubicBezTo>
                    <a:pt x="209" y="202"/>
                    <a:pt x="209" y="202"/>
                    <a:pt x="209" y="202"/>
                  </a:cubicBezTo>
                  <a:cubicBezTo>
                    <a:pt x="208" y="202"/>
                    <a:pt x="207" y="203"/>
                    <a:pt x="206" y="203"/>
                  </a:cubicBezTo>
                  <a:cubicBezTo>
                    <a:pt x="206" y="204"/>
                    <a:pt x="205" y="204"/>
                    <a:pt x="205" y="204"/>
                  </a:cubicBezTo>
                  <a:cubicBezTo>
                    <a:pt x="203" y="203"/>
                    <a:pt x="202" y="202"/>
                    <a:pt x="202" y="201"/>
                  </a:cubicBezTo>
                  <a:cubicBezTo>
                    <a:pt x="201" y="200"/>
                    <a:pt x="201" y="200"/>
                    <a:pt x="200" y="200"/>
                  </a:cubicBezTo>
                  <a:cubicBezTo>
                    <a:pt x="200" y="200"/>
                    <a:pt x="199" y="200"/>
                    <a:pt x="199" y="201"/>
                  </a:cubicBezTo>
                  <a:cubicBezTo>
                    <a:pt x="200" y="202"/>
                    <a:pt x="199" y="202"/>
                    <a:pt x="198" y="203"/>
                  </a:cubicBezTo>
                  <a:cubicBezTo>
                    <a:pt x="199" y="204"/>
                    <a:pt x="198" y="204"/>
                    <a:pt x="198" y="204"/>
                  </a:cubicBezTo>
                  <a:cubicBezTo>
                    <a:pt x="196" y="204"/>
                    <a:pt x="196" y="204"/>
                    <a:pt x="196" y="202"/>
                  </a:cubicBezTo>
                  <a:cubicBezTo>
                    <a:pt x="195" y="202"/>
                    <a:pt x="196" y="201"/>
                    <a:pt x="195" y="201"/>
                  </a:cubicBezTo>
                  <a:cubicBezTo>
                    <a:pt x="194" y="201"/>
                    <a:pt x="193" y="201"/>
                    <a:pt x="192" y="201"/>
                  </a:cubicBezTo>
                  <a:cubicBezTo>
                    <a:pt x="190" y="201"/>
                    <a:pt x="189" y="202"/>
                    <a:pt x="188" y="203"/>
                  </a:cubicBezTo>
                  <a:cubicBezTo>
                    <a:pt x="188" y="204"/>
                    <a:pt x="187" y="204"/>
                    <a:pt x="187" y="204"/>
                  </a:cubicBezTo>
                  <a:cubicBezTo>
                    <a:pt x="186" y="204"/>
                    <a:pt x="186" y="201"/>
                    <a:pt x="186" y="201"/>
                  </a:cubicBezTo>
                  <a:close/>
                  <a:moveTo>
                    <a:pt x="257" y="279"/>
                  </a:moveTo>
                  <a:cubicBezTo>
                    <a:pt x="255" y="279"/>
                    <a:pt x="254" y="280"/>
                    <a:pt x="253" y="279"/>
                  </a:cubicBezTo>
                  <a:cubicBezTo>
                    <a:pt x="253" y="279"/>
                    <a:pt x="252" y="279"/>
                    <a:pt x="252" y="279"/>
                  </a:cubicBezTo>
                  <a:cubicBezTo>
                    <a:pt x="253" y="278"/>
                    <a:pt x="253" y="278"/>
                    <a:pt x="253" y="277"/>
                  </a:cubicBezTo>
                  <a:cubicBezTo>
                    <a:pt x="254" y="277"/>
                    <a:pt x="254" y="276"/>
                    <a:pt x="254" y="276"/>
                  </a:cubicBezTo>
                  <a:cubicBezTo>
                    <a:pt x="255" y="275"/>
                    <a:pt x="255" y="275"/>
                    <a:pt x="256" y="274"/>
                  </a:cubicBezTo>
                  <a:cubicBezTo>
                    <a:pt x="257" y="274"/>
                    <a:pt x="259" y="273"/>
                    <a:pt x="260" y="273"/>
                  </a:cubicBezTo>
                  <a:cubicBezTo>
                    <a:pt x="260" y="272"/>
                    <a:pt x="261" y="272"/>
                    <a:pt x="261" y="273"/>
                  </a:cubicBezTo>
                  <a:cubicBezTo>
                    <a:pt x="262" y="273"/>
                    <a:pt x="262" y="274"/>
                    <a:pt x="261" y="274"/>
                  </a:cubicBezTo>
                  <a:cubicBezTo>
                    <a:pt x="261" y="275"/>
                    <a:pt x="261" y="275"/>
                    <a:pt x="260" y="275"/>
                  </a:cubicBezTo>
                  <a:cubicBezTo>
                    <a:pt x="259" y="275"/>
                    <a:pt x="258" y="276"/>
                    <a:pt x="258" y="278"/>
                  </a:cubicBezTo>
                  <a:cubicBezTo>
                    <a:pt x="258" y="278"/>
                    <a:pt x="257" y="278"/>
                    <a:pt x="257" y="279"/>
                  </a:cubicBezTo>
                  <a:close/>
                  <a:moveTo>
                    <a:pt x="297" y="289"/>
                  </a:moveTo>
                  <a:cubicBezTo>
                    <a:pt x="297" y="289"/>
                    <a:pt x="297" y="289"/>
                    <a:pt x="296" y="289"/>
                  </a:cubicBezTo>
                  <a:cubicBezTo>
                    <a:pt x="296" y="290"/>
                    <a:pt x="296" y="289"/>
                    <a:pt x="296" y="289"/>
                  </a:cubicBezTo>
                  <a:cubicBezTo>
                    <a:pt x="295" y="288"/>
                    <a:pt x="295" y="288"/>
                    <a:pt x="295" y="287"/>
                  </a:cubicBezTo>
                  <a:cubicBezTo>
                    <a:pt x="295" y="286"/>
                    <a:pt x="295" y="284"/>
                    <a:pt x="297" y="284"/>
                  </a:cubicBezTo>
                  <a:cubicBezTo>
                    <a:pt x="298" y="284"/>
                    <a:pt x="299" y="284"/>
                    <a:pt x="299" y="282"/>
                  </a:cubicBezTo>
                  <a:cubicBezTo>
                    <a:pt x="299" y="282"/>
                    <a:pt x="299" y="282"/>
                    <a:pt x="300" y="282"/>
                  </a:cubicBezTo>
                  <a:cubicBezTo>
                    <a:pt x="300" y="282"/>
                    <a:pt x="301" y="283"/>
                    <a:pt x="302" y="283"/>
                  </a:cubicBezTo>
                  <a:cubicBezTo>
                    <a:pt x="302" y="283"/>
                    <a:pt x="302" y="284"/>
                    <a:pt x="302" y="284"/>
                  </a:cubicBezTo>
                  <a:cubicBezTo>
                    <a:pt x="302" y="285"/>
                    <a:pt x="301" y="286"/>
                    <a:pt x="300" y="287"/>
                  </a:cubicBezTo>
                  <a:cubicBezTo>
                    <a:pt x="300" y="287"/>
                    <a:pt x="300" y="287"/>
                    <a:pt x="300" y="287"/>
                  </a:cubicBezTo>
                  <a:cubicBezTo>
                    <a:pt x="300" y="286"/>
                    <a:pt x="299" y="286"/>
                    <a:pt x="299" y="285"/>
                  </a:cubicBezTo>
                  <a:cubicBezTo>
                    <a:pt x="298" y="285"/>
                    <a:pt x="298" y="286"/>
                    <a:pt x="298" y="286"/>
                  </a:cubicBezTo>
                  <a:cubicBezTo>
                    <a:pt x="298" y="287"/>
                    <a:pt x="298" y="287"/>
                    <a:pt x="298" y="287"/>
                  </a:cubicBezTo>
                  <a:cubicBezTo>
                    <a:pt x="297" y="288"/>
                    <a:pt x="297" y="288"/>
                    <a:pt x="297" y="289"/>
                  </a:cubicBezTo>
                  <a:close/>
                  <a:moveTo>
                    <a:pt x="249" y="274"/>
                  </a:moveTo>
                  <a:cubicBezTo>
                    <a:pt x="249" y="274"/>
                    <a:pt x="249" y="274"/>
                    <a:pt x="250" y="274"/>
                  </a:cubicBezTo>
                  <a:cubicBezTo>
                    <a:pt x="252" y="273"/>
                    <a:pt x="255" y="271"/>
                    <a:pt x="258" y="270"/>
                  </a:cubicBezTo>
                  <a:cubicBezTo>
                    <a:pt x="258" y="270"/>
                    <a:pt x="260" y="270"/>
                    <a:pt x="260" y="271"/>
                  </a:cubicBezTo>
                  <a:cubicBezTo>
                    <a:pt x="260" y="272"/>
                    <a:pt x="260" y="272"/>
                    <a:pt x="259" y="272"/>
                  </a:cubicBezTo>
                  <a:cubicBezTo>
                    <a:pt x="257" y="273"/>
                    <a:pt x="255" y="274"/>
                    <a:pt x="253" y="275"/>
                  </a:cubicBezTo>
                  <a:cubicBezTo>
                    <a:pt x="252" y="275"/>
                    <a:pt x="251" y="275"/>
                    <a:pt x="251" y="275"/>
                  </a:cubicBezTo>
                  <a:cubicBezTo>
                    <a:pt x="251" y="275"/>
                    <a:pt x="250" y="275"/>
                    <a:pt x="250" y="275"/>
                  </a:cubicBezTo>
                  <a:cubicBezTo>
                    <a:pt x="249" y="275"/>
                    <a:pt x="249" y="275"/>
                    <a:pt x="249" y="274"/>
                  </a:cubicBezTo>
                  <a:close/>
                  <a:moveTo>
                    <a:pt x="412" y="301"/>
                  </a:moveTo>
                  <a:cubicBezTo>
                    <a:pt x="412" y="301"/>
                    <a:pt x="411" y="300"/>
                    <a:pt x="412" y="299"/>
                  </a:cubicBezTo>
                  <a:cubicBezTo>
                    <a:pt x="412" y="299"/>
                    <a:pt x="411" y="299"/>
                    <a:pt x="411" y="299"/>
                  </a:cubicBezTo>
                  <a:cubicBezTo>
                    <a:pt x="410" y="298"/>
                    <a:pt x="409" y="298"/>
                    <a:pt x="408" y="299"/>
                  </a:cubicBezTo>
                  <a:cubicBezTo>
                    <a:pt x="408" y="300"/>
                    <a:pt x="407" y="300"/>
                    <a:pt x="407" y="300"/>
                  </a:cubicBezTo>
                  <a:cubicBezTo>
                    <a:pt x="406" y="299"/>
                    <a:pt x="406" y="298"/>
                    <a:pt x="406" y="297"/>
                  </a:cubicBezTo>
                  <a:cubicBezTo>
                    <a:pt x="408" y="297"/>
                    <a:pt x="409" y="297"/>
                    <a:pt x="409" y="295"/>
                  </a:cubicBezTo>
                  <a:cubicBezTo>
                    <a:pt x="409" y="295"/>
                    <a:pt x="409" y="295"/>
                    <a:pt x="409" y="295"/>
                  </a:cubicBezTo>
                  <a:cubicBezTo>
                    <a:pt x="410" y="295"/>
                    <a:pt x="410" y="294"/>
                    <a:pt x="410" y="294"/>
                  </a:cubicBezTo>
                  <a:cubicBezTo>
                    <a:pt x="411" y="294"/>
                    <a:pt x="412" y="293"/>
                    <a:pt x="412" y="292"/>
                  </a:cubicBezTo>
                  <a:cubicBezTo>
                    <a:pt x="412" y="292"/>
                    <a:pt x="412" y="291"/>
                    <a:pt x="411" y="291"/>
                  </a:cubicBezTo>
                  <a:cubicBezTo>
                    <a:pt x="411" y="291"/>
                    <a:pt x="411" y="291"/>
                    <a:pt x="411" y="291"/>
                  </a:cubicBezTo>
                  <a:cubicBezTo>
                    <a:pt x="412" y="290"/>
                    <a:pt x="412" y="289"/>
                    <a:pt x="411" y="288"/>
                  </a:cubicBezTo>
                  <a:cubicBezTo>
                    <a:pt x="411" y="288"/>
                    <a:pt x="410" y="288"/>
                    <a:pt x="411" y="287"/>
                  </a:cubicBezTo>
                  <a:cubicBezTo>
                    <a:pt x="411" y="287"/>
                    <a:pt x="410" y="286"/>
                    <a:pt x="410" y="287"/>
                  </a:cubicBezTo>
                  <a:cubicBezTo>
                    <a:pt x="409" y="287"/>
                    <a:pt x="408" y="286"/>
                    <a:pt x="407" y="287"/>
                  </a:cubicBezTo>
                  <a:cubicBezTo>
                    <a:pt x="407" y="287"/>
                    <a:pt x="406" y="287"/>
                    <a:pt x="406" y="286"/>
                  </a:cubicBezTo>
                  <a:cubicBezTo>
                    <a:pt x="407" y="286"/>
                    <a:pt x="408" y="286"/>
                    <a:pt x="408" y="285"/>
                  </a:cubicBezTo>
                  <a:cubicBezTo>
                    <a:pt x="407" y="282"/>
                    <a:pt x="406" y="281"/>
                    <a:pt x="403" y="282"/>
                  </a:cubicBezTo>
                  <a:cubicBezTo>
                    <a:pt x="402" y="282"/>
                    <a:pt x="402" y="282"/>
                    <a:pt x="402" y="282"/>
                  </a:cubicBezTo>
                  <a:cubicBezTo>
                    <a:pt x="402" y="282"/>
                    <a:pt x="402" y="282"/>
                    <a:pt x="401" y="282"/>
                  </a:cubicBezTo>
                  <a:cubicBezTo>
                    <a:pt x="401" y="282"/>
                    <a:pt x="401" y="282"/>
                    <a:pt x="400" y="282"/>
                  </a:cubicBezTo>
                  <a:cubicBezTo>
                    <a:pt x="399" y="281"/>
                    <a:pt x="400" y="281"/>
                    <a:pt x="400" y="280"/>
                  </a:cubicBezTo>
                  <a:cubicBezTo>
                    <a:pt x="401" y="280"/>
                    <a:pt x="401" y="279"/>
                    <a:pt x="401" y="278"/>
                  </a:cubicBezTo>
                  <a:cubicBezTo>
                    <a:pt x="398" y="277"/>
                    <a:pt x="395" y="277"/>
                    <a:pt x="392" y="277"/>
                  </a:cubicBezTo>
                  <a:cubicBezTo>
                    <a:pt x="392" y="277"/>
                    <a:pt x="392" y="277"/>
                    <a:pt x="392" y="277"/>
                  </a:cubicBezTo>
                  <a:cubicBezTo>
                    <a:pt x="390" y="277"/>
                    <a:pt x="388" y="279"/>
                    <a:pt x="386" y="279"/>
                  </a:cubicBezTo>
                  <a:cubicBezTo>
                    <a:pt x="386" y="279"/>
                    <a:pt x="386" y="279"/>
                    <a:pt x="386" y="279"/>
                  </a:cubicBezTo>
                  <a:cubicBezTo>
                    <a:pt x="385" y="278"/>
                    <a:pt x="384" y="278"/>
                    <a:pt x="383" y="277"/>
                  </a:cubicBezTo>
                  <a:cubicBezTo>
                    <a:pt x="383" y="277"/>
                    <a:pt x="382" y="277"/>
                    <a:pt x="382" y="278"/>
                  </a:cubicBezTo>
                  <a:cubicBezTo>
                    <a:pt x="381" y="278"/>
                    <a:pt x="381" y="278"/>
                    <a:pt x="380" y="279"/>
                  </a:cubicBezTo>
                  <a:cubicBezTo>
                    <a:pt x="380" y="279"/>
                    <a:pt x="380" y="279"/>
                    <a:pt x="380" y="279"/>
                  </a:cubicBezTo>
                  <a:cubicBezTo>
                    <a:pt x="380" y="280"/>
                    <a:pt x="379" y="280"/>
                    <a:pt x="379" y="280"/>
                  </a:cubicBezTo>
                  <a:cubicBezTo>
                    <a:pt x="378" y="280"/>
                    <a:pt x="378" y="280"/>
                    <a:pt x="377" y="281"/>
                  </a:cubicBezTo>
                  <a:cubicBezTo>
                    <a:pt x="377" y="281"/>
                    <a:pt x="377" y="281"/>
                    <a:pt x="377" y="282"/>
                  </a:cubicBezTo>
                  <a:cubicBezTo>
                    <a:pt x="377" y="282"/>
                    <a:pt x="376" y="282"/>
                    <a:pt x="375" y="281"/>
                  </a:cubicBezTo>
                  <a:cubicBezTo>
                    <a:pt x="375" y="281"/>
                    <a:pt x="375" y="281"/>
                    <a:pt x="375" y="281"/>
                  </a:cubicBezTo>
                  <a:cubicBezTo>
                    <a:pt x="374" y="282"/>
                    <a:pt x="373" y="282"/>
                    <a:pt x="373" y="283"/>
                  </a:cubicBezTo>
                  <a:cubicBezTo>
                    <a:pt x="373" y="284"/>
                    <a:pt x="372" y="284"/>
                    <a:pt x="371" y="284"/>
                  </a:cubicBezTo>
                  <a:cubicBezTo>
                    <a:pt x="371" y="283"/>
                    <a:pt x="371" y="283"/>
                    <a:pt x="370" y="284"/>
                  </a:cubicBezTo>
                  <a:cubicBezTo>
                    <a:pt x="370" y="284"/>
                    <a:pt x="369" y="284"/>
                    <a:pt x="369" y="285"/>
                  </a:cubicBezTo>
                  <a:cubicBezTo>
                    <a:pt x="368" y="285"/>
                    <a:pt x="368" y="285"/>
                    <a:pt x="368" y="286"/>
                  </a:cubicBezTo>
                  <a:cubicBezTo>
                    <a:pt x="368" y="287"/>
                    <a:pt x="369" y="288"/>
                    <a:pt x="370" y="288"/>
                  </a:cubicBezTo>
                  <a:cubicBezTo>
                    <a:pt x="370" y="288"/>
                    <a:pt x="369" y="288"/>
                    <a:pt x="369" y="288"/>
                  </a:cubicBezTo>
                  <a:cubicBezTo>
                    <a:pt x="369" y="288"/>
                    <a:pt x="368" y="288"/>
                    <a:pt x="368" y="288"/>
                  </a:cubicBezTo>
                  <a:cubicBezTo>
                    <a:pt x="367" y="288"/>
                    <a:pt x="367" y="288"/>
                    <a:pt x="366" y="289"/>
                  </a:cubicBezTo>
                  <a:cubicBezTo>
                    <a:pt x="366" y="289"/>
                    <a:pt x="366" y="289"/>
                    <a:pt x="366" y="289"/>
                  </a:cubicBezTo>
                  <a:cubicBezTo>
                    <a:pt x="365" y="289"/>
                    <a:pt x="365" y="290"/>
                    <a:pt x="364" y="289"/>
                  </a:cubicBezTo>
                  <a:cubicBezTo>
                    <a:pt x="364" y="289"/>
                    <a:pt x="365" y="289"/>
                    <a:pt x="365" y="289"/>
                  </a:cubicBezTo>
                  <a:cubicBezTo>
                    <a:pt x="365" y="288"/>
                    <a:pt x="366" y="288"/>
                    <a:pt x="365" y="288"/>
                  </a:cubicBezTo>
                  <a:cubicBezTo>
                    <a:pt x="365" y="287"/>
                    <a:pt x="365" y="286"/>
                    <a:pt x="364" y="286"/>
                  </a:cubicBezTo>
                  <a:cubicBezTo>
                    <a:pt x="362" y="286"/>
                    <a:pt x="361" y="285"/>
                    <a:pt x="361" y="284"/>
                  </a:cubicBezTo>
                  <a:cubicBezTo>
                    <a:pt x="360" y="283"/>
                    <a:pt x="360" y="283"/>
                    <a:pt x="359" y="283"/>
                  </a:cubicBezTo>
                  <a:cubicBezTo>
                    <a:pt x="358" y="283"/>
                    <a:pt x="358" y="285"/>
                    <a:pt x="358" y="286"/>
                  </a:cubicBezTo>
                  <a:cubicBezTo>
                    <a:pt x="359" y="286"/>
                    <a:pt x="358" y="287"/>
                    <a:pt x="358" y="287"/>
                  </a:cubicBezTo>
                  <a:cubicBezTo>
                    <a:pt x="359" y="286"/>
                    <a:pt x="357" y="286"/>
                    <a:pt x="357" y="285"/>
                  </a:cubicBezTo>
                  <a:cubicBezTo>
                    <a:pt x="357" y="284"/>
                    <a:pt x="356" y="284"/>
                    <a:pt x="355" y="284"/>
                  </a:cubicBezTo>
                  <a:cubicBezTo>
                    <a:pt x="354" y="285"/>
                    <a:pt x="354" y="286"/>
                    <a:pt x="353" y="286"/>
                  </a:cubicBezTo>
                  <a:cubicBezTo>
                    <a:pt x="353" y="286"/>
                    <a:pt x="354" y="285"/>
                    <a:pt x="353" y="285"/>
                  </a:cubicBezTo>
                  <a:cubicBezTo>
                    <a:pt x="352" y="284"/>
                    <a:pt x="351" y="283"/>
                    <a:pt x="351" y="281"/>
                  </a:cubicBezTo>
                  <a:cubicBezTo>
                    <a:pt x="351" y="281"/>
                    <a:pt x="350" y="281"/>
                    <a:pt x="350" y="281"/>
                  </a:cubicBezTo>
                  <a:cubicBezTo>
                    <a:pt x="349" y="281"/>
                    <a:pt x="350" y="281"/>
                    <a:pt x="350" y="282"/>
                  </a:cubicBezTo>
                  <a:cubicBezTo>
                    <a:pt x="350" y="282"/>
                    <a:pt x="349" y="282"/>
                    <a:pt x="349" y="282"/>
                  </a:cubicBezTo>
                  <a:cubicBezTo>
                    <a:pt x="349" y="283"/>
                    <a:pt x="349" y="283"/>
                    <a:pt x="349" y="283"/>
                  </a:cubicBezTo>
                  <a:cubicBezTo>
                    <a:pt x="349" y="284"/>
                    <a:pt x="350" y="286"/>
                    <a:pt x="350" y="287"/>
                  </a:cubicBezTo>
                  <a:cubicBezTo>
                    <a:pt x="350" y="287"/>
                    <a:pt x="350" y="287"/>
                    <a:pt x="350" y="288"/>
                  </a:cubicBezTo>
                  <a:cubicBezTo>
                    <a:pt x="349" y="288"/>
                    <a:pt x="349" y="288"/>
                    <a:pt x="349" y="288"/>
                  </a:cubicBezTo>
                  <a:cubicBezTo>
                    <a:pt x="348" y="287"/>
                    <a:pt x="347" y="286"/>
                    <a:pt x="347" y="285"/>
                  </a:cubicBezTo>
                  <a:cubicBezTo>
                    <a:pt x="347" y="283"/>
                    <a:pt x="346" y="283"/>
                    <a:pt x="345" y="284"/>
                  </a:cubicBezTo>
                  <a:cubicBezTo>
                    <a:pt x="345" y="284"/>
                    <a:pt x="345" y="284"/>
                    <a:pt x="345" y="284"/>
                  </a:cubicBezTo>
                  <a:cubicBezTo>
                    <a:pt x="344" y="283"/>
                    <a:pt x="344" y="284"/>
                    <a:pt x="343" y="284"/>
                  </a:cubicBezTo>
                  <a:cubicBezTo>
                    <a:pt x="343" y="283"/>
                    <a:pt x="344" y="283"/>
                    <a:pt x="344" y="283"/>
                  </a:cubicBezTo>
                  <a:cubicBezTo>
                    <a:pt x="344" y="283"/>
                    <a:pt x="344" y="283"/>
                    <a:pt x="345" y="283"/>
                  </a:cubicBezTo>
                  <a:cubicBezTo>
                    <a:pt x="345" y="283"/>
                    <a:pt x="347" y="283"/>
                    <a:pt x="347" y="282"/>
                  </a:cubicBezTo>
                  <a:cubicBezTo>
                    <a:pt x="347" y="281"/>
                    <a:pt x="347" y="280"/>
                    <a:pt x="347" y="279"/>
                  </a:cubicBezTo>
                  <a:cubicBezTo>
                    <a:pt x="347" y="279"/>
                    <a:pt x="347" y="279"/>
                    <a:pt x="347" y="279"/>
                  </a:cubicBezTo>
                  <a:cubicBezTo>
                    <a:pt x="347" y="279"/>
                    <a:pt x="347" y="279"/>
                    <a:pt x="347" y="279"/>
                  </a:cubicBezTo>
                  <a:cubicBezTo>
                    <a:pt x="347" y="278"/>
                    <a:pt x="346" y="278"/>
                    <a:pt x="345" y="277"/>
                  </a:cubicBezTo>
                  <a:cubicBezTo>
                    <a:pt x="345" y="277"/>
                    <a:pt x="345" y="277"/>
                    <a:pt x="345" y="277"/>
                  </a:cubicBezTo>
                  <a:cubicBezTo>
                    <a:pt x="345" y="277"/>
                    <a:pt x="345" y="277"/>
                    <a:pt x="345" y="277"/>
                  </a:cubicBezTo>
                  <a:cubicBezTo>
                    <a:pt x="345" y="276"/>
                    <a:pt x="345" y="276"/>
                    <a:pt x="345" y="276"/>
                  </a:cubicBezTo>
                  <a:cubicBezTo>
                    <a:pt x="344" y="276"/>
                    <a:pt x="344" y="277"/>
                    <a:pt x="344" y="277"/>
                  </a:cubicBezTo>
                  <a:cubicBezTo>
                    <a:pt x="343" y="277"/>
                    <a:pt x="344" y="278"/>
                    <a:pt x="343" y="278"/>
                  </a:cubicBezTo>
                  <a:cubicBezTo>
                    <a:pt x="343" y="277"/>
                    <a:pt x="344" y="276"/>
                    <a:pt x="343" y="275"/>
                  </a:cubicBezTo>
                  <a:cubicBezTo>
                    <a:pt x="343" y="274"/>
                    <a:pt x="342" y="273"/>
                    <a:pt x="342" y="272"/>
                  </a:cubicBezTo>
                  <a:cubicBezTo>
                    <a:pt x="342" y="272"/>
                    <a:pt x="341" y="272"/>
                    <a:pt x="341" y="272"/>
                  </a:cubicBezTo>
                  <a:cubicBezTo>
                    <a:pt x="341" y="272"/>
                    <a:pt x="341" y="272"/>
                    <a:pt x="341" y="273"/>
                  </a:cubicBezTo>
                  <a:cubicBezTo>
                    <a:pt x="340" y="273"/>
                    <a:pt x="341" y="274"/>
                    <a:pt x="340" y="274"/>
                  </a:cubicBezTo>
                  <a:cubicBezTo>
                    <a:pt x="340" y="272"/>
                    <a:pt x="340" y="272"/>
                    <a:pt x="338" y="274"/>
                  </a:cubicBezTo>
                  <a:cubicBezTo>
                    <a:pt x="338" y="274"/>
                    <a:pt x="338" y="274"/>
                    <a:pt x="338" y="274"/>
                  </a:cubicBezTo>
                  <a:cubicBezTo>
                    <a:pt x="338" y="273"/>
                    <a:pt x="339" y="273"/>
                    <a:pt x="338" y="273"/>
                  </a:cubicBezTo>
                  <a:cubicBezTo>
                    <a:pt x="338" y="272"/>
                    <a:pt x="337" y="273"/>
                    <a:pt x="337" y="273"/>
                  </a:cubicBezTo>
                  <a:cubicBezTo>
                    <a:pt x="337" y="274"/>
                    <a:pt x="337" y="274"/>
                    <a:pt x="337" y="273"/>
                  </a:cubicBezTo>
                  <a:cubicBezTo>
                    <a:pt x="337" y="273"/>
                    <a:pt x="336" y="273"/>
                    <a:pt x="336" y="273"/>
                  </a:cubicBezTo>
                  <a:cubicBezTo>
                    <a:pt x="336" y="273"/>
                    <a:pt x="337" y="273"/>
                    <a:pt x="336" y="273"/>
                  </a:cubicBezTo>
                  <a:cubicBezTo>
                    <a:pt x="336" y="273"/>
                    <a:pt x="336" y="273"/>
                    <a:pt x="336" y="273"/>
                  </a:cubicBezTo>
                  <a:cubicBezTo>
                    <a:pt x="336" y="274"/>
                    <a:pt x="336" y="274"/>
                    <a:pt x="335" y="274"/>
                  </a:cubicBezTo>
                  <a:cubicBezTo>
                    <a:pt x="334" y="275"/>
                    <a:pt x="334" y="275"/>
                    <a:pt x="334" y="276"/>
                  </a:cubicBezTo>
                  <a:cubicBezTo>
                    <a:pt x="334" y="277"/>
                    <a:pt x="334" y="277"/>
                    <a:pt x="333" y="277"/>
                  </a:cubicBezTo>
                  <a:cubicBezTo>
                    <a:pt x="333" y="276"/>
                    <a:pt x="334" y="276"/>
                    <a:pt x="334" y="275"/>
                  </a:cubicBezTo>
                  <a:cubicBezTo>
                    <a:pt x="334" y="275"/>
                    <a:pt x="334" y="275"/>
                    <a:pt x="334" y="274"/>
                  </a:cubicBezTo>
                  <a:cubicBezTo>
                    <a:pt x="335" y="274"/>
                    <a:pt x="335" y="273"/>
                    <a:pt x="334" y="273"/>
                  </a:cubicBezTo>
                  <a:cubicBezTo>
                    <a:pt x="335" y="272"/>
                    <a:pt x="337" y="272"/>
                    <a:pt x="338" y="271"/>
                  </a:cubicBezTo>
                  <a:cubicBezTo>
                    <a:pt x="338" y="271"/>
                    <a:pt x="339" y="271"/>
                    <a:pt x="340" y="271"/>
                  </a:cubicBezTo>
                  <a:cubicBezTo>
                    <a:pt x="340" y="271"/>
                    <a:pt x="340" y="271"/>
                    <a:pt x="340" y="271"/>
                  </a:cubicBezTo>
                  <a:cubicBezTo>
                    <a:pt x="340" y="271"/>
                    <a:pt x="340" y="271"/>
                    <a:pt x="340" y="271"/>
                  </a:cubicBezTo>
                  <a:cubicBezTo>
                    <a:pt x="339" y="271"/>
                    <a:pt x="338" y="269"/>
                    <a:pt x="337" y="270"/>
                  </a:cubicBezTo>
                  <a:cubicBezTo>
                    <a:pt x="337" y="271"/>
                    <a:pt x="336" y="271"/>
                    <a:pt x="336" y="270"/>
                  </a:cubicBezTo>
                  <a:cubicBezTo>
                    <a:pt x="336" y="270"/>
                    <a:pt x="337" y="270"/>
                    <a:pt x="337" y="269"/>
                  </a:cubicBezTo>
                  <a:cubicBezTo>
                    <a:pt x="335" y="268"/>
                    <a:pt x="334" y="267"/>
                    <a:pt x="332" y="268"/>
                  </a:cubicBezTo>
                  <a:cubicBezTo>
                    <a:pt x="333" y="267"/>
                    <a:pt x="333" y="267"/>
                    <a:pt x="332" y="266"/>
                  </a:cubicBezTo>
                  <a:cubicBezTo>
                    <a:pt x="332" y="266"/>
                    <a:pt x="331" y="266"/>
                    <a:pt x="331" y="265"/>
                  </a:cubicBezTo>
                  <a:cubicBezTo>
                    <a:pt x="332" y="265"/>
                    <a:pt x="332" y="265"/>
                    <a:pt x="333" y="266"/>
                  </a:cubicBezTo>
                  <a:cubicBezTo>
                    <a:pt x="334" y="267"/>
                    <a:pt x="336" y="267"/>
                    <a:pt x="337" y="268"/>
                  </a:cubicBezTo>
                  <a:cubicBezTo>
                    <a:pt x="339" y="268"/>
                    <a:pt x="340" y="268"/>
                    <a:pt x="342" y="268"/>
                  </a:cubicBezTo>
                  <a:cubicBezTo>
                    <a:pt x="343" y="268"/>
                    <a:pt x="344" y="268"/>
                    <a:pt x="346" y="267"/>
                  </a:cubicBezTo>
                  <a:cubicBezTo>
                    <a:pt x="347" y="267"/>
                    <a:pt x="347" y="266"/>
                    <a:pt x="347" y="265"/>
                  </a:cubicBezTo>
                  <a:cubicBezTo>
                    <a:pt x="346" y="264"/>
                    <a:pt x="346" y="264"/>
                    <a:pt x="344" y="263"/>
                  </a:cubicBezTo>
                  <a:cubicBezTo>
                    <a:pt x="344" y="263"/>
                    <a:pt x="343" y="263"/>
                    <a:pt x="343" y="263"/>
                  </a:cubicBezTo>
                  <a:cubicBezTo>
                    <a:pt x="341" y="262"/>
                    <a:pt x="340" y="261"/>
                    <a:pt x="338" y="261"/>
                  </a:cubicBezTo>
                  <a:cubicBezTo>
                    <a:pt x="338" y="261"/>
                    <a:pt x="338" y="261"/>
                    <a:pt x="338" y="261"/>
                  </a:cubicBezTo>
                  <a:cubicBezTo>
                    <a:pt x="337" y="260"/>
                    <a:pt x="335" y="260"/>
                    <a:pt x="334" y="260"/>
                  </a:cubicBezTo>
                  <a:cubicBezTo>
                    <a:pt x="334" y="260"/>
                    <a:pt x="334" y="260"/>
                    <a:pt x="334" y="260"/>
                  </a:cubicBezTo>
                  <a:cubicBezTo>
                    <a:pt x="333" y="259"/>
                    <a:pt x="332" y="259"/>
                    <a:pt x="331" y="258"/>
                  </a:cubicBezTo>
                  <a:cubicBezTo>
                    <a:pt x="331" y="258"/>
                    <a:pt x="332" y="258"/>
                    <a:pt x="332" y="258"/>
                  </a:cubicBezTo>
                  <a:cubicBezTo>
                    <a:pt x="333" y="258"/>
                    <a:pt x="334" y="259"/>
                    <a:pt x="335" y="258"/>
                  </a:cubicBezTo>
                  <a:cubicBezTo>
                    <a:pt x="335" y="258"/>
                    <a:pt x="335" y="259"/>
                    <a:pt x="336" y="259"/>
                  </a:cubicBezTo>
                  <a:cubicBezTo>
                    <a:pt x="336" y="260"/>
                    <a:pt x="337" y="259"/>
                    <a:pt x="338" y="260"/>
                  </a:cubicBezTo>
                  <a:cubicBezTo>
                    <a:pt x="338" y="260"/>
                    <a:pt x="338" y="259"/>
                    <a:pt x="338" y="259"/>
                  </a:cubicBezTo>
                  <a:cubicBezTo>
                    <a:pt x="338" y="258"/>
                    <a:pt x="338" y="258"/>
                    <a:pt x="338" y="257"/>
                  </a:cubicBezTo>
                  <a:cubicBezTo>
                    <a:pt x="338" y="256"/>
                    <a:pt x="337" y="256"/>
                    <a:pt x="336" y="256"/>
                  </a:cubicBezTo>
                  <a:cubicBezTo>
                    <a:pt x="336" y="255"/>
                    <a:pt x="335" y="254"/>
                    <a:pt x="334" y="254"/>
                  </a:cubicBezTo>
                  <a:cubicBezTo>
                    <a:pt x="332" y="252"/>
                    <a:pt x="329" y="253"/>
                    <a:pt x="327" y="255"/>
                  </a:cubicBezTo>
                  <a:cubicBezTo>
                    <a:pt x="327" y="255"/>
                    <a:pt x="326" y="256"/>
                    <a:pt x="325" y="255"/>
                  </a:cubicBezTo>
                  <a:cubicBezTo>
                    <a:pt x="325" y="255"/>
                    <a:pt x="325" y="255"/>
                    <a:pt x="325" y="255"/>
                  </a:cubicBezTo>
                  <a:cubicBezTo>
                    <a:pt x="324" y="256"/>
                    <a:pt x="323" y="255"/>
                    <a:pt x="323" y="255"/>
                  </a:cubicBezTo>
                  <a:cubicBezTo>
                    <a:pt x="322" y="255"/>
                    <a:pt x="321" y="255"/>
                    <a:pt x="320" y="256"/>
                  </a:cubicBezTo>
                  <a:cubicBezTo>
                    <a:pt x="320" y="257"/>
                    <a:pt x="320" y="258"/>
                    <a:pt x="319" y="259"/>
                  </a:cubicBezTo>
                  <a:cubicBezTo>
                    <a:pt x="318" y="262"/>
                    <a:pt x="318" y="262"/>
                    <a:pt x="318" y="262"/>
                  </a:cubicBezTo>
                  <a:cubicBezTo>
                    <a:pt x="317" y="261"/>
                    <a:pt x="317" y="260"/>
                    <a:pt x="318" y="259"/>
                  </a:cubicBezTo>
                  <a:cubicBezTo>
                    <a:pt x="319" y="258"/>
                    <a:pt x="319" y="257"/>
                    <a:pt x="320" y="256"/>
                  </a:cubicBezTo>
                  <a:cubicBezTo>
                    <a:pt x="320" y="255"/>
                    <a:pt x="321" y="254"/>
                    <a:pt x="320" y="253"/>
                  </a:cubicBezTo>
                  <a:cubicBezTo>
                    <a:pt x="320" y="251"/>
                    <a:pt x="319" y="250"/>
                    <a:pt x="318" y="248"/>
                  </a:cubicBezTo>
                  <a:cubicBezTo>
                    <a:pt x="318" y="247"/>
                    <a:pt x="317" y="246"/>
                    <a:pt x="316" y="246"/>
                  </a:cubicBezTo>
                  <a:cubicBezTo>
                    <a:pt x="315" y="245"/>
                    <a:pt x="315" y="246"/>
                    <a:pt x="314" y="247"/>
                  </a:cubicBezTo>
                  <a:cubicBezTo>
                    <a:pt x="314" y="247"/>
                    <a:pt x="313" y="248"/>
                    <a:pt x="313" y="247"/>
                  </a:cubicBezTo>
                  <a:cubicBezTo>
                    <a:pt x="313" y="246"/>
                    <a:pt x="311" y="246"/>
                    <a:pt x="311" y="245"/>
                  </a:cubicBezTo>
                  <a:cubicBezTo>
                    <a:pt x="311" y="244"/>
                    <a:pt x="311" y="244"/>
                    <a:pt x="310" y="244"/>
                  </a:cubicBezTo>
                  <a:cubicBezTo>
                    <a:pt x="310" y="245"/>
                    <a:pt x="309" y="244"/>
                    <a:pt x="308" y="244"/>
                  </a:cubicBezTo>
                  <a:cubicBezTo>
                    <a:pt x="307" y="244"/>
                    <a:pt x="306" y="243"/>
                    <a:pt x="305" y="242"/>
                  </a:cubicBezTo>
                  <a:cubicBezTo>
                    <a:pt x="305" y="242"/>
                    <a:pt x="305" y="242"/>
                    <a:pt x="305" y="242"/>
                  </a:cubicBezTo>
                  <a:cubicBezTo>
                    <a:pt x="303" y="241"/>
                    <a:pt x="301" y="242"/>
                    <a:pt x="299" y="243"/>
                  </a:cubicBezTo>
                  <a:cubicBezTo>
                    <a:pt x="299" y="243"/>
                    <a:pt x="300" y="243"/>
                    <a:pt x="299" y="244"/>
                  </a:cubicBezTo>
                  <a:cubicBezTo>
                    <a:pt x="299" y="244"/>
                    <a:pt x="299" y="245"/>
                    <a:pt x="298" y="244"/>
                  </a:cubicBezTo>
                  <a:cubicBezTo>
                    <a:pt x="297" y="244"/>
                    <a:pt x="297" y="244"/>
                    <a:pt x="296" y="245"/>
                  </a:cubicBezTo>
                  <a:cubicBezTo>
                    <a:pt x="296" y="245"/>
                    <a:pt x="297" y="245"/>
                    <a:pt x="297" y="245"/>
                  </a:cubicBezTo>
                  <a:cubicBezTo>
                    <a:pt x="297" y="245"/>
                    <a:pt x="296" y="246"/>
                    <a:pt x="296" y="246"/>
                  </a:cubicBezTo>
                  <a:cubicBezTo>
                    <a:pt x="295" y="247"/>
                    <a:pt x="296" y="247"/>
                    <a:pt x="296" y="248"/>
                  </a:cubicBezTo>
                  <a:cubicBezTo>
                    <a:pt x="296" y="248"/>
                    <a:pt x="296" y="248"/>
                    <a:pt x="296" y="248"/>
                  </a:cubicBezTo>
                  <a:cubicBezTo>
                    <a:pt x="297" y="247"/>
                    <a:pt x="297" y="248"/>
                    <a:pt x="297" y="248"/>
                  </a:cubicBezTo>
                  <a:cubicBezTo>
                    <a:pt x="298" y="249"/>
                    <a:pt x="298" y="249"/>
                    <a:pt x="299" y="249"/>
                  </a:cubicBezTo>
                  <a:cubicBezTo>
                    <a:pt x="299" y="249"/>
                    <a:pt x="299" y="249"/>
                    <a:pt x="299" y="250"/>
                  </a:cubicBezTo>
                  <a:cubicBezTo>
                    <a:pt x="299" y="250"/>
                    <a:pt x="298" y="249"/>
                    <a:pt x="298" y="250"/>
                  </a:cubicBezTo>
                  <a:cubicBezTo>
                    <a:pt x="297" y="250"/>
                    <a:pt x="298" y="250"/>
                    <a:pt x="298" y="251"/>
                  </a:cubicBezTo>
                  <a:cubicBezTo>
                    <a:pt x="298" y="251"/>
                    <a:pt x="297" y="251"/>
                    <a:pt x="297" y="250"/>
                  </a:cubicBezTo>
                  <a:cubicBezTo>
                    <a:pt x="297" y="250"/>
                    <a:pt x="296" y="250"/>
                    <a:pt x="296" y="250"/>
                  </a:cubicBezTo>
                  <a:cubicBezTo>
                    <a:pt x="296" y="250"/>
                    <a:pt x="296" y="249"/>
                    <a:pt x="295" y="249"/>
                  </a:cubicBezTo>
                  <a:cubicBezTo>
                    <a:pt x="295" y="250"/>
                    <a:pt x="295" y="250"/>
                    <a:pt x="295" y="250"/>
                  </a:cubicBezTo>
                  <a:cubicBezTo>
                    <a:pt x="296" y="251"/>
                    <a:pt x="296" y="251"/>
                    <a:pt x="296" y="251"/>
                  </a:cubicBezTo>
                  <a:cubicBezTo>
                    <a:pt x="295" y="251"/>
                    <a:pt x="295" y="252"/>
                    <a:pt x="295" y="252"/>
                  </a:cubicBezTo>
                  <a:cubicBezTo>
                    <a:pt x="296" y="253"/>
                    <a:pt x="296" y="253"/>
                    <a:pt x="297" y="252"/>
                  </a:cubicBezTo>
                  <a:cubicBezTo>
                    <a:pt x="298" y="253"/>
                    <a:pt x="298" y="254"/>
                    <a:pt x="299" y="254"/>
                  </a:cubicBezTo>
                  <a:cubicBezTo>
                    <a:pt x="299" y="255"/>
                    <a:pt x="300" y="255"/>
                    <a:pt x="300" y="255"/>
                  </a:cubicBezTo>
                  <a:cubicBezTo>
                    <a:pt x="300" y="256"/>
                    <a:pt x="301" y="256"/>
                    <a:pt x="301" y="257"/>
                  </a:cubicBezTo>
                  <a:cubicBezTo>
                    <a:pt x="301" y="257"/>
                    <a:pt x="302" y="256"/>
                    <a:pt x="303" y="257"/>
                  </a:cubicBezTo>
                  <a:cubicBezTo>
                    <a:pt x="303" y="257"/>
                    <a:pt x="303" y="257"/>
                    <a:pt x="303" y="256"/>
                  </a:cubicBezTo>
                  <a:cubicBezTo>
                    <a:pt x="303" y="256"/>
                    <a:pt x="303" y="256"/>
                    <a:pt x="303" y="256"/>
                  </a:cubicBezTo>
                  <a:cubicBezTo>
                    <a:pt x="303" y="255"/>
                    <a:pt x="304" y="255"/>
                    <a:pt x="304" y="255"/>
                  </a:cubicBezTo>
                  <a:cubicBezTo>
                    <a:pt x="304" y="256"/>
                    <a:pt x="304" y="256"/>
                    <a:pt x="304" y="257"/>
                  </a:cubicBezTo>
                  <a:cubicBezTo>
                    <a:pt x="303" y="257"/>
                    <a:pt x="303" y="258"/>
                    <a:pt x="301" y="258"/>
                  </a:cubicBezTo>
                  <a:cubicBezTo>
                    <a:pt x="301" y="257"/>
                    <a:pt x="300" y="258"/>
                    <a:pt x="301" y="258"/>
                  </a:cubicBezTo>
                  <a:cubicBezTo>
                    <a:pt x="301" y="259"/>
                    <a:pt x="301" y="259"/>
                    <a:pt x="301" y="260"/>
                  </a:cubicBezTo>
                  <a:cubicBezTo>
                    <a:pt x="302" y="261"/>
                    <a:pt x="302" y="261"/>
                    <a:pt x="303" y="261"/>
                  </a:cubicBezTo>
                  <a:cubicBezTo>
                    <a:pt x="304" y="262"/>
                    <a:pt x="305" y="262"/>
                    <a:pt x="305" y="261"/>
                  </a:cubicBezTo>
                  <a:cubicBezTo>
                    <a:pt x="306" y="262"/>
                    <a:pt x="305" y="262"/>
                    <a:pt x="305" y="262"/>
                  </a:cubicBezTo>
                  <a:cubicBezTo>
                    <a:pt x="306" y="263"/>
                    <a:pt x="306" y="262"/>
                    <a:pt x="306" y="262"/>
                  </a:cubicBezTo>
                  <a:cubicBezTo>
                    <a:pt x="306" y="262"/>
                    <a:pt x="306" y="262"/>
                    <a:pt x="306" y="262"/>
                  </a:cubicBezTo>
                  <a:cubicBezTo>
                    <a:pt x="307" y="263"/>
                    <a:pt x="307" y="262"/>
                    <a:pt x="308" y="263"/>
                  </a:cubicBezTo>
                  <a:cubicBezTo>
                    <a:pt x="309" y="263"/>
                    <a:pt x="309" y="263"/>
                    <a:pt x="309" y="264"/>
                  </a:cubicBezTo>
                  <a:cubicBezTo>
                    <a:pt x="308" y="263"/>
                    <a:pt x="307" y="263"/>
                    <a:pt x="307" y="264"/>
                  </a:cubicBezTo>
                  <a:cubicBezTo>
                    <a:pt x="307" y="264"/>
                    <a:pt x="306" y="265"/>
                    <a:pt x="306" y="264"/>
                  </a:cubicBezTo>
                  <a:cubicBezTo>
                    <a:pt x="306" y="264"/>
                    <a:pt x="306" y="266"/>
                    <a:pt x="306" y="266"/>
                  </a:cubicBezTo>
                  <a:cubicBezTo>
                    <a:pt x="307" y="266"/>
                    <a:pt x="308" y="267"/>
                    <a:pt x="308" y="266"/>
                  </a:cubicBezTo>
                  <a:cubicBezTo>
                    <a:pt x="309" y="265"/>
                    <a:pt x="310" y="265"/>
                    <a:pt x="310" y="264"/>
                  </a:cubicBezTo>
                  <a:cubicBezTo>
                    <a:pt x="310" y="265"/>
                    <a:pt x="311" y="265"/>
                    <a:pt x="311" y="265"/>
                  </a:cubicBezTo>
                  <a:cubicBezTo>
                    <a:pt x="312" y="265"/>
                    <a:pt x="313" y="265"/>
                    <a:pt x="314" y="265"/>
                  </a:cubicBezTo>
                  <a:cubicBezTo>
                    <a:pt x="314" y="265"/>
                    <a:pt x="315" y="265"/>
                    <a:pt x="316" y="265"/>
                  </a:cubicBezTo>
                  <a:cubicBezTo>
                    <a:pt x="317" y="265"/>
                    <a:pt x="316" y="264"/>
                    <a:pt x="317" y="263"/>
                  </a:cubicBezTo>
                  <a:cubicBezTo>
                    <a:pt x="317" y="264"/>
                    <a:pt x="317" y="265"/>
                    <a:pt x="318" y="264"/>
                  </a:cubicBezTo>
                  <a:cubicBezTo>
                    <a:pt x="318" y="263"/>
                    <a:pt x="319" y="263"/>
                    <a:pt x="319" y="263"/>
                  </a:cubicBezTo>
                  <a:cubicBezTo>
                    <a:pt x="319" y="262"/>
                    <a:pt x="320" y="262"/>
                    <a:pt x="321" y="262"/>
                  </a:cubicBezTo>
                  <a:cubicBezTo>
                    <a:pt x="321" y="262"/>
                    <a:pt x="321" y="263"/>
                    <a:pt x="321" y="263"/>
                  </a:cubicBezTo>
                  <a:cubicBezTo>
                    <a:pt x="321" y="265"/>
                    <a:pt x="323" y="267"/>
                    <a:pt x="324" y="269"/>
                  </a:cubicBezTo>
                  <a:cubicBezTo>
                    <a:pt x="324" y="269"/>
                    <a:pt x="324" y="270"/>
                    <a:pt x="324" y="270"/>
                  </a:cubicBezTo>
                  <a:cubicBezTo>
                    <a:pt x="324" y="271"/>
                    <a:pt x="324" y="272"/>
                    <a:pt x="324" y="272"/>
                  </a:cubicBezTo>
                  <a:cubicBezTo>
                    <a:pt x="325" y="274"/>
                    <a:pt x="326" y="275"/>
                    <a:pt x="327" y="275"/>
                  </a:cubicBezTo>
                  <a:cubicBezTo>
                    <a:pt x="327" y="276"/>
                    <a:pt x="328" y="277"/>
                    <a:pt x="327" y="278"/>
                  </a:cubicBezTo>
                  <a:cubicBezTo>
                    <a:pt x="327" y="279"/>
                    <a:pt x="327" y="280"/>
                    <a:pt x="327" y="280"/>
                  </a:cubicBezTo>
                  <a:cubicBezTo>
                    <a:pt x="328" y="281"/>
                    <a:pt x="328" y="283"/>
                    <a:pt x="327" y="284"/>
                  </a:cubicBezTo>
                  <a:cubicBezTo>
                    <a:pt x="326" y="285"/>
                    <a:pt x="326" y="287"/>
                    <a:pt x="325" y="288"/>
                  </a:cubicBezTo>
                  <a:cubicBezTo>
                    <a:pt x="325" y="289"/>
                    <a:pt x="326" y="289"/>
                    <a:pt x="325" y="290"/>
                  </a:cubicBezTo>
                  <a:cubicBezTo>
                    <a:pt x="325" y="291"/>
                    <a:pt x="324" y="293"/>
                    <a:pt x="326" y="295"/>
                  </a:cubicBezTo>
                  <a:cubicBezTo>
                    <a:pt x="326" y="295"/>
                    <a:pt x="326" y="295"/>
                    <a:pt x="327" y="295"/>
                  </a:cubicBezTo>
                  <a:cubicBezTo>
                    <a:pt x="328" y="295"/>
                    <a:pt x="328" y="296"/>
                    <a:pt x="328" y="296"/>
                  </a:cubicBezTo>
                  <a:cubicBezTo>
                    <a:pt x="328" y="297"/>
                    <a:pt x="328" y="297"/>
                    <a:pt x="327" y="297"/>
                  </a:cubicBezTo>
                  <a:cubicBezTo>
                    <a:pt x="326" y="297"/>
                    <a:pt x="326" y="297"/>
                    <a:pt x="327" y="298"/>
                  </a:cubicBezTo>
                  <a:cubicBezTo>
                    <a:pt x="327" y="298"/>
                    <a:pt x="327" y="299"/>
                    <a:pt x="327" y="299"/>
                  </a:cubicBezTo>
                  <a:cubicBezTo>
                    <a:pt x="328" y="300"/>
                    <a:pt x="328" y="301"/>
                    <a:pt x="328" y="302"/>
                  </a:cubicBezTo>
                  <a:cubicBezTo>
                    <a:pt x="327" y="304"/>
                    <a:pt x="328" y="305"/>
                    <a:pt x="330" y="306"/>
                  </a:cubicBezTo>
                  <a:cubicBezTo>
                    <a:pt x="331" y="306"/>
                    <a:pt x="331" y="306"/>
                    <a:pt x="330" y="307"/>
                  </a:cubicBezTo>
                  <a:cubicBezTo>
                    <a:pt x="330" y="307"/>
                    <a:pt x="330" y="307"/>
                    <a:pt x="331" y="308"/>
                  </a:cubicBezTo>
                  <a:cubicBezTo>
                    <a:pt x="332" y="308"/>
                    <a:pt x="333" y="308"/>
                    <a:pt x="333" y="306"/>
                  </a:cubicBezTo>
                  <a:cubicBezTo>
                    <a:pt x="333" y="307"/>
                    <a:pt x="333" y="307"/>
                    <a:pt x="333" y="307"/>
                  </a:cubicBezTo>
                  <a:cubicBezTo>
                    <a:pt x="333" y="307"/>
                    <a:pt x="332" y="308"/>
                    <a:pt x="333" y="308"/>
                  </a:cubicBezTo>
                  <a:cubicBezTo>
                    <a:pt x="334" y="308"/>
                    <a:pt x="334" y="307"/>
                    <a:pt x="333" y="306"/>
                  </a:cubicBezTo>
                  <a:cubicBezTo>
                    <a:pt x="333" y="306"/>
                    <a:pt x="333" y="305"/>
                    <a:pt x="334" y="305"/>
                  </a:cubicBezTo>
                  <a:cubicBezTo>
                    <a:pt x="335" y="304"/>
                    <a:pt x="336" y="304"/>
                    <a:pt x="336" y="302"/>
                  </a:cubicBezTo>
                  <a:cubicBezTo>
                    <a:pt x="337" y="303"/>
                    <a:pt x="336" y="303"/>
                    <a:pt x="336" y="304"/>
                  </a:cubicBezTo>
                  <a:cubicBezTo>
                    <a:pt x="336" y="305"/>
                    <a:pt x="335" y="305"/>
                    <a:pt x="335" y="306"/>
                  </a:cubicBezTo>
                  <a:cubicBezTo>
                    <a:pt x="335" y="306"/>
                    <a:pt x="335" y="306"/>
                    <a:pt x="335" y="307"/>
                  </a:cubicBezTo>
                  <a:cubicBezTo>
                    <a:pt x="336" y="307"/>
                    <a:pt x="336" y="306"/>
                    <a:pt x="336" y="306"/>
                  </a:cubicBezTo>
                  <a:cubicBezTo>
                    <a:pt x="336" y="306"/>
                    <a:pt x="336" y="306"/>
                    <a:pt x="336" y="306"/>
                  </a:cubicBezTo>
                  <a:cubicBezTo>
                    <a:pt x="337" y="307"/>
                    <a:pt x="337" y="307"/>
                    <a:pt x="337" y="307"/>
                  </a:cubicBezTo>
                  <a:cubicBezTo>
                    <a:pt x="337" y="308"/>
                    <a:pt x="338" y="309"/>
                    <a:pt x="338" y="309"/>
                  </a:cubicBezTo>
                  <a:cubicBezTo>
                    <a:pt x="339" y="309"/>
                    <a:pt x="339" y="309"/>
                    <a:pt x="339" y="309"/>
                  </a:cubicBezTo>
                  <a:cubicBezTo>
                    <a:pt x="340" y="309"/>
                    <a:pt x="340" y="310"/>
                    <a:pt x="341" y="310"/>
                  </a:cubicBezTo>
                  <a:cubicBezTo>
                    <a:pt x="342" y="310"/>
                    <a:pt x="342" y="310"/>
                    <a:pt x="343" y="310"/>
                  </a:cubicBezTo>
                  <a:cubicBezTo>
                    <a:pt x="344" y="311"/>
                    <a:pt x="345" y="309"/>
                    <a:pt x="347" y="309"/>
                  </a:cubicBezTo>
                  <a:cubicBezTo>
                    <a:pt x="347" y="309"/>
                    <a:pt x="347" y="309"/>
                    <a:pt x="347" y="308"/>
                  </a:cubicBezTo>
                  <a:cubicBezTo>
                    <a:pt x="347" y="308"/>
                    <a:pt x="347" y="307"/>
                    <a:pt x="347" y="306"/>
                  </a:cubicBezTo>
                  <a:cubicBezTo>
                    <a:pt x="347" y="306"/>
                    <a:pt x="347" y="306"/>
                    <a:pt x="347" y="305"/>
                  </a:cubicBezTo>
                  <a:cubicBezTo>
                    <a:pt x="348" y="306"/>
                    <a:pt x="348" y="306"/>
                    <a:pt x="348" y="304"/>
                  </a:cubicBezTo>
                  <a:cubicBezTo>
                    <a:pt x="348" y="304"/>
                    <a:pt x="347" y="304"/>
                    <a:pt x="348" y="303"/>
                  </a:cubicBezTo>
                  <a:cubicBezTo>
                    <a:pt x="349" y="304"/>
                    <a:pt x="349" y="306"/>
                    <a:pt x="349" y="307"/>
                  </a:cubicBezTo>
                  <a:cubicBezTo>
                    <a:pt x="349" y="307"/>
                    <a:pt x="349" y="308"/>
                    <a:pt x="349" y="307"/>
                  </a:cubicBezTo>
                  <a:cubicBezTo>
                    <a:pt x="349" y="307"/>
                    <a:pt x="350" y="307"/>
                    <a:pt x="349" y="307"/>
                  </a:cubicBezTo>
                  <a:cubicBezTo>
                    <a:pt x="349" y="306"/>
                    <a:pt x="350" y="304"/>
                    <a:pt x="350" y="303"/>
                  </a:cubicBezTo>
                  <a:cubicBezTo>
                    <a:pt x="350" y="303"/>
                    <a:pt x="350" y="303"/>
                    <a:pt x="350" y="303"/>
                  </a:cubicBezTo>
                  <a:cubicBezTo>
                    <a:pt x="351" y="303"/>
                    <a:pt x="351" y="303"/>
                    <a:pt x="351" y="302"/>
                  </a:cubicBezTo>
                  <a:cubicBezTo>
                    <a:pt x="351" y="302"/>
                    <a:pt x="351" y="302"/>
                    <a:pt x="351" y="302"/>
                  </a:cubicBezTo>
                  <a:cubicBezTo>
                    <a:pt x="351" y="302"/>
                    <a:pt x="351" y="302"/>
                    <a:pt x="351" y="302"/>
                  </a:cubicBezTo>
                  <a:cubicBezTo>
                    <a:pt x="352" y="303"/>
                    <a:pt x="351" y="304"/>
                    <a:pt x="351" y="304"/>
                  </a:cubicBezTo>
                  <a:cubicBezTo>
                    <a:pt x="352" y="304"/>
                    <a:pt x="352" y="305"/>
                    <a:pt x="352" y="306"/>
                  </a:cubicBezTo>
                  <a:cubicBezTo>
                    <a:pt x="351" y="307"/>
                    <a:pt x="352" y="308"/>
                    <a:pt x="351" y="309"/>
                  </a:cubicBezTo>
                  <a:cubicBezTo>
                    <a:pt x="351" y="311"/>
                    <a:pt x="351" y="312"/>
                    <a:pt x="352" y="312"/>
                  </a:cubicBezTo>
                  <a:cubicBezTo>
                    <a:pt x="353" y="312"/>
                    <a:pt x="353" y="311"/>
                    <a:pt x="354" y="311"/>
                  </a:cubicBezTo>
                  <a:cubicBezTo>
                    <a:pt x="354" y="312"/>
                    <a:pt x="354" y="312"/>
                    <a:pt x="354" y="312"/>
                  </a:cubicBezTo>
                  <a:cubicBezTo>
                    <a:pt x="355" y="312"/>
                    <a:pt x="355" y="313"/>
                    <a:pt x="356" y="312"/>
                  </a:cubicBezTo>
                  <a:cubicBezTo>
                    <a:pt x="356" y="312"/>
                    <a:pt x="356" y="311"/>
                    <a:pt x="356" y="311"/>
                  </a:cubicBezTo>
                  <a:cubicBezTo>
                    <a:pt x="356" y="312"/>
                    <a:pt x="356" y="312"/>
                    <a:pt x="357" y="313"/>
                  </a:cubicBezTo>
                  <a:cubicBezTo>
                    <a:pt x="358" y="313"/>
                    <a:pt x="358" y="312"/>
                    <a:pt x="359" y="311"/>
                  </a:cubicBezTo>
                  <a:cubicBezTo>
                    <a:pt x="359" y="312"/>
                    <a:pt x="360" y="313"/>
                    <a:pt x="361" y="312"/>
                  </a:cubicBezTo>
                  <a:cubicBezTo>
                    <a:pt x="361" y="312"/>
                    <a:pt x="361" y="312"/>
                    <a:pt x="362" y="312"/>
                  </a:cubicBezTo>
                  <a:cubicBezTo>
                    <a:pt x="362" y="313"/>
                    <a:pt x="363" y="313"/>
                    <a:pt x="364" y="312"/>
                  </a:cubicBezTo>
                  <a:cubicBezTo>
                    <a:pt x="364" y="312"/>
                    <a:pt x="364" y="311"/>
                    <a:pt x="363" y="311"/>
                  </a:cubicBezTo>
                  <a:cubicBezTo>
                    <a:pt x="363" y="311"/>
                    <a:pt x="363" y="311"/>
                    <a:pt x="363" y="311"/>
                  </a:cubicBezTo>
                  <a:cubicBezTo>
                    <a:pt x="363" y="310"/>
                    <a:pt x="363" y="309"/>
                    <a:pt x="363" y="309"/>
                  </a:cubicBezTo>
                  <a:cubicBezTo>
                    <a:pt x="363" y="309"/>
                    <a:pt x="363" y="309"/>
                    <a:pt x="363" y="309"/>
                  </a:cubicBezTo>
                  <a:cubicBezTo>
                    <a:pt x="363" y="311"/>
                    <a:pt x="364" y="312"/>
                    <a:pt x="365" y="312"/>
                  </a:cubicBezTo>
                  <a:cubicBezTo>
                    <a:pt x="366" y="312"/>
                    <a:pt x="366" y="311"/>
                    <a:pt x="367" y="311"/>
                  </a:cubicBezTo>
                  <a:cubicBezTo>
                    <a:pt x="367" y="310"/>
                    <a:pt x="366" y="310"/>
                    <a:pt x="367" y="309"/>
                  </a:cubicBezTo>
                  <a:cubicBezTo>
                    <a:pt x="367" y="309"/>
                    <a:pt x="367" y="309"/>
                    <a:pt x="367" y="309"/>
                  </a:cubicBezTo>
                  <a:cubicBezTo>
                    <a:pt x="367" y="310"/>
                    <a:pt x="367" y="310"/>
                    <a:pt x="368" y="310"/>
                  </a:cubicBezTo>
                  <a:cubicBezTo>
                    <a:pt x="368" y="311"/>
                    <a:pt x="368" y="311"/>
                    <a:pt x="367" y="311"/>
                  </a:cubicBezTo>
                  <a:cubicBezTo>
                    <a:pt x="367" y="312"/>
                    <a:pt x="367" y="312"/>
                    <a:pt x="367" y="312"/>
                  </a:cubicBezTo>
                  <a:cubicBezTo>
                    <a:pt x="368" y="312"/>
                    <a:pt x="368" y="312"/>
                    <a:pt x="368" y="312"/>
                  </a:cubicBezTo>
                  <a:cubicBezTo>
                    <a:pt x="369" y="312"/>
                    <a:pt x="370" y="312"/>
                    <a:pt x="370" y="312"/>
                  </a:cubicBezTo>
                  <a:cubicBezTo>
                    <a:pt x="371" y="312"/>
                    <a:pt x="371" y="311"/>
                    <a:pt x="371" y="311"/>
                  </a:cubicBezTo>
                  <a:cubicBezTo>
                    <a:pt x="372" y="310"/>
                    <a:pt x="371" y="309"/>
                    <a:pt x="371" y="308"/>
                  </a:cubicBezTo>
                  <a:cubicBezTo>
                    <a:pt x="371" y="307"/>
                    <a:pt x="371" y="307"/>
                    <a:pt x="372" y="308"/>
                  </a:cubicBezTo>
                  <a:cubicBezTo>
                    <a:pt x="372" y="309"/>
                    <a:pt x="373" y="310"/>
                    <a:pt x="373" y="312"/>
                  </a:cubicBezTo>
                  <a:cubicBezTo>
                    <a:pt x="374" y="312"/>
                    <a:pt x="375" y="312"/>
                    <a:pt x="375" y="310"/>
                  </a:cubicBezTo>
                  <a:cubicBezTo>
                    <a:pt x="375" y="310"/>
                    <a:pt x="375" y="310"/>
                    <a:pt x="375" y="309"/>
                  </a:cubicBezTo>
                  <a:cubicBezTo>
                    <a:pt x="375" y="309"/>
                    <a:pt x="375" y="308"/>
                    <a:pt x="375" y="307"/>
                  </a:cubicBezTo>
                  <a:cubicBezTo>
                    <a:pt x="375" y="307"/>
                    <a:pt x="375" y="307"/>
                    <a:pt x="375" y="307"/>
                  </a:cubicBezTo>
                  <a:cubicBezTo>
                    <a:pt x="375" y="307"/>
                    <a:pt x="375" y="307"/>
                    <a:pt x="375" y="307"/>
                  </a:cubicBezTo>
                  <a:cubicBezTo>
                    <a:pt x="375" y="309"/>
                    <a:pt x="375" y="310"/>
                    <a:pt x="375" y="311"/>
                  </a:cubicBezTo>
                  <a:cubicBezTo>
                    <a:pt x="375" y="311"/>
                    <a:pt x="376" y="312"/>
                    <a:pt x="376" y="311"/>
                  </a:cubicBezTo>
                  <a:cubicBezTo>
                    <a:pt x="377" y="311"/>
                    <a:pt x="377" y="311"/>
                    <a:pt x="378" y="311"/>
                  </a:cubicBezTo>
                  <a:cubicBezTo>
                    <a:pt x="379" y="311"/>
                    <a:pt x="380" y="311"/>
                    <a:pt x="381" y="311"/>
                  </a:cubicBezTo>
                  <a:cubicBezTo>
                    <a:pt x="382" y="310"/>
                    <a:pt x="383" y="310"/>
                    <a:pt x="384" y="310"/>
                  </a:cubicBezTo>
                  <a:cubicBezTo>
                    <a:pt x="385" y="311"/>
                    <a:pt x="385" y="310"/>
                    <a:pt x="385" y="309"/>
                  </a:cubicBezTo>
                  <a:cubicBezTo>
                    <a:pt x="385" y="308"/>
                    <a:pt x="386" y="307"/>
                    <a:pt x="386" y="306"/>
                  </a:cubicBezTo>
                  <a:cubicBezTo>
                    <a:pt x="386" y="305"/>
                    <a:pt x="387" y="304"/>
                    <a:pt x="385" y="304"/>
                  </a:cubicBezTo>
                  <a:cubicBezTo>
                    <a:pt x="385" y="303"/>
                    <a:pt x="385" y="303"/>
                    <a:pt x="384" y="302"/>
                  </a:cubicBezTo>
                  <a:cubicBezTo>
                    <a:pt x="384" y="302"/>
                    <a:pt x="384" y="302"/>
                    <a:pt x="384" y="302"/>
                  </a:cubicBezTo>
                  <a:cubicBezTo>
                    <a:pt x="385" y="302"/>
                    <a:pt x="385" y="302"/>
                    <a:pt x="385" y="302"/>
                  </a:cubicBezTo>
                  <a:cubicBezTo>
                    <a:pt x="385" y="301"/>
                    <a:pt x="385" y="302"/>
                    <a:pt x="386" y="302"/>
                  </a:cubicBezTo>
                  <a:cubicBezTo>
                    <a:pt x="386" y="303"/>
                    <a:pt x="386" y="303"/>
                    <a:pt x="387" y="303"/>
                  </a:cubicBezTo>
                  <a:cubicBezTo>
                    <a:pt x="387" y="303"/>
                    <a:pt x="387" y="303"/>
                    <a:pt x="387" y="303"/>
                  </a:cubicBezTo>
                  <a:cubicBezTo>
                    <a:pt x="388" y="304"/>
                    <a:pt x="388" y="304"/>
                    <a:pt x="387" y="305"/>
                  </a:cubicBezTo>
                  <a:cubicBezTo>
                    <a:pt x="387" y="307"/>
                    <a:pt x="387" y="308"/>
                    <a:pt x="388" y="310"/>
                  </a:cubicBezTo>
                  <a:cubicBezTo>
                    <a:pt x="389" y="311"/>
                    <a:pt x="390" y="311"/>
                    <a:pt x="391" y="311"/>
                  </a:cubicBezTo>
                  <a:cubicBezTo>
                    <a:pt x="392" y="311"/>
                    <a:pt x="392" y="310"/>
                    <a:pt x="392" y="309"/>
                  </a:cubicBezTo>
                  <a:cubicBezTo>
                    <a:pt x="392" y="311"/>
                    <a:pt x="392" y="311"/>
                    <a:pt x="393" y="311"/>
                  </a:cubicBezTo>
                  <a:cubicBezTo>
                    <a:pt x="394" y="311"/>
                    <a:pt x="394" y="312"/>
                    <a:pt x="395" y="312"/>
                  </a:cubicBezTo>
                  <a:cubicBezTo>
                    <a:pt x="395" y="312"/>
                    <a:pt x="395" y="312"/>
                    <a:pt x="395" y="312"/>
                  </a:cubicBezTo>
                  <a:cubicBezTo>
                    <a:pt x="396" y="312"/>
                    <a:pt x="396" y="312"/>
                    <a:pt x="397" y="312"/>
                  </a:cubicBezTo>
                  <a:cubicBezTo>
                    <a:pt x="397" y="312"/>
                    <a:pt x="398" y="311"/>
                    <a:pt x="398" y="311"/>
                  </a:cubicBezTo>
                  <a:cubicBezTo>
                    <a:pt x="399" y="310"/>
                    <a:pt x="400" y="310"/>
                    <a:pt x="401" y="310"/>
                  </a:cubicBezTo>
                  <a:cubicBezTo>
                    <a:pt x="402" y="310"/>
                    <a:pt x="402" y="310"/>
                    <a:pt x="402" y="310"/>
                  </a:cubicBezTo>
                  <a:cubicBezTo>
                    <a:pt x="404" y="310"/>
                    <a:pt x="405" y="309"/>
                    <a:pt x="406" y="309"/>
                  </a:cubicBezTo>
                  <a:cubicBezTo>
                    <a:pt x="407" y="309"/>
                    <a:pt x="407" y="308"/>
                    <a:pt x="407" y="307"/>
                  </a:cubicBezTo>
                  <a:cubicBezTo>
                    <a:pt x="407" y="307"/>
                    <a:pt x="407" y="307"/>
                    <a:pt x="407" y="307"/>
                  </a:cubicBezTo>
                  <a:cubicBezTo>
                    <a:pt x="407" y="306"/>
                    <a:pt x="407" y="305"/>
                    <a:pt x="407" y="305"/>
                  </a:cubicBezTo>
                  <a:cubicBezTo>
                    <a:pt x="407" y="304"/>
                    <a:pt x="408" y="303"/>
                    <a:pt x="407" y="303"/>
                  </a:cubicBezTo>
                  <a:cubicBezTo>
                    <a:pt x="406" y="302"/>
                    <a:pt x="406" y="301"/>
                    <a:pt x="406" y="301"/>
                  </a:cubicBezTo>
                  <a:cubicBezTo>
                    <a:pt x="406" y="302"/>
                    <a:pt x="407" y="302"/>
                    <a:pt x="408" y="303"/>
                  </a:cubicBezTo>
                  <a:cubicBezTo>
                    <a:pt x="409" y="304"/>
                    <a:pt x="409" y="304"/>
                    <a:pt x="410" y="303"/>
                  </a:cubicBezTo>
                  <a:cubicBezTo>
                    <a:pt x="411" y="303"/>
                    <a:pt x="411" y="302"/>
                    <a:pt x="412" y="302"/>
                  </a:cubicBezTo>
                  <a:cubicBezTo>
                    <a:pt x="413" y="302"/>
                    <a:pt x="413" y="302"/>
                    <a:pt x="412" y="301"/>
                  </a:cubicBezTo>
                  <a:close/>
                  <a:moveTo>
                    <a:pt x="313" y="249"/>
                  </a:moveTo>
                  <a:cubicBezTo>
                    <a:pt x="313" y="249"/>
                    <a:pt x="313" y="249"/>
                    <a:pt x="313" y="249"/>
                  </a:cubicBezTo>
                  <a:cubicBezTo>
                    <a:pt x="313" y="249"/>
                    <a:pt x="313" y="249"/>
                    <a:pt x="313" y="249"/>
                  </a:cubicBezTo>
                  <a:cubicBezTo>
                    <a:pt x="313" y="249"/>
                    <a:pt x="313" y="249"/>
                    <a:pt x="313" y="249"/>
                  </a:cubicBezTo>
                  <a:close/>
                  <a:moveTo>
                    <a:pt x="365" y="309"/>
                  </a:moveTo>
                  <a:cubicBezTo>
                    <a:pt x="365" y="309"/>
                    <a:pt x="365" y="309"/>
                    <a:pt x="365" y="309"/>
                  </a:cubicBezTo>
                  <a:cubicBezTo>
                    <a:pt x="365" y="309"/>
                    <a:pt x="365" y="309"/>
                    <a:pt x="365" y="309"/>
                  </a:cubicBezTo>
                  <a:cubicBezTo>
                    <a:pt x="365" y="309"/>
                    <a:pt x="365" y="309"/>
                    <a:pt x="365" y="309"/>
                  </a:cubicBezTo>
                  <a:close/>
                  <a:moveTo>
                    <a:pt x="365" y="309"/>
                  </a:moveTo>
                  <a:cubicBezTo>
                    <a:pt x="365" y="309"/>
                    <a:pt x="365" y="309"/>
                    <a:pt x="365" y="309"/>
                  </a:cubicBezTo>
                  <a:cubicBezTo>
                    <a:pt x="365" y="309"/>
                    <a:pt x="365" y="309"/>
                    <a:pt x="365" y="309"/>
                  </a:cubicBezTo>
                  <a:cubicBezTo>
                    <a:pt x="365" y="309"/>
                    <a:pt x="365" y="309"/>
                    <a:pt x="365" y="309"/>
                  </a:cubicBezTo>
                  <a:close/>
                  <a:moveTo>
                    <a:pt x="369" y="307"/>
                  </a:moveTo>
                  <a:cubicBezTo>
                    <a:pt x="369" y="307"/>
                    <a:pt x="369" y="307"/>
                    <a:pt x="369" y="307"/>
                  </a:cubicBezTo>
                  <a:cubicBezTo>
                    <a:pt x="369" y="307"/>
                    <a:pt x="369" y="307"/>
                    <a:pt x="369" y="307"/>
                  </a:cubicBezTo>
                  <a:cubicBezTo>
                    <a:pt x="369" y="307"/>
                    <a:pt x="369" y="307"/>
                    <a:pt x="369" y="307"/>
                  </a:cubicBezTo>
                  <a:close/>
                  <a:moveTo>
                    <a:pt x="400" y="283"/>
                  </a:moveTo>
                  <a:cubicBezTo>
                    <a:pt x="400" y="283"/>
                    <a:pt x="400" y="283"/>
                    <a:pt x="400" y="282"/>
                  </a:cubicBezTo>
                  <a:cubicBezTo>
                    <a:pt x="400" y="283"/>
                    <a:pt x="400" y="283"/>
                    <a:pt x="400" y="283"/>
                  </a:cubicBezTo>
                  <a:close/>
                  <a:moveTo>
                    <a:pt x="416" y="272"/>
                  </a:moveTo>
                  <a:cubicBezTo>
                    <a:pt x="415" y="272"/>
                    <a:pt x="415" y="272"/>
                    <a:pt x="414" y="273"/>
                  </a:cubicBezTo>
                  <a:cubicBezTo>
                    <a:pt x="413" y="274"/>
                    <a:pt x="414" y="274"/>
                    <a:pt x="415" y="275"/>
                  </a:cubicBezTo>
                  <a:cubicBezTo>
                    <a:pt x="415" y="275"/>
                    <a:pt x="415" y="276"/>
                    <a:pt x="416" y="276"/>
                  </a:cubicBezTo>
                  <a:cubicBezTo>
                    <a:pt x="416" y="276"/>
                    <a:pt x="416" y="276"/>
                    <a:pt x="416" y="277"/>
                  </a:cubicBezTo>
                  <a:cubicBezTo>
                    <a:pt x="415" y="277"/>
                    <a:pt x="415" y="277"/>
                    <a:pt x="415" y="277"/>
                  </a:cubicBezTo>
                  <a:cubicBezTo>
                    <a:pt x="415" y="275"/>
                    <a:pt x="414" y="276"/>
                    <a:pt x="413" y="276"/>
                  </a:cubicBezTo>
                  <a:cubicBezTo>
                    <a:pt x="412" y="276"/>
                    <a:pt x="412" y="277"/>
                    <a:pt x="412" y="278"/>
                  </a:cubicBezTo>
                  <a:cubicBezTo>
                    <a:pt x="412" y="277"/>
                    <a:pt x="411" y="277"/>
                    <a:pt x="411" y="277"/>
                  </a:cubicBezTo>
                  <a:cubicBezTo>
                    <a:pt x="411" y="276"/>
                    <a:pt x="410" y="276"/>
                    <a:pt x="410" y="276"/>
                  </a:cubicBezTo>
                  <a:cubicBezTo>
                    <a:pt x="411" y="275"/>
                    <a:pt x="412" y="274"/>
                    <a:pt x="412" y="273"/>
                  </a:cubicBezTo>
                  <a:cubicBezTo>
                    <a:pt x="413" y="272"/>
                    <a:pt x="414" y="271"/>
                    <a:pt x="414" y="269"/>
                  </a:cubicBezTo>
                  <a:cubicBezTo>
                    <a:pt x="414" y="269"/>
                    <a:pt x="414" y="269"/>
                    <a:pt x="414" y="269"/>
                  </a:cubicBezTo>
                  <a:cubicBezTo>
                    <a:pt x="415" y="269"/>
                    <a:pt x="415" y="269"/>
                    <a:pt x="416" y="269"/>
                  </a:cubicBezTo>
                  <a:cubicBezTo>
                    <a:pt x="417" y="270"/>
                    <a:pt x="417" y="271"/>
                    <a:pt x="416" y="272"/>
                  </a:cubicBezTo>
                  <a:close/>
                  <a:moveTo>
                    <a:pt x="264" y="256"/>
                  </a:moveTo>
                  <a:cubicBezTo>
                    <a:pt x="264" y="255"/>
                    <a:pt x="264" y="255"/>
                    <a:pt x="265" y="255"/>
                  </a:cubicBezTo>
                  <a:cubicBezTo>
                    <a:pt x="265" y="254"/>
                    <a:pt x="266" y="254"/>
                    <a:pt x="266" y="254"/>
                  </a:cubicBezTo>
                  <a:cubicBezTo>
                    <a:pt x="267" y="254"/>
                    <a:pt x="268" y="253"/>
                    <a:pt x="268" y="252"/>
                  </a:cubicBezTo>
                  <a:cubicBezTo>
                    <a:pt x="268" y="251"/>
                    <a:pt x="271" y="250"/>
                    <a:pt x="272" y="251"/>
                  </a:cubicBezTo>
                  <a:cubicBezTo>
                    <a:pt x="273" y="251"/>
                    <a:pt x="273" y="252"/>
                    <a:pt x="272" y="252"/>
                  </a:cubicBezTo>
                  <a:cubicBezTo>
                    <a:pt x="272" y="252"/>
                    <a:pt x="271" y="253"/>
                    <a:pt x="270" y="254"/>
                  </a:cubicBezTo>
                  <a:cubicBezTo>
                    <a:pt x="269" y="255"/>
                    <a:pt x="268" y="256"/>
                    <a:pt x="266" y="257"/>
                  </a:cubicBezTo>
                  <a:cubicBezTo>
                    <a:pt x="266" y="257"/>
                    <a:pt x="265" y="257"/>
                    <a:pt x="265" y="257"/>
                  </a:cubicBezTo>
                  <a:cubicBezTo>
                    <a:pt x="264" y="257"/>
                    <a:pt x="264" y="256"/>
                    <a:pt x="264" y="256"/>
                  </a:cubicBezTo>
                  <a:close/>
                  <a:moveTo>
                    <a:pt x="301" y="115"/>
                  </a:moveTo>
                  <a:cubicBezTo>
                    <a:pt x="301" y="115"/>
                    <a:pt x="301" y="115"/>
                    <a:pt x="302" y="115"/>
                  </a:cubicBezTo>
                  <a:cubicBezTo>
                    <a:pt x="304" y="115"/>
                    <a:pt x="305" y="114"/>
                    <a:pt x="307" y="114"/>
                  </a:cubicBezTo>
                  <a:cubicBezTo>
                    <a:pt x="308" y="115"/>
                    <a:pt x="308" y="116"/>
                    <a:pt x="308" y="117"/>
                  </a:cubicBezTo>
                  <a:cubicBezTo>
                    <a:pt x="309" y="117"/>
                    <a:pt x="307" y="118"/>
                    <a:pt x="306" y="118"/>
                  </a:cubicBezTo>
                  <a:cubicBezTo>
                    <a:pt x="306" y="118"/>
                    <a:pt x="306" y="117"/>
                    <a:pt x="306" y="117"/>
                  </a:cubicBezTo>
                  <a:cubicBezTo>
                    <a:pt x="304" y="117"/>
                    <a:pt x="303" y="116"/>
                    <a:pt x="302" y="116"/>
                  </a:cubicBezTo>
                  <a:cubicBezTo>
                    <a:pt x="301" y="116"/>
                    <a:pt x="301" y="116"/>
                    <a:pt x="301" y="115"/>
                  </a:cubicBezTo>
                  <a:close/>
                  <a:moveTo>
                    <a:pt x="309" y="274"/>
                  </a:moveTo>
                  <a:cubicBezTo>
                    <a:pt x="310" y="274"/>
                    <a:pt x="311" y="273"/>
                    <a:pt x="311" y="273"/>
                  </a:cubicBezTo>
                  <a:cubicBezTo>
                    <a:pt x="312" y="273"/>
                    <a:pt x="312" y="274"/>
                    <a:pt x="312" y="274"/>
                  </a:cubicBezTo>
                  <a:cubicBezTo>
                    <a:pt x="312" y="275"/>
                    <a:pt x="312" y="275"/>
                    <a:pt x="312" y="276"/>
                  </a:cubicBezTo>
                  <a:cubicBezTo>
                    <a:pt x="312" y="276"/>
                    <a:pt x="312" y="276"/>
                    <a:pt x="312" y="276"/>
                  </a:cubicBezTo>
                  <a:cubicBezTo>
                    <a:pt x="312" y="276"/>
                    <a:pt x="312" y="277"/>
                    <a:pt x="313" y="277"/>
                  </a:cubicBezTo>
                  <a:cubicBezTo>
                    <a:pt x="313" y="278"/>
                    <a:pt x="313" y="278"/>
                    <a:pt x="313" y="279"/>
                  </a:cubicBezTo>
                  <a:cubicBezTo>
                    <a:pt x="312" y="279"/>
                    <a:pt x="311" y="279"/>
                    <a:pt x="310" y="279"/>
                  </a:cubicBezTo>
                  <a:cubicBezTo>
                    <a:pt x="310" y="279"/>
                    <a:pt x="310" y="279"/>
                    <a:pt x="310" y="279"/>
                  </a:cubicBezTo>
                  <a:cubicBezTo>
                    <a:pt x="309" y="278"/>
                    <a:pt x="309" y="277"/>
                    <a:pt x="309" y="277"/>
                  </a:cubicBezTo>
                  <a:cubicBezTo>
                    <a:pt x="309" y="276"/>
                    <a:pt x="309" y="275"/>
                    <a:pt x="309" y="275"/>
                  </a:cubicBezTo>
                  <a:cubicBezTo>
                    <a:pt x="309" y="274"/>
                    <a:pt x="309" y="274"/>
                    <a:pt x="309" y="274"/>
                  </a:cubicBezTo>
                  <a:close/>
                  <a:moveTo>
                    <a:pt x="253" y="208"/>
                  </a:moveTo>
                  <a:cubicBezTo>
                    <a:pt x="253" y="207"/>
                    <a:pt x="253" y="206"/>
                    <a:pt x="254" y="206"/>
                  </a:cubicBezTo>
                  <a:cubicBezTo>
                    <a:pt x="254" y="205"/>
                    <a:pt x="255" y="205"/>
                    <a:pt x="255" y="204"/>
                  </a:cubicBezTo>
                  <a:cubicBezTo>
                    <a:pt x="255" y="204"/>
                    <a:pt x="256" y="204"/>
                    <a:pt x="256" y="204"/>
                  </a:cubicBezTo>
                  <a:cubicBezTo>
                    <a:pt x="257" y="206"/>
                    <a:pt x="255" y="207"/>
                    <a:pt x="255" y="209"/>
                  </a:cubicBezTo>
                  <a:cubicBezTo>
                    <a:pt x="255" y="209"/>
                    <a:pt x="254" y="209"/>
                    <a:pt x="254" y="209"/>
                  </a:cubicBezTo>
                  <a:cubicBezTo>
                    <a:pt x="253" y="209"/>
                    <a:pt x="253" y="208"/>
                    <a:pt x="253" y="208"/>
                  </a:cubicBezTo>
                  <a:close/>
                  <a:moveTo>
                    <a:pt x="337" y="238"/>
                  </a:moveTo>
                  <a:cubicBezTo>
                    <a:pt x="337" y="238"/>
                    <a:pt x="337" y="239"/>
                    <a:pt x="336" y="239"/>
                  </a:cubicBezTo>
                  <a:cubicBezTo>
                    <a:pt x="336" y="239"/>
                    <a:pt x="335" y="240"/>
                    <a:pt x="335" y="239"/>
                  </a:cubicBezTo>
                  <a:cubicBezTo>
                    <a:pt x="334" y="239"/>
                    <a:pt x="334" y="239"/>
                    <a:pt x="334" y="238"/>
                  </a:cubicBezTo>
                  <a:cubicBezTo>
                    <a:pt x="333" y="238"/>
                    <a:pt x="333" y="238"/>
                    <a:pt x="333" y="237"/>
                  </a:cubicBezTo>
                  <a:cubicBezTo>
                    <a:pt x="333" y="236"/>
                    <a:pt x="334" y="236"/>
                    <a:pt x="335" y="236"/>
                  </a:cubicBezTo>
                  <a:cubicBezTo>
                    <a:pt x="336" y="236"/>
                    <a:pt x="336" y="237"/>
                    <a:pt x="337" y="238"/>
                  </a:cubicBezTo>
                  <a:close/>
                  <a:moveTo>
                    <a:pt x="372" y="227"/>
                  </a:moveTo>
                  <a:cubicBezTo>
                    <a:pt x="372" y="227"/>
                    <a:pt x="372" y="227"/>
                    <a:pt x="371" y="227"/>
                  </a:cubicBezTo>
                  <a:cubicBezTo>
                    <a:pt x="373" y="225"/>
                    <a:pt x="374" y="225"/>
                    <a:pt x="375" y="227"/>
                  </a:cubicBezTo>
                  <a:cubicBezTo>
                    <a:pt x="375" y="228"/>
                    <a:pt x="376" y="228"/>
                    <a:pt x="376" y="228"/>
                  </a:cubicBezTo>
                  <a:cubicBezTo>
                    <a:pt x="377" y="228"/>
                    <a:pt x="376" y="229"/>
                    <a:pt x="376" y="229"/>
                  </a:cubicBezTo>
                  <a:cubicBezTo>
                    <a:pt x="376" y="229"/>
                    <a:pt x="375" y="230"/>
                    <a:pt x="375" y="230"/>
                  </a:cubicBezTo>
                  <a:cubicBezTo>
                    <a:pt x="374" y="230"/>
                    <a:pt x="374" y="230"/>
                    <a:pt x="374" y="229"/>
                  </a:cubicBezTo>
                  <a:cubicBezTo>
                    <a:pt x="374" y="228"/>
                    <a:pt x="373" y="228"/>
                    <a:pt x="372" y="227"/>
                  </a:cubicBezTo>
                  <a:close/>
                  <a:moveTo>
                    <a:pt x="306" y="311"/>
                  </a:moveTo>
                  <a:cubicBezTo>
                    <a:pt x="306" y="312"/>
                    <a:pt x="306" y="312"/>
                    <a:pt x="305" y="312"/>
                  </a:cubicBezTo>
                  <a:cubicBezTo>
                    <a:pt x="304" y="311"/>
                    <a:pt x="303" y="311"/>
                    <a:pt x="303" y="310"/>
                  </a:cubicBezTo>
                  <a:cubicBezTo>
                    <a:pt x="303" y="310"/>
                    <a:pt x="303" y="309"/>
                    <a:pt x="303" y="309"/>
                  </a:cubicBezTo>
                  <a:cubicBezTo>
                    <a:pt x="303" y="308"/>
                    <a:pt x="304" y="308"/>
                    <a:pt x="305" y="308"/>
                  </a:cubicBezTo>
                  <a:cubicBezTo>
                    <a:pt x="306" y="309"/>
                    <a:pt x="306" y="310"/>
                    <a:pt x="306" y="311"/>
                  </a:cubicBezTo>
                  <a:close/>
                  <a:moveTo>
                    <a:pt x="447" y="189"/>
                  </a:moveTo>
                  <a:cubicBezTo>
                    <a:pt x="447" y="189"/>
                    <a:pt x="447" y="190"/>
                    <a:pt x="446" y="190"/>
                  </a:cubicBezTo>
                  <a:cubicBezTo>
                    <a:pt x="445" y="190"/>
                    <a:pt x="444" y="189"/>
                    <a:pt x="444" y="188"/>
                  </a:cubicBezTo>
                  <a:cubicBezTo>
                    <a:pt x="444" y="187"/>
                    <a:pt x="445" y="187"/>
                    <a:pt x="446" y="187"/>
                  </a:cubicBezTo>
                  <a:cubicBezTo>
                    <a:pt x="446" y="188"/>
                    <a:pt x="447" y="188"/>
                    <a:pt x="447" y="189"/>
                  </a:cubicBezTo>
                  <a:cubicBezTo>
                    <a:pt x="448" y="189"/>
                    <a:pt x="448" y="189"/>
                    <a:pt x="447" y="189"/>
                  </a:cubicBezTo>
                  <a:close/>
                  <a:moveTo>
                    <a:pt x="293" y="309"/>
                  </a:moveTo>
                  <a:cubicBezTo>
                    <a:pt x="293" y="311"/>
                    <a:pt x="292" y="311"/>
                    <a:pt x="291" y="312"/>
                  </a:cubicBezTo>
                  <a:cubicBezTo>
                    <a:pt x="291" y="312"/>
                    <a:pt x="291" y="313"/>
                    <a:pt x="290" y="312"/>
                  </a:cubicBezTo>
                  <a:cubicBezTo>
                    <a:pt x="289" y="312"/>
                    <a:pt x="289" y="311"/>
                    <a:pt x="290" y="311"/>
                  </a:cubicBezTo>
                  <a:cubicBezTo>
                    <a:pt x="291" y="310"/>
                    <a:pt x="291" y="310"/>
                    <a:pt x="292" y="309"/>
                  </a:cubicBezTo>
                  <a:cubicBezTo>
                    <a:pt x="292" y="309"/>
                    <a:pt x="292" y="308"/>
                    <a:pt x="292" y="308"/>
                  </a:cubicBezTo>
                  <a:cubicBezTo>
                    <a:pt x="293" y="309"/>
                    <a:pt x="293" y="309"/>
                    <a:pt x="293" y="309"/>
                  </a:cubicBezTo>
                  <a:close/>
                  <a:moveTo>
                    <a:pt x="135" y="275"/>
                  </a:moveTo>
                  <a:cubicBezTo>
                    <a:pt x="135" y="277"/>
                    <a:pt x="135" y="278"/>
                    <a:pt x="134" y="279"/>
                  </a:cubicBezTo>
                  <a:cubicBezTo>
                    <a:pt x="134" y="279"/>
                    <a:pt x="133" y="279"/>
                    <a:pt x="133" y="279"/>
                  </a:cubicBezTo>
                  <a:cubicBezTo>
                    <a:pt x="132" y="279"/>
                    <a:pt x="133" y="278"/>
                    <a:pt x="133" y="278"/>
                  </a:cubicBezTo>
                  <a:cubicBezTo>
                    <a:pt x="134" y="277"/>
                    <a:pt x="134" y="276"/>
                    <a:pt x="134" y="275"/>
                  </a:cubicBezTo>
                  <a:cubicBezTo>
                    <a:pt x="134" y="275"/>
                    <a:pt x="134" y="274"/>
                    <a:pt x="135" y="274"/>
                  </a:cubicBezTo>
                  <a:cubicBezTo>
                    <a:pt x="136" y="274"/>
                    <a:pt x="135" y="275"/>
                    <a:pt x="135" y="275"/>
                  </a:cubicBezTo>
                  <a:close/>
                  <a:moveTo>
                    <a:pt x="246" y="241"/>
                  </a:moveTo>
                  <a:cubicBezTo>
                    <a:pt x="246" y="241"/>
                    <a:pt x="246" y="241"/>
                    <a:pt x="246" y="240"/>
                  </a:cubicBezTo>
                  <a:cubicBezTo>
                    <a:pt x="246" y="240"/>
                    <a:pt x="247" y="239"/>
                    <a:pt x="247" y="239"/>
                  </a:cubicBezTo>
                  <a:cubicBezTo>
                    <a:pt x="248" y="239"/>
                    <a:pt x="248" y="239"/>
                    <a:pt x="248" y="239"/>
                  </a:cubicBezTo>
                  <a:cubicBezTo>
                    <a:pt x="248" y="240"/>
                    <a:pt x="247" y="241"/>
                    <a:pt x="246" y="241"/>
                  </a:cubicBezTo>
                  <a:close/>
                  <a:moveTo>
                    <a:pt x="243" y="240"/>
                  </a:moveTo>
                  <a:cubicBezTo>
                    <a:pt x="242" y="240"/>
                    <a:pt x="242" y="239"/>
                    <a:pt x="241" y="239"/>
                  </a:cubicBezTo>
                  <a:cubicBezTo>
                    <a:pt x="241" y="238"/>
                    <a:pt x="241" y="238"/>
                    <a:pt x="240" y="239"/>
                  </a:cubicBezTo>
                  <a:cubicBezTo>
                    <a:pt x="240" y="239"/>
                    <a:pt x="240" y="239"/>
                    <a:pt x="240" y="238"/>
                  </a:cubicBezTo>
                  <a:cubicBezTo>
                    <a:pt x="239" y="236"/>
                    <a:pt x="237" y="235"/>
                    <a:pt x="238" y="232"/>
                  </a:cubicBezTo>
                  <a:cubicBezTo>
                    <a:pt x="238" y="232"/>
                    <a:pt x="237" y="231"/>
                    <a:pt x="237" y="230"/>
                  </a:cubicBezTo>
                  <a:cubicBezTo>
                    <a:pt x="236" y="230"/>
                    <a:pt x="236" y="229"/>
                    <a:pt x="237" y="228"/>
                  </a:cubicBezTo>
                  <a:cubicBezTo>
                    <a:pt x="237" y="228"/>
                    <a:pt x="237" y="228"/>
                    <a:pt x="237" y="228"/>
                  </a:cubicBezTo>
                  <a:cubicBezTo>
                    <a:pt x="236" y="228"/>
                    <a:pt x="236" y="227"/>
                    <a:pt x="236" y="227"/>
                  </a:cubicBezTo>
                  <a:cubicBezTo>
                    <a:pt x="236" y="227"/>
                    <a:pt x="236" y="226"/>
                    <a:pt x="236" y="226"/>
                  </a:cubicBezTo>
                  <a:cubicBezTo>
                    <a:pt x="236" y="225"/>
                    <a:pt x="235" y="223"/>
                    <a:pt x="235" y="222"/>
                  </a:cubicBezTo>
                  <a:cubicBezTo>
                    <a:pt x="234" y="222"/>
                    <a:pt x="234" y="222"/>
                    <a:pt x="234" y="221"/>
                  </a:cubicBezTo>
                  <a:cubicBezTo>
                    <a:pt x="235" y="221"/>
                    <a:pt x="235" y="220"/>
                    <a:pt x="236" y="221"/>
                  </a:cubicBezTo>
                  <a:cubicBezTo>
                    <a:pt x="238" y="221"/>
                    <a:pt x="239" y="222"/>
                    <a:pt x="239" y="224"/>
                  </a:cubicBezTo>
                  <a:cubicBezTo>
                    <a:pt x="240" y="225"/>
                    <a:pt x="241" y="225"/>
                    <a:pt x="241" y="226"/>
                  </a:cubicBezTo>
                  <a:cubicBezTo>
                    <a:pt x="241" y="228"/>
                    <a:pt x="242" y="229"/>
                    <a:pt x="241" y="230"/>
                  </a:cubicBezTo>
                  <a:cubicBezTo>
                    <a:pt x="241" y="231"/>
                    <a:pt x="241" y="231"/>
                    <a:pt x="242" y="231"/>
                  </a:cubicBezTo>
                  <a:cubicBezTo>
                    <a:pt x="242" y="232"/>
                    <a:pt x="242" y="231"/>
                    <a:pt x="243" y="231"/>
                  </a:cubicBezTo>
                  <a:cubicBezTo>
                    <a:pt x="244" y="231"/>
                    <a:pt x="244" y="232"/>
                    <a:pt x="244" y="233"/>
                  </a:cubicBezTo>
                  <a:cubicBezTo>
                    <a:pt x="245" y="234"/>
                    <a:pt x="246" y="236"/>
                    <a:pt x="246" y="238"/>
                  </a:cubicBezTo>
                  <a:cubicBezTo>
                    <a:pt x="246" y="239"/>
                    <a:pt x="244" y="240"/>
                    <a:pt x="243" y="240"/>
                  </a:cubicBezTo>
                  <a:close/>
                  <a:moveTo>
                    <a:pt x="312" y="207"/>
                  </a:moveTo>
                  <a:cubicBezTo>
                    <a:pt x="311" y="206"/>
                    <a:pt x="311" y="206"/>
                    <a:pt x="310" y="205"/>
                  </a:cubicBezTo>
                  <a:cubicBezTo>
                    <a:pt x="310" y="205"/>
                    <a:pt x="310" y="204"/>
                    <a:pt x="311" y="204"/>
                  </a:cubicBezTo>
                  <a:cubicBezTo>
                    <a:pt x="311" y="204"/>
                    <a:pt x="311" y="204"/>
                    <a:pt x="311" y="204"/>
                  </a:cubicBezTo>
                  <a:cubicBezTo>
                    <a:pt x="312" y="205"/>
                    <a:pt x="312" y="206"/>
                    <a:pt x="313" y="206"/>
                  </a:cubicBezTo>
                  <a:cubicBezTo>
                    <a:pt x="313" y="207"/>
                    <a:pt x="313" y="207"/>
                    <a:pt x="312" y="207"/>
                  </a:cubicBezTo>
                  <a:cubicBezTo>
                    <a:pt x="312" y="208"/>
                    <a:pt x="312" y="207"/>
                    <a:pt x="312" y="207"/>
                  </a:cubicBezTo>
                  <a:close/>
                  <a:moveTo>
                    <a:pt x="329" y="77"/>
                  </a:moveTo>
                  <a:cubicBezTo>
                    <a:pt x="329" y="76"/>
                    <a:pt x="329" y="76"/>
                    <a:pt x="329" y="75"/>
                  </a:cubicBezTo>
                  <a:cubicBezTo>
                    <a:pt x="329" y="75"/>
                    <a:pt x="330" y="75"/>
                    <a:pt x="330" y="75"/>
                  </a:cubicBezTo>
                  <a:cubicBezTo>
                    <a:pt x="331" y="76"/>
                    <a:pt x="331" y="76"/>
                    <a:pt x="331" y="76"/>
                  </a:cubicBezTo>
                  <a:cubicBezTo>
                    <a:pt x="331" y="77"/>
                    <a:pt x="331" y="78"/>
                    <a:pt x="330" y="78"/>
                  </a:cubicBezTo>
                  <a:cubicBezTo>
                    <a:pt x="329" y="78"/>
                    <a:pt x="329" y="77"/>
                    <a:pt x="329" y="77"/>
                  </a:cubicBezTo>
                  <a:close/>
                  <a:moveTo>
                    <a:pt x="278" y="253"/>
                  </a:moveTo>
                  <a:cubicBezTo>
                    <a:pt x="277" y="253"/>
                    <a:pt x="276" y="253"/>
                    <a:pt x="276" y="252"/>
                  </a:cubicBezTo>
                  <a:cubicBezTo>
                    <a:pt x="275" y="252"/>
                    <a:pt x="275" y="252"/>
                    <a:pt x="275" y="252"/>
                  </a:cubicBezTo>
                  <a:cubicBezTo>
                    <a:pt x="275" y="251"/>
                    <a:pt x="275" y="251"/>
                    <a:pt x="276" y="251"/>
                  </a:cubicBezTo>
                  <a:cubicBezTo>
                    <a:pt x="276" y="252"/>
                    <a:pt x="277" y="250"/>
                    <a:pt x="277" y="251"/>
                  </a:cubicBezTo>
                  <a:cubicBezTo>
                    <a:pt x="278" y="252"/>
                    <a:pt x="278" y="252"/>
                    <a:pt x="278" y="252"/>
                  </a:cubicBezTo>
                  <a:cubicBezTo>
                    <a:pt x="279" y="252"/>
                    <a:pt x="279" y="253"/>
                    <a:pt x="278" y="253"/>
                  </a:cubicBezTo>
                  <a:cubicBezTo>
                    <a:pt x="278" y="253"/>
                    <a:pt x="278" y="254"/>
                    <a:pt x="277" y="253"/>
                  </a:cubicBezTo>
                  <a:cubicBezTo>
                    <a:pt x="277" y="253"/>
                    <a:pt x="278" y="253"/>
                    <a:pt x="278" y="253"/>
                  </a:cubicBezTo>
                  <a:close/>
                  <a:moveTo>
                    <a:pt x="424" y="218"/>
                  </a:moveTo>
                  <a:cubicBezTo>
                    <a:pt x="424" y="219"/>
                    <a:pt x="424" y="220"/>
                    <a:pt x="423" y="220"/>
                  </a:cubicBezTo>
                  <a:cubicBezTo>
                    <a:pt x="422" y="220"/>
                    <a:pt x="422" y="219"/>
                    <a:pt x="422" y="218"/>
                  </a:cubicBezTo>
                  <a:cubicBezTo>
                    <a:pt x="422" y="218"/>
                    <a:pt x="423" y="217"/>
                    <a:pt x="423" y="217"/>
                  </a:cubicBezTo>
                  <a:cubicBezTo>
                    <a:pt x="424" y="217"/>
                    <a:pt x="424" y="218"/>
                    <a:pt x="424" y="218"/>
                  </a:cubicBezTo>
                  <a:close/>
                  <a:moveTo>
                    <a:pt x="307" y="238"/>
                  </a:moveTo>
                  <a:cubicBezTo>
                    <a:pt x="307" y="238"/>
                    <a:pt x="307" y="239"/>
                    <a:pt x="306" y="239"/>
                  </a:cubicBezTo>
                  <a:cubicBezTo>
                    <a:pt x="305" y="239"/>
                    <a:pt x="305" y="238"/>
                    <a:pt x="304" y="237"/>
                  </a:cubicBezTo>
                  <a:cubicBezTo>
                    <a:pt x="304" y="236"/>
                    <a:pt x="305" y="237"/>
                    <a:pt x="305" y="237"/>
                  </a:cubicBezTo>
                  <a:cubicBezTo>
                    <a:pt x="306" y="237"/>
                    <a:pt x="307" y="237"/>
                    <a:pt x="307" y="238"/>
                  </a:cubicBezTo>
                  <a:close/>
                  <a:moveTo>
                    <a:pt x="419" y="11"/>
                  </a:moveTo>
                  <a:cubicBezTo>
                    <a:pt x="419" y="11"/>
                    <a:pt x="419" y="10"/>
                    <a:pt x="420" y="10"/>
                  </a:cubicBezTo>
                  <a:cubicBezTo>
                    <a:pt x="420" y="10"/>
                    <a:pt x="420" y="10"/>
                    <a:pt x="420" y="10"/>
                  </a:cubicBezTo>
                  <a:cubicBezTo>
                    <a:pt x="421" y="10"/>
                    <a:pt x="421" y="11"/>
                    <a:pt x="421" y="11"/>
                  </a:cubicBezTo>
                  <a:cubicBezTo>
                    <a:pt x="421" y="12"/>
                    <a:pt x="420" y="13"/>
                    <a:pt x="420" y="13"/>
                  </a:cubicBezTo>
                  <a:cubicBezTo>
                    <a:pt x="419" y="12"/>
                    <a:pt x="420" y="12"/>
                    <a:pt x="419" y="11"/>
                  </a:cubicBezTo>
                  <a:close/>
                  <a:moveTo>
                    <a:pt x="500" y="77"/>
                  </a:moveTo>
                  <a:cubicBezTo>
                    <a:pt x="498" y="78"/>
                    <a:pt x="497" y="78"/>
                    <a:pt x="496" y="77"/>
                  </a:cubicBezTo>
                  <a:cubicBezTo>
                    <a:pt x="497" y="77"/>
                    <a:pt x="498" y="77"/>
                    <a:pt x="500" y="77"/>
                  </a:cubicBezTo>
                  <a:close/>
                  <a:moveTo>
                    <a:pt x="365" y="182"/>
                  </a:moveTo>
                  <a:cubicBezTo>
                    <a:pt x="366" y="181"/>
                    <a:pt x="367" y="180"/>
                    <a:pt x="366" y="179"/>
                  </a:cubicBezTo>
                  <a:cubicBezTo>
                    <a:pt x="366" y="179"/>
                    <a:pt x="366" y="179"/>
                    <a:pt x="367" y="179"/>
                  </a:cubicBezTo>
                  <a:cubicBezTo>
                    <a:pt x="368" y="179"/>
                    <a:pt x="368" y="177"/>
                    <a:pt x="369" y="177"/>
                  </a:cubicBezTo>
                  <a:cubicBezTo>
                    <a:pt x="370" y="177"/>
                    <a:pt x="372" y="177"/>
                    <a:pt x="373" y="177"/>
                  </a:cubicBezTo>
                  <a:cubicBezTo>
                    <a:pt x="374" y="178"/>
                    <a:pt x="374" y="179"/>
                    <a:pt x="373" y="180"/>
                  </a:cubicBezTo>
                  <a:cubicBezTo>
                    <a:pt x="372" y="181"/>
                    <a:pt x="370" y="181"/>
                    <a:pt x="369" y="182"/>
                  </a:cubicBezTo>
                  <a:cubicBezTo>
                    <a:pt x="368" y="182"/>
                    <a:pt x="367" y="182"/>
                    <a:pt x="366" y="183"/>
                  </a:cubicBezTo>
                  <a:cubicBezTo>
                    <a:pt x="366" y="183"/>
                    <a:pt x="365" y="183"/>
                    <a:pt x="365" y="182"/>
                  </a:cubicBezTo>
                  <a:close/>
                  <a:moveTo>
                    <a:pt x="252" y="276"/>
                  </a:moveTo>
                  <a:cubicBezTo>
                    <a:pt x="252" y="276"/>
                    <a:pt x="251" y="277"/>
                    <a:pt x="251" y="277"/>
                  </a:cubicBezTo>
                  <a:cubicBezTo>
                    <a:pt x="250" y="277"/>
                    <a:pt x="250" y="277"/>
                    <a:pt x="250" y="277"/>
                  </a:cubicBezTo>
                  <a:cubicBezTo>
                    <a:pt x="250" y="276"/>
                    <a:pt x="249" y="276"/>
                    <a:pt x="249" y="276"/>
                  </a:cubicBezTo>
                  <a:cubicBezTo>
                    <a:pt x="250" y="276"/>
                    <a:pt x="250" y="276"/>
                    <a:pt x="250" y="276"/>
                  </a:cubicBezTo>
                  <a:cubicBezTo>
                    <a:pt x="251" y="276"/>
                    <a:pt x="251" y="276"/>
                    <a:pt x="252" y="275"/>
                  </a:cubicBezTo>
                  <a:cubicBezTo>
                    <a:pt x="252" y="275"/>
                    <a:pt x="253" y="275"/>
                    <a:pt x="253" y="276"/>
                  </a:cubicBezTo>
                  <a:cubicBezTo>
                    <a:pt x="253" y="276"/>
                    <a:pt x="253" y="276"/>
                    <a:pt x="252" y="276"/>
                  </a:cubicBezTo>
                  <a:close/>
                  <a:moveTo>
                    <a:pt x="263" y="207"/>
                  </a:moveTo>
                  <a:cubicBezTo>
                    <a:pt x="263" y="206"/>
                    <a:pt x="262" y="205"/>
                    <a:pt x="263" y="205"/>
                  </a:cubicBezTo>
                  <a:cubicBezTo>
                    <a:pt x="264" y="205"/>
                    <a:pt x="264" y="206"/>
                    <a:pt x="264" y="207"/>
                  </a:cubicBezTo>
                  <a:cubicBezTo>
                    <a:pt x="264" y="207"/>
                    <a:pt x="264" y="208"/>
                    <a:pt x="264" y="208"/>
                  </a:cubicBezTo>
                  <a:cubicBezTo>
                    <a:pt x="263" y="208"/>
                    <a:pt x="262" y="208"/>
                    <a:pt x="263" y="207"/>
                  </a:cubicBezTo>
                  <a:close/>
                  <a:moveTo>
                    <a:pt x="446" y="0"/>
                  </a:moveTo>
                  <a:cubicBezTo>
                    <a:pt x="446" y="0"/>
                    <a:pt x="446" y="0"/>
                    <a:pt x="446" y="0"/>
                  </a:cubicBezTo>
                  <a:cubicBezTo>
                    <a:pt x="447" y="0"/>
                    <a:pt x="448" y="0"/>
                    <a:pt x="449" y="1"/>
                  </a:cubicBezTo>
                  <a:cubicBezTo>
                    <a:pt x="449" y="1"/>
                    <a:pt x="449" y="1"/>
                    <a:pt x="449" y="1"/>
                  </a:cubicBezTo>
                  <a:cubicBezTo>
                    <a:pt x="448" y="2"/>
                    <a:pt x="448" y="2"/>
                    <a:pt x="448" y="2"/>
                  </a:cubicBezTo>
                  <a:cubicBezTo>
                    <a:pt x="447" y="1"/>
                    <a:pt x="447" y="1"/>
                    <a:pt x="446" y="1"/>
                  </a:cubicBezTo>
                  <a:cubicBezTo>
                    <a:pt x="446" y="1"/>
                    <a:pt x="446" y="1"/>
                    <a:pt x="446" y="0"/>
                  </a:cubicBezTo>
                  <a:close/>
                  <a:moveTo>
                    <a:pt x="508" y="71"/>
                  </a:moveTo>
                  <a:cubicBezTo>
                    <a:pt x="508" y="71"/>
                    <a:pt x="509" y="71"/>
                    <a:pt x="509" y="71"/>
                  </a:cubicBezTo>
                  <a:cubicBezTo>
                    <a:pt x="509" y="72"/>
                    <a:pt x="508" y="72"/>
                    <a:pt x="508" y="72"/>
                  </a:cubicBezTo>
                  <a:cubicBezTo>
                    <a:pt x="507" y="72"/>
                    <a:pt x="507" y="72"/>
                    <a:pt x="507" y="72"/>
                  </a:cubicBezTo>
                  <a:cubicBezTo>
                    <a:pt x="507" y="71"/>
                    <a:pt x="507" y="71"/>
                    <a:pt x="508" y="71"/>
                  </a:cubicBezTo>
                  <a:close/>
                  <a:moveTo>
                    <a:pt x="292" y="245"/>
                  </a:moveTo>
                  <a:cubicBezTo>
                    <a:pt x="292" y="244"/>
                    <a:pt x="291" y="242"/>
                    <a:pt x="293" y="243"/>
                  </a:cubicBezTo>
                  <a:cubicBezTo>
                    <a:pt x="294" y="243"/>
                    <a:pt x="294" y="243"/>
                    <a:pt x="294" y="243"/>
                  </a:cubicBezTo>
                  <a:cubicBezTo>
                    <a:pt x="294" y="244"/>
                    <a:pt x="293" y="245"/>
                    <a:pt x="292" y="245"/>
                  </a:cubicBezTo>
                  <a:close/>
                  <a:moveTo>
                    <a:pt x="309" y="269"/>
                  </a:moveTo>
                  <a:cubicBezTo>
                    <a:pt x="309" y="270"/>
                    <a:pt x="309" y="271"/>
                    <a:pt x="308" y="271"/>
                  </a:cubicBezTo>
                  <a:cubicBezTo>
                    <a:pt x="307" y="271"/>
                    <a:pt x="307" y="270"/>
                    <a:pt x="307" y="269"/>
                  </a:cubicBezTo>
                  <a:cubicBezTo>
                    <a:pt x="308" y="269"/>
                    <a:pt x="308" y="269"/>
                    <a:pt x="309" y="269"/>
                  </a:cubicBezTo>
                  <a:cubicBezTo>
                    <a:pt x="309" y="269"/>
                    <a:pt x="309" y="269"/>
                    <a:pt x="309" y="269"/>
                  </a:cubicBezTo>
                  <a:close/>
                  <a:moveTo>
                    <a:pt x="272" y="283"/>
                  </a:moveTo>
                  <a:cubicBezTo>
                    <a:pt x="271" y="284"/>
                    <a:pt x="270" y="284"/>
                    <a:pt x="269" y="284"/>
                  </a:cubicBezTo>
                  <a:cubicBezTo>
                    <a:pt x="269" y="285"/>
                    <a:pt x="268" y="285"/>
                    <a:pt x="268" y="284"/>
                  </a:cubicBezTo>
                  <a:cubicBezTo>
                    <a:pt x="268" y="284"/>
                    <a:pt x="268" y="284"/>
                    <a:pt x="269" y="284"/>
                  </a:cubicBezTo>
                  <a:cubicBezTo>
                    <a:pt x="270" y="284"/>
                    <a:pt x="271" y="283"/>
                    <a:pt x="272" y="283"/>
                  </a:cubicBezTo>
                  <a:close/>
                  <a:moveTo>
                    <a:pt x="381" y="259"/>
                  </a:moveTo>
                  <a:cubicBezTo>
                    <a:pt x="381" y="259"/>
                    <a:pt x="381" y="258"/>
                    <a:pt x="381" y="258"/>
                  </a:cubicBezTo>
                  <a:cubicBezTo>
                    <a:pt x="381" y="258"/>
                    <a:pt x="382" y="259"/>
                    <a:pt x="382" y="259"/>
                  </a:cubicBezTo>
                  <a:cubicBezTo>
                    <a:pt x="382" y="259"/>
                    <a:pt x="382" y="260"/>
                    <a:pt x="382" y="261"/>
                  </a:cubicBezTo>
                  <a:cubicBezTo>
                    <a:pt x="382" y="260"/>
                    <a:pt x="380" y="260"/>
                    <a:pt x="381" y="259"/>
                  </a:cubicBezTo>
                  <a:close/>
                  <a:moveTo>
                    <a:pt x="272" y="283"/>
                  </a:moveTo>
                  <a:cubicBezTo>
                    <a:pt x="272" y="283"/>
                    <a:pt x="272" y="283"/>
                    <a:pt x="272" y="283"/>
                  </a:cubicBezTo>
                  <a:cubicBezTo>
                    <a:pt x="272" y="283"/>
                    <a:pt x="272" y="282"/>
                    <a:pt x="273" y="282"/>
                  </a:cubicBezTo>
                  <a:cubicBezTo>
                    <a:pt x="273" y="282"/>
                    <a:pt x="273" y="282"/>
                    <a:pt x="273" y="283"/>
                  </a:cubicBezTo>
                  <a:cubicBezTo>
                    <a:pt x="274" y="283"/>
                    <a:pt x="274" y="283"/>
                    <a:pt x="273" y="284"/>
                  </a:cubicBezTo>
                  <a:cubicBezTo>
                    <a:pt x="273" y="284"/>
                    <a:pt x="273" y="284"/>
                    <a:pt x="272" y="283"/>
                  </a:cubicBezTo>
                  <a:close/>
                  <a:moveTo>
                    <a:pt x="182" y="240"/>
                  </a:moveTo>
                  <a:cubicBezTo>
                    <a:pt x="182" y="240"/>
                    <a:pt x="182" y="240"/>
                    <a:pt x="182" y="240"/>
                  </a:cubicBezTo>
                  <a:cubicBezTo>
                    <a:pt x="182" y="239"/>
                    <a:pt x="182" y="239"/>
                    <a:pt x="183" y="239"/>
                  </a:cubicBezTo>
                  <a:cubicBezTo>
                    <a:pt x="183" y="239"/>
                    <a:pt x="184" y="239"/>
                    <a:pt x="184" y="240"/>
                  </a:cubicBezTo>
                  <a:cubicBezTo>
                    <a:pt x="183" y="240"/>
                    <a:pt x="183" y="240"/>
                    <a:pt x="182" y="240"/>
                  </a:cubicBezTo>
                  <a:close/>
                  <a:moveTo>
                    <a:pt x="297" y="279"/>
                  </a:moveTo>
                  <a:cubicBezTo>
                    <a:pt x="297" y="278"/>
                    <a:pt x="297" y="277"/>
                    <a:pt x="298" y="277"/>
                  </a:cubicBezTo>
                  <a:cubicBezTo>
                    <a:pt x="299" y="278"/>
                    <a:pt x="298" y="279"/>
                    <a:pt x="297" y="279"/>
                  </a:cubicBezTo>
                  <a:close/>
                  <a:moveTo>
                    <a:pt x="126" y="275"/>
                  </a:moveTo>
                  <a:cubicBezTo>
                    <a:pt x="125" y="276"/>
                    <a:pt x="125" y="276"/>
                    <a:pt x="125" y="275"/>
                  </a:cubicBezTo>
                  <a:cubicBezTo>
                    <a:pt x="124" y="275"/>
                    <a:pt x="124" y="275"/>
                    <a:pt x="123" y="275"/>
                  </a:cubicBezTo>
                  <a:cubicBezTo>
                    <a:pt x="124" y="274"/>
                    <a:pt x="125" y="274"/>
                    <a:pt x="125" y="275"/>
                  </a:cubicBezTo>
                  <a:cubicBezTo>
                    <a:pt x="126" y="275"/>
                    <a:pt x="126" y="275"/>
                    <a:pt x="126" y="275"/>
                  </a:cubicBezTo>
                  <a:close/>
                  <a:moveTo>
                    <a:pt x="237" y="175"/>
                  </a:moveTo>
                  <a:cubicBezTo>
                    <a:pt x="237" y="176"/>
                    <a:pt x="238" y="176"/>
                    <a:pt x="237" y="177"/>
                  </a:cubicBezTo>
                  <a:cubicBezTo>
                    <a:pt x="238" y="177"/>
                    <a:pt x="238" y="177"/>
                    <a:pt x="238" y="177"/>
                  </a:cubicBezTo>
                  <a:cubicBezTo>
                    <a:pt x="238" y="177"/>
                    <a:pt x="237" y="177"/>
                    <a:pt x="237" y="177"/>
                  </a:cubicBezTo>
                  <a:cubicBezTo>
                    <a:pt x="237" y="177"/>
                    <a:pt x="237" y="178"/>
                    <a:pt x="238" y="178"/>
                  </a:cubicBezTo>
                  <a:cubicBezTo>
                    <a:pt x="238" y="179"/>
                    <a:pt x="238" y="179"/>
                    <a:pt x="239" y="179"/>
                  </a:cubicBezTo>
                  <a:cubicBezTo>
                    <a:pt x="240" y="178"/>
                    <a:pt x="241" y="178"/>
                    <a:pt x="242" y="178"/>
                  </a:cubicBezTo>
                  <a:cubicBezTo>
                    <a:pt x="242" y="178"/>
                    <a:pt x="242" y="178"/>
                    <a:pt x="242" y="178"/>
                  </a:cubicBezTo>
                  <a:cubicBezTo>
                    <a:pt x="243" y="178"/>
                    <a:pt x="243" y="178"/>
                    <a:pt x="244" y="178"/>
                  </a:cubicBezTo>
                  <a:cubicBezTo>
                    <a:pt x="244" y="179"/>
                    <a:pt x="244" y="179"/>
                    <a:pt x="243" y="180"/>
                  </a:cubicBezTo>
                  <a:cubicBezTo>
                    <a:pt x="243" y="182"/>
                    <a:pt x="243" y="183"/>
                    <a:pt x="242" y="185"/>
                  </a:cubicBezTo>
                  <a:cubicBezTo>
                    <a:pt x="242" y="185"/>
                    <a:pt x="242" y="186"/>
                    <a:pt x="242" y="186"/>
                  </a:cubicBezTo>
                  <a:cubicBezTo>
                    <a:pt x="242" y="186"/>
                    <a:pt x="242" y="186"/>
                    <a:pt x="242" y="186"/>
                  </a:cubicBezTo>
                  <a:cubicBezTo>
                    <a:pt x="243" y="186"/>
                    <a:pt x="244" y="186"/>
                    <a:pt x="244" y="185"/>
                  </a:cubicBezTo>
                  <a:cubicBezTo>
                    <a:pt x="244" y="184"/>
                    <a:pt x="245" y="183"/>
                    <a:pt x="245" y="181"/>
                  </a:cubicBezTo>
                  <a:cubicBezTo>
                    <a:pt x="245" y="181"/>
                    <a:pt x="245" y="181"/>
                    <a:pt x="246" y="181"/>
                  </a:cubicBezTo>
                  <a:cubicBezTo>
                    <a:pt x="247" y="181"/>
                    <a:pt x="247" y="180"/>
                    <a:pt x="247" y="180"/>
                  </a:cubicBezTo>
                  <a:cubicBezTo>
                    <a:pt x="247" y="180"/>
                    <a:pt x="248" y="180"/>
                    <a:pt x="248" y="180"/>
                  </a:cubicBezTo>
                  <a:cubicBezTo>
                    <a:pt x="248" y="181"/>
                    <a:pt x="248" y="181"/>
                    <a:pt x="249" y="182"/>
                  </a:cubicBezTo>
                  <a:cubicBezTo>
                    <a:pt x="250" y="182"/>
                    <a:pt x="250" y="183"/>
                    <a:pt x="249" y="184"/>
                  </a:cubicBezTo>
                  <a:cubicBezTo>
                    <a:pt x="248" y="184"/>
                    <a:pt x="248" y="185"/>
                    <a:pt x="247" y="186"/>
                  </a:cubicBezTo>
                  <a:cubicBezTo>
                    <a:pt x="246" y="187"/>
                    <a:pt x="247" y="187"/>
                    <a:pt x="248" y="187"/>
                  </a:cubicBezTo>
                  <a:cubicBezTo>
                    <a:pt x="248" y="188"/>
                    <a:pt x="249" y="187"/>
                    <a:pt x="249" y="187"/>
                  </a:cubicBezTo>
                  <a:cubicBezTo>
                    <a:pt x="249" y="187"/>
                    <a:pt x="249" y="186"/>
                    <a:pt x="249" y="186"/>
                  </a:cubicBezTo>
                  <a:cubicBezTo>
                    <a:pt x="251" y="186"/>
                    <a:pt x="249" y="187"/>
                    <a:pt x="250" y="188"/>
                  </a:cubicBezTo>
                  <a:cubicBezTo>
                    <a:pt x="251" y="187"/>
                    <a:pt x="252" y="188"/>
                    <a:pt x="252" y="187"/>
                  </a:cubicBezTo>
                  <a:cubicBezTo>
                    <a:pt x="253" y="188"/>
                    <a:pt x="253" y="188"/>
                    <a:pt x="252" y="189"/>
                  </a:cubicBezTo>
                  <a:cubicBezTo>
                    <a:pt x="252" y="189"/>
                    <a:pt x="252" y="189"/>
                    <a:pt x="252" y="189"/>
                  </a:cubicBezTo>
                  <a:cubicBezTo>
                    <a:pt x="252" y="191"/>
                    <a:pt x="251" y="191"/>
                    <a:pt x="250" y="191"/>
                  </a:cubicBezTo>
                  <a:cubicBezTo>
                    <a:pt x="250" y="191"/>
                    <a:pt x="250" y="191"/>
                    <a:pt x="250" y="191"/>
                  </a:cubicBezTo>
                  <a:cubicBezTo>
                    <a:pt x="249" y="191"/>
                    <a:pt x="249" y="191"/>
                    <a:pt x="248" y="192"/>
                  </a:cubicBezTo>
                  <a:cubicBezTo>
                    <a:pt x="248" y="193"/>
                    <a:pt x="249" y="192"/>
                    <a:pt x="250" y="192"/>
                  </a:cubicBezTo>
                  <a:cubicBezTo>
                    <a:pt x="250" y="192"/>
                    <a:pt x="251" y="192"/>
                    <a:pt x="251" y="192"/>
                  </a:cubicBezTo>
                  <a:cubicBezTo>
                    <a:pt x="252" y="192"/>
                    <a:pt x="253" y="193"/>
                    <a:pt x="252" y="194"/>
                  </a:cubicBezTo>
                  <a:cubicBezTo>
                    <a:pt x="252" y="194"/>
                    <a:pt x="252" y="194"/>
                    <a:pt x="252" y="195"/>
                  </a:cubicBezTo>
                  <a:cubicBezTo>
                    <a:pt x="252" y="195"/>
                    <a:pt x="252" y="196"/>
                    <a:pt x="252" y="196"/>
                  </a:cubicBezTo>
                  <a:cubicBezTo>
                    <a:pt x="252" y="196"/>
                    <a:pt x="251" y="196"/>
                    <a:pt x="251" y="196"/>
                  </a:cubicBezTo>
                  <a:cubicBezTo>
                    <a:pt x="250" y="196"/>
                    <a:pt x="250" y="195"/>
                    <a:pt x="249" y="196"/>
                  </a:cubicBezTo>
                  <a:cubicBezTo>
                    <a:pt x="248" y="196"/>
                    <a:pt x="247" y="195"/>
                    <a:pt x="247" y="195"/>
                  </a:cubicBezTo>
                  <a:cubicBezTo>
                    <a:pt x="246" y="194"/>
                    <a:pt x="246" y="194"/>
                    <a:pt x="246" y="194"/>
                  </a:cubicBezTo>
                  <a:cubicBezTo>
                    <a:pt x="244" y="193"/>
                    <a:pt x="243" y="193"/>
                    <a:pt x="242" y="195"/>
                  </a:cubicBezTo>
                  <a:cubicBezTo>
                    <a:pt x="242" y="197"/>
                    <a:pt x="242" y="199"/>
                    <a:pt x="243" y="200"/>
                  </a:cubicBezTo>
                  <a:cubicBezTo>
                    <a:pt x="243" y="201"/>
                    <a:pt x="242" y="201"/>
                    <a:pt x="243" y="201"/>
                  </a:cubicBezTo>
                  <a:cubicBezTo>
                    <a:pt x="244" y="204"/>
                    <a:pt x="246" y="204"/>
                    <a:pt x="248" y="205"/>
                  </a:cubicBezTo>
                  <a:cubicBezTo>
                    <a:pt x="248" y="205"/>
                    <a:pt x="249" y="205"/>
                    <a:pt x="249" y="204"/>
                  </a:cubicBezTo>
                  <a:cubicBezTo>
                    <a:pt x="249" y="203"/>
                    <a:pt x="250" y="203"/>
                    <a:pt x="252" y="202"/>
                  </a:cubicBezTo>
                  <a:cubicBezTo>
                    <a:pt x="252" y="202"/>
                    <a:pt x="252" y="202"/>
                    <a:pt x="253" y="202"/>
                  </a:cubicBezTo>
                  <a:cubicBezTo>
                    <a:pt x="253" y="201"/>
                    <a:pt x="254" y="201"/>
                    <a:pt x="255" y="201"/>
                  </a:cubicBezTo>
                  <a:cubicBezTo>
                    <a:pt x="255" y="201"/>
                    <a:pt x="256" y="201"/>
                    <a:pt x="256" y="200"/>
                  </a:cubicBezTo>
                  <a:cubicBezTo>
                    <a:pt x="256" y="200"/>
                    <a:pt x="257" y="200"/>
                    <a:pt x="257" y="200"/>
                  </a:cubicBezTo>
                  <a:cubicBezTo>
                    <a:pt x="257" y="201"/>
                    <a:pt x="257" y="201"/>
                    <a:pt x="257" y="201"/>
                  </a:cubicBezTo>
                  <a:cubicBezTo>
                    <a:pt x="256" y="202"/>
                    <a:pt x="256" y="203"/>
                    <a:pt x="256" y="204"/>
                  </a:cubicBezTo>
                  <a:cubicBezTo>
                    <a:pt x="258" y="205"/>
                    <a:pt x="259" y="204"/>
                    <a:pt x="260" y="204"/>
                  </a:cubicBezTo>
                  <a:cubicBezTo>
                    <a:pt x="261" y="203"/>
                    <a:pt x="261" y="203"/>
                    <a:pt x="261" y="204"/>
                  </a:cubicBezTo>
                  <a:cubicBezTo>
                    <a:pt x="261" y="204"/>
                    <a:pt x="262" y="204"/>
                    <a:pt x="263" y="204"/>
                  </a:cubicBezTo>
                  <a:cubicBezTo>
                    <a:pt x="264" y="205"/>
                    <a:pt x="265" y="205"/>
                    <a:pt x="266" y="207"/>
                  </a:cubicBezTo>
                  <a:cubicBezTo>
                    <a:pt x="266" y="207"/>
                    <a:pt x="266" y="207"/>
                    <a:pt x="266" y="207"/>
                  </a:cubicBezTo>
                  <a:cubicBezTo>
                    <a:pt x="268" y="206"/>
                    <a:pt x="268" y="207"/>
                    <a:pt x="268" y="208"/>
                  </a:cubicBezTo>
                  <a:cubicBezTo>
                    <a:pt x="269" y="209"/>
                    <a:pt x="269" y="210"/>
                    <a:pt x="269" y="212"/>
                  </a:cubicBezTo>
                  <a:cubicBezTo>
                    <a:pt x="269" y="214"/>
                    <a:pt x="270" y="215"/>
                    <a:pt x="271" y="217"/>
                  </a:cubicBezTo>
                  <a:cubicBezTo>
                    <a:pt x="272" y="219"/>
                    <a:pt x="274" y="219"/>
                    <a:pt x="275" y="220"/>
                  </a:cubicBezTo>
                  <a:cubicBezTo>
                    <a:pt x="275" y="220"/>
                    <a:pt x="276" y="220"/>
                    <a:pt x="276" y="219"/>
                  </a:cubicBezTo>
                  <a:cubicBezTo>
                    <a:pt x="276" y="218"/>
                    <a:pt x="277" y="219"/>
                    <a:pt x="278" y="219"/>
                  </a:cubicBezTo>
                  <a:cubicBezTo>
                    <a:pt x="279" y="219"/>
                    <a:pt x="279" y="218"/>
                    <a:pt x="280" y="218"/>
                  </a:cubicBezTo>
                  <a:cubicBezTo>
                    <a:pt x="281" y="218"/>
                    <a:pt x="282" y="216"/>
                    <a:pt x="281" y="216"/>
                  </a:cubicBezTo>
                  <a:cubicBezTo>
                    <a:pt x="281" y="215"/>
                    <a:pt x="281" y="214"/>
                    <a:pt x="281" y="213"/>
                  </a:cubicBezTo>
                  <a:cubicBezTo>
                    <a:pt x="282" y="212"/>
                    <a:pt x="282" y="212"/>
                    <a:pt x="282" y="211"/>
                  </a:cubicBezTo>
                  <a:cubicBezTo>
                    <a:pt x="281" y="209"/>
                    <a:pt x="280" y="208"/>
                    <a:pt x="279" y="206"/>
                  </a:cubicBezTo>
                  <a:cubicBezTo>
                    <a:pt x="279" y="206"/>
                    <a:pt x="279" y="205"/>
                    <a:pt x="278" y="205"/>
                  </a:cubicBezTo>
                  <a:cubicBezTo>
                    <a:pt x="278" y="204"/>
                    <a:pt x="278" y="203"/>
                    <a:pt x="278" y="203"/>
                  </a:cubicBezTo>
                  <a:cubicBezTo>
                    <a:pt x="276" y="203"/>
                    <a:pt x="276" y="203"/>
                    <a:pt x="276" y="201"/>
                  </a:cubicBezTo>
                  <a:cubicBezTo>
                    <a:pt x="277" y="200"/>
                    <a:pt x="277" y="200"/>
                    <a:pt x="276" y="199"/>
                  </a:cubicBezTo>
                  <a:cubicBezTo>
                    <a:pt x="276" y="199"/>
                    <a:pt x="276" y="198"/>
                    <a:pt x="276" y="198"/>
                  </a:cubicBezTo>
                  <a:cubicBezTo>
                    <a:pt x="277" y="197"/>
                    <a:pt x="277" y="197"/>
                    <a:pt x="277" y="196"/>
                  </a:cubicBezTo>
                  <a:cubicBezTo>
                    <a:pt x="277" y="195"/>
                    <a:pt x="277" y="195"/>
                    <a:pt x="278" y="194"/>
                  </a:cubicBezTo>
                  <a:cubicBezTo>
                    <a:pt x="279" y="194"/>
                    <a:pt x="278" y="193"/>
                    <a:pt x="278" y="193"/>
                  </a:cubicBezTo>
                  <a:cubicBezTo>
                    <a:pt x="277" y="193"/>
                    <a:pt x="277" y="193"/>
                    <a:pt x="276" y="192"/>
                  </a:cubicBezTo>
                  <a:cubicBezTo>
                    <a:pt x="276" y="192"/>
                    <a:pt x="276" y="192"/>
                    <a:pt x="275" y="192"/>
                  </a:cubicBezTo>
                  <a:cubicBezTo>
                    <a:pt x="274" y="192"/>
                    <a:pt x="274" y="192"/>
                    <a:pt x="275" y="191"/>
                  </a:cubicBezTo>
                  <a:cubicBezTo>
                    <a:pt x="276" y="190"/>
                    <a:pt x="275" y="189"/>
                    <a:pt x="274" y="188"/>
                  </a:cubicBezTo>
                  <a:cubicBezTo>
                    <a:pt x="273" y="187"/>
                    <a:pt x="273" y="187"/>
                    <a:pt x="273" y="186"/>
                  </a:cubicBezTo>
                  <a:cubicBezTo>
                    <a:pt x="272" y="185"/>
                    <a:pt x="272" y="185"/>
                    <a:pt x="271" y="186"/>
                  </a:cubicBezTo>
                  <a:cubicBezTo>
                    <a:pt x="270" y="186"/>
                    <a:pt x="269" y="186"/>
                    <a:pt x="269" y="187"/>
                  </a:cubicBezTo>
                  <a:cubicBezTo>
                    <a:pt x="268" y="187"/>
                    <a:pt x="268" y="187"/>
                    <a:pt x="268" y="187"/>
                  </a:cubicBezTo>
                  <a:cubicBezTo>
                    <a:pt x="268" y="186"/>
                    <a:pt x="268" y="186"/>
                    <a:pt x="268" y="186"/>
                  </a:cubicBezTo>
                  <a:cubicBezTo>
                    <a:pt x="266" y="186"/>
                    <a:pt x="267" y="185"/>
                    <a:pt x="267" y="185"/>
                  </a:cubicBezTo>
                  <a:cubicBezTo>
                    <a:pt x="267" y="184"/>
                    <a:pt x="268" y="183"/>
                    <a:pt x="268" y="182"/>
                  </a:cubicBezTo>
                  <a:cubicBezTo>
                    <a:pt x="268" y="181"/>
                    <a:pt x="268" y="180"/>
                    <a:pt x="267" y="180"/>
                  </a:cubicBezTo>
                  <a:cubicBezTo>
                    <a:pt x="266" y="180"/>
                    <a:pt x="265" y="179"/>
                    <a:pt x="265" y="178"/>
                  </a:cubicBezTo>
                  <a:cubicBezTo>
                    <a:pt x="264" y="177"/>
                    <a:pt x="263" y="177"/>
                    <a:pt x="262" y="176"/>
                  </a:cubicBezTo>
                  <a:cubicBezTo>
                    <a:pt x="262" y="176"/>
                    <a:pt x="261" y="176"/>
                    <a:pt x="261" y="177"/>
                  </a:cubicBezTo>
                  <a:cubicBezTo>
                    <a:pt x="261" y="178"/>
                    <a:pt x="261" y="178"/>
                    <a:pt x="260" y="178"/>
                  </a:cubicBezTo>
                  <a:cubicBezTo>
                    <a:pt x="259" y="179"/>
                    <a:pt x="259" y="179"/>
                    <a:pt x="259" y="180"/>
                  </a:cubicBezTo>
                  <a:cubicBezTo>
                    <a:pt x="260" y="181"/>
                    <a:pt x="259" y="182"/>
                    <a:pt x="259" y="183"/>
                  </a:cubicBezTo>
                  <a:cubicBezTo>
                    <a:pt x="258" y="183"/>
                    <a:pt x="258" y="184"/>
                    <a:pt x="258" y="184"/>
                  </a:cubicBezTo>
                  <a:cubicBezTo>
                    <a:pt x="258" y="183"/>
                    <a:pt x="257" y="183"/>
                    <a:pt x="258" y="183"/>
                  </a:cubicBezTo>
                  <a:cubicBezTo>
                    <a:pt x="258" y="182"/>
                    <a:pt x="258" y="182"/>
                    <a:pt x="258" y="182"/>
                  </a:cubicBezTo>
                  <a:cubicBezTo>
                    <a:pt x="258" y="181"/>
                    <a:pt x="258" y="180"/>
                    <a:pt x="257" y="181"/>
                  </a:cubicBezTo>
                  <a:cubicBezTo>
                    <a:pt x="257" y="179"/>
                    <a:pt x="257" y="176"/>
                    <a:pt x="257" y="174"/>
                  </a:cubicBezTo>
                  <a:cubicBezTo>
                    <a:pt x="256" y="174"/>
                    <a:pt x="255" y="173"/>
                    <a:pt x="256" y="173"/>
                  </a:cubicBezTo>
                  <a:cubicBezTo>
                    <a:pt x="255" y="172"/>
                    <a:pt x="256" y="171"/>
                    <a:pt x="255" y="171"/>
                  </a:cubicBezTo>
                  <a:cubicBezTo>
                    <a:pt x="254" y="170"/>
                    <a:pt x="254" y="168"/>
                    <a:pt x="252" y="168"/>
                  </a:cubicBezTo>
                  <a:cubicBezTo>
                    <a:pt x="251" y="168"/>
                    <a:pt x="251" y="168"/>
                    <a:pt x="251" y="168"/>
                  </a:cubicBezTo>
                  <a:cubicBezTo>
                    <a:pt x="249" y="165"/>
                    <a:pt x="248" y="166"/>
                    <a:pt x="245" y="167"/>
                  </a:cubicBezTo>
                  <a:cubicBezTo>
                    <a:pt x="244" y="168"/>
                    <a:pt x="243" y="168"/>
                    <a:pt x="242" y="168"/>
                  </a:cubicBezTo>
                  <a:cubicBezTo>
                    <a:pt x="241" y="169"/>
                    <a:pt x="240" y="169"/>
                    <a:pt x="239" y="168"/>
                  </a:cubicBezTo>
                  <a:cubicBezTo>
                    <a:pt x="239" y="168"/>
                    <a:pt x="238" y="167"/>
                    <a:pt x="238" y="168"/>
                  </a:cubicBezTo>
                  <a:cubicBezTo>
                    <a:pt x="238" y="168"/>
                    <a:pt x="238" y="168"/>
                    <a:pt x="238" y="168"/>
                  </a:cubicBezTo>
                  <a:cubicBezTo>
                    <a:pt x="239" y="169"/>
                    <a:pt x="239" y="170"/>
                    <a:pt x="238" y="170"/>
                  </a:cubicBezTo>
                  <a:cubicBezTo>
                    <a:pt x="237" y="170"/>
                    <a:pt x="238" y="171"/>
                    <a:pt x="238" y="171"/>
                  </a:cubicBezTo>
                  <a:cubicBezTo>
                    <a:pt x="237" y="173"/>
                    <a:pt x="237" y="174"/>
                    <a:pt x="237" y="175"/>
                  </a:cubicBezTo>
                  <a:close/>
                  <a:moveTo>
                    <a:pt x="295" y="249"/>
                  </a:moveTo>
                  <a:cubicBezTo>
                    <a:pt x="295" y="249"/>
                    <a:pt x="294" y="250"/>
                    <a:pt x="294" y="250"/>
                  </a:cubicBezTo>
                  <a:cubicBezTo>
                    <a:pt x="294" y="250"/>
                    <a:pt x="293" y="249"/>
                    <a:pt x="293" y="248"/>
                  </a:cubicBezTo>
                  <a:cubicBezTo>
                    <a:pt x="293" y="248"/>
                    <a:pt x="293" y="248"/>
                    <a:pt x="294" y="248"/>
                  </a:cubicBezTo>
                  <a:cubicBezTo>
                    <a:pt x="294" y="248"/>
                    <a:pt x="294" y="249"/>
                    <a:pt x="295" y="249"/>
                  </a:cubicBezTo>
                  <a:close/>
                  <a:moveTo>
                    <a:pt x="302" y="288"/>
                  </a:moveTo>
                  <a:cubicBezTo>
                    <a:pt x="302" y="288"/>
                    <a:pt x="301" y="288"/>
                    <a:pt x="301" y="289"/>
                  </a:cubicBezTo>
                  <a:cubicBezTo>
                    <a:pt x="301" y="289"/>
                    <a:pt x="300" y="289"/>
                    <a:pt x="300" y="289"/>
                  </a:cubicBezTo>
                  <a:cubicBezTo>
                    <a:pt x="300" y="288"/>
                    <a:pt x="301" y="288"/>
                    <a:pt x="301" y="288"/>
                  </a:cubicBezTo>
                  <a:cubicBezTo>
                    <a:pt x="301" y="288"/>
                    <a:pt x="302" y="288"/>
                    <a:pt x="302" y="288"/>
                  </a:cubicBezTo>
                  <a:close/>
                  <a:moveTo>
                    <a:pt x="279" y="137"/>
                  </a:moveTo>
                  <a:cubicBezTo>
                    <a:pt x="279" y="136"/>
                    <a:pt x="279" y="136"/>
                    <a:pt x="280" y="135"/>
                  </a:cubicBezTo>
                  <a:cubicBezTo>
                    <a:pt x="280" y="135"/>
                    <a:pt x="280" y="135"/>
                    <a:pt x="281" y="136"/>
                  </a:cubicBezTo>
                  <a:cubicBezTo>
                    <a:pt x="280" y="136"/>
                    <a:pt x="279" y="136"/>
                    <a:pt x="279" y="137"/>
                  </a:cubicBezTo>
                  <a:close/>
                  <a:moveTo>
                    <a:pt x="290" y="257"/>
                  </a:moveTo>
                  <a:cubicBezTo>
                    <a:pt x="289" y="257"/>
                    <a:pt x="288" y="257"/>
                    <a:pt x="287" y="257"/>
                  </a:cubicBezTo>
                  <a:cubicBezTo>
                    <a:pt x="288" y="256"/>
                    <a:pt x="288" y="256"/>
                    <a:pt x="290" y="257"/>
                  </a:cubicBezTo>
                  <a:close/>
                  <a:moveTo>
                    <a:pt x="185" y="241"/>
                  </a:moveTo>
                  <a:cubicBezTo>
                    <a:pt x="185" y="240"/>
                    <a:pt x="185" y="240"/>
                    <a:pt x="186" y="240"/>
                  </a:cubicBezTo>
                  <a:cubicBezTo>
                    <a:pt x="186" y="240"/>
                    <a:pt x="186" y="240"/>
                    <a:pt x="186" y="240"/>
                  </a:cubicBezTo>
                  <a:cubicBezTo>
                    <a:pt x="186" y="241"/>
                    <a:pt x="186" y="241"/>
                    <a:pt x="185" y="241"/>
                  </a:cubicBezTo>
                  <a:cubicBezTo>
                    <a:pt x="185" y="241"/>
                    <a:pt x="185" y="241"/>
                    <a:pt x="185" y="241"/>
                  </a:cubicBezTo>
                  <a:close/>
                  <a:moveTo>
                    <a:pt x="354" y="200"/>
                  </a:moveTo>
                  <a:cubicBezTo>
                    <a:pt x="354" y="202"/>
                    <a:pt x="353" y="203"/>
                    <a:pt x="353" y="204"/>
                  </a:cubicBezTo>
                  <a:cubicBezTo>
                    <a:pt x="353" y="204"/>
                    <a:pt x="353" y="205"/>
                    <a:pt x="353" y="205"/>
                  </a:cubicBezTo>
                  <a:cubicBezTo>
                    <a:pt x="352" y="205"/>
                    <a:pt x="352" y="204"/>
                    <a:pt x="352" y="204"/>
                  </a:cubicBezTo>
                  <a:cubicBezTo>
                    <a:pt x="353" y="203"/>
                    <a:pt x="352" y="202"/>
                    <a:pt x="353" y="201"/>
                  </a:cubicBezTo>
                  <a:cubicBezTo>
                    <a:pt x="354" y="201"/>
                    <a:pt x="353" y="200"/>
                    <a:pt x="353" y="200"/>
                  </a:cubicBezTo>
                  <a:cubicBezTo>
                    <a:pt x="353" y="199"/>
                    <a:pt x="353" y="199"/>
                    <a:pt x="354" y="198"/>
                  </a:cubicBezTo>
                  <a:cubicBezTo>
                    <a:pt x="354" y="198"/>
                    <a:pt x="355" y="198"/>
                    <a:pt x="355" y="199"/>
                  </a:cubicBezTo>
                  <a:cubicBezTo>
                    <a:pt x="355" y="199"/>
                    <a:pt x="355" y="200"/>
                    <a:pt x="354" y="200"/>
                  </a:cubicBezTo>
                  <a:close/>
                  <a:moveTo>
                    <a:pt x="302" y="275"/>
                  </a:moveTo>
                  <a:cubicBezTo>
                    <a:pt x="303" y="274"/>
                    <a:pt x="302" y="274"/>
                    <a:pt x="303" y="273"/>
                  </a:cubicBezTo>
                  <a:cubicBezTo>
                    <a:pt x="303" y="273"/>
                    <a:pt x="303" y="273"/>
                    <a:pt x="303" y="273"/>
                  </a:cubicBezTo>
                  <a:cubicBezTo>
                    <a:pt x="303" y="274"/>
                    <a:pt x="303" y="274"/>
                    <a:pt x="303" y="275"/>
                  </a:cubicBezTo>
                  <a:cubicBezTo>
                    <a:pt x="303" y="275"/>
                    <a:pt x="302" y="275"/>
                    <a:pt x="302" y="275"/>
                  </a:cubicBezTo>
                  <a:close/>
                  <a:moveTo>
                    <a:pt x="297" y="282"/>
                  </a:moveTo>
                  <a:cubicBezTo>
                    <a:pt x="296" y="282"/>
                    <a:pt x="296" y="283"/>
                    <a:pt x="295" y="283"/>
                  </a:cubicBezTo>
                  <a:cubicBezTo>
                    <a:pt x="295" y="282"/>
                    <a:pt x="295" y="282"/>
                    <a:pt x="297" y="282"/>
                  </a:cubicBezTo>
                  <a:close/>
                  <a:moveTo>
                    <a:pt x="399" y="268"/>
                  </a:moveTo>
                  <a:cubicBezTo>
                    <a:pt x="399" y="268"/>
                    <a:pt x="399" y="268"/>
                    <a:pt x="399" y="268"/>
                  </a:cubicBezTo>
                  <a:cubicBezTo>
                    <a:pt x="399" y="267"/>
                    <a:pt x="399" y="267"/>
                    <a:pt x="400" y="267"/>
                  </a:cubicBezTo>
                  <a:cubicBezTo>
                    <a:pt x="400" y="267"/>
                    <a:pt x="400" y="267"/>
                    <a:pt x="400" y="267"/>
                  </a:cubicBezTo>
                  <a:cubicBezTo>
                    <a:pt x="400" y="268"/>
                    <a:pt x="400" y="268"/>
                    <a:pt x="399" y="268"/>
                  </a:cubicBezTo>
                  <a:close/>
                  <a:moveTo>
                    <a:pt x="285" y="316"/>
                  </a:moveTo>
                  <a:cubicBezTo>
                    <a:pt x="284" y="316"/>
                    <a:pt x="284" y="317"/>
                    <a:pt x="283" y="316"/>
                  </a:cubicBezTo>
                  <a:cubicBezTo>
                    <a:pt x="283" y="316"/>
                    <a:pt x="283" y="316"/>
                    <a:pt x="283" y="316"/>
                  </a:cubicBezTo>
                  <a:cubicBezTo>
                    <a:pt x="284" y="315"/>
                    <a:pt x="284" y="316"/>
                    <a:pt x="285" y="316"/>
                  </a:cubicBezTo>
                  <a:close/>
                  <a:moveTo>
                    <a:pt x="266" y="285"/>
                  </a:moveTo>
                  <a:cubicBezTo>
                    <a:pt x="266" y="285"/>
                    <a:pt x="265" y="285"/>
                    <a:pt x="265" y="285"/>
                  </a:cubicBezTo>
                  <a:cubicBezTo>
                    <a:pt x="265" y="284"/>
                    <a:pt x="266" y="284"/>
                    <a:pt x="266" y="284"/>
                  </a:cubicBezTo>
                  <a:cubicBezTo>
                    <a:pt x="266" y="285"/>
                    <a:pt x="266" y="285"/>
                    <a:pt x="266" y="285"/>
                  </a:cubicBezTo>
                  <a:close/>
                  <a:moveTo>
                    <a:pt x="294" y="290"/>
                  </a:moveTo>
                  <a:cubicBezTo>
                    <a:pt x="294" y="291"/>
                    <a:pt x="294" y="292"/>
                    <a:pt x="294" y="292"/>
                  </a:cubicBezTo>
                  <a:cubicBezTo>
                    <a:pt x="293" y="292"/>
                    <a:pt x="293" y="291"/>
                    <a:pt x="294" y="290"/>
                  </a:cubicBezTo>
                  <a:close/>
                  <a:moveTo>
                    <a:pt x="197" y="276"/>
                  </a:moveTo>
                  <a:cubicBezTo>
                    <a:pt x="197" y="276"/>
                    <a:pt x="197" y="276"/>
                    <a:pt x="197" y="276"/>
                  </a:cubicBezTo>
                  <a:cubicBezTo>
                    <a:pt x="196" y="276"/>
                    <a:pt x="196" y="276"/>
                    <a:pt x="195" y="276"/>
                  </a:cubicBezTo>
                  <a:cubicBezTo>
                    <a:pt x="196" y="276"/>
                    <a:pt x="196" y="275"/>
                    <a:pt x="197" y="276"/>
                  </a:cubicBezTo>
                  <a:close/>
                  <a:moveTo>
                    <a:pt x="299" y="256"/>
                  </a:moveTo>
                  <a:cubicBezTo>
                    <a:pt x="298" y="256"/>
                    <a:pt x="299" y="256"/>
                    <a:pt x="299" y="255"/>
                  </a:cubicBezTo>
                  <a:cubicBezTo>
                    <a:pt x="299" y="256"/>
                    <a:pt x="299" y="256"/>
                    <a:pt x="299" y="256"/>
                  </a:cubicBezTo>
                  <a:cubicBezTo>
                    <a:pt x="299" y="256"/>
                    <a:pt x="299" y="256"/>
                    <a:pt x="299" y="256"/>
                  </a:cubicBezTo>
                  <a:close/>
                  <a:moveTo>
                    <a:pt x="340" y="269"/>
                  </a:moveTo>
                  <a:cubicBezTo>
                    <a:pt x="340" y="269"/>
                    <a:pt x="339" y="269"/>
                    <a:pt x="339" y="268"/>
                  </a:cubicBezTo>
                  <a:cubicBezTo>
                    <a:pt x="340" y="268"/>
                    <a:pt x="340" y="268"/>
                    <a:pt x="340" y="269"/>
                  </a:cubicBezTo>
                  <a:close/>
                  <a:moveTo>
                    <a:pt x="134" y="251"/>
                  </a:moveTo>
                  <a:cubicBezTo>
                    <a:pt x="135" y="251"/>
                    <a:pt x="135" y="251"/>
                    <a:pt x="135" y="251"/>
                  </a:cubicBezTo>
                  <a:cubicBezTo>
                    <a:pt x="135" y="251"/>
                    <a:pt x="135" y="251"/>
                    <a:pt x="135" y="251"/>
                  </a:cubicBezTo>
                  <a:cubicBezTo>
                    <a:pt x="134" y="251"/>
                    <a:pt x="134" y="251"/>
                    <a:pt x="134" y="251"/>
                  </a:cubicBezTo>
                  <a:close/>
                  <a:moveTo>
                    <a:pt x="123" y="271"/>
                  </a:moveTo>
                  <a:cubicBezTo>
                    <a:pt x="122" y="271"/>
                    <a:pt x="122" y="271"/>
                    <a:pt x="121" y="271"/>
                  </a:cubicBezTo>
                  <a:cubicBezTo>
                    <a:pt x="122" y="271"/>
                    <a:pt x="122" y="271"/>
                    <a:pt x="123" y="271"/>
                  </a:cubicBezTo>
                  <a:close/>
                  <a:moveTo>
                    <a:pt x="305" y="305"/>
                  </a:moveTo>
                  <a:cubicBezTo>
                    <a:pt x="305" y="305"/>
                    <a:pt x="304" y="305"/>
                    <a:pt x="305" y="304"/>
                  </a:cubicBezTo>
                  <a:cubicBezTo>
                    <a:pt x="305" y="305"/>
                    <a:pt x="305" y="305"/>
                    <a:pt x="305" y="305"/>
                  </a:cubicBezTo>
                  <a:cubicBezTo>
                    <a:pt x="305" y="305"/>
                    <a:pt x="305" y="305"/>
                    <a:pt x="305" y="305"/>
                  </a:cubicBezTo>
                  <a:close/>
                  <a:moveTo>
                    <a:pt x="294" y="258"/>
                  </a:moveTo>
                  <a:cubicBezTo>
                    <a:pt x="294" y="258"/>
                    <a:pt x="294" y="259"/>
                    <a:pt x="294" y="259"/>
                  </a:cubicBezTo>
                  <a:cubicBezTo>
                    <a:pt x="293" y="259"/>
                    <a:pt x="293" y="258"/>
                    <a:pt x="294" y="258"/>
                  </a:cubicBezTo>
                  <a:close/>
                  <a:moveTo>
                    <a:pt x="287" y="305"/>
                  </a:moveTo>
                  <a:cubicBezTo>
                    <a:pt x="287" y="305"/>
                    <a:pt x="286" y="306"/>
                    <a:pt x="286" y="306"/>
                  </a:cubicBezTo>
                  <a:cubicBezTo>
                    <a:pt x="286" y="306"/>
                    <a:pt x="286" y="306"/>
                    <a:pt x="286" y="305"/>
                  </a:cubicBezTo>
                  <a:cubicBezTo>
                    <a:pt x="286" y="305"/>
                    <a:pt x="286" y="305"/>
                    <a:pt x="286" y="305"/>
                  </a:cubicBezTo>
                  <a:cubicBezTo>
                    <a:pt x="287" y="305"/>
                    <a:pt x="287" y="305"/>
                    <a:pt x="287" y="305"/>
                  </a:cubicBezTo>
                  <a:close/>
                  <a:moveTo>
                    <a:pt x="301" y="306"/>
                  </a:moveTo>
                  <a:cubicBezTo>
                    <a:pt x="301" y="306"/>
                    <a:pt x="300" y="306"/>
                    <a:pt x="300" y="306"/>
                  </a:cubicBezTo>
                  <a:cubicBezTo>
                    <a:pt x="300" y="306"/>
                    <a:pt x="300" y="306"/>
                    <a:pt x="300" y="306"/>
                  </a:cubicBezTo>
                  <a:cubicBezTo>
                    <a:pt x="300" y="306"/>
                    <a:pt x="300" y="306"/>
                    <a:pt x="300" y="306"/>
                  </a:cubicBezTo>
                  <a:cubicBezTo>
                    <a:pt x="301" y="306"/>
                    <a:pt x="301" y="306"/>
                    <a:pt x="301" y="306"/>
                  </a:cubicBezTo>
                  <a:close/>
                  <a:moveTo>
                    <a:pt x="270" y="290"/>
                  </a:moveTo>
                  <a:cubicBezTo>
                    <a:pt x="270" y="290"/>
                    <a:pt x="270" y="290"/>
                    <a:pt x="270" y="290"/>
                  </a:cubicBezTo>
                  <a:cubicBezTo>
                    <a:pt x="270" y="290"/>
                    <a:pt x="270" y="290"/>
                    <a:pt x="270" y="290"/>
                  </a:cubicBezTo>
                  <a:close/>
                  <a:moveTo>
                    <a:pt x="270" y="290"/>
                  </a:moveTo>
                  <a:cubicBezTo>
                    <a:pt x="270" y="290"/>
                    <a:pt x="270" y="290"/>
                    <a:pt x="269" y="290"/>
                  </a:cubicBezTo>
                  <a:cubicBezTo>
                    <a:pt x="270" y="289"/>
                    <a:pt x="270" y="289"/>
                    <a:pt x="270" y="290"/>
                  </a:cubicBezTo>
                  <a:close/>
                  <a:moveTo>
                    <a:pt x="295" y="245"/>
                  </a:moveTo>
                  <a:cubicBezTo>
                    <a:pt x="295" y="245"/>
                    <a:pt x="295" y="245"/>
                    <a:pt x="295" y="245"/>
                  </a:cubicBezTo>
                  <a:cubicBezTo>
                    <a:pt x="295" y="245"/>
                    <a:pt x="295" y="245"/>
                    <a:pt x="295" y="245"/>
                  </a:cubicBezTo>
                  <a:cubicBezTo>
                    <a:pt x="295" y="245"/>
                    <a:pt x="295" y="245"/>
                    <a:pt x="295" y="245"/>
                  </a:cubicBezTo>
                  <a:cubicBezTo>
                    <a:pt x="295" y="245"/>
                    <a:pt x="295" y="245"/>
                    <a:pt x="295" y="245"/>
                  </a:cubicBezTo>
                  <a:close/>
                  <a:moveTo>
                    <a:pt x="310" y="271"/>
                  </a:moveTo>
                  <a:cubicBezTo>
                    <a:pt x="309" y="271"/>
                    <a:pt x="309" y="271"/>
                    <a:pt x="309" y="271"/>
                  </a:cubicBezTo>
                  <a:cubicBezTo>
                    <a:pt x="309" y="270"/>
                    <a:pt x="310" y="270"/>
                    <a:pt x="310" y="270"/>
                  </a:cubicBezTo>
                  <a:cubicBezTo>
                    <a:pt x="310" y="270"/>
                    <a:pt x="310" y="271"/>
                    <a:pt x="310" y="271"/>
                  </a:cubicBezTo>
                  <a:cubicBezTo>
                    <a:pt x="310" y="271"/>
                    <a:pt x="310" y="271"/>
                    <a:pt x="310" y="271"/>
                  </a:cubicBezTo>
                  <a:close/>
                  <a:moveTo>
                    <a:pt x="121" y="271"/>
                  </a:moveTo>
                  <a:cubicBezTo>
                    <a:pt x="121" y="272"/>
                    <a:pt x="121" y="272"/>
                    <a:pt x="121" y="272"/>
                  </a:cubicBezTo>
                  <a:cubicBezTo>
                    <a:pt x="121" y="272"/>
                    <a:pt x="121" y="272"/>
                    <a:pt x="121" y="272"/>
                  </a:cubicBezTo>
                  <a:cubicBezTo>
                    <a:pt x="121" y="271"/>
                    <a:pt x="121" y="271"/>
                    <a:pt x="121" y="271"/>
                  </a:cubicBezTo>
                  <a:close/>
                  <a:moveTo>
                    <a:pt x="274" y="264"/>
                  </a:moveTo>
                  <a:cubicBezTo>
                    <a:pt x="274" y="264"/>
                    <a:pt x="274" y="264"/>
                    <a:pt x="274" y="264"/>
                  </a:cubicBezTo>
                  <a:cubicBezTo>
                    <a:pt x="274" y="264"/>
                    <a:pt x="274" y="264"/>
                    <a:pt x="274" y="264"/>
                  </a:cubicBezTo>
                  <a:cubicBezTo>
                    <a:pt x="274" y="264"/>
                    <a:pt x="274" y="264"/>
                    <a:pt x="274" y="264"/>
                  </a:cubicBezTo>
                  <a:close/>
                  <a:moveTo>
                    <a:pt x="274" y="264"/>
                  </a:moveTo>
                  <a:cubicBezTo>
                    <a:pt x="274" y="264"/>
                    <a:pt x="274" y="264"/>
                    <a:pt x="274" y="264"/>
                  </a:cubicBezTo>
                  <a:cubicBezTo>
                    <a:pt x="274" y="264"/>
                    <a:pt x="274" y="264"/>
                    <a:pt x="274" y="264"/>
                  </a:cubicBezTo>
                  <a:cubicBezTo>
                    <a:pt x="274" y="264"/>
                    <a:pt x="274" y="264"/>
                    <a:pt x="274" y="264"/>
                  </a:cubicBezTo>
                  <a:close/>
                  <a:moveTo>
                    <a:pt x="548" y="704"/>
                  </a:moveTo>
                  <a:cubicBezTo>
                    <a:pt x="548" y="704"/>
                    <a:pt x="548" y="704"/>
                    <a:pt x="548" y="704"/>
                  </a:cubicBezTo>
                  <a:cubicBezTo>
                    <a:pt x="548" y="703"/>
                    <a:pt x="549" y="702"/>
                    <a:pt x="550" y="702"/>
                  </a:cubicBezTo>
                  <a:cubicBezTo>
                    <a:pt x="549" y="702"/>
                    <a:pt x="550" y="703"/>
                    <a:pt x="550" y="703"/>
                  </a:cubicBezTo>
                  <a:cubicBezTo>
                    <a:pt x="550" y="703"/>
                    <a:pt x="550" y="703"/>
                    <a:pt x="551" y="703"/>
                  </a:cubicBezTo>
                  <a:cubicBezTo>
                    <a:pt x="551" y="703"/>
                    <a:pt x="551" y="703"/>
                    <a:pt x="551" y="703"/>
                  </a:cubicBezTo>
                  <a:cubicBezTo>
                    <a:pt x="550" y="704"/>
                    <a:pt x="550" y="704"/>
                    <a:pt x="549" y="704"/>
                  </a:cubicBezTo>
                  <a:cubicBezTo>
                    <a:pt x="549" y="704"/>
                    <a:pt x="549" y="704"/>
                    <a:pt x="548" y="704"/>
                  </a:cubicBezTo>
                  <a:cubicBezTo>
                    <a:pt x="548" y="704"/>
                    <a:pt x="548" y="704"/>
                    <a:pt x="548" y="704"/>
                  </a:cubicBezTo>
                  <a:close/>
                  <a:moveTo>
                    <a:pt x="581" y="692"/>
                  </a:moveTo>
                  <a:cubicBezTo>
                    <a:pt x="581" y="692"/>
                    <a:pt x="581" y="692"/>
                    <a:pt x="581" y="691"/>
                  </a:cubicBezTo>
                  <a:cubicBezTo>
                    <a:pt x="581" y="691"/>
                    <a:pt x="581" y="691"/>
                    <a:pt x="582" y="691"/>
                  </a:cubicBezTo>
                  <a:cubicBezTo>
                    <a:pt x="582" y="691"/>
                    <a:pt x="582" y="691"/>
                    <a:pt x="582" y="691"/>
                  </a:cubicBezTo>
                  <a:cubicBezTo>
                    <a:pt x="583" y="691"/>
                    <a:pt x="583" y="691"/>
                    <a:pt x="583" y="692"/>
                  </a:cubicBezTo>
                  <a:cubicBezTo>
                    <a:pt x="583" y="692"/>
                    <a:pt x="583" y="692"/>
                    <a:pt x="582" y="692"/>
                  </a:cubicBezTo>
                  <a:cubicBezTo>
                    <a:pt x="582" y="693"/>
                    <a:pt x="582" y="693"/>
                    <a:pt x="581" y="693"/>
                  </a:cubicBezTo>
                  <a:cubicBezTo>
                    <a:pt x="581" y="693"/>
                    <a:pt x="581" y="693"/>
                    <a:pt x="581" y="692"/>
                  </a:cubicBezTo>
                  <a:close/>
                  <a:moveTo>
                    <a:pt x="577" y="693"/>
                  </a:moveTo>
                  <a:cubicBezTo>
                    <a:pt x="577" y="693"/>
                    <a:pt x="577" y="693"/>
                    <a:pt x="578" y="693"/>
                  </a:cubicBezTo>
                  <a:cubicBezTo>
                    <a:pt x="578" y="693"/>
                    <a:pt x="578" y="693"/>
                    <a:pt x="578" y="693"/>
                  </a:cubicBezTo>
                  <a:cubicBezTo>
                    <a:pt x="578" y="693"/>
                    <a:pt x="579" y="692"/>
                    <a:pt x="579" y="692"/>
                  </a:cubicBezTo>
                  <a:cubicBezTo>
                    <a:pt x="579" y="692"/>
                    <a:pt x="579" y="692"/>
                    <a:pt x="579" y="692"/>
                  </a:cubicBezTo>
                  <a:cubicBezTo>
                    <a:pt x="579" y="692"/>
                    <a:pt x="579" y="692"/>
                    <a:pt x="579" y="692"/>
                  </a:cubicBezTo>
                  <a:cubicBezTo>
                    <a:pt x="579" y="692"/>
                    <a:pt x="579" y="692"/>
                    <a:pt x="579" y="692"/>
                  </a:cubicBezTo>
                  <a:cubicBezTo>
                    <a:pt x="579" y="693"/>
                    <a:pt x="579" y="693"/>
                    <a:pt x="579" y="693"/>
                  </a:cubicBezTo>
                  <a:cubicBezTo>
                    <a:pt x="579" y="693"/>
                    <a:pt x="578" y="693"/>
                    <a:pt x="578" y="694"/>
                  </a:cubicBezTo>
                  <a:cubicBezTo>
                    <a:pt x="578" y="694"/>
                    <a:pt x="578" y="694"/>
                    <a:pt x="578" y="694"/>
                  </a:cubicBezTo>
                  <a:cubicBezTo>
                    <a:pt x="577" y="693"/>
                    <a:pt x="577" y="693"/>
                    <a:pt x="577" y="693"/>
                  </a:cubicBezTo>
                  <a:close/>
                  <a:moveTo>
                    <a:pt x="592" y="714"/>
                  </a:moveTo>
                  <a:cubicBezTo>
                    <a:pt x="592" y="714"/>
                    <a:pt x="592" y="713"/>
                    <a:pt x="592" y="712"/>
                  </a:cubicBezTo>
                  <a:cubicBezTo>
                    <a:pt x="592" y="712"/>
                    <a:pt x="592" y="712"/>
                    <a:pt x="592" y="712"/>
                  </a:cubicBezTo>
                  <a:cubicBezTo>
                    <a:pt x="592" y="712"/>
                    <a:pt x="592" y="712"/>
                    <a:pt x="592" y="711"/>
                  </a:cubicBezTo>
                  <a:cubicBezTo>
                    <a:pt x="592" y="711"/>
                    <a:pt x="592" y="711"/>
                    <a:pt x="591" y="711"/>
                  </a:cubicBezTo>
                  <a:cubicBezTo>
                    <a:pt x="591" y="711"/>
                    <a:pt x="591" y="712"/>
                    <a:pt x="591" y="712"/>
                  </a:cubicBezTo>
                  <a:cubicBezTo>
                    <a:pt x="591" y="712"/>
                    <a:pt x="591" y="712"/>
                    <a:pt x="591" y="712"/>
                  </a:cubicBezTo>
                  <a:cubicBezTo>
                    <a:pt x="591" y="712"/>
                    <a:pt x="591" y="712"/>
                    <a:pt x="591" y="713"/>
                  </a:cubicBezTo>
                  <a:cubicBezTo>
                    <a:pt x="591" y="713"/>
                    <a:pt x="590" y="713"/>
                    <a:pt x="590" y="714"/>
                  </a:cubicBezTo>
                  <a:cubicBezTo>
                    <a:pt x="590" y="714"/>
                    <a:pt x="590" y="714"/>
                    <a:pt x="590" y="714"/>
                  </a:cubicBezTo>
                  <a:cubicBezTo>
                    <a:pt x="590" y="714"/>
                    <a:pt x="590" y="714"/>
                    <a:pt x="590" y="714"/>
                  </a:cubicBezTo>
                  <a:cubicBezTo>
                    <a:pt x="589" y="714"/>
                    <a:pt x="589" y="714"/>
                    <a:pt x="589" y="715"/>
                  </a:cubicBezTo>
                  <a:cubicBezTo>
                    <a:pt x="589" y="715"/>
                    <a:pt x="589" y="715"/>
                    <a:pt x="589" y="715"/>
                  </a:cubicBezTo>
                  <a:cubicBezTo>
                    <a:pt x="589" y="715"/>
                    <a:pt x="589" y="714"/>
                    <a:pt x="589" y="714"/>
                  </a:cubicBezTo>
                  <a:cubicBezTo>
                    <a:pt x="589" y="714"/>
                    <a:pt x="589" y="714"/>
                    <a:pt x="589" y="714"/>
                  </a:cubicBezTo>
                  <a:cubicBezTo>
                    <a:pt x="589" y="714"/>
                    <a:pt x="589" y="713"/>
                    <a:pt x="588" y="713"/>
                  </a:cubicBezTo>
                  <a:cubicBezTo>
                    <a:pt x="588" y="713"/>
                    <a:pt x="588" y="713"/>
                    <a:pt x="589" y="712"/>
                  </a:cubicBezTo>
                  <a:cubicBezTo>
                    <a:pt x="589" y="712"/>
                    <a:pt x="589" y="712"/>
                    <a:pt x="589" y="712"/>
                  </a:cubicBezTo>
                  <a:cubicBezTo>
                    <a:pt x="589" y="711"/>
                    <a:pt x="589" y="711"/>
                    <a:pt x="589" y="711"/>
                  </a:cubicBezTo>
                  <a:cubicBezTo>
                    <a:pt x="589" y="711"/>
                    <a:pt x="589" y="710"/>
                    <a:pt x="589" y="710"/>
                  </a:cubicBezTo>
                  <a:cubicBezTo>
                    <a:pt x="590" y="710"/>
                    <a:pt x="590" y="710"/>
                    <a:pt x="589" y="710"/>
                  </a:cubicBezTo>
                  <a:cubicBezTo>
                    <a:pt x="589" y="710"/>
                    <a:pt x="589" y="709"/>
                    <a:pt x="590" y="709"/>
                  </a:cubicBezTo>
                  <a:cubicBezTo>
                    <a:pt x="590" y="709"/>
                    <a:pt x="590" y="709"/>
                    <a:pt x="590" y="709"/>
                  </a:cubicBezTo>
                  <a:cubicBezTo>
                    <a:pt x="590" y="709"/>
                    <a:pt x="590" y="709"/>
                    <a:pt x="590" y="709"/>
                  </a:cubicBezTo>
                  <a:cubicBezTo>
                    <a:pt x="590" y="708"/>
                    <a:pt x="590" y="708"/>
                    <a:pt x="591" y="708"/>
                  </a:cubicBezTo>
                  <a:cubicBezTo>
                    <a:pt x="591" y="708"/>
                    <a:pt x="591" y="708"/>
                    <a:pt x="591" y="708"/>
                  </a:cubicBezTo>
                  <a:cubicBezTo>
                    <a:pt x="591" y="708"/>
                    <a:pt x="591" y="707"/>
                    <a:pt x="590" y="707"/>
                  </a:cubicBezTo>
                  <a:cubicBezTo>
                    <a:pt x="590" y="707"/>
                    <a:pt x="590" y="707"/>
                    <a:pt x="590" y="708"/>
                  </a:cubicBezTo>
                  <a:cubicBezTo>
                    <a:pt x="590" y="708"/>
                    <a:pt x="590" y="708"/>
                    <a:pt x="589" y="708"/>
                  </a:cubicBezTo>
                  <a:cubicBezTo>
                    <a:pt x="589" y="708"/>
                    <a:pt x="588" y="709"/>
                    <a:pt x="588" y="709"/>
                  </a:cubicBezTo>
                  <a:cubicBezTo>
                    <a:pt x="588" y="709"/>
                    <a:pt x="587" y="710"/>
                    <a:pt x="587" y="710"/>
                  </a:cubicBezTo>
                  <a:cubicBezTo>
                    <a:pt x="587" y="711"/>
                    <a:pt x="586" y="711"/>
                    <a:pt x="587" y="712"/>
                  </a:cubicBezTo>
                  <a:cubicBezTo>
                    <a:pt x="587" y="712"/>
                    <a:pt x="587" y="712"/>
                    <a:pt x="587" y="712"/>
                  </a:cubicBezTo>
                  <a:cubicBezTo>
                    <a:pt x="586" y="712"/>
                    <a:pt x="586" y="713"/>
                    <a:pt x="586" y="713"/>
                  </a:cubicBezTo>
                  <a:cubicBezTo>
                    <a:pt x="586" y="713"/>
                    <a:pt x="586" y="713"/>
                    <a:pt x="586" y="713"/>
                  </a:cubicBezTo>
                  <a:cubicBezTo>
                    <a:pt x="585" y="713"/>
                    <a:pt x="585" y="713"/>
                    <a:pt x="585" y="713"/>
                  </a:cubicBezTo>
                  <a:cubicBezTo>
                    <a:pt x="585" y="713"/>
                    <a:pt x="585" y="712"/>
                    <a:pt x="585" y="712"/>
                  </a:cubicBezTo>
                  <a:cubicBezTo>
                    <a:pt x="585" y="713"/>
                    <a:pt x="585" y="713"/>
                    <a:pt x="585" y="712"/>
                  </a:cubicBezTo>
                  <a:cubicBezTo>
                    <a:pt x="584" y="712"/>
                    <a:pt x="584" y="712"/>
                    <a:pt x="584" y="711"/>
                  </a:cubicBezTo>
                  <a:cubicBezTo>
                    <a:pt x="584" y="711"/>
                    <a:pt x="584" y="711"/>
                    <a:pt x="584" y="710"/>
                  </a:cubicBezTo>
                  <a:cubicBezTo>
                    <a:pt x="584" y="711"/>
                    <a:pt x="584" y="711"/>
                    <a:pt x="584" y="711"/>
                  </a:cubicBezTo>
                  <a:cubicBezTo>
                    <a:pt x="585" y="711"/>
                    <a:pt x="585" y="710"/>
                    <a:pt x="585" y="709"/>
                  </a:cubicBezTo>
                  <a:cubicBezTo>
                    <a:pt x="586" y="709"/>
                    <a:pt x="586" y="709"/>
                    <a:pt x="586" y="709"/>
                  </a:cubicBezTo>
                  <a:cubicBezTo>
                    <a:pt x="586" y="709"/>
                    <a:pt x="586" y="709"/>
                    <a:pt x="586" y="709"/>
                  </a:cubicBezTo>
                  <a:cubicBezTo>
                    <a:pt x="586" y="708"/>
                    <a:pt x="585" y="709"/>
                    <a:pt x="585" y="709"/>
                  </a:cubicBezTo>
                  <a:cubicBezTo>
                    <a:pt x="585" y="709"/>
                    <a:pt x="585" y="709"/>
                    <a:pt x="585" y="709"/>
                  </a:cubicBezTo>
                  <a:cubicBezTo>
                    <a:pt x="585" y="709"/>
                    <a:pt x="584" y="709"/>
                    <a:pt x="584" y="709"/>
                  </a:cubicBezTo>
                  <a:cubicBezTo>
                    <a:pt x="584" y="709"/>
                    <a:pt x="584" y="709"/>
                    <a:pt x="585" y="709"/>
                  </a:cubicBezTo>
                  <a:cubicBezTo>
                    <a:pt x="585" y="709"/>
                    <a:pt x="585" y="709"/>
                    <a:pt x="585" y="708"/>
                  </a:cubicBezTo>
                  <a:cubicBezTo>
                    <a:pt x="585" y="708"/>
                    <a:pt x="585" y="708"/>
                    <a:pt x="585" y="708"/>
                  </a:cubicBezTo>
                  <a:cubicBezTo>
                    <a:pt x="585" y="708"/>
                    <a:pt x="585" y="708"/>
                    <a:pt x="585" y="708"/>
                  </a:cubicBezTo>
                  <a:cubicBezTo>
                    <a:pt x="584" y="708"/>
                    <a:pt x="584" y="708"/>
                    <a:pt x="584" y="708"/>
                  </a:cubicBezTo>
                  <a:cubicBezTo>
                    <a:pt x="584" y="708"/>
                    <a:pt x="584" y="708"/>
                    <a:pt x="584" y="708"/>
                  </a:cubicBezTo>
                  <a:cubicBezTo>
                    <a:pt x="584" y="708"/>
                    <a:pt x="584" y="708"/>
                    <a:pt x="584" y="708"/>
                  </a:cubicBezTo>
                  <a:cubicBezTo>
                    <a:pt x="584" y="708"/>
                    <a:pt x="584" y="708"/>
                    <a:pt x="584" y="708"/>
                  </a:cubicBezTo>
                  <a:cubicBezTo>
                    <a:pt x="584" y="708"/>
                    <a:pt x="584" y="707"/>
                    <a:pt x="583" y="707"/>
                  </a:cubicBezTo>
                  <a:cubicBezTo>
                    <a:pt x="583" y="707"/>
                    <a:pt x="583" y="707"/>
                    <a:pt x="583" y="707"/>
                  </a:cubicBezTo>
                  <a:cubicBezTo>
                    <a:pt x="583" y="707"/>
                    <a:pt x="583" y="707"/>
                    <a:pt x="583" y="707"/>
                  </a:cubicBezTo>
                  <a:cubicBezTo>
                    <a:pt x="583" y="707"/>
                    <a:pt x="583" y="707"/>
                    <a:pt x="584" y="707"/>
                  </a:cubicBezTo>
                  <a:cubicBezTo>
                    <a:pt x="584" y="707"/>
                    <a:pt x="584" y="707"/>
                    <a:pt x="584" y="707"/>
                  </a:cubicBezTo>
                  <a:cubicBezTo>
                    <a:pt x="584" y="708"/>
                    <a:pt x="584" y="707"/>
                    <a:pt x="584" y="707"/>
                  </a:cubicBezTo>
                  <a:cubicBezTo>
                    <a:pt x="584" y="708"/>
                    <a:pt x="584" y="708"/>
                    <a:pt x="585" y="708"/>
                  </a:cubicBezTo>
                  <a:cubicBezTo>
                    <a:pt x="585" y="708"/>
                    <a:pt x="585" y="708"/>
                    <a:pt x="586" y="708"/>
                  </a:cubicBezTo>
                  <a:cubicBezTo>
                    <a:pt x="586" y="708"/>
                    <a:pt x="586" y="708"/>
                    <a:pt x="586" y="707"/>
                  </a:cubicBezTo>
                  <a:cubicBezTo>
                    <a:pt x="586" y="707"/>
                    <a:pt x="586" y="707"/>
                    <a:pt x="586" y="707"/>
                  </a:cubicBezTo>
                  <a:cubicBezTo>
                    <a:pt x="586" y="707"/>
                    <a:pt x="586" y="707"/>
                    <a:pt x="585" y="707"/>
                  </a:cubicBezTo>
                  <a:cubicBezTo>
                    <a:pt x="586" y="707"/>
                    <a:pt x="586" y="706"/>
                    <a:pt x="587" y="706"/>
                  </a:cubicBezTo>
                  <a:cubicBezTo>
                    <a:pt x="587" y="706"/>
                    <a:pt x="587" y="706"/>
                    <a:pt x="588" y="705"/>
                  </a:cubicBezTo>
                  <a:cubicBezTo>
                    <a:pt x="588" y="705"/>
                    <a:pt x="588" y="705"/>
                    <a:pt x="588" y="705"/>
                  </a:cubicBezTo>
                  <a:cubicBezTo>
                    <a:pt x="588" y="705"/>
                    <a:pt x="588" y="706"/>
                    <a:pt x="589" y="705"/>
                  </a:cubicBezTo>
                  <a:cubicBezTo>
                    <a:pt x="589" y="705"/>
                    <a:pt x="589" y="705"/>
                    <a:pt x="589" y="704"/>
                  </a:cubicBezTo>
                  <a:cubicBezTo>
                    <a:pt x="589" y="704"/>
                    <a:pt x="590" y="704"/>
                    <a:pt x="590" y="704"/>
                  </a:cubicBezTo>
                  <a:cubicBezTo>
                    <a:pt x="590" y="703"/>
                    <a:pt x="590" y="703"/>
                    <a:pt x="590" y="703"/>
                  </a:cubicBezTo>
                  <a:cubicBezTo>
                    <a:pt x="590" y="703"/>
                    <a:pt x="590" y="702"/>
                    <a:pt x="590" y="702"/>
                  </a:cubicBezTo>
                  <a:cubicBezTo>
                    <a:pt x="590" y="702"/>
                    <a:pt x="589" y="702"/>
                    <a:pt x="589" y="702"/>
                  </a:cubicBezTo>
                  <a:cubicBezTo>
                    <a:pt x="589" y="702"/>
                    <a:pt x="589" y="703"/>
                    <a:pt x="589" y="703"/>
                  </a:cubicBezTo>
                  <a:cubicBezTo>
                    <a:pt x="588" y="704"/>
                    <a:pt x="588" y="704"/>
                    <a:pt x="588" y="703"/>
                  </a:cubicBezTo>
                  <a:cubicBezTo>
                    <a:pt x="588" y="703"/>
                    <a:pt x="588" y="703"/>
                    <a:pt x="588" y="703"/>
                  </a:cubicBezTo>
                  <a:cubicBezTo>
                    <a:pt x="588" y="703"/>
                    <a:pt x="587" y="703"/>
                    <a:pt x="587" y="703"/>
                  </a:cubicBezTo>
                  <a:cubicBezTo>
                    <a:pt x="587" y="703"/>
                    <a:pt x="587" y="703"/>
                    <a:pt x="587" y="703"/>
                  </a:cubicBezTo>
                  <a:cubicBezTo>
                    <a:pt x="586" y="703"/>
                    <a:pt x="586" y="704"/>
                    <a:pt x="586" y="704"/>
                  </a:cubicBezTo>
                  <a:cubicBezTo>
                    <a:pt x="586" y="704"/>
                    <a:pt x="586" y="704"/>
                    <a:pt x="586" y="704"/>
                  </a:cubicBezTo>
                  <a:cubicBezTo>
                    <a:pt x="586" y="704"/>
                    <a:pt x="586" y="704"/>
                    <a:pt x="586" y="704"/>
                  </a:cubicBezTo>
                  <a:cubicBezTo>
                    <a:pt x="586" y="704"/>
                    <a:pt x="586" y="704"/>
                    <a:pt x="585" y="704"/>
                  </a:cubicBezTo>
                  <a:cubicBezTo>
                    <a:pt x="585" y="704"/>
                    <a:pt x="585" y="704"/>
                    <a:pt x="585" y="704"/>
                  </a:cubicBezTo>
                  <a:cubicBezTo>
                    <a:pt x="585" y="704"/>
                    <a:pt x="586" y="704"/>
                    <a:pt x="585" y="704"/>
                  </a:cubicBezTo>
                  <a:cubicBezTo>
                    <a:pt x="585" y="703"/>
                    <a:pt x="585" y="704"/>
                    <a:pt x="585" y="704"/>
                  </a:cubicBezTo>
                  <a:cubicBezTo>
                    <a:pt x="585" y="704"/>
                    <a:pt x="584" y="704"/>
                    <a:pt x="584" y="705"/>
                  </a:cubicBezTo>
                  <a:cubicBezTo>
                    <a:pt x="584" y="705"/>
                    <a:pt x="584" y="705"/>
                    <a:pt x="584" y="705"/>
                  </a:cubicBezTo>
                  <a:cubicBezTo>
                    <a:pt x="584" y="704"/>
                    <a:pt x="584" y="704"/>
                    <a:pt x="584" y="704"/>
                  </a:cubicBezTo>
                  <a:cubicBezTo>
                    <a:pt x="584" y="704"/>
                    <a:pt x="584" y="704"/>
                    <a:pt x="584" y="704"/>
                  </a:cubicBezTo>
                  <a:cubicBezTo>
                    <a:pt x="584" y="704"/>
                    <a:pt x="584" y="704"/>
                    <a:pt x="584" y="704"/>
                  </a:cubicBezTo>
                  <a:cubicBezTo>
                    <a:pt x="584" y="704"/>
                    <a:pt x="584" y="704"/>
                    <a:pt x="584" y="704"/>
                  </a:cubicBezTo>
                  <a:cubicBezTo>
                    <a:pt x="584" y="704"/>
                    <a:pt x="584" y="704"/>
                    <a:pt x="585" y="704"/>
                  </a:cubicBezTo>
                  <a:cubicBezTo>
                    <a:pt x="585" y="704"/>
                    <a:pt x="585" y="703"/>
                    <a:pt x="585" y="703"/>
                  </a:cubicBezTo>
                  <a:cubicBezTo>
                    <a:pt x="585" y="703"/>
                    <a:pt x="585" y="703"/>
                    <a:pt x="584" y="703"/>
                  </a:cubicBezTo>
                  <a:cubicBezTo>
                    <a:pt x="584" y="703"/>
                    <a:pt x="584" y="703"/>
                    <a:pt x="584" y="703"/>
                  </a:cubicBezTo>
                  <a:cubicBezTo>
                    <a:pt x="584" y="703"/>
                    <a:pt x="585" y="703"/>
                    <a:pt x="585" y="702"/>
                  </a:cubicBezTo>
                  <a:cubicBezTo>
                    <a:pt x="585" y="702"/>
                    <a:pt x="585" y="702"/>
                    <a:pt x="586" y="702"/>
                  </a:cubicBezTo>
                  <a:cubicBezTo>
                    <a:pt x="586" y="702"/>
                    <a:pt x="586" y="702"/>
                    <a:pt x="586" y="702"/>
                  </a:cubicBezTo>
                  <a:cubicBezTo>
                    <a:pt x="585" y="702"/>
                    <a:pt x="585" y="702"/>
                    <a:pt x="585" y="702"/>
                  </a:cubicBezTo>
                  <a:cubicBezTo>
                    <a:pt x="585" y="702"/>
                    <a:pt x="585" y="702"/>
                    <a:pt x="585" y="702"/>
                  </a:cubicBezTo>
                  <a:cubicBezTo>
                    <a:pt x="584" y="701"/>
                    <a:pt x="584" y="701"/>
                    <a:pt x="584" y="702"/>
                  </a:cubicBezTo>
                  <a:cubicBezTo>
                    <a:pt x="583" y="702"/>
                    <a:pt x="583" y="702"/>
                    <a:pt x="583" y="702"/>
                  </a:cubicBezTo>
                  <a:cubicBezTo>
                    <a:pt x="583" y="702"/>
                    <a:pt x="583" y="702"/>
                    <a:pt x="583" y="701"/>
                  </a:cubicBezTo>
                  <a:cubicBezTo>
                    <a:pt x="583" y="701"/>
                    <a:pt x="584" y="701"/>
                    <a:pt x="584" y="701"/>
                  </a:cubicBezTo>
                  <a:cubicBezTo>
                    <a:pt x="584" y="701"/>
                    <a:pt x="584" y="701"/>
                    <a:pt x="584" y="701"/>
                  </a:cubicBezTo>
                  <a:cubicBezTo>
                    <a:pt x="584" y="701"/>
                    <a:pt x="584" y="701"/>
                    <a:pt x="584" y="701"/>
                  </a:cubicBezTo>
                  <a:cubicBezTo>
                    <a:pt x="584" y="701"/>
                    <a:pt x="584" y="701"/>
                    <a:pt x="584" y="701"/>
                  </a:cubicBezTo>
                  <a:cubicBezTo>
                    <a:pt x="584" y="700"/>
                    <a:pt x="584" y="700"/>
                    <a:pt x="584" y="700"/>
                  </a:cubicBezTo>
                  <a:cubicBezTo>
                    <a:pt x="584" y="701"/>
                    <a:pt x="583" y="701"/>
                    <a:pt x="583" y="701"/>
                  </a:cubicBezTo>
                  <a:cubicBezTo>
                    <a:pt x="583" y="701"/>
                    <a:pt x="582" y="701"/>
                    <a:pt x="582" y="701"/>
                  </a:cubicBezTo>
                  <a:cubicBezTo>
                    <a:pt x="582" y="701"/>
                    <a:pt x="582" y="701"/>
                    <a:pt x="582" y="701"/>
                  </a:cubicBezTo>
                  <a:cubicBezTo>
                    <a:pt x="582" y="701"/>
                    <a:pt x="582" y="701"/>
                    <a:pt x="582" y="701"/>
                  </a:cubicBezTo>
                  <a:cubicBezTo>
                    <a:pt x="583" y="701"/>
                    <a:pt x="583" y="700"/>
                    <a:pt x="583" y="700"/>
                  </a:cubicBezTo>
                  <a:cubicBezTo>
                    <a:pt x="583" y="700"/>
                    <a:pt x="584" y="700"/>
                    <a:pt x="584" y="699"/>
                  </a:cubicBezTo>
                  <a:cubicBezTo>
                    <a:pt x="584" y="699"/>
                    <a:pt x="584" y="699"/>
                    <a:pt x="585" y="699"/>
                  </a:cubicBezTo>
                  <a:cubicBezTo>
                    <a:pt x="585" y="699"/>
                    <a:pt x="584" y="699"/>
                    <a:pt x="584" y="699"/>
                  </a:cubicBezTo>
                  <a:cubicBezTo>
                    <a:pt x="584" y="699"/>
                    <a:pt x="584" y="698"/>
                    <a:pt x="584" y="698"/>
                  </a:cubicBezTo>
                  <a:cubicBezTo>
                    <a:pt x="584" y="698"/>
                    <a:pt x="584" y="698"/>
                    <a:pt x="584" y="698"/>
                  </a:cubicBezTo>
                  <a:cubicBezTo>
                    <a:pt x="585" y="698"/>
                    <a:pt x="585" y="698"/>
                    <a:pt x="585" y="698"/>
                  </a:cubicBezTo>
                  <a:cubicBezTo>
                    <a:pt x="586" y="698"/>
                    <a:pt x="586" y="698"/>
                    <a:pt x="586" y="698"/>
                  </a:cubicBezTo>
                  <a:cubicBezTo>
                    <a:pt x="586" y="698"/>
                    <a:pt x="586" y="697"/>
                    <a:pt x="586" y="697"/>
                  </a:cubicBezTo>
                  <a:cubicBezTo>
                    <a:pt x="587" y="696"/>
                    <a:pt x="587" y="696"/>
                    <a:pt x="586" y="696"/>
                  </a:cubicBezTo>
                  <a:cubicBezTo>
                    <a:pt x="586" y="696"/>
                    <a:pt x="586" y="695"/>
                    <a:pt x="586" y="695"/>
                  </a:cubicBezTo>
                  <a:cubicBezTo>
                    <a:pt x="585" y="695"/>
                    <a:pt x="585" y="695"/>
                    <a:pt x="585" y="695"/>
                  </a:cubicBezTo>
                  <a:cubicBezTo>
                    <a:pt x="584" y="695"/>
                    <a:pt x="584" y="695"/>
                    <a:pt x="584" y="694"/>
                  </a:cubicBezTo>
                  <a:cubicBezTo>
                    <a:pt x="584" y="694"/>
                    <a:pt x="583" y="694"/>
                    <a:pt x="583" y="694"/>
                  </a:cubicBezTo>
                  <a:cubicBezTo>
                    <a:pt x="583" y="694"/>
                    <a:pt x="583" y="694"/>
                    <a:pt x="583" y="694"/>
                  </a:cubicBezTo>
                  <a:cubicBezTo>
                    <a:pt x="583" y="694"/>
                    <a:pt x="582" y="694"/>
                    <a:pt x="582" y="694"/>
                  </a:cubicBezTo>
                  <a:cubicBezTo>
                    <a:pt x="582" y="694"/>
                    <a:pt x="582" y="694"/>
                    <a:pt x="582" y="694"/>
                  </a:cubicBezTo>
                  <a:cubicBezTo>
                    <a:pt x="582" y="695"/>
                    <a:pt x="582" y="695"/>
                    <a:pt x="582" y="695"/>
                  </a:cubicBezTo>
                  <a:cubicBezTo>
                    <a:pt x="582" y="694"/>
                    <a:pt x="581" y="694"/>
                    <a:pt x="581" y="694"/>
                  </a:cubicBezTo>
                  <a:cubicBezTo>
                    <a:pt x="581" y="694"/>
                    <a:pt x="581" y="694"/>
                    <a:pt x="581" y="694"/>
                  </a:cubicBezTo>
                  <a:cubicBezTo>
                    <a:pt x="580" y="694"/>
                    <a:pt x="580" y="695"/>
                    <a:pt x="580" y="695"/>
                  </a:cubicBezTo>
                  <a:cubicBezTo>
                    <a:pt x="580" y="696"/>
                    <a:pt x="580" y="696"/>
                    <a:pt x="580" y="696"/>
                  </a:cubicBezTo>
                  <a:cubicBezTo>
                    <a:pt x="580" y="695"/>
                    <a:pt x="580" y="694"/>
                    <a:pt x="580" y="693"/>
                  </a:cubicBezTo>
                  <a:cubicBezTo>
                    <a:pt x="579" y="693"/>
                    <a:pt x="579" y="694"/>
                    <a:pt x="578" y="694"/>
                  </a:cubicBezTo>
                  <a:cubicBezTo>
                    <a:pt x="578" y="694"/>
                    <a:pt x="578" y="694"/>
                    <a:pt x="579" y="694"/>
                  </a:cubicBezTo>
                  <a:cubicBezTo>
                    <a:pt x="579" y="694"/>
                    <a:pt x="579" y="694"/>
                    <a:pt x="579" y="694"/>
                  </a:cubicBezTo>
                  <a:cubicBezTo>
                    <a:pt x="578" y="694"/>
                    <a:pt x="578" y="694"/>
                    <a:pt x="578" y="694"/>
                  </a:cubicBezTo>
                  <a:cubicBezTo>
                    <a:pt x="578" y="694"/>
                    <a:pt x="578" y="694"/>
                    <a:pt x="578" y="694"/>
                  </a:cubicBezTo>
                  <a:cubicBezTo>
                    <a:pt x="578" y="695"/>
                    <a:pt x="578" y="694"/>
                    <a:pt x="578" y="695"/>
                  </a:cubicBezTo>
                  <a:cubicBezTo>
                    <a:pt x="578" y="695"/>
                    <a:pt x="578" y="695"/>
                    <a:pt x="578" y="695"/>
                  </a:cubicBezTo>
                  <a:cubicBezTo>
                    <a:pt x="577" y="696"/>
                    <a:pt x="577" y="695"/>
                    <a:pt x="577" y="695"/>
                  </a:cubicBezTo>
                  <a:cubicBezTo>
                    <a:pt x="577" y="695"/>
                    <a:pt x="577" y="695"/>
                    <a:pt x="577" y="694"/>
                  </a:cubicBezTo>
                  <a:cubicBezTo>
                    <a:pt x="577" y="695"/>
                    <a:pt x="577" y="695"/>
                    <a:pt x="577" y="695"/>
                  </a:cubicBezTo>
                  <a:cubicBezTo>
                    <a:pt x="577" y="696"/>
                    <a:pt x="577" y="696"/>
                    <a:pt x="577" y="696"/>
                  </a:cubicBezTo>
                  <a:cubicBezTo>
                    <a:pt x="577" y="696"/>
                    <a:pt x="576" y="696"/>
                    <a:pt x="576" y="696"/>
                  </a:cubicBezTo>
                  <a:cubicBezTo>
                    <a:pt x="575" y="696"/>
                    <a:pt x="575" y="696"/>
                    <a:pt x="575" y="697"/>
                  </a:cubicBezTo>
                  <a:cubicBezTo>
                    <a:pt x="574" y="697"/>
                    <a:pt x="574" y="697"/>
                    <a:pt x="574" y="697"/>
                  </a:cubicBezTo>
                  <a:cubicBezTo>
                    <a:pt x="574" y="697"/>
                    <a:pt x="574" y="698"/>
                    <a:pt x="574" y="698"/>
                  </a:cubicBezTo>
                  <a:cubicBezTo>
                    <a:pt x="574" y="698"/>
                    <a:pt x="574" y="698"/>
                    <a:pt x="574" y="698"/>
                  </a:cubicBezTo>
                  <a:cubicBezTo>
                    <a:pt x="574" y="698"/>
                    <a:pt x="574" y="698"/>
                    <a:pt x="574" y="698"/>
                  </a:cubicBezTo>
                  <a:cubicBezTo>
                    <a:pt x="574" y="697"/>
                    <a:pt x="574" y="697"/>
                    <a:pt x="574" y="697"/>
                  </a:cubicBezTo>
                  <a:cubicBezTo>
                    <a:pt x="574" y="697"/>
                    <a:pt x="574" y="697"/>
                    <a:pt x="574" y="697"/>
                  </a:cubicBezTo>
                  <a:cubicBezTo>
                    <a:pt x="574" y="697"/>
                    <a:pt x="574" y="696"/>
                    <a:pt x="575" y="696"/>
                  </a:cubicBezTo>
                  <a:cubicBezTo>
                    <a:pt x="575" y="696"/>
                    <a:pt x="575" y="696"/>
                    <a:pt x="575" y="696"/>
                  </a:cubicBezTo>
                  <a:cubicBezTo>
                    <a:pt x="575" y="695"/>
                    <a:pt x="575" y="695"/>
                    <a:pt x="575" y="694"/>
                  </a:cubicBezTo>
                  <a:cubicBezTo>
                    <a:pt x="575" y="694"/>
                    <a:pt x="575" y="694"/>
                    <a:pt x="575" y="694"/>
                  </a:cubicBezTo>
                  <a:cubicBezTo>
                    <a:pt x="575" y="693"/>
                    <a:pt x="575" y="693"/>
                    <a:pt x="575" y="693"/>
                  </a:cubicBezTo>
                  <a:cubicBezTo>
                    <a:pt x="575" y="693"/>
                    <a:pt x="574" y="693"/>
                    <a:pt x="574" y="693"/>
                  </a:cubicBezTo>
                  <a:cubicBezTo>
                    <a:pt x="574" y="693"/>
                    <a:pt x="574" y="694"/>
                    <a:pt x="574" y="694"/>
                  </a:cubicBezTo>
                  <a:cubicBezTo>
                    <a:pt x="575" y="694"/>
                    <a:pt x="575" y="695"/>
                    <a:pt x="574" y="695"/>
                  </a:cubicBezTo>
                  <a:cubicBezTo>
                    <a:pt x="574" y="695"/>
                    <a:pt x="574" y="696"/>
                    <a:pt x="574" y="695"/>
                  </a:cubicBezTo>
                  <a:cubicBezTo>
                    <a:pt x="574" y="695"/>
                    <a:pt x="574" y="695"/>
                    <a:pt x="574" y="695"/>
                  </a:cubicBezTo>
                  <a:cubicBezTo>
                    <a:pt x="573" y="695"/>
                    <a:pt x="574" y="695"/>
                    <a:pt x="574" y="695"/>
                  </a:cubicBezTo>
                  <a:cubicBezTo>
                    <a:pt x="574" y="694"/>
                    <a:pt x="574" y="694"/>
                    <a:pt x="574" y="694"/>
                  </a:cubicBezTo>
                  <a:cubicBezTo>
                    <a:pt x="574" y="694"/>
                    <a:pt x="574" y="694"/>
                    <a:pt x="574" y="694"/>
                  </a:cubicBezTo>
                  <a:cubicBezTo>
                    <a:pt x="574" y="694"/>
                    <a:pt x="574" y="694"/>
                    <a:pt x="574" y="694"/>
                  </a:cubicBezTo>
                  <a:cubicBezTo>
                    <a:pt x="574" y="694"/>
                    <a:pt x="574" y="694"/>
                    <a:pt x="574" y="694"/>
                  </a:cubicBezTo>
                  <a:cubicBezTo>
                    <a:pt x="574" y="693"/>
                    <a:pt x="574" y="693"/>
                    <a:pt x="574" y="693"/>
                  </a:cubicBezTo>
                  <a:cubicBezTo>
                    <a:pt x="573" y="693"/>
                    <a:pt x="573" y="694"/>
                    <a:pt x="573" y="694"/>
                  </a:cubicBezTo>
                  <a:cubicBezTo>
                    <a:pt x="573" y="694"/>
                    <a:pt x="573" y="694"/>
                    <a:pt x="573" y="695"/>
                  </a:cubicBezTo>
                  <a:cubicBezTo>
                    <a:pt x="572" y="694"/>
                    <a:pt x="573" y="694"/>
                    <a:pt x="572" y="694"/>
                  </a:cubicBezTo>
                  <a:cubicBezTo>
                    <a:pt x="572" y="694"/>
                    <a:pt x="572" y="694"/>
                    <a:pt x="572" y="695"/>
                  </a:cubicBezTo>
                  <a:cubicBezTo>
                    <a:pt x="572" y="695"/>
                    <a:pt x="572" y="695"/>
                    <a:pt x="572" y="695"/>
                  </a:cubicBezTo>
                  <a:cubicBezTo>
                    <a:pt x="572" y="694"/>
                    <a:pt x="572" y="694"/>
                    <a:pt x="571" y="694"/>
                  </a:cubicBezTo>
                  <a:cubicBezTo>
                    <a:pt x="570" y="693"/>
                    <a:pt x="570" y="693"/>
                    <a:pt x="569" y="694"/>
                  </a:cubicBezTo>
                  <a:cubicBezTo>
                    <a:pt x="569" y="694"/>
                    <a:pt x="569" y="694"/>
                    <a:pt x="569" y="694"/>
                  </a:cubicBezTo>
                  <a:cubicBezTo>
                    <a:pt x="569" y="694"/>
                    <a:pt x="569" y="694"/>
                    <a:pt x="569" y="694"/>
                  </a:cubicBezTo>
                  <a:cubicBezTo>
                    <a:pt x="569" y="694"/>
                    <a:pt x="569" y="694"/>
                    <a:pt x="569" y="693"/>
                  </a:cubicBezTo>
                  <a:cubicBezTo>
                    <a:pt x="570" y="693"/>
                    <a:pt x="571" y="693"/>
                    <a:pt x="571" y="692"/>
                  </a:cubicBezTo>
                  <a:cubicBezTo>
                    <a:pt x="570" y="692"/>
                    <a:pt x="570" y="693"/>
                    <a:pt x="570" y="692"/>
                  </a:cubicBezTo>
                  <a:cubicBezTo>
                    <a:pt x="570" y="692"/>
                    <a:pt x="570" y="692"/>
                    <a:pt x="570" y="692"/>
                  </a:cubicBezTo>
                  <a:cubicBezTo>
                    <a:pt x="570" y="692"/>
                    <a:pt x="570" y="692"/>
                    <a:pt x="570" y="692"/>
                  </a:cubicBezTo>
                  <a:cubicBezTo>
                    <a:pt x="570" y="691"/>
                    <a:pt x="569" y="692"/>
                    <a:pt x="569" y="692"/>
                  </a:cubicBezTo>
                  <a:cubicBezTo>
                    <a:pt x="569" y="691"/>
                    <a:pt x="569" y="692"/>
                    <a:pt x="569" y="691"/>
                  </a:cubicBezTo>
                  <a:cubicBezTo>
                    <a:pt x="569" y="691"/>
                    <a:pt x="569" y="691"/>
                    <a:pt x="569" y="691"/>
                  </a:cubicBezTo>
                  <a:cubicBezTo>
                    <a:pt x="570" y="691"/>
                    <a:pt x="570" y="691"/>
                    <a:pt x="571" y="690"/>
                  </a:cubicBezTo>
                  <a:cubicBezTo>
                    <a:pt x="572" y="690"/>
                    <a:pt x="572" y="689"/>
                    <a:pt x="573" y="689"/>
                  </a:cubicBezTo>
                  <a:cubicBezTo>
                    <a:pt x="573" y="689"/>
                    <a:pt x="573" y="689"/>
                    <a:pt x="573" y="688"/>
                  </a:cubicBezTo>
                  <a:cubicBezTo>
                    <a:pt x="573" y="688"/>
                    <a:pt x="573" y="688"/>
                    <a:pt x="573" y="688"/>
                  </a:cubicBezTo>
                  <a:cubicBezTo>
                    <a:pt x="572" y="689"/>
                    <a:pt x="572" y="689"/>
                    <a:pt x="572" y="689"/>
                  </a:cubicBezTo>
                  <a:cubicBezTo>
                    <a:pt x="572" y="689"/>
                    <a:pt x="572" y="689"/>
                    <a:pt x="571" y="689"/>
                  </a:cubicBezTo>
                  <a:cubicBezTo>
                    <a:pt x="571" y="689"/>
                    <a:pt x="571" y="689"/>
                    <a:pt x="571" y="689"/>
                  </a:cubicBezTo>
                  <a:cubicBezTo>
                    <a:pt x="571" y="689"/>
                    <a:pt x="571" y="689"/>
                    <a:pt x="571" y="688"/>
                  </a:cubicBezTo>
                  <a:cubicBezTo>
                    <a:pt x="570" y="688"/>
                    <a:pt x="570" y="688"/>
                    <a:pt x="570" y="688"/>
                  </a:cubicBezTo>
                  <a:cubicBezTo>
                    <a:pt x="569" y="688"/>
                    <a:pt x="569" y="688"/>
                    <a:pt x="569" y="689"/>
                  </a:cubicBezTo>
                  <a:cubicBezTo>
                    <a:pt x="569" y="688"/>
                    <a:pt x="569" y="688"/>
                    <a:pt x="569" y="688"/>
                  </a:cubicBezTo>
                  <a:cubicBezTo>
                    <a:pt x="569" y="688"/>
                    <a:pt x="569" y="687"/>
                    <a:pt x="569" y="687"/>
                  </a:cubicBezTo>
                  <a:cubicBezTo>
                    <a:pt x="569" y="687"/>
                    <a:pt x="569" y="687"/>
                    <a:pt x="568" y="687"/>
                  </a:cubicBezTo>
                  <a:cubicBezTo>
                    <a:pt x="568" y="687"/>
                    <a:pt x="568" y="687"/>
                    <a:pt x="568" y="688"/>
                  </a:cubicBezTo>
                  <a:cubicBezTo>
                    <a:pt x="567" y="688"/>
                    <a:pt x="567" y="689"/>
                    <a:pt x="566" y="690"/>
                  </a:cubicBezTo>
                  <a:cubicBezTo>
                    <a:pt x="565" y="690"/>
                    <a:pt x="565" y="691"/>
                    <a:pt x="564" y="692"/>
                  </a:cubicBezTo>
                  <a:cubicBezTo>
                    <a:pt x="564" y="692"/>
                    <a:pt x="564" y="692"/>
                    <a:pt x="564" y="693"/>
                  </a:cubicBezTo>
                  <a:cubicBezTo>
                    <a:pt x="564" y="692"/>
                    <a:pt x="564" y="692"/>
                    <a:pt x="564" y="692"/>
                  </a:cubicBezTo>
                  <a:cubicBezTo>
                    <a:pt x="564" y="691"/>
                    <a:pt x="564" y="691"/>
                    <a:pt x="564" y="691"/>
                  </a:cubicBezTo>
                  <a:cubicBezTo>
                    <a:pt x="564" y="691"/>
                    <a:pt x="564" y="691"/>
                    <a:pt x="564" y="691"/>
                  </a:cubicBezTo>
                  <a:cubicBezTo>
                    <a:pt x="564" y="691"/>
                    <a:pt x="564" y="690"/>
                    <a:pt x="565" y="689"/>
                  </a:cubicBezTo>
                  <a:cubicBezTo>
                    <a:pt x="565" y="689"/>
                    <a:pt x="565" y="689"/>
                    <a:pt x="564" y="689"/>
                  </a:cubicBezTo>
                  <a:cubicBezTo>
                    <a:pt x="564" y="688"/>
                    <a:pt x="564" y="688"/>
                    <a:pt x="565" y="688"/>
                  </a:cubicBezTo>
                  <a:cubicBezTo>
                    <a:pt x="565" y="687"/>
                    <a:pt x="565" y="687"/>
                    <a:pt x="565" y="687"/>
                  </a:cubicBezTo>
                  <a:cubicBezTo>
                    <a:pt x="565" y="687"/>
                    <a:pt x="566" y="687"/>
                    <a:pt x="566" y="687"/>
                  </a:cubicBezTo>
                  <a:cubicBezTo>
                    <a:pt x="566" y="687"/>
                    <a:pt x="566" y="687"/>
                    <a:pt x="566" y="687"/>
                  </a:cubicBezTo>
                  <a:cubicBezTo>
                    <a:pt x="566" y="686"/>
                    <a:pt x="566" y="685"/>
                    <a:pt x="567" y="685"/>
                  </a:cubicBezTo>
                  <a:cubicBezTo>
                    <a:pt x="567" y="685"/>
                    <a:pt x="567" y="684"/>
                    <a:pt x="566" y="684"/>
                  </a:cubicBezTo>
                  <a:cubicBezTo>
                    <a:pt x="567" y="684"/>
                    <a:pt x="567" y="684"/>
                    <a:pt x="567" y="684"/>
                  </a:cubicBezTo>
                  <a:cubicBezTo>
                    <a:pt x="567" y="684"/>
                    <a:pt x="568" y="684"/>
                    <a:pt x="568" y="683"/>
                  </a:cubicBezTo>
                  <a:cubicBezTo>
                    <a:pt x="568" y="683"/>
                    <a:pt x="568" y="683"/>
                    <a:pt x="568" y="682"/>
                  </a:cubicBezTo>
                  <a:cubicBezTo>
                    <a:pt x="568" y="682"/>
                    <a:pt x="568" y="682"/>
                    <a:pt x="568" y="682"/>
                  </a:cubicBezTo>
                  <a:cubicBezTo>
                    <a:pt x="569" y="682"/>
                    <a:pt x="569" y="682"/>
                    <a:pt x="569" y="681"/>
                  </a:cubicBezTo>
                  <a:cubicBezTo>
                    <a:pt x="569" y="681"/>
                    <a:pt x="569" y="681"/>
                    <a:pt x="569" y="681"/>
                  </a:cubicBezTo>
                  <a:cubicBezTo>
                    <a:pt x="568" y="681"/>
                    <a:pt x="568" y="680"/>
                    <a:pt x="569" y="680"/>
                  </a:cubicBezTo>
                  <a:cubicBezTo>
                    <a:pt x="569" y="680"/>
                    <a:pt x="569" y="680"/>
                    <a:pt x="569" y="680"/>
                  </a:cubicBezTo>
                  <a:cubicBezTo>
                    <a:pt x="569" y="681"/>
                    <a:pt x="569" y="680"/>
                    <a:pt x="569" y="680"/>
                  </a:cubicBezTo>
                  <a:cubicBezTo>
                    <a:pt x="569" y="680"/>
                    <a:pt x="569" y="680"/>
                    <a:pt x="569" y="680"/>
                  </a:cubicBezTo>
                  <a:cubicBezTo>
                    <a:pt x="570" y="680"/>
                    <a:pt x="570" y="679"/>
                    <a:pt x="570" y="679"/>
                  </a:cubicBezTo>
                  <a:cubicBezTo>
                    <a:pt x="570" y="679"/>
                    <a:pt x="571" y="679"/>
                    <a:pt x="571" y="678"/>
                  </a:cubicBezTo>
                  <a:cubicBezTo>
                    <a:pt x="571" y="678"/>
                    <a:pt x="571" y="677"/>
                    <a:pt x="571" y="677"/>
                  </a:cubicBezTo>
                  <a:cubicBezTo>
                    <a:pt x="571" y="677"/>
                    <a:pt x="572" y="677"/>
                    <a:pt x="571" y="676"/>
                  </a:cubicBezTo>
                  <a:cubicBezTo>
                    <a:pt x="571" y="676"/>
                    <a:pt x="571" y="676"/>
                    <a:pt x="571" y="675"/>
                  </a:cubicBezTo>
                  <a:cubicBezTo>
                    <a:pt x="571" y="675"/>
                    <a:pt x="570" y="675"/>
                    <a:pt x="570" y="676"/>
                  </a:cubicBezTo>
                  <a:cubicBezTo>
                    <a:pt x="570" y="676"/>
                    <a:pt x="569" y="676"/>
                    <a:pt x="569" y="675"/>
                  </a:cubicBezTo>
                  <a:cubicBezTo>
                    <a:pt x="569" y="675"/>
                    <a:pt x="569" y="675"/>
                    <a:pt x="569" y="675"/>
                  </a:cubicBezTo>
                  <a:cubicBezTo>
                    <a:pt x="569" y="674"/>
                    <a:pt x="569" y="674"/>
                    <a:pt x="570" y="674"/>
                  </a:cubicBezTo>
                  <a:cubicBezTo>
                    <a:pt x="571" y="674"/>
                    <a:pt x="571" y="674"/>
                    <a:pt x="572" y="674"/>
                  </a:cubicBezTo>
                  <a:cubicBezTo>
                    <a:pt x="572" y="674"/>
                    <a:pt x="572" y="674"/>
                    <a:pt x="572" y="674"/>
                  </a:cubicBezTo>
                  <a:cubicBezTo>
                    <a:pt x="572" y="674"/>
                    <a:pt x="573" y="674"/>
                    <a:pt x="573" y="674"/>
                  </a:cubicBezTo>
                  <a:cubicBezTo>
                    <a:pt x="573" y="674"/>
                    <a:pt x="573" y="674"/>
                    <a:pt x="573" y="674"/>
                  </a:cubicBezTo>
                  <a:cubicBezTo>
                    <a:pt x="573" y="673"/>
                    <a:pt x="573" y="673"/>
                    <a:pt x="573" y="673"/>
                  </a:cubicBezTo>
                  <a:cubicBezTo>
                    <a:pt x="573" y="672"/>
                    <a:pt x="573" y="672"/>
                    <a:pt x="573" y="672"/>
                  </a:cubicBezTo>
                  <a:cubicBezTo>
                    <a:pt x="574" y="671"/>
                    <a:pt x="573" y="671"/>
                    <a:pt x="573" y="671"/>
                  </a:cubicBezTo>
                  <a:cubicBezTo>
                    <a:pt x="572" y="671"/>
                    <a:pt x="572" y="671"/>
                    <a:pt x="572" y="672"/>
                  </a:cubicBezTo>
                  <a:cubicBezTo>
                    <a:pt x="572" y="672"/>
                    <a:pt x="571" y="672"/>
                    <a:pt x="571" y="672"/>
                  </a:cubicBezTo>
                  <a:cubicBezTo>
                    <a:pt x="571" y="672"/>
                    <a:pt x="571" y="672"/>
                    <a:pt x="571" y="672"/>
                  </a:cubicBezTo>
                  <a:cubicBezTo>
                    <a:pt x="570" y="672"/>
                    <a:pt x="570" y="672"/>
                    <a:pt x="570" y="672"/>
                  </a:cubicBezTo>
                  <a:cubicBezTo>
                    <a:pt x="570" y="671"/>
                    <a:pt x="570" y="671"/>
                    <a:pt x="570" y="671"/>
                  </a:cubicBezTo>
                  <a:cubicBezTo>
                    <a:pt x="570" y="671"/>
                    <a:pt x="570" y="671"/>
                    <a:pt x="570" y="671"/>
                  </a:cubicBezTo>
                  <a:cubicBezTo>
                    <a:pt x="569" y="671"/>
                    <a:pt x="569" y="672"/>
                    <a:pt x="568" y="672"/>
                  </a:cubicBezTo>
                  <a:cubicBezTo>
                    <a:pt x="568" y="672"/>
                    <a:pt x="568" y="672"/>
                    <a:pt x="568" y="672"/>
                  </a:cubicBezTo>
                  <a:cubicBezTo>
                    <a:pt x="567" y="673"/>
                    <a:pt x="567" y="673"/>
                    <a:pt x="566" y="673"/>
                  </a:cubicBezTo>
                  <a:cubicBezTo>
                    <a:pt x="565" y="674"/>
                    <a:pt x="565" y="674"/>
                    <a:pt x="565" y="675"/>
                  </a:cubicBezTo>
                  <a:cubicBezTo>
                    <a:pt x="564" y="675"/>
                    <a:pt x="564" y="675"/>
                    <a:pt x="564" y="675"/>
                  </a:cubicBezTo>
                  <a:cubicBezTo>
                    <a:pt x="565" y="676"/>
                    <a:pt x="564" y="676"/>
                    <a:pt x="564" y="676"/>
                  </a:cubicBezTo>
                  <a:cubicBezTo>
                    <a:pt x="564" y="676"/>
                    <a:pt x="564" y="676"/>
                    <a:pt x="564" y="677"/>
                  </a:cubicBezTo>
                  <a:cubicBezTo>
                    <a:pt x="563" y="677"/>
                    <a:pt x="563" y="678"/>
                    <a:pt x="563" y="678"/>
                  </a:cubicBezTo>
                  <a:cubicBezTo>
                    <a:pt x="563" y="678"/>
                    <a:pt x="563" y="678"/>
                    <a:pt x="563" y="678"/>
                  </a:cubicBezTo>
                  <a:cubicBezTo>
                    <a:pt x="563" y="679"/>
                    <a:pt x="563" y="679"/>
                    <a:pt x="563" y="679"/>
                  </a:cubicBezTo>
                  <a:cubicBezTo>
                    <a:pt x="563" y="679"/>
                    <a:pt x="563" y="679"/>
                    <a:pt x="563" y="679"/>
                  </a:cubicBezTo>
                  <a:cubicBezTo>
                    <a:pt x="562" y="680"/>
                    <a:pt x="562" y="680"/>
                    <a:pt x="561" y="681"/>
                  </a:cubicBezTo>
                  <a:cubicBezTo>
                    <a:pt x="561" y="681"/>
                    <a:pt x="560" y="681"/>
                    <a:pt x="561" y="681"/>
                  </a:cubicBezTo>
                  <a:cubicBezTo>
                    <a:pt x="561" y="681"/>
                    <a:pt x="561" y="682"/>
                    <a:pt x="560" y="682"/>
                  </a:cubicBezTo>
                  <a:cubicBezTo>
                    <a:pt x="560" y="682"/>
                    <a:pt x="560" y="682"/>
                    <a:pt x="560" y="682"/>
                  </a:cubicBezTo>
                  <a:cubicBezTo>
                    <a:pt x="560" y="683"/>
                    <a:pt x="560" y="683"/>
                    <a:pt x="560" y="683"/>
                  </a:cubicBezTo>
                  <a:cubicBezTo>
                    <a:pt x="560" y="683"/>
                    <a:pt x="560" y="683"/>
                    <a:pt x="560" y="683"/>
                  </a:cubicBezTo>
                  <a:cubicBezTo>
                    <a:pt x="559" y="684"/>
                    <a:pt x="559" y="685"/>
                    <a:pt x="559" y="685"/>
                  </a:cubicBezTo>
                  <a:cubicBezTo>
                    <a:pt x="559" y="686"/>
                    <a:pt x="559" y="687"/>
                    <a:pt x="558" y="687"/>
                  </a:cubicBezTo>
                  <a:cubicBezTo>
                    <a:pt x="558" y="688"/>
                    <a:pt x="558" y="688"/>
                    <a:pt x="558" y="689"/>
                  </a:cubicBezTo>
                  <a:cubicBezTo>
                    <a:pt x="558" y="689"/>
                    <a:pt x="558" y="689"/>
                    <a:pt x="558" y="689"/>
                  </a:cubicBezTo>
                  <a:cubicBezTo>
                    <a:pt x="557" y="689"/>
                    <a:pt x="557" y="689"/>
                    <a:pt x="557" y="690"/>
                  </a:cubicBezTo>
                  <a:cubicBezTo>
                    <a:pt x="557" y="690"/>
                    <a:pt x="557" y="690"/>
                    <a:pt x="557" y="690"/>
                  </a:cubicBezTo>
                  <a:cubicBezTo>
                    <a:pt x="557" y="690"/>
                    <a:pt x="557" y="690"/>
                    <a:pt x="557" y="690"/>
                  </a:cubicBezTo>
                  <a:cubicBezTo>
                    <a:pt x="557" y="691"/>
                    <a:pt x="557" y="691"/>
                    <a:pt x="557" y="691"/>
                  </a:cubicBezTo>
                  <a:cubicBezTo>
                    <a:pt x="556" y="692"/>
                    <a:pt x="556" y="692"/>
                    <a:pt x="556" y="692"/>
                  </a:cubicBezTo>
                  <a:cubicBezTo>
                    <a:pt x="556" y="693"/>
                    <a:pt x="557" y="693"/>
                    <a:pt x="557" y="693"/>
                  </a:cubicBezTo>
                  <a:cubicBezTo>
                    <a:pt x="557" y="693"/>
                    <a:pt x="557" y="693"/>
                    <a:pt x="557" y="693"/>
                  </a:cubicBezTo>
                  <a:cubicBezTo>
                    <a:pt x="557" y="693"/>
                    <a:pt x="558" y="694"/>
                    <a:pt x="558" y="694"/>
                  </a:cubicBezTo>
                  <a:cubicBezTo>
                    <a:pt x="557" y="694"/>
                    <a:pt x="557" y="693"/>
                    <a:pt x="557" y="694"/>
                  </a:cubicBezTo>
                  <a:cubicBezTo>
                    <a:pt x="557" y="694"/>
                    <a:pt x="557" y="694"/>
                    <a:pt x="557" y="694"/>
                  </a:cubicBezTo>
                  <a:cubicBezTo>
                    <a:pt x="557" y="693"/>
                    <a:pt x="557" y="693"/>
                    <a:pt x="556" y="693"/>
                  </a:cubicBezTo>
                  <a:cubicBezTo>
                    <a:pt x="556" y="693"/>
                    <a:pt x="556" y="693"/>
                    <a:pt x="556" y="693"/>
                  </a:cubicBezTo>
                  <a:cubicBezTo>
                    <a:pt x="556" y="693"/>
                    <a:pt x="555" y="693"/>
                    <a:pt x="555" y="694"/>
                  </a:cubicBezTo>
                  <a:cubicBezTo>
                    <a:pt x="555" y="694"/>
                    <a:pt x="555" y="694"/>
                    <a:pt x="555" y="695"/>
                  </a:cubicBezTo>
                  <a:cubicBezTo>
                    <a:pt x="554" y="695"/>
                    <a:pt x="554" y="695"/>
                    <a:pt x="554" y="696"/>
                  </a:cubicBezTo>
                  <a:cubicBezTo>
                    <a:pt x="554" y="696"/>
                    <a:pt x="554" y="696"/>
                    <a:pt x="554" y="696"/>
                  </a:cubicBezTo>
                  <a:cubicBezTo>
                    <a:pt x="555" y="696"/>
                    <a:pt x="555" y="696"/>
                    <a:pt x="555" y="696"/>
                  </a:cubicBezTo>
                  <a:cubicBezTo>
                    <a:pt x="556" y="696"/>
                    <a:pt x="556" y="696"/>
                    <a:pt x="556" y="697"/>
                  </a:cubicBezTo>
                  <a:cubicBezTo>
                    <a:pt x="556" y="697"/>
                    <a:pt x="556" y="697"/>
                    <a:pt x="556" y="697"/>
                  </a:cubicBezTo>
                  <a:cubicBezTo>
                    <a:pt x="555" y="697"/>
                    <a:pt x="555" y="697"/>
                    <a:pt x="556" y="697"/>
                  </a:cubicBezTo>
                  <a:cubicBezTo>
                    <a:pt x="556" y="697"/>
                    <a:pt x="556" y="697"/>
                    <a:pt x="557" y="697"/>
                  </a:cubicBezTo>
                  <a:cubicBezTo>
                    <a:pt x="556" y="698"/>
                    <a:pt x="556" y="698"/>
                    <a:pt x="556" y="697"/>
                  </a:cubicBezTo>
                  <a:cubicBezTo>
                    <a:pt x="555" y="697"/>
                    <a:pt x="555" y="697"/>
                    <a:pt x="555" y="698"/>
                  </a:cubicBezTo>
                  <a:cubicBezTo>
                    <a:pt x="555" y="698"/>
                    <a:pt x="555" y="698"/>
                    <a:pt x="555" y="698"/>
                  </a:cubicBezTo>
                  <a:cubicBezTo>
                    <a:pt x="555" y="698"/>
                    <a:pt x="554" y="698"/>
                    <a:pt x="554" y="698"/>
                  </a:cubicBezTo>
                  <a:cubicBezTo>
                    <a:pt x="554" y="698"/>
                    <a:pt x="554" y="698"/>
                    <a:pt x="554" y="698"/>
                  </a:cubicBezTo>
                  <a:cubicBezTo>
                    <a:pt x="554" y="697"/>
                    <a:pt x="554" y="697"/>
                    <a:pt x="554" y="697"/>
                  </a:cubicBezTo>
                  <a:cubicBezTo>
                    <a:pt x="553" y="697"/>
                    <a:pt x="553" y="697"/>
                    <a:pt x="553" y="697"/>
                  </a:cubicBezTo>
                  <a:cubicBezTo>
                    <a:pt x="553" y="698"/>
                    <a:pt x="553" y="698"/>
                    <a:pt x="553" y="698"/>
                  </a:cubicBezTo>
                  <a:cubicBezTo>
                    <a:pt x="553" y="698"/>
                    <a:pt x="553" y="699"/>
                    <a:pt x="553" y="699"/>
                  </a:cubicBezTo>
                  <a:cubicBezTo>
                    <a:pt x="553" y="700"/>
                    <a:pt x="553" y="700"/>
                    <a:pt x="552" y="700"/>
                  </a:cubicBezTo>
                  <a:cubicBezTo>
                    <a:pt x="552" y="700"/>
                    <a:pt x="552" y="700"/>
                    <a:pt x="552" y="701"/>
                  </a:cubicBezTo>
                  <a:cubicBezTo>
                    <a:pt x="552" y="701"/>
                    <a:pt x="551" y="702"/>
                    <a:pt x="551" y="703"/>
                  </a:cubicBezTo>
                  <a:cubicBezTo>
                    <a:pt x="552" y="703"/>
                    <a:pt x="552" y="703"/>
                    <a:pt x="553" y="704"/>
                  </a:cubicBezTo>
                  <a:cubicBezTo>
                    <a:pt x="553" y="704"/>
                    <a:pt x="553" y="704"/>
                    <a:pt x="553" y="704"/>
                  </a:cubicBezTo>
                  <a:cubicBezTo>
                    <a:pt x="553" y="704"/>
                    <a:pt x="553" y="704"/>
                    <a:pt x="553" y="705"/>
                  </a:cubicBezTo>
                  <a:cubicBezTo>
                    <a:pt x="552" y="705"/>
                    <a:pt x="552" y="705"/>
                    <a:pt x="552" y="705"/>
                  </a:cubicBezTo>
                  <a:cubicBezTo>
                    <a:pt x="552" y="705"/>
                    <a:pt x="552" y="705"/>
                    <a:pt x="552" y="705"/>
                  </a:cubicBezTo>
                  <a:cubicBezTo>
                    <a:pt x="552" y="705"/>
                    <a:pt x="551" y="706"/>
                    <a:pt x="551" y="706"/>
                  </a:cubicBezTo>
                  <a:cubicBezTo>
                    <a:pt x="550" y="707"/>
                    <a:pt x="550" y="708"/>
                    <a:pt x="548" y="708"/>
                  </a:cubicBezTo>
                  <a:cubicBezTo>
                    <a:pt x="548" y="708"/>
                    <a:pt x="548" y="709"/>
                    <a:pt x="548" y="709"/>
                  </a:cubicBezTo>
                  <a:cubicBezTo>
                    <a:pt x="547" y="709"/>
                    <a:pt x="547" y="709"/>
                    <a:pt x="547" y="710"/>
                  </a:cubicBezTo>
                  <a:cubicBezTo>
                    <a:pt x="547" y="710"/>
                    <a:pt x="547" y="710"/>
                    <a:pt x="547" y="710"/>
                  </a:cubicBezTo>
                  <a:cubicBezTo>
                    <a:pt x="547" y="710"/>
                    <a:pt x="547" y="711"/>
                    <a:pt x="547" y="711"/>
                  </a:cubicBezTo>
                  <a:cubicBezTo>
                    <a:pt x="547" y="711"/>
                    <a:pt x="547" y="711"/>
                    <a:pt x="547" y="711"/>
                  </a:cubicBezTo>
                  <a:cubicBezTo>
                    <a:pt x="547" y="712"/>
                    <a:pt x="547" y="712"/>
                    <a:pt x="547" y="712"/>
                  </a:cubicBezTo>
                  <a:cubicBezTo>
                    <a:pt x="547" y="712"/>
                    <a:pt x="547" y="712"/>
                    <a:pt x="547" y="712"/>
                  </a:cubicBezTo>
                  <a:cubicBezTo>
                    <a:pt x="547" y="712"/>
                    <a:pt x="547" y="713"/>
                    <a:pt x="547" y="713"/>
                  </a:cubicBezTo>
                  <a:cubicBezTo>
                    <a:pt x="548" y="713"/>
                    <a:pt x="548" y="713"/>
                    <a:pt x="548" y="713"/>
                  </a:cubicBezTo>
                  <a:cubicBezTo>
                    <a:pt x="548" y="713"/>
                    <a:pt x="548" y="713"/>
                    <a:pt x="548" y="713"/>
                  </a:cubicBezTo>
                  <a:cubicBezTo>
                    <a:pt x="549" y="713"/>
                    <a:pt x="549" y="713"/>
                    <a:pt x="549" y="713"/>
                  </a:cubicBezTo>
                  <a:cubicBezTo>
                    <a:pt x="550" y="713"/>
                    <a:pt x="550" y="713"/>
                    <a:pt x="551" y="713"/>
                  </a:cubicBezTo>
                  <a:cubicBezTo>
                    <a:pt x="552" y="713"/>
                    <a:pt x="552" y="713"/>
                    <a:pt x="553" y="713"/>
                  </a:cubicBezTo>
                  <a:cubicBezTo>
                    <a:pt x="553" y="713"/>
                    <a:pt x="553" y="712"/>
                    <a:pt x="553" y="712"/>
                  </a:cubicBezTo>
                  <a:cubicBezTo>
                    <a:pt x="554" y="712"/>
                    <a:pt x="554" y="712"/>
                    <a:pt x="554" y="711"/>
                  </a:cubicBezTo>
                  <a:cubicBezTo>
                    <a:pt x="554" y="712"/>
                    <a:pt x="554" y="712"/>
                    <a:pt x="554" y="712"/>
                  </a:cubicBezTo>
                  <a:cubicBezTo>
                    <a:pt x="554" y="712"/>
                    <a:pt x="554" y="712"/>
                    <a:pt x="554" y="712"/>
                  </a:cubicBezTo>
                  <a:cubicBezTo>
                    <a:pt x="555" y="712"/>
                    <a:pt x="555" y="712"/>
                    <a:pt x="556" y="712"/>
                  </a:cubicBezTo>
                  <a:cubicBezTo>
                    <a:pt x="556" y="712"/>
                    <a:pt x="557" y="712"/>
                    <a:pt x="557" y="712"/>
                  </a:cubicBezTo>
                  <a:cubicBezTo>
                    <a:pt x="557" y="712"/>
                    <a:pt x="557" y="712"/>
                    <a:pt x="557" y="713"/>
                  </a:cubicBezTo>
                  <a:cubicBezTo>
                    <a:pt x="558" y="713"/>
                    <a:pt x="559" y="713"/>
                    <a:pt x="560" y="713"/>
                  </a:cubicBezTo>
                  <a:cubicBezTo>
                    <a:pt x="560" y="713"/>
                    <a:pt x="560" y="713"/>
                    <a:pt x="560" y="713"/>
                  </a:cubicBezTo>
                  <a:cubicBezTo>
                    <a:pt x="560" y="713"/>
                    <a:pt x="561" y="712"/>
                    <a:pt x="561" y="712"/>
                  </a:cubicBezTo>
                  <a:cubicBezTo>
                    <a:pt x="561" y="712"/>
                    <a:pt x="561" y="712"/>
                    <a:pt x="561" y="712"/>
                  </a:cubicBezTo>
                  <a:cubicBezTo>
                    <a:pt x="561" y="712"/>
                    <a:pt x="561" y="712"/>
                    <a:pt x="561" y="713"/>
                  </a:cubicBezTo>
                  <a:cubicBezTo>
                    <a:pt x="561" y="713"/>
                    <a:pt x="560" y="713"/>
                    <a:pt x="561" y="713"/>
                  </a:cubicBezTo>
                  <a:cubicBezTo>
                    <a:pt x="561" y="713"/>
                    <a:pt x="561" y="713"/>
                    <a:pt x="561" y="713"/>
                  </a:cubicBezTo>
                  <a:cubicBezTo>
                    <a:pt x="561" y="713"/>
                    <a:pt x="561" y="713"/>
                    <a:pt x="561" y="713"/>
                  </a:cubicBezTo>
                  <a:cubicBezTo>
                    <a:pt x="562" y="713"/>
                    <a:pt x="562" y="713"/>
                    <a:pt x="562" y="713"/>
                  </a:cubicBezTo>
                  <a:cubicBezTo>
                    <a:pt x="562" y="713"/>
                    <a:pt x="562" y="713"/>
                    <a:pt x="562" y="713"/>
                  </a:cubicBezTo>
                  <a:cubicBezTo>
                    <a:pt x="563" y="713"/>
                    <a:pt x="563" y="713"/>
                    <a:pt x="564" y="713"/>
                  </a:cubicBezTo>
                  <a:cubicBezTo>
                    <a:pt x="564" y="714"/>
                    <a:pt x="564" y="714"/>
                    <a:pt x="565" y="713"/>
                  </a:cubicBezTo>
                  <a:cubicBezTo>
                    <a:pt x="565" y="713"/>
                    <a:pt x="565" y="713"/>
                    <a:pt x="565" y="713"/>
                  </a:cubicBezTo>
                  <a:cubicBezTo>
                    <a:pt x="565" y="713"/>
                    <a:pt x="565" y="713"/>
                    <a:pt x="565" y="713"/>
                  </a:cubicBezTo>
                  <a:cubicBezTo>
                    <a:pt x="566" y="713"/>
                    <a:pt x="566" y="713"/>
                    <a:pt x="566" y="713"/>
                  </a:cubicBezTo>
                  <a:cubicBezTo>
                    <a:pt x="567" y="713"/>
                    <a:pt x="567" y="713"/>
                    <a:pt x="567" y="713"/>
                  </a:cubicBezTo>
                  <a:cubicBezTo>
                    <a:pt x="567" y="713"/>
                    <a:pt x="568" y="713"/>
                    <a:pt x="568" y="713"/>
                  </a:cubicBezTo>
                  <a:cubicBezTo>
                    <a:pt x="568" y="713"/>
                    <a:pt x="569" y="713"/>
                    <a:pt x="568" y="712"/>
                  </a:cubicBezTo>
                  <a:cubicBezTo>
                    <a:pt x="568" y="712"/>
                    <a:pt x="569" y="712"/>
                    <a:pt x="569" y="712"/>
                  </a:cubicBezTo>
                  <a:cubicBezTo>
                    <a:pt x="569" y="711"/>
                    <a:pt x="569" y="712"/>
                    <a:pt x="569" y="712"/>
                  </a:cubicBezTo>
                  <a:cubicBezTo>
                    <a:pt x="569" y="712"/>
                    <a:pt x="569" y="711"/>
                    <a:pt x="570" y="711"/>
                  </a:cubicBezTo>
                  <a:cubicBezTo>
                    <a:pt x="570" y="711"/>
                    <a:pt x="570" y="711"/>
                    <a:pt x="571" y="711"/>
                  </a:cubicBezTo>
                  <a:cubicBezTo>
                    <a:pt x="571" y="711"/>
                    <a:pt x="571" y="711"/>
                    <a:pt x="571" y="711"/>
                  </a:cubicBezTo>
                  <a:cubicBezTo>
                    <a:pt x="571" y="712"/>
                    <a:pt x="570" y="712"/>
                    <a:pt x="570" y="712"/>
                  </a:cubicBezTo>
                  <a:cubicBezTo>
                    <a:pt x="570" y="712"/>
                    <a:pt x="569" y="712"/>
                    <a:pt x="569" y="712"/>
                  </a:cubicBezTo>
                  <a:cubicBezTo>
                    <a:pt x="569" y="712"/>
                    <a:pt x="569" y="713"/>
                    <a:pt x="569" y="713"/>
                  </a:cubicBezTo>
                  <a:cubicBezTo>
                    <a:pt x="569" y="713"/>
                    <a:pt x="570" y="713"/>
                    <a:pt x="570" y="713"/>
                  </a:cubicBezTo>
                  <a:cubicBezTo>
                    <a:pt x="570" y="713"/>
                    <a:pt x="571" y="713"/>
                    <a:pt x="571" y="713"/>
                  </a:cubicBezTo>
                  <a:cubicBezTo>
                    <a:pt x="571" y="713"/>
                    <a:pt x="571" y="713"/>
                    <a:pt x="570" y="713"/>
                  </a:cubicBezTo>
                  <a:cubicBezTo>
                    <a:pt x="570" y="713"/>
                    <a:pt x="569" y="714"/>
                    <a:pt x="569" y="714"/>
                  </a:cubicBezTo>
                  <a:cubicBezTo>
                    <a:pt x="569" y="714"/>
                    <a:pt x="569" y="714"/>
                    <a:pt x="569" y="714"/>
                  </a:cubicBezTo>
                  <a:cubicBezTo>
                    <a:pt x="569" y="714"/>
                    <a:pt x="569" y="714"/>
                    <a:pt x="569" y="714"/>
                  </a:cubicBezTo>
                  <a:cubicBezTo>
                    <a:pt x="570" y="714"/>
                    <a:pt x="570" y="714"/>
                    <a:pt x="571" y="713"/>
                  </a:cubicBezTo>
                  <a:cubicBezTo>
                    <a:pt x="571" y="713"/>
                    <a:pt x="571" y="713"/>
                    <a:pt x="571" y="713"/>
                  </a:cubicBezTo>
                  <a:cubicBezTo>
                    <a:pt x="571" y="713"/>
                    <a:pt x="571" y="713"/>
                    <a:pt x="571" y="713"/>
                  </a:cubicBezTo>
                  <a:cubicBezTo>
                    <a:pt x="571" y="714"/>
                    <a:pt x="571" y="714"/>
                    <a:pt x="570" y="714"/>
                  </a:cubicBezTo>
                  <a:cubicBezTo>
                    <a:pt x="571" y="714"/>
                    <a:pt x="571" y="714"/>
                    <a:pt x="571" y="714"/>
                  </a:cubicBezTo>
                  <a:cubicBezTo>
                    <a:pt x="571" y="714"/>
                    <a:pt x="571" y="714"/>
                    <a:pt x="571" y="714"/>
                  </a:cubicBezTo>
                  <a:cubicBezTo>
                    <a:pt x="572" y="714"/>
                    <a:pt x="572" y="714"/>
                    <a:pt x="572" y="714"/>
                  </a:cubicBezTo>
                  <a:cubicBezTo>
                    <a:pt x="572" y="714"/>
                    <a:pt x="572" y="714"/>
                    <a:pt x="572" y="715"/>
                  </a:cubicBezTo>
                  <a:cubicBezTo>
                    <a:pt x="572" y="715"/>
                    <a:pt x="572" y="715"/>
                    <a:pt x="572" y="715"/>
                  </a:cubicBezTo>
                  <a:cubicBezTo>
                    <a:pt x="572" y="715"/>
                    <a:pt x="572" y="715"/>
                    <a:pt x="572" y="715"/>
                  </a:cubicBezTo>
                  <a:cubicBezTo>
                    <a:pt x="573" y="714"/>
                    <a:pt x="573" y="714"/>
                    <a:pt x="573" y="714"/>
                  </a:cubicBezTo>
                  <a:cubicBezTo>
                    <a:pt x="573" y="714"/>
                    <a:pt x="573" y="714"/>
                    <a:pt x="573" y="714"/>
                  </a:cubicBezTo>
                  <a:cubicBezTo>
                    <a:pt x="573" y="714"/>
                    <a:pt x="573" y="713"/>
                    <a:pt x="574" y="713"/>
                  </a:cubicBezTo>
                  <a:cubicBezTo>
                    <a:pt x="574" y="713"/>
                    <a:pt x="574" y="713"/>
                    <a:pt x="573" y="713"/>
                  </a:cubicBezTo>
                  <a:cubicBezTo>
                    <a:pt x="573" y="713"/>
                    <a:pt x="573" y="712"/>
                    <a:pt x="573" y="712"/>
                  </a:cubicBezTo>
                  <a:cubicBezTo>
                    <a:pt x="573" y="712"/>
                    <a:pt x="573" y="712"/>
                    <a:pt x="574" y="712"/>
                  </a:cubicBezTo>
                  <a:cubicBezTo>
                    <a:pt x="574" y="712"/>
                    <a:pt x="574" y="712"/>
                    <a:pt x="574" y="712"/>
                  </a:cubicBezTo>
                  <a:cubicBezTo>
                    <a:pt x="575" y="712"/>
                    <a:pt x="575" y="713"/>
                    <a:pt x="575" y="713"/>
                  </a:cubicBezTo>
                  <a:cubicBezTo>
                    <a:pt x="575" y="713"/>
                    <a:pt x="576" y="713"/>
                    <a:pt x="576" y="713"/>
                  </a:cubicBezTo>
                  <a:cubicBezTo>
                    <a:pt x="576" y="713"/>
                    <a:pt x="576" y="713"/>
                    <a:pt x="577" y="713"/>
                  </a:cubicBezTo>
                  <a:cubicBezTo>
                    <a:pt x="577" y="713"/>
                    <a:pt x="577" y="713"/>
                    <a:pt x="578" y="712"/>
                  </a:cubicBezTo>
                  <a:cubicBezTo>
                    <a:pt x="578" y="713"/>
                    <a:pt x="577" y="713"/>
                    <a:pt x="577" y="713"/>
                  </a:cubicBezTo>
                  <a:cubicBezTo>
                    <a:pt x="577" y="714"/>
                    <a:pt x="577" y="714"/>
                    <a:pt x="577" y="714"/>
                  </a:cubicBezTo>
                  <a:cubicBezTo>
                    <a:pt x="577" y="714"/>
                    <a:pt x="576" y="714"/>
                    <a:pt x="576" y="714"/>
                  </a:cubicBezTo>
                  <a:cubicBezTo>
                    <a:pt x="575" y="714"/>
                    <a:pt x="575" y="715"/>
                    <a:pt x="575" y="715"/>
                  </a:cubicBezTo>
                  <a:cubicBezTo>
                    <a:pt x="574" y="715"/>
                    <a:pt x="575" y="715"/>
                    <a:pt x="574" y="716"/>
                  </a:cubicBezTo>
                  <a:cubicBezTo>
                    <a:pt x="574" y="716"/>
                    <a:pt x="574" y="716"/>
                    <a:pt x="574" y="716"/>
                  </a:cubicBezTo>
                  <a:cubicBezTo>
                    <a:pt x="574" y="717"/>
                    <a:pt x="573" y="717"/>
                    <a:pt x="573" y="717"/>
                  </a:cubicBezTo>
                  <a:cubicBezTo>
                    <a:pt x="573" y="718"/>
                    <a:pt x="573" y="718"/>
                    <a:pt x="572" y="718"/>
                  </a:cubicBezTo>
                  <a:cubicBezTo>
                    <a:pt x="572" y="718"/>
                    <a:pt x="572" y="718"/>
                    <a:pt x="571" y="718"/>
                  </a:cubicBezTo>
                  <a:cubicBezTo>
                    <a:pt x="571" y="718"/>
                    <a:pt x="571" y="718"/>
                    <a:pt x="571" y="718"/>
                  </a:cubicBezTo>
                  <a:cubicBezTo>
                    <a:pt x="571" y="718"/>
                    <a:pt x="570" y="719"/>
                    <a:pt x="570" y="719"/>
                  </a:cubicBezTo>
                  <a:cubicBezTo>
                    <a:pt x="570" y="719"/>
                    <a:pt x="570" y="719"/>
                    <a:pt x="570" y="720"/>
                  </a:cubicBezTo>
                  <a:cubicBezTo>
                    <a:pt x="570" y="720"/>
                    <a:pt x="570" y="720"/>
                    <a:pt x="570" y="720"/>
                  </a:cubicBezTo>
                  <a:cubicBezTo>
                    <a:pt x="571" y="720"/>
                    <a:pt x="572" y="720"/>
                    <a:pt x="572" y="720"/>
                  </a:cubicBezTo>
                  <a:cubicBezTo>
                    <a:pt x="572" y="720"/>
                    <a:pt x="573" y="720"/>
                    <a:pt x="573" y="720"/>
                  </a:cubicBezTo>
                  <a:cubicBezTo>
                    <a:pt x="574" y="720"/>
                    <a:pt x="575" y="720"/>
                    <a:pt x="575" y="719"/>
                  </a:cubicBezTo>
                  <a:cubicBezTo>
                    <a:pt x="575" y="719"/>
                    <a:pt x="575" y="719"/>
                    <a:pt x="575" y="718"/>
                  </a:cubicBezTo>
                  <a:cubicBezTo>
                    <a:pt x="576" y="718"/>
                    <a:pt x="576" y="718"/>
                    <a:pt x="575" y="717"/>
                  </a:cubicBezTo>
                  <a:cubicBezTo>
                    <a:pt x="576" y="717"/>
                    <a:pt x="576" y="717"/>
                    <a:pt x="576" y="717"/>
                  </a:cubicBezTo>
                  <a:cubicBezTo>
                    <a:pt x="576" y="717"/>
                    <a:pt x="576" y="717"/>
                    <a:pt x="576" y="716"/>
                  </a:cubicBezTo>
                  <a:cubicBezTo>
                    <a:pt x="577" y="716"/>
                    <a:pt x="577" y="715"/>
                    <a:pt x="578" y="715"/>
                  </a:cubicBezTo>
                  <a:cubicBezTo>
                    <a:pt x="578" y="715"/>
                    <a:pt x="578" y="715"/>
                    <a:pt x="578" y="715"/>
                  </a:cubicBezTo>
                  <a:cubicBezTo>
                    <a:pt x="578" y="715"/>
                    <a:pt x="578" y="715"/>
                    <a:pt x="578" y="715"/>
                  </a:cubicBezTo>
                  <a:cubicBezTo>
                    <a:pt x="578" y="715"/>
                    <a:pt x="579" y="715"/>
                    <a:pt x="580" y="714"/>
                  </a:cubicBezTo>
                  <a:cubicBezTo>
                    <a:pt x="580" y="714"/>
                    <a:pt x="580" y="714"/>
                    <a:pt x="580" y="715"/>
                  </a:cubicBezTo>
                  <a:cubicBezTo>
                    <a:pt x="579" y="715"/>
                    <a:pt x="579" y="715"/>
                    <a:pt x="579" y="715"/>
                  </a:cubicBezTo>
                  <a:cubicBezTo>
                    <a:pt x="580" y="715"/>
                    <a:pt x="580" y="715"/>
                    <a:pt x="580" y="714"/>
                  </a:cubicBezTo>
                  <a:cubicBezTo>
                    <a:pt x="580" y="714"/>
                    <a:pt x="581" y="713"/>
                    <a:pt x="581" y="713"/>
                  </a:cubicBezTo>
                  <a:cubicBezTo>
                    <a:pt x="581" y="712"/>
                    <a:pt x="582" y="711"/>
                    <a:pt x="582" y="710"/>
                  </a:cubicBezTo>
                  <a:cubicBezTo>
                    <a:pt x="582" y="710"/>
                    <a:pt x="582" y="710"/>
                    <a:pt x="582" y="710"/>
                  </a:cubicBezTo>
                  <a:cubicBezTo>
                    <a:pt x="582" y="710"/>
                    <a:pt x="582" y="710"/>
                    <a:pt x="582" y="710"/>
                  </a:cubicBezTo>
                  <a:cubicBezTo>
                    <a:pt x="582" y="710"/>
                    <a:pt x="582" y="711"/>
                    <a:pt x="582" y="711"/>
                  </a:cubicBezTo>
                  <a:cubicBezTo>
                    <a:pt x="583" y="710"/>
                    <a:pt x="583" y="711"/>
                    <a:pt x="583" y="711"/>
                  </a:cubicBezTo>
                  <a:cubicBezTo>
                    <a:pt x="583" y="711"/>
                    <a:pt x="583" y="711"/>
                    <a:pt x="583" y="711"/>
                  </a:cubicBezTo>
                  <a:cubicBezTo>
                    <a:pt x="583" y="711"/>
                    <a:pt x="583" y="711"/>
                    <a:pt x="583" y="711"/>
                  </a:cubicBezTo>
                  <a:cubicBezTo>
                    <a:pt x="583" y="712"/>
                    <a:pt x="583" y="712"/>
                    <a:pt x="584" y="712"/>
                  </a:cubicBezTo>
                  <a:cubicBezTo>
                    <a:pt x="584" y="713"/>
                    <a:pt x="584" y="714"/>
                    <a:pt x="584" y="714"/>
                  </a:cubicBezTo>
                  <a:cubicBezTo>
                    <a:pt x="584" y="715"/>
                    <a:pt x="584" y="715"/>
                    <a:pt x="584" y="715"/>
                  </a:cubicBezTo>
                  <a:cubicBezTo>
                    <a:pt x="584" y="715"/>
                    <a:pt x="584" y="715"/>
                    <a:pt x="584" y="716"/>
                  </a:cubicBezTo>
                  <a:cubicBezTo>
                    <a:pt x="584" y="716"/>
                    <a:pt x="584" y="716"/>
                    <a:pt x="584" y="716"/>
                  </a:cubicBezTo>
                  <a:cubicBezTo>
                    <a:pt x="583" y="716"/>
                    <a:pt x="583" y="717"/>
                    <a:pt x="583" y="718"/>
                  </a:cubicBezTo>
                  <a:cubicBezTo>
                    <a:pt x="583" y="718"/>
                    <a:pt x="582" y="719"/>
                    <a:pt x="582" y="720"/>
                  </a:cubicBezTo>
                  <a:cubicBezTo>
                    <a:pt x="582" y="720"/>
                    <a:pt x="582" y="720"/>
                    <a:pt x="582" y="720"/>
                  </a:cubicBezTo>
                  <a:cubicBezTo>
                    <a:pt x="582" y="721"/>
                    <a:pt x="582" y="721"/>
                    <a:pt x="582" y="721"/>
                  </a:cubicBezTo>
                  <a:cubicBezTo>
                    <a:pt x="583" y="721"/>
                    <a:pt x="583" y="721"/>
                    <a:pt x="583" y="721"/>
                  </a:cubicBezTo>
                  <a:cubicBezTo>
                    <a:pt x="584" y="720"/>
                    <a:pt x="585" y="719"/>
                    <a:pt x="586" y="717"/>
                  </a:cubicBezTo>
                  <a:cubicBezTo>
                    <a:pt x="586" y="717"/>
                    <a:pt x="586" y="717"/>
                    <a:pt x="586" y="717"/>
                  </a:cubicBezTo>
                  <a:cubicBezTo>
                    <a:pt x="586" y="717"/>
                    <a:pt x="586" y="717"/>
                    <a:pt x="586" y="717"/>
                  </a:cubicBezTo>
                  <a:cubicBezTo>
                    <a:pt x="586" y="718"/>
                    <a:pt x="586" y="718"/>
                    <a:pt x="586" y="719"/>
                  </a:cubicBezTo>
                  <a:cubicBezTo>
                    <a:pt x="586" y="719"/>
                    <a:pt x="586" y="719"/>
                    <a:pt x="586" y="719"/>
                  </a:cubicBezTo>
                  <a:cubicBezTo>
                    <a:pt x="586" y="720"/>
                    <a:pt x="586" y="720"/>
                    <a:pt x="586" y="720"/>
                  </a:cubicBezTo>
                  <a:cubicBezTo>
                    <a:pt x="586" y="720"/>
                    <a:pt x="585" y="720"/>
                    <a:pt x="586" y="721"/>
                  </a:cubicBezTo>
                  <a:cubicBezTo>
                    <a:pt x="586" y="721"/>
                    <a:pt x="586" y="721"/>
                    <a:pt x="586" y="722"/>
                  </a:cubicBezTo>
                  <a:cubicBezTo>
                    <a:pt x="586" y="722"/>
                    <a:pt x="586" y="722"/>
                    <a:pt x="586" y="723"/>
                  </a:cubicBezTo>
                  <a:cubicBezTo>
                    <a:pt x="586" y="723"/>
                    <a:pt x="586" y="723"/>
                    <a:pt x="586" y="723"/>
                  </a:cubicBezTo>
                  <a:cubicBezTo>
                    <a:pt x="587" y="722"/>
                    <a:pt x="587" y="722"/>
                    <a:pt x="587" y="722"/>
                  </a:cubicBezTo>
                  <a:cubicBezTo>
                    <a:pt x="587" y="722"/>
                    <a:pt x="588" y="722"/>
                    <a:pt x="588" y="721"/>
                  </a:cubicBezTo>
                  <a:cubicBezTo>
                    <a:pt x="588" y="721"/>
                    <a:pt x="588" y="722"/>
                    <a:pt x="588" y="722"/>
                  </a:cubicBezTo>
                  <a:cubicBezTo>
                    <a:pt x="588" y="722"/>
                    <a:pt x="588" y="722"/>
                    <a:pt x="588" y="722"/>
                  </a:cubicBezTo>
                  <a:cubicBezTo>
                    <a:pt x="588" y="722"/>
                    <a:pt x="588" y="723"/>
                    <a:pt x="589" y="723"/>
                  </a:cubicBezTo>
                  <a:cubicBezTo>
                    <a:pt x="589" y="722"/>
                    <a:pt x="589" y="723"/>
                    <a:pt x="590" y="722"/>
                  </a:cubicBezTo>
                  <a:cubicBezTo>
                    <a:pt x="590" y="722"/>
                    <a:pt x="590" y="721"/>
                    <a:pt x="590" y="721"/>
                  </a:cubicBezTo>
                  <a:cubicBezTo>
                    <a:pt x="590" y="721"/>
                    <a:pt x="590" y="720"/>
                    <a:pt x="590" y="720"/>
                  </a:cubicBezTo>
                  <a:cubicBezTo>
                    <a:pt x="590" y="720"/>
                    <a:pt x="591" y="719"/>
                    <a:pt x="591" y="719"/>
                  </a:cubicBezTo>
                  <a:cubicBezTo>
                    <a:pt x="591" y="719"/>
                    <a:pt x="591" y="718"/>
                    <a:pt x="590" y="718"/>
                  </a:cubicBezTo>
                  <a:cubicBezTo>
                    <a:pt x="591" y="718"/>
                    <a:pt x="591" y="718"/>
                    <a:pt x="591" y="718"/>
                  </a:cubicBezTo>
                  <a:cubicBezTo>
                    <a:pt x="591" y="717"/>
                    <a:pt x="591" y="717"/>
                    <a:pt x="591" y="717"/>
                  </a:cubicBezTo>
                  <a:cubicBezTo>
                    <a:pt x="591" y="717"/>
                    <a:pt x="591" y="716"/>
                    <a:pt x="592" y="716"/>
                  </a:cubicBezTo>
                  <a:cubicBezTo>
                    <a:pt x="592" y="715"/>
                    <a:pt x="592" y="715"/>
                    <a:pt x="592" y="715"/>
                  </a:cubicBezTo>
                  <a:cubicBezTo>
                    <a:pt x="592" y="715"/>
                    <a:pt x="592" y="715"/>
                    <a:pt x="592" y="714"/>
                  </a:cubicBezTo>
                  <a:close/>
                  <a:moveTo>
                    <a:pt x="573" y="680"/>
                  </a:moveTo>
                  <a:cubicBezTo>
                    <a:pt x="573" y="680"/>
                    <a:pt x="573" y="680"/>
                    <a:pt x="573" y="680"/>
                  </a:cubicBezTo>
                  <a:cubicBezTo>
                    <a:pt x="573" y="680"/>
                    <a:pt x="573" y="681"/>
                    <a:pt x="572" y="681"/>
                  </a:cubicBezTo>
                  <a:cubicBezTo>
                    <a:pt x="572" y="681"/>
                    <a:pt x="572" y="681"/>
                    <a:pt x="572" y="680"/>
                  </a:cubicBezTo>
                  <a:cubicBezTo>
                    <a:pt x="572" y="680"/>
                    <a:pt x="572" y="680"/>
                    <a:pt x="573" y="680"/>
                  </a:cubicBezTo>
                  <a:close/>
                  <a:moveTo>
                    <a:pt x="582" y="713"/>
                  </a:moveTo>
                  <a:cubicBezTo>
                    <a:pt x="582" y="714"/>
                    <a:pt x="582" y="714"/>
                    <a:pt x="582" y="715"/>
                  </a:cubicBezTo>
                  <a:cubicBezTo>
                    <a:pt x="582" y="715"/>
                    <a:pt x="581" y="715"/>
                    <a:pt x="581" y="715"/>
                  </a:cubicBezTo>
                  <a:cubicBezTo>
                    <a:pt x="581" y="714"/>
                    <a:pt x="582" y="714"/>
                    <a:pt x="582" y="713"/>
                  </a:cubicBezTo>
                  <a:cubicBezTo>
                    <a:pt x="582" y="713"/>
                    <a:pt x="582" y="713"/>
                    <a:pt x="582" y="713"/>
                  </a:cubicBezTo>
                  <a:cubicBezTo>
                    <a:pt x="582" y="713"/>
                    <a:pt x="582" y="713"/>
                    <a:pt x="582" y="713"/>
                  </a:cubicBezTo>
                  <a:close/>
                  <a:moveTo>
                    <a:pt x="572" y="679"/>
                  </a:moveTo>
                  <a:cubicBezTo>
                    <a:pt x="572" y="679"/>
                    <a:pt x="572" y="678"/>
                    <a:pt x="572" y="678"/>
                  </a:cubicBezTo>
                  <a:cubicBezTo>
                    <a:pt x="572" y="678"/>
                    <a:pt x="572" y="678"/>
                    <a:pt x="572" y="678"/>
                  </a:cubicBezTo>
                  <a:cubicBezTo>
                    <a:pt x="572" y="678"/>
                    <a:pt x="573" y="678"/>
                    <a:pt x="573" y="678"/>
                  </a:cubicBezTo>
                  <a:cubicBezTo>
                    <a:pt x="573" y="678"/>
                    <a:pt x="573" y="678"/>
                    <a:pt x="573" y="678"/>
                  </a:cubicBezTo>
                  <a:cubicBezTo>
                    <a:pt x="573" y="678"/>
                    <a:pt x="573" y="679"/>
                    <a:pt x="572" y="679"/>
                  </a:cubicBezTo>
                  <a:close/>
                  <a:moveTo>
                    <a:pt x="572" y="693"/>
                  </a:moveTo>
                  <a:cubicBezTo>
                    <a:pt x="572" y="694"/>
                    <a:pt x="572" y="694"/>
                    <a:pt x="571" y="694"/>
                  </a:cubicBezTo>
                  <a:cubicBezTo>
                    <a:pt x="571" y="693"/>
                    <a:pt x="571" y="693"/>
                    <a:pt x="571" y="693"/>
                  </a:cubicBezTo>
                  <a:cubicBezTo>
                    <a:pt x="571" y="693"/>
                    <a:pt x="571" y="693"/>
                    <a:pt x="572" y="693"/>
                  </a:cubicBezTo>
                  <a:cubicBezTo>
                    <a:pt x="572" y="693"/>
                    <a:pt x="572" y="693"/>
                    <a:pt x="572" y="693"/>
                  </a:cubicBezTo>
                  <a:close/>
                  <a:moveTo>
                    <a:pt x="572" y="692"/>
                  </a:moveTo>
                  <a:cubicBezTo>
                    <a:pt x="572" y="693"/>
                    <a:pt x="572" y="693"/>
                    <a:pt x="572" y="693"/>
                  </a:cubicBezTo>
                  <a:cubicBezTo>
                    <a:pt x="572" y="693"/>
                    <a:pt x="571" y="693"/>
                    <a:pt x="571" y="693"/>
                  </a:cubicBezTo>
                  <a:cubicBezTo>
                    <a:pt x="572" y="692"/>
                    <a:pt x="572" y="692"/>
                    <a:pt x="572" y="692"/>
                  </a:cubicBezTo>
                  <a:cubicBezTo>
                    <a:pt x="572" y="692"/>
                    <a:pt x="572" y="692"/>
                    <a:pt x="572" y="692"/>
                  </a:cubicBezTo>
                  <a:close/>
                  <a:moveTo>
                    <a:pt x="570" y="712"/>
                  </a:moveTo>
                  <a:cubicBezTo>
                    <a:pt x="570" y="712"/>
                    <a:pt x="570" y="711"/>
                    <a:pt x="570" y="711"/>
                  </a:cubicBezTo>
                  <a:cubicBezTo>
                    <a:pt x="570" y="711"/>
                    <a:pt x="570" y="711"/>
                    <a:pt x="570" y="711"/>
                  </a:cubicBezTo>
                  <a:cubicBezTo>
                    <a:pt x="570" y="712"/>
                    <a:pt x="570" y="712"/>
                    <a:pt x="570" y="712"/>
                  </a:cubicBezTo>
                  <a:close/>
                  <a:moveTo>
                    <a:pt x="583" y="713"/>
                  </a:moveTo>
                  <a:cubicBezTo>
                    <a:pt x="583" y="713"/>
                    <a:pt x="583" y="713"/>
                    <a:pt x="583" y="713"/>
                  </a:cubicBezTo>
                  <a:cubicBezTo>
                    <a:pt x="583" y="713"/>
                    <a:pt x="583" y="713"/>
                    <a:pt x="583" y="713"/>
                  </a:cubicBezTo>
                  <a:close/>
                  <a:moveTo>
                    <a:pt x="578" y="692"/>
                  </a:moveTo>
                  <a:cubicBezTo>
                    <a:pt x="578" y="692"/>
                    <a:pt x="578" y="692"/>
                    <a:pt x="578" y="692"/>
                  </a:cubicBezTo>
                  <a:cubicBezTo>
                    <a:pt x="578" y="692"/>
                    <a:pt x="578" y="692"/>
                    <a:pt x="578" y="692"/>
                  </a:cubicBezTo>
                  <a:cubicBezTo>
                    <a:pt x="578" y="692"/>
                    <a:pt x="578" y="692"/>
                    <a:pt x="578" y="692"/>
                  </a:cubicBezTo>
                  <a:cubicBezTo>
                    <a:pt x="578" y="692"/>
                    <a:pt x="578" y="692"/>
                    <a:pt x="578" y="692"/>
                  </a:cubicBezTo>
                  <a:close/>
                  <a:moveTo>
                    <a:pt x="572" y="686"/>
                  </a:moveTo>
                  <a:cubicBezTo>
                    <a:pt x="572" y="686"/>
                    <a:pt x="571" y="686"/>
                    <a:pt x="571" y="686"/>
                  </a:cubicBezTo>
                  <a:cubicBezTo>
                    <a:pt x="571" y="686"/>
                    <a:pt x="571" y="686"/>
                    <a:pt x="571" y="686"/>
                  </a:cubicBezTo>
                  <a:cubicBezTo>
                    <a:pt x="571" y="686"/>
                    <a:pt x="571" y="686"/>
                    <a:pt x="572" y="686"/>
                  </a:cubicBezTo>
                  <a:close/>
                  <a:moveTo>
                    <a:pt x="572" y="693"/>
                  </a:moveTo>
                  <a:cubicBezTo>
                    <a:pt x="572" y="693"/>
                    <a:pt x="572" y="693"/>
                    <a:pt x="572" y="693"/>
                  </a:cubicBezTo>
                  <a:cubicBezTo>
                    <a:pt x="572" y="693"/>
                    <a:pt x="572" y="693"/>
                    <a:pt x="572" y="693"/>
                  </a:cubicBezTo>
                  <a:cubicBezTo>
                    <a:pt x="572" y="693"/>
                    <a:pt x="572" y="693"/>
                    <a:pt x="572" y="693"/>
                  </a:cubicBezTo>
                  <a:cubicBezTo>
                    <a:pt x="572" y="693"/>
                    <a:pt x="572" y="693"/>
                    <a:pt x="572" y="693"/>
                  </a:cubicBezTo>
                  <a:close/>
                  <a:moveTo>
                    <a:pt x="531" y="698"/>
                  </a:moveTo>
                  <a:cubicBezTo>
                    <a:pt x="531" y="698"/>
                    <a:pt x="531" y="698"/>
                    <a:pt x="531" y="698"/>
                  </a:cubicBezTo>
                  <a:cubicBezTo>
                    <a:pt x="530" y="698"/>
                    <a:pt x="529" y="698"/>
                    <a:pt x="528" y="698"/>
                  </a:cubicBezTo>
                  <a:cubicBezTo>
                    <a:pt x="528" y="698"/>
                    <a:pt x="528" y="698"/>
                    <a:pt x="527" y="698"/>
                  </a:cubicBezTo>
                  <a:cubicBezTo>
                    <a:pt x="527" y="698"/>
                    <a:pt x="526" y="697"/>
                    <a:pt x="525" y="697"/>
                  </a:cubicBezTo>
                  <a:cubicBezTo>
                    <a:pt x="524" y="697"/>
                    <a:pt x="523" y="697"/>
                    <a:pt x="522" y="696"/>
                  </a:cubicBezTo>
                  <a:cubicBezTo>
                    <a:pt x="521" y="696"/>
                    <a:pt x="520" y="695"/>
                    <a:pt x="519" y="695"/>
                  </a:cubicBezTo>
                  <a:cubicBezTo>
                    <a:pt x="519" y="695"/>
                    <a:pt x="519" y="695"/>
                    <a:pt x="519" y="695"/>
                  </a:cubicBezTo>
                  <a:cubicBezTo>
                    <a:pt x="519" y="694"/>
                    <a:pt x="519" y="694"/>
                    <a:pt x="518" y="693"/>
                  </a:cubicBezTo>
                  <a:cubicBezTo>
                    <a:pt x="518" y="693"/>
                    <a:pt x="517" y="692"/>
                    <a:pt x="516" y="692"/>
                  </a:cubicBezTo>
                  <a:cubicBezTo>
                    <a:pt x="515" y="691"/>
                    <a:pt x="514" y="691"/>
                    <a:pt x="514" y="691"/>
                  </a:cubicBezTo>
                  <a:cubicBezTo>
                    <a:pt x="514" y="691"/>
                    <a:pt x="514" y="690"/>
                    <a:pt x="513" y="691"/>
                  </a:cubicBezTo>
                  <a:cubicBezTo>
                    <a:pt x="513" y="691"/>
                    <a:pt x="513" y="690"/>
                    <a:pt x="513" y="690"/>
                  </a:cubicBezTo>
                  <a:cubicBezTo>
                    <a:pt x="513" y="690"/>
                    <a:pt x="513" y="690"/>
                    <a:pt x="513" y="690"/>
                  </a:cubicBezTo>
                  <a:cubicBezTo>
                    <a:pt x="513" y="690"/>
                    <a:pt x="513" y="689"/>
                    <a:pt x="513" y="689"/>
                  </a:cubicBezTo>
                  <a:cubicBezTo>
                    <a:pt x="515" y="689"/>
                    <a:pt x="516" y="689"/>
                    <a:pt x="517" y="690"/>
                  </a:cubicBezTo>
                  <a:cubicBezTo>
                    <a:pt x="517" y="690"/>
                    <a:pt x="517" y="690"/>
                    <a:pt x="517" y="690"/>
                  </a:cubicBezTo>
                  <a:cubicBezTo>
                    <a:pt x="518" y="690"/>
                    <a:pt x="518" y="690"/>
                    <a:pt x="519" y="690"/>
                  </a:cubicBezTo>
                  <a:cubicBezTo>
                    <a:pt x="520" y="690"/>
                    <a:pt x="521" y="690"/>
                    <a:pt x="521" y="691"/>
                  </a:cubicBezTo>
                  <a:cubicBezTo>
                    <a:pt x="522" y="691"/>
                    <a:pt x="523" y="691"/>
                    <a:pt x="524" y="692"/>
                  </a:cubicBezTo>
                  <a:cubicBezTo>
                    <a:pt x="524" y="692"/>
                    <a:pt x="525" y="692"/>
                    <a:pt x="525" y="692"/>
                  </a:cubicBezTo>
                  <a:cubicBezTo>
                    <a:pt x="525" y="693"/>
                    <a:pt x="525" y="693"/>
                    <a:pt x="525" y="693"/>
                  </a:cubicBezTo>
                  <a:cubicBezTo>
                    <a:pt x="526" y="693"/>
                    <a:pt x="526" y="693"/>
                    <a:pt x="526" y="693"/>
                  </a:cubicBezTo>
                  <a:cubicBezTo>
                    <a:pt x="527" y="694"/>
                    <a:pt x="527" y="694"/>
                    <a:pt x="527" y="694"/>
                  </a:cubicBezTo>
                  <a:cubicBezTo>
                    <a:pt x="528" y="694"/>
                    <a:pt x="528" y="694"/>
                    <a:pt x="528" y="694"/>
                  </a:cubicBezTo>
                  <a:cubicBezTo>
                    <a:pt x="528" y="695"/>
                    <a:pt x="528" y="695"/>
                    <a:pt x="529" y="695"/>
                  </a:cubicBezTo>
                  <a:cubicBezTo>
                    <a:pt x="529" y="695"/>
                    <a:pt x="529" y="695"/>
                    <a:pt x="529" y="695"/>
                  </a:cubicBezTo>
                  <a:cubicBezTo>
                    <a:pt x="529" y="695"/>
                    <a:pt x="530" y="695"/>
                    <a:pt x="530" y="695"/>
                  </a:cubicBezTo>
                  <a:cubicBezTo>
                    <a:pt x="530" y="695"/>
                    <a:pt x="530" y="696"/>
                    <a:pt x="531" y="696"/>
                  </a:cubicBezTo>
                  <a:cubicBezTo>
                    <a:pt x="531" y="696"/>
                    <a:pt x="531" y="697"/>
                    <a:pt x="531" y="697"/>
                  </a:cubicBezTo>
                  <a:cubicBezTo>
                    <a:pt x="532" y="698"/>
                    <a:pt x="532" y="698"/>
                    <a:pt x="531" y="698"/>
                  </a:cubicBezTo>
                  <a:close/>
                  <a:moveTo>
                    <a:pt x="529" y="724"/>
                  </a:moveTo>
                  <a:cubicBezTo>
                    <a:pt x="529" y="724"/>
                    <a:pt x="529" y="724"/>
                    <a:pt x="529" y="724"/>
                  </a:cubicBezTo>
                  <a:cubicBezTo>
                    <a:pt x="528" y="724"/>
                    <a:pt x="528" y="724"/>
                    <a:pt x="527" y="724"/>
                  </a:cubicBezTo>
                  <a:cubicBezTo>
                    <a:pt x="526" y="724"/>
                    <a:pt x="525" y="724"/>
                    <a:pt x="524" y="724"/>
                  </a:cubicBezTo>
                  <a:cubicBezTo>
                    <a:pt x="524" y="725"/>
                    <a:pt x="524" y="725"/>
                    <a:pt x="524" y="725"/>
                  </a:cubicBezTo>
                  <a:cubicBezTo>
                    <a:pt x="523" y="725"/>
                    <a:pt x="522" y="725"/>
                    <a:pt x="521" y="725"/>
                  </a:cubicBezTo>
                  <a:cubicBezTo>
                    <a:pt x="521" y="725"/>
                    <a:pt x="521" y="725"/>
                    <a:pt x="521" y="724"/>
                  </a:cubicBezTo>
                  <a:cubicBezTo>
                    <a:pt x="520" y="724"/>
                    <a:pt x="520" y="724"/>
                    <a:pt x="520" y="724"/>
                  </a:cubicBezTo>
                  <a:cubicBezTo>
                    <a:pt x="520" y="724"/>
                    <a:pt x="520" y="724"/>
                    <a:pt x="520" y="724"/>
                  </a:cubicBezTo>
                  <a:cubicBezTo>
                    <a:pt x="519" y="724"/>
                    <a:pt x="519" y="724"/>
                    <a:pt x="518" y="723"/>
                  </a:cubicBezTo>
                  <a:cubicBezTo>
                    <a:pt x="518" y="723"/>
                    <a:pt x="518" y="723"/>
                    <a:pt x="518" y="723"/>
                  </a:cubicBezTo>
                  <a:cubicBezTo>
                    <a:pt x="518" y="724"/>
                    <a:pt x="518" y="724"/>
                    <a:pt x="518" y="724"/>
                  </a:cubicBezTo>
                  <a:cubicBezTo>
                    <a:pt x="518" y="724"/>
                    <a:pt x="518" y="724"/>
                    <a:pt x="518" y="724"/>
                  </a:cubicBezTo>
                  <a:cubicBezTo>
                    <a:pt x="517" y="724"/>
                    <a:pt x="517" y="724"/>
                    <a:pt x="517" y="724"/>
                  </a:cubicBezTo>
                  <a:cubicBezTo>
                    <a:pt x="517" y="724"/>
                    <a:pt x="517" y="724"/>
                    <a:pt x="517" y="723"/>
                  </a:cubicBezTo>
                  <a:cubicBezTo>
                    <a:pt x="517" y="723"/>
                    <a:pt x="517" y="722"/>
                    <a:pt x="516" y="722"/>
                  </a:cubicBezTo>
                  <a:cubicBezTo>
                    <a:pt x="516" y="722"/>
                    <a:pt x="516" y="722"/>
                    <a:pt x="516" y="722"/>
                  </a:cubicBezTo>
                  <a:cubicBezTo>
                    <a:pt x="515" y="721"/>
                    <a:pt x="515" y="721"/>
                    <a:pt x="516" y="721"/>
                  </a:cubicBezTo>
                  <a:cubicBezTo>
                    <a:pt x="516" y="721"/>
                    <a:pt x="516" y="721"/>
                    <a:pt x="516" y="720"/>
                  </a:cubicBezTo>
                  <a:cubicBezTo>
                    <a:pt x="516" y="720"/>
                    <a:pt x="516" y="719"/>
                    <a:pt x="516" y="719"/>
                  </a:cubicBezTo>
                  <a:cubicBezTo>
                    <a:pt x="516" y="719"/>
                    <a:pt x="516" y="719"/>
                    <a:pt x="516" y="719"/>
                  </a:cubicBezTo>
                  <a:cubicBezTo>
                    <a:pt x="516" y="719"/>
                    <a:pt x="515" y="719"/>
                    <a:pt x="515" y="720"/>
                  </a:cubicBezTo>
                  <a:cubicBezTo>
                    <a:pt x="515" y="720"/>
                    <a:pt x="514" y="721"/>
                    <a:pt x="514" y="721"/>
                  </a:cubicBezTo>
                  <a:cubicBezTo>
                    <a:pt x="513" y="721"/>
                    <a:pt x="513" y="722"/>
                    <a:pt x="513" y="722"/>
                  </a:cubicBezTo>
                  <a:cubicBezTo>
                    <a:pt x="513" y="723"/>
                    <a:pt x="513" y="723"/>
                    <a:pt x="514" y="723"/>
                  </a:cubicBezTo>
                  <a:cubicBezTo>
                    <a:pt x="514" y="723"/>
                    <a:pt x="515" y="723"/>
                    <a:pt x="515" y="723"/>
                  </a:cubicBezTo>
                  <a:cubicBezTo>
                    <a:pt x="515" y="723"/>
                    <a:pt x="515" y="723"/>
                    <a:pt x="515" y="723"/>
                  </a:cubicBezTo>
                  <a:cubicBezTo>
                    <a:pt x="515" y="723"/>
                    <a:pt x="516" y="723"/>
                    <a:pt x="515" y="723"/>
                  </a:cubicBezTo>
                  <a:cubicBezTo>
                    <a:pt x="515" y="724"/>
                    <a:pt x="515" y="724"/>
                    <a:pt x="515" y="724"/>
                  </a:cubicBezTo>
                  <a:cubicBezTo>
                    <a:pt x="515" y="725"/>
                    <a:pt x="515" y="725"/>
                    <a:pt x="516" y="725"/>
                  </a:cubicBezTo>
                  <a:cubicBezTo>
                    <a:pt x="516" y="725"/>
                    <a:pt x="517" y="725"/>
                    <a:pt x="518" y="725"/>
                  </a:cubicBezTo>
                  <a:cubicBezTo>
                    <a:pt x="518" y="725"/>
                    <a:pt x="518" y="725"/>
                    <a:pt x="518" y="725"/>
                  </a:cubicBezTo>
                  <a:cubicBezTo>
                    <a:pt x="518" y="725"/>
                    <a:pt x="518" y="725"/>
                    <a:pt x="518" y="725"/>
                  </a:cubicBezTo>
                  <a:cubicBezTo>
                    <a:pt x="517" y="726"/>
                    <a:pt x="517" y="726"/>
                    <a:pt x="518" y="726"/>
                  </a:cubicBezTo>
                  <a:cubicBezTo>
                    <a:pt x="518" y="726"/>
                    <a:pt x="518" y="726"/>
                    <a:pt x="518" y="726"/>
                  </a:cubicBezTo>
                  <a:cubicBezTo>
                    <a:pt x="518" y="726"/>
                    <a:pt x="518" y="726"/>
                    <a:pt x="518" y="726"/>
                  </a:cubicBezTo>
                  <a:cubicBezTo>
                    <a:pt x="518" y="726"/>
                    <a:pt x="518" y="727"/>
                    <a:pt x="518" y="727"/>
                  </a:cubicBezTo>
                  <a:cubicBezTo>
                    <a:pt x="519" y="727"/>
                    <a:pt x="520" y="727"/>
                    <a:pt x="521" y="727"/>
                  </a:cubicBezTo>
                  <a:cubicBezTo>
                    <a:pt x="521" y="727"/>
                    <a:pt x="521" y="728"/>
                    <a:pt x="521" y="727"/>
                  </a:cubicBezTo>
                  <a:cubicBezTo>
                    <a:pt x="521" y="727"/>
                    <a:pt x="521" y="727"/>
                    <a:pt x="522" y="727"/>
                  </a:cubicBezTo>
                  <a:cubicBezTo>
                    <a:pt x="522" y="727"/>
                    <a:pt x="521" y="727"/>
                    <a:pt x="521" y="727"/>
                  </a:cubicBezTo>
                  <a:cubicBezTo>
                    <a:pt x="521" y="727"/>
                    <a:pt x="521" y="727"/>
                    <a:pt x="521" y="727"/>
                  </a:cubicBezTo>
                  <a:cubicBezTo>
                    <a:pt x="522" y="726"/>
                    <a:pt x="522" y="727"/>
                    <a:pt x="522" y="727"/>
                  </a:cubicBezTo>
                  <a:cubicBezTo>
                    <a:pt x="522" y="727"/>
                    <a:pt x="522" y="727"/>
                    <a:pt x="522" y="727"/>
                  </a:cubicBezTo>
                  <a:cubicBezTo>
                    <a:pt x="522" y="727"/>
                    <a:pt x="523" y="727"/>
                    <a:pt x="523" y="727"/>
                  </a:cubicBezTo>
                  <a:cubicBezTo>
                    <a:pt x="523" y="727"/>
                    <a:pt x="523" y="728"/>
                    <a:pt x="523" y="728"/>
                  </a:cubicBezTo>
                  <a:cubicBezTo>
                    <a:pt x="523" y="728"/>
                    <a:pt x="523" y="728"/>
                    <a:pt x="523" y="728"/>
                  </a:cubicBezTo>
                  <a:cubicBezTo>
                    <a:pt x="523" y="728"/>
                    <a:pt x="523" y="728"/>
                    <a:pt x="522" y="728"/>
                  </a:cubicBezTo>
                  <a:cubicBezTo>
                    <a:pt x="523" y="728"/>
                    <a:pt x="523" y="728"/>
                    <a:pt x="523" y="728"/>
                  </a:cubicBezTo>
                  <a:cubicBezTo>
                    <a:pt x="523" y="729"/>
                    <a:pt x="524" y="729"/>
                    <a:pt x="524" y="729"/>
                  </a:cubicBezTo>
                  <a:cubicBezTo>
                    <a:pt x="525" y="729"/>
                    <a:pt x="526" y="729"/>
                    <a:pt x="526" y="729"/>
                  </a:cubicBezTo>
                  <a:cubicBezTo>
                    <a:pt x="526" y="729"/>
                    <a:pt x="526" y="729"/>
                    <a:pt x="526" y="729"/>
                  </a:cubicBezTo>
                  <a:cubicBezTo>
                    <a:pt x="526" y="728"/>
                    <a:pt x="526" y="728"/>
                    <a:pt x="526" y="728"/>
                  </a:cubicBezTo>
                  <a:cubicBezTo>
                    <a:pt x="526" y="727"/>
                    <a:pt x="526" y="728"/>
                    <a:pt x="526" y="727"/>
                  </a:cubicBezTo>
                  <a:cubicBezTo>
                    <a:pt x="526" y="727"/>
                    <a:pt x="526" y="727"/>
                    <a:pt x="526" y="727"/>
                  </a:cubicBezTo>
                  <a:cubicBezTo>
                    <a:pt x="526" y="727"/>
                    <a:pt x="526" y="727"/>
                    <a:pt x="526" y="727"/>
                  </a:cubicBezTo>
                  <a:cubicBezTo>
                    <a:pt x="527" y="727"/>
                    <a:pt x="527" y="726"/>
                    <a:pt x="527" y="726"/>
                  </a:cubicBezTo>
                  <a:cubicBezTo>
                    <a:pt x="527" y="725"/>
                    <a:pt x="527" y="725"/>
                    <a:pt x="528" y="725"/>
                  </a:cubicBezTo>
                  <a:cubicBezTo>
                    <a:pt x="528" y="725"/>
                    <a:pt x="528" y="725"/>
                    <a:pt x="529" y="725"/>
                  </a:cubicBezTo>
                  <a:cubicBezTo>
                    <a:pt x="529" y="725"/>
                    <a:pt x="529" y="725"/>
                    <a:pt x="529" y="725"/>
                  </a:cubicBezTo>
                  <a:cubicBezTo>
                    <a:pt x="529" y="725"/>
                    <a:pt x="529" y="725"/>
                    <a:pt x="529" y="724"/>
                  </a:cubicBezTo>
                  <a:close/>
                  <a:moveTo>
                    <a:pt x="487" y="564"/>
                  </a:moveTo>
                  <a:cubicBezTo>
                    <a:pt x="487" y="564"/>
                    <a:pt x="487" y="564"/>
                    <a:pt x="487" y="563"/>
                  </a:cubicBezTo>
                  <a:cubicBezTo>
                    <a:pt x="488" y="563"/>
                    <a:pt x="488" y="563"/>
                    <a:pt x="488" y="563"/>
                  </a:cubicBezTo>
                  <a:cubicBezTo>
                    <a:pt x="489" y="563"/>
                    <a:pt x="489" y="563"/>
                    <a:pt x="489" y="563"/>
                  </a:cubicBezTo>
                  <a:cubicBezTo>
                    <a:pt x="489" y="563"/>
                    <a:pt x="489" y="563"/>
                    <a:pt x="489" y="563"/>
                  </a:cubicBezTo>
                  <a:cubicBezTo>
                    <a:pt x="489" y="564"/>
                    <a:pt x="490" y="564"/>
                    <a:pt x="490" y="565"/>
                  </a:cubicBezTo>
                  <a:cubicBezTo>
                    <a:pt x="490" y="565"/>
                    <a:pt x="490" y="565"/>
                    <a:pt x="490" y="565"/>
                  </a:cubicBezTo>
                  <a:cubicBezTo>
                    <a:pt x="490" y="565"/>
                    <a:pt x="490" y="565"/>
                    <a:pt x="490" y="565"/>
                  </a:cubicBezTo>
                  <a:cubicBezTo>
                    <a:pt x="490" y="566"/>
                    <a:pt x="490" y="566"/>
                    <a:pt x="490" y="566"/>
                  </a:cubicBezTo>
                  <a:cubicBezTo>
                    <a:pt x="490" y="566"/>
                    <a:pt x="489" y="567"/>
                    <a:pt x="489" y="567"/>
                  </a:cubicBezTo>
                  <a:cubicBezTo>
                    <a:pt x="490" y="567"/>
                    <a:pt x="490" y="567"/>
                    <a:pt x="490" y="567"/>
                  </a:cubicBezTo>
                  <a:cubicBezTo>
                    <a:pt x="489" y="567"/>
                    <a:pt x="489" y="567"/>
                    <a:pt x="489" y="567"/>
                  </a:cubicBezTo>
                  <a:cubicBezTo>
                    <a:pt x="489" y="567"/>
                    <a:pt x="489" y="567"/>
                    <a:pt x="489" y="567"/>
                  </a:cubicBezTo>
                  <a:cubicBezTo>
                    <a:pt x="489" y="567"/>
                    <a:pt x="488" y="567"/>
                    <a:pt x="488" y="568"/>
                  </a:cubicBezTo>
                  <a:cubicBezTo>
                    <a:pt x="488" y="568"/>
                    <a:pt x="488" y="568"/>
                    <a:pt x="488" y="568"/>
                  </a:cubicBezTo>
                  <a:cubicBezTo>
                    <a:pt x="487" y="568"/>
                    <a:pt x="487" y="568"/>
                    <a:pt x="487" y="569"/>
                  </a:cubicBezTo>
                  <a:cubicBezTo>
                    <a:pt x="487" y="569"/>
                    <a:pt x="487" y="568"/>
                    <a:pt x="486" y="568"/>
                  </a:cubicBezTo>
                  <a:cubicBezTo>
                    <a:pt x="486" y="568"/>
                    <a:pt x="486" y="568"/>
                    <a:pt x="486" y="567"/>
                  </a:cubicBezTo>
                  <a:cubicBezTo>
                    <a:pt x="486" y="567"/>
                    <a:pt x="486" y="567"/>
                    <a:pt x="486" y="567"/>
                  </a:cubicBezTo>
                  <a:cubicBezTo>
                    <a:pt x="486" y="566"/>
                    <a:pt x="487" y="566"/>
                    <a:pt x="487" y="566"/>
                  </a:cubicBezTo>
                  <a:cubicBezTo>
                    <a:pt x="487" y="566"/>
                    <a:pt x="487" y="565"/>
                    <a:pt x="487" y="565"/>
                  </a:cubicBezTo>
                  <a:cubicBezTo>
                    <a:pt x="487" y="564"/>
                    <a:pt x="487" y="564"/>
                    <a:pt x="487" y="564"/>
                  </a:cubicBezTo>
                  <a:close/>
                  <a:moveTo>
                    <a:pt x="512" y="565"/>
                  </a:moveTo>
                  <a:cubicBezTo>
                    <a:pt x="512" y="565"/>
                    <a:pt x="512" y="565"/>
                    <a:pt x="512" y="565"/>
                  </a:cubicBezTo>
                  <a:cubicBezTo>
                    <a:pt x="512" y="565"/>
                    <a:pt x="512" y="566"/>
                    <a:pt x="513" y="566"/>
                  </a:cubicBezTo>
                  <a:cubicBezTo>
                    <a:pt x="513" y="566"/>
                    <a:pt x="513" y="567"/>
                    <a:pt x="513" y="567"/>
                  </a:cubicBezTo>
                  <a:cubicBezTo>
                    <a:pt x="513" y="567"/>
                    <a:pt x="512" y="567"/>
                    <a:pt x="512" y="567"/>
                  </a:cubicBezTo>
                  <a:cubicBezTo>
                    <a:pt x="512" y="567"/>
                    <a:pt x="512" y="567"/>
                    <a:pt x="512" y="567"/>
                  </a:cubicBezTo>
                  <a:cubicBezTo>
                    <a:pt x="512" y="567"/>
                    <a:pt x="511" y="566"/>
                    <a:pt x="511" y="566"/>
                  </a:cubicBezTo>
                  <a:cubicBezTo>
                    <a:pt x="511" y="566"/>
                    <a:pt x="511" y="566"/>
                    <a:pt x="510" y="566"/>
                  </a:cubicBezTo>
                  <a:cubicBezTo>
                    <a:pt x="510" y="565"/>
                    <a:pt x="510" y="565"/>
                    <a:pt x="510" y="565"/>
                  </a:cubicBezTo>
                  <a:cubicBezTo>
                    <a:pt x="510" y="565"/>
                    <a:pt x="510" y="565"/>
                    <a:pt x="510" y="565"/>
                  </a:cubicBezTo>
                  <a:cubicBezTo>
                    <a:pt x="510" y="565"/>
                    <a:pt x="510" y="565"/>
                    <a:pt x="510" y="565"/>
                  </a:cubicBezTo>
                  <a:cubicBezTo>
                    <a:pt x="510" y="565"/>
                    <a:pt x="510" y="565"/>
                    <a:pt x="510" y="565"/>
                  </a:cubicBezTo>
                  <a:cubicBezTo>
                    <a:pt x="510" y="564"/>
                    <a:pt x="510" y="564"/>
                    <a:pt x="511" y="564"/>
                  </a:cubicBezTo>
                  <a:cubicBezTo>
                    <a:pt x="511" y="564"/>
                    <a:pt x="511" y="564"/>
                    <a:pt x="511" y="565"/>
                  </a:cubicBezTo>
                  <a:cubicBezTo>
                    <a:pt x="511" y="565"/>
                    <a:pt x="512" y="565"/>
                    <a:pt x="512" y="565"/>
                  </a:cubicBezTo>
                  <a:close/>
                  <a:moveTo>
                    <a:pt x="395" y="657"/>
                  </a:moveTo>
                  <a:cubicBezTo>
                    <a:pt x="395" y="656"/>
                    <a:pt x="395" y="656"/>
                    <a:pt x="395" y="656"/>
                  </a:cubicBezTo>
                  <a:cubicBezTo>
                    <a:pt x="395" y="656"/>
                    <a:pt x="395" y="656"/>
                    <a:pt x="395" y="656"/>
                  </a:cubicBezTo>
                  <a:cubicBezTo>
                    <a:pt x="395" y="656"/>
                    <a:pt x="396" y="655"/>
                    <a:pt x="396" y="655"/>
                  </a:cubicBezTo>
                  <a:cubicBezTo>
                    <a:pt x="397" y="654"/>
                    <a:pt x="398" y="654"/>
                    <a:pt x="399" y="654"/>
                  </a:cubicBezTo>
                  <a:cubicBezTo>
                    <a:pt x="400" y="654"/>
                    <a:pt x="400" y="654"/>
                    <a:pt x="401" y="654"/>
                  </a:cubicBezTo>
                  <a:cubicBezTo>
                    <a:pt x="402" y="654"/>
                    <a:pt x="402" y="655"/>
                    <a:pt x="403" y="655"/>
                  </a:cubicBezTo>
                  <a:cubicBezTo>
                    <a:pt x="403" y="656"/>
                    <a:pt x="403" y="656"/>
                    <a:pt x="404" y="657"/>
                  </a:cubicBezTo>
                  <a:cubicBezTo>
                    <a:pt x="404" y="658"/>
                    <a:pt x="405" y="659"/>
                    <a:pt x="404" y="660"/>
                  </a:cubicBezTo>
                  <a:cubicBezTo>
                    <a:pt x="404" y="660"/>
                    <a:pt x="404" y="660"/>
                    <a:pt x="404" y="660"/>
                  </a:cubicBezTo>
                  <a:cubicBezTo>
                    <a:pt x="404" y="660"/>
                    <a:pt x="404" y="660"/>
                    <a:pt x="404" y="660"/>
                  </a:cubicBezTo>
                  <a:cubicBezTo>
                    <a:pt x="404" y="660"/>
                    <a:pt x="403" y="660"/>
                    <a:pt x="403" y="660"/>
                  </a:cubicBezTo>
                  <a:cubicBezTo>
                    <a:pt x="402" y="659"/>
                    <a:pt x="401" y="659"/>
                    <a:pt x="401" y="659"/>
                  </a:cubicBezTo>
                  <a:cubicBezTo>
                    <a:pt x="400" y="659"/>
                    <a:pt x="400" y="658"/>
                    <a:pt x="399" y="658"/>
                  </a:cubicBezTo>
                  <a:cubicBezTo>
                    <a:pt x="399" y="658"/>
                    <a:pt x="398" y="658"/>
                    <a:pt x="398" y="658"/>
                  </a:cubicBezTo>
                  <a:cubicBezTo>
                    <a:pt x="397" y="658"/>
                    <a:pt x="397" y="657"/>
                    <a:pt x="396" y="657"/>
                  </a:cubicBezTo>
                  <a:cubicBezTo>
                    <a:pt x="396" y="657"/>
                    <a:pt x="395" y="657"/>
                    <a:pt x="395" y="657"/>
                  </a:cubicBezTo>
                  <a:close/>
                  <a:moveTo>
                    <a:pt x="414" y="667"/>
                  </a:moveTo>
                  <a:cubicBezTo>
                    <a:pt x="414" y="667"/>
                    <a:pt x="413" y="667"/>
                    <a:pt x="413" y="667"/>
                  </a:cubicBezTo>
                  <a:cubicBezTo>
                    <a:pt x="413" y="667"/>
                    <a:pt x="413" y="667"/>
                    <a:pt x="413" y="668"/>
                  </a:cubicBezTo>
                  <a:cubicBezTo>
                    <a:pt x="413" y="668"/>
                    <a:pt x="413" y="668"/>
                    <a:pt x="413" y="668"/>
                  </a:cubicBezTo>
                  <a:cubicBezTo>
                    <a:pt x="413" y="668"/>
                    <a:pt x="413" y="668"/>
                    <a:pt x="413" y="668"/>
                  </a:cubicBezTo>
                  <a:cubicBezTo>
                    <a:pt x="413" y="668"/>
                    <a:pt x="413" y="668"/>
                    <a:pt x="413" y="668"/>
                  </a:cubicBezTo>
                  <a:cubicBezTo>
                    <a:pt x="412" y="668"/>
                    <a:pt x="412" y="668"/>
                    <a:pt x="411" y="668"/>
                  </a:cubicBezTo>
                  <a:cubicBezTo>
                    <a:pt x="411" y="668"/>
                    <a:pt x="411" y="668"/>
                    <a:pt x="411" y="668"/>
                  </a:cubicBezTo>
                  <a:cubicBezTo>
                    <a:pt x="411" y="668"/>
                    <a:pt x="411" y="668"/>
                    <a:pt x="411" y="668"/>
                  </a:cubicBezTo>
                  <a:cubicBezTo>
                    <a:pt x="411" y="668"/>
                    <a:pt x="411" y="668"/>
                    <a:pt x="411" y="668"/>
                  </a:cubicBezTo>
                  <a:cubicBezTo>
                    <a:pt x="411" y="668"/>
                    <a:pt x="411" y="668"/>
                    <a:pt x="411" y="668"/>
                  </a:cubicBezTo>
                  <a:cubicBezTo>
                    <a:pt x="411" y="668"/>
                    <a:pt x="411" y="667"/>
                    <a:pt x="411" y="667"/>
                  </a:cubicBezTo>
                  <a:cubicBezTo>
                    <a:pt x="411" y="667"/>
                    <a:pt x="411" y="667"/>
                    <a:pt x="411" y="667"/>
                  </a:cubicBezTo>
                  <a:cubicBezTo>
                    <a:pt x="411" y="667"/>
                    <a:pt x="412" y="667"/>
                    <a:pt x="412" y="667"/>
                  </a:cubicBezTo>
                  <a:cubicBezTo>
                    <a:pt x="412" y="667"/>
                    <a:pt x="412" y="667"/>
                    <a:pt x="412" y="667"/>
                  </a:cubicBezTo>
                  <a:cubicBezTo>
                    <a:pt x="413" y="667"/>
                    <a:pt x="413" y="666"/>
                    <a:pt x="413" y="666"/>
                  </a:cubicBezTo>
                  <a:cubicBezTo>
                    <a:pt x="413" y="666"/>
                    <a:pt x="413" y="666"/>
                    <a:pt x="413" y="666"/>
                  </a:cubicBezTo>
                  <a:cubicBezTo>
                    <a:pt x="413" y="666"/>
                    <a:pt x="413" y="666"/>
                    <a:pt x="413" y="667"/>
                  </a:cubicBezTo>
                  <a:cubicBezTo>
                    <a:pt x="414" y="667"/>
                    <a:pt x="414" y="667"/>
                    <a:pt x="414" y="667"/>
                  </a:cubicBezTo>
                  <a:close/>
                  <a:moveTo>
                    <a:pt x="241" y="438"/>
                  </a:moveTo>
                  <a:cubicBezTo>
                    <a:pt x="241" y="438"/>
                    <a:pt x="241" y="438"/>
                    <a:pt x="241" y="438"/>
                  </a:cubicBezTo>
                  <a:cubicBezTo>
                    <a:pt x="242" y="438"/>
                    <a:pt x="242" y="437"/>
                    <a:pt x="242" y="437"/>
                  </a:cubicBezTo>
                  <a:cubicBezTo>
                    <a:pt x="243" y="437"/>
                    <a:pt x="243" y="437"/>
                    <a:pt x="243" y="437"/>
                  </a:cubicBezTo>
                  <a:cubicBezTo>
                    <a:pt x="244" y="437"/>
                    <a:pt x="244" y="437"/>
                    <a:pt x="244" y="438"/>
                  </a:cubicBezTo>
                  <a:cubicBezTo>
                    <a:pt x="244" y="438"/>
                    <a:pt x="244" y="438"/>
                    <a:pt x="244" y="438"/>
                  </a:cubicBezTo>
                  <a:cubicBezTo>
                    <a:pt x="245" y="438"/>
                    <a:pt x="245" y="438"/>
                    <a:pt x="245" y="439"/>
                  </a:cubicBezTo>
                  <a:cubicBezTo>
                    <a:pt x="245" y="439"/>
                    <a:pt x="245" y="439"/>
                    <a:pt x="245" y="439"/>
                  </a:cubicBezTo>
                  <a:cubicBezTo>
                    <a:pt x="245" y="439"/>
                    <a:pt x="245" y="439"/>
                    <a:pt x="245" y="439"/>
                  </a:cubicBezTo>
                  <a:cubicBezTo>
                    <a:pt x="246" y="439"/>
                    <a:pt x="246" y="439"/>
                    <a:pt x="246" y="439"/>
                  </a:cubicBezTo>
                  <a:cubicBezTo>
                    <a:pt x="246" y="439"/>
                    <a:pt x="246" y="440"/>
                    <a:pt x="246" y="440"/>
                  </a:cubicBezTo>
                  <a:cubicBezTo>
                    <a:pt x="245" y="440"/>
                    <a:pt x="245" y="440"/>
                    <a:pt x="245" y="440"/>
                  </a:cubicBezTo>
                  <a:cubicBezTo>
                    <a:pt x="245" y="440"/>
                    <a:pt x="245" y="441"/>
                    <a:pt x="245" y="441"/>
                  </a:cubicBezTo>
                  <a:cubicBezTo>
                    <a:pt x="245" y="441"/>
                    <a:pt x="245" y="441"/>
                    <a:pt x="245" y="441"/>
                  </a:cubicBezTo>
                  <a:cubicBezTo>
                    <a:pt x="244" y="441"/>
                    <a:pt x="244" y="441"/>
                    <a:pt x="244" y="441"/>
                  </a:cubicBezTo>
                  <a:cubicBezTo>
                    <a:pt x="244" y="441"/>
                    <a:pt x="243" y="441"/>
                    <a:pt x="243" y="441"/>
                  </a:cubicBezTo>
                  <a:cubicBezTo>
                    <a:pt x="243" y="440"/>
                    <a:pt x="243" y="440"/>
                    <a:pt x="243" y="440"/>
                  </a:cubicBezTo>
                  <a:cubicBezTo>
                    <a:pt x="243" y="440"/>
                    <a:pt x="242" y="440"/>
                    <a:pt x="242" y="439"/>
                  </a:cubicBezTo>
                  <a:cubicBezTo>
                    <a:pt x="241" y="439"/>
                    <a:pt x="241" y="439"/>
                    <a:pt x="241" y="439"/>
                  </a:cubicBezTo>
                  <a:cubicBezTo>
                    <a:pt x="241" y="439"/>
                    <a:pt x="241" y="439"/>
                    <a:pt x="241" y="438"/>
                  </a:cubicBezTo>
                  <a:cubicBezTo>
                    <a:pt x="241" y="438"/>
                    <a:pt x="241" y="438"/>
                    <a:pt x="241" y="439"/>
                  </a:cubicBezTo>
                  <a:cubicBezTo>
                    <a:pt x="241" y="438"/>
                    <a:pt x="241" y="438"/>
                    <a:pt x="241" y="438"/>
                  </a:cubicBezTo>
                  <a:close/>
                  <a:moveTo>
                    <a:pt x="222" y="465"/>
                  </a:moveTo>
                  <a:cubicBezTo>
                    <a:pt x="222" y="465"/>
                    <a:pt x="223" y="465"/>
                    <a:pt x="223" y="465"/>
                  </a:cubicBezTo>
                  <a:cubicBezTo>
                    <a:pt x="223" y="465"/>
                    <a:pt x="223" y="465"/>
                    <a:pt x="223" y="466"/>
                  </a:cubicBezTo>
                  <a:cubicBezTo>
                    <a:pt x="223" y="466"/>
                    <a:pt x="223" y="466"/>
                    <a:pt x="223" y="466"/>
                  </a:cubicBezTo>
                  <a:cubicBezTo>
                    <a:pt x="223" y="466"/>
                    <a:pt x="223" y="466"/>
                    <a:pt x="223" y="466"/>
                  </a:cubicBezTo>
                  <a:cubicBezTo>
                    <a:pt x="224" y="466"/>
                    <a:pt x="224" y="466"/>
                    <a:pt x="224" y="466"/>
                  </a:cubicBezTo>
                  <a:cubicBezTo>
                    <a:pt x="224" y="466"/>
                    <a:pt x="224" y="466"/>
                    <a:pt x="224" y="466"/>
                  </a:cubicBezTo>
                  <a:cubicBezTo>
                    <a:pt x="224" y="466"/>
                    <a:pt x="224" y="465"/>
                    <a:pt x="224" y="465"/>
                  </a:cubicBezTo>
                  <a:cubicBezTo>
                    <a:pt x="224" y="465"/>
                    <a:pt x="224" y="465"/>
                    <a:pt x="224" y="465"/>
                  </a:cubicBezTo>
                  <a:cubicBezTo>
                    <a:pt x="224" y="465"/>
                    <a:pt x="224" y="465"/>
                    <a:pt x="224" y="465"/>
                  </a:cubicBezTo>
                  <a:cubicBezTo>
                    <a:pt x="224" y="465"/>
                    <a:pt x="224" y="465"/>
                    <a:pt x="224" y="465"/>
                  </a:cubicBezTo>
                  <a:cubicBezTo>
                    <a:pt x="224" y="465"/>
                    <a:pt x="224" y="464"/>
                    <a:pt x="224" y="464"/>
                  </a:cubicBezTo>
                  <a:cubicBezTo>
                    <a:pt x="224" y="464"/>
                    <a:pt x="224" y="464"/>
                    <a:pt x="224" y="464"/>
                  </a:cubicBezTo>
                  <a:cubicBezTo>
                    <a:pt x="224" y="464"/>
                    <a:pt x="224" y="464"/>
                    <a:pt x="224" y="464"/>
                  </a:cubicBezTo>
                  <a:cubicBezTo>
                    <a:pt x="224" y="465"/>
                    <a:pt x="224" y="465"/>
                    <a:pt x="225" y="465"/>
                  </a:cubicBezTo>
                  <a:cubicBezTo>
                    <a:pt x="225" y="465"/>
                    <a:pt x="225" y="465"/>
                    <a:pt x="225" y="465"/>
                  </a:cubicBezTo>
                  <a:cubicBezTo>
                    <a:pt x="225" y="465"/>
                    <a:pt x="225" y="465"/>
                    <a:pt x="225" y="465"/>
                  </a:cubicBezTo>
                  <a:cubicBezTo>
                    <a:pt x="225" y="466"/>
                    <a:pt x="225" y="466"/>
                    <a:pt x="225" y="466"/>
                  </a:cubicBezTo>
                  <a:cubicBezTo>
                    <a:pt x="224" y="466"/>
                    <a:pt x="224" y="467"/>
                    <a:pt x="224" y="467"/>
                  </a:cubicBezTo>
                  <a:cubicBezTo>
                    <a:pt x="224" y="467"/>
                    <a:pt x="224" y="467"/>
                    <a:pt x="224" y="467"/>
                  </a:cubicBezTo>
                  <a:cubicBezTo>
                    <a:pt x="224" y="467"/>
                    <a:pt x="224" y="467"/>
                    <a:pt x="224" y="467"/>
                  </a:cubicBezTo>
                  <a:cubicBezTo>
                    <a:pt x="224" y="467"/>
                    <a:pt x="224" y="467"/>
                    <a:pt x="224" y="467"/>
                  </a:cubicBezTo>
                  <a:cubicBezTo>
                    <a:pt x="224" y="467"/>
                    <a:pt x="224" y="467"/>
                    <a:pt x="223" y="467"/>
                  </a:cubicBezTo>
                  <a:cubicBezTo>
                    <a:pt x="223" y="467"/>
                    <a:pt x="223" y="467"/>
                    <a:pt x="223" y="467"/>
                  </a:cubicBezTo>
                  <a:cubicBezTo>
                    <a:pt x="223" y="467"/>
                    <a:pt x="223" y="466"/>
                    <a:pt x="223" y="466"/>
                  </a:cubicBezTo>
                  <a:cubicBezTo>
                    <a:pt x="223" y="466"/>
                    <a:pt x="223" y="466"/>
                    <a:pt x="223" y="466"/>
                  </a:cubicBezTo>
                  <a:cubicBezTo>
                    <a:pt x="223" y="466"/>
                    <a:pt x="223" y="466"/>
                    <a:pt x="223" y="466"/>
                  </a:cubicBezTo>
                  <a:cubicBezTo>
                    <a:pt x="223" y="466"/>
                    <a:pt x="223" y="466"/>
                    <a:pt x="223" y="466"/>
                  </a:cubicBezTo>
                  <a:cubicBezTo>
                    <a:pt x="223" y="467"/>
                    <a:pt x="223" y="467"/>
                    <a:pt x="223" y="467"/>
                  </a:cubicBezTo>
                  <a:cubicBezTo>
                    <a:pt x="223" y="467"/>
                    <a:pt x="223" y="467"/>
                    <a:pt x="223" y="467"/>
                  </a:cubicBezTo>
                  <a:cubicBezTo>
                    <a:pt x="222" y="467"/>
                    <a:pt x="222" y="467"/>
                    <a:pt x="222" y="467"/>
                  </a:cubicBezTo>
                  <a:cubicBezTo>
                    <a:pt x="222" y="467"/>
                    <a:pt x="222" y="467"/>
                    <a:pt x="222" y="467"/>
                  </a:cubicBezTo>
                  <a:cubicBezTo>
                    <a:pt x="222" y="467"/>
                    <a:pt x="222" y="467"/>
                    <a:pt x="222" y="467"/>
                  </a:cubicBezTo>
                  <a:cubicBezTo>
                    <a:pt x="222" y="466"/>
                    <a:pt x="222" y="466"/>
                    <a:pt x="222" y="466"/>
                  </a:cubicBezTo>
                  <a:cubicBezTo>
                    <a:pt x="222" y="466"/>
                    <a:pt x="222" y="465"/>
                    <a:pt x="222" y="465"/>
                  </a:cubicBezTo>
                  <a:cubicBezTo>
                    <a:pt x="222" y="465"/>
                    <a:pt x="222" y="465"/>
                    <a:pt x="222" y="465"/>
                  </a:cubicBezTo>
                  <a:close/>
                  <a:moveTo>
                    <a:pt x="222" y="459"/>
                  </a:moveTo>
                  <a:cubicBezTo>
                    <a:pt x="222" y="459"/>
                    <a:pt x="222" y="459"/>
                    <a:pt x="222" y="459"/>
                  </a:cubicBezTo>
                  <a:cubicBezTo>
                    <a:pt x="222" y="459"/>
                    <a:pt x="222" y="459"/>
                    <a:pt x="222" y="459"/>
                  </a:cubicBezTo>
                  <a:cubicBezTo>
                    <a:pt x="222" y="459"/>
                    <a:pt x="222" y="460"/>
                    <a:pt x="222" y="460"/>
                  </a:cubicBezTo>
                  <a:cubicBezTo>
                    <a:pt x="222" y="460"/>
                    <a:pt x="222" y="460"/>
                    <a:pt x="222" y="460"/>
                  </a:cubicBezTo>
                  <a:cubicBezTo>
                    <a:pt x="222" y="460"/>
                    <a:pt x="222" y="460"/>
                    <a:pt x="222" y="460"/>
                  </a:cubicBezTo>
                  <a:cubicBezTo>
                    <a:pt x="221" y="460"/>
                    <a:pt x="222" y="459"/>
                    <a:pt x="221" y="459"/>
                  </a:cubicBezTo>
                  <a:cubicBezTo>
                    <a:pt x="221" y="459"/>
                    <a:pt x="221" y="459"/>
                    <a:pt x="221" y="459"/>
                  </a:cubicBezTo>
                  <a:cubicBezTo>
                    <a:pt x="221" y="459"/>
                    <a:pt x="221" y="459"/>
                    <a:pt x="221" y="459"/>
                  </a:cubicBezTo>
                  <a:cubicBezTo>
                    <a:pt x="221" y="459"/>
                    <a:pt x="221" y="459"/>
                    <a:pt x="221" y="459"/>
                  </a:cubicBezTo>
                  <a:cubicBezTo>
                    <a:pt x="221" y="459"/>
                    <a:pt x="221" y="458"/>
                    <a:pt x="221" y="458"/>
                  </a:cubicBezTo>
                  <a:cubicBezTo>
                    <a:pt x="221" y="458"/>
                    <a:pt x="221" y="458"/>
                    <a:pt x="221" y="458"/>
                  </a:cubicBezTo>
                  <a:cubicBezTo>
                    <a:pt x="221" y="458"/>
                    <a:pt x="221" y="458"/>
                    <a:pt x="221" y="458"/>
                  </a:cubicBezTo>
                  <a:cubicBezTo>
                    <a:pt x="221" y="458"/>
                    <a:pt x="221" y="458"/>
                    <a:pt x="221" y="458"/>
                  </a:cubicBezTo>
                  <a:cubicBezTo>
                    <a:pt x="221" y="458"/>
                    <a:pt x="222" y="458"/>
                    <a:pt x="222" y="458"/>
                  </a:cubicBezTo>
                  <a:cubicBezTo>
                    <a:pt x="222" y="458"/>
                    <a:pt x="222" y="458"/>
                    <a:pt x="222" y="457"/>
                  </a:cubicBezTo>
                  <a:cubicBezTo>
                    <a:pt x="222" y="457"/>
                    <a:pt x="222" y="457"/>
                    <a:pt x="222" y="457"/>
                  </a:cubicBezTo>
                  <a:cubicBezTo>
                    <a:pt x="222" y="457"/>
                    <a:pt x="222" y="457"/>
                    <a:pt x="222" y="457"/>
                  </a:cubicBezTo>
                  <a:cubicBezTo>
                    <a:pt x="222" y="457"/>
                    <a:pt x="222" y="458"/>
                    <a:pt x="222" y="458"/>
                  </a:cubicBezTo>
                  <a:cubicBezTo>
                    <a:pt x="222" y="458"/>
                    <a:pt x="222" y="458"/>
                    <a:pt x="222" y="458"/>
                  </a:cubicBezTo>
                  <a:cubicBezTo>
                    <a:pt x="222" y="458"/>
                    <a:pt x="222" y="459"/>
                    <a:pt x="222" y="459"/>
                  </a:cubicBezTo>
                  <a:close/>
                  <a:moveTo>
                    <a:pt x="222" y="454"/>
                  </a:moveTo>
                  <a:cubicBezTo>
                    <a:pt x="222" y="454"/>
                    <a:pt x="222" y="455"/>
                    <a:pt x="222" y="455"/>
                  </a:cubicBezTo>
                  <a:cubicBezTo>
                    <a:pt x="222" y="455"/>
                    <a:pt x="222" y="455"/>
                    <a:pt x="222" y="455"/>
                  </a:cubicBezTo>
                  <a:cubicBezTo>
                    <a:pt x="222" y="455"/>
                    <a:pt x="222" y="455"/>
                    <a:pt x="222" y="455"/>
                  </a:cubicBezTo>
                  <a:cubicBezTo>
                    <a:pt x="222" y="455"/>
                    <a:pt x="222" y="456"/>
                    <a:pt x="222" y="456"/>
                  </a:cubicBezTo>
                  <a:cubicBezTo>
                    <a:pt x="222" y="456"/>
                    <a:pt x="222" y="456"/>
                    <a:pt x="222" y="456"/>
                  </a:cubicBezTo>
                  <a:cubicBezTo>
                    <a:pt x="221" y="456"/>
                    <a:pt x="221" y="456"/>
                    <a:pt x="221" y="456"/>
                  </a:cubicBezTo>
                  <a:cubicBezTo>
                    <a:pt x="221" y="456"/>
                    <a:pt x="221" y="456"/>
                    <a:pt x="221" y="456"/>
                  </a:cubicBezTo>
                  <a:cubicBezTo>
                    <a:pt x="221" y="456"/>
                    <a:pt x="221" y="456"/>
                    <a:pt x="221" y="456"/>
                  </a:cubicBezTo>
                  <a:cubicBezTo>
                    <a:pt x="221" y="456"/>
                    <a:pt x="221" y="456"/>
                    <a:pt x="221" y="456"/>
                  </a:cubicBezTo>
                  <a:cubicBezTo>
                    <a:pt x="221" y="457"/>
                    <a:pt x="221" y="457"/>
                    <a:pt x="221" y="457"/>
                  </a:cubicBezTo>
                  <a:cubicBezTo>
                    <a:pt x="221" y="457"/>
                    <a:pt x="221" y="457"/>
                    <a:pt x="221" y="457"/>
                  </a:cubicBezTo>
                  <a:cubicBezTo>
                    <a:pt x="221" y="457"/>
                    <a:pt x="221" y="457"/>
                    <a:pt x="221" y="457"/>
                  </a:cubicBezTo>
                  <a:cubicBezTo>
                    <a:pt x="221" y="457"/>
                    <a:pt x="221" y="458"/>
                    <a:pt x="221" y="458"/>
                  </a:cubicBezTo>
                  <a:cubicBezTo>
                    <a:pt x="221" y="458"/>
                    <a:pt x="220" y="458"/>
                    <a:pt x="220" y="458"/>
                  </a:cubicBezTo>
                  <a:cubicBezTo>
                    <a:pt x="220" y="458"/>
                    <a:pt x="220" y="457"/>
                    <a:pt x="220" y="457"/>
                  </a:cubicBezTo>
                  <a:cubicBezTo>
                    <a:pt x="220" y="457"/>
                    <a:pt x="220" y="457"/>
                    <a:pt x="220" y="457"/>
                  </a:cubicBezTo>
                  <a:cubicBezTo>
                    <a:pt x="220" y="457"/>
                    <a:pt x="220" y="457"/>
                    <a:pt x="220" y="457"/>
                  </a:cubicBezTo>
                  <a:cubicBezTo>
                    <a:pt x="220" y="457"/>
                    <a:pt x="220" y="457"/>
                    <a:pt x="220" y="457"/>
                  </a:cubicBezTo>
                  <a:cubicBezTo>
                    <a:pt x="220" y="457"/>
                    <a:pt x="220" y="457"/>
                    <a:pt x="220" y="457"/>
                  </a:cubicBezTo>
                  <a:cubicBezTo>
                    <a:pt x="220" y="456"/>
                    <a:pt x="220" y="456"/>
                    <a:pt x="220" y="456"/>
                  </a:cubicBezTo>
                  <a:cubicBezTo>
                    <a:pt x="220" y="456"/>
                    <a:pt x="220" y="456"/>
                    <a:pt x="220" y="456"/>
                  </a:cubicBezTo>
                  <a:cubicBezTo>
                    <a:pt x="220" y="456"/>
                    <a:pt x="220" y="456"/>
                    <a:pt x="220" y="456"/>
                  </a:cubicBezTo>
                  <a:cubicBezTo>
                    <a:pt x="221" y="456"/>
                    <a:pt x="221" y="456"/>
                    <a:pt x="221" y="456"/>
                  </a:cubicBezTo>
                  <a:cubicBezTo>
                    <a:pt x="221" y="456"/>
                    <a:pt x="221" y="455"/>
                    <a:pt x="221" y="455"/>
                  </a:cubicBezTo>
                  <a:cubicBezTo>
                    <a:pt x="221" y="455"/>
                    <a:pt x="221" y="455"/>
                    <a:pt x="221" y="454"/>
                  </a:cubicBezTo>
                  <a:cubicBezTo>
                    <a:pt x="221" y="454"/>
                    <a:pt x="221" y="454"/>
                    <a:pt x="221" y="454"/>
                  </a:cubicBezTo>
                  <a:cubicBezTo>
                    <a:pt x="221" y="454"/>
                    <a:pt x="221" y="454"/>
                    <a:pt x="221" y="454"/>
                  </a:cubicBezTo>
                  <a:cubicBezTo>
                    <a:pt x="221" y="454"/>
                    <a:pt x="222" y="454"/>
                    <a:pt x="222" y="454"/>
                  </a:cubicBezTo>
                  <a:close/>
                  <a:moveTo>
                    <a:pt x="219" y="457"/>
                  </a:moveTo>
                  <a:cubicBezTo>
                    <a:pt x="218" y="457"/>
                    <a:pt x="218" y="457"/>
                    <a:pt x="218" y="457"/>
                  </a:cubicBezTo>
                  <a:cubicBezTo>
                    <a:pt x="218" y="456"/>
                    <a:pt x="218" y="456"/>
                    <a:pt x="218" y="456"/>
                  </a:cubicBezTo>
                  <a:cubicBezTo>
                    <a:pt x="218" y="456"/>
                    <a:pt x="218" y="456"/>
                    <a:pt x="218" y="456"/>
                  </a:cubicBezTo>
                  <a:cubicBezTo>
                    <a:pt x="218" y="456"/>
                    <a:pt x="218" y="456"/>
                    <a:pt x="219" y="456"/>
                  </a:cubicBezTo>
                  <a:cubicBezTo>
                    <a:pt x="219" y="456"/>
                    <a:pt x="219" y="456"/>
                    <a:pt x="219" y="456"/>
                  </a:cubicBezTo>
                  <a:cubicBezTo>
                    <a:pt x="219" y="456"/>
                    <a:pt x="219" y="456"/>
                    <a:pt x="219" y="456"/>
                  </a:cubicBezTo>
                  <a:cubicBezTo>
                    <a:pt x="219" y="456"/>
                    <a:pt x="219" y="456"/>
                    <a:pt x="219" y="456"/>
                  </a:cubicBezTo>
                  <a:cubicBezTo>
                    <a:pt x="219" y="456"/>
                    <a:pt x="219" y="456"/>
                    <a:pt x="219" y="456"/>
                  </a:cubicBezTo>
                  <a:cubicBezTo>
                    <a:pt x="219" y="456"/>
                    <a:pt x="219" y="456"/>
                    <a:pt x="219" y="456"/>
                  </a:cubicBezTo>
                  <a:cubicBezTo>
                    <a:pt x="219" y="456"/>
                    <a:pt x="219" y="456"/>
                    <a:pt x="219" y="456"/>
                  </a:cubicBezTo>
                  <a:cubicBezTo>
                    <a:pt x="219" y="456"/>
                    <a:pt x="219" y="456"/>
                    <a:pt x="219" y="456"/>
                  </a:cubicBezTo>
                  <a:cubicBezTo>
                    <a:pt x="219" y="456"/>
                    <a:pt x="220" y="456"/>
                    <a:pt x="220" y="456"/>
                  </a:cubicBezTo>
                  <a:cubicBezTo>
                    <a:pt x="220" y="456"/>
                    <a:pt x="219" y="456"/>
                    <a:pt x="219" y="457"/>
                  </a:cubicBezTo>
                  <a:cubicBezTo>
                    <a:pt x="219" y="457"/>
                    <a:pt x="219" y="457"/>
                    <a:pt x="219" y="457"/>
                  </a:cubicBezTo>
                  <a:cubicBezTo>
                    <a:pt x="219" y="457"/>
                    <a:pt x="219" y="457"/>
                    <a:pt x="219" y="457"/>
                  </a:cubicBezTo>
                  <a:cubicBezTo>
                    <a:pt x="219" y="457"/>
                    <a:pt x="219" y="457"/>
                    <a:pt x="219" y="457"/>
                  </a:cubicBezTo>
                  <a:cubicBezTo>
                    <a:pt x="219" y="457"/>
                    <a:pt x="219" y="457"/>
                    <a:pt x="219" y="457"/>
                  </a:cubicBezTo>
                  <a:cubicBezTo>
                    <a:pt x="219" y="457"/>
                    <a:pt x="219" y="457"/>
                    <a:pt x="219" y="457"/>
                  </a:cubicBezTo>
                  <a:cubicBezTo>
                    <a:pt x="219" y="457"/>
                    <a:pt x="219" y="457"/>
                    <a:pt x="219" y="457"/>
                  </a:cubicBezTo>
                  <a:cubicBezTo>
                    <a:pt x="219" y="457"/>
                    <a:pt x="219" y="457"/>
                    <a:pt x="219" y="457"/>
                  </a:cubicBezTo>
                  <a:close/>
                  <a:moveTo>
                    <a:pt x="221" y="448"/>
                  </a:moveTo>
                  <a:cubicBezTo>
                    <a:pt x="221" y="448"/>
                    <a:pt x="221" y="449"/>
                    <a:pt x="221" y="449"/>
                  </a:cubicBezTo>
                  <a:cubicBezTo>
                    <a:pt x="221" y="449"/>
                    <a:pt x="221" y="449"/>
                    <a:pt x="221" y="449"/>
                  </a:cubicBezTo>
                  <a:cubicBezTo>
                    <a:pt x="221" y="449"/>
                    <a:pt x="221" y="449"/>
                    <a:pt x="221" y="449"/>
                  </a:cubicBezTo>
                  <a:cubicBezTo>
                    <a:pt x="221" y="449"/>
                    <a:pt x="221" y="450"/>
                    <a:pt x="221" y="450"/>
                  </a:cubicBezTo>
                  <a:cubicBezTo>
                    <a:pt x="221" y="450"/>
                    <a:pt x="221" y="450"/>
                    <a:pt x="221" y="450"/>
                  </a:cubicBezTo>
                  <a:cubicBezTo>
                    <a:pt x="221" y="450"/>
                    <a:pt x="221" y="450"/>
                    <a:pt x="221" y="450"/>
                  </a:cubicBezTo>
                  <a:cubicBezTo>
                    <a:pt x="221" y="450"/>
                    <a:pt x="220" y="450"/>
                    <a:pt x="220" y="450"/>
                  </a:cubicBezTo>
                  <a:cubicBezTo>
                    <a:pt x="220" y="450"/>
                    <a:pt x="220" y="450"/>
                    <a:pt x="220" y="450"/>
                  </a:cubicBezTo>
                  <a:cubicBezTo>
                    <a:pt x="220" y="450"/>
                    <a:pt x="220" y="450"/>
                    <a:pt x="220" y="449"/>
                  </a:cubicBezTo>
                  <a:cubicBezTo>
                    <a:pt x="220" y="449"/>
                    <a:pt x="220" y="449"/>
                    <a:pt x="220" y="449"/>
                  </a:cubicBezTo>
                  <a:cubicBezTo>
                    <a:pt x="220" y="449"/>
                    <a:pt x="220" y="449"/>
                    <a:pt x="220" y="449"/>
                  </a:cubicBezTo>
                  <a:cubicBezTo>
                    <a:pt x="220" y="449"/>
                    <a:pt x="220" y="448"/>
                    <a:pt x="221" y="448"/>
                  </a:cubicBezTo>
                  <a:cubicBezTo>
                    <a:pt x="221" y="448"/>
                    <a:pt x="221" y="448"/>
                    <a:pt x="221" y="448"/>
                  </a:cubicBezTo>
                  <a:close/>
                  <a:moveTo>
                    <a:pt x="210" y="445"/>
                  </a:moveTo>
                  <a:cubicBezTo>
                    <a:pt x="210" y="445"/>
                    <a:pt x="210" y="445"/>
                    <a:pt x="209" y="445"/>
                  </a:cubicBezTo>
                  <a:cubicBezTo>
                    <a:pt x="209" y="445"/>
                    <a:pt x="209" y="446"/>
                    <a:pt x="209" y="446"/>
                  </a:cubicBezTo>
                  <a:cubicBezTo>
                    <a:pt x="209" y="446"/>
                    <a:pt x="209" y="446"/>
                    <a:pt x="208" y="446"/>
                  </a:cubicBezTo>
                  <a:cubicBezTo>
                    <a:pt x="208" y="446"/>
                    <a:pt x="208" y="446"/>
                    <a:pt x="208" y="446"/>
                  </a:cubicBezTo>
                  <a:cubicBezTo>
                    <a:pt x="209" y="445"/>
                    <a:pt x="209" y="445"/>
                    <a:pt x="210" y="444"/>
                  </a:cubicBezTo>
                  <a:cubicBezTo>
                    <a:pt x="210" y="444"/>
                    <a:pt x="210" y="444"/>
                    <a:pt x="210" y="444"/>
                  </a:cubicBezTo>
                  <a:cubicBezTo>
                    <a:pt x="210" y="444"/>
                    <a:pt x="211" y="444"/>
                    <a:pt x="211" y="444"/>
                  </a:cubicBezTo>
                  <a:cubicBezTo>
                    <a:pt x="211" y="444"/>
                    <a:pt x="211" y="444"/>
                    <a:pt x="211" y="444"/>
                  </a:cubicBezTo>
                  <a:cubicBezTo>
                    <a:pt x="211" y="444"/>
                    <a:pt x="211" y="444"/>
                    <a:pt x="211" y="444"/>
                  </a:cubicBezTo>
                  <a:cubicBezTo>
                    <a:pt x="211" y="444"/>
                    <a:pt x="210" y="444"/>
                    <a:pt x="210" y="445"/>
                  </a:cubicBezTo>
                  <a:cubicBezTo>
                    <a:pt x="210" y="445"/>
                    <a:pt x="210" y="445"/>
                    <a:pt x="210" y="445"/>
                  </a:cubicBezTo>
                  <a:close/>
                  <a:moveTo>
                    <a:pt x="213" y="447"/>
                  </a:moveTo>
                  <a:cubicBezTo>
                    <a:pt x="213" y="447"/>
                    <a:pt x="213" y="447"/>
                    <a:pt x="213" y="447"/>
                  </a:cubicBezTo>
                  <a:cubicBezTo>
                    <a:pt x="213" y="448"/>
                    <a:pt x="213" y="448"/>
                    <a:pt x="213" y="448"/>
                  </a:cubicBezTo>
                  <a:cubicBezTo>
                    <a:pt x="213" y="448"/>
                    <a:pt x="212" y="448"/>
                    <a:pt x="212" y="448"/>
                  </a:cubicBezTo>
                  <a:cubicBezTo>
                    <a:pt x="212" y="448"/>
                    <a:pt x="212" y="448"/>
                    <a:pt x="212" y="448"/>
                  </a:cubicBezTo>
                  <a:cubicBezTo>
                    <a:pt x="212" y="448"/>
                    <a:pt x="212" y="448"/>
                    <a:pt x="212" y="448"/>
                  </a:cubicBezTo>
                  <a:cubicBezTo>
                    <a:pt x="212" y="448"/>
                    <a:pt x="212" y="448"/>
                    <a:pt x="212" y="448"/>
                  </a:cubicBezTo>
                  <a:cubicBezTo>
                    <a:pt x="212" y="448"/>
                    <a:pt x="212" y="448"/>
                    <a:pt x="212" y="448"/>
                  </a:cubicBezTo>
                  <a:cubicBezTo>
                    <a:pt x="212" y="447"/>
                    <a:pt x="212" y="447"/>
                    <a:pt x="212" y="447"/>
                  </a:cubicBezTo>
                  <a:cubicBezTo>
                    <a:pt x="212" y="447"/>
                    <a:pt x="212" y="447"/>
                    <a:pt x="212" y="447"/>
                  </a:cubicBezTo>
                  <a:cubicBezTo>
                    <a:pt x="212" y="447"/>
                    <a:pt x="212" y="447"/>
                    <a:pt x="212" y="447"/>
                  </a:cubicBezTo>
                  <a:cubicBezTo>
                    <a:pt x="212" y="447"/>
                    <a:pt x="212" y="447"/>
                    <a:pt x="212" y="447"/>
                  </a:cubicBezTo>
                  <a:cubicBezTo>
                    <a:pt x="212" y="447"/>
                    <a:pt x="212" y="447"/>
                    <a:pt x="213" y="447"/>
                  </a:cubicBezTo>
                  <a:cubicBezTo>
                    <a:pt x="213" y="447"/>
                    <a:pt x="213" y="447"/>
                    <a:pt x="213" y="447"/>
                  </a:cubicBezTo>
                  <a:cubicBezTo>
                    <a:pt x="213" y="447"/>
                    <a:pt x="213" y="447"/>
                    <a:pt x="213" y="447"/>
                  </a:cubicBezTo>
                  <a:cubicBezTo>
                    <a:pt x="213" y="447"/>
                    <a:pt x="213" y="447"/>
                    <a:pt x="213" y="447"/>
                  </a:cubicBezTo>
                  <a:cubicBezTo>
                    <a:pt x="213" y="447"/>
                    <a:pt x="213" y="447"/>
                    <a:pt x="213" y="447"/>
                  </a:cubicBezTo>
                  <a:close/>
                  <a:moveTo>
                    <a:pt x="215" y="450"/>
                  </a:moveTo>
                  <a:cubicBezTo>
                    <a:pt x="215" y="450"/>
                    <a:pt x="215" y="450"/>
                    <a:pt x="215" y="450"/>
                  </a:cubicBezTo>
                  <a:cubicBezTo>
                    <a:pt x="215" y="450"/>
                    <a:pt x="215" y="450"/>
                    <a:pt x="215" y="449"/>
                  </a:cubicBezTo>
                  <a:cubicBezTo>
                    <a:pt x="214" y="449"/>
                    <a:pt x="214" y="449"/>
                    <a:pt x="214" y="449"/>
                  </a:cubicBezTo>
                  <a:cubicBezTo>
                    <a:pt x="214" y="449"/>
                    <a:pt x="214" y="449"/>
                    <a:pt x="214" y="449"/>
                  </a:cubicBezTo>
                  <a:cubicBezTo>
                    <a:pt x="214" y="449"/>
                    <a:pt x="214" y="449"/>
                    <a:pt x="215" y="449"/>
                  </a:cubicBezTo>
                  <a:cubicBezTo>
                    <a:pt x="215" y="449"/>
                    <a:pt x="215" y="449"/>
                    <a:pt x="215" y="449"/>
                  </a:cubicBezTo>
                  <a:cubicBezTo>
                    <a:pt x="215" y="449"/>
                    <a:pt x="215" y="449"/>
                    <a:pt x="215" y="449"/>
                  </a:cubicBezTo>
                  <a:cubicBezTo>
                    <a:pt x="215" y="449"/>
                    <a:pt x="215" y="449"/>
                    <a:pt x="215" y="449"/>
                  </a:cubicBezTo>
                  <a:cubicBezTo>
                    <a:pt x="215" y="449"/>
                    <a:pt x="215" y="449"/>
                    <a:pt x="215" y="449"/>
                  </a:cubicBezTo>
                  <a:cubicBezTo>
                    <a:pt x="216" y="449"/>
                    <a:pt x="216" y="449"/>
                    <a:pt x="216" y="449"/>
                  </a:cubicBezTo>
                  <a:cubicBezTo>
                    <a:pt x="216" y="449"/>
                    <a:pt x="216" y="449"/>
                    <a:pt x="216" y="449"/>
                  </a:cubicBezTo>
                  <a:cubicBezTo>
                    <a:pt x="215" y="449"/>
                    <a:pt x="215" y="450"/>
                    <a:pt x="215" y="450"/>
                  </a:cubicBezTo>
                  <a:cubicBezTo>
                    <a:pt x="215" y="450"/>
                    <a:pt x="216" y="450"/>
                    <a:pt x="215" y="450"/>
                  </a:cubicBezTo>
                  <a:close/>
                  <a:moveTo>
                    <a:pt x="362" y="446"/>
                  </a:moveTo>
                  <a:cubicBezTo>
                    <a:pt x="362" y="446"/>
                    <a:pt x="363" y="446"/>
                    <a:pt x="363" y="446"/>
                  </a:cubicBezTo>
                  <a:cubicBezTo>
                    <a:pt x="363" y="445"/>
                    <a:pt x="363" y="445"/>
                    <a:pt x="363" y="445"/>
                  </a:cubicBezTo>
                  <a:cubicBezTo>
                    <a:pt x="363" y="444"/>
                    <a:pt x="364" y="443"/>
                    <a:pt x="364" y="443"/>
                  </a:cubicBezTo>
                  <a:cubicBezTo>
                    <a:pt x="364" y="443"/>
                    <a:pt x="364" y="443"/>
                    <a:pt x="365" y="443"/>
                  </a:cubicBezTo>
                  <a:cubicBezTo>
                    <a:pt x="365" y="443"/>
                    <a:pt x="365" y="443"/>
                    <a:pt x="365" y="443"/>
                  </a:cubicBezTo>
                  <a:cubicBezTo>
                    <a:pt x="365" y="443"/>
                    <a:pt x="365" y="443"/>
                    <a:pt x="365" y="443"/>
                  </a:cubicBezTo>
                  <a:cubicBezTo>
                    <a:pt x="366" y="443"/>
                    <a:pt x="366" y="444"/>
                    <a:pt x="366" y="444"/>
                  </a:cubicBezTo>
                  <a:cubicBezTo>
                    <a:pt x="366" y="444"/>
                    <a:pt x="366" y="445"/>
                    <a:pt x="366" y="445"/>
                  </a:cubicBezTo>
                  <a:cubicBezTo>
                    <a:pt x="366" y="446"/>
                    <a:pt x="366" y="448"/>
                    <a:pt x="366" y="449"/>
                  </a:cubicBezTo>
                  <a:cubicBezTo>
                    <a:pt x="366" y="450"/>
                    <a:pt x="366" y="450"/>
                    <a:pt x="366" y="450"/>
                  </a:cubicBezTo>
                  <a:cubicBezTo>
                    <a:pt x="366" y="451"/>
                    <a:pt x="366" y="452"/>
                    <a:pt x="365" y="452"/>
                  </a:cubicBezTo>
                  <a:cubicBezTo>
                    <a:pt x="365" y="453"/>
                    <a:pt x="365" y="453"/>
                    <a:pt x="365" y="453"/>
                  </a:cubicBezTo>
                  <a:cubicBezTo>
                    <a:pt x="365" y="453"/>
                    <a:pt x="364" y="453"/>
                    <a:pt x="364" y="453"/>
                  </a:cubicBezTo>
                  <a:cubicBezTo>
                    <a:pt x="364" y="452"/>
                    <a:pt x="364" y="452"/>
                    <a:pt x="364" y="452"/>
                  </a:cubicBezTo>
                  <a:cubicBezTo>
                    <a:pt x="364" y="452"/>
                    <a:pt x="364" y="452"/>
                    <a:pt x="363" y="452"/>
                  </a:cubicBezTo>
                  <a:cubicBezTo>
                    <a:pt x="363" y="452"/>
                    <a:pt x="363" y="452"/>
                    <a:pt x="363" y="452"/>
                  </a:cubicBezTo>
                  <a:cubicBezTo>
                    <a:pt x="363" y="452"/>
                    <a:pt x="363" y="451"/>
                    <a:pt x="363" y="451"/>
                  </a:cubicBezTo>
                  <a:cubicBezTo>
                    <a:pt x="363" y="451"/>
                    <a:pt x="363" y="451"/>
                    <a:pt x="363" y="451"/>
                  </a:cubicBezTo>
                  <a:cubicBezTo>
                    <a:pt x="363" y="450"/>
                    <a:pt x="363" y="450"/>
                    <a:pt x="363" y="450"/>
                  </a:cubicBezTo>
                  <a:cubicBezTo>
                    <a:pt x="362" y="450"/>
                    <a:pt x="362" y="450"/>
                    <a:pt x="362" y="449"/>
                  </a:cubicBezTo>
                  <a:cubicBezTo>
                    <a:pt x="363" y="449"/>
                    <a:pt x="363" y="448"/>
                    <a:pt x="363" y="448"/>
                  </a:cubicBezTo>
                  <a:cubicBezTo>
                    <a:pt x="363" y="448"/>
                    <a:pt x="363" y="447"/>
                    <a:pt x="363" y="447"/>
                  </a:cubicBezTo>
                  <a:cubicBezTo>
                    <a:pt x="362" y="447"/>
                    <a:pt x="362" y="447"/>
                    <a:pt x="362" y="446"/>
                  </a:cubicBezTo>
                  <a:close/>
                  <a:moveTo>
                    <a:pt x="399" y="422"/>
                  </a:moveTo>
                  <a:cubicBezTo>
                    <a:pt x="399" y="422"/>
                    <a:pt x="399" y="422"/>
                    <a:pt x="399" y="422"/>
                  </a:cubicBezTo>
                  <a:cubicBezTo>
                    <a:pt x="399" y="422"/>
                    <a:pt x="399" y="422"/>
                    <a:pt x="399" y="422"/>
                  </a:cubicBezTo>
                  <a:cubicBezTo>
                    <a:pt x="399" y="421"/>
                    <a:pt x="399" y="421"/>
                    <a:pt x="399" y="421"/>
                  </a:cubicBezTo>
                  <a:cubicBezTo>
                    <a:pt x="398" y="421"/>
                    <a:pt x="398" y="421"/>
                    <a:pt x="398" y="421"/>
                  </a:cubicBezTo>
                  <a:cubicBezTo>
                    <a:pt x="398" y="421"/>
                    <a:pt x="398" y="421"/>
                    <a:pt x="398" y="421"/>
                  </a:cubicBezTo>
                  <a:cubicBezTo>
                    <a:pt x="398" y="421"/>
                    <a:pt x="398" y="420"/>
                    <a:pt x="397" y="420"/>
                  </a:cubicBezTo>
                  <a:cubicBezTo>
                    <a:pt x="397" y="420"/>
                    <a:pt x="397" y="420"/>
                    <a:pt x="398" y="420"/>
                  </a:cubicBezTo>
                  <a:cubicBezTo>
                    <a:pt x="398" y="420"/>
                    <a:pt x="398" y="420"/>
                    <a:pt x="398" y="420"/>
                  </a:cubicBezTo>
                  <a:cubicBezTo>
                    <a:pt x="398" y="420"/>
                    <a:pt x="398" y="420"/>
                    <a:pt x="398" y="420"/>
                  </a:cubicBezTo>
                  <a:cubicBezTo>
                    <a:pt x="398" y="421"/>
                    <a:pt x="399" y="421"/>
                    <a:pt x="399" y="421"/>
                  </a:cubicBezTo>
                  <a:cubicBezTo>
                    <a:pt x="399" y="421"/>
                    <a:pt x="399" y="421"/>
                    <a:pt x="399" y="421"/>
                  </a:cubicBezTo>
                  <a:cubicBezTo>
                    <a:pt x="399" y="421"/>
                    <a:pt x="399" y="421"/>
                    <a:pt x="399" y="421"/>
                  </a:cubicBezTo>
                  <a:cubicBezTo>
                    <a:pt x="399" y="421"/>
                    <a:pt x="399" y="421"/>
                    <a:pt x="399" y="421"/>
                  </a:cubicBezTo>
                  <a:cubicBezTo>
                    <a:pt x="399" y="422"/>
                    <a:pt x="399" y="422"/>
                    <a:pt x="399" y="422"/>
                  </a:cubicBezTo>
                  <a:cubicBezTo>
                    <a:pt x="399" y="422"/>
                    <a:pt x="399" y="423"/>
                    <a:pt x="399" y="423"/>
                  </a:cubicBezTo>
                  <a:cubicBezTo>
                    <a:pt x="399" y="423"/>
                    <a:pt x="399" y="423"/>
                    <a:pt x="399" y="423"/>
                  </a:cubicBezTo>
                  <a:cubicBezTo>
                    <a:pt x="399" y="423"/>
                    <a:pt x="399" y="423"/>
                    <a:pt x="399" y="423"/>
                  </a:cubicBezTo>
                  <a:cubicBezTo>
                    <a:pt x="399" y="423"/>
                    <a:pt x="399" y="423"/>
                    <a:pt x="398" y="423"/>
                  </a:cubicBezTo>
                  <a:cubicBezTo>
                    <a:pt x="398" y="423"/>
                    <a:pt x="398" y="423"/>
                    <a:pt x="398" y="423"/>
                  </a:cubicBezTo>
                  <a:cubicBezTo>
                    <a:pt x="398" y="423"/>
                    <a:pt x="398" y="423"/>
                    <a:pt x="398" y="423"/>
                  </a:cubicBezTo>
                  <a:cubicBezTo>
                    <a:pt x="397" y="422"/>
                    <a:pt x="397" y="423"/>
                    <a:pt x="397" y="423"/>
                  </a:cubicBezTo>
                  <a:cubicBezTo>
                    <a:pt x="397" y="423"/>
                    <a:pt x="397" y="423"/>
                    <a:pt x="397" y="423"/>
                  </a:cubicBezTo>
                  <a:cubicBezTo>
                    <a:pt x="397" y="423"/>
                    <a:pt x="397" y="423"/>
                    <a:pt x="397" y="423"/>
                  </a:cubicBezTo>
                  <a:cubicBezTo>
                    <a:pt x="396" y="423"/>
                    <a:pt x="396" y="423"/>
                    <a:pt x="396" y="422"/>
                  </a:cubicBezTo>
                  <a:cubicBezTo>
                    <a:pt x="396" y="422"/>
                    <a:pt x="396" y="422"/>
                    <a:pt x="396" y="422"/>
                  </a:cubicBezTo>
                  <a:cubicBezTo>
                    <a:pt x="396" y="422"/>
                    <a:pt x="397" y="422"/>
                    <a:pt x="397" y="422"/>
                  </a:cubicBezTo>
                  <a:cubicBezTo>
                    <a:pt x="397" y="422"/>
                    <a:pt x="397" y="422"/>
                    <a:pt x="397" y="422"/>
                  </a:cubicBezTo>
                  <a:cubicBezTo>
                    <a:pt x="397" y="422"/>
                    <a:pt x="398" y="422"/>
                    <a:pt x="398" y="422"/>
                  </a:cubicBezTo>
                  <a:cubicBezTo>
                    <a:pt x="398" y="422"/>
                    <a:pt x="398" y="422"/>
                    <a:pt x="398" y="422"/>
                  </a:cubicBezTo>
                  <a:cubicBezTo>
                    <a:pt x="398" y="422"/>
                    <a:pt x="398" y="422"/>
                    <a:pt x="399" y="422"/>
                  </a:cubicBezTo>
                  <a:close/>
                  <a:moveTo>
                    <a:pt x="340" y="422"/>
                  </a:moveTo>
                  <a:cubicBezTo>
                    <a:pt x="340" y="422"/>
                    <a:pt x="340" y="421"/>
                    <a:pt x="341" y="421"/>
                  </a:cubicBezTo>
                  <a:cubicBezTo>
                    <a:pt x="341" y="421"/>
                    <a:pt x="341" y="421"/>
                    <a:pt x="341" y="422"/>
                  </a:cubicBezTo>
                  <a:cubicBezTo>
                    <a:pt x="341" y="422"/>
                    <a:pt x="341" y="422"/>
                    <a:pt x="341" y="422"/>
                  </a:cubicBezTo>
                  <a:cubicBezTo>
                    <a:pt x="341" y="422"/>
                    <a:pt x="341" y="422"/>
                    <a:pt x="341" y="422"/>
                  </a:cubicBezTo>
                  <a:cubicBezTo>
                    <a:pt x="341" y="422"/>
                    <a:pt x="341" y="422"/>
                    <a:pt x="341" y="423"/>
                  </a:cubicBezTo>
                  <a:cubicBezTo>
                    <a:pt x="341" y="423"/>
                    <a:pt x="341" y="423"/>
                    <a:pt x="341" y="423"/>
                  </a:cubicBezTo>
                  <a:cubicBezTo>
                    <a:pt x="341" y="423"/>
                    <a:pt x="341" y="423"/>
                    <a:pt x="341" y="423"/>
                  </a:cubicBezTo>
                  <a:cubicBezTo>
                    <a:pt x="341" y="424"/>
                    <a:pt x="341" y="424"/>
                    <a:pt x="341" y="424"/>
                  </a:cubicBezTo>
                  <a:cubicBezTo>
                    <a:pt x="340" y="424"/>
                    <a:pt x="340" y="424"/>
                    <a:pt x="340" y="424"/>
                  </a:cubicBezTo>
                  <a:cubicBezTo>
                    <a:pt x="340" y="425"/>
                    <a:pt x="340" y="424"/>
                    <a:pt x="340" y="425"/>
                  </a:cubicBezTo>
                  <a:cubicBezTo>
                    <a:pt x="340" y="424"/>
                    <a:pt x="340" y="424"/>
                    <a:pt x="339" y="424"/>
                  </a:cubicBezTo>
                  <a:cubicBezTo>
                    <a:pt x="339" y="424"/>
                    <a:pt x="339" y="424"/>
                    <a:pt x="339" y="424"/>
                  </a:cubicBezTo>
                  <a:cubicBezTo>
                    <a:pt x="339" y="424"/>
                    <a:pt x="339" y="423"/>
                    <a:pt x="339" y="423"/>
                  </a:cubicBezTo>
                  <a:cubicBezTo>
                    <a:pt x="339" y="423"/>
                    <a:pt x="339" y="423"/>
                    <a:pt x="339" y="422"/>
                  </a:cubicBezTo>
                  <a:cubicBezTo>
                    <a:pt x="339" y="422"/>
                    <a:pt x="339" y="422"/>
                    <a:pt x="339" y="422"/>
                  </a:cubicBezTo>
                  <a:cubicBezTo>
                    <a:pt x="339" y="422"/>
                    <a:pt x="340" y="422"/>
                    <a:pt x="340" y="422"/>
                  </a:cubicBezTo>
                  <a:close/>
                  <a:moveTo>
                    <a:pt x="331" y="413"/>
                  </a:moveTo>
                  <a:cubicBezTo>
                    <a:pt x="331" y="413"/>
                    <a:pt x="331" y="413"/>
                    <a:pt x="331" y="413"/>
                  </a:cubicBezTo>
                  <a:cubicBezTo>
                    <a:pt x="331" y="413"/>
                    <a:pt x="331" y="413"/>
                    <a:pt x="331" y="413"/>
                  </a:cubicBezTo>
                  <a:cubicBezTo>
                    <a:pt x="331" y="413"/>
                    <a:pt x="331" y="413"/>
                    <a:pt x="331" y="413"/>
                  </a:cubicBezTo>
                  <a:cubicBezTo>
                    <a:pt x="331" y="413"/>
                    <a:pt x="331" y="413"/>
                    <a:pt x="331" y="413"/>
                  </a:cubicBezTo>
                  <a:cubicBezTo>
                    <a:pt x="331" y="413"/>
                    <a:pt x="331" y="414"/>
                    <a:pt x="331" y="414"/>
                  </a:cubicBezTo>
                  <a:cubicBezTo>
                    <a:pt x="331" y="414"/>
                    <a:pt x="330" y="414"/>
                    <a:pt x="330" y="414"/>
                  </a:cubicBezTo>
                  <a:cubicBezTo>
                    <a:pt x="330" y="414"/>
                    <a:pt x="330" y="414"/>
                    <a:pt x="330" y="414"/>
                  </a:cubicBezTo>
                  <a:cubicBezTo>
                    <a:pt x="330" y="414"/>
                    <a:pt x="330" y="414"/>
                    <a:pt x="330" y="414"/>
                  </a:cubicBezTo>
                  <a:cubicBezTo>
                    <a:pt x="330" y="414"/>
                    <a:pt x="330" y="414"/>
                    <a:pt x="330" y="413"/>
                  </a:cubicBezTo>
                  <a:cubicBezTo>
                    <a:pt x="330" y="413"/>
                    <a:pt x="330" y="413"/>
                    <a:pt x="330" y="413"/>
                  </a:cubicBezTo>
                  <a:cubicBezTo>
                    <a:pt x="330" y="413"/>
                    <a:pt x="330" y="413"/>
                    <a:pt x="330" y="413"/>
                  </a:cubicBezTo>
                  <a:cubicBezTo>
                    <a:pt x="330" y="413"/>
                    <a:pt x="331" y="413"/>
                    <a:pt x="331" y="413"/>
                  </a:cubicBezTo>
                  <a:cubicBezTo>
                    <a:pt x="331" y="413"/>
                    <a:pt x="331" y="413"/>
                    <a:pt x="331" y="413"/>
                  </a:cubicBezTo>
                  <a:close/>
                  <a:moveTo>
                    <a:pt x="332" y="414"/>
                  </a:moveTo>
                  <a:cubicBezTo>
                    <a:pt x="332" y="414"/>
                    <a:pt x="332" y="414"/>
                    <a:pt x="333" y="414"/>
                  </a:cubicBezTo>
                  <a:cubicBezTo>
                    <a:pt x="333" y="414"/>
                    <a:pt x="333" y="414"/>
                    <a:pt x="333" y="414"/>
                  </a:cubicBezTo>
                  <a:cubicBezTo>
                    <a:pt x="333" y="414"/>
                    <a:pt x="333" y="414"/>
                    <a:pt x="333" y="415"/>
                  </a:cubicBezTo>
                  <a:cubicBezTo>
                    <a:pt x="333" y="415"/>
                    <a:pt x="332" y="415"/>
                    <a:pt x="332" y="415"/>
                  </a:cubicBezTo>
                  <a:cubicBezTo>
                    <a:pt x="332" y="415"/>
                    <a:pt x="332" y="415"/>
                    <a:pt x="332" y="415"/>
                  </a:cubicBezTo>
                  <a:cubicBezTo>
                    <a:pt x="332" y="415"/>
                    <a:pt x="332" y="415"/>
                    <a:pt x="332" y="415"/>
                  </a:cubicBezTo>
                  <a:cubicBezTo>
                    <a:pt x="332" y="416"/>
                    <a:pt x="332" y="416"/>
                    <a:pt x="332" y="416"/>
                  </a:cubicBezTo>
                  <a:cubicBezTo>
                    <a:pt x="332" y="416"/>
                    <a:pt x="332" y="416"/>
                    <a:pt x="331" y="416"/>
                  </a:cubicBezTo>
                  <a:cubicBezTo>
                    <a:pt x="331" y="416"/>
                    <a:pt x="331" y="416"/>
                    <a:pt x="331" y="415"/>
                  </a:cubicBezTo>
                  <a:cubicBezTo>
                    <a:pt x="332" y="415"/>
                    <a:pt x="332" y="415"/>
                    <a:pt x="332" y="415"/>
                  </a:cubicBezTo>
                  <a:cubicBezTo>
                    <a:pt x="332" y="415"/>
                    <a:pt x="331" y="415"/>
                    <a:pt x="331" y="415"/>
                  </a:cubicBezTo>
                  <a:cubicBezTo>
                    <a:pt x="331" y="415"/>
                    <a:pt x="331" y="415"/>
                    <a:pt x="331" y="415"/>
                  </a:cubicBezTo>
                  <a:cubicBezTo>
                    <a:pt x="331" y="415"/>
                    <a:pt x="331" y="415"/>
                    <a:pt x="331" y="415"/>
                  </a:cubicBezTo>
                  <a:cubicBezTo>
                    <a:pt x="331" y="415"/>
                    <a:pt x="331" y="415"/>
                    <a:pt x="331" y="415"/>
                  </a:cubicBezTo>
                  <a:cubicBezTo>
                    <a:pt x="331" y="415"/>
                    <a:pt x="331" y="414"/>
                    <a:pt x="331" y="414"/>
                  </a:cubicBezTo>
                  <a:cubicBezTo>
                    <a:pt x="332" y="414"/>
                    <a:pt x="332" y="414"/>
                    <a:pt x="332" y="414"/>
                  </a:cubicBezTo>
                  <a:cubicBezTo>
                    <a:pt x="332" y="414"/>
                    <a:pt x="332" y="414"/>
                    <a:pt x="332" y="414"/>
                  </a:cubicBezTo>
                  <a:close/>
                  <a:moveTo>
                    <a:pt x="343" y="435"/>
                  </a:moveTo>
                  <a:cubicBezTo>
                    <a:pt x="343" y="435"/>
                    <a:pt x="343" y="435"/>
                    <a:pt x="343" y="435"/>
                  </a:cubicBezTo>
                  <a:cubicBezTo>
                    <a:pt x="343" y="435"/>
                    <a:pt x="342" y="436"/>
                    <a:pt x="342" y="436"/>
                  </a:cubicBezTo>
                  <a:cubicBezTo>
                    <a:pt x="342" y="436"/>
                    <a:pt x="342" y="436"/>
                    <a:pt x="342" y="435"/>
                  </a:cubicBezTo>
                  <a:cubicBezTo>
                    <a:pt x="342" y="435"/>
                    <a:pt x="342" y="435"/>
                    <a:pt x="342" y="435"/>
                  </a:cubicBezTo>
                  <a:cubicBezTo>
                    <a:pt x="342" y="435"/>
                    <a:pt x="342" y="435"/>
                    <a:pt x="342" y="435"/>
                  </a:cubicBezTo>
                  <a:cubicBezTo>
                    <a:pt x="342" y="435"/>
                    <a:pt x="342" y="435"/>
                    <a:pt x="342" y="434"/>
                  </a:cubicBezTo>
                  <a:cubicBezTo>
                    <a:pt x="342" y="434"/>
                    <a:pt x="342" y="434"/>
                    <a:pt x="342" y="434"/>
                  </a:cubicBezTo>
                  <a:cubicBezTo>
                    <a:pt x="342" y="433"/>
                    <a:pt x="342" y="433"/>
                    <a:pt x="342" y="433"/>
                  </a:cubicBezTo>
                  <a:cubicBezTo>
                    <a:pt x="342" y="433"/>
                    <a:pt x="342" y="433"/>
                    <a:pt x="342" y="433"/>
                  </a:cubicBezTo>
                  <a:cubicBezTo>
                    <a:pt x="343" y="433"/>
                    <a:pt x="343" y="433"/>
                    <a:pt x="343" y="433"/>
                  </a:cubicBezTo>
                  <a:cubicBezTo>
                    <a:pt x="343" y="433"/>
                    <a:pt x="343" y="433"/>
                    <a:pt x="343" y="434"/>
                  </a:cubicBezTo>
                  <a:cubicBezTo>
                    <a:pt x="343" y="434"/>
                    <a:pt x="343" y="434"/>
                    <a:pt x="343" y="434"/>
                  </a:cubicBezTo>
                  <a:cubicBezTo>
                    <a:pt x="343" y="435"/>
                    <a:pt x="343" y="435"/>
                    <a:pt x="343" y="435"/>
                  </a:cubicBezTo>
                  <a:close/>
                  <a:moveTo>
                    <a:pt x="418" y="619"/>
                  </a:moveTo>
                  <a:cubicBezTo>
                    <a:pt x="418" y="619"/>
                    <a:pt x="418" y="619"/>
                    <a:pt x="418" y="619"/>
                  </a:cubicBezTo>
                  <a:cubicBezTo>
                    <a:pt x="418" y="619"/>
                    <a:pt x="418" y="619"/>
                    <a:pt x="418" y="619"/>
                  </a:cubicBezTo>
                  <a:cubicBezTo>
                    <a:pt x="418" y="619"/>
                    <a:pt x="418" y="619"/>
                    <a:pt x="418" y="619"/>
                  </a:cubicBezTo>
                  <a:cubicBezTo>
                    <a:pt x="418" y="620"/>
                    <a:pt x="418" y="620"/>
                    <a:pt x="417" y="620"/>
                  </a:cubicBezTo>
                  <a:cubicBezTo>
                    <a:pt x="417" y="620"/>
                    <a:pt x="417" y="620"/>
                    <a:pt x="417" y="620"/>
                  </a:cubicBezTo>
                  <a:cubicBezTo>
                    <a:pt x="417" y="620"/>
                    <a:pt x="417" y="620"/>
                    <a:pt x="417" y="620"/>
                  </a:cubicBezTo>
                  <a:cubicBezTo>
                    <a:pt x="417" y="620"/>
                    <a:pt x="416" y="621"/>
                    <a:pt x="416" y="621"/>
                  </a:cubicBezTo>
                  <a:cubicBezTo>
                    <a:pt x="416" y="621"/>
                    <a:pt x="416" y="621"/>
                    <a:pt x="416" y="620"/>
                  </a:cubicBezTo>
                  <a:cubicBezTo>
                    <a:pt x="416" y="620"/>
                    <a:pt x="416" y="619"/>
                    <a:pt x="417" y="619"/>
                  </a:cubicBezTo>
                  <a:cubicBezTo>
                    <a:pt x="417" y="619"/>
                    <a:pt x="417" y="619"/>
                    <a:pt x="417" y="619"/>
                  </a:cubicBezTo>
                  <a:cubicBezTo>
                    <a:pt x="417" y="619"/>
                    <a:pt x="417" y="618"/>
                    <a:pt x="417" y="618"/>
                  </a:cubicBezTo>
                  <a:cubicBezTo>
                    <a:pt x="417" y="618"/>
                    <a:pt x="417" y="618"/>
                    <a:pt x="417" y="618"/>
                  </a:cubicBezTo>
                  <a:cubicBezTo>
                    <a:pt x="417" y="618"/>
                    <a:pt x="417" y="618"/>
                    <a:pt x="417" y="618"/>
                  </a:cubicBezTo>
                  <a:cubicBezTo>
                    <a:pt x="417" y="617"/>
                    <a:pt x="417" y="617"/>
                    <a:pt x="417" y="617"/>
                  </a:cubicBezTo>
                  <a:cubicBezTo>
                    <a:pt x="417" y="617"/>
                    <a:pt x="417" y="617"/>
                    <a:pt x="418" y="617"/>
                  </a:cubicBezTo>
                  <a:cubicBezTo>
                    <a:pt x="418" y="617"/>
                    <a:pt x="418" y="617"/>
                    <a:pt x="418" y="617"/>
                  </a:cubicBezTo>
                  <a:cubicBezTo>
                    <a:pt x="418" y="617"/>
                    <a:pt x="418" y="618"/>
                    <a:pt x="418" y="618"/>
                  </a:cubicBezTo>
                  <a:cubicBezTo>
                    <a:pt x="418" y="618"/>
                    <a:pt x="418" y="619"/>
                    <a:pt x="418" y="619"/>
                  </a:cubicBezTo>
                  <a:close/>
                  <a:moveTo>
                    <a:pt x="410" y="613"/>
                  </a:moveTo>
                  <a:cubicBezTo>
                    <a:pt x="409" y="613"/>
                    <a:pt x="409" y="612"/>
                    <a:pt x="409" y="612"/>
                  </a:cubicBezTo>
                  <a:cubicBezTo>
                    <a:pt x="409" y="612"/>
                    <a:pt x="409" y="612"/>
                    <a:pt x="409" y="612"/>
                  </a:cubicBezTo>
                  <a:cubicBezTo>
                    <a:pt x="409" y="612"/>
                    <a:pt x="409" y="612"/>
                    <a:pt x="409" y="611"/>
                  </a:cubicBezTo>
                  <a:cubicBezTo>
                    <a:pt x="409" y="611"/>
                    <a:pt x="409" y="611"/>
                    <a:pt x="410" y="611"/>
                  </a:cubicBezTo>
                  <a:cubicBezTo>
                    <a:pt x="410" y="611"/>
                    <a:pt x="410" y="611"/>
                    <a:pt x="410" y="610"/>
                  </a:cubicBezTo>
                  <a:cubicBezTo>
                    <a:pt x="410" y="611"/>
                    <a:pt x="410" y="611"/>
                    <a:pt x="410" y="611"/>
                  </a:cubicBezTo>
                  <a:cubicBezTo>
                    <a:pt x="410" y="611"/>
                    <a:pt x="410" y="611"/>
                    <a:pt x="410" y="610"/>
                  </a:cubicBezTo>
                  <a:cubicBezTo>
                    <a:pt x="410" y="610"/>
                    <a:pt x="410" y="610"/>
                    <a:pt x="410" y="610"/>
                  </a:cubicBezTo>
                  <a:cubicBezTo>
                    <a:pt x="410" y="610"/>
                    <a:pt x="410" y="610"/>
                    <a:pt x="410" y="610"/>
                  </a:cubicBezTo>
                  <a:cubicBezTo>
                    <a:pt x="410" y="611"/>
                    <a:pt x="411" y="611"/>
                    <a:pt x="411" y="611"/>
                  </a:cubicBezTo>
                  <a:cubicBezTo>
                    <a:pt x="410" y="612"/>
                    <a:pt x="411" y="612"/>
                    <a:pt x="411" y="612"/>
                  </a:cubicBezTo>
                  <a:cubicBezTo>
                    <a:pt x="411" y="612"/>
                    <a:pt x="411" y="612"/>
                    <a:pt x="411" y="612"/>
                  </a:cubicBezTo>
                  <a:cubicBezTo>
                    <a:pt x="411" y="612"/>
                    <a:pt x="411" y="612"/>
                    <a:pt x="411" y="612"/>
                  </a:cubicBezTo>
                  <a:cubicBezTo>
                    <a:pt x="410" y="612"/>
                    <a:pt x="410" y="612"/>
                    <a:pt x="410" y="612"/>
                  </a:cubicBezTo>
                  <a:cubicBezTo>
                    <a:pt x="410" y="612"/>
                    <a:pt x="410" y="612"/>
                    <a:pt x="410" y="612"/>
                  </a:cubicBezTo>
                  <a:cubicBezTo>
                    <a:pt x="410" y="612"/>
                    <a:pt x="410" y="613"/>
                    <a:pt x="410" y="613"/>
                  </a:cubicBezTo>
                  <a:close/>
                  <a:moveTo>
                    <a:pt x="417" y="621"/>
                  </a:moveTo>
                  <a:cubicBezTo>
                    <a:pt x="417" y="621"/>
                    <a:pt x="417" y="621"/>
                    <a:pt x="417" y="621"/>
                  </a:cubicBezTo>
                  <a:cubicBezTo>
                    <a:pt x="416" y="621"/>
                    <a:pt x="416" y="621"/>
                    <a:pt x="416" y="621"/>
                  </a:cubicBezTo>
                  <a:cubicBezTo>
                    <a:pt x="416" y="621"/>
                    <a:pt x="416" y="621"/>
                    <a:pt x="416" y="621"/>
                  </a:cubicBezTo>
                  <a:cubicBezTo>
                    <a:pt x="416" y="621"/>
                    <a:pt x="416" y="621"/>
                    <a:pt x="416" y="622"/>
                  </a:cubicBezTo>
                  <a:cubicBezTo>
                    <a:pt x="416" y="622"/>
                    <a:pt x="416" y="622"/>
                    <a:pt x="416" y="622"/>
                  </a:cubicBezTo>
                  <a:cubicBezTo>
                    <a:pt x="416" y="622"/>
                    <a:pt x="415" y="622"/>
                    <a:pt x="415" y="623"/>
                  </a:cubicBezTo>
                  <a:cubicBezTo>
                    <a:pt x="415" y="623"/>
                    <a:pt x="415" y="624"/>
                    <a:pt x="415" y="624"/>
                  </a:cubicBezTo>
                  <a:cubicBezTo>
                    <a:pt x="415" y="624"/>
                    <a:pt x="415" y="624"/>
                    <a:pt x="415" y="624"/>
                  </a:cubicBezTo>
                  <a:cubicBezTo>
                    <a:pt x="415" y="624"/>
                    <a:pt x="415" y="624"/>
                    <a:pt x="415" y="624"/>
                  </a:cubicBezTo>
                  <a:cubicBezTo>
                    <a:pt x="415" y="624"/>
                    <a:pt x="415" y="624"/>
                    <a:pt x="415" y="624"/>
                  </a:cubicBezTo>
                  <a:cubicBezTo>
                    <a:pt x="415" y="624"/>
                    <a:pt x="415" y="623"/>
                    <a:pt x="415" y="623"/>
                  </a:cubicBezTo>
                  <a:cubicBezTo>
                    <a:pt x="415" y="622"/>
                    <a:pt x="415" y="622"/>
                    <a:pt x="416" y="621"/>
                  </a:cubicBezTo>
                  <a:cubicBezTo>
                    <a:pt x="416" y="621"/>
                    <a:pt x="416" y="621"/>
                    <a:pt x="416" y="621"/>
                  </a:cubicBezTo>
                  <a:cubicBezTo>
                    <a:pt x="416" y="621"/>
                    <a:pt x="416" y="621"/>
                    <a:pt x="416" y="621"/>
                  </a:cubicBezTo>
                  <a:cubicBezTo>
                    <a:pt x="416" y="621"/>
                    <a:pt x="416" y="621"/>
                    <a:pt x="416" y="621"/>
                  </a:cubicBezTo>
                  <a:cubicBezTo>
                    <a:pt x="416" y="621"/>
                    <a:pt x="416" y="621"/>
                    <a:pt x="416" y="621"/>
                  </a:cubicBezTo>
                  <a:cubicBezTo>
                    <a:pt x="417" y="621"/>
                    <a:pt x="417" y="621"/>
                    <a:pt x="417" y="621"/>
                  </a:cubicBezTo>
                  <a:close/>
                  <a:moveTo>
                    <a:pt x="412" y="613"/>
                  </a:moveTo>
                  <a:cubicBezTo>
                    <a:pt x="412" y="612"/>
                    <a:pt x="412" y="612"/>
                    <a:pt x="412" y="612"/>
                  </a:cubicBezTo>
                  <a:cubicBezTo>
                    <a:pt x="412" y="612"/>
                    <a:pt x="412" y="612"/>
                    <a:pt x="412" y="612"/>
                  </a:cubicBezTo>
                  <a:cubicBezTo>
                    <a:pt x="412" y="612"/>
                    <a:pt x="412" y="613"/>
                    <a:pt x="412" y="613"/>
                  </a:cubicBezTo>
                  <a:cubicBezTo>
                    <a:pt x="412" y="613"/>
                    <a:pt x="412" y="613"/>
                    <a:pt x="412" y="614"/>
                  </a:cubicBezTo>
                  <a:cubicBezTo>
                    <a:pt x="412" y="614"/>
                    <a:pt x="412" y="614"/>
                    <a:pt x="412" y="614"/>
                  </a:cubicBezTo>
                  <a:cubicBezTo>
                    <a:pt x="412" y="614"/>
                    <a:pt x="412" y="614"/>
                    <a:pt x="412" y="614"/>
                  </a:cubicBezTo>
                  <a:cubicBezTo>
                    <a:pt x="412" y="614"/>
                    <a:pt x="412" y="614"/>
                    <a:pt x="412" y="614"/>
                  </a:cubicBezTo>
                  <a:cubicBezTo>
                    <a:pt x="412" y="614"/>
                    <a:pt x="412" y="614"/>
                    <a:pt x="412" y="614"/>
                  </a:cubicBezTo>
                  <a:cubicBezTo>
                    <a:pt x="412" y="614"/>
                    <a:pt x="412" y="614"/>
                    <a:pt x="412" y="614"/>
                  </a:cubicBezTo>
                  <a:cubicBezTo>
                    <a:pt x="412" y="613"/>
                    <a:pt x="412" y="613"/>
                    <a:pt x="412" y="613"/>
                  </a:cubicBezTo>
                  <a:cubicBezTo>
                    <a:pt x="412" y="613"/>
                    <a:pt x="412" y="613"/>
                    <a:pt x="412" y="613"/>
                  </a:cubicBezTo>
                  <a:close/>
                  <a:moveTo>
                    <a:pt x="412" y="617"/>
                  </a:moveTo>
                  <a:cubicBezTo>
                    <a:pt x="412" y="617"/>
                    <a:pt x="412" y="617"/>
                    <a:pt x="412" y="617"/>
                  </a:cubicBezTo>
                  <a:cubicBezTo>
                    <a:pt x="412" y="617"/>
                    <a:pt x="412" y="618"/>
                    <a:pt x="412" y="618"/>
                  </a:cubicBezTo>
                  <a:cubicBezTo>
                    <a:pt x="412" y="618"/>
                    <a:pt x="412" y="618"/>
                    <a:pt x="412" y="618"/>
                  </a:cubicBezTo>
                  <a:cubicBezTo>
                    <a:pt x="412" y="618"/>
                    <a:pt x="412" y="619"/>
                    <a:pt x="412" y="618"/>
                  </a:cubicBezTo>
                  <a:cubicBezTo>
                    <a:pt x="411" y="618"/>
                    <a:pt x="412" y="618"/>
                    <a:pt x="412" y="618"/>
                  </a:cubicBezTo>
                  <a:cubicBezTo>
                    <a:pt x="412" y="618"/>
                    <a:pt x="412" y="617"/>
                    <a:pt x="412" y="617"/>
                  </a:cubicBezTo>
                  <a:cubicBezTo>
                    <a:pt x="412" y="617"/>
                    <a:pt x="412" y="617"/>
                    <a:pt x="412" y="617"/>
                  </a:cubicBezTo>
                  <a:close/>
                  <a:moveTo>
                    <a:pt x="414" y="620"/>
                  </a:moveTo>
                  <a:cubicBezTo>
                    <a:pt x="414" y="621"/>
                    <a:pt x="413" y="623"/>
                    <a:pt x="412" y="623"/>
                  </a:cubicBezTo>
                  <a:cubicBezTo>
                    <a:pt x="412" y="624"/>
                    <a:pt x="412" y="623"/>
                    <a:pt x="412" y="623"/>
                  </a:cubicBezTo>
                  <a:cubicBezTo>
                    <a:pt x="412" y="623"/>
                    <a:pt x="411" y="623"/>
                    <a:pt x="411" y="623"/>
                  </a:cubicBezTo>
                  <a:cubicBezTo>
                    <a:pt x="411" y="624"/>
                    <a:pt x="411" y="624"/>
                    <a:pt x="411" y="624"/>
                  </a:cubicBezTo>
                  <a:cubicBezTo>
                    <a:pt x="411" y="624"/>
                    <a:pt x="411" y="624"/>
                    <a:pt x="411" y="624"/>
                  </a:cubicBezTo>
                  <a:cubicBezTo>
                    <a:pt x="411" y="623"/>
                    <a:pt x="411" y="622"/>
                    <a:pt x="412" y="622"/>
                  </a:cubicBezTo>
                  <a:cubicBezTo>
                    <a:pt x="412" y="621"/>
                    <a:pt x="412" y="621"/>
                    <a:pt x="412" y="621"/>
                  </a:cubicBezTo>
                  <a:cubicBezTo>
                    <a:pt x="412" y="621"/>
                    <a:pt x="412" y="621"/>
                    <a:pt x="412" y="621"/>
                  </a:cubicBezTo>
                  <a:cubicBezTo>
                    <a:pt x="412" y="621"/>
                    <a:pt x="412" y="620"/>
                    <a:pt x="412" y="620"/>
                  </a:cubicBezTo>
                  <a:cubicBezTo>
                    <a:pt x="412" y="620"/>
                    <a:pt x="412" y="620"/>
                    <a:pt x="412" y="620"/>
                  </a:cubicBezTo>
                  <a:cubicBezTo>
                    <a:pt x="412" y="621"/>
                    <a:pt x="411" y="621"/>
                    <a:pt x="411" y="622"/>
                  </a:cubicBezTo>
                  <a:cubicBezTo>
                    <a:pt x="411" y="622"/>
                    <a:pt x="411" y="623"/>
                    <a:pt x="410" y="623"/>
                  </a:cubicBezTo>
                  <a:cubicBezTo>
                    <a:pt x="410" y="623"/>
                    <a:pt x="410" y="623"/>
                    <a:pt x="410" y="623"/>
                  </a:cubicBezTo>
                  <a:cubicBezTo>
                    <a:pt x="410" y="624"/>
                    <a:pt x="410" y="624"/>
                    <a:pt x="410" y="624"/>
                  </a:cubicBezTo>
                  <a:cubicBezTo>
                    <a:pt x="410" y="624"/>
                    <a:pt x="410" y="624"/>
                    <a:pt x="410" y="624"/>
                  </a:cubicBezTo>
                  <a:cubicBezTo>
                    <a:pt x="410" y="624"/>
                    <a:pt x="410" y="624"/>
                    <a:pt x="409" y="624"/>
                  </a:cubicBezTo>
                  <a:cubicBezTo>
                    <a:pt x="409" y="624"/>
                    <a:pt x="409" y="624"/>
                    <a:pt x="409" y="624"/>
                  </a:cubicBezTo>
                  <a:cubicBezTo>
                    <a:pt x="410" y="624"/>
                    <a:pt x="410" y="624"/>
                    <a:pt x="410" y="624"/>
                  </a:cubicBezTo>
                  <a:cubicBezTo>
                    <a:pt x="410" y="623"/>
                    <a:pt x="409" y="623"/>
                    <a:pt x="409" y="623"/>
                  </a:cubicBezTo>
                  <a:cubicBezTo>
                    <a:pt x="409" y="623"/>
                    <a:pt x="409" y="623"/>
                    <a:pt x="409" y="623"/>
                  </a:cubicBezTo>
                  <a:cubicBezTo>
                    <a:pt x="409" y="623"/>
                    <a:pt x="409" y="623"/>
                    <a:pt x="409" y="623"/>
                  </a:cubicBezTo>
                  <a:cubicBezTo>
                    <a:pt x="409" y="622"/>
                    <a:pt x="409" y="622"/>
                    <a:pt x="410" y="622"/>
                  </a:cubicBezTo>
                  <a:cubicBezTo>
                    <a:pt x="410" y="622"/>
                    <a:pt x="410" y="621"/>
                    <a:pt x="410" y="621"/>
                  </a:cubicBezTo>
                  <a:cubicBezTo>
                    <a:pt x="410" y="621"/>
                    <a:pt x="411" y="620"/>
                    <a:pt x="411" y="620"/>
                  </a:cubicBezTo>
                  <a:cubicBezTo>
                    <a:pt x="411" y="620"/>
                    <a:pt x="411" y="620"/>
                    <a:pt x="411" y="619"/>
                  </a:cubicBezTo>
                  <a:cubicBezTo>
                    <a:pt x="412" y="619"/>
                    <a:pt x="412" y="618"/>
                    <a:pt x="412" y="618"/>
                  </a:cubicBezTo>
                  <a:cubicBezTo>
                    <a:pt x="412" y="617"/>
                    <a:pt x="413" y="617"/>
                    <a:pt x="413" y="616"/>
                  </a:cubicBezTo>
                  <a:cubicBezTo>
                    <a:pt x="412" y="616"/>
                    <a:pt x="412" y="616"/>
                    <a:pt x="412" y="615"/>
                  </a:cubicBezTo>
                  <a:cubicBezTo>
                    <a:pt x="412" y="615"/>
                    <a:pt x="412" y="615"/>
                    <a:pt x="413" y="615"/>
                  </a:cubicBezTo>
                  <a:cubicBezTo>
                    <a:pt x="413" y="615"/>
                    <a:pt x="413" y="615"/>
                    <a:pt x="413" y="615"/>
                  </a:cubicBezTo>
                  <a:cubicBezTo>
                    <a:pt x="413" y="616"/>
                    <a:pt x="413" y="616"/>
                    <a:pt x="413" y="616"/>
                  </a:cubicBezTo>
                  <a:cubicBezTo>
                    <a:pt x="413" y="617"/>
                    <a:pt x="413" y="617"/>
                    <a:pt x="413" y="617"/>
                  </a:cubicBezTo>
                  <a:cubicBezTo>
                    <a:pt x="412" y="618"/>
                    <a:pt x="412" y="618"/>
                    <a:pt x="412" y="618"/>
                  </a:cubicBezTo>
                  <a:cubicBezTo>
                    <a:pt x="412" y="618"/>
                    <a:pt x="412" y="619"/>
                    <a:pt x="412" y="619"/>
                  </a:cubicBezTo>
                  <a:cubicBezTo>
                    <a:pt x="412" y="619"/>
                    <a:pt x="412" y="619"/>
                    <a:pt x="412" y="620"/>
                  </a:cubicBezTo>
                  <a:cubicBezTo>
                    <a:pt x="412" y="620"/>
                    <a:pt x="411" y="620"/>
                    <a:pt x="412" y="621"/>
                  </a:cubicBezTo>
                  <a:cubicBezTo>
                    <a:pt x="412" y="620"/>
                    <a:pt x="412" y="620"/>
                    <a:pt x="412" y="620"/>
                  </a:cubicBezTo>
                  <a:cubicBezTo>
                    <a:pt x="412" y="620"/>
                    <a:pt x="412" y="620"/>
                    <a:pt x="412" y="620"/>
                  </a:cubicBezTo>
                  <a:cubicBezTo>
                    <a:pt x="413" y="620"/>
                    <a:pt x="413" y="619"/>
                    <a:pt x="413" y="619"/>
                  </a:cubicBezTo>
                  <a:cubicBezTo>
                    <a:pt x="413" y="618"/>
                    <a:pt x="413" y="618"/>
                    <a:pt x="413" y="618"/>
                  </a:cubicBezTo>
                  <a:cubicBezTo>
                    <a:pt x="413" y="617"/>
                    <a:pt x="414" y="616"/>
                    <a:pt x="414" y="615"/>
                  </a:cubicBezTo>
                  <a:cubicBezTo>
                    <a:pt x="414" y="615"/>
                    <a:pt x="414" y="615"/>
                    <a:pt x="414" y="615"/>
                  </a:cubicBezTo>
                  <a:cubicBezTo>
                    <a:pt x="414" y="615"/>
                    <a:pt x="414" y="614"/>
                    <a:pt x="414" y="614"/>
                  </a:cubicBezTo>
                  <a:cubicBezTo>
                    <a:pt x="414" y="614"/>
                    <a:pt x="414" y="614"/>
                    <a:pt x="414" y="614"/>
                  </a:cubicBezTo>
                  <a:cubicBezTo>
                    <a:pt x="414" y="614"/>
                    <a:pt x="414" y="614"/>
                    <a:pt x="414" y="614"/>
                  </a:cubicBezTo>
                  <a:cubicBezTo>
                    <a:pt x="415" y="614"/>
                    <a:pt x="415" y="614"/>
                    <a:pt x="415" y="614"/>
                  </a:cubicBezTo>
                  <a:cubicBezTo>
                    <a:pt x="414" y="614"/>
                    <a:pt x="414" y="614"/>
                    <a:pt x="414" y="614"/>
                  </a:cubicBezTo>
                  <a:cubicBezTo>
                    <a:pt x="414" y="615"/>
                    <a:pt x="414" y="615"/>
                    <a:pt x="414" y="615"/>
                  </a:cubicBezTo>
                  <a:cubicBezTo>
                    <a:pt x="414" y="615"/>
                    <a:pt x="414" y="615"/>
                    <a:pt x="414" y="615"/>
                  </a:cubicBezTo>
                  <a:cubicBezTo>
                    <a:pt x="414" y="615"/>
                    <a:pt x="414" y="615"/>
                    <a:pt x="414" y="615"/>
                  </a:cubicBezTo>
                  <a:cubicBezTo>
                    <a:pt x="414" y="615"/>
                    <a:pt x="415" y="615"/>
                    <a:pt x="415" y="615"/>
                  </a:cubicBezTo>
                  <a:cubicBezTo>
                    <a:pt x="415" y="615"/>
                    <a:pt x="415" y="616"/>
                    <a:pt x="415" y="616"/>
                  </a:cubicBezTo>
                  <a:cubicBezTo>
                    <a:pt x="415" y="616"/>
                    <a:pt x="415" y="617"/>
                    <a:pt x="416" y="617"/>
                  </a:cubicBezTo>
                  <a:cubicBezTo>
                    <a:pt x="416" y="617"/>
                    <a:pt x="416" y="617"/>
                    <a:pt x="416" y="617"/>
                  </a:cubicBezTo>
                  <a:cubicBezTo>
                    <a:pt x="416" y="617"/>
                    <a:pt x="416" y="617"/>
                    <a:pt x="416" y="617"/>
                  </a:cubicBezTo>
                  <a:cubicBezTo>
                    <a:pt x="416" y="617"/>
                    <a:pt x="416" y="617"/>
                    <a:pt x="416" y="618"/>
                  </a:cubicBezTo>
                  <a:cubicBezTo>
                    <a:pt x="416" y="618"/>
                    <a:pt x="416" y="618"/>
                    <a:pt x="416" y="618"/>
                  </a:cubicBezTo>
                  <a:cubicBezTo>
                    <a:pt x="416" y="618"/>
                    <a:pt x="416" y="618"/>
                    <a:pt x="416" y="618"/>
                  </a:cubicBezTo>
                  <a:cubicBezTo>
                    <a:pt x="416" y="618"/>
                    <a:pt x="416" y="618"/>
                    <a:pt x="416" y="619"/>
                  </a:cubicBezTo>
                  <a:cubicBezTo>
                    <a:pt x="416" y="619"/>
                    <a:pt x="416" y="619"/>
                    <a:pt x="416" y="619"/>
                  </a:cubicBezTo>
                  <a:cubicBezTo>
                    <a:pt x="416" y="619"/>
                    <a:pt x="416" y="619"/>
                    <a:pt x="416" y="619"/>
                  </a:cubicBezTo>
                  <a:cubicBezTo>
                    <a:pt x="416" y="618"/>
                    <a:pt x="416" y="618"/>
                    <a:pt x="416" y="618"/>
                  </a:cubicBezTo>
                  <a:cubicBezTo>
                    <a:pt x="416" y="617"/>
                    <a:pt x="416" y="617"/>
                    <a:pt x="416" y="617"/>
                  </a:cubicBezTo>
                  <a:cubicBezTo>
                    <a:pt x="416" y="617"/>
                    <a:pt x="416" y="617"/>
                    <a:pt x="416" y="617"/>
                  </a:cubicBezTo>
                  <a:cubicBezTo>
                    <a:pt x="416" y="617"/>
                    <a:pt x="416" y="618"/>
                    <a:pt x="415" y="618"/>
                  </a:cubicBezTo>
                  <a:cubicBezTo>
                    <a:pt x="415" y="618"/>
                    <a:pt x="415" y="618"/>
                    <a:pt x="415" y="618"/>
                  </a:cubicBezTo>
                  <a:cubicBezTo>
                    <a:pt x="415" y="618"/>
                    <a:pt x="415" y="619"/>
                    <a:pt x="415" y="619"/>
                  </a:cubicBezTo>
                  <a:cubicBezTo>
                    <a:pt x="415" y="619"/>
                    <a:pt x="415" y="619"/>
                    <a:pt x="415" y="619"/>
                  </a:cubicBezTo>
                  <a:cubicBezTo>
                    <a:pt x="415" y="620"/>
                    <a:pt x="415" y="620"/>
                    <a:pt x="415" y="620"/>
                  </a:cubicBezTo>
                  <a:cubicBezTo>
                    <a:pt x="415" y="620"/>
                    <a:pt x="415" y="620"/>
                    <a:pt x="415" y="620"/>
                  </a:cubicBezTo>
                  <a:cubicBezTo>
                    <a:pt x="415" y="620"/>
                    <a:pt x="415" y="620"/>
                    <a:pt x="415" y="619"/>
                  </a:cubicBezTo>
                  <a:cubicBezTo>
                    <a:pt x="415" y="619"/>
                    <a:pt x="415" y="619"/>
                    <a:pt x="415" y="619"/>
                  </a:cubicBezTo>
                  <a:cubicBezTo>
                    <a:pt x="415" y="619"/>
                    <a:pt x="414" y="619"/>
                    <a:pt x="414" y="619"/>
                  </a:cubicBezTo>
                  <a:cubicBezTo>
                    <a:pt x="414" y="619"/>
                    <a:pt x="414" y="620"/>
                    <a:pt x="414" y="620"/>
                  </a:cubicBezTo>
                  <a:cubicBezTo>
                    <a:pt x="414" y="619"/>
                    <a:pt x="414" y="619"/>
                    <a:pt x="414" y="619"/>
                  </a:cubicBezTo>
                  <a:cubicBezTo>
                    <a:pt x="414" y="619"/>
                    <a:pt x="415" y="618"/>
                    <a:pt x="415" y="618"/>
                  </a:cubicBezTo>
                  <a:cubicBezTo>
                    <a:pt x="415" y="618"/>
                    <a:pt x="415" y="618"/>
                    <a:pt x="415" y="618"/>
                  </a:cubicBezTo>
                  <a:cubicBezTo>
                    <a:pt x="415" y="618"/>
                    <a:pt x="415" y="618"/>
                    <a:pt x="415" y="618"/>
                  </a:cubicBezTo>
                  <a:cubicBezTo>
                    <a:pt x="415" y="618"/>
                    <a:pt x="415" y="617"/>
                    <a:pt x="415" y="617"/>
                  </a:cubicBezTo>
                  <a:cubicBezTo>
                    <a:pt x="415" y="617"/>
                    <a:pt x="415" y="617"/>
                    <a:pt x="415" y="617"/>
                  </a:cubicBezTo>
                  <a:cubicBezTo>
                    <a:pt x="414" y="617"/>
                    <a:pt x="415" y="617"/>
                    <a:pt x="414" y="617"/>
                  </a:cubicBezTo>
                  <a:cubicBezTo>
                    <a:pt x="414" y="618"/>
                    <a:pt x="414" y="618"/>
                    <a:pt x="414" y="618"/>
                  </a:cubicBezTo>
                  <a:cubicBezTo>
                    <a:pt x="414" y="619"/>
                    <a:pt x="414" y="620"/>
                    <a:pt x="414" y="621"/>
                  </a:cubicBezTo>
                  <a:cubicBezTo>
                    <a:pt x="414" y="621"/>
                    <a:pt x="413" y="621"/>
                    <a:pt x="413" y="621"/>
                  </a:cubicBezTo>
                  <a:cubicBezTo>
                    <a:pt x="413" y="621"/>
                    <a:pt x="413" y="621"/>
                    <a:pt x="413" y="621"/>
                  </a:cubicBezTo>
                  <a:cubicBezTo>
                    <a:pt x="413" y="621"/>
                    <a:pt x="413" y="621"/>
                    <a:pt x="413" y="622"/>
                  </a:cubicBezTo>
                  <a:cubicBezTo>
                    <a:pt x="413" y="621"/>
                    <a:pt x="413" y="620"/>
                    <a:pt x="413" y="620"/>
                  </a:cubicBezTo>
                  <a:cubicBezTo>
                    <a:pt x="413" y="620"/>
                    <a:pt x="413" y="620"/>
                    <a:pt x="413" y="620"/>
                  </a:cubicBezTo>
                  <a:cubicBezTo>
                    <a:pt x="413" y="619"/>
                    <a:pt x="413" y="619"/>
                    <a:pt x="413" y="619"/>
                  </a:cubicBezTo>
                  <a:cubicBezTo>
                    <a:pt x="413" y="619"/>
                    <a:pt x="413" y="618"/>
                    <a:pt x="413" y="619"/>
                  </a:cubicBezTo>
                  <a:cubicBezTo>
                    <a:pt x="413" y="619"/>
                    <a:pt x="413" y="619"/>
                    <a:pt x="413" y="619"/>
                  </a:cubicBezTo>
                  <a:cubicBezTo>
                    <a:pt x="413" y="619"/>
                    <a:pt x="413" y="620"/>
                    <a:pt x="413" y="620"/>
                  </a:cubicBezTo>
                  <a:cubicBezTo>
                    <a:pt x="413" y="621"/>
                    <a:pt x="413" y="621"/>
                    <a:pt x="413" y="621"/>
                  </a:cubicBezTo>
                  <a:cubicBezTo>
                    <a:pt x="413" y="621"/>
                    <a:pt x="412" y="622"/>
                    <a:pt x="412" y="622"/>
                  </a:cubicBezTo>
                  <a:cubicBezTo>
                    <a:pt x="412" y="622"/>
                    <a:pt x="412" y="622"/>
                    <a:pt x="412" y="622"/>
                  </a:cubicBezTo>
                  <a:cubicBezTo>
                    <a:pt x="412" y="622"/>
                    <a:pt x="412" y="623"/>
                    <a:pt x="412" y="623"/>
                  </a:cubicBezTo>
                  <a:cubicBezTo>
                    <a:pt x="412" y="623"/>
                    <a:pt x="413" y="623"/>
                    <a:pt x="413" y="623"/>
                  </a:cubicBezTo>
                  <a:cubicBezTo>
                    <a:pt x="413" y="622"/>
                    <a:pt x="413" y="622"/>
                    <a:pt x="414" y="621"/>
                  </a:cubicBezTo>
                  <a:cubicBezTo>
                    <a:pt x="414" y="621"/>
                    <a:pt x="414" y="621"/>
                    <a:pt x="414" y="620"/>
                  </a:cubicBezTo>
                  <a:close/>
                  <a:moveTo>
                    <a:pt x="409" y="620"/>
                  </a:moveTo>
                  <a:cubicBezTo>
                    <a:pt x="408" y="620"/>
                    <a:pt x="408" y="620"/>
                    <a:pt x="408" y="619"/>
                  </a:cubicBezTo>
                  <a:cubicBezTo>
                    <a:pt x="408" y="619"/>
                    <a:pt x="408" y="619"/>
                    <a:pt x="408" y="619"/>
                  </a:cubicBezTo>
                  <a:cubicBezTo>
                    <a:pt x="409" y="619"/>
                    <a:pt x="409" y="619"/>
                    <a:pt x="409" y="619"/>
                  </a:cubicBezTo>
                  <a:cubicBezTo>
                    <a:pt x="409" y="619"/>
                    <a:pt x="409" y="618"/>
                    <a:pt x="409" y="618"/>
                  </a:cubicBezTo>
                  <a:cubicBezTo>
                    <a:pt x="409" y="618"/>
                    <a:pt x="409" y="618"/>
                    <a:pt x="409" y="618"/>
                  </a:cubicBezTo>
                  <a:cubicBezTo>
                    <a:pt x="409" y="618"/>
                    <a:pt x="409" y="618"/>
                    <a:pt x="409" y="618"/>
                  </a:cubicBezTo>
                  <a:cubicBezTo>
                    <a:pt x="409" y="618"/>
                    <a:pt x="409" y="618"/>
                    <a:pt x="410" y="618"/>
                  </a:cubicBezTo>
                  <a:cubicBezTo>
                    <a:pt x="410" y="618"/>
                    <a:pt x="410" y="618"/>
                    <a:pt x="410" y="618"/>
                  </a:cubicBezTo>
                  <a:cubicBezTo>
                    <a:pt x="410" y="618"/>
                    <a:pt x="410" y="617"/>
                    <a:pt x="410" y="617"/>
                  </a:cubicBezTo>
                  <a:cubicBezTo>
                    <a:pt x="410" y="617"/>
                    <a:pt x="410" y="617"/>
                    <a:pt x="410" y="617"/>
                  </a:cubicBezTo>
                  <a:cubicBezTo>
                    <a:pt x="411" y="618"/>
                    <a:pt x="411" y="618"/>
                    <a:pt x="411" y="617"/>
                  </a:cubicBezTo>
                  <a:cubicBezTo>
                    <a:pt x="412" y="617"/>
                    <a:pt x="412" y="617"/>
                    <a:pt x="412" y="616"/>
                  </a:cubicBezTo>
                  <a:cubicBezTo>
                    <a:pt x="412" y="616"/>
                    <a:pt x="412" y="616"/>
                    <a:pt x="412" y="616"/>
                  </a:cubicBezTo>
                  <a:cubicBezTo>
                    <a:pt x="412" y="616"/>
                    <a:pt x="412" y="616"/>
                    <a:pt x="412" y="616"/>
                  </a:cubicBezTo>
                  <a:cubicBezTo>
                    <a:pt x="412" y="616"/>
                    <a:pt x="412" y="616"/>
                    <a:pt x="412" y="616"/>
                  </a:cubicBezTo>
                  <a:cubicBezTo>
                    <a:pt x="412" y="616"/>
                    <a:pt x="412" y="616"/>
                    <a:pt x="412" y="616"/>
                  </a:cubicBezTo>
                  <a:cubicBezTo>
                    <a:pt x="412" y="617"/>
                    <a:pt x="412" y="617"/>
                    <a:pt x="412" y="618"/>
                  </a:cubicBezTo>
                  <a:cubicBezTo>
                    <a:pt x="411" y="618"/>
                    <a:pt x="411" y="618"/>
                    <a:pt x="411" y="618"/>
                  </a:cubicBezTo>
                  <a:cubicBezTo>
                    <a:pt x="411" y="618"/>
                    <a:pt x="411" y="618"/>
                    <a:pt x="411" y="618"/>
                  </a:cubicBezTo>
                  <a:cubicBezTo>
                    <a:pt x="410" y="619"/>
                    <a:pt x="410" y="619"/>
                    <a:pt x="410" y="619"/>
                  </a:cubicBezTo>
                  <a:cubicBezTo>
                    <a:pt x="410" y="619"/>
                    <a:pt x="409" y="619"/>
                    <a:pt x="409" y="619"/>
                  </a:cubicBezTo>
                  <a:cubicBezTo>
                    <a:pt x="409" y="619"/>
                    <a:pt x="409" y="620"/>
                    <a:pt x="409" y="620"/>
                  </a:cubicBezTo>
                  <a:cubicBezTo>
                    <a:pt x="409" y="620"/>
                    <a:pt x="409" y="620"/>
                    <a:pt x="409" y="620"/>
                  </a:cubicBezTo>
                  <a:close/>
                  <a:moveTo>
                    <a:pt x="416" y="618"/>
                  </a:moveTo>
                  <a:cubicBezTo>
                    <a:pt x="416" y="618"/>
                    <a:pt x="415" y="619"/>
                    <a:pt x="415" y="619"/>
                  </a:cubicBezTo>
                  <a:cubicBezTo>
                    <a:pt x="415" y="619"/>
                    <a:pt x="415" y="619"/>
                    <a:pt x="415" y="619"/>
                  </a:cubicBezTo>
                  <a:cubicBezTo>
                    <a:pt x="415" y="619"/>
                    <a:pt x="415" y="619"/>
                    <a:pt x="415" y="619"/>
                  </a:cubicBezTo>
                  <a:cubicBezTo>
                    <a:pt x="415" y="618"/>
                    <a:pt x="415" y="618"/>
                    <a:pt x="416" y="618"/>
                  </a:cubicBezTo>
                  <a:cubicBezTo>
                    <a:pt x="416" y="618"/>
                    <a:pt x="416" y="618"/>
                    <a:pt x="416" y="618"/>
                  </a:cubicBezTo>
                  <a:cubicBezTo>
                    <a:pt x="416" y="618"/>
                    <a:pt x="416" y="618"/>
                    <a:pt x="416" y="618"/>
                  </a:cubicBezTo>
                  <a:close/>
                  <a:moveTo>
                    <a:pt x="411" y="612"/>
                  </a:moveTo>
                  <a:cubicBezTo>
                    <a:pt x="411" y="611"/>
                    <a:pt x="411" y="611"/>
                    <a:pt x="411" y="611"/>
                  </a:cubicBezTo>
                  <a:cubicBezTo>
                    <a:pt x="411" y="611"/>
                    <a:pt x="411" y="611"/>
                    <a:pt x="411" y="612"/>
                  </a:cubicBezTo>
                  <a:close/>
                  <a:moveTo>
                    <a:pt x="414" y="625"/>
                  </a:moveTo>
                  <a:cubicBezTo>
                    <a:pt x="414" y="626"/>
                    <a:pt x="414" y="626"/>
                    <a:pt x="413" y="626"/>
                  </a:cubicBezTo>
                  <a:cubicBezTo>
                    <a:pt x="413" y="626"/>
                    <a:pt x="413" y="626"/>
                    <a:pt x="413" y="626"/>
                  </a:cubicBezTo>
                  <a:cubicBezTo>
                    <a:pt x="413" y="625"/>
                    <a:pt x="413" y="625"/>
                    <a:pt x="413" y="625"/>
                  </a:cubicBezTo>
                  <a:cubicBezTo>
                    <a:pt x="413" y="625"/>
                    <a:pt x="413" y="625"/>
                    <a:pt x="414" y="625"/>
                  </a:cubicBezTo>
                  <a:close/>
                  <a:moveTo>
                    <a:pt x="415" y="621"/>
                  </a:moveTo>
                  <a:cubicBezTo>
                    <a:pt x="415" y="621"/>
                    <a:pt x="415" y="621"/>
                    <a:pt x="415" y="622"/>
                  </a:cubicBezTo>
                  <a:cubicBezTo>
                    <a:pt x="415" y="622"/>
                    <a:pt x="415" y="622"/>
                    <a:pt x="415" y="622"/>
                  </a:cubicBezTo>
                  <a:cubicBezTo>
                    <a:pt x="415" y="622"/>
                    <a:pt x="415" y="621"/>
                    <a:pt x="415" y="621"/>
                  </a:cubicBezTo>
                  <a:close/>
                  <a:moveTo>
                    <a:pt x="414" y="625"/>
                  </a:moveTo>
                  <a:cubicBezTo>
                    <a:pt x="415" y="625"/>
                    <a:pt x="414" y="625"/>
                    <a:pt x="414" y="625"/>
                  </a:cubicBezTo>
                  <a:cubicBezTo>
                    <a:pt x="414" y="625"/>
                    <a:pt x="414" y="625"/>
                    <a:pt x="414" y="625"/>
                  </a:cubicBezTo>
                  <a:close/>
                  <a:moveTo>
                    <a:pt x="415" y="615"/>
                  </a:moveTo>
                  <a:cubicBezTo>
                    <a:pt x="415" y="615"/>
                    <a:pt x="415" y="615"/>
                    <a:pt x="415" y="615"/>
                  </a:cubicBezTo>
                  <a:cubicBezTo>
                    <a:pt x="415" y="615"/>
                    <a:pt x="415" y="615"/>
                    <a:pt x="415" y="615"/>
                  </a:cubicBezTo>
                  <a:cubicBezTo>
                    <a:pt x="415" y="615"/>
                    <a:pt x="415" y="615"/>
                    <a:pt x="415" y="615"/>
                  </a:cubicBezTo>
                  <a:cubicBezTo>
                    <a:pt x="415" y="615"/>
                    <a:pt x="414" y="615"/>
                    <a:pt x="415" y="615"/>
                  </a:cubicBezTo>
                  <a:close/>
                  <a:moveTo>
                    <a:pt x="415" y="621"/>
                  </a:moveTo>
                  <a:cubicBezTo>
                    <a:pt x="415" y="621"/>
                    <a:pt x="415" y="620"/>
                    <a:pt x="415" y="620"/>
                  </a:cubicBezTo>
                  <a:cubicBezTo>
                    <a:pt x="415" y="620"/>
                    <a:pt x="415" y="621"/>
                    <a:pt x="415" y="621"/>
                  </a:cubicBezTo>
                  <a:close/>
                  <a:moveTo>
                    <a:pt x="415" y="620"/>
                  </a:moveTo>
                  <a:cubicBezTo>
                    <a:pt x="415" y="620"/>
                    <a:pt x="415" y="620"/>
                    <a:pt x="416" y="619"/>
                  </a:cubicBezTo>
                  <a:cubicBezTo>
                    <a:pt x="415" y="620"/>
                    <a:pt x="415" y="620"/>
                    <a:pt x="415" y="620"/>
                  </a:cubicBezTo>
                  <a:close/>
                  <a:moveTo>
                    <a:pt x="415" y="621"/>
                  </a:moveTo>
                  <a:cubicBezTo>
                    <a:pt x="415" y="620"/>
                    <a:pt x="415" y="620"/>
                    <a:pt x="415" y="620"/>
                  </a:cubicBezTo>
                  <a:cubicBezTo>
                    <a:pt x="415" y="620"/>
                    <a:pt x="415" y="621"/>
                    <a:pt x="415" y="621"/>
                  </a:cubicBezTo>
                  <a:close/>
                  <a:moveTo>
                    <a:pt x="413" y="622"/>
                  </a:moveTo>
                  <a:cubicBezTo>
                    <a:pt x="413" y="622"/>
                    <a:pt x="413" y="622"/>
                    <a:pt x="413" y="622"/>
                  </a:cubicBezTo>
                  <a:cubicBezTo>
                    <a:pt x="413" y="622"/>
                    <a:pt x="413" y="622"/>
                    <a:pt x="413" y="622"/>
                  </a:cubicBezTo>
                  <a:close/>
                  <a:moveTo>
                    <a:pt x="412" y="612"/>
                  </a:moveTo>
                  <a:cubicBezTo>
                    <a:pt x="412" y="612"/>
                    <a:pt x="412" y="612"/>
                    <a:pt x="412" y="612"/>
                  </a:cubicBezTo>
                  <a:cubicBezTo>
                    <a:pt x="412" y="612"/>
                    <a:pt x="412" y="612"/>
                    <a:pt x="412" y="612"/>
                  </a:cubicBezTo>
                  <a:cubicBezTo>
                    <a:pt x="412" y="612"/>
                    <a:pt x="412" y="612"/>
                    <a:pt x="412" y="612"/>
                  </a:cubicBezTo>
                  <a:close/>
                  <a:moveTo>
                    <a:pt x="415" y="623"/>
                  </a:moveTo>
                  <a:cubicBezTo>
                    <a:pt x="415" y="623"/>
                    <a:pt x="415" y="623"/>
                    <a:pt x="414" y="623"/>
                  </a:cubicBezTo>
                  <a:cubicBezTo>
                    <a:pt x="414" y="623"/>
                    <a:pt x="414" y="623"/>
                    <a:pt x="415" y="623"/>
                  </a:cubicBezTo>
                  <a:close/>
                  <a:moveTo>
                    <a:pt x="416" y="619"/>
                  </a:moveTo>
                  <a:cubicBezTo>
                    <a:pt x="416" y="619"/>
                    <a:pt x="416" y="619"/>
                    <a:pt x="416" y="619"/>
                  </a:cubicBezTo>
                  <a:cubicBezTo>
                    <a:pt x="416" y="619"/>
                    <a:pt x="416" y="619"/>
                    <a:pt x="416" y="619"/>
                  </a:cubicBezTo>
                  <a:cubicBezTo>
                    <a:pt x="417" y="619"/>
                    <a:pt x="416" y="619"/>
                    <a:pt x="416" y="619"/>
                  </a:cubicBezTo>
                  <a:close/>
                  <a:moveTo>
                    <a:pt x="414" y="622"/>
                  </a:moveTo>
                  <a:cubicBezTo>
                    <a:pt x="414" y="622"/>
                    <a:pt x="414" y="623"/>
                    <a:pt x="414" y="623"/>
                  </a:cubicBezTo>
                  <a:cubicBezTo>
                    <a:pt x="414" y="623"/>
                    <a:pt x="414" y="622"/>
                    <a:pt x="414" y="622"/>
                  </a:cubicBezTo>
                  <a:cubicBezTo>
                    <a:pt x="414" y="622"/>
                    <a:pt x="414" y="622"/>
                    <a:pt x="414" y="621"/>
                  </a:cubicBezTo>
                  <a:cubicBezTo>
                    <a:pt x="415" y="622"/>
                    <a:pt x="414" y="622"/>
                    <a:pt x="414" y="622"/>
                  </a:cubicBezTo>
                  <a:close/>
                  <a:moveTo>
                    <a:pt x="411" y="619"/>
                  </a:moveTo>
                  <a:cubicBezTo>
                    <a:pt x="411" y="619"/>
                    <a:pt x="411" y="619"/>
                    <a:pt x="411" y="619"/>
                  </a:cubicBezTo>
                  <a:cubicBezTo>
                    <a:pt x="411" y="619"/>
                    <a:pt x="411" y="619"/>
                    <a:pt x="411" y="619"/>
                  </a:cubicBezTo>
                  <a:cubicBezTo>
                    <a:pt x="411" y="619"/>
                    <a:pt x="411" y="619"/>
                    <a:pt x="411" y="619"/>
                  </a:cubicBezTo>
                  <a:close/>
                  <a:moveTo>
                    <a:pt x="415" y="622"/>
                  </a:moveTo>
                  <a:cubicBezTo>
                    <a:pt x="415" y="622"/>
                    <a:pt x="415" y="622"/>
                    <a:pt x="415" y="622"/>
                  </a:cubicBezTo>
                  <a:cubicBezTo>
                    <a:pt x="415" y="622"/>
                    <a:pt x="415" y="622"/>
                    <a:pt x="415" y="622"/>
                  </a:cubicBezTo>
                  <a:close/>
                  <a:moveTo>
                    <a:pt x="413" y="622"/>
                  </a:moveTo>
                  <a:cubicBezTo>
                    <a:pt x="413" y="622"/>
                    <a:pt x="413" y="622"/>
                    <a:pt x="413" y="622"/>
                  </a:cubicBezTo>
                  <a:cubicBezTo>
                    <a:pt x="413" y="622"/>
                    <a:pt x="413" y="622"/>
                    <a:pt x="413" y="622"/>
                  </a:cubicBezTo>
                  <a:cubicBezTo>
                    <a:pt x="413" y="622"/>
                    <a:pt x="413" y="622"/>
                    <a:pt x="413" y="622"/>
                  </a:cubicBezTo>
                  <a:cubicBezTo>
                    <a:pt x="413" y="622"/>
                    <a:pt x="413" y="622"/>
                    <a:pt x="413" y="622"/>
                  </a:cubicBezTo>
                  <a:close/>
                  <a:moveTo>
                    <a:pt x="415" y="623"/>
                  </a:moveTo>
                  <a:cubicBezTo>
                    <a:pt x="415" y="622"/>
                    <a:pt x="414" y="622"/>
                    <a:pt x="415" y="622"/>
                  </a:cubicBezTo>
                  <a:cubicBezTo>
                    <a:pt x="415" y="622"/>
                    <a:pt x="415" y="622"/>
                    <a:pt x="415" y="623"/>
                  </a:cubicBezTo>
                  <a:close/>
                  <a:moveTo>
                    <a:pt x="67" y="666"/>
                  </a:moveTo>
                  <a:cubicBezTo>
                    <a:pt x="67" y="666"/>
                    <a:pt x="67" y="666"/>
                    <a:pt x="67" y="666"/>
                  </a:cubicBezTo>
                  <a:cubicBezTo>
                    <a:pt x="67" y="666"/>
                    <a:pt x="67" y="666"/>
                    <a:pt x="67" y="666"/>
                  </a:cubicBezTo>
                  <a:cubicBezTo>
                    <a:pt x="68" y="666"/>
                    <a:pt x="68" y="665"/>
                    <a:pt x="67" y="665"/>
                  </a:cubicBezTo>
                  <a:cubicBezTo>
                    <a:pt x="67" y="665"/>
                    <a:pt x="67" y="665"/>
                    <a:pt x="67" y="665"/>
                  </a:cubicBezTo>
                  <a:cubicBezTo>
                    <a:pt x="67" y="665"/>
                    <a:pt x="66" y="665"/>
                    <a:pt x="66" y="665"/>
                  </a:cubicBezTo>
                  <a:cubicBezTo>
                    <a:pt x="66" y="665"/>
                    <a:pt x="67" y="665"/>
                    <a:pt x="67" y="665"/>
                  </a:cubicBezTo>
                  <a:cubicBezTo>
                    <a:pt x="67" y="665"/>
                    <a:pt x="67" y="665"/>
                    <a:pt x="67" y="665"/>
                  </a:cubicBezTo>
                  <a:cubicBezTo>
                    <a:pt x="67" y="665"/>
                    <a:pt x="67" y="665"/>
                    <a:pt x="67" y="665"/>
                  </a:cubicBezTo>
                  <a:cubicBezTo>
                    <a:pt x="67" y="665"/>
                    <a:pt x="67" y="665"/>
                    <a:pt x="67" y="665"/>
                  </a:cubicBezTo>
                  <a:cubicBezTo>
                    <a:pt x="67" y="665"/>
                    <a:pt x="67" y="665"/>
                    <a:pt x="67" y="664"/>
                  </a:cubicBezTo>
                  <a:cubicBezTo>
                    <a:pt x="67" y="664"/>
                    <a:pt x="67" y="664"/>
                    <a:pt x="66" y="664"/>
                  </a:cubicBezTo>
                  <a:cubicBezTo>
                    <a:pt x="66" y="664"/>
                    <a:pt x="66" y="664"/>
                    <a:pt x="66" y="664"/>
                  </a:cubicBezTo>
                  <a:cubicBezTo>
                    <a:pt x="66" y="665"/>
                    <a:pt x="66" y="665"/>
                    <a:pt x="66" y="665"/>
                  </a:cubicBezTo>
                  <a:cubicBezTo>
                    <a:pt x="66" y="665"/>
                    <a:pt x="66" y="665"/>
                    <a:pt x="66" y="665"/>
                  </a:cubicBezTo>
                  <a:cubicBezTo>
                    <a:pt x="66" y="665"/>
                    <a:pt x="66" y="665"/>
                    <a:pt x="66" y="665"/>
                  </a:cubicBezTo>
                  <a:cubicBezTo>
                    <a:pt x="66" y="665"/>
                    <a:pt x="65" y="665"/>
                    <a:pt x="65" y="665"/>
                  </a:cubicBezTo>
                  <a:cubicBezTo>
                    <a:pt x="65" y="664"/>
                    <a:pt x="65" y="664"/>
                    <a:pt x="65" y="664"/>
                  </a:cubicBezTo>
                  <a:cubicBezTo>
                    <a:pt x="65" y="664"/>
                    <a:pt x="65" y="664"/>
                    <a:pt x="65" y="664"/>
                  </a:cubicBezTo>
                  <a:cubicBezTo>
                    <a:pt x="65" y="664"/>
                    <a:pt x="65" y="663"/>
                    <a:pt x="65" y="663"/>
                  </a:cubicBezTo>
                  <a:cubicBezTo>
                    <a:pt x="65" y="663"/>
                    <a:pt x="65" y="663"/>
                    <a:pt x="65" y="663"/>
                  </a:cubicBezTo>
                  <a:cubicBezTo>
                    <a:pt x="65" y="663"/>
                    <a:pt x="65" y="663"/>
                    <a:pt x="64" y="663"/>
                  </a:cubicBezTo>
                  <a:cubicBezTo>
                    <a:pt x="64" y="663"/>
                    <a:pt x="64" y="663"/>
                    <a:pt x="64" y="663"/>
                  </a:cubicBezTo>
                  <a:cubicBezTo>
                    <a:pt x="64" y="662"/>
                    <a:pt x="64" y="662"/>
                    <a:pt x="64" y="662"/>
                  </a:cubicBezTo>
                  <a:cubicBezTo>
                    <a:pt x="64" y="662"/>
                    <a:pt x="64" y="662"/>
                    <a:pt x="64" y="662"/>
                  </a:cubicBezTo>
                  <a:cubicBezTo>
                    <a:pt x="64" y="662"/>
                    <a:pt x="64" y="662"/>
                    <a:pt x="64" y="662"/>
                  </a:cubicBezTo>
                  <a:cubicBezTo>
                    <a:pt x="64" y="662"/>
                    <a:pt x="64" y="662"/>
                    <a:pt x="63" y="662"/>
                  </a:cubicBezTo>
                  <a:cubicBezTo>
                    <a:pt x="63" y="662"/>
                    <a:pt x="63" y="662"/>
                    <a:pt x="63" y="662"/>
                  </a:cubicBezTo>
                  <a:cubicBezTo>
                    <a:pt x="63" y="662"/>
                    <a:pt x="63" y="662"/>
                    <a:pt x="63" y="661"/>
                  </a:cubicBezTo>
                  <a:cubicBezTo>
                    <a:pt x="63" y="661"/>
                    <a:pt x="63" y="661"/>
                    <a:pt x="63" y="661"/>
                  </a:cubicBezTo>
                  <a:cubicBezTo>
                    <a:pt x="63" y="661"/>
                    <a:pt x="63" y="661"/>
                    <a:pt x="63" y="661"/>
                  </a:cubicBezTo>
                  <a:cubicBezTo>
                    <a:pt x="63" y="661"/>
                    <a:pt x="63" y="661"/>
                    <a:pt x="63" y="661"/>
                  </a:cubicBezTo>
                  <a:cubicBezTo>
                    <a:pt x="63" y="661"/>
                    <a:pt x="63" y="660"/>
                    <a:pt x="62" y="660"/>
                  </a:cubicBezTo>
                  <a:cubicBezTo>
                    <a:pt x="62" y="660"/>
                    <a:pt x="62" y="660"/>
                    <a:pt x="62" y="659"/>
                  </a:cubicBezTo>
                  <a:cubicBezTo>
                    <a:pt x="62" y="659"/>
                    <a:pt x="62" y="659"/>
                    <a:pt x="62" y="659"/>
                  </a:cubicBezTo>
                  <a:cubicBezTo>
                    <a:pt x="62" y="659"/>
                    <a:pt x="62" y="659"/>
                    <a:pt x="62" y="659"/>
                  </a:cubicBezTo>
                  <a:cubicBezTo>
                    <a:pt x="62" y="659"/>
                    <a:pt x="63" y="659"/>
                    <a:pt x="63" y="659"/>
                  </a:cubicBezTo>
                  <a:cubicBezTo>
                    <a:pt x="63" y="659"/>
                    <a:pt x="62" y="659"/>
                    <a:pt x="62" y="659"/>
                  </a:cubicBezTo>
                  <a:cubicBezTo>
                    <a:pt x="62" y="659"/>
                    <a:pt x="62" y="659"/>
                    <a:pt x="62" y="658"/>
                  </a:cubicBezTo>
                  <a:cubicBezTo>
                    <a:pt x="62" y="658"/>
                    <a:pt x="62" y="658"/>
                    <a:pt x="62" y="658"/>
                  </a:cubicBezTo>
                  <a:cubicBezTo>
                    <a:pt x="61" y="658"/>
                    <a:pt x="61" y="658"/>
                    <a:pt x="61" y="658"/>
                  </a:cubicBezTo>
                  <a:cubicBezTo>
                    <a:pt x="61" y="658"/>
                    <a:pt x="61" y="658"/>
                    <a:pt x="61" y="658"/>
                  </a:cubicBezTo>
                  <a:cubicBezTo>
                    <a:pt x="61" y="658"/>
                    <a:pt x="61" y="658"/>
                    <a:pt x="62" y="658"/>
                  </a:cubicBezTo>
                  <a:cubicBezTo>
                    <a:pt x="61" y="658"/>
                    <a:pt x="61" y="658"/>
                    <a:pt x="61" y="658"/>
                  </a:cubicBezTo>
                  <a:cubicBezTo>
                    <a:pt x="61" y="657"/>
                    <a:pt x="61" y="657"/>
                    <a:pt x="61" y="657"/>
                  </a:cubicBezTo>
                  <a:cubicBezTo>
                    <a:pt x="61" y="657"/>
                    <a:pt x="61" y="657"/>
                    <a:pt x="61" y="657"/>
                  </a:cubicBezTo>
                  <a:cubicBezTo>
                    <a:pt x="62" y="658"/>
                    <a:pt x="62" y="658"/>
                    <a:pt x="62" y="658"/>
                  </a:cubicBezTo>
                  <a:cubicBezTo>
                    <a:pt x="62" y="658"/>
                    <a:pt x="62" y="658"/>
                    <a:pt x="62" y="658"/>
                  </a:cubicBezTo>
                  <a:cubicBezTo>
                    <a:pt x="62" y="658"/>
                    <a:pt x="62" y="658"/>
                    <a:pt x="62" y="658"/>
                  </a:cubicBezTo>
                  <a:cubicBezTo>
                    <a:pt x="63" y="658"/>
                    <a:pt x="63" y="658"/>
                    <a:pt x="63" y="658"/>
                  </a:cubicBezTo>
                  <a:cubicBezTo>
                    <a:pt x="63" y="658"/>
                    <a:pt x="63" y="658"/>
                    <a:pt x="63" y="658"/>
                  </a:cubicBezTo>
                  <a:cubicBezTo>
                    <a:pt x="64" y="658"/>
                    <a:pt x="63" y="657"/>
                    <a:pt x="63" y="657"/>
                  </a:cubicBezTo>
                  <a:cubicBezTo>
                    <a:pt x="63" y="657"/>
                    <a:pt x="63" y="657"/>
                    <a:pt x="63" y="657"/>
                  </a:cubicBezTo>
                  <a:cubicBezTo>
                    <a:pt x="63" y="657"/>
                    <a:pt x="63" y="657"/>
                    <a:pt x="63" y="657"/>
                  </a:cubicBezTo>
                  <a:cubicBezTo>
                    <a:pt x="63" y="657"/>
                    <a:pt x="62" y="656"/>
                    <a:pt x="62" y="656"/>
                  </a:cubicBezTo>
                  <a:cubicBezTo>
                    <a:pt x="62" y="656"/>
                    <a:pt x="62" y="656"/>
                    <a:pt x="62" y="656"/>
                  </a:cubicBezTo>
                  <a:cubicBezTo>
                    <a:pt x="61" y="656"/>
                    <a:pt x="61" y="656"/>
                    <a:pt x="61" y="657"/>
                  </a:cubicBezTo>
                  <a:cubicBezTo>
                    <a:pt x="61" y="657"/>
                    <a:pt x="61" y="657"/>
                    <a:pt x="61" y="657"/>
                  </a:cubicBezTo>
                  <a:cubicBezTo>
                    <a:pt x="61" y="656"/>
                    <a:pt x="61" y="656"/>
                    <a:pt x="61" y="656"/>
                  </a:cubicBezTo>
                  <a:cubicBezTo>
                    <a:pt x="61" y="656"/>
                    <a:pt x="61" y="656"/>
                    <a:pt x="61" y="656"/>
                  </a:cubicBezTo>
                  <a:cubicBezTo>
                    <a:pt x="62" y="656"/>
                    <a:pt x="62" y="656"/>
                    <a:pt x="63" y="656"/>
                  </a:cubicBezTo>
                  <a:cubicBezTo>
                    <a:pt x="63" y="656"/>
                    <a:pt x="63" y="656"/>
                    <a:pt x="63" y="656"/>
                  </a:cubicBezTo>
                  <a:cubicBezTo>
                    <a:pt x="63" y="656"/>
                    <a:pt x="63" y="656"/>
                    <a:pt x="63" y="656"/>
                  </a:cubicBezTo>
                  <a:cubicBezTo>
                    <a:pt x="63" y="656"/>
                    <a:pt x="63" y="656"/>
                    <a:pt x="63" y="655"/>
                  </a:cubicBezTo>
                  <a:cubicBezTo>
                    <a:pt x="63" y="655"/>
                    <a:pt x="63" y="655"/>
                    <a:pt x="63" y="655"/>
                  </a:cubicBezTo>
                  <a:cubicBezTo>
                    <a:pt x="63" y="655"/>
                    <a:pt x="63" y="655"/>
                    <a:pt x="62" y="655"/>
                  </a:cubicBezTo>
                  <a:cubicBezTo>
                    <a:pt x="62" y="655"/>
                    <a:pt x="62" y="655"/>
                    <a:pt x="62" y="655"/>
                  </a:cubicBezTo>
                  <a:cubicBezTo>
                    <a:pt x="62" y="654"/>
                    <a:pt x="62" y="654"/>
                    <a:pt x="62" y="654"/>
                  </a:cubicBezTo>
                  <a:cubicBezTo>
                    <a:pt x="62" y="654"/>
                    <a:pt x="62" y="654"/>
                    <a:pt x="62" y="654"/>
                  </a:cubicBezTo>
                  <a:cubicBezTo>
                    <a:pt x="61" y="654"/>
                    <a:pt x="61" y="654"/>
                    <a:pt x="61" y="654"/>
                  </a:cubicBezTo>
                  <a:cubicBezTo>
                    <a:pt x="61" y="655"/>
                    <a:pt x="61" y="655"/>
                    <a:pt x="60" y="655"/>
                  </a:cubicBezTo>
                  <a:cubicBezTo>
                    <a:pt x="60" y="655"/>
                    <a:pt x="60" y="655"/>
                    <a:pt x="59" y="655"/>
                  </a:cubicBezTo>
                  <a:cubicBezTo>
                    <a:pt x="60" y="655"/>
                    <a:pt x="60" y="655"/>
                    <a:pt x="60" y="655"/>
                  </a:cubicBezTo>
                  <a:cubicBezTo>
                    <a:pt x="60" y="655"/>
                    <a:pt x="60" y="655"/>
                    <a:pt x="60" y="655"/>
                  </a:cubicBezTo>
                  <a:cubicBezTo>
                    <a:pt x="60" y="654"/>
                    <a:pt x="60" y="654"/>
                    <a:pt x="60" y="654"/>
                  </a:cubicBezTo>
                  <a:cubicBezTo>
                    <a:pt x="60" y="654"/>
                    <a:pt x="59" y="654"/>
                    <a:pt x="59" y="654"/>
                  </a:cubicBezTo>
                  <a:cubicBezTo>
                    <a:pt x="59" y="655"/>
                    <a:pt x="59" y="655"/>
                    <a:pt x="59" y="654"/>
                  </a:cubicBezTo>
                  <a:cubicBezTo>
                    <a:pt x="59" y="654"/>
                    <a:pt x="59" y="654"/>
                    <a:pt x="59" y="654"/>
                  </a:cubicBezTo>
                  <a:cubicBezTo>
                    <a:pt x="59" y="654"/>
                    <a:pt x="59" y="654"/>
                    <a:pt x="59" y="654"/>
                  </a:cubicBezTo>
                  <a:cubicBezTo>
                    <a:pt x="59" y="654"/>
                    <a:pt x="59" y="654"/>
                    <a:pt x="59" y="654"/>
                  </a:cubicBezTo>
                  <a:cubicBezTo>
                    <a:pt x="59" y="654"/>
                    <a:pt x="60" y="654"/>
                    <a:pt x="60" y="654"/>
                  </a:cubicBezTo>
                  <a:cubicBezTo>
                    <a:pt x="60" y="654"/>
                    <a:pt x="60" y="654"/>
                    <a:pt x="60" y="654"/>
                  </a:cubicBezTo>
                  <a:cubicBezTo>
                    <a:pt x="60" y="654"/>
                    <a:pt x="60" y="654"/>
                    <a:pt x="61" y="654"/>
                  </a:cubicBezTo>
                  <a:cubicBezTo>
                    <a:pt x="61" y="654"/>
                    <a:pt x="61" y="654"/>
                    <a:pt x="61" y="654"/>
                  </a:cubicBezTo>
                  <a:cubicBezTo>
                    <a:pt x="61" y="653"/>
                    <a:pt x="61" y="653"/>
                    <a:pt x="61" y="652"/>
                  </a:cubicBezTo>
                  <a:cubicBezTo>
                    <a:pt x="62" y="652"/>
                    <a:pt x="61" y="651"/>
                    <a:pt x="61" y="650"/>
                  </a:cubicBezTo>
                  <a:cubicBezTo>
                    <a:pt x="61" y="650"/>
                    <a:pt x="61" y="650"/>
                    <a:pt x="61" y="650"/>
                  </a:cubicBezTo>
                  <a:cubicBezTo>
                    <a:pt x="61" y="649"/>
                    <a:pt x="62" y="649"/>
                    <a:pt x="62" y="648"/>
                  </a:cubicBezTo>
                  <a:cubicBezTo>
                    <a:pt x="62" y="648"/>
                    <a:pt x="62" y="648"/>
                    <a:pt x="62" y="648"/>
                  </a:cubicBezTo>
                  <a:cubicBezTo>
                    <a:pt x="62" y="647"/>
                    <a:pt x="62" y="646"/>
                    <a:pt x="63" y="646"/>
                  </a:cubicBezTo>
                  <a:cubicBezTo>
                    <a:pt x="63" y="646"/>
                    <a:pt x="63" y="646"/>
                    <a:pt x="63" y="646"/>
                  </a:cubicBezTo>
                  <a:cubicBezTo>
                    <a:pt x="63" y="645"/>
                    <a:pt x="63" y="645"/>
                    <a:pt x="63" y="645"/>
                  </a:cubicBezTo>
                  <a:cubicBezTo>
                    <a:pt x="63" y="645"/>
                    <a:pt x="63" y="645"/>
                    <a:pt x="63" y="644"/>
                  </a:cubicBezTo>
                  <a:cubicBezTo>
                    <a:pt x="63" y="644"/>
                    <a:pt x="63" y="644"/>
                    <a:pt x="63" y="644"/>
                  </a:cubicBezTo>
                  <a:cubicBezTo>
                    <a:pt x="63" y="644"/>
                    <a:pt x="63" y="644"/>
                    <a:pt x="63" y="644"/>
                  </a:cubicBezTo>
                  <a:cubicBezTo>
                    <a:pt x="63" y="644"/>
                    <a:pt x="63" y="644"/>
                    <a:pt x="63" y="643"/>
                  </a:cubicBezTo>
                  <a:cubicBezTo>
                    <a:pt x="63" y="643"/>
                    <a:pt x="63" y="643"/>
                    <a:pt x="63" y="644"/>
                  </a:cubicBezTo>
                  <a:cubicBezTo>
                    <a:pt x="63" y="644"/>
                    <a:pt x="63" y="644"/>
                    <a:pt x="63" y="644"/>
                  </a:cubicBezTo>
                  <a:cubicBezTo>
                    <a:pt x="62" y="644"/>
                    <a:pt x="61" y="645"/>
                    <a:pt x="61" y="645"/>
                  </a:cubicBezTo>
                  <a:cubicBezTo>
                    <a:pt x="60" y="645"/>
                    <a:pt x="60" y="645"/>
                    <a:pt x="60" y="645"/>
                  </a:cubicBezTo>
                  <a:cubicBezTo>
                    <a:pt x="60" y="645"/>
                    <a:pt x="60" y="645"/>
                    <a:pt x="60" y="645"/>
                  </a:cubicBezTo>
                  <a:cubicBezTo>
                    <a:pt x="60" y="645"/>
                    <a:pt x="60" y="645"/>
                    <a:pt x="60" y="645"/>
                  </a:cubicBezTo>
                  <a:cubicBezTo>
                    <a:pt x="60" y="645"/>
                    <a:pt x="60" y="645"/>
                    <a:pt x="59" y="645"/>
                  </a:cubicBezTo>
                  <a:cubicBezTo>
                    <a:pt x="59" y="645"/>
                    <a:pt x="59" y="645"/>
                    <a:pt x="59" y="644"/>
                  </a:cubicBezTo>
                  <a:cubicBezTo>
                    <a:pt x="59" y="644"/>
                    <a:pt x="59" y="644"/>
                    <a:pt x="58" y="644"/>
                  </a:cubicBezTo>
                  <a:cubicBezTo>
                    <a:pt x="58" y="644"/>
                    <a:pt x="58" y="644"/>
                    <a:pt x="58" y="644"/>
                  </a:cubicBezTo>
                  <a:cubicBezTo>
                    <a:pt x="58" y="645"/>
                    <a:pt x="57" y="645"/>
                    <a:pt x="57" y="645"/>
                  </a:cubicBezTo>
                  <a:cubicBezTo>
                    <a:pt x="57" y="645"/>
                    <a:pt x="57" y="644"/>
                    <a:pt x="57" y="644"/>
                  </a:cubicBezTo>
                  <a:cubicBezTo>
                    <a:pt x="57" y="644"/>
                    <a:pt x="57" y="643"/>
                    <a:pt x="56" y="644"/>
                  </a:cubicBezTo>
                  <a:cubicBezTo>
                    <a:pt x="56" y="644"/>
                    <a:pt x="55" y="644"/>
                    <a:pt x="55" y="644"/>
                  </a:cubicBezTo>
                  <a:cubicBezTo>
                    <a:pt x="55" y="643"/>
                    <a:pt x="54" y="643"/>
                    <a:pt x="54" y="643"/>
                  </a:cubicBezTo>
                  <a:cubicBezTo>
                    <a:pt x="54" y="643"/>
                    <a:pt x="54" y="643"/>
                    <a:pt x="54" y="643"/>
                  </a:cubicBezTo>
                  <a:cubicBezTo>
                    <a:pt x="54" y="643"/>
                    <a:pt x="53" y="644"/>
                    <a:pt x="54" y="644"/>
                  </a:cubicBezTo>
                  <a:cubicBezTo>
                    <a:pt x="54" y="644"/>
                    <a:pt x="54" y="645"/>
                    <a:pt x="54" y="645"/>
                  </a:cubicBezTo>
                  <a:cubicBezTo>
                    <a:pt x="53" y="645"/>
                    <a:pt x="53" y="646"/>
                    <a:pt x="53" y="646"/>
                  </a:cubicBezTo>
                  <a:cubicBezTo>
                    <a:pt x="53" y="646"/>
                    <a:pt x="53" y="647"/>
                    <a:pt x="53" y="647"/>
                  </a:cubicBezTo>
                  <a:cubicBezTo>
                    <a:pt x="53" y="647"/>
                    <a:pt x="53" y="647"/>
                    <a:pt x="53" y="647"/>
                  </a:cubicBezTo>
                  <a:cubicBezTo>
                    <a:pt x="53" y="648"/>
                    <a:pt x="53" y="648"/>
                    <a:pt x="53" y="648"/>
                  </a:cubicBezTo>
                  <a:cubicBezTo>
                    <a:pt x="54" y="648"/>
                    <a:pt x="54" y="648"/>
                    <a:pt x="54" y="648"/>
                  </a:cubicBezTo>
                  <a:cubicBezTo>
                    <a:pt x="54" y="648"/>
                    <a:pt x="54" y="649"/>
                    <a:pt x="54" y="649"/>
                  </a:cubicBezTo>
                  <a:cubicBezTo>
                    <a:pt x="54" y="649"/>
                    <a:pt x="54" y="649"/>
                    <a:pt x="54" y="649"/>
                  </a:cubicBezTo>
                  <a:cubicBezTo>
                    <a:pt x="54" y="649"/>
                    <a:pt x="54" y="649"/>
                    <a:pt x="55" y="650"/>
                  </a:cubicBezTo>
                  <a:cubicBezTo>
                    <a:pt x="55" y="650"/>
                    <a:pt x="55" y="650"/>
                    <a:pt x="55" y="650"/>
                  </a:cubicBezTo>
                  <a:cubicBezTo>
                    <a:pt x="55" y="650"/>
                    <a:pt x="55" y="650"/>
                    <a:pt x="54" y="650"/>
                  </a:cubicBezTo>
                  <a:cubicBezTo>
                    <a:pt x="54" y="650"/>
                    <a:pt x="54" y="650"/>
                    <a:pt x="54" y="650"/>
                  </a:cubicBezTo>
                  <a:cubicBezTo>
                    <a:pt x="54" y="650"/>
                    <a:pt x="54" y="650"/>
                    <a:pt x="54" y="650"/>
                  </a:cubicBezTo>
                  <a:cubicBezTo>
                    <a:pt x="54" y="650"/>
                    <a:pt x="54" y="650"/>
                    <a:pt x="54" y="650"/>
                  </a:cubicBezTo>
                  <a:cubicBezTo>
                    <a:pt x="54" y="650"/>
                    <a:pt x="54" y="650"/>
                    <a:pt x="54" y="650"/>
                  </a:cubicBezTo>
                  <a:cubicBezTo>
                    <a:pt x="54" y="651"/>
                    <a:pt x="55" y="651"/>
                    <a:pt x="55" y="651"/>
                  </a:cubicBezTo>
                  <a:cubicBezTo>
                    <a:pt x="55" y="651"/>
                    <a:pt x="55" y="651"/>
                    <a:pt x="55" y="651"/>
                  </a:cubicBezTo>
                  <a:cubicBezTo>
                    <a:pt x="55" y="651"/>
                    <a:pt x="55" y="651"/>
                    <a:pt x="55" y="651"/>
                  </a:cubicBezTo>
                  <a:cubicBezTo>
                    <a:pt x="55" y="651"/>
                    <a:pt x="55" y="651"/>
                    <a:pt x="55" y="651"/>
                  </a:cubicBezTo>
                  <a:cubicBezTo>
                    <a:pt x="55" y="651"/>
                    <a:pt x="56" y="651"/>
                    <a:pt x="56" y="651"/>
                  </a:cubicBezTo>
                  <a:cubicBezTo>
                    <a:pt x="56" y="651"/>
                    <a:pt x="56" y="651"/>
                    <a:pt x="56" y="651"/>
                  </a:cubicBezTo>
                  <a:cubicBezTo>
                    <a:pt x="56" y="651"/>
                    <a:pt x="56" y="652"/>
                    <a:pt x="56" y="652"/>
                  </a:cubicBezTo>
                  <a:cubicBezTo>
                    <a:pt x="56" y="652"/>
                    <a:pt x="56" y="651"/>
                    <a:pt x="56" y="652"/>
                  </a:cubicBezTo>
                  <a:cubicBezTo>
                    <a:pt x="56" y="652"/>
                    <a:pt x="57" y="652"/>
                    <a:pt x="57" y="652"/>
                  </a:cubicBezTo>
                  <a:cubicBezTo>
                    <a:pt x="57" y="652"/>
                    <a:pt x="57" y="652"/>
                    <a:pt x="57" y="652"/>
                  </a:cubicBezTo>
                  <a:cubicBezTo>
                    <a:pt x="57" y="652"/>
                    <a:pt x="57" y="652"/>
                    <a:pt x="58" y="652"/>
                  </a:cubicBezTo>
                  <a:cubicBezTo>
                    <a:pt x="58" y="653"/>
                    <a:pt x="58" y="653"/>
                    <a:pt x="58" y="653"/>
                  </a:cubicBezTo>
                  <a:cubicBezTo>
                    <a:pt x="58" y="653"/>
                    <a:pt x="58" y="653"/>
                    <a:pt x="58" y="653"/>
                  </a:cubicBezTo>
                  <a:cubicBezTo>
                    <a:pt x="58" y="653"/>
                    <a:pt x="58" y="653"/>
                    <a:pt x="58" y="653"/>
                  </a:cubicBezTo>
                  <a:cubicBezTo>
                    <a:pt x="58" y="653"/>
                    <a:pt x="58" y="653"/>
                    <a:pt x="57" y="653"/>
                  </a:cubicBezTo>
                  <a:cubicBezTo>
                    <a:pt x="57" y="653"/>
                    <a:pt x="57" y="653"/>
                    <a:pt x="57" y="653"/>
                  </a:cubicBezTo>
                  <a:cubicBezTo>
                    <a:pt x="57" y="653"/>
                    <a:pt x="57" y="652"/>
                    <a:pt x="57" y="652"/>
                  </a:cubicBezTo>
                  <a:cubicBezTo>
                    <a:pt x="57" y="652"/>
                    <a:pt x="56" y="653"/>
                    <a:pt x="56" y="652"/>
                  </a:cubicBezTo>
                  <a:cubicBezTo>
                    <a:pt x="56" y="652"/>
                    <a:pt x="56" y="653"/>
                    <a:pt x="56" y="653"/>
                  </a:cubicBezTo>
                  <a:cubicBezTo>
                    <a:pt x="56" y="653"/>
                    <a:pt x="56" y="653"/>
                    <a:pt x="56" y="653"/>
                  </a:cubicBezTo>
                  <a:cubicBezTo>
                    <a:pt x="56" y="653"/>
                    <a:pt x="56" y="653"/>
                    <a:pt x="56" y="653"/>
                  </a:cubicBezTo>
                  <a:cubicBezTo>
                    <a:pt x="56" y="653"/>
                    <a:pt x="56" y="653"/>
                    <a:pt x="57" y="653"/>
                  </a:cubicBezTo>
                  <a:cubicBezTo>
                    <a:pt x="57" y="653"/>
                    <a:pt x="57" y="653"/>
                    <a:pt x="57" y="653"/>
                  </a:cubicBezTo>
                  <a:cubicBezTo>
                    <a:pt x="57" y="653"/>
                    <a:pt x="56" y="654"/>
                    <a:pt x="56" y="653"/>
                  </a:cubicBezTo>
                  <a:cubicBezTo>
                    <a:pt x="56" y="653"/>
                    <a:pt x="56" y="654"/>
                    <a:pt x="56" y="654"/>
                  </a:cubicBezTo>
                  <a:cubicBezTo>
                    <a:pt x="56" y="654"/>
                    <a:pt x="56" y="654"/>
                    <a:pt x="56" y="654"/>
                  </a:cubicBezTo>
                  <a:cubicBezTo>
                    <a:pt x="56" y="654"/>
                    <a:pt x="56" y="654"/>
                    <a:pt x="56" y="654"/>
                  </a:cubicBezTo>
                  <a:cubicBezTo>
                    <a:pt x="57" y="654"/>
                    <a:pt x="57" y="654"/>
                    <a:pt x="57" y="654"/>
                  </a:cubicBezTo>
                  <a:cubicBezTo>
                    <a:pt x="57" y="655"/>
                    <a:pt x="57" y="654"/>
                    <a:pt x="57" y="654"/>
                  </a:cubicBezTo>
                  <a:cubicBezTo>
                    <a:pt x="57" y="655"/>
                    <a:pt x="57" y="655"/>
                    <a:pt x="58" y="655"/>
                  </a:cubicBezTo>
                  <a:cubicBezTo>
                    <a:pt x="58" y="655"/>
                    <a:pt x="58" y="655"/>
                    <a:pt x="58" y="655"/>
                  </a:cubicBezTo>
                  <a:cubicBezTo>
                    <a:pt x="58" y="655"/>
                    <a:pt x="58" y="655"/>
                    <a:pt x="58" y="655"/>
                  </a:cubicBezTo>
                  <a:cubicBezTo>
                    <a:pt x="58" y="655"/>
                    <a:pt x="58" y="655"/>
                    <a:pt x="58" y="655"/>
                  </a:cubicBezTo>
                  <a:cubicBezTo>
                    <a:pt x="58" y="655"/>
                    <a:pt x="59" y="655"/>
                    <a:pt x="58" y="655"/>
                  </a:cubicBezTo>
                  <a:cubicBezTo>
                    <a:pt x="58" y="655"/>
                    <a:pt x="58" y="655"/>
                    <a:pt x="58" y="655"/>
                  </a:cubicBezTo>
                  <a:cubicBezTo>
                    <a:pt x="58" y="655"/>
                    <a:pt x="57" y="655"/>
                    <a:pt x="57" y="655"/>
                  </a:cubicBezTo>
                  <a:cubicBezTo>
                    <a:pt x="57" y="655"/>
                    <a:pt x="57" y="655"/>
                    <a:pt x="57" y="655"/>
                  </a:cubicBezTo>
                  <a:cubicBezTo>
                    <a:pt x="57" y="655"/>
                    <a:pt x="57" y="655"/>
                    <a:pt x="57" y="655"/>
                  </a:cubicBezTo>
                  <a:cubicBezTo>
                    <a:pt x="57" y="655"/>
                    <a:pt x="57" y="655"/>
                    <a:pt x="57" y="655"/>
                  </a:cubicBezTo>
                  <a:cubicBezTo>
                    <a:pt x="57" y="655"/>
                    <a:pt x="57" y="656"/>
                    <a:pt x="57" y="656"/>
                  </a:cubicBezTo>
                  <a:cubicBezTo>
                    <a:pt x="57" y="656"/>
                    <a:pt x="57" y="656"/>
                    <a:pt x="57" y="656"/>
                  </a:cubicBezTo>
                  <a:cubicBezTo>
                    <a:pt x="57" y="656"/>
                    <a:pt x="57" y="656"/>
                    <a:pt x="58" y="656"/>
                  </a:cubicBezTo>
                  <a:cubicBezTo>
                    <a:pt x="58" y="656"/>
                    <a:pt x="58" y="656"/>
                    <a:pt x="58" y="656"/>
                  </a:cubicBezTo>
                  <a:cubicBezTo>
                    <a:pt x="58" y="656"/>
                    <a:pt x="58" y="656"/>
                    <a:pt x="58" y="656"/>
                  </a:cubicBezTo>
                  <a:cubicBezTo>
                    <a:pt x="58" y="656"/>
                    <a:pt x="59" y="656"/>
                    <a:pt x="59" y="656"/>
                  </a:cubicBezTo>
                  <a:cubicBezTo>
                    <a:pt x="59" y="656"/>
                    <a:pt x="59" y="656"/>
                    <a:pt x="59" y="656"/>
                  </a:cubicBezTo>
                  <a:cubicBezTo>
                    <a:pt x="59" y="656"/>
                    <a:pt x="59" y="656"/>
                    <a:pt x="59" y="657"/>
                  </a:cubicBezTo>
                  <a:cubicBezTo>
                    <a:pt x="59" y="657"/>
                    <a:pt x="59" y="657"/>
                    <a:pt x="59" y="657"/>
                  </a:cubicBezTo>
                  <a:cubicBezTo>
                    <a:pt x="58" y="657"/>
                    <a:pt x="58" y="657"/>
                    <a:pt x="58" y="657"/>
                  </a:cubicBezTo>
                  <a:cubicBezTo>
                    <a:pt x="59" y="657"/>
                    <a:pt x="59" y="657"/>
                    <a:pt x="59" y="657"/>
                  </a:cubicBezTo>
                  <a:cubicBezTo>
                    <a:pt x="59" y="657"/>
                    <a:pt x="59" y="657"/>
                    <a:pt x="59" y="657"/>
                  </a:cubicBezTo>
                  <a:cubicBezTo>
                    <a:pt x="59" y="657"/>
                    <a:pt x="59" y="657"/>
                    <a:pt x="59" y="657"/>
                  </a:cubicBezTo>
                  <a:cubicBezTo>
                    <a:pt x="59" y="657"/>
                    <a:pt x="58" y="657"/>
                    <a:pt x="58" y="657"/>
                  </a:cubicBezTo>
                  <a:cubicBezTo>
                    <a:pt x="59" y="658"/>
                    <a:pt x="59" y="658"/>
                    <a:pt x="59" y="658"/>
                  </a:cubicBezTo>
                  <a:cubicBezTo>
                    <a:pt x="59" y="659"/>
                    <a:pt x="59" y="659"/>
                    <a:pt x="60" y="659"/>
                  </a:cubicBezTo>
                  <a:cubicBezTo>
                    <a:pt x="60" y="659"/>
                    <a:pt x="60" y="659"/>
                    <a:pt x="60" y="659"/>
                  </a:cubicBezTo>
                  <a:cubicBezTo>
                    <a:pt x="60" y="659"/>
                    <a:pt x="60" y="660"/>
                    <a:pt x="60" y="659"/>
                  </a:cubicBezTo>
                  <a:cubicBezTo>
                    <a:pt x="60" y="659"/>
                    <a:pt x="60" y="659"/>
                    <a:pt x="60" y="658"/>
                  </a:cubicBezTo>
                  <a:cubicBezTo>
                    <a:pt x="60" y="659"/>
                    <a:pt x="60" y="659"/>
                    <a:pt x="61" y="659"/>
                  </a:cubicBezTo>
                  <a:cubicBezTo>
                    <a:pt x="61" y="659"/>
                    <a:pt x="61" y="659"/>
                    <a:pt x="61" y="660"/>
                  </a:cubicBezTo>
                  <a:cubicBezTo>
                    <a:pt x="61" y="660"/>
                    <a:pt x="61" y="659"/>
                    <a:pt x="61" y="659"/>
                  </a:cubicBezTo>
                  <a:cubicBezTo>
                    <a:pt x="61" y="659"/>
                    <a:pt x="61" y="659"/>
                    <a:pt x="61" y="660"/>
                  </a:cubicBezTo>
                  <a:cubicBezTo>
                    <a:pt x="61" y="660"/>
                    <a:pt x="61" y="660"/>
                    <a:pt x="61" y="659"/>
                  </a:cubicBezTo>
                  <a:cubicBezTo>
                    <a:pt x="60" y="659"/>
                    <a:pt x="60" y="659"/>
                    <a:pt x="60" y="659"/>
                  </a:cubicBezTo>
                  <a:cubicBezTo>
                    <a:pt x="60" y="660"/>
                    <a:pt x="60" y="660"/>
                    <a:pt x="60" y="660"/>
                  </a:cubicBezTo>
                  <a:cubicBezTo>
                    <a:pt x="60" y="660"/>
                    <a:pt x="61" y="660"/>
                    <a:pt x="61" y="661"/>
                  </a:cubicBezTo>
                  <a:cubicBezTo>
                    <a:pt x="62" y="661"/>
                    <a:pt x="62" y="661"/>
                    <a:pt x="62" y="661"/>
                  </a:cubicBezTo>
                  <a:cubicBezTo>
                    <a:pt x="62" y="661"/>
                    <a:pt x="62" y="661"/>
                    <a:pt x="62" y="661"/>
                  </a:cubicBezTo>
                  <a:cubicBezTo>
                    <a:pt x="62" y="661"/>
                    <a:pt x="62" y="661"/>
                    <a:pt x="62" y="661"/>
                  </a:cubicBezTo>
                  <a:cubicBezTo>
                    <a:pt x="62" y="662"/>
                    <a:pt x="62" y="662"/>
                    <a:pt x="62" y="662"/>
                  </a:cubicBezTo>
                  <a:cubicBezTo>
                    <a:pt x="63" y="662"/>
                    <a:pt x="63" y="662"/>
                    <a:pt x="63" y="662"/>
                  </a:cubicBezTo>
                  <a:cubicBezTo>
                    <a:pt x="63" y="663"/>
                    <a:pt x="63" y="663"/>
                    <a:pt x="63" y="663"/>
                  </a:cubicBezTo>
                  <a:cubicBezTo>
                    <a:pt x="63" y="663"/>
                    <a:pt x="64" y="663"/>
                    <a:pt x="64" y="663"/>
                  </a:cubicBezTo>
                  <a:cubicBezTo>
                    <a:pt x="64" y="663"/>
                    <a:pt x="64" y="663"/>
                    <a:pt x="64" y="663"/>
                  </a:cubicBezTo>
                  <a:cubicBezTo>
                    <a:pt x="64" y="663"/>
                    <a:pt x="64" y="663"/>
                    <a:pt x="64" y="663"/>
                  </a:cubicBezTo>
                  <a:cubicBezTo>
                    <a:pt x="64" y="663"/>
                    <a:pt x="64" y="663"/>
                    <a:pt x="64" y="663"/>
                  </a:cubicBezTo>
                  <a:cubicBezTo>
                    <a:pt x="64" y="664"/>
                    <a:pt x="64" y="664"/>
                    <a:pt x="64" y="664"/>
                  </a:cubicBezTo>
                  <a:cubicBezTo>
                    <a:pt x="64" y="664"/>
                    <a:pt x="64" y="664"/>
                    <a:pt x="64" y="664"/>
                  </a:cubicBezTo>
                  <a:cubicBezTo>
                    <a:pt x="64" y="665"/>
                    <a:pt x="65" y="665"/>
                    <a:pt x="65" y="665"/>
                  </a:cubicBezTo>
                  <a:cubicBezTo>
                    <a:pt x="65" y="665"/>
                    <a:pt x="65" y="666"/>
                    <a:pt x="65" y="665"/>
                  </a:cubicBezTo>
                  <a:cubicBezTo>
                    <a:pt x="65" y="665"/>
                    <a:pt x="65" y="665"/>
                    <a:pt x="65" y="666"/>
                  </a:cubicBezTo>
                  <a:cubicBezTo>
                    <a:pt x="66" y="666"/>
                    <a:pt x="66" y="666"/>
                    <a:pt x="66" y="666"/>
                  </a:cubicBezTo>
                  <a:cubicBezTo>
                    <a:pt x="66" y="666"/>
                    <a:pt x="66" y="666"/>
                    <a:pt x="66" y="666"/>
                  </a:cubicBezTo>
                  <a:cubicBezTo>
                    <a:pt x="66" y="666"/>
                    <a:pt x="66" y="666"/>
                    <a:pt x="66" y="666"/>
                  </a:cubicBezTo>
                  <a:cubicBezTo>
                    <a:pt x="67" y="666"/>
                    <a:pt x="67" y="666"/>
                    <a:pt x="67" y="666"/>
                  </a:cubicBezTo>
                  <a:cubicBezTo>
                    <a:pt x="67" y="666"/>
                    <a:pt x="67" y="666"/>
                    <a:pt x="67" y="666"/>
                  </a:cubicBezTo>
                  <a:cubicBezTo>
                    <a:pt x="67" y="666"/>
                    <a:pt x="67" y="666"/>
                    <a:pt x="67" y="666"/>
                  </a:cubicBezTo>
                  <a:close/>
                  <a:moveTo>
                    <a:pt x="57" y="654"/>
                  </a:moveTo>
                  <a:cubicBezTo>
                    <a:pt x="57" y="654"/>
                    <a:pt x="57" y="654"/>
                    <a:pt x="57" y="654"/>
                  </a:cubicBezTo>
                  <a:cubicBezTo>
                    <a:pt x="57" y="654"/>
                    <a:pt x="57" y="654"/>
                    <a:pt x="57" y="654"/>
                  </a:cubicBezTo>
                  <a:close/>
                  <a:moveTo>
                    <a:pt x="63" y="660"/>
                  </a:moveTo>
                  <a:cubicBezTo>
                    <a:pt x="63" y="660"/>
                    <a:pt x="64" y="660"/>
                    <a:pt x="63" y="660"/>
                  </a:cubicBezTo>
                  <a:cubicBezTo>
                    <a:pt x="63" y="660"/>
                    <a:pt x="63" y="660"/>
                    <a:pt x="63" y="660"/>
                  </a:cubicBezTo>
                  <a:cubicBezTo>
                    <a:pt x="63" y="660"/>
                    <a:pt x="63" y="660"/>
                    <a:pt x="64" y="660"/>
                  </a:cubicBezTo>
                  <a:cubicBezTo>
                    <a:pt x="64" y="660"/>
                    <a:pt x="64" y="660"/>
                    <a:pt x="64" y="660"/>
                  </a:cubicBezTo>
                  <a:cubicBezTo>
                    <a:pt x="64" y="660"/>
                    <a:pt x="64" y="660"/>
                    <a:pt x="64" y="660"/>
                  </a:cubicBezTo>
                  <a:cubicBezTo>
                    <a:pt x="65" y="660"/>
                    <a:pt x="65" y="660"/>
                    <a:pt x="65" y="660"/>
                  </a:cubicBezTo>
                  <a:cubicBezTo>
                    <a:pt x="64" y="660"/>
                    <a:pt x="65" y="661"/>
                    <a:pt x="64" y="661"/>
                  </a:cubicBezTo>
                  <a:cubicBezTo>
                    <a:pt x="64" y="661"/>
                    <a:pt x="64" y="661"/>
                    <a:pt x="64" y="661"/>
                  </a:cubicBezTo>
                  <a:cubicBezTo>
                    <a:pt x="64" y="661"/>
                    <a:pt x="64" y="661"/>
                    <a:pt x="64" y="661"/>
                  </a:cubicBezTo>
                  <a:cubicBezTo>
                    <a:pt x="63" y="661"/>
                    <a:pt x="64" y="661"/>
                    <a:pt x="64" y="661"/>
                  </a:cubicBezTo>
                  <a:cubicBezTo>
                    <a:pt x="64" y="661"/>
                    <a:pt x="64" y="661"/>
                    <a:pt x="64" y="661"/>
                  </a:cubicBezTo>
                  <a:cubicBezTo>
                    <a:pt x="64" y="661"/>
                    <a:pt x="64" y="661"/>
                    <a:pt x="64" y="661"/>
                  </a:cubicBezTo>
                  <a:cubicBezTo>
                    <a:pt x="63" y="661"/>
                    <a:pt x="63" y="661"/>
                    <a:pt x="63" y="661"/>
                  </a:cubicBezTo>
                  <a:cubicBezTo>
                    <a:pt x="63" y="660"/>
                    <a:pt x="63" y="660"/>
                    <a:pt x="63" y="660"/>
                  </a:cubicBezTo>
                  <a:cubicBezTo>
                    <a:pt x="63" y="660"/>
                    <a:pt x="63" y="660"/>
                    <a:pt x="63" y="660"/>
                  </a:cubicBezTo>
                  <a:cubicBezTo>
                    <a:pt x="63" y="660"/>
                    <a:pt x="63" y="660"/>
                    <a:pt x="63" y="660"/>
                  </a:cubicBezTo>
                  <a:close/>
                  <a:moveTo>
                    <a:pt x="68" y="667"/>
                  </a:moveTo>
                  <a:cubicBezTo>
                    <a:pt x="68" y="667"/>
                    <a:pt x="68" y="667"/>
                    <a:pt x="68" y="667"/>
                  </a:cubicBezTo>
                  <a:cubicBezTo>
                    <a:pt x="67" y="667"/>
                    <a:pt x="67" y="667"/>
                    <a:pt x="67" y="667"/>
                  </a:cubicBezTo>
                  <a:cubicBezTo>
                    <a:pt x="67" y="667"/>
                    <a:pt x="67" y="667"/>
                    <a:pt x="67" y="667"/>
                  </a:cubicBezTo>
                  <a:cubicBezTo>
                    <a:pt x="67" y="667"/>
                    <a:pt x="67" y="667"/>
                    <a:pt x="67" y="667"/>
                  </a:cubicBezTo>
                  <a:cubicBezTo>
                    <a:pt x="67" y="667"/>
                    <a:pt x="68" y="667"/>
                    <a:pt x="68" y="668"/>
                  </a:cubicBezTo>
                  <a:cubicBezTo>
                    <a:pt x="68" y="668"/>
                    <a:pt x="67" y="668"/>
                    <a:pt x="67" y="668"/>
                  </a:cubicBezTo>
                  <a:cubicBezTo>
                    <a:pt x="67" y="668"/>
                    <a:pt x="67" y="668"/>
                    <a:pt x="68" y="668"/>
                  </a:cubicBezTo>
                  <a:cubicBezTo>
                    <a:pt x="67" y="668"/>
                    <a:pt x="67" y="668"/>
                    <a:pt x="67" y="668"/>
                  </a:cubicBezTo>
                  <a:cubicBezTo>
                    <a:pt x="67" y="668"/>
                    <a:pt x="67" y="668"/>
                    <a:pt x="67" y="668"/>
                  </a:cubicBezTo>
                  <a:cubicBezTo>
                    <a:pt x="67" y="667"/>
                    <a:pt x="67" y="667"/>
                    <a:pt x="67" y="667"/>
                  </a:cubicBezTo>
                  <a:cubicBezTo>
                    <a:pt x="67" y="667"/>
                    <a:pt x="67" y="667"/>
                    <a:pt x="67" y="667"/>
                  </a:cubicBezTo>
                  <a:cubicBezTo>
                    <a:pt x="67" y="666"/>
                    <a:pt x="67" y="666"/>
                    <a:pt x="67" y="666"/>
                  </a:cubicBezTo>
                  <a:cubicBezTo>
                    <a:pt x="67" y="666"/>
                    <a:pt x="67" y="666"/>
                    <a:pt x="67" y="666"/>
                  </a:cubicBezTo>
                  <a:cubicBezTo>
                    <a:pt x="67" y="667"/>
                    <a:pt x="68" y="667"/>
                    <a:pt x="68" y="667"/>
                  </a:cubicBezTo>
                  <a:cubicBezTo>
                    <a:pt x="68" y="667"/>
                    <a:pt x="68" y="667"/>
                    <a:pt x="68" y="667"/>
                  </a:cubicBezTo>
                  <a:cubicBezTo>
                    <a:pt x="68" y="667"/>
                    <a:pt x="68" y="667"/>
                    <a:pt x="68" y="667"/>
                  </a:cubicBezTo>
                  <a:close/>
                  <a:moveTo>
                    <a:pt x="65" y="663"/>
                  </a:moveTo>
                  <a:cubicBezTo>
                    <a:pt x="65" y="663"/>
                    <a:pt x="66" y="663"/>
                    <a:pt x="66" y="663"/>
                  </a:cubicBezTo>
                  <a:cubicBezTo>
                    <a:pt x="66" y="663"/>
                    <a:pt x="66" y="663"/>
                    <a:pt x="66" y="663"/>
                  </a:cubicBezTo>
                  <a:cubicBezTo>
                    <a:pt x="66" y="663"/>
                    <a:pt x="66" y="663"/>
                    <a:pt x="65" y="664"/>
                  </a:cubicBezTo>
                  <a:cubicBezTo>
                    <a:pt x="65" y="664"/>
                    <a:pt x="66" y="664"/>
                    <a:pt x="66" y="664"/>
                  </a:cubicBezTo>
                  <a:cubicBezTo>
                    <a:pt x="66" y="664"/>
                    <a:pt x="66" y="664"/>
                    <a:pt x="66" y="664"/>
                  </a:cubicBezTo>
                  <a:cubicBezTo>
                    <a:pt x="66" y="664"/>
                    <a:pt x="66" y="664"/>
                    <a:pt x="66" y="664"/>
                  </a:cubicBezTo>
                  <a:cubicBezTo>
                    <a:pt x="66" y="664"/>
                    <a:pt x="65" y="664"/>
                    <a:pt x="65" y="664"/>
                  </a:cubicBezTo>
                  <a:cubicBezTo>
                    <a:pt x="65" y="664"/>
                    <a:pt x="65" y="663"/>
                    <a:pt x="65" y="663"/>
                  </a:cubicBezTo>
                  <a:close/>
                  <a:moveTo>
                    <a:pt x="63" y="659"/>
                  </a:moveTo>
                  <a:cubicBezTo>
                    <a:pt x="63" y="659"/>
                    <a:pt x="62" y="659"/>
                    <a:pt x="62" y="658"/>
                  </a:cubicBezTo>
                  <a:cubicBezTo>
                    <a:pt x="62" y="658"/>
                    <a:pt x="63" y="658"/>
                    <a:pt x="63" y="659"/>
                  </a:cubicBezTo>
                  <a:close/>
                  <a:moveTo>
                    <a:pt x="54" y="643"/>
                  </a:moveTo>
                  <a:cubicBezTo>
                    <a:pt x="54" y="642"/>
                    <a:pt x="54" y="642"/>
                    <a:pt x="54" y="642"/>
                  </a:cubicBezTo>
                  <a:cubicBezTo>
                    <a:pt x="54" y="642"/>
                    <a:pt x="54" y="642"/>
                    <a:pt x="54" y="643"/>
                  </a:cubicBezTo>
                  <a:cubicBezTo>
                    <a:pt x="54" y="643"/>
                    <a:pt x="54" y="643"/>
                    <a:pt x="54" y="643"/>
                  </a:cubicBezTo>
                  <a:cubicBezTo>
                    <a:pt x="54" y="643"/>
                    <a:pt x="54" y="643"/>
                    <a:pt x="54" y="643"/>
                  </a:cubicBezTo>
                  <a:cubicBezTo>
                    <a:pt x="54" y="643"/>
                    <a:pt x="54" y="643"/>
                    <a:pt x="54" y="643"/>
                  </a:cubicBezTo>
                  <a:cubicBezTo>
                    <a:pt x="54" y="643"/>
                    <a:pt x="54" y="643"/>
                    <a:pt x="54" y="643"/>
                  </a:cubicBezTo>
                  <a:cubicBezTo>
                    <a:pt x="54" y="643"/>
                    <a:pt x="54" y="643"/>
                    <a:pt x="54" y="643"/>
                  </a:cubicBezTo>
                  <a:close/>
                  <a:moveTo>
                    <a:pt x="63" y="659"/>
                  </a:moveTo>
                  <a:cubicBezTo>
                    <a:pt x="63" y="659"/>
                    <a:pt x="63" y="659"/>
                    <a:pt x="63" y="659"/>
                  </a:cubicBezTo>
                  <a:cubicBezTo>
                    <a:pt x="63" y="659"/>
                    <a:pt x="63" y="659"/>
                    <a:pt x="63" y="659"/>
                  </a:cubicBezTo>
                  <a:cubicBezTo>
                    <a:pt x="63" y="659"/>
                    <a:pt x="63" y="659"/>
                    <a:pt x="63" y="659"/>
                  </a:cubicBezTo>
                  <a:cubicBezTo>
                    <a:pt x="63" y="659"/>
                    <a:pt x="64" y="660"/>
                    <a:pt x="63" y="660"/>
                  </a:cubicBezTo>
                  <a:cubicBezTo>
                    <a:pt x="63" y="659"/>
                    <a:pt x="63" y="660"/>
                    <a:pt x="63" y="659"/>
                  </a:cubicBezTo>
                  <a:close/>
                  <a:moveTo>
                    <a:pt x="65" y="662"/>
                  </a:moveTo>
                  <a:cubicBezTo>
                    <a:pt x="65" y="661"/>
                    <a:pt x="65" y="661"/>
                    <a:pt x="65" y="661"/>
                  </a:cubicBezTo>
                  <a:cubicBezTo>
                    <a:pt x="65" y="661"/>
                    <a:pt x="65" y="661"/>
                    <a:pt x="65" y="661"/>
                  </a:cubicBezTo>
                  <a:cubicBezTo>
                    <a:pt x="65" y="662"/>
                    <a:pt x="65" y="662"/>
                    <a:pt x="65" y="662"/>
                  </a:cubicBezTo>
                  <a:cubicBezTo>
                    <a:pt x="65" y="662"/>
                    <a:pt x="65" y="662"/>
                    <a:pt x="65" y="662"/>
                  </a:cubicBezTo>
                  <a:close/>
                  <a:moveTo>
                    <a:pt x="61" y="654"/>
                  </a:moveTo>
                  <a:cubicBezTo>
                    <a:pt x="61" y="654"/>
                    <a:pt x="60" y="654"/>
                    <a:pt x="60" y="654"/>
                  </a:cubicBezTo>
                  <a:cubicBezTo>
                    <a:pt x="60" y="655"/>
                    <a:pt x="60" y="654"/>
                    <a:pt x="60" y="654"/>
                  </a:cubicBezTo>
                  <a:cubicBezTo>
                    <a:pt x="60" y="654"/>
                    <a:pt x="60" y="654"/>
                    <a:pt x="60" y="654"/>
                  </a:cubicBezTo>
                  <a:cubicBezTo>
                    <a:pt x="60" y="654"/>
                    <a:pt x="61" y="654"/>
                    <a:pt x="61" y="654"/>
                  </a:cubicBezTo>
                  <a:close/>
                  <a:moveTo>
                    <a:pt x="63" y="659"/>
                  </a:moveTo>
                  <a:cubicBezTo>
                    <a:pt x="63" y="660"/>
                    <a:pt x="63" y="660"/>
                    <a:pt x="63" y="660"/>
                  </a:cubicBezTo>
                  <a:cubicBezTo>
                    <a:pt x="62" y="660"/>
                    <a:pt x="62" y="660"/>
                    <a:pt x="62" y="660"/>
                  </a:cubicBezTo>
                  <a:cubicBezTo>
                    <a:pt x="62" y="659"/>
                    <a:pt x="63" y="659"/>
                    <a:pt x="63" y="659"/>
                  </a:cubicBezTo>
                  <a:close/>
                  <a:moveTo>
                    <a:pt x="65" y="663"/>
                  </a:moveTo>
                  <a:cubicBezTo>
                    <a:pt x="65" y="663"/>
                    <a:pt x="65" y="663"/>
                    <a:pt x="65" y="663"/>
                  </a:cubicBezTo>
                  <a:cubicBezTo>
                    <a:pt x="65" y="663"/>
                    <a:pt x="65" y="663"/>
                    <a:pt x="65" y="663"/>
                  </a:cubicBezTo>
                  <a:cubicBezTo>
                    <a:pt x="65" y="663"/>
                    <a:pt x="65" y="663"/>
                    <a:pt x="65" y="663"/>
                  </a:cubicBezTo>
                  <a:cubicBezTo>
                    <a:pt x="65" y="663"/>
                    <a:pt x="65" y="663"/>
                    <a:pt x="65" y="663"/>
                  </a:cubicBezTo>
                  <a:close/>
                  <a:moveTo>
                    <a:pt x="54" y="651"/>
                  </a:moveTo>
                  <a:cubicBezTo>
                    <a:pt x="54" y="651"/>
                    <a:pt x="54" y="651"/>
                    <a:pt x="54" y="651"/>
                  </a:cubicBezTo>
                  <a:cubicBezTo>
                    <a:pt x="54" y="651"/>
                    <a:pt x="54" y="651"/>
                    <a:pt x="54" y="651"/>
                  </a:cubicBezTo>
                  <a:cubicBezTo>
                    <a:pt x="54" y="651"/>
                    <a:pt x="54" y="651"/>
                    <a:pt x="54" y="651"/>
                  </a:cubicBezTo>
                  <a:cubicBezTo>
                    <a:pt x="54" y="651"/>
                    <a:pt x="54" y="651"/>
                    <a:pt x="54" y="651"/>
                  </a:cubicBezTo>
                  <a:close/>
                  <a:moveTo>
                    <a:pt x="73" y="634"/>
                  </a:moveTo>
                  <a:cubicBezTo>
                    <a:pt x="73" y="634"/>
                    <a:pt x="73" y="634"/>
                    <a:pt x="73" y="634"/>
                  </a:cubicBezTo>
                  <a:cubicBezTo>
                    <a:pt x="73" y="634"/>
                    <a:pt x="73" y="634"/>
                    <a:pt x="73" y="635"/>
                  </a:cubicBezTo>
                  <a:cubicBezTo>
                    <a:pt x="72" y="635"/>
                    <a:pt x="72" y="635"/>
                    <a:pt x="72" y="635"/>
                  </a:cubicBezTo>
                  <a:cubicBezTo>
                    <a:pt x="72" y="635"/>
                    <a:pt x="72" y="635"/>
                    <a:pt x="71" y="636"/>
                  </a:cubicBezTo>
                  <a:cubicBezTo>
                    <a:pt x="71" y="636"/>
                    <a:pt x="71" y="636"/>
                    <a:pt x="71" y="636"/>
                  </a:cubicBezTo>
                  <a:cubicBezTo>
                    <a:pt x="71" y="637"/>
                    <a:pt x="71" y="637"/>
                    <a:pt x="70" y="637"/>
                  </a:cubicBezTo>
                  <a:cubicBezTo>
                    <a:pt x="70" y="637"/>
                    <a:pt x="70" y="637"/>
                    <a:pt x="70" y="637"/>
                  </a:cubicBezTo>
                  <a:cubicBezTo>
                    <a:pt x="70" y="636"/>
                    <a:pt x="70" y="636"/>
                    <a:pt x="71" y="636"/>
                  </a:cubicBezTo>
                  <a:cubicBezTo>
                    <a:pt x="71" y="635"/>
                    <a:pt x="72" y="635"/>
                    <a:pt x="72" y="634"/>
                  </a:cubicBezTo>
                  <a:cubicBezTo>
                    <a:pt x="72" y="634"/>
                    <a:pt x="72" y="634"/>
                    <a:pt x="73" y="634"/>
                  </a:cubicBezTo>
                  <a:close/>
                  <a:moveTo>
                    <a:pt x="68" y="639"/>
                  </a:moveTo>
                  <a:cubicBezTo>
                    <a:pt x="68" y="639"/>
                    <a:pt x="68" y="638"/>
                    <a:pt x="68" y="638"/>
                  </a:cubicBezTo>
                  <a:cubicBezTo>
                    <a:pt x="68" y="638"/>
                    <a:pt x="68" y="638"/>
                    <a:pt x="68" y="638"/>
                  </a:cubicBezTo>
                  <a:cubicBezTo>
                    <a:pt x="68" y="639"/>
                    <a:pt x="68" y="639"/>
                    <a:pt x="68" y="639"/>
                  </a:cubicBezTo>
                  <a:cubicBezTo>
                    <a:pt x="68" y="639"/>
                    <a:pt x="68" y="639"/>
                    <a:pt x="68" y="639"/>
                  </a:cubicBezTo>
                  <a:cubicBezTo>
                    <a:pt x="68" y="639"/>
                    <a:pt x="68" y="639"/>
                    <a:pt x="68" y="640"/>
                  </a:cubicBezTo>
                  <a:cubicBezTo>
                    <a:pt x="68" y="640"/>
                    <a:pt x="68" y="639"/>
                    <a:pt x="68" y="639"/>
                  </a:cubicBezTo>
                  <a:cubicBezTo>
                    <a:pt x="68" y="639"/>
                    <a:pt x="68" y="639"/>
                    <a:pt x="68" y="639"/>
                  </a:cubicBezTo>
                  <a:close/>
                  <a:moveTo>
                    <a:pt x="69" y="640"/>
                  </a:moveTo>
                  <a:cubicBezTo>
                    <a:pt x="68" y="640"/>
                    <a:pt x="68" y="640"/>
                    <a:pt x="68" y="640"/>
                  </a:cubicBezTo>
                  <a:cubicBezTo>
                    <a:pt x="69" y="640"/>
                    <a:pt x="69" y="640"/>
                    <a:pt x="69" y="640"/>
                  </a:cubicBezTo>
                  <a:cubicBezTo>
                    <a:pt x="69" y="640"/>
                    <a:pt x="69" y="640"/>
                    <a:pt x="69" y="641"/>
                  </a:cubicBezTo>
                  <a:cubicBezTo>
                    <a:pt x="69" y="641"/>
                    <a:pt x="69" y="641"/>
                    <a:pt x="69" y="641"/>
                  </a:cubicBezTo>
                  <a:cubicBezTo>
                    <a:pt x="69" y="641"/>
                    <a:pt x="69" y="641"/>
                    <a:pt x="69" y="641"/>
                  </a:cubicBezTo>
                  <a:cubicBezTo>
                    <a:pt x="69" y="641"/>
                    <a:pt x="69" y="641"/>
                    <a:pt x="69" y="640"/>
                  </a:cubicBezTo>
                  <a:moveTo>
                    <a:pt x="69" y="644"/>
                  </a:moveTo>
                  <a:cubicBezTo>
                    <a:pt x="68" y="644"/>
                    <a:pt x="68" y="643"/>
                    <a:pt x="69" y="643"/>
                  </a:cubicBezTo>
                  <a:cubicBezTo>
                    <a:pt x="69" y="643"/>
                    <a:pt x="69" y="643"/>
                    <a:pt x="69" y="643"/>
                  </a:cubicBezTo>
                  <a:cubicBezTo>
                    <a:pt x="69" y="643"/>
                    <a:pt x="69" y="643"/>
                    <a:pt x="69" y="644"/>
                  </a:cubicBezTo>
                  <a:cubicBezTo>
                    <a:pt x="69" y="644"/>
                    <a:pt x="69" y="644"/>
                    <a:pt x="69" y="644"/>
                  </a:cubicBezTo>
                  <a:cubicBezTo>
                    <a:pt x="70" y="644"/>
                    <a:pt x="69" y="644"/>
                    <a:pt x="69" y="644"/>
                  </a:cubicBezTo>
                  <a:cubicBezTo>
                    <a:pt x="69" y="644"/>
                    <a:pt x="69" y="644"/>
                    <a:pt x="69" y="644"/>
                  </a:cubicBezTo>
                  <a:cubicBezTo>
                    <a:pt x="69" y="644"/>
                    <a:pt x="69" y="644"/>
                    <a:pt x="69" y="644"/>
                  </a:cubicBezTo>
                  <a:cubicBezTo>
                    <a:pt x="69" y="644"/>
                    <a:pt x="69" y="644"/>
                    <a:pt x="69" y="644"/>
                  </a:cubicBezTo>
                  <a:close/>
                  <a:moveTo>
                    <a:pt x="72" y="646"/>
                  </a:moveTo>
                  <a:cubicBezTo>
                    <a:pt x="72" y="646"/>
                    <a:pt x="72" y="646"/>
                    <a:pt x="72" y="646"/>
                  </a:cubicBezTo>
                  <a:cubicBezTo>
                    <a:pt x="71" y="647"/>
                    <a:pt x="71" y="647"/>
                    <a:pt x="72" y="647"/>
                  </a:cubicBezTo>
                  <a:cubicBezTo>
                    <a:pt x="71" y="647"/>
                    <a:pt x="71" y="647"/>
                    <a:pt x="71" y="647"/>
                  </a:cubicBezTo>
                  <a:cubicBezTo>
                    <a:pt x="71" y="647"/>
                    <a:pt x="71" y="647"/>
                    <a:pt x="71" y="647"/>
                  </a:cubicBezTo>
                  <a:cubicBezTo>
                    <a:pt x="71" y="647"/>
                    <a:pt x="71" y="647"/>
                    <a:pt x="71" y="647"/>
                  </a:cubicBezTo>
                  <a:cubicBezTo>
                    <a:pt x="71" y="647"/>
                    <a:pt x="71" y="646"/>
                    <a:pt x="70" y="646"/>
                  </a:cubicBezTo>
                  <a:cubicBezTo>
                    <a:pt x="70" y="646"/>
                    <a:pt x="70" y="646"/>
                    <a:pt x="70" y="646"/>
                  </a:cubicBezTo>
                  <a:cubicBezTo>
                    <a:pt x="70" y="646"/>
                    <a:pt x="70" y="646"/>
                    <a:pt x="70" y="646"/>
                  </a:cubicBezTo>
                  <a:cubicBezTo>
                    <a:pt x="69" y="646"/>
                    <a:pt x="69" y="645"/>
                    <a:pt x="70" y="645"/>
                  </a:cubicBezTo>
                  <a:cubicBezTo>
                    <a:pt x="70" y="645"/>
                    <a:pt x="70" y="645"/>
                    <a:pt x="70" y="645"/>
                  </a:cubicBezTo>
                  <a:cubicBezTo>
                    <a:pt x="70" y="645"/>
                    <a:pt x="70" y="644"/>
                    <a:pt x="71" y="644"/>
                  </a:cubicBezTo>
                  <a:cubicBezTo>
                    <a:pt x="71" y="644"/>
                    <a:pt x="71" y="644"/>
                    <a:pt x="71" y="644"/>
                  </a:cubicBezTo>
                  <a:cubicBezTo>
                    <a:pt x="71" y="644"/>
                    <a:pt x="72" y="644"/>
                    <a:pt x="72" y="645"/>
                  </a:cubicBezTo>
                  <a:cubicBezTo>
                    <a:pt x="72" y="645"/>
                    <a:pt x="72" y="645"/>
                    <a:pt x="72" y="645"/>
                  </a:cubicBezTo>
                  <a:cubicBezTo>
                    <a:pt x="72" y="645"/>
                    <a:pt x="72" y="645"/>
                    <a:pt x="72" y="645"/>
                  </a:cubicBezTo>
                  <a:cubicBezTo>
                    <a:pt x="72" y="645"/>
                    <a:pt x="72" y="646"/>
                    <a:pt x="72" y="646"/>
                  </a:cubicBezTo>
                  <a:cubicBezTo>
                    <a:pt x="72" y="646"/>
                    <a:pt x="72" y="646"/>
                    <a:pt x="72" y="646"/>
                  </a:cubicBezTo>
                  <a:close/>
                  <a:moveTo>
                    <a:pt x="75" y="654"/>
                  </a:moveTo>
                  <a:cubicBezTo>
                    <a:pt x="75" y="654"/>
                    <a:pt x="75" y="654"/>
                    <a:pt x="75" y="655"/>
                  </a:cubicBezTo>
                  <a:cubicBezTo>
                    <a:pt x="75" y="655"/>
                    <a:pt x="74" y="655"/>
                    <a:pt x="74" y="655"/>
                  </a:cubicBezTo>
                  <a:cubicBezTo>
                    <a:pt x="74" y="655"/>
                    <a:pt x="74" y="654"/>
                    <a:pt x="74" y="654"/>
                  </a:cubicBezTo>
                  <a:cubicBezTo>
                    <a:pt x="74" y="654"/>
                    <a:pt x="74" y="654"/>
                    <a:pt x="73" y="654"/>
                  </a:cubicBezTo>
                  <a:cubicBezTo>
                    <a:pt x="73" y="653"/>
                    <a:pt x="73" y="653"/>
                    <a:pt x="73" y="653"/>
                  </a:cubicBezTo>
                  <a:cubicBezTo>
                    <a:pt x="73" y="653"/>
                    <a:pt x="73" y="653"/>
                    <a:pt x="73" y="653"/>
                  </a:cubicBezTo>
                  <a:cubicBezTo>
                    <a:pt x="73" y="653"/>
                    <a:pt x="72" y="652"/>
                    <a:pt x="72" y="652"/>
                  </a:cubicBezTo>
                  <a:cubicBezTo>
                    <a:pt x="72" y="652"/>
                    <a:pt x="71" y="652"/>
                    <a:pt x="71" y="651"/>
                  </a:cubicBezTo>
                  <a:cubicBezTo>
                    <a:pt x="71" y="651"/>
                    <a:pt x="71" y="651"/>
                    <a:pt x="71" y="651"/>
                  </a:cubicBezTo>
                  <a:cubicBezTo>
                    <a:pt x="70" y="651"/>
                    <a:pt x="70" y="650"/>
                    <a:pt x="70" y="650"/>
                  </a:cubicBezTo>
                  <a:cubicBezTo>
                    <a:pt x="70" y="650"/>
                    <a:pt x="70" y="649"/>
                    <a:pt x="71" y="649"/>
                  </a:cubicBezTo>
                  <a:cubicBezTo>
                    <a:pt x="71" y="649"/>
                    <a:pt x="71" y="649"/>
                    <a:pt x="71" y="649"/>
                  </a:cubicBezTo>
                  <a:cubicBezTo>
                    <a:pt x="71" y="650"/>
                    <a:pt x="72" y="650"/>
                    <a:pt x="72" y="650"/>
                  </a:cubicBezTo>
                  <a:cubicBezTo>
                    <a:pt x="72" y="650"/>
                    <a:pt x="72" y="650"/>
                    <a:pt x="72" y="650"/>
                  </a:cubicBezTo>
                  <a:cubicBezTo>
                    <a:pt x="73" y="650"/>
                    <a:pt x="73" y="650"/>
                    <a:pt x="73" y="651"/>
                  </a:cubicBezTo>
                  <a:cubicBezTo>
                    <a:pt x="73" y="651"/>
                    <a:pt x="73" y="651"/>
                    <a:pt x="74" y="651"/>
                  </a:cubicBezTo>
                  <a:cubicBezTo>
                    <a:pt x="74" y="651"/>
                    <a:pt x="74" y="651"/>
                    <a:pt x="74" y="652"/>
                  </a:cubicBezTo>
                  <a:cubicBezTo>
                    <a:pt x="74" y="652"/>
                    <a:pt x="74" y="652"/>
                    <a:pt x="74" y="652"/>
                  </a:cubicBezTo>
                  <a:cubicBezTo>
                    <a:pt x="75" y="652"/>
                    <a:pt x="75" y="653"/>
                    <a:pt x="75" y="653"/>
                  </a:cubicBezTo>
                  <a:cubicBezTo>
                    <a:pt x="75" y="653"/>
                    <a:pt x="75" y="654"/>
                    <a:pt x="75" y="654"/>
                  </a:cubicBezTo>
                  <a:close/>
                  <a:moveTo>
                    <a:pt x="81" y="650"/>
                  </a:moveTo>
                  <a:cubicBezTo>
                    <a:pt x="81" y="650"/>
                    <a:pt x="81" y="650"/>
                    <a:pt x="80" y="650"/>
                  </a:cubicBezTo>
                  <a:cubicBezTo>
                    <a:pt x="80" y="650"/>
                    <a:pt x="80" y="650"/>
                    <a:pt x="80" y="650"/>
                  </a:cubicBezTo>
                  <a:cubicBezTo>
                    <a:pt x="80" y="651"/>
                    <a:pt x="80" y="651"/>
                    <a:pt x="80" y="651"/>
                  </a:cubicBezTo>
                  <a:cubicBezTo>
                    <a:pt x="81" y="651"/>
                    <a:pt x="81" y="652"/>
                    <a:pt x="81" y="652"/>
                  </a:cubicBezTo>
                  <a:cubicBezTo>
                    <a:pt x="81" y="652"/>
                    <a:pt x="81" y="653"/>
                    <a:pt x="81" y="653"/>
                  </a:cubicBezTo>
                  <a:cubicBezTo>
                    <a:pt x="81" y="653"/>
                    <a:pt x="80" y="653"/>
                    <a:pt x="80" y="653"/>
                  </a:cubicBezTo>
                  <a:cubicBezTo>
                    <a:pt x="80" y="653"/>
                    <a:pt x="80" y="653"/>
                    <a:pt x="80" y="653"/>
                  </a:cubicBezTo>
                  <a:cubicBezTo>
                    <a:pt x="80" y="652"/>
                    <a:pt x="80" y="652"/>
                    <a:pt x="80" y="652"/>
                  </a:cubicBezTo>
                  <a:cubicBezTo>
                    <a:pt x="80" y="652"/>
                    <a:pt x="80" y="652"/>
                    <a:pt x="80" y="652"/>
                  </a:cubicBezTo>
                  <a:cubicBezTo>
                    <a:pt x="80" y="652"/>
                    <a:pt x="80" y="652"/>
                    <a:pt x="80" y="651"/>
                  </a:cubicBezTo>
                  <a:cubicBezTo>
                    <a:pt x="80" y="651"/>
                    <a:pt x="80" y="651"/>
                    <a:pt x="80" y="651"/>
                  </a:cubicBezTo>
                  <a:cubicBezTo>
                    <a:pt x="80" y="651"/>
                    <a:pt x="80" y="651"/>
                    <a:pt x="80" y="651"/>
                  </a:cubicBezTo>
                  <a:cubicBezTo>
                    <a:pt x="80" y="651"/>
                    <a:pt x="80" y="651"/>
                    <a:pt x="80" y="650"/>
                  </a:cubicBezTo>
                  <a:cubicBezTo>
                    <a:pt x="80" y="650"/>
                    <a:pt x="80" y="649"/>
                    <a:pt x="80" y="649"/>
                  </a:cubicBezTo>
                  <a:cubicBezTo>
                    <a:pt x="80" y="649"/>
                    <a:pt x="80" y="649"/>
                    <a:pt x="80" y="649"/>
                  </a:cubicBezTo>
                  <a:cubicBezTo>
                    <a:pt x="81" y="649"/>
                    <a:pt x="81" y="648"/>
                    <a:pt x="81" y="648"/>
                  </a:cubicBezTo>
                  <a:cubicBezTo>
                    <a:pt x="81" y="648"/>
                    <a:pt x="81" y="648"/>
                    <a:pt x="81" y="648"/>
                  </a:cubicBezTo>
                  <a:cubicBezTo>
                    <a:pt x="81" y="648"/>
                    <a:pt x="81" y="648"/>
                    <a:pt x="81" y="648"/>
                  </a:cubicBezTo>
                  <a:cubicBezTo>
                    <a:pt x="81" y="649"/>
                    <a:pt x="81" y="649"/>
                    <a:pt x="81" y="649"/>
                  </a:cubicBezTo>
                  <a:cubicBezTo>
                    <a:pt x="81" y="649"/>
                    <a:pt x="81" y="650"/>
                    <a:pt x="81" y="650"/>
                  </a:cubicBezTo>
                  <a:close/>
                  <a:moveTo>
                    <a:pt x="79" y="654"/>
                  </a:moveTo>
                  <a:cubicBezTo>
                    <a:pt x="79" y="653"/>
                    <a:pt x="79" y="653"/>
                    <a:pt x="79" y="653"/>
                  </a:cubicBezTo>
                  <a:cubicBezTo>
                    <a:pt x="79" y="653"/>
                    <a:pt x="79" y="653"/>
                    <a:pt x="79" y="653"/>
                  </a:cubicBezTo>
                  <a:cubicBezTo>
                    <a:pt x="79" y="654"/>
                    <a:pt x="79" y="654"/>
                    <a:pt x="79" y="655"/>
                  </a:cubicBezTo>
                  <a:cubicBezTo>
                    <a:pt x="79" y="655"/>
                    <a:pt x="79" y="655"/>
                    <a:pt x="79" y="655"/>
                  </a:cubicBezTo>
                  <a:cubicBezTo>
                    <a:pt x="79" y="655"/>
                    <a:pt x="79" y="655"/>
                    <a:pt x="79" y="655"/>
                  </a:cubicBezTo>
                  <a:cubicBezTo>
                    <a:pt x="79" y="655"/>
                    <a:pt x="79" y="655"/>
                    <a:pt x="79" y="655"/>
                  </a:cubicBezTo>
                  <a:cubicBezTo>
                    <a:pt x="79" y="655"/>
                    <a:pt x="79" y="655"/>
                    <a:pt x="78" y="655"/>
                  </a:cubicBezTo>
                  <a:cubicBezTo>
                    <a:pt x="78" y="655"/>
                    <a:pt x="78" y="655"/>
                    <a:pt x="78" y="655"/>
                  </a:cubicBezTo>
                  <a:cubicBezTo>
                    <a:pt x="78" y="655"/>
                    <a:pt x="78" y="654"/>
                    <a:pt x="78" y="654"/>
                  </a:cubicBezTo>
                  <a:cubicBezTo>
                    <a:pt x="78" y="654"/>
                    <a:pt x="78" y="654"/>
                    <a:pt x="78" y="654"/>
                  </a:cubicBezTo>
                  <a:cubicBezTo>
                    <a:pt x="78" y="654"/>
                    <a:pt x="78" y="654"/>
                    <a:pt x="79" y="654"/>
                  </a:cubicBezTo>
                  <a:cubicBezTo>
                    <a:pt x="79" y="654"/>
                    <a:pt x="79" y="654"/>
                    <a:pt x="79" y="654"/>
                  </a:cubicBezTo>
                  <a:close/>
                  <a:moveTo>
                    <a:pt x="77" y="655"/>
                  </a:moveTo>
                  <a:cubicBezTo>
                    <a:pt x="77" y="655"/>
                    <a:pt x="77" y="655"/>
                    <a:pt x="77" y="655"/>
                  </a:cubicBezTo>
                  <a:cubicBezTo>
                    <a:pt x="77" y="655"/>
                    <a:pt x="78" y="655"/>
                    <a:pt x="78" y="655"/>
                  </a:cubicBezTo>
                  <a:cubicBezTo>
                    <a:pt x="78" y="655"/>
                    <a:pt x="78" y="655"/>
                    <a:pt x="79" y="656"/>
                  </a:cubicBezTo>
                  <a:cubicBezTo>
                    <a:pt x="79" y="656"/>
                    <a:pt x="79" y="656"/>
                    <a:pt x="79" y="656"/>
                  </a:cubicBezTo>
                  <a:cubicBezTo>
                    <a:pt x="79" y="656"/>
                    <a:pt x="79" y="657"/>
                    <a:pt x="78" y="657"/>
                  </a:cubicBezTo>
                  <a:cubicBezTo>
                    <a:pt x="78" y="657"/>
                    <a:pt x="78" y="657"/>
                    <a:pt x="78" y="657"/>
                  </a:cubicBezTo>
                  <a:cubicBezTo>
                    <a:pt x="78" y="656"/>
                    <a:pt x="78" y="656"/>
                    <a:pt x="78" y="656"/>
                  </a:cubicBezTo>
                  <a:cubicBezTo>
                    <a:pt x="78" y="656"/>
                    <a:pt x="78" y="656"/>
                    <a:pt x="78" y="656"/>
                  </a:cubicBezTo>
                  <a:cubicBezTo>
                    <a:pt x="78" y="656"/>
                    <a:pt x="77" y="655"/>
                    <a:pt x="77" y="655"/>
                  </a:cubicBezTo>
                  <a:cubicBezTo>
                    <a:pt x="77" y="655"/>
                    <a:pt x="77" y="655"/>
                    <a:pt x="77" y="655"/>
                  </a:cubicBezTo>
                  <a:cubicBezTo>
                    <a:pt x="77" y="655"/>
                    <a:pt x="77" y="655"/>
                    <a:pt x="77" y="655"/>
                  </a:cubicBezTo>
                  <a:close/>
                  <a:moveTo>
                    <a:pt x="76" y="656"/>
                  </a:moveTo>
                  <a:cubicBezTo>
                    <a:pt x="76" y="656"/>
                    <a:pt x="76" y="656"/>
                    <a:pt x="76" y="655"/>
                  </a:cubicBezTo>
                  <a:cubicBezTo>
                    <a:pt x="76" y="655"/>
                    <a:pt x="76" y="655"/>
                    <a:pt x="76" y="655"/>
                  </a:cubicBezTo>
                  <a:cubicBezTo>
                    <a:pt x="76" y="655"/>
                    <a:pt x="76" y="655"/>
                    <a:pt x="76" y="655"/>
                  </a:cubicBezTo>
                  <a:cubicBezTo>
                    <a:pt x="76" y="655"/>
                    <a:pt x="76" y="655"/>
                    <a:pt x="76" y="655"/>
                  </a:cubicBezTo>
                  <a:cubicBezTo>
                    <a:pt x="77" y="656"/>
                    <a:pt x="77" y="656"/>
                    <a:pt x="77" y="656"/>
                  </a:cubicBezTo>
                  <a:cubicBezTo>
                    <a:pt x="77" y="656"/>
                    <a:pt x="77" y="656"/>
                    <a:pt x="77" y="656"/>
                  </a:cubicBezTo>
                  <a:cubicBezTo>
                    <a:pt x="77" y="656"/>
                    <a:pt x="77" y="657"/>
                    <a:pt x="77" y="657"/>
                  </a:cubicBezTo>
                  <a:cubicBezTo>
                    <a:pt x="77" y="657"/>
                    <a:pt x="77" y="657"/>
                    <a:pt x="76" y="656"/>
                  </a:cubicBezTo>
                  <a:cubicBezTo>
                    <a:pt x="76" y="656"/>
                    <a:pt x="76" y="656"/>
                    <a:pt x="76" y="656"/>
                  </a:cubicBezTo>
                  <a:cubicBezTo>
                    <a:pt x="76" y="656"/>
                    <a:pt x="76" y="656"/>
                    <a:pt x="76" y="656"/>
                  </a:cubicBezTo>
                  <a:close/>
                  <a:moveTo>
                    <a:pt x="79" y="659"/>
                  </a:moveTo>
                  <a:cubicBezTo>
                    <a:pt x="79" y="659"/>
                    <a:pt x="79" y="659"/>
                    <a:pt x="79" y="659"/>
                  </a:cubicBezTo>
                  <a:cubicBezTo>
                    <a:pt x="79" y="659"/>
                    <a:pt x="79" y="659"/>
                    <a:pt x="79" y="659"/>
                  </a:cubicBezTo>
                  <a:cubicBezTo>
                    <a:pt x="79" y="659"/>
                    <a:pt x="79" y="659"/>
                    <a:pt x="79" y="659"/>
                  </a:cubicBezTo>
                  <a:cubicBezTo>
                    <a:pt x="80" y="659"/>
                    <a:pt x="80" y="660"/>
                    <a:pt x="81" y="660"/>
                  </a:cubicBezTo>
                  <a:cubicBezTo>
                    <a:pt x="81" y="661"/>
                    <a:pt x="81" y="661"/>
                    <a:pt x="81" y="661"/>
                  </a:cubicBezTo>
                  <a:cubicBezTo>
                    <a:pt x="81" y="661"/>
                    <a:pt x="81" y="662"/>
                    <a:pt x="81" y="662"/>
                  </a:cubicBezTo>
                  <a:cubicBezTo>
                    <a:pt x="81" y="662"/>
                    <a:pt x="81" y="662"/>
                    <a:pt x="81" y="662"/>
                  </a:cubicBezTo>
                  <a:cubicBezTo>
                    <a:pt x="81" y="662"/>
                    <a:pt x="81" y="662"/>
                    <a:pt x="81" y="662"/>
                  </a:cubicBezTo>
                  <a:cubicBezTo>
                    <a:pt x="81" y="662"/>
                    <a:pt x="80" y="662"/>
                    <a:pt x="80" y="662"/>
                  </a:cubicBezTo>
                  <a:cubicBezTo>
                    <a:pt x="80" y="661"/>
                    <a:pt x="80" y="661"/>
                    <a:pt x="79" y="661"/>
                  </a:cubicBezTo>
                  <a:cubicBezTo>
                    <a:pt x="79" y="660"/>
                    <a:pt x="79" y="660"/>
                    <a:pt x="79" y="659"/>
                  </a:cubicBezTo>
                  <a:cubicBezTo>
                    <a:pt x="79" y="659"/>
                    <a:pt x="79" y="659"/>
                    <a:pt x="79" y="659"/>
                  </a:cubicBezTo>
                  <a:close/>
                  <a:moveTo>
                    <a:pt x="87" y="671"/>
                  </a:moveTo>
                  <a:cubicBezTo>
                    <a:pt x="87" y="671"/>
                    <a:pt x="87" y="671"/>
                    <a:pt x="87" y="672"/>
                  </a:cubicBezTo>
                  <a:cubicBezTo>
                    <a:pt x="88" y="672"/>
                    <a:pt x="88" y="672"/>
                    <a:pt x="88" y="672"/>
                  </a:cubicBezTo>
                  <a:cubicBezTo>
                    <a:pt x="88" y="672"/>
                    <a:pt x="88" y="672"/>
                    <a:pt x="88" y="672"/>
                  </a:cubicBezTo>
                  <a:cubicBezTo>
                    <a:pt x="88" y="673"/>
                    <a:pt x="88" y="673"/>
                    <a:pt x="88" y="674"/>
                  </a:cubicBezTo>
                  <a:cubicBezTo>
                    <a:pt x="87" y="674"/>
                    <a:pt x="87" y="673"/>
                    <a:pt x="87" y="673"/>
                  </a:cubicBezTo>
                  <a:cubicBezTo>
                    <a:pt x="87" y="673"/>
                    <a:pt x="87" y="673"/>
                    <a:pt x="87" y="673"/>
                  </a:cubicBezTo>
                  <a:cubicBezTo>
                    <a:pt x="87" y="673"/>
                    <a:pt x="87" y="673"/>
                    <a:pt x="87" y="672"/>
                  </a:cubicBezTo>
                  <a:cubicBezTo>
                    <a:pt x="86" y="672"/>
                    <a:pt x="86" y="672"/>
                    <a:pt x="86" y="672"/>
                  </a:cubicBezTo>
                  <a:cubicBezTo>
                    <a:pt x="86" y="672"/>
                    <a:pt x="86" y="672"/>
                    <a:pt x="86" y="671"/>
                  </a:cubicBezTo>
                  <a:cubicBezTo>
                    <a:pt x="86" y="671"/>
                    <a:pt x="86" y="671"/>
                    <a:pt x="87" y="671"/>
                  </a:cubicBezTo>
                  <a:cubicBezTo>
                    <a:pt x="87" y="671"/>
                    <a:pt x="87" y="671"/>
                    <a:pt x="87" y="671"/>
                  </a:cubicBezTo>
                  <a:cubicBezTo>
                    <a:pt x="87" y="671"/>
                    <a:pt x="87" y="671"/>
                    <a:pt x="87" y="671"/>
                  </a:cubicBezTo>
                  <a:cubicBezTo>
                    <a:pt x="87" y="671"/>
                    <a:pt x="87" y="671"/>
                    <a:pt x="87" y="671"/>
                  </a:cubicBezTo>
                  <a:cubicBezTo>
                    <a:pt x="87" y="671"/>
                    <a:pt x="87" y="671"/>
                    <a:pt x="87" y="671"/>
                  </a:cubicBezTo>
                  <a:close/>
                  <a:moveTo>
                    <a:pt x="88" y="685"/>
                  </a:moveTo>
                  <a:cubicBezTo>
                    <a:pt x="88" y="685"/>
                    <a:pt x="88" y="685"/>
                    <a:pt x="88" y="684"/>
                  </a:cubicBezTo>
                  <a:cubicBezTo>
                    <a:pt x="88" y="684"/>
                    <a:pt x="88" y="684"/>
                    <a:pt x="88" y="684"/>
                  </a:cubicBezTo>
                  <a:cubicBezTo>
                    <a:pt x="88" y="684"/>
                    <a:pt x="88" y="684"/>
                    <a:pt x="88" y="684"/>
                  </a:cubicBezTo>
                  <a:cubicBezTo>
                    <a:pt x="88" y="684"/>
                    <a:pt x="88" y="683"/>
                    <a:pt x="88" y="683"/>
                  </a:cubicBezTo>
                  <a:cubicBezTo>
                    <a:pt x="88" y="684"/>
                    <a:pt x="88" y="684"/>
                    <a:pt x="88" y="684"/>
                  </a:cubicBezTo>
                  <a:cubicBezTo>
                    <a:pt x="87" y="684"/>
                    <a:pt x="87" y="684"/>
                    <a:pt x="87" y="684"/>
                  </a:cubicBezTo>
                  <a:cubicBezTo>
                    <a:pt x="87" y="684"/>
                    <a:pt x="87" y="684"/>
                    <a:pt x="87" y="683"/>
                  </a:cubicBezTo>
                  <a:cubicBezTo>
                    <a:pt x="86" y="683"/>
                    <a:pt x="86" y="683"/>
                    <a:pt x="86" y="683"/>
                  </a:cubicBezTo>
                  <a:cubicBezTo>
                    <a:pt x="85" y="682"/>
                    <a:pt x="85" y="682"/>
                    <a:pt x="85" y="682"/>
                  </a:cubicBezTo>
                  <a:cubicBezTo>
                    <a:pt x="85" y="682"/>
                    <a:pt x="85" y="682"/>
                    <a:pt x="85" y="681"/>
                  </a:cubicBezTo>
                  <a:cubicBezTo>
                    <a:pt x="85" y="681"/>
                    <a:pt x="85" y="681"/>
                    <a:pt x="85" y="681"/>
                  </a:cubicBezTo>
                  <a:cubicBezTo>
                    <a:pt x="85" y="680"/>
                    <a:pt x="85" y="680"/>
                    <a:pt x="85" y="680"/>
                  </a:cubicBezTo>
                  <a:cubicBezTo>
                    <a:pt x="85" y="680"/>
                    <a:pt x="85" y="680"/>
                    <a:pt x="86" y="680"/>
                  </a:cubicBezTo>
                  <a:cubicBezTo>
                    <a:pt x="86" y="680"/>
                    <a:pt x="86" y="680"/>
                    <a:pt x="87" y="680"/>
                  </a:cubicBezTo>
                  <a:cubicBezTo>
                    <a:pt x="87" y="680"/>
                    <a:pt x="88" y="680"/>
                    <a:pt x="88" y="680"/>
                  </a:cubicBezTo>
                  <a:cubicBezTo>
                    <a:pt x="89" y="680"/>
                    <a:pt x="89" y="680"/>
                    <a:pt x="89" y="680"/>
                  </a:cubicBezTo>
                  <a:cubicBezTo>
                    <a:pt x="90" y="680"/>
                    <a:pt x="91" y="681"/>
                    <a:pt x="92" y="682"/>
                  </a:cubicBezTo>
                  <a:cubicBezTo>
                    <a:pt x="92" y="682"/>
                    <a:pt x="92" y="682"/>
                    <a:pt x="93" y="682"/>
                  </a:cubicBezTo>
                  <a:cubicBezTo>
                    <a:pt x="93" y="682"/>
                    <a:pt x="94" y="683"/>
                    <a:pt x="94" y="683"/>
                  </a:cubicBezTo>
                  <a:cubicBezTo>
                    <a:pt x="94" y="683"/>
                    <a:pt x="94" y="683"/>
                    <a:pt x="94" y="683"/>
                  </a:cubicBezTo>
                  <a:cubicBezTo>
                    <a:pt x="95" y="683"/>
                    <a:pt x="95" y="683"/>
                    <a:pt x="95" y="683"/>
                  </a:cubicBezTo>
                  <a:cubicBezTo>
                    <a:pt x="95" y="683"/>
                    <a:pt x="96" y="683"/>
                    <a:pt x="96" y="684"/>
                  </a:cubicBezTo>
                  <a:cubicBezTo>
                    <a:pt x="97" y="684"/>
                    <a:pt x="97" y="684"/>
                    <a:pt x="97" y="684"/>
                  </a:cubicBezTo>
                  <a:cubicBezTo>
                    <a:pt x="98" y="684"/>
                    <a:pt x="99" y="684"/>
                    <a:pt x="100" y="684"/>
                  </a:cubicBezTo>
                  <a:cubicBezTo>
                    <a:pt x="101" y="684"/>
                    <a:pt x="101" y="684"/>
                    <a:pt x="101" y="684"/>
                  </a:cubicBezTo>
                  <a:cubicBezTo>
                    <a:pt x="102" y="685"/>
                    <a:pt x="103" y="685"/>
                    <a:pt x="103" y="685"/>
                  </a:cubicBezTo>
                  <a:cubicBezTo>
                    <a:pt x="104" y="685"/>
                    <a:pt x="104" y="685"/>
                    <a:pt x="104" y="685"/>
                  </a:cubicBezTo>
                  <a:cubicBezTo>
                    <a:pt x="104" y="685"/>
                    <a:pt x="105" y="686"/>
                    <a:pt x="105" y="686"/>
                  </a:cubicBezTo>
                  <a:cubicBezTo>
                    <a:pt x="105" y="687"/>
                    <a:pt x="105" y="687"/>
                    <a:pt x="106" y="688"/>
                  </a:cubicBezTo>
                  <a:cubicBezTo>
                    <a:pt x="106" y="688"/>
                    <a:pt x="106" y="688"/>
                    <a:pt x="106" y="688"/>
                  </a:cubicBezTo>
                  <a:cubicBezTo>
                    <a:pt x="106" y="689"/>
                    <a:pt x="106" y="689"/>
                    <a:pt x="106" y="690"/>
                  </a:cubicBezTo>
                  <a:cubicBezTo>
                    <a:pt x="107" y="690"/>
                    <a:pt x="107" y="691"/>
                    <a:pt x="108" y="691"/>
                  </a:cubicBezTo>
                  <a:cubicBezTo>
                    <a:pt x="108" y="692"/>
                    <a:pt x="109" y="693"/>
                    <a:pt x="110" y="694"/>
                  </a:cubicBezTo>
                  <a:cubicBezTo>
                    <a:pt x="110" y="695"/>
                    <a:pt x="110" y="695"/>
                    <a:pt x="111" y="695"/>
                  </a:cubicBezTo>
                  <a:cubicBezTo>
                    <a:pt x="111" y="695"/>
                    <a:pt x="111" y="695"/>
                    <a:pt x="112" y="696"/>
                  </a:cubicBezTo>
                  <a:cubicBezTo>
                    <a:pt x="113" y="696"/>
                    <a:pt x="114" y="697"/>
                    <a:pt x="115" y="698"/>
                  </a:cubicBezTo>
                  <a:cubicBezTo>
                    <a:pt x="115" y="697"/>
                    <a:pt x="115" y="697"/>
                    <a:pt x="116" y="697"/>
                  </a:cubicBezTo>
                  <a:cubicBezTo>
                    <a:pt x="116" y="697"/>
                    <a:pt x="116" y="697"/>
                    <a:pt x="116" y="697"/>
                  </a:cubicBezTo>
                  <a:cubicBezTo>
                    <a:pt x="116" y="698"/>
                    <a:pt x="116" y="698"/>
                    <a:pt x="116" y="698"/>
                  </a:cubicBezTo>
                  <a:cubicBezTo>
                    <a:pt x="115" y="699"/>
                    <a:pt x="116" y="700"/>
                    <a:pt x="116" y="700"/>
                  </a:cubicBezTo>
                  <a:cubicBezTo>
                    <a:pt x="116" y="700"/>
                    <a:pt x="117" y="700"/>
                    <a:pt x="117" y="700"/>
                  </a:cubicBezTo>
                  <a:cubicBezTo>
                    <a:pt x="117" y="701"/>
                    <a:pt x="117" y="701"/>
                    <a:pt x="117" y="701"/>
                  </a:cubicBezTo>
                  <a:cubicBezTo>
                    <a:pt x="117" y="702"/>
                    <a:pt x="117" y="703"/>
                    <a:pt x="117" y="704"/>
                  </a:cubicBezTo>
                  <a:cubicBezTo>
                    <a:pt x="118" y="703"/>
                    <a:pt x="118" y="703"/>
                    <a:pt x="118" y="702"/>
                  </a:cubicBezTo>
                  <a:cubicBezTo>
                    <a:pt x="118" y="703"/>
                    <a:pt x="118" y="704"/>
                    <a:pt x="119" y="704"/>
                  </a:cubicBezTo>
                  <a:cubicBezTo>
                    <a:pt x="119" y="704"/>
                    <a:pt x="119" y="705"/>
                    <a:pt x="118" y="705"/>
                  </a:cubicBezTo>
                  <a:cubicBezTo>
                    <a:pt x="118" y="705"/>
                    <a:pt x="118" y="705"/>
                    <a:pt x="118" y="705"/>
                  </a:cubicBezTo>
                  <a:cubicBezTo>
                    <a:pt x="118" y="705"/>
                    <a:pt x="117" y="705"/>
                    <a:pt x="117" y="705"/>
                  </a:cubicBezTo>
                  <a:cubicBezTo>
                    <a:pt x="117" y="706"/>
                    <a:pt x="116" y="706"/>
                    <a:pt x="116" y="706"/>
                  </a:cubicBezTo>
                  <a:cubicBezTo>
                    <a:pt x="114" y="705"/>
                    <a:pt x="112" y="704"/>
                    <a:pt x="110" y="704"/>
                  </a:cubicBezTo>
                  <a:cubicBezTo>
                    <a:pt x="110" y="703"/>
                    <a:pt x="109" y="703"/>
                    <a:pt x="109" y="703"/>
                  </a:cubicBezTo>
                  <a:cubicBezTo>
                    <a:pt x="108" y="702"/>
                    <a:pt x="108" y="702"/>
                    <a:pt x="107" y="702"/>
                  </a:cubicBezTo>
                  <a:cubicBezTo>
                    <a:pt x="107" y="702"/>
                    <a:pt x="106" y="702"/>
                    <a:pt x="106" y="701"/>
                  </a:cubicBezTo>
                  <a:cubicBezTo>
                    <a:pt x="106" y="701"/>
                    <a:pt x="108" y="700"/>
                    <a:pt x="107" y="700"/>
                  </a:cubicBezTo>
                  <a:cubicBezTo>
                    <a:pt x="107" y="699"/>
                    <a:pt x="106" y="699"/>
                    <a:pt x="106" y="699"/>
                  </a:cubicBezTo>
                  <a:cubicBezTo>
                    <a:pt x="106" y="699"/>
                    <a:pt x="106" y="699"/>
                    <a:pt x="105" y="699"/>
                  </a:cubicBezTo>
                  <a:cubicBezTo>
                    <a:pt x="105" y="699"/>
                    <a:pt x="105" y="699"/>
                    <a:pt x="105" y="699"/>
                  </a:cubicBezTo>
                  <a:cubicBezTo>
                    <a:pt x="105" y="699"/>
                    <a:pt x="104" y="699"/>
                    <a:pt x="104" y="700"/>
                  </a:cubicBezTo>
                  <a:cubicBezTo>
                    <a:pt x="104" y="700"/>
                    <a:pt x="104" y="699"/>
                    <a:pt x="103" y="699"/>
                  </a:cubicBezTo>
                  <a:cubicBezTo>
                    <a:pt x="103" y="699"/>
                    <a:pt x="103" y="699"/>
                    <a:pt x="103" y="698"/>
                  </a:cubicBezTo>
                  <a:cubicBezTo>
                    <a:pt x="102" y="698"/>
                    <a:pt x="102" y="698"/>
                    <a:pt x="102" y="698"/>
                  </a:cubicBezTo>
                  <a:cubicBezTo>
                    <a:pt x="101" y="697"/>
                    <a:pt x="102" y="696"/>
                    <a:pt x="102" y="696"/>
                  </a:cubicBezTo>
                  <a:cubicBezTo>
                    <a:pt x="102" y="696"/>
                    <a:pt x="102" y="696"/>
                    <a:pt x="101" y="696"/>
                  </a:cubicBezTo>
                  <a:cubicBezTo>
                    <a:pt x="101" y="697"/>
                    <a:pt x="101" y="696"/>
                    <a:pt x="101" y="696"/>
                  </a:cubicBezTo>
                  <a:cubicBezTo>
                    <a:pt x="101" y="696"/>
                    <a:pt x="101" y="695"/>
                    <a:pt x="101" y="695"/>
                  </a:cubicBezTo>
                  <a:cubicBezTo>
                    <a:pt x="101" y="695"/>
                    <a:pt x="101" y="695"/>
                    <a:pt x="100" y="695"/>
                  </a:cubicBezTo>
                  <a:cubicBezTo>
                    <a:pt x="100" y="696"/>
                    <a:pt x="100" y="696"/>
                    <a:pt x="100" y="696"/>
                  </a:cubicBezTo>
                  <a:cubicBezTo>
                    <a:pt x="100" y="696"/>
                    <a:pt x="100" y="696"/>
                    <a:pt x="99" y="696"/>
                  </a:cubicBezTo>
                  <a:cubicBezTo>
                    <a:pt x="99" y="696"/>
                    <a:pt x="99" y="695"/>
                    <a:pt x="99" y="695"/>
                  </a:cubicBezTo>
                  <a:cubicBezTo>
                    <a:pt x="99" y="695"/>
                    <a:pt x="99" y="695"/>
                    <a:pt x="98" y="695"/>
                  </a:cubicBezTo>
                  <a:cubicBezTo>
                    <a:pt x="98" y="695"/>
                    <a:pt x="98" y="694"/>
                    <a:pt x="97" y="694"/>
                  </a:cubicBezTo>
                  <a:cubicBezTo>
                    <a:pt x="97" y="694"/>
                    <a:pt x="97" y="695"/>
                    <a:pt x="97" y="695"/>
                  </a:cubicBezTo>
                  <a:cubicBezTo>
                    <a:pt x="97" y="695"/>
                    <a:pt x="97" y="695"/>
                    <a:pt x="97" y="694"/>
                  </a:cubicBezTo>
                  <a:cubicBezTo>
                    <a:pt x="97" y="694"/>
                    <a:pt x="97" y="693"/>
                    <a:pt x="97" y="693"/>
                  </a:cubicBezTo>
                  <a:cubicBezTo>
                    <a:pt x="97" y="693"/>
                    <a:pt x="98" y="693"/>
                    <a:pt x="98" y="693"/>
                  </a:cubicBezTo>
                  <a:cubicBezTo>
                    <a:pt x="98" y="692"/>
                    <a:pt x="98" y="692"/>
                    <a:pt x="98" y="692"/>
                  </a:cubicBezTo>
                  <a:cubicBezTo>
                    <a:pt x="97" y="692"/>
                    <a:pt x="97" y="692"/>
                    <a:pt x="97" y="692"/>
                  </a:cubicBezTo>
                  <a:cubicBezTo>
                    <a:pt x="97" y="692"/>
                    <a:pt x="97" y="692"/>
                    <a:pt x="97" y="692"/>
                  </a:cubicBezTo>
                  <a:cubicBezTo>
                    <a:pt x="97" y="692"/>
                    <a:pt x="97" y="691"/>
                    <a:pt x="97" y="691"/>
                  </a:cubicBezTo>
                  <a:cubicBezTo>
                    <a:pt x="96" y="692"/>
                    <a:pt x="96" y="692"/>
                    <a:pt x="96" y="693"/>
                  </a:cubicBezTo>
                  <a:cubicBezTo>
                    <a:pt x="96" y="693"/>
                    <a:pt x="95" y="693"/>
                    <a:pt x="95" y="693"/>
                  </a:cubicBezTo>
                  <a:cubicBezTo>
                    <a:pt x="95" y="692"/>
                    <a:pt x="94" y="692"/>
                    <a:pt x="95" y="691"/>
                  </a:cubicBezTo>
                  <a:cubicBezTo>
                    <a:pt x="95" y="691"/>
                    <a:pt x="95" y="691"/>
                    <a:pt x="95" y="691"/>
                  </a:cubicBezTo>
                  <a:cubicBezTo>
                    <a:pt x="95" y="691"/>
                    <a:pt x="95" y="690"/>
                    <a:pt x="95" y="691"/>
                  </a:cubicBezTo>
                  <a:cubicBezTo>
                    <a:pt x="95" y="690"/>
                    <a:pt x="95" y="690"/>
                    <a:pt x="95" y="690"/>
                  </a:cubicBezTo>
                  <a:cubicBezTo>
                    <a:pt x="95" y="690"/>
                    <a:pt x="95" y="690"/>
                    <a:pt x="94" y="690"/>
                  </a:cubicBezTo>
                  <a:cubicBezTo>
                    <a:pt x="94" y="690"/>
                    <a:pt x="94" y="690"/>
                    <a:pt x="94" y="690"/>
                  </a:cubicBezTo>
                  <a:cubicBezTo>
                    <a:pt x="93" y="690"/>
                    <a:pt x="93" y="690"/>
                    <a:pt x="93" y="690"/>
                  </a:cubicBezTo>
                  <a:cubicBezTo>
                    <a:pt x="93" y="690"/>
                    <a:pt x="92" y="689"/>
                    <a:pt x="93" y="689"/>
                  </a:cubicBezTo>
                  <a:cubicBezTo>
                    <a:pt x="93" y="689"/>
                    <a:pt x="93" y="689"/>
                    <a:pt x="93" y="688"/>
                  </a:cubicBezTo>
                  <a:cubicBezTo>
                    <a:pt x="93" y="688"/>
                    <a:pt x="93" y="688"/>
                    <a:pt x="92" y="687"/>
                  </a:cubicBezTo>
                  <a:cubicBezTo>
                    <a:pt x="92" y="688"/>
                    <a:pt x="92" y="688"/>
                    <a:pt x="92" y="688"/>
                  </a:cubicBezTo>
                  <a:cubicBezTo>
                    <a:pt x="92" y="689"/>
                    <a:pt x="91" y="688"/>
                    <a:pt x="91" y="688"/>
                  </a:cubicBezTo>
                  <a:cubicBezTo>
                    <a:pt x="91" y="688"/>
                    <a:pt x="91" y="688"/>
                    <a:pt x="90" y="688"/>
                  </a:cubicBezTo>
                  <a:cubicBezTo>
                    <a:pt x="90" y="688"/>
                    <a:pt x="90" y="688"/>
                    <a:pt x="90" y="688"/>
                  </a:cubicBezTo>
                  <a:cubicBezTo>
                    <a:pt x="90" y="687"/>
                    <a:pt x="90" y="687"/>
                    <a:pt x="90" y="687"/>
                  </a:cubicBezTo>
                  <a:cubicBezTo>
                    <a:pt x="90" y="687"/>
                    <a:pt x="90" y="687"/>
                    <a:pt x="90" y="687"/>
                  </a:cubicBezTo>
                  <a:cubicBezTo>
                    <a:pt x="89" y="687"/>
                    <a:pt x="89" y="687"/>
                    <a:pt x="89" y="687"/>
                  </a:cubicBezTo>
                  <a:cubicBezTo>
                    <a:pt x="89" y="688"/>
                    <a:pt x="89" y="688"/>
                    <a:pt x="89" y="688"/>
                  </a:cubicBezTo>
                  <a:cubicBezTo>
                    <a:pt x="88" y="688"/>
                    <a:pt x="88" y="688"/>
                    <a:pt x="88" y="688"/>
                  </a:cubicBezTo>
                  <a:cubicBezTo>
                    <a:pt x="88" y="688"/>
                    <a:pt x="88" y="688"/>
                    <a:pt x="88" y="687"/>
                  </a:cubicBezTo>
                  <a:cubicBezTo>
                    <a:pt x="88" y="687"/>
                    <a:pt x="88" y="687"/>
                    <a:pt x="88" y="687"/>
                  </a:cubicBezTo>
                  <a:cubicBezTo>
                    <a:pt x="88" y="687"/>
                    <a:pt x="88" y="687"/>
                    <a:pt x="89" y="686"/>
                  </a:cubicBezTo>
                  <a:cubicBezTo>
                    <a:pt x="89" y="686"/>
                    <a:pt x="89" y="686"/>
                    <a:pt x="88" y="686"/>
                  </a:cubicBezTo>
                  <a:cubicBezTo>
                    <a:pt x="88" y="686"/>
                    <a:pt x="88" y="686"/>
                    <a:pt x="88" y="685"/>
                  </a:cubicBezTo>
                  <a:cubicBezTo>
                    <a:pt x="88" y="685"/>
                    <a:pt x="88" y="685"/>
                    <a:pt x="88" y="685"/>
                  </a:cubicBezTo>
                  <a:close/>
                  <a:moveTo>
                    <a:pt x="97" y="681"/>
                  </a:moveTo>
                  <a:cubicBezTo>
                    <a:pt x="97" y="681"/>
                    <a:pt x="97" y="681"/>
                    <a:pt x="97" y="681"/>
                  </a:cubicBezTo>
                  <a:cubicBezTo>
                    <a:pt x="97" y="681"/>
                    <a:pt x="97" y="681"/>
                    <a:pt x="97" y="681"/>
                  </a:cubicBezTo>
                  <a:cubicBezTo>
                    <a:pt x="97" y="681"/>
                    <a:pt x="98" y="681"/>
                    <a:pt x="98" y="681"/>
                  </a:cubicBezTo>
                  <a:cubicBezTo>
                    <a:pt x="98" y="680"/>
                    <a:pt x="98" y="680"/>
                    <a:pt x="98" y="680"/>
                  </a:cubicBezTo>
                  <a:cubicBezTo>
                    <a:pt x="99" y="680"/>
                    <a:pt x="99" y="680"/>
                    <a:pt x="99" y="680"/>
                  </a:cubicBezTo>
                  <a:cubicBezTo>
                    <a:pt x="99" y="680"/>
                    <a:pt x="99" y="680"/>
                    <a:pt x="99" y="680"/>
                  </a:cubicBezTo>
                  <a:cubicBezTo>
                    <a:pt x="99" y="680"/>
                    <a:pt x="99" y="681"/>
                    <a:pt x="99" y="681"/>
                  </a:cubicBezTo>
                  <a:cubicBezTo>
                    <a:pt x="99" y="681"/>
                    <a:pt x="99" y="681"/>
                    <a:pt x="99" y="681"/>
                  </a:cubicBezTo>
                  <a:cubicBezTo>
                    <a:pt x="99" y="681"/>
                    <a:pt x="99" y="681"/>
                    <a:pt x="99" y="681"/>
                  </a:cubicBezTo>
                  <a:cubicBezTo>
                    <a:pt x="99" y="682"/>
                    <a:pt x="99" y="682"/>
                    <a:pt x="99" y="682"/>
                  </a:cubicBezTo>
                  <a:cubicBezTo>
                    <a:pt x="98" y="682"/>
                    <a:pt x="98" y="682"/>
                    <a:pt x="98" y="682"/>
                  </a:cubicBezTo>
                  <a:cubicBezTo>
                    <a:pt x="98" y="682"/>
                    <a:pt x="98" y="682"/>
                    <a:pt x="97" y="682"/>
                  </a:cubicBezTo>
                  <a:cubicBezTo>
                    <a:pt x="97" y="682"/>
                    <a:pt x="97" y="682"/>
                    <a:pt x="97" y="682"/>
                  </a:cubicBezTo>
                  <a:cubicBezTo>
                    <a:pt x="97" y="682"/>
                    <a:pt x="97" y="682"/>
                    <a:pt x="97" y="682"/>
                  </a:cubicBezTo>
                  <a:cubicBezTo>
                    <a:pt x="97" y="682"/>
                    <a:pt x="97" y="682"/>
                    <a:pt x="97" y="682"/>
                  </a:cubicBezTo>
                  <a:cubicBezTo>
                    <a:pt x="97" y="682"/>
                    <a:pt x="97" y="681"/>
                    <a:pt x="97" y="681"/>
                  </a:cubicBezTo>
                  <a:close/>
                  <a:moveTo>
                    <a:pt x="97" y="682"/>
                  </a:moveTo>
                  <a:cubicBezTo>
                    <a:pt x="97" y="682"/>
                    <a:pt x="97" y="682"/>
                    <a:pt x="98" y="682"/>
                  </a:cubicBezTo>
                  <a:cubicBezTo>
                    <a:pt x="98" y="682"/>
                    <a:pt x="98" y="682"/>
                    <a:pt x="98" y="682"/>
                  </a:cubicBezTo>
                  <a:cubicBezTo>
                    <a:pt x="98" y="682"/>
                    <a:pt x="98" y="682"/>
                    <a:pt x="98" y="682"/>
                  </a:cubicBezTo>
                  <a:cubicBezTo>
                    <a:pt x="98" y="683"/>
                    <a:pt x="98" y="683"/>
                    <a:pt x="98" y="683"/>
                  </a:cubicBezTo>
                  <a:cubicBezTo>
                    <a:pt x="99" y="683"/>
                    <a:pt x="99" y="682"/>
                    <a:pt x="99" y="682"/>
                  </a:cubicBezTo>
                  <a:cubicBezTo>
                    <a:pt x="99" y="682"/>
                    <a:pt x="99" y="682"/>
                    <a:pt x="100" y="682"/>
                  </a:cubicBezTo>
                  <a:cubicBezTo>
                    <a:pt x="100" y="682"/>
                    <a:pt x="100" y="682"/>
                    <a:pt x="100" y="682"/>
                  </a:cubicBezTo>
                  <a:cubicBezTo>
                    <a:pt x="100" y="682"/>
                    <a:pt x="100" y="682"/>
                    <a:pt x="100" y="683"/>
                  </a:cubicBezTo>
                  <a:cubicBezTo>
                    <a:pt x="100" y="683"/>
                    <a:pt x="99" y="683"/>
                    <a:pt x="99" y="683"/>
                  </a:cubicBezTo>
                  <a:cubicBezTo>
                    <a:pt x="99" y="683"/>
                    <a:pt x="99" y="683"/>
                    <a:pt x="99" y="683"/>
                  </a:cubicBezTo>
                  <a:cubicBezTo>
                    <a:pt x="99" y="683"/>
                    <a:pt x="99" y="683"/>
                    <a:pt x="99" y="683"/>
                  </a:cubicBezTo>
                  <a:cubicBezTo>
                    <a:pt x="98" y="683"/>
                    <a:pt x="98" y="683"/>
                    <a:pt x="97" y="683"/>
                  </a:cubicBezTo>
                  <a:cubicBezTo>
                    <a:pt x="97" y="683"/>
                    <a:pt x="97" y="683"/>
                    <a:pt x="96" y="683"/>
                  </a:cubicBezTo>
                  <a:cubicBezTo>
                    <a:pt x="96" y="683"/>
                    <a:pt x="96" y="683"/>
                    <a:pt x="96" y="683"/>
                  </a:cubicBezTo>
                  <a:cubicBezTo>
                    <a:pt x="96" y="683"/>
                    <a:pt x="96" y="683"/>
                    <a:pt x="96" y="683"/>
                  </a:cubicBezTo>
                  <a:cubicBezTo>
                    <a:pt x="97" y="683"/>
                    <a:pt x="97" y="683"/>
                    <a:pt x="97" y="683"/>
                  </a:cubicBezTo>
                  <a:cubicBezTo>
                    <a:pt x="97" y="682"/>
                    <a:pt x="97" y="682"/>
                    <a:pt x="97" y="682"/>
                  </a:cubicBezTo>
                  <a:close/>
                  <a:moveTo>
                    <a:pt x="95" y="680"/>
                  </a:moveTo>
                  <a:cubicBezTo>
                    <a:pt x="95" y="680"/>
                    <a:pt x="95" y="680"/>
                    <a:pt x="95" y="680"/>
                  </a:cubicBezTo>
                  <a:cubicBezTo>
                    <a:pt x="95" y="680"/>
                    <a:pt x="95" y="680"/>
                    <a:pt x="95" y="680"/>
                  </a:cubicBezTo>
                  <a:cubicBezTo>
                    <a:pt x="96" y="680"/>
                    <a:pt x="96" y="680"/>
                    <a:pt x="96" y="680"/>
                  </a:cubicBezTo>
                  <a:cubicBezTo>
                    <a:pt x="96" y="680"/>
                    <a:pt x="96" y="680"/>
                    <a:pt x="96" y="680"/>
                  </a:cubicBezTo>
                  <a:cubicBezTo>
                    <a:pt x="96" y="680"/>
                    <a:pt x="96" y="680"/>
                    <a:pt x="96" y="680"/>
                  </a:cubicBezTo>
                  <a:cubicBezTo>
                    <a:pt x="97" y="680"/>
                    <a:pt x="97" y="680"/>
                    <a:pt x="97" y="680"/>
                  </a:cubicBezTo>
                  <a:cubicBezTo>
                    <a:pt x="97" y="680"/>
                    <a:pt x="97" y="680"/>
                    <a:pt x="97" y="680"/>
                  </a:cubicBezTo>
                  <a:cubicBezTo>
                    <a:pt x="97" y="681"/>
                    <a:pt x="97" y="681"/>
                    <a:pt x="97" y="681"/>
                  </a:cubicBezTo>
                  <a:cubicBezTo>
                    <a:pt x="97" y="681"/>
                    <a:pt x="97" y="681"/>
                    <a:pt x="96" y="681"/>
                  </a:cubicBezTo>
                  <a:cubicBezTo>
                    <a:pt x="96" y="681"/>
                    <a:pt x="96" y="681"/>
                    <a:pt x="96" y="681"/>
                  </a:cubicBezTo>
                  <a:cubicBezTo>
                    <a:pt x="96" y="681"/>
                    <a:pt x="96" y="681"/>
                    <a:pt x="95" y="681"/>
                  </a:cubicBezTo>
                  <a:cubicBezTo>
                    <a:pt x="95" y="681"/>
                    <a:pt x="95" y="681"/>
                    <a:pt x="95" y="681"/>
                  </a:cubicBezTo>
                  <a:cubicBezTo>
                    <a:pt x="95" y="681"/>
                    <a:pt x="95" y="681"/>
                    <a:pt x="95" y="681"/>
                  </a:cubicBezTo>
                  <a:cubicBezTo>
                    <a:pt x="95" y="680"/>
                    <a:pt x="95" y="680"/>
                    <a:pt x="95" y="680"/>
                  </a:cubicBezTo>
                  <a:cubicBezTo>
                    <a:pt x="95" y="680"/>
                    <a:pt x="95" y="680"/>
                    <a:pt x="95" y="680"/>
                  </a:cubicBezTo>
                  <a:close/>
                  <a:moveTo>
                    <a:pt x="111" y="691"/>
                  </a:moveTo>
                  <a:cubicBezTo>
                    <a:pt x="111" y="691"/>
                    <a:pt x="111" y="691"/>
                    <a:pt x="111" y="691"/>
                  </a:cubicBezTo>
                  <a:cubicBezTo>
                    <a:pt x="111" y="691"/>
                    <a:pt x="111" y="692"/>
                    <a:pt x="111" y="692"/>
                  </a:cubicBezTo>
                  <a:cubicBezTo>
                    <a:pt x="111" y="692"/>
                    <a:pt x="111" y="692"/>
                    <a:pt x="112" y="692"/>
                  </a:cubicBezTo>
                  <a:cubicBezTo>
                    <a:pt x="112" y="692"/>
                    <a:pt x="112" y="692"/>
                    <a:pt x="112" y="692"/>
                  </a:cubicBezTo>
                  <a:cubicBezTo>
                    <a:pt x="112" y="693"/>
                    <a:pt x="113" y="693"/>
                    <a:pt x="113" y="693"/>
                  </a:cubicBezTo>
                  <a:cubicBezTo>
                    <a:pt x="113" y="693"/>
                    <a:pt x="113" y="693"/>
                    <a:pt x="113" y="694"/>
                  </a:cubicBezTo>
                  <a:cubicBezTo>
                    <a:pt x="113" y="694"/>
                    <a:pt x="113" y="694"/>
                    <a:pt x="113" y="694"/>
                  </a:cubicBezTo>
                  <a:cubicBezTo>
                    <a:pt x="113" y="694"/>
                    <a:pt x="113" y="694"/>
                    <a:pt x="113" y="694"/>
                  </a:cubicBezTo>
                  <a:cubicBezTo>
                    <a:pt x="112" y="693"/>
                    <a:pt x="112" y="693"/>
                    <a:pt x="111" y="693"/>
                  </a:cubicBezTo>
                  <a:cubicBezTo>
                    <a:pt x="111" y="693"/>
                    <a:pt x="111" y="692"/>
                    <a:pt x="111" y="692"/>
                  </a:cubicBezTo>
                  <a:cubicBezTo>
                    <a:pt x="111" y="692"/>
                    <a:pt x="111" y="692"/>
                    <a:pt x="110" y="692"/>
                  </a:cubicBezTo>
                  <a:cubicBezTo>
                    <a:pt x="110" y="692"/>
                    <a:pt x="110" y="692"/>
                    <a:pt x="110" y="691"/>
                  </a:cubicBezTo>
                  <a:cubicBezTo>
                    <a:pt x="110" y="691"/>
                    <a:pt x="110" y="691"/>
                    <a:pt x="111" y="691"/>
                  </a:cubicBezTo>
                  <a:close/>
                  <a:moveTo>
                    <a:pt x="118" y="700"/>
                  </a:moveTo>
                  <a:cubicBezTo>
                    <a:pt x="118" y="700"/>
                    <a:pt x="118" y="700"/>
                    <a:pt x="118" y="700"/>
                  </a:cubicBezTo>
                  <a:cubicBezTo>
                    <a:pt x="118" y="700"/>
                    <a:pt x="119" y="700"/>
                    <a:pt x="119" y="700"/>
                  </a:cubicBezTo>
                  <a:cubicBezTo>
                    <a:pt x="119" y="700"/>
                    <a:pt x="119" y="700"/>
                    <a:pt x="119" y="700"/>
                  </a:cubicBezTo>
                  <a:cubicBezTo>
                    <a:pt x="119" y="700"/>
                    <a:pt x="119" y="701"/>
                    <a:pt x="119" y="701"/>
                  </a:cubicBezTo>
                  <a:cubicBezTo>
                    <a:pt x="119" y="701"/>
                    <a:pt x="119" y="701"/>
                    <a:pt x="119" y="701"/>
                  </a:cubicBezTo>
                  <a:cubicBezTo>
                    <a:pt x="118" y="701"/>
                    <a:pt x="118" y="701"/>
                    <a:pt x="118" y="701"/>
                  </a:cubicBezTo>
                  <a:cubicBezTo>
                    <a:pt x="118" y="701"/>
                    <a:pt x="118" y="701"/>
                    <a:pt x="118" y="701"/>
                  </a:cubicBezTo>
                  <a:cubicBezTo>
                    <a:pt x="118" y="701"/>
                    <a:pt x="118" y="701"/>
                    <a:pt x="118" y="701"/>
                  </a:cubicBezTo>
                  <a:cubicBezTo>
                    <a:pt x="118" y="701"/>
                    <a:pt x="118" y="701"/>
                    <a:pt x="118" y="701"/>
                  </a:cubicBezTo>
                  <a:cubicBezTo>
                    <a:pt x="118" y="701"/>
                    <a:pt x="118" y="701"/>
                    <a:pt x="118" y="702"/>
                  </a:cubicBezTo>
                  <a:cubicBezTo>
                    <a:pt x="118" y="702"/>
                    <a:pt x="118" y="701"/>
                    <a:pt x="118" y="702"/>
                  </a:cubicBezTo>
                  <a:cubicBezTo>
                    <a:pt x="117" y="701"/>
                    <a:pt x="117" y="701"/>
                    <a:pt x="117" y="701"/>
                  </a:cubicBezTo>
                  <a:cubicBezTo>
                    <a:pt x="117" y="701"/>
                    <a:pt x="117" y="701"/>
                    <a:pt x="117" y="701"/>
                  </a:cubicBezTo>
                  <a:cubicBezTo>
                    <a:pt x="117" y="701"/>
                    <a:pt x="117" y="701"/>
                    <a:pt x="117" y="700"/>
                  </a:cubicBezTo>
                  <a:cubicBezTo>
                    <a:pt x="117" y="700"/>
                    <a:pt x="117" y="700"/>
                    <a:pt x="117" y="700"/>
                  </a:cubicBezTo>
                  <a:cubicBezTo>
                    <a:pt x="117" y="700"/>
                    <a:pt x="117" y="700"/>
                    <a:pt x="117" y="700"/>
                  </a:cubicBezTo>
                  <a:cubicBezTo>
                    <a:pt x="117" y="700"/>
                    <a:pt x="118" y="700"/>
                    <a:pt x="118" y="700"/>
                  </a:cubicBezTo>
                  <a:cubicBezTo>
                    <a:pt x="118" y="700"/>
                    <a:pt x="118" y="700"/>
                    <a:pt x="118" y="700"/>
                  </a:cubicBezTo>
                  <a:close/>
                  <a:moveTo>
                    <a:pt x="572" y="663"/>
                  </a:moveTo>
                  <a:cubicBezTo>
                    <a:pt x="572" y="663"/>
                    <a:pt x="572" y="663"/>
                    <a:pt x="572" y="663"/>
                  </a:cubicBezTo>
                  <a:cubicBezTo>
                    <a:pt x="571" y="664"/>
                    <a:pt x="570" y="663"/>
                    <a:pt x="570" y="664"/>
                  </a:cubicBezTo>
                  <a:cubicBezTo>
                    <a:pt x="570" y="664"/>
                    <a:pt x="570" y="664"/>
                    <a:pt x="570" y="664"/>
                  </a:cubicBezTo>
                  <a:cubicBezTo>
                    <a:pt x="570" y="664"/>
                    <a:pt x="570" y="664"/>
                    <a:pt x="570" y="664"/>
                  </a:cubicBezTo>
                  <a:cubicBezTo>
                    <a:pt x="570" y="664"/>
                    <a:pt x="571" y="664"/>
                    <a:pt x="571" y="664"/>
                  </a:cubicBezTo>
                  <a:cubicBezTo>
                    <a:pt x="571" y="665"/>
                    <a:pt x="571" y="665"/>
                    <a:pt x="571" y="665"/>
                  </a:cubicBezTo>
                  <a:cubicBezTo>
                    <a:pt x="572" y="665"/>
                    <a:pt x="572" y="665"/>
                    <a:pt x="572" y="665"/>
                  </a:cubicBezTo>
                  <a:cubicBezTo>
                    <a:pt x="572" y="665"/>
                    <a:pt x="572" y="665"/>
                    <a:pt x="572" y="666"/>
                  </a:cubicBezTo>
                  <a:cubicBezTo>
                    <a:pt x="572" y="666"/>
                    <a:pt x="572" y="666"/>
                    <a:pt x="571" y="667"/>
                  </a:cubicBezTo>
                  <a:cubicBezTo>
                    <a:pt x="571" y="667"/>
                    <a:pt x="571" y="667"/>
                    <a:pt x="571" y="667"/>
                  </a:cubicBezTo>
                  <a:cubicBezTo>
                    <a:pt x="571" y="667"/>
                    <a:pt x="571" y="667"/>
                    <a:pt x="571" y="667"/>
                  </a:cubicBezTo>
                  <a:cubicBezTo>
                    <a:pt x="571" y="667"/>
                    <a:pt x="571" y="667"/>
                    <a:pt x="571" y="667"/>
                  </a:cubicBezTo>
                  <a:cubicBezTo>
                    <a:pt x="570" y="667"/>
                    <a:pt x="570" y="667"/>
                    <a:pt x="570" y="668"/>
                  </a:cubicBezTo>
                  <a:cubicBezTo>
                    <a:pt x="570" y="668"/>
                    <a:pt x="570" y="668"/>
                    <a:pt x="570" y="668"/>
                  </a:cubicBezTo>
                  <a:cubicBezTo>
                    <a:pt x="570" y="668"/>
                    <a:pt x="570" y="668"/>
                    <a:pt x="570" y="669"/>
                  </a:cubicBezTo>
                  <a:cubicBezTo>
                    <a:pt x="569" y="669"/>
                    <a:pt x="569" y="670"/>
                    <a:pt x="568" y="670"/>
                  </a:cubicBezTo>
                  <a:cubicBezTo>
                    <a:pt x="568" y="670"/>
                    <a:pt x="567" y="670"/>
                    <a:pt x="567" y="670"/>
                  </a:cubicBezTo>
                  <a:cubicBezTo>
                    <a:pt x="567" y="670"/>
                    <a:pt x="566" y="671"/>
                    <a:pt x="566" y="671"/>
                  </a:cubicBezTo>
                  <a:cubicBezTo>
                    <a:pt x="566" y="671"/>
                    <a:pt x="565" y="672"/>
                    <a:pt x="565" y="672"/>
                  </a:cubicBezTo>
                  <a:cubicBezTo>
                    <a:pt x="564" y="673"/>
                    <a:pt x="564" y="673"/>
                    <a:pt x="563" y="674"/>
                  </a:cubicBezTo>
                  <a:cubicBezTo>
                    <a:pt x="562" y="674"/>
                    <a:pt x="562" y="674"/>
                    <a:pt x="562" y="674"/>
                  </a:cubicBezTo>
                  <a:cubicBezTo>
                    <a:pt x="562" y="674"/>
                    <a:pt x="561" y="674"/>
                    <a:pt x="561" y="673"/>
                  </a:cubicBezTo>
                  <a:cubicBezTo>
                    <a:pt x="561" y="673"/>
                    <a:pt x="561" y="673"/>
                    <a:pt x="560" y="673"/>
                  </a:cubicBezTo>
                  <a:cubicBezTo>
                    <a:pt x="560" y="673"/>
                    <a:pt x="560" y="673"/>
                    <a:pt x="560" y="673"/>
                  </a:cubicBezTo>
                  <a:cubicBezTo>
                    <a:pt x="559" y="674"/>
                    <a:pt x="559" y="674"/>
                    <a:pt x="558" y="674"/>
                  </a:cubicBezTo>
                  <a:cubicBezTo>
                    <a:pt x="558" y="674"/>
                    <a:pt x="558" y="674"/>
                    <a:pt x="557" y="674"/>
                  </a:cubicBezTo>
                  <a:cubicBezTo>
                    <a:pt x="557" y="674"/>
                    <a:pt x="557" y="674"/>
                    <a:pt x="557" y="674"/>
                  </a:cubicBezTo>
                  <a:cubicBezTo>
                    <a:pt x="557" y="674"/>
                    <a:pt x="556" y="675"/>
                    <a:pt x="556" y="675"/>
                  </a:cubicBezTo>
                  <a:cubicBezTo>
                    <a:pt x="556" y="675"/>
                    <a:pt x="555" y="676"/>
                    <a:pt x="555" y="675"/>
                  </a:cubicBezTo>
                  <a:cubicBezTo>
                    <a:pt x="554" y="675"/>
                    <a:pt x="554" y="675"/>
                    <a:pt x="554" y="676"/>
                  </a:cubicBezTo>
                  <a:cubicBezTo>
                    <a:pt x="554" y="676"/>
                    <a:pt x="554" y="676"/>
                    <a:pt x="554" y="676"/>
                  </a:cubicBezTo>
                  <a:cubicBezTo>
                    <a:pt x="554" y="676"/>
                    <a:pt x="554" y="676"/>
                    <a:pt x="554" y="676"/>
                  </a:cubicBezTo>
                  <a:cubicBezTo>
                    <a:pt x="553" y="676"/>
                    <a:pt x="553" y="676"/>
                    <a:pt x="552" y="676"/>
                  </a:cubicBezTo>
                  <a:cubicBezTo>
                    <a:pt x="552" y="676"/>
                    <a:pt x="552" y="676"/>
                    <a:pt x="552" y="676"/>
                  </a:cubicBezTo>
                  <a:cubicBezTo>
                    <a:pt x="552" y="676"/>
                    <a:pt x="552" y="676"/>
                    <a:pt x="552" y="676"/>
                  </a:cubicBezTo>
                  <a:cubicBezTo>
                    <a:pt x="552" y="676"/>
                    <a:pt x="552" y="677"/>
                    <a:pt x="552" y="677"/>
                  </a:cubicBezTo>
                  <a:cubicBezTo>
                    <a:pt x="552" y="677"/>
                    <a:pt x="552" y="677"/>
                    <a:pt x="551" y="678"/>
                  </a:cubicBezTo>
                  <a:cubicBezTo>
                    <a:pt x="551" y="678"/>
                    <a:pt x="551" y="678"/>
                    <a:pt x="551" y="678"/>
                  </a:cubicBezTo>
                  <a:cubicBezTo>
                    <a:pt x="551" y="678"/>
                    <a:pt x="551" y="678"/>
                    <a:pt x="550" y="678"/>
                  </a:cubicBezTo>
                  <a:cubicBezTo>
                    <a:pt x="550" y="678"/>
                    <a:pt x="550" y="678"/>
                    <a:pt x="550" y="678"/>
                  </a:cubicBezTo>
                  <a:cubicBezTo>
                    <a:pt x="550" y="678"/>
                    <a:pt x="550" y="679"/>
                    <a:pt x="550" y="679"/>
                  </a:cubicBezTo>
                  <a:cubicBezTo>
                    <a:pt x="550" y="679"/>
                    <a:pt x="550" y="680"/>
                    <a:pt x="550" y="680"/>
                  </a:cubicBezTo>
                  <a:cubicBezTo>
                    <a:pt x="550" y="680"/>
                    <a:pt x="550" y="680"/>
                    <a:pt x="550" y="680"/>
                  </a:cubicBezTo>
                  <a:cubicBezTo>
                    <a:pt x="550" y="680"/>
                    <a:pt x="550" y="681"/>
                    <a:pt x="550" y="681"/>
                  </a:cubicBezTo>
                  <a:cubicBezTo>
                    <a:pt x="549" y="681"/>
                    <a:pt x="549" y="681"/>
                    <a:pt x="548" y="681"/>
                  </a:cubicBezTo>
                  <a:cubicBezTo>
                    <a:pt x="548" y="682"/>
                    <a:pt x="547" y="682"/>
                    <a:pt x="547" y="683"/>
                  </a:cubicBezTo>
                  <a:cubicBezTo>
                    <a:pt x="547" y="683"/>
                    <a:pt x="547" y="682"/>
                    <a:pt x="547" y="683"/>
                  </a:cubicBezTo>
                  <a:cubicBezTo>
                    <a:pt x="547" y="683"/>
                    <a:pt x="547" y="683"/>
                    <a:pt x="546" y="683"/>
                  </a:cubicBezTo>
                  <a:cubicBezTo>
                    <a:pt x="546" y="684"/>
                    <a:pt x="545" y="684"/>
                    <a:pt x="543" y="685"/>
                  </a:cubicBezTo>
                  <a:cubicBezTo>
                    <a:pt x="543" y="685"/>
                    <a:pt x="544" y="685"/>
                    <a:pt x="544" y="685"/>
                  </a:cubicBezTo>
                  <a:cubicBezTo>
                    <a:pt x="544" y="686"/>
                    <a:pt x="543" y="686"/>
                    <a:pt x="543" y="686"/>
                  </a:cubicBezTo>
                  <a:cubicBezTo>
                    <a:pt x="541" y="687"/>
                    <a:pt x="540" y="687"/>
                    <a:pt x="538" y="687"/>
                  </a:cubicBezTo>
                  <a:cubicBezTo>
                    <a:pt x="536" y="686"/>
                    <a:pt x="534" y="687"/>
                    <a:pt x="533" y="687"/>
                  </a:cubicBezTo>
                  <a:cubicBezTo>
                    <a:pt x="532" y="687"/>
                    <a:pt x="532" y="688"/>
                    <a:pt x="532" y="688"/>
                  </a:cubicBezTo>
                  <a:cubicBezTo>
                    <a:pt x="531" y="688"/>
                    <a:pt x="531" y="687"/>
                    <a:pt x="530" y="687"/>
                  </a:cubicBezTo>
                  <a:cubicBezTo>
                    <a:pt x="528" y="686"/>
                    <a:pt x="525" y="686"/>
                    <a:pt x="522" y="686"/>
                  </a:cubicBezTo>
                  <a:cubicBezTo>
                    <a:pt x="522" y="686"/>
                    <a:pt x="521" y="686"/>
                    <a:pt x="521" y="686"/>
                  </a:cubicBezTo>
                  <a:cubicBezTo>
                    <a:pt x="521" y="686"/>
                    <a:pt x="521" y="687"/>
                    <a:pt x="521" y="687"/>
                  </a:cubicBezTo>
                  <a:cubicBezTo>
                    <a:pt x="519" y="687"/>
                    <a:pt x="517" y="685"/>
                    <a:pt x="516" y="686"/>
                  </a:cubicBezTo>
                  <a:cubicBezTo>
                    <a:pt x="515" y="686"/>
                    <a:pt x="515" y="686"/>
                    <a:pt x="515" y="686"/>
                  </a:cubicBezTo>
                  <a:cubicBezTo>
                    <a:pt x="515" y="686"/>
                    <a:pt x="514" y="686"/>
                    <a:pt x="514" y="686"/>
                  </a:cubicBezTo>
                  <a:cubicBezTo>
                    <a:pt x="513" y="686"/>
                    <a:pt x="512" y="686"/>
                    <a:pt x="512" y="686"/>
                  </a:cubicBezTo>
                  <a:cubicBezTo>
                    <a:pt x="509" y="686"/>
                    <a:pt x="506" y="686"/>
                    <a:pt x="503" y="686"/>
                  </a:cubicBezTo>
                  <a:cubicBezTo>
                    <a:pt x="503" y="686"/>
                    <a:pt x="502" y="686"/>
                    <a:pt x="502" y="687"/>
                  </a:cubicBezTo>
                  <a:cubicBezTo>
                    <a:pt x="501" y="687"/>
                    <a:pt x="500" y="686"/>
                    <a:pt x="499" y="687"/>
                  </a:cubicBezTo>
                  <a:cubicBezTo>
                    <a:pt x="499" y="687"/>
                    <a:pt x="499" y="687"/>
                    <a:pt x="498" y="688"/>
                  </a:cubicBezTo>
                  <a:cubicBezTo>
                    <a:pt x="498" y="688"/>
                    <a:pt x="497" y="689"/>
                    <a:pt x="497" y="689"/>
                  </a:cubicBezTo>
                  <a:cubicBezTo>
                    <a:pt x="496" y="690"/>
                    <a:pt x="495" y="690"/>
                    <a:pt x="495" y="691"/>
                  </a:cubicBezTo>
                  <a:cubicBezTo>
                    <a:pt x="494" y="692"/>
                    <a:pt x="495" y="694"/>
                    <a:pt x="494" y="695"/>
                  </a:cubicBezTo>
                  <a:cubicBezTo>
                    <a:pt x="494" y="695"/>
                    <a:pt x="494" y="696"/>
                    <a:pt x="493" y="696"/>
                  </a:cubicBezTo>
                  <a:cubicBezTo>
                    <a:pt x="493" y="696"/>
                    <a:pt x="493" y="696"/>
                    <a:pt x="493" y="696"/>
                  </a:cubicBezTo>
                  <a:cubicBezTo>
                    <a:pt x="492" y="696"/>
                    <a:pt x="491" y="696"/>
                    <a:pt x="491" y="696"/>
                  </a:cubicBezTo>
                  <a:cubicBezTo>
                    <a:pt x="490" y="696"/>
                    <a:pt x="489" y="696"/>
                    <a:pt x="488" y="697"/>
                  </a:cubicBezTo>
                  <a:cubicBezTo>
                    <a:pt x="488" y="697"/>
                    <a:pt x="488" y="698"/>
                    <a:pt x="487" y="699"/>
                  </a:cubicBezTo>
                  <a:cubicBezTo>
                    <a:pt x="487" y="699"/>
                    <a:pt x="486" y="698"/>
                    <a:pt x="486" y="699"/>
                  </a:cubicBezTo>
                  <a:cubicBezTo>
                    <a:pt x="485" y="699"/>
                    <a:pt x="485" y="699"/>
                    <a:pt x="485" y="699"/>
                  </a:cubicBezTo>
                  <a:cubicBezTo>
                    <a:pt x="485" y="700"/>
                    <a:pt x="484" y="701"/>
                    <a:pt x="483" y="701"/>
                  </a:cubicBezTo>
                  <a:cubicBezTo>
                    <a:pt x="483" y="701"/>
                    <a:pt x="482" y="701"/>
                    <a:pt x="482" y="702"/>
                  </a:cubicBezTo>
                  <a:cubicBezTo>
                    <a:pt x="482" y="702"/>
                    <a:pt x="482" y="702"/>
                    <a:pt x="482" y="702"/>
                  </a:cubicBezTo>
                  <a:cubicBezTo>
                    <a:pt x="482" y="703"/>
                    <a:pt x="482" y="703"/>
                    <a:pt x="481" y="704"/>
                  </a:cubicBezTo>
                  <a:cubicBezTo>
                    <a:pt x="480" y="704"/>
                    <a:pt x="480" y="705"/>
                    <a:pt x="480" y="706"/>
                  </a:cubicBezTo>
                  <a:cubicBezTo>
                    <a:pt x="479" y="707"/>
                    <a:pt x="478" y="707"/>
                    <a:pt x="478" y="708"/>
                  </a:cubicBezTo>
                  <a:cubicBezTo>
                    <a:pt x="477" y="709"/>
                    <a:pt x="477" y="710"/>
                    <a:pt x="476" y="711"/>
                  </a:cubicBezTo>
                  <a:cubicBezTo>
                    <a:pt x="476" y="712"/>
                    <a:pt x="475" y="713"/>
                    <a:pt x="474" y="714"/>
                  </a:cubicBezTo>
                  <a:cubicBezTo>
                    <a:pt x="474" y="715"/>
                    <a:pt x="473" y="715"/>
                    <a:pt x="473" y="716"/>
                  </a:cubicBezTo>
                  <a:cubicBezTo>
                    <a:pt x="471" y="717"/>
                    <a:pt x="470" y="719"/>
                    <a:pt x="470" y="720"/>
                  </a:cubicBezTo>
                  <a:cubicBezTo>
                    <a:pt x="471" y="719"/>
                    <a:pt x="472" y="719"/>
                    <a:pt x="473" y="718"/>
                  </a:cubicBezTo>
                  <a:cubicBezTo>
                    <a:pt x="474" y="717"/>
                    <a:pt x="474" y="717"/>
                    <a:pt x="475" y="716"/>
                  </a:cubicBezTo>
                  <a:cubicBezTo>
                    <a:pt x="476" y="715"/>
                    <a:pt x="477" y="713"/>
                    <a:pt x="478" y="712"/>
                  </a:cubicBezTo>
                  <a:cubicBezTo>
                    <a:pt x="479" y="710"/>
                    <a:pt x="480" y="709"/>
                    <a:pt x="481" y="708"/>
                  </a:cubicBezTo>
                  <a:cubicBezTo>
                    <a:pt x="482" y="707"/>
                    <a:pt x="483" y="707"/>
                    <a:pt x="483" y="706"/>
                  </a:cubicBezTo>
                  <a:cubicBezTo>
                    <a:pt x="484" y="706"/>
                    <a:pt x="485" y="705"/>
                    <a:pt x="485" y="705"/>
                  </a:cubicBezTo>
                  <a:cubicBezTo>
                    <a:pt x="488" y="703"/>
                    <a:pt x="492" y="701"/>
                    <a:pt x="495" y="700"/>
                  </a:cubicBezTo>
                  <a:cubicBezTo>
                    <a:pt x="496" y="699"/>
                    <a:pt x="497" y="699"/>
                    <a:pt x="497" y="699"/>
                  </a:cubicBezTo>
                  <a:cubicBezTo>
                    <a:pt x="500" y="698"/>
                    <a:pt x="502" y="697"/>
                    <a:pt x="504" y="697"/>
                  </a:cubicBezTo>
                  <a:cubicBezTo>
                    <a:pt x="505" y="697"/>
                    <a:pt x="506" y="697"/>
                    <a:pt x="507" y="697"/>
                  </a:cubicBezTo>
                  <a:cubicBezTo>
                    <a:pt x="509" y="697"/>
                    <a:pt x="510" y="697"/>
                    <a:pt x="512" y="698"/>
                  </a:cubicBezTo>
                  <a:cubicBezTo>
                    <a:pt x="512" y="698"/>
                    <a:pt x="513" y="699"/>
                    <a:pt x="513" y="699"/>
                  </a:cubicBezTo>
                  <a:cubicBezTo>
                    <a:pt x="514" y="699"/>
                    <a:pt x="514" y="700"/>
                    <a:pt x="514" y="700"/>
                  </a:cubicBezTo>
                  <a:cubicBezTo>
                    <a:pt x="514" y="701"/>
                    <a:pt x="514" y="701"/>
                    <a:pt x="514" y="701"/>
                  </a:cubicBezTo>
                  <a:cubicBezTo>
                    <a:pt x="514" y="701"/>
                    <a:pt x="514" y="701"/>
                    <a:pt x="514" y="701"/>
                  </a:cubicBezTo>
                  <a:cubicBezTo>
                    <a:pt x="514" y="700"/>
                    <a:pt x="513" y="700"/>
                    <a:pt x="512" y="700"/>
                  </a:cubicBezTo>
                  <a:cubicBezTo>
                    <a:pt x="512" y="700"/>
                    <a:pt x="513" y="701"/>
                    <a:pt x="513" y="701"/>
                  </a:cubicBezTo>
                  <a:cubicBezTo>
                    <a:pt x="514" y="701"/>
                    <a:pt x="514" y="702"/>
                    <a:pt x="515" y="703"/>
                  </a:cubicBezTo>
                  <a:cubicBezTo>
                    <a:pt x="514" y="703"/>
                    <a:pt x="514" y="703"/>
                    <a:pt x="514" y="703"/>
                  </a:cubicBezTo>
                  <a:cubicBezTo>
                    <a:pt x="514" y="704"/>
                    <a:pt x="515" y="704"/>
                    <a:pt x="514" y="704"/>
                  </a:cubicBezTo>
                  <a:cubicBezTo>
                    <a:pt x="514" y="704"/>
                    <a:pt x="514" y="705"/>
                    <a:pt x="514" y="705"/>
                  </a:cubicBezTo>
                  <a:cubicBezTo>
                    <a:pt x="514" y="705"/>
                    <a:pt x="513" y="705"/>
                    <a:pt x="513" y="705"/>
                  </a:cubicBezTo>
                  <a:cubicBezTo>
                    <a:pt x="513" y="705"/>
                    <a:pt x="512" y="705"/>
                    <a:pt x="512" y="706"/>
                  </a:cubicBezTo>
                  <a:cubicBezTo>
                    <a:pt x="511" y="706"/>
                    <a:pt x="511" y="707"/>
                    <a:pt x="511" y="707"/>
                  </a:cubicBezTo>
                  <a:cubicBezTo>
                    <a:pt x="510" y="707"/>
                    <a:pt x="510" y="708"/>
                    <a:pt x="509" y="708"/>
                  </a:cubicBezTo>
                  <a:cubicBezTo>
                    <a:pt x="509" y="708"/>
                    <a:pt x="508" y="709"/>
                    <a:pt x="508" y="709"/>
                  </a:cubicBezTo>
                  <a:cubicBezTo>
                    <a:pt x="507" y="709"/>
                    <a:pt x="507" y="709"/>
                    <a:pt x="506" y="709"/>
                  </a:cubicBezTo>
                  <a:cubicBezTo>
                    <a:pt x="506" y="709"/>
                    <a:pt x="506" y="709"/>
                    <a:pt x="506" y="709"/>
                  </a:cubicBezTo>
                  <a:cubicBezTo>
                    <a:pt x="505" y="708"/>
                    <a:pt x="505" y="708"/>
                    <a:pt x="504" y="708"/>
                  </a:cubicBezTo>
                  <a:cubicBezTo>
                    <a:pt x="504" y="708"/>
                    <a:pt x="503" y="708"/>
                    <a:pt x="503" y="707"/>
                  </a:cubicBezTo>
                  <a:cubicBezTo>
                    <a:pt x="503" y="707"/>
                    <a:pt x="503" y="707"/>
                    <a:pt x="503" y="708"/>
                  </a:cubicBezTo>
                  <a:cubicBezTo>
                    <a:pt x="502" y="708"/>
                    <a:pt x="502" y="708"/>
                    <a:pt x="502" y="708"/>
                  </a:cubicBezTo>
                  <a:cubicBezTo>
                    <a:pt x="502" y="708"/>
                    <a:pt x="501" y="708"/>
                    <a:pt x="500" y="708"/>
                  </a:cubicBezTo>
                  <a:cubicBezTo>
                    <a:pt x="500" y="708"/>
                    <a:pt x="500" y="708"/>
                    <a:pt x="500" y="708"/>
                  </a:cubicBezTo>
                  <a:cubicBezTo>
                    <a:pt x="500" y="708"/>
                    <a:pt x="500" y="708"/>
                    <a:pt x="500" y="708"/>
                  </a:cubicBezTo>
                  <a:cubicBezTo>
                    <a:pt x="500" y="708"/>
                    <a:pt x="499" y="708"/>
                    <a:pt x="499" y="708"/>
                  </a:cubicBezTo>
                  <a:cubicBezTo>
                    <a:pt x="499" y="708"/>
                    <a:pt x="500" y="709"/>
                    <a:pt x="500" y="709"/>
                  </a:cubicBezTo>
                  <a:cubicBezTo>
                    <a:pt x="500" y="709"/>
                    <a:pt x="501" y="709"/>
                    <a:pt x="501" y="709"/>
                  </a:cubicBezTo>
                  <a:cubicBezTo>
                    <a:pt x="501" y="709"/>
                    <a:pt x="501" y="710"/>
                    <a:pt x="502" y="710"/>
                  </a:cubicBezTo>
                  <a:cubicBezTo>
                    <a:pt x="502" y="710"/>
                    <a:pt x="503" y="710"/>
                    <a:pt x="504" y="710"/>
                  </a:cubicBezTo>
                  <a:cubicBezTo>
                    <a:pt x="504" y="710"/>
                    <a:pt x="504" y="710"/>
                    <a:pt x="504" y="710"/>
                  </a:cubicBezTo>
                  <a:cubicBezTo>
                    <a:pt x="504" y="710"/>
                    <a:pt x="504" y="711"/>
                    <a:pt x="504" y="711"/>
                  </a:cubicBezTo>
                  <a:cubicBezTo>
                    <a:pt x="504" y="711"/>
                    <a:pt x="505" y="712"/>
                    <a:pt x="505" y="712"/>
                  </a:cubicBezTo>
                  <a:cubicBezTo>
                    <a:pt x="505" y="712"/>
                    <a:pt x="505" y="712"/>
                    <a:pt x="505" y="712"/>
                  </a:cubicBezTo>
                  <a:cubicBezTo>
                    <a:pt x="505" y="713"/>
                    <a:pt x="505" y="713"/>
                    <a:pt x="505" y="713"/>
                  </a:cubicBezTo>
                  <a:cubicBezTo>
                    <a:pt x="506" y="712"/>
                    <a:pt x="507" y="712"/>
                    <a:pt x="507" y="712"/>
                  </a:cubicBezTo>
                  <a:cubicBezTo>
                    <a:pt x="508" y="711"/>
                    <a:pt x="508" y="711"/>
                    <a:pt x="509" y="711"/>
                  </a:cubicBezTo>
                  <a:cubicBezTo>
                    <a:pt x="509" y="711"/>
                    <a:pt x="509" y="711"/>
                    <a:pt x="509" y="711"/>
                  </a:cubicBezTo>
                  <a:cubicBezTo>
                    <a:pt x="509" y="711"/>
                    <a:pt x="509" y="711"/>
                    <a:pt x="509" y="711"/>
                  </a:cubicBezTo>
                  <a:cubicBezTo>
                    <a:pt x="509" y="711"/>
                    <a:pt x="509" y="711"/>
                    <a:pt x="509" y="712"/>
                  </a:cubicBezTo>
                  <a:cubicBezTo>
                    <a:pt x="509" y="712"/>
                    <a:pt x="510" y="712"/>
                    <a:pt x="510" y="711"/>
                  </a:cubicBezTo>
                  <a:cubicBezTo>
                    <a:pt x="510" y="711"/>
                    <a:pt x="510" y="711"/>
                    <a:pt x="510" y="711"/>
                  </a:cubicBezTo>
                  <a:cubicBezTo>
                    <a:pt x="511" y="711"/>
                    <a:pt x="511" y="711"/>
                    <a:pt x="511" y="711"/>
                  </a:cubicBezTo>
                  <a:cubicBezTo>
                    <a:pt x="511" y="711"/>
                    <a:pt x="511" y="712"/>
                    <a:pt x="511" y="712"/>
                  </a:cubicBezTo>
                  <a:cubicBezTo>
                    <a:pt x="511" y="712"/>
                    <a:pt x="511" y="712"/>
                    <a:pt x="511" y="712"/>
                  </a:cubicBezTo>
                  <a:cubicBezTo>
                    <a:pt x="511" y="712"/>
                    <a:pt x="512" y="712"/>
                    <a:pt x="512" y="712"/>
                  </a:cubicBezTo>
                  <a:cubicBezTo>
                    <a:pt x="512" y="712"/>
                    <a:pt x="512" y="711"/>
                    <a:pt x="512" y="711"/>
                  </a:cubicBezTo>
                  <a:cubicBezTo>
                    <a:pt x="512" y="711"/>
                    <a:pt x="512" y="711"/>
                    <a:pt x="511" y="711"/>
                  </a:cubicBezTo>
                  <a:cubicBezTo>
                    <a:pt x="512" y="711"/>
                    <a:pt x="512" y="711"/>
                    <a:pt x="512" y="711"/>
                  </a:cubicBezTo>
                  <a:cubicBezTo>
                    <a:pt x="512" y="711"/>
                    <a:pt x="512" y="711"/>
                    <a:pt x="512" y="711"/>
                  </a:cubicBezTo>
                  <a:cubicBezTo>
                    <a:pt x="512" y="711"/>
                    <a:pt x="512" y="711"/>
                    <a:pt x="512" y="711"/>
                  </a:cubicBezTo>
                  <a:cubicBezTo>
                    <a:pt x="512" y="711"/>
                    <a:pt x="512" y="712"/>
                    <a:pt x="511" y="712"/>
                  </a:cubicBezTo>
                  <a:cubicBezTo>
                    <a:pt x="511" y="712"/>
                    <a:pt x="511" y="713"/>
                    <a:pt x="510" y="713"/>
                  </a:cubicBezTo>
                  <a:cubicBezTo>
                    <a:pt x="510" y="713"/>
                    <a:pt x="510" y="714"/>
                    <a:pt x="510" y="715"/>
                  </a:cubicBezTo>
                  <a:cubicBezTo>
                    <a:pt x="510" y="715"/>
                    <a:pt x="510" y="716"/>
                    <a:pt x="509" y="716"/>
                  </a:cubicBezTo>
                  <a:cubicBezTo>
                    <a:pt x="509" y="717"/>
                    <a:pt x="508" y="718"/>
                    <a:pt x="508" y="718"/>
                  </a:cubicBezTo>
                  <a:cubicBezTo>
                    <a:pt x="507" y="718"/>
                    <a:pt x="507" y="718"/>
                    <a:pt x="507" y="719"/>
                  </a:cubicBezTo>
                  <a:cubicBezTo>
                    <a:pt x="507" y="718"/>
                    <a:pt x="507" y="718"/>
                    <a:pt x="508" y="718"/>
                  </a:cubicBezTo>
                  <a:cubicBezTo>
                    <a:pt x="508" y="718"/>
                    <a:pt x="508" y="718"/>
                    <a:pt x="508" y="718"/>
                  </a:cubicBezTo>
                  <a:cubicBezTo>
                    <a:pt x="508" y="718"/>
                    <a:pt x="508" y="718"/>
                    <a:pt x="508" y="719"/>
                  </a:cubicBezTo>
                  <a:cubicBezTo>
                    <a:pt x="508" y="719"/>
                    <a:pt x="508" y="719"/>
                    <a:pt x="509" y="718"/>
                  </a:cubicBezTo>
                  <a:cubicBezTo>
                    <a:pt x="509" y="718"/>
                    <a:pt x="510" y="718"/>
                    <a:pt x="510" y="718"/>
                  </a:cubicBezTo>
                  <a:cubicBezTo>
                    <a:pt x="510" y="718"/>
                    <a:pt x="511" y="718"/>
                    <a:pt x="511" y="719"/>
                  </a:cubicBezTo>
                  <a:cubicBezTo>
                    <a:pt x="511" y="719"/>
                    <a:pt x="510" y="719"/>
                    <a:pt x="510" y="719"/>
                  </a:cubicBezTo>
                  <a:cubicBezTo>
                    <a:pt x="510" y="719"/>
                    <a:pt x="511" y="719"/>
                    <a:pt x="511" y="719"/>
                  </a:cubicBezTo>
                  <a:cubicBezTo>
                    <a:pt x="511" y="719"/>
                    <a:pt x="511" y="719"/>
                    <a:pt x="511" y="720"/>
                  </a:cubicBezTo>
                  <a:cubicBezTo>
                    <a:pt x="510" y="720"/>
                    <a:pt x="510" y="720"/>
                    <a:pt x="510" y="720"/>
                  </a:cubicBezTo>
                  <a:cubicBezTo>
                    <a:pt x="510" y="720"/>
                    <a:pt x="510" y="721"/>
                    <a:pt x="510" y="721"/>
                  </a:cubicBezTo>
                  <a:cubicBezTo>
                    <a:pt x="510" y="721"/>
                    <a:pt x="510" y="721"/>
                    <a:pt x="510" y="721"/>
                  </a:cubicBezTo>
                  <a:cubicBezTo>
                    <a:pt x="510" y="722"/>
                    <a:pt x="510" y="722"/>
                    <a:pt x="510" y="722"/>
                  </a:cubicBezTo>
                  <a:cubicBezTo>
                    <a:pt x="510" y="722"/>
                    <a:pt x="510" y="722"/>
                    <a:pt x="511" y="722"/>
                  </a:cubicBezTo>
                  <a:cubicBezTo>
                    <a:pt x="511" y="722"/>
                    <a:pt x="511" y="722"/>
                    <a:pt x="511" y="722"/>
                  </a:cubicBezTo>
                  <a:cubicBezTo>
                    <a:pt x="511" y="722"/>
                    <a:pt x="511" y="722"/>
                    <a:pt x="511" y="723"/>
                  </a:cubicBezTo>
                  <a:cubicBezTo>
                    <a:pt x="511" y="723"/>
                    <a:pt x="511" y="724"/>
                    <a:pt x="511" y="724"/>
                  </a:cubicBezTo>
                  <a:cubicBezTo>
                    <a:pt x="512" y="724"/>
                    <a:pt x="512" y="725"/>
                    <a:pt x="512" y="725"/>
                  </a:cubicBezTo>
                  <a:cubicBezTo>
                    <a:pt x="512" y="725"/>
                    <a:pt x="512" y="725"/>
                    <a:pt x="512" y="725"/>
                  </a:cubicBezTo>
                  <a:cubicBezTo>
                    <a:pt x="512" y="726"/>
                    <a:pt x="512" y="726"/>
                    <a:pt x="513" y="726"/>
                  </a:cubicBezTo>
                  <a:cubicBezTo>
                    <a:pt x="513" y="726"/>
                    <a:pt x="512" y="726"/>
                    <a:pt x="513" y="726"/>
                  </a:cubicBezTo>
                  <a:cubicBezTo>
                    <a:pt x="513" y="726"/>
                    <a:pt x="513" y="726"/>
                    <a:pt x="513" y="726"/>
                  </a:cubicBezTo>
                  <a:cubicBezTo>
                    <a:pt x="514" y="726"/>
                    <a:pt x="514" y="726"/>
                    <a:pt x="515" y="727"/>
                  </a:cubicBezTo>
                  <a:cubicBezTo>
                    <a:pt x="515" y="727"/>
                    <a:pt x="516" y="727"/>
                    <a:pt x="516" y="727"/>
                  </a:cubicBezTo>
                  <a:cubicBezTo>
                    <a:pt x="517" y="727"/>
                    <a:pt x="517" y="727"/>
                    <a:pt x="517" y="728"/>
                  </a:cubicBezTo>
                  <a:cubicBezTo>
                    <a:pt x="517" y="728"/>
                    <a:pt x="517" y="728"/>
                    <a:pt x="517" y="728"/>
                  </a:cubicBezTo>
                  <a:cubicBezTo>
                    <a:pt x="517" y="728"/>
                    <a:pt x="517" y="728"/>
                    <a:pt x="517" y="728"/>
                  </a:cubicBezTo>
                  <a:cubicBezTo>
                    <a:pt x="517" y="728"/>
                    <a:pt x="517" y="728"/>
                    <a:pt x="516" y="728"/>
                  </a:cubicBezTo>
                  <a:cubicBezTo>
                    <a:pt x="516" y="728"/>
                    <a:pt x="516" y="728"/>
                    <a:pt x="516" y="728"/>
                  </a:cubicBezTo>
                  <a:cubicBezTo>
                    <a:pt x="516" y="728"/>
                    <a:pt x="516" y="729"/>
                    <a:pt x="516" y="729"/>
                  </a:cubicBezTo>
                  <a:cubicBezTo>
                    <a:pt x="516" y="729"/>
                    <a:pt x="516" y="729"/>
                    <a:pt x="517" y="729"/>
                  </a:cubicBezTo>
                  <a:cubicBezTo>
                    <a:pt x="517" y="729"/>
                    <a:pt x="517" y="729"/>
                    <a:pt x="517" y="730"/>
                  </a:cubicBezTo>
                  <a:cubicBezTo>
                    <a:pt x="517" y="730"/>
                    <a:pt x="517" y="730"/>
                    <a:pt x="518" y="730"/>
                  </a:cubicBezTo>
                  <a:cubicBezTo>
                    <a:pt x="518" y="730"/>
                    <a:pt x="518" y="730"/>
                    <a:pt x="519" y="730"/>
                  </a:cubicBezTo>
                  <a:cubicBezTo>
                    <a:pt x="519" y="730"/>
                    <a:pt x="520" y="731"/>
                    <a:pt x="521" y="731"/>
                  </a:cubicBezTo>
                  <a:cubicBezTo>
                    <a:pt x="521" y="731"/>
                    <a:pt x="521" y="731"/>
                    <a:pt x="521" y="731"/>
                  </a:cubicBezTo>
                  <a:cubicBezTo>
                    <a:pt x="521" y="731"/>
                    <a:pt x="521" y="731"/>
                    <a:pt x="521" y="731"/>
                  </a:cubicBezTo>
                  <a:cubicBezTo>
                    <a:pt x="521" y="731"/>
                    <a:pt x="521" y="731"/>
                    <a:pt x="521" y="731"/>
                  </a:cubicBezTo>
                  <a:cubicBezTo>
                    <a:pt x="520" y="731"/>
                    <a:pt x="520" y="731"/>
                    <a:pt x="520" y="732"/>
                  </a:cubicBezTo>
                  <a:cubicBezTo>
                    <a:pt x="521" y="732"/>
                    <a:pt x="521" y="732"/>
                    <a:pt x="521" y="732"/>
                  </a:cubicBezTo>
                  <a:cubicBezTo>
                    <a:pt x="522" y="731"/>
                    <a:pt x="522" y="731"/>
                    <a:pt x="522" y="731"/>
                  </a:cubicBezTo>
                  <a:cubicBezTo>
                    <a:pt x="523" y="731"/>
                    <a:pt x="523" y="731"/>
                    <a:pt x="523" y="731"/>
                  </a:cubicBezTo>
                  <a:cubicBezTo>
                    <a:pt x="523" y="731"/>
                    <a:pt x="523" y="731"/>
                    <a:pt x="523" y="731"/>
                  </a:cubicBezTo>
                  <a:cubicBezTo>
                    <a:pt x="524" y="731"/>
                    <a:pt x="524" y="731"/>
                    <a:pt x="524" y="731"/>
                  </a:cubicBezTo>
                  <a:cubicBezTo>
                    <a:pt x="524" y="731"/>
                    <a:pt x="524" y="731"/>
                    <a:pt x="524" y="731"/>
                  </a:cubicBezTo>
                  <a:cubicBezTo>
                    <a:pt x="525" y="731"/>
                    <a:pt x="525" y="732"/>
                    <a:pt x="526" y="732"/>
                  </a:cubicBezTo>
                  <a:cubicBezTo>
                    <a:pt x="526" y="732"/>
                    <a:pt x="526" y="732"/>
                    <a:pt x="526" y="732"/>
                  </a:cubicBezTo>
                  <a:cubicBezTo>
                    <a:pt x="526" y="732"/>
                    <a:pt x="527" y="732"/>
                    <a:pt x="527" y="732"/>
                  </a:cubicBezTo>
                  <a:cubicBezTo>
                    <a:pt x="528" y="732"/>
                    <a:pt x="529" y="731"/>
                    <a:pt x="530" y="730"/>
                  </a:cubicBezTo>
                  <a:cubicBezTo>
                    <a:pt x="530" y="730"/>
                    <a:pt x="530" y="731"/>
                    <a:pt x="530" y="731"/>
                  </a:cubicBezTo>
                  <a:cubicBezTo>
                    <a:pt x="530" y="731"/>
                    <a:pt x="530" y="731"/>
                    <a:pt x="530" y="732"/>
                  </a:cubicBezTo>
                  <a:cubicBezTo>
                    <a:pt x="530" y="732"/>
                    <a:pt x="530" y="732"/>
                    <a:pt x="530" y="732"/>
                  </a:cubicBezTo>
                  <a:cubicBezTo>
                    <a:pt x="530" y="732"/>
                    <a:pt x="531" y="732"/>
                    <a:pt x="531" y="732"/>
                  </a:cubicBezTo>
                  <a:cubicBezTo>
                    <a:pt x="531" y="732"/>
                    <a:pt x="531" y="732"/>
                    <a:pt x="532" y="732"/>
                  </a:cubicBezTo>
                  <a:cubicBezTo>
                    <a:pt x="532" y="732"/>
                    <a:pt x="532" y="732"/>
                    <a:pt x="532" y="732"/>
                  </a:cubicBezTo>
                  <a:cubicBezTo>
                    <a:pt x="532" y="732"/>
                    <a:pt x="533" y="732"/>
                    <a:pt x="533" y="732"/>
                  </a:cubicBezTo>
                  <a:cubicBezTo>
                    <a:pt x="533" y="731"/>
                    <a:pt x="533" y="731"/>
                    <a:pt x="533" y="731"/>
                  </a:cubicBezTo>
                  <a:cubicBezTo>
                    <a:pt x="533" y="730"/>
                    <a:pt x="533" y="730"/>
                    <a:pt x="533" y="729"/>
                  </a:cubicBezTo>
                  <a:cubicBezTo>
                    <a:pt x="533" y="729"/>
                    <a:pt x="533" y="729"/>
                    <a:pt x="533" y="729"/>
                  </a:cubicBezTo>
                  <a:cubicBezTo>
                    <a:pt x="533" y="728"/>
                    <a:pt x="533" y="728"/>
                    <a:pt x="533" y="728"/>
                  </a:cubicBezTo>
                  <a:cubicBezTo>
                    <a:pt x="533" y="728"/>
                    <a:pt x="533" y="727"/>
                    <a:pt x="533" y="727"/>
                  </a:cubicBezTo>
                  <a:cubicBezTo>
                    <a:pt x="533" y="727"/>
                    <a:pt x="534" y="727"/>
                    <a:pt x="534" y="726"/>
                  </a:cubicBezTo>
                  <a:cubicBezTo>
                    <a:pt x="535" y="726"/>
                    <a:pt x="535" y="725"/>
                    <a:pt x="536" y="724"/>
                  </a:cubicBezTo>
                  <a:cubicBezTo>
                    <a:pt x="536" y="724"/>
                    <a:pt x="536" y="723"/>
                    <a:pt x="536" y="722"/>
                  </a:cubicBezTo>
                  <a:cubicBezTo>
                    <a:pt x="537" y="722"/>
                    <a:pt x="537" y="721"/>
                    <a:pt x="537" y="721"/>
                  </a:cubicBezTo>
                  <a:cubicBezTo>
                    <a:pt x="538" y="721"/>
                    <a:pt x="538" y="720"/>
                    <a:pt x="538" y="720"/>
                  </a:cubicBezTo>
                  <a:cubicBezTo>
                    <a:pt x="538" y="719"/>
                    <a:pt x="539" y="719"/>
                    <a:pt x="539" y="719"/>
                  </a:cubicBezTo>
                  <a:cubicBezTo>
                    <a:pt x="539" y="719"/>
                    <a:pt x="539" y="719"/>
                    <a:pt x="539" y="719"/>
                  </a:cubicBezTo>
                  <a:cubicBezTo>
                    <a:pt x="539" y="719"/>
                    <a:pt x="539" y="719"/>
                    <a:pt x="540" y="719"/>
                  </a:cubicBezTo>
                  <a:cubicBezTo>
                    <a:pt x="540" y="719"/>
                    <a:pt x="540" y="719"/>
                    <a:pt x="540" y="719"/>
                  </a:cubicBezTo>
                  <a:cubicBezTo>
                    <a:pt x="540" y="719"/>
                    <a:pt x="540" y="719"/>
                    <a:pt x="540" y="720"/>
                  </a:cubicBezTo>
                  <a:cubicBezTo>
                    <a:pt x="540" y="720"/>
                    <a:pt x="540" y="720"/>
                    <a:pt x="540" y="720"/>
                  </a:cubicBezTo>
                  <a:cubicBezTo>
                    <a:pt x="540" y="720"/>
                    <a:pt x="540" y="720"/>
                    <a:pt x="541" y="720"/>
                  </a:cubicBezTo>
                  <a:cubicBezTo>
                    <a:pt x="541" y="721"/>
                    <a:pt x="541" y="721"/>
                    <a:pt x="541" y="722"/>
                  </a:cubicBezTo>
                  <a:cubicBezTo>
                    <a:pt x="541" y="722"/>
                    <a:pt x="540" y="722"/>
                    <a:pt x="540" y="722"/>
                  </a:cubicBezTo>
                  <a:cubicBezTo>
                    <a:pt x="540" y="723"/>
                    <a:pt x="540" y="723"/>
                    <a:pt x="540" y="723"/>
                  </a:cubicBezTo>
                  <a:cubicBezTo>
                    <a:pt x="540" y="723"/>
                    <a:pt x="540" y="724"/>
                    <a:pt x="540" y="724"/>
                  </a:cubicBezTo>
                  <a:cubicBezTo>
                    <a:pt x="540" y="724"/>
                    <a:pt x="540" y="724"/>
                    <a:pt x="540" y="725"/>
                  </a:cubicBezTo>
                  <a:cubicBezTo>
                    <a:pt x="540" y="725"/>
                    <a:pt x="540" y="725"/>
                    <a:pt x="539" y="725"/>
                  </a:cubicBezTo>
                  <a:cubicBezTo>
                    <a:pt x="539" y="725"/>
                    <a:pt x="539" y="726"/>
                    <a:pt x="539" y="726"/>
                  </a:cubicBezTo>
                  <a:cubicBezTo>
                    <a:pt x="539" y="726"/>
                    <a:pt x="539" y="726"/>
                    <a:pt x="539" y="726"/>
                  </a:cubicBezTo>
                  <a:cubicBezTo>
                    <a:pt x="539" y="726"/>
                    <a:pt x="539" y="726"/>
                    <a:pt x="540" y="726"/>
                  </a:cubicBezTo>
                  <a:cubicBezTo>
                    <a:pt x="540" y="726"/>
                    <a:pt x="540" y="726"/>
                    <a:pt x="540" y="726"/>
                  </a:cubicBezTo>
                  <a:cubicBezTo>
                    <a:pt x="540" y="726"/>
                    <a:pt x="540" y="726"/>
                    <a:pt x="540" y="726"/>
                  </a:cubicBezTo>
                  <a:cubicBezTo>
                    <a:pt x="540" y="726"/>
                    <a:pt x="540" y="726"/>
                    <a:pt x="541" y="726"/>
                  </a:cubicBezTo>
                  <a:cubicBezTo>
                    <a:pt x="541" y="726"/>
                    <a:pt x="541" y="726"/>
                    <a:pt x="541" y="726"/>
                  </a:cubicBezTo>
                  <a:cubicBezTo>
                    <a:pt x="541" y="726"/>
                    <a:pt x="541" y="726"/>
                    <a:pt x="541" y="726"/>
                  </a:cubicBezTo>
                  <a:cubicBezTo>
                    <a:pt x="541" y="726"/>
                    <a:pt x="541" y="726"/>
                    <a:pt x="541" y="726"/>
                  </a:cubicBezTo>
                  <a:cubicBezTo>
                    <a:pt x="541" y="726"/>
                    <a:pt x="541" y="726"/>
                    <a:pt x="541" y="727"/>
                  </a:cubicBezTo>
                  <a:cubicBezTo>
                    <a:pt x="541" y="727"/>
                    <a:pt x="541" y="727"/>
                    <a:pt x="542" y="727"/>
                  </a:cubicBezTo>
                  <a:cubicBezTo>
                    <a:pt x="542" y="727"/>
                    <a:pt x="542" y="727"/>
                    <a:pt x="542" y="727"/>
                  </a:cubicBezTo>
                  <a:cubicBezTo>
                    <a:pt x="542" y="727"/>
                    <a:pt x="543" y="726"/>
                    <a:pt x="543" y="726"/>
                  </a:cubicBezTo>
                  <a:cubicBezTo>
                    <a:pt x="543" y="726"/>
                    <a:pt x="543" y="727"/>
                    <a:pt x="543" y="727"/>
                  </a:cubicBezTo>
                  <a:cubicBezTo>
                    <a:pt x="544" y="727"/>
                    <a:pt x="544" y="727"/>
                    <a:pt x="544" y="728"/>
                  </a:cubicBezTo>
                  <a:cubicBezTo>
                    <a:pt x="544" y="728"/>
                    <a:pt x="544" y="728"/>
                    <a:pt x="544" y="728"/>
                  </a:cubicBezTo>
                  <a:cubicBezTo>
                    <a:pt x="544" y="728"/>
                    <a:pt x="544" y="728"/>
                    <a:pt x="544" y="728"/>
                  </a:cubicBezTo>
                  <a:cubicBezTo>
                    <a:pt x="544" y="728"/>
                    <a:pt x="543" y="729"/>
                    <a:pt x="543" y="729"/>
                  </a:cubicBezTo>
                  <a:cubicBezTo>
                    <a:pt x="543" y="729"/>
                    <a:pt x="543" y="729"/>
                    <a:pt x="544" y="729"/>
                  </a:cubicBezTo>
                  <a:cubicBezTo>
                    <a:pt x="544" y="729"/>
                    <a:pt x="544" y="729"/>
                    <a:pt x="544" y="729"/>
                  </a:cubicBezTo>
                  <a:cubicBezTo>
                    <a:pt x="544" y="729"/>
                    <a:pt x="544" y="729"/>
                    <a:pt x="544" y="729"/>
                  </a:cubicBezTo>
                  <a:cubicBezTo>
                    <a:pt x="544" y="729"/>
                    <a:pt x="544" y="730"/>
                    <a:pt x="544" y="730"/>
                  </a:cubicBezTo>
                  <a:cubicBezTo>
                    <a:pt x="543" y="730"/>
                    <a:pt x="543" y="730"/>
                    <a:pt x="543" y="730"/>
                  </a:cubicBezTo>
                  <a:cubicBezTo>
                    <a:pt x="543" y="730"/>
                    <a:pt x="542" y="730"/>
                    <a:pt x="542" y="730"/>
                  </a:cubicBezTo>
                  <a:cubicBezTo>
                    <a:pt x="542" y="730"/>
                    <a:pt x="542" y="730"/>
                    <a:pt x="542" y="730"/>
                  </a:cubicBezTo>
                  <a:cubicBezTo>
                    <a:pt x="542" y="730"/>
                    <a:pt x="542" y="731"/>
                    <a:pt x="542" y="731"/>
                  </a:cubicBezTo>
                  <a:cubicBezTo>
                    <a:pt x="542" y="731"/>
                    <a:pt x="541" y="731"/>
                    <a:pt x="541" y="732"/>
                  </a:cubicBezTo>
                  <a:cubicBezTo>
                    <a:pt x="541" y="732"/>
                    <a:pt x="540" y="732"/>
                    <a:pt x="539" y="733"/>
                  </a:cubicBezTo>
                  <a:cubicBezTo>
                    <a:pt x="539" y="733"/>
                    <a:pt x="539" y="733"/>
                    <a:pt x="539" y="733"/>
                  </a:cubicBezTo>
                  <a:cubicBezTo>
                    <a:pt x="539" y="733"/>
                    <a:pt x="538" y="733"/>
                    <a:pt x="538" y="733"/>
                  </a:cubicBezTo>
                  <a:cubicBezTo>
                    <a:pt x="538" y="733"/>
                    <a:pt x="538" y="733"/>
                    <a:pt x="538" y="733"/>
                  </a:cubicBezTo>
                  <a:cubicBezTo>
                    <a:pt x="538" y="733"/>
                    <a:pt x="538" y="733"/>
                    <a:pt x="538" y="733"/>
                  </a:cubicBezTo>
                  <a:cubicBezTo>
                    <a:pt x="537" y="733"/>
                    <a:pt x="537" y="733"/>
                    <a:pt x="537" y="733"/>
                  </a:cubicBezTo>
                  <a:cubicBezTo>
                    <a:pt x="537" y="733"/>
                    <a:pt x="537" y="733"/>
                    <a:pt x="537" y="733"/>
                  </a:cubicBezTo>
                  <a:cubicBezTo>
                    <a:pt x="537" y="732"/>
                    <a:pt x="537" y="732"/>
                    <a:pt x="536" y="732"/>
                  </a:cubicBezTo>
                  <a:cubicBezTo>
                    <a:pt x="536" y="733"/>
                    <a:pt x="536" y="733"/>
                    <a:pt x="535" y="733"/>
                  </a:cubicBezTo>
                  <a:cubicBezTo>
                    <a:pt x="535" y="733"/>
                    <a:pt x="535" y="733"/>
                    <a:pt x="535" y="733"/>
                  </a:cubicBezTo>
                  <a:cubicBezTo>
                    <a:pt x="535" y="733"/>
                    <a:pt x="535" y="733"/>
                    <a:pt x="535" y="733"/>
                  </a:cubicBezTo>
                  <a:cubicBezTo>
                    <a:pt x="535" y="733"/>
                    <a:pt x="534" y="733"/>
                    <a:pt x="534" y="733"/>
                  </a:cubicBezTo>
                  <a:cubicBezTo>
                    <a:pt x="534" y="733"/>
                    <a:pt x="534" y="733"/>
                    <a:pt x="534" y="733"/>
                  </a:cubicBezTo>
                  <a:cubicBezTo>
                    <a:pt x="534" y="733"/>
                    <a:pt x="534" y="733"/>
                    <a:pt x="534" y="734"/>
                  </a:cubicBezTo>
                  <a:cubicBezTo>
                    <a:pt x="534" y="734"/>
                    <a:pt x="534" y="734"/>
                    <a:pt x="534" y="734"/>
                  </a:cubicBezTo>
                  <a:cubicBezTo>
                    <a:pt x="534" y="734"/>
                    <a:pt x="534" y="735"/>
                    <a:pt x="533" y="735"/>
                  </a:cubicBezTo>
                  <a:cubicBezTo>
                    <a:pt x="533" y="735"/>
                    <a:pt x="533" y="735"/>
                    <a:pt x="533" y="735"/>
                  </a:cubicBezTo>
                  <a:cubicBezTo>
                    <a:pt x="533" y="735"/>
                    <a:pt x="533" y="735"/>
                    <a:pt x="533" y="735"/>
                  </a:cubicBezTo>
                  <a:cubicBezTo>
                    <a:pt x="534" y="735"/>
                    <a:pt x="535" y="735"/>
                    <a:pt x="535" y="735"/>
                  </a:cubicBezTo>
                  <a:cubicBezTo>
                    <a:pt x="536" y="735"/>
                    <a:pt x="536" y="735"/>
                    <a:pt x="536" y="735"/>
                  </a:cubicBezTo>
                  <a:cubicBezTo>
                    <a:pt x="536" y="735"/>
                    <a:pt x="536" y="736"/>
                    <a:pt x="536" y="736"/>
                  </a:cubicBezTo>
                  <a:cubicBezTo>
                    <a:pt x="536" y="736"/>
                    <a:pt x="536" y="736"/>
                    <a:pt x="536" y="736"/>
                  </a:cubicBezTo>
                  <a:cubicBezTo>
                    <a:pt x="536" y="736"/>
                    <a:pt x="536" y="736"/>
                    <a:pt x="536" y="736"/>
                  </a:cubicBezTo>
                  <a:cubicBezTo>
                    <a:pt x="536" y="736"/>
                    <a:pt x="536" y="736"/>
                    <a:pt x="536" y="736"/>
                  </a:cubicBezTo>
                  <a:cubicBezTo>
                    <a:pt x="536" y="736"/>
                    <a:pt x="535" y="736"/>
                    <a:pt x="535" y="736"/>
                  </a:cubicBezTo>
                  <a:cubicBezTo>
                    <a:pt x="535" y="736"/>
                    <a:pt x="535" y="736"/>
                    <a:pt x="535" y="736"/>
                  </a:cubicBezTo>
                  <a:cubicBezTo>
                    <a:pt x="535" y="736"/>
                    <a:pt x="534" y="736"/>
                    <a:pt x="534" y="736"/>
                  </a:cubicBezTo>
                  <a:cubicBezTo>
                    <a:pt x="534" y="736"/>
                    <a:pt x="534" y="736"/>
                    <a:pt x="534" y="737"/>
                  </a:cubicBezTo>
                  <a:cubicBezTo>
                    <a:pt x="534" y="737"/>
                    <a:pt x="534" y="737"/>
                    <a:pt x="534" y="737"/>
                  </a:cubicBezTo>
                  <a:cubicBezTo>
                    <a:pt x="534" y="737"/>
                    <a:pt x="533" y="737"/>
                    <a:pt x="533" y="737"/>
                  </a:cubicBezTo>
                  <a:cubicBezTo>
                    <a:pt x="533" y="737"/>
                    <a:pt x="532" y="737"/>
                    <a:pt x="532" y="737"/>
                  </a:cubicBezTo>
                  <a:cubicBezTo>
                    <a:pt x="531" y="737"/>
                    <a:pt x="532" y="737"/>
                    <a:pt x="532" y="737"/>
                  </a:cubicBezTo>
                  <a:cubicBezTo>
                    <a:pt x="532" y="737"/>
                    <a:pt x="532" y="737"/>
                    <a:pt x="532" y="737"/>
                  </a:cubicBezTo>
                  <a:cubicBezTo>
                    <a:pt x="531" y="737"/>
                    <a:pt x="531" y="737"/>
                    <a:pt x="531" y="737"/>
                  </a:cubicBezTo>
                  <a:cubicBezTo>
                    <a:pt x="531" y="737"/>
                    <a:pt x="530" y="738"/>
                    <a:pt x="530" y="738"/>
                  </a:cubicBezTo>
                  <a:cubicBezTo>
                    <a:pt x="530" y="738"/>
                    <a:pt x="530" y="738"/>
                    <a:pt x="530" y="738"/>
                  </a:cubicBezTo>
                  <a:cubicBezTo>
                    <a:pt x="530" y="738"/>
                    <a:pt x="530" y="738"/>
                    <a:pt x="530" y="739"/>
                  </a:cubicBezTo>
                  <a:cubicBezTo>
                    <a:pt x="529" y="739"/>
                    <a:pt x="529" y="739"/>
                    <a:pt x="529" y="739"/>
                  </a:cubicBezTo>
                  <a:cubicBezTo>
                    <a:pt x="529" y="739"/>
                    <a:pt x="528" y="739"/>
                    <a:pt x="528" y="739"/>
                  </a:cubicBezTo>
                  <a:cubicBezTo>
                    <a:pt x="527" y="739"/>
                    <a:pt x="526" y="740"/>
                    <a:pt x="525" y="740"/>
                  </a:cubicBezTo>
                  <a:cubicBezTo>
                    <a:pt x="525" y="740"/>
                    <a:pt x="525" y="740"/>
                    <a:pt x="524" y="740"/>
                  </a:cubicBezTo>
                  <a:cubicBezTo>
                    <a:pt x="524" y="741"/>
                    <a:pt x="524" y="741"/>
                    <a:pt x="524" y="741"/>
                  </a:cubicBezTo>
                  <a:cubicBezTo>
                    <a:pt x="523" y="741"/>
                    <a:pt x="523" y="741"/>
                    <a:pt x="523" y="741"/>
                  </a:cubicBezTo>
                  <a:cubicBezTo>
                    <a:pt x="523" y="741"/>
                    <a:pt x="522" y="741"/>
                    <a:pt x="522" y="741"/>
                  </a:cubicBezTo>
                  <a:cubicBezTo>
                    <a:pt x="522" y="741"/>
                    <a:pt x="522" y="741"/>
                    <a:pt x="522" y="741"/>
                  </a:cubicBezTo>
                  <a:cubicBezTo>
                    <a:pt x="522" y="741"/>
                    <a:pt x="522" y="741"/>
                    <a:pt x="521" y="741"/>
                  </a:cubicBezTo>
                  <a:cubicBezTo>
                    <a:pt x="521" y="741"/>
                    <a:pt x="521" y="741"/>
                    <a:pt x="521" y="741"/>
                  </a:cubicBezTo>
                  <a:cubicBezTo>
                    <a:pt x="521" y="741"/>
                    <a:pt x="520" y="741"/>
                    <a:pt x="520" y="741"/>
                  </a:cubicBezTo>
                  <a:cubicBezTo>
                    <a:pt x="520" y="741"/>
                    <a:pt x="520" y="741"/>
                    <a:pt x="520" y="741"/>
                  </a:cubicBezTo>
                  <a:cubicBezTo>
                    <a:pt x="520" y="741"/>
                    <a:pt x="520" y="741"/>
                    <a:pt x="521" y="742"/>
                  </a:cubicBezTo>
                  <a:cubicBezTo>
                    <a:pt x="520" y="742"/>
                    <a:pt x="520" y="742"/>
                    <a:pt x="519" y="742"/>
                  </a:cubicBezTo>
                  <a:cubicBezTo>
                    <a:pt x="519" y="742"/>
                    <a:pt x="519" y="742"/>
                    <a:pt x="519" y="743"/>
                  </a:cubicBezTo>
                  <a:cubicBezTo>
                    <a:pt x="519" y="743"/>
                    <a:pt x="519" y="743"/>
                    <a:pt x="519" y="743"/>
                  </a:cubicBezTo>
                  <a:cubicBezTo>
                    <a:pt x="519" y="743"/>
                    <a:pt x="519" y="743"/>
                    <a:pt x="519" y="743"/>
                  </a:cubicBezTo>
                  <a:cubicBezTo>
                    <a:pt x="519" y="744"/>
                    <a:pt x="519" y="744"/>
                    <a:pt x="518" y="744"/>
                  </a:cubicBezTo>
                  <a:cubicBezTo>
                    <a:pt x="518" y="743"/>
                    <a:pt x="518" y="743"/>
                    <a:pt x="518" y="743"/>
                  </a:cubicBezTo>
                  <a:cubicBezTo>
                    <a:pt x="518" y="744"/>
                    <a:pt x="518" y="744"/>
                    <a:pt x="518" y="744"/>
                  </a:cubicBezTo>
                  <a:cubicBezTo>
                    <a:pt x="518" y="744"/>
                    <a:pt x="517" y="744"/>
                    <a:pt x="517" y="744"/>
                  </a:cubicBezTo>
                  <a:cubicBezTo>
                    <a:pt x="517" y="743"/>
                    <a:pt x="517" y="743"/>
                    <a:pt x="517" y="743"/>
                  </a:cubicBezTo>
                  <a:cubicBezTo>
                    <a:pt x="517" y="743"/>
                    <a:pt x="517" y="743"/>
                    <a:pt x="517" y="743"/>
                  </a:cubicBezTo>
                  <a:cubicBezTo>
                    <a:pt x="517" y="743"/>
                    <a:pt x="517" y="742"/>
                    <a:pt x="517" y="742"/>
                  </a:cubicBezTo>
                  <a:cubicBezTo>
                    <a:pt x="516" y="742"/>
                    <a:pt x="516" y="742"/>
                    <a:pt x="516" y="742"/>
                  </a:cubicBezTo>
                  <a:cubicBezTo>
                    <a:pt x="516" y="743"/>
                    <a:pt x="516" y="743"/>
                    <a:pt x="516" y="743"/>
                  </a:cubicBezTo>
                  <a:cubicBezTo>
                    <a:pt x="516" y="743"/>
                    <a:pt x="516" y="743"/>
                    <a:pt x="516" y="743"/>
                  </a:cubicBezTo>
                  <a:cubicBezTo>
                    <a:pt x="516" y="743"/>
                    <a:pt x="516" y="743"/>
                    <a:pt x="516" y="743"/>
                  </a:cubicBezTo>
                  <a:cubicBezTo>
                    <a:pt x="516" y="743"/>
                    <a:pt x="515" y="743"/>
                    <a:pt x="515" y="743"/>
                  </a:cubicBezTo>
                  <a:cubicBezTo>
                    <a:pt x="515" y="743"/>
                    <a:pt x="515" y="743"/>
                    <a:pt x="515" y="743"/>
                  </a:cubicBezTo>
                  <a:cubicBezTo>
                    <a:pt x="515" y="743"/>
                    <a:pt x="515" y="743"/>
                    <a:pt x="515" y="743"/>
                  </a:cubicBezTo>
                  <a:cubicBezTo>
                    <a:pt x="514" y="743"/>
                    <a:pt x="514" y="743"/>
                    <a:pt x="514" y="743"/>
                  </a:cubicBezTo>
                  <a:cubicBezTo>
                    <a:pt x="514" y="743"/>
                    <a:pt x="514" y="743"/>
                    <a:pt x="514" y="743"/>
                  </a:cubicBezTo>
                  <a:cubicBezTo>
                    <a:pt x="514" y="743"/>
                    <a:pt x="514" y="743"/>
                    <a:pt x="514" y="743"/>
                  </a:cubicBezTo>
                  <a:cubicBezTo>
                    <a:pt x="514" y="744"/>
                    <a:pt x="514" y="744"/>
                    <a:pt x="514" y="744"/>
                  </a:cubicBezTo>
                  <a:cubicBezTo>
                    <a:pt x="514" y="744"/>
                    <a:pt x="514" y="744"/>
                    <a:pt x="514" y="744"/>
                  </a:cubicBezTo>
                  <a:cubicBezTo>
                    <a:pt x="514" y="744"/>
                    <a:pt x="514" y="744"/>
                    <a:pt x="514" y="744"/>
                  </a:cubicBezTo>
                  <a:cubicBezTo>
                    <a:pt x="514" y="744"/>
                    <a:pt x="514" y="744"/>
                    <a:pt x="514" y="744"/>
                  </a:cubicBezTo>
                  <a:cubicBezTo>
                    <a:pt x="514" y="744"/>
                    <a:pt x="514" y="744"/>
                    <a:pt x="514" y="744"/>
                  </a:cubicBezTo>
                  <a:cubicBezTo>
                    <a:pt x="514" y="744"/>
                    <a:pt x="514" y="745"/>
                    <a:pt x="514" y="745"/>
                  </a:cubicBezTo>
                  <a:cubicBezTo>
                    <a:pt x="514" y="745"/>
                    <a:pt x="513" y="746"/>
                    <a:pt x="513" y="746"/>
                  </a:cubicBezTo>
                  <a:cubicBezTo>
                    <a:pt x="513" y="746"/>
                    <a:pt x="513" y="747"/>
                    <a:pt x="512" y="747"/>
                  </a:cubicBezTo>
                  <a:cubicBezTo>
                    <a:pt x="512" y="747"/>
                    <a:pt x="512" y="747"/>
                    <a:pt x="512" y="747"/>
                  </a:cubicBezTo>
                  <a:cubicBezTo>
                    <a:pt x="512" y="747"/>
                    <a:pt x="512" y="747"/>
                    <a:pt x="512" y="748"/>
                  </a:cubicBezTo>
                  <a:cubicBezTo>
                    <a:pt x="512" y="748"/>
                    <a:pt x="511" y="748"/>
                    <a:pt x="511" y="748"/>
                  </a:cubicBezTo>
                  <a:cubicBezTo>
                    <a:pt x="511" y="748"/>
                    <a:pt x="511" y="748"/>
                    <a:pt x="511" y="748"/>
                  </a:cubicBezTo>
                  <a:cubicBezTo>
                    <a:pt x="511" y="748"/>
                    <a:pt x="511" y="749"/>
                    <a:pt x="511" y="749"/>
                  </a:cubicBezTo>
                  <a:cubicBezTo>
                    <a:pt x="511" y="749"/>
                    <a:pt x="511" y="749"/>
                    <a:pt x="511" y="750"/>
                  </a:cubicBezTo>
                  <a:cubicBezTo>
                    <a:pt x="510" y="750"/>
                    <a:pt x="510" y="750"/>
                    <a:pt x="510" y="750"/>
                  </a:cubicBezTo>
                  <a:cubicBezTo>
                    <a:pt x="510" y="750"/>
                    <a:pt x="510" y="750"/>
                    <a:pt x="509" y="750"/>
                  </a:cubicBezTo>
                  <a:cubicBezTo>
                    <a:pt x="509" y="750"/>
                    <a:pt x="509" y="750"/>
                    <a:pt x="509" y="750"/>
                  </a:cubicBezTo>
                  <a:cubicBezTo>
                    <a:pt x="509" y="750"/>
                    <a:pt x="509" y="750"/>
                    <a:pt x="509" y="750"/>
                  </a:cubicBezTo>
                  <a:cubicBezTo>
                    <a:pt x="509" y="751"/>
                    <a:pt x="509" y="751"/>
                    <a:pt x="509" y="751"/>
                  </a:cubicBezTo>
                  <a:cubicBezTo>
                    <a:pt x="509" y="751"/>
                    <a:pt x="508" y="751"/>
                    <a:pt x="508" y="751"/>
                  </a:cubicBezTo>
                  <a:cubicBezTo>
                    <a:pt x="508" y="751"/>
                    <a:pt x="508" y="751"/>
                    <a:pt x="508" y="751"/>
                  </a:cubicBezTo>
                  <a:cubicBezTo>
                    <a:pt x="508" y="751"/>
                    <a:pt x="508" y="750"/>
                    <a:pt x="508" y="750"/>
                  </a:cubicBezTo>
                  <a:cubicBezTo>
                    <a:pt x="508" y="750"/>
                    <a:pt x="508" y="750"/>
                    <a:pt x="508" y="750"/>
                  </a:cubicBezTo>
                  <a:cubicBezTo>
                    <a:pt x="508" y="750"/>
                    <a:pt x="508" y="750"/>
                    <a:pt x="508" y="750"/>
                  </a:cubicBezTo>
                  <a:cubicBezTo>
                    <a:pt x="508" y="750"/>
                    <a:pt x="508" y="750"/>
                    <a:pt x="508" y="750"/>
                  </a:cubicBezTo>
                  <a:cubicBezTo>
                    <a:pt x="507" y="751"/>
                    <a:pt x="507" y="751"/>
                    <a:pt x="507" y="751"/>
                  </a:cubicBezTo>
                  <a:cubicBezTo>
                    <a:pt x="507" y="751"/>
                    <a:pt x="507" y="751"/>
                    <a:pt x="507" y="751"/>
                  </a:cubicBezTo>
                  <a:cubicBezTo>
                    <a:pt x="507" y="752"/>
                    <a:pt x="507" y="752"/>
                    <a:pt x="507" y="752"/>
                  </a:cubicBezTo>
                  <a:cubicBezTo>
                    <a:pt x="507" y="752"/>
                    <a:pt x="507" y="752"/>
                    <a:pt x="506" y="752"/>
                  </a:cubicBezTo>
                  <a:cubicBezTo>
                    <a:pt x="506" y="752"/>
                    <a:pt x="506" y="752"/>
                    <a:pt x="506" y="752"/>
                  </a:cubicBezTo>
                  <a:cubicBezTo>
                    <a:pt x="506" y="752"/>
                    <a:pt x="506" y="753"/>
                    <a:pt x="506" y="752"/>
                  </a:cubicBezTo>
                  <a:cubicBezTo>
                    <a:pt x="505" y="752"/>
                    <a:pt x="505" y="752"/>
                    <a:pt x="505" y="752"/>
                  </a:cubicBezTo>
                  <a:cubicBezTo>
                    <a:pt x="505" y="752"/>
                    <a:pt x="505" y="752"/>
                    <a:pt x="505" y="752"/>
                  </a:cubicBezTo>
                  <a:cubicBezTo>
                    <a:pt x="505" y="752"/>
                    <a:pt x="505" y="752"/>
                    <a:pt x="505" y="753"/>
                  </a:cubicBezTo>
                  <a:cubicBezTo>
                    <a:pt x="505" y="753"/>
                    <a:pt x="505" y="753"/>
                    <a:pt x="505" y="753"/>
                  </a:cubicBezTo>
                  <a:cubicBezTo>
                    <a:pt x="505" y="753"/>
                    <a:pt x="505" y="752"/>
                    <a:pt x="505" y="752"/>
                  </a:cubicBezTo>
                  <a:cubicBezTo>
                    <a:pt x="504" y="752"/>
                    <a:pt x="504" y="752"/>
                    <a:pt x="504" y="752"/>
                  </a:cubicBezTo>
                  <a:cubicBezTo>
                    <a:pt x="504" y="752"/>
                    <a:pt x="504" y="752"/>
                    <a:pt x="504" y="752"/>
                  </a:cubicBezTo>
                  <a:cubicBezTo>
                    <a:pt x="504" y="752"/>
                    <a:pt x="504" y="752"/>
                    <a:pt x="504" y="751"/>
                  </a:cubicBezTo>
                  <a:cubicBezTo>
                    <a:pt x="504" y="751"/>
                    <a:pt x="504" y="751"/>
                    <a:pt x="504" y="750"/>
                  </a:cubicBezTo>
                  <a:cubicBezTo>
                    <a:pt x="504" y="750"/>
                    <a:pt x="503" y="750"/>
                    <a:pt x="503" y="750"/>
                  </a:cubicBezTo>
                  <a:cubicBezTo>
                    <a:pt x="503" y="750"/>
                    <a:pt x="503" y="750"/>
                    <a:pt x="503" y="750"/>
                  </a:cubicBezTo>
                  <a:cubicBezTo>
                    <a:pt x="503" y="750"/>
                    <a:pt x="503" y="750"/>
                    <a:pt x="503" y="750"/>
                  </a:cubicBezTo>
                  <a:cubicBezTo>
                    <a:pt x="502" y="751"/>
                    <a:pt x="502" y="750"/>
                    <a:pt x="502" y="750"/>
                  </a:cubicBezTo>
                  <a:cubicBezTo>
                    <a:pt x="502" y="750"/>
                    <a:pt x="502" y="750"/>
                    <a:pt x="502" y="749"/>
                  </a:cubicBezTo>
                  <a:cubicBezTo>
                    <a:pt x="501" y="749"/>
                    <a:pt x="502" y="749"/>
                    <a:pt x="502" y="749"/>
                  </a:cubicBezTo>
                  <a:cubicBezTo>
                    <a:pt x="502" y="748"/>
                    <a:pt x="501" y="747"/>
                    <a:pt x="501" y="747"/>
                  </a:cubicBezTo>
                  <a:cubicBezTo>
                    <a:pt x="501" y="746"/>
                    <a:pt x="502" y="746"/>
                    <a:pt x="502" y="746"/>
                  </a:cubicBezTo>
                  <a:cubicBezTo>
                    <a:pt x="502" y="745"/>
                    <a:pt x="502" y="745"/>
                    <a:pt x="502" y="744"/>
                  </a:cubicBezTo>
                  <a:cubicBezTo>
                    <a:pt x="502" y="744"/>
                    <a:pt x="502" y="744"/>
                    <a:pt x="502" y="744"/>
                  </a:cubicBezTo>
                  <a:cubicBezTo>
                    <a:pt x="502" y="743"/>
                    <a:pt x="502" y="743"/>
                    <a:pt x="502" y="743"/>
                  </a:cubicBezTo>
                  <a:cubicBezTo>
                    <a:pt x="503" y="743"/>
                    <a:pt x="503" y="743"/>
                    <a:pt x="503" y="743"/>
                  </a:cubicBezTo>
                  <a:cubicBezTo>
                    <a:pt x="503" y="742"/>
                    <a:pt x="503" y="742"/>
                    <a:pt x="503" y="742"/>
                  </a:cubicBezTo>
                  <a:cubicBezTo>
                    <a:pt x="503" y="742"/>
                    <a:pt x="503" y="742"/>
                    <a:pt x="503" y="742"/>
                  </a:cubicBezTo>
                  <a:cubicBezTo>
                    <a:pt x="503" y="742"/>
                    <a:pt x="504" y="742"/>
                    <a:pt x="504" y="742"/>
                  </a:cubicBezTo>
                  <a:cubicBezTo>
                    <a:pt x="504" y="742"/>
                    <a:pt x="504" y="742"/>
                    <a:pt x="504" y="742"/>
                  </a:cubicBezTo>
                  <a:cubicBezTo>
                    <a:pt x="504" y="742"/>
                    <a:pt x="505" y="742"/>
                    <a:pt x="505" y="742"/>
                  </a:cubicBezTo>
                  <a:cubicBezTo>
                    <a:pt x="505" y="742"/>
                    <a:pt x="505" y="741"/>
                    <a:pt x="506" y="741"/>
                  </a:cubicBezTo>
                  <a:cubicBezTo>
                    <a:pt x="505" y="741"/>
                    <a:pt x="505" y="741"/>
                    <a:pt x="505" y="741"/>
                  </a:cubicBezTo>
                  <a:cubicBezTo>
                    <a:pt x="505" y="741"/>
                    <a:pt x="505" y="741"/>
                    <a:pt x="505" y="741"/>
                  </a:cubicBezTo>
                  <a:cubicBezTo>
                    <a:pt x="505" y="741"/>
                    <a:pt x="505" y="741"/>
                    <a:pt x="505" y="741"/>
                  </a:cubicBezTo>
                  <a:cubicBezTo>
                    <a:pt x="506" y="740"/>
                    <a:pt x="508" y="739"/>
                    <a:pt x="510" y="738"/>
                  </a:cubicBezTo>
                  <a:cubicBezTo>
                    <a:pt x="510" y="738"/>
                    <a:pt x="510" y="737"/>
                    <a:pt x="511" y="737"/>
                  </a:cubicBezTo>
                  <a:cubicBezTo>
                    <a:pt x="511" y="737"/>
                    <a:pt x="511" y="737"/>
                    <a:pt x="511" y="737"/>
                  </a:cubicBezTo>
                  <a:cubicBezTo>
                    <a:pt x="512" y="736"/>
                    <a:pt x="513" y="736"/>
                    <a:pt x="513" y="736"/>
                  </a:cubicBezTo>
                  <a:cubicBezTo>
                    <a:pt x="513" y="736"/>
                    <a:pt x="513" y="737"/>
                    <a:pt x="514" y="737"/>
                  </a:cubicBezTo>
                  <a:cubicBezTo>
                    <a:pt x="514" y="737"/>
                    <a:pt x="514" y="737"/>
                    <a:pt x="514" y="737"/>
                  </a:cubicBezTo>
                  <a:cubicBezTo>
                    <a:pt x="514" y="737"/>
                    <a:pt x="514" y="738"/>
                    <a:pt x="515" y="738"/>
                  </a:cubicBezTo>
                  <a:cubicBezTo>
                    <a:pt x="515" y="738"/>
                    <a:pt x="515" y="738"/>
                    <a:pt x="515" y="738"/>
                  </a:cubicBezTo>
                  <a:cubicBezTo>
                    <a:pt x="515" y="738"/>
                    <a:pt x="515" y="738"/>
                    <a:pt x="515" y="737"/>
                  </a:cubicBezTo>
                  <a:cubicBezTo>
                    <a:pt x="515" y="737"/>
                    <a:pt x="515" y="737"/>
                    <a:pt x="515" y="737"/>
                  </a:cubicBezTo>
                  <a:cubicBezTo>
                    <a:pt x="515" y="736"/>
                    <a:pt x="515" y="736"/>
                    <a:pt x="516" y="736"/>
                  </a:cubicBezTo>
                  <a:cubicBezTo>
                    <a:pt x="517" y="736"/>
                    <a:pt x="517" y="736"/>
                    <a:pt x="518" y="735"/>
                  </a:cubicBezTo>
                  <a:cubicBezTo>
                    <a:pt x="519" y="735"/>
                    <a:pt x="519" y="735"/>
                    <a:pt x="519" y="735"/>
                  </a:cubicBezTo>
                  <a:cubicBezTo>
                    <a:pt x="520" y="735"/>
                    <a:pt x="520" y="735"/>
                    <a:pt x="520" y="735"/>
                  </a:cubicBezTo>
                  <a:cubicBezTo>
                    <a:pt x="519" y="735"/>
                    <a:pt x="518" y="735"/>
                    <a:pt x="518" y="735"/>
                  </a:cubicBezTo>
                  <a:cubicBezTo>
                    <a:pt x="518" y="735"/>
                    <a:pt x="517" y="735"/>
                    <a:pt x="517" y="735"/>
                  </a:cubicBezTo>
                  <a:cubicBezTo>
                    <a:pt x="517" y="735"/>
                    <a:pt x="517" y="735"/>
                    <a:pt x="517" y="735"/>
                  </a:cubicBezTo>
                  <a:cubicBezTo>
                    <a:pt x="517" y="735"/>
                    <a:pt x="517" y="735"/>
                    <a:pt x="517" y="735"/>
                  </a:cubicBezTo>
                  <a:cubicBezTo>
                    <a:pt x="516" y="735"/>
                    <a:pt x="516" y="735"/>
                    <a:pt x="515" y="735"/>
                  </a:cubicBezTo>
                  <a:cubicBezTo>
                    <a:pt x="515" y="735"/>
                    <a:pt x="515" y="735"/>
                    <a:pt x="514" y="735"/>
                  </a:cubicBezTo>
                  <a:cubicBezTo>
                    <a:pt x="514" y="735"/>
                    <a:pt x="513" y="735"/>
                    <a:pt x="513" y="735"/>
                  </a:cubicBezTo>
                  <a:cubicBezTo>
                    <a:pt x="512" y="735"/>
                    <a:pt x="512" y="735"/>
                    <a:pt x="511" y="735"/>
                  </a:cubicBezTo>
                  <a:cubicBezTo>
                    <a:pt x="511" y="735"/>
                    <a:pt x="511" y="735"/>
                    <a:pt x="511" y="735"/>
                  </a:cubicBezTo>
                  <a:cubicBezTo>
                    <a:pt x="511" y="736"/>
                    <a:pt x="511" y="736"/>
                    <a:pt x="511" y="735"/>
                  </a:cubicBezTo>
                  <a:cubicBezTo>
                    <a:pt x="511" y="735"/>
                    <a:pt x="511" y="735"/>
                    <a:pt x="511" y="735"/>
                  </a:cubicBezTo>
                  <a:cubicBezTo>
                    <a:pt x="511" y="735"/>
                    <a:pt x="510" y="735"/>
                    <a:pt x="510" y="735"/>
                  </a:cubicBezTo>
                  <a:cubicBezTo>
                    <a:pt x="510" y="735"/>
                    <a:pt x="510" y="734"/>
                    <a:pt x="510" y="734"/>
                  </a:cubicBezTo>
                  <a:cubicBezTo>
                    <a:pt x="510" y="734"/>
                    <a:pt x="511" y="734"/>
                    <a:pt x="511" y="734"/>
                  </a:cubicBezTo>
                  <a:cubicBezTo>
                    <a:pt x="511" y="733"/>
                    <a:pt x="512" y="733"/>
                    <a:pt x="512" y="733"/>
                  </a:cubicBezTo>
                  <a:cubicBezTo>
                    <a:pt x="512" y="732"/>
                    <a:pt x="513" y="731"/>
                    <a:pt x="514" y="730"/>
                  </a:cubicBezTo>
                  <a:cubicBezTo>
                    <a:pt x="514" y="730"/>
                    <a:pt x="514" y="730"/>
                    <a:pt x="514" y="730"/>
                  </a:cubicBezTo>
                  <a:cubicBezTo>
                    <a:pt x="513" y="730"/>
                    <a:pt x="513" y="730"/>
                    <a:pt x="513" y="731"/>
                  </a:cubicBezTo>
                  <a:cubicBezTo>
                    <a:pt x="513" y="731"/>
                    <a:pt x="513" y="731"/>
                    <a:pt x="513" y="731"/>
                  </a:cubicBezTo>
                  <a:cubicBezTo>
                    <a:pt x="513" y="731"/>
                    <a:pt x="513" y="731"/>
                    <a:pt x="513" y="731"/>
                  </a:cubicBezTo>
                  <a:cubicBezTo>
                    <a:pt x="512" y="730"/>
                    <a:pt x="512" y="730"/>
                    <a:pt x="511" y="729"/>
                  </a:cubicBezTo>
                  <a:cubicBezTo>
                    <a:pt x="511" y="730"/>
                    <a:pt x="511" y="730"/>
                    <a:pt x="512" y="730"/>
                  </a:cubicBezTo>
                  <a:cubicBezTo>
                    <a:pt x="512" y="730"/>
                    <a:pt x="512" y="730"/>
                    <a:pt x="512" y="730"/>
                  </a:cubicBezTo>
                  <a:cubicBezTo>
                    <a:pt x="512" y="730"/>
                    <a:pt x="512" y="730"/>
                    <a:pt x="512" y="731"/>
                  </a:cubicBezTo>
                  <a:cubicBezTo>
                    <a:pt x="512" y="731"/>
                    <a:pt x="511" y="732"/>
                    <a:pt x="510" y="733"/>
                  </a:cubicBezTo>
                  <a:cubicBezTo>
                    <a:pt x="510" y="733"/>
                    <a:pt x="509" y="733"/>
                    <a:pt x="508" y="734"/>
                  </a:cubicBezTo>
                  <a:cubicBezTo>
                    <a:pt x="507" y="734"/>
                    <a:pt x="506" y="735"/>
                    <a:pt x="506" y="735"/>
                  </a:cubicBezTo>
                  <a:cubicBezTo>
                    <a:pt x="505" y="736"/>
                    <a:pt x="504" y="736"/>
                    <a:pt x="504" y="736"/>
                  </a:cubicBezTo>
                  <a:cubicBezTo>
                    <a:pt x="503" y="737"/>
                    <a:pt x="503" y="737"/>
                    <a:pt x="503" y="737"/>
                  </a:cubicBezTo>
                  <a:cubicBezTo>
                    <a:pt x="503" y="737"/>
                    <a:pt x="503" y="736"/>
                    <a:pt x="502" y="736"/>
                  </a:cubicBezTo>
                  <a:cubicBezTo>
                    <a:pt x="502" y="736"/>
                    <a:pt x="502" y="735"/>
                    <a:pt x="503" y="735"/>
                  </a:cubicBezTo>
                  <a:cubicBezTo>
                    <a:pt x="503" y="735"/>
                    <a:pt x="503" y="735"/>
                    <a:pt x="503" y="734"/>
                  </a:cubicBezTo>
                  <a:cubicBezTo>
                    <a:pt x="502" y="734"/>
                    <a:pt x="502" y="734"/>
                    <a:pt x="502" y="735"/>
                  </a:cubicBezTo>
                  <a:cubicBezTo>
                    <a:pt x="502" y="735"/>
                    <a:pt x="501" y="735"/>
                    <a:pt x="501" y="735"/>
                  </a:cubicBezTo>
                  <a:cubicBezTo>
                    <a:pt x="501" y="735"/>
                    <a:pt x="501" y="735"/>
                    <a:pt x="501" y="735"/>
                  </a:cubicBezTo>
                  <a:cubicBezTo>
                    <a:pt x="501" y="735"/>
                    <a:pt x="501" y="735"/>
                    <a:pt x="501" y="735"/>
                  </a:cubicBezTo>
                  <a:cubicBezTo>
                    <a:pt x="501" y="736"/>
                    <a:pt x="501" y="736"/>
                    <a:pt x="502" y="736"/>
                  </a:cubicBezTo>
                  <a:cubicBezTo>
                    <a:pt x="502" y="736"/>
                    <a:pt x="502" y="736"/>
                    <a:pt x="502" y="736"/>
                  </a:cubicBezTo>
                  <a:cubicBezTo>
                    <a:pt x="502" y="736"/>
                    <a:pt x="502" y="736"/>
                    <a:pt x="502" y="736"/>
                  </a:cubicBezTo>
                  <a:cubicBezTo>
                    <a:pt x="502" y="736"/>
                    <a:pt x="501" y="737"/>
                    <a:pt x="501" y="737"/>
                  </a:cubicBezTo>
                  <a:cubicBezTo>
                    <a:pt x="501" y="737"/>
                    <a:pt x="500" y="737"/>
                    <a:pt x="500" y="737"/>
                  </a:cubicBezTo>
                  <a:cubicBezTo>
                    <a:pt x="500" y="738"/>
                    <a:pt x="500" y="738"/>
                    <a:pt x="500" y="738"/>
                  </a:cubicBezTo>
                  <a:cubicBezTo>
                    <a:pt x="499" y="738"/>
                    <a:pt x="499" y="738"/>
                    <a:pt x="499" y="737"/>
                  </a:cubicBezTo>
                  <a:cubicBezTo>
                    <a:pt x="499" y="737"/>
                    <a:pt x="499" y="737"/>
                    <a:pt x="499" y="737"/>
                  </a:cubicBezTo>
                  <a:cubicBezTo>
                    <a:pt x="499" y="737"/>
                    <a:pt x="499" y="737"/>
                    <a:pt x="499" y="737"/>
                  </a:cubicBezTo>
                  <a:cubicBezTo>
                    <a:pt x="498" y="737"/>
                    <a:pt x="498" y="738"/>
                    <a:pt x="498" y="738"/>
                  </a:cubicBezTo>
                  <a:cubicBezTo>
                    <a:pt x="498" y="738"/>
                    <a:pt x="497" y="738"/>
                    <a:pt x="496" y="738"/>
                  </a:cubicBezTo>
                  <a:cubicBezTo>
                    <a:pt x="496" y="738"/>
                    <a:pt x="496" y="737"/>
                    <a:pt x="496" y="737"/>
                  </a:cubicBezTo>
                  <a:cubicBezTo>
                    <a:pt x="496" y="737"/>
                    <a:pt x="496" y="737"/>
                    <a:pt x="496" y="737"/>
                  </a:cubicBezTo>
                  <a:cubicBezTo>
                    <a:pt x="496" y="737"/>
                    <a:pt x="496" y="737"/>
                    <a:pt x="496" y="737"/>
                  </a:cubicBezTo>
                  <a:cubicBezTo>
                    <a:pt x="496" y="737"/>
                    <a:pt x="496" y="737"/>
                    <a:pt x="496" y="737"/>
                  </a:cubicBezTo>
                  <a:cubicBezTo>
                    <a:pt x="496" y="737"/>
                    <a:pt x="496" y="737"/>
                    <a:pt x="496" y="737"/>
                  </a:cubicBezTo>
                  <a:cubicBezTo>
                    <a:pt x="496" y="737"/>
                    <a:pt x="495" y="737"/>
                    <a:pt x="495" y="738"/>
                  </a:cubicBezTo>
                  <a:cubicBezTo>
                    <a:pt x="495" y="738"/>
                    <a:pt x="495" y="738"/>
                    <a:pt x="495" y="738"/>
                  </a:cubicBezTo>
                  <a:cubicBezTo>
                    <a:pt x="495" y="737"/>
                    <a:pt x="495" y="737"/>
                    <a:pt x="495" y="737"/>
                  </a:cubicBezTo>
                  <a:cubicBezTo>
                    <a:pt x="495" y="737"/>
                    <a:pt x="494" y="736"/>
                    <a:pt x="494" y="736"/>
                  </a:cubicBezTo>
                  <a:cubicBezTo>
                    <a:pt x="494" y="736"/>
                    <a:pt x="494" y="737"/>
                    <a:pt x="493" y="737"/>
                  </a:cubicBezTo>
                  <a:cubicBezTo>
                    <a:pt x="493" y="737"/>
                    <a:pt x="493" y="737"/>
                    <a:pt x="493" y="737"/>
                  </a:cubicBezTo>
                  <a:cubicBezTo>
                    <a:pt x="493" y="737"/>
                    <a:pt x="493" y="736"/>
                    <a:pt x="493" y="736"/>
                  </a:cubicBezTo>
                  <a:cubicBezTo>
                    <a:pt x="493" y="736"/>
                    <a:pt x="493" y="735"/>
                    <a:pt x="493" y="735"/>
                  </a:cubicBezTo>
                  <a:cubicBezTo>
                    <a:pt x="493" y="735"/>
                    <a:pt x="493" y="735"/>
                    <a:pt x="493" y="735"/>
                  </a:cubicBezTo>
                  <a:cubicBezTo>
                    <a:pt x="493" y="735"/>
                    <a:pt x="493" y="735"/>
                    <a:pt x="493" y="735"/>
                  </a:cubicBezTo>
                  <a:cubicBezTo>
                    <a:pt x="493" y="734"/>
                    <a:pt x="493" y="734"/>
                    <a:pt x="493" y="734"/>
                  </a:cubicBezTo>
                  <a:cubicBezTo>
                    <a:pt x="493" y="734"/>
                    <a:pt x="492" y="734"/>
                    <a:pt x="492" y="734"/>
                  </a:cubicBezTo>
                  <a:cubicBezTo>
                    <a:pt x="492" y="734"/>
                    <a:pt x="493" y="733"/>
                    <a:pt x="493" y="733"/>
                  </a:cubicBezTo>
                  <a:cubicBezTo>
                    <a:pt x="493" y="733"/>
                    <a:pt x="493" y="733"/>
                    <a:pt x="493" y="733"/>
                  </a:cubicBezTo>
                  <a:cubicBezTo>
                    <a:pt x="493" y="733"/>
                    <a:pt x="490" y="732"/>
                    <a:pt x="490" y="732"/>
                  </a:cubicBezTo>
                  <a:cubicBezTo>
                    <a:pt x="490" y="732"/>
                    <a:pt x="490" y="731"/>
                    <a:pt x="490" y="731"/>
                  </a:cubicBezTo>
                  <a:cubicBezTo>
                    <a:pt x="490" y="731"/>
                    <a:pt x="491" y="731"/>
                    <a:pt x="491" y="731"/>
                  </a:cubicBezTo>
                  <a:cubicBezTo>
                    <a:pt x="491" y="731"/>
                    <a:pt x="491" y="730"/>
                    <a:pt x="491" y="730"/>
                  </a:cubicBezTo>
                  <a:cubicBezTo>
                    <a:pt x="491" y="730"/>
                    <a:pt x="490" y="730"/>
                    <a:pt x="490" y="730"/>
                  </a:cubicBezTo>
                  <a:cubicBezTo>
                    <a:pt x="490" y="730"/>
                    <a:pt x="491" y="729"/>
                    <a:pt x="491" y="729"/>
                  </a:cubicBezTo>
                  <a:cubicBezTo>
                    <a:pt x="491" y="718"/>
                    <a:pt x="491" y="718"/>
                    <a:pt x="491" y="718"/>
                  </a:cubicBezTo>
                  <a:cubicBezTo>
                    <a:pt x="488" y="716"/>
                    <a:pt x="488" y="716"/>
                    <a:pt x="488" y="716"/>
                  </a:cubicBezTo>
                  <a:cubicBezTo>
                    <a:pt x="486" y="716"/>
                    <a:pt x="486" y="716"/>
                    <a:pt x="486" y="716"/>
                  </a:cubicBezTo>
                  <a:cubicBezTo>
                    <a:pt x="486" y="716"/>
                    <a:pt x="486" y="716"/>
                    <a:pt x="486" y="716"/>
                  </a:cubicBezTo>
                  <a:cubicBezTo>
                    <a:pt x="485" y="716"/>
                    <a:pt x="485" y="716"/>
                    <a:pt x="485" y="716"/>
                  </a:cubicBezTo>
                  <a:cubicBezTo>
                    <a:pt x="483" y="717"/>
                    <a:pt x="483" y="717"/>
                    <a:pt x="483" y="717"/>
                  </a:cubicBezTo>
                  <a:cubicBezTo>
                    <a:pt x="482" y="716"/>
                    <a:pt x="482" y="716"/>
                    <a:pt x="482" y="716"/>
                  </a:cubicBezTo>
                  <a:cubicBezTo>
                    <a:pt x="482" y="715"/>
                    <a:pt x="482" y="715"/>
                    <a:pt x="482" y="715"/>
                  </a:cubicBezTo>
                  <a:cubicBezTo>
                    <a:pt x="481" y="715"/>
                    <a:pt x="481" y="715"/>
                    <a:pt x="481" y="715"/>
                  </a:cubicBezTo>
                  <a:cubicBezTo>
                    <a:pt x="476" y="722"/>
                    <a:pt x="476" y="722"/>
                    <a:pt x="476" y="722"/>
                  </a:cubicBezTo>
                  <a:cubicBezTo>
                    <a:pt x="476" y="722"/>
                    <a:pt x="475" y="723"/>
                    <a:pt x="475" y="724"/>
                  </a:cubicBezTo>
                  <a:cubicBezTo>
                    <a:pt x="475" y="724"/>
                    <a:pt x="475" y="724"/>
                    <a:pt x="475" y="724"/>
                  </a:cubicBezTo>
                  <a:cubicBezTo>
                    <a:pt x="475" y="725"/>
                    <a:pt x="475" y="725"/>
                    <a:pt x="475" y="725"/>
                  </a:cubicBezTo>
                  <a:cubicBezTo>
                    <a:pt x="474" y="725"/>
                    <a:pt x="474" y="725"/>
                    <a:pt x="474" y="725"/>
                  </a:cubicBezTo>
                  <a:cubicBezTo>
                    <a:pt x="474" y="726"/>
                    <a:pt x="474" y="726"/>
                    <a:pt x="474" y="726"/>
                  </a:cubicBezTo>
                  <a:cubicBezTo>
                    <a:pt x="474" y="726"/>
                    <a:pt x="474" y="727"/>
                    <a:pt x="474" y="727"/>
                  </a:cubicBezTo>
                  <a:cubicBezTo>
                    <a:pt x="474" y="727"/>
                    <a:pt x="474" y="727"/>
                    <a:pt x="474" y="727"/>
                  </a:cubicBezTo>
                  <a:cubicBezTo>
                    <a:pt x="474" y="728"/>
                    <a:pt x="474" y="728"/>
                    <a:pt x="474" y="728"/>
                  </a:cubicBezTo>
                  <a:cubicBezTo>
                    <a:pt x="474" y="728"/>
                    <a:pt x="474" y="728"/>
                    <a:pt x="474" y="728"/>
                  </a:cubicBezTo>
                  <a:cubicBezTo>
                    <a:pt x="474" y="728"/>
                    <a:pt x="474" y="729"/>
                    <a:pt x="474" y="729"/>
                  </a:cubicBezTo>
                  <a:cubicBezTo>
                    <a:pt x="474" y="730"/>
                    <a:pt x="474" y="730"/>
                    <a:pt x="474" y="730"/>
                  </a:cubicBezTo>
                  <a:cubicBezTo>
                    <a:pt x="473" y="731"/>
                    <a:pt x="473" y="731"/>
                    <a:pt x="473" y="731"/>
                  </a:cubicBezTo>
                  <a:cubicBezTo>
                    <a:pt x="473" y="731"/>
                    <a:pt x="473" y="731"/>
                    <a:pt x="473" y="731"/>
                  </a:cubicBezTo>
                  <a:cubicBezTo>
                    <a:pt x="473" y="731"/>
                    <a:pt x="472" y="732"/>
                    <a:pt x="472" y="732"/>
                  </a:cubicBezTo>
                  <a:cubicBezTo>
                    <a:pt x="472" y="732"/>
                    <a:pt x="471" y="732"/>
                    <a:pt x="471" y="732"/>
                  </a:cubicBezTo>
                  <a:cubicBezTo>
                    <a:pt x="471" y="732"/>
                    <a:pt x="471" y="733"/>
                    <a:pt x="471" y="733"/>
                  </a:cubicBezTo>
                  <a:cubicBezTo>
                    <a:pt x="471" y="733"/>
                    <a:pt x="471" y="734"/>
                    <a:pt x="471" y="734"/>
                  </a:cubicBezTo>
                  <a:cubicBezTo>
                    <a:pt x="471" y="734"/>
                    <a:pt x="471" y="735"/>
                    <a:pt x="471" y="735"/>
                  </a:cubicBezTo>
                  <a:cubicBezTo>
                    <a:pt x="471" y="735"/>
                    <a:pt x="471" y="735"/>
                    <a:pt x="471" y="734"/>
                  </a:cubicBezTo>
                  <a:cubicBezTo>
                    <a:pt x="471" y="734"/>
                    <a:pt x="471" y="734"/>
                    <a:pt x="471" y="734"/>
                  </a:cubicBezTo>
                  <a:cubicBezTo>
                    <a:pt x="471" y="734"/>
                    <a:pt x="470" y="735"/>
                    <a:pt x="470" y="735"/>
                  </a:cubicBezTo>
                  <a:cubicBezTo>
                    <a:pt x="470" y="735"/>
                    <a:pt x="470" y="735"/>
                    <a:pt x="470" y="735"/>
                  </a:cubicBezTo>
                  <a:cubicBezTo>
                    <a:pt x="470" y="735"/>
                    <a:pt x="470" y="736"/>
                    <a:pt x="470" y="736"/>
                  </a:cubicBezTo>
                  <a:cubicBezTo>
                    <a:pt x="469" y="735"/>
                    <a:pt x="469" y="735"/>
                    <a:pt x="469" y="735"/>
                  </a:cubicBezTo>
                  <a:cubicBezTo>
                    <a:pt x="468" y="736"/>
                    <a:pt x="468" y="736"/>
                    <a:pt x="468" y="736"/>
                  </a:cubicBezTo>
                  <a:cubicBezTo>
                    <a:pt x="468" y="736"/>
                    <a:pt x="467" y="735"/>
                    <a:pt x="467" y="735"/>
                  </a:cubicBezTo>
                  <a:cubicBezTo>
                    <a:pt x="467" y="735"/>
                    <a:pt x="466" y="736"/>
                    <a:pt x="466" y="736"/>
                  </a:cubicBezTo>
                  <a:cubicBezTo>
                    <a:pt x="466" y="736"/>
                    <a:pt x="466" y="737"/>
                    <a:pt x="466" y="737"/>
                  </a:cubicBezTo>
                  <a:cubicBezTo>
                    <a:pt x="466" y="737"/>
                    <a:pt x="466" y="737"/>
                    <a:pt x="466" y="737"/>
                  </a:cubicBezTo>
                  <a:cubicBezTo>
                    <a:pt x="466" y="737"/>
                    <a:pt x="466" y="738"/>
                    <a:pt x="466" y="738"/>
                  </a:cubicBezTo>
                  <a:cubicBezTo>
                    <a:pt x="443" y="738"/>
                    <a:pt x="443" y="738"/>
                    <a:pt x="443" y="738"/>
                  </a:cubicBezTo>
                  <a:cubicBezTo>
                    <a:pt x="440" y="740"/>
                    <a:pt x="440" y="740"/>
                    <a:pt x="440" y="740"/>
                  </a:cubicBezTo>
                  <a:cubicBezTo>
                    <a:pt x="436" y="744"/>
                    <a:pt x="436" y="744"/>
                    <a:pt x="436" y="744"/>
                  </a:cubicBezTo>
                  <a:cubicBezTo>
                    <a:pt x="433" y="746"/>
                    <a:pt x="433" y="746"/>
                    <a:pt x="433" y="746"/>
                  </a:cubicBezTo>
                  <a:cubicBezTo>
                    <a:pt x="430" y="751"/>
                    <a:pt x="430" y="751"/>
                    <a:pt x="430" y="751"/>
                  </a:cubicBezTo>
                  <a:cubicBezTo>
                    <a:pt x="417" y="751"/>
                    <a:pt x="417" y="751"/>
                    <a:pt x="417" y="751"/>
                  </a:cubicBezTo>
                  <a:cubicBezTo>
                    <a:pt x="414" y="753"/>
                    <a:pt x="414" y="753"/>
                    <a:pt x="414" y="753"/>
                  </a:cubicBezTo>
                  <a:cubicBezTo>
                    <a:pt x="415" y="754"/>
                    <a:pt x="415" y="754"/>
                    <a:pt x="415" y="754"/>
                  </a:cubicBezTo>
                  <a:cubicBezTo>
                    <a:pt x="415" y="756"/>
                    <a:pt x="415" y="756"/>
                    <a:pt x="415" y="756"/>
                  </a:cubicBezTo>
                  <a:cubicBezTo>
                    <a:pt x="416" y="757"/>
                    <a:pt x="416" y="757"/>
                    <a:pt x="416" y="757"/>
                  </a:cubicBezTo>
                  <a:cubicBezTo>
                    <a:pt x="416" y="758"/>
                    <a:pt x="416" y="758"/>
                    <a:pt x="416" y="758"/>
                  </a:cubicBezTo>
                  <a:cubicBezTo>
                    <a:pt x="408" y="762"/>
                    <a:pt x="408" y="762"/>
                    <a:pt x="408" y="762"/>
                  </a:cubicBezTo>
                  <a:cubicBezTo>
                    <a:pt x="400" y="764"/>
                    <a:pt x="400" y="764"/>
                    <a:pt x="400" y="764"/>
                  </a:cubicBezTo>
                  <a:cubicBezTo>
                    <a:pt x="393" y="769"/>
                    <a:pt x="393" y="769"/>
                    <a:pt x="393" y="769"/>
                  </a:cubicBezTo>
                  <a:cubicBezTo>
                    <a:pt x="390" y="769"/>
                    <a:pt x="390" y="769"/>
                    <a:pt x="390" y="769"/>
                  </a:cubicBezTo>
                  <a:cubicBezTo>
                    <a:pt x="388" y="767"/>
                    <a:pt x="388" y="767"/>
                    <a:pt x="388" y="767"/>
                  </a:cubicBezTo>
                  <a:cubicBezTo>
                    <a:pt x="388" y="767"/>
                    <a:pt x="388" y="766"/>
                    <a:pt x="388" y="766"/>
                  </a:cubicBezTo>
                  <a:cubicBezTo>
                    <a:pt x="388" y="766"/>
                    <a:pt x="388" y="765"/>
                    <a:pt x="388" y="765"/>
                  </a:cubicBezTo>
                  <a:cubicBezTo>
                    <a:pt x="388" y="765"/>
                    <a:pt x="388" y="764"/>
                    <a:pt x="388" y="764"/>
                  </a:cubicBezTo>
                  <a:cubicBezTo>
                    <a:pt x="388" y="764"/>
                    <a:pt x="388" y="763"/>
                    <a:pt x="388" y="763"/>
                  </a:cubicBezTo>
                  <a:cubicBezTo>
                    <a:pt x="388" y="763"/>
                    <a:pt x="390" y="763"/>
                    <a:pt x="390" y="763"/>
                  </a:cubicBezTo>
                  <a:cubicBezTo>
                    <a:pt x="390" y="763"/>
                    <a:pt x="392" y="760"/>
                    <a:pt x="392" y="760"/>
                  </a:cubicBezTo>
                  <a:cubicBezTo>
                    <a:pt x="392" y="759"/>
                    <a:pt x="392" y="759"/>
                    <a:pt x="392" y="759"/>
                  </a:cubicBezTo>
                  <a:cubicBezTo>
                    <a:pt x="392" y="759"/>
                    <a:pt x="392" y="757"/>
                    <a:pt x="392" y="757"/>
                  </a:cubicBezTo>
                  <a:cubicBezTo>
                    <a:pt x="392" y="757"/>
                    <a:pt x="394" y="752"/>
                    <a:pt x="394" y="752"/>
                  </a:cubicBezTo>
                  <a:cubicBezTo>
                    <a:pt x="392" y="735"/>
                    <a:pt x="392" y="735"/>
                    <a:pt x="392" y="735"/>
                  </a:cubicBezTo>
                  <a:cubicBezTo>
                    <a:pt x="385" y="730"/>
                    <a:pt x="385" y="730"/>
                    <a:pt x="385" y="730"/>
                  </a:cubicBezTo>
                  <a:cubicBezTo>
                    <a:pt x="386" y="729"/>
                    <a:pt x="386" y="729"/>
                    <a:pt x="386" y="729"/>
                  </a:cubicBezTo>
                  <a:cubicBezTo>
                    <a:pt x="385" y="728"/>
                    <a:pt x="385" y="728"/>
                    <a:pt x="385" y="728"/>
                  </a:cubicBezTo>
                  <a:cubicBezTo>
                    <a:pt x="383" y="728"/>
                    <a:pt x="383" y="728"/>
                    <a:pt x="383" y="728"/>
                  </a:cubicBezTo>
                  <a:cubicBezTo>
                    <a:pt x="382" y="728"/>
                    <a:pt x="382" y="728"/>
                    <a:pt x="382" y="728"/>
                  </a:cubicBezTo>
                  <a:cubicBezTo>
                    <a:pt x="381" y="726"/>
                    <a:pt x="381" y="726"/>
                    <a:pt x="381" y="726"/>
                  </a:cubicBezTo>
                  <a:cubicBezTo>
                    <a:pt x="381" y="723"/>
                    <a:pt x="381" y="723"/>
                    <a:pt x="381" y="723"/>
                  </a:cubicBezTo>
                  <a:cubicBezTo>
                    <a:pt x="379" y="724"/>
                    <a:pt x="379" y="724"/>
                    <a:pt x="379" y="724"/>
                  </a:cubicBezTo>
                  <a:cubicBezTo>
                    <a:pt x="378" y="724"/>
                    <a:pt x="378" y="724"/>
                    <a:pt x="378" y="724"/>
                  </a:cubicBezTo>
                  <a:cubicBezTo>
                    <a:pt x="377" y="722"/>
                    <a:pt x="377" y="722"/>
                    <a:pt x="377" y="722"/>
                  </a:cubicBezTo>
                  <a:cubicBezTo>
                    <a:pt x="376" y="720"/>
                    <a:pt x="376" y="720"/>
                    <a:pt x="376" y="720"/>
                  </a:cubicBezTo>
                  <a:cubicBezTo>
                    <a:pt x="352" y="706"/>
                    <a:pt x="352" y="706"/>
                    <a:pt x="352" y="706"/>
                  </a:cubicBezTo>
                  <a:cubicBezTo>
                    <a:pt x="351" y="706"/>
                    <a:pt x="351" y="706"/>
                    <a:pt x="351" y="706"/>
                  </a:cubicBezTo>
                  <a:cubicBezTo>
                    <a:pt x="346" y="709"/>
                    <a:pt x="346" y="709"/>
                    <a:pt x="346" y="709"/>
                  </a:cubicBezTo>
                  <a:cubicBezTo>
                    <a:pt x="344" y="709"/>
                    <a:pt x="344" y="709"/>
                    <a:pt x="344" y="709"/>
                  </a:cubicBezTo>
                  <a:cubicBezTo>
                    <a:pt x="344" y="709"/>
                    <a:pt x="343" y="709"/>
                    <a:pt x="343" y="709"/>
                  </a:cubicBezTo>
                  <a:cubicBezTo>
                    <a:pt x="343" y="709"/>
                    <a:pt x="343" y="709"/>
                    <a:pt x="343" y="709"/>
                  </a:cubicBezTo>
                  <a:cubicBezTo>
                    <a:pt x="342" y="709"/>
                    <a:pt x="342" y="709"/>
                    <a:pt x="342" y="709"/>
                  </a:cubicBezTo>
                  <a:cubicBezTo>
                    <a:pt x="341" y="708"/>
                    <a:pt x="341" y="708"/>
                    <a:pt x="341" y="708"/>
                  </a:cubicBezTo>
                  <a:cubicBezTo>
                    <a:pt x="337" y="708"/>
                    <a:pt x="337" y="708"/>
                    <a:pt x="337" y="708"/>
                  </a:cubicBezTo>
                  <a:cubicBezTo>
                    <a:pt x="336" y="707"/>
                    <a:pt x="336" y="707"/>
                    <a:pt x="336" y="707"/>
                  </a:cubicBezTo>
                  <a:cubicBezTo>
                    <a:pt x="333" y="708"/>
                    <a:pt x="333" y="708"/>
                    <a:pt x="333" y="708"/>
                  </a:cubicBezTo>
                  <a:cubicBezTo>
                    <a:pt x="331" y="708"/>
                    <a:pt x="331" y="708"/>
                    <a:pt x="331" y="708"/>
                  </a:cubicBezTo>
                  <a:cubicBezTo>
                    <a:pt x="331" y="708"/>
                    <a:pt x="331" y="708"/>
                    <a:pt x="331" y="708"/>
                  </a:cubicBezTo>
                  <a:cubicBezTo>
                    <a:pt x="330" y="708"/>
                    <a:pt x="330" y="708"/>
                    <a:pt x="330" y="708"/>
                  </a:cubicBezTo>
                  <a:cubicBezTo>
                    <a:pt x="330" y="707"/>
                    <a:pt x="330" y="707"/>
                    <a:pt x="330" y="707"/>
                  </a:cubicBezTo>
                  <a:cubicBezTo>
                    <a:pt x="329" y="707"/>
                    <a:pt x="329" y="707"/>
                    <a:pt x="329" y="707"/>
                  </a:cubicBezTo>
                  <a:cubicBezTo>
                    <a:pt x="328" y="706"/>
                    <a:pt x="328" y="706"/>
                    <a:pt x="328" y="706"/>
                  </a:cubicBezTo>
                  <a:cubicBezTo>
                    <a:pt x="327" y="706"/>
                    <a:pt x="327" y="706"/>
                    <a:pt x="327" y="706"/>
                  </a:cubicBezTo>
                  <a:cubicBezTo>
                    <a:pt x="326" y="707"/>
                    <a:pt x="326" y="707"/>
                    <a:pt x="326" y="707"/>
                  </a:cubicBezTo>
                  <a:cubicBezTo>
                    <a:pt x="326" y="707"/>
                    <a:pt x="326" y="707"/>
                    <a:pt x="326" y="707"/>
                  </a:cubicBezTo>
                  <a:cubicBezTo>
                    <a:pt x="326" y="705"/>
                    <a:pt x="326" y="705"/>
                    <a:pt x="326" y="705"/>
                  </a:cubicBezTo>
                  <a:cubicBezTo>
                    <a:pt x="325" y="705"/>
                    <a:pt x="325" y="705"/>
                    <a:pt x="325" y="705"/>
                  </a:cubicBezTo>
                  <a:cubicBezTo>
                    <a:pt x="324" y="704"/>
                    <a:pt x="324" y="704"/>
                    <a:pt x="324" y="704"/>
                  </a:cubicBezTo>
                  <a:cubicBezTo>
                    <a:pt x="324" y="703"/>
                    <a:pt x="324" y="703"/>
                    <a:pt x="324" y="703"/>
                  </a:cubicBezTo>
                  <a:cubicBezTo>
                    <a:pt x="323" y="703"/>
                    <a:pt x="323" y="703"/>
                    <a:pt x="323" y="703"/>
                  </a:cubicBezTo>
                  <a:cubicBezTo>
                    <a:pt x="322" y="703"/>
                    <a:pt x="322" y="703"/>
                    <a:pt x="322" y="703"/>
                  </a:cubicBezTo>
                  <a:cubicBezTo>
                    <a:pt x="320" y="703"/>
                    <a:pt x="320" y="703"/>
                    <a:pt x="320" y="703"/>
                  </a:cubicBezTo>
                  <a:cubicBezTo>
                    <a:pt x="319" y="703"/>
                    <a:pt x="319" y="703"/>
                    <a:pt x="319" y="703"/>
                  </a:cubicBezTo>
                  <a:cubicBezTo>
                    <a:pt x="318" y="704"/>
                    <a:pt x="318" y="704"/>
                    <a:pt x="318" y="704"/>
                  </a:cubicBezTo>
                  <a:cubicBezTo>
                    <a:pt x="316" y="704"/>
                    <a:pt x="316" y="704"/>
                    <a:pt x="316" y="704"/>
                  </a:cubicBezTo>
                  <a:cubicBezTo>
                    <a:pt x="316" y="702"/>
                    <a:pt x="316" y="702"/>
                    <a:pt x="316" y="702"/>
                  </a:cubicBezTo>
                  <a:cubicBezTo>
                    <a:pt x="316" y="702"/>
                    <a:pt x="314" y="702"/>
                    <a:pt x="314" y="702"/>
                  </a:cubicBezTo>
                  <a:cubicBezTo>
                    <a:pt x="313" y="702"/>
                    <a:pt x="312" y="702"/>
                    <a:pt x="312" y="702"/>
                  </a:cubicBezTo>
                  <a:cubicBezTo>
                    <a:pt x="310" y="701"/>
                    <a:pt x="310" y="701"/>
                    <a:pt x="310" y="701"/>
                  </a:cubicBezTo>
                  <a:cubicBezTo>
                    <a:pt x="310" y="699"/>
                    <a:pt x="310" y="699"/>
                    <a:pt x="310" y="699"/>
                  </a:cubicBezTo>
                  <a:cubicBezTo>
                    <a:pt x="310" y="697"/>
                    <a:pt x="310" y="697"/>
                    <a:pt x="310" y="697"/>
                  </a:cubicBezTo>
                  <a:cubicBezTo>
                    <a:pt x="309" y="696"/>
                    <a:pt x="309" y="696"/>
                    <a:pt x="309" y="696"/>
                  </a:cubicBezTo>
                  <a:cubicBezTo>
                    <a:pt x="309" y="696"/>
                    <a:pt x="309" y="695"/>
                    <a:pt x="309" y="695"/>
                  </a:cubicBezTo>
                  <a:cubicBezTo>
                    <a:pt x="309" y="695"/>
                    <a:pt x="307" y="695"/>
                    <a:pt x="307" y="695"/>
                  </a:cubicBezTo>
                  <a:cubicBezTo>
                    <a:pt x="307" y="699"/>
                    <a:pt x="307" y="699"/>
                    <a:pt x="307" y="699"/>
                  </a:cubicBezTo>
                  <a:cubicBezTo>
                    <a:pt x="122" y="699"/>
                    <a:pt x="122" y="699"/>
                    <a:pt x="122" y="699"/>
                  </a:cubicBezTo>
                  <a:cubicBezTo>
                    <a:pt x="122" y="699"/>
                    <a:pt x="122" y="699"/>
                    <a:pt x="121" y="698"/>
                  </a:cubicBezTo>
                  <a:cubicBezTo>
                    <a:pt x="121" y="698"/>
                    <a:pt x="121" y="698"/>
                    <a:pt x="121" y="698"/>
                  </a:cubicBezTo>
                  <a:cubicBezTo>
                    <a:pt x="121" y="698"/>
                    <a:pt x="121" y="698"/>
                    <a:pt x="121" y="698"/>
                  </a:cubicBezTo>
                  <a:cubicBezTo>
                    <a:pt x="121" y="699"/>
                    <a:pt x="121" y="699"/>
                    <a:pt x="121" y="699"/>
                  </a:cubicBezTo>
                  <a:cubicBezTo>
                    <a:pt x="120" y="699"/>
                    <a:pt x="120" y="699"/>
                    <a:pt x="120" y="698"/>
                  </a:cubicBezTo>
                  <a:cubicBezTo>
                    <a:pt x="120" y="698"/>
                    <a:pt x="120" y="698"/>
                    <a:pt x="120" y="698"/>
                  </a:cubicBezTo>
                  <a:cubicBezTo>
                    <a:pt x="120" y="698"/>
                    <a:pt x="120" y="698"/>
                    <a:pt x="120" y="698"/>
                  </a:cubicBezTo>
                  <a:cubicBezTo>
                    <a:pt x="119" y="698"/>
                    <a:pt x="119" y="697"/>
                    <a:pt x="119" y="697"/>
                  </a:cubicBezTo>
                  <a:cubicBezTo>
                    <a:pt x="119" y="696"/>
                    <a:pt x="119" y="696"/>
                    <a:pt x="120" y="696"/>
                  </a:cubicBezTo>
                  <a:cubicBezTo>
                    <a:pt x="120" y="696"/>
                    <a:pt x="120" y="696"/>
                    <a:pt x="120" y="696"/>
                  </a:cubicBezTo>
                  <a:cubicBezTo>
                    <a:pt x="120" y="696"/>
                    <a:pt x="120" y="696"/>
                    <a:pt x="120" y="696"/>
                  </a:cubicBezTo>
                  <a:cubicBezTo>
                    <a:pt x="120" y="696"/>
                    <a:pt x="120" y="696"/>
                    <a:pt x="120" y="696"/>
                  </a:cubicBezTo>
                  <a:cubicBezTo>
                    <a:pt x="119" y="696"/>
                    <a:pt x="119" y="696"/>
                    <a:pt x="119" y="695"/>
                  </a:cubicBezTo>
                  <a:cubicBezTo>
                    <a:pt x="119" y="695"/>
                    <a:pt x="119" y="695"/>
                    <a:pt x="119" y="695"/>
                  </a:cubicBezTo>
                  <a:cubicBezTo>
                    <a:pt x="119" y="695"/>
                    <a:pt x="119" y="695"/>
                    <a:pt x="118" y="695"/>
                  </a:cubicBezTo>
                  <a:cubicBezTo>
                    <a:pt x="118" y="696"/>
                    <a:pt x="118" y="695"/>
                    <a:pt x="118" y="695"/>
                  </a:cubicBezTo>
                  <a:cubicBezTo>
                    <a:pt x="118" y="695"/>
                    <a:pt x="118" y="695"/>
                    <a:pt x="118" y="695"/>
                  </a:cubicBezTo>
                  <a:cubicBezTo>
                    <a:pt x="118" y="695"/>
                    <a:pt x="119" y="694"/>
                    <a:pt x="119" y="694"/>
                  </a:cubicBezTo>
                  <a:cubicBezTo>
                    <a:pt x="119" y="694"/>
                    <a:pt x="119" y="694"/>
                    <a:pt x="119" y="693"/>
                  </a:cubicBezTo>
                  <a:cubicBezTo>
                    <a:pt x="119" y="693"/>
                    <a:pt x="119" y="693"/>
                    <a:pt x="119" y="693"/>
                  </a:cubicBezTo>
                  <a:cubicBezTo>
                    <a:pt x="120" y="692"/>
                    <a:pt x="120" y="692"/>
                    <a:pt x="120" y="692"/>
                  </a:cubicBezTo>
                  <a:cubicBezTo>
                    <a:pt x="120" y="692"/>
                    <a:pt x="120" y="692"/>
                    <a:pt x="119" y="692"/>
                  </a:cubicBezTo>
                  <a:cubicBezTo>
                    <a:pt x="119" y="692"/>
                    <a:pt x="119" y="692"/>
                    <a:pt x="119" y="692"/>
                  </a:cubicBezTo>
                  <a:cubicBezTo>
                    <a:pt x="119" y="692"/>
                    <a:pt x="119" y="693"/>
                    <a:pt x="119" y="693"/>
                  </a:cubicBezTo>
                  <a:cubicBezTo>
                    <a:pt x="119" y="693"/>
                    <a:pt x="119" y="693"/>
                    <a:pt x="118" y="693"/>
                  </a:cubicBezTo>
                  <a:cubicBezTo>
                    <a:pt x="118" y="693"/>
                    <a:pt x="118" y="693"/>
                    <a:pt x="118" y="693"/>
                  </a:cubicBezTo>
                  <a:cubicBezTo>
                    <a:pt x="118" y="693"/>
                    <a:pt x="118" y="693"/>
                    <a:pt x="118" y="694"/>
                  </a:cubicBezTo>
                  <a:cubicBezTo>
                    <a:pt x="118" y="694"/>
                    <a:pt x="118" y="694"/>
                    <a:pt x="118" y="694"/>
                  </a:cubicBezTo>
                  <a:cubicBezTo>
                    <a:pt x="118" y="694"/>
                    <a:pt x="118" y="694"/>
                    <a:pt x="118" y="694"/>
                  </a:cubicBezTo>
                  <a:cubicBezTo>
                    <a:pt x="118" y="694"/>
                    <a:pt x="118" y="694"/>
                    <a:pt x="118" y="694"/>
                  </a:cubicBezTo>
                  <a:cubicBezTo>
                    <a:pt x="118" y="694"/>
                    <a:pt x="118" y="694"/>
                    <a:pt x="118" y="694"/>
                  </a:cubicBezTo>
                  <a:cubicBezTo>
                    <a:pt x="118" y="695"/>
                    <a:pt x="118" y="695"/>
                    <a:pt x="118" y="695"/>
                  </a:cubicBezTo>
                  <a:cubicBezTo>
                    <a:pt x="117" y="695"/>
                    <a:pt x="117" y="695"/>
                    <a:pt x="117" y="695"/>
                  </a:cubicBezTo>
                  <a:cubicBezTo>
                    <a:pt x="117" y="695"/>
                    <a:pt x="117" y="695"/>
                    <a:pt x="117" y="695"/>
                  </a:cubicBezTo>
                  <a:cubicBezTo>
                    <a:pt x="116" y="695"/>
                    <a:pt x="116" y="694"/>
                    <a:pt x="116" y="694"/>
                  </a:cubicBezTo>
                  <a:cubicBezTo>
                    <a:pt x="116" y="694"/>
                    <a:pt x="116" y="694"/>
                    <a:pt x="115" y="694"/>
                  </a:cubicBezTo>
                  <a:cubicBezTo>
                    <a:pt x="115" y="694"/>
                    <a:pt x="115" y="694"/>
                    <a:pt x="115" y="694"/>
                  </a:cubicBezTo>
                  <a:cubicBezTo>
                    <a:pt x="114" y="694"/>
                    <a:pt x="114" y="694"/>
                    <a:pt x="114" y="693"/>
                  </a:cubicBezTo>
                  <a:cubicBezTo>
                    <a:pt x="114" y="693"/>
                    <a:pt x="114" y="693"/>
                    <a:pt x="114" y="693"/>
                  </a:cubicBezTo>
                  <a:cubicBezTo>
                    <a:pt x="114" y="693"/>
                    <a:pt x="114" y="693"/>
                    <a:pt x="114" y="693"/>
                  </a:cubicBezTo>
                  <a:cubicBezTo>
                    <a:pt x="114" y="692"/>
                    <a:pt x="113" y="692"/>
                    <a:pt x="113" y="692"/>
                  </a:cubicBezTo>
                  <a:cubicBezTo>
                    <a:pt x="113" y="692"/>
                    <a:pt x="113" y="691"/>
                    <a:pt x="113" y="691"/>
                  </a:cubicBezTo>
                  <a:cubicBezTo>
                    <a:pt x="113" y="691"/>
                    <a:pt x="114" y="691"/>
                    <a:pt x="114" y="691"/>
                  </a:cubicBezTo>
                  <a:cubicBezTo>
                    <a:pt x="114" y="691"/>
                    <a:pt x="115" y="691"/>
                    <a:pt x="115" y="691"/>
                  </a:cubicBezTo>
                  <a:cubicBezTo>
                    <a:pt x="115" y="691"/>
                    <a:pt x="115" y="691"/>
                    <a:pt x="115" y="691"/>
                  </a:cubicBezTo>
                  <a:cubicBezTo>
                    <a:pt x="115" y="691"/>
                    <a:pt x="115" y="691"/>
                    <a:pt x="115" y="691"/>
                  </a:cubicBezTo>
                  <a:cubicBezTo>
                    <a:pt x="115" y="690"/>
                    <a:pt x="115" y="690"/>
                    <a:pt x="115" y="690"/>
                  </a:cubicBezTo>
                  <a:cubicBezTo>
                    <a:pt x="115" y="690"/>
                    <a:pt x="115" y="690"/>
                    <a:pt x="115" y="690"/>
                  </a:cubicBezTo>
                  <a:cubicBezTo>
                    <a:pt x="115" y="690"/>
                    <a:pt x="115" y="689"/>
                    <a:pt x="115" y="689"/>
                  </a:cubicBezTo>
                  <a:cubicBezTo>
                    <a:pt x="115" y="689"/>
                    <a:pt x="115" y="689"/>
                    <a:pt x="115" y="689"/>
                  </a:cubicBezTo>
                  <a:cubicBezTo>
                    <a:pt x="115" y="689"/>
                    <a:pt x="115" y="689"/>
                    <a:pt x="115" y="688"/>
                  </a:cubicBezTo>
                  <a:cubicBezTo>
                    <a:pt x="116" y="688"/>
                    <a:pt x="116" y="688"/>
                    <a:pt x="116" y="688"/>
                  </a:cubicBezTo>
                  <a:cubicBezTo>
                    <a:pt x="115" y="687"/>
                    <a:pt x="115" y="687"/>
                    <a:pt x="115" y="687"/>
                  </a:cubicBezTo>
                  <a:cubicBezTo>
                    <a:pt x="115" y="687"/>
                    <a:pt x="115" y="687"/>
                    <a:pt x="115" y="687"/>
                  </a:cubicBezTo>
                  <a:cubicBezTo>
                    <a:pt x="115" y="687"/>
                    <a:pt x="115" y="687"/>
                    <a:pt x="115" y="687"/>
                  </a:cubicBezTo>
                  <a:cubicBezTo>
                    <a:pt x="114" y="687"/>
                    <a:pt x="115" y="687"/>
                    <a:pt x="115" y="687"/>
                  </a:cubicBezTo>
                  <a:cubicBezTo>
                    <a:pt x="115" y="687"/>
                    <a:pt x="115" y="687"/>
                    <a:pt x="115" y="687"/>
                  </a:cubicBezTo>
                  <a:cubicBezTo>
                    <a:pt x="115" y="688"/>
                    <a:pt x="115" y="688"/>
                    <a:pt x="115" y="688"/>
                  </a:cubicBezTo>
                  <a:cubicBezTo>
                    <a:pt x="115" y="688"/>
                    <a:pt x="115" y="688"/>
                    <a:pt x="115" y="688"/>
                  </a:cubicBezTo>
                  <a:cubicBezTo>
                    <a:pt x="115" y="688"/>
                    <a:pt x="115" y="689"/>
                    <a:pt x="115" y="689"/>
                  </a:cubicBezTo>
                  <a:cubicBezTo>
                    <a:pt x="114" y="689"/>
                    <a:pt x="114" y="689"/>
                    <a:pt x="114" y="689"/>
                  </a:cubicBezTo>
                  <a:cubicBezTo>
                    <a:pt x="114" y="689"/>
                    <a:pt x="114" y="689"/>
                    <a:pt x="114" y="689"/>
                  </a:cubicBezTo>
                  <a:cubicBezTo>
                    <a:pt x="114" y="690"/>
                    <a:pt x="115" y="690"/>
                    <a:pt x="115" y="690"/>
                  </a:cubicBezTo>
                  <a:cubicBezTo>
                    <a:pt x="115" y="690"/>
                    <a:pt x="115" y="690"/>
                    <a:pt x="115" y="690"/>
                  </a:cubicBezTo>
                  <a:cubicBezTo>
                    <a:pt x="115" y="690"/>
                    <a:pt x="114" y="690"/>
                    <a:pt x="114" y="690"/>
                  </a:cubicBezTo>
                  <a:cubicBezTo>
                    <a:pt x="114" y="691"/>
                    <a:pt x="114" y="690"/>
                    <a:pt x="114" y="690"/>
                  </a:cubicBezTo>
                  <a:cubicBezTo>
                    <a:pt x="114" y="690"/>
                    <a:pt x="113" y="691"/>
                    <a:pt x="113" y="691"/>
                  </a:cubicBezTo>
                  <a:cubicBezTo>
                    <a:pt x="113" y="691"/>
                    <a:pt x="113" y="691"/>
                    <a:pt x="113" y="691"/>
                  </a:cubicBezTo>
                  <a:cubicBezTo>
                    <a:pt x="113" y="691"/>
                    <a:pt x="113" y="691"/>
                    <a:pt x="113" y="691"/>
                  </a:cubicBezTo>
                  <a:cubicBezTo>
                    <a:pt x="112" y="691"/>
                    <a:pt x="112" y="691"/>
                    <a:pt x="111" y="691"/>
                  </a:cubicBezTo>
                  <a:cubicBezTo>
                    <a:pt x="111" y="691"/>
                    <a:pt x="111" y="691"/>
                    <a:pt x="111" y="691"/>
                  </a:cubicBezTo>
                  <a:cubicBezTo>
                    <a:pt x="111" y="691"/>
                    <a:pt x="111" y="691"/>
                    <a:pt x="111" y="691"/>
                  </a:cubicBezTo>
                  <a:cubicBezTo>
                    <a:pt x="110" y="690"/>
                    <a:pt x="110" y="690"/>
                    <a:pt x="110" y="689"/>
                  </a:cubicBezTo>
                  <a:cubicBezTo>
                    <a:pt x="109" y="689"/>
                    <a:pt x="109" y="689"/>
                    <a:pt x="108" y="688"/>
                  </a:cubicBezTo>
                  <a:cubicBezTo>
                    <a:pt x="108" y="688"/>
                    <a:pt x="108" y="688"/>
                    <a:pt x="108" y="688"/>
                  </a:cubicBezTo>
                  <a:cubicBezTo>
                    <a:pt x="108" y="688"/>
                    <a:pt x="108" y="688"/>
                    <a:pt x="108" y="688"/>
                  </a:cubicBezTo>
                  <a:cubicBezTo>
                    <a:pt x="109" y="688"/>
                    <a:pt x="109" y="688"/>
                    <a:pt x="109" y="688"/>
                  </a:cubicBezTo>
                  <a:cubicBezTo>
                    <a:pt x="109" y="688"/>
                    <a:pt x="110" y="688"/>
                    <a:pt x="110" y="687"/>
                  </a:cubicBezTo>
                  <a:cubicBezTo>
                    <a:pt x="110" y="687"/>
                    <a:pt x="110" y="687"/>
                    <a:pt x="110" y="687"/>
                  </a:cubicBezTo>
                  <a:cubicBezTo>
                    <a:pt x="110" y="686"/>
                    <a:pt x="110" y="686"/>
                    <a:pt x="110" y="686"/>
                  </a:cubicBezTo>
                  <a:cubicBezTo>
                    <a:pt x="110" y="686"/>
                    <a:pt x="110" y="685"/>
                    <a:pt x="110" y="685"/>
                  </a:cubicBezTo>
                  <a:cubicBezTo>
                    <a:pt x="110" y="685"/>
                    <a:pt x="110" y="685"/>
                    <a:pt x="110" y="685"/>
                  </a:cubicBezTo>
                  <a:cubicBezTo>
                    <a:pt x="110" y="684"/>
                    <a:pt x="110" y="684"/>
                    <a:pt x="110" y="684"/>
                  </a:cubicBezTo>
                  <a:cubicBezTo>
                    <a:pt x="110" y="684"/>
                    <a:pt x="110" y="684"/>
                    <a:pt x="109" y="684"/>
                  </a:cubicBezTo>
                  <a:cubicBezTo>
                    <a:pt x="109" y="684"/>
                    <a:pt x="109" y="685"/>
                    <a:pt x="109" y="685"/>
                  </a:cubicBezTo>
                  <a:cubicBezTo>
                    <a:pt x="108" y="685"/>
                    <a:pt x="108" y="685"/>
                    <a:pt x="108" y="685"/>
                  </a:cubicBezTo>
                  <a:cubicBezTo>
                    <a:pt x="108" y="685"/>
                    <a:pt x="107" y="685"/>
                    <a:pt x="107" y="684"/>
                  </a:cubicBezTo>
                  <a:cubicBezTo>
                    <a:pt x="107" y="684"/>
                    <a:pt x="107" y="684"/>
                    <a:pt x="107" y="684"/>
                  </a:cubicBezTo>
                  <a:cubicBezTo>
                    <a:pt x="107" y="684"/>
                    <a:pt x="108" y="683"/>
                    <a:pt x="108" y="683"/>
                  </a:cubicBezTo>
                  <a:cubicBezTo>
                    <a:pt x="108" y="683"/>
                    <a:pt x="108" y="682"/>
                    <a:pt x="108" y="682"/>
                  </a:cubicBezTo>
                  <a:cubicBezTo>
                    <a:pt x="109" y="682"/>
                    <a:pt x="109" y="681"/>
                    <a:pt x="109" y="681"/>
                  </a:cubicBezTo>
                  <a:cubicBezTo>
                    <a:pt x="108" y="681"/>
                    <a:pt x="108" y="680"/>
                    <a:pt x="108" y="680"/>
                  </a:cubicBezTo>
                  <a:cubicBezTo>
                    <a:pt x="108" y="680"/>
                    <a:pt x="108" y="679"/>
                    <a:pt x="109" y="679"/>
                  </a:cubicBezTo>
                  <a:cubicBezTo>
                    <a:pt x="109" y="679"/>
                    <a:pt x="108" y="679"/>
                    <a:pt x="108" y="679"/>
                  </a:cubicBezTo>
                  <a:cubicBezTo>
                    <a:pt x="108" y="679"/>
                    <a:pt x="108" y="679"/>
                    <a:pt x="108" y="679"/>
                  </a:cubicBezTo>
                  <a:cubicBezTo>
                    <a:pt x="108" y="680"/>
                    <a:pt x="108" y="680"/>
                    <a:pt x="108" y="680"/>
                  </a:cubicBezTo>
                  <a:cubicBezTo>
                    <a:pt x="108" y="680"/>
                    <a:pt x="108" y="681"/>
                    <a:pt x="108" y="681"/>
                  </a:cubicBezTo>
                  <a:cubicBezTo>
                    <a:pt x="108" y="681"/>
                    <a:pt x="108" y="682"/>
                    <a:pt x="108" y="682"/>
                  </a:cubicBezTo>
                  <a:cubicBezTo>
                    <a:pt x="108" y="683"/>
                    <a:pt x="108" y="683"/>
                    <a:pt x="107" y="683"/>
                  </a:cubicBezTo>
                  <a:cubicBezTo>
                    <a:pt x="107" y="684"/>
                    <a:pt x="107" y="684"/>
                    <a:pt x="106" y="684"/>
                  </a:cubicBezTo>
                  <a:cubicBezTo>
                    <a:pt x="106" y="684"/>
                    <a:pt x="106" y="685"/>
                    <a:pt x="106" y="685"/>
                  </a:cubicBezTo>
                  <a:cubicBezTo>
                    <a:pt x="106" y="685"/>
                    <a:pt x="106" y="685"/>
                    <a:pt x="106" y="685"/>
                  </a:cubicBezTo>
                  <a:cubicBezTo>
                    <a:pt x="106" y="686"/>
                    <a:pt x="107" y="686"/>
                    <a:pt x="107" y="686"/>
                  </a:cubicBezTo>
                  <a:cubicBezTo>
                    <a:pt x="107" y="686"/>
                    <a:pt x="107" y="687"/>
                    <a:pt x="107" y="687"/>
                  </a:cubicBezTo>
                  <a:cubicBezTo>
                    <a:pt x="108" y="687"/>
                    <a:pt x="108" y="687"/>
                    <a:pt x="108" y="687"/>
                  </a:cubicBezTo>
                  <a:cubicBezTo>
                    <a:pt x="108" y="687"/>
                    <a:pt x="108" y="688"/>
                    <a:pt x="108" y="688"/>
                  </a:cubicBezTo>
                  <a:cubicBezTo>
                    <a:pt x="108" y="688"/>
                    <a:pt x="108" y="688"/>
                    <a:pt x="108" y="688"/>
                  </a:cubicBezTo>
                  <a:cubicBezTo>
                    <a:pt x="108" y="688"/>
                    <a:pt x="108" y="688"/>
                    <a:pt x="108" y="688"/>
                  </a:cubicBezTo>
                  <a:cubicBezTo>
                    <a:pt x="108" y="688"/>
                    <a:pt x="107" y="688"/>
                    <a:pt x="107" y="688"/>
                  </a:cubicBezTo>
                  <a:cubicBezTo>
                    <a:pt x="107" y="688"/>
                    <a:pt x="107" y="688"/>
                    <a:pt x="107" y="688"/>
                  </a:cubicBezTo>
                  <a:cubicBezTo>
                    <a:pt x="107" y="687"/>
                    <a:pt x="107" y="687"/>
                    <a:pt x="107" y="687"/>
                  </a:cubicBezTo>
                  <a:cubicBezTo>
                    <a:pt x="107" y="687"/>
                    <a:pt x="106" y="686"/>
                    <a:pt x="106" y="687"/>
                  </a:cubicBezTo>
                  <a:cubicBezTo>
                    <a:pt x="106" y="687"/>
                    <a:pt x="106" y="687"/>
                    <a:pt x="106" y="687"/>
                  </a:cubicBezTo>
                  <a:cubicBezTo>
                    <a:pt x="106" y="687"/>
                    <a:pt x="106" y="687"/>
                    <a:pt x="106" y="687"/>
                  </a:cubicBezTo>
                  <a:cubicBezTo>
                    <a:pt x="106" y="687"/>
                    <a:pt x="106" y="687"/>
                    <a:pt x="106" y="687"/>
                  </a:cubicBezTo>
                  <a:cubicBezTo>
                    <a:pt x="106" y="687"/>
                    <a:pt x="106" y="687"/>
                    <a:pt x="106" y="687"/>
                  </a:cubicBezTo>
                  <a:cubicBezTo>
                    <a:pt x="105" y="687"/>
                    <a:pt x="105" y="687"/>
                    <a:pt x="105" y="686"/>
                  </a:cubicBezTo>
                  <a:cubicBezTo>
                    <a:pt x="105" y="686"/>
                    <a:pt x="105" y="685"/>
                    <a:pt x="105" y="685"/>
                  </a:cubicBezTo>
                  <a:cubicBezTo>
                    <a:pt x="105" y="684"/>
                    <a:pt x="105" y="684"/>
                    <a:pt x="105" y="684"/>
                  </a:cubicBezTo>
                  <a:cubicBezTo>
                    <a:pt x="105" y="684"/>
                    <a:pt x="105" y="683"/>
                    <a:pt x="105" y="684"/>
                  </a:cubicBezTo>
                  <a:cubicBezTo>
                    <a:pt x="105" y="684"/>
                    <a:pt x="104" y="684"/>
                    <a:pt x="104" y="684"/>
                  </a:cubicBezTo>
                  <a:cubicBezTo>
                    <a:pt x="104" y="684"/>
                    <a:pt x="105" y="684"/>
                    <a:pt x="105" y="685"/>
                  </a:cubicBezTo>
                  <a:cubicBezTo>
                    <a:pt x="105" y="685"/>
                    <a:pt x="105" y="685"/>
                    <a:pt x="105" y="685"/>
                  </a:cubicBezTo>
                  <a:cubicBezTo>
                    <a:pt x="105" y="685"/>
                    <a:pt x="104" y="685"/>
                    <a:pt x="104" y="685"/>
                  </a:cubicBezTo>
                  <a:cubicBezTo>
                    <a:pt x="104" y="685"/>
                    <a:pt x="104" y="685"/>
                    <a:pt x="104" y="685"/>
                  </a:cubicBezTo>
                  <a:cubicBezTo>
                    <a:pt x="104" y="685"/>
                    <a:pt x="104" y="685"/>
                    <a:pt x="104" y="685"/>
                  </a:cubicBezTo>
                  <a:cubicBezTo>
                    <a:pt x="103" y="685"/>
                    <a:pt x="103" y="685"/>
                    <a:pt x="103" y="685"/>
                  </a:cubicBezTo>
                  <a:cubicBezTo>
                    <a:pt x="103" y="685"/>
                    <a:pt x="103" y="685"/>
                    <a:pt x="103" y="685"/>
                  </a:cubicBezTo>
                  <a:cubicBezTo>
                    <a:pt x="103" y="684"/>
                    <a:pt x="103" y="684"/>
                    <a:pt x="103" y="684"/>
                  </a:cubicBezTo>
                  <a:cubicBezTo>
                    <a:pt x="104" y="684"/>
                    <a:pt x="104" y="684"/>
                    <a:pt x="104" y="683"/>
                  </a:cubicBezTo>
                  <a:cubicBezTo>
                    <a:pt x="104" y="683"/>
                    <a:pt x="104" y="683"/>
                    <a:pt x="104" y="683"/>
                  </a:cubicBezTo>
                  <a:cubicBezTo>
                    <a:pt x="103" y="683"/>
                    <a:pt x="103" y="684"/>
                    <a:pt x="102" y="684"/>
                  </a:cubicBezTo>
                  <a:cubicBezTo>
                    <a:pt x="102" y="684"/>
                    <a:pt x="102" y="684"/>
                    <a:pt x="102" y="684"/>
                  </a:cubicBezTo>
                  <a:cubicBezTo>
                    <a:pt x="102" y="685"/>
                    <a:pt x="102" y="684"/>
                    <a:pt x="101" y="684"/>
                  </a:cubicBezTo>
                  <a:cubicBezTo>
                    <a:pt x="102" y="684"/>
                    <a:pt x="102" y="684"/>
                    <a:pt x="102" y="684"/>
                  </a:cubicBezTo>
                  <a:cubicBezTo>
                    <a:pt x="102" y="684"/>
                    <a:pt x="102" y="683"/>
                    <a:pt x="102" y="683"/>
                  </a:cubicBezTo>
                  <a:cubicBezTo>
                    <a:pt x="102" y="683"/>
                    <a:pt x="102" y="684"/>
                    <a:pt x="101" y="684"/>
                  </a:cubicBezTo>
                  <a:cubicBezTo>
                    <a:pt x="101" y="684"/>
                    <a:pt x="100" y="684"/>
                    <a:pt x="100" y="683"/>
                  </a:cubicBezTo>
                  <a:cubicBezTo>
                    <a:pt x="100" y="683"/>
                    <a:pt x="100" y="683"/>
                    <a:pt x="100" y="683"/>
                  </a:cubicBezTo>
                  <a:cubicBezTo>
                    <a:pt x="101" y="682"/>
                    <a:pt x="101" y="682"/>
                    <a:pt x="101" y="682"/>
                  </a:cubicBezTo>
                  <a:cubicBezTo>
                    <a:pt x="102" y="682"/>
                    <a:pt x="102" y="682"/>
                    <a:pt x="103" y="681"/>
                  </a:cubicBezTo>
                  <a:cubicBezTo>
                    <a:pt x="103" y="681"/>
                    <a:pt x="103" y="681"/>
                    <a:pt x="103" y="681"/>
                  </a:cubicBezTo>
                  <a:cubicBezTo>
                    <a:pt x="104" y="681"/>
                    <a:pt x="104" y="680"/>
                    <a:pt x="104" y="680"/>
                  </a:cubicBezTo>
                  <a:cubicBezTo>
                    <a:pt x="104" y="680"/>
                    <a:pt x="104" y="679"/>
                    <a:pt x="104" y="678"/>
                  </a:cubicBezTo>
                  <a:cubicBezTo>
                    <a:pt x="104" y="678"/>
                    <a:pt x="104" y="678"/>
                    <a:pt x="104" y="678"/>
                  </a:cubicBezTo>
                  <a:cubicBezTo>
                    <a:pt x="104" y="678"/>
                    <a:pt x="104" y="678"/>
                    <a:pt x="104" y="678"/>
                  </a:cubicBezTo>
                  <a:cubicBezTo>
                    <a:pt x="104" y="678"/>
                    <a:pt x="103" y="678"/>
                    <a:pt x="103" y="678"/>
                  </a:cubicBezTo>
                  <a:cubicBezTo>
                    <a:pt x="103" y="678"/>
                    <a:pt x="103" y="678"/>
                    <a:pt x="103" y="679"/>
                  </a:cubicBezTo>
                  <a:cubicBezTo>
                    <a:pt x="103" y="679"/>
                    <a:pt x="103" y="679"/>
                    <a:pt x="103" y="680"/>
                  </a:cubicBezTo>
                  <a:cubicBezTo>
                    <a:pt x="103" y="680"/>
                    <a:pt x="102" y="680"/>
                    <a:pt x="102" y="681"/>
                  </a:cubicBezTo>
                  <a:cubicBezTo>
                    <a:pt x="102" y="681"/>
                    <a:pt x="102" y="682"/>
                    <a:pt x="101" y="682"/>
                  </a:cubicBezTo>
                  <a:cubicBezTo>
                    <a:pt x="101" y="682"/>
                    <a:pt x="100" y="681"/>
                    <a:pt x="100" y="682"/>
                  </a:cubicBezTo>
                  <a:cubicBezTo>
                    <a:pt x="99" y="681"/>
                    <a:pt x="100" y="681"/>
                    <a:pt x="100" y="681"/>
                  </a:cubicBezTo>
                  <a:cubicBezTo>
                    <a:pt x="100" y="681"/>
                    <a:pt x="100" y="681"/>
                    <a:pt x="100" y="680"/>
                  </a:cubicBezTo>
                  <a:cubicBezTo>
                    <a:pt x="100" y="680"/>
                    <a:pt x="100" y="680"/>
                    <a:pt x="99" y="680"/>
                  </a:cubicBezTo>
                  <a:cubicBezTo>
                    <a:pt x="99" y="680"/>
                    <a:pt x="98" y="680"/>
                    <a:pt x="98" y="680"/>
                  </a:cubicBezTo>
                  <a:cubicBezTo>
                    <a:pt x="98" y="680"/>
                    <a:pt x="97" y="680"/>
                    <a:pt x="97" y="680"/>
                  </a:cubicBezTo>
                  <a:cubicBezTo>
                    <a:pt x="97" y="680"/>
                    <a:pt x="97" y="679"/>
                    <a:pt x="97" y="679"/>
                  </a:cubicBezTo>
                  <a:cubicBezTo>
                    <a:pt x="98" y="679"/>
                    <a:pt x="98" y="679"/>
                    <a:pt x="99" y="679"/>
                  </a:cubicBezTo>
                  <a:cubicBezTo>
                    <a:pt x="99" y="679"/>
                    <a:pt x="99" y="679"/>
                    <a:pt x="99" y="679"/>
                  </a:cubicBezTo>
                  <a:cubicBezTo>
                    <a:pt x="99" y="679"/>
                    <a:pt x="98" y="679"/>
                    <a:pt x="98" y="679"/>
                  </a:cubicBezTo>
                  <a:cubicBezTo>
                    <a:pt x="97" y="679"/>
                    <a:pt x="97" y="679"/>
                    <a:pt x="97" y="679"/>
                  </a:cubicBezTo>
                  <a:cubicBezTo>
                    <a:pt x="97" y="679"/>
                    <a:pt x="97" y="679"/>
                    <a:pt x="97" y="679"/>
                  </a:cubicBezTo>
                  <a:cubicBezTo>
                    <a:pt x="96" y="680"/>
                    <a:pt x="95" y="679"/>
                    <a:pt x="95" y="679"/>
                  </a:cubicBezTo>
                  <a:cubicBezTo>
                    <a:pt x="94" y="680"/>
                    <a:pt x="94" y="680"/>
                    <a:pt x="94" y="680"/>
                  </a:cubicBezTo>
                  <a:cubicBezTo>
                    <a:pt x="93" y="680"/>
                    <a:pt x="93" y="680"/>
                    <a:pt x="93" y="680"/>
                  </a:cubicBezTo>
                  <a:cubicBezTo>
                    <a:pt x="92" y="679"/>
                    <a:pt x="92" y="680"/>
                    <a:pt x="91" y="679"/>
                  </a:cubicBezTo>
                  <a:cubicBezTo>
                    <a:pt x="91" y="679"/>
                    <a:pt x="91" y="679"/>
                    <a:pt x="91" y="679"/>
                  </a:cubicBezTo>
                  <a:cubicBezTo>
                    <a:pt x="91" y="678"/>
                    <a:pt x="90" y="677"/>
                    <a:pt x="89" y="676"/>
                  </a:cubicBezTo>
                  <a:cubicBezTo>
                    <a:pt x="89" y="676"/>
                    <a:pt x="89" y="676"/>
                    <a:pt x="89" y="676"/>
                  </a:cubicBezTo>
                  <a:cubicBezTo>
                    <a:pt x="89" y="676"/>
                    <a:pt x="89" y="676"/>
                    <a:pt x="89" y="675"/>
                  </a:cubicBezTo>
                  <a:cubicBezTo>
                    <a:pt x="90" y="675"/>
                    <a:pt x="91" y="675"/>
                    <a:pt x="90" y="675"/>
                  </a:cubicBezTo>
                  <a:cubicBezTo>
                    <a:pt x="90" y="675"/>
                    <a:pt x="90" y="675"/>
                    <a:pt x="90" y="675"/>
                  </a:cubicBezTo>
                  <a:cubicBezTo>
                    <a:pt x="90" y="675"/>
                    <a:pt x="89" y="675"/>
                    <a:pt x="89" y="674"/>
                  </a:cubicBezTo>
                  <a:cubicBezTo>
                    <a:pt x="89" y="674"/>
                    <a:pt x="89" y="674"/>
                    <a:pt x="89" y="674"/>
                  </a:cubicBezTo>
                  <a:cubicBezTo>
                    <a:pt x="90" y="674"/>
                    <a:pt x="90" y="673"/>
                    <a:pt x="90" y="673"/>
                  </a:cubicBezTo>
                  <a:cubicBezTo>
                    <a:pt x="91" y="673"/>
                    <a:pt x="91" y="672"/>
                    <a:pt x="91" y="672"/>
                  </a:cubicBezTo>
                  <a:cubicBezTo>
                    <a:pt x="91" y="672"/>
                    <a:pt x="91" y="672"/>
                    <a:pt x="91" y="671"/>
                  </a:cubicBezTo>
                  <a:cubicBezTo>
                    <a:pt x="91" y="671"/>
                    <a:pt x="91" y="671"/>
                    <a:pt x="91" y="671"/>
                  </a:cubicBezTo>
                  <a:cubicBezTo>
                    <a:pt x="92" y="671"/>
                    <a:pt x="92" y="671"/>
                    <a:pt x="92" y="671"/>
                  </a:cubicBezTo>
                  <a:cubicBezTo>
                    <a:pt x="92" y="671"/>
                    <a:pt x="92" y="671"/>
                    <a:pt x="92" y="670"/>
                  </a:cubicBezTo>
                  <a:cubicBezTo>
                    <a:pt x="91" y="670"/>
                    <a:pt x="91" y="670"/>
                    <a:pt x="91" y="670"/>
                  </a:cubicBezTo>
                  <a:cubicBezTo>
                    <a:pt x="91" y="670"/>
                    <a:pt x="91" y="670"/>
                    <a:pt x="91" y="670"/>
                  </a:cubicBezTo>
                  <a:cubicBezTo>
                    <a:pt x="91" y="670"/>
                    <a:pt x="91" y="670"/>
                    <a:pt x="90" y="671"/>
                  </a:cubicBezTo>
                  <a:cubicBezTo>
                    <a:pt x="90" y="671"/>
                    <a:pt x="90" y="672"/>
                    <a:pt x="90" y="672"/>
                  </a:cubicBezTo>
                  <a:cubicBezTo>
                    <a:pt x="90" y="672"/>
                    <a:pt x="90" y="672"/>
                    <a:pt x="90" y="672"/>
                  </a:cubicBezTo>
                  <a:cubicBezTo>
                    <a:pt x="90" y="673"/>
                    <a:pt x="90" y="673"/>
                    <a:pt x="90" y="673"/>
                  </a:cubicBezTo>
                  <a:cubicBezTo>
                    <a:pt x="90" y="673"/>
                    <a:pt x="89" y="673"/>
                    <a:pt x="89" y="673"/>
                  </a:cubicBezTo>
                  <a:cubicBezTo>
                    <a:pt x="89" y="673"/>
                    <a:pt x="89" y="673"/>
                    <a:pt x="89" y="672"/>
                  </a:cubicBezTo>
                  <a:cubicBezTo>
                    <a:pt x="89" y="672"/>
                    <a:pt x="89" y="672"/>
                    <a:pt x="88" y="672"/>
                  </a:cubicBezTo>
                  <a:cubicBezTo>
                    <a:pt x="88" y="672"/>
                    <a:pt x="89" y="671"/>
                    <a:pt x="88" y="671"/>
                  </a:cubicBezTo>
                  <a:cubicBezTo>
                    <a:pt x="88" y="671"/>
                    <a:pt x="88" y="671"/>
                    <a:pt x="88" y="671"/>
                  </a:cubicBezTo>
                  <a:cubicBezTo>
                    <a:pt x="88" y="671"/>
                    <a:pt x="88" y="670"/>
                    <a:pt x="88" y="670"/>
                  </a:cubicBezTo>
                  <a:cubicBezTo>
                    <a:pt x="88" y="669"/>
                    <a:pt x="88" y="669"/>
                    <a:pt x="88" y="669"/>
                  </a:cubicBezTo>
                  <a:cubicBezTo>
                    <a:pt x="89" y="668"/>
                    <a:pt x="89" y="668"/>
                    <a:pt x="89" y="668"/>
                  </a:cubicBezTo>
                  <a:cubicBezTo>
                    <a:pt x="89" y="668"/>
                    <a:pt x="89" y="668"/>
                    <a:pt x="89" y="668"/>
                  </a:cubicBezTo>
                  <a:cubicBezTo>
                    <a:pt x="89" y="668"/>
                    <a:pt x="89" y="668"/>
                    <a:pt x="89" y="668"/>
                  </a:cubicBezTo>
                  <a:cubicBezTo>
                    <a:pt x="89" y="668"/>
                    <a:pt x="89" y="668"/>
                    <a:pt x="89" y="668"/>
                  </a:cubicBezTo>
                  <a:cubicBezTo>
                    <a:pt x="89" y="668"/>
                    <a:pt x="89" y="668"/>
                    <a:pt x="89" y="668"/>
                  </a:cubicBezTo>
                  <a:cubicBezTo>
                    <a:pt x="88" y="668"/>
                    <a:pt x="88" y="668"/>
                    <a:pt x="88" y="668"/>
                  </a:cubicBezTo>
                  <a:cubicBezTo>
                    <a:pt x="88" y="668"/>
                    <a:pt x="88" y="667"/>
                    <a:pt x="88" y="667"/>
                  </a:cubicBezTo>
                  <a:cubicBezTo>
                    <a:pt x="88" y="667"/>
                    <a:pt x="89" y="666"/>
                    <a:pt x="89" y="666"/>
                  </a:cubicBezTo>
                  <a:cubicBezTo>
                    <a:pt x="89" y="665"/>
                    <a:pt x="89" y="665"/>
                    <a:pt x="89" y="665"/>
                  </a:cubicBezTo>
                  <a:cubicBezTo>
                    <a:pt x="89" y="665"/>
                    <a:pt x="90" y="665"/>
                    <a:pt x="90" y="665"/>
                  </a:cubicBezTo>
                  <a:cubicBezTo>
                    <a:pt x="91" y="664"/>
                    <a:pt x="91" y="664"/>
                    <a:pt x="91" y="663"/>
                  </a:cubicBezTo>
                  <a:cubicBezTo>
                    <a:pt x="91" y="663"/>
                    <a:pt x="92" y="663"/>
                    <a:pt x="92" y="663"/>
                  </a:cubicBezTo>
                  <a:cubicBezTo>
                    <a:pt x="92" y="663"/>
                    <a:pt x="92" y="663"/>
                    <a:pt x="92" y="663"/>
                  </a:cubicBezTo>
                  <a:cubicBezTo>
                    <a:pt x="92" y="664"/>
                    <a:pt x="92" y="664"/>
                    <a:pt x="92" y="664"/>
                  </a:cubicBezTo>
                  <a:cubicBezTo>
                    <a:pt x="92" y="664"/>
                    <a:pt x="91" y="665"/>
                    <a:pt x="91" y="665"/>
                  </a:cubicBezTo>
                  <a:cubicBezTo>
                    <a:pt x="90" y="665"/>
                    <a:pt x="90" y="666"/>
                    <a:pt x="90" y="666"/>
                  </a:cubicBezTo>
                  <a:cubicBezTo>
                    <a:pt x="90" y="666"/>
                    <a:pt x="90" y="666"/>
                    <a:pt x="90" y="666"/>
                  </a:cubicBezTo>
                  <a:cubicBezTo>
                    <a:pt x="90" y="666"/>
                    <a:pt x="89" y="666"/>
                    <a:pt x="89" y="667"/>
                  </a:cubicBezTo>
                  <a:cubicBezTo>
                    <a:pt x="89" y="667"/>
                    <a:pt x="90" y="667"/>
                    <a:pt x="90" y="667"/>
                  </a:cubicBezTo>
                  <a:cubicBezTo>
                    <a:pt x="90" y="667"/>
                    <a:pt x="90" y="666"/>
                    <a:pt x="90" y="666"/>
                  </a:cubicBezTo>
                  <a:cubicBezTo>
                    <a:pt x="90" y="666"/>
                    <a:pt x="90" y="666"/>
                    <a:pt x="90" y="666"/>
                  </a:cubicBezTo>
                  <a:cubicBezTo>
                    <a:pt x="90" y="666"/>
                    <a:pt x="90" y="666"/>
                    <a:pt x="91" y="666"/>
                  </a:cubicBezTo>
                  <a:cubicBezTo>
                    <a:pt x="91" y="666"/>
                    <a:pt x="91" y="666"/>
                    <a:pt x="91" y="666"/>
                  </a:cubicBezTo>
                  <a:cubicBezTo>
                    <a:pt x="91" y="666"/>
                    <a:pt x="91" y="666"/>
                    <a:pt x="91" y="665"/>
                  </a:cubicBezTo>
                  <a:cubicBezTo>
                    <a:pt x="92" y="665"/>
                    <a:pt x="92" y="665"/>
                    <a:pt x="92" y="665"/>
                  </a:cubicBezTo>
                  <a:cubicBezTo>
                    <a:pt x="92" y="665"/>
                    <a:pt x="92" y="665"/>
                    <a:pt x="92" y="665"/>
                  </a:cubicBezTo>
                  <a:cubicBezTo>
                    <a:pt x="93" y="664"/>
                    <a:pt x="93" y="664"/>
                    <a:pt x="94" y="664"/>
                  </a:cubicBezTo>
                  <a:cubicBezTo>
                    <a:pt x="94" y="664"/>
                    <a:pt x="94" y="664"/>
                    <a:pt x="94" y="664"/>
                  </a:cubicBezTo>
                  <a:cubicBezTo>
                    <a:pt x="94" y="664"/>
                    <a:pt x="94" y="665"/>
                    <a:pt x="94" y="665"/>
                  </a:cubicBezTo>
                  <a:cubicBezTo>
                    <a:pt x="94" y="665"/>
                    <a:pt x="95" y="666"/>
                    <a:pt x="95" y="666"/>
                  </a:cubicBezTo>
                  <a:cubicBezTo>
                    <a:pt x="95" y="666"/>
                    <a:pt x="95" y="667"/>
                    <a:pt x="95" y="667"/>
                  </a:cubicBezTo>
                  <a:cubicBezTo>
                    <a:pt x="96" y="667"/>
                    <a:pt x="96" y="666"/>
                    <a:pt x="96" y="666"/>
                  </a:cubicBezTo>
                  <a:cubicBezTo>
                    <a:pt x="96" y="666"/>
                    <a:pt x="96" y="666"/>
                    <a:pt x="95" y="665"/>
                  </a:cubicBezTo>
                  <a:cubicBezTo>
                    <a:pt x="95" y="665"/>
                    <a:pt x="95" y="665"/>
                    <a:pt x="95" y="665"/>
                  </a:cubicBezTo>
                  <a:cubicBezTo>
                    <a:pt x="95" y="665"/>
                    <a:pt x="95" y="665"/>
                    <a:pt x="95" y="664"/>
                  </a:cubicBezTo>
                  <a:cubicBezTo>
                    <a:pt x="95" y="664"/>
                    <a:pt x="95" y="664"/>
                    <a:pt x="95" y="664"/>
                  </a:cubicBezTo>
                  <a:cubicBezTo>
                    <a:pt x="95" y="664"/>
                    <a:pt x="95" y="664"/>
                    <a:pt x="95" y="664"/>
                  </a:cubicBezTo>
                  <a:cubicBezTo>
                    <a:pt x="95" y="664"/>
                    <a:pt x="95" y="663"/>
                    <a:pt x="95" y="663"/>
                  </a:cubicBezTo>
                  <a:cubicBezTo>
                    <a:pt x="95" y="663"/>
                    <a:pt x="95" y="663"/>
                    <a:pt x="95" y="663"/>
                  </a:cubicBezTo>
                  <a:cubicBezTo>
                    <a:pt x="95" y="663"/>
                    <a:pt x="95" y="663"/>
                    <a:pt x="95" y="663"/>
                  </a:cubicBezTo>
                  <a:cubicBezTo>
                    <a:pt x="94" y="663"/>
                    <a:pt x="94" y="663"/>
                    <a:pt x="94" y="663"/>
                  </a:cubicBezTo>
                  <a:cubicBezTo>
                    <a:pt x="93" y="663"/>
                    <a:pt x="93" y="663"/>
                    <a:pt x="93" y="663"/>
                  </a:cubicBezTo>
                  <a:cubicBezTo>
                    <a:pt x="93" y="663"/>
                    <a:pt x="93" y="663"/>
                    <a:pt x="93" y="663"/>
                  </a:cubicBezTo>
                  <a:cubicBezTo>
                    <a:pt x="93" y="663"/>
                    <a:pt x="93" y="663"/>
                    <a:pt x="93" y="663"/>
                  </a:cubicBezTo>
                  <a:cubicBezTo>
                    <a:pt x="93" y="663"/>
                    <a:pt x="93" y="663"/>
                    <a:pt x="93" y="663"/>
                  </a:cubicBezTo>
                  <a:cubicBezTo>
                    <a:pt x="93" y="662"/>
                    <a:pt x="93" y="662"/>
                    <a:pt x="93" y="662"/>
                  </a:cubicBezTo>
                  <a:cubicBezTo>
                    <a:pt x="93" y="662"/>
                    <a:pt x="93" y="662"/>
                    <a:pt x="92" y="662"/>
                  </a:cubicBezTo>
                  <a:cubicBezTo>
                    <a:pt x="92" y="662"/>
                    <a:pt x="92" y="662"/>
                    <a:pt x="92" y="662"/>
                  </a:cubicBezTo>
                  <a:cubicBezTo>
                    <a:pt x="92" y="662"/>
                    <a:pt x="93" y="662"/>
                    <a:pt x="93" y="661"/>
                  </a:cubicBezTo>
                  <a:cubicBezTo>
                    <a:pt x="93" y="661"/>
                    <a:pt x="93" y="661"/>
                    <a:pt x="93" y="661"/>
                  </a:cubicBezTo>
                  <a:cubicBezTo>
                    <a:pt x="94" y="660"/>
                    <a:pt x="95" y="660"/>
                    <a:pt x="95" y="659"/>
                  </a:cubicBezTo>
                  <a:cubicBezTo>
                    <a:pt x="95" y="658"/>
                    <a:pt x="94" y="658"/>
                    <a:pt x="94" y="658"/>
                  </a:cubicBezTo>
                  <a:cubicBezTo>
                    <a:pt x="94" y="659"/>
                    <a:pt x="94" y="659"/>
                    <a:pt x="94" y="660"/>
                  </a:cubicBezTo>
                  <a:cubicBezTo>
                    <a:pt x="94" y="660"/>
                    <a:pt x="93" y="661"/>
                    <a:pt x="93" y="661"/>
                  </a:cubicBezTo>
                  <a:cubicBezTo>
                    <a:pt x="92" y="661"/>
                    <a:pt x="92" y="662"/>
                    <a:pt x="92" y="662"/>
                  </a:cubicBezTo>
                  <a:cubicBezTo>
                    <a:pt x="92" y="662"/>
                    <a:pt x="92" y="663"/>
                    <a:pt x="92" y="663"/>
                  </a:cubicBezTo>
                  <a:cubicBezTo>
                    <a:pt x="92" y="663"/>
                    <a:pt x="91" y="663"/>
                    <a:pt x="91" y="663"/>
                  </a:cubicBezTo>
                  <a:cubicBezTo>
                    <a:pt x="91" y="662"/>
                    <a:pt x="91" y="662"/>
                    <a:pt x="91" y="662"/>
                  </a:cubicBezTo>
                  <a:cubicBezTo>
                    <a:pt x="91" y="662"/>
                    <a:pt x="91" y="663"/>
                    <a:pt x="91" y="663"/>
                  </a:cubicBezTo>
                  <a:cubicBezTo>
                    <a:pt x="91" y="663"/>
                    <a:pt x="90" y="664"/>
                    <a:pt x="90" y="664"/>
                  </a:cubicBezTo>
                  <a:cubicBezTo>
                    <a:pt x="90" y="664"/>
                    <a:pt x="89" y="664"/>
                    <a:pt x="89" y="664"/>
                  </a:cubicBezTo>
                  <a:cubicBezTo>
                    <a:pt x="89" y="664"/>
                    <a:pt x="89" y="664"/>
                    <a:pt x="89" y="664"/>
                  </a:cubicBezTo>
                  <a:cubicBezTo>
                    <a:pt x="89" y="665"/>
                    <a:pt x="88" y="665"/>
                    <a:pt x="88" y="666"/>
                  </a:cubicBezTo>
                  <a:cubicBezTo>
                    <a:pt x="88" y="666"/>
                    <a:pt x="88" y="666"/>
                    <a:pt x="88" y="667"/>
                  </a:cubicBezTo>
                  <a:cubicBezTo>
                    <a:pt x="87" y="667"/>
                    <a:pt x="87" y="667"/>
                    <a:pt x="87" y="667"/>
                  </a:cubicBezTo>
                  <a:cubicBezTo>
                    <a:pt x="87" y="667"/>
                    <a:pt x="87" y="667"/>
                    <a:pt x="87" y="667"/>
                  </a:cubicBezTo>
                  <a:cubicBezTo>
                    <a:pt x="87" y="668"/>
                    <a:pt x="88" y="669"/>
                    <a:pt x="87" y="669"/>
                  </a:cubicBezTo>
                  <a:cubicBezTo>
                    <a:pt x="87" y="669"/>
                    <a:pt x="86" y="669"/>
                    <a:pt x="86" y="668"/>
                  </a:cubicBezTo>
                  <a:cubicBezTo>
                    <a:pt x="86" y="668"/>
                    <a:pt x="87" y="667"/>
                    <a:pt x="86" y="666"/>
                  </a:cubicBezTo>
                  <a:cubicBezTo>
                    <a:pt x="86" y="667"/>
                    <a:pt x="86" y="667"/>
                    <a:pt x="86" y="667"/>
                  </a:cubicBezTo>
                  <a:cubicBezTo>
                    <a:pt x="86" y="667"/>
                    <a:pt x="86" y="667"/>
                    <a:pt x="85" y="667"/>
                  </a:cubicBezTo>
                  <a:cubicBezTo>
                    <a:pt x="85" y="666"/>
                    <a:pt x="85" y="666"/>
                    <a:pt x="84" y="666"/>
                  </a:cubicBezTo>
                  <a:cubicBezTo>
                    <a:pt x="84" y="666"/>
                    <a:pt x="84" y="666"/>
                    <a:pt x="84" y="665"/>
                  </a:cubicBezTo>
                  <a:cubicBezTo>
                    <a:pt x="84" y="665"/>
                    <a:pt x="84" y="665"/>
                    <a:pt x="85" y="665"/>
                  </a:cubicBezTo>
                  <a:cubicBezTo>
                    <a:pt x="85" y="665"/>
                    <a:pt x="86" y="665"/>
                    <a:pt x="86" y="665"/>
                  </a:cubicBezTo>
                  <a:cubicBezTo>
                    <a:pt x="86" y="666"/>
                    <a:pt x="86" y="666"/>
                    <a:pt x="86" y="666"/>
                  </a:cubicBezTo>
                  <a:cubicBezTo>
                    <a:pt x="87" y="666"/>
                    <a:pt x="87" y="666"/>
                    <a:pt x="87" y="665"/>
                  </a:cubicBezTo>
                  <a:cubicBezTo>
                    <a:pt x="87" y="665"/>
                    <a:pt x="87" y="665"/>
                    <a:pt x="87" y="664"/>
                  </a:cubicBezTo>
                  <a:cubicBezTo>
                    <a:pt x="87" y="664"/>
                    <a:pt x="87" y="664"/>
                    <a:pt x="87" y="664"/>
                  </a:cubicBezTo>
                  <a:cubicBezTo>
                    <a:pt x="87" y="664"/>
                    <a:pt x="87" y="664"/>
                    <a:pt x="87" y="665"/>
                  </a:cubicBezTo>
                  <a:cubicBezTo>
                    <a:pt x="87" y="665"/>
                    <a:pt x="87" y="665"/>
                    <a:pt x="86" y="665"/>
                  </a:cubicBezTo>
                  <a:cubicBezTo>
                    <a:pt x="86" y="665"/>
                    <a:pt x="86" y="665"/>
                    <a:pt x="86" y="665"/>
                  </a:cubicBezTo>
                  <a:cubicBezTo>
                    <a:pt x="86" y="665"/>
                    <a:pt x="87" y="664"/>
                    <a:pt x="87" y="664"/>
                  </a:cubicBezTo>
                  <a:cubicBezTo>
                    <a:pt x="86" y="664"/>
                    <a:pt x="86" y="664"/>
                    <a:pt x="86" y="664"/>
                  </a:cubicBezTo>
                  <a:cubicBezTo>
                    <a:pt x="86" y="664"/>
                    <a:pt x="86" y="664"/>
                    <a:pt x="86" y="663"/>
                  </a:cubicBezTo>
                  <a:cubicBezTo>
                    <a:pt x="87" y="663"/>
                    <a:pt x="87" y="663"/>
                    <a:pt x="87" y="662"/>
                  </a:cubicBezTo>
                  <a:cubicBezTo>
                    <a:pt x="87" y="662"/>
                    <a:pt x="88" y="662"/>
                    <a:pt x="88" y="662"/>
                  </a:cubicBezTo>
                  <a:cubicBezTo>
                    <a:pt x="88" y="662"/>
                    <a:pt x="88" y="662"/>
                    <a:pt x="88" y="662"/>
                  </a:cubicBezTo>
                  <a:cubicBezTo>
                    <a:pt x="88" y="662"/>
                    <a:pt x="88" y="662"/>
                    <a:pt x="88" y="662"/>
                  </a:cubicBezTo>
                  <a:cubicBezTo>
                    <a:pt x="88" y="662"/>
                    <a:pt x="88" y="661"/>
                    <a:pt x="88" y="661"/>
                  </a:cubicBezTo>
                  <a:cubicBezTo>
                    <a:pt x="87" y="661"/>
                    <a:pt x="87" y="662"/>
                    <a:pt x="87" y="662"/>
                  </a:cubicBezTo>
                  <a:cubicBezTo>
                    <a:pt x="87" y="662"/>
                    <a:pt x="86" y="663"/>
                    <a:pt x="86" y="663"/>
                  </a:cubicBezTo>
                  <a:cubicBezTo>
                    <a:pt x="86" y="664"/>
                    <a:pt x="85" y="664"/>
                    <a:pt x="85" y="664"/>
                  </a:cubicBezTo>
                  <a:cubicBezTo>
                    <a:pt x="85" y="664"/>
                    <a:pt x="85" y="664"/>
                    <a:pt x="85" y="664"/>
                  </a:cubicBezTo>
                  <a:cubicBezTo>
                    <a:pt x="85" y="664"/>
                    <a:pt x="85" y="664"/>
                    <a:pt x="85" y="664"/>
                  </a:cubicBezTo>
                  <a:cubicBezTo>
                    <a:pt x="85" y="664"/>
                    <a:pt x="85" y="663"/>
                    <a:pt x="86" y="663"/>
                  </a:cubicBezTo>
                  <a:cubicBezTo>
                    <a:pt x="86" y="662"/>
                    <a:pt x="86" y="662"/>
                    <a:pt x="86" y="662"/>
                  </a:cubicBezTo>
                  <a:cubicBezTo>
                    <a:pt x="86" y="662"/>
                    <a:pt x="86" y="662"/>
                    <a:pt x="86" y="661"/>
                  </a:cubicBezTo>
                  <a:cubicBezTo>
                    <a:pt x="86" y="661"/>
                    <a:pt x="86" y="660"/>
                    <a:pt x="87" y="660"/>
                  </a:cubicBezTo>
                  <a:cubicBezTo>
                    <a:pt x="87" y="659"/>
                    <a:pt x="87" y="659"/>
                    <a:pt x="87" y="659"/>
                  </a:cubicBezTo>
                  <a:cubicBezTo>
                    <a:pt x="87" y="659"/>
                    <a:pt x="87" y="659"/>
                    <a:pt x="87" y="659"/>
                  </a:cubicBezTo>
                  <a:cubicBezTo>
                    <a:pt x="87" y="659"/>
                    <a:pt x="86" y="659"/>
                    <a:pt x="87" y="658"/>
                  </a:cubicBezTo>
                  <a:cubicBezTo>
                    <a:pt x="86" y="658"/>
                    <a:pt x="86" y="658"/>
                    <a:pt x="86" y="658"/>
                  </a:cubicBezTo>
                  <a:cubicBezTo>
                    <a:pt x="86" y="658"/>
                    <a:pt x="86" y="658"/>
                    <a:pt x="86" y="659"/>
                  </a:cubicBezTo>
                  <a:cubicBezTo>
                    <a:pt x="86" y="659"/>
                    <a:pt x="86" y="659"/>
                    <a:pt x="86" y="660"/>
                  </a:cubicBezTo>
                  <a:cubicBezTo>
                    <a:pt x="86" y="660"/>
                    <a:pt x="86" y="660"/>
                    <a:pt x="86" y="661"/>
                  </a:cubicBezTo>
                  <a:cubicBezTo>
                    <a:pt x="85" y="661"/>
                    <a:pt x="85" y="662"/>
                    <a:pt x="85" y="663"/>
                  </a:cubicBezTo>
                  <a:cubicBezTo>
                    <a:pt x="85" y="663"/>
                    <a:pt x="85" y="663"/>
                    <a:pt x="85" y="664"/>
                  </a:cubicBezTo>
                  <a:cubicBezTo>
                    <a:pt x="85" y="664"/>
                    <a:pt x="84" y="664"/>
                    <a:pt x="84" y="664"/>
                  </a:cubicBezTo>
                  <a:cubicBezTo>
                    <a:pt x="84" y="663"/>
                    <a:pt x="84" y="663"/>
                    <a:pt x="84" y="663"/>
                  </a:cubicBezTo>
                  <a:cubicBezTo>
                    <a:pt x="85" y="662"/>
                    <a:pt x="85" y="662"/>
                    <a:pt x="84" y="661"/>
                  </a:cubicBezTo>
                  <a:cubicBezTo>
                    <a:pt x="84" y="660"/>
                    <a:pt x="84" y="659"/>
                    <a:pt x="85" y="658"/>
                  </a:cubicBezTo>
                  <a:cubicBezTo>
                    <a:pt x="85" y="658"/>
                    <a:pt x="84" y="658"/>
                    <a:pt x="84" y="658"/>
                  </a:cubicBezTo>
                  <a:cubicBezTo>
                    <a:pt x="84" y="658"/>
                    <a:pt x="84" y="658"/>
                    <a:pt x="84" y="657"/>
                  </a:cubicBezTo>
                  <a:cubicBezTo>
                    <a:pt x="84" y="657"/>
                    <a:pt x="84" y="657"/>
                    <a:pt x="84" y="657"/>
                  </a:cubicBezTo>
                  <a:cubicBezTo>
                    <a:pt x="84" y="657"/>
                    <a:pt x="84" y="658"/>
                    <a:pt x="84" y="658"/>
                  </a:cubicBezTo>
                  <a:cubicBezTo>
                    <a:pt x="84" y="658"/>
                    <a:pt x="83" y="659"/>
                    <a:pt x="83" y="659"/>
                  </a:cubicBezTo>
                  <a:cubicBezTo>
                    <a:pt x="83" y="660"/>
                    <a:pt x="83" y="660"/>
                    <a:pt x="83" y="660"/>
                  </a:cubicBezTo>
                  <a:cubicBezTo>
                    <a:pt x="83" y="660"/>
                    <a:pt x="84" y="660"/>
                    <a:pt x="84" y="660"/>
                  </a:cubicBezTo>
                  <a:cubicBezTo>
                    <a:pt x="84" y="660"/>
                    <a:pt x="84" y="660"/>
                    <a:pt x="84" y="661"/>
                  </a:cubicBezTo>
                  <a:cubicBezTo>
                    <a:pt x="84" y="661"/>
                    <a:pt x="84" y="662"/>
                    <a:pt x="84" y="662"/>
                  </a:cubicBezTo>
                  <a:cubicBezTo>
                    <a:pt x="84" y="662"/>
                    <a:pt x="84" y="663"/>
                    <a:pt x="84" y="663"/>
                  </a:cubicBezTo>
                  <a:cubicBezTo>
                    <a:pt x="84" y="663"/>
                    <a:pt x="84" y="663"/>
                    <a:pt x="84" y="663"/>
                  </a:cubicBezTo>
                  <a:cubicBezTo>
                    <a:pt x="83" y="663"/>
                    <a:pt x="83" y="663"/>
                    <a:pt x="83" y="663"/>
                  </a:cubicBezTo>
                  <a:cubicBezTo>
                    <a:pt x="83" y="663"/>
                    <a:pt x="83" y="663"/>
                    <a:pt x="83" y="663"/>
                  </a:cubicBezTo>
                  <a:cubicBezTo>
                    <a:pt x="83" y="663"/>
                    <a:pt x="83" y="663"/>
                    <a:pt x="83" y="663"/>
                  </a:cubicBezTo>
                  <a:cubicBezTo>
                    <a:pt x="83" y="663"/>
                    <a:pt x="83" y="664"/>
                    <a:pt x="83" y="664"/>
                  </a:cubicBezTo>
                  <a:cubicBezTo>
                    <a:pt x="83" y="664"/>
                    <a:pt x="83" y="664"/>
                    <a:pt x="83" y="664"/>
                  </a:cubicBezTo>
                  <a:cubicBezTo>
                    <a:pt x="83" y="664"/>
                    <a:pt x="83" y="664"/>
                    <a:pt x="83" y="664"/>
                  </a:cubicBezTo>
                  <a:cubicBezTo>
                    <a:pt x="83" y="664"/>
                    <a:pt x="82" y="663"/>
                    <a:pt x="82" y="663"/>
                  </a:cubicBezTo>
                  <a:cubicBezTo>
                    <a:pt x="82" y="663"/>
                    <a:pt x="82" y="663"/>
                    <a:pt x="82" y="663"/>
                  </a:cubicBezTo>
                  <a:cubicBezTo>
                    <a:pt x="82" y="663"/>
                    <a:pt x="82" y="663"/>
                    <a:pt x="82" y="663"/>
                  </a:cubicBezTo>
                  <a:cubicBezTo>
                    <a:pt x="82" y="662"/>
                    <a:pt x="83" y="662"/>
                    <a:pt x="82" y="661"/>
                  </a:cubicBezTo>
                  <a:cubicBezTo>
                    <a:pt x="82" y="661"/>
                    <a:pt x="82" y="661"/>
                    <a:pt x="82" y="661"/>
                  </a:cubicBezTo>
                  <a:cubicBezTo>
                    <a:pt x="82" y="660"/>
                    <a:pt x="82" y="660"/>
                    <a:pt x="82" y="660"/>
                  </a:cubicBezTo>
                  <a:cubicBezTo>
                    <a:pt x="82" y="660"/>
                    <a:pt x="82" y="660"/>
                    <a:pt x="82" y="660"/>
                  </a:cubicBezTo>
                  <a:cubicBezTo>
                    <a:pt x="83" y="660"/>
                    <a:pt x="82" y="659"/>
                    <a:pt x="83" y="658"/>
                  </a:cubicBezTo>
                  <a:cubicBezTo>
                    <a:pt x="83" y="658"/>
                    <a:pt x="83" y="658"/>
                    <a:pt x="83" y="658"/>
                  </a:cubicBezTo>
                  <a:cubicBezTo>
                    <a:pt x="83" y="658"/>
                    <a:pt x="83" y="657"/>
                    <a:pt x="83" y="657"/>
                  </a:cubicBezTo>
                  <a:cubicBezTo>
                    <a:pt x="82" y="658"/>
                    <a:pt x="82" y="659"/>
                    <a:pt x="82" y="659"/>
                  </a:cubicBezTo>
                  <a:cubicBezTo>
                    <a:pt x="82" y="660"/>
                    <a:pt x="82" y="660"/>
                    <a:pt x="82" y="660"/>
                  </a:cubicBezTo>
                  <a:cubicBezTo>
                    <a:pt x="81" y="660"/>
                    <a:pt x="81" y="660"/>
                    <a:pt x="81" y="660"/>
                  </a:cubicBezTo>
                  <a:cubicBezTo>
                    <a:pt x="81" y="660"/>
                    <a:pt x="81" y="660"/>
                    <a:pt x="80" y="659"/>
                  </a:cubicBezTo>
                  <a:cubicBezTo>
                    <a:pt x="80" y="659"/>
                    <a:pt x="80" y="659"/>
                    <a:pt x="80" y="658"/>
                  </a:cubicBezTo>
                  <a:cubicBezTo>
                    <a:pt x="80" y="658"/>
                    <a:pt x="80" y="658"/>
                    <a:pt x="80" y="658"/>
                  </a:cubicBezTo>
                  <a:cubicBezTo>
                    <a:pt x="80" y="658"/>
                    <a:pt x="80" y="658"/>
                    <a:pt x="80" y="657"/>
                  </a:cubicBezTo>
                  <a:cubicBezTo>
                    <a:pt x="80" y="657"/>
                    <a:pt x="80" y="657"/>
                    <a:pt x="80" y="657"/>
                  </a:cubicBezTo>
                  <a:cubicBezTo>
                    <a:pt x="80" y="657"/>
                    <a:pt x="80" y="656"/>
                    <a:pt x="80" y="656"/>
                  </a:cubicBezTo>
                  <a:cubicBezTo>
                    <a:pt x="80" y="655"/>
                    <a:pt x="80" y="654"/>
                    <a:pt x="80" y="653"/>
                  </a:cubicBezTo>
                  <a:cubicBezTo>
                    <a:pt x="81" y="653"/>
                    <a:pt x="81" y="653"/>
                    <a:pt x="81" y="653"/>
                  </a:cubicBezTo>
                  <a:cubicBezTo>
                    <a:pt x="82" y="653"/>
                    <a:pt x="82" y="652"/>
                    <a:pt x="81" y="652"/>
                  </a:cubicBezTo>
                  <a:cubicBezTo>
                    <a:pt x="81" y="652"/>
                    <a:pt x="81" y="651"/>
                    <a:pt x="81" y="651"/>
                  </a:cubicBezTo>
                  <a:cubicBezTo>
                    <a:pt x="81" y="651"/>
                    <a:pt x="81" y="651"/>
                    <a:pt x="81" y="651"/>
                  </a:cubicBezTo>
                  <a:cubicBezTo>
                    <a:pt x="81" y="651"/>
                    <a:pt x="81" y="650"/>
                    <a:pt x="82" y="650"/>
                  </a:cubicBezTo>
                  <a:cubicBezTo>
                    <a:pt x="82" y="651"/>
                    <a:pt x="82" y="651"/>
                    <a:pt x="82" y="651"/>
                  </a:cubicBezTo>
                  <a:cubicBezTo>
                    <a:pt x="83" y="652"/>
                    <a:pt x="84" y="652"/>
                    <a:pt x="84" y="652"/>
                  </a:cubicBezTo>
                  <a:cubicBezTo>
                    <a:pt x="85" y="652"/>
                    <a:pt x="85" y="652"/>
                    <a:pt x="85" y="652"/>
                  </a:cubicBezTo>
                  <a:cubicBezTo>
                    <a:pt x="86" y="651"/>
                    <a:pt x="86" y="652"/>
                    <a:pt x="87" y="652"/>
                  </a:cubicBezTo>
                  <a:cubicBezTo>
                    <a:pt x="87" y="652"/>
                    <a:pt x="87" y="653"/>
                    <a:pt x="88" y="652"/>
                  </a:cubicBezTo>
                  <a:cubicBezTo>
                    <a:pt x="87" y="652"/>
                    <a:pt x="87" y="652"/>
                    <a:pt x="87" y="651"/>
                  </a:cubicBezTo>
                  <a:cubicBezTo>
                    <a:pt x="86" y="651"/>
                    <a:pt x="86" y="651"/>
                    <a:pt x="85" y="651"/>
                  </a:cubicBezTo>
                  <a:cubicBezTo>
                    <a:pt x="85" y="651"/>
                    <a:pt x="85" y="651"/>
                    <a:pt x="85" y="651"/>
                  </a:cubicBezTo>
                  <a:cubicBezTo>
                    <a:pt x="84" y="651"/>
                    <a:pt x="84" y="651"/>
                    <a:pt x="84" y="651"/>
                  </a:cubicBezTo>
                  <a:cubicBezTo>
                    <a:pt x="83" y="651"/>
                    <a:pt x="83" y="651"/>
                    <a:pt x="83" y="650"/>
                  </a:cubicBezTo>
                  <a:cubicBezTo>
                    <a:pt x="82" y="650"/>
                    <a:pt x="82" y="649"/>
                    <a:pt x="82" y="649"/>
                  </a:cubicBezTo>
                  <a:cubicBezTo>
                    <a:pt x="82" y="649"/>
                    <a:pt x="82" y="649"/>
                    <a:pt x="82" y="649"/>
                  </a:cubicBezTo>
                  <a:cubicBezTo>
                    <a:pt x="82" y="648"/>
                    <a:pt x="82" y="648"/>
                    <a:pt x="82" y="648"/>
                  </a:cubicBezTo>
                  <a:cubicBezTo>
                    <a:pt x="82" y="648"/>
                    <a:pt x="82" y="648"/>
                    <a:pt x="82" y="648"/>
                  </a:cubicBezTo>
                  <a:cubicBezTo>
                    <a:pt x="83" y="647"/>
                    <a:pt x="83" y="647"/>
                    <a:pt x="83" y="646"/>
                  </a:cubicBezTo>
                  <a:cubicBezTo>
                    <a:pt x="83" y="646"/>
                    <a:pt x="83" y="646"/>
                    <a:pt x="83" y="646"/>
                  </a:cubicBezTo>
                  <a:cubicBezTo>
                    <a:pt x="83" y="646"/>
                    <a:pt x="83" y="646"/>
                    <a:pt x="82" y="646"/>
                  </a:cubicBezTo>
                  <a:cubicBezTo>
                    <a:pt x="82" y="646"/>
                    <a:pt x="82" y="646"/>
                    <a:pt x="82" y="646"/>
                  </a:cubicBezTo>
                  <a:cubicBezTo>
                    <a:pt x="82" y="647"/>
                    <a:pt x="81" y="647"/>
                    <a:pt x="81" y="647"/>
                  </a:cubicBezTo>
                  <a:cubicBezTo>
                    <a:pt x="81" y="648"/>
                    <a:pt x="81" y="648"/>
                    <a:pt x="80" y="648"/>
                  </a:cubicBezTo>
                  <a:cubicBezTo>
                    <a:pt x="80" y="649"/>
                    <a:pt x="79" y="649"/>
                    <a:pt x="79" y="649"/>
                  </a:cubicBezTo>
                  <a:cubicBezTo>
                    <a:pt x="79" y="650"/>
                    <a:pt x="79" y="651"/>
                    <a:pt x="79" y="652"/>
                  </a:cubicBezTo>
                  <a:cubicBezTo>
                    <a:pt x="79" y="652"/>
                    <a:pt x="79" y="652"/>
                    <a:pt x="79" y="652"/>
                  </a:cubicBezTo>
                  <a:cubicBezTo>
                    <a:pt x="79" y="652"/>
                    <a:pt x="79" y="652"/>
                    <a:pt x="79" y="652"/>
                  </a:cubicBezTo>
                  <a:cubicBezTo>
                    <a:pt x="78" y="652"/>
                    <a:pt x="78" y="652"/>
                    <a:pt x="78" y="653"/>
                  </a:cubicBezTo>
                  <a:cubicBezTo>
                    <a:pt x="78" y="653"/>
                    <a:pt x="78" y="653"/>
                    <a:pt x="78" y="653"/>
                  </a:cubicBezTo>
                  <a:cubicBezTo>
                    <a:pt x="77" y="653"/>
                    <a:pt x="77" y="654"/>
                    <a:pt x="77" y="654"/>
                  </a:cubicBezTo>
                  <a:cubicBezTo>
                    <a:pt x="77" y="654"/>
                    <a:pt x="77" y="654"/>
                    <a:pt x="76" y="653"/>
                  </a:cubicBezTo>
                  <a:cubicBezTo>
                    <a:pt x="76" y="653"/>
                    <a:pt x="75" y="653"/>
                    <a:pt x="75" y="652"/>
                  </a:cubicBezTo>
                  <a:cubicBezTo>
                    <a:pt x="75" y="652"/>
                    <a:pt x="75" y="652"/>
                    <a:pt x="75" y="651"/>
                  </a:cubicBezTo>
                  <a:cubicBezTo>
                    <a:pt x="75" y="651"/>
                    <a:pt x="74" y="651"/>
                    <a:pt x="74" y="651"/>
                  </a:cubicBezTo>
                  <a:cubicBezTo>
                    <a:pt x="74" y="651"/>
                    <a:pt x="74" y="650"/>
                    <a:pt x="74" y="650"/>
                  </a:cubicBezTo>
                  <a:cubicBezTo>
                    <a:pt x="74" y="650"/>
                    <a:pt x="74" y="650"/>
                    <a:pt x="74" y="650"/>
                  </a:cubicBezTo>
                  <a:cubicBezTo>
                    <a:pt x="74" y="650"/>
                    <a:pt x="73" y="649"/>
                    <a:pt x="73" y="648"/>
                  </a:cubicBezTo>
                  <a:cubicBezTo>
                    <a:pt x="73" y="649"/>
                    <a:pt x="73" y="649"/>
                    <a:pt x="73" y="649"/>
                  </a:cubicBezTo>
                  <a:cubicBezTo>
                    <a:pt x="73" y="649"/>
                    <a:pt x="73" y="650"/>
                    <a:pt x="73" y="650"/>
                  </a:cubicBezTo>
                  <a:cubicBezTo>
                    <a:pt x="73" y="650"/>
                    <a:pt x="73" y="650"/>
                    <a:pt x="73" y="650"/>
                  </a:cubicBezTo>
                  <a:cubicBezTo>
                    <a:pt x="73" y="650"/>
                    <a:pt x="73" y="650"/>
                    <a:pt x="73" y="650"/>
                  </a:cubicBezTo>
                  <a:cubicBezTo>
                    <a:pt x="72" y="649"/>
                    <a:pt x="72" y="650"/>
                    <a:pt x="71" y="649"/>
                  </a:cubicBezTo>
                  <a:cubicBezTo>
                    <a:pt x="71" y="649"/>
                    <a:pt x="71" y="648"/>
                    <a:pt x="72" y="648"/>
                  </a:cubicBezTo>
                  <a:cubicBezTo>
                    <a:pt x="72" y="648"/>
                    <a:pt x="72" y="648"/>
                    <a:pt x="72" y="648"/>
                  </a:cubicBezTo>
                  <a:cubicBezTo>
                    <a:pt x="72" y="648"/>
                    <a:pt x="72" y="648"/>
                    <a:pt x="72" y="648"/>
                  </a:cubicBezTo>
                  <a:cubicBezTo>
                    <a:pt x="73" y="648"/>
                    <a:pt x="73" y="648"/>
                    <a:pt x="73" y="648"/>
                  </a:cubicBezTo>
                  <a:cubicBezTo>
                    <a:pt x="73" y="648"/>
                    <a:pt x="73" y="648"/>
                    <a:pt x="73" y="647"/>
                  </a:cubicBezTo>
                  <a:cubicBezTo>
                    <a:pt x="73" y="647"/>
                    <a:pt x="73" y="647"/>
                    <a:pt x="72" y="647"/>
                  </a:cubicBezTo>
                  <a:cubicBezTo>
                    <a:pt x="72" y="647"/>
                    <a:pt x="72" y="647"/>
                    <a:pt x="72" y="647"/>
                  </a:cubicBezTo>
                  <a:cubicBezTo>
                    <a:pt x="72" y="646"/>
                    <a:pt x="73" y="646"/>
                    <a:pt x="73" y="646"/>
                  </a:cubicBezTo>
                  <a:cubicBezTo>
                    <a:pt x="73" y="646"/>
                    <a:pt x="73" y="647"/>
                    <a:pt x="73" y="647"/>
                  </a:cubicBezTo>
                  <a:cubicBezTo>
                    <a:pt x="74" y="647"/>
                    <a:pt x="74" y="648"/>
                    <a:pt x="75" y="649"/>
                  </a:cubicBezTo>
                  <a:cubicBezTo>
                    <a:pt x="75" y="649"/>
                    <a:pt x="75" y="649"/>
                    <a:pt x="75" y="649"/>
                  </a:cubicBezTo>
                  <a:cubicBezTo>
                    <a:pt x="75" y="649"/>
                    <a:pt x="75" y="649"/>
                    <a:pt x="76" y="649"/>
                  </a:cubicBezTo>
                  <a:cubicBezTo>
                    <a:pt x="76" y="649"/>
                    <a:pt x="76" y="648"/>
                    <a:pt x="75" y="648"/>
                  </a:cubicBezTo>
                  <a:cubicBezTo>
                    <a:pt x="75" y="648"/>
                    <a:pt x="74" y="647"/>
                    <a:pt x="73" y="646"/>
                  </a:cubicBezTo>
                  <a:cubicBezTo>
                    <a:pt x="73" y="646"/>
                    <a:pt x="73" y="645"/>
                    <a:pt x="73" y="645"/>
                  </a:cubicBezTo>
                  <a:cubicBezTo>
                    <a:pt x="73" y="645"/>
                    <a:pt x="73" y="645"/>
                    <a:pt x="73" y="644"/>
                  </a:cubicBezTo>
                  <a:cubicBezTo>
                    <a:pt x="73" y="644"/>
                    <a:pt x="73" y="644"/>
                    <a:pt x="74" y="644"/>
                  </a:cubicBezTo>
                  <a:cubicBezTo>
                    <a:pt x="74" y="644"/>
                    <a:pt x="74" y="644"/>
                    <a:pt x="74" y="643"/>
                  </a:cubicBezTo>
                  <a:cubicBezTo>
                    <a:pt x="74" y="643"/>
                    <a:pt x="74" y="643"/>
                    <a:pt x="74" y="643"/>
                  </a:cubicBezTo>
                  <a:cubicBezTo>
                    <a:pt x="74" y="643"/>
                    <a:pt x="74" y="643"/>
                    <a:pt x="74" y="643"/>
                  </a:cubicBezTo>
                  <a:cubicBezTo>
                    <a:pt x="74" y="643"/>
                    <a:pt x="74" y="643"/>
                    <a:pt x="74" y="643"/>
                  </a:cubicBezTo>
                  <a:cubicBezTo>
                    <a:pt x="74" y="643"/>
                    <a:pt x="74" y="643"/>
                    <a:pt x="74" y="643"/>
                  </a:cubicBezTo>
                  <a:cubicBezTo>
                    <a:pt x="74" y="643"/>
                    <a:pt x="74" y="643"/>
                    <a:pt x="74" y="643"/>
                  </a:cubicBezTo>
                  <a:cubicBezTo>
                    <a:pt x="73" y="643"/>
                    <a:pt x="73" y="643"/>
                    <a:pt x="73" y="644"/>
                  </a:cubicBezTo>
                  <a:cubicBezTo>
                    <a:pt x="73" y="644"/>
                    <a:pt x="73" y="644"/>
                    <a:pt x="73" y="644"/>
                  </a:cubicBezTo>
                  <a:cubicBezTo>
                    <a:pt x="73" y="644"/>
                    <a:pt x="73" y="644"/>
                    <a:pt x="72" y="644"/>
                  </a:cubicBezTo>
                  <a:cubicBezTo>
                    <a:pt x="72" y="644"/>
                    <a:pt x="72" y="644"/>
                    <a:pt x="72" y="644"/>
                  </a:cubicBezTo>
                  <a:cubicBezTo>
                    <a:pt x="72" y="644"/>
                    <a:pt x="72" y="644"/>
                    <a:pt x="72" y="644"/>
                  </a:cubicBezTo>
                  <a:cubicBezTo>
                    <a:pt x="72" y="643"/>
                    <a:pt x="72" y="643"/>
                    <a:pt x="72" y="643"/>
                  </a:cubicBezTo>
                  <a:cubicBezTo>
                    <a:pt x="72" y="643"/>
                    <a:pt x="72" y="642"/>
                    <a:pt x="72" y="642"/>
                  </a:cubicBezTo>
                  <a:cubicBezTo>
                    <a:pt x="72" y="642"/>
                    <a:pt x="72" y="642"/>
                    <a:pt x="72" y="642"/>
                  </a:cubicBezTo>
                  <a:cubicBezTo>
                    <a:pt x="72" y="642"/>
                    <a:pt x="72" y="642"/>
                    <a:pt x="72" y="642"/>
                  </a:cubicBezTo>
                  <a:cubicBezTo>
                    <a:pt x="72" y="642"/>
                    <a:pt x="72" y="642"/>
                    <a:pt x="72" y="642"/>
                  </a:cubicBezTo>
                  <a:cubicBezTo>
                    <a:pt x="72" y="642"/>
                    <a:pt x="72" y="641"/>
                    <a:pt x="72" y="641"/>
                  </a:cubicBezTo>
                  <a:cubicBezTo>
                    <a:pt x="72" y="641"/>
                    <a:pt x="72" y="641"/>
                    <a:pt x="72" y="641"/>
                  </a:cubicBezTo>
                  <a:cubicBezTo>
                    <a:pt x="72" y="641"/>
                    <a:pt x="72" y="641"/>
                    <a:pt x="72" y="641"/>
                  </a:cubicBezTo>
                  <a:cubicBezTo>
                    <a:pt x="72" y="641"/>
                    <a:pt x="72" y="641"/>
                    <a:pt x="72" y="641"/>
                  </a:cubicBezTo>
                  <a:cubicBezTo>
                    <a:pt x="71" y="642"/>
                    <a:pt x="71" y="642"/>
                    <a:pt x="71" y="641"/>
                  </a:cubicBezTo>
                  <a:cubicBezTo>
                    <a:pt x="71" y="641"/>
                    <a:pt x="71" y="641"/>
                    <a:pt x="71" y="641"/>
                  </a:cubicBezTo>
                  <a:cubicBezTo>
                    <a:pt x="71" y="641"/>
                    <a:pt x="71" y="641"/>
                    <a:pt x="71" y="641"/>
                  </a:cubicBezTo>
                  <a:cubicBezTo>
                    <a:pt x="71" y="640"/>
                    <a:pt x="71" y="640"/>
                    <a:pt x="71" y="640"/>
                  </a:cubicBezTo>
                  <a:cubicBezTo>
                    <a:pt x="71" y="640"/>
                    <a:pt x="71" y="640"/>
                    <a:pt x="71" y="640"/>
                  </a:cubicBezTo>
                  <a:cubicBezTo>
                    <a:pt x="71" y="640"/>
                    <a:pt x="71" y="639"/>
                    <a:pt x="71" y="639"/>
                  </a:cubicBezTo>
                  <a:cubicBezTo>
                    <a:pt x="71" y="639"/>
                    <a:pt x="71" y="639"/>
                    <a:pt x="71" y="639"/>
                  </a:cubicBezTo>
                  <a:cubicBezTo>
                    <a:pt x="71" y="639"/>
                    <a:pt x="71" y="639"/>
                    <a:pt x="72" y="639"/>
                  </a:cubicBezTo>
                  <a:cubicBezTo>
                    <a:pt x="72" y="639"/>
                    <a:pt x="72" y="639"/>
                    <a:pt x="72" y="639"/>
                  </a:cubicBezTo>
                  <a:cubicBezTo>
                    <a:pt x="72" y="640"/>
                    <a:pt x="72" y="640"/>
                    <a:pt x="72" y="640"/>
                  </a:cubicBezTo>
                  <a:cubicBezTo>
                    <a:pt x="73" y="640"/>
                    <a:pt x="73" y="640"/>
                    <a:pt x="73" y="640"/>
                  </a:cubicBezTo>
                  <a:cubicBezTo>
                    <a:pt x="73" y="640"/>
                    <a:pt x="73" y="640"/>
                    <a:pt x="73" y="640"/>
                  </a:cubicBezTo>
                  <a:cubicBezTo>
                    <a:pt x="73" y="640"/>
                    <a:pt x="73" y="640"/>
                    <a:pt x="73" y="640"/>
                  </a:cubicBezTo>
                  <a:cubicBezTo>
                    <a:pt x="73" y="640"/>
                    <a:pt x="73" y="639"/>
                    <a:pt x="72" y="639"/>
                  </a:cubicBezTo>
                  <a:cubicBezTo>
                    <a:pt x="72" y="639"/>
                    <a:pt x="72" y="639"/>
                    <a:pt x="72" y="639"/>
                  </a:cubicBezTo>
                  <a:cubicBezTo>
                    <a:pt x="72" y="639"/>
                    <a:pt x="72" y="639"/>
                    <a:pt x="72" y="639"/>
                  </a:cubicBezTo>
                  <a:cubicBezTo>
                    <a:pt x="72" y="638"/>
                    <a:pt x="72" y="638"/>
                    <a:pt x="72" y="638"/>
                  </a:cubicBezTo>
                  <a:cubicBezTo>
                    <a:pt x="72" y="638"/>
                    <a:pt x="72" y="638"/>
                    <a:pt x="71" y="638"/>
                  </a:cubicBezTo>
                  <a:cubicBezTo>
                    <a:pt x="71" y="639"/>
                    <a:pt x="71" y="639"/>
                    <a:pt x="71" y="639"/>
                  </a:cubicBezTo>
                  <a:cubicBezTo>
                    <a:pt x="71" y="639"/>
                    <a:pt x="71" y="639"/>
                    <a:pt x="71" y="639"/>
                  </a:cubicBezTo>
                  <a:cubicBezTo>
                    <a:pt x="71" y="639"/>
                    <a:pt x="71" y="639"/>
                    <a:pt x="71" y="638"/>
                  </a:cubicBezTo>
                  <a:cubicBezTo>
                    <a:pt x="71" y="638"/>
                    <a:pt x="71" y="638"/>
                    <a:pt x="71" y="638"/>
                  </a:cubicBezTo>
                  <a:cubicBezTo>
                    <a:pt x="71" y="638"/>
                    <a:pt x="71" y="638"/>
                    <a:pt x="72" y="638"/>
                  </a:cubicBezTo>
                  <a:cubicBezTo>
                    <a:pt x="72" y="638"/>
                    <a:pt x="72" y="638"/>
                    <a:pt x="72" y="637"/>
                  </a:cubicBezTo>
                  <a:cubicBezTo>
                    <a:pt x="72" y="637"/>
                    <a:pt x="72" y="637"/>
                    <a:pt x="72" y="637"/>
                  </a:cubicBezTo>
                  <a:cubicBezTo>
                    <a:pt x="72" y="637"/>
                    <a:pt x="72" y="637"/>
                    <a:pt x="72" y="637"/>
                  </a:cubicBezTo>
                  <a:cubicBezTo>
                    <a:pt x="72" y="636"/>
                    <a:pt x="72" y="636"/>
                    <a:pt x="72" y="636"/>
                  </a:cubicBezTo>
                  <a:cubicBezTo>
                    <a:pt x="72" y="636"/>
                    <a:pt x="73" y="636"/>
                    <a:pt x="73" y="636"/>
                  </a:cubicBezTo>
                  <a:cubicBezTo>
                    <a:pt x="73" y="636"/>
                    <a:pt x="73" y="635"/>
                    <a:pt x="73" y="635"/>
                  </a:cubicBezTo>
                  <a:cubicBezTo>
                    <a:pt x="73" y="635"/>
                    <a:pt x="73" y="635"/>
                    <a:pt x="73" y="635"/>
                  </a:cubicBezTo>
                  <a:cubicBezTo>
                    <a:pt x="73" y="635"/>
                    <a:pt x="73" y="635"/>
                    <a:pt x="73" y="635"/>
                  </a:cubicBezTo>
                  <a:cubicBezTo>
                    <a:pt x="73" y="635"/>
                    <a:pt x="73" y="635"/>
                    <a:pt x="73" y="634"/>
                  </a:cubicBezTo>
                  <a:cubicBezTo>
                    <a:pt x="74" y="634"/>
                    <a:pt x="74" y="634"/>
                    <a:pt x="74" y="634"/>
                  </a:cubicBezTo>
                  <a:cubicBezTo>
                    <a:pt x="74" y="634"/>
                    <a:pt x="74" y="634"/>
                    <a:pt x="74" y="634"/>
                  </a:cubicBezTo>
                  <a:cubicBezTo>
                    <a:pt x="74" y="634"/>
                    <a:pt x="74" y="634"/>
                    <a:pt x="75" y="634"/>
                  </a:cubicBezTo>
                  <a:cubicBezTo>
                    <a:pt x="75" y="634"/>
                    <a:pt x="75" y="634"/>
                    <a:pt x="76" y="634"/>
                  </a:cubicBezTo>
                  <a:cubicBezTo>
                    <a:pt x="76" y="634"/>
                    <a:pt x="76" y="634"/>
                    <a:pt x="76" y="634"/>
                  </a:cubicBezTo>
                  <a:cubicBezTo>
                    <a:pt x="76" y="634"/>
                    <a:pt x="76" y="633"/>
                    <a:pt x="76" y="633"/>
                  </a:cubicBezTo>
                  <a:cubicBezTo>
                    <a:pt x="76" y="633"/>
                    <a:pt x="76" y="633"/>
                    <a:pt x="75" y="634"/>
                  </a:cubicBezTo>
                  <a:cubicBezTo>
                    <a:pt x="75" y="634"/>
                    <a:pt x="75" y="634"/>
                    <a:pt x="75" y="634"/>
                  </a:cubicBezTo>
                  <a:cubicBezTo>
                    <a:pt x="75" y="634"/>
                    <a:pt x="75" y="634"/>
                    <a:pt x="75" y="634"/>
                  </a:cubicBezTo>
                  <a:cubicBezTo>
                    <a:pt x="75" y="634"/>
                    <a:pt x="74" y="634"/>
                    <a:pt x="74" y="634"/>
                  </a:cubicBezTo>
                  <a:cubicBezTo>
                    <a:pt x="74" y="634"/>
                    <a:pt x="74" y="634"/>
                    <a:pt x="74" y="633"/>
                  </a:cubicBezTo>
                  <a:cubicBezTo>
                    <a:pt x="74" y="633"/>
                    <a:pt x="74" y="633"/>
                    <a:pt x="74" y="633"/>
                  </a:cubicBezTo>
                  <a:cubicBezTo>
                    <a:pt x="74" y="633"/>
                    <a:pt x="74" y="633"/>
                    <a:pt x="74" y="633"/>
                  </a:cubicBezTo>
                  <a:cubicBezTo>
                    <a:pt x="74" y="632"/>
                    <a:pt x="74" y="632"/>
                    <a:pt x="75" y="632"/>
                  </a:cubicBezTo>
                  <a:cubicBezTo>
                    <a:pt x="75" y="632"/>
                    <a:pt x="75" y="631"/>
                    <a:pt x="75" y="631"/>
                  </a:cubicBezTo>
                  <a:cubicBezTo>
                    <a:pt x="76" y="630"/>
                    <a:pt x="76" y="630"/>
                    <a:pt x="76" y="630"/>
                  </a:cubicBezTo>
                  <a:cubicBezTo>
                    <a:pt x="76" y="630"/>
                    <a:pt x="76" y="629"/>
                    <a:pt x="76" y="629"/>
                  </a:cubicBezTo>
                  <a:cubicBezTo>
                    <a:pt x="76" y="629"/>
                    <a:pt x="76" y="629"/>
                    <a:pt x="76" y="629"/>
                  </a:cubicBezTo>
                  <a:cubicBezTo>
                    <a:pt x="76" y="628"/>
                    <a:pt x="76" y="628"/>
                    <a:pt x="76" y="628"/>
                  </a:cubicBezTo>
                  <a:cubicBezTo>
                    <a:pt x="76" y="628"/>
                    <a:pt x="76" y="628"/>
                    <a:pt x="76" y="628"/>
                  </a:cubicBezTo>
                  <a:cubicBezTo>
                    <a:pt x="76" y="628"/>
                    <a:pt x="75" y="627"/>
                    <a:pt x="75" y="627"/>
                  </a:cubicBezTo>
                  <a:cubicBezTo>
                    <a:pt x="75" y="628"/>
                    <a:pt x="75" y="628"/>
                    <a:pt x="75" y="629"/>
                  </a:cubicBezTo>
                  <a:cubicBezTo>
                    <a:pt x="75" y="629"/>
                    <a:pt x="75" y="629"/>
                    <a:pt x="75" y="629"/>
                  </a:cubicBezTo>
                  <a:cubicBezTo>
                    <a:pt x="75" y="629"/>
                    <a:pt x="75" y="630"/>
                    <a:pt x="75" y="630"/>
                  </a:cubicBezTo>
                  <a:cubicBezTo>
                    <a:pt x="75" y="630"/>
                    <a:pt x="75" y="630"/>
                    <a:pt x="75" y="631"/>
                  </a:cubicBezTo>
                  <a:cubicBezTo>
                    <a:pt x="75" y="631"/>
                    <a:pt x="74" y="631"/>
                    <a:pt x="74" y="632"/>
                  </a:cubicBezTo>
                  <a:cubicBezTo>
                    <a:pt x="74" y="632"/>
                    <a:pt x="74" y="632"/>
                    <a:pt x="74" y="633"/>
                  </a:cubicBezTo>
                  <a:cubicBezTo>
                    <a:pt x="74" y="633"/>
                    <a:pt x="74" y="633"/>
                    <a:pt x="73" y="634"/>
                  </a:cubicBezTo>
                  <a:cubicBezTo>
                    <a:pt x="73" y="633"/>
                    <a:pt x="73" y="633"/>
                    <a:pt x="73" y="633"/>
                  </a:cubicBezTo>
                  <a:cubicBezTo>
                    <a:pt x="73" y="633"/>
                    <a:pt x="73" y="632"/>
                    <a:pt x="73" y="632"/>
                  </a:cubicBezTo>
                  <a:cubicBezTo>
                    <a:pt x="73" y="632"/>
                    <a:pt x="73" y="632"/>
                    <a:pt x="74" y="632"/>
                  </a:cubicBezTo>
                  <a:cubicBezTo>
                    <a:pt x="74" y="632"/>
                    <a:pt x="74" y="631"/>
                    <a:pt x="74" y="631"/>
                  </a:cubicBezTo>
                  <a:cubicBezTo>
                    <a:pt x="74" y="631"/>
                    <a:pt x="74" y="631"/>
                    <a:pt x="74" y="631"/>
                  </a:cubicBezTo>
                  <a:cubicBezTo>
                    <a:pt x="74" y="631"/>
                    <a:pt x="74" y="630"/>
                    <a:pt x="74" y="630"/>
                  </a:cubicBezTo>
                  <a:cubicBezTo>
                    <a:pt x="74" y="629"/>
                    <a:pt x="74" y="628"/>
                    <a:pt x="73" y="627"/>
                  </a:cubicBezTo>
                  <a:cubicBezTo>
                    <a:pt x="73" y="626"/>
                    <a:pt x="74" y="625"/>
                    <a:pt x="73" y="624"/>
                  </a:cubicBezTo>
                  <a:cubicBezTo>
                    <a:pt x="73" y="624"/>
                    <a:pt x="73" y="624"/>
                    <a:pt x="73" y="624"/>
                  </a:cubicBezTo>
                  <a:cubicBezTo>
                    <a:pt x="74" y="623"/>
                    <a:pt x="74" y="623"/>
                    <a:pt x="74" y="623"/>
                  </a:cubicBezTo>
                  <a:cubicBezTo>
                    <a:pt x="74" y="623"/>
                    <a:pt x="74" y="622"/>
                    <a:pt x="74" y="622"/>
                  </a:cubicBezTo>
                  <a:cubicBezTo>
                    <a:pt x="74" y="622"/>
                    <a:pt x="73" y="620"/>
                    <a:pt x="73" y="620"/>
                  </a:cubicBezTo>
                  <a:cubicBezTo>
                    <a:pt x="72" y="620"/>
                    <a:pt x="72" y="620"/>
                    <a:pt x="72" y="620"/>
                  </a:cubicBezTo>
                  <a:cubicBezTo>
                    <a:pt x="71" y="620"/>
                    <a:pt x="71" y="620"/>
                    <a:pt x="71" y="620"/>
                  </a:cubicBezTo>
                  <a:cubicBezTo>
                    <a:pt x="71" y="620"/>
                    <a:pt x="71" y="620"/>
                    <a:pt x="71" y="620"/>
                  </a:cubicBezTo>
                  <a:cubicBezTo>
                    <a:pt x="71" y="619"/>
                    <a:pt x="71" y="619"/>
                    <a:pt x="71" y="619"/>
                  </a:cubicBezTo>
                  <a:cubicBezTo>
                    <a:pt x="71" y="619"/>
                    <a:pt x="70" y="619"/>
                    <a:pt x="70" y="619"/>
                  </a:cubicBezTo>
                  <a:cubicBezTo>
                    <a:pt x="70" y="619"/>
                    <a:pt x="69" y="617"/>
                    <a:pt x="69" y="617"/>
                  </a:cubicBezTo>
                  <a:cubicBezTo>
                    <a:pt x="68" y="617"/>
                    <a:pt x="68" y="617"/>
                    <a:pt x="68" y="617"/>
                  </a:cubicBezTo>
                  <a:cubicBezTo>
                    <a:pt x="66" y="617"/>
                    <a:pt x="66" y="617"/>
                    <a:pt x="66" y="617"/>
                  </a:cubicBezTo>
                  <a:cubicBezTo>
                    <a:pt x="66" y="617"/>
                    <a:pt x="63" y="614"/>
                    <a:pt x="63" y="614"/>
                  </a:cubicBezTo>
                  <a:cubicBezTo>
                    <a:pt x="63" y="614"/>
                    <a:pt x="61" y="614"/>
                    <a:pt x="61" y="614"/>
                  </a:cubicBezTo>
                  <a:cubicBezTo>
                    <a:pt x="61" y="612"/>
                    <a:pt x="61" y="612"/>
                    <a:pt x="61" y="612"/>
                  </a:cubicBezTo>
                  <a:cubicBezTo>
                    <a:pt x="60" y="611"/>
                    <a:pt x="60" y="611"/>
                    <a:pt x="60" y="611"/>
                  </a:cubicBezTo>
                  <a:cubicBezTo>
                    <a:pt x="60" y="610"/>
                    <a:pt x="60" y="610"/>
                    <a:pt x="60" y="610"/>
                  </a:cubicBezTo>
                  <a:cubicBezTo>
                    <a:pt x="60" y="610"/>
                    <a:pt x="60" y="610"/>
                    <a:pt x="60" y="610"/>
                  </a:cubicBezTo>
                  <a:cubicBezTo>
                    <a:pt x="60" y="609"/>
                    <a:pt x="60" y="609"/>
                    <a:pt x="60" y="609"/>
                  </a:cubicBezTo>
                  <a:cubicBezTo>
                    <a:pt x="58" y="608"/>
                    <a:pt x="58" y="608"/>
                    <a:pt x="58" y="608"/>
                  </a:cubicBezTo>
                  <a:cubicBezTo>
                    <a:pt x="58" y="608"/>
                    <a:pt x="58" y="608"/>
                    <a:pt x="58" y="608"/>
                  </a:cubicBezTo>
                  <a:cubicBezTo>
                    <a:pt x="58" y="608"/>
                    <a:pt x="59" y="607"/>
                    <a:pt x="59" y="607"/>
                  </a:cubicBezTo>
                  <a:cubicBezTo>
                    <a:pt x="51" y="592"/>
                    <a:pt x="51" y="592"/>
                    <a:pt x="51" y="592"/>
                  </a:cubicBezTo>
                  <a:cubicBezTo>
                    <a:pt x="51" y="592"/>
                    <a:pt x="51" y="592"/>
                    <a:pt x="51" y="592"/>
                  </a:cubicBezTo>
                  <a:cubicBezTo>
                    <a:pt x="48" y="588"/>
                    <a:pt x="48" y="588"/>
                    <a:pt x="48" y="588"/>
                  </a:cubicBezTo>
                  <a:cubicBezTo>
                    <a:pt x="46" y="586"/>
                    <a:pt x="46" y="586"/>
                    <a:pt x="46" y="586"/>
                  </a:cubicBezTo>
                  <a:cubicBezTo>
                    <a:pt x="45" y="585"/>
                    <a:pt x="45" y="585"/>
                    <a:pt x="45" y="585"/>
                  </a:cubicBezTo>
                  <a:cubicBezTo>
                    <a:pt x="45" y="585"/>
                    <a:pt x="45" y="585"/>
                    <a:pt x="45" y="585"/>
                  </a:cubicBezTo>
                  <a:cubicBezTo>
                    <a:pt x="44" y="583"/>
                    <a:pt x="44" y="583"/>
                    <a:pt x="44" y="583"/>
                  </a:cubicBezTo>
                  <a:cubicBezTo>
                    <a:pt x="42" y="582"/>
                    <a:pt x="42" y="582"/>
                    <a:pt x="42" y="582"/>
                  </a:cubicBezTo>
                  <a:cubicBezTo>
                    <a:pt x="42" y="581"/>
                    <a:pt x="42" y="581"/>
                    <a:pt x="42" y="581"/>
                  </a:cubicBezTo>
                  <a:cubicBezTo>
                    <a:pt x="40" y="580"/>
                    <a:pt x="40" y="580"/>
                    <a:pt x="40" y="580"/>
                  </a:cubicBezTo>
                  <a:cubicBezTo>
                    <a:pt x="40" y="579"/>
                    <a:pt x="40" y="579"/>
                    <a:pt x="40" y="579"/>
                  </a:cubicBezTo>
                  <a:cubicBezTo>
                    <a:pt x="40" y="579"/>
                    <a:pt x="40" y="579"/>
                    <a:pt x="40" y="579"/>
                  </a:cubicBezTo>
                  <a:cubicBezTo>
                    <a:pt x="40" y="578"/>
                    <a:pt x="40" y="578"/>
                    <a:pt x="40" y="578"/>
                  </a:cubicBezTo>
                  <a:cubicBezTo>
                    <a:pt x="40" y="578"/>
                    <a:pt x="40" y="578"/>
                    <a:pt x="40" y="578"/>
                  </a:cubicBezTo>
                  <a:cubicBezTo>
                    <a:pt x="40" y="577"/>
                    <a:pt x="40" y="577"/>
                    <a:pt x="40" y="577"/>
                  </a:cubicBezTo>
                  <a:cubicBezTo>
                    <a:pt x="37" y="574"/>
                    <a:pt x="37" y="574"/>
                    <a:pt x="37" y="574"/>
                  </a:cubicBezTo>
                  <a:cubicBezTo>
                    <a:pt x="37" y="574"/>
                    <a:pt x="37" y="574"/>
                    <a:pt x="37" y="574"/>
                  </a:cubicBezTo>
                  <a:cubicBezTo>
                    <a:pt x="33" y="576"/>
                    <a:pt x="33" y="576"/>
                    <a:pt x="33" y="576"/>
                  </a:cubicBezTo>
                  <a:cubicBezTo>
                    <a:pt x="31" y="576"/>
                    <a:pt x="31" y="576"/>
                    <a:pt x="31" y="576"/>
                  </a:cubicBezTo>
                  <a:cubicBezTo>
                    <a:pt x="31" y="576"/>
                    <a:pt x="31" y="576"/>
                    <a:pt x="31" y="576"/>
                  </a:cubicBezTo>
                  <a:cubicBezTo>
                    <a:pt x="32" y="577"/>
                    <a:pt x="32" y="577"/>
                    <a:pt x="32" y="577"/>
                  </a:cubicBezTo>
                  <a:cubicBezTo>
                    <a:pt x="32" y="577"/>
                    <a:pt x="32" y="577"/>
                    <a:pt x="32" y="577"/>
                  </a:cubicBezTo>
                  <a:cubicBezTo>
                    <a:pt x="32" y="577"/>
                    <a:pt x="32" y="578"/>
                    <a:pt x="32" y="578"/>
                  </a:cubicBezTo>
                  <a:cubicBezTo>
                    <a:pt x="31" y="578"/>
                    <a:pt x="31" y="578"/>
                    <a:pt x="31" y="578"/>
                  </a:cubicBezTo>
                  <a:cubicBezTo>
                    <a:pt x="31" y="580"/>
                    <a:pt x="31" y="580"/>
                    <a:pt x="31" y="580"/>
                  </a:cubicBezTo>
                  <a:cubicBezTo>
                    <a:pt x="30" y="582"/>
                    <a:pt x="30" y="582"/>
                    <a:pt x="30" y="582"/>
                  </a:cubicBezTo>
                  <a:cubicBezTo>
                    <a:pt x="28" y="582"/>
                    <a:pt x="28" y="582"/>
                    <a:pt x="28" y="582"/>
                  </a:cubicBezTo>
                  <a:cubicBezTo>
                    <a:pt x="23" y="586"/>
                    <a:pt x="23" y="586"/>
                    <a:pt x="23" y="586"/>
                  </a:cubicBezTo>
                  <a:cubicBezTo>
                    <a:pt x="23" y="581"/>
                    <a:pt x="23" y="581"/>
                    <a:pt x="23" y="581"/>
                  </a:cubicBezTo>
                  <a:cubicBezTo>
                    <a:pt x="16" y="574"/>
                    <a:pt x="16" y="574"/>
                    <a:pt x="16" y="574"/>
                  </a:cubicBezTo>
                  <a:cubicBezTo>
                    <a:pt x="16" y="573"/>
                    <a:pt x="16" y="573"/>
                    <a:pt x="16" y="573"/>
                  </a:cubicBezTo>
                  <a:cubicBezTo>
                    <a:pt x="16" y="572"/>
                    <a:pt x="16" y="572"/>
                    <a:pt x="16" y="572"/>
                  </a:cubicBezTo>
                  <a:cubicBezTo>
                    <a:pt x="13" y="571"/>
                    <a:pt x="13" y="571"/>
                    <a:pt x="13" y="571"/>
                  </a:cubicBezTo>
                  <a:cubicBezTo>
                    <a:pt x="12" y="570"/>
                    <a:pt x="12" y="570"/>
                    <a:pt x="12" y="570"/>
                  </a:cubicBezTo>
                  <a:cubicBezTo>
                    <a:pt x="12" y="570"/>
                    <a:pt x="12" y="569"/>
                    <a:pt x="12" y="569"/>
                  </a:cubicBezTo>
                  <a:cubicBezTo>
                    <a:pt x="12" y="569"/>
                    <a:pt x="13" y="568"/>
                    <a:pt x="13" y="568"/>
                  </a:cubicBezTo>
                  <a:cubicBezTo>
                    <a:pt x="13" y="567"/>
                    <a:pt x="13" y="566"/>
                    <a:pt x="13" y="566"/>
                  </a:cubicBezTo>
                  <a:cubicBezTo>
                    <a:pt x="9" y="566"/>
                    <a:pt x="9" y="566"/>
                    <a:pt x="9" y="566"/>
                  </a:cubicBezTo>
                  <a:cubicBezTo>
                    <a:pt x="7" y="569"/>
                    <a:pt x="7" y="569"/>
                    <a:pt x="7" y="569"/>
                  </a:cubicBezTo>
                  <a:cubicBezTo>
                    <a:pt x="7" y="569"/>
                    <a:pt x="4" y="567"/>
                    <a:pt x="4" y="567"/>
                  </a:cubicBezTo>
                  <a:cubicBezTo>
                    <a:pt x="4" y="567"/>
                    <a:pt x="3" y="568"/>
                    <a:pt x="3" y="568"/>
                  </a:cubicBezTo>
                  <a:cubicBezTo>
                    <a:pt x="0" y="567"/>
                    <a:pt x="0" y="567"/>
                    <a:pt x="0" y="567"/>
                  </a:cubicBezTo>
                  <a:cubicBezTo>
                    <a:pt x="0" y="417"/>
                    <a:pt x="0" y="417"/>
                    <a:pt x="0" y="417"/>
                  </a:cubicBezTo>
                  <a:cubicBezTo>
                    <a:pt x="1" y="417"/>
                    <a:pt x="1" y="418"/>
                    <a:pt x="2" y="418"/>
                  </a:cubicBezTo>
                  <a:cubicBezTo>
                    <a:pt x="3" y="418"/>
                    <a:pt x="3" y="418"/>
                    <a:pt x="4" y="419"/>
                  </a:cubicBezTo>
                  <a:cubicBezTo>
                    <a:pt x="6" y="419"/>
                    <a:pt x="7" y="418"/>
                    <a:pt x="8" y="418"/>
                  </a:cubicBezTo>
                  <a:cubicBezTo>
                    <a:pt x="9" y="419"/>
                    <a:pt x="10" y="419"/>
                    <a:pt x="10" y="419"/>
                  </a:cubicBezTo>
                  <a:cubicBezTo>
                    <a:pt x="11" y="420"/>
                    <a:pt x="12" y="420"/>
                    <a:pt x="13" y="420"/>
                  </a:cubicBezTo>
                  <a:cubicBezTo>
                    <a:pt x="13" y="420"/>
                    <a:pt x="13" y="421"/>
                    <a:pt x="13" y="421"/>
                  </a:cubicBezTo>
                  <a:cubicBezTo>
                    <a:pt x="14" y="421"/>
                    <a:pt x="14" y="421"/>
                    <a:pt x="14" y="422"/>
                  </a:cubicBezTo>
                  <a:cubicBezTo>
                    <a:pt x="14" y="422"/>
                    <a:pt x="14" y="422"/>
                    <a:pt x="15" y="423"/>
                  </a:cubicBezTo>
                  <a:cubicBezTo>
                    <a:pt x="15" y="423"/>
                    <a:pt x="16" y="424"/>
                    <a:pt x="17" y="425"/>
                  </a:cubicBezTo>
                  <a:cubicBezTo>
                    <a:pt x="17" y="425"/>
                    <a:pt x="17" y="425"/>
                    <a:pt x="17" y="425"/>
                  </a:cubicBezTo>
                  <a:cubicBezTo>
                    <a:pt x="18" y="425"/>
                    <a:pt x="18" y="425"/>
                    <a:pt x="18" y="425"/>
                  </a:cubicBezTo>
                  <a:cubicBezTo>
                    <a:pt x="18" y="425"/>
                    <a:pt x="18" y="425"/>
                    <a:pt x="18" y="425"/>
                  </a:cubicBezTo>
                  <a:cubicBezTo>
                    <a:pt x="18" y="425"/>
                    <a:pt x="18" y="425"/>
                    <a:pt x="18" y="425"/>
                  </a:cubicBezTo>
                  <a:cubicBezTo>
                    <a:pt x="18" y="426"/>
                    <a:pt x="19" y="426"/>
                    <a:pt x="19" y="426"/>
                  </a:cubicBezTo>
                  <a:cubicBezTo>
                    <a:pt x="19" y="426"/>
                    <a:pt x="19" y="426"/>
                    <a:pt x="19" y="427"/>
                  </a:cubicBezTo>
                  <a:cubicBezTo>
                    <a:pt x="20" y="427"/>
                    <a:pt x="21" y="428"/>
                    <a:pt x="21" y="428"/>
                  </a:cubicBezTo>
                  <a:cubicBezTo>
                    <a:pt x="22" y="429"/>
                    <a:pt x="24" y="430"/>
                    <a:pt x="25" y="430"/>
                  </a:cubicBezTo>
                  <a:cubicBezTo>
                    <a:pt x="25" y="431"/>
                    <a:pt x="26" y="431"/>
                    <a:pt x="26" y="431"/>
                  </a:cubicBezTo>
                  <a:cubicBezTo>
                    <a:pt x="27" y="431"/>
                    <a:pt x="27" y="431"/>
                    <a:pt x="27" y="431"/>
                  </a:cubicBezTo>
                  <a:cubicBezTo>
                    <a:pt x="28" y="431"/>
                    <a:pt x="28" y="432"/>
                    <a:pt x="29" y="432"/>
                  </a:cubicBezTo>
                  <a:cubicBezTo>
                    <a:pt x="29" y="432"/>
                    <a:pt x="30" y="432"/>
                    <a:pt x="30" y="432"/>
                  </a:cubicBezTo>
                  <a:cubicBezTo>
                    <a:pt x="31" y="432"/>
                    <a:pt x="31" y="432"/>
                    <a:pt x="32" y="432"/>
                  </a:cubicBezTo>
                  <a:cubicBezTo>
                    <a:pt x="32" y="432"/>
                    <a:pt x="33" y="432"/>
                    <a:pt x="33" y="432"/>
                  </a:cubicBezTo>
                  <a:cubicBezTo>
                    <a:pt x="34" y="433"/>
                    <a:pt x="35" y="433"/>
                    <a:pt x="35" y="433"/>
                  </a:cubicBezTo>
                  <a:cubicBezTo>
                    <a:pt x="35" y="433"/>
                    <a:pt x="36" y="434"/>
                    <a:pt x="36" y="434"/>
                  </a:cubicBezTo>
                  <a:cubicBezTo>
                    <a:pt x="37" y="434"/>
                    <a:pt x="37" y="434"/>
                    <a:pt x="37" y="435"/>
                  </a:cubicBezTo>
                  <a:cubicBezTo>
                    <a:pt x="38" y="435"/>
                    <a:pt x="38" y="435"/>
                    <a:pt x="38" y="436"/>
                  </a:cubicBezTo>
                  <a:cubicBezTo>
                    <a:pt x="38" y="436"/>
                    <a:pt x="39" y="436"/>
                    <a:pt x="39" y="436"/>
                  </a:cubicBezTo>
                  <a:cubicBezTo>
                    <a:pt x="39" y="436"/>
                    <a:pt x="40" y="436"/>
                    <a:pt x="40" y="437"/>
                  </a:cubicBezTo>
                  <a:cubicBezTo>
                    <a:pt x="39" y="436"/>
                    <a:pt x="38" y="434"/>
                    <a:pt x="37" y="433"/>
                  </a:cubicBezTo>
                  <a:cubicBezTo>
                    <a:pt x="37" y="433"/>
                    <a:pt x="37" y="433"/>
                    <a:pt x="37" y="432"/>
                  </a:cubicBezTo>
                  <a:cubicBezTo>
                    <a:pt x="37" y="432"/>
                    <a:pt x="37" y="432"/>
                    <a:pt x="37" y="432"/>
                  </a:cubicBezTo>
                  <a:cubicBezTo>
                    <a:pt x="37" y="432"/>
                    <a:pt x="37" y="432"/>
                    <a:pt x="38" y="432"/>
                  </a:cubicBezTo>
                  <a:cubicBezTo>
                    <a:pt x="38" y="432"/>
                    <a:pt x="38" y="432"/>
                    <a:pt x="38" y="431"/>
                  </a:cubicBezTo>
                  <a:cubicBezTo>
                    <a:pt x="38" y="431"/>
                    <a:pt x="38" y="431"/>
                    <a:pt x="38" y="431"/>
                  </a:cubicBezTo>
                  <a:cubicBezTo>
                    <a:pt x="37" y="431"/>
                    <a:pt x="37" y="431"/>
                    <a:pt x="37" y="430"/>
                  </a:cubicBezTo>
                  <a:cubicBezTo>
                    <a:pt x="38" y="430"/>
                    <a:pt x="38" y="430"/>
                    <a:pt x="38" y="430"/>
                  </a:cubicBezTo>
                  <a:cubicBezTo>
                    <a:pt x="38" y="430"/>
                    <a:pt x="38" y="430"/>
                    <a:pt x="38" y="430"/>
                  </a:cubicBezTo>
                  <a:cubicBezTo>
                    <a:pt x="37" y="430"/>
                    <a:pt x="37" y="430"/>
                    <a:pt x="37" y="430"/>
                  </a:cubicBezTo>
                  <a:cubicBezTo>
                    <a:pt x="37" y="430"/>
                    <a:pt x="37" y="430"/>
                    <a:pt x="37" y="430"/>
                  </a:cubicBezTo>
                  <a:cubicBezTo>
                    <a:pt x="36" y="430"/>
                    <a:pt x="36" y="430"/>
                    <a:pt x="36" y="429"/>
                  </a:cubicBezTo>
                  <a:cubicBezTo>
                    <a:pt x="36" y="429"/>
                    <a:pt x="36" y="429"/>
                    <a:pt x="36" y="429"/>
                  </a:cubicBezTo>
                  <a:cubicBezTo>
                    <a:pt x="35" y="429"/>
                    <a:pt x="35" y="429"/>
                    <a:pt x="35" y="429"/>
                  </a:cubicBezTo>
                  <a:cubicBezTo>
                    <a:pt x="35" y="428"/>
                    <a:pt x="34" y="428"/>
                    <a:pt x="34" y="427"/>
                  </a:cubicBezTo>
                  <a:cubicBezTo>
                    <a:pt x="34" y="427"/>
                    <a:pt x="34" y="427"/>
                    <a:pt x="34" y="427"/>
                  </a:cubicBezTo>
                  <a:cubicBezTo>
                    <a:pt x="33" y="427"/>
                    <a:pt x="34" y="427"/>
                    <a:pt x="34" y="428"/>
                  </a:cubicBezTo>
                  <a:cubicBezTo>
                    <a:pt x="34" y="428"/>
                    <a:pt x="34" y="428"/>
                    <a:pt x="34" y="428"/>
                  </a:cubicBezTo>
                  <a:cubicBezTo>
                    <a:pt x="34" y="428"/>
                    <a:pt x="34" y="428"/>
                    <a:pt x="33" y="428"/>
                  </a:cubicBezTo>
                  <a:cubicBezTo>
                    <a:pt x="33" y="428"/>
                    <a:pt x="33" y="428"/>
                    <a:pt x="32" y="428"/>
                  </a:cubicBezTo>
                  <a:cubicBezTo>
                    <a:pt x="32" y="428"/>
                    <a:pt x="32" y="428"/>
                    <a:pt x="32" y="428"/>
                  </a:cubicBezTo>
                  <a:cubicBezTo>
                    <a:pt x="32" y="427"/>
                    <a:pt x="32" y="427"/>
                    <a:pt x="32" y="427"/>
                  </a:cubicBezTo>
                  <a:cubicBezTo>
                    <a:pt x="32" y="427"/>
                    <a:pt x="32" y="426"/>
                    <a:pt x="33" y="426"/>
                  </a:cubicBezTo>
                  <a:cubicBezTo>
                    <a:pt x="33" y="426"/>
                    <a:pt x="33" y="426"/>
                    <a:pt x="33" y="426"/>
                  </a:cubicBezTo>
                  <a:cubicBezTo>
                    <a:pt x="34" y="426"/>
                    <a:pt x="34" y="426"/>
                    <a:pt x="34" y="426"/>
                  </a:cubicBezTo>
                  <a:cubicBezTo>
                    <a:pt x="34" y="426"/>
                    <a:pt x="34" y="426"/>
                    <a:pt x="34" y="426"/>
                  </a:cubicBezTo>
                  <a:cubicBezTo>
                    <a:pt x="34" y="425"/>
                    <a:pt x="35" y="426"/>
                    <a:pt x="35" y="426"/>
                  </a:cubicBezTo>
                  <a:cubicBezTo>
                    <a:pt x="35" y="426"/>
                    <a:pt x="35" y="426"/>
                    <a:pt x="36" y="426"/>
                  </a:cubicBezTo>
                  <a:cubicBezTo>
                    <a:pt x="36" y="426"/>
                    <a:pt x="36" y="426"/>
                    <a:pt x="35" y="426"/>
                  </a:cubicBezTo>
                  <a:cubicBezTo>
                    <a:pt x="35" y="426"/>
                    <a:pt x="35" y="426"/>
                    <a:pt x="35" y="426"/>
                  </a:cubicBezTo>
                  <a:cubicBezTo>
                    <a:pt x="35" y="425"/>
                    <a:pt x="35" y="425"/>
                    <a:pt x="35" y="424"/>
                  </a:cubicBezTo>
                  <a:cubicBezTo>
                    <a:pt x="35" y="424"/>
                    <a:pt x="36" y="424"/>
                    <a:pt x="36" y="424"/>
                  </a:cubicBezTo>
                  <a:cubicBezTo>
                    <a:pt x="36" y="424"/>
                    <a:pt x="37" y="424"/>
                    <a:pt x="37" y="424"/>
                  </a:cubicBezTo>
                  <a:cubicBezTo>
                    <a:pt x="38" y="424"/>
                    <a:pt x="39" y="424"/>
                    <a:pt x="39" y="425"/>
                  </a:cubicBezTo>
                  <a:cubicBezTo>
                    <a:pt x="39" y="425"/>
                    <a:pt x="39" y="424"/>
                    <a:pt x="39" y="424"/>
                  </a:cubicBezTo>
                  <a:cubicBezTo>
                    <a:pt x="39" y="424"/>
                    <a:pt x="38" y="424"/>
                    <a:pt x="38" y="424"/>
                  </a:cubicBezTo>
                  <a:cubicBezTo>
                    <a:pt x="38" y="424"/>
                    <a:pt x="37" y="423"/>
                    <a:pt x="37" y="423"/>
                  </a:cubicBezTo>
                  <a:cubicBezTo>
                    <a:pt x="37" y="423"/>
                    <a:pt x="37" y="423"/>
                    <a:pt x="37" y="423"/>
                  </a:cubicBezTo>
                  <a:cubicBezTo>
                    <a:pt x="37" y="423"/>
                    <a:pt x="37" y="422"/>
                    <a:pt x="38" y="422"/>
                  </a:cubicBezTo>
                  <a:cubicBezTo>
                    <a:pt x="38" y="422"/>
                    <a:pt x="38" y="423"/>
                    <a:pt x="39" y="423"/>
                  </a:cubicBezTo>
                  <a:cubicBezTo>
                    <a:pt x="39" y="423"/>
                    <a:pt x="39" y="422"/>
                    <a:pt x="39" y="422"/>
                  </a:cubicBezTo>
                  <a:cubicBezTo>
                    <a:pt x="39" y="422"/>
                    <a:pt x="39" y="421"/>
                    <a:pt x="40" y="421"/>
                  </a:cubicBezTo>
                  <a:cubicBezTo>
                    <a:pt x="40" y="421"/>
                    <a:pt x="40" y="421"/>
                    <a:pt x="40" y="421"/>
                  </a:cubicBezTo>
                  <a:cubicBezTo>
                    <a:pt x="41" y="421"/>
                    <a:pt x="41" y="421"/>
                    <a:pt x="41" y="421"/>
                  </a:cubicBezTo>
                  <a:cubicBezTo>
                    <a:pt x="42" y="421"/>
                    <a:pt x="43" y="421"/>
                    <a:pt x="44" y="421"/>
                  </a:cubicBezTo>
                  <a:cubicBezTo>
                    <a:pt x="44" y="421"/>
                    <a:pt x="44" y="421"/>
                    <a:pt x="44" y="421"/>
                  </a:cubicBezTo>
                  <a:cubicBezTo>
                    <a:pt x="44" y="421"/>
                    <a:pt x="44" y="421"/>
                    <a:pt x="44" y="420"/>
                  </a:cubicBezTo>
                  <a:cubicBezTo>
                    <a:pt x="44" y="420"/>
                    <a:pt x="44" y="420"/>
                    <a:pt x="43" y="420"/>
                  </a:cubicBezTo>
                  <a:cubicBezTo>
                    <a:pt x="43" y="420"/>
                    <a:pt x="43" y="420"/>
                    <a:pt x="43" y="420"/>
                  </a:cubicBezTo>
                  <a:cubicBezTo>
                    <a:pt x="43" y="420"/>
                    <a:pt x="44" y="420"/>
                    <a:pt x="44" y="420"/>
                  </a:cubicBezTo>
                  <a:cubicBezTo>
                    <a:pt x="44" y="419"/>
                    <a:pt x="44" y="419"/>
                    <a:pt x="44" y="419"/>
                  </a:cubicBezTo>
                  <a:cubicBezTo>
                    <a:pt x="44" y="419"/>
                    <a:pt x="44" y="419"/>
                    <a:pt x="44" y="418"/>
                  </a:cubicBezTo>
                  <a:cubicBezTo>
                    <a:pt x="44" y="418"/>
                    <a:pt x="44" y="417"/>
                    <a:pt x="44" y="417"/>
                  </a:cubicBezTo>
                  <a:cubicBezTo>
                    <a:pt x="44" y="417"/>
                    <a:pt x="44" y="417"/>
                    <a:pt x="44" y="417"/>
                  </a:cubicBezTo>
                  <a:cubicBezTo>
                    <a:pt x="45" y="417"/>
                    <a:pt x="45" y="417"/>
                    <a:pt x="45" y="417"/>
                  </a:cubicBezTo>
                  <a:cubicBezTo>
                    <a:pt x="45" y="417"/>
                    <a:pt x="46" y="417"/>
                    <a:pt x="46" y="417"/>
                  </a:cubicBezTo>
                  <a:cubicBezTo>
                    <a:pt x="46" y="417"/>
                    <a:pt x="45" y="418"/>
                    <a:pt x="46" y="418"/>
                  </a:cubicBezTo>
                  <a:cubicBezTo>
                    <a:pt x="46" y="419"/>
                    <a:pt x="46" y="419"/>
                    <a:pt x="46" y="419"/>
                  </a:cubicBezTo>
                  <a:cubicBezTo>
                    <a:pt x="46" y="419"/>
                    <a:pt x="46" y="419"/>
                    <a:pt x="46" y="419"/>
                  </a:cubicBezTo>
                  <a:cubicBezTo>
                    <a:pt x="47" y="419"/>
                    <a:pt x="47" y="419"/>
                    <a:pt x="47" y="419"/>
                  </a:cubicBezTo>
                  <a:cubicBezTo>
                    <a:pt x="47" y="419"/>
                    <a:pt x="47" y="419"/>
                    <a:pt x="47" y="419"/>
                  </a:cubicBezTo>
                  <a:cubicBezTo>
                    <a:pt x="47" y="418"/>
                    <a:pt x="48" y="418"/>
                    <a:pt x="48" y="418"/>
                  </a:cubicBezTo>
                  <a:cubicBezTo>
                    <a:pt x="48" y="419"/>
                    <a:pt x="48" y="419"/>
                    <a:pt x="48" y="420"/>
                  </a:cubicBezTo>
                  <a:cubicBezTo>
                    <a:pt x="48" y="420"/>
                    <a:pt x="47" y="420"/>
                    <a:pt x="47" y="420"/>
                  </a:cubicBezTo>
                  <a:cubicBezTo>
                    <a:pt x="47" y="420"/>
                    <a:pt x="48" y="420"/>
                    <a:pt x="48" y="420"/>
                  </a:cubicBezTo>
                  <a:cubicBezTo>
                    <a:pt x="48" y="420"/>
                    <a:pt x="48" y="420"/>
                    <a:pt x="49" y="420"/>
                  </a:cubicBezTo>
                  <a:cubicBezTo>
                    <a:pt x="48" y="420"/>
                    <a:pt x="48" y="421"/>
                    <a:pt x="48" y="422"/>
                  </a:cubicBezTo>
                  <a:cubicBezTo>
                    <a:pt x="48" y="422"/>
                    <a:pt x="48" y="422"/>
                    <a:pt x="48" y="422"/>
                  </a:cubicBezTo>
                  <a:cubicBezTo>
                    <a:pt x="48" y="423"/>
                    <a:pt x="48" y="423"/>
                    <a:pt x="47" y="423"/>
                  </a:cubicBezTo>
                  <a:cubicBezTo>
                    <a:pt x="47" y="423"/>
                    <a:pt x="47" y="423"/>
                    <a:pt x="47" y="423"/>
                  </a:cubicBezTo>
                  <a:cubicBezTo>
                    <a:pt x="47" y="423"/>
                    <a:pt x="47" y="423"/>
                    <a:pt x="48" y="424"/>
                  </a:cubicBezTo>
                  <a:cubicBezTo>
                    <a:pt x="48" y="424"/>
                    <a:pt x="48" y="424"/>
                    <a:pt x="47" y="424"/>
                  </a:cubicBezTo>
                  <a:cubicBezTo>
                    <a:pt x="47" y="424"/>
                    <a:pt x="47" y="424"/>
                    <a:pt x="47" y="424"/>
                  </a:cubicBezTo>
                  <a:cubicBezTo>
                    <a:pt x="46" y="425"/>
                    <a:pt x="46" y="425"/>
                    <a:pt x="45" y="425"/>
                  </a:cubicBezTo>
                  <a:cubicBezTo>
                    <a:pt x="45" y="425"/>
                    <a:pt x="45" y="426"/>
                    <a:pt x="45" y="426"/>
                  </a:cubicBezTo>
                  <a:cubicBezTo>
                    <a:pt x="46" y="425"/>
                    <a:pt x="48" y="425"/>
                    <a:pt x="48" y="424"/>
                  </a:cubicBezTo>
                  <a:cubicBezTo>
                    <a:pt x="48" y="424"/>
                    <a:pt x="48" y="424"/>
                    <a:pt x="48" y="424"/>
                  </a:cubicBezTo>
                  <a:cubicBezTo>
                    <a:pt x="48" y="424"/>
                    <a:pt x="49" y="423"/>
                    <a:pt x="49" y="424"/>
                  </a:cubicBezTo>
                  <a:cubicBezTo>
                    <a:pt x="49" y="424"/>
                    <a:pt x="49" y="424"/>
                    <a:pt x="49" y="424"/>
                  </a:cubicBezTo>
                  <a:cubicBezTo>
                    <a:pt x="49" y="424"/>
                    <a:pt x="50" y="424"/>
                    <a:pt x="50" y="424"/>
                  </a:cubicBezTo>
                  <a:cubicBezTo>
                    <a:pt x="50" y="423"/>
                    <a:pt x="50" y="423"/>
                    <a:pt x="49" y="423"/>
                  </a:cubicBezTo>
                  <a:cubicBezTo>
                    <a:pt x="50" y="423"/>
                    <a:pt x="51" y="422"/>
                    <a:pt x="52" y="423"/>
                  </a:cubicBezTo>
                  <a:cubicBezTo>
                    <a:pt x="52" y="423"/>
                    <a:pt x="52" y="423"/>
                    <a:pt x="52" y="423"/>
                  </a:cubicBezTo>
                  <a:cubicBezTo>
                    <a:pt x="52" y="423"/>
                    <a:pt x="52" y="423"/>
                    <a:pt x="53" y="422"/>
                  </a:cubicBezTo>
                  <a:cubicBezTo>
                    <a:pt x="53" y="422"/>
                    <a:pt x="53" y="422"/>
                    <a:pt x="54" y="422"/>
                  </a:cubicBezTo>
                  <a:cubicBezTo>
                    <a:pt x="54" y="422"/>
                    <a:pt x="54" y="422"/>
                    <a:pt x="54" y="422"/>
                  </a:cubicBezTo>
                  <a:cubicBezTo>
                    <a:pt x="54" y="421"/>
                    <a:pt x="54" y="421"/>
                    <a:pt x="54" y="421"/>
                  </a:cubicBezTo>
                  <a:cubicBezTo>
                    <a:pt x="54" y="420"/>
                    <a:pt x="54" y="419"/>
                    <a:pt x="54" y="419"/>
                  </a:cubicBezTo>
                  <a:cubicBezTo>
                    <a:pt x="54" y="418"/>
                    <a:pt x="54" y="418"/>
                    <a:pt x="54" y="418"/>
                  </a:cubicBezTo>
                  <a:cubicBezTo>
                    <a:pt x="54" y="418"/>
                    <a:pt x="55" y="417"/>
                    <a:pt x="55" y="418"/>
                  </a:cubicBezTo>
                  <a:cubicBezTo>
                    <a:pt x="55" y="418"/>
                    <a:pt x="55" y="418"/>
                    <a:pt x="56" y="418"/>
                  </a:cubicBezTo>
                  <a:cubicBezTo>
                    <a:pt x="56" y="418"/>
                    <a:pt x="56" y="418"/>
                    <a:pt x="56" y="418"/>
                  </a:cubicBezTo>
                  <a:cubicBezTo>
                    <a:pt x="56" y="418"/>
                    <a:pt x="56" y="417"/>
                    <a:pt x="57" y="417"/>
                  </a:cubicBezTo>
                  <a:cubicBezTo>
                    <a:pt x="57" y="417"/>
                    <a:pt x="57" y="416"/>
                    <a:pt x="57" y="416"/>
                  </a:cubicBezTo>
                  <a:cubicBezTo>
                    <a:pt x="57" y="416"/>
                    <a:pt x="58" y="416"/>
                    <a:pt x="58" y="417"/>
                  </a:cubicBezTo>
                  <a:cubicBezTo>
                    <a:pt x="58" y="417"/>
                    <a:pt x="57" y="417"/>
                    <a:pt x="57" y="417"/>
                  </a:cubicBezTo>
                  <a:cubicBezTo>
                    <a:pt x="57" y="417"/>
                    <a:pt x="57" y="418"/>
                    <a:pt x="57" y="418"/>
                  </a:cubicBezTo>
                  <a:cubicBezTo>
                    <a:pt x="57" y="418"/>
                    <a:pt x="57" y="418"/>
                    <a:pt x="57" y="418"/>
                  </a:cubicBezTo>
                  <a:cubicBezTo>
                    <a:pt x="57" y="418"/>
                    <a:pt x="58" y="418"/>
                    <a:pt x="58" y="418"/>
                  </a:cubicBezTo>
                  <a:cubicBezTo>
                    <a:pt x="58" y="418"/>
                    <a:pt x="58" y="417"/>
                    <a:pt x="58" y="417"/>
                  </a:cubicBezTo>
                  <a:cubicBezTo>
                    <a:pt x="58" y="417"/>
                    <a:pt x="58" y="416"/>
                    <a:pt x="58" y="416"/>
                  </a:cubicBezTo>
                  <a:cubicBezTo>
                    <a:pt x="58" y="416"/>
                    <a:pt x="59" y="416"/>
                    <a:pt x="59" y="416"/>
                  </a:cubicBezTo>
                  <a:cubicBezTo>
                    <a:pt x="59" y="417"/>
                    <a:pt x="59" y="417"/>
                    <a:pt x="59" y="417"/>
                  </a:cubicBezTo>
                  <a:cubicBezTo>
                    <a:pt x="60" y="417"/>
                    <a:pt x="60" y="417"/>
                    <a:pt x="60" y="416"/>
                  </a:cubicBezTo>
                  <a:cubicBezTo>
                    <a:pt x="60" y="416"/>
                    <a:pt x="60" y="416"/>
                    <a:pt x="60" y="416"/>
                  </a:cubicBezTo>
                  <a:cubicBezTo>
                    <a:pt x="60" y="416"/>
                    <a:pt x="60" y="416"/>
                    <a:pt x="60" y="416"/>
                  </a:cubicBezTo>
                  <a:cubicBezTo>
                    <a:pt x="61" y="416"/>
                    <a:pt x="61" y="415"/>
                    <a:pt x="61" y="415"/>
                  </a:cubicBezTo>
                  <a:cubicBezTo>
                    <a:pt x="62" y="414"/>
                    <a:pt x="63" y="414"/>
                    <a:pt x="64" y="413"/>
                  </a:cubicBezTo>
                  <a:cubicBezTo>
                    <a:pt x="64" y="413"/>
                    <a:pt x="64" y="413"/>
                    <a:pt x="64" y="412"/>
                  </a:cubicBezTo>
                  <a:cubicBezTo>
                    <a:pt x="64" y="412"/>
                    <a:pt x="64" y="412"/>
                    <a:pt x="64" y="412"/>
                  </a:cubicBezTo>
                  <a:cubicBezTo>
                    <a:pt x="64" y="412"/>
                    <a:pt x="64" y="411"/>
                    <a:pt x="65" y="411"/>
                  </a:cubicBezTo>
                  <a:cubicBezTo>
                    <a:pt x="65" y="412"/>
                    <a:pt x="65" y="412"/>
                    <a:pt x="66" y="412"/>
                  </a:cubicBezTo>
                  <a:cubicBezTo>
                    <a:pt x="66" y="412"/>
                    <a:pt x="66" y="413"/>
                    <a:pt x="66" y="413"/>
                  </a:cubicBezTo>
                  <a:cubicBezTo>
                    <a:pt x="66" y="413"/>
                    <a:pt x="67" y="413"/>
                    <a:pt x="67" y="413"/>
                  </a:cubicBezTo>
                  <a:cubicBezTo>
                    <a:pt x="67" y="412"/>
                    <a:pt x="67" y="412"/>
                    <a:pt x="67" y="411"/>
                  </a:cubicBezTo>
                  <a:cubicBezTo>
                    <a:pt x="67" y="411"/>
                    <a:pt x="67" y="411"/>
                    <a:pt x="67" y="411"/>
                  </a:cubicBezTo>
                  <a:cubicBezTo>
                    <a:pt x="68" y="410"/>
                    <a:pt x="68" y="410"/>
                    <a:pt x="68" y="410"/>
                  </a:cubicBezTo>
                  <a:cubicBezTo>
                    <a:pt x="68" y="410"/>
                    <a:pt x="68" y="410"/>
                    <a:pt x="67" y="410"/>
                  </a:cubicBezTo>
                  <a:cubicBezTo>
                    <a:pt x="68" y="409"/>
                    <a:pt x="68" y="409"/>
                    <a:pt x="69" y="409"/>
                  </a:cubicBezTo>
                  <a:cubicBezTo>
                    <a:pt x="69" y="409"/>
                    <a:pt x="69" y="409"/>
                    <a:pt x="70" y="409"/>
                  </a:cubicBezTo>
                  <a:cubicBezTo>
                    <a:pt x="70" y="409"/>
                    <a:pt x="70" y="409"/>
                    <a:pt x="70" y="409"/>
                  </a:cubicBezTo>
                  <a:cubicBezTo>
                    <a:pt x="70" y="408"/>
                    <a:pt x="70" y="408"/>
                    <a:pt x="70" y="408"/>
                  </a:cubicBezTo>
                  <a:cubicBezTo>
                    <a:pt x="70" y="408"/>
                    <a:pt x="71" y="408"/>
                    <a:pt x="71" y="408"/>
                  </a:cubicBezTo>
                  <a:cubicBezTo>
                    <a:pt x="71" y="408"/>
                    <a:pt x="71" y="408"/>
                    <a:pt x="72" y="408"/>
                  </a:cubicBezTo>
                  <a:cubicBezTo>
                    <a:pt x="72" y="409"/>
                    <a:pt x="72" y="409"/>
                    <a:pt x="72" y="409"/>
                  </a:cubicBezTo>
                  <a:cubicBezTo>
                    <a:pt x="73" y="409"/>
                    <a:pt x="73" y="409"/>
                    <a:pt x="74" y="409"/>
                  </a:cubicBezTo>
                  <a:cubicBezTo>
                    <a:pt x="74" y="409"/>
                    <a:pt x="75" y="409"/>
                    <a:pt x="75" y="409"/>
                  </a:cubicBezTo>
                  <a:cubicBezTo>
                    <a:pt x="75" y="409"/>
                    <a:pt x="75" y="409"/>
                    <a:pt x="75" y="408"/>
                  </a:cubicBezTo>
                  <a:cubicBezTo>
                    <a:pt x="75" y="407"/>
                    <a:pt x="76" y="406"/>
                    <a:pt x="76" y="405"/>
                  </a:cubicBezTo>
                  <a:cubicBezTo>
                    <a:pt x="77" y="406"/>
                    <a:pt x="76" y="407"/>
                    <a:pt x="77" y="407"/>
                  </a:cubicBezTo>
                  <a:cubicBezTo>
                    <a:pt x="77" y="407"/>
                    <a:pt x="77" y="407"/>
                    <a:pt x="77" y="408"/>
                  </a:cubicBezTo>
                  <a:cubicBezTo>
                    <a:pt x="78" y="408"/>
                    <a:pt x="78" y="408"/>
                    <a:pt x="78" y="408"/>
                  </a:cubicBezTo>
                  <a:cubicBezTo>
                    <a:pt x="78" y="409"/>
                    <a:pt x="78" y="409"/>
                    <a:pt x="78" y="409"/>
                  </a:cubicBezTo>
                  <a:cubicBezTo>
                    <a:pt x="78" y="409"/>
                    <a:pt x="78" y="409"/>
                    <a:pt x="78" y="409"/>
                  </a:cubicBezTo>
                  <a:cubicBezTo>
                    <a:pt x="78" y="409"/>
                    <a:pt x="77" y="409"/>
                    <a:pt x="77" y="410"/>
                  </a:cubicBezTo>
                  <a:cubicBezTo>
                    <a:pt x="77" y="410"/>
                    <a:pt x="78" y="410"/>
                    <a:pt x="78" y="410"/>
                  </a:cubicBezTo>
                  <a:cubicBezTo>
                    <a:pt x="78" y="410"/>
                    <a:pt x="78" y="410"/>
                    <a:pt x="77" y="410"/>
                  </a:cubicBezTo>
                  <a:cubicBezTo>
                    <a:pt x="76" y="411"/>
                    <a:pt x="75" y="412"/>
                    <a:pt x="74" y="413"/>
                  </a:cubicBezTo>
                  <a:cubicBezTo>
                    <a:pt x="74" y="413"/>
                    <a:pt x="73" y="413"/>
                    <a:pt x="72" y="414"/>
                  </a:cubicBezTo>
                  <a:cubicBezTo>
                    <a:pt x="72" y="414"/>
                    <a:pt x="71" y="415"/>
                    <a:pt x="71" y="415"/>
                  </a:cubicBezTo>
                  <a:cubicBezTo>
                    <a:pt x="70" y="417"/>
                    <a:pt x="68" y="418"/>
                    <a:pt x="68" y="419"/>
                  </a:cubicBezTo>
                  <a:cubicBezTo>
                    <a:pt x="67" y="419"/>
                    <a:pt x="67" y="419"/>
                    <a:pt x="67" y="419"/>
                  </a:cubicBezTo>
                  <a:cubicBezTo>
                    <a:pt x="67" y="418"/>
                    <a:pt x="67" y="418"/>
                    <a:pt x="66" y="418"/>
                  </a:cubicBezTo>
                  <a:cubicBezTo>
                    <a:pt x="66" y="418"/>
                    <a:pt x="66" y="418"/>
                    <a:pt x="66" y="418"/>
                  </a:cubicBezTo>
                  <a:cubicBezTo>
                    <a:pt x="64" y="419"/>
                    <a:pt x="62" y="419"/>
                    <a:pt x="61" y="420"/>
                  </a:cubicBezTo>
                  <a:cubicBezTo>
                    <a:pt x="60" y="421"/>
                    <a:pt x="60" y="421"/>
                    <a:pt x="60" y="422"/>
                  </a:cubicBezTo>
                  <a:cubicBezTo>
                    <a:pt x="60" y="423"/>
                    <a:pt x="60" y="423"/>
                    <a:pt x="59" y="424"/>
                  </a:cubicBezTo>
                  <a:cubicBezTo>
                    <a:pt x="59" y="424"/>
                    <a:pt x="58" y="424"/>
                    <a:pt x="58" y="424"/>
                  </a:cubicBezTo>
                  <a:cubicBezTo>
                    <a:pt x="58" y="425"/>
                    <a:pt x="57" y="425"/>
                    <a:pt x="57" y="426"/>
                  </a:cubicBezTo>
                  <a:cubicBezTo>
                    <a:pt x="57" y="425"/>
                    <a:pt x="57" y="425"/>
                    <a:pt x="57" y="424"/>
                  </a:cubicBezTo>
                  <a:cubicBezTo>
                    <a:pt x="56" y="425"/>
                    <a:pt x="56" y="425"/>
                    <a:pt x="55" y="426"/>
                  </a:cubicBezTo>
                  <a:cubicBezTo>
                    <a:pt x="55" y="426"/>
                    <a:pt x="55" y="426"/>
                    <a:pt x="55" y="426"/>
                  </a:cubicBezTo>
                  <a:cubicBezTo>
                    <a:pt x="55" y="426"/>
                    <a:pt x="55" y="426"/>
                    <a:pt x="55" y="427"/>
                  </a:cubicBezTo>
                  <a:cubicBezTo>
                    <a:pt x="55" y="427"/>
                    <a:pt x="55" y="427"/>
                    <a:pt x="55" y="428"/>
                  </a:cubicBezTo>
                  <a:cubicBezTo>
                    <a:pt x="55" y="428"/>
                    <a:pt x="56" y="429"/>
                    <a:pt x="56" y="428"/>
                  </a:cubicBezTo>
                  <a:cubicBezTo>
                    <a:pt x="56" y="428"/>
                    <a:pt x="56" y="428"/>
                    <a:pt x="56" y="428"/>
                  </a:cubicBezTo>
                  <a:cubicBezTo>
                    <a:pt x="56" y="428"/>
                    <a:pt x="57" y="428"/>
                    <a:pt x="57" y="428"/>
                  </a:cubicBezTo>
                  <a:cubicBezTo>
                    <a:pt x="57" y="428"/>
                    <a:pt x="58" y="428"/>
                    <a:pt x="58" y="427"/>
                  </a:cubicBezTo>
                  <a:cubicBezTo>
                    <a:pt x="58" y="427"/>
                    <a:pt x="58" y="427"/>
                    <a:pt x="58" y="427"/>
                  </a:cubicBezTo>
                  <a:cubicBezTo>
                    <a:pt x="58" y="427"/>
                    <a:pt x="58" y="427"/>
                    <a:pt x="58" y="427"/>
                  </a:cubicBezTo>
                  <a:cubicBezTo>
                    <a:pt x="59" y="426"/>
                    <a:pt x="59" y="426"/>
                    <a:pt x="60" y="426"/>
                  </a:cubicBezTo>
                  <a:cubicBezTo>
                    <a:pt x="60" y="426"/>
                    <a:pt x="60" y="426"/>
                    <a:pt x="60" y="426"/>
                  </a:cubicBezTo>
                  <a:cubicBezTo>
                    <a:pt x="61" y="425"/>
                    <a:pt x="62" y="424"/>
                    <a:pt x="62" y="423"/>
                  </a:cubicBezTo>
                  <a:cubicBezTo>
                    <a:pt x="62" y="423"/>
                    <a:pt x="62" y="423"/>
                    <a:pt x="62" y="423"/>
                  </a:cubicBezTo>
                  <a:cubicBezTo>
                    <a:pt x="62" y="423"/>
                    <a:pt x="62" y="423"/>
                    <a:pt x="62" y="423"/>
                  </a:cubicBezTo>
                  <a:cubicBezTo>
                    <a:pt x="61" y="423"/>
                    <a:pt x="61" y="423"/>
                    <a:pt x="61" y="423"/>
                  </a:cubicBezTo>
                  <a:cubicBezTo>
                    <a:pt x="61" y="422"/>
                    <a:pt x="62" y="422"/>
                    <a:pt x="62" y="422"/>
                  </a:cubicBezTo>
                  <a:cubicBezTo>
                    <a:pt x="62" y="422"/>
                    <a:pt x="62" y="422"/>
                    <a:pt x="62" y="422"/>
                  </a:cubicBezTo>
                  <a:cubicBezTo>
                    <a:pt x="63" y="422"/>
                    <a:pt x="63" y="421"/>
                    <a:pt x="63" y="421"/>
                  </a:cubicBezTo>
                  <a:cubicBezTo>
                    <a:pt x="63" y="421"/>
                    <a:pt x="63" y="421"/>
                    <a:pt x="64" y="421"/>
                  </a:cubicBezTo>
                  <a:cubicBezTo>
                    <a:pt x="64" y="422"/>
                    <a:pt x="64" y="422"/>
                    <a:pt x="64" y="422"/>
                  </a:cubicBezTo>
                  <a:cubicBezTo>
                    <a:pt x="64" y="422"/>
                    <a:pt x="64" y="423"/>
                    <a:pt x="64" y="423"/>
                  </a:cubicBezTo>
                  <a:cubicBezTo>
                    <a:pt x="64" y="423"/>
                    <a:pt x="64" y="423"/>
                    <a:pt x="65" y="423"/>
                  </a:cubicBezTo>
                  <a:cubicBezTo>
                    <a:pt x="65" y="423"/>
                    <a:pt x="65" y="423"/>
                    <a:pt x="65" y="423"/>
                  </a:cubicBezTo>
                  <a:cubicBezTo>
                    <a:pt x="65" y="422"/>
                    <a:pt x="65" y="422"/>
                    <a:pt x="65" y="421"/>
                  </a:cubicBezTo>
                  <a:cubicBezTo>
                    <a:pt x="66" y="420"/>
                    <a:pt x="66" y="420"/>
                    <a:pt x="66" y="419"/>
                  </a:cubicBezTo>
                  <a:cubicBezTo>
                    <a:pt x="66" y="419"/>
                    <a:pt x="67" y="420"/>
                    <a:pt x="66" y="420"/>
                  </a:cubicBezTo>
                  <a:cubicBezTo>
                    <a:pt x="67" y="420"/>
                    <a:pt x="67" y="420"/>
                    <a:pt x="67" y="421"/>
                  </a:cubicBezTo>
                  <a:cubicBezTo>
                    <a:pt x="67" y="421"/>
                    <a:pt x="67" y="421"/>
                    <a:pt x="67" y="421"/>
                  </a:cubicBezTo>
                  <a:cubicBezTo>
                    <a:pt x="66" y="421"/>
                    <a:pt x="66" y="422"/>
                    <a:pt x="66" y="423"/>
                  </a:cubicBezTo>
                  <a:cubicBezTo>
                    <a:pt x="66" y="423"/>
                    <a:pt x="65" y="423"/>
                    <a:pt x="65" y="424"/>
                  </a:cubicBezTo>
                  <a:cubicBezTo>
                    <a:pt x="65" y="424"/>
                    <a:pt x="66" y="423"/>
                    <a:pt x="66" y="423"/>
                  </a:cubicBezTo>
                  <a:cubicBezTo>
                    <a:pt x="66" y="423"/>
                    <a:pt x="66" y="423"/>
                    <a:pt x="66" y="423"/>
                  </a:cubicBezTo>
                  <a:cubicBezTo>
                    <a:pt x="67" y="423"/>
                    <a:pt x="67" y="423"/>
                    <a:pt x="67" y="424"/>
                  </a:cubicBezTo>
                  <a:cubicBezTo>
                    <a:pt x="67" y="423"/>
                    <a:pt x="67" y="423"/>
                    <a:pt x="67" y="423"/>
                  </a:cubicBezTo>
                  <a:cubicBezTo>
                    <a:pt x="67" y="422"/>
                    <a:pt x="67" y="422"/>
                    <a:pt x="67" y="421"/>
                  </a:cubicBezTo>
                  <a:cubicBezTo>
                    <a:pt x="67" y="421"/>
                    <a:pt x="68" y="421"/>
                    <a:pt x="68" y="421"/>
                  </a:cubicBezTo>
                  <a:cubicBezTo>
                    <a:pt x="68" y="421"/>
                    <a:pt x="68" y="421"/>
                    <a:pt x="68" y="421"/>
                  </a:cubicBezTo>
                  <a:cubicBezTo>
                    <a:pt x="68" y="420"/>
                    <a:pt x="68" y="421"/>
                    <a:pt x="68" y="421"/>
                  </a:cubicBezTo>
                  <a:cubicBezTo>
                    <a:pt x="68" y="421"/>
                    <a:pt x="68" y="421"/>
                    <a:pt x="68" y="422"/>
                  </a:cubicBezTo>
                  <a:cubicBezTo>
                    <a:pt x="68" y="422"/>
                    <a:pt x="68" y="422"/>
                    <a:pt x="68" y="422"/>
                  </a:cubicBezTo>
                  <a:cubicBezTo>
                    <a:pt x="68" y="422"/>
                    <a:pt x="68" y="423"/>
                    <a:pt x="68" y="423"/>
                  </a:cubicBezTo>
                  <a:cubicBezTo>
                    <a:pt x="68" y="424"/>
                    <a:pt x="68" y="424"/>
                    <a:pt x="67" y="425"/>
                  </a:cubicBezTo>
                  <a:cubicBezTo>
                    <a:pt x="67" y="425"/>
                    <a:pt x="67" y="426"/>
                    <a:pt x="67" y="426"/>
                  </a:cubicBezTo>
                  <a:cubicBezTo>
                    <a:pt x="68" y="426"/>
                    <a:pt x="68" y="425"/>
                    <a:pt x="68" y="424"/>
                  </a:cubicBezTo>
                  <a:cubicBezTo>
                    <a:pt x="68" y="424"/>
                    <a:pt x="68" y="423"/>
                    <a:pt x="69" y="423"/>
                  </a:cubicBezTo>
                  <a:cubicBezTo>
                    <a:pt x="69" y="422"/>
                    <a:pt x="69" y="422"/>
                    <a:pt x="69" y="422"/>
                  </a:cubicBezTo>
                  <a:cubicBezTo>
                    <a:pt x="70" y="422"/>
                    <a:pt x="70" y="421"/>
                    <a:pt x="70" y="421"/>
                  </a:cubicBezTo>
                  <a:cubicBezTo>
                    <a:pt x="70" y="420"/>
                    <a:pt x="71" y="419"/>
                    <a:pt x="71" y="418"/>
                  </a:cubicBezTo>
                  <a:cubicBezTo>
                    <a:pt x="71" y="418"/>
                    <a:pt x="71" y="418"/>
                    <a:pt x="72" y="417"/>
                  </a:cubicBezTo>
                  <a:cubicBezTo>
                    <a:pt x="72" y="417"/>
                    <a:pt x="72" y="417"/>
                    <a:pt x="73" y="417"/>
                  </a:cubicBezTo>
                  <a:cubicBezTo>
                    <a:pt x="73" y="416"/>
                    <a:pt x="74" y="416"/>
                    <a:pt x="75" y="416"/>
                  </a:cubicBezTo>
                  <a:cubicBezTo>
                    <a:pt x="75" y="415"/>
                    <a:pt x="76" y="415"/>
                    <a:pt x="77" y="414"/>
                  </a:cubicBezTo>
                  <a:cubicBezTo>
                    <a:pt x="78" y="414"/>
                    <a:pt x="79" y="414"/>
                    <a:pt x="79" y="414"/>
                  </a:cubicBezTo>
                  <a:cubicBezTo>
                    <a:pt x="80" y="414"/>
                    <a:pt x="80" y="414"/>
                    <a:pt x="80" y="414"/>
                  </a:cubicBezTo>
                  <a:cubicBezTo>
                    <a:pt x="80" y="414"/>
                    <a:pt x="80" y="414"/>
                    <a:pt x="80" y="414"/>
                  </a:cubicBezTo>
                  <a:cubicBezTo>
                    <a:pt x="80" y="415"/>
                    <a:pt x="80" y="415"/>
                    <a:pt x="80" y="416"/>
                  </a:cubicBezTo>
                  <a:cubicBezTo>
                    <a:pt x="80" y="416"/>
                    <a:pt x="80" y="416"/>
                    <a:pt x="80" y="416"/>
                  </a:cubicBezTo>
                  <a:cubicBezTo>
                    <a:pt x="80" y="417"/>
                    <a:pt x="80" y="416"/>
                    <a:pt x="80" y="416"/>
                  </a:cubicBezTo>
                  <a:cubicBezTo>
                    <a:pt x="81" y="416"/>
                    <a:pt x="81" y="416"/>
                    <a:pt x="81" y="416"/>
                  </a:cubicBezTo>
                  <a:cubicBezTo>
                    <a:pt x="82" y="416"/>
                    <a:pt x="82" y="416"/>
                    <a:pt x="82" y="415"/>
                  </a:cubicBezTo>
                  <a:cubicBezTo>
                    <a:pt x="82" y="415"/>
                    <a:pt x="82" y="415"/>
                    <a:pt x="83" y="415"/>
                  </a:cubicBezTo>
                  <a:cubicBezTo>
                    <a:pt x="83" y="414"/>
                    <a:pt x="84" y="413"/>
                    <a:pt x="84" y="412"/>
                  </a:cubicBezTo>
                  <a:cubicBezTo>
                    <a:pt x="84" y="412"/>
                    <a:pt x="85" y="412"/>
                    <a:pt x="85" y="412"/>
                  </a:cubicBezTo>
                  <a:cubicBezTo>
                    <a:pt x="85" y="412"/>
                    <a:pt x="85" y="412"/>
                    <a:pt x="85" y="412"/>
                  </a:cubicBezTo>
                  <a:cubicBezTo>
                    <a:pt x="85" y="412"/>
                    <a:pt x="85" y="412"/>
                    <a:pt x="85" y="412"/>
                  </a:cubicBezTo>
                  <a:cubicBezTo>
                    <a:pt x="85" y="412"/>
                    <a:pt x="86" y="412"/>
                    <a:pt x="86" y="412"/>
                  </a:cubicBezTo>
                  <a:cubicBezTo>
                    <a:pt x="86" y="412"/>
                    <a:pt x="86" y="412"/>
                    <a:pt x="86" y="412"/>
                  </a:cubicBezTo>
                  <a:cubicBezTo>
                    <a:pt x="86" y="411"/>
                    <a:pt x="85" y="411"/>
                    <a:pt x="85" y="410"/>
                  </a:cubicBezTo>
                  <a:cubicBezTo>
                    <a:pt x="85" y="410"/>
                    <a:pt x="85" y="410"/>
                    <a:pt x="85" y="409"/>
                  </a:cubicBezTo>
                  <a:cubicBezTo>
                    <a:pt x="85" y="409"/>
                    <a:pt x="85" y="409"/>
                    <a:pt x="85" y="409"/>
                  </a:cubicBezTo>
                  <a:cubicBezTo>
                    <a:pt x="86" y="408"/>
                    <a:pt x="86" y="408"/>
                    <a:pt x="87" y="407"/>
                  </a:cubicBezTo>
                  <a:cubicBezTo>
                    <a:pt x="88" y="407"/>
                    <a:pt x="89" y="407"/>
                    <a:pt x="90" y="407"/>
                  </a:cubicBezTo>
                  <a:cubicBezTo>
                    <a:pt x="90" y="407"/>
                    <a:pt x="91" y="407"/>
                    <a:pt x="91" y="406"/>
                  </a:cubicBezTo>
                  <a:cubicBezTo>
                    <a:pt x="90" y="406"/>
                    <a:pt x="89" y="406"/>
                    <a:pt x="88" y="406"/>
                  </a:cubicBezTo>
                  <a:cubicBezTo>
                    <a:pt x="88" y="405"/>
                    <a:pt x="87" y="405"/>
                    <a:pt x="87" y="405"/>
                  </a:cubicBezTo>
                  <a:cubicBezTo>
                    <a:pt x="87" y="405"/>
                    <a:pt x="87" y="404"/>
                    <a:pt x="87" y="404"/>
                  </a:cubicBezTo>
                  <a:cubicBezTo>
                    <a:pt x="87" y="404"/>
                    <a:pt x="87" y="404"/>
                    <a:pt x="88" y="404"/>
                  </a:cubicBezTo>
                  <a:cubicBezTo>
                    <a:pt x="88" y="404"/>
                    <a:pt x="88" y="404"/>
                    <a:pt x="88" y="404"/>
                  </a:cubicBezTo>
                  <a:cubicBezTo>
                    <a:pt x="88" y="404"/>
                    <a:pt x="88" y="403"/>
                    <a:pt x="88" y="403"/>
                  </a:cubicBezTo>
                  <a:cubicBezTo>
                    <a:pt x="87" y="403"/>
                    <a:pt x="87" y="404"/>
                    <a:pt x="87" y="404"/>
                  </a:cubicBezTo>
                  <a:cubicBezTo>
                    <a:pt x="87" y="404"/>
                    <a:pt x="86" y="403"/>
                    <a:pt x="86" y="403"/>
                  </a:cubicBezTo>
                  <a:cubicBezTo>
                    <a:pt x="86" y="403"/>
                    <a:pt x="86" y="403"/>
                    <a:pt x="86" y="402"/>
                  </a:cubicBezTo>
                  <a:cubicBezTo>
                    <a:pt x="86" y="401"/>
                    <a:pt x="87" y="400"/>
                    <a:pt x="87" y="400"/>
                  </a:cubicBezTo>
                  <a:cubicBezTo>
                    <a:pt x="87" y="400"/>
                    <a:pt x="87" y="400"/>
                    <a:pt x="87" y="400"/>
                  </a:cubicBezTo>
                  <a:cubicBezTo>
                    <a:pt x="87" y="400"/>
                    <a:pt x="88" y="400"/>
                    <a:pt x="88" y="400"/>
                  </a:cubicBezTo>
                  <a:cubicBezTo>
                    <a:pt x="89" y="400"/>
                    <a:pt x="90" y="402"/>
                    <a:pt x="91" y="403"/>
                  </a:cubicBezTo>
                  <a:cubicBezTo>
                    <a:pt x="91" y="404"/>
                    <a:pt x="92" y="404"/>
                    <a:pt x="92" y="404"/>
                  </a:cubicBezTo>
                  <a:cubicBezTo>
                    <a:pt x="93" y="407"/>
                    <a:pt x="94" y="409"/>
                    <a:pt x="95" y="412"/>
                  </a:cubicBezTo>
                  <a:cubicBezTo>
                    <a:pt x="96" y="414"/>
                    <a:pt x="97" y="417"/>
                    <a:pt x="98" y="419"/>
                  </a:cubicBezTo>
                  <a:cubicBezTo>
                    <a:pt x="99" y="420"/>
                    <a:pt x="100" y="421"/>
                    <a:pt x="101" y="422"/>
                  </a:cubicBezTo>
                  <a:cubicBezTo>
                    <a:pt x="101" y="423"/>
                    <a:pt x="102" y="423"/>
                    <a:pt x="102" y="423"/>
                  </a:cubicBezTo>
                  <a:cubicBezTo>
                    <a:pt x="102" y="423"/>
                    <a:pt x="103" y="423"/>
                    <a:pt x="103" y="423"/>
                  </a:cubicBezTo>
                  <a:cubicBezTo>
                    <a:pt x="103" y="423"/>
                    <a:pt x="104" y="423"/>
                    <a:pt x="104" y="424"/>
                  </a:cubicBezTo>
                  <a:cubicBezTo>
                    <a:pt x="104" y="424"/>
                    <a:pt x="105" y="424"/>
                    <a:pt x="105" y="423"/>
                  </a:cubicBezTo>
                  <a:cubicBezTo>
                    <a:pt x="105" y="423"/>
                    <a:pt x="105" y="423"/>
                    <a:pt x="105" y="423"/>
                  </a:cubicBezTo>
                  <a:cubicBezTo>
                    <a:pt x="105" y="422"/>
                    <a:pt x="106" y="422"/>
                    <a:pt x="106" y="422"/>
                  </a:cubicBezTo>
                  <a:cubicBezTo>
                    <a:pt x="106" y="423"/>
                    <a:pt x="107" y="422"/>
                    <a:pt x="107" y="422"/>
                  </a:cubicBezTo>
                  <a:cubicBezTo>
                    <a:pt x="106" y="422"/>
                    <a:pt x="106" y="422"/>
                    <a:pt x="106" y="422"/>
                  </a:cubicBezTo>
                  <a:cubicBezTo>
                    <a:pt x="106" y="422"/>
                    <a:pt x="107" y="422"/>
                    <a:pt x="107" y="421"/>
                  </a:cubicBezTo>
                  <a:cubicBezTo>
                    <a:pt x="106" y="421"/>
                    <a:pt x="106" y="421"/>
                    <a:pt x="106" y="421"/>
                  </a:cubicBezTo>
                  <a:cubicBezTo>
                    <a:pt x="106" y="421"/>
                    <a:pt x="105" y="421"/>
                    <a:pt x="104" y="422"/>
                  </a:cubicBezTo>
                  <a:cubicBezTo>
                    <a:pt x="104" y="422"/>
                    <a:pt x="104" y="422"/>
                    <a:pt x="103" y="422"/>
                  </a:cubicBezTo>
                  <a:cubicBezTo>
                    <a:pt x="103" y="422"/>
                    <a:pt x="103" y="421"/>
                    <a:pt x="104" y="421"/>
                  </a:cubicBezTo>
                  <a:cubicBezTo>
                    <a:pt x="104" y="421"/>
                    <a:pt x="104" y="421"/>
                    <a:pt x="104" y="420"/>
                  </a:cubicBezTo>
                  <a:cubicBezTo>
                    <a:pt x="104" y="420"/>
                    <a:pt x="104" y="420"/>
                    <a:pt x="104" y="420"/>
                  </a:cubicBezTo>
                  <a:cubicBezTo>
                    <a:pt x="104" y="420"/>
                    <a:pt x="104" y="420"/>
                    <a:pt x="105" y="420"/>
                  </a:cubicBezTo>
                  <a:cubicBezTo>
                    <a:pt x="105" y="420"/>
                    <a:pt x="106" y="421"/>
                    <a:pt x="107" y="420"/>
                  </a:cubicBezTo>
                  <a:cubicBezTo>
                    <a:pt x="106" y="420"/>
                    <a:pt x="106" y="420"/>
                    <a:pt x="106" y="420"/>
                  </a:cubicBezTo>
                  <a:cubicBezTo>
                    <a:pt x="106" y="420"/>
                    <a:pt x="106" y="419"/>
                    <a:pt x="106" y="419"/>
                  </a:cubicBezTo>
                  <a:cubicBezTo>
                    <a:pt x="105" y="419"/>
                    <a:pt x="105" y="418"/>
                    <a:pt x="105" y="418"/>
                  </a:cubicBezTo>
                  <a:cubicBezTo>
                    <a:pt x="105" y="418"/>
                    <a:pt x="105" y="417"/>
                    <a:pt x="105" y="417"/>
                  </a:cubicBezTo>
                  <a:cubicBezTo>
                    <a:pt x="106" y="417"/>
                    <a:pt x="106" y="416"/>
                    <a:pt x="107" y="416"/>
                  </a:cubicBezTo>
                  <a:cubicBezTo>
                    <a:pt x="107" y="416"/>
                    <a:pt x="107" y="415"/>
                    <a:pt x="106" y="415"/>
                  </a:cubicBezTo>
                  <a:cubicBezTo>
                    <a:pt x="106" y="415"/>
                    <a:pt x="106" y="415"/>
                    <a:pt x="106" y="415"/>
                  </a:cubicBezTo>
                  <a:cubicBezTo>
                    <a:pt x="106" y="415"/>
                    <a:pt x="106" y="415"/>
                    <a:pt x="106" y="415"/>
                  </a:cubicBezTo>
                  <a:cubicBezTo>
                    <a:pt x="106" y="414"/>
                    <a:pt x="106" y="414"/>
                    <a:pt x="106" y="413"/>
                  </a:cubicBezTo>
                  <a:cubicBezTo>
                    <a:pt x="106" y="414"/>
                    <a:pt x="106" y="414"/>
                    <a:pt x="106" y="414"/>
                  </a:cubicBezTo>
                  <a:cubicBezTo>
                    <a:pt x="106" y="415"/>
                    <a:pt x="107" y="415"/>
                    <a:pt x="107" y="414"/>
                  </a:cubicBezTo>
                  <a:cubicBezTo>
                    <a:pt x="107" y="414"/>
                    <a:pt x="108" y="414"/>
                    <a:pt x="108" y="414"/>
                  </a:cubicBezTo>
                  <a:cubicBezTo>
                    <a:pt x="107" y="414"/>
                    <a:pt x="107" y="414"/>
                    <a:pt x="107" y="413"/>
                  </a:cubicBezTo>
                  <a:cubicBezTo>
                    <a:pt x="107" y="413"/>
                    <a:pt x="107" y="413"/>
                    <a:pt x="108" y="413"/>
                  </a:cubicBezTo>
                  <a:cubicBezTo>
                    <a:pt x="108" y="412"/>
                    <a:pt x="108" y="412"/>
                    <a:pt x="108" y="412"/>
                  </a:cubicBezTo>
                  <a:cubicBezTo>
                    <a:pt x="108" y="411"/>
                    <a:pt x="108" y="411"/>
                    <a:pt x="108" y="411"/>
                  </a:cubicBezTo>
                  <a:cubicBezTo>
                    <a:pt x="108" y="410"/>
                    <a:pt x="107" y="411"/>
                    <a:pt x="107" y="411"/>
                  </a:cubicBezTo>
                  <a:cubicBezTo>
                    <a:pt x="107" y="411"/>
                    <a:pt x="107" y="411"/>
                    <a:pt x="107" y="411"/>
                  </a:cubicBezTo>
                  <a:cubicBezTo>
                    <a:pt x="107" y="412"/>
                    <a:pt x="106" y="412"/>
                    <a:pt x="106" y="412"/>
                  </a:cubicBezTo>
                  <a:cubicBezTo>
                    <a:pt x="106" y="412"/>
                    <a:pt x="106" y="411"/>
                    <a:pt x="106" y="411"/>
                  </a:cubicBezTo>
                  <a:cubicBezTo>
                    <a:pt x="106" y="411"/>
                    <a:pt x="106" y="411"/>
                    <a:pt x="106" y="411"/>
                  </a:cubicBezTo>
                  <a:cubicBezTo>
                    <a:pt x="106" y="410"/>
                    <a:pt x="107" y="410"/>
                    <a:pt x="107" y="409"/>
                  </a:cubicBezTo>
                  <a:cubicBezTo>
                    <a:pt x="107" y="410"/>
                    <a:pt x="107" y="410"/>
                    <a:pt x="107" y="410"/>
                  </a:cubicBezTo>
                  <a:cubicBezTo>
                    <a:pt x="108" y="410"/>
                    <a:pt x="109" y="409"/>
                    <a:pt x="110" y="409"/>
                  </a:cubicBezTo>
                  <a:cubicBezTo>
                    <a:pt x="109" y="409"/>
                    <a:pt x="109" y="408"/>
                    <a:pt x="109" y="408"/>
                  </a:cubicBezTo>
                  <a:cubicBezTo>
                    <a:pt x="109" y="408"/>
                    <a:pt x="109" y="408"/>
                    <a:pt x="109" y="408"/>
                  </a:cubicBezTo>
                  <a:cubicBezTo>
                    <a:pt x="109" y="408"/>
                    <a:pt x="109" y="407"/>
                    <a:pt x="109" y="407"/>
                  </a:cubicBezTo>
                  <a:cubicBezTo>
                    <a:pt x="109" y="407"/>
                    <a:pt x="110" y="407"/>
                    <a:pt x="110" y="407"/>
                  </a:cubicBezTo>
                  <a:cubicBezTo>
                    <a:pt x="110" y="407"/>
                    <a:pt x="110" y="407"/>
                    <a:pt x="110" y="407"/>
                  </a:cubicBezTo>
                  <a:cubicBezTo>
                    <a:pt x="111" y="407"/>
                    <a:pt x="111" y="407"/>
                    <a:pt x="111" y="407"/>
                  </a:cubicBezTo>
                  <a:cubicBezTo>
                    <a:pt x="111" y="407"/>
                    <a:pt x="111" y="407"/>
                    <a:pt x="110" y="407"/>
                  </a:cubicBezTo>
                  <a:cubicBezTo>
                    <a:pt x="110" y="408"/>
                    <a:pt x="111" y="408"/>
                    <a:pt x="111" y="408"/>
                  </a:cubicBezTo>
                  <a:cubicBezTo>
                    <a:pt x="111" y="408"/>
                    <a:pt x="111" y="408"/>
                    <a:pt x="112" y="408"/>
                  </a:cubicBezTo>
                  <a:cubicBezTo>
                    <a:pt x="111" y="408"/>
                    <a:pt x="112" y="409"/>
                    <a:pt x="112" y="409"/>
                  </a:cubicBezTo>
                  <a:cubicBezTo>
                    <a:pt x="112" y="410"/>
                    <a:pt x="112" y="411"/>
                    <a:pt x="111" y="411"/>
                  </a:cubicBezTo>
                  <a:cubicBezTo>
                    <a:pt x="111" y="411"/>
                    <a:pt x="111" y="411"/>
                    <a:pt x="111" y="412"/>
                  </a:cubicBezTo>
                  <a:cubicBezTo>
                    <a:pt x="111" y="412"/>
                    <a:pt x="111" y="412"/>
                    <a:pt x="111" y="412"/>
                  </a:cubicBezTo>
                  <a:cubicBezTo>
                    <a:pt x="111" y="412"/>
                    <a:pt x="111" y="412"/>
                    <a:pt x="111" y="412"/>
                  </a:cubicBezTo>
                  <a:cubicBezTo>
                    <a:pt x="111" y="412"/>
                    <a:pt x="111" y="413"/>
                    <a:pt x="111" y="413"/>
                  </a:cubicBezTo>
                  <a:cubicBezTo>
                    <a:pt x="111" y="414"/>
                    <a:pt x="111" y="415"/>
                    <a:pt x="111" y="415"/>
                  </a:cubicBezTo>
                  <a:cubicBezTo>
                    <a:pt x="111" y="416"/>
                    <a:pt x="111" y="416"/>
                    <a:pt x="111" y="416"/>
                  </a:cubicBezTo>
                  <a:cubicBezTo>
                    <a:pt x="111" y="416"/>
                    <a:pt x="111" y="416"/>
                    <a:pt x="111" y="416"/>
                  </a:cubicBezTo>
                  <a:cubicBezTo>
                    <a:pt x="111" y="416"/>
                    <a:pt x="112" y="416"/>
                    <a:pt x="112" y="416"/>
                  </a:cubicBezTo>
                  <a:cubicBezTo>
                    <a:pt x="112" y="416"/>
                    <a:pt x="112" y="416"/>
                    <a:pt x="113" y="416"/>
                  </a:cubicBezTo>
                  <a:cubicBezTo>
                    <a:pt x="113" y="416"/>
                    <a:pt x="113" y="416"/>
                    <a:pt x="114" y="416"/>
                  </a:cubicBezTo>
                  <a:cubicBezTo>
                    <a:pt x="114" y="417"/>
                    <a:pt x="114" y="417"/>
                    <a:pt x="114" y="417"/>
                  </a:cubicBezTo>
                  <a:cubicBezTo>
                    <a:pt x="113" y="418"/>
                    <a:pt x="113" y="418"/>
                    <a:pt x="113" y="419"/>
                  </a:cubicBezTo>
                  <a:cubicBezTo>
                    <a:pt x="113" y="419"/>
                    <a:pt x="112" y="420"/>
                    <a:pt x="112" y="420"/>
                  </a:cubicBezTo>
                  <a:cubicBezTo>
                    <a:pt x="112" y="420"/>
                    <a:pt x="112" y="420"/>
                    <a:pt x="111" y="421"/>
                  </a:cubicBezTo>
                  <a:cubicBezTo>
                    <a:pt x="111" y="421"/>
                    <a:pt x="112" y="422"/>
                    <a:pt x="111" y="422"/>
                  </a:cubicBezTo>
                  <a:cubicBezTo>
                    <a:pt x="111" y="422"/>
                    <a:pt x="111" y="422"/>
                    <a:pt x="111" y="423"/>
                  </a:cubicBezTo>
                  <a:cubicBezTo>
                    <a:pt x="111" y="423"/>
                    <a:pt x="111" y="423"/>
                    <a:pt x="111" y="423"/>
                  </a:cubicBezTo>
                  <a:cubicBezTo>
                    <a:pt x="112" y="423"/>
                    <a:pt x="113" y="423"/>
                    <a:pt x="113" y="423"/>
                  </a:cubicBezTo>
                  <a:cubicBezTo>
                    <a:pt x="114" y="423"/>
                    <a:pt x="114" y="423"/>
                    <a:pt x="114" y="422"/>
                  </a:cubicBezTo>
                  <a:cubicBezTo>
                    <a:pt x="114" y="422"/>
                    <a:pt x="114" y="422"/>
                    <a:pt x="115" y="422"/>
                  </a:cubicBezTo>
                  <a:cubicBezTo>
                    <a:pt x="115" y="423"/>
                    <a:pt x="115" y="423"/>
                    <a:pt x="115" y="423"/>
                  </a:cubicBezTo>
                  <a:cubicBezTo>
                    <a:pt x="116" y="423"/>
                    <a:pt x="116" y="424"/>
                    <a:pt x="116" y="424"/>
                  </a:cubicBezTo>
                  <a:cubicBezTo>
                    <a:pt x="116" y="424"/>
                    <a:pt x="116" y="424"/>
                    <a:pt x="116" y="424"/>
                  </a:cubicBezTo>
                  <a:cubicBezTo>
                    <a:pt x="116" y="423"/>
                    <a:pt x="116" y="423"/>
                    <a:pt x="117" y="423"/>
                  </a:cubicBezTo>
                  <a:cubicBezTo>
                    <a:pt x="117" y="423"/>
                    <a:pt x="117" y="423"/>
                    <a:pt x="117" y="423"/>
                  </a:cubicBezTo>
                  <a:cubicBezTo>
                    <a:pt x="118" y="423"/>
                    <a:pt x="118" y="422"/>
                    <a:pt x="118" y="422"/>
                  </a:cubicBezTo>
                  <a:cubicBezTo>
                    <a:pt x="118" y="422"/>
                    <a:pt x="118" y="422"/>
                    <a:pt x="118" y="422"/>
                  </a:cubicBezTo>
                  <a:cubicBezTo>
                    <a:pt x="118" y="422"/>
                    <a:pt x="118" y="421"/>
                    <a:pt x="118" y="421"/>
                  </a:cubicBezTo>
                  <a:cubicBezTo>
                    <a:pt x="118" y="421"/>
                    <a:pt x="118" y="421"/>
                    <a:pt x="119" y="421"/>
                  </a:cubicBezTo>
                  <a:cubicBezTo>
                    <a:pt x="119" y="421"/>
                    <a:pt x="119" y="421"/>
                    <a:pt x="119" y="420"/>
                  </a:cubicBezTo>
                  <a:cubicBezTo>
                    <a:pt x="119" y="420"/>
                    <a:pt x="120" y="420"/>
                    <a:pt x="120" y="420"/>
                  </a:cubicBezTo>
                  <a:cubicBezTo>
                    <a:pt x="120" y="420"/>
                    <a:pt x="120" y="419"/>
                    <a:pt x="120" y="419"/>
                  </a:cubicBezTo>
                  <a:cubicBezTo>
                    <a:pt x="120" y="419"/>
                    <a:pt x="120" y="418"/>
                    <a:pt x="120" y="418"/>
                  </a:cubicBezTo>
                  <a:cubicBezTo>
                    <a:pt x="120" y="418"/>
                    <a:pt x="120" y="417"/>
                    <a:pt x="120" y="417"/>
                  </a:cubicBezTo>
                  <a:cubicBezTo>
                    <a:pt x="120" y="416"/>
                    <a:pt x="120" y="416"/>
                    <a:pt x="120" y="416"/>
                  </a:cubicBezTo>
                  <a:cubicBezTo>
                    <a:pt x="120" y="415"/>
                    <a:pt x="120" y="415"/>
                    <a:pt x="120" y="415"/>
                  </a:cubicBezTo>
                  <a:cubicBezTo>
                    <a:pt x="121" y="415"/>
                    <a:pt x="121" y="415"/>
                    <a:pt x="121" y="414"/>
                  </a:cubicBezTo>
                  <a:cubicBezTo>
                    <a:pt x="121" y="414"/>
                    <a:pt x="121" y="414"/>
                    <a:pt x="121" y="414"/>
                  </a:cubicBezTo>
                  <a:cubicBezTo>
                    <a:pt x="121" y="414"/>
                    <a:pt x="122" y="414"/>
                    <a:pt x="122" y="414"/>
                  </a:cubicBezTo>
                  <a:cubicBezTo>
                    <a:pt x="122" y="415"/>
                    <a:pt x="123" y="414"/>
                    <a:pt x="123" y="414"/>
                  </a:cubicBezTo>
                  <a:cubicBezTo>
                    <a:pt x="123" y="414"/>
                    <a:pt x="124" y="414"/>
                    <a:pt x="124" y="414"/>
                  </a:cubicBezTo>
                  <a:cubicBezTo>
                    <a:pt x="124" y="415"/>
                    <a:pt x="125" y="414"/>
                    <a:pt x="126" y="414"/>
                  </a:cubicBezTo>
                  <a:cubicBezTo>
                    <a:pt x="126" y="414"/>
                    <a:pt x="127" y="414"/>
                    <a:pt x="127" y="414"/>
                  </a:cubicBezTo>
                  <a:cubicBezTo>
                    <a:pt x="127" y="414"/>
                    <a:pt x="127" y="414"/>
                    <a:pt x="127" y="414"/>
                  </a:cubicBezTo>
                  <a:cubicBezTo>
                    <a:pt x="127" y="414"/>
                    <a:pt x="128" y="414"/>
                    <a:pt x="128" y="414"/>
                  </a:cubicBezTo>
                  <a:cubicBezTo>
                    <a:pt x="129" y="415"/>
                    <a:pt x="129" y="414"/>
                    <a:pt x="130" y="415"/>
                  </a:cubicBezTo>
                  <a:cubicBezTo>
                    <a:pt x="130" y="415"/>
                    <a:pt x="130" y="415"/>
                    <a:pt x="130" y="415"/>
                  </a:cubicBezTo>
                  <a:cubicBezTo>
                    <a:pt x="131" y="415"/>
                    <a:pt x="131" y="415"/>
                    <a:pt x="132" y="415"/>
                  </a:cubicBezTo>
                  <a:cubicBezTo>
                    <a:pt x="132" y="415"/>
                    <a:pt x="133" y="416"/>
                    <a:pt x="133" y="417"/>
                  </a:cubicBezTo>
                  <a:cubicBezTo>
                    <a:pt x="134" y="417"/>
                    <a:pt x="134" y="417"/>
                    <a:pt x="134" y="417"/>
                  </a:cubicBezTo>
                  <a:cubicBezTo>
                    <a:pt x="135" y="417"/>
                    <a:pt x="135" y="418"/>
                    <a:pt x="136" y="418"/>
                  </a:cubicBezTo>
                  <a:cubicBezTo>
                    <a:pt x="136" y="419"/>
                    <a:pt x="137" y="419"/>
                    <a:pt x="137" y="420"/>
                  </a:cubicBezTo>
                  <a:cubicBezTo>
                    <a:pt x="138" y="421"/>
                    <a:pt x="138" y="421"/>
                    <a:pt x="139" y="422"/>
                  </a:cubicBezTo>
                  <a:cubicBezTo>
                    <a:pt x="140" y="422"/>
                    <a:pt x="141" y="423"/>
                    <a:pt x="142" y="423"/>
                  </a:cubicBezTo>
                  <a:cubicBezTo>
                    <a:pt x="143" y="424"/>
                    <a:pt x="144" y="424"/>
                    <a:pt x="145" y="424"/>
                  </a:cubicBezTo>
                  <a:cubicBezTo>
                    <a:pt x="145" y="424"/>
                    <a:pt x="145" y="425"/>
                    <a:pt x="146" y="425"/>
                  </a:cubicBezTo>
                  <a:cubicBezTo>
                    <a:pt x="146" y="425"/>
                    <a:pt x="146" y="424"/>
                    <a:pt x="146" y="424"/>
                  </a:cubicBezTo>
                  <a:cubicBezTo>
                    <a:pt x="146" y="424"/>
                    <a:pt x="146" y="424"/>
                    <a:pt x="146" y="424"/>
                  </a:cubicBezTo>
                  <a:cubicBezTo>
                    <a:pt x="147" y="425"/>
                    <a:pt x="147" y="425"/>
                    <a:pt x="148" y="425"/>
                  </a:cubicBezTo>
                  <a:cubicBezTo>
                    <a:pt x="149" y="425"/>
                    <a:pt x="150" y="425"/>
                    <a:pt x="151" y="426"/>
                  </a:cubicBezTo>
                  <a:cubicBezTo>
                    <a:pt x="151" y="427"/>
                    <a:pt x="151" y="427"/>
                    <a:pt x="152" y="428"/>
                  </a:cubicBezTo>
                  <a:cubicBezTo>
                    <a:pt x="152" y="428"/>
                    <a:pt x="153" y="428"/>
                    <a:pt x="154" y="429"/>
                  </a:cubicBezTo>
                  <a:cubicBezTo>
                    <a:pt x="154" y="429"/>
                    <a:pt x="154" y="429"/>
                    <a:pt x="154" y="429"/>
                  </a:cubicBezTo>
                  <a:cubicBezTo>
                    <a:pt x="155" y="430"/>
                    <a:pt x="156" y="430"/>
                    <a:pt x="157" y="430"/>
                  </a:cubicBezTo>
                  <a:cubicBezTo>
                    <a:pt x="158" y="430"/>
                    <a:pt x="159" y="430"/>
                    <a:pt x="159" y="431"/>
                  </a:cubicBezTo>
                  <a:cubicBezTo>
                    <a:pt x="159" y="431"/>
                    <a:pt x="160" y="431"/>
                    <a:pt x="160" y="431"/>
                  </a:cubicBezTo>
                  <a:cubicBezTo>
                    <a:pt x="160" y="432"/>
                    <a:pt x="161" y="432"/>
                    <a:pt x="161" y="431"/>
                  </a:cubicBezTo>
                  <a:cubicBezTo>
                    <a:pt x="161" y="431"/>
                    <a:pt x="162" y="431"/>
                    <a:pt x="162" y="431"/>
                  </a:cubicBezTo>
                  <a:cubicBezTo>
                    <a:pt x="162" y="431"/>
                    <a:pt x="162" y="432"/>
                    <a:pt x="163" y="432"/>
                  </a:cubicBezTo>
                  <a:cubicBezTo>
                    <a:pt x="163" y="432"/>
                    <a:pt x="163" y="432"/>
                    <a:pt x="163" y="432"/>
                  </a:cubicBezTo>
                  <a:cubicBezTo>
                    <a:pt x="163" y="432"/>
                    <a:pt x="164" y="432"/>
                    <a:pt x="164" y="432"/>
                  </a:cubicBezTo>
                  <a:cubicBezTo>
                    <a:pt x="165" y="432"/>
                    <a:pt x="165" y="432"/>
                    <a:pt x="165" y="432"/>
                  </a:cubicBezTo>
                  <a:cubicBezTo>
                    <a:pt x="165" y="432"/>
                    <a:pt x="165" y="432"/>
                    <a:pt x="165" y="432"/>
                  </a:cubicBezTo>
                  <a:cubicBezTo>
                    <a:pt x="166" y="432"/>
                    <a:pt x="166" y="432"/>
                    <a:pt x="166" y="432"/>
                  </a:cubicBezTo>
                  <a:cubicBezTo>
                    <a:pt x="166" y="432"/>
                    <a:pt x="167" y="433"/>
                    <a:pt x="168" y="433"/>
                  </a:cubicBezTo>
                  <a:cubicBezTo>
                    <a:pt x="168" y="433"/>
                    <a:pt x="168" y="433"/>
                    <a:pt x="168" y="433"/>
                  </a:cubicBezTo>
                  <a:cubicBezTo>
                    <a:pt x="168" y="433"/>
                    <a:pt x="168" y="433"/>
                    <a:pt x="168" y="433"/>
                  </a:cubicBezTo>
                  <a:cubicBezTo>
                    <a:pt x="168" y="433"/>
                    <a:pt x="168" y="433"/>
                    <a:pt x="168" y="433"/>
                  </a:cubicBezTo>
                  <a:cubicBezTo>
                    <a:pt x="168" y="433"/>
                    <a:pt x="167" y="432"/>
                    <a:pt x="167" y="431"/>
                  </a:cubicBezTo>
                  <a:cubicBezTo>
                    <a:pt x="168" y="431"/>
                    <a:pt x="168" y="431"/>
                    <a:pt x="169" y="431"/>
                  </a:cubicBezTo>
                  <a:cubicBezTo>
                    <a:pt x="168" y="431"/>
                    <a:pt x="168" y="431"/>
                    <a:pt x="168" y="431"/>
                  </a:cubicBezTo>
                  <a:cubicBezTo>
                    <a:pt x="168" y="431"/>
                    <a:pt x="167" y="431"/>
                    <a:pt x="167" y="431"/>
                  </a:cubicBezTo>
                  <a:cubicBezTo>
                    <a:pt x="167" y="431"/>
                    <a:pt x="167" y="431"/>
                    <a:pt x="167" y="431"/>
                  </a:cubicBezTo>
                  <a:cubicBezTo>
                    <a:pt x="167" y="431"/>
                    <a:pt x="167" y="431"/>
                    <a:pt x="166" y="431"/>
                  </a:cubicBezTo>
                  <a:cubicBezTo>
                    <a:pt x="166" y="431"/>
                    <a:pt x="166" y="430"/>
                    <a:pt x="166" y="430"/>
                  </a:cubicBezTo>
                  <a:cubicBezTo>
                    <a:pt x="166" y="430"/>
                    <a:pt x="166" y="430"/>
                    <a:pt x="167" y="430"/>
                  </a:cubicBezTo>
                  <a:cubicBezTo>
                    <a:pt x="167" y="430"/>
                    <a:pt x="167" y="430"/>
                    <a:pt x="168" y="430"/>
                  </a:cubicBezTo>
                  <a:cubicBezTo>
                    <a:pt x="168" y="431"/>
                    <a:pt x="168" y="431"/>
                    <a:pt x="169" y="431"/>
                  </a:cubicBezTo>
                  <a:cubicBezTo>
                    <a:pt x="169" y="431"/>
                    <a:pt x="169" y="431"/>
                    <a:pt x="169" y="431"/>
                  </a:cubicBezTo>
                  <a:cubicBezTo>
                    <a:pt x="169" y="430"/>
                    <a:pt x="169" y="430"/>
                    <a:pt x="169" y="430"/>
                  </a:cubicBezTo>
                  <a:cubicBezTo>
                    <a:pt x="169" y="430"/>
                    <a:pt x="169" y="430"/>
                    <a:pt x="170" y="430"/>
                  </a:cubicBezTo>
                  <a:cubicBezTo>
                    <a:pt x="170" y="430"/>
                    <a:pt x="170" y="430"/>
                    <a:pt x="170" y="430"/>
                  </a:cubicBezTo>
                  <a:cubicBezTo>
                    <a:pt x="171" y="430"/>
                    <a:pt x="171" y="431"/>
                    <a:pt x="172" y="431"/>
                  </a:cubicBezTo>
                  <a:cubicBezTo>
                    <a:pt x="172" y="431"/>
                    <a:pt x="173" y="432"/>
                    <a:pt x="173" y="432"/>
                  </a:cubicBezTo>
                  <a:cubicBezTo>
                    <a:pt x="173" y="432"/>
                    <a:pt x="174" y="432"/>
                    <a:pt x="174" y="432"/>
                  </a:cubicBezTo>
                  <a:cubicBezTo>
                    <a:pt x="175" y="432"/>
                    <a:pt x="176" y="433"/>
                    <a:pt x="176" y="434"/>
                  </a:cubicBezTo>
                  <a:cubicBezTo>
                    <a:pt x="176" y="434"/>
                    <a:pt x="176" y="434"/>
                    <a:pt x="176" y="434"/>
                  </a:cubicBezTo>
                  <a:cubicBezTo>
                    <a:pt x="176" y="435"/>
                    <a:pt x="177" y="435"/>
                    <a:pt x="178" y="435"/>
                  </a:cubicBezTo>
                  <a:cubicBezTo>
                    <a:pt x="178" y="435"/>
                    <a:pt x="178" y="435"/>
                    <a:pt x="178" y="435"/>
                  </a:cubicBezTo>
                  <a:cubicBezTo>
                    <a:pt x="178" y="435"/>
                    <a:pt x="178" y="435"/>
                    <a:pt x="178" y="436"/>
                  </a:cubicBezTo>
                  <a:cubicBezTo>
                    <a:pt x="178" y="436"/>
                    <a:pt x="179" y="437"/>
                    <a:pt x="179" y="437"/>
                  </a:cubicBezTo>
                  <a:cubicBezTo>
                    <a:pt x="179" y="438"/>
                    <a:pt x="180" y="438"/>
                    <a:pt x="180" y="438"/>
                  </a:cubicBezTo>
                  <a:cubicBezTo>
                    <a:pt x="180" y="438"/>
                    <a:pt x="180" y="438"/>
                    <a:pt x="180" y="438"/>
                  </a:cubicBezTo>
                  <a:cubicBezTo>
                    <a:pt x="181" y="439"/>
                    <a:pt x="181" y="440"/>
                    <a:pt x="181" y="440"/>
                  </a:cubicBezTo>
                  <a:cubicBezTo>
                    <a:pt x="181" y="440"/>
                    <a:pt x="181" y="441"/>
                    <a:pt x="181" y="441"/>
                  </a:cubicBezTo>
                  <a:cubicBezTo>
                    <a:pt x="181" y="441"/>
                    <a:pt x="181" y="441"/>
                    <a:pt x="182" y="441"/>
                  </a:cubicBezTo>
                  <a:cubicBezTo>
                    <a:pt x="182" y="441"/>
                    <a:pt x="182" y="441"/>
                    <a:pt x="182" y="441"/>
                  </a:cubicBezTo>
                  <a:cubicBezTo>
                    <a:pt x="182" y="441"/>
                    <a:pt x="182" y="441"/>
                    <a:pt x="181" y="441"/>
                  </a:cubicBezTo>
                  <a:cubicBezTo>
                    <a:pt x="181" y="441"/>
                    <a:pt x="181" y="442"/>
                    <a:pt x="182" y="442"/>
                  </a:cubicBezTo>
                  <a:cubicBezTo>
                    <a:pt x="182" y="442"/>
                    <a:pt x="181" y="442"/>
                    <a:pt x="181" y="442"/>
                  </a:cubicBezTo>
                  <a:cubicBezTo>
                    <a:pt x="181" y="442"/>
                    <a:pt x="181" y="443"/>
                    <a:pt x="181" y="443"/>
                  </a:cubicBezTo>
                  <a:cubicBezTo>
                    <a:pt x="181" y="444"/>
                    <a:pt x="181" y="444"/>
                    <a:pt x="180" y="444"/>
                  </a:cubicBezTo>
                  <a:cubicBezTo>
                    <a:pt x="180" y="444"/>
                    <a:pt x="180" y="444"/>
                    <a:pt x="180" y="444"/>
                  </a:cubicBezTo>
                  <a:cubicBezTo>
                    <a:pt x="179" y="444"/>
                    <a:pt x="179" y="444"/>
                    <a:pt x="179" y="444"/>
                  </a:cubicBezTo>
                  <a:cubicBezTo>
                    <a:pt x="179" y="444"/>
                    <a:pt x="179" y="444"/>
                    <a:pt x="179" y="444"/>
                  </a:cubicBezTo>
                  <a:cubicBezTo>
                    <a:pt x="179" y="444"/>
                    <a:pt x="179" y="443"/>
                    <a:pt x="178" y="443"/>
                  </a:cubicBezTo>
                  <a:cubicBezTo>
                    <a:pt x="178" y="443"/>
                    <a:pt x="178" y="444"/>
                    <a:pt x="178" y="444"/>
                  </a:cubicBezTo>
                  <a:cubicBezTo>
                    <a:pt x="177" y="444"/>
                    <a:pt x="176" y="443"/>
                    <a:pt x="176" y="443"/>
                  </a:cubicBezTo>
                  <a:cubicBezTo>
                    <a:pt x="176" y="443"/>
                    <a:pt x="175" y="443"/>
                    <a:pt x="175" y="443"/>
                  </a:cubicBezTo>
                  <a:cubicBezTo>
                    <a:pt x="175" y="443"/>
                    <a:pt x="175" y="443"/>
                    <a:pt x="175" y="442"/>
                  </a:cubicBezTo>
                  <a:cubicBezTo>
                    <a:pt x="175" y="442"/>
                    <a:pt x="175" y="442"/>
                    <a:pt x="175" y="443"/>
                  </a:cubicBezTo>
                  <a:cubicBezTo>
                    <a:pt x="175" y="443"/>
                    <a:pt x="175" y="443"/>
                    <a:pt x="175" y="443"/>
                  </a:cubicBezTo>
                  <a:cubicBezTo>
                    <a:pt x="175" y="444"/>
                    <a:pt x="176" y="444"/>
                    <a:pt x="176" y="444"/>
                  </a:cubicBezTo>
                  <a:cubicBezTo>
                    <a:pt x="176" y="444"/>
                    <a:pt x="176" y="445"/>
                    <a:pt x="176" y="445"/>
                  </a:cubicBezTo>
                  <a:cubicBezTo>
                    <a:pt x="176" y="445"/>
                    <a:pt x="176" y="445"/>
                    <a:pt x="175" y="445"/>
                  </a:cubicBezTo>
                  <a:cubicBezTo>
                    <a:pt x="175" y="445"/>
                    <a:pt x="175" y="445"/>
                    <a:pt x="175" y="445"/>
                  </a:cubicBezTo>
                  <a:cubicBezTo>
                    <a:pt x="175" y="445"/>
                    <a:pt x="174" y="445"/>
                    <a:pt x="173" y="445"/>
                  </a:cubicBezTo>
                  <a:cubicBezTo>
                    <a:pt x="173" y="445"/>
                    <a:pt x="173" y="445"/>
                    <a:pt x="173" y="445"/>
                  </a:cubicBezTo>
                  <a:cubicBezTo>
                    <a:pt x="173" y="445"/>
                    <a:pt x="173" y="445"/>
                    <a:pt x="173" y="445"/>
                  </a:cubicBezTo>
                  <a:cubicBezTo>
                    <a:pt x="173" y="446"/>
                    <a:pt x="173" y="446"/>
                    <a:pt x="173" y="447"/>
                  </a:cubicBezTo>
                  <a:cubicBezTo>
                    <a:pt x="173" y="447"/>
                    <a:pt x="173" y="447"/>
                    <a:pt x="173" y="448"/>
                  </a:cubicBezTo>
                  <a:cubicBezTo>
                    <a:pt x="173" y="448"/>
                    <a:pt x="173" y="448"/>
                    <a:pt x="173" y="448"/>
                  </a:cubicBezTo>
                  <a:cubicBezTo>
                    <a:pt x="173" y="448"/>
                    <a:pt x="173" y="448"/>
                    <a:pt x="173" y="448"/>
                  </a:cubicBezTo>
                  <a:cubicBezTo>
                    <a:pt x="173" y="449"/>
                    <a:pt x="172" y="449"/>
                    <a:pt x="172" y="449"/>
                  </a:cubicBezTo>
                  <a:cubicBezTo>
                    <a:pt x="171" y="449"/>
                    <a:pt x="171" y="449"/>
                    <a:pt x="171" y="450"/>
                  </a:cubicBezTo>
                  <a:cubicBezTo>
                    <a:pt x="171" y="450"/>
                    <a:pt x="171" y="450"/>
                    <a:pt x="171" y="450"/>
                  </a:cubicBezTo>
                  <a:cubicBezTo>
                    <a:pt x="172" y="450"/>
                    <a:pt x="173" y="451"/>
                    <a:pt x="174" y="451"/>
                  </a:cubicBezTo>
                  <a:cubicBezTo>
                    <a:pt x="174" y="452"/>
                    <a:pt x="174" y="452"/>
                    <a:pt x="174" y="452"/>
                  </a:cubicBezTo>
                  <a:cubicBezTo>
                    <a:pt x="175" y="452"/>
                    <a:pt x="175" y="452"/>
                    <a:pt x="175" y="452"/>
                  </a:cubicBezTo>
                  <a:cubicBezTo>
                    <a:pt x="176" y="451"/>
                    <a:pt x="177" y="452"/>
                    <a:pt x="178" y="452"/>
                  </a:cubicBezTo>
                  <a:cubicBezTo>
                    <a:pt x="178" y="452"/>
                    <a:pt x="178" y="452"/>
                    <a:pt x="178" y="452"/>
                  </a:cubicBezTo>
                  <a:cubicBezTo>
                    <a:pt x="179" y="452"/>
                    <a:pt x="179" y="452"/>
                    <a:pt x="179" y="452"/>
                  </a:cubicBezTo>
                  <a:cubicBezTo>
                    <a:pt x="179" y="453"/>
                    <a:pt x="179" y="453"/>
                    <a:pt x="180" y="453"/>
                  </a:cubicBezTo>
                  <a:cubicBezTo>
                    <a:pt x="182" y="453"/>
                    <a:pt x="184" y="454"/>
                    <a:pt x="186" y="453"/>
                  </a:cubicBezTo>
                  <a:cubicBezTo>
                    <a:pt x="186" y="453"/>
                    <a:pt x="186" y="453"/>
                    <a:pt x="186" y="453"/>
                  </a:cubicBezTo>
                  <a:cubicBezTo>
                    <a:pt x="187" y="453"/>
                    <a:pt x="187" y="453"/>
                    <a:pt x="187" y="453"/>
                  </a:cubicBezTo>
                  <a:cubicBezTo>
                    <a:pt x="188" y="454"/>
                    <a:pt x="189" y="454"/>
                    <a:pt x="190" y="454"/>
                  </a:cubicBezTo>
                  <a:cubicBezTo>
                    <a:pt x="190" y="454"/>
                    <a:pt x="191" y="454"/>
                    <a:pt x="191" y="454"/>
                  </a:cubicBezTo>
                  <a:cubicBezTo>
                    <a:pt x="192" y="454"/>
                    <a:pt x="192" y="453"/>
                    <a:pt x="192" y="453"/>
                  </a:cubicBezTo>
                  <a:cubicBezTo>
                    <a:pt x="192" y="453"/>
                    <a:pt x="193" y="453"/>
                    <a:pt x="193" y="453"/>
                  </a:cubicBezTo>
                  <a:cubicBezTo>
                    <a:pt x="193" y="453"/>
                    <a:pt x="193" y="453"/>
                    <a:pt x="194" y="453"/>
                  </a:cubicBezTo>
                  <a:cubicBezTo>
                    <a:pt x="195" y="452"/>
                    <a:pt x="196" y="452"/>
                    <a:pt x="198" y="452"/>
                  </a:cubicBezTo>
                  <a:cubicBezTo>
                    <a:pt x="198" y="452"/>
                    <a:pt x="198" y="452"/>
                    <a:pt x="198" y="452"/>
                  </a:cubicBezTo>
                  <a:cubicBezTo>
                    <a:pt x="199" y="452"/>
                    <a:pt x="199" y="452"/>
                    <a:pt x="199" y="452"/>
                  </a:cubicBezTo>
                  <a:cubicBezTo>
                    <a:pt x="199" y="452"/>
                    <a:pt x="199" y="452"/>
                    <a:pt x="200" y="451"/>
                  </a:cubicBezTo>
                  <a:cubicBezTo>
                    <a:pt x="200" y="451"/>
                    <a:pt x="200" y="451"/>
                    <a:pt x="200" y="451"/>
                  </a:cubicBezTo>
                  <a:cubicBezTo>
                    <a:pt x="200" y="451"/>
                    <a:pt x="200" y="451"/>
                    <a:pt x="200" y="452"/>
                  </a:cubicBezTo>
                  <a:cubicBezTo>
                    <a:pt x="201" y="452"/>
                    <a:pt x="201" y="452"/>
                    <a:pt x="201" y="452"/>
                  </a:cubicBezTo>
                  <a:cubicBezTo>
                    <a:pt x="202" y="452"/>
                    <a:pt x="202" y="452"/>
                    <a:pt x="202" y="451"/>
                  </a:cubicBezTo>
                  <a:cubicBezTo>
                    <a:pt x="203" y="451"/>
                    <a:pt x="204" y="450"/>
                    <a:pt x="204" y="449"/>
                  </a:cubicBezTo>
                  <a:cubicBezTo>
                    <a:pt x="205" y="449"/>
                    <a:pt x="205" y="449"/>
                    <a:pt x="205" y="449"/>
                  </a:cubicBezTo>
                  <a:cubicBezTo>
                    <a:pt x="205" y="449"/>
                    <a:pt x="206" y="449"/>
                    <a:pt x="206" y="449"/>
                  </a:cubicBezTo>
                  <a:cubicBezTo>
                    <a:pt x="206" y="448"/>
                    <a:pt x="207" y="448"/>
                    <a:pt x="207" y="448"/>
                  </a:cubicBezTo>
                  <a:cubicBezTo>
                    <a:pt x="208" y="448"/>
                    <a:pt x="208" y="449"/>
                    <a:pt x="208" y="449"/>
                  </a:cubicBezTo>
                  <a:cubicBezTo>
                    <a:pt x="208" y="450"/>
                    <a:pt x="209" y="450"/>
                    <a:pt x="209" y="450"/>
                  </a:cubicBezTo>
                  <a:cubicBezTo>
                    <a:pt x="210" y="451"/>
                    <a:pt x="210" y="452"/>
                    <a:pt x="210" y="453"/>
                  </a:cubicBezTo>
                  <a:cubicBezTo>
                    <a:pt x="210" y="453"/>
                    <a:pt x="210" y="453"/>
                    <a:pt x="210" y="453"/>
                  </a:cubicBezTo>
                  <a:cubicBezTo>
                    <a:pt x="210" y="453"/>
                    <a:pt x="210" y="453"/>
                    <a:pt x="210" y="453"/>
                  </a:cubicBezTo>
                  <a:cubicBezTo>
                    <a:pt x="211" y="453"/>
                    <a:pt x="211" y="453"/>
                    <a:pt x="211" y="453"/>
                  </a:cubicBezTo>
                  <a:cubicBezTo>
                    <a:pt x="212" y="453"/>
                    <a:pt x="212" y="453"/>
                    <a:pt x="212" y="453"/>
                  </a:cubicBezTo>
                  <a:cubicBezTo>
                    <a:pt x="212" y="453"/>
                    <a:pt x="213" y="453"/>
                    <a:pt x="213" y="453"/>
                  </a:cubicBezTo>
                  <a:cubicBezTo>
                    <a:pt x="213" y="453"/>
                    <a:pt x="213" y="453"/>
                    <a:pt x="213" y="453"/>
                  </a:cubicBezTo>
                  <a:cubicBezTo>
                    <a:pt x="214" y="453"/>
                    <a:pt x="214" y="453"/>
                    <a:pt x="214" y="453"/>
                  </a:cubicBezTo>
                  <a:cubicBezTo>
                    <a:pt x="214" y="453"/>
                    <a:pt x="214" y="453"/>
                    <a:pt x="215" y="453"/>
                  </a:cubicBezTo>
                  <a:cubicBezTo>
                    <a:pt x="215" y="453"/>
                    <a:pt x="215" y="454"/>
                    <a:pt x="215" y="454"/>
                  </a:cubicBezTo>
                  <a:cubicBezTo>
                    <a:pt x="215" y="455"/>
                    <a:pt x="215" y="456"/>
                    <a:pt x="215" y="456"/>
                  </a:cubicBezTo>
                  <a:cubicBezTo>
                    <a:pt x="215" y="457"/>
                    <a:pt x="215" y="457"/>
                    <a:pt x="215" y="457"/>
                  </a:cubicBezTo>
                  <a:cubicBezTo>
                    <a:pt x="215" y="457"/>
                    <a:pt x="215" y="457"/>
                    <a:pt x="215" y="457"/>
                  </a:cubicBezTo>
                  <a:cubicBezTo>
                    <a:pt x="215" y="457"/>
                    <a:pt x="215" y="457"/>
                    <a:pt x="215" y="458"/>
                  </a:cubicBezTo>
                  <a:cubicBezTo>
                    <a:pt x="215" y="458"/>
                    <a:pt x="215" y="458"/>
                    <a:pt x="215" y="458"/>
                  </a:cubicBezTo>
                  <a:cubicBezTo>
                    <a:pt x="216" y="458"/>
                    <a:pt x="216" y="459"/>
                    <a:pt x="216" y="459"/>
                  </a:cubicBezTo>
                  <a:cubicBezTo>
                    <a:pt x="216" y="459"/>
                    <a:pt x="216" y="459"/>
                    <a:pt x="216" y="459"/>
                  </a:cubicBezTo>
                  <a:cubicBezTo>
                    <a:pt x="216" y="459"/>
                    <a:pt x="216" y="459"/>
                    <a:pt x="216" y="459"/>
                  </a:cubicBezTo>
                  <a:cubicBezTo>
                    <a:pt x="217" y="458"/>
                    <a:pt x="216" y="457"/>
                    <a:pt x="217" y="456"/>
                  </a:cubicBezTo>
                  <a:cubicBezTo>
                    <a:pt x="217" y="456"/>
                    <a:pt x="217" y="456"/>
                    <a:pt x="217" y="456"/>
                  </a:cubicBezTo>
                  <a:cubicBezTo>
                    <a:pt x="217" y="456"/>
                    <a:pt x="217" y="455"/>
                    <a:pt x="217" y="455"/>
                  </a:cubicBezTo>
                  <a:cubicBezTo>
                    <a:pt x="217" y="455"/>
                    <a:pt x="217" y="455"/>
                    <a:pt x="217" y="455"/>
                  </a:cubicBezTo>
                  <a:cubicBezTo>
                    <a:pt x="217" y="455"/>
                    <a:pt x="217" y="456"/>
                    <a:pt x="218" y="456"/>
                  </a:cubicBezTo>
                  <a:cubicBezTo>
                    <a:pt x="218" y="456"/>
                    <a:pt x="218" y="456"/>
                    <a:pt x="218" y="456"/>
                  </a:cubicBezTo>
                  <a:cubicBezTo>
                    <a:pt x="218" y="456"/>
                    <a:pt x="218" y="457"/>
                    <a:pt x="218" y="457"/>
                  </a:cubicBezTo>
                  <a:cubicBezTo>
                    <a:pt x="218" y="457"/>
                    <a:pt x="218" y="458"/>
                    <a:pt x="218" y="458"/>
                  </a:cubicBezTo>
                  <a:cubicBezTo>
                    <a:pt x="218" y="458"/>
                    <a:pt x="218" y="458"/>
                    <a:pt x="218" y="458"/>
                  </a:cubicBezTo>
                  <a:cubicBezTo>
                    <a:pt x="218" y="459"/>
                    <a:pt x="219" y="459"/>
                    <a:pt x="218" y="459"/>
                  </a:cubicBezTo>
                  <a:cubicBezTo>
                    <a:pt x="219" y="459"/>
                    <a:pt x="219" y="458"/>
                    <a:pt x="219" y="458"/>
                  </a:cubicBezTo>
                  <a:cubicBezTo>
                    <a:pt x="220" y="458"/>
                    <a:pt x="220" y="459"/>
                    <a:pt x="220" y="460"/>
                  </a:cubicBezTo>
                  <a:cubicBezTo>
                    <a:pt x="221" y="460"/>
                    <a:pt x="221" y="460"/>
                    <a:pt x="221" y="460"/>
                  </a:cubicBezTo>
                  <a:cubicBezTo>
                    <a:pt x="222" y="460"/>
                    <a:pt x="222" y="461"/>
                    <a:pt x="222" y="462"/>
                  </a:cubicBezTo>
                  <a:cubicBezTo>
                    <a:pt x="222" y="462"/>
                    <a:pt x="222" y="463"/>
                    <a:pt x="222" y="463"/>
                  </a:cubicBezTo>
                  <a:cubicBezTo>
                    <a:pt x="222" y="463"/>
                    <a:pt x="223" y="464"/>
                    <a:pt x="223" y="464"/>
                  </a:cubicBezTo>
                  <a:cubicBezTo>
                    <a:pt x="223" y="464"/>
                    <a:pt x="223" y="464"/>
                    <a:pt x="222" y="464"/>
                  </a:cubicBezTo>
                  <a:cubicBezTo>
                    <a:pt x="222" y="464"/>
                    <a:pt x="222" y="464"/>
                    <a:pt x="221" y="464"/>
                  </a:cubicBezTo>
                  <a:cubicBezTo>
                    <a:pt x="221" y="464"/>
                    <a:pt x="221" y="464"/>
                    <a:pt x="221" y="464"/>
                  </a:cubicBezTo>
                  <a:cubicBezTo>
                    <a:pt x="221" y="464"/>
                    <a:pt x="220" y="465"/>
                    <a:pt x="220" y="465"/>
                  </a:cubicBezTo>
                  <a:cubicBezTo>
                    <a:pt x="220" y="465"/>
                    <a:pt x="220" y="465"/>
                    <a:pt x="220" y="465"/>
                  </a:cubicBezTo>
                  <a:cubicBezTo>
                    <a:pt x="220" y="465"/>
                    <a:pt x="220" y="465"/>
                    <a:pt x="220" y="465"/>
                  </a:cubicBezTo>
                  <a:cubicBezTo>
                    <a:pt x="219" y="464"/>
                    <a:pt x="218" y="464"/>
                    <a:pt x="218" y="463"/>
                  </a:cubicBezTo>
                  <a:cubicBezTo>
                    <a:pt x="217" y="463"/>
                    <a:pt x="218" y="464"/>
                    <a:pt x="218" y="464"/>
                  </a:cubicBezTo>
                  <a:cubicBezTo>
                    <a:pt x="218" y="465"/>
                    <a:pt x="218" y="465"/>
                    <a:pt x="218" y="465"/>
                  </a:cubicBezTo>
                  <a:cubicBezTo>
                    <a:pt x="218" y="465"/>
                    <a:pt x="218" y="465"/>
                    <a:pt x="219" y="465"/>
                  </a:cubicBezTo>
                  <a:cubicBezTo>
                    <a:pt x="219" y="465"/>
                    <a:pt x="219" y="465"/>
                    <a:pt x="219" y="465"/>
                  </a:cubicBezTo>
                  <a:cubicBezTo>
                    <a:pt x="219" y="466"/>
                    <a:pt x="220" y="466"/>
                    <a:pt x="220" y="466"/>
                  </a:cubicBezTo>
                  <a:cubicBezTo>
                    <a:pt x="220" y="466"/>
                    <a:pt x="221" y="466"/>
                    <a:pt x="221" y="466"/>
                  </a:cubicBezTo>
                  <a:cubicBezTo>
                    <a:pt x="221" y="466"/>
                    <a:pt x="221" y="466"/>
                    <a:pt x="221" y="466"/>
                  </a:cubicBezTo>
                  <a:cubicBezTo>
                    <a:pt x="221" y="466"/>
                    <a:pt x="221" y="466"/>
                    <a:pt x="221" y="466"/>
                  </a:cubicBezTo>
                  <a:cubicBezTo>
                    <a:pt x="222" y="466"/>
                    <a:pt x="222" y="466"/>
                    <a:pt x="222" y="467"/>
                  </a:cubicBezTo>
                  <a:cubicBezTo>
                    <a:pt x="221" y="467"/>
                    <a:pt x="221" y="467"/>
                    <a:pt x="221" y="467"/>
                  </a:cubicBezTo>
                  <a:cubicBezTo>
                    <a:pt x="221" y="467"/>
                    <a:pt x="221" y="467"/>
                    <a:pt x="221" y="467"/>
                  </a:cubicBezTo>
                  <a:cubicBezTo>
                    <a:pt x="221" y="467"/>
                    <a:pt x="221" y="468"/>
                    <a:pt x="221" y="468"/>
                  </a:cubicBezTo>
                  <a:cubicBezTo>
                    <a:pt x="221" y="468"/>
                    <a:pt x="221" y="468"/>
                    <a:pt x="222" y="469"/>
                  </a:cubicBezTo>
                  <a:cubicBezTo>
                    <a:pt x="222" y="469"/>
                    <a:pt x="222" y="469"/>
                    <a:pt x="222" y="469"/>
                  </a:cubicBezTo>
                  <a:cubicBezTo>
                    <a:pt x="222" y="470"/>
                    <a:pt x="222" y="470"/>
                    <a:pt x="222" y="470"/>
                  </a:cubicBezTo>
                  <a:cubicBezTo>
                    <a:pt x="222" y="470"/>
                    <a:pt x="222" y="471"/>
                    <a:pt x="222" y="471"/>
                  </a:cubicBezTo>
                  <a:cubicBezTo>
                    <a:pt x="222" y="471"/>
                    <a:pt x="222" y="471"/>
                    <a:pt x="222" y="471"/>
                  </a:cubicBezTo>
                  <a:cubicBezTo>
                    <a:pt x="222" y="471"/>
                    <a:pt x="222" y="471"/>
                    <a:pt x="222" y="471"/>
                  </a:cubicBezTo>
                  <a:cubicBezTo>
                    <a:pt x="223" y="471"/>
                    <a:pt x="223" y="471"/>
                    <a:pt x="223" y="470"/>
                  </a:cubicBezTo>
                  <a:cubicBezTo>
                    <a:pt x="223" y="471"/>
                    <a:pt x="224" y="472"/>
                    <a:pt x="224" y="473"/>
                  </a:cubicBezTo>
                  <a:cubicBezTo>
                    <a:pt x="224" y="473"/>
                    <a:pt x="225" y="474"/>
                    <a:pt x="225" y="474"/>
                  </a:cubicBezTo>
                  <a:cubicBezTo>
                    <a:pt x="226" y="475"/>
                    <a:pt x="226" y="476"/>
                    <a:pt x="227" y="476"/>
                  </a:cubicBezTo>
                  <a:cubicBezTo>
                    <a:pt x="227" y="476"/>
                    <a:pt x="227" y="476"/>
                    <a:pt x="227" y="476"/>
                  </a:cubicBezTo>
                  <a:cubicBezTo>
                    <a:pt x="227" y="475"/>
                    <a:pt x="226" y="475"/>
                    <a:pt x="227" y="475"/>
                  </a:cubicBezTo>
                  <a:cubicBezTo>
                    <a:pt x="227" y="475"/>
                    <a:pt x="227" y="475"/>
                    <a:pt x="227" y="475"/>
                  </a:cubicBezTo>
                  <a:cubicBezTo>
                    <a:pt x="227" y="475"/>
                    <a:pt x="227" y="475"/>
                    <a:pt x="226" y="475"/>
                  </a:cubicBezTo>
                  <a:cubicBezTo>
                    <a:pt x="226" y="475"/>
                    <a:pt x="226" y="475"/>
                    <a:pt x="226" y="474"/>
                  </a:cubicBezTo>
                  <a:cubicBezTo>
                    <a:pt x="226" y="474"/>
                    <a:pt x="226" y="474"/>
                    <a:pt x="225" y="473"/>
                  </a:cubicBezTo>
                  <a:cubicBezTo>
                    <a:pt x="225" y="473"/>
                    <a:pt x="225" y="473"/>
                    <a:pt x="225" y="473"/>
                  </a:cubicBezTo>
                  <a:cubicBezTo>
                    <a:pt x="225" y="472"/>
                    <a:pt x="225" y="472"/>
                    <a:pt x="225" y="472"/>
                  </a:cubicBezTo>
                  <a:cubicBezTo>
                    <a:pt x="225" y="472"/>
                    <a:pt x="225" y="472"/>
                    <a:pt x="225" y="472"/>
                  </a:cubicBezTo>
                  <a:cubicBezTo>
                    <a:pt x="225" y="472"/>
                    <a:pt x="225" y="471"/>
                    <a:pt x="225" y="471"/>
                  </a:cubicBezTo>
                  <a:cubicBezTo>
                    <a:pt x="225" y="471"/>
                    <a:pt x="225" y="471"/>
                    <a:pt x="225" y="471"/>
                  </a:cubicBezTo>
                  <a:cubicBezTo>
                    <a:pt x="225" y="471"/>
                    <a:pt x="225" y="471"/>
                    <a:pt x="224" y="471"/>
                  </a:cubicBezTo>
                  <a:cubicBezTo>
                    <a:pt x="224" y="471"/>
                    <a:pt x="224" y="471"/>
                    <a:pt x="223" y="470"/>
                  </a:cubicBezTo>
                  <a:cubicBezTo>
                    <a:pt x="223" y="470"/>
                    <a:pt x="223" y="470"/>
                    <a:pt x="223" y="470"/>
                  </a:cubicBezTo>
                  <a:cubicBezTo>
                    <a:pt x="223" y="470"/>
                    <a:pt x="223" y="470"/>
                    <a:pt x="223" y="470"/>
                  </a:cubicBezTo>
                  <a:cubicBezTo>
                    <a:pt x="224" y="469"/>
                    <a:pt x="224" y="469"/>
                    <a:pt x="223" y="468"/>
                  </a:cubicBezTo>
                  <a:cubicBezTo>
                    <a:pt x="223" y="468"/>
                    <a:pt x="223" y="468"/>
                    <a:pt x="223" y="468"/>
                  </a:cubicBezTo>
                  <a:cubicBezTo>
                    <a:pt x="224" y="467"/>
                    <a:pt x="224" y="467"/>
                    <a:pt x="224" y="467"/>
                  </a:cubicBezTo>
                  <a:cubicBezTo>
                    <a:pt x="224" y="468"/>
                    <a:pt x="224" y="468"/>
                    <a:pt x="224" y="468"/>
                  </a:cubicBezTo>
                  <a:cubicBezTo>
                    <a:pt x="225" y="468"/>
                    <a:pt x="225" y="467"/>
                    <a:pt x="225" y="467"/>
                  </a:cubicBezTo>
                  <a:cubicBezTo>
                    <a:pt x="225" y="467"/>
                    <a:pt x="226" y="467"/>
                    <a:pt x="226" y="467"/>
                  </a:cubicBezTo>
                  <a:cubicBezTo>
                    <a:pt x="226" y="467"/>
                    <a:pt x="225" y="467"/>
                    <a:pt x="225" y="467"/>
                  </a:cubicBezTo>
                  <a:cubicBezTo>
                    <a:pt x="225" y="466"/>
                    <a:pt x="225" y="466"/>
                    <a:pt x="225" y="466"/>
                  </a:cubicBezTo>
                  <a:cubicBezTo>
                    <a:pt x="226" y="466"/>
                    <a:pt x="226" y="466"/>
                    <a:pt x="226" y="466"/>
                  </a:cubicBezTo>
                  <a:cubicBezTo>
                    <a:pt x="226" y="467"/>
                    <a:pt x="226" y="467"/>
                    <a:pt x="227" y="467"/>
                  </a:cubicBezTo>
                  <a:cubicBezTo>
                    <a:pt x="227" y="467"/>
                    <a:pt x="227" y="467"/>
                    <a:pt x="227" y="467"/>
                  </a:cubicBezTo>
                  <a:cubicBezTo>
                    <a:pt x="227" y="467"/>
                    <a:pt x="227" y="467"/>
                    <a:pt x="227" y="467"/>
                  </a:cubicBezTo>
                  <a:cubicBezTo>
                    <a:pt x="227" y="467"/>
                    <a:pt x="227" y="467"/>
                    <a:pt x="227" y="467"/>
                  </a:cubicBezTo>
                  <a:cubicBezTo>
                    <a:pt x="227" y="466"/>
                    <a:pt x="226" y="465"/>
                    <a:pt x="225" y="465"/>
                  </a:cubicBezTo>
                  <a:cubicBezTo>
                    <a:pt x="225" y="465"/>
                    <a:pt x="225" y="465"/>
                    <a:pt x="225" y="465"/>
                  </a:cubicBezTo>
                  <a:cubicBezTo>
                    <a:pt x="225" y="464"/>
                    <a:pt x="226" y="464"/>
                    <a:pt x="226" y="464"/>
                  </a:cubicBezTo>
                  <a:cubicBezTo>
                    <a:pt x="226" y="464"/>
                    <a:pt x="226" y="464"/>
                    <a:pt x="226" y="463"/>
                  </a:cubicBezTo>
                  <a:cubicBezTo>
                    <a:pt x="226" y="463"/>
                    <a:pt x="226" y="463"/>
                    <a:pt x="226" y="463"/>
                  </a:cubicBezTo>
                  <a:cubicBezTo>
                    <a:pt x="226" y="463"/>
                    <a:pt x="226" y="463"/>
                    <a:pt x="226" y="463"/>
                  </a:cubicBezTo>
                  <a:cubicBezTo>
                    <a:pt x="225" y="463"/>
                    <a:pt x="225" y="462"/>
                    <a:pt x="224" y="461"/>
                  </a:cubicBezTo>
                  <a:cubicBezTo>
                    <a:pt x="224" y="461"/>
                    <a:pt x="224" y="461"/>
                    <a:pt x="224" y="461"/>
                  </a:cubicBezTo>
                  <a:cubicBezTo>
                    <a:pt x="224" y="460"/>
                    <a:pt x="224" y="459"/>
                    <a:pt x="224" y="458"/>
                  </a:cubicBezTo>
                  <a:cubicBezTo>
                    <a:pt x="224" y="458"/>
                    <a:pt x="224" y="458"/>
                    <a:pt x="224" y="457"/>
                  </a:cubicBezTo>
                  <a:cubicBezTo>
                    <a:pt x="224" y="457"/>
                    <a:pt x="224" y="456"/>
                    <a:pt x="224" y="456"/>
                  </a:cubicBezTo>
                  <a:cubicBezTo>
                    <a:pt x="224" y="456"/>
                    <a:pt x="224" y="456"/>
                    <a:pt x="224" y="456"/>
                  </a:cubicBezTo>
                  <a:cubicBezTo>
                    <a:pt x="224" y="456"/>
                    <a:pt x="224" y="456"/>
                    <a:pt x="224" y="456"/>
                  </a:cubicBezTo>
                  <a:cubicBezTo>
                    <a:pt x="224" y="456"/>
                    <a:pt x="224" y="455"/>
                    <a:pt x="223" y="455"/>
                  </a:cubicBezTo>
                  <a:cubicBezTo>
                    <a:pt x="223" y="455"/>
                    <a:pt x="223" y="454"/>
                    <a:pt x="223" y="454"/>
                  </a:cubicBezTo>
                  <a:cubicBezTo>
                    <a:pt x="223" y="454"/>
                    <a:pt x="223" y="454"/>
                    <a:pt x="223" y="454"/>
                  </a:cubicBezTo>
                  <a:cubicBezTo>
                    <a:pt x="223" y="454"/>
                    <a:pt x="222" y="454"/>
                    <a:pt x="222" y="454"/>
                  </a:cubicBezTo>
                  <a:cubicBezTo>
                    <a:pt x="222" y="453"/>
                    <a:pt x="222" y="453"/>
                    <a:pt x="221" y="453"/>
                  </a:cubicBezTo>
                  <a:cubicBezTo>
                    <a:pt x="221" y="452"/>
                    <a:pt x="221" y="452"/>
                    <a:pt x="221" y="452"/>
                  </a:cubicBezTo>
                  <a:cubicBezTo>
                    <a:pt x="221" y="452"/>
                    <a:pt x="221" y="452"/>
                    <a:pt x="222" y="452"/>
                  </a:cubicBezTo>
                  <a:cubicBezTo>
                    <a:pt x="222" y="451"/>
                    <a:pt x="222" y="450"/>
                    <a:pt x="223" y="450"/>
                  </a:cubicBezTo>
                  <a:cubicBezTo>
                    <a:pt x="223" y="450"/>
                    <a:pt x="224" y="450"/>
                    <a:pt x="224" y="449"/>
                  </a:cubicBezTo>
                  <a:cubicBezTo>
                    <a:pt x="224" y="449"/>
                    <a:pt x="224" y="449"/>
                    <a:pt x="224" y="449"/>
                  </a:cubicBezTo>
                  <a:cubicBezTo>
                    <a:pt x="224" y="449"/>
                    <a:pt x="223" y="449"/>
                    <a:pt x="223" y="448"/>
                  </a:cubicBezTo>
                  <a:cubicBezTo>
                    <a:pt x="223" y="448"/>
                    <a:pt x="223" y="448"/>
                    <a:pt x="223" y="448"/>
                  </a:cubicBezTo>
                  <a:cubicBezTo>
                    <a:pt x="223" y="448"/>
                    <a:pt x="223" y="448"/>
                    <a:pt x="223" y="448"/>
                  </a:cubicBezTo>
                  <a:cubicBezTo>
                    <a:pt x="223" y="448"/>
                    <a:pt x="223" y="448"/>
                    <a:pt x="223" y="448"/>
                  </a:cubicBezTo>
                  <a:cubicBezTo>
                    <a:pt x="223" y="448"/>
                    <a:pt x="223" y="448"/>
                    <a:pt x="222" y="448"/>
                  </a:cubicBezTo>
                  <a:cubicBezTo>
                    <a:pt x="222" y="447"/>
                    <a:pt x="222" y="447"/>
                    <a:pt x="222" y="447"/>
                  </a:cubicBezTo>
                  <a:cubicBezTo>
                    <a:pt x="222" y="447"/>
                    <a:pt x="222" y="447"/>
                    <a:pt x="222" y="447"/>
                  </a:cubicBezTo>
                  <a:cubicBezTo>
                    <a:pt x="223" y="446"/>
                    <a:pt x="223" y="446"/>
                    <a:pt x="223" y="446"/>
                  </a:cubicBezTo>
                  <a:cubicBezTo>
                    <a:pt x="223" y="446"/>
                    <a:pt x="223" y="447"/>
                    <a:pt x="223" y="447"/>
                  </a:cubicBezTo>
                  <a:cubicBezTo>
                    <a:pt x="223" y="447"/>
                    <a:pt x="223" y="447"/>
                    <a:pt x="223" y="447"/>
                  </a:cubicBezTo>
                  <a:cubicBezTo>
                    <a:pt x="223" y="447"/>
                    <a:pt x="223" y="447"/>
                    <a:pt x="223" y="447"/>
                  </a:cubicBezTo>
                  <a:cubicBezTo>
                    <a:pt x="223" y="447"/>
                    <a:pt x="223" y="447"/>
                    <a:pt x="223" y="447"/>
                  </a:cubicBezTo>
                  <a:cubicBezTo>
                    <a:pt x="224" y="447"/>
                    <a:pt x="224" y="447"/>
                    <a:pt x="225" y="447"/>
                  </a:cubicBezTo>
                  <a:cubicBezTo>
                    <a:pt x="225" y="447"/>
                    <a:pt x="225" y="447"/>
                    <a:pt x="225" y="447"/>
                  </a:cubicBezTo>
                  <a:cubicBezTo>
                    <a:pt x="225" y="447"/>
                    <a:pt x="225" y="447"/>
                    <a:pt x="225" y="447"/>
                  </a:cubicBezTo>
                  <a:cubicBezTo>
                    <a:pt x="226" y="447"/>
                    <a:pt x="226" y="447"/>
                    <a:pt x="226" y="447"/>
                  </a:cubicBezTo>
                  <a:cubicBezTo>
                    <a:pt x="227" y="446"/>
                    <a:pt x="227" y="446"/>
                    <a:pt x="228" y="446"/>
                  </a:cubicBezTo>
                  <a:cubicBezTo>
                    <a:pt x="228" y="446"/>
                    <a:pt x="229" y="446"/>
                    <a:pt x="229" y="446"/>
                  </a:cubicBezTo>
                  <a:cubicBezTo>
                    <a:pt x="230" y="446"/>
                    <a:pt x="230" y="446"/>
                    <a:pt x="230" y="446"/>
                  </a:cubicBezTo>
                  <a:cubicBezTo>
                    <a:pt x="230" y="446"/>
                    <a:pt x="230" y="446"/>
                    <a:pt x="230" y="445"/>
                  </a:cubicBezTo>
                  <a:cubicBezTo>
                    <a:pt x="230" y="445"/>
                    <a:pt x="230" y="445"/>
                    <a:pt x="230" y="445"/>
                  </a:cubicBezTo>
                  <a:cubicBezTo>
                    <a:pt x="230" y="445"/>
                    <a:pt x="230" y="445"/>
                    <a:pt x="230" y="444"/>
                  </a:cubicBezTo>
                  <a:cubicBezTo>
                    <a:pt x="230" y="444"/>
                    <a:pt x="230" y="444"/>
                    <a:pt x="230" y="444"/>
                  </a:cubicBezTo>
                  <a:cubicBezTo>
                    <a:pt x="230" y="444"/>
                    <a:pt x="230" y="444"/>
                    <a:pt x="230" y="444"/>
                  </a:cubicBezTo>
                  <a:cubicBezTo>
                    <a:pt x="230" y="444"/>
                    <a:pt x="231" y="444"/>
                    <a:pt x="231" y="444"/>
                  </a:cubicBezTo>
                  <a:cubicBezTo>
                    <a:pt x="231" y="444"/>
                    <a:pt x="231" y="444"/>
                    <a:pt x="231" y="444"/>
                  </a:cubicBezTo>
                  <a:cubicBezTo>
                    <a:pt x="231" y="444"/>
                    <a:pt x="231" y="444"/>
                    <a:pt x="231" y="444"/>
                  </a:cubicBezTo>
                  <a:cubicBezTo>
                    <a:pt x="231" y="444"/>
                    <a:pt x="231" y="444"/>
                    <a:pt x="231" y="444"/>
                  </a:cubicBezTo>
                  <a:cubicBezTo>
                    <a:pt x="231" y="444"/>
                    <a:pt x="231" y="444"/>
                    <a:pt x="231" y="444"/>
                  </a:cubicBezTo>
                  <a:cubicBezTo>
                    <a:pt x="232" y="444"/>
                    <a:pt x="232" y="444"/>
                    <a:pt x="232" y="444"/>
                  </a:cubicBezTo>
                  <a:cubicBezTo>
                    <a:pt x="232" y="444"/>
                    <a:pt x="232" y="444"/>
                    <a:pt x="232" y="445"/>
                  </a:cubicBezTo>
                  <a:cubicBezTo>
                    <a:pt x="232" y="445"/>
                    <a:pt x="232" y="445"/>
                    <a:pt x="232" y="445"/>
                  </a:cubicBezTo>
                  <a:cubicBezTo>
                    <a:pt x="232" y="445"/>
                    <a:pt x="232" y="445"/>
                    <a:pt x="233" y="445"/>
                  </a:cubicBezTo>
                  <a:cubicBezTo>
                    <a:pt x="233" y="445"/>
                    <a:pt x="233" y="445"/>
                    <a:pt x="233" y="445"/>
                  </a:cubicBezTo>
                  <a:cubicBezTo>
                    <a:pt x="233" y="445"/>
                    <a:pt x="233" y="445"/>
                    <a:pt x="233" y="445"/>
                  </a:cubicBezTo>
                  <a:cubicBezTo>
                    <a:pt x="233" y="445"/>
                    <a:pt x="233" y="444"/>
                    <a:pt x="233" y="444"/>
                  </a:cubicBezTo>
                  <a:cubicBezTo>
                    <a:pt x="232" y="444"/>
                    <a:pt x="232" y="444"/>
                    <a:pt x="232" y="444"/>
                  </a:cubicBezTo>
                  <a:cubicBezTo>
                    <a:pt x="232" y="444"/>
                    <a:pt x="232" y="444"/>
                    <a:pt x="232" y="444"/>
                  </a:cubicBezTo>
                  <a:cubicBezTo>
                    <a:pt x="232" y="444"/>
                    <a:pt x="232" y="443"/>
                    <a:pt x="232" y="443"/>
                  </a:cubicBezTo>
                  <a:cubicBezTo>
                    <a:pt x="232" y="443"/>
                    <a:pt x="232" y="443"/>
                    <a:pt x="232" y="443"/>
                  </a:cubicBezTo>
                  <a:cubicBezTo>
                    <a:pt x="232" y="443"/>
                    <a:pt x="232" y="443"/>
                    <a:pt x="232" y="443"/>
                  </a:cubicBezTo>
                  <a:cubicBezTo>
                    <a:pt x="232" y="443"/>
                    <a:pt x="232" y="443"/>
                    <a:pt x="232" y="443"/>
                  </a:cubicBezTo>
                  <a:cubicBezTo>
                    <a:pt x="232" y="442"/>
                    <a:pt x="232" y="442"/>
                    <a:pt x="232" y="442"/>
                  </a:cubicBezTo>
                  <a:cubicBezTo>
                    <a:pt x="232" y="442"/>
                    <a:pt x="232" y="442"/>
                    <a:pt x="232" y="442"/>
                  </a:cubicBezTo>
                  <a:cubicBezTo>
                    <a:pt x="233" y="442"/>
                    <a:pt x="233" y="442"/>
                    <a:pt x="233" y="441"/>
                  </a:cubicBezTo>
                  <a:cubicBezTo>
                    <a:pt x="233" y="441"/>
                    <a:pt x="233" y="441"/>
                    <a:pt x="233" y="441"/>
                  </a:cubicBezTo>
                  <a:cubicBezTo>
                    <a:pt x="234" y="441"/>
                    <a:pt x="233" y="441"/>
                    <a:pt x="234" y="441"/>
                  </a:cubicBezTo>
                  <a:cubicBezTo>
                    <a:pt x="234" y="441"/>
                    <a:pt x="234" y="441"/>
                    <a:pt x="234" y="441"/>
                  </a:cubicBezTo>
                  <a:cubicBezTo>
                    <a:pt x="234" y="441"/>
                    <a:pt x="234" y="441"/>
                    <a:pt x="234" y="441"/>
                  </a:cubicBezTo>
                  <a:cubicBezTo>
                    <a:pt x="234" y="441"/>
                    <a:pt x="234" y="441"/>
                    <a:pt x="234" y="441"/>
                  </a:cubicBezTo>
                  <a:cubicBezTo>
                    <a:pt x="235" y="441"/>
                    <a:pt x="235" y="441"/>
                    <a:pt x="235" y="441"/>
                  </a:cubicBezTo>
                  <a:cubicBezTo>
                    <a:pt x="235" y="441"/>
                    <a:pt x="235" y="441"/>
                    <a:pt x="235" y="441"/>
                  </a:cubicBezTo>
                  <a:cubicBezTo>
                    <a:pt x="235" y="441"/>
                    <a:pt x="235" y="441"/>
                    <a:pt x="235" y="441"/>
                  </a:cubicBezTo>
                  <a:cubicBezTo>
                    <a:pt x="236" y="440"/>
                    <a:pt x="236" y="440"/>
                    <a:pt x="236" y="440"/>
                  </a:cubicBezTo>
                  <a:cubicBezTo>
                    <a:pt x="236" y="440"/>
                    <a:pt x="236" y="440"/>
                    <a:pt x="236" y="440"/>
                  </a:cubicBezTo>
                  <a:cubicBezTo>
                    <a:pt x="236" y="440"/>
                    <a:pt x="236" y="440"/>
                    <a:pt x="236" y="440"/>
                  </a:cubicBezTo>
                  <a:cubicBezTo>
                    <a:pt x="236" y="440"/>
                    <a:pt x="236" y="440"/>
                    <a:pt x="237" y="440"/>
                  </a:cubicBezTo>
                  <a:cubicBezTo>
                    <a:pt x="237" y="440"/>
                    <a:pt x="237" y="440"/>
                    <a:pt x="237" y="440"/>
                  </a:cubicBezTo>
                  <a:cubicBezTo>
                    <a:pt x="237" y="439"/>
                    <a:pt x="237" y="439"/>
                    <a:pt x="237" y="438"/>
                  </a:cubicBezTo>
                  <a:cubicBezTo>
                    <a:pt x="237" y="438"/>
                    <a:pt x="237" y="438"/>
                    <a:pt x="236" y="438"/>
                  </a:cubicBezTo>
                  <a:cubicBezTo>
                    <a:pt x="236" y="438"/>
                    <a:pt x="236" y="438"/>
                    <a:pt x="236" y="438"/>
                  </a:cubicBezTo>
                  <a:cubicBezTo>
                    <a:pt x="236" y="438"/>
                    <a:pt x="236" y="438"/>
                    <a:pt x="236" y="438"/>
                  </a:cubicBezTo>
                  <a:cubicBezTo>
                    <a:pt x="237" y="438"/>
                    <a:pt x="237" y="438"/>
                    <a:pt x="237" y="437"/>
                  </a:cubicBezTo>
                  <a:cubicBezTo>
                    <a:pt x="237" y="437"/>
                    <a:pt x="237" y="437"/>
                    <a:pt x="237" y="437"/>
                  </a:cubicBezTo>
                  <a:cubicBezTo>
                    <a:pt x="237" y="437"/>
                    <a:pt x="237" y="437"/>
                    <a:pt x="237" y="437"/>
                  </a:cubicBezTo>
                  <a:cubicBezTo>
                    <a:pt x="237" y="437"/>
                    <a:pt x="237" y="437"/>
                    <a:pt x="237" y="437"/>
                  </a:cubicBezTo>
                  <a:cubicBezTo>
                    <a:pt x="237" y="437"/>
                    <a:pt x="237" y="437"/>
                    <a:pt x="237" y="437"/>
                  </a:cubicBezTo>
                  <a:cubicBezTo>
                    <a:pt x="237" y="437"/>
                    <a:pt x="237" y="437"/>
                    <a:pt x="237" y="437"/>
                  </a:cubicBezTo>
                  <a:cubicBezTo>
                    <a:pt x="237" y="437"/>
                    <a:pt x="237" y="437"/>
                    <a:pt x="237" y="437"/>
                  </a:cubicBezTo>
                  <a:cubicBezTo>
                    <a:pt x="236" y="437"/>
                    <a:pt x="235" y="437"/>
                    <a:pt x="235" y="437"/>
                  </a:cubicBezTo>
                  <a:cubicBezTo>
                    <a:pt x="235" y="437"/>
                    <a:pt x="235" y="437"/>
                    <a:pt x="235" y="437"/>
                  </a:cubicBezTo>
                  <a:cubicBezTo>
                    <a:pt x="234" y="437"/>
                    <a:pt x="234" y="437"/>
                    <a:pt x="234" y="437"/>
                  </a:cubicBezTo>
                  <a:cubicBezTo>
                    <a:pt x="234" y="437"/>
                    <a:pt x="234" y="437"/>
                    <a:pt x="234" y="437"/>
                  </a:cubicBezTo>
                  <a:cubicBezTo>
                    <a:pt x="234" y="437"/>
                    <a:pt x="234" y="438"/>
                    <a:pt x="233" y="438"/>
                  </a:cubicBezTo>
                  <a:cubicBezTo>
                    <a:pt x="233" y="438"/>
                    <a:pt x="233" y="438"/>
                    <a:pt x="233" y="438"/>
                  </a:cubicBezTo>
                  <a:cubicBezTo>
                    <a:pt x="233" y="438"/>
                    <a:pt x="233" y="438"/>
                    <a:pt x="233" y="438"/>
                  </a:cubicBezTo>
                  <a:cubicBezTo>
                    <a:pt x="233" y="438"/>
                    <a:pt x="232" y="438"/>
                    <a:pt x="232" y="438"/>
                  </a:cubicBezTo>
                  <a:cubicBezTo>
                    <a:pt x="232" y="438"/>
                    <a:pt x="231" y="439"/>
                    <a:pt x="231" y="439"/>
                  </a:cubicBezTo>
                  <a:cubicBezTo>
                    <a:pt x="231" y="439"/>
                    <a:pt x="231" y="439"/>
                    <a:pt x="231" y="439"/>
                  </a:cubicBezTo>
                  <a:cubicBezTo>
                    <a:pt x="231" y="439"/>
                    <a:pt x="231" y="439"/>
                    <a:pt x="231" y="439"/>
                  </a:cubicBezTo>
                  <a:cubicBezTo>
                    <a:pt x="231" y="439"/>
                    <a:pt x="232" y="439"/>
                    <a:pt x="232" y="439"/>
                  </a:cubicBezTo>
                  <a:cubicBezTo>
                    <a:pt x="232" y="439"/>
                    <a:pt x="232" y="440"/>
                    <a:pt x="232" y="440"/>
                  </a:cubicBezTo>
                  <a:cubicBezTo>
                    <a:pt x="231" y="440"/>
                    <a:pt x="231" y="440"/>
                    <a:pt x="231" y="440"/>
                  </a:cubicBezTo>
                  <a:cubicBezTo>
                    <a:pt x="231" y="440"/>
                    <a:pt x="231" y="440"/>
                    <a:pt x="231" y="440"/>
                  </a:cubicBezTo>
                  <a:cubicBezTo>
                    <a:pt x="231" y="440"/>
                    <a:pt x="231" y="441"/>
                    <a:pt x="231" y="441"/>
                  </a:cubicBezTo>
                  <a:cubicBezTo>
                    <a:pt x="232" y="441"/>
                    <a:pt x="232" y="441"/>
                    <a:pt x="232" y="441"/>
                  </a:cubicBezTo>
                  <a:cubicBezTo>
                    <a:pt x="232" y="441"/>
                    <a:pt x="232" y="441"/>
                    <a:pt x="232" y="441"/>
                  </a:cubicBezTo>
                  <a:cubicBezTo>
                    <a:pt x="232" y="441"/>
                    <a:pt x="232" y="441"/>
                    <a:pt x="231" y="442"/>
                  </a:cubicBezTo>
                  <a:cubicBezTo>
                    <a:pt x="231" y="442"/>
                    <a:pt x="231" y="442"/>
                    <a:pt x="231" y="442"/>
                  </a:cubicBezTo>
                  <a:cubicBezTo>
                    <a:pt x="231" y="442"/>
                    <a:pt x="231" y="442"/>
                    <a:pt x="231" y="442"/>
                  </a:cubicBezTo>
                  <a:cubicBezTo>
                    <a:pt x="231" y="442"/>
                    <a:pt x="231" y="442"/>
                    <a:pt x="231" y="442"/>
                  </a:cubicBezTo>
                  <a:cubicBezTo>
                    <a:pt x="231" y="442"/>
                    <a:pt x="231" y="442"/>
                    <a:pt x="231" y="442"/>
                  </a:cubicBezTo>
                  <a:cubicBezTo>
                    <a:pt x="231" y="442"/>
                    <a:pt x="230" y="441"/>
                    <a:pt x="230" y="441"/>
                  </a:cubicBezTo>
                  <a:cubicBezTo>
                    <a:pt x="230" y="441"/>
                    <a:pt x="230" y="440"/>
                    <a:pt x="230" y="440"/>
                  </a:cubicBezTo>
                  <a:cubicBezTo>
                    <a:pt x="229" y="440"/>
                    <a:pt x="229" y="441"/>
                    <a:pt x="229" y="441"/>
                  </a:cubicBezTo>
                  <a:cubicBezTo>
                    <a:pt x="229" y="441"/>
                    <a:pt x="229" y="441"/>
                    <a:pt x="229" y="441"/>
                  </a:cubicBezTo>
                  <a:cubicBezTo>
                    <a:pt x="229" y="442"/>
                    <a:pt x="229" y="442"/>
                    <a:pt x="229" y="442"/>
                  </a:cubicBezTo>
                  <a:cubicBezTo>
                    <a:pt x="229" y="442"/>
                    <a:pt x="228" y="442"/>
                    <a:pt x="228" y="442"/>
                  </a:cubicBezTo>
                  <a:cubicBezTo>
                    <a:pt x="229" y="442"/>
                    <a:pt x="229" y="443"/>
                    <a:pt x="229" y="443"/>
                  </a:cubicBezTo>
                  <a:cubicBezTo>
                    <a:pt x="228" y="443"/>
                    <a:pt x="228" y="443"/>
                    <a:pt x="228" y="443"/>
                  </a:cubicBezTo>
                  <a:cubicBezTo>
                    <a:pt x="228" y="443"/>
                    <a:pt x="228" y="443"/>
                    <a:pt x="228" y="443"/>
                  </a:cubicBezTo>
                  <a:cubicBezTo>
                    <a:pt x="228" y="442"/>
                    <a:pt x="228" y="442"/>
                    <a:pt x="228" y="442"/>
                  </a:cubicBezTo>
                  <a:cubicBezTo>
                    <a:pt x="228" y="442"/>
                    <a:pt x="227" y="442"/>
                    <a:pt x="227" y="443"/>
                  </a:cubicBezTo>
                  <a:cubicBezTo>
                    <a:pt x="227" y="443"/>
                    <a:pt x="227" y="443"/>
                    <a:pt x="227" y="443"/>
                  </a:cubicBezTo>
                  <a:cubicBezTo>
                    <a:pt x="227" y="443"/>
                    <a:pt x="227" y="443"/>
                    <a:pt x="227" y="443"/>
                  </a:cubicBezTo>
                  <a:cubicBezTo>
                    <a:pt x="227" y="443"/>
                    <a:pt x="227" y="443"/>
                    <a:pt x="226" y="443"/>
                  </a:cubicBezTo>
                  <a:cubicBezTo>
                    <a:pt x="226" y="443"/>
                    <a:pt x="226" y="443"/>
                    <a:pt x="226" y="443"/>
                  </a:cubicBezTo>
                  <a:cubicBezTo>
                    <a:pt x="226" y="443"/>
                    <a:pt x="226" y="443"/>
                    <a:pt x="226" y="443"/>
                  </a:cubicBezTo>
                  <a:cubicBezTo>
                    <a:pt x="226" y="443"/>
                    <a:pt x="226" y="442"/>
                    <a:pt x="226" y="442"/>
                  </a:cubicBezTo>
                  <a:cubicBezTo>
                    <a:pt x="226" y="442"/>
                    <a:pt x="225" y="442"/>
                    <a:pt x="225" y="442"/>
                  </a:cubicBezTo>
                  <a:cubicBezTo>
                    <a:pt x="225" y="442"/>
                    <a:pt x="225" y="442"/>
                    <a:pt x="225" y="442"/>
                  </a:cubicBezTo>
                  <a:cubicBezTo>
                    <a:pt x="224" y="442"/>
                    <a:pt x="224" y="442"/>
                    <a:pt x="224" y="442"/>
                  </a:cubicBezTo>
                  <a:cubicBezTo>
                    <a:pt x="224" y="442"/>
                    <a:pt x="223" y="442"/>
                    <a:pt x="223" y="442"/>
                  </a:cubicBezTo>
                  <a:cubicBezTo>
                    <a:pt x="223" y="442"/>
                    <a:pt x="223" y="442"/>
                    <a:pt x="223" y="441"/>
                  </a:cubicBezTo>
                  <a:cubicBezTo>
                    <a:pt x="223" y="441"/>
                    <a:pt x="224" y="441"/>
                    <a:pt x="223" y="441"/>
                  </a:cubicBezTo>
                  <a:cubicBezTo>
                    <a:pt x="223" y="441"/>
                    <a:pt x="223" y="441"/>
                    <a:pt x="223" y="441"/>
                  </a:cubicBezTo>
                  <a:cubicBezTo>
                    <a:pt x="223" y="441"/>
                    <a:pt x="223" y="441"/>
                    <a:pt x="223" y="441"/>
                  </a:cubicBezTo>
                  <a:cubicBezTo>
                    <a:pt x="223" y="441"/>
                    <a:pt x="223" y="441"/>
                    <a:pt x="223" y="442"/>
                  </a:cubicBezTo>
                  <a:cubicBezTo>
                    <a:pt x="223" y="442"/>
                    <a:pt x="222" y="442"/>
                    <a:pt x="222" y="442"/>
                  </a:cubicBezTo>
                  <a:cubicBezTo>
                    <a:pt x="222" y="442"/>
                    <a:pt x="222" y="443"/>
                    <a:pt x="222" y="443"/>
                  </a:cubicBezTo>
                  <a:cubicBezTo>
                    <a:pt x="222" y="443"/>
                    <a:pt x="222" y="443"/>
                    <a:pt x="222" y="443"/>
                  </a:cubicBezTo>
                  <a:cubicBezTo>
                    <a:pt x="223" y="444"/>
                    <a:pt x="223" y="444"/>
                    <a:pt x="223" y="444"/>
                  </a:cubicBezTo>
                  <a:cubicBezTo>
                    <a:pt x="223" y="444"/>
                    <a:pt x="223" y="444"/>
                    <a:pt x="223" y="444"/>
                  </a:cubicBezTo>
                  <a:cubicBezTo>
                    <a:pt x="223" y="445"/>
                    <a:pt x="224" y="444"/>
                    <a:pt x="224" y="445"/>
                  </a:cubicBezTo>
                  <a:cubicBezTo>
                    <a:pt x="224" y="445"/>
                    <a:pt x="223" y="445"/>
                    <a:pt x="223" y="445"/>
                  </a:cubicBezTo>
                  <a:cubicBezTo>
                    <a:pt x="223" y="445"/>
                    <a:pt x="222" y="445"/>
                    <a:pt x="222" y="445"/>
                  </a:cubicBezTo>
                  <a:cubicBezTo>
                    <a:pt x="222" y="446"/>
                    <a:pt x="222" y="445"/>
                    <a:pt x="221" y="445"/>
                  </a:cubicBezTo>
                  <a:cubicBezTo>
                    <a:pt x="221" y="445"/>
                    <a:pt x="221" y="445"/>
                    <a:pt x="221" y="445"/>
                  </a:cubicBezTo>
                  <a:cubicBezTo>
                    <a:pt x="221" y="445"/>
                    <a:pt x="221" y="445"/>
                    <a:pt x="221" y="445"/>
                  </a:cubicBezTo>
                  <a:cubicBezTo>
                    <a:pt x="221" y="445"/>
                    <a:pt x="220" y="445"/>
                    <a:pt x="220" y="445"/>
                  </a:cubicBezTo>
                  <a:cubicBezTo>
                    <a:pt x="220" y="445"/>
                    <a:pt x="220" y="445"/>
                    <a:pt x="220" y="445"/>
                  </a:cubicBezTo>
                  <a:cubicBezTo>
                    <a:pt x="220" y="446"/>
                    <a:pt x="220" y="446"/>
                    <a:pt x="219" y="446"/>
                  </a:cubicBezTo>
                  <a:cubicBezTo>
                    <a:pt x="219" y="446"/>
                    <a:pt x="219" y="446"/>
                    <a:pt x="219" y="445"/>
                  </a:cubicBezTo>
                  <a:cubicBezTo>
                    <a:pt x="219" y="445"/>
                    <a:pt x="219" y="445"/>
                    <a:pt x="219" y="445"/>
                  </a:cubicBezTo>
                  <a:cubicBezTo>
                    <a:pt x="219" y="445"/>
                    <a:pt x="220" y="445"/>
                    <a:pt x="220" y="445"/>
                  </a:cubicBezTo>
                  <a:cubicBezTo>
                    <a:pt x="220" y="444"/>
                    <a:pt x="219" y="444"/>
                    <a:pt x="219" y="444"/>
                  </a:cubicBezTo>
                  <a:cubicBezTo>
                    <a:pt x="219" y="444"/>
                    <a:pt x="219" y="444"/>
                    <a:pt x="219" y="444"/>
                  </a:cubicBezTo>
                  <a:cubicBezTo>
                    <a:pt x="219" y="444"/>
                    <a:pt x="219" y="444"/>
                    <a:pt x="219" y="444"/>
                  </a:cubicBezTo>
                  <a:cubicBezTo>
                    <a:pt x="219" y="444"/>
                    <a:pt x="219" y="444"/>
                    <a:pt x="219" y="444"/>
                  </a:cubicBezTo>
                  <a:cubicBezTo>
                    <a:pt x="219" y="444"/>
                    <a:pt x="219" y="444"/>
                    <a:pt x="219" y="444"/>
                  </a:cubicBezTo>
                  <a:cubicBezTo>
                    <a:pt x="219" y="443"/>
                    <a:pt x="219" y="443"/>
                    <a:pt x="219" y="443"/>
                  </a:cubicBezTo>
                  <a:cubicBezTo>
                    <a:pt x="219" y="443"/>
                    <a:pt x="219" y="443"/>
                    <a:pt x="219" y="443"/>
                  </a:cubicBezTo>
                  <a:cubicBezTo>
                    <a:pt x="218" y="443"/>
                    <a:pt x="218" y="443"/>
                    <a:pt x="218" y="443"/>
                  </a:cubicBezTo>
                  <a:cubicBezTo>
                    <a:pt x="218" y="443"/>
                    <a:pt x="218" y="443"/>
                    <a:pt x="217" y="443"/>
                  </a:cubicBezTo>
                  <a:cubicBezTo>
                    <a:pt x="217" y="443"/>
                    <a:pt x="217" y="443"/>
                    <a:pt x="217" y="443"/>
                  </a:cubicBezTo>
                  <a:cubicBezTo>
                    <a:pt x="217" y="444"/>
                    <a:pt x="217" y="444"/>
                    <a:pt x="217" y="444"/>
                  </a:cubicBezTo>
                  <a:cubicBezTo>
                    <a:pt x="217" y="444"/>
                    <a:pt x="216" y="443"/>
                    <a:pt x="216" y="443"/>
                  </a:cubicBezTo>
                  <a:cubicBezTo>
                    <a:pt x="216" y="443"/>
                    <a:pt x="216" y="443"/>
                    <a:pt x="216" y="443"/>
                  </a:cubicBezTo>
                  <a:cubicBezTo>
                    <a:pt x="216" y="443"/>
                    <a:pt x="216" y="443"/>
                    <a:pt x="216" y="443"/>
                  </a:cubicBezTo>
                  <a:cubicBezTo>
                    <a:pt x="216" y="443"/>
                    <a:pt x="216" y="443"/>
                    <a:pt x="216" y="443"/>
                  </a:cubicBezTo>
                  <a:cubicBezTo>
                    <a:pt x="216" y="443"/>
                    <a:pt x="216" y="443"/>
                    <a:pt x="216" y="443"/>
                  </a:cubicBezTo>
                  <a:cubicBezTo>
                    <a:pt x="217" y="443"/>
                    <a:pt x="217" y="443"/>
                    <a:pt x="217" y="442"/>
                  </a:cubicBezTo>
                  <a:cubicBezTo>
                    <a:pt x="217" y="442"/>
                    <a:pt x="217" y="442"/>
                    <a:pt x="217" y="442"/>
                  </a:cubicBezTo>
                  <a:cubicBezTo>
                    <a:pt x="217" y="441"/>
                    <a:pt x="217" y="441"/>
                    <a:pt x="217" y="441"/>
                  </a:cubicBezTo>
                  <a:cubicBezTo>
                    <a:pt x="217" y="441"/>
                    <a:pt x="218" y="440"/>
                    <a:pt x="218" y="440"/>
                  </a:cubicBezTo>
                  <a:cubicBezTo>
                    <a:pt x="218" y="440"/>
                    <a:pt x="218" y="439"/>
                    <a:pt x="218" y="439"/>
                  </a:cubicBezTo>
                  <a:cubicBezTo>
                    <a:pt x="219" y="438"/>
                    <a:pt x="219" y="438"/>
                    <a:pt x="219" y="437"/>
                  </a:cubicBezTo>
                  <a:cubicBezTo>
                    <a:pt x="219" y="437"/>
                    <a:pt x="219" y="437"/>
                    <a:pt x="219" y="437"/>
                  </a:cubicBezTo>
                  <a:cubicBezTo>
                    <a:pt x="220" y="437"/>
                    <a:pt x="220" y="437"/>
                    <a:pt x="220" y="437"/>
                  </a:cubicBezTo>
                  <a:cubicBezTo>
                    <a:pt x="220" y="436"/>
                    <a:pt x="221" y="437"/>
                    <a:pt x="221" y="436"/>
                  </a:cubicBezTo>
                  <a:cubicBezTo>
                    <a:pt x="221" y="436"/>
                    <a:pt x="222" y="436"/>
                    <a:pt x="223" y="436"/>
                  </a:cubicBezTo>
                  <a:cubicBezTo>
                    <a:pt x="223" y="436"/>
                    <a:pt x="224" y="436"/>
                    <a:pt x="224" y="436"/>
                  </a:cubicBezTo>
                  <a:cubicBezTo>
                    <a:pt x="225" y="436"/>
                    <a:pt x="226" y="435"/>
                    <a:pt x="226" y="435"/>
                  </a:cubicBezTo>
                  <a:cubicBezTo>
                    <a:pt x="227" y="435"/>
                    <a:pt x="228" y="434"/>
                    <a:pt x="229" y="434"/>
                  </a:cubicBezTo>
                  <a:cubicBezTo>
                    <a:pt x="230" y="433"/>
                    <a:pt x="230" y="433"/>
                    <a:pt x="231" y="433"/>
                  </a:cubicBezTo>
                  <a:cubicBezTo>
                    <a:pt x="232" y="432"/>
                    <a:pt x="233" y="431"/>
                    <a:pt x="234" y="431"/>
                  </a:cubicBezTo>
                  <a:cubicBezTo>
                    <a:pt x="234" y="431"/>
                    <a:pt x="234" y="431"/>
                    <a:pt x="234" y="431"/>
                  </a:cubicBezTo>
                  <a:cubicBezTo>
                    <a:pt x="235" y="431"/>
                    <a:pt x="235" y="432"/>
                    <a:pt x="235" y="432"/>
                  </a:cubicBezTo>
                  <a:cubicBezTo>
                    <a:pt x="235" y="432"/>
                    <a:pt x="236" y="432"/>
                    <a:pt x="236" y="432"/>
                  </a:cubicBezTo>
                  <a:cubicBezTo>
                    <a:pt x="236" y="432"/>
                    <a:pt x="236" y="432"/>
                    <a:pt x="237" y="432"/>
                  </a:cubicBezTo>
                  <a:cubicBezTo>
                    <a:pt x="237" y="432"/>
                    <a:pt x="237" y="432"/>
                    <a:pt x="237" y="432"/>
                  </a:cubicBezTo>
                  <a:cubicBezTo>
                    <a:pt x="237" y="433"/>
                    <a:pt x="238" y="433"/>
                    <a:pt x="238" y="434"/>
                  </a:cubicBezTo>
                  <a:cubicBezTo>
                    <a:pt x="238" y="434"/>
                    <a:pt x="238" y="434"/>
                    <a:pt x="238" y="434"/>
                  </a:cubicBezTo>
                  <a:cubicBezTo>
                    <a:pt x="238" y="434"/>
                    <a:pt x="238" y="434"/>
                    <a:pt x="238" y="434"/>
                  </a:cubicBezTo>
                  <a:cubicBezTo>
                    <a:pt x="238" y="434"/>
                    <a:pt x="238" y="435"/>
                    <a:pt x="238" y="435"/>
                  </a:cubicBezTo>
                  <a:cubicBezTo>
                    <a:pt x="239" y="435"/>
                    <a:pt x="239" y="435"/>
                    <a:pt x="239" y="435"/>
                  </a:cubicBezTo>
                  <a:cubicBezTo>
                    <a:pt x="238" y="435"/>
                    <a:pt x="238" y="435"/>
                    <a:pt x="238" y="435"/>
                  </a:cubicBezTo>
                  <a:cubicBezTo>
                    <a:pt x="238" y="435"/>
                    <a:pt x="238" y="435"/>
                    <a:pt x="238" y="435"/>
                  </a:cubicBezTo>
                  <a:cubicBezTo>
                    <a:pt x="238" y="436"/>
                    <a:pt x="238" y="436"/>
                    <a:pt x="238" y="436"/>
                  </a:cubicBezTo>
                  <a:cubicBezTo>
                    <a:pt x="238" y="436"/>
                    <a:pt x="238" y="436"/>
                    <a:pt x="238" y="436"/>
                  </a:cubicBezTo>
                  <a:cubicBezTo>
                    <a:pt x="238" y="436"/>
                    <a:pt x="238" y="436"/>
                    <a:pt x="238" y="436"/>
                  </a:cubicBezTo>
                  <a:cubicBezTo>
                    <a:pt x="238" y="436"/>
                    <a:pt x="238" y="437"/>
                    <a:pt x="238" y="437"/>
                  </a:cubicBezTo>
                  <a:cubicBezTo>
                    <a:pt x="238" y="437"/>
                    <a:pt x="238" y="437"/>
                    <a:pt x="238" y="437"/>
                  </a:cubicBezTo>
                  <a:cubicBezTo>
                    <a:pt x="239" y="437"/>
                    <a:pt x="239" y="437"/>
                    <a:pt x="239" y="437"/>
                  </a:cubicBezTo>
                  <a:cubicBezTo>
                    <a:pt x="239" y="438"/>
                    <a:pt x="239" y="438"/>
                    <a:pt x="239" y="438"/>
                  </a:cubicBezTo>
                  <a:cubicBezTo>
                    <a:pt x="239" y="438"/>
                    <a:pt x="239" y="438"/>
                    <a:pt x="239" y="438"/>
                  </a:cubicBezTo>
                  <a:cubicBezTo>
                    <a:pt x="239" y="438"/>
                    <a:pt x="239" y="439"/>
                    <a:pt x="239" y="439"/>
                  </a:cubicBezTo>
                  <a:cubicBezTo>
                    <a:pt x="239" y="439"/>
                    <a:pt x="239" y="439"/>
                    <a:pt x="239" y="439"/>
                  </a:cubicBezTo>
                  <a:cubicBezTo>
                    <a:pt x="239" y="439"/>
                    <a:pt x="239" y="439"/>
                    <a:pt x="239" y="439"/>
                  </a:cubicBezTo>
                  <a:cubicBezTo>
                    <a:pt x="239" y="439"/>
                    <a:pt x="240" y="439"/>
                    <a:pt x="240" y="439"/>
                  </a:cubicBezTo>
                  <a:cubicBezTo>
                    <a:pt x="240" y="439"/>
                    <a:pt x="240" y="439"/>
                    <a:pt x="240" y="439"/>
                  </a:cubicBezTo>
                  <a:cubicBezTo>
                    <a:pt x="240" y="439"/>
                    <a:pt x="240" y="439"/>
                    <a:pt x="240" y="439"/>
                  </a:cubicBezTo>
                  <a:cubicBezTo>
                    <a:pt x="239" y="439"/>
                    <a:pt x="239" y="439"/>
                    <a:pt x="239" y="439"/>
                  </a:cubicBezTo>
                  <a:cubicBezTo>
                    <a:pt x="239" y="439"/>
                    <a:pt x="239" y="439"/>
                    <a:pt x="239" y="439"/>
                  </a:cubicBezTo>
                  <a:cubicBezTo>
                    <a:pt x="239" y="440"/>
                    <a:pt x="239" y="440"/>
                    <a:pt x="238" y="440"/>
                  </a:cubicBezTo>
                  <a:cubicBezTo>
                    <a:pt x="238" y="440"/>
                    <a:pt x="238" y="440"/>
                    <a:pt x="238" y="440"/>
                  </a:cubicBezTo>
                  <a:cubicBezTo>
                    <a:pt x="238" y="440"/>
                    <a:pt x="239" y="440"/>
                    <a:pt x="239" y="440"/>
                  </a:cubicBezTo>
                  <a:cubicBezTo>
                    <a:pt x="239" y="440"/>
                    <a:pt x="239" y="440"/>
                    <a:pt x="239" y="440"/>
                  </a:cubicBezTo>
                  <a:cubicBezTo>
                    <a:pt x="239" y="440"/>
                    <a:pt x="239" y="440"/>
                    <a:pt x="239" y="440"/>
                  </a:cubicBezTo>
                  <a:cubicBezTo>
                    <a:pt x="239" y="440"/>
                    <a:pt x="239" y="440"/>
                    <a:pt x="239" y="440"/>
                  </a:cubicBezTo>
                  <a:cubicBezTo>
                    <a:pt x="239" y="440"/>
                    <a:pt x="239" y="440"/>
                    <a:pt x="240" y="441"/>
                  </a:cubicBezTo>
                  <a:cubicBezTo>
                    <a:pt x="240" y="441"/>
                    <a:pt x="240" y="441"/>
                    <a:pt x="240" y="441"/>
                  </a:cubicBezTo>
                  <a:cubicBezTo>
                    <a:pt x="240" y="441"/>
                    <a:pt x="240" y="441"/>
                    <a:pt x="240" y="441"/>
                  </a:cubicBezTo>
                  <a:cubicBezTo>
                    <a:pt x="240" y="441"/>
                    <a:pt x="240" y="441"/>
                    <a:pt x="240" y="442"/>
                  </a:cubicBezTo>
                  <a:cubicBezTo>
                    <a:pt x="240" y="442"/>
                    <a:pt x="241" y="442"/>
                    <a:pt x="241" y="442"/>
                  </a:cubicBezTo>
                  <a:cubicBezTo>
                    <a:pt x="241" y="442"/>
                    <a:pt x="241" y="442"/>
                    <a:pt x="241" y="442"/>
                  </a:cubicBezTo>
                  <a:cubicBezTo>
                    <a:pt x="241" y="442"/>
                    <a:pt x="241" y="442"/>
                    <a:pt x="241" y="442"/>
                  </a:cubicBezTo>
                  <a:cubicBezTo>
                    <a:pt x="241" y="442"/>
                    <a:pt x="241" y="442"/>
                    <a:pt x="241" y="442"/>
                  </a:cubicBezTo>
                  <a:cubicBezTo>
                    <a:pt x="241" y="442"/>
                    <a:pt x="241" y="442"/>
                    <a:pt x="242" y="442"/>
                  </a:cubicBezTo>
                  <a:cubicBezTo>
                    <a:pt x="242" y="442"/>
                    <a:pt x="242" y="442"/>
                    <a:pt x="242" y="442"/>
                  </a:cubicBezTo>
                  <a:cubicBezTo>
                    <a:pt x="242" y="442"/>
                    <a:pt x="243" y="442"/>
                    <a:pt x="243" y="442"/>
                  </a:cubicBezTo>
                  <a:cubicBezTo>
                    <a:pt x="243" y="442"/>
                    <a:pt x="243" y="442"/>
                    <a:pt x="243" y="442"/>
                  </a:cubicBezTo>
                  <a:cubicBezTo>
                    <a:pt x="243" y="442"/>
                    <a:pt x="243" y="442"/>
                    <a:pt x="243" y="443"/>
                  </a:cubicBezTo>
                  <a:cubicBezTo>
                    <a:pt x="243" y="443"/>
                    <a:pt x="243" y="443"/>
                    <a:pt x="243" y="443"/>
                  </a:cubicBezTo>
                  <a:cubicBezTo>
                    <a:pt x="243" y="443"/>
                    <a:pt x="243" y="443"/>
                    <a:pt x="242" y="443"/>
                  </a:cubicBezTo>
                  <a:cubicBezTo>
                    <a:pt x="242" y="443"/>
                    <a:pt x="242" y="443"/>
                    <a:pt x="242" y="443"/>
                  </a:cubicBezTo>
                  <a:cubicBezTo>
                    <a:pt x="242" y="443"/>
                    <a:pt x="242" y="443"/>
                    <a:pt x="242" y="443"/>
                  </a:cubicBezTo>
                  <a:cubicBezTo>
                    <a:pt x="242" y="444"/>
                    <a:pt x="242" y="444"/>
                    <a:pt x="242" y="444"/>
                  </a:cubicBezTo>
                  <a:cubicBezTo>
                    <a:pt x="243" y="444"/>
                    <a:pt x="243" y="444"/>
                    <a:pt x="243" y="444"/>
                  </a:cubicBezTo>
                  <a:cubicBezTo>
                    <a:pt x="243" y="443"/>
                    <a:pt x="243" y="443"/>
                    <a:pt x="243" y="443"/>
                  </a:cubicBezTo>
                  <a:cubicBezTo>
                    <a:pt x="243" y="443"/>
                    <a:pt x="243" y="443"/>
                    <a:pt x="243" y="443"/>
                  </a:cubicBezTo>
                  <a:cubicBezTo>
                    <a:pt x="243" y="443"/>
                    <a:pt x="244" y="443"/>
                    <a:pt x="244" y="443"/>
                  </a:cubicBezTo>
                  <a:cubicBezTo>
                    <a:pt x="244" y="443"/>
                    <a:pt x="244" y="443"/>
                    <a:pt x="244" y="443"/>
                  </a:cubicBezTo>
                  <a:cubicBezTo>
                    <a:pt x="244" y="443"/>
                    <a:pt x="244" y="444"/>
                    <a:pt x="244" y="444"/>
                  </a:cubicBezTo>
                  <a:cubicBezTo>
                    <a:pt x="244" y="444"/>
                    <a:pt x="244" y="444"/>
                    <a:pt x="244" y="444"/>
                  </a:cubicBezTo>
                  <a:cubicBezTo>
                    <a:pt x="244" y="444"/>
                    <a:pt x="244" y="444"/>
                    <a:pt x="244" y="444"/>
                  </a:cubicBezTo>
                  <a:cubicBezTo>
                    <a:pt x="244" y="444"/>
                    <a:pt x="244" y="444"/>
                    <a:pt x="244" y="444"/>
                  </a:cubicBezTo>
                  <a:cubicBezTo>
                    <a:pt x="244" y="445"/>
                    <a:pt x="244" y="445"/>
                    <a:pt x="244" y="445"/>
                  </a:cubicBezTo>
                  <a:cubicBezTo>
                    <a:pt x="244" y="445"/>
                    <a:pt x="245" y="445"/>
                    <a:pt x="245" y="445"/>
                  </a:cubicBezTo>
                  <a:cubicBezTo>
                    <a:pt x="245" y="445"/>
                    <a:pt x="245" y="445"/>
                    <a:pt x="245" y="445"/>
                  </a:cubicBezTo>
                  <a:cubicBezTo>
                    <a:pt x="245" y="445"/>
                    <a:pt x="246" y="445"/>
                    <a:pt x="246" y="445"/>
                  </a:cubicBezTo>
                  <a:cubicBezTo>
                    <a:pt x="246" y="445"/>
                    <a:pt x="246" y="444"/>
                    <a:pt x="246" y="445"/>
                  </a:cubicBezTo>
                  <a:cubicBezTo>
                    <a:pt x="246" y="445"/>
                    <a:pt x="246" y="445"/>
                    <a:pt x="245" y="446"/>
                  </a:cubicBezTo>
                  <a:cubicBezTo>
                    <a:pt x="245" y="446"/>
                    <a:pt x="245" y="446"/>
                    <a:pt x="245" y="446"/>
                  </a:cubicBezTo>
                  <a:cubicBezTo>
                    <a:pt x="245" y="446"/>
                    <a:pt x="245" y="446"/>
                    <a:pt x="245" y="446"/>
                  </a:cubicBezTo>
                  <a:cubicBezTo>
                    <a:pt x="245" y="446"/>
                    <a:pt x="245" y="446"/>
                    <a:pt x="245" y="446"/>
                  </a:cubicBezTo>
                  <a:cubicBezTo>
                    <a:pt x="245" y="446"/>
                    <a:pt x="245" y="446"/>
                    <a:pt x="245" y="447"/>
                  </a:cubicBezTo>
                  <a:cubicBezTo>
                    <a:pt x="245" y="447"/>
                    <a:pt x="245" y="447"/>
                    <a:pt x="245" y="447"/>
                  </a:cubicBezTo>
                  <a:cubicBezTo>
                    <a:pt x="245" y="447"/>
                    <a:pt x="245" y="447"/>
                    <a:pt x="245" y="447"/>
                  </a:cubicBezTo>
                  <a:cubicBezTo>
                    <a:pt x="245" y="447"/>
                    <a:pt x="245" y="448"/>
                    <a:pt x="245" y="448"/>
                  </a:cubicBezTo>
                  <a:cubicBezTo>
                    <a:pt x="246" y="448"/>
                    <a:pt x="246" y="448"/>
                    <a:pt x="246" y="447"/>
                  </a:cubicBezTo>
                  <a:cubicBezTo>
                    <a:pt x="246" y="447"/>
                    <a:pt x="246" y="447"/>
                    <a:pt x="246" y="447"/>
                  </a:cubicBezTo>
                  <a:cubicBezTo>
                    <a:pt x="246" y="447"/>
                    <a:pt x="246" y="447"/>
                    <a:pt x="246" y="447"/>
                  </a:cubicBezTo>
                  <a:cubicBezTo>
                    <a:pt x="247" y="447"/>
                    <a:pt x="247" y="447"/>
                    <a:pt x="247" y="448"/>
                  </a:cubicBezTo>
                  <a:cubicBezTo>
                    <a:pt x="247" y="448"/>
                    <a:pt x="247" y="448"/>
                    <a:pt x="247" y="448"/>
                  </a:cubicBezTo>
                  <a:cubicBezTo>
                    <a:pt x="247" y="448"/>
                    <a:pt x="248" y="448"/>
                    <a:pt x="248" y="448"/>
                  </a:cubicBezTo>
                  <a:cubicBezTo>
                    <a:pt x="248" y="448"/>
                    <a:pt x="248" y="448"/>
                    <a:pt x="248" y="447"/>
                  </a:cubicBezTo>
                  <a:cubicBezTo>
                    <a:pt x="248" y="447"/>
                    <a:pt x="248" y="447"/>
                    <a:pt x="249" y="447"/>
                  </a:cubicBezTo>
                  <a:cubicBezTo>
                    <a:pt x="249" y="447"/>
                    <a:pt x="249" y="447"/>
                    <a:pt x="249" y="447"/>
                  </a:cubicBezTo>
                  <a:cubicBezTo>
                    <a:pt x="250" y="448"/>
                    <a:pt x="250" y="447"/>
                    <a:pt x="250" y="447"/>
                  </a:cubicBezTo>
                  <a:cubicBezTo>
                    <a:pt x="250" y="447"/>
                    <a:pt x="250" y="447"/>
                    <a:pt x="251" y="447"/>
                  </a:cubicBezTo>
                  <a:cubicBezTo>
                    <a:pt x="251" y="447"/>
                    <a:pt x="251" y="447"/>
                    <a:pt x="251" y="447"/>
                  </a:cubicBezTo>
                  <a:cubicBezTo>
                    <a:pt x="251" y="447"/>
                    <a:pt x="251" y="447"/>
                    <a:pt x="251" y="447"/>
                  </a:cubicBezTo>
                  <a:cubicBezTo>
                    <a:pt x="251" y="447"/>
                    <a:pt x="251" y="447"/>
                    <a:pt x="251" y="447"/>
                  </a:cubicBezTo>
                  <a:cubicBezTo>
                    <a:pt x="251" y="447"/>
                    <a:pt x="251" y="447"/>
                    <a:pt x="252" y="447"/>
                  </a:cubicBezTo>
                  <a:cubicBezTo>
                    <a:pt x="252" y="447"/>
                    <a:pt x="252" y="447"/>
                    <a:pt x="252" y="447"/>
                  </a:cubicBezTo>
                  <a:cubicBezTo>
                    <a:pt x="252" y="447"/>
                    <a:pt x="252" y="447"/>
                    <a:pt x="252" y="447"/>
                  </a:cubicBezTo>
                  <a:cubicBezTo>
                    <a:pt x="251" y="446"/>
                    <a:pt x="251" y="446"/>
                    <a:pt x="251" y="446"/>
                  </a:cubicBezTo>
                  <a:cubicBezTo>
                    <a:pt x="252" y="446"/>
                    <a:pt x="252" y="446"/>
                    <a:pt x="252" y="445"/>
                  </a:cubicBezTo>
                  <a:cubicBezTo>
                    <a:pt x="252" y="445"/>
                    <a:pt x="252" y="445"/>
                    <a:pt x="252" y="445"/>
                  </a:cubicBezTo>
                  <a:cubicBezTo>
                    <a:pt x="252" y="445"/>
                    <a:pt x="252" y="445"/>
                    <a:pt x="252" y="445"/>
                  </a:cubicBezTo>
                  <a:cubicBezTo>
                    <a:pt x="252" y="445"/>
                    <a:pt x="252" y="445"/>
                    <a:pt x="252" y="445"/>
                  </a:cubicBezTo>
                  <a:cubicBezTo>
                    <a:pt x="252" y="445"/>
                    <a:pt x="253" y="446"/>
                    <a:pt x="253" y="446"/>
                  </a:cubicBezTo>
                  <a:cubicBezTo>
                    <a:pt x="253" y="446"/>
                    <a:pt x="253" y="446"/>
                    <a:pt x="253" y="446"/>
                  </a:cubicBezTo>
                  <a:cubicBezTo>
                    <a:pt x="253" y="446"/>
                    <a:pt x="253" y="447"/>
                    <a:pt x="253" y="447"/>
                  </a:cubicBezTo>
                  <a:cubicBezTo>
                    <a:pt x="253" y="447"/>
                    <a:pt x="253" y="447"/>
                    <a:pt x="253" y="448"/>
                  </a:cubicBezTo>
                  <a:cubicBezTo>
                    <a:pt x="253" y="448"/>
                    <a:pt x="253" y="448"/>
                    <a:pt x="253" y="448"/>
                  </a:cubicBezTo>
                  <a:cubicBezTo>
                    <a:pt x="253" y="448"/>
                    <a:pt x="253" y="448"/>
                    <a:pt x="253" y="448"/>
                  </a:cubicBezTo>
                  <a:cubicBezTo>
                    <a:pt x="253" y="448"/>
                    <a:pt x="253" y="448"/>
                    <a:pt x="253" y="448"/>
                  </a:cubicBezTo>
                  <a:cubicBezTo>
                    <a:pt x="254" y="449"/>
                    <a:pt x="254" y="449"/>
                    <a:pt x="254" y="449"/>
                  </a:cubicBezTo>
                  <a:cubicBezTo>
                    <a:pt x="254" y="449"/>
                    <a:pt x="254" y="449"/>
                    <a:pt x="254" y="449"/>
                  </a:cubicBezTo>
                  <a:cubicBezTo>
                    <a:pt x="254" y="449"/>
                    <a:pt x="254" y="449"/>
                    <a:pt x="255" y="449"/>
                  </a:cubicBezTo>
                  <a:cubicBezTo>
                    <a:pt x="255" y="450"/>
                    <a:pt x="255" y="450"/>
                    <a:pt x="255" y="450"/>
                  </a:cubicBezTo>
                  <a:cubicBezTo>
                    <a:pt x="255" y="450"/>
                    <a:pt x="255" y="450"/>
                    <a:pt x="256" y="450"/>
                  </a:cubicBezTo>
                  <a:cubicBezTo>
                    <a:pt x="256" y="450"/>
                    <a:pt x="256" y="450"/>
                    <a:pt x="256" y="450"/>
                  </a:cubicBezTo>
                  <a:cubicBezTo>
                    <a:pt x="256" y="450"/>
                    <a:pt x="256" y="450"/>
                    <a:pt x="256" y="450"/>
                  </a:cubicBezTo>
                  <a:cubicBezTo>
                    <a:pt x="256" y="451"/>
                    <a:pt x="256" y="451"/>
                    <a:pt x="256" y="451"/>
                  </a:cubicBezTo>
                  <a:cubicBezTo>
                    <a:pt x="256" y="451"/>
                    <a:pt x="256" y="451"/>
                    <a:pt x="257" y="451"/>
                  </a:cubicBezTo>
                  <a:cubicBezTo>
                    <a:pt x="257" y="451"/>
                    <a:pt x="257" y="451"/>
                    <a:pt x="257" y="452"/>
                  </a:cubicBezTo>
                  <a:cubicBezTo>
                    <a:pt x="257" y="452"/>
                    <a:pt x="258" y="452"/>
                    <a:pt x="258" y="452"/>
                  </a:cubicBezTo>
                  <a:cubicBezTo>
                    <a:pt x="258" y="452"/>
                    <a:pt x="258" y="452"/>
                    <a:pt x="258" y="452"/>
                  </a:cubicBezTo>
                  <a:cubicBezTo>
                    <a:pt x="259" y="452"/>
                    <a:pt x="259" y="452"/>
                    <a:pt x="259" y="452"/>
                  </a:cubicBezTo>
                  <a:cubicBezTo>
                    <a:pt x="259" y="452"/>
                    <a:pt x="259" y="453"/>
                    <a:pt x="260" y="453"/>
                  </a:cubicBezTo>
                  <a:cubicBezTo>
                    <a:pt x="260" y="453"/>
                    <a:pt x="260" y="453"/>
                    <a:pt x="260" y="453"/>
                  </a:cubicBezTo>
                  <a:cubicBezTo>
                    <a:pt x="260" y="453"/>
                    <a:pt x="260" y="453"/>
                    <a:pt x="260" y="453"/>
                  </a:cubicBezTo>
                  <a:cubicBezTo>
                    <a:pt x="260" y="453"/>
                    <a:pt x="260" y="453"/>
                    <a:pt x="260" y="452"/>
                  </a:cubicBezTo>
                  <a:cubicBezTo>
                    <a:pt x="261" y="452"/>
                    <a:pt x="261" y="452"/>
                    <a:pt x="261" y="452"/>
                  </a:cubicBezTo>
                  <a:cubicBezTo>
                    <a:pt x="261" y="452"/>
                    <a:pt x="261" y="452"/>
                    <a:pt x="261" y="453"/>
                  </a:cubicBezTo>
                  <a:cubicBezTo>
                    <a:pt x="261" y="453"/>
                    <a:pt x="261" y="453"/>
                    <a:pt x="261" y="453"/>
                  </a:cubicBezTo>
                  <a:cubicBezTo>
                    <a:pt x="262" y="453"/>
                    <a:pt x="262" y="453"/>
                    <a:pt x="262" y="452"/>
                  </a:cubicBezTo>
                  <a:cubicBezTo>
                    <a:pt x="262" y="452"/>
                    <a:pt x="262" y="452"/>
                    <a:pt x="262" y="452"/>
                  </a:cubicBezTo>
                  <a:cubicBezTo>
                    <a:pt x="262" y="452"/>
                    <a:pt x="262" y="452"/>
                    <a:pt x="262" y="452"/>
                  </a:cubicBezTo>
                  <a:cubicBezTo>
                    <a:pt x="262" y="452"/>
                    <a:pt x="262" y="452"/>
                    <a:pt x="262" y="453"/>
                  </a:cubicBezTo>
                  <a:cubicBezTo>
                    <a:pt x="262" y="453"/>
                    <a:pt x="263" y="453"/>
                    <a:pt x="263" y="453"/>
                  </a:cubicBezTo>
                  <a:cubicBezTo>
                    <a:pt x="263" y="453"/>
                    <a:pt x="263" y="452"/>
                    <a:pt x="263" y="452"/>
                  </a:cubicBezTo>
                  <a:cubicBezTo>
                    <a:pt x="264" y="453"/>
                    <a:pt x="264" y="453"/>
                    <a:pt x="264" y="453"/>
                  </a:cubicBezTo>
                  <a:cubicBezTo>
                    <a:pt x="264" y="453"/>
                    <a:pt x="264" y="453"/>
                    <a:pt x="264" y="453"/>
                  </a:cubicBezTo>
                  <a:cubicBezTo>
                    <a:pt x="264" y="453"/>
                    <a:pt x="264" y="453"/>
                    <a:pt x="264" y="453"/>
                  </a:cubicBezTo>
                  <a:cubicBezTo>
                    <a:pt x="265" y="454"/>
                    <a:pt x="265" y="454"/>
                    <a:pt x="265" y="453"/>
                  </a:cubicBezTo>
                  <a:cubicBezTo>
                    <a:pt x="265" y="453"/>
                    <a:pt x="266" y="453"/>
                    <a:pt x="266" y="453"/>
                  </a:cubicBezTo>
                  <a:cubicBezTo>
                    <a:pt x="266" y="453"/>
                    <a:pt x="266" y="453"/>
                    <a:pt x="266" y="453"/>
                  </a:cubicBezTo>
                  <a:cubicBezTo>
                    <a:pt x="266" y="453"/>
                    <a:pt x="266" y="453"/>
                    <a:pt x="266" y="453"/>
                  </a:cubicBezTo>
                  <a:cubicBezTo>
                    <a:pt x="266" y="453"/>
                    <a:pt x="267" y="453"/>
                    <a:pt x="267" y="453"/>
                  </a:cubicBezTo>
                  <a:cubicBezTo>
                    <a:pt x="267" y="452"/>
                    <a:pt x="267" y="452"/>
                    <a:pt x="267" y="452"/>
                  </a:cubicBezTo>
                  <a:cubicBezTo>
                    <a:pt x="267" y="452"/>
                    <a:pt x="268" y="452"/>
                    <a:pt x="268" y="452"/>
                  </a:cubicBezTo>
                  <a:cubicBezTo>
                    <a:pt x="268" y="452"/>
                    <a:pt x="268" y="452"/>
                    <a:pt x="268" y="452"/>
                  </a:cubicBezTo>
                  <a:cubicBezTo>
                    <a:pt x="268" y="452"/>
                    <a:pt x="268" y="452"/>
                    <a:pt x="268" y="452"/>
                  </a:cubicBezTo>
                  <a:cubicBezTo>
                    <a:pt x="268" y="452"/>
                    <a:pt x="268" y="452"/>
                    <a:pt x="268" y="452"/>
                  </a:cubicBezTo>
                  <a:cubicBezTo>
                    <a:pt x="269" y="452"/>
                    <a:pt x="269" y="452"/>
                    <a:pt x="269" y="452"/>
                  </a:cubicBezTo>
                  <a:cubicBezTo>
                    <a:pt x="269" y="452"/>
                    <a:pt x="269" y="452"/>
                    <a:pt x="269" y="452"/>
                  </a:cubicBezTo>
                  <a:cubicBezTo>
                    <a:pt x="269" y="451"/>
                    <a:pt x="270" y="451"/>
                    <a:pt x="270" y="451"/>
                  </a:cubicBezTo>
                  <a:cubicBezTo>
                    <a:pt x="271" y="451"/>
                    <a:pt x="271" y="451"/>
                    <a:pt x="271" y="451"/>
                  </a:cubicBezTo>
                  <a:cubicBezTo>
                    <a:pt x="271" y="451"/>
                    <a:pt x="271" y="451"/>
                    <a:pt x="271" y="451"/>
                  </a:cubicBezTo>
                  <a:cubicBezTo>
                    <a:pt x="271" y="451"/>
                    <a:pt x="271" y="451"/>
                    <a:pt x="271" y="452"/>
                  </a:cubicBezTo>
                  <a:cubicBezTo>
                    <a:pt x="271" y="452"/>
                    <a:pt x="272" y="451"/>
                    <a:pt x="272" y="451"/>
                  </a:cubicBezTo>
                  <a:cubicBezTo>
                    <a:pt x="272" y="451"/>
                    <a:pt x="272" y="451"/>
                    <a:pt x="272" y="451"/>
                  </a:cubicBezTo>
                  <a:cubicBezTo>
                    <a:pt x="272" y="451"/>
                    <a:pt x="272" y="451"/>
                    <a:pt x="272" y="451"/>
                  </a:cubicBezTo>
                  <a:cubicBezTo>
                    <a:pt x="272" y="451"/>
                    <a:pt x="272" y="451"/>
                    <a:pt x="272" y="451"/>
                  </a:cubicBezTo>
                  <a:cubicBezTo>
                    <a:pt x="272" y="451"/>
                    <a:pt x="272" y="451"/>
                    <a:pt x="273" y="451"/>
                  </a:cubicBezTo>
                  <a:cubicBezTo>
                    <a:pt x="273" y="451"/>
                    <a:pt x="273" y="451"/>
                    <a:pt x="273" y="451"/>
                  </a:cubicBezTo>
                  <a:cubicBezTo>
                    <a:pt x="273" y="451"/>
                    <a:pt x="273" y="451"/>
                    <a:pt x="273" y="451"/>
                  </a:cubicBezTo>
                  <a:cubicBezTo>
                    <a:pt x="273" y="450"/>
                    <a:pt x="273" y="450"/>
                    <a:pt x="274" y="450"/>
                  </a:cubicBezTo>
                  <a:cubicBezTo>
                    <a:pt x="274" y="450"/>
                    <a:pt x="274" y="451"/>
                    <a:pt x="274" y="451"/>
                  </a:cubicBezTo>
                  <a:cubicBezTo>
                    <a:pt x="275" y="451"/>
                    <a:pt x="275" y="451"/>
                    <a:pt x="275" y="451"/>
                  </a:cubicBezTo>
                  <a:cubicBezTo>
                    <a:pt x="275" y="451"/>
                    <a:pt x="276" y="451"/>
                    <a:pt x="276" y="451"/>
                  </a:cubicBezTo>
                  <a:cubicBezTo>
                    <a:pt x="276" y="451"/>
                    <a:pt x="276" y="451"/>
                    <a:pt x="276" y="451"/>
                  </a:cubicBezTo>
                  <a:cubicBezTo>
                    <a:pt x="276" y="451"/>
                    <a:pt x="276" y="451"/>
                    <a:pt x="276" y="451"/>
                  </a:cubicBezTo>
                  <a:cubicBezTo>
                    <a:pt x="276" y="451"/>
                    <a:pt x="276" y="451"/>
                    <a:pt x="276" y="451"/>
                  </a:cubicBezTo>
                  <a:cubicBezTo>
                    <a:pt x="277" y="451"/>
                    <a:pt x="277" y="451"/>
                    <a:pt x="277" y="451"/>
                  </a:cubicBezTo>
                  <a:cubicBezTo>
                    <a:pt x="277" y="451"/>
                    <a:pt x="277" y="451"/>
                    <a:pt x="278" y="451"/>
                  </a:cubicBezTo>
                  <a:cubicBezTo>
                    <a:pt x="278" y="451"/>
                    <a:pt x="278" y="451"/>
                    <a:pt x="278" y="451"/>
                  </a:cubicBezTo>
                  <a:cubicBezTo>
                    <a:pt x="278" y="451"/>
                    <a:pt x="278" y="451"/>
                    <a:pt x="278" y="451"/>
                  </a:cubicBezTo>
                  <a:cubicBezTo>
                    <a:pt x="278" y="452"/>
                    <a:pt x="279" y="452"/>
                    <a:pt x="279" y="452"/>
                  </a:cubicBezTo>
                  <a:cubicBezTo>
                    <a:pt x="279" y="452"/>
                    <a:pt x="279" y="452"/>
                    <a:pt x="279" y="452"/>
                  </a:cubicBezTo>
                  <a:cubicBezTo>
                    <a:pt x="280" y="452"/>
                    <a:pt x="280" y="452"/>
                    <a:pt x="280" y="452"/>
                  </a:cubicBezTo>
                  <a:cubicBezTo>
                    <a:pt x="280" y="452"/>
                    <a:pt x="281" y="453"/>
                    <a:pt x="281" y="453"/>
                  </a:cubicBezTo>
                  <a:cubicBezTo>
                    <a:pt x="282" y="453"/>
                    <a:pt x="282" y="453"/>
                    <a:pt x="282" y="453"/>
                  </a:cubicBezTo>
                  <a:cubicBezTo>
                    <a:pt x="282" y="453"/>
                    <a:pt x="282" y="453"/>
                    <a:pt x="282" y="453"/>
                  </a:cubicBezTo>
                  <a:cubicBezTo>
                    <a:pt x="282" y="453"/>
                    <a:pt x="282" y="453"/>
                    <a:pt x="283" y="453"/>
                  </a:cubicBezTo>
                  <a:cubicBezTo>
                    <a:pt x="283" y="452"/>
                    <a:pt x="283" y="453"/>
                    <a:pt x="283" y="452"/>
                  </a:cubicBezTo>
                  <a:cubicBezTo>
                    <a:pt x="283" y="452"/>
                    <a:pt x="284" y="452"/>
                    <a:pt x="284" y="452"/>
                  </a:cubicBezTo>
                  <a:cubicBezTo>
                    <a:pt x="284" y="452"/>
                    <a:pt x="284" y="452"/>
                    <a:pt x="284" y="452"/>
                  </a:cubicBezTo>
                  <a:cubicBezTo>
                    <a:pt x="284" y="452"/>
                    <a:pt x="284" y="452"/>
                    <a:pt x="284" y="452"/>
                  </a:cubicBezTo>
                  <a:cubicBezTo>
                    <a:pt x="284" y="452"/>
                    <a:pt x="284" y="452"/>
                    <a:pt x="285" y="452"/>
                  </a:cubicBezTo>
                  <a:cubicBezTo>
                    <a:pt x="285" y="452"/>
                    <a:pt x="285" y="452"/>
                    <a:pt x="285" y="452"/>
                  </a:cubicBezTo>
                  <a:cubicBezTo>
                    <a:pt x="285" y="452"/>
                    <a:pt x="286" y="452"/>
                    <a:pt x="286" y="452"/>
                  </a:cubicBezTo>
                  <a:cubicBezTo>
                    <a:pt x="286" y="451"/>
                    <a:pt x="286" y="451"/>
                    <a:pt x="286" y="451"/>
                  </a:cubicBezTo>
                  <a:cubicBezTo>
                    <a:pt x="286" y="451"/>
                    <a:pt x="286" y="451"/>
                    <a:pt x="286" y="450"/>
                  </a:cubicBezTo>
                  <a:cubicBezTo>
                    <a:pt x="286" y="450"/>
                    <a:pt x="286" y="450"/>
                    <a:pt x="286" y="450"/>
                  </a:cubicBezTo>
                  <a:cubicBezTo>
                    <a:pt x="285" y="450"/>
                    <a:pt x="285" y="450"/>
                    <a:pt x="285" y="450"/>
                  </a:cubicBezTo>
                  <a:cubicBezTo>
                    <a:pt x="285" y="450"/>
                    <a:pt x="285" y="450"/>
                    <a:pt x="284" y="449"/>
                  </a:cubicBezTo>
                  <a:cubicBezTo>
                    <a:pt x="284" y="449"/>
                    <a:pt x="284" y="449"/>
                    <a:pt x="284" y="449"/>
                  </a:cubicBezTo>
                  <a:cubicBezTo>
                    <a:pt x="284" y="449"/>
                    <a:pt x="284" y="449"/>
                    <a:pt x="284" y="449"/>
                  </a:cubicBezTo>
                  <a:cubicBezTo>
                    <a:pt x="284" y="449"/>
                    <a:pt x="284" y="449"/>
                    <a:pt x="284" y="449"/>
                  </a:cubicBezTo>
                  <a:cubicBezTo>
                    <a:pt x="283" y="448"/>
                    <a:pt x="283" y="448"/>
                    <a:pt x="283" y="448"/>
                  </a:cubicBezTo>
                  <a:cubicBezTo>
                    <a:pt x="283" y="448"/>
                    <a:pt x="283" y="447"/>
                    <a:pt x="284" y="447"/>
                  </a:cubicBezTo>
                  <a:cubicBezTo>
                    <a:pt x="284" y="447"/>
                    <a:pt x="284" y="447"/>
                    <a:pt x="284" y="446"/>
                  </a:cubicBezTo>
                  <a:cubicBezTo>
                    <a:pt x="284" y="446"/>
                    <a:pt x="284" y="446"/>
                    <a:pt x="285" y="446"/>
                  </a:cubicBezTo>
                  <a:cubicBezTo>
                    <a:pt x="285" y="446"/>
                    <a:pt x="285" y="447"/>
                    <a:pt x="285" y="447"/>
                  </a:cubicBezTo>
                  <a:cubicBezTo>
                    <a:pt x="285" y="447"/>
                    <a:pt x="285" y="447"/>
                    <a:pt x="285" y="447"/>
                  </a:cubicBezTo>
                  <a:cubicBezTo>
                    <a:pt x="285" y="448"/>
                    <a:pt x="286" y="448"/>
                    <a:pt x="286" y="448"/>
                  </a:cubicBezTo>
                  <a:cubicBezTo>
                    <a:pt x="286" y="448"/>
                    <a:pt x="286" y="448"/>
                    <a:pt x="286" y="449"/>
                  </a:cubicBezTo>
                  <a:cubicBezTo>
                    <a:pt x="287" y="449"/>
                    <a:pt x="287" y="449"/>
                    <a:pt x="287" y="449"/>
                  </a:cubicBezTo>
                  <a:cubicBezTo>
                    <a:pt x="287" y="449"/>
                    <a:pt x="287" y="449"/>
                    <a:pt x="287" y="449"/>
                  </a:cubicBezTo>
                  <a:cubicBezTo>
                    <a:pt x="287" y="449"/>
                    <a:pt x="287" y="449"/>
                    <a:pt x="287" y="449"/>
                  </a:cubicBezTo>
                  <a:cubicBezTo>
                    <a:pt x="286" y="448"/>
                    <a:pt x="286" y="448"/>
                    <a:pt x="286" y="448"/>
                  </a:cubicBezTo>
                  <a:cubicBezTo>
                    <a:pt x="286" y="448"/>
                    <a:pt x="286" y="447"/>
                    <a:pt x="286" y="447"/>
                  </a:cubicBezTo>
                  <a:cubicBezTo>
                    <a:pt x="286" y="447"/>
                    <a:pt x="286" y="447"/>
                    <a:pt x="286" y="447"/>
                  </a:cubicBezTo>
                  <a:cubicBezTo>
                    <a:pt x="286" y="446"/>
                    <a:pt x="285" y="446"/>
                    <a:pt x="285" y="446"/>
                  </a:cubicBezTo>
                  <a:cubicBezTo>
                    <a:pt x="285" y="446"/>
                    <a:pt x="285" y="445"/>
                    <a:pt x="285" y="445"/>
                  </a:cubicBezTo>
                  <a:cubicBezTo>
                    <a:pt x="285" y="445"/>
                    <a:pt x="285" y="445"/>
                    <a:pt x="285" y="445"/>
                  </a:cubicBezTo>
                  <a:cubicBezTo>
                    <a:pt x="285" y="445"/>
                    <a:pt x="286" y="445"/>
                    <a:pt x="286" y="445"/>
                  </a:cubicBezTo>
                  <a:cubicBezTo>
                    <a:pt x="286" y="445"/>
                    <a:pt x="286" y="445"/>
                    <a:pt x="286" y="445"/>
                  </a:cubicBezTo>
                  <a:cubicBezTo>
                    <a:pt x="286" y="445"/>
                    <a:pt x="286" y="445"/>
                    <a:pt x="286" y="445"/>
                  </a:cubicBezTo>
                  <a:cubicBezTo>
                    <a:pt x="286" y="445"/>
                    <a:pt x="286" y="445"/>
                    <a:pt x="286" y="445"/>
                  </a:cubicBezTo>
                  <a:cubicBezTo>
                    <a:pt x="286" y="446"/>
                    <a:pt x="286" y="446"/>
                    <a:pt x="286" y="446"/>
                  </a:cubicBezTo>
                  <a:cubicBezTo>
                    <a:pt x="286" y="446"/>
                    <a:pt x="286" y="446"/>
                    <a:pt x="286" y="446"/>
                  </a:cubicBezTo>
                  <a:cubicBezTo>
                    <a:pt x="286" y="446"/>
                    <a:pt x="286" y="446"/>
                    <a:pt x="286" y="446"/>
                  </a:cubicBezTo>
                  <a:cubicBezTo>
                    <a:pt x="286" y="446"/>
                    <a:pt x="286" y="446"/>
                    <a:pt x="286" y="446"/>
                  </a:cubicBezTo>
                  <a:cubicBezTo>
                    <a:pt x="286" y="446"/>
                    <a:pt x="286" y="446"/>
                    <a:pt x="286" y="446"/>
                  </a:cubicBezTo>
                  <a:cubicBezTo>
                    <a:pt x="286" y="446"/>
                    <a:pt x="286" y="446"/>
                    <a:pt x="286" y="445"/>
                  </a:cubicBezTo>
                  <a:cubicBezTo>
                    <a:pt x="287" y="445"/>
                    <a:pt x="287" y="445"/>
                    <a:pt x="286" y="445"/>
                  </a:cubicBezTo>
                  <a:cubicBezTo>
                    <a:pt x="286" y="445"/>
                    <a:pt x="286" y="445"/>
                    <a:pt x="286" y="445"/>
                  </a:cubicBezTo>
                  <a:cubicBezTo>
                    <a:pt x="286" y="444"/>
                    <a:pt x="286" y="444"/>
                    <a:pt x="285" y="444"/>
                  </a:cubicBezTo>
                  <a:cubicBezTo>
                    <a:pt x="285" y="444"/>
                    <a:pt x="285" y="444"/>
                    <a:pt x="285" y="444"/>
                  </a:cubicBezTo>
                  <a:cubicBezTo>
                    <a:pt x="285" y="443"/>
                    <a:pt x="285" y="443"/>
                    <a:pt x="284" y="442"/>
                  </a:cubicBezTo>
                  <a:cubicBezTo>
                    <a:pt x="284" y="442"/>
                    <a:pt x="284" y="442"/>
                    <a:pt x="284" y="442"/>
                  </a:cubicBezTo>
                  <a:cubicBezTo>
                    <a:pt x="284" y="442"/>
                    <a:pt x="284" y="441"/>
                    <a:pt x="284" y="441"/>
                  </a:cubicBezTo>
                  <a:cubicBezTo>
                    <a:pt x="284" y="441"/>
                    <a:pt x="284" y="441"/>
                    <a:pt x="285" y="441"/>
                  </a:cubicBezTo>
                  <a:cubicBezTo>
                    <a:pt x="285" y="441"/>
                    <a:pt x="285" y="441"/>
                    <a:pt x="285" y="441"/>
                  </a:cubicBezTo>
                  <a:cubicBezTo>
                    <a:pt x="285" y="441"/>
                    <a:pt x="285" y="441"/>
                    <a:pt x="285" y="441"/>
                  </a:cubicBezTo>
                  <a:cubicBezTo>
                    <a:pt x="285" y="441"/>
                    <a:pt x="285" y="441"/>
                    <a:pt x="286" y="441"/>
                  </a:cubicBezTo>
                  <a:cubicBezTo>
                    <a:pt x="286" y="442"/>
                    <a:pt x="286" y="441"/>
                    <a:pt x="287" y="442"/>
                  </a:cubicBezTo>
                  <a:cubicBezTo>
                    <a:pt x="287" y="442"/>
                    <a:pt x="287" y="442"/>
                    <a:pt x="287" y="442"/>
                  </a:cubicBezTo>
                  <a:cubicBezTo>
                    <a:pt x="287" y="442"/>
                    <a:pt x="287" y="442"/>
                    <a:pt x="288" y="442"/>
                  </a:cubicBezTo>
                  <a:cubicBezTo>
                    <a:pt x="288" y="442"/>
                    <a:pt x="288" y="441"/>
                    <a:pt x="288" y="441"/>
                  </a:cubicBezTo>
                  <a:cubicBezTo>
                    <a:pt x="288" y="441"/>
                    <a:pt x="289" y="441"/>
                    <a:pt x="289" y="441"/>
                  </a:cubicBezTo>
                  <a:cubicBezTo>
                    <a:pt x="289" y="441"/>
                    <a:pt x="289" y="441"/>
                    <a:pt x="289" y="441"/>
                  </a:cubicBezTo>
                  <a:cubicBezTo>
                    <a:pt x="289" y="441"/>
                    <a:pt x="289" y="441"/>
                    <a:pt x="290" y="441"/>
                  </a:cubicBezTo>
                  <a:cubicBezTo>
                    <a:pt x="290" y="441"/>
                    <a:pt x="290" y="441"/>
                    <a:pt x="290" y="441"/>
                  </a:cubicBezTo>
                  <a:cubicBezTo>
                    <a:pt x="290" y="441"/>
                    <a:pt x="291" y="441"/>
                    <a:pt x="290" y="441"/>
                  </a:cubicBezTo>
                  <a:cubicBezTo>
                    <a:pt x="290" y="441"/>
                    <a:pt x="290" y="441"/>
                    <a:pt x="290" y="441"/>
                  </a:cubicBezTo>
                  <a:cubicBezTo>
                    <a:pt x="290" y="441"/>
                    <a:pt x="289" y="440"/>
                    <a:pt x="289" y="440"/>
                  </a:cubicBezTo>
                  <a:cubicBezTo>
                    <a:pt x="289" y="440"/>
                    <a:pt x="289" y="440"/>
                    <a:pt x="289" y="440"/>
                  </a:cubicBezTo>
                  <a:cubicBezTo>
                    <a:pt x="289" y="440"/>
                    <a:pt x="289" y="439"/>
                    <a:pt x="289" y="439"/>
                  </a:cubicBezTo>
                  <a:cubicBezTo>
                    <a:pt x="288" y="439"/>
                    <a:pt x="288" y="439"/>
                    <a:pt x="289" y="439"/>
                  </a:cubicBezTo>
                  <a:cubicBezTo>
                    <a:pt x="289" y="438"/>
                    <a:pt x="289" y="438"/>
                    <a:pt x="289" y="438"/>
                  </a:cubicBezTo>
                  <a:cubicBezTo>
                    <a:pt x="290" y="438"/>
                    <a:pt x="290" y="438"/>
                    <a:pt x="291" y="438"/>
                  </a:cubicBezTo>
                  <a:cubicBezTo>
                    <a:pt x="291" y="439"/>
                    <a:pt x="292" y="439"/>
                    <a:pt x="292" y="439"/>
                  </a:cubicBezTo>
                  <a:cubicBezTo>
                    <a:pt x="292" y="439"/>
                    <a:pt x="293" y="439"/>
                    <a:pt x="293" y="439"/>
                  </a:cubicBezTo>
                  <a:cubicBezTo>
                    <a:pt x="293" y="439"/>
                    <a:pt x="293" y="439"/>
                    <a:pt x="293" y="439"/>
                  </a:cubicBezTo>
                  <a:cubicBezTo>
                    <a:pt x="293" y="439"/>
                    <a:pt x="293" y="439"/>
                    <a:pt x="294" y="439"/>
                  </a:cubicBezTo>
                  <a:cubicBezTo>
                    <a:pt x="294" y="440"/>
                    <a:pt x="294" y="440"/>
                    <a:pt x="294" y="440"/>
                  </a:cubicBezTo>
                  <a:cubicBezTo>
                    <a:pt x="294" y="440"/>
                    <a:pt x="294" y="441"/>
                    <a:pt x="295" y="441"/>
                  </a:cubicBezTo>
                  <a:cubicBezTo>
                    <a:pt x="295" y="441"/>
                    <a:pt x="295" y="441"/>
                    <a:pt x="295" y="441"/>
                  </a:cubicBezTo>
                  <a:cubicBezTo>
                    <a:pt x="295" y="441"/>
                    <a:pt x="295" y="441"/>
                    <a:pt x="295" y="441"/>
                  </a:cubicBezTo>
                  <a:cubicBezTo>
                    <a:pt x="295" y="442"/>
                    <a:pt x="295" y="442"/>
                    <a:pt x="295" y="442"/>
                  </a:cubicBezTo>
                  <a:cubicBezTo>
                    <a:pt x="295" y="442"/>
                    <a:pt x="295" y="442"/>
                    <a:pt x="295" y="442"/>
                  </a:cubicBezTo>
                  <a:cubicBezTo>
                    <a:pt x="295" y="443"/>
                    <a:pt x="296" y="443"/>
                    <a:pt x="296" y="443"/>
                  </a:cubicBezTo>
                  <a:cubicBezTo>
                    <a:pt x="296" y="443"/>
                    <a:pt x="297" y="443"/>
                    <a:pt x="297" y="443"/>
                  </a:cubicBezTo>
                  <a:cubicBezTo>
                    <a:pt x="297" y="443"/>
                    <a:pt x="298" y="443"/>
                    <a:pt x="298" y="443"/>
                  </a:cubicBezTo>
                  <a:cubicBezTo>
                    <a:pt x="298" y="443"/>
                    <a:pt x="298" y="444"/>
                    <a:pt x="298" y="444"/>
                  </a:cubicBezTo>
                  <a:cubicBezTo>
                    <a:pt x="298" y="444"/>
                    <a:pt x="298" y="444"/>
                    <a:pt x="298" y="443"/>
                  </a:cubicBezTo>
                  <a:cubicBezTo>
                    <a:pt x="298" y="443"/>
                    <a:pt x="299" y="443"/>
                    <a:pt x="299" y="443"/>
                  </a:cubicBezTo>
                  <a:cubicBezTo>
                    <a:pt x="299" y="443"/>
                    <a:pt x="299" y="442"/>
                    <a:pt x="299" y="443"/>
                  </a:cubicBezTo>
                  <a:cubicBezTo>
                    <a:pt x="299" y="443"/>
                    <a:pt x="299" y="443"/>
                    <a:pt x="299" y="443"/>
                  </a:cubicBezTo>
                  <a:cubicBezTo>
                    <a:pt x="299" y="443"/>
                    <a:pt x="299" y="443"/>
                    <a:pt x="299" y="444"/>
                  </a:cubicBezTo>
                  <a:cubicBezTo>
                    <a:pt x="299" y="444"/>
                    <a:pt x="299" y="444"/>
                    <a:pt x="299" y="444"/>
                  </a:cubicBezTo>
                  <a:cubicBezTo>
                    <a:pt x="299" y="444"/>
                    <a:pt x="299" y="444"/>
                    <a:pt x="300" y="443"/>
                  </a:cubicBezTo>
                  <a:cubicBezTo>
                    <a:pt x="300" y="443"/>
                    <a:pt x="300" y="444"/>
                    <a:pt x="300" y="444"/>
                  </a:cubicBezTo>
                  <a:cubicBezTo>
                    <a:pt x="299" y="444"/>
                    <a:pt x="299" y="444"/>
                    <a:pt x="299" y="444"/>
                  </a:cubicBezTo>
                  <a:cubicBezTo>
                    <a:pt x="298" y="445"/>
                    <a:pt x="298" y="446"/>
                    <a:pt x="297" y="446"/>
                  </a:cubicBezTo>
                  <a:cubicBezTo>
                    <a:pt x="297" y="447"/>
                    <a:pt x="297" y="447"/>
                    <a:pt x="297" y="447"/>
                  </a:cubicBezTo>
                  <a:cubicBezTo>
                    <a:pt x="297" y="447"/>
                    <a:pt x="297" y="447"/>
                    <a:pt x="297" y="447"/>
                  </a:cubicBezTo>
                  <a:cubicBezTo>
                    <a:pt x="297" y="447"/>
                    <a:pt x="297" y="447"/>
                    <a:pt x="297" y="447"/>
                  </a:cubicBezTo>
                  <a:cubicBezTo>
                    <a:pt x="297" y="448"/>
                    <a:pt x="297" y="448"/>
                    <a:pt x="297" y="448"/>
                  </a:cubicBezTo>
                  <a:cubicBezTo>
                    <a:pt x="298" y="448"/>
                    <a:pt x="298" y="447"/>
                    <a:pt x="298" y="447"/>
                  </a:cubicBezTo>
                  <a:cubicBezTo>
                    <a:pt x="298" y="447"/>
                    <a:pt x="298" y="447"/>
                    <a:pt x="298" y="447"/>
                  </a:cubicBezTo>
                  <a:cubicBezTo>
                    <a:pt x="299" y="447"/>
                    <a:pt x="299" y="447"/>
                    <a:pt x="299" y="446"/>
                  </a:cubicBezTo>
                  <a:cubicBezTo>
                    <a:pt x="299" y="446"/>
                    <a:pt x="299" y="445"/>
                    <a:pt x="300" y="444"/>
                  </a:cubicBezTo>
                  <a:cubicBezTo>
                    <a:pt x="301" y="444"/>
                    <a:pt x="302" y="444"/>
                    <a:pt x="302" y="443"/>
                  </a:cubicBezTo>
                  <a:cubicBezTo>
                    <a:pt x="302" y="444"/>
                    <a:pt x="302" y="444"/>
                    <a:pt x="302" y="444"/>
                  </a:cubicBezTo>
                  <a:cubicBezTo>
                    <a:pt x="302" y="444"/>
                    <a:pt x="301" y="445"/>
                    <a:pt x="301" y="445"/>
                  </a:cubicBezTo>
                  <a:cubicBezTo>
                    <a:pt x="301" y="445"/>
                    <a:pt x="302" y="446"/>
                    <a:pt x="302" y="446"/>
                  </a:cubicBezTo>
                  <a:cubicBezTo>
                    <a:pt x="302" y="447"/>
                    <a:pt x="302" y="447"/>
                    <a:pt x="301" y="448"/>
                  </a:cubicBezTo>
                  <a:cubicBezTo>
                    <a:pt x="301" y="448"/>
                    <a:pt x="301" y="448"/>
                    <a:pt x="301" y="449"/>
                  </a:cubicBezTo>
                  <a:cubicBezTo>
                    <a:pt x="301" y="449"/>
                    <a:pt x="301" y="450"/>
                    <a:pt x="300" y="451"/>
                  </a:cubicBezTo>
                  <a:cubicBezTo>
                    <a:pt x="301" y="451"/>
                    <a:pt x="301" y="451"/>
                    <a:pt x="302" y="451"/>
                  </a:cubicBezTo>
                  <a:cubicBezTo>
                    <a:pt x="302" y="451"/>
                    <a:pt x="302" y="451"/>
                    <a:pt x="302" y="451"/>
                  </a:cubicBezTo>
                  <a:cubicBezTo>
                    <a:pt x="301" y="452"/>
                    <a:pt x="301" y="452"/>
                    <a:pt x="301" y="452"/>
                  </a:cubicBezTo>
                  <a:cubicBezTo>
                    <a:pt x="301" y="452"/>
                    <a:pt x="301" y="452"/>
                    <a:pt x="301" y="452"/>
                  </a:cubicBezTo>
                  <a:cubicBezTo>
                    <a:pt x="301" y="452"/>
                    <a:pt x="301" y="452"/>
                    <a:pt x="301" y="453"/>
                  </a:cubicBezTo>
                  <a:cubicBezTo>
                    <a:pt x="301" y="454"/>
                    <a:pt x="301" y="454"/>
                    <a:pt x="301" y="455"/>
                  </a:cubicBezTo>
                  <a:cubicBezTo>
                    <a:pt x="300" y="455"/>
                    <a:pt x="300" y="455"/>
                    <a:pt x="300" y="455"/>
                  </a:cubicBezTo>
                  <a:cubicBezTo>
                    <a:pt x="300" y="454"/>
                    <a:pt x="300" y="454"/>
                    <a:pt x="300" y="454"/>
                  </a:cubicBezTo>
                  <a:cubicBezTo>
                    <a:pt x="299" y="454"/>
                    <a:pt x="300" y="455"/>
                    <a:pt x="299" y="456"/>
                  </a:cubicBezTo>
                  <a:cubicBezTo>
                    <a:pt x="299" y="456"/>
                    <a:pt x="299" y="456"/>
                    <a:pt x="299" y="456"/>
                  </a:cubicBezTo>
                  <a:cubicBezTo>
                    <a:pt x="299" y="456"/>
                    <a:pt x="299" y="457"/>
                    <a:pt x="299" y="457"/>
                  </a:cubicBezTo>
                  <a:cubicBezTo>
                    <a:pt x="299" y="457"/>
                    <a:pt x="299" y="457"/>
                    <a:pt x="299" y="457"/>
                  </a:cubicBezTo>
                  <a:cubicBezTo>
                    <a:pt x="299" y="457"/>
                    <a:pt x="299" y="457"/>
                    <a:pt x="299" y="457"/>
                  </a:cubicBezTo>
                  <a:cubicBezTo>
                    <a:pt x="299" y="458"/>
                    <a:pt x="300" y="458"/>
                    <a:pt x="300" y="458"/>
                  </a:cubicBezTo>
                  <a:cubicBezTo>
                    <a:pt x="301" y="458"/>
                    <a:pt x="301" y="458"/>
                    <a:pt x="301" y="458"/>
                  </a:cubicBezTo>
                  <a:cubicBezTo>
                    <a:pt x="301" y="458"/>
                    <a:pt x="301" y="457"/>
                    <a:pt x="302" y="458"/>
                  </a:cubicBezTo>
                  <a:cubicBezTo>
                    <a:pt x="301" y="459"/>
                    <a:pt x="301" y="460"/>
                    <a:pt x="300" y="460"/>
                  </a:cubicBezTo>
                  <a:cubicBezTo>
                    <a:pt x="301" y="461"/>
                    <a:pt x="301" y="461"/>
                    <a:pt x="301" y="461"/>
                  </a:cubicBezTo>
                  <a:cubicBezTo>
                    <a:pt x="301" y="461"/>
                    <a:pt x="301" y="461"/>
                    <a:pt x="301" y="461"/>
                  </a:cubicBezTo>
                  <a:cubicBezTo>
                    <a:pt x="301" y="462"/>
                    <a:pt x="302" y="461"/>
                    <a:pt x="302" y="461"/>
                  </a:cubicBezTo>
                  <a:cubicBezTo>
                    <a:pt x="302" y="461"/>
                    <a:pt x="302" y="461"/>
                    <a:pt x="302" y="461"/>
                  </a:cubicBezTo>
                  <a:cubicBezTo>
                    <a:pt x="302" y="461"/>
                    <a:pt x="302" y="460"/>
                    <a:pt x="303" y="460"/>
                  </a:cubicBezTo>
                  <a:cubicBezTo>
                    <a:pt x="303" y="460"/>
                    <a:pt x="304" y="460"/>
                    <a:pt x="303" y="459"/>
                  </a:cubicBezTo>
                  <a:cubicBezTo>
                    <a:pt x="304" y="459"/>
                    <a:pt x="304" y="460"/>
                    <a:pt x="305" y="459"/>
                  </a:cubicBezTo>
                  <a:cubicBezTo>
                    <a:pt x="305" y="459"/>
                    <a:pt x="305" y="459"/>
                    <a:pt x="305" y="459"/>
                  </a:cubicBezTo>
                  <a:cubicBezTo>
                    <a:pt x="305" y="459"/>
                    <a:pt x="305" y="460"/>
                    <a:pt x="305" y="460"/>
                  </a:cubicBezTo>
                  <a:cubicBezTo>
                    <a:pt x="304" y="461"/>
                    <a:pt x="304" y="461"/>
                    <a:pt x="303" y="462"/>
                  </a:cubicBezTo>
                  <a:cubicBezTo>
                    <a:pt x="304" y="462"/>
                    <a:pt x="305" y="462"/>
                    <a:pt x="306" y="461"/>
                  </a:cubicBezTo>
                  <a:cubicBezTo>
                    <a:pt x="306" y="461"/>
                    <a:pt x="306" y="461"/>
                    <a:pt x="306" y="462"/>
                  </a:cubicBezTo>
                  <a:cubicBezTo>
                    <a:pt x="306" y="462"/>
                    <a:pt x="306" y="462"/>
                    <a:pt x="306" y="462"/>
                  </a:cubicBezTo>
                  <a:cubicBezTo>
                    <a:pt x="306" y="462"/>
                    <a:pt x="306" y="462"/>
                    <a:pt x="306" y="462"/>
                  </a:cubicBezTo>
                  <a:cubicBezTo>
                    <a:pt x="305" y="462"/>
                    <a:pt x="305" y="463"/>
                    <a:pt x="305" y="463"/>
                  </a:cubicBezTo>
                  <a:cubicBezTo>
                    <a:pt x="306" y="463"/>
                    <a:pt x="306" y="463"/>
                    <a:pt x="306" y="463"/>
                  </a:cubicBezTo>
                  <a:cubicBezTo>
                    <a:pt x="306" y="464"/>
                    <a:pt x="306" y="464"/>
                    <a:pt x="306" y="464"/>
                  </a:cubicBezTo>
                  <a:cubicBezTo>
                    <a:pt x="306" y="464"/>
                    <a:pt x="306" y="465"/>
                    <a:pt x="307" y="465"/>
                  </a:cubicBezTo>
                  <a:cubicBezTo>
                    <a:pt x="307" y="464"/>
                    <a:pt x="307" y="464"/>
                    <a:pt x="307" y="464"/>
                  </a:cubicBezTo>
                  <a:cubicBezTo>
                    <a:pt x="307" y="463"/>
                    <a:pt x="307" y="463"/>
                    <a:pt x="307" y="463"/>
                  </a:cubicBezTo>
                  <a:cubicBezTo>
                    <a:pt x="308" y="463"/>
                    <a:pt x="309" y="462"/>
                    <a:pt x="309" y="462"/>
                  </a:cubicBezTo>
                  <a:cubicBezTo>
                    <a:pt x="309" y="462"/>
                    <a:pt x="308" y="462"/>
                    <a:pt x="308" y="462"/>
                  </a:cubicBezTo>
                  <a:cubicBezTo>
                    <a:pt x="308" y="463"/>
                    <a:pt x="307" y="463"/>
                    <a:pt x="307" y="463"/>
                  </a:cubicBezTo>
                  <a:cubicBezTo>
                    <a:pt x="307" y="463"/>
                    <a:pt x="307" y="462"/>
                    <a:pt x="307" y="462"/>
                  </a:cubicBezTo>
                  <a:cubicBezTo>
                    <a:pt x="307" y="462"/>
                    <a:pt x="307" y="461"/>
                    <a:pt x="307" y="461"/>
                  </a:cubicBezTo>
                  <a:cubicBezTo>
                    <a:pt x="307" y="461"/>
                    <a:pt x="307" y="461"/>
                    <a:pt x="307" y="460"/>
                  </a:cubicBezTo>
                  <a:cubicBezTo>
                    <a:pt x="307" y="460"/>
                    <a:pt x="307" y="460"/>
                    <a:pt x="307" y="460"/>
                  </a:cubicBezTo>
                  <a:cubicBezTo>
                    <a:pt x="307" y="460"/>
                    <a:pt x="306" y="459"/>
                    <a:pt x="306" y="459"/>
                  </a:cubicBezTo>
                  <a:cubicBezTo>
                    <a:pt x="306" y="458"/>
                    <a:pt x="306" y="458"/>
                    <a:pt x="306" y="458"/>
                  </a:cubicBezTo>
                  <a:cubicBezTo>
                    <a:pt x="306" y="457"/>
                    <a:pt x="306" y="457"/>
                    <a:pt x="306" y="457"/>
                  </a:cubicBezTo>
                  <a:cubicBezTo>
                    <a:pt x="306" y="457"/>
                    <a:pt x="306" y="457"/>
                    <a:pt x="307" y="457"/>
                  </a:cubicBezTo>
                  <a:cubicBezTo>
                    <a:pt x="307" y="456"/>
                    <a:pt x="306" y="456"/>
                    <a:pt x="306" y="456"/>
                  </a:cubicBezTo>
                  <a:cubicBezTo>
                    <a:pt x="306" y="455"/>
                    <a:pt x="305" y="454"/>
                    <a:pt x="305" y="454"/>
                  </a:cubicBezTo>
                  <a:cubicBezTo>
                    <a:pt x="304" y="454"/>
                    <a:pt x="304" y="453"/>
                    <a:pt x="304" y="453"/>
                  </a:cubicBezTo>
                  <a:cubicBezTo>
                    <a:pt x="304" y="452"/>
                    <a:pt x="305" y="452"/>
                    <a:pt x="305" y="451"/>
                  </a:cubicBezTo>
                  <a:cubicBezTo>
                    <a:pt x="305" y="451"/>
                    <a:pt x="305" y="450"/>
                    <a:pt x="305" y="450"/>
                  </a:cubicBezTo>
                  <a:cubicBezTo>
                    <a:pt x="305" y="449"/>
                    <a:pt x="305" y="449"/>
                    <a:pt x="306" y="448"/>
                  </a:cubicBezTo>
                  <a:cubicBezTo>
                    <a:pt x="306" y="448"/>
                    <a:pt x="306" y="448"/>
                    <a:pt x="306" y="448"/>
                  </a:cubicBezTo>
                  <a:cubicBezTo>
                    <a:pt x="306" y="448"/>
                    <a:pt x="306" y="447"/>
                    <a:pt x="306" y="447"/>
                  </a:cubicBezTo>
                  <a:cubicBezTo>
                    <a:pt x="305" y="447"/>
                    <a:pt x="305" y="447"/>
                    <a:pt x="306" y="447"/>
                  </a:cubicBezTo>
                  <a:cubicBezTo>
                    <a:pt x="306" y="447"/>
                    <a:pt x="306" y="447"/>
                    <a:pt x="306" y="447"/>
                  </a:cubicBezTo>
                  <a:cubicBezTo>
                    <a:pt x="306" y="447"/>
                    <a:pt x="307" y="447"/>
                    <a:pt x="307" y="447"/>
                  </a:cubicBezTo>
                  <a:cubicBezTo>
                    <a:pt x="307" y="447"/>
                    <a:pt x="307" y="447"/>
                    <a:pt x="307" y="447"/>
                  </a:cubicBezTo>
                  <a:cubicBezTo>
                    <a:pt x="308" y="447"/>
                    <a:pt x="308" y="446"/>
                    <a:pt x="308" y="447"/>
                  </a:cubicBezTo>
                  <a:cubicBezTo>
                    <a:pt x="308" y="447"/>
                    <a:pt x="309" y="447"/>
                    <a:pt x="309" y="447"/>
                  </a:cubicBezTo>
                  <a:cubicBezTo>
                    <a:pt x="309" y="447"/>
                    <a:pt x="310" y="447"/>
                    <a:pt x="310" y="447"/>
                  </a:cubicBezTo>
                  <a:cubicBezTo>
                    <a:pt x="311" y="447"/>
                    <a:pt x="311" y="446"/>
                    <a:pt x="311" y="446"/>
                  </a:cubicBezTo>
                  <a:cubicBezTo>
                    <a:pt x="311" y="446"/>
                    <a:pt x="311" y="445"/>
                    <a:pt x="312" y="445"/>
                  </a:cubicBezTo>
                  <a:cubicBezTo>
                    <a:pt x="312" y="445"/>
                    <a:pt x="312" y="445"/>
                    <a:pt x="313" y="444"/>
                  </a:cubicBezTo>
                  <a:cubicBezTo>
                    <a:pt x="313" y="444"/>
                    <a:pt x="314" y="443"/>
                    <a:pt x="314" y="443"/>
                  </a:cubicBezTo>
                  <a:cubicBezTo>
                    <a:pt x="314" y="443"/>
                    <a:pt x="314" y="443"/>
                    <a:pt x="314" y="443"/>
                  </a:cubicBezTo>
                  <a:cubicBezTo>
                    <a:pt x="314" y="443"/>
                    <a:pt x="314" y="443"/>
                    <a:pt x="314" y="443"/>
                  </a:cubicBezTo>
                  <a:cubicBezTo>
                    <a:pt x="314" y="442"/>
                    <a:pt x="314" y="441"/>
                    <a:pt x="314" y="441"/>
                  </a:cubicBezTo>
                  <a:cubicBezTo>
                    <a:pt x="315" y="440"/>
                    <a:pt x="316" y="440"/>
                    <a:pt x="316" y="439"/>
                  </a:cubicBezTo>
                  <a:cubicBezTo>
                    <a:pt x="317" y="439"/>
                    <a:pt x="317" y="439"/>
                    <a:pt x="317" y="439"/>
                  </a:cubicBezTo>
                  <a:cubicBezTo>
                    <a:pt x="317" y="439"/>
                    <a:pt x="318" y="438"/>
                    <a:pt x="318" y="438"/>
                  </a:cubicBezTo>
                  <a:cubicBezTo>
                    <a:pt x="318" y="438"/>
                    <a:pt x="318" y="438"/>
                    <a:pt x="318" y="438"/>
                  </a:cubicBezTo>
                  <a:cubicBezTo>
                    <a:pt x="318" y="437"/>
                    <a:pt x="318" y="437"/>
                    <a:pt x="318" y="437"/>
                  </a:cubicBezTo>
                  <a:cubicBezTo>
                    <a:pt x="318" y="437"/>
                    <a:pt x="317" y="437"/>
                    <a:pt x="317" y="436"/>
                  </a:cubicBezTo>
                  <a:cubicBezTo>
                    <a:pt x="317" y="436"/>
                    <a:pt x="317" y="436"/>
                    <a:pt x="317" y="436"/>
                  </a:cubicBezTo>
                  <a:cubicBezTo>
                    <a:pt x="317" y="435"/>
                    <a:pt x="317" y="435"/>
                    <a:pt x="317" y="435"/>
                  </a:cubicBezTo>
                  <a:cubicBezTo>
                    <a:pt x="318" y="435"/>
                    <a:pt x="317" y="434"/>
                    <a:pt x="318" y="434"/>
                  </a:cubicBezTo>
                  <a:cubicBezTo>
                    <a:pt x="318" y="434"/>
                    <a:pt x="318" y="433"/>
                    <a:pt x="318" y="433"/>
                  </a:cubicBezTo>
                  <a:cubicBezTo>
                    <a:pt x="318" y="432"/>
                    <a:pt x="318" y="432"/>
                    <a:pt x="318" y="431"/>
                  </a:cubicBezTo>
                  <a:cubicBezTo>
                    <a:pt x="318" y="431"/>
                    <a:pt x="318" y="430"/>
                    <a:pt x="318" y="430"/>
                  </a:cubicBezTo>
                  <a:cubicBezTo>
                    <a:pt x="317" y="430"/>
                    <a:pt x="317" y="430"/>
                    <a:pt x="317" y="430"/>
                  </a:cubicBezTo>
                  <a:cubicBezTo>
                    <a:pt x="317" y="430"/>
                    <a:pt x="316" y="430"/>
                    <a:pt x="316" y="430"/>
                  </a:cubicBezTo>
                  <a:cubicBezTo>
                    <a:pt x="316" y="430"/>
                    <a:pt x="316" y="430"/>
                    <a:pt x="316" y="430"/>
                  </a:cubicBezTo>
                  <a:cubicBezTo>
                    <a:pt x="316" y="430"/>
                    <a:pt x="316" y="430"/>
                    <a:pt x="316" y="430"/>
                  </a:cubicBezTo>
                  <a:cubicBezTo>
                    <a:pt x="316" y="430"/>
                    <a:pt x="316" y="430"/>
                    <a:pt x="316" y="431"/>
                  </a:cubicBezTo>
                  <a:cubicBezTo>
                    <a:pt x="316" y="431"/>
                    <a:pt x="316" y="431"/>
                    <a:pt x="316" y="431"/>
                  </a:cubicBezTo>
                  <a:cubicBezTo>
                    <a:pt x="315" y="431"/>
                    <a:pt x="315" y="431"/>
                    <a:pt x="315" y="431"/>
                  </a:cubicBezTo>
                  <a:cubicBezTo>
                    <a:pt x="315" y="432"/>
                    <a:pt x="314" y="432"/>
                    <a:pt x="315" y="432"/>
                  </a:cubicBezTo>
                  <a:cubicBezTo>
                    <a:pt x="315" y="432"/>
                    <a:pt x="315" y="432"/>
                    <a:pt x="315" y="433"/>
                  </a:cubicBezTo>
                  <a:cubicBezTo>
                    <a:pt x="315" y="432"/>
                    <a:pt x="315" y="432"/>
                    <a:pt x="316" y="432"/>
                  </a:cubicBezTo>
                  <a:cubicBezTo>
                    <a:pt x="316" y="433"/>
                    <a:pt x="316" y="433"/>
                    <a:pt x="316" y="433"/>
                  </a:cubicBezTo>
                  <a:cubicBezTo>
                    <a:pt x="316" y="433"/>
                    <a:pt x="315" y="434"/>
                    <a:pt x="315" y="434"/>
                  </a:cubicBezTo>
                  <a:cubicBezTo>
                    <a:pt x="315" y="434"/>
                    <a:pt x="315" y="434"/>
                    <a:pt x="314" y="434"/>
                  </a:cubicBezTo>
                  <a:cubicBezTo>
                    <a:pt x="314" y="434"/>
                    <a:pt x="314" y="434"/>
                    <a:pt x="314" y="434"/>
                  </a:cubicBezTo>
                  <a:cubicBezTo>
                    <a:pt x="313" y="434"/>
                    <a:pt x="313" y="435"/>
                    <a:pt x="313" y="435"/>
                  </a:cubicBezTo>
                  <a:cubicBezTo>
                    <a:pt x="313" y="435"/>
                    <a:pt x="312" y="435"/>
                    <a:pt x="312" y="435"/>
                  </a:cubicBezTo>
                  <a:cubicBezTo>
                    <a:pt x="312" y="435"/>
                    <a:pt x="312" y="434"/>
                    <a:pt x="312" y="434"/>
                  </a:cubicBezTo>
                  <a:cubicBezTo>
                    <a:pt x="311" y="434"/>
                    <a:pt x="311" y="434"/>
                    <a:pt x="311" y="434"/>
                  </a:cubicBezTo>
                  <a:cubicBezTo>
                    <a:pt x="311" y="434"/>
                    <a:pt x="311" y="434"/>
                    <a:pt x="311" y="434"/>
                  </a:cubicBezTo>
                  <a:cubicBezTo>
                    <a:pt x="311" y="433"/>
                    <a:pt x="311" y="433"/>
                    <a:pt x="311" y="432"/>
                  </a:cubicBezTo>
                  <a:cubicBezTo>
                    <a:pt x="312" y="432"/>
                    <a:pt x="312" y="431"/>
                    <a:pt x="311" y="430"/>
                  </a:cubicBezTo>
                  <a:cubicBezTo>
                    <a:pt x="311" y="430"/>
                    <a:pt x="312" y="430"/>
                    <a:pt x="312" y="430"/>
                  </a:cubicBezTo>
                  <a:cubicBezTo>
                    <a:pt x="312" y="430"/>
                    <a:pt x="312" y="430"/>
                    <a:pt x="312" y="430"/>
                  </a:cubicBezTo>
                  <a:cubicBezTo>
                    <a:pt x="313" y="430"/>
                    <a:pt x="313" y="430"/>
                    <a:pt x="313" y="430"/>
                  </a:cubicBezTo>
                  <a:cubicBezTo>
                    <a:pt x="313" y="429"/>
                    <a:pt x="313" y="429"/>
                    <a:pt x="313" y="429"/>
                  </a:cubicBezTo>
                  <a:cubicBezTo>
                    <a:pt x="314" y="429"/>
                    <a:pt x="314" y="429"/>
                    <a:pt x="314" y="429"/>
                  </a:cubicBezTo>
                  <a:cubicBezTo>
                    <a:pt x="314" y="429"/>
                    <a:pt x="315" y="428"/>
                    <a:pt x="315" y="427"/>
                  </a:cubicBezTo>
                  <a:cubicBezTo>
                    <a:pt x="315" y="428"/>
                    <a:pt x="314" y="428"/>
                    <a:pt x="314" y="427"/>
                  </a:cubicBezTo>
                  <a:cubicBezTo>
                    <a:pt x="314" y="427"/>
                    <a:pt x="314" y="427"/>
                    <a:pt x="314" y="427"/>
                  </a:cubicBezTo>
                  <a:cubicBezTo>
                    <a:pt x="314" y="427"/>
                    <a:pt x="314" y="427"/>
                    <a:pt x="313" y="427"/>
                  </a:cubicBezTo>
                  <a:cubicBezTo>
                    <a:pt x="313" y="427"/>
                    <a:pt x="313" y="426"/>
                    <a:pt x="313" y="426"/>
                  </a:cubicBezTo>
                  <a:cubicBezTo>
                    <a:pt x="313" y="426"/>
                    <a:pt x="314" y="425"/>
                    <a:pt x="314" y="424"/>
                  </a:cubicBezTo>
                  <a:cubicBezTo>
                    <a:pt x="314" y="424"/>
                    <a:pt x="313" y="424"/>
                    <a:pt x="314" y="424"/>
                  </a:cubicBezTo>
                  <a:cubicBezTo>
                    <a:pt x="314" y="423"/>
                    <a:pt x="314" y="423"/>
                    <a:pt x="314" y="423"/>
                  </a:cubicBezTo>
                  <a:cubicBezTo>
                    <a:pt x="315" y="423"/>
                    <a:pt x="315" y="423"/>
                    <a:pt x="315" y="423"/>
                  </a:cubicBezTo>
                  <a:cubicBezTo>
                    <a:pt x="316" y="423"/>
                    <a:pt x="316" y="423"/>
                    <a:pt x="316" y="423"/>
                  </a:cubicBezTo>
                  <a:cubicBezTo>
                    <a:pt x="316" y="423"/>
                    <a:pt x="316" y="423"/>
                    <a:pt x="316" y="423"/>
                  </a:cubicBezTo>
                  <a:cubicBezTo>
                    <a:pt x="317" y="423"/>
                    <a:pt x="317" y="423"/>
                    <a:pt x="317" y="423"/>
                  </a:cubicBezTo>
                  <a:cubicBezTo>
                    <a:pt x="317" y="422"/>
                    <a:pt x="318" y="422"/>
                    <a:pt x="318" y="422"/>
                  </a:cubicBezTo>
                  <a:cubicBezTo>
                    <a:pt x="318" y="422"/>
                    <a:pt x="318" y="423"/>
                    <a:pt x="317" y="423"/>
                  </a:cubicBezTo>
                  <a:cubicBezTo>
                    <a:pt x="317" y="424"/>
                    <a:pt x="317" y="424"/>
                    <a:pt x="316" y="424"/>
                  </a:cubicBezTo>
                  <a:cubicBezTo>
                    <a:pt x="316" y="425"/>
                    <a:pt x="316" y="425"/>
                    <a:pt x="316" y="426"/>
                  </a:cubicBezTo>
                  <a:cubicBezTo>
                    <a:pt x="316" y="426"/>
                    <a:pt x="316" y="426"/>
                    <a:pt x="316" y="426"/>
                  </a:cubicBezTo>
                  <a:cubicBezTo>
                    <a:pt x="316" y="426"/>
                    <a:pt x="316" y="426"/>
                    <a:pt x="316" y="426"/>
                  </a:cubicBezTo>
                  <a:cubicBezTo>
                    <a:pt x="316" y="426"/>
                    <a:pt x="317" y="426"/>
                    <a:pt x="317" y="426"/>
                  </a:cubicBezTo>
                  <a:cubicBezTo>
                    <a:pt x="318" y="425"/>
                    <a:pt x="318" y="424"/>
                    <a:pt x="319" y="423"/>
                  </a:cubicBezTo>
                  <a:cubicBezTo>
                    <a:pt x="319" y="423"/>
                    <a:pt x="318" y="423"/>
                    <a:pt x="318" y="422"/>
                  </a:cubicBezTo>
                  <a:cubicBezTo>
                    <a:pt x="318" y="422"/>
                    <a:pt x="319" y="422"/>
                    <a:pt x="319" y="421"/>
                  </a:cubicBezTo>
                  <a:cubicBezTo>
                    <a:pt x="319" y="421"/>
                    <a:pt x="319" y="420"/>
                    <a:pt x="318" y="420"/>
                  </a:cubicBezTo>
                  <a:cubicBezTo>
                    <a:pt x="318" y="420"/>
                    <a:pt x="317" y="420"/>
                    <a:pt x="317" y="420"/>
                  </a:cubicBezTo>
                  <a:cubicBezTo>
                    <a:pt x="317" y="420"/>
                    <a:pt x="317" y="420"/>
                    <a:pt x="317" y="420"/>
                  </a:cubicBezTo>
                  <a:cubicBezTo>
                    <a:pt x="317" y="420"/>
                    <a:pt x="316" y="420"/>
                    <a:pt x="316" y="420"/>
                  </a:cubicBezTo>
                  <a:cubicBezTo>
                    <a:pt x="316" y="421"/>
                    <a:pt x="316" y="421"/>
                    <a:pt x="316" y="421"/>
                  </a:cubicBezTo>
                  <a:cubicBezTo>
                    <a:pt x="316" y="421"/>
                    <a:pt x="316" y="421"/>
                    <a:pt x="316" y="421"/>
                  </a:cubicBezTo>
                  <a:cubicBezTo>
                    <a:pt x="315" y="421"/>
                    <a:pt x="314" y="422"/>
                    <a:pt x="314" y="421"/>
                  </a:cubicBezTo>
                  <a:cubicBezTo>
                    <a:pt x="313" y="421"/>
                    <a:pt x="313" y="421"/>
                    <a:pt x="313" y="421"/>
                  </a:cubicBezTo>
                  <a:cubicBezTo>
                    <a:pt x="313" y="421"/>
                    <a:pt x="313" y="421"/>
                    <a:pt x="313" y="421"/>
                  </a:cubicBezTo>
                  <a:cubicBezTo>
                    <a:pt x="313" y="420"/>
                    <a:pt x="312" y="420"/>
                    <a:pt x="312" y="419"/>
                  </a:cubicBezTo>
                  <a:cubicBezTo>
                    <a:pt x="312" y="419"/>
                    <a:pt x="312" y="418"/>
                    <a:pt x="312" y="418"/>
                  </a:cubicBezTo>
                  <a:cubicBezTo>
                    <a:pt x="312" y="418"/>
                    <a:pt x="311" y="418"/>
                    <a:pt x="311" y="418"/>
                  </a:cubicBezTo>
                  <a:cubicBezTo>
                    <a:pt x="311" y="417"/>
                    <a:pt x="311" y="417"/>
                    <a:pt x="311" y="417"/>
                  </a:cubicBezTo>
                  <a:cubicBezTo>
                    <a:pt x="311" y="417"/>
                    <a:pt x="310" y="417"/>
                    <a:pt x="310" y="417"/>
                  </a:cubicBezTo>
                  <a:cubicBezTo>
                    <a:pt x="310" y="418"/>
                    <a:pt x="310" y="418"/>
                    <a:pt x="310" y="419"/>
                  </a:cubicBezTo>
                  <a:cubicBezTo>
                    <a:pt x="310" y="419"/>
                    <a:pt x="309" y="419"/>
                    <a:pt x="309" y="419"/>
                  </a:cubicBezTo>
                  <a:cubicBezTo>
                    <a:pt x="309" y="419"/>
                    <a:pt x="309" y="418"/>
                    <a:pt x="309" y="418"/>
                  </a:cubicBezTo>
                  <a:cubicBezTo>
                    <a:pt x="309" y="418"/>
                    <a:pt x="308" y="418"/>
                    <a:pt x="308" y="418"/>
                  </a:cubicBezTo>
                  <a:cubicBezTo>
                    <a:pt x="308" y="418"/>
                    <a:pt x="307" y="418"/>
                    <a:pt x="307" y="417"/>
                  </a:cubicBezTo>
                  <a:cubicBezTo>
                    <a:pt x="306" y="417"/>
                    <a:pt x="306" y="417"/>
                    <a:pt x="305" y="416"/>
                  </a:cubicBezTo>
                  <a:cubicBezTo>
                    <a:pt x="305" y="416"/>
                    <a:pt x="305" y="416"/>
                    <a:pt x="304" y="415"/>
                  </a:cubicBezTo>
                  <a:cubicBezTo>
                    <a:pt x="304" y="415"/>
                    <a:pt x="304" y="415"/>
                    <a:pt x="304" y="415"/>
                  </a:cubicBezTo>
                  <a:cubicBezTo>
                    <a:pt x="304" y="415"/>
                    <a:pt x="304" y="415"/>
                    <a:pt x="304" y="415"/>
                  </a:cubicBezTo>
                  <a:cubicBezTo>
                    <a:pt x="304" y="415"/>
                    <a:pt x="304" y="415"/>
                    <a:pt x="303" y="415"/>
                  </a:cubicBezTo>
                  <a:cubicBezTo>
                    <a:pt x="303" y="415"/>
                    <a:pt x="303" y="415"/>
                    <a:pt x="303" y="415"/>
                  </a:cubicBezTo>
                  <a:cubicBezTo>
                    <a:pt x="303" y="415"/>
                    <a:pt x="302" y="415"/>
                    <a:pt x="302" y="415"/>
                  </a:cubicBezTo>
                  <a:cubicBezTo>
                    <a:pt x="302" y="414"/>
                    <a:pt x="302" y="414"/>
                    <a:pt x="301" y="414"/>
                  </a:cubicBezTo>
                  <a:cubicBezTo>
                    <a:pt x="301" y="414"/>
                    <a:pt x="301" y="414"/>
                    <a:pt x="301" y="413"/>
                  </a:cubicBezTo>
                  <a:cubicBezTo>
                    <a:pt x="301" y="413"/>
                    <a:pt x="301" y="413"/>
                    <a:pt x="301" y="413"/>
                  </a:cubicBezTo>
                  <a:cubicBezTo>
                    <a:pt x="301" y="413"/>
                    <a:pt x="301" y="413"/>
                    <a:pt x="301" y="413"/>
                  </a:cubicBezTo>
                  <a:cubicBezTo>
                    <a:pt x="301" y="412"/>
                    <a:pt x="301" y="412"/>
                    <a:pt x="301" y="412"/>
                  </a:cubicBezTo>
                  <a:cubicBezTo>
                    <a:pt x="301" y="412"/>
                    <a:pt x="301" y="412"/>
                    <a:pt x="301" y="412"/>
                  </a:cubicBezTo>
                  <a:cubicBezTo>
                    <a:pt x="301" y="411"/>
                    <a:pt x="301" y="411"/>
                    <a:pt x="301" y="411"/>
                  </a:cubicBezTo>
                  <a:cubicBezTo>
                    <a:pt x="301" y="411"/>
                    <a:pt x="300" y="411"/>
                    <a:pt x="300" y="411"/>
                  </a:cubicBezTo>
                  <a:cubicBezTo>
                    <a:pt x="300" y="411"/>
                    <a:pt x="300" y="411"/>
                    <a:pt x="299" y="410"/>
                  </a:cubicBezTo>
                  <a:cubicBezTo>
                    <a:pt x="299" y="410"/>
                    <a:pt x="299" y="410"/>
                    <a:pt x="299" y="409"/>
                  </a:cubicBezTo>
                  <a:cubicBezTo>
                    <a:pt x="299" y="409"/>
                    <a:pt x="299" y="409"/>
                    <a:pt x="299" y="408"/>
                  </a:cubicBezTo>
                  <a:cubicBezTo>
                    <a:pt x="299" y="408"/>
                    <a:pt x="299" y="408"/>
                    <a:pt x="299" y="408"/>
                  </a:cubicBezTo>
                  <a:cubicBezTo>
                    <a:pt x="298" y="407"/>
                    <a:pt x="298" y="407"/>
                    <a:pt x="298" y="407"/>
                  </a:cubicBezTo>
                  <a:cubicBezTo>
                    <a:pt x="298" y="407"/>
                    <a:pt x="298" y="406"/>
                    <a:pt x="298" y="406"/>
                  </a:cubicBezTo>
                  <a:cubicBezTo>
                    <a:pt x="298" y="406"/>
                    <a:pt x="298" y="405"/>
                    <a:pt x="298" y="404"/>
                  </a:cubicBezTo>
                  <a:cubicBezTo>
                    <a:pt x="298" y="404"/>
                    <a:pt x="298" y="403"/>
                    <a:pt x="299" y="403"/>
                  </a:cubicBezTo>
                  <a:cubicBezTo>
                    <a:pt x="299" y="403"/>
                    <a:pt x="299" y="403"/>
                    <a:pt x="299" y="403"/>
                  </a:cubicBezTo>
                  <a:cubicBezTo>
                    <a:pt x="299" y="402"/>
                    <a:pt x="299" y="402"/>
                    <a:pt x="299" y="402"/>
                  </a:cubicBezTo>
                  <a:cubicBezTo>
                    <a:pt x="300" y="402"/>
                    <a:pt x="300" y="402"/>
                    <a:pt x="300" y="402"/>
                  </a:cubicBezTo>
                  <a:cubicBezTo>
                    <a:pt x="300" y="402"/>
                    <a:pt x="300" y="401"/>
                    <a:pt x="300" y="401"/>
                  </a:cubicBezTo>
                  <a:cubicBezTo>
                    <a:pt x="300" y="401"/>
                    <a:pt x="300" y="400"/>
                    <a:pt x="300" y="400"/>
                  </a:cubicBezTo>
                  <a:cubicBezTo>
                    <a:pt x="300" y="400"/>
                    <a:pt x="300" y="400"/>
                    <a:pt x="300" y="400"/>
                  </a:cubicBezTo>
                  <a:cubicBezTo>
                    <a:pt x="300" y="400"/>
                    <a:pt x="300" y="400"/>
                    <a:pt x="301" y="400"/>
                  </a:cubicBezTo>
                  <a:cubicBezTo>
                    <a:pt x="301" y="400"/>
                    <a:pt x="301" y="400"/>
                    <a:pt x="301" y="400"/>
                  </a:cubicBezTo>
                  <a:cubicBezTo>
                    <a:pt x="301" y="399"/>
                    <a:pt x="301" y="399"/>
                    <a:pt x="301" y="399"/>
                  </a:cubicBezTo>
                  <a:cubicBezTo>
                    <a:pt x="301" y="399"/>
                    <a:pt x="302" y="399"/>
                    <a:pt x="302" y="399"/>
                  </a:cubicBezTo>
                  <a:cubicBezTo>
                    <a:pt x="302" y="399"/>
                    <a:pt x="302" y="399"/>
                    <a:pt x="302" y="399"/>
                  </a:cubicBezTo>
                  <a:cubicBezTo>
                    <a:pt x="302" y="399"/>
                    <a:pt x="302" y="398"/>
                    <a:pt x="302" y="398"/>
                  </a:cubicBezTo>
                  <a:cubicBezTo>
                    <a:pt x="301" y="398"/>
                    <a:pt x="302" y="398"/>
                    <a:pt x="302" y="398"/>
                  </a:cubicBezTo>
                  <a:cubicBezTo>
                    <a:pt x="302" y="397"/>
                    <a:pt x="302" y="397"/>
                    <a:pt x="303" y="396"/>
                  </a:cubicBezTo>
                  <a:cubicBezTo>
                    <a:pt x="302" y="396"/>
                    <a:pt x="302" y="397"/>
                    <a:pt x="302" y="397"/>
                  </a:cubicBezTo>
                  <a:cubicBezTo>
                    <a:pt x="302" y="397"/>
                    <a:pt x="301" y="398"/>
                    <a:pt x="301" y="398"/>
                  </a:cubicBezTo>
                  <a:cubicBezTo>
                    <a:pt x="301" y="398"/>
                    <a:pt x="301" y="398"/>
                    <a:pt x="301" y="398"/>
                  </a:cubicBezTo>
                  <a:cubicBezTo>
                    <a:pt x="300" y="398"/>
                    <a:pt x="300" y="398"/>
                    <a:pt x="300" y="398"/>
                  </a:cubicBezTo>
                  <a:cubicBezTo>
                    <a:pt x="300" y="397"/>
                    <a:pt x="299" y="397"/>
                    <a:pt x="299" y="396"/>
                  </a:cubicBezTo>
                  <a:cubicBezTo>
                    <a:pt x="299" y="396"/>
                    <a:pt x="299" y="396"/>
                    <a:pt x="299" y="396"/>
                  </a:cubicBezTo>
                  <a:cubicBezTo>
                    <a:pt x="299" y="396"/>
                    <a:pt x="299" y="396"/>
                    <a:pt x="299" y="395"/>
                  </a:cubicBezTo>
                  <a:cubicBezTo>
                    <a:pt x="298" y="395"/>
                    <a:pt x="298" y="395"/>
                    <a:pt x="298" y="394"/>
                  </a:cubicBezTo>
                  <a:cubicBezTo>
                    <a:pt x="298" y="393"/>
                    <a:pt x="298" y="393"/>
                    <a:pt x="298" y="392"/>
                  </a:cubicBezTo>
                  <a:cubicBezTo>
                    <a:pt x="298" y="392"/>
                    <a:pt x="298" y="391"/>
                    <a:pt x="299" y="391"/>
                  </a:cubicBezTo>
                  <a:cubicBezTo>
                    <a:pt x="299" y="390"/>
                    <a:pt x="299" y="390"/>
                    <a:pt x="299" y="389"/>
                  </a:cubicBezTo>
                  <a:cubicBezTo>
                    <a:pt x="299" y="389"/>
                    <a:pt x="300" y="389"/>
                    <a:pt x="300" y="389"/>
                  </a:cubicBezTo>
                  <a:cubicBezTo>
                    <a:pt x="300" y="389"/>
                    <a:pt x="300" y="389"/>
                    <a:pt x="300" y="389"/>
                  </a:cubicBezTo>
                  <a:cubicBezTo>
                    <a:pt x="299" y="389"/>
                    <a:pt x="299" y="389"/>
                    <a:pt x="299" y="389"/>
                  </a:cubicBezTo>
                  <a:cubicBezTo>
                    <a:pt x="299" y="389"/>
                    <a:pt x="299" y="389"/>
                    <a:pt x="299" y="389"/>
                  </a:cubicBezTo>
                  <a:cubicBezTo>
                    <a:pt x="299" y="389"/>
                    <a:pt x="299" y="389"/>
                    <a:pt x="299" y="389"/>
                  </a:cubicBezTo>
                  <a:cubicBezTo>
                    <a:pt x="299" y="388"/>
                    <a:pt x="298" y="388"/>
                    <a:pt x="298" y="388"/>
                  </a:cubicBezTo>
                  <a:cubicBezTo>
                    <a:pt x="298" y="388"/>
                    <a:pt x="298" y="388"/>
                    <a:pt x="298" y="388"/>
                  </a:cubicBezTo>
                  <a:cubicBezTo>
                    <a:pt x="298" y="388"/>
                    <a:pt x="299" y="387"/>
                    <a:pt x="299" y="387"/>
                  </a:cubicBezTo>
                  <a:cubicBezTo>
                    <a:pt x="299" y="387"/>
                    <a:pt x="299" y="387"/>
                    <a:pt x="299" y="387"/>
                  </a:cubicBezTo>
                  <a:cubicBezTo>
                    <a:pt x="299" y="387"/>
                    <a:pt x="299" y="387"/>
                    <a:pt x="299" y="387"/>
                  </a:cubicBezTo>
                  <a:cubicBezTo>
                    <a:pt x="299" y="387"/>
                    <a:pt x="299" y="387"/>
                    <a:pt x="299" y="387"/>
                  </a:cubicBezTo>
                  <a:cubicBezTo>
                    <a:pt x="299" y="386"/>
                    <a:pt x="299" y="385"/>
                    <a:pt x="299" y="385"/>
                  </a:cubicBezTo>
                  <a:cubicBezTo>
                    <a:pt x="299" y="385"/>
                    <a:pt x="299" y="385"/>
                    <a:pt x="299" y="385"/>
                  </a:cubicBezTo>
                  <a:cubicBezTo>
                    <a:pt x="300" y="385"/>
                    <a:pt x="300" y="385"/>
                    <a:pt x="300" y="384"/>
                  </a:cubicBezTo>
                  <a:cubicBezTo>
                    <a:pt x="300" y="384"/>
                    <a:pt x="300" y="384"/>
                    <a:pt x="300" y="384"/>
                  </a:cubicBezTo>
                  <a:cubicBezTo>
                    <a:pt x="300" y="384"/>
                    <a:pt x="300" y="383"/>
                    <a:pt x="301" y="383"/>
                  </a:cubicBezTo>
                  <a:cubicBezTo>
                    <a:pt x="301" y="382"/>
                    <a:pt x="301" y="382"/>
                    <a:pt x="302" y="382"/>
                  </a:cubicBezTo>
                  <a:cubicBezTo>
                    <a:pt x="302" y="382"/>
                    <a:pt x="303" y="382"/>
                    <a:pt x="303" y="382"/>
                  </a:cubicBezTo>
                  <a:cubicBezTo>
                    <a:pt x="303" y="383"/>
                    <a:pt x="303" y="383"/>
                    <a:pt x="303" y="383"/>
                  </a:cubicBezTo>
                  <a:cubicBezTo>
                    <a:pt x="303" y="383"/>
                    <a:pt x="303" y="384"/>
                    <a:pt x="303" y="384"/>
                  </a:cubicBezTo>
                  <a:cubicBezTo>
                    <a:pt x="304" y="384"/>
                    <a:pt x="304" y="384"/>
                    <a:pt x="304" y="385"/>
                  </a:cubicBezTo>
                  <a:cubicBezTo>
                    <a:pt x="304" y="385"/>
                    <a:pt x="304" y="385"/>
                    <a:pt x="305" y="385"/>
                  </a:cubicBezTo>
                  <a:cubicBezTo>
                    <a:pt x="305" y="385"/>
                    <a:pt x="305" y="385"/>
                    <a:pt x="305" y="384"/>
                  </a:cubicBezTo>
                  <a:cubicBezTo>
                    <a:pt x="305" y="384"/>
                    <a:pt x="305" y="384"/>
                    <a:pt x="305" y="383"/>
                  </a:cubicBezTo>
                  <a:cubicBezTo>
                    <a:pt x="305" y="383"/>
                    <a:pt x="306" y="383"/>
                    <a:pt x="306" y="383"/>
                  </a:cubicBezTo>
                  <a:cubicBezTo>
                    <a:pt x="306" y="382"/>
                    <a:pt x="305" y="382"/>
                    <a:pt x="305" y="382"/>
                  </a:cubicBezTo>
                  <a:cubicBezTo>
                    <a:pt x="305" y="382"/>
                    <a:pt x="305" y="382"/>
                    <a:pt x="305" y="382"/>
                  </a:cubicBezTo>
                  <a:cubicBezTo>
                    <a:pt x="305" y="381"/>
                    <a:pt x="305" y="381"/>
                    <a:pt x="305" y="381"/>
                  </a:cubicBezTo>
                  <a:cubicBezTo>
                    <a:pt x="305" y="381"/>
                    <a:pt x="305" y="381"/>
                    <a:pt x="305" y="381"/>
                  </a:cubicBezTo>
                  <a:cubicBezTo>
                    <a:pt x="305" y="381"/>
                    <a:pt x="306" y="381"/>
                    <a:pt x="306" y="380"/>
                  </a:cubicBezTo>
                  <a:cubicBezTo>
                    <a:pt x="306" y="380"/>
                    <a:pt x="306" y="380"/>
                    <a:pt x="306" y="380"/>
                  </a:cubicBezTo>
                  <a:cubicBezTo>
                    <a:pt x="305" y="380"/>
                    <a:pt x="305" y="380"/>
                    <a:pt x="305" y="380"/>
                  </a:cubicBezTo>
                  <a:cubicBezTo>
                    <a:pt x="305" y="380"/>
                    <a:pt x="304" y="380"/>
                    <a:pt x="303" y="380"/>
                  </a:cubicBezTo>
                  <a:cubicBezTo>
                    <a:pt x="303" y="380"/>
                    <a:pt x="303" y="380"/>
                    <a:pt x="303" y="380"/>
                  </a:cubicBezTo>
                  <a:cubicBezTo>
                    <a:pt x="303" y="380"/>
                    <a:pt x="303" y="380"/>
                    <a:pt x="303" y="380"/>
                  </a:cubicBezTo>
                  <a:cubicBezTo>
                    <a:pt x="303" y="379"/>
                    <a:pt x="303" y="379"/>
                    <a:pt x="302" y="379"/>
                  </a:cubicBezTo>
                  <a:cubicBezTo>
                    <a:pt x="302" y="379"/>
                    <a:pt x="302" y="379"/>
                    <a:pt x="302" y="379"/>
                  </a:cubicBezTo>
                  <a:cubicBezTo>
                    <a:pt x="302" y="379"/>
                    <a:pt x="302" y="379"/>
                    <a:pt x="302" y="379"/>
                  </a:cubicBezTo>
                  <a:cubicBezTo>
                    <a:pt x="303" y="378"/>
                    <a:pt x="303" y="378"/>
                    <a:pt x="303" y="378"/>
                  </a:cubicBezTo>
                  <a:cubicBezTo>
                    <a:pt x="303" y="378"/>
                    <a:pt x="303" y="378"/>
                    <a:pt x="303" y="378"/>
                  </a:cubicBezTo>
                  <a:cubicBezTo>
                    <a:pt x="303" y="377"/>
                    <a:pt x="303" y="377"/>
                    <a:pt x="303" y="377"/>
                  </a:cubicBezTo>
                  <a:cubicBezTo>
                    <a:pt x="303" y="377"/>
                    <a:pt x="304" y="377"/>
                    <a:pt x="304" y="377"/>
                  </a:cubicBezTo>
                  <a:cubicBezTo>
                    <a:pt x="304" y="377"/>
                    <a:pt x="304" y="376"/>
                    <a:pt x="304" y="376"/>
                  </a:cubicBezTo>
                  <a:cubicBezTo>
                    <a:pt x="305" y="376"/>
                    <a:pt x="305" y="375"/>
                    <a:pt x="306" y="375"/>
                  </a:cubicBezTo>
                  <a:cubicBezTo>
                    <a:pt x="305" y="375"/>
                    <a:pt x="305" y="374"/>
                    <a:pt x="305" y="374"/>
                  </a:cubicBezTo>
                  <a:cubicBezTo>
                    <a:pt x="305" y="374"/>
                    <a:pt x="306" y="374"/>
                    <a:pt x="306" y="374"/>
                  </a:cubicBezTo>
                  <a:cubicBezTo>
                    <a:pt x="306" y="374"/>
                    <a:pt x="306" y="373"/>
                    <a:pt x="306" y="373"/>
                  </a:cubicBezTo>
                  <a:cubicBezTo>
                    <a:pt x="306" y="373"/>
                    <a:pt x="306" y="373"/>
                    <a:pt x="306" y="373"/>
                  </a:cubicBezTo>
                  <a:cubicBezTo>
                    <a:pt x="306" y="373"/>
                    <a:pt x="306" y="373"/>
                    <a:pt x="306" y="373"/>
                  </a:cubicBezTo>
                  <a:cubicBezTo>
                    <a:pt x="306" y="373"/>
                    <a:pt x="306" y="373"/>
                    <a:pt x="306" y="373"/>
                  </a:cubicBezTo>
                  <a:cubicBezTo>
                    <a:pt x="307" y="373"/>
                    <a:pt x="307" y="373"/>
                    <a:pt x="307" y="373"/>
                  </a:cubicBezTo>
                  <a:cubicBezTo>
                    <a:pt x="307" y="373"/>
                    <a:pt x="307" y="373"/>
                    <a:pt x="307" y="373"/>
                  </a:cubicBezTo>
                  <a:cubicBezTo>
                    <a:pt x="307" y="373"/>
                    <a:pt x="307" y="373"/>
                    <a:pt x="307" y="373"/>
                  </a:cubicBezTo>
                  <a:cubicBezTo>
                    <a:pt x="307" y="372"/>
                    <a:pt x="307" y="372"/>
                    <a:pt x="307" y="372"/>
                  </a:cubicBezTo>
                  <a:cubicBezTo>
                    <a:pt x="307" y="371"/>
                    <a:pt x="307" y="371"/>
                    <a:pt x="308" y="370"/>
                  </a:cubicBezTo>
                  <a:cubicBezTo>
                    <a:pt x="308" y="370"/>
                    <a:pt x="308" y="370"/>
                    <a:pt x="308" y="370"/>
                  </a:cubicBezTo>
                  <a:cubicBezTo>
                    <a:pt x="308" y="370"/>
                    <a:pt x="308" y="370"/>
                    <a:pt x="309" y="370"/>
                  </a:cubicBezTo>
                  <a:cubicBezTo>
                    <a:pt x="308" y="370"/>
                    <a:pt x="308" y="370"/>
                    <a:pt x="308" y="370"/>
                  </a:cubicBezTo>
                  <a:cubicBezTo>
                    <a:pt x="307" y="370"/>
                    <a:pt x="307" y="369"/>
                    <a:pt x="307" y="369"/>
                  </a:cubicBezTo>
                  <a:cubicBezTo>
                    <a:pt x="307" y="369"/>
                    <a:pt x="307" y="369"/>
                    <a:pt x="307" y="369"/>
                  </a:cubicBezTo>
                  <a:cubicBezTo>
                    <a:pt x="307" y="369"/>
                    <a:pt x="307" y="369"/>
                    <a:pt x="307" y="369"/>
                  </a:cubicBezTo>
                  <a:cubicBezTo>
                    <a:pt x="307" y="369"/>
                    <a:pt x="307" y="369"/>
                    <a:pt x="307" y="369"/>
                  </a:cubicBezTo>
                  <a:cubicBezTo>
                    <a:pt x="307" y="368"/>
                    <a:pt x="307" y="368"/>
                    <a:pt x="307" y="368"/>
                  </a:cubicBezTo>
                  <a:cubicBezTo>
                    <a:pt x="307" y="368"/>
                    <a:pt x="308" y="368"/>
                    <a:pt x="308" y="368"/>
                  </a:cubicBezTo>
                  <a:cubicBezTo>
                    <a:pt x="308" y="367"/>
                    <a:pt x="308" y="367"/>
                    <a:pt x="307" y="367"/>
                  </a:cubicBezTo>
                  <a:cubicBezTo>
                    <a:pt x="308" y="367"/>
                    <a:pt x="309" y="366"/>
                    <a:pt x="310" y="366"/>
                  </a:cubicBezTo>
                  <a:cubicBezTo>
                    <a:pt x="310" y="366"/>
                    <a:pt x="310" y="366"/>
                    <a:pt x="310" y="366"/>
                  </a:cubicBezTo>
                  <a:cubicBezTo>
                    <a:pt x="310" y="366"/>
                    <a:pt x="310" y="366"/>
                    <a:pt x="310" y="366"/>
                  </a:cubicBezTo>
                  <a:cubicBezTo>
                    <a:pt x="310" y="366"/>
                    <a:pt x="309" y="366"/>
                    <a:pt x="309" y="366"/>
                  </a:cubicBezTo>
                  <a:cubicBezTo>
                    <a:pt x="308" y="366"/>
                    <a:pt x="308" y="366"/>
                    <a:pt x="307" y="367"/>
                  </a:cubicBezTo>
                  <a:cubicBezTo>
                    <a:pt x="307" y="366"/>
                    <a:pt x="307" y="366"/>
                    <a:pt x="307" y="365"/>
                  </a:cubicBezTo>
                  <a:cubicBezTo>
                    <a:pt x="307" y="364"/>
                    <a:pt x="307" y="362"/>
                    <a:pt x="307" y="361"/>
                  </a:cubicBezTo>
                  <a:cubicBezTo>
                    <a:pt x="307" y="361"/>
                    <a:pt x="307" y="360"/>
                    <a:pt x="307" y="360"/>
                  </a:cubicBezTo>
                  <a:cubicBezTo>
                    <a:pt x="307" y="360"/>
                    <a:pt x="307" y="360"/>
                    <a:pt x="307" y="360"/>
                  </a:cubicBezTo>
                  <a:cubicBezTo>
                    <a:pt x="307" y="360"/>
                    <a:pt x="307" y="360"/>
                    <a:pt x="307" y="360"/>
                  </a:cubicBezTo>
                  <a:cubicBezTo>
                    <a:pt x="307" y="360"/>
                    <a:pt x="307" y="360"/>
                    <a:pt x="307" y="360"/>
                  </a:cubicBezTo>
                  <a:cubicBezTo>
                    <a:pt x="307" y="359"/>
                    <a:pt x="308" y="359"/>
                    <a:pt x="308" y="359"/>
                  </a:cubicBezTo>
                  <a:cubicBezTo>
                    <a:pt x="308" y="359"/>
                    <a:pt x="307" y="359"/>
                    <a:pt x="307" y="359"/>
                  </a:cubicBezTo>
                  <a:cubicBezTo>
                    <a:pt x="307" y="358"/>
                    <a:pt x="307" y="358"/>
                    <a:pt x="307" y="358"/>
                  </a:cubicBezTo>
                  <a:cubicBezTo>
                    <a:pt x="307" y="357"/>
                    <a:pt x="307" y="357"/>
                    <a:pt x="307" y="357"/>
                  </a:cubicBezTo>
                  <a:cubicBezTo>
                    <a:pt x="306" y="357"/>
                    <a:pt x="306" y="357"/>
                    <a:pt x="306" y="357"/>
                  </a:cubicBezTo>
                  <a:cubicBezTo>
                    <a:pt x="306" y="357"/>
                    <a:pt x="306" y="357"/>
                    <a:pt x="306" y="356"/>
                  </a:cubicBezTo>
                  <a:cubicBezTo>
                    <a:pt x="306" y="356"/>
                    <a:pt x="306" y="356"/>
                    <a:pt x="306" y="356"/>
                  </a:cubicBezTo>
                  <a:cubicBezTo>
                    <a:pt x="306" y="355"/>
                    <a:pt x="306" y="355"/>
                    <a:pt x="306" y="355"/>
                  </a:cubicBezTo>
                  <a:cubicBezTo>
                    <a:pt x="306" y="354"/>
                    <a:pt x="305" y="354"/>
                    <a:pt x="305" y="354"/>
                  </a:cubicBezTo>
                  <a:cubicBezTo>
                    <a:pt x="305" y="354"/>
                    <a:pt x="305" y="354"/>
                    <a:pt x="304" y="354"/>
                  </a:cubicBezTo>
                  <a:cubicBezTo>
                    <a:pt x="304" y="354"/>
                    <a:pt x="304" y="354"/>
                    <a:pt x="304" y="354"/>
                  </a:cubicBezTo>
                  <a:cubicBezTo>
                    <a:pt x="305" y="353"/>
                    <a:pt x="305" y="353"/>
                    <a:pt x="305" y="353"/>
                  </a:cubicBezTo>
                  <a:cubicBezTo>
                    <a:pt x="305" y="353"/>
                    <a:pt x="305" y="353"/>
                    <a:pt x="305" y="353"/>
                  </a:cubicBezTo>
                  <a:cubicBezTo>
                    <a:pt x="305" y="353"/>
                    <a:pt x="305" y="353"/>
                    <a:pt x="305" y="352"/>
                  </a:cubicBezTo>
                  <a:cubicBezTo>
                    <a:pt x="304" y="352"/>
                    <a:pt x="304" y="352"/>
                    <a:pt x="304" y="352"/>
                  </a:cubicBezTo>
                  <a:cubicBezTo>
                    <a:pt x="304" y="352"/>
                    <a:pt x="304" y="352"/>
                    <a:pt x="304" y="352"/>
                  </a:cubicBezTo>
                  <a:cubicBezTo>
                    <a:pt x="304" y="352"/>
                    <a:pt x="304" y="352"/>
                    <a:pt x="304" y="352"/>
                  </a:cubicBezTo>
                  <a:cubicBezTo>
                    <a:pt x="304" y="351"/>
                    <a:pt x="304" y="350"/>
                    <a:pt x="304" y="349"/>
                  </a:cubicBezTo>
                  <a:cubicBezTo>
                    <a:pt x="304" y="349"/>
                    <a:pt x="304" y="349"/>
                    <a:pt x="304" y="348"/>
                  </a:cubicBezTo>
                  <a:cubicBezTo>
                    <a:pt x="304" y="348"/>
                    <a:pt x="304" y="348"/>
                    <a:pt x="304" y="348"/>
                  </a:cubicBezTo>
                  <a:cubicBezTo>
                    <a:pt x="304" y="347"/>
                    <a:pt x="304" y="347"/>
                    <a:pt x="304" y="347"/>
                  </a:cubicBezTo>
                  <a:cubicBezTo>
                    <a:pt x="304" y="346"/>
                    <a:pt x="304" y="346"/>
                    <a:pt x="304" y="346"/>
                  </a:cubicBezTo>
                  <a:cubicBezTo>
                    <a:pt x="304" y="345"/>
                    <a:pt x="304" y="345"/>
                    <a:pt x="304" y="345"/>
                  </a:cubicBezTo>
                  <a:cubicBezTo>
                    <a:pt x="304" y="345"/>
                    <a:pt x="304" y="345"/>
                    <a:pt x="304" y="345"/>
                  </a:cubicBezTo>
                  <a:cubicBezTo>
                    <a:pt x="304" y="345"/>
                    <a:pt x="304" y="345"/>
                    <a:pt x="304" y="345"/>
                  </a:cubicBezTo>
                  <a:cubicBezTo>
                    <a:pt x="304" y="344"/>
                    <a:pt x="305" y="344"/>
                    <a:pt x="305" y="344"/>
                  </a:cubicBezTo>
                  <a:cubicBezTo>
                    <a:pt x="304" y="343"/>
                    <a:pt x="305" y="341"/>
                    <a:pt x="305" y="340"/>
                  </a:cubicBezTo>
                  <a:cubicBezTo>
                    <a:pt x="304" y="339"/>
                    <a:pt x="304" y="337"/>
                    <a:pt x="304" y="336"/>
                  </a:cubicBezTo>
                  <a:cubicBezTo>
                    <a:pt x="304" y="336"/>
                    <a:pt x="304" y="335"/>
                    <a:pt x="304" y="335"/>
                  </a:cubicBezTo>
                  <a:cubicBezTo>
                    <a:pt x="304" y="335"/>
                    <a:pt x="304" y="334"/>
                    <a:pt x="304" y="334"/>
                  </a:cubicBezTo>
                  <a:cubicBezTo>
                    <a:pt x="304" y="334"/>
                    <a:pt x="305" y="334"/>
                    <a:pt x="305" y="333"/>
                  </a:cubicBezTo>
                  <a:cubicBezTo>
                    <a:pt x="304" y="333"/>
                    <a:pt x="304" y="332"/>
                    <a:pt x="304" y="333"/>
                  </a:cubicBezTo>
                  <a:cubicBezTo>
                    <a:pt x="304" y="332"/>
                    <a:pt x="304" y="331"/>
                    <a:pt x="305" y="330"/>
                  </a:cubicBezTo>
                  <a:cubicBezTo>
                    <a:pt x="305" y="330"/>
                    <a:pt x="306" y="329"/>
                    <a:pt x="307" y="330"/>
                  </a:cubicBezTo>
                  <a:cubicBezTo>
                    <a:pt x="307" y="331"/>
                    <a:pt x="308" y="331"/>
                    <a:pt x="308" y="332"/>
                  </a:cubicBezTo>
                  <a:cubicBezTo>
                    <a:pt x="309" y="332"/>
                    <a:pt x="309" y="332"/>
                    <a:pt x="310" y="332"/>
                  </a:cubicBezTo>
                  <a:cubicBezTo>
                    <a:pt x="310" y="332"/>
                    <a:pt x="311" y="332"/>
                    <a:pt x="311" y="332"/>
                  </a:cubicBezTo>
                  <a:cubicBezTo>
                    <a:pt x="311" y="332"/>
                    <a:pt x="311" y="332"/>
                    <a:pt x="310" y="331"/>
                  </a:cubicBezTo>
                  <a:cubicBezTo>
                    <a:pt x="310" y="331"/>
                    <a:pt x="309" y="331"/>
                    <a:pt x="309" y="330"/>
                  </a:cubicBezTo>
                  <a:cubicBezTo>
                    <a:pt x="308" y="330"/>
                    <a:pt x="308" y="329"/>
                    <a:pt x="308" y="329"/>
                  </a:cubicBezTo>
                  <a:cubicBezTo>
                    <a:pt x="308" y="328"/>
                    <a:pt x="308" y="328"/>
                    <a:pt x="308" y="328"/>
                  </a:cubicBezTo>
                  <a:cubicBezTo>
                    <a:pt x="308" y="327"/>
                    <a:pt x="308" y="327"/>
                    <a:pt x="308" y="327"/>
                  </a:cubicBezTo>
                  <a:cubicBezTo>
                    <a:pt x="308" y="327"/>
                    <a:pt x="307" y="328"/>
                    <a:pt x="307" y="327"/>
                  </a:cubicBezTo>
                  <a:cubicBezTo>
                    <a:pt x="307" y="327"/>
                    <a:pt x="307" y="327"/>
                    <a:pt x="306" y="327"/>
                  </a:cubicBezTo>
                  <a:cubicBezTo>
                    <a:pt x="306" y="326"/>
                    <a:pt x="307" y="324"/>
                    <a:pt x="308" y="324"/>
                  </a:cubicBezTo>
                  <a:cubicBezTo>
                    <a:pt x="309" y="322"/>
                    <a:pt x="311" y="322"/>
                    <a:pt x="313" y="321"/>
                  </a:cubicBezTo>
                  <a:cubicBezTo>
                    <a:pt x="314" y="321"/>
                    <a:pt x="315" y="321"/>
                    <a:pt x="316" y="320"/>
                  </a:cubicBezTo>
                  <a:cubicBezTo>
                    <a:pt x="316" y="321"/>
                    <a:pt x="316" y="321"/>
                    <a:pt x="316" y="322"/>
                  </a:cubicBezTo>
                  <a:cubicBezTo>
                    <a:pt x="317" y="321"/>
                    <a:pt x="317" y="321"/>
                    <a:pt x="317" y="320"/>
                  </a:cubicBezTo>
                  <a:cubicBezTo>
                    <a:pt x="317" y="320"/>
                    <a:pt x="318" y="320"/>
                    <a:pt x="319" y="320"/>
                  </a:cubicBezTo>
                  <a:cubicBezTo>
                    <a:pt x="321" y="320"/>
                    <a:pt x="323" y="321"/>
                    <a:pt x="324" y="322"/>
                  </a:cubicBezTo>
                  <a:cubicBezTo>
                    <a:pt x="324" y="321"/>
                    <a:pt x="325" y="321"/>
                    <a:pt x="325" y="322"/>
                  </a:cubicBezTo>
                  <a:cubicBezTo>
                    <a:pt x="325" y="322"/>
                    <a:pt x="325" y="322"/>
                    <a:pt x="325" y="322"/>
                  </a:cubicBezTo>
                  <a:cubicBezTo>
                    <a:pt x="326" y="323"/>
                    <a:pt x="326" y="323"/>
                    <a:pt x="326" y="323"/>
                  </a:cubicBezTo>
                  <a:cubicBezTo>
                    <a:pt x="327" y="323"/>
                    <a:pt x="327" y="324"/>
                    <a:pt x="326" y="325"/>
                  </a:cubicBezTo>
                  <a:cubicBezTo>
                    <a:pt x="327" y="325"/>
                    <a:pt x="327" y="325"/>
                    <a:pt x="328" y="325"/>
                  </a:cubicBezTo>
                  <a:cubicBezTo>
                    <a:pt x="328" y="324"/>
                    <a:pt x="328" y="324"/>
                    <a:pt x="329" y="324"/>
                  </a:cubicBezTo>
                  <a:cubicBezTo>
                    <a:pt x="330" y="323"/>
                    <a:pt x="331" y="323"/>
                    <a:pt x="333" y="324"/>
                  </a:cubicBezTo>
                  <a:cubicBezTo>
                    <a:pt x="334" y="324"/>
                    <a:pt x="334" y="324"/>
                    <a:pt x="335" y="324"/>
                  </a:cubicBezTo>
                  <a:cubicBezTo>
                    <a:pt x="336" y="324"/>
                    <a:pt x="336" y="325"/>
                    <a:pt x="337" y="325"/>
                  </a:cubicBezTo>
                  <a:cubicBezTo>
                    <a:pt x="338" y="325"/>
                    <a:pt x="339" y="326"/>
                    <a:pt x="339" y="326"/>
                  </a:cubicBezTo>
                  <a:cubicBezTo>
                    <a:pt x="340" y="326"/>
                    <a:pt x="340" y="326"/>
                    <a:pt x="341" y="326"/>
                  </a:cubicBezTo>
                  <a:cubicBezTo>
                    <a:pt x="341" y="326"/>
                    <a:pt x="341" y="327"/>
                    <a:pt x="341" y="327"/>
                  </a:cubicBezTo>
                  <a:cubicBezTo>
                    <a:pt x="341" y="327"/>
                    <a:pt x="340" y="327"/>
                    <a:pt x="340" y="327"/>
                  </a:cubicBezTo>
                  <a:cubicBezTo>
                    <a:pt x="339" y="327"/>
                    <a:pt x="339" y="328"/>
                    <a:pt x="339" y="329"/>
                  </a:cubicBezTo>
                  <a:cubicBezTo>
                    <a:pt x="339" y="330"/>
                    <a:pt x="339" y="331"/>
                    <a:pt x="338" y="332"/>
                  </a:cubicBezTo>
                  <a:cubicBezTo>
                    <a:pt x="337" y="333"/>
                    <a:pt x="337" y="335"/>
                    <a:pt x="335" y="335"/>
                  </a:cubicBezTo>
                  <a:cubicBezTo>
                    <a:pt x="336" y="335"/>
                    <a:pt x="336" y="336"/>
                    <a:pt x="335" y="336"/>
                  </a:cubicBezTo>
                  <a:cubicBezTo>
                    <a:pt x="335" y="337"/>
                    <a:pt x="335" y="337"/>
                    <a:pt x="335" y="338"/>
                  </a:cubicBezTo>
                  <a:cubicBezTo>
                    <a:pt x="334" y="339"/>
                    <a:pt x="334" y="340"/>
                    <a:pt x="334" y="341"/>
                  </a:cubicBezTo>
                  <a:cubicBezTo>
                    <a:pt x="333" y="341"/>
                    <a:pt x="333" y="342"/>
                    <a:pt x="332" y="342"/>
                  </a:cubicBezTo>
                  <a:cubicBezTo>
                    <a:pt x="332" y="342"/>
                    <a:pt x="332" y="342"/>
                    <a:pt x="333" y="343"/>
                  </a:cubicBezTo>
                  <a:cubicBezTo>
                    <a:pt x="333" y="343"/>
                    <a:pt x="333" y="343"/>
                    <a:pt x="333" y="343"/>
                  </a:cubicBezTo>
                  <a:cubicBezTo>
                    <a:pt x="332" y="346"/>
                    <a:pt x="330" y="349"/>
                    <a:pt x="329" y="352"/>
                  </a:cubicBezTo>
                  <a:cubicBezTo>
                    <a:pt x="329" y="353"/>
                    <a:pt x="328" y="353"/>
                    <a:pt x="328" y="354"/>
                  </a:cubicBezTo>
                  <a:cubicBezTo>
                    <a:pt x="327" y="354"/>
                    <a:pt x="326" y="354"/>
                    <a:pt x="325" y="354"/>
                  </a:cubicBezTo>
                  <a:cubicBezTo>
                    <a:pt x="324" y="353"/>
                    <a:pt x="323" y="353"/>
                    <a:pt x="322" y="353"/>
                  </a:cubicBezTo>
                  <a:cubicBezTo>
                    <a:pt x="321" y="352"/>
                    <a:pt x="321" y="352"/>
                    <a:pt x="321" y="352"/>
                  </a:cubicBezTo>
                  <a:cubicBezTo>
                    <a:pt x="321" y="352"/>
                    <a:pt x="321" y="352"/>
                    <a:pt x="320" y="352"/>
                  </a:cubicBezTo>
                  <a:cubicBezTo>
                    <a:pt x="320" y="352"/>
                    <a:pt x="320" y="352"/>
                    <a:pt x="320" y="352"/>
                  </a:cubicBezTo>
                  <a:cubicBezTo>
                    <a:pt x="319" y="352"/>
                    <a:pt x="319" y="352"/>
                    <a:pt x="318" y="352"/>
                  </a:cubicBezTo>
                  <a:cubicBezTo>
                    <a:pt x="317" y="352"/>
                    <a:pt x="315" y="352"/>
                    <a:pt x="314" y="353"/>
                  </a:cubicBezTo>
                  <a:cubicBezTo>
                    <a:pt x="314" y="353"/>
                    <a:pt x="313" y="353"/>
                    <a:pt x="313" y="353"/>
                  </a:cubicBezTo>
                  <a:cubicBezTo>
                    <a:pt x="313" y="353"/>
                    <a:pt x="313" y="354"/>
                    <a:pt x="313" y="354"/>
                  </a:cubicBezTo>
                  <a:cubicBezTo>
                    <a:pt x="314" y="353"/>
                    <a:pt x="315" y="354"/>
                    <a:pt x="316" y="354"/>
                  </a:cubicBezTo>
                  <a:cubicBezTo>
                    <a:pt x="317" y="355"/>
                    <a:pt x="316" y="355"/>
                    <a:pt x="316" y="355"/>
                  </a:cubicBezTo>
                  <a:cubicBezTo>
                    <a:pt x="316" y="355"/>
                    <a:pt x="317" y="355"/>
                    <a:pt x="317" y="356"/>
                  </a:cubicBezTo>
                  <a:cubicBezTo>
                    <a:pt x="317" y="356"/>
                    <a:pt x="317" y="356"/>
                    <a:pt x="318" y="356"/>
                  </a:cubicBezTo>
                  <a:cubicBezTo>
                    <a:pt x="318" y="357"/>
                    <a:pt x="318" y="357"/>
                    <a:pt x="318" y="357"/>
                  </a:cubicBezTo>
                  <a:cubicBezTo>
                    <a:pt x="318" y="357"/>
                    <a:pt x="318" y="358"/>
                    <a:pt x="318" y="358"/>
                  </a:cubicBezTo>
                  <a:cubicBezTo>
                    <a:pt x="319" y="358"/>
                    <a:pt x="318" y="358"/>
                    <a:pt x="318" y="358"/>
                  </a:cubicBezTo>
                  <a:cubicBezTo>
                    <a:pt x="318" y="359"/>
                    <a:pt x="319" y="359"/>
                    <a:pt x="319" y="359"/>
                  </a:cubicBezTo>
                  <a:cubicBezTo>
                    <a:pt x="319" y="359"/>
                    <a:pt x="319" y="360"/>
                    <a:pt x="319" y="360"/>
                  </a:cubicBezTo>
                  <a:cubicBezTo>
                    <a:pt x="318" y="360"/>
                    <a:pt x="318" y="361"/>
                    <a:pt x="318" y="361"/>
                  </a:cubicBezTo>
                  <a:cubicBezTo>
                    <a:pt x="318" y="361"/>
                    <a:pt x="318" y="361"/>
                    <a:pt x="318" y="362"/>
                  </a:cubicBezTo>
                  <a:cubicBezTo>
                    <a:pt x="318" y="362"/>
                    <a:pt x="318" y="362"/>
                    <a:pt x="318" y="362"/>
                  </a:cubicBezTo>
                  <a:cubicBezTo>
                    <a:pt x="318" y="362"/>
                    <a:pt x="317" y="362"/>
                    <a:pt x="317" y="362"/>
                  </a:cubicBezTo>
                  <a:cubicBezTo>
                    <a:pt x="316" y="363"/>
                    <a:pt x="316" y="363"/>
                    <a:pt x="316" y="364"/>
                  </a:cubicBezTo>
                  <a:cubicBezTo>
                    <a:pt x="316" y="365"/>
                    <a:pt x="315" y="366"/>
                    <a:pt x="315" y="367"/>
                  </a:cubicBezTo>
                  <a:cubicBezTo>
                    <a:pt x="315" y="367"/>
                    <a:pt x="315" y="368"/>
                    <a:pt x="315" y="368"/>
                  </a:cubicBezTo>
                  <a:cubicBezTo>
                    <a:pt x="314" y="369"/>
                    <a:pt x="314" y="369"/>
                    <a:pt x="313" y="369"/>
                  </a:cubicBezTo>
                  <a:cubicBezTo>
                    <a:pt x="312" y="369"/>
                    <a:pt x="311" y="370"/>
                    <a:pt x="311" y="370"/>
                  </a:cubicBezTo>
                  <a:cubicBezTo>
                    <a:pt x="310" y="370"/>
                    <a:pt x="310" y="370"/>
                    <a:pt x="310" y="370"/>
                  </a:cubicBezTo>
                  <a:cubicBezTo>
                    <a:pt x="310" y="370"/>
                    <a:pt x="311" y="370"/>
                    <a:pt x="312" y="370"/>
                  </a:cubicBezTo>
                  <a:cubicBezTo>
                    <a:pt x="312" y="371"/>
                    <a:pt x="312" y="371"/>
                    <a:pt x="312" y="371"/>
                  </a:cubicBezTo>
                  <a:cubicBezTo>
                    <a:pt x="312" y="372"/>
                    <a:pt x="312" y="372"/>
                    <a:pt x="312" y="373"/>
                  </a:cubicBezTo>
                  <a:cubicBezTo>
                    <a:pt x="311" y="373"/>
                    <a:pt x="311" y="373"/>
                    <a:pt x="310" y="373"/>
                  </a:cubicBezTo>
                  <a:cubicBezTo>
                    <a:pt x="310" y="373"/>
                    <a:pt x="309" y="373"/>
                    <a:pt x="309" y="373"/>
                  </a:cubicBezTo>
                  <a:cubicBezTo>
                    <a:pt x="309" y="373"/>
                    <a:pt x="309" y="373"/>
                    <a:pt x="309" y="373"/>
                  </a:cubicBezTo>
                  <a:cubicBezTo>
                    <a:pt x="308" y="373"/>
                    <a:pt x="309" y="373"/>
                    <a:pt x="309" y="373"/>
                  </a:cubicBezTo>
                  <a:cubicBezTo>
                    <a:pt x="309" y="373"/>
                    <a:pt x="310" y="373"/>
                    <a:pt x="310" y="374"/>
                  </a:cubicBezTo>
                  <a:cubicBezTo>
                    <a:pt x="311" y="374"/>
                    <a:pt x="311" y="374"/>
                    <a:pt x="311" y="374"/>
                  </a:cubicBezTo>
                  <a:cubicBezTo>
                    <a:pt x="311" y="374"/>
                    <a:pt x="311" y="375"/>
                    <a:pt x="311" y="375"/>
                  </a:cubicBezTo>
                  <a:cubicBezTo>
                    <a:pt x="312" y="375"/>
                    <a:pt x="312" y="374"/>
                    <a:pt x="312" y="374"/>
                  </a:cubicBezTo>
                  <a:cubicBezTo>
                    <a:pt x="313" y="374"/>
                    <a:pt x="313" y="374"/>
                    <a:pt x="313" y="374"/>
                  </a:cubicBezTo>
                  <a:cubicBezTo>
                    <a:pt x="313" y="374"/>
                    <a:pt x="313" y="374"/>
                    <a:pt x="313" y="375"/>
                  </a:cubicBezTo>
                  <a:cubicBezTo>
                    <a:pt x="313" y="375"/>
                    <a:pt x="313" y="375"/>
                    <a:pt x="312" y="376"/>
                  </a:cubicBezTo>
                  <a:cubicBezTo>
                    <a:pt x="312" y="376"/>
                    <a:pt x="312" y="376"/>
                    <a:pt x="313" y="376"/>
                  </a:cubicBezTo>
                  <a:cubicBezTo>
                    <a:pt x="313" y="376"/>
                    <a:pt x="313" y="376"/>
                    <a:pt x="313" y="376"/>
                  </a:cubicBezTo>
                  <a:cubicBezTo>
                    <a:pt x="313" y="376"/>
                    <a:pt x="314" y="375"/>
                    <a:pt x="314" y="375"/>
                  </a:cubicBezTo>
                  <a:cubicBezTo>
                    <a:pt x="314" y="375"/>
                    <a:pt x="314" y="375"/>
                    <a:pt x="314" y="375"/>
                  </a:cubicBezTo>
                  <a:cubicBezTo>
                    <a:pt x="314" y="374"/>
                    <a:pt x="314" y="374"/>
                    <a:pt x="314" y="374"/>
                  </a:cubicBezTo>
                  <a:cubicBezTo>
                    <a:pt x="314" y="374"/>
                    <a:pt x="314" y="375"/>
                    <a:pt x="314" y="375"/>
                  </a:cubicBezTo>
                  <a:cubicBezTo>
                    <a:pt x="315" y="375"/>
                    <a:pt x="315" y="374"/>
                    <a:pt x="315" y="374"/>
                  </a:cubicBezTo>
                  <a:cubicBezTo>
                    <a:pt x="315" y="375"/>
                    <a:pt x="315" y="375"/>
                    <a:pt x="315" y="375"/>
                  </a:cubicBezTo>
                  <a:cubicBezTo>
                    <a:pt x="316" y="375"/>
                    <a:pt x="316" y="375"/>
                    <a:pt x="316" y="375"/>
                  </a:cubicBezTo>
                  <a:cubicBezTo>
                    <a:pt x="317" y="375"/>
                    <a:pt x="317" y="375"/>
                    <a:pt x="317" y="375"/>
                  </a:cubicBezTo>
                  <a:cubicBezTo>
                    <a:pt x="318" y="375"/>
                    <a:pt x="318" y="376"/>
                    <a:pt x="317" y="376"/>
                  </a:cubicBezTo>
                  <a:cubicBezTo>
                    <a:pt x="317" y="376"/>
                    <a:pt x="316" y="377"/>
                    <a:pt x="317" y="377"/>
                  </a:cubicBezTo>
                  <a:cubicBezTo>
                    <a:pt x="317" y="377"/>
                    <a:pt x="317" y="377"/>
                    <a:pt x="317" y="378"/>
                  </a:cubicBezTo>
                  <a:cubicBezTo>
                    <a:pt x="317" y="378"/>
                    <a:pt x="318" y="379"/>
                    <a:pt x="319" y="380"/>
                  </a:cubicBezTo>
                  <a:cubicBezTo>
                    <a:pt x="319" y="380"/>
                    <a:pt x="320" y="381"/>
                    <a:pt x="321" y="381"/>
                  </a:cubicBezTo>
                  <a:cubicBezTo>
                    <a:pt x="320" y="382"/>
                    <a:pt x="321" y="383"/>
                    <a:pt x="321" y="383"/>
                  </a:cubicBezTo>
                  <a:cubicBezTo>
                    <a:pt x="322" y="383"/>
                    <a:pt x="322" y="383"/>
                    <a:pt x="322" y="383"/>
                  </a:cubicBezTo>
                  <a:cubicBezTo>
                    <a:pt x="322" y="384"/>
                    <a:pt x="322" y="384"/>
                    <a:pt x="322" y="384"/>
                  </a:cubicBezTo>
                  <a:cubicBezTo>
                    <a:pt x="322" y="384"/>
                    <a:pt x="322" y="385"/>
                    <a:pt x="322" y="386"/>
                  </a:cubicBezTo>
                  <a:cubicBezTo>
                    <a:pt x="323" y="386"/>
                    <a:pt x="323" y="386"/>
                    <a:pt x="323" y="387"/>
                  </a:cubicBezTo>
                  <a:cubicBezTo>
                    <a:pt x="323" y="387"/>
                    <a:pt x="323" y="387"/>
                    <a:pt x="323" y="387"/>
                  </a:cubicBezTo>
                  <a:cubicBezTo>
                    <a:pt x="323" y="388"/>
                    <a:pt x="323" y="388"/>
                    <a:pt x="323" y="389"/>
                  </a:cubicBezTo>
                  <a:cubicBezTo>
                    <a:pt x="323" y="389"/>
                    <a:pt x="323" y="390"/>
                    <a:pt x="323" y="390"/>
                  </a:cubicBezTo>
                  <a:cubicBezTo>
                    <a:pt x="323" y="390"/>
                    <a:pt x="323" y="390"/>
                    <a:pt x="323" y="391"/>
                  </a:cubicBezTo>
                  <a:cubicBezTo>
                    <a:pt x="323" y="391"/>
                    <a:pt x="323" y="391"/>
                    <a:pt x="323" y="391"/>
                  </a:cubicBezTo>
                  <a:cubicBezTo>
                    <a:pt x="323" y="392"/>
                    <a:pt x="323" y="392"/>
                    <a:pt x="323" y="393"/>
                  </a:cubicBezTo>
                  <a:cubicBezTo>
                    <a:pt x="323" y="393"/>
                    <a:pt x="323" y="394"/>
                    <a:pt x="323" y="394"/>
                  </a:cubicBezTo>
                  <a:cubicBezTo>
                    <a:pt x="323" y="394"/>
                    <a:pt x="323" y="394"/>
                    <a:pt x="322" y="394"/>
                  </a:cubicBezTo>
                  <a:cubicBezTo>
                    <a:pt x="322" y="394"/>
                    <a:pt x="322" y="394"/>
                    <a:pt x="322" y="394"/>
                  </a:cubicBezTo>
                  <a:cubicBezTo>
                    <a:pt x="322" y="394"/>
                    <a:pt x="322" y="394"/>
                    <a:pt x="322" y="394"/>
                  </a:cubicBezTo>
                  <a:cubicBezTo>
                    <a:pt x="322" y="394"/>
                    <a:pt x="322" y="394"/>
                    <a:pt x="322" y="394"/>
                  </a:cubicBezTo>
                  <a:cubicBezTo>
                    <a:pt x="322" y="394"/>
                    <a:pt x="322" y="394"/>
                    <a:pt x="322" y="395"/>
                  </a:cubicBezTo>
                  <a:cubicBezTo>
                    <a:pt x="323" y="395"/>
                    <a:pt x="323" y="395"/>
                    <a:pt x="323" y="395"/>
                  </a:cubicBezTo>
                  <a:cubicBezTo>
                    <a:pt x="323" y="395"/>
                    <a:pt x="324" y="395"/>
                    <a:pt x="324" y="395"/>
                  </a:cubicBezTo>
                  <a:cubicBezTo>
                    <a:pt x="324" y="395"/>
                    <a:pt x="324" y="396"/>
                    <a:pt x="324" y="396"/>
                  </a:cubicBezTo>
                  <a:cubicBezTo>
                    <a:pt x="324" y="396"/>
                    <a:pt x="324" y="397"/>
                    <a:pt x="324" y="397"/>
                  </a:cubicBezTo>
                  <a:cubicBezTo>
                    <a:pt x="325" y="397"/>
                    <a:pt x="325" y="397"/>
                    <a:pt x="325" y="397"/>
                  </a:cubicBezTo>
                  <a:cubicBezTo>
                    <a:pt x="325" y="398"/>
                    <a:pt x="326" y="398"/>
                    <a:pt x="326" y="398"/>
                  </a:cubicBezTo>
                  <a:cubicBezTo>
                    <a:pt x="326" y="398"/>
                    <a:pt x="326" y="398"/>
                    <a:pt x="327" y="399"/>
                  </a:cubicBezTo>
                  <a:cubicBezTo>
                    <a:pt x="327" y="399"/>
                    <a:pt x="327" y="399"/>
                    <a:pt x="327" y="399"/>
                  </a:cubicBezTo>
                  <a:cubicBezTo>
                    <a:pt x="327" y="399"/>
                    <a:pt x="327" y="399"/>
                    <a:pt x="327" y="399"/>
                  </a:cubicBezTo>
                  <a:cubicBezTo>
                    <a:pt x="327" y="399"/>
                    <a:pt x="327" y="399"/>
                    <a:pt x="327" y="399"/>
                  </a:cubicBezTo>
                  <a:cubicBezTo>
                    <a:pt x="327" y="399"/>
                    <a:pt x="327" y="399"/>
                    <a:pt x="327" y="399"/>
                  </a:cubicBezTo>
                  <a:cubicBezTo>
                    <a:pt x="327" y="399"/>
                    <a:pt x="327" y="399"/>
                    <a:pt x="326" y="399"/>
                  </a:cubicBezTo>
                  <a:cubicBezTo>
                    <a:pt x="326" y="400"/>
                    <a:pt x="327" y="400"/>
                    <a:pt x="327" y="400"/>
                  </a:cubicBezTo>
                  <a:cubicBezTo>
                    <a:pt x="327" y="400"/>
                    <a:pt x="327" y="401"/>
                    <a:pt x="327" y="401"/>
                  </a:cubicBezTo>
                  <a:cubicBezTo>
                    <a:pt x="327" y="401"/>
                    <a:pt x="327" y="401"/>
                    <a:pt x="327" y="401"/>
                  </a:cubicBezTo>
                  <a:cubicBezTo>
                    <a:pt x="327" y="401"/>
                    <a:pt x="327" y="401"/>
                    <a:pt x="327" y="401"/>
                  </a:cubicBezTo>
                  <a:cubicBezTo>
                    <a:pt x="327" y="402"/>
                    <a:pt x="327" y="402"/>
                    <a:pt x="327" y="402"/>
                  </a:cubicBezTo>
                  <a:cubicBezTo>
                    <a:pt x="328" y="402"/>
                    <a:pt x="328" y="402"/>
                    <a:pt x="328" y="402"/>
                  </a:cubicBezTo>
                  <a:cubicBezTo>
                    <a:pt x="328" y="402"/>
                    <a:pt x="328" y="402"/>
                    <a:pt x="328" y="402"/>
                  </a:cubicBezTo>
                  <a:cubicBezTo>
                    <a:pt x="328" y="402"/>
                    <a:pt x="328" y="402"/>
                    <a:pt x="328" y="402"/>
                  </a:cubicBezTo>
                  <a:cubicBezTo>
                    <a:pt x="328" y="402"/>
                    <a:pt x="328" y="403"/>
                    <a:pt x="328" y="403"/>
                  </a:cubicBezTo>
                  <a:cubicBezTo>
                    <a:pt x="328" y="403"/>
                    <a:pt x="328" y="403"/>
                    <a:pt x="328" y="403"/>
                  </a:cubicBezTo>
                  <a:cubicBezTo>
                    <a:pt x="328" y="403"/>
                    <a:pt x="328" y="403"/>
                    <a:pt x="328" y="403"/>
                  </a:cubicBezTo>
                  <a:cubicBezTo>
                    <a:pt x="328" y="403"/>
                    <a:pt x="328" y="403"/>
                    <a:pt x="328" y="403"/>
                  </a:cubicBezTo>
                  <a:cubicBezTo>
                    <a:pt x="328" y="404"/>
                    <a:pt x="328" y="404"/>
                    <a:pt x="328" y="404"/>
                  </a:cubicBezTo>
                  <a:cubicBezTo>
                    <a:pt x="328" y="404"/>
                    <a:pt x="328" y="404"/>
                    <a:pt x="329" y="404"/>
                  </a:cubicBezTo>
                  <a:cubicBezTo>
                    <a:pt x="329" y="404"/>
                    <a:pt x="329" y="404"/>
                    <a:pt x="329" y="404"/>
                  </a:cubicBezTo>
                  <a:cubicBezTo>
                    <a:pt x="329" y="405"/>
                    <a:pt x="329" y="405"/>
                    <a:pt x="329" y="405"/>
                  </a:cubicBezTo>
                  <a:cubicBezTo>
                    <a:pt x="329" y="405"/>
                    <a:pt x="329" y="405"/>
                    <a:pt x="329" y="405"/>
                  </a:cubicBezTo>
                  <a:cubicBezTo>
                    <a:pt x="329" y="405"/>
                    <a:pt x="329" y="405"/>
                    <a:pt x="329" y="405"/>
                  </a:cubicBezTo>
                  <a:cubicBezTo>
                    <a:pt x="330" y="405"/>
                    <a:pt x="329" y="404"/>
                    <a:pt x="330" y="404"/>
                  </a:cubicBezTo>
                  <a:cubicBezTo>
                    <a:pt x="330" y="404"/>
                    <a:pt x="330" y="404"/>
                    <a:pt x="330" y="404"/>
                  </a:cubicBezTo>
                  <a:cubicBezTo>
                    <a:pt x="330" y="404"/>
                    <a:pt x="330" y="404"/>
                    <a:pt x="330" y="404"/>
                  </a:cubicBezTo>
                  <a:cubicBezTo>
                    <a:pt x="330" y="404"/>
                    <a:pt x="330" y="404"/>
                    <a:pt x="331" y="404"/>
                  </a:cubicBezTo>
                  <a:cubicBezTo>
                    <a:pt x="331" y="404"/>
                    <a:pt x="331" y="404"/>
                    <a:pt x="331" y="404"/>
                  </a:cubicBezTo>
                  <a:cubicBezTo>
                    <a:pt x="331" y="404"/>
                    <a:pt x="331" y="404"/>
                    <a:pt x="331" y="405"/>
                  </a:cubicBezTo>
                  <a:cubicBezTo>
                    <a:pt x="331" y="405"/>
                    <a:pt x="330" y="406"/>
                    <a:pt x="331" y="406"/>
                  </a:cubicBezTo>
                  <a:cubicBezTo>
                    <a:pt x="331" y="406"/>
                    <a:pt x="331" y="407"/>
                    <a:pt x="331" y="407"/>
                  </a:cubicBezTo>
                  <a:cubicBezTo>
                    <a:pt x="331" y="407"/>
                    <a:pt x="331" y="407"/>
                    <a:pt x="332" y="407"/>
                  </a:cubicBezTo>
                  <a:cubicBezTo>
                    <a:pt x="332" y="407"/>
                    <a:pt x="332" y="407"/>
                    <a:pt x="332" y="407"/>
                  </a:cubicBezTo>
                  <a:cubicBezTo>
                    <a:pt x="332" y="407"/>
                    <a:pt x="332" y="407"/>
                    <a:pt x="332" y="408"/>
                  </a:cubicBezTo>
                  <a:cubicBezTo>
                    <a:pt x="332" y="408"/>
                    <a:pt x="332" y="408"/>
                    <a:pt x="332" y="408"/>
                  </a:cubicBezTo>
                  <a:cubicBezTo>
                    <a:pt x="331" y="408"/>
                    <a:pt x="331" y="408"/>
                    <a:pt x="331" y="408"/>
                  </a:cubicBezTo>
                  <a:cubicBezTo>
                    <a:pt x="331" y="408"/>
                    <a:pt x="331" y="408"/>
                    <a:pt x="330" y="408"/>
                  </a:cubicBezTo>
                  <a:cubicBezTo>
                    <a:pt x="330" y="408"/>
                    <a:pt x="329" y="409"/>
                    <a:pt x="329" y="408"/>
                  </a:cubicBezTo>
                  <a:cubicBezTo>
                    <a:pt x="329" y="408"/>
                    <a:pt x="328" y="408"/>
                    <a:pt x="328" y="408"/>
                  </a:cubicBezTo>
                  <a:cubicBezTo>
                    <a:pt x="328" y="408"/>
                    <a:pt x="328" y="408"/>
                    <a:pt x="327" y="407"/>
                  </a:cubicBezTo>
                  <a:cubicBezTo>
                    <a:pt x="327" y="407"/>
                    <a:pt x="327" y="407"/>
                    <a:pt x="327" y="407"/>
                  </a:cubicBezTo>
                  <a:cubicBezTo>
                    <a:pt x="327" y="407"/>
                    <a:pt x="327" y="407"/>
                    <a:pt x="327" y="407"/>
                  </a:cubicBezTo>
                  <a:cubicBezTo>
                    <a:pt x="327" y="407"/>
                    <a:pt x="326" y="408"/>
                    <a:pt x="326" y="408"/>
                  </a:cubicBezTo>
                  <a:cubicBezTo>
                    <a:pt x="326" y="408"/>
                    <a:pt x="326" y="408"/>
                    <a:pt x="326" y="408"/>
                  </a:cubicBezTo>
                  <a:cubicBezTo>
                    <a:pt x="325" y="409"/>
                    <a:pt x="325" y="409"/>
                    <a:pt x="325" y="409"/>
                  </a:cubicBezTo>
                  <a:cubicBezTo>
                    <a:pt x="325" y="409"/>
                    <a:pt x="325" y="409"/>
                    <a:pt x="325" y="409"/>
                  </a:cubicBezTo>
                  <a:cubicBezTo>
                    <a:pt x="325" y="409"/>
                    <a:pt x="325" y="409"/>
                    <a:pt x="325" y="409"/>
                  </a:cubicBezTo>
                  <a:cubicBezTo>
                    <a:pt x="325" y="410"/>
                    <a:pt x="325" y="410"/>
                    <a:pt x="325" y="410"/>
                  </a:cubicBezTo>
                  <a:cubicBezTo>
                    <a:pt x="325" y="410"/>
                    <a:pt x="325" y="410"/>
                    <a:pt x="326" y="410"/>
                  </a:cubicBezTo>
                  <a:cubicBezTo>
                    <a:pt x="326" y="409"/>
                    <a:pt x="326" y="409"/>
                    <a:pt x="326" y="409"/>
                  </a:cubicBezTo>
                  <a:cubicBezTo>
                    <a:pt x="326" y="409"/>
                    <a:pt x="326" y="409"/>
                    <a:pt x="326" y="409"/>
                  </a:cubicBezTo>
                  <a:cubicBezTo>
                    <a:pt x="327" y="409"/>
                    <a:pt x="327" y="409"/>
                    <a:pt x="327" y="409"/>
                  </a:cubicBezTo>
                  <a:cubicBezTo>
                    <a:pt x="328" y="409"/>
                    <a:pt x="328" y="409"/>
                    <a:pt x="328" y="409"/>
                  </a:cubicBezTo>
                  <a:cubicBezTo>
                    <a:pt x="328" y="409"/>
                    <a:pt x="328" y="410"/>
                    <a:pt x="328" y="410"/>
                  </a:cubicBezTo>
                  <a:cubicBezTo>
                    <a:pt x="329" y="410"/>
                    <a:pt x="329" y="410"/>
                    <a:pt x="329" y="411"/>
                  </a:cubicBezTo>
                  <a:cubicBezTo>
                    <a:pt x="329" y="411"/>
                    <a:pt x="329" y="411"/>
                    <a:pt x="329" y="411"/>
                  </a:cubicBezTo>
                  <a:cubicBezTo>
                    <a:pt x="328" y="412"/>
                    <a:pt x="326" y="414"/>
                    <a:pt x="325" y="415"/>
                  </a:cubicBezTo>
                  <a:cubicBezTo>
                    <a:pt x="325" y="415"/>
                    <a:pt x="324" y="415"/>
                    <a:pt x="324" y="416"/>
                  </a:cubicBezTo>
                  <a:cubicBezTo>
                    <a:pt x="324" y="416"/>
                    <a:pt x="325" y="416"/>
                    <a:pt x="324" y="416"/>
                  </a:cubicBezTo>
                  <a:cubicBezTo>
                    <a:pt x="324" y="416"/>
                    <a:pt x="324" y="416"/>
                    <a:pt x="324" y="416"/>
                  </a:cubicBezTo>
                  <a:cubicBezTo>
                    <a:pt x="324" y="416"/>
                    <a:pt x="324" y="416"/>
                    <a:pt x="324" y="417"/>
                  </a:cubicBezTo>
                  <a:cubicBezTo>
                    <a:pt x="325" y="417"/>
                    <a:pt x="325" y="417"/>
                    <a:pt x="326" y="417"/>
                  </a:cubicBezTo>
                  <a:cubicBezTo>
                    <a:pt x="326" y="417"/>
                    <a:pt x="326" y="418"/>
                    <a:pt x="326" y="418"/>
                  </a:cubicBezTo>
                  <a:cubicBezTo>
                    <a:pt x="327" y="418"/>
                    <a:pt x="327" y="418"/>
                    <a:pt x="327" y="418"/>
                  </a:cubicBezTo>
                  <a:cubicBezTo>
                    <a:pt x="327" y="418"/>
                    <a:pt x="327" y="418"/>
                    <a:pt x="327" y="418"/>
                  </a:cubicBezTo>
                  <a:cubicBezTo>
                    <a:pt x="327" y="419"/>
                    <a:pt x="327" y="419"/>
                    <a:pt x="327" y="419"/>
                  </a:cubicBezTo>
                  <a:cubicBezTo>
                    <a:pt x="328" y="419"/>
                    <a:pt x="329" y="420"/>
                    <a:pt x="329" y="421"/>
                  </a:cubicBezTo>
                  <a:cubicBezTo>
                    <a:pt x="330" y="420"/>
                    <a:pt x="330" y="420"/>
                    <a:pt x="331" y="420"/>
                  </a:cubicBezTo>
                  <a:cubicBezTo>
                    <a:pt x="331" y="420"/>
                    <a:pt x="331" y="419"/>
                    <a:pt x="331" y="419"/>
                  </a:cubicBezTo>
                  <a:cubicBezTo>
                    <a:pt x="331" y="419"/>
                    <a:pt x="331" y="419"/>
                    <a:pt x="332" y="418"/>
                  </a:cubicBezTo>
                  <a:cubicBezTo>
                    <a:pt x="332" y="418"/>
                    <a:pt x="332" y="418"/>
                    <a:pt x="332" y="418"/>
                  </a:cubicBezTo>
                  <a:cubicBezTo>
                    <a:pt x="332" y="418"/>
                    <a:pt x="332" y="418"/>
                    <a:pt x="332" y="418"/>
                  </a:cubicBezTo>
                  <a:cubicBezTo>
                    <a:pt x="333" y="417"/>
                    <a:pt x="333" y="418"/>
                    <a:pt x="333" y="418"/>
                  </a:cubicBezTo>
                  <a:cubicBezTo>
                    <a:pt x="333" y="418"/>
                    <a:pt x="334" y="418"/>
                    <a:pt x="334" y="418"/>
                  </a:cubicBezTo>
                  <a:cubicBezTo>
                    <a:pt x="334" y="418"/>
                    <a:pt x="334" y="418"/>
                    <a:pt x="334" y="418"/>
                  </a:cubicBezTo>
                  <a:cubicBezTo>
                    <a:pt x="334" y="417"/>
                    <a:pt x="334" y="417"/>
                    <a:pt x="334" y="417"/>
                  </a:cubicBezTo>
                  <a:cubicBezTo>
                    <a:pt x="335" y="418"/>
                    <a:pt x="334" y="418"/>
                    <a:pt x="334" y="418"/>
                  </a:cubicBezTo>
                  <a:cubicBezTo>
                    <a:pt x="334" y="418"/>
                    <a:pt x="335" y="418"/>
                    <a:pt x="335" y="418"/>
                  </a:cubicBezTo>
                  <a:cubicBezTo>
                    <a:pt x="334" y="419"/>
                    <a:pt x="334" y="419"/>
                    <a:pt x="334" y="419"/>
                  </a:cubicBezTo>
                  <a:cubicBezTo>
                    <a:pt x="333" y="419"/>
                    <a:pt x="333" y="419"/>
                    <a:pt x="333" y="419"/>
                  </a:cubicBezTo>
                  <a:cubicBezTo>
                    <a:pt x="333" y="420"/>
                    <a:pt x="333" y="420"/>
                    <a:pt x="333" y="420"/>
                  </a:cubicBezTo>
                  <a:cubicBezTo>
                    <a:pt x="333" y="420"/>
                    <a:pt x="332" y="420"/>
                    <a:pt x="332" y="420"/>
                  </a:cubicBezTo>
                  <a:cubicBezTo>
                    <a:pt x="333" y="420"/>
                    <a:pt x="333" y="420"/>
                    <a:pt x="334" y="420"/>
                  </a:cubicBezTo>
                  <a:cubicBezTo>
                    <a:pt x="334" y="420"/>
                    <a:pt x="334" y="420"/>
                    <a:pt x="334" y="420"/>
                  </a:cubicBezTo>
                  <a:cubicBezTo>
                    <a:pt x="334" y="420"/>
                    <a:pt x="334" y="420"/>
                    <a:pt x="335" y="420"/>
                  </a:cubicBezTo>
                  <a:cubicBezTo>
                    <a:pt x="335" y="420"/>
                    <a:pt x="335" y="420"/>
                    <a:pt x="335" y="420"/>
                  </a:cubicBezTo>
                  <a:cubicBezTo>
                    <a:pt x="335" y="420"/>
                    <a:pt x="336" y="420"/>
                    <a:pt x="336" y="420"/>
                  </a:cubicBezTo>
                  <a:cubicBezTo>
                    <a:pt x="336" y="421"/>
                    <a:pt x="337" y="420"/>
                    <a:pt x="337" y="420"/>
                  </a:cubicBezTo>
                  <a:cubicBezTo>
                    <a:pt x="338" y="420"/>
                    <a:pt x="338" y="420"/>
                    <a:pt x="339" y="421"/>
                  </a:cubicBezTo>
                  <a:cubicBezTo>
                    <a:pt x="339" y="421"/>
                    <a:pt x="339" y="421"/>
                    <a:pt x="339" y="421"/>
                  </a:cubicBezTo>
                  <a:cubicBezTo>
                    <a:pt x="339" y="421"/>
                    <a:pt x="339" y="422"/>
                    <a:pt x="339" y="422"/>
                  </a:cubicBezTo>
                  <a:cubicBezTo>
                    <a:pt x="338" y="422"/>
                    <a:pt x="338" y="422"/>
                    <a:pt x="338" y="422"/>
                  </a:cubicBezTo>
                  <a:cubicBezTo>
                    <a:pt x="338" y="422"/>
                    <a:pt x="338" y="422"/>
                    <a:pt x="338" y="422"/>
                  </a:cubicBezTo>
                  <a:cubicBezTo>
                    <a:pt x="338" y="423"/>
                    <a:pt x="337" y="423"/>
                    <a:pt x="337" y="423"/>
                  </a:cubicBezTo>
                  <a:cubicBezTo>
                    <a:pt x="337" y="423"/>
                    <a:pt x="336" y="424"/>
                    <a:pt x="336" y="424"/>
                  </a:cubicBezTo>
                  <a:cubicBezTo>
                    <a:pt x="337" y="424"/>
                    <a:pt x="337" y="424"/>
                    <a:pt x="337" y="423"/>
                  </a:cubicBezTo>
                  <a:cubicBezTo>
                    <a:pt x="337" y="423"/>
                    <a:pt x="338" y="423"/>
                    <a:pt x="338" y="423"/>
                  </a:cubicBezTo>
                  <a:cubicBezTo>
                    <a:pt x="338" y="423"/>
                    <a:pt x="338" y="424"/>
                    <a:pt x="338" y="424"/>
                  </a:cubicBezTo>
                  <a:cubicBezTo>
                    <a:pt x="338" y="424"/>
                    <a:pt x="338" y="424"/>
                    <a:pt x="338" y="424"/>
                  </a:cubicBezTo>
                  <a:cubicBezTo>
                    <a:pt x="339" y="424"/>
                    <a:pt x="339" y="425"/>
                    <a:pt x="339" y="425"/>
                  </a:cubicBezTo>
                  <a:cubicBezTo>
                    <a:pt x="339" y="425"/>
                    <a:pt x="339" y="425"/>
                    <a:pt x="339" y="426"/>
                  </a:cubicBezTo>
                  <a:cubicBezTo>
                    <a:pt x="339" y="426"/>
                    <a:pt x="338" y="426"/>
                    <a:pt x="338" y="426"/>
                  </a:cubicBezTo>
                  <a:cubicBezTo>
                    <a:pt x="338" y="426"/>
                    <a:pt x="338" y="426"/>
                    <a:pt x="338" y="425"/>
                  </a:cubicBezTo>
                  <a:cubicBezTo>
                    <a:pt x="338" y="425"/>
                    <a:pt x="338" y="425"/>
                    <a:pt x="337" y="425"/>
                  </a:cubicBezTo>
                  <a:cubicBezTo>
                    <a:pt x="337" y="425"/>
                    <a:pt x="337" y="425"/>
                    <a:pt x="337" y="425"/>
                  </a:cubicBezTo>
                  <a:cubicBezTo>
                    <a:pt x="337" y="425"/>
                    <a:pt x="337" y="425"/>
                    <a:pt x="337" y="425"/>
                  </a:cubicBezTo>
                  <a:cubicBezTo>
                    <a:pt x="337" y="424"/>
                    <a:pt x="337" y="425"/>
                    <a:pt x="336" y="425"/>
                  </a:cubicBezTo>
                  <a:cubicBezTo>
                    <a:pt x="336" y="425"/>
                    <a:pt x="337" y="425"/>
                    <a:pt x="336" y="425"/>
                  </a:cubicBezTo>
                  <a:cubicBezTo>
                    <a:pt x="336" y="425"/>
                    <a:pt x="336" y="425"/>
                    <a:pt x="336" y="425"/>
                  </a:cubicBezTo>
                  <a:cubicBezTo>
                    <a:pt x="336" y="425"/>
                    <a:pt x="336" y="425"/>
                    <a:pt x="336" y="425"/>
                  </a:cubicBezTo>
                  <a:cubicBezTo>
                    <a:pt x="335" y="425"/>
                    <a:pt x="335" y="425"/>
                    <a:pt x="335" y="425"/>
                  </a:cubicBezTo>
                  <a:cubicBezTo>
                    <a:pt x="335" y="424"/>
                    <a:pt x="336" y="424"/>
                    <a:pt x="336" y="424"/>
                  </a:cubicBezTo>
                  <a:cubicBezTo>
                    <a:pt x="335" y="424"/>
                    <a:pt x="335" y="424"/>
                    <a:pt x="335" y="424"/>
                  </a:cubicBezTo>
                  <a:cubicBezTo>
                    <a:pt x="335" y="424"/>
                    <a:pt x="334" y="424"/>
                    <a:pt x="334" y="425"/>
                  </a:cubicBezTo>
                  <a:cubicBezTo>
                    <a:pt x="334" y="425"/>
                    <a:pt x="334" y="425"/>
                    <a:pt x="334" y="425"/>
                  </a:cubicBezTo>
                  <a:cubicBezTo>
                    <a:pt x="334" y="425"/>
                    <a:pt x="334" y="425"/>
                    <a:pt x="334" y="425"/>
                  </a:cubicBezTo>
                  <a:cubicBezTo>
                    <a:pt x="335" y="426"/>
                    <a:pt x="335" y="426"/>
                    <a:pt x="336" y="427"/>
                  </a:cubicBezTo>
                  <a:cubicBezTo>
                    <a:pt x="336" y="428"/>
                    <a:pt x="337" y="428"/>
                    <a:pt x="337" y="428"/>
                  </a:cubicBezTo>
                  <a:cubicBezTo>
                    <a:pt x="337" y="429"/>
                    <a:pt x="337" y="429"/>
                    <a:pt x="337" y="429"/>
                  </a:cubicBezTo>
                  <a:cubicBezTo>
                    <a:pt x="338" y="429"/>
                    <a:pt x="338" y="429"/>
                    <a:pt x="337" y="429"/>
                  </a:cubicBezTo>
                  <a:cubicBezTo>
                    <a:pt x="337" y="429"/>
                    <a:pt x="337" y="430"/>
                    <a:pt x="337" y="430"/>
                  </a:cubicBezTo>
                  <a:cubicBezTo>
                    <a:pt x="337" y="430"/>
                    <a:pt x="337" y="430"/>
                    <a:pt x="337" y="430"/>
                  </a:cubicBezTo>
                  <a:cubicBezTo>
                    <a:pt x="338" y="430"/>
                    <a:pt x="338" y="431"/>
                    <a:pt x="338" y="431"/>
                  </a:cubicBezTo>
                  <a:cubicBezTo>
                    <a:pt x="338" y="431"/>
                    <a:pt x="338" y="431"/>
                    <a:pt x="338" y="431"/>
                  </a:cubicBezTo>
                  <a:cubicBezTo>
                    <a:pt x="338" y="431"/>
                    <a:pt x="338" y="431"/>
                    <a:pt x="338" y="431"/>
                  </a:cubicBezTo>
                  <a:cubicBezTo>
                    <a:pt x="338" y="432"/>
                    <a:pt x="338" y="432"/>
                    <a:pt x="338" y="432"/>
                  </a:cubicBezTo>
                  <a:cubicBezTo>
                    <a:pt x="338" y="432"/>
                    <a:pt x="339" y="432"/>
                    <a:pt x="339" y="432"/>
                  </a:cubicBezTo>
                  <a:cubicBezTo>
                    <a:pt x="339" y="432"/>
                    <a:pt x="339" y="433"/>
                    <a:pt x="339" y="433"/>
                  </a:cubicBezTo>
                  <a:cubicBezTo>
                    <a:pt x="339" y="433"/>
                    <a:pt x="339" y="433"/>
                    <a:pt x="339" y="433"/>
                  </a:cubicBezTo>
                  <a:cubicBezTo>
                    <a:pt x="339" y="433"/>
                    <a:pt x="339" y="433"/>
                    <a:pt x="339" y="433"/>
                  </a:cubicBezTo>
                  <a:cubicBezTo>
                    <a:pt x="339" y="433"/>
                    <a:pt x="339" y="433"/>
                    <a:pt x="338" y="433"/>
                  </a:cubicBezTo>
                  <a:cubicBezTo>
                    <a:pt x="338" y="433"/>
                    <a:pt x="338" y="433"/>
                    <a:pt x="338" y="433"/>
                  </a:cubicBezTo>
                  <a:cubicBezTo>
                    <a:pt x="338" y="433"/>
                    <a:pt x="338" y="433"/>
                    <a:pt x="338" y="433"/>
                  </a:cubicBezTo>
                  <a:cubicBezTo>
                    <a:pt x="338" y="434"/>
                    <a:pt x="338" y="434"/>
                    <a:pt x="338" y="434"/>
                  </a:cubicBezTo>
                  <a:cubicBezTo>
                    <a:pt x="338" y="434"/>
                    <a:pt x="338" y="434"/>
                    <a:pt x="339" y="434"/>
                  </a:cubicBezTo>
                  <a:cubicBezTo>
                    <a:pt x="339" y="434"/>
                    <a:pt x="339" y="434"/>
                    <a:pt x="339" y="434"/>
                  </a:cubicBezTo>
                  <a:cubicBezTo>
                    <a:pt x="339" y="434"/>
                    <a:pt x="339" y="435"/>
                    <a:pt x="339" y="435"/>
                  </a:cubicBezTo>
                  <a:cubicBezTo>
                    <a:pt x="338" y="435"/>
                    <a:pt x="338" y="435"/>
                    <a:pt x="338" y="435"/>
                  </a:cubicBezTo>
                  <a:cubicBezTo>
                    <a:pt x="338" y="436"/>
                    <a:pt x="338" y="436"/>
                    <a:pt x="338" y="436"/>
                  </a:cubicBezTo>
                  <a:cubicBezTo>
                    <a:pt x="338" y="436"/>
                    <a:pt x="339" y="436"/>
                    <a:pt x="339" y="436"/>
                  </a:cubicBezTo>
                  <a:cubicBezTo>
                    <a:pt x="339" y="436"/>
                    <a:pt x="339" y="436"/>
                    <a:pt x="339" y="437"/>
                  </a:cubicBezTo>
                  <a:cubicBezTo>
                    <a:pt x="338" y="437"/>
                    <a:pt x="338" y="437"/>
                    <a:pt x="338" y="437"/>
                  </a:cubicBezTo>
                  <a:cubicBezTo>
                    <a:pt x="338" y="437"/>
                    <a:pt x="338" y="437"/>
                    <a:pt x="338" y="437"/>
                  </a:cubicBezTo>
                  <a:cubicBezTo>
                    <a:pt x="338" y="437"/>
                    <a:pt x="338" y="437"/>
                    <a:pt x="338" y="437"/>
                  </a:cubicBezTo>
                  <a:cubicBezTo>
                    <a:pt x="338" y="438"/>
                    <a:pt x="339" y="438"/>
                    <a:pt x="339" y="438"/>
                  </a:cubicBezTo>
                  <a:cubicBezTo>
                    <a:pt x="339" y="438"/>
                    <a:pt x="339" y="438"/>
                    <a:pt x="339" y="438"/>
                  </a:cubicBezTo>
                  <a:cubicBezTo>
                    <a:pt x="339" y="438"/>
                    <a:pt x="339" y="438"/>
                    <a:pt x="339" y="438"/>
                  </a:cubicBezTo>
                  <a:cubicBezTo>
                    <a:pt x="339" y="439"/>
                    <a:pt x="339" y="439"/>
                    <a:pt x="339" y="439"/>
                  </a:cubicBezTo>
                  <a:cubicBezTo>
                    <a:pt x="339" y="439"/>
                    <a:pt x="339" y="440"/>
                    <a:pt x="338" y="440"/>
                  </a:cubicBezTo>
                  <a:cubicBezTo>
                    <a:pt x="338" y="440"/>
                    <a:pt x="338" y="440"/>
                    <a:pt x="338" y="440"/>
                  </a:cubicBezTo>
                  <a:cubicBezTo>
                    <a:pt x="338" y="440"/>
                    <a:pt x="338" y="441"/>
                    <a:pt x="338" y="441"/>
                  </a:cubicBezTo>
                  <a:cubicBezTo>
                    <a:pt x="338" y="441"/>
                    <a:pt x="339" y="441"/>
                    <a:pt x="339" y="441"/>
                  </a:cubicBezTo>
                  <a:cubicBezTo>
                    <a:pt x="339" y="441"/>
                    <a:pt x="339" y="441"/>
                    <a:pt x="339" y="441"/>
                  </a:cubicBezTo>
                  <a:cubicBezTo>
                    <a:pt x="339" y="442"/>
                    <a:pt x="339" y="442"/>
                    <a:pt x="340" y="442"/>
                  </a:cubicBezTo>
                  <a:cubicBezTo>
                    <a:pt x="340" y="442"/>
                    <a:pt x="340" y="442"/>
                    <a:pt x="339" y="442"/>
                  </a:cubicBezTo>
                  <a:cubicBezTo>
                    <a:pt x="339" y="442"/>
                    <a:pt x="339" y="442"/>
                    <a:pt x="339" y="442"/>
                  </a:cubicBezTo>
                  <a:cubicBezTo>
                    <a:pt x="339" y="442"/>
                    <a:pt x="340" y="442"/>
                    <a:pt x="340" y="443"/>
                  </a:cubicBezTo>
                  <a:cubicBezTo>
                    <a:pt x="340" y="443"/>
                    <a:pt x="340" y="443"/>
                    <a:pt x="340" y="443"/>
                  </a:cubicBezTo>
                  <a:cubicBezTo>
                    <a:pt x="340" y="443"/>
                    <a:pt x="340" y="444"/>
                    <a:pt x="340" y="444"/>
                  </a:cubicBezTo>
                  <a:cubicBezTo>
                    <a:pt x="340" y="444"/>
                    <a:pt x="340" y="444"/>
                    <a:pt x="340" y="444"/>
                  </a:cubicBezTo>
                  <a:cubicBezTo>
                    <a:pt x="341" y="444"/>
                    <a:pt x="341" y="444"/>
                    <a:pt x="341" y="444"/>
                  </a:cubicBezTo>
                  <a:cubicBezTo>
                    <a:pt x="341" y="444"/>
                    <a:pt x="341" y="444"/>
                    <a:pt x="341" y="443"/>
                  </a:cubicBezTo>
                  <a:cubicBezTo>
                    <a:pt x="341" y="443"/>
                    <a:pt x="341" y="443"/>
                    <a:pt x="341" y="443"/>
                  </a:cubicBezTo>
                  <a:cubicBezTo>
                    <a:pt x="342" y="443"/>
                    <a:pt x="342" y="443"/>
                    <a:pt x="342" y="443"/>
                  </a:cubicBezTo>
                  <a:cubicBezTo>
                    <a:pt x="342" y="443"/>
                    <a:pt x="342" y="443"/>
                    <a:pt x="342" y="442"/>
                  </a:cubicBezTo>
                  <a:cubicBezTo>
                    <a:pt x="342" y="442"/>
                    <a:pt x="342" y="442"/>
                    <a:pt x="342" y="442"/>
                  </a:cubicBezTo>
                  <a:cubicBezTo>
                    <a:pt x="341" y="442"/>
                    <a:pt x="341" y="442"/>
                    <a:pt x="342" y="442"/>
                  </a:cubicBezTo>
                  <a:cubicBezTo>
                    <a:pt x="342" y="442"/>
                    <a:pt x="342" y="442"/>
                    <a:pt x="342" y="442"/>
                  </a:cubicBezTo>
                  <a:cubicBezTo>
                    <a:pt x="342" y="441"/>
                    <a:pt x="342" y="441"/>
                    <a:pt x="342" y="441"/>
                  </a:cubicBezTo>
                  <a:cubicBezTo>
                    <a:pt x="342" y="441"/>
                    <a:pt x="342" y="440"/>
                    <a:pt x="342" y="440"/>
                  </a:cubicBezTo>
                  <a:cubicBezTo>
                    <a:pt x="342" y="440"/>
                    <a:pt x="343" y="440"/>
                    <a:pt x="343" y="440"/>
                  </a:cubicBezTo>
                  <a:cubicBezTo>
                    <a:pt x="343" y="440"/>
                    <a:pt x="343" y="440"/>
                    <a:pt x="343" y="439"/>
                  </a:cubicBezTo>
                  <a:cubicBezTo>
                    <a:pt x="343" y="439"/>
                    <a:pt x="343" y="439"/>
                    <a:pt x="342" y="439"/>
                  </a:cubicBezTo>
                  <a:cubicBezTo>
                    <a:pt x="342" y="438"/>
                    <a:pt x="342" y="438"/>
                    <a:pt x="342" y="438"/>
                  </a:cubicBezTo>
                  <a:cubicBezTo>
                    <a:pt x="342" y="437"/>
                    <a:pt x="343" y="437"/>
                    <a:pt x="343" y="436"/>
                  </a:cubicBezTo>
                  <a:cubicBezTo>
                    <a:pt x="343" y="436"/>
                    <a:pt x="343" y="436"/>
                    <a:pt x="343" y="436"/>
                  </a:cubicBezTo>
                  <a:cubicBezTo>
                    <a:pt x="344" y="436"/>
                    <a:pt x="344" y="435"/>
                    <a:pt x="344" y="435"/>
                  </a:cubicBezTo>
                  <a:cubicBezTo>
                    <a:pt x="344" y="434"/>
                    <a:pt x="344" y="434"/>
                    <a:pt x="344" y="433"/>
                  </a:cubicBezTo>
                  <a:cubicBezTo>
                    <a:pt x="344" y="433"/>
                    <a:pt x="344" y="432"/>
                    <a:pt x="344" y="432"/>
                  </a:cubicBezTo>
                  <a:cubicBezTo>
                    <a:pt x="344" y="431"/>
                    <a:pt x="344" y="430"/>
                    <a:pt x="345" y="429"/>
                  </a:cubicBezTo>
                  <a:cubicBezTo>
                    <a:pt x="345" y="429"/>
                    <a:pt x="345" y="428"/>
                    <a:pt x="346" y="428"/>
                  </a:cubicBezTo>
                  <a:cubicBezTo>
                    <a:pt x="346" y="427"/>
                    <a:pt x="346" y="426"/>
                    <a:pt x="347" y="425"/>
                  </a:cubicBezTo>
                  <a:cubicBezTo>
                    <a:pt x="347" y="425"/>
                    <a:pt x="348" y="425"/>
                    <a:pt x="348" y="425"/>
                  </a:cubicBezTo>
                  <a:cubicBezTo>
                    <a:pt x="348" y="425"/>
                    <a:pt x="348" y="425"/>
                    <a:pt x="348" y="425"/>
                  </a:cubicBezTo>
                  <a:cubicBezTo>
                    <a:pt x="349" y="425"/>
                    <a:pt x="349" y="426"/>
                    <a:pt x="349" y="427"/>
                  </a:cubicBezTo>
                  <a:cubicBezTo>
                    <a:pt x="349" y="427"/>
                    <a:pt x="349" y="427"/>
                    <a:pt x="349" y="427"/>
                  </a:cubicBezTo>
                  <a:cubicBezTo>
                    <a:pt x="350" y="428"/>
                    <a:pt x="350" y="428"/>
                    <a:pt x="350" y="429"/>
                  </a:cubicBezTo>
                  <a:cubicBezTo>
                    <a:pt x="352" y="430"/>
                    <a:pt x="354" y="432"/>
                    <a:pt x="355" y="434"/>
                  </a:cubicBezTo>
                  <a:cubicBezTo>
                    <a:pt x="356" y="435"/>
                    <a:pt x="356" y="437"/>
                    <a:pt x="356" y="438"/>
                  </a:cubicBezTo>
                  <a:cubicBezTo>
                    <a:pt x="356" y="439"/>
                    <a:pt x="356" y="439"/>
                    <a:pt x="356" y="440"/>
                  </a:cubicBezTo>
                  <a:cubicBezTo>
                    <a:pt x="356" y="440"/>
                    <a:pt x="357" y="441"/>
                    <a:pt x="357" y="441"/>
                  </a:cubicBezTo>
                  <a:cubicBezTo>
                    <a:pt x="357" y="442"/>
                    <a:pt x="357" y="443"/>
                    <a:pt x="356" y="444"/>
                  </a:cubicBezTo>
                  <a:cubicBezTo>
                    <a:pt x="356" y="444"/>
                    <a:pt x="356" y="445"/>
                    <a:pt x="356" y="445"/>
                  </a:cubicBezTo>
                  <a:cubicBezTo>
                    <a:pt x="356" y="444"/>
                    <a:pt x="355" y="444"/>
                    <a:pt x="355" y="444"/>
                  </a:cubicBezTo>
                  <a:cubicBezTo>
                    <a:pt x="355" y="444"/>
                    <a:pt x="355" y="444"/>
                    <a:pt x="354" y="444"/>
                  </a:cubicBezTo>
                  <a:cubicBezTo>
                    <a:pt x="354" y="444"/>
                    <a:pt x="354" y="444"/>
                    <a:pt x="354" y="444"/>
                  </a:cubicBezTo>
                  <a:cubicBezTo>
                    <a:pt x="354" y="444"/>
                    <a:pt x="354" y="444"/>
                    <a:pt x="354" y="444"/>
                  </a:cubicBezTo>
                  <a:cubicBezTo>
                    <a:pt x="354" y="443"/>
                    <a:pt x="354" y="442"/>
                    <a:pt x="354" y="442"/>
                  </a:cubicBezTo>
                  <a:cubicBezTo>
                    <a:pt x="354" y="442"/>
                    <a:pt x="353" y="443"/>
                    <a:pt x="353" y="444"/>
                  </a:cubicBezTo>
                  <a:cubicBezTo>
                    <a:pt x="353" y="444"/>
                    <a:pt x="353" y="444"/>
                    <a:pt x="353" y="444"/>
                  </a:cubicBezTo>
                  <a:cubicBezTo>
                    <a:pt x="353" y="444"/>
                    <a:pt x="353" y="444"/>
                    <a:pt x="353" y="444"/>
                  </a:cubicBezTo>
                  <a:cubicBezTo>
                    <a:pt x="353" y="444"/>
                    <a:pt x="353" y="445"/>
                    <a:pt x="353" y="445"/>
                  </a:cubicBezTo>
                  <a:cubicBezTo>
                    <a:pt x="353" y="445"/>
                    <a:pt x="353" y="445"/>
                    <a:pt x="354" y="445"/>
                  </a:cubicBezTo>
                  <a:cubicBezTo>
                    <a:pt x="354" y="446"/>
                    <a:pt x="354" y="446"/>
                    <a:pt x="354" y="446"/>
                  </a:cubicBezTo>
                  <a:cubicBezTo>
                    <a:pt x="353" y="446"/>
                    <a:pt x="353" y="447"/>
                    <a:pt x="353" y="447"/>
                  </a:cubicBezTo>
                  <a:cubicBezTo>
                    <a:pt x="353" y="447"/>
                    <a:pt x="353" y="447"/>
                    <a:pt x="353" y="447"/>
                  </a:cubicBezTo>
                  <a:cubicBezTo>
                    <a:pt x="352" y="448"/>
                    <a:pt x="353" y="449"/>
                    <a:pt x="353" y="449"/>
                  </a:cubicBezTo>
                  <a:cubicBezTo>
                    <a:pt x="353" y="449"/>
                    <a:pt x="353" y="450"/>
                    <a:pt x="353" y="450"/>
                  </a:cubicBezTo>
                  <a:cubicBezTo>
                    <a:pt x="353" y="450"/>
                    <a:pt x="353" y="451"/>
                    <a:pt x="353" y="451"/>
                  </a:cubicBezTo>
                  <a:cubicBezTo>
                    <a:pt x="354" y="452"/>
                    <a:pt x="354" y="452"/>
                    <a:pt x="354" y="453"/>
                  </a:cubicBezTo>
                  <a:cubicBezTo>
                    <a:pt x="354" y="453"/>
                    <a:pt x="354" y="453"/>
                    <a:pt x="354" y="454"/>
                  </a:cubicBezTo>
                  <a:cubicBezTo>
                    <a:pt x="355" y="454"/>
                    <a:pt x="355" y="454"/>
                    <a:pt x="355" y="454"/>
                  </a:cubicBezTo>
                  <a:cubicBezTo>
                    <a:pt x="355" y="455"/>
                    <a:pt x="355" y="455"/>
                    <a:pt x="355" y="455"/>
                  </a:cubicBezTo>
                  <a:cubicBezTo>
                    <a:pt x="356" y="455"/>
                    <a:pt x="356" y="456"/>
                    <a:pt x="356" y="456"/>
                  </a:cubicBezTo>
                  <a:cubicBezTo>
                    <a:pt x="357" y="458"/>
                    <a:pt x="358" y="459"/>
                    <a:pt x="359" y="460"/>
                  </a:cubicBezTo>
                  <a:cubicBezTo>
                    <a:pt x="359" y="461"/>
                    <a:pt x="359" y="461"/>
                    <a:pt x="359" y="461"/>
                  </a:cubicBezTo>
                  <a:cubicBezTo>
                    <a:pt x="359" y="461"/>
                    <a:pt x="359" y="461"/>
                    <a:pt x="359" y="461"/>
                  </a:cubicBezTo>
                  <a:cubicBezTo>
                    <a:pt x="359" y="461"/>
                    <a:pt x="359" y="461"/>
                    <a:pt x="360" y="462"/>
                  </a:cubicBezTo>
                  <a:cubicBezTo>
                    <a:pt x="360" y="462"/>
                    <a:pt x="360" y="462"/>
                    <a:pt x="360" y="462"/>
                  </a:cubicBezTo>
                  <a:cubicBezTo>
                    <a:pt x="360" y="463"/>
                    <a:pt x="360" y="463"/>
                    <a:pt x="360" y="464"/>
                  </a:cubicBezTo>
                  <a:cubicBezTo>
                    <a:pt x="361" y="464"/>
                    <a:pt x="360" y="463"/>
                    <a:pt x="361" y="462"/>
                  </a:cubicBezTo>
                  <a:cubicBezTo>
                    <a:pt x="361" y="462"/>
                    <a:pt x="361" y="462"/>
                    <a:pt x="361" y="462"/>
                  </a:cubicBezTo>
                  <a:cubicBezTo>
                    <a:pt x="362" y="462"/>
                    <a:pt x="362" y="462"/>
                    <a:pt x="362" y="462"/>
                  </a:cubicBezTo>
                  <a:cubicBezTo>
                    <a:pt x="362" y="462"/>
                    <a:pt x="362" y="462"/>
                    <a:pt x="362" y="462"/>
                  </a:cubicBezTo>
                  <a:cubicBezTo>
                    <a:pt x="362" y="461"/>
                    <a:pt x="362" y="461"/>
                    <a:pt x="362" y="461"/>
                  </a:cubicBezTo>
                  <a:cubicBezTo>
                    <a:pt x="362" y="461"/>
                    <a:pt x="362" y="461"/>
                    <a:pt x="362" y="460"/>
                  </a:cubicBezTo>
                  <a:cubicBezTo>
                    <a:pt x="361" y="460"/>
                    <a:pt x="361" y="460"/>
                    <a:pt x="361" y="460"/>
                  </a:cubicBezTo>
                  <a:cubicBezTo>
                    <a:pt x="362" y="460"/>
                    <a:pt x="362" y="460"/>
                    <a:pt x="362" y="460"/>
                  </a:cubicBezTo>
                  <a:cubicBezTo>
                    <a:pt x="362" y="460"/>
                    <a:pt x="363" y="460"/>
                    <a:pt x="363" y="459"/>
                  </a:cubicBezTo>
                  <a:cubicBezTo>
                    <a:pt x="363" y="459"/>
                    <a:pt x="363" y="459"/>
                    <a:pt x="363" y="459"/>
                  </a:cubicBezTo>
                  <a:cubicBezTo>
                    <a:pt x="364" y="459"/>
                    <a:pt x="364" y="459"/>
                    <a:pt x="364" y="459"/>
                  </a:cubicBezTo>
                  <a:cubicBezTo>
                    <a:pt x="364" y="459"/>
                    <a:pt x="364" y="459"/>
                    <a:pt x="365" y="459"/>
                  </a:cubicBezTo>
                  <a:cubicBezTo>
                    <a:pt x="365" y="459"/>
                    <a:pt x="365" y="460"/>
                    <a:pt x="365" y="460"/>
                  </a:cubicBezTo>
                  <a:cubicBezTo>
                    <a:pt x="365" y="460"/>
                    <a:pt x="365" y="459"/>
                    <a:pt x="365" y="459"/>
                  </a:cubicBezTo>
                  <a:cubicBezTo>
                    <a:pt x="365" y="458"/>
                    <a:pt x="366" y="458"/>
                    <a:pt x="366" y="458"/>
                  </a:cubicBezTo>
                  <a:cubicBezTo>
                    <a:pt x="366" y="457"/>
                    <a:pt x="366" y="457"/>
                    <a:pt x="366" y="456"/>
                  </a:cubicBezTo>
                  <a:cubicBezTo>
                    <a:pt x="366" y="456"/>
                    <a:pt x="366" y="455"/>
                    <a:pt x="366" y="455"/>
                  </a:cubicBezTo>
                  <a:cubicBezTo>
                    <a:pt x="366" y="455"/>
                    <a:pt x="365" y="454"/>
                    <a:pt x="365" y="454"/>
                  </a:cubicBezTo>
                  <a:cubicBezTo>
                    <a:pt x="365" y="454"/>
                    <a:pt x="365" y="453"/>
                    <a:pt x="366" y="453"/>
                  </a:cubicBezTo>
                  <a:cubicBezTo>
                    <a:pt x="366" y="453"/>
                    <a:pt x="366" y="452"/>
                    <a:pt x="367" y="451"/>
                  </a:cubicBezTo>
                  <a:cubicBezTo>
                    <a:pt x="367" y="451"/>
                    <a:pt x="367" y="450"/>
                    <a:pt x="367" y="450"/>
                  </a:cubicBezTo>
                  <a:cubicBezTo>
                    <a:pt x="367" y="450"/>
                    <a:pt x="368" y="450"/>
                    <a:pt x="368" y="449"/>
                  </a:cubicBezTo>
                  <a:cubicBezTo>
                    <a:pt x="369" y="449"/>
                    <a:pt x="370" y="448"/>
                    <a:pt x="370" y="447"/>
                  </a:cubicBezTo>
                  <a:cubicBezTo>
                    <a:pt x="370" y="447"/>
                    <a:pt x="370" y="447"/>
                    <a:pt x="370" y="447"/>
                  </a:cubicBezTo>
                  <a:cubicBezTo>
                    <a:pt x="371" y="447"/>
                    <a:pt x="370" y="446"/>
                    <a:pt x="370" y="446"/>
                  </a:cubicBezTo>
                  <a:cubicBezTo>
                    <a:pt x="370" y="446"/>
                    <a:pt x="369" y="447"/>
                    <a:pt x="369" y="447"/>
                  </a:cubicBezTo>
                  <a:cubicBezTo>
                    <a:pt x="369" y="447"/>
                    <a:pt x="369" y="446"/>
                    <a:pt x="369" y="446"/>
                  </a:cubicBezTo>
                  <a:cubicBezTo>
                    <a:pt x="369" y="446"/>
                    <a:pt x="369" y="445"/>
                    <a:pt x="370" y="445"/>
                  </a:cubicBezTo>
                  <a:cubicBezTo>
                    <a:pt x="370" y="445"/>
                    <a:pt x="370" y="444"/>
                    <a:pt x="370" y="444"/>
                  </a:cubicBezTo>
                  <a:cubicBezTo>
                    <a:pt x="370" y="444"/>
                    <a:pt x="370" y="444"/>
                    <a:pt x="370" y="444"/>
                  </a:cubicBezTo>
                  <a:cubicBezTo>
                    <a:pt x="370" y="444"/>
                    <a:pt x="370" y="443"/>
                    <a:pt x="370" y="443"/>
                  </a:cubicBezTo>
                  <a:cubicBezTo>
                    <a:pt x="370" y="442"/>
                    <a:pt x="371" y="440"/>
                    <a:pt x="371" y="439"/>
                  </a:cubicBezTo>
                  <a:cubicBezTo>
                    <a:pt x="371" y="438"/>
                    <a:pt x="371" y="437"/>
                    <a:pt x="371" y="436"/>
                  </a:cubicBezTo>
                  <a:cubicBezTo>
                    <a:pt x="371" y="436"/>
                    <a:pt x="371" y="436"/>
                    <a:pt x="371" y="435"/>
                  </a:cubicBezTo>
                  <a:cubicBezTo>
                    <a:pt x="371" y="435"/>
                    <a:pt x="371" y="435"/>
                    <a:pt x="372" y="435"/>
                  </a:cubicBezTo>
                  <a:cubicBezTo>
                    <a:pt x="372" y="435"/>
                    <a:pt x="372" y="435"/>
                    <a:pt x="372" y="435"/>
                  </a:cubicBezTo>
                  <a:cubicBezTo>
                    <a:pt x="373" y="435"/>
                    <a:pt x="373" y="435"/>
                    <a:pt x="373" y="434"/>
                  </a:cubicBezTo>
                  <a:cubicBezTo>
                    <a:pt x="373" y="435"/>
                    <a:pt x="373" y="435"/>
                    <a:pt x="374" y="435"/>
                  </a:cubicBezTo>
                  <a:cubicBezTo>
                    <a:pt x="374" y="435"/>
                    <a:pt x="374" y="435"/>
                    <a:pt x="374" y="435"/>
                  </a:cubicBezTo>
                  <a:cubicBezTo>
                    <a:pt x="374" y="435"/>
                    <a:pt x="374" y="435"/>
                    <a:pt x="374" y="435"/>
                  </a:cubicBezTo>
                  <a:cubicBezTo>
                    <a:pt x="375" y="435"/>
                    <a:pt x="375" y="435"/>
                    <a:pt x="376" y="435"/>
                  </a:cubicBezTo>
                  <a:cubicBezTo>
                    <a:pt x="376" y="435"/>
                    <a:pt x="376" y="435"/>
                    <a:pt x="376" y="435"/>
                  </a:cubicBezTo>
                  <a:cubicBezTo>
                    <a:pt x="377" y="435"/>
                    <a:pt x="377" y="435"/>
                    <a:pt x="377" y="434"/>
                  </a:cubicBezTo>
                  <a:cubicBezTo>
                    <a:pt x="377" y="434"/>
                    <a:pt x="377" y="434"/>
                    <a:pt x="377" y="434"/>
                  </a:cubicBezTo>
                  <a:cubicBezTo>
                    <a:pt x="376" y="434"/>
                    <a:pt x="376" y="434"/>
                    <a:pt x="376" y="434"/>
                  </a:cubicBezTo>
                  <a:cubicBezTo>
                    <a:pt x="376" y="434"/>
                    <a:pt x="376" y="434"/>
                    <a:pt x="376" y="434"/>
                  </a:cubicBezTo>
                  <a:cubicBezTo>
                    <a:pt x="376" y="433"/>
                    <a:pt x="376" y="433"/>
                    <a:pt x="375" y="433"/>
                  </a:cubicBezTo>
                  <a:cubicBezTo>
                    <a:pt x="375" y="434"/>
                    <a:pt x="375" y="434"/>
                    <a:pt x="375" y="433"/>
                  </a:cubicBezTo>
                  <a:cubicBezTo>
                    <a:pt x="374" y="433"/>
                    <a:pt x="375" y="432"/>
                    <a:pt x="375" y="432"/>
                  </a:cubicBezTo>
                  <a:cubicBezTo>
                    <a:pt x="375" y="432"/>
                    <a:pt x="375" y="432"/>
                    <a:pt x="375" y="432"/>
                  </a:cubicBezTo>
                  <a:cubicBezTo>
                    <a:pt x="376" y="432"/>
                    <a:pt x="376" y="432"/>
                    <a:pt x="376" y="432"/>
                  </a:cubicBezTo>
                  <a:cubicBezTo>
                    <a:pt x="375" y="432"/>
                    <a:pt x="375" y="432"/>
                    <a:pt x="375" y="432"/>
                  </a:cubicBezTo>
                  <a:cubicBezTo>
                    <a:pt x="375" y="432"/>
                    <a:pt x="375" y="431"/>
                    <a:pt x="374" y="431"/>
                  </a:cubicBezTo>
                  <a:cubicBezTo>
                    <a:pt x="374" y="431"/>
                    <a:pt x="375" y="431"/>
                    <a:pt x="375" y="431"/>
                  </a:cubicBezTo>
                  <a:cubicBezTo>
                    <a:pt x="375" y="431"/>
                    <a:pt x="376" y="431"/>
                    <a:pt x="376" y="431"/>
                  </a:cubicBezTo>
                  <a:cubicBezTo>
                    <a:pt x="376" y="431"/>
                    <a:pt x="376" y="431"/>
                    <a:pt x="377" y="431"/>
                  </a:cubicBezTo>
                  <a:cubicBezTo>
                    <a:pt x="377" y="431"/>
                    <a:pt x="377" y="431"/>
                    <a:pt x="377" y="431"/>
                  </a:cubicBezTo>
                  <a:cubicBezTo>
                    <a:pt x="377" y="431"/>
                    <a:pt x="376" y="431"/>
                    <a:pt x="376" y="431"/>
                  </a:cubicBezTo>
                  <a:cubicBezTo>
                    <a:pt x="376" y="431"/>
                    <a:pt x="376" y="430"/>
                    <a:pt x="376" y="430"/>
                  </a:cubicBezTo>
                  <a:cubicBezTo>
                    <a:pt x="376" y="430"/>
                    <a:pt x="376" y="430"/>
                    <a:pt x="377" y="430"/>
                  </a:cubicBezTo>
                  <a:cubicBezTo>
                    <a:pt x="377" y="430"/>
                    <a:pt x="377" y="430"/>
                    <a:pt x="377" y="430"/>
                  </a:cubicBezTo>
                  <a:cubicBezTo>
                    <a:pt x="378" y="430"/>
                    <a:pt x="378" y="430"/>
                    <a:pt x="378" y="430"/>
                  </a:cubicBezTo>
                  <a:cubicBezTo>
                    <a:pt x="378" y="430"/>
                    <a:pt x="379" y="430"/>
                    <a:pt x="379" y="429"/>
                  </a:cubicBezTo>
                  <a:cubicBezTo>
                    <a:pt x="379" y="429"/>
                    <a:pt x="378" y="430"/>
                    <a:pt x="378" y="430"/>
                  </a:cubicBezTo>
                  <a:cubicBezTo>
                    <a:pt x="378" y="430"/>
                    <a:pt x="378" y="429"/>
                    <a:pt x="377" y="429"/>
                  </a:cubicBezTo>
                  <a:cubicBezTo>
                    <a:pt x="377" y="429"/>
                    <a:pt x="377" y="429"/>
                    <a:pt x="377" y="429"/>
                  </a:cubicBezTo>
                  <a:cubicBezTo>
                    <a:pt x="376" y="429"/>
                    <a:pt x="376" y="429"/>
                    <a:pt x="376" y="429"/>
                  </a:cubicBezTo>
                  <a:cubicBezTo>
                    <a:pt x="375" y="429"/>
                    <a:pt x="375" y="429"/>
                    <a:pt x="375" y="429"/>
                  </a:cubicBezTo>
                  <a:cubicBezTo>
                    <a:pt x="375" y="429"/>
                    <a:pt x="375" y="428"/>
                    <a:pt x="375" y="428"/>
                  </a:cubicBezTo>
                  <a:cubicBezTo>
                    <a:pt x="375" y="428"/>
                    <a:pt x="376" y="428"/>
                    <a:pt x="375" y="428"/>
                  </a:cubicBezTo>
                  <a:cubicBezTo>
                    <a:pt x="375" y="428"/>
                    <a:pt x="375" y="428"/>
                    <a:pt x="375" y="428"/>
                  </a:cubicBezTo>
                  <a:cubicBezTo>
                    <a:pt x="375" y="428"/>
                    <a:pt x="374" y="428"/>
                    <a:pt x="374" y="427"/>
                  </a:cubicBezTo>
                  <a:cubicBezTo>
                    <a:pt x="374" y="427"/>
                    <a:pt x="374" y="428"/>
                    <a:pt x="373" y="428"/>
                  </a:cubicBezTo>
                  <a:cubicBezTo>
                    <a:pt x="373" y="427"/>
                    <a:pt x="373" y="427"/>
                    <a:pt x="373" y="427"/>
                  </a:cubicBezTo>
                  <a:cubicBezTo>
                    <a:pt x="374" y="427"/>
                    <a:pt x="374" y="427"/>
                    <a:pt x="374" y="426"/>
                  </a:cubicBezTo>
                  <a:cubicBezTo>
                    <a:pt x="373" y="426"/>
                    <a:pt x="373" y="426"/>
                    <a:pt x="373" y="426"/>
                  </a:cubicBezTo>
                  <a:cubicBezTo>
                    <a:pt x="373" y="426"/>
                    <a:pt x="372" y="425"/>
                    <a:pt x="372" y="424"/>
                  </a:cubicBezTo>
                  <a:cubicBezTo>
                    <a:pt x="372" y="424"/>
                    <a:pt x="372" y="423"/>
                    <a:pt x="372" y="423"/>
                  </a:cubicBezTo>
                  <a:cubicBezTo>
                    <a:pt x="372" y="423"/>
                    <a:pt x="372" y="422"/>
                    <a:pt x="372" y="422"/>
                  </a:cubicBezTo>
                  <a:cubicBezTo>
                    <a:pt x="372" y="422"/>
                    <a:pt x="372" y="422"/>
                    <a:pt x="373" y="422"/>
                  </a:cubicBezTo>
                  <a:cubicBezTo>
                    <a:pt x="373" y="422"/>
                    <a:pt x="373" y="422"/>
                    <a:pt x="373" y="422"/>
                  </a:cubicBezTo>
                  <a:cubicBezTo>
                    <a:pt x="373" y="422"/>
                    <a:pt x="373" y="422"/>
                    <a:pt x="373" y="422"/>
                  </a:cubicBezTo>
                  <a:cubicBezTo>
                    <a:pt x="372" y="422"/>
                    <a:pt x="372" y="421"/>
                    <a:pt x="372" y="421"/>
                  </a:cubicBezTo>
                  <a:cubicBezTo>
                    <a:pt x="372" y="421"/>
                    <a:pt x="372" y="420"/>
                    <a:pt x="372" y="420"/>
                  </a:cubicBezTo>
                  <a:cubicBezTo>
                    <a:pt x="372" y="420"/>
                    <a:pt x="373" y="419"/>
                    <a:pt x="373" y="419"/>
                  </a:cubicBezTo>
                  <a:cubicBezTo>
                    <a:pt x="373" y="419"/>
                    <a:pt x="372" y="418"/>
                    <a:pt x="372" y="418"/>
                  </a:cubicBezTo>
                  <a:cubicBezTo>
                    <a:pt x="372" y="417"/>
                    <a:pt x="372" y="417"/>
                    <a:pt x="373" y="417"/>
                  </a:cubicBezTo>
                  <a:cubicBezTo>
                    <a:pt x="373" y="417"/>
                    <a:pt x="373" y="416"/>
                    <a:pt x="373" y="416"/>
                  </a:cubicBezTo>
                  <a:cubicBezTo>
                    <a:pt x="373" y="416"/>
                    <a:pt x="372" y="416"/>
                    <a:pt x="372" y="416"/>
                  </a:cubicBezTo>
                  <a:cubicBezTo>
                    <a:pt x="372" y="416"/>
                    <a:pt x="372" y="416"/>
                    <a:pt x="372" y="416"/>
                  </a:cubicBezTo>
                  <a:cubicBezTo>
                    <a:pt x="372" y="415"/>
                    <a:pt x="373" y="415"/>
                    <a:pt x="373" y="416"/>
                  </a:cubicBezTo>
                  <a:cubicBezTo>
                    <a:pt x="373" y="416"/>
                    <a:pt x="373" y="416"/>
                    <a:pt x="373" y="416"/>
                  </a:cubicBezTo>
                  <a:cubicBezTo>
                    <a:pt x="373" y="416"/>
                    <a:pt x="373" y="415"/>
                    <a:pt x="373" y="415"/>
                  </a:cubicBezTo>
                  <a:cubicBezTo>
                    <a:pt x="373" y="415"/>
                    <a:pt x="373" y="415"/>
                    <a:pt x="373" y="415"/>
                  </a:cubicBezTo>
                  <a:cubicBezTo>
                    <a:pt x="373" y="415"/>
                    <a:pt x="373" y="415"/>
                    <a:pt x="373" y="415"/>
                  </a:cubicBezTo>
                  <a:cubicBezTo>
                    <a:pt x="373" y="415"/>
                    <a:pt x="372" y="415"/>
                    <a:pt x="372" y="415"/>
                  </a:cubicBezTo>
                  <a:cubicBezTo>
                    <a:pt x="372" y="415"/>
                    <a:pt x="372" y="414"/>
                    <a:pt x="372" y="414"/>
                  </a:cubicBezTo>
                  <a:cubicBezTo>
                    <a:pt x="372" y="414"/>
                    <a:pt x="372" y="414"/>
                    <a:pt x="372" y="414"/>
                  </a:cubicBezTo>
                  <a:cubicBezTo>
                    <a:pt x="372" y="414"/>
                    <a:pt x="373" y="414"/>
                    <a:pt x="373" y="414"/>
                  </a:cubicBezTo>
                  <a:cubicBezTo>
                    <a:pt x="374" y="414"/>
                    <a:pt x="374" y="415"/>
                    <a:pt x="374" y="415"/>
                  </a:cubicBezTo>
                  <a:cubicBezTo>
                    <a:pt x="374" y="415"/>
                    <a:pt x="375" y="415"/>
                    <a:pt x="375" y="415"/>
                  </a:cubicBezTo>
                  <a:cubicBezTo>
                    <a:pt x="375" y="415"/>
                    <a:pt x="375" y="415"/>
                    <a:pt x="376" y="415"/>
                  </a:cubicBezTo>
                  <a:cubicBezTo>
                    <a:pt x="376" y="415"/>
                    <a:pt x="376" y="415"/>
                    <a:pt x="376" y="415"/>
                  </a:cubicBezTo>
                  <a:cubicBezTo>
                    <a:pt x="376" y="415"/>
                    <a:pt x="376" y="415"/>
                    <a:pt x="377" y="414"/>
                  </a:cubicBezTo>
                  <a:cubicBezTo>
                    <a:pt x="377" y="414"/>
                    <a:pt x="377" y="414"/>
                    <a:pt x="377" y="414"/>
                  </a:cubicBezTo>
                  <a:cubicBezTo>
                    <a:pt x="376" y="414"/>
                    <a:pt x="376" y="414"/>
                    <a:pt x="376" y="414"/>
                  </a:cubicBezTo>
                  <a:cubicBezTo>
                    <a:pt x="376" y="414"/>
                    <a:pt x="376" y="414"/>
                    <a:pt x="377" y="414"/>
                  </a:cubicBezTo>
                  <a:cubicBezTo>
                    <a:pt x="377" y="414"/>
                    <a:pt x="377" y="414"/>
                    <a:pt x="377" y="414"/>
                  </a:cubicBezTo>
                  <a:cubicBezTo>
                    <a:pt x="377" y="414"/>
                    <a:pt x="377" y="414"/>
                    <a:pt x="378" y="414"/>
                  </a:cubicBezTo>
                  <a:cubicBezTo>
                    <a:pt x="378" y="414"/>
                    <a:pt x="379" y="414"/>
                    <a:pt x="380" y="414"/>
                  </a:cubicBezTo>
                  <a:cubicBezTo>
                    <a:pt x="380" y="414"/>
                    <a:pt x="380" y="414"/>
                    <a:pt x="380" y="415"/>
                  </a:cubicBezTo>
                  <a:cubicBezTo>
                    <a:pt x="381" y="415"/>
                    <a:pt x="381" y="415"/>
                    <a:pt x="381" y="415"/>
                  </a:cubicBezTo>
                  <a:cubicBezTo>
                    <a:pt x="381" y="415"/>
                    <a:pt x="381" y="415"/>
                    <a:pt x="381" y="415"/>
                  </a:cubicBezTo>
                  <a:cubicBezTo>
                    <a:pt x="381" y="415"/>
                    <a:pt x="382" y="415"/>
                    <a:pt x="382" y="416"/>
                  </a:cubicBezTo>
                  <a:cubicBezTo>
                    <a:pt x="382" y="416"/>
                    <a:pt x="382" y="416"/>
                    <a:pt x="383" y="416"/>
                  </a:cubicBezTo>
                  <a:cubicBezTo>
                    <a:pt x="383" y="416"/>
                    <a:pt x="383" y="416"/>
                    <a:pt x="383" y="416"/>
                  </a:cubicBezTo>
                  <a:cubicBezTo>
                    <a:pt x="383" y="416"/>
                    <a:pt x="383" y="416"/>
                    <a:pt x="383" y="416"/>
                  </a:cubicBezTo>
                  <a:cubicBezTo>
                    <a:pt x="383" y="416"/>
                    <a:pt x="384" y="417"/>
                    <a:pt x="384" y="417"/>
                  </a:cubicBezTo>
                  <a:cubicBezTo>
                    <a:pt x="384" y="417"/>
                    <a:pt x="385" y="417"/>
                    <a:pt x="385" y="417"/>
                  </a:cubicBezTo>
                  <a:cubicBezTo>
                    <a:pt x="385" y="417"/>
                    <a:pt x="386" y="417"/>
                    <a:pt x="386" y="417"/>
                  </a:cubicBezTo>
                  <a:cubicBezTo>
                    <a:pt x="386" y="417"/>
                    <a:pt x="386" y="417"/>
                    <a:pt x="387" y="417"/>
                  </a:cubicBezTo>
                  <a:cubicBezTo>
                    <a:pt x="387" y="417"/>
                    <a:pt x="387" y="417"/>
                    <a:pt x="387" y="417"/>
                  </a:cubicBezTo>
                  <a:cubicBezTo>
                    <a:pt x="387" y="417"/>
                    <a:pt x="387" y="417"/>
                    <a:pt x="387" y="417"/>
                  </a:cubicBezTo>
                  <a:cubicBezTo>
                    <a:pt x="388" y="417"/>
                    <a:pt x="389" y="417"/>
                    <a:pt x="390" y="417"/>
                  </a:cubicBezTo>
                  <a:cubicBezTo>
                    <a:pt x="390" y="417"/>
                    <a:pt x="390" y="417"/>
                    <a:pt x="391" y="417"/>
                  </a:cubicBezTo>
                  <a:cubicBezTo>
                    <a:pt x="391" y="417"/>
                    <a:pt x="391" y="417"/>
                    <a:pt x="391" y="417"/>
                  </a:cubicBezTo>
                  <a:cubicBezTo>
                    <a:pt x="391" y="417"/>
                    <a:pt x="391" y="417"/>
                    <a:pt x="392" y="417"/>
                  </a:cubicBezTo>
                  <a:cubicBezTo>
                    <a:pt x="392" y="417"/>
                    <a:pt x="392" y="417"/>
                    <a:pt x="392" y="417"/>
                  </a:cubicBezTo>
                  <a:cubicBezTo>
                    <a:pt x="392" y="417"/>
                    <a:pt x="392" y="417"/>
                    <a:pt x="392" y="418"/>
                  </a:cubicBezTo>
                  <a:cubicBezTo>
                    <a:pt x="392" y="418"/>
                    <a:pt x="392" y="418"/>
                    <a:pt x="392" y="418"/>
                  </a:cubicBezTo>
                  <a:cubicBezTo>
                    <a:pt x="392" y="418"/>
                    <a:pt x="392" y="418"/>
                    <a:pt x="392" y="418"/>
                  </a:cubicBezTo>
                  <a:cubicBezTo>
                    <a:pt x="392" y="418"/>
                    <a:pt x="392" y="418"/>
                    <a:pt x="391" y="418"/>
                  </a:cubicBezTo>
                  <a:cubicBezTo>
                    <a:pt x="391" y="418"/>
                    <a:pt x="391" y="418"/>
                    <a:pt x="391" y="418"/>
                  </a:cubicBezTo>
                  <a:cubicBezTo>
                    <a:pt x="391" y="418"/>
                    <a:pt x="391" y="418"/>
                    <a:pt x="391" y="418"/>
                  </a:cubicBezTo>
                  <a:cubicBezTo>
                    <a:pt x="391" y="418"/>
                    <a:pt x="392" y="418"/>
                    <a:pt x="392" y="418"/>
                  </a:cubicBezTo>
                  <a:cubicBezTo>
                    <a:pt x="392" y="419"/>
                    <a:pt x="392" y="419"/>
                    <a:pt x="391" y="419"/>
                  </a:cubicBezTo>
                  <a:cubicBezTo>
                    <a:pt x="391" y="419"/>
                    <a:pt x="391" y="419"/>
                    <a:pt x="391" y="419"/>
                  </a:cubicBezTo>
                  <a:cubicBezTo>
                    <a:pt x="391" y="419"/>
                    <a:pt x="391" y="419"/>
                    <a:pt x="391" y="419"/>
                  </a:cubicBezTo>
                  <a:cubicBezTo>
                    <a:pt x="392" y="419"/>
                    <a:pt x="392" y="420"/>
                    <a:pt x="392" y="420"/>
                  </a:cubicBezTo>
                  <a:cubicBezTo>
                    <a:pt x="393" y="420"/>
                    <a:pt x="393" y="420"/>
                    <a:pt x="394" y="421"/>
                  </a:cubicBezTo>
                  <a:cubicBezTo>
                    <a:pt x="394" y="421"/>
                    <a:pt x="394" y="421"/>
                    <a:pt x="395" y="421"/>
                  </a:cubicBezTo>
                  <a:cubicBezTo>
                    <a:pt x="395" y="421"/>
                    <a:pt x="395" y="421"/>
                    <a:pt x="395" y="421"/>
                  </a:cubicBezTo>
                  <a:cubicBezTo>
                    <a:pt x="396" y="421"/>
                    <a:pt x="396" y="422"/>
                    <a:pt x="396" y="422"/>
                  </a:cubicBezTo>
                  <a:cubicBezTo>
                    <a:pt x="395" y="422"/>
                    <a:pt x="394" y="421"/>
                    <a:pt x="394" y="421"/>
                  </a:cubicBezTo>
                  <a:cubicBezTo>
                    <a:pt x="393" y="422"/>
                    <a:pt x="393" y="422"/>
                    <a:pt x="393" y="422"/>
                  </a:cubicBezTo>
                  <a:cubicBezTo>
                    <a:pt x="393" y="422"/>
                    <a:pt x="393" y="422"/>
                    <a:pt x="393" y="422"/>
                  </a:cubicBezTo>
                  <a:cubicBezTo>
                    <a:pt x="393" y="421"/>
                    <a:pt x="393" y="421"/>
                    <a:pt x="393" y="421"/>
                  </a:cubicBezTo>
                  <a:cubicBezTo>
                    <a:pt x="393" y="421"/>
                    <a:pt x="393" y="421"/>
                    <a:pt x="393" y="421"/>
                  </a:cubicBezTo>
                  <a:cubicBezTo>
                    <a:pt x="392" y="421"/>
                    <a:pt x="392" y="421"/>
                    <a:pt x="391" y="421"/>
                  </a:cubicBezTo>
                  <a:cubicBezTo>
                    <a:pt x="390" y="421"/>
                    <a:pt x="390" y="421"/>
                    <a:pt x="390" y="420"/>
                  </a:cubicBezTo>
                  <a:cubicBezTo>
                    <a:pt x="389" y="420"/>
                    <a:pt x="389" y="420"/>
                    <a:pt x="388" y="420"/>
                  </a:cubicBezTo>
                  <a:cubicBezTo>
                    <a:pt x="388" y="420"/>
                    <a:pt x="388" y="420"/>
                    <a:pt x="388" y="420"/>
                  </a:cubicBezTo>
                  <a:cubicBezTo>
                    <a:pt x="389" y="421"/>
                    <a:pt x="390" y="421"/>
                    <a:pt x="390" y="421"/>
                  </a:cubicBezTo>
                  <a:cubicBezTo>
                    <a:pt x="391" y="421"/>
                    <a:pt x="392" y="421"/>
                    <a:pt x="392" y="422"/>
                  </a:cubicBezTo>
                  <a:cubicBezTo>
                    <a:pt x="393" y="422"/>
                    <a:pt x="393" y="422"/>
                    <a:pt x="393" y="423"/>
                  </a:cubicBezTo>
                  <a:cubicBezTo>
                    <a:pt x="393" y="423"/>
                    <a:pt x="393" y="423"/>
                    <a:pt x="393" y="423"/>
                  </a:cubicBezTo>
                  <a:cubicBezTo>
                    <a:pt x="393" y="423"/>
                    <a:pt x="393" y="423"/>
                    <a:pt x="393" y="423"/>
                  </a:cubicBezTo>
                  <a:cubicBezTo>
                    <a:pt x="392" y="423"/>
                    <a:pt x="392" y="423"/>
                    <a:pt x="392" y="422"/>
                  </a:cubicBezTo>
                  <a:cubicBezTo>
                    <a:pt x="392" y="423"/>
                    <a:pt x="392" y="423"/>
                    <a:pt x="392" y="423"/>
                  </a:cubicBezTo>
                  <a:cubicBezTo>
                    <a:pt x="392" y="423"/>
                    <a:pt x="392" y="424"/>
                    <a:pt x="393" y="424"/>
                  </a:cubicBezTo>
                  <a:cubicBezTo>
                    <a:pt x="393" y="424"/>
                    <a:pt x="393" y="424"/>
                    <a:pt x="393" y="424"/>
                  </a:cubicBezTo>
                  <a:cubicBezTo>
                    <a:pt x="393" y="424"/>
                    <a:pt x="393" y="424"/>
                    <a:pt x="393" y="423"/>
                  </a:cubicBezTo>
                  <a:cubicBezTo>
                    <a:pt x="393" y="423"/>
                    <a:pt x="394" y="423"/>
                    <a:pt x="394" y="424"/>
                  </a:cubicBezTo>
                  <a:cubicBezTo>
                    <a:pt x="394" y="424"/>
                    <a:pt x="394" y="424"/>
                    <a:pt x="394" y="424"/>
                  </a:cubicBezTo>
                  <a:cubicBezTo>
                    <a:pt x="394" y="424"/>
                    <a:pt x="395" y="424"/>
                    <a:pt x="395" y="424"/>
                  </a:cubicBezTo>
                  <a:cubicBezTo>
                    <a:pt x="395" y="424"/>
                    <a:pt x="394" y="424"/>
                    <a:pt x="394" y="424"/>
                  </a:cubicBezTo>
                  <a:cubicBezTo>
                    <a:pt x="394" y="425"/>
                    <a:pt x="394" y="425"/>
                    <a:pt x="394" y="425"/>
                  </a:cubicBezTo>
                  <a:cubicBezTo>
                    <a:pt x="394" y="425"/>
                    <a:pt x="394" y="425"/>
                    <a:pt x="394" y="425"/>
                  </a:cubicBezTo>
                  <a:cubicBezTo>
                    <a:pt x="394" y="425"/>
                    <a:pt x="394" y="426"/>
                    <a:pt x="394" y="426"/>
                  </a:cubicBezTo>
                  <a:cubicBezTo>
                    <a:pt x="394" y="426"/>
                    <a:pt x="394" y="426"/>
                    <a:pt x="395" y="426"/>
                  </a:cubicBezTo>
                  <a:cubicBezTo>
                    <a:pt x="395" y="426"/>
                    <a:pt x="395" y="426"/>
                    <a:pt x="395" y="426"/>
                  </a:cubicBezTo>
                  <a:cubicBezTo>
                    <a:pt x="395" y="426"/>
                    <a:pt x="395" y="425"/>
                    <a:pt x="395" y="425"/>
                  </a:cubicBezTo>
                  <a:cubicBezTo>
                    <a:pt x="395" y="425"/>
                    <a:pt x="395" y="425"/>
                    <a:pt x="395" y="425"/>
                  </a:cubicBezTo>
                  <a:cubicBezTo>
                    <a:pt x="396" y="425"/>
                    <a:pt x="397" y="425"/>
                    <a:pt x="398" y="425"/>
                  </a:cubicBezTo>
                  <a:cubicBezTo>
                    <a:pt x="398" y="425"/>
                    <a:pt x="398" y="426"/>
                    <a:pt x="399" y="426"/>
                  </a:cubicBezTo>
                  <a:cubicBezTo>
                    <a:pt x="399" y="426"/>
                    <a:pt x="399" y="426"/>
                    <a:pt x="399" y="426"/>
                  </a:cubicBezTo>
                  <a:cubicBezTo>
                    <a:pt x="399" y="426"/>
                    <a:pt x="399" y="426"/>
                    <a:pt x="399" y="426"/>
                  </a:cubicBezTo>
                  <a:cubicBezTo>
                    <a:pt x="399" y="426"/>
                    <a:pt x="400" y="426"/>
                    <a:pt x="400" y="426"/>
                  </a:cubicBezTo>
                  <a:cubicBezTo>
                    <a:pt x="400" y="426"/>
                    <a:pt x="400" y="426"/>
                    <a:pt x="400" y="426"/>
                  </a:cubicBezTo>
                  <a:cubicBezTo>
                    <a:pt x="400" y="427"/>
                    <a:pt x="400" y="427"/>
                    <a:pt x="400" y="427"/>
                  </a:cubicBezTo>
                  <a:cubicBezTo>
                    <a:pt x="400" y="428"/>
                    <a:pt x="400" y="428"/>
                    <a:pt x="400" y="428"/>
                  </a:cubicBezTo>
                  <a:cubicBezTo>
                    <a:pt x="400" y="429"/>
                    <a:pt x="400" y="429"/>
                    <a:pt x="399" y="429"/>
                  </a:cubicBezTo>
                  <a:cubicBezTo>
                    <a:pt x="399" y="429"/>
                    <a:pt x="399" y="429"/>
                    <a:pt x="399" y="429"/>
                  </a:cubicBezTo>
                  <a:cubicBezTo>
                    <a:pt x="399" y="430"/>
                    <a:pt x="399" y="430"/>
                    <a:pt x="399" y="430"/>
                  </a:cubicBezTo>
                  <a:cubicBezTo>
                    <a:pt x="399" y="430"/>
                    <a:pt x="399" y="430"/>
                    <a:pt x="398" y="430"/>
                  </a:cubicBezTo>
                  <a:cubicBezTo>
                    <a:pt x="398" y="430"/>
                    <a:pt x="398" y="431"/>
                    <a:pt x="398" y="431"/>
                  </a:cubicBezTo>
                  <a:cubicBezTo>
                    <a:pt x="397" y="431"/>
                    <a:pt x="397" y="431"/>
                    <a:pt x="397" y="432"/>
                  </a:cubicBezTo>
                  <a:cubicBezTo>
                    <a:pt x="397" y="432"/>
                    <a:pt x="397" y="432"/>
                    <a:pt x="397" y="432"/>
                  </a:cubicBezTo>
                  <a:cubicBezTo>
                    <a:pt x="397" y="432"/>
                    <a:pt x="397" y="432"/>
                    <a:pt x="397" y="432"/>
                  </a:cubicBezTo>
                  <a:cubicBezTo>
                    <a:pt x="397" y="432"/>
                    <a:pt x="398" y="432"/>
                    <a:pt x="398" y="432"/>
                  </a:cubicBezTo>
                  <a:cubicBezTo>
                    <a:pt x="398" y="432"/>
                    <a:pt x="398" y="432"/>
                    <a:pt x="398" y="432"/>
                  </a:cubicBezTo>
                  <a:cubicBezTo>
                    <a:pt x="399" y="433"/>
                    <a:pt x="399" y="433"/>
                    <a:pt x="399" y="433"/>
                  </a:cubicBezTo>
                  <a:cubicBezTo>
                    <a:pt x="399" y="433"/>
                    <a:pt x="399" y="433"/>
                    <a:pt x="399" y="433"/>
                  </a:cubicBezTo>
                  <a:cubicBezTo>
                    <a:pt x="399" y="433"/>
                    <a:pt x="399" y="433"/>
                    <a:pt x="399" y="433"/>
                  </a:cubicBezTo>
                  <a:cubicBezTo>
                    <a:pt x="399" y="433"/>
                    <a:pt x="399" y="433"/>
                    <a:pt x="399" y="433"/>
                  </a:cubicBezTo>
                  <a:cubicBezTo>
                    <a:pt x="399" y="433"/>
                    <a:pt x="400" y="433"/>
                    <a:pt x="400" y="433"/>
                  </a:cubicBezTo>
                  <a:cubicBezTo>
                    <a:pt x="400" y="433"/>
                    <a:pt x="400" y="433"/>
                    <a:pt x="400" y="433"/>
                  </a:cubicBezTo>
                  <a:cubicBezTo>
                    <a:pt x="400" y="433"/>
                    <a:pt x="400" y="433"/>
                    <a:pt x="400" y="433"/>
                  </a:cubicBezTo>
                  <a:cubicBezTo>
                    <a:pt x="400" y="433"/>
                    <a:pt x="400" y="433"/>
                    <a:pt x="400" y="433"/>
                  </a:cubicBezTo>
                  <a:cubicBezTo>
                    <a:pt x="400" y="433"/>
                    <a:pt x="400" y="433"/>
                    <a:pt x="400" y="434"/>
                  </a:cubicBezTo>
                  <a:cubicBezTo>
                    <a:pt x="400" y="434"/>
                    <a:pt x="400" y="434"/>
                    <a:pt x="400" y="434"/>
                  </a:cubicBezTo>
                  <a:cubicBezTo>
                    <a:pt x="401" y="434"/>
                    <a:pt x="401" y="434"/>
                    <a:pt x="401" y="434"/>
                  </a:cubicBezTo>
                  <a:cubicBezTo>
                    <a:pt x="401" y="434"/>
                    <a:pt x="401" y="436"/>
                    <a:pt x="400" y="436"/>
                  </a:cubicBezTo>
                  <a:cubicBezTo>
                    <a:pt x="400" y="436"/>
                    <a:pt x="400" y="436"/>
                    <a:pt x="400" y="436"/>
                  </a:cubicBezTo>
                  <a:cubicBezTo>
                    <a:pt x="400" y="436"/>
                    <a:pt x="400" y="436"/>
                    <a:pt x="400" y="436"/>
                  </a:cubicBezTo>
                  <a:cubicBezTo>
                    <a:pt x="400" y="435"/>
                    <a:pt x="400" y="435"/>
                    <a:pt x="399" y="435"/>
                  </a:cubicBezTo>
                  <a:cubicBezTo>
                    <a:pt x="399" y="435"/>
                    <a:pt x="399" y="435"/>
                    <a:pt x="399" y="435"/>
                  </a:cubicBezTo>
                  <a:cubicBezTo>
                    <a:pt x="399" y="435"/>
                    <a:pt x="399" y="436"/>
                    <a:pt x="399" y="436"/>
                  </a:cubicBezTo>
                  <a:cubicBezTo>
                    <a:pt x="399" y="436"/>
                    <a:pt x="399" y="436"/>
                    <a:pt x="399" y="436"/>
                  </a:cubicBezTo>
                  <a:cubicBezTo>
                    <a:pt x="400" y="436"/>
                    <a:pt x="400" y="437"/>
                    <a:pt x="400" y="437"/>
                  </a:cubicBezTo>
                  <a:cubicBezTo>
                    <a:pt x="400" y="437"/>
                    <a:pt x="400" y="437"/>
                    <a:pt x="400" y="438"/>
                  </a:cubicBezTo>
                  <a:cubicBezTo>
                    <a:pt x="399" y="438"/>
                    <a:pt x="399" y="439"/>
                    <a:pt x="398" y="439"/>
                  </a:cubicBezTo>
                  <a:cubicBezTo>
                    <a:pt x="398" y="439"/>
                    <a:pt x="397" y="439"/>
                    <a:pt x="397" y="439"/>
                  </a:cubicBezTo>
                  <a:cubicBezTo>
                    <a:pt x="396" y="439"/>
                    <a:pt x="397" y="440"/>
                    <a:pt x="397" y="440"/>
                  </a:cubicBezTo>
                  <a:cubicBezTo>
                    <a:pt x="396" y="441"/>
                    <a:pt x="396" y="441"/>
                    <a:pt x="396" y="441"/>
                  </a:cubicBezTo>
                  <a:cubicBezTo>
                    <a:pt x="396" y="441"/>
                    <a:pt x="395" y="441"/>
                    <a:pt x="395" y="440"/>
                  </a:cubicBezTo>
                  <a:cubicBezTo>
                    <a:pt x="395" y="440"/>
                    <a:pt x="395" y="440"/>
                    <a:pt x="395" y="440"/>
                  </a:cubicBezTo>
                  <a:cubicBezTo>
                    <a:pt x="395" y="440"/>
                    <a:pt x="395" y="439"/>
                    <a:pt x="395" y="439"/>
                  </a:cubicBezTo>
                  <a:cubicBezTo>
                    <a:pt x="395" y="439"/>
                    <a:pt x="394" y="439"/>
                    <a:pt x="394" y="439"/>
                  </a:cubicBezTo>
                  <a:cubicBezTo>
                    <a:pt x="394" y="439"/>
                    <a:pt x="394" y="440"/>
                    <a:pt x="394" y="440"/>
                  </a:cubicBezTo>
                  <a:cubicBezTo>
                    <a:pt x="394" y="440"/>
                    <a:pt x="394" y="440"/>
                    <a:pt x="394" y="440"/>
                  </a:cubicBezTo>
                  <a:cubicBezTo>
                    <a:pt x="394" y="440"/>
                    <a:pt x="394" y="440"/>
                    <a:pt x="394" y="440"/>
                  </a:cubicBezTo>
                  <a:cubicBezTo>
                    <a:pt x="393" y="440"/>
                    <a:pt x="393" y="440"/>
                    <a:pt x="393" y="440"/>
                  </a:cubicBezTo>
                  <a:cubicBezTo>
                    <a:pt x="393" y="440"/>
                    <a:pt x="392" y="439"/>
                    <a:pt x="392" y="439"/>
                  </a:cubicBezTo>
                  <a:cubicBezTo>
                    <a:pt x="392" y="439"/>
                    <a:pt x="392" y="439"/>
                    <a:pt x="392" y="439"/>
                  </a:cubicBezTo>
                  <a:cubicBezTo>
                    <a:pt x="392" y="439"/>
                    <a:pt x="392" y="440"/>
                    <a:pt x="392" y="440"/>
                  </a:cubicBezTo>
                  <a:cubicBezTo>
                    <a:pt x="392" y="440"/>
                    <a:pt x="392" y="440"/>
                    <a:pt x="392" y="440"/>
                  </a:cubicBezTo>
                  <a:cubicBezTo>
                    <a:pt x="392" y="440"/>
                    <a:pt x="392" y="440"/>
                    <a:pt x="392" y="440"/>
                  </a:cubicBezTo>
                  <a:cubicBezTo>
                    <a:pt x="392" y="440"/>
                    <a:pt x="392" y="441"/>
                    <a:pt x="392" y="441"/>
                  </a:cubicBezTo>
                  <a:cubicBezTo>
                    <a:pt x="392" y="441"/>
                    <a:pt x="392" y="441"/>
                    <a:pt x="392" y="441"/>
                  </a:cubicBezTo>
                  <a:cubicBezTo>
                    <a:pt x="391" y="441"/>
                    <a:pt x="391" y="441"/>
                    <a:pt x="391" y="441"/>
                  </a:cubicBezTo>
                  <a:cubicBezTo>
                    <a:pt x="391" y="441"/>
                    <a:pt x="391" y="441"/>
                    <a:pt x="391" y="441"/>
                  </a:cubicBezTo>
                  <a:cubicBezTo>
                    <a:pt x="392" y="441"/>
                    <a:pt x="392" y="441"/>
                    <a:pt x="392" y="441"/>
                  </a:cubicBezTo>
                  <a:cubicBezTo>
                    <a:pt x="392" y="441"/>
                    <a:pt x="392" y="441"/>
                    <a:pt x="393" y="442"/>
                  </a:cubicBezTo>
                  <a:cubicBezTo>
                    <a:pt x="393" y="442"/>
                    <a:pt x="393" y="442"/>
                    <a:pt x="393" y="442"/>
                  </a:cubicBezTo>
                  <a:cubicBezTo>
                    <a:pt x="393" y="442"/>
                    <a:pt x="393" y="442"/>
                    <a:pt x="393" y="442"/>
                  </a:cubicBezTo>
                  <a:cubicBezTo>
                    <a:pt x="394" y="442"/>
                    <a:pt x="393" y="443"/>
                    <a:pt x="393" y="443"/>
                  </a:cubicBezTo>
                  <a:cubicBezTo>
                    <a:pt x="393" y="443"/>
                    <a:pt x="393" y="443"/>
                    <a:pt x="393" y="443"/>
                  </a:cubicBezTo>
                  <a:cubicBezTo>
                    <a:pt x="393" y="444"/>
                    <a:pt x="393" y="444"/>
                    <a:pt x="393" y="444"/>
                  </a:cubicBezTo>
                  <a:cubicBezTo>
                    <a:pt x="393" y="444"/>
                    <a:pt x="393" y="444"/>
                    <a:pt x="394" y="444"/>
                  </a:cubicBezTo>
                  <a:cubicBezTo>
                    <a:pt x="394" y="444"/>
                    <a:pt x="394" y="444"/>
                    <a:pt x="394" y="444"/>
                  </a:cubicBezTo>
                  <a:cubicBezTo>
                    <a:pt x="393" y="444"/>
                    <a:pt x="394" y="445"/>
                    <a:pt x="393" y="446"/>
                  </a:cubicBezTo>
                  <a:cubicBezTo>
                    <a:pt x="393" y="446"/>
                    <a:pt x="393" y="446"/>
                    <a:pt x="393" y="446"/>
                  </a:cubicBezTo>
                  <a:cubicBezTo>
                    <a:pt x="393" y="446"/>
                    <a:pt x="394" y="446"/>
                    <a:pt x="394" y="446"/>
                  </a:cubicBezTo>
                  <a:cubicBezTo>
                    <a:pt x="394" y="446"/>
                    <a:pt x="394" y="446"/>
                    <a:pt x="394" y="446"/>
                  </a:cubicBezTo>
                  <a:cubicBezTo>
                    <a:pt x="394" y="446"/>
                    <a:pt x="394" y="446"/>
                    <a:pt x="394" y="446"/>
                  </a:cubicBezTo>
                  <a:cubicBezTo>
                    <a:pt x="394" y="446"/>
                    <a:pt x="394" y="446"/>
                    <a:pt x="394" y="446"/>
                  </a:cubicBezTo>
                  <a:cubicBezTo>
                    <a:pt x="395" y="446"/>
                    <a:pt x="395" y="445"/>
                    <a:pt x="395" y="445"/>
                  </a:cubicBezTo>
                  <a:cubicBezTo>
                    <a:pt x="395" y="445"/>
                    <a:pt x="395" y="445"/>
                    <a:pt x="395" y="445"/>
                  </a:cubicBezTo>
                  <a:cubicBezTo>
                    <a:pt x="395" y="445"/>
                    <a:pt x="396" y="445"/>
                    <a:pt x="396" y="445"/>
                  </a:cubicBezTo>
                  <a:cubicBezTo>
                    <a:pt x="396" y="445"/>
                    <a:pt x="396" y="446"/>
                    <a:pt x="396" y="446"/>
                  </a:cubicBezTo>
                  <a:cubicBezTo>
                    <a:pt x="396" y="446"/>
                    <a:pt x="395" y="446"/>
                    <a:pt x="395" y="446"/>
                  </a:cubicBezTo>
                  <a:cubicBezTo>
                    <a:pt x="395" y="447"/>
                    <a:pt x="395" y="447"/>
                    <a:pt x="395" y="447"/>
                  </a:cubicBezTo>
                  <a:cubicBezTo>
                    <a:pt x="395" y="447"/>
                    <a:pt x="395" y="447"/>
                    <a:pt x="395" y="447"/>
                  </a:cubicBezTo>
                  <a:cubicBezTo>
                    <a:pt x="394" y="447"/>
                    <a:pt x="394" y="448"/>
                    <a:pt x="394" y="448"/>
                  </a:cubicBezTo>
                  <a:cubicBezTo>
                    <a:pt x="394" y="448"/>
                    <a:pt x="394" y="448"/>
                    <a:pt x="394" y="449"/>
                  </a:cubicBezTo>
                  <a:cubicBezTo>
                    <a:pt x="394" y="449"/>
                    <a:pt x="394" y="449"/>
                    <a:pt x="395" y="449"/>
                  </a:cubicBezTo>
                  <a:cubicBezTo>
                    <a:pt x="395" y="449"/>
                    <a:pt x="395" y="449"/>
                    <a:pt x="395" y="449"/>
                  </a:cubicBezTo>
                  <a:cubicBezTo>
                    <a:pt x="395" y="450"/>
                    <a:pt x="395" y="450"/>
                    <a:pt x="395" y="450"/>
                  </a:cubicBezTo>
                  <a:cubicBezTo>
                    <a:pt x="395" y="451"/>
                    <a:pt x="396" y="451"/>
                    <a:pt x="396" y="452"/>
                  </a:cubicBezTo>
                  <a:cubicBezTo>
                    <a:pt x="396" y="452"/>
                    <a:pt x="397" y="452"/>
                    <a:pt x="397" y="453"/>
                  </a:cubicBezTo>
                  <a:cubicBezTo>
                    <a:pt x="397" y="453"/>
                    <a:pt x="398" y="453"/>
                    <a:pt x="398" y="454"/>
                  </a:cubicBezTo>
                  <a:cubicBezTo>
                    <a:pt x="398" y="454"/>
                    <a:pt x="398" y="454"/>
                    <a:pt x="398" y="454"/>
                  </a:cubicBezTo>
                  <a:cubicBezTo>
                    <a:pt x="398" y="455"/>
                    <a:pt x="399" y="455"/>
                    <a:pt x="400" y="456"/>
                  </a:cubicBezTo>
                  <a:cubicBezTo>
                    <a:pt x="400" y="456"/>
                    <a:pt x="400" y="456"/>
                    <a:pt x="400" y="456"/>
                  </a:cubicBezTo>
                  <a:cubicBezTo>
                    <a:pt x="400" y="457"/>
                    <a:pt x="400" y="457"/>
                    <a:pt x="400" y="457"/>
                  </a:cubicBezTo>
                  <a:cubicBezTo>
                    <a:pt x="401" y="457"/>
                    <a:pt x="401" y="457"/>
                    <a:pt x="401" y="458"/>
                  </a:cubicBezTo>
                  <a:cubicBezTo>
                    <a:pt x="401" y="458"/>
                    <a:pt x="401" y="459"/>
                    <a:pt x="401" y="459"/>
                  </a:cubicBezTo>
                  <a:cubicBezTo>
                    <a:pt x="400" y="460"/>
                    <a:pt x="400" y="460"/>
                    <a:pt x="400" y="461"/>
                  </a:cubicBezTo>
                  <a:cubicBezTo>
                    <a:pt x="400" y="461"/>
                    <a:pt x="400" y="461"/>
                    <a:pt x="400" y="462"/>
                  </a:cubicBezTo>
                  <a:cubicBezTo>
                    <a:pt x="400" y="462"/>
                    <a:pt x="400" y="462"/>
                    <a:pt x="400" y="463"/>
                  </a:cubicBezTo>
                  <a:cubicBezTo>
                    <a:pt x="400" y="463"/>
                    <a:pt x="399" y="464"/>
                    <a:pt x="399" y="465"/>
                  </a:cubicBezTo>
                  <a:cubicBezTo>
                    <a:pt x="399" y="465"/>
                    <a:pt x="399" y="465"/>
                    <a:pt x="399" y="465"/>
                  </a:cubicBezTo>
                  <a:cubicBezTo>
                    <a:pt x="399" y="465"/>
                    <a:pt x="399" y="465"/>
                    <a:pt x="399" y="466"/>
                  </a:cubicBezTo>
                  <a:cubicBezTo>
                    <a:pt x="399" y="466"/>
                    <a:pt x="398" y="466"/>
                    <a:pt x="398" y="466"/>
                  </a:cubicBezTo>
                  <a:cubicBezTo>
                    <a:pt x="398" y="466"/>
                    <a:pt x="398" y="466"/>
                    <a:pt x="398" y="466"/>
                  </a:cubicBezTo>
                  <a:cubicBezTo>
                    <a:pt x="397" y="466"/>
                    <a:pt x="397" y="466"/>
                    <a:pt x="397" y="466"/>
                  </a:cubicBezTo>
                  <a:cubicBezTo>
                    <a:pt x="397" y="466"/>
                    <a:pt x="396" y="466"/>
                    <a:pt x="396" y="466"/>
                  </a:cubicBezTo>
                  <a:cubicBezTo>
                    <a:pt x="396" y="467"/>
                    <a:pt x="395" y="468"/>
                    <a:pt x="395" y="468"/>
                  </a:cubicBezTo>
                  <a:cubicBezTo>
                    <a:pt x="395" y="469"/>
                    <a:pt x="395" y="469"/>
                    <a:pt x="395" y="469"/>
                  </a:cubicBezTo>
                  <a:cubicBezTo>
                    <a:pt x="395" y="469"/>
                    <a:pt x="395" y="469"/>
                    <a:pt x="395" y="469"/>
                  </a:cubicBezTo>
                  <a:cubicBezTo>
                    <a:pt x="394" y="469"/>
                    <a:pt x="394" y="470"/>
                    <a:pt x="394" y="470"/>
                  </a:cubicBezTo>
                  <a:cubicBezTo>
                    <a:pt x="394" y="470"/>
                    <a:pt x="394" y="470"/>
                    <a:pt x="394" y="470"/>
                  </a:cubicBezTo>
                  <a:cubicBezTo>
                    <a:pt x="394" y="470"/>
                    <a:pt x="394" y="470"/>
                    <a:pt x="394" y="470"/>
                  </a:cubicBezTo>
                  <a:cubicBezTo>
                    <a:pt x="394" y="470"/>
                    <a:pt x="393" y="470"/>
                    <a:pt x="393" y="470"/>
                  </a:cubicBezTo>
                  <a:cubicBezTo>
                    <a:pt x="393" y="470"/>
                    <a:pt x="393" y="470"/>
                    <a:pt x="393" y="470"/>
                  </a:cubicBezTo>
                  <a:cubicBezTo>
                    <a:pt x="393" y="471"/>
                    <a:pt x="393" y="471"/>
                    <a:pt x="392" y="471"/>
                  </a:cubicBezTo>
                  <a:cubicBezTo>
                    <a:pt x="392" y="471"/>
                    <a:pt x="392" y="471"/>
                    <a:pt x="392" y="471"/>
                  </a:cubicBezTo>
                  <a:cubicBezTo>
                    <a:pt x="392" y="471"/>
                    <a:pt x="393" y="471"/>
                    <a:pt x="393" y="471"/>
                  </a:cubicBezTo>
                  <a:cubicBezTo>
                    <a:pt x="393" y="471"/>
                    <a:pt x="393" y="471"/>
                    <a:pt x="393" y="471"/>
                  </a:cubicBezTo>
                  <a:cubicBezTo>
                    <a:pt x="393" y="472"/>
                    <a:pt x="392" y="472"/>
                    <a:pt x="392" y="472"/>
                  </a:cubicBezTo>
                  <a:cubicBezTo>
                    <a:pt x="392" y="472"/>
                    <a:pt x="392" y="472"/>
                    <a:pt x="392" y="472"/>
                  </a:cubicBezTo>
                  <a:cubicBezTo>
                    <a:pt x="392" y="472"/>
                    <a:pt x="392" y="472"/>
                    <a:pt x="392" y="472"/>
                  </a:cubicBezTo>
                  <a:cubicBezTo>
                    <a:pt x="392" y="473"/>
                    <a:pt x="392" y="473"/>
                    <a:pt x="391" y="473"/>
                  </a:cubicBezTo>
                  <a:cubicBezTo>
                    <a:pt x="391" y="473"/>
                    <a:pt x="391" y="473"/>
                    <a:pt x="391" y="473"/>
                  </a:cubicBezTo>
                  <a:cubicBezTo>
                    <a:pt x="390" y="473"/>
                    <a:pt x="390" y="473"/>
                    <a:pt x="390" y="473"/>
                  </a:cubicBezTo>
                  <a:cubicBezTo>
                    <a:pt x="390" y="473"/>
                    <a:pt x="390" y="473"/>
                    <a:pt x="389" y="473"/>
                  </a:cubicBezTo>
                  <a:cubicBezTo>
                    <a:pt x="389" y="473"/>
                    <a:pt x="389" y="473"/>
                    <a:pt x="389" y="473"/>
                  </a:cubicBezTo>
                  <a:cubicBezTo>
                    <a:pt x="389" y="474"/>
                    <a:pt x="389" y="474"/>
                    <a:pt x="389" y="475"/>
                  </a:cubicBezTo>
                  <a:cubicBezTo>
                    <a:pt x="388" y="475"/>
                    <a:pt x="388" y="475"/>
                    <a:pt x="387" y="476"/>
                  </a:cubicBezTo>
                  <a:cubicBezTo>
                    <a:pt x="387" y="476"/>
                    <a:pt x="387" y="476"/>
                    <a:pt x="386" y="476"/>
                  </a:cubicBezTo>
                  <a:cubicBezTo>
                    <a:pt x="386" y="476"/>
                    <a:pt x="386" y="477"/>
                    <a:pt x="385" y="477"/>
                  </a:cubicBezTo>
                  <a:cubicBezTo>
                    <a:pt x="385" y="476"/>
                    <a:pt x="385" y="476"/>
                    <a:pt x="385" y="476"/>
                  </a:cubicBezTo>
                  <a:cubicBezTo>
                    <a:pt x="385" y="476"/>
                    <a:pt x="385" y="476"/>
                    <a:pt x="385" y="476"/>
                  </a:cubicBezTo>
                  <a:cubicBezTo>
                    <a:pt x="385" y="476"/>
                    <a:pt x="385" y="476"/>
                    <a:pt x="385" y="476"/>
                  </a:cubicBezTo>
                  <a:cubicBezTo>
                    <a:pt x="385" y="476"/>
                    <a:pt x="385" y="475"/>
                    <a:pt x="385" y="475"/>
                  </a:cubicBezTo>
                  <a:cubicBezTo>
                    <a:pt x="385" y="475"/>
                    <a:pt x="385" y="475"/>
                    <a:pt x="385" y="475"/>
                  </a:cubicBezTo>
                  <a:cubicBezTo>
                    <a:pt x="385" y="475"/>
                    <a:pt x="385" y="475"/>
                    <a:pt x="385" y="474"/>
                  </a:cubicBezTo>
                  <a:cubicBezTo>
                    <a:pt x="384" y="474"/>
                    <a:pt x="384" y="474"/>
                    <a:pt x="384" y="474"/>
                  </a:cubicBezTo>
                  <a:cubicBezTo>
                    <a:pt x="384" y="474"/>
                    <a:pt x="384" y="474"/>
                    <a:pt x="384" y="474"/>
                  </a:cubicBezTo>
                  <a:cubicBezTo>
                    <a:pt x="384" y="474"/>
                    <a:pt x="384" y="473"/>
                    <a:pt x="383" y="473"/>
                  </a:cubicBezTo>
                  <a:cubicBezTo>
                    <a:pt x="383" y="473"/>
                    <a:pt x="383" y="473"/>
                    <a:pt x="383" y="473"/>
                  </a:cubicBezTo>
                  <a:cubicBezTo>
                    <a:pt x="382" y="472"/>
                    <a:pt x="382" y="472"/>
                    <a:pt x="382" y="472"/>
                  </a:cubicBezTo>
                  <a:cubicBezTo>
                    <a:pt x="382" y="472"/>
                    <a:pt x="382" y="471"/>
                    <a:pt x="382" y="471"/>
                  </a:cubicBezTo>
                  <a:cubicBezTo>
                    <a:pt x="382" y="471"/>
                    <a:pt x="382" y="471"/>
                    <a:pt x="382" y="471"/>
                  </a:cubicBezTo>
                  <a:cubicBezTo>
                    <a:pt x="382" y="471"/>
                    <a:pt x="382" y="471"/>
                    <a:pt x="383" y="471"/>
                  </a:cubicBezTo>
                  <a:cubicBezTo>
                    <a:pt x="383" y="470"/>
                    <a:pt x="383" y="470"/>
                    <a:pt x="383" y="470"/>
                  </a:cubicBezTo>
                  <a:cubicBezTo>
                    <a:pt x="383" y="470"/>
                    <a:pt x="383" y="470"/>
                    <a:pt x="383" y="469"/>
                  </a:cubicBezTo>
                  <a:cubicBezTo>
                    <a:pt x="383" y="469"/>
                    <a:pt x="383" y="468"/>
                    <a:pt x="383" y="468"/>
                  </a:cubicBezTo>
                  <a:cubicBezTo>
                    <a:pt x="383" y="467"/>
                    <a:pt x="383" y="467"/>
                    <a:pt x="383" y="467"/>
                  </a:cubicBezTo>
                  <a:cubicBezTo>
                    <a:pt x="383" y="467"/>
                    <a:pt x="382" y="467"/>
                    <a:pt x="382" y="468"/>
                  </a:cubicBezTo>
                  <a:cubicBezTo>
                    <a:pt x="382" y="468"/>
                    <a:pt x="382" y="468"/>
                    <a:pt x="382" y="468"/>
                  </a:cubicBezTo>
                  <a:cubicBezTo>
                    <a:pt x="382" y="469"/>
                    <a:pt x="382" y="469"/>
                    <a:pt x="382" y="470"/>
                  </a:cubicBezTo>
                  <a:cubicBezTo>
                    <a:pt x="382" y="470"/>
                    <a:pt x="382" y="470"/>
                    <a:pt x="382" y="470"/>
                  </a:cubicBezTo>
                  <a:cubicBezTo>
                    <a:pt x="382" y="470"/>
                    <a:pt x="382" y="470"/>
                    <a:pt x="382" y="470"/>
                  </a:cubicBezTo>
                  <a:cubicBezTo>
                    <a:pt x="381" y="470"/>
                    <a:pt x="381" y="471"/>
                    <a:pt x="381" y="470"/>
                  </a:cubicBezTo>
                  <a:cubicBezTo>
                    <a:pt x="380" y="470"/>
                    <a:pt x="380" y="470"/>
                    <a:pt x="380" y="470"/>
                  </a:cubicBezTo>
                  <a:cubicBezTo>
                    <a:pt x="380" y="469"/>
                    <a:pt x="380" y="469"/>
                    <a:pt x="380" y="469"/>
                  </a:cubicBezTo>
                  <a:cubicBezTo>
                    <a:pt x="380" y="469"/>
                    <a:pt x="380" y="469"/>
                    <a:pt x="380" y="469"/>
                  </a:cubicBezTo>
                  <a:cubicBezTo>
                    <a:pt x="380" y="469"/>
                    <a:pt x="380" y="469"/>
                    <a:pt x="380" y="468"/>
                  </a:cubicBezTo>
                  <a:cubicBezTo>
                    <a:pt x="379" y="468"/>
                    <a:pt x="379" y="468"/>
                    <a:pt x="379" y="468"/>
                  </a:cubicBezTo>
                  <a:cubicBezTo>
                    <a:pt x="379" y="467"/>
                    <a:pt x="379" y="467"/>
                    <a:pt x="379" y="467"/>
                  </a:cubicBezTo>
                  <a:cubicBezTo>
                    <a:pt x="379" y="467"/>
                    <a:pt x="379" y="467"/>
                    <a:pt x="379" y="467"/>
                  </a:cubicBezTo>
                  <a:cubicBezTo>
                    <a:pt x="379" y="466"/>
                    <a:pt x="379" y="466"/>
                    <a:pt x="379" y="466"/>
                  </a:cubicBezTo>
                  <a:cubicBezTo>
                    <a:pt x="379" y="466"/>
                    <a:pt x="378" y="466"/>
                    <a:pt x="378" y="466"/>
                  </a:cubicBezTo>
                  <a:cubicBezTo>
                    <a:pt x="378" y="466"/>
                    <a:pt x="377" y="466"/>
                    <a:pt x="377" y="466"/>
                  </a:cubicBezTo>
                  <a:cubicBezTo>
                    <a:pt x="377" y="466"/>
                    <a:pt x="376" y="466"/>
                    <a:pt x="375" y="466"/>
                  </a:cubicBezTo>
                  <a:cubicBezTo>
                    <a:pt x="375" y="467"/>
                    <a:pt x="374" y="467"/>
                    <a:pt x="374" y="467"/>
                  </a:cubicBezTo>
                  <a:cubicBezTo>
                    <a:pt x="374" y="467"/>
                    <a:pt x="374" y="467"/>
                    <a:pt x="374" y="467"/>
                  </a:cubicBezTo>
                  <a:cubicBezTo>
                    <a:pt x="374" y="468"/>
                    <a:pt x="374" y="468"/>
                    <a:pt x="374" y="468"/>
                  </a:cubicBezTo>
                  <a:cubicBezTo>
                    <a:pt x="374" y="468"/>
                    <a:pt x="375" y="468"/>
                    <a:pt x="375" y="468"/>
                  </a:cubicBezTo>
                  <a:cubicBezTo>
                    <a:pt x="375" y="468"/>
                    <a:pt x="376" y="468"/>
                    <a:pt x="376" y="468"/>
                  </a:cubicBezTo>
                  <a:cubicBezTo>
                    <a:pt x="376" y="468"/>
                    <a:pt x="376" y="467"/>
                    <a:pt x="376" y="467"/>
                  </a:cubicBezTo>
                  <a:cubicBezTo>
                    <a:pt x="376" y="467"/>
                    <a:pt x="376" y="467"/>
                    <a:pt x="376" y="467"/>
                  </a:cubicBezTo>
                  <a:cubicBezTo>
                    <a:pt x="377" y="466"/>
                    <a:pt x="378" y="466"/>
                    <a:pt x="378" y="467"/>
                  </a:cubicBezTo>
                  <a:cubicBezTo>
                    <a:pt x="378" y="467"/>
                    <a:pt x="378" y="467"/>
                    <a:pt x="378" y="467"/>
                  </a:cubicBezTo>
                  <a:cubicBezTo>
                    <a:pt x="378" y="468"/>
                    <a:pt x="379" y="468"/>
                    <a:pt x="379" y="469"/>
                  </a:cubicBezTo>
                  <a:cubicBezTo>
                    <a:pt x="379" y="469"/>
                    <a:pt x="379" y="469"/>
                    <a:pt x="379" y="469"/>
                  </a:cubicBezTo>
                  <a:cubicBezTo>
                    <a:pt x="379" y="469"/>
                    <a:pt x="380" y="469"/>
                    <a:pt x="380" y="470"/>
                  </a:cubicBezTo>
                  <a:cubicBezTo>
                    <a:pt x="380" y="470"/>
                    <a:pt x="380" y="470"/>
                    <a:pt x="380" y="470"/>
                  </a:cubicBezTo>
                  <a:cubicBezTo>
                    <a:pt x="380" y="470"/>
                    <a:pt x="380" y="470"/>
                    <a:pt x="380" y="471"/>
                  </a:cubicBezTo>
                  <a:cubicBezTo>
                    <a:pt x="380" y="471"/>
                    <a:pt x="381" y="471"/>
                    <a:pt x="381" y="471"/>
                  </a:cubicBezTo>
                  <a:cubicBezTo>
                    <a:pt x="381" y="471"/>
                    <a:pt x="381" y="471"/>
                    <a:pt x="381" y="471"/>
                  </a:cubicBezTo>
                  <a:cubicBezTo>
                    <a:pt x="381" y="471"/>
                    <a:pt x="381" y="471"/>
                    <a:pt x="381" y="471"/>
                  </a:cubicBezTo>
                  <a:cubicBezTo>
                    <a:pt x="381" y="472"/>
                    <a:pt x="381" y="472"/>
                    <a:pt x="381" y="472"/>
                  </a:cubicBezTo>
                  <a:cubicBezTo>
                    <a:pt x="381" y="473"/>
                    <a:pt x="381" y="473"/>
                    <a:pt x="381" y="473"/>
                  </a:cubicBezTo>
                  <a:cubicBezTo>
                    <a:pt x="381" y="473"/>
                    <a:pt x="382" y="473"/>
                    <a:pt x="382" y="474"/>
                  </a:cubicBezTo>
                  <a:cubicBezTo>
                    <a:pt x="383" y="474"/>
                    <a:pt x="383" y="475"/>
                    <a:pt x="383" y="476"/>
                  </a:cubicBezTo>
                  <a:cubicBezTo>
                    <a:pt x="383" y="476"/>
                    <a:pt x="383" y="476"/>
                    <a:pt x="383" y="476"/>
                  </a:cubicBezTo>
                  <a:cubicBezTo>
                    <a:pt x="383" y="477"/>
                    <a:pt x="383" y="477"/>
                    <a:pt x="383" y="477"/>
                  </a:cubicBezTo>
                  <a:cubicBezTo>
                    <a:pt x="384" y="477"/>
                    <a:pt x="384" y="478"/>
                    <a:pt x="384" y="478"/>
                  </a:cubicBezTo>
                  <a:cubicBezTo>
                    <a:pt x="384" y="478"/>
                    <a:pt x="384" y="479"/>
                    <a:pt x="384" y="479"/>
                  </a:cubicBezTo>
                  <a:cubicBezTo>
                    <a:pt x="384" y="479"/>
                    <a:pt x="384" y="479"/>
                    <a:pt x="384" y="479"/>
                  </a:cubicBezTo>
                  <a:cubicBezTo>
                    <a:pt x="384" y="479"/>
                    <a:pt x="384" y="479"/>
                    <a:pt x="384" y="479"/>
                  </a:cubicBezTo>
                  <a:cubicBezTo>
                    <a:pt x="384" y="479"/>
                    <a:pt x="384" y="479"/>
                    <a:pt x="384" y="479"/>
                  </a:cubicBezTo>
                  <a:cubicBezTo>
                    <a:pt x="384" y="479"/>
                    <a:pt x="384" y="480"/>
                    <a:pt x="384" y="480"/>
                  </a:cubicBezTo>
                  <a:cubicBezTo>
                    <a:pt x="384" y="480"/>
                    <a:pt x="384" y="480"/>
                    <a:pt x="384" y="480"/>
                  </a:cubicBezTo>
                  <a:cubicBezTo>
                    <a:pt x="383" y="480"/>
                    <a:pt x="384" y="479"/>
                    <a:pt x="383" y="479"/>
                  </a:cubicBezTo>
                  <a:cubicBezTo>
                    <a:pt x="383" y="479"/>
                    <a:pt x="383" y="479"/>
                    <a:pt x="383" y="479"/>
                  </a:cubicBezTo>
                  <a:cubicBezTo>
                    <a:pt x="383" y="479"/>
                    <a:pt x="383" y="479"/>
                    <a:pt x="382" y="479"/>
                  </a:cubicBezTo>
                  <a:cubicBezTo>
                    <a:pt x="382" y="479"/>
                    <a:pt x="382" y="478"/>
                    <a:pt x="381" y="478"/>
                  </a:cubicBezTo>
                  <a:cubicBezTo>
                    <a:pt x="381" y="478"/>
                    <a:pt x="381" y="478"/>
                    <a:pt x="381" y="478"/>
                  </a:cubicBezTo>
                  <a:cubicBezTo>
                    <a:pt x="381" y="478"/>
                    <a:pt x="381" y="478"/>
                    <a:pt x="381" y="478"/>
                  </a:cubicBezTo>
                  <a:cubicBezTo>
                    <a:pt x="381" y="478"/>
                    <a:pt x="381" y="478"/>
                    <a:pt x="381" y="478"/>
                  </a:cubicBezTo>
                  <a:cubicBezTo>
                    <a:pt x="381" y="477"/>
                    <a:pt x="381" y="477"/>
                    <a:pt x="381" y="477"/>
                  </a:cubicBezTo>
                  <a:cubicBezTo>
                    <a:pt x="381" y="477"/>
                    <a:pt x="380" y="477"/>
                    <a:pt x="380" y="477"/>
                  </a:cubicBezTo>
                  <a:cubicBezTo>
                    <a:pt x="380" y="477"/>
                    <a:pt x="380" y="477"/>
                    <a:pt x="380" y="478"/>
                  </a:cubicBezTo>
                  <a:cubicBezTo>
                    <a:pt x="380" y="478"/>
                    <a:pt x="380" y="478"/>
                    <a:pt x="380" y="478"/>
                  </a:cubicBezTo>
                  <a:cubicBezTo>
                    <a:pt x="380" y="478"/>
                    <a:pt x="380" y="478"/>
                    <a:pt x="380" y="478"/>
                  </a:cubicBezTo>
                  <a:cubicBezTo>
                    <a:pt x="380" y="478"/>
                    <a:pt x="380" y="478"/>
                    <a:pt x="380" y="478"/>
                  </a:cubicBezTo>
                  <a:cubicBezTo>
                    <a:pt x="380" y="477"/>
                    <a:pt x="380" y="477"/>
                    <a:pt x="380" y="477"/>
                  </a:cubicBezTo>
                  <a:cubicBezTo>
                    <a:pt x="380" y="477"/>
                    <a:pt x="379" y="477"/>
                    <a:pt x="379" y="477"/>
                  </a:cubicBezTo>
                  <a:cubicBezTo>
                    <a:pt x="379" y="477"/>
                    <a:pt x="379" y="477"/>
                    <a:pt x="379" y="476"/>
                  </a:cubicBezTo>
                  <a:cubicBezTo>
                    <a:pt x="379" y="476"/>
                    <a:pt x="379" y="476"/>
                    <a:pt x="379" y="476"/>
                  </a:cubicBezTo>
                  <a:cubicBezTo>
                    <a:pt x="379" y="476"/>
                    <a:pt x="378" y="476"/>
                    <a:pt x="378" y="477"/>
                  </a:cubicBezTo>
                  <a:cubicBezTo>
                    <a:pt x="378" y="477"/>
                    <a:pt x="379" y="477"/>
                    <a:pt x="379" y="477"/>
                  </a:cubicBezTo>
                  <a:cubicBezTo>
                    <a:pt x="379" y="477"/>
                    <a:pt x="379" y="478"/>
                    <a:pt x="379" y="478"/>
                  </a:cubicBezTo>
                  <a:cubicBezTo>
                    <a:pt x="379" y="478"/>
                    <a:pt x="380" y="479"/>
                    <a:pt x="380" y="479"/>
                  </a:cubicBezTo>
                  <a:cubicBezTo>
                    <a:pt x="380" y="479"/>
                    <a:pt x="380" y="479"/>
                    <a:pt x="380" y="479"/>
                  </a:cubicBezTo>
                  <a:cubicBezTo>
                    <a:pt x="380" y="479"/>
                    <a:pt x="380" y="479"/>
                    <a:pt x="380" y="480"/>
                  </a:cubicBezTo>
                  <a:cubicBezTo>
                    <a:pt x="380" y="480"/>
                    <a:pt x="380" y="480"/>
                    <a:pt x="380" y="480"/>
                  </a:cubicBezTo>
                  <a:cubicBezTo>
                    <a:pt x="380" y="480"/>
                    <a:pt x="380" y="480"/>
                    <a:pt x="379" y="480"/>
                  </a:cubicBezTo>
                  <a:cubicBezTo>
                    <a:pt x="379" y="480"/>
                    <a:pt x="379" y="479"/>
                    <a:pt x="379" y="479"/>
                  </a:cubicBezTo>
                  <a:cubicBezTo>
                    <a:pt x="379" y="479"/>
                    <a:pt x="378" y="479"/>
                    <a:pt x="378" y="479"/>
                  </a:cubicBezTo>
                  <a:cubicBezTo>
                    <a:pt x="378" y="479"/>
                    <a:pt x="378" y="479"/>
                    <a:pt x="378" y="479"/>
                  </a:cubicBezTo>
                  <a:cubicBezTo>
                    <a:pt x="377" y="479"/>
                    <a:pt x="377" y="479"/>
                    <a:pt x="377" y="478"/>
                  </a:cubicBezTo>
                  <a:cubicBezTo>
                    <a:pt x="377" y="478"/>
                    <a:pt x="377" y="478"/>
                    <a:pt x="376" y="478"/>
                  </a:cubicBezTo>
                  <a:cubicBezTo>
                    <a:pt x="376" y="478"/>
                    <a:pt x="376" y="478"/>
                    <a:pt x="376" y="478"/>
                  </a:cubicBezTo>
                  <a:cubicBezTo>
                    <a:pt x="376" y="478"/>
                    <a:pt x="376" y="478"/>
                    <a:pt x="376" y="478"/>
                  </a:cubicBezTo>
                  <a:cubicBezTo>
                    <a:pt x="376" y="478"/>
                    <a:pt x="376" y="478"/>
                    <a:pt x="376" y="478"/>
                  </a:cubicBezTo>
                  <a:cubicBezTo>
                    <a:pt x="375" y="478"/>
                    <a:pt x="375" y="478"/>
                    <a:pt x="375" y="478"/>
                  </a:cubicBezTo>
                  <a:cubicBezTo>
                    <a:pt x="374" y="478"/>
                    <a:pt x="374" y="478"/>
                    <a:pt x="374" y="477"/>
                  </a:cubicBezTo>
                  <a:cubicBezTo>
                    <a:pt x="374" y="477"/>
                    <a:pt x="374" y="477"/>
                    <a:pt x="374" y="477"/>
                  </a:cubicBezTo>
                  <a:cubicBezTo>
                    <a:pt x="374" y="476"/>
                    <a:pt x="373" y="476"/>
                    <a:pt x="373" y="475"/>
                  </a:cubicBezTo>
                  <a:cubicBezTo>
                    <a:pt x="373" y="475"/>
                    <a:pt x="373" y="474"/>
                    <a:pt x="373" y="474"/>
                  </a:cubicBezTo>
                  <a:cubicBezTo>
                    <a:pt x="373" y="473"/>
                    <a:pt x="373" y="473"/>
                    <a:pt x="372" y="473"/>
                  </a:cubicBezTo>
                  <a:cubicBezTo>
                    <a:pt x="372" y="473"/>
                    <a:pt x="372" y="473"/>
                    <a:pt x="371" y="473"/>
                  </a:cubicBezTo>
                  <a:cubicBezTo>
                    <a:pt x="371" y="473"/>
                    <a:pt x="371" y="473"/>
                    <a:pt x="370" y="474"/>
                  </a:cubicBezTo>
                  <a:cubicBezTo>
                    <a:pt x="370" y="474"/>
                    <a:pt x="370" y="474"/>
                    <a:pt x="370" y="474"/>
                  </a:cubicBezTo>
                  <a:cubicBezTo>
                    <a:pt x="370" y="474"/>
                    <a:pt x="370" y="474"/>
                    <a:pt x="370" y="474"/>
                  </a:cubicBezTo>
                  <a:cubicBezTo>
                    <a:pt x="369" y="474"/>
                    <a:pt x="369" y="474"/>
                    <a:pt x="369" y="474"/>
                  </a:cubicBezTo>
                  <a:cubicBezTo>
                    <a:pt x="368" y="474"/>
                    <a:pt x="368" y="474"/>
                    <a:pt x="367" y="474"/>
                  </a:cubicBezTo>
                  <a:cubicBezTo>
                    <a:pt x="367" y="474"/>
                    <a:pt x="366" y="474"/>
                    <a:pt x="366" y="474"/>
                  </a:cubicBezTo>
                  <a:cubicBezTo>
                    <a:pt x="366" y="473"/>
                    <a:pt x="365" y="473"/>
                    <a:pt x="365" y="473"/>
                  </a:cubicBezTo>
                  <a:cubicBezTo>
                    <a:pt x="365" y="473"/>
                    <a:pt x="365" y="473"/>
                    <a:pt x="365" y="473"/>
                  </a:cubicBezTo>
                  <a:cubicBezTo>
                    <a:pt x="365" y="473"/>
                    <a:pt x="365" y="473"/>
                    <a:pt x="365" y="473"/>
                  </a:cubicBezTo>
                  <a:cubicBezTo>
                    <a:pt x="365" y="474"/>
                    <a:pt x="364" y="474"/>
                    <a:pt x="364" y="474"/>
                  </a:cubicBezTo>
                  <a:cubicBezTo>
                    <a:pt x="364" y="474"/>
                    <a:pt x="364" y="474"/>
                    <a:pt x="364" y="474"/>
                  </a:cubicBezTo>
                  <a:cubicBezTo>
                    <a:pt x="364" y="474"/>
                    <a:pt x="364" y="474"/>
                    <a:pt x="364" y="474"/>
                  </a:cubicBezTo>
                  <a:cubicBezTo>
                    <a:pt x="364" y="475"/>
                    <a:pt x="364" y="475"/>
                    <a:pt x="364" y="475"/>
                  </a:cubicBezTo>
                  <a:cubicBezTo>
                    <a:pt x="364" y="475"/>
                    <a:pt x="364" y="475"/>
                    <a:pt x="364" y="475"/>
                  </a:cubicBezTo>
                  <a:cubicBezTo>
                    <a:pt x="364" y="475"/>
                    <a:pt x="364" y="475"/>
                    <a:pt x="364" y="475"/>
                  </a:cubicBezTo>
                  <a:cubicBezTo>
                    <a:pt x="364" y="475"/>
                    <a:pt x="364" y="475"/>
                    <a:pt x="363" y="475"/>
                  </a:cubicBezTo>
                  <a:cubicBezTo>
                    <a:pt x="363" y="475"/>
                    <a:pt x="363" y="475"/>
                    <a:pt x="363" y="475"/>
                  </a:cubicBezTo>
                  <a:cubicBezTo>
                    <a:pt x="364" y="476"/>
                    <a:pt x="364" y="476"/>
                    <a:pt x="365" y="477"/>
                  </a:cubicBezTo>
                  <a:cubicBezTo>
                    <a:pt x="365" y="477"/>
                    <a:pt x="365" y="477"/>
                    <a:pt x="365" y="477"/>
                  </a:cubicBezTo>
                  <a:cubicBezTo>
                    <a:pt x="365" y="477"/>
                    <a:pt x="366" y="477"/>
                    <a:pt x="366" y="477"/>
                  </a:cubicBezTo>
                  <a:cubicBezTo>
                    <a:pt x="366" y="477"/>
                    <a:pt x="367" y="478"/>
                    <a:pt x="367" y="478"/>
                  </a:cubicBezTo>
                  <a:cubicBezTo>
                    <a:pt x="368" y="478"/>
                    <a:pt x="368" y="479"/>
                    <a:pt x="369" y="479"/>
                  </a:cubicBezTo>
                  <a:cubicBezTo>
                    <a:pt x="369" y="479"/>
                    <a:pt x="369" y="479"/>
                    <a:pt x="369" y="479"/>
                  </a:cubicBezTo>
                  <a:cubicBezTo>
                    <a:pt x="369" y="479"/>
                    <a:pt x="369" y="479"/>
                    <a:pt x="369" y="479"/>
                  </a:cubicBezTo>
                  <a:cubicBezTo>
                    <a:pt x="369" y="480"/>
                    <a:pt x="369" y="480"/>
                    <a:pt x="369" y="480"/>
                  </a:cubicBezTo>
                  <a:cubicBezTo>
                    <a:pt x="369" y="480"/>
                    <a:pt x="369" y="480"/>
                    <a:pt x="369" y="480"/>
                  </a:cubicBezTo>
                  <a:cubicBezTo>
                    <a:pt x="369" y="480"/>
                    <a:pt x="369" y="480"/>
                    <a:pt x="369" y="480"/>
                  </a:cubicBezTo>
                  <a:cubicBezTo>
                    <a:pt x="369" y="481"/>
                    <a:pt x="369" y="481"/>
                    <a:pt x="369" y="482"/>
                  </a:cubicBezTo>
                  <a:cubicBezTo>
                    <a:pt x="369" y="482"/>
                    <a:pt x="369" y="482"/>
                    <a:pt x="369" y="482"/>
                  </a:cubicBezTo>
                  <a:cubicBezTo>
                    <a:pt x="368" y="482"/>
                    <a:pt x="368" y="482"/>
                    <a:pt x="368" y="483"/>
                  </a:cubicBezTo>
                  <a:cubicBezTo>
                    <a:pt x="368" y="483"/>
                    <a:pt x="367" y="483"/>
                    <a:pt x="367" y="483"/>
                  </a:cubicBezTo>
                  <a:cubicBezTo>
                    <a:pt x="367" y="484"/>
                    <a:pt x="366" y="484"/>
                    <a:pt x="366" y="484"/>
                  </a:cubicBezTo>
                  <a:cubicBezTo>
                    <a:pt x="366" y="485"/>
                    <a:pt x="366" y="485"/>
                    <a:pt x="366" y="485"/>
                  </a:cubicBezTo>
                  <a:cubicBezTo>
                    <a:pt x="366" y="486"/>
                    <a:pt x="366" y="486"/>
                    <a:pt x="366" y="486"/>
                  </a:cubicBezTo>
                  <a:cubicBezTo>
                    <a:pt x="365" y="486"/>
                    <a:pt x="365" y="486"/>
                    <a:pt x="365" y="486"/>
                  </a:cubicBezTo>
                  <a:cubicBezTo>
                    <a:pt x="365" y="486"/>
                    <a:pt x="366" y="487"/>
                    <a:pt x="366" y="487"/>
                  </a:cubicBezTo>
                  <a:cubicBezTo>
                    <a:pt x="366" y="487"/>
                    <a:pt x="366" y="487"/>
                    <a:pt x="366" y="487"/>
                  </a:cubicBezTo>
                  <a:cubicBezTo>
                    <a:pt x="366" y="487"/>
                    <a:pt x="365" y="487"/>
                    <a:pt x="365" y="488"/>
                  </a:cubicBezTo>
                  <a:cubicBezTo>
                    <a:pt x="365" y="488"/>
                    <a:pt x="365" y="488"/>
                    <a:pt x="365" y="488"/>
                  </a:cubicBezTo>
                  <a:cubicBezTo>
                    <a:pt x="365" y="488"/>
                    <a:pt x="365" y="488"/>
                    <a:pt x="365" y="488"/>
                  </a:cubicBezTo>
                  <a:cubicBezTo>
                    <a:pt x="364" y="488"/>
                    <a:pt x="364" y="488"/>
                    <a:pt x="364" y="488"/>
                  </a:cubicBezTo>
                  <a:cubicBezTo>
                    <a:pt x="364" y="488"/>
                    <a:pt x="364" y="489"/>
                    <a:pt x="364" y="489"/>
                  </a:cubicBezTo>
                  <a:cubicBezTo>
                    <a:pt x="364" y="489"/>
                    <a:pt x="363" y="489"/>
                    <a:pt x="363" y="490"/>
                  </a:cubicBezTo>
                  <a:cubicBezTo>
                    <a:pt x="362" y="490"/>
                    <a:pt x="362" y="490"/>
                    <a:pt x="362" y="491"/>
                  </a:cubicBezTo>
                  <a:cubicBezTo>
                    <a:pt x="362" y="491"/>
                    <a:pt x="362" y="491"/>
                    <a:pt x="362" y="491"/>
                  </a:cubicBezTo>
                  <a:cubicBezTo>
                    <a:pt x="361" y="492"/>
                    <a:pt x="362" y="492"/>
                    <a:pt x="361" y="492"/>
                  </a:cubicBezTo>
                  <a:cubicBezTo>
                    <a:pt x="361" y="492"/>
                    <a:pt x="361" y="492"/>
                    <a:pt x="361" y="492"/>
                  </a:cubicBezTo>
                  <a:cubicBezTo>
                    <a:pt x="361" y="493"/>
                    <a:pt x="360" y="493"/>
                    <a:pt x="360" y="493"/>
                  </a:cubicBezTo>
                  <a:cubicBezTo>
                    <a:pt x="360" y="493"/>
                    <a:pt x="359" y="493"/>
                    <a:pt x="359" y="493"/>
                  </a:cubicBezTo>
                  <a:cubicBezTo>
                    <a:pt x="358" y="493"/>
                    <a:pt x="358" y="493"/>
                    <a:pt x="357" y="493"/>
                  </a:cubicBezTo>
                  <a:cubicBezTo>
                    <a:pt x="356" y="493"/>
                    <a:pt x="356" y="493"/>
                    <a:pt x="355" y="493"/>
                  </a:cubicBezTo>
                  <a:cubicBezTo>
                    <a:pt x="355" y="493"/>
                    <a:pt x="355" y="492"/>
                    <a:pt x="354" y="492"/>
                  </a:cubicBezTo>
                  <a:cubicBezTo>
                    <a:pt x="354" y="492"/>
                    <a:pt x="354" y="492"/>
                    <a:pt x="354" y="491"/>
                  </a:cubicBezTo>
                  <a:cubicBezTo>
                    <a:pt x="353" y="491"/>
                    <a:pt x="353" y="491"/>
                    <a:pt x="353" y="490"/>
                  </a:cubicBezTo>
                  <a:cubicBezTo>
                    <a:pt x="353" y="490"/>
                    <a:pt x="353" y="490"/>
                    <a:pt x="353" y="490"/>
                  </a:cubicBezTo>
                  <a:cubicBezTo>
                    <a:pt x="353" y="490"/>
                    <a:pt x="352" y="490"/>
                    <a:pt x="352" y="489"/>
                  </a:cubicBezTo>
                  <a:cubicBezTo>
                    <a:pt x="352" y="489"/>
                    <a:pt x="351" y="489"/>
                    <a:pt x="351" y="489"/>
                  </a:cubicBezTo>
                  <a:cubicBezTo>
                    <a:pt x="350" y="489"/>
                    <a:pt x="350" y="489"/>
                    <a:pt x="350" y="488"/>
                  </a:cubicBezTo>
                  <a:cubicBezTo>
                    <a:pt x="350" y="488"/>
                    <a:pt x="350" y="488"/>
                    <a:pt x="350" y="488"/>
                  </a:cubicBezTo>
                  <a:cubicBezTo>
                    <a:pt x="350" y="488"/>
                    <a:pt x="351" y="488"/>
                    <a:pt x="351" y="488"/>
                  </a:cubicBezTo>
                  <a:cubicBezTo>
                    <a:pt x="351" y="488"/>
                    <a:pt x="351" y="488"/>
                    <a:pt x="351" y="488"/>
                  </a:cubicBezTo>
                  <a:cubicBezTo>
                    <a:pt x="351" y="488"/>
                    <a:pt x="351" y="488"/>
                    <a:pt x="350" y="487"/>
                  </a:cubicBezTo>
                  <a:cubicBezTo>
                    <a:pt x="350" y="487"/>
                    <a:pt x="350" y="487"/>
                    <a:pt x="350" y="487"/>
                  </a:cubicBezTo>
                  <a:cubicBezTo>
                    <a:pt x="349" y="487"/>
                    <a:pt x="349" y="487"/>
                    <a:pt x="349" y="487"/>
                  </a:cubicBezTo>
                  <a:cubicBezTo>
                    <a:pt x="349" y="487"/>
                    <a:pt x="349" y="487"/>
                    <a:pt x="349" y="487"/>
                  </a:cubicBezTo>
                  <a:cubicBezTo>
                    <a:pt x="348" y="486"/>
                    <a:pt x="347" y="486"/>
                    <a:pt x="346" y="485"/>
                  </a:cubicBezTo>
                  <a:cubicBezTo>
                    <a:pt x="346" y="485"/>
                    <a:pt x="346" y="484"/>
                    <a:pt x="346" y="484"/>
                  </a:cubicBezTo>
                  <a:cubicBezTo>
                    <a:pt x="345" y="484"/>
                    <a:pt x="345" y="484"/>
                    <a:pt x="345" y="484"/>
                  </a:cubicBezTo>
                  <a:cubicBezTo>
                    <a:pt x="345" y="484"/>
                    <a:pt x="344" y="484"/>
                    <a:pt x="344" y="483"/>
                  </a:cubicBezTo>
                  <a:cubicBezTo>
                    <a:pt x="344" y="483"/>
                    <a:pt x="344" y="483"/>
                    <a:pt x="343" y="483"/>
                  </a:cubicBezTo>
                  <a:cubicBezTo>
                    <a:pt x="343" y="483"/>
                    <a:pt x="343" y="483"/>
                    <a:pt x="344" y="483"/>
                  </a:cubicBezTo>
                  <a:cubicBezTo>
                    <a:pt x="343" y="483"/>
                    <a:pt x="343" y="483"/>
                    <a:pt x="342" y="483"/>
                  </a:cubicBezTo>
                  <a:cubicBezTo>
                    <a:pt x="342" y="483"/>
                    <a:pt x="342" y="483"/>
                    <a:pt x="342" y="483"/>
                  </a:cubicBezTo>
                  <a:cubicBezTo>
                    <a:pt x="342" y="483"/>
                    <a:pt x="343" y="483"/>
                    <a:pt x="343" y="484"/>
                  </a:cubicBezTo>
                  <a:cubicBezTo>
                    <a:pt x="343" y="484"/>
                    <a:pt x="343" y="484"/>
                    <a:pt x="344" y="484"/>
                  </a:cubicBezTo>
                  <a:cubicBezTo>
                    <a:pt x="344" y="484"/>
                    <a:pt x="344" y="485"/>
                    <a:pt x="343" y="485"/>
                  </a:cubicBezTo>
                  <a:cubicBezTo>
                    <a:pt x="343" y="485"/>
                    <a:pt x="343" y="485"/>
                    <a:pt x="343" y="485"/>
                  </a:cubicBezTo>
                  <a:cubicBezTo>
                    <a:pt x="342" y="484"/>
                    <a:pt x="341" y="484"/>
                    <a:pt x="340" y="484"/>
                  </a:cubicBezTo>
                  <a:cubicBezTo>
                    <a:pt x="340" y="485"/>
                    <a:pt x="341" y="485"/>
                    <a:pt x="342" y="485"/>
                  </a:cubicBezTo>
                  <a:cubicBezTo>
                    <a:pt x="343" y="486"/>
                    <a:pt x="343" y="486"/>
                    <a:pt x="344" y="487"/>
                  </a:cubicBezTo>
                  <a:cubicBezTo>
                    <a:pt x="344" y="488"/>
                    <a:pt x="345" y="488"/>
                    <a:pt x="345" y="488"/>
                  </a:cubicBezTo>
                  <a:cubicBezTo>
                    <a:pt x="345" y="489"/>
                    <a:pt x="346" y="489"/>
                    <a:pt x="346" y="489"/>
                  </a:cubicBezTo>
                  <a:cubicBezTo>
                    <a:pt x="346" y="489"/>
                    <a:pt x="346" y="490"/>
                    <a:pt x="346" y="490"/>
                  </a:cubicBezTo>
                  <a:cubicBezTo>
                    <a:pt x="346" y="490"/>
                    <a:pt x="347" y="491"/>
                    <a:pt x="347" y="491"/>
                  </a:cubicBezTo>
                  <a:cubicBezTo>
                    <a:pt x="347" y="492"/>
                    <a:pt x="348" y="492"/>
                    <a:pt x="348" y="492"/>
                  </a:cubicBezTo>
                  <a:cubicBezTo>
                    <a:pt x="348" y="493"/>
                    <a:pt x="348" y="493"/>
                    <a:pt x="349" y="493"/>
                  </a:cubicBezTo>
                  <a:cubicBezTo>
                    <a:pt x="349" y="493"/>
                    <a:pt x="349" y="493"/>
                    <a:pt x="349" y="493"/>
                  </a:cubicBezTo>
                  <a:cubicBezTo>
                    <a:pt x="349" y="493"/>
                    <a:pt x="349" y="493"/>
                    <a:pt x="350" y="493"/>
                  </a:cubicBezTo>
                  <a:cubicBezTo>
                    <a:pt x="351" y="493"/>
                    <a:pt x="353" y="494"/>
                    <a:pt x="355" y="494"/>
                  </a:cubicBezTo>
                  <a:cubicBezTo>
                    <a:pt x="355" y="494"/>
                    <a:pt x="355" y="494"/>
                    <a:pt x="355" y="494"/>
                  </a:cubicBezTo>
                  <a:cubicBezTo>
                    <a:pt x="355" y="494"/>
                    <a:pt x="356" y="494"/>
                    <a:pt x="356" y="494"/>
                  </a:cubicBezTo>
                  <a:cubicBezTo>
                    <a:pt x="356" y="494"/>
                    <a:pt x="357" y="494"/>
                    <a:pt x="357" y="494"/>
                  </a:cubicBezTo>
                  <a:cubicBezTo>
                    <a:pt x="357" y="494"/>
                    <a:pt x="357" y="494"/>
                    <a:pt x="358" y="494"/>
                  </a:cubicBezTo>
                  <a:cubicBezTo>
                    <a:pt x="358" y="494"/>
                    <a:pt x="358" y="494"/>
                    <a:pt x="359" y="494"/>
                  </a:cubicBezTo>
                  <a:cubicBezTo>
                    <a:pt x="359" y="494"/>
                    <a:pt x="359" y="494"/>
                    <a:pt x="359" y="494"/>
                  </a:cubicBezTo>
                  <a:cubicBezTo>
                    <a:pt x="360" y="494"/>
                    <a:pt x="361" y="494"/>
                    <a:pt x="361" y="495"/>
                  </a:cubicBezTo>
                  <a:cubicBezTo>
                    <a:pt x="361" y="495"/>
                    <a:pt x="361" y="495"/>
                    <a:pt x="362" y="495"/>
                  </a:cubicBezTo>
                  <a:cubicBezTo>
                    <a:pt x="362" y="495"/>
                    <a:pt x="362" y="495"/>
                    <a:pt x="362" y="495"/>
                  </a:cubicBezTo>
                  <a:cubicBezTo>
                    <a:pt x="362" y="496"/>
                    <a:pt x="362" y="496"/>
                    <a:pt x="362" y="496"/>
                  </a:cubicBezTo>
                  <a:cubicBezTo>
                    <a:pt x="363" y="496"/>
                    <a:pt x="362" y="497"/>
                    <a:pt x="362" y="497"/>
                  </a:cubicBezTo>
                  <a:cubicBezTo>
                    <a:pt x="362" y="497"/>
                    <a:pt x="362" y="497"/>
                    <a:pt x="362" y="497"/>
                  </a:cubicBezTo>
                  <a:cubicBezTo>
                    <a:pt x="362" y="498"/>
                    <a:pt x="362" y="498"/>
                    <a:pt x="362" y="498"/>
                  </a:cubicBezTo>
                  <a:cubicBezTo>
                    <a:pt x="362" y="498"/>
                    <a:pt x="362" y="498"/>
                    <a:pt x="362" y="498"/>
                  </a:cubicBezTo>
                  <a:cubicBezTo>
                    <a:pt x="361" y="498"/>
                    <a:pt x="361" y="498"/>
                    <a:pt x="361" y="498"/>
                  </a:cubicBezTo>
                  <a:cubicBezTo>
                    <a:pt x="361" y="499"/>
                    <a:pt x="361" y="499"/>
                    <a:pt x="361" y="499"/>
                  </a:cubicBezTo>
                  <a:cubicBezTo>
                    <a:pt x="361" y="499"/>
                    <a:pt x="361" y="499"/>
                    <a:pt x="362" y="499"/>
                  </a:cubicBezTo>
                  <a:cubicBezTo>
                    <a:pt x="362" y="499"/>
                    <a:pt x="362" y="499"/>
                    <a:pt x="362" y="499"/>
                  </a:cubicBezTo>
                  <a:cubicBezTo>
                    <a:pt x="362" y="499"/>
                    <a:pt x="362" y="499"/>
                    <a:pt x="362" y="499"/>
                  </a:cubicBezTo>
                  <a:cubicBezTo>
                    <a:pt x="361" y="500"/>
                    <a:pt x="361" y="500"/>
                    <a:pt x="361" y="500"/>
                  </a:cubicBezTo>
                  <a:cubicBezTo>
                    <a:pt x="361" y="500"/>
                    <a:pt x="361" y="500"/>
                    <a:pt x="361" y="500"/>
                  </a:cubicBezTo>
                  <a:cubicBezTo>
                    <a:pt x="360" y="501"/>
                    <a:pt x="360" y="501"/>
                    <a:pt x="360" y="502"/>
                  </a:cubicBezTo>
                  <a:cubicBezTo>
                    <a:pt x="360" y="502"/>
                    <a:pt x="360" y="502"/>
                    <a:pt x="360" y="503"/>
                  </a:cubicBezTo>
                  <a:cubicBezTo>
                    <a:pt x="360" y="503"/>
                    <a:pt x="360" y="503"/>
                    <a:pt x="360" y="503"/>
                  </a:cubicBezTo>
                  <a:cubicBezTo>
                    <a:pt x="359" y="503"/>
                    <a:pt x="359" y="503"/>
                    <a:pt x="359" y="503"/>
                  </a:cubicBezTo>
                  <a:cubicBezTo>
                    <a:pt x="359" y="503"/>
                    <a:pt x="359" y="503"/>
                    <a:pt x="359" y="504"/>
                  </a:cubicBezTo>
                  <a:cubicBezTo>
                    <a:pt x="359" y="504"/>
                    <a:pt x="359" y="505"/>
                    <a:pt x="358" y="505"/>
                  </a:cubicBezTo>
                  <a:cubicBezTo>
                    <a:pt x="358" y="505"/>
                    <a:pt x="358" y="505"/>
                    <a:pt x="358" y="506"/>
                  </a:cubicBezTo>
                  <a:cubicBezTo>
                    <a:pt x="358" y="506"/>
                    <a:pt x="358" y="506"/>
                    <a:pt x="358" y="506"/>
                  </a:cubicBezTo>
                  <a:cubicBezTo>
                    <a:pt x="357" y="506"/>
                    <a:pt x="356" y="506"/>
                    <a:pt x="356" y="507"/>
                  </a:cubicBezTo>
                  <a:cubicBezTo>
                    <a:pt x="356" y="507"/>
                    <a:pt x="356" y="508"/>
                    <a:pt x="356" y="508"/>
                  </a:cubicBezTo>
                  <a:cubicBezTo>
                    <a:pt x="356" y="508"/>
                    <a:pt x="356" y="509"/>
                    <a:pt x="356" y="509"/>
                  </a:cubicBezTo>
                  <a:cubicBezTo>
                    <a:pt x="355" y="510"/>
                    <a:pt x="355" y="510"/>
                    <a:pt x="355" y="511"/>
                  </a:cubicBezTo>
                  <a:cubicBezTo>
                    <a:pt x="355" y="511"/>
                    <a:pt x="355" y="511"/>
                    <a:pt x="355" y="512"/>
                  </a:cubicBezTo>
                  <a:cubicBezTo>
                    <a:pt x="354" y="512"/>
                    <a:pt x="354" y="512"/>
                    <a:pt x="354" y="512"/>
                  </a:cubicBezTo>
                  <a:cubicBezTo>
                    <a:pt x="354" y="512"/>
                    <a:pt x="353" y="512"/>
                    <a:pt x="353" y="512"/>
                  </a:cubicBezTo>
                  <a:cubicBezTo>
                    <a:pt x="353" y="512"/>
                    <a:pt x="353" y="512"/>
                    <a:pt x="353" y="512"/>
                  </a:cubicBezTo>
                  <a:cubicBezTo>
                    <a:pt x="352" y="513"/>
                    <a:pt x="352" y="513"/>
                    <a:pt x="352" y="513"/>
                  </a:cubicBezTo>
                  <a:cubicBezTo>
                    <a:pt x="352" y="513"/>
                    <a:pt x="352" y="514"/>
                    <a:pt x="351" y="514"/>
                  </a:cubicBezTo>
                  <a:cubicBezTo>
                    <a:pt x="351" y="514"/>
                    <a:pt x="351" y="514"/>
                    <a:pt x="351" y="514"/>
                  </a:cubicBezTo>
                  <a:cubicBezTo>
                    <a:pt x="350" y="514"/>
                    <a:pt x="350" y="514"/>
                    <a:pt x="350" y="514"/>
                  </a:cubicBezTo>
                  <a:cubicBezTo>
                    <a:pt x="349" y="514"/>
                    <a:pt x="349" y="514"/>
                    <a:pt x="348" y="514"/>
                  </a:cubicBezTo>
                  <a:cubicBezTo>
                    <a:pt x="348" y="514"/>
                    <a:pt x="348" y="513"/>
                    <a:pt x="348" y="514"/>
                  </a:cubicBezTo>
                  <a:cubicBezTo>
                    <a:pt x="348" y="514"/>
                    <a:pt x="348" y="514"/>
                    <a:pt x="348" y="514"/>
                  </a:cubicBezTo>
                  <a:cubicBezTo>
                    <a:pt x="348" y="514"/>
                    <a:pt x="348" y="514"/>
                    <a:pt x="348" y="514"/>
                  </a:cubicBezTo>
                  <a:cubicBezTo>
                    <a:pt x="348" y="514"/>
                    <a:pt x="348" y="514"/>
                    <a:pt x="348" y="514"/>
                  </a:cubicBezTo>
                  <a:cubicBezTo>
                    <a:pt x="348" y="515"/>
                    <a:pt x="348" y="515"/>
                    <a:pt x="348" y="515"/>
                  </a:cubicBezTo>
                  <a:cubicBezTo>
                    <a:pt x="348" y="515"/>
                    <a:pt x="348" y="515"/>
                    <a:pt x="348" y="515"/>
                  </a:cubicBezTo>
                  <a:cubicBezTo>
                    <a:pt x="347" y="515"/>
                    <a:pt x="347" y="515"/>
                    <a:pt x="347" y="514"/>
                  </a:cubicBezTo>
                  <a:cubicBezTo>
                    <a:pt x="346" y="514"/>
                    <a:pt x="346" y="513"/>
                    <a:pt x="345" y="513"/>
                  </a:cubicBezTo>
                  <a:cubicBezTo>
                    <a:pt x="345" y="514"/>
                    <a:pt x="345" y="514"/>
                    <a:pt x="345" y="514"/>
                  </a:cubicBezTo>
                  <a:cubicBezTo>
                    <a:pt x="345" y="514"/>
                    <a:pt x="345" y="514"/>
                    <a:pt x="345" y="514"/>
                  </a:cubicBezTo>
                  <a:cubicBezTo>
                    <a:pt x="345" y="514"/>
                    <a:pt x="345" y="514"/>
                    <a:pt x="345" y="514"/>
                  </a:cubicBezTo>
                  <a:cubicBezTo>
                    <a:pt x="345" y="514"/>
                    <a:pt x="345" y="514"/>
                    <a:pt x="345" y="514"/>
                  </a:cubicBezTo>
                  <a:cubicBezTo>
                    <a:pt x="345" y="514"/>
                    <a:pt x="345" y="513"/>
                    <a:pt x="344" y="513"/>
                  </a:cubicBezTo>
                  <a:cubicBezTo>
                    <a:pt x="344" y="513"/>
                    <a:pt x="344" y="513"/>
                    <a:pt x="344" y="513"/>
                  </a:cubicBezTo>
                  <a:cubicBezTo>
                    <a:pt x="344" y="514"/>
                    <a:pt x="344" y="514"/>
                    <a:pt x="344" y="514"/>
                  </a:cubicBezTo>
                  <a:cubicBezTo>
                    <a:pt x="344" y="514"/>
                    <a:pt x="344" y="514"/>
                    <a:pt x="344" y="514"/>
                  </a:cubicBezTo>
                  <a:cubicBezTo>
                    <a:pt x="344" y="513"/>
                    <a:pt x="344" y="513"/>
                    <a:pt x="344" y="513"/>
                  </a:cubicBezTo>
                  <a:cubicBezTo>
                    <a:pt x="343" y="513"/>
                    <a:pt x="343" y="513"/>
                    <a:pt x="343" y="512"/>
                  </a:cubicBezTo>
                  <a:cubicBezTo>
                    <a:pt x="343" y="512"/>
                    <a:pt x="343" y="512"/>
                    <a:pt x="343" y="512"/>
                  </a:cubicBezTo>
                  <a:cubicBezTo>
                    <a:pt x="344" y="512"/>
                    <a:pt x="343" y="511"/>
                    <a:pt x="343" y="511"/>
                  </a:cubicBezTo>
                  <a:cubicBezTo>
                    <a:pt x="343" y="511"/>
                    <a:pt x="343" y="511"/>
                    <a:pt x="343" y="511"/>
                  </a:cubicBezTo>
                  <a:cubicBezTo>
                    <a:pt x="343" y="511"/>
                    <a:pt x="343" y="511"/>
                    <a:pt x="343" y="511"/>
                  </a:cubicBezTo>
                  <a:cubicBezTo>
                    <a:pt x="343" y="511"/>
                    <a:pt x="343" y="511"/>
                    <a:pt x="343" y="511"/>
                  </a:cubicBezTo>
                  <a:cubicBezTo>
                    <a:pt x="343" y="512"/>
                    <a:pt x="343" y="512"/>
                    <a:pt x="342" y="512"/>
                  </a:cubicBezTo>
                  <a:cubicBezTo>
                    <a:pt x="342" y="512"/>
                    <a:pt x="342" y="512"/>
                    <a:pt x="342" y="512"/>
                  </a:cubicBezTo>
                  <a:cubicBezTo>
                    <a:pt x="342" y="512"/>
                    <a:pt x="342" y="512"/>
                    <a:pt x="342" y="512"/>
                  </a:cubicBezTo>
                  <a:cubicBezTo>
                    <a:pt x="342" y="512"/>
                    <a:pt x="342" y="512"/>
                    <a:pt x="342" y="512"/>
                  </a:cubicBezTo>
                  <a:cubicBezTo>
                    <a:pt x="342" y="512"/>
                    <a:pt x="342" y="512"/>
                    <a:pt x="342" y="512"/>
                  </a:cubicBezTo>
                  <a:cubicBezTo>
                    <a:pt x="343" y="513"/>
                    <a:pt x="343" y="513"/>
                    <a:pt x="343" y="513"/>
                  </a:cubicBezTo>
                  <a:cubicBezTo>
                    <a:pt x="343" y="513"/>
                    <a:pt x="343" y="513"/>
                    <a:pt x="343" y="514"/>
                  </a:cubicBezTo>
                  <a:cubicBezTo>
                    <a:pt x="343" y="514"/>
                    <a:pt x="343" y="514"/>
                    <a:pt x="343" y="514"/>
                  </a:cubicBezTo>
                  <a:cubicBezTo>
                    <a:pt x="343" y="514"/>
                    <a:pt x="343" y="514"/>
                    <a:pt x="343" y="514"/>
                  </a:cubicBezTo>
                  <a:cubicBezTo>
                    <a:pt x="343" y="514"/>
                    <a:pt x="343" y="514"/>
                    <a:pt x="343" y="515"/>
                  </a:cubicBezTo>
                  <a:cubicBezTo>
                    <a:pt x="343" y="515"/>
                    <a:pt x="343" y="515"/>
                    <a:pt x="343" y="515"/>
                  </a:cubicBezTo>
                  <a:cubicBezTo>
                    <a:pt x="343" y="515"/>
                    <a:pt x="343" y="515"/>
                    <a:pt x="343" y="515"/>
                  </a:cubicBezTo>
                  <a:cubicBezTo>
                    <a:pt x="342" y="515"/>
                    <a:pt x="342" y="515"/>
                    <a:pt x="342" y="515"/>
                  </a:cubicBezTo>
                  <a:cubicBezTo>
                    <a:pt x="342" y="516"/>
                    <a:pt x="342" y="516"/>
                    <a:pt x="342" y="515"/>
                  </a:cubicBezTo>
                  <a:cubicBezTo>
                    <a:pt x="342" y="515"/>
                    <a:pt x="342" y="515"/>
                    <a:pt x="342" y="515"/>
                  </a:cubicBezTo>
                  <a:cubicBezTo>
                    <a:pt x="342" y="515"/>
                    <a:pt x="342" y="515"/>
                    <a:pt x="341" y="515"/>
                  </a:cubicBezTo>
                  <a:cubicBezTo>
                    <a:pt x="341" y="515"/>
                    <a:pt x="341" y="514"/>
                    <a:pt x="341" y="514"/>
                  </a:cubicBezTo>
                  <a:cubicBezTo>
                    <a:pt x="341" y="514"/>
                    <a:pt x="341" y="515"/>
                    <a:pt x="341" y="515"/>
                  </a:cubicBezTo>
                  <a:cubicBezTo>
                    <a:pt x="341" y="515"/>
                    <a:pt x="341" y="515"/>
                    <a:pt x="341" y="515"/>
                  </a:cubicBezTo>
                  <a:cubicBezTo>
                    <a:pt x="341" y="516"/>
                    <a:pt x="341" y="516"/>
                    <a:pt x="342" y="516"/>
                  </a:cubicBezTo>
                  <a:cubicBezTo>
                    <a:pt x="342" y="516"/>
                    <a:pt x="342" y="516"/>
                    <a:pt x="342" y="516"/>
                  </a:cubicBezTo>
                  <a:cubicBezTo>
                    <a:pt x="342" y="516"/>
                    <a:pt x="342" y="517"/>
                    <a:pt x="342" y="517"/>
                  </a:cubicBezTo>
                  <a:cubicBezTo>
                    <a:pt x="342" y="517"/>
                    <a:pt x="342" y="517"/>
                    <a:pt x="342" y="517"/>
                  </a:cubicBezTo>
                  <a:cubicBezTo>
                    <a:pt x="342" y="517"/>
                    <a:pt x="342" y="517"/>
                    <a:pt x="342" y="517"/>
                  </a:cubicBezTo>
                  <a:cubicBezTo>
                    <a:pt x="342" y="518"/>
                    <a:pt x="341" y="518"/>
                    <a:pt x="342" y="518"/>
                  </a:cubicBezTo>
                  <a:cubicBezTo>
                    <a:pt x="342" y="519"/>
                    <a:pt x="341" y="519"/>
                    <a:pt x="341" y="520"/>
                  </a:cubicBezTo>
                  <a:cubicBezTo>
                    <a:pt x="341" y="520"/>
                    <a:pt x="341" y="520"/>
                    <a:pt x="341" y="520"/>
                  </a:cubicBezTo>
                  <a:cubicBezTo>
                    <a:pt x="341" y="520"/>
                    <a:pt x="340" y="520"/>
                    <a:pt x="340" y="520"/>
                  </a:cubicBezTo>
                  <a:cubicBezTo>
                    <a:pt x="340" y="520"/>
                    <a:pt x="339" y="520"/>
                    <a:pt x="338" y="520"/>
                  </a:cubicBezTo>
                  <a:cubicBezTo>
                    <a:pt x="337" y="520"/>
                    <a:pt x="336" y="520"/>
                    <a:pt x="335" y="520"/>
                  </a:cubicBezTo>
                  <a:cubicBezTo>
                    <a:pt x="333" y="520"/>
                    <a:pt x="332" y="518"/>
                    <a:pt x="330" y="518"/>
                  </a:cubicBezTo>
                  <a:cubicBezTo>
                    <a:pt x="329" y="518"/>
                    <a:pt x="329" y="518"/>
                    <a:pt x="328" y="518"/>
                  </a:cubicBezTo>
                  <a:cubicBezTo>
                    <a:pt x="327" y="518"/>
                    <a:pt x="326" y="517"/>
                    <a:pt x="326" y="517"/>
                  </a:cubicBezTo>
                  <a:cubicBezTo>
                    <a:pt x="323" y="516"/>
                    <a:pt x="321" y="515"/>
                    <a:pt x="319" y="514"/>
                  </a:cubicBezTo>
                  <a:cubicBezTo>
                    <a:pt x="319" y="514"/>
                    <a:pt x="318" y="513"/>
                    <a:pt x="318" y="513"/>
                  </a:cubicBezTo>
                  <a:cubicBezTo>
                    <a:pt x="318" y="513"/>
                    <a:pt x="318" y="513"/>
                    <a:pt x="318" y="512"/>
                  </a:cubicBezTo>
                  <a:cubicBezTo>
                    <a:pt x="318" y="512"/>
                    <a:pt x="318" y="512"/>
                    <a:pt x="317" y="512"/>
                  </a:cubicBezTo>
                  <a:cubicBezTo>
                    <a:pt x="317" y="512"/>
                    <a:pt x="317" y="513"/>
                    <a:pt x="318" y="513"/>
                  </a:cubicBezTo>
                  <a:cubicBezTo>
                    <a:pt x="318" y="514"/>
                    <a:pt x="318" y="514"/>
                    <a:pt x="318" y="514"/>
                  </a:cubicBezTo>
                  <a:cubicBezTo>
                    <a:pt x="318" y="515"/>
                    <a:pt x="317" y="514"/>
                    <a:pt x="316" y="515"/>
                  </a:cubicBezTo>
                  <a:cubicBezTo>
                    <a:pt x="316" y="515"/>
                    <a:pt x="317" y="515"/>
                    <a:pt x="317" y="515"/>
                  </a:cubicBezTo>
                  <a:cubicBezTo>
                    <a:pt x="317" y="515"/>
                    <a:pt x="318" y="515"/>
                    <a:pt x="318" y="515"/>
                  </a:cubicBezTo>
                  <a:cubicBezTo>
                    <a:pt x="318" y="516"/>
                    <a:pt x="318" y="516"/>
                    <a:pt x="319" y="516"/>
                  </a:cubicBezTo>
                  <a:cubicBezTo>
                    <a:pt x="319" y="517"/>
                    <a:pt x="319" y="517"/>
                    <a:pt x="319" y="516"/>
                  </a:cubicBezTo>
                  <a:cubicBezTo>
                    <a:pt x="320" y="516"/>
                    <a:pt x="319" y="516"/>
                    <a:pt x="319" y="515"/>
                  </a:cubicBezTo>
                  <a:cubicBezTo>
                    <a:pt x="319" y="515"/>
                    <a:pt x="319" y="515"/>
                    <a:pt x="320" y="515"/>
                  </a:cubicBezTo>
                  <a:cubicBezTo>
                    <a:pt x="320" y="515"/>
                    <a:pt x="320" y="516"/>
                    <a:pt x="321" y="516"/>
                  </a:cubicBezTo>
                  <a:cubicBezTo>
                    <a:pt x="321" y="516"/>
                    <a:pt x="322" y="516"/>
                    <a:pt x="322" y="516"/>
                  </a:cubicBezTo>
                  <a:cubicBezTo>
                    <a:pt x="323" y="516"/>
                    <a:pt x="323" y="517"/>
                    <a:pt x="324" y="517"/>
                  </a:cubicBezTo>
                  <a:cubicBezTo>
                    <a:pt x="325" y="517"/>
                    <a:pt x="325" y="517"/>
                    <a:pt x="325" y="517"/>
                  </a:cubicBezTo>
                  <a:cubicBezTo>
                    <a:pt x="325" y="517"/>
                    <a:pt x="325" y="518"/>
                    <a:pt x="326" y="518"/>
                  </a:cubicBezTo>
                  <a:cubicBezTo>
                    <a:pt x="326" y="518"/>
                    <a:pt x="327" y="518"/>
                    <a:pt x="328" y="519"/>
                  </a:cubicBezTo>
                  <a:cubicBezTo>
                    <a:pt x="328" y="519"/>
                    <a:pt x="327" y="519"/>
                    <a:pt x="327" y="519"/>
                  </a:cubicBezTo>
                  <a:cubicBezTo>
                    <a:pt x="327" y="519"/>
                    <a:pt x="327" y="520"/>
                    <a:pt x="327" y="520"/>
                  </a:cubicBezTo>
                  <a:cubicBezTo>
                    <a:pt x="327" y="520"/>
                    <a:pt x="326" y="520"/>
                    <a:pt x="326" y="520"/>
                  </a:cubicBezTo>
                  <a:cubicBezTo>
                    <a:pt x="326" y="520"/>
                    <a:pt x="326" y="520"/>
                    <a:pt x="326" y="521"/>
                  </a:cubicBezTo>
                  <a:cubicBezTo>
                    <a:pt x="326" y="521"/>
                    <a:pt x="326" y="521"/>
                    <a:pt x="326" y="521"/>
                  </a:cubicBezTo>
                  <a:cubicBezTo>
                    <a:pt x="326" y="521"/>
                    <a:pt x="326" y="521"/>
                    <a:pt x="326" y="521"/>
                  </a:cubicBezTo>
                  <a:cubicBezTo>
                    <a:pt x="327" y="521"/>
                    <a:pt x="327" y="521"/>
                    <a:pt x="327" y="521"/>
                  </a:cubicBezTo>
                  <a:cubicBezTo>
                    <a:pt x="327" y="520"/>
                    <a:pt x="327" y="520"/>
                    <a:pt x="327" y="520"/>
                  </a:cubicBezTo>
                  <a:cubicBezTo>
                    <a:pt x="327" y="520"/>
                    <a:pt x="328" y="520"/>
                    <a:pt x="328" y="520"/>
                  </a:cubicBezTo>
                  <a:cubicBezTo>
                    <a:pt x="328" y="519"/>
                    <a:pt x="329" y="519"/>
                    <a:pt x="329" y="519"/>
                  </a:cubicBezTo>
                  <a:cubicBezTo>
                    <a:pt x="330" y="519"/>
                    <a:pt x="330" y="519"/>
                    <a:pt x="331" y="519"/>
                  </a:cubicBezTo>
                  <a:cubicBezTo>
                    <a:pt x="331" y="519"/>
                    <a:pt x="331" y="520"/>
                    <a:pt x="331" y="520"/>
                  </a:cubicBezTo>
                  <a:cubicBezTo>
                    <a:pt x="331" y="521"/>
                    <a:pt x="332" y="520"/>
                    <a:pt x="333" y="520"/>
                  </a:cubicBezTo>
                  <a:cubicBezTo>
                    <a:pt x="333" y="520"/>
                    <a:pt x="333" y="520"/>
                    <a:pt x="333" y="520"/>
                  </a:cubicBezTo>
                  <a:cubicBezTo>
                    <a:pt x="333" y="521"/>
                    <a:pt x="333" y="521"/>
                    <a:pt x="333" y="521"/>
                  </a:cubicBezTo>
                  <a:cubicBezTo>
                    <a:pt x="332" y="521"/>
                    <a:pt x="332" y="521"/>
                    <a:pt x="332" y="521"/>
                  </a:cubicBezTo>
                  <a:cubicBezTo>
                    <a:pt x="332" y="521"/>
                    <a:pt x="333" y="521"/>
                    <a:pt x="334" y="521"/>
                  </a:cubicBezTo>
                  <a:cubicBezTo>
                    <a:pt x="334" y="521"/>
                    <a:pt x="334" y="521"/>
                    <a:pt x="334" y="521"/>
                  </a:cubicBezTo>
                  <a:cubicBezTo>
                    <a:pt x="334" y="521"/>
                    <a:pt x="334" y="522"/>
                    <a:pt x="334" y="522"/>
                  </a:cubicBezTo>
                  <a:cubicBezTo>
                    <a:pt x="334" y="522"/>
                    <a:pt x="335" y="522"/>
                    <a:pt x="335" y="522"/>
                  </a:cubicBezTo>
                  <a:cubicBezTo>
                    <a:pt x="335" y="522"/>
                    <a:pt x="335" y="522"/>
                    <a:pt x="335" y="522"/>
                  </a:cubicBezTo>
                  <a:cubicBezTo>
                    <a:pt x="335" y="522"/>
                    <a:pt x="336" y="522"/>
                    <a:pt x="336" y="522"/>
                  </a:cubicBezTo>
                  <a:cubicBezTo>
                    <a:pt x="336" y="522"/>
                    <a:pt x="336" y="523"/>
                    <a:pt x="336" y="523"/>
                  </a:cubicBezTo>
                  <a:cubicBezTo>
                    <a:pt x="336" y="523"/>
                    <a:pt x="337" y="523"/>
                    <a:pt x="337" y="523"/>
                  </a:cubicBezTo>
                  <a:cubicBezTo>
                    <a:pt x="337" y="523"/>
                    <a:pt x="337" y="523"/>
                    <a:pt x="336" y="524"/>
                  </a:cubicBezTo>
                  <a:cubicBezTo>
                    <a:pt x="337" y="524"/>
                    <a:pt x="337" y="524"/>
                    <a:pt x="337" y="524"/>
                  </a:cubicBezTo>
                  <a:cubicBezTo>
                    <a:pt x="337" y="524"/>
                    <a:pt x="337" y="524"/>
                    <a:pt x="337" y="524"/>
                  </a:cubicBezTo>
                  <a:cubicBezTo>
                    <a:pt x="337" y="525"/>
                    <a:pt x="337" y="525"/>
                    <a:pt x="337" y="526"/>
                  </a:cubicBezTo>
                  <a:cubicBezTo>
                    <a:pt x="337" y="526"/>
                    <a:pt x="338" y="527"/>
                    <a:pt x="338" y="527"/>
                  </a:cubicBezTo>
                  <a:cubicBezTo>
                    <a:pt x="338" y="527"/>
                    <a:pt x="337" y="527"/>
                    <a:pt x="337" y="527"/>
                  </a:cubicBezTo>
                  <a:cubicBezTo>
                    <a:pt x="337" y="528"/>
                    <a:pt x="337" y="528"/>
                    <a:pt x="338" y="528"/>
                  </a:cubicBezTo>
                  <a:cubicBezTo>
                    <a:pt x="337" y="529"/>
                    <a:pt x="337" y="529"/>
                    <a:pt x="337" y="530"/>
                  </a:cubicBezTo>
                  <a:cubicBezTo>
                    <a:pt x="336" y="530"/>
                    <a:pt x="335" y="530"/>
                    <a:pt x="334" y="531"/>
                  </a:cubicBezTo>
                  <a:cubicBezTo>
                    <a:pt x="334" y="531"/>
                    <a:pt x="334" y="531"/>
                    <a:pt x="333" y="531"/>
                  </a:cubicBezTo>
                  <a:cubicBezTo>
                    <a:pt x="333" y="531"/>
                    <a:pt x="333" y="531"/>
                    <a:pt x="333" y="531"/>
                  </a:cubicBezTo>
                  <a:cubicBezTo>
                    <a:pt x="333" y="532"/>
                    <a:pt x="333" y="532"/>
                    <a:pt x="333" y="532"/>
                  </a:cubicBezTo>
                  <a:cubicBezTo>
                    <a:pt x="333" y="532"/>
                    <a:pt x="333" y="532"/>
                    <a:pt x="332" y="532"/>
                  </a:cubicBezTo>
                  <a:cubicBezTo>
                    <a:pt x="332" y="532"/>
                    <a:pt x="331" y="532"/>
                    <a:pt x="331" y="532"/>
                  </a:cubicBezTo>
                  <a:cubicBezTo>
                    <a:pt x="330" y="532"/>
                    <a:pt x="330" y="532"/>
                    <a:pt x="330" y="532"/>
                  </a:cubicBezTo>
                  <a:cubicBezTo>
                    <a:pt x="330" y="531"/>
                    <a:pt x="329" y="531"/>
                    <a:pt x="329" y="531"/>
                  </a:cubicBezTo>
                  <a:cubicBezTo>
                    <a:pt x="328" y="531"/>
                    <a:pt x="328" y="531"/>
                    <a:pt x="328" y="531"/>
                  </a:cubicBezTo>
                  <a:cubicBezTo>
                    <a:pt x="328" y="532"/>
                    <a:pt x="328" y="532"/>
                    <a:pt x="328" y="532"/>
                  </a:cubicBezTo>
                  <a:cubicBezTo>
                    <a:pt x="328" y="532"/>
                    <a:pt x="328" y="532"/>
                    <a:pt x="328" y="532"/>
                  </a:cubicBezTo>
                  <a:cubicBezTo>
                    <a:pt x="327" y="532"/>
                    <a:pt x="327" y="532"/>
                    <a:pt x="327" y="532"/>
                  </a:cubicBezTo>
                  <a:cubicBezTo>
                    <a:pt x="326" y="532"/>
                    <a:pt x="326" y="532"/>
                    <a:pt x="326" y="532"/>
                  </a:cubicBezTo>
                  <a:cubicBezTo>
                    <a:pt x="326" y="532"/>
                    <a:pt x="326" y="532"/>
                    <a:pt x="326" y="532"/>
                  </a:cubicBezTo>
                  <a:cubicBezTo>
                    <a:pt x="326" y="533"/>
                    <a:pt x="327" y="533"/>
                    <a:pt x="327" y="534"/>
                  </a:cubicBezTo>
                  <a:cubicBezTo>
                    <a:pt x="328" y="534"/>
                    <a:pt x="328" y="534"/>
                    <a:pt x="329" y="534"/>
                  </a:cubicBezTo>
                  <a:cubicBezTo>
                    <a:pt x="329" y="534"/>
                    <a:pt x="329" y="534"/>
                    <a:pt x="329" y="534"/>
                  </a:cubicBezTo>
                  <a:cubicBezTo>
                    <a:pt x="330" y="535"/>
                    <a:pt x="329" y="535"/>
                    <a:pt x="329" y="535"/>
                  </a:cubicBezTo>
                  <a:cubicBezTo>
                    <a:pt x="329" y="535"/>
                    <a:pt x="329" y="535"/>
                    <a:pt x="329" y="536"/>
                  </a:cubicBezTo>
                  <a:cubicBezTo>
                    <a:pt x="329" y="536"/>
                    <a:pt x="329" y="536"/>
                    <a:pt x="329" y="536"/>
                  </a:cubicBezTo>
                  <a:cubicBezTo>
                    <a:pt x="329" y="536"/>
                    <a:pt x="329" y="536"/>
                    <a:pt x="329" y="536"/>
                  </a:cubicBezTo>
                  <a:cubicBezTo>
                    <a:pt x="328" y="536"/>
                    <a:pt x="328" y="536"/>
                    <a:pt x="328" y="536"/>
                  </a:cubicBezTo>
                  <a:cubicBezTo>
                    <a:pt x="327" y="536"/>
                    <a:pt x="327" y="535"/>
                    <a:pt x="327" y="536"/>
                  </a:cubicBezTo>
                  <a:cubicBezTo>
                    <a:pt x="327" y="536"/>
                    <a:pt x="327" y="536"/>
                    <a:pt x="327" y="536"/>
                  </a:cubicBezTo>
                  <a:cubicBezTo>
                    <a:pt x="326" y="536"/>
                    <a:pt x="326" y="535"/>
                    <a:pt x="325" y="536"/>
                  </a:cubicBezTo>
                  <a:cubicBezTo>
                    <a:pt x="325" y="536"/>
                    <a:pt x="325" y="537"/>
                    <a:pt x="325" y="537"/>
                  </a:cubicBezTo>
                  <a:cubicBezTo>
                    <a:pt x="325" y="537"/>
                    <a:pt x="324" y="537"/>
                    <a:pt x="324" y="537"/>
                  </a:cubicBezTo>
                  <a:cubicBezTo>
                    <a:pt x="324" y="538"/>
                    <a:pt x="324" y="538"/>
                    <a:pt x="324" y="538"/>
                  </a:cubicBezTo>
                  <a:cubicBezTo>
                    <a:pt x="324" y="538"/>
                    <a:pt x="324" y="539"/>
                    <a:pt x="324" y="539"/>
                  </a:cubicBezTo>
                  <a:cubicBezTo>
                    <a:pt x="324" y="539"/>
                    <a:pt x="325" y="539"/>
                    <a:pt x="325" y="539"/>
                  </a:cubicBezTo>
                  <a:cubicBezTo>
                    <a:pt x="325" y="539"/>
                    <a:pt x="325" y="540"/>
                    <a:pt x="325" y="540"/>
                  </a:cubicBezTo>
                  <a:cubicBezTo>
                    <a:pt x="325" y="540"/>
                    <a:pt x="325" y="540"/>
                    <a:pt x="325" y="540"/>
                  </a:cubicBezTo>
                  <a:cubicBezTo>
                    <a:pt x="325" y="540"/>
                    <a:pt x="325" y="540"/>
                    <a:pt x="325" y="540"/>
                  </a:cubicBezTo>
                  <a:cubicBezTo>
                    <a:pt x="325" y="540"/>
                    <a:pt x="324" y="540"/>
                    <a:pt x="324" y="540"/>
                  </a:cubicBezTo>
                  <a:cubicBezTo>
                    <a:pt x="324" y="540"/>
                    <a:pt x="324" y="540"/>
                    <a:pt x="324" y="540"/>
                  </a:cubicBezTo>
                  <a:cubicBezTo>
                    <a:pt x="324" y="540"/>
                    <a:pt x="324" y="540"/>
                    <a:pt x="324" y="540"/>
                  </a:cubicBezTo>
                  <a:cubicBezTo>
                    <a:pt x="323" y="539"/>
                    <a:pt x="322" y="539"/>
                    <a:pt x="322" y="539"/>
                  </a:cubicBezTo>
                  <a:cubicBezTo>
                    <a:pt x="322" y="539"/>
                    <a:pt x="321" y="539"/>
                    <a:pt x="321" y="539"/>
                  </a:cubicBezTo>
                  <a:cubicBezTo>
                    <a:pt x="321" y="539"/>
                    <a:pt x="321" y="540"/>
                    <a:pt x="322" y="540"/>
                  </a:cubicBezTo>
                  <a:cubicBezTo>
                    <a:pt x="322" y="540"/>
                    <a:pt x="322" y="539"/>
                    <a:pt x="322" y="539"/>
                  </a:cubicBezTo>
                  <a:cubicBezTo>
                    <a:pt x="322" y="539"/>
                    <a:pt x="322" y="539"/>
                    <a:pt x="322" y="540"/>
                  </a:cubicBezTo>
                  <a:cubicBezTo>
                    <a:pt x="323" y="540"/>
                    <a:pt x="323" y="540"/>
                    <a:pt x="323" y="540"/>
                  </a:cubicBezTo>
                  <a:cubicBezTo>
                    <a:pt x="323" y="540"/>
                    <a:pt x="323" y="540"/>
                    <a:pt x="323" y="540"/>
                  </a:cubicBezTo>
                  <a:cubicBezTo>
                    <a:pt x="323" y="540"/>
                    <a:pt x="323" y="540"/>
                    <a:pt x="323" y="540"/>
                  </a:cubicBezTo>
                  <a:cubicBezTo>
                    <a:pt x="322" y="541"/>
                    <a:pt x="322" y="541"/>
                    <a:pt x="322" y="541"/>
                  </a:cubicBezTo>
                  <a:cubicBezTo>
                    <a:pt x="321" y="542"/>
                    <a:pt x="321" y="542"/>
                    <a:pt x="321" y="542"/>
                  </a:cubicBezTo>
                  <a:cubicBezTo>
                    <a:pt x="321" y="542"/>
                    <a:pt x="322" y="542"/>
                    <a:pt x="322" y="542"/>
                  </a:cubicBezTo>
                  <a:cubicBezTo>
                    <a:pt x="322" y="542"/>
                    <a:pt x="322" y="542"/>
                    <a:pt x="322" y="542"/>
                  </a:cubicBezTo>
                  <a:cubicBezTo>
                    <a:pt x="322" y="542"/>
                    <a:pt x="322" y="542"/>
                    <a:pt x="322" y="542"/>
                  </a:cubicBezTo>
                  <a:cubicBezTo>
                    <a:pt x="322" y="543"/>
                    <a:pt x="321" y="543"/>
                    <a:pt x="321" y="543"/>
                  </a:cubicBezTo>
                  <a:cubicBezTo>
                    <a:pt x="321" y="543"/>
                    <a:pt x="321" y="544"/>
                    <a:pt x="321" y="544"/>
                  </a:cubicBezTo>
                  <a:cubicBezTo>
                    <a:pt x="320" y="544"/>
                    <a:pt x="320" y="544"/>
                    <a:pt x="320" y="544"/>
                  </a:cubicBezTo>
                  <a:cubicBezTo>
                    <a:pt x="320" y="543"/>
                    <a:pt x="320" y="543"/>
                    <a:pt x="320" y="543"/>
                  </a:cubicBezTo>
                  <a:cubicBezTo>
                    <a:pt x="319" y="543"/>
                    <a:pt x="319" y="543"/>
                    <a:pt x="320" y="544"/>
                  </a:cubicBezTo>
                  <a:cubicBezTo>
                    <a:pt x="320" y="544"/>
                    <a:pt x="320" y="544"/>
                    <a:pt x="320" y="544"/>
                  </a:cubicBezTo>
                  <a:cubicBezTo>
                    <a:pt x="320" y="544"/>
                    <a:pt x="320" y="545"/>
                    <a:pt x="320" y="545"/>
                  </a:cubicBezTo>
                  <a:cubicBezTo>
                    <a:pt x="320" y="545"/>
                    <a:pt x="321" y="545"/>
                    <a:pt x="321" y="545"/>
                  </a:cubicBezTo>
                  <a:cubicBezTo>
                    <a:pt x="321" y="545"/>
                    <a:pt x="321" y="545"/>
                    <a:pt x="321" y="545"/>
                  </a:cubicBezTo>
                  <a:cubicBezTo>
                    <a:pt x="321" y="545"/>
                    <a:pt x="321" y="545"/>
                    <a:pt x="321" y="545"/>
                  </a:cubicBezTo>
                  <a:cubicBezTo>
                    <a:pt x="321" y="545"/>
                    <a:pt x="322" y="545"/>
                    <a:pt x="322" y="545"/>
                  </a:cubicBezTo>
                  <a:cubicBezTo>
                    <a:pt x="322" y="545"/>
                    <a:pt x="322" y="546"/>
                    <a:pt x="321" y="546"/>
                  </a:cubicBezTo>
                  <a:cubicBezTo>
                    <a:pt x="321" y="546"/>
                    <a:pt x="321" y="546"/>
                    <a:pt x="321" y="546"/>
                  </a:cubicBezTo>
                  <a:cubicBezTo>
                    <a:pt x="321" y="546"/>
                    <a:pt x="321" y="546"/>
                    <a:pt x="321" y="545"/>
                  </a:cubicBezTo>
                  <a:cubicBezTo>
                    <a:pt x="320" y="545"/>
                    <a:pt x="319" y="545"/>
                    <a:pt x="319" y="545"/>
                  </a:cubicBezTo>
                  <a:cubicBezTo>
                    <a:pt x="319" y="545"/>
                    <a:pt x="319" y="545"/>
                    <a:pt x="319" y="545"/>
                  </a:cubicBezTo>
                  <a:cubicBezTo>
                    <a:pt x="319" y="545"/>
                    <a:pt x="318" y="545"/>
                    <a:pt x="318" y="545"/>
                  </a:cubicBezTo>
                  <a:cubicBezTo>
                    <a:pt x="318" y="545"/>
                    <a:pt x="318" y="545"/>
                    <a:pt x="318" y="546"/>
                  </a:cubicBezTo>
                  <a:cubicBezTo>
                    <a:pt x="318" y="546"/>
                    <a:pt x="317" y="546"/>
                    <a:pt x="317" y="546"/>
                  </a:cubicBezTo>
                  <a:cubicBezTo>
                    <a:pt x="317" y="546"/>
                    <a:pt x="318" y="546"/>
                    <a:pt x="318" y="546"/>
                  </a:cubicBezTo>
                  <a:cubicBezTo>
                    <a:pt x="318" y="546"/>
                    <a:pt x="318" y="546"/>
                    <a:pt x="318" y="546"/>
                  </a:cubicBezTo>
                  <a:cubicBezTo>
                    <a:pt x="318" y="546"/>
                    <a:pt x="319" y="546"/>
                    <a:pt x="319" y="546"/>
                  </a:cubicBezTo>
                  <a:cubicBezTo>
                    <a:pt x="319" y="546"/>
                    <a:pt x="319" y="546"/>
                    <a:pt x="319" y="546"/>
                  </a:cubicBezTo>
                  <a:cubicBezTo>
                    <a:pt x="319" y="546"/>
                    <a:pt x="319" y="546"/>
                    <a:pt x="319" y="546"/>
                  </a:cubicBezTo>
                  <a:cubicBezTo>
                    <a:pt x="319" y="547"/>
                    <a:pt x="319" y="547"/>
                    <a:pt x="319" y="547"/>
                  </a:cubicBezTo>
                  <a:cubicBezTo>
                    <a:pt x="319" y="547"/>
                    <a:pt x="320" y="547"/>
                    <a:pt x="320" y="547"/>
                  </a:cubicBezTo>
                  <a:cubicBezTo>
                    <a:pt x="320" y="547"/>
                    <a:pt x="320" y="547"/>
                    <a:pt x="320" y="548"/>
                  </a:cubicBezTo>
                  <a:cubicBezTo>
                    <a:pt x="320" y="547"/>
                    <a:pt x="319" y="547"/>
                    <a:pt x="319" y="547"/>
                  </a:cubicBezTo>
                  <a:cubicBezTo>
                    <a:pt x="319" y="547"/>
                    <a:pt x="319" y="547"/>
                    <a:pt x="319" y="547"/>
                  </a:cubicBezTo>
                  <a:cubicBezTo>
                    <a:pt x="319" y="548"/>
                    <a:pt x="319" y="548"/>
                    <a:pt x="319" y="548"/>
                  </a:cubicBezTo>
                  <a:cubicBezTo>
                    <a:pt x="319" y="548"/>
                    <a:pt x="319" y="548"/>
                    <a:pt x="319" y="548"/>
                  </a:cubicBezTo>
                  <a:cubicBezTo>
                    <a:pt x="318" y="548"/>
                    <a:pt x="318" y="548"/>
                    <a:pt x="318" y="549"/>
                  </a:cubicBezTo>
                  <a:cubicBezTo>
                    <a:pt x="317" y="549"/>
                    <a:pt x="317" y="550"/>
                    <a:pt x="316" y="550"/>
                  </a:cubicBezTo>
                  <a:cubicBezTo>
                    <a:pt x="316" y="551"/>
                    <a:pt x="315" y="551"/>
                    <a:pt x="315" y="551"/>
                  </a:cubicBezTo>
                  <a:cubicBezTo>
                    <a:pt x="315" y="551"/>
                    <a:pt x="315" y="552"/>
                    <a:pt x="315" y="552"/>
                  </a:cubicBezTo>
                  <a:cubicBezTo>
                    <a:pt x="315" y="552"/>
                    <a:pt x="315" y="552"/>
                    <a:pt x="316" y="552"/>
                  </a:cubicBezTo>
                  <a:cubicBezTo>
                    <a:pt x="316" y="552"/>
                    <a:pt x="316" y="553"/>
                    <a:pt x="316" y="553"/>
                  </a:cubicBezTo>
                  <a:cubicBezTo>
                    <a:pt x="316" y="553"/>
                    <a:pt x="316" y="553"/>
                    <a:pt x="316" y="553"/>
                  </a:cubicBezTo>
                  <a:cubicBezTo>
                    <a:pt x="315" y="553"/>
                    <a:pt x="315" y="553"/>
                    <a:pt x="315" y="553"/>
                  </a:cubicBezTo>
                  <a:cubicBezTo>
                    <a:pt x="315" y="553"/>
                    <a:pt x="315" y="554"/>
                    <a:pt x="315" y="554"/>
                  </a:cubicBezTo>
                  <a:cubicBezTo>
                    <a:pt x="315" y="554"/>
                    <a:pt x="315" y="555"/>
                    <a:pt x="315" y="555"/>
                  </a:cubicBezTo>
                  <a:cubicBezTo>
                    <a:pt x="315" y="555"/>
                    <a:pt x="315" y="555"/>
                    <a:pt x="314" y="555"/>
                  </a:cubicBezTo>
                  <a:cubicBezTo>
                    <a:pt x="314" y="556"/>
                    <a:pt x="314" y="556"/>
                    <a:pt x="315" y="556"/>
                  </a:cubicBezTo>
                  <a:cubicBezTo>
                    <a:pt x="315" y="556"/>
                    <a:pt x="315" y="556"/>
                    <a:pt x="315" y="556"/>
                  </a:cubicBezTo>
                  <a:cubicBezTo>
                    <a:pt x="315" y="556"/>
                    <a:pt x="315" y="556"/>
                    <a:pt x="315" y="556"/>
                  </a:cubicBezTo>
                  <a:cubicBezTo>
                    <a:pt x="315" y="557"/>
                    <a:pt x="314" y="557"/>
                    <a:pt x="314" y="557"/>
                  </a:cubicBezTo>
                  <a:cubicBezTo>
                    <a:pt x="314" y="557"/>
                    <a:pt x="314" y="557"/>
                    <a:pt x="314" y="558"/>
                  </a:cubicBezTo>
                  <a:cubicBezTo>
                    <a:pt x="313" y="558"/>
                    <a:pt x="313" y="558"/>
                    <a:pt x="313" y="559"/>
                  </a:cubicBezTo>
                  <a:cubicBezTo>
                    <a:pt x="313" y="559"/>
                    <a:pt x="313" y="559"/>
                    <a:pt x="313" y="559"/>
                  </a:cubicBezTo>
                  <a:cubicBezTo>
                    <a:pt x="313" y="559"/>
                    <a:pt x="313" y="559"/>
                    <a:pt x="313" y="560"/>
                  </a:cubicBezTo>
                  <a:cubicBezTo>
                    <a:pt x="313" y="560"/>
                    <a:pt x="312" y="560"/>
                    <a:pt x="312" y="560"/>
                  </a:cubicBezTo>
                  <a:cubicBezTo>
                    <a:pt x="312" y="561"/>
                    <a:pt x="312" y="561"/>
                    <a:pt x="312" y="561"/>
                  </a:cubicBezTo>
                  <a:cubicBezTo>
                    <a:pt x="312" y="561"/>
                    <a:pt x="312" y="561"/>
                    <a:pt x="312" y="561"/>
                  </a:cubicBezTo>
                  <a:cubicBezTo>
                    <a:pt x="313" y="561"/>
                    <a:pt x="312" y="562"/>
                    <a:pt x="312" y="562"/>
                  </a:cubicBezTo>
                  <a:cubicBezTo>
                    <a:pt x="312" y="563"/>
                    <a:pt x="312" y="563"/>
                    <a:pt x="311" y="563"/>
                  </a:cubicBezTo>
                  <a:cubicBezTo>
                    <a:pt x="311" y="564"/>
                    <a:pt x="311" y="564"/>
                    <a:pt x="311" y="564"/>
                  </a:cubicBezTo>
                  <a:cubicBezTo>
                    <a:pt x="311" y="564"/>
                    <a:pt x="311" y="564"/>
                    <a:pt x="310" y="564"/>
                  </a:cubicBezTo>
                  <a:cubicBezTo>
                    <a:pt x="310" y="564"/>
                    <a:pt x="310" y="564"/>
                    <a:pt x="309" y="564"/>
                  </a:cubicBezTo>
                  <a:cubicBezTo>
                    <a:pt x="309" y="564"/>
                    <a:pt x="309" y="564"/>
                    <a:pt x="309" y="564"/>
                  </a:cubicBezTo>
                  <a:cubicBezTo>
                    <a:pt x="309" y="565"/>
                    <a:pt x="309" y="565"/>
                    <a:pt x="310" y="565"/>
                  </a:cubicBezTo>
                  <a:cubicBezTo>
                    <a:pt x="310" y="565"/>
                    <a:pt x="311" y="565"/>
                    <a:pt x="311" y="566"/>
                  </a:cubicBezTo>
                  <a:cubicBezTo>
                    <a:pt x="311" y="566"/>
                    <a:pt x="311" y="567"/>
                    <a:pt x="310" y="567"/>
                  </a:cubicBezTo>
                  <a:cubicBezTo>
                    <a:pt x="310" y="568"/>
                    <a:pt x="310" y="568"/>
                    <a:pt x="310" y="569"/>
                  </a:cubicBezTo>
                  <a:cubicBezTo>
                    <a:pt x="310" y="569"/>
                    <a:pt x="310" y="570"/>
                    <a:pt x="310" y="570"/>
                  </a:cubicBezTo>
                  <a:cubicBezTo>
                    <a:pt x="310" y="571"/>
                    <a:pt x="310" y="571"/>
                    <a:pt x="310" y="571"/>
                  </a:cubicBezTo>
                  <a:cubicBezTo>
                    <a:pt x="309" y="572"/>
                    <a:pt x="309" y="573"/>
                    <a:pt x="309" y="573"/>
                  </a:cubicBezTo>
                  <a:cubicBezTo>
                    <a:pt x="309" y="574"/>
                    <a:pt x="310" y="574"/>
                    <a:pt x="310" y="575"/>
                  </a:cubicBezTo>
                  <a:cubicBezTo>
                    <a:pt x="310" y="575"/>
                    <a:pt x="309" y="576"/>
                    <a:pt x="309" y="577"/>
                  </a:cubicBezTo>
                  <a:cubicBezTo>
                    <a:pt x="309" y="578"/>
                    <a:pt x="310" y="578"/>
                    <a:pt x="310" y="579"/>
                  </a:cubicBezTo>
                  <a:cubicBezTo>
                    <a:pt x="310" y="580"/>
                    <a:pt x="310" y="581"/>
                    <a:pt x="310" y="582"/>
                  </a:cubicBezTo>
                  <a:cubicBezTo>
                    <a:pt x="310" y="583"/>
                    <a:pt x="309" y="583"/>
                    <a:pt x="309" y="583"/>
                  </a:cubicBezTo>
                  <a:cubicBezTo>
                    <a:pt x="309" y="584"/>
                    <a:pt x="308" y="584"/>
                    <a:pt x="308" y="584"/>
                  </a:cubicBezTo>
                  <a:cubicBezTo>
                    <a:pt x="307" y="584"/>
                    <a:pt x="307" y="585"/>
                    <a:pt x="307" y="585"/>
                  </a:cubicBezTo>
                  <a:cubicBezTo>
                    <a:pt x="307" y="585"/>
                    <a:pt x="307" y="585"/>
                    <a:pt x="308" y="585"/>
                  </a:cubicBezTo>
                  <a:cubicBezTo>
                    <a:pt x="308" y="585"/>
                    <a:pt x="308" y="584"/>
                    <a:pt x="308" y="584"/>
                  </a:cubicBezTo>
                  <a:cubicBezTo>
                    <a:pt x="308" y="584"/>
                    <a:pt x="308" y="584"/>
                    <a:pt x="309" y="584"/>
                  </a:cubicBezTo>
                  <a:cubicBezTo>
                    <a:pt x="309" y="584"/>
                    <a:pt x="309" y="584"/>
                    <a:pt x="309" y="584"/>
                  </a:cubicBezTo>
                  <a:cubicBezTo>
                    <a:pt x="309" y="584"/>
                    <a:pt x="309" y="584"/>
                    <a:pt x="310" y="584"/>
                  </a:cubicBezTo>
                  <a:cubicBezTo>
                    <a:pt x="310" y="584"/>
                    <a:pt x="310" y="584"/>
                    <a:pt x="310" y="584"/>
                  </a:cubicBezTo>
                  <a:cubicBezTo>
                    <a:pt x="310" y="585"/>
                    <a:pt x="310" y="585"/>
                    <a:pt x="311" y="585"/>
                  </a:cubicBezTo>
                  <a:cubicBezTo>
                    <a:pt x="311" y="585"/>
                    <a:pt x="311" y="585"/>
                    <a:pt x="311" y="585"/>
                  </a:cubicBezTo>
                  <a:cubicBezTo>
                    <a:pt x="311" y="585"/>
                    <a:pt x="311" y="586"/>
                    <a:pt x="311" y="586"/>
                  </a:cubicBezTo>
                  <a:cubicBezTo>
                    <a:pt x="311" y="587"/>
                    <a:pt x="312" y="587"/>
                    <a:pt x="312" y="588"/>
                  </a:cubicBezTo>
                  <a:cubicBezTo>
                    <a:pt x="312" y="588"/>
                    <a:pt x="312" y="588"/>
                    <a:pt x="313" y="588"/>
                  </a:cubicBezTo>
                  <a:cubicBezTo>
                    <a:pt x="313" y="588"/>
                    <a:pt x="313" y="588"/>
                    <a:pt x="314" y="587"/>
                  </a:cubicBezTo>
                  <a:cubicBezTo>
                    <a:pt x="314" y="587"/>
                    <a:pt x="314" y="587"/>
                    <a:pt x="314" y="587"/>
                  </a:cubicBezTo>
                  <a:cubicBezTo>
                    <a:pt x="314" y="587"/>
                    <a:pt x="314" y="588"/>
                    <a:pt x="314" y="588"/>
                  </a:cubicBezTo>
                  <a:cubicBezTo>
                    <a:pt x="314" y="588"/>
                    <a:pt x="314" y="589"/>
                    <a:pt x="314" y="589"/>
                  </a:cubicBezTo>
                  <a:cubicBezTo>
                    <a:pt x="314" y="589"/>
                    <a:pt x="314" y="589"/>
                    <a:pt x="314" y="588"/>
                  </a:cubicBezTo>
                  <a:cubicBezTo>
                    <a:pt x="314" y="588"/>
                    <a:pt x="314" y="588"/>
                    <a:pt x="314" y="588"/>
                  </a:cubicBezTo>
                  <a:cubicBezTo>
                    <a:pt x="314" y="587"/>
                    <a:pt x="314" y="587"/>
                    <a:pt x="314" y="587"/>
                  </a:cubicBezTo>
                  <a:cubicBezTo>
                    <a:pt x="315" y="587"/>
                    <a:pt x="315" y="587"/>
                    <a:pt x="315" y="587"/>
                  </a:cubicBezTo>
                  <a:cubicBezTo>
                    <a:pt x="315" y="588"/>
                    <a:pt x="316" y="588"/>
                    <a:pt x="316" y="588"/>
                  </a:cubicBezTo>
                  <a:cubicBezTo>
                    <a:pt x="317" y="588"/>
                    <a:pt x="317" y="587"/>
                    <a:pt x="317" y="587"/>
                  </a:cubicBezTo>
                  <a:cubicBezTo>
                    <a:pt x="318" y="587"/>
                    <a:pt x="318" y="587"/>
                    <a:pt x="318" y="587"/>
                  </a:cubicBezTo>
                  <a:cubicBezTo>
                    <a:pt x="318" y="587"/>
                    <a:pt x="319" y="587"/>
                    <a:pt x="319" y="587"/>
                  </a:cubicBezTo>
                  <a:cubicBezTo>
                    <a:pt x="319" y="588"/>
                    <a:pt x="319" y="588"/>
                    <a:pt x="319" y="588"/>
                  </a:cubicBezTo>
                  <a:cubicBezTo>
                    <a:pt x="319" y="588"/>
                    <a:pt x="319" y="588"/>
                    <a:pt x="319" y="588"/>
                  </a:cubicBezTo>
                  <a:cubicBezTo>
                    <a:pt x="319" y="588"/>
                    <a:pt x="319" y="588"/>
                    <a:pt x="319" y="588"/>
                  </a:cubicBezTo>
                  <a:cubicBezTo>
                    <a:pt x="320" y="588"/>
                    <a:pt x="320" y="588"/>
                    <a:pt x="320" y="588"/>
                  </a:cubicBezTo>
                  <a:cubicBezTo>
                    <a:pt x="321" y="588"/>
                    <a:pt x="321" y="588"/>
                    <a:pt x="321" y="589"/>
                  </a:cubicBezTo>
                  <a:cubicBezTo>
                    <a:pt x="321" y="589"/>
                    <a:pt x="321" y="589"/>
                    <a:pt x="321" y="590"/>
                  </a:cubicBezTo>
                  <a:cubicBezTo>
                    <a:pt x="321" y="590"/>
                    <a:pt x="321" y="590"/>
                    <a:pt x="321" y="590"/>
                  </a:cubicBezTo>
                  <a:cubicBezTo>
                    <a:pt x="321" y="591"/>
                    <a:pt x="321" y="591"/>
                    <a:pt x="321" y="592"/>
                  </a:cubicBezTo>
                  <a:cubicBezTo>
                    <a:pt x="322" y="593"/>
                    <a:pt x="322" y="594"/>
                    <a:pt x="322" y="594"/>
                  </a:cubicBezTo>
                  <a:cubicBezTo>
                    <a:pt x="322" y="595"/>
                    <a:pt x="322" y="595"/>
                    <a:pt x="323" y="596"/>
                  </a:cubicBezTo>
                  <a:cubicBezTo>
                    <a:pt x="323" y="596"/>
                    <a:pt x="323" y="597"/>
                    <a:pt x="323" y="598"/>
                  </a:cubicBezTo>
                  <a:cubicBezTo>
                    <a:pt x="323" y="599"/>
                    <a:pt x="324" y="601"/>
                    <a:pt x="325" y="602"/>
                  </a:cubicBezTo>
                  <a:cubicBezTo>
                    <a:pt x="325" y="604"/>
                    <a:pt x="326" y="605"/>
                    <a:pt x="326" y="607"/>
                  </a:cubicBezTo>
                  <a:cubicBezTo>
                    <a:pt x="325" y="608"/>
                    <a:pt x="325" y="608"/>
                    <a:pt x="325" y="609"/>
                  </a:cubicBezTo>
                  <a:cubicBezTo>
                    <a:pt x="324" y="609"/>
                    <a:pt x="324" y="610"/>
                    <a:pt x="324" y="610"/>
                  </a:cubicBezTo>
                  <a:cubicBezTo>
                    <a:pt x="323" y="610"/>
                    <a:pt x="322" y="610"/>
                    <a:pt x="322" y="610"/>
                  </a:cubicBezTo>
                  <a:cubicBezTo>
                    <a:pt x="321" y="610"/>
                    <a:pt x="321" y="610"/>
                    <a:pt x="321" y="611"/>
                  </a:cubicBezTo>
                  <a:cubicBezTo>
                    <a:pt x="322" y="611"/>
                    <a:pt x="322" y="611"/>
                    <a:pt x="323" y="611"/>
                  </a:cubicBezTo>
                  <a:cubicBezTo>
                    <a:pt x="324" y="611"/>
                    <a:pt x="324" y="610"/>
                    <a:pt x="325" y="610"/>
                  </a:cubicBezTo>
                  <a:cubicBezTo>
                    <a:pt x="326" y="609"/>
                    <a:pt x="326" y="609"/>
                    <a:pt x="327" y="609"/>
                  </a:cubicBezTo>
                  <a:cubicBezTo>
                    <a:pt x="327" y="609"/>
                    <a:pt x="327" y="609"/>
                    <a:pt x="326" y="609"/>
                  </a:cubicBezTo>
                  <a:cubicBezTo>
                    <a:pt x="326" y="610"/>
                    <a:pt x="326" y="610"/>
                    <a:pt x="326" y="610"/>
                  </a:cubicBezTo>
                  <a:cubicBezTo>
                    <a:pt x="326" y="610"/>
                    <a:pt x="327" y="610"/>
                    <a:pt x="327" y="610"/>
                  </a:cubicBezTo>
                  <a:cubicBezTo>
                    <a:pt x="328" y="609"/>
                    <a:pt x="330" y="609"/>
                    <a:pt x="331" y="608"/>
                  </a:cubicBezTo>
                  <a:cubicBezTo>
                    <a:pt x="333" y="607"/>
                    <a:pt x="334" y="607"/>
                    <a:pt x="336" y="606"/>
                  </a:cubicBezTo>
                  <a:cubicBezTo>
                    <a:pt x="337" y="606"/>
                    <a:pt x="338" y="607"/>
                    <a:pt x="339" y="607"/>
                  </a:cubicBezTo>
                  <a:cubicBezTo>
                    <a:pt x="340" y="608"/>
                    <a:pt x="340" y="609"/>
                    <a:pt x="341" y="609"/>
                  </a:cubicBezTo>
                  <a:cubicBezTo>
                    <a:pt x="342" y="609"/>
                    <a:pt x="342" y="609"/>
                    <a:pt x="342" y="610"/>
                  </a:cubicBezTo>
                  <a:cubicBezTo>
                    <a:pt x="343" y="610"/>
                    <a:pt x="344" y="610"/>
                    <a:pt x="344" y="610"/>
                  </a:cubicBezTo>
                  <a:cubicBezTo>
                    <a:pt x="345" y="611"/>
                    <a:pt x="345" y="611"/>
                    <a:pt x="345" y="611"/>
                  </a:cubicBezTo>
                  <a:cubicBezTo>
                    <a:pt x="346" y="611"/>
                    <a:pt x="346" y="611"/>
                    <a:pt x="347" y="611"/>
                  </a:cubicBezTo>
                  <a:cubicBezTo>
                    <a:pt x="347" y="611"/>
                    <a:pt x="348" y="612"/>
                    <a:pt x="348" y="612"/>
                  </a:cubicBezTo>
                  <a:cubicBezTo>
                    <a:pt x="349" y="612"/>
                    <a:pt x="349" y="612"/>
                    <a:pt x="349" y="612"/>
                  </a:cubicBezTo>
                  <a:cubicBezTo>
                    <a:pt x="350" y="612"/>
                    <a:pt x="350" y="612"/>
                    <a:pt x="351" y="613"/>
                  </a:cubicBezTo>
                  <a:cubicBezTo>
                    <a:pt x="351" y="614"/>
                    <a:pt x="352" y="615"/>
                    <a:pt x="354" y="615"/>
                  </a:cubicBezTo>
                  <a:cubicBezTo>
                    <a:pt x="354" y="616"/>
                    <a:pt x="355" y="616"/>
                    <a:pt x="355" y="616"/>
                  </a:cubicBezTo>
                  <a:cubicBezTo>
                    <a:pt x="355" y="616"/>
                    <a:pt x="356" y="617"/>
                    <a:pt x="356" y="617"/>
                  </a:cubicBezTo>
                  <a:cubicBezTo>
                    <a:pt x="356" y="619"/>
                    <a:pt x="357" y="620"/>
                    <a:pt x="359" y="622"/>
                  </a:cubicBezTo>
                  <a:cubicBezTo>
                    <a:pt x="360" y="623"/>
                    <a:pt x="363" y="623"/>
                    <a:pt x="364" y="624"/>
                  </a:cubicBezTo>
                  <a:cubicBezTo>
                    <a:pt x="365" y="624"/>
                    <a:pt x="366" y="625"/>
                    <a:pt x="367" y="626"/>
                  </a:cubicBezTo>
                  <a:cubicBezTo>
                    <a:pt x="368" y="626"/>
                    <a:pt x="369" y="626"/>
                    <a:pt x="369" y="626"/>
                  </a:cubicBezTo>
                  <a:cubicBezTo>
                    <a:pt x="370" y="626"/>
                    <a:pt x="370" y="627"/>
                    <a:pt x="370" y="627"/>
                  </a:cubicBezTo>
                  <a:cubicBezTo>
                    <a:pt x="371" y="627"/>
                    <a:pt x="371" y="627"/>
                    <a:pt x="371" y="628"/>
                  </a:cubicBezTo>
                  <a:cubicBezTo>
                    <a:pt x="372" y="628"/>
                    <a:pt x="372" y="629"/>
                    <a:pt x="373" y="629"/>
                  </a:cubicBezTo>
                  <a:cubicBezTo>
                    <a:pt x="373" y="629"/>
                    <a:pt x="374" y="629"/>
                    <a:pt x="374" y="630"/>
                  </a:cubicBezTo>
                  <a:cubicBezTo>
                    <a:pt x="374" y="630"/>
                    <a:pt x="375" y="630"/>
                    <a:pt x="375" y="630"/>
                  </a:cubicBezTo>
                  <a:cubicBezTo>
                    <a:pt x="375" y="631"/>
                    <a:pt x="375" y="631"/>
                    <a:pt x="375" y="631"/>
                  </a:cubicBezTo>
                  <a:cubicBezTo>
                    <a:pt x="376" y="631"/>
                    <a:pt x="376" y="631"/>
                    <a:pt x="377" y="631"/>
                  </a:cubicBezTo>
                  <a:cubicBezTo>
                    <a:pt x="377" y="631"/>
                    <a:pt x="378" y="631"/>
                    <a:pt x="379" y="631"/>
                  </a:cubicBezTo>
                  <a:cubicBezTo>
                    <a:pt x="379" y="631"/>
                    <a:pt x="380" y="630"/>
                    <a:pt x="381" y="631"/>
                  </a:cubicBezTo>
                  <a:cubicBezTo>
                    <a:pt x="381" y="631"/>
                    <a:pt x="381" y="631"/>
                    <a:pt x="381" y="631"/>
                  </a:cubicBezTo>
                  <a:cubicBezTo>
                    <a:pt x="382" y="631"/>
                    <a:pt x="382" y="631"/>
                    <a:pt x="382" y="630"/>
                  </a:cubicBezTo>
                  <a:cubicBezTo>
                    <a:pt x="383" y="630"/>
                    <a:pt x="383" y="630"/>
                    <a:pt x="384" y="631"/>
                  </a:cubicBezTo>
                  <a:cubicBezTo>
                    <a:pt x="384" y="631"/>
                    <a:pt x="384" y="631"/>
                    <a:pt x="384" y="631"/>
                  </a:cubicBezTo>
                  <a:cubicBezTo>
                    <a:pt x="384" y="631"/>
                    <a:pt x="384" y="631"/>
                    <a:pt x="384" y="631"/>
                  </a:cubicBezTo>
                  <a:cubicBezTo>
                    <a:pt x="384" y="631"/>
                    <a:pt x="385" y="631"/>
                    <a:pt x="385" y="631"/>
                  </a:cubicBezTo>
                  <a:cubicBezTo>
                    <a:pt x="385" y="631"/>
                    <a:pt x="385" y="631"/>
                    <a:pt x="385" y="631"/>
                  </a:cubicBezTo>
                  <a:cubicBezTo>
                    <a:pt x="386" y="631"/>
                    <a:pt x="386" y="631"/>
                    <a:pt x="387" y="631"/>
                  </a:cubicBezTo>
                  <a:cubicBezTo>
                    <a:pt x="387" y="631"/>
                    <a:pt x="388" y="631"/>
                    <a:pt x="389" y="631"/>
                  </a:cubicBezTo>
                  <a:cubicBezTo>
                    <a:pt x="389" y="631"/>
                    <a:pt x="389" y="631"/>
                    <a:pt x="389" y="631"/>
                  </a:cubicBezTo>
                  <a:cubicBezTo>
                    <a:pt x="390" y="632"/>
                    <a:pt x="390" y="632"/>
                    <a:pt x="390" y="632"/>
                  </a:cubicBezTo>
                  <a:cubicBezTo>
                    <a:pt x="391" y="632"/>
                    <a:pt x="391" y="632"/>
                    <a:pt x="391" y="632"/>
                  </a:cubicBezTo>
                  <a:cubicBezTo>
                    <a:pt x="391" y="632"/>
                    <a:pt x="392" y="632"/>
                    <a:pt x="392" y="632"/>
                  </a:cubicBezTo>
                  <a:cubicBezTo>
                    <a:pt x="393" y="633"/>
                    <a:pt x="393" y="633"/>
                    <a:pt x="393" y="633"/>
                  </a:cubicBezTo>
                  <a:cubicBezTo>
                    <a:pt x="394" y="634"/>
                    <a:pt x="394" y="634"/>
                    <a:pt x="394" y="635"/>
                  </a:cubicBezTo>
                  <a:cubicBezTo>
                    <a:pt x="394" y="635"/>
                    <a:pt x="394" y="636"/>
                    <a:pt x="394" y="637"/>
                  </a:cubicBezTo>
                  <a:cubicBezTo>
                    <a:pt x="394" y="637"/>
                    <a:pt x="394" y="637"/>
                    <a:pt x="394" y="638"/>
                  </a:cubicBezTo>
                  <a:cubicBezTo>
                    <a:pt x="394" y="638"/>
                    <a:pt x="394" y="638"/>
                    <a:pt x="394" y="639"/>
                  </a:cubicBezTo>
                  <a:cubicBezTo>
                    <a:pt x="393" y="639"/>
                    <a:pt x="393" y="640"/>
                    <a:pt x="393" y="641"/>
                  </a:cubicBezTo>
                  <a:cubicBezTo>
                    <a:pt x="393" y="642"/>
                    <a:pt x="393" y="642"/>
                    <a:pt x="393" y="643"/>
                  </a:cubicBezTo>
                  <a:cubicBezTo>
                    <a:pt x="393" y="644"/>
                    <a:pt x="394" y="645"/>
                    <a:pt x="394" y="645"/>
                  </a:cubicBezTo>
                  <a:cubicBezTo>
                    <a:pt x="394" y="646"/>
                    <a:pt x="394" y="646"/>
                    <a:pt x="395" y="646"/>
                  </a:cubicBezTo>
                  <a:cubicBezTo>
                    <a:pt x="395" y="647"/>
                    <a:pt x="395" y="648"/>
                    <a:pt x="395" y="649"/>
                  </a:cubicBezTo>
                  <a:cubicBezTo>
                    <a:pt x="394" y="649"/>
                    <a:pt x="394" y="650"/>
                    <a:pt x="394" y="651"/>
                  </a:cubicBezTo>
                  <a:cubicBezTo>
                    <a:pt x="394" y="651"/>
                    <a:pt x="394" y="651"/>
                    <a:pt x="394" y="652"/>
                  </a:cubicBezTo>
                  <a:cubicBezTo>
                    <a:pt x="395" y="652"/>
                    <a:pt x="395" y="653"/>
                    <a:pt x="394" y="654"/>
                  </a:cubicBezTo>
                  <a:cubicBezTo>
                    <a:pt x="394" y="655"/>
                    <a:pt x="394" y="655"/>
                    <a:pt x="394" y="656"/>
                  </a:cubicBezTo>
                  <a:cubicBezTo>
                    <a:pt x="394" y="657"/>
                    <a:pt x="394" y="658"/>
                    <a:pt x="394" y="658"/>
                  </a:cubicBezTo>
                  <a:cubicBezTo>
                    <a:pt x="395" y="658"/>
                    <a:pt x="395" y="658"/>
                    <a:pt x="395" y="658"/>
                  </a:cubicBezTo>
                  <a:cubicBezTo>
                    <a:pt x="395" y="658"/>
                    <a:pt x="395" y="659"/>
                    <a:pt x="396" y="659"/>
                  </a:cubicBezTo>
                  <a:cubicBezTo>
                    <a:pt x="396" y="660"/>
                    <a:pt x="397" y="661"/>
                    <a:pt x="398" y="662"/>
                  </a:cubicBezTo>
                  <a:cubicBezTo>
                    <a:pt x="398" y="662"/>
                    <a:pt x="398" y="662"/>
                    <a:pt x="398" y="663"/>
                  </a:cubicBezTo>
                  <a:cubicBezTo>
                    <a:pt x="399" y="663"/>
                    <a:pt x="398" y="664"/>
                    <a:pt x="398" y="664"/>
                  </a:cubicBezTo>
                  <a:cubicBezTo>
                    <a:pt x="398" y="664"/>
                    <a:pt x="398" y="664"/>
                    <a:pt x="398" y="664"/>
                  </a:cubicBezTo>
                  <a:cubicBezTo>
                    <a:pt x="398" y="664"/>
                    <a:pt x="398" y="664"/>
                    <a:pt x="398" y="664"/>
                  </a:cubicBezTo>
                  <a:cubicBezTo>
                    <a:pt x="399" y="665"/>
                    <a:pt x="399" y="665"/>
                    <a:pt x="399" y="666"/>
                  </a:cubicBezTo>
                  <a:cubicBezTo>
                    <a:pt x="400" y="666"/>
                    <a:pt x="400" y="666"/>
                    <a:pt x="400" y="666"/>
                  </a:cubicBezTo>
                  <a:cubicBezTo>
                    <a:pt x="400" y="667"/>
                    <a:pt x="401" y="667"/>
                    <a:pt x="402" y="667"/>
                  </a:cubicBezTo>
                  <a:cubicBezTo>
                    <a:pt x="403" y="668"/>
                    <a:pt x="403" y="668"/>
                    <a:pt x="403" y="669"/>
                  </a:cubicBezTo>
                  <a:cubicBezTo>
                    <a:pt x="404" y="669"/>
                    <a:pt x="404" y="669"/>
                    <a:pt x="404" y="669"/>
                  </a:cubicBezTo>
                  <a:cubicBezTo>
                    <a:pt x="404" y="670"/>
                    <a:pt x="404" y="670"/>
                    <a:pt x="405" y="670"/>
                  </a:cubicBezTo>
                  <a:cubicBezTo>
                    <a:pt x="405" y="671"/>
                    <a:pt x="406" y="672"/>
                    <a:pt x="406" y="674"/>
                  </a:cubicBezTo>
                  <a:cubicBezTo>
                    <a:pt x="406" y="674"/>
                    <a:pt x="406" y="674"/>
                    <a:pt x="406" y="674"/>
                  </a:cubicBezTo>
                  <a:cubicBezTo>
                    <a:pt x="406" y="674"/>
                    <a:pt x="406" y="674"/>
                    <a:pt x="407" y="674"/>
                  </a:cubicBezTo>
                  <a:cubicBezTo>
                    <a:pt x="407" y="675"/>
                    <a:pt x="408" y="675"/>
                    <a:pt x="409" y="676"/>
                  </a:cubicBezTo>
                  <a:cubicBezTo>
                    <a:pt x="409" y="676"/>
                    <a:pt x="410" y="676"/>
                    <a:pt x="410" y="676"/>
                  </a:cubicBezTo>
                  <a:cubicBezTo>
                    <a:pt x="410" y="676"/>
                    <a:pt x="411" y="676"/>
                    <a:pt x="411" y="675"/>
                  </a:cubicBezTo>
                  <a:cubicBezTo>
                    <a:pt x="411" y="675"/>
                    <a:pt x="411" y="675"/>
                    <a:pt x="411" y="674"/>
                  </a:cubicBezTo>
                  <a:cubicBezTo>
                    <a:pt x="411" y="674"/>
                    <a:pt x="411" y="674"/>
                    <a:pt x="411" y="674"/>
                  </a:cubicBezTo>
                  <a:cubicBezTo>
                    <a:pt x="412" y="673"/>
                    <a:pt x="412" y="672"/>
                    <a:pt x="412" y="672"/>
                  </a:cubicBezTo>
                  <a:cubicBezTo>
                    <a:pt x="413" y="671"/>
                    <a:pt x="413" y="671"/>
                    <a:pt x="414" y="671"/>
                  </a:cubicBezTo>
                  <a:cubicBezTo>
                    <a:pt x="414" y="672"/>
                    <a:pt x="414" y="672"/>
                    <a:pt x="414" y="673"/>
                  </a:cubicBezTo>
                  <a:cubicBezTo>
                    <a:pt x="414" y="673"/>
                    <a:pt x="415" y="673"/>
                    <a:pt x="415" y="673"/>
                  </a:cubicBezTo>
                  <a:cubicBezTo>
                    <a:pt x="415" y="673"/>
                    <a:pt x="416" y="673"/>
                    <a:pt x="416" y="674"/>
                  </a:cubicBezTo>
                  <a:cubicBezTo>
                    <a:pt x="416" y="674"/>
                    <a:pt x="416" y="675"/>
                    <a:pt x="416" y="675"/>
                  </a:cubicBezTo>
                  <a:cubicBezTo>
                    <a:pt x="416" y="675"/>
                    <a:pt x="416" y="675"/>
                    <a:pt x="416" y="675"/>
                  </a:cubicBezTo>
                  <a:cubicBezTo>
                    <a:pt x="416" y="675"/>
                    <a:pt x="416" y="675"/>
                    <a:pt x="416" y="675"/>
                  </a:cubicBezTo>
                  <a:cubicBezTo>
                    <a:pt x="417" y="674"/>
                    <a:pt x="417" y="672"/>
                    <a:pt x="416" y="671"/>
                  </a:cubicBezTo>
                  <a:cubicBezTo>
                    <a:pt x="416" y="671"/>
                    <a:pt x="415" y="670"/>
                    <a:pt x="415" y="670"/>
                  </a:cubicBezTo>
                  <a:cubicBezTo>
                    <a:pt x="416" y="670"/>
                    <a:pt x="416" y="669"/>
                    <a:pt x="416" y="669"/>
                  </a:cubicBezTo>
                  <a:cubicBezTo>
                    <a:pt x="416" y="669"/>
                    <a:pt x="416" y="668"/>
                    <a:pt x="416" y="668"/>
                  </a:cubicBezTo>
                  <a:cubicBezTo>
                    <a:pt x="417" y="668"/>
                    <a:pt x="417" y="668"/>
                    <a:pt x="417" y="668"/>
                  </a:cubicBezTo>
                  <a:cubicBezTo>
                    <a:pt x="417" y="667"/>
                    <a:pt x="418" y="667"/>
                    <a:pt x="418" y="666"/>
                  </a:cubicBezTo>
                  <a:cubicBezTo>
                    <a:pt x="419" y="665"/>
                    <a:pt x="419" y="664"/>
                    <a:pt x="418" y="663"/>
                  </a:cubicBezTo>
                  <a:cubicBezTo>
                    <a:pt x="418" y="663"/>
                    <a:pt x="418" y="662"/>
                    <a:pt x="418" y="662"/>
                  </a:cubicBezTo>
                  <a:cubicBezTo>
                    <a:pt x="418" y="662"/>
                    <a:pt x="418" y="662"/>
                    <a:pt x="418" y="661"/>
                  </a:cubicBezTo>
                  <a:cubicBezTo>
                    <a:pt x="417" y="661"/>
                    <a:pt x="417" y="660"/>
                    <a:pt x="417" y="659"/>
                  </a:cubicBezTo>
                  <a:cubicBezTo>
                    <a:pt x="417" y="659"/>
                    <a:pt x="417" y="659"/>
                    <a:pt x="417" y="659"/>
                  </a:cubicBezTo>
                  <a:cubicBezTo>
                    <a:pt x="417" y="659"/>
                    <a:pt x="417" y="659"/>
                    <a:pt x="417" y="659"/>
                  </a:cubicBezTo>
                  <a:cubicBezTo>
                    <a:pt x="417" y="658"/>
                    <a:pt x="417" y="658"/>
                    <a:pt x="416" y="658"/>
                  </a:cubicBezTo>
                  <a:cubicBezTo>
                    <a:pt x="416" y="657"/>
                    <a:pt x="416" y="656"/>
                    <a:pt x="416" y="655"/>
                  </a:cubicBezTo>
                  <a:cubicBezTo>
                    <a:pt x="416" y="655"/>
                    <a:pt x="416" y="654"/>
                    <a:pt x="416" y="654"/>
                  </a:cubicBezTo>
                  <a:cubicBezTo>
                    <a:pt x="416" y="653"/>
                    <a:pt x="416" y="653"/>
                    <a:pt x="416" y="653"/>
                  </a:cubicBezTo>
                  <a:cubicBezTo>
                    <a:pt x="416" y="653"/>
                    <a:pt x="416" y="652"/>
                    <a:pt x="416" y="652"/>
                  </a:cubicBezTo>
                  <a:cubicBezTo>
                    <a:pt x="416" y="652"/>
                    <a:pt x="415" y="652"/>
                    <a:pt x="415" y="652"/>
                  </a:cubicBezTo>
                  <a:cubicBezTo>
                    <a:pt x="415" y="652"/>
                    <a:pt x="415" y="651"/>
                    <a:pt x="415" y="651"/>
                  </a:cubicBezTo>
                  <a:cubicBezTo>
                    <a:pt x="415" y="651"/>
                    <a:pt x="415" y="651"/>
                    <a:pt x="415" y="650"/>
                  </a:cubicBezTo>
                  <a:cubicBezTo>
                    <a:pt x="415" y="650"/>
                    <a:pt x="415" y="650"/>
                    <a:pt x="416" y="650"/>
                  </a:cubicBezTo>
                  <a:cubicBezTo>
                    <a:pt x="416" y="650"/>
                    <a:pt x="416" y="650"/>
                    <a:pt x="416" y="650"/>
                  </a:cubicBezTo>
                  <a:cubicBezTo>
                    <a:pt x="416" y="650"/>
                    <a:pt x="416" y="650"/>
                    <a:pt x="416" y="650"/>
                  </a:cubicBezTo>
                  <a:cubicBezTo>
                    <a:pt x="415" y="649"/>
                    <a:pt x="415" y="649"/>
                    <a:pt x="415" y="648"/>
                  </a:cubicBezTo>
                  <a:cubicBezTo>
                    <a:pt x="415" y="648"/>
                    <a:pt x="415" y="648"/>
                    <a:pt x="415" y="648"/>
                  </a:cubicBezTo>
                  <a:cubicBezTo>
                    <a:pt x="415" y="647"/>
                    <a:pt x="415" y="647"/>
                    <a:pt x="415" y="647"/>
                  </a:cubicBezTo>
                  <a:cubicBezTo>
                    <a:pt x="415" y="646"/>
                    <a:pt x="415" y="646"/>
                    <a:pt x="415" y="646"/>
                  </a:cubicBezTo>
                  <a:cubicBezTo>
                    <a:pt x="415" y="646"/>
                    <a:pt x="415" y="645"/>
                    <a:pt x="415" y="645"/>
                  </a:cubicBezTo>
                  <a:cubicBezTo>
                    <a:pt x="415" y="645"/>
                    <a:pt x="415" y="645"/>
                    <a:pt x="415" y="645"/>
                  </a:cubicBezTo>
                  <a:cubicBezTo>
                    <a:pt x="415" y="644"/>
                    <a:pt x="415" y="644"/>
                    <a:pt x="414" y="643"/>
                  </a:cubicBezTo>
                  <a:cubicBezTo>
                    <a:pt x="414" y="643"/>
                    <a:pt x="414" y="643"/>
                    <a:pt x="414" y="643"/>
                  </a:cubicBezTo>
                  <a:cubicBezTo>
                    <a:pt x="414" y="643"/>
                    <a:pt x="414" y="643"/>
                    <a:pt x="414" y="643"/>
                  </a:cubicBezTo>
                  <a:cubicBezTo>
                    <a:pt x="413" y="643"/>
                    <a:pt x="413" y="642"/>
                    <a:pt x="413" y="642"/>
                  </a:cubicBezTo>
                  <a:cubicBezTo>
                    <a:pt x="413" y="641"/>
                    <a:pt x="412" y="641"/>
                    <a:pt x="412" y="640"/>
                  </a:cubicBezTo>
                  <a:cubicBezTo>
                    <a:pt x="412" y="639"/>
                    <a:pt x="412" y="639"/>
                    <a:pt x="411" y="638"/>
                  </a:cubicBezTo>
                  <a:cubicBezTo>
                    <a:pt x="411" y="638"/>
                    <a:pt x="411" y="638"/>
                    <a:pt x="411" y="638"/>
                  </a:cubicBezTo>
                  <a:cubicBezTo>
                    <a:pt x="411" y="637"/>
                    <a:pt x="411" y="637"/>
                    <a:pt x="411" y="637"/>
                  </a:cubicBezTo>
                  <a:cubicBezTo>
                    <a:pt x="412" y="637"/>
                    <a:pt x="412" y="637"/>
                    <a:pt x="412" y="637"/>
                  </a:cubicBezTo>
                  <a:cubicBezTo>
                    <a:pt x="417" y="635"/>
                    <a:pt x="422" y="632"/>
                    <a:pt x="426" y="628"/>
                  </a:cubicBezTo>
                  <a:cubicBezTo>
                    <a:pt x="425" y="628"/>
                    <a:pt x="425" y="628"/>
                    <a:pt x="426" y="628"/>
                  </a:cubicBezTo>
                  <a:cubicBezTo>
                    <a:pt x="426" y="627"/>
                    <a:pt x="426" y="627"/>
                    <a:pt x="426" y="627"/>
                  </a:cubicBezTo>
                  <a:cubicBezTo>
                    <a:pt x="426" y="627"/>
                    <a:pt x="426" y="627"/>
                    <a:pt x="426" y="627"/>
                  </a:cubicBezTo>
                  <a:cubicBezTo>
                    <a:pt x="427" y="627"/>
                    <a:pt x="427" y="627"/>
                    <a:pt x="427" y="626"/>
                  </a:cubicBezTo>
                  <a:cubicBezTo>
                    <a:pt x="428" y="626"/>
                    <a:pt x="428" y="625"/>
                    <a:pt x="428" y="625"/>
                  </a:cubicBezTo>
                  <a:cubicBezTo>
                    <a:pt x="429" y="624"/>
                    <a:pt x="430" y="623"/>
                    <a:pt x="431" y="622"/>
                  </a:cubicBezTo>
                  <a:cubicBezTo>
                    <a:pt x="431" y="621"/>
                    <a:pt x="432" y="620"/>
                    <a:pt x="432" y="619"/>
                  </a:cubicBezTo>
                  <a:cubicBezTo>
                    <a:pt x="433" y="614"/>
                    <a:pt x="432" y="610"/>
                    <a:pt x="431" y="606"/>
                  </a:cubicBezTo>
                  <a:cubicBezTo>
                    <a:pt x="431" y="603"/>
                    <a:pt x="430" y="600"/>
                    <a:pt x="428" y="598"/>
                  </a:cubicBezTo>
                  <a:cubicBezTo>
                    <a:pt x="427" y="596"/>
                    <a:pt x="425" y="595"/>
                    <a:pt x="424" y="593"/>
                  </a:cubicBezTo>
                  <a:cubicBezTo>
                    <a:pt x="423" y="593"/>
                    <a:pt x="423" y="593"/>
                    <a:pt x="423" y="593"/>
                  </a:cubicBezTo>
                  <a:cubicBezTo>
                    <a:pt x="423" y="593"/>
                    <a:pt x="423" y="593"/>
                    <a:pt x="422" y="593"/>
                  </a:cubicBezTo>
                  <a:cubicBezTo>
                    <a:pt x="422" y="592"/>
                    <a:pt x="422" y="592"/>
                    <a:pt x="422" y="592"/>
                  </a:cubicBezTo>
                  <a:cubicBezTo>
                    <a:pt x="422" y="592"/>
                    <a:pt x="422" y="592"/>
                    <a:pt x="422" y="592"/>
                  </a:cubicBezTo>
                  <a:cubicBezTo>
                    <a:pt x="422" y="592"/>
                    <a:pt x="421" y="592"/>
                    <a:pt x="421" y="592"/>
                  </a:cubicBezTo>
                  <a:cubicBezTo>
                    <a:pt x="421" y="592"/>
                    <a:pt x="421" y="591"/>
                    <a:pt x="421" y="591"/>
                  </a:cubicBezTo>
                  <a:cubicBezTo>
                    <a:pt x="421" y="591"/>
                    <a:pt x="421" y="591"/>
                    <a:pt x="420" y="591"/>
                  </a:cubicBezTo>
                  <a:cubicBezTo>
                    <a:pt x="420" y="591"/>
                    <a:pt x="420" y="590"/>
                    <a:pt x="420" y="590"/>
                  </a:cubicBezTo>
                  <a:cubicBezTo>
                    <a:pt x="420" y="590"/>
                    <a:pt x="420" y="590"/>
                    <a:pt x="420" y="590"/>
                  </a:cubicBezTo>
                  <a:cubicBezTo>
                    <a:pt x="421" y="590"/>
                    <a:pt x="421" y="589"/>
                    <a:pt x="421" y="589"/>
                  </a:cubicBezTo>
                  <a:cubicBezTo>
                    <a:pt x="420" y="589"/>
                    <a:pt x="420" y="589"/>
                    <a:pt x="420" y="589"/>
                  </a:cubicBezTo>
                  <a:cubicBezTo>
                    <a:pt x="420" y="589"/>
                    <a:pt x="420" y="589"/>
                    <a:pt x="419" y="589"/>
                  </a:cubicBezTo>
                  <a:cubicBezTo>
                    <a:pt x="419" y="589"/>
                    <a:pt x="419" y="590"/>
                    <a:pt x="419" y="590"/>
                  </a:cubicBezTo>
                  <a:cubicBezTo>
                    <a:pt x="419" y="590"/>
                    <a:pt x="419" y="590"/>
                    <a:pt x="419" y="590"/>
                  </a:cubicBezTo>
                  <a:cubicBezTo>
                    <a:pt x="419" y="590"/>
                    <a:pt x="419" y="590"/>
                    <a:pt x="419" y="590"/>
                  </a:cubicBezTo>
                  <a:cubicBezTo>
                    <a:pt x="419" y="590"/>
                    <a:pt x="419" y="590"/>
                    <a:pt x="419" y="590"/>
                  </a:cubicBezTo>
                  <a:cubicBezTo>
                    <a:pt x="419" y="590"/>
                    <a:pt x="419" y="590"/>
                    <a:pt x="419" y="590"/>
                  </a:cubicBezTo>
                  <a:cubicBezTo>
                    <a:pt x="419" y="590"/>
                    <a:pt x="419" y="590"/>
                    <a:pt x="419" y="590"/>
                  </a:cubicBezTo>
                  <a:cubicBezTo>
                    <a:pt x="419" y="590"/>
                    <a:pt x="418" y="590"/>
                    <a:pt x="418" y="589"/>
                  </a:cubicBezTo>
                  <a:cubicBezTo>
                    <a:pt x="418" y="589"/>
                    <a:pt x="418" y="589"/>
                    <a:pt x="418" y="589"/>
                  </a:cubicBezTo>
                  <a:cubicBezTo>
                    <a:pt x="418" y="589"/>
                    <a:pt x="418" y="589"/>
                    <a:pt x="418" y="589"/>
                  </a:cubicBezTo>
                  <a:cubicBezTo>
                    <a:pt x="418" y="589"/>
                    <a:pt x="418" y="589"/>
                    <a:pt x="418" y="589"/>
                  </a:cubicBezTo>
                  <a:cubicBezTo>
                    <a:pt x="418" y="589"/>
                    <a:pt x="419" y="589"/>
                    <a:pt x="419" y="589"/>
                  </a:cubicBezTo>
                  <a:cubicBezTo>
                    <a:pt x="419" y="589"/>
                    <a:pt x="419" y="589"/>
                    <a:pt x="419" y="589"/>
                  </a:cubicBezTo>
                  <a:cubicBezTo>
                    <a:pt x="419" y="588"/>
                    <a:pt x="419" y="588"/>
                    <a:pt x="419" y="588"/>
                  </a:cubicBezTo>
                  <a:cubicBezTo>
                    <a:pt x="419" y="588"/>
                    <a:pt x="419" y="588"/>
                    <a:pt x="419" y="588"/>
                  </a:cubicBezTo>
                  <a:cubicBezTo>
                    <a:pt x="418" y="588"/>
                    <a:pt x="418" y="588"/>
                    <a:pt x="418" y="587"/>
                  </a:cubicBezTo>
                  <a:cubicBezTo>
                    <a:pt x="418" y="587"/>
                    <a:pt x="418" y="587"/>
                    <a:pt x="418" y="587"/>
                  </a:cubicBezTo>
                  <a:cubicBezTo>
                    <a:pt x="418" y="587"/>
                    <a:pt x="418" y="587"/>
                    <a:pt x="418" y="586"/>
                  </a:cubicBezTo>
                  <a:cubicBezTo>
                    <a:pt x="419" y="586"/>
                    <a:pt x="419" y="586"/>
                    <a:pt x="419" y="586"/>
                  </a:cubicBezTo>
                  <a:cubicBezTo>
                    <a:pt x="418" y="586"/>
                    <a:pt x="418" y="586"/>
                    <a:pt x="418" y="586"/>
                  </a:cubicBezTo>
                  <a:cubicBezTo>
                    <a:pt x="418" y="586"/>
                    <a:pt x="418" y="586"/>
                    <a:pt x="418" y="585"/>
                  </a:cubicBezTo>
                  <a:cubicBezTo>
                    <a:pt x="419" y="585"/>
                    <a:pt x="419" y="585"/>
                    <a:pt x="419" y="585"/>
                  </a:cubicBezTo>
                  <a:cubicBezTo>
                    <a:pt x="419" y="585"/>
                    <a:pt x="420" y="585"/>
                    <a:pt x="420" y="585"/>
                  </a:cubicBezTo>
                  <a:cubicBezTo>
                    <a:pt x="421" y="584"/>
                    <a:pt x="421" y="583"/>
                    <a:pt x="422" y="582"/>
                  </a:cubicBezTo>
                  <a:cubicBezTo>
                    <a:pt x="422" y="581"/>
                    <a:pt x="423" y="581"/>
                    <a:pt x="423" y="580"/>
                  </a:cubicBezTo>
                  <a:cubicBezTo>
                    <a:pt x="423" y="580"/>
                    <a:pt x="424" y="580"/>
                    <a:pt x="424" y="580"/>
                  </a:cubicBezTo>
                  <a:cubicBezTo>
                    <a:pt x="424" y="580"/>
                    <a:pt x="424" y="579"/>
                    <a:pt x="424" y="579"/>
                  </a:cubicBezTo>
                  <a:cubicBezTo>
                    <a:pt x="424" y="579"/>
                    <a:pt x="423" y="579"/>
                    <a:pt x="423" y="579"/>
                  </a:cubicBezTo>
                  <a:cubicBezTo>
                    <a:pt x="423" y="579"/>
                    <a:pt x="423" y="579"/>
                    <a:pt x="423" y="579"/>
                  </a:cubicBezTo>
                  <a:cubicBezTo>
                    <a:pt x="423" y="579"/>
                    <a:pt x="423" y="579"/>
                    <a:pt x="423" y="579"/>
                  </a:cubicBezTo>
                  <a:cubicBezTo>
                    <a:pt x="423" y="579"/>
                    <a:pt x="423" y="579"/>
                    <a:pt x="423" y="578"/>
                  </a:cubicBezTo>
                  <a:cubicBezTo>
                    <a:pt x="423" y="578"/>
                    <a:pt x="423" y="578"/>
                    <a:pt x="423" y="578"/>
                  </a:cubicBezTo>
                  <a:cubicBezTo>
                    <a:pt x="423" y="578"/>
                    <a:pt x="423" y="578"/>
                    <a:pt x="424" y="577"/>
                  </a:cubicBezTo>
                  <a:cubicBezTo>
                    <a:pt x="424" y="577"/>
                    <a:pt x="424" y="577"/>
                    <a:pt x="424" y="577"/>
                  </a:cubicBezTo>
                  <a:cubicBezTo>
                    <a:pt x="424" y="577"/>
                    <a:pt x="424" y="576"/>
                    <a:pt x="424" y="576"/>
                  </a:cubicBezTo>
                  <a:cubicBezTo>
                    <a:pt x="424" y="576"/>
                    <a:pt x="424" y="576"/>
                    <a:pt x="424" y="576"/>
                  </a:cubicBezTo>
                  <a:cubicBezTo>
                    <a:pt x="424" y="576"/>
                    <a:pt x="424" y="576"/>
                    <a:pt x="424" y="575"/>
                  </a:cubicBezTo>
                  <a:cubicBezTo>
                    <a:pt x="424" y="575"/>
                    <a:pt x="424" y="575"/>
                    <a:pt x="425" y="575"/>
                  </a:cubicBezTo>
                  <a:cubicBezTo>
                    <a:pt x="425" y="575"/>
                    <a:pt x="425" y="575"/>
                    <a:pt x="425" y="575"/>
                  </a:cubicBezTo>
                  <a:cubicBezTo>
                    <a:pt x="425" y="575"/>
                    <a:pt x="425" y="575"/>
                    <a:pt x="425" y="575"/>
                  </a:cubicBezTo>
                  <a:cubicBezTo>
                    <a:pt x="425" y="576"/>
                    <a:pt x="425" y="576"/>
                    <a:pt x="425" y="576"/>
                  </a:cubicBezTo>
                  <a:cubicBezTo>
                    <a:pt x="426" y="576"/>
                    <a:pt x="425" y="577"/>
                    <a:pt x="426" y="577"/>
                  </a:cubicBezTo>
                  <a:cubicBezTo>
                    <a:pt x="426" y="577"/>
                    <a:pt x="426" y="577"/>
                    <a:pt x="426" y="577"/>
                  </a:cubicBezTo>
                  <a:cubicBezTo>
                    <a:pt x="426" y="577"/>
                    <a:pt x="426" y="577"/>
                    <a:pt x="426" y="576"/>
                  </a:cubicBezTo>
                  <a:cubicBezTo>
                    <a:pt x="426" y="576"/>
                    <a:pt x="426" y="576"/>
                    <a:pt x="426" y="576"/>
                  </a:cubicBezTo>
                  <a:cubicBezTo>
                    <a:pt x="426" y="576"/>
                    <a:pt x="425" y="575"/>
                    <a:pt x="425" y="575"/>
                  </a:cubicBezTo>
                  <a:cubicBezTo>
                    <a:pt x="425" y="575"/>
                    <a:pt x="425" y="575"/>
                    <a:pt x="425" y="575"/>
                  </a:cubicBezTo>
                  <a:cubicBezTo>
                    <a:pt x="425" y="574"/>
                    <a:pt x="426" y="574"/>
                    <a:pt x="426" y="574"/>
                  </a:cubicBezTo>
                  <a:cubicBezTo>
                    <a:pt x="426" y="574"/>
                    <a:pt x="426" y="574"/>
                    <a:pt x="426" y="574"/>
                  </a:cubicBezTo>
                  <a:cubicBezTo>
                    <a:pt x="427" y="574"/>
                    <a:pt x="427" y="574"/>
                    <a:pt x="427" y="574"/>
                  </a:cubicBezTo>
                  <a:cubicBezTo>
                    <a:pt x="427" y="573"/>
                    <a:pt x="427" y="573"/>
                    <a:pt x="426" y="573"/>
                  </a:cubicBezTo>
                  <a:cubicBezTo>
                    <a:pt x="426" y="573"/>
                    <a:pt x="426" y="573"/>
                    <a:pt x="426" y="573"/>
                  </a:cubicBezTo>
                  <a:cubicBezTo>
                    <a:pt x="426" y="573"/>
                    <a:pt x="426" y="573"/>
                    <a:pt x="426" y="572"/>
                  </a:cubicBezTo>
                  <a:cubicBezTo>
                    <a:pt x="426" y="572"/>
                    <a:pt x="426" y="572"/>
                    <a:pt x="427" y="572"/>
                  </a:cubicBezTo>
                  <a:cubicBezTo>
                    <a:pt x="427" y="572"/>
                    <a:pt x="427" y="572"/>
                    <a:pt x="427" y="571"/>
                  </a:cubicBezTo>
                  <a:cubicBezTo>
                    <a:pt x="427" y="571"/>
                    <a:pt x="427" y="571"/>
                    <a:pt x="427" y="571"/>
                  </a:cubicBezTo>
                  <a:cubicBezTo>
                    <a:pt x="427" y="571"/>
                    <a:pt x="427" y="571"/>
                    <a:pt x="427" y="571"/>
                  </a:cubicBezTo>
                  <a:cubicBezTo>
                    <a:pt x="427" y="571"/>
                    <a:pt x="427" y="571"/>
                    <a:pt x="426" y="571"/>
                  </a:cubicBezTo>
                  <a:cubicBezTo>
                    <a:pt x="426" y="571"/>
                    <a:pt x="426" y="571"/>
                    <a:pt x="426" y="571"/>
                  </a:cubicBezTo>
                  <a:cubicBezTo>
                    <a:pt x="426" y="571"/>
                    <a:pt x="426" y="571"/>
                    <a:pt x="426" y="571"/>
                  </a:cubicBezTo>
                  <a:cubicBezTo>
                    <a:pt x="425" y="571"/>
                    <a:pt x="425" y="571"/>
                    <a:pt x="425" y="570"/>
                  </a:cubicBezTo>
                  <a:cubicBezTo>
                    <a:pt x="425" y="570"/>
                    <a:pt x="425" y="570"/>
                    <a:pt x="425" y="570"/>
                  </a:cubicBezTo>
                  <a:cubicBezTo>
                    <a:pt x="425" y="570"/>
                    <a:pt x="425" y="570"/>
                    <a:pt x="425" y="569"/>
                  </a:cubicBezTo>
                  <a:cubicBezTo>
                    <a:pt x="425" y="569"/>
                    <a:pt x="426" y="569"/>
                    <a:pt x="426" y="569"/>
                  </a:cubicBezTo>
                  <a:cubicBezTo>
                    <a:pt x="426" y="569"/>
                    <a:pt x="426" y="569"/>
                    <a:pt x="426" y="569"/>
                  </a:cubicBezTo>
                  <a:cubicBezTo>
                    <a:pt x="425" y="569"/>
                    <a:pt x="425" y="569"/>
                    <a:pt x="425" y="569"/>
                  </a:cubicBezTo>
                  <a:cubicBezTo>
                    <a:pt x="425" y="569"/>
                    <a:pt x="425" y="568"/>
                    <a:pt x="425" y="568"/>
                  </a:cubicBezTo>
                  <a:cubicBezTo>
                    <a:pt x="425" y="568"/>
                    <a:pt x="425" y="568"/>
                    <a:pt x="425" y="568"/>
                  </a:cubicBezTo>
                  <a:cubicBezTo>
                    <a:pt x="425" y="568"/>
                    <a:pt x="426" y="568"/>
                    <a:pt x="426" y="568"/>
                  </a:cubicBezTo>
                  <a:cubicBezTo>
                    <a:pt x="426" y="568"/>
                    <a:pt x="426" y="568"/>
                    <a:pt x="426" y="568"/>
                  </a:cubicBezTo>
                  <a:cubicBezTo>
                    <a:pt x="426" y="568"/>
                    <a:pt x="426" y="567"/>
                    <a:pt x="426" y="567"/>
                  </a:cubicBezTo>
                  <a:cubicBezTo>
                    <a:pt x="425" y="567"/>
                    <a:pt x="425" y="567"/>
                    <a:pt x="425" y="567"/>
                  </a:cubicBezTo>
                  <a:cubicBezTo>
                    <a:pt x="425" y="567"/>
                    <a:pt x="424" y="566"/>
                    <a:pt x="424" y="566"/>
                  </a:cubicBezTo>
                  <a:cubicBezTo>
                    <a:pt x="424" y="566"/>
                    <a:pt x="424" y="566"/>
                    <a:pt x="424" y="566"/>
                  </a:cubicBezTo>
                  <a:cubicBezTo>
                    <a:pt x="424" y="566"/>
                    <a:pt x="424" y="566"/>
                    <a:pt x="424" y="566"/>
                  </a:cubicBezTo>
                  <a:cubicBezTo>
                    <a:pt x="424" y="566"/>
                    <a:pt x="424" y="565"/>
                    <a:pt x="424" y="565"/>
                  </a:cubicBezTo>
                  <a:cubicBezTo>
                    <a:pt x="425" y="565"/>
                    <a:pt x="425" y="565"/>
                    <a:pt x="425" y="565"/>
                  </a:cubicBezTo>
                  <a:cubicBezTo>
                    <a:pt x="425" y="565"/>
                    <a:pt x="425" y="565"/>
                    <a:pt x="425" y="564"/>
                  </a:cubicBezTo>
                  <a:cubicBezTo>
                    <a:pt x="425" y="564"/>
                    <a:pt x="425" y="564"/>
                    <a:pt x="425" y="564"/>
                  </a:cubicBezTo>
                  <a:cubicBezTo>
                    <a:pt x="425" y="564"/>
                    <a:pt x="425" y="564"/>
                    <a:pt x="425" y="564"/>
                  </a:cubicBezTo>
                  <a:cubicBezTo>
                    <a:pt x="425" y="564"/>
                    <a:pt x="425" y="564"/>
                    <a:pt x="425" y="564"/>
                  </a:cubicBezTo>
                  <a:cubicBezTo>
                    <a:pt x="425" y="564"/>
                    <a:pt x="425" y="564"/>
                    <a:pt x="424" y="564"/>
                  </a:cubicBezTo>
                  <a:cubicBezTo>
                    <a:pt x="424" y="564"/>
                    <a:pt x="424" y="563"/>
                    <a:pt x="424" y="563"/>
                  </a:cubicBezTo>
                  <a:cubicBezTo>
                    <a:pt x="424" y="563"/>
                    <a:pt x="424" y="563"/>
                    <a:pt x="424" y="563"/>
                  </a:cubicBezTo>
                  <a:cubicBezTo>
                    <a:pt x="424" y="563"/>
                    <a:pt x="424" y="563"/>
                    <a:pt x="424" y="563"/>
                  </a:cubicBezTo>
                  <a:cubicBezTo>
                    <a:pt x="424" y="563"/>
                    <a:pt x="424" y="563"/>
                    <a:pt x="424" y="563"/>
                  </a:cubicBezTo>
                  <a:cubicBezTo>
                    <a:pt x="424" y="563"/>
                    <a:pt x="424" y="563"/>
                    <a:pt x="423" y="563"/>
                  </a:cubicBezTo>
                  <a:cubicBezTo>
                    <a:pt x="423" y="562"/>
                    <a:pt x="424" y="562"/>
                    <a:pt x="424" y="562"/>
                  </a:cubicBezTo>
                  <a:cubicBezTo>
                    <a:pt x="424" y="562"/>
                    <a:pt x="424" y="562"/>
                    <a:pt x="424" y="562"/>
                  </a:cubicBezTo>
                  <a:cubicBezTo>
                    <a:pt x="424" y="562"/>
                    <a:pt x="424" y="562"/>
                    <a:pt x="424" y="562"/>
                  </a:cubicBezTo>
                  <a:cubicBezTo>
                    <a:pt x="424" y="562"/>
                    <a:pt x="424" y="562"/>
                    <a:pt x="424" y="562"/>
                  </a:cubicBezTo>
                  <a:cubicBezTo>
                    <a:pt x="424" y="562"/>
                    <a:pt x="424" y="562"/>
                    <a:pt x="424" y="562"/>
                  </a:cubicBezTo>
                  <a:cubicBezTo>
                    <a:pt x="425" y="562"/>
                    <a:pt x="425" y="562"/>
                    <a:pt x="425" y="561"/>
                  </a:cubicBezTo>
                  <a:cubicBezTo>
                    <a:pt x="425" y="561"/>
                    <a:pt x="425" y="561"/>
                    <a:pt x="425" y="561"/>
                  </a:cubicBezTo>
                  <a:cubicBezTo>
                    <a:pt x="424" y="561"/>
                    <a:pt x="424" y="561"/>
                    <a:pt x="424" y="561"/>
                  </a:cubicBezTo>
                  <a:cubicBezTo>
                    <a:pt x="424" y="561"/>
                    <a:pt x="424" y="561"/>
                    <a:pt x="423" y="561"/>
                  </a:cubicBezTo>
                  <a:cubicBezTo>
                    <a:pt x="423" y="561"/>
                    <a:pt x="423" y="561"/>
                    <a:pt x="423" y="561"/>
                  </a:cubicBezTo>
                  <a:cubicBezTo>
                    <a:pt x="423" y="561"/>
                    <a:pt x="422" y="561"/>
                    <a:pt x="422" y="560"/>
                  </a:cubicBezTo>
                  <a:cubicBezTo>
                    <a:pt x="422" y="560"/>
                    <a:pt x="422" y="560"/>
                    <a:pt x="422" y="560"/>
                  </a:cubicBezTo>
                  <a:cubicBezTo>
                    <a:pt x="422" y="560"/>
                    <a:pt x="421" y="560"/>
                    <a:pt x="421" y="560"/>
                  </a:cubicBezTo>
                  <a:cubicBezTo>
                    <a:pt x="421" y="560"/>
                    <a:pt x="421" y="560"/>
                    <a:pt x="421" y="560"/>
                  </a:cubicBezTo>
                  <a:cubicBezTo>
                    <a:pt x="421" y="561"/>
                    <a:pt x="421" y="561"/>
                    <a:pt x="421" y="561"/>
                  </a:cubicBezTo>
                  <a:cubicBezTo>
                    <a:pt x="420" y="561"/>
                    <a:pt x="420" y="561"/>
                    <a:pt x="420" y="561"/>
                  </a:cubicBezTo>
                  <a:cubicBezTo>
                    <a:pt x="420" y="561"/>
                    <a:pt x="419" y="561"/>
                    <a:pt x="419" y="561"/>
                  </a:cubicBezTo>
                  <a:cubicBezTo>
                    <a:pt x="419" y="561"/>
                    <a:pt x="419" y="561"/>
                    <a:pt x="419" y="561"/>
                  </a:cubicBezTo>
                  <a:cubicBezTo>
                    <a:pt x="418" y="561"/>
                    <a:pt x="418" y="561"/>
                    <a:pt x="418" y="561"/>
                  </a:cubicBezTo>
                  <a:cubicBezTo>
                    <a:pt x="418" y="561"/>
                    <a:pt x="418" y="561"/>
                    <a:pt x="418" y="561"/>
                  </a:cubicBezTo>
                  <a:cubicBezTo>
                    <a:pt x="418" y="561"/>
                    <a:pt x="418" y="561"/>
                    <a:pt x="418" y="561"/>
                  </a:cubicBezTo>
                  <a:cubicBezTo>
                    <a:pt x="419" y="561"/>
                    <a:pt x="419" y="560"/>
                    <a:pt x="419" y="560"/>
                  </a:cubicBezTo>
                  <a:cubicBezTo>
                    <a:pt x="420" y="560"/>
                    <a:pt x="420" y="560"/>
                    <a:pt x="421" y="560"/>
                  </a:cubicBezTo>
                  <a:cubicBezTo>
                    <a:pt x="421" y="560"/>
                    <a:pt x="421" y="560"/>
                    <a:pt x="421" y="559"/>
                  </a:cubicBezTo>
                  <a:cubicBezTo>
                    <a:pt x="422" y="559"/>
                    <a:pt x="422" y="559"/>
                    <a:pt x="422" y="558"/>
                  </a:cubicBezTo>
                  <a:cubicBezTo>
                    <a:pt x="422" y="558"/>
                    <a:pt x="422" y="558"/>
                    <a:pt x="422" y="558"/>
                  </a:cubicBezTo>
                  <a:cubicBezTo>
                    <a:pt x="423" y="558"/>
                    <a:pt x="423" y="557"/>
                    <a:pt x="423" y="557"/>
                  </a:cubicBezTo>
                  <a:cubicBezTo>
                    <a:pt x="423" y="557"/>
                    <a:pt x="423" y="557"/>
                    <a:pt x="424" y="557"/>
                  </a:cubicBezTo>
                  <a:cubicBezTo>
                    <a:pt x="424" y="556"/>
                    <a:pt x="424" y="556"/>
                    <a:pt x="424" y="556"/>
                  </a:cubicBezTo>
                  <a:cubicBezTo>
                    <a:pt x="424" y="556"/>
                    <a:pt x="424" y="555"/>
                    <a:pt x="424" y="555"/>
                  </a:cubicBezTo>
                  <a:cubicBezTo>
                    <a:pt x="424" y="555"/>
                    <a:pt x="424" y="555"/>
                    <a:pt x="424" y="555"/>
                  </a:cubicBezTo>
                  <a:cubicBezTo>
                    <a:pt x="424" y="555"/>
                    <a:pt x="424" y="555"/>
                    <a:pt x="424" y="554"/>
                  </a:cubicBezTo>
                  <a:cubicBezTo>
                    <a:pt x="424" y="554"/>
                    <a:pt x="424" y="553"/>
                    <a:pt x="424" y="552"/>
                  </a:cubicBezTo>
                  <a:cubicBezTo>
                    <a:pt x="424" y="552"/>
                    <a:pt x="424" y="552"/>
                    <a:pt x="424" y="552"/>
                  </a:cubicBezTo>
                  <a:cubicBezTo>
                    <a:pt x="424" y="552"/>
                    <a:pt x="424" y="551"/>
                    <a:pt x="424" y="551"/>
                  </a:cubicBezTo>
                  <a:cubicBezTo>
                    <a:pt x="424" y="551"/>
                    <a:pt x="425" y="551"/>
                    <a:pt x="425" y="551"/>
                  </a:cubicBezTo>
                  <a:cubicBezTo>
                    <a:pt x="425" y="551"/>
                    <a:pt x="425" y="551"/>
                    <a:pt x="425" y="551"/>
                  </a:cubicBezTo>
                  <a:cubicBezTo>
                    <a:pt x="425" y="551"/>
                    <a:pt x="425" y="551"/>
                    <a:pt x="425" y="551"/>
                  </a:cubicBezTo>
                  <a:cubicBezTo>
                    <a:pt x="425" y="551"/>
                    <a:pt x="425" y="551"/>
                    <a:pt x="425" y="551"/>
                  </a:cubicBezTo>
                  <a:cubicBezTo>
                    <a:pt x="425" y="551"/>
                    <a:pt x="425" y="550"/>
                    <a:pt x="425" y="550"/>
                  </a:cubicBezTo>
                  <a:cubicBezTo>
                    <a:pt x="425" y="550"/>
                    <a:pt x="424" y="550"/>
                    <a:pt x="424" y="550"/>
                  </a:cubicBezTo>
                  <a:cubicBezTo>
                    <a:pt x="424" y="550"/>
                    <a:pt x="425" y="550"/>
                    <a:pt x="425" y="550"/>
                  </a:cubicBezTo>
                  <a:cubicBezTo>
                    <a:pt x="425" y="550"/>
                    <a:pt x="425" y="550"/>
                    <a:pt x="425" y="549"/>
                  </a:cubicBezTo>
                  <a:cubicBezTo>
                    <a:pt x="425" y="549"/>
                    <a:pt x="425" y="549"/>
                    <a:pt x="424" y="549"/>
                  </a:cubicBezTo>
                  <a:cubicBezTo>
                    <a:pt x="424" y="549"/>
                    <a:pt x="424" y="549"/>
                    <a:pt x="424" y="548"/>
                  </a:cubicBezTo>
                  <a:cubicBezTo>
                    <a:pt x="423" y="548"/>
                    <a:pt x="423" y="548"/>
                    <a:pt x="422" y="548"/>
                  </a:cubicBezTo>
                  <a:cubicBezTo>
                    <a:pt x="422" y="548"/>
                    <a:pt x="422" y="547"/>
                    <a:pt x="422" y="547"/>
                  </a:cubicBezTo>
                  <a:cubicBezTo>
                    <a:pt x="422" y="546"/>
                    <a:pt x="422" y="546"/>
                    <a:pt x="422" y="546"/>
                  </a:cubicBezTo>
                  <a:cubicBezTo>
                    <a:pt x="422" y="546"/>
                    <a:pt x="422" y="545"/>
                    <a:pt x="422" y="545"/>
                  </a:cubicBezTo>
                  <a:cubicBezTo>
                    <a:pt x="422" y="544"/>
                    <a:pt x="421" y="543"/>
                    <a:pt x="421" y="543"/>
                  </a:cubicBezTo>
                  <a:cubicBezTo>
                    <a:pt x="421" y="541"/>
                    <a:pt x="421" y="540"/>
                    <a:pt x="421" y="539"/>
                  </a:cubicBezTo>
                  <a:cubicBezTo>
                    <a:pt x="422" y="538"/>
                    <a:pt x="423" y="538"/>
                    <a:pt x="423" y="537"/>
                  </a:cubicBezTo>
                  <a:cubicBezTo>
                    <a:pt x="424" y="537"/>
                    <a:pt x="424" y="537"/>
                    <a:pt x="425" y="536"/>
                  </a:cubicBezTo>
                  <a:cubicBezTo>
                    <a:pt x="425" y="536"/>
                    <a:pt x="425" y="536"/>
                    <a:pt x="425" y="536"/>
                  </a:cubicBezTo>
                  <a:cubicBezTo>
                    <a:pt x="426" y="535"/>
                    <a:pt x="427" y="536"/>
                    <a:pt x="429" y="536"/>
                  </a:cubicBezTo>
                  <a:cubicBezTo>
                    <a:pt x="429" y="536"/>
                    <a:pt x="429" y="536"/>
                    <a:pt x="430" y="536"/>
                  </a:cubicBezTo>
                  <a:cubicBezTo>
                    <a:pt x="430" y="536"/>
                    <a:pt x="431" y="536"/>
                    <a:pt x="431" y="537"/>
                  </a:cubicBezTo>
                  <a:cubicBezTo>
                    <a:pt x="432" y="537"/>
                    <a:pt x="434" y="537"/>
                    <a:pt x="434" y="538"/>
                  </a:cubicBezTo>
                  <a:cubicBezTo>
                    <a:pt x="435" y="538"/>
                    <a:pt x="435" y="538"/>
                    <a:pt x="435" y="539"/>
                  </a:cubicBezTo>
                  <a:cubicBezTo>
                    <a:pt x="435" y="539"/>
                    <a:pt x="436" y="539"/>
                    <a:pt x="436" y="539"/>
                  </a:cubicBezTo>
                  <a:cubicBezTo>
                    <a:pt x="437" y="539"/>
                    <a:pt x="438" y="539"/>
                    <a:pt x="438" y="540"/>
                  </a:cubicBezTo>
                  <a:cubicBezTo>
                    <a:pt x="438" y="540"/>
                    <a:pt x="437" y="541"/>
                    <a:pt x="436" y="541"/>
                  </a:cubicBezTo>
                  <a:cubicBezTo>
                    <a:pt x="437" y="541"/>
                    <a:pt x="438" y="541"/>
                    <a:pt x="438" y="540"/>
                  </a:cubicBezTo>
                  <a:cubicBezTo>
                    <a:pt x="439" y="540"/>
                    <a:pt x="439" y="539"/>
                    <a:pt x="439" y="539"/>
                  </a:cubicBezTo>
                  <a:cubicBezTo>
                    <a:pt x="440" y="539"/>
                    <a:pt x="440" y="539"/>
                    <a:pt x="440" y="539"/>
                  </a:cubicBezTo>
                  <a:cubicBezTo>
                    <a:pt x="441" y="539"/>
                    <a:pt x="441" y="540"/>
                    <a:pt x="441" y="539"/>
                  </a:cubicBezTo>
                  <a:cubicBezTo>
                    <a:pt x="442" y="540"/>
                    <a:pt x="442" y="540"/>
                    <a:pt x="442" y="540"/>
                  </a:cubicBezTo>
                  <a:cubicBezTo>
                    <a:pt x="442" y="540"/>
                    <a:pt x="443" y="540"/>
                    <a:pt x="444" y="541"/>
                  </a:cubicBezTo>
                  <a:cubicBezTo>
                    <a:pt x="444" y="541"/>
                    <a:pt x="445" y="542"/>
                    <a:pt x="445" y="542"/>
                  </a:cubicBezTo>
                  <a:cubicBezTo>
                    <a:pt x="445" y="541"/>
                    <a:pt x="445" y="541"/>
                    <a:pt x="444" y="541"/>
                  </a:cubicBezTo>
                  <a:cubicBezTo>
                    <a:pt x="444" y="541"/>
                    <a:pt x="444" y="540"/>
                    <a:pt x="444" y="540"/>
                  </a:cubicBezTo>
                  <a:cubicBezTo>
                    <a:pt x="444" y="540"/>
                    <a:pt x="445" y="540"/>
                    <a:pt x="445" y="540"/>
                  </a:cubicBezTo>
                  <a:cubicBezTo>
                    <a:pt x="445" y="540"/>
                    <a:pt x="446" y="540"/>
                    <a:pt x="446" y="540"/>
                  </a:cubicBezTo>
                  <a:cubicBezTo>
                    <a:pt x="447" y="540"/>
                    <a:pt x="447" y="539"/>
                    <a:pt x="448" y="539"/>
                  </a:cubicBezTo>
                  <a:cubicBezTo>
                    <a:pt x="448" y="539"/>
                    <a:pt x="449" y="538"/>
                    <a:pt x="449" y="538"/>
                  </a:cubicBezTo>
                  <a:cubicBezTo>
                    <a:pt x="450" y="538"/>
                    <a:pt x="450" y="537"/>
                    <a:pt x="450" y="537"/>
                  </a:cubicBezTo>
                  <a:cubicBezTo>
                    <a:pt x="451" y="537"/>
                    <a:pt x="451" y="537"/>
                    <a:pt x="451" y="537"/>
                  </a:cubicBezTo>
                  <a:cubicBezTo>
                    <a:pt x="452" y="537"/>
                    <a:pt x="452" y="537"/>
                    <a:pt x="452" y="537"/>
                  </a:cubicBezTo>
                  <a:cubicBezTo>
                    <a:pt x="452" y="538"/>
                    <a:pt x="453" y="538"/>
                    <a:pt x="454" y="538"/>
                  </a:cubicBezTo>
                  <a:cubicBezTo>
                    <a:pt x="455" y="539"/>
                    <a:pt x="455" y="540"/>
                    <a:pt x="456" y="541"/>
                  </a:cubicBezTo>
                  <a:cubicBezTo>
                    <a:pt x="456" y="541"/>
                    <a:pt x="456" y="541"/>
                    <a:pt x="456" y="541"/>
                  </a:cubicBezTo>
                  <a:cubicBezTo>
                    <a:pt x="457" y="542"/>
                    <a:pt x="457" y="542"/>
                    <a:pt x="457" y="542"/>
                  </a:cubicBezTo>
                  <a:cubicBezTo>
                    <a:pt x="457" y="542"/>
                    <a:pt x="457" y="542"/>
                    <a:pt x="457" y="542"/>
                  </a:cubicBezTo>
                  <a:cubicBezTo>
                    <a:pt x="457" y="542"/>
                    <a:pt x="458" y="542"/>
                    <a:pt x="458" y="542"/>
                  </a:cubicBezTo>
                  <a:cubicBezTo>
                    <a:pt x="458" y="542"/>
                    <a:pt x="458" y="542"/>
                    <a:pt x="458" y="542"/>
                  </a:cubicBezTo>
                  <a:cubicBezTo>
                    <a:pt x="458" y="542"/>
                    <a:pt x="458" y="542"/>
                    <a:pt x="458" y="542"/>
                  </a:cubicBezTo>
                  <a:cubicBezTo>
                    <a:pt x="458" y="542"/>
                    <a:pt x="458" y="543"/>
                    <a:pt x="458" y="543"/>
                  </a:cubicBezTo>
                  <a:cubicBezTo>
                    <a:pt x="459" y="543"/>
                    <a:pt x="459" y="543"/>
                    <a:pt x="459" y="543"/>
                  </a:cubicBezTo>
                  <a:cubicBezTo>
                    <a:pt x="459" y="544"/>
                    <a:pt x="459" y="544"/>
                    <a:pt x="458" y="544"/>
                  </a:cubicBezTo>
                  <a:cubicBezTo>
                    <a:pt x="458" y="544"/>
                    <a:pt x="458" y="545"/>
                    <a:pt x="458" y="545"/>
                  </a:cubicBezTo>
                  <a:cubicBezTo>
                    <a:pt x="458" y="545"/>
                    <a:pt x="458" y="545"/>
                    <a:pt x="458" y="545"/>
                  </a:cubicBezTo>
                  <a:cubicBezTo>
                    <a:pt x="458" y="545"/>
                    <a:pt x="458" y="545"/>
                    <a:pt x="458" y="545"/>
                  </a:cubicBezTo>
                  <a:cubicBezTo>
                    <a:pt x="458" y="545"/>
                    <a:pt x="458" y="545"/>
                    <a:pt x="458" y="545"/>
                  </a:cubicBezTo>
                  <a:cubicBezTo>
                    <a:pt x="458" y="545"/>
                    <a:pt x="459" y="545"/>
                    <a:pt x="459" y="544"/>
                  </a:cubicBezTo>
                  <a:cubicBezTo>
                    <a:pt x="459" y="544"/>
                    <a:pt x="459" y="544"/>
                    <a:pt x="459" y="544"/>
                  </a:cubicBezTo>
                  <a:cubicBezTo>
                    <a:pt x="459" y="544"/>
                    <a:pt x="459" y="544"/>
                    <a:pt x="459" y="544"/>
                  </a:cubicBezTo>
                  <a:cubicBezTo>
                    <a:pt x="460" y="545"/>
                    <a:pt x="460" y="545"/>
                    <a:pt x="461" y="545"/>
                  </a:cubicBezTo>
                  <a:cubicBezTo>
                    <a:pt x="461" y="545"/>
                    <a:pt x="461" y="545"/>
                    <a:pt x="461" y="546"/>
                  </a:cubicBezTo>
                  <a:cubicBezTo>
                    <a:pt x="462" y="546"/>
                    <a:pt x="461" y="546"/>
                    <a:pt x="462" y="546"/>
                  </a:cubicBezTo>
                  <a:cubicBezTo>
                    <a:pt x="462" y="546"/>
                    <a:pt x="462" y="546"/>
                    <a:pt x="462" y="546"/>
                  </a:cubicBezTo>
                  <a:cubicBezTo>
                    <a:pt x="462" y="546"/>
                    <a:pt x="462" y="546"/>
                    <a:pt x="462" y="546"/>
                  </a:cubicBezTo>
                  <a:cubicBezTo>
                    <a:pt x="462" y="546"/>
                    <a:pt x="462" y="547"/>
                    <a:pt x="461" y="547"/>
                  </a:cubicBezTo>
                  <a:cubicBezTo>
                    <a:pt x="461" y="547"/>
                    <a:pt x="461" y="547"/>
                    <a:pt x="461" y="547"/>
                  </a:cubicBezTo>
                  <a:cubicBezTo>
                    <a:pt x="461" y="547"/>
                    <a:pt x="461" y="547"/>
                    <a:pt x="461" y="547"/>
                  </a:cubicBezTo>
                  <a:cubicBezTo>
                    <a:pt x="462" y="547"/>
                    <a:pt x="462" y="547"/>
                    <a:pt x="462" y="547"/>
                  </a:cubicBezTo>
                  <a:cubicBezTo>
                    <a:pt x="462" y="547"/>
                    <a:pt x="462" y="547"/>
                    <a:pt x="462" y="547"/>
                  </a:cubicBezTo>
                  <a:cubicBezTo>
                    <a:pt x="463" y="548"/>
                    <a:pt x="463" y="548"/>
                    <a:pt x="463" y="548"/>
                  </a:cubicBezTo>
                  <a:cubicBezTo>
                    <a:pt x="463" y="548"/>
                    <a:pt x="462" y="549"/>
                    <a:pt x="462" y="549"/>
                  </a:cubicBezTo>
                  <a:cubicBezTo>
                    <a:pt x="462" y="549"/>
                    <a:pt x="463" y="549"/>
                    <a:pt x="463" y="549"/>
                  </a:cubicBezTo>
                  <a:cubicBezTo>
                    <a:pt x="463" y="549"/>
                    <a:pt x="463" y="549"/>
                    <a:pt x="463" y="548"/>
                  </a:cubicBezTo>
                  <a:cubicBezTo>
                    <a:pt x="463" y="548"/>
                    <a:pt x="463" y="548"/>
                    <a:pt x="463" y="548"/>
                  </a:cubicBezTo>
                  <a:cubicBezTo>
                    <a:pt x="463" y="548"/>
                    <a:pt x="463" y="548"/>
                    <a:pt x="463" y="548"/>
                  </a:cubicBezTo>
                  <a:cubicBezTo>
                    <a:pt x="464" y="548"/>
                    <a:pt x="464" y="548"/>
                    <a:pt x="464" y="548"/>
                  </a:cubicBezTo>
                  <a:cubicBezTo>
                    <a:pt x="464" y="548"/>
                    <a:pt x="464" y="548"/>
                    <a:pt x="464" y="548"/>
                  </a:cubicBezTo>
                  <a:cubicBezTo>
                    <a:pt x="464" y="548"/>
                    <a:pt x="465" y="548"/>
                    <a:pt x="465" y="548"/>
                  </a:cubicBezTo>
                  <a:cubicBezTo>
                    <a:pt x="465" y="548"/>
                    <a:pt x="465" y="548"/>
                    <a:pt x="465" y="549"/>
                  </a:cubicBezTo>
                  <a:cubicBezTo>
                    <a:pt x="466" y="549"/>
                    <a:pt x="466" y="549"/>
                    <a:pt x="466" y="549"/>
                  </a:cubicBezTo>
                  <a:cubicBezTo>
                    <a:pt x="466" y="549"/>
                    <a:pt x="466" y="550"/>
                    <a:pt x="465" y="550"/>
                  </a:cubicBezTo>
                  <a:cubicBezTo>
                    <a:pt x="465" y="550"/>
                    <a:pt x="465" y="550"/>
                    <a:pt x="465" y="550"/>
                  </a:cubicBezTo>
                  <a:cubicBezTo>
                    <a:pt x="465" y="550"/>
                    <a:pt x="465" y="550"/>
                    <a:pt x="465" y="550"/>
                  </a:cubicBezTo>
                  <a:cubicBezTo>
                    <a:pt x="464" y="550"/>
                    <a:pt x="464" y="551"/>
                    <a:pt x="464" y="551"/>
                  </a:cubicBezTo>
                  <a:cubicBezTo>
                    <a:pt x="464" y="551"/>
                    <a:pt x="464" y="551"/>
                    <a:pt x="464" y="552"/>
                  </a:cubicBezTo>
                  <a:cubicBezTo>
                    <a:pt x="464" y="552"/>
                    <a:pt x="464" y="552"/>
                    <a:pt x="464" y="552"/>
                  </a:cubicBezTo>
                  <a:cubicBezTo>
                    <a:pt x="465" y="552"/>
                    <a:pt x="465" y="552"/>
                    <a:pt x="465" y="552"/>
                  </a:cubicBezTo>
                  <a:cubicBezTo>
                    <a:pt x="465" y="552"/>
                    <a:pt x="465" y="552"/>
                    <a:pt x="465" y="552"/>
                  </a:cubicBezTo>
                  <a:cubicBezTo>
                    <a:pt x="465" y="552"/>
                    <a:pt x="465" y="552"/>
                    <a:pt x="465" y="552"/>
                  </a:cubicBezTo>
                  <a:cubicBezTo>
                    <a:pt x="465" y="552"/>
                    <a:pt x="465" y="552"/>
                    <a:pt x="465" y="552"/>
                  </a:cubicBezTo>
                  <a:cubicBezTo>
                    <a:pt x="465" y="552"/>
                    <a:pt x="465" y="552"/>
                    <a:pt x="465" y="553"/>
                  </a:cubicBezTo>
                  <a:cubicBezTo>
                    <a:pt x="465" y="553"/>
                    <a:pt x="465" y="553"/>
                    <a:pt x="465" y="553"/>
                  </a:cubicBezTo>
                  <a:cubicBezTo>
                    <a:pt x="465" y="553"/>
                    <a:pt x="465" y="553"/>
                    <a:pt x="465" y="553"/>
                  </a:cubicBezTo>
                  <a:cubicBezTo>
                    <a:pt x="465" y="553"/>
                    <a:pt x="465" y="553"/>
                    <a:pt x="465" y="553"/>
                  </a:cubicBezTo>
                  <a:cubicBezTo>
                    <a:pt x="465" y="553"/>
                    <a:pt x="465" y="553"/>
                    <a:pt x="465" y="553"/>
                  </a:cubicBezTo>
                  <a:cubicBezTo>
                    <a:pt x="465" y="553"/>
                    <a:pt x="465" y="553"/>
                    <a:pt x="465" y="554"/>
                  </a:cubicBezTo>
                  <a:cubicBezTo>
                    <a:pt x="465" y="554"/>
                    <a:pt x="465" y="554"/>
                    <a:pt x="465" y="554"/>
                  </a:cubicBezTo>
                  <a:cubicBezTo>
                    <a:pt x="465" y="554"/>
                    <a:pt x="466" y="555"/>
                    <a:pt x="466" y="555"/>
                  </a:cubicBezTo>
                  <a:cubicBezTo>
                    <a:pt x="466" y="555"/>
                    <a:pt x="466" y="555"/>
                    <a:pt x="466" y="555"/>
                  </a:cubicBezTo>
                  <a:cubicBezTo>
                    <a:pt x="466" y="555"/>
                    <a:pt x="466" y="555"/>
                    <a:pt x="466" y="555"/>
                  </a:cubicBezTo>
                  <a:cubicBezTo>
                    <a:pt x="467" y="555"/>
                    <a:pt x="466" y="555"/>
                    <a:pt x="466" y="555"/>
                  </a:cubicBezTo>
                  <a:cubicBezTo>
                    <a:pt x="467" y="555"/>
                    <a:pt x="467" y="555"/>
                    <a:pt x="467" y="555"/>
                  </a:cubicBezTo>
                  <a:cubicBezTo>
                    <a:pt x="467" y="555"/>
                    <a:pt x="467" y="555"/>
                    <a:pt x="468" y="555"/>
                  </a:cubicBezTo>
                  <a:cubicBezTo>
                    <a:pt x="468" y="555"/>
                    <a:pt x="468" y="555"/>
                    <a:pt x="468" y="555"/>
                  </a:cubicBezTo>
                  <a:cubicBezTo>
                    <a:pt x="468" y="556"/>
                    <a:pt x="468" y="556"/>
                    <a:pt x="468" y="556"/>
                  </a:cubicBezTo>
                  <a:cubicBezTo>
                    <a:pt x="468" y="556"/>
                    <a:pt x="468" y="556"/>
                    <a:pt x="468" y="556"/>
                  </a:cubicBezTo>
                  <a:cubicBezTo>
                    <a:pt x="468" y="556"/>
                    <a:pt x="469" y="556"/>
                    <a:pt x="469" y="556"/>
                  </a:cubicBezTo>
                  <a:cubicBezTo>
                    <a:pt x="469" y="556"/>
                    <a:pt x="469" y="556"/>
                    <a:pt x="469" y="556"/>
                  </a:cubicBezTo>
                  <a:cubicBezTo>
                    <a:pt x="470" y="556"/>
                    <a:pt x="470" y="556"/>
                    <a:pt x="470" y="556"/>
                  </a:cubicBezTo>
                  <a:cubicBezTo>
                    <a:pt x="470" y="556"/>
                    <a:pt x="470" y="557"/>
                    <a:pt x="471" y="557"/>
                  </a:cubicBezTo>
                  <a:cubicBezTo>
                    <a:pt x="471" y="557"/>
                    <a:pt x="471" y="557"/>
                    <a:pt x="471" y="557"/>
                  </a:cubicBezTo>
                  <a:cubicBezTo>
                    <a:pt x="471" y="557"/>
                    <a:pt x="471" y="557"/>
                    <a:pt x="471" y="557"/>
                  </a:cubicBezTo>
                  <a:cubicBezTo>
                    <a:pt x="471" y="557"/>
                    <a:pt x="471" y="557"/>
                    <a:pt x="472" y="557"/>
                  </a:cubicBezTo>
                  <a:cubicBezTo>
                    <a:pt x="472" y="557"/>
                    <a:pt x="472" y="557"/>
                    <a:pt x="472" y="557"/>
                  </a:cubicBezTo>
                  <a:cubicBezTo>
                    <a:pt x="472" y="557"/>
                    <a:pt x="472" y="557"/>
                    <a:pt x="473" y="557"/>
                  </a:cubicBezTo>
                  <a:cubicBezTo>
                    <a:pt x="473" y="557"/>
                    <a:pt x="473" y="557"/>
                    <a:pt x="473" y="557"/>
                  </a:cubicBezTo>
                  <a:cubicBezTo>
                    <a:pt x="473" y="557"/>
                    <a:pt x="473" y="557"/>
                    <a:pt x="473" y="557"/>
                  </a:cubicBezTo>
                  <a:cubicBezTo>
                    <a:pt x="473" y="557"/>
                    <a:pt x="473" y="557"/>
                    <a:pt x="474" y="557"/>
                  </a:cubicBezTo>
                  <a:cubicBezTo>
                    <a:pt x="474" y="557"/>
                    <a:pt x="474" y="557"/>
                    <a:pt x="474" y="557"/>
                  </a:cubicBezTo>
                  <a:cubicBezTo>
                    <a:pt x="474" y="557"/>
                    <a:pt x="474" y="557"/>
                    <a:pt x="474" y="557"/>
                  </a:cubicBezTo>
                  <a:cubicBezTo>
                    <a:pt x="474" y="556"/>
                    <a:pt x="475" y="556"/>
                    <a:pt x="475" y="556"/>
                  </a:cubicBezTo>
                  <a:cubicBezTo>
                    <a:pt x="475" y="556"/>
                    <a:pt x="475" y="556"/>
                    <a:pt x="475" y="557"/>
                  </a:cubicBezTo>
                  <a:cubicBezTo>
                    <a:pt x="475" y="557"/>
                    <a:pt x="475" y="557"/>
                    <a:pt x="475" y="557"/>
                  </a:cubicBezTo>
                  <a:cubicBezTo>
                    <a:pt x="475" y="557"/>
                    <a:pt x="475" y="558"/>
                    <a:pt x="475" y="558"/>
                  </a:cubicBezTo>
                  <a:cubicBezTo>
                    <a:pt x="475" y="558"/>
                    <a:pt x="475" y="558"/>
                    <a:pt x="476" y="558"/>
                  </a:cubicBezTo>
                  <a:cubicBezTo>
                    <a:pt x="476" y="558"/>
                    <a:pt x="476" y="558"/>
                    <a:pt x="476" y="558"/>
                  </a:cubicBezTo>
                  <a:cubicBezTo>
                    <a:pt x="476" y="558"/>
                    <a:pt x="476" y="558"/>
                    <a:pt x="476" y="558"/>
                  </a:cubicBezTo>
                  <a:cubicBezTo>
                    <a:pt x="476" y="558"/>
                    <a:pt x="476" y="558"/>
                    <a:pt x="476" y="558"/>
                  </a:cubicBezTo>
                  <a:cubicBezTo>
                    <a:pt x="475" y="558"/>
                    <a:pt x="475" y="559"/>
                    <a:pt x="475" y="559"/>
                  </a:cubicBezTo>
                  <a:cubicBezTo>
                    <a:pt x="475" y="559"/>
                    <a:pt x="475" y="559"/>
                    <a:pt x="475" y="559"/>
                  </a:cubicBezTo>
                  <a:cubicBezTo>
                    <a:pt x="475" y="559"/>
                    <a:pt x="475" y="560"/>
                    <a:pt x="475" y="560"/>
                  </a:cubicBezTo>
                  <a:cubicBezTo>
                    <a:pt x="475" y="560"/>
                    <a:pt x="475" y="560"/>
                    <a:pt x="476" y="560"/>
                  </a:cubicBezTo>
                  <a:cubicBezTo>
                    <a:pt x="476" y="560"/>
                    <a:pt x="476" y="560"/>
                    <a:pt x="476" y="560"/>
                  </a:cubicBezTo>
                  <a:cubicBezTo>
                    <a:pt x="476" y="560"/>
                    <a:pt x="477" y="560"/>
                    <a:pt x="477" y="559"/>
                  </a:cubicBezTo>
                  <a:cubicBezTo>
                    <a:pt x="477" y="559"/>
                    <a:pt x="477" y="559"/>
                    <a:pt x="477" y="559"/>
                  </a:cubicBezTo>
                  <a:cubicBezTo>
                    <a:pt x="478" y="559"/>
                    <a:pt x="478" y="559"/>
                    <a:pt x="478" y="559"/>
                  </a:cubicBezTo>
                  <a:cubicBezTo>
                    <a:pt x="478" y="559"/>
                    <a:pt x="478" y="559"/>
                    <a:pt x="478" y="559"/>
                  </a:cubicBezTo>
                  <a:cubicBezTo>
                    <a:pt x="478" y="559"/>
                    <a:pt x="478" y="559"/>
                    <a:pt x="478" y="558"/>
                  </a:cubicBezTo>
                  <a:cubicBezTo>
                    <a:pt x="478" y="558"/>
                    <a:pt x="478" y="558"/>
                    <a:pt x="478" y="558"/>
                  </a:cubicBezTo>
                  <a:cubicBezTo>
                    <a:pt x="478" y="558"/>
                    <a:pt x="478" y="558"/>
                    <a:pt x="478" y="557"/>
                  </a:cubicBezTo>
                  <a:cubicBezTo>
                    <a:pt x="478" y="557"/>
                    <a:pt x="478" y="557"/>
                    <a:pt x="478" y="557"/>
                  </a:cubicBezTo>
                  <a:cubicBezTo>
                    <a:pt x="479" y="557"/>
                    <a:pt x="479" y="557"/>
                    <a:pt x="479" y="557"/>
                  </a:cubicBezTo>
                  <a:cubicBezTo>
                    <a:pt x="479" y="557"/>
                    <a:pt x="479" y="557"/>
                    <a:pt x="479" y="557"/>
                  </a:cubicBezTo>
                  <a:cubicBezTo>
                    <a:pt x="479" y="557"/>
                    <a:pt x="479" y="557"/>
                    <a:pt x="479" y="557"/>
                  </a:cubicBezTo>
                  <a:cubicBezTo>
                    <a:pt x="479" y="558"/>
                    <a:pt x="479" y="558"/>
                    <a:pt x="479" y="558"/>
                  </a:cubicBezTo>
                  <a:cubicBezTo>
                    <a:pt x="479" y="558"/>
                    <a:pt x="480" y="559"/>
                    <a:pt x="480" y="559"/>
                  </a:cubicBezTo>
                  <a:cubicBezTo>
                    <a:pt x="480" y="559"/>
                    <a:pt x="480" y="559"/>
                    <a:pt x="480" y="559"/>
                  </a:cubicBezTo>
                  <a:cubicBezTo>
                    <a:pt x="480" y="559"/>
                    <a:pt x="480" y="560"/>
                    <a:pt x="480" y="560"/>
                  </a:cubicBezTo>
                  <a:cubicBezTo>
                    <a:pt x="480" y="560"/>
                    <a:pt x="480" y="560"/>
                    <a:pt x="480" y="560"/>
                  </a:cubicBezTo>
                  <a:cubicBezTo>
                    <a:pt x="480" y="560"/>
                    <a:pt x="480" y="560"/>
                    <a:pt x="480" y="561"/>
                  </a:cubicBezTo>
                  <a:cubicBezTo>
                    <a:pt x="480" y="561"/>
                    <a:pt x="480" y="561"/>
                    <a:pt x="480" y="561"/>
                  </a:cubicBezTo>
                  <a:cubicBezTo>
                    <a:pt x="479" y="561"/>
                    <a:pt x="479" y="561"/>
                    <a:pt x="478" y="562"/>
                  </a:cubicBezTo>
                  <a:cubicBezTo>
                    <a:pt x="478" y="562"/>
                    <a:pt x="478" y="562"/>
                    <a:pt x="478" y="562"/>
                  </a:cubicBezTo>
                  <a:cubicBezTo>
                    <a:pt x="478" y="563"/>
                    <a:pt x="478" y="563"/>
                    <a:pt x="478" y="563"/>
                  </a:cubicBezTo>
                  <a:cubicBezTo>
                    <a:pt x="478" y="563"/>
                    <a:pt x="478" y="564"/>
                    <a:pt x="478" y="564"/>
                  </a:cubicBezTo>
                  <a:cubicBezTo>
                    <a:pt x="478" y="564"/>
                    <a:pt x="478" y="564"/>
                    <a:pt x="477" y="564"/>
                  </a:cubicBezTo>
                  <a:cubicBezTo>
                    <a:pt x="477" y="564"/>
                    <a:pt x="477" y="564"/>
                    <a:pt x="477" y="564"/>
                  </a:cubicBezTo>
                  <a:cubicBezTo>
                    <a:pt x="478" y="565"/>
                    <a:pt x="478" y="566"/>
                    <a:pt x="478" y="566"/>
                  </a:cubicBezTo>
                  <a:cubicBezTo>
                    <a:pt x="478" y="566"/>
                    <a:pt x="478" y="567"/>
                    <a:pt x="478" y="567"/>
                  </a:cubicBezTo>
                  <a:cubicBezTo>
                    <a:pt x="478" y="567"/>
                    <a:pt x="478" y="567"/>
                    <a:pt x="478" y="567"/>
                  </a:cubicBezTo>
                  <a:cubicBezTo>
                    <a:pt x="478" y="567"/>
                    <a:pt x="478" y="568"/>
                    <a:pt x="478" y="568"/>
                  </a:cubicBezTo>
                  <a:cubicBezTo>
                    <a:pt x="478" y="568"/>
                    <a:pt x="478" y="568"/>
                    <a:pt x="478" y="568"/>
                  </a:cubicBezTo>
                  <a:cubicBezTo>
                    <a:pt x="479" y="569"/>
                    <a:pt x="479" y="569"/>
                    <a:pt x="478" y="570"/>
                  </a:cubicBezTo>
                  <a:cubicBezTo>
                    <a:pt x="478" y="570"/>
                    <a:pt x="478" y="570"/>
                    <a:pt x="478" y="570"/>
                  </a:cubicBezTo>
                  <a:cubicBezTo>
                    <a:pt x="478" y="571"/>
                    <a:pt x="477" y="571"/>
                    <a:pt x="477" y="571"/>
                  </a:cubicBezTo>
                  <a:cubicBezTo>
                    <a:pt x="477" y="571"/>
                    <a:pt x="477" y="571"/>
                    <a:pt x="476" y="571"/>
                  </a:cubicBezTo>
                  <a:cubicBezTo>
                    <a:pt x="476" y="571"/>
                    <a:pt x="475" y="571"/>
                    <a:pt x="475" y="571"/>
                  </a:cubicBezTo>
                  <a:cubicBezTo>
                    <a:pt x="474" y="571"/>
                    <a:pt x="473" y="571"/>
                    <a:pt x="473" y="571"/>
                  </a:cubicBezTo>
                  <a:cubicBezTo>
                    <a:pt x="473" y="571"/>
                    <a:pt x="473" y="572"/>
                    <a:pt x="474" y="572"/>
                  </a:cubicBezTo>
                  <a:cubicBezTo>
                    <a:pt x="474" y="572"/>
                    <a:pt x="474" y="572"/>
                    <a:pt x="474" y="572"/>
                  </a:cubicBezTo>
                  <a:cubicBezTo>
                    <a:pt x="475" y="572"/>
                    <a:pt x="475" y="572"/>
                    <a:pt x="476" y="572"/>
                  </a:cubicBezTo>
                  <a:cubicBezTo>
                    <a:pt x="476" y="572"/>
                    <a:pt x="477" y="572"/>
                    <a:pt x="477" y="572"/>
                  </a:cubicBezTo>
                  <a:cubicBezTo>
                    <a:pt x="477" y="572"/>
                    <a:pt x="478" y="572"/>
                    <a:pt x="478" y="572"/>
                  </a:cubicBezTo>
                  <a:cubicBezTo>
                    <a:pt x="478" y="572"/>
                    <a:pt x="478" y="572"/>
                    <a:pt x="478" y="572"/>
                  </a:cubicBezTo>
                  <a:cubicBezTo>
                    <a:pt x="478" y="573"/>
                    <a:pt x="478" y="573"/>
                    <a:pt x="478" y="573"/>
                  </a:cubicBezTo>
                  <a:cubicBezTo>
                    <a:pt x="478" y="573"/>
                    <a:pt x="478" y="573"/>
                    <a:pt x="478" y="573"/>
                  </a:cubicBezTo>
                  <a:cubicBezTo>
                    <a:pt x="478" y="573"/>
                    <a:pt x="479" y="573"/>
                    <a:pt x="479" y="573"/>
                  </a:cubicBezTo>
                  <a:cubicBezTo>
                    <a:pt x="479" y="573"/>
                    <a:pt x="479" y="573"/>
                    <a:pt x="479" y="573"/>
                  </a:cubicBezTo>
                  <a:cubicBezTo>
                    <a:pt x="479" y="574"/>
                    <a:pt x="479" y="574"/>
                    <a:pt x="478" y="575"/>
                  </a:cubicBezTo>
                  <a:cubicBezTo>
                    <a:pt x="478" y="575"/>
                    <a:pt x="478" y="575"/>
                    <a:pt x="479" y="576"/>
                  </a:cubicBezTo>
                  <a:cubicBezTo>
                    <a:pt x="479" y="576"/>
                    <a:pt x="479" y="576"/>
                    <a:pt x="479" y="576"/>
                  </a:cubicBezTo>
                  <a:cubicBezTo>
                    <a:pt x="479" y="576"/>
                    <a:pt x="479" y="576"/>
                    <a:pt x="479" y="576"/>
                  </a:cubicBezTo>
                  <a:cubicBezTo>
                    <a:pt x="478" y="577"/>
                    <a:pt x="478" y="577"/>
                    <a:pt x="477" y="578"/>
                  </a:cubicBezTo>
                  <a:cubicBezTo>
                    <a:pt x="477" y="578"/>
                    <a:pt x="478" y="578"/>
                    <a:pt x="478" y="578"/>
                  </a:cubicBezTo>
                  <a:cubicBezTo>
                    <a:pt x="478" y="579"/>
                    <a:pt x="478" y="579"/>
                    <a:pt x="478" y="579"/>
                  </a:cubicBezTo>
                  <a:cubicBezTo>
                    <a:pt x="478" y="579"/>
                    <a:pt x="478" y="579"/>
                    <a:pt x="478" y="579"/>
                  </a:cubicBezTo>
                  <a:cubicBezTo>
                    <a:pt x="478" y="580"/>
                    <a:pt x="478" y="580"/>
                    <a:pt x="478" y="580"/>
                  </a:cubicBezTo>
                  <a:cubicBezTo>
                    <a:pt x="478" y="580"/>
                    <a:pt x="478" y="580"/>
                    <a:pt x="477" y="580"/>
                  </a:cubicBezTo>
                  <a:cubicBezTo>
                    <a:pt x="478" y="580"/>
                    <a:pt x="478" y="581"/>
                    <a:pt x="479" y="580"/>
                  </a:cubicBezTo>
                  <a:cubicBezTo>
                    <a:pt x="479" y="580"/>
                    <a:pt x="479" y="580"/>
                    <a:pt x="479" y="580"/>
                  </a:cubicBezTo>
                  <a:cubicBezTo>
                    <a:pt x="479" y="580"/>
                    <a:pt x="480" y="580"/>
                    <a:pt x="481" y="580"/>
                  </a:cubicBezTo>
                  <a:cubicBezTo>
                    <a:pt x="481" y="580"/>
                    <a:pt x="481" y="580"/>
                    <a:pt x="481" y="581"/>
                  </a:cubicBezTo>
                  <a:cubicBezTo>
                    <a:pt x="481" y="581"/>
                    <a:pt x="480" y="582"/>
                    <a:pt x="480" y="582"/>
                  </a:cubicBezTo>
                  <a:cubicBezTo>
                    <a:pt x="480" y="582"/>
                    <a:pt x="479" y="582"/>
                    <a:pt x="479" y="582"/>
                  </a:cubicBezTo>
                  <a:cubicBezTo>
                    <a:pt x="479" y="582"/>
                    <a:pt x="479" y="582"/>
                    <a:pt x="479" y="583"/>
                  </a:cubicBezTo>
                  <a:cubicBezTo>
                    <a:pt x="479" y="583"/>
                    <a:pt x="479" y="583"/>
                    <a:pt x="479" y="583"/>
                  </a:cubicBezTo>
                  <a:cubicBezTo>
                    <a:pt x="480" y="583"/>
                    <a:pt x="480" y="583"/>
                    <a:pt x="480" y="583"/>
                  </a:cubicBezTo>
                  <a:cubicBezTo>
                    <a:pt x="480" y="583"/>
                    <a:pt x="480" y="583"/>
                    <a:pt x="480" y="584"/>
                  </a:cubicBezTo>
                  <a:cubicBezTo>
                    <a:pt x="480" y="584"/>
                    <a:pt x="480" y="584"/>
                    <a:pt x="480" y="584"/>
                  </a:cubicBezTo>
                  <a:cubicBezTo>
                    <a:pt x="479" y="585"/>
                    <a:pt x="479" y="585"/>
                    <a:pt x="479" y="586"/>
                  </a:cubicBezTo>
                  <a:cubicBezTo>
                    <a:pt x="479" y="586"/>
                    <a:pt x="479" y="586"/>
                    <a:pt x="479" y="586"/>
                  </a:cubicBezTo>
                  <a:cubicBezTo>
                    <a:pt x="479" y="586"/>
                    <a:pt x="479" y="586"/>
                    <a:pt x="479" y="586"/>
                  </a:cubicBezTo>
                  <a:cubicBezTo>
                    <a:pt x="479" y="586"/>
                    <a:pt x="479" y="587"/>
                    <a:pt x="479" y="587"/>
                  </a:cubicBezTo>
                  <a:cubicBezTo>
                    <a:pt x="479" y="587"/>
                    <a:pt x="479" y="587"/>
                    <a:pt x="479" y="587"/>
                  </a:cubicBezTo>
                  <a:cubicBezTo>
                    <a:pt x="478" y="587"/>
                    <a:pt x="478" y="587"/>
                    <a:pt x="478" y="587"/>
                  </a:cubicBezTo>
                  <a:cubicBezTo>
                    <a:pt x="478" y="586"/>
                    <a:pt x="478" y="586"/>
                    <a:pt x="478" y="586"/>
                  </a:cubicBezTo>
                  <a:cubicBezTo>
                    <a:pt x="478" y="586"/>
                    <a:pt x="478" y="586"/>
                    <a:pt x="478" y="586"/>
                  </a:cubicBezTo>
                  <a:cubicBezTo>
                    <a:pt x="478" y="586"/>
                    <a:pt x="478" y="585"/>
                    <a:pt x="478" y="585"/>
                  </a:cubicBezTo>
                  <a:cubicBezTo>
                    <a:pt x="478" y="585"/>
                    <a:pt x="477" y="585"/>
                    <a:pt x="477" y="584"/>
                  </a:cubicBezTo>
                  <a:cubicBezTo>
                    <a:pt x="477" y="584"/>
                    <a:pt x="477" y="584"/>
                    <a:pt x="477" y="584"/>
                  </a:cubicBezTo>
                  <a:cubicBezTo>
                    <a:pt x="477" y="584"/>
                    <a:pt x="477" y="585"/>
                    <a:pt x="477" y="585"/>
                  </a:cubicBezTo>
                  <a:cubicBezTo>
                    <a:pt x="477" y="585"/>
                    <a:pt x="477" y="585"/>
                    <a:pt x="477" y="585"/>
                  </a:cubicBezTo>
                  <a:cubicBezTo>
                    <a:pt x="477" y="586"/>
                    <a:pt x="477" y="586"/>
                    <a:pt x="477" y="587"/>
                  </a:cubicBezTo>
                  <a:cubicBezTo>
                    <a:pt x="477" y="587"/>
                    <a:pt x="477" y="587"/>
                    <a:pt x="477" y="586"/>
                  </a:cubicBezTo>
                  <a:cubicBezTo>
                    <a:pt x="476" y="587"/>
                    <a:pt x="476" y="587"/>
                    <a:pt x="475" y="587"/>
                  </a:cubicBezTo>
                  <a:cubicBezTo>
                    <a:pt x="475" y="587"/>
                    <a:pt x="475" y="587"/>
                    <a:pt x="475" y="587"/>
                  </a:cubicBezTo>
                  <a:cubicBezTo>
                    <a:pt x="475" y="587"/>
                    <a:pt x="475" y="588"/>
                    <a:pt x="475" y="588"/>
                  </a:cubicBezTo>
                  <a:cubicBezTo>
                    <a:pt x="475" y="588"/>
                    <a:pt x="476" y="588"/>
                    <a:pt x="476" y="588"/>
                  </a:cubicBezTo>
                  <a:cubicBezTo>
                    <a:pt x="476" y="588"/>
                    <a:pt x="476" y="588"/>
                    <a:pt x="476" y="588"/>
                  </a:cubicBezTo>
                  <a:cubicBezTo>
                    <a:pt x="477" y="588"/>
                    <a:pt x="477" y="588"/>
                    <a:pt x="477" y="588"/>
                  </a:cubicBezTo>
                  <a:cubicBezTo>
                    <a:pt x="477" y="588"/>
                    <a:pt x="477" y="589"/>
                    <a:pt x="477" y="589"/>
                  </a:cubicBezTo>
                  <a:cubicBezTo>
                    <a:pt x="477" y="589"/>
                    <a:pt x="477" y="589"/>
                    <a:pt x="477" y="590"/>
                  </a:cubicBezTo>
                  <a:cubicBezTo>
                    <a:pt x="477" y="590"/>
                    <a:pt x="477" y="590"/>
                    <a:pt x="477" y="589"/>
                  </a:cubicBezTo>
                  <a:cubicBezTo>
                    <a:pt x="477" y="589"/>
                    <a:pt x="477" y="589"/>
                    <a:pt x="478" y="589"/>
                  </a:cubicBezTo>
                  <a:cubicBezTo>
                    <a:pt x="478" y="589"/>
                    <a:pt x="478" y="589"/>
                    <a:pt x="478" y="589"/>
                  </a:cubicBezTo>
                  <a:cubicBezTo>
                    <a:pt x="478" y="589"/>
                    <a:pt x="478" y="589"/>
                    <a:pt x="478" y="589"/>
                  </a:cubicBezTo>
                  <a:cubicBezTo>
                    <a:pt x="478" y="588"/>
                    <a:pt x="478" y="588"/>
                    <a:pt x="478" y="588"/>
                  </a:cubicBezTo>
                  <a:cubicBezTo>
                    <a:pt x="478" y="588"/>
                    <a:pt x="478" y="588"/>
                    <a:pt x="479" y="588"/>
                  </a:cubicBezTo>
                  <a:cubicBezTo>
                    <a:pt x="479" y="588"/>
                    <a:pt x="479" y="588"/>
                    <a:pt x="479" y="587"/>
                  </a:cubicBezTo>
                  <a:cubicBezTo>
                    <a:pt x="479" y="587"/>
                    <a:pt x="480" y="587"/>
                    <a:pt x="480" y="587"/>
                  </a:cubicBezTo>
                  <a:cubicBezTo>
                    <a:pt x="480" y="586"/>
                    <a:pt x="480" y="586"/>
                    <a:pt x="480" y="586"/>
                  </a:cubicBezTo>
                  <a:cubicBezTo>
                    <a:pt x="480" y="586"/>
                    <a:pt x="480" y="586"/>
                    <a:pt x="480" y="586"/>
                  </a:cubicBezTo>
                  <a:cubicBezTo>
                    <a:pt x="481" y="586"/>
                    <a:pt x="482" y="586"/>
                    <a:pt x="483" y="586"/>
                  </a:cubicBezTo>
                  <a:cubicBezTo>
                    <a:pt x="483" y="586"/>
                    <a:pt x="483" y="586"/>
                    <a:pt x="483" y="586"/>
                  </a:cubicBezTo>
                  <a:cubicBezTo>
                    <a:pt x="484" y="586"/>
                    <a:pt x="484" y="586"/>
                    <a:pt x="484" y="586"/>
                  </a:cubicBezTo>
                  <a:cubicBezTo>
                    <a:pt x="485" y="586"/>
                    <a:pt x="485" y="586"/>
                    <a:pt x="485" y="586"/>
                  </a:cubicBezTo>
                  <a:cubicBezTo>
                    <a:pt x="485" y="586"/>
                    <a:pt x="485" y="586"/>
                    <a:pt x="486" y="587"/>
                  </a:cubicBezTo>
                  <a:cubicBezTo>
                    <a:pt x="486" y="587"/>
                    <a:pt x="486" y="587"/>
                    <a:pt x="487" y="587"/>
                  </a:cubicBezTo>
                  <a:cubicBezTo>
                    <a:pt x="487" y="587"/>
                    <a:pt x="487" y="587"/>
                    <a:pt x="487" y="587"/>
                  </a:cubicBezTo>
                  <a:cubicBezTo>
                    <a:pt x="487" y="588"/>
                    <a:pt x="487" y="589"/>
                    <a:pt x="487" y="589"/>
                  </a:cubicBezTo>
                  <a:cubicBezTo>
                    <a:pt x="487" y="590"/>
                    <a:pt x="487" y="590"/>
                    <a:pt x="488" y="590"/>
                  </a:cubicBezTo>
                  <a:cubicBezTo>
                    <a:pt x="488" y="591"/>
                    <a:pt x="489" y="591"/>
                    <a:pt x="490" y="591"/>
                  </a:cubicBezTo>
                  <a:cubicBezTo>
                    <a:pt x="490" y="591"/>
                    <a:pt x="490" y="591"/>
                    <a:pt x="490" y="591"/>
                  </a:cubicBezTo>
                  <a:cubicBezTo>
                    <a:pt x="490" y="592"/>
                    <a:pt x="490" y="592"/>
                    <a:pt x="490" y="592"/>
                  </a:cubicBezTo>
                  <a:cubicBezTo>
                    <a:pt x="490" y="593"/>
                    <a:pt x="490" y="593"/>
                    <a:pt x="490" y="593"/>
                  </a:cubicBezTo>
                  <a:cubicBezTo>
                    <a:pt x="490" y="594"/>
                    <a:pt x="490" y="594"/>
                    <a:pt x="489" y="595"/>
                  </a:cubicBezTo>
                  <a:cubicBezTo>
                    <a:pt x="489" y="595"/>
                    <a:pt x="488" y="596"/>
                    <a:pt x="489" y="596"/>
                  </a:cubicBezTo>
                  <a:cubicBezTo>
                    <a:pt x="489" y="595"/>
                    <a:pt x="489" y="595"/>
                    <a:pt x="490" y="595"/>
                  </a:cubicBezTo>
                  <a:cubicBezTo>
                    <a:pt x="490" y="595"/>
                    <a:pt x="490" y="594"/>
                    <a:pt x="490" y="594"/>
                  </a:cubicBezTo>
                  <a:cubicBezTo>
                    <a:pt x="491" y="594"/>
                    <a:pt x="491" y="594"/>
                    <a:pt x="491" y="594"/>
                  </a:cubicBezTo>
                  <a:cubicBezTo>
                    <a:pt x="491" y="593"/>
                    <a:pt x="490" y="593"/>
                    <a:pt x="491" y="592"/>
                  </a:cubicBezTo>
                  <a:cubicBezTo>
                    <a:pt x="491" y="592"/>
                    <a:pt x="491" y="592"/>
                    <a:pt x="491" y="591"/>
                  </a:cubicBezTo>
                  <a:cubicBezTo>
                    <a:pt x="491" y="591"/>
                    <a:pt x="491" y="591"/>
                    <a:pt x="491" y="591"/>
                  </a:cubicBezTo>
                  <a:cubicBezTo>
                    <a:pt x="491" y="591"/>
                    <a:pt x="491" y="591"/>
                    <a:pt x="491" y="591"/>
                  </a:cubicBezTo>
                  <a:cubicBezTo>
                    <a:pt x="491" y="592"/>
                    <a:pt x="491" y="592"/>
                    <a:pt x="491" y="593"/>
                  </a:cubicBezTo>
                  <a:cubicBezTo>
                    <a:pt x="491" y="593"/>
                    <a:pt x="491" y="593"/>
                    <a:pt x="491" y="593"/>
                  </a:cubicBezTo>
                  <a:cubicBezTo>
                    <a:pt x="491" y="593"/>
                    <a:pt x="491" y="593"/>
                    <a:pt x="491" y="594"/>
                  </a:cubicBezTo>
                  <a:cubicBezTo>
                    <a:pt x="491" y="594"/>
                    <a:pt x="491" y="594"/>
                    <a:pt x="491" y="594"/>
                  </a:cubicBezTo>
                  <a:cubicBezTo>
                    <a:pt x="491" y="594"/>
                    <a:pt x="491" y="595"/>
                    <a:pt x="491" y="595"/>
                  </a:cubicBezTo>
                  <a:cubicBezTo>
                    <a:pt x="491" y="596"/>
                    <a:pt x="491" y="596"/>
                    <a:pt x="491" y="597"/>
                  </a:cubicBezTo>
                  <a:cubicBezTo>
                    <a:pt x="491" y="597"/>
                    <a:pt x="491" y="597"/>
                    <a:pt x="491" y="597"/>
                  </a:cubicBezTo>
                  <a:cubicBezTo>
                    <a:pt x="491" y="597"/>
                    <a:pt x="492" y="597"/>
                    <a:pt x="492" y="597"/>
                  </a:cubicBezTo>
                  <a:cubicBezTo>
                    <a:pt x="492" y="596"/>
                    <a:pt x="492" y="596"/>
                    <a:pt x="492" y="595"/>
                  </a:cubicBezTo>
                  <a:cubicBezTo>
                    <a:pt x="492" y="595"/>
                    <a:pt x="492" y="594"/>
                    <a:pt x="492" y="594"/>
                  </a:cubicBezTo>
                  <a:cubicBezTo>
                    <a:pt x="493" y="594"/>
                    <a:pt x="493" y="594"/>
                    <a:pt x="494" y="594"/>
                  </a:cubicBezTo>
                  <a:cubicBezTo>
                    <a:pt x="494" y="593"/>
                    <a:pt x="494" y="593"/>
                    <a:pt x="495" y="592"/>
                  </a:cubicBezTo>
                  <a:cubicBezTo>
                    <a:pt x="495" y="592"/>
                    <a:pt x="495" y="593"/>
                    <a:pt x="495" y="593"/>
                  </a:cubicBezTo>
                  <a:cubicBezTo>
                    <a:pt x="495" y="593"/>
                    <a:pt x="496" y="592"/>
                    <a:pt x="496" y="592"/>
                  </a:cubicBezTo>
                  <a:cubicBezTo>
                    <a:pt x="496" y="592"/>
                    <a:pt x="496" y="592"/>
                    <a:pt x="496" y="591"/>
                  </a:cubicBezTo>
                  <a:cubicBezTo>
                    <a:pt x="496" y="591"/>
                    <a:pt x="496" y="591"/>
                    <a:pt x="496" y="591"/>
                  </a:cubicBezTo>
                  <a:cubicBezTo>
                    <a:pt x="497" y="591"/>
                    <a:pt x="497" y="592"/>
                    <a:pt x="497" y="592"/>
                  </a:cubicBezTo>
                  <a:cubicBezTo>
                    <a:pt x="497" y="592"/>
                    <a:pt x="497" y="592"/>
                    <a:pt x="497" y="592"/>
                  </a:cubicBezTo>
                  <a:cubicBezTo>
                    <a:pt x="497" y="591"/>
                    <a:pt x="497" y="591"/>
                    <a:pt x="497" y="591"/>
                  </a:cubicBezTo>
                  <a:cubicBezTo>
                    <a:pt x="498" y="591"/>
                    <a:pt x="498" y="591"/>
                    <a:pt x="498" y="591"/>
                  </a:cubicBezTo>
                  <a:cubicBezTo>
                    <a:pt x="499" y="590"/>
                    <a:pt x="499" y="589"/>
                    <a:pt x="499" y="589"/>
                  </a:cubicBezTo>
                  <a:cubicBezTo>
                    <a:pt x="499" y="588"/>
                    <a:pt x="500" y="588"/>
                    <a:pt x="500" y="587"/>
                  </a:cubicBezTo>
                  <a:cubicBezTo>
                    <a:pt x="500" y="587"/>
                    <a:pt x="500" y="587"/>
                    <a:pt x="500" y="587"/>
                  </a:cubicBezTo>
                  <a:cubicBezTo>
                    <a:pt x="500" y="587"/>
                    <a:pt x="500" y="587"/>
                    <a:pt x="500" y="587"/>
                  </a:cubicBezTo>
                  <a:cubicBezTo>
                    <a:pt x="500" y="587"/>
                    <a:pt x="501" y="587"/>
                    <a:pt x="501" y="587"/>
                  </a:cubicBezTo>
                  <a:cubicBezTo>
                    <a:pt x="501" y="587"/>
                    <a:pt x="502" y="588"/>
                    <a:pt x="502" y="588"/>
                  </a:cubicBezTo>
                  <a:cubicBezTo>
                    <a:pt x="502" y="589"/>
                    <a:pt x="502" y="589"/>
                    <a:pt x="503" y="589"/>
                  </a:cubicBezTo>
                  <a:cubicBezTo>
                    <a:pt x="503" y="589"/>
                    <a:pt x="503" y="590"/>
                    <a:pt x="503" y="590"/>
                  </a:cubicBezTo>
                  <a:cubicBezTo>
                    <a:pt x="503" y="590"/>
                    <a:pt x="503" y="591"/>
                    <a:pt x="503" y="591"/>
                  </a:cubicBezTo>
                  <a:cubicBezTo>
                    <a:pt x="503" y="592"/>
                    <a:pt x="502" y="592"/>
                    <a:pt x="502" y="592"/>
                  </a:cubicBezTo>
                  <a:cubicBezTo>
                    <a:pt x="502" y="593"/>
                    <a:pt x="503" y="592"/>
                    <a:pt x="503" y="592"/>
                  </a:cubicBezTo>
                  <a:cubicBezTo>
                    <a:pt x="503" y="592"/>
                    <a:pt x="503" y="592"/>
                    <a:pt x="503" y="591"/>
                  </a:cubicBezTo>
                  <a:cubicBezTo>
                    <a:pt x="503" y="591"/>
                    <a:pt x="503" y="591"/>
                    <a:pt x="503" y="590"/>
                  </a:cubicBezTo>
                  <a:cubicBezTo>
                    <a:pt x="503" y="590"/>
                    <a:pt x="504" y="590"/>
                    <a:pt x="503" y="589"/>
                  </a:cubicBezTo>
                  <a:cubicBezTo>
                    <a:pt x="503" y="589"/>
                    <a:pt x="503" y="589"/>
                    <a:pt x="503" y="589"/>
                  </a:cubicBezTo>
                  <a:cubicBezTo>
                    <a:pt x="502" y="588"/>
                    <a:pt x="502" y="588"/>
                    <a:pt x="502" y="587"/>
                  </a:cubicBezTo>
                  <a:cubicBezTo>
                    <a:pt x="502" y="587"/>
                    <a:pt x="502" y="586"/>
                    <a:pt x="503" y="586"/>
                  </a:cubicBezTo>
                  <a:cubicBezTo>
                    <a:pt x="503" y="587"/>
                    <a:pt x="503" y="587"/>
                    <a:pt x="503" y="587"/>
                  </a:cubicBezTo>
                  <a:cubicBezTo>
                    <a:pt x="504" y="587"/>
                    <a:pt x="504" y="587"/>
                    <a:pt x="504" y="587"/>
                  </a:cubicBezTo>
                  <a:cubicBezTo>
                    <a:pt x="504" y="587"/>
                    <a:pt x="504" y="587"/>
                    <a:pt x="504" y="587"/>
                  </a:cubicBezTo>
                  <a:cubicBezTo>
                    <a:pt x="504" y="587"/>
                    <a:pt x="504" y="587"/>
                    <a:pt x="504" y="587"/>
                  </a:cubicBezTo>
                  <a:cubicBezTo>
                    <a:pt x="504" y="587"/>
                    <a:pt x="504" y="587"/>
                    <a:pt x="504" y="587"/>
                  </a:cubicBezTo>
                  <a:cubicBezTo>
                    <a:pt x="504" y="586"/>
                    <a:pt x="504" y="586"/>
                    <a:pt x="504" y="586"/>
                  </a:cubicBezTo>
                  <a:cubicBezTo>
                    <a:pt x="504" y="586"/>
                    <a:pt x="504" y="586"/>
                    <a:pt x="504" y="586"/>
                  </a:cubicBezTo>
                  <a:cubicBezTo>
                    <a:pt x="504" y="586"/>
                    <a:pt x="503" y="586"/>
                    <a:pt x="503" y="586"/>
                  </a:cubicBezTo>
                  <a:cubicBezTo>
                    <a:pt x="503" y="586"/>
                    <a:pt x="503" y="586"/>
                    <a:pt x="503" y="586"/>
                  </a:cubicBezTo>
                  <a:cubicBezTo>
                    <a:pt x="503" y="586"/>
                    <a:pt x="503" y="586"/>
                    <a:pt x="503" y="586"/>
                  </a:cubicBezTo>
                  <a:cubicBezTo>
                    <a:pt x="503" y="585"/>
                    <a:pt x="504" y="585"/>
                    <a:pt x="504" y="585"/>
                  </a:cubicBezTo>
                  <a:cubicBezTo>
                    <a:pt x="504" y="585"/>
                    <a:pt x="504" y="585"/>
                    <a:pt x="504" y="585"/>
                  </a:cubicBezTo>
                  <a:cubicBezTo>
                    <a:pt x="504" y="585"/>
                    <a:pt x="504" y="585"/>
                    <a:pt x="505" y="585"/>
                  </a:cubicBezTo>
                  <a:cubicBezTo>
                    <a:pt x="505" y="585"/>
                    <a:pt x="504" y="585"/>
                    <a:pt x="504" y="585"/>
                  </a:cubicBezTo>
                  <a:cubicBezTo>
                    <a:pt x="504" y="585"/>
                    <a:pt x="504" y="585"/>
                    <a:pt x="504" y="585"/>
                  </a:cubicBezTo>
                  <a:cubicBezTo>
                    <a:pt x="504" y="585"/>
                    <a:pt x="504" y="585"/>
                    <a:pt x="504" y="585"/>
                  </a:cubicBezTo>
                  <a:cubicBezTo>
                    <a:pt x="504" y="586"/>
                    <a:pt x="505" y="585"/>
                    <a:pt x="505" y="585"/>
                  </a:cubicBezTo>
                  <a:cubicBezTo>
                    <a:pt x="505" y="585"/>
                    <a:pt x="505" y="585"/>
                    <a:pt x="505" y="585"/>
                  </a:cubicBezTo>
                  <a:cubicBezTo>
                    <a:pt x="505" y="585"/>
                    <a:pt x="505" y="584"/>
                    <a:pt x="505" y="584"/>
                  </a:cubicBezTo>
                  <a:cubicBezTo>
                    <a:pt x="505" y="584"/>
                    <a:pt x="505" y="584"/>
                    <a:pt x="504" y="584"/>
                  </a:cubicBezTo>
                  <a:cubicBezTo>
                    <a:pt x="504" y="584"/>
                    <a:pt x="504" y="584"/>
                    <a:pt x="505" y="584"/>
                  </a:cubicBezTo>
                  <a:cubicBezTo>
                    <a:pt x="505" y="584"/>
                    <a:pt x="505" y="584"/>
                    <a:pt x="505" y="584"/>
                  </a:cubicBezTo>
                  <a:cubicBezTo>
                    <a:pt x="505" y="584"/>
                    <a:pt x="506" y="584"/>
                    <a:pt x="506" y="584"/>
                  </a:cubicBezTo>
                  <a:cubicBezTo>
                    <a:pt x="506" y="585"/>
                    <a:pt x="506" y="585"/>
                    <a:pt x="506" y="585"/>
                  </a:cubicBezTo>
                  <a:cubicBezTo>
                    <a:pt x="506" y="584"/>
                    <a:pt x="506" y="584"/>
                    <a:pt x="506" y="584"/>
                  </a:cubicBezTo>
                  <a:cubicBezTo>
                    <a:pt x="506" y="584"/>
                    <a:pt x="506" y="584"/>
                    <a:pt x="506" y="584"/>
                  </a:cubicBezTo>
                  <a:cubicBezTo>
                    <a:pt x="506" y="584"/>
                    <a:pt x="506" y="584"/>
                    <a:pt x="506" y="584"/>
                  </a:cubicBezTo>
                  <a:cubicBezTo>
                    <a:pt x="506" y="584"/>
                    <a:pt x="506" y="584"/>
                    <a:pt x="506" y="584"/>
                  </a:cubicBezTo>
                  <a:cubicBezTo>
                    <a:pt x="507" y="584"/>
                    <a:pt x="507" y="584"/>
                    <a:pt x="507" y="584"/>
                  </a:cubicBezTo>
                  <a:cubicBezTo>
                    <a:pt x="507" y="584"/>
                    <a:pt x="507" y="584"/>
                    <a:pt x="507" y="583"/>
                  </a:cubicBezTo>
                  <a:cubicBezTo>
                    <a:pt x="506" y="583"/>
                    <a:pt x="506" y="583"/>
                    <a:pt x="506" y="583"/>
                  </a:cubicBezTo>
                  <a:cubicBezTo>
                    <a:pt x="505" y="583"/>
                    <a:pt x="505" y="583"/>
                    <a:pt x="505" y="583"/>
                  </a:cubicBezTo>
                  <a:cubicBezTo>
                    <a:pt x="505" y="583"/>
                    <a:pt x="505" y="583"/>
                    <a:pt x="505" y="583"/>
                  </a:cubicBezTo>
                  <a:cubicBezTo>
                    <a:pt x="505" y="583"/>
                    <a:pt x="505" y="583"/>
                    <a:pt x="505" y="583"/>
                  </a:cubicBezTo>
                  <a:cubicBezTo>
                    <a:pt x="505" y="583"/>
                    <a:pt x="505" y="583"/>
                    <a:pt x="505" y="583"/>
                  </a:cubicBezTo>
                  <a:cubicBezTo>
                    <a:pt x="505" y="583"/>
                    <a:pt x="505" y="582"/>
                    <a:pt x="505" y="582"/>
                  </a:cubicBezTo>
                  <a:cubicBezTo>
                    <a:pt x="505" y="582"/>
                    <a:pt x="505" y="582"/>
                    <a:pt x="505" y="582"/>
                  </a:cubicBezTo>
                  <a:cubicBezTo>
                    <a:pt x="505" y="582"/>
                    <a:pt x="505" y="582"/>
                    <a:pt x="505" y="582"/>
                  </a:cubicBezTo>
                  <a:cubicBezTo>
                    <a:pt x="505" y="582"/>
                    <a:pt x="505" y="582"/>
                    <a:pt x="505" y="582"/>
                  </a:cubicBezTo>
                  <a:cubicBezTo>
                    <a:pt x="505" y="582"/>
                    <a:pt x="505" y="582"/>
                    <a:pt x="506" y="582"/>
                  </a:cubicBezTo>
                  <a:cubicBezTo>
                    <a:pt x="506" y="582"/>
                    <a:pt x="506" y="582"/>
                    <a:pt x="506" y="582"/>
                  </a:cubicBezTo>
                  <a:cubicBezTo>
                    <a:pt x="506" y="582"/>
                    <a:pt x="506" y="582"/>
                    <a:pt x="506" y="582"/>
                  </a:cubicBezTo>
                  <a:cubicBezTo>
                    <a:pt x="506" y="582"/>
                    <a:pt x="506" y="582"/>
                    <a:pt x="506" y="581"/>
                  </a:cubicBezTo>
                  <a:cubicBezTo>
                    <a:pt x="506" y="581"/>
                    <a:pt x="506" y="581"/>
                    <a:pt x="506" y="580"/>
                  </a:cubicBezTo>
                  <a:cubicBezTo>
                    <a:pt x="506" y="580"/>
                    <a:pt x="506" y="580"/>
                    <a:pt x="506" y="580"/>
                  </a:cubicBezTo>
                  <a:cubicBezTo>
                    <a:pt x="506" y="580"/>
                    <a:pt x="506" y="580"/>
                    <a:pt x="506" y="580"/>
                  </a:cubicBezTo>
                  <a:cubicBezTo>
                    <a:pt x="506" y="580"/>
                    <a:pt x="506" y="580"/>
                    <a:pt x="506" y="580"/>
                  </a:cubicBezTo>
                  <a:cubicBezTo>
                    <a:pt x="506" y="580"/>
                    <a:pt x="506" y="580"/>
                    <a:pt x="507" y="580"/>
                  </a:cubicBezTo>
                  <a:cubicBezTo>
                    <a:pt x="507" y="580"/>
                    <a:pt x="507" y="580"/>
                    <a:pt x="507" y="580"/>
                  </a:cubicBezTo>
                  <a:cubicBezTo>
                    <a:pt x="507" y="580"/>
                    <a:pt x="507" y="580"/>
                    <a:pt x="507" y="580"/>
                  </a:cubicBezTo>
                  <a:cubicBezTo>
                    <a:pt x="507" y="580"/>
                    <a:pt x="507" y="579"/>
                    <a:pt x="507" y="579"/>
                  </a:cubicBezTo>
                  <a:cubicBezTo>
                    <a:pt x="506" y="579"/>
                    <a:pt x="506" y="579"/>
                    <a:pt x="506" y="579"/>
                  </a:cubicBezTo>
                  <a:cubicBezTo>
                    <a:pt x="506" y="579"/>
                    <a:pt x="506" y="579"/>
                    <a:pt x="506" y="579"/>
                  </a:cubicBezTo>
                  <a:cubicBezTo>
                    <a:pt x="506" y="578"/>
                    <a:pt x="506" y="578"/>
                    <a:pt x="506" y="579"/>
                  </a:cubicBezTo>
                  <a:cubicBezTo>
                    <a:pt x="507" y="579"/>
                    <a:pt x="507" y="579"/>
                    <a:pt x="507" y="579"/>
                  </a:cubicBezTo>
                  <a:cubicBezTo>
                    <a:pt x="507" y="579"/>
                    <a:pt x="507" y="578"/>
                    <a:pt x="507" y="578"/>
                  </a:cubicBezTo>
                  <a:cubicBezTo>
                    <a:pt x="507" y="578"/>
                    <a:pt x="508" y="578"/>
                    <a:pt x="508" y="578"/>
                  </a:cubicBezTo>
                  <a:cubicBezTo>
                    <a:pt x="508" y="578"/>
                    <a:pt x="508" y="578"/>
                    <a:pt x="508" y="578"/>
                  </a:cubicBezTo>
                  <a:cubicBezTo>
                    <a:pt x="508" y="579"/>
                    <a:pt x="508" y="579"/>
                    <a:pt x="509" y="579"/>
                  </a:cubicBezTo>
                  <a:cubicBezTo>
                    <a:pt x="509" y="579"/>
                    <a:pt x="509" y="579"/>
                    <a:pt x="509" y="579"/>
                  </a:cubicBezTo>
                  <a:cubicBezTo>
                    <a:pt x="509" y="579"/>
                    <a:pt x="509" y="579"/>
                    <a:pt x="509" y="579"/>
                  </a:cubicBezTo>
                  <a:cubicBezTo>
                    <a:pt x="509" y="579"/>
                    <a:pt x="509" y="579"/>
                    <a:pt x="509" y="579"/>
                  </a:cubicBezTo>
                  <a:cubicBezTo>
                    <a:pt x="509" y="579"/>
                    <a:pt x="508" y="579"/>
                    <a:pt x="508" y="578"/>
                  </a:cubicBezTo>
                  <a:cubicBezTo>
                    <a:pt x="508" y="578"/>
                    <a:pt x="508" y="578"/>
                    <a:pt x="508" y="578"/>
                  </a:cubicBezTo>
                  <a:cubicBezTo>
                    <a:pt x="508" y="578"/>
                    <a:pt x="507" y="578"/>
                    <a:pt x="507" y="578"/>
                  </a:cubicBezTo>
                  <a:cubicBezTo>
                    <a:pt x="507" y="578"/>
                    <a:pt x="507" y="577"/>
                    <a:pt x="507" y="577"/>
                  </a:cubicBezTo>
                  <a:cubicBezTo>
                    <a:pt x="507" y="577"/>
                    <a:pt x="506" y="576"/>
                    <a:pt x="506" y="576"/>
                  </a:cubicBezTo>
                  <a:cubicBezTo>
                    <a:pt x="506" y="576"/>
                    <a:pt x="506" y="575"/>
                    <a:pt x="506" y="575"/>
                  </a:cubicBezTo>
                  <a:cubicBezTo>
                    <a:pt x="506" y="575"/>
                    <a:pt x="506" y="574"/>
                    <a:pt x="507" y="574"/>
                  </a:cubicBezTo>
                  <a:cubicBezTo>
                    <a:pt x="507" y="574"/>
                    <a:pt x="507" y="574"/>
                    <a:pt x="507" y="573"/>
                  </a:cubicBezTo>
                  <a:cubicBezTo>
                    <a:pt x="507" y="573"/>
                    <a:pt x="508" y="574"/>
                    <a:pt x="508" y="574"/>
                  </a:cubicBezTo>
                  <a:cubicBezTo>
                    <a:pt x="508" y="574"/>
                    <a:pt x="508" y="574"/>
                    <a:pt x="508" y="574"/>
                  </a:cubicBezTo>
                  <a:cubicBezTo>
                    <a:pt x="508" y="574"/>
                    <a:pt x="508" y="574"/>
                    <a:pt x="508" y="574"/>
                  </a:cubicBezTo>
                  <a:cubicBezTo>
                    <a:pt x="509" y="574"/>
                    <a:pt x="509" y="574"/>
                    <a:pt x="509" y="574"/>
                  </a:cubicBezTo>
                  <a:cubicBezTo>
                    <a:pt x="508" y="574"/>
                    <a:pt x="508" y="574"/>
                    <a:pt x="508" y="574"/>
                  </a:cubicBezTo>
                  <a:cubicBezTo>
                    <a:pt x="508" y="574"/>
                    <a:pt x="508" y="574"/>
                    <a:pt x="508" y="574"/>
                  </a:cubicBezTo>
                  <a:cubicBezTo>
                    <a:pt x="508" y="574"/>
                    <a:pt x="508" y="573"/>
                    <a:pt x="508" y="573"/>
                  </a:cubicBezTo>
                  <a:cubicBezTo>
                    <a:pt x="508" y="572"/>
                    <a:pt x="509" y="572"/>
                    <a:pt x="509" y="572"/>
                  </a:cubicBezTo>
                  <a:cubicBezTo>
                    <a:pt x="509" y="572"/>
                    <a:pt x="509" y="572"/>
                    <a:pt x="509" y="572"/>
                  </a:cubicBezTo>
                  <a:cubicBezTo>
                    <a:pt x="509" y="572"/>
                    <a:pt x="509" y="572"/>
                    <a:pt x="509" y="572"/>
                  </a:cubicBezTo>
                  <a:cubicBezTo>
                    <a:pt x="509" y="572"/>
                    <a:pt x="509" y="572"/>
                    <a:pt x="509" y="571"/>
                  </a:cubicBezTo>
                  <a:cubicBezTo>
                    <a:pt x="509" y="571"/>
                    <a:pt x="508" y="571"/>
                    <a:pt x="509" y="571"/>
                  </a:cubicBezTo>
                  <a:cubicBezTo>
                    <a:pt x="509" y="570"/>
                    <a:pt x="509" y="570"/>
                    <a:pt x="509" y="570"/>
                  </a:cubicBezTo>
                  <a:cubicBezTo>
                    <a:pt x="509" y="570"/>
                    <a:pt x="509" y="570"/>
                    <a:pt x="509" y="569"/>
                  </a:cubicBezTo>
                  <a:cubicBezTo>
                    <a:pt x="509" y="569"/>
                    <a:pt x="509" y="569"/>
                    <a:pt x="509" y="569"/>
                  </a:cubicBezTo>
                  <a:cubicBezTo>
                    <a:pt x="510" y="569"/>
                    <a:pt x="510" y="569"/>
                    <a:pt x="510" y="568"/>
                  </a:cubicBezTo>
                  <a:cubicBezTo>
                    <a:pt x="510" y="568"/>
                    <a:pt x="510" y="568"/>
                    <a:pt x="510" y="568"/>
                  </a:cubicBezTo>
                  <a:cubicBezTo>
                    <a:pt x="510" y="568"/>
                    <a:pt x="510" y="568"/>
                    <a:pt x="510" y="568"/>
                  </a:cubicBezTo>
                  <a:cubicBezTo>
                    <a:pt x="510" y="568"/>
                    <a:pt x="510" y="568"/>
                    <a:pt x="510" y="568"/>
                  </a:cubicBezTo>
                  <a:cubicBezTo>
                    <a:pt x="510" y="568"/>
                    <a:pt x="510" y="568"/>
                    <a:pt x="510" y="568"/>
                  </a:cubicBezTo>
                  <a:cubicBezTo>
                    <a:pt x="510" y="567"/>
                    <a:pt x="510" y="567"/>
                    <a:pt x="510" y="567"/>
                  </a:cubicBezTo>
                  <a:cubicBezTo>
                    <a:pt x="510" y="567"/>
                    <a:pt x="510" y="567"/>
                    <a:pt x="510" y="567"/>
                  </a:cubicBezTo>
                  <a:cubicBezTo>
                    <a:pt x="511" y="567"/>
                    <a:pt x="511" y="567"/>
                    <a:pt x="511" y="567"/>
                  </a:cubicBezTo>
                  <a:cubicBezTo>
                    <a:pt x="511" y="567"/>
                    <a:pt x="511" y="567"/>
                    <a:pt x="511" y="567"/>
                  </a:cubicBezTo>
                  <a:cubicBezTo>
                    <a:pt x="512" y="567"/>
                    <a:pt x="512" y="567"/>
                    <a:pt x="513" y="568"/>
                  </a:cubicBezTo>
                  <a:cubicBezTo>
                    <a:pt x="513" y="568"/>
                    <a:pt x="513" y="568"/>
                    <a:pt x="513" y="569"/>
                  </a:cubicBezTo>
                  <a:cubicBezTo>
                    <a:pt x="513" y="569"/>
                    <a:pt x="513" y="569"/>
                    <a:pt x="513" y="569"/>
                  </a:cubicBezTo>
                  <a:cubicBezTo>
                    <a:pt x="513" y="569"/>
                    <a:pt x="513" y="570"/>
                    <a:pt x="513" y="570"/>
                  </a:cubicBezTo>
                  <a:cubicBezTo>
                    <a:pt x="513" y="570"/>
                    <a:pt x="513" y="570"/>
                    <a:pt x="512" y="570"/>
                  </a:cubicBezTo>
                  <a:cubicBezTo>
                    <a:pt x="512" y="570"/>
                    <a:pt x="512" y="570"/>
                    <a:pt x="512" y="570"/>
                  </a:cubicBezTo>
                  <a:cubicBezTo>
                    <a:pt x="512" y="570"/>
                    <a:pt x="513" y="570"/>
                    <a:pt x="513" y="571"/>
                  </a:cubicBezTo>
                  <a:cubicBezTo>
                    <a:pt x="513" y="571"/>
                    <a:pt x="513" y="571"/>
                    <a:pt x="513" y="571"/>
                  </a:cubicBezTo>
                  <a:cubicBezTo>
                    <a:pt x="513" y="571"/>
                    <a:pt x="513" y="571"/>
                    <a:pt x="513" y="571"/>
                  </a:cubicBezTo>
                  <a:cubicBezTo>
                    <a:pt x="513" y="571"/>
                    <a:pt x="513" y="571"/>
                    <a:pt x="513" y="571"/>
                  </a:cubicBezTo>
                  <a:cubicBezTo>
                    <a:pt x="513" y="571"/>
                    <a:pt x="513" y="571"/>
                    <a:pt x="513" y="571"/>
                  </a:cubicBezTo>
                  <a:cubicBezTo>
                    <a:pt x="513" y="571"/>
                    <a:pt x="513" y="571"/>
                    <a:pt x="513" y="571"/>
                  </a:cubicBezTo>
                  <a:cubicBezTo>
                    <a:pt x="513" y="572"/>
                    <a:pt x="513" y="571"/>
                    <a:pt x="513" y="572"/>
                  </a:cubicBezTo>
                  <a:cubicBezTo>
                    <a:pt x="513" y="572"/>
                    <a:pt x="513" y="572"/>
                    <a:pt x="513" y="572"/>
                  </a:cubicBezTo>
                  <a:cubicBezTo>
                    <a:pt x="513" y="572"/>
                    <a:pt x="513" y="572"/>
                    <a:pt x="513" y="572"/>
                  </a:cubicBezTo>
                  <a:cubicBezTo>
                    <a:pt x="513" y="572"/>
                    <a:pt x="514" y="572"/>
                    <a:pt x="514" y="572"/>
                  </a:cubicBezTo>
                  <a:cubicBezTo>
                    <a:pt x="514" y="572"/>
                    <a:pt x="514" y="571"/>
                    <a:pt x="514" y="571"/>
                  </a:cubicBezTo>
                  <a:cubicBezTo>
                    <a:pt x="514" y="571"/>
                    <a:pt x="514" y="571"/>
                    <a:pt x="514" y="571"/>
                  </a:cubicBezTo>
                  <a:cubicBezTo>
                    <a:pt x="514" y="571"/>
                    <a:pt x="514" y="571"/>
                    <a:pt x="514" y="571"/>
                  </a:cubicBezTo>
                  <a:cubicBezTo>
                    <a:pt x="514" y="571"/>
                    <a:pt x="514" y="571"/>
                    <a:pt x="514" y="571"/>
                  </a:cubicBezTo>
                  <a:cubicBezTo>
                    <a:pt x="514" y="571"/>
                    <a:pt x="514" y="571"/>
                    <a:pt x="515" y="571"/>
                  </a:cubicBezTo>
                  <a:cubicBezTo>
                    <a:pt x="515" y="571"/>
                    <a:pt x="515" y="571"/>
                    <a:pt x="515" y="572"/>
                  </a:cubicBezTo>
                  <a:cubicBezTo>
                    <a:pt x="515" y="572"/>
                    <a:pt x="514" y="572"/>
                    <a:pt x="514" y="572"/>
                  </a:cubicBezTo>
                  <a:cubicBezTo>
                    <a:pt x="514" y="572"/>
                    <a:pt x="515" y="572"/>
                    <a:pt x="515" y="572"/>
                  </a:cubicBezTo>
                  <a:cubicBezTo>
                    <a:pt x="515" y="572"/>
                    <a:pt x="515" y="573"/>
                    <a:pt x="515" y="573"/>
                  </a:cubicBezTo>
                  <a:cubicBezTo>
                    <a:pt x="515" y="573"/>
                    <a:pt x="515" y="573"/>
                    <a:pt x="515" y="573"/>
                  </a:cubicBezTo>
                  <a:cubicBezTo>
                    <a:pt x="515" y="573"/>
                    <a:pt x="515" y="574"/>
                    <a:pt x="515" y="574"/>
                  </a:cubicBezTo>
                  <a:cubicBezTo>
                    <a:pt x="515" y="574"/>
                    <a:pt x="514" y="575"/>
                    <a:pt x="515" y="575"/>
                  </a:cubicBezTo>
                  <a:cubicBezTo>
                    <a:pt x="515" y="575"/>
                    <a:pt x="515" y="576"/>
                    <a:pt x="516" y="576"/>
                  </a:cubicBezTo>
                  <a:cubicBezTo>
                    <a:pt x="516" y="576"/>
                    <a:pt x="516" y="576"/>
                    <a:pt x="516" y="576"/>
                  </a:cubicBezTo>
                  <a:cubicBezTo>
                    <a:pt x="516" y="576"/>
                    <a:pt x="516" y="576"/>
                    <a:pt x="516" y="576"/>
                  </a:cubicBezTo>
                  <a:cubicBezTo>
                    <a:pt x="516" y="576"/>
                    <a:pt x="517" y="576"/>
                    <a:pt x="517" y="577"/>
                  </a:cubicBezTo>
                  <a:cubicBezTo>
                    <a:pt x="517" y="577"/>
                    <a:pt x="517" y="577"/>
                    <a:pt x="517" y="577"/>
                  </a:cubicBezTo>
                  <a:cubicBezTo>
                    <a:pt x="517" y="577"/>
                    <a:pt x="517" y="577"/>
                    <a:pt x="517" y="577"/>
                  </a:cubicBezTo>
                  <a:cubicBezTo>
                    <a:pt x="517" y="578"/>
                    <a:pt x="518" y="578"/>
                    <a:pt x="518" y="578"/>
                  </a:cubicBezTo>
                  <a:cubicBezTo>
                    <a:pt x="518" y="578"/>
                    <a:pt x="518" y="579"/>
                    <a:pt x="517" y="579"/>
                  </a:cubicBezTo>
                  <a:cubicBezTo>
                    <a:pt x="517" y="579"/>
                    <a:pt x="517" y="579"/>
                    <a:pt x="517" y="579"/>
                  </a:cubicBezTo>
                  <a:cubicBezTo>
                    <a:pt x="516" y="579"/>
                    <a:pt x="516" y="579"/>
                    <a:pt x="516" y="579"/>
                  </a:cubicBezTo>
                  <a:cubicBezTo>
                    <a:pt x="516" y="579"/>
                    <a:pt x="516" y="579"/>
                    <a:pt x="516" y="579"/>
                  </a:cubicBezTo>
                  <a:cubicBezTo>
                    <a:pt x="516" y="579"/>
                    <a:pt x="516" y="579"/>
                    <a:pt x="516" y="579"/>
                  </a:cubicBezTo>
                  <a:cubicBezTo>
                    <a:pt x="516" y="580"/>
                    <a:pt x="517" y="579"/>
                    <a:pt x="517" y="580"/>
                  </a:cubicBezTo>
                  <a:cubicBezTo>
                    <a:pt x="518" y="580"/>
                    <a:pt x="518" y="580"/>
                    <a:pt x="518" y="581"/>
                  </a:cubicBezTo>
                  <a:cubicBezTo>
                    <a:pt x="517" y="581"/>
                    <a:pt x="517" y="581"/>
                    <a:pt x="517" y="581"/>
                  </a:cubicBezTo>
                  <a:cubicBezTo>
                    <a:pt x="517" y="581"/>
                    <a:pt x="518" y="581"/>
                    <a:pt x="518" y="581"/>
                  </a:cubicBezTo>
                  <a:cubicBezTo>
                    <a:pt x="518" y="581"/>
                    <a:pt x="518" y="580"/>
                    <a:pt x="518" y="580"/>
                  </a:cubicBezTo>
                  <a:cubicBezTo>
                    <a:pt x="518" y="580"/>
                    <a:pt x="519" y="580"/>
                    <a:pt x="519" y="580"/>
                  </a:cubicBezTo>
                  <a:cubicBezTo>
                    <a:pt x="519" y="580"/>
                    <a:pt x="519" y="581"/>
                    <a:pt x="519" y="581"/>
                  </a:cubicBezTo>
                  <a:cubicBezTo>
                    <a:pt x="519" y="581"/>
                    <a:pt x="519" y="581"/>
                    <a:pt x="519" y="581"/>
                  </a:cubicBezTo>
                  <a:cubicBezTo>
                    <a:pt x="519" y="581"/>
                    <a:pt x="520" y="581"/>
                    <a:pt x="520" y="581"/>
                  </a:cubicBezTo>
                  <a:cubicBezTo>
                    <a:pt x="520" y="581"/>
                    <a:pt x="520" y="581"/>
                    <a:pt x="520" y="581"/>
                  </a:cubicBezTo>
                  <a:cubicBezTo>
                    <a:pt x="520" y="581"/>
                    <a:pt x="520" y="582"/>
                    <a:pt x="520" y="582"/>
                  </a:cubicBezTo>
                  <a:cubicBezTo>
                    <a:pt x="520" y="582"/>
                    <a:pt x="520" y="582"/>
                    <a:pt x="520" y="582"/>
                  </a:cubicBezTo>
                  <a:cubicBezTo>
                    <a:pt x="520" y="582"/>
                    <a:pt x="520" y="582"/>
                    <a:pt x="520" y="582"/>
                  </a:cubicBezTo>
                  <a:cubicBezTo>
                    <a:pt x="520" y="583"/>
                    <a:pt x="520" y="583"/>
                    <a:pt x="519" y="583"/>
                  </a:cubicBezTo>
                  <a:cubicBezTo>
                    <a:pt x="519" y="583"/>
                    <a:pt x="519" y="584"/>
                    <a:pt x="518" y="584"/>
                  </a:cubicBezTo>
                  <a:cubicBezTo>
                    <a:pt x="518" y="584"/>
                    <a:pt x="518" y="583"/>
                    <a:pt x="517" y="583"/>
                  </a:cubicBezTo>
                  <a:cubicBezTo>
                    <a:pt x="517" y="583"/>
                    <a:pt x="516" y="584"/>
                    <a:pt x="516" y="585"/>
                  </a:cubicBezTo>
                  <a:cubicBezTo>
                    <a:pt x="516" y="585"/>
                    <a:pt x="516" y="585"/>
                    <a:pt x="517" y="585"/>
                  </a:cubicBezTo>
                  <a:cubicBezTo>
                    <a:pt x="517" y="585"/>
                    <a:pt x="517" y="585"/>
                    <a:pt x="517" y="585"/>
                  </a:cubicBezTo>
                  <a:cubicBezTo>
                    <a:pt x="517" y="585"/>
                    <a:pt x="517" y="585"/>
                    <a:pt x="517" y="584"/>
                  </a:cubicBezTo>
                  <a:cubicBezTo>
                    <a:pt x="517" y="584"/>
                    <a:pt x="518" y="584"/>
                    <a:pt x="518" y="584"/>
                  </a:cubicBezTo>
                  <a:cubicBezTo>
                    <a:pt x="518" y="584"/>
                    <a:pt x="518" y="584"/>
                    <a:pt x="518" y="584"/>
                  </a:cubicBezTo>
                  <a:cubicBezTo>
                    <a:pt x="518" y="584"/>
                    <a:pt x="518" y="584"/>
                    <a:pt x="518" y="584"/>
                  </a:cubicBezTo>
                  <a:cubicBezTo>
                    <a:pt x="519" y="584"/>
                    <a:pt x="519" y="584"/>
                    <a:pt x="520" y="584"/>
                  </a:cubicBezTo>
                  <a:cubicBezTo>
                    <a:pt x="520" y="584"/>
                    <a:pt x="520" y="584"/>
                    <a:pt x="520" y="583"/>
                  </a:cubicBezTo>
                  <a:cubicBezTo>
                    <a:pt x="520" y="583"/>
                    <a:pt x="520" y="583"/>
                    <a:pt x="521" y="583"/>
                  </a:cubicBezTo>
                  <a:cubicBezTo>
                    <a:pt x="521" y="584"/>
                    <a:pt x="521" y="584"/>
                    <a:pt x="521" y="584"/>
                  </a:cubicBezTo>
                  <a:cubicBezTo>
                    <a:pt x="521" y="584"/>
                    <a:pt x="521" y="584"/>
                    <a:pt x="521" y="584"/>
                  </a:cubicBezTo>
                  <a:cubicBezTo>
                    <a:pt x="521" y="584"/>
                    <a:pt x="521" y="584"/>
                    <a:pt x="521" y="584"/>
                  </a:cubicBezTo>
                  <a:cubicBezTo>
                    <a:pt x="521" y="584"/>
                    <a:pt x="521" y="585"/>
                    <a:pt x="521" y="585"/>
                  </a:cubicBezTo>
                  <a:cubicBezTo>
                    <a:pt x="521" y="585"/>
                    <a:pt x="521" y="585"/>
                    <a:pt x="521" y="585"/>
                  </a:cubicBezTo>
                  <a:cubicBezTo>
                    <a:pt x="521" y="585"/>
                    <a:pt x="521" y="585"/>
                    <a:pt x="521" y="585"/>
                  </a:cubicBezTo>
                  <a:cubicBezTo>
                    <a:pt x="521" y="585"/>
                    <a:pt x="521" y="585"/>
                    <a:pt x="521" y="585"/>
                  </a:cubicBezTo>
                  <a:cubicBezTo>
                    <a:pt x="521" y="585"/>
                    <a:pt x="521" y="585"/>
                    <a:pt x="521" y="586"/>
                  </a:cubicBezTo>
                  <a:cubicBezTo>
                    <a:pt x="521" y="586"/>
                    <a:pt x="521" y="586"/>
                    <a:pt x="521" y="586"/>
                  </a:cubicBezTo>
                  <a:cubicBezTo>
                    <a:pt x="521" y="586"/>
                    <a:pt x="521" y="586"/>
                    <a:pt x="521" y="586"/>
                  </a:cubicBezTo>
                  <a:cubicBezTo>
                    <a:pt x="522" y="586"/>
                    <a:pt x="522" y="587"/>
                    <a:pt x="522" y="586"/>
                  </a:cubicBezTo>
                  <a:cubicBezTo>
                    <a:pt x="522" y="586"/>
                    <a:pt x="523" y="586"/>
                    <a:pt x="523" y="586"/>
                  </a:cubicBezTo>
                  <a:cubicBezTo>
                    <a:pt x="523" y="586"/>
                    <a:pt x="523" y="587"/>
                    <a:pt x="523" y="587"/>
                  </a:cubicBezTo>
                  <a:cubicBezTo>
                    <a:pt x="523" y="587"/>
                    <a:pt x="523" y="587"/>
                    <a:pt x="523" y="587"/>
                  </a:cubicBezTo>
                  <a:cubicBezTo>
                    <a:pt x="523" y="587"/>
                    <a:pt x="523" y="587"/>
                    <a:pt x="523" y="588"/>
                  </a:cubicBezTo>
                  <a:cubicBezTo>
                    <a:pt x="523" y="588"/>
                    <a:pt x="523" y="588"/>
                    <a:pt x="522" y="588"/>
                  </a:cubicBezTo>
                  <a:cubicBezTo>
                    <a:pt x="522" y="588"/>
                    <a:pt x="522" y="588"/>
                    <a:pt x="522" y="588"/>
                  </a:cubicBezTo>
                  <a:cubicBezTo>
                    <a:pt x="522" y="588"/>
                    <a:pt x="522" y="588"/>
                    <a:pt x="522" y="588"/>
                  </a:cubicBezTo>
                  <a:cubicBezTo>
                    <a:pt x="522" y="588"/>
                    <a:pt x="523" y="588"/>
                    <a:pt x="523" y="588"/>
                  </a:cubicBezTo>
                  <a:cubicBezTo>
                    <a:pt x="523" y="588"/>
                    <a:pt x="523" y="588"/>
                    <a:pt x="523" y="588"/>
                  </a:cubicBezTo>
                  <a:cubicBezTo>
                    <a:pt x="523" y="588"/>
                    <a:pt x="523" y="588"/>
                    <a:pt x="523" y="589"/>
                  </a:cubicBezTo>
                  <a:cubicBezTo>
                    <a:pt x="523" y="589"/>
                    <a:pt x="523" y="589"/>
                    <a:pt x="523" y="589"/>
                  </a:cubicBezTo>
                  <a:cubicBezTo>
                    <a:pt x="523" y="589"/>
                    <a:pt x="523" y="590"/>
                    <a:pt x="523" y="590"/>
                  </a:cubicBezTo>
                  <a:cubicBezTo>
                    <a:pt x="523" y="590"/>
                    <a:pt x="523" y="590"/>
                    <a:pt x="522" y="590"/>
                  </a:cubicBezTo>
                  <a:cubicBezTo>
                    <a:pt x="522" y="590"/>
                    <a:pt x="522" y="591"/>
                    <a:pt x="521" y="591"/>
                  </a:cubicBezTo>
                  <a:cubicBezTo>
                    <a:pt x="521" y="591"/>
                    <a:pt x="520" y="591"/>
                    <a:pt x="520" y="591"/>
                  </a:cubicBezTo>
                  <a:cubicBezTo>
                    <a:pt x="519" y="591"/>
                    <a:pt x="520" y="591"/>
                    <a:pt x="520" y="591"/>
                  </a:cubicBezTo>
                  <a:cubicBezTo>
                    <a:pt x="520" y="591"/>
                    <a:pt x="520" y="591"/>
                    <a:pt x="520" y="591"/>
                  </a:cubicBezTo>
                  <a:cubicBezTo>
                    <a:pt x="520" y="591"/>
                    <a:pt x="520" y="592"/>
                    <a:pt x="520" y="592"/>
                  </a:cubicBezTo>
                  <a:cubicBezTo>
                    <a:pt x="520" y="592"/>
                    <a:pt x="519" y="592"/>
                    <a:pt x="519" y="593"/>
                  </a:cubicBezTo>
                  <a:cubicBezTo>
                    <a:pt x="519" y="593"/>
                    <a:pt x="519" y="593"/>
                    <a:pt x="519" y="593"/>
                  </a:cubicBezTo>
                  <a:cubicBezTo>
                    <a:pt x="519" y="593"/>
                    <a:pt x="519" y="593"/>
                    <a:pt x="519" y="593"/>
                  </a:cubicBezTo>
                  <a:cubicBezTo>
                    <a:pt x="520" y="593"/>
                    <a:pt x="520" y="592"/>
                    <a:pt x="520" y="592"/>
                  </a:cubicBezTo>
                  <a:cubicBezTo>
                    <a:pt x="521" y="592"/>
                    <a:pt x="521" y="592"/>
                    <a:pt x="521" y="591"/>
                  </a:cubicBezTo>
                  <a:cubicBezTo>
                    <a:pt x="521" y="591"/>
                    <a:pt x="522" y="591"/>
                    <a:pt x="522" y="591"/>
                  </a:cubicBezTo>
                  <a:cubicBezTo>
                    <a:pt x="522" y="592"/>
                    <a:pt x="522" y="592"/>
                    <a:pt x="522" y="592"/>
                  </a:cubicBezTo>
                  <a:cubicBezTo>
                    <a:pt x="522" y="592"/>
                    <a:pt x="522" y="592"/>
                    <a:pt x="522" y="592"/>
                  </a:cubicBezTo>
                  <a:cubicBezTo>
                    <a:pt x="522" y="592"/>
                    <a:pt x="522" y="592"/>
                    <a:pt x="522" y="592"/>
                  </a:cubicBezTo>
                  <a:cubicBezTo>
                    <a:pt x="522" y="592"/>
                    <a:pt x="523" y="592"/>
                    <a:pt x="523" y="592"/>
                  </a:cubicBezTo>
                  <a:cubicBezTo>
                    <a:pt x="523" y="591"/>
                    <a:pt x="524" y="592"/>
                    <a:pt x="524" y="591"/>
                  </a:cubicBezTo>
                  <a:cubicBezTo>
                    <a:pt x="524" y="591"/>
                    <a:pt x="524" y="591"/>
                    <a:pt x="525" y="591"/>
                  </a:cubicBezTo>
                  <a:cubicBezTo>
                    <a:pt x="525" y="591"/>
                    <a:pt x="525" y="591"/>
                    <a:pt x="525" y="591"/>
                  </a:cubicBezTo>
                  <a:cubicBezTo>
                    <a:pt x="525" y="592"/>
                    <a:pt x="525" y="592"/>
                    <a:pt x="525" y="592"/>
                  </a:cubicBezTo>
                  <a:cubicBezTo>
                    <a:pt x="525" y="592"/>
                    <a:pt x="525" y="592"/>
                    <a:pt x="525" y="592"/>
                  </a:cubicBezTo>
                  <a:cubicBezTo>
                    <a:pt x="525" y="593"/>
                    <a:pt x="525" y="593"/>
                    <a:pt x="525" y="593"/>
                  </a:cubicBezTo>
                  <a:cubicBezTo>
                    <a:pt x="525" y="593"/>
                    <a:pt x="525" y="594"/>
                    <a:pt x="525" y="594"/>
                  </a:cubicBezTo>
                  <a:cubicBezTo>
                    <a:pt x="525" y="594"/>
                    <a:pt x="525" y="594"/>
                    <a:pt x="525" y="594"/>
                  </a:cubicBezTo>
                  <a:cubicBezTo>
                    <a:pt x="525" y="594"/>
                    <a:pt x="525" y="594"/>
                    <a:pt x="525" y="594"/>
                  </a:cubicBezTo>
                  <a:cubicBezTo>
                    <a:pt x="525" y="594"/>
                    <a:pt x="525" y="594"/>
                    <a:pt x="525" y="594"/>
                  </a:cubicBezTo>
                  <a:cubicBezTo>
                    <a:pt x="525" y="594"/>
                    <a:pt x="525" y="594"/>
                    <a:pt x="525" y="595"/>
                  </a:cubicBezTo>
                  <a:cubicBezTo>
                    <a:pt x="525" y="595"/>
                    <a:pt x="525" y="595"/>
                    <a:pt x="525" y="595"/>
                  </a:cubicBezTo>
                  <a:cubicBezTo>
                    <a:pt x="525" y="595"/>
                    <a:pt x="525" y="595"/>
                    <a:pt x="525" y="595"/>
                  </a:cubicBezTo>
                  <a:cubicBezTo>
                    <a:pt x="525" y="595"/>
                    <a:pt x="525" y="595"/>
                    <a:pt x="525" y="595"/>
                  </a:cubicBezTo>
                  <a:cubicBezTo>
                    <a:pt x="524" y="595"/>
                    <a:pt x="524" y="595"/>
                    <a:pt x="523" y="595"/>
                  </a:cubicBezTo>
                  <a:cubicBezTo>
                    <a:pt x="522" y="596"/>
                    <a:pt x="522" y="596"/>
                    <a:pt x="522" y="596"/>
                  </a:cubicBezTo>
                  <a:cubicBezTo>
                    <a:pt x="521" y="597"/>
                    <a:pt x="521" y="597"/>
                    <a:pt x="520" y="597"/>
                  </a:cubicBezTo>
                  <a:cubicBezTo>
                    <a:pt x="520" y="597"/>
                    <a:pt x="520" y="598"/>
                    <a:pt x="520" y="598"/>
                  </a:cubicBezTo>
                  <a:cubicBezTo>
                    <a:pt x="520" y="598"/>
                    <a:pt x="520" y="598"/>
                    <a:pt x="520" y="598"/>
                  </a:cubicBezTo>
                  <a:cubicBezTo>
                    <a:pt x="520" y="598"/>
                    <a:pt x="521" y="598"/>
                    <a:pt x="521" y="598"/>
                  </a:cubicBezTo>
                  <a:cubicBezTo>
                    <a:pt x="521" y="598"/>
                    <a:pt x="521" y="598"/>
                    <a:pt x="521" y="597"/>
                  </a:cubicBezTo>
                  <a:cubicBezTo>
                    <a:pt x="522" y="597"/>
                    <a:pt x="522" y="597"/>
                    <a:pt x="522" y="597"/>
                  </a:cubicBezTo>
                  <a:cubicBezTo>
                    <a:pt x="523" y="596"/>
                    <a:pt x="523" y="596"/>
                    <a:pt x="524" y="596"/>
                  </a:cubicBezTo>
                  <a:cubicBezTo>
                    <a:pt x="524" y="596"/>
                    <a:pt x="524" y="596"/>
                    <a:pt x="525" y="596"/>
                  </a:cubicBezTo>
                  <a:cubicBezTo>
                    <a:pt x="525" y="596"/>
                    <a:pt x="526" y="595"/>
                    <a:pt x="526" y="595"/>
                  </a:cubicBezTo>
                  <a:cubicBezTo>
                    <a:pt x="526" y="595"/>
                    <a:pt x="526" y="596"/>
                    <a:pt x="526" y="596"/>
                  </a:cubicBezTo>
                  <a:cubicBezTo>
                    <a:pt x="526" y="596"/>
                    <a:pt x="526" y="596"/>
                    <a:pt x="527" y="596"/>
                  </a:cubicBezTo>
                  <a:cubicBezTo>
                    <a:pt x="527" y="596"/>
                    <a:pt x="527" y="596"/>
                    <a:pt x="527" y="597"/>
                  </a:cubicBezTo>
                  <a:cubicBezTo>
                    <a:pt x="527" y="597"/>
                    <a:pt x="527" y="597"/>
                    <a:pt x="527" y="597"/>
                  </a:cubicBezTo>
                  <a:cubicBezTo>
                    <a:pt x="527" y="597"/>
                    <a:pt x="527" y="597"/>
                    <a:pt x="527" y="597"/>
                  </a:cubicBezTo>
                  <a:cubicBezTo>
                    <a:pt x="526" y="597"/>
                    <a:pt x="526" y="597"/>
                    <a:pt x="526" y="597"/>
                  </a:cubicBezTo>
                  <a:cubicBezTo>
                    <a:pt x="526" y="597"/>
                    <a:pt x="525" y="597"/>
                    <a:pt x="525" y="598"/>
                  </a:cubicBezTo>
                  <a:cubicBezTo>
                    <a:pt x="525" y="598"/>
                    <a:pt x="526" y="598"/>
                    <a:pt x="526" y="598"/>
                  </a:cubicBezTo>
                  <a:cubicBezTo>
                    <a:pt x="526" y="598"/>
                    <a:pt x="526" y="598"/>
                    <a:pt x="526" y="598"/>
                  </a:cubicBezTo>
                  <a:cubicBezTo>
                    <a:pt x="526" y="598"/>
                    <a:pt x="526" y="598"/>
                    <a:pt x="526" y="598"/>
                  </a:cubicBezTo>
                  <a:cubicBezTo>
                    <a:pt x="526" y="599"/>
                    <a:pt x="527" y="599"/>
                    <a:pt x="527" y="599"/>
                  </a:cubicBezTo>
                  <a:cubicBezTo>
                    <a:pt x="527" y="599"/>
                    <a:pt x="527" y="598"/>
                    <a:pt x="527" y="598"/>
                  </a:cubicBezTo>
                  <a:cubicBezTo>
                    <a:pt x="527" y="598"/>
                    <a:pt x="527" y="598"/>
                    <a:pt x="527" y="598"/>
                  </a:cubicBezTo>
                  <a:cubicBezTo>
                    <a:pt x="527" y="599"/>
                    <a:pt x="528" y="598"/>
                    <a:pt x="528" y="598"/>
                  </a:cubicBezTo>
                  <a:cubicBezTo>
                    <a:pt x="528" y="598"/>
                    <a:pt x="528" y="598"/>
                    <a:pt x="528" y="598"/>
                  </a:cubicBezTo>
                  <a:cubicBezTo>
                    <a:pt x="528" y="598"/>
                    <a:pt x="528" y="598"/>
                    <a:pt x="528" y="598"/>
                  </a:cubicBezTo>
                  <a:cubicBezTo>
                    <a:pt x="528" y="598"/>
                    <a:pt x="529" y="598"/>
                    <a:pt x="529" y="598"/>
                  </a:cubicBezTo>
                  <a:cubicBezTo>
                    <a:pt x="529" y="598"/>
                    <a:pt x="529" y="598"/>
                    <a:pt x="529" y="598"/>
                  </a:cubicBezTo>
                  <a:cubicBezTo>
                    <a:pt x="529" y="599"/>
                    <a:pt x="529" y="599"/>
                    <a:pt x="529" y="599"/>
                  </a:cubicBezTo>
                  <a:cubicBezTo>
                    <a:pt x="530" y="599"/>
                    <a:pt x="530" y="599"/>
                    <a:pt x="530" y="599"/>
                  </a:cubicBezTo>
                  <a:cubicBezTo>
                    <a:pt x="530" y="599"/>
                    <a:pt x="530" y="599"/>
                    <a:pt x="530" y="599"/>
                  </a:cubicBezTo>
                  <a:cubicBezTo>
                    <a:pt x="530" y="600"/>
                    <a:pt x="531" y="600"/>
                    <a:pt x="531" y="600"/>
                  </a:cubicBezTo>
                  <a:cubicBezTo>
                    <a:pt x="531" y="600"/>
                    <a:pt x="531" y="600"/>
                    <a:pt x="531" y="600"/>
                  </a:cubicBezTo>
                  <a:cubicBezTo>
                    <a:pt x="531" y="600"/>
                    <a:pt x="531" y="600"/>
                    <a:pt x="531" y="601"/>
                  </a:cubicBezTo>
                  <a:cubicBezTo>
                    <a:pt x="531" y="601"/>
                    <a:pt x="531" y="601"/>
                    <a:pt x="531" y="601"/>
                  </a:cubicBezTo>
                  <a:cubicBezTo>
                    <a:pt x="531" y="601"/>
                    <a:pt x="531" y="601"/>
                    <a:pt x="531" y="601"/>
                  </a:cubicBezTo>
                  <a:cubicBezTo>
                    <a:pt x="530" y="600"/>
                    <a:pt x="530" y="600"/>
                    <a:pt x="529" y="600"/>
                  </a:cubicBezTo>
                  <a:cubicBezTo>
                    <a:pt x="529" y="600"/>
                    <a:pt x="529" y="600"/>
                    <a:pt x="529" y="600"/>
                  </a:cubicBezTo>
                  <a:cubicBezTo>
                    <a:pt x="529" y="600"/>
                    <a:pt x="529" y="600"/>
                    <a:pt x="529" y="600"/>
                  </a:cubicBezTo>
                  <a:cubicBezTo>
                    <a:pt x="529" y="600"/>
                    <a:pt x="529" y="600"/>
                    <a:pt x="529" y="601"/>
                  </a:cubicBezTo>
                  <a:cubicBezTo>
                    <a:pt x="529" y="601"/>
                    <a:pt x="529" y="601"/>
                    <a:pt x="530" y="601"/>
                  </a:cubicBezTo>
                  <a:cubicBezTo>
                    <a:pt x="530" y="601"/>
                    <a:pt x="530" y="601"/>
                    <a:pt x="530" y="602"/>
                  </a:cubicBezTo>
                  <a:cubicBezTo>
                    <a:pt x="530" y="602"/>
                    <a:pt x="530" y="602"/>
                    <a:pt x="530" y="602"/>
                  </a:cubicBezTo>
                  <a:cubicBezTo>
                    <a:pt x="530" y="602"/>
                    <a:pt x="530" y="602"/>
                    <a:pt x="530" y="602"/>
                  </a:cubicBezTo>
                  <a:cubicBezTo>
                    <a:pt x="529" y="602"/>
                    <a:pt x="529" y="602"/>
                    <a:pt x="529" y="602"/>
                  </a:cubicBezTo>
                  <a:cubicBezTo>
                    <a:pt x="529" y="603"/>
                    <a:pt x="529" y="603"/>
                    <a:pt x="528" y="603"/>
                  </a:cubicBezTo>
                  <a:cubicBezTo>
                    <a:pt x="528" y="603"/>
                    <a:pt x="528" y="603"/>
                    <a:pt x="528" y="603"/>
                  </a:cubicBezTo>
                  <a:cubicBezTo>
                    <a:pt x="528" y="603"/>
                    <a:pt x="528" y="604"/>
                    <a:pt x="527" y="604"/>
                  </a:cubicBezTo>
                  <a:cubicBezTo>
                    <a:pt x="527" y="604"/>
                    <a:pt x="527" y="604"/>
                    <a:pt x="527" y="604"/>
                  </a:cubicBezTo>
                  <a:cubicBezTo>
                    <a:pt x="527" y="604"/>
                    <a:pt x="526" y="604"/>
                    <a:pt x="526" y="604"/>
                  </a:cubicBezTo>
                  <a:cubicBezTo>
                    <a:pt x="526" y="604"/>
                    <a:pt x="526" y="604"/>
                    <a:pt x="526" y="604"/>
                  </a:cubicBezTo>
                  <a:cubicBezTo>
                    <a:pt x="526" y="604"/>
                    <a:pt x="526" y="604"/>
                    <a:pt x="526" y="604"/>
                  </a:cubicBezTo>
                  <a:cubicBezTo>
                    <a:pt x="526" y="604"/>
                    <a:pt x="526" y="604"/>
                    <a:pt x="526" y="604"/>
                  </a:cubicBezTo>
                  <a:cubicBezTo>
                    <a:pt x="527" y="604"/>
                    <a:pt x="528" y="604"/>
                    <a:pt x="528" y="604"/>
                  </a:cubicBezTo>
                  <a:cubicBezTo>
                    <a:pt x="529" y="604"/>
                    <a:pt x="529" y="604"/>
                    <a:pt x="529" y="604"/>
                  </a:cubicBezTo>
                  <a:cubicBezTo>
                    <a:pt x="529" y="605"/>
                    <a:pt x="529" y="605"/>
                    <a:pt x="529" y="605"/>
                  </a:cubicBezTo>
                  <a:cubicBezTo>
                    <a:pt x="530" y="605"/>
                    <a:pt x="530" y="605"/>
                    <a:pt x="530" y="605"/>
                  </a:cubicBezTo>
                  <a:cubicBezTo>
                    <a:pt x="530" y="605"/>
                    <a:pt x="530" y="605"/>
                    <a:pt x="530" y="605"/>
                  </a:cubicBezTo>
                  <a:cubicBezTo>
                    <a:pt x="530" y="606"/>
                    <a:pt x="530" y="606"/>
                    <a:pt x="530" y="606"/>
                  </a:cubicBezTo>
                  <a:cubicBezTo>
                    <a:pt x="530" y="606"/>
                    <a:pt x="530" y="607"/>
                    <a:pt x="530" y="607"/>
                  </a:cubicBezTo>
                  <a:cubicBezTo>
                    <a:pt x="530" y="607"/>
                    <a:pt x="530" y="607"/>
                    <a:pt x="530" y="607"/>
                  </a:cubicBezTo>
                  <a:cubicBezTo>
                    <a:pt x="530" y="607"/>
                    <a:pt x="529" y="607"/>
                    <a:pt x="529" y="607"/>
                  </a:cubicBezTo>
                  <a:cubicBezTo>
                    <a:pt x="530" y="607"/>
                    <a:pt x="530" y="607"/>
                    <a:pt x="530" y="607"/>
                  </a:cubicBezTo>
                  <a:cubicBezTo>
                    <a:pt x="530" y="607"/>
                    <a:pt x="530" y="607"/>
                    <a:pt x="530" y="608"/>
                  </a:cubicBezTo>
                  <a:cubicBezTo>
                    <a:pt x="530" y="608"/>
                    <a:pt x="531" y="608"/>
                    <a:pt x="531" y="608"/>
                  </a:cubicBezTo>
                  <a:cubicBezTo>
                    <a:pt x="532" y="608"/>
                    <a:pt x="532" y="608"/>
                    <a:pt x="533" y="608"/>
                  </a:cubicBezTo>
                  <a:cubicBezTo>
                    <a:pt x="533" y="608"/>
                    <a:pt x="533" y="608"/>
                    <a:pt x="533" y="608"/>
                  </a:cubicBezTo>
                  <a:cubicBezTo>
                    <a:pt x="533" y="608"/>
                    <a:pt x="533" y="608"/>
                    <a:pt x="533" y="608"/>
                  </a:cubicBezTo>
                  <a:cubicBezTo>
                    <a:pt x="534" y="609"/>
                    <a:pt x="534" y="609"/>
                    <a:pt x="534" y="610"/>
                  </a:cubicBezTo>
                  <a:cubicBezTo>
                    <a:pt x="534" y="610"/>
                    <a:pt x="534" y="610"/>
                    <a:pt x="534" y="610"/>
                  </a:cubicBezTo>
                  <a:cubicBezTo>
                    <a:pt x="534" y="610"/>
                    <a:pt x="533" y="610"/>
                    <a:pt x="533" y="610"/>
                  </a:cubicBezTo>
                  <a:cubicBezTo>
                    <a:pt x="533" y="610"/>
                    <a:pt x="533" y="610"/>
                    <a:pt x="533" y="610"/>
                  </a:cubicBezTo>
                  <a:cubicBezTo>
                    <a:pt x="533" y="610"/>
                    <a:pt x="532" y="610"/>
                    <a:pt x="532" y="610"/>
                  </a:cubicBezTo>
                  <a:cubicBezTo>
                    <a:pt x="532" y="610"/>
                    <a:pt x="532" y="611"/>
                    <a:pt x="532" y="611"/>
                  </a:cubicBezTo>
                  <a:cubicBezTo>
                    <a:pt x="532" y="611"/>
                    <a:pt x="533" y="611"/>
                    <a:pt x="533" y="611"/>
                  </a:cubicBezTo>
                  <a:cubicBezTo>
                    <a:pt x="534" y="610"/>
                    <a:pt x="534" y="612"/>
                    <a:pt x="533" y="612"/>
                  </a:cubicBezTo>
                  <a:cubicBezTo>
                    <a:pt x="533" y="612"/>
                    <a:pt x="533" y="612"/>
                    <a:pt x="533" y="612"/>
                  </a:cubicBezTo>
                  <a:cubicBezTo>
                    <a:pt x="533" y="612"/>
                    <a:pt x="533" y="612"/>
                    <a:pt x="533" y="612"/>
                  </a:cubicBezTo>
                  <a:cubicBezTo>
                    <a:pt x="534" y="612"/>
                    <a:pt x="534" y="612"/>
                    <a:pt x="534" y="612"/>
                  </a:cubicBezTo>
                  <a:cubicBezTo>
                    <a:pt x="534" y="613"/>
                    <a:pt x="534" y="613"/>
                    <a:pt x="534" y="614"/>
                  </a:cubicBezTo>
                  <a:cubicBezTo>
                    <a:pt x="533" y="614"/>
                    <a:pt x="533" y="614"/>
                    <a:pt x="533" y="614"/>
                  </a:cubicBezTo>
                  <a:cubicBezTo>
                    <a:pt x="533" y="614"/>
                    <a:pt x="533" y="614"/>
                    <a:pt x="533" y="614"/>
                  </a:cubicBezTo>
                  <a:cubicBezTo>
                    <a:pt x="533" y="614"/>
                    <a:pt x="532" y="614"/>
                    <a:pt x="532" y="614"/>
                  </a:cubicBezTo>
                  <a:cubicBezTo>
                    <a:pt x="532" y="614"/>
                    <a:pt x="532" y="614"/>
                    <a:pt x="532" y="614"/>
                  </a:cubicBezTo>
                  <a:cubicBezTo>
                    <a:pt x="531" y="613"/>
                    <a:pt x="531" y="613"/>
                    <a:pt x="532" y="613"/>
                  </a:cubicBezTo>
                  <a:cubicBezTo>
                    <a:pt x="532" y="613"/>
                    <a:pt x="532" y="613"/>
                    <a:pt x="532" y="612"/>
                  </a:cubicBezTo>
                  <a:cubicBezTo>
                    <a:pt x="532" y="612"/>
                    <a:pt x="532" y="612"/>
                    <a:pt x="532" y="612"/>
                  </a:cubicBezTo>
                  <a:cubicBezTo>
                    <a:pt x="532" y="612"/>
                    <a:pt x="531" y="612"/>
                    <a:pt x="531" y="612"/>
                  </a:cubicBezTo>
                  <a:cubicBezTo>
                    <a:pt x="531" y="612"/>
                    <a:pt x="531" y="612"/>
                    <a:pt x="531" y="612"/>
                  </a:cubicBezTo>
                  <a:cubicBezTo>
                    <a:pt x="530" y="612"/>
                    <a:pt x="530" y="612"/>
                    <a:pt x="530" y="613"/>
                  </a:cubicBezTo>
                  <a:cubicBezTo>
                    <a:pt x="530" y="613"/>
                    <a:pt x="530" y="613"/>
                    <a:pt x="530" y="613"/>
                  </a:cubicBezTo>
                  <a:cubicBezTo>
                    <a:pt x="530" y="613"/>
                    <a:pt x="530" y="613"/>
                    <a:pt x="530" y="613"/>
                  </a:cubicBezTo>
                  <a:cubicBezTo>
                    <a:pt x="530" y="613"/>
                    <a:pt x="530" y="613"/>
                    <a:pt x="530" y="613"/>
                  </a:cubicBezTo>
                  <a:cubicBezTo>
                    <a:pt x="531" y="613"/>
                    <a:pt x="531" y="613"/>
                    <a:pt x="531" y="613"/>
                  </a:cubicBezTo>
                  <a:cubicBezTo>
                    <a:pt x="531" y="614"/>
                    <a:pt x="531" y="614"/>
                    <a:pt x="531" y="614"/>
                  </a:cubicBezTo>
                  <a:cubicBezTo>
                    <a:pt x="531" y="614"/>
                    <a:pt x="531" y="614"/>
                    <a:pt x="531" y="614"/>
                  </a:cubicBezTo>
                  <a:cubicBezTo>
                    <a:pt x="531" y="614"/>
                    <a:pt x="531" y="614"/>
                    <a:pt x="530" y="614"/>
                  </a:cubicBezTo>
                  <a:cubicBezTo>
                    <a:pt x="530" y="614"/>
                    <a:pt x="530" y="614"/>
                    <a:pt x="530" y="614"/>
                  </a:cubicBezTo>
                  <a:cubicBezTo>
                    <a:pt x="530" y="614"/>
                    <a:pt x="530" y="614"/>
                    <a:pt x="530" y="614"/>
                  </a:cubicBezTo>
                  <a:cubicBezTo>
                    <a:pt x="530" y="614"/>
                    <a:pt x="530" y="614"/>
                    <a:pt x="530" y="614"/>
                  </a:cubicBezTo>
                  <a:cubicBezTo>
                    <a:pt x="530" y="614"/>
                    <a:pt x="529" y="614"/>
                    <a:pt x="529" y="614"/>
                  </a:cubicBezTo>
                  <a:cubicBezTo>
                    <a:pt x="529" y="614"/>
                    <a:pt x="528" y="614"/>
                    <a:pt x="528" y="613"/>
                  </a:cubicBezTo>
                  <a:cubicBezTo>
                    <a:pt x="528" y="613"/>
                    <a:pt x="528" y="614"/>
                    <a:pt x="528" y="614"/>
                  </a:cubicBezTo>
                  <a:cubicBezTo>
                    <a:pt x="528" y="614"/>
                    <a:pt x="528" y="614"/>
                    <a:pt x="529" y="614"/>
                  </a:cubicBezTo>
                  <a:cubicBezTo>
                    <a:pt x="529" y="614"/>
                    <a:pt x="529" y="614"/>
                    <a:pt x="529" y="614"/>
                  </a:cubicBezTo>
                  <a:cubicBezTo>
                    <a:pt x="529" y="614"/>
                    <a:pt x="529" y="615"/>
                    <a:pt x="529" y="615"/>
                  </a:cubicBezTo>
                  <a:cubicBezTo>
                    <a:pt x="529" y="615"/>
                    <a:pt x="529" y="615"/>
                    <a:pt x="530" y="615"/>
                  </a:cubicBezTo>
                  <a:cubicBezTo>
                    <a:pt x="530" y="615"/>
                    <a:pt x="530" y="615"/>
                    <a:pt x="530" y="615"/>
                  </a:cubicBezTo>
                  <a:cubicBezTo>
                    <a:pt x="531" y="615"/>
                    <a:pt x="531" y="615"/>
                    <a:pt x="532" y="615"/>
                  </a:cubicBezTo>
                  <a:cubicBezTo>
                    <a:pt x="532" y="615"/>
                    <a:pt x="532" y="616"/>
                    <a:pt x="532" y="616"/>
                  </a:cubicBezTo>
                  <a:cubicBezTo>
                    <a:pt x="531" y="616"/>
                    <a:pt x="531" y="616"/>
                    <a:pt x="531" y="616"/>
                  </a:cubicBezTo>
                  <a:cubicBezTo>
                    <a:pt x="530" y="616"/>
                    <a:pt x="530" y="616"/>
                    <a:pt x="529" y="616"/>
                  </a:cubicBezTo>
                  <a:cubicBezTo>
                    <a:pt x="529" y="616"/>
                    <a:pt x="529" y="616"/>
                    <a:pt x="529" y="616"/>
                  </a:cubicBezTo>
                  <a:cubicBezTo>
                    <a:pt x="529" y="616"/>
                    <a:pt x="529" y="616"/>
                    <a:pt x="529" y="616"/>
                  </a:cubicBezTo>
                  <a:cubicBezTo>
                    <a:pt x="529" y="616"/>
                    <a:pt x="529" y="616"/>
                    <a:pt x="529" y="616"/>
                  </a:cubicBezTo>
                  <a:cubicBezTo>
                    <a:pt x="529" y="616"/>
                    <a:pt x="529" y="617"/>
                    <a:pt x="529" y="617"/>
                  </a:cubicBezTo>
                  <a:cubicBezTo>
                    <a:pt x="529" y="617"/>
                    <a:pt x="529" y="617"/>
                    <a:pt x="529" y="617"/>
                  </a:cubicBezTo>
                  <a:cubicBezTo>
                    <a:pt x="529" y="617"/>
                    <a:pt x="529" y="617"/>
                    <a:pt x="529" y="617"/>
                  </a:cubicBezTo>
                  <a:cubicBezTo>
                    <a:pt x="530" y="617"/>
                    <a:pt x="530" y="617"/>
                    <a:pt x="530" y="617"/>
                  </a:cubicBezTo>
                  <a:cubicBezTo>
                    <a:pt x="530" y="617"/>
                    <a:pt x="530" y="617"/>
                    <a:pt x="531" y="617"/>
                  </a:cubicBezTo>
                  <a:cubicBezTo>
                    <a:pt x="531" y="618"/>
                    <a:pt x="531" y="618"/>
                    <a:pt x="531" y="618"/>
                  </a:cubicBezTo>
                  <a:cubicBezTo>
                    <a:pt x="531" y="618"/>
                    <a:pt x="531" y="618"/>
                    <a:pt x="532" y="618"/>
                  </a:cubicBezTo>
                  <a:cubicBezTo>
                    <a:pt x="532" y="618"/>
                    <a:pt x="532" y="618"/>
                    <a:pt x="532" y="619"/>
                  </a:cubicBezTo>
                  <a:cubicBezTo>
                    <a:pt x="532" y="619"/>
                    <a:pt x="532" y="619"/>
                    <a:pt x="532" y="619"/>
                  </a:cubicBezTo>
                  <a:cubicBezTo>
                    <a:pt x="531" y="619"/>
                    <a:pt x="530" y="619"/>
                    <a:pt x="530" y="618"/>
                  </a:cubicBezTo>
                  <a:cubicBezTo>
                    <a:pt x="529" y="618"/>
                    <a:pt x="529" y="618"/>
                    <a:pt x="529" y="618"/>
                  </a:cubicBezTo>
                  <a:cubicBezTo>
                    <a:pt x="529" y="618"/>
                    <a:pt x="529" y="618"/>
                    <a:pt x="529" y="619"/>
                  </a:cubicBezTo>
                  <a:cubicBezTo>
                    <a:pt x="529" y="619"/>
                    <a:pt x="529" y="619"/>
                    <a:pt x="529" y="619"/>
                  </a:cubicBezTo>
                  <a:cubicBezTo>
                    <a:pt x="530" y="619"/>
                    <a:pt x="531" y="619"/>
                    <a:pt x="532" y="619"/>
                  </a:cubicBezTo>
                  <a:cubicBezTo>
                    <a:pt x="533" y="619"/>
                    <a:pt x="533" y="619"/>
                    <a:pt x="533" y="620"/>
                  </a:cubicBezTo>
                  <a:cubicBezTo>
                    <a:pt x="533" y="620"/>
                    <a:pt x="533" y="620"/>
                    <a:pt x="533" y="620"/>
                  </a:cubicBezTo>
                  <a:cubicBezTo>
                    <a:pt x="533" y="621"/>
                    <a:pt x="533" y="621"/>
                    <a:pt x="533" y="621"/>
                  </a:cubicBezTo>
                  <a:cubicBezTo>
                    <a:pt x="534" y="621"/>
                    <a:pt x="534" y="621"/>
                    <a:pt x="534" y="621"/>
                  </a:cubicBezTo>
                  <a:cubicBezTo>
                    <a:pt x="534" y="621"/>
                    <a:pt x="534" y="622"/>
                    <a:pt x="534" y="622"/>
                  </a:cubicBezTo>
                  <a:cubicBezTo>
                    <a:pt x="534" y="622"/>
                    <a:pt x="534" y="622"/>
                    <a:pt x="534" y="622"/>
                  </a:cubicBezTo>
                  <a:cubicBezTo>
                    <a:pt x="533" y="622"/>
                    <a:pt x="533" y="622"/>
                    <a:pt x="532" y="622"/>
                  </a:cubicBezTo>
                  <a:cubicBezTo>
                    <a:pt x="532" y="621"/>
                    <a:pt x="532" y="621"/>
                    <a:pt x="532" y="622"/>
                  </a:cubicBezTo>
                  <a:cubicBezTo>
                    <a:pt x="532" y="622"/>
                    <a:pt x="533" y="622"/>
                    <a:pt x="533" y="622"/>
                  </a:cubicBezTo>
                  <a:cubicBezTo>
                    <a:pt x="534" y="622"/>
                    <a:pt x="534" y="622"/>
                    <a:pt x="534" y="622"/>
                  </a:cubicBezTo>
                  <a:cubicBezTo>
                    <a:pt x="534" y="622"/>
                    <a:pt x="535" y="623"/>
                    <a:pt x="535" y="623"/>
                  </a:cubicBezTo>
                  <a:cubicBezTo>
                    <a:pt x="535" y="623"/>
                    <a:pt x="536" y="623"/>
                    <a:pt x="536" y="623"/>
                  </a:cubicBezTo>
                  <a:cubicBezTo>
                    <a:pt x="536" y="623"/>
                    <a:pt x="535" y="623"/>
                    <a:pt x="535" y="623"/>
                  </a:cubicBezTo>
                  <a:cubicBezTo>
                    <a:pt x="535" y="623"/>
                    <a:pt x="535" y="623"/>
                    <a:pt x="535" y="623"/>
                  </a:cubicBezTo>
                  <a:cubicBezTo>
                    <a:pt x="536" y="624"/>
                    <a:pt x="536" y="624"/>
                    <a:pt x="537" y="624"/>
                  </a:cubicBezTo>
                  <a:cubicBezTo>
                    <a:pt x="537" y="624"/>
                    <a:pt x="537" y="624"/>
                    <a:pt x="538" y="624"/>
                  </a:cubicBezTo>
                  <a:cubicBezTo>
                    <a:pt x="538" y="624"/>
                    <a:pt x="538" y="624"/>
                    <a:pt x="538" y="624"/>
                  </a:cubicBezTo>
                  <a:cubicBezTo>
                    <a:pt x="538" y="625"/>
                    <a:pt x="537" y="625"/>
                    <a:pt x="537" y="625"/>
                  </a:cubicBezTo>
                  <a:cubicBezTo>
                    <a:pt x="537" y="625"/>
                    <a:pt x="537" y="625"/>
                    <a:pt x="538" y="625"/>
                  </a:cubicBezTo>
                  <a:cubicBezTo>
                    <a:pt x="538" y="625"/>
                    <a:pt x="538" y="625"/>
                    <a:pt x="538" y="625"/>
                  </a:cubicBezTo>
                  <a:cubicBezTo>
                    <a:pt x="538" y="625"/>
                    <a:pt x="538" y="624"/>
                    <a:pt x="538" y="624"/>
                  </a:cubicBezTo>
                  <a:cubicBezTo>
                    <a:pt x="538" y="625"/>
                    <a:pt x="538" y="625"/>
                    <a:pt x="538" y="626"/>
                  </a:cubicBezTo>
                  <a:cubicBezTo>
                    <a:pt x="538" y="626"/>
                    <a:pt x="539" y="626"/>
                    <a:pt x="539" y="626"/>
                  </a:cubicBezTo>
                  <a:cubicBezTo>
                    <a:pt x="539" y="626"/>
                    <a:pt x="539" y="625"/>
                    <a:pt x="539" y="624"/>
                  </a:cubicBezTo>
                  <a:cubicBezTo>
                    <a:pt x="540" y="625"/>
                    <a:pt x="540" y="625"/>
                    <a:pt x="540" y="625"/>
                  </a:cubicBezTo>
                  <a:cubicBezTo>
                    <a:pt x="540" y="625"/>
                    <a:pt x="541" y="625"/>
                    <a:pt x="541" y="625"/>
                  </a:cubicBezTo>
                  <a:cubicBezTo>
                    <a:pt x="541" y="625"/>
                    <a:pt x="541" y="625"/>
                    <a:pt x="541" y="625"/>
                  </a:cubicBezTo>
                  <a:cubicBezTo>
                    <a:pt x="541" y="625"/>
                    <a:pt x="540" y="625"/>
                    <a:pt x="540" y="626"/>
                  </a:cubicBezTo>
                  <a:cubicBezTo>
                    <a:pt x="540" y="626"/>
                    <a:pt x="540" y="626"/>
                    <a:pt x="540" y="626"/>
                  </a:cubicBezTo>
                  <a:cubicBezTo>
                    <a:pt x="540" y="626"/>
                    <a:pt x="540" y="626"/>
                    <a:pt x="540" y="626"/>
                  </a:cubicBezTo>
                  <a:cubicBezTo>
                    <a:pt x="540" y="626"/>
                    <a:pt x="540" y="627"/>
                    <a:pt x="540" y="627"/>
                  </a:cubicBezTo>
                  <a:cubicBezTo>
                    <a:pt x="541" y="627"/>
                    <a:pt x="541" y="627"/>
                    <a:pt x="541" y="628"/>
                  </a:cubicBezTo>
                  <a:cubicBezTo>
                    <a:pt x="541" y="628"/>
                    <a:pt x="540" y="628"/>
                    <a:pt x="540" y="628"/>
                  </a:cubicBezTo>
                  <a:cubicBezTo>
                    <a:pt x="540" y="628"/>
                    <a:pt x="541" y="628"/>
                    <a:pt x="541" y="629"/>
                  </a:cubicBezTo>
                  <a:cubicBezTo>
                    <a:pt x="541" y="629"/>
                    <a:pt x="541" y="629"/>
                    <a:pt x="541" y="629"/>
                  </a:cubicBezTo>
                  <a:cubicBezTo>
                    <a:pt x="541" y="629"/>
                    <a:pt x="541" y="629"/>
                    <a:pt x="541" y="629"/>
                  </a:cubicBezTo>
                  <a:cubicBezTo>
                    <a:pt x="540" y="629"/>
                    <a:pt x="540" y="630"/>
                    <a:pt x="540" y="630"/>
                  </a:cubicBezTo>
                  <a:cubicBezTo>
                    <a:pt x="540" y="630"/>
                    <a:pt x="539" y="631"/>
                    <a:pt x="539" y="631"/>
                  </a:cubicBezTo>
                  <a:cubicBezTo>
                    <a:pt x="539" y="631"/>
                    <a:pt x="539" y="632"/>
                    <a:pt x="540" y="632"/>
                  </a:cubicBezTo>
                  <a:cubicBezTo>
                    <a:pt x="540" y="632"/>
                    <a:pt x="540" y="632"/>
                    <a:pt x="540" y="632"/>
                  </a:cubicBezTo>
                  <a:cubicBezTo>
                    <a:pt x="540" y="631"/>
                    <a:pt x="541" y="631"/>
                    <a:pt x="541" y="631"/>
                  </a:cubicBezTo>
                  <a:cubicBezTo>
                    <a:pt x="541" y="630"/>
                    <a:pt x="542" y="631"/>
                    <a:pt x="542" y="631"/>
                  </a:cubicBezTo>
                  <a:cubicBezTo>
                    <a:pt x="542" y="631"/>
                    <a:pt x="542" y="631"/>
                    <a:pt x="542" y="631"/>
                  </a:cubicBezTo>
                  <a:cubicBezTo>
                    <a:pt x="543" y="631"/>
                    <a:pt x="543" y="631"/>
                    <a:pt x="543" y="631"/>
                  </a:cubicBezTo>
                  <a:cubicBezTo>
                    <a:pt x="543" y="631"/>
                    <a:pt x="543" y="631"/>
                    <a:pt x="544" y="630"/>
                  </a:cubicBezTo>
                  <a:cubicBezTo>
                    <a:pt x="544" y="630"/>
                    <a:pt x="544" y="630"/>
                    <a:pt x="544" y="631"/>
                  </a:cubicBezTo>
                  <a:cubicBezTo>
                    <a:pt x="545" y="631"/>
                    <a:pt x="544" y="631"/>
                    <a:pt x="544" y="631"/>
                  </a:cubicBezTo>
                  <a:cubicBezTo>
                    <a:pt x="544" y="631"/>
                    <a:pt x="544" y="632"/>
                    <a:pt x="544" y="632"/>
                  </a:cubicBezTo>
                  <a:cubicBezTo>
                    <a:pt x="544" y="632"/>
                    <a:pt x="545" y="632"/>
                    <a:pt x="546" y="632"/>
                  </a:cubicBezTo>
                  <a:cubicBezTo>
                    <a:pt x="546" y="632"/>
                    <a:pt x="546" y="632"/>
                    <a:pt x="546" y="632"/>
                  </a:cubicBezTo>
                  <a:cubicBezTo>
                    <a:pt x="546" y="632"/>
                    <a:pt x="546" y="632"/>
                    <a:pt x="546" y="632"/>
                  </a:cubicBezTo>
                  <a:cubicBezTo>
                    <a:pt x="546" y="633"/>
                    <a:pt x="546" y="633"/>
                    <a:pt x="546" y="633"/>
                  </a:cubicBezTo>
                  <a:cubicBezTo>
                    <a:pt x="546" y="633"/>
                    <a:pt x="545" y="634"/>
                    <a:pt x="545" y="634"/>
                  </a:cubicBezTo>
                  <a:cubicBezTo>
                    <a:pt x="545" y="634"/>
                    <a:pt x="544" y="635"/>
                    <a:pt x="544" y="635"/>
                  </a:cubicBezTo>
                  <a:cubicBezTo>
                    <a:pt x="544" y="635"/>
                    <a:pt x="545" y="635"/>
                    <a:pt x="545" y="635"/>
                  </a:cubicBezTo>
                  <a:cubicBezTo>
                    <a:pt x="545" y="635"/>
                    <a:pt x="545" y="634"/>
                    <a:pt x="545" y="634"/>
                  </a:cubicBezTo>
                  <a:cubicBezTo>
                    <a:pt x="546" y="634"/>
                    <a:pt x="546" y="633"/>
                    <a:pt x="547" y="633"/>
                  </a:cubicBezTo>
                  <a:cubicBezTo>
                    <a:pt x="547" y="633"/>
                    <a:pt x="548" y="632"/>
                    <a:pt x="548" y="631"/>
                  </a:cubicBezTo>
                  <a:cubicBezTo>
                    <a:pt x="548" y="631"/>
                    <a:pt x="548" y="631"/>
                    <a:pt x="548" y="631"/>
                  </a:cubicBezTo>
                  <a:cubicBezTo>
                    <a:pt x="548" y="631"/>
                    <a:pt x="548" y="631"/>
                    <a:pt x="548" y="631"/>
                  </a:cubicBezTo>
                  <a:cubicBezTo>
                    <a:pt x="548" y="631"/>
                    <a:pt x="549" y="631"/>
                    <a:pt x="549" y="632"/>
                  </a:cubicBezTo>
                  <a:cubicBezTo>
                    <a:pt x="549" y="632"/>
                    <a:pt x="549" y="632"/>
                    <a:pt x="548" y="632"/>
                  </a:cubicBezTo>
                  <a:cubicBezTo>
                    <a:pt x="548" y="633"/>
                    <a:pt x="547" y="633"/>
                    <a:pt x="547" y="634"/>
                  </a:cubicBezTo>
                  <a:cubicBezTo>
                    <a:pt x="547" y="634"/>
                    <a:pt x="548" y="634"/>
                    <a:pt x="548" y="633"/>
                  </a:cubicBezTo>
                  <a:cubicBezTo>
                    <a:pt x="548" y="633"/>
                    <a:pt x="548" y="633"/>
                    <a:pt x="548" y="633"/>
                  </a:cubicBezTo>
                  <a:cubicBezTo>
                    <a:pt x="548" y="633"/>
                    <a:pt x="549" y="633"/>
                    <a:pt x="549" y="633"/>
                  </a:cubicBezTo>
                  <a:cubicBezTo>
                    <a:pt x="549" y="633"/>
                    <a:pt x="549" y="632"/>
                    <a:pt x="549" y="632"/>
                  </a:cubicBezTo>
                  <a:cubicBezTo>
                    <a:pt x="549" y="632"/>
                    <a:pt x="550" y="632"/>
                    <a:pt x="550" y="633"/>
                  </a:cubicBezTo>
                  <a:cubicBezTo>
                    <a:pt x="550" y="633"/>
                    <a:pt x="550" y="633"/>
                    <a:pt x="550" y="633"/>
                  </a:cubicBezTo>
                  <a:cubicBezTo>
                    <a:pt x="549" y="633"/>
                    <a:pt x="549" y="633"/>
                    <a:pt x="549" y="633"/>
                  </a:cubicBezTo>
                  <a:cubicBezTo>
                    <a:pt x="549" y="634"/>
                    <a:pt x="549" y="634"/>
                    <a:pt x="549" y="634"/>
                  </a:cubicBezTo>
                  <a:cubicBezTo>
                    <a:pt x="549" y="634"/>
                    <a:pt x="550" y="634"/>
                    <a:pt x="550" y="634"/>
                  </a:cubicBezTo>
                  <a:cubicBezTo>
                    <a:pt x="550" y="634"/>
                    <a:pt x="549" y="635"/>
                    <a:pt x="549" y="635"/>
                  </a:cubicBezTo>
                  <a:cubicBezTo>
                    <a:pt x="549" y="635"/>
                    <a:pt x="550" y="635"/>
                    <a:pt x="550" y="636"/>
                  </a:cubicBezTo>
                  <a:cubicBezTo>
                    <a:pt x="551" y="636"/>
                    <a:pt x="552" y="636"/>
                    <a:pt x="553" y="636"/>
                  </a:cubicBezTo>
                  <a:cubicBezTo>
                    <a:pt x="553" y="636"/>
                    <a:pt x="553" y="636"/>
                    <a:pt x="553" y="636"/>
                  </a:cubicBezTo>
                  <a:cubicBezTo>
                    <a:pt x="553" y="636"/>
                    <a:pt x="553" y="636"/>
                    <a:pt x="554" y="636"/>
                  </a:cubicBezTo>
                  <a:cubicBezTo>
                    <a:pt x="554" y="636"/>
                    <a:pt x="554" y="636"/>
                    <a:pt x="554" y="636"/>
                  </a:cubicBezTo>
                  <a:cubicBezTo>
                    <a:pt x="555" y="636"/>
                    <a:pt x="555" y="636"/>
                    <a:pt x="555" y="636"/>
                  </a:cubicBezTo>
                  <a:cubicBezTo>
                    <a:pt x="555" y="635"/>
                    <a:pt x="556" y="635"/>
                    <a:pt x="556" y="635"/>
                  </a:cubicBezTo>
                  <a:cubicBezTo>
                    <a:pt x="556" y="635"/>
                    <a:pt x="556" y="635"/>
                    <a:pt x="557" y="635"/>
                  </a:cubicBezTo>
                  <a:cubicBezTo>
                    <a:pt x="557" y="635"/>
                    <a:pt x="557" y="635"/>
                    <a:pt x="557" y="635"/>
                  </a:cubicBezTo>
                  <a:cubicBezTo>
                    <a:pt x="557" y="635"/>
                    <a:pt x="556" y="635"/>
                    <a:pt x="556" y="635"/>
                  </a:cubicBezTo>
                  <a:cubicBezTo>
                    <a:pt x="557" y="635"/>
                    <a:pt x="557" y="636"/>
                    <a:pt x="557" y="636"/>
                  </a:cubicBezTo>
                  <a:cubicBezTo>
                    <a:pt x="557" y="636"/>
                    <a:pt x="556" y="636"/>
                    <a:pt x="556" y="636"/>
                  </a:cubicBezTo>
                  <a:cubicBezTo>
                    <a:pt x="556" y="637"/>
                    <a:pt x="555" y="637"/>
                    <a:pt x="555" y="637"/>
                  </a:cubicBezTo>
                  <a:cubicBezTo>
                    <a:pt x="556" y="637"/>
                    <a:pt x="557" y="637"/>
                    <a:pt x="557" y="637"/>
                  </a:cubicBezTo>
                  <a:cubicBezTo>
                    <a:pt x="557" y="637"/>
                    <a:pt x="558" y="637"/>
                    <a:pt x="558" y="637"/>
                  </a:cubicBezTo>
                  <a:cubicBezTo>
                    <a:pt x="558" y="637"/>
                    <a:pt x="558" y="637"/>
                    <a:pt x="558" y="638"/>
                  </a:cubicBezTo>
                  <a:cubicBezTo>
                    <a:pt x="558" y="638"/>
                    <a:pt x="558" y="638"/>
                    <a:pt x="559" y="638"/>
                  </a:cubicBezTo>
                  <a:cubicBezTo>
                    <a:pt x="559" y="638"/>
                    <a:pt x="560" y="638"/>
                    <a:pt x="560" y="638"/>
                  </a:cubicBezTo>
                  <a:cubicBezTo>
                    <a:pt x="560" y="638"/>
                    <a:pt x="561" y="639"/>
                    <a:pt x="561" y="639"/>
                  </a:cubicBezTo>
                  <a:cubicBezTo>
                    <a:pt x="561" y="639"/>
                    <a:pt x="561" y="639"/>
                    <a:pt x="560" y="640"/>
                  </a:cubicBezTo>
                  <a:cubicBezTo>
                    <a:pt x="560" y="640"/>
                    <a:pt x="559" y="641"/>
                    <a:pt x="559" y="641"/>
                  </a:cubicBezTo>
                  <a:cubicBezTo>
                    <a:pt x="558" y="641"/>
                    <a:pt x="558" y="641"/>
                    <a:pt x="558" y="641"/>
                  </a:cubicBezTo>
                  <a:cubicBezTo>
                    <a:pt x="557" y="641"/>
                    <a:pt x="556" y="641"/>
                    <a:pt x="555" y="642"/>
                  </a:cubicBezTo>
                  <a:cubicBezTo>
                    <a:pt x="555" y="642"/>
                    <a:pt x="554" y="642"/>
                    <a:pt x="554" y="642"/>
                  </a:cubicBezTo>
                  <a:cubicBezTo>
                    <a:pt x="554" y="642"/>
                    <a:pt x="554" y="642"/>
                    <a:pt x="554" y="642"/>
                  </a:cubicBezTo>
                  <a:cubicBezTo>
                    <a:pt x="554" y="643"/>
                    <a:pt x="553" y="643"/>
                    <a:pt x="552" y="643"/>
                  </a:cubicBezTo>
                  <a:cubicBezTo>
                    <a:pt x="553" y="643"/>
                    <a:pt x="553" y="643"/>
                    <a:pt x="553" y="644"/>
                  </a:cubicBezTo>
                  <a:cubicBezTo>
                    <a:pt x="553" y="644"/>
                    <a:pt x="553" y="644"/>
                    <a:pt x="553" y="644"/>
                  </a:cubicBezTo>
                  <a:cubicBezTo>
                    <a:pt x="553" y="644"/>
                    <a:pt x="553" y="644"/>
                    <a:pt x="553" y="644"/>
                  </a:cubicBezTo>
                  <a:cubicBezTo>
                    <a:pt x="552" y="645"/>
                    <a:pt x="551" y="645"/>
                    <a:pt x="550" y="644"/>
                  </a:cubicBezTo>
                  <a:cubicBezTo>
                    <a:pt x="550" y="644"/>
                    <a:pt x="550" y="644"/>
                    <a:pt x="550" y="644"/>
                  </a:cubicBezTo>
                  <a:cubicBezTo>
                    <a:pt x="549" y="644"/>
                    <a:pt x="547" y="645"/>
                    <a:pt x="546" y="645"/>
                  </a:cubicBezTo>
                  <a:cubicBezTo>
                    <a:pt x="547" y="645"/>
                    <a:pt x="547" y="645"/>
                    <a:pt x="548" y="645"/>
                  </a:cubicBezTo>
                  <a:cubicBezTo>
                    <a:pt x="548" y="645"/>
                    <a:pt x="549" y="645"/>
                    <a:pt x="549" y="645"/>
                  </a:cubicBezTo>
                  <a:cubicBezTo>
                    <a:pt x="549" y="645"/>
                    <a:pt x="549" y="645"/>
                    <a:pt x="549" y="645"/>
                  </a:cubicBezTo>
                  <a:cubicBezTo>
                    <a:pt x="549" y="645"/>
                    <a:pt x="549" y="645"/>
                    <a:pt x="549" y="645"/>
                  </a:cubicBezTo>
                  <a:cubicBezTo>
                    <a:pt x="548" y="647"/>
                    <a:pt x="546" y="647"/>
                    <a:pt x="545" y="647"/>
                  </a:cubicBezTo>
                  <a:cubicBezTo>
                    <a:pt x="544" y="648"/>
                    <a:pt x="543" y="648"/>
                    <a:pt x="543" y="648"/>
                  </a:cubicBezTo>
                  <a:cubicBezTo>
                    <a:pt x="542" y="649"/>
                    <a:pt x="542" y="649"/>
                    <a:pt x="542" y="650"/>
                  </a:cubicBezTo>
                  <a:cubicBezTo>
                    <a:pt x="542" y="650"/>
                    <a:pt x="542" y="651"/>
                    <a:pt x="542" y="651"/>
                  </a:cubicBezTo>
                  <a:cubicBezTo>
                    <a:pt x="542" y="651"/>
                    <a:pt x="542" y="651"/>
                    <a:pt x="542" y="651"/>
                  </a:cubicBezTo>
                  <a:cubicBezTo>
                    <a:pt x="542" y="651"/>
                    <a:pt x="542" y="651"/>
                    <a:pt x="542" y="651"/>
                  </a:cubicBezTo>
                  <a:cubicBezTo>
                    <a:pt x="542" y="652"/>
                    <a:pt x="541" y="652"/>
                    <a:pt x="541" y="652"/>
                  </a:cubicBezTo>
                  <a:cubicBezTo>
                    <a:pt x="541" y="652"/>
                    <a:pt x="540" y="652"/>
                    <a:pt x="540" y="652"/>
                  </a:cubicBezTo>
                  <a:cubicBezTo>
                    <a:pt x="540" y="652"/>
                    <a:pt x="541" y="653"/>
                    <a:pt x="541" y="653"/>
                  </a:cubicBezTo>
                  <a:cubicBezTo>
                    <a:pt x="541" y="652"/>
                    <a:pt x="541" y="652"/>
                    <a:pt x="541" y="652"/>
                  </a:cubicBezTo>
                  <a:cubicBezTo>
                    <a:pt x="541" y="652"/>
                    <a:pt x="542" y="652"/>
                    <a:pt x="542" y="652"/>
                  </a:cubicBezTo>
                  <a:cubicBezTo>
                    <a:pt x="542" y="653"/>
                    <a:pt x="542" y="652"/>
                    <a:pt x="543" y="652"/>
                  </a:cubicBezTo>
                  <a:cubicBezTo>
                    <a:pt x="543" y="652"/>
                    <a:pt x="543" y="652"/>
                    <a:pt x="543" y="651"/>
                  </a:cubicBezTo>
                  <a:cubicBezTo>
                    <a:pt x="543" y="651"/>
                    <a:pt x="543" y="651"/>
                    <a:pt x="544" y="651"/>
                  </a:cubicBezTo>
                  <a:cubicBezTo>
                    <a:pt x="544" y="651"/>
                    <a:pt x="544" y="651"/>
                    <a:pt x="544" y="651"/>
                  </a:cubicBezTo>
                  <a:cubicBezTo>
                    <a:pt x="545" y="651"/>
                    <a:pt x="545" y="651"/>
                    <a:pt x="546" y="650"/>
                  </a:cubicBezTo>
                  <a:cubicBezTo>
                    <a:pt x="547" y="650"/>
                    <a:pt x="547" y="649"/>
                    <a:pt x="548" y="649"/>
                  </a:cubicBezTo>
                  <a:cubicBezTo>
                    <a:pt x="549" y="649"/>
                    <a:pt x="549" y="649"/>
                    <a:pt x="549" y="649"/>
                  </a:cubicBezTo>
                  <a:cubicBezTo>
                    <a:pt x="549" y="649"/>
                    <a:pt x="550" y="648"/>
                    <a:pt x="550" y="648"/>
                  </a:cubicBezTo>
                  <a:cubicBezTo>
                    <a:pt x="550" y="648"/>
                    <a:pt x="549" y="648"/>
                    <a:pt x="549" y="648"/>
                  </a:cubicBezTo>
                  <a:cubicBezTo>
                    <a:pt x="549" y="647"/>
                    <a:pt x="550" y="647"/>
                    <a:pt x="550" y="647"/>
                  </a:cubicBezTo>
                  <a:cubicBezTo>
                    <a:pt x="550" y="647"/>
                    <a:pt x="550" y="646"/>
                    <a:pt x="551" y="646"/>
                  </a:cubicBezTo>
                  <a:cubicBezTo>
                    <a:pt x="551" y="646"/>
                    <a:pt x="551" y="646"/>
                    <a:pt x="552" y="646"/>
                  </a:cubicBezTo>
                  <a:cubicBezTo>
                    <a:pt x="553" y="645"/>
                    <a:pt x="554" y="645"/>
                    <a:pt x="555" y="644"/>
                  </a:cubicBezTo>
                  <a:cubicBezTo>
                    <a:pt x="555" y="644"/>
                    <a:pt x="556" y="644"/>
                    <a:pt x="556" y="644"/>
                  </a:cubicBezTo>
                  <a:cubicBezTo>
                    <a:pt x="556" y="644"/>
                    <a:pt x="557" y="645"/>
                    <a:pt x="557" y="644"/>
                  </a:cubicBezTo>
                  <a:cubicBezTo>
                    <a:pt x="556" y="644"/>
                    <a:pt x="556" y="644"/>
                    <a:pt x="555" y="644"/>
                  </a:cubicBezTo>
                  <a:cubicBezTo>
                    <a:pt x="554" y="644"/>
                    <a:pt x="554" y="644"/>
                    <a:pt x="553" y="644"/>
                  </a:cubicBezTo>
                  <a:cubicBezTo>
                    <a:pt x="553" y="643"/>
                    <a:pt x="554" y="643"/>
                    <a:pt x="554" y="643"/>
                  </a:cubicBezTo>
                  <a:cubicBezTo>
                    <a:pt x="555" y="643"/>
                    <a:pt x="556" y="643"/>
                    <a:pt x="557" y="643"/>
                  </a:cubicBezTo>
                  <a:cubicBezTo>
                    <a:pt x="558" y="643"/>
                    <a:pt x="559" y="643"/>
                    <a:pt x="560" y="643"/>
                  </a:cubicBezTo>
                  <a:cubicBezTo>
                    <a:pt x="560" y="643"/>
                    <a:pt x="560" y="643"/>
                    <a:pt x="560" y="644"/>
                  </a:cubicBezTo>
                  <a:cubicBezTo>
                    <a:pt x="560" y="644"/>
                    <a:pt x="560" y="644"/>
                    <a:pt x="560" y="644"/>
                  </a:cubicBezTo>
                  <a:cubicBezTo>
                    <a:pt x="561" y="645"/>
                    <a:pt x="562" y="646"/>
                    <a:pt x="562" y="646"/>
                  </a:cubicBezTo>
                  <a:cubicBezTo>
                    <a:pt x="562" y="647"/>
                    <a:pt x="562" y="647"/>
                    <a:pt x="562" y="647"/>
                  </a:cubicBezTo>
                  <a:cubicBezTo>
                    <a:pt x="562" y="647"/>
                    <a:pt x="562" y="647"/>
                    <a:pt x="562" y="647"/>
                  </a:cubicBezTo>
                  <a:cubicBezTo>
                    <a:pt x="562" y="647"/>
                    <a:pt x="562" y="648"/>
                    <a:pt x="562" y="648"/>
                  </a:cubicBezTo>
                  <a:cubicBezTo>
                    <a:pt x="561" y="649"/>
                    <a:pt x="560" y="649"/>
                    <a:pt x="560" y="650"/>
                  </a:cubicBezTo>
                  <a:cubicBezTo>
                    <a:pt x="560" y="650"/>
                    <a:pt x="561" y="650"/>
                    <a:pt x="561" y="650"/>
                  </a:cubicBezTo>
                  <a:cubicBezTo>
                    <a:pt x="561" y="650"/>
                    <a:pt x="561" y="650"/>
                    <a:pt x="561" y="650"/>
                  </a:cubicBezTo>
                  <a:cubicBezTo>
                    <a:pt x="561" y="651"/>
                    <a:pt x="561" y="651"/>
                    <a:pt x="561" y="651"/>
                  </a:cubicBezTo>
                  <a:cubicBezTo>
                    <a:pt x="562" y="651"/>
                    <a:pt x="562" y="650"/>
                    <a:pt x="562" y="649"/>
                  </a:cubicBezTo>
                  <a:cubicBezTo>
                    <a:pt x="562" y="649"/>
                    <a:pt x="562" y="649"/>
                    <a:pt x="562" y="649"/>
                  </a:cubicBezTo>
                  <a:cubicBezTo>
                    <a:pt x="562" y="649"/>
                    <a:pt x="562" y="649"/>
                    <a:pt x="562" y="649"/>
                  </a:cubicBezTo>
                  <a:cubicBezTo>
                    <a:pt x="563" y="648"/>
                    <a:pt x="564" y="649"/>
                    <a:pt x="566" y="648"/>
                  </a:cubicBezTo>
                  <a:cubicBezTo>
                    <a:pt x="566" y="648"/>
                    <a:pt x="566" y="648"/>
                    <a:pt x="567" y="648"/>
                  </a:cubicBezTo>
                  <a:cubicBezTo>
                    <a:pt x="567" y="648"/>
                    <a:pt x="566" y="648"/>
                    <a:pt x="566" y="648"/>
                  </a:cubicBezTo>
                  <a:cubicBezTo>
                    <a:pt x="566" y="649"/>
                    <a:pt x="566" y="649"/>
                    <a:pt x="566" y="649"/>
                  </a:cubicBezTo>
                  <a:cubicBezTo>
                    <a:pt x="566" y="650"/>
                    <a:pt x="568" y="650"/>
                    <a:pt x="568" y="650"/>
                  </a:cubicBezTo>
                  <a:cubicBezTo>
                    <a:pt x="568" y="650"/>
                    <a:pt x="568" y="650"/>
                    <a:pt x="569" y="650"/>
                  </a:cubicBezTo>
                  <a:cubicBezTo>
                    <a:pt x="569" y="650"/>
                    <a:pt x="569" y="650"/>
                    <a:pt x="569" y="650"/>
                  </a:cubicBezTo>
                  <a:cubicBezTo>
                    <a:pt x="569" y="650"/>
                    <a:pt x="570" y="650"/>
                    <a:pt x="569" y="651"/>
                  </a:cubicBezTo>
                  <a:cubicBezTo>
                    <a:pt x="569" y="651"/>
                    <a:pt x="569" y="651"/>
                    <a:pt x="569" y="651"/>
                  </a:cubicBezTo>
                  <a:cubicBezTo>
                    <a:pt x="569" y="651"/>
                    <a:pt x="569" y="651"/>
                    <a:pt x="569" y="651"/>
                  </a:cubicBezTo>
                  <a:cubicBezTo>
                    <a:pt x="569" y="651"/>
                    <a:pt x="568" y="651"/>
                    <a:pt x="568" y="651"/>
                  </a:cubicBezTo>
                  <a:cubicBezTo>
                    <a:pt x="568" y="651"/>
                    <a:pt x="568" y="651"/>
                    <a:pt x="569" y="651"/>
                  </a:cubicBezTo>
                  <a:cubicBezTo>
                    <a:pt x="569" y="651"/>
                    <a:pt x="569" y="651"/>
                    <a:pt x="569" y="651"/>
                  </a:cubicBezTo>
                  <a:cubicBezTo>
                    <a:pt x="570" y="652"/>
                    <a:pt x="570" y="652"/>
                    <a:pt x="570" y="652"/>
                  </a:cubicBezTo>
                  <a:cubicBezTo>
                    <a:pt x="570" y="652"/>
                    <a:pt x="570" y="653"/>
                    <a:pt x="571" y="653"/>
                  </a:cubicBezTo>
                  <a:cubicBezTo>
                    <a:pt x="571" y="653"/>
                    <a:pt x="571" y="654"/>
                    <a:pt x="571" y="654"/>
                  </a:cubicBezTo>
                  <a:cubicBezTo>
                    <a:pt x="571" y="654"/>
                    <a:pt x="571" y="654"/>
                    <a:pt x="571" y="654"/>
                  </a:cubicBezTo>
                  <a:cubicBezTo>
                    <a:pt x="571" y="654"/>
                    <a:pt x="571" y="654"/>
                    <a:pt x="571" y="654"/>
                  </a:cubicBezTo>
                  <a:cubicBezTo>
                    <a:pt x="571" y="655"/>
                    <a:pt x="571" y="655"/>
                    <a:pt x="571" y="656"/>
                  </a:cubicBezTo>
                  <a:cubicBezTo>
                    <a:pt x="571" y="656"/>
                    <a:pt x="571" y="656"/>
                    <a:pt x="571" y="656"/>
                  </a:cubicBezTo>
                  <a:cubicBezTo>
                    <a:pt x="571" y="656"/>
                    <a:pt x="570" y="656"/>
                    <a:pt x="569" y="656"/>
                  </a:cubicBezTo>
                  <a:cubicBezTo>
                    <a:pt x="570" y="657"/>
                    <a:pt x="570" y="657"/>
                    <a:pt x="570" y="657"/>
                  </a:cubicBezTo>
                  <a:cubicBezTo>
                    <a:pt x="570" y="657"/>
                    <a:pt x="570" y="657"/>
                    <a:pt x="571" y="658"/>
                  </a:cubicBezTo>
                  <a:cubicBezTo>
                    <a:pt x="571" y="658"/>
                    <a:pt x="571" y="658"/>
                    <a:pt x="571" y="658"/>
                  </a:cubicBezTo>
                  <a:cubicBezTo>
                    <a:pt x="571" y="658"/>
                    <a:pt x="571" y="658"/>
                    <a:pt x="571" y="658"/>
                  </a:cubicBezTo>
                  <a:cubicBezTo>
                    <a:pt x="570" y="658"/>
                    <a:pt x="570" y="659"/>
                    <a:pt x="570" y="659"/>
                  </a:cubicBezTo>
                  <a:cubicBezTo>
                    <a:pt x="570" y="659"/>
                    <a:pt x="570" y="659"/>
                    <a:pt x="570" y="659"/>
                  </a:cubicBezTo>
                  <a:cubicBezTo>
                    <a:pt x="570" y="659"/>
                    <a:pt x="570" y="659"/>
                    <a:pt x="570" y="659"/>
                  </a:cubicBezTo>
                  <a:cubicBezTo>
                    <a:pt x="569" y="659"/>
                    <a:pt x="569" y="659"/>
                    <a:pt x="569" y="659"/>
                  </a:cubicBezTo>
                  <a:cubicBezTo>
                    <a:pt x="569" y="659"/>
                    <a:pt x="569" y="659"/>
                    <a:pt x="569" y="659"/>
                  </a:cubicBezTo>
                  <a:cubicBezTo>
                    <a:pt x="569" y="659"/>
                    <a:pt x="569" y="659"/>
                    <a:pt x="569" y="659"/>
                  </a:cubicBezTo>
                  <a:cubicBezTo>
                    <a:pt x="570" y="659"/>
                    <a:pt x="570" y="660"/>
                    <a:pt x="570" y="660"/>
                  </a:cubicBezTo>
                  <a:cubicBezTo>
                    <a:pt x="570" y="660"/>
                    <a:pt x="570" y="660"/>
                    <a:pt x="571" y="660"/>
                  </a:cubicBezTo>
                  <a:cubicBezTo>
                    <a:pt x="571" y="660"/>
                    <a:pt x="571" y="660"/>
                    <a:pt x="571" y="660"/>
                  </a:cubicBezTo>
                  <a:cubicBezTo>
                    <a:pt x="571" y="660"/>
                    <a:pt x="571" y="661"/>
                    <a:pt x="571" y="661"/>
                  </a:cubicBezTo>
                  <a:cubicBezTo>
                    <a:pt x="571" y="661"/>
                    <a:pt x="571" y="662"/>
                    <a:pt x="571" y="662"/>
                  </a:cubicBezTo>
                  <a:cubicBezTo>
                    <a:pt x="571" y="662"/>
                    <a:pt x="570" y="661"/>
                    <a:pt x="569" y="661"/>
                  </a:cubicBezTo>
                  <a:cubicBezTo>
                    <a:pt x="569" y="661"/>
                    <a:pt x="569" y="661"/>
                    <a:pt x="569" y="661"/>
                  </a:cubicBezTo>
                  <a:cubicBezTo>
                    <a:pt x="569" y="661"/>
                    <a:pt x="569" y="662"/>
                    <a:pt x="569" y="662"/>
                  </a:cubicBezTo>
                  <a:cubicBezTo>
                    <a:pt x="570" y="662"/>
                    <a:pt x="570" y="662"/>
                    <a:pt x="571" y="662"/>
                  </a:cubicBezTo>
                  <a:cubicBezTo>
                    <a:pt x="571" y="662"/>
                    <a:pt x="572" y="662"/>
                    <a:pt x="572" y="663"/>
                  </a:cubicBezTo>
                  <a:cubicBezTo>
                    <a:pt x="572" y="663"/>
                    <a:pt x="572" y="663"/>
                    <a:pt x="572" y="663"/>
                  </a:cubicBezTo>
                  <a:close/>
                </a:path>
              </a:pathLst>
            </a:custGeom>
            <a:solidFill>
              <a:srgbClr val="8BDDFF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6" name="Freeform 776">
              <a:extLst>
                <a:ext uri="{FF2B5EF4-FFF2-40B4-BE49-F238E27FC236}">
                  <a16:creationId xmlns:a16="http://schemas.microsoft.com/office/drawing/2014/main" id="{C7E57119-D1C5-7839-A312-640E583BF7F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28963" y="4075113"/>
              <a:ext cx="211137" cy="184150"/>
            </a:xfrm>
            <a:custGeom>
              <a:avLst/>
              <a:gdLst>
                <a:gd name="T0" fmla="*/ 5 w 51"/>
                <a:gd name="T1" fmla="*/ 16 h 44"/>
                <a:gd name="T2" fmla="*/ 6 w 51"/>
                <a:gd name="T3" fmla="*/ 13 h 44"/>
                <a:gd name="T4" fmla="*/ 8 w 51"/>
                <a:gd name="T5" fmla="*/ 18 h 44"/>
                <a:gd name="T6" fmla="*/ 7 w 51"/>
                <a:gd name="T7" fmla="*/ 20 h 44"/>
                <a:gd name="T8" fmla="*/ 10 w 51"/>
                <a:gd name="T9" fmla="*/ 23 h 44"/>
                <a:gd name="T10" fmla="*/ 8 w 51"/>
                <a:gd name="T11" fmla="*/ 19 h 44"/>
                <a:gd name="T12" fmla="*/ 7 w 51"/>
                <a:gd name="T13" fmla="*/ 21 h 44"/>
                <a:gd name="T14" fmla="*/ 37 w 51"/>
                <a:gd name="T15" fmla="*/ 44 h 44"/>
                <a:gd name="T16" fmla="*/ 40 w 51"/>
                <a:gd name="T17" fmla="*/ 42 h 44"/>
                <a:gd name="T18" fmla="*/ 36 w 51"/>
                <a:gd name="T19" fmla="*/ 43 h 44"/>
                <a:gd name="T20" fmla="*/ 49 w 51"/>
                <a:gd name="T21" fmla="*/ 38 h 44"/>
                <a:gd name="T22" fmla="*/ 40 w 51"/>
                <a:gd name="T23" fmla="*/ 34 h 44"/>
                <a:gd name="T24" fmla="*/ 42 w 51"/>
                <a:gd name="T25" fmla="*/ 34 h 44"/>
                <a:gd name="T26" fmla="*/ 40 w 51"/>
                <a:gd name="T27" fmla="*/ 34 h 44"/>
                <a:gd name="T28" fmla="*/ 50 w 51"/>
                <a:gd name="T29" fmla="*/ 39 h 44"/>
                <a:gd name="T30" fmla="*/ 10 w 51"/>
                <a:gd name="T31" fmla="*/ 14 h 44"/>
                <a:gd name="T32" fmla="*/ 25 w 51"/>
                <a:gd name="T33" fmla="*/ 26 h 44"/>
                <a:gd name="T34" fmla="*/ 27 w 51"/>
                <a:gd name="T35" fmla="*/ 29 h 44"/>
                <a:gd name="T36" fmla="*/ 27 w 51"/>
                <a:gd name="T37" fmla="*/ 29 h 44"/>
                <a:gd name="T38" fmla="*/ 25 w 51"/>
                <a:gd name="T39" fmla="*/ 26 h 44"/>
                <a:gd name="T40" fmla="*/ 2 w 51"/>
                <a:gd name="T41" fmla="*/ 3 h 44"/>
                <a:gd name="T42" fmla="*/ 7 w 51"/>
                <a:gd name="T43" fmla="*/ 2 h 44"/>
                <a:gd name="T44" fmla="*/ 4 w 51"/>
                <a:gd name="T45" fmla="*/ 2 h 44"/>
                <a:gd name="T46" fmla="*/ 1 w 51"/>
                <a:gd name="T47" fmla="*/ 2 h 44"/>
                <a:gd name="T48" fmla="*/ 22 w 51"/>
                <a:gd name="T49" fmla="*/ 26 h 44"/>
                <a:gd name="T50" fmla="*/ 20 w 51"/>
                <a:gd name="T51" fmla="*/ 24 h 44"/>
                <a:gd name="T52" fmla="*/ 30 w 51"/>
                <a:gd name="T53" fmla="*/ 22 h 44"/>
                <a:gd name="T54" fmla="*/ 18 w 51"/>
                <a:gd name="T55" fmla="*/ 12 h 44"/>
                <a:gd name="T56" fmla="*/ 19 w 51"/>
                <a:gd name="T57" fmla="*/ 15 h 44"/>
                <a:gd name="T58" fmla="*/ 19 w 51"/>
                <a:gd name="T59" fmla="*/ 17 h 44"/>
                <a:gd name="T60" fmla="*/ 19 w 51"/>
                <a:gd name="T61" fmla="*/ 14 h 44"/>
                <a:gd name="T62" fmla="*/ 16 w 51"/>
                <a:gd name="T63" fmla="*/ 11 h 44"/>
                <a:gd name="T64" fmla="*/ 15 w 51"/>
                <a:gd name="T65" fmla="*/ 11 h 44"/>
                <a:gd name="T66" fmla="*/ 41 w 51"/>
                <a:gd name="T67" fmla="*/ 40 h 44"/>
                <a:gd name="T68" fmla="*/ 9 w 51"/>
                <a:gd name="T69" fmla="*/ 0 h 44"/>
                <a:gd name="T70" fmla="*/ 12 w 51"/>
                <a:gd name="T71" fmla="*/ 3 h 44"/>
                <a:gd name="T72" fmla="*/ 12 w 51"/>
                <a:gd name="T73" fmla="*/ 6 h 44"/>
                <a:gd name="T74" fmla="*/ 12 w 51"/>
                <a:gd name="T75" fmla="*/ 8 h 44"/>
                <a:gd name="T76" fmla="*/ 12 w 51"/>
                <a:gd name="T77" fmla="*/ 6 h 44"/>
                <a:gd name="T78" fmla="*/ 12 w 51"/>
                <a:gd name="T79" fmla="*/ 3 h 44"/>
                <a:gd name="T80" fmla="*/ 10 w 51"/>
                <a:gd name="T81" fmla="*/ 0 h 44"/>
                <a:gd name="T82" fmla="*/ 9 w 51"/>
                <a:gd name="T83" fmla="*/ 0 h 44"/>
                <a:gd name="T84" fmla="*/ 22 w 51"/>
                <a:gd name="T85" fmla="*/ 26 h 44"/>
                <a:gd name="T86" fmla="*/ 22 w 51"/>
                <a:gd name="T87" fmla="*/ 17 h 44"/>
                <a:gd name="T88" fmla="*/ 24 w 51"/>
                <a:gd name="T89" fmla="*/ 20 h 44"/>
                <a:gd name="T90" fmla="*/ 25 w 51"/>
                <a:gd name="T91" fmla="*/ 21 h 44"/>
                <a:gd name="T92" fmla="*/ 23 w 51"/>
                <a:gd name="T93" fmla="*/ 18 h 44"/>
                <a:gd name="T94" fmla="*/ 32 w 51"/>
                <a:gd name="T95" fmla="*/ 31 h 44"/>
                <a:gd name="T96" fmla="*/ 32 w 51"/>
                <a:gd name="T97" fmla="*/ 31 h 44"/>
                <a:gd name="T98" fmla="*/ 34 w 51"/>
                <a:gd name="T99" fmla="*/ 32 h 44"/>
                <a:gd name="T100" fmla="*/ 34 w 51"/>
                <a:gd name="T101" fmla="*/ 32 h 44"/>
                <a:gd name="T102" fmla="*/ 33 w 51"/>
                <a:gd name="T103" fmla="*/ 34 h 44"/>
                <a:gd name="T104" fmla="*/ 34 w 51"/>
                <a:gd name="T105" fmla="*/ 33 h 44"/>
                <a:gd name="T106" fmla="*/ 34 w 51"/>
                <a:gd name="T107" fmla="*/ 3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1" h="44">
                  <a:moveTo>
                    <a:pt x="6" y="19"/>
                  </a:moveTo>
                  <a:cubicBezTo>
                    <a:pt x="6" y="19"/>
                    <a:pt x="6" y="19"/>
                    <a:pt x="5" y="19"/>
                  </a:cubicBezTo>
                  <a:cubicBezTo>
                    <a:pt x="5" y="19"/>
                    <a:pt x="4" y="18"/>
                    <a:pt x="4" y="18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17"/>
                    <a:pt x="5" y="16"/>
                    <a:pt x="5" y="16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5"/>
                    <a:pt x="5" y="14"/>
                    <a:pt x="5" y="14"/>
                  </a:cubicBezTo>
                  <a:cubicBezTo>
                    <a:pt x="5" y="14"/>
                    <a:pt x="5" y="13"/>
                    <a:pt x="5" y="13"/>
                  </a:cubicBezTo>
                  <a:cubicBezTo>
                    <a:pt x="5" y="13"/>
                    <a:pt x="5" y="13"/>
                    <a:pt x="6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4"/>
                    <a:pt x="7" y="14"/>
                    <a:pt x="7" y="14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6"/>
                    <a:pt x="7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7"/>
                    <a:pt x="8" y="17"/>
                    <a:pt x="8" y="18"/>
                  </a:cubicBezTo>
                  <a:cubicBezTo>
                    <a:pt x="8" y="18"/>
                    <a:pt x="9" y="18"/>
                    <a:pt x="8" y="18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8" y="19"/>
                    <a:pt x="7" y="19"/>
                    <a:pt x="7" y="19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7" y="19"/>
                    <a:pt x="7" y="19"/>
                    <a:pt x="7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19"/>
                    <a:pt x="6" y="19"/>
                    <a:pt x="6" y="19"/>
                  </a:cubicBezTo>
                  <a:close/>
                  <a:moveTo>
                    <a:pt x="8" y="23"/>
                  </a:moveTo>
                  <a:cubicBezTo>
                    <a:pt x="8" y="24"/>
                    <a:pt x="8" y="24"/>
                    <a:pt x="9" y="24"/>
                  </a:cubicBezTo>
                  <a:cubicBezTo>
                    <a:pt x="10" y="24"/>
                    <a:pt x="10" y="24"/>
                    <a:pt x="10" y="23"/>
                  </a:cubicBezTo>
                  <a:cubicBezTo>
                    <a:pt x="10" y="22"/>
                    <a:pt x="10" y="22"/>
                    <a:pt x="10" y="21"/>
                  </a:cubicBezTo>
                  <a:cubicBezTo>
                    <a:pt x="9" y="21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19"/>
                    <a:pt x="9" y="19"/>
                    <a:pt x="8" y="19"/>
                  </a:cubicBezTo>
                  <a:cubicBezTo>
                    <a:pt x="8" y="19"/>
                    <a:pt x="8" y="19"/>
                    <a:pt x="8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0"/>
                    <a:pt x="7" y="20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8" y="21"/>
                    <a:pt x="8" y="22"/>
                    <a:pt x="8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2"/>
                    <a:pt x="8" y="23"/>
                    <a:pt x="8" y="23"/>
                  </a:cubicBezTo>
                  <a:close/>
                  <a:moveTo>
                    <a:pt x="36" y="44"/>
                  </a:moveTo>
                  <a:cubicBezTo>
                    <a:pt x="36" y="44"/>
                    <a:pt x="36" y="44"/>
                    <a:pt x="37" y="44"/>
                  </a:cubicBezTo>
                  <a:cubicBezTo>
                    <a:pt x="37" y="44"/>
                    <a:pt x="37" y="44"/>
                    <a:pt x="37" y="44"/>
                  </a:cubicBezTo>
                  <a:cubicBezTo>
                    <a:pt x="37" y="44"/>
                    <a:pt x="38" y="44"/>
                    <a:pt x="38" y="44"/>
                  </a:cubicBezTo>
                  <a:cubicBezTo>
                    <a:pt x="39" y="44"/>
                    <a:pt x="39" y="44"/>
                    <a:pt x="39" y="43"/>
                  </a:cubicBezTo>
                  <a:cubicBezTo>
                    <a:pt x="40" y="43"/>
                    <a:pt x="40" y="42"/>
                    <a:pt x="40" y="41"/>
                  </a:cubicBezTo>
                  <a:cubicBezTo>
                    <a:pt x="40" y="41"/>
                    <a:pt x="40" y="41"/>
                    <a:pt x="40" y="42"/>
                  </a:cubicBezTo>
                  <a:cubicBezTo>
                    <a:pt x="39" y="42"/>
                    <a:pt x="39" y="42"/>
                    <a:pt x="39" y="43"/>
                  </a:cubicBezTo>
                  <a:cubicBezTo>
                    <a:pt x="39" y="43"/>
                    <a:pt x="38" y="43"/>
                    <a:pt x="38" y="42"/>
                  </a:cubicBezTo>
                  <a:cubicBezTo>
                    <a:pt x="38" y="42"/>
                    <a:pt x="37" y="42"/>
                    <a:pt x="37" y="42"/>
                  </a:cubicBezTo>
                  <a:cubicBezTo>
                    <a:pt x="37" y="42"/>
                    <a:pt x="36" y="43"/>
                    <a:pt x="36" y="43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5" y="44"/>
                    <a:pt x="36" y="44"/>
                    <a:pt x="36" y="44"/>
                  </a:cubicBezTo>
                  <a:cubicBezTo>
                    <a:pt x="36" y="44"/>
                    <a:pt x="36" y="44"/>
                    <a:pt x="36" y="44"/>
                  </a:cubicBezTo>
                  <a:close/>
                  <a:moveTo>
                    <a:pt x="48" y="38"/>
                  </a:moveTo>
                  <a:cubicBezTo>
                    <a:pt x="48" y="39"/>
                    <a:pt x="49" y="39"/>
                    <a:pt x="49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8" y="38"/>
                    <a:pt x="48" y="38"/>
                    <a:pt x="48" y="37"/>
                  </a:cubicBezTo>
                  <a:cubicBezTo>
                    <a:pt x="48" y="37"/>
                    <a:pt x="47" y="37"/>
                    <a:pt x="47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8"/>
                    <a:pt x="48" y="38"/>
                    <a:pt x="48" y="38"/>
                  </a:cubicBezTo>
                  <a:close/>
                  <a:moveTo>
                    <a:pt x="40" y="34"/>
                  </a:moveTo>
                  <a:cubicBezTo>
                    <a:pt x="40" y="34"/>
                    <a:pt x="40" y="34"/>
                    <a:pt x="40" y="34"/>
                  </a:cubicBezTo>
                  <a:cubicBezTo>
                    <a:pt x="40" y="34"/>
                    <a:pt x="40" y="34"/>
                    <a:pt x="41" y="34"/>
                  </a:cubicBezTo>
                  <a:cubicBezTo>
                    <a:pt x="41" y="34"/>
                    <a:pt x="41" y="34"/>
                    <a:pt x="42" y="34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2" y="34"/>
                    <a:pt x="41" y="34"/>
                    <a:pt x="41" y="34"/>
                  </a:cubicBezTo>
                  <a:cubicBezTo>
                    <a:pt x="41" y="34"/>
                    <a:pt x="40" y="33"/>
                    <a:pt x="40" y="33"/>
                  </a:cubicBezTo>
                  <a:cubicBezTo>
                    <a:pt x="39" y="33"/>
                    <a:pt x="39" y="33"/>
                    <a:pt x="39" y="33"/>
                  </a:cubicBezTo>
                  <a:cubicBezTo>
                    <a:pt x="39" y="34"/>
                    <a:pt x="39" y="34"/>
                    <a:pt x="40" y="34"/>
                  </a:cubicBezTo>
                  <a:close/>
                  <a:moveTo>
                    <a:pt x="50" y="39"/>
                  </a:moveTo>
                  <a:cubicBezTo>
                    <a:pt x="50" y="39"/>
                    <a:pt x="50" y="39"/>
                    <a:pt x="50" y="39"/>
                  </a:cubicBezTo>
                  <a:cubicBezTo>
                    <a:pt x="51" y="39"/>
                    <a:pt x="51" y="39"/>
                    <a:pt x="50" y="39"/>
                  </a:cubicBezTo>
                  <a:cubicBezTo>
                    <a:pt x="50" y="38"/>
                    <a:pt x="50" y="38"/>
                    <a:pt x="49" y="38"/>
                  </a:cubicBezTo>
                  <a:cubicBezTo>
                    <a:pt x="49" y="39"/>
                    <a:pt x="49" y="39"/>
                    <a:pt x="50" y="39"/>
                  </a:cubicBezTo>
                  <a:close/>
                  <a:moveTo>
                    <a:pt x="11" y="14"/>
                  </a:moveTo>
                  <a:cubicBezTo>
                    <a:pt x="12" y="14"/>
                    <a:pt x="12" y="14"/>
                    <a:pt x="11" y="14"/>
                  </a:cubicBezTo>
                  <a:cubicBezTo>
                    <a:pt x="11" y="14"/>
                    <a:pt x="11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1" y="15"/>
                    <a:pt x="11" y="15"/>
                    <a:pt x="11" y="14"/>
                  </a:cubicBezTo>
                  <a:close/>
                  <a:moveTo>
                    <a:pt x="25" y="24"/>
                  </a:moveTo>
                  <a:cubicBezTo>
                    <a:pt x="24" y="24"/>
                    <a:pt x="24" y="25"/>
                    <a:pt x="25" y="25"/>
                  </a:cubicBezTo>
                  <a:cubicBezTo>
                    <a:pt x="25" y="25"/>
                    <a:pt x="25" y="26"/>
                    <a:pt x="25" y="26"/>
                  </a:cubicBezTo>
                  <a:cubicBezTo>
                    <a:pt x="26" y="26"/>
                    <a:pt x="26" y="27"/>
                    <a:pt x="26" y="28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6" y="28"/>
                    <a:pt x="26" y="28"/>
                    <a:pt x="25" y="28"/>
                  </a:cubicBezTo>
                  <a:cubicBezTo>
                    <a:pt x="26" y="28"/>
                    <a:pt x="26" y="28"/>
                    <a:pt x="26" y="29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7" y="29"/>
                    <a:pt x="27" y="30"/>
                    <a:pt x="27" y="30"/>
                  </a:cubicBezTo>
                  <a:cubicBezTo>
                    <a:pt x="27" y="30"/>
                    <a:pt x="27" y="30"/>
                    <a:pt x="27" y="30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30"/>
                    <a:pt x="28" y="29"/>
                    <a:pt x="27" y="29"/>
                  </a:cubicBezTo>
                  <a:cubicBezTo>
                    <a:pt x="27" y="29"/>
                    <a:pt x="27" y="28"/>
                    <a:pt x="26" y="28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6" y="28"/>
                    <a:pt x="26" y="27"/>
                    <a:pt x="26" y="27"/>
                  </a:cubicBezTo>
                  <a:cubicBezTo>
                    <a:pt x="26" y="26"/>
                    <a:pt x="26" y="26"/>
                    <a:pt x="25" y="26"/>
                  </a:cubicBezTo>
                  <a:cubicBezTo>
                    <a:pt x="26" y="25"/>
                    <a:pt x="25" y="25"/>
                    <a:pt x="25" y="24"/>
                  </a:cubicBezTo>
                  <a:cubicBezTo>
                    <a:pt x="25" y="24"/>
                    <a:pt x="25" y="24"/>
                    <a:pt x="25" y="24"/>
                  </a:cubicBezTo>
                  <a:close/>
                  <a:moveTo>
                    <a:pt x="1" y="3"/>
                  </a:moveTo>
                  <a:cubicBezTo>
                    <a:pt x="1" y="3"/>
                    <a:pt x="1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4" y="2"/>
                    <a:pt x="5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7" y="2"/>
                    <a:pt x="7" y="2"/>
                  </a:cubicBezTo>
                  <a:cubicBezTo>
                    <a:pt x="7" y="2"/>
                    <a:pt x="7" y="3"/>
                    <a:pt x="8" y="3"/>
                  </a:cubicBezTo>
                  <a:cubicBezTo>
                    <a:pt x="8" y="3"/>
                    <a:pt x="8" y="3"/>
                    <a:pt x="8" y="2"/>
                  </a:cubicBezTo>
                  <a:cubicBezTo>
                    <a:pt x="8" y="2"/>
                    <a:pt x="7" y="1"/>
                    <a:pt x="7" y="2"/>
                  </a:cubicBezTo>
                  <a:cubicBezTo>
                    <a:pt x="7" y="2"/>
                    <a:pt x="6" y="2"/>
                    <a:pt x="6" y="2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3" y="2"/>
                    <a:pt x="2" y="2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1" y="3"/>
                  </a:cubicBezTo>
                  <a:close/>
                  <a:moveTo>
                    <a:pt x="20" y="25"/>
                  </a:moveTo>
                  <a:cubicBezTo>
                    <a:pt x="20" y="25"/>
                    <a:pt x="21" y="25"/>
                    <a:pt x="21" y="25"/>
                  </a:cubicBezTo>
                  <a:cubicBezTo>
                    <a:pt x="21" y="25"/>
                    <a:pt x="22" y="26"/>
                    <a:pt x="22" y="26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0" y="24"/>
                    <a:pt x="20" y="25"/>
                    <a:pt x="20" y="25"/>
                  </a:cubicBezTo>
                  <a:close/>
                  <a:moveTo>
                    <a:pt x="30" y="21"/>
                  </a:move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1"/>
                    <a:pt x="30" y="22"/>
                    <a:pt x="30" y="22"/>
                  </a:cubicBezTo>
                  <a:cubicBezTo>
                    <a:pt x="30" y="22"/>
                    <a:pt x="31" y="22"/>
                    <a:pt x="30" y="21"/>
                  </a:cubicBezTo>
                  <a:close/>
                  <a:moveTo>
                    <a:pt x="15" y="11"/>
                  </a:moveTo>
                  <a:cubicBezTo>
                    <a:pt x="15" y="11"/>
                    <a:pt x="16" y="11"/>
                    <a:pt x="16" y="11"/>
                  </a:cubicBezTo>
                  <a:cubicBezTo>
                    <a:pt x="16" y="12"/>
                    <a:pt x="17" y="12"/>
                    <a:pt x="17" y="12"/>
                  </a:cubicBezTo>
                  <a:cubicBezTo>
                    <a:pt x="17" y="12"/>
                    <a:pt x="17" y="12"/>
                    <a:pt x="18" y="12"/>
                  </a:cubicBezTo>
                  <a:cubicBezTo>
                    <a:pt x="18" y="13"/>
                    <a:pt x="18" y="13"/>
                    <a:pt x="19" y="13"/>
                  </a:cubicBezTo>
                  <a:cubicBezTo>
                    <a:pt x="19" y="13"/>
                    <a:pt x="19" y="14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5"/>
                    <a:pt x="19" y="15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9" y="15"/>
                    <a:pt x="19" y="16"/>
                    <a:pt x="19" y="16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8" y="16"/>
                    <a:pt x="19" y="17"/>
                    <a:pt x="19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7"/>
                    <a:pt x="19" y="16"/>
                    <a:pt x="19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9" y="16"/>
                    <a:pt x="19" y="16"/>
                    <a:pt x="19" y="15"/>
                  </a:cubicBezTo>
                  <a:cubicBezTo>
                    <a:pt x="19" y="15"/>
                    <a:pt x="19" y="15"/>
                    <a:pt x="19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3"/>
                    <a:pt x="19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2"/>
                    <a:pt x="18" y="12"/>
                    <a:pt x="17" y="12"/>
                  </a:cubicBezTo>
                  <a:cubicBezTo>
                    <a:pt x="17" y="12"/>
                    <a:pt x="16" y="12"/>
                    <a:pt x="16" y="11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6" y="11"/>
                    <a:pt x="15" y="11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lose/>
                  <a:moveTo>
                    <a:pt x="40" y="40"/>
                  </a:moveTo>
                  <a:cubicBezTo>
                    <a:pt x="40" y="40"/>
                    <a:pt x="40" y="40"/>
                    <a:pt x="40" y="40"/>
                  </a:cubicBezTo>
                  <a:cubicBezTo>
                    <a:pt x="40" y="40"/>
                    <a:pt x="40" y="41"/>
                    <a:pt x="40" y="41"/>
                  </a:cubicBezTo>
                  <a:cubicBezTo>
                    <a:pt x="40" y="41"/>
                    <a:pt x="41" y="41"/>
                    <a:pt x="41" y="40"/>
                  </a:cubicBezTo>
                  <a:cubicBezTo>
                    <a:pt x="41" y="40"/>
                    <a:pt x="40" y="40"/>
                    <a:pt x="40" y="40"/>
                  </a:cubicBezTo>
                  <a:close/>
                  <a:moveTo>
                    <a:pt x="46" y="38"/>
                  </a:moveTo>
                  <a:cubicBezTo>
                    <a:pt x="45" y="38"/>
                    <a:pt x="45" y="38"/>
                    <a:pt x="45" y="38"/>
                  </a:cubicBezTo>
                  <a:cubicBezTo>
                    <a:pt x="45" y="38"/>
                    <a:pt x="45" y="38"/>
                    <a:pt x="46" y="38"/>
                  </a:cubicBezTo>
                  <a:close/>
                  <a:moveTo>
                    <a:pt x="9" y="0"/>
                  </a:moveTo>
                  <a:cubicBezTo>
                    <a:pt x="9" y="0"/>
                    <a:pt x="9" y="0"/>
                    <a:pt x="10" y="0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2"/>
                    <a:pt x="10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4"/>
                  </a:cubicBezTo>
                  <a:cubicBezTo>
                    <a:pt x="12" y="4"/>
                    <a:pt x="12" y="5"/>
                    <a:pt x="12" y="5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1" y="6"/>
                    <a:pt x="11" y="6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0" y="7"/>
                  </a:cubicBezTo>
                  <a:cubicBezTo>
                    <a:pt x="10" y="7"/>
                    <a:pt x="10" y="7"/>
                    <a:pt x="11" y="7"/>
                  </a:cubicBezTo>
                  <a:cubicBezTo>
                    <a:pt x="11" y="7"/>
                    <a:pt x="11" y="7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6"/>
                    <a:pt x="12" y="6"/>
                  </a:cubicBezTo>
                  <a:cubicBezTo>
                    <a:pt x="12" y="5"/>
                    <a:pt x="12" y="5"/>
                    <a:pt x="13" y="5"/>
                  </a:cubicBezTo>
                  <a:cubicBezTo>
                    <a:pt x="13" y="5"/>
                    <a:pt x="13" y="4"/>
                    <a:pt x="13" y="4"/>
                  </a:cubicBezTo>
                  <a:cubicBezTo>
                    <a:pt x="13" y="4"/>
                    <a:pt x="13" y="4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2" y="3"/>
                    <a:pt x="12" y="3"/>
                  </a:cubicBezTo>
                  <a:cubicBezTo>
                    <a:pt x="12" y="2"/>
                    <a:pt x="12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1"/>
                    <a:pt x="10" y="1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0"/>
                    <a:pt x="9" y="0"/>
                    <a:pt x="9" y="0"/>
                  </a:cubicBezTo>
                  <a:cubicBezTo>
                    <a:pt x="9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lose/>
                  <a:moveTo>
                    <a:pt x="28" y="24"/>
                  </a:moveTo>
                  <a:cubicBezTo>
                    <a:pt x="28" y="24"/>
                    <a:pt x="28" y="24"/>
                    <a:pt x="27" y="24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8" y="25"/>
                    <a:pt x="28" y="24"/>
                    <a:pt x="28" y="24"/>
                  </a:cubicBezTo>
                  <a:close/>
                  <a:moveTo>
                    <a:pt x="22" y="26"/>
                  </a:moveTo>
                  <a:cubicBezTo>
                    <a:pt x="22" y="26"/>
                    <a:pt x="23" y="26"/>
                    <a:pt x="23" y="26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3" y="26"/>
                    <a:pt x="22" y="26"/>
                    <a:pt x="22" y="26"/>
                  </a:cubicBezTo>
                  <a:close/>
                  <a:moveTo>
                    <a:pt x="22" y="17"/>
                  </a:moveTo>
                  <a:cubicBezTo>
                    <a:pt x="22" y="17"/>
                    <a:pt x="22" y="17"/>
                    <a:pt x="22" y="17"/>
                  </a:cubicBezTo>
                  <a:cubicBezTo>
                    <a:pt x="22" y="18"/>
                    <a:pt x="22" y="18"/>
                    <a:pt x="23" y="18"/>
                  </a:cubicBezTo>
                  <a:cubicBezTo>
                    <a:pt x="23" y="18"/>
                    <a:pt x="23" y="19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4" y="19"/>
                    <a:pt x="24" y="19"/>
                    <a:pt x="24" y="20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4" y="20"/>
                    <a:pt x="24" y="20"/>
                    <a:pt x="24" y="20"/>
                  </a:cubicBezTo>
                  <a:cubicBezTo>
                    <a:pt x="23" y="20"/>
                    <a:pt x="23" y="20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4" y="21"/>
                    <a:pt x="24" y="21"/>
                    <a:pt x="25" y="21"/>
                  </a:cubicBezTo>
                  <a:cubicBezTo>
                    <a:pt x="25" y="21"/>
                    <a:pt x="25" y="20"/>
                    <a:pt x="25" y="20"/>
                  </a:cubicBezTo>
                  <a:cubicBezTo>
                    <a:pt x="24" y="20"/>
                    <a:pt x="24" y="19"/>
                    <a:pt x="23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3" y="18"/>
                    <a:pt x="22" y="17"/>
                    <a:pt x="22" y="17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22" y="17"/>
                    <a:pt x="22" y="17"/>
                    <a:pt x="22" y="17"/>
                  </a:cubicBezTo>
                  <a:close/>
                  <a:moveTo>
                    <a:pt x="31" y="31"/>
                  </a:moveTo>
                  <a:cubicBezTo>
                    <a:pt x="31" y="31"/>
                    <a:pt x="32" y="31"/>
                    <a:pt x="32" y="31"/>
                  </a:cubicBezTo>
                  <a:cubicBezTo>
                    <a:pt x="32" y="32"/>
                    <a:pt x="33" y="32"/>
                    <a:pt x="33" y="31"/>
                  </a:cubicBezTo>
                  <a:cubicBezTo>
                    <a:pt x="33" y="31"/>
                    <a:pt x="33" y="31"/>
                    <a:pt x="33" y="31"/>
                  </a:cubicBezTo>
                  <a:cubicBezTo>
                    <a:pt x="33" y="31"/>
                    <a:pt x="33" y="31"/>
                    <a:pt x="33" y="31"/>
                  </a:cubicBezTo>
                  <a:cubicBezTo>
                    <a:pt x="33" y="31"/>
                    <a:pt x="33" y="31"/>
                    <a:pt x="33" y="31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32" y="30"/>
                    <a:pt x="31" y="30"/>
                    <a:pt x="31" y="31"/>
                  </a:cubicBezTo>
                  <a:cubicBezTo>
                    <a:pt x="31" y="31"/>
                    <a:pt x="31" y="31"/>
                    <a:pt x="31" y="31"/>
                  </a:cubicBezTo>
                  <a:close/>
                  <a:moveTo>
                    <a:pt x="34" y="32"/>
                  </a:moveTo>
                  <a:cubicBezTo>
                    <a:pt x="34" y="32"/>
                    <a:pt x="34" y="32"/>
                    <a:pt x="34" y="32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34" y="32"/>
                    <a:pt x="33" y="32"/>
                    <a:pt x="33" y="32"/>
                  </a:cubicBezTo>
                  <a:cubicBezTo>
                    <a:pt x="33" y="32"/>
                    <a:pt x="34" y="32"/>
                    <a:pt x="34" y="32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34" y="33"/>
                    <a:pt x="34" y="33"/>
                    <a:pt x="34" y="33"/>
                  </a:cubicBezTo>
                  <a:cubicBezTo>
                    <a:pt x="34" y="33"/>
                    <a:pt x="34" y="33"/>
                    <a:pt x="34" y="33"/>
                  </a:cubicBezTo>
                  <a:cubicBezTo>
                    <a:pt x="34" y="33"/>
                    <a:pt x="34" y="33"/>
                    <a:pt x="34" y="33"/>
                  </a:cubicBezTo>
                  <a:cubicBezTo>
                    <a:pt x="34" y="33"/>
                    <a:pt x="33" y="33"/>
                    <a:pt x="33" y="33"/>
                  </a:cubicBezTo>
                  <a:cubicBezTo>
                    <a:pt x="33" y="33"/>
                    <a:pt x="33" y="34"/>
                    <a:pt x="33" y="34"/>
                  </a:cubicBezTo>
                  <a:cubicBezTo>
                    <a:pt x="33" y="34"/>
                    <a:pt x="33" y="34"/>
                    <a:pt x="33" y="34"/>
                  </a:cubicBezTo>
                  <a:cubicBezTo>
                    <a:pt x="32" y="34"/>
                    <a:pt x="32" y="35"/>
                    <a:pt x="31" y="35"/>
                  </a:cubicBezTo>
                  <a:cubicBezTo>
                    <a:pt x="32" y="35"/>
                    <a:pt x="32" y="35"/>
                    <a:pt x="33" y="34"/>
                  </a:cubicBezTo>
                  <a:cubicBezTo>
                    <a:pt x="33" y="34"/>
                    <a:pt x="33" y="34"/>
                    <a:pt x="34" y="34"/>
                  </a:cubicBezTo>
                  <a:cubicBezTo>
                    <a:pt x="34" y="34"/>
                    <a:pt x="34" y="34"/>
                    <a:pt x="34" y="33"/>
                  </a:cubicBezTo>
                  <a:cubicBezTo>
                    <a:pt x="34" y="33"/>
                    <a:pt x="34" y="33"/>
                    <a:pt x="34" y="33"/>
                  </a:cubicBezTo>
                  <a:cubicBezTo>
                    <a:pt x="34" y="33"/>
                    <a:pt x="34" y="33"/>
                    <a:pt x="34" y="33"/>
                  </a:cubicBezTo>
                  <a:cubicBezTo>
                    <a:pt x="34" y="33"/>
                    <a:pt x="35" y="33"/>
                    <a:pt x="35" y="33"/>
                  </a:cubicBezTo>
                  <a:cubicBezTo>
                    <a:pt x="34" y="32"/>
                    <a:pt x="35" y="32"/>
                    <a:pt x="34" y="31"/>
                  </a:cubicBezTo>
                  <a:cubicBezTo>
                    <a:pt x="34" y="31"/>
                    <a:pt x="34" y="31"/>
                    <a:pt x="34" y="32"/>
                  </a:cubicBezTo>
                  <a:cubicBezTo>
                    <a:pt x="34" y="31"/>
                    <a:pt x="34" y="31"/>
                    <a:pt x="33" y="31"/>
                  </a:cubicBezTo>
                  <a:cubicBezTo>
                    <a:pt x="34" y="31"/>
                    <a:pt x="34" y="31"/>
                    <a:pt x="34" y="3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grpSp>
        <p:nvGrpSpPr>
          <p:cNvPr id="377" name="Asia">
            <a:extLst>
              <a:ext uri="{FF2B5EF4-FFF2-40B4-BE49-F238E27FC236}">
                <a16:creationId xmlns:a16="http://schemas.microsoft.com/office/drawing/2014/main" id="{AF0C44F1-7605-5976-6101-1042EA4DB64A}"/>
              </a:ext>
            </a:extLst>
          </p:cNvPr>
          <p:cNvGrpSpPr/>
          <p:nvPr/>
        </p:nvGrpSpPr>
        <p:grpSpPr>
          <a:xfrm>
            <a:off x="9288429" y="2241254"/>
            <a:ext cx="2500941" cy="2078052"/>
            <a:chOff x="5934075" y="614363"/>
            <a:chExt cx="4873625" cy="4589463"/>
          </a:xfrm>
          <a:solidFill>
            <a:srgbClr val="A4A4A4"/>
          </a:solidFill>
        </p:grpSpPr>
        <p:sp>
          <p:nvSpPr>
            <p:cNvPr id="378" name="Freeform 824">
              <a:extLst>
                <a:ext uri="{FF2B5EF4-FFF2-40B4-BE49-F238E27FC236}">
                  <a16:creationId xmlns:a16="http://schemas.microsoft.com/office/drawing/2014/main" id="{6875FDFB-7F3B-534D-EDA8-8665EA62D86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83363" y="4346575"/>
              <a:ext cx="331787" cy="187325"/>
            </a:xfrm>
            <a:custGeom>
              <a:avLst/>
              <a:gdLst>
                <a:gd name="T0" fmla="*/ 80 w 80"/>
                <a:gd name="T1" fmla="*/ 44 h 45"/>
                <a:gd name="T2" fmla="*/ 74 w 80"/>
                <a:gd name="T3" fmla="*/ 45 h 45"/>
                <a:gd name="T4" fmla="*/ 73 w 80"/>
                <a:gd name="T5" fmla="*/ 43 h 45"/>
                <a:gd name="T6" fmla="*/ 75 w 80"/>
                <a:gd name="T7" fmla="*/ 43 h 45"/>
                <a:gd name="T8" fmla="*/ 76 w 80"/>
                <a:gd name="T9" fmla="*/ 43 h 45"/>
                <a:gd name="T10" fmla="*/ 80 w 80"/>
                <a:gd name="T11" fmla="*/ 44 h 45"/>
                <a:gd name="T12" fmla="*/ 41 w 80"/>
                <a:gd name="T13" fmla="*/ 3 h 45"/>
                <a:gd name="T14" fmla="*/ 36 w 80"/>
                <a:gd name="T15" fmla="*/ 6 h 45"/>
                <a:gd name="T16" fmla="*/ 30 w 80"/>
                <a:gd name="T17" fmla="*/ 14 h 45"/>
                <a:gd name="T18" fmla="*/ 25 w 80"/>
                <a:gd name="T19" fmla="*/ 12 h 45"/>
                <a:gd name="T20" fmla="*/ 14 w 80"/>
                <a:gd name="T21" fmla="*/ 11 h 45"/>
                <a:gd name="T22" fmla="*/ 4 w 80"/>
                <a:gd name="T23" fmla="*/ 11 h 45"/>
                <a:gd name="T24" fmla="*/ 3 w 80"/>
                <a:gd name="T25" fmla="*/ 15 h 45"/>
                <a:gd name="T26" fmla="*/ 3 w 80"/>
                <a:gd name="T27" fmla="*/ 17 h 45"/>
                <a:gd name="T28" fmla="*/ 0 w 80"/>
                <a:gd name="T29" fmla="*/ 19 h 45"/>
                <a:gd name="T30" fmla="*/ 0 w 80"/>
                <a:gd name="T31" fmla="*/ 19 h 45"/>
                <a:gd name="T32" fmla="*/ 1 w 80"/>
                <a:gd name="T33" fmla="*/ 30 h 45"/>
                <a:gd name="T34" fmla="*/ 2 w 80"/>
                <a:gd name="T35" fmla="*/ 36 h 45"/>
                <a:gd name="T36" fmla="*/ 3 w 80"/>
                <a:gd name="T37" fmla="*/ 41 h 45"/>
                <a:gd name="T38" fmla="*/ 6 w 80"/>
                <a:gd name="T39" fmla="*/ 43 h 45"/>
                <a:gd name="T40" fmla="*/ 11 w 80"/>
                <a:gd name="T41" fmla="*/ 43 h 45"/>
                <a:gd name="T42" fmla="*/ 14 w 80"/>
                <a:gd name="T43" fmla="*/ 42 h 45"/>
                <a:gd name="T44" fmla="*/ 20 w 80"/>
                <a:gd name="T45" fmla="*/ 38 h 45"/>
                <a:gd name="T46" fmla="*/ 27 w 80"/>
                <a:gd name="T47" fmla="*/ 37 h 45"/>
                <a:gd name="T48" fmla="*/ 31 w 80"/>
                <a:gd name="T49" fmla="*/ 36 h 45"/>
                <a:gd name="T50" fmla="*/ 33 w 80"/>
                <a:gd name="T51" fmla="*/ 35 h 45"/>
                <a:gd name="T52" fmla="*/ 38 w 80"/>
                <a:gd name="T53" fmla="*/ 34 h 45"/>
                <a:gd name="T54" fmla="*/ 42 w 80"/>
                <a:gd name="T55" fmla="*/ 32 h 45"/>
                <a:gd name="T56" fmla="*/ 44 w 80"/>
                <a:gd name="T57" fmla="*/ 30 h 45"/>
                <a:gd name="T58" fmla="*/ 49 w 80"/>
                <a:gd name="T59" fmla="*/ 28 h 45"/>
                <a:gd name="T60" fmla="*/ 53 w 80"/>
                <a:gd name="T61" fmla="*/ 27 h 45"/>
                <a:gd name="T62" fmla="*/ 55 w 80"/>
                <a:gd name="T63" fmla="*/ 26 h 45"/>
                <a:gd name="T64" fmla="*/ 61 w 80"/>
                <a:gd name="T65" fmla="*/ 24 h 45"/>
                <a:gd name="T66" fmla="*/ 64 w 80"/>
                <a:gd name="T67" fmla="*/ 23 h 45"/>
                <a:gd name="T68" fmla="*/ 65 w 80"/>
                <a:gd name="T69" fmla="*/ 21 h 45"/>
                <a:gd name="T70" fmla="*/ 65 w 80"/>
                <a:gd name="T71" fmla="*/ 18 h 45"/>
                <a:gd name="T72" fmla="*/ 69 w 80"/>
                <a:gd name="T73" fmla="*/ 15 h 45"/>
                <a:gd name="T74" fmla="*/ 62 w 80"/>
                <a:gd name="T75" fmla="*/ 0 h 45"/>
                <a:gd name="T76" fmla="*/ 51 w 80"/>
                <a:gd name="T77" fmla="*/ 2 h 45"/>
                <a:gd name="T78" fmla="*/ 41 w 80"/>
                <a:gd name="T79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0" h="45">
                  <a:moveTo>
                    <a:pt x="80" y="44"/>
                  </a:moveTo>
                  <a:cubicBezTo>
                    <a:pt x="78" y="45"/>
                    <a:pt x="76" y="45"/>
                    <a:pt x="74" y="45"/>
                  </a:cubicBezTo>
                  <a:cubicBezTo>
                    <a:pt x="74" y="45"/>
                    <a:pt x="73" y="45"/>
                    <a:pt x="73" y="43"/>
                  </a:cubicBezTo>
                  <a:cubicBezTo>
                    <a:pt x="73" y="42"/>
                    <a:pt x="74" y="43"/>
                    <a:pt x="75" y="43"/>
                  </a:cubicBezTo>
                  <a:cubicBezTo>
                    <a:pt x="75" y="43"/>
                    <a:pt x="76" y="44"/>
                    <a:pt x="76" y="43"/>
                  </a:cubicBezTo>
                  <a:cubicBezTo>
                    <a:pt x="78" y="42"/>
                    <a:pt x="79" y="43"/>
                    <a:pt x="80" y="44"/>
                  </a:cubicBezTo>
                  <a:close/>
                  <a:moveTo>
                    <a:pt x="41" y="3"/>
                  </a:moveTo>
                  <a:cubicBezTo>
                    <a:pt x="41" y="3"/>
                    <a:pt x="37" y="6"/>
                    <a:pt x="36" y="6"/>
                  </a:cubicBezTo>
                  <a:cubicBezTo>
                    <a:pt x="36" y="6"/>
                    <a:pt x="30" y="14"/>
                    <a:pt x="30" y="14"/>
                  </a:cubicBezTo>
                  <a:cubicBezTo>
                    <a:pt x="30" y="15"/>
                    <a:pt x="25" y="12"/>
                    <a:pt x="25" y="12"/>
                  </a:cubicBezTo>
                  <a:cubicBezTo>
                    <a:pt x="24" y="12"/>
                    <a:pt x="14" y="11"/>
                    <a:pt x="1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3" y="15"/>
                    <a:pt x="3" y="15"/>
                  </a:cubicBezTo>
                  <a:cubicBezTo>
                    <a:pt x="3" y="16"/>
                    <a:pt x="3" y="17"/>
                    <a:pt x="3" y="17"/>
                  </a:cubicBezTo>
                  <a:cubicBezTo>
                    <a:pt x="3" y="17"/>
                    <a:pt x="1" y="18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" y="23"/>
                    <a:pt x="0" y="26"/>
                    <a:pt x="1" y="30"/>
                  </a:cubicBezTo>
                  <a:cubicBezTo>
                    <a:pt x="1" y="31"/>
                    <a:pt x="2" y="35"/>
                    <a:pt x="2" y="36"/>
                  </a:cubicBezTo>
                  <a:cubicBezTo>
                    <a:pt x="3" y="37"/>
                    <a:pt x="3" y="40"/>
                    <a:pt x="3" y="41"/>
                  </a:cubicBezTo>
                  <a:cubicBezTo>
                    <a:pt x="4" y="42"/>
                    <a:pt x="5" y="43"/>
                    <a:pt x="6" y="43"/>
                  </a:cubicBezTo>
                  <a:cubicBezTo>
                    <a:pt x="7" y="43"/>
                    <a:pt x="10" y="44"/>
                    <a:pt x="11" y="43"/>
                  </a:cubicBezTo>
                  <a:cubicBezTo>
                    <a:pt x="12" y="43"/>
                    <a:pt x="14" y="42"/>
                    <a:pt x="14" y="42"/>
                  </a:cubicBezTo>
                  <a:cubicBezTo>
                    <a:pt x="16" y="42"/>
                    <a:pt x="18" y="40"/>
                    <a:pt x="20" y="38"/>
                  </a:cubicBezTo>
                  <a:cubicBezTo>
                    <a:pt x="22" y="37"/>
                    <a:pt x="25" y="37"/>
                    <a:pt x="27" y="37"/>
                  </a:cubicBezTo>
                  <a:cubicBezTo>
                    <a:pt x="28" y="37"/>
                    <a:pt x="30" y="37"/>
                    <a:pt x="31" y="36"/>
                  </a:cubicBezTo>
                  <a:cubicBezTo>
                    <a:pt x="32" y="36"/>
                    <a:pt x="33" y="36"/>
                    <a:pt x="33" y="35"/>
                  </a:cubicBezTo>
                  <a:cubicBezTo>
                    <a:pt x="35" y="34"/>
                    <a:pt x="36" y="33"/>
                    <a:pt x="38" y="34"/>
                  </a:cubicBezTo>
                  <a:cubicBezTo>
                    <a:pt x="39" y="34"/>
                    <a:pt x="41" y="34"/>
                    <a:pt x="42" y="32"/>
                  </a:cubicBezTo>
                  <a:cubicBezTo>
                    <a:pt x="43" y="32"/>
                    <a:pt x="43" y="30"/>
                    <a:pt x="44" y="30"/>
                  </a:cubicBezTo>
                  <a:cubicBezTo>
                    <a:pt x="46" y="29"/>
                    <a:pt x="47" y="28"/>
                    <a:pt x="49" y="28"/>
                  </a:cubicBezTo>
                  <a:cubicBezTo>
                    <a:pt x="51" y="28"/>
                    <a:pt x="52" y="27"/>
                    <a:pt x="53" y="27"/>
                  </a:cubicBezTo>
                  <a:cubicBezTo>
                    <a:pt x="53" y="26"/>
                    <a:pt x="54" y="26"/>
                    <a:pt x="55" y="26"/>
                  </a:cubicBezTo>
                  <a:cubicBezTo>
                    <a:pt x="57" y="26"/>
                    <a:pt x="59" y="25"/>
                    <a:pt x="61" y="24"/>
                  </a:cubicBezTo>
                  <a:cubicBezTo>
                    <a:pt x="62" y="24"/>
                    <a:pt x="63" y="23"/>
                    <a:pt x="64" y="23"/>
                  </a:cubicBezTo>
                  <a:cubicBezTo>
                    <a:pt x="65" y="22"/>
                    <a:pt x="65" y="22"/>
                    <a:pt x="65" y="21"/>
                  </a:cubicBezTo>
                  <a:cubicBezTo>
                    <a:pt x="64" y="20"/>
                    <a:pt x="64" y="19"/>
                    <a:pt x="65" y="18"/>
                  </a:cubicBezTo>
                  <a:cubicBezTo>
                    <a:pt x="67" y="17"/>
                    <a:pt x="68" y="16"/>
                    <a:pt x="69" y="15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62" y="0"/>
                    <a:pt x="51" y="2"/>
                    <a:pt x="51" y="2"/>
                  </a:cubicBezTo>
                  <a:cubicBezTo>
                    <a:pt x="51" y="2"/>
                    <a:pt x="41" y="3"/>
                    <a:pt x="41" y="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9" name="Freeform 829">
              <a:extLst>
                <a:ext uri="{FF2B5EF4-FFF2-40B4-BE49-F238E27FC236}">
                  <a16:creationId xmlns:a16="http://schemas.microsoft.com/office/drawing/2014/main" id="{7C59E45B-EA0D-1E0D-54F5-5245940307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00763" y="3575050"/>
              <a:ext cx="536575" cy="230188"/>
            </a:xfrm>
            <a:custGeom>
              <a:avLst/>
              <a:gdLst>
                <a:gd name="T0" fmla="*/ 16 w 129"/>
                <a:gd name="T1" fmla="*/ 4 h 55"/>
                <a:gd name="T2" fmla="*/ 22 w 129"/>
                <a:gd name="T3" fmla="*/ 10 h 55"/>
                <a:gd name="T4" fmla="*/ 15 w 129"/>
                <a:gd name="T5" fmla="*/ 10 h 55"/>
                <a:gd name="T6" fmla="*/ 11 w 129"/>
                <a:gd name="T7" fmla="*/ 12 h 55"/>
                <a:gd name="T8" fmla="*/ 4 w 129"/>
                <a:gd name="T9" fmla="*/ 18 h 55"/>
                <a:gd name="T10" fmla="*/ 8 w 129"/>
                <a:gd name="T11" fmla="*/ 13 h 55"/>
                <a:gd name="T12" fmla="*/ 4 w 129"/>
                <a:gd name="T13" fmla="*/ 11 h 55"/>
                <a:gd name="T14" fmla="*/ 6 w 129"/>
                <a:gd name="T15" fmla="*/ 7 h 55"/>
                <a:gd name="T16" fmla="*/ 4 w 129"/>
                <a:gd name="T17" fmla="*/ 3 h 55"/>
                <a:gd name="T18" fmla="*/ 10 w 129"/>
                <a:gd name="T19" fmla="*/ 1 h 55"/>
                <a:gd name="T20" fmla="*/ 13 w 129"/>
                <a:gd name="T21" fmla="*/ 2 h 55"/>
                <a:gd name="T22" fmla="*/ 126 w 129"/>
                <a:gd name="T23" fmla="*/ 19 h 55"/>
                <a:gd name="T24" fmla="*/ 122 w 129"/>
                <a:gd name="T25" fmla="*/ 12 h 55"/>
                <a:gd name="T26" fmla="*/ 118 w 129"/>
                <a:gd name="T27" fmla="*/ 7 h 55"/>
                <a:gd name="T28" fmla="*/ 114 w 129"/>
                <a:gd name="T29" fmla="*/ 5 h 55"/>
                <a:gd name="T30" fmla="*/ 107 w 129"/>
                <a:gd name="T31" fmla="*/ 5 h 55"/>
                <a:gd name="T32" fmla="*/ 95 w 129"/>
                <a:gd name="T33" fmla="*/ 10 h 55"/>
                <a:gd name="T34" fmla="*/ 89 w 129"/>
                <a:gd name="T35" fmla="*/ 10 h 55"/>
                <a:gd name="T36" fmla="*/ 83 w 129"/>
                <a:gd name="T37" fmla="*/ 10 h 55"/>
                <a:gd name="T38" fmla="*/ 77 w 129"/>
                <a:gd name="T39" fmla="*/ 8 h 55"/>
                <a:gd name="T40" fmla="*/ 71 w 129"/>
                <a:gd name="T41" fmla="*/ 5 h 55"/>
                <a:gd name="T42" fmla="*/ 64 w 129"/>
                <a:gd name="T43" fmla="*/ 2 h 55"/>
                <a:gd name="T44" fmla="*/ 55 w 129"/>
                <a:gd name="T45" fmla="*/ 1 h 55"/>
                <a:gd name="T46" fmla="*/ 41 w 129"/>
                <a:gd name="T47" fmla="*/ 6 h 55"/>
                <a:gd name="T48" fmla="*/ 34 w 129"/>
                <a:gd name="T49" fmla="*/ 9 h 55"/>
                <a:gd name="T50" fmla="*/ 24 w 129"/>
                <a:gd name="T51" fmla="*/ 8 h 55"/>
                <a:gd name="T52" fmla="*/ 27 w 129"/>
                <a:gd name="T53" fmla="*/ 12 h 55"/>
                <a:gd name="T54" fmla="*/ 23 w 129"/>
                <a:gd name="T55" fmla="*/ 15 h 55"/>
                <a:gd name="T56" fmla="*/ 15 w 129"/>
                <a:gd name="T57" fmla="*/ 16 h 55"/>
                <a:gd name="T58" fmla="*/ 6 w 129"/>
                <a:gd name="T59" fmla="*/ 16 h 55"/>
                <a:gd name="T60" fmla="*/ 3 w 129"/>
                <a:gd name="T61" fmla="*/ 20 h 55"/>
                <a:gd name="T62" fmla="*/ 7 w 129"/>
                <a:gd name="T63" fmla="*/ 25 h 55"/>
                <a:gd name="T64" fmla="*/ 9 w 129"/>
                <a:gd name="T65" fmla="*/ 29 h 55"/>
                <a:gd name="T66" fmla="*/ 7 w 129"/>
                <a:gd name="T67" fmla="*/ 32 h 55"/>
                <a:gd name="T68" fmla="*/ 6 w 129"/>
                <a:gd name="T69" fmla="*/ 33 h 55"/>
                <a:gd name="T70" fmla="*/ 9 w 129"/>
                <a:gd name="T71" fmla="*/ 36 h 55"/>
                <a:gd name="T72" fmla="*/ 10 w 129"/>
                <a:gd name="T73" fmla="*/ 39 h 55"/>
                <a:gd name="T74" fmla="*/ 12 w 129"/>
                <a:gd name="T75" fmla="*/ 42 h 55"/>
                <a:gd name="T76" fmla="*/ 18 w 129"/>
                <a:gd name="T77" fmla="*/ 44 h 55"/>
                <a:gd name="T78" fmla="*/ 18 w 129"/>
                <a:gd name="T79" fmla="*/ 46 h 55"/>
                <a:gd name="T80" fmla="*/ 23 w 129"/>
                <a:gd name="T81" fmla="*/ 48 h 55"/>
                <a:gd name="T82" fmla="*/ 31 w 129"/>
                <a:gd name="T83" fmla="*/ 51 h 55"/>
                <a:gd name="T84" fmla="*/ 35 w 129"/>
                <a:gd name="T85" fmla="*/ 46 h 55"/>
                <a:gd name="T86" fmla="*/ 51 w 129"/>
                <a:gd name="T87" fmla="*/ 52 h 55"/>
                <a:gd name="T88" fmla="*/ 57 w 129"/>
                <a:gd name="T89" fmla="*/ 49 h 55"/>
                <a:gd name="T90" fmla="*/ 66 w 129"/>
                <a:gd name="T91" fmla="*/ 48 h 55"/>
                <a:gd name="T92" fmla="*/ 71 w 129"/>
                <a:gd name="T93" fmla="*/ 46 h 55"/>
                <a:gd name="T94" fmla="*/ 70 w 129"/>
                <a:gd name="T95" fmla="*/ 54 h 55"/>
                <a:gd name="T96" fmla="*/ 74 w 129"/>
                <a:gd name="T97" fmla="*/ 51 h 55"/>
                <a:gd name="T98" fmla="*/ 76 w 129"/>
                <a:gd name="T99" fmla="*/ 47 h 55"/>
                <a:gd name="T100" fmla="*/ 85 w 129"/>
                <a:gd name="T101" fmla="*/ 46 h 55"/>
                <a:gd name="T102" fmla="*/ 101 w 129"/>
                <a:gd name="T103" fmla="*/ 44 h 55"/>
                <a:gd name="T104" fmla="*/ 112 w 129"/>
                <a:gd name="T105" fmla="*/ 43 h 55"/>
                <a:gd name="T106" fmla="*/ 120 w 129"/>
                <a:gd name="T107" fmla="*/ 42 h 55"/>
                <a:gd name="T108" fmla="*/ 125 w 129"/>
                <a:gd name="T109" fmla="*/ 45 h 55"/>
                <a:gd name="T110" fmla="*/ 129 w 129"/>
                <a:gd name="T111" fmla="*/ 42 h 55"/>
                <a:gd name="T112" fmla="*/ 127 w 129"/>
                <a:gd name="T113" fmla="*/ 39 h 55"/>
                <a:gd name="T114" fmla="*/ 126 w 129"/>
                <a:gd name="T115" fmla="*/ 34 h 55"/>
                <a:gd name="T116" fmla="*/ 124 w 129"/>
                <a:gd name="T117" fmla="*/ 26 h 55"/>
                <a:gd name="T118" fmla="*/ 129 w 129"/>
                <a:gd name="T119" fmla="*/ 22 h 55"/>
                <a:gd name="T120" fmla="*/ 0 w 129"/>
                <a:gd name="T121" fmla="*/ 17 h 55"/>
                <a:gd name="T122" fmla="*/ 1 w 129"/>
                <a:gd name="T123" fmla="*/ 17 h 55"/>
                <a:gd name="T124" fmla="*/ 12 w 129"/>
                <a:gd name="T125" fmla="*/ 4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" h="55">
                  <a:moveTo>
                    <a:pt x="15" y="1"/>
                  </a:moveTo>
                  <a:cubicBezTo>
                    <a:pt x="15" y="1"/>
                    <a:pt x="15" y="1"/>
                    <a:pt x="16" y="1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6" y="3"/>
                    <a:pt x="16" y="4"/>
                    <a:pt x="16" y="4"/>
                  </a:cubicBezTo>
                  <a:cubicBezTo>
                    <a:pt x="17" y="5"/>
                    <a:pt x="19" y="6"/>
                    <a:pt x="20" y="7"/>
                  </a:cubicBezTo>
                  <a:cubicBezTo>
                    <a:pt x="21" y="7"/>
                    <a:pt x="22" y="7"/>
                    <a:pt x="22" y="8"/>
                  </a:cubicBezTo>
                  <a:cubicBezTo>
                    <a:pt x="23" y="8"/>
                    <a:pt x="23" y="8"/>
                    <a:pt x="23" y="9"/>
                  </a:cubicBezTo>
                  <a:cubicBezTo>
                    <a:pt x="22" y="9"/>
                    <a:pt x="22" y="10"/>
                    <a:pt x="22" y="10"/>
                  </a:cubicBezTo>
                  <a:cubicBezTo>
                    <a:pt x="21" y="10"/>
                    <a:pt x="20" y="10"/>
                    <a:pt x="20" y="10"/>
                  </a:cubicBezTo>
                  <a:cubicBezTo>
                    <a:pt x="20" y="10"/>
                    <a:pt x="19" y="10"/>
                    <a:pt x="18" y="10"/>
                  </a:cubicBezTo>
                  <a:cubicBezTo>
                    <a:pt x="18" y="9"/>
                    <a:pt x="17" y="9"/>
                    <a:pt x="16" y="9"/>
                  </a:cubicBezTo>
                  <a:cubicBezTo>
                    <a:pt x="16" y="10"/>
                    <a:pt x="16" y="10"/>
                    <a:pt x="15" y="10"/>
                  </a:cubicBezTo>
                  <a:cubicBezTo>
                    <a:pt x="15" y="10"/>
                    <a:pt x="15" y="10"/>
                    <a:pt x="14" y="10"/>
                  </a:cubicBezTo>
                  <a:cubicBezTo>
                    <a:pt x="14" y="10"/>
                    <a:pt x="13" y="10"/>
                    <a:pt x="12" y="10"/>
                  </a:cubicBezTo>
                  <a:cubicBezTo>
                    <a:pt x="12" y="10"/>
                    <a:pt x="12" y="11"/>
                    <a:pt x="12" y="11"/>
                  </a:cubicBezTo>
                  <a:cubicBezTo>
                    <a:pt x="12" y="12"/>
                    <a:pt x="11" y="12"/>
                    <a:pt x="11" y="12"/>
                  </a:cubicBezTo>
                  <a:cubicBezTo>
                    <a:pt x="10" y="13"/>
                    <a:pt x="10" y="13"/>
                    <a:pt x="9" y="14"/>
                  </a:cubicBezTo>
                  <a:cubicBezTo>
                    <a:pt x="8" y="14"/>
                    <a:pt x="7" y="14"/>
                    <a:pt x="7" y="15"/>
                  </a:cubicBezTo>
                  <a:cubicBezTo>
                    <a:pt x="6" y="15"/>
                    <a:pt x="6" y="16"/>
                    <a:pt x="5" y="17"/>
                  </a:cubicBezTo>
                  <a:cubicBezTo>
                    <a:pt x="5" y="17"/>
                    <a:pt x="4" y="18"/>
                    <a:pt x="4" y="18"/>
                  </a:cubicBezTo>
                  <a:cubicBezTo>
                    <a:pt x="3" y="18"/>
                    <a:pt x="3" y="18"/>
                    <a:pt x="4" y="17"/>
                  </a:cubicBezTo>
                  <a:cubicBezTo>
                    <a:pt x="4" y="17"/>
                    <a:pt x="4" y="16"/>
                    <a:pt x="4" y="16"/>
                  </a:cubicBezTo>
                  <a:cubicBezTo>
                    <a:pt x="5" y="15"/>
                    <a:pt x="6" y="15"/>
                    <a:pt x="6" y="14"/>
                  </a:cubicBezTo>
                  <a:cubicBezTo>
                    <a:pt x="7" y="14"/>
                    <a:pt x="8" y="14"/>
                    <a:pt x="8" y="13"/>
                  </a:cubicBezTo>
                  <a:cubicBezTo>
                    <a:pt x="7" y="13"/>
                    <a:pt x="6" y="13"/>
                    <a:pt x="6" y="13"/>
                  </a:cubicBezTo>
                  <a:cubicBezTo>
                    <a:pt x="5" y="14"/>
                    <a:pt x="5" y="14"/>
                    <a:pt x="4" y="14"/>
                  </a:cubicBezTo>
                  <a:cubicBezTo>
                    <a:pt x="3" y="14"/>
                    <a:pt x="3" y="13"/>
                    <a:pt x="3" y="12"/>
                  </a:cubicBezTo>
                  <a:cubicBezTo>
                    <a:pt x="3" y="12"/>
                    <a:pt x="3" y="11"/>
                    <a:pt x="4" y="11"/>
                  </a:cubicBezTo>
                  <a:cubicBezTo>
                    <a:pt x="4" y="10"/>
                    <a:pt x="5" y="11"/>
                    <a:pt x="5" y="10"/>
                  </a:cubicBezTo>
                  <a:cubicBezTo>
                    <a:pt x="5" y="9"/>
                    <a:pt x="4" y="9"/>
                    <a:pt x="4" y="8"/>
                  </a:cubicBezTo>
                  <a:cubicBezTo>
                    <a:pt x="5" y="8"/>
                    <a:pt x="5" y="8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7" y="7"/>
                    <a:pt x="7" y="6"/>
                    <a:pt x="7" y="6"/>
                  </a:cubicBezTo>
                  <a:cubicBezTo>
                    <a:pt x="6" y="5"/>
                    <a:pt x="6" y="5"/>
                    <a:pt x="6" y="4"/>
                  </a:cubicBezTo>
                  <a:cubicBezTo>
                    <a:pt x="5" y="4"/>
                    <a:pt x="5" y="4"/>
                    <a:pt x="4" y="3"/>
                  </a:cubicBezTo>
                  <a:cubicBezTo>
                    <a:pt x="4" y="3"/>
                    <a:pt x="5" y="3"/>
                    <a:pt x="6" y="3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7" y="1"/>
                    <a:pt x="9" y="2"/>
                    <a:pt x="10" y="0"/>
                  </a:cubicBezTo>
                  <a:cubicBezTo>
                    <a:pt x="10" y="0"/>
                    <a:pt x="10" y="0"/>
                    <a:pt x="10" y="1"/>
                  </a:cubicBezTo>
                  <a:cubicBezTo>
                    <a:pt x="11" y="1"/>
                    <a:pt x="11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2"/>
                    <a:pt x="13" y="2"/>
                  </a:cubicBezTo>
                  <a:cubicBezTo>
                    <a:pt x="13" y="2"/>
                    <a:pt x="13" y="2"/>
                    <a:pt x="14" y="1"/>
                  </a:cubicBezTo>
                  <a:cubicBezTo>
                    <a:pt x="14" y="1"/>
                    <a:pt x="14" y="2"/>
                    <a:pt x="15" y="1"/>
                  </a:cubicBezTo>
                  <a:close/>
                  <a:moveTo>
                    <a:pt x="128" y="20"/>
                  </a:moveTo>
                  <a:cubicBezTo>
                    <a:pt x="127" y="20"/>
                    <a:pt x="127" y="19"/>
                    <a:pt x="126" y="19"/>
                  </a:cubicBezTo>
                  <a:cubicBezTo>
                    <a:pt x="126" y="18"/>
                    <a:pt x="125" y="19"/>
                    <a:pt x="124" y="19"/>
                  </a:cubicBezTo>
                  <a:cubicBezTo>
                    <a:pt x="122" y="19"/>
                    <a:pt x="122" y="18"/>
                    <a:pt x="121" y="16"/>
                  </a:cubicBezTo>
                  <a:cubicBezTo>
                    <a:pt x="121" y="16"/>
                    <a:pt x="121" y="15"/>
                    <a:pt x="121" y="14"/>
                  </a:cubicBezTo>
                  <a:cubicBezTo>
                    <a:pt x="121" y="13"/>
                    <a:pt x="122" y="13"/>
                    <a:pt x="122" y="12"/>
                  </a:cubicBezTo>
                  <a:cubicBezTo>
                    <a:pt x="121" y="11"/>
                    <a:pt x="121" y="11"/>
                    <a:pt x="120" y="10"/>
                  </a:cubicBezTo>
                  <a:cubicBezTo>
                    <a:pt x="120" y="10"/>
                    <a:pt x="120" y="9"/>
                    <a:pt x="120" y="8"/>
                  </a:cubicBezTo>
                  <a:cubicBezTo>
                    <a:pt x="119" y="8"/>
                    <a:pt x="118" y="9"/>
                    <a:pt x="118" y="8"/>
                  </a:cubicBezTo>
                  <a:cubicBezTo>
                    <a:pt x="118" y="8"/>
                    <a:pt x="118" y="7"/>
                    <a:pt x="118" y="7"/>
                  </a:cubicBezTo>
                  <a:cubicBezTo>
                    <a:pt x="118" y="7"/>
                    <a:pt x="117" y="7"/>
                    <a:pt x="117" y="7"/>
                  </a:cubicBezTo>
                  <a:cubicBezTo>
                    <a:pt x="117" y="6"/>
                    <a:pt x="116" y="6"/>
                    <a:pt x="116" y="5"/>
                  </a:cubicBezTo>
                  <a:cubicBezTo>
                    <a:pt x="115" y="5"/>
                    <a:pt x="116" y="5"/>
                    <a:pt x="116" y="5"/>
                  </a:cubicBezTo>
                  <a:cubicBezTo>
                    <a:pt x="115" y="5"/>
                    <a:pt x="115" y="5"/>
                    <a:pt x="114" y="5"/>
                  </a:cubicBezTo>
                  <a:cubicBezTo>
                    <a:pt x="114" y="5"/>
                    <a:pt x="114" y="5"/>
                    <a:pt x="113" y="6"/>
                  </a:cubicBezTo>
                  <a:cubicBezTo>
                    <a:pt x="113" y="6"/>
                    <a:pt x="112" y="6"/>
                    <a:pt x="112" y="6"/>
                  </a:cubicBezTo>
                  <a:cubicBezTo>
                    <a:pt x="111" y="5"/>
                    <a:pt x="110" y="6"/>
                    <a:pt x="109" y="6"/>
                  </a:cubicBezTo>
                  <a:cubicBezTo>
                    <a:pt x="108" y="6"/>
                    <a:pt x="108" y="6"/>
                    <a:pt x="107" y="5"/>
                  </a:cubicBezTo>
                  <a:cubicBezTo>
                    <a:pt x="106" y="7"/>
                    <a:pt x="104" y="8"/>
                    <a:pt x="102" y="9"/>
                  </a:cubicBezTo>
                  <a:cubicBezTo>
                    <a:pt x="101" y="9"/>
                    <a:pt x="100" y="10"/>
                    <a:pt x="99" y="10"/>
                  </a:cubicBezTo>
                  <a:cubicBezTo>
                    <a:pt x="98" y="11"/>
                    <a:pt x="97" y="10"/>
                    <a:pt x="96" y="10"/>
                  </a:cubicBezTo>
                  <a:cubicBezTo>
                    <a:pt x="96" y="10"/>
                    <a:pt x="95" y="10"/>
                    <a:pt x="95" y="10"/>
                  </a:cubicBezTo>
                  <a:cubicBezTo>
                    <a:pt x="95" y="10"/>
                    <a:pt x="94" y="10"/>
                    <a:pt x="94" y="9"/>
                  </a:cubicBezTo>
                  <a:cubicBezTo>
                    <a:pt x="93" y="9"/>
                    <a:pt x="92" y="9"/>
                    <a:pt x="92" y="9"/>
                  </a:cubicBezTo>
                  <a:cubicBezTo>
                    <a:pt x="91" y="9"/>
                    <a:pt x="91" y="9"/>
                    <a:pt x="90" y="10"/>
                  </a:cubicBezTo>
                  <a:cubicBezTo>
                    <a:pt x="90" y="10"/>
                    <a:pt x="89" y="10"/>
                    <a:pt x="89" y="10"/>
                  </a:cubicBezTo>
                  <a:cubicBezTo>
                    <a:pt x="88" y="10"/>
                    <a:pt x="88" y="10"/>
                    <a:pt x="87" y="10"/>
                  </a:cubicBezTo>
                  <a:cubicBezTo>
                    <a:pt x="87" y="10"/>
                    <a:pt x="87" y="11"/>
                    <a:pt x="86" y="11"/>
                  </a:cubicBezTo>
                  <a:cubicBezTo>
                    <a:pt x="86" y="11"/>
                    <a:pt x="86" y="11"/>
                    <a:pt x="86" y="11"/>
                  </a:cubicBezTo>
                  <a:cubicBezTo>
                    <a:pt x="85" y="11"/>
                    <a:pt x="84" y="10"/>
                    <a:pt x="83" y="10"/>
                  </a:cubicBezTo>
                  <a:cubicBezTo>
                    <a:pt x="83" y="10"/>
                    <a:pt x="82" y="10"/>
                    <a:pt x="82" y="9"/>
                  </a:cubicBezTo>
                  <a:cubicBezTo>
                    <a:pt x="81" y="9"/>
                    <a:pt x="81" y="10"/>
                    <a:pt x="80" y="10"/>
                  </a:cubicBezTo>
                  <a:cubicBezTo>
                    <a:pt x="79" y="10"/>
                    <a:pt x="79" y="9"/>
                    <a:pt x="78" y="9"/>
                  </a:cubicBezTo>
                  <a:cubicBezTo>
                    <a:pt x="77" y="9"/>
                    <a:pt x="78" y="9"/>
                    <a:pt x="77" y="8"/>
                  </a:cubicBezTo>
                  <a:cubicBezTo>
                    <a:pt x="77" y="8"/>
                    <a:pt x="76" y="7"/>
                    <a:pt x="76" y="7"/>
                  </a:cubicBezTo>
                  <a:cubicBezTo>
                    <a:pt x="75" y="7"/>
                    <a:pt x="74" y="7"/>
                    <a:pt x="74" y="7"/>
                  </a:cubicBezTo>
                  <a:cubicBezTo>
                    <a:pt x="73" y="7"/>
                    <a:pt x="74" y="8"/>
                    <a:pt x="73" y="8"/>
                  </a:cubicBezTo>
                  <a:cubicBezTo>
                    <a:pt x="72" y="8"/>
                    <a:pt x="71" y="6"/>
                    <a:pt x="71" y="5"/>
                  </a:cubicBezTo>
                  <a:cubicBezTo>
                    <a:pt x="70" y="4"/>
                    <a:pt x="70" y="3"/>
                    <a:pt x="69" y="4"/>
                  </a:cubicBezTo>
                  <a:cubicBezTo>
                    <a:pt x="68" y="4"/>
                    <a:pt x="68" y="4"/>
                    <a:pt x="67" y="4"/>
                  </a:cubicBezTo>
                  <a:cubicBezTo>
                    <a:pt x="66" y="4"/>
                    <a:pt x="66" y="4"/>
                    <a:pt x="65" y="3"/>
                  </a:cubicBezTo>
                  <a:cubicBezTo>
                    <a:pt x="65" y="3"/>
                    <a:pt x="64" y="3"/>
                    <a:pt x="64" y="2"/>
                  </a:cubicBezTo>
                  <a:cubicBezTo>
                    <a:pt x="64" y="1"/>
                    <a:pt x="64" y="1"/>
                    <a:pt x="64" y="1"/>
                  </a:cubicBezTo>
                  <a:cubicBezTo>
                    <a:pt x="64" y="1"/>
                    <a:pt x="64" y="0"/>
                    <a:pt x="63" y="0"/>
                  </a:cubicBezTo>
                  <a:cubicBezTo>
                    <a:pt x="62" y="1"/>
                    <a:pt x="62" y="1"/>
                    <a:pt x="61" y="1"/>
                  </a:cubicBezTo>
                  <a:cubicBezTo>
                    <a:pt x="59" y="1"/>
                    <a:pt x="57" y="1"/>
                    <a:pt x="55" y="1"/>
                  </a:cubicBezTo>
                  <a:cubicBezTo>
                    <a:pt x="55" y="1"/>
                    <a:pt x="54" y="1"/>
                    <a:pt x="53" y="1"/>
                  </a:cubicBezTo>
                  <a:cubicBezTo>
                    <a:pt x="52" y="1"/>
                    <a:pt x="51" y="1"/>
                    <a:pt x="50" y="2"/>
                  </a:cubicBezTo>
                  <a:cubicBezTo>
                    <a:pt x="48" y="2"/>
                    <a:pt x="46" y="3"/>
                    <a:pt x="45" y="4"/>
                  </a:cubicBezTo>
                  <a:cubicBezTo>
                    <a:pt x="43" y="4"/>
                    <a:pt x="42" y="6"/>
                    <a:pt x="41" y="6"/>
                  </a:cubicBezTo>
                  <a:cubicBezTo>
                    <a:pt x="40" y="7"/>
                    <a:pt x="39" y="7"/>
                    <a:pt x="39" y="7"/>
                  </a:cubicBezTo>
                  <a:cubicBezTo>
                    <a:pt x="39" y="8"/>
                    <a:pt x="39" y="9"/>
                    <a:pt x="38" y="9"/>
                  </a:cubicBezTo>
                  <a:cubicBezTo>
                    <a:pt x="37" y="9"/>
                    <a:pt x="36" y="9"/>
                    <a:pt x="36" y="9"/>
                  </a:cubicBezTo>
                  <a:cubicBezTo>
                    <a:pt x="35" y="9"/>
                    <a:pt x="34" y="9"/>
                    <a:pt x="34" y="9"/>
                  </a:cubicBezTo>
                  <a:cubicBezTo>
                    <a:pt x="33" y="9"/>
                    <a:pt x="32" y="8"/>
                    <a:pt x="32" y="8"/>
                  </a:cubicBezTo>
                  <a:cubicBezTo>
                    <a:pt x="31" y="8"/>
                    <a:pt x="30" y="9"/>
                    <a:pt x="29" y="8"/>
                  </a:cubicBezTo>
                  <a:cubicBezTo>
                    <a:pt x="28" y="8"/>
                    <a:pt x="27" y="8"/>
                    <a:pt x="26" y="8"/>
                  </a:cubicBezTo>
                  <a:cubicBezTo>
                    <a:pt x="25" y="8"/>
                    <a:pt x="24" y="8"/>
                    <a:pt x="24" y="8"/>
                  </a:cubicBezTo>
                  <a:cubicBezTo>
                    <a:pt x="23" y="8"/>
                    <a:pt x="23" y="9"/>
                    <a:pt x="23" y="10"/>
                  </a:cubicBezTo>
                  <a:cubicBezTo>
                    <a:pt x="23" y="10"/>
                    <a:pt x="24" y="11"/>
                    <a:pt x="24" y="11"/>
                  </a:cubicBezTo>
                  <a:cubicBezTo>
                    <a:pt x="26" y="12"/>
                    <a:pt x="27" y="12"/>
                    <a:pt x="29" y="12"/>
                  </a:cubicBezTo>
                  <a:cubicBezTo>
                    <a:pt x="28" y="13"/>
                    <a:pt x="28" y="12"/>
                    <a:pt x="27" y="12"/>
                  </a:cubicBezTo>
                  <a:cubicBezTo>
                    <a:pt x="27" y="12"/>
                    <a:pt x="26" y="13"/>
                    <a:pt x="25" y="13"/>
                  </a:cubicBezTo>
                  <a:cubicBezTo>
                    <a:pt x="25" y="13"/>
                    <a:pt x="24" y="13"/>
                    <a:pt x="23" y="13"/>
                  </a:cubicBezTo>
                  <a:cubicBezTo>
                    <a:pt x="22" y="13"/>
                    <a:pt x="21" y="14"/>
                    <a:pt x="21" y="14"/>
                  </a:cubicBezTo>
                  <a:cubicBezTo>
                    <a:pt x="22" y="15"/>
                    <a:pt x="23" y="15"/>
                    <a:pt x="23" y="15"/>
                  </a:cubicBezTo>
                  <a:cubicBezTo>
                    <a:pt x="23" y="15"/>
                    <a:pt x="23" y="16"/>
                    <a:pt x="23" y="16"/>
                  </a:cubicBezTo>
                  <a:cubicBezTo>
                    <a:pt x="22" y="16"/>
                    <a:pt x="22" y="15"/>
                    <a:pt x="22" y="15"/>
                  </a:cubicBezTo>
                  <a:cubicBezTo>
                    <a:pt x="21" y="15"/>
                    <a:pt x="20" y="16"/>
                    <a:pt x="19" y="15"/>
                  </a:cubicBezTo>
                  <a:cubicBezTo>
                    <a:pt x="18" y="15"/>
                    <a:pt x="16" y="16"/>
                    <a:pt x="15" y="16"/>
                  </a:cubicBezTo>
                  <a:cubicBezTo>
                    <a:pt x="14" y="16"/>
                    <a:pt x="12" y="16"/>
                    <a:pt x="11" y="15"/>
                  </a:cubicBezTo>
                  <a:cubicBezTo>
                    <a:pt x="10" y="15"/>
                    <a:pt x="10" y="15"/>
                    <a:pt x="9" y="15"/>
                  </a:cubicBezTo>
                  <a:cubicBezTo>
                    <a:pt x="9" y="15"/>
                    <a:pt x="8" y="15"/>
                    <a:pt x="8" y="15"/>
                  </a:cubicBezTo>
                  <a:cubicBezTo>
                    <a:pt x="7" y="15"/>
                    <a:pt x="7" y="16"/>
                    <a:pt x="6" y="16"/>
                  </a:cubicBezTo>
                  <a:cubicBezTo>
                    <a:pt x="6" y="17"/>
                    <a:pt x="5" y="17"/>
                    <a:pt x="5" y="17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8"/>
                    <a:pt x="5" y="19"/>
                    <a:pt x="4" y="19"/>
                  </a:cubicBezTo>
                  <a:cubicBezTo>
                    <a:pt x="4" y="19"/>
                    <a:pt x="3" y="19"/>
                    <a:pt x="3" y="20"/>
                  </a:cubicBezTo>
                  <a:cubicBezTo>
                    <a:pt x="3" y="20"/>
                    <a:pt x="4" y="21"/>
                    <a:pt x="4" y="22"/>
                  </a:cubicBezTo>
                  <a:cubicBezTo>
                    <a:pt x="3" y="22"/>
                    <a:pt x="3" y="22"/>
                    <a:pt x="3" y="23"/>
                  </a:cubicBezTo>
                  <a:cubicBezTo>
                    <a:pt x="3" y="25"/>
                    <a:pt x="8" y="22"/>
                    <a:pt x="8" y="23"/>
                  </a:cubicBezTo>
                  <a:cubicBezTo>
                    <a:pt x="9" y="23"/>
                    <a:pt x="7" y="25"/>
                    <a:pt x="7" y="25"/>
                  </a:cubicBezTo>
                  <a:cubicBezTo>
                    <a:pt x="6" y="26"/>
                    <a:pt x="8" y="26"/>
                    <a:pt x="8" y="27"/>
                  </a:cubicBezTo>
                  <a:cubicBezTo>
                    <a:pt x="8" y="27"/>
                    <a:pt x="8" y="28"/>
                    <a:pt x="8" y="28"/>
                  </a:cubicBezTo>
                  <a:cubicBezTo>
                    <a:pt x="9" y="28"/>
                    <a:pt x="9" y="28"/>
                    <a:pt x="10" y="2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7" y="31"/>
                    <a:pt x="8" y="32"/>
                    <a:pt x="9" y="32"/>
                  </a:cubicBezTo>
                  <a:cubicBezTo>
                    <a:pt x="10" y="32"/>
                    <a:pt x="11" y="32"/>
                    <a:pt x="10" y="33"/>
                  </a:cubicBezTo>
                  <a:cubicBezTo>
                    <a:pt x="9" y="33"/>
                    <a:pt x="7" y="34"/>
                    <a:pt x="7" y="32"/>
                  </a:cubicBezTo>
                  <a:cubicBezTo>
                    <a:pt x="7" y="32"/>
                    <a:pt x="7" y="33"/>
                    <a:pt x="7" y="33"/>
                  </a:cubicBezTo>
                  <a:cubicBezTo>
                    <a:pt x="7" y="33"/>
                    <a:pt x="6" y="32"/>
                    <a:pt x="6" y="31"/>
                  </a:cubicBezTo>
                  <a:cubicBezTo>
                    <a:pt x="6" y="31"/>
                    <a:pt x="6" y="30"/>
                    <a:pt x="6" y="30"/>
                  </a:cubicBezTo>
                  <a:cubicBezTo>
                    <a:pt x="4" y="31"/>
                    <a:pt x="6" y="32"/>
                    <a:pt x="6" y="33"/>
                  </a:cubicBezTo>
                  <a:cubicBezTo>
                    <a:pt x="5" y="33"/>
                    <a:pt x="4" y="33"/>
                    <a:pt x="4" y="34"/>
                  </a:cubicBezTo>
                  <a:cubicBezTo>
                    <a:pt x="5" y="34"/>
                    <a:pt x="5" y="35"/>
                    <a:pt x="6" y="35"/>
                  </a:cubicBezTo>
                  <a:cubicBezTo>
                    <a:pt x="6" y="35"/>
                    <a:pt x="7" y="34"/>
                    <a:pt x="7" y="35"/>
                  </a:cubicBezTo>
                  <a:cubicBezTo>
                    <a:pt x="8" y="35"/>
                    <a:pt x="9" y="35"/>
                    <a:pt x="9" y="36"/>
                  </a:cubicBezTo>
                  <a:cubicBezTo>
                    <a:pt x="9" y="36"/>
                    <a:pt x="11" y="36"/>
                    <a:pt x="11" y="37"/>
                  </a:cubicBezTo>
                  <a:cubicBezTo>
                    <a:pt x="11" y="37"/>
                    <a:pt x="11" y="38"/>
                    <a:pt x="11" y="38"/>
                  </a:cubicBezTo>
                  <a:cubicBezTo>
                    <a:pt x="11" y="39"/>
                    <a:pt x="10" y="39"/>
                    <a:pt x="10" y="39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10" y="39"/>
                    <a:pt x="10" y="40"/>
                    <a:pt x="10" y="40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1" y="41"/>
                    <a:pt x="11" y="41"/>
                    <a:pt x="11" y="41"/>
                  </a:cubicBezTo>
                  <a:cubicBezTo>
                    <a:pt x="11" y="41"/>
                    <a:pt x="12" y="42"/>
                    <a:pt x="12" y="42"/>
                  </a:cubicBezTo>
                  <a:cubicBezTo>
                    <a:pt x="12" y="42"/>
                    <a:pt x="14" y="43"/>
                    <a:pt x="13" y="43"/>
                  </a:cubicBezTo>
                  <a:cubicBezTo>
                    <a:pt x="12" y="44"/>
                    <a:pt x="11" y="43"/>
                    <a:pt x="11" y="44"/>
                  </a:cubicBezTo>
                  <a:cubicBezTo>
                    <a:pt x="11" y="45"/>
                    <a:pt x="12" y="45"/>
                    <a:pt x="13" y="45"/>
                  </a:cubicBezTo>
                  <a:cubicBezTo>
                    <a:pt x="15" y="44"/>
                    <a:pt x="16" y="44"/>
                    <a:pt x="18" y="44"/>
                  </a:cubicBezTo>
                  <a:cubicBezTo>
                    <a:pt x="17" y="45"/>
                    <a:pt x="16" y="45"/>
                    <a:pt x="16" y="45"/>
                  </a:cubicBezTo>
                  <a:cubicBezTo>
                    <a:pt x="16" y="46"/>
                    <a:pt x="16" y="46"/>
                    <a:pt x="16" y="46"/>
                  </a:cubicBezTo>
                  <a:cubicBezTo>
                    <a:pt x="16" y="47"/>
                    <a:pt x="16" y="47"/>
                    <a:pt x="16" y="48"/>
                  </a:cubicBezTo>
                  <a:cubicBezTo>
                    <a:pt x="16" y="47"/>
                    <a:pt x="17" y="47"/>
                    <a:pt x="18" y="46"/>
                  </a:cubicBezTo>
                  <a:cubicBezTo>
                    <a:pt x="18" y="46"/>
                    <a:pt x="19" y="46"/>
                    <a:pt x="19" y="46"/>
                  </a:cubicBezTo>
                  <a:cubicBezTo>
                    <a:pt x="20" y="47"/>
                    <a:pt x="21" y="48"/>
                    <a:pt x="21" y="47"/>
                  </a:cubicBezTo>
                  <a:cubicBezTo>
                    <a:pt x="22" y="47"/>
                    <a:pt x="22" y="47"/>
                    <a:pt x="23" y="47"/>
                  </a:cubicBezTo>
                  <a:cubicBezTo>
                    <a:pt x="23" y="48"/>
                    <a:pt x="23" y="48"/>
                    <a:pt x="23" y="48"/>
                  </a:cubicBezTo>
                  <a:cubicBezTo>
                    <a:pt x="23" y="49"/>
                    <a:pt x="23" y="49"/>
                    <a:pt x="24" y="50"/>
                  </a:cubicBezTo>
                  <a:cubicBezTo>
                    <a:pt x="25" y="51"/>
                    <a:pt x="26" y="51"/>
                    <a:pt x="28" y="51"/>
                  </a:cubicBezTo>
                  <a:cubicBezTo>
                    <a:pt x="29" y="51"/>
                    <a:pt x="29" y="51"/>
                    <a:pt x="30" y="51"/>
                  </a:cubicBezTo>
                  <a:cubicBezTo>
                    <a:pt x="30" y="51"/>
                    <a:pt x="31" y="50"/>
                    <a:pt x="31" y="51"/>
                  </a:cubicBezTo>
                  <a:cubicBezTo>
                    <a:pt x="31" y="51"/>
                    <a:pt x="32" y="51"/>
                    <a:pt x="32" y="51"/>
                  </a:cubicBezTo>
                  <a:cubicBezTo>
                    <a:pt x="33" y="51"/>
                    <a:pt x="33" y="48"/>
                    <a:pt x="33" y="48"/>
                  </a:cubicBezTo>
                  <a:cubicBezTo>
                    <a:pt x="33" y="47"/>
                    <a:pt x="33" y="46"/>
                    <a:pt x="33" y="46"/>
                  </a:cubicBezTo>
                  <a:cubicBezTo>
                    <a:pt x="34" y="45"/>
                    <a:pt x="35" y="46"/>
                    <a:pt x="35" y="46"/>
                  </a:cubicBezTo>
                  <a:cubicBezTo>
                    <a:pt x="37" y="46"/>
                    <a:pt x="38" y="47"/>
                    <a:pt x="40" y="48"/>
                  </a:cubicBezTo>
                  <a:cubicBezTo>
                    <a:pt x="41" y="48"/>
                    <a:pt x="43" y="49"/>
                    <a:pt x="44" y="50"/>
                  </a:cubicBezTo>
                  <a:cubicBezTo>
                    <a:pt x="45" y="52"/>
                    <a:pt x="46" y="53"/>
                    <a:pt x="48" y="52"/>
                  </a:cubicBezTo>
                  <a:cubicBezTo>
                    <a:pt x="49" y="52"/>
                    <a:pt x="50" y="52"/>
                    <a:pt x="51" y="52"/>
                  </a:cubicBezTo>
                  <a:cubicBezTo>
                    <a:pt x="52" y="52"/>
                    <a:pt x="53" y="52"/>
                    <a:pt x="54" y="51"/>
                  </a:cubicBezTo>
                  <a:cubicBezTo>
                    <a:pt x="54" y="51"/>
                    <a:pt x="54" y="51"/>
                    <a:pt x="55" y="51"/>
                  </a:cubicBezTo>
                  <a:cubicBezTo>
                    <a:pt x="55" y="51"/>
                    <a:pt x="55" y="51"/>
                    <a:pt x="56" y="51"/>
                  </a:cubicBezTo>
                  <a:cubicBezTo>
                    <a:pt x="57" y="51"/>
                    <a:pt x="57" y="50"/>
                    <a:pt x="57" y="49"/>
                  </a:cubicBezTo>
                  <a:cubicBezTo>
                    <a:pt x="58" y="49"/>
                    <a:pt x="59" y="48"/>
                    <a:pt x="60" y="47"/>
                  </a:cubicBezTo>
                  <a:cubicBezTo>
                    <a:pt x="60" y="47"/>
                    <a:pt x="60" y="46"/>
                    <a:pt x="61" y="46"/>
                  </a:cubicBezTo>
                  <a:cubicBezTo>
                    <a:pt x="63" y="47"/>
                    <a:pt x="64" y="47"/>
                    <a:pt x="65" y="48"/>
                  </a:cubicBezTo>
                  <a:cubicBezTo>
                    <a:pt x="65" y="48"/>
                    <a:pt x="66" y="48"/>
                    <a:pt x="66" y="48"/>
                  </a:cubicBezTo>
                  <a:cubicBezTo>
                    <a:pt x="67" y="48"/>
                    <a:pt x="67" y="47"/>
                    <a:pt x="67" y="47"/>
                  </a:cubicBezTo>
                  <a:cubicBezTo>
                    <a:pt x="68" y="47"/>
                    <a:pt x="68" y="47"/>
                    <a:pt x="69" y="46"/>
                  </a:cubicBezTo>
                  <a:cubicBezTo>
                    <a:pt x="69" y="46"/>
                    <a:pt x="70" y="45"/>
                    <a:pt x="70" y="45"/>
                  </a:cubicBezTo>
                  <a:cubicBezTo>
                    <a:pt x="70" y="45"/>
                    <a:pt x="71" y="46"/>
                    <a:pt x="71" y="46"/>
                  </a:cubicBezTo>
                  <a:cubicBezTo>
                    <a:pt x="71" y="47"/>
                    <a:pt x="71" y="48"/>
                    <a:pt x="71" y="48"/>
                  </a:cubicBezTo>
                  <a:cubicBezTo>
                    <a:pt x="70" y="49"/>
                    <a:pt x="70" y="49"/>
                    <a:pt x="69" y="49"/>
                  </a:cubicBezTo>
                  <a:cubicBezTo>
                    <a:pt x="69" y="50"/>
                    <a:pt x="68" y="50"/>
                    <a:pt x="68" y="51"/>
                  </a:cubicBezTo>
                  <a:cubicBezTo>
                    <a:pt x="69" y="51"/>
                    <a:pt x="69" y="53"/>
                    <a:pt x="70" y="54"/>
                  </a:cubicBezTo>
                  <a:cubicBezTo>
                    <a:pt x="70" y="55"/>
                    <a:pt x="71" y="54"/>
                    <a:pt x="71" y="54"/>
                  </a:cubicBezTo>
                  <a:cubicBezTo>
                    <a:pt x="71" y="53"/>
                    <a:pt x="72" y="53"/>
                    <a:pt x="72" y="53"/>
                  </a:cubicBezTo>
                  <a:cubicBezTo>
                    <a:pt x="72" y="53"/>
                    <a:pt x="72" y="52"/>
                    <a:pt x="72" y="52"/>
                  </a:cubicBezTo>
                  <a:cubicBezTo>
                    <a:pt x="72" y="51"/>
                    <a:pt x="73" y="52"/>
                    <a:pt x="74" y="51"/>
                  </a:cubicBezTo>
                  <a:cubicBezTo>
                    <a:pt x="74" y="51"/>
                    <a:pt x="74" y="50"/>
                    <a:pt x="74" y="50"/>
                  </a:cubicBezTo>
                  <a:cubicBezTo>
                    <a:pt x="73" y="49"/>
                    <a:pt x="74" y="49"/>
                    <a:pt x="74" y="49"/>
                  </a:cubicBezTo>
                  <a:cubicBezTo>
                    <a:pt x="74" y="48"/>
                    <a:pt x="74" y="46"/>
                    <a:pt x="74" y="46"/>
                  </a:cubicBezTo>
                  <a:cubicBezTo>
                    <a:pt x="75" y="46"/>
                    <a:pt x="76" y="47"/>
                    <a:pt x="76" y="47"/>
                  </a:cubicBezTo>
                  <a:cubicBezTo>
                    <a:pt x="77" y="47"/>
                    <a:pt x="79" y="48"/>
                    <a:pt x="80" y="47"/>
                  </a:cubicBezTo>
                  <a:cubicBezTo>
                    <a:pt x="80" y="47"/>
                    <a:pt x="81" y="47"/>
                    <a:pt x="81" y="47"/>
                  </a:cubicBezTo>
                  <a:cubicBezTo>
                    <a:pt x="82" y="47"/>
                    <a:pt x="82" y="46"/>
                    <a:pt x="83" y="46"/>
                  </a:cubicBezTo>
                  <a:cubicBezTo>
                    <a:pt x="83" y="46"/>
                    <a:pt x="85" y="46"/>
                    <a:pt x="85" y="46"/>
                  </a:cubicBezTo>
                  <a:cubicBezTo>
                    <a:pt x="86" y="46"/>
                    <a:pt x="87" y="47"/>
                    <a:pt x="88" y="47"/>
                  </a:cubicBezTo>
                  <a:cubicBezTo>
                    <a:pt x="89" y="47"/>
                    <a:pt x="90" y="47"/>
                    <a:pt x="91" y="47"/>
                  </a:cubicBezTo>
                  <a:cubicBezTo>
                    <a:pt x="93" y="47"/>
                    <a:pt x="94" y="47"/>
                    <a:pt x="95" y="46"/>
                  </a:cubicBezTo>
                  <a:cubicBezTo>
                    <a:pt x="97" y="46"/>
                    <a:pt x="99" y="44"/>
                    <a:pt x="101" y="44"/>
                  </a:cubicBezTo>
                  <a:cubicBezTo>
                    <a:pt x="102" y="43"/>
                    <a:pt x="103" y="44"/>
                    <a:pt x="104" y="44"/>
                  </a:cubicBezTo>
                  <a:cubicBezTo>
                    <a:pt x="105" y="44"/>
                    <a:pt x="106" y="43"/>
                    <a:pt x="108" y="43"/>
                  </a:cubicBezTo>
                  <a:cubicBezTo>
                    <a:pt x="109" y="43"/>
                    <a:pt x="109" y="43"/>
                    <a:pt x="110" y="43"/>
                  </a:cubicBezTo>
                  <a:cubicBezTo>
                    <a:pt x="111" y="42"/>
                    <a:pt x="111" y="42"/>
                    <a:pt x="112" y="43"/>
                  </a:cubicBezTo>
                  <a:cubicBezTo>
                    <a:pt x="113" y="43"/>
                    <a:pt x="113" y="44"/>
                    <a:pt x="114" y="43"/>
                  </a:cubicBezTo>
                  <a:cubicBezTo>
                    <a:pt x="115" y="43"/>
                    <a:pt x="115" y="42"/>
                    <a:pt x="116" y="42"/>
                  </a:cubicBezTo>
                  <a:cubicBezTo>
                    <a:pt x="117" y="41"/>
                    <a:pt x="118" y="42"/>
                    <a:pt x="119" y="42"/>
                  </a:cubicBezTo>
                  <a:cubicBezTo>
                    <a:pt x="119" y="42"/>
                    <a:pt x="120" y="42"/>
                    <a:pt x="120" y="42"/>
                  </a:cubicBezTo>
                  <a:cubicBezTo>
                    <a:pt x="121" y="42"/>
                    <a:pt x="121" y="43"/>
                    <a:pt x="122" y="43"/>
                  </a:cubicBezTo>
                  <a:cubicBezTo>
                    <a:pt x="123" y="43"/>
                    <a:pt x="123" y="42"/>
                    <a:pt x="124" y="42"/>
                  </a:cubicBezTo>
                  <a:cubicBezTo>
                    <a:pt x="125" y="42"/>
                    <a:pt x="125" y="43"/>
                    <a:pt x="125" y="44"/>
                  </a:cubicBezTo>
                  <a:cubicBezTo>
                    <a:pt x="125" y="44"/>
                    <a:pt x="125" y="44"/>
                    <a:pt x="125" y="45"/>
                  </a:cubicBezTo>
                  <a:cubicBezTo>
                    <a:pt x="126" y="45"/>
                    <a:pt x="126" y="44"/>
                    <a:pt x="126" y="44"/>
                  </a:cubicBezTo>
                  <a:cubicBezTo>
                    <a:pt x="126" y="44"/>
                    <a:pt x="127" y="43"/>
                    <a:pt x="127" y="43"/>
                  </a:cubicBezTo>
                  <a:cubicBezTo>
                    <a:pt x="128" y="43"/>
                    <a:pt x="128" y="44"/>
                    <a:pt x="128" y="43"/>
                  </a:cubicBezTo>
                  <a:cubicBezTo>
                    <a:pt x="128" y="43"/>
                    <a:pt x="129" y="43"/>
                    <a:pt x="129" y="42"/>
                  </a:cubicBezTo>
                  <a:cubicBezTo>
                    <a:pt x="129" y="41"/>
                    <a:pt x="128" y="41"/>
                    <a:pt x="127" y="41"/>
                  </a:cubicBezTo>
                  <a:cubicBezTo>
                    <a:pt x="127" y="41"/>
                    <a:pt x="128" y="40"/>
                    <a:pt x="128" y="40"/>
                  </a:cubicBezTo>
                  <a:cubicBezTo>
                    <a:pt x="128" y="40"/>
                    <a:pt x="127" y="40"/>
                    <a:pt x="127" y="40"/>
                  </a:cubicBezTo>
                  <a:cubicBezTo>
                    <a:pt x="127" y="39"/>
                    <a:pt x="127" y="39"/>
                    <a:pt x="127" y="39"/>
                  </a:cubicBezTo>
                  <a:cubicBezTo>
                    <a:pt x="127" y="38"/>
                    <a:pt x="127" y="38"/>
                    <a:pt x="127" y="38"/>
                  </a:cubicBezTo>
                  <a:cubicBezTo>
                    <a:pt x="126" y="37"/>
                    <a:pt x="126" y="37"/>
                    <a:pt x="125" y="37"/>
                  </a:cubicBezTo>
                  <a:cubicBezTo>
                    <a:pt x="125" y="36"/>
                    <a:pt x="125" y="36"/>
                    <a:pt x="126" y="36"/>
                  </a:cubicBezTo>
                  <a:cubicBezTo>
                    <a:pt x="126" y="35"/>
                    <a:pt x="126" y="35"/>
                    <a:pt x="126" y="34"/>
                  </a:cubicBezTo>
                  <a:cubicBezTo>
                    <a:pt x="127" y="33"/>
                    <a:pt x="126" y="33"/>
                    <a:pt x="126" y="32"/>
                  </a:cubicBezTo>
                  <a:cubicBezTo>
                    <a:pt x="125" y="32"/>
                    <a:pt x="126" y="31"/>
                    <a:pt x="125" y="31"/>
                  </a:cubicBezTo>
                  <a:cubicBezTo>
                    <a:pt x="125" y="30"/>
                    <a:pt x="125" y="29"/>
                    <a:pt x="125" y="29"/>
                  </a:cubicBezTo>
                  <a:cubicBezTo>
                    <a:pt x="125" y="28"/>
                    <a:pt x="125" y="27"/>
                    <a:pt x="124" y="26"/>
                  </a:cubicBezTo>
                  <a:cubicBezTo>
                    <a:pt x="124" y="26"/>
                    <a:pt x="123" y="25"/>
                    <a:pt x="124" y="24"/>
                  </a:cubicBezTo>
                  <a:cubicBezTo>
                    <a:pt x="124" y="24"/>
                    <a:pt x="125" y="24"/>
                    <a:pt x="126" y="24"/>
                  </a:cubicBezTo>
                  <a:cubicBezTo>
                    <a:pt x="127" y="24"/>
                    <a:pt x="126" y="23"/>
                    <a:pt x="127" y="22"/>
                  </a:cubicBezTo>
                  <a:cubicBezTo>
                    <a:pt x="127" y="21"/>
                    <a:pt x="128" y="21"/>
                    <a:pt x="129" y="22"/>
                  </a:cubicBezTo>
                  <a:cubicBezTo>
                    <a:pt x="129" y="21"/>
                    <a:pt x="129" y="21"/>
                    <a:pt x="128" y="20"/>
                  </a:cubicBezTo>
                  <a:cubicBezTo>
                    <a:pt x="128" y="20"/>
                    <a:pt x="129" y="21"/>
                    <a:pt x="128" y="20"/>
                  </a:cubicBezTo>
                  <a:close/>
                  <a:moveTo>
                    <a:pt x="1" y="17"/>
                  </a:moveTo>
                  <a:cubicBezTo>
                    <a:pt x="1" y="17"/>
                    <a:pt x="0" y="17"/>
                    <a:pt x="0" y="17"/>
                  </a:cubicBezTo>
                  <a:cubicBezTo>
                    <a:pt x="0" y="18"/>
                    <a:pt x="0" y="18"/>
                    <a:pt x="1" y="18"/>
                  </a:cubicBezTo>
                  <a:cubicBezTo>
                    <a:pt x="1" y="18"/>
                    <a:pt x="2" y="18"/>
                    <a:pt x="2" y="18"/>
                  </a:cubicBezTo>
                  <a:cubicBezTo>
                    <a:pt x="3" y="17"/>
                    <a:pt x="2" y="17"/>
                    <a:pt x="1" y="17"/>
                  </a:cubicBezTo>
                  <a:cubicBezTo>
                    <a:pt x="1" y="17"/>
                    <a:pt x="2" y="17"/>
                    <a:pt x="1" y="17"/>
                  </a:cubicBezTo>
                  <a:close/>
                  <a:moveTo>
                    <a:pt x="15" y="46"/>
                  </a:moveTo>
                  <a:cubicBezTo>
                    <a:pt x="15" y="46"/>
                    <a:pt x="14" y="46"/>
                    <a:pt x="14" y="46"/>
                  </a:cubicBezTo>
                  <a:cubicBezTo>
                    <a:pt x="13" y="46"/>
                    <a:pt x="13" y="47"/>
                    <a:pt x="13" y="47"/>
                  </a:cubicBezTo>
                  <a:cubicBezTo>
                    <a:pt x="13" y="47"/>
                    <a:pt x="12" y="47"/>
                    <a:pt x="12" y="47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13" y="48"/>
                    <a:pt x="13" y="47"/>
                    <a:pt x="14" y="47"/>
                  </a:cubicBezTo>
                  <a:cubicBezTo>
                    <a:pt x="14" y="47"/>
                    <a:pt x="16" y="47"/>
                    <a:pt x="15" y="46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0" name="Freeform 836">
              <a:extLst>
                <a:ext uri="{FF2B5EF4-FFF2-40B4-BE49-F238E27FC236}">
                  <a16:creationId xmlns:a16="http://schemas.microsoft.com/office/drawing/2014/main" id="{1BBF577F-EF0F-68D4-77C3-632657ACA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3175" y="3929063"/>
              <a:ext cx="592137" cy="496888"/>
            </a:xfrm>
            <a:custGeom>
              <a:avLst/>
              <a:gdLst>
                <a:gd name="T0" fmla="*/ 121 w 142"/>
                <a:gd name="T1" fmla="*/ 71 h 119"/>
                <a:gd name="T2" fmla="*/ 115 w 142"/>
                <a:gd name="T3" fmla="*/ 58 h 119"/>
                <a:gd name="T4" fmla="*/ 113 w 142"/>
                <a:gd name="T5" fmla="*/ 59 h 119"/>
                <a:gd name="T6" fmla="*/ 109 w 142"/>
                <a:gd name="T7" fmla="*/ 58 h 119"/>
                <a:gd name="T8" fmla="*/ 109 w 142"/>
                <a:gd name="T9" fmla="*/ 55 h 119"/>
                <a:gd name="T10" fmla="*/ 106 w 142"/>
                <a:gd name="T11" fmla="*/ 46 h 119"/>
                <a:gd name="T12" fmla="*/ 105 w 142"/>
                <a:gd name="T13" fmla="*/ 42 h 119"/>
                <a:gd name="T14" fmla="*/ 97 w 142"/>
                <a:gd name="T15" fmla="*/ 34 h 119"/>
                <a:gd name="T16" fmla="*/ 95 w 142"/>
                <a:gd name="T17" fmla="*/ 28 h 119"/>
                <a:gd name="T18" fmla="*/ 88 w 142"/>
                <a:gd name="T19" fmla="*/ 26 h 119"/>
                <a:gd name="T20" fmla="*/ 81 w 142"/>
                <a:gd name="T21" fmla="*/ 24 h 119"/>
                <a:gd name="T22" fmla="*/ 49 w 142"/>
                <a:gd name="T23" fmla="*/ 8 h 119"/>
                <a:gd name="T24" fmla="*/ 31 w 142"/>
                <a:gd name="T25" fmla="*/ 0 h 119"/>
                <a:gd name="T26" fmla="*/ 25 w 142"/>
                <a:gd name="T27" fmla="*/ 3 h 119"/>
                <a:gd name="T28" fmla="*/ 23 w 142"/>
                <a:gd name="T29" fmla="*/ 13 h 119"/>
                <a:gd name="T30" fmla="*/ 19 w 142"/>
                <a:gd name="T31" fmla="*/ 17 h 119"/>
                <a:gd name="T32" fmla="*/ 14 w 142"/>
                <a:gd name="T33" fmla="*/ 18 h 119"/>
                <a:gd name="T34" fmla="*/ 2 w 142"/>
                <a:gd name="T35" fmla="*/ 22 h 119"/>
                <a:gd name="T36" fmla="*/ 0 w 142"/>
                <a:gd name="T37" fmla="*/ 29 h 119"/>
                <a:gd name="T38" fmla="*/ 2 w 142"/>
                <a:gd name="T39" fmla="*/ 32 h 119"/>
                <a:gd name="T40" fmla="*/ 8 w 142"/>
                <a:gd name="T41" fmla="*/ 42 h 119"/>
                <a:gd name="T42" fmla="*/ 17 w 142"/>
                <a:gd name="T43" fmla="*/ 53 h 119"/>
                <a:gd name="T44" fmla="*/ 18 w 142"/>
                <a:gd name="T45" fmla="*/ 61 h 119"/>
                <a:gd name="T46" fmla="*/ 25 w 142"/>
                <a:gd name="T47" fmla="*/ 66 h 119"/>
                <a:gd name="T48" fmla="*/ 28 w 142"/>
                <a:gd name="T49" fmla="*/ 71 h 119"/>
                <a:gd name="T50" fmla="*/ 34 w 142"/>
                <a:gd name="T51" fmla="*/ 89 h 119"/>
                <a:gd name="T52" fmla="*/ 44 w 142"/>
                <a:gd name="T53" fmla="*/ 100 h 119"/>
                <a:gd name="T54" fmla="*/ 45 w 142"/>
                <a:gd name="T55" fmla="*/ 105 h 119"/>
                <a:gd name="T56" fmla="*/ 55 w 142"/>
                <a:gd name="T57" fmla="*/ 119 h 119"/>
                <a:gd name="T58" fmla="*/ 58 w 142"/>
                <a:gd name="T59" fmla="*/ 115 h 119"/>
                <a:gd name="T60" fmla="*/ 69 w 142"/>
                <a:gd name="T61" fmla="*/ 111 h 119"/>
                <a:gd name="T62" fmla="*/ 85 w 142"/>
                <a:gd name="T63" fmla="*/ 114 h 119"/>
                <a:gd name="T64" fmla="*/ 96 w 142"/>
                <a:gd name="T65" fmla="*/ 103 h 119"/>
                <a:gd name="T66" fmla="*/ 117 w 142"/>
                <a:gd name="T67" fmla="*/ 100 h 119"/>
                <a:gd name="T68" fmla="*/ 138 w 142"/>
                <a:gd name="T69" fmla="*/ 92 h 119"/>
                <a:gd name="T70" fmla="*/ 139 w 142"/>
                <a:gd name="T71" fmla="*/ 73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42" h="119">
                  <a:moveTo>
                    <a:pt x="139" y="73"/>
                  </a:moveTo>
                  <a:cubicBezTo>
                    <a:pt x="121" y="71"/>
                    <a:pt x="121" y="71"/>
                    <a:pt x="121" y="71"/>
                  </a:cubicBezTo>
                  <a:cubicBezTo>
                    <a:pt x="115" y="60"/>
                    <a:pt x="115" y="60"/>
                    <a:pt x="115" y="60"/>
                  </a:cubicBezTo>
                  <a:cubicBezTo>
                    <a:pt x="114" y="60"/>
                    <a:pt x="114" y="59"/>
                    <a:pt x="115" y="58"/>
                  </a:cubicBezTo>
                  <a:cubicBezTo>
                    <a:pt x="115" y="58"/>
                    <a:pt x="115" y="58"/>
                    <a:pt x="115" y="58"/>
                  </a:cubicBezTo>
                  <a:cubicBezTo>
                    <a:pt x="113" y="59"/>
                    <a:pt x="113" y="59"/>
                    <a:pt x="113" y="59"/>
                  </a:cubicBezTo>
                  <a:cubicBezTo>
                    <a:pt x="111" y="59"/>
                    <a:pt x="111" y="59"/>
                    <a:pt x="111" y="59"/>
                  </a:cubicBezTo>
                  <a:cubicBezTo>
                    <a:pt x="109" y="58"/>
                    <a:pt x="109" y="58"/>
                    <a:pt x="109" y="58"/>
                  </a:cubicBezTo>
                  <a:cubicBezTo>
                    <a:pt x="110" y="56"/>
                    <a:pt x="110" y="56"/>
                    <a:pt x="110" y="56"/>
                  </a:cubicBezTo>
                  <a:cubicBezTo>
                    <a:pt x="110" y="56"/>
                    <a:pt x="110" y="55"/>
                    <a:pt x="109" y="55"/>
                  </a:cubicBezTo>
                  <a:cubicBezTo>
                    <a:pt x="109" y="52"/>
                    <a:pt x="106" y="49"/>
                    <a:pt x="105" y="46"/>
                  </a:cubicBezTo>
                  <a:cubicBezTo>
                    <a:pt x="105" y="46"/>
                    <a:pt x="106" y="47"/>
                    <a:pt x="106" y="46"/>
                  </a:cubicBezTo>
                  <a:cubicBezTo>
                    <a:pt x="107" y="46"/>
                    <a:pt x="106" y="45"/>
                    <a:pt x="106" y="44"/>
                  </a:cubicBezTo>
                  <a:cubicBezTo>
                    <a:pt x="106" y="44"/>
                    <a:pt x="105" y="43"/>
                    <a:pt x="105" y="42"/>
                  </a:cubicBezTo>
                  <a:cubicBezTo>
                    <a:pt x="105" y="41"/>
                    <a:pt x="104" y="40"/>
                    <a:pt x="103" y="40"/>
                  </a:cubicBezTo>
                  <a:cubicBezTo>
                    <a:pt x="101" y="38"/>
                    <a:pt x="100" y="35"/>
                    <a:pt x="97" y="34"/>
                  </a:cubicBezTo>
                  <a:cubicBezTo>
                    <a:pt x="97" y="34"/>
                    <a:pt x="97" y="34"/>
                    <a:pt x="97" y="34"/>
                  </a:cubicBezTo>
                  <a:cubicBezTo>
                    <a:pt x="97" y="32"/>
                    <a:pt x="95" y="30"/>
                    <a:pt x="95" y="28"/>
                  </a:cubicBezTo>
                  <a:cubicBezTo>
                    <a:pt x="88" y="29"/>
                    <a:pt x="88" y="29"/>
                    <a:pt x="88" y="29"/>
                  </a:cubicBezTo>
                  <a:cubicBezTo>
                    <a:pt x="88" y="26"/>
                    <a:pt x="88" y="26"/>
                    <a:pt x="88" y="26"/>
                  </a:cubicBezTo>
                  <a:cubicBezTo>
                    <a:pt x="86" y="25"/>
                    <a:pt x="86" y="25"/>
                    <a:pt x="86" y="25"/>
                  </a:cubicBezTo>
                  <a:cubicBezTo>
                    <a:pt x="86" y="25"/>
                    <a:pt x="80" y="24"/>
                    <a:pt x="81" y="24"/>
                  </a:cubicBezTo>
                  <a:cubicBezTo>
                    <a:pt x="68" y="23"/>
                    <a:pt x="68" y="23"/>
                    <a:pt x="68" y="23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9" y="2"/>
                    <a:pt x="25" y="3"/>
                    <a:pt x="25" y="3"/>
                  </a:cubicBezTo>
                  <a:cubicBezTo>
                    <a:pt x="24" y="3"/>
                    <a:pt x="16" y="5"/>
                    <a:pt x="16" y="5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0" y="15"/>
                    <a:pt x="20" y="15"/>
                    <a:pt x="20" y="15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4" y="34"/>
                    <a:pt x="5" y="36"/>
                    <a:pt x="6" y="37"/>
                  </a:cubicBezTo>
                  <a:cubicBezTo>
                    <a:pt x="7" y="39"/>
                    <a:pt x="8" y="40"/>
                    <a:pt x="8" y="42"/>
                  </a:cubicBezTo>
                  <a:cubicBezTo>
                    <a:pt x="9" y="43"/>
                    <a:pt x="9" y="44"/>
                    <a:pt x="10" y="45"/>
                  </a:cubicBezTo>
                  <a:cubicBezTo>
                    <a:pt x="11" y="48"/>
                    <a:pt x="14" y="50"/>
                    <a:pt x="17" y="53"/>
                  </a:cubicBezTo>
                  <a:cubicBezTo>
                    <a:pt x="17" y="55"/>
                    <a:pt x="17" y="57"/>
                    <a:pt x="18" y="60"/>
                  </a:cubicBezTo>
                  <a:cubicBezTo>
                    <a:pt x="18" y="60"/>
                    <a:pt x="18" y="61"/>
                    <a:pt x="18" y="61"/>
                  </a:cubicBezTo>
                  <a:cubicBezTo>
                    <a:pt x="19" y="62"/>
                    <a:pt x="19" y="62"/>
                    <a:pt x="20" y="62"/>
                  </a:cubicBezTo>
                  <a:cubicBezTo>
                    <a:pt x="22" y="62"/>
                    <a:pt x="24" y="64"/>
                    <a:pt x="25" y="66"/>
                  </a:cubicBezTo>
                  <a:cubicBezTo>
                    <a:pt x="26" y="68"/>
                    <a:pt x="26" y="69"/>
                    <a:pt x="27" y="70"/>
                  </a:cubicBezTo>
                  <a:cubicBezTo>
                    <a:pt x="27" y="70"/>
                    <a:pt x="28" y="71"/>
                    <a:pt x="28" y="71"/>
                  </a:cubicBezTo>
                  <a:cubicBezTo>
                    <a:pt x="29" y="73"/>
                    <a:pt x="29" y="76"/>
                    <a:pt x="29" y="78"/>
                  </a:cubicBezTo>
                  <a:cubicBezTo>
                    <a:pt x="30" y="82"/>
                    <a:pt x="30" y="86"/>
                    <a:pt x="34" y="89"/>
                  </a:cubicBezTo>
                  <a:cubicBezTo>
                    <a:pt x="35" y="90"/>
                    <a:pt x="37" y="91"/>
                    <a:pt x="39" y="92"/>
                  </a:cubicBezTo>
                  <a:cubicBezTo>
                    <a:pt x="41" y="94"/>
                    <a:pt x="43" y="97"/>
                    <a:pt x="44" y="100"/>
                  </a:cubicBezTo>
                  <a:cubicBezTo>
                    <a:pt x="44" y="101"/>
                    <a:pt x="44" y="102"/>
                    <a:pt x="44" y="103"/>
                  </a:cubicBezTo>
                  <a:cubicBezTo>
                    <a:pt x="44" y="103"/>
                    <a:pt x="45" y="104"/>
                    <a:pt x="45" y="105"/>
                  </a:cubicBezTo>
                  <a:cubicBezTo>
                    <a:pt x="48" y="107"/>
                    <a:pt x="50" y="110"/>
                    <a:pt x="52" y="113"/>
                  </a:cubicBezTo>
                  <a:cubicBezTo>
                    <a:pt x="53" y="115"/>
                    <a:pt x="54" y="117"/>
                    <a:pt x="55" y="119"/>
                  </a:cubicBezTo>
                  <a:cubicBezTo>
                    <a:pt x="56" y="118"/>
                    <a:pt x="58" y="117"/>
                    <a:pt x="58" y="117"/>
                  </a:cubicBezTo>
                  <a:cubicBezTo>
                    <a:pt x="58" y="117"/>
                    <a:pt x="58" y="116"/>
                    <a:pt x="58" y="115"/>
                  </a:cubicBezTo>
                  <a:cubicBezTo>
                    <a:pt x="58" y="115"/>
                    <a:pt x="59" y="111"/>
                    <a:pt x="59" y="111"/>
                  </a:cubicBezTo>
                  <a:cubicBezTo>
                    <a:pt x="69" y="111"/>
                    <a:pt x="69" y="111"/>
                    <a:pt x="69" y="111"/>
                  </a:cubicBezTo>
                  <a:cubicBezTo>
                    <a:pt x="69" y="111"/>
                    <a:pt x="79" y="112"/>
                    <a:pt x="80" y="112"/>
                  </a:cubicBezTo>
                  <a:cubicBezTo>
                    <a:pt x="80" y="112"/>
                    <a:pt x="85" y="115"/>
                    <a:pt x="85" y="114"/>
                  </a:cubicBezTo>
                  <a:cubicBezTo>
                    <a:pt x="85" y="114"/>
                    <a:pt x="91" y="106"/>
                    <a:pt x="91" y="106"/>
                  </a:cubicBezTo>
                  <a:cubicBezTo>
                    <a:pt x="92" y="106"/>
                    <a:pt x="96" y="103"/>
                    <a:pt x="96" y="103"/>
                  </a:cubicBezTo>
                  <a:cubicBezTo>
                    <a:pt x="96" y="103"/>
                    <a:pt x="106" y="102"/>
                    <a:pt x="106" y="102"/>
                  </a:cubicBezTo>
                  <a:cubicBezTo>
                    <a:pt x="106" y="102"/>
                    <a:pt x="117" y="100"/>
                    <a:pt x="117" y="100"/>
                  </a:cubicBezTo>
                  <a:cubicBezTo>
                    <a:pt x="130" y="95"/>
                    <a:pt x="130" y="95"/>
                    <a:pt x="130" y="95"/>
                  </a:cubicBezTo>
                  <a:cubicBezTo>
                    <a:pt x="138" y="92"/>
                    <a:pt x="138" y="92"/>
                    <a:pt x="138" y="92"/>
                  </a:cubicBezTo>
                  <a:cubicBezTo>
                    <a:pt x="142" y="78"/>
                    <a:pt x="142" y="78"/>
                    <a:pt x="142" y="78"/>
                  </a:cubicBezTo>
                  <a:lnTo>
                    <a:pt x="139" y="73"/>
                  </a:lnTo>
                  <a:close/>
                </a:path>
              </a:pathLst>
            </a:custGeom>
            <a:solidFill>
              <a:srgbClr val="0074A4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1" name="Freeform 862">
              <a:extLst>
                <a:ext uri="{FF2B5EF4-FFF2-40B4-BE49-F238E27FC236}">
                  <a16:creationId xmlns:a16="http://schemas.microsoft.com/office/drawing/2014/main" id="{32E065E4-5B9A-249B-FE5A-955BDA1895D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081963" y="4741863"/>
              <a:ext cx="1273175" cy="461963"/>
            </a:xfrm>
            <a:custGeom>
              <a:avLst/>
              <a:gdLst>
                <a:gd name="T0" fmla="*/ 144 w 306"/>
                <a:gd name="T1" fmla="*/ 97 h 111"/>
                <a:gd name="T2" fmla="*/ 149 w 306"/>
                <a:gd name="T3" fmla="*/ 93 h 111"/>
                <a:gd name="T4" fmla="*/ 172 w 306"/>
                <a:gd name="T5" fmla="*/ 47 h 111"/>
                <a:gd name="T6" fmla="*/ 179 w 306"/>
                <a:gd name="T7" fmla="*/ 53 h 111"/>
                <a:gd name="T8" fmla="*/ 174 w 306"/>
                <a:gd name="T9" fmla="*/ 62 h 111"/>
                <a:gd name="T10" fmla="*/ 164 w 306"/>
                <a:gd name="T11" fmla="*/ 64 h 111"/>
                <a:gd name="T12" fmla="*/ 182 w 306"/>
                <a:gd name="T13" fmla="*/ 31 h 111"/>
                <a:gd name="T14" fmla="*/ 35 w 306"/>
                <a:gd name="T15" fmla="*/ 59 h 111"/>
                <a:gd name="T16" fmla="*/ 187 w 306"/>
                <a:gd name="T17" fmla="*/ 64 h 111"/>
                <a:gd name="T18" fmla="*/ 141 w 306"/>
                <a:gd name="T19" fmla="*/ 65 h 111"/>
                <a:gd name="T20" fmla="*/ 64 w 306"/>
                <a:gd name="T21" fmla="*/ 31 h 111"/>
                <a:gd name="T22" fmla="*/ 59 w 306"/>
                <a:gd name="T23" fmla="*/ 32 h 111"/>
                <a:gd name="T24" fmla="*/ 61 w 306"/>
                <a:gd name="T25" fmla="*/ 36 h 111"/>
                <a:gd name="T26" fmla="*/ 48 w 306"/>
                <a:gd name="T27" fmla="*/ 29 h 111"/>
                <a:gd name="T28" fmla="*/ 54 w 306"/>
                <a:gd name="T29" fmla="*/ 34 h 111"/>
                <a:gd name="T30" fmla="*/ 18 w 306"/>
                <a:gd name="T31" fmla="*/ 33 h 111"/>
                <a:gd name="T32" fmla="*/ 203 w 306"/>
                <a:gd name="T33" fmla="*/ 50 h 111"/>
                <a:gd name="T34" fmla="*/ 222 w 306"/>
                <a:gd name="T35" fmla="*/ 43 h 111"/>
                <a:gd name="T36" fmla="*/ 219 w 306"/>
                <a:gd name="T37" fmla="*/ 32 h 111"/>
                <a:gd name="T38" fmla="*/ 222 w 306"/>
                <a:gd name="T39" fmla="*/ 22 h 111"/>
                <a:gd name="T40" fmla="*/ 222 w 306"/>
                <a:gd name="T41" fmla="*/ 62 h 111"/>
                <a:gd name="T42" fmla="*/ 214 w 306"/>
                <a:gd name="T43" fmla="*/ 60 h 111"/>
                <a:gd name="T44" fmla="*/ 254 w 306"/>
                <a:gd name="T45" fmla="*/ 75 h 111"/>
                <a:gd name="T46" fmla="*/ 264 w 306"/>
                <a:gd name="T47" fmla="*/ 81 h 111"/>
                <a:gd name="T48" fmla="*/ 219 w 306"/>
                <a:gd name="T49" fmla="*/ 59 h 111"/>
                <a:gd name="T50" fmla="*/ 235 w 306"/>
                <a:gd name="T51" fmla="*/ 39 h 111"/>
                <a:gd name="T52" fmla="*/ 238 w 306"/>
                <a:gd name="T53" fmla="*/ 46 h 111"/>
                <a:gd name="T54" fmla="*/ 253 w 306"/>
                <a:gd name="T55" fmla="*/ 42 h 111"/>
                <a:gd name="T56" fmla="*/ 244 w 306"/>
                <a:gd name="T57" fmla="*/ 49 h 111"/>
                <a:gd name="T58" fmla="*/ 255 w 306"/>
                <a:gd name="T59" fmla="*/ 55 h 111"/>
                <a:gd name="T60" fmla="*/ 250 w 306"/>
                <a:gd name="T61" fmla="*/ 64 h 111"/>
                <a:gd name="T62" fmla="*/ 258 w 306"/>
                <a:gd name="T63" fmla="*/ 63 h 111"/>
                <a:gd name="T64" fmla="*/ 274 w 306"/>
                <a:gd name="T65" fmla="*/ 45 h 111"/>
                <a:gd name="T66" fmla="*/ 290 w 306"/>
                <a:gd name="T67" fmla="*/ 84 h 111"/>
                <a:gd name="T68" fmla="*/ 305 w 306"/>
                <a:gd name="T69" fmla="*/ 80 h 111"/>
                <a:gd name="T70" fmla="*/ 264 w 306"/>
                <a:gd name="T71" fmla="*/ 57 h 111"/>
                <a:gd name="T72" fmla="*/ 281 w 306"/>
                <a:gd name="T73" fmla="*/ 72 h 111"/>
                <a:gd name="T74" fmla="*/ 288 w 306"/>
                <a:gd name="T75" fmla="*/ 76 h 111"/>
                <a:gd name="T76" fmla="*/ 294 w 306"/>
                <a:gd name="T77" fmla="*/ 93 h 111"/>
                <a:gd name="T78" fmla="*/ 243 w 306"/>
                <a:gd name="T79" fmla="*/ 86 h 111"/>
                <a:gd name="T80" fmla="*/ 41 w 306"/>
                <a:gd name="T81" fmla="*/ 56 h 111"/>
                <a:gd name="T82" fmla="*/ 0 w 306"/>
                <a:gd name="T83" fmla="*/ 1 h 111"/>
                <a:gd name="T84" fmla="*/ 41 w 306"/>
                <a:gd name="T85" fmla="*/ 25 h 111"/>
                <a:gd name="T86" fmla="*/ 63 w 306"/>
                <a:gd name="T87" fmla="*/ 50 h 111"/>
                <a:gd name="T88" fmla="*/ 188 w 306"/>
                <a:gd name="T89" fmla="*/ 109 h 111"/>
                <a:gd name="T90" fmla="*/ 192 w 306"/>
                <a:gd name="T91" fmla="*/ 101 h 111"/>
                <a:gd name="T92" fmla="*/ 164 w 306"/>
                <a:gd name="T93" fmla="*/ 95 h 111"/>
                <a:gd name="T94" fmla="*/ 190 w 306"/>
                <a:gd name="T95" fmla="*/ 94 h 111"/>
                <a:gd name="T96" fmla="*/ 177 w 306"/>
                <a:gd name="T97" fmla="*/ 109 h 111"/>
                <a:gd name="T98" fmla="*/ 177 w 306"/>
                <a:gd name="T99" fmla="*/ 95 h 111"/>
                <a:gd name="T100" fmla="*/ 179 w 306"/>
                <a:gd name="T101" fmla="*/ 97 h 111"/>
                <a:gd name="T102" fmla="*/ 128 w 306"/>
                <a:gd name="T103" fmla="*/ 96 h 111"/>
                <a:gd name="T104" fmla="*/ 74 w 306"/>
                <a:gd name="T105" fmla="*/ 86 h 111"/>
                <a:gd name="T106" fmla="*/ 103 w 306"/>
                <a:gd name="T107" fmla="*/ 83 h 111"/>
                <a:gd name="T108" fmla="*/ 124 w 306"/>
                <a:gd name="T109" fmla="*/ 85 h 111"/>
                <a:gd name="T110" fmla="*/ 78 w 306"/>
                <a:gd name="T111" fmla="*/ 57 h 111"/>
                <a:gd name="T112" fmla="*/ 129 w 306"/>
                <a:gd name="T113" fmla="*/ 92 h 111"/>
                <a:gd name="T114" fmla="*/ 99 w 306"/>
                <a:gd name="T115" fmla="*/ 27 h 111"/>
                <a:gd name="T116" fmla="*/ 101 w 306"/>
                <a:gd name="T117" fmla="*/ 58 h 111"/>
                <a:gd name="T118" fmla="*/ 139 w 306"/>
                <a:gd name="T119" fmla="*/ 61 h 111"/>
                <a:gd name="T120" fmla="*/ 144 w 306"/>
                <a:gd name="T121" fmla="*/ 45 h 111"/>
                <a:gd name="T122" fmla="*/ 152 w 306"/>
                <a:gd name="T123" fmla="*/ 31 h 111"/>
                <a:gd name="T124" fmla="*/ 150 w 306"/>
                <a:gd name="T125" fmla="*/ 18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06" h="111">
                  <a:moveTo>
                    <a:pt x="159" y="96"/>
                  </a:moveTo>
                  <a:cubicBezTo>
                    <a:pt x="159" y="96"/>
                    <a:pt x="159" y="96"/>
                    <a:pt x="159" y="96"/>
                  </a:cubicBezTo>
                  <a:cubicBezTo>
                    <a:pt x="159" y="96"/>
                    <a:pt x="158" y="96"/>
                    <a:pt x="158" y="96"/>
                  </a:cubicBezTo>
                  <a:cubicBezTo>
                    <a:pt x="158" y="96"/>
                    <a:pt x="158" y="96"/>
                    <a:pt x="158" y="96"/>
                  </a:cubicBezTo>
                  <a:cubicBezTo>
                    <a:pt x="158" y="96"/>
                    <a:pt x="158" y="96"/>
                    <a:pt x="158" y="97"/>
                  </a:cubicBezTo>
                  <a:cubicBezTo>
                    <a:pt x="158" y="97"/>
                    <a:pt x="158" y="96"/>
                    <a:pt x="157" y="96"/>
                  </a:cubicBezTo>
                  <a:cubicBezTo>
                    <a:pt x="157" y="96"/>
                    <a:pt x="157" y="96"/>
                    <a:pt x="157" y="96"/>
                  </a:cubicBezTo>
                  <a:cubicBezTo>
                    <a:pt x="157" y="96"/>
                    <a:pt x="157" y="96"/>
                    <a:pt x="158" y="96"/>
                  </a:cubicBezTo>
                  <a:cubicBezTo>
                    <a:pt x="158" y="96"/>
                    <a:pt x="158" y="96"/>
                    <a:pt x="158" y="96"/>
                  </a:cubicBezTo>
                  <a:cubicBezTo>
                    <a:pt x="158" y="96"/>
                    <a:pt x="158" y="96"/>
                    <a:pt x="158" y="96"/>
                  </a:cubicBezTo>
                  <a:cubicBezTo>
                    <a:pt x="158" y="96"/>
                    <a:pt x="158" y="96"/>
                    <a:pt x="158" y="96"/>
                  </a:cubicBezTo>
                  <a:cubicBezTo>
                    <a:pt x="158" y="96"/>
                    <a:pt x="158" y="96"/>
                    <a:pt x="158" y="96"/>
                  </a:cubicBezTo>
                  <a:cubicBezTo>
                    <a:pt x="158" y="96"/>
                    <a:pt x="158" y="96"/>
                    <a:pt x="159" y="96"/>
                  </a:cubicBezTo>
                  <a:cubicBezTo>
                    <a:pt x="159" y="96"/>
                    <a:pt x="159" y="96"/>
                    <a:pt x="159" y="96"/>
                  </a:cubicBezTo>
                  <a:cubicBezTo>
                    <a:pt x="159" y="96"/>
                    <a:pt x="159" y="96"/>
                    <a:pt x="159" y="96"/>
                  </a:cubicBezTo>
                  <a:cubicBezTo>
                    <a:pt x="159" y="96"/>
                    <a:pt x="159" y="96"/>
                    <a:pt x="159" y="96"/>
                  </a:cubicBezTo>
                  <a:cubicBezTo>
                    <a:pt x="159" y="96"/>
                    <a:pt x="159" y="96"/>
                    <a:pt x="159" y="96"/>
                  </a:cubicBezTo>
                  <a:cubicBezTo>
                    <a:pt x="159" y="96"/>
                    <a:pt x="159" y="96"/>
                    <a:pt x="160" y="96"/>
                  </a:cubicBezTo>
                  <a:cubicBezTo>
                    <a:pt x="160" y="96"/>
                    <a:pt x="160" y="96"/>
                    <a:pt x="160" y="96"/>
                  </a:cubicBezTo>
                  <a:cubicBezTo>
                    <a:pt x="160" y="96"/>
                    <a:pt x="160" y="96"/>
                    <a:pt x="160" y="96"/>
                  </a:cubicBezTo>
                  <a:cubicBezTo>
                    <a:pt x="160" y="96"/>
                    <a:pt x="160" y="96"/>
                    <a:pt x="160" y="96"/>
                  </a:cubicBezTo>
                  <a:cubicBezTo>
                    <a:pt x="160" y="96"/>
                    <a:pt x="160" y="96"/>
                    <a:pt x="160" y="96"/>
                  </a:cubicBezTo>
                  <a:cubicBezTo>
                    <a:pt x="160" y="96"/>
                    <a:pt x="160" y="96"/>
                    <a:pt x="161" y="96"/>
                  </a:cubicBezTo>
                  <a:cubicBezTo>
                    <a:pt x="161" y="96"/>
                    <a:pt x="161" y="96"/>
                    <a:pt x="161" y="96"/>
                  </a:cubicBezTo>
                  <a:cubicBezTo>
                    <a:pt x="161" y="96"/>
                    <a:pt x="161" y="96"/>
                    <a:pt x="161" y="96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61" y="95"/>
                    <a:pt x="161" y="95"/>
                    <a:pt x="161" y="95"/>
                  </a:cubicBezTo>
                  <a:cubicBezTo>
                    <a:pt x="161" y="95"/>
                    <a:pt x="160" y="95"/>
                    <a:pt x="160" y="95"/>
                  </a:cubicBezTo>
                  <a:cubicBezTo>
                    <a:pt x="160" y="95"/>
                    <a:pt x="160" y="95"/>
                    <a:pt x="160" y="95"/>
                  </a:cubicBezTo>
                  <a:cubicBezTo>
                    <a:pt x="160" y="95"/>
                    <a:pt x="160" y="96"/>
                    <a:pt x="160" y="96"/>
                  </a:cubicBezTo>
                  <a:cubicBezTo>
                    <a:pt x="160" y="96"/>
                    <a:pt x="160" y="96"/>
                    <a:pt x="160" y="96"/>
                  </a:cubicBezTo>
                  <a:cubicBezTo>
                    <a:pt x="160" y="95"/>
                    <a:pt x="160" y="95"/>
                    <a:pt x="160" y="95"/>
                  </a:cubicBezTo>
                  <a:cubicBezTo>
                    <a:pt x="160" y="95"/>
                    <a:pt x="160" y="95"/>
                    <a:pt x="160" y="95"/>
                  </a:cubicBezTo>
                  <a:cubicBezTo>
                    <a:pt x="160" y="95"/>
                    <a:pt x="160" y="95"/>
                    <a:pt x="160" y="95"/>
                  </a:cubicBezTo>
                  <a:cubicBezTo>
                    <a:pt x="160" y="95"/>
                    <a:pt x="160" y="95"/>
                    <a:pt x="160" y="95"/>
                  </a:cubicBezTo>
                  <a:cubicBezTo>
                    <a:pt x="160" y="95"/>
                    <a:pt x="160" y="94"/>
                    <a:pt x="160" y="94"/>
                  </a:cubicBezTo>
                  <a:cubicBezTo>
                    <a:pt x="160" y="94"/>
                    <a:pt x="160" y="94"/>
                    <a:pt x="160" y="94"/>
                  </a:cubicBezTo>
                  <a:cubicBezTo>
                    <a:pt x="160" y="94"/>
                    <a:pt x="159" y="94"/>
                    <a:pt x="159" y="94"/>
                  </a:cubicBezTo>
                  <a:cubicBezTo>
                    <a:pt x="159" y="94"/>
                    <a:pt x="159" y="94"/>
                    <a:pt x="159" y="94"/>
                  </a:cubicBezTo>
                  <a:cubicBezTo>
                    <a:pt x="159" y="93"/>
                    <a:pt x="159" y="93"/>
                    <a:pt x="159" y="93"/>
                  </a:cubicBezTo>
                  <a:cubicBezTo>
                    <a:pt x="159" y="93"/>
                    <a:pt x="159" y="93"/>
                    <a:pt x="159" y="93"/>
                  </a:cubicBezTo>
                  <a:cubicBezTo>
                    <a:pt x="159" y="93"/>
                    <a:pt x="159" y="93"/>
                    <a:pt x="159" y="93"/>
                  </a:cubicBezTo>
                  <a:cubicBezTo>
                    <a:pt x="158" y="93"/>
                    <a:pt x="158" y="93"/>
                    <a:pt x="158" y="93"/>
                  </a:cubicBezTo>
                  <a:cubicBezTo>
                    <a:pt x="158" y="93"/>
                    <a:pt x="158" y="93"/>
                    <a:pt x="158" y="93"/>
                  </a:cubicBezTo>
                  <a:cubicBezTo>
                    <a:pt x="158" y="93"/>
                    <a:pt x="158" y="93"/>
                    <a:pt x="158" y="93"/>
                  </a:cubicBezTo>
                  <a:cubicBezTo>
                    <a:pt x="158" y="94"/>
                    <a:pt x="158" y="94"/>
                    <a:pt x="158" y="94"/>
                  </a:cubicBezTo>
                  <a:cubicBezTo>
                    <a:pt x="158" y="94"/>
                    <a:pt x="158" y="94"/>
                    <a:pt x="158" y="94"/>
                  </a:cubicBezTo>
                  <a:cubicBezTo>
                    <a:pt x="158" y="94"/>
                    <a:pt x="158" y="94"/>
                    <a:pt x="157" y="95"/>
                  </a:cubicBezTo>
                  <a:cubicBezTo>
                    <a:pt x="157" y="95"/>
                    <a:pt x="157" y="95"/>
                    <a:pt x="157" y="95"/>
                  </a:cubicBezTo>
                  <a:cubicBezTo>
                    <a:pt x="157" y="95"/>
                    <a:pt x="157" y="95"/>
                    <a:pt x="157" y="95"/>
                  </a:cubicBezTo>
                  <a:cubicBezTo>
                    <a:pt x="157" y="95"/>
                    <a:pt x="157" y="95"/>
                    <a:pt x="157" y="94"/>
                  </a:cubicBezTo>
                  <a:cubicBezTo>
                    <a:pt x="157" y="94"/>
                    <a:pt x="157" y="94"/>
                    <a:pt x="157" y="94"/>
                  </a:cubicBezTo>
                  <a:cubicBezTo>
                    <a:pt x="157" y="94"/>
                    <a:pt x="157" y="94"/>
                    <a:pt x="157" y="94"/>
                  </a:cubicBezTo>
                  <a:cubicBezTo>
                    <a:pt x="157" y="93"/>
                    <a:pt x="157" y="93"/>
                    <a:pt x="157" y="93"/>
                  </a:cubicBezTo>
                  <a:cubicBezTo>
                    <a:pt x="157" y="93"/>
                    <a:pt x="157" y="93"/>
                    <a:pt x="157" y="93"/>
                  </a:cubicBezTo>
                  <a:cubicBezTo>
                    <a:pt x="157" y="93"/>
                    <a:pt x="157" y="93"/>
                    <a:pt x="157" y="93"/>
                  </a:cubicBezTo>
                  <a:cubicBezTo>
                    <a:pt x="156" y="93"/>
                    <a:pt x="156" y="93"/>
                    <a:pt x="156" y="93"/>
                  </a:cubicBezTo>
                  <a:cubicBezTo>
                    <a:pt x="156" y="93"/>
                    <a:pt x="156" y="93"/>
                    <a:pt x="156" y="93"/>
                  </a:cubicBezTo>
                  <a:cubicBezTo>
                    <a:pt x="156" y="93"/>
                    <a:pt x="156" y="93"/>
                    <a:pt x="156" y="93"/>
                  </a:cubicBezTo>
                  <a:cubicBezTo>
                    <a:pt x="156" y="93"/>
                    <a:pt x="156" y="93"/>
                    <a:pt x="156" y="93"/>
                  </a:cubicBezTo>
                  <a:cubicBezTo>
                    <a:pt x="156" y="93"/>
                    <a:pt x="155" y="93"/>
                    <a:pt x="155" y="94"/>
                  </a:cubicBezTo>
                  <a:cubicBezTo>
                    <a:pt x="155" y="94"/>
                    <a:pt x="155" y="94"/>
                    <a:pt x="155" y="94"/>
                  </a:cubicBezTo>
                  <a:cubicBezTo>
                    <a:pt x="154" y="94"/>
                    <a:pt x="154" y="94"/>
                    <a:pt x="154" y="93"/>
                  </a:cubicBezTo>
                  <a:cubicBezTo>
                    <a:pt x="154" y="93"/>
                    <a:pt x="154" y="93"/>
                    <a:pt x="154" y="93"/>
                  </a:cubicBezTo>
                  <a:cubicBezTo>
                    <a:pt x="154" y="93"/>
                    <a:pt x="154" y="93"/>
                    <a:pt x="154" y="93"/>
                  </a:cubicBezTo>
                  <a:cubicBezTo>
                    <a:pt x="154" y="93"/>
                    <a:pt x="154" y="93"/>
                    <a:pt x="154" y="93"/>
                  </a:cubicBezTo>
                  <a:cubicBezTo>
                    <a:pt x="154" y="93"/>
                    <a:pt x="154" y="93"/>
                    <a:pt x="154" y="93"/>
                  </a:cubicBezTo>
                  <a:cubicBezTo>
                    <a:pt x="154" y="92"/>
                    <a:pt x="154" y="92"/>
                    <a:pt x="154" y="92"/>
                  </a:cubicBezTo>
                  <a:cubicBezTo>
                    <a:pt x="154" y="92"/>
                    <a:pt x="154" y="92"/>
                    <a:pt x="153" y="92"/>
                  </a:cubicBezTo>
                  <a:cubicBezTo>
                    <a:pt x="153" y="92"/>
                    <a:pt x="153" y="92"/>
                    <a:pt x="153" y="92"/>
                  </a:cubicBezTo>
                  <a:cubicBezTo>
                    <a:pt x="153" y="92"/>
                    <a:pt x="153" y="92"/>
                    <a:pt x="153" y="92"/>
                  </a:cubicBezTo>
                  <a:cubicBezTo>
                    <a:pt x="153" y="92"/>
                    <a:pt x="153" y="92"/>
                    <a:pt x="153" y="92"/>
                  </a:cubicBezTo>
                  <a:cubicBezTo>
                    <a:pt x="152" y="92"/>
                    <a:pt x="152" y="92"/>
                    <a:pt x="152" y="92"/>
                  </a:cubicBezTo>
                  <a:cubicBezTo>
                    <a:pt x="152" y="92"/>
                    <a:pt x="152" y="92"/>
                    <a:pt x="152" y="92"/>
                  </a:cubicBezTo>
                  <a:cubicBezTo>
                    <a:pt x="152" y="92"/>
                    <a:pt x="152" y="92"/>
                    <a:pt x="152" y="92"/>
                  </a:cubicBezTo>
                  <a:cubicBezTo>
                    <a:pt x="151" y="92"/>
                    <a:pt x="151" y="92"/>
                    <a:pt x="151" y="92"/>
                  </a:cubicBezTo>
                  <a:cubicBezTo>
                    <a:pt x="151" y="92"/>
                    <a:pt x="151" y="92"/>
                    <a:pt x="151" y="92"/>
                  </a:cubicBezTo>
                  <a:cubicBezTo>
                    <a:pt x="151" y="92"/>
                    <a:pt x="151" y="93"/>
                    <a:pt x="151" y="93"/>
                  </a:cubicBezTo>
                  <a:cubicBezTo>
                    <a:pt x="151" y="93"/>
                    <a:pt x="151" y="93"/>
                    <a:pt x="151" y="93"/>
                  </a:cubicBezTo>
                  <a:cubicBezTo>
                    <a:pt x="151" y="93"/>
                    <a:pt x="151" y="93"/>
                    <a:pt x="151" y="93"/>
                  </a:cubicBezTo>
                  <a:cubicBezTo>
                    <a:pt x="151" y="93"/>
                    <a:pt x="151" y="94"/>
                    <a:pt x="152" y="94"/>
                  </a:cubicBezTo>
                  <a:cubicBezTo>
                    <a:pt x="152" y="94"/>
                    <a:pt x="152" y="94"/>
                    <a:pt x="152" y="94"/>
                  </a:cubicBezTo>
                  <a:cubicBezTo>
                    <a:pt x="152" y="94"/>
                    <a:pt x="153" y="94"/>
                    <a:pt x="153" y="94"/>
                  </a:cubicBezTo>
                  <a:cubicBezTo>
                    <a:pt x="153" y="94"/>
                    <a:pt x="153" y="94"/>
                    <a:pt x="153" y="94"/>
                  </a:cubicBezTo>
                  <a:cubicBezTo>
                    <a:pt x="153" y="95"/>
                    <a:pt x="154" y="95"/>
                    <a:pt x="154" y="95"/>
                  </a:cubicBezTo>
                  <a:cubicBezTo>
                    <a:pt x="154" y="95"/>
                    <a:pt x="154" y="95"/>
                    <a:pt x="154" y="95"/>
                  </a:cubicBezTo>
                  <a:cubicBezTo>
                    <a:pt x="154" y="95"/>
                    <a:pt x="155" y="95"/>
                    <a:pt x="155" y="95"/>
                  </a:cubicBezTo>
                  <a:cubicBezTo>
                    <a:pt x="155" y="96"/>
                    <a:pt x="154" y="96"/>
                    <a:pt x="154" y="96"/>
                  </a:cubicBezTo>
                  <a:cubicBezTo>
                    <a:pt x="154" y="96"/>
                    <a:pt x="154" y="96"/>
                    <a:pt x="154" y="96"/>
                  </a:cubicBezTo>
                  <a:cubicBezTo>
                    <a:pt x="154" y="96"/>
                    <a:pt x="154" y="96"/>
                    <a:pt x="153" y="96"/>
                  </a:cubicBezTo>
                  <a:cubicBezTo>
                    <a:pt x="153" y="96"/>
                    <a:pt x="153" y="96"/>
                    <a:pt x="153" y="96"/>
                  </a:cubicBezTo>
                  <a:cubicBezTo>
                    <a:pt x="152" y="96"/>
                    <a:pt x="153" y="96"/>
                    <a:pt x="153" y="96"/>
                  </a:cubicBezTo>
                  <a:cubicBezTo>
                    <a:pt x="152" y="96"/>
                    <a:pt x="152" y="96"/>
                    <a:pt x="152" y="96"/>
                  </a:cubicBezTo>
                  <a:cubicBezTo>
                    <a:pt x="152" y="96"/>
                    <a:pt x="152" y="96"/>
                    <a:pt x="152" y="96"/>
                  </a:cubicBezTo>
                  <a:cubicBezTo>
                    <a:pt x="152" y="96"/>
                    <a:pt x="152" y="96"/>
                    <a:pt x="152" y="96"/>
                  </a:cubicBezTo>
                  <a:cubicBezTo>
                    <a:pt x="152" y="96"/>
                    <a:pt x="152" y="96"/>
                    <a:pt x="152" y="96"/>
                  </a:cubicBezTo>
                  <a:cubicBezTo>
                    <a:pt x="152" y="96"/>
                    <a:pt x="152" y="96"/>
                    <a:pt x="152" y="96"/>
                  </a:cubicBezTo>
                  <a:cubicBezTo>
                    <a:pt x="152" y="96"/>
                    <a:pt x="151" y="96"/>
                    <a:pt x="151" y="96"/>
                  </a:cubicBezTo>
                  <a:cubicBezTo>
                    <a:pt x="151" y="96"/>
                    <a:pt x="151" y="96"/>
                    <a:pt x="151" y="96"/>
                  </a:cubicBezTo>
                  <a:cubicBezTo>
                    <a:pt x="151" y="96"/>
                    <a:pt x="151" y="96"/>
                    <a:pt x="151" y="96"/>
                  </a:cubicBezTo>
                  <a:cubicBezTo>
                    <a:pt x="151" y="96"/>
                    <a:pt x="151" y="95"/>
                    <a:pt x="151" y="95"/>
                  </a:cubicBezTo>
                  <a:cubicBezTo>
                    <a:pt x="151" y="95"/>
                    <a:pt x="151" y="95"/>
                    <a:pt x="151" y="95"/>
                  </a:cubicBezTo>
                  <a:cubicBezTo>
                    <a:pt x="151" y="95"/>
                    <a:pt x="151" y="95"/>
                    <a:pt x="151" y="95"/>
                  </a:cubicBezTo>
                  <a:cubicBezTo>
                    <a:pt x="151" y="95"/>
                    <a:pt x="150" y="95"/>
                    <a:pt x="150" y="95"/>
                  </a:cubicBezTo>
                  <a:cubicBezTo>
                    <a:pt x="150" y="95"/>
                    <a:pt x="150" y="95"/>
                    <a:pt x="150" y="95"/>
                  </a:cubicBezTo>
                  <a:cubicBezTo>
                    <a:pt x="150" y="95"/>
                    <a:pt x="150" y="94"/>
                    <a:pt x="150" y="94"/>
                  </a:cubicBezTo>
                  <a:cubicBezTo>
                    <a:pt x="150" y="94"/>
                    <a:pt x="150" y="94"/>
                    <a:pt x="150" y="94"/>
                  </a:cubicBezTo>
                  <a:cubicBezTo>
                    <a:pt x="150" y="94"/>
                    <a:pt x="150" y="95"/>
                    <a:pt x="150" y="95"/>
                  </a:cubicBezTo>
                  <a:cubicBezTo>
                    <a:pt x="150" y="95"/>
                    <a:pt x="150" y="95"/>
                    <a:pt x="150" y="95"/>
                  </a:cubicBezTo>
                  <a:cubicBezTo>
                    <a:pt x="150" y="95"/>
                    <a:pt x="150" y="94"/>
                    <a:pt x="150" y="94"/>
                  </a:cubicBezTo>
                  <a:cubicBezTo>
                    <a:pt x="150" y="94"/>
                    <a:pt x="150" y="94"/>
                    <a:pt x="150" y="94"/>
                  </a:cubicBezTo>
                  <a:cubicBezTo>
                    <a:pt x="149" y="94"/>
                    <a:pt x="149" y="94"/>
                    <a:pt x="149" y="94"/>
                  </a:cubicBezTo>
                  <a:cubicBezTo>
                    <a:pt x="149" y="94"/>
                    <a:pt x="149" y="94"/>
                    <a:pt x="149" y="94"/>
                  </a:cubicBezTo>
                  <a:cubicBezTo>
                    <a:pt x="149" y="94"/>
                    <a:pt x="149" y="94"/>
                    <a:pt x="149" y="94"/>
                  </a:cubicBezTo>
                  <a:cubicBezTo>
                    <a:pt x="148" y="94"/>
                    <a:pt x="148" y="94"/>
                    <a:pt x="148" y="94"/>
                  </a:cubicBezTo>
                  <a:cubicBezTo>
                    <a:pt x="148" y="94"/>
                    <a:pt x="148" y="94"/>
                    <a:pt x="147" y="94"/>
                  </a:cubicBezTo>
                  <a:cubicBezTo>
                    <a:pt x="147" y="94"/>
                    <a:pt x="147" y="94"/>
                    <a:pt x="147" y="94"/>
                  </a:cubicBezTo>
                  <a:cubicBezTo>
                    <a:pt x="147" y="94"/>
                    <a:pt x="147" y="94"/>
                    <a:pt x="147" y="94"/>
                  </a:cubicBezTo>
                  <a:cubicBezTo>
                    <a:pt x="146" y="94"/>
                    <a:pt x="147" y="94"/>
                    <a:pt x="147" y="94"/>
                  </a:cubicBezTo>
                  <a:cubicBezTo>
                    <a:pt x="146" y="94"/>
                    <a:pt x="146" y="94"/>
                    <a:pt x="146" y="94"/>
                  </a:cubicBezTo>
                  <a:cubicBezTo>
                    <a:pt x="146" y="94"/>
                    <a:pt x="146" y="94"/>
                    <a:pt x="146" y="95"/>
                  </a:cubicBezTo>
                  <a:cubicBezTo>
                    <a:pt x="146" y="95"/>
                    <a:pt x="146" y="95"/>
                    <a:pt x="146" y="95"/>
                  </a:cubicBezTo>
                  <a:cubicBezTo>
                    <a:pt x="146" y="95"/>
                    <a:pt x="146" y="95"/>
                    <a:pt x="146" y="95"/>
                  </a:cubicBezTo>
                  <a:cubicBezTo>
                    <a:pt x="146" y="95"/>
                    <a:pt x="145" y="95"/>
                    <a:pt x="145" y="95"/>
                  </a:cubicBezTo>
                  <a:cubicBezTo>
                    <a:pt x="145" y="95"/>
                    <a:pt x="145" y="95"/>
                    <a:pt x="145" y="95"/>
                  </a:cubicBezTo>
                  <a:cubicBezTo>
                    <a:pt x="145" y="95"/>
                    <a:pt x="145" y="95"/>
                    <a:pt x="145" y="95"/>
                  </a:cubicBezTo>
                  <a:cubicBezTo>
                    <a:pt x="144" y="95"/>
                    <a:pt x="145" y="95"/>
                    <a:pt x="144" y="95"/>
                  </a:cubicBezTo>
                  <a:cubicBezTo>
                    <a:pt x="144" y="95"/>
                    <a:pt x="144" y="96"/>
                    <a:pt x="144" y="96"/>
                  </a:cubicBezTo>
                  <a:cubicBezTo>
                    <a:pt x="144" y="96"/>
                    <a:pt x="144" y="96"/>
                    <a:pt x="144" y="96"/>
                  </a:cubicBezTo>
                  <a:cubicBezTo>
                    <a:pt x="144" y="96"/>
                    <a:pt x="144" y="96"/>
                    <a:pt x="145" y="96"/>
                  </a:cubicBezTo>
                  <a:cubicBezTo>
                    <a:pt x="145" y="96"/>
                    <a:pt x="144" y="96"/>
                    <a:pt x="144" y="96"/>
                  </a:cubicBezTo>
                  <a:cubicBezTo>
                    <a:pt x="144" y="96"/>
                    <a:pt x="144" y="96"/>
                    <a:pt x="144" y="96"/>
                  </a:cubicBezTo>
                  <a:cubicBezTo>
                    <a:pt x="144" y="96"/>
                    <a:pt x="145" y="96"/>
                    <a:pt x="145" y="97"/>
                  </a:cubicBezTo>
                  <a:cubicBezTo>
                    <a:pt x="145" y="97"/>
                    <a:pt x="145" y="97"/>
                    <a:pt x="145" y="97"/>
                  </a:cubicBezTo>
                  <a:cubicBezTo>
                    <a:pt x="145" y="97"/>
                    <a:pt x="144" y="97"/>
                    <a:pt x="144" y="97"/>
                  </a:cubicBezTo>
                  <a:cubicBezTo>
                    <a:pt x="144" y="97"/>
                    <a:pt x="144" y="97"/>
                    <a:pt x="144" y="97"/>
                  </a:cubicBezTo>
                  <a:cubicBezTo>
                    <a:pt x="144" y="97"/>
                    <a:pt x="144" y="97"/>
                    <a:pt x="144" y="97"/>
                  </a:cubicBezTo>
                  <a:cubicBezTo>
                    <a:pt x="144" y="97"/>
                    <a:pt x="144" y="97"/>
                    <a:pt x="144" y="98"/>
                  </a:cubicBezTo>
                  <a:cubicBezTo>
                    <a:pt x="144" y="98"/>
                    <a:pt x="144" y="98"/>
                    <a:pt x="144" y="98"/>
                  </a:cubicBezTo>
                  <a:cubicBezTo>
                    <a:pt x="144" y="98"/>
                    <a:pt x="144" y="98"/>
                    <a:pt x="144" y="98"/>
                  </a:cubicBezTo>
                  <a:cubicBezTo>
                    <a:pt x="144" y="98"/>
                    <a:pt x="144" y="98"/>
                    <a:pt x="144" y="98"/>
                  </a:cubicBezTo>
                  <a:cubicBezTo>
                    <a:pt x="144" y="98"/>
                    <a:pt x="145" y="98"/>
                    <a:pt x="145" y="98"/>
                  </a:cubicBezTo>
                  <a:cubicBezTo>
                    <a:pt x="145" y="98"/>
                    <a:pt x="145" y="98"/>
                    <a:pt x="145" y="98"/>
                  </a:cubicBezTo>
                  <a:cubicBezTo>
                    <a:pt x="145" y="98"/>
                    <a:pt x="145" y="98"/>
                    <a:pt x="146" y="98"/>
                  </a:cubicBezTo>
                  <a:cubicBezTo>
                    <a:pt x="146" y="98"/>
                    <a:pt x="146" y="99"/>
                    <a:pt x="146" y="99"/>
                  </a:cubicBezTo>
                  <a:cubicBezTo>
                    <a:pt x="146" y="99"/>
                    <a:pt x="146" y="99"/>
                    <a:pt x="147" y="99"/>
                  </a:cubicBezTo>
                  <a:cubicBezTo>
                    <a:pt x="147" y="99"/>
                    <a:pt x="147" y="98"/>
                    <a:pt x="147" y="98"/>
                  </a:cubicBezTo>
                  <a:cubicBezTo>
                    <a:pt x="147" y="98"/>
                    <a:pt x="147" y="98"/>
                    <a:pt x="147" y="98"/>
                  </a:cubicBezTo>
                  <a:cubicBezTo>
                    <a:pt x="147" y="98"/>
                    <a:pt x="147" y="98"/>
                    <a:pt x="148" y="98"/>
                  </a:cubicBezTo>
                  <a:cubicBezTo>
                    <a:pt x="148" y="98"/>
                    <a:pt x="148" y="98"/>
                    <a:pt x="148" y="98"/>
                  </a:cubicBezTo>
                  <a:cubicBezTo>
                    <a:pt x="148" y="98"/>
                    <a:pt x="149" y="98"/>
                    <a:pt x="149" y="98"/>
                  </a:cubicBezTo>
                  <a:cubicBezTo>
                    <a:pt x="149" y="98"/>
                    <a:pt x="149" y="98"/>
                    <a:pt x="149" y="98"/>
                  </a:cubicBezTo>
                  <a:cubicBezTo>
                    <a:pt x="149" y="98"/>
                    <a:pt x="149" y="98"/>
                    <a:pt x="150" y="98"/>
                  </a:cubicBezTo>
                  <a:cubicBezTo>
                    <a:pt x="150" y="98"/>
                    <a:pt x="150" y="98"/>
                    <a:pt x="150" y="98"/>
                  </a:cubicBezTo>
                  <a:cubicBezTo>
                    <a:pt x="150" y="98"/>
                    <a:pt x="151" y="98"/>
                    <a:pt x="151" y="97"/>
                  </a:cubicBezTo>
                  <a:cubicBezTo>
                    <a:pt x="151" y="97"/>
                    <a:pt x="151" y="97"/>
                    <a:pt x="151" y="98"/>
                  </a:cubicBezTo>
                  <a:cubicBezTo>
                    <a:pt x="151" y="98"/>
                    <a:pt x="151" y="98"/>
                    <a:pt x="151" y="97"/>
                  </a:cubicBezTo>
                  <a:cubicBezTo>
                    <a:pt x="151" y="97"/>
                    <a:pt x="151" y="97"/>
                    <a:pt x="151" y="97"/>
                  </a:cubicBezTo>
                  <a:cubicBezTo>
                    <a:pt x="151" y="97"/>
                    <a:pt x="152" y="97"/>
                    <a:pt x="152" y="98"/>
                  </a:cubicBezTo>
                  <a:cubicBezTo>
                    <a:pt x="152" y="98"/>
                    <a:pt x="152" y="98"/>
                    <a:pt x="152" y="98"/>
                  </a:cubicBezTo>
                  <a:cubicBezTo>
                    <a:pt x="152" y="98"/>
                    <a:pt x="152" y="98"/>
                    <a:pt x="152" y="97"/>
                  </a:cubicBezTo>
                  <a:cubicBezTo>
                    <a:pt x="152" y="97"/>
                    <a:pt x="152" y="97"/>
                    <a:pt x="152" y="97"/>
                  </a:cubicBezTo>
                  <a:cubicBezTo>
                    <a:pt x="153" y="97"/>
                    <a:pt x="153" y="97"/>
                    <a:pt x="153" y="97"/>
                  </a:cubicBezTo>
                  <a:cubicBezTo>
                    <a:pt x="153" y="97"/>
                    <a:pt x="153" y="97"/>
                    <a:pt x="153" y="97"/>
                  </a:cubicBezTo>
                  <a:cubicBezTo>
                    <a:pt x="153" y="97"/>
                    <a:pt x="153" y="97"/>
                    <a:pt x="153" y="97"/>
                  </a:cubicBezTo>
                  <a:cubicBezTo>
                    <a:pt x="153" y="97"/>
                    <a:pt x="153" y="97"/>
                    <a:pt x="153" y="97"/>
                  </a:cubicBezTo>
                  <a:cubicBezTo>
                    <a:pt x="154" y="97"/>
                    <a:pt x="154" y="97"/>
                    <a:pt x="154" y="97"/>
                  </a:cubicBezTo>
                  <a:cubicBezTo>
                    <a:pt x="154" y="97"/>
                    <a:pt x="154" y="97"/>
                    <a:pt x="154" y="97"/>
                  </a:cubicBezTo>
                  <a:cubicBezTo>
                    <a:pt x="154" y="97"/>
                    <a:pt x="154" y="97"/>
                    <a:pt x="154" y="97"/>
                  </a:cubicBezTo>
                  <a:cubicBezTo>
                    <a:pt x="154" y="97"/>
                    <a:pt x="154" y="97"/>
                    <a:pt x="154" y="96"/>
                  </a:cubicBezTo>
                  <a:cubicBezTo>
                    <a:pt x="155" y="96"/>
                    <a:pt x="155" y="96"/>
                    <a:pt x="155" y="96"/>
                  </a:cubicBezTo>
                  <a:cubicBezTo>
                    <a:pt x="155" y="96"/>
                    <a:pt x="155" y="96"/>
                    <a:pt x="155" y="96"/>
                  </a:cubicBezTo>
                  <a:cubicBezTo>
                    <a:pt x="155" y="96"/>
                    <a:pt x="155" y="96"/>
                    <a:pt x="155" y="96"/>
                  </a:cubicBezTo>
                  <a:cubicBezTo>
                    <a:pt x="155" y="96"/>
                    <a:pt x="155" y="96"/>
                    <a:pt x="155" y="95"/>
                  </a:cubicBezTo>
                  <a:cubicBezTo>
                    <a:pt x="155" y="95"/>
                    <a:pt x="155" y="95"/>
                    <a:pt x="155" y="95"/>
                  </a:cubicBezTo>
                  <a:cubicBezTo>
                    <a:pt x="155" y="95"/>
                    <a:pt x="156" y="95"/>
                    <a:pt x="156" y="95"/>
                  </a:cubicBezTo>
                  <a:cubicBezTo>
                    <a:pt x="156" y="96"/>
                    <a:pt x="156" y="96"/>
                    <a:pt x="156" y="96"/>
                  </a:cubicBezTo>
                  <a:cubicBezTo>
                    <a:pt x="156" y="96"/>
                    <a:pt x="156" y="96"/>
                    <a:pt x="156" y="96"/>
                  </a:cubicBezTo>
                  <a:cubicBezTo>
                    <a:pt x="156" y="96"/>
                    <a:pt x="155" y="96"/>
                    <a:pt x="155" y="96"/>
                  </a:cubicBezTo>
                  <a:cubicBezTo>
                    <a:pt x="155" y="96"/>
                    <a:pt x="155" y="96"/>
                    <a:pt x="155" y="96"/>
                  </a:cubicBezTo>
                  <a:cubicBezTo>
                    <a:pt x="155" y="97"/>
                    <a:pt x="155" y="97"/>
                    <a:pt x="155" y="97"/>
                  </a:cubicBezTo>
                  <a:cubicBezTo>
                    <a:pt x="155" y="97"/>
                    <a:pt x="155" y="97"/>
                    <a:pt x="155" y="97"/>
                  </a:cubicBezTo>
                  <a:cubicBezTo>
                    <a:pt x="156" y="97"/>
                    <a:pt x="156" y="97"/>
                    <a:pt x="156" y="97"/>
                  </a:cubicBezTo>
                  <a:cubicBezTo>
                    <a:pt x="156" y="97"/>
                    <a:pt x="156" y="97"/>
                    <a:pt x="156" y="97"/>
                  </a:cubicBezTo>
                  <a:cubicBezTo>
                    <a:pt x="157" y="97"/>
                    <a:pt x="157" y="97"/>
                    <a:pt x="157" y="97"/>
                  </a:cubicBezTo>
                  <a:cubicBezTo>
                    <a:pt x="157" y="97"/>
                    <a:pt x="157" y="97"/>
                    <a:pt x="157" y="97"/>
                  </a:cubicBezTo>
                  <a:cubicBezTo>
                    <a:pt x="157" y="97"/>
                    <a:pt x="157" y="97"/>
                    <a:pt x="158" y="97"/>
                  </a:cubicBezTo>
                  <a:cubicBezTo>
                    <a:pt x="158" y="97"/>
                    <a:pt x="158" y="97"/>
                    <a:pt x="158" y="97"/>
                  </a:cubicBezTo>
                  <a:cubicBezTo>
                    <a:pt x="158" y="97"/>
                    <a:pt x="158" y="97"/>
                    <a:pt x="158" y="97"/>
                  </a:cubicBezTo>
                  <a:cubicBezTo>
                    <a:pt x="158" y="97"/>
                    <a:pt x="159" y="97"/>
                    <a:pt x="159" y="97"/>
                  </a:cubicBezTo>
                  <a:cubicBezTo>
                    <a:pt x="159" y="97"/>
                    <a:pt x="159" y="97"/>
                    <a:pt x="159" y="97"/>
                  </a:cubicBezTo>
                  <a:cubicBezTo>
                    <a:pt x="159" y="97"/>
                    <a:pt x="159" y="97"/>
                    <a:pt x="159" y="97"/>
                  </a:cubicBezTo>
                  <a:cubicBezTo>
                    <a:pt x="159" y="96"/>
                    <a:pt x="159" y="97"/>
                    <a:pt x="159" y="96"/>
                  </a:cubicBezTo>
                  <a:close/>
                  <a:moveTo>
                    <a:pt x="144" y="93"/>
                  </a:moveTo>
                  <a:cubicBezTo>
                    <a:pt x="144" y="93"/>
                    <a:pt x="144" y="93"/>
                    <a:pt x="144" y="93"/>
                  </a:cubicBezTo>
                  <a:cubicBezTo>
                    <a:pt x="143" y="93"/>
                    <a:pt x="143" y="93"/>
                    <a:pt x="143" y="93"/>
                  </a:cubicBezTo>
                  <a:cubicBezTo>
                    <a:pt x="143" y="93"/>
                    <a:pt x="143" y="93"/>
                    <a:pt x="143" y="93"/>
                  </a:cubicBezTo>
                  <a:cubicBezTo>
                    <a:pt x="143" y="93"/>
                    <a:pt x="143" y="93"/>
                    <a:pt x="143" y="93"/>
                  </a:cubicBezTo>
                  <a:cubicBezTo>
                    <a:pt x="142" y="93"/>
                    <a:pt x="142" y="93"/>
                    <a:pt x="142" y="93"/>
                  </a:cubicBezTo>
                  <a:cubicBezTo>
                    <a:pt x="142" y="93"/>
                    <a:pt x="142" y="93"/>
                    <a:pt x="142" y="93"/>
                  </a:cubicBezTo>
                  <a:cubicBezTo>
                    <a:pt x="141" y="93"/>
                    <a:pt x="141" y="93"/>
                    <a:pt x="141" y="93"/>
                  </a:cubicBezTo>
                  <a:cubicBezTo>
                    <a:pt x="141" y="93"/>
                    <a:pt x="141" y="93"/>
                    <a:pt x="140" y="93"/>
                  </a:cubicBezTo>
                  <a:cubicBezTo>
                    <a:pt x="140" y="94"/>
                    <a:pt x="140" y="94"/>
                    <a:pt x="140" y="94"/>
                  </a:cubicBezTo>
                  <a:cubicBezTo>
                    <a:pt x="140" y="94"/>
                    <a:pt x="140" y="94"/>
                    <a:pt x="140" y="94"/>
                  </a:cubicBezTo>
                  <a:cubicBezTo>
                    <a:pt x="140" y="94"/>
                    <a:pt x="140" y="94"/>
                    <a:pt x="140" y="94"/>
                  </a:cubicBezTo>
                  <a:cubicBezTo>
                    <a:pt x="140" y="94"/>
                    <a:pt x="140" y="94"/>
                    <a:pt x="140" y="94"/>
                  </a:cubicBezTo>
                  <a:cubicBezTo>
                    <a:pt x="139" y="94"/>
                    <a:pt x="139" y="94"/>
                    <a:pt x="139" y="94"/>
                  </a:cubicBezTo>
                  <a:cubicBezTo>
                    <a:pt x="139" y="95"/>
                    <a:pt x="140" y="95"/>
                    <a:pt x="140" y="95"/>
                  </a:cubicBezTo>
                  <a:cubicBezTo>
                    <a:pt x="140" y="95"/>
                    <a:pt x="140" y="96"/>
                    <a:pt x="140" y="96"/>
                  </a:cubicBezTo>
                  <a:cubicBezTo>
                    <a:pt x="140" y="96"/>
                    <a:pt x="140" y="96"/>
                    <a:pt x="140" y="96"/>
                  </a:cubicBezTo>
                  <a:cubicBezTo>
                    <a:pt x="140" y="96"/>
                    <a:pt x="139" y="96"/>
                    <a:pt x="139" y="96"/>
                  </a:cubicBezTo>
                  <a:cubicBezTo>
                    <a:pt x="139" y="96"/>
                    <a:pt x="139" y="96"/>
                    <a:pt x="139" y="96"/>
                  </a:cubicBezTo>
                  <a:cubicBezTo>
                    <a:pt x="139" y="96"/>
                    <a:pt x="139" y="96"/>
                    <a:pt x="139" y="96"/>
                  </a:cubicBezTo>
                  <a:cubicBezTo>
                    <a:pt x="139" y="96"/>
                    <a:pt x="139" y="96"/>
                    <a:pt x="139" y="96"/>
                  </a:cubicBezTo>
                  <a:cubicBezTo>
                    <a:pt x="139" y="96"/>
                    <a:pt x="139" y="96"/>
                    <a:pt x="139" y="96"/>
                  </a:cubicBezTo>
                  <a:cubicBezTo>
                    <a:pt x="138" y="96"/>
                    <a:pt x="138" y="96"/>
                    <a:pt x="138" y="96"/>
                  </a:cubicBezTo>
                  <a:cubicBezTo>
                    <a:pt x="138" y="96"/>
                    <a:pt x="138" y="96"/>
                    <a:pt x="138" y="96"/>
                  </a:cubicBezTo>
                  <a:cubicBezTo>
                    <a:pt x="138" y="96"/>
                    <a:pt x="138" y="96"/>
                    <a:pt x="138" y="97"/>
                  </a:cubicBezTo>
                  <a:cubicBezTo>
                    <a:pt x="138" y="97"/>
                    <a:pt x="138" y="97"/>
                    <a:pt x="138" y="97"/>
                  </a:cubicBezTo>
                  <a:cubicBezTo>
                    <a:pt x="139" y="97"/>
                    <a:pt x="139" y="97"/>
                    <a:pt x="139" y="97"/>
                  </a:cubicBezTo>
                  <a:cubicBezTo>
                    <a:pt x="139" y="97"/>
                    <a:pt x="139" y="97"/>
                    <a:pt x="139" y="97"/>
                  </a:cubicBezTo>
                  <a:cubicBezTo>
                    <a:pt x="139" y="97"/>
                    <a:pt x="139" y="97"/>
                    <a:pt x="139" y="97"/>
                  </a:cubicBezTo>
                  <a:cubicBezTo>
                    <a:pt x="139" y="97"/>
                    <a:pt x="139" y="97"/>
                    <a:pt x="139" y="97"/>
                  </a:cubicBezTo>
                  <a:cubicBezTo>
                    <a:pt x="139" y="97"/>
                    <a:pt x="139" y="97"/>
                    <a:pt x="140" y="97"/>
                  </a:cubicBezTo>
                  <a:cubicBezTo>
                    <a:pt x="140" y="97"/>
                    <a:pt x="140" y="97"/>
                    <a:pt x="140" y="97"/>
                  </a:cubicBezTo>
                  <a:cubicBezTo>
                    <a:pt x="140" y="97"/>
                    <a:pt x="140" y="97"/>
                    <a:pt x="140" y="97"/>
                  </a:cubicBezTo>
                  <a:cubicBezTo>
                    <a:pt x="140" y="97"/>
                    <a:pt x="140" y="97"/>
                    <a:pt x="140" y="97"/>
                  </a:cubicBezTo>
                  <a:cubicBezTo>
                    <a:pt x="140" y="97"/>
                    <a:pt x="140" y="97"/>
                    <a:pt x="140" y="97"/>
                  </a:cubicBezTo>
                  <a:cubicBezTo>
                    <a:pt x="140" y="97"/>
                    <a:pt x="140" y="97"/>
                    <a:pt x="140" y="97"/>
                  </a:cubicBezTo>
                  <a:cubicBezTo>
                    <a:pt x="140" y="97"/>
                    <a:pt x="140" y="97"/>
                    <a:pt x="140" y="97"/>
                  </a:cubicBezTo>
                  <a:cubicBezTo>
                    <a:pt x="140" y="97"/>
                    <a:pt x="141" y="97"/>
                    <a:pt x="141" y="97"/>
                  </a:cubicBezTo>
                  <a:cubicBezTo>
                    <a:pt x="141" y="97"/>
                    <a:pt x="141" y="97"/>
                    <a:pt x="141" y="97"/>
                  </a:cubicBezTo>
                  <a:cubicBezTo>
                    <a:pt x="141" y="97"/>
                    <a:pt x="141" y="97"/>
                    <a:pt x="141" y="97"/>
                  </a:cubicBezTo>
                  <a:cubicBezTo>
                    <a:pt x="141" y="97"/>
                    <a:pt x="141" y="97"/>
                    <a:pt x="142" y="97"/>
                  </a:cubicBezTo>
                  <a:cubicBezTo>
                    <a:pt x="142" y="97"/>
                    <a:pt x="142" y="97"/>
                    <a:pt x="142" y="97"/>
                  </a:cubicBezTo>
                  <a:cubicBezTo>
                    <a:pt x="142" y="97"/>
                    <a:pt x="142" y="98"/>
                    <a:pt x="142" y="98"/>
                  </a:cubicBezTo>
                  <a:cubicBezTo>
                    <a:pt x="142" y="98"/>
                    <a:pt x="142" y="97"/>
                    <a:pt x="142" y="97"/>
                  </a:cubicBezTo>
                  <a:cubicBezTo>
                    <a:pt x="142" y="97"/>
                    <a:pt x="142" y="97"/>
                    <a:pt x="142" y="97"/>
                  </a:cubicBezTo>
                  <a:cubicBezTo>
                    <a:pt x="142" y="97"/>
                    <a:pt x="142" y="97"/>
                    <a:pt x="142" y="97"/>
                  </a:cubicBezTo>
                  <a:cubicBezTo>
                    <a:pt x="142" y="97"/>
                    <a:pt x="142" y="97"/>
                    <a:pt x="142" y="97"/>
                  </a:cubicBezTo>
                  <a:cubicBezTo>
                    <a:pt x="142" y="97"/>
                    <a:pt x="142" y="97"/>
                    <a:pt x="142" y="97"/>
                  </a:cubicBezTo>
                  <a:cubicBezTo>
                    <a:pt x="142" y="97"/>
                    <a:pt x="142" y="97"/>
                    <a:pt x="142" y="97"/>
                  </a:cubicBezTo>
                  <a:cubicBezTo>
                    <a:pt x="142" y="97"/>
                    <a:pt x="142" y="97"/>
                    <a:pt x="143" y="97"/>
                  </a:cubicBezTo>
                  <a:cubicBezTo>
                    <a:pt x="143" y="97"/>
                    <a:pt x="143" y="97"/>
                    <a:pt x="143" y="97"/>
                  </a:cubicBezTo>
                  <a:cubicBezTo>
                    <a:pt x="143" y="97"/>
                    <a:pt x="143" y="97"/>
                    <a:pt x="143" y="97"/>
                  </a:cubicBezTo>
                  <a:cubicBezTo>
                    <a:pt x="143" y="97"/>
                    <a:pt x="143" y="97"/>
                    <a:pt x="143" y="97"/>
                  </a:cubicBezTo>
                  <a:cubicBezTo>
                    <a:pt x="143" y="97"/>
                    <a:pt x="143" y="97"/>
                    <a:pt x="143" y="97"/>
                  </a:cubicBezTo>
                  <a:cubicBezTo>
                    <a:pt x="143" y="97"/>
                    <a:pt x="143" y="97"/>
                    <a:pt x="143" y="97"/>
                  </a:cubicBezTo>
                  <a:cubicBezTo>
                    <a:pt x="142" y="97"/>
                    <a:pt x="143" y="97"/>
                    <a:pt x="143" y="97"/>
                  </a:cubicBezTo>
                  <a:cubicBezTo>
                    <a:pt x="143" y="97"/>
                    <a:pt x="143" y="97"/>
                    <a:pt x="143" y="97"/>
                  </a:cubicBezTo>
                  <a:cubicBezTo>
                    <a:pt x="143" y="96"/>
                    <a:pt x="143" y="96"/>
                    <a:pt x="143" y="96"/>
                  </a:cubicBezTo>
                  <a:cubicBezTo>
                    <a:pt x="143" y="96"/>
                    <a:pt x="143" y="96"/>
                    <a:pt x="143" y="96"/>
                  </a:cubicBezTo>
                  <a:cubicBezTo>
                    <a:pt x="143" y="96"/>
                    <a:pt x="143" y="95"/>
                    <a:pt x="143" y="95"/>
                  </a:cubicBezTo>
                  <a:cubicBezTo>
                    <a:pt x="144" y="95"/>
                    <a:pt x="144" y="95"/>
                    <a:pt x="144" y="95"/>
                  </a:cubicBezTo>
                  <a:cubicBezTo>
                    <a:pt x="144" y="95"/>
                    <a:pt x="144" y="95"/>
                    <a:pt x="144" y="95"/>
                  </a:cubicBezTo>
                  <a:cubicBezTo>
                    <a:pt x="144" y="95"/>
                    <a:pt x="144" y="94"/>
                    <a:pt x="144" y="94"/>
                  </a:cubicBezTo>
                  <a:cubicBezTo>
                    <a:pt x="144" y="94"/>
                    <a:pt x="144" y="94"/>
                    <a:pt x="144" y="94"/>
                  </a:cubicBezTo>
                  <a:cubicBezTo>
                    <a:pt x="144" y="94"/>
                    <a:pt x="144" y="94"/>
                    <a:pt x="144" y="93"/>
                  </a:cubicBezTo>
                  <a:close/>
                  <a:moveTo>
                    <a:pt x="149" y="93"/>
                  </a:moveTo>
                  <a:cubicBezTo>
                    <a:pt x="149" y="93"/>
                    <a:pt x="149" y="94"/>
                    <a:pt x="149" y="94"/>
                  </a:cubicBezTo>
                  <a:cubicBezTo>
                    <a:pt x="149" y="94"/>
                    <a:pt x="149" y="94"/>
                    <a:pt x="149" y="94"/>
                  </a:cubicBezTo>
                  <a:cubicBezTo>
                    <a:pt x="149" y="94"/>
                    <a:pt x="150" y="94"/>
                    <a:pt x="150" y="94"/>
                  </a:cubicBezTo>
                  <a:cubicBezTo>
                    <a:pt x="150" y="94"/>
                    <a:pt x="150" y="93"/>
                    <a:pt x="150" y="93"/>
                  </a:cubicBezTo>
                  <a:cubicBezTo>
                    <a:pt x="150" y="93"/>
                    <a:pt x="150" y="93"/>
                    <a:pt x="150" y="93"/>
                  </a:cubicBezTo>
                  <a:cubicBezTo>
                    <a:pt x="150" y="93"/>
                    <a:pt x="150" y="93"/>
                    <a:pt x="150" y="93"/>
                  </a:cubicBezTo>
                  <a:cubicBezTo>
                    <a:pt x="150" y="93"/>
                    <a:pt x="150" y="93"/>
                    <a:pt x="150" y="93"/>
                  </a:cubicBezTo>
                  <a:cubicBezTo>
                    <a:pt x="151" y="92"/>
                    <a:pt x="150" y="92"/>
                    <a:pt x="150" y="92"/>
                  </a:cubicBezTo>
                  <a:cubicBezTo>
                    <a:pt x="150" y="92"/>
                    <a:pt x="150" y="92"/>
                    <a:pt x="150" y="92"/>
                  </a:cubicBezTo>
                  <a:cubicBezTo>
                    <a:pt x="150" y="92"/>
                    <a:pt x="150" y="92"/>
                    <a:pt x="150" y="92"/>
                  </a:cubicBezTo>
                  <a:cubicBezTo>
                    <a:pt x="150" y="92"/>
                    <a:pt x="150" y="92"/>
                    <a:pt x="150" y="92"/>
                  </a:cubicBezTo>
                  <a:cubicBezTo>
                    <a:pt x="150" y="92"/>
                    <a:pt x="150" y="92"/>
                    <a:pt x="149" y="92"/>
                  </a:cubicBezTo>
                  <a:cubicBezTo>
                    <a:pt x="149" y="92"/>
                    <a:pt x="149" y="92"/>
                    <a:pt x="149" y="93"/>
                  </a:cubicBezTo>
                  <a:cubicBezTo>
                    <a:pt x="149" y="93"/>
                    <a:pt x="149" y="93"/>
                    <a:pt x="149" y="93"/>
                  </a:cubicBezTo>
                  <a:cubicBezTo>
                    <a:pt x="149" y="93"/>
                    <a:pt x="149" y="93"/>
                    <a:pt x="149" y="93"/>
                  </a:cubicBezTo>
                  <a:cubicBezTo>
                    <a:pt x="149" y="93"/>
                    <a:pt x="149" y="93"/>
                    <a:pt x="149" y="93"/>
                  </a:cubicBezTo>
                  <a:cubicBezTo>
                    <a:pt x="149" y="93"/>
                    <a:pt x="149" y="93"/>
                    <a:pt x="149" y="93"/>
                  </a:cubicBezTo>
                  <a:close/>
                  <a:moveTo>
                    <a:pt x="160" y="92"/>
                  </a:moveTo>
                  <a:cubicBezTo>
                    <a:pt x="160" y="92"/>
                    <a:pt x="160" y="92"/>
                    <a:pt x="160" y="92"/>
                  </a:cubicBezTo>
                  <a:cubicBezTo>
                    <a:pt x="160" y="92"/>
                    <a:pt x="160" y="92"/>
                    <a:pt x="160" y="92"/>
                  </a:cubicBezTo>
                  <a:cubicBezTo>
                    <a:pt x="160" y="92"/>
                    <a:pt x="160" y="92"/>
                    <a:pt x="160" y="92"/>
                  </a:cubicBezTo>
                  <a:cubicBezTo>
                    <a:pt x="160" y="92"/>
                    <a:pt x="160" y="92"/>
                    <a:pt x="160" y="92"/>
                  </a:cubicBezTo>
                  <a:cubicBezTo>
                    <a:pt x="160" y="92"/>
                    <a:pt x="159" y="92"/>
                    <a:pt x="159" y="92"/>
                  </a:cubicBezTo>
                  <a:cubicBezTo>
                    <a:pt x="159" y="92"/>
                    <a:pt x="159" y="93"/>
                    <a:pt x="159" y="93"/>
                  </a:cubicBezTo>
                  <a:cubicBezTo>
                    <a:pt x="159" y="93"/>
                    <a:pt x="160" y="93"/>
                    <a:pt x="160" y="93"/>
                  </a:cubicBezTo>
                  <a:cubicBezTo>
                    <a:pt x="160" y="93"/>
                    <a:pt x="160" y="93"/>
                    <a:pt x="160" y="93"/>
                  </a:cubicBezTo>
                  <a:cubicBezTo>
                    <a:pt x="160" y="93"/>
                    <a:pt x="160" y="93"/>
                    <a:pt x="160" y="93"/>
                  </a:cubicBezTo>
                  <a:cubicBezTo>
                    <a:pt x="160" y="93"/>
                    <a:pt x="160" y="93"/>
                    <a:pt x="160" y="93"/>
                  </a:cubicBezTo>
                  <a:cubicBezTo>
                    <a:pt x="160" y="93"/>
                    <a:pt x="160" y="93"/>
                    <a:pt x="160" y="92"/>
                  </a:cubicBezTo>
                  <a:cubicBezTo>
                    <a:pt x="160" y="92"/>
                    <a:pt x="160" y="92"/>
                    <a:pt x="160" y="92"/>
                  </a:cubicBezTo>
                  <a:cubicBezTo>
                    <a:pt x="160" y="92"/>
                    <a:pt x="160" y="92"/>
                    <a:pt x="160" y="92"/>
                  </a:cubicBezTo>
                  <a:close/>
                  <a:moveTo>
                    <a:pt x="202" y="28"/>
                  </a:moveTo>
                  <a:cubicBezTo>
                    <a:pt x="202" y="28"/>
                    <a:pt x="201" y="28"/>
                    <a:pt x="201" y="28"/>
                  </a:cubicBezTo>
                  <a:cubicBezTo>
                    <a:pt x="201" y="28"/>
                    <a:pt x="201" y="28"/>
                    <a:pt x="201" y="29"/>
                  </a:cubicBezTo>
                  <a:cubicBezTo>
                    <a:pt x="201" y="29"/>
                    <a:pt x="201" y="29"/>
                    <a:pt x="201" y="29"/>
                  </a:cubicBezTo>
                  <a:cubicBezTo>
                    <a:pt x="201" y="29"/>
                    <a:pt x="201" y="29"/>
                    <a:pt x="201" y="29"/>
                  </a:cubicBezTo>
                  <a:cubicBezTo>
                    <a:pt x="201" y="30"/>
                    <a:pt x="200" y="30"/>
                    <a:pt x="200" y="30"/>
                  </a:cubicBezTo>
                  <a:cubicBezTo>
                    <a:pt x="200" y="30"/>
                    <a:pt x="200" y="31"/>
                    <a:pt x="200" y="31"/>
                  </a:cubicBezTo>
                  <a:cubicBezTo>
                    <a:pt x="200" y="31"/>
                    <a:pt x="199" y="31"/>
                    <a:pt x="199" y="31"/>
                  </a:cubicBezTo>
                  <a:cubicBezTo>
                    <a:pt x="199" y="31"/>
                    <a:pt x="199" y="31"/>
                    <a:pt x="199" y="31"/>
                  </a:cubicBezTo>
                  <a:cubicBezTo>
                    <a:pt x="199" y="32"/>
                    <a:pt x="199" y="32"/>
                    <a:pt x="198" y="32"/>
                  </a:cubicBezTo>
                  <a:cubicBezTo>
                    <a:pt x="198" y="32"/>
                    <a:pt x="198" y="32"/>
                    <a:pt x="198" y="32"/>
                  </a:cubicBezTo>
                  <a:cubicBezTo>
                    <a:pt x="198" y="32"/>
                    <a:pt x="198" y="32"/>
                    <a:pt x="198" y="32"/>
                  </a:cubicBezTo>
                  <a:cubicBezTo>
                    <a:pt x="198" y="33"/>
                    <a:pt x="198" y="33"/>
                    <a:pt x="198" y="33"/>
                  </a:cubicBezTo>
                  <a:cubicBezTo>
                    <a:pt x="198" y="33"/>
                    <a:pt x="198" y="33"/>
                    <a:pt x="198" y="33"/>
                  </a:cubicBezTo>
                  <a:cubicBezTo>
                    <a:pt x="198" y="33"/>
                    <a:pt x="197" y="33"/>
                    <a:pt x="197" y="33"/>
                  </a:cubicBezTo>
                  <a:cubicBezTo>
                    <a:pt x="197" y="33"/>
                    <a:pt x="197" y="33"/>
                    <a:pt x="197" y="33"/>
                  </a:cubicBezTo>
                  <a:cubicBezTo>
                    <a:pt x="197" y="34"/>
                    <a:pt x="197" y="34"/>
                    <a:pt x="197" y="34"/>
                  </a:cubicBezTo>
                  <a:cubicBezTo>
                    <a:pt x="197" y="34"/>
                    <a:pt x="197" y="34"/>
                    <a:pt x="197" y="34"/>
                  </a:cubicBezTo>
                  <a:cubicBezTo>
                    <a:pt x="197" y="34"/>
                    <a:pt x="197" y="34"/>
                    <a:pt x="197" y="34"/>
                  </a:cubicBezTo>
                  <a:cubicBezTo>
                    <a:pt x="197" y="34"/>
                    <a:pt x="197" y="34"/>
                    <a:pt x="197" y="34"/>
                  </a:cubicBezTo>
                  <a:cubicBezTo>
                    <a:pt x="197" y="35"/>
                    <a:pt x="197" y="35"/>
                    <a:pt x="197" y="35"/>
                  </a:cubicBezTo>
                  <a:cubicBezTo>
                    <a:pt x="197" y="35"/>
                    <a:pt x="197" y="35"/>
                    <a:pt x="197" y="35"/>
                  </a:cubicBezTo>
                  <a:cubicBezTo>
                    <a:pt x="196" y="35"/>
                    <a:pt x="196" y="35"/>
                    <a:pt x="196" y="35"/>
                  </a:cubicBezTo>
                  <a:cubicBezTo>
                    <a:pt x="196" y="35"/>
                    <a:pt x="196" y="35"/>
                    <a:pt x="196" y="35"/>
                  </a:cubicBezTo>
                  <a:cubicBezTo>
                    <a:pt x="196" y="35"/>
                    <a:pt x="196" y="35"/>
                    <a:pt x="195" y="35"/>
                  </a:cubicBezTo>
                  <a:cubicBezTo>
                    <a:pt x="195" y="35"/>
                    <a:pt x="195" y="35"/>
                    <a:pt x="195" y="35"/>
                  </a:cubicBezTo>
                  <a:cubicBezTo>
                    <a:pt x="195" y="35"/>
                    <a:pt x="195" y="35"/>
                    <a:pt x="194" y="35"/>
                  </a:cubicBezTo>
                  <a:cubicBezTo>
                    <a:pt x="194" y="35"/>
                    <a:pt x="194" y="35"/>
                    <a:pt x="193" y="35"/>
                  </a:cubicBezTo>
                  <a:cubicBezTo>
                    <a:pt x="193" y="35"/>
                    <a:pt x="193" y="35"/>
                    <a:pt x="193" y="35"/>
                  </a:cubicBezTo>
                  <a:cubicBezTo>
                    <a:pt x="193" y="35"/>
                    <a:pt x="193" y="35"/>
                    <a:pt x="193" y="35"/>
                  </a:cubicBezTo>
                  <a:cubicBezTo>
                    <a:pt x="193" y="35"/>
                    <a:pt x="192" y="35"/>
                    <a:pt x="192" y="35"/>
                  </a:cubicBezTo>
                  <a:cubicBezTo>
                    <a:pt x="192" y="36"/>
                    <a:pt x="192" y="36"/>
                    <a:pt x="192" y="36"/>
                  </a:cubicBezTo>
                  <a:cubicBezTo>
                    <a:pt x="191" y="36"/>
                    <a:pt x="191" y="36"/>
                    <a:pt x="191" y="36"/>
                  </a:cubicBezTo>
                  <a:cubicBezTo>
                    <a:pt x="191" y="36"/>
                    <a:pt x="191" y="36"/>
                    <a:pt x="191" y="36"/>
                  </a:cubicBezTo>
                  <a:cubicBezTo>
                    <a:pt x="191" y="35"/>
                    <a:pt x="190" y="36"/>
                    <a:pt x="190" y="35"/>
                  </a:cubicBezTo>
                  <a:cubicBezTo>
                    <a:pt x="190" y="35"/>
                    <a:pt x="190" y="35"/>
                    <a:pt x="190" y="35"/>
                  </a:cubicBezTo>
                  <a:cubicBezTo>
                    <a:pt x="190" y="35"/>
                    <a:pt x="189" y="36"/>
                    <a:pt x="189" y="35"/>
                  </a:cubicBezTo>
                  <a:cubicBezTo>
                    <a:pt x="189" y="35"/>
                    <a:pt x="188" y="35"/>
                    <a:pt x="188" y="35"/>
                  </a:cubicBezTo>
                  <a:cubicBezTo>
                    <a:pt x="188" y="35"/>
                    <a:pt x="188" y="35"/>
                    <a:pt x="188" y="35"/>
                  </a:cubicBezTo>
                  <a:cubicBezTo>
                    <a:pt x="188" y="35"/>
                    <a:pt x="188" y="35"/>
                    <a:pt x="188" y="34"/>
                  </a:cubicBezTo>
                  <a:cubicBezTo>
                    <a:pt x="187" y="34"/>
                    <a:pt x="187" y="34"/>
                    <a:pt x="187" y="34"/>
                  </a:cubicBezTo>
                  <a:cubicBezTo>
                    <a:pt x="187" y="34"/>
                    <a:pt x="187" y="34"/>
                    <a:pt x="187" y="34"/>
                  </a:cubicBezTo>
                  <a:cubicBezTo>
                    <a:pt x="187" y="34"/>
                    <a:pt x="187" y="34"/>
                    <a:pt x="187" y="34"/>
                  </a:cubicBezTo>
                  <a:cubicBezTo>
                    <a:pt x="187" y="34"/>
                    <a:pt x="187" y="34"/>
                    <a:pt x="186" y="34"/>
                  </a:cubicBezTo>
                  <a:cubicBezTo>
                    <a:pt x="186" y="34"/>
                    <a:pt x="186" y="34"/>
                    <a:pt x="185" y="34"/>
                  </a:cubicBezTo>
                  <a:cubicBezTo>
                    <a:pt x="185" y="34"/>
                    <a:pt x="185" y="34"/>
                    <a:pt x="185" y="34"/>
                  </a:cubicBezTo>
                  <a:cubicBezTo>
                    <a:pt x="185" y="34"/>
                    <a:pt x="185" y="34"/>
                    <a:pt x="185" y="34"/>
                  </a:cubicBezTo>
                  <a:cubicBezTo>
                    <a:pt x="185" y="34"/>
                    <a:pt x="185" y="34"/>
                    <a:pt x="185" y="34"/>
                  </a:cubicBezTo>
                  <a:cubicBezTo>
                    <a:pt x="185" y="34"/>
                    <a:pt x="184" y="34"/>
                    <a:pt x="184" y="34"/>
                  </a:cubicBezTo>
                  <a:cubicBezTo>
                    <a:pt x="184" y="34"/>
                    <a:pt x="184" y="34"/>
                    <a:pt x="184" y="34"/>
                  </a:cubicBezTo>
                  <a:cubicBezTo>
                    <a:pt x="184" y="34"/>
                    <a:pt x="184" y="34"/>
                    <a:pt x="183" y="34"/>
                  </a:cubicBezTo>
                  <a:cubicBezTo>
                    <a:pt x="183" y="34"/>
                    <a:pt x="183" y="34"/>
                    <a:pt x="183" y="34"/>
                  </a:cubicBezTo>
                  <a:cubicBezTo>
                    <a:pt x="182" y="34"/>
                    <a:pt x="182" y="34"/>
                    <a:pt x="182" y="34"/>
                  </a:cubicBezTo>
                  <a:cubicBezTo>
                    <a:pt x="182" y="34"/>
                    <a:pt x="182" y="34"/>
                    <a:pt x="182" y="34"/>
                  </a:cubicBezTo>
                  <a:cubicBezTo>
                    <a:pt x="181" y="34"/>
                    <a:pt x="181" y="35"/>
                    <a:pt x="181" y="34"/>
                  </a:cubicBezTo>
                  <a:cubicBezTo>
                    <a:pt x="181" y="34"/>
                    <a:pt x="181" y="34"/>
                    <a:pt x="181" y="34"/>
                  </a:cubicBezTo>
                  <a:cubicBezTo>
                    <a:pt x="180" y="35"/>
                    <a:pt x="180" y="35"/>
                    <a:pt x="179" y="35"/>
                  </a:cubicBezTo>
                  <a:cubicBezTo>
                    <a:pt x="179" y="35"/>
                    <a:pt x="179" y="35"/>
                    <a:pt x="179" y="35"/>
                  </a:cubicBezTo>
                  <a:cubicBezTo>
                    <a:pt x="179" y="35"/>
                    <a:pt x="179" y="35"/>
                    <a:pt x="179" y="34"/>
                  </a:cubicBezTo>
                  <a:cubicBezTo>
                    <a:pt x="179" y="34"/>
                    <a:pt x="178" y="34"/>
                    <a:pt x="178" y="34"/>
                  </a:cubicBezTo>
                  <a:cubicBezTo>
                    <a:pt x="178" y="34"/>
                    <a:pt x="178" y="34"/>
                    <a:pt x="178" y="34"/>
                  </a:cubicBezTo>
                  <a:cubicBezTo>
                    <a:pt x="178" y="34"/>
                    <a:pt x="178" y="34"/>
                    <a:pt x="178" y="34"/>
                  </a:cubicBezTo>
                  <a:cubicBezTo>
                    <a:pt x="177" y="34"/>
                    <a:pt x="177" y="34"/>
                    <a:pt x="177" y="34"/>
                  </a:cubicBezTo>
                  <a:cubicBezTo>
                    <a:pt x="177" y="34"/>
                    <a:pt x="177" y="34"/>
                    <a:pt x="177" y="34"/>
                  </a:cubicBezTo>
                  <a:cubicBezTo>
                    <a:pt x="177" y="34"/>
                    <a:pt x="177" y="34"/>
                    <a:pt x="177" y="34"/>
                  </a:cubicBezTo>
                  <a:cubicBezTo>
                    <a:pt x="177" y="34"/>
                    <a:pt x="176" y="34"/>
                    <a:pt x="176" y="34"/>
                  </a:cubicBezTo>
                  <a:cubicBezTo>
                    <a:pt x="176" y="34"/>
                    <a:pt x="176" y="34"/>
                    <a:pt x="176" y="34"/>
                  </a:cubicBezTo>
                  <a:cubicBezTo>
                    <a:pt x="176" y="34"/>
                    <a:pt x="176" y="34"/>
                    <a:pt x="176" y="34"/>
                  </a:cubicBezTo>
                  <a:cubicBezTo>
                    <a:pt x="176" y="34"/>
                    <a:pt x="175" y="34"/>
                    <a:pt x="175" y="34"/>
                  </a:cubicBezTo>
                  <a:cubicBezTo>
                    <a:pt x="175" y="34"/>
                    <a:pt x="175" y="35"/>
                    <a:pt x="175" y="35"/>
                  </a:cubicBezTo>
                  <a:cubicBezTo>
                    <a:pt x="175" y="35"/>
                    <a:pt x="175" y="35"/>
                    <a:pt x="175" y="35"/>
                  </a:cubicBezTo>
                  <a:cubicBezTo>
                    <a:pt x="175" y="35"/>
                    <a:pt x="175" y="35"/>
                    <a:pt x="175" y="35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74" y="35"/>
                    <a:pt x="174" y="35"/>
                    <a:pt x="173" y="35"/>
                  </a:cubicBezTo>
                  <a:cubicBezTo>
                    <a:pt x="173" y="35"/>
                    <a:pt x="173" y="35"/>
                    <a:pt x="173" y="35"/>
                  </a:cubicBezTo>
                  <a:cubicBezTo>
                    <a:pt x="173" y="35"/>
                    <a:pt x="173" y="35"/>
                    <a:pt x="173" y="35"/>
                  </a:cubicBezTo>
                  <a:cubicBezTo>
                    <a:pt x="173" y="35"/>
                    <a:pt x="173" y="35"/>
                    <a:pt x="173" y="35"/>
                  </a:cubicBezTo>
                  <a:cubicBezTo>
                    <a:pt x="173" y="35"/>
                    <a:pt x="173" y="35"/>
                    <a:pt x="173" y="35"/>
                  </a:cubicBezTo>
                  <a:cubicBezTo>
                    <a:pt x="172" y="35"/>
                    <a:pt x="172" y="35"/>
                    <a:pt x="172" y="35"/>
                  </a:cubicBezTo>
                  <a:cubicBezTo>
                    <a:pt x="172" y="35"/>
                    <a:pt x="172" y="35"/>
                    <a:pt x="172" y="34"/>
                  </a:cubicBezTo>
                  <a:cubicBezTo>
                    <a:pt x="172" y="34"/>
                    <a:pt x="172" y="34"/>
                    <a:pt x="172" y="34"/>
                  </a:cubicBezTo>
                  <a:cubicBezTo>
                    <a:pt x="171" y="34"/>
                    <a:pt x="171" y="34"/>
                    <a:pt x="171" y="34"/>
                  </a:cubicBezTo>
                  <a:cubicBezTo>
                    <a:pt x="170" y="34"/>
                    <a:pt x="170" y="34"/>
                    <a:pt x="170" y="34"/>
                  </a:cubicBezTo>
                  <a:cubicBezTo>
                    <a:pt x="170" y="34"/>
                    <a:pt x="170" y="34"/>
                    <a:pt x="170" y="35"/>
                  </a:cubicBezTo>
                  <a:cubicBezTo>
                    <a:pt x="169" y="35"/>
                    <a:pt x="169" y="35"/>
                    <a:pt x="169" y="35"/>
                  </a:cubicBezTo>
                  <a:cubicBezTo>
                    <a:pt x="169" y="35"/>
                    <a:pt x="169" y="35"/>
                    <a:pt x="169" y="35"/>
                  </a:cubicBezTo>
                  <a:cubicBezTo>
                    <a:pt x="169" y="35"/>
                    <a:pt x="169" y="35"/>
                    <a:pt x="169" y="35"/>
                  </a:cubicBezTo>
                  <a:cubicBezTo>
                    <a:pt x="168" y="36"/>
                    <a:pt x="168" y="36"/>
                    <a:pt x="168" y="36"/>
                  </a:cubicBezTo>
                  <a:cubicBezTo>
                    <a:pt x="168" y="36"/>
                    <a:pt x="168" y="36"/>
                    <a:pt x="168" y="36"/>
                  </a:cubicBezTo>
                  <a:cubicBezTo>
                    <a:pt x="168" y="36"/>
                    <a:pt x="168" y="37"/>
                    <a:pt x="168" y="37"/>
                  </a:cubicBezTo>
                  <a:cubicBezTo>
                    <a:pt x="168" y="37"/>
                    <a:pt x="168" y="37"/>
                    <a:pt x="168" y="38"/>
                  </a:cubicBezTo>
                  <a:cubicBezTo>
                    <a:pt x="168" y="38"/>
                    <a:pt x="167" y="38"/>
                    <a:pt x="167" y="38"/>
                  </a:cubicBezTo>
                  <a:cubicBezTo>
                    <a:pt x="167" y="38"/>
                    <a:pt x="167" y="38"/>
                    <a:pt x="167" y="39"/>
                  </a:cubicBezTo>
                  <a:cubicBezTo>
                    <a:pt x="167" y="39"/>
                    <a:pt x="167" y="39"/>
                    <a:pt x="167" y="39"/>
                  </a:cubicBezTo>
                  <a:cubicBezTo>
                    <a:pt x="167" y="39"/>
                    <a:pt x="167" y="39"/>
                    <a:pt x="167" y="39"/>
                  </a:cubicBezTo>
                  <a:cubicBezTo>
                    <a:pt x="167" y="40"/>
                    <a:pt x="167" y="40"/>
                    <a:pt x="167" y="40"/>
                  </a:cubicBezTo>
                  <a:cubicBezTo>
                    <a:pt x="167" y="40"/>
                    <a:pt x="167" y="40"/>
                    <a:pt x="167" y="41"/>
                  </a:cubicBezTo>
                  <a:cubicBezTo>
                    <a:pt x="167" y="41"/>
                    <a:pt x="167" y="41"/>
                    <a:pt x="167" y="41"/>
                  </a:cubicBezTo>
                  <a:cubicBezTo>
                    <a:pt x="167" y="41"/>
                    <a:pt x="167" y="41"/>
                    <a:pt x="167" y="41"/>
                  </a:cubicBezTo>
                  <a:cubicBezTo>
                    <a:pt x="167" y="42"/>
                    <a:pt x="167" y="42"/>
                    <a:pt x="167" y="42"/>
                  </a:cubicBezTo>
                  <a:cubicBezTo>
                    <a:pt x="168" y="42"/>
                    <a:pt x="168" y="42"/>
                    <a:pt x="168" y="43"/>
                  </a:cubicBezTo>
                  <a:cubicBezTo>
                    <a:pt x="168" y="43"/>
                    <a:pt x="168" y="43"/>
                    <a:pt x="168" y="43"/>
                  </a:cubicBezTo>
                  <a:cubicBezTo>
                    <a:pt x="168" y="43"/>
                    <a:pt x="169" y="43"/>
                    <a:pt x="169" y="43"/>
                  </a:cubicBezTo>
                  <a:cubicBezTo>
                    <a:pt x="169" y="43"/>
                    <a:pt x="169" y="44"/>
                    <a:pt x="169" y="44"/>
                  </a:cubicBezTo>
                  <a:cubicBezTo>
                    <a:pt x="169" y="44"/>
                    <a:pt x="169" y="44"/>
                    <a:pt x="169" y="44"/>
                  </a:cubicBezTo>
                  <a:cubicBezTo>
                    <a:pt x="169" y="44"/>
                    <a:pt x="169" y="44"/>
                    <a:pt x="169" y="44"/>
                  </a:cubicBezTo>
                  <a:cubicBezTo>
                    <a:pt x="169" y="44"/>
                    <a:pt x="169" y="44"/>
                    <a:pt x="169" y="44"/>
                  </a:cubicBezTo>
                  <a:cubicBezTo>
                    <a:pt x="169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0" y="44"/>
                    <a:pt x="170" y="44"/>
                  </a:cubicBezTo>
                  <a:cubicBezTo>
                    <a:pt x="170" y="44"/>
                    <a:pt x="171" y="44"/>
                    <a:pt x="171" y="45"/>
                  </a:cubicBezTo>
                  <a:cubicBezTo>
                    <a:pt x="171" y="45"/>
                    <a:pt x="171" y="45"/>
                    <a:pt x="171" y="45"/>
                  </a:cubicBezTo>
                  <a:cubicBezTo>
                    <a:pt x="171" y="45"/>
                    <a:pt x="171" y="45"/>
                    <a:pt x="171" y="46"/>
                  </a:cubicBezTo>
                  <a:cubicBezTo>
                    <a:pt x="171" y="46"/>
                    <a:pt x="171" y="46"/>
                    <a:pt x="171" y="46"/>
                  </a:cubicBezTo>
                  <a:cubicBezTo>
                    <a:pt x="171" y="46"/>
                    <a:pt x="171" y="46"/>
                    <a:pt x="171" y="46"/>
                  </a:cubicBezTo>
                  <a:cubicBezTo>
                    <a:pt x="171" y="46"/>
                    <a:pt x="171" y="46"/>
                    <a:pt x="171" y="46"/>
                  </a:cubicBezTo>
                  <a:cubicBezTo>
                    <a:pt x="171" y="46"/>
                    <a:pt x="171" y="46"/>
                    <a:pt x="171" y="47"/>
                  </a:cubicBezTo>
                  <a:cubicBezTo>
                    <a:pt x="171" y="47"/>
                    <a:pt x="171" y="47"/>
                    <a:pt x="172" y="47"/>
                  </a:cubicBezTo>
                  <a:cubicBezTo>
                    <a:pt x="172" y="47"/>
                    <a:pt x="172" y="47"/>
                    <a:pt x="172" y="47"/>
                  </a:cubicBezTo>
                  <a:cubicBezTo>
                    <a:pt x="172" y="47"/>
                    <a:pt x="172" y="47"/>
                    <a:pt x="172" y="47"/>
                  </a:cubicBezTo>
                  <a:cubicBezTo>
                    <a:pt x="172" y="47"/>
                    <a:pt x="172" y="47"/>
                    <a:pt x="172" y="47"/>
                  </a:cubicBezTo>
                  <a:cubicBezTo>
                    <a:pt x="172" y="47"/>
                    <a:pt x="172" y="47"/>
                    <a:pt x="172" y="47"/>
                  </a:cubicBezTo>
                  <a:cubicBezTo>
                    <a:pt x="173" y="47"/>
                    <a:pt x="173" y="47"/>
                    <a:pt x="173" y="47"/>
                  </a:cubicBezTo>
                  <a:cubicBezTo>
                    <a:pt x="173" y="47"/>
                    <a:pt x="173" y="47"/>
                    <a:pt x="173" y="47"/>
                  </a:cubicBezTo>
                  <a:cubicBezTo>
                    <a:pt x="173" y="47"/>
                    <a:pt x="173" y="47"/>
                    <a:pt x="173" y="47"/>
                  </a:cubicBezTo>
                  <a:cubicBezTo>
                    <a:pt x="173" y="47"/>
                    <a:pt x="173" y="47"/>
                    <a:pt x="173" y="47"/>
                  </a:cubicBezTo>
                  <a:cubicBezTo>
                    <a:pt x="173" y="47"/>
                    <a:pt x="174" y="47"/>
                    <a:pt x="174" y="47"/>
                  </a:cubicBezTo>
                  <a:cubicBezTo>
                    <a:pt x="174" y="47"/>
                    <a:pt x="174" y="47"/>
                    <a:pt x="174" y="47"/>
                  </a:cubicBezTo>
                  <a:cubicBezTo>
                    <a:pt x="174" y="47"/>
                    <a:pt x="174" y="47"/>
                    <a:pt x="174" y="47"/>
                  </a:cubicBezTo>
                  <a:cubicBezTo>
                    <a:pt x="174" y="47"/>
                    <a:pt x="174" y="47"/>
                    <a:pt x="175" y="47"/>
                  </a:cubicBezTo>
                  <a:cubicBezTo>
                    <a:pt x="175" y="47"/>
                    <a:pt x="175" y="47"/>
                    <a:pt x="175" y="47"/>
                  </a:cubicBezTo>
                  <a:cubicBezTo>
                    <a:pt x="175" y="47"/>
                    <a:pt x="175" y="46"/>
                    <a:pt x="175" y="46"/>
                  </a:cubicBezTo>
                  <a:cubicBezTo>
                    <a:pt x="175" y="46"/>
                    <a:pt x="175" y="46"/>
                    <a:pt x="175" y="46"/>
                  </a:cubicBezTo>
                  <a:cubicBezTo>
                    <a:pt x="175" y="45"/>
                    <a:pt x="176" y="45"/>
                    <a:pt x="176" y="45"/>
                  </a:cubicBezTo>
                  <a:cubicBezTo>
                    <a:pt x="176" y="45"/>
                    <a:pt x="176" y="45"/>
                    <a:pt x="176" y="45"/>
                  </a:cubicBezTo>
                  <a:cubicBezTo>
                    <a:pt x="176" y="45"/>
                    <a:pt x="176" y="45"/>
                    <a:pt x="176" y="45"/>
                  </a:cubicBezTo>
                  <a:cubicBezTo>
                    <a:pt x="176" y="45"/>
                    <a:pt x="176" y="44"/>
                    <a:pt x="176" y="44"/>
                  </a:cubicBezTo>
                  <a:cubicBezTo>
                    <a:pt x="176" y="44"/>
                    <a:pt x="176" y="44"/>
                    <a:pt x="176" y="44"/>
                  </a:cubicBezTo>
                  <a:cubicBezTo>
                    <a:pt x="176" y="44"/>
                    <a:pt x="177" y="44"/>
                    <a:pt x="177" y="44"/>
                  </a:cubicBezTo>
                  <a:cubicBezTo>
                    <a:pt x="177" y="44"/>
                    <a:pt x="177" y="44"/>
                    <a:pt x="177" y="44"/>
                  </a:cubicBezTo>
                  <a:cubicBezTo>
                    <a:pt x="177" y="44"/>
                    <a:pt x="177" y="44"/>
                    <a:pt x="177" y="44"/>
                  </a:cubicBezTo>
                  <a:cubicBezTo>
                    <a:pt x="177" y="44"/>
                    <a:pt x="177" y="43"/>
                    <a:pt x="177" y="43"/>
                  </a:cubicBezTo>
                  <a:cubicBezTo>
                    <a:pt x="177" y="43"/>
                    <a:pt x="177" y="43"/>
                    <a:pt x="178" y="43"/>
                  </a:cubicBezTo>
                  <a:cubicBezTo>
                    <a:pt x="178" y="43"/>
                    <a:pt x="178" y="43"/>
                    <a:pt x="178" y="43"/>
                  </a:cubicBezTo>
                  <a:cubicBezTo>
                    <a:pt x="178" y="43"/>
                    <a:pt x="178" y="43"/>
                    <a:pt x="178" y="43"/>
                  </a:cubicBezTo>
                  <a:cubicBezTo>
                    <a:pt x="178" y="43"/>
                    <a:pt x="178" y="43"/>
                    <a:pt x="178" y="43"/>
                  </a:cubicBezTo>
                  <a:cubicBezTo>
                    <a:pt x="178" y="43"/>
                    <a:pt x="178" y="43"/>
                    <a:pt x="178" y="44"/>
                  </a:cubicBezTo>
                  <a:cubicBezTo>
                    <a:pt x="178" y="44"/>
                    <a:pt x="178" y="44"/>
                    <a:pt x="178" y="44"/>
                  </a:cubicBezTo>
                  <a:cubicBezTo>
                    <a:pt x="179" y="44"/>
                    <a:pt x="179" y="44"/>
                    <a:pt x="179" y="44"/>
                  </a:cubicBezTo>
                  <a:cubicBezTo>
                    <a:pt x="179" y="44"/>
                    <a:pt x="179" y="44"/>
                    <a:pt x="179" y="44"/>
                  </a:cubicBezTo>
                  <a:cubicBezTo>
                    <a:pt x="180" y="44"/>
                    <a:pt x="180" y="44"/>
                    <a:pt x="180" y="44"/>
                  </a:cubicBezTo>
                  <a:cubicBezTo>
                    <a:pt x="180" y="44"/>
                    <a:pt x="180" y="44"/>
                    <a:pt x="180" y="44"/>
                  </a:cubicBezTo>
                  <a:cubicBezTo>
                    <a:pt x="180" y="44"/>
                    <a:pt x="180" y="44"/>
                    <a:pt x="180" y="44"/>
                  </a:cubicBezTo>
                  <a:cubicBezTo>
                    <a:pt x="181" y="44"/>
                    <a:pt x="181" y="44"/>
                    <a:pt x="181" y="44"/>
                  </a:cubicBezTo>
                  <a:cubicBezTo>
                    <a:pt x="181" y="44"/>
                    <a:pt x="181" y="44"/>
                    <a:pt x="181" y="44"/>
                  </a:cubicBezTo>
                  <a:cubicBezTo>
                    <a:pt x="181" y="44"/>
                    <a:pt x="181" y="44"/>
                    <a:pt x="181" y="44"/>
                  </a:cubicBezTo>
                  <a:cubicBezTo>
                    <a:pt x="181" y="44"/>
                    <a:pt x="181" y="44"/>
                    <a:pt x="181" y="44"/>
                  </a:cubicBezTo>
                  <a:cubicBezTo>
                    <a:pt x="181" y="43"/>
                    <a:pt x="181" y="43"/>
                    <a:pt x="181" y="43"/>
                  </a:cubicBezTo>
                  <a:cubicBezTo>
                    <a:pt x="181" y="43"/>
                    <a:pt x="182" y="43"/>
                    <a:pt x="182" y="43"/>
                  </a:cubicBezTo>
                  <a:cubicBezTo>
                    <a:pt x="182" y="43"/>
                    <a:pt x="182" y="43"/>
                    <a:pt x="182" y="43"/>
                  </a:cubicBezTo>
                  <a:cubicBezTo>
                    <a:pt x="183" y="43"/>
                    <a:pt x="183" y="43"/>
                    <a:pt x="183" y="43"/>
                  </a:cubicBezTo>
                  <a:cubicBezTo>
                    <a:pt x="183" y="43"/>
                    <a:pt x="183" y="43"/>
                    <a:pt x="184" y="43"/>
                  </a:cubicBezTo>
                  <a:cubicBezTo>
                    <a:pt x="184" y="43"/>
                    <a:pt x="184" y="43"/>
                    <a:pt x="184" y="43"/>
                  </a:cubicBezTo>
                  <a:cubicBezTo>
                    <a:pt x="184" y="43"/>
                    <a:pt x="184" y="43"/>
                    <a:pt x="185" y="43"/>
                  </a:cubicBezTo>
                  <a:cubicBezTo>
                    <a:pt x="185" y="43"/>
                    <a:pt x="185" y="43"/>
                    <a:pt x="185" y="43"/>
                  </a:cubicBezTo>
                  <a:cubicBezTo>
                    <a:pt x="185" y="43"/>
                    <a:pt x="185" y="43"/>
                    <a:pt x="185" y="43"/>
                  </a:cubicBezTo>
                  <a:cubicBezTo>
                    <a:pt x="185" y="43"/>
                    <a:pt x="185" y="43"/>
                    <a:pt x="185" y="43"/>
                  </a:cubicBezTo>
                  <a:cubicBezTo>
                    <a:pt x="186" y="43"/>
                    <a:pt x="186" y="43"/>
                    <a:pt x="186" y="43"/>
                  </a:cubicBezTo>
                  <a:cubicBezTo>
                    <a:pt x="186" y="43"/>
                    <a:pt x="186" y="43"/>
                    <a:pt x="186" y="43"/>
                  </a:cubicBezTo>
                  <a:cubicBezTo>
                    <a:pt x="186" y="43"/>
                    <a:pt x="187" y="43"/>
                    <a:pt x="187" y="43"/>
                  </a:cubicBezTo>
                  <a:cubicBezTo>
                    <a:pt x="187" y="42"/>
                    <a:pt x="186" y="43"/>
                    <a:pt x="186" y="43"/>
                  </a:cubicBezTo>
                  <a:cubicBezTo>
                    <a:pt x="186" y="43"/>
                    <a:pt x="186" y="42"/>
                    <a:pt x="186" y="42"/>
                  </a:cubicBezTo>
                  <a:cubicBezTo>
                    <a:pt x="186" y="42"/>
                    <a:pt x="186" y="42"/>
                    <a:pt x="186" y="42"/>
                  </a:cubicBezTo>
                  <a:cubicBezTo>
                    <a:pt x="185" y="42"/>
                    <a:pt x="185" y="42"/>
                    <a:pt x="185" y="42"/>
                  </a:cubicBezTo>
                  <a:cubicBezTo>
                    <a:pt x="185" y="42"/>
                    <a:pt x="185" y="42"/>
                    <a:pt x="185" y="42"/>
                  </a:cubicBezTo>
                  <a:cubicBezTo>
                    <a:pt x="185" y="42"/>
                    <a:pt x="186" y="42"/>
                    <a:pt x="186" y="42"/>
                  </a:cubicBezTo>
                  <a:cubicBezTo>
                    <a:pt x="186" y="42"/>
                    <a:pt x="186" y="42"/>
                    <a:pt x="186" y="42"/>
                  </a:cubicBezTo>
                  <a:cubicBezTo>
                    <a:pt x="186" y="42"/>
                    <a:pt x="186" y="42"/>
                    <a:pt x="186" y="42"/>
                  </a:cubicBezTo>
                  <a:cubicBezTo>
                    <a:pt x="186" y="42"/>
                    <a:pt x="186" y="42"/>
                    <a:pt x="187" y="42"/>
                  </a:cubicBezTo>
                  <a:cubicBezTo>
                    <a:pt x="187" y="42"/>
                    <a:pt x="187" y="42"/>
                    <a:pt x="187" y="42"/>
                  </a:cubicBezTo>
                  <a:cubicBezTo>
                    <a:pt x="187" y="42"/>
                    <a:pt x="187" y="42"/>
                    <a:pt x="187" y="42"/>
                  </a:cubicBezTo>
                  <a:cubicBezTo>
                    <a:pt x="187" y="42"/>
                    <a:pt x="187" y="41"/>
                    <a:pt x="188" y="41"/>
                  </a:cubicBezTo>
                  <a:cubicBezTo>
                    <a:pt x="188" y="41"/>
                    <a:pt x="188" y="41"/>
                    <a:pt x="188" y="41"/>
                  </a:cubicBezTo>
                  <a:cubicBezTo>
                    <a:pt x="189" y="41"/>
                    <a:pt x="189" y="41"/>
                    <a:pt x="189" y="41"/>
                  </a:cubicBezTo>
                  <a:cubicBezTo>
                    <a:pt x="189" y="42"/>
                    <a:pt x="189" y="42"/>
                    <a:pt x="189" y="42"/>
                  </a:cubicBezTo>
                  <a:cubicBezTo>
                    <a:pt x="189" y="42"/>
                    <a:pt x="190" y="42"/>
                    <a:pt x="190" y="42"/>
                  </a:cubicBezTo>
                  <a:cubicBezTo>
                    <a:pt x="190" y="42"/>
                    <a:pt x="190" y="42"/>
                    <a:pt x="190" y="42"/>
                  </a:cubicBezTo>
                  <a:cubicBezTo>
                    <a:pt x="190" y="42"/>
                    <a:pt x="190" y="42"/>
                    <a:pt x="190" y="42"/>
                  </a:cubicBezTo>
                  <a:cubicBezTo>
                    <a:pt x="190" y="43"/>
                    <a:pt x="190" y="43"/>
                    <a:pt x="190" y="43"/>
                  </a:cubicBezTo>
                  <a:cubicBezTo>
                    <a:pt x="190" y="43"/>
                    <a:pt x="190" y="43"/>
                    <a:pt x="190" y="43"/>
                  </a:cubicBezTo>
                  <a:cubicBezTo>
                    <a:pt x="190" y="43"/>
                    <a:pt x="190" y="43"/>
                    <a:pt x="190" y="43"/>
                  </a:cubicBezTo>
                  <a:cubicBezTo>
                    <a:pt x="189" y="44"/>
                    <a:pt x="190" y="44"/>
                    <a:pt x="189" y="44"/>
                  </a:cubicBezTo>
                  <a:cubicBezTo>
                    <a:pt x="189" y="44"/>
                    <a:pt x="189" y="44"/>
                    <a:pt x="189" y="45"/>
                  </a:cubicBezTo>
                  <a:cubicBezTo>
                    <a:pt x="189" y="45"/>
                    <a:pt x="189" y="45"/>
                    <a:pt x="189" y="44"/>
                  </a:cubicBezTo>
                  <a:cubicBezTo>
                    <a:pt x="189" y="44"/>
                    <a:pt x="189" y="44"/>
                    <a:pt x="189" y="44"/>
                  </a:cubicBezTo>
                  <a:cubicBezTo>
                    <a:pt x="189" y="44"/>
                    <a:pt x="189" y="44"/>
                    <a:pt x="188" y="44"/>
                  </a:cubicBezTo>
                  <a:cubicBezTo>
                    <a:pt x="188" y="44"/>
                    <a:pt x="188" y="44"/>
                    <a:pt x="188" y="44"/>
                  </a:cubicBezTo>
                  <a:cubicBezTo>
                    <a:pt x="188" y="44"/>
                    <a:pt x="188" y="44"/>
                    <a:pt x="188" y="44"/>
                  </a:cubicBezTo>
                  <a:cubicBezTo>
                    <a:pt x="188" y="44"/>
                    <a:pt x="188" y="43"/>
                    <a:pt x="188" y="43"/>
                  </a:cubicBezTo>
                  <a:cubicBezTo>
                    <a:pt x="188" y="43"/>
                    <a:pt x="188" y="43"/>
                    <a:pt x="187" y="43"/>
                  </a:cubicBezTo>
                  <a:cubicBezTo>
                    <a:pt x="187" y="44"/>
                    <a:pt x="187" y="44"/>
                    <a:pt x="187" y="44"/>
                  </a:cubicBezTo>
                  <a:cubicBezTo>
                    <a:pt x="187" y="44"/>
                    <a:pt x="187" y="44"/>
                    <a:pt x="187" y="44"/>
                  </a:cubicBezTo>
                  <a:cubicBezTo>
                    <a:pt x="186" y="44"/>
                    <a:pt x="186" y="44"/>
                    <a:pt x="186" y="44"/>
                  </a:cubicBezTo>
                  <a:cubicBezTo>
                    <a:pt x="186" y="44"/>
                    <a:pt x="186" y="44"/>
                    <a:pt x="186" y="44"/>
                  </a:cubicBezTo>
                  <a:cubicBezTo>
                    <a:pt x="186" y="44"/>
                    <a:pt x="186" y="44"/>
                    <a:pt x="186" y="44"/>
                  </a:cubicBezTo>
                  <a:cubicBezTo>
                    <a:pt x="186" y="44"/>
                    <a:pt x="185" y="45"/>
                    <a:pt x="185" y="45"/>
                  </a:cubicBezTo>
                  <a:cubicBezTo>
                    <a:pt x="185" y="45"/>
                    <a:pt x="185" y="45"/>
                    <a:pt x="185" y="45"/>
                  </a:cubicBezTo>
                  <a:cubicBezTo>
                    <a:pt x="185" y="45"/>
                    <a:pt x="185" y="45"/>
                    <a:pt x="185" y="45"/>
                  </a:cubicBezTo>
                  <a:cubicBezTo>
                    <a:pt x="185" y="45"/>
                    <a:pt x="185" y="45"/>
                    <a:pt x="185" y="45"/>
                  </a:cubicBezTo>
                  <a:cubicBezTo>
                    <a:pt x="185" y="46"/>
                    <a:pt x="184" y="46"/>
                    <a:pt x="184" y="46"/>
                  </a:cubicBezTo>
                  <a:cubicBezTo>
                    <a:pt x="184" y="46"/>
                    <a:pt x="184" y="46"/>
                    <a:pt x="184" y="46"/>
                  </a:cubicBezTo>
                  <a:cubicBezTo>
                    <a:pt x="184" y="46"/>
                    <a:pt x="184" y="46"/>
                    <a:pt x="184" y="46"/>
                  </a:cubicBezTo>
                  <a:cubicBezTo>
                    <a:pt x="184" y="46"/>
                    <a:pt x="184" y="46"/>
                    <a:pt x="184" y="46"/>
                  </a:cubicBezTo>
                  <a:cubicBezTo>
                    <a:pt x="184" y="46"/>
                    <a:pt x="184" y="47"/>
                    <a:pt x="184" y="47"/>
                  </a:cubicBezTo>
                  <a:cubicBezTo>
                    <a:pt x="183" y="47"/>
                    <a:pt x="183" y="47"/>
                    <a:pt x="183" y="47"/>
                  </a:cubicBezTo>
                  <a:cubicBezTo>
                    <a:pt x="183" y="47"/>
                    <a:pt x="183" y="47"/>
                    <a:pt x="183" y="47"/>
                  </a:cubicBezTo>
                  <a:cubicBezTo>
                    <a:pt x="183" y="48"/>
                    <a:pt x="183" y="48"/>
                    <a:pt x="183" y="48"/>
                  </a:cubicBezTo>
                  <a:cubicBezTo>
                    <a:pt x="183" y="48"/>
                    <a:pt x="182" y="48"/>
                    <a:pt x="182" y="48"/>
                  </a:cubicBezTo>
                  <a:cubicBezTo>
                    <a:pt x="182" y="48"/>
                    <a:pt x="182" y="48"/>
                    <a:pt x="182" y="48"/>
                  </a:cubicBezTo>
                  <a:cubicBezTo>
                    <a:pt x="181" y="48"/>
                    <a:pt x="181" y="48"/>
                    <a:pt x="181" y="48"/>
                  </a:cubicBezTo>
                  <a:cubicBezTo>
                    <a:pt x="181" y="48"/>
                    <a:pt x="180" y="48"/>
                    <a:pt x="180" y="48"/>
                  </a:cubicBezTo>
                  <a:cubicBezTo>
                    <a:pt x="180" y="49"/>
                    <a:pt x="180" y="49"/>
                    <a:pt x="180" y="49"/>
                  </a:cubicBezTo>
                  <a:cubicBezTo>
                    <a:pt x="180" y="49"/>
                    <a:pt x="180" y="49"/>
                    <a:pt x="180" y="49"/>
                  </a:cubicBezTo>
                  <a:cubicBezTo>
                    <a:pt x="180" y="49"/>
                    <a:pt x="179" y="49"/>
                    <a:pt x="179" y="49"/>
                  </a:cubicBezTo>
                  <a:cubicBezTo>
                    <a:pt x="179" y="49"/>
                    <a:pt x="179" y="50"/>
                    <a:pt x="179" y="50"/>
                  </a:cubicBezTo>
                  <a:cubicBezTo>
                    <a:pt x="179" y="50"/>
                    <a:pt x="178" y="51"/>
                    <a:pt x="178" y="51"/>
                  </a:cubicBezTo>
                  <a:cubicBezTo>
                    <a:pt x="178" y="51"/>
                    <a:pt x="178" y="51"/>
                    <a:pt x="177" y="51"/>
                  </a:cubicBezTo>
                  <a:cubicBezTo>
                    <a:pt x="177" y="51"/>
                    <a:pt x="177" y="51"/>
                    <a:pt x="177" y="50"/>
                  </a:cubicBezTo>
                  <a:cubicBezTo>
                    <a:pt x="177" y="50"/>
                    <a:pt x="177" y="50"/>
                    <a:pt x="177" y="50"/>
                  </a:cubicBezTo>
                  <a:cubicBezTo>
                    <a:pt x="177" y="50"/>
                    <a:pt x="177" y="50"/>
                    <a:pt x="177" y="50"/>
                  </a:cubicBezTo>
                  <a:cubicBezTo>
                    <a:pt x="177" y="50"/>
                    <a:pt x="177" y="50"/>
                    <a:pt x="177" y="50"/>
                  </a:cubicBezTo>
                  <a:cubicBezTo>
                    <a:pt x="177" y="50"/>
                    <a:pt x="177" y="50"/>
                    <a:pt x="177" y="50"/>
                  </a:cubicBezTo>
                  <a:cubicBezTo>
                    <a:pt x="177" y="50"/>
                    <a:pt x="177" y="50"/>
                    <a:pt x="176" y="50"/>
                  </a:cubicBezTo>
                  <a:cubicBezTo>
                    <a:pt x="176" y="50"/>
                    <a:pt x="176" y="50"/>
                    <a:pt x="176" y="50"/>
                  </a:cubicBezTo>
                  <a:cubicBezTo>
                    <a:pt x="176" y="50"/>
                    <a:pt x="176" y="49"/>
                    <a:pt x="176" y="49"/>
                  </a:cubicBezTo>
                  <a:cubicBezTo>
                    <a:pt x="176" y="49"/>
                    <a:pt x="176" y="50"/>
                    <a:pt x="176" y="50"/>
                  </a:cubicBezTo>
                  <a:cubicBezTo>
                    <a:pt x="176" y="50"/>
                    <a:pt x="176" y="50"/>
                    <a:pt x="176" y="50"/>
                  </a:cubicBezTo>
                  <a:cubicBezTo>
                    <a:pt x="176" y="50"/>
                    <a:pt x="176" y="50"/>
                    <a:pt x="176" y="50"/>
                  </a:cubicBezTo>
                  <a:cubicBezTo>
                    <a:pt x="176" y="50"/>
                    <a:pt x="176" y="50"/>
                    <a:pt x="176" y="50"/>
                  </a:cubicBezTo>
                  <a:cubicBezTo>
                    <a:pt x="176" y="50"/>
                    <a:pt x="176" y="51"/>
                    <a:pt x="176" y="51"/>
                  </a:cubicBezTo>
                  <a:cubicBezTo>
                    <a:pt x="176" y="51"/>
                    <a:pt x="176" y="51"/>
                    <a:pt x="176" y="51"/>
                  </a:cubicBezTo>
                  <a:cubicBezTo>
                    <a:pt x="176" y="51"/>
                    <a:pt x="176" y="51"/>
                    <a:pt x="176" y="51"/>
                  </a:cubicBezTo>
                  <a:cubicBezTo>
                    <a:pt x="176" y="51"/>
                    <a:pt x="176" y="51"/>
                    <a:pt x="176" y="50"/>
                  </a:cubicBezTo>
                  <a:cubicBezTo>
                    <a:pt x="176" y="50"/>
                    <a:pt x="176" y="50"/>
                    <a:pt x="176" y="50"/>
                  </a:cubicBezTo>
                  <a:cubicBezTo>
                    <a:pt x="176" y="50"/>
                    <a:pt x="176" y="50"/>
                    <a:pt x="176" y="50"/>
                  </a:cubicBezTo>
                  <a:cubicBezTo>
                    <a:pt x="176" y="51"/>
                    <a:pt x="176" y="51"/>
                    <a:pt x="177" y="51"/>
                  </a:cubicBezTo>
                  <a:cubicBezTo>
                    <a:pt x="177" y="51"/>
                    <a:pt x="177" y="51"/>
                    <a:pt x="177" y="51"/>
                  </a:cubicBezTo>
                  <a:cubicBezTo>
                    <a:pt x="177" y="51"/>
                    <a:pt x="177" y="51"/>
                    <a:pt x="177" y="51"/>
                  </a:cubicBezTo>
                  <a:cubicBezTo>
                    <a:pt x="177" y="51"/>
                    <a:pt x="177" y="51"/>
                    <a:pt x="177" y="52"/>
                  </a:cubicBezTo>
                  <a:cubicBezTo>
                    <a:pt x="177" y="52"/>
                    <a:pt x="177" y="52"/>
                    <a:pt x="178" y="52"/>
                  </a:cubicBezTo>
                  <a:cubicBezTo>
                    <a:pt x="178" y="52"/>
                    <a:pt x="178" y="52"/>
                    <a:pt x="178" y="52"/>
                  </a:cubicBezTo>
                  <a:cubicBezTo>
                    <a:pt x="178" y="52"/>
                    <a:pt x="178" y="52"/>
                    <a:pt x="178" y="52"/>
                  </a:cubicBezTo>
                  <a:cubicBezTo>
                    <a:pt x="178" y="52"/>
                    <a:pt x="178" y="52"/>
                    <a:pt x="178" y="52"/>
                  </a:cubicBezTo>
                  <a:cubicBezTo>
                    <a:pt x="179" y="52"/>
                    <a:pt x="179" y="52"/>
                    <a:pt x="179" y="53"/>
                  </a:cubicBezTo>
                  <a:cubicBezTo>
                    <a:pt x="179" y="53"/>
                    <a:pt x="179" y="53"/>
                    <a:pt x="179" y="53"/>
                  </a:cubicBezTo>
                  <a:cubicBezTo>
                    <a:pt x="179" y="53"/>
                    <a:pt x="179" y="53"/>
                    <a:pt x="179" y="53"/>
                  </a:cubicBezTo>
                  <a:cubicBezTo>
                    <a:pt x="179" y="53"/>
                    <a:pt x="179" y="53"/>
                    <a:pt x="179" y="53"/>
                  </a:cubicBezTo>
                  <a:cubicBezTo>
                    <a:pt x="179" y="53"/>
                    <a:pt x="179" y="53"/>
                    <a:pt x="179" y="53"/>
                  </a:cubicBezTo>
                  <a:cubicBezTo>
                    <a:pt x="180" y="54"/>
                    <a:pt x="180" y="54"/>
                    <a:pt x="180" y="54"/>
                  </a:cubicBezTo>
                  <a:cubicBezTo>
                    <a:pt x="180" y="54"/>
                    <a:pt x="180" y="54"/>
                    <a:pt x="180" y="54"/>
                  </a:cubicBezTo>
                  <a:cubicBezTo>
                    <a:pt x="180" y="54"/>
                    <a:pt x="180" y="55"/>
                    <a:pt x="180" y="55"/>
                  </a:cubicBezTo>
                  <a:cubicBezTo>
                    <a:pt x="180" y="55"/>
                    <a:pt x="180" y="55"/>
                    <a:pt x="180" y="55"/>
                  </a:cubicBezTo>
                  <a:cubicBezTo>
                    <a:pt x="180" y="55"/>
                    <a:pt x="180" y="55"/>
                    <a:pt x="180" y="55"/>
                  </a:cubicBezTo>
                  <a:cubicBezTo>
                    <a:pt x="180" y="55"/>
                    <a:pt x="180" y="55"/>
                    <a:pt x="180" y="55"/>
                  </a:cubicBezTo>
                  <a:cubicBezTo>
                    <a:pt x="181" y="55"/>
                    <a:pt x="180" y="55"/>
                    <a:pt x="180" y="55"/>
                  </a:cubicBezTo>
                  <a:cubicBezTo>
                    <a:pt x="180" y="56"/>
                    <a:pt x="180" y="56"/>
                    <a:pt x="180" y="56"/>
                  </a:cubicBezTo>
                  <a:cubicBezTo>
                    <a:pt x="181" y="56"/>
                    <a:pt x="181" y="56"/>
                    <a:pt x="181" y="56"/>
                  </a:cubicBezTo>
                  <a:cubicBezTo>
                    <a:pt x="181" y="56"/>
                    <a:pt x="181" y="56"/>
                    <a:pt x="181" y="56"/>
                  </a:cubicBezTo>
                  <a:cubicBezTo>
                    <a:pt x="181" y="56"/>
                    <a:pt x="181" y="56"/>
                    <a:pt x="181" y="56"/>
                  </a:cubicBezTo>
                  <a:cubicBezTo>
                    <a:pt x="181" y="56"/>
                    <a:pt x="181" y="56"/>
                    <a:pt x="181" y="56"/>
                  </a:cubicBezTo>
                  <a:cubicBezTo>
                    <a:pt x="181" y="56"/>
                    <a:pt x="182" y="56"/>
                    <a:pt x="182" y="56"/>
                  </a:cubicBezTo>
                  <a:cubicBezTo>
                    <a:pt x="182" y="56"/>
                    <a:pt x="182" y="56"/>
                    <a:pt x="182" y="56"/>
                  </a:cubicBezTo>
                  <a:cubicBezTo>
                    <a:pt x="182" y="57"/>
                    <a:pt x="182" y="57"/>
                    <a:pt x="182" y="57"/>
                  </a:cubicBezTo>
                  <a:cubicBezTo>
                    <a:pt x="182" y="57"/>
                    <a:pt x="182" y="57"/>
                    <a:pt x="182" y="57"/>
                  </a:cubicBezTo>
                  <a:cubicBezTo>
                    <a:pt x="182" y="57"/>
                    <a:pt x="182" y="57"/>
                    <a:pt x="182" y="57"/>
                  </a:cubicBezTo>
                  <a:cubicBezTo>
                    <a:pt x="182" y="57"/>
                    <a:pt x="182" y="57"/>
                    <a:pt x="182" y="58"/>
                  </a:cubicBezTo>
                  <a:cubicBezTo>
                    <a:pt x="182" y="58"/>
                    <a:pt x="182" y="58"/>
                    <a:pt x="182" y="58"/>
                  </a:cubicBezTo>
                  <a:cubicBezTo>
                    <a:pt x="182" y="58"/>
                    <a:pt x="182" y="58"/>
                    <a:pt x="182" y="58"/>
                  </a:cubicBezTo>
                  <a:cubicBezTo>
                    <a:pt x="183" y="58"/>
                    <a:pt x="183" y="58"/>
                    <a:pt x="183" y="58"/>
                  </a:cubicBezTo>
                  <a:cubicBezTo>
                    <a:pt x="183" y="58"/>
                    <a:pt x="183" y="58"/>
                    <a:pt x="183" y="58"/>
                  </a:cubicBezTo>
                  <a:cubicBezTo>
                    <a:pt x="183" y="58"/>
                    <a:pt x="183" y="58"/>
                    <a:pt x="183" y="59"/>
                  </a:cubicBezTo>
                  <a:cubicBezTo>
                    <a:pt x="183" y="59"/>
                    <a:pt x="183" y="59"/>
                    <a:pt x="183" y="59"/>
                  </a:cubicBezTo>
                  <a:cubicBezTo>
                    <a:pt x="183" y="59"/>
                    <a:pt x="183" y="59"/>
                    <a:pt x="183" y="59"/>
                  </a:cubicBezTo>
                  <a:cubicBezTo>
                    <a:pt x="183" y="59"/>
                    <a:pt x="183" y="59"/>
                    <a:pt x="183" y="59"/>
                  </a:cubicBezTo>
                  <a:cubicBezTo>
                    <a:pt x="183" y="59"/>
                    <a:pt x="183" y="59"/>
                    <a:pt x="182" y="59"/>
                  </a:cubicBezTo>
                  <a:cubicBezTo>
                    <a:pt x="182" y="59"/>
                    <a:pt x="182" y="59"/>
                    <a:pt x="182" y="59"/>
                  </a:cubicBezTo>
                  <a:cubicBezTo>
                    <a:pt x="182" y="59"/>
                    <a:pt x="182" y="59"/>
                    <a:pt x="182" y="59"/>
                  </a:cubicBezTo>
                  <a:cubicBezTo>
                    <a:pt x="182" y="60"/>
                    <a:pt x="182" y="60"/>
                    <a:pt x="182" y="60"/>
                  </a:cubicBezTo>
                  <a:cubicBezTo>
                    <a:pt x="182" y="60"/>
                    <a:pt x="182" y="60"/>
                    <a:pt x="182" y="60"/>
                  </a:cubicBezTo>
                  <a:cubicBezTo>
                    <a:pt x="182" y="60"/>
                    <a:pt x="182" y="60"/>
                    <a:pt x="182" y="60"/>
                  </a:cubicBezTo>
                  <a:cubicBezTo>
                    <a:pt x="182" y="60"/>
                    <a:pt x="182" y="60"/>
                    <a:pt x="182" y="60"/>
                  </a:cubicBezTo>
                  <a:cubicBezTo>
                    <a:pt x="182" y="60"/>
                    <a:pt x="182" y="60"/>
                    <a:pt x="182" y="61"/>
                  </a:cubicBezTo>
                  <a:cubicBezTo>
                    <a:pt x="182" y="61"/>
                    <a:pt x="182" y="61"/>
                    <a:pt x="182" y="61"/>
                  </a:cubicBezTo>
                  <a:cubicBezTo>
                    <a:pt x="182" y="61"/>
                    <a:pt x="182" y="61"/>
                    <a:pt x="182" y="61"/>
                  </a:cubicBezTo>
                  <a:cubicBezTo>
                    <a:pt x="182" y="61"/>
                    <a:pt x="182" y="61"/>
                    <a:pt x="182" y="61"/>
                  </a:cubicBezTo>
                  <a:cubicBezTo>
                    <a:pt x="182" y="61"/>
                    <a:pt x="182" y="61"/>
                    <a:pt x="182" y="62"/>
                  </a:cubicBezTo>
                  <a:cubicBezTo>
                    <a:pt x="182" y="62"/>
                    <a:pt x="182" y="62"/>
                    <a:pt x="182" y="62"/>
                  </a:cubicBezTo>
                  <a:cubicBezTo>
                    <a:pt x="182" y="62"/>
                    <a:pt x="182" y="62"/>
                    <a:pt x="182" y="62"/>
                  </a:cubicBezTo>
                  <a:cubicBezTo>
                    <a:pt x="182" y="62"/>
                    <a:pt x="182" y="62"/>
                    <a:pt x="182" y="62"/>
                  </a:cubicBezTo>
                  <a:cubicBezTo>
                    <a:pt x="182" y="62"/>
                    <a:pt x="182" y="62"/>
                    <a:pt x="182" y="62"/>
                  </a:cubicBezTo>
                  <a:cubicBezTo>
                    <a:pt x="182" y="62"/>
                    <a:pt x="183" y="63"/>
                    <a:pt x="183" y="63"/>
                  </a:cubicBezTo>
                  <a:cubicBezTo>
                    <a:pt x="183" y="63"/>
                    <a:pt x="183" y="62"/>
                    <a:pt x="183" y="63"/>
                  </a:cubicBezTo>
                  <a:cubicBezTo>
                    <a:pt x="183" y="63"/>
                    <a:pt x="183" y="63"/>
                    <a:pt x="183" y="63"/>
                  </a:cubicBezTo>
                  <a:cubicBezTo>
                    <a:pt x="183" y="63"/>
                    <a:pt x="183" y="63"/>
                    <a:pt x="183" y="63"/>
                  </a:cubicBezTo>
                  <a:cubicBezTo>
                    <a:pt x="184" y="63"/>
                    <a:pt x="184" y="63"/>
                    <a:pt x="184" y="63"/>
                  </a:cubicBezTo>
                  <a:cubicBezTo>
                    <a:pt x="184" y="63"/>
                    <a:pt x="184" y="64"/>
                    <a:pt x="184" y="64"/>
                  </a:cubicBezTo>
                  <a:cubicBezTo>
                    <a:pt x="184" y="64"/>
                    <a:pt x="184" y="64"/>
                    <a:pt x="184" y="64"/>
                  </a:cubicBezTo>
                  <a:cubicBezTo>
                    <a:pt x="184" y="64"/>
                    <a:pt x="185" y="63"/>
                    <a:pt x="185" y="64"/>
                  </a:cubicBezTo>
                  <a:cubicBezTo>
                    <a:pt x="185" y="64"/>
                    <a:pt x="185" y="64"/>
                    <a:pt x="185" y="64"/>
                  </a:cubicBezTo>
                  <a:cubicBezTo>
                    <a:pt x="185" y="64"/>
                    <a:pt x="185" y="64"/>
                    <a:pt x="185" y="64"/>
                  </a:cubicBezTo>
                  <a:cubicBezTo>
                    <a:pt x="184" y="64"/>
                    <a:pt x="184" y="64"/>
                    <a:pt x="184" y="64"/>
                  </a:cubicBezTo>
                  <a:cubicBezTo>
                    <a:pt x="184" y="64"/>
                    <a:pt x="184" y="64"/>
                    <a:pt x="184" y="64"/>
                  </a:cubicBezTo>
                  <a:cubicBezTo>
                    <a:pt x="184" y="64"/>
                    <a:pt x="184" y="64"/>
                    <a:pt x="184" y="64"/>
                  </a:cubicBezTo>
                  <a:cubicBezTo>
                    <a:pt x="185" y="64"/>
                    <a:pt x="185" y="64"/>
                    <a:pt x="185" y="64"/>
                  </a:cubicBezTo>
                  <a:cubicBezTo>
                    <a:pt x="185" y="65"/>
                    <a:pt x="185" y="65"/>
                    <a:pt x="185" y="65"/>
                  </a:cubicBezTo>
                  <a:cubicBezTo>
                    <a:pt x="185" y="65"/>
                    <a:pt x="185" y="65"/>
                    <a:pt x="185" y="65"/>
                  </a:cubicBezTo>
                  <a:cubicBezTo>
                    <a:pt x="185" y="65"/>
                    <a:pt x="185" y="65"/>
                    <a:pt x="185" y="65"/>
                  </a:cubicBezTo>
                  <a:cubicBezTo>
                    <a:pt x="185" y="65"/>
                    <a:pt x="186" y="65"/>
                    <a:pt x="186" y="65"/>
                  </a:cubicBezTo>
                  <a:cubicBezTo>
                    <a:pt x="186" y="65"/>
                    <a:pt x="185" y="65"/>
                    <a:pt x="185" y="65"/>
                  </a:cubicBezTo>
                  <a:cubicBezTo>
                    <a:pt x="186" y="65"/>
                    <a:pt x="186" y="65"/>
                    <a:pt x="186" y="65"/>
                  </a:cubicBezTo>
                  <a:cubicBezTo>
                    <a:pt x="186" y="65"/>
                    <a:pt x="186" y="65"/>
                    <a:pt x="186" y="65"/>
                  </a:cubicBezTo>
                  <a:cubicBezTo>
                    <a:pt x="186" y="65"/>
                    <a:pt x="186" y="65"/>
                    <a:pt x="186" y="65"/>
                  </a:cubicBezTo>
                  <a:cubicBezTo>
                    <a:pt x="186" y="65"/>
                    <a:pt x="186" y="66"/>
                    <a:pt x="186" y="66"/>
                  </a:cubicBezTo>
                  <a:cubicBezTo>
                    <a:pt x="186" y="66"/>
                    <a:pt x="186" y="66"/>
                    <a:pt x="186" y="66"/>
                  </a:cubicBezTo>
                  <a:cubicBezTo>
                    <a:pt x="186" y="66"/>
                    <a:pt x="186" y="66"/>
                    <a:pt x="186" y="67"/>
                  </a:cubicBezTo>
                  <a:cubicBezTo>
                    <a:pt x="186" y="67"/>
                    <a:pt x="186" y="67"/>
                    <a:pt x="186" y="67"/>
                  </a:cubicBezTo>
                  <a:cubicBezTo>
                    <a:pt x="186" y="67"/>
                    <a:pt x="186" y="67"/>
                    <a:pt x="186" y="67"/>
                  </a:cubicBezTo>
                  <a:cubicBezTo>
                    <a:pt x="186" y="67"/>
                    <a:pt x="186" y="67"/>
                    <a:pt x="186" y="67"/>
                  </a:cubicBezTo>
                  <a:cubicBezTo>
                    <a:pt x="185" y="67"/>
                    <a:pt x="185" y="67"/>
                    <a:pt x="185" y="67"/>
                  </a:cubicBezTo>
                  <a:cubicBezTo>
                    <a:pt x="185" y="67"/>
                    <a:pt x="185" y="66"/>
                    <a:pt x="185" y="66"/>
                  </a:cubicBezTo>
                  <a:cubicBezTo>
                    <a:pt x="185" y="66"/>
                    <a:pt x="185" y="66"/>
                    <a:pt x="185" y="67"/>
                  </a:cubicBezTo>
                  <a:cubicBezTo>
                    <a:pt x="185" y="67"/>
                    <a:pt x="185" y="67"/>
                    <a:pt x="185" y="67"/>
                  </a:cubicBezTo>
                  <a:cubicBezTo>
                    <a:pt x="185" y="67"/>
                    <a:pt x="185" y="67"/>
                    <a:pt x="185" y="67"/>
                  </a:cubicBezTo>
                  <a:cubicBezTo>
                    <a:pt x="185" y="67"/>
                    <a:pt x="185" y="68"/>
                    <a:pt x="185" y="68"/>
                  </a:cubicBezTo>
                  <a:cubicBezTo>
                    <a:pt x="185" y="68"/>
                    <a:pt x="185" y="67"/>
                    <a:pt x="185" y="67"/>
                  </a:cubicBezTo>
                  <a:cubicBezTo>
                    <a:pt x="185" y="67"/>
                    <a:pt x="185" y="68"/>
                    <a:pt x="185" y="68"/>
                  </a:cubicBezTo>
                  <a:cubicBezTo>
                    <a:pt x="185" y="68"/>
                    <a:pt x="185" y="67"/>
                    <a:pt x="185" y="67"/>
                  </a:cubicBezTo>
                  <a:cubicBezTo>
                    <a:pt x="185" y="67"/>
                    <a:pt x="185" y="67"/>
                    <a:pt x="185" y="67"/>
                  </a:cubicBezTo>
                  <a:cubicBezTo>
                    <a:pt x="185" y="67"/>
                    <a:pt x="185" y="67"/>
                    <a:pt x="185" y="67"/>
                  </a:cubicBezTo>
                  <a:cubicBezTo>
                    <a:pt x="184" y="67"/>
                    <a:pt x="184" y="67"/>
                    <a:pt x="184" y="67"/>
                  </a:cubicBezTo>
                  <a:cubicBezTo>
                    <a:pt x="184" y="67"/>
                    <a:pt x="184" y="67"/>
                    <a:pt x="184" y="67"/>
                  </a:cubicBezTo>
                  <a:cubicBezTo>
                    <a:pt x="184" y="67"/>
                    <a:pt x="184" y="67"/>
                    <a:pt x="184" y="67"/>
                  </a:cubicBezTo>
                  <a:cubicBezTo>
                    <a:pt x="183" y="67"/>
                    <a:pt x="183" y="67"/>
                    <a:pt x="183" y="67"/>
                  </a:cubicBezTo>
                  <a:cubicBezTo>
                    <a:pt x="183" y="67"/>
                    <a:pt x="183" y="67"/>
                    <a:pt x="183" y="67"/>
                  </a:cubicBezTo>
                  <a:cubicBezTo>
                    <a:pt x="183" y="67"/>
                    <a:pt x="183" y="67"/>
                    <a:pt x="183" y="67"/>
                  </a:cubicBezTo>
                  <a:cubicBezTo>
                    <a:pt x="183" y="67"/>
                    <a:pt x="183" y="67"/>
                    <a:pt x="182" y="67"/>
                  </a:cubicBezTo>
                  <a:cubicBezTo>
                    <a:pt x="182" y="67"/>
                    <a:pt x="182" y="68"/>
                    <a:pt x="182" y="67"/>
                  </a:cubicBezTo>
                  <a:cubicBezTo>
                    <a:pt x="182" y="67"/>
                    <a:pt x="182" y="67"/>
                    <a:pt x="182" y="67"/>
                  </a:cubicBezTo>
                  <a:cubicBezTo>
                    <a:pt x="182" y="67"/>
                    <a:pt x="182" y="67"/>
                    <a:pt x="182" y="68"/>
                  </a:cubicBezTo>
                  <a:cubicBezTo>
                    <a:pt x="182" y="68"/>
                    <a:pt x="181" y="68"/>
                    <a:pt x="181" y="68"/>
                  </a:cubicBezTo>
                  <a:cubicBezTo>
                    <a:pt x="181" y="68"/>
                    <a:pt x="181" y="68"/>
                    <a:pt x="181" y="68"/>
                  </a:cubicBezTo>
                  <a:cubicBezTo>
                    <a:pt x="181" y="68"/>
                    <a:pt x="181" y="68"/>
                    <a:pt x="181" y="68"/>
                  </a:cubicBezTo>
                  <a:cubicBezTo>
                    <a:pt x="181" y="69"/>
                    <a:pt x="180" y="69"/>
                    <a:pt x="180" y="69"/>
                  </a:cubicBezTo>
                  <a:cubicBezTo>
                    <a:pt x="180" y="69"/>
                    <a:pt x="181" y="69"/>
                    <a:pt x="181" y="69"/>
                  </a:cubicBezTo>
                  <a:cubicBezTo>
                    <a:pt x="181" y="69"/>
                    <a:pt x="181" y="70"/>
                    <a:pt x="181" y="70"/>
                  </a:cubicBezTo>
                  <a:cubicBezTo>
                    <a:pt x="181" y="70"/>
                    <a:pt x="181" y="70"/>
                    <a:pt x="181" y="70"/>
                  </a:cubicBezTo>
                  <a:cubicBezTo>
                    <a:pt x="181" y="70"/>
                    <a:pt x="181" y="70"/>
                    <a:pt x="181" y="70"/>
                  </a:cubicBezTo>
                  <a:cubicBezTo>
                    <a:pt x="181" y="70"/>
                    <a:pt x="181" y="70"/>
                    <a:pt x="181" y="70"/>
                  </a:cubicBezTo>
                  <a:cubicBezTo>
                    <a:pt x="180" y="70"/>
                    <a:pt x="180" y="70"/>
                    <a:pt x="180" y="70"/>
                  </a:cubicBezTo>
                  <a:cubicBezTo>
                    <a:pt x="180" y="70"/>
                    <a:pt x="180" y="70"/>
                    <a:pt x="180" y="70"/>
                  </a:cubicBezTo>
                  <a:cubicBezTo>
                    <a:pt x="180" y="70"/>
                    <a:pt x="180" y="70"/>
                    <a:pt x="180" y="70"/>
                  </a:cubicBezTo>
                  <a:cubicBezTo>
                    <a:pt x="180" y="70"/>
                    <a:pt x="179" y="70"/>
                    <a:pt x="179" y="70"/>
                  </a:cubicBezTo>
                  <a:cubicBezTo>
                    <a:pt x="179" y="70"/>
                    <a:pt x="179" y="70"/>
                    <a:pt x="178" y="70"/>
                  </a:cubicBezTo>
                  <a:cubicBezTo>
                    <a:pt x="178" y="70"/>
                    <a:pt x="178" y="70"/>
                    <a:pt x="178" y="70"/>
                  </a:cubicBezTo>
                  <a:cubicBezTo>
                    <a:pt x="178" y="70"/>
                    <a:pt x="178" y="70"/>
                    <a:pt x="178" y="70"/>
                  </a:cubicBezTo>
                  <a:cubicBezTo>
                    <a:pt x="178" y="70"/>
                    <a:pt x="178" y="70"/>
                    <a:pt x="178" y="70"/>
                  </a:cubicBezTo>
                  <a:cubicBezTo>
                    <a:pt x="177" y="69"/>
                    <a:pt x="177" y="69"/>
                    <a:pt x="177" y="69"/>
                  </a:cubicBezTo>
                  <a:cubicBezTo>
                    <a:pt x="177" y="69"/>
                    <a:pt x="177" y="69"/>
                    <a:pt x="177" y="69"/>
                  </a:cubicBezTo>
                  <a:cubicBezTo>
                    <a:pt x="177" y="69"/>
                    <a:pt x="177" y="69"/>
                    <a:pt x="177" y="69"/>
                  </a:cubicBezTo>
                  <a:cubicBezTo>
                    <a:pt x="177" y="69"/>
                    <a:pt x="177" y="69"/>
                    <a:pt x="177" y="69"/>
                  </a:cubicBezTo>
                  <a:cubicBezTo>
                    <a:pt x="177" y="69"/>
                    <a:pt x="177" y="69"/>
                    <a:pt x="177" y="68"/>
                  </a:cubicBezTo>
                  <a:cubicBezTo>
                    <a:pt x="177" y="68"/>
                    <a:pt x="177" y="68"/>
                    <a:pt x="177" y="67"/>
                  </a:cubicBezTo>
                  <a:cubicBezTo>
                    <a:pt x="177" y="67"/>
                    <a:pt x="177" y="67"/>
                    <a:pt x="177" y="67"/>
                  </a:cubicBezTo>
                  <a:cubicBezTo>
                    <a:pt x="177" y="67"/>
                    <a:pt x="177" y="66"/>
                    <a:pt x="177" y="66"/>
                  </a:cubicBezTo>
                  <a:cubicBezTo>
                    <a:pt x="177" y="66"/>
                    <a:pt x="177" y="66"/>
                    <a:pt x="177" y="66"/>
                  </a:cubicBezTo>
                  <a:cubicBezTo>
                    <a:pt x="177" y="66"/>
                    <a:pt x="177" y="66"/>
                    <a:pt x="177" y="66"/>
                  </a:cubicBezTo>
                  <a:cubicBezTo>
                    <a:pt x="178" y="66"/>
                    <a:pt x="178" y="66"/>
                    <a:pt x="178" y="66"/>
                  </a:cubicBezTo>
                  <a:cubicBezTo>
                    <a:pt x="178" y="65"/>
                    <a:pt x="178" y="65"/>
                    <a:pt x="178" y="65"/>
                  </a:cubicBezTo>
                  <a:cubicBezTo>
                    <a:pt x="178" y="65"/>
                    <a:pt x="178" y="65"/>
                    <a:pt x="178" y="65"/>
                  </a:cubicBezTo>
                  <a:cubicBezTo>
                    <a:pt x="178" y="65"/>
                    <a:pt x="178" y="65"/>
                    <a:pt x="178" y="65"/>
                  </a:cubicBezTo>
                  <a:cubicBezTo>
                    <a:pt x="177" y="65"/>
                    <a:pt x="177" y="64"/>
                    <a:pt x="177" y="64"/>
                  </a:cubicBezTo>
                  <a:cubicBezTo>
                    <a:pt x="177" y="64"/>
                    <a:pt x="177" y="64"/>
                    <a:pt x="176" y="64"/>
                  </a:cubicBezTo>
                  <a:cubicBezTo>
                    <a:pt x="176" y="64"/>
                    <a:pt x="176" y="64"/>
                    <a:pt x="176" y="64"/>
                  </a:cubicBezTo>
                  <a:cubicBezTo>
                    <a:pt x="176" y="64"/>
                    <a:pt x="176" y="63"/>
                    <a:pt x="176" y="63"/>
                  </a:cubicBezTo>
                  <a:cubicBezTo>
                    <a:pt x="175" y="63"/>
                    <a:pt x="175" y="64"/>
                    <a:pt x="175" y="64"/>
                  </a:cubicBezTo>
                  <a:cubicBezTo>
                    <a:pt x="175" y="64"/>
                    <a:pt x="175" y="64"/>
                    <a:pt x="175" y="64"/>
                  </a:cubicBezTo>
                  <a:cubicBezTo>
                    <a:pt x="175" y="64"/>
                    <a:pt x="175" y="64"/>
                    <a:pt x="175" y="64"/>
                  </a:cubicBezTo>
                  <a:cubicBezTo>
                    <a:pt x="175" y="63"/>
                    <a:pt x="175" y="63"/>
                    <a:pt x="175" y="63"/>
                  </a:cubicBezTo>
                  <a:cubicBezTo>
                    <a:pt x="175" y="63"/>
                    <a:pt x="175" y="63"/>
                    <a:pt x="175" y="63"/>
                  </a:cubicBezTo>
                  <a:cubicBezTo>
                    <a:pt x="175" y="63"/>
                    <a:pt x="175" y="63"/>
                    <a:pt x="175" y="63"/>
                  </a:cubicBezTo>
                  <a:cubicBezTo>
                    <a:pt x="175" y="63"/>
                    <a:pt x="175" y="63"/>
                    <a:pt x="174" y="63"/>
                  </a:cubicBezTo>
                  <a:cubicBezTo>
                    <a:pt x="174" y="62"/>
                    <a:pt x="174" y="62"/>
                    <a:pt x="174" y="62"/>
                  </a:cubicBezTo>
                  <a:cubicBezTo>
                    <a:pt x="174" y="62"/>
                    <a:pt x="174" y="62"/>
                    <a:pt x="174" y="62"/>
                  </a:cubicBezTo>
                  <a:cubicBezTo>
                    <a:pt x="174" y="62"/>
                    <a:pt x="173" y="62"/>
                    <a:pt x="173" y="62"/>
                  </a:cubicBezTo>
                  <a:cubicBezTo>
                    <a:pt x="173" y="62"/>
                    <a:pt x="173" y="62"/>
                    <a:pt x="173" y="61"/>
                  </a:cubicBezTo>
                  <a:cubicBezTo>
                    <a:pt x="173" y="61"/>
                    <a:pt x="173" y="61"/>
                    <a:pt x="173" y="61"/>
                  </a:cubicBezTo>
                  <a:cubicBezTo>
                    <a:pt x="173" y="60"/>
                    <a:pt x="173" y="60"/>
                    <a:pt x="173" y="60"/>
                  </a:cubicBezTo>
                  <a:cubicBezTo>
                    <a:pt x="173" y="60"/>
                    <a:pt x="173" y="60"/>
                    <a:pt x="173" y="60"/>
                  </a:cubicBezTo>
                  <a:cubicBezTo>
                    <a:pt x="173" y="59"/>
                    <a:pt x="174" y="59"/>
                    <a:pt x="174" y="59"/>
                  </a:cubicBezTo>
                  <a:cubicBezTo>
                    <a:pt x="174" y="59"/>
                    <a:pt x="174" y="59"/>
                    <a:pt x="174" y="59"/>
                  </a:cubicBezTo>
                  <a:cubicBezTo>
                    <a:pt x="174" y="59"/>
                    <a:pt x="174" y="59"/>
                    <a:pt x="174" y="59"/>
                  </a:cubicBezTo>
                  <a:cubicBezTo>
                    <a:pt x="174" y="59"/>
                    <a:pt x="174" y="58"/>
                    <a:pt x="174" y="58"/>
                  </a:cubicBezTo>
                  <a:cubicBezTo>
                    <a:pt x="174" y="58"/>
                    <a:pt x="174" y="58"/>
                    <a:pt x="174" y="58"/>
                  </a:cubicBezTo>
                  <a:cubicBezTo>
                    <a:pt x="174" y="58"/>
                    <a:pt x="174" y="58"/>
                    <a:pt x="174" y="58"/>
                  </a:cubicBezTo>
                  <a:cubicBezTo>
                    <a:pt x="174" y="58"/>
                    <a:pt x="174" y="58"/>
                    <a:pt x="174" y="58"/>
                  </a:cubicBezTo>
                  <a:cubicBezTo>
                    <a:pt x="174" y="57"/>
                    <a:pt x="174" y="57"/>
                    <a:pt x="174" y="57"/>
                  </a:cubicBezTo>
                  <a:cubicBezTo>
                    <a:pt x="174" y="57"/>
                    <a:pt x="174" y="57"/>
                    <a:pt x="174" y="57"/>
                  </a:cubicBezTo>
                  <a:cubicBezTo>
                    <a:pt x="174" y="57"/>
                    <a:pt x="174" y="57"/>
                    <a:pt x="174" y="57"/>
                  </a:cubicBezTo>
                  <a:cubicBezTo>
                    <a:pt x="174" y="57"/>
                    <a:pt x="174" y="57"/>
                    <a:pt x="174" y="57"/>
                  </a:cubicBezTo>
                  <a:cubicBezTo>
                    <a:pt x="174" y="56"/>
                    <a:pt x="174" y="57"/>
                    <a:pt x="174" y="56"/>
                  </a:cubicBezTo>
                  <a:cubicBezTo>
                    <a:pt x="174" y="56"/>
                    <a:pt x="173" y="56"/>
                    <a:pt x="173" y="56"/>
                  </a:cubicBezTo>
                  <a:cubicBezTo>
                    <a:pt x="173" y="56"/>
                    <a:pt x="174" y="56"/>
                    <a:pt x="174" y="56"/>
                  </a:cubicBezTo>
                  <a:cubicBezTo>
                    <a:pt x="174" y="56"/>
                    <a:pt x="174" y="56"/>
                    <a:pt x="174" y="56"/>
                  </a:cubicBezTo>
                  <a:cubicBezTo>
                    <a:pt x="174" y="56"/>
                    <a:pt x="174" y="56"/>
                    <a:pt x="174" y="56"/>
                  </a:cubicBezTo>
                  <a:cubicBezTo>
                    <a:pt x="174" y="56"/>
                    <a:pt x="174" y="56"/>
                    <a:pt x="174" y="56"/>
                  </a:cubicBezTo>
                  <a:cubicBezTo>
                    <a:pt x="174" y="56"/>
                    <a:pt x="174" y="56"/>
                    <a:pt x="174" y="56"/>
                  </a:cubicBezTo>
                  <a:cubicBezTo>
                    <a:pt x="174" y="55"/>
                    <a:pt x="174" y="55"/>
                    <a:pt x="174" y="55"/>
                  </a:cubicBezTo>
                  <a:cubicBezTo>
                    <a:pt x="174" y="55"/>
                    <a:pt x="174" y="55"/>
                    <a:pt x="174" y="55"/>
                  </a:cubicBezTo>
                  <a:cubicBezTo>
                    <a:pt x="174" y="55"/>
                    <a:pt x="173" y="55"/>
                    <a:pt x="173" y="55"/>
                  </a:cubicBezTo>
                  <a:cubicBezTo>
                    <a:pt x="173" y="55"/>
                    <a:pt x="173" y="55"/>
                    <a:pt x="173" y="55"/>
                  </a:cubicBezTo>
                  <a:cubicBezTo>
                    <a:pt x="173" y="55"/>
                    <a:pt x="173" y="55"/>
                    <a:pt x="173" y="55"/>
                  </a:cubicBezTo>
                  <a:cubicBezTo>
                    <a:pt x="173" y="55"/>
                    <a:pt x="173" y="55"/>
                    <a:pt x="173" y="55"/>
                  </a:cubicBezTo>
                  <a:cubicBezTo>
                    <a:pt x="173" y="55"/>
                    <a:pt x="173" y="55"/>
                    <a:pt x="173" y="55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1" y="55"/>
                    <a:pt x="171" y="55"/>
                    <a:pt x="171" y="55"/>
                  </a:cubicBezTo>
                  <a:cubicBezTo>
                    <a:pt x="171" y="56"/>
                    <a:pt x="171" y="55"/>
                    <a:pt x="171" y="56"/>
                  </a:cubicBezTo>
                  <a:cubicBezTo>
                    <a:pt x="171" y="56"/>
                    <a:pt x="171" y="56"/>
                    <a:pt x="171" y="56"/>
                  </a:cubicBezTo>
                  <a:cubicBezTo>
                    <a:pt x="170" y="56"/>
                    <a:pt x="170" y="56"/>
                    <a:pt x="170" y="56"/>
                  </a:cubicBezTo>
                  <a:cubicBezTo>
                    <a:pt x="170" y="57"/>
                    <a:pt x="170" y="57"/>
                    <a:pt x="170" y="57"/>
                  </a:cubicBezTo>
                  <a:cubicBezTo>
                    <a:pt x="169" y="57"/>
                    <a:pt x="169" y="57"/>
                    <a:pt x="169" y="57"/>
                  </a:cubicBezTo>
                  <a:cubicBezTo>
                    <a:pt x="169" y="57"/>
                    <a:pt x="169" y="57"/>
                    <a:pt x="168" y="57"/>
                  </a:cubicBezTo>
                  <a:cubicBezTo>
                    <a:pt x="168" y="57"/>
                    <a:pt x="168" y="57"/>
                    <a:pt x="168" y="57"/>
                  </a:cubicBezTo>
                  <a:cubicBezTo>
                    <a:pt x="168" y="58"/>
                    <a:pt x="168" y="58"/>
                    <a:pt x="168" y="58"/>
                  </a:cubicBezTo>
                  <a:cubicBezTo>
                    <a:pt x="169" y="58"/>
                    <a:pt x="169" y="58"/>
                    <a:pt x="169" y="58"/>
                  </a:cubicBezTo>
                  <a:cubicBezTo>
                    <a:pt x="169" y="58"/>
                    <a:pt x="169" y="58"/>
                    <a:pt x="169" y="58"/>
                  </a:cubicBezTo>
                  <a:cubicBezTo>
                    <a:pt x="169" y="58"/>
                    <a:pt x="169" y="59"/>
                    <a:pt x="169" y="59"/>
                  </a:cubicBezTo>
                  <a:cubicBezTo>
                    <a:pt x="169" y="59"/>
                    <a:pt x="169" y="59"/>
                    <a:pt x="169" y="59"/>
                  </a:cubicBezTo>
                  <a:cubicBezTo>
                    <a:pt x="169" y="59"/>
                    <a:pt x="169" y="59"/>
                    <a:pt x="169" y="59"/>
                  </a:cubicBezTo>
                  <a:cubicBezTo>
                    <a:pt x="169" y="59"/>
                    <a:pt x="170" y="59"/>
                    <a:pt x="170" y="59"/>
                  </a:cubicBezTo>
                  <a:cubicBezTo>
                    <a:pt x="170" y="59"/>
                    <a:pt x="170" y="59"/>
                    <a:pt x="170" y="59"/>
                  </a:cubicBezTo>
                  <a:cubicBezTo>
                    <a:pt x="170" y="59"/>
                    <a:pt x="170" y="59"/>
                    <a:pt x="170" y="59"/>
                  </a:cubicBezTo>
                  <a:cubicBezTo>
                    <a:pt x="170" y="60"/>
                    <a:pt x="170" y="60"/>
                    <a:pt x="170" y="60"/>
                  </a:cubicBezTo>
                  <a:cubicBezTo>
                    <a:pt x="170" y="60"/>
                    <a:pt x="170" y="60"/>
                    <a:pt x="170" y="61"/>
                  </a:cubicBezTo>
                  <a:cubicBezTo>
                    <a:pt x="170" y="61"/>
                    <a:pt x="170" y="61"/>
                    <a:pt x="170" y="61"/>
                  </a:cubicBezTo>
                  <a:cubicBezTo>
                    <a:pt x="170" y="61"/>
                    <a:pt x="170" y="61"/>
                    <a:pt x="170" y="61"/>
                  </a:cubicBezTo>
                  <a:cubicBezTo>
                    <a:pt x="170" y="61"/>
                    <a:pt x="170" y="61"/>
                    <a:pt x="170" y="61"/>
                  </a:cubicBezTo>
                  <a:cubicBezTo>
                    <a:pt x="170" y="61"/>
                    <a:pt x="170" y="62"/>
                    <a:pt x="170" y="62"/>
                  </a:cubicBezTo>
                  <a:cubicBezTo>
                    <a:pt x="170" y="62"/>
                    <a:pt x="170" y="62"/>
                    <a:pt x="170" y="62"/>
                  </a:cubicBezTo>
                  <a:cubicBezTo>
                    <a:pt x="170" y="62"/>
                    <a:pt x="170" y="62"/>
                    <a:pt x="170" y="62"/>
                  </a:cubicBezTo>
                  <a:cubicBezTo>
                    <a:pt x="170" y="63"/>
                    <a:pt x="170" y="63"/>
                    <a:pt x="170" y="63"/>
                  </a:cubicBezTo>
                  <a:cubicBezTo>
                    <a:pt x="170" y="63"/>
                    <a:pt x="170" y="63"/>
                    <a:pt x="170" y="63"/>
                  </a:cubicBezTo>
                  <a:cubicBezTo>
                    <a:pt x="170" y="63"/>
                    <a:pt x="169" y="63"/>
                    <a:pt x="169" y="63"/>
                  </a:cubicBezTo>
                  <a:cubicBezTo>
                    <a:pt x="169" y="63"/>
                    <a:pt x="169" y="64"/>
                    <a:pt x="169" y="64"/>
                  </a:cubicBezTo>
                  <a:cubicBezTo>
                    <a:pt x="169" y="64"/>
                    <a:pt x="169" y="64"/>
                    <a:pt x="169" y="64"/>
                  </a:cubicBezTo>
                  <a:cubicBezTo>
                    <a:pt x="169" y="64"/>
                    <a:pt x="169" y="64"/>
                    <a:pt x="169" y="64"/>
                  </a:cubicBezTo>
                  <a:cubicBezTo>
                    <a:pt x="169" y="64"/>
                    <a:pt x="169" y="64"/>
                    <a:pt x="169" y="65"/>
                  </a:cubicBezTo>
                  <a:cubicBezTo>
                    <a:pt x="169" y="65"/>
                    <a:pt x="169" y="65"/>
                    <a:pt x="169" y="65"/>
                  </a:cubicBezTo>
                  <a:cubicBezTo>
                    <a:pt x="169" y="65"/>
                    <a:pt x="170" y="65"/>
                    <a:pt x="170" y="65"/>
                  </a:cubicBezTo>
                  <a:cubicBezTo>
                    <a:pt x="170" y="66"/>
                    <a:pt x="170" y="66"/>
                    <a:pt x="170" y="66"/>
                  </a:cubicBezTo>
                  <a:cubicBezTo>
                    <a:pt x="169" y="66"/>
                    <a:pt x="169" y="66"/>
                    <a:pt x="169" y="66"/>
                  </a:cubicBezTo>
                  <a:cubicBezTo>
                    <a:pt x="169" y="66"/>
                    <a:pt x="170" y="66"/>
                    <a:pt x="170" y="66"/>
                  </a:cubicBezTo>
                  <a:cubicBezTo>
                    <a:pt x="170" y="67"/>
                    <a:pt x="169" y="67"/>
                    <a:pt x="169" y="67"/>
                  </a:cubicBezTo>
                  <a:cubicBezTo>
                    <a:pt x="169" y="67"/>
                    <a:pt x="170" y="67"/>
                    <a:pt x="170" y="67"/>
                  </a:cubicBezTo>
                  <a:cubicBezTo>
                    <a:pt x="170" y="67"/>
                    <a:pt x="170" y="67"/>
                    <a:pt x="170" y="68"/>
                  </a:cubicBezTo>
                  <a:cubicBezTo>
                    <a:pt x="170" y="68"/>
                    <a:pt x="170" y="68"/>
                    <a:pt x="170" y="68"/>
                  </a:cubicBezTo>
                  <a:cubicBezTo>
                    <a:pt x="170" y="68"/>
                    <a:pt x="170" y="68"/>
                    <a:pt x="170" y="68"/>
                  </a:cubicBezTo>
                  <a:cubicBezTo>
                    <a:pt x="170" y="68"/>
                    <a:pt x="170" y="68"/>
                    <a:pt x="170" y="68"/>
                  </a:cubicBezTo>
                  <a:cubicBezTo>
                    <a:pt x="170" y="69"/>
                    <a:pt x="170" y="69"/>
                    <a:pt x="170" y="69"/>
                  </a:cubicBezTo>
                  <a:cubicBezTo>
                    <a:pt x="170" y="69"/>
                    <a:pt x="170" y="69"/>
                    <a:pt x="170" y="69"/>
                  </a:cubicBezTo>
                  <a:cubicBezTo>
                    <a:pt x="170" y="69"/>
                    <a:pt x="170" y="69"/>
                    <a:pt x="170" y="69"/>
                  </a:cubicBezTo>
                  <a:cubicBezTo>
                    <a:pt x="170" y="70"/>
                    <a:pt x="170" y="70"/>
                    <a:pt x="170" y="70"/>
                  </a:cubicBezTo>
                  <a:cubicBezTo>
                    <a:pt x="169" y="70"/>
                    <a:pt x="169" y="70"/>
                    <a:pt x="169" y="70"/>
                  </a:cubicBezTo>
                  <a:cubicBezTo>
                    <a:pt x="169" y="70"/>
                    <a:pt x="169" y="70"/>
                    <a:pt x="169" y="70"/>
                  </a:cubicBezTo>
                  <a:cubicBezTo>
                    <a:pt x="169" y="71"/>
                    <a:pt x="169" y="71"/>
                    <a:pt x="169" y="71"/>
                  </a:cubicBezTo>
                  <a:cubicBezTo>
                    <a:pt x="169" y="71"/>
                    <a:pt x="169" y="71"/>
                    <a:pt x="169" y="72"/>
                  </a:cubicBezTo>
                  <a:cubicBezTo>
                    <a:pt x="169" y="72"/>
                    <a:pt x="169" y="72"/>
                    <a:pt x="169" y="72"/>
                  </a:cubicBezTo>
                  <a:cubicBezTo>
                    <a:pt x="169" y="72"/>
                    <a:pt x="169" y="72"/>
                    <a:pt x="169" y="72"/>
                  </a:cubicBezTo>
                  <a:cubicBezTo>
                    <a:pt x="169" y="72"/>
                    <a:pt x="169" y="73"/>
                    <a:pt x="169" y="73"/>
                  </a:cubicBezTo>
                  <a:cubicBezTo>
                    <a:pt x="169" y="73"/>
                    <a:pt x="169" y="73"/>
                    <a:pt x="169" y="73"/>
                  </a:cubicBezTo>
                  <a:cubicBezTo>
                    <a:pt x="169" y="73"/>
                    <a:pt x="169" y="73"/>
                    <a:pt x="169" y="73"/>
                  </a:cubicBezTo>
                  <a:cubicBezTo>
                    <a:pt x="170" y="73"/>
                    <a:pt x="170" y="73"/>
                    <a:pt x="170" y="73"/>
                  </a:cubicBezTo>
                  <a:cubicBezTo>
                    <a:pt x="170" y="73"/>
                    <a:pt x="170" y="74"/>
                    <a:pt x="170" y="74"/>
                  </a:cubicBezTo>
                  <a:cubicBezTo>
                    <a:pt x="170" y="74"/>
                    <a:pt x="170" y="74"/>
                    <a:pt x="170" y="74"/>
                  </a:cubicBezTo>
                  <a:cubicBezTo>
                    <a:pt x="170" y="74"/>
                    <a:pt x="170" y="75"/>
                    <a:pt x="170" y="75"/>
                  </a:cubicBezTo>
                  <a:cubicBezTo>
                    <a:pt x="170" y="75"/>
                    <a:pt x="170" y="75"/>
                    <a:pt x="170" y="74"/>
                  </a:cubicBezTo>
                  <a:cubicBezTo>
                    <a:pt x="169" y="74"/>
                    <a:pt x="169" y="74"/>
                    <a:pt x="169" y="74"/>
                  </a:cubicBezTo>
                  <a:cubicBezTo>
                    <a:pt x="168" y="75"/>
                    <a:pt x="168" y="75"/>
                    <a:pt x="168" y="75"/>
                  </a:cubicBezTo>
                  <a:cubicBezTo>
                    <a:pt x="167" y="75"/>
                    <a:pt x="167" y="75"/>
                    <a:pt x="167" y="75"/>
                  </a:cubicBezTo>
                  <a:cubicBezTo>
                    <a:pt x="167" y="75"/>
                    <a:pt x="167" y="74"/>
                    <a:pt x="167" y="75"/>
                  </a:cubicBezTo>
                  <a:cubicBezTo>
                    <a:pt x="166" y="75"/>
                    <a:pt x="166" y="75"/>
                    <a:pt x="166" y="75"/>
                  </a:cubicBezTo>
                  <a:cubicBezTo>
                    <a:pt x="166" y="75"/>
                    <a:pt x="166" y="75"/>
                    <a:pt x="166" y="75"/>
                  </a:cubicBezTo>
                  <a:cubicBezTo>
                    <a:pt x="166" y="75"/>
                    <a:pt x="166" y="75"/>
                    <a:pt x="166" y="75"/>
                  </a:cubicBezTo>
                  <a:cubicBezTo>
                    <a:pt x="166" y="75"/>
                    <a:pt x="166" y="75"/>
                    <a:pt x="166" y="75"/>
                  </a:cubicBezTo>
                  <a:cubicBezTo>
                    <a:pt x="166" y="75"/>
                    <a:pt x="166" y="75"/>
                    <a:pt x="166" y="75"/>
                  </a:cubicBezTo>
                  <a:cubicBezTo>
                    <a:pt x="166" y="76"/>
                    <a:pt x="165" y="76"/>
                    <a:pt x="165" y="76"/>
                  </a:cubicBezTo>
                  <a:cubicBezTo>
                    <a:pt x="165" y="76"/>
                    <a:pt x="165" y="76"/>
                    <a:pt x="165" y="75"/>
                  </a:cubicBezTo>
                  <a:cubicBezTo>
                    <a:pt x="165" y="75"/>
                    <a:pt x="165" y="75"/>
                    <a:pt x="165" y="75"/>
                  </a:cubicBezTo>
                  <a:cubicBezTo>
                    <a:pt x="164" y="75"/>
                    <a:pt x="164" y="75"/>
                    <a:pt x="164" y="75"/>
                  </a:cubicBezTo>
                  <a:cubicBezTo>
                    <a:pt x="164" y="75"/>
                    <a:pt x="164" y="75"/>
                    <a:pt x="164" y="75"/>
                  </a:cubicBezTo>
                  <a:cubicBezTo>
                    <a:pt x="164" y="75"/>
                    <a:pt x="164" y="75"/>
                    <a:pt x="164" y="75"/>
                  </a:cubicBezTo>
                  <a:cubicBezTo>
                    <a:pt x="164" y="75"/>
                    <a:pt x="164" y="75"/>
                    <a:pt x="164" y="75"/>
                  </a:cubicBezTo>
                  <a:cubicBezTo>
                    <a:pt x="164" y="75"/>
                    <a:pt x="164" y="75"/>
                    <a:pt x="164" y="75"/>
                  </a:cubicBezTo>
                  <a:cubicBezTo>
                    <a:pt x="164" y="75"/>
                    <a:pt x="164" y="75"/>
                    <a:pt x="164" y="75"/>
                  </a:cubicBezTo>
                  <a:cubicBezTo>
                    <a:pt x="163" y="75"/>
                    <a:pt x="163" y="75"/>
                    <a:pt x="163" y="74"/>
                  </a:cubicBezTo>
                  <a:cubicBezTo>
                    <a:pt x="163" y="74"/>
                    <a:pt x="163" y="74"/>
                    <a:pt x="163" y="73"/>
                  </a:cubicBezTo>
                  <a:cubicBezTo>
                    <a:pt x="163" y="73"/>
                    <a:pt x="163" y="73"/>
                    <a:pt x="163" y="73"/>
                  </a:cubicBezTo>
                  <a:cubicBezTo>
                    <a:pt x="163" y="73"/>
                    <a:pt x="163" y="72"/>
                    <a:pt x="163" y="72"/>
                  </a:cubicBezTo>
                  <a:cubicBezTo>
                    <a:pt x="163" y="72"/>
                    <a:pt x="163" y="72"/>
                    <a:pt x="163" y="72"/>
                  </a:cubicBezTo>
                  <a:cubicBezTo>
                    <a:pt x="163" y="72"/>
                    <a:pt x="163" y="72"/>
                    <a:pt x="163" y="72"/>
                  </a:cubicBezTo>
                  <a:cubicBezTo>
                    <a:pt x="164" y="71"/>
                    <a:pt x="164" y="71"/>
                    <a:pt x="164" y="71"/>
                  </a:cubicBezTo>
                  <a:cubicBezTo>
                    <a:pt x="164" y="71"/>
                    <a:pt x="164" y="71"/>
                    <a:pt x="164" y="71"/>
                  </a:cubicBezTo>
                  <a:cubicBezTo>
                    <a:pt x="164" y="71"/>
                    <a:pt x="164" y="71"/>
                    <a:pt x="164" y="71"/>
                  </a:cubicBezTo>
                  <a:cubicBezTo>
                    <a:pt x="164" y="71"/>
                    <a:pt x="164" y="70"/>
                    <a:pt x="164" y="70"/>
                  </a:cubicBezTo>
                  <a:cubicBezTo>
                    <a:pt x="164" y="70"/>
                    <a:pt x="164" y="70"/>
                    <a:pt x="164" y="70"/>
                  </a:cubicBezTo>
                  <a:cubicBezTo>
                    <a:pt x="164" y="70"/>
                    <a:pt x="164" y="70"/>
                    <a:pt x="164" y="70"/>
                  </a:cubicBezTo>
                  <a:cubicBezTo>
                    <a:pt x="164" y="69"/>
                    <a:pt x="164" y="69"/>
                    <a:pt x="164" y="69"/>
                  </a:cubicBezTo>
                  <a:cubicBezTo>
                    <a:pt x="164" y="69"/>
                    <a:pt x="164" y="69"/>
                    <a:pt x="164" y="68"/>
                  </a:cubicBezTo>
                  <a:cubicBezTo>
                    <a:pt x="164" y="68"/>
                    <a:pt x="164" y="68"/>
                    <a:pt x="164" y="67"/>
                  </a:cubicBezTo>
                  <a:cubicBezTo>
                    <a:pt x="164" y="67"/>
                    <a:pt x="164" y="67"/>
                    <a:pt x="165" y="67"/>
                  </a:cubicBezTo>
                  <a:cubicBezTo>
                    <a:pt x="165" y="67"/>
                    <a:pt x="165" y="66"/>
                    <a:pt x="165" y="66"/>
                  </a:cubicBezTo>
                  <a:cubicBezTo>
                    <a:pt x="165" y="66"/>
                    <a:pt x="164" y="66"/>
                    <a:pt x="164" y="66"/>
                  </a:cubicBezTo>
                  <a:cubicBezTo>
                    <a:pt x="164" y="66"/>
                    <a:pt x="165" y="66"/>
                    <a:pt x="165" y="66"/>
                  </a:cubicBezTo>
                  <a:cubicBezTo>
                    <a:pt x="165" y="65"/>
                    <a:pt x="165" y="65"/>
                    <a:pt x="165" y="65"/>
                  </a:cubicBezTo>
                  <a:cubicBezTo>
                    <a:pt x="164" y="65"/>
                    <a:pt x="165" y="65"/>
                    <a:pt x="165" y="64"/>
                  </a:cubicBezTo>
                  <a:cubicBezTo>
                    <a:pt x="165" y="64"/>
                    <a:pt x="165" y="64"/>
                    <a:pt x="164" y="64"/>
                  </a:cubicBezTo>
                  <a:cubicBezTo>
                    <a:pt x="164" y="64"/>
                    <a:pt x="164" y="64"/>
                    <a:pt x="164" y="64"/>
                  </a:cubicBezTo>
                  <a:cubicBezTo>
                    <a:pt x="164" y="64"/>
                    <a:pt x="164" y="64"/>
                    <a:pt x="164" y="63"/>
                  </a:cubicBezTo>
                  <a:cubicBezTo>
                    <a:pt x="164" y="63"/>
                    <a:pt x="164" y="63"/>
                    <a:pt x="164" y="63"/>
                  </a:cubicBezTo>
                  <a:cubicBezTo>
                    <a:pt x="164" y="63"/>
                    <a:pt x="163" y="63"/>
                    <a:pt x="163" y="62"/>
                  </a:cubicBezTo>
                  <a:cubicBezTo>
                    <a:pt x="163" y="62"/>
                    <a:pt x="164" y="62"/>
                    <a:pt x="164" y="62"/>
                  </a:cubicBezTo>
                  <a:cubicBezTo>
                    <a:pt x="164" y="61"/>
                    <a:pt x="164" y="61"/>
                    <a:pt x="163" y="61"/>
                  </a:cubicBezTo>
                  <a:cubicBezTo>
                    <a:pt x="163" y="61"/>
                    <a:pt x="163" y="61"/>
                    <a:pt x="163" y="61"/>
                  </a:cubicBezTo>
                  <a:cubicBezTo>
                    <a:pt x="163" y="61"/>
                    <a:pt x="163" y="60"/>
                    <a:pt x="162" y="60"/>
                  </a:cubicBezTo>
                  <a:cubicBezTo>
                    <a:pt x="162" y="60"/>
                    <a:pt x="162" y="61"/>
                    <a:pt x="162" y="61"/>
                  </a:cubicBezTo>
                  <a:cubicBezTo>
                    <a:pt x="162" y="61"/>
                    <a:pt x="162" y="61"/>
                    <a:pt x="161" y="61"/>
                  </a:cubicBezTo>
                  <a:cubicBezTo>
                    <a:pt x="161" y="61"/>
                    <a:pt x="161" y="61"/>
                    <a:pt x="161" y="61"/>
                  </a:cubicBezTo>
                  <a:cubicBezTo>
                    <a:pt x="161" y="61"/>
                    <a:pt x="161" y="61"/>
                    <a:pt x="161" y="61"/>
                  </a:cubicBezTo>
                  <a:cubicBezTo>
                    <a:pt x="161" y="61"/>
                    <a:pt x="160" y="61"/>
                    <a:pt x="160" y="61"/>
                  </a:cubicBezTo>
                  <a:cubicBezTo>
                    <a:pt x="160" y="61"/>
                    <a:pt x="160" y="61"/>
                    <a:pt x="160" y="61"/>
                  </a:cubicBezTo>
                  <a:cubicBezTo>
                    <a:pt x="160" y="60"/>
                    <a:pt x="159" y="60"/>
                    <a:pt x="159" y="60"/>
                  </a:cubicBezTo>
                  <a:cubicBezTo>
                    <a:pt x="159" y="59"/>
                    <a:pt x="159" y="59"/>
                    <a:pt x="159" y="59"/>
                  </a:cubicBezTo>
                  <a:cubicBezTo>
                    <a:pt x="159" y="58"/>
                    <a:pt x="159" y="58"/>
                    <a:pt x="159" y="58"/>
                  </a:cubicBezTo>
                  <a:cubicBezTo>
                    <a:pt x="159" y="58"/>
                    <a:pt x="159" y="58"/>
                    <a:pt x="159" y="58"/>
                  </a:cubicBezTo>
                  <a:cubicBezTo>
                    <a:pt x="159" y="58"/>
                    <a:pt x="159" y="57"/>
                    <a:pt x="159" y="57"/>
                  </a:cubicBezTo>
                  <a:cubicBezTo>
                    <a:pt x="159" y="57"/>
                    <a:pt x="159" y="57"/>
                    <a:pt x="159" y="57"/>
                  </a:cubicBezTo>
                  <a:cubicBezTo>
                    <a:pt x="159" y="56"/>
                    <a:pt x="159" y="57"/>
                    <a:pt x="159" y="56"/>
                  </a:cubicBezTo>
                  <a:cubicBezTo>
                    <a:pt x="159" y="56"/>
                    <a:pt x="159" y="56"/>
                    <a:pt x="159" y="56"/>
                  </a:cubicBezTo>
                  <a:cubicBezTo>
                    <a:pt x="159" y="56"/>
                    <a:pt x="159" y="55"/>
                    <a:pt x="159" y="55"/>
                  </a:cubicBezTo>
                  <a:cubicBezTo>
                    <a:pt x="159" y="55"/>
                    <a:pt x="159" y="55"/>
                    <a:pt x="159" y="55"/>
                  </a:cubicBezTo>
                  <a:cubicBezTo>
                    <a:pt x="160" y="55"/>
                    <a:pt x="160" y="55"/>
                    <a:pt x="160" y="55"/>
                  </a:cubicBezTo>
                  <a:cubicBezTo>
                    <a:pt x="160" y="55"/>
                    <a:pt x="160" y="55"/>
                    <a:pt x="161" y="55"/>
                  </a:cubicBezTo>
                  <a:cubicBezTo>
                    <a:pt x="161" y="54"/>
                    <a:pt x="161" y="54"/>
                    <a:pt x="161" y="54"/>
                  </a:cubicBezTo>
                  <a:cubicBezTo>
                    <a:pt x="161" y="54"/>
                    <a:pt x="161" y="54"/>
                    <a:pt x="161" y="53"/>
                  </a:cubicBezTo>
                  <a:cubicBezTo>
                    <a:pt x="161" y="53"/>
                    <a:pt x="161" y="53"/>
                    <a:pt x="161" y="53"/>
                  </a:cubicBezTo>
                  <a:cubicBezTo>
                    <a:pt x="161" y="53"/>
                    <a:pt x="161" y="53"/>
                    <a:pt x="161" y="53"/>
                  </a:cubicBezTo>
                  <a:cubicBezTo>
                    <a:pt x="161" y="52"/>
                    <a:pt x="161" y="52"/>
                    <a:pt x="161" y="52"/>
                  </a:cubicBezTo>
                  <a:cubicBezTo>
                    <a:pt x="162" y="52"/>
                    <a:pt x="162" y="52"/>
                    <a:pt x="162" y="51"/>
                  </a:cubicBezTo>
                  <a:cubicBezTo>
                    <a:pt x="162" y="51"/>
                    <a:pt x="162" y="51"/>
                    <a:pt x="163" y="51"/>
                  </a:cubicBezTo>
                  <a:cubicBezTo>
                    <a:pt x="163" y="51"/>
                    <a:pt x="163" y="50"/>
                    <a:pt x="163" y="50"/>
                  </a:cubicBezTo>
                  <a:cubicBezTo>
                    <a:pt x="162" y="50"/>
                    <a:pt x="162" y="49"/>
                    <a:pt x="162" y="49"/>
                  </a:cubicBezTo>
                  <a:cubicBezTo>
                    <a:pt x="162" y="49"/>
                    <a:pt x="162" y="49"/>
                    <a:pt x="162" y="48"/>
                  </a:cubicBezTo>
                  <a:cubicBezTo>
                    <a:pt x="162" y="48"/>
                    <a:pt x="162" y="48"/>
                    <a:pt x="162" y="47"/>
                  </a:cubicBezTo>
                  <a:cubicBezTo>
                    <a:pt x="162" y="47"/>
                    <a:pt x="162" y="47"/>
                    <a:pt x="162" y="47"/>
                  </a:cubicBezTo>
                  <a:cubicBezTo>
                    <a:pt x="162" y="47"/>
                    <a:pt x="162" y="47"/>
                    <a:pt x="162" y="47"/>
                  </a:cubicBezTo>
                  <a:cubicBezTo>
                    <a:pt x="163" y="47"/>
                    <a:pt x="163" y="47"/>
                    <a:pt x="163" y="47"/>
                  </a:cubicBezTo>
                  <a:cubicBezTo>
                    <a:pt x="163" y="46"/>
                    <a:pt x="162" y="46"/>
                    <a:pt x="163" y="46"/>
                  </a:cubicBezTo>
                  <a:cubicBezTo>
                    <a:pt x="163" y="46"/>
                    <a:pt x="163" y="45"/>
                    <a:pt x="163" y="45"/>
                  </a:cubicBezTo>
                  <a:cubicBezTo>
                    <a:pt x="163" y="45"/>
                    <a:pt x="163" y="45"/>
                    <a:pt x="163" y="45"/>
                  </a:cubicBezTo>
                  <a:cubicBezTo>
                    <a:pt x="163" y="45"/>
                    <a:pt x="163" y="45"/>
                    <a:pt x="163" y="45"/>
                  </a:cubicBezTo>
                  <a:cubicBezTo>
                    <a:pt x="163" y="45"/>
                    <a:pt x="163" y="45"/>
                    <a:pt x="164" y="44"/>
                  </a:cubicBezTo>
                  <a:cubicBezTo>
                    <a:pt x="164" y="44"/>
                    <a:pt x="164" y="44"/>
                    <a:pt x="164" y="44"/>
                  </a:cubicBezTo>
                  <a:cubicBezTo>
                    <a:pt x="164" y="44"/>
                    <a:pt x="164" y="43"/>
                    <a:pt x="164" y="43"/>
                  </a:cubicBezTo>
                  <a:cubicBezTo>
                    <a:pt x="164" y="43"/>
                    <a:pt x="164" y="43"/>
                    <a:pt x="164" y="43"/>
                  </a:cubicBezTo>
                  <a:cubicBezTo>
                    <a:pt x="164" y="44"/>
                    <a:pt x="164" y="44"/>
                    <a:pt x="164" y="44"/>
                  </a:cubicBezTo>
                  <a:cubicBezTo>
                    <a:pt x="164" y="43"/>
                    <a:pt x="164" y="43"/>
                    <a:pt x="164" y="43"/>
                  </a:cubicBezTo>
                  <a:cubicBezTo>
                    <a:pt x="164" y="43"/>
                    <a:pt x="164" y="43"/>
                    <a:pt x="164" y="43"/>
                  </a:cubicBezTo>
                  <a:cubicBezTo>
                    <a:pt x="164" y="43"/>
                    <a:pt x="164" y="43"/>
                    <a:pt x="165" y="43"/>
                  </a:cubicBezTo>
                  <a:cubicBezTo>
                    <a:pt x="165" y="43"/>
                    <a:pt x="165" y="43"/>
                    <a:pt x="165" y="42"/>
                  </a:cubicBezTo>
                  <a:cubicBezTo>
                    <a:pt x="165" y="42"/>
                    <a:pt x="165" y="42"/>
                    <a:pt x="165" y="42"/>
                  </a:cubicBezTo>
                  <a:cubicBezTo>
                    <a:pt x="165" y="42"/>
                    <a:pt x="165" y="42"/>
                    <a:pt x="165" y="42"/>
                  </a:cubicBezTo>
                  <a:cubicBezTo>
                    <a:pt x="165" y="42"/>
                    <a:pt x="166" y="43"/>
                    <a:pt x="166" y="43"/>
                  </a:cubicBezTo>
                  <a:cubicBezTo>
                    <a:pt x="166" y="43"/>
                    <a:pt x="166" y="43"/>
                    <a:pt x="166" y="43"/>
                  </a:cubicBezTo>
                  <a:cubicBezTo>
                    <a:pt x="166" y="44"/>
                    <a:pt x="166" y="43"/>
                    <a:pt x="166" y="43"/>
                  </a:cubicBezTo>
                  <a:cubicBezTo>
                    <a:pt x="166" y="43"/>
                    <a:pt x="166" y="43"/>
                    <a:pt x="166" y="42"/>
                  </a:cubicBezTo>
                  <a:cubicBezTo>
                    <a:pt x="166" y="42"/>
                    <a:pt x="166" y="42"/>
                    <a:pt x="166" y="42"/>
                  </a:cubicBezTo>
                  <a:cubicBezTo>
                    <a:pt x="165" y="41"/>
                    <a:pt x="165" y="41"/>
                    <a:pt x="165" y="40"/>
                  </a:cubicBezTo>
                  <a:cubicBezTo>
                    <a:pt x="166" y="40"/>
                    <a:pt x="166" y="40"/>
                    <a:pt x="166" y="39"/>
                  </a:cubicBezTo>
                  <a:cubicBezTo>
                    <a:pt x="166" y="39"/>
                    <a:pt x="166" y="39"/>
                    <a:pt x="166" y="39"/>
                  </a:cubicBezTo>
                  <a:cubicBezTo>
                    <a:pt x="166" y="38"/>
                    <a:pt x="165" y="39"/>
                    <a:pt x="165" y="39"/>
                  </a:cubicBezTo>
                  <a:cubicBezTo>
                    <a:pt x="165" y="39"/>
                    <a:pt x="165" y="38"/>
                    <a:pt x="165" y="38"/>
                  </a:cubicBezTo>
                  <a:cubicBezTo>
                    <a:pt x="165" y="38"/>
                    <a:pt x="164" y="38"/>
                    <a:pt x="164" y="38"/>
                  </a:cubicBezTo>
                  <a:cubicBezTo>
                    <a:pt x="165" y="38"/>
                    <a:pt x="165" y="38"/>
                    <a:pt x="165" y="38"/>
                  </a:cubicBezTo>
                  <a:cubicBezTo>
                    <a:pt x="165" y="38"/>
                    <a:pt x="165" y="38"/>
                    <a:pt x="165" y="38"/>
                  </a:cubicBezTo>
                  <a:cubicBezTo>
                    <a:pt x="165" y="37"/>
                    <a:pt x="165" y="38"/>
                    <a:pt x="165" y="38"/>
                  </a:cubicBezTo>
                  <a:cubicBezTo>
                    <a:pt x="165" y="38"/>
                    <a:pt x="166" y="39"/>
                    <a:pt x="166" y="38"/>
                  </a:cubicBezTo>
                  <a:cubicBezTo>
                    <a:pt x="166" y="38"/>
                    <a:pt x="166" y="38"/>
                    <a:pt x="166" y="38"/>
                  </a:cubicBezTo>
                  <a:cubicBezTo>
                    <a:pt x="166" y="38"/>
                    <a:pt x="166" y="38"/>
                    <a:pt x="166" y="38"/>
                  </a:cubicBezTo>
                  <a:cubicBezTo>
                    <a:pt x="166" y="37"/>
                    <a:pt x="166" y="37"/>
                    <a:pt x="166" y="37"/>
                  </a:cubicBezTo>
                  <a:cubicBezTo>
                    <a:pt x="166" y="37"/>
                    <a:pt x="166" y="37"/>
                    <a:pt x="166" y="36"/>
                  </a:cubicBezTo>
                  <a:cubicBezTo>
                    <a:pt x="166" y="36"/>
                    <a:pt x="166" y="36"/>
                    <a:pt x="166" y="36"/>
                  </a:cubicBezTo>
                  <a:cubicBezTo>
                    <a:pt x="166" y="36"/>
                    <a:pt x="166" y="36"/>
                    <a:pt x="166" y="36"/>
                  </a:cubicBezTo>
                  <a:cubicBezTo>
                    <a:pt x="166" y="36"/>
                    <a:pt x="166" y="36"/>
                    <a:pt x="166" y="36"/>
                  </a:cubicBezTo>
                  <a:cubicBezTo>
                    <a:pt x="167" y="36"/>
                    <a:pt x="166" y="36"/>
                    <a:pt x="166" y="35"/>
                  </a:cubicBezTo>
                  <a:cubicBezTo>
                    <a:pt x="166" y="35"/>
                    <a:pt x="166" y="35"/>
                    <a:pt x="166" y="35"/>
                  </a:cubicBezTo>
                  <a:cubicBezTo>
                    <a:pt x="166" y="35"/>
                    <a:pt x="166" y="35"/>
                    <a:pt x="166" y="35"/>
                  </a:cubicBezTo>
                  <a:cubicBezTo>
                    <a:pt x="166" y="34"/>
                    <a:pt x="167" y="35"/>
                    <a:pt x="167" y="34"/>
                  </a:cubicBezTo>
                  <a:cubicBezTo>
                    <a:pt x="168" y="34"/>
                    <a:pt x="167" y="34"/>
                    <a:pt x="167" y="33"/>
                  </a:cubicBezTo>
                  <a:cubicBezTo>
                    <a:pt x="167" y="33"/>
                    <a:pt x="168" y="33"/>
                    <a:pt x="168" y="33"/>
                  </a:cubicBezTo>
                  <a:cubicBezTo>
                    <a:pt x="168" y="33"/>
                    <a:pt x="169" y="33"/>
                    <a:pt x="169" y="32"/>
                  </a:cubicBezTo>
                  <a:cubicBezTo>
                    <a:pt x="169" y="32"/>
                    <a:pt x="169" y="32"/>
                    <a:pt x="169" y="32"/>
                  </a:cubicBezTo>
                  <a:cubicBezTo>
                    <a:pt x="169" y="32"/>
                    <a:pt x="169" y="32"/>
                    <a:pt x="169" y="32"/>
                  </a:cubicBezTo>
                  <a:cubicBezTo>
                    <a:pt x="169" y="32"/>
                    <a:pt x="169" y="32"/>
                    <a:pt x="169" y="31"/>
                  </a:cubicBezTo>
                  <a:cubicBezTo>
                    <a:pt x="169" y="31"/>
                    <a:pt x="169" y="31"/>
                    <a:pt x="169" y="31"/>
                  </a:cubicBezTo>
                  <a:cubicBezTo>
                    <a:pt x="169" y="31"/>
                    <a:pt x="169" y="31"/>
                    <a:pt x="169" y="31"/>
                  </a:cubicBezTo>
                  <a:cubicBezTo>
                    <a:pt x="169" y="31"/>
                    <a:pt x="169" y="31"/>
                    <a:pt x="169" y="31"/>
                  </a:cubicBezTo>
                  <a:cubicBezTo>
                    <a:pt x="169" y="31"/>
                    <a:pt x="169" y="32"/>
                    <a:pt x="169" y="32"/>
                  </a:cubicBezTo>
                  <a:cubicBezTo>
                    <a:pt x="169" y="32"/>
                    <a:pt x="169" y="32"/>
                    <a:pt x="169" y="32"/>
                  </a:cubicBezTo>
                  <a:cubicBezTo>
                    <a:pt x="169" y="32"/>
                    <a:pt x="169" y="32"/>
                    <a:pt x="169" y="32"/>
                  </a:cubicBezTo>
                  <a:cubicBezTo>
                    <a:pt x="169" y="32"/>
                    <a:pt x="170" y="32"/>
                    <a:pt x="170" y="32"/>
                  </a:cubicBezTo>
                  <a:cubicBezTo>
                    <a:pt x="170" y="32"/>
                    <a:pt x="170" y="32"/>
                    <a:pt x="170" y="32"/>
                  </a:cubicBezTo>
                  <a:cubicBezTo>
                    <a:pt x="170" y="32"/>
                    <a:pt x="170" y="32"/>
                    <a:pt x="170" y="32"/>
                  </a:cubicBezTo>
                  <a:cubicBezTo>
                    <a:pt x="170" y="32"/>
                    <a:pt x="170" y="32"/>
                    <a:pt x="171" y="32"/>
                  </a:cubicBezTo>
                  <a:cubicBezTo>
                    <a:pt x="171" y="32"/>
                    <a:pt x="171" y="33"/>
                    <a:pt x="171" y="33"/>
                  </a:cubicBezTo>
                  <a:cubicBezTo>
                    <a:pt x="171" y="33"/>
                    <a:pt x="171" y="33"/>
                    <a:pt x="171" y="32"/>
                  </a:cubicBezTo>
                  <a:cubicBezTo>
                    <a:pt x="171" y="32"/>
                    <a:pt x="171" y="32"/>
                    <a:pt x="171" y="32"/>
                  </a:cubicBezTo>
                  <a:cubicBezTo>
                    <a:pt x="171" y="32"/>
                    <a:pt x="171" y="32"/>
                    <a:pt x="171" y="32"/>
                  </a:cubicBezTo>
                  <a:cubicBezTo>
                    <a:pt x="171" y="32"/>
                    <a:pt x="171" y="31"/>
                    <a:pt x="171" y="31"/>
                  </a:cubicBezTo>
                  <a:cubicBezTo>
                    <a:pt x="172" y="31"/>
                    <a:pt x="172" y="31"/>
                    <a:pt x="172" y="31"/>
                  </a:cubicBezTo>
                  <a:cubicBezTo>
                    <a:pt x="172" y="31"/>
                    <a:pt x="172" y="31"/>
                    <a:pt x="172" y="31"/>
                  </a:cubicBezTo>
                  <a:cubicBezTo>
                    <a:pt x="172" y="31"/>
                    <a:pt x="172" y="31"/>
                    <a:pt x="172" y="31"/>
                  </a:cubicBezTo>
                  <a:cubicBezTo>
                    <a:pt x="172" y="31"/>
                    <a:pt x="172" y="30"/>
                    <a:pt x="172" y="30"/>
                  </a:cubicBezTo>
                  <a:cubicBezTo>
                    <a:pt x="172" y="30"/>
                    <a:pt x="172" y="30"/>
                    <a:pt x="172" y="30"/>
                  </a:cubicBezTo>
                  <a:cubicBezTo>
                    <a:pt x="172" y="30"/>
                    <a:pt x="172" y="30"/>
                    <a:pt x="173" y="30"/>
                  </a:cubicBezTo>
                  <a:cubicBezTo>
                    <a:pt x="173" y="30"/>
                    <a:pt x="172" y="30"/>
                    <a:pt x="172" y="29"/>
                  </a:cubicBezTo>
                  <a:cubicBezTo>
                    <a:pt x="172" y="29"/>
                    <a:pt x="172" y="29"/>
                    <a:pt x="172" y="29"/>
                  </a:cubicBezTo>
                  <a:cubicBezTo>
                    <a:pt x="172" y="29"/>
                    <a:pt x="172" y="29"/>
                    <a:pt x="173" y="29"/>
                  </a:cubicBezTo>
                  <a:cubicBezTo>
                    <a:pt x="173" y="29"/>
                    <a:pt x="173" y="29"/>
                    <a:pt x="173" y="29"/>
                  </a:cubicBezTo>
                  <a:cubicBezTo>
                    <a:pt x="173" y="29"/>
                    <a:pt x="173" y="29"/>
                    <a:pt x="173" y="29"/>
                  </a:cubicBezTo>
                  <a:cubicBezTo>
                    <a:pt x="173" y="29"/>
                    <a:pt x="173" y="29"/>
                    <a:pt x="173" y="29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74" y="29"/>
                    <a:pt x="174" y="29"/>
                    <a:pt x="175" y="29"/>
                  </a:cubicBezTo>
                  <a:cubicBezTo>
                    <a:pt x="175" y="29"/>
                    <a:pt x="175" y="29"/>
                    <a:pt x="175" y="29"/>
                  </a:cubicBezTo>
                  <a:cubicBezTo>
                    <a:pt x="175" y="29"/>
                    <a:pt x="175" y="29"/>
                    <a:pt x="175" y="29"/>
                  </a:cubicBezTo>
                  <a:cubicBezTo>
                    <a:pt x="176" y="29"/>
                    <a:pt x="176" y="29"/>
                    <a:pt x="176" y="29"/>
                  </a:cubicBezTo>
                  <a:cubicBezTo>
                    <a:pt x="176" y="29"/>
                    <a:pt x="176" y="29"/>
                    <a:pt x="176" y="29"/>
                  </a:cubicBezTo>
                  <a:cubicBezTo>
                    <a:pt x="176" y="29"/>
                    <a:pt x="177" y="29"/>
                    <a:pt x="177" y="29"/>
                  </a:cubicBezTo>
                  <a:cubicBezTo>
                    <a:pt x="177" y="29"/>
                    <a:pt x="177" y="29"/>
                    <a:pt x="177" y="29"/>
                  </a:cubicBezTo>
                  <a:cubicBezTo>
                    <a:pt x="177" y="29"/>
                    <a:pt x="177" y="29"/>
                    <a:pt x="177" y="29"/>
                  </a:cubicBezTo>
                  <a:cubicBezTo>
                    <a:pt x="177" y="29"/>
                    <a:pt x="177" y="29"/>
                    <a:pt x="177" y="29"/>
                  </a:cubicBezTo>
                  <a:cubicBezTo>
                    <a:pt x="176" y="30"/>
                    <a:pt x="177" y="30"/>
                    <a:pt x="177" y="30"/>
                  </a:cubicBezTo>
                  <a:cubicBezTo>
                    <a:pt x="177" y="31"/>
                    <a:pt x="178" y="31"/>
                    <a:pt x="178" y="31"/>
                  </a:cubicBezTo>
                  <a:cubicBezTo>
                    <a:pt x="179" y="31"/>
                    <a:pt x="179" y="30"/>
                    <a:pt x="179" y="30"/>
                  </a:cubicBezTo>
                  <a:cubicBezTo>
                    <a:pt x="179" y="30"/>
                    <a:pt x="179" y="30"/>
                    <a:pt x="180" y="30"/>
                  </a:cubicBezTo>
                  <a:cubicBezTo>
                    <a:pt x="180" y="30"/>
                    <a:pt x="180" y="30"/>
                    <a:pt x="180" y="30"/>
                  </a:cubicBezTo>
                  <a:cubicBezTo>
                    <a:pt x="180" y="31"/>
                    <a:pt x="180" y="31"/>
                    <a:pt x="180" y="31"/>
                  </a:cubicBezTo>
                  <a:cubicBezTo>
                    <a:pt x="180" y="31"/>
                    <a:pt x="181" y="31"/>
                    <a:pt x="181" y="31"/>
                  </a:cubicBezTo>
                  <a:cubicBezTo>
                    <a:pt x="181" y="31"/>
                    <a:pt x="181" y="31"/>
                    <a:pt x="181" y="31"/>
                  </a:cubicBezTo>
                  <a:cubicBezTo>
                    <a:pt x="181" y="31"/>
                    <a:pt x="181" y="31"/>
                    <a:pt x="181" y="31"/>
                  </a:cubicBezTo>
                  <a:cubicBezTo>
                    <a:pt x="181" y="31"/>
                    <a:pt x="181" y="31"/>
                    <a:pt x="182" y="31"/>
                  </a:cubicBezTo>
                  <a:cubicBezTo>
                    <a:pt x="182" y="31"/>
                    <a:pt x="182" y="31"/>
                    <a:pt x="182" y="31"/>
                  </a:cubicBezTo>
                  <a:cubicBezTo>
                    <a:pt x="182" y="31"/>
                    <a:pt x="182" y="31"/>
                    <a:pt x="182" y="31"/>
                  </a:cubicBezTo>
                  <a:cubicBezTo>
                    <a:pt x="182" y="31"/>
                    <a:pt x="182" y="31"/>
                    <a:pt x="182" y="31"/>
                  </a:cubicBezTo>
                  <a:cubicBezTo>
                    <a:pt x="182" y="31"/>
                    <a:pt x="182" y="31"/>
                    <a:pt x="182" y="31"/>
                  </a:cubicBezTo>
                  <a:cubicBezTo>
                    <a:pt x="182" y="31"/>
                    <a:pt x="182" y="31"/>
                    <a:pt x="182" y="31"/>
                  </a:cubicBezTo>
                  <a:cubicBezTo>
                    <a:pt x="182" y="31"/>
                    <a:pt x="183" y="31"/>
                    <a:pt x="183" y="31"/>
                  </a:cubicBezTo>
                  <a:cubicBezTo>
                    <a:pt x="183" y="31"/>
                    <a:pt x="183" y="31"/>
                    <a:pt x="183" y="31"/>
                  </a:cubicBezTo>
                  <a:cubicBezTo>
                    <a:pt x="183" y="31"/>
                    <a:pt x="183" y="31"/>
                    <a:pt x="183" y="31"/>
                  </a:cubicBezTo>
                  <a:cubicBezTo>
                    <a:pt x="183" y="31"/>
                    <a:pt x="183" y="31"/>
                    <a:pt x="183" y="31"/>
                  </a:cubicBezTo>
                  <a:cubicBezTo>
                    <a:pt x="183" y="31"/>
                    <a:pt x="183" y="31"/>
                    <a:pt x="183" y="31"/>
                  </a:cubicBezTo>
                  <a:cubicBezTo>
                    <a:pt x="183" y="31"/>
                    <a:pt x="183" y="31"/>
                    <a:pt x="183" y="31"/>
                  </a:cubicBezTo>
                  <a:cubicBezTo>
                    <a:pt x="183" y="31"/>
                    <a:pt x="184" y="31"/>
                    <a:pt x="184" y="31"/>
                  </a:cubicBezTo>
                  <a:cubicBezTo>
                    <a:pt x="184" y="31"/>
                    <a:pt x="184" y="31"/>
                    <a:pt x="185" y="31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85" y="32"/>
                    <a:pt x="185" y="32"/>
                    <a:pt x="186" y="32"/>
                  </a:cubicBezTo>
                  <a:cubicBezTo>
                    <a:pt x="186" y="32"/>
                    <a:pt x="186" y="32"/>
                    <a:pt x="186" y="32"/>
                  </a:cubicBezTo>
                  <a:cubicBezTo>
                    <a:pt x="186" y="32"/>
                    <a:pt x="186" y="32"/>
                    <a:pt x="186" y="32"/>
                  </a:cubicBezTo>
                  <a:cubicBezTo>
                    <a:pt x="186" y="32"/>
                    <a:pt x="186" y="32"/>
                    <a:pt x="186" y="32"/>
                  </a:cubicBezTo>
                  <a:cubicBezTo>
                    <a:pt x="186" y="32"/>
                    <a:pt x="186" y="32"/>
                    <a:pt x="186" y="32"/>
                  </a:cubicBezTo>
                  <a:cubicBezTo>
                    <a:pt x="186" y="32"/>
                    <a:pt x="186" y="32"/>
                    <a:pt x="186" y="32"/>
                  </a:cubicBezTo>
                  <a:cubicBezTo>
                    <a:pt x="187" y="32"/>
                    <a:pt x="186" y="32"/>
                    <a:pt x="187" y="32"/>
                  </a:cubicBezTo>
                  <a:cubicBezTo>
                    <a:pt x="187" y="32"/>
                    <a:pt x="187" y="32"/>
                    <a:pt x="187" y="31"/>
                  </a:cubicBezTo>
                  <a:cubicBezTo>
                    <a:pt x="187" y="31"/>
                    <a:pt x="187" y="31"/>
                    <a:pt x="187" y="31"/>
                  </a:cubicBezTo>
                  <a:cubicBezTo>
                    <a:pt x="187" y="31"/>
                    <a:pt x="187" y="31"/>
                    <a:pt x="187" y="31"/>
                  </a:cubicBezTo>
                  <a:cubicBezTo>
                    <a:pt x="187" y="31"/>
                    <a:pt x="187" y="31"/>
                    <a:pt x="187" y="31"/>
                  </a:cubicBezTo>
                  <a:cubicBezTo>
                    <a:pt x="187" y="31"/>
                    <a:pt x="187" y="31"/>
                    <a:pt x="188" y="31"/>
                  </a:cubicBezTo>
                  <a:cubicBezTo>
                    <a:pt x="188" y="31"/>
                    <a:pt x="188" y="31"/>
                    <a:pt x="188" y="31"/>
                  </a:cubicBezTo>
                  <a:cubicBezTo>
                    <a:pt x="188" y="31"/>
                    <a:pt x="188" y="32"/>
                    <a:pt x="188" y="32"/>
                  </a:cubicBezTo>
                  <a:cubicBezTo>
                    <a:pt x="188" y="32"/>
                    <a:pt x="188" y="31"/>
                    <a:pt x="188" y="31"/>
                  </a:cubicBezTo>
                  <a:cubicBezTo>
                    <a:pt x="188" y="31"/>
                    <a:pt x="189" y="31"/>
                    <a:pt x="189" y="31"/>
                  </a:cubicBezTo>
                  <a:cubicBezTo>
                    <a:pt x="189" y="32"/>
                    <a:pt x="189" y="32"/>
                    <a:pt x="189" y="32"/>
                  </a:cubicBezTo>
                  <a:cubicBezTo>
                    <a:pt x="189" y="32"/>
                    <a:pt x="189" y="32"/>
                    <a:pt x="189" y="32"/>
                  </a:cubicBezTo>
                  <a:cubicBezTo>
                    <a:pt x="190" y="32"/>
                    <a:pt x="190" y="32"/>
                    <a:pt x="190" y="32"/>
                  </a:cubicBezTo>
                  <a:cubicBezTo>
                    <a:pt x="190" y="32"/>
                    <a:pt x="190" y="32"/>
                    <a:pt x="190" y="32"/>
                  </a:cubicBezTo>
                  <a:cubicBezTo>
                    <a:pt x="190" y="32"/>
                    <a:pt x="190" y="32"/>
                    <a:pt x="191" y="32"/>
                  </a:cubicBezTo>
                  <a:cubicBezTo>
                    <a:pt x="191" y="32"/>
                    <a:pt x="191" y="32"/>
                    <a:pt x="191" y="32"/>
                  </a:cubicBezTo>
                  <a:cubicBezTo>
                    <a:pt x="191" y="32"/>
                    <a:pt x="192" y="32"/>
                    <a:pt x="192" y="32"/>
                  </a:cubicBezTo>
                  <a:cubicBezTo>
                    <a:pt x="192" y="32"/>
                    <a:pt x="192" y="32"/>
                    <a:pt x="192" y="32"/>
                  </a:cubicBezTo>
                  <a:cubicBezTo>
                    <a:pt x="192" y="32"/>
                    <a:pt x="192" y="32"/>
                    <a:pt x="192" y="32"/>
                  </a:cubicBezTo>
                  <a:cubicBezTo>
                    <a:pt x="192" y="32"/>
                    <a:pt x="193" y="32"/>
                    <a:pt x="193" y="32"/>
                  </a:cubicBezTo>
                  <a:cubicBezTo>
                    <a:pt x="193" y="32"/>
                    <a:pt x="193" y="32"/>
                    <a:pt x="193" y="32"/>
                  </a:cubicBezTo>
                  <a:cubicBezTo>
                    <a:pt x="193" y="32"/>
                    <a:pt x="193" y="32"/>
                    <a:pt x="193" y="32"/>
                  </a:cubicBezTo>
                  <a:cubicBezTo>
                    <a:pt x="193" y="32"/>
                    <a:pt x="193" y="32"/>
                    <a:pt x="194" y="32"/>
                  </a:cubicBezTo>
                  <a:cubicBezTo>
                    <a:pt x="194" y="32"/>
                    <a:pt x="194" y="32"/>
                    <a:pt x="194" y="32"/>
                  </a:cubicBezTo>
                  <a:cubicBezTo>
                    <a:pt x="194" y="32"/>
                    <a:pt x="194" y="32"/>
                    <a:pt x="195" y="31"/>
                  </a:cubicBezTo>
                  <a:cubicBezTo>
                    <a:pt x="195" y="31"/>
                    <a:pt x="195" y="31"/>
                    <a:pt x="195" y="31"/>
                  </a:cubicBezTo>
                  <a:cubicBezTo>
                    <a:pt x="195" y="31"/>
                    <a:pt x="195" y="31"/>
                    <a:pt x="196" y="31"/>
                  </a:cubicBezTo>
                  <a:cubicBezTo>
                    <a:pt x="196" y="31"/>
                    <a:pt x="196" y="30"/>
                    <a:pt x="196" y="30"/>
                  </a:cubicBezTo>
                  <a:cubicBezTo>
                    <a:pt x="196" y="30"/>
                    <a:pt x="196" y="30"/>
                    <a:pt x="196" y="30"/>
                  </a:cubicBezTo>
                  <a:cubicBezTo>
                    <a:pt x="196" y="30"/>
                    <a:pt x="196" y="30"/>
                    <a:pt x="196" y="30"/>
                  </a:cubicBezTo>
                  <a:cubicBezTo>
                    <a:pt x="196" y="30"/>
                    <a:pt x="197" y="30"/>
                    <a:pt x="197" y="30"/>
                  </a:cubicBezTo>
                  <a:cubicBezTo>
                    <a:pt x="197" y="30"/>
                    <a:pt x="197" y="30"/>
                    <a:pt x="197" y="30"/>
                  </a:cubicBezTo>
                  <a:cubicBezTo>
                    <a:pt x="197" y="30"/>
                    <a:pt x="197" y="30"/>
                    <a:pt x="197" y="30"/>
                  </a:cubicBezTo>
                  <a:cubicBezTo>
                    <a:pt x="197" y="30"/>
                    <a:pt x="197" y="30"/>
                    <a:pt x="197" y="30"/>
                  </a:cubicBezTo>
                  <a:cubicBezTo>
                    <a:pt x="197" y="30"/>
                    <a:pt x="198" y="30"/>
                    <a:pt x="198" y="30"/>
                  </a:cubicBezTo>
                  <a:cubicBezTo>
                    <a:pt x="198" y="29"/>
                    <a:pt x="198" y="29"/>
                    <a:pt x="198" y="29"/>
                  </a:cubicBezTo>
                  <a:cubicBezTo>
                    <a:pt x="198" y="29"/>
                    <a:pt x="198" y="29"/>
                    <a:pt x="197" y="29"/>
                  </a:cubicBezTo>
                  <a:cubicBezTo>
                    <a:pt x="197" y="29"/>
                    <a:pt x="197" y="29"/>
                    <a:pt x="197" y="29"/>
                  </a:cubicBezTo>
                  <a:cubicBezTo>
                    <a:pt x="197" y="29"/>
                    <a:pt x="197" y="29"/>
                    <a:pt x="197" y="29"/>
                  </a:cubicBezTo>
                  <a:cubicBezTo>
                    <a:pt x="197" y="29"/>
                    <a:pt x="197" y="29"/>
                    <a:pt x="197" y="29"/>
                  </a:cubicBezTo>
                  <a:cubicBezTo>
                    <a:pt x="197" y="29"/>
                    <a:pt x="197" y="29"/>
                    <a:pt x="197" y="28"/>
                  </a:cubicBezTo>
                  <a:cubicBezTo>
                    <a:pt x="197" y="28"/>
                    <a:pt x="197" y="28"/>
                    <a:pt x="197" y="28"/>
                  </a:cubicBezTo>
                  <a:cubicBezTo>
                    <a:pt x="198" y="28"/>
                    <a:pt x="198" y="28"/>
                    <a:pt x="198" y="28"/>
                  </a:cubicBezTo>
                  <a:cubicBezTo>
                    <a:pt x="198" y="28"/>
                    <a:pt x="198" y="28"/>
                    <a:pt x="198" y="28"/>
                  </a:cubicBezTo>
                  <a:cubicBezTo>
                    <a:pt x="198" y="28"/>
                    <a:pt x="198" y="28"/>
                    <a:pt x="199" y="28"/>
                  </a:cubicBezTo>
                  <a:cubicBezTo>
                    <a:pt x="199" y="28"/>
                    <a:pt x="199" y="28"/>
                    <a:pt x="199" y="28"/>
                  </a:cubicBezTo>
                  <a:cubicBezTo>
                    <a:pt x="199" y="28"/>
                    <a:pt x="199" y="28"/>
                    <a:pt x="199" y="28"/>
                  </a:cubicBezTo>
                  <a:cubicBezTo>
                    <a:pt x="199" y="28"/>
                    <a:pt x="199" y="28"/>
                    <a:pt x="199" y="28"/>
                  </a:cubicBezTo>
                  <a:cubicBezTo>
                    <a:pt x="199" y="28"/>
                    <a:pt x="199" y="28"/>
                    <a:pt x="199" y="28"/>
                  </a:cubicBezTo>
                  <a:cubicBezTo>
                    <a:pt x="199" y="27"/>
                    <a:pt x="199" y="27"/>
                    <a:pt x="199" y="27"/>
                  </a:cubicBezTo>
                  <a:cubicBezTo>
                    <a:pt x="199" y="27"/>
                    <a:pt x="199" y="27"/>
                    <a:pt x="199" y="27"/>
                  </a:cubicBezTo>
                  <a:cubicBezTo>
                    <a:pt x="199" y="27"/>
                    <a:pt x="199" y="27"/>
                    <a:pt x="199" y="27"/>
                  </a:cubicBezTo>
                  <a:cubicBezTo>
                    <a:pt x="199" y="27"/>
                    <a:pt x="199" y="27"/>
                    <a:pt x="199" y="27"/>
                  </a:cubicBezTo>
                  <a:cubicBezTo>
                    <a:pt x="200" y="27"/>
                    <a:pt x="200" y="27"/>
                    <a:pt x="200" y="27"/>
                  </a:cubicBezTo>
                  <a:cubicBezTo>
                    <a:pt x="200" y="26"/>
                    <a:pt x="200" y="26"/>
                    <a:pt x="200" y="26"/>
                  </a:cubicBezTo>
                  <a:cubicBezTo>
                    <a:pt x="200" y="26"/>
                    <a:pt x="200" y="26"/>
                    <a:pt x="200" y="26"/>
                  </a:cubicBezTo>
                  <a:cubicBezTo>
                    <a:pt x="200" y="26"/>
                    <a:pt x="200" y="26"/>
                    <a:pt x="200" y="26"/>
                  </a:cubicBezTo>
                  <a:cubicBezTo>
                    <a:pt x="200" y="26"/>
                    <a:pt x="200" y="26"/>
                    <a:pt x="200" y="26"/>
                  </a:cubicBezTo>
                  <a:cubicBezTo>
                    <a:pt x="201" y="26"/>
                    <a:pt x="201" y="26"/>
                    <a:pt x="201" y="26"/>
                  </a:cubicBezTo>
                  <a:cubicBezTo>
                    <a:pt x="201" y="26"/>
                    <a:pt x="201" y="27"/>
                    <a:pt x="201" y="27"/>
                  </a:cubicBezTo>
                  <a:cubicBezTo>
                    <a:pt x="201" y="27"/>
                    <a:pt x="201" y="26"/>
                    <a:pt x="201" y="26"/>
                  </a:cubicBezTo>
                  <a:cubicBezTo>
                    <a:pt x="201" y="27"/>
                    <a:pt x="201" y="27"/>
                    <a:pt x="201" y="27"/>
                  </a:cubicBezTo>
                  <a:cubicBezTo>
                    <a:pt x="201" y="27"/>
                    <a:pt x="201" y="27"/>
                    <a:pt x="201" y="27"/>
                  </a:cubicBezTo>
                  <a:cubicBezTo>
                    <a:pt x="202" y="27"/>
                    <a:pt x="202" y="27"/>
                    <a:pt x="202" y="27"/>
                  </a:cubicBezTo>
                  <a:cubicBezTo>
                    <a:pt x="202" y="28"/>
                    <a:pt x="202" y="28"/>
                    <a:pt x="202" y="28"/>
                  </a:cubicBezTo>
                  <a:close/>
                  <a:moveTo>
                    <a:pt x="27" y="49"/>
                  </a:moveTo>
                  <a:cubicBezTo>
                    <a:pt x="27" y="48"/>
                    <a:pt x="27" y="48"/>
                    <a:pt x="27" y="48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6" y="48"/>
                    <a:pt x="26" y="47"/>
                    <a:pt x="26" y="47"/>
                  </a:cubicBezTo>
                  <a:cubicBezTo>
                    <a:pt x="26" y="47"/>
                    <a:pt x="26" y="47"/>
                    <a:pt x="27" y="47"/>
                  </a:cubicBezTo>
                  <a:cubicBezTo>
                    <a:pt x="27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6" y="47"/>
                    <a:pt x="26" y="46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6" y="45"/>
                    <a:pt x="25" y="45"/>
                    <a:pt x="25" y="45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25" y="45"/>
                    <a:pt x="25" y="45"/>
                    <a:pt x="25" y="45"/>
                  </a:cubicBezTo>
                  <a:cubicBezTo>
                    <a:pt x="25" y="45"/>
                    <a:pt x="25" y="45"/>
                    <a:pt x="25" y="44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5" y="44"/>
                    <a:pt x="25" y="44"/>
                    <a:pt x="24" y="44"/>
                  </a:cubicBezTo>
                  <a:cubicBezTo>
                    <a:pt x="24" y="44"/>
                    <a:pt x="24" y="44"/>
                    <a:pt x="24" y="44"/>
                  </a:cubicBezTo>
                  <a:cubicBezTo>
                    <a:pt x="24" y="44"/>
                    <a:pt x="24" y="44"/>
                    <a:pt x="23" y="44"/>
                  </a:cubicBezTo>
                  <a:cubicBezTo>
                    <a:pt x="23" y="44"/>
                    <a:pt x="23" y="44"/>
                    <a:pt x="23" y="44"/>
                  </a:cubicBezTo>
                  <a:cubicBezTo>
                    <a:pt x="23" y="44"/>
                    <a:pt x="23" y="44"/>
                    <a:pt x="23" y="44"/>
                  </a:cubicBezTo>
                  <a:cubicBezTo>
                    <a:pt x="23" y="45"/>
                    <a:pt x="23" y="45"/>
                    <a:pt x="23" y="45"/>
                  </a:cubicBezTo>
                  <a:cubicBezTo>
                    <a:pt x="23" y="45"/>
                    <a:pt x="23" y="45"/>
                    <a:pt x="23" y="45"/>
                  </a:cubicBezTo>
                  <a:cubicBezTo>
                    <a:pt x="23" y="45"/>
                    <a:pt x="23" y="46"/>
                    <a:pt x="23" y="46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3" y="47"/>
                    <a:pt x="23" y="47"/>
                    <a:pt x="24" y="47"/>
                  </a:cubicBezTo>
                  <a:cubicBezTo>
                    <a:pt x="24" y="47"/>
                    <a:pt x="24" y="47"/>
                    <a:pt x="24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24" y="49"/>
                    <a:pt x="24" y="49"/>
                    <a:pt x="25" y="49"/>
                  </a:cubicBezTo>
                  <a:cubicBezTo>
                    <a:pt x="25" y="49"/>
                    <a:pt x="25" y="49"/>
                    <a:pt x="26" y="50"/>
                  </a:cubicBezTo>
                  <a:cubicBezTo>
                    <a:pt x="26" y="50"/>
                    <a:pt x="26" y="50"/>
                    <a:pt x="26" y="50"/>
                  </a:cubicBezTo>
                  <a:cubicBezTo>
                    <a:pt x="26" y="50"/>
                    <a:pt x="26" y="50"/>
                    <a:pt x="26" y="50"/>
                  </a:cubicBezTo>
                  <a:cubicBezTo>
                    <a:pt x="27" y="50"/>
                    <a:pt x="27" y="49"/>
                    <a:pt x="27" y="50"/>
                  </a:cubicBezTo>
                  <a:cubicBezTo>
                    <a:pt x="27" y="50"/>
                    <a:pt x="27" y="50"/>
                    <a:pt x="27" y="50"/>
                  </a:cubicBezTo>
                  <a:cubicBezTo>
                    <a:pt x="27" y="50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7" y="49"/>
                    <a:pt x="27" y="49"/>
                    <a:pt x="27" y="49"/>
                  </a:cubicBezTo>
                  <a:close/>
                  <a:moveTo>
                    <a:pt x="35" y="59"/>
                  </a:moveTo>
                  <a:cubicBezTo>
                    <a:pt x="35" y="59"/>
                    <a:pt x="35" y="59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8"/>
                    <a:pt x="35" y="58"/>
                    <a:pt x="35" y="57"/>
                  </a:cubicBezTo>
                  <a:cubicBezTo>
                    <a:pt x="35" y="57"/>
                    <a:pt x="34" y="57"/>
                    <a:pt x="34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34" y="57"/>
                    <a:pt x="34" y="56"/>
                    <a:pt x="34" y="56"/>
                  </a:cubicBezTo>
                  <a:cubicBezTo>
                    <a:pt x="34" y="56"/>
                    <a:pt x="33" y="56"/>
                    <a:pt x="33" y="56"/>
                  </a:cubicBezTo>
                  <a:cubicBezTo>
                    <a:pt x="33" y="56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8"/>
                    <a:pt x="34" y="58"/>
                    <a:pt x="34" y="58"/>
                  </a:cubicBezTo>
                  <a:cubicBezTo>
                    <a:pt x="34" y="58"/>
                    <a:pt x="34" y="58"/>
                    <a:pt x="34" y="58"/>
                  </a:cubicBezTo>
                  <a:cubicBezTo>
                    <a:pt x="34" y="58"/>
                    <a:pt x="34" y="58"/>
                    <a:pt x="34" y="58"/>
                  </a:cubicBezTo>
                  <a:cubicBezTo>
                    <a:pt x="34" y="58"/>
                    <a:pt x="34" y="58"/>
                    <a:pt x="34" y="58"/>
                  </a:cubicBezTo>
                  <a:cubicBezTo>
                    <a:pt x="34" y="58"/>
                    <a:pt x="34" y="59"/>
                    <a:pt x="34" y="59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35" y="59"/>
                    <a:pt x="35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0"/>
                    <a:pt x="35" y="59"/>
                    <a:pt x="35" y="59"/>
                  </a:cubicBezTo>
                  <a:cubicBezTo>
                    <a:pt x="35" y="59"/>
                    <a:pt x="35" y="59"/>
                    <a:pt x="35" y="59"/>
                  </a:cubicBezTo>
                  <a:cubicBezTo>
                    <a:pt x="35" y="59"/>
                    <a:pt x="35" y="59"/>
                    <a:pt x="35" y="59"/>
                  </a:cubicBezTo>
                  <a:cubicBezTo>
                    <a:pt x="35" y="59"/>
                    <a:pt x="35" y="59"/>
                    <a:pt x="35" y="59"/>
                  </a:cubicBezTo>
                  <a:cubicBezTo>
                    <a:pt x="35" y="59"/>
                    <a:pt x="35" y="59"/>
                    <a:pt x="35" y="59"/>
                  </a:cubicBezTo>
                  <a:close/>
                  <a:moveTo>
                    <a:pt x="31" y="53"/>
                  </a:moveTo>
                  <a:cubicBezTo>
                    <a:pt x="31" y="53"/>
                    <a:pt x="31" y="53"/>
                    <a:pt x="31" y="53"/>
                  </a:cubicBezTo>
                  <a:cubicBezTo>
                    <a:pt x="31" y="53"/>
                    <a:pt x="31" y="53"/>
                    <a:pt x="30" y="53"/>
                  </a:cubicBezTo>
                  <a:cubicBezTo>
                    <a:pt x="30" y="53"/>
                    <a:pt x="30" y="52"/>
                    <a:pt x="30" y="52"/>
                  </a:cubicBezTo>
                  <a:cubicBezTo>
                    <a:pt x="30" y="52"/>
                    <a:pt x="30" y="52"/>
                    <a:pt x="30" y="52"/>
                  </a:cubicBezTo>
                  <a:cubicBezTo>
                    <a:pt x="30" y="52"/>
                    <a:pt x="30" y="51"/>
                    <a:pt x="30" y="51"/>
                  </a:cubicBezTo>
                  <a:cubicBezTo>
                    <a:pt x="30" y="51"/>
                    <a:pt x="29" y="51"/>
                    <a:pt x="29" y="51"/>
                  </a:cubicBezTo>
                  <a:cubicBezTo>
                    <a:pt x="29" y="51"/>
                    <a:pt x="29" y="52"/>
                    <a:pt x="29" y="52"/>
                  </a:cubicBezTo>
                  <a:cubicBezTo>
                    <a:pt x="29" y="52"/>
                    <a:pt x="29" y="52"/>
                    <a:pt x="29" y="52"/>
                  </a:cubicBezTo>
                  <a:cubicBezTo>
                    <a:pt x="29" y="52"/>
                    <a:pt x="29" y="52"/>
                    <a:pt x="29" y="52"/>
                  </a:cubicBezTo>
                  <a:cubicBezTo>
                    <a:pt x="29" y="52"/>
                    <a:pt x="29" y="52"/>
                    <a:pt x="29" y="52"/>
                  </a:cubicBezTo>
                  <a:cubicBezTo>
                    <a:pt x="29" y="53"/>
                    <a:pt x="29" y="53"/>
                    <a:pt x="29" y="53"/>
                  </a:cubicBezTo>
                  <a:cubicBezTo>
                    <a:pt x="29" y="53"/>
                    <a:pt x="29" y="53"/>
                    <a:pt x="29" y="53"/>
                  </a:cubicBezTo>
                  <a:cubicBezTo>
                    <a:pt x="30" y="53"/>
                    <a:pt x="30" y="53"/>
                    <a:pt x="30" y="53"/>
                  </a:cubicBezTo>
                  <a:cubicBezTo>
                    <a:pt x="30" y="53"/>
                    <a:pt x="30" y="53"/>
                    <a:pt x="30" y="53"/>
                  </a:cubicBezTo>
                  <a:cubicBezTo>
                    <a:pt x="30" y="53"/>
                    <a:pt x="30" y="53"/>
                    <a:pt x="30" y="53"/>
                  </a:cubicBezTo>
                  <a:cubicBezTo>
                    <a:pt x="30" y="53"/>
                    <a:pt x="30" y="53"/>
                    <a:pt x="31" y="53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1" y="53"/>
                    <a:pt x="31" y="54"/>
                    <a:pt x="31" y="54"/>
                  </a:cubicBezTo>
                  <a:cubicBezTo>
                    <a:pt x="31" y="54"/>
                    <a:pt x="31" y="54"/>
                    <a:pt x="31" y="53"/>
                  </a:cubicBezTo>
                  <a:cubicBezTo>
                    <a:pt x="31" y="53"/>
                    <a:pt x="31" y="53"/>
                    <a:pt x="31" y="53"/>
                  </a:cubicBezTo>
                  <a:close/>
                  <a:moveTo>
                    <a:pt x="33" y="56"/>
                  </a:moveTo>
                  <a:cubicBezTo>
                    <a:pt x="33" y="56"/>
                    <a:pt x="33" y="56"/>
                    <a:pt x="33" y="56"/>
                  </a:cubicBezTo>
                  <a:cubicBezTo>
                    <a:pt x="33" y="55"/>
                    <a:pt x="33" y="55"/>
                    <a:pt x="33" y="55"/>
                  </a:cubicBezTo>
                  <a:cubicBezTo>
                    <a:pt x="33" y="55"/>
                    <a:pt x="33" y="55"/>
                    <a:pt x="33" y="55"/>
                  </a:cubicBezTo>
                  <a:cubicBezTo>
                    <a:pt x="33" y="55"/>
                    <a:pt x="32" y="55"/>
                    <a:pt x="32" y="55"/>
                  </a:cubicBezTo>
                  <a:cubicBezTo>
                    <a:pt x="32" y="55"/>
                    <a:pt x="32" y="54"/>
                    <a:pt x="32" y="54"/>
                  </a:cubicBezTo>
                  <a:cubicBezTo>
                    <a:pt x="32" y="54"/>
                    <a:pt x="32" y="54"/>
                    <a:pt x="32" y="54"/>
                  </a:cubicBezTo>
                  <a:cubicBezTo>
                    <a:pt x="32" y="54"/>
                    <a:pt x="32" y="54"/>
                    <a:pt x="32" y="54"/>
                  </a:cubicBezTo>
                  <a:cubicBezTo>
                    <a:pt x="32" y="54"/>
                    <a:pt x="32" y="54"/>
                    <a:pt x="32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6"/>
                    <a:pt x="32" y="56"/>
                    <a:pt x="32" y="56"/>
                  </a:cubicBezTo>
                  <a:cubicBezTo>
                    <a:pt x="32" y="56"/>
                    <a:pt x="32" y="56"/>
                    <a:pt x="32" y="56"/>
                  </a:cubicBezTo>
                  <a:cubicBezTo>
                    <a:pt x="32" y="56"/>
                    <a:pt x="32" y="56"/>
                    <a:pt x="32" y="56"/>
                  </a:cubicBezTo>
                  <a:cubicBezTo>
                    <a:pt x="32" y="56"/>
                    <a:pt x="32" y="57"/>
                    <a:pt x="32" y="57"/>
                  </a:cubicBezTo>
                  <a:cubicBezTo>
                    <a:pt x="32" y="57"/>
                    <a:pt x="32" y="56"/>
                    <a:pt x="32" y="56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3" y="56"/>
                    <a:pt x="33" y="56"/>
                    <a:pt x="33" y="56"/>
                  </a:cubicBezTo>
                  <a:close/>
                  <a:moveTo>
                    <a:pt x="184" y="74"/>
                  </a:moveTo>
                  <a:cubicBezTo>
                    <a:pt x="184" y="74"/>
                    <a:pt x="184" y="74"/>
                    <a:pt x="184" y="74"/>
                  </a:cubicBezTo>
                  <a:cubicBezTo>
                    <a:pt x="184" y="74"/>
                    <a:pt x="184" y="74"/>
                    <a:pt x="184" y="74"/>
                  </a:cubicBezTo>
                  <a:cubicBezTo>
                    <a:pt x="184" y="74"/>
                    <a:pt x="184" y="73"/>
                    <a:pt x="184" y="73"/>
                  </a:cubicBezTo>
                  <a:cubicBezTo>
                    <a:pt x="184" y="73"/>
                    <a:pt x="185" y="73"/>
                    <a:pt x="185" y="73"/>
                  </a:cubicBezTo>
                  <a:cubicBezTo>
                    <a:pt x="185" y="73"/>
                    <a:pt x="185" y="73"/>
                    <a:pt x="185" y="73"/>
                  </a:cubicBezTo>
                  <a:cubicBezTo>
                    <a:pt x="185" y="73"/>
                    <a:pt x="184" y="73"/>
                    <a:pt x="184" y="73"/>
                  </a:cubicBezTo>
                  <a:cubicBezTo>
                    <a:pt x="184" y="72"/>
                    <a:pt x="185" y="72"/>
                    <a:pt x="184" y="72"/>
                  </a:cubicBezTo>
                  <a:cubicBezTo>
                    <a:pt x="184" y="72"/>
                    <a:pt x="184" y="72"/>
                    <a:pt x="184" y="72"/>
                  </a:cubicBezTo>
                  <a:cubicBezTo>
                    <a:pt x="184" y="72"/>
                    <a:pt x="184" y="72"/>
                    <a:pt x="184" y="72"/>
                  </a:cubicBezTo>
                  <a:cubicBezTo>
                    <a:pt x="185" y="71"/>
                    <a:pt x="185" y="71"/>
                    <a:pt x="185" y="71"/>
                  </a:cubicBezTo>
                  <a:cubicBezTo>
                    <a:pt x="185" y="71"/>
                    <a:pt x="185" y="71"/>
                    <a:pt x="185" y="71"/>
                  </a:cubicBezTo>
                  <a:cubicBezTo>
                    <a:pt x="185" y="71"/>
                    <a:pt x="185" y="70"/>
                    <a:pt x="185" y="70"/>
                  </a:cubicBezTo>
                  <a:cubicBezTo>
                    <a:pt x="185" y="70"/>
                    <a:pt x="185" y="70"/>
                    <a:pt x="185" y="70"/>
                  </a:cubicBezTo>
                  <a:cubicBezTo>
                    <a:pt x="185" y="70"/>
                    <a:pt x="185" y="70"/>
                    <a:pt x="185" y="70"/>
                  </a:cubicBezTo>
                  <a:cubicBezTo>
                    <a:pt x="185" y="70"/>
                    <a:pt x="185" y="69"/>
                    <a:pt x="185" y="69"/>
                  </a:cubicBezTo>
                  <a:cubicBezTo>
                    <a:pt x="185" y="69"/>
                    <a:pt x="185" y="69"/>
                    <a:pt x="185" y="69"/>
                  </a:cubicBezTo>
                  <a:cubicBezTo>
                    <a:pt x="185" y="68"/>
                    <a:pt x="185" y="68"/>
                    <a:pt x="185" y="68"/>
                  </a:cubicBezTo>
                  <a:cubicBezTo>
                    <a:pt x="185" y="68"/>
                    <a:pt x="185" y="68"/>
                    <a:pt x="184" y="68"/>
                  </a:cubicBezTo>
                  <a:cubicBezTo>
                    <a:pt x="184" y="69"/>
                    <a:pt x="184" y="69"/>
                    <a:pt x="184" y="69"/>
                  </a:cubicBezTo>
                  <a:cubicBezTo>
                    <a:pt x="184" y="69"/>
                    <a:pt x="184" y="69"/>
                    <a:pt x="184" y="69"/>
                  </a:cubicBezTo>
                  <a:cubicBezTo>
                    <a:pt x="183" y="69"/>
                    <a:pt x="183" y="69"/>
                    <a:pt x="183" y="69"/>
                  </a:cubicBezTo>
                  <a:cubicBezTo>
                    <a:pt x="183" y="69"/>
                    <a:pt x="183" y="69"/>
                    <a:pt x="183" y="69"/>
                  </a:cubicBezTo>
                  <a:cubicBezTo>
                    <a:pt x="183" y="69"/>
                    <a:pt x="183" y="69"/>
                    <a:pt x="183" y="70"/>
                  </a:cubicBezTo>
                  <a:cubicBezTo>
                    <a:pt x="182" y="70"/>
                    <a:pt x="182" y="70"/>
                    <a:pt x="183" y="70"/>
                  </a:cubicBezTo>
                  <a:cubicBezTo>
                    <a:pt x="183" y="70"/>
                    <a:pt x="183" y="71"/>
                    <a:pt x="183" y="71"/>
                  </a:cubicBezTo>
                  <a:cubicBezTo>
                    <a:pt x="183" y="71"/>
                    <a:pt x="183" y="71"/>
                    <a:pt x="183" y="71"/>
                  </a:cubicBezTo>
                  <a:cubicBezTo>
                    <a:pt x="183" y="71"/>
                    <a:pt x="183" y="71"/>
                    <a:pt x="183" y="71"/>
                  </a:cubicBezTo>
                  <a:cubicBezTo>
                    <a:pt x="183" y="71"/>
                    <a:pt x="183" y="71"/>
                    <a:pt x="182" y="72"/>
                  </a:cubicBezTo>
                  <a:cubicBezTo>
                    <a:pt x="182" y="72"/>
                    <a:pt x="182" y="72"/>
                    <a:pt x="182" y="72"/>
                  </a:cubicBezTo>
                  <a:cubicBezTo>
                    <a:pt x="182" y="72"/>
                    <a:pt x="182" y="72"/>
                    <a:pt x="182" y="72"/>
                  </a:cubicBezTo>
                  <a:cubicBezTo>
                    <a:pt x="182" y="72"/>
                    <a:pt x="182" y="73"/>
                    <a:pt x="182" y="73"/>
                  </a:cubicBezTo>
                  <a:cubicBezTo>
                    <a:pt x="182" y="73"/>
                    <a:pt x="182" y="73"/>
                    <a:pt x="182" y="73"/>
                  </a:cubicBezTo>
                  <a:cubicBezTo>
                    <a:pt x="182" y="73"/>
                    <a:pt x="182" y="73"/>
                    <a:pt x="182" y="73"/>
                  </a:cubicBezTo>
                  <a:cubicBezTo>
                    <a:pt x="182" y="74"/>
                    <a:pt x="183" y="73"/>
                    <a:pt x="183" y="73"/>
                  </a:cubicBezTo>
                  <a:cubicBezTo>
                    <a:pt x="183" y="73"/>
                    <a:pt x="183" y="73"/>
                    <a:pt x="183" y="73"/>
                  </a:cubicBezTo>
                  <a:cubicBezTo>
                    <a:pt x="183" y="73"/>
                    <a:pt x="183" y="73"/>
                    <a:pt x="183" y="73"/>
                  </a:cubicBezTo>
                  <a:cubicBezTo>
                    <a:pt x="183" y="74"/>
                    <a:pt x="183" y="74"/>
                    <a:pt x="183" y="73"/>
                  </a:cubicBezTo>
                  <a:cubicBezTo>
                    <a:pt x="184" y="73"/>
                    <a:pt x="184" y="73"/>
                    <a:pt x="184" y="73"/>
                  </a:cubicBezTo>
                  <a:cubicBezTo>
                    <a:pt x="184" y="73"/>
                    <a:pt x="183" y="73"/>
                    <a:pt x="183" y="73"/>
                  </a:cubicBezTo>
                  <a:cubicBezTo>
                    <a:pt x="184" y="73"/>
                    <a:pt x="184" y="73"/>
                    <a:pt x="184" y="73"/>
                  </a:cubicBezTo>
                  <a:cubicBezTo>
                    <a:pt x="184" y="73"/>
                    <a:pt x="184" y="73"/>
                    <a:pt x="184" y="73"/>
                  </a:cubicBezTo>
                  <a:cubicBezTo>
                    <a:pt x="184" y="73"/>
                    <a:pt x="184" y="73"/>
                    <a:pt x="184" y="74"/>
                  </a:cubicBezTo>
                  <a:cubicBezTo>
                    <a:pt x="184" y="74"/>
                    <a:pt x="184" y="74"/>
                    <a:pt x="184" y="74"/>
                  </a:cubicBezTo>
                  <a:close/>
                  <a:moveTo>
                    <a:pt x="181" y="72"/>
                  </a:moveTo>
                  <a:cubicBezTo>
                    <a:pt x="181" y="72"/>
                    <a:pt x="181" y="72"/>
                    <a:pt x="181" y="72"/>
                  </a:cubicBezTo>
                  <a:cubicBezTo>
                    <a:pt x="181" y="72"/>
                    <a:pt x="180" y="72"/>
                    <a:pt x="180" y="72"/>
                  </a:cubicBezTo>
                  <a:cubicBezTo>
                    <a:pt x="180" y="72"/>
                    <a:pt x="180" y="72"/>
                    <a:pt x="180" y="71"/>
                  </a:cubicBezTo>
                  <a:cubicBezTo>
                    <a:pt x="180" y="71"/>
                    <a:pt x="180" y="72"/>
                    <a:pt x="180" y="72"/>
                  </a:cubicBezTo>
                  <a:cubicBezTo>
                    <a:pt x="180" y="71"/>
                    <a:pt x="180" y="71"/>
                    <a:pt x="179" y="71"/>
                  </a:cubicBezTo>
                  <a:cubicBezTo>
                    <a:pt x="179" y="71"/>
                    <a:pt x="179" y="71"/>
                    <a:pt x="179" y="72"/>
                  </a:cubicBezTo>
                  <a:cubicBezTo>
                    <a:pt x="179" y="72"/>
                    <a:pt x="179" y="72"/>
                    <a:pt x="179" y="72"/>
                  </a:cubicBezTo>
                  <a:cubicBezTo>
                    <a:pt x="180" y="72"/>
                    <a:pt x="179" y="72"/>
                    <a:pt x="179" y="72"/>
                  </a:cubicBezTo>
                  <a:cubicBezTo>
                    <a:pt x="179" y="72"/>
                    <a:pt x="179" y="72"/>
                    <a:pt x="179" y="72"/>
                  </a:cubicBezTo>
                  <a:cubicBezTo>
                    <a:pt x="179" y="72"/>
                    <a:pt x="179" y="72"/>
                    <a:pt x="179" y="72"/>
                  </a:cubicBezTo>
                  <a:cubicBezTo>
                    <a:pt x="179" y="73"/>
                    <a:pt x="179" y="73"/>
                    <a:pt x="179" y="73"/>
                  </a:cubicBezTo>
                  <a:cubicBezTo>
                    <a:pt x="179" y="73"/>
                    <a:pt x="179" y="73"/>
                    <a:pt x="180" y="73"/>
                  </a:cubicBezTo>
                  <a:cubicBezTo>
                    <a:pt x="180" y="74"/>
                    <a:pt x="180" y="74"/>
                    <a:pt x="180" y="74"/>
                  </a:cubicBezTo>
                  <a:cubicBezTo>
                    <a:pt x="180" y="74"/>
                    <a:pt x="180" y="74"/>
                    <a:pt x="180" y="74"/>
                  </a:cubicBezTo>
                  <a:cubicBezTo>
                    <a:pt x="180" y="74"/>
                    <a:pt x="180" y="74"/>
                    <a:pt x="180" y="74"/>
                  </a:cubicBezTo>
                  <a:cubicBezTo>
                    <a:pt x="181" y="74"/>
                    <a:pt x="181" y="74"/>
                    <a:pt x="181" y="74"/>
                  </a:cubicBezTo>
                  <a:cubicBezTo>
                    <a:pt x="181" y="73"/>
                    <a:pt x="181" y="73"/>
                    <a:pt x="181" y="73"/>
                  </a:cubicBezTo>
                  <a:cubicBezTo>
                    <a:pt x="181" y="73"/>
                    <a:pt x="181" y="73"/>
                    <a:pt x="181" y="72"/>
                  </a:cubicBezTo>
                  <a:close/>
                  <a:moveTo>
                    <a:pt x="187" y="64"/>
                  </a:moveTo>
                  <a:cubicBezTo>
                    <a:pt x="187" y="65"/>
                    <a:pt x="187" y="65"/>
                    <a:pt x="187" y="65"/>
                  </a:cubicBezTo>
                  <a:cubicBezTo>
                    <a:pt x="187" y="65"/>
                    <a:pt x="187" y="65"/>
                    <a:pt x="187" y="65"/>
                  </a:cubicBezTo>
                  <a:cubicBezTo>
                    <a:pt x="187" y="65"/>
                    <a:pt x="187" y="65"/>
                    <a:pt x="187" y="66"/>
                  </a:cubicBezTo>
                  <a:cubicBezTo>
                    <a:pt x="187" y="66"/>
                    <a:pt x="187" y="66"/>
                    <a:pt x="187" y="66"/>
                  </a:cubicBezTo>
                  <a:cubicBezTo>
                    <a:pt x="188" y="66"/>
                    <a:pt x="188" y="66"/>
                    <a:pt x="188" y="66"/>
                  </a:cubicBezTo>
                  <a:cubicBezTo>
                    <a:pt x="188" y="66"/>
                    <a:pt x="188" y="66"/>
                    <a:pt x="188" y="66"/>
                  </a:cubicBezTo>
                  <a:cubicBezTo>
                    <a:pt x="188" y="65"/>
                    <a:pt x="188" y="65"/>
                    <a:pt x="188" y="65"/>
                  </a:cubicBezTo>
                  <a:cubicBezTo>
                    <a:pt x="189" y="65"/>
                    <a:pt x="189" y="65"/>
                    <a:pt x="189" y="65"/>
                  </a:cubicBezTo>
                  <a:cubicBezTo>
                    <a:pt x="188" y="64"/>
                    <a:pt x="188" y="64"/>
                    <a:pt x="188" y="64"/>
                  </a:cubicBezTo>
                  <a:cubicBezTo>
                    <a:pt x="188" y="64"/>
                    <a:pt x="188" y="64"/>
                    <a:pt x="187" y="64"/>
                  </a:cubicBezTo>
                  <a:cubicBezTo>
                    <a:pt x="187" y="64"/>
                    <a:pt x="187" y="64"/>
                    <a:pt x="187" y="64"/>
                  </a:cubicBezTo>
                  <a:cubicBezTo>
                    <a:pt x="187" y="64"/>
                    <a:pt x="187" y="64"/>
                    <a:pt x="187" y="64"/>
                  </a:cubicBezTo>
                  <a:close/>
                  <a:moveTo>
                    <a:pt x="186" y="74"/>
                  </a:moveTo>
                  <a:cubicBezTo>
                    <a:pt x="186" y="74"/>
                    <a:pt x="187" y="74"/>
                    <a:pt x="187" y="74"/>
                  </a:cubicBezTo>
                  <a:cubicBezTo>
                    <a:pt x="187" y="74"/>
                    <a:pt x="187" y="74"/>
                    <a:pt x="187" y="74"/>
                  </a:cubicBezTo>
                  <a:cubicBezTo>
                    <a:pt x="187" y="74"/>
                    <a:pt x="187" y="74"/>
                    <a:pt x="187" y="74"/>
                  </a:cubicBezTo>
                  <a:cubicBezTo>
                    <a:pt x="187" y="74"/>
                    <a:pt x="188" y="74"/>
                    <a:pt x="188" y="74"/>
                  </a:cubicBezTo>
                  <a:cubicBezTo>
                    <a:pt x="188" y="73"/>
                    <a:pt x="188" y="73"/>
                    <a:pt x="188" y="73"/>
                  </a:cubicBezTo>
                  <a:cubicBezTo>
                    <a:pt x="188" y="73"/>
                    <a:pt x="188" y="73"/>
                    <a:pt x="188" y="73"/>
                  </a:cubicBezTo>
                  <a:cubicBezTo>
                    <a:pt x="188" y="73"/>
                    <a:pt x="188" y="73"/>
                    <a:pt x="188" y="73"/>
                  </a:cubicBezTo>
                  <a:cubicBezTo>
                    <a:pt x="188" y="73"/>
                    <a:pt x="188" y="73"/>
                    <a:pt x="188" y="73"/>
                  </a:cubicBezTo>
                  <a:cubicBezTo>
                    <a:pt x="188" y="73"/>
                    <a:pt x="188" y="72"/>
                    <a:pt x="188" y="72"/>
                  </a:cubicBezTo>
                  <a:cubicBezTo>
                    <a:pt x="188" y="72"/>
                    <a:pt x="187" y="72"/>
                    <a:pt x="187" y="72"/>
                  </a:cubicBezTo>
                  <a:cubicBezTo>
                    <a:pt x="187" y="72"/>
                    <a:pt x="187" y="72"/>
                    <a:pt x="187" y="72"/>
                  </a:cubicBezTo>
                  <a:cubicBezTo>
                    <a:pt x="187" y="72"/>
                    <a:pt x="187" y="72"/>
                    <a:pt x="187" y="72"/>
                  </a:cubicBezTo>
                  <a:cubicBezTo>
                    <a:pt x="187" y="72"/>
                    <a:pt x="187" y="72"/>
                    <a:pt x="187" y="72"/>
                  </a:cubicBezTo>
                  <a:cubicBezTo>
                    <a:pt x="187" y="72"/>
                    <a:pt x="187" y="72"/>
                    <a:pt x="187" y="71"/>
                  </a:cubicBezTo>
                  <a:cubicBezTo>
                    <a:pt x="187" y="71"/>
                    <a:pt x="187" y="71"/>
                    <a:pt x="187" y="71"/>
                  </a:cubicBezTo>
                  <a:cubicBezTo>
                    <a:pt x="187" y="71"/>
                    <a:pt x="187" y="71"/>
                    <a:pt x="187" y="71"/>
                  </a:cubicBezTo>
                  <a:cubicBezTo>
                    <a:pt x="187" y="71"/>
                    <a:pt x="187" y="71"/>
                    <a:pt x="187" y="71"/>
                  </a:cubicBezTo>
                  <a:cubicBezTo>
                    <a:pt x="187" y="70"/>
                    <a:pt x="187" y="70"/>
                    <a:pt x="187" y="70"/>
                  </a:cubicBezTo>
                  <a:cubicBezTo>
                    <a:pt x="187" y="70"/>
                    <a:pt x="187" y="70"/>
                    <a:pt x="187" y="70"/>
                  </a:cubicBezTo>
                  <a:cubicBezTo>
                    <a:pt x="187" y="70"/>
                    <a:pt x="187" y="70"/>
                    <a:pt x="187" y="70"/>
                  </a:cubicBezTo>
                  <a:cubicBezTo>
                    <a:pt x="187" y="69"/>
                    <a:pt x="187" y="69"/>
                    <a:pt x="187" y="69"/>
                  </a:cubicBezTo>
                  <a:cubicBezTo>
                    <a:pt x="187" y="69"/>
                    <a:pt x="187" y="69"/>
                    <a:pt x="187" y="69"/>
                  </a:cubicBezTo>
                  <a:cubicBezTo>
                    <a:pt x="187" y="69"/>
                    <a:pt x="187" y="70"/>
                    <a:pt x="187" y="70"/>
                  </a:cubicBezTo>
                  <a:cubicBezTo>
                    <a:pt x="187" y="70"/>
                    <a:pt x="187" y="70"/>
                    <a:pt x="188" y="70"/>
                  </a:cubicBezTo>
                  <a:cubicBezTo>
                    <a:pt x="188" y="70"/>
                    <a:pt x="188" y="69"/>
                    <a:pt x="188" y="69"/>
                  </a:cubicBezTo>
                  <a:cubicBezTo>
                    <a:pt x="188" y="69"/>
                    <a:pt x="188" y="69"/>
                    <a:pt x="188" y="69"/>
                  </a:cubicBezTo>
                  <a:cubicBezTo>
                    <a:pt x="188" y="70"/>
                    <a:pt x="188" y="70"/>
                    <a:pt x="188" y="70"/>
                  </a:cubicBezTo>
                  <a:cubicBezTo>
                    <a:pt x="188" y="70"/>
                    <a:pt x="188" y="70"/>
                    <a:pt x="188" y="69"/>
                  </a:cubicBezTo>
                  <a:cubicBezTo>
                    <a:pt x="188" y="69"/>
                    <a:pt x="188" y="69"/>
                    <a:pt x="188" y="69"/>
                  </a:cubicBezTo>
                  <a:cubicBezTo>
                    <a:pt x="188" y="69"/>
                    <a:pt x="188" y="69"/>
                    <a:pt x="188" y="69"/>
                  </a:cubicBezTo>
                  <a:cubicBezTo>
                    <a:pt x="188" y="68"/>
                    <a:pt x="188" y="68"/>
                    <a:pt x="188" y="68"/>
                  </a:cubicBezTo>
                  <a:cubicBezTo>
                    <a:pt x="188" y="68"/>
                    <a:pt x="188" y="68"/>
                    <a:pt x="188" y="68"/>
                  </a:cubicBezTo>
                  <a:cubicBezTo>
                    <a:pt x="188" y="68"/>
                    <a:pt x="188" y="68"/>
                    <a:pt x="188" y="68"/>
                  </a:cubicBezTo>
                  <a:cubicBezTo>
                    <a:pt x="188" y="67"/>
                    <a:pt x="188" y="67"/>
                    <a:pt x="188" y="67"/>
                  </a:cubicBezTo>
                  <a:cubicBezTo>
                    <a:pt x="188" y="67"/>
                    <a:pt x="188" y="67"/>
                    <a:pt x="188" y="67"/>
                  </a:cubicBezTo>
                  <a:cubicBezTo>
                    <a:pt x="187" y="67"/>
                    <a:pt x="187" y="67"/>
                    <a:pt x="187" y="67"/>
                  </a:cubicBezTo>
                  <a:cubicBezTo>
                    <a:pt x="187" y="67"/>
                    <a:pt x="187" y="67"/>
                    <a:pt x="187" y="67"/>
                  </a:cubicBezTo>
                  <a:cubicBezTo>
                    <a:pt x="187" y="67"/>
                    <a:pt x="187" y="67"/>
                    <a:pt x="187" y="67"/>
                  </a:cubicBezTo>
                  <a:cubicBezTo>
                    <a:pt x="187" y="67"/>
                    <a:pt x="187" y="67"/>
                    <a:pt x="187" y="67"/>
                  </a:cubicBezTo>
                  <a:cubicBezTo>
                    <a:pt x="187" y="67"/>
                    <a:pt x="187" y="67"/>
                    <a:pt x="187" y="67"/>
                  </a:cubicBezTo>
                  <a:cubicBezTo>
                    <a:pt x="187" y="67"/>
                    <a:pt x="187" y="67"/>
                    <a:pt x="187" y="67"/>
                  </a:cubicBezTo>
                  <a:cubicBezTo>
                    <a:pt x="187" y="67"/>
                    <a:pt x="187" y="67"/>
                    <a:pt x="187" y="67"/>
                  </a:cubicBezTo>
                  <a:cubicBezTo>
                    <a:pt x="186" y="67"/>
                    <a:pt x="186" y="68"/>
                    <a:pt x="186" y="69"/>
                  </a:cubicBezTo>
                  <a:cubicBezTo>
                    <a:pt x="186" y="69"/>
                    <a:pt x="186" y="69"/>
                    <a:pt x="186" y="69"/>
                  </a:cubicBezTo>
                  <a:cubicBezTo>
                    <a:pt x="186" y="69"/>
                    <a:pt x="186" y="70"/>
                    <a:pt x="186" y="70"/>
                  </a:cubicBezTo>
                  <a:cubicBezTo>
                    <a:pt x="186" y="70"/>
                    <a:pt x="186" y="70"/>
                    <a:pt x="186" y="70"/>
                  </a:cubicBezTo>
                  <a:cubicBezTo>
                    <a:pt x="186" y="70"/>
                    <a:pt x="186" y="70"/>
                    <a:pt x="186" y="70"/>
                  </a:cubicBezTo>
                  <a:cubicBezTo>
                    <a:pt x="186" y="70"/>
                    <a:pt x="186" y="70"/>
                    <a:pt x="186" y="70"/>
                  </a:cubicBezTo>
                  <a:cubicBezTo>
                    <a:pt x="186" y="71"/>
                    <a:pt x="186" y="71"/>
                    <a:pt x="186" y="71"/>
                  </a:cubicBezTo>
                  <a:cubicBezTo>
                    <a:pt x="185" y="71"/>
                    <a:pt x="185" y="71"/>
                    <a:pt x="185" y="71"/>
                  </a:cubicBezTo>
                  <a:cubicBezTo>
                    <a:pt x="185" y="71"/>
                    <a:pt x="185" y="71"/>
                    <a:pt x="186" y="71"/>
                  </a:cubicBezTo>
                  <a:cubicBezTo>
                    <a:pt x="186" y="71"/>
                    <a:pt x="186" y="71"/>
                    <a:pt x="185" y="71"/>
                  </a:cubicBezTo>
                  <a:cubicBezTo>
                    <a:pt x="185" y="71"/>
                    <a:pt x="185" y="71"/>
                    <a:pt x="185" y="72"/>
                  </a:cubicBezTo>
                  <a:cubicBezTo>
                    <a:pt x="186" y="72"/>
                    <a:pt x="186" y="72"/>
                    <a:pt x="186" y="72"/>
                  </a:cubicBezTo>
                  <a:cubicBezTo>
                    <a:pt x="186" y="72"/>
                    <a:pt x="185" y="72"/>
                    <a:pt x="185" y="72"/>
                  </a:cubicBezTo>
                  <a:cubicBezTo>
                    <a:pt x="185" y="72"/>
                    <a:pt x="185" y="72"/>
                    <a:pt x="185" y="72"/>
                  </a:cubicBezTo>
                  <a:cubicBezTo>
                    <a:pt x="185" y="72"/>
                    <a:pt x="185" y="72"/>
                    <a:pt x="186" y="72"/>
                  </a:cubicBezTo>
                  <a:cubicBezTo>
                    <a:pt x="186" y="72"/>
                    <a:pt x="186" y="72"/>
                    <a:pt x="185" y="73"/>
                  </a:cubicBezTo>
                  <a:cubicBezTo>
                    <a:pt x="185" y="73"/>
                    <a:pt x="185" y="73"/>
                    <a:pt x="185" y="73"/>
                  </a:cubicBezTo>
                  <a:cubicBezTo>
                    <a:pt x="185" y="74"/>
                    <a:pt x="185" y="74"/>
                    <a:pt x="185" y="74"/>
                  </a:cubicBezTo>
                  <a:cubicBezTo>
                    <a:pt x="185" y="74"/>
                    <a:pt x="184" y="74"/>
                    <a:pt x="184" y="74"/>
                  </a:cubicBezTo>
                  <a:cubicBezTo>
                    <a:pt x="184" y="74"/>
                    <a:pt x="184" y="75"/>
                    <a:pt x="184" y="75"/>
                  </a:cubicBezTo>
                  <a:cubicBezTo>
                    <a:pt x="184" y="75"/>
                    <a:pt x="184" y="75"/>
                    <a:pt x="185" y="75"/>
                  </a:cubicBezTo>
                  <a:cubicBezTo>
                    <a:pt x="185" y="75"/>
                    <a:pt x="185" y="75"/>
                    <a:pt x="185" y="75"/>
                  </a:cubicBezTo>
                  <a:cubicBezTo>
                    <a:pt x="185" y="75"/>
                    <a:pt x="185" y="75"/>
                    <a:pt x="185" y="75"/>
                  </a:cubicBezTo>
                  <a:cubicBezTo>
                    <a:pt x="185" y="75"/>
                    <a:pt x="185" y="75"/>
                    <a:pt x="185" y="75"/>
                  </a:cubicBezTo>
                  <a:cubicBezTo>
                    <a:pt x="185" y="75"/>
                    <a:pt x="185" y="76"/>
                    <a:pt x="186" y="76"/>
                  </a:cubicBezTo>
                  <a:cubicBezTo>
                    <a:pt x="186" y="76"/>
                    <a:pt x="186" y="75"/>
                    <a:pt x="186" y="75"/>
                  </a:cubicBezTo>
                  <a:cubicBezTo>
                    <a:pt x="186" y="75"/>
                    <a:pt x="186" y="75"/>
                    <a:pt x="186" y="75"/>
                  </a:cubicBezTo>
                  <a:cubicBezTo>
                    <a:pt x="186" y="75"/>
                    <a:pt x="186" y="74"/>
                    <a:pt x="186" y="74"/>
                  </a:cubicBezTo>
                  <a:cubicBezTo>
                    <a:pt x="186" y="74"/>
                    <a:pt x="186" y="74"/>
                    <a:pt x="186" y="74"/>
                  </a:cubicBezTo>
                  <a:cubicBezTo>
                    <a:pt x="186" y="74"/>
                    <a:pt x="186" y="74"/>
                    <a:pt x="186" y="74"/>
                  </a:cubicBezTo>
                  <a:close/>
                  <a:moveTo>
                    <a:pt x="170" y="77"/>
                  </a:moveTo>
                  <a:cubicBezTo>
                    <a:pt x="170" y="77"/>
                    <a:pt x="170" y="76"/>
                    <a:pt x="170" y="76"/>
                  </a:cubicBezTo>
                  <a:cubicBezTo>
                    <a:pt x="170" y="76"/>
                    <a:pt x="170" y="76"/>
                    <a:pt x="170" y="77"/>
                  </a:cubicBezTo>
                  <a:cubicBezTo>
                    <a:pt x="170" y="77"/>
                    <a:pt x="170" y="77"/>
                    <a:pt x="170" y="77"/>
                  </a:cubicBezTo>
                  <a:cubicBezTo>
                    <a:pt x="170" y="77"/>
                    <a:pt x="170" y="78"/>
                    <a:pt x="170" y="79"/>
                  </a:cubicBezTo>
                  <a:cubicBezTo>
                    <a:pt x="170" y="79"/>
                    <a:pt x="170" y="79"/>
                    <a:pt x="170" y="79"/>
                  </a:cubicBezTo>
                  <a:cubicBezTo>
                    <a:pt x="170" y="80"/>
                    <a:pt x="170" y="80"/>
                    <a:pt x="170" y="81"/>
                  </a:cubicBezTo>
                  <a:cubicBezTo>
                    <a:pt x="170" y="81"/>
                    <a:pt x="170" y="81"/>
                    <a:pt x="170" y="81"/>
                  </a:cubicBezTo>
                  <a:cubicBezTo>
                    <a:pt x="170" y="81"/>
                    <a:pt x="170" y="80"/>
                    <a:pt x="170" y="80"/>
                  </a:cubicBezTo>
                  <a:cubicBezTo>
                    <a:pt x="170" y="80"/>
                    <a:pt x="170" y="80"/>
                    <a:pt x="170" y="80"/>
                  </a:cubicBezTo>
                  <a:cubicBezTo>
                    <a:pt x="171" y="80"/>
                    <a:pt x="170" y="79"/>
                    <a:pt x="171" y="79"/>
                  </a:cubicBezTo>
                  <a:cubicBezTo>
                    <a:pt x="171" y="78"/>
                    <a:pt x="171" y="77"/>
                    <a:pt x="170" y="77"/>
                  </a:cubicBezTo>
                  <a:close/>
                  <a:moveTo>
                    <a:pt x="143" y="62"/>
                  </a:moveTo>
                  <a:cubicBezTo>
                    <a:pt x="143" y="62"/>
                    <a:pt x="143" y="62"/>
                    <a:pt x="143" y="61"/>
                  </a:cubicBezTo>
                  <a:cubicBezTo>
                    <a:pt x="143" y="61"/>
                    <a:pt x="143" y="61"/>
                    <a:pt x="143" y="61"/>
                  </a:cubicBezTo>
                  <a:cubicBezTo>
                    <a:pt x="143" y="61"/>
                    <a:pt x="143" y="61"/>
                    <a:pt x="143" y="60"/>
                  </a:cubicBezTo>
                  <a:cubicBezTo>
                    <a:pt x="143" y="60"/>
                    <a:pt x="143" y="60"/>
                    <a:pt x="143" y="60"/>
                  </a:cubicBezTo>
                  <a:cubicBezTo>
                    <a:pt x="143" y="60"/>
                    <a:pt x="143" y="60"/>
                    <a:pt x="143" y="60"/>
                  </a:cubicBezTo>
                  <a:cubicBezTo>
                    <a:pt x="143" y="60"/>
                    <a:pt x="143" y="60"/>
                    <a:pt x="143" y="60"/>
                  </a:cubicBezTo>
                  <a:cubicBezTo>
                    <a:pt x="143" y="61"/>
                    <a:pt x="143" y="61"/>
                    <a:pt x="143" y="61"/>
                  </a:cubicBezTo>
                  <a:cubicBezTo>
                    <a:pt x="143" y="61"/>
                    <a:pt x="143" y="61"/>
                    <a:pt x="143" y="61"/>
                  </a:cubicBezTo>
                  <a:cubicBezTo>
                    <a:pt x="143" y="61"/>
                    <a:pt x="143" y="61"/>
                    <a:pt x="143" y="61"/>
                  </a:cubicBezTo>
                  <a:cubicBezTo>
                    <a:pt x="143" y="61"/>
                    <a:pt x="143" y="62"/>
                    <a:pt x="143" y="62"/>
                  </a:cubicBezTo>
                  <a:close/>
                  <a:moveTo>
                    <a:pt x="142" y="63"/>
                  </a:moveTo>
                  <a:cubicBezTo>
                    <a:pt x="142" y="63"/>
                    <a:pt x="143" y="63"/>
                    <a:pt x="143" y="62"/>
                  </a:cubicBezTo>
                  <a:cubicBezTo>
                    <a:pt x="143" y="62"/>
                    <a:pt x="143" y="62"/>
                    <a:pt x="142" y="62"/>
                  </a:cubicBezTo>
                  <a:cubicBezTo>
                    <a:pt x="142" y="62"/>
                    <a:pt x="142" y="62"/>
                    <a:pt x="142" y="62"/>
                  </a:cubicBezTo>
                  <a:cubicBezTo>
                    <a:pt x="142" y="62"/>
                    <a:pt x="142" y="62"/>
                    <a:pt x="142" y="61"/>
                  </a:cubicBezTo>
                  <a:cubicBezTo>
                    <a:pt x="142" y="61"/>
                    <a:pt x="142" y="61"/>
                    <a:pt x="142" y="61"/>
                  </a:cubicBezTo>
                  <a:cubicBezTo>
                    <a:pt x="142" y="61"/>
                    <a:pt x="143" y="61"/>
                    <a:pt x="143" y="61"/>
                  </a:cubicBezTo>
                  <a:cubicBezTo>
                    <a:pt x="143" y="61"/>
                    <a:pt x="143" y="61"/>
                    <a:pt x="142" y="60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60"/>
                    <a:pt x="142" y="60"/>
                    <a:pt x="142" y="60"/>
                  </a:cubicBezTo>
                  <a:cubicBezTo>
                    <a:pt x="142" y="60"/>
                    <a:pt x="142" y="60"/>
                    <a:pt x="142" y="59"/>
                  </a:cubicBezTo>
                  <a:cubicBezTo>
                    <a:pt x="142" y="59"/>
                    <a:pt x="142" y="59"/>
                    <a:pt x="142" y="59"/>
                  </a:cubicBezTo>
                  <a:cubicBezTo>
                    <a:pt x="142" y="59"/>
                    <a:pt x="142" y="59"/>
                    <a:pt x="142" y="59"/>
                  </a:cubicBezTo>
                  <a:cubicBezTo>
                    <a:pt x="142" y="59"/>
                    <a:pt x="142" y="59"/>
                    <a:pt x="142" y="59"/>
                  </a:cubicBezTo>
                  <a:cubicBezTo>
                    <a:pt x="142" y="60"/>
                    <a:pt x="141" y="60"/>
                    <a:pt x="141" y="60"/>
                  </a:cubicBezTo>
                  <a:cubicBezTo>
                    <a:pt x="141" y="60"/>
                    <a:pt x="141" y="60"/>
                    <a:pt x="141" y="60"/>
                  </a:cubicBezTo>
                  <a:cubicBezTo>
                    <a:pt x="141" y="60"/>
                    <a:pt x="141" y="60"/>
                    <a:pt x="141" y="60"/>
                  </a:cubicBezTo>
                  <a:cubicBezTo>
                    <a:pt x="141" y="61"/>
                    <a:pt x="141" y="61"/>
                    <a:pt x="141" y="61"/>
                  </a:cubicBezTo>
                  <a:cubicBezTo>
                    <a:pt x="141" y="61"/>
                    <a:pt x="141" y="61"/>
                    <a:pt x="141" y="62"/>
                  </a:cubicBezTo>
                  <a:cubicBezTo>
                    <a:pt x="141" y="62"/>
                    <a:pt x="141" y="62"/>
                    <a:pt x="140" y="62"/>
                  </a:cubicBezTo>
                  <a:cubicBezTo>
                    <a:pt x="140" y="62"/>
                    <a:pt x="140" y="62"/>
                    <a:pt x="141" y="62"/>
                  </a:cubicBezTo>
                  <a:cubicBezTo>
                    <a:pt x="141" y="62"/>
                    <a:pt x="141" y="62"/>
                    <a:pt x="141" y="62"/>
                  </a:cubicBezTo>
                  <a:cubicBezTo>
                    <a:pt x="141" y="63"/>
                    <a:pt x="141" y="63"/>
                    <a:pt x="141" y="63"/>
                  </a:cubicBezTo>
                  <a:cubicBezTo>
                    <a:pt x="141" y="63"/>
                    <a:pt x="141" y="63"/>
                    <a:pt x="141" y="63"/>
                  </a:cubicBezTo>
                  <a:cubicBezTo>
                    <a:pt x="141" y="63"/>
                    <a:pt x="141" y="63"/>
                    <a:pt x="141" y="63"/>
                  </a:cubicBezTo>
                  <a:cubicBezTo>
                    <a:pt x="141" y="64"/>
                    <a:pt x="141" y="64"/>
                    <a:pt x="141" y="64"/>
                  </a:cubicBezTo>
                  <a:cubicBezTo>
                    <a:pt x="141" y="64"/>
                    <a:pt x="141" y="64"/>
                    <a:pt x="141" y="64"/>
                  </a:cubicBezTo>
                  <a:cubicBezTo>
                    <a:pt x="141" y="64"/>
                    <a:pt x="141" y="64"/>
                    <a:pt x="141" y="65"/>
                  </a:cubicBezTo>
                  <a:cubicBezTo>
                    <a:pt x="141" y="65"/>
                    <a:pt x="141" y="65"/>
                    <a:pt x="141" y="65"/>
                  </a:cubicBezTo>
                  <a:cubicBezTo>
                    <a:pt x="141" y="65"/>
                    <a:pt x="141" y="65"/>
                    <a:pt x="141" y="65"/>
                  </a:cubicBezTo>
                  <a:cubicBezTo>
                    <a:pt x="141" y="65"/>
                    <a:pt x="141" y="65"/>
                    <a:pt x="141" y="65"/>
                  </a:cubicBezTo>
                  <a:cubicBezTo>
                    <a:pt x="141" y="65"/>
                    <a:pt x="141" y="65"/>
                    <a:pt x="141" y="64"/>
                  </a:cubicBezTo>
                  <a:cubicBezTo>
                    <a:pt x="141" y="64"/>
                    <a:pt x="142" y="64"/>
                    <a:pt x="142" y="64"/>
                  </a:cubicBezTo>
                  <a:cubicBezTo>
                    <a:pt x="142" y="64"/>
                    <a:pt x="142" y="64"/>
                    <a:pt x="142" y="64"/>
                  </a:cubicBezTo>
                  <a:cubicBezTo>
                    <a:pt x="142" y="64"/>
                    <a:pt x="142" y="64"/>
                    <a:pt x="142" y="64"/>
                  </a:cubicBezTo>
                  <a:cubicBezTo>
                    <a:pt x="142" y="64"/>
                    <a:pt x="142" y="64"/>
                    <a:pt x="142" y="64"/>
                  </a:cubicBezTo>
                  <a:cubicBezTo>
                    <a:pt x="142" y="64"/>
                    <a:pt x="142" y="64"/>
                    <a:pt x="142" y="64"/>
                  </a:cubicBezTo>
                  <a:cubicBezTo>
                    <a:pt x="142" y="64"/>
                    <a:pt x="142" y="64"/>
                    <a:pt x="142" y="64"/>
                  </a:cubicBezTo>
                  <a:cubicBezTo>
                    <a:pt x="143" y="64"/>
                    <a:pt x="143" y="64"/>
                    <a:pt x="143" y="63"/>
                  </a:cubicBezTo>
                  <a:cubicBezTo>
                    <a:pt x="142" y="63"/>
                    <a:pt x="142" y="63"/>
                    <a:pt x="142" y="63"/>
                  </a:cubicBezTo>
                  <a:cubicBezTo>
                    <a:pt x="142" y="63"/>
                    <a:pt x="142" y="63"/>
                    <a:pt x="142" y="63"/>
                  </a:cubicBezTo>
                  <a:cubicBezTo>
                    <a:pt x="142" y="63"/>
                    <a:pt x="142" y="63"/>
                    <a:pt x="142" y="63"/>
                  </a:cubicBezTo>
                  <a:cubicBezTo>
                    <a:pt x="142" y="63"/>
                    <a:pt x="142" y="63"/>
                    <a:pt x="142" y="63"/>
                  </a:cubicBezTo>
                  <a:close/>
                  <a:moveTo>
                    <a:pt x="57" y="31"/>
                  </a:moveTo>
                  <a:cubicBezTo>
                    <a:pt x="57" y="31"/>
                    <a:pt x="57" y="31"/>
                    <a:pt x="57" y="31"/>
                  </a:cubicBezTo>
                  <a:cubicBezTo>
                    <a:pt x="57" y="31"/>
                    <a:pt x="57" y="31"/>
                    <a:pt x="57" y="31"/>
                  </a:cubicBezTo>
                  <a:cubicBezTo>
                    <a:pt x="57" y="31"/>
                    <a:pt x="57" y="31"/>
                    <a:pt x="57" y="31"/>
                  </a:cubicBezTo>
                  <a:cubicBezTo>
                    <a:pt x="57" y="31"/>
                    <a:pt x="57" y="31"/>
                    <a:pt x="57" y="31"/>
                  </a:cubicBezTo>
                  <a:cubicBezTo>
                    <a:pt x="57" y="31"/>
                    <a:pt x="57" y="31"/>
                    <a:pt x="57" y="31"/>
                  </a:cubicBezTo>
                  <a:close/>
                  <a:moveTo>
                    <a:pt x="58" y="32"/>
                  </a:moveTo>
                  <a:cubicBezTo>
                    <a:pt x="58" y="32"/>
                    <a:pt x="58" y="32"/>
                    <a:pt x="58" y="32"/>
                  </a:cubicBezTo>
                  <a:cubicBezTo>
                    <a:pt x="58" y="32"/>
                    <a:pt x="58" y="32"/>
                    <a:pt x="58" y="33"/>
                  </a:cubicBezTo>
                  <a:cubicBezTo>
                    <a:pt x="58" y="33"/>
                    <a:pt x="58" y="33"/>
                    <a:pt x="58" y="33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7" y="32"/>
                    <a:pt x="57" y="32"/>
                    <a:pt x="57" y="32"/>
                  </a:cubicBezTo>
                  <a:cubicBezTo>
                    <a:pt x="57" y="32"/>
                    <a:pt x="57" y="32"/>
                    <a:pt x="57" y="32"/>
                  </a:cubicBezTo>
                  <a:cubicBezTo>
                    <a:pt x="57" y="32"/>
                    <a:pt x="58" y="32"/>
                    <a:pt x="58" y="32"/>
                  </a:cubicBezTo>
                  <a:close/>
                  <a:moveTo>
                    <a:pt x="57" y="32"/>
                  </a:moveTo>
                  <a:cubicBezTo>
                    <a:pt x="57" y="32"/>
                    <a:pt x="57" y="33"/>
                    <a:pt x="57" y="33"/>
                  </a:cubicBezTo>
                  <a:cubicBezTo>
                    <a:pt x="57" y="33"/>
                    <a:pt x="57" y="33"/>
                    <a:pt x="58" y="33"/>
                  </a:cubicBezTo>
                  <a:cubicBezTo>
                    <a:pt x="58" y="33"/>
                    <a:pt x="58" y="32"/>
                    <a:pt x="58" y="32"/>
                  </a:cubicBezTo>
                  <a:cubicBezTo>
                    <a:pt x="58" y="32"/>
                    <a:pt x="58" y="32"/>
                    <a:pt x="57" y="32"/>
                  </a:cubicBezTo>
                  <a:cubicBezTo>
                    <a:pt x="57" y="32"/>
                    <a:pt x="57" y="32"/>
                    <a:pt x="57" y="32"/>
                  </a:cubicBezTo>
                  <a:cubicBezTo>
                    <a:pt x="57" y="32"/>
                    <a:pt x="57" y="32"/>
                    <a:pt x="57" y="32"/>
                  </a:cubicBezTo>
                  <a:cubicBezTo>
                    <a:pt x="57" y="32"/>
                    <a:pt x="57" y="32"/>
                    <a:pt x="57" y="32"/>
                  </a:cubicBezTo>
                  <a:cubicBezTo>
                    <a:pt x="57" y="32"/>
                    <a:pt x="57" y="32"/>
                    <a:pt x="57" y="32"/>
                  </a:cubicBezTo>
                  <a:cubicBezTo>
                    <a:pt x="57" y="32"/>
                    <a:pt x="57" y="32"/>
                    <a:pt x="57" y="32"/>
                  </a:cubicBezTo>
                  <a:cubicBezTo>
                    <a:pt x="57" y="32"/>
                    <a:pt x="57" y="32"/>
                    <a:pt x="57" y="32"/>
                  </a:cubicBezTo>
                  <a:close/>
                  <a:moveTo>
                    <a:pt x="58" y="31"/>
                  </a:moveTo>
                  <a:cubicBezTo>
                    <a:pt x="58" y="31"/>
                    <a:pt x="58" y="31"/>
                    <a:pt x="58" y="31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58" y="32"/>
                    <a:pt x="58" y="31"/>
                    <a:pt x="58" y="31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58" y="31"/>
                    <a:pt x="58" y="31"/>
                    <a:pt x="58" y="31"/>
                  </a:cubicBezTo>
                  <a:close/>
                  <a:moveTo>
                    <a:pt x="63" y="33"/>
                  </a:moveTo>
                  <a:cubicBezTo>
                    <a:pt x="63" y="33"/>
                    <a:pt x="63" y="33"/>
                    <a:pt x="63" y="33"/>
                  </a:cubicBezTo>
                  <a:cubicBezTo>
                    <a:pt x="63" y="33"/>
                    <a:pt x="64" y="33"/>
                    <a:pt x="64" y="33"/>
                  </a:cubicBezTo>
                  <a:cubicBezTo>
                    <a:pt x="64" y="33"/>
                    <a:pt x="63" y="33"/>
                    <a:pt x="63" y="33"/>
                  </a:cubicBezTo>
                  <a:cubicBezTo>
                    <a:pt x="63" y="33"/>
                    <a:pt x="64" y="33"/>
                    <a:pt x="64" y="33"/>
                  </a:cubicBezTo>
                  <a:cubicBezTo>
                    <a:pt x="64" y="33"/>
                    <a:pt x="64" y="33"/>
                    <a:pt x="64" y="33"/>
                  </a:cubicBezTo>
                  <a:cubicBezTo>
                    <a:pt x="64" y="32"/>
                    <a:pt x="64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3"/>
                    <a:pt x="63" y="33"/>
                  </a:cubicBezTo>
                  <a:cubicBezTo>
                    <a:pt x="63" y="33"/>
                    <a:pt x="63" y="33"/>
                    <a:pt x="63" y="33"/>
                  </a:cubicBezTo>
                  <a:cubicBezTo>
                    <a:pt x="63" y="33"/>
                    <a:pt x="63" y="33"/>
                    <a:pt x="63" y="33"/>
                  </a:cubicBezTo>
                  <a:close/>
                  <a:moveTo>
                    <a:pt x="58" y="31"/>
                  </a:moveTo>
                  <a:cubicBezTo>
                    <a:pt x="58" y="31"/>
                    <a:pt x="58" y="31"/>
                    <a:pt x="58" y="31"/>
                  </a:cubicBezTo>
                  <a:cubicBezTo>
                    <a:pt x="58" y="31"/>
                    <a:pt x="58" y="31"/>
                    <a:pt x="58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60" y="31"/>
                  </a:cubicBezTo>
                  <a:cubicBezTo>
                    <a:pt x="60" y="31"/>
                    <a:pt x="60" y="31"/>
                    <a:pt x="60" y="31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30"/>
                    <a:pt x="59" y="30"/>
                    <a:pt x="59" y="30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9" y="30"/>
                    <a:pt x="59" y="30"/>
                    <a:pt x="59" y="30"/>
                  </a:cubicBezTo>
                  <a:cubicBezTo>
                    <a:pt x="59" y="30"/>
                    <a:pt x="59" y="30"/>
                    <a:pt x="58" y="30"/>
                  </a:cubicBezTo>
                  <a:cubicBezTo>
                    <a:pt x="58" y="30"/>
                    <a:pt x="58" y="30"/>
                    <a:pt x="58" y="30"/>
                  </a:cubicBezTo>
                  <a:cubicBezTo>
                    <a:pt x="58" y="30"/>
                    <a:pt x="58" y="30"/>
                    <a:pt x="58" y="30"/>
                  </a:cubicBezTo>
                  <a:cubicBezTo>
                    <a:pt x="58" y="30"/>
                    <a:pt x="58" y="30"/>
                    <a:pt x="58" y="30"/>
                  </a:cubicBezTo>
                  <a:cubicBezTo>
                    <a:pt x="58" y="30"/>
                    <a:pt x="58" y="31"/>
                    <a:pt x="58" y="31"/>
                  </a:cubicBezTo>
                  <a:close/>
                  <a:moveTo>
                    <a:pt x="60" y="19"/>
                  </a:moveTo>
                  <a:cubicBezTo>
                    <a:pt x="60" y="19"/>
                    <a:pt x="60" y="20"/>
                    <a:pt x="60" y="20"/>
                  </a:cubicBezTo>
                  <a:cubicBezTo>
                    <a:pt x="60" y="20"/>
                    <a:pt x="60" y="19"/>
                    <a:pt x="60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0" y="18"/>
                    <a:pt x="60" y="18"/>
                    <a:pt x="60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59" y="19"/>
                    <a:pt x="59" y="19"/>
                    <a:pt x="60" y="19"/>
                  </a:cubicBezTo>
                  <a:close/>
                  <a:moveTo>
                    <a:pt x="73" y="16"/>
                  </a:moveTo>
                  <a:cubicBezTo>
                    <a:pt x="73" y="16"/>
                    <a:pt x="73" y="16"/>
                    <a:pt x="73" y="16"/>
                  </a:cubicBezTo>
                  <a:cubicBezTo>
                    <a:pt x="73" y="16"/>
                    <a:pt x="73" y="16"/>
                    <a:pt x="73" y="16"/>
                  </a:cubicBezTo>
                  <a:cubicBezTo>
                    <a:pt x="73" y="16"/>
                    <a:pt x="73" y="15"/>
                    <a:pt x="73" y="15"/>
                  </a:cubicBezTo>
                  <a:cubicBezTo>
                    <a:pt x="73" y="15"/>
                    <a:pt x="73" y="15"/>
                    <a:pt x="73" y="15"/>
                  </a:cubicBezTo>
                  <a:cubicBezTo>
                    <a:pt x="73" y="15"/>
                    <a:pt x="73" y="16"/>
                    <a:pt x="73" y="16"/>
                  </a:cubicBezTo>
                  <a:cubicBezTo>
                    <a:pt x="73" y="16"/>
                    <a:pt x="73" y="16"/>
                    <a:pt x="73" y="16"/>
                  </a:cubicBezTo>
                  <a:close/>
                  <a:moveTo>
                    <a:pt x="73" y="16"/>
                  </a:moveTo>
                  <a:cubicBezTo>
                    <a:pt x="73" y="16"/>
                    <a:pt x="73" y="16"/>
                    <a:pt x="73" y="16"/>
                  </a:cubicBezTo>
                  <a:cubicBezTo>
                    <a:pt x="73" y="17"/>
                    <a:pt x="73" y="17"/>
                    <a:pt x="74" y="17"/>
                  </a:cubicBezTo>
                  <a:cubicBezTo>
                    <a:pt x="74" y="17"/>
                    <a:pt x="74" y="17"/>
                    <a:pt x="74" y="16"/>
                  </a:cubicBezTo>
                  <a:cubicBezTo>
                    <a:pt x="74" y="16"/>
                    <a:pt x="74" y="16"/>
                    <a:pt x="73" y="16"/>
                  </a:cubicBezTo>
                  <a:close/>
                  <a:moveTo>
                    <a:pt x="70" y="19"/>
                  </a:moveTo>
                  <a:cubicBezTo>
                    <a:pt x="70" y="19"/>
                    <a:pt x="70" y="19"/>
                    <a:pt x="70" y="19"/>
                  </a:cubicBezTo>
                  <a:cubicBezTo>
                    <a:pt x="70" y="19"/>
                    <a:pt x="70" y="19"/>
                    <a:pt x="70" y="19"/>
                  </a:cubicBezTo>
                  <a:cubicBezTo>
                    <a:pt x="70" y="19"/>
                    <a:pt x="70" y="19"/>
                    <a:pt x="70" y="18"/>
                  </a:cubicBezTo>
                  <a:cubicBezTo>
                    <a:pt x="70" y="18"/>
                    <a:pt x="70" y="18"/>
                    <a:pt x="70" y="18"/>
                  </a:cubicBezTo>
                  <a:cubicBezTo>
                    <a:pt x="71" y="18"/>
                    <a:pt x="71" y="18"/>
                    <a:pt x="71" y="18"/>
                  </a:cubicBezTo>
                  <a:cubicBezTo>
                    <a:pt x="71" y="18"/>
                    <a:pt x="71" y="18"/>
                    <a:pt x="71" y="18"/>
                  </a:cubicBezTo>
                  <a:cubicBezTo>
                    <a:pt x="71" y="18"/>
                    <a:pt x="71" y="18"/>
                    <a:pt x="71" y="18"/>
                  </a:cubicBezTo>
                  <a:cubicBezTo>
                    <a:pt x="71" y="18"/>
                    <a:pt x="71" y="18"/>
                    <a:pt x="71" y="18"/>
                  </a:cubicBezTo>
                  <a:cubicBezTo>
                    <a:pt x="71" y="18"/>
                    <a:pt x="70" y="18"/>
                    <a:pt x="70" y="18"/>
                  </a:cubicBezTo>
                  <a:cubicBezTo>
                    <a:pt x="70" y="18"/>
                    <a:pt x="70" y="18"/>
                    <a:pt x="70" y="18"/>
                  </a:cubicBezTo>
                  <a:cubicBezTo>
                    <a:pt x="70" y="18"/>
                    <a:pt x="70" y="17"/>
                    <a:pt x="70" y="18"/>
                  </a:cubicBezTo>
                  <a:cubicBezTo>
                    <a:pt x="70" y="18"/>
                    <a:pt x="70" y="18"/>
                    <a:pt x="70" y="18"/>
                  </a:cubicBezTo>
                  <a:cubicBezTo>
                    <a:pt x="70" y="18"/>
                    <a:pt x="70" y="18"/>
                    <a:pt x="70" y="18"/>
                  </a:cubicBezTo>
                  <a:cubicBezTo>
                    <a:pt x="70" y="18"/>
                    <a:pt x="70" y="18"/>
                    <a:pt x="70" y="18"/>
                  </a:cubicBezTo>
                  <a:cubicBezTo>
                    <a:pt x="70" y="18"/>
                    <a:pt x="70" y="18"/>
                    <a:pt x="70" y="19"/>
                  </a:cubicBezTo>
                  <a:cubicBezTo>
                    <a:pt x="70" y="19"/>
                    <a:pt x="70" y="19"/>
                    <a:pt x="70" y="19"/>
                  </a:cubicBezTo>
                  <a:close/>
                  <a:moveTo>
                    <a:pt x="64" y="31"/>
                  </a:moveTo>
                  <a:cubicBezTo>
                    <a:pt x="64" y="31"/>
                    <a:pt x="64" y="31"/>
                    <a:pt x="64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4" y="31"/>
                    <a:pt x="64" y="31"/>
                    <a:pt x="64" y="31"/>
                  </a:cubicBezTo>
                  <a:close/>
                  <a:moveTo>
                    <a:pt x="85" y="11"/>
                  </a:moveTo>
                  <a:cubicBezTo>
                    <a:pt x="85" y="11"/>
                    <a:pt x="85" y="11"/>
                    <a:pt x="85" y="11"/>
                  </a:cubicBezTo>
                  <a:cubicBezTo>
                    <a:pt x="85" y="12"/>
                    <a:pt x="85" y="12"/>
                    <a:pt x="85" y="12"/>
                  </a:cubicBezTo>
                  <a:cubicBezTo>
                    <a:pt x="85" y="12"/>
                    <a:pt x="85" y="12"/>
                    <a:pt x="85" y="12"/>
                  </a:cubicBezTo>
                  <a:cubicBezTo>
                    <a:pt x="85" y="12"/>
                    <a:pt x="85" y="12"/>
                    <a:pt x="85" y="12"/>
                  </a:cubicBezTo>
                  <a:cubicBezTo>
                    <a:pt x="85" y="12"/>
                    <a:pt x="85" y="12"/>
                    <a:pt x="86" y="12"/>
                  </a:cubicBezTo>
                  <a:cubicBezTo>
                    <a:pt x="86" y="12"/>
                    <a:pt x="86" y="12"/>
                    <a:pt x="86" y="12"/>
                  </a:cubicBezTo>
                  <a:cubicBezTo>
                    <a:pt x="86" y="12"/>
                    <a:pt x="86" y="12"/>
                    <a:pt x="86" y="12"/>
                  </a:cubicBezTo>
                  <a:cubicBezTo>
                    <a:pt x="86" y="12"/>
                    <a:pt x="86" y="12"/>
                    <a:pt x="87" y="12"/>
                  </a:cubicBezTo>
                  <a:cubicBezTo>
                    <a:pt x="87" y="12"/>
                    <a:pt x="87" y="12"/>
                    <a:pt x="87" y="13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7" y="13"/>
                    <a:pt x="86" y="13"/>
                  </a:cubicBezTo>
                  <a:cubicBezTo>
                    <a:pt x="86" y="13"/>
                    <a:pt x="86" y="13"/>
                    <a:pt x="86" y="13"/>
                  </a:cubicBezTo>
                  <a:cubicBezTo>
                    <a:pt x="86" y="13"/>
                    <a:pt x="86" y="13"/>
                    <a:pt x="86" y="13"/>
                  </a:cubicBezTo>
                  <a:cubicBezTo>
                    <a:pt x="86" y="13"/>
                    <a:pt x="86" y="13"/>
                    <a:pt x="86" y="13"/>
                  </a:cubicBezTo>
                  <a:cubicBezTo>
                    <a:pt x="86" y="13"/>
                    <a:pt x="86" y="13"/>
                    <a:pt x="86" y="13"/>
                  </a:cubicBezTo>
                  <a:cubicBezTo>
                    <a:pt x="86" y="13"/>
                    <a:pt x="86" y="14"/>
                    <a:pt x="86" y="14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7" y="13"/>
                    <a:pt x="87" y="13"/>
                  </a:cubicBezTo>
                  <a:cubicBezTo>
                    <a:pt x="87" y="13"/>
                    <a:pt x="88" y="13"/>
                    <a:pt x="88" y="13"/>
                  </a:cubicBezTo>
                  <a:cubicBezTo>
                    <a:pt x="88" y="13"/>
                    <a:pt x="88" y="13"/>
                    <a:pt x="88" y="12"/>
                  </a:cubicBezTo>
                  <a:cubicBezTo>
                    <a:pt x="88" y="12"/>
                    <a:pt x="88" y="12"/>
                    <a:pt x="88" y="12"/>
                  </a:cubicBezTo>
                  <a:cubicBezTo>
                    <a:pt x="88" y="12"/>
                    <a:pt x="88" y="12"/>
                    <a:pt x="88" y="12"/>
                  </a:cubicBezTo>
                  <a:cubicBezTo>
                    <a:pt x="88" y="12"/>
                    <a:pt x="88" y="12"/>
                    <a:pt x="88" y="12"/>
                  </a:cubicBezTo>
                  <a:cubicBezTo>
                    <a:pt x="88" y="12"/>
                    <a:pt x="88" y="12"/>
                    <a:pt x="88" y="12"/>
                  </a:cubicBezTo>
                  <a:cubicBezTo>
                    <a:pt x="88" y="12"/>
                    <a:pt x="88" y="12"/>
                    <a:pt x="88" y="12"/>
                  </a:cubicBezTo>
                  <a:cubicBezTo>
                    <a:pt x="88" y="12"/>
                    <a:pt x="88" y="11"/>
                    <a:pt x="88" y="11"/>
                  </a:cubicBezTo>
                  <a:cubicBezTo>
                    <a:pt x="88" y="11"/>
                    <a:pt x="88" y="11"/>
                    <a:pt x="88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87" y="10"/>
                    <a:pt x="87" y="10"/>
                    <a:pt x="87" y="10"/>
                  </a:cubicBezTo>
                  <a:cubicBezTo>
                    <a:pt x="87" y="10"/>
                    <a:pt x="87" y="10"/>
                    <a:pt x="87" y="10"/>
                  </a:cubicBezTo>
                  <a:cubicBezTo>
                    <a:pt x="87" y="10"/>
                    <a:pt x="87" y="10"/>
                    <a:pt x="87" y="10"/>
                  </a:cubicBezTo>
                  <a:cubicBezTo>
                    <a:pt x="87" y="10"/>
                    <a:pt x="87" y="10"/>
                    <a:pt x="87" y="10"/>
                  </a:cubicBezTo>
                  <a:cubicBezTo>
                    <a:pt x="86" y="10"/>
                    <a:pt x="86" y="10"/>
                    <a:pt x="86" y="10"/>
                  </a:cubicBezTo>
                  <a:cubicBezTo>
                    <a:pt x="86" y="10"/>
                    <a:pt x="86" y="10"/>
                    <a:pt x="86" y="10"/>
                  </a:cubicBezTo>
                  <a:cubicBezTo>
                    <a:pt x="86" y="10"/>
                    <a:pt x="86" y="10"/>
                    <a:pt x="86" y="11"/>
                  </a:cubicBezTo>
                  <a:cubicBezTo>
                    <a:pt x="86" y="11"/>
                    <a:pt x="86" y="11"/>
                    <a:pt x="85" y="11"/>
                  </a:cubicBezTo>
                  <a:cubicBezTo>
                    <a:pt x="85" y="11"/>
                    <a:pt x="85" y="11"/>
                    <a:pt x="85" y="11"/>
                  </a:cubicBezTo>
                  <a:cubicBezTo>
                    <a:pt x="85" y="11"/>
                    <a:pt x="85" y="11"/>
                    <a:pt x="85" y="11"/>
                  </a:cubicBezTo>
                  <a:cubicBezTo>
                    <a:pt x="85" y="11"/>
                    <a:pt x="85" y="11"/>
                    <a:pt x="85" y="11"/>
                  </a:cubicBezTo>
                  <a:cubicBezTo>
                    <a:pt x="85" y="11"/>
                    <a:pt x="85" y="11"/>
                    <a:pt x="85" y="11"/>
                  </a:cubicBezTo>
                  <a:close/>
                  <a:moveTo>
                    <a:pt x="74" y="16"/>
                  </a:moveTo>
                  <a:cubicBezTo>
                    <a:pt x="74" y="16"/>
                    <a:pt x="74" y="16"/>
                    <a:pt x="74" y="16"/>
                  </a:cubicBezTo>
                  <a:cubicBezTo>
                    <a:pt x="74" y="16"/>
                    <a:pt x="74" y="16"/>
                    <a:pt x="74" y="16"/>
                  </a:cubicBezTo>
                  <a:cubicBezTo>
                    <a:pt x="74" y="16"/>
                    <a:pt x="74" y="16"/>
                    <a:pt x="74" y="16"/>
                  </a:cubicBezTo>
                  <a:cubicBezTo>
                    <a:pt x="74" y="16"/>
                    <a:pt x="74" y="15"/>
                    <a:pt x="74" y="15"/>
                  </a:cubicBezTo>
                  <a:cubicBezTo>
                    <a:pt x="74" y="15"/>
                    <a:pt x="74" y="15"/>
                    <a:pt x="74" y="15"/>
                  </a:cubicBezTo>
                  <a:cubicBezTo>
                    <a:pt x="74" y="15"/>
                    <a:pt x="74" y="15"/>
                    <a:pt x="74" y="15"/>
                  </a:cubicBezTo>
                  <a:cubicBezTo>
                    <a:pt x="74" y="15"/>
                    <a:pt x="74" y="15"/>
                    <a:pt x="74" y="15"/>
                  </a:cubicBezTo>
                  <a:cubicBezTo>
                    <a:pt x="74" y="16"/>
                    <a:pt x="74" y="16"/>
                    <a:pt x="74" y="16"/>
                  </a:cubicBezTo>
                  <a:cubicBezTo>
                    <a:pt x="73" y="16"/>
                    <a:pt x="74" y="16"/>
                    <a:pt x="74" y="16"/>
                  </a:cubicBezTo>
                  <a:close/>
                  <a:moveTo>
                    <a:pt x="91" y="19"/>
                  </a:moveTo>
                  <a:cubicBezTo>
                    <a:pt x="91" y="19"/>
                    <a:pt x="91" y="19"/>
                    <a:pt x="91" y="19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91" y="18"/>
                    <a:pt x="91" y="17"/>
                    <a:pt x="91" y="17"/>
                  </a:cubicBezTo>
                  <a:cubicBezTo>
                    <a:pt x="91" y="17"/>
                    <a:pt x="91" y="18"/>
                    <a:pt x="91" y="18"/>
                  </a:cubicBezTo>
                  <a:cubicBezTo>
                    <a:pt x="91" y="18"/>
                    <a:pt x="91" y="18"/>
                    <a:pt x="91" y="18"/>
                  </a:cubicBezTo>
                  <a:cubicBezTo>
                    <a:pt x="91" y="18"/>
                    <a:pt x="90" y="18"/>
                    <a:pt x="90" y="18"/>
                  </a:cubicBezTo>
                  <a:cubicBezTo>
                    <a:pt x="90" y="19"/>
                    <a:pt x="91" y="19"/>
                    <a:pt x="91" y="19"/>
                  </a:cubicBezTo>
                  <a:close/>
                  <a:moveTo>
                    <a:pt x="92" y="21"/>
                  </a:moveTo>
                  <a:cubicBezTo>
                    <a:pt x="92" y="21"/>
                    <a:pt x="92" y="21"/>
                    <a:pt x="92" y="21"/>
                  </a:cubicBezTo>
                  <a:cubicBezTo>
                    <a:pt x="92" y="21"/>
                    <a:pt x="92" y="21"/>
                    <a:pt x="92" y="21"/>
                  </a:cubicBezTo>
                  <a:cubicBezTo>
                    <a:pt x="92" y="21"/>
                    <a:pt x="92" y="21"/>
                    <a:pt x="92" y="21"/>
                  </a:cubicBezTo>
                  <a:cubicBezTo>
                    <a:pt x="93" y="21"/>
                    <a:pt x="93" y="21"/>
                    <a:pt x="92" y="21"/>
                  </a:cubicBezTo>
                  <a:cubicBezTo>
                    <a:pt x="92" y="21"/>
                    <a:pt x="92" y="21"/>
                    <a:pt x="92" y="21"/>
                  </a:cubicBezTo>
                  <a:cubicBezTo>
                    <a:pt x="92" y="21"/>
                    <a:pt x="92" y="21"/>
                    <a:pt x="92" y="21"/>
                  </a:cubicBezTo>
                  <a:cubicBezTo>
                    <a:pt x="92" y="21"/>
                    <a:pt x="92" y="21"/>
                    <a:pt x="92" y="21"/>
                  </a:cubicBezTo>
                  <a:cubicBezTo>
                    <a:pt x="92" y="21"/>
                    <a:pt x="92" y="21"/>
                    <a:pt x="92" y="21"/>
                  </a:cubicBezTo>
                  <a:close/>
                  <a:moveTo>
                    <a:pt x="64" y="39"/>
                  </a:moveTo>
                  <a:cubicBezTo>
                    <a:pt x="63" y="39"/>
                    <a:pt x="63" y="38"/>
                    <a:pt x="63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3" y="38"/>
                    <a:pt x="62" y="38"/>
                    <a:pt x="62" y="38"/>
                  </a:cubicBezTo>
                  <a:cubicBezTo>
                    <a:pt x="62" y="38"/>
                    <a:pt x="62" y="38"/>
                    <a:pt x="62" y="38"/>
                  </a:cubicBezTo>
                  <a:cubicBezTo>
                    <a:pt x="62" y="38"/>
                    <a:pt x="62" y="38"/>
                    <a:pt x="62" y="38"/>
                  </a:cubicBezTo>
                  <a:cubicBezTo>
                    <a:pt x="62" y="38"/>
                    <a:pt x="62" y="38"/>
                    <a:pt x="62" y="38"/>
                  </a:cubicBezTo>
                  <a:cubicBezTo>
                    <a:pt x="62" y="38"/>
                    <a:pt x="62" y="38"/>
                    <a:pt x="62" y="38"/>
                  </a:cubicBezTo>
                  <a:cubicBezTo>
                    <a:pt x="62" y="38"/>
                    <a:pt x="62" y="38"/>
                    <a:pt x="62" y="38"/>
                  </a:cubicBezTo>
                  <a:cubicBezTo>
                    <a:pt x="62" y="38"/>
                    <a:pt x="62" y="38"/>
                    <a:pt x="62" y="38"/>
                  </a:cubicBezTo>
                  <a:cubicBezTo>
                    <a:pt x="62" y="38"/>
                    <a:pt x="62" y="39"/>
                    <a:pt x="62" y="39"/>
                  </a:cubicBezTo>
                  <a:cubicBezTo>
                    <a:pt x="62" y="39"/>
                    <a:pt x="62" y="39"/>
                    <a:pt x="62" y="39"/>
                  </a:cubicBezTo>
                  <a:cubicBezTo>
                    <a:pt x="62" y="39"/>
                    <a:pt x="62" y="39"/>
                    <a:pt x="62" y="39"/>
                  </a:cubicBezTo>
                  <a:cubicBezTo>
                    <a:pt x="62" y="39"/>
                    <a:pt x="61" y="39"/>
                    <a:pt x="61" y="39"/>
                  </a:cubicBezTo>
                  <a:cubicBezTo>
                    <a:pt x="61" y="39"/>
                    <a:pt x="61" y="39"/>
                    <a:pt x="62" y="39"/>
                  </a:cubicBezTo>
                  <a:cubicBezTo>
                    <a:pt x="62" y="39"/>
                    <a:pt x="62" y="39"/>
                    <a:pt x="62" y="39"/>
                  </a:cubicBezTo>
                  <a:cubicBezTo>
                    <a:pt x="62" y="39"/>
                    <a:pt x="62" y="39"/>
                    <a:pt x="62" y="39"/>
                  </a:cubicBezTo>
                  <a:cubicBezTo>
                    <a:pt x="62" y="39"/>
                    <a:pt x="62" y="39"/>
                    <a:pt x="62" y="39"/>
                  </a:cubicBezTo>
                  <a:cubicBezTo>
                    <a:pt x="62" y="39"/>
                    <a:pt x="62" y="39"/>
                    <a:pt x="62" y="39"/>
                  </a:cubicBezTo>
                  <a:cubicBezTo>
                    <a:pt x="62" y="40"/>
                    <a:pt x="62" y="39"/>
                    <a:pt x="62" y="39"/>
                  </a:cubicBezTo>
                  <a:cubicBezTo>
                    <a:pt x="62" y="39"/>
                    <a:pt x="62" y="39"/>
                    <a:pt x="62" y="39"/>
                  </a:cubicBezTo>
                  <a:cubicBezTo>
                    <a:pt x="62" y="39"/>
                    <a:pt x="63" y="39"/>
                    <a:pt x="63" y="39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39"/>
                    <a:pt x="63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39"/>
                    <a:pt x="64" y="39"/>
                    <a:pt x="64" y="40"/>
                  </a:cubicBezTo>
                  <a:cubicBezTo>
                    <a:pt x="64" y="40"/>
                    <a:pt x="64" y="40"/>
                    <a:pt x="64" y="40"/>
                  </a:cubicBezTo>
                  <a:cubicBezTo>
                    <a:pt x="64" y="40"/>
                    <a:pt x="64" y="40"/>
                    <a:pt x="64" y="40"/>
                  </a:cubicBezTo>
                  <a:cubicBezTo>
                    <a:pt x="64" y="40"/>
                    <a:pt x="64" y="40"/>
                    <a:pt x="64" y="40"/>
                  </a:cubicBezTo>
                  <a:cubicBezTo>
                    <a:pt x="64" y="40"/>
                    <a:pt x="64" y="40"/>
                    <a:pt x="64" y="40"/>
                  </a:cubicBezTo>
                  <a:cubicBezTo>
                    <a:pt x="64" y="40"/>
                    <a:pt x="65" y="40"/>
                    <a:pt x="65" y="40"/>
                  </a:cubicBezTo>
                  <a:cubicBezTo>
                    <a:pt x="65" y="40"/>
                    <a:pt x="65" y="40"/>
                    <a:pt x="65" y="40"/>
                  </a:cubicBezTo>
                  <a:cubicBezTo>
                    <a:pt x="65" y="40"/>
                    <a:pt x="65" y="40"/>
                    <a:pt x="65" y="40"/>
                  </a:cubicBezTo>
                  <a:cubicBezTo>
                    <a:pt x="65" y="40"/>
                    <a:pt x="65" y="40"/>
                    <a:pt x="65" y="40"/>
                  </a:cubicBezTo>
                  <a:cubicBezTo>
                    <a:pt x="65" y="40"/>
                    <a:pt x="65" y="40"/>
                    <a:pt x="65" y="40"/>
                  </a:cubicBezTo>
                  <a:cubicBezTo>
                    <a:pt x="65" y="40"/>
                    <a:pt x="65" y="40"/>
                    <a:pt x="65" y="40"/>
                  </a:cubicBezTo>
                  <a:cubicBezTo>
                    <a:pt x="65" y="39"/>
                    <a:pt x="65" y="39"/>
                    <a:pt x="65" y="39"/>
                  </a:cubicBezTo>
                  <a:cubicBezTo>
                    <a:pt x="65" y="39"/>
                    <a:pt x="65" y="39"/>
                    <a:pt x="65" y="39"/>
                  </a:cubicBezTo>
                  <a:cubicBezTo>
                    <a:pt x="65" y="39"/>
                    <a:pt x="64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4" y="39"/>
                    <a:pt x="64" y="39"/>
                    <a:pt x="64" y="39"/>
                  </a:cubicBezTo>
                  <a:close/>
                  <a:moveTo>
                    <a:pt x="59" y="32"/>
                  </a:moveTo>
                  <a:cubicBezTo>
                    <a:pt x="59" y="32"/>
                    <a:pt x="59" y="32"/>
                    <a:pt x="59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0" y="32"/>
                    <a:pt x="60" y="33"/>
                  </a:cubicBezTo>
                  <a:cubicBezTo>
                    <a:pt x="60" y="33"/>
                    <a:pt x="60" y="33"/>
                    <a:pt x="60" y="33"/>
                  </a:cubicBezTo>
                  <a:cubicBezTo>
                    <a:pt x="60" y="33"/>
                    <a:pt x="60" y="33"/>
                    <a:pt x="60" y="33"/>
                  </a:cubicBezTo>
                  <a:cubicBezTo>
                    <a:pt x="60" y="33"/>
                    <a:pt x="60" y="34"/>
                    <a:pt x="60" y="33"/>
                  </a:cubicBezTo>
                  <a:cubicBezTo>
                    <a:pt x="61" y="33"/>
                    <a:pt x="60" y="33"/>
                    <a:pt x="60" y="33"/>
                  </a:cubicBezTo>
                  <a:cubicBezTo>
                    <a:pt x="60" y="33"/>
                    <a:pt x="60" y="33"/>
                    <a:pt x="60" y="33"/>
                  </a:cubicBezTo>
                  <a:cubicBezTo>
                    <a:pt x="60" y="33"/>
                    <a:pt x="60" y="33"/>
                    <a:pt x="60" y="33"/>
                  </a:cubicBezTo>
                  <a:cubicBezTo>
                    <a:pt x="60" y="33"/>
                    <a:pt x="60" y="33"/>
                    <a:pt x="61" y="33"/>
                  </a:cubicBezTo>
                  <a:cubicBezTo>
                    <a:pt x="61" y="33"/>
                    <a:pt x="61" y="33"/>
                    <a:pt x="61" y="33"/>
                  </a:cubicBezTo>
                  <a:cubicBezTo>
                    <a:pt x="61" y="33"/>
                    <a:pt x="60" y="33"/>
                    <a:pt x="60" y="33"/>
                  </a:cubicBezTo>
                  <a:cubicBezTo>
                    <a:pt x="60" y="33"/>
                    <a:pt x="60" y="33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0" y="32"/>
                    <a:pt x="60" y="32"/>
                  </a:cubicBezTo>
                  <a:cubicBezTo>
                    <a:pt x="60" y="32"/>
                    <a:pt x="60" y="31"/>
                    <a:pt x="60" y="31"/>
                  </a:cubicBezTo>
                  <a:cubicBezTo>
                    <a:pt x="60" y="31"/>
                    <a:pt x="60" y="32"/>
                    <a:pt x="60" y="31"/>
                  </a:cubicBezTo>
                  <a:cubicBezTo>
                    <a:pt x="60" y="31"/>
                    <a:pt x="60" y="31"/>
                    <a:pt x="60" y="31"/>
                  </a:cubicBezTo>
                  <a:cubicBezTo>
                    <a:pt x="60" y="31"/>
                    <a:pt x="60" y="31"/>
                    <a:pt x="60" y="31"/>
                  </a:cubicBezTo>
                  <a:cubicBezTo>
                    <a:pt x="60" y="31"/>
                    <a:pt x="60" y="31"/>
                    <a:pt x="60" y="31"/>
                  </a:cubicBezTo>
                  <a:cubicBezTo>
                    <a:pt x="60" y="31"/>
                    <a:pt x="60" y="31"/>
                    <a:pt x="60" y="31"/>
                  </a:cubicBezTo>
                  <a:cubicBezTo>
                    <a:pt x="60" y="31"/>
                    <a:pt x="60" y="31"/>
                    <a:pt x="60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1"/>
                    <a:pt x="59" y="31"/>
                    <a:pt x="59" y="31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59" y="32"/>
                    <a:pt x="59" y="32"/>
                    <a:pt x="59" y="32"/>
                  </a:cubicBezTo>
                  <a:close/>
                  <a:moveTo>
                    <a:pt x="63" y="33"/>
                  </a:moveTo>
                  <a:cubicBezTo>
                    <a:pt x="63" y="33"/>
                    <a:pt x="63" y="33"/>
                    <a:pt x="63" y="33"/>
                  </a:cubicBezTo>
                  <a:cubicBezTo>
                    <a:pt x="63" y="33"/>
                    <a:pt x="63" y="33"/>
                    <a:pt x="63" y="33"/>
                  </a:cubicBezTo>
                  <a:cubicBezTo>
                    <a:pt x="63" y="33"/>
                    <a:pt x="63" y="33"/>
                    <a:pt x="63" y="33"/>
                  </a:cubicBezTo>
                  <a:cubicBezTo>
                    <a:pt x="63" y="33"/>
                    <a:pt x="63" y="33"/>
                    <a:pt x="63" y="33"/>
                  </a:cubicBezTo>
                  <a:cubicBezTo>
                    <a:pt x="63" y="33"/>
                    <a:pt x="63" y="33"/>
                    <a:pt x="63" y="33"/>
                  </a:cubicBezTo>
                  <a:close/>
                  <a:moveTo>
                    <a:pt x="62" y="37"/>
                  </a:moveTo>
                  <a:cubicBezTo>
                    <a:pt x="62" y="37"/>
                    <a:pt x="62" y="37"/>
                    <a:pt x="61" y="37"/>
                  </a:cubicBezTo>
                  <a:cubicBezTo>
                    <a:pt x="61" y="37"/>
                    <a:pt x="61" y="37"/>
                    <a:pt x="61" y="37"/>
                  </a:cubicBezTo>
                  <a:cubicBezTo>
                    <a:pt x="61" y="37"/>
                    <a:pt x="61" y="37"/>
                    <a:pt x="61" y="37"/>
                  </a:cubicBezTo>
                  <a:cubicBezTo>
                    <a:pt x="61" y="37"/>
                    <a:pt x="61" y="37"/>
                    <a:pt x="61" y="37"/>
                  </a:cubicBezTo>
                  <a:cubicBezTo>
                    <a:pt x="61" y="37"/>
                    <a:pt x="61" y="37"/>
                    <a:pt x="61" y="37"/>
                  </a:cubicBezTo>
                  <a:cubicBezTo>
                    <a:pt x="61" y="37"/>
                    <a:pt x="61" y="37"/>
                    <a:pt x="61" y="37"/>
                  </a:cubicBezTo>
                  <a:cubicBezTo>
                    <a:pt x="61" y="37"/>
                    <a:pt x="61" y="37"/>
                    <a:pt x="61" y="37"/>
                  </a:cubicBezTo>
                  <a:cubicBezTo>
                    <a:pt x="61" y="37"/>
                    <a:pt x="61" y="37"/>
                    <a:pt x="61" y="37"/>
                  </a:cubicBezTo>
                  <a:cubicBezTo>
                    <a:pt x="61" y="37"/>
                    <a:pt x="61" y="37"/>
                    <a:pt x="61" y="37"/>
                  </a:cubicBezTo>
                  <a:cubicBezTo>
                    <a:pt x="61" y="37"/>
                    <a:pt x="61" y="37"/>
                    <a:pt x="61" y="37"/>
                  </a:cubicBezTo>
                  <a:cubicBezTo>
                    <a:pt x="61" y="37"/>
                    <a:pt x="61" y="37"/>
                    <a:pt x="61" y="37"/>
                  </a:cubicBezTo>
                  <a:cubicBezTo>
                    <a:pt x="62" y="37"/>
                    <a:pt x="62" y="37"/>
                    <a:pt x="62" y="37"/>
                  </a:cubicBezTo>
                  <a:cubicBezTo>
                    <a:pt x="62" y="37"/>
                    <a:pt x="62" y="37"/>
                    <a:pt x="62" y="37"/>
                  </a:cubicBezTo>
                  <a:cubicBezTo>
                    <a:pt x="62" y="37"/>
                    <a:pt x="62" y="38"/>
                    <a:pt x="62" y="38"/>
                  </a:cubicBezTo>
                  <a:cubicBezTo>
                    <a:pt x="62" y="37"/>
                    <a:pt x="62" y="37"/>
                    <a:pt x="62" y="37"/>
                  </a:cubicBezTo>
                  <a:cubicBezTo>
                    <a:pt x="62" y="37"/>
                    <a:pt x="62" y="37"/>
                    <a:pt x="62" y="37"/>
                  </a:cubicBezTo>
                  <a:cubicBezTo>
                    <a:pt x="62" y="37"/>
                    <a:pt x="62" y="37"/>
                    <a:pt x="62" y="37"/>
                  </a:cubicBezTo>
                  <a:cubicBezTo>
                    <a:pt x="62" y="37"/>
                    <a:pt x="62" y="37"/>
                    <a:pt x="62" y="37"/>
                  </a:cubicBezTo>
                  <a:close/>
                  <a:moveTo>
                    <a:pt x="63" y="32"/>
                  </a:moveTo>
                  <a:cubicBezTo>
                    <a:pt x="63" y="32"/>
                    <a:pt x="62" y="33"/>
                    <a:pt x="62" y="33"/>
                  </a:cubicBezTo>
                  <a:cubicBezTo>
                    <a:pt x="62" y="33"/>
                    <a:pt x="63" y="33"/>
                    <a:pt x="63" y="33"/>
                  </a:cubicBezTo>
                  <a:cubicBezTo>
                    <a:pt x="63" y="33"/>
                    <a:pt x="63" y="33"/>
                    <a:pt x="63" y="33"/>
                  </a:cubicBezTo>
                  <a:cubicBezTo>
                    <a:pt x="63" y="32"/>
                    <a:pt x="63" y="32"/>
                    <a:pt x="63" y="32"/>
                  </a:cubicBezTo>
                  <a:close/>
                  <a:moveTo>
                    <a:pt x="61" y="40"/>
                  </a:moveTo>
                  <a:cubicBezTo>
                    <a:pt x="61" y="40"/>
                    <a:pt x="61" y="40"/>
                    <a:pt x="61" y="40"/>
                  </a:cubicBezTo>
                  <a:cubicBezTo>
                    <a:pt x="61" y="40"/>
                    <a:pt x="61" y="40"/>
                    <a:pt x="62" y="40"/>
                  </a:cubicBezTo>
                  <a:cubicBezTo>
                    <a:pt x="62" y="40"/>
                    <a:pt x="62" y="40"/>
                    <a:pt x="62" y="40"/>
                  </a:cubicBezTo>
                  <a:cubicBezTo>
                    <a:pt x="62" y="40"/>
                    <a:pt x="62" y="40"/>
                    <a:pt x="62" y="40"/>
                  </a:cubicBezTo>
                  <a:cubicBezTo>
                    <a:pt x="62" y="40"/>
                    <a:pt x="61" y="40"/>
                    <a:pt x="61" y="40"/>
                  </a:cubicBezTo>
                  <a:cubicBezTo>
                    <a:pt x="61" y="40"/>
                    <a:pt x="61" y="40"/>
                    <a:pt x="61" y="40"/>
                  </a:cubicBezTo>
                  <a:close/>
                  <a:moveTo>
                    <a:pt x="62" y="36"/>
                  </a:moveTo>
                  <a:cubicBezTo>
                    <a:pt x="62" y="36"/>
                    <a:pt x="62" y="36"/>
                    <a:pt x="62" y="36"/>
                  </a:cubicBezTo>
                  <a:cubicBezTo>
                    <a:pt x="62" y="36"/>
                    <a:pt x="62" y="36"/>
                    <a:pt x="62" y="37"/>
                  </a:cubicBezTo>
                  <a:cubicBezTo>
                    <a:pt x="62" y="37"/>
                    <a:pt x="62" y="37"/>
                    <a:pt x="62" y="37"/>
                  </a:cubicBezTo>
                  <a:cubicBezTo>
                    <a:pt x="62" y="37"/>
                    <a:pt x="63" y="37"/>
                    <a:pt x="63" y="37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7"/>
                    <a:pt x="63" y="37"/>
                    <a:pt x="63" y="38"/>
                  </a:cubicBezTo>
                  <a:cubicBezTo>
                    <a:pt x="63" y="38"/>
                    <a:pt x="63" y="37"/>
                    <a:pt x="63" y="37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7"/>
                    <a:pt x="62" y="36"/>
                    <a:pt x="62" y="36"/>
                  </a:cubicBezTo>
                  <a:cubicBezTo>
                    <a:pt x="62" y="36"/>
                    <a:pt x="62" y="36"/>
                    <a:pt x="62" y="36"/>
                  </a:cubicBezTo>
                  <a:cubicBezTo>
                    <a:pt x="62" y="36"/>
                    <a:pt x="62" y="36"/>
                    <a:pt x="62" y="36"/>
                  </a:cubicBezTo>
                  <a:close/>
                  <a:moveTo>
                    <a:pt x="61" y="41"/>
                  </a:moveTo>
                  <a:cubicBezTo>
                    <a:pt x="61" y="41"/>
                    <a:pt x="61" y="42"/>
                    <a:pt x="61" y="42"/>
                  </a:cubicBezTo>
                  <a:cubicBezTo>
                    <a:pt x="61" y="42"/>
                    <a:pt x="61" y="42"/>
                    <a:pt x="61" y="42"/>
                  </a:cubicBezTo>
                  <a:cubicBezTo>
                    <a:pt x="61" y="42"/>
                    <a:pt x="61" y="42"/>
                    <a:pt x="61" y="42"/>
                  </a:cubicBezTo>
                  <a:cubicBezTo>
                    <a:pt x="61" y="42"/>
                    <a:pt x="61" y="42"/>
                    <a:pt x="61" y="42"/>
                  </a:cubicBezTo>
                  <a:cubicBezTo>
                    <a:pt x="61" y="42"/>
                    <a:pt x="61" y="42"/>
                    <a:pt x="61" y="42"/>
                  </a:cubicBezTo>
                  <a:cubicBezTo>
                    <a:pt x="61" y="42"/>
                    <a:pt x="62" y="42"/>
                    <a:pt x="62" y="42"/>
                  </a:cubicBezTo>
                  <a:cubicBezTo>
                    <a:pt x="62" y="42"/>
                    <a:pt x="62" y="42"/>
                    <a:pt x="62" y="42"/>
                  </a:cubicBezTo>
                  <a:cubicBezTo>
                    <a:pt x="62" y="42"/>
                    <a:pt x="62" y="42"/>
                    <a:pt x="62" y="41"/>
                  </a:cubicBezTo>
                  <a:cubicBezTo>
                    <a:pt x="62" y="41"/>
                    <a:pt x="62" y="41"/>
                    <a:pt x="62" y="41"/>
                  </a:cubicBezTo>
                  <a:cubicBezTo>
                    <a:pt x="63" y="41"/>
                    <a:pt x="63" y="41"/>
                    <a:pt x="63" y="41"/>
                  </a:cubicBezTo>
                  <a:cubicBezTo>
                    <a:pt x="63" y="41"/>
                    <a:pt x="62" y="41"/>
                    <a:pt x="62" y="41"/>
                  </a:cubicBezTo>
                  <a:cubicBezTo>
                    <a:pt x="62" y="40"/>
                    <a:pt x="62" y="40"/>
                    <a:pt x="62" y="40"/>
                  </a:cubicBezTo>
                  <a:cubicBezTo>
                    <a:pt x="62" y="40"/>
                    <a:pt x="62" y="40"/>
                    <a:pt x="62" y="40"/>
                  </a:cubicBezTo>
                  <a:cubicBezTo>
                    <a:pt x="62" y="40"/>
                    <a:pt x="62" y="40"/>
                    <a:pt x="62" y="40"/>
                  </a:cubicBezTo>
                  <a:cubicBezTo>
                    <a:pt x="62" y="40"/>
                    <a:pt x="62" y="40"/>
                    <a:pt x="62" y="40"/>
                  </a:cubicBezTo>
                  <a:cubicBezTo>
                    <a:pt x="61" y="40"/>
                    <a:pt x="61" y="40"/>
                    <a:pt x="61" y="40"/>
                  </a:cubicBezTo>
                  <a:cubicBezTo>
                    <a:pt x="61" y="40"/>
                    <a:pt x="61" y="40"/>
                    <a:pt x="61" y="40"/>
                  </a:cubicBezTo>
                  <a:cubicBezTo>
                    <a:pt x="61" y="40"/>
                    <a:pt x="61" y="40"/>
                    <a:pt x="61" y="40"/>
                  </a:cubicBezTo>
                  <a:cubicBezTo>
                    <a:pt x="61" y="40"/>
                    <a:pt x="61" y="40"/>
                    <a:pt x="61" y="40"/>
                  </a:cubicBezTo>
                  <a:cubicBezTo>
                    <a:pt x="61" y="41"/>
                    <a:pt x="61" y="41"/>
                    <a:pt x="61" y="41"/>
                  </a:cubicBezTo>
                  <a:cubicBezTo>
                    <a:pt x="61" y="41"/>
                    <a:pt x="61" y="40"/>
                    <a:pt x="61" y="40"/>
                  </a:cubicBezTo>
                  <a:cubicBezTo>
                    <a:pt x="61" y="40"/>
                    <a:pt x="61" y="40"/>
                    <a:pt x="61" y="40"/>
                  </a:cubicBezTo>
                  <a:cubicBezTo>
                    <a:pt x="61" y="40"/>
                    <a:pt x="61" y="40"/>
                    <a:pt x="61" y="40"/>
                  </a:cubicBezTo>
                  <a:cubicBezTo>
                    <a:pt x="61" y="40"/>
                    <a:pt x="61" y="40"/>
                    <a:pt x="61" y="40"/>
                  </a:cubicBezTo>
                  <a:cubicBezTo>
                    <a:pt x="61" y="40"/>
                    <a:pt x="61" y="40"/>
                    <a:pt x="61" y="40"/>
                  </a:cubicBezTo>
                  <a:cubicBezTo>
                    <a:pt x="61" y="40"/>
                    <a:pt x="60" y="40"/>
                    <a:pt x="60" y="40"/>
                  </a:cubicBezTo>
                  <a:cubicBezTo>
                    <a:pt x="60" y="40"/>
                    <a:pt x="60" y="41"/>
                    <a:pt x="60" y="41"/>
                  </a:cubicBezTo>
                  <a:cubicBezTo>
                    <a:pt x="60" y="41"/>
                    <a:pt x="60" y="41"/>
                    <a:pt x="60" y="41"/>
                  </a:cubicBezTo>
                  <a:cubicBezTo>
                    <a:pt x="60" y="41"/>
                    <a:pt x="60" y="41"/>
                    <a:pt x="60" y="41"/>
                  </a:cubicBezTo>
                  <a:cubicBezTo>
                    <a:pt x="61" y="41"/>
                    <a:pt x="61" y="41"/>
                    <a:pt x="61" y="41"/>
                  </a:cubicBezTo>
                  <a:close/>
                  <a:moveTo>
                    <a:pt x="61" y="35"/>
                  </a:moveTo>
                  <a:cubicBezTo>
                    <a:pt x="61" y="35"/>
                    <a:pt x="61" y="35"/>
                    <a:pt x="61" y="35"/>
                  </a:cubicBezTo>
                  <a:cubicBezTo>
                    <a:pt x="61" y="35"/>
                    <a:pt x="61" y="35"/>
                    <a:pt x="61" y="35"/>
                  </a:cubicBezTo>
                  <a:cubicBezTo>
                    <a:pt x="61" y="35"/>
                    <a:pt x="61" y="35"/>
                    <a:pt x="61" y="35"/>
                  </a:cubicBezTo>
                  <a:cubicBezTo>
                    <a:pt x="61" y="35"/>
                    <a:pt x="61" y="35"/>
                    <a:pt x="61" y="35"/>
                  </a:cubicBezTo>
                  <a:cubicBezTo>
                    <a:pt x="61" y="35"/>
                    <a:pt x="61" y="35"/>
                    <a:pt x="61" y="35"/>
                  </a:cubicBezTo>
                  <a:cubicBezTo>
                    <a:pt x="61" y="36"/>
                    <a:pt x="61" y="36"/>
                    <a:pt x="61" y="36"/>
                  </a:cubicBezTo>
                  <a:cubicBezTo>
                    <a:pt x="61" y="36"/>
                    <a:pt x="61" y="36"/>
                    <a:pt x="61" y="36"/>
                  </a:cubicBezTo>
                  <a:cubicBezTo>
                    <a:pt x="61" y="36"/>
                    <a:pt x="61" y="36"/>
                    <a:pt x="61" y="36"/>
                  </a:cubicBezTo>
                  <a:cubicBezTo>
                    <a:pt x="61" y="36"/>
                    <a:pt x="61" y="36"/>
                    <a:pt x="61" y="36"/>
                  </a:cubicBezTo>
                  <a:cubicBezTo>
                    <a:pt x="61" y="35"/>
                    <a:pt x="61" y="35"/>
                    <a:pt x="61" y="35"/>
                  </a:cubicBezTo>
                  <a:close/>
                  <a:moveTo>
                    <a:pt x="62" y="35"/>
                  </a:moveTo>
                  <a:cubicBezTo>
                    <a:pt x="62" y="35"/>
                    <a:pt x="62" y="35"/>
                    <a:pt x="62" y="35"/>
                  </a:cubicBezTo>
                  <a:cubicBezTo>
                    <a:pt x="62" y="35"/>
                    <a:pt x="62" y="35"/>
                    <a:pt x="62" y="35"/>
                  </a:cubicBezTo>
                  <a:cubicBezTo>
                    <a:pt x="62" y="35"/>
                    <a:pt x="62" y="35"/>
                    <a:pt x="62" y="35"/>
                  </a:cubicBezTo>
                  <a:cubicBezTo>
                    <a:pt x="62" y="35"/>
                    <a:pt x="62" y="35"/>
                    <a:pt x="62" y="35"/>
                  </a:cubicBezTo>
                  <a:cubicBezTo>
                    <a:pt x="62" y="35"/>
                    <a:pt x="62" y="35"/>
                    <a:pt x="62" y="35"/>
                  </a:cubicBezTo>
                  <a:cubicBezTo>
                    <a:pt x="62" y="35"/>
                    <a:pt x="62" y="35"/>
                    <a:pt x="62" y="35"/>
                  </a:cubicBezTo>
                  <a:close/>
                  <a:moveTo>
                    <a:pt x="60" y="31"/>
                  </a:moveTo>
                  <a:cubicBezTo>
                    <a:pt x="60" y="31"/>
                    <a:pt x="60" y="31"/>
                    <a:pt x="60" y="31"/>
                  </a:cubicBezTo>
                  <a:cubicBezTo>
                    <a:pt x="60" y="31"/>
                    <a:pt x="60" y="31"/>
                    <a:pt x="61" y="31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1" y="31"/>
                    <a:pt x="61" y="31"/>
                    <a:pt x="62" y="31"/>
                  </a:cubicBezTo>
                  <a:cubicBezTo>
                    <a:pt x="62" y="31"/>
                    <a:pt x="62" y="31"/>
                    <a:pt x="62" y="31"/>
                  </a:cubicBezTo>
                  <a:cubicBezTo>
                    <a:pt x="62" y="31"/>
                    <a:pt x="62" y="31"/>
                    <a:pt x="62" y="31"/>
                  </a:cubicBezTo>
                  <a:cubicBezTo>
                    <a:pt x="62" y="31"/>
                    <a:pt x="62" y="31"/>
                    <a:pt x="62" y="31"/>
                  </a:cubicBezTo>
                  <a:cubicBezTo>
                    <a:pt x="62" y="31"/>
                    <a:pt x="62" y="31"/>
                    <a:pt x="62" y="31"/>
                  </a:cubicBezTo>
                  <a:cubicBezTo>
                    <a:pt x="62" y="31"/>
                    <a:pt x="62" y="31"/>
                    <a:pt x="62" y="31"/>
                  </a:cubicBezTo>
                  <a:cubicBezTo>
                    <a:pt x="62" y="31"/>
                    <a:pt x="62" y="31"/>
                    <a:pt x="62" y="31"/>
                  </a:cubicBezTo>
                  <a:cubicBezTo>
                    <a:pt x="62" y="31"/>
                    <a:pt x="61" y="31"/>
                    <a:pt x="61" y="31"/>
                  </a:cubicBezTo>
                  <a:cubicBezTo>
                    <a:pt x="61" y="31"/>
                    <a:pt x="61" y="31"/>
                    <a:pt x="61" y="31"/>
                  </a:cubicBezTo>
                  <a:cubicBezTo>
                    <a:pt x="61" y="31"/>
                    <a:pt x="61" y="31"/>
                    <a:pt x="62" y="31"/>
                  </a:cubicBezTo>
                  <a:cubicBezTo>
                    <a:pt x="62" y="31"/>
                    <a:pt x="62" y="31"/>
                    <a:pt x="62" y="32"/>
                  </a:cubicBezTo>
                  <a:cubicBezTo>
                    <a:pt x="62" y="32"/>
                    <a:pt x="62" y="32"/>
                    <a:pt x="62" y="32"/>
                  </a:cubicBezTo>
                  <a:cubicBezTo>
                    <a:pt x="62" y="32"/>
                    <a:pt x="62" y="32"/>
                    <a:pt x="62" y="32"/>
                  </a:cubicBezTo>
                  <a:cubicBezTo>
                    <a:pt x="62" y="32"/>
                    <a:pt x="62" y="32"/>
                    <a:pt x="62" y="32"/>
                  </a:cubicBezTo>
                  <a:cubicBezTo>
                    <a:pt x="62" y="32"/>
                    <a:pt x="62" y="32"/>
                    <a:pt x="62" y="32"/>
                  </a:cubicBezTo>
                  <a:cubicBezTo>
                    <a:pt x="62" y="32"/>
                    <a:pt x="62" y="32"/>
                    <a:pt x="62" y="32"/>
                  </a:cubicBezTo>
                  <a:cubicBezTo>
                    <a:pt x="62" y="32"/>
                    <a:pt x="62" y="32"/>
                    <a:pt x="62" y="32"/>
                  </a:cubicBezTo>
                  <a:cubicBezTo>
                    <a:pt x="62" y="32"/>
                    <a:pt x="62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2"/>
                    <a:pt x="63" y="32"/>
                    <a:pt x="63" y="32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3" y="30"/>
                    <a:pt x="62" y="30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29"/>
                    <a:pt x="62" y="29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30"/>
                    <a:pt x="62" y="30"/>
                    <a:pt x="62" y="30"/>
                  </a:cubicBezTo>
                  <a:cubicBezTo>
                    <a:pt x="62" y="30"/>
                    <a:pt x="61" y="30"/>
                    <a:pt x="61" y="30"/>
                  </a:cubicBezTo>
                  <a:cubicBezTo>
                    <a:pt x="61" y="30"/>
                    <a:pt x="61" y="30"/>
                    <a:pt x="61" y="30"/>
                  </a:cubicBezTo>
                  <a:cubicBezTo>
                    <a:pt x="61" y="30"/>
                    <a:pt x="61" y="30"/>
                    <a:pt x="61" y="30"/>
                  </a:cubicBezTo>
                  <a:cubicBezTo>
                    <a:pt x="61" y="30"/>
                    <a:pt x="61" y="30"/>
                    <a:pt x="61" y="30"/>
                  </a:cubicBezTo>
                  <a:cubicBezTo>
                    <a:pt x="61" y="30"/>
                    <a:pt x="61" y="30"/>
                    <a:pt x="61" y="30"/>
                  </a:cubicBezTo>
                  <a:cubicBezTo>
                    <a:pt x="61" y="30"/>
                    <a:pt x="61" y="30"/>
                    <a:pt x="61" y="30"/>
                  </a:cubicBezTo>
                  <a:cubicBezTo>
                    <a:pt x="61" y="30"/>
                    <a:pt x="61" y="30"/>
                    <a:pt x="61" y="30"/>
                  </a:cubicBezTo>
                  <a:cubicBezTo>
                    <a:pt x="61" y="30"/>
                    <a:pt x="61" y="30"/>
                    <a:pt x="61" y="30"/>
                  </a:cubicBezTo>
                  <a:cubicBezTo>
                    <a:pt x="61" y="30"/>
                    <a:pt x="61" y="30"/>
                    <a:pt x="61" y="30"/>
                  </a:cubicBezTo>
                  <a:cubicBezTo>
                    <a:pt x="61" y="30"/>
                    <a:pt x="61" y="30"/>
                    <a:pt x="61" y="30"/>
                  </a:cubicBezTo>
                  <a:cubicBezTo>
                    <a:pt x="61" y="30"/>
                    <a:pt x="61" y="30"/>
                    <a:pt x="60" y="30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30"/>
                    <a:pt x="60" y="30"/>
                    <a:pt x="60" y="30"/>
                  </a:cubicBezTo>
                  <a:cubicBezTo>
                    <a:pt x="60" y="30"/>
                    <a:pt x="60" y="30"/>
                    <a:pt x="60" y="31"/>
                  </a:cubicBezTo>
                  <a:cubicBezTo>
                    <a:pt x="60" y="31"/>
                    <a:pt x="60" y="31"/>
                    <a:pt x="60" y="31"/>
                  </a:cubicBezTo>
                  <a:cubicBezTo>
                    <a:pt x="60" y="31"/>
                    <a:pt x="60" y="31"/>
                    <a:pt x="60" y="31"/>
                  </a:cubicBezTo>
                  <a:close/>
                  <a:moveTo>
                    <a:pt x="54" y="41"/>
                  </a:moveTo>
                  <a:cubicBezTo>
                    <a:pt x="54" y="41"/>
                    <a:pt x="55" y="41"/>
                    <a:pt x="55" y="41"/>
                  </a:cubicBezTo>
                  <a:cubicBezTo>
                    <a:pt x="55" y="41"/>
                    <a:pt x="55" y="41"/>
                    <a:pt x="55" y="41"/>
                  </a:cubicBezTo>
                  <a:cubicBezTo>
                    <a:pt x="55" y="41"/>
                    <a:pt x="55" y="41"/>
                    <a:pt x="55" y="41"/>
                  </a:cubicBezTo>
                  <a:cubicBezTo>
                    <a:pt x="55" y="41"/>
                    <a:pt x="55" y="41"/>
                    <a:pt x="55" y="41"/>
                  </a:cubicBezTo>
                  <a:cubicBezTo>
                    <a:pt x="55" y="41"/>
                    <a:pt x="55" y="41"/>
                    <a:pt x="55" y="41"/>
                  </a:cubicBezTo>
                  <a:cubicBezTo>
                    <a:pt x="55" y="41"/>
                    <a:pt x="55" y="41"/>
                    <a:pt x="55" y="41"/>
                  </a:cubicBezTo>
                  <a:cubicBezTo>
                    <a:pt x="56" y="41"/>
                    <a:pt x="56" y="41"/>
                    <a:pt x="56" y="41"/>
                  </a:cubicBezTo>
                  <a:cubicBezTo>
                    <a:pt x="56" y="41"/>
                    <a:pt x="56" y="41"/>
                    <a:pt x="56" y="41"/>
                  </a:cubicBezTo>
                  <a:cubicBezTo>
                    <a:pt x="56" y="41"/>
                    <a:pt x="56" y="41"/>
                    <a:pt x="56" y="41"/>
                  </a:cubicBezTo>
                  <a:cubicBezTo>
                    <a:pt x="56" y="41"/>
                    <a:pt x="56" y="41"/>
                    <a:pt x="56" y="41"/>
                  </a:cubicBezTo>
                  <a:cubicBezTo>
                    <a:pt x="56" y="40"/>
                    <a:pt x="56" y="40"/>
                    <a:pt x="56" y="40"/>
                  </a:cubicBezTo>
                  <a:cubicBezTo>
                    <a:pt x="56" y="40"/>
                    <a:pt x="55" y="40"/>
                    <a:pt x="55" y="40"/>
                  </a:cubicBezTo>
                  <a:cubicBezTo>
                    <a:pt x="55" y="40"/>
                    <a:pt x="55" y="40"/>
                    <a:pt x="55" y="40"/>
                  </a:cubicBezTo>
                  <a:cubicBezTo>
                    <a:pt x="55" y="40"/>
                    <a:pt x="55" y="40"/>
                    <a:pt x="55" y="40"/>
                  </a:cubicBezTo>
                  <a:cubicBezTo>
                    <a:pt x="55" y="40"/>
                    <a:pt x="54" y="40"/>
                    <a:pt x="54" y="40"/>
                  </a:cubicBezTo>
                  <a:cubicBezTo>
                    <a:pt x="54" y="40"/>
                    <a:pt x="54" y="40"/>
                    <a:pt x="54" y="40"/>
                  </a:cubicBezTo>
                  <a:cubicBezTo>
                    <a:pt x="54" y="41"/>
                    <a:pt x="54" y="41"/>
                    <a:pt x="54" y="41"/>
                  </a:cubicBezTo>
                  <a:close/>
                  <a:moveTo>
                    <a:pt x="47" y="31"/>
                  </a:moveTo>
                  <a:cubicBezTo>
                    <a:pt x="47" y="31"/>
                    <a:pt x="47" y="31"/>
                    <a:pt x="47" y="31"/>
                  </a:cubicBezTo>
                  <a:cubicBezTo>
                    <a:pt x="47" y="31"/>
                    <a:pt x="48" y="31"/>
                    <a:pt x="48" y="31"/>
                  </a:cubicBezTo>
                  <a:cubicBezTo>
                    <a:pt x="48" y="32"/>
                    <a:pt x="48" y="32"/>
                    <a:pt x="48" y="32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49" y="31"/>
                    <a:pt x="48" y="31"/>
                    <a:pt x="48" y="31"/>
                  </a:cubicBezTo>
                  <a:cubicBezTo>
                    <a:pt x="48" y="31"/>
                    <a:pt x="48" y="31"/>
                    <a:pt x="48" y="30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48" y="29"/>
                    <a:pt x="48" y="29"/>
                    <a:pt x="48" y="29"/>
                  </a:cubicBezTo>
                  <a:cubicBezTo>
                    <a:pt x="48" y="29"/>
                    <a:pt x="48" y="29"/>
                    <a:pt x="47" y="29"/>
                  </a:cubicBezTo>
                  <a:cubicBezTo>
                    <a:pt x="47" y="29"/>
                    <a:pt x="47" y="28"/>
                    <a:pt x="47" y="28"/>
                  </a:cubicBezTo>
                  <a:cubicBezTo>
                    <a:pt x="47" y="28"/>
                    <a:pt x="47" y="29"/>
                    <a:pt x="47" y="29"/>
                  </a:cubicBezTo>
                  <a:cubicBezTo>
                    <a:pt x="47" y="29"/>
                    <a:pt x="47" y="29"/>
                    <a:pt x="47" y="29"/>
                  </a:cubicBezTo>
                  <a:cubicBezTo>
                    <a:pt x="47" y="29"/>
                    <a:pt x="47" y="29"/>
                    <a:pt x="47" y="29"/>
                  </a:cubicBezTo>
                  <a:cubicBezTo>
                    <a:pt x="47" y="29"/>
                    <a:pt x="47" y="29"/>
                    <a:pt x="47" y="30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7" y="30"/>
                    <a:pt x="47" y="31"/>
                    <a:pt x="47" y="31"/>
                  </a:cubicBezTo>
                  <a:close/>
                  <a:moveTo>
                    <a:pt x="46" y="28"/>
                  </a:moveTo>
                  <a:cubicBezTo>
                    <a:pt x="46" y="28"/>
                    <a:pt x="47" y="28"/>
                    <a:pt x="47" y="28"/>
                  </a:cubicBezTo>
                  <a:cubicBezTo>
                    <a:pt x="47" y="28"/>
                    <a:pt x="47" y="28"/>
                    <a:pt x="48" y="28"/>
                  </a:cubicBezTo>
                  <a:cubicBezTo>
                    <a:pt x="48" y="29"/>
                    <a:pt x="48" y="29"/>
                    <a:pt x="48" y="29"/>
                  </a:cubicBezTo>
                  <a:cubicBezTo>
                    <a:pt x="48" y="29"/>
                    <a:pt x="48" y="29"/>
                    <a:pt x="49" y="29"/>
                  </a:cubicBezTo>
                  <a:cubicBezTo>
                    <a:pt x="49" y="29"/>
                    <a:pt x="49" y="29"/>
                    <a:pt x="49" y="28"/>
                  </a:cubicBezTo>
                  <a:cubicBezTo>
                    <a:pt x="49" y="28"/>
                    <a:pt x="48" y="28"/>
                    <a:pt x="48" y="28"/>
                  </a:cubicBezTo>
                  <a:cubicBezTo>
                    <a:pt x="48" y="27"/>
                    <a:pt x="48" y="27"/>
                    <a:pt x="47" y="27"/>
                  </a:cubicBezTo>
                  <a:cubicBezTo>
                    <a:pt x="47" y="27"/>
                    <a:pt x="47" y="27"/>
                    <a:pt x="46" y="27"/>
                  </a:cubicBezTo>
                  <a:cubicBezTo>
                    <a:pt x="46" y="27"/>
                    <a:pt x="46" y="27"/>
                    <a:pt x="45" y="27"/>
                  </a:cubicBezTo>
                  <a:cubicBezTo>
                    <a:pt x="45" y="27"/>
                    <a:pt x="46" y="27"/>
                    <a:pt x="46" y="27"/>
                  </a:cubicBezTo>
                  <a:cubicBezTo>
                    <a:pt x="46" y="28"/>
                    <a:pt x="46" y="28"/>
                    <a:pt x="46" y="28"/>
                  </a:cubicBezTo>
                  <a:close/>
                  <a:moveTo>
                    <a:pt x="42" y="26"/>
                  </a:moveTo>
                  <a:cubicBezTo>
                    <a:pt x="42" y="26"/>
                    <a:pt x="42" y="26"/>
                    <a:pt x="42" y="26"/>
                  </a:cubicBezTo>
                  <a:cubicBezTo>
                    <a:pt x="42" y="26"/>
                    <a:pt x="42" y="26"/>
                    <a:pt x="42" y="26"/>
                  </a:cubicBezTo>
                  <a:cubicBezTo>
                    <a:pt x="42" y="26"/>
                    <a:pt x="42" y="26"/>
                    <a:pt x="42" y="26"/>
                  </a:cubicBezTo>
                  <a:cubicBezTo>
                    <a:pt x="42" y="26"/>
                    <a:pt x="43" y="26"/>
                    <a:pt x="43" y="26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5"/>
                    <a:pt x="44" y="25"/>
                    <a:pt x="44" y="25"/>
                  </a:cubicBezTo>
                  <a:cubicBezTo>
                    <a:pt x="44" y="25"/>
                    <a:pt x="44" y="24"/>
                    <a:pt x="44" y="24"/>
                  </a:cubicBezTo>
                  <a:cubicBezTo>
                    <a:pt x="44" y="24"/>
                    <a:pt x="44" y="24"/>
                    <a:pt x="44" y="24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3" y="24"/>
                    <a:pt x="43" y="24"/>
                    <a:pt x="43" y="24"/>
                  </a:cubicBezTo>
                  <a:cubicBezTo>
                    <a:pt x="43" y="24"/>
                    <a:pt x="43" y="24"/>
                    <a:pt x="42" y="24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42" y="24"/>
                    <a:pt x="42" y="24"/>
                    <a:pt x="41" y="24"/>
                  </a:cubicBezTo>
                  <a:cubicBezTo>
                    <a:pt x="41" y="24"/>
                    <a:pt x="41" y="25"/>
                    <a:pt x="41" y="25"/>
                  </a:cubicBezTo>
                  <a:cubicBezTo>
                    <a:pt x="41" y="25"/>
                    <a:pt x="41" y="25"/>
                    <a:pt x="41" y="25"/>
                  </a:cubicBezTo>
                  <a:cubicBezTo>
                    <a:pt x="41" y="25"/>
                    <a:pt x="42" y="26"/>
                    <a:pt x="42" y="26"/>
                  </a:cubicBezTo>
                  <a:close/>
                  <a:moveTo>
                    <a:pt x="56" y="40"/>
                  </a:moveTo>
                  <a:cubicBezTo>
                    <a:pt x="56" y="40"/>
                    <a:pt x="57" y="40"/>
                    <a:pt x="57" y="40"/>
                  </a:cubicBezTo>
                  <a:cubicBezTo>
                    <a:pt x="57" y="40"/>
                    <a:pt x="57" y="40"/>
                    <a:pt x="57" y="40"/>
                  </a:cubicBezTo>
                  <a:cubicBezTo>
                    <a:pt x="57" y="40"/>
                    <a:pt x="57" y="40"/>
                    <a:pt x="57" y="40"/>
                  </a:cubicBezTo>
                  <a:cubicBezTo>
                    <a:pt x="57" y="40"/>
                    <a:pt x="57" y="40"/>
                    <a:pt x="57" y="40"/>
                  </a:cubicBezTo>
                  <a:cubicBezTo>
                    <a:pt x="57" y="40"/>
                    <a:pt x="57" y="40"/>
                    <a:pt x="57" y="39"/>
                  </a:cubicBezTo>
                  <a:cubicBezTo>
                    <a:pt x="57" y="39"/>
                    <a:pt x="57" y="39"/>
                    <a:pt x="56" y="39"/>
                  </a:cubicBezTo>
                  <a:cubicBezTo>
                    <a:pt x="56" y="39"/>
                    <a:pt x="56" y="39"/>
                    <a:pt x="56" y="39"/>
                  </a:cubicBezTo>
                  <a:cubicBezTo>
                    <a:pt x="56" y="39"/>
                    <a:pt x="56" y="39"/>
                    <a:pt x="56" y="39"/>
                  </a:cubicBezTo>
                  <a:cubicBezTo>
                    <a:pt x="56" y="39"/>
                    <a:pt x="56" y="39"/>
                    <a:pt x="55" y="39"/>
                  </a:cubicBezTo>
                  <a:cubicBezTo>
                    <a:pt x="55" y="39"/>
                    <a:pt x="55" y="40"/>
                    <a:pt x="55" y="40"/>
                  </a:cubicBezTo>
                  <a:cubicBezTo>
                    <a:pt x="55" y="40"/>
                    <a:pt x="55" y="40"/>
                    <a:pt x="55" y="40"/>
                  </a:cubicBezTo>
                  <a:cubicBezTo>
                    <a:pt x="55" y="40"/>
                    <a:pt x="55" y="40"/>
                    <a:pt x="55" y="40"/>
                  </a:cubicBezTo>
                  <a:cubicBezTo>
                    <a:pt x="55" y="40"/>
                    <a:pt x="55" y="40"/>
                    <a:pt x="56" y="40"/>
                  </a:cubicBezTo>
                  <a:cubicBezTo>
                    <a:pt x="56" y="40"/>
                    <a:pt x="56" y="40"/>
                    <a:pt x="56" y="40"/>
                  </a:cubicBezTo>
                  <a:cubicBezTo>
                    <a:pt x="56" y="40"/>
                    <a:pt x="56" y="40"/>
                    <a:pt x="56" y="40"/>
                  </a:cubicBezTo>
                  <a:cubicBezTo>
                    <a:pt x="56" y="40"/>
                    <a:pt x="56" y="40"/>
                    <a:pt x="56" y="40"/>
                  </a:cubicBezTo>
                  <a:close/>
                  <a:moveTo>
                    <a:pt x="48" y="30"/>
                  </a:moveTo>
                  <a:cubicBezTo>
                    <a:pt x="48" y="31"/>
                    <a:pt x="49" y="31"/>
                    <a:pt x="49" y="31"/>
                  </a:cubicBezTo>
                  <a:cubicBezTo>
                    <a:pt x="49" y="31"/>
                    <a:pt x="49" y="31"/>
                    <a:pt x="48" y="32"/>
                  </a:cubicBezTo>
                  <a:cubicBezTo>
                    <a:pt x="48" y="32"/>
                    <a:pt x="48" y="32"/>
                    <a:pt x="48" y="32"/>
                  </a:cubicBezTo>
                  <a:cubicBezTo>
                    <a:pt x="48" y="32"/>
                    <a:pt x="48" y="32"/>
                    <a:pt x="48" y="32"/>
                  </a:cubicBezTo>
                  <a:cubicBezTo>
                    <a:pt x="48" y="32"/>
                    <a:pt x="48" y="32"/>
                    <a:pt x="49" y="32"/>
                  </a:cubicBezTo>
                  <a:cubicBezTo>
                    <a:pt x="49" y="33"/>
                    <a:pt x="49" y="33"/>
                    <a:pt x="50" y="33"/>
                  </a:cubicBezTo>
                  <a:cubicBezTo>
                    <a:pt x="50" y="32"/>
                    <a:pt x="50" y="32"/>
                    <a:pt x="51" y="32"/>
                  </a:cubicBezTo>
                  <a:cubicBezTo>
                    <a:pt x="51" y="32"/>
                    <a:pt x="51" y="32"/>
                    <a:pt x="51" y="32"/>
                  </a:cubicBezTo>
                  <a:cubicBezTo>
                    <a:pt x="51" y="33"/>
                    <a:pt x="51" y="33"/>
                    <a:pt x="51" y="33"/>
                  </a:cubicBezTo>
                  <a:cubicBezTo>
                    <a:pt x="52" y="33"/>
                    <a:pt x="52" y="33"/>
                    <a:pt x="52" y="33"/>
                  </a:cubicBezTo>
                  <a:cubicBezTo>
                    <a:pt x="52" y="33"/>
                    <a:pt x="52" y="32"/>
                    <a:pt x="52" y="32"/>
                  </a:cubicBezTo>
                  <a:cubicBezTo>
                    <a:pt x="52" y="32"/>
                    <a:pt x="52" y="32"/>
                    <a:pt x="52" y="32"/>
                  </a:cubicBezTo>
                  <a:cubicBezTo>
                    <a:pt x="51" y="32"/>
                    <a:pt x="51" y="32"/>
                    <a:pt x="51" y="32"/>
                  </a:cubicBezTo>
                  <a:cubicBezTo>
                    <a:pt x="51" y="31"/>
                    <a:pt x="51" y="31"/>
                    <a:pt x="51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49" y="31"/>
                    <a:pt x="49" y="31"/>
                    <a:pt x="49" y="31"/>
                  </a:cubicBezTo>
                  <a:cubicBezTo>
                    <a:pt x="49" y="31"/>
                    <a:pt x="49" y="30"/>
                    <a:pt x="49" y="30"/>
                  </a:cubicBezTo>
                  <a:cubicBezTo>
                    <a:pt x="49" y="30"/>
                    <a:pt x="49" y="30"/>
                    <a:pt x="48" y="30"/>
                  </a:cubicBezTo>
                  <a:close/>
                  <a:moveTo>
                    <a:pt x="55" y="40"/>
                  </a:moveTo>
                  <a:cubicBezTo>
                    <a:pt x="55" y="40"/>
                    <a:pt x="55" y="40"/>
                    <a:pt x="55" y="40"/>
                  </a:cubicBezTo>
                  <a:cubicBezTo>
                    <a:pt x="55" y="40"/>
                    <a:pt x="55" y="40"/>
                    <a:pt x="55" y="40"/>
                  </a:cubicBezTo>
                  <a:cubicBezTo>
                    <a:pt x="55" y="39"/>
                    <a:pt x="55" y="39"/>
                    <a:pt x="55" y="39"/>
                  </a:cubicBezTo>
                  <a:cubicBezTo>
                    <a:pt x="55" y="39"/>
                    <a:pt x="55" y="39"/>
                    <a:pt x="55" y="39"/>
                  </a:cubicBezTo>
                  <a:cubicBezTo>
                    <a:pt x="55" y="39"/>
                    <a:pt x="55" y="39"/>
                    <a:pt x="56" y="39"/>
                  </a:cubicBezTo>
                  <a:cubicBezTo>
                    <a:pt x="56" y="39"/>
                    <a:pt x="55" y="39"/>
                    <a:pt x="55" y="39"/>
                  </a:cubicBezTo>
                  <a:cubicBezTo>
                    <a:pt x="55" y="39"/>
                    <a:pt x="55" y="39"/>
                    <a:pt x="55" y="39"/>
                  </a:cubicBezTo>
                  <a:cubicBezTo>
                    <a:pt x="55" y="39"/>
                    <a:pt x="55" y="39"/>
                    <a:pt x="55" y="39"/>
                  </a:cubicBezTo>
                  <a:cubicBezTo>
                    <a:pt x="55" y="39"/>
                    <a:pt x="54" y="39"/>
                    <a:pt x="54" y="39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4" y="40"/>
                    <a:pt x="54" y="40"/>
                    <a:pt x="54" y="40"/>
                  </a:cubicBezTo>
                  <a:cubicBezTo>
                    <a:pt x="54" y="40"/>
                    <a:pt x="54" y="40"/>
                    <a:pt x="54" y="40"/>
                  </a:cubicBezTo>
                  <a:cubicBezTo>
                    <a:pt x="54" y="40"/>
                    <a:pt x="54" y="40"/>
                    <a:pt x="55" y="40"/>
                  </a:cubicBezTo>
                  <a:close/>
                  <a:moveTo>
                    <a:pt x="55" y="32"/>
                  </a:moveTo>
                  <a:cubicBezTo>
                    <a:pt x="55" y="32"/>
                    <a:pt x="55" y="32"/>
                    <a:pt x="55" y="32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54" y="32"/>
                    <a:pt x="54" y="32"/>
                    <a:pt x="54" y="32"/>
                  </a:cubicBezTo>
                  <a:cubicBezTo>
                    <a:pt x="54" y="33"/>
                    <a:pt x="54" y="33"/>
                    <a:pt x="54" y="33"/>
                  </a:cubicBezTo>
                  <a:cubicBezTo>
                    <a:pt x="54" y="33"/>
                    <a:pt x="54" y="33"/>
                    <a:pt x="54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5" y="33"/>
                    <a:pt x="55" y="33"/>
                    <a:pt x="55" y="32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5" y="32"/>
                    <a:pt x="55" y="33"/>
                    <a:pt x="56" y="33"/>
                  </a:cubicBezTo>
                  <a:cubicBezTo>
                    <a:pt x="56" y="33"/>
                    <a:pt x="55" y="32"/>
                    <a:pt x="55" y="32"/>
                  </a:cubicBezTo>
                  <a:cubicBezTo>
                    <a:pt x="55" y="32"/>
                    <a:pt x="55" y="32"/>
                    <a:pt x="55" y="32"/>
                  </a:cubicBezTo>
                  <a:cubicBezTo>
                    <a:pt x="55" y="32"/>
                    <a:pt x="55" y="31"/>
                    <a:pt x="55" y="31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55" y="31"/>
                    <a:pt x="55" y="31"/>
                    <a:pt x="55" y="32"/>
                  </a:cubicBezTo>
                  <a:close/>
                  <a:moveTo>
                    <a:pt x="50" y="31"/>
                  </a:moveTo>
                  <a:cubicBezTo>
                    <a:pt x="50" y="31"/>
                    <a:pt x="50" y="31"/>
                    <a:pt x="51" y="31"/>
                  </a:cubicBezTo>
                  <a:cubicBezTo>
                    <a:pt x="51" y="31"/>
                    <a:pt x="51" y="31"/>
                    <a:pt x="51" y="31"/>
                  </a:cubicBezTo>
                  <a:cubicBezTo>
                    <a:pt x="51" y="31"/>
                    <a:pt x="51" y="31"/>
                    <a:pt x="51" y="31"/>
                  </a:cubicBezTo>
                  <a:cubicBezTo>
                    <a:pt x="52" y="32"/>
                    <a:pt x="52" y="32"/>
                    <a:pt x="52" y="32"/>
                  </a:cubicBezTo>
                  <a:cubicBezTo>
                    <a:pt x="52" y="32"/>
                    <a:pt x="52" y="32"/>
                    <a:pt x="52" y="32"/>
                  </a:cubicBezTo>
                  <a:cubicBezTo>
                    <a:pt x="52" y="32"/>
                    <a:pt x="52" y="32"/>
                    <a:pt x="53" y="32"/>
                  </a:cubicBezTo>
                  <a:cubicBezTo>
                    <a:pt x="53" y="32"/>
                    <a:pt x="53" y="32"/>
                    <a:pt x="53" y="32"/>
                  </a:cubicBezTo>
                  <a:cubicBezTo>
                    <a:pt x="53" y="32"/>
                    <a:pt x="53" y="32"/>
                    <a:pt x="53" y="32"/>
                  </a:cubicBezTo>
                  <a:cubicBezTo>
                    <a:pt x="53" y="32"/>
                    <a:pt x="53" y="31"/>
                    <a:pt x="53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52" y="30"/>
                    <a:pt x="52" y="30"/>
                    <a:pt x="51" y="30"/>
                  </a:cubicBezTo>
                  <a:cubicBezTo>
                    <a:pt x="51" y="30"/>
                    <a:pt x="51" y="30"/>
                    <a:pt x="51" y="30"/>
                  </a:cubicBezTo>
                  <a:cubicBezTo>
                    <a:pt x="51" y="30"/>
                    <a:pt x="51" y="30"/>
                    <a:pt x="51" y="30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50" y="30"/>
                    <a:pt x="50" y="30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lose/>
                  <a:moveTo>
                    <a:pt x="52" y="34"/>
                  </a:moveTo>
                  <a:cubicBezTo>
                    <a:pt x="52" y="33"/>
                    <a:pt x="52" y="33"/>
                    <a:pt x="52" y="33"/>
                  </a:cubicBezTo>
                  <a:cubicBezTo>
                    <a:pt x="52" y="33"/>
                    <a:pt x="52" y="33"/>
                    <a:pt x="52" y="33"/>
                  </a:cubicBezTo>
                  <a:cubicBezTo>
                    <a:pt x="52" y="33"/>
                    <a:pt x="52" y="33"/>
                    <a:pt x="52" y="33"/>
                  </a:cubicBezTo>
                  <a:cubicBezTo>
                    <a:pt x="52" y="33"/>
                    <a:pt x="52" y="34"/>
                    <a:pt x="52" y="34"/>
                  </a:cubicBezTo>
                  <a:cubicBezTo>
                    <a:pt x="52" y="34"/>
                    <a:pt x="52" y="34"/>
                    <a:pt x="52" y="34"/>
                  </a:cubicBezTo>
                  <a:cubicBezTo>
                    <a:pt x="52" y="34"/>
                    <a:pt x="52" y="34"/>
                    <a:pt x="52" y="34"/>
                  </a:cubicBezTo>
                  <a:cubicBezTo>
                    <a:pt x="53" y="34"/>
                    <a:pt x="53" y="34"/>
                    <a:pt x="53" y="34"/>
                  </a:cubicBezTo>
                  <a:cubicBezTo>
                    <a:pt x="53" y="34"/>
                    <a:pt x="53" y="34"/>
                    <a:pt x="52" y="34"/>
                  </a:cubicBezTo>
                  <a:cubicBezTo>
                    <a:pt x="52" y="34"/>
                    <a:pt x="52" y="34"/>
                    <a:pt x="52" y="34"/>
                  </a:cubicBezTo>
                  <a:close/>
                  <a:moveTo>
                    <a:pt x="53" y="33"/>
                  </a:moveTo>
                  <a:cubicBezTo>
                    <a:pt x="53" y="34"/>
                    <a:pt x="53" y="34"/>
                    <a:pt x="53" y="34"/>
                  </a:cubicBezTo>
                  <a:cubicBezTo>
                    <a:pt x="53" y="34"/>
                    <a:pt x="53" y="34"/>
                    <a:pt x="53" y="34"/>
                  </a:cubicBezTo>
                  <a:cubicBezTo>
                    <a:pt x="53" y="34"/>
                    <a:pt x="53" y="34"/>
                    <a:pt x="53" y="34"/>
                  </a:cubicBezTo>
                  <a:cubicBezTo>
                    <a:pt x="53" y="34"/>
                    <a:pt x="54" y="34"/>
                    <a:pt x="54" y="34"/>
                  </a:cubicBezTo>
                  <a:cubicBezTo>
                    <a:pt x="54" y="34"/>
                    <a:pt x="54" y="34"/>
                    <a:pt x="54" y="34"/>
                  </a:cubicBezTo>
                  <a:cubicBezTo>
                    <a:pt x="54" y="34"/>
                    <a:pt x="54" y="34"/>
                    <a:pt x="54" y="33"/>
                  </a:cubicBezTo>
                  <a:cubicBezTo>
                    <a:pt x="54" y="33"/>
                    <a:pt x="54" y="33"/>
                    <a:pt x="54" y="33"/>
                  </a:cubicBezTo>
                  <a:cubicBezTo>
                    <a:pt x="53" y="33"/>
                    <a:pt x="53" y="33"/>
                    <a:pt x="53" y="33"/>
                  </a:cubicBezTo>
                  <a:cubicBezTo>
                    <a:pt x="53" y="33"/>
                    <a:pt x="53" y="33"/>
                    <a:pt x="53" y="33"/>
                  </a:cubicBezTo>
                  <a:cubicBezTo>
                    <a:pt x="53" y="33"/>
                    <a:pt x="53" y="33"/>
                    <a:pt x="53" y="33"/>
                  </a:cubicBezTo>
                  <a:close/>
                  <a:moveTo>
                    <a:pt x="54" y="31"/>
                  </a:moveTo>
                  <a:cubicBezTo>
                    <a:pt x="54" y="31"/>
                    <a:pt x="54" y="31"/>
                    <a:pt x="55" y="31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55" y="31"/>
                    <a:pt x="55" y="31"/>
                    <a:pt x="55" y="31"/>
                  </a:cubicBezTo>
                  <a:cubicBezTo>
                    <a:pt x="55" y="31"/>
                    <a:pt x="55" y="31"/>
                    <a:pt x="55" y="30"/>
                  </a:cubicBezTo>
                  <a:cubicBezTo>
                    <a:pt x="55" y="30"/>
                    <a:pt x="54" y="30"/>
                    <a:pt x="54" y="30"/>
                  </a:cubicBezTo>
                  <a:cubicBezTo>
                    <a:pt x="54" y="30"/>
                    <a:pt x="54" y="30"/>
                    <a:pt x="54" y="30"/>
                  </a:cubicBezTo>
                  <a:cubicBezTo>
                    <a:pt x="54" y="30"/>
                    <a:pt x="54" y="30"/>
                    <a:pt x="54" y="30"/>
                  </a:cubicBezTo>
                  <a:cubicBezTo>
                    <a:pt x="54" y="30"/>
                    <a:pt x="54" y="30"/>
                    <a:pt x="54" y="31"/>
                  </a:cubicBezTo>
                  <a:cubicBezTo>
                    <a:pt x="54" y="31"/>
                    <a:pt x="54" y="31"/>
                    <a:pt x="54" y="31"/>
                  </a:cubicBezTo>
                  <a:close/>
                  <a:moveTo>
                    <a:pt x="22" y="39"/>
                  </a:moveTo>
                  <a:cubicBezTo>
                    <a:pt x="22" y="39"/>
                    <a:pt x="22" y="39"/>
                    <a:pt x="22" y="39"/>
                  </a:cubicBezTo>
                  <a:cubicBezTo>
                    <a:pt x="22" y="39"/>
                    <a:pt x="22" y="39"/>
                    <a:pt x="22" y="40"/>
                  </a:cubicBezTo>
                  <a:cubicBezTo>
                    <a:pt x="22" y="40"/>
                    <a:pt x="21" y="40"/>
                    <a:pt x="21" y="40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21" y="40"/>
                    <a:pt x="21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1" y="41"/>
                    <a:pt x="21" y="41"/>
                  </a:cubicBezTo>
                  <a:cubicBezTo>
                    <a:pt x="21" y="41"/>
                    <a:pt x="21" y="42"/>
                    <a:pt x="21" y="42"/>
                  </a:cubicBezTo>
                  <a:cubicBezTo>
                    <a:pt x="21" y="42"/>
                    <a:pt x="21" y="41"/>
                    <a:pt x="22" y="41"/>
                  </a:cubicBezTo>
                  <a:cubicBezTo>
                    <a:pt x="22" y="41"/>
                    <a:pt x="22" y="41"/>
                    <a:pt x="22" y="41"/>
                  </a:cubicBezTo>
                  <a:cubicBezTo>
                    <a:pt x="22" y="41"/>
                    <a:pt x="22" y="41"/>
                    <a:pt x="22" y="41"/>
                  </a:cubicBezTo>
                  <a:cubicBezTo>
                    <a:pt x="22" y="41"/>
                    <a:pt x="22" y="41"/>
                    <a:pt x="22" y="41"/>
                  </a:cubicBezTo>
                  <a:cubicBezTo>
                    <a:pt x="22" y="41"/>
                    <a:pt x="22" y="41"/>
                    <a:pt x="22" y="41"/>
                  </a:cubicBezTo>
                  <a:cubicBezTo>
                    <a:pt x="22" y="41"/>
                    <a:pt x="22" y="41"/>
                    <a:pt x="22" y="41"/>
                  </a:cubicBezTo>
                  <a:cubicBezTo>
                    <a:pt x="22" y="41"/>
                    <a:pt x="22" y="41"/>
                    <a:pt x="22" y="41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2" y="40"/>
                    <a:pt x="22" y="40"/>
                    <a:pt x="22" y="39"/>
                  </a:cubicBezTo>
                  <a:close/>
                  <a:moveTo>
                    <a:pt x="23" y="37"/>
                  </a:moveTo>
                  <a:cubicBezTo>
                    <a:pt x="23" y="37"/>
                    <a:pt x="24" y="37"/>
                    <a:pt x="24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6"/>
                    <a:pt x="24" y="37"/>
                    <a:pt x="24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7"/>
                    <a:pt x="23" y="37"/>
                    <a:pt x="23" y="37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23" y="37"/>
                    <a:pt x="23" y="36"/>
                    <a:pt x="23" y="36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3" y="36"/>
                    <a:pt x="22" y="37"/>
                    <a:pt x="22" y="3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23" y="37"/>
                    <a:pt x="23" y="37"/>
                    <a:pt x="23" y="37"/>
                  </a:cubicBezTo>
                  <a:close/>
                  <a:moveTo>
                    <a:pt x="22" y="40"/>
                  </a:moveTo>
                  <a:cubicBezTo>
                    <a:pt x="22" y="39"/>
                    <a:pt x="22" y="39"/>
                    <a:pt x="22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2" y="38"/>
                    <a:pt x="22" y="38"/>
                    <a:pt x="21" y="38"/>
                  </a:cubicBezTo>
                  <a:cubicBezTo>
                    <a:pt x="21" y="38"/>
                    <a:pt x="21" y="38"/>
                    <a:pt x="21" y="38"/>
                  </a:cubicBezTo>
                  <a:cubicBezTo>
                    <a:pt x="21" y="38"/>
                    <a:pt x="21" y="38"/>
                    <a:pt x="21" y="38"/>
                  </a:cubicBezTo>
                  <a:cubicBezTo>
                    <a:pt x="21" y="38"/>
                    <a:pt x="21" y="38"/>
                    <a:pt x="21" y="38"/>
                  </a:cubicBezTo>
                  <a:cubicBezTo>
                    <a:pt x="21" y="38"/>
                    <a:pt x="21" y="38"/>
                    <a:pt x="21" y="38"/>
                  </a:cubicBezTo>
                  <a:cubicBezTo>
                    <a:pt x="21" y="38"/>
                    <a:pt x="21" y="38"/>
                    <a:pt x="21" y="38"/>
                  </a:cubicBezTo>
                  <a:cubicBezTo>
                    <a:pt x="21" y="38"/>
                    <a:pt x="21" y="38"/>
                    <a:pt x="21" y="38"/>
                  </a:cubicBezTo>
                  <a:cubicBezTo>
                    <a:pt x="21" y="39"/>
                    <a:pt x="21" y="39"/>
                    <a:pt x="21" y="39"/>
                  </a:cubicBezTo>
                  <a:cubicBezTo>
                    <a:pt x="21" y="39"/>
                    <a:pt x="22" y="39"/>
                    <a:pt x="22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2" y="39"/>
                    <a:pt x="22" y="40"/>
                    <a:pt x="22" y="40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2" y="40"/>
                    <a:pt x="23" y="40"/>
                    <a:pt x="23" y="40"/>
                  </a:cubicBezTo>
                  <a:cubicBezTo>
                    <a:pt x="23" y="40"/>
                    <a:pt x="22" y="40"/>
                    <a:pt x="22" y="40"/>
                  </a:cubicBezTo>
                  <a:close/>
                  <a:moveTo>
                    <a:pt x="18" y="38"/>
                  </a:moveTo>
                  <a:cubicBezTo>
                    <a:pt x="18" y="38"/>
                    <a:pt x="18" y="38"/>
                    <a:pt x="18" y="38"/>
                  </a:cubicBezTo>
                  <a:cubicBezTo>
                    <a:pt x="18" y="38"/>
                    <a:pt x="18" y="38"/>
                    <a:pt x="18" y="38"/>
                  </a:cubicBezTo>
                  <a:cubicBezTo>
                    <a:pt x="18" y="38"/>
                    <a:pt x="18" y="38"/>
                    <a:pt x="18" y="38"/>
                  </a:cubicBezTo>
                  <a:cubicBezTo>
                    <a:pt x="18" y="38"/>
                    <a:pt x="18" y="38"/>
                    <a:pt x="18" y="38"/>
                  </a:cubicBezTo>
                  <a:cubicBezTo>
                    <a:pt x="18" y="38"/>
                    <a:pt x="18" y="38"/>
                    <a:pt x="18" y="38"/>
                  </a:cubicBezTo>
                  <a:close/>
                  <a:moveTo>
                    <a:pt x="18" y="31"/>
                  </a:moveTo>
                  <a:cubicBezTo>
                    <a:pt x="18" y="31"/>
                    <a:pt x="18" y="31"/>
                    <a:pt x="18" y="31"/>
                  </a:cubicBezTo>
                  <a:cubicBezTo>
                    <a:pt x="18" y="30"/>
                    <a:pt x="18" y="30"/>
                    <a:pt x="17" y="30"/>
                  </a:cubicBezTo>
                  <a:cubicBezTo>
                    <a:pt x="17" y="30"/>
                    <a:pt x="17" y="30"/>
                    <a:pt x="17" y="30"/>
                  </a:cubicBezTo>
                  <a:cubicBezTo>
                    <a:pt x="17" y="30"/>
                    <a:pt x="17" y="30"/>
                    <a:pt x="17" y="30"/>
                  </a:cubicBezTo>
                  <a:cubicBezTo>
                    <a:pt x="17" y="30"/>
                    <a:pt x="16" y="29"/>
                    <a:pt x="16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9"/>
                    <a:pt x="16" y="29"/>
                    <a:pt x="16" y="28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6" y="28"/>
                    <a:pt x="16" y="28"/>
                    <a:pt x="16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27"/>
                    <a:pt x="15" y="27"/>
                    <a:pt x="14" y="27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29"/>
                    <a:pt x="14" y="30"/>
                    <a:pt x="14" y="30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4" y="30"/>
                    <a:pt x="14" y="30"/>
                    <a:pt x="15" y="31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5" y="32"/>
                    <a:pt x="15" y="31"/>
                    <a:pt x="15" y="32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6" y="32"/>
                    <a:pt x="16" y="32"/>
                    <a:pt x="16" y="33"/>
                  </a:cubicBezTo>
                  <a:cubicBezTo>
                    <a:pt x="16" y="33"/>
                    <a:pt x="16" y="33"/>
                    <a:pt x="17" y="33"/>
                  </a:cubicBezTo>
                  <a:cubicBezTo>
                    <a:pt x="17" y="33"/>
                    <a:pt x="17" y="33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8" y="31"/>
                    <a:pt x="18" y="31"/>
                    <a:pt x="18" y="31"/>
                  </a:cubicBezTo>
                  <a:close/>
                  <a:moveTo>
                    <a:pt x="203" y="20"/>
                  </a:moveTo>
                  <a:cubicBezTo>
                    <a:pt x="203" y="20"/>
                    <a:pt x="203" y="20"/>
                    <a:pt x="203" y="20"/>
                  </a:cubicBezTo>
                  <a:cubicBezTo>
                    <a:pt x="203" y="20"/>
                    <a:pt x="203" y="20"/>
                    <a:pt x="203" y="20"/>
                  </a:cubicBezTo>
                  <a:cubicBezTo>
                    <a:pt x="203" y="20"/>
                    <a:pt x="203" y="20"/>
                    <a:pt x="203" y="20"/>
                  </a:cubicBezTo>
                  <a:cubicBezTo>
                    <a:pt x="203" y="19"/>
                    <a:pt x="203" y="19"/>
                    <a:pt x="203" y="19"/>
                  </a:cubicBezTo>
                  <a:cubicBezTo>
                    <a:pt x="203" y="19"/>
                    <a:pt x="203" y="19"/>
                    <a:pt x="203" y="19"/>
                  </a:cubicBezTo>
                  <a:cubicBezTo>
                    <a:pt x="203" y="19"/>
                    <a:pt x="203" y="19"/>
                    <a:pt x="203" y="20"/>
                  </a:cubicBezTo>
                  <a:cubicBezTo>
                    <a:pt x="203" y="20"/>
                    <a:pt x="203" y="20"/>
                    <a:pt x="203" y="20"/>
                  </a:cubicBezTo>
                  <a:close/>
                  <a:moveTo>
                    <a:pt x="203" y="13"/>
                  </a:moveTo>
                  <a:cubicBezTo>
                    <a:pt x="203" y="14"/>
                    <a:pt x="204" y="14"/>
                    <a:pt x="204" y="14"/>
                  </a:cubicBezTo>
                  <a:cubicBezTo>
                    <a:pt x="204" y="14"/>
                    <a:pt x="204" y="14"/>
                    <a:pt x="204" y="14"/>
                  </a:cubicBezTo>
                  <a:cubicBezTo>
                    <a:pt x="204" y="15"/>
                    <a:pt x="204" y="15"/>
                    <a:pt x="204" y="15"/>
                  </a:cubicBezTo>
                  <a:cubicBezTo>
                    <a:pt x="204" y="15"/>
                    <a:pt x="204" y="15"/>
                    <a:pt x="204" y="15"/>
                  </a:cubicBezTo>
                  <a:cubicBezTo>
                    <a:pt x="204" y="15"/>
                    <a:pt x="204" y="15"/>
                    <a:pt x="204" y="15"/>
                  </a:cubicBezTo>
                  <a:cubicBezTo>
                    <a:pt x="205" y="15"/>
                    <a:pt x="205" y="15"/>
                    <a:pt x="205" y="14"/>
                  </a:cubicBezTo>
                  <a:cubicBezTo>
                    <a:pt x="205" y="14"/>
                    <a:pt x="204" y="14"/>
                    <a:pt x="204" y="14"/>
                  </a:cubicBezTo>
                  <a:cubicBezTo>
                    <a:pt x="204" y="14"/>
                    <a:pt x="204" y="14"/>
                    <a:pt x="204" y="14"/>
                  </a:cubicBezTo>
                  <a:cubicBezTo>
                    <a:pt x="204" y="13"/>
                    <a:pt x="204" y="13"/>
                    <a:pt x="204" y="13"/>
                  </a:cubicBezTo>
                  <a:cubicBezTo>
                    <a:pt x="203" y="13"/>
                    <a:pt x="203" y="13"/>
                    <a:pt x="203" y="13"/>
                  </a:cubicBezTo>
                  <a:cubicBezTo>
                    <a:pt x="203" y="13"/>
                    <a:pt x="203" y="13"/>
                    <a:pt x="203" y="13"/>
                  </a:cubicBezTo>
                  <a:close/>
                  <a:moveTo>
                    <a:pt x="212" y="12"/>
                  </a:moveTo>
                  <a:cubicBezTo>
                    <a:pt x="212" y="12"/>
                    <a:pt x="212" y="12"/>
                    <a:pt x="212" y="11"/>
                  </a:cubicBezTo>
                  <a:cubicBezTo>
                    <a:pt x="212" y="11"/>
                    <a:pt x="211" y="11"/>
                    <a:pt x="211" y="11"/>
                  </a:cubicBezTo>
                  <a:cubicBezTo>
                    <a:pt x="211" y="11"/>
                    <a:pt x="211" y="10"/>
                    <a:pt x="211" y="11"/>
                  </a:cubicBezTo>
                  <a:cubicBezTo>
                    <a:pt x="211" y="11"/>
                    <a:pt x="211" y="11"/>
                    <a:pt x="211" y="11"/>
                  </a:cubicBezTo>
                  <a:cubicBezTo>
                    <a:pt x="211" y="12"/>
                    <a:pt x="211" y="12"/>
                    <a:pt x="212" y="12"/>
                  </a:cubicBezTo>
                  <a:close/>
                  <a:moveTo>
                    <a:pt x="212" y="11"/>
                  </a:moveTo>
                  <a:cubicBezTo>
                    <a:pt x="212" y="11"/>
                    <a:pt x="212" y="11"/>
                    <a:pt x="212" y="11"/>
                  </a:cubicBezTo>
                  <a:cubicBezTo>
                    <a:pt x="212" y="11"/>
                    <a:pt x="212" y="11"/>
                    <a:pt x="212" y="10"/>
                  </a:cubicBezTo>
                  <a:cubicBezTo>
                    <a:pt x="212" y="10"/>
                    <a:pt x="212" y="10"/>
                    <a:pt x="212" y="10"/>
                  </a:cubicBezTo>
                  <a:cubicBezTo>
                    <a:pt x="212" y="10"/>
                    <a:pt x="212" y="10"/>
                    <a:pt x="213" y="10"/>
                  </a:cubicBezTo>
                  <a:cubicBezTo>
                    <a:pt x="213" y="10"/>
                    <a:pt x="213" y="9"/>
                    <a:pt x="213" y="9"/>
                  </a:cubicBezTo>
                  <a:cubicBezTo>
                    <a:pt x="213" y="9"/>
                    <a:pt x="213" y="9"/>
                    <a:pt x="213" y="9"/>
                  </a:cubicBezTo>
                  <a:cubicBezTo>
                    <a:pt x="213" y="8"/>
                    <a:pt x="213" y="8"/>
                    <a:pt x="213" y="8"/>
                  </a:cubicBezTo>
                  <a:cubicBezTo>
                    <a:pt x="213" y="8"/>
                    <a:pt x="212" y="7"/>
                    <a:pt x="212" y="7"/>
                  </a:cubicBezTo>
                  <a:cubicBezTo>
                    <a:pt x="212" y="7"/>
                    <a:pt x="212" y="7"/>
                    <a:pt x="212" y="7"/>
                  </a:cubicBezTo>
                  <a:cubicBezTo>
                    <a:pt x="212" y="7"/>
                    <a:pt x="212" y="8"/>
                    <a:pt x="212" y="8"/>
                  </a:cubicBezTo>
                  <a:cubicBezTo>
                    <a:pt x="212" y="8"/>
                    <a:pt x="212" y="8"/>
                    <a:pt x="212" y="8"/>
                  </a:cubicBezTo>
                  <a:cubicBezTo>
                    <a:pt x="212" y="8"/>
                    <a:pt x="212" y="9"/>
                    <a:pt x="212" y="9"/>
                  </a:cubicBezTo>
                  <a:cubicBezTo>
                    <a:pt x="212" y="9"/>
                    <a:pt x="212" y="9"/>
                    <a:pt x="212" y="9"/>
                  </a:cubicBezTo>
                  <a:cubicBezTo>
                    <a:pt x="212" y="9"/>
                    <a:pt x="212" y="9"/>
                    <a:pt x="212" y="9"/>
                  </a:cubicBezTo>
                  <a:cubicBezTo>
                    <a:pt x="212" y="10"/>
                    <a:pt x="212" y="10"/>
                    <a:pt x="212" y="10"/>
                  </a:cubicBezTo>
                  <a:cubicBezTo>
                    <a:pt x="212" y="10"/>
                    <a:pt x="211" y="10"/>
                    <a:pt x="212" y="11"/>
                  </a:cubicBezTo>
                  <a:close/>
                  <a:moveTo>
                    <a:pt x="212" y="12"/>
                  </a:moveTo>
                  <a:cubicBezTo>
                    <a:pt x="212" y="12"/>
                    <a:pt x="212" y="13"/>
                    <a:pt x="212" y="13"/>
                  </a:cubicBezTo>
                  <a:cubicBezTo>
                    <a:pt x="213" y="13"/>
                    <a:pt x="213" y="12"/>
                    <a:pt x="213" y="12"/>
                  </a:cubicBezTo>
                  <a:cubicBezTo>
                    <a:pt x="212" y="12"/>
                    <a:pt x="212" y="12"/>
                    <a:pt x="212" y="12"/>
                  </a:cubicBezTo>
                  <a:close/>
                  <a:moveTo>
                    <a:pt x="214" y="41"/>
                  </a:moveTo>
                  <a:cubicBezTo>
                    <a:pt x="214" y="41"/>
                    <a:pt x="214" y="41"/>
                    <a:pt x="215" y="41"/>
                  </a:cubicBezTo>
                  <a:cubicBezTo>
                    <a:pt x="215" y="41"/>
                    <a:pt x="215" y="41"/>
                    <a:pt x="215" y="41"/>
                  </a:cubicBezTo>
                  <a:cubicBezTo>
                    <a:pt x="215" y="41"/>
                    <a:pt x="215" y="41"/>
                    <a:pt x="215" y="41"/>
                  </a:cubicBezTo>
                  <a:cubicBezTo>
                    <a:pt x="215" y="41"/>
                    <a:pt x="215" y="41"/>
                    <a:pt x="215" y="41"/>
                  </a:cubicBezTo>
                  <a:cubicBezTo>
                    <a:pt x="215" y="40"/>
                    <a:pt x="215" y="40"/>
                    <a:pt x="215" y="40"/>
                  </a:cubicBezTo>
                  <a:cubicBezTo>
                    <a:pt x="215" y="40"/>
                    <a:pt x="215" y="40"/>
                    <a:pt x="215" y="40"/>
                  </a:cubicBezTo>
                  <a:cubicBezTo>
                    <a:pt x="215" y="40"/>
                    <a:pt x="215" y="40"/>
                    <a:pt x="215" y="40"/>
                  </a:cubicBezTo>
                  <a:cubicBezTo>
                    <a:pt x="215" y="39"/>
                    <a:pt x="215" y="39"/>
                    <a:pt x="215" y="39"/>
                  </a:cubicBezTo>
                  <a:cubicBezTo>
                    <a:pt x="215" y="39"/>
                    <a:pt x="215" y="39"/>
                    <a:pt x="215" y="39"/>
                  </a:cubicBezTo>
                  <a:cubicBezTo>
                    <a:pt x="214" y="40"/>
                    <a:pt x="214" y="40"/>
                    <a:pt x="214" y="40"/>
                  </a:cubicBezTo>
                  <a:cubicBezTo>
                    <a:pt x="214" y="40"/>
                    <a:pt x="214" y="40"/>
                    <a:pt x="214" y="40"/>
                  </a:cubicBezTo>
                  <a:cubicBezTo>
                    <a:pt x="214" y="40"/>
                    <a:pt x="214" y="40"/>
                    <a:pt x="214" y="41"/>
                  </a:cubicBezTo>
                  <a:cubicBezTo>
                    <a:pt x="214" y="41"/>
                    <a:pt x="214" y="41"/>
                    <a:pt x="214" y="41"/>
                  </a:cubicBezTo>
                  <a:close/>
                  <a:moveTo>
                    <a:pt x="215" y="42"/>
                  </a:moveTo>
                  <a:cubicBezTo>
                    <a:pt x="215" y="42"/>
                    <a:pt x="216" y="42"/>
                    <a:pt x="215" y="42"/>
                  </a:cubicBezTo>
                  <a:cubicBezTo>
                    <a:pt x="215" y="42"/>
                    <a:pt x="215" y="42"/>
                    <a:pt x="215" y="42"/>
                  </a:cubicBezTo>
                  <a:cubicBezTo>
                    <a:pt x="215" y="42"/>
                    <a:pt x="215" y="42"/>
                    <a:pt x="215" y="42"/>
                  </a:cubicBezTo>
                  <a:cubicBezTo>
                    <a:pt x="215" y="42"/>
                    <a:pt x="215" y="42"/>
                    <a:pt x="215" y="42"/>
                  </a:cubicBezTo>
                  <a:cubicBezTo>
                    <a:pt x="215" y="42"/>
                    <a:pt x="215" y="42"/>
                    <a:pt x="215" y="42"/>
                  </a:cubicBezTo>
                  <a:cubicBezTo>
                    <a:pt x="215" y="42"/>
                    <a:pt x="215" y="42"/>
                    <a:pt x="215" y="42"/>
                  </a:cubicBezTo>
                  <a:cubicBezTo>
                    <a:pt x="215" y="42"/>
                    <a:pt x="215" y="42"/>
                    <a:pt x="215" y="42"/>
                  </a:cubicBezTo>
                  <a:cubicBezTo>
                    <a:pt x="215" y="43"/>
                    <a:pt x="215" y="43"/>
                    <a:pt x="215" y="43"/>
                  </a:cubicBezTo>
                  <a:cubicBezTo>
                    <a:pt x="215" y="43"/>
                    <a:pt x="215" y="43"/>
                    <a:pt x="215" y="43"/>
                  </a:cubicBezTo>
                  <a:cubicBezTo>
                    <a:pt x="215" y="43"/>
                    <a:pt x="215" y="43"/>
                    <a:pt x="215" y="43"/>
                  </a:cubicBezTo>
                  <a:cubicBezTo>
                    <a:pt x="215" y="43"/>
                    <a:pt x="215" y="43"/>
                    <a:pt x="215" y="43"/>
                  </a:cubicBezTo>
                  <a:cubicBezTo>
                    <a:pt x="215" y="43"/>
                    <a:pt x="216" y="43"/>
                    <a:pt x="216" y="43"/>
                  </a:cubicBezTo>
                  <a:cubicBezTo>
                    <a:pt x="216" y="43"/>
                    <a:pt x="215" y="43"/>
                    <a:pt x="215" y="42"/>
                  </a:cubicBezTo>
                  <a:close/>
                  <a:moveTo>
                    <a:pt x="206" y="52"/>
                  </a:moveTo>
                  <a:cubicBezTo>
                    <a:pt x="206" y="52"/>
                    <a:pt x="206" y="52"/>
                    <a:pt x="206" y="52"/>
                  </a:cubicBezTo>
                  <a:cubicBezTo>
                    <a:pt x="206" y="53"/>
                    <a:pt x="207" y="53"/>
                    <a:pt x="207" y="53"/>
                  </a:cubicBezTo>
                  <a:cubicBezTo>
                    <a:pt x="207" y="53"/>
                    <a:pt x="207" y="53"/>
                    <a:pt x="207" y="53"/>
                  </a:cubicBezTo>
                  <a:cubicBezTo>
                    <a:pt x="207" y="54"/>
                    <a:pt x="207" y="54"/>
                    <a:pt x="207" y="54"/>
                  </a:cubicBezTo>
                  <a:cubicBezTo>
                    <a:pt x="207" y="54"/>
                    <a:pt x="207" y="54"/>
                    <a:pt x="207" y="54"/>
                  </a:cubicBezTo>
                  <a:cubicBezTo>
                    <a:pt x="207" y="54"/>
                    <a:pt x="207" y="54"/>
                    <a:pt x="207" y="54"/>
                  </a:cubicBezTo>
                  <a:cubicBezTo>
                    <a:pt x="207" y="54"/>
                    <a:pt x="207" y="54"/>
                    <a:pt x="207" y="54"/>
                  </a:cubicBezTo>
                  <a:cubicBezTo>
                    <a:pt x="207" y="54"/>
                    <a:pt x="207" y="54"/>
                    <a:pt x="207" y="54"/>
                  </a:cubicBezTo>
                  <a:cubicBezTo>
                    <a:pt x="207" y="54"/>
                    <a:pt x="207" y="54"/>
                    <a:pt x="207" y="54"/>
                  </a:cubicBezTo>
                  <a:cubicBezTo>
                    <a:pt x="207" y="53"/>
                    <a:pt x="207" y="53"/>
                    <a:pt x="207" y="53"/>
                  </a:cubicBezTo>
                  <a:cubicBezTo>
                    <a:pt x="207" y="53"/>
                    <a:pt x="207" y="53"/>
                    <a:pt x="207" y="52"/>
                  </a:cubicBezTo>
                  <a:cubicBezTo>
                    <a:pt x="207" y="52"/>
                    <a:pt x="207" y="52"/>
                    <a:pt x="207" y="52"/>
                  </a:cubicBezTo>
                  <a:cubicBezTo>
                    <a:pt x="207" y="52"/>
                    <a:pt x="207" y="52"/>
                    <a:pt x="207" y="52"/>
                  </a:cubicBezTo>
                  <a:cubicBezTo>
                    <a:pt x="207" y="51"/>
                    <a:pt x="207" y="51"/>
                    <a:pt x="207" y="51"/>
                  </a:cubicBezTo>
                  <a:cubicBezTo>
                    <a:pt x="207" y="51"/>
                    <a:pt x="207" y="51"/>
                    <a:pt x="207" y="51"/>
                  </a:cubicBezTo>
                  <a:cubicBezTo>
                    <a:pt x="207" y="51"/>
                    <a:pt x="207" y="51"/>
                    <a:pt x="207" y="51"/>
                  </a:cubicBezTo>
                  <a:cubicBezTo>
                    <a:pt x="207" y="51"/>
                    <a:pt x="207" y="51"/>
                    <a:pt x="207" y="51"/>
                  </a:cubicBezTo>
                  <a:cubicBezTo>
                    <a:pt x="207" y="51"/>
                    <a:pt x="206" y="51"/>
                    <a:pt x="206" y="51"/>
                  </a:cubicBezTo>
                  <a:cubicBezTo>
                    <a:pt x="206" y="51"/>
                    <a:pt x="206" y="51"/>
                    <a:pt x="206" y="51"/>
                  </a:cubicBezTo>
                  <a:cubicBezTo>
                    <a:pt x="206" y="51"/>
                    <a:pt x="206" y="51"/>
                    <a:pt x="206" y="51"/>
                  </a:cubicBezTo>
                  <a:cubicBezTo>
                    <a:pt x="206" y="51"/>
                    <a:pt x="206" y="51"/>
                    <a:pt x="206" y="51"/>
                  </a:cubicBezTo>
                  <a:cubicBezTo>
                    <a:pt x="206" y="51"/>
                    <a:pt x="206" y="51"/>
                    <a:pt x="206" y="51"/>
                  </a:cubicBezTo>
                  <a:cubicBezTo>
                    <a:pt x="206" y="52"/>
                    <a:pt x="206" y="52"/>
                    <a:pt x="206" y="52"/>
                  </a:cubicBezTo>
                  <a:close/>
                  <a:moveTo>
                    <a:pt x="206" y="50"/>
                  </a:moveTo>
                  <a:cubicBezTo>
                    <a:pt x="206" y="50"/>
                    <a:pt x="206" y="50"/>
                    <a:pt x="206" y="50"/>
                  </a:cubicBezTo>
                  <a:cubicBezTo>
                    <a:pt x="206" y="50"/>
                    <a:pt x="206" y="51"/>
                    <a:pt x="206" y="51"/>
                  </a:cubicBezTo>
                  <a:cubicBezTo>
                    <a:pt x="206" y="51"/>
                    <a:pt x="206" y="50"/>
                    <a:pt x="207" y="50"/>
                  </a:cubicBezTo>
                  <a:cubicBezTo>
                    <a:pt x="207" y="50"/>
                    <a:pt x="207" y="50"/>
                    <a:pt x="207" y="50"/>
                  </a:cubicBezTo>
                  <a:cubicBezTo>
                    <a:pt x="207" y="50"/>
                    <a:pt x="207" y="50"/>
                    <a:pt x="208" y="50"/>
                  </a:cubicBezTo>
                  <a:cubicBezTo>
                    <a:pt x="208" y="50"/>
                    <a:pt x="208" y="50"/>
                    <a:pt x="208" y="50"/>
                  </a:cubicBezTo>
                  <a:cubicBezTo>
                    <a:pt x="208" y="50"/>
                    <a:pt x="208" y="50"/>
                    <a:pt x="208" y="50"/>
                  </a:cubicBezTo>
                  <a:cubicBezTo>
                    <a:pt x="209" y="50"/>
                    <a:pt x="209" y="50"/>
                    <a:pt x="209" y="50"/>
                  </a:cubicBezTo>
                  <a:cubicBezTo>
                    <a:pt x="209" y="50"/>
                    <a:pt x="209" y="50"/>
                    <a:pt x="209" y="50"/>
                  </a:cubicBezTo>
                  <a:cubicBezTo>
                    <a:pt x="209" y="50"/>
                    <a:pt x="208" y="50"/>
                    <a:pt x="208" y="50"/>
                  </a:cubicBezTo>
                  <a:cubicBezTo>
                    <a:pt x="208" y="50"/>
                    <a:pt x="208" y="50"/>
                    <a:pt x="208" y="50"/>
                  </a:cubicBezTo>
                  <a:cubicBezTo>
                    <a:pt x="208" y="50"/>
                    <a:pt x="208" y="50"/>
                    <a:pt x="208" y="50"/>
                  </a:cubicBezTo>
                  <a:cubicBezTo>
                    <a:pt x="208" y="50"/>
                    <a:pt x="207" y="50"/>
                    <a:pt x="207" y="50"/>
                  </a:cubicBezTo>
                  <a:cubicBezTo>
                    <a:pt x="207" y="50"/>
                    <a:pt x="207" y="50"/>
                    <a:pt x="206" y="50"/>
                  </a:cubicBezTo>
                  <a:cubicBezTo>
                    <a:pt x="206" y="50"/>
                    <a:pt x="206" y="50"/>
                    <a:pt x="206" y="50"/>
                  </a:cubicBezTo>
                  <a:cubicBezTo>
                    <a:pt x="206" y="50"/>
                    <a:pt x="206" y="50"/>
                    <a:pt x="205" y="50"/>
                  </a:cubicBezTo>
                  <a:cubicBezTo>
                    <a:pt x="205" y="50"/>
                    <a:pt x="205" y="50"/>
                    <a:pt x="205" y="50"/>
                  </a:cubicBezTo>
                  <a:cubicBezTo>
                    <a:pt x="205" y="50"/>
                    <a:pt x="205" y="50"/>
                    <a:pt x="205" y="50"/>
                  </a:cubicBezTo>
                  <a:cubicBezTo>
                    <a:pt x="204" y="50"/>
                    <a:pt x="204" y="50"/>
                    <a:pt x="204" y="50"/>
                  </a:cubicBezTo>
                  <a:cubicBezTo>
                    <a:pt x="204" y="50"/>
                    <a:pt x="204" y="50"/>
                    <a:pt x="204" y="50"/>
                  </a:cubicBezTo>
                  <a:cubicBezTo>
                    <a:pt x="204" y="50"/>
                    <a:pt x="204" y="50"/>
                    <a:pt x="204" y="50"/>
                  </a:cubicBezTo>
                  <a:cubicBezTo>
                    <a:pt x="204" y="50"/>
                    <a:pt x="203" y="50"/>
                    <a:pt x="203" y="50"/>
                  </a:cubicBezTo>
                  <a:cubicBezTo>
                    <a:pt x="203" y="50"/>
                    <a:pt x="203" y="49"/>
                    <a:pt x="203" y="49"/>
                  </a:cubicBezTo>
                  <a:cubicBezTo>
                    <a:pt x="203" y="49"/>
                    <a:pt x="203" y="49"/>
                    <a:pt x="203" y="49"/>
                  </a:cubicBezTo>
                  <a:cubicBezTo>
                    <a:pt x="203" y="49"/>
                    <a:pt x="203" y="49"/>
                    <a:pt x="203" y="50"/>
                  </a:cubicBezTo>
                  <a:cubicBezTo>
                    <a:pt x="203" y="50"/>
                    <a:pt x="203" y="50"/>
                    <a:pt x="203" y="50"/>
                  </a:cubicBezTo>
                  <a:cubicBezTo>
                    <a:pt x="203" y="50"/>
                    <a:pt x="203" y="49"/>
                    <a:pt x="203" y="49"/>
                  </a:cubicBezTo>
                  <a:cubicBezTo>
                    <a:pt x="203" y="49"/>
                    <a:pt x="203" y="50"/>
                    <a:pt x="203" y="50"/>
                  </a:cubicBezTo>
                  <a:cubicBezTo>
                    <a:pt x="202" y="50"/>
                    <a:pt x="202" y="50"/>
                    <a:pt x="203" y="50"/>
                  </a:cubicBezTo>
                  <a:cubicBezTo>
                    <a:pt x="203" y="50"/>
                    <a:pt x="203" y="50"/>
                    <a:pt x="203" y="50"/>
                  </a:cubicBezTo>
                  <a:cubicBezTo>
                    <a:pt x="203" y="50"/>
                    <a:pt x="203" y="50"/>
                    <a:pt x="203" y="50"/>
                  </a:cubicBezTo>
                  <a:cubicBezTo>
                    <a:pt x="203" y="50"/>
                    <a:pt x="203" y="50"/>
                    <a:pt x="203" y="50"/>
                  </a:cubicBezTo>
                  <a:cubicBezTo>
                    <a:pt x="203" y="50"/>
                    <a:pt x="203" y="50"/>
                    <a:pt x="203" y="50"/>
                  </a:cubicBezTo>
                  <a:cubicBezTo>
                    <a:pt x="203" y="50"/>
                    <a:pt x="203" y="50"/>
                    <a:pt x="203" y="50"/>
                  </a:cubicBezTo>
                  <a:cubicBezTo>
                    <a:pt x="203" y="51"/>
                    <a:pt x="203" y="51"/>
                    <a:pt x="203" y="51"/>
                  </a:cubicBezTo>
                  <a:cubicBezTo>
                    <a:pt x="203" y="51"/>
                    <a:pt x="203" y="50"/>
                    <a:pt x="203" y="50"/>
                  </a:cubicBezTo>
                  <a:cubicBezTo>
                    <a:pt x="203" y="50"/>
                    <a:pt x="203" y="50"/>
                    <a:pt x="204" y="51"/>
                  </a:cubicBezTo>
                  <a:cubicBezTo>
                    <a:pt x="204" y="51"/>
                    <a:pt x="204" y="51"/>
                    <a:pt x="204" y="51"/>
                  </a:cubicBezTo>
                  <a:cubicBezTo>
                    <a:pt x="204" y="51"/>
                    <a:pt x="204" y="51"/>
                    <a:pt x="204" y="50"/>
                  </a:cubicBezTo>
                  <a:cubicBezTo>
                    <a:pt x="204" y="50"/>
                    <a:pt x="204" y="50"/>
                    <a:pt x="204" y="50"/>
                  </a:cubicBezTo>
                  <a:cubicBezTo>
                    <a:pt x="204" y="50"/>
                    <a:pt x="205" y="50"/>
                    <a:pt x="205" y="50"/>
                  </a:cubicBezTo>
                  <a:cubicBezTo>
                    <a:pt x="205" y="50"/>
                    <a:pt x="205" y="50"/>
                    <a:pt x="205" y="50"/>
                  </a:cubicBezTo>
                  <a:cubicBezTo>
                    <a:pt x="205" y="50"/>
                    <a:pt x="205" y="50"/>
                    <a:pt x="206" y="50"/>
                  </a:cubicBezTo>
                  <a:cubicBezTo>
                    <a:pt x="206" y="50"/>
                    <a:pt x="206" y="50"/>
                    <a:pt x="206" y="50"/>
                  </a:cubicBezTo>
                  <a:close/>
                  <a:moveTo>
                    <a:pt x="202" y="50"/>
                  </a:moveTo>
                  <a:cubicBezTo>
                    <a:pt x="202" y="49"/>
                    <a:pt x="202" y="49"/>
                    <a:pt x="202" y="49"/>
                  </a:cubicBezTo>
                  <a:cubicBezTo>
                    <a:pt x="202" y="49"/>
                    <a:pt x="202" y="49"/>
                    <a:pt x="202" y="49"/>
                  </a:cubicBezTo>
                  <a:cubicBezTo>
                    <a:pt x="202" y="49"/>
                    <a:pt x="202" y="49"/>
                    <a:pt x="202" y="49"/>
                  </a:cubicBezTo>
                  <a:cubicBezTo>
                    <a:pt x="202" y="49"/>
                    <a:pt x="202" y="49"/>
                    <a:pt x="202" y="49"/>
                  </a:cubicBezTo>
                  <a:cubicBezTo>
                    <a:pt x="202" y="49"/>
                    <a:pt x="202" y="49"/>
                    <a:pt x="202" y="50"/>
                  </a:cubicBezTo>
                  <a:cubicBezTo>
                    <a:pt x="201" y="50"/>
                    <a:pt x="202" y="49"/>
                    <a:pt x="202" y="49"/>
                  </a:cubicBezTo>
                  <a:cubicBezTo>
                    <a:pt x="202" y="49"/>
                    <a:pt x="202" y="49"/>
                    <a:pt x="202" y="49"/>
                  </a:cubicBezTo>
                  <a:cubicBezTo>
                    <a:pt x="202" y="49"/>
                    <a:pt x="202" y="49"/>
                    <a:pt x="201" y="49"/>
                  </a:cubicBezTo>
                  <a:cubicBezTo>
                    <a:pt x="201" y="49"/>
                    <a:pt x="201" y="49"/>
                    <a:pt x="201" y="49"/>
                  </a:cubicBezTo>
                  <a:cubicBezTo>
                    <a:pt x="201" y="49"/>
                    <a:pt x="201" y="49"/>
                    <a:pt x="201" y="49"/>
                  </a:cubicBezTo>
                  <a:cubicBezTo>
                    <a:pt x="201" y="49"/>
                    <a:pt x="201" y="49"/>
                    <a:pt x="201" y="49"/>
                  </a:cubicBezTo>
                  <a:cubicBezTo>
                    <a:pt x="201" y="49"/>
                    <a:pt x="201" y="49"/>
                    <a:pt x="201" y="49"/>
                  </a:cubicBezTo>
                  <a:cubicBezTo>
                    <a:pt x="201" y="49"/>
                    <a:pt x="201" y="49"/>
                    <a:pt x="201" y="49"/>
                  </a:cubicBezTo>
                  <a:cubicBezTo>
                    <a:pt x="201" y="49"/>
                    <a:pt x="201" y="49"/>
                    <a:pt x="200" y="49"/>
                  </a:cubicBezTo>
                  <a:cubicBezTo>
                    <a:pt x="200" y="49"/>
                    <a:pt x="200" y="49"/>
                    <a:pt x="200" y="49"/>
                  </a:cubicBezTo>
                  <a:cubicBezTo>
                    <a:pt x="200" y="49"/>
                    <a:pt x="200" y="49"/>
                    <a:pt x="200" y="49"/>
                  </a:cubicBezTo>
                  <a:cubicBezTo>
                    <a:pt x="200" y="49"/>
                    <a:pt x="200" y="49"/>
                    <a:pt x="200" y="49"/>
                  </a:cubicBezTo>
                  <a:cubicBezTo>
                    <a:pt x="200" y="49"/>
                    <a:pt x="200" y="49"/>
                    <a:pt x="199" y="49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9" y="49"/>
                    <a:pt x="199" y="49"/>
                    <a:pt x="199" y="49"/>
                  </a:cubicBezTo>
                  <a:cubicBezTo>
                    <a:pt x="199" y="49"/>
                    <a:pt x="198" y="49"/>
                    <a:pt x="198" y="49"/>
                  </a:cubicBezTo>
                  <a:cubicBezTo>
                    <a:pt x="198" y="49"/>
                    <a:pt x="197" y="49"/>
                    <a:pt x="197" y="49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6" y="49"/>
                    <a:pt x="196" y="49"/>
                    <a:pt x="196" y="49"/>
                  </a:cubicBezTo>
                  <a:cubicBezTo>
                    <a:pt x="196" y="49"/>
                    <a:pt x="196" y="49"/>
                    <a:pt x="196" y="49"/>
                  </a:cubicBezTo>
                  <a:cubicBezTo>
                    <a:pt x="196" y="49"/>
                    <a:pt x="196" y="49"/>
                    <a:pt x="196" y="49"/>
                  </a:cubicBezTo>
                  <a:cubicBezTo>
                    <a:pt x="196" y="50"/>
                    <a:pt x="196" y="50"/>
                    <a:pt x="196" y="50"/>
                  </a:cubicBezTo>
                  <a:cubicBezTo>
                    <a:pt x="196" y="50"/>
                    <a:pt x="196" y="50"/>
                    <a:pt x="196" y="51"/>
                  </a:cubicBezTo>
                  <a:cubicBezTo>
                    <a:pt x="196" y="51"/>
                    <a:pt x="196" y="51"/>
                    <a:pt x="196" y="51"/>
                  </a:cubicBezTo>
                  <a:cubicBezTo>
                    <a:pt x="197" y="51"/>
                    <a:pt x="197" y="51"/>
                    <a:pt x="197" y="51"/>
                  </a:cubicBezTo>
                  <a:cubicBezTo>
                    <a:pt x="197" y="51"/>
                    <a:pt x="198" y="51"/>
                    <a:pt x="198" y="51"/>
                  </a:cubicBezTo>
                  <a:cubicBezTo>
                    <a:pt x="198" y="51"/>
                    <a:pt x="198" y="51"/>
                    <a:pt x="198" y="51"/>
                  </a:cubicBezTo>
                  <a:cubicBezTo>
                    <a:pt x="199" y="50"/>
                    <a:pt x="199" y="50"/>
                    <a:pt x="199" y="50"/>
                  </a:cubicBezTo>
                  <a:cubicBezTo>
                    <a:pt x="199" y="50"/>
                    <a:pt x="199" y="50"/>
                    <a:pt x="199" y="50"/>
                  </a:cubicBezTo>
                  <a:cubicBezTo>
                    <a:pt x="200" y="50"/>
                    <a:pt x="200" y="50"/>
                    <a:pt x="200" y="50"/>
                  </a:cubicBezTo>
                  <a:cubicBezTo>
                    <a:pt x="200" y="51"/>
                    <a:pt x="200" y="51"/>
                    <a:pt x="200" y="50"/>
                  </a:cubicBezTo>
                  <a:cubicBezTo>
                    <a:pt x="200" y="50"/>
                    <a:pt x="201" y="50"/>
                    <a:pt x="201" y="50"/>
                  </a:cubicBezTo>
                  <a:cubicBezTo>
                    <a:pt x="201" y="50"/>
                    <a:pt x="201" y="50"/>
                    <a:pt x="201" y="50"/>
                  </a:cubicBezTo>
                  <a:cubicBezTo>
                    <a:pt x="201" y="50"/>
                    <a:pt x="201" y="50"/>
                    <a:pt x="201" y="50"/>
                  </a:cubicBezTo>
                  <a:cubicBezTo>
                    <a:pt x="201" y="50"/>
                    <a:pt x="201" y="50"/>
                    <a:pt x="201" y="50"/>
                  </a:cubicBezTo>
                  <a:cubicBezTo>
                    <a:pt x="201" y="50"/>
                    <a:pt x="201" y="50"/>
                    <a:pt x="201" y="50"/>
                  </a:cubicBezTo>
                  <a:cubicBezTo>
                    <a:pt x="202" y="50"/>
                    <a:pt x="202" y="50"/>
                    <a:pt x="202" y="50"/>
                  </a:cubicBezTo>
                  <a:cubicBezTo>
                    <a:pt x="202" y="50"/>
                    <a:pt x="202" y="50"/>
                    <a:pt x="202" y="50"/>
                  </a:cubicBezTo>
                  <a:cubicBezTo>
                    <a:pt x="202" y="50"/>
                    <a:pt x="202" y="50"/>
                    <a:pt x="202" y="50"/>
                  </a:cubicBezTo>
                  <a:cubicBezTo>
                    <a:pt x="202" y="49"/>
                    <a:pt x="202" y="50"/>
                    <a:pt x="202" y="50"/>
                  </a:cubicBezTo>
                  <a:close/>
                  <a:moveTo>
                    <a:pt x="216" y="42"/>
                  </a:moveTo>
                  <a:cubicBezTo>
                    <a:pt x="217" y="42"/>
                    <a:pt x="217" y="42"/>
                    <a:pt x="217" y="42"/>
                  </a:cubicBezTo>
                  <a:cubicBezTo>
                    <a:pt x="217" y="42"/>
                    <a:pt x="217" y="42"/>
                    <a:pt x="217" y="43"/>
                  </a:cubicBezTo>
                  <a:cubicBezTo>
                    <a:pt x="216" y="43"/>
                    <a:pt x="217" y="43"/>
                    <a:pt x="217" y="43"/>
                  </a:cubicBezTo>
                  <a:cubicBezTo>
                    <a:pt x="217" y="43"/>
                    <a:pt x="217" y="43"/>
                    <a:pt x="217" y="43"/>
                  </a:cubicBezTo>
                  <a:cubicBezTo>
                    <a:pt x="217" y="43"/>
                    <a:pt x="217" y="43"/>
                    <a:pt x="217" y="43"/>
                  </a:cubicBezTo>
                  <a:cubicBezTo>
                    <a:pt x="217" y="43"/>
                    <a:pt x="218" y="42"/>
                    <a:pt x="218" y="43"/>
                  </a:cubicBezTo>
                  <a:cubicBezTo>
                    <a:pt x="218" y="43"/>
                    <a:pt x="218" y="43"/>
                    <a:pt x="218" y="43"/>
                  </a:cubicBezTo>
                  <a:cubicBezTo>
                    <a:pt x="218" y="43"/>
                    <a:pt x="218" y="43"/>
                    <a:pt x="218" y="43"/>
                  </a:cubicBezTo>
                  <a:cubicBezTo>
                    <a:pt x="218" y="43"/>
                    <a:pt x="218" y="43"/>
                    <a:pt x="218" y="43"/>
                  </a:cubicBezTo>
                  <a:cubicBezTo>
                    <a:pt x="218" y="43"/>
                    <a:pt x="219" y="43"/>
                    <a:pt x="219" y="43"/>
                  </a:cubicBezTo>
                  <a:cubicBezTo>
                    <a:pt x="219" y="43"/>
                    <a:pt x="219" y="43"/>
                    <a:pt x="219" y="43"/>
                  </a:cubicBezTo>
                  <a:cubicBezTo>
                    <a:pt x="219" y="43"/>
                    <a:pt x="219" y="43"/>
                    <a:pt x="219" y="43"/>
                  </a:cubicBezTo>
                  <a:cubicBezTo>
                    <a:pt x="219" y="43"/>
                    <a:pt x="219" y="43"/>
                    <a:pt x="219" y="43"/>
                  </a:cubicBezTo>
                  <a:cubicBezTo>
                    <a:pt x="219" y="43"/>
                    <a:pt x="219" y="42"/>
                    <a:pt x="219" y="42"/>
                  </a:cubicBezTo>
                  <a:cubicBezTo>
                    <a:pt x="219" y="42"/>
                    <a:pt x="219" y="42"/>
                    <a:pt x="218" y="42"/>
                  </a:cubicBezTo>
                  <a:cubicBezTo>
                    <a:pt x="218" y="42"/>
                    <a:pt x="218" y="42"/>
                    <a:pt x="218" y="42"/>
                  </a:cubicBezTo>
                  <a:cubicBezTo>
                    <a:pt x="218" y="42"/>
                    <a:pt x="218" y="42"/>
                    <a:pt x="218" y="42"/>
                  </a:cubicBezTo>
                  <a:cubicBezTo>
                    <a:pt x="218" y="42"/>
                    <a:pt x="218" y="42"/>
                    <a:pt x="218" y="42"/>
                  </a:cubicBezTo>
                  <a:cubicBezTo>
                    <a:pt x="217" y="41"/>
                    <a:pt x="219" y="41"/>
                    <a:pt x="218" y="41"/>
                  </a:cubicBezTo>
                  <a:cubicBezTo>
                    <a:pt x="218" y="41"/>
                    <a:pt x="218" y="40"/>
                    <a:pt x="218" y="40"/>
                  </a:cubicBezTo>
                  <a:cubicBezTo>
                    <a:pt x="218" y="40"/>
                    <a:pt x="218" y="40"/>
                    <a:pt x="218" y="40"/>
                  </a:cubicBezTo>
                  <a:cubicBezTo>
                    <a:pt x="217" y="40"/>
                    <a:pt x="217" y="40"/>
                    <a:pt x="217" y="40"/>
                  </a:cubicBezTo>
                  <a:cubicBezTo>
                    <a:pt x="217" y="40"/>
                    <a:pt x="217" y="40"/>
                    <a:pt x="217" y="40"/>
                  </a:cubicBezTo>
                  <a:cubicBezTo>
                    <a:pt x="217" y="40"/>
                    <a:pt x="217" y="40"/>
                    <a:pt x="217" y="40"/>
                  </a:cubicBezTo>
                  <a:cubicBezTo>
                    <a:pt x="217" y="40"/>
                    <a:pt x="217" y="40"/>
                    <a:pt x="217" y="40"/>
                  </a:cubicBezTo>
                  <a:cubicBezTo>
                    <a:pt x="216" y="40"/>
                    <a:pt x="216" y="40"/>
                    <a:pt x="216" y="40"/>
                  </a:cubicBezTo>
                  <a:cubicBezTo>
                    <a:pt x="216" y="40"/>
                    <a:pt x="216" y="40"/>
                    <a:pt x="216" y="40"/>
                  </a:cubicBezTo>
                  <a:cubicBezTo>
                    <a:pt x="216" y="40"/>
                    <a:pt x="216" y="40"/>
                    <a:pt x="216" y="40"/>
                  </a:cubicBezTo>
                  <a:cubicBezTo>
                    <a:pt x="216" y="40"/>
                    <a:pt x="216" y="40"/>
                    <a:pt x="216" y="41"/>
                  </a:cubicBezTo>
                  <a:cubicBezTo>
                    <a:pt x="215" y="41"/>
                    <a:pt x="216" y="41"/>
                    <a:pt x="216" y="41"/>
                  </a:cubicBezTo>
                  <a:cubicBezTo>
                    <a:pt x="216" y="41"/>
                    <a:pt x="216" y="41"/>
                    <a:pt x="216" y="41"/>
                  </a:cubicBezTo>
                  <a:cubicBezTo>
                    <a:pt x="216" y="42"/>
                    <a:pt x="216" y="42"/>
                    <a:pt x="216" y="42"/>
                  </a:cubicBezTo>
                  <a:close/>
                  <a:moveTo>
                    <a:pt x="216" y="31"/>
                  </a:moveTo>
                  <a:cubicBezTo>
                    <a:pt x="216" y="31"/>
                    <a:pt x="216" y="31"/>
                    <a:pt x="217" y="31"/>
                  </a:cubicBezTo>
                  <a:cubicBezTo>
                    <a:pt x="217" y="31"/>
                    <a:pt x="217" y="31"/>
                    <a:pt x="217" y="31"/>
                  </a:cubicBezTo>
                  <a:cubicBezTo>
                    <a:pt x="217" y="31"/>
                    <a:pt x="217" y="31"/>
                    <a:pt x="217" y="31"/>
                  </a:cubicBezTo>
                  <a:cubicBezTo>
                    <a:pt x="217" y="31"/>
                    <a:pt x="217" y="32"/>
                    <a:pt x="217" y="32"/>
                  </a:cubicBezTo>
                  <a:cubicBezTo>
                    <a:pt x="217" y="32"/>
                    <a:pt x="218" y="32"/>
                    <a:pt x="218" y="32"/>
                  </a:cubicBezTo>
                  <a:cubicBezTo>
                    <a:pt x="218" y="32"/>
                    <a:pt x="217" y="32"/>
                    <a:pt x="217" y="33"/>
                  </a:cubicBezTo>
                  <a:cubicBezTo>
                    <a:pt x="217" y="33"/>
                    <a:pt x="217" y="33"/>
                    <a:pt x="217" y="33"/>
                  </a:cubicBezTo>
                  <a:cubicBezTo>
                    <a:pt x="217" y="34"/>
                    <a:pt x="217" y="34"/>
                    <a:pt x="217" y="34"/>
                  </a:cubicBezTo>
                  <a:cubicBezTo>
                    <a:pt x="217" y="34"/>
                    <a:pt x="217" y="34"/>
                    <a:pt x="217" y="34"/>
                  </a:cubicBezTo>
                  <a:cubicBezTo>
                    <a:pt x="217" y="35"/>
                    <a:pt x="217" y="35"/>
                    <a:pt x="217" y="35"/>
                  </a:cubicBezTo>
                  <a:cubicBezTo>
                    <a:pt x="217" y="35"/>
                    <a:pt x="218" y="35"/>
                    <a:pt x="218" y="35"/>
                  </a:cubicBezTo>
                  <a:cubicBezTo>
                    <a:pt x="218" y="35"/>
                    <a:pt x="218" y="35"/>
                    <a:pt x="218" y="35"/>
                  </a:cubicBezTo>
                  <a:cubicBezTo>
                    <a:pt x="218" y="35"/>
                    <a:pt x="218" y="35"/>
                    <a:pt x="218" y="36"/>
                  </a:cubicBezTo>
                  <a:cubicBezTo>
                    <a:pt x="218" y="36"/>
                    <a:pt x="218" y="36"/>
                    <a:pt x="218" y="36"/>
                  </a:cubicBezTo>
                  <a:cubicBezTo>
                    <a:pt x="218" y="37"/>
                    <a:pt x="218" y="37"/>
                    <a:pt x="218" y="37"/>
                  </a:cubicBezTo>
                  <a:cubicBezTo>
                    <a:pt x="218" y="37"/>
                    <a:pt x="218" y="37"/>
                    <a:pt x="218" y="37"/>
                  </a:cubicBezTo>
                  <a:cubicBezTo>
                    <a:pt x="218" y="37"/>
                    <a:pt x="218" y="38"/>
                    <a:pt x="218" y="38"/>
                  </a:cubicBezTo>
                  <a:cubicBezTo>
                    <a:pt x="218" y="38"/>
                    <a:pt x="218" y="38"/>
                    <a:pt x="218" y="38"/>
                  </a:cubicBezTo>
                  <a:cubicBezTo>
                    <a:pt x="218" y="39"/>
                    <a:pt x="218" y="39"/>
                    <a:pt x="218" y="39"/>
                  </a:cubicBezTo>
                  <a:cubicBezTo>
                    <a:pt x="218" y="39"/>
                    <a:pt x="218" y="39"/>
                    <a:pt x="218" y="40"/>
                  </a:cubicBezTo>
                  <a:cubicBezTo>
                    <a:pt x="219" y="40"/>
                    <a:pt x="219" y="40"/>
                    <a:pt x="219" y="40"/>
                  </a:cubicBezTo>
                  <a:cubicBezTo>
                    <a:pt x="219" y="40"/>
                    <a:pt x="219" y="40"/>
                    <a:pt x="219" y="40"/>
                  </a:cubicBezTo>
                  <a:cubicBezTo>
                    <a:pt x="219" y="40"/>
                    <a:pt x="219" y="40"/>
                    <a:pt x="219" y="40"/>
                  </a:cubicBezTo>
                  <a:cubicBezTo>
                    <a:pt x="220" y="41"/>
                    <a:pt x="220" y="41"/>
                    <a:pt x="220" y="41"/>
                  </a:cubicBezTo>
                  <a:cubicBezTo>
                    <a:pt x="220" y="41"/>
                    <a:pt x="220" y="41"/>
                    <a:pt x="220" y="41"/>
                  </a:cubicBezTo>
                  <a:cubicBezTo>
                    <a:pt x="220" y="41"/>
                    <a:pt x="220" y="41"/>
                    <a:pt x="220" y="41"/>
                  </a:cubicBezTo>
                  <a:cubicBezTo>
                    <a:pt x="220" y="41"/>
                    <a:pt x="220" y="41"/>
                    <a:pt x="220" y="42"/>
                  </a:cubicBezTo>
                  <a:cubicBezTo>
                    <a:pt x="220" y="42"/>
                    <a:pt x="220" y="42"/>
                    <a:pt x="220" y="42"/>
                  </a:cubicBezTo>
                  <a:cubicBezTo>
                    <a:pt x="220" y="42"/>
                    <a:pt x="220" y="42"/>
                    <a:pt x="221" y="42"/>
                  </a:cubicBezTo>
                  <a:cubicBezTo>
                    <a:pt x="221" y="42"/>
                    <a:pt x="221" y="43"/>
                    <a:pt x="222" y="43"/>
                  </a:cubicBezTo>
                  <a:cubicBezTo>
                    <a:pt x="222" y="43"/>
                    <a:pt x="222" y="43"/>
                    <a:pt x="222" y="43"/>
                  </a:cubicBezTo>
                  <a:cubicBezTo>
                    <a:pt x="222" y="43"/>
                    <a:pt x="222" y="43"/>
                    <a:pt x="222" y="43"/>
                  </a:cubicBezTo>
                  <a:cubicBezTo>
                    <a:pt x="222" y="43"/>
                    <a:pt x="222" y="43"/>
                    <a:pt x="222" y="43"/>
                  </a:cubicBezTo>
                  <a:cubicBezTo>
                    <a:pt x="222" y="43"/>
                    <a:pt x="222" y="43"/>
                    <a:pt x="222" y="43"/>
                  </a:cubicBezTo>
                  <a:cubicBezTo>
                    <a:pt x="222" y="43"/>
                    <a:pt x="222" y="43"/>
                    <a:pt x="222" y="43"/>
                  </a:cubicBezTo>
                  <a:cubicBezTo>
                    <a:pt x="222" y="43"/>
                    <a:pt x="222" y="43"/>
                    <a:pt x="222" y="43"/>
                  </a:cubicBezTo>
                  <a:cubicBezTo>
                    <a:pt x="222" y="43"/>
                    <a:pt x="222" y="43"/>
                    <a:pt x="222" y="43"/>
                  </a:cubicBezTo>
                  <a:cubicBezTo>
                    <a:pt x="222" y="43"/>
                    <a:pt x="222" y="43"/>
                    <a:pt x="222" y="43"/>
                  </a:cubicBezTo>
                  <a:cubicBezTo>
                    <a:pt x="222" y="43"/>
                    <a:pt x="222" y="43"/>
                    <a:pt x="223" y="44"/>
                  </a:cubicBezTo>
                  <a:cubicBezTo>
                    <a:pt x="223" y="44"/>
                    <a:pt x="223" y="44"/>
                    <a:pt x="223" y="44"/>
                  </a:cubicBezTo>
                  <a:cubicBezTo>
                    <a:pt x="223" y="44"/>
                    <a:pt x="223" y="44"/>
                    <a:pt x="223" y="44"/>
                  </a:cubicBezTo>
                  <a:cubicBezTo>
                    <a:pt x="223" y="44"/>
                    <a:pt x="223" y="44"/>
                    <a:pt x="223" y="44"/>
                  </a:cubicBezTo>
                  <a:cubicBezTo>
                    <a:pt x="223" y="43"/>
                    <a:pt x="223" y="43"/>
                    <a:pt x="223" y="43"/>
                  </a:cubicBezTo>
                  <a:cubicBezTo>
                    <a:pt x="223" y="43"/>
                    <a:pt x="222" y="43"/>
                    <a:pt x="222" y="43"/>
                  </a:cubicBezTo>
                  <a:cubicBezTo>
                    <a:pt x="222" y="43"/>
                    <a:pt x="222" y="43"/>
                    <a:pt x="222" y="43"/>
                  </a:cubicBezTo>
                  <a:cubicBezTo>
                    <a:pt x="222" y="43"/>
                    <a:pt x="222" y="43"/>
                    <a:pt x="222" y="43"/>
                  </a:cubicBezTo>
                  <a:cubicBezTo>
                    <a:pt x="222" y="42"/>
                    <a:pt x="222" y="42"/>
                    <a:pt x="222" y="42"/>
                  </a:cubicBezTo>
                  <a:cubicBezTo>
                    <a:pt x="222" y="42"/>
                    <a:pt x="222" y="42"/>
                    <a:pt x="222" y="42"/>
                  </a:cubicBezTo>
                  <a:cubicBezTo>
                    <a:pt x="222" y="42"/>
                    <a:pt x="222" y="42"/>
                    <a:pt x="221" y="42"/>
                  </a:cubicBezTo>
                  <a:cubicBezTo>
                    <a:pt x="221" y="42"/>
                    <a:pt x="221" y="42"/>
                    <a:pt x="221" y="42"/>
                  </a:cubicBezTo>
                  <a:cubicBezTo>
                    <a:pt x="221" y="41"/>
                    <a:pt x="221" y="41"/>
                    <a:pt x="221" y="41"/>
                  </a:cubicBezTo>
                  <a:cubicBezTo>
                    <a:pt x="221" y="40"/>
                    <a:pt x="220" y="40"/>
                    <a:pt x="220" y="40"/>
                  </a:cubicBezTo>
                  <a:cubicBezTo>
                    <a:pt x="220" y="40"/>
                    <a:pt x="220" y="40"/>
                    <a:pt x="220" y="40"/>
                  </a:cubicBezTo>
                  <a:cubicBezTo>
                    <a:pt x="220" y="39"/>
                    <a:pt x="220" y="39"/>
                    <a:pt x="220" y="39"/>
                  </a:cubicBezTo>
                  <a:cubicBezTo>
                    <a:pt x="220" y="39"/>
                    <a:pt x="220" y="39"/>
                    <a:pt x="220" y="39"/>
                  </a:cubicBezTo>
                  <a:cubicBezTo>
                    <a:pt x="220" y="39"/>
                    <a:pt x="220" y="38"/>
                    <a:pt x="220" y="38"/>
                  </a:cubicBezTo>
                  <a:cubicBezTo>
                    <a:pt x="220" y="38"/>
                    <a:pt x="220" y="38"/>
                    <a:pt x="220" y="38"/>
                  </a:cubicBezTo>
                  <a:cubicBezTo>
                    <a:pt x="219" y="38"/>
                    <a:pt x="219" y="38"/>
                    <a:pt x="219" y="38"/>
                  </a:cubicBezTo>
                  <a:cubicBezTo>
                    <a:pt x="219" y="37"/>
                    <a:pt x="220" y="37"/>
                    <a:pt x="219" y="37"/>
                  </a:cubicBezTo>
                  <a:cubicBezTo>
                    <a:pt x="219" y="37"/>
                    <a:pt x="219" y="37"/>
                    <a:pt x="220" y="37"/>
                  </a:cubicBezTo>
                  <a:cubicBezTo>
                    <a:pt x="220" y="37"/>
                    <a:pt x="220" y="37"/>
                    <a:pt x="220" y="37"/>
                  </a:cubicBezTo>
                  <a:cubicBezTo>
                    <a:pt x="220" y="37"/>
                    <a:pt x="220" y="37"/>
                    <a:pt x="220" y="37"/>
                  </a:cubicBezTo>
                  <a:cubicBezTo>
                    <a:pt x="220" y="37"/>
                    <a:pt x="220" y="36"/>
                    <a:pt x="220" y="36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20" y="36"/>
                    <a:pt x="220" y="36"/>
                    <a:pt x="220" y="36"/>
                  </a:cubicBezTo>
                  <a:cubicBezTo>
                    <a:pt x="219" y="36"/>
                    <a:pt x="219" y="36"/>
                    <a:pt x="219" y="36"/>
                  </a:cubicBezTo>
                  <a:cubicBezTo>
                    <a:pt x="219" y="35"/>
                    <a:pt x="219" y="35"/>
                    <a:pt x="219" y="35"/>
                  </a:cubicBezTo>
                  <a:cubicBezTo>
                    <a:pt x="219" y="35"/>
                    <a:pt x="220" y="35"/>
                    <a:pt x="220" y="35"/>
                  </a:cubicBezTo>
                  <a:cubicBezTo>
                    <a:pt x="220" y="35"/>
                    <a:pt x="219" y="35"/>
                    <a:pt x="220" y="35"/>
                  </a:cubicBezTo>
                  <a:cubicBezTo>
                    <a:pt x="220" y="35"/>
                    <a:pt x="220" y="35"/>
                    <a:pt x="220" y="34"/>
                  </a:cubicBezTo>
                  <a:cubicBezTo>
                    <a:pt x="220" y="34"/>
                    <a:pt x="220" y="34"/>
                    <a:pt x="220" y="34"/>
                  </a:cubicBezTo>
                  <a:cubicBezTo>
                    <a:pt x="220" y="34"/>
                    <a:pt x="220" y="34"/>
                    <a:pt x="221" y="34"/>
                  </a:cubicBezTo>
                  <a:cubicBezTo>
                    <a:pt x="221" y="34"/>
                    <a:pt x="221" y="35"/>
                    <a:pt x="221" y="35"/>
                  </a:cubicBezTo>
                  <a:cubicBezTo>
                    <a:pt x="221" y="35"/>
                    <a:pt x="221" y="35"/>
                    <a:pt x="221" y="35"/>
                  </a:cubicBezTo>
                  <a:cubicBezTo>
                    <a:pt x="221" y="35"/>
                    <a:pt x="221" y="35"/>
                    <a:pt x="221" y="35"/>
                  </a:cubicBezTo>
                  <a:cubicBezTo>
                    <a:pt x="221" y="35"/>
                    <a:pt x="221" y="35"/>
                    <a:pt x="221" y="35"/>
                  </a:cubicBezTo>
                  <a:cubicBezTo>
                    <a:pt x="221" y="35"/>
                    <a:pt x="222" y="35"/>
                    <a:pt x="222" y="35"/>
                  </a:cubicBezTo>
                  <a:cubicBezTo>
                    <a:pt x="222" y="35"/>
                    <a:pt x="222" y="35"/>
                    <a:pt x="222" y="35"/>
                  </a:cubicBezTo>
                  <a:cubicBezTo>
                    <a:pt x="222" y="35"/>
                    <a:pt x="223" y="35"/>
                    <a:pt x="223" y="35"/>
                  </a:cubicBezTo>
                  <a:cubicBezTo>
                    <a:pt x="223" y="35"/>
                    <a:pt x="223" y="35"/>
                    <a:pt x="223" y="35"/>
                  </a:cubicBezTo>
                  <a:cubicBezTo>
                    <a:pt x="223" y="35"/>
                    <a:pt x="223" y="35"/>
                    <a:pt x="223" y="35"/>
                  </a:cubicBezTo>
                  <a:cubicBezTo>
                    <a:pt x="224" y="35"/>
                    <a:pt x="224" y="35"/>
                    <a:pt x="224" y="35"/>
                  </a:cubicBezTo>
                  <a:cubicBezTo>
                    <a:pt x="224" y="36"/>
                    <a:pt x="224" y="36"/>
                    <a:pt x="225" y="36"/>
                  </a:cubicBezTo>
                  <a:cubicBezTo>
                    <a:pt x="225" y="36"/>
                    <a:pt x="225" y="36"/>
                    <a:pt x="226" y="36"/>
                  </a:cubicBezTo>
                  <a:cubicBezTo>
                    <a:pt x="226" y="36"/>
                    <a:pt x="226" y="36"/>
                    <a:pt x="226" y="36"/>
                  </a:cubicBezTo>
                  <a:cubicBezTo>
                    <a:pt x="226" y="36"/>
                    <a:pt x="226" y="36"/>
                    <a:pt x="226" y="36"/>
                  </a:cubicBezTo>
                  <a:cubicBezTo>
                    <a:pt x="226" y="36"/>
                    <a:pt x="226" y="36"/>
                    <a:pt x="226" y="36"/>
                  </a:cubicBezTo>
                  <a:cubicBezTo>
                    <a:pt x="226" y="36"/>
                    <a:pt x="226" y="36"/>
                    <a:pt x="226" y="36"/>
                  </a:cubicBezTo>
                  <a:cubicBezTo>
                    <a:pt x="226" y="36"/>
                    <a:pt x="226" y="36"/>
                    <a:pt x="226" y="36"/>
                  </a:cubicBezTo>
                  <a:cubicBezTo>
                    <a:pt x="226" y="36"/>
                    <a:pt x="225" y="35"/>
                    <a:pt x="225" y="35"/>
                  </a:cubicBezTo>
                  <a:cubicBezTo>
                    <a:pt x="225" y="35"/>
                    <a:pt x="225" y="35"/>
                    <a:pt x="225" y="35"/>
                  </a:cubicBezTo>
                  <a:cubicBezTo>
                    <a:pt x="225" y="35"/>
                    <a:pt x="225" y="35"/>
                    <a:pt x="225" y="35"/>
                  </a:cubicBezTo>
                  <a:cubicBezTo>
                    <a:pt x="225" y="35"/>
                    <a:pt x="225" y="35"/>
                    <a:pt x="225" y="35"/>
                  </a:cubicBezTo>
                  <a:cubicBezTo>
                    <a:pt x="225" y="35"/>
                    <a:pt x="225" y="35"/>
                    <a:pt x="225" y="35"/>
                  </a:cubicBezTo>
                  <a:cubicBezTo>
                    <a:pt x="225" y="35"/>
                    <a:pt x="225" y="35"/>
                    <a:pt x="225" y="35"/>
                  </a:cubicBezTo>
                  <a:cubicBezTo>
                    <a:pt x="225" y="35"/>
                    <a:pt x="225" y="35"/>
                    <a:pt x="225" y="35"/>
                  </a:cubicBezTo>
                  <a:cubicBezTo>
                    <a:pt x="225" y="35"/>
                    <a:pt x="225" y="34"/>
                    <a:pt x="225" y="34"/>
                  </a:cubicBezTo>
                  <a:cubicBezTo>
                    <a:pt x="225" y="34"/>
                    <a:pt x="225" y="34"/>
                    <a:pt x="225" y="34"/>
                  </a:cubicBezTo>
                  <a:cubicBezTo>
                    <a:pt x="225" y="34"/>
                    <a:pt x="224" y="34"/>
                    <a:pt x="224" y="34"/>
                  </a:cubicBezTo>
                  <a:cubicBezTo>
                    <a:pt x="224" y="34"/>
                    <a:pt x="224" y="34"/>
                    <a:pt x="224" y="34"/>
                  </a:cubicBezTo>
                  <a:cubicBezTo>
                    <a:pt x="224" y="34"/>
                    <a:pt x="224" y="34"/>
                    <a:pt x="224" y="34"/>
                  </a:cubicBezTo>
                  <a:cubicBezTo>
                    <a:pt x="224" y="34"/>
                    <a:pt x="224" y="34"/>
                    <a:pt x="223" y="34"/>
                  </a:cubicBezTo>
                  <a:cubicBezTo>
                    <a:pt x="223" y="34"/>
                    <a:pt x="223" y="34"/>
                    <a:pt x="223" y="34"/>
                  </a:cubicBezTo>
                  <a:cubicBezTo>
                    <a:pt x="223" y="34"/>
                    <a:pt x="223" y="34"/>
                    <a:pt x="223" y="34"/>
                  </a:cubicBezTo>
                  <a:cubicBezTo>
                    <a:pt x="223" y="33"/>
                    <a:pt x="223" y="33"/>
                    <a:pt x="223" y="33"/>
                  </a:cubicBezTo>
                  <a:cubicBezTo>
                    <a:pt x="223" y="33"/>
                    <a:pt x="223" y="33"/>
                    <a:pt x="223" y="33"/>
                  </a:cubicBezTo>
                  <a:cubicBezTo>
                    <a:pt x="223" y="33"/>
                    <a:pt x="223" y="33"/>
                    <a:pt x="222" y="33"/>
                  </a:cubicBezTo>
                  <a:cubicBezTo>
                    <a:pt x="222" y="33"/>
                    <a:pt x="222" y="33"/>
                    <a:pt x="222" y="33"/>
                  </a:cubicBezTo>
                  <a:cubicBezTo>
                    <a:pt x="222" y="33"/>
                    <a:pt x="222" y="33"/>
                    <a:pt x="222" y="33"/>
                  </a:cubicBezTo>
                  <a:cubicBezTo>
                    <a:pt x="222" y="33"/>
                    <a:pt x="222" y="33"/>
                    <a:pt x="222" y="33"/>
                  </a:cubicBezTo>
                  <a:cubicBezTo>
                    <a:pt x="222" y="33"/>
                    <a:pt x="222" y="33"/>
                    <a:pt x="222" y="33"/>
                  </a:cubicBezTo>
                  <a:cubicBezTo>
                    <a:pt x="222" y="33"/>
                    <a:pt x="222" y="33"/>
                    <a:pt x="222" y="33"/>
                  </a:cubicBezTo>
                  <a:cubicBezTo>
                    <a:pt x="222" y="33"/>
                    <a:pt x="222" y="33"/>
                    <a:pt x="222" y="33"/>
                  </a:cubicBezTo>
                  <a:cubicBezTo>
                    <a:pt x="222" y="33"/>
                    <a:pt x="222" y="33"/>
                    <a:pt x="222" y="33"/>
                  </a:cubicBezTo>
                  <a:cubicBezTo>
                    <a:pt x="222" y="33"/>
                    <a:pt x="222" y="33"/>
                    <a:pt x="222" y="32"/>
                  </a:cubicBezTo>
                  <a:cubicBezTo>
                    <a:pt x="222" y="32"/>
                    <a:pt x="222" y="32"/>
                    <a:pt x="222" y="32"/>
                  </a:cubicBezTo>
                  <a:cubicBezTo>
                    <a:pt x="222" y="32"/>
                    <a:pt x="222" y="32"/>
                    <a:pt x="222" y="32"/>
                  </a:cubicBezTo>
                  <a:cubicBezTo>
                    <a:pt x="222" y="32"/>
                    <a:pt x="222" y="32"/>
                    <a:pt x="222" y="32"/>
                  </a:cubicBezTo>
                  <a:cubicBezTo>
                    <a:pt x="222" y="32"/>
                    <a:pt x="222" y="32"/>
                    <a:pt x="222" y="32"/>
                  </a:cubicBezTo>
                  <a:cubicBezTo>
                    <a:pt x="222" y="32"/>
                    <a:pt x="222" y="32"/>
                    <a:pt x="222" y="32"/>
                  </a:cubicBezTo>
                  <a:cubicBezTo>
                    <a:pt x="222" y="32"/>
                    <a:pt x="222" y="32"/>
                    <a:pt x="222" y="32"/>
                  </a:cubicBezTo>
                  <a:cubicBezTo>
                    <a:pt x="222" y="32"/>
                    <a:pt x="222" y="32"/>
                    <a:pt x="222" y="32"/>
                  </a:cubicBezTo>
                  <a:cubicBezTo>
                    <a:pt x="222" y="32"/>
                    <a:pt x="222" y="32"/>
                    <a:pt x="222" y="32"/>
                  </a:cubicBezTo>
                  <a:cubicBezTo>
                    <a:pt x="222" y="32"/>
                    <a:pt x="222" y="32"/>
                    <a:pt x="222" y="32"/>
                  </a:cubicBezTo>
                  <a:cubicBezTo>
                    <a:pt x="223" y="32"/>
                    <a:pt x="223" y="32"/>
                    <a:pt x="223" y="31"/>
                  </a:cubicBezTo>
                  <a:cubicBezTo>
                    <a:pt x="223" y="31"/>
                    <a:pt x="223" y="31"/>
                    <a:pt x="223" y="31"/>
                  </a:cubicBezTo>
                  <a:cubicBezTo>
                    <a:pt x="224" y="31"/>
                    <a:pt x="224" y="31"/>
                    <a:pt x="224" y="31"/>
                  </a:cubicBezTo>
                  <a:cubicBezTo>
                    <a:pt x="224" y="31"/>
                    <a:pt x="224" y="31"/>
                    <a:pt x="224" y="31"/>
                  </a:cubicBezTo>
                  <a:cubicBezTo>
                    <a:pt x="224" y="31"/>
                    <a:pt x="224" y="31"/>
                    <a:pt x="224" y="31"/>
                  </a:cubicBezTo>
                  <a:cubicBezTo>
                    <a:pt x="224" y="31"/>
                    <a:pt x="224" y="31"/>
                    <a:pt x="225" y="31"/>
                  </a:cubicBezTo>
                  <a:cubicBezTo>
                    <a:pt x="225" y="31"/>
                    <a:pt x="225" y="31"/>
                    <a:pt x="225" y="30"/>
                  </a:cubicBezTo>
                  <a:cubicBezTo>
                    <a:pt x="225" y="30"/>
                    <a:pt x="225" y="30"/>
                    <a:pt x="225" y="30"/>
                  </a:cubicBezTo>
                  <a:cubicBezTo>
                    <a:pt x="225" y="30"/>
                    <a:pt x="225" y="30"/>
                    <a:pt x="225" y="30"/>
                  </a:cubicBezTo>
                  <a:cubicBezTo>
                    <a:pt x="225" y="30"/>
                    <a:pt x="225" y="30"/>
                    <a:pt x="225" y="30"/>
                  </a:cubicBezTo>
                  <a:cubicBezTo>
                    <a:pt x="225" y="30"/>
                    <a:pt x="225" y="30"/>
                    <a:pt x="225" y="30"/>
                  </a:cubicBezTo>
                  <a:cubicBezTo>
                    <a:pt x="225" y="30"/>
                    <a:pt x="225" y="29"/>
                    <a:pt x="225" y="29"/>
                  </a:cubicBezTo>
                  <a:cubicBezTo>
                    <a:pt x="225" y="29"/>
                    <a:pt x="225" y="29"/>
                    <a:pt x="225" y="29"/>
                  </a:cubicBezTo>
                  <a:cubicBezTo>
                    <a:pt x="225" y="29"/>
                    <a:pt x="225" y="29"/>
                    <a:pt x="225" y="29"/>
                  </a:cubicBezTo>
                  <a:cubicBezTo>
                    <a:pt x="225" y="29"/>
                    <a:pt x="225" y="29"/>
                    <a:pt x="225" y="29"/>
                  </a:cubicBezTo>
                  <a:cubicBezTo>
                    <a:pt x="225" y="29"/>
                    <a:pt x="225" y="29"/>
                    <a:pt x="225" y="29"/>
                  </a:cubicBezTo>
                  <a:cubicBezTo>
                    <a:pt x="225" y="29"/>
                    <a:pt x="225" y="29"/>
                    <a:pt x="225" y="28"/>
                  </a:cubicBezTo>
                  <a:cubicBezTo>
                    <a:pt x="225" y="28"/>
                    <a:pt x="225" y="28"/>
                    <a:pt x="225" y="28"/>
                  </a:cubicBezTo>
                  <a:cubicBezTo>
                    <a:pt x="225" y="28"/>
                    <a:pt x="225" y="28"/>
                    <a:pt x="225" y="28"/>
                  </a:cubicBezTo>
                  <a:cubicBezTo>
                    <a:pt x="225" y="28"/>
                    <a:pt x="225" y="28"/>
                    <a:pt x="225" y="28"/>
                  </a:cubicBezTo>
                  <a:cubicBezTo>
                    <a:pt x="225" y="28"/>
                    <a:pt x="225" y="28"/>
                    <a:pt x="225" y="28"/>
                  </a:cubicBezTo>
                  <a:cubicBezTo>
                    <a:pt x="225" y="28"/>
                    <a:pt x="225" y="28"/>
                    <a:pt x="225" y="28"/>
                  </a:cubicBezTo>
                  <a:cubicBezTo>
                    <a:pt x="225" y="28"/>
                    <a:pt x="225" y="28"/>
                    <a:pt x="225" y="28"/>
                  </a:cubicBezTo>
                  <a:cubicBezTo>
                    <a:pt x="225" y="28"/>
                    <a:pt x="225" y="28"/>
                    <a:pt x="225" y="28"/>
                  </a:cubicBezTo>
                  <a:cubicBezTo>
                    <a:pt x="225" y="27"/>
                    <a:pt x="225" y="27"/>
                    <a:pt x="225" y="27"/>
                  </a:cubicBezTo>
                  <a:cubicBezTo>
                    <a:pt x="225" y="27"/>
                    <a:pt x="225" y="27"/>
                    <a:pt x="225" y="27"/>
                  </a:cubicBezTo>
                  <a:cubicBezTo>
                    <a:pt x="225" y="27"/>
                    <a:pt x="225" y="27"/>
                    <a:pt x="225" y="27"/>
                  </a:cubicBezTo>
                  <a:cubicBezTo>
                    <a:pt x="224" y="27"/>
                    <a:pt x="224" y="27"/>
                    <a:pt x="224" y="27"/>
                  </a:cubicBezTo>
                  <a:cubicBezTo>
                    <a:pt x="224" y="27"/>
                    <a:pt x="224" y="27"/>
                    <a:pt x="224" y="27"/>
                  </a:cubicBezTo>
                  <a:cubicBezTo>
                    <a:pt x="224" y="27"/>
                    <a:pt x="224" y="27"/>
                    <a:pt x="224" y="27"/>
                  </a:cubicBezTo>
                  <a:cubicBezTo>
                    <a:pt x="224" y="27"/>
                    <a:pt x="224" y="27"/>
                    <a:pt x="224" y="27"/>
                  </a:cubicBezTo>
                  <a:cubicBezTo>
                    <a:pt x="224" y="27"/>
                    <a:pt x="224" y="27"/>
                    <a:pt x="224" y="27"/>
                  </a:cubicBezTo>
                  <a:cubicBezTo>
                    <a:pt x="223" y="27"/>
                    <a:pt x="223" y="27"/>
                    <a:pt x="223" y="27"/>
                  </a:cubicBezTo>
                  <a:cubicBezTo>
                    <a:pt x="223" y="27"/>
                    <a:pt x="223" y="27"/>
                    <a:pt x="223" y="27"/>
                  </a:cubicBezTo>
                  <a:cubicBezTo>
                    <a:pt x="223" y="28"/>
                    <a:pt x="223" y="28"/>
                    <a:pt x="222" y="28"/>
                  </a:cubicBezTo>
                  <a:cubicBezTo>
                    <a:pt x="222" y="28"/>
                    <a:pt x="222" y="28"/>
                    <a:pt x="222" y="28"/>
                  </a:cubicBezTo>
                  <a:cubicBezTo>
                    <a:pt x="222" y="28"/>
                    <a:pt x="222" y="28"/>
                    <a:pt x="222" y="28"/>
                  </a:cubicBezTo>
                  <a:cubicBezTo>
                    <a:pt x="222" y="28"/>
                    <a:pt x="222" y="28"/>
                    <a:pt x="222" y="28"/>
                  </a:cubicBezTo>
                  <a:cubicBezTo>
                    <a:pt x="221" y="28"/>
                    <a:pt x="221" y="28"/>
                    <a:pt x="221" y="29"/>
                  </a:cubicBezTo>
                  <a:cubicBezTo>
                    <a:pt x="221" y="29"/>
                    <a:pt x="221" y="29"/>
                    <a:pt x="221" y="29"/>
                  </a:cubicBezTo>
                  <a:cubicBezTo>
                    <a:pt x="221" y="29"/>
                    <a:pt x="221" y="29"/>
                    <a:pt x="221" y="29"/>
                  </a:cubicBezTo>
                  <a:cubicBezTo>
                    <a:pt x="221" y="29"/>
                    <a:pt x="221" y="29"/>
                    <a:pt x="221" y="29"/>
                  </a:cubicBezTo>
                  <a:cubicBezTo>
                    <a:pt x="221" y="29"/>
                    <a:pt x="221" y="29"/>
                    <a:pt x="221" y="29"/>
                  </a:cubicBezTo>
                  <a:cubicBezTo>
                    <a:pt x="221" y="29"/>
                    <a:pt x="221" y="29"/>
                    <a:pt x="221" y="29"/>
                  </a:cubicBezTo>
                  <a:cubicBezTo>
                    <a:pt x="221" y="29"/>
                    <a:pt x="221" y="29"/>
                    <a:pt x="221" y="29"/>
                  </a:cubicBezTo>
                  <a:cubicBezTo>
                    <a:pt x="221" y="29"/>
                    <a:pt x="222" y="29"/>
                    <a:pt x="222" y="30"/>
                  </a:cubicBezTo>
                  <a:cubicBezTo>
                    <a:pt x="222" y="30"/>
                    <a:pt x="221" y="30"/>
                    <a:pt x="221" y="30"/>
                  </a:cubicBezTo>
                  <a:cubicBezTo>
                    <a:pt x="221" y="30"/>
                    <a:pt x="221" y="30"/>
                    <a:pt x="221" y="30"/>
                  </a:cubicBezTo>
                  <a:cubicBezTo>
                    <a:pt x="221" y="30"/>
                    <a:pt x="221" y="30"/>
                    <a:pt x="220" y="30"/>
                  </a:cubicBezTo>
                  <a:cubicBezTo>
                    <a:pt x="220" y="30"/>
                    <a:pt x="220" y="30"/>
                    <a:pt x="220" y="30"/>
                  </a:cubicBezTo>
                  <a:cubicBezTo>
                    <a:pt x="220" y="30"/>
                    <a:pt x="220" y="31"/>
                    <a:pt x="220" y="31"/>
                  </a:cubicBezTo>
                  <a:cubicBezTo>
                    <a:pt x="220" y="31"/>
                    <a:pt x="220" y="31"/>
                    <a:pt x="220" y="31"/>
                  </a:cubicBezTo>
                  <a:cubicBezTo>
                    <a:pt x="220" y="31"/>
                    <a:pt x="220" y="31"/>
                    <a:pt x="220" y="32"/>
                  </a:cubicBezTo>
                  <a:cubicBezTo>
                    <a:pt x="220" y="32"/>
                    <a:pt x="220" y="32"/>
                    <a:pt x="220" y="32"/>
                  </a:cubicBezTo>
                  <a:cubicBezTo>
                    <a:pt x="220" y="32"/>
                    <a:pt x="220" y="32"/>
                    <a:pt x="219" y="32"/>
                  </a:cubicBezTo>
                  <a:cubicBezTo>
                    <a:pt x="219" y="32"/>
                    <a:pt x="219" y="32"/>
                    <a:pt x="219" y="32"/>
                  </a:cubicBezTo>
                  <a:cubicBezTo>
                    <a:pt x="219" y="32"/>
                    <a:pt x="219" y="32"/>
                    <a:pt x="219" y="32"/>
                  </a:cubicBezTo>
                  <a:cubicBezTo>
                    <a:pt x="219" y="32"/>
                    <a:pt x="219" y="32"/>
                    <a:pt x="219" y="32"/>
                  </a:cubicBezTo>
                  <a:cubicBezTo>
                    <a:pt x="219" y="32"/>
                    <a:pt x="219" y="32"/>
                    <a:pt x="219" y="32"/>
                  </a:cubicBezTo>
                  <a:cubicBezTo>
                    <a:pt x="219" y="32"/>
                    <a:pt x="219" y="32"/>
                    <a:pt x="219" y="32"/>
                  </a:cubicBezTo>
                  <a:cubicBezTo>
                    <a:pt x="218" y="32"/>
                    <a:pt x="218" y="32"/>
                    <a:pt x="218" y="32"/>
                  </a:cubicBezTo>
                  <a:cubicBezTo>
                    <a:pt x="218" y="32"/>
                    <a:pt x="218" y="32"/>
                    <a:pt x="218" y="32"/>
                  </a:cubicBezTo>
                  <a:cubicBezTo>
                    <a:pt x="218" y="32"/>
                    <a:pt x="218" y="32"/>
                    <a:pt x="218" y="32"/>
                  </a:cubicBezTo>
                  <a:cubicBezTo>
                    <a:pt x="218" y="32"/>
                    <a:pt x="218" y="32"/>
                    <a:pt x="218" y="32"/>
                  </a:cubicBezTo>
                  <a:cubicBezTo>
                    <a:pt x="218" y="32"/>
                    <a:pt x="218" y="32"/>
                    <a:pt x="218" y="32"/>
                  </a:cubicBezTo>
                  <a:cubicBezTo>
                    <a:pt x="218" y="32"/>
                    <a:pt x="218" y="32"/>
                    <a:pt x="218" y="32"/>
                  </a:cubicBezTo>
                  <a:cubicBezTo>
                    <a:pt x="218" y="32"/>
                    <a:pt x="218" y="32"/>
                    <a:pt x="218" y="32"/>
                  </a:cubicBezTo>
                  <a:cubicBezTo>
                    <a:pt x="218" y="32"/>
                    <a:pt x="218" y="32"/>
                    <a:pt x="218" y="31"/>
                  </a:cubicBezTo>
                  <a:cubicBezTo>
                    <a:pt x="218" y="31"/>
                    <a:pt x="218" y="31"/>
                    <a:pt x="218" y="31"/>
                  </a:cubicBezTo>
                  <a:cubicBezTo>
                    <a:pt x="218" y="31"/>
                    <a:pt x="218" y="31"/>
                    <a:pt x="218" y="31"/>
                  </a:cubicBezTo>
                  <a:cubicBezTo>
                    <a:pt x="218" y="31"/>
                    <a:pt x="218" y="31"/>
                    <a:pt x="218" y="31"/>
                  </a:cubicBezTo>
                  <a:cubicBezTo>
                    <a:pt x="218" y="31"/>
                    <a:pt x="218" y="31"/>
                    <a:pt x="218" y="31"/>
                  </a:cubicBezTo>
                  <a:cubicBezTo>
                    <a:pt x="218" y="31"/>
                    <a:pt x="218" y="31"/>
                    <a:pt x="218" y="31"/>
                  </a:cubicBezTo>
                  <a:cubicBezTo>
                    <a:pt x="218" y="31"/>
                    <a:pt x="219" y="31"/>
                    <a:pt x="219" y="31"/>
                  </a:cubicBezTo>
                  <a:cubicBezTo>
                    <a:pt x="219" y="31"/>
                    <a:pt x="219" y="30"/>
                    <a:pt x="219" y="30"/>
                  </a:cubicBezTo>
                  <a:cubicBezTo>
                    <a:pt x="219" y="30"/>
                    <a:pt x="219" y="30"/>
                    <a:pt x="219" y="30"/>
                  </a:cubicBezTo>
                  <a:cubicBezTo>
                    <a:pt x="219" y="30"/>
                    <a:pt x="219" y="30"/>
                    <a:pt x="219" y="30"/>
                  </a:cubicBezTo>
                  <a:cubicBezTo>
                    <a:pt x="219" y="30"/>
                    <a:pt x="219" y="30"/>
                    <a:pt x="219" y="30"/>
                  </a:cubicBezTo>
                  <a:cubicBezTo>
                    <a:pt x="219" y="30"/>
                    <a:pt x="219" y="30"/>
                    <a:pt x="220" y="30"/>
                  </a:cubicBezTo>
                  <a:cubicBezTo>
                    <a:pt x="220" y="30"/>
                    <a:pt x="220" y="30"/>
                    <a:pt x="220" y="30"/>
                  </a:cubicBezTo>
                  <a:cubicBezTo>
                    <a:pt x="220" y="30"/>
                    <a:pt x="220" y="30"/>
                    <a:pt x="220" y="29"/>
                  </a:cubicBezTo>
                  <a:cubicBezTo>
                    <a:pt x="220" y="29"/>
                    <a:pt x="220" y="29"/>
                    <a:pt x="220" y="29"/>
                  </a:cubicBezTo>
                  <a:cubicBezTo>
                    <a:pt x="220" y="29"/>
                    <a:pt x="220" y="29"/>
                    <a:pt x="220" y="29"/>
                  </a:cubicBezTo>
                  <a:cubicBezTo>
                    <a:pt x="220" y="29"/>
                    <a:pt x="220" y="29"/>
                    <a:pt x="220" y="29"/>
                  </a:cubicBezTo>
                  <a:cubicBezTo>
                    <a:pt x="220" y="29"/>
                    <a:pt x="220" y="29"/>
                    <a:pt x="220" y="29"/>
                  </a:cubicBezTo>
                  <a:cubicBezTo>
                    <a:pt x="220" y="29"/>
                    <a:pt x="220" y="29"/>
                    <a:pt x="220" y="29"/>
                  </a:cubicBezTo>
                  <a:cubicBezTo>
                    <a:pt x="220" y="29"/>
                    <a:pt x="220" y="29"/>
                    <a:pt x="220" y="29"/>
                  </a:cubicBezTo>
                  <a:cubicBezTo>
                    <a:pt x="220" y="29"/>
                    <a:pt x="220" y="28"/>
                    <a:pt x="220" y="28"/>
                  </a:cubicBezTo>
                  <a:cubicBezTo>
                    <a:pt x="220" y="28"/>
                    <a:pt x="220" y="28"/>
                    <a:pt x="220" y="28"/>
                  </a:cubicBezTo>
                  <a:cubicBezTo>
                    <a:pt x="220" y="28"/>
                    <a:pt x="220" y="28"/>
                    <a:pt x="220" y="28"/>
                  </a:cubicBezTo>
                  <a:cubicBezTo>
                    <a:pt x="220" y="28"/>
                    <a:pt x="220" y="28"/>
                    <a:pt x="220" y="28"/>
                  </a:cubicBezTo>
                  <a:cubicBezTo>
                    <a:pt x="220" y="28"/>
                    <a:pt x="220" y="28"/>
                    <a:pt x="220" y="28"/>
                  </a:cubicBezTo>
                  <a:cubicBezTo>
                    <a:pt x="220" y="28"/>
                    <a:pt x="220" y="28"/>
                    <a:pt x="220" y="28"/>
                  </a:cubicBezTo>
                  <a:cubicBezTo>
                    <a:pt x="220" y="28"/>
                    <a:pt x="220" y="27"/>
                    <a:pt x="220" y="27"/>
                  </a:cubicBezTo>
                  <a:cubicBezTo>
                    <a:pt x="220" y="27"/>
                    <a:pt x="220" y="27"/>
                    <a:pt x="220" y="27"/>
                  </a:cubicBezTo>
                  <a:cubicBezTo>
                    <a:pt x="220" y="27"/>
                    <a:pt x="220" y="27"/>
                    <a:pt x="220" y="27"/>
                  </a:cubicBezTo>
                  <a:cubicBezTo>
                    <a:pt x="220" y="27"/>
                    <a:pt x="220" y="27"/>
                    <a:pt x="220" y="27"/>
                  </a:cubicBezTo>
                  <a:cubicBezTo>
                    <a:pt x="220" y="27"/>
                    <a:pt x="220" y="27"/>
                    <a:pt x="220" y="27"/>
                  </a:cubicBezTo>
                  <a:cubicBezTo>
                    <a:pt x="220" y="27"/>
                    <a:pt x="220" y="26"/>
                    <a:pt x="220" y="26"/>
                  </a:cubicBezTo>
                  <a:cubicBezTo>
                    <a:pt x="220" y="26"/>
                    <a:pt x="220" y="26"/>
                    <a:pt x="220" y="26"/>
                  </a:cubicBezTo>
                  <a:cubicBezTo>
                    <a:pt x="220" y="26"/>
                    <a:pt x="220" y="26"/>
                    <a:pt x="220" y="26"/>
                  </a:cubicBezTo>
                  <a:cubicBezTo>
                    <a:pt x="220" y="26"/>
                    <a:pt x="220" y="26"/>
                    <a:pt x="220" y="26"/>
                  </a:cubicBezTo>
                  <a:cubicBezTo>
                    <a:pt x="220" y="26"/>
                    <a:pt x="220" y="26"/>
                    <a:pt x="220" y="26"/>
                  </a:cubicBezTo>
                  <a:cubicBezTo>
                    <a:pt x="220" y="26"/>
                    <a:pt x="220" y="26"/>
                    <a:pt x="220" y="26"/>
                  </a:cubicBezTo>
                  <a:cubicBezTo>
                    <a:pt x="219" y="26"/>
                    <a:pt x="219" y="26"/>
                    <a:pt x="219" y="26"/>
                  </a:cubicBezTo>
                  <a:cubicBezTo>
                    <a:pt x="219" y="26"/>
                    <a:pt x="219" y="26"/>
                    <a:pt x="219" y="25"/>
                  </a:cubicBezTo>
                  <a:cubicBezTo>
                    <a:pt x="219" y="25"/>
                    <a:pt x="219" y="25"/>
                    <a:pt x="219" y="25"/>
                  </a:cubicBezTo>
                  <a:cubicBezTo>
                    <a:pt x="219" y="25"/>
                    <a:pt x="219" y="25"/>
                    <a:pt x="219" y="25"/>
                  </a:cubicBezTo>
                  <a:cubicBezTo>
                    <a:pt x="219" y="25"/>
                    <a:pt x="219" y="25"/>
                    <a:pt x="219" y="25"/>
                  </a:cubicBezTo>
                  <a:cubicBezTo>
                    <a:pt x="219" y="25"/>
                    <a:pt x="220" y="25"/>
                    <a:pt x="220" y="25"/>
                  </a:cubicBezTo>
                  <a:cubicBezTo>
                    <a:pt x="220" y="25"/>
                    <a:pt x="220" y="25"/>
                    <a:pt x="220" y="24"/>
                  </a:cubicBezTo>
                  <a:cubicBezTo>
                    <a:pt x="220" y="24"/>
                    <a:pt x="220" y="24"/>
                    <a:pt x="220" y="24"/>
                  </a:cubicBezTo>
                  <a:cubicBezTo>
                    <a:pt x="220" y="24"/>
                    <a:pt x="220" y="24"/>
                    <a:pt x="220" y="24"/>
                  </a:cubicBezTo>
                  <a:cubicBezTo>
                    <a:pt x="220" y="24"/>
                    <a:pt x="220" y="24"/>
                    <a:pt x="220" y="24"/>
                  </a:cubicBezTo>
                  <a:cubicBezTo>
                    <a:pt x="220" y="23"/>
                    <a:pt x="220" y="23"/>
                    <a:pt x="221" y="23"/>
                  </a:cubicBezTo>
                  <a:cubicBezTo>
                    <a:pt x="221" y="23"/>
                    <a:pt x="221" y="23"/>
                    <a:pt x="221" y="23"/>
                  </a:cubicBezTo>
                  <a:cubicBezTo>
                    <a:pt x="220" y="23"/>
                    <a:pt x="220" y="23"/>
                    <a:pt x="220" y="23"/>
                  </a:cubicBezTo>
                  <a:cubicBezTo>
                    <a:pt x="220" y="23"/>
                    <a:pt x="220" y="23"/>
                    <a:pt x="220" y="23"/>
                  </a:cubicBezTo>
                  <a:cubicBezTo>
                    <a:pt x="220" y="23"/>
                    <a:pt x="220" y="23"/>
                    <a:pt x="220" y="23"/>
                  </a:cubicBezTo>
                  <a:cubicBezTo>
                    <a:pt x="220" y="23"/>
                    <a:pt x="220" y="23"/>
                    <a:pt x="220" y="23"/>
                  </a:cubicBezTo>
                  <a:cubicBezTo>
                    <a:pt x="220" y="23"/>
                    <a:pt x="220" y="23"/>
                    <a:pt x="219" y="24"/>
                  </a:cubicBezTo>
                  <a:cubicBezTo>
                    <a:pt x="219" y="24"/>
                    <a:pt x="219" y="24"/>
                    <a:pt x="219" y="24"/>
                  </a:cubicBezTo>
                  <a:cubicBezTo>
                    <a:pt x="219" y="24"/>
                    <a:pt x="219" y="24"/>
                    <a:pt x="219" y="24"/>
                  </a:cubicBezTo>
                  <a:cubicBezTo>
                    <a:pt x="219" y="25"/>
                    <a:pt x="218" y="25"/>
                    <a:pt x="218" y="25"/>
                  </a:cubicBezTo>
                  <a:cubicBezTo>
                    <a:pt x="218" y="25"/>
                    <a:pt x="218" y="25"/>
                    <a:pt x="218" y="25"/>
                  </a:cubicBezTo>
                  <a:cubicBezTo>
                    <a:pt x="218" y="25"/>
                    <a:pt x="218" y="25"/>
                    <a:pt x="218" y="26"/>
                  </a:cubicBezTo>
                  <a:cubicBezTo>
                    <a:pt x="218" y="26"/>
                    <a:pt x="217" y="26"/>
                    <a:pt x="217" y="26"/>
                  </a:cubicBezTo>
                  <a:cubicBezTo>
                    <a:pt x="217" y="26"/>
                    <a:pt x="217" y="26"/>
                    <a:pt x="217" y="26"/>
                  </a:cubicBezTo>
                  <a:cubicBezTo>
                    <a:pt x="217" y="26"/>
                    <a:pt x="217" y="26"/>
                    <a:pt x="217" y="27"/>
                  </a:cubicBezTo>
                  <a:cubicBezTo>
                    <a:pt x="217" y="27"/>
                    <a:pt x="217" y="26"/>
                    <a:pt x="217" y="27"/>
                  </a:cubicBezTo>
                  <a:cubicBezTo>
                    <a:pt x="217" y="27"/>
                    <a:pt x="217" y="27"/>
                    <a:pt x="217" y="27"/>
                  </a:cubicBezTo>
                  <a:cubicBezTo>
                    <a:pt x="217" y="27"/>
                    <a:pt x="217" y="27"/>
                    <a:pt x="217" y="27"/>
                  </a:cubicBezTo>
                  <a:cubicBezTo>
                    <a:pt x="217" y="27"/>
                    <a:pt x="217" y="27"/>
                    <a:pt x="217" y="27"/>
                  </a:cubicBezTo>
                  <a:cubicBezTo>
                    <a:pt x="217" y="27"/>
                    <a:pt x="217" y="27"/>
                    <a:pt x="217" y="28"/>
                  </a:cubicBezTo>
                  <a:cubicBezTo>
                    <a:pt x="217" y="28"/>
                    <a:pt x="217" y="28"/>
                    <a:pt x="217" y="28"/>
                  </a:cubicBezTo>
                  <a:cubicBezTo>
                    <a:pt x="217" y="28"/>
                    <a:pt x="217" y="28"/>
                    <a:pt x="217" y="28"/>
                  </a:cubicBezTo>
                  <a:cubicBezTo>
                    <a:pt x="217" y="28"/>
                    <a:pt x="217" y="28"/>
                    <a:pt x="217" y="28"/>
                  </a:cubicBezTo>
                  <a:cubicBezTo>
                    <a:pt x="217" y="29"/>
                    <a:pt x="217" y="29"/>
                    <a:pt x="216" y="29"/>
                  </a:cubicBezTo>
                  <a:cubicBezTo>
                    <a:pt x="216" y="30"/>
                    <a:pt x="216" y="30"/>
                    <a:pt x="216" y="30"/>
                  </a:cubicBezTo>
                  <a:cubicBezTo>
                    <a:pt x="216" y="30"/>
                    <a:pt x="216" y="30"/>
                    <a:pt x="216" y="30"/>
                  </a:cubicBezTo>
                  <a:cubicBezTo>
                    <a:pt x="216" y="30"/>
                    <a:pt x="216" y="30"/>
                    <a:pt x="216" y="31"/>
                  </a:cubicBezTo>
                  <a:close/>
                  <a:moveTo>
                    <a:pt x="218" y="49"/>
                  </a:moveTo>
                  <a:cubicBezTo>
                    <a:pt x="218" y="49"/>
                    <a:pt x="218" y="49"/>
                    <a:pt x="218" y="49"/>
                  </a:cubicBezTo>
                  <a:cubicBezTo>
                    <a:pt x="218" y="49"/>
                    <a:pt x="219" y="49"/>
                    <a:pt x="219" y="49"/>
                  </a:cubicBezTo>
                  <a:cubicBezTo>
                    <a:pt x="219" y="49"/>
                    <a:pt x="220" y="49"/>
                    <a:pt x="220" y="49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0" y="49"/>
                    <a:pt x="220" y="49"/>
                    <a:pt x="220" y="49"/>
                  </a:cubicBezTo>
                  <a:cubicBezTo>
                    <a:pt x="221" y="49"/>
                    <a:pt x="221" y="49"/>
                    <a:pt x="221" y="49"/>
                  </a:cubicBezTo>
                  <a:cubicBezTo>
                    <a:pt x="221" y="49"/>
                    <a:pt x="221" y="49"/>
                    <a:pt x="221" y="48"/>
                  </a:cubicBezTo>
                  <a:cubicBezTo>
                    <a:pt x="221" y="48"/>
                    <a:pt x="221" y="48"/>
                    <a:pt x="221" y="48"/>
                  </a:cubicBezTo>
                  <a:cubicBezTo>
                    <a:pt x="221" y="48"/>
                    <a:pt x="221" y="48"/>
                    <a:pt x="221" y="48"/>
                  </a:cubicBezTo>
                  <a:cubicBezTo>
                    <a:pt x="221" y="48"/>
                    <a:pt x="221" y="48"/>
                    <a:pt x="221" y="48"/>
                  </a:cubicBezTo>
                  <a:cubicBezTo>
                    <a:pt x="220" y="48"/>
                    <a:pt x="220" y="48"/>
                    <a:pt x="220" y="48"/>
                  </a:cubicBezTo>
                  <a:cubicBezTo>
                    <a:pt x="220" y="47"/>
                    <a:pt x="220" y="47"/>
                    <a:pt x="220" y="47"/>
                  </a:cubicBezTo>
                  <a:cubicBezTo>
                    <a:pt x="220" y="47"/>
                    <a:pt x="220" y="47"/>
                    <a:pt x="219" y="47"/>
                  </a:cubicBezTo>
                  <a:cubicBezTo>
                    <a:pt x="219" y="47"/>
                    <a:pt x="219" y="47"/>
                    <a:pt x="219" y="47"/>
                  </a:cubicBezTo>
                  <a:cubicBezTo>
                    <a:pt x="219" y="47"/>
                    <a:pt x="219" y="47"/>
                    <a:pt x="219" y="47"/>
                  </a:cubicBezTo>
                  <a:cubicBezTo>
                    <a:pt x="219" y="47"/>
                    <a:pt x="219" y="47"/>
                    <a:pt x="219" y="47"/>
                  </a:cubicBezTo>
                  <a:cubicBezTo>
                    <a:pt x="219" y="46"/>
                    <a:pt x="218" y="46"/>
                    <a:pt x="218" y="46"/>
                  </a:cubicBezTo>
                  <a:cubicBezTo>
                    <a:pt x="218" y="47"/>
                    <a:pt x="218" y="46"/>
                    <a:pt x="218" y="47"/>
                  </a:cubicBezTo>
                  <a:cubicBezTo>
                    <a:pt x="218" y="47"/>
                    <a:pt x="217" y="47"/>
                    <a:pt x="217" y="47"/>
                  </a:cubicBezTo>
                  <a:cubicBezTo>
                    <a:pt x="217" y="47"/>
                    <a:pt x="217" y="47"/>
                    <a:pt x="217" y="47"/>
                  </a:cubicBezTo>
                  <a:cubicBezTo>
                    <a:pt x="217" y="47"/>
                    <a:pt x="217" y="47"/>
                    <a:pt x="216" y="47"/>
                  </a:cubicBezTo>
                  <a:cubicBezTo>
                    <a:pt x="216" y="47"/>
                    <a:pt x="216" y="47"/>
                    <a:pt x="216" y="48"/>
                  </a:cubicBezTo>
                  <a:cubicBezTo>
                    <a:pt x="216" y="48"/>
                    <a:pt x="216" y="48"/>
                    <a:pt x="216" y="48"/>
                  </a:cubicBezTo>
                  <a:cubicBezTo>
                    <a:pt x="216" y="48"/>
                    <a:pt x="216" y="48"/>
                    <a:pt x="216" y="49"/>
                  </a:cubicBezTo>
                  <a:cubicBezTo>
                    <a:pt x="216" y="49"/>
                    <a:pt x="217" y="49"/>
                    <a:pt x="217" y="49"/>
                  </a:cubicBezTo>
                  <a:cubicBezTo>
                    <a:pt x="217" y="49"/>
                    <a:pt x="217" y="49"/>
                    <a:pt x="217" y="49"/>
                  </a:cubicBezTo>
                  <a:cubicBezTo>
                    <a:pt x="217" y="49"/>
                    <a:pt x="218" y="49"/>
                    <a:pt x="218" y="49"/>
                  </a:cubicBezTo>
                  <a:close/>
                  <a:moveTo>
                    <a:pt x="222" y="23"/>
                  </a:moveTo>
                  <a:cubicBezTo>
                    <a:pt x="222" y="23"/>
                    <a:pt x="222" y="23"/>
                    <a:pt x="222" y="23"/>
                  </a:cubicBezTo>
                  <a:cubicBezTo>
                    <a:pt x="222" y="23"/>
                    <a:pt x="222" y="23"/>
                    <a:pt x="222" y="24"/>
                  </a:cubicBezTo>
                  <a:cubicBezTo>
                    <a:pt x="222" y="24"/>
                    <a:pt x="222" y="24"/>
                    <a:pt x="222" y="24"/>
                  </a:cubicBezTo>
                  <a:cubicBezTo>
                    <a:pt x="222" y="24"/>
                    <a:pt x="222" y="24"/>
                    <a:pt x="222" y="24"/>
                  </a:cubicBezTo>
                  <a:cubicBezTo>
                    <a:pt x="222" y="24"/>
                    <a:pt x="222" y="24"/>
                    <a:pt x="222" y="24"/>
                  </a:cubicBezTo>
                  <a:cubicBezTo>
                    <a:pt x="223" y="24"/>
                    <a:pt x="223" y="24"/>
                    <a:pt x="223" y="24"/>
                  </a:cubicBezTo>
                  <a:cubicBezTo>
                    <a:pt x="223" y="24"/>
                    <a:pt x="224" y="24"/>
                    <a:pt x="224" y="24"/>
                  </a:cubicBezTo>
                  <a:cubicBezTo>
                    <a:pt x="224" y="24"/>
                    <a:pt x="224" y="24"/>
                    <a:pt x="224" y="24"/>
                  </a:cubicBezTo>
                  <a:cubicBezTo>
                    <a:pt x="224" y="23"/>
                    <a:pt x="224" y="23"/>
                    <a:pt x="224" y="23"/>
                  </a:cubicBezTo>
                  <a:cubicBezTo>
                    <a:pt x="224" y="23"/>
                    <a:pt x="224" y="23"/>
                    <a:pt x="224" y="23"/>
                  </a:cubicBezTo>
                  <a:cubicBezTo>
                    <a:pt x="224" y="23"/>
                    <a:pt x="224" y="22"/>
                    <a:pt x="224" y="22"/>
                  </a:cubicBezTo>
                  <a:cubicBezTo>
                    <a:pt x="224" y="22"/>
                    <a:pt x="224" y="22"/>
                    <a:pt x="224" y="22"/>
                  </a:cubicBezTo>
                  <a:cubicBezTo>
                    <a:pt x="225" y="22"/>
                    <a:pt x="225" y="22"/>
                    <a:pt x="225" y="21"/>
                  </a:cubicBezTo>
                  <a:cubicBezTo>
                    <a:pt x="225" y="21"/>
                    <a:pt x="225" y="21"/>
                    <a:pt x="225" y="21"/>
                  </a:cubicBezTo>
                  <a:cubicBezTo>
                    <a:pt x="225" y="21"/>
                    <a:pt x="224" y="21"/>
                    <a:pt x="224" y="21"/>
                  </a:cubicBezTo>
                  <a:cubicBezTo>
                    <a:pt x="224" y="20"/>
                    <a:pt x="224" y="20"/>
                    <a:pt x="224" y="20"/>
                  </a:cubicBezTo>
                  <a:cubicBezTo>
                    <a:pt x="224" y="20"/>
                    <a:pt x="224" y="20"/>
                    <a:pt x="224" y="20"/>
                  </a:cubicBezTo>
                  <a:cubicBezTo>
                    <a:pt x="224" y="20"/>
                    <a:pt x="224" y="20"/>
                    <a:pt x="224" y="20"/>
                  </a:cubicBezTo>
                  <a:cubicBezTo>
                    <a:pt x="224" y="20"/>
                    <a:pt x="223" y="20"/>
                    <a:pt x="223" y="20"/>
                  </a:cubicBezTo>
                  <a:cubicBezTo>
                    <a:pt x="223" y="20"/>
                    <a:pt x="223" y="21"/>
                    <a:pt x="223" y="21"/>
                  </a:cubicBezTo>
                  <a:cubicBezTo>
                    <a:pt x="223" y="21"/>
                    <a:pt x="223" y="21"/>
                    <a:pt x="223" y="21"/>
                  </a:cubicBezTo>
                  <a:cubicBezTo>
                    <a:pt x="222" y="21"/>
                    <a:pt x="222" y="21"/>
                    <a:pt x="222" y="21"/>
                  </a:cubicBezTo>
                  <a:cubicBezTo>
                    <a:pt x="222" y="22"/>
                    <a:pt x="222" y="22"/>
                    <a:pt x="222" y="22"/>
                  </a:cubicBezTo>
                  <a:cubicBezTo>
                    <a:pt x="222" y="22"/>
                    <a:pt x="222" y="22"/>
                    <a:pt x="222" y="22"/>
                  </a:cubicBezTo>
                  <a:cubicBezTo>
                    <a:pt x="222" y="22"/>
                    <a:pt x="222" y="22"/>
                    <a:pt x="222" y="23"/>
                  </a:cubicBezTo>
                  <a:close/>
                  <a:moveTo>
                    <a:pt x="151" y="10"/>
                  </a:moveTo>
                  <a:cubicBezTo>
                    <a:pt x="151" y="11"/>
                    <a:pt x="151" y="11"/>
                    <a:pt x="151" y="11"/>
                  </a:cubicBezTo>
                  <a:cubicBezTo>
                    <a:pt x="151" y="11"/>
                    <a:pt x="151" y="11"/>
                    <a:pt x="151" y="11"/>
                  </a:cubicBezTo>
                  <a:cubicBezTo>
                    <a:pt x="151" y="11"/>
                    <a:pt x="151" y="11"/>
                    <a:pt x="152" y="11"/>
                  </a:cubicBezTo>
                  <a:cubicBezTo>
                    <a:pt x="152" y="11"/>
                    <a:pt x="152" y="11"/>
                    <a:pt x="152" y="11"/>
                  </a:cubicBezTo>
                  <a:cubicBezTo>
                    <a:pt x="152" y="11"/>
                    <a:pt x="152" y="11"/>
                    <a:pt x="152" y="11"/>
                  </a:cubicBezTo>
                  <a:cubicBezTo>
                    <a:pt x="152" y="11"/>
                    <a:pt x="152" y="11"/>
                    <a:pt x="152" y="11"/>
                  </a:cubicBezTo>
                  <a:cubicBezTo>
                    <a:pt x="152" y="11"/>
                    <a:pt x="152" y="10"/>
                    <a:pt x="152" y="10"/>
                  </a:cubicBezTo>
                  <a:cubicBezTo>
                    <a:pt x="152" y="10"/>
                    <a:pt x="152" y="10"/>
                    <a:pt x="152" y="10"/>
                  </a:cubicBezTo>
                  <a:cubicBezTo>
                    <a:pt x="151" y="10"/>
                    <a:pt x="151" y="10"/>
                    <a:pt x="151" y="10"/>
                  </a:cubicBezTo>
                  <a:cubicBezTo>
                    <a:pt x="151" y="10"/>
                    <a:pt x="151" y="10"/>
                    <a:pt x="151" y="10"/>
                  </a:cubicBezTo>
                  <a:cubicBezTo>
                    <a:pt x="151" y="10"/>
                    <a:pt x="151" y="10"/>
                    <a:pt x="151" y="10"/>
                  </a:cubicBezTo>
                  <a:close/>
                  <a:moveTo>
                    <a:pt x="152" y="10"/>
                  </a:moveTo>
                  <a:cubicBezTo>
                    <a:pt x="152" y="10"/>
                    <a:pt x="152" y="10"/>
                    <a:pt x="152" y="10"/>
                  </a:cubicBezTo>
                  <a:cubicBezTo>
                    <a:pt x="152" y="10"/>
                    <a:pt x="152" y="10"/>
                    <a:pt x="153" y="11"/>
                  </a:cubicBezTo>
                  <a:cubicBezTo>
                    <a:pt x="153" y="11"/>
                    <a:pt x="153" y="11"/>
                    <a:pt x="153" y="11"/>
                  </a:cubicBezTo>
                  <a:cubicBezTo>
                    <a:pt x="153" y="11"/>
                    <a:pt x="153" y="11"/>
                    <a:pt x="153" y="11"/>
                  </a:cubicBezTo>
                  <a:cubicBezTo>
                    <a:pt x="153" y="11"/>
                    <a:pt x="153" y="11"/>
                    <a:pt x="153" y="10"/>
                  </a:cubicBezTo>
                  <a:cubicBezTo>
                    <a:pt x="153" y="10"/>
                    <a:pt x="153" y="10"/>
                    <a:pt x="153" y="10"/>
                  </a:cubicBezTo>
                  <a:cubicBezTo>
                    <a:pt x="152" y="10"/>
                    <a:pt x="152" y="10"/>
                    <a:pt x="152" y="10"/>
                  </a:cubicBezTo>
                  <a:cubicBezTo>
                    <a:pt x="152" y="10"/>
                    <a:pt x="152" y="10"/>
                    <a:pt x="152" y="10"/>
                  </a:cubicBezTo>
                  <a:cubicBezTo>
                    <a:pt x="152" y="10"/>
                    <a:pt x="152" y="10"/>
                    <a:pt x="152" y="10"/>
                  </a:cubicBezTo>
                  <a:close/>
                  <a:moveTo>
                    <a:pt x="153" y="14"/>
                  </a:moveTo>
                  <a:cubicBezTo>
                    <a:pt x="153" y="14"/>
                    <a:pt x="153" y="14"/>
                    <a:pt x="152" y="14"/>
                  </a:cubicBezTo>
                  <a:cubicBezTo>
                    <a:pt x="152" y="14"/>
                    <a:pt x="152" y="14"/>
                    <a:pt x="152" y="14"/>
                  </a:cubicBezTo>
                  <a:cubicBezTo>
                    <a:pt x="152" y="14"/>
                    <a:pt x="152" y="14"/>
                    <a:pt x="152" y="14"/>
                  </a:cubicBezTo>
                  <a:cubicBezTo>
                    <a:pt x="152" y="14"/>
                    <a:pt x="152" y="14"/>
                    <a:pt x="152" y="14"/>
                  </a:cubicBezTo>
                  <a:cubicBezTo>
                    <a:pt x="152" y="14"/>
                    <a:pt x="152" y="14"/>
                    <a:pt x="152" y="14"/>
                  </a:cubicBezTo>
                  <a:cubicBezTo>
                    <a:pt x="152" y="14"/>
                    <a:pt x="152" y="14"/>
                    <a:pt x="152" y="14"/>
                  </a:cubicBezTo>
                  <a:cubicBezTo>
                    <a:pt x="152" y="14"/>
                    <a:pt x="152" y="14"/>
                    <a:pt x="152" y="14"/>
                  </a:cubicBezTo>
                  <a:cubicBezTo>
                    <a:pt x="153" y="15"/>
                    <a:pt x="153" y="15"/>
                    <a:pt x="153" y="15"/>
                  </a:cubicBezTo>
                  <a:cubicBezTo>
                    <a:pt x="153" y="15"/>
                    <a:pt x="153" y="15"/>
                    <a:pt x="153" y="15"/>
                  </a:cubicBezTo>
                  <a:cubicBezTo>
                    <a:pt x="153" y="15"/>
                    <a:pt x="153" y="15"/>
                    <a:pt x="153" y="14"/>
                  </a:cubicBezTo>
                  <a:cubicBezTo>
                    <a:pt x="153" y="14"/>
                    <a:pt x="153" y="14"/>
                    <a:pt x="153" y="14"/>
                  </a:cubicBezTo>
                  <a:cubicBezTo>
                    <a:pt x="153" y="14"/>
                    <a:pt x="153" y="14"/>
                    <a:pt x="153" y="14"/>
                  </a:cubicBezTo>
                  <a:cubicBezTo>
                    <a:pt x="153" y="14"/>
                    <a:pt x="153" y="14"/>
                    <a:pt x="153" y="14"/>
                  </a:cubicBezTo>
                  <a:close/>
                  <a:moveTo>
                    <a:pt x="152" y="15"/>
                  </a:moveTo>
                  <a:cubicBezTo>
                    <a:pt x="152" y="15"/>
                    <a:pt x="152" y="15"/>
                    <a:pt x="151" y="15"/>
                  </a:cubicBezTo>
                  <a:cubicBezTo>
                    <a:pt x="151" y="15"/>
                    <a:pt x="151" y="15"/>
                    <a:pt x="151" y="15"/>
                  </a:cubicBezTo>
                  <a:cubicBezTo>
                    <a:pt x="151" y="15"/>
                    <a:pt x="151" y="15"/>
                    <a:pt x="151" y="15"/>
                  </a:cubicBezTo>
                  <a:cubicBezTo>
                    <a:pt x="151" y="15"/>
                    <a:pt x="150" y="15"/>
                    <a:pt x="151" y="15"/>
                  </a:cubicBezTo>
                  <a:cubicBezTo>
                    <a:pt x="151" y="15"/>
                    <a:pt x="151" y="15"/>
                    <a:pt x="151" y="16"/>
                  </a:cubicBezTo>
                  <a:cubicBezTo>
                    <a:pt x="151" y="16"/>
                    <a:pt x="151" y="16"/>
                    <a:pt x="151" y="16"/>
                  </a:cubicBezTo>
                  <a:cubicBezTo>
                    <a:pt x="151" y="16"/>
                    <a:pt x="151" y="16"/>
                    <a:pt x="151" y="16"/>
                  </a:cubicBezTo>
                  <a:cubicBezTo>
                    <a:pt x="151" y="16"/>
                    <a:pt x="151" y="16"/>
                    <a:pt x="151" y="16"/>
                  </a:cubicBezTo>
                  <a:cubicBezTo>
                    <a:pt x="151" y="16"/>
                    <a:pt x="151" y="16"/>
                    <a:pt x="151" y="16"/>
                  </a:cubicBezTo>
                  <a:cubicBezTo>
                    <a:pt x="151" y="16"/>
                    <a:pt x="151" y="16"/>
                    <a:pt x="151" y="16"/>
                  </a:cubicBezTo>
                  <a:cubicBezTo>
                    <a:pt x="151" y="16"/>
                    <a:pt x="151" y="15"/>
                    <a:pt x="151" y="15"/>
                  </a:cubicBezTo>
                  <a:cubicBezTo>
                    <a:pt x="152" y="15"/>
                    <a:pt x="152" y="15"/>
                    <a:pt x="152" y="15"/>
                  </a:cubicBezTo>
                  <a:close/>
                  <a:moveTo>
                    <a:pt x="151" y="14"/>
                  </a:moveTo>
                  <a:cubicBezTo>
                    <a:pt x="151" y="15"/>
                    <a:pt x="151" y="14"/>
                    <a:pt x="151" y="14"/>
                  </a:cubicBezTo>
                  <a:cubicBezTo>
                    <a:pt x="151" y="14"/>
                    <a:pt x="151" y="14"/>
                    <a:pt x="151" y="14"/>
                  </a:cubicBezTo>
                  <a:cubicBezTo>
                    <a:pt x="151" y="14"/>
                    <a:pt x="151" y="14"/>
                    <a:pt x="150" y="14"/>
                  </a:cubicBezTo>
                  <a:cubicBezTo>
                    <a:pt x="150" y="14"/>
                    <a:pt x="150" y="14"/>
                    <a:pt x="150" y="14"/>
                  </a:cubicBezTo>
                  <a:cubicBezTo>
                    <a:pt x="150" y="14"/>
                    <a:pt x="150" y="14"/>
                    <a:pt x="150" y="14"/>
                  </a:cubicBezTo>
                  <a:cubicBezTo>
                    <a:pt x="151" y="14"/>
                    <a:pt x="151" y="14"/>
                    <a:pt x="151" y="14"/>
                  </a:cubicBezTo>
                  <a:close/>
                  <a:moveTo>
                    <a:pt x="149" y="14"/>
                  </a:moveTo>
                  <a:cubicBezTo>
                    <a:pt x="149" y="14"/>
                    <a:pt x="149" y="14"/>
                    <a:pt x="149" y="14"/>
                  </a:cubicBezTo>
                  <a:cubicBezTo>
                    <a:pt x="149" y="14"/>
                    <a:pt x="149" y="14"/>
                    <a:pt x="149" y="14"/>
                  </a:cubicBezTo>
                  <a:cubicBezTo>
                    <a:pt x="149" y="14"/>
                    <a:pt x="149" y="14"/>
                    <a:pt x="150" y="14"/>
                  </a:cubicBezTo>
                  <a:cubicBezTo>
                    <a:pt x="150" y="15"/>
                    <a:pt x="150" y="15"/>
                    <a:pt x="150" y="15"/>
                  </a:cubicBezTo>
                  <a:cubicBezTo>
                    <a:pt x="150" y="15"/>
                    <a:pt x="150" y="15"/>
                    <a:pt x="150" y="15"/>
                  </a:cubicBezTo>
                  <a:cubicBezTo>
                    <a:pt x="150" y="14"/>
                    <a:pt x="150" y="14"/>
                    <a:pt x="150" y="14"/>
                  </a:cubicBezTo>
                  <a:cubicBezTo>
                    <a:pt x="150" y="14"/>
                    <a:pt x="150" y="14"/>
                    <a:pt x="150" y="14"/>
                  </a:cubicBezTo>
                  <a:cubicBezTo>
                    <a:pt x="150" y="14"/>
                    <a:pt x="149" y="14"/>
                    <a:pt x="149" y="14"/>
                  </a:cubicBezTo>
                  <a:cubicBezTo>
                    <a:pt x="149" y="14"/>
                    <a:pt x="149" y="14"/>
                    <a:pt x="149" y="14"/>
                  </a:cubicBezTo>
                  <a:cubicBezTo>
                    <a:pt x="149" y="14"/>
                    <a:pt x="149" y="14"/>
                    <a:pt x="149" y="14"/>
                  </a:cubicBezTo>
                  <a:cubicBezTo>
                    <a:pt x="149" y="14"/>
                    <a:pt x="149" y="14"/>
                    <a:pt x="149" y="14"/>
                  </a:cubicBezTo>
                  <a:close/>
                  <a:moveTo>
                    <a:pt x="239" y="88"/>
                  </a:moveTo>
                  <a:cubicBezTo>
                    <a:pt x="239" y="88"/>
                    <a:pt x="239" y="88"/>
                    <a:pt x="239" y="88"/>
                  </a:cubicBezTo>
                  <a:cubicBezTo>
                    <a:pt x="239" y="88"/>
                    <a:pt x="239" y="88"/>
                    <a:pt x="239" y="88"/>
                  </a:cubicBezTo>
                  <a:cubicBezTo>
                    <a:pt x="239" y="88"/>
                    <a:pt x="239" y="88"/>
                    <a:pt x="239" y="88"/>
                  </a:cubicBezTo>
                  <a:cubicBezTo>
                    <a:pt x="239" y="88"/>
                    <a:pt x="240" y="88"/>
                    <a:pt x="240" y="88"/>
                  </a:cubicBezTo>
                  <a:cubicBezTo>
                    <a:pt x="240" y="88"/>
                    <a:pt x="240" y="88"/>
                    <a:pt x="240" y="88"/>
                  </a:cubicBezTo>
                  <a:cubicBezTo>
                    <a:pt x="240" y="88"/>
                    <a:pt x="240" y="88"/>
                    <a:pt x="240" y="88"/>
                  </a:cubicBezTo>
                  <a:cubicBezTo>
                    <a:pt x="240" y="88"/>
                    <a:pt x="240" y="88"/>
                    <a:pt x="240" y="88"/>
                  </a:cubicBezTo>
                  <a:cubicBezTo>
                    <a:pt x="240" y="88"/>
                    <a:pt x="240" y="88"/>
                    <a:pt x="240" y="88"/>
                  </a:cubicBezTo>
                  <a:cubicBezTo>
                    <a:pt x="240" y="88"/>
                    <a:pt x="240" y="88"/>
                    <a:pt x="240" y="88"/>
                  </a:cubicBezTo>
                  <a:cubicBezTo>
                    <a:pt x="240" y="88"/>
                    <a:pt x="239" y="88"/>
                    <a:pt x="239" y="88"/>
                  </a:cubicBezTo>
                  <a:close/>
                  <a:moveTo>
                    <a:pt x="221" y="92"/>
                  </a:moveTo>
                  <a:cubicBezTo>
                    <a:pt x="221" y="92"/>
                    <a:pt x="221" y="92"/>
                    <a:pt x="221" y="92"/>
                  </a:cubicBezTo>
                  <a:cubicBezTo>
                    <a:pt x="220" y="92"/>
                    <a:pt x="220" y="92"/>
                    <a:pt x="220" y="92"/>
                  </a:cubicBezTo>
                  <a:cubicBezTo>
                    <a:pt x="220" y="92"/>
                    <a:pt x="220" y="92"/>
                    <a:pt x="220" y="92"/>
                  </a:cubicBezTo>
                  <a:cubicBezTo>
                    <a:pt x="220" y="92"/>
                    <a:pt x="220" y="92"/>
                    <a:pt x="220" y="92"/>
                  </a:cubicBezTo>
                  <a:cubicBezTo>
                    <a:pt x="220" y="92"/>
                    <a:pt x="220" y="92"/>
                    <a:pt x="219" y="92"/>
                  </a:cubicBezTo>
                  <a:cubicBezTo>
                    <a:pt x="219" y="92"/>
                    <a:pt x="219" y="92"/>
                    <a:pt x="219" y="92"/>
                  </a:cubicBezTo>
                  <a:cubicBezTo>
                    <a:pt x="219" y="92"/>
                    <a:pt x="219" y="92"/>
                    <a:pt x="219" y="92"/>
                  </a:cubicBezTo>
                  <a:cubicBezTo>
                    <a:pt x="219" y="92"/>
                    <a:pt x="219" y="92"/>
                    <a:pt x="219" y="92"/>
                  </a:cubicBezTo>
                  <a:cubicBezTo>
                    <a:pt x="219" y="92"/>
                    <a:pt x="219" y="92"/>
                    <a:pt x="219" y="92"/>
                  </a:cubicBezTo>
                  <a:cubicBezTo>
                    <a:pt x="219" y="92"/>
                    <a:pt x="219" y="92"/>
                    <a:pt x="219" y="92"/>
                  </a:cubicBezTo>
                  <a:cubicBezTo>
                    <a:pt x="219" y="92"/>
                    <a:pt x="219" y="92"/>
                    <a:pt x="219" y="93"/>
                  </a:cubicBezTo>
                  <a:cubicBezTo>
                    <a:pt x="219" y="93"/>
                    <a:pt x="219" y="93"/>
                    <a:pt x="219" y="93"/>
                  </a:cubicBezTo>
                  <a:cubicBezTo>
                    <a:pt x="219" y="93"/>
                    <a:pt x="220" y="93"/>
                    <a:pt x="220" y="93"/>
                  </a:cubicBezTo>
                  <a:cubicBezTo>
                    <a:pt x="220" y="93"/>
                    <a:pt x="220" y="93"/>
                    <a:pt x="220" y="93"/>
                  </a:cubicBezTo>
                  <a:cubicBezTo>
                    <a:pt x="220" y="93"/>
                    <a:pt x="220" y="93"/>
                    <a:pt x="220" y="93"/>
                  </a:cubicBezTo>
                  <a:cubicBezTo>
                    <a:pt x="220" y="93"/>
                    <a:pt x="220" y="93"/>
                    <a:pt x="220" y="93"/>
                  </a:cubicBezTo>
                  <a:cubicBezTo>
                    <a:pt x="220" y="93"/>
                    <a:pt x="220" y="93"/>
                    <a:pt x="220" y="93"/>
                  </a:cubicBezTo>
                  <a:cubicBezTo>
                    <a:pt x="221" y="93"/>
                    <a:pt x="221" y="93"/>
                    <a:pt x="221" y="93"/>
                  </a:cubicBezTo>
                  <a:cubicBezTo>
                    <a:pt x="221" y="93"/>
                    <a:pt x="221" y="92"/>
                    <a:pt x="221" y="92"/>
                  </a:cubicBezTo>
                  <a:cubicBezTo>
                    <a:pt x="221" y="92"/>
                    <a:pt x="221" y="92"/>
                    <a:pt x="221" y="92"/>
                  </a:cubicBezTo>
                  <a:close/>
                  <a:moveTo>
                    <a:pt x="223" y="61"/>
                  </a:moveTo>
                  <a:cubicBezTo>
                    <a:pt x="223" y="61"/>
                    <a:pt x="223" y="61"/>
                    <a:pt x="222" y="61"/>
                  </a:cubicBezTo>
                  <a:cubicBezTo>
                    <a:pt x="222" y="61"/>
                    <a:pt x="222" y="61"/>
                    <a:pt x="222" y="61"/>
                  </a:cubicBezTo>
                  <a:cubicBezTo>
                    <a:pt x="222" y="61"/>
                    <a:pt x="222" y="61"/>
                    <a:pt x="222" y="61"/>
                  </a:cubicBezTo>
                  <a:cubicBezTo>
                    <a:pt x="222" y="61"/>
                    <a:pt x="222" y="61"/>
                    <a:pt x="222" y="61"/>
                  </a:cubicBezTo>
                  <a:cubicBezTo>
                    <a:pt x="222" y="61"/>
                    <a:pt x="222" y="61"/>
                    <a:pt x="222" y="61"/>
                  </a:cubicBezTo>
                  <a:cubicBezTo>
                    <a:pt x="222" y="61"/>
                    <a:pt x="222" y="61"/>
                    <a:pt x="222" y="61"/>
                  </a:cubicBezTo>
                  <a:cubicBezTo>
                    <a:pt x="221" y="61"/>
                    <a:pt x="221" y="61"/>
                    <a:pt x="221" y="61"/>
                  </a:cubicBezTo>
                  <a:cubicBezTo>
                    <a:pt x="221" y="62"/>
                    <a:pt x="221" y="61"/>
                    <a:pt x="221" y="62"/>
                  </a:cubicBezTo>
                  <a:cubicBezTo>
                    <a:pt x="221" y="62"/>
                    <a:pt x="220" y="62"/>
                    <a:pt x="220" y="62"/>
                  </a:cubicBezTo>
                  <a:cubicBezTo>
                    <a:pt x="220" y="62"/>
                    <a:pt x="220" y="62"/>
                    <a:pt x="220" y="62"/>
                  </a:cubicBezTo>
                  <a:cubicBezTo>
                    <a:pt x="220" y="62"/>
                    <a:pt x="220" y="62"/>
                    <a:pt x="220" y="62"/>
                  </a:cubicBezTo>
                  <a:cubicBezTo>
                    <a:pt x="220" y="62"/>
                    <a:pt x="220" y="62"/>
                    <a:pt x="220" y="62"/>
                  </a:cubicBezTo>
                  <a:cubicBezTo>
                    <a:pt x="220" y="62"/>
                    <a:pt x="220" y="62"/>
                    <a:pt x="220" y="62"/>
                  </a:cubicBezTo>
                  <a:cubicBezTo>
                    <a:pt x="220" y="62"/>
                    <a:pt x="220" y="62"/>
                    <a:pt x="220" y="62"/>
                  </a:cubicBezTo>
                  <a:cubicBezTo>
                    <a:pt x="220" y="63"/>
                    <a:pt x="220" y="63"/>
                    <a:pt x="220" y="63"/>
                  </a:cubicBezTo>
                  <a:cubicBezTo>
                    <a:pt x="220" y="63"/>
                    <a:pt x="220" y="63"/>
                    <a:pt x="220" y="63"/>
                  </a:cubicBezTo>
                  <a:cubicBezTo>
                    <a:pt x="220" y="63"/>
                    <a:pt x="220" y="63"/>
                    <a:pt x="220" y="63"/>
                  </a:cubicBezTo>
                  <a:cubicBezTo>
                    <a:pt x="220" y="63"/>
                    <a:pt x="220" y="63"/>
                    <a:pt x="220" y="63"/>
                  </a:cubicBezTo>
                  <a:cubicBezTo>
                    <a:pt x="220" y="63"/>
                    <a:pt x="220" y="62"/>
                    <a:pt x="220" y="62"/>
                  </a:cubicBezTo>
                  <a:cubicBezTo>
                    <a:pt x="221" y="62"/>
                    <a:pt x="221" y="62"/>
                    <a:pt x="221" y="62"/>
                  </a:cubicBezTo>
                  <a:cubicBezTo>
                    <a:pt x="221" y="62"/>
                    <a:pt x="221" y="62"/>
                    <a:pt x="221" y="62"/>
                  </a:cubicBezTo>
                  <a:cubicBezTo>
                    <a:pt x="221" y="62"/>
                    <a:pt x="221" y="62"/>
                    <a:pt x="221" y="62"/>
                  </a:cubicBezTo>
                  <a:cubicBezTo>
                    <a:pt x="222" y="62"/>
                    <a:pt x="222" y="62"/>
                    <a:pt x="222" y="62"/>
                  </a:cubicBezTo>
                  <a:cubicBezTo>
                    <a:pt x="222" y="62"/>
                    <a:pt x="222" y="62"/>
                    <a:pt x="222" y="62"/>
                  </a:cubicBezTo>
                  <a:cubicBezTo>
                    <a:pt x="222" y="62"/>
                    <a:pt x="221" y="62"/>
                    <a:pt x="221" y="62"/>
                  </a:cubicBezTo>
                  <a:cubicBezTo>
                    <a:pt x="221" y="62"/>
                    <a:pt x="221" y="62"/>
                    <a:pt x="221" y="63"/>
                  </a:cubicBezTo>
                  <a:cubicBezTo>
                    <a:pt x="221" y="63"/>
                    <a:pt x="221" y="63"/>
                    <a:pt x="221" y="63"/>
                  </a:cubicBezTo>
                  <a:cubicBezTo>
                    <a:pt x="221" y="63"/>
                    <a:pt x="221" y="63"/>
                    <a:pt x="221" y="63"/>
                  </a:cubicBezTo>
                  <a:cubicBezTo>
                    <a:pt x="221" y="63"/>
                    <a:pt x="221" y="63"/>
                    <a:pt x="222" y="63"/>
                  </a:cubicBezTo>
                  <a:cubicBezTo>
                    <a:pt x="222" y="63"/>
                    <a:pt x="222" y="62"/>
                    <a:pt x="222" y="62"/>
                  </a:cubicBezTo>
                  <a:cubicBezTo>
                    <a:pt x="222" y="62"/>
                    <a:pt x="222" y="62"/>
                    <a:pt x="222" y="62"/>
                  </a:cubicBezTo>
                  <a:cubicBezTo>
                    <a:pt x="222" y="62"/>
                    <a:pt x="222" y="62"/>
                    <a:pt x="222" y="62"/>
                  </a:cubicBezTo>
                  <a:cubicBezTo>
                    <a:pt x="222" y="62"/>
                    <a:pt x="222" y="62"/>
                    <a:pt x="222" y="62"/>
                  </a:cubicBezTo>
                  <a:cubicBezTo>
                    <a:pt x="222" y="62"/>
                    <a:pt x="222" y="62"/>
                    <a:pt x="222" y="62"/>
                  </a:cubicBezTo>
                  <a:cubicBezTo>
                    <a:pt x="222" y="62"/>
                    <a:pt x="222" y="62"/>
                    <a:pt x="222" y="62"/>
                  </a:cubicBezTo>
                  <a:cubicBezTo>
                    <a:pt x="222" y="62"/>
                    <a:pt x="223" y="62"/>
                    <a:pt x="223" y="62"/>
                  </a:cubicBezTo>
                  <a:cubicBezTo>
                    <a:pt x="223" y="62"/>
                    <a:pt x="222" y="62"/>
                    <a:pt x="222" y="62"/>
                  </a:cubicBezTo>
                  <a:cubicBezTo>
                    <a:pt x="222" y="62"/>
                    <a:pt x="222" y="62"/>
                    <a:pt x="222" y="61"/>
                  </a:cubicBezTo>
                  <a:cubicBezTo>
                    <a:pt x="222" y="61"/>
                    <a:pt x="222" y="61"/>
                    <a:pt x="222" y="61"/>
                  </a:cubicBezTo>
                  <a:cubicBezTo>
                    <a:pt x="222" y="61"/>
                    <a:pt x="222" y="61"/>
                    <a:pt x="222" y="61"/>
                  </a:cubicBezTo>
                  <a:cubicBezTo>
                    <a:pt x="222" y="61"/>
                    <a:pt x="223" y="61"/>
                    <a:pt x="223" y="61"/>
                  </a:cubicBezTo>
                  <a:close/>
                  <a:moveTo>
                    <a:pt x="222" y="93"/>
                  </a:moveTo>
                  <a:cubicBezTo>
                    <a:pt x="222" y="93"/>
                    <a:pt x="222" y="93"/>
                    <a:pt x="222" y="93"/>
                  </a:cubicBezTo>
                  <a:cubicBezTo>
                    <a:pt x="222" y="93"/>
                    <a:pt x="222" y="93"/>
                    <a:pt x="222" y="93"/>
                  </a:cubicBezTo>
                  <a:cubicBezTo>
                    <a:pt x="221" y="93"/>
                    <a:pt x="221" y="93"/>
                    <a:pt x="221" y="93"/>
                  </a:cubicBezTo>
                  <a:cubicBezTo>
                    <a:pt x="221" y="93"/>
                    <a:pt x="221" y="93"/>
                    <a:pt x="221" y="93"/>
                  </a:cubicBezTo>
                  <a:cubicBezTo>
                    <a:pt x="221" y="93"/>
                    <a:pt x="221" y="93"/>
                    <a:pt x="221" y="93"/>
                  </a:cubicBezTo>
                  <a:cubicBezTo>
                    <a:pt x="221" y="93"/>
                    <a:pt x="221" y="93"/>
                    <a:pt x="221" y="93"/>
                  </a:cubicBezTo>
                  <a:cubicBezTo>
                    <a:pt x="221" y="93"/>
                    <a:pt x="221" y="93"/>
                    <a:pt x="221" y="93"/>
                  </a:cubicBezTo>
                  <a:cubicBezTo>
                    <a:pt x="221" y="93"/>
                    <a:pt x="221" y="93"/>
                    <a:pt x="221" y="93"/>
                  </a:cubicBezTo>
                  <a:cubicBezTo>
                    <a:pt x="221" y="93"/>
                    <a:pt x="221" y="93"/>
                    <a:pt x="221" y="93"/>
                  </a:cubicBezTo>
                  <a:cubicBezTo>
                    <a:pt x="221" y="93"/>
                    <a:pt x="221" y="93"/>
                    <a:pt x="221" y="93"/>
                  </a:cubicBezTo>
                  <a:cubicBezTo>
                    <a:pt x="221" y="93"/>
                    <a:pt x="221" y="93"/>
                    <a:pt x="222" y="93"/>
                  </a:cubicBezTo>
                  <a:cubicBezTo>
                    <a:pt x="222" y="93"/>
                    <a:pt x="222" y="93"/>
                    <a:pt x="222" y="93"/>
                  </a:cubicBezTo>
                  <a:cubicBezTo>
                    <a:pt x="222" y="93"/>
                    <a:pt x="222" y="93"/>
                    <a:pt x="222" y="93"/>
                  </a:cubicBezTo>
                  <a:close/>
                  <a:moveTo>
                    <a:pt x="225" y="61"/>
                  </a:moveTo>
                  <a:cubicBezTo>
                    <a:pt x="225" y="61"/>
                    <a:pt x="225" y="61"/>
                    <a:pt x="225" y="61"/>
                  </a:cubicBezTo>
                  <a:cubicBezTo>
                    <a:pt x="225" y="61"/>
                    <a:pt x="225" y="61"/>
                    <a:pt x="225" y="61"/>
                  </a:cubicBezTo>
                  <a:cubicBezTo>
                    <a:pt x="225" y="61"/>
                    <a:pt x="224" y="61"/>
                    <a:pt x="224" y="61"/>
                  </a:cubicBezTo>
                  <a:cubicBezTo>
                    <a:pt x="224" y="61"/>
                    <a:pt x="224" y="61"/>
                    <a:pt x="224" y="61"/>
                  </a:cubicBezTo>
                  <a:cubicBezTo>
                    <a:pt x="224" y="61"/>
                    <a:pt x="224" y="61"/>
                    <a:pt x="224" y="61"/>
                  </a:cubicBezTo>
                  <a:cubicBezTo>
                    <a:pt x="224" y="61"/>
                    <a:pt x="224" y="61"/>
                    <a:pt x="224" y="61"/>
                  </a:cubicBezTo>
                  <a:cubicBezTo>
                    <a:pt x="224" y="61"/>
                    <a:pt x="224" y="61"/>
                    <a:pt x="224" y="61"/>
                  </a:cubicBezTo>
                  <a:cubicBezTo>
                    <a:pt x="224" y="61"/>
                    <a:pt x="224" y="62"/>
                    <a:pt x="224" y="62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5" y="61"/>
                    <a:pt x="225" y="62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2"/>
                    <a:pt x="225" y="62"/>
                    <a:pt x="225" y="62"/>
                  </a:cubicBezTo>
                  <a:cubicBezTo>
                    <a:pt x="225" y="61"/>
                    <a:pt x="225" y="61"/>
                    <a:pt x="225" y="61"/>
                  </a:cubicBezTo>
                  <a:close/>
                  <a:moveTo>
                    <a:pt x="224" y="61"/>
                  </a:moveTo>
                  <a:cubicBezTo>
                    <a:pt x="224" y="61"/>
                    <a:pt x="224" y="61"/>
                    <a:pt x="223" y="61"/>
                  </a:cubicBezTo>
                  <a:cubicBezTo>
                    <a:pt x="223" y="61"/>
                    <a:pt x="223" y="61"/>
                    <a:pt x="223" y="61"/>
                  </a:cubicBezTo>
                  <a:cubicBezTo>
                    <a:pt x="223" y="61"/>
                    <a:pt x="223" y="61"/>
                    <a:pt x="223" y="61"/>
                  </a:cubicBezTo>
                  <a:cubicBezTo>
                    <a:pt x="223" y="61"/>
                    <a:pt x="223" y="61"/>
                    <a:pt x="223" y="62"/>
                  </a:cubicBezTo>
                  <a:cubicBezTo>
                    <a:pt x="223" y="62"/>
                    <a:pt x="223" y="62"/>
                    <a:pt x="223" y="62"/>
                  </a:cubicBezTo>
                  <a:cubicBezTo>
                    <a:pt x="223" y="62"/>
                    <a:pt x="223" y="62"/>
                    <a:pt x="223" y="62"/>
                  </a:cubicBezTo>
                  <a:cubicBezTo>
                    <a:pt x="223" y="62"/>
                    <a:pt x="223" y="62"/>
                    <a:pt x="223" y="62"/>
                  </a:cubicBezTo>
                  <a:cubicBezTo>
                    <a:pt x="224" y="62"/>
                    <a:pt x="224" y="62"/>
                    <a:pt x="224" y="62"/>
                  </a:cubicBezTo>
                  <a:cubicBezTo>
                    <a:pt x="224" y="62"/>
                    <a:pt x="224" y="62"/>
                    <a:pt x="224" y="61"/>
                  </a:cubicBezTo>
                  <a:cubicBezTo>
                    <a:pt x="224" y="61"/>
                    <a:pt x="224" y="61"/>
                    <a:pt x="224" y="61"/>
                  </a:cubicBezTo>
                  <a:cubicBezTo>
                    <a:pt x="224" y="61"/>
                    <a:pt x="224" y="61"/>
                    <a:pt x="224" y="61"/>
                  </a:cubicBezTo>
                  <a:close/>
                  <a:moveTo>
                    <a:pt x="232" y="90"/>
                  </a:moveTo>
                  <a:cubicBezTo>
                    <a:pt x="232" y="90"/>
                    <a:pt x="232" y="90"/>
                    <a:pt x="232" y="90"/>
                  </a:cubicBezTo>
                  <a:cubicBezTo>
                    <a:pt x="232" y="90"/>
                    <a:pt x="232" y="90"/>
                    <a:pt x="231" y="90"/>
                  </a:cubicBezTo>
                  <a:cubicBezTo>
                    <a:pt x="231" y="90"/>
                    <a:pt x="231" y="90"/>
                    <a:pt x="231" y="90"/>
                  </a:cubicBezTo>
                  <a:cubicBezTo>
                    <a:pt x="231" y="90"/>
                    <a:pt x="231" y="90"/>
                    <a:pt x="231" y="90"/>
                  </a:cubicBezTo>
                  <a:cubicBezTo>
                    <a:pt x="231" y="90"/>
                    <a:pt x="231" y="90"/>
                    <a:pt x="231" y="90"/>
                  </a:cubicBezTo>
                  <a:cubicBezTo>
                    <a:pt x="231" y="90"/>
                    <a:pt x="231" y="90"/>
                    <a:pt x="231" y="90"/>
                  </a:cubicBezTo>
                  <a:cubicBezTo>
                    <a:pt x="231" y="90"/>
                    <a:pt x="231" y="90"/>
                    <a:pt x="231" y="91"/>
                  </a:cubicBezTo>
                  <a:cubicBezTo>
                    <a:pt x="231" y="91"/>
                    <a:pt x="231" y="91"/>
                    <a:pt x="231" y="91"/>
                  </a:cubicBezTo>
                  <a:cubicBezTo>
                    <a:pt x="231" y="91"/>
                    <a:pt x="231" y="91"/>
                    <a:pt x="231" y="91"/>
                  </a:cubicBezTo>
                  <a:cubicBezTo>
                    <a:pt x="231" y="91"/>
                    <a:pt x="231" y="91"/>
                    <a:pt x="232" y="92"/>
                  </a:cubicBezTo>
                  <a:cubicBezTo>
                    <a:pt x="232" y="92"/>
                    <a:pt x="232" y="92"/>
                    <a:pt x="232" y="91"/>
                  </a:cubicBezTo>
                  <a:cubicBezTo>
                    <a:pt x="232" y="91"/>
                    <a:pt x="232" y="91"/>
                    <a:pt x="232" y="91"/>
                  </a:cubicBezTo>
                  <a:cubicBezTo>
                    <a:pt x="233" y="91"/>
                    <a:pt x="233" y="91"/>
                    <a:pt x="232" y="91"/>
                  </a:cubicBezTo>
                  <a:cubicBezTo>
                    <a:pt x="232" y="90"/>
                    <a:pt x="232" y="90"/>
                    <a:pt x="232" y="90"/>
                  </a:cubicBezTo>
                  <a:close/>
                  <a:moveTo>
                    <a:pt x="218" y="92"/>
                  </a:moveTo>
                  <a:cubicBezTo>
                    <a:pt x="218" y="92"/>
                    <a:pt x="218" y="92"/>
                    <a:pt x="218" y="92"/>
                  </a:cubicBezTo>
                  <a:cubicBezTo>
                    <a:pt x="218" y="92"/>
                    <a:pt x="218" y="92"/>
                    <a:pt x="218" y="92"/>
                  </a:cubicBezTo>
                  <a:cubicBezTo>
                    <a:pt x="218" y="92"/>
                    <a:pt x="218" y="92"/>
                    <a:pt x="218" y="92"/>
                  </a:cubicBezTo>
                  <a:cubicBezTo>
                    <a:pt x="218" y="93"/>
                    <a:pt x="218" y="93"/>
                    <a:pt x="218" y="93"/>
                  </a:cubicBezTo>
                  <a:cubicBezTo>
                    <a:pt x="218" y="93"/>
                    <a:pt x="218" y="93"/>
                    <a:pt x="218" y="93"/>
                  </a:cubicBezTo>
                  <a:cubicBezTo>
                    <a:pt x="218" y="93"/>
                    <a:pt x="218" y="93"/>
                    <a:pt x="218" y="93"/>
                  </a:cubicBezTo>
                  <a:cubicBezTo>
                    <a:pt x="218" y="93"/>
                    <a:pt x="219" y="93"/>
                    <a:pt x="218" y="93"/>
                  </a:cubicBezTo>
                  <a:cubicBezTo>
                    <a:pt x="218" y="92"/>
                    <a:pt x="218" y="92"/>
                    <a:pt x="218" y="92"/>
                  </a:cubicBezTo>
                  <a:close/>
                  <a:moveTo>
                    <a:pt x="212" y="89"/>
                  </a:moveTo>
                  <a:cubicBezTo>
                    <a:pt x="212" y="89"/>
                    <a:pt x="212" y="89"/>
                    <a:pt x="212" y="89"/>
                  </a:cubicBezTo>
                  <a:cubicBezTo>
                    <a:pt x="212" y="89"/>
                    <a:pt x="212" y="89"/>
                    <a:pt x="211" y="89"/>
                  </a:cubicBezTo>
                  <a:cubicBezTo>
                    <a:pt x="211" y="89"/>
                    <a:pt x="211" y="89"/>
                    <a:pt x="211" y="89"/>
                  </a:cubicBezTo>
                  <a:cubicBezTo>
                    <a:pt x="211" y="89"/>
                    <a:pt x="211" y="89"/>
                    <a:pt x="211" y="89"/>
                  </a:cubicBezTo>
                  <a:cubicBezTo>
                    <a:pt x="211" y="89"/>
                    <a:pt x="211" y="89"/>
                    <a:pt x="211" y="89"/>
                  </a:cubicBezTo>
                  <a:cubicBezTo>
                    <a:pt x="211" y="89"/>
                    <a:pt x="211" y="88"/>
                    <a:pt x="211" y="88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11" y="88"/>
                    <a:pt x="211" y="88"/>
                    <a:pt x="210" y="88"/>
                  </a:cubicBezTo>
                  <a:cubicBezTo>
                    <a:pt x="210" y="88"/>
                    <a:pt x="210" y="88"/>
                    <a:pt x="210" y="88"/>
                  </a:cubicBezTo>
                  <a:cubicBezTo>
                    <a:pt x="210" y="88"/>
                    <a:pt x="210" y="88"/>
                    <a:pt x="210" y="89"/>
                  </a:cubicBezTo>
                  <a:cubicBezTo>
                    <a:pt x="210" y="89"/>
                    <a:pt x="210" y="89"/>
                    <a:pt x="210" y="89"/>
                  </a:cubicBezTo>
                  <a:cubicBezTo>
                    <a:pt x="210" y="89"/>
                    <a:pt x="210" y="89"/>
                    <a:pt x="209" y="89"/>
                  </a:cubicBezTo>
                  <a:cubicBezTo>
                    <a:pt x="209" y="89"/>
                    <a:pt x="209" y="89"/>
                    <a:pt x="209" y="89"/>
                  </a:cubicBezTo>
                  <a:cubicBezTo>
                    <a:pt x="209" y="89"/>
                    <a:pt x="209" y="89"/>
                    <a:pt x="209" y="89"/>
                  </a:cubicBezTo>
                  <a:cubicBezTo>
                    <a:pt x="209" y="89"/>
                    <a:pt x="209" y="89"/>
                    <a:pt x="208" y="89"/>
                  </a:cubicBezTo>
                  <a:cubicBezTo>
                    <a:pt x="208" y="89"/>
                    <a:pt x="208" y="89"/>
                    <a:pt x="208" y="89"/>
                  </a:cubicBezTo>
                  <a:cubicBezTo>
                    <a:pt x="208" y="89"/>
                    <a:pt x="208" y="89"/>
                    <a:pt x="208" y="89"/>
                  </a:cubicBezTo>
                  <a:cubicBezTo>
                    <a:pt x="208" y="89"/>
                    <a:pt x="208" y="89"/>
                    <a:pt x="208" y="89"/>
                  </a:cubicBezTo>
                  <a:cubicBezTo>
                    <a:pt x="208" y="89"/>
                    <a:pt x="208" y="89"/>
                    <a:pt x="208" y="89"/>
                  </a:cubicBezTo>
                  <a:cubicBezTo>
                    <a:pt x="207" y="89"/>
                    <a:pt x="207" y="89"/>
                    <a:pt x="207" y="89"/>
                  </a:cubicBezTo>
                  <a:cubicBezTo>
                    <a:pt x="207" y="89"/>
                    <a:pt x="207" y="89"/>
                    <a:pt x="207" y="89"/>
                  </a:cubicBezTo>
                  <a:cubicBezTo>
                    <a:pt x="207" y="89"/>
                    <a:pt x="207" y="89"/>
                    <a:pt x="207" y="89"/>
                  </a:cubicBezTo>
                  <a:cubicBezTo>
                    <a:pt x="207" y="89"/>
                    <a:pt x="207" y="89"/>
                    <a:pt x="207" y="89"/>
                  </a:cubicBezTo>
                  <a:cubicBezTo>
                    <a:pt x="207" y="89"/>
                    <a:pt x="207" y="89"/>
                    <a:pt x="207" y="89"/>
                  </a:cubicBezTo>
                  <a:cubicBezTo>
                    <a:pt x="207" y="89"/>
                    <a:pt x="206" y="89"/>
                    <a:pt x="206" y="89"/>
                  </a:cubicBezTo>
                  <a:cubicBezTo>
                    <a:pt x="206" y="89"/>
                    <a:pt x="206" y="89"/>
                    <a:pt x="206" y="89"/>
                  </a:cubicBezTo>
                  <a:cubicBezTo>
                    <a:pt x="206" y="89"/>
                    <a:pt x="206" y="89"/>
                    <a:pt x="206" y="89"/>
                  </a:cubicBezTo>
                  <a:cubicBezTo>
                    <a:pt x="206" y="90"/>
                    <a:pt x="206" y="90"/>
                    <a:pt x="206" y="90"/>
                  </a:cubicBezTo>
                  <a:cubicBezTo>
                    <a:pt x="206" y="90"/>
                    <a:pt x="206" y="90"/>
                    <a:pt x="206" y="90"/>
                  </a:cubicBezTo>
                  <a:cubicBezTo>
                    <a:pt x="206" y="90"/>
                    <a:pt x="206" y="90"/>
                    <a:pt x="206" y="90"/>
                  </a:cubicBezTo>
                  <a:cubicBezTo>
                    <a:pt x="206" y="90"/>
                    <a:pt x="206" y="90"/>
                    <a:pt x="206" y="90"/>
                  </a:cubicBezTo>
                  <a:cubicBezTo>
                    <a:pt x="206" y="90"/>
                    <a:pt x="206" y="90"/>
                    <a:pt x="206" y="90"/>
                  </a:cubicBezTo>
                  <a:cubicBezTo>
                    <a:pt x="206" y="90"/>
                    <a:pt x="205" y="90"/>
                    <a:pt x="205" y="90"/>
                  </a:cubicBezTo>
                  <a:cubicBezTo>
                    <a:pt x="205" y="90"/>
                    <a:pt x="205" y="90"/>
                    <a:pt x="205" y="90"/>
                  </a:cubicBezTo>
                  <a:cubicBezTo>
                    <a:pt x="205" y="91"/>
                    <a:pt x="206" y="91"/>
                    <a:pt x="206" y="91"/>
                  </a:cubicBezTo>
                  <a:cubicBezTo>
                    <a:pt x="206" y="91"/>
                    <a:pt x="205" y="91"/>
                    <a:pt x="205" y="91"/>
                  </a:cubicBezTo>
                  <a:cubicBezTo>
                    <a:pt x="205" y="91"/>
                    <a:pt x="205" y="91"/>
                    <a:pt x="205" y="91"/>
                  </a:cubicBezTo>
                  <a:cubicBezTo>
                    <a:pt x="205" y="91"/>
                    <a:pt x="205" y="91"/>
                    <a:pt x="205" y="91"/>
                  </a:cubicBezTo>
                  <a:cubicBezTo>
                    <a:pt x="205" y="91"/>
                    <a:pt x="206" y="91"/>
                    <a:pt x="206" y="91"/>
                  </a:cubicBezTo>
                  <a:cubicBezTo>
                    <a:pt x="206" y="91"/>
                    <a:pt x="206" y="91"/>
                    <a:pt x="206" y="91"/>
                  </a:cubicBezTo>
                  <a:cubicBezTo>
                    <a:pt x="206" y="91"/>
                    <a:pt x="206" y="91"/>
                    <a:pt x="206" y="91"/>
                  </a:cubicBezTo>
                  <a:cubicBezTo>
                    <a:pt x="206" y="91"/>
                    <a:pt x="206" y="91"/>
                    <a:pt x="206" y="91"/>
                  </a:cubicBezTo>
                  <a:cubicBezTo>
                    <a:pt x="206" y="91"/>
                    <a:pt x="206" y="91"/>
                    <a:pt x="207" y="91"/>
                  </a:cubicBezTo>
                  <a:cubicBezTo>
                    <a:pt x="207" y="91"/>
                    <a:pt x="207" y="90"/>
                    <a:pt x="207" y="90"/>
                  </a:cubicBezTo>
                  <a:cubicBezTo>
                    <a:pt x="207" y="90"/>
                    <a:pt x="207" y="90"/>
                    <a:pt x="207" y="90"/>
                  </a:cubicBezTo>
                  <a:cubicBezTo>
                    <a:pt x="207" y="90"/>
                    <a:pt x="208" y="91"/>
                    <a:pt x="208" y="91"/>
                  </a:cubicBezTo>
                  <a:cubicBezTo>
                    <a:pt x="208" y="91"/>
                    <a:pt x="208" y="91"/>
                    <a:pt x="208" y="91"/>
                  </a:cubicBezTo>
                  <a:cubicBezTo>
                    <a:pt x="208" y="91"/>
                    <a:pt x="208" y="91"/>
                    <a:pt x="208" y="91"/>
                  </a:cubicBezTo>
                  <a:cubicBezTo>
                    <a:pt x="208" y="91"/>
                    <a:pt x="208" y="91"/>
                    <a:pt x="209" y="9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09" y="91"/>
                    <a:pt x="209" y="91"/>
                    <a:pt x="209" y="91"/>
                  </a:cubicBezTo>
                  <a:cubicBezTo>
                    <a:pt x="210" y="91"/>
                    <a:pt x="210" y="91"/>
                    <a:pt x="210" y="91"/>
                  </a:cubicBezTo>
                  <a:cubicBezTo>
                    <a:pt x="210" y="91"/>
                    <a:pt x="210" y="91"/>
                    <a:pt x="210" y="91"/>
                  </a:cubicBezTo>
                  <a:cubicBezTo>
                    <a:pt x="210" y="90"/>
                    <a:pt x="210" y="90"/>
                    <a:pt x="210" y="90"/>
                  </a:cubicBezTo>
                  <a:cubicBezTo>
                    <a:pt x="211" y="90"/>
                    <a:pt x="211" y="90"/>
                    <a:pt x="211" y="90"/>
                  </a:cubicBezTo>
                  <a:cubicBezTo>
                    <a:pt x="211" y="89"/>
                    <a:pt x="212" y="89"/>
                    <a:pt x="212" y="89"/>
                  </a:cubicBezTo>
                  <a:cubicBezTo>
                    <a:pt x="212" y="89"/>
                    <a:pt x="212" y="90"/>
                    <a:pt x="212" y="89"/>
                  </a:cubicBezTo>
                  <a:cubicBezTo>
                    <a:pt x="212" y="89"/>
                    <a:pt x="212" y="89"/>
                    <a:pt x="212" y="89"/>
                  </a:cubicBezTo>
                  <a:cubicBezTo>
                    <a:pt x="212" y="89"/>
                    <a:pt x="212" y="89"/>
                    <a:pt x="212" y="89"/>
                  </a:cubicBezTo>
                  <a:close/>
                  <a:moveTo>
                    <a:pt x="215" y="60"/>
                  </a:moveTo>
                  <a:cubicBezTo>
                    <a:pt x="215" y="60"/>
                    <a:pt x="215" y="60"/>
                    <a:pt x="215" y="60"/>
                  </a:cubicBezTo>
                  <a:cubicBezTo>
                    <a:pt x="215" y="60"/>
                    <a:pt x="215" y="60"/>
                    <a:pt x="214" y="60"/>
                  </a:cubicBezTo>
                  <a:cubicBezTo>
                    <a:pt x="214" y="60"/>
                    <a:pt x="214" y="60"/>
                    <a:pt x="214" y="60"/>
                  </a:cubicBezTo>
                  <a:cubicBezTo>
                    <a:pt x="214" y="60"/>
                    <a:pt x="214" y="60"/>
                    <a:pt x="214" y="60"/>
                  </a:cubicBezTo>
                  <a:cubicBezTo>
                    <a:pt x="214" y="60"/>
                    <a:pt x="214" y="60"/>
                    <a:pt x="214" y="60"/>
                  </a:cubicBezTo>
                  <a:cubicBezTo>
                    <a:pt x="214" y="60"/>
                    <a:pt x="214" y="60"/>
                    <a:pt x="214" y="59"/>
                  </a:cubicBezTo>
                  <a:cubicBezTo>
                    <a:pt x="214" y="59"/>
                    <a:pt x="214" y="59"/>
                    <a:pt x="214" y="59"/>
                  </a:cubicBezTo>
                  <a:cubicBezTo>
                    <a:pt x="214" y="59"/>
                    <a:pt x="214" y="59"/>
                    <a:pt x="214" y="59"/>
                  </a:cubicBezTo>
                  <a:cubicBezTo>
                    <a:pt x="214" y="59"/>
                    <a:pt x="214" y="59"/>
                    <a:pt x="214" y="59"/>
                  </a:cubicBezTo>
                  <a:cubicBezTo>
                    <a:pt x="214" y="59"/>
                    <a:pt x="214" y="59"/>
                    <a:pt x="214" y="59"/>
                  </a:cubicBezTo>
                  <a:cubicBezTo>
                    <a:pt x="214" y="59"/>
                    <a:pt x="214" y="59"/>
                    <a:pt x="214" y="59"/>
                  </a:cubicBezTo>
                  <a:cubicBezTo>
                    <a:pt x="214" y="59"/>
                    <a:pt x="214" y="59"/>
                    <a:pt x="214" y="59"/>
                  </a:cubicBezTo>
                  <a:cubicBezTo>
                    <a:pt x="214" y="58"/>
                    <a:pt x="213" y="59"/>
                    <a:pt x="213" y="59"/>
                  </a:cubicBezTo>
                  <a:cubicBezTo>
                    <a:pt x="213" y="59"/>
                    <a:pt x="213" y="58"/>
                    <a:pt x="213" y="58"/>
                  </a:cubicBezTo>
                  <a:cubicBezTo>
                    <a:pt x="213" y="58"/>
                    <a:pt x="213" y="58"/>
                    <a:pt x="213" y="58"/>
                  </a:cubicBezTo>
                  <a:cubicBezTo>
                    <a:pt x="212" y="58"/>
                    <a:pt x="212" y="58"/>
                    <a:pt x="212" y="58"/>
                  </a:cubicBezTo>
                  <a:cubicBezTo>
                    <a:pt x="212" y="58"/>
                    <a:pt x="211" y="58"/>
                    <a:pt x="211" y="58"/>
                  </a:cubicBezTo>
                  <a:cubicBezTo>
                    <a:pt x="211" y="58"/>
                    <a:pt x="210" y="58"/>
                    <a:pt x="210" y="58"/>
                  </a:cubicBezTo>
                  <a:cubicBezTo>
                    <a:pt x="210" y="58"/>
                    <a:pt x="209" y="58"/>
                    <a:pt x="209" y="58"/>
                  </a:cubicBezTo>
                  <a:cubicBezTo>
                    <a:pt x="209" y="58"/>
                    <a:pt x="209" y="58"/>
                    <a:pt x="209" y="58"/>
                  </a:cubicBezTo>
                  <a:cubicBezTo>
                    <a:pt x="209" y="58"/>
                    <a:pt x="209" y="58"/>
                    <a:pt x="209" y="58"/>
                  </a:cubicBezTo>
                  <a:cubicBezTo>
                    <a:pt x="209" y="59"/>
                    <a:pt x="209" y="59"/>
                    <a:pt x="208" y="59"/>
                  </a:cubicBezTo>
                  <a:cubicBezTo>
                    <a:pt x="208" y="59"/>
                    <a:pt x="208" y="59"/>
                    <a:pt x="208" y="59"/>
                  </a:cubicBezTo>
                  <a:cubicBezTo>
                    <a:pt x="208" y="59"/>
                    <a:pt x="208" y="59"/>
                    <a:pt x="208" y="58"/>
                  </a:cubicBezTo>
                  <a:cubicBezTo>
                    <a:pt x="208" y="58"/>
                    <a:pt x="208" y="58"/>
                    <a:pt x="208" y="58"/>
                  </a:cubicBezTo>
                  <a:cubicBezTo>
                    <a:pt x="207" y="58"/>
                    <a:pt x="207" y="58"/>
                    <a:pt x="207" y="59"/>
                  </a:cubicBezTo>
                  <a:cubicBezTo>
                    <a:pt x="207" y="59"/>
                    <a:pt x="207" y="59"/>
                    <a:pt x="207" y="59"/>
                  </a:cubicBezTo>
                  <a:cubicBezTo>
                    <a:pt x="207" y="59"/>
                    <a:pt x="207" y="59"/>
                    <a:pt x="207" y="59"/>
                  </a:cubicBezTo>
                  <a:cubicBezTo>
                    <a:pt x="207" y="59"/>
                    <a:pt x="207" y="59"/>
                    <a:pt x="207" y="59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07" y="61"/>
                    <a:pt x="207" y="61"/>
                    <a:pt x="207" y="61"/>
                  </a:cubicBezTo>
                  <a:cubicBezTo>
                    <a:pt x="208" y="61"/>
                    <a:pt x="208" y="61"/>
                    <a:pt x="208" y="61"/>
                  </a:cubicBezTo>
                  <a:cubicBezTo>
                    <a:pt x="208" y="61"/>
                    <a:pt x="208" y="61"/>
                    <a:pt x="208" y="61"/>
                  </a:cubicBezTo>
                  <a:cubicBezTo>
                    <a:pt x="208" y="61"/>
                    <a:pt x="208" y="62"/>
                    <a:pt x="208" y="62"/>
                  </a:cubicBezTo>
                  <a:cubicBezTo>
                    <a:pt x="208" y="62"/>
                    <a:pt x="208" y="62"/>
                    <a:pt x="208" y="62"/>
                  </a:cubicBezTo>
                  <a:cubicBezTo>
                    <a:pt x="209" y="62"/>
                    <a:pt x="209" y="62"/>
                    <a:pt x="209" y="62"/>
                  </a:cubicBezTo>
                  <a:cubicBezTo>
                    <a:pt x="209" y="62"/>
                    <a:pt x="209" y="62"/>
                    <a:pt x="209" y="62"/>
                  </a:cubicBezTo>
                  <a:cubicBezTo>
                    <a:pt x="209" y="62"/>
                    <a:pt x="209" y="62"/>
                    <a:pt x="209" y="62"/>
                  </a:cubicBezTo>
                  <a:cubicBezTo>
                    <a:pt x="209" y="62"/>
                    <a:pt x="209" y="62"/>
                    <a:pt x="210" y="62"/>
                  </a:cubicBezTo>
                  <a:cubicBezTo>
                    <a:pt x="210" y="62"/>
                    <a:pt x="210" y="63"/>
                    <a:pt x="210" y="63"/>
                  </a:cubicBezTo>
                  <a:cubicBezTo>
                    <a:pt x="210" y="63"/>
                    <a:pt x="210" y="63"/>
                    <a:pt x="211" y="63"/>
                  </a:cubicBezTo>
                  <a:cubicBezTo>
                    <a:pt x="211" y="63"/>
                    <a:pt x="211" y="63"/>
                    <a:pt x="211" y="63"/>
                  </a:cubicBezTo>
                  <a:cubicBezTo>
                    <a:pt x="211" y="63"/>
                    <a:pt x="211" y="63"/>
                    <a:pt x="211" y="63"/>
                  </a:cubicBezTo>
                  <a:cubicBezTo>
                    <a:pt x="212" y="63"/>
                    <a:pt x="212" y="63"/>
                    <a:pt x="212" y="63"/>
                  </a:cubicBezTo>
                  <a:cubicBezTo>
                    <a:pt x="212" y="63"/>
                    <a:pt x="212" y="63"/>
                    <a:pt x="212" y="63"/>
                  </a:cubicBezTo>
                  <a:cubicBezTo>
                    <a:pt x="212" y="63"/>
                    <a:pt x="213" y="63"/>
                    <a:pt x="213" y="63"/>
                  </a:cubicBezTo>
                  <a:cubicBezTo>
                    <a:pt x="213" y="63"/>
                    <a:pt x="213" y="63"/>
                    <a:pt x="213" y="63"/>
                  </a:cubicBezTo>
                  <a:cubicBezTo>
                    <a:pt x="213" y="62"/>
                    <a:pt x="214" y="62"/>
                    <a:pt x="214" y="62"/>
                  </a:cubicBezTo>
                  <a:cubicBezTo>
                    <a:pt x="214" y="62"/>
                    <a:pt x="214" y="62"/>
                    <a:pt x="214" y="62"/>
                  </a:cubicBezTo>
                  <a:cubicBezTo>
                    <a:pt x="214" y="62"/>
                    <a:pt x="214" y="62"/>
                    <a:pt x="215" y="62"/>
                  </a:cubicBezTo>
                  <a:cubicBezTo>
                    <a:pt x="215" y="62"/>
                    <a:pt x="215" y="62"/>
                    <a:pt x="215" y="62"/>
                  </a:cubicBezTo>
                  <a:cubicBezTo>
                    <a:pt x="215" y="62"/>
                    <a:pt x="215" y="62"/>
                    <a:pt x="215" y="61"/>
                  </a:cubicBezTo>
                  <a:cubicBezTo>
                    <a:pt x="215" y="61"/>
                    <a:pt x="215" y="61"/>
                    <a:pt x="215" y="60"/>
                  </a:cubicBezTo>
                  <a:cubicBezTo>
                    <a:pt x="215" y="60"/>
                    <a:pt x="215" y="60"/>
                    <a:pt x="215" y="60"/>
                  </a:cubicBezTo>
                  <a:cubicBezTo>
                    <a:pt x="215" y="60"/>
                    <a:pt x="215" y="60"/>
                    <a:pt x="215" y="60"/>
                  </a:cubicBezTo>
                  <a:close/>
                  <a:moveTo>
                    <a:pt x="218" y="60"/>
                  </a:moveTo>
                  <a:cubicBezTo>
                    <a:pt x="218" y="60"/>
                    <a:pt x="218" y="60"/>
                    <a:pt x="218" y="60"/>
                  </a:cubicBezTo>
                  <a:cubicBezTo>
                    <a:pt x="218" y="60"/>
                    <a:pt x="218" y="60"/>
                    <a:pt x="218" y="60"/>
                  </a:cubicBezTo>
                  <a:cubicBezTo>
                    <a:pt x="218" y="60"/>
                    <a:pt x="218" y="60"/>
                    <a:pt x="218" y="59"/>
                  </a:cubicBezTo>
                  <a:cubicBezTo>
                    <a:pt x="217" y="59"/>
                    <a:pt x="217" y="59"/>
                    <a:pt x="217" y="59"/>
                  </a:cubicBezTo>
                  <a:cubicBezTo>
                    <a:pt x="217" y="59"/>
                    <a:pt x="217" y="59"/>
                    <a:pt x="217" y="59"/>
                  </a:cubicBezTo>
                  <a:cubicBezTo>
                    <a:pt x="217" y="59"/>
                    <a:pt x="217" y="59"/>
                    <a:pt x="217" y="60"/>
                  </a:cubicBezTo>
                  <a:cubicBezTo>
                    <a:pt x="217" y="60"/>
                    <a:pt x="217" y="60"/>
                    <a:pt x="217" y="60"/>
                  </a:cubicBezTo>
                  <a:cubicBezTo>
                    <a:pt x="217" y="60"/>
                    <a:pt x="217" y="60"/>
                    <a:pt x="217" y="60"/>
                  </a:cubicBezTo>
                  <a:cubicBezTo>
                    <a:pt x="217" y="60"/>
                    <a:pt x="217" y="60"/>
                    <a:pt x="218" y="60"/>
                  </a:cubicBezTo>
                  <a:cubicBezTo>
                    <a:pt x="218" y="60"/>
                    <a:pt x="218" y="60"/>
                    <a:pt x="218" y="60"/>
                  </a:cubicBezTo>
                  <a:close/>
                  <a:moveTo>
                    <a:pt x="204" y="92"/>
                  </a:moveTo>
                  <a:cubicBezTo>
                    <a:pt x="204" y="92"/>
                    <a:pt x="204" y="92"/>
                    <a:pt x="204" y="92"/>
                  </a:cubicBezTo>
                  <a:cubicBezTo>
                    <a:pt x="204" y="93"/>
                    <a:pt x="204" y="93"/>
                    <a:pt x="204" y="93"/>
                  </a:cubicBezTo>
                  <a:cubicBezTo>
                    <a:pt x="203" y="93"/>
                    <a:pt x="203" y="93"/>
                    <a:pt x="203" y="93"/>
                  </a:cubicBezTo>
                  <a:cubicBezTo>
                    <a:pt x="203" y="93"/>
                    <a:pt x="203" y="93"/>
                    <a:pt x="203" y="93"/>
                  </a:cubicBezTo>
                  <a:cubicBezTo>
                    <a:pt x="203" y="93"/>
                    <a:pt x="204" y="93"/>
                    <a:pt x="204" y="93"/>
                  </a:cubicBezTo>
                  <a:cubicBezTo>
                    <a:pt x="204" y="93"/>
                    <a:pt x="204" y="93"/>
                    <a:pt x="204" y="93"/>
                  </a:cubicBezTo>
                  <a:cubicBezTo>
                    <a:pt x="204" y="93"/>
                    <a:pt x="204" y="93"/>
                    <a:pt x="204" y="93"/>
                  </a:cubicBezTo>
                  <a:cubicBezTo>
                    <a:pt x="204" y="93"/>
                    <a:pt x="204" y="93"/>
                    <a:pt x="204" y="93"/>
                  </a:cubicBezTo>
                  <a:cubicBezTo>
                    <a:pt x="204" y="93"/>
                    <a:pt x="204" y="93"/>
                    <a:pt x="204" y="92"/>
                  </a:cubicBezTo>
                  <a:cubicBezTo>
                    <a:pt x="204" y="92"/>
                    <a:pt x="204" y="92"/>
                    <a:pt x="204" y="92"/>
                  </a:cubicBezTo>
                  <a:cubicBezTo>
                    <a:pt x="204" y="92"/>
                    <a:pt x="204" y="92"/>
                    <a:pt x="204" y="92"/>
                  </a:cubicBezTo>
                  <a:close/>
                  <a:moveTo>
                    <a:pt x="220" y="57"/>
                  </a:moveTo>
                  <a:cubicBezTo>
                    <a:pt x="220" y="57"/>
                    <a:pt x="220" y="57"/>
                    <a:pt x="220" y="57"/>
                  </a:cubicBezTo>
                  <a:cubicBezTo>
                    <a:pt x="219" y="57"/>
                    <a:pt x="219" y="57"/>
                    <a:pt x="219" y="57"/>
                  </a:cubicBezTo>
                  <a:cubicBezTo>
                    <a:pt x="219" y="58"/>
                    <a:pt x="219" y="58"/>
                    <a:pt x="219" y="58"/>
                  </a:cubicBezTo>
                  <a:cubicBezTo>
                    <a:pt x="219" y="58"/>
                    <a:pt x="219" y="58"/>
                    <a:pt x="219" y="58"/>
                  </a:cubicBezTo>
                  <a:cubicBezTo>
                    <a:pt x="219" y="58"/>
                    <a:pt x="219" y="58"/>
                    <a:pt x="220" y="58"/>
                  </a:cubicBezTo>
                  <a:cubicBezTo>
                    <a:pt x="220" y="58"/>
                    <a:pt x="220" y="58"/>
                    <a:pt x="220" y="58"/>
                  </a:cubicBezTo>
                  <a:cubicBezTo>
                    <a:pt x="220" y="57"/>
                    <a:pt x="220" y="57"/>
                    <a:pt x="220" y="57"/>
                  </a:cubicBezTo>
                  <a:cubicBezTo>
                    <a:pt x="220" y="57"/>
                    <a:pt x="220" y="57"/>
                    <a:pt x="220" y="57"/>
                  </a:cubicBezTo>
                  <a:cubicBezTo>
                    <a:pt x="220" y="57"/>
                    <a:pt x="220" y="57"/>
                    <a:pt x="220" y="57"/>
                  </a:cubicBezTo>
                  <a:close/>
                  <a:moveTo>
                    <a:pt x="216" y="88"/>
                  </a:moveTo>
                  <a:cubicBezTo>
                    <a:pt x="216" y="88"/>
                    <a:pt x="216" y="88"/>
                    <a:pt x="216" y="88"/>
                  </a:cubicBezTo>
                  <a:cubicBezTo>
                    <a:pt x="216" y="88"/>
                    <a:pt x="216" y="88"/>
                    <a:pt x="216" y="88"/>
                  </a:cubicBezTo>
                  <a:cubicBezTo>
                    <a:pt x="216" y="88"/>
                    <a:pt x="216" y="88"/>
                    <a:pt x="216" y="89"/>
                  </a:cubicBezTo>
                  <a:cubicBezTo>
                    <a:pt x="216" y="89"/>
                    <a:pt x="216" y="89"/>
                    <a:pt x="216" y="89"/>
                  </a:cubicBezTo>
                  <a:cubicBezTo>
                    <a:pt x="216" y="89"/>
                    <a:pt x="216" y="89"/>
                    <a:pt x="216" y="89"/>
                  </a:cubicBezTo>
                  <a:cubicBezTo>
                    <a:pt x="216" y="89"/>
                    <a:pt x="216" y="89"/>
                    <a:pt x="216" y="88"/>
                  </a:cubicBezTo>
                  <a:cubicBezTo>
                    <a:pt x="216" y="88"/>
                    <a:pt x="216" y="88"/>
                    <a:pt x="217" y="88"/>
                  </a:cubicBezTo>
                  <a:cubicBezTo>
                    <a:pt x="217" y="88"/>
                    <a:pt x="217" y="88"/>
                    <a:pt x="217" y="88"/>
                  </a:cubicBezTo>
                  <a:cubicBezTo>
                    <a:pt x="217" y="88"/>
                    <a:pt x="217" y="88"/>
                    <a:pt x="217" y="88"/>
                  </a:cubicBezTo>
                  <a:cubicBezTo>
                    <a:pt x="217" y="88"/>
                    <a:pt x="217" y="88"/>
                    <a:pt x="216" y="88"/>
                  </a:cubicBezTo>
                  <a:close/>
                  <a:moveTo>
                    <a:pt x="265" y="82"/>
                  </a:moveTo>
                  <a:cubicBezTo>
                    <a:pt x="265" y="82"/>
                    <a:pt x="265" y="82"/>
                    <a:pt x="265" y="82"/>
                  </a:cubicBezTo>
                  <a:cubicBezTo>
                    <a:pt x="265" y="82"/>
                    <a:pt x="265" y="82"/>
                    <a:pt x="265" y="82"/>
                  </a:cubicBezTo>
                  <a:cubicBezTo>
                    <a:pt x="265" y="82"/>
                    <a:pt x="265" y="82"/>
                    <a:pt x="265" y="82"/>
                  </a:cubicBezTo>
                  <a:cubicBezTo>
                    <a:pt x="265" y="82"/>
                    <a:pt x="265" y="82"/>
                    <a:pt x="265" y="82"/>
                  </a:cubicBezTo>
                  <a:cubicBezTo>
                    <a:pt x="265" y="82"/>
                    <a:pt x="265" y="82"/>
                    <a:pt x="265" y="82"/>
                  </a:cubicBezTo>
                  <a:cubicBezTo>
                    <a:pt x="265" y="83"/>
                    <a:pt x="264" y="83"/>
                    <a:pt x="264" y="83"/>
                  </a:cubicBezTo>
                  <a:cubicBezTo>
                    <a:pt x="264" y="83"/>
                    <a:pt x="264" y="83"/>
                    <a:pt x="264" y="83"/>
                  </a:cubicBezTo>
                  <a:cubicBezTo>
                    <a:pt x="264" y="83"/>
                    <a:pt x="264" y="83"/>
                    <a:pt x="265" y="83"/>
                  </a:cubicBezTo>
                  <a:cubicBezTo>
                    <a:pt x="265" y="83"/>
                    <a:pt x="265" y="83"/>
                    <a:pt x="265" y="83"/>
                  </a:cubicBezTo>
                  <a:cubicBezTo>
                    <a:pt x="265" y="83"/>
                    <a:pt x="265" y="83"/>
                    <a:pt x="265" y="83"/>
                  </a:cubicBezTo>
                  <a:cubicBezTo>
                    <a:pt x="265" y="83"/>
                    <a:pt x="265" y="83"/>
                    <a:pt x="265" y="83"/>
                  </a:cubicBezTo>
                  <a:cubicBezTo>
                    <a:pt x="265" y="83"/>
                    <a:pt x="265" y="83"/>
                    <a:pt x="265" y="83"/>
                  </a:cubicBezTo>
                  <a:cubicBezTo>
                    <a:pt x="265" y="83"/>
                    <a:pt x="265" y="83"/>
                    <a:pt x="265" y="83"/>
                  </a:cubicBezTo>
                  <a:cubicBezTo>
                    <a:pt x="265" y="83"/>
                    <a:pt x="265" y="83"/>
                    <a:pt x="265" y="83"/>
                  </a:cubicBezTo>
                  <a:cubicBezTo>
                    <a:pt x="265" y="82"/>
                    <a:pt x="265" y="82"/>
                    <a:pt x="265" y="82"/>
                  </a:cubicBezTo>
                  <a:cubicBezTo>
                    <a:pt x="265" y="82"/>
                    <a:pt x="265" y="82"/>
                    <a:pt x="265" y="82"/>
                  </a:cubicBezTo>
                  <a:cubicBezTo>
                    <a:pt x="265" y="82"/>
                    <a:pt x="265" y="82"/>
                    <a:pt x="265" y="82"/>
                  </a:cubicBezTo>
                  <a:cubicBezTo>
                    <a:pt x="265" y="82"/>
                    <a:pt x="265" y="82"/>
                    <a:pt x="265" y="82"/>
                  </a:cubicBezTo>
                  <a:close/>
                  <a:moveTo>
                    <a:pt x="265" y="81"/>
                  </a:moveTo>
                  <a:cubicBezTo>
                    <a:pt x="265" y="81"/>
                    <a:pt x="265" y="81"/>
                    <a:pt x="265" y="81"/>
                  </a:cubicBezTo>
                  <a:cubicBezTo>
                    <a:pt x="265" y="81"/>
                    <a:pt x="265" y="81"/>
                    <a:pt x="265" y="81"/>
                  </a:cubicBezTo>
                  <a:cubicBezTo>
                    <a:pt x="265" y="81"/>
                    <a:pt x="264" y="81"/>
                    <a:pt x="265" y="81"/>
                  </a:cubicBezTo>
                  <a:cubicBezTo>
                    <a:pt x="265" y="81"/>
                    <a:pt x="265" y="81"/>
                    <a:pt x="265" y="81"/>
                  </a:cubicBezTo>
                  <a:cubicBezTo>
                    <a:pt x="265" y="81"/>
                    <a:pt x="265" y="81"/>
                    <a:pt x="265" y="81"/>
                  </a:cubicBezTo>
                  <a:cubicBezTo>
                    <a:pt x="265" y="82"/>
                    <a:pt x="265" y="82"/>
                    <a:pt x="265" y="82"/>
                  </a:cubicBezTo>
                  <a:cubicBezTo>
                    <a:pt x="265" y="82"/>
                    <a:pt x="265" y="82"/>
                    <a:pt x="265" y="82"/>
                  </a:cubicBezTo>
                  <a:cubicBezTo>
                    <a:pt x="265" y="82"/>
                    <a:pt x="265" y="82"/>
                    <a:pt x="265" y="82"/>
                  </a:cubicBezTo>
                  <a:cubicBezTo>
                    <a:pt x="265" y="82"/>
                    <a:pt x="265" y="82"/>
                    <a:pt x="265" y="82"/>
                  </a:cubicBezTo>
                  <a:cubicBezTo>
                    <a:pt x="265" y="81"/>
                    <a:pt x="265" y="81"/>
                    <a:pt x="265" y="81"/>
                  </a:cubicBezTo>
                  <a:cubicBezTo>
                    <a:pt x="265" y="81"/>
                    <a:pt x="265" y="81"/>
                    <a:pt x="265" y="81"/>
                  </a:cubicBezTo>
                  <a:cubicBezTo>
                    <a:pt x="265" y="81"/>
                    <a:pt x="265" y="81"/>
                    <a:pt x="265" y="81"/>
                  </a:cubicBezTo>
                  <a:cubicBezTo>
                    <a:pt x="265" y="81"/>
                    <a:pt x="265" y="81"/>
                    <a:pt x="265" y="81"/>
                  </a:cubicBezTo>
                  <a:close/>
                  <a:moveTo>
                    <a:pt x="255" y="73"/>
                  </a:moveTo>
                  <a:cubicBezTo>
                    <a:pt x="254" y="73"/>
                    <a:pt x="254" y="73"/>
                    <a:pt x="254" y="73"/>
                  </a:cubicBezTo>
                  <a:cubicBezTo>
                    <a:pt x="254" y="73"/>
                    <a:pt x="254" y="73"/>
                    <a:pt x="254" y="73"/>
                  </a:cubicBezTo>
                  <a:cubicBezTo>
                    <a:pt x="254" y="73"/>
                    <a:pt x="254" y="74"/>
                    <a:pt x="254" y="74"/>
                  </a:cubicBezTo>
                  <a:cubicBezTo>
                    <a:pt x="254" y="74"/>
                    <a:pt x="254" y="74"/>
                    <a:pt x="254" y="75"/>
                  </a:cubicBezTo>
                  <a:cubicBezTo>
                    <a:pt x="254" y="75"/>
                    <a:pt x="254" y="75"/>
                    <a:pt x="254" y="75"/>
                  </a:cubicBezTo>
                  <a:cubicBezTo>
                    <a:pt x="254" y="75"/>
                    <a:pt x="253" y="75"/>
                    <a:pt x="253" y="76"/>
                  </a:cubicBezTo>
                  <a:cubicBezTo>
                    <a:pt x="253" y="76"/>
                    <a:pt x="253" y="76"/>
                    <a:pt x="253" y="76"/>
                  </a:cubicBezTo>
                  <a:cubicBezTo>
                    <a:pt x="253" y="76"/>
                    <a:pt x="253" y="76"/>
                    <a:pt x="253" y="77"/>
                  </a:cubicBezTo>
                  <a:cubicBezTo>
                    <a:pt x="253" y="77"/>
                    <a:pt x="253" y="77"/>
                    <a:pt x="253" y="77"/>
                  </a:cubicBezTo>
                  <a:cubicBezTo>
                    <a:pt x="253" y="77"/>
                    <a:pt x="253" y="77"/>
                    <a:pt x="253" y="77"/>
                  </a:cubicBezTo>
                  <a:cubicBezTo>
                    <a:pt x="253" y="77"/>
                    <a:pt x="253" y="77"/>
                    <a:pt x="253" y="78"/>
                  </a:cubicBezTo>
                  <a:cubicBezTo>
                    <a:pt x="252" y="78"/>
                    <a:pt x="252" y="78"/>
                    <a:pt x="252" y="78"/>
                  </a:cubicBezTo>
                  <a:cubicBezTo>
                    <a:pt x="253" y="78"/>
                    <a:pt x="253" y="78"/>
                    <a:pt x="253" y="77"/>
                  </a:cubicBezTo>
                  <a:cubicBezTo>
                    <a:pt x="253" y="77"/>
                    <a:pt x="253" y="77"/>
                    <a:pt x="253" y="77"/>
                  </a:cubicBezTo>
                  <a:cubicBezTo>
                    <a:pt x="253" y="77"/>
                    <a:pt x="253" y="77"/>
                    <a:pt x="253" y="77"/>
                  </a:cubicBezTo>
                  <a:cubicBezTo>
                    <a:pt x="253" y="77"/>
                    <a:pt x="253" y="77"/>
                    <a:pt x="253" y="77"/>
                  </a:cubicBezTo>
                  <a:cubicBezTo>
                    <a:pt x="253" y="77"/>
                    <a:pt x="253" y="77"/>
                    <a:pt x="253" y="77"/>
                  </a:cubicBezTo>
                  <a:cubicBezTo>
                    <a:pt x="253" y="76"/>
                    <a:pt x="253" y="76"/>
                    <a:pt x="253" y="76"/>
                  </a:cubicBezTo>
                  <a:cubicBezTo>
                    <a:pt x="254" y="76"/>
                    <a:pt x="254" y="76"/>
                    <a:pt x="254" y="76"/>
                  </a:cubicBezTo>
                  <a:cubicBezTo>
                    <a:pt x="254" y="75"/>
                    <a:pt x="254" y="75"/>
                    <a:pt x="254" y="75"/>
                  </a:cubicBezTo>
                  <a:cubicBezTo>
                    <a:pt x="254" y="75"/>
                    <a:pt x="254" y="74"/>
                    <a:pt x="255" y="74"/>
                  </a:cubicBezTo>
                  <a:cubicBezTo>
                    <a:pt x="255" y="74"/>
                    <a:pt x="255" y="74"/>
                    <a:pt x="255" y="73"/>
                  </a:cubicBezTo>
                  <a:cubicBezTo>
                    <a:pt x="255" y="73"/>
                    <a:pt x="255" y="73"/>
                    <a:pt x="255" y="73"/>
                  </a:cubicBezTo>
                  <a:cubicBezTo>
                    <a:pt x="255" y="73"/>
                    <a:pt x="255" y="73"/>
                    <a:pt x="255" y="73"/>
                  </a:cubicBezTo>
                  <a:close/>
                  <a:moveTo>
                    <a:pt x="265" y="78"/>
                  </a:moveTo>
                  <a:cubicBezTo>
                    <a:pt x="265" y="78"/>
                    <a:pt x="265" y="78"/>
                    <a:pt x="264" y="77"/>
                  </a:cubicBezTo>
                  <a:cubicBezTo>
                    <a:pt x="265" y="77"/>
                    <a:pt x="265" y="77"/>
                    <a:pt x="265" y="77"/>
                  </a:cubicBezTo>
                  <a:cubicBezTo>
                    <a:pt x="265" y="77"/>
                    <a:pt x="265" y="78"/>
                    <a:pt x="265" y="78"/>
                  </a:cubicBezTo>
                  <a:cubicBezTo>
                    <a:pt x="265" y="78"/>
                    <a:pt x="265" y="77"/>
                    <a:pt x="265" y="77"/>
                  </a:cubicBezTo>
                  <a:cubicBezTo>
                    <a:pt x="265" y="77"/>
                    <a:pt x="265" y="77"/>
                    <a:pt x="265" y="77"/>
                  </a:cubicBezTo>
                  <a:cubicBezTo>
                    <a:pt x="265" y="77"/>
                    <a:pt x="265" y="77"/>
                    <a:pt x="265" y="77"/>
                  </a:cubicBezTo>
                  <a:cubicBezTo>
                    <a:pt x="265" y="77"/>
                    <a:pt x="265" y="77"/>
                    <a:pt x="265" y="77"/>
                  </a:cubicBezTo>
                  <a:cubicBezTo>
                    <a:pt x="265" y="77"/>
                    <a:pt x="265" y="77"/>
                    <a:pt x="265" y="77"/>
                  </a:cubicBezTo>
                  <a:cubicBezTo>
                    <a:pt x="265" y="77"/>
                    <a:pt x="265" y="77"/>
                    <a:pt x="265" y="76"/>
                  </a:cubicBezTo>
                  <a:cubicBezTo>
                    <a:pt x="265" y="76"/>
                    <a:pt x="265" y="76"/>
                    <a:pt x="265" y="76"/>
                  </a:cubicBezTo>
                  <a:cubicBezTo>
                    <a:pt x="265" y="76"/>
                    <a:pt x="265" y="76"/>
                    <a:pt x="265" y="76"/>
                  </a:cubicBezTo>
                  <a:cubicBezTo>
                    <a:pt x="265" y="76"/>
                    <a:pt x="265" y="76"/>
                    <a:pt x="265" y="76"/>
                  </a:cubicBezTo>
                  <a:cubicBezTo>
                    <a:pt x="265" y="76"/>
                    <a:pt x="265" y="76"/>
                    <a:pt x="265" y="75"/>
                  </a:cubicBezTo>
                  <a:cubicBezTo>
                    <a:pt x="265" y="75"/>
                    <a:pt x="265" y="75"/>
                    <a:pt x="265" y="75"/>
                  </a:cubicBezTo>
                  <a:cubicBezTo>
                    <a:pt x="265" y="75"/>
                    <a:pt x="265" y="75"/>
                    <a:pt x="265" y="75"/>
                  </a:cubicBezTo>
                  <a:cubicBezTo>
                    <a:pt x="265" y="75"/>
                    <a:pt x="265" y="75"/>
                    <a:pt x="265" y="75"/>
                  </a:cubicBezTo>
                  <a:cubicBezTo>
                    <a:pt x="265" y="75"/>
                    <a:pt x="265" y="75"/>
                    <a:pt x="265" y="75"/>
                  </a:cubicBezTo>
                  <a:cubicBezTo>
                    <a:pt x="265" y="75"/>
                    <a:pt x="265" y="75"/>
                    <a:pt x="265" y="75"/>
                  </a:cubicBezTo>
                  <a:cubicBezTo>
                    <a:pt x="265" y="75"/>
                    <a:pt x="265" y="75"/>
                    <a:pt x="265" y="75"/>
                  </a:cubicBezTo>
                  <a:cubicBezTo>
                    <a:pt x="265" y="75"/>
                    <a:pt x="265" y="75"/>
                    <a:pt x="265" y="75"/>
                  </a:cubicBezTo>
                  <a:cubicBezTo>
                    <a:pt x="265" y="74"/>
                    <a:pt x="264" y="74"/>
                    <a:pt x="264" y="74"/>
                  </a:cubicBezTo>
                  <a:cubicBezTo>
                    <a:pt x="264" y="74"/>
                    <a:pt x="264" y="74"/>
                    <a:pt x="264" y="74"/>
                  </a:cubicBezTo>
                  <a:cubicBezTo>
                    <a:pt x="264" y="74"/>
                    <a:pt x="263" y="74"/>
                    <a:pt x="263" y="74"/>
                  </a:cubicBezTo>
                  <a:cubicBezTo>
                    <a:pt x="264" y="74"/>
                    <a:pt x="263" y="74"/>
                    <a:pt x="263" y="74"/>
                  </a:cubicBezTo>
                  <a:cubicBezTo>
                    <a:pt x="263" y="75"/>
                    <a:pt x="264" y="74"/>
                    <a:pt x="264" y="75"/>
                  </a:cubicBezTo>
                  <a:cubicBezTo>
                    <a:pt x="264" y="75"/>
                    <a:pt x="264" y="75"/>
                    <a:pt x="264" y="75"/>
                  </a:cubicBezTo>
                  <a:cubicBezTo>
                    <a:pt x="263" y="75"/>
                    <a:pt x="263" y="75"/>
                    <a:pt x="263" y="75"/>
                  </a:cubicBezTo>
                  <a:cubicBezTo>
                    <a:pt x="263" y="75"/>
                    <a:pt x="263" y="75"/>
                    <a:pt x="263" y="75"/>
                  </a:cubicBezTo>
                  <a:cubicBezTo>
                    <a:pt x="263" y="75"/>
                    <a:pt x="263" y="75"/>
                    <a:pt x="263" y="75"/>
                  </a:cubicBezTo>
                  <a:cubicBezTo>
                    <a:pt x="263" y="75"/>
                    <a:pt x="263" y="75"/>
                    <a:pt x="263" y="75"/>
                  </a:cubicBezTo>
                  <a:cubicBezTo>
                    <a:pt x="263" y="75"/>
                    <a:pt x="263" y="75"/>
                    <a:pt x="263" y="75"/>
                  </a:cubicBezTo>
                  <a:cubicBezTo>
                    <a:pt x="263" y="75"/>
                    <a:pt x="263" y="75"/>
                    <a:pt x="263" y="76"/>
                  </a:cubicBezTo>
                  <a:cubicBezTo>
                    <a:pt x="263" y="76"/>
                    <a:pt x="263" y="76"/>
                    <a:pt x="263" y="76"/>
                  </a:cubicBezTo>
                  <a:cubicBezTo>
                    <a:pt x="263" y="76"/>
                    <a:pt x="263" y="76"/>
                    <a:pt x="263" y="76"/>
                  </a:cubicBezTo>
                  <a:cubicBezTo>
                    <a:pt x="262" y="76"/>
                    <a:pt x="262" y="76"/>
                    <a:pt x="262" y="76"/>
                  </a:cubicBezTo>
                  <a:cubicBezTo>
                    <a:pt x="262" y="76"/>
                    <a:pt x="262" y="76"/>
                    <a:pt x="262" y="76"/>
                  </a:cubicBezTo>
                  <a:cubicBezTo>
                    <a:pt x="262" y="76"/>
                    <a:pt x="262" y="76"/>
                    <a:pt x="262" y="76"/>
                  </a:cubicBezTo>
                  <a:cubicBezTo>
                    <a:pt x="262" y="76"/>
                    <a:pt x="262" y="76"/>
                    <a:pt x="262" y="76"/>
                  </a:cubicBezTo>
                  <a:cubicBezTo>
                    <a:pt x="262" y="76"/>
                    <a:pt x="262" y="76"/>
                    <a:pt x="262" y="76"/>
                  </a:cubicBezTo>
                  <a:cubicBezTo>
                    <a:pt x="262" y="76"/>
                    <a:pt x="263" y="76"/>
                    <a:pt x="263" y="76"/>
                  </a:cubicBezTo>
                  <a:cubicBezTo>
                    <a:pt x="263" y="76"/>
                    <a:pt x="263" y="76"/>
                    <a:pt x="263" y="76"/>
                  </a:cubicBezTo>
                  <a:cubicBezTo>
                    <a:pt x="263" y="76"/>
                    <a:pt x="263" y="76"/>
                    <a:pt x="263" y="76"/>
                  </a:cubicBezTo>
                  <a:cubicBezTo>
                    <a:pt x="263" y="77"/>
                    <a:pt x="263" y="77"/>
                    <a:pt x="263" y="77"/>
                  </a:cubicBezTo>
                  <a:cubicBezTo>
                    <a:pt x="263" y="77"/>
                    <a:pt x="263" y="77"/>
                    <a:pt x="262" y="77"/>
                  </a:cubicBezTo>
                  <a:cubicBezTo>
                    <a:pt x="262" y="77"/>
                    <a:pt x="262" y="77"/>
                    <a:pt x="262" y="77"/>
                  </a:cubicBezTo>
                  <a:cubicBezTo>
                    <a:pt x="262" y="77"/>
                    <a:pt x="262" y="77"/>
                    <a:pt x="262" y="77"/>
                  </a:cubicBezTo>
                  <a:cubicBezTo>
                    <a:pt x="262" y="77"/>
                    <a:pt x="262" y="77"/>
                    <a:pt x="262" y="77"/>
                  </a:cubicBezTo>
                  <a:cubicBezTo>
                    <a:pt x="262" y="77"/>
                    <a:pt x="262" y="78"/>
                    <a:pt x="262" y="78"/>
                  </a:cubicBezTo>
                  <a:cubicBezTo>
                    <a:pt x="262" y="78"/>
                    <a:pt x="262" y="78"/>
                    <a:pt x="262" y="78"/>
                  </a:cubicBezTo>
                  <a:cubicBezTo>
                    <a:pt x="262" y="78"/>
                    <a:pt x="262" y="78"/>
                    <a:pt x="262" y="78"/>
                  </a:cubicBezTo>
                  <a:cubicBezTo>
                    <a:pt x="262" y="78"/>
                    <a:pt x="262" y="79"/>
                    <a:pt x="262" y="79"/>
                  </a:cubicBezTo>
                  <a:cubicBezTo>
                    <a:pt x="262" y="79"/>
                    <a:pt x="262" y="79"/>
                    <a:pt x="262" y="79"/>
                  </a:cubicBezTo>
                  <a:cubicBezTo>
                    <a:pt x="262" y="79"/>
                    <a:pt x="262" y="78"/>
                    <a:pt x="262" y="78"/>
                  </a:cubicBezTo>
                  <a:cubicBezTo>
                    <a:pt x="262" y="78"/>
                    <a:pt x="262" y="78"/>
                    <a:pt x="262" y="78"/>
                  </a:cubicBezTo>
                  <a:cubicBezTo>
                    <a:pt x="262" y="78"/>
                    <a:pt x="262" y="78"/>
                    <a:pt x="262" y="78"/>
                  </a:cubicBezTo>
                  <a:cubicBezTo>
                    <a:pt x="262" y="78"/>
                    <a:pt x="261" y="78"/>
                    <a:pt x="261" y="78"/>
                  </a:cubicBezTo>
                  <a:cubicBezTo>
                    <a:pt x="261" y="78"/>
                    <a:pt x="261" y="78"/>
                    <a:pt x="261" y="78"/>
                  </a:cubicBezTo>
                  <a:cubicBezTo>
                    <a:pt x="261" y="78"/>
                    <a:pt x="261" y="78"/>
                    <a:pt x="261" y="79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1" y="79"/>
                    <a:pt x="262" y="79"/>
                    <a:pt x="262" y="79"/>
                  </a:cubicBezTo>
                  <a:cubicBezTo>
                    <a:pt x="262" y="79"/>
                    <a:pt x="262" y="79"/>
                    <a:pt x="262" y="79"/>
                  </a:cubicBezTo>
                  <a:cubicBezTo>
                    <a:pt x="262" y="79"/>
                    <a:pt x="262" y="79"/>
                    <a:pt x="262" y="80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3" y="80"/>
                    <a:pt x="263" y="80"/>
                    <a:pt x="263" y="80"/>
                  </a:cubicBezTo>
                  <a:cubicBezTo>
                    <a:pt x="263" y="80"/>
                    <a:pt x="263" y="80"/>
                    <a:pt x="263" y="80"/>
                  </a:cubicBezTo>
                  <a:cubicBezTo>
                    <a:pt x="263" y="80"/>
                    <a:pt x="263" y="80"/>
                    <a:pt x="263" y="80"/>
                  </a:cubicBezTo>
                  <a:cubicBezTo>
                    <a:pt x="263" y="80"/>
                    <a:pt x="263" y="80"/>
                    <a:pt x="263" y="80"/>
                  </a:cubicBezTo>
                  <a:cubicBezTo>
                    <a:pt x="263" y="80"/>
                    <a:pt x="263" y="80"/>
                    <a:pt x="263" y="80"/>
                  </a:cubicBezTo>
                  <a:cubicBezTo>
                    <a:pt x="263" y="80"/>
                    <a:pt x="263" y="81"/>
                    <a:pt x="262" y="80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0"/>
                    <a:pt x="262" y="80"/>
                    <a:pt x="262" y="79"/>
                  </a:cubicBezTo>
                  <a:cubicBezTo>
                    <a:pt x="262" y="79"/>
                    <a:pt x="262" y="79"/>
                    <a:pt x="262" y="79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1" y="79"/>
                    <a:pt x="261" y="79"/>
                    <a:pt x="261" y="79"/>
                  </a:cubicBezTo>
                  <a:cubicBezTo>
                    <a:pt x="261" y="79"/>
                    <a:pt x="261" y="80"/>
                    <a:pt x="261" y="80"/>
                  </a:cubicBezTo>
                  <a:cubicBezTo>
                    <a:pt x="261" y="80"/>
                    <a:pt x="261" y="80"/>
                    <a:pt x="261" y="80"/>
                  </a:cubicBezTo>
                  <a:cubicBezTo>
                    <a:pt x="261" y="80"/>
                    <a:pt x="261" y="81"/>
                    <a:pt x="261" y="81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61" y="81"/>
                    <a:pt x="261" y="81"/>
                    <a:pt x="262" y="81"/>
                  </a:cubicBezTo>
                  <a:cubicBezTo>
                    <a:pt x="262" y="81"/>
                    <a:pt x="262" y="81"/>
                    <a:pt x="262" y="81"/>
                  </a:cubicBezTo>
                  <a:cubicBezTo>
                    <a:pt x="262" y="81"/>
                    <a:pt x="262" y="82"/>
                    <a:pt x="262" y="81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61" y="81"/>
                    <a:pt x="261" y="81"/>
                    <a:pt x="261" y="81"/>
                  </a:cubicBezTo>
                  <a:cubicBezTo>
                    <a:pt x="261" y="82"/>
                    <a:pt x="261" y="82"/>
                    <a:pt x="261" y="82"/>
                  </a:cubicBezTo>
                  <a:cubicBezTo>
                    <a:pt x="261" y="82"/>
                    <a:pt x="261" y="83"/>
                    <a:pt x="261" y="83"/>
                  </a:cubicBezTo>
                  <a:cubicBezTo>
                    <a:pt x="261" y="83"/>
                    <a:pt x="261" y="83"/>
                    <a:pt x="261" y="83"/>
                  </a:cubicBezTo>
                  <a:cubicBezTo>
                    <a:pt x="261" y="83"/>
                    <a:pt x="261" y="83"/>
                    <a:pt x="261" y="84"/>
                  </a:cubicBezTo>
                  <a:cubicBezTo>
                    <a:pt x="261" y="84"/>
                    <a:pt x="261" y="84"/>
                    <a:pt x="261" y="84"/>
                  </a:cubicBezTo>
                  <a:cubicBezTo>
                    <a:pt x="261" y="84"/>
                    <a:pt x="261" y="84"/>
                    <a:pt x="262" y="84"/>
                  </a:cubicBezTo>
                  <a:cubicBezTo>
                    <a:pt x="262" y="84"/>
                    <a:pt x="262" y="84"/>
                    <a:pt x="262" y="84"/>
                  </a:cubicBezTo>
                  <a:cubicBezTo>
                    <a:pt x="262" y="84"/>
                    <a:pt x="262" y="84"/>
                    <a:pt x="262" y="84"/>
                  </a:cubicBezTo>
                  <a:cubicBezTo>
                    <a:pt x="263" y="83"/>
                    <a:pt x="263" y="83"/>
                    <a:pt x="263" y="83"/>
                  </a:cubicBezTo>
                  <a:cubicBezTo>
                    <a:pt x="263" y="83"/>
                    <a:pt x="263" y="83"/>
                    <a:pt x="263" y="83"/>
                  </a:cubicBezTo>
                  <a:cubicBezTo>
                    <a:pt x="263" y="83"/>
                    <a:pt x="263" y="83"/>
                    <a:pt x="263" y="83"/>
                  </a:cubicBezTo>
                  <a:cubicBezTo>
                    <a:pt x="263" y="83"/>
                    <a:pt x="263" y="83"/>
                    <a:pt x="263" y="83"/>
                  </a:cubicBezTo>
                  <a:cubicBezTo>
                    <a:pt x="263" y="83"/>
                    <a:pt x="263" y="83"/>
                    <a:pt x="263" y="83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4" y="82"/>
                    <a:pt x="264" y="82"/>
                    <a:pt x="264" y="82"/>
                  </a:cubicBezTo>
                  <a:cubicBezTo>
                    <a:pt x="264" y="82"/>
                    <a:pt x="264" y="82"/>
                    <a:pt x="264" y="82"/>
                  </a:cubicBezTo>
                  <a:cubicBezTo>
                    <a:pt x="264" y="82"/>
                    <a:pt x="264" y="82"/>
                    <a:pt x="263" y="82"/>
                  </a:cubicBezTo>
                  <a:cubicBezTo>
                    <a:pt x="263" y="82"/>
                    <a:pt x="264" y="81"/>
                    <a:pt x="263" y="81"/>
                  </a:cubicBezTo>
                  <a:cubicBezTo>
                    <a:pt x="263" y="81"/>
                    <a:pt x="263" y="81"/>
                    <a:pt x="263" y="81"/>
                  </a:cubicBezTo>
                  <a:cubicBezTo>
                    <a:pt x="264" y="81"/>
                    <a:pt x="264" y="81"/>
                    <a:pt x="264" y="81"/>
                  </a:cubicBezTo>
                  <a:cubicBezTo>
                    <a:pt x="264" y="81"/>
                    <a:pt x="264" y="81"/>
                    <a:pt x="264" y="81"/>
                  </a:cubicBezTo>
                  <a:cubicBezTo>
                    <a:pt x="264" y="81"/>
                    <a:pt x="264" y="82"/>
                    <a:pt x="264" y="81"/>
                  </a:cubicBezTo>
                  <a:cubicBezTo>
                    <a:pt x="264" y="81"/>
                    <a:pt x="264" y="81"/>
                    <a:pt x="264" y="81"/>
                  </a:cubicBezTo>
                  <a:cubicBezTo>
                    <a:pt x="264" y="81"/>
                    <a:pt x="264" y="81"/>
                    <a:pt x="264" y="81"/>
                  </a:cubicBezTo>
                  <a:cubicBezTo>
                    <a:pt x="264" y="81"/>
                    <a:pt x="264" y="81"/>
                    <a:pt x="264" y="81"/>
                  </a:cubicBezTo>
                  <a:cubicBezTo>
                    <a:pt x="264" y="81"/>
                    <a:pt x="264" y="81"/>
                    <a:pt x="264" y="81"/>
                  </a:cubicBezTo>
                  <a:cubicBezTo>
                    <a:pt x="264" y="81"/>
                    <a:pt x="264" y="81"/>
                    <a:pt x="264" y="81"/>
                  </a:cubicBezTo>
                  <a:cubicBezTo>
                    <a:pt x="264" y="80"/>
                    <a:pt x="264" y="80"/>
                    <a:pt x="264" y="80"/>
                  </a:cubicBezTo>
                  <a:cubicBezTo>
                    <a:pt x="264" y="80"/>
                    <a:pt x="264" y="80"/>
                    <a:pt x="264" y="80"/>
                  </a:cubicBezTo>
                  <a:cubicBezTo>
                    <a:pt x="264" y="80"/>
                    <a:pt x="263" y="80"/>
                    <a:pt x="264" y="80"/>
                  </a:cubicBezTo>
                  <a:cubicBezTo>
                    <a:pt x="264" y="80"/>
                    <a:pt x="264" y="80"/>
                    <a:pt x="264" y="80"/>
                  </a:cubicBezTo>
                  <a:cubicBezTo>
                    <a:pt x="264" y="80"/>
                    <a:pt x="264" y="80"/>
                    <a:pt x="264" y="80"/>
                  </a:cubicBezTo>
                  <a:cubicBezTo>
                    <a:pt x="264" y="80"/>
                    <a:pt x="264" y="80"/>
                    <a:pt x="265" y="80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5" y="80"/>
                    <a:pt x="265" y="80"/>
                    <a:pt x="265" y="80"/>
                  </a:cubicBezTo>
                  <a:cubicBezTo>
                    <a:pt x="265" y="80"/>
                    <a:pt x="265" y="79"/>
                    <a:pt x="265" y="79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5" y="79"/>
                    <a:pt x="265" y="79"/>
                    <a:pt x="265" y="79"/>
                  </a:cubicBezTo>
                  <a:cubicBezTo>
                    <a:pt x="265" y="78"/>
                    <a:pt x="265" y="78"/>
                    <a:pt x="265" y="78"/>
                  </a:cubicBezTo>
                  <a:cubicBezTo>
                    <a:pt x="265" y="78"/>
                    <a:pt x="265" y="78"/>
                    <a:pt x="265" y="78"/>
                  </a:cubicBezTo>
                  <a:close/>
                  <a:moveTo>
                    <a:pt x="266" y="80"/>
                  </a:moveTo>
                  <a:cubicBezTo>
                    <a:pt x="266" y="80"/>
                    <a:pt x="266" y="80"/>
                    <a:pt x="266" y="80"/>
                  </a:cubicBezTo>
                  <a:cubicBezTo>
                    <a:pt x="266" y="80"/>
                    <a:pt x="266" y="80"/>
                    <a:pt x="266" y="80"/>
                  </a:cubicBezTo>
                  <a:cubicBezTo>
                    <a:pt x="266" y="80"/>
                    <a:pt x="266" y="80"/>
                    <a:pt x="266" y="80"/>
                  </a:cubicBezTo>
                  <a:cubicBezTo>
                    <a:pt x="266" y="80"/>
                    <a:pt x="266" y="80"/>
                    <a:pt x="266" y="80"/>
                  </a:cubicBezTo>
                  <a:cubicBezTo>
                    <a:pt x="266" y="80"/>
                    <a:pt x="266" y="81"/>
                    <a:pt x="266" y="81"/>
                  </a:cubicBezTo>
                  <a:cubicBezTo>
                    <a:pt x="266" y="81"/>
                    <a:pt x="266" y="81"/>
                    <a:pt x="266" y="81"/>
                  </a:cubicBezTo>
                  <a:cubicBezTo>
                    <a:pt x="266" y="81"/>
                    <a:pt x="266" y="81"/>
                    <a:pt x="266" y="81"/>
                  </a:cubicBezTo>
                  <a:cubicBezTo>
                    <a:pt x="266" y="81"/>
                    <a:pt x="266" y="81"/>
                    <a:pt x="266" y="81"/>
                  </a:cubicBezTo>
                  <a:cubicBezTo>
                    <a:pt x="266" y="81"/>
                    <a:pt x="266" y="81"/>
                    <a:pt x="266" y="81"/>
                  </a:cubicBezTo>
                  <a:cubicBezTo>
                    <a:pt x="266" y="81"/>
                    <a:pt x="266" y="81"/>
                    <a:pt x="266" y="81"/>
                  </a:cubicBezTo>
                  <a:cubicBezTo>
                    <a:pt x="266" y="81"/>
                    <a:pt x="266" y="80"/>
                    <a:pt x="266" y="80"/>
                  </a:cubicBezTo>
                  <a:cubicBezTo>
                    <a:pt x="266" y="80"/>
                    <a:pt x="266" y="80"/>
                    <a:pt x="266" y="80"/>
                  </a:cubicBezTo>
                  <a:cubicBezTo>
                    <a:pt x="266" y="80"/>
                    <a:pt x="266" y="80"/>
                    <a:pt x="266" y="80"/>
                  </a:cubicBezTo>
                  <a:cubicBezTo>
                    <a:pt x="266" y="80"/>
                    <a:pt x="266" y="80"/>
                    <a:pt x="266" y="80"/>
                  </a:cubicBezTo>
                  <a:cubicBezTo>
                    <a:pt x="266" y="80"/>
                    <a:pt x="266" y="80"/>
                    <a:pt x="266" y="80"/>
                  </a:cubicBezTo>
                  <a:close/>
                  <a:moveTo>
                    <a:pt x="239" y="63"/>
                  </a:moveTo>
                  <a:cubicBezTo>
                    <a:pt x="239" y="63"/>
                    <a:pt x="239" y="63"/>
                    <a:pt x="239" y="63"/>
                  </a:cubicBezTo>
                  <a:cubicBezTo>
                    <a:pt x="239" y="63"/>
                    <a:pt x="239" y="63"/>
                    <a:pt x="239" y="63"/>
                  </a:cubicBezTo>
                  <a:cubicBezTo>
                    <a:pt x="239" y="63"/>
                    <a:pt x="239" y="63"/>
                    <a:pt x="239" y="63"/>
                  </a:cubicBezTo>
                  <a:cubicBezTo>
                    <a:pt x="239" y="63"/>
                    <a:pt x="239" y="63"/>
                    <a:pt x="239" y="62"/>
                  </a:cubicBezTo>
                  <a:cubicBezTo>
                    <a:pt x="239" y="62"/>
                    <a:pt x="239" y="62"/>
                    <a:pt x="239" y="62"/>
                  </a:cubicBezTo>
                  <a:cubicBezTo>
                    <a:pt x="239" y="62"/>
                    <a:pt x="239" y="62"/>
                    <a:pt x="239" y="62"/>
                  </a:cubicBezTo>
                  <a:cubicBezTo>
                    <a:pt x="239" y="62"/>
                    <a:pt x="239" y="62"/>
                    <a:pt x="239" y="62"/>
                  </a:cubicBezTo>
                  <a:cubicBezTo>
                    <a:pt x="239" y="62"/>
                    <a:pt x="239" y="62"/>
                    <a:pt x="239" y="62"/>
                  </a:cubicBezTo>
                  <a:cubicBezTo>
                    <a:pt x="239" y="61"/>
                    <a:pt x="239" y="61"/>
                    <a:pt x="239" y="61"/>
                  </a:cubicBezTo>
                  <a:cubicBezTo>
                    <a:pt x="239" y="61"/>
                    <a:pt x="239" y="61"/>
                    <a:pt x="239" y="61"/>
                  </a:cubicBezTo>
                  <a:cubicBezTo>
                    <a:pt x="239" y="61"/>
                    <a:pt x="239" y="61"/>
                    <a:pt x="239" y="61"/>
                  </a:cubicBezTo>
                  <a:cubicBezTo>
                    <a:pt x="239" y="61"/>
                    <a:pt x="239" y="61"/>
                    <a:pt x="239" y="61"/>
                  </a:cubicBezTo>
                  <a:cubicBezTo>
                    <a:pt x="239" y="61"/>
                    <a:pt x="239" y="61"/>
                    <a:pt x="239" y="61"/>
                  </a:cubicBezTo>
                  <a:cubicBezTo>
                    <a:pt x="239" y="61"/>
                    <a:pt x="239" y="61"/>
                    <a:pt x="239" y="61"/>
                  </a:cubicBezTo>
                  <a:cubicBezTo>
                    <a:pt x="239" y="61"/>
                    <a:pt x="239" y="61"/>
                    <a:pt x="239" y="61"/>
                  </a:cubicBezTo>
                  <a:cubicBezTo>
                    <a:pt x="239" y="60"/>
                    <a:pt x="239" y="60"/>
                    <a:pt x="239" y="60"/>
                  </a:cubicBezTo>
                  <a:cubicBezTo>
                    <a:pt x="239" y="60"/>
                    <a:pt x="239" y="60"/>
                    <a:pt x="239" y="60"/>
                  </a:cubicBezTo>
                  <a:cubicBezTo>
                    <a:pt x="239" y="60"/>
                    <a:pt x="238" y="60"/>
                    <a:pt x="238" y="60"/>
                  </a:cubicBezTo>
                  <a:cubicBezTo>
                    <a:pt x="238" y="60"/>
                    <a:pt x="238" y="60"/>
                    <a:pt x="238" y="60"/>
                  </a:cubicBezTo>
                  <a:cubicBezTo>
                    <a:pt x="238" y="60"/>
                    <a:pt x="238" y="60"/>
                    <a:pt x="238" y="60"/>
                  </a:cubicBezTo>
                  <a:cubicBezTo>
                    <a:pt x="238" y="60"/>
                    <a:pt x="238" y="60"/>
                    <a:pt x="238" y="60"/>
                  </a:cubicBezTo>
                  <a:cubicBezTo>
                    <a:pt x="238" y="60"/>
                    <a:pt x="238" y="60"/>
                    <a:pt x="238" y="60"/>
                  </a:cubicBezTo>
                  <a:cubicBezTo>
                    <a:pt x="238" y="59"/>
                    <a:pt x="238" y="59"/>
                    <a:pt x="238" y="59"/>
                  </a:cubicBezTo>
                  <a:cubicBezTo>
                    <a:pt x="237" y="59"/>
                    <a:pt x="237" y="59"/>
                    <a:pt x="237" y="58"/>
                  </a:cubicBezTo>
                  <a:cubicBezTo>
                    <a:pt x="237" y="58"/>
                    <a:pt x="237" y="58"/>
                    <a:pt x="237" y="58"/>
                  </a:cubicBezTo>
                  <a:cubicBezTo>
                    <a:pt x="237" y="58"/>
                    <a:pt x="237" y="58"/>
                    <a:pt x="237" y="58"/>
                  </a:cubicBezTo>
                  <a:cubicBezTo>
                    <a:pt x="237" y="58"/>
                    <a:pt x="237" y="58"/>
                    <a:pt x="237" y="58"/>
                  </a:cubicBezTo>
                  <a:cubicBezTo>
                    <a:pt x="237" y="58"/>
                    <a:pt x="237" y="58"/>
                    <a:pt x="236" y="58"/>
                  </a:cubicBezTo>
                  <a:cubicBezTo>
                    <a:pt x="236" y="58"/>
                    <a:pt x="236" y="58"/>
                    <a:pt x="236" y="58"/>
                  </a:cubicBezTo>
                  <a:cubicBezTo>
                    <a:pt x="236" y="57"/>
                    <a:pt x="235" y="57"/>
                    <a:pt x="235" y="58"/>
                  </a:cubicBezTo>
                  <a:cubicBezTo>
                    <a:pt x="235" y="58"/>
                    <a:pt x="235" y="58"/>
                    <a:pt x="235" y="57"/>
                  </a:cubicBezTo>
                  <a:cubicBezTo>
                    <a:pt x="235" y="57"/>
                    <a:pt x="235" y="57"/>
                    <a:pt x="234" y="57"/>
                  </a:cubicBezTo>
                  <a:cubicBezTo>
                    <a:pt x="234" y="58"/>
                    <a:pt x="234" y="58"/>
                    <a:pt x="234" y="58"/>
                  </a:cubicBezTo>
                  <a:cubicBezTo>
                    <a:pt x="234" y="58"/>
                    <a:pt x="234" y="58"/>
                    <a:pt x="234" y="58"/>
                  </a:cubicBezTo>
                  <a:cubicBezTo>
                    <a:pt x="234" y="58"/>
                    <a:pt x="234" y="58"/>
                    <a:pt x="234" y="58"/>
                  </a:cubicBezTo>
                  <a:cubicBezTo>
                    <a:pt x="234" y="58"/>
                    <a:pt x="234" y="58"/>
                    <a:pt x="234" y="58"/>
                  </a:cubicBezTo>
                  <a:cubicBezTo>
                    <a:pt x="234" y="58"/>
                    <a:pt x="234" y="58"/>
                    <a:pt x="234" y="57"/>
                  </a:cubicBezTo>
                  <a:cubicBezTo>
                    <a:pt x="233" y="57"/>
                    <a:pt x="233" y="57"/>
                    <a:pt x="233" y="57"/>
                  </a:cubicBezTo>
                  <a:cubicBezTo>
                    <a:pt x="233" y="57"/>
                    <a:pt x="233" y="57"/>
                    <a:pt x="233" y="57"/>
                  </a:cubicBezTo>
                  <a:cubicBezTo>
                    <a:pt x="233" y="57"/>
                    <a:pt x="233" y="57"/>
                    <a:pt x="233" y="57"/>
                  </a:cubicBezTo>
                  <a:cubicBezTo>
                    <a:pt x="233" y="57"/>
                    <a:pt x="233" y="57"/>
                    <a:pt x="233" y="57"/>
                  </a:cubicBezTo>
                  <a:cubicBezTo>
                    <a:pt x="233" y="57"/>
                    <a:pt x="232" y="57"/>
                    <a:pt x="232" y="57"/>
                  </a:cubicBezTo>
                  <a:cubicBezTo>
                    <a:pt x="232" y="57"/>
                    <a:pt x="232" y="57"/>
                    <a:pt x="232" y="57"/>
                  </a:cubicBezTo>
                  <a:cubicBezTo>
                    <a:pt x="232" y="57"/>
                    <a:pt x="232" y="57"/>
                    <a:pt x="232" y="57"/>
                  </a:cubicBezTo>
                  <a:cubicBezTo>
                    <a:pt x="232" y="57"/>
                    <a:pt x="232" y="57"/>
                    <a:pt x="232" y="57"/>
                  </a:cubicBezTo>
                  <a:cubicBezTo>
                    <a:pt x="232" y="57"/>
                    <a:pt x="232" y="57"/>
                    <a:pt x="232" y="57"/>
                  </a:cubicBezTo>
                  <a:cubicBezTo>
                    <a:pt x="232" y="57"/>
                    <a:pt x="232" y="57"/>
                    <a:pt x="232" y="57"/>
                  </a:cubicBezTo>
                  <a:cubicBezTo>
                    <a:pt x="232" y="57"/>
                    <a:pt x="231" y="56"/>
                    <a:pt x="231" y="56"/>
                  </a:cubicBezTo>
                  <a:cubicBezTo>
                    <a:pt x="231" y="56"/>
                    <a:pt x="231" y="56"/>
                    <a:pt x="231" y="56"/>
                  </a:cubicBezTo>
                  <a:cubicBezTo>
                    <a:pt x="231" y="56"/>
                    <a:pt x="231" y="56"/>
                    <a:pt x="231" y="56"/>
                  </a:cubicBezTo>
                  <a:cubicBezTo>
                    <a:pt x="231" y="56"/>
                    <a:pt x="231" y="56"/>
                    <a:pt x="231" y="56"/>
                  </a:cubicBezTo>
                  <a:cubicBezTo>
                    <a:pt x="231" y="56"/>
                    <a:pt x="231" y="56"/>
                    <a:pt x="231" y="56"/>
                  </a:cubicBezTo>
                  <a:cubicBezTo>
                    <a:pt x="230" y="56"/>
                    <a:pt x="230" y="56"/>
                    <a:pt x="230" y="56"/>
                  </a:cubicBezTo>
                  <a:cubicBezTo>
                    <a:pt x="230" y="56"/>
                    <a:pt x="230" y="56"/>
                    <a:pt x="230" y="56"/>
                  </a:cubicBezTo>
                  <a:cubicBezTo>
                    <a:pt x="230" y="56"/>
                    <a:pt x="230" y="56"/>
                    <a:pt x="230" y="56"/>
                  </a:cubicBezTo>
                  <a:cubicBezTo>
                    <a:pt x="230" y="56"/>
                    <a:pt x="230" y="56"/>
                    <a:pt x="230" y="56"/>
                  </a:cubicBezTo>
                  <a:cubicBezTo>
                    <a:pt x="230" y="56"/>
                    <a:pt x="229" y="56"/>
                    <a:pt x="229" y="56"/>
                  </a:cubicBezTo>
                  <a:cubicBezTo>
                    <a:pt x="229" y="56"/>
                    <a:pt x="229" y="56"/>
                    <a:pt x="229" y="56"/>
                  </a:cubicBezTo>
                  <a:cubicBezTo>
                    <a:pt x="229" y="56"/>
                    <a:pt x="229" y="56"/>
                    <a:pt x="229" y="57"/>
                  </a:cubicBezTo>
                  <a:cubicBezTo>
                    <a:pt x="229" y="57"/>
                    <a:pt x="229" y="57"/>
                    <a:pt x="229" y="57"/>
                  </a:cubicBezTo>
                  <a:cubicBezTo>
                    <a:pt x="229" y="57"/>
                    <a:pt x="229" y="57"/>
                    <a:pt x="229" y="57"/>
                  </a:cubicBezTo>
                  <a:cubicBezTo>
                    <a:pt x="229" y="57"/>
                    <a:pt x="228" y="57"/>
                    <a:pt x="228" y="57"/>
                  </a:cubicBezTo>
                  <a:cubicBezTo>
                    <a:pt x="228" y="57"/>
                    <a:pt x="228" y="57"/>
                    <a:pt x="228" y="57"/>
                  </a:cubicBezTo>
                  <a:cubicBezTo>
                    <a:pt x="228" y="57"/>
                    <a:pt x="228" y="57"/>
                    <a:pt x="228" y="57"/>
                  </a:cubicBezTo>
                  <a:cubicBezTo>
                    <a:pt x="227" y="57"/>
                    <a:pt x="227" y="57"/>
                    <a:pt x="227" y="57"/>
                  </a:cubicBezTo>
                  <a:cubicBezTo>
                    <a:pt x="227" y="57"/>
                    <a:pt x="227" y="57"/>
                    <a:pt x="227" y="56"/>
                  </a:cubicBezTo>
                  <a:cubicBezTo>
                    <a:pt x="227" y="56"/>
                    <a:pt x="227" y="56"/>
                    <a:pt x="227" y="56"/>
                  </a:cubicBezTo>
                  <a:cubicBezTo>
                    <a:pt x="227" y="56"/>
                    <a:pt x="227" y="56"/>
                    <a:pt x="227" y="56"/>
                  </a:cubicBezTo>
                  <a:cubicBezTo>
                    <a:pt x="227" y="56"/>
                    <a:pt x="226" y="57"/>
                    <a:pt x="226" y="57"/>
                  </a:cubicBezTo>
                  <a:cubicBezTo>
                    <a:pt x="226" y="57"/>
                    <a:pt x="226" y="57"/>
                    <a:pt x="226" y="57"/>
                  </a:cubicBezTo>
                  <a:cubicBezTo>
                    <a:pt x="226" y="57"/>
                    <a:pt x="225" y="57"/>
                    <a:pt x="225" y="57"/>
                  </a:cubicBezTo>
                  <a:cubicBezTo>
                    <a:pt x="225" y="57"/>
                    <a:pt x="225" y="57"/>
                    <a:pt x="225" y="57"/>
                  </a:cubicBezTo>
                  <a:cubicBezTo>
                    <a:pt x="225" y="57"/>
                    <a:pt x="225" y="57"/>
                    <a:pt x="225" y="57"/>
                  </a:cubicBezTo>
                  <a:cubicBezTo>
                    <a:pt x="225" y="57"/>
                    <a:pt x="225" y="57"/>
                    <a:pt x="225" y="57"/>
                  </a:cubicBezTo>
                  <a:cubicBezTo>
                    <a:pt x="225" y="56"/>
                    <a:pt x="224" y="57"/>
                    <a:pt x="224" y="57"/>
                  </a:cubicBezTo>
                  <a:cubicBezTo>
                    <a:pt x="224" y="57"/>
                    <a:pt x="224" y="57"/>
                    <a:pt x="224" y="57"/>
                  </a:cubicBezTo>
                  <a:cubicBezTo>
                    <a:pt x="224" y="57"/>
                    <a:pt x="224" y="57"/>
                    <a:pt x="223" y="57"/>
                  </a:cubicBezTo>
                  <a:cubicBezTo>
                    <a:pt x="223" y="57"/>
                    <a:pt x="223" y="57"/>
                    <a:pt x="223" y="57"/>
                  </a:cubicBezTo>
                  <a:cubicBezTo>
                    <a:pt x="223" y="57"/>
                    <a:pt x="223" y="57"/>
                    <a:pt x="223" y="57"/>
                  </a:cubicBezTo>
                  <a:cubicBezTo>
                    <a:pt x="223" y="57"/>
                    <a:pt x="223" y="57"/>
                    <a:pt x="223" y="57"/>
                  </a:cubicBezTo>
                  <a:cubicBezTo>
                    <a:pt x="223" y="57"/>
                    <a:pt x="222" y="57"/>
                    <a:pt x="222" y="57"/>
                  </a:cubicBezTo>
                  <a:cubicBezTo>
                    <a:pt x="222" y="57"/>
                    <a:pt x="222" y="57"/>
                    <a:pt x="222" y="57"/>
                  </a:cubicBezTo>
                  <a:cubicBezTo>
                    <a:pt x="222" y="57"/>
                    <a:pt x="221" y="57"/>
                    <a:pt x="221" y="57"/>
                  </a:cubicBezTo>
                  <a:cubicBezTo>
                    <a:pt x="221" y="57"/>
                    <a:pt x="221" y="57"/>
                    <a:pt x="221" y="57"/>
                  </a:cubicBezTo>
                  <a:cubicBezTo>
                    <a:pt x="221" y="57"/>
                    <a:pt x="221" y="57"/>
                    <a:pt x="221" y="57"/>
                  </a:cubicBezTo>
                  <a:cubicBezTo>
                    <a:pt x="221" y="57"/>
                    <a:pt x="221" y="57"/>
                    <a:pt x="221" y="57"/>
                  </a:cubicBezTo>
                  <a:cubicBezTo>
                    <a:pt x="221" y="57"/>
                    <a:pt x="221" y="57"/>
                    <a:pt x="221" y="57"/>
                  </a:cubicBezTo>
                  <a:cubicBezTo>
                    <a:pt x="221" y="57"/>
                    <a:pt x="221" y="58"/>
                    <a:pt x="221" y="58"/>
                  </a:cubicBezTo>
                  <a:cubicBezTo>
                    <a:pt x="221" y="58"/>
                    <a:pt x="221" y="58"/>
                    <a:pt x="221" y="58"/>
                  </a:cubicBezTo>
                  <a:cubicBezTo>
                    <a:pt x="221" y="58"/>
                    <a:pt x="221" y="58"/>
                    <a:pt x="221" y="58"/>
                  </a:cubicBezTo>
                  <a:cubicBezTo>
                    <a:pt x="221" y="58"/>
                    <a:pt x="221" y="58"/>
                    <a:pt x="221" y="58"/>
                  </a:cubicBezTo>
                  <a:cubicBezTo>
                    <a:pt x="221" y="58"/>
                    <a:pt x="221" y="58"/>
                    <a:pt x="221" y="58"/>
                  </a:cubicBezTo>
                  <a:cubicBezTo>
                    <a:pt x="221" y="58"/>
                    <a:pt x="220" y="58"/>
                    <a:pt x="220" y="58"/>
                  </a:cubicBezTo>
                  <a:cubicBezTo>
                    <a:pt x="220" y="58"/>
                    <a:pt x="220" y="58"/>
                    <a:pt x="220" y="58"/>
                  </a:cubicBezTo>
                  <a:cubicBezTo>
                    <a:pt x="220" y="58"/>
                    <a:pt x="220" y="58"/>
                    <a:pt x="220" y="58"/>
                  </a:cubicBezTo>
                  <a:cubicBezTo>
                    <a:pt x="220" y="58"/>
                    <a:pt x="220" y="58"/>
                    <a:pt x="220" y="58"/>
                  </a:cubicBezTo>
                  <a:cubicBezTo>
                    <a:pt x="220" y="58"/>
                    <a:pt x="220" y="58"/>
                    <a:pt x="220" y="58"/>
                  </a:cubicBezTo>
                  <a:cubicBezTo>
                    <a:pt x="220" y="58"/>
                    <a:pt x="220" y="58"/>
                    <a:pt x="220" y="58"/>
                  </a:cubicBezTo>
                  <a:cubicBezTo>
                    <a:pt x="220" y="58"/>
                    <a:pt x="220" y="58"/>
                    <a:pt x="220" y="58"/>
                  </a:cubicBezTo>
                  <a:cubicBezTo>
                    <a:pt x="220" y="58"/>
                    <a:pt x="220" y="59"/>
                    <a:pt x="220" y="59"/>
                  </a:cubicBezTo>
                  <a:cubicBezTo>
                    <a:pt x="220" y="59"/>
                    <a:pt x="220" y="59"/>
                    <a:pt x="219" y="59"/>
                  </a:cubicBezTo>
                  <a:cubicBezTo>
                    <a:pt x="219" y="59"/>
                    <a:pt x="219" y="59"/>
                    <a:pt x="219" y="59"/>
                  </a:cubicBezTo>
                  <a:cubicBezTo>
                    <a:pt x="219" y="59"/>
                    <a:pt x="219" y="59"/>
                    <a:pt x="219" y="59"/>
                  </a:cubicBezTo>
                  <a:cubicBezTo>
                    <a:pt x="219" y="59"/>
                    <a:pt x="219" y="59"/>
                    <a:pt x="219" y="59"/>
                  </a:cubicBezTo>
                  <a:cubicBezTo>
                    <a:pt x="220" y="59"/>
                    <a:pt x="220" y="60"/>
                    <a:pt x="220" y="60"/>
                  </a:cubicBezTo>
                  <a:cubicBezTo>
                    <a:pt x="220" y="60"/>
                    <a:pt x="220" y="60"/>
                    <a:pt x="220" y="60"/>
                  </a:cubicBezTo>
                  <a:cubicBezTo>
                    <a:pt x="220" y="60"/>
                    <a:pt x="220" y="61"/>
                    <a:pt x="219" y="61"/>
                  </a:cubicBezTo>
                  <a:cubicBezTo>
                    <a:pt x="219" y="61"/>
                    <a:pt x="220" y="61"/>
                    <a:pt x="220" y="61"/>
                  </a:cubicBezTo>
                  <a:cubicBezTo>
                    <a:pt x="220" y="61"/>
                    <a:pt x="220" y="61"/>
                    <a:pt x="220" y="61"/>
                  </a:cubicBezTo>
                  <a:cubicBezTo>
                    <a:pt x="220" y="61"/>
                    <a:pt x="220" y="61"/>
                    <a:pt x="220" y="61"/>
                  </a:cubicBezTo>
                  <a:cubicBezTo>
                    <a:pt x="220" y="61"/>
                    <a:pt x="220" y="60"/>
                    <a:pt x="220" y="60"/>
                  </a:cubicBezTo>
                  <a:cubicBezTo>
                    <a:pt x="220" y="60"/>
                    <a:pt x="220" y="60"/>
                    <a:pt x="220" y="60"/>
                  </a:cubicBezTo>
                  <a:cubicBezTo>
                    <a:pt x="220" y="60"/>
                    <a:pt x="220" y="60"/>
                    <a:pt x="220" y="60"/>
                  </a:cubicBezTo>
                  <a:cubicBezTo>
                    <a:pt x="220" y="60"/>
                    <a:pt x="220" y="60"/>
                    <a:pt x="221" y="60"/>
                  </a:cubicBezTo>
                  <a:cubicBezTo>
                    <a:pt x="221" y="60"/>
                    <a:pt x="221" y="59"/>
                    <a:pt x="221" y="59"/>
                  </a:cubicBezTo>
                  <a:cubicBezTo>
                    <a:pt x="221" y="59"/>
                    <a:pt x="221" y="59"/>
                    <a:pt x="221" y="59"/>
                  </a:cubicBezTo>
                  <a:cubicBezTo>
                    <a:pt x="221" y="59"/>
                    <a:pt x="221" y="59"/>
                    <a:pt x="221" y="59"/>
                  </a:cubicBezTo>
                  <a:cubicBezTo>
                    <a:pt x="221" y="58"/>
                    <a:pt x="221" y="58"/>
                    <a:pt x="221" y="58"/>
                  </a:cubicBezTo>
                  <a:cubicBezTo>
                    <a:pt x="221" y="58"/>
                    <a:pt x="221" y="58"/>
                    <a:pt x="221" y="58"/>
                  </a:cubicBezTo>
                  <a:cubicBezTo>
                    <a:pt x="221" y="58"/>
                    <a:pt x="221" y="58"/>
                    <a:pt x="221" y="58"/>
                  </a:cubicBezTo>
                  <a:cubicBezTo>
                    <a:pt x="221" y="58"/>
                    <a:pt x="221" y="58"/>
                    <a:pt x="221" y="58"/>
                  </a:cubicBezTo>
                  <a:cubicBezTo>
                    <a:pt x="222" y="58"/>
                    <a:pt x="222" y="58"/>
                    <a:pt x="222" y="58"/>
                  </a:cubicBezTo>
                  <a:cubicBezTo>
                    <a:pt x="221" y="59"/>
                    <a:pt x="221" y="59"/>
                    <a:pt x="221" y="59"/>
                  </a:cubicBezTo>
                  <a:cubicBezTo>
                    <a:pt x="221" y="59"/>
                    <a:pt x="221" y="59"/>
                    <a:pt x="221" y="59"/>
                  </a:cubicBezTo>
                  <a:cubicBezTo>
                    <a:pt x="221" y="59"/>
                    <a:pt x="222" y="59"/>
                    <a:pt x="222" y="59"/>
                  </a:cubicBezTo>
                  <a:cubicBezTo>
                    <a:pt x="222" y="59"/>
                    <a:pt x="222" y="59"/>
                    <a:pt x="222" y="59"/>
                  </a:cubicBezTo>
                  <a:cubicBezTo>
                    <a:pt x="222" y="59"/>
                    <a:pt x="222" y="59"/>
                    <a:pt x="222" y="59"/>
                  </a:cubicBezTo>
                  <a:cubicBezTo>
                    <a:pt x="222" y="60"/>
                    <a:pt x="222" y="60"/>
                    <a:pt x="222" y="60"/>
                  </a:cubicBezTo>
                  <a:cubicBezTo>
                    <a:pt x="222" y="60"/>
                    <a:pt x="222" y="60"/>
                    <a:pt x="223" y="60"/>
                  </a:cubicBezTo>
                  <a:cubicBezTo>
                    <a:pt x="223" y="60"/>
                    <a:pt x="223" y="60"/>
                    <a:pt x="223" y="60"/>
                  </a:cubicBezTo>
                  <a:cubicBezTo>
                    <a:pt x="223" y="60"/>
                    <a:pt x="223" y="60"/>
                    <a:pt x="223" y="60"/>
                  </a:cubicBezTo>
                  <a:cubicBezTo>
                    <a:pt x="223" y="60"/>
                    <a:pt x="223" y="61"/>
                    <a:pt x="223" y="61"/>
                  </a:cubicBezTo>
                  <a:cubicBezTo>
                    <a:pt x="223" y="61"/>
                    <a:pt x="223" y="61"/>
                    <a:pt x="224" y="61"/>
                  </a:cubicBezTo>
                  <a:cubicBezTo>
                    <a:pt x="224" y="61"/>
                    <a:pt x="224" y="60"/>
                    <a:pt x="224" y="60"/>
                  </a:cubicBezTo>
                  <a:cubicBezTo>
                    <a:pt x="224" y="60"/>
                    <a:pt x="224" y="60"/>
                    <a:pt x="224" y="60"/>
                  </a:cubicBezTo>
                  <a:cubicBezTo>
                    <a:pt x="225" y="60"/>
                    <a:pt x="225" y="61"/>
                    <a:pt x="225" y="60"/>
                  </a:cubicBezTo>
                  <a:cubicBezTo>
                    <a:pt x="225" y="60"/>
                    <a:pt x="225" y="60"/>
                    <a:pt x="225" y="60"/>
                  </a:cubicBezTo>
                  <a:cubicBezTo>
                    <a:pt x="225" y="60"/>
                    <a:pt x="225" y="60"/>
                    <a:pt x="225" y="60"/>
                  </a:cubicBezTo>
                  <a:cubicBezTo>
                    <a:pt x="225" y="60"/>
                    <a:pt x="225" y="60"/>
                    <a:pt x="225" y="60"/>
                  </a:cubicBezTo>
                  <a:cubicBezTo>
                    <a:pt x="225" y="59"/>
                    <a:pt x="225" y="59"/>
                    <a:pt x="226" y="59"/>
                  </a:cubicBezTo>
                  <a:cubicBezTo>
                    <a:pt x="226" y="59"/>
                    <a:pt x="226" y="59"/>
                    <a:pt x="226" y="59"/>
                  </a:cubicBezTo>
                  <a:cubicBezTo>
                    <a:pt x="226" y="59"/>
                    <a:pt x="226" y="59"/>
                    <a:pt x="226" y="59"/>
                  </a:cubicBezTo>
                  <a:cubicBezTo>
                    <a:pt x="226" y="59"/>
                    <a:pt x="226" y="59"/>
                    <a:pt x="226" y="59"/>
                  </a:cubicBezTo>
                  <a:cubicBezTo>
                    <a:pt x="226" y="59"/>
                    <a:pt x="226" y="59"/>
                    <a:pt x="226" y="59"/>
                  </a:cubicBezTo>
                  <a:cubicBezTo>
                    <a:pt x="226" y="59"/>
                    <a:pt x="226" y="59"/>
                    <a:pt x="226" y="59"/>
                  </a:cubicBezTo>
                  <a:cubicBezTo>
                    <a:pt x="226" y="59"/>
                    <a:pt x="226" y="59"/>
                    <a:pt x="226" y="59"/>
                  </a:cubicBezTo>
                  <a:cubicBezTo>
                    <a:pt x="227" y="59"/>
                    <a:pt x="227" y="59"/>
                    <a:pt x="227" y="59"/>
                  </a:cubicBezTo>
                  <a:cubicBezTo>
                    <a:pt x="227" y="60"/>
                    <a:pt x="226" y="60"/>
                    <a:pt x="226" y="60"/>
                  </a:cubicBezTo>
                  <a:cubicBezTo>
                    <a:pt x="226" y="60"/>
                    <a:pt x="226" y="60"/>
                    <a:pt x="226" y="60"/>
                  </a:cubicBezTo>
                  <a:cubicBezTo>
                    <a:pt x="226" y="60"/>
                    <a:pt x="227" y="60"/>
                    <a:pt x="227" y="60"/>
                  </a:cubicBezTo>
                  <a:cubicBezTo>
                    <a:pt x="227" y="60"/>
                    <a:pt x="227" y="60"/>
                    <a:pt x="227" y="60"/>
                  </a:cubicBezTo>
                  <a:cubicBezTo>
                    <a:pt x="227" y="60"/>
                    <a:pt x="227" y="60"/>
                    <a:pt x="227" y="60"/>
                  </a:cubicBezTo>
                  <a:cubicBezTo>
                    <a:pt x="228" y="60"/>
                    <a:pt x="228" y="60"/>
                    <a:pt x="228" y="60"/>
                  </a:cubicBezTo>
                  <a:cubicBezTo>
                    <a:pt x="228" y="60"/>
                    <a:pt x="228" y="60"/>
                    <a:pt x="229" y="60"/>
                  </a:cubicBezTo>
                  <a:cubicBezTo>
                    <a:pt x="229" y="60"/>
                    <a:pt x="229" y="60"/>
                    <a:pt x="229" y="60"/>
                  </a:cubicBezTo>
                  <a:cubicBezTo>
                    <a:pt x="230" y="60"/>
                    <a:pt x="230" y="60"/>
                    <a:pt x="230" y="60"/>
                  </a:cubicBezTo>
                  <a:cubicBezTo>
                    <a:pt x="230" y="61"/>
                    <a:pt x="230" y="61"/>
                    <a:pt x="230" y="61"/>
                  </a:cubicBezTo>
                  <a:cubicBezTo>
                    <a:pt x="230" y="61"/>
                    <a:pt x="230" y="61"/>
                    <a:pt x="231" y="61"/>
                  </a:cubicBezTo>
                  <a:cubicBezTo>
                    <a:pt x="231" y="60"/>
                    <a:pt x="231" y="60"/>
                    <a:pt x="231" y="60"/>
                  </a:cubicBezTo>
                  <a:cubicBezTo>
                    <a:pt x="230" y="60"/>
                    <a:pt x="230" y="60"/>
                    <a:pt x="230" y="60"/>
                  </a:cubicBezTo>
                  <a:cubicBezTo>
                    <a:pt x="230" y="60"/>
                    <a:pt x="230" y="60"/>
                    <a:pt x="230" y="60"/>
                  </a:cubicBezTo>
                  <a:cubicBezTo>
                    <a:pt x="230" y="60"/>
                    <a:pt x="230" y="60"/>
                    <a:pt x="230" y="60"/>
                  </a:cubicBezTo>
                  <a:cubicBezTo>
                    <a:pt x="230" y="60"/>
                    <a:pt x="231" y="60"/>
                    <a:pt x="231" y="60"/>
                  </a:cubicBezTo>
                  <a:cubicBezTo>
                    <a:pt x="231" y="60"/>
                    <a:pt x="231" y="60"/>
                    <a:pt x="231" y="60"/>
                  </a:cubicBezTo>
                  <a:cubicBezTo>
                    <a:pt x="232" y="60"/>
                    <a:pt x="232" y="60"/>
                    <a:pt x="232" y="60"/>
                  </a:cubicBezTo>
                  <a:cubicBezTo>
                    <a:pt x="232" y="60"/>
                    <a:pt x="232" y="60"/>
                    <a:pt x="233" y="60"/>
                  </a:cubicBezTo>
                  <a:cubicBezTo>
                    <a:pt x="233" y="60"/>
                    <a:pt x="233" y="60"/>
                    <a:pt x="233" y="60"/>
                  </a:cubicBezTo>
                  <a:cubicBezTo>
                    <a:pt x="233" y="60"/>
                    <a:pt x="233" y="60"/>
                    <a:pt x="233" y="60"/>
                  </a:cubicBezTo>
                  <a:cubicBezTo>
                    <a:pt x="233" y="60"/>
                    <a:pt x="233" y="60"/>
                    <a:pt x="233" y="60"/>
                  </a:cubicBezTo>
                  <a:cubicBezTo>
                    <a:pt x="233" y="60"/>
                    <a:pt x="233" y="60"/>
                    <a:pt x="233" y="61"/>
                  </a:cubicBezTo>
                  <a:cubicBezTo>
                    <a:pt x="234" y="61"/>
                    <a:pt x="234" y="61"/>
                    <a:pt x="234" y="61"/>
                  </a:cubicBezTo>
                  <a:cubicBezTo>
                    <a:pt x="234" y="61"/>
                    <a:pt x="234" y="61"/>
                    <a:pt x="234" y="61"/>
                  </a:cubicBezTo>
                  <a:cubicBezTo>
                    <a:pt x="234" y="61"/>
                    <a:pt x="235" y="61"/>
                    <a:pt x="235" y="61"/>
                  </a:cubicBezTo>
                  <a:cubicBezTo>
                    <a:pt x="235" y="61"/>
                    <a:pt x="235" y="61"/>
                    <a:pt x="235" y="61"/>
                  </a:cubicBezTo>
                  <a:cubicBezTo>
                    <a:pt x="235" y="61"/>
                    <a:pt x="235" y="61"/>
                    <a:pt x="235" y="62"/>
                  </a:cubicBezTo>
                  <a:cubicBezTo>
                    <a:pt x="236" y="62"/>
                    <a:pt x="236" y="62"/>
                    <a:pt x="236" y="62"/>
                  </a:cubicBezTo>
                  <a:cubicBezTo>
                    <a:pt x="236" y="62"/>
                    <a:pt x="236" y="62"/>
                    <a:pt x="236" y="62"/>
                  </a:cubicBezTo>
                  <a:cubicBezTo>
                    <a:pt x="236" y="62"/>
                    <a:pt x="237" y="62"/>
                    <a:pt x="237" y="62"/>
                  </a:cubicBezTo>
                  <a:cubicBezTo>
                    <a:pt x="237" y="62"/>
                    <a:pt x="237" y="62"/>
                    <a:pt x="237" y="62"/>
                  </a:cubicBezTo>
                  <a:cubicBezTo>
                    <a:pt x="237" y="62"/>
                    <a:pt x="237" y="62"/>
                    <a:pt x="237" y="62"/>
                  </a:cubicBezTo>
                  <a:cubicBezTo>
                    <a:pt x="237" y="63"/>
                    <a:pt x="237" y="63"/>
                    <a:pt x="237" y="63"/>
                  </a:cubicBezTo>
                  <a:cubicBezTo>
                    <a:pt x="237" y="63"/>
                    <a:pt x="238" y="63"/>
                    <a:pt x="238" y="63"/>
                  </a:cubicBezTo>
                  <a:cubicBezTo>
                    <a:pt x="238" y="63"/>
                    <a:pt x="238" y="63"/>
                    <a:pt x="238" y="63"/>
                  </a:cubicBezTo>
                  <a:cubicBezTo>
                    <a:pt x="238" y="63"/>
                    <a:pt x="238" y="63"/>
                    <a:pt x="239" y="63"/>
                  </a:cubicBezTo>
                  <a:cubicBezTo>
                    <a:pt x="239" y="63"/>
                    <a:pt x="239" y="63"/>
                    <a:pt x="239" y="63"/>
                  </a:cubicBezTo>
                  <a:close/>
                  <a:moveTo>
                    <a:pt x="233" y="51"/>
                  </a:moveTo>
                  <a:cubicBezTo>
                    <a:pt x="233" y="51"/>
                    <a:pt x="233" y="51"/>
                    <a:pt x="233" y="51"/>
                  </a:cubicBezTo>
                  <a:cubicBezTo>
                    <a:pt x="233" y="51"/>
                    <a:pt x="233" y="51"/>
                    <a:pt x="233" y="51"/>
                  </a:cubicBezTo>
                  <a:cubicBezTo>
                    <a:pt x="233" y="51"/>
                    <a:pt x="232" y="51"/>
                    <a:pt x="232" y="51"/>
                  </a:cubicBezTo>
                  <a:cubicBezTo>
                    <a:pt x="232" y="51"/>
                    <a:pt x="232" y="51"/>
                    <a:pt x="232" y="51"/>
                  </a:cubicBezTo>
                  <a:cubicBezTo>
                    <a:pt x="232" y="51"/>
                    <a:pt x="232" y="51"/>
                    <a:pt x="231" y="51"/>
                  </a:cubicBezTo>
                  <a:cubicBezTo>
                    <a:pt x="231" y="51"/>
                    <a:pt x="231" y="51"/>
                    <a:pt x="231" y="51"/>
                  </a:cubicBezTo>
                  <a:cubicBezTo>
                    <a:pt x="231" y="51"/>
                    <a:pt x="231" y="51"/>
                    <a:pt x="231" y="51"/>
                  </a:cubicBezTo>
                  <a:cubicBezTo>
                    <a:pt x="230" y="51"/>
                    <a:pt x="230" y="51"/>
                    <a:pt x="230" y="51"/>
                  </a:cubicBezTo>
                  <a:cubicBezTo>
                    <a:pt x="230" y="51"/>
                    <a:pt x="230" y="50"/>
                    <a:pt x="230" y="50"/>
                  </a:cubicBezTo>
                  <a:cubicBezTo>
                    <a:pt x="230" y="50"/>
                    <a:pt x="229" y="50"/>
                    <a:pt x="229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229" y="50"/>
                    <a:pt x="230" y="50"/>
                    <a:pt x="230" y="50"/>
                  </a:cubicBezTo>
                  <a:cubicBezTo>
                    <a:pt x="230" y="50"/>
                    <a:pt x="230" y="49"/>
                    <a:pt x="230" y="49"/>
                  </a:cubicBezTo>
                  <a:cubicBezTo>
                    <a:pt x="230" y="49"/>
                    <a:pt x="230" y="49"/>
                    <a:pt x="231" y="49"/>
                  </a:cubicBezTo>
                  <a:cubicBezTo>
                    <a:pt x="231" y="49"/>
                    <a:pt x="231" y="49"/>
                    <a:pt x="231" y="49"/>
                  </a:cubicBezTo>
                  <a:cubicBezTo>
                    <a:pt x="231" y="49"/>
                    <a:pt x="231" y="49"/>
                    <a:pt x="231" y="49"/>
                  </a:cubicBezTo>
                  <a:cubicBezTo>
                    <a:pt x="231" y="49"/>
                    <a:pt x="231" y="49"/>
                    <a:pt x="231" y="49"/>
                  </a:cubicBezTo>
                  <a:cubicBezTo>
                    <a:pt x="232" y="49"/>
                    <a:pt x="232" y="49"/>
                    <a:pt x="232" y="49"/>
                  </a:cubicBezTo>
                  <a:cubicBezTo>
                    <a:pt x="232" y="49"/>
                    <a:pt x="232" y="49"/>
                    <a:pt x="232" y="49"/>
                  </a:cubicBezTo>
                  <a:cubicBezTo>
                    <a:pt x="232" y="49"/>
                    <a:pt x="233" y="49"/>
                    <a:pt x="233" y="49"/>
                  </a:cubicBezTo>
                  <a:cubicBezTo>
                    <a:pt x="233" y="49"/>
                    <a:pt x="233" y="49"/>
                    <a:pt x="233" y="49"/>
                  </a:cubicBezTo>
                  <a:cubicBezTo>
                    <a:pt x="233" y="49"/>
                    <a:pt x="233" y="49"/>
                    <a:pt x="233" y="49"/>
                  </a:cubicBezTo>
                  <a:cubicBezTo>
                    <a:pt x="233" y="49"/>
                    <a:pt x="233" y="49"/>
                    <a:pt x="233" y="49"/>
                  </a:cubicBezTo>
                  <a:cubicBezTo>
                    <a:pt x="233" y="49"/>
                    <a:pt x="233" y="49"/>
                    <a:pt x="233" y="49"/>
                  </a:cubicBezTo>
                  <a:cubicBezTo>
                    <a:pt x="233" y="49"/>
                    <a:pt x="234" y="49"/>
                    <a:pt x="234" y="49"/>
                  </a:cubicBezTo>
                  <a:cubicBezTo>
                    <a:pt x="234" y="49"/>
                    <a:pt x="234" y="50"/>
                    <a:pt x="233" y="50"/>
                  </a:cubicBezTo>
                  <a:cubicBezTo>
                    <a:pt x="233" y="50"/>
                    <a:pt x="233" y="50"/>
                    <a:pt x="233" y="50"/>
                  </a:cubicBezTo>
                  <a:cubicBezTo>
                    <a:pt x="233" y="50"/>
                    <a:pt x="233" y="50"/>
                    <a:pt x="233" y="50"/>
                  </a:cubicBezTo>
                  <a:cubicBezTo>
                    <a:pt x="233" y="50"/>
                    <a:pt x="233" y="50"/>
                    <a:pt x="233" y="51"/>
                  </a:cubicBezTo>
                  <a:cubicBezTo>
                    <a:pt x="233" y="51"/>
                    <a:pt x="234" y="51"/>
                    <a:pt x="234" y="51"/>
                  </a:cubicBezTo>
                  <a:cubicBezTo>
                    <a:pt x="234" y="51"/>
                    <a:pt x="234" y="51"/>
                    <a:pt x="234" y="51"/>
                  </a:cubicBezTo>
                  <a:cubicBezTo>
                    <a:pt x="234" y="51"/>
                    <a:pt x="234" y="51"/>
                    <a:pt x="234" y="51"/>
                  </a:cubicBezTo>
                  <a:cubicBezTo>
                    <a:pt x="234" y="51"/>
                    <a:pt x="233" y="51"/>
                    <a:pt x="233" y="51"/>
                  </a:cubicBezTo>
                  <a:cubicBezTo>
                    <a:pt x="233" y="51"/>
                    <a:pt x="233" y="51"/>
                    <a:pt x="233" y="51"/>
                  </a:cubicBezTo>
                  <a:close/>
                  <a:moveTo>
                    <a:pt x="234" y="40"/>
                  </a:moveTo>
                  <a:cubicBezTo>
                    <a:pt x="234" y="40"/>
                    <a:pt x="234" y="40"/>
                    <a:pt x="234" y="41"/>
                  </a:cubicBezTo>
                  <a:cubicBezTo>
                    <a:pt x="234" y="41"/>
                    <a:pt x="234" y="41"/>
                    <a:pt x="234" y="41"/>
                  </a:cubicBezTo>
                  <a:cubicBezTo>
                    <a:pt x="234" y="41"/>
                    <a:pt x="234" y="41"/>
                    <a:pt x="234" y="41"/>
                  </a:cubicBezTo>
                  <a:cubicBezTo>
                    <a:pt x="234" y="41"/>
                    <a:pt x="234" y="41"/>
                    <a:pt x="235" y="41"/>
                  </a:cubicBezTo>
                  <a:cubicBezTo>
                    <a:pt x="235" y="41"/>
                    <a:pt x="235" y="40"/>
                    <a:pt x="235" y="40"/>
                  </a:cubicBezTo>
                  <a:cubicBezTo>
                    <a:pt x="235" y="40"/>
                    <a:pt x="235" y="40"/>
                    <a:pt x="235" y="41"/>
                  </a:cubicBezTo>
                  <a:cubicBezTo>
                    <a:pt x="235" y="41"/>
                    <a:pt x="235" y="41"/>
                    <a:pt x="235" y="41"/>
                  </a:cubicBezTo>
                  <a:cubicBezTo>
                    <a:pt x="235" y="41"/>
                    <a:pt x="235" y="41"/>
                    <a:pt x="235" y="41"/>
                  </a:cubicBezTo>
                  <a:cubicBezTo>
                    <a:pt x="235" y="41"/>
                    <a:pt x="235" y="41"/>
                    <a:pt x="235" y="41"/>
                  </a:cubicBezTo>
                  <a:cubicBezTo>
                    <a:pt x="235" y="41"/>
                    <a:pt x="235" y="40"/>
                    <a:pt x="235" y="40"/>
                  </a:cubicBezTo>
                  <a:cubicBezTo>
                    <a:pt x="235" y="40"/>
                    <a:pt x="235" y="40"/>
                    <a:pt x="235" y="40"/>
                  </a:cubicBezTo>
                  <a:cubicBezTo>
                    <a:pt x="235" y="40"/>
                    <a:pt x="235" y="40"/>
                    <a:pt x="235" y="40"/>
                  </a:cubicBezTo>
                  <a:cubicBezTo>
                    <a:pt x="235" y="40"/>
                    <a:pt x="235" y="40"/>
                    <a:pt x="235" y="40"/>
                  </a:cubicBezTo>
                  <a:cubicBezTo>
                    <a:pt x="235" y="40"/>
                    <a:pt x="235" y="40"/>
                    <a:pt x="235" y="40"/>
                  </a:cubicBezTo>
                  <a:cubicBezTo>
                    <a:pt x="235" y="40"/>
                    <a:pt x="235" y="40"/>
                    <a:pt x="235" y="40"/>
                  </a:cubicBezTo>
                  <a:cubicBezTo>
                    <a:pt x="235" y="40"/>
                    <a:pt x="235" y="40"/>
                    <a:pt x="235" y="40"/>
                  </a:cubicBezTo>
                  <a:cubicBezTo>
                    <a:pt x="235" y="40"/>
                    <a:pt x="235" y="40"/>
                    <a:pt x="235" y="40"/>
                  </a:cubicBezTo>
                  <a:cubicBezTo>
                    <a:pt x="235" y="39"/>
                    <a:pt x="235" y="39"/>
                    <a:pt x="235" y="39"/>
                  </a:cubicBezTo>
                  <a:cubicBezTo>
                    <a:pt x="235" y="39"/>
                    <a:pt x="235" y="39"/>
                    <a:pt x="235" y="39"/>
                  </a:cubicBezTo>
                  <a:cubicBezTo>
                    <a:pt x="235" y="39"/>
                    <a:pt x="235" y="39"/>
                    <a:pt x="235" y="40"/>
                  </a:cubicBezTo>
                  <a:cubicBezTo>
                    <a:pt x="235" y="40"/>
                    <a:pt x="235" y="40"/>
                    <a:pt x="235" y="40"/>
                  </a:cubicBezTo>
                  <a:cubicBezTo>
                    <a:pt x="235" y="40"/>
                    <a:pt x="235" y="40"/>
                    <a:pt x="235" y="40"/>
                  </a:cubicBezTo>
                  <a:cubicBezTo>
                    <a:pt x="235" y="40"/>
                    <a:pt x="236" y="40"/>
                    <a:pt x="236" y="40"/>
                  </a:cubicBezTo>
                  <a:cubicBezTo>
                    <a:pt x="236" y="40"/>
                    <a:pt x="236" y="40"/>
                    <a:pt x="236" y="40"/>
                  </a:cubicBezTo>
                  <a:cubicBezTo>
                    <a:pt x="236" y="40"/>
                    <a:pt x="236" y="40"/>
                    <a:pt x="237" y="40"/>
                  </a:cubicBezTo>
                  <a:cubicBezTo>
                    <a:pt x="237" y="40"/>
                    <a:pt x="237" y="40"/>
                    <a:pt x="237" y="40"/>
                  </a:cubicBezTo>
                  <a:cubicBezTo>
                    <a:pt x="237" y="40"/>
                    <a:pt x="237" y="40"/>
                    <a:pt x="237" y="40"/>
                  </a:cubicBezTo>
                  <a:cubicBezTo>
                    <a:pt x="237" y="40"/>
                    <a:pt x="237" y="40"/>
                    <a:pt x="237" y="40"/>
                  </a:cubicBezTo>
                  <a:cubicBezTo>
                    <a:pt x="237" y="39"/>
                    <a:pt x="237" y="39"/>
                    <a:pt x="236" y="39"/>
                  </a:cubicBezTo>
                  <a:cubicBezTo>
                    <a:pt x="236" y="39"/>
                    <a:pt x="236" y="39"/>
                    <a:pt x="236" y="39"/>
                  </a:cubicBezTo>
                  <a:cubicBezTo>
                    <a:pt x="236" y="39"/>
                    <a:pt x="236" y="39"/>
                    <a:pt x="236" y="39"/>
                  </a:cubicBezTo>
                  <a:cubicBezTo>
                    <a:pt x="236" y="39"/>
                    <a:pt x="236" y="39"/>
                    <a:pt x="236" y="39"/>
                  </a:cubicBezTo>
                  <a:cubicBezTo>
                    <a:pt x="236" y="39"/>
                    <a:pt x="235" y="38"/>
                    <a:pt x="235" y="38"/>
                  </a:cubicBezTo>
                  <a:cubicBezTo>
                    <a:pt x="235" y="38"/>
                    <a:pt x="235" y="38"/>
                    <a:pt x="235" y="38"/>
                  </a:cubicBezTo>
                  <a:cubicBezTo>
                    <a:pt x="235" y="38"/>
                    <a:pt x="235" y="38"/>
                    <a:pt x="235" y="38"/>
                  </a:cubicBezTo>
                  <a:cubicBezTo>
                    <a:pt x="235" y="38"/>
                    <a:pt x="235" y="38"/>
                    <a:pt x="235" y="38"/>
                  </a:cubicBezTo>
                  <a:cubicBezTo>
                    <a:pt x="235" y="38"/>
                    <a:pt x="235" y="38"/>
                    <a:pt x="235" y="38"/>
                  </a:cubicBezTo>
                  <a:cubicBezTo>
                    <a:pt x="236" y="38"/>
                    <a:pt x="236" y="38"/>
                    <a:pt x="236" y="38"/>
                  </a:cubicBezTo>
                  <a:cubicBezTo>
                    <a:pt x="236" y="38"/>
                    <a:pt x="236" y="38"/>
                    <a:pt x="236" y="38"/>
                  </a:cubicBezTo>
                  <a:cubicBezTo>
                    <a:pt x="236" y="38"/>
                    <a:pt x="236" y="38"/>
                    <a:pt x="236" y="38"/>
                  </a:cubicBezTo>
                  <a:cubicBezTo>
                    <a:pt x="236" y="39"/>
                    <a:pt x="236" y="39"/>
                    <a:pt x="236" y="39"/>
                  </a:cubicBezTo>
                  <a:cubicBezTo>
                    <a:pt x="236" y="39"/>
                    <a:pt x="236" y="39"/>
                    <a:pt x="236" y="39"/>
                  </a:cubicBezTo>
                  <a:cubicBezTo>
                    <a:pt x="236" y="39"/>
                    <a:pt x="237" y="39"/>
                    <a:pt x="237" y="39"/>
                  </a:cubicBezTo>
                  <a:cubicBezTo>
                    <a:pt x="237" y="39"/>
                    <a:pt x="237" y="39"/>
                    <a:pt x="237" y="39"/>
                  </a:cubicBezTo>
                  <a:cubicBezTo>
                    <a:pt x="237" y="39"/>
                    <a:pt x="237" y="39"/>
                    <a:pt x="237" y="39"/>
                  </a:cubicBezTo>
                  <a:cubicBezTo>
                    <a:pt x="237" y="39"/>
                    <a:pt x="237" y="39"/>
                    <a:pt x="237" y="39"/>
                  </a:cubicBezTo>
                  <a:cubicBezTo>
                    <a:pt x="237" y="40"/>
                    <a:pt x="237" y="40"/>
                    <a:pt x="237" y="40"/>
                  </a:cubicBezTo>
                  <a:cubicBezTo>
                    <a:pt x="238" y="40"/>
                    <a:pt x="238" y="40"/>
                    <a:pt x="238" y="39"/>
                  </a:cubicBezTo>
                  <a:cubicBezTo>
                    <a:pt x="238" y="39"/>
                    <a:pt x="238" y="40"/>
                    <a:pt x="239" y="40"/>
                  </a:cubicBezTo>
                  <a:cubicBezTo>
                    <a:pt x="239" y="40"/>
                    <a:pt x="239" y="40"/>
                    <a:pt x="239" y="40"/>
                  </a:cubicBezTo>
                  <a:cubicBezTo>
                    <a:pt x="239" y="40"/>
                    <a:pt x="239" y="40"/>
                    <a:pt x="239" y="40"/>
                  </a:cubicBezTo>
                  <a:cubicBezTo>
                    <a:pt x="239" y="39"/>
                    <a:pt x="240" y="39"/>
                    <a:pt x="240" y="39"/>
                  </a:cubicBezTo>
                  <a:cubicBezTo>
                    <a:pt x="240" y="39"/>
                    <a:pt x="239" y="39"/>
                    <a:pt x="240" y="39"/>
                  </a:cubicBezTo>
                  <a:cubicBezTo>
                    <a:pt x="240" y="39"/>
                    <a:pt x="240" y="38"/>
                    <a:pt x="239" y="38"/>
                  </a:cubicBezTo>
                  <a:cubicBezTo>
                    <a:pt x="239" y="38"/>
                    <a:pt x="239" y="38"/>
                    <a:pt x="239" y="38"/>
                  </a:cubicBezTo>
                  <a:cubicBezTo>
                    <a:pt x="239" y="38"/>
                    <a:pt x="239" y="38"/>
                    <a:pt x="239" y="38"/>
                  </a:cubicBezTo>
                  <a:cubicBezTo>
                    <a:pt x="239" y="38"/>
                    <a:pt x="238" y="38"/>
                    <a:pt x="238" y="38"/>
                  </a:cubicBezTo>
                  <a:cubicBezTo>
                    <a:pt x="238" y="38"/>
                    <a:pt x="238" y="38"/>
                    <a:pt x="238" y="38"/>
                  </a:cubicBezTo>
                  <a:cubicBezTo>
                    <a:pt x="238" y="38"/>
                    <a:pt x="238" y="37"/>
                    <a:pt x="238" y="37"/>
                  </a:cubicBezTo>
                  <a:cubicBezTo>
                    <a:pt x="238" y="37"/>
                    <a:pt x="238" y="37"/>
                    <a:pt x="238" y="38"/>
                  </a:cubicBezTo>
                  <a:cubicBezTo>
                    <a:pt x="237" y="38"/>
                    <a:pt x="237" y="38"/>
                    <a:pt x="237" y="38"/>
                  </a:cubicBezTo>
                  <a:cubicBezTo>
                    <a:pt x="237" y="38"/>
                    <a:pt x="237" y="38"/>
                    <a:pt x="237" y="38"/>
                  </a:cubicBezTo>
                  <a:cubicBezTo>
                    <a:pt x="237" y="37"/>
                    <a:pt x="237" y="37"/>
                    <a:pt x="237" y="37"/>
                  </a:cubicBezTo>
                  <a:cubicBezTo>
                    <a:pt x="237" y="37"/>
                    <a:pt x="237" y="37"/>
                    <a:pt x="237" y="37"/>
                  </a:cubicBezTo>
                  <a:cubicBezTo>
                    <a:pt x="237" y="37"/>
                    <a:pt x="236" y="37"/>
                    <a:pt x="236" y="37"/>
                  </a:cubicBezTo>
                  <a:cubicBezTo>
                    <a:pt x="236" y="37"/>
                    <a:pt x="236" y="37"/>
                    <a:pt x="236" y="37"/>
                  </a:cubicBezTo>
                  <a:cubicBezTo>
                    <a:pt x="236" y="37"/>
                    <a:pt x="236" y="37"/>
                    <a:pt x="236" y="38"/>
                  </a:cubicBezTo>
                  <a:cubicBezTo>
                    <a:pt x="236" y="38"/>
                    <a:pt x="236" y="38"/>
                    <a:pt x="236" y="37"/>
                  </a:cubicBezTo>
                  <a:cubicBezTo>
                    <a:pt x="236" y="37"/>
                    <a:pt x="235" y="38"/>
                    <a:pt x="235" y="38"/>
                  </a:cubicBezTo>
                  <a:cubicBezTo>
                    <a:pt x="235" y="38"/>
                    <a:pt x="235" y="38"/>
                    <a:pt x="235" y="38"/>
                  </a:cubicBezTo>
                  <a:cubicBezTo>
                    <a:pt x="235" y="38"/>
                    <a:pt x="235" y="38"/>
                    <a:pt x="235" y="38"/>
                  </a:cubicBezTo>
                  <a:cubicBezTo>
                    <a:pt x="235" y="38"/>
                    <a:pt x="235" y="38"/>
                    <a:pt x="235" y="38"/>
                  </a:cubicBezTo>
                  <a:cubicBezTo>
                    <a:pt x="235" y="38"/>
                    <a:pt x="234" y="38"/>
                    <a:pt x="234" y="38"/>
                  </a:cubicBezTo>
                  <a:cubicBezTo>
                    <a:pt x="234" y="38"/>
                    <a:pt x="234" y="38"/>
                    <a:pt x="234" y="38"/>
                  </a:cubicBezTo>
                  <a:cubicBezTo>
                    <a:pt x="234" y="38"/>
                    <a:pt x="234" y="38"/>
                    <a:pt x="234" y="38"/>
                  </a:cubicBezTo>
                  <a:cubicBezTo>
                    <a:pt x="234" y="38"/>
                    <a:pt x="234" y="38"/>
                    <a:pt x="233" y="38"/>
                  </a:cubicBezTo>
                  <a:cubicBezTo>
                    <a:pt x="233" y="38"/>
                    <a:pt x="233" y="38"/>
                    <a:pt x="233" y="38"/>
                  </a:cubicBezTo>
                  <a:cubicBezTo>
                    <a:pt x="233" y="38"/>
                    <a:pt x="233" y="38"/>
                    <a:pt x="233" y="38"/>
                  </a:cubicBezTo>
                  <a:cubicBezTo>
                    <a:pt x="233" y="38"/>
                    <a:pt x="233" y="38"/>
                    <a:pt x="233" y="38"/>
                  </a:cubicBezTo>
                  <a:cubicBezTo>
                    <a:pt x="233" y="38"/>
                    <a:pt x="233" y="38"/>
                    <a:pt x="233" y="38"/>
                  </a:cubicBezTo>
                  <a:cubicBezTo>
                    <a:pt x="233" y="38"/>
                    <a:pt x="233" y="38"/>
                    <a:pt x="233" y="38"/>
                  </a:cubicBezTo>
                  <a:cubicBezTo>
                    <a:pt x="233" y="38"/>
                    <a:pt x="233" y="38"/>
                    <a:pt x="233" y="38"/>
                  </a:cubicBezTo>
                  <a:cubicBezTo>
                    <a:pt x="233" y="38"/>
                    <a:pt x="233" y="38"/>
                    <a:pt x="233" y="38"/>
                  </a:cubicBezTo>
                  <a:cubicBezTo>
                    <a:pt x="233" y="38"/>
                    <a:pt x="233" y="38"/>
                    <a:pt x="233" y="38"/>
                  </a:cubicBezTo>
                  <a:cubicBezTo>
                    <a:pt x="233" y="38"/>
                    <a:pt x="233" y="38"/>
                    <a:pt x="233" y="38"/>
                  </a:cubicBezTo>
                  <a:cubicBezTo>
                    <a:pt x="233" y="38"/>
                    <a:pt x="233" y="38"/>
                    <a:pt x="233" y="38"/>
                  </a:cubicBezTo>
                  <a:cubicBezTo>
                    <a:pt x="233" y="38"/>
                    <a:pt x="234" y="38"/>
                    <a:pt x="234" y="38"/>
                  </a:cubicBezTo>
                  <a:cubicBezTo>
                    <a:pt x="234" y="38"/>
                    <a:pt x="234" y="38"/>
                    <a:pt x="234" y="38"/>
                  </a:cubicBezTo>
                  <a:cubicBezTo>
                    <a:pt x="234" y="38"/>
                    <a:pt x="234" y="38"/>
                    <a:pt x="234" y="38"/>
                  </a:cubicBezTo>
                  <a:cubicBezTo>
                    <a:pt x="234" y="38"/>
                    <a:pt x="234" y="39"/>
                    <a:pt x="234" y="39"/>
                  </a:cubicBezTo>
                  <a:cubicBezTo>
                    <a:pt x="234" y="39"/>
                    <a:pt x="234" y="39"/>
                    <a:pt x="234" y="39"/>
                  </a:cubicBezTo>
                  <a:cubicBezTo>
                    <a:pt x="234" y="39"/>
                    <a:pt x="233" y="39"/>
                    <a:pt x="233" y="39"/>
                  </a:cubicBezTo>
                  <a:cubicBezTo>
                    <a:pt x="233" y="39"/>
                    <a:pt x="233" y="39"/>
                    <a:pt x="233" y="39"/>
                  </a:cubicBezTo>
                  <a:cubicBezTo>
                    <a:pt x="233" y="39"/>
                    <a:pt x="233" y="39"/>
                    <a:pt x="233" y="39"/>
                  </a:cubicBezTo>
                  <a:cubicBezTo>
                    <a:pt x="233" y="39"/>
                    <a:pt x="233" y="39"/>
                    <a:pt x="233" y="39"/>
                  </a:cubicBezTo>
                  <a:cubicBezTo>
                    <a:pt x="233" y="39"/>
                    <a:pt x="232" y="39"/>
                    <a:pt x="232" y="39"/>
                  </a:cubicBezTo>
                  <a:cubicBezTo>
                    <a:pt x="232" y="39"/>
                    <a:pt x="233" y="39"/>
                    <a:pt x="233" y="39"/>
                  </a:cubicBezTo>
                  <a:cubicBezTo>
                    <a:pt x="233" y="39"/>
                    <a:pt x="233" y="39"/>
                    <a:pt x="233" y="39"/>
                  </a:cubicBezTo>
                  <a:cubicBezTo>
                    <a:pt x="233" y="39"/>
                    <a:pt x="233" y="39"/>
                    <a:pt x="233" y="39"/>
                  </a:cubicBezTo>
                  <a:cubicBezTo>
                    <a:pt x="233" y="39"/>
                    <a:pt x="233" y="39"/>
                    <a:pt x="233" y="39"/>
                  </a:cubicBezTo>
                  <a:cubicBezTo>
                    <a:pt x="234" y="39"/>
                    <a:pt x="234" y="39"/>
                    <a:pt x="234" y="39"/>
                  </a:cubicBezTo>
                  <a:cubicBezTo>
                    <a:pt x="234" y="39"/>
                    <a:pt x="234" y="39"/>
                    <a:pt x="234" y="39"/>
                  </a:cubicBezTo>
                  <a:cubicBezTo>
                    <a:pt x="234" y="39"/>
                    <a:pt x="234" y="39"/>
                    <a:pt x="234" y="39"/>
                  </a:cubicBezTo>
                  <a:cubicBezTo>
                    <a:pt x="234" y="39"/>
                    <a:pt x="234" y="39"/>
                    <a:pt x="234" y="39"/>
                  </a:cubicBezTo>
                  <a:cubicBezTo>
                    <a:pt x="234" y="39"/>
                    <a:pt x="234" y="39"/>
                    <a:pt x="234" y="39"/>
                  </a:cubicBezTo>
                  <a:cubicBezTo>
                    <a:pt x="234" y="39"/>
                    <a:pt x="234" y="39"/>
                    <a:pt x="234" y="39"/>
                  </a:cubicBezTo>
                  <a:cubicBezTo>
                    <a:pt x="234" y="39"/>
                    <a:pt x="234" y="40"/>
                    <a:pt x="234" y="40"/>
                  </a:cubicBezTo>
                  <a:cubicBezTo>
                    <a:pt x="234" y="40"/>
                    <a:pt x="234" y="40"/>
                    <a:pt x="234" y="40"/>
                  </a:cubicBezTo>
                  <a:cubicBezTo>
                    <a:pt x="234" y="40"/>
                    <a:pt x="234" y="40"/>
                    <a:pt x="234" y="40"/>
                  </a:cubicBezTo>
                  <a:close/>
                  <a:moveTo>
                    <a:pt x="234" y="43"/>
                  </a:moveTo>
                  <a:cubicBezTo>
                    <a:pt x="234" y="43"/>
                    <a:pt x="234" y="43"/>
                    <a:pt x="234" y="43"/>
                  </a:cubicBezTo>
                  <a:cubicBezTo>
                    <a:pt x="234" y="43"/>
                    <a:pt x="235" y="43"/>
                    <a:pt x="235" y="43"/>
                  </a:cubicBezTo>
                  <a:cubicBezTo>
                    <a:pt x="235" y="43"/>
                    <a:pt x="235" y="43"/>
                    <a:pt x="236" y="43"/>
                  </a:cubicBezTo>
                  <a:cubicBezTo>
                    <a:pt x="236" y="43"/>
                    <a:pt x="236" y="43"/>
                    <a:pt x="236" y="43"/>
                  </a:cubicBezTo>
                  <a:cubicBezTo>
                    <a:pt x="236" y="43"/>
                    <a:pt x="236" y="43"/>
                    <a:pt x="236" y="43"/>
                  </a:cubicBezTo>
                  <a:cubicBezTo>
                    <a:pt x="237" y="43"/>
                    <a:pt x="237" y="43"/>
                    <a:pt x="237" y="43"/>
                  </a:cubicBezTo>
                  <a:cubicBezTo>
                    <a:pt x="237" y="43"/>
                    <a:pt x="237" y="43"/>
                    <a:pt x="237" y="43"/>
                  </a:cubicBezTo>
                  <a:cubicBezTo>
                    <a:pt x="237" y="43"/>
                    <a:pt x="237" y="43"/>
                    <a:pt x="237" y="43"/>
                  </a:cubicBezTo>
                  <a:cubicBezTo>
                    <a:pt x="237" y="43"/>
                    <a:pt x="237" y="43"/>
                    <a:pt x="237" y="43"/>
                  </a:cubicBezTo>
                  <a:cubicBezTo>
                    <a:pt x="237" y="43"/>
                    <a:pt x="236" y="42"/>
                    <a:pt x="236" y="43"/>
                  </a:cubicBezTo>
                  <a:cubicBezTo>
                    <a:pt x="236" y="43"/>
                    <a:pt x="236" y="43"/>
                    <a:pt x="236" y="43"/>
                  </a:cubicBezTo>
                  <a:cubicBezTo>
                    <a:pt x="236" y="43"/>
                    <a:pt x="236" y="43"/>
                    <a:pt x="236" y="43"/>
                  </a:cubicBezTo>
                  <a:cubicBezTo>
                    <a:pt x="236" y="43"/>
                    <a:pt x="236" y="43"/>
                    <a:pt x="236" y="43"/>
                  </a:cubicBezTo>
                  <a:cubicBezTo>
                    <a:pt x="236" y="43"/>
                    <a:pt x="236" y="43"/>
                    <a:pt x="236" y="43"/>
                  </a:cubicBezTo>
                  <a:cubicBezTo>
                    <a:pt x="236" y="43"/>
                    <a:pt x="236" y="43"/>
                    <a:pt x="236" y="43"/>
                  </a:cubicBezTo>
                  <a:cubicBezTo>
                    <a:pt x="236" y="43"/>
                    <a:pt x="236" y="43"/>
                    <a:pt x="236" y="43"/>
                  </a:cubicBezTo>
                  <a:cubicBezTo>
                    <a:pt x="236" y="43"/>
                    <a:pt x="236" y="43"/>
                    <a:pt x="236" y="43"/>
                  </a:cubicBezTo>
                  <a:cubicBezTo>
                    <a:pt x="236" y="43"/>
                    <a:pt x="235" y="43"/>
                    <a:pt x="235" y="43"/>
                  </a:cubicBezTo>
                  <a:cubicBezTo>
                    <a:pt x="235" y="43"/>
                    <a:pt x="235" y="43"/>
                    <a:pt x="235" y="43"/>
                  </a:cubicBezTo>
                  <a:cubicBezTo>
                    <a:pt x="235" y="43"/>
                    <a:pt x="235" y="43"/>
                    <a:pt x="235" y="43"/>
                  </a:cubicBezTo>
                  <a:cubicBezTo>
                    <a:pt x="235" y="43"/>
                    <a:pt x="235" y="43"/>
                    <a:pt x="235" y="43"/>
                  </a:cubicBezTo>
                  <a:cubicBezTo>
                    <a:pt x="235" y="43"/>
                    <a:pt x="235" y="43"/>
                    <a:pt x="235" y="43"/>
                  </a:cubicBezTo>
                  <a:cubicBezTo>
                    <a:pt x="235" y="43"/>
                    <a:pt x="235" y="43"/>
                    <a:pt x="235" y="43"/>
                  </a:cubicBezTo>
                  <a:cubicBezTo>
                    <a:pt x="235" y="43"/>
                    <a:pt x="235" y="43"/>
                    <a:pt x="234" y="43"/>
                  </a:cubicBezTo>
                  <a:cubicBezTo>
                    <a:pt x="234" y="43"/>
                    <a:pt x="234" y="43"/>
                    <a:pt x="234" y="43"/>
                  </a:cubicBezTo>
                  <a:cubicBezTo>
                    <a:pt x="234" y="43"/>
                    <a:pt x="234" y="43"/>
                    <a:pt x="234" y="43"/>
                  </a:cubicBezTo>
                  <a:cubicBezTo>
                    <a:pt x="234" y="43"/>
                    <a:pt x="234" y="43"/>
                    <a:pt x="234" y="43"/>
                  </a:cubicBezTo>
                  <a:cubicBezTo>
                    <a:pt x="234" y="43"/>
                    <a:pt x="234" y="43"/>
                    <a:pt x="234" y="43"/>
                  </a:cubicBezTo>
                  <a:cubicBezTo>
                    <a:pt x="234" y="43"/>
                    <a:pt x="234" y="43"/>
                    <a:pt x="234" y="43"/>
                  </a:cubicBezTo>
                  <a:cubicBezTo>
                    <a:pt x="234" y="43"/>
                    <a:pt x="234" y="43"/>
                    <a:pt x="234" y="43"/>
                  </a:cubicBezTo>
                  <a:cubicBezTo>
                    <a:pt x="234" y="43"/>
                    <a:pt x="234" y="43"/>
                    <a:pt x="234" y="43"/>
                  </a:cubicBezTo>
                  <a:cubicBezTo>
                    <a:pt x="234" y="43"/>
                    <a:pt x="234" y="43"/>
                    <a:pt x="234" y="43"/>
                  </a:cubicBezTo>
                  <a:cubicBezTo>
                    <a:pt x="234" y="43"/>
                    <a:pt x="234" y="43"/>
                    <a:pt x="234" y="43"/>
                  </a:cubicBezTo>
                  <a:close/>
                  <a:moveTo>
                    <a:pt x="236" y="45"/>
                  </a:moveTo>
                  <a:cubicBezTo>
                    <a:pt x="236" y="45"/>
                    <a:pt x="236" y="45"/>
                    <a:pt x="236" y="45"/>
                  </a:cubicBezTo>
                  <a:cubicBezTo>
                    <a:pt x="236" y="46"/>
                    <a:pt x="236" y="46"/>
                    <a:pt x="236" y="46"/>
                  </a:cubicBezTo>
                  <a:cubicBezTo>
                    <a:pt x="236" y="46"/>
                    <a:pt x="236" y="46"/>
                    <a:pt x="236" y="46"/>
                  </a:cubicBezTo>
                  <a:cubicBezTo>
                    <a:pt x="236" y="46"/>
                    <a:pt x="236" y="46"/>
                    <a:pt x="237" y="46"/>
                  </a:cubicBezTo>
                  <a:cubicBezTo>
                    <a:pt x="237" y="46"/>
                    <a:pt x="237" y="46"/>
                    <a:pt x="237" y="46"/>
                  </a:cubicBezTo>
                  <a:cubicBezTo>
                    <a:pt x="237" y="46"/>
                    <a:pt x="237" y="46"/>
                    <a:pt x="237" y="46"/>
                  </a:cubicBezTo>
                  <a:cubicBezTo>
                    <a:pt x="237" y="46"/>
                    <a:pt x="237" y="46"/>
                    <a:pt x="237" y="46"/>
                  </a:cubicBezTo>
                  <a:cubicBezTo>
                    <a:pt x="237" y="46"/>
                    <a:pt x="237" y="46"/>
                    <a:pt x="237" y="46"/>
                  </a:cubicBezTo>
                  <a:cubicBezTo>
                    <a:pt x="237" y="46"/>
                    <a:pt x="237" y="46"/>
                    <a:pt x="237" y="46"/>
                  </a:cubicBezTo>
                  <a:cubicBezTo>
                    <a:pt x="238" y="46"/>
                    <a:pt x="238" y="46"/>
                    <a:pt x="238" y="46"/>
                  </a:cubicBezTo>
                  <a:cubicBezTo>
                    <a:pt x="238" y="46"/>
                    <a:pt x="238" y="46"/>
                    <a:pt x="238" y="46"/>
                  </a:cubicBezTo>
                  <a:cubicBezTo>
                    <a:pt x="238" y="46"/>
                    <a:pt x="238" y="46"/>
                    <a:pt x="238" y="46"/>
                  </a:cubicBezTo>
                  <a:cubicBezTo>
                    <a:pt x="238" y="45"/>
                    <a:pt x="238" y="45"/>
                    <a:pt x="238" y="45"/>
                  </a:cubicBezTo>
                  <a:cubicBezTo>
                    <a:pt x="238" y="45"/>
                    <a:pt x="238" y="44"/>
                    <a:pt x="238" y="44"/>
                  </a:cubicBezTo>
                  <a:cubicBezTo>
                    <a:pt x="238" y="44"/>
                    <a:pt x="238" y="44"/>
                    <a:pt x="238" y="44"/>
                  </a:cubicBezTo>
                  <a:cubicBezTo>
                    <a:pt x="238" y="44"/>
                    <a:pt x="238" y="43"/>
                    <a:pt x="238" y="43"/>
                  </a:cubicBezTo>
                  <a:cubicBezTo>
                    <a:pt x="238" y="43"/>
                    <a:pt x="238" y="43"/>
                    <a:pt x="237" y="43"/>
                  </a:cubicBezTo>
                  <a:cubicBezTo>
                    <a:pt x="237" y="44"/>
                    <a:pt x="237" y="44"/>
                    <a:pt x="237" y="44"/>
                  </a:cubicBezTo>
                  <a:cubicBezTo>
                    <a:pt x="237" y="43"/>
                    <a:pt x="237" y="43"/>
                    <a:pt x="237" y="43"/>
                  </a:cubicBezTo>
                  <a:cubicBezTo>
                    <a:pt x="237" y="43"/>
                    <a:pt x="237" y="43"/>
                    <a:pt x="237" y="43"/>
                  </a:cubicBezTo>
                  <a:cubicBezTo>
                    <a:pt x="237" y="43"/>
                    <a:pt x="237" y="43"/>
                    <a:pt x="236" y="43"/>
                  </a:cubicBezTo>
                  <a:cubicBezTo>
                    <a:pt x="236" y="43"/>
                    <a:pt x="236" y="43"/>
                    <a:pt x="236" y="43"/>
                  </a:cubicBezTo>
                  <a:cubicBezTo>
                    <a:pt x="236" y="43"/>
                    <a:pt x="236" y="44"/>
                    <a:pt x="236" y="44"/>
                  </a:cubicBezTo>
                  <a:cubicBezTo>
                    <a:pt x="236" y="44"/>
                    <a:pt x="236" y="44"/>
                    <a:pt x="236" y="44"/>
                  </a:cubicBezTo>
                  <a:cubicBezTo>
                    <a:pt x="235" y="44"/>
                    <a:pt x="235" y="44"/>
                    <a:pt x="235" y="44"/>
                  </a:cubicBezTo>
                  <a:cubicBezTo>
                    <a:pt x="235" y="44"/>
                    <a:pt x="235" y="44"/>
                    <a:pt x="235" y="44"/>
                  </a:cubicBezTo>
                  <a:cubicBezTo>
                    <a:pt x="235" y="44"/>
                    <a:pt x="235" y="44"/>
                    <a:pt x="236" y="44"/>
                  </a:cubicBezTo>
                  <a:cubicBezTo>
                    <a:pt x="236" y="44"/>
                    <a:pt x="236" y="45"/>
                    <a:pt x="235" y="45"/>
                  </a:cubicBezTo>
                  <a:cubicBezTo>
                    <a:pt x="235" y="45"/>
                    <a:pt x="235" y="45"/>
                    <a:pt x="235" y="45"/>
                  </a:cubicBezTo>
                  <a:cubicBezTo>
                    <a:pt x="235" y="45"/>
                    <a:pt x="236" y="45"/>
                    <a:pt x="236" y="45"/>
                  </a:cubicBezTo>
                  <a:close/>
                  <a:moveTo>
                    <a:pt x="255" y="54"/>
                  </a:moveTo>
                  <a:cubicBezTo>
                    <a:pt x="255" y="54"/>
                    <a:pt x="255" y="54"/>
                    <a:pt x="255" y="54"/>
                  </a:cubicBezTo>
                  <a:cubicBezTo>
                    <a:pt x="255" y="54"/>
                    <a:pt x="255" y="54"/>
                    <a:pt x="255" y="54"/>
                  </a:cubicBezTo>
                  <a:cubicBezTo>
                    <a:pt x="255" y="54"/>
                    <a:pt x="255" y="54"/>
                    <a:pt x="255" y="54"/>
                  </a:cubicBezTo>
                  <a:cubicBezTo>
                    <a:pt x="255" y="54"/>
                    <a:pt x="255" y="54"/>
                    <a:pt x="255" y="54"/>
                  </a:cubicBezTo>
                  <a:cubicBezTo>
                    <a:pt x="255" y="54"/>
                    <a:pt x="255" y="54"/>
                    <a:pt x="255" y="54"/>
                  </a:cubicBezTo>
                  <a:cubicBezTo>
                    <a:pt x="255" y="54"/>
                    <a:pt x="255" y="54"/>
                    <a:pt x="255" y="54"/>
                  </a:cubicBezTo>
                  <a:cubicBezTo>
                    <a:pt x="255" y="54"/>
                    <a:pt x="255" y="54"/>
                    <a:pt x="255" y="54"/>
                  </a:cubicBezTo>
                  <a:cubicBezTo>
                    <a:pt x="255" y="54"/>
                    <a:pt x="255" y="54"/>
                    <a:pt x="255" y="54"/>
                  </a:cubicBezTo>
                  <a:cubicBezTo>
                    <a:pt x="255" y="54"/>
                    <a:pt x="254" y="54"/>
                    <a:pt x="254" y="54"/>
                  </a:cubicBezTo>
                  <a:cubicBezTo>
                    <a:pt x="254" y="54"/>
                    <a:pt x="255" y="54"/>
                    <a:pt x="255" y="54"/>
                  </a:cubicBezTo>
                  <a:close/>
                  <a:moveTo>
                    <a:pt x="257" y="52"/>
                  </a:moveTo>
                  <a:cubicBezTo>
                    <a:pt x="257" y="52"/>
                    <a:pt x="257" y="52"/>
                    <a:pt x="256" y="52"/>
                  </a:cubicBezTo>
                  <a:cubicBezTo>
                    <a:pt x="256" y="52"/>
                    <a:pt x="256" y="52"/>
                    <a:pt x="256" y="53"/>
                  </a:cubicBezTo>
                  <a:cubicBezTo>
                    <a:pt x="256" y="53"/>
                    <a:pt x="256" y="53"/>
                    <a:pt x="256" y="53"/>
                  </a:cubicBezTo>
                  <a:cubicBezTo>
                    <a:pt x="257" y="53"/>
                    <a:pt x="257" y="53"/>
                    <a:pt x="257" y="53"/>
                  </a:cubicBezTo>
                  <a:cubicBezTo>
                    <a:pt x="257" y="53"/>
                    <a:pt x="257" y="53"/>
                    <a:pt x="257" y="53"/>
                  </a:cubicBezTo>
                  <a:cubicBezTo>
                    <a:pt x="257" y="53"/>
                    <a:pt x="257" y="53"/>
                    <a:pt x="257" y="53"/>
                  </a:cubicBezTo>
                  <a:cubicBezTo>
                    <a:pt x="257" y="53"/>
                    <a:pt x="257" y="52"/>
                    <a:pt x="257" y="52"/>
                  </a:cubicBezTo>
                  <a:cubicBezTo>
                    <a:pt x="257" y="52"/>
                    <a:pt x="257" y="52"/>
                    <a:pt x="257" y="52"/>
                  </a:cubicBezTo>
                  <a:cubicBezTo>
                    <a:pt x="257" y="52"/>
                    <a:pt x="257" y="52"/>
                    <a:pt x="257" y="52"/>
                  </a:cubicBezTo>
                  <a:cubicBezTo>
                    <a:pt x="257" y="52"/>
                    <a:pt x="257" y="52"/>
                    <a:pt x="257" y="52"/>
                  </a:cubicBezTo>
                  <a:cubicBezTo>
                    <a:pt x="257" y="52"/>
                    <a:pt x="257" y="52"/>
                    <a:pt x="257" y="52"/>
                  </a:cubicBezTo>
                  <a:close/>
                  <a:moveTo>
                    <a:pt x="253" y="65"/>
                  </a:moveTo>
                  <a:cubicBezTo>
                    <a:pt x="253" y="65"/>
                    <a:pt x="253" y="65"/>
                    <a:pt x="253" y="66"/>
                  </a:cubicBezTo>
                  <a:cubicBezTo>
                    <a:pt x="254" y="66"/>
                    <a:pt x="254" y="66"/>
                    <a:pt x="254" y="66"/>
                  </a:cubicBezTo>
                  <a:cubicBezTo>
                    <a:pt x="254" y="66"/>
                    <a:pt x="254" y="66"/>
                    <a:pt x="254" y="66"/>
                  </a:cubicBezTo>
                  <a:cubicBezTo>
                    <a:pt x="254" y="66"/>
                    <a:pt x="254" y="66"/>
                    <a:pt x="254" y="66"/>
                  </a:cubicBezTo>
                  <a:cubicBezTo>
                    <a:pt x="255" y="66"/>
                    <a:pt x="255" y="66"/>
                    <a:pt x="255" y="66"/>
                  </a:cubicBezTo>
                  <a:cubicBezTo>
                    <a:pt x="255" y="66"/>
                    <a:pt x="255" y="66"/>
                    <a:pt x="255" y="66"/>
                  </a:cubicBezTo>
                  <a:cubicBezTo>
                    <a:pt x="255" y="66"/>
                    <a:pt x="255" y="66"/>
                    <a:pt x="255" y="66"/>
                  </a:cubicBezTo>
                  <a:cubicBezTo>
                    <a:pt x="255" y="66"/>
                    <a:pt x="255" y="66"/>
                    <a:pt x="255" y="66"/>
                  </a:cubicBezTo>
                  <a:cubicBezTo>
                    <a:pt x="255" y="66"/>
                    <a:pt x="255" y="66"/>
                    <a:pt x="255" y="66"/>
                  </a:cubicBezTo>
                  <a:cubicBezTo>
                    <a:pt x="255" y="66"/>
                    <a:pt x="254" y="66"/>
                    <a:pt x="254" y="66"/>
                  </a:cubicBezTo>
                  <a:cubicBezTo>
                    <a:pt x="254" y="66"/>
                    <a:pt x="254" y="66"/>
                    <a:pt x="254" y="66"/>
                  </a:cubicBezTo>
                  <a:cubicBezTo>
                    <a:pt x="254" y="66"/>
                    <a:pt x="254" y="65"/>
                    <a:pt x="254" y="65"/>
                  </a:cubicBezTo>
                  <a:cubicBezTo>
                    <a:pt x="254" y="65"/>
                    <a:pt x="254" y="65"/>
                    <a:pt x="254" y="65"/>
                  </a:cubicBezTo>
                  <a:cubicBezTo>
                    <a:pt x="254" y="65"/>
                    <a:pt x="253" y="65"/>
                    <a:pt x="253" y="65"/>
                  </a:cubicBezTo>
                  <a:close/>
                  <a:moveTo>
                    <a:pt x="266" y="63"/>
                  </a:moveTo>
                  <a:cubicBezTo>
                    <a:pt x="264" y="62"/>
                    <a:pt x="264" y="62"/>
                    <a:pt x="264" y="62"/>
                  </a:cubicBezTo>
                  <a:cubicBezTo>
                    <a:pt x="262" y="61"/>
                    <a:pt x="262" y="61"/>
                    <a:pt x="262" y="61"/>
                  </a:cubicBezTo>
                  <a:cubicBezTo>
                    <a:pt x="262" y="61"/>
                    <a:pt x="262" y="61"/>
                    <a:pt x="262" y="61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2" y="54"/>
                    <a:pt x="262" y="54"/>
                    <a:pt x="262" y="54"/>
                  </a:cubicBezTo>
                  <a:cubicBezTo>
                    <a:pt x="262" y="54"/>
                    <a:pt x="262" y="54"/>
                    <a:pt x="262" y="54"/>
                  </a:cubicBezTo>
                  <a:cubicBezTo>
                    <a:pt x="262" y="54"/>
                    <a:pt x="262" y="54"/>
                    <a:pt x="262" y="54"/>
                  </a:cubicBezTo>
                  <a:cubicBezTo>
                    <a:pt x="262" y="54"/>
                    <a:pt x="261" y="54"/>
                    <a:pt x="261" y="54"/>
                  </a:cubicBezTo>
                  <a:cubicBezTo>
                    <a:pt x="261" y="54"/>
                    <a:pt x="261" y="54"/>
                    <a:pt x="261" y="54"/>
                  </a:cubicBezTo>
                  <a:cubicBezTo>
                    <a:pt x="261" y="55"/>
                    <a:pt x="261" y="55"/>
                    <a:pt x="261" y="55"/>
                  </a:cubicBezTo>
                  <a:cubicBezTo>
                    <a:pt x="261" y="55"/>
                    <a:pt x="261" y="55"/>
                    <a:pt x="261" y="55"/>
                  </a:cubicBezTo>
                  <a:cubicBezTo>
                    <a:pt x="261" y="55"/>
                    <a:pt x="261" y="55"/>
                    <a:pt x="261" y="56"/>
                  </a:cubicBezTo>
                  <a:cubicBezTo>
                    <a:pt x="261" y="56"/>
                    <a:pt x="261" y="56"/>
                    <a:pt x="261" y="56"/>
                  </a:cubicBezTo>
                  <a:cubicBezTo>
                    <a:pt x="261" y="56"/>
                    <a:pt x="261" y="57"/>
                    <a:pt x="261" y="57"/>
                  </a:cubicBezTo>
                  <a:cubicBezTo>
                    <a:pt x="261" y="57"/>
                    <a:pt x="261" y="57"/>
                    <a:pt x="261" y="57"/>
                  </a:cubicBezTo>
                  <a:cubicBezTo>
                    <a:pt x="261" y="57"/>
                    <a:pt x="261" y="56"/>
                    <a:pt x="261" y="56"/>
                  </a:cubicBezTo>
                  <a:cubicBezTo>
                    <a:pt x="261" y="56"/>
                    <a:pt x="261" y="56"/>
                    <a:pt x="261" y="56"/>
                  </a:cubicBezTo>
                  <a:cubicBezTo>
                    <a:pt x="261" y="56"/>
                    <a:pt x="261" y="56"/>
                    <a:pt x="260" y="55"/>
                  </a:cubicBezTo>
                  <a:cubicBezTo>
                    <a:pt x="260" y="55"/>
                    <a:pt x="260" y="55"/>
                    <a:pt x="260" y="55"/>
                  </a:cubicBezTo>
                  <a:cubicBezTo>
                    <a:pt x="260" y="55"/>
                    <a:pt x="260" y="55"/>
                    <a:pt x="260" y="55"/>
                  </a:cubicBezTo>
                  <a:cubicBezTo>
                    <a:pt x="260" y="55"/>
                    <a:pt x="260" y="55"/>
                    <a:pt x="260" y="55"/>
                  </a:cubicBezTo>
                  <a:cubicBezTo>
                    <a:pt x="260" y="55"/>
                    <a:pt x="260" y="54"/>
                    <a:pt x="260" y="54"/>
                  </a:cubicBezTo>
                  <a:cubicBezTo>
                    <a:pt x="260" y="54"/>
                    <a:pt x="260" y="54"/>
                    <a:pt x="260" y="54"/>
                  </a:cubicBezTo>
                  <a:cubicBezTo>
                    <a:pt x="260" y="54"/>
                    <a:pt x="260" y="54"/>
                    <a:pt x="260" y="54"/>
                  </a:cubicBezTo>
                  <a:cubicBezTo>
                    <a:pt x="260" y="54"/>
                    <a:pt x="260" y="54"/>
                    <a:pt x="259" y="54"/>
                  </a:cubicBezTo>
                  <a:cubicBezTo>
                    <a:pt x="259" y="54"/>
                    <a:pt x="259" y="54"/>
                    <a:pt x="259" y="53"/>
                  </a:cubicBezTo>
                  <a:cubicBezTo>
                    <a:pt x="259" y="53"/>
                    <a:pt x="259" y="53"/>
                    <a:pt x="259" y="53"/>
                  </a:cubicBezTo>
                  <a:cubicBezTo>
                    <a:pt x="259" y="53"/>
                    <a:pt x="259" y="53"/>
                    <a:pt x="259" y="53"/>
                  </a:cubicBezTo>
                  <a:cubicBezTo>
                    <a:pt x="259" y="52"/>
                    <a:pt x="259" y="52"/>
                    <a:pt x="259" y="52"/>
                  </a:cubicBezTo>
                  <a:cubicBezTo>
                    <a:pt x="259" y="52"/>
                    <a:pt x="259" y="52"/>
                    <a:pt x="259" y="52"/>
                  </a:cubicBezTo>
                  <a:cubicBezTo>
                    <a:pt x="258" y="52"/>
                    <a:pt x="258" y="51"/>
                    <a:pt x="259" y="51"/>
                  </a:cubicBezTo>
                  <a:cubicBezTo>
                    <a:pt x="259" y="51"/>
                    <a:pt x="259" y="51"/>
                    <a:pt x="259" y="51"/>
                  </a:cubicBezTo>
                  <a:cubicBezTo>
                    <a:pt x="259" y="50"/>
                    <a:pt x="259" y="50"/>
                    <a:pt x="259" y="50"/>
                  </a:cubicBezTo>
                  <a:cubicBezTo>
                    <a:pt x="259" y="50"/>
                    <a:pt x="258" y="50"/>
                    <a:pt x="258" y="50"/>
                  </a:cubicBezTo>
                  <a:cubicBezTo>
                    <a:pt x="258" y="50"/>
                    <a:pt x="258" y="49"/>
                    <a:pt x="258" y="49"/>
                  </a:cubicBezTo>
                  <a:cubicBezTo>
                    <a:pt x="258" y="49"/>
                    <a:pt x="258" y="49"/>
                    <a:pt x="258" y="49"/>
                  </a:cubicBezTo>
                  <a:cubicBezTo>
                    <a:pt x="258" y="49"/>
                    <a:pt x="258" y="49"/>
                    <a:pt x="258" y="49"/>
                  </a:cubicBezTo>
                  <a:cubicBezTo>
                    <a:pt x="258" y="49"/>
                    <a:pt x="258" y="49"/>
                    <a:pt x="258" y="48"/>
                  </a:cubicBezTo>
                  <a:cubicBezTo>
                    <a:pt x="258" y="48"/>
                    <a:pt x="258" y="48"/>
                    <a:pt x="258" y="48"/>
                  </a:cubicBezTo>
                  <a:cubicBezTo>
                    <a:pt x="259" y="48"/>
                    <a:pt x="259" y="48"/>
                    <a:pt x="259" y="48"/>
                  </a:cubicBezTo>
                  <a:cubicBezTo>
                    <a:pt x="259" y="48"/>
                    <a:pt x="259" y="48"/>
                    <a:pt x="259" y="48"/>
                  </a:cubicBezTo>
                  <a:cubicBezTo>
                    <a:pt x="259" y="48"/>
                    <a:pt x="259" y="48"/>
                    <a:pt x="259" y="48"/>
                  </a:cubicBezTo>
                  <a:cubicBezTo>
                    <a:pt x="259" y="48"/>
                    <a:pt x="259" y="48"/>
                    <a:pt x="259" y="48"/>
                  </a:cubicBezTo>
                  <a:cubicBezTo>
                    <a:pt x="259" y="48"/>
                    <a:pt x="259" y="48"/>
                    <a:pt x="259" y="48"/>
                  </a:cubicBezTo>
                  <a:cubicBezTo>
                    <a:pt x="259" y="48"/>
                    <a:pt x="259" y="48"/>
                    <a:pt x="259" y="47"/>
                  </a:cubicBezTo>
                  <a:cubicBezTo>
                    <a:pt x="259" y="47"/>
                    <a:pt x="259" y="47"/>
                    <a:pt x="259" y="47"/>
                  </a:cubicBezTo>
                  <a:cubicBezTo>
                    <a:pt x="259" y="47"/>
                    <a:pt x="259" y="47"/>
                    <a:pt x="259" y="47"/>
                  </a:cubicBezTo>
                  <a:cubicBezTo>
                    <a:pt x="259" y="47"/>
                    <a:pt x="259" y="47"/>
                    <a:pt x="259" y="46"/>
                  </a:cubicBezTo>
                  <a:cubicBezTo>
                    <a:pt x="260" y="46"/>
                    <a:pt x="260" y="46"/>
                    <a:pt x="260" y="46"/>
                  </a:cubicBezTo>
                  <a:cubicBezTo>
                    <a:pt x="260" y="46"/>
                    <a:pt x="259" y="46"/>
                    <a:pt x="259" y="46"/>
                  </a:cubicBezTo>
                  <a:cubicBezTo>
                    <a:pt x="259" y="46"/>
                    <a:pt x="259" y="46"/>
                    <a:pt x="259" y="46"/>
                  </a:cubicBezTo>
                  <a:cubicBezTo>
                    <a:pt x="259" y="46"/>
                    <a:pt x="259" y="46"/>
                    <a:pt x="259" y="46"/>
                  </a:cubicBezTo>
                  <a:cubicBezTo>
                    <a:pt x="259" y="45"/>
                    <a:pt x="259" y="45"/>
                    <a:pt x="259" y="45"/>
                  </a:cubicBezTo>
                  <a:cubicBezTo>
                    <a:pt x="259" y="45"/>
                    <a:pt x="259" y="45"/>
                    <a:pt x="259" y="45"/>
                  </a:cubicBezTo>
                  <a:cubicBezTo>
                    <a:pt x="259" y="45"/>
                    <a:pt x="259" y="45"/>
                    <a:pt x="258" y="45"/>
                  </a:cubicBezTo>
                  <a:cubicBezTo>
                    <a:pt x="258" y="45"/>
                    <a:pt x="258" y="45"/>
                    <a:pt x="258" y="44"/>
                  </a:cubicBezTo>
                  <a:cubicBezTo>
                    <a:pt x="258" y="44"/>
                    <a:pt x="258" y="44"/>
                    <a:pt x="258" y="44"/>
                  </a:cubicBezTo>
                  <a:cubicBezTo>
                    <a:pt x="258" y="44"/>
                    <a:pt x="258" y="44"/>
                    <a:pt x="258" y="44"/>
                  </a:cubicBezTo>
                  <a:cubicBezTo>
                    <a:pt x="258" y="44"/>
                    <a:pt x="258" y="44"/>
                    <a:pt x="258" y="44"/>
                  </a:cubicBezTo>
                  <a:cubicBezTo>
                    <a:pt x="258" y="44"/>
                    <a:pt x="258" y="44"/>
                    <a:pt x="258" y="43"/>
                  </a:cubicBezTo>
                  <a:cubicBezTo>
                    <a:pt x="258" y="43"/>
                    <a:pt x="258" y="43"/>
                    <a:pt x="258" y="43"/>
                  </a:cubicBezTo>
                  <a:cubicBezTo>
                    <a:pt x="258" y="43"/>
                    <a:pt x="258" y="43"/>
                    <a:pt x="258" y="43"/>
                  </a:cubicBezTo>
                  <a:cubicBezTo>
                    <a:pt x="258" y="43"/>
                    <a:pt x="259" y="43"/>
                    <a:pt x="259" y="43"/>
                  </a:cubicBezTo>
                  <a:cubicBezTo>
                    <a:pt x="259" y="43"/>
                    <a:pt x="258" y="43"/>
                    <a:pt x="258" y="43"/>
                  </a:cubicBezTo>
                  <a:cubicBezTo>
                    <a:pt x="258" y="43"/>
                    <a:pt x="258" y="43"/>
                    <a:pt x="258" y="42"/>
                  </a:cubicBezTo>
                  <a:cubicBezTo>
                    <a:pt x="258" y="42"/>
                    <a:pt x="258" y="42"/>
                    <a:pt x="258" y="42"/>
                  </a:cubicBezTo>
                  <a:cubicBezTo>
                    <a:pt x="258" y="42"/>
                    <a:pt x="258" y="42"/>
                    <a:pt x="258" y="42"/>
                  </a:cubicBezTo>
                  <a:cubicBezTo>
                    <a:pt x="257" y="42"/>
                    <a:pt x="257" y="42"/>
                    <a:pt x="257" y="42"/>
                  </a:cubicBezTo>
                  <a:cubicBezTo>
                    <a:pt x="257" y="42"/>
                    <a:pt x="257" y="42"/>
                    <a:pt x="257" y="42"/>
                  </a:cubicBezTo>
                  <a:cubicBezTo>
                    <a:pt x="256" y="42"/>
                    <a:pt x="256" y="42"/>
                    <a:pt x="256" y="42"/>
                  </a:cubicBezTo>
                  <a:cubicBezTo>
                    <a:pt x="256" y="42"/>
                    <a:pt x="256" y="42"/>
                    <a:pt x="256" y="42"/>
                  </a:cubicBezTo>
                  <a:cubicBezTo>
                    <a:pt x="256" y="42"/>
                    <a:pt x="256" y="42"/>
                    <a:pt x="255" y="42"/>
                  </a:cubicBezTo>
                  <a:cubicBezTo>
                    <a:pt x="255" y="42"/>
                    <a:pt x="255" y="42"/>
                    <a:pt x="255" y="42"/>
                  </a:cubicBezTo>
                  <a:cubicBezTo>
                    <a:pt x="255" y="42"/>
                    <a:pt x="255" y="42"/>
                    <a:pt x="255" y="42"/>
                  </a:cubicBezTo>
                  <a:cubicBezTo>
                    <a:pt x="255" y="42"/>
                    <a:pt x="255" y="42"/>
                    <a:pt x="255" y="42"/>
                  </a:cubicBezTo>
                  <a:cubicBezTo>
                    <a:pt x="255" y="42"/>
                    <a:pt x="255" y="42"/>
                    <a:pt x="255" y="42"/>
                  </a:cubicBezTo>
                  <a:cubicBezTo>
                    <a:pt x="254" y="42"/>
                    <a:pt x="254" y="42"/>
                    <a:pt x="254" y="42"/>
                  </a:cubicBezTo>
                  <a:cubicBezTo>
                    <a:pt x="253" y="42"/>
                    <a:pt x="253" y="42"/>
                    <a:pt x="253" y="42"/>
                  </a:cubicBezTo>
                  <a:cubicBezTo>
                    <a:pt x="253" y="42"/>
                    <a:pt x="253" y="42"/>
                    <a:pt x="253" y="41"/>
                  </a:cubicBezTo>
                  <a:cubicBezTo>
                    <a:pt x="253" y="41"/>
                    <a:pt x="253" y="41"/>
                    <a:pt x="252" y="41"/>
                  </a:cubicBezTo>
                  <a:cubicBezTo>
                    <a:pt x="252" y="41"/>
                    <a:pt x="252" y="41"/>
                    <a:pt x="252" y="41"/>
                  </a:cubicBezTo>
                  <a:cubicBezTo>
                    <a:pt x="252" y="41"/>
                    <a:pt x="252" y="41"/>
                    <a:pt x="252" y="41"/>
                  </a:cubicBezTo>
                  <a:cubicBezTo>
                    <a:pt x="252" y="41"/>
                    <a:pt x="252" y="41"/>
                    <a:pt x="252" y="41"/>
                  </a:cubicBezTo>
                  <a:cubicBezTo>
                    <a:pt x="252" y="41"/>
                    <a:pt x="252" y="41"/>
                    <a:pt x="252" y="41"/>
                  </a:cubicBezTo>
                  <a:cubicBezTo>
                    <a:pt x="252" y="41"/>
                    <a:pt x="252" y="41"/>
                    <a:pt x="252" y="41"/>
                  </a:cubicBezTo>
                  <a:cubicBezTo>
                    <a:pt x="252" y="41"/>
                    <a:pt x="252" y="41"/>
                    <a:pt x="252" y="41"/>
                  </a:cubicBezTo>
                  <a:cubicBezTo>
                    <a:pt x="251" y="41"/>
                    <a:pt x="251" y="41"/>
                    <a:pt x="251" y="41"/>
                  </a:cubicBezTo>
                  <a:cubicBezTo>
                    <a:pt x="251" y="41"/>
                    <a:pt x="251" y="41"/>
                    <a:pt x="251" y="41"/>
                  </a:cubicBezTo>
                  <a:cubicBezTo>
                    <a:pt x="251" y="41"/>
                    <a:pt x="251" y="41"/>
                    <a:pt x="251" y="41"/>
                  </a:cubicBezTo>
                  <a:cubicBezTo>
                    <a:pt x="251" y="41"/>
                    <a:pt x="251" y="40"/>
                    <a:pt x="251" y="40"/>
                  </a:cubicBezTo>
                  <a:cubicBezTo>
                    <a:pt x="251" y="40"/>
                    <a:pt x="251" y="40"/>
                    <a:pt x="250" y="40"/>
                  </a:cubicBezTo>
                  <a:cubicBezTo>
                    <a:pt x="250" y="40"/>
                    <a:pt x="250" y="40"/>
                    <a:pt x="250" y="40"/>
                  </a:cubicBezTo>
                  <a:cubicBezTo>
                    <a:pt x="250" y="40"/>
                    <a:pt x="250" y="40"/>
                    <a:pt x="249" y="40"/>
                  </a:cubicBezTo>
                  <a:cubicBezTo>
                    <a:pt x="249" y="40"/>
                    <a:pt x="249" y="40"/>
                    <a:pt x="249" y="40"/>
                  </a:cubicBezTo>
                  <a:cubicBezTo>
                    <a:pt x="249" y="40"/>
                    <a:pt x="249" y="40"/>
                    <a:pt x="249" y="40"/>
                  </a:cubicBezTo>
                  <a:cubicBezTo>
                    <a:pt x="248" y="40"/>
                    <a:pt x="248" y="40"/>
                    <a:pt x="248" y="40"/>
                  </a:cubicBezTo>
                  <a:cubicBezTo>
                    <a:pt x="248" y="40"/>
                    <a:pt x="248" y="40"/>
                    <a:pt x="248" y="40"/>
                  </a:cubicBezTo>
                  <a:cubicBezTo>
                    <a:pt x="248" y="40"/>
                    <a:pt x="248" y="40"/>
                    <a:pt x="247" y="40"/>
                  </a:cubicBezTo>
                  <a:cubicBezTo>
                    <a:pt x="247" y="40"/>
                    <a:pt x="247" y="40"/>
                    <a:pt x="247" y="40"/>
                  </a:cubicBezTo>
                  <a:cubicBezTo>
                    <a:pt x="247" y="40"/>
                    <a:pt x="246" y="40"/>
                    <a:pt x="246" y="40"/>
                  </a:cubicBezTo>
                  <a:cubicBezTo>
                    <a:pt x="246" y="40"/>
                    <a:pt x="246" y="40"/>
                    <a:pt x="246" y="40"/>
                  </a:cubicBezTo>
                  <a:cubicBezTo>
                    <a:pt x="246" y="40"/>
                    <a:pt x="246" y="40"/>
                    <a:pt x="246" y="40"/>
                  </a:cubicBezTo>
                  <a:cubicBezTo>
                    <a:pt x="245" y="40"/>
                    <a:pt x="245" y="40"/>
                    <a:pt x="245" y="40"/>
                  </a:cubicBezTo>
                  <a:cubicBezTo>
                    <a:pt x="245" y="40"/>
                    <a:pt x="245" y="41"/>
                    <a:pt x="245" y="41"/>
                  </a:cubicBezTo>
                  <a:cubicBezTo>
                    <a:pt x="245" y="41"/>
                    <a:pt x="245" y="41"/>
                    <a:pt x="245" y="41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244" y="41"/>
                    <a:pt x="244" y="42"/>
                    <a:pt x="243" y="42"/>
                  </a:cubicBezTo>
                  <a:cubicBezTo>
                    <a:pt x="243" y="42"/>
                    <a:pt x="243" y="42"/>
                    <a:pt x="243" y="42"/>
                  </a:cubicBezTo>
                  <a:cubicBezTo>
                    <a:pt x="243" y="42"/>
                    <a:pt x="242" y="42"/>
                    <a:pt x="242" y="42"/>
                  </a:cubicBezTo>
                  <a:cubicBezTo>
                    <a:pt x="242" y="42"/>
                    <a:pt x="242" y="42"/>
                    <a:pt x="242" y="42"/>
                  </a:cubicBezTo>
                  <a:cubicBezTo>
                    <a:pt x="242" y="42"/>
                    <a:pt x="241" y="42"/>
                    <a:pt x="241" y="42"/>
                  </a:cubicBezTo>
                  <a:cubicBezTo>
                    <a:pt x="241" y="43"/>
                    <a:pt x="241" y="43"/>
                    <a:pt x="241" y="42"/>
                  </a:cubicBezTo>
                  <a:cubicBezTo>
                    <a:pt x="241" y="42"/>
                    <a:pt x="241" y="42"/>
                    <a:pt x="241" y="42"/>
                  </a:cubicBezTo>
                  <a:cubicBezTo>
                    <a:pt x="241" y="42"/>
                    <a:pt x="241" y="42"/>
                    <a:pt x="241" y="42"/>
                  </a:cubicBezTo>
                  <a:cubicBezTo>
                    <a:pt x="241" y="42"/>
                    <a:pt x="240" y="42"/>
                    <a:pt x="240" y="43"/>
                  </a:cubicBezTo>
                  <a:cubicBezTo>
                    <a:pt x="240" y="43"/>
                    <a:pt x="240" y="43"/>
                    <a:pt x="240" y="43"/>
                  </a:cubicBezTo>
                  <a:cubicBezTo>
                    <a:pt x="239" y="43"/>
                    <a:pt x="239" y="43"/>
                    <a:pt x="239" y="43"/>
                  </a:cubicBezTo>
                  <a:cubicBezTo>
                    <a:pt x="239" y="43"/>
                    <a:pt x="239" y="43"/>
                    <a:pt x="239" y="43"/>
                  </a:cubicBezTo>
                  <a:cubicBezTo>
                    <a:pt x="239" y="43"/>
                    <a:pt x="239" y="43"/>
                    <a:pt x="239" y="43"/>
                  </a:cubicBezTo>
                  <a:cubicBezTo>
                    <a:pt x="239" y="44"/>
                    <a:pt x="239" y="44"/>
                    <a:pt x="239" y="44"/>
                  </a:cubicBezTo>
                  <a:cubicBezTo>
                    <a:pt x="239" y="44"/>
                    <a:pt x="239" y="44"/>
                    <a:pt x="239" y="44"/>
                  </a:cubicBezTo>
                  <a:cubicBezTo>
                    <a:pt x="239" y="44"/>
                    <a:pt x="239" y="44"/>
                    <a:pt x="239" y="45"/>
                  </a:cubicBezTo>
                  <a:cubicBezTo>
                    <a:pt x="239" y="45"/>
                    <a:pt x="239" y="45"/>
                    <a:pt x="239" y="45"/>
                  </a:cubicBezTo>
                  <a:cubicBezTo>
                    <a:pt x="239" y="45"/>
                    <a:pt x="239" y="45"/>
                    <a:pt x="239" y="45"/>
                  </a:cubicBezTo>
                  <a:cubicBezTo>
                    <a:pt x="239" y="45"/>
                    <a:pt x="239" y="45"/>
                    <a:pt x="239" y="45"/>
                  </a:cubicBezTo>
                  <a:cubicBezTo>
                    <a:pt x="239" y="45"/>
                    <a:pt x="239" y="45"/>
                    <a:pt x="239" y="45"/>
                  </a:cubicBezTo>
                  <a:cubicBezTo>
                    <a:pt x="239" y="46"/>
                    <a:pt x="239" y="46"/>
                    <a:pt x="238" y="46"/>
                  </a:cubicBezTo>
                  <a:cubicBezTo>
                    <a:pt x="238" y="46"/>
                    <a:pt x="238" y="46"/>
                    <a:pt x="238" y="46"/>
                  </a:cubicBezTo>
                  <a:cubicBezTo>
                    <a:pt x="238" y="46"/>
                    <a:pt x="238" y="46"/>
                    <a:pt x="238" y="46"/>
                  </a:cubicBezTo>
                  <a:cubicBezTo>
                    <a:pt x="238" y="46"/>
                    <a:pt x="238" y="46"/>
                    <a:pt x="238" y="46"/>
                  </a:cubicBezTo>
                  <a:cubicBezTo>
                    <a:pt x="238" y="46"/>
                    <a:pt x="238" y="46"/>
                    <a:pt x="237" y="47"/>
                  </a:cubicBezTo>
                  <a:cubicBezTo>
                    <a:pt x="237" y="47"/>
                    <a:pt x="237" y="47"/>
                    <a:pt x="237" y="47"/>
                  </a:cubicBezTo>
                  <a:cubicBezTo>
                    <a:pt x="237" y="47"/>
                    <a:pt x="237" y="47"/>
                    <a:pt x="237" y="47"/>
                  </a:cubicBezTo>
                  <a:cubicBezTo>
                    <a:pt x="237" y="47"/>
                    <a:pt x="237" y="47"/>
                    <a:pt x="237" y="47"/>
                  </a:cubicBezTo>
                  <a:cubicBezTo>
                    <a:pt x="237" y="47"/>
                    <a:pt x="237" y="47"/>
                    <a:pt x="237" y="47"/>
                  </a:cubicBezTo>
                  <a:cubicBezTo>
                    <a:pt x="237" y="47"/>
                    <a:pt x="237" y="47"/>
                    <a:pt x="237" y="47"/>
                  </a:cubicBezTo>
                  <a:cubicBezTo>
                    <a:pt x="238" y="47"/>
                    <a:pt x="238" y="47"/>
                    <a:pt x="238" y="47"/>
                  </a:cubicBezTo>
                  <a:cubicBezTo>
                    <a:pt x="238" y="47"/>
                    <a:pt x="238" y="47"/>
                    <a:pt x="239" y="47"/>
                  </a:cubicBezTo>
                  <a:cubicBezTo>
                    <a:pt x="239" y="47"/>
                    <a:pt x="239" y="47"/>
                    <a:pt x="239" y="47"/>
                  </a:cubicBezTo>
                  <a:cubicBezTo>
                    <a:pt x="239" y="48"/>
                    <a:pt x="239" y="48"/>
                    <a:pt x="239" y="48"/>
                  </a:cubicBezTo>
                  <a:cubicBezTo>
                    <a:pt x="239" y="48"/>
                    <a:pt x="239" y="47"/>
                    <a:pt x="240" y="47"/>
                  </a:cubicBezTo>
                  <a:cubicBezTo>
                    <a:pt x="240" y="47"/>
                    <a:pt x="240" y="47"/>
                    <a:pt x="240" y="47"/>
                  </a:cubicBezTo>
                  <a:cubicBezTo>
                    <a:pt x="240" y="47"/>
                    <a:pt x="240" y="47"/>
                    <a:pt x="240" y="47"/>
                  </a:cubicBezTo>
                  <a:cubicBezTo>
                    <a:pt x="240" y="47"/>
                    <a:pt x="240" y="47"/>
                    <a:pt x="240" y="47"/>
                  </a:cubicBezTo>
                  <a:cubicBezTo>
                    <a:pt x="240" y="47"/>
                    <a:pt x="240" y="47"/>
                    <a:pt x="240" y="47"/>
                  </a:cubicBezTo>
                  <a:cubicBezTo>
                    <a:pt x="240" y="47"/>
                    <a:pt x="240" y="47"/>
                    <a:pt x="240" y="47"/>
                  </a:cubicBezTo>
                  <a:cubicBezTo>
                    <a:pt x="240" y="47"/>
                    <a:pt x="240" y="47"/>
                    <a:pt x="240" y="47"/>
                  </a:cubicBezTo>
                  <a:cubicBezTo>
                    <a:pt x="240" y="47"/>
                    <a:pt x="240" y="47"/>
                    <a:pt x="240" y="47"/>
                  </a:cubicBezTo>
                  <a:cubicBezTo>
                    <a:pt x="240" y="47"/>
                    <a:pt x="240" y="47"/>
                    <a:pt x="240" y="47"/>
                  </a:cubicBezTo>
                  <a:cubicBezTo>
                    <a:pt x="240" y="47"/>
                    <a:pt x="240" y="47"/>
                    <a:pt x="240" y="47"/>
                  </a:cubicBezTo>
                  <a:cubicBezTo>
                    <a:pt x="240" y="47"/>
                    <a:pt x="240" y="47"/>
                    <a:pt x="240" y="47"/>
                  </a:cubicBezTo>
                  <a:cubicBezTo>
                    <a:pt x="240" y="47"/>
                    <a:pt x="241" y="47"/>
                    <a:pt x="241" y="47"/>
                  </a:cubicBezTo>
                  <a:cubicBezTo>
                    <a:pt x="241" y="47"/>
                    <a:pt x="241" y="47"/>
                    <a:pt x="241" y="47"/>
                  </a:cubicBezTo>
                  <a:cubicBezTo>
                    <a:pt x="241" y="47"/>
                    <a:pt x="241" y="47"/>
                    <a:pt x="241" y="47"/>
                  </a:cubicBezTo>
                  <a:cubicBezTo>
                    <a:pt x="241" y="47"/>
                    <a:pt x="241" y="47"/>
                    <a:pt x="241" y="47"/>
                  </a:cubicBezTo>
                  <a:cubicBezTo>
                    <a:pt x="241" y="47"/>
                    <a:pt x="241" y="47"/>
                    <a:pt x="241" y="47"/>
                  </a:cubicBezTo>
                  <a:cubicBezTo>
                    <a:pt x="241" y="47"/>
                    <a:pt x="241" y="47"/>
                    <a:pt x="241" y="47"/>
                  </a:cubicBezTo>
                  <a:cubicBezTo>
                    <a:pt x="241" y="47"/>
                    <a:pt x="241" y="47"/>
                    <a:pt x="241" y="47"/>
                  </a:cubicBezTo>
                  <a:cubicBezTo>
                    <a:pt x="241" y="47"/>
                    <a:pt x="241" y="47"/>
                    <a:pt x="241" y="47"/>
                  </a:cubicBezTo>
                  <a:cubicBezTo>
                    <a:pt x="241" y="47"/>
                    <a:pt x="241" y="47"/>
                    <a:pt x="241" y="47"/>
                  </a:cubicBezTo>
                  <a:cubicBezTo>
                    <a:pt x="241" y="47"/>
                    <a:pt x="241" y="47"/>
                    <a:pt x="241" y="47"/>
                  </a:cubicBezTo>
                  <a:cubicBezTo>
                    <a:pt x="241" y="47"/>
                    <a:pt x="241" y="47"/>
                    <a:pt x="242" y="47"/>
                  </a:cubicBezTo>
                  <a:cubicBezTo>
                    <a:pt x="242" y="47"/>
                    <a:pt x="242" y="47"/>
                    <a:pt x="242" y="47"/>
                  </a:cubicBezTo>
                  <a:cubicBezTo>
                    <a:pt x="242" y="47"/>
                    <a:pt x="242" y="47"/>
                    <a:pt x="242" y="47"/>
                  </a:cubicBezTo>
                  <a:cubicBezTo>
                    <a:pt x="242" y="47"/>
                    <a:pt x="242" y="47"/>
                    <a:pt x="242" y="47"/>
                  </a:cubicBezTo>
                  <a:cubicBezTo>
                    <a:pt x="242" y="47"/>
                    <a:pt x="242" y="47"/>
                    <a:pt x="242" y="47"/>
                  </a:cubicBezTo>
                  <a:cubicBezTo>
                    <a:pt x="242" y="47"/>
                    <a:pt x="242" y="47"/>
                    <a:pt x="242" y="47"/>
                  </a:cubicBezTo>
                  <a:cubicBezTo>
                    <a:pt x="242" y="47"/>
                    <a:pt x="242" y="47"/>
                    <a:pt x="242" y="47"/>
                  </a:cubicBezTo>
                  <a:cubicBezTo>
                    <a:pt x="242" y="47"/>
                    <a:pt x="242" y="47"/>
                    <a:pt x="242" y="47"/>
                  </a:cubicBezTo>
                  <a:cubicBezTo>
                    <a:pt x="242" y="48"/>
                    <a:pt x="242" y="48"/>
                    <a:pt x="242" y="48"/>
                  </a:cubicBezTo>
                  <a:cubicBezTo>
                    <a:pt x="242" y="48"/>
                    <a:pt x="242" y="48"/>
                    <a:pt x="242" y="48"/>
                  </a:cubicBezTo>
                  <a:cubicBezTo>
                    <a:pt x="242" y="48"/>
                    <a:pt x="242" y="48"/>
                    <a:pt x="242" y="48"/>
                  </a:cubicBezTo>
                  <a:cubicBezTo>
                    <a:pt x="242" y="48"/>
                    <a:pt x="242" y="47"/>
                    <a:pt x="242" y="47"/>
                  </a:cubicBezTo>
                  <a:cubicBezTo>
                    <a:pt x="243" y="47"/>
                    <a:pt x="242" y="47"/>
                    <a:pt x="243" y="47"/>
                  </a:cubicBezTo>
                  <a:cubicBezTo>
                    <a:pt x="243" y="47"/>
                    <a:pt x="243" y="47"/>
                    <a:pt x="243" y="47"/>
                  </a:cubicBezTo>
                  <a:cubicBezTo>
                    <a:pt x="243" y="47"/>
                    <a:pt x="243" y="47"/>
                    <a:pt x="243" y="48"/>
                  </a:cubicBezTo>
                  <a:cubicBezTo>
                    <a:pt x="243" y="48"/>
                    <a:pt x="242" y="48"/>
                    <a:pt x="242" y="48"/>
                  </a:cubicBezTo>
                  <a:cubicBezTo>
                    <a:pt x="242" y="48"/>
                    <a:pt x="242" y="48"/>
                    <a:pt x="242" y="48"/>
                  </a:cubicBezTo>
                  <a:cubicBezTo>
                    <a:pt x="242" y="48"/>
                    <a:pt x="242" y="48"/>
                    <a:pt x="242" y="48"/>
                  </a:cubicBezTo>
                  <a:cubicBezTo>
                    <a:pt x="243" y="48"/>
                    <a:pt x="243" y="48"/>
                    <a:pt x="243" y="48"/>
                  </a:cubicBezTo>
                  <a:cubicBezTo>
                    <a:pt x="243" y="48"/>
                    <a:pt x="243" y="48"/>
                    <a:pt x="243" y="48"/>
                  </a:cubicBezTo>
                  <a:cubicBezTo>
                    <a:pt x="243" y="48"/>
                    <a:pt x="243" y="48"/>
                    <a:pt x="243" y="48"/>
                  </a:cubicBezTo>
                  <a:cubicBezTo>
                    <a:pt x="243" y="48"/>
                    <a:pt x="243" y="48"/>
                    <a:pt x="243" y="48"/>
                  </a:cubicBezTo>
                  <a:cubicBezTo>
                    <a:pt x="243" y="48"/>
                    <a:pt x="243" y="48"/>
                    <a:pt x="243" y="48"/>
                  </a:cubicBezTo>
                  <a:cubicBezTo>
                    <a:pt x="243" y="48"/>
                    <a:pt x="243" y="48"/>
                    <a:pt x="243" y="48"/>
                  </a:cubicBezTo>
                  <a:cubicBezTo>
                    <a:pt x="243" y="48"/>
                    <a:pt x="244" y="48"/>
                    <a:pt x="244" y="48"/>
                  </a:cubicBezTo>
                  <a:cubicBezTo>
                    <a:pt x="244" y="48"/>
                    <a:pt x="244" y="48"/>
                    <a:pt x="244" y="48"/>
                  </a:cubicBezTo>
                  <a:cubicBezTo>
                    <a:pt x="244" y="48"/>
                    <a:pt x="244" y="48"/>
                    <a:pt x="244" y="48"/>
                  </a:cubicBezTo>
                  <a:cubicBezTo>
                    <a:pt x="244" y="48"/>
                    <a:pt x="244" y="48"/>
                    <a:pt x="244" y="48"/>
                  </a:cubicBezTo>
                  <a:cubicBezTo>
                    <a:pt x="244" y="48"/>
                    <a:pt x="244" y="48"/>
                    <a:pt x="244" y="47"/>
                  </a:cubicBezTo>
                  <a:cubicBezTo>
                    <a:pt x="244" y="47"/>
                    <a:pt x="244" y="47"/>
                    <a:pt x="244" y="47"/>
                  </a:cubicBezTo>
                  <a:cubicBezTo>
                    <a:pt x="244" y="47"/>
                    <a:pt x="244" y="47"/>
                    <a:pt x="244" y="47"/>
                  </a:cubicBezTo>
                  <a:cubicBezTo>
                    <a:pt x="244" y="47"/>
                    <a:pt x="244" y="47"/>
                    <a:pt x="244" y="47"/>
                  </a:cubicBezTo>
                  <a:cubicBezTo>
                    <a:pt x="244" y="47"/>
                    <a:pt x="244" y="47"/>
                    <a:pt x="244" y="47"/>
                  </a:cubicBezTo>
                  <a:cubicBezTo>
                    <a:pt x="244" y="48"/>
                    <a:pt x="244" y="48"/>
                    <a:pt x="244" y="48"/>
                  </a:cubicBezTo>
                  <a:cubicBezTo>
                    <a:pt x="244" y="48"/>
                    <a:pt x="244" y="48"/>
                    <a:pt x="244" y="48"/>
                  </a:cubicBezTo>
                  <a:cubicBezTo>
                    <a:pt x="244" y="48"/>
                    <a:pt x="244" y="48"/>
                    <a:pt x="244" y="48"/>
                  </a:cubicBezTo>
                  <a:cubicBezTo>
                    <a:pt x="244" y="48"/>
                    <a:pt x="244" y="48"/>
                    <a:pt x="244" y="48"/>
                  </a:cubicBezTo>
                  <a:cubicBezTo>
                    <a:pt x="244" y="48"/>
                    <a:pt x="243" y="48"/>
                    <a:pt x="244" y="49"/>
                  </a:cubicBezTo>
                  <a:cubicBezTo>
                    <a:pt x="244" y="49"/>
                    <a:pt x="244" y="49"/>
                    <a:pt x="244" y="49"/>
                  </a:cubicBezTo>
                  <a:cubicBezTo>
                    <a:pt x="244" y="49"/>
                    <a:pt x="244" y="49"/>
                    <a:pt x="244" y="49"/>
                  </a:cubicBezTo>
                  <a:cubicBezTo>
                    <a:pt x="244" y="49"/>
                    <a:pt x="244" y="49"/>
                    <a:pt x="244" y="49"/>
                  </a:cubicBezTo>
                  <a:cubicBezTo>
                    <a:pt x="244" y="49"/>
                    <a:pt x="244" y="49"/>
                    <a:pt x="244" y="49"/>
                  </a:cubicBezTo>
                  <a:cubicBezTo>
                    <a:pt x="244" y="49"/>
                    <a:pt x="244" y="49"/>
                    <a:pt x="244" y="49"/>
                  </a:cubicBezTo>
                  <a:cubicBezTo>
                    <a:pt x="245" y="49"/>
                    <a:pt x="245" y="49"/>
                    <a:pt x="245" y="49"/>
                  </a:cubicBezTo>
                  <a:cubicBezTo>
                    <a:pt x="245" y="49"/>
                    <a:pt x="245" y="48"/>
                    <a:pt x="245" y="48"/>
                  </a:cubicBezTo>
                  <a:cubicBezTo>
                    <a:pt x="245" y="48"/>
                    <a:pt x="245" y="48"/>
                    <a:pt x="245" y="48"/>
                  </a:cubicBezTo>
                  <a:cubicBezTo>
                    <a:pt x="245" y="48"/>
                    <a:pt x="245" y="48"/>
                    <a:pt x="245" y="48"/>
                  </a:cubicBezTo>
                  <a:cubicBezTo>
                    <a:pt x="245" y="48"/>
                    <a:pt x="245" y="48"/>
                    <a:pt x="245" y="49"/>
                  </a:cubicBezTo>
                  <a:cubicBezTo>
                    <a:pt x="245" y="49"/>
                    <a:pt x="245" y="49"/>
                    <a:pt x="245" y="49"/>
                  </a:cubicBezTo>
                  <a:cubicBezTo>
                    <a:pt x="245" y="49"/>
                    <a:pt x="245" y="49"/>
                    <a:pt x="245" y="49"/>
                  </a:cubicBezTo>
                  <a:cubicBezTo>
                    <a:pt x="245" y="49"/>
                    <a:pt x="244" y="49"/>
                    <a:pt x="244" y="49"/>
                  </a:cubicBezTo>
                  <a:cubicBezTo>
                    <a:pt x="245" y="49"/>
                    <a:pt x="245" y="49"/>
                    <a:pt x="245" y="49"/>
                  </a:cubicBezTo>
                  <a:cubicBezTo>
                    <a:pt x="245" y="49"/>
                    <a:pt x="245" y="49"/>
                    <a:pt x="245" y="49"/>
                  </a:cubicBezTo>
                  <a:cubicBezTo>
                    <a:pt x="244" y="49"/>
                    <a:pt x="244" y="49"/>
                    <a:pt x="244" y="49"/>
                  </a:cubicBezTo>
                  <a:cubicBezTo>
                    <a:pt x="244" y="49"/>
                    <a:pt x="244" y="49"/>
                    <a:pt x="244" y="50"/>
                  </a:cubicBezTo>
                  <a:cubicBezTo>
                    <a:pt x="244" y="50"/>
                    <a:pt x="244" y="50"/>
                    <a:pt x="244" y="50"/>
                  </a:cubicBezTo>
                  <a:cubicBezTo>
                    <a:pt x="244" y="50"/>
                    <a:pt x="244" y="50"/>
                    <a:pt x="244" y="50"/>
                  </a:cubicBezTo>
                  <a:cubicBezTo>
                    <a:pt x="244" y="50"/>
                    <a:pt x="244" y="50"/>
                    <a:pt x="244" y="50"/>
                  </a:cubicBezTo>
                  <a:cubicBezTo>
                    <a:pt x="244" y="50"/>
                    <a:pt x="244" y="50"/>
                    <a:pt x="244" y="50"/>
                  </a:cubicBezTo>
                  <a:cubicBezTo>
                    <a:pt x="244" y="50"/>
                    <a:pt x="244" y="50"/>
                    <a:pt x="244" y="50"/>
                  </a:cubicBezTo>
                  <a:cubicBezTo>
                    <a:pt x="244" y="50"/>
                    <a:pt x="244" y="50"/>
                    <a:pt x="244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44" y="51"/>
                    <a:pt x="244" y="51"/>
                    <a:pt x="244" y="51"/>
                  </a:cubicBezTo>
                  <a:cubicBezTo>
                    <a:pt x="244" y="51"/>
                    <a:pt x="245" y="51"/>
                    <a:pt x="245" y="51"/>
                  </a:cubicBezTo>
                  <a:cubicBezTo>
                    <a:pt x="245" y="51"/>
                    <a:pt x="245" y="51"/>
                    <a:pt x="245" y="51"/>
                  </a:cubicBezTo>
                  <a:cubicBezTo>
                    <a:pt x="245" y="51"/>
                    <a:pt x="245" y="51"/>
                    <a:pt x="245" y="51"/>
                  </a:cubicBezTo>
                  <a:cubicBezTo>
                    <a:pt x="245" y="50"/>
                    <a:pt x="245" y="50"/>
                    <a:pt x="245" y="50"/>
                  </a:cubicBezTo>
                  <a:cubicBezTo>
                    <a:pt x="245" y="50"/>
                    <a:pt x="245" y="51"/>
                    <a:pt x="245" y="51"/>
                  </a:cubicBezTo>
                  <a:cubicBezTo>
                    <a:pt x="245" y="51"/>
                    <a:pt x="245" y="51"/>
                    <a:pt x="245" y="51"/>
                  </a:cubicBezTo>
                  <a:cubicBezTo>
                    <a:pt x="245" y="51"/>
                    <a:pt x="245" y="51"/>
                    <a:pt x="245" y="51"/>
                  </a:cubicBezTo>
                  <a:cubicBezTo>
                    <a:pt x="245" y="51"/>
                    <a:pt x="245" y="51"/>
                    <a:pt x="245" y="51"/>
                  </a:cubicBezTo>
                  <a:cubicBezTo>
                    <a:pt x="245" y="51"/>
                    <a:pt x="245" y="51"/>
                    <a:pt x="245" y="51"/>
                  </a:cubicBezTo>
                  <a:cubicBezTo>
                    <a:pt x="245" y="51"/>
                    <a:pt x="245" y="52"/>
                    <a:pt x="245" y="52"/>
                  </a:cubicBezTo>
                  <a:cubicBezTo>
                    <a:pt x="245" y="52"/>
                    <a:pt x="245" y="52"/>
                    <a:pt x="245" y="52"/>
                  </a:cubicBezTo>
                  <a:cubicBezTo>
                    <a:pt x="245" y="52"/>
                    <a:pt x="245" y="52"/>
                    <a:pt x="245" y="52"/>
                  </a:cubicBezTo>
                  <a:cubicBezTo>
                    <a:pt x="245" y="52"/>
                    <a:pt x="246" y="52"/>
                    <a:pt x="246" y="52"/>
                  </a:cubicBezTo>
                  <a:cubicBezTo>
                    <a:pt x="246" y="52"/>
                    <a:pt x="246" y="52"/>
                    <a:pt x="246" y="52"/>
                  </a:cubicBezTo>
                  <a:cubicBezTo>
                    <a:pt x="246" y="52"/>
                    <a:pt x="246" y="52"/>
                    <a:pt x="246" y="52"/>
                  </a:cubicBezTo>
                  <a:cubicBezTo>
                    <a:pt x="246" y="53"/>
                    <a:pt x="246" y="53"/>
                    <a:pt x="246" y="53"/>
                  </a:cubicBezTo>
                  <a:cubicBezTo>
                    <a:pt x="246" y="53"/>
                    <a:pt x="247" y="53"/>
                    <a:pt x="247" y="53"/>
                  </a:cubicBezTo>
                  <a:cubicBezTo>
                    <a:pt x="247" y="53"/>
                    <a:pt x="247" y="53"/>
                    <a:pt x="247" y="53"/>
                  </a:cubicBezTo>
                  <a:cubicBezTo>
                    <a:pt x="247" y="53"/>
                    <a:pt x="247" y="53"/>
                    <a:pt x="247" y="53"/>
                  </a:cubicBezTo>
                  <a:cubicBezTo>
                    <a:pt x="247" y="52"/>
                    <a:pt x="248" y="52"/>
                    <a:pt x="248" y="52"/>
                  </a:cubicBezTo>
                  <a:cubicBezTo>
                    <a:pt x="248" y="52"/>
                    <a:pt x="248" y="52"/>
                    <a:pt x="248" y="52"/>
                  </a:cubicBezTo>
                  <a:cubicBezTo>
                    <a:pt x="248" y="52"/>
                    <a:pt x="248" y="52"/>
                    <a:pt x="248" y="52"/>
                  </a:cubicBezTo>
                  <a:cubicBezTo>
                    <a:pt x="248" y="52"/>
                    <a:pt x="248" y="52"/>
                    <a:pt x="248" y="52"/>
                  </a:cubicBezTo>
                  <a:cubicBezTo>
                    <a:pt x="249" y="53"/>
                    <a:pt x="249" y="53"/>
                    <a:pt x="249" y="53"/>
                  </a:cubicBezTo>
                  <a:cubicBezTo>
                    <a:pt x="249" y="53"/>
                    <a:pt x="249" y="53"/>
                    <a:pt x="249" y="53"/>
                  </a:cubicBezTo>
                  <a:cubicBezTo>
                    <a:pt x="249" y="53"/>
                    <a:pt x="249" y="53"/>
                    <a:pt x="249" y="53"/>
                  </a:cubicBezTo>
                  <a:cubicBezTo>
                    <a:pt x="249" y="53"/>
                    <a:pt x="249" y="53"/>
                    <a:pt x="249" y="53"/>
                  </a:cubicBezTo>
                  <a:cubicBezTo>
                    <a:pt x="249" y="53"/>
                    <a:pt x="249" y="53"/>
                    <a:pt x="249" y="53"/>
                  </a:cubicBezTo>
                  <a:cubicBezTo>
                    <a:pt x="249" y="53"/>
                    <a:pt x="250" y="53"/>
                    <a:pt x="250" y="53"/>
                  </a:cubicBezTo>
                  <a:cubicBezTo>
                    <a:pt x="250" y="53"/>
                    <a:pt x="250" y="53"/>
                    <a:pt x="250" y="53"/>
                  </a:cubicBezTo>
                  <a:cubicBezTo>
                    <a:pt x="250" y="53"/>
                    <a:pt x="250" y="53"/>
                    <a:pt x="251" y="53"/>
                  </a:cubicBezTo>
                  <a:cubicBezTo>
                    <a:pt x="251" y="53"/>
                    <a:pt x="251" y="53"/>
                    <a:pt x="251" y="53"/>
                  </a:cubicBezTo>
                  <a:cubicBezTo>
                    <a:pt x="251" y="53"/>
                    <a:pt x="251" y="53"/>
                    <a:pt x="251" y="53"/>
                  </a:cubicBezTo>
                  <a:cubicBezTo>
                    <a:pt x="251" y="53"/>
                    <a:pt x="251" y="53"/>
                    <a:pt x="251" y="53"/>
                  </a:cubicBezTo>
                  <a:cubicBezTo>
                    <a:pt x="251" y="53"/>
                    <a:pt x="251" y="53"/>
                    <a:pt x="251" y="53"/>
                  </a:cubicBezTo>
                  <a:cubicBezTo>
                    <a:pt x="251" y="53"/>
                    <a:pt x="252" y="52"/>
                    <a:pt x="252" y="52"/>
                  </a:cubicBezTo>
                  <a:cubicBezTo>
                    <a:pt x="252" y="52"/>
                    <a:pt x="252" y="52"/>
                    <a:pt x="252" y="52"/>
                  </a:cubicBezTo>
                  <a:cubicBezTo>
                    <a:pt x="252" y="52"/>
                    <a:pt x="252" y="52"/>
                    <a:pt x="252" y="52"/>
                  </a:cubicBezTo>
                  <a:cubicBezTo>
                    <a:pt x="252" y="52"/>
                    <a:pt x="252" y="52"/>
                    <a:pt x="252" y="52"/>
                  </a:cubicBezTo>
                  <a:cubicBezTo>
                    <a:pt x="252" y="52"/>
                    <a:pt x="252" y="52"/>
                    <a:pt x="253" y="52"/>
                  </a:cubicBezTo>
                  <a:cubicBezTo>
                    <a:pt x="253" y="52"/>
                    <a:pt x="253" y="52"/>
                    <a:pt x="253" y="52"/>
                  </a:cubicBezTo>
                  <a:cubicBezTo>
                    <a:pt x="253" y="52"/>
                    <a:pt x="253" y="52"/>
                    <a:pt x="253" y="52"/>
                  </a:cubicBezTo>
                  <a:cubicBezTo>
                    <a:pt x="253" y="52"/>
                    <a:pt x="253" y="52"/>
                    <a:pt x="253" y="52"/>
                  </a:cubicBezTo>
                  <a:cubicBezTo>
                    <a:pt x="253" y="52"/>
                    <a:pt x="254" y="52"/>
                    <a:pt x="254" y="52"/>
                  </a:cubicBezTo>
                  <a:cubicBezTo>
                    <a:pt x="254" y="52"/>
                    <a:pt x="254" y="52"/>
                    <a:pt x="254" y="52"/>
                  </a:cubicBezTo>
                  <a:cubicBezTo>
                    <a:pt x="254" y="52"/>
                    <a:pt x="254" y="52"/>
                    <a:pt x="254" y="52"/>
                  </a:cubicBezTo>
                  <a:cubicBezTo>
                    <a:pt x="254" y="53"/>
                    <a:pt x="254" y="52"/>
                    <a:pt x="254" y="52"/>
                  </a:cubicBezTo>
                  <a:cubicBezTo>
                    <a:pt x="255" y="52"/>
                    <a:pt x="255" y="52"/>
                    <a:pt x="255" y="52"/>
                  </a:cubicBezTo>
                  <a:cubicBezTo>
                    <a:pt x="255" y="52"/>
                    <a:pt x="255" y="52"/>
                    <a:pt x="255" y="52"/>
                  </a:cubicBezTo>
                  <a:cubicBezTo>
                    <a:pt x="255" y="52"/>
                    <a:pt x="255" y="52"/>
                    <a:pt x="255" y="52"/>
                  </a:cubicBezTo>
                  <a:cubicBezTo>
                    <a:pt x="255" y="52"/>
                    <a:pt x="255" y="52"/>
                    <a:pt x="255" y="52"/>
                  </a:cubicBezTo>
                  <a:cubicBezTo>
                    <a:pt x="255" y="52"/>
                    <a:pt x="255" y="52"/>
                    <a:pt x="255" y="52"/>
                  </a:cubicBezTo>
                  <a:cubicBezTo>
                    <a:pt x="255" y="52"/>
                    <a:pt x="255" y="52"/>
                    <a:pt x="255" y="52"/>
                  </a:cubicBezTo>
                  <a:cubicBezTo>
                    <a:pt x="255" y="52"/>
                    <a:pt x="255" y="52"/>
                    <a:pt x="256" y="52"/>
                  </a:cubicBezTo>
                  <a:cubicBezTo>
                    <a:pt x="256" y="52"/>
                    <a:pt x="256" y="52"/>
                    <a:pt x="256" y="52"/>
                  </a:cubicBezTo>
                  <a:cubicBezTo>
                    <a:pt x="256" y="52"/>
                    <a:pt x="256" y="52"/>
                    <a:pt x="256" y="52"/>
                  </a:cubicBezTo>
                  <a:cubicBezTo>
                    <a:pt x="256" y="52"/>
                    <a:pt x="256" y="52"/>
                    <a:pt x="256" y="52"/>
                  </a:cubicBezTo>
                  <a:cubicBezTo>
                    <a:pt x="256" y="52"/>
                    <a:pt x="256" y="52"/>
                    <a:pt x="256" y="52"/>
                  </a:cubicBezTo>
                  <a:cubicBezTo>
                    <a:pt x="256" y="52"/>
                    <a:pt x="256" y="52"/>
                    <a:pt x="256" y="52"/>
                  </a:cubicBezTo>
                  <a:cubicBezTo>
                    <a:pt x="256" y="52"/>
                    <a:pt x="256" y="52"/>
                    <a:pt x="256" y="52"/>
                  </a:cubicBezTo>
                  <a:cubicBezTo>
                    <a:pt x="256" y="52"/>
                    <a:pt x="256" y="52"/>
                    <a:pt x="256" y="52"/>
                  </a:cubicBezTo>
                  <a:cubicBezTo>
                    <a:pt x="256" y="52"/>
                    <a:pt x="256" y="52"/>
                    <a:pt x="257" y="52"/>
                  </a:cubicBezTo>
                  <a:cubicBezTo>
                    <a:pt x="257" y="52"/>
                    <a:pt x="257" y="52"/>
                    <a:pt x="257" y="52"/>
                  </a:cubicBezTo>
                  <a:cubicBezTo>
                    <a:pt x="257" y="52"/>
                    <a:pt x="257" y="52"/>
                    <a:pt x="257" y="52"/>
                  </a:cubicBezTo>
                  <a:cubicBezTo>
                    <a:pt x="257" y="52"/>
                    <a:pt x="257" y="52"/>
                    <a:pt x="257" y="52"/>
                  </a:cubicBezTo>
                  <a:cubicBezTo>
                    <a:pt x="257" y="52"/>
                    <a:pt x="257" y="52"/>
                    <a:pt x="257" y="52"/>
                  </a:cubicBezTo>
                  <a:cubicBezTo>
                    <a:pt x="257" y="52"/>
                    <a:pt x="257" y="52"/>
                    <a:pt x="257" y="52"/>
                  </a:cubicBezTo>
                  <a:cubicBezTo>
                    <a:pt x="257" y="52"/>
                    <a:pt x="257" y="52"/>
                    <a:pt x="257" y="52"/>
                  </a:cubicBezTo>
                  <a:cubicBezTo>
                    <a:pt x="257" y="52"/>
                    <a:pt x="257" y="52"/>
                    <a:pt x="257" y="52"/>
                  </a:cubicBezTo>
                  <a:cubicBezTo>
                    <a:pt x="257" y="52"/>
                    <a:pt x="258" y="52"/>
                    <a:pt x="258" y="52"/>
                  </a:cubicBezTo>
                  <a:cubicBezTo>
                    <a:pt x="258" y="52"/>
                    <a:pt x="258" y="52"/>
                    <a:pt x="258" y="52"/>
                  </a:cubicBezTo>
                  <a:cubicBezTo>
                    <a:pt x="258" y="52"/>
                    <a:pt x="258" y="52"/>
                    <a:pt x="258" y="52"/>
                  </a:cubicBezTo>
                  <a:cubicBezTo>
                    <a:pt x="258" y="52"/>
                    <a:pt x="258" y="52"/>
                    <a:pt x="258" y="52"/>
                  </a:cubicBezTo>
                  <a:cubicBezTo>
                    <a:pt x="258" y="52"/>
                    <a:pt x="258" y="53"/>
                    <a:pt x="258" y="53"/>
                  </a:cubicBezTo>
                  <a:cubicBezTo>
                    <a:pt x="258" y="53"/>
                    <a:pt x="258" y="53"/>
                    <a:pt x="258" y="53"/>
                  </a:cubicBezTo>
                  <a:cubicBezTo>
                    <a:pt x="257" y="53"/>
                    <a:pt x="257" y="53"/>
                    <a:pt x="257" y="53"/>
                  </a:cubicBezTo>
                  <a:cubicBezTo>
                    <a:pt x="257" y="53"/>
                    <a:pt x="257" y="53"/>
                    <a:pt x="257" y="53"/>
                  </a:cubicBezTo>
                  <a:cubicBezTo>
                    <a:pt x="257" y="53"/>
                    <a:pt x="257" y="53"/>
                    <a:pt x="257" y="53"/>
                  </a:cubicBezTo>
                  <a:cubicBezTo>
                    <a:pt x="257" y="53"/>
                    <a:pt x="257" y="53"/>
                    <a:pt x="257" y="53"/>
                  </a:cubicBezTo>
                  <a:cubicBezTo>
                    <a:pt x="257" y="53"/>
                    <a:pt x="257" y="53"/>
                    <a:pt x="257" y="53"/>
                  </a:cubicBezTo>
                  <a:cubicBezTo>
                    <a:pt x="257" y="53"/>
                    <a:pt x="257" y="53"/>
                    <a:pt x="257" y="53"/>
                  </a:cubicBezTo>
                  <a:cubicBezTo>
                    <a:pt x="258" y="53"/>
                    <a:pt x="258" y="53"/>
                    <a:pt x="258" y="53"/>
                  </a:cubicBezTo>
                  <a:cubicBezTo>
                    <a:pt x="258" y="53"/>
                    <a:pt x="258" y="53"/>
                    <a:pt x="258" y="53"/>
                  </a:cubicBezTo>
                  <a:cubicBezTo>
                    <a:pt x="257" y="53"/>
                    <a:pt x="257" y="53"/>
                    <a:pt x="257" y="53"/>
                  </a:cubicBezTo>
                  <a:cubicBezTo>
                    <a:pt x="257" y="53"/>
                    <a:pt x="257" y="53"/>
                    <a:pt x="257" y="53"/>
                  </a:cubicBezTo>
                  <a:cubicBezTo>
                    <a:pt x="257" y="53"/>
                    <a:pt x="257" y="53"/>
                    <a:pt x="257" y="53"/>
                  </a:cubicBezTo>
                  <a:cubicBezTo>
                    <a:pt x="257" y="53"/>
                    <a:pt x="258" y="53"/>
                    <a:pt x="258" y="54"/>
                  </a:cubicBezTo>
                  <a:cubicBezTo>
                    <a:pt x="258" y="54"/>
                    <a:pt x="258" y="54"/>
                    <a:pt x="258" y="54"/>
                  </a:cubicBezTo>
                  <a:cubicBezTo>
                    <a:pt x="258" y="54"/>
                    <a:pt x="258" y="54"/>
                    <a:pt x="258" y="54"/>
                  </a:cubicBezTo>
                  <a:cubicBezTo>
                    <a:pt x="258" y="54"/>
                    <a:pt x="257" y="54"/>
                    <a:pt x="257" y="54"/>
                  </a:cubicBezTo>
                  <a:cubicBezTo>
                    <a:pt x="257" y="54"/>
                    <a:pt x="257" y="54"/>
                    <a:pt x="257" y="54"/>
                  </a:cubicBezTo>
                  <a:cubicBezTo>
                    <a:pt x="257" y="54"/>
                    <a:pt x="257" y="54"/>
                    <a:pt x="257" y="54"/>
                  </a:cubicBezTo>
                  <a:cubicBezTo>
                    <a:pt x="257" y="54"/>
                    <a:pt x="256" y="54"/>
                    <a:pt x="256" y="54"/>
                  </a:cubicBezTo>
                  <a:cubicBezTo>
                    <a:pt x="256" y="54"/>
                    <a:pt x="256" y="54"/>
                    <a:pt x="256" y="54"/>
                  </a:cubicBezTo>
                  <a:cubicBezTo>
                    <a:pt x="256" y="54"/>
                    <a:pt x="256" y="54"/>
                    <a:pt x="256" y="54"/>
                  </a:cubicBezTo>
                  <a:cubicBezTo>
                    <a:pt x="256" y="54"/>
                    <a:pt x="256" y="54"/>
                    <a:pt x="256" y="54"/>
                  </a:cubicBezTo>
                  <a:cubicBezTo>
                    <a:pt x="256" y="54"/>
                    <a:pt x="256" y="54"/>
                    <a:pt x="257" y="54"/>
                  </a:cubicBezTo>
                  <a:cubicBezTo>
                    <a:pt x="257" y="54"/>
                    <a:pt x="257" y="54"/>
                    <a:pt x="257" y="54"/>
                  </a:cubicBezTo>
                  <a:cubicBezTo>
                    <a:pt x="257" y="54"/>
                    <a:pt x="256" y="54"/>
                    <a:pt x="256" y="54"/>
                  </a:cubicBezTo>
                  <a:cubicBezTo>
                    <a:pt x="256" y="54"/>
                    <a:pt x="257" y="54"/>
                    <a:pt x="257" y="54"/>
                  </a:cubicBezTo>
                  <a:cubicBezTo>
                    <a:pt x="257" y="55"/>
                    <a:pt x="257" y="55"/>
                    <a:pt x="257" y="55"/>
                  </a:cubicBezTo>
                  <a:cubicBezTo>
                    <a:pt x="257" y="55"/>
                    <a:pt x="257" y="55"/>
                    <a:pt x="257" y="55"/>
                  </a:cubicBezTo>
                  <a:cubicBezTo>
                    <a:pt x="257" y="55"/>
                    <a:pt x="256" y="54"/>
                    <a:pt x="256" y="54"/>
                  </a:cubicBezTo>
                  <a:cubicBezTo>
                    <a:pt x="256" y="54"/>
                    <a:pt x="256" y="55"/>
                    <a:pt x="256" y="55"/>
                  </a:cubicBezTo>
                  <a:cubicBezTo>
                    <a:pt x="256" y="55"/>
                    <a:pt x="256" y="55"/>
                    <a:pt x="257" y="55"/>
                  </a:cubicBezTo>
                  <a:cubicBezTo>
                    <a:pt x="257" y="55"/>
                    <a:pt x="257" y="55"/>
                    <a:pt x="257" y="55"/>
                  </a:cubicBezTo>
                  <a:cubicBezTo>
                    <a:pt x="257" y="55"/>
                    <a:pt x="257" y="55"/>
                    <a:pt x="257" y="55"/>
                  </a:cubicBezTo>
                  <a:cubicBezTo>
                    <a:pt x="257" y="55"/>
                    <a:pt x="257" y="55"/>
                    <a:pt x="257" y="55"/>
                  </a:cubicBezTo>
                  <a:cubicBezTo>
                    <a:pt x="257" y="55"/>
                    <a:pt x="257" y="55"/>
                    <a:pt x="257" y="55"/>
                  </a:cubicBezTo>
                  <a:cubicBezTo>
                    <a:pt x="257" y="55"/>
                    <a:pt x="257" y="55"/>
                    <a:pt x="257" y="55"/>
                  </a:cubicBezTo>
                  <a:cubicBezTo>
                    <a:pt x="256" y="55"/>
                    <a:pt x="256" y="55"/>
                    <a:pt x="256" y="55"/>
                  </a:cubicBezTo>
                  <a:cubicBezTo>
                    <a:pt x="256" y="55"/>
                    <a:pt x="256" y="55"/>
                    <a:pt x="256" y="55"/>
                  </a:cubicBezTo>
                  <a:cubicBezTo>
                    <a:pt x="256" y="55"/>
                    <a:pt x="256" y="54"/>
                    <a:pt x="256" y="54"/>
                  </a:cubicBezTo>
                  <a:cubicBezTo>
                    <a:pt x="256" y="54"/>
                    <a:pt x="256" y="54"/>
                    <a:pt x="256" y="54"/>
                  </a:cubicBezTo>
                  <a:cubicBezTo>
                    <a:pt x="256" y="54"/>
                    <a:pt x="256" y="54"/>
                    <a:pt x="256" y="54"/>
                  </a:cubicBezTo>
                  <a:cubicBezTo>
                    <a:pt x="256" y="55"/>
                    <a:pt x="256" y="55"/>
                    <a:pt x="256" y="55"/>
                  </a:cubicBezTo>
                  <a:cubicBezTo>
                    <a:pt x="256" y="55"/>
                    <a:pt x="256" y="55"/>
                    <a:pt x="256" y="55"/>
                  </a:cubicBezTo>
                  <a:cubicBezTo>
                    <a:pt x="256" y="55"/>
                    <a:pt x="256" y="55"/>
                    <a:pt x="256" y="55"/>
                  </a:cubicBezTo>
                  <a:cubicBezTo>
                    <a:pt x="256" y="55"/>
                    <a:pt x="256" y="56"/>
                    <a:pt x="256" y="56"/>
                  </a:cubicBezTo>
                  <a:cubicBezTo>
                    <a:pt x="256" y="56"/>
                    <a:pt x="256" y="56"/>
                    <a:pt x="256" y="56"/>
                  </a:cubicBezTo>
                  <a:cubicBezTo>
                    <a:pt x="256" y="56"/>
                    <a:pt x="256" y="56"/>
                    <a:pt x="256" y="56"/>
                  </a:cubicBezTo>
                  <a:cubicBezTo>
                    <a:pt x="256" y="56"/>
                    <a:pt x="256" y="56"/>
                    <a:pt x="256" y="56"/>
                  </a:cubicBezTo>
                  <a:cubicBezTo>
                    <a:pt x="256" y="55"/>
                    <a:pt x="256" y="55"/>
                    <a:pt x="256" y="55"/>
                  </a:cubicBezTo>
                  <a:cubicBezTo>
                    <a:pt x="256" y="55"/>
                    <a:pt x="256" y="55"/>
                    <a:pt x="256" y="55"/>
                  </a:cubicBezTo>
                  <a:cubicBezTo>
                    <a:pt x="256" y="55"/>
                    <a:pt x="255" y="55"/>
                    <a:pt x="255" y="55"/>
                  </a:cubicBezTo>
                  <a:cubicBezTo>
                    <a:pt x="255" y="55"/>
                    <a:pt x="255" y="55"/>
                    <a:pt x="255" y="55"/>
                  </a:cubicBezTo>
                  <a:cubicBezTo>
                    <a:pt x="255" y="55"/>
                    <a:pt x="255" y="55"/>
                    <a:pt x="255" y="55"/>
                  </a:cubicBezTo>
                  <a:cubicBezTo>
                    <a:pt x="255" y="55"/>
                    <a:pt x="255" y="55"/>
                    <a:pt x="255" y="55"/>
                  </a:cubicBezTo>
                  <a:cubicBezTo>
                    <a:pt x="255" y="55"/>
                    <a:pt x="255" y="55"/>
                    <a:pt x="255" y="55"/>
                  </a:cubicBezTo>
                  <a:cubicBezTo>
                    <a:pt x="255" y="55"/>
                    <a:pt x="255" y="55"/>
                    <a:pt x="255" y="55"/>
                  </a:cubicBezTo>
                  <a:cubicBezTo>
                    <a:pt x="255" y="55"/>
                    <a:pt x="255" y="55"/>
                    <a:pt x="255" y="55"/>
                  </a:cubicBezTo>
                  <a:cubicBezTo>
                    <a:pt x="255" y="55"/>
                    <a:pt x="255" y="55"/>
                    <a:pt x="255" y="55"/>
                  </a:cubicBezTo>
                  <a:cubicBezTo>
                    <a:pt x="255" y="55"/>
                    <a:pt x="255" y="55"/>
                    <a:pt x="255" y="55"/>
                  </a:cubicBezTo>
                  <a:cubicBezTo>
                    <a:pt x="255" y="55"/>
                    <a:pt x="255" y="55"/>
                    <a:pt x="255" y="55"/>
                  </a:cubicBezTo>
                  <a:cubicBezTo>
                    <a:pt x="255" y="55"/>
                    <a:pt x="255" y="55"/>
                    <a:pt x="255" y="55"/>
                  </a:cubicBezTo>
                  <a:cubicBezTo>
                    <a:pt x="255" y="55"/>
                    <a:pt x="255" y="55"/>
                    <a:pt x="255" y="55"/>
                  </a:cubicBezTo>
                  <a:cubicBezTo>
                    <a:pt x="255" y="55"/>
                    <a:pt x="255" y="55"/>
                    <a:pt x="255" y="55"/>
                  </a:cubicBezTo>
                  <a:cubicBezTo>
                    <a:pt x="255" y="55"/>
                    <a:pt x="255" y="55"/>
                    <a:pt x="255" y="55"/>
                  </a:cubicBezTo>
                  <a:cubicBezTo>
                    <a:pt x="255" y="55"/>
                    <a:pt x="255" y="55"/>
                    <a:pt x="255" y="55"/>
                  </a:cubicBezTo>
                  <a:cubicBezTo>
                    <a:pt x="255" y="55"/>
                    <a:pt x="255" y="55"/>
                    <a:pt x="254" y="55"/>
                  </a:cubicBezTo>
                  <a:cubicBezTo>
                    <a:pt x="254" y="55"/>
                    <a:pt x="255" y="55"/>
                    <a:pt x="255" y="55"/>
                  </a:cubicBezTo>
                  <a:cubicBezTo>
                    <a:pt x="255" y="55"/>
                    <a:pt x="255" y="55"/>
                    <a:pt x="255" y="55"/>
                  </a:cubicBezTo>
                  <a:cubicBezTo>
                    <a:pt x="254" y="55"/>
                    <a:pt x="254" y="55"/>
                    <a:pt x="254" y="55"/>
                  </a:cubicBezTo>
                  <a:cubicBezTo>
                    <a:pt x="254" y="55"/>
                    <a:pt x="254" y="54"/>
                    <a:pt x="254" y="54"/>
                  </a:cubicBezTo>
                  <a:cubicBezTo>
                    <a:pt x="254" y="54"/>
                    <a:pt x="254" y="55"/>
                    <a:pt x="254" y="55"/>
                  </a:cubicBezTo>
                  <a:cubicBezTo>
                    <a:pt x="254" y="55"/>
                    <a:pt x="254" y="55"/>
                    <a:pt x="254" y="55"/>
                  </a:cubicBezTo>
                  <a:cubicBezTo>
                    <a:pt x="254" y="55"/>
                    <a:pt x="254" y="55"/>
                    <a:pt x="254" y="55"/>
                  </a:cubicBezTo>
                  <a:cubicBezTo>
                    <a:pt x="254" y="55"/>
                    <a:pt x="254" y="55"/>
                    <a:pt x="254" y="55"/>
                  </a:cubicBezTo>
                  <a:cubicBezTo>
                    <a:pt x="254" y="55"/>
                    <a:pt x="254" y="55"/>
                    <a:pt x="254" y="55"/>
                  </a:cubicBezTo>
                  <a:cubicBezTo>
                    <a:pt x="254" y="55"/>
                    <a:pt x="254" y="55"/>
                    <a:pt x="254" y="55"/>
                  </a:cubicBezTo>
                  <a:cubicBezTo>
                    <a:pt x="254" y="55"/>
                    <a:pt x="254" y="55"/>
                    <a:pt x="254" y="55"/>
                  </a:cubicBezTo>
                  <a:cubicBezTo>
                    <a:pt x="254" y="55"/>
                    <a:pt x="254" y="55"/>
                    <a:pt x="254" y="55"/>
                  </a:cubicBezTo>
                  <a:cubicBezTo>
                    <a:pt x="254" y="55"/>
                    <a:pt x="254" y="55"/>
                    <a:pt x="254" y="55"/>
                  </a:cubicBezTo>
                  <a:cubicBezTo>
                    <a:pt x="254" y="54"/>
                    <a:pt x="254" y="54"/>
                    <a:pt x="254" y="54"/>
                  </a:cubicBezTo>
                  <a:cubicBezTo>
                    <a:pt x="254" y="54"/>
                    <a:pt x="254" y="54"/>
                    <a:pt x="254" y="54"/>
                  </a:cubicBezTo>
                  <a:cubicBezTo>
                    <a:pt x="254" y="54"/>
                    <a:pt x="254" y="55"/>
                    <a:pt x="254" y="55"/>
                  </a:cubicBezTo>
                  <a:cubicBezTo>
                    <a:pt x="254" y="55"/>
                    <a:pt x="254" y="55"/>
                    <a:pt x="254" y="55"/>
                  </a:cubicBezTo>
                  <a:cubicBezTo>
                    <a:pt x="254" y="55"/>
                    <a:pt x="254" y="55"/>
                    <a:pt x="254" y="55"/>
                  </a:cubicBezTo>
                  <a:cubicBezTo>
                    <a:pt x="254" y="55"/>
                    <a:pt x="254" y="55"/>
                    <a:pt x="254" y="55"/>
                  </a:cubicBezTo>
                  <a:cubicBezTo>
                    <a:pt x="254" y="55"/>
                    <a:pt x="254" y="56"/>
                    <a:pt x="254" y="56"/>
                  </a:cubicBezTo>
                  <a:cubicBezTo>
                    <a:pt x="254" y="55"/>
                    <a:pt x="254" y="55"/>
                    <a:pt x="254" y="55"/>
                  </a:cubicBezTo>
                  <a:cubicBezTo>
                    <a:pt x="254" y="55"/>
                    <a:pt x="254" y="55"/>
                    <a:pt x="254" y="55"/>
                  </a:cubicBezTo>
                  <a:cubicBezTo>
                    <a:pt x="254" y="55"/>
                    <a:pt x="254" y="55"/>
                    <a:pt x="254" y="54"/>
                  </a:cubicBezTo>
                  <a:cubicBezTo>
                    <a:pt x="254" y="54"/>
                    <a:pt x="253" y="54"/>
                    <a:pt x="253" y="54"/>
                  </a:cubicBezTo>
                  <a:cubicBezTo>
                    <a:pt x="253" y="54"/>
                    <a:pt x="253" y="54"/>
                    <a:pt x="253" y="54"/>
                  </a:cubicBezTo>
                  <a:cubicBezTo>
                    <a:pt x="253" y="54"/>
                    <a:pt x="253" y="54"/>
                    <a:pt x="253" y="54"/>
                  </a:cubicBezTo>
                  <a:cubicBezTo>
                    <a:pt x="253" y="54"/>
                    <a:pt x="253" y="54"/>
                    <a:pt x="253" y="54"/>
                  </a:cubicBezTo>
                  <a:cubicBezTo>
                    <a:pt x="253" y="54"/>
                    <a:pt x="253" y="54"/>
                    <a:pt x="253" y="54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2" y="54"/>
                    <a:pt x="252" y="54"/>
                    <a:pt x="252" y="54"/>
                  </a:cubicBezTo>
                  <a:cubicBezTo>
                    <a:pt x="251" y="54"/>
                    <a:pt x="251" y="54"/>
                    <a:pt x="251" y="55"/>
                  </a:cubicBezTo>
                  <a:cubicBezTo>
                    <a:pt x="251" y="55"/>
                    <a:pt x="251" y="55"/>
                    <a:pt x="251" y="55"/>
                  </a:cubicBezTo>
                  <a:cubicBezTo>
                    <a:pt x="251" y="55"/>
                    <a:pt x="251" y="55"/>
                    <a:pt x="251" y="55"/>
                  </a:cubicBezTo>
                  <a:cubicBezTo>
                    <a:pt x="250" y="56"/>
                    <a:pt x="250" y="56"/>
                    <a:pt x="250" y="56"/>
                  </a:cubicBezTo>
                  <a:cubicBezTo>
                    <a:pt x="250" y="56"/>
                    <a:pt x="250" y="56"/>
                    <a:pt x="250" y="56"/>
                  </a:cubicBezTo>
                  <a:cubicBezTo>
                    <a:pt x="250" y="56"/>
                    <a:pt x="250" y="56"/>
                    <a:pt x="250" y="56"/>
                  </a:cubicBezTo>
                  <a:cubicBezTo>
                    <a:pt x="249" y="56"/>
                    <a:pt x="249" y="56"/>
                    <a:pt x="249" y="56"/>
                  </a:cubicBezTo>
                  <a:cubicBezTo>
                    <a:pt x="249" y="56"/>
                    <a:pt x="249" y="56"/>
                    <a:pt x="249" y="56"/>
                  </a:cubicBezTo>
                  <a:cubicBezTo>
                    <a:pt x="249" y="56"/>
                    <a:pt x="249" y="56"/>
                    <a:pt x="248" y="56"/>
                  </a:cubicBezTo>
                  <a:cubicBezTo>
                    <a:pt x="248" y="56"/>
                    <a:pt x="248" y="56"/>
                    <a:pt x="248" y="56"/>
                  </a:cubicBezTo>
                  <a:cubicBezTo>
                    <a:pt x="248" y="56"/>
                    <a:pt x="248" y="55"/>
                    <a:pt x="248" y="56"/>
                  </a:cubicBezTo>
                  <a:cubicBezTo>
                    <a:pt x="248" y="56"/>
                    <a:pt x="248" y="56"/>
                    <a:pt x="248" y="56"/>
                  </a:cubicBezTo>
                  <a:cubicBezTo>
                    <a:pt x="248" y="56"/>
                    <a:pt x="247" y="56"/>
                    <a:pt x="247" y="56"/>
                  </a:cubicBezTo>
                  <a:cubicBezTo>
                    <a:pt x="247" y="56"/>
                    <a:pt x="247" y="56"/>
                    <a:pt x="247" y="56"/>
                  </a:cubicBezTo>
                  <a:cubicBezTo>
                    <a:pt x="247" y="56"/>
                    <a:pt x="247" y="56"/>
                    <a:pt x="247" y="56"/>
                  </a:cubicBezTo>
                  <a:cubicBezTo>
                    <a:pt x="247" y="56"/>
                    <a:pt x="247" y="56"/>
                    <a:pt x="247" y="55"/>
                  </a:cubicBezTo>
                  <a:cubicBezTo>
                    <a:pt x="247" y="55"/>
                    <a:pt x="247" y="55"/>
                    <a:pt x="247" y="55"/>
                  </a:cubicBezTo>
                  <a:cubicBezTo>
                    <a:pt x="247" y="55"/>
                    <a:pt x="247" y="55"/>
                    <a:pt x="247" y="55"/>
                  </a:cubicBezTo>
                  <a:cubicBezTo>
                    <a:pt x="247" y="55"/>
                    <a:pt x="246" y="55"/>
                    <a:pt x="246" y="55"/>
                  </a:cubicBezTo>
                  <a:cubicBezTo>
                    <a:pt x="246" y="55"/>
                    <a:pt x="246" y="55"/>
                    <a:pt x="246" y="55"/>
                  </a:cubicBezTo>
                  <a:cubicBezTo>
                    <a:pt x="245" y="55"/>
                    <a:pt x="245" y="55"/>
                    <a:pt x="245" y="56"/>
                  </a:cubicBezTo>
                  <a:cubicBezTo>
                    <a:pt x="245" y="56"/>
                    <a:pt x="245" y="56"/>
                    <a:pt x="245" y="56"/>
                  </a:cubicBezTo>
                  <a:cubicBezTo>
                    <a:pt x="245" y="56"/>
                    <a:pt x="245" y="56"/>
                    <a:pt x="246" y="56"/>
                  </a:cubicBezTo>
                  <a:cubicBezTo>
                    <a:pt x="246" y="56"/>
                    <a:pt x="246" y="56"/>
                    <a:pt x="245" y="56"/>
                  </a:cubicBezTo>
                  <a:cubicBezTo>
                    <a:pt x="245" y="56"/>
                    <a:pt x="245" y="56"/>
                    <a:pt x="245" y="56"/>
                  </a:cubicBezTo>
                  <a:cubicBezTo>
                    <a:pt x="245" y="56"/>
                    <a:pt x="245" y="56"/>
                    <a:pt x="245" y="56"/>
                  </a:cubicBezTo>
                  <a:cubicBezTo>
                    <a:pt x="245" y="56"/>
                    <a:pt x="245" y="56"/>
                    <a:pt x="245" y="56"/>
                  </a:cubicBezTo>
                  <a:cubicBezTo>
                    <a:pt x="245" y="56"/>
                    <a:pt x="245" y="56"/>
                    <a:pt x="245" y="56"/>
                  </a:cubicBezTo>
                  <a:cubicBezTo>
                    <a:pt x="245" y="56"/>
                    <a:pt x="244" y="56"/>
                    <a:pt x="244" y="56"/>
                  </a:cubicBezTo>
                  <a:cubicBezTo>
                    <a:pt x="244" y="56"/>
                    <a:pt x="244" y="56"/>
                    <a:pt x="244" y="56"/>
                  </a:cubicBezTo>
                  <a:cubicBezTo>
                    <a:pt x="244" y="56"/>
                    <a:pt x="244" y="56"/>
                    <a:pt x="244" y="56"/>
                  </a:cubicBezTo>
                  <a:cubicBezTo>
                    <a:pt x="244" y="56"/>
                    <a:pt x="245" y="56"/>
                    <a:pt x="245" y="56"/>
                  </a:cubicBezTo>
                  <a:cubicBezTo>
                    <a:pt x="245" y="56"/>
                    <a:pt x="245" y="56"/>
                    <a:pt x="245" y="56"/>
                  </a:cubicBezTo>
                  <a:cubicBezTo>
                    <a:pt x="244" y="56"/>
                    <a:pt x="244" y="56"/>
                    <a:pt x="244" y="57"/>
                  </a:cubicBezTo>
                  <a:cubicBezTo>
                    <a:pt x="244" y="57"/>
                    <a:pt x="244" y="57"/>
                    <a:pt x="245" y="57"/>
                  </a:cubicBezTo>
                  <a:cubicBezTo>
                    <a:pt x="245" y="57"/>
                    <a:pt x="245" y="57"/>
                    <a:pt x="245" y="57"/>
                  </a:cubicBezTo>
                  <a:cubicBezTo>
                    <a:pt x="244" y="57"/>
                    <a:pt x="244" y="57"/>
                    <a:pt x="244" y="57"/>
                  </a:cubicBezTo>
                  <a:cubicBezTo>
                    <a:pt x="244" y="57"/>
                    <a:pt x="244" y="57"/>
                    <a:pt x="244" y="57"/>
                  </a:cubicBezTo>
                  <a:cubicBezTo>
                    <a:pt x="244" y="57"/>
                    <a:pt x="244" y="57"/>
                    <a:pt x="244" y="57"/>
                  </a:cubicBezTo>
                  <a:cubicBezTo>
                    <a:pt x="244" y="57"/>
                    <a:pt x="244" y="57"/>
                    <a:pt x="244" y="57"/>
                  </a:cubicBezTo>
                  <a:cubicBezTo>
                    <a:pt x="244" y="57"/>
                    <a:pt x="244" y="57"/>
                    <a:pt x="244" y="57"/>
                  </a:cubicBezTo>
                  <a:cubicBezTo>
                    <a:pt x="245" y="57"/>
                    <a:pt x="245" y="57"/>
                    <a:pt x="245" y="57"/>
                  </a:cubicBezTo>
                  <a:cubicBezTo>
                    <a:pt x="245" y="57"/>
                    <a:pt x="245" y="57"/>
                    <a:pt x="245" y="57"/>
                  </a:cubicBezTo>
                  <a:cubicBezTo>
                    <a:pt x="245" y="57"/>
                    <a:pt x="245" y="57"/>
                    <a:pt x="245" y="57"/>
                  </a:cubicBezTo>
                  <a:cubicBezTo>
                    <a:pt x="245" y="57"/>
                    <a:pt x="245" y="57"/>
                    <a:pt x="245" y="57"/>
                  </a:cubicBezTo>
                  <a:cubicBezTo>
                    <a:pt x="245" y="57"/>
                    <a:pt x="245" y="57"/>
                    <a:pt x="245" y="57"/>
                  </a:cubicBezTo>
                  <a:cubicBezTo>
                    <a:pt x="245" y="57"/>
                    <a:pt x="245" y="57"/>
                    <a:pt x="245" y="57"/>
                  </a:cubicBezTo>
                  <a:cubicBezTo>
                    <a:pt x="245" y="57"/>
                    <a:pt x="245" y="57"/>
                    <a:pt x="245" y="57"/>
                  </a:cubicBezTo>
                  <a:cubicBezTo>
                    <a:pt x="246" y="57"/>
                    <a:pt x="246" y="57"/>
                    <a:pt x="246" y="57"/>
                  </a:cubicBezTo>
                  <a:cubicBezTo>
                    <a:pt x="246" y="57"/>
                    <a:pt x="246" y="57"/>
                    <a:pt x="246" y="57"/>
                  </a:cubicBezTo>
                  <a:cubicBezTo>
                    <a:pt x="246" y="57"/>
                    <a:pt x="247" y="57"/>
                    <a:pt x="247" y="57"/>
                  </a:cubicBezTo>
                  <a:cubicBezTo>
                    <a:pt x="247" y="57"/>
                    <a:pt x="247" y="57"/>
                    <a:pt x="247" y="57"/>
                  </a:cubicBezTo>
                  <a:cubicBezTo>
                    <a:pt x="247" y="57"/>
                    <a:pt x="247" y="57"/>
                    <a:pt x="247" y="57"/>
                  </a:cubicBezTo>
                  <a:cubicBezTo>
                    <a:pt x="247" y="57"/>
                    <a:pt x="247" y="57"/>
                    <a:pt x="247" y="57"/>
                  </a:cubicBezTo>
                  <a:cubicBezTo>
                    <a:pt x="247" y="57"/>
                    <a:pt x="247" y="57"/>
                    <a:pt x="247" y="58"/>
                  </a:cubicBezTo>
                  <a:cubicBezTo>
                    <a:pt x="247" y="58"/>
                    <a:pt x="247" y="58"/>
                    <a:pt x="247" y="58"/>
                  </a:cubicBezTo>
                  <a:cubicBezTo>
                    <a:pt x="248" y="58"/>
                    <a:pt x="248" y="58"/>
                    <a:pt x="248" y="58"/>
                  </a:cubicBezTo>
                  <a:cubicBezTo>
                    <a:pt x="248" y="58"/>
                    <a:pt x="248" y="59"/>
                    <a:pt x="248" y="59"/>
                  </a:cubicBezTo>
                  <a:cubicBezTo>
                    <a:pt x="248" y="59"/>
                    <a:pt x="248" y="59"/>
                    <a:pt x="249" y="59"/>
                  </a:cubicBezTo>
                  <a:cubicBezTo>
                    <a:pt x="249" y="59"/>
                    <a:pt x="249" y="59"/>
                    <a:pt x="249" y="59"/>
                  </a:cubicBezTo>
                  <a:cubicBezTo>
                    <a:pt x="249" y="59"/>
                    <a:pt x="249" y="59"/>
                    <a:pt x="249" y="59"/>
                  </a:cubicBezTo>
                  <a:cubicBezTo>
                    <a:pt x="248" y="59"/>
                    <a:pt x="248" y="59"/>
                    <a:pt x="248" y="59"/>
                  </a:cubicBezTo>
                  <a:cubicBezTo>
                    <a:pt x="248" y="59"/>
                    <a:pt x="248" y="59"/>
                    <a:pt x="248" y="59"/>
                  </a:cubicBezTo>
                  <a:cubicBezTo>
                    <a:pt x="249" y="59"/>
                    <a:pt x="249" y="59"/>
                    <a:pt x="249" y="60"/>
                  </a:cubicBezTo>
                  <a:cubicBezTo>
                    <a:pt x="249" y="60"/>
                    <a:pt x="249" y="60"/>
                    <a:pt x="249" y="60"/>
                  </a:cubicBezTo>
                  <a:cubicBezTo>
                    <a:pt x="249" y="60"/>
                    <a:pt x="249" y="60"/>
                    <a:pt x="249" y="60"/>
                  </a:cubicBezTo>
                  <a:cubicBezTo>
                    <a:pt x="249" y="60"/>
                    <a:pt x="249" y="60"/>
                    <a:pt x="249" y="60"/>
                  </a:cubicBezTo>
                  <a:cubicBezTo>
                    <a:pt x="249" y="60"/>
                    <a:pt x="249" y="60"/>
                    <a:pt x="249" y="60"/>
                  </a:cubicBezTo>
                  <a:cubicBezTo>
                    <a:pt x="249" y="60"/>
                    <a:pt x="249" y="60"/>
                    <a:pt x="249" y="60"/>
                  </a:cubicBezTo>
                  <a:cubicBezTo>
                    <a:pt x="249" y="60"/>
                    <a:pt x="249" y="60"/>
                    <a:pt x="250" y="60"/>
                  </a:cubicBezTo>
                  <a:cubicBezTo>
                    <a:pt x="250" y="59"/>
                    <a:pt x="250" y="59"/>
                    <a:pt x="250" y="59"/>
                  </a:cubicBezTo>
                  <a:cubicBezTo>
                    <a:pt x="250" y="60"/>
                    <a:pt x="250" y="60"/>
                    <a:pt x="250" y="60"/>
                  </a:cubicBezTo>
                  <a:cubicBezTo>
                    <a:pt x="250" y="60"/>
                    <a:pt x="250" y="60"/>
                    <a:pt x="250" y="60"/>
                  </a:cubicBezTo>
                  <a:cubicBezTo>
                    <a:pt x="250" y="60"/>
                    <a:pt x="250" y="60"/>
                    <a:pt x="250" y="60"/>
                  </a:cubicBezTo>
                  <a:cubicBezTo>
                    <a:pt x="250" y="60"/>
                    <a:pt x="250" y="60"/>
                    <a:pt x="250" y="60"/>
                  </a:cubicBezTo>
                  <a:cubicBezTo>
                    <a:pt x="250" y="60"/>
                    <a:pt x="250" y="60"/>
                    <a:pt x="250" y="60"/>
                  </a:cubicBezTo>
                  <a:cubicBezTo>
                    <a:pt x="250" y="60"/>
                    <a:pt x="250" y="60"/>
                    <a:pt x="250" y="60"/>
                  </a:cubicBezTo>
                  <a:cubicBezTo>
                    <a:pt x="250" y="60"/>
                    <a:pt x="250" y="61"/>
                    <a:pt x="250" y="61"/>
                  </a:cubicBezTo>
                  <a:cubicBezTo>
                    <a:pt x="250" y="61"/>
                    <a:pt x="250" y="61"/>
                    <a:pt x="250" y="61"/>
                  </a:cubicBezTo>
                  <a:cubicBezTo>
                    <a:pt x="250" y="61"/>
                    <a:pt x="250" y="61"/>
                    <a:pt x="250" y="61"/>
                  </a:cubicBezTo>
                  <a:cubicBezTo>
                    <a:pt x="250" y="61"/>
                    <a:pt x="250" y="61"/>
                    <a:pt x="250" y="61"/>
                  </a:cubicBezTo>
                  <a:cubicBezTo>
                    <a:pt x="250" y="61"/>
                    <a:pt x="250" y="61"/>
                    <a:pt x="250" y="61"/>
                  </a:cubicBezTo>
                  <a:cubicBezTo>
                    <a:pt x="251" y="61"/>
                    <a:pt x="251" y="61"/>
                    <a:pt x="251" y="62"/>
                  </a:cubicBezTo>
                  <a:cubicBezTo>
                    <a:pt x="251" y="62"/>
                    <a:pt x="251" y="62"/>
                    <a:pt x="250" y="62"/>
                  </a:cubicBezTo>
                  <a:cubicBezTo>
                    <a:pt x="250" y="62"/>
                    <a:pt x="250" y="62"/>
                    <a:pt x="250" y="62"/>
                  </a:cubicBezTo>
                  <a:cubicBezTo>
                    <a:pt x="250" y="62"/>
                    <a:pt x="250" y="62"/>
                    <a:pt x="250" y="62"/>
                  </a:cubicBezTo>
                  <a:cubicBezTo>
                    <a:pt x="250" y="62"/>
                    <a:pt x="250" y="62"/>
                    <a:pt x="250" y="62"/>
                  </a:cubicBezTo>
                  <a:cubicBezTo>
                    <a:pt x="250" y="62"/>
                    <a:pt x="250" y="62"/>
                    <a:pt x="250" y="62"/>
                  </a:cubicBezTo>
                  <a:cubicBezTo>
                    <a:pt x="250" y="62"/>
                    <a:pt x="250" y="62"/>
                    <a:pt x="250" y="62"/>
                  </a:cubicBezTo>
                  <a:cubicBezTo>
                    <a:pt x="250" y="62"/>
                    <a:pt x="249" y="62"/>
                    <a:pt x="249" y="62"/>
                  </a:cubicBezTo>
                  <a:cubicBezTo>
                    <a:pt x="249" y="62"/>
                    <a:pt x="249" y="62"/>
                    <a:pt x="249" y="62"/>
                  </a:cubicBezTo>
                  <a:cubicBezTo>
                    <a:pt x="249" y="63"/>
                    <a:pt x="250" y="63"/>
                    <a:pt x="250" y="63"/>
                  </a:cubicBezTo>
                  <a:cubicBezTo>
                    <a:pt x="250" y="63"/>
                    <a:pt x="250" y="63"/>
                    <a:pt x="250" y="63"/>
                  </a:cubicBezTo>
                  <a:cubicBezTo>
                    <a:pt x="250" y="63"/>
                    <a:pt x="250" y="63"/>
                    <a:pt x="250" y="63"/>
                  </a:cubicBezTo>
                  <a:cubicBezTo>
                    <a:pt x="250" y="64"/>
                    <a:pt x="250" y="64"/>
                    <a:pt x="250" y="64"/>
                  </a:cubicBezTo>
                  <a:cubicBezTo>
                    <a:pt x="250" y="64"/>
                    <a:pt x="250" y="64"/>
                    <a:pt x="250" y="64"/>
                  </a:cubicBezTo>
                  <a:cubicBezTo>
                    <a:pt x="250" y="64"/>
                    <a:pt x="250" y="64"/>
                    <a:pt x="250" y="64"/>
                  </a:cubicBezTo>
                  <a:cubicBezTo>
                    <a:pt x="250" y="64"/>
                    <a:pt x="250" y="64"/>
                    <a:pt x="250" y="64"/>
                  </a:cubicBezTo>
                  <a:cubicBezTo>
                    <a:pt x="250" y="64"/>
                    <a:pt x="250" y="64"/>
                    <a:pt x="250" y="64"/>
                  </a:cubicBezTo>
                  <a:cubicBezTo>
                    <a:pt x="250" y="64"/>
                    <a:pt x="250" y="64"/>
                    <a:pt x="250" y="64"/>
                  </a:cubicBezTo>
                  <a:cubicBezTo>
                    <a:pt x="250" y="64"/>
                    <a:pt x="250" y="64"/>
                    <a:pt x="250" y="65"/>
                  </a:cubicBezTo>
                  <a:cubicBezTo>
                    <a:pt x="250" y="65"/>
                    <a:pt x="250" y="65"/>
                    <a:pt x="250" y="65"/>
                  </a:cubicBezTo>
                  <a:cubicBezTo>
                    <a:pt x="250" y="65"/>
                    <a:pt x="250" y="65"/>
                    <a:pt x="251" y="65"/>
                  </a:cubicBezTo>
                  <a:cubicBezTo>
                    <a:pt x="251" y="65"/>
                    <a:pt x="251" y="65"/>
                    <a:pt x="251" y="65"/>
                  </a:cubicBezTo>
                  <a:cubicBezTo>
                    <a:pt x="251" y="65"/>
                    <a:pt x="251" y="65"/>
                    <a:pt x="251" y="65"/>
                  </a:cubicBezTo>
                  <a:cubicBezTo>
                    <a:pt x="251" y="65"/>
                    <a:pt x="251" y="65"/>
                    <a:pt x="251" y="65"/>
                  </a:cubicBezTo>
                  <a:cubicBezTo>
                    <a:pt x="251" y="65"/>
                    <a:pt x="251" y="65"/>
                    <a:pt x="252" y="65"/>
                  </a:cubicBezTo>
                  <a:cubicBezTo>
                    <a:pt x="252" y="65"/>
                    <a:pt x="252" y="65"/>
                    <a:pt x="252" y="65"/>
                  </a:cubicBezTo>
                  <a:cubicBezTo>
                    <a:pt x="252" y="65"/>
                    <a:pt x="252" y="65"/>
                    <a:pt x="252" y="65"/>
                  </a:cubicBezTo>
                  <a:cubicBezTo>
                    <a:pt x="252" y="65"/>
                    <a:pt x="252" y="65"/>
                    <a:pt x="252" y="65"/>
                  </a:cubicBezTo>
                  <a:cubicBezTo>
                    <a:pt x="253" y="65"/>
                    <a:pt x="253" y="65"/>
                    <a:pt x="253" y="65"/>
                  </a:cubicBezTo>
                  <a:cubicBezTo>
                    <a:pt x="253" y="65"/>
                    <a:pt x="253" y="65"/>
                    <a:pt x="253" y="65"/>
                  </a:cubicBezTo>
                  <a:cubicBezTo>
                    <a:pt x="253" y="65"/>
                    <a:pt x="253" y="65"/>
                    <a:pt x="253" y="64"/>
                  </a:cubicBezTo>
                  <a:cubicBezTo>
                    <a:pt x="253" y="64"/>
                    <a:pt x="253" y="64"/>
                    <a:pt x="253" y="64"/>
                  </a:cubicBezTo>
                  <a:cubicBezTo>
                    <a:pt x="253" y="64"/>
                    <a:pt x="253" y="64"/>
                    <a:pt x="253" y="64"/>
                  </a:cubicBezTo>
                  <a:cubicBezTo>
                    <a:pt x="254" y="64"/>
                    <a:pt x="254" y="64"/>
                    <a:pt x="254" y="64"/>
                  </a:cubicBezTo>
                  <a:cubicBezTo>
                    <a:pt x="254" y="64"/>
                    <a:pt x="254" y="64"/>
                    <a:pt x="254" y="64"/>
                  </a:cubicBezTo>
                  <a:cubicBezTo>
                    <a:pt x="254" y="64"/>
                    <a:pt x="254" y="64"/>
                    <a:pt x="254" y="64"/>
                  </a:cubicBezTo>
                  <a:cubicBezTo>
                    <a:pt x="254" y="64"/>
                    <a:pt x="254" y="64"/>
                    <a:pt x="254" y="64"/>
                  </a:cubicBezTo>
                  <a:cubicBezTo>
                    <a:pt x="253" y="64"/>
                    <a:pt x="253" y="64"/>
                    <a:pt x="253" y="64"/>
                  </a:cubicBezTo>
                  <a:cubicBezTo>
                    <a:pt x="253" y="64"/>
                    <a:pt x="253" y="64"/>
                    <a:pt x="253" y="63"/>
                  </a:cubicBezTo>
                  <a:cubicBezTo>
                    <a:pt x="253" y="64"/>
                    <a:pt x="253" y="64"/>
                    <a:pt x="254" y="64"/>
                  </a:cubicBezTo>
                  <a:cubicBezTo>
                    <a:pt x="254" y="64"/>
                    <a:pt x="254" y="64"/>
                    <a:pt x="254" y="64"/>
                  </a:cubicBezTo>
                  <a:cubicBezTo>
                    <a:pt x="254" y="64"/>
                    <a:pt x="254" y="64"/>
                    <a:pt x="254" y="64"/>
                  </a:cubicBezTo>
                  <a:cubicBezTo>
                    <a:pt x="254" y="64"/>
                    <a:pt x="254" y="64"/>
                    <a:pt x="254" y="64"/>
                  </a:cubicBezTo>
                  <a:cubicBezTo>
                    <a:pt x="254" y="64"/>
                    <a:pt x="254" y="64"/>
                    <a:pt x="254" y="64"/>
                  </a:cubicBezTo>
                  <a:cubicBezTo>
                    <a:pt x="254" y="64"/>
                    <a:pt x="254" y="63"/>
                    <a:pt x="254" y="63"/>
                  </a:cubicBezTo>
                  <a:cubicBezTo>
                    <a:pt x="254" y="63"/>
                    <a:pt x="254" y="63"/>
                    <a:pt x="254" y="63"/>
                  </a:cubicBezTo>
                  <a:cubicBezTo>
                    <a:pt x="254" y="63"/>
                    <a:pt x="254" y="63"/>
                    <a:pt x="254" y="63"/>
                  </a:cubicBezTo>
                  <a:cubicBezTo>
                    <a:pt x="254" y="63"/>
                    <a:pt x="254" y="63"/>
                    <a:pt x="254" y="63"/>
                  </a:cubicBezTo>
                  <a:cubicBezTo>
                    <a:pt x="254" y="63"/>
                    <a:pt x="254" y="63"/>
                    <a:pt x="254" y="63"/>
                  </a:cubicBezTo>
                  <a:cubicBezTo>
                    <a:pt x="254" y="63"/>
                    <a:pt x="254" y="63"/>
                    <a:pt x="254" y="62"/>
                  </a:cubicBezTo>
                  <a:cubicBezTo>
                    <a:pt x="254" y="62"/>
                    <a:pt x="254" y="62"/>
                    <a:pt x="254" y="62"/>
                  </a:cubicBezTo>
                  <a:cubicBezTo>
                    <a:pt x="254" y="62"/>
                    <a:pt x="254" y="62"/>
                    <a:pt x="254" y="62"/>
                  </a:cubicBezTo>
                  <a:cubicBezTo>
                    <a:pt x="254" y="62"/>
                    <a:pt x="253" y="62"/>
                    <a:pt x="253" y="62"/>
                  </a:cubicBezTo>
                  <a:cubicBezTo>
                    <a:pt x="253" y="62"/>
                    <a:pt x="253" y="62"/>
                    <a:pt x="254" y="62"/>
                  </a:cubicBezTo>
                  <a:cubicBezTo>
                    <a:pt x="254" y="62"/>
                    <a:pt x="254" y="62"/>
                    <a:pt x="254" y="62"/>
                  </a:cubicBezTo>
                  <a:cubicBezTo>
                    <a:pt x="254" y="62"/>
                    <a:pt x="254" y="62"/>
                    <a:pt x="254" y="62"/>
                  </a:cubicBezTo>
                  <a:cubicBezTo>
                    <a:pt x="254" y="62"/>
                    <a:pt x="254" y="62"/>
                    <a:pt x="254" y="61"/>
                  </a:cubicBezTo>
                  <a:cubicBezTo>
                    <a:pt x="254" y="62"/>
                    <a:pt x="254" y="62"/>
                    <a:pt x="254" y="62"/>
                  </a:cubicBezTo>
                  <a:cubicBezTo>
                    <a:pt x="254" y="62"/>
                    <a:pt x="254" y="62"/>
                    <a:pt x="254" y="62"/>
                  </a:cubicBezTo>
                  <a:cubicBezTo>
                    <a:pt x="254" y="62"/>
                    <a:pt x="254" y="62"/>
                    <a:pt x="254" y="62"/>
                  </a:cubicBezTo>
                  <a:cubicBezTo>
                    <a:pt x="254" y="62"/>
                    <a:pt x="254" y="62"/>
                    <a:pt x="254" y="62"/>
                  </a:cubicBezTo>
                  <a:cubicBezTo>
                    <a:pt x="254" y="62"/>
                    <a:pt x="254" y="62"/>
                    <a:pt x="255" y="62"/>
                  </a:cubicBezTo>
                  <a:cubicBezTo>
                    <a:pt x="255" y="62"/>
                    <a:pt x="255" y="62"/>
                    <a:pt x="255" y="62"/>
                  </a:cubicBezTo>
                  <a:cubicBezTo>
                    <a:pt x="255" y="62"/>
                    <a:pt x="255" y="62"/>
                    <a:pt x="255" y="61"/>
                  </a:cubicBezTo>
                  <a:cubicBezTo>
                    <a:pt x="255" y="61"/>
                    <a:pt x="255" y="61"/>
                    <a:pt x="255" y="61"/>
                  </a:cubicBezTo>
                  <a:cubicBezTo>
                    <a:pt x="255" y="61"/>
                    <a:pt x="255" y="61"/>
                    <a:pt x="255" y="61"/>
                  </a:cubicBezTo>
                  <a:cubicBezTo>
                    <a:pt x="255" y="61"/>
                    <a:pt x="255" y="61"/>
                    <a:pt x="254" y="61"/>
                  </a:cubicBezTo>
                  <a:cubicBezTo>
                    <a:pt x="254" y="61"/>
                    <a:pt x="254" y="61"/>
                    <a:pt x="254" y="61"/>
                  </a:cubicBezTo>
                  <a:cubicBezTo>
                    <a:pt x="254" y="61"/>
                    <a:pt x="254" y="61"/>
                    <a:pt x="254" y="60"/>
                  </a:cubicBezTo>
                  <a:cubicBezTo>
                    <a:pt x="254" y="60"/>
                    <a:pt x="254" y="60"/>
                    <a:pt x="254" y="60"/>
                  </a:cubicBezTo>
                  <a:cubicBezTo>
                    <a:pt x="254" y="60"/>
                    <a:pt x="254" y="60"/>
                    <a:pt x="254" y="60"/>
                  </a:cubicBezTo>
                  <a:cubicBezTo>
                    <a:pt x="254" y="60"/>
                    <a:pt x="254" y="60"/>
                    <a:pt x="254" y="60"/>
                  </a:cubicBezTo>
                  <a:cubicBezTo>
                    <a:pt x="254" y="60"/>
                    <a:pt x="254" y="60"/>
                    <a:pt x="254" y="60"/>
                  </a:cubicBezTo>
                  <a:cubicBezTo>
                    <a:pt x="254" y="60"/>
                    <a:pt x="254" y="61"/>
                    <a:pt x="254" y="61"/>
                  </a:cubicBezTo>
                  <a:cubicBezTo>
                    <a:pt x="254" y="61"/>
                    <a:pt x="255" y="61"/>
                    <a:pt x="255" y="61"/>
                  </a:cubicBezTo>
                  <a:cubicBezTo>
                    <a:pt x="255" y="60"/>
                    <a:pt x="254" y="60"/>
                    <a:pt x="254" y="60"/>
                  </a:cubicBezTo>
                  <a:cubicBezTo>
                    <a:pt x="254" y="60"/>
                    <a:pt x="255" y="60"/>
                    <a:pt x="255" y="60"/>
                  </a:cubicBezTo>
                  <a:cubicBezTo>
                    <a:pt x="255" y="60"/>
                    <a:pt x="255" y="60"/>
                    <a:pt x="255" y="60"/>
                  </a:cubicBezTo>
                  <a:cubicBezTo>
                    <a:pt x="255" y="60"/>
                    <a:pt x="255" y="60"/>
                    <a:pt x="255" y="60"/>
                  </a:cubicBezTo>
                  <a:cubicBezTo>
                    <a:pt x="255" y="60"/>
                    <a:pt x="255" y="60"/>
                    <a:pt x="255" y="61"/>
                  </a:cubicBezTo>
                  <a:cubicBezTo>
                    <a:pt x="255" y="61"/>
                    <a:pt x="255" y="61"/>
                    <a:pt x="255" y="61"/>
                  </a:cubicBezTo>
                  <a:cubicBezTo>
                    <a:pt x="255" y="61"/>
                    <a:pt x="255" y="60"/>
                    <a:pt x="255" y="60"/>
                  </a:cubicBezTo>
                  <a:cubicBezTo>
                    <a:pt x="255" y="60"/>
                    <a:pt x="256" y="60"/>
                    <a:pt x="256" y="60"/>
                  </a:cubicBezTo>
                  <a:cubicBezTo>
                    <a:pt x="256" y="60"/>
                    <a:pt x="256" y="60"/>
                    <a:pt x="256" y="60"/>
                  </a:cubicBezTo>
                  <a:cubicBezTo>
                    <a:pt x="256" y="60"/>
                    <a:pt x="256" y="60"/>
                    <a:pt x="256" y="60"/>
                  </a:cubicBezTo>
                  <a:cubicBezTo>
                    <a:pt x="256" y="60"/>
                    <a:pt x="255" y="59"/>
                    <a:pt x="256" y="59"/>
                  </a:cubicBezTo>
                  <a:cubicBezTo>
                    <a:pt x="256" y="59"/>
                    <a:pt x="256" y="59"/>
                    <a:pt x="256" y="59"/>
                  </a:cubicBezTo>
                  <a:cubicBezTo>
                    <a:pt x="256" y="59"/>
                    <a:pt x="256" y="59"/>
                    <a:pt x="256" y="59"/>
                  </a:cubicBezTo>
                  <a:cubicBezTo>
                    <a:pt x="256" y="59"/>
                    <a:pt x="256" y="59"/>
                    <a:pt x="256" y="59"/>
                  </a:cubicBezTo>
                  <a:cubicBezTo>
                    <a:pt x="256" y="59"/>
                    <a:pt x="256" y="58"/>
                    <a:pt x="256" y="58"/>
                  </a:cubicBezTo>
                  <a:cubicBezTo>
                    <a:pt x="256" y="58"/>
                    <a:pt x="256" y="58"/>
                    <a:pt x="256" y="58"/>
                  </a:cubicBezTo>
                  <a:cubicBezTo>
                    <a:pt x="256" y="58"/>
                    <a:pt x="256" y="58"/>
                    <a:pt x="256" y="58"/>
                  </a:cubicBezTo>
                  <a:cubicBezTo>
                    <a:pt x="256" y="58"/>
                    <a:pt x="256" y="58"/>
                    <a:pt x="256" y="58"/>
                  </a:cubicBezTo>
                  <a:cubicBezTo>
                    <a:pt x="256" y="58"/>
                    <a:pt x="257" y="58"/>
                    <a:pt x="257" y="58"/>
                  </a:cubicBezTo>
                  <a:cubicBezTo>
                    <a:pt x="257" y="58"/>
                    <a:pt x="257" y="58"/>
                    <a:pt x="257" y="58"/>
                  </a:cubicBezTo>
                  <a:cubicBezTo>
                    <a:pt x="257" y="58"/>
                    <a:pt x="257" y="58"/>
                    <a:pt x="257" y="58"/>
                  </a:cubicBezTo>
                  <a:cubicBezTo>
                    <a:pt x="257" y="57"/>
                    <a:pt x="257" y="57"/>
                    <a:pt x="257" y="57"/>
                  </a:cubicBezTo>
                  <a:cubicBezTo>
                    <a:pt x="257" y="57"/>
                    <a:pt x="257" y="57"/>
                    <a:pt x="257" y="57"/>
                  </a:cubicBezTo>
                  <a:cubicBezTo>
                    <a:pt x="257" y="57"/>
                    <a:pt x="257" y="58"/>
                    <a:pt x="257" y="58"/>
                  </a:cubicBezTo>
                  <a:cubicBezTo>
                    <a:pt x="257" y="58"/>
                    <a:pt x="257" y="58"/>
                    <a:pt x="257" y="58"/>
                  </a:cubicBezTo>
                  <a:cubicBezTo>
                    <a:pt x="257" y="58"/>
                    <a:pt x="257" y="58"/>
                    <a:pt x="257" y="58"/>
                  </a:cubicBezTo>
                  <a:cubicBezTo>
                    <a:pt x="257" y="58"/>
                    <a:pt x="257" y="58"/>
                    <a:pt x="257" y="58"/>
                  </a:cubicBezTo>
                  <a:cubicBezTo>
                    <a:pt x="257" y="58"/>
                    <a:pt x="257" y="58"/>
                    <a:pt x="257" y="58"/>
                  </a:cubicBezTo>
                  <a:cubicBezTo>
                    <a:pt x="257" y="58"/>
                    <a:pt x="257" y="58"/>
                    <a:pt x="257" y="58"/>
                  </a:cubicBezTo>
                  <a:cubicBezTo>
                    <a:pt x="257" y="58"/>
                    <a:pt x="257" y="58"/>
                    <a:pt x="257" y="58"/>
                  </a:cubicBezTo>
                  <a:cubicBezTo>
                    <a:pt x="257" y="58"/>
                    <a:pt x="257" y="58"/>
                    <a:pt x="257" y="58"/>
                  </a:cubicBezTo>
                  <a:cubicBezTo>
                    <a:pt x="257" y="58"/>
                    <a:pt x="257" y="58"/>
                    <a:pt x="257" y="58"/>
                  </a:cubicBezTo>
                  <a:cubicBezTo>
                    <a:pt x="257" y="58"/>
                    <a:pt x="257" y="58"/>
                    <a:pt x="257" y="58"/>
                  </a:cubicBezTo>
                  <a:cubicBezTo>
                    <a:pt x="257" y="58"/>
                    <a:pt x="256" y="58"/>
                    <a:pt x="256" y="58"/>
                  </a:cubicBezTo>
                  <a:cubicBezTo>
                    <a:pt x="256" y="59"/>
                    <a:pt x="256" y="59"/>
                    <a:pt x="256" y="59"/>
                  </a:cubicBezTo>
                  <a:cubicBezTo>
                    <a:pt x="256" y="59"/>
                    <a:pt x="256" y="59"/>
                    <a:pt x="256" y="59"/>
                  </a:cubicBezTo>
                  <a:cubicBezTo>
                    <a:pt x="256" y="59"/>
                    <a:pt x="256" y="59"/>
                    <a:pt x="256" y="59"/>
                  </a:cubicBezTo>
                  <a:cubicBezTo>
                    <a:pt x="256" y="59"/>
                    <a:pt x="256" y="59"/>
                    <a:pt x="256" y="59"/>
                  </a:cubicBezTo>
                  <a:cubicBezTo>
                    <a:pt x="256" y="59"/>
                    <a:pt x="256" y="59"/>
                    <a:pt x="256" y="59"/>
                  </a:cubicBezTo>
                  <a:cubicBezTo>
                    <a:pt x="256" y="59"/>
                    <a:pt x="256" y="59"/>
                    <a:pt x="256" y="59"/>
                  </a:cubicBezTo>
                  <a:cubicBezTo>
                    <a:pt x="256" y="60"/>
                    <a:pt x="256" y="60"/>
                    <a:pt x="256" y="60"/>
                  </a:cubicBezTo>
                  <a:cubicBezTo>
                    <a:pt x="256" y="60"/>
                    <a:pt x="256" y="60"/>
                    <a:pt x="256" y="60"/>
                  </a:cubicBezTo>
                  <a:cubicBezTo>
                    <a:pt x="256" y="60"/>
                    <a:pt x="256" y="60"/>
                    <a:pt x="256" y="60"/>
                  </a:cubicBezTo>
                  <a:cubicBezTo>
                    <a:pt x="256" y="60"/>
                    <a:pt x="256" y="61"/>
                    <a:pt x="256" y="61"/>
                  </a:cubicBezTo>
                  <a:cubicBezTo>
                    <a:pt x="256" y="61"/>
                    <a:pt x="256" y="61"/>
                    <a:pt x="256" y="61"/>
                  </a:cubicBezTo>
                  <a:cubicBezTo>
                    <a:pt x="255" y="61"/>
                    <a:pt x="255" y="61"/>
                    <a:pt x="255" y="61"/>
                  </a:cubicBezTo>
                  <a:cubicBezTo>
                    <a:pt x="255" y="61"/>
                    <a:pt x="255" y="61"/>
                    <a:pt x="255" y="61"/>
                  </a:cubicBezTo>
                  <a:cubicBezTo>
                    <a:pt x="255" y="61"/>
                    <a:pt x="255" y="61"/>
                    <a:pt x="256" y="61"/>
                  </a:cubicBezTo>
                  <a:cubicBezTo>
                    <a:pt x="256" y="61"/>
                    <a:pt x="256" y="62"/>
                    <a:pt x="256" y="62"/>
                  </a:cubicBezTo>
                  <a:cubicBezTo>
                    <a:pt x="256" y="62"/>
                    <a:pt x="256" y="62"/>
                    <a:pt x="256" y="62"/>
                  </a:cubicBezTo>
                  <a:cubicBezTo>
                    <a:pt x="256" y="62"/>
                    <a:pt x="256" y="62"/>
                    <a:pt x="256" y="62"/>
                  </a:cubicBezTo>
                  <a:cubicBezTo>
                    <a:pt x="256" y="62"/>
                    <a:pt x="256" y="62"/>
                    <a:pt x="256" y="62"/>
                  </a:cubicBezTo>
                  <a:cubicBezTo>
                    <a:pt x="256" y="62"/>
                    <a:pt x="256" y="62"/>
                    <a:pt x="256" y="62"/>
                  </a:cubicBezTo>
                  <a:cubicBezTo>
                    <a:pt x="256" y="62"/>
                    <a:pt x="256" y="62"/>
                    <a:pt x="256" y="62"/>
                  </a:cubicBezTo>
                  <a:cubicBezTo>
                    <a:pt x="257" y="63"/>
                    <a:pt x="257" y="63"/>
                    <a:pt x="257" y="63"/>
                  </a:cubicBezTo>
                  <a:cubicBezTo>
                    <a:pt x="257" y="62"/>
                    <a:pt x="257" y="62"/>
                    <a:pt x="257" y="62"/>
                  </a:cubicBezTo>
                  <a:cubicBezTo>
                    <a:pt x="257" y="62"/>
                    <a:pt x="256" y="62"/>
                    <a:pt x="256" y="62"/>
                  </a:cubicBezTo>
                  <a:cubicBezTo>
                    <a:pt x="256" y="62"/>
                    <a:pt x="257" y="62"/>
                    <a:pt x="257" y="61"/>
                  </a:cubicBezTo>
                  <a:cubicBezTo>
                    <a:pt x="257" y="62"/>
                    <a:pt x="257" y="62"/>
                    <a:pt x="257" y="62"/>
                  </a:cubicBezTo>
                  <a:cubicBezTo>
                    <a:pt x="257" y="62"/>
                    <a:pt x="257" y="62"/>
                    <a:pt x="257" y="62"/>
                  </a:cubicBezTo>
                  <a:cubicBezTo>
                    <a:pt x="257" y="62"/>
                    <a:pt x="257" y="62"/>
                    <a:pt x="257" y="62"/>
                  </a:cubicBezTo>
                  <a:cubicBezTo>
                    <a:pt x="257" y="62"/>
                    <a:pt x="257" y="62"/>
                    <a:pt x="257" y="63"/>
                  </a:cubicBezTo>
                  <a:cubicBezTo>
                    <a:pt x="257" y="63"/>
                    <a:pt x="257" y="63"/>
                    <a:pt x="257" y="63"/>
                  </a:cubicBezTo>
                  <a:cubicBezTo>
                    <a:pt x="257" y="63"/>
                    <a:pt x="257" y="63"/>
                    <a:pt x="257" y="63"/>
                  </a:cubicBezTo>
                  <a:cubicBezTo>
                    <a:pt x="257" y="63"/>
                    <a:pt x="257" y="63"/>
                    <a:pt x="257" y="63"/>
                  </a:cubicBezTo>
                  <a:cubicBezTo>
                    <a:pt x="257" y="63"/>
                    <a:pt x="257" y="63"/>
                    <a:pt x="258" y="63"/>
                  </a:cubicBezTo>
                  <a:cubicBezTo>
                    <a:pt x="258" y="63"/>
                    <a:pt x="258" y="63"/>
                    <a:pt x="258" y="63"/>
                  </a:cubicBezTo>
                  <a:cubicBezTo>
                    <a:pt x="258" y="63"/>
                    <a:pt x="258" y="63"/>
                    <a:pt x="258" y="63"/>
                  </a:cubicBezTo>
                  <a:cubicBezTo>
                    <a:pt x="258" y="63"/>
                    <a:pt x="258" y="63"/>
                    <a:pt x="258" y="63"/>
                  </a:cubicBezTo>
                  <a:cubicBezTo>
                    <a:pt x="258" y="63"/>
                    <a:pt x="258" y="63"/>
                    <a:pt x="258" y="63"/>
                  </a:cubicBezTo>
                  <a:cubicBezTo>
                    <a:pt x="258" y="63"/>
                    <a:pt x="258" y="63"/>
                    <a:pt x="258" y="63"/>
                  </a:cubicBezTo>
                  <a:cubicBezTo>
                    <a:pt x="258" y="63"/>
                    <a:pt x="258" y="63"/>
                    <a:pt x="258" y="63"/>
                  </a:cubicBezTo>
                  <a:cubicBezTo>
                    <a:pt x="258" y="63"/>
                    <a:pt x="258" y="63"/>
                    <a:pt x="258" y="63"/>
                  </a:cubicBezTo>
                  <a:cubicBezTo>
                    <a:pt x="258" y="63"/>
                    <a:pt x="258" y="63"/>
                    <a:pt x="258" y="63"/>
                  </a:cubicBezTo>
                  <a:cubicBezTo>
                    <a:pt x="258" y="63"/>
                    <a:pt x="258" y="63"/>
                    <a:pt x="258" y="63"/>
                  </a:cubicBezTo>
                  <a:cubicBezTo>
                    <a:pt x="259" y="63"/>
                    <a:pt x="259" y="63"/>
                    <a:pt x="259" y="63"/>
                  </a:cubicBezTo>
                  <a:cubicBezTo>
                    <a:pt x="259" y="63"/>
                    <a:pt x="259" y="63"/>
                    <a:pt x="259" y="63"/>
                  </a:cubicBezTo>
                  <a:cubicBezTo>
                    <a:pt x="259" y="63"/>
                    <a:pt x="259" y="63"/>
                    <a:pt x="259" y="63"/>
                  </a:cubicBezTo>
                  <a:cubicBezTo>
                    <a:pt x="259" y="63"/>
                    <a:pt x="259" y="63"/>
                    <a:pt x="259" y="63"/>
                  </a:cubicBezTo>
                  <a:cubicBezTo>
                    <a:pt x="259" y="63"/>
                    <a:pt x="259" y="63"/>
                    <a:pt x="259" y="63"/>
                  </a:cubicBezTo>
                  <a:cubicBezTo>
                    <a:pt x="259" y="63"/>
                    <a:pt x="259" y="63"/>
                    <a:pt x="259" y="64"/>
                  </a:cubicBezTo>
                  <a:cubicBezTo>
                    <a:pt x="259" y="64"/>
                    <a:pt x="259" y="64"/>
                    <a:pt x="259" y="64"/>
                  </a:cubicBezTo>
                  <a:cubicBezTo>
                    <a:pt x="259" y="64"/>
                    <a:pt x="259" y="64"/>
                    <a:pt x="259" y="64"/>
                  </a:cubicBezTo>
                  <a:cubicBezTo>
                    <a:pt x="259" y="64"/>
                    <a:pt x="259" y="64"/>
                    <a:pt x="259" y="64"/>
                  </a:cubicBezTo>
                  <a:cubicBezTo>
                    <a:pt x="259" y="64"/>
                    <a:pt x="259" y="64"/>
                    <a:pt x="259" y="64"/>
                  </a:cubicBezTo>
                  <a:cubicBezTo>
                    <a:pt x="259" y="64"/>
                    <a:pt x="259" y="64"/>
                    <a:pt x="259" y="64"/>
                  </a:cubicBezTo>
                  <a:cubicBezTo>
                    <a:pt x="259" y="64"/>
                    <a:pt x="259" y="64"/>
                    <a:pt x="260" y="64"/>
                  </a:cubicBezTo>
                  <a:cubicBezTo>
                    <a:pt x="260" y="64"/>
                    <a:pt x="260" y="64"/>
                    <a:pt x="260" y="65"/>
                  </a:cubicBezTo>
                  <a:cubicBezTo>
                    <a:pt x="260" y="65"/>
                    <a:pt x="260" y="65"/>
                    <a:pt x="260" y="65"/>
                  </a:cubicBezTo>
                  <a:cubicBezTo>
                    <a:pt x="260" y="65"/>
                    <a:pt x="260" y="65"/>
                    <a:pt x="260" y="65"/>
                  </a:cubicBezTo>
                  <a:cubicBezTo>
                    <a:pt x="260" y="65"/>
                    <a:pt x="260" y="65"/>
                    <a:pt x="260" y="64"/>
                  </a:cubicBezTo>
                  <a:cubicBezTo>
                    <a:pt x="260" y="64"/>
                    <a:pt x="260" y="64"/>
                    <a:pt x="260" y="64"/>
                  </a:cubicBezTo>
                  <a:cubicBezTo>
                    <a:pt x="260" y="64"/>
                    <a:pt x="260" y="64"/>
                    <a:pt x="260" y="64"/>
                  </a:cubicBezTo>
                  <a:cubicBezTo>
                    <a:pt x="260" y="64"/>
                    <a:pt x="260" y="64"/>
                    <a:pt x="260" y="64"/>
                  </a:cubicBezTo>
                  <a:cubicBezTo>
                    <a:pt x="260" y="64"/>
                    <a:pt x="260" y="64"/>
                    <a:pt x="260" y="64"/>
                  </a:cubicBezTo>
                  <a:cubicBezTo>
                    <a:pt x="260" y="64"/>
                    <a:pt x="260" y="64"/>
                    <a:pt x="260" y="64"/>
                  </a:cubicBezTo>
                  <a:cubicBezTo>
                    <a:pt x="260" y="64"/>
                    <a:pt x="260" y="64"/>
                    <a:pt x="260" y="64"/>
                  </a:cubicBezTo>
                  <a:cubicBezTo>
                    <a:pt x="260" y="64"/>
                    <a:pt x="260" y="64"/>
                    <a:pt x="260" y="64"/>
                  </a:cubicBezTo>
                  <a:cubicBezTo>
                    <a:pt x="260" y="64"/>
                    <a:pt x="260" y="64"/>
                    <a:pt x="260" y="64"/>
                  </a:cubicBezTo>
                  <a:cubicBezTo>
                    <a:pt x="260" y="64"/>
                    <a:pt x="260" y="64"/>
                    <a:pt x="260" y="64"/>
                  </a:cubicBezTo>
                  <a:cubicBezTo>
                    <a:pt x="260" y="64"/>
                    <a:pt x="261" y="64"/>
                    <a:pt x="261" y="64"/>
                  </a:cubicBezTo>
                  <a:cubicBezTo>
                    <a:pt x="261" y="64"/>
                    <a:pt x="261" y="64"/>
                    <a:pt x="261" y="64"/>
                  </a:cubicBezTo>
                  <a:cubicBezTo>
                    <a:pt x="261" y="64"/>
                    <a:pt x="261" y="64"/>
                    <a:pt x="261" y="64"/>
                  </a:cubicBezTo>
                  <a:cubicBezTo>
                    <a:pt x="261" y="64"/>
                    <a:pt x="261" y="64"/>
                    <a:pt x="261" y="64"/>
                  </a:cubicBezTo>
                  <a:cubicBezTo>
                    <a:pt x="261" y="64"/>
                    <a:pt x="261" y="64"/>
                    <a:pt x="261" y="65"/>
                  </a:cubicBezTo>
                  <a:cubicBezTo>
                    <a:pt x="261" y="65"/>
                    <a:pt x="261" y="65"/>
                    <a:pt x="261" y="65"/>
                  </a:cubicBezTo>
                  <a:cubicBezTo>
                    <a:pt x="261" y="65"/>
                    <a:pt x="261" y="65"/>
                    <a:pt x="261" y="65"/>
                  </a:cubicBezTo>
                  <a:cubicBezTo>
                    <a:pt x="262" y="65"/>
                    <a:pt x="262" y="65"/>
                    <a:pt x="262" y="65"/>
                  </a:cubicBezTo>
                  <a:cubicBezTo>
                    <a:pt x="262" y="64"/>
                    <a:pt x="262" y="65"/>
                    <a:pt x="262" y="64"/>
                  </a:cubicBezTo>
                  <a:cubicBezTo>
                    <a:pt x="262" y="64"/>
                    <a:pt x="262" y="64"/>
                    <a:pt x="262" y="64"/>
                  </a:cubicBezTo>
                  <a:cubicBezTo>
                    <a:pt x="262" y="64"/>
                    <a:pt x="262" y="64"/>
                    <a:pt x="262" y="64"/>
                  </a:cubicBezTo>
                  <a:cubicBezTo>
                    <a:pt x="262" y="64"/>
                    <a:pt x="262" y="64"/>
                    <a:pt x="263" y="64"/>
                  </a:cubicBezTo>
                  <a:cubicBezTo>
                    <a:pt x="263" y="64"/>
                    <a:pt x="263" y="64"/>
                    <a:pt x="263" y="64"/>
                  </a:cubicBezTo>
                  <a:cubicBezTo>
                    <a:pt x="263" y="64"/>
                    <a:pt x="263" y="64"/>
                    <a:pt x="263" y="64"/>
                  </a:cubicBezTo>
                  <a:cubicBezTo>
                    <a:pt x="263" y="64"/>
                    <a:pt x="263" y="64"/>
                    <a:pt x="263" y="64"/>
                  </a:cubicBezTo>
                  <a:cubicBezTo>
                    <a:pt x="263" y="64"/>
                    <a:pt x="263" y="64"/>
                    <a:pt x="264" y="64"/>
                  </a:cubicBezTo>
                  <a:cubicBezTo>
                    <a:pt x="264" y="64"/>
                    <a:pt x="264" y="64"/>
                    <a:pt x="264" y="64"/>
                  </a:cubicBezTo>
                  <a:cubicBezTo>
                    <a:pt x="264" y="64"/>
                    <a:pt x="264" y="64"/>
                    <a:pt x="264" y="64"/>
                  </a:cubicBezTo>
                  <a:cubicBezTo>
                    <a:pt x="264" y="64"/>
                    <a:pt x="264" y="64"/>
                    <a:pt x="264" y="64"/>
                  </a:cubicBezTo>
                  <a:cubicBezTo>
                    <a:pt x="264" y="64"/>
                    <a:pt x="264" y="64"/>
                    <a:pt x="264" y="64"/>
                  </a:cubicBezTo>
                  <a:cubicBezTo>
                    <a:pt x="264" y="64"/>
                    <a:pt x="264" y="64"/>
                    <a:pt x="264" y="64"/>
                  </a:cubicBezTo>
                  <a:cubicBezTo>
                    <a:pt x="264" y="64"/>
                    <a:pt x="264" y="64"/>
                    <a:pt x="264" y="64"/>
                  </a:cubicBezTo>
                  <a:cubicBezTo>
                    <a:pt x="264" y="64"/>
                    <a:pt x="264" y="64"/>
                    <a:pt x="264" y="64"/>
                  </a:cubicBezTo>
                  <a:cubicBezTo>
                    <a:pt x="264" y="64"/>
                    <a:pt x="264" y="64"/>
                    <a:pt x="264" y="64"/>
                  </a:cubicBezTo>
                  <a:cubicBezTo>
                    <a:pt x="264" y="64"/>
                    <a:pt x="264" y="64"/>
                    <a:pt x="263" y="64"/>
                  </a:cubicBezTo>
                  <a:cubicBezTo>
                    <a:pt x="263" y="64"/>
                    <a:pt x="263" y="64"/>
                    <a:pt x="263" y="64"/>
                  </a:cubicBezTo>
                  <a:cubicBezTo>
                    <a:pt x="263" y="64"/>
                    <a:pt x="263" y="64"/>
                    <a:pt x="263" y="64"/>
                  </a:cubicBezTo>
                  <a:cubicBezTo>
                    <a:pt x="263" y="64"/>
                    <a:pt x="263" y="64"/>
                    <a:pt x="263" y="64"/>
                  </a:cubicBezTo>
                  <a:cubicBezTo>
                    <a:pt x="263" y="64"/>
                    <a:pt x="263" y="64"/>
                    <a:pt x="263" y="64"/>
                  </a:cubicBezTo>
                  <a:cubicBezTo>
                    <a:pt x="263" y="64"/>
                    <a:pt x="263" y="64"/>
                    <a:pt x="263" y="64"/>
                  </a:cubicBezTo>
                  <a:cubicBezTo>
                    <a:pt x="263" y="64"/>
                    <a:pt x="262" y="64"/>
                    <a:pt x="262" y="64"/>
                  </a:cubicBezTo>
                  <a:cubicBezTo>
                    <a:pt x="262" y="64"/>
                    <a:pt x="262" y="64"/>
                    <a:pt x="262" y="65"/>
                  </a:cubicBezTo>
                  <a:cubicBezTo>
                    <a:pt x="262" y="65"/>
                    <a:pt x="262" y="65"/>
                    <a:pt x="262" y="65"/>
                  </a:cubicBezTo>
                  <a:cubicBezTo>
                    <a:pt x="262" y="65"/>
                    <a:pt x="263" y="65"/>
                    <a:pt x="263" y="65"/>
                  </a:cubicBezTo>
                  <a:cubicBezTo>
                    <a:pt x="263" y="65"/>
                    <a:pt x="263" y="65"/>
                    <a:pt x="263" y="65"/>
                  </a:cubicBezTo>
                  <a:cubicBezTo>
                    <a:pt x="263" y="65"/>
                    <a:pt x="263" y="65"/>
                    <a:pt x="263" y="65"/>
                  </a:cubicBezTo>
                  <a:cubicBezTo>
                    <a:pt x="262" y="65"/>
                    <a:pt x="262" y="65"/>
                    <a:pt x="262" y="65"/>
                  </a:cubicBezTo>
                  <a:cubicBezTo>
                    <a:pt x="262" y="65"/>
                    <a:pt x="262" y="65"/>
                    <a:pt x="262" y="65"/>
                  </a:cubicBezTo>
                  <a:cubicBezTo>
                    <a:pt x="262" y="65"/>
                    <a:pt x="262" y="65"/>
                    <a:pt x="262" y="65"/>
                  </a:cubicBezTo>
                  <a:cubicBezTo>
                    <a:pt x="262" y="65"/>
                    <a:pt x="262" y="65"/>
                    <a:pt x="262" y="65"/>
                  </a:cubicBezTo>
                  <a:cubicBezTo>
                    <a:pt x="262" y="65"/>
                    <a:pt x="262" y="65"/>
                    <a:pt x="262" y="65"/>
                  </a:cubicBezTo>
                  <a:cubicBezTo>
                    <a:pt x="263" y="65"/>
                    <a:pt x="263" y="65"/>
                    <a:pt x="263" y="65"/>
                  </a:cubicBezTo>
                  <a:cubicBezTo>
                    <a:pt x="263" y="66"/>
                    <a:pt x="263" y="66"/>
                    <a:pt x="263" y="66"/>
                  </a:cubicBezTo>
                  <a:cubicBezTo>
                    <a:pt x="263" y="66"/>
                    <a:pt x="263" y="66"/>
                    <a:pt x="263" y="66"/>
                  </a:cubicBezTo>
                  <a:cubicBezTo>
                    <a:pt x="263" y="66"/>
                    <a:pt x="263" y="66"/>
                    <a:pt x="263" y="66"/>
                  </a:cubicBezTo>
                  <a:cubicBezTo>
                    <a:pt x="263" y="66"/>
                    <a:pt x="264" y="66"/>
                    <a:pt x="264" y="66"/>
                  </a:cubicBezTo>
                  <a:cubicBezTo>
                    <a:pt x="264" y="66"/>
                    <a:pt x="264" y="66"/>
                    <a:pt x="264" y="66"/>
                  </a:cubicBezTo>
                  <a:cubicBezTo>
                    <a:pt x="264" y="66"/>
                    <a:pt x="264" y="66"/>
                    <a:pt x="264" y="66"/>
                  </a:cubicBezTo>
                  <a:lnTo>
                    <a:pt x="266" y="63"/>
                  </a:lnTo>
                  <a:close/>
                  <a:moveTo>
                    <a:pt x="291" y="94"/>
                  </a:moveTo>
                  <a:cubicBezTo>
                    <a:pt x="291" y="94"/>
                    <a:pt x="291" y="94"/>
                    <a:pt x="291" y="94"/>
                  </a:cubicBezTo>
                  <a:cubicBezTo>
                    <a:pt x="291" y="94"/>
                    <a:pt x="291" y="94"/>
                    <a:pt x="291" y="94"/>
                  </a:cubicBezTo>
                  <a:cubicBezTo>
                    <a:pt x="291" y="95"/>
                    <a:pt x="291" y="94"/>
                    <a:pt x="290" y="94"/>
                  </a:cubicBezTo>
                  <a:cubicBezTo>
                    <a:pt x="290" y="94"/>
                    <a:pt x="290" y="94"/>
                    <a:pt x="289" y="94"/>
                  </a:cubicBezTo>
                  <a:cubicBezTo>
                    <a:pt x="289" y="94"/>
                    <a:pt x="289" y="94"/>
                    <a:pt x="289" y="94"/>
                  </a:cubicBezTo>
                  <a:cubicBezTo>
                    <a:pt x="289" y="94"/>
                    <a:pt x="289" y="94"/>
                    <a:pt x="289" y="94"/>
                  </a:cubicBezTo>
                  <a:cubicBezTo>
                    <a:pt x="289" y="94"/>
                    <a:pt x="289" y="94"/>
                    <a:pt x="289" y="94"/>
                  </a:cubicBezTo>
                  <a:cubicBezTo>
                    <a:pt x="290" y="93"/>
                    <a:pt x="290" y="93"/>
                    <a:pt x="290" y="93"/>
                  </a:cubicBezTo>
                  <a:cubicBezTo>
                    <a:pt x="290" y="93"/>
                    <a:pt x="290" y="93"/>
                    <a:pt x="290" y="93"/>
                  </a:cubicBezTo>
                  <a:cubicBezTo>
                    <a:pt x="290" y="93"/>
                    <a:pt x="290" y="93"/>
                    <a:pt x="290" y="93"/>
                  </a:cubicBezTo>
                  <a:cubicBezTo>
                    <a:pt x="291" y="93"/>
                    <a:pt x="291" y="94"/>
                    <a:pt x="291" y="94"/>
                  </a:cubicBezTo>
                  <a:close/>
                  <a:moveTo>
                    <a:pt x="291" y="92"/>
                  </a:moveTo>
                  <a:cubicBezTo>
                    <a:pt x="291" y="92"/>
                    <a:pt x="291" y="92"/>
                    <a:pt x="291" y="92"/>
                  </a:cubicBezTo>
                  <a:cubicBezTo>
                    <a:pt x="291" y="92"/>
                    <a:pt x="291" y="92"/>
                    <a:pt x="291" y="91"/>
                  </a:cubicBezTo>
                  <a:cubicBezTo>
                    <a:pt x="291" y="91"/>
                    <a:pt x="291" y="91"/>
                    <a:pt x="292" y="91"/>
                  </a:cubicBezTo>
                  <a:cubicBezTo>
                    <a:pt x="292" y="91"/>
                    <a:pt x="292" y="91"/>
                    <a:pt x="292" y="91"/>
                  </a:cubicBezTo>
                  <a:cubicBezTo>
                    <a:pt x="292" y="91"/>
                    <a:pt x="292" y="91"/>
                    <a:pt x="292" y="90"/>
                  </a:cubicBezTo>
                  <a:cubicBezTo>
                    <a:pt x="292" y="90"/>
                    <a:pt x="292" y="90"/>
                    <a:pt x="292" y="90"/>
                  </a:cubicBezTo>
                  <a:cubicBezTo>
                    <a:pt x="292" y="90"/>
                    <a:pt x="292" y="90"/>
                    <a:pt x="292" y="90"/>
                  </a:cubicBezTo>
                  <a:cubicBezTo>
                    <a:pt x="292" y="89"/>
                    <a:pt x="292" y="89"/>
                    <a:pt x="292" y="89"/>
                  </a:cubicBezTo>
                  <a:cubicBezTo>
                    <a:pt x="292" y="89"/>
                    <a:pt x="292" y="89"/>
                    <a:pt x="292" y="89"/>
                  </a:cubicBezTo>
                  <a:cubicBezTo>
                    <a:pt x="292" y="89"/>
                    <a:pt x="292" y="89"/>
                    <a:pt x="292" y="89"/>
                  </a:cubicBezTo>
                  <a:cubicBezTo>
                    <a:pt x="292" y="89"/>
                    <a:pt x="292" y="89"/>
                    <a:pt x="292" y="89"/>
                  </a:cubicBezTo>
                  <a:cubicBezTo>
                    <a:pt x="292" y="89"/>
                    <a:pt x="292" y="89"/>
                    <a:pt x="291" y="89"/>
                  </a:cubicBezTo>
                  <a:cubicBezTo>
                    <a:pt x="291" y="88"/>
                    <a:pt x="291" y="88"/>
                    <a:pt x="291" y="88"/>
                  </a:cubicBezTo>
                  <a:cubicBezTo>
                    <a:pt x="291" y="88"/>
                    <a:pt x="291" y="88"/>
                    <a:pt x="290" y="88"/>
                  </a:cubicBezTo>
                  <a:cubicBezTo>
                    <a:pt x="290" y="87"/>
                    <a:pt x="290" y="88"/>
                    <a:pt x="289" y="88"/>
                  </a:cubicBezTo>
                  <a:cubicBezTo>
                    <a:pt x="289" y="88"/>
                    <a:pt x="288" y="88"/>
                    <a:pt x="288" y="88"/>
                  </a:cubicBezTo>
                  <a:cubicBezTo>
                    <a:pt x="287" y="88"/>
                    <a:pt x="287" y="88"/>
                    <a:pt x="286" y="88"/>
                  </a:cubicBezTo>
                  <a:cubicBezTo>
                    <a:pt x="286" y="89"/>
                    <a:pt x="286" y="89"/>
                    <a:pt x="285" y="89"/>
                  </a:cubicBezTo>
                  <a:cubicBezTo>
                    <a:pt x="285" y="89"/>
                    <a:pt x="285" y="90"/>
                    <a:pt x="285" y="90"/>
                  </a:cubicBezTo>
                  <a:cubicBezTo>
                    <a:pt x="284" y="90"/>
                    <a:pt x="284" y="91"/>
                    <a:pt x="284" y="92"/>
                  </a:cubicBezTo>
                  <a:cubicBezTo>
                    <a:pt x="284" y="92"/>
                    <a:pt x="284" y="92"/>
                    <a:pt x="284" y="92"/>
                  </a:cubicBezTo>
                  <a:cubicBezTo>
                    <a:pt x="284" y="92"/>
                    <a:pt x="283" y="93"/>
                    <a:pt x="283" y="93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3" y="94"/>
                    <a:pt x="283" y="95"/>
                    <a:pt x="283" y="95"/>
                  </a:cubicBezTo>
                  <a:cubicBezTo>
                    <a:pt x="283" y="95"/>
                    <a:pt x="283" y="95"/>
                    <a:pt x="283" y="95"/>
                  </a:cubicBezTo>
                  <a:cubicBezTo>
                    <a:pt x="283" y="95"/>
                    <a:pt x="284" y="95"/>
                    <a:pt x="284" y="94"/>
                  </a:cubicBezTo>
                  <a:cubicBezTo>
                    <a:pt x="284" y="94"/>
                    <a:pt x="284" y="94"/>
                    <a:pt x="285" y="94"/>
                  </a:cubicBezTo>
                  <a:cubicBezTo>
                    <a:pt x="285" y="94"/>
                    <a:pt x="286" y="94"/>
                    <a:pt x="287" y="94"/>
                  </a:cubicBezTo>
                  <a:cubicBezTo>
                    <a:pt x="287" y="95"/>
                    <a:pt x="287" y="94"/>
                    <a:pt x="288" y="94"/>
                  </a:cubicBezTo>
                  <a:cubicBezTo>
                    <a:pt x="288" y="94"/>
                    <a:pt x="288" y="94"/>
                    <a:pt x="288" y="94"/>
                  </a:cubicBezTo>
                  <a:cubicBezTo>
                    <a:pt x="289" y="94"/>
                    <a:pt x="289" y="94"/>
                    <a:pt x="289" y="94"/>
                  </a:cubicBezTo>
                  <a:cubicBezTo>
                    <a:pt x="289" y="93"/>
                    <a:pt x="289" y="93"/>
                    <a:pt x="289" y="93"/>
                  </a:cubicBezTo>
                  <a:cubicBezTo>
                    <a:pt x="290" y="93"/>
                    <a:pt x="290" y="93"/>
                    <a:pt x="290" y="93"/>
                  </a:cubicBezTo>
                  <a:cubicBezTo>
                    <a:pt x="290" y="93"/>
                    <a:pt x="290" y="93"/>
                    <a:pt x="290" y="93"/>
                  </a:cubicBezTo>
                  <a:cubicBezTo>
                    <a:pt x="291" y="92"/>
                    <a:pt x="291" y="92"/>
                    <a:pt x="291" y="92"/>
                  </a:cubicBezTo>
                  <a:cubicBezTo>
                    <a:pt x="291" y="92"/>
                    <a:pt x="291" y="92"/>
                    <a:pt x="291" y="92"/>
                  </a:cubicBezTo>
                  <a:close/>
                  <a:moveTo>
                    <a:pt x="270" y="43"/>
                  </a:moveTo>
                  <a:cubicBezTo>
                    <a:pt x="270" y="43"/>
                    <a:pt x="270" y="43"/>
                    <a:pt x="270" y="43"/>
                  </a:cubicBezTo>
                  <a:cubicBezTo>
                    <a:pt x="270" y="43"/>
                    <a:pt x="270" y="43"/>
                    <a:pt x="270" y="43"/>
                  </a:cubicBezTo>
                  <a:cubicBezTo>
                    <a:pt x="270" y="44"/>
                    <a:pt x="270" y="44"/>
                    <a:pt x="270" y="44"/>
                  </a:cubicBezTo>
                  <a:cubicBezTo>
                    <a:pt x="270" y="44"/>
                    <a:pt x="270" y="44"/>
                    <a:pt x="270" y="45"/>
                  </a:cubicBezTo>
                  <a:cubicBezTo>
                    <a:pt x="270" y="45"/>
                    <a:pt x="270" y="45"/>
                    <a:pt x="270" y="45"/>
                  </a:cubicBezTo>
                  <a:cubicBezTo>
                    <a:pt x="271" y="45"/>
                    <a:pt x="271" y="45"/>
                    <a:pt x="271" y="45"/>
                  </a:cubicBezTo>
                  <a:cubicBezTo>
                    <a:pt x="271" y="45"/>
                    <a:pt x="272" y="45"/>
                    <a:pt x="272" y="45"/>
                  </a:cubicBezTo>
                  <a:cubicBezTo>
                    <a:pt x="272" y="45"/>
                    <a:pt x="272" y="45"/>
                    <a:pt x="272" y="45"/>
                  </a:cubicBezTo>
                  <a:cubicBezTo>
                    <a:pt x="272" y="45"/>
                    <a:pt x="273" y="45"/>
                    <a:pt x="273" y="45"/>
                  </a:cubicBezTo>
                  <a:cubicBezTo>
                    <a:pt x="273" y="45"/>
                    <a:pt x="273" y="45"/>
                    <a:pt x="273" y="45"/>
                  </a:cubicBezTo>
                  <a:cubicBezTo>
                    <a:pt x="273" y="45"/>
                    <a:pt x="273" y="45"/>
                    <a:pt x="274" y="45"/>
                  </a:cubicBezTo>
                  <a:cubicBezTo>
                    <a:pt x="274" y="45"/>
                    <a:pt x="274" y="45"/>
                    <a:pt x="274" y="45"/>
                  </a:cubicBezTo>
                  <a:cubicBezTo>
                    <a:pt x="274" y="45"/>
                    <a:pt x="274" y="45"/>
                    <a:pt x="274" y="44"/>
                  </a:cubicBezTo>
                  <a:cubicBezTo>
                    <a:pt x="273" y="44"/>
                    <a:pt x="274" y="44"/>
                    <a:pt x="273" y="44"/>
                  </a:cubicBezTo>
                  <a:cubicBezTo>
                    <a:pt x="273" y="44"/>
                    <a:pt x="273" y="44"/>
                    <a:pt x="273" y="44"/>
                  </a:cubicBezTo>
                  <a:cubicBezTo>
                    <a:pt x="273" y="44"/>
                    <a:pt x="273" y="44"/>
                    <a:pt x="272" y="44"/>
                  </a:cubicBezTo>
                  <a:cubicBezTo>
                    <a:pt x="272" y="44"/>
                    <a:pt x="272" y="44"/>
                    <a:pt x="272" y="44"/>
                  </a:cubicBezTo>
                  <a:cubicBezTo>
                    <a:pt x="272" y="44"/>
                    <a:pt x="272" y="44"/>
                    <a:pt x="272" y="44"/>
                  </a:cubicBezTo>
                  <a:cubicBezTo>
                    <a:pt x="272" y="44"/>
                    <a:pt x="272" y="44"/>
                    <a:pt x="272" y="43"/>
                  </a:cubicBezTo>
                  <a:cubicBezTo>
                    <a:pt x="272" y="43"/>
                    <a:pt x="272" y="43"/>
                    <a:pt x="272" y="43"/>
                  </a:cubicBezTo>
                  <a:cubicBezTo>
                    <a:pt x="272" y="43"/>
                    <a:pt x="272" y="43"/>
                    <a:pt x="272" y="43"/>
                  </a:cubicBezTo>
                  <a:cubicBezTo>
                    <a:pt x="272" y="43"/>
                    <a:pt x="271" y="43"/>
                    <a:pt x="271" y="43"/>
                  </a:cubicBezTo>
                  <a:cubicBezTo>
                    <a:pt x="271" y="43"/>
                    <a:pt x="271" y="43"/>
                    <a:pt x="271" y="43"/>
                  </a:cubicBezTo>
                  <a:cubicBezTo>
                    <a:pt x="271" y="42"/>
                    <a:pt x="271" y="42"/>
                    <a:pt x="271" y="42"/>
                  </a:cubicBezTo>
                  <a:cubicBezTo>
                    <a:pt x="271" y="42"/>
                    <a:pt x="271" y="42"/>
                    <a:pt x="271" y="42"/>
                  </a:cubicBezTo>
                  <a:cubicBezTo>
                    <a:pt x="270" y="42"/>
                    <a:pt x="270" y="42"/>
                    <a:pt x="270" y="42"/>
                  </a:cubicBezTo>
                  <a:cubicBezTo>
                    <a:pt x="270" y="42"/>
                    <a:pt x="270" y="42"/>
                    <a:pt x="270" y="42"/>
                  </a:cubicBezTo>
                  <a:cubicBezTo>
                    <a:pt x="270" y="42"/>
                    <a:pt x="270" y="42"/>
                    <a:pt x="270" y="42"/>
                  </a:cubicBezTo>
                  <a:cubicBezTo>
                    <a:pt x="270" y="42"/>
                    <a:pt x="269" y="42"/>
                    <a:pt x="269" y="42"/>
                  </a:cubicBezTo>
                  <a:cubicBezTo>
                    <a:pt x="269" y="42"/>
                    <a:pt x="269" y="42"/>
                    <a:pt x="269" y="42"/>
                  </a:cubicBezTo>
                  <a:cubicBezTo>
                    <a:pt x="269" y="42"/>
                    <a:pt x="269" y="42"/>
                    <a:pt x="269" y="42"/>
                  </a:cubicBezTo>
                  <a:cubicBezTo>
                    <a:pt x="269" y="42"/>
                    <a:pt x="269" y="42"/>
                    <a:pt x="269" y="42"/>
                  </a:cubicBezTo>
                  <a:cubicBezTo>
                    <a:pt x="269" y="42"/>
                    <a:pt x="269" y="42"/>
                    <a:pt x="269" y="42"/>
                  </a:cubicBezTo>
                  <a:cubicBezTo>
                    <a:pt x="269" y="42"/>
                    <a:pt x="268" y="42"/>
                    <a:pt x="268" y="42"/>
                  </a:cubicBezTo>
                  <a:cubicBezTo>
                    <a:pt x="268" y="42"/>
                    <a:pt x="268" y="42"/>
                    <a:pt x="268" y="42"/>
                  </a:cubicBezTo>
                  <a:cubicBezTo>
                    <a:pt x="268" y="42"/>
                    <a:pt x="268" y="42"/>
                    <a:pt x="267" y="42"/>
                  </a:cubicBezTo>
                  <a:cubicBezTo>
                    <a:pt x="267" y="42"/>
                    <a:pt x="267" y="41"/>
                    <a:pt x="267" y="42"/>
                  </a:cubicBezTo>
                  <a:cubicBezTo>
                    <a:pt x="267" y="42"/>
                    <a:pt x="267" y="42"/>
                    <a:pt x="267" y="42"/>
                  </a:cubicBezTo>
                  <a:cubicBezTo>
                    <a:pt x="267" y="42"/>
                    <a:pt x="267" y="42"/>
                    <a:pt x="267" y="42"/>
                  </a:cubicBezTo>
                  <a:cubicBezTo>
                    <a:pt x="267" y="42"/>
                    <a:pt x="268" y="42"/>
                    <a:pt x="268" y="43"/>
                  </a:cubicBezTo>
                  <a:cubicBezTo>
                    <a:pt x="268" y="43"/>
                    <a:pt x="268" y="43"/>
                    <a:pt x="268" y="43"/>
                  </a:cubicBezTo>
                  <a:cubicBezTo>
                    <a:pt x="268" y="43"/>
                    <a:pt x="268" y="43"/>
                    <a:pt x="268" y="43"/>
                  </a:cubicBezTo>
                  <a:cubicBezTo>
                    <a:pt x="268" y="43"/>
                    <a:pt x="268" y="43"/>
                    <a:pt x="268" y="43"/>
                  </a:cubicBezTo>
                  <a:cubicBezTo>
                    <a:pt x="268" y="43"/>
                    <a:pt x="268" y="43"/>
                    <a:pt x="268" y="42"/>
                  </a:cubicBezTo>
                  <a:cubicBezTo>
                    <a:pt x="268" y="43"/>
                    <a:pt x="269" y="43"/>
                    <a:pt x="269" y="43"/>
                  </a:cubicBezTo>
                  <a:cubicBezTo>
                    <a:pt x="269" y="43"/>
                    <a:pt x="269" y="43"/>
                    <a:pt x="269" y="43"/>
                  </a:cubicBezTo>
                  <a:cubicBezTo>
                    <a:pt x="269" y="43"/>
                    <a:pt x="269" y="43"/>
                    <a:pt x="270" y="43"/>
                  </a:cubicBezTo>
                  <a:close/>
                  <a:moveTo>
                    <a:pt x="277" y="50"/>
                  </a:moveTo>
                  <a:cubicBezTo>
                    <a:pt x="277" y="50"/>
                    <a:pt x="277" y="50"/>
                    <a:pt x="278" y="50"/>
                  </a:cubicBezTo>
                  <a:cubicBezTo>
                    <a:pt x="278" y="49"/>
                    <a:pt x="277" y="49"/>
                    <a:pt x="277" y="49"/>
                  </a:cubicBezTo>
                  <a:cubicBezTo>
                    <a:pt x="277" y="49"/>
                    <a:pt x="277" y="49"/>
                    <a:pt x="277" y="49"/>
                  </a:cubicBezTo>
                  <a:cubicBezTo>
                    <a:pt x="277" y="49"/>
                    <a:pt x="277" y="49"/>
                    <a:pt x="277" y="49"/>
                  </a:cubicBezTo>
                  <a:cubicBezTo>
                    <a:pt x="276" y="49"/>
                    <a:pt x="276" y="49"/>
                    <a:pt x="276" y="49"/>
                  </a:cubicBezTo>
                  <a:cubicBezTo>
                    <a:pt x="276" y="49"/>
                    <a:pt x="275" y="49"/>
                    <a:pt x="275" y="49"/>
                  </a:cubicBezTo>
                  <a:cubicBezTo>
                    <a:pt x="275" y="49"/>
                    <a:pt x="275" y="49"/>
                    <a:pt x="275" y="49"/>
                  </a:cubicBezTo>
                  <a:cubicBezTo>
                    <a:pt x="275" y="49"/>
                    <a:pt x="275" y="49"/>
                    <a:pt x="275" y="49"/>
                  </a:cubicBezTo>
                  <a:cubicBezTo>
                    <a:pt x="274" y="49"/>
                    <a:pt x="274" y="49"/>
                    <a:pt x="274" y="49"/>
                  </a:cubicBezTo>
                  <a:cubicBezTo>
                    <a:pt x="274" y="49"/>
                    <a:pt x="274" y="49"/>
                    <a:pt x="274" y="49"/>
                  </a:cubicBezTo>
                  <a:cubicBezTo>
                    <a:pt x="274" y="49"/>
                    <a:pt x="273" y="49"/>
                    <a:pt x="273" y="49"/>
                  </a:cubicBezTo>
                  <a:cubicBezTo>
                    <a:pt x="273" y="49"/>
                    <a:pt x="273" y="49"/>
                    <a:pt x="273" y="49"/>
                  </a:cubicBezTo>
                  <a:cubicBezTo>
                    <a:pt x="273" y="48"/>
                    <a:pt x="272" y="49"/>
                    <a:pt x="272" y="49"/>
                  </a:cubicBezTo>
                  <a:cubicBezTo>
                    <a:pt x="272" y="49"/>
                    <a:pt x="272" y="48"/>
                    <a:pt x="272" y="48"/>
                  </a:cubicBezTo>
                  <a:cubicBezTo>
                    <a:pt x="271" y="48"/>
                    <a:pt x="271" y="48"/>
                    <a:pt x="270" y="48"/>
                  </a:cubicBezTo>
                  <a:cubicBezTo>
                    <a:pt x="270" y="48"/>
                    <a:pt x="270" y="48"/>
                    <a:pt x="270" y="48"/>
                  </a:cubicBezTo>
                  <a:cubicBezTo>
                    <a:pt x="270" y="48"/>
                    <a:pt x="270" y="48"/>
                    <a:pt x="269" y="48"/>
                  </a:cubicBezTo>
                  <a:cubicBezTo>
                    <a:pt x="269" y="48"/>
                    <a:pt x="269" y="48"/>
                    <a:pt x="269" y="48"/>
                  </a:cubicBezTo>
                  <a:cubicBezTo>
                    <a:pt x="269" y="48"/>
                    <a:pt x="269" y="48"/>
                    <a:pt x="268" y="48"/>
                  </a:cubicBezTo>
                  <a:cubicBezTo>
                    <a:pt x="268" y="48"/>
                    <a:pt x="268" y="48"/>
                    <a:pt x="268" y="48"/>
                  </a:cubicBezTo>
                  <a:cubicBezTo>
                    <a:pt x="268" y="48"/>
                    <a:pt x="268" y="48"/>
                    <a:pt x="268" y="48"/>
                  </a:cubicBezTo>
                  <a:cubicBezTo>
                    <a:pt x="268" y="48"/>
                    <a:pt x="268" y="49"/>
                    <a:pt x="268" y="49"/>
                  </a:cubicBezTo>
                  <a:cubicBezTo>
                    <a:pt x="268" y="49"/>
                    <a:pt x="268" y="49"/>
                    <a:pt x="268" y="49"/>
                  </a:cubicBezTo>
                  <a:cubicBezTo>
                    <a:pt x="268" y="49"/>
                    <a:pt x="268" y="49"/>
                    <a:pt x="268" y="49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70" y="49"/>
                    <a:pt x="270" y="49"/>
                    <a:pt x="270" y="49"/>
                  </a:cubicBezTo>
                  <a:cubicBezTo>
                    <a:pt x="270" y="49"/>
                    <a:pt x="270" y="49"/>
                    <a:pt x="270" y="49"/>
                  </a:cubicBezTo>
                  <a:cubicBezTo>
                    <a:pt x="270" y="49"/>
                    <a:pt x="270" y="49"/>
                    <a:pt x="271" y="49"/>
                  </a:cubicBezTo>
                  <a:cubicBezTo>
                    <a:pt x="271" y="49"/>
                    <a:pt x="271" y="49"/>
                    <a:pt x="271" y="49"/>
                  </a:cubicBezTo>
                  <a:cubicBezTo>
                    <a:pt x="271" y="49"/>
                    <a:pt x="271" y="49"/>
                    <a:pt x="271" y="49"/>
                  </a:cubicBezTo>
                  <a:cubicBezTo>
                    <a:pt x="271" y="49"/>
                    <a:pt x="271" y="49"/>
                    <a:pt x="271" y="49"/>
                  </a:cubicBezTo>
                  <a:cubicBezTo>
                    <a:pt x="271" y="50"/>
                    <a:pt x="271" y="50"/>
                    <a:pt x="272" y="50"/>
                  </a:cubicBezTo>
                  <a:cubicBezTo>
                    <a:pt x="272" y="50"/>
                    <a:pt x="272" y="50"/>
                    <a:pt x="272" y="50"/>
                  </a:cubicBezTo>
                  <a:cubicBezTo>
                    <a:pt x="273" y="50"/>
                    <a:pt x="273" y="50"/>
                    <a:pt x="273" y="50"/>
                  </a:cubicBezTo>
                  <a:cubicBezTo>
                    <a:pt x="273" y="50"/>
                    <a:pt x="273" y="50"/>
                    <a:pt x="273" y="50"/>
                  </a:cubicBezTo>
                  <a:cubicBezTo>
                    <a:pt x="273" y="50"/>
                    <a:pt x="273" y="50"/>
                    <a:pt x="273" y="50"/>
                  </a:cubicBezTo>
                  <a:cubicBezTo>
                    <a:pt x="274" y="50"/>
                    <a:pt x="274" y="50"/>
                    <a:pt x="274" y="50"/>
                  </a:cubicBezTo>
                  <a:cubicBezTo>
                    <a:pt x="274" y="50"/>
                    <a:pt x="274" y="50"/>
                    <a:pt x="274" y="50"/>
                  </a:cubicBezTo>
                  <a:cubicBezTo>
                    <a:pt x="274" y="50"/>
                    <a:pt x="274" y="50"/>
                    <a:pt x="275" y="50"/>
                  </a:cubicBezTo>
                  <a:cubicBezTo>
                    <a:pt x="275" y="50"/>
                    <a:pt x="275" y="50"/>
                    <a:pt x="275" y="50"/>
                  </a:cubicBezTo>
                  <a:cubicBezTo>
                    <a:pt x="275" y="50"/>
                    <a:pt x="275" y="50"/>
                    <a:pt x="275" y="50"/>
                  </a:cubicBezTo>
                  <a:cubicBezTo>
                    <a:pt x="275" y="50"/>
                    <a:pt x="275" y="50"/>
                    <a:pt x="275" y="50"/>
                  </a:cubicBezTo>
                  <a:cubicBezTo>
                    <a:pt x="275" y="50"/>
                    <a:pt x="276" y="50"/>
                    <a:pt x="276" y="50"/>
                  </a:cubicBezTo>
                  <a:cubicBezTo>
                    <a:pt x="276" y="50"/>
                    <a:pt x="276" y="50"/>
                    <a:pt x="276" y="50"/>
                  </a:cubicBezTo>
                  <a:cubicBezTo>
                    <a:pt x="276" y="50"/>
                    <a:pt x="276" y="50"/>
                    <a:pt x="276" y="50"/>
                  </a:cubicBezTo>
                  <a:cubicBezTo>
                    <a:pt x="277" y="50"/>
                    <a:pt x="277" y="50"/>
                    <a:pt x="277" y="50"/>
                  </a:cubicBezTo>
                  <a:close/>
                  <a:moveTo>
                    <a:pt x="264" y="44"/>
                  </a:moveTo>
                  <a:cubicBezTo>
                    <a:pt x="264" y="44"/>
                    <a:pt x="264" y="44"/>
                    <a:pt x="264" y="44"/>
                  </a:cubicBezTo>
                  <a:cubicBezTo>
                    <a:pt x="264" y="44"/>
                    <a:pt x="264" y="44"/>
                    <a:pt x="264" y="44"/>
                  </a:cubicBezTo>
                  <a:cubicBezTo>
                    <a:pt x="263" y="44"/>
                    <a:pt x="263" y="44"/>
                    <a:pt x="263" y="44"/>
                  </a:cubicBezTo>
                  <a:cubicBezTo>
                    <a:pt x="263" y="44"/>
                    <a:pt x="263" y="44"/>
                    <a:pt x="263" y="44"/>
                  </a:cubicBezTo>
                  <a:cubicBezTo>
                    <a:pt x="263" y="44"/>
                    <a:pt x="263" y="44"/>
                    <a:pt x="264" y="45"/>
                  </a:cubicBezTo>
                  <a:cubicBezTo>
                    <a:pt x="264" y="45"/>
                    <a:pt x="264" y="45"/>
                    <a:pt x="264" y="45"/>
                  </a:cubicBezTo>
                  <a:cubicBezTo>
                    <a:pt x="264" y="45"/>
                    <a:pt x="264" y="45"/>
                    <a:pt x="264" y="45"/>
                  </a:cubicBezTo>
                  <a:cubicBezTo>
                    <a:pt x="264" y="45"/>
                    <a:pt x="264" y="45"/>
                    <a:pt x="264" y="45"/>
                  </a:cubicBezTo>
                  <a:cubicBezTo>
                    <a:pt x="265" y="45"/>
                    <a:pt x="265" y="44"/>
                    <a:pt x="265" y="44"/>
                  </a:cubicBezTo>
                  <a:cubicBezTo>
                    <a:pt x="264" y="44"/>
                    <a:pt x="264" y="45"/>
                    <a:pt x="264" y="44"/>
                  </a:cubicBezTo>
                  <a:cubicBezTo>
                    <a:pt x="264" y="44"/>
                    <a:pt x="264" y="44"/>
                    <a:pt x="264" y="44"/>
                  </a:cubicBezTo>
                  <a:close/>
                  <a:moveTo>
                    <a:pt x="290" y="84"/>
                  </a:moveTo>
                  <a:cubicBezTo>
                    <a:pt x="290" y="84"/>
                    <a:pt x="290" y="84"/>
                    <a:pt x="290" y="84"/>
                  </a:cubicBezTo>
                  <a:cubicBezTo>
                    <a:pt x="290" y="84"/>
                    <a:pt x="290" y="84"/>
                    <a:pt x="290" y="84"/>
                  </a:cubicBezTo>
                  <a:cubicBezTo>
                    <a:pt x="289" y="84"/>
                    <a:pt x="289" y="84"/>
                    <a:pt x="289" y="84"/>
                  </a:cubicBezTo>
                  <a:cubicBezTo>
                    <a:pt x="289" y="84"/>
                    <a:pt x="289" y="84"/>
                    <a:pt x="289" y="85"/>
                  </a:cubicBezTo>
                  <a:cubicBezTo>
                    <a:pt x="289" y="85"/>
                    <a:pt x="289" y="85"/>
                    <a:pt x="289" y="85"/>
                  </a:cubicBezTo>
                  <a:cubicBezTo>
                    <a:pt x="289" y="85"/>
                    <a:pt x="289" y="85"/>
                    <a:pt x="290" y="85"/>
                  </a:cubicBezTo>
                  <a:cubicBezTo>
                    <a:pt x="290" y="85"/>
                    <a:pt x="290" y="86"/>
                    <a:pt x="291" y="86"/>
                  </a:cubicBezTo>
                  <a:cubicBezTo>
                    <a:pt x="291" y="86"/>
                    <a:pt x="291" y="86"/>
                    <a:pt x="291" y="86"/>
                  </a:cubicBezTo>
                  <a:cubicBezTo>
                    <a:pt x="292" y="86"/>
                    <a:pt x="292" y="86"/>
                    <a:pt x="292" y="86"/>
                  </a:cubicBezTo>
                  <a:cubicBezTo>
                    <a:pt x="292" y="86"/>
                    <a:pt x="293" y="87"/>
                    <a:pt x="293" y="86"/>
                  </a:cubicBezTo>
                  <a:cubicBezTo>
                    <a:pt x="293" y="86"/>
                    <a:pt x="293" y="86"/>
                    <a:pt x="294" y="86"/>
                  </a:cubicBezTo>
                  <a:cubicBezTo>
                    <a:pt x="294" y="86"/>
                    <a:pt x="294" y="86"/>
                    <a:pt x="294" y="86"/>
                  </a:cubicBezTo>
                  <a:cubicBezTo>
                    <a:pt x="294" y="86"/>
                    <a:pt x="294" y="86"/>
                    <a:pt x="294" y="86"/>
                  </a:cubicBezTo>
                  <a:cubicBezTo>
                    <a:pt x="294" y="86"/>
                    <a:pt x="294" y="86"/>
                    <a:pt x="294" y="86"/>
                  </a:cubicBezTo>
                  <a:cubicBezTo>
                    <a:pt x="294" y="86"/>
                    <a:pt x="294" y="86"/>
                    <a:pt x="294" y="86"/>
                  </a:cubicBezTo>
                  <a:cubicBezTo>
                    <a:pt x="294" y="86"/>
                    <a:pt x="294" y="86"/>
                    <a:pt x="294" y="86"/>
                  </a:cubicBezTo>
                  <a:cubicBezTo>
                    <a:pt x="294" y="86"/>
                    <a:pt x="294" y="86"/>
                    <a:pt x="294" y="86"/>
                  </a:cubicBezTo>
                  <a:cubicBezTo>
                    <a:pt x="294" y="86"/>
                    <a:pt x="294" y="85"/>
                    <a:pt x="294" y="85"/>
                  </a:cubicBezTo>
                  <a:cubicBezTo>
                    <a:pt x="294" y="85"/>
                    <a:pt x="294" y="85"/>
                    <a:pt x="294" y="85"/>
                  </a:cubicBezTo>
                  <a:cubicBezTo>
                    <a:pt x="293" y="85"/>
                    <a:pt x="293" y="85"/>
                    <a:pt x="293" y="85"/>
                  </a:cubicBezTo>
                  <a:cubicBezTo>
                    <a:pt x="293" y="85"/>
                    <a:pt x="293" y="85"/>
                    <a:pt x="293" y="85"/>
                  </a:cubicBezTo>
                  <a:cubicBezTo>
                    <a:pt x="293" y="85"/>
                    <a:pt x="293" y="85"/>
                    <a:pt x="293" y="85"/>
                  </a:cubicBezTo>
                  <a:cubicBezTo>
                    <a:pt x="292" y="85"/>
                    <a:pt x="292" y="84"/>
                    <a:pt x="292" y="84"/>
                  </a:cubicBezTo>
                  <a:cubicBezTo>
                    <a:pt x="292" y="84"/>
                    <a:pt x="292" y="84"/>
                    <a:pt x="291" y="84"/>
                  </a:cubicBezTo>
                  <a:cubicBezTo>
                    <a:pt x="291" y="84"/>
                    <a:pt x="291" y="84"/>
                    <a:pt x="291" y="84"/>
                  </a:cubicBezTo>
                  <a:cubicBezTo>
                    <a:pt x="290" y="84"/>
                    <a:pt x="290" y="84"/>
                    <a:pt x="290" y="84"/>
                  </a:cubicBezTo>
                  <a:close/>
                  <a:moveTo>
                    <a:pt x="290" y="84"/>
                  </a:moveTo>
                  <a:cubicBezTo>
                    <a:pt x="290" y="84"/>
                    <a:pt x="290" y="84"/>
                    <a:pt x="290" y="84"/>
                  </a:cubicBezTo>
                  <a:cubicBezTo>
                    <a:pt x="290" y="83"/>
                    <a:pt x="290" y="83"/>
                    <a:pt x="290" y="83"/>
                  </a:cubicBezTo>
                  <a:cubicBezTo>
                    <a:pt x="290" y="83"/>
                    <a:pt x="290" y="83"/>
                    <a:pt x="290" y="83"/>
                  </a:cubicBezTo>
                  <a:cubicBezTo>
                    <a:pt x="290" y="83"/>
                    <a:pt x="290" y="83"/>
                    <a:pt x="290" y="83"/>
                  </a:cubicBezTo>
                  <a:cubicBezTo>
                    <a:pt x="290" y="83"/>
                    <a:pt x="290" y="83"/>
                    <a:pt x="290" y="83"/>
                  </a:cubicBezTo>
                  <a:cubicBezTo>
                    <a:pt x="290" y="83"/>
                    <a:pt x="289" y="83"/>
                    <a:pt x="289" y="83"/>
                  </a:cubicBezTo>
                  <a:cubicBezTo>
                    <a:pt x="289" y="83"/>
                    <a:pt x="289" y="83"/>
                    <a:pt x="289" y="83"/>
                  </a:cubicBezTo>
                  <a:cubicBezTo>
                    <a:pt x="289" y="84"/>
                    <a:pt x="289" y="84"/>
                    <a:pt x="289" y="84"/>
                  </a:cubicBezTo>
                  <a:cubicBezTo>
                    <a:pt x="289" y="84"/>
                    <a:pt x="290" y="84"/>
                    <a:pt x="290" y="84"/>
                  </a:cubicBezTo>
                  <a:cubicBezTo>
                    <a:pt x="290" y="84"/>
                    <a:pt x="290" y="84"/>
                    <a:pt x="290" y="84"/>
                  </a:cubicBezTo>
                  <a:cubicBezTo>
                    <a:pt x="290" y="84"/>
                    <a:pt x="290" y="84"/>
                    <a:pt x="290" y="84"/>
                  </a:cubicBezTo>
                  <a:cubicBezTo>
                    <a:pt x="290" y="84"/>
                    <a:pt x="290" y="84"/>
                    <a:pt x="290" y="84"/>
                  </a:cubicBezTo>
                  <a:cubicBezTo>
                    <a:pt x="290" y="84"/>
                    <a:pt x="290" y="84"/>
                    <a:pt x="290" y="84"/>
                  </a:cubicBezTo>
                  <a:cubicBezTo>
                    <a:pt x="290" y="84"/>
                    <a:pt x="290" y="84"/>
                    <a:pt x="290" y="84"/>
                  </a:cubicBezTo>
                  <a:cubicBezTo>
                    <a:pt x="290" y="84"/>
                    <a:pt x="290" y="84"/>
                    <a:pt x="290" y="84"/>
                  </a:cubicBezTo>
                  <a:cubicBezTo>
                    <a:pt x="290" y="84"/>
                    <a:pt x="290" y="84"/>
                    <a:pt x="290" y="84"/>
                  </a:cubicBezTo>
                  <a:close/>
                  <a:moveTo>
                    <a:pt x="291" y="84"/>
                  </a:moveTo>
                  <a:cubicBezTo>
                    <a:pt x="291" y="84"/>
                    <a:pt x="291" y="84"/>
                    <a:pt x="291" y="84"/>
                  </a:cubicBezTo>
                  <a:cubicBezTo>
                    <a:pt x="291" y="84"/>
                    <a:pt x="291" y="84"/>
                    <a:pt x="291" y="84"/>
                  </a:cubicBezTo>
                  <a:cubicBezTo>
                    <a:pt x="291" y="84"/>
                    <a:pt x="291" y="84"/>
                    <a:pt x="291" y="84"/>
                  </a:cubicBezTo>
                  <a:cubicBezTo>
                    <a:pt x="291" y="84"/>
                    <a:pt x="291" y="84"/>
                    <a:pt x="291" y="83"/>
                  </a:cubicBezTo>
                  <a:cubicBezTo>
                    <a:pt x="291" y="83"/>
                    <a:pt x="291" y="83"/>
                    <a:pt x="291" y="83"/>
                  </a:cubicBezTo>
                  <a:cubicBezTo>
                    <a:pt x="291" y="83"/>
                    <a:pt x="291" y="83"/>
                    <a:pt x="291" y="83"/>
                  </a:cubicBezTo>
                  <a:cubicBezTo>
                    <a:pt x="291" y="83"/>
                    <a:pt x="291" y="83"/>
                    <a:pt x="290" y="83"/>
                  </a:cubicBezTo>
                  <a:cubicBezTo>
                    <a:pt x="290" y="83"/>
                    <a:pt x="290" y="83"/>
                    <a:pt x="290" y="83"/>
                  </a:cubicBezTo>
                  <a:cubicBezTo>
                    <a:pt x="290" y="83"/>
                    <a:pt x="290" y="83"/>
                    <a:pt x="290" y="83"/>
                  </a:cubicBezTo>
                  <a:cubicBezTo>
                    <a:pt x="290" y="83"/>
                    <a:pt x="290" y="82"/>
                    <a:pt x="290" y="83"/>
                  </a:cubicBezTo>
                  <a:cubicBezTo>
                    <a:pt x="290" y="83"/>
                    <a:pt x="290" y="83"/>
                    <a:pt x="290" y="83"/>
                  </a:cubicBezTo>
                  <a:cubicBezTo>
                    <a:pt x="290" y="83"/>
                    <a:pt x="290" y="83"/>
                    <a:pt x="290" y="83"/>
                  </a:cubicBezTo>
                  <a:cubicBezTo>
                    <a:pt x="290" y="83"/>
                    <a:pt x="290" y="83"/>
                    <a:pt x="290" y="83"/>
                  </a:cubicBezTo>
                  <a:cubicBezTo>
                    <a:pt x="290" y="83"/>
                    <a:pt x="290" y="83"/>
                    <a:pt x="290" y="83"/>
                  </a:cubicBezTo>
                  <a:cubicBezTo>
                    <a:pt x="290" y="83"/>
                    <a:pt x="290" y="83"/>
                    <a:pt x="290" y="83"/>
                  </a:cubicBezTo>
                  <a:cubicBezTo>
                    <a:pt x="291" y="84"/>
                    <a:pt x="291" y="84"/>
                    <a:pt x="291" y="84"/>
                  </a:cubicBezTo>
                  <a:cubicBezTo>
                    <a:pt x="291" y="84"/>
                    <a:pt x="291" y="84"/>
                    <a:pt x="291" y="84"/>
                  </a:cubicBezTo>
                  <a:cubicBezTo>
                    <a:pt x="291" y="84"/>
                    <a:pt x="291" y="84"/>
                    <a:pt x="291" y="84"/>
                  </a:cubicBezTo>
                  <a:close/>
                  <a:moveTo>
                    <a:pt x="282" y="48"/>
                  </a:moveTo>
                  <a:cubicBezTo>
                    <a:pt x="282" y="48"/>
                    <a:pt x="282" y="48"/>
                    <a:pt x="282" y="48"/>
                  </a:cubicBezTo>
                  <a:cubicBezTo>
                    <a:pt x="282" y="48"/>
                    <a:pt x="282" y="48"/>
                    <a:pt x="282" y="48"/>
                  </a:cubicBezTo>
                  <a:cubicBezTo>
                    <a:pt x="282" y="48"/>
                    <a:pt x="282" y="48"/>
                    <a:pt x="282" y="48"/>
                  </a:cubicBezTo>
                  <a:cubicBezTo>
                    <a:pt x="282" y="48"/>
                    <a:pt x="282" y="48"/>
                    <a:pt x="282" y="48"/>
                  </a:cubicBezTo>
                  <a:close/>
                  <a:moveTo>
                    <a:pt x="306" y="84"/>
                  </a:moveTo>
                  <a:cubicBezTo>
                    <a:pt x="306" y="84"/>
                    <a:pt x="306" y="84"/>
                    <a:pt x="306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4"/>
                    <a:pt x="305" y="84"/>
                  </a:cubicBezTo>
                  <a:cubicBezTo>
                    <a:pt x="305" y="84"/>
                    <a:pt x="305" y="83"/>
                    <a:pt x="305" y="83"/>
                  </a:cubicBezTo>
                  <a:cubicBezTo>
                    <a:pt x="305" y="83"/>
                    <a:pt x="305" y="83"/>
                    <a:pt x="305" y="83"/>
                  </a:cubicBezTo>
                  <a:cubicBezTo>
                    <a:pt x="305" y="83"/>
                    <a:pt x="304" y="83"/>
                    <a:pt x="304" y="83"/>
                  </a:cubicBezTo>
                  <a:cubicBezTo>
                    <a:pt x="304" y="83"/>
                    <a:pt x="304" y="83"/>
                    <a:pt x="304" y="83"/>
                  </a:cubicBezTo>
                  <a:cubicBezTo>
                    <a:pt x="304" y="83"/>
                    <a:pt x="304" y="83"/>
                    <a:pt x="304" y="83"/>
                  </a:cubicBezTo>
                  <a:cubicBezTo>
                    <a:pt x="304" y="83"/>
                    <a:pt x="304" y="83"/>
                    <a:pt x="304" y="83"/>
                  </a:cubicBezTo>
                  <a:cubicBezTo>
                    <a:pt x="304" y="83"/>
                    <a:pt x="304" y="83"/>
                    <a:pt x="304" y="83"/>
                  </a:cubicBezTo>
                  <a:cubicBezTo>
                    <a:pt x="304" y="83"/>
                    <a:pt x="304" y="83"/>
                    <a:pt x="304" y="83"/>
                  </a:cubicBezTo>
                  <a:cubicBezTo>
                    <a:pt x="305" y="83"/>
                    <a:pt x="305" y="83"/>
                    <a:pt x="305" y="83"/>
                  </a:cubicBezTo>
                  <a:cubicBezTo>
                    <a:pt x="305" y="83"/>
                    <a:pt x="305" y="83"/>
                    <a:pt x="305" y="83"/>
                  </a:cubicBezTo>
                  <a:cubicBezTo>
                    <a:pt x="305" y="83"/>
                    <a:pt x="305" y="83"/>
                    <a:pt x="305" y="83"/>
                  </a:cubicBezTo>
                  <a:cubicBezTo>
                    <a:pt x="305" y="83"/>
                    <a:pt x="305" y="83"/>
                    <a:pt x="305" y="83"/>
                  </a:cubicBezTo>
                  <a:cubicBezTo>
                    <a:pt x="305" y="83"/>
                    <a:pt x="305" y="83"/>
                    <a:pt x="304" y="83"/>
                  </a:cubicBezTo>
                  <a:cubicBezTo>
                    <a:pt x="304" y="83"/>
                    <a:pt x="304" y="83"/>
                    <a:pt x="304" y="83"/>
                  </a:cubicBezTo>
                  <a:cubicBezTo>
                    <a:pt x="305" y="83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4" y="82"/>
                  </a:cubicBezTo>
                  <a:cubicBezTo>
                    <a:pt x="304" y="82"/>
                    <a:pt x="304" y="82"/>
                    <a:pt x="304" y="82"/>
                  </a:cubicBezTo>
                  <a:cubicBezTo>
                    <a:pt x="304" y="82"/>
                    <a:pt x="304" y="82"/>
                    <a:pt x="304" y="82"/>
                  </a:cubicBezTo>
                  <a:cubicBezTo>
                    <a:pt x="304" y="82"/>
                    <a:pt x="304" y="82"/>
                    <a:pt x="304" y="82"/>
                  </a:cubicBezTo>
                  <a:cubicBezTo>
                    <a:pt x="304" y="82"/>
                    <a:pt x="304" y="82"/>
                    <a:pt x="304" y="82"/>
                  </a:cubicBezTo>
                  <a:cubicBezTo>
                    <a:pt x="304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2"/>
                    <a:pt x="305" y="82"/>
                    <a:pt x="305" y="82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1"/>
                    <a:pt x="305" y="81"/>
                    <a:pt x="305" y="81"/>
                  </a:cubicBezTo>
                  <a:cubicBezTo>
                    <a:pt x="305" y="80"/>
                    <a:pt x="305" y="80"/>
                    <a:pt x="305" y="80"/>
                  </a:cubicBezTo>
                  <a:cubicBezTo>
                    <a:pt x="305" y="80"/>
                    <a:pt x="305" y="80"/>
                    <a:pt x="305" y="80"/>
                  </a:cubicBezTo>
                  <a:cubicBezTo>
                    <a:pt x="305" y="80"/>
                    <a:pt x="305" y="80"/>
                    <a:pt x="305" y="80"/>
                  </a:cubicBezTo>
                  <a:cubicBezTo>
                    <a:pt x="305" y="80"/>
                    <a:pt x="305" y="80"/>
                    <a:pt x="305" y="80"/>
                  </a:cubicBezTo>
                  <a:cubicBezTo>
                    <a:pt x="305" y="80"/>
                    <a:pt x="305" y="80"/>
                    <a:pt x="305" y="80"/>
                  </a:cubicBezTo>
                  <a:cubicBezTo>
                    <a:pt x="305" y="80"/>
                    <a:pt x="305" y="80"/>
                    <a:pt x="305" y="80"/>
                  </a:cubicBezTo>
                  <a:cubicBezTo>
                    <a:pt x="305" y="80"/>
                    <a:pt x="305" y="80"/>
                    <a:pt x="305" y="80"/>
                  </a:cubicBezTo>
                  <a:cubicBezTo>
                    <a:pt x="305" y="71"/>
                    <a:pt x="305" y="71"/>
                    <a:pt x="305" y="71"/>
                  </a:cubicBezTo>
                  <a:cubicBezTo>
                    <a:pt x="305" y="55"/>
                    <a:pt x="305" y="55"/>
                    <a:pt x="305" y="55"/>
                  </a:cubicBezTo>
                  <a:cubicBezTo>
                    <a:pt x="305" y="55"/>
                    <a:pt x="305" y="55"/>
                    <a:pt x="305" y="55"/>
                  </a:cubicBezTo>
                  <a:cubicBezTo>
                    <a:pt x="305" y="55"/>
                    <a:pt x="305" y="55"/>
                    <a:pt x="305" y="55"/>
                  </a:cubicBezTo>
                  <a:cubicBezTo>
                    <a:pt x="305" y="55"/>
                    <a:pt x="305" y="55"/>
                    <a:pt x="304" y="55"/>
                  </a:cubicBezTo>
                  <a:cubicBezTo>
                    <a:pt x="304" y="55"/>
                    <a:pt x="304" y="55"/>
                    <a:pt x="304" y="55"/>
                  </a:cubicBezTo>
                  <a:cubicBezTo>
                    <a:pt x="304" y="55"/>
                    <a:pt x="304" y="55"/>
                    <a:pt x="304" y="55"/>
                  </a:cubicBezTo>
                  <a:cubicBezTo>
                    <a:pt x="304" y="55"/>
                    <a:pt x="303" y="55"/>
                    <a:pt x="303" y="55"/>
                  </a:cubicBezTo>
                  <a:cubicBezTo>
                    <a:pt x="303" y="55"/>
                    <a:pt x="303" y="55"/>
                    <a:pt x="303" y="55"/>
                  </a:cubicBezTo>
                  <a:cubicBezTo>
                    <a:pt x="304" y="55"/>
                    <a:pt x="304" y="54"/>
                    <a:pt x="304" y="54"/>
                  </a:cubicBezTo>
                  <a:cubicBezTo>
                    <a:pt x="304" y="54"/>
                    <a:pt x="303" y="54"/>
                    <a:pt x="303" y="54"/>
                  </a:cubicBezTo>
                  <a:cubicBezTo>
                    <a:pt x="303" y="54"/>
                    <a:pt x="303" y="54"/>
                    <a:pt x="303" y="54"/>
                  </a:cubicBezTo>
                  <a:cubicBezTo>
                    <a:pt x="303" y="54"/>
                    <a:pt x="303" y="54"/>
                    <a:pt x="303" y="54"/>
                  </a:cubicBezTo>
                  <a:cubicBezTo>
                    <a:pt x="303" y="54"/>
                    <a:pt x="303" y="54"/>
                    <a:pt x="303" y="54"/>
                  </a:cubicBezTo>
                  <a:cubicBezTo>
                    <a:pt x="302" y="54"/>
                    <a:pt x="302" y="54"/>
                    <a:pt x="302" y="54"/>
                  </a:cubicBezTo>
                  <a:cubicBezTo>
                    <a:pt x="302" y="54"/>
                    <a:pt x="302" y="54"/>
                    <a:pt x="302" y="54"/>
                  </a:cubicBezTo>
                  <a:cubicBezTo>
                    <a:pt x="302" y="54"/>
                    <a:pt x="302" y="54"/>
                    <a:pt x="301" y="54"/>
                  </a:cubicBezTo>
                  <a:cubicBezTo>
                    <a:pt x="301" y="54"/>
                    <a:pt x="301" y="54"/>
                    <a:pt x="301" y="54"/>
                  </a:cubicBezTo>
                  <a:cubicBezTo>
                    <a:pt x="301" y="54"/>
                    <a:pt x="301" y="54"/>
                    <a:pt x="301" y="54"/>
                  </a:cubicBezTo>
                  <a:cubicBezTo>
                    <a:pt x="301" y="54"/>
                    <a:pt x="301" y="54"/>
                    <a:pt x="301" y="54"/>
                  </a:cubicBezTo>
                  <a:cubicBezTo>
                    <a:pt x="301" y="54"/>
                    <a:pt x="301" y="54"/>
                    <a:pt x="301" y="54"/>
                  </a:cubicBezTo>
                  <a:cubicBezTo>
                    <a:pt x="301" y="54"/>
                    <a:pt x="301" y="54"/>
                    <a:pt x="301" y="54"/>
                  </a:cubicBezTo>
                  <a:cubicBezTo>
                    <a:pt x="300" y="54"/>
                    <a:pt x="300" y="54"/>
                    <a:pt x="300" y="54"/>
                  </a:cubicBezTo>
                  <a:cubicBezTo>
                    <a:pt x="300" y="54"/>
                    <a:pt x="300" y="54"/>
                    <a:pt x="300" y="54"/>
                  </a:cubicBezTo>
                  <a:cubicBezTo>
                    <a:pt x="300" y="53"/>
                    <a:pt x="300" y="53"/>
                    <a:pt x="300" y="53"/>
                  </a:cubicBezTo>
                  <a:cubicBezTo>
                    <a:pt x="300" y="53"/>
                    <a:pt x="300" y="53"/>
                    <a:pt x="299" y="53"/>
                  </a:cubicBezTo>
                  <a:cubicBezTo>
                    <a:pt x="299" y="53"/>
                    <a:pt x="299" y="53"/>
                    <a:pt x="299" y="53"/>
                  </a:cubicBezTo>
                  <a:cubicBezTo>
                    <a:pt x="299" y="53"/>
                    <a:pt x="298" y="53"/>
                    <a:pt x="298" y="53"/>
                  </a:cubicBezTo>
                  <a:cubicBezTo>
                    <a:pt x="298" y="53"/>
                    <a:pt x="297" y="53"/>
                    <a:pt x="297" y="53"/>
                  </a:cubicBezTo>
                  <a:cubicBezTo>
                    <a:pt x="297" y="53"/>
                    <a:pt x="297" y="53"/>
                    <a:pt x="297" y="53"/>
                  </a:cubicBezTo>
                  <a:cubicBezTo>
                    <a:pt x="297" y="53"/>
                    <a:pt x="297" y="53"/>
                    <a:pt x="296" y="53"/>
                  </a:cubicBezTo>
                  <a:cubicBezTo>
                    <a:pt x="296" y="53"/>
                    <a:pt x="296" y="53"/>
                    <a:pt x="296" y="53"/>
                  </a:cubicBezTo>
                  <a:cubicBezTo>
                    <a:pt x="296" y="53"/>
                    <a:pt x="296" y="53"/>
                    <a:pt x="295" y="52"/>
                  </a:cubicBezTo>
                  <a:cubicBezTo>
                    <a:pt x="295" y="52"/>
                    <a:pt x="295" y="52"/>
                    <a:pt x="295" y="52"/>
                  </a:cubicBezTo>
                  <a:cubicBezTo>
                    <a:pt x="295" y="52"/>
                    <a:pt x="294" y="52"/>
                    <a:pt x="294" y="52"/>
                  </a:cubicBezTo>
                  <a:cubicBezTo>
                    <a:pt x="293" y="52"/>
                    <a:pt x="293" y="51"/>
                    <a:pt x="293" y="51"/>
                  </a:cubicBezTo>
                  <a:cubicBezTo>
                    <a:pt x="293" y="51"/>
                    <a:pt x="292" y="51"/>
                    <a:pt x="292" y="51"/>
                  </a:cubicBezTo>
                  <a:cubicBezTo>
                    <a:pt x="292" y="51"/>
                    <a:pt x="292" y="51"/>
                    <a:pt x="292" y="51"/>
                  </a:cubicBezTo>
                  <a:cubicBezTo>
                    <a:pt x="292" y="51"/>
                    <a:pt x="292" y="51"/>
                    <a:pt x="292" y="51"/>
                  </a:cubicBezTo>
                  <a:cubicBezTo>
                    <a:pt x="292" y="51"/>
                    <a:pt x="291" y="51"/>
                    <a:pt x="291" y="51"/>
                  </a:cubicBezTo>
                  <a:cubicBezTo>
                    <a:pt x="291" y="51"/>
                    <a:pt x="291" y="51"/>
                    <a:pt x="291" y="51"/>
                  </a:cubicBezTo>
                  <a:cubicBezTo>
                    <a:pt x="291" y="51"/>
                    <a:pt x="291" y="50"/>
                    <a:pt x="290" y="50"/>
                  </a:cubicBezTo>
                  <a:cubicBezTo>
                    <a:pt x="290" y="50"/>
                    <a:pt x="290" y="50"/>
                    <a:pt x="290" y="50"/>
                  </a:cubicBezTo>
                  <a:cubicBezTo>
                    <a:pt x="290" y="50"/>
                    <a:pt x="290" y="50"/>
                    <a:pt x="290" y="50"/>
                  </a:cubicBezTo>
                  <a:cubicBezTo>
                    <a:pt x="290" y="50"/>
                    <a:pt x="290" y="50"/>
                    <a:pt x="290" y="50"/>
                  </a:cubicBezTo>
                  <a:cubicBezTo>
                    <a:pt x="290" y="50"/>
                    <a:pt x="290" y="50"/>
                    <a:pt x="289" y="49"/>
                  </a:cubicBezTo>
                  <a:cubicBezTo>
                    <a:pt x="289" y="49"/>
                    <a:pt x="289" y="49"/>
                    <a:pt x="289" y="49"/>
                  </a:cubicBezTo>
                  <a:cubicBezTo>
                    <a:pt x="289" y="49"/>
                    <a:pt x="289" y="49"/>
                    <a:pt x="288" y="49"/>
                  </a:cubicBezTo>
                  <a:cubicBezTo>
                    <a:pt x="288" y="49"/>
                    <a:pt x="288" y="49"/>
                    <a:pt x="287" y="49"/>
                  </a:cubicBezTo>
                  <a:cubicBezTo>
                    <a:pt x="287" y="49"/>
                    <a:pt x="287" y="49"/>
                    <a:pt x="287" y="49"/>
                  </a:cubicBezTo>
                  <a:cubicBezTo>
                    <a:pt x="287" y="49"/>
                    <a:pt x="287" y="48"/>
                    <a:pt x="287" y="48"/>
                  </a:cubicBezTo>
                  <a:cubicBezTo>
                    <a:pt x="286" y="48"/>
                    <a:pt x="286" y="48"/>
                    <a:pt x="286" y="48"/>
                  </a:cubicBezTo>
                  <a:cubicBezTo>
                    <a:pt x="286" y="48"/>
                    <a:pt x="285" y="48"/>
                    <a:pt x="285" y="48"/>
                  </a:cubicBezTo>
                  <a:cubicBezTo>
                    <a:pt x="285" y="48"/>
                    <a:pt x="285" y="48"/>
                    <a:pt x="285" y="48"/>
                  </a:cubicBezTo>
                  <a:cubicBezTo>
                    <a:pt x="285" y="48"/>
                    <a:pt x="285" y="48"/>
                    <a:pt x="285" y="48"/>
                  </a:cubicBezTo>
                  <a:cubicBezTo>
                    <a:pt x="285" y="48"/>
                    <a:pt x="285" y="48"/>
                    <a:pt x="285" y="48"/>
                  </a:cubicBezTo>
                  <a:cubicBezTo>
                    <a:pt x="285" y="47"/>
                    <a:pt x="285" y="47"/>
                    <a:pt x="285" y="47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47"/>
                    <a:pt x="284" y="47"/>
                    <a:pt x="284" y="47"/>
                  </a:cubicBezTo>
                  <a:cubicBezTo>
                    <a:pt x="284" y="47"/>
                    <a:pt x="283" y="47"/>
                    <a:pt x="283" y="47"/>
                  </a:cubicBezTo>
                  <a:cubicBezTo>
                    <a:pt x="283" y="48"/>
                    <a:pt x="283" y="48"/>
                    <a:pt x="282" y="48"/>
                  </a:cubicBezTo>
                  <a:cubicBezTo>
                    <a:pt x="282" y="48"/>
                    <a:pt x="282" y="48"/>
                    <a:pt x="282" y="48"/>
                  </a:cubicBezTo>
                  <a:cubicBezTo>
                    <a:pt x="282" y="48"/>
                    <a:pt x="281" y="48"/>
                    <a:pt x="281" y="48"/>
                  </a:cubicBezTo>
                  <a:cubicBezTo>
                    <a:pt x="281" y="49"/>
                    <a:pt x="281" y="49"/>
                    <a:pt x="280" y="49"/>
                  </a:cubicBezTo>
                  <a:cubicBezTo>
                    <a:pt x="280" y="49"/>
                    <a:pt x="280" y="49"/>
                    <a:pt x="280" y="49"/>
                  </a:cubicBezTo>
                  <a:cubicBezTo>
                    <a:pt x="280" y="49"/>
                    <a:pt x="281" y="49"/>
                    <a:pt x="281" y="50"/>
                  </a:cubicBezTo>
                  <a:cubicBezTo>
                    <a:pt x="281" y="50"/>
                    <a:pt x="280" y="50"/>
                    <a:pt x="280" y="50"/>
                  </a:cubicBezTo>
                  <a:cubicBezTo>
                    <a:pt x="280" y="49"/>
                    <a:pt x="280" y="49"/>
                    <a:pt x="280" y="49"/>
                  </a:cubicBezTo>
                  <a:cubicBezTo>
                    <a:pt x="280" y="49"/>
                    <a:pt x="280" y="49"/>
                    <a:pt x="280" y="49"/>
                  </a:cubicBezTo>
                  <a:cubicBezTo>
                    <a:pt x="280" y="49"/>
                    <a:pt x="280" y="50"/>
                    <a:pt x="280" y="50"/>
                  </a:cubicBezTo>
                  <a:cubicBezTo>
                    <a:pt x="279" y="50"/>
                    <a:pt x="279" y="50"/>
                    <a:pt x="279" y="50"/>
                  </a:cubicBezTo>
                  <a:cubicBezTo>
                    <a:pt x="279" y="50"/>
                    <a:pt x="279" y="50"/>
                    <a:pt x="279" y="50"/>
                  </a:cubicBezTo>
                  <a:cubicBezTo>
                    <a:pt x="279" y="49"/>
                    <a:pt x="279" y="49"/>
                    <a:pt x="279" y="49"/>
                  </a:cubicBezTo>
                  <a:cubicBezTo>
                    <a:pt x="279" y="49"/>
                    <a:pt x="279" y="50"/>
                    <a:pt x="279" y="50"/>
                  </a:cubicBezTo>
                  <a:cubicBezTo>
                    <a:pt x="279" y="50"/>
                    <a:pt x="279" y="50"/>
                    <a:pt x="279" y="50"/>
                  </a:cubicBezTo>
                  <a:cubicBezTo>
                    <a:pt x="279" y="50"/>
                    <a:pt x="279" y="50"/>
                    <a:pt x="279" y="50"/>
                  </a:cubicBezTo>
                  <a:cubicBezTo>
                    <a:pt x="279" y="50"/>
                    <a:pt x="279" y="50"/>
                    <a:pt x="279" y="50"/>
                  </a:cubicBezTo>
                  <a:cubicBezTo>
                    <a:pt x="280" y="51"/>
                    <a:pt x="280" y="51"/>
                    <a:pt x="280" y="51"/>
                  </a:cubicBezTo>
                  <a:cubicBezTo>
                    <a:pt x="280" y="51"/>
                    <a:pt x="280" y="51"/>
                    <a:pt x="280" y="51"/>
                  </a:cubicBezTo>
                  <a:cubicBezTo>
                    <a:pt x="280" y="51"/>
                    <a:pt x="280" y="51"/>
                    <a:pt x="279" y="51"/>
                  </a:cubicBezTo>
                  <a:cubicBezTo>
                    <a:pt x="279" y="51"/>
                    <a:pt x="279" y="52"/>
                    <a:pt x="279" y="52"/>
                  </a:cubicBezTo>
                  <a:cubicBezTo>
                    <a:pt x="279" y="52"/>
                    <a:pt x="279" y="52"/>
                    <a:pt x="278" y="52"/>
                  </a:cubicBezTo>
                  <a:cubicBezTo>
                    <a:pt x="278" y="52"/>
                    <a:pt x="278" y="52"/>
                    <a:pt x="278" y="52"/>
                  </a:cubicBezTo>
                  <a:cubicBezTo>
                    <a:pt x="277" y="52"/>
                    <a:pt x="277" y="52"/>
                    <a:pt x="277" y="52"/>
                  </a:cubicBezTo>
                  <a:cubicBezTo>
                    <a:pt x="277" y="52"/>
                    <a:pt x="277" y="52"/>
                    <a:pt x="277" y="52"/>
                  </a:cubicBezTo>
                  <a:cubicBezTo>
                    <a:pt x="277" y="52"/>
                    <a:pt x="277" y="52"/>
                    <a:pt x="277" y="53"/>
                  </a:cubicBezTo>
                  <a:cubicBezTo>
                    <a:pt x="276" y="52"/>
                    <a:pt x="276" y="52"/>
                    <a:pt x="276" y="53"/>
                  </a:cubicBezTo>
                  <a:cubicBezTo>
                    <a:pt x="276" y="53"/>
                    <a:pt x="276" y="53"/>
                    <a:pt x="276" y="53"/>
                  </a:cubicBezTo>
                  <a:cubicBezTo>
                    <a:pt x="276" y="53"/>
                    <a:pt x="276" y="53"/>
                    <a:pt x="276" y="52"/>
                  </a:cubicBezTo>
                  <a:cubicBezTo>
                    <a:pt x="275" y="52"/>
                    <a:pt x="275" y="52"/>
                    <a:pt x="275" y="52"/>
                  </a:cubicBezTo>
                  <a:cubicBezTo>
                    <a:pt x="275" y="52"/>
                    <a:pt x="275" y="52"/>
                    <a:pt x="275" y="52"/>
                  </a:cubicBezTo>
                  <a:cubicBezTo>
                    <a:pt x="275" y="52"/>
                    <a:pt x="274" y="52"/>
                    <a:pt x="274" y="52"/>
                  </a:cubicBezTo>
                  <a:cubicBezTo>
                    <a:pt x="274" y="52"/>
                    <a:pt x="274" y="53"/>
                    <a:pt x="274" y="53"/>
                  </a:cubicBezTo>
                  <a:cubicBezTo>
                    <a:pt x="274" y="53"/>
                    <a:pt x="274" y="53"/>
                    <a:pt x="274" y="53"/>
                  </a:cubicBezTo>
                  <a:cubicBezTo>
                    <a:pt x="274" y="54"/>
                    <a:pt x="274" y="54"/>
                    <a:pt x="274" y="54"/>
                  </a:cubicBezTo>
                  <a:cubicBezTo>
                    <a:pt x="273" y="54"/>
                    <a:pt x="273" y="55"/>
                    <a:pt x="273" y="55"/>
                  </a:cubicBezTo>
                  <a:cubicBezTo>
                    <a:pt x="273" y="55"/>
                    <a:pt x="272" y="55"/>
                    <a:pt x="272" y="56"/>
                  </a:cubicBezTo>
                  <a:cubicBezTo>
                    <a:pt x="272" y="56"/>
                    <a:pt x="272" y="56"/>
                    <a:pt x="271" y="56"/>
                  </a:cubicBezTo>
                  <a:cubicBezTo>
                    <a:pt x="271" y="56"/>
                    <a:pt x="271" y="56"/>
                    <a:pt x="271" y="56"/>
                  </a:cubicBezTo>
                  <a:cubicBezTo>
                    <a:pt x="271" y="56"/>
                    <a:pt x="271" y="56"/>
                    <a:pt x="271" y="56"/>
                  </a:cubicBezTo>
                  <a:cubicBezTo>
                    <a:pt x="271" y="57"/>
                    <a:pt x="271" y="57"/>
                    <a:pt x="271" y="57"/>
                  </a:cubicBezTo>
                  <a:cubicBezTo>
                    <a:pt x="271" y="57"/>
                    <a:pt x="271" y="57"/>
                    <a:pt x="271" y="57"/>
                  </a:cubicBezTo>
                  <a:cubicBezTo>
                    <a:pt x="271" y="57"/>
                    <a:pt x="271" y="57"/>
                    <a:pt x="271" y="58"/>
                  </a:cubicBezTo>
                  <a:cubicBezTo>
                    <a:pt x="271" y="58"/>
                    <a:pt x="271" y="58"/>
                    <a:pt x="270" y="58"/>
                  </a:cubicBezTo>
                  <a:cubicBezTo>
                    <a:pt x="270" y="58"/>
                    <a:pt x="270" y="58"/>
                    <a:pt x="270" y="58"/>
                  </a:cubicBezTo>
                  <a:cubicBezTo>
                    <a:pt x="270" y="58"/>
                    <a:pt x="270" y="58"/>
                    <a:pt x="270" y="58"/>
                  </a:cubicBezTo>
                  <a:cubicBezTo>
                    <a:pt x="270" y="58"/>
                    <a:pt x="270" y="58"/>
                    <a:pt x="270" y="58"/>
                  </a:cubicBezTo>
                  <a:cubicBezTo>
                    <a:pt x="270" y="59"/>
                    <a:pt x="269" y="59"/>
                    <a:pt x="269" y="59"/>
                  </a:cubicBezTo>
                  <a:cubicBezTo>
                    <a:pt x="269" y="59"/>
                    <a:pt x="269" y="59"/>
                    <a:pt x="268" y="60"/>
                  </a:cubicBezTo>
                  <a:cubicBezTo>
                    <a:pt x="268" y="60"/>
                    <a:pt x="268" y="60"/>
                    <a:pt x="268" y="60"/>
                  </a:cubicBezTo>
                  <a:cubicBezTo>
                    <a:pt x="268" y="60"/>
                    <a:pt x="268" y="60"/>
                    <a:pt x="268" y="60"/>
                  </a:cubicBezTo>
                  <a:cubicBezTo>
                    <a:pt x="267" y="60"/>
                    <a:pt x="267" y="60"/>
                    <a:pt x="267" y="60"/>
                  </a:cubicBezTo>
                  <a:cubicBezTo>
                    <a:pt x="267" y="60"/>
                    <a:pt x="267" y="60"/>
                    <a:pt x="267" y="60"/>
                  </a:cubicBezTo>
                  <a:cubicBezTo>
                    <a:pt x="267" y="60"/>
                    <a:pt x="266" y="60"/>
                    <a:pt x="266" y="60"/>
                  </a:cubicBezTo>
                  <a:cubicBezTo>
                    <a:pt x="266" y="60"/>
                    <a:pt x="266" y="60"/>
                    <a:pt x="266" y="60"/>
                  </a:cubicBezTo>
                  <a:cubicBezTo>
                    <a:pt x="266" y="60"/>
                    <a:pt x="266" y="60"/>
                    <a:pt x="266" y="60"/>
                  </a:cubicBezTo>
                  <a:cubicBezTo>
                    <a:pt x="265" y="60"/>
                    <a:pt x="265" y="60"/>
                    <a:pt x="265" y="60"/>
                  </a:cubicBezTo>
                  <a:cubicBezTo>
                    <a:pt x="265" y="60"/>
                    <a:pt x="265" y="60"/>
                    <a:pt x="265" y="60"/>
                  </a:cubicBezTo>
                  <a:cubicBezTo>
                    <a:pt x="265" y="60"/>
                    <a:pt x="265" y="60"/>
                    <a:pt x="264" y="60"/>
                  </a:cubicBezTo>
                  <a:cubicBezTo>
                    <a:pt x="264" y="60"/>
                    <a:pt x="264" y="60"/>
                    <a:pt x="264" y="60"/>
                  </a:cubicBezTo>
                  <a:cubicBezTo>
                    <a:pt x="264" y="60"/>
                    <a:pt x="264" y="59"/>
                    <a:pt x="264" y="59"/>
                  </a:cubicBezTo>
                  <a:cubicBezTo>
                    <a:pt x="264" y="59"/>
                    <a:pt x="264" y="59"/>
                    <a:pt x="264" y="59"/>
                  </a:cubicBezTo>
                  <a:cubicBezTo>
                    <a:pt x="264" y="59"/>
                    <a:pt x="264" y="59"/>
                    <a:pt x="264" y="59"/>
                  </a:cubicBezTo>
                  <a:cubicBezTo>
                    <a:pt x="264" y="59"/>
                    <a:pt x="264" y="59"/>
                    <a:pt x="264" y="59"/>
                  </a:cubicBezTo>
                  <a:cubicBezTo>
                    <a:pt x="264" y="59"/>
                    <a:pt x="264" y="59"/>
                    <a:pt x="264" y="59"/>
                  </a:cubicBezTo>
                  <a:cubicBezTo>
                    <a:pt x="264" y="59"/>
                    <a:pt x="264" y="59"/>
                    <a:pt x="264" y="59"/>
                  </a:cubicBezTo>
                  <a:cubicBezTo>
                    <a:pt x="264" y="59"/>
                    <a:pt x="264" y="59"/>
                    <a:pt x="264" y="59"/>
                  </a:cubicBezTo>
                  <a:cubicBezTo>
                    <a:pt x="264" y="59"/>
                    <a:pt x="263" y="59"/>
                    <a:pt x="263" y="59"/>
                  </a:cubicBezTo>
                  <a:cubicBezTo>
                    <a:pt x="263" y="58"/>
                    <a:pt x="263" y="58"/>
                    <a:pt x="263" y="58"/>
                  </a:cubicBezTo>
                  <a:cubicBezTo>
                    <a:pt x="263" y="58"/>
                    <a:pt x="263" y="58"/>
                    <a:pt x="263" y="58"/>
                  </a:cubicBezTo>
                  <a:cubicBezTo>
                    <a:pt x="263" y="58"/>
                    <a:pt x="264" y="58"/>
                    <a:pt x="264" y="58"/>
                  </a:cubicBezTo>
                  <a:cubicBezTo>
                    <a:pt x="264" y="58"/>
                    <a:pt x="264" y="58"/>
                    <a:pt x="264" y="57"/>
                  </a:cubicBezTo>
                  <a:cubicBezTo>
                    <a:pt x="264" y="57"/>
                    <a:pt x="264" y="57"/>
                    <a:pt x="264" y="57"/>
                  </a:cubicBezTo>
                  <a:cubicBezTo>
                    <a:pt x="264" y="57"/>
                    <a:pt x="264" y="57"/>
                    <a:pt x="263" y="57"/>
                  </a:cubicBezTo>
                  <a:cubicBezTo>
                    <a:pt x="263" y="57"/>
                    <a:pt x="264" y="57"/>
                    <a:pt x="264" y="57"/>
                  </a:cubicBezTo>
                  <a:cubicBezTo>
                    <a:pt x="263" y="57"/>
                    <a:pt x="264" y="57"/>
                    <a:pt x="263" y="57"/>
                  </a:cubicBezTo>
                  <a:cubicBezTo>
                    <a:pt x="263" y="57"/>
                    <a:pt x="263" y="57"/>
                    <a:pt x="263" y="57"/>
                  </a:cubicBezTo>
                  <a:cubicBezTo>
                    <a:pt x="263" y="57"/>
                    <a:pt x="263" y="58"/>
                    <a:pt x="263" y="58"/>
                  </a:cubicBezTo>
                  <a:cubicBezTo>
                    <a:pt x="263" y="58"/>
                    <a:pt x="263" y="58"/>
                    <a:pt x="263" y="58"/>
                  </a:cubicBezTo>
                  <a:cubicBezTo>
                    <a:pt x="263" y="57"/>
                    <a:pt x="263" y="57"/>
                    <a:pt x="263" y="57"/>
                  </a:cubicBezTo>
                  <a:cubicBezTo>
                    <a:pt x="262" y="57"/>
                    <a:pt x="263" y="57"/>
                    <a:pt x="263" y="57"/>
                  </a:cubicBezTo>
                  <a:cubicBezTo>
                    <a:pt x="263" y="57"/>
                    <a:pt x="263" y="57"/>
                    <a:pt x="262" y="57"/>
                  </a:cubicBezTo>
                  <a:cubicBezTo>
                    <a:pt x="262" y="57"/>
                    <a:pt x="262" y="56"/>
                    <a:pt x="262" y="56"/>
                  </a:cubicBezTo>
                  <a:cubicBezTo>
                    <a:pt x="262" y="56"/>
                    <a:pt x="262" y="56"/>
                    <a:pt x="262" y="56"/>
                  </a:cubicBezTo>
                  <a:cubicBezTo>
                    <a:pt x="262" y="55"/>
                    <a:pt x="262" y="55"/>
                    <a:pt x="262" y="55"/>
                  </a:cubicBezTo>
                  <a:cubicBezTo>
                    <a:pt x="262" y="55"/>
                    <a:pt x="262" y="55"/>
                    <a:pt x="262" y="54"/>
                  </a:cubicBezTo>
                  <a:cubicBezTo>
                    <a:pt x="262" y="54"/>
                    <a:pt x="262" y="54"/>
                    <a:pt x="262" y="54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3" y="60"/>
                    <a:pt x="263" y="60"/>
                    <a:pt x="263" y="60"/>
                  </a:cubicBezTo>
                  <a:cubicBezTo>
                    <a:pt x="262" y="61"/>
                    <a:pt x="262" y="61"/>
                    <a:pt x="262" y="61"/>
                  </a:cubicBezTo>
                  <a:cubicBezTo>
                    <a:pt x="262" y="61"/>
                    <a:pt x="262" y="61"/>
                    <a:pt x="262" y="61"/>
                  </a:cubicBezTo>
                  <a:cubicBezTo>
                    <a:pt x="264" y="62"/>
                    <a:pt x="264" y="62"/>
                    <a:pt x="264" y="62"/>
                  </a:cubicBezTo>
                  <a:cubicBezTo>
                    <a:pt x="266" y="63"/>
                    <a:pt x="266" y="63"/>
                    <a:pt x="266" y="63"/>
                  </a:cubicBezTo>
                  <a:cubicBezTo>
                    <a:pt x="264" y="66"/>
                    <a:pt x="264" y="66"/>
                    <a:pt x="264" y="66"/>
                  </a:cubicBezTo>
                  <a:cubicBezTo>
                    <a:pt x="264" y="66"/>
                    <a:pt x="264" y="66"/>
                    <a:pt x="264" y="66"/>
                  </a:cubicBezTo>
                  <a:cubicBezTo>
                    <a:pt x="264" y="66"/>
                    <a:pt x="264" y="66"/>
                    <a:pt x="264" y="66"/>
                  </a:cubicBezTo>
                  <a:cubicBezTo>
                    <a:pt x="264" y="66"/>
                    <a:pt x="264" y="66"/>
                    <a:pt x="264" y="66"/>
                  </a:cubicBezTo>
                  <a:cubicBezTo>
                    <a:pt x="264" y="66"/>
                    <a:pt x="264" y="66"/>
                    <a:pt x="264" y="66"/>
                  </a:cubicBezTo>
                  <a:cubicBezTo>
                    <a:pt x="264" y="66"/>
                    <a:pt x="264" y="67"/>
                    <a:pt x="264" y="67"/>
                  </a:cubicBezTo>
                  <a:cubicBezTo>
                    <a:pt x="265" y="67"/>
                    <a:pt x="265" y="67"/>
                    <a:pt x="265" y="67"/>
                  </a:cubicBezTo>
                  <a:cubicBezTo>
                    <a:pt x="265" y="67"/>
                    <a:pt x="265" y="67"/>
                    <a:pt x="265" y="67"/>
                  </a:cubicBezTo>
                  <a:cubicBezTo>
                    <a:pt x="265" y="67"/>
                    <a:pt x="265" y="67"/>
                    <a:pt x="265" y="67"/>
                  </a:cubicBezTo>
                  <a:cubicBezTo>
                    <a:pt x="266" y="67"/>
                    <a:pt x="266" y="67"/>
                    <a:pt x="266" y="67"/>
                  </a:cubicBezTo>
                  <a:cubicBezTo>
                    <a:pt x="266" y="68"/>
                    <a:pt x="266" y="68"/>
                    <a:pt x="266" y="68"/>
                  </a:cubicBezTo>
                  <a:cubicBezTo>
                    <a:pt x="266" y="68"/>
                    <a:pt x="266" y="68"/>
                    <a:pt x="267" y="68"/>
                  </a:cubicBezTo>
                  <a:cubicBezTo>
                    <a:pt x="267" y="67"/>
                    <a:pt x="268" y="67"/>
                    <a:pt x="268" y="68"/>
                  </a:cubicBezTo>
                  <a:cubicBezTo>
                    <a:pt x="268" y="68"/>
                    <a:pt x="269" y="68"/>
                    <a:pt x="269" y="68"/>
                  </a:cubicBezTo>
                  <a:cubicBezTo>
                    <a:pt x="269" y="68"/>
                    <a:pt x="269" y="68"/>
                    <a:pt x="270" y="68"/>
                  </a:cubicBezTo>
                  <a:cubicBezTo>
                    <a:pt x="270" y="68"/>
                    <a:pt x="270" y="68"/>
                    <a:pt x="270" y="68"/>
                  </a:cubicBezTo>
                  <a:cubicBezTo>
                    <a:pt x="270" y="68"/>
                    <a:pt x="270" y="68"/>
                    <a:pt x="271" y="68"/>
                  </a:cubicBezTo>
                  <a:cubicBezTo>
                    <a:pt x="271" y="68"/>
                    <a:pt x="271" y="68"/>
                    <a:pt x="271" y="68"/>
                  </a:cubicBezTo>
                  <a:cubicBezTo>
                    <a:pt x="271" y="68"/>
                    <a:pt x="271" y="68"/>
                    <a:pt x="271" y="68"/>
                  </a:cubicBezTo>
                  <a:cubicBezTo>
                    <a:pt x="271" y="68"/>
                    <a:pt x="271" y="68"/>
                    <a:pt x="271" y="68"/>
                  </a:cubicBezTo>
                  <a:cubicBezTo>
                    <a:pt x="271" y="68"/>
                    <a:pt x="271" y="68"/>
                    <a:pt x="271" y="68"/>
                  </a:cubicBezTo>
                  <a:cubicBezTo>
                    <a:pt x="271" y="68"/>
                    <a:pt x="271" y="68"/>
                    <a:pt x="271" y="68"/>
                  </a:cubicBezTo>
                  <a:cubicBezTo>
                    <a:pt x="271" y="68"/>
                    <a:pt x="271" y="68"/>
                    <a:pt x="271" y="68"/>
                  </a:cubicBezTo>
                  <a:cubicBezTo>
                    <a:pt x="271" y="68"/>
                    <a:pt x="271" y="68"/>
                    <a:pt x="271" y="68"/>
                  </a:cubicBezTo>
                  <a:cubicBezTo>
                    <a:pt x="272" y="68"/>
                    <a:pt x="272" y="68"/>
                    <a:pt x="272" y="68"/>
                  </a:cubicBezTo>
                  <a:cubicBezTo>
                    <a:pt x="272" y="68"/>
                    <a:pt x="272" y="68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72" y="69"/>
                    <a:pt x="273" y="69"/>
                    <a:pt x="273" y="69"/>
                  </a:cubicBezTo>
                  <a:cubicBezTo>
                    <a:pt x="273" y="69"/>
                    <a:pt x="273" y="69"/>
                    <a:pt x="273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4" y="69"/>
                    <a:pt x="274" y="69"/>
                  </a:cubicBezTo>
                  <a:cubicBezTo>
                    <a:pt x="274" y="69"/>
                    <a:pt x="275" y="69"/>
                    <a:pt x="275" y="69"/>
                  </a:cubicBezTo>
                  <a:cubicBezTo>
                    <a:pt x="275" y="69"/>
                    <a:pt x="275" y="69"/>
                    <a:pt x="275" y="70"/>
                  </a:cubicBezTo>
                  <a:cubicBezTo>
                    <a:pt x="275" y="70"/>
                    <a:pt x="275" y="70"/>
                    <a:pt x="275" y="70"/>
                  </a:cubicBezTo>
                  <a:cubicBezTo>
                    <a:pt x="275" y="70"/>
                    <a:pt x="275" y="70"/>
                    <a:pt x="275" y="70"/>
                  </a:cubicBezTo>
                  <a:cubicBezTo>
                    <a:pt x="275" y="70"/>
                    <a:pt x="275" y="70"/>
                    <a:pt x="276" y="70"/>
                  </a:cubicBezTo>
                  <a:cubicBezTo>
                    <a:pt x="276" y="70"/>
                    <a:pt x="276" y="70"/>
                    <a:pt x="276" y="70"/>
                  </a:cubicBezTo>
                  <a:cubicBezTo>
                    <a:pt x="276" y="70"/>
                    <a:pt x="276" y="70"/>
                    <a:pt x="276" y="70"/>
                  </a:cubicBezTo>
                  <a:cubicBezTo>
                    <a:pt x="276" y="70"/>
                    <a:pt x="276" y="70"/>
                    <a:pt x="276" y="70"/>
                  </a:cubicBezTo>
                  <a:cubicBezTo>
                    <a:pt x="277" y="70"/>
                    <a:pt x="277" y="70"/>
                    <a:pt x="277" y="70"/>
                  </a:cubicBezTo>
                  <a:cubicBezTo>
                    <a:pt x="277" y="70"/>
                    <a:pt x="277" y="70"/>
                    <a:pt x="277" y="70"/>
                  </a:cubicBezTo>
                  <a:cubicBezTo>
                    <a:pt x="277" y="70"/>
                    <a:pt x="277" y="70"/>
                    <a:pt x="277" y="70"/>
                  </a:cubicBezTo>
                  <a:cubicBezTo>
                    <a:pt x="277" y="70"/>
                    <a:pt x="277" y="70"/>
                    <a:pt x="277" y="70"/>
                  </a:cubicBezTo>
                  <a:cubicBezTo>
                    <a:pt x="277" y="70"/>
                    <a:pt x="277" y="70"/>
                    <a:pt x="277" y="70"/>
                  </a:cubicBezTo>
                  <a:cubicBezTo>
                    <a:pt x="277" y="70"/>
                    <a:pt x="277" y="70"/>
                    <a:pt x="277" y="70"/>
                  </a:cubicBezTo>
                  <a:cubicBezTo>
                    <a:pt x="277" y="70"/>
                    <a:pt x="277" y="70"/>
                    <a:pt x="277" y="70"/>
                  </a:cubicBezTo>
                  <a:cubicBezTo>
                    <a:pt x="277" y="70"/>
                    <a:pt x="277" y="70"/>
                    <a:pt x="277" y="70"/>
                  </a:cubicBezTo>
                  <a:cubicBezTo>
                    <a:pt x="277" y="70"/>
                    <a:pt x="277" y="70"/>
                    <a:pt x="277" y="70"/>
                  </a:cubicBezTo>
                  <a:cubicBezTo>
                    <a:pt x="277" y="70"/>
                    <a:pt x="277" y="70"/>
                    <a:pt x="277" y="70"/>
                  </a:cubicBezTo>
                  <a:cubicBezTo>
                    <a:pt x="277" y="70"/>
                    <a:pt x="277" y="70"/>
                    <a:pt x="277" y="70"/>
                  </a:cubicBezTo>
                  <a:cubicBezTo>
                    <a:pt x="277" y="70"/>
                    <a:pt x="277" y="70"/>
                    <a:pt x="277" y="71"/>
                  </a:cubicBezTo>
                  <a:cubicBezTo>
                    <a:pt x="277" y="71"/>
                    <a:pt x="277" y="71"/>
                    <a:pt x="277" y="71"/>
                  </a:cubicBezTo>
                  <a:cubicBezTo>
                    <a:pt x="277" y="71"/>
                    <a:pt x="277" y="71"/>
                    <a:pt x="277" y="71"/>
                  </a:cubicBezTo>
                  <a:cubicBezTo>
                    <a:pt x="277" y="71"/>
                    <a:pt x="277" y="71"/>
                    <a:pt x="277" y="71"/>
                  </a:cubicBezTo>
                  <a:cubicBezTo>
                    <a:pt x="277" y="71"/>
                    <a:pt x="278" y="71"/>
                    <a:pt x="278" y="71"/>
                  </a:cubicBezTo>
                  <a:cubicBezTo>
                    <a:pt x="278" y="70"/>
                    <a:pt x="278" y="70"/>
                    <a:pt x="278" y="70"/>
                  </a:cubicBezTo>
                  <a:cubicBezTo>
                    <a:pt x="278" y="70"/>
                    <a:pt x="278" y="70"/>
                    <a:pt x="278" y="70"/>
                  </a:cubicBezTo>
                  <a:cubicBezTo>
                    <a:pt x="278" y="70"/>
                    <a:pt x="278" y="70"/>
                    <a:pt x="278" y="70"/>
                  </a:cubicBezTo>
                  <a:cubicBezTo>
                    <a:pt x="278" y="70"/>
                    <a:pt x="278" y="70"/>
                    <a:pt x="278" y="70"/>
                  </a:cubicBezTo>
                  <a:cubicBezTo>
                    <a:pt x="278" y="70"/>
                    <a:pt x="278" y="70"/>
                    <a:pt x="278" y="70"/>
                  </a:cubicBezTo>
                  <a:cubicBezTo>
                    <a:pt x="278" y="70"/>
                    <a:pt x="278" y="70"/>
                    <a:pt x="278" y="71"/>
                  </a:cubicBezTo>
                  <a:cubicBezTo>
                    <a:pt x="278" y="71"/>
                    <a:pt x="278" y="71"/>
                    <a:pt x="278" y="71"/>
                  </a:cubicBezTo>
                  <a:cubicBezTo>
                    <a:pt x="278" y="71"/>
                    <a:pt x="278" y="70"/>
                    <a:pt x="278" y="70"/>
                  </a:cubicBezTo>
                  <a:cubicBezTo>
                    <a:pt x="278" y="70"/>
                    <a:pt x="278" y="70"/>
                    <a:pt x="278" y="71"/>
                  </a:cubicBezTo>
                  <a:cubicBezTo>
                    <a:pt x="278" y="71"/>
                    <a:pt x="278" y="71"/>
                    <a:pt x="278" y="71"/>
                  </a:cubicBezTo>
                  <a:cubicBezTo>
                    <a:pt x="278" y="71"/>
                    <a:pt x="278" y="71"/>
                    <a:pt x="278" y="71"/>
                  </a:cubicBezTo>
                  <a:cubicBezTo>
                    <a:pt x="278" y="71"/>
                    <a:pt x="278" y="71"/>
                    <a:pt x="279" y="71"/>
                  </a:cubicBezTo>
                  <a:cubicBezTo>
                    <a:pt x="279" y="71"/>
                    <a:pt x="279" y="71"/>
                    <a:pt x="279" y="70"/>
                  </a:cubicBezTo>
                  <a:cubicBezTo>
                    <a:pt x="279" y="70"/>
                    <a:pt x="279" y="70"/>
                    <a:pt x="279" y="70"/>
                  </a:cubicBezTo>
                  <a:cubicBezTo>
                    <a:pt x="279" y="70"/>
                    <a:pt x="279" y="70"/>
                    <a:pt x="279" y="70"/>
                  </a:cubicBezTo>
                  <a:cubicBezTo>
                    <a:pt x="279" y="70"/>
                    <a:pt x="279" y="71"/>
                    <a:pt x="279" y="71"/>
                  </a:cubicBezTo>
                  <a:cubicBezTo>
                    <a:pt x="279" y="71"/>
                    <a:pt x="279" y="71"/>
                    <a:pt x="279" y="71"/>
                  </a:cubicBezTo>
                  <a:cubicBezTo>
                    <a:pt x="279" y="71"/>
                    <a:pt x="279" y="71"/>
                    <a:pt x="279" y="71"/>
                  </a:cubicBezTo>
                  <a:cubicBezTo>
                    <a:pt x="279" y="71"/>
                    <a:pt x="279" y="71"/>
                    <a:pt x="279" y="71"/>
                  </a:cubicBezTo>
                  <a:cubicBezTo>
                    <a:pt x="279" y="71"/>
                    <a:pt x="279" y="71"/>
                    <a:pt x="279" y="70"/>
                  </a:cubicBezTo>
                  <a:cubicBezTo>
                    <a:pt x="279" y="70"/>
                    <a:pt x="279" y="70"/>
                    <a:pt x="279" y="70"/>
                  </a:cubicBezTo>
                  <a:cubicBezTo>
                    <a:pt x="279" y="70"/>
                    <a:pt x="279" y="70"/>
                    <a:pt x="279" y="70"/>
                  </a:cubicBezTo>
                  <a:cubicBezTo>
                    <a:pt x="279" y="70"/>
                    <a:pt x="279" y="71"/>
                    <a:pt x="279" y="71"/>
                  </a:cubicBezTo>
                  <a:cubicBezTo>
                    <a:pt x="279" y="71"/>
                    <a:pt x="279" y="71"/>
                    <a:pt x="279" y="71"/>
                  </a:cubicBezTo>
                  <a:cubicBezTo>
                    <a:pt x="279" y="71"/>
                    <a:pt x="279" y="71"/>
                    <a:pt x="279" y="71"/>
                  </a:cubicBezTo>
                  <a:cubicBezTo>
                    <a:pt x="279" y="71"/>
                    <a:pt x="279" y="71"/>
                    <a:pt x="279" y="71"/>
                  </a:cubicBezTo>
                  <a:cubicBezTo>
                    <a:pt x="279" y="71"/>
                    <a:pt x="279" y="71"/>
                    <a:pt x="279" y="71"/>
                  </a:cubicBezTo>
                  <a:cubicBezTo>
                    <a:pt x="279" y="71"/>
                    <a:pt x="279" y="71"/>
                    <a:pt x="279" y="71"/>
                  </a:cubicBezTo>
                  <a:cubicBezTo>
                    <a:pt x="279" y="71"/>
                    <a:pt x="279" y="71"/>
                    <a:pt x="279" y="71"/>
                  </a:cubicBezTo>
                  <a:cubicBezTo>
                    <a:pt x="279" y="71"/>
                    <a:pt x="279" y="71"/>
                    <a:pt x="279" y="71"/>
                  </a:cubicBezTo>
                  <a:cubicBezTo>
                    <a:pt x="280" y="71"/>
                    <a:pt x="280" y="71"/>
                    <a:pt x="280" y="71"/>
                  </a:cubicBezTo>
                  <a:cubicBezTo>
                    <a:pt x="280" y="71"/>
                    <a:pt x="280" y="71"/>
                    <a:pt x="280" y="71"/>
                  </a:cubicBezTo>
                  <a:cubicBezTo>
                    <a:pt x="280" y="71"/>
                    <a:pt x="280" y="71"/>
                    <a:pt x="280" y="71"/>
                  </a:cubicBezTo>
                  <a:cubicBezTo>
                    <a:pt x="280" y="71"/>
                    <a:pt x="280" y="71"/>
                    <a:pt x="280" y="71"/>
                  </a:cubicBezTo>
                  <a:cubicBezTo>
                    <a:pt x="280" y="71"/>
                    <a:pt x="280" y="71"/>
                    <a:pt x="280" y="71"/>
                  </a:cubicBezTo>
                  <a:cubicBezTo>
                    <a:pt x="280" y="71"/>
                    <a:pt x="280" y="71"/>
                    <a:pt x="280" y="71"/>
                  </a:cubicBezTo>
                  <a:cubicBezTo>
                    <a:pt x="280" y="71"/>
                    <a:pt x="280" y="71"/>
                    <a:pt x="280" y="71"/>
                  </a:cubicBezTo>
                  <a:cubicBezTo>
                    <a:pt x="280" y="71"/>
                    <a:pt x="280" y="71"/>
                    <a:pt x="280" y="71"/>
                  </a:cubicBezTo>
                  <a:cubicBezTo>
                    <a:pt x="280" y="71"/>
                    <a:pt x="280" y="71"/>
                    <a:pt x="280" y="71"/>
                  </a:cubicBezTo>
                  <a:cubicBezTo>
                    <a:pt x="280" y="71"/>
                    <a:pt x="280" y="71"/>
                    <a:pt x="280" y="71"/>
                  </a:cubicBezTo>
                  <a:cubicBezTo>
                    <a:pt x="280" y="71"/>
                    <a:pt x="280" y="71"/>
                    <a:pt x="280" y="71"/>
                  </a:cubicBezTo>
                  <a:cubicBezTo>
                    <a:pt x="280" y="71"/>
                    <a:pt x="280" y="71"/>
                    <a:pt x="280" y="71"/>
                  </a:cubicBezTo>
                  <a:cubicBezTo>
                    <a:pt x="280" y="71"/>
                    <a:pt x="280" y="71"/>
                    <a:pt x="280" y="71"/>
                  </a:cubicBezTo>
                  <a:cubicBezTo>
                    <a:pt x="280" y="71"/>
                    <a:pt x="280" y="71"/>
                    <a:pt x="280" y="71"/>
                  </a:cubicBezTo>
                  <a:cubicBezTo>
                    <a:pt x="280" y="71"/>
                    <a:pt x="281" y="71"/>
                    <a:pt x="281" y="71"/>
                  </a:cubicBezTo>
                  <a:cubicBezTo>
                    <a:pt x="281" y="71"/>
                    <a:pt x="281" y="71"/>
                    <a:pt x="281" y="71"/>
                  </a:cubicBezTo>
                  <a:cubicBezTo>
                    <a:pt x="280" y="71"/>
                    <a:pt x="280" y="71"/>
                    <a:pt x="280" y="71"/>
                  </a:cubicBezTo>
                  <a:cubicBezTo>
                    <a:pt x="280" y="71"/>
                    <a:pt x="280" y="71"/>
                    <a:pt x="280" y="71"/>
                  </a:cubicBezTo>
                  <a:cubicBezTo>
                    <a:pt x="281" y="71"/>
                    <a:pt x="281" y="72"/>
                    <a:pt x="281" y="71"/>
                  </a:cubicBezTo>
                  <a:cubicBezTo>
                    <a:pt x="281" y="71"/>
                    <a:pt x="281" y="71"/>
                    <a:pt x="281" y="71"/>
                  </a:cubicBezTo>
                  <a:cubicBezTo>
                    <a:pt x="281" y="71"/>
                    <a:pt x="281" y="71"/>
                    <a:pt x="281" y="71"/>
                  </a:cubicBezTo>
                  <a:cubicBezTo>
                    <a:pt x="281" y="71"/>
                    <a:pt x="281" y="71"/>
                    <a:pt x="281" y="71"/>
                  </a:cubicBezTo>
                  <a:cubicBezTo>
                    <a:pt x="281" y="71"/>
                    <a:pt x="281" y="71"/>
                    <a:pt x="281" y="72"/>
                  </a:cubicBezTo>
                  <a:cubicBezTo>
                    <a:pt x="281" y="72"/>
                    <a:pt x="281" y="72"/>
                    <a:pt x="281" y="72"/>
                  </a:cubicBezTo>
                  <a:cubicBezTo>
                    <a:pt x="281" y="72"/>
                    <a:pt x="281" y="72"/>
                    <a:pt x="281" y="72"/>
                  </a:cubicBezTo>
                  <a:cubicBezTo>
                    <a:pt x="281" y="72"/>
                    <a:pt x="281" y="72"/>
                    <a:pt x="281" y="72"/>
                  </a:cubicBezTo>
                  <a:cubicBezTo>
                    <a:pt x="281" y="72"/>
                    <a:pt x="281" y="72"/>
                    <a:pt x="281" y="72"/>
                  </a:cubicBezTo>
                  <a:cubicBezTo>
                    <a:pt x="281" y="72"/>
                    <a:pt x="281" y="72"/>
                    <a:pt x="281" y="72"/>
                  </a:cubicBezTo>
                  <a:cubicBezTo>
                    <a:pt x="281" y="72"/>
                    <a:pt x="281" y="72"/>
                    <a:pt x="281" y="72"/>
                  </a:cubicBezTo>
                  <a:cubicBezTo>
                    <a:pt x="281" y="72"/>
                    <a:pt x="281" y="71"/>
                    <a:pt x="282" y="71"/>
                  </a:cubicBezTo>
                  <a:cubicBezTo>
                    <a:pt x="282" y="72"/>
                    <a:pt x="282" y="72"/>
                    <a:pt x="282" y="72"/>
                  </a:cubicBezTo>
                  <a:cubicBezTo>
                    <a:pt x="282" y="72"/>
                    <a:pt x="282" y="72"/>
                    <a:pt x="282" y="72"/>
                  </a:cubicBezTo>
                  <a:cubicBezTo>
                    <a:pt x="282" y="72"/>
                    <a:pt x="281" y="72"/>
                    <a:pt x="281" y="72"/>
                  </a:cubicBezTo>
                  <a:cubicBezTo>
                    <a:pt x="281" y="72"/>
                    <a:pt x="281" y="72"/>
                    <a:pt x="281" y="72"/>
                  </a:cubicBezTo>
                  <a:cubicBezTo>
                    <a:pt x="281" y="72"/>
                    <a:pt x="282" y="72"/>
                    <a:pt x="282" y="72"/>
                  </a:cubicBezTo>
                  <a:cubicBezTo>
                    <a:pt x="282" y="72"/>
                    <a:pt x="282" y="72"/>
                    <a:pt x="282" y="72"/>
                  </a:cubicBezTo>
                  <a:cubicBezTo>
                    <a:pt x="282" y="72"/>
                    <a:pt x="282" y="72"/>
                    <a:pt x="282" y="72"/>
                  </a:cubicBezTo>
                  <a:cubicBezTo>
                    <a:pt x="282" y="72"/>
                    <a:pt x="282" y="72"/>
                    <a:pt x="282" y="72"/>
                  </a:cubicBezTo>
                  <a:cubicBezTo>
                    <a:pt x="282" y="72"/>
                    <a:pt x="282" y="72"/>
                    <a:pt x="282" y="72"/>
                  </a:cubicBezTo>
                  <a:cubicBezTo>
                    <a:pt x="282" y="72"/>
                    <a:pt x="282" y="71"/>
                    <a:pt x="282" y="71"/>
                  </a:cubicBezTo>
                  <a:cubicBezTo>
                    <a:pt x="282" y="71"/>
                    <a:pt x="282" y="71"/>
                    <a:pt x="282" y="71"/>
                  </a:cubicBezTo>
                  <a:cubicBezTo>
                    <a:pt x="282" y="71"/>
                    <a:pt x="282" y="71"/>
                    <a:pt x="282" y="71"/>
                  </a:cubicBezTo>
                  <a:cubicBezTo>
                    <a:pt x="282" y="71"/>
                    <a:pt x="282" y="71"/>
                    <a:pt x="283" y="71"/>
                  </a:cubicBezTo>
                  <a:cubicBezTo>
                    <a:pt x="283" y="71"/>
                    <a:pt x="283" y="71"/>
                    <a:pt x="283" y="71"/>
                  </a:cubicBezTo>
                  <a:cubicBezTo>
                    <a:pt x="282" y="72"/>
                    <a:pt x="282" y="72"/>
                    <a:pt x="282" y="72"/>
                  </a:cubicBezTo>
                  <a:cubicBezTo>
                    <a:pt x="282" y="72"/>
                    <a:pt x="282" y="72"/>
                    <a:pt x="282" y="72"/>
                  </a:cubicBezTo>
                  <a:cubicBezTo>
                    <a:pt x="282" y="72"/>
                    <a:pt x="282" y="72"/>
                    <a:pt x="282" y="72"/>
                  </a:cubicBezTo>
                  <a:cubicBezTo>
                    <a:pt x="282" y="72"/>
                    <a:pt x="282" y="72"/>
                    <a:pt x="282" y="72"/>
                  </a:cubicBezTo>
                  <a:cubicBezTo>
                    <a:pt x="282" y="72"/>
                    <a:pt x="282" y="72"/>
                    <a:pt x="282" y="72"/>
                  </a:cubicBezTo>
                  <a:cubicBezTo>
                    <a:pt x="282" y="72"/>
                    <a:pt x="282" y="72"/>
                    <a:pt x="282" y="72"/>
                  </a:cubicBezTo>
                  <a:cubicBezTo>
                    <a:pt x="282" y="72"/>
                    <a:pt x="283" y="72"/>
                    <a:pt x="283" y="72"/>
                  </a:cubicBezTo>
                  <a:cubicBezTo>
                    <a:pt x="283" y="72"/>
                    <a:pt x="283" y="72"/>
                    <a:pt x="283" y="72"/>
                  </a:cubicBezTo>
                  <a:cubicBezTo>
                    <a:pt x="283" y="72"/>
                    <a:pt x="283" y="72"/>
                    <a:pt x="283" y="72"/>
                  </a:cubicBezTo>
                  <a:cubicBezTo>
                    <a:pt x="283" y="72"/>
                    <a:pt x="283" y="72"/>
                    <a:pt x="283" y="72"/>
                  </a:cubicBezTo>
                  <a:cubicBezTo>
                    <a:pt x="283" y="72"/>
                    <a:pt x="283" y="72"/>
                    <a:pt x="282" y="72"/>
                  </a:cubicBezTo>
                  <a:cubicBezTo>
                    <a:pt x="282" y="72"/>
                    <a:pt x="282" y="72"/>
                    <a:pt x="282" y="72"/>
                  </a:cubicBezTo>
                  <a:cubicBezTo>
                    <a:pt x="282" y="73"/>
                    <a:pt x="283" y="73"/>
                    <a:pt x="283" y="73"/>
                  </a:cubicBezTo>
                  <a:cubicBezTo>
                    <a:pt x="283" y="73"/>
                    <a:pt x="283" y="73"/>
                    <a:pt x="283" y="73"/>
                  </a:cubicBezTo>
                  <a:cubicBezTo>
                    <a:pt x="283" y="72"/>
                    <a:pt x="283" y="72"/>
                    <a:pt x="283" y="72"/>
                  </a:cubicBezTo>
                  <a:cubicBezTo>
                    <a:pt x="283" y="72"/>
                    <a:pt x="283" y="72"/>
                    <a:pt x="283" y="72"/>
                  </a:cubicBezTo>
                  <a:cubicBezTo>
                    <a:pt x="283" y="73"/>
                    <a:pt x="283" y="73"/>
                    <a:pt x="283" y="73"/>
                  </a:cubicBezTo>
                  <a:cubicBezTo>
                    <a:pt x="283" y="73"/>
                    <a:pt x="283" y="73"/>
                    <a:pt x="283" y="73"/>
                  </a:cubicBezTo>
                  <a:cubicBezTo>
                    <a:pt x="283" y="73"/>
                    <a:pt x="283" y="73"/>
                    <a:pt x="283" y="73"/>
                  </a:cubicBezTo>
                  <a:cubicBezTo>
                    <a:pt x="283" y="73"/>
                    <a:pt x="283" y="73"/>
                    <a:pt x="283" y="73"/>
                  </a:cubicBezTo>
                  <a:cubicBezTo>
                    <a:pt x="283" y="73"/>
                    <a:pt x="283" y="73"/>
                    <a:pt x="283" y="73"/>
                  </a:cubicBezTo>
                  <a:cubicBezTo>
                    <a:pt x="284" y="73"/>
                    <a:pt x="284" y="73"/>
                    <a:pt x="283" y="73"/>
                  </a:cubicBezTo>
                  <a:cubicBezTo>
                    <a:pt x="283" y="73"/>
                    <a:pt x="283" y="73"/>
                    <a:pt x="283" y="73"/>
                  </a:cubicBezTo>
                  <a:cubicBezTo>
                    <a:pt x="283" y="74"/>
                    <a:pt x="283" y="74"/>
                    <a:pt x="283" y="74"/>
                  </a:cubicBezTo>
                  <a:cubicBezTo>
                    <a:pt x="283" y="74"/>
                    <a:pt x="283" y="74"/>
                    <a:pt x="283" y="74"/>
                  </a:cubicBezTo>
                  <a:cubicBezTo>
                    <a:pt x="283" y="74"/>
                    <a:pt x="283" y="74"/>
                    <a:pt x="283" y="74"/>
                  </a:cubicBezTo>
                  <a:cubicBezTo>
                    <a:pt x="283" y="74"/>
                    <a:pt x="284" y="74"/>
                    <a:pt x="284" y="73"/>
                  </a:cubicBezTo>
                  <a:cubicBezTo>
                    <a:pt x="284" y="73"/>
                    <a:pt x="284" y="73"/>
                    <a:pt x="284" y="73"/>
                  </a:cubicBezTo>
                  <a:cubicBezTo>
                    <a:pt x="284" y="74"/>
                    <a:pt x="284" y="74"/>
                    <a:pt x="284" y="74"/>
                  </a:cubicBezTo>
                  <a:cubicBezTo>
                    <a:pt x="284" y="74"/>
                    <a:pt x="284" y="74"/>
                    <a:pt x="284" y="74"/>
                  </a:cubicBezTo>
                  <a:cubicBezTo>
                    <a:pt x="284" y="74"/>
                    <a:pt x="284" y="74"/>
                    <a:pt x="284" y="74"/>
                  </a:cubicBezTo>
                  <a:cubicBezTo>
                    <a:pt x="284" y="74"/>
                    <a:pt x="284" y="74"/>
                    <a:pt x="284" y="74"/>
                  </a:cubicBezTo>
                  <a:cubicBezTo>
                    <a:pt x="284" y="73"/>
                    <a:pt x="284" y="73"/>
                    <a:pt x="285" y="73"/>
                  </a:cubicBezTo>
                  <a:cubicBezTo>
                    <a:pt x="285" y="73"/>
                    <a:pt x="285" y="73"/>
                    <a:pt x="285" y="73"/>
                  </a:cubicBezTo>
                  <a:cubicBezTo>
                    <a:pt x="285" y="73"/>
                    <a:pt x="285" y="73"/>
                    <a:pt x="285" y="73"/>
                  </a:cubicBezTo>
                  <a:cubicBezTo>
                    <a:pt x="285" y="73"/>
                    <a:pt x="285" y="73"/>
                    <a:pt x="285" y="73"/>
                  </a:cubicBezTo>
                  <a:cubicBezTo>
                    <a:pt x="285" y="73"/>
                    <a:pt x="285" y="73"/>
                    <a:pt x="285" y="73"/>
                  </a:cubicBezTo>
                  <a:cubicBezTo>
                    <a:pt x="285" y="73"/>
                    <a:pt x="285" y="73"/>
                    <a:pt x="285" y="73"/>
                  </a:cubicBezTo>
                  <a:cubicBezTo>
                    <a:pt x="285" y="73"/>
                    <a:pt x="285" y="73"/>
                    <a:pt x="285" y="73"/>
                  </a:cubicBezTo>
                  <a:cubicBezTo>
                    <a:pt x="285" y="73"/>
                    <a:pt x="285" y="74"/>
                    <a:pt x="285" y="74"/>
                  </a:cubicBezTo>
                  <a:cubicBezTo>
                    <a:pt x="284" y="74"/>
                    <a:pt x="284" y="74"/>
                    <a:pt x="284" y="74"/>
                  </a:cubicBezTo>
                  <a:cubicBezTo>
                    <a:pt x="284" y="74"/>
                    <a:pt x="284" y="74"/>
                    <a:pt x="284" y="74"/>
                  </a:cubicBezTo>
                  <a:cubicBezTo>
                    <a:pt x="284" y="74"/>
                    <a:pt x="285" y="74"/>
                    <a:pt x="285" y="74"/>
                  </a:cubicBezTo>
                  <a:cubicBezTo>
                    <a:pt x="285" y="74"/>
                    <a:pt x="285" y="74"/>
                    <a:pt x="285" y="74"/>
                  </a:cubicBezTo>
                  <a:cubicBezTo>
                    <a:pt x="285" y="74"/>
                    <a:pt x="285" y="74"/>
                    <a:pt x="285" y="74"/>
                  </a:cubicBezTo>
                  <a:cubicBezTo>
                    <a:pt x="285" y="75"/>
                    <a:pt x="285" y="75"/>
                    <a:pt x="285" y="75"/>
                  </a:cubicBezTo>
                  <a:cubicBezTo>
                    <a:pt x="285" y="75"/>
                    <a:pt x="285" y="74"/>
                    <a:pt x="285" y="74"/>
                  </a:cubicBezTo>
                  <a:cubicBezTo>
                    <a:pt x="285" y="74"/>
                    <a:pt x="285" y="74"/>
                    <a:pt x="285" y="74"/>
                  </a:cubicBezTo>
                  <a:cubicBezTo>
                    <a:pt x="285" y="74"/>
                    <a:pt x="285" y="74"/>
                    <a:pt x="285" y="74"/>
                  </a:cubicBezTo>
                  <a:cubicBezTo>
                    <a:pt x="285" y="74"/>
                    <a:pt x="285" y="74"/>
                    <a:pt x="285" y="74"/>
                  </a:cubicBezTo>
                  <a:cubicBezTo>
                    <a:pt x="285" y="74"/>
                    <a:pt x="285" y="74"/>
                    <a:pt x="285" y="74"/>
                  </a:cubicBezTo>
                  <a:cubicBezTo>
                    <a:pt x="285" y="74"/>
                    <a:pt x="285" y="74"/>
                    <a:pt x="285" y="74"/>
                  </a:cubicBezTo>
                  <a:cubicBezTo>
                    <a:pt x="285" y="74"/>
                    <a:pt x="285" y="74"/>
                    <a:pt x="285" y="74"/>
                  </a:cubicBezTo>
                  <a:cubicBezTo>
                    <a:pt x="285" y="74"/>
                    <a:pt x="285" y="74"/>
                    <a:pt x="285" y="74"/>
                  </a:cubicBezTo>
                  <a:cubicBezTo>
                    <a:pt x="286" y="74"/>
                    <a:pt x="286" y="74"/>
                    <a:pt x="286" y="74"/>
                  </a:cubicBezTo>
                  <a:cubicBezTo>
                    <a:pt x="286" y="74"/>
                    <a:pt x="286" y="74"/>
                    <a:pt x="286" y="74"/>
                  </a:cubicBezTo>
                  <a:cubicBezTo>
                    <a:pt x="286" y="74"/>
                    <a:pt x="286" y="74"/>
                    <a:pt x="286" y="74"/>
                  </a:cubicBezTo>
                  <a:cubicBezTo>
                    <a:pt x="286" y="74"/>
                    <a:pt x="286" y="74"/>
                    <a:pt x="286" y="74"/>
                  </a:cubicBezTo>
                  <a:cubicBezTo>
                    <a:pt x="286" y="74"/>
                    <a:pt x="286" y="74"/>
                    <a:pt x="286" y="74"/>
                  </a:cubicBezTo>
                  <a:cubicBezTo>
                    <a:pt x="286" y="74"/>
                    <a:pt x="286" y="74"/>
                    <a:pt x="286" y="74"/>
                  </a:cubicBezTo>
                  <a:cubicBezTo>
                    <a:pt x="286" y="74"/>
                    <a:pt x="286" y="74"/>
                    <a:pt x="286" y="74"/>
                  </a:cubicBezTo>
                  <a:cubicBezTo>
                    <a:pt x="286" y="74"/>
                    <a:pt x="286" y="74"/>
                    <a:pt x="286" y="74"/>
                  </a:cubicBezTo>
                  <a:cubicBezTo>
                    <a:pt x="286" y="74"/>
                    <a:pt x="286" y="74"/>
                    <a:pt x="286" y="74"/>
                  </a:cubicBezTo>
                  <a:cubicBezTo>
                    <a:pt x="286" y="74"/>
                    <a:pt x="285" y="74"/>
                    <a:pt x="285" y="75"/>
                  </a:cubicBezTo>
                  <a:cubicBezTo>
                    <a:pt x="285" y="75"/>
                    <a:pt x="285" y="75"/>
                    <a:pt x="286" y="75"/>
                  </a:cubicBezTo>
                  <a:cubicBezTo>
                    <a:pt x="286" y="75"/>
                    <a:pt x="286" y="75"/>
                    <a:pt x="286" y="75"/>
                  </a:cubicBezTo>
                  <a:cubicBezTo>
                    <a:pt x="286" y="75"/>
                    <a:pt x="286" y="75"/>
                    <a:pt x="286" y="75"/>
                  </a:cubicBezTo>
                  <a:cubicBezTo>
                    <a:pt x="286" y="75"/>
                    <a:pt x="286" y="75"/>
                    <a:pt x="286" y="74"/>
                  </a:cubicBezTo>
                  <a:cubicBezTo>
                    <a:pt x="286" y="74"/>
                    <a:pt x="286" y="74"/>
                    <a:pt x="286" y="74"/>
                  </a:cubicBezTo>
                  <a:cubicBezTo>
                    <a:pt x="286" y="74"/>
                    <a:pt x="286" y="74"/>
                    <a:pt x="286" y="74"/>
                  </a:cubicBezTo>
                  <a:cubicBezTo>
                    <a:pt x="287" y="74"/>
                    <a:pt x="287" y="74"/>
                    <a:pt x="287" y="74"/>
                  </a:cubicBezTo>
                  <a:cubicBezTo>
                    <a:pt x="287" y="74"/>
                    <a:pt x="287" y="74"/>
                    <a:pt x="287" y="74"/>
                  </a:cubicBezTo>
                  <a:cubicBezTo>
                    <a:pt x="287" y="74"/>
                    <a:pt x="287" y="74"/>
                    <a:pt x="287" y="74"/>
                  </a:cubicBezTo>
                  <a:cubicBezTo>
                    <a:pt x="287" y="74"/>
                    <a:pt x="287" y="74"/>
                    <a:pt x="287" y="74"/>
                  </a:cubicBezTo>
                  <a:cubicBezTo>
                    <a:pt x="287" y="74"/>
                    <a:pt x="287" y="74"/>
                    <a:pt x="287" y="74"/>
                  </a:cubicBezTo>
                  <a:cubicBezTo>
                    <a:pt x="287" y="74"/>
                    <a:pt x="287" y="74"/>
                    <a:pt x="287" y="74"/>
                  </a:cubicBezTo>
                  <a:cubicBezTo>
                    <a:pt x="287" y="74"/>
                    <a:pt x="287" y="74"/>
                    <a:pt x="287" y="74"/>
                  </a:cubicBezTo>
                  <a:cubicBezTo>
                    <a:pt x="287" y="74"/>
                    <a:pt x="287" y="74"/>
                    <a:pt x="287" y="74"/>
                  </a:cubicBezTo>
                  <a:cubicBezTo>
                    <a:pt x="287" y="74"/>
                    <a:pt x="287" y="74"/>
                    <a:pt x="287" y="74"/>
                  </a:cubicBezTo>
                  <a:cubicBezTo>
                    <a:pt x="287" y="74"/>
                    <a:pt x="287" y="74"/>
                    <a:pt x="287" y="74"/>
                  </a:cubicBezTo>
                  <a:cubicBezTo>
                    <a:pt x="287" y="74"/>
                    <a:pt x="287" y="74"/>
                    <a:pt x="287" y="74"/>
                  </a:cubicBezTo>
                  <a:cubicBezTo>
                    <a:pt x="287" y="74"/>
                    <a:pt x="287" y="75"/>
                    <a:pt x="287" y="75"/>
                  </a:cubicBezTo>
                  <a:cubicBezTo>
                    <a:pt x="287" y="75"/>
                    <a:pt x="287" y="75"/>
                    <a:pt x="287" y="75"/>
                  </a:cubicBezTo>
                  <a:cubicBezTo>
                    <a:pt x="287" y="75"/>
                    <a:pt x="287" y="75"/>
                    <a:pt x="287" y="75"/>
                  </a:cubicBezTo>
                  <a:cubicBezTo>
                    <a:pt x="287" y="75"/>
                    <a:pt x="287" y="75"/>
                    <a:pt x="287" y="75"/>
                  </a:cubicBezTo>
                  <a:cubicBezTo>
                    <a:pt x="287" y="75"/>
                    <a:pt x="287" y="75"/>
                    <a:pt x="287" y="75"/>
                  </a:cubicBezTo>
                  <a:cubicBezTo>
                    <a:pt x="287" y="75"/>
                    <a:pt x="287" y="75"/>
                    <a:pt x="287" y="75"/>
                  </a:cubicBezTo>
                  <a:cubicBezTo>
                    <a:pt x="286" y="75"/>
                    <a:pt x="286" y="75"/>
                    <a:pt x="286" y="75"/>
                  </a:cubicBezTo>
                  <a:cubicBezTo>
                    <a:pt x="286" y="74"/>
                    <a:pt x="286" y="75"/>
                    <a:pt x="286" y="75"/>
                  </a:cubicBezTo>
                  <a:cubicBezTo>
                    <a:pt x="286" y="75"/>
                    <a:pt x="286" y="75"/>
                    <a:pt x="286" y="75"/>
                  </a:cubicBezTo>
                  <a:cubicBezTo>
                    <a:pt x="286" y="75"/>
                    <a:pt x="286" y="75"/>
                    <a:pt x="286" y="75"/>
                  </a:cubicBezTo>
                  <a:cubicBezTo>
                    <a:pt x="286" y="75"/>
                    <a:pt x="285" y="75"/>
                    <a:pt x="285" y="75"/>
                  </a:cubicBezTo>
                  <a:cubicBezTo>
                    <a:pt x="285" y="76"/>
                    <a:pt x="285" y="76"/>
                    <a:pt x="285" y="76"/>
                  </a:cubicBezTo>
                  <a:cubicBezTo>
                    <a:pt x="285" y="76"/>
                    <a:pt x="286" y="76"/>
                    <a:pt x="286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86" y="76"/>
                    <a:pt x="286" y="76"/>
                    <a:pt x="287" y="76"/>
                  </a:cubicBezTo>
                  <a:cubicBezTo>
                    <a:pt x="287" y="76"/>
                    <a:pt x="287" y="76"/>
                    <a:pt x="287" y="76"/>
                  </a:cubicBezTo>
                  <a:cubicBezTo>
                    <a:pt x="287" y="76"/>
                    <a:pt x="287" y="76"/>
                    <a:pt x="287" y="76"/>
                  </a:cubicBezTo>
                  <a:cubicBezTo>
                    <a:pt x="287" y="76"/>
                    <a:pt x="287" y="76"/>
                    <a:pt x="287" y="76"/>
                  </a:cubicBezTo>
                  <a:cubicBezTo>
                    <a:pt x="287" y="76"/>
                    <a:pt x="287" y="76"/>
                    <a:pt x="287" y="76"/>
                  </a:cubicBezTo>
                  <a:cubicBezTo>
                    <a:pt x="287" y="76"/>
                    <a:pt x="287" y="76"/>
                    <a:pt x="287" y="76"/>
                  </a:cubicBezTo>
                  <a:cubicBezTo>
                    <a:pt x="287" y="76"/>
                    <a:pt x="288" y="76"/>
                    <a:pt x="288" y="76"/>
                  </a:cubicBezTo>
                  <a:cubicBezTo>
                    <a:pt x="288" y="76"/>
                    <a:pt x="288" y="75"/>
                    <a:pt x="288" y="75"/>
                  </a:cubicBezTo>
                  <a:cubicBezTo>
                    <a:pt x="288" y="75"/>
                    <a:pt x="288" y="75"/>
                    <a:pt x="289" y="75"/>
                  </a:cubicBezTo>
                  <a:cubicBezTo>
                    <a:pt x="289" y="75"/>
                    <a:pt x="289" y="75"/>
                    <a:pt x="289" y="76"/>
                  </a:cubicBezTo>
                  <a:cubicBezTo>
                    <a:pt x="289" y="76"/>
                    <a:pt x="289" y="75"/>
                    <a:pt x="289" y="75"/>
                  </a:cubicBezTo>
                  <a:cubicBezTo>
                    <a:pt x="289" y="75"/>
                    <a:pt x="289" y="75"/>
                    <a:pt x="289" y="75"/>
                  </a:cubicBezTo>
                  <a:cubicBezTo>
                    <a:pt x="289" y="75"/>
                    <a:pt x="288" y="75"/>
                    <a:pt x="288" y="75"/>
                  </a:cubicBezTo>
                  <a:cubicBezTo>
                    <a:pt x="288" y="75"/>
                    <a:pt x="288" y="75"/>
                    <a:pt x="288" y="76"/>
                  </a:cubicBezTo>
                  <a:cubicBezTo>
                    <a:pt x="288" y="76"/>
                    <a:pt x="288" y="76"/>
                    <a:pt x="288" y="76"/>
                  </a:cubicBezTo>
                  <a:cubicBezTo>
                    <a:pt x="288" y="76"/>
                    <a:pt x="288" y="76"/>
                    <a:pt x="287" y="76"/>
                  </a:cubicBezTo>
                  <a:cubicBezTo>
                    <a:pt x="287" y="76"/>
                    <a:pt x="287" y="76"/>
                    <a:pt x="287" y="76"/>
                  </a:cubicBezTo>
                  <a:cubicBezTo>
                    <a:pt x="287" y="76"/>
                    <a:pt x="287" y="76"/>
                    <a:pt x="287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86" y="77"/>
                    <a:pt x="286" y="77"/>
                    <a:pt x="286" y="77"/>
                  </a:cubicBezTo>
                  <a:cubicBezTo>
                    <a:pt x="286" y="77"/>
                    <a:pt x="287" y="77"/>
                    <a:pt x="287" y="77"/>
                  </a:cubicBezTo>
                  <a:cubicBezTo>
                    <a:pt x="287" y="77"/>
                    <a:pt x="288" y="77"/>
                    <a:pt x="288" y="77"/>
                  </a:cubicBezTo>
                  <a:cubicBezTo>
                    <a:pt x="288" y="77"/>
                    <a:pt x="288" y="77"/>
                    <a:pt x="288" y="77"/>
                  </a:cubicBezTo>
                  <a:cubicBezTo>
                    <a:pt x="288" y="76"/>
                    <a:pt x="288" y="76"/>
                    <a:pt x="288" y="76"/>
                  </a:cubicBezTo>
                  <a:cubicBezTo>
                    <a:pt x="288" y="76"/>
                    <a:pt x="288" y="76"/>
                    <a:pt x="288" y="76"/>
                  </a:cubicBezTo>
                  <a:cubicBezTo>
                    <a:pt x="288" y="76"/>
                    <a:pt x="288" y="76"/>
                    <a:pt x="288" y="76"/>
                  </a:cubicBezTo>
                  <a:cubicBezTo>
                    <a:pt x="288" y="76"/>
                    <a:pt x="288" y="76"/>
                    <a:pt x="288" y="76"/>
                  </a:cubicBezTo>
                  <a:cubicBezTo>
                    <a:pt x="288" y="76"/>
                    <a:pt x="288" y="76"/>
                    <a:pt x="289" y="76"/>
                  </a:cubicBezTo>
                  <a:cubicBezTo>
                    <a:pt x="289" y="76"/>
                    <a:pt x="289" y="76"/>
                    <a:pt x="289" y="76"/>
                  </a:cubicBezTo>
                  <a:cubicBezTo>
                    <a:pt x="289" y="76"/>
                    <a:pt x="289" y="76"/>
                    <a:pt x="289" y="76"/>
                  </a:cubicBezTo>
                  <a:cubicBezTo>
                    <a:pt x="289" y="76"/>
                    <a:pt x="288" y="76"/>
                    <a:pt x="288" y="76"/>
                  </a:cubicBezTo>
                  <a:cubicBezTo>
                    <a:pt x="288" y="76"/>
                    <a:pt x="288" y="76"/>
                    <a:pt x="288" y="76"/>
                  </a:cubicBezTo>
                  <a:cubicBezTo>
                    <a:pt x="288" y="76"/>
                    <a:pt x="288" y="76"/>
                    <a:pt x="288" y="76"/>
                  </a:cubicBezTo>
                  <a:cubicBezTo>
                    <a:pt x="288" y="76"/>
                    <a:pt x="288" y="76"/>
                    <a:pt x="288" y="76"/>
                  </a:cubicBezTo>
                  <a:cubicBezTo>
                    <a:pt x="288" y="76"/>
                    <a:pt x="288" y="76"/>
                    <a:pt x="288" y="77"/>
                  </a:cubicBezTo>
                  <a:cubicBezTo>
                    <a:pt x="288" y="77"/>
                    <a:pt x="288" y="77"/>
                    <a:pt x="288" y="77"/>
                  </a:cubicBezTo>
                  <a:cubicBezTo>
                    <a:pt x="288" y="77"/>
                    <a:pt x="288" y="77"/>
                    <a:pt x="288" y="77"/>
                  </a:cubicBezTo>
                  <a:cubicBezTo>
                    <a:pt x="287" y="77"/>
                    <a:pt x="287" y="77"/>
                    <a:pt x="287" y="77"/>
                  </a:cubicBezTo>
                  <a:cubicBezTo>
                    <a:pt x="287" y="77"/>
                    <a:pt x="287" y="77"/>
                    <a:pt x="287" y="77"/>
                  </a:cubicBezTo>
                  <a:cubicBezTo>
                    <a:pt x="287" y="77"/>
                    <a:pt x="287" y="77"/>
                    <a:pt x="287" y="78"/>
                  </a:cubicBezTo>
                  <a:cubicBezTo>
                    <a:pt x="287" y="78"/>
                    <a:pt x="287" y="78"/>
                    <a:pt x="287" y="78"/>
                  </a:cubicBezTo>
                  <a:cubicBezTo>
                    <a:pt x="287" y="78"/>
                    <a:pt x="287" y="78"/>
                    <a:pt x="287" y="78"/>
                  </a:cubicBezTo>
                  <a:cubicBezTo>
                    <a:pt x="287" y="78"/>
                    <a:pt x="287" y="79"/>
                    <a:pt x="287" y="79"/>
                  </a:cubicBezTo>
                  <a:cubicBezTo>
                    <a:pt x="288" y="79"/>
                    <a:pt x="288" y="79"/>
                    <a:pt x="288" y="79"/>
                  </a:cubicBezTo>
                  <a:cubicBezTo>
                    <a:pt x="288" y="79"/>
                    <a:pt x="288" y="79"/>
                    <a:pt x="288" y="79"/>
                  </a:cubicBezTo>
                  <a:cubicBezTo>
                    <a:pt x="288" y="79"/>
                    <a:pt x="288" y="79"/>
                    <a:pt x="288" y="80"/>
                  </a:cubicBezTo>
                  <a:cubicBezTo>
                    <a:pt x="288" y="80"/>
                    <a:pt x="288" y="80"/>
                    <a:pt x="288" y="80"/>
                  </a:cubicBezTo>
                  <a:cubicBezTo>
                    <a:pt x="288" y="80"/>
                    <a:pt x="288" y="80"/>
                    <a:pt x="288" y="80"/>
                  </a:cubicBezTo>
                  <a:cubicBezTo>
                    <a:pt x="288" y="80"/>
                    <a:pt x="288" y="80"/>
                    <a:pt x="288" y="81"/>
                  </a:cubicBezTo>
                  <a:cubicBezTo>
                    <a:pt x="288" y="81"/>
                    <a:pt x="288" y="81"/>
                    <a:pt x="288" y="81"/>
                  </a:cubicBezTo>
                  <a:cubicBezTo>
                    <a:pt x="288" y="81"/>
                    <a:pt x="289" y="81"/>
                    <a:pt x="289" y="81"/>
                  </a:cubicBezTo>
                  <a:cubicBezTo>
                    <a:pt x="289" y="82"/>
                    <a:pt x="289" y="82"/>
                    <a:pt x="289" y="82"/>
                  </a:cubicBezTo>
                  <a:cubicBezTo>
                    <a:pt x="290" y="82"/>
                    <a:pt x="290" y="82"/>
                    <a:pt x="290" y="82"/>
                  </a:cubicBezTo>
                  <a:cubicBezTo>
                    <a:pt x="290" y="82"/>
                    <a:pt x="290" y="83"/>
                    <a:pt x="291" y="83"/>
                  </a:cubicBezTo>
                  <a:cubicBezTo>
                    <a:pt x="291" y="83"/>
                    <a:pt x="291" y="83"/>
                    <a:pt x="291" y="83"/>
                  </a:cubicBezTo>
                  <a:cubicBezTo>
                    <a:pt x="291" y="83"/>
                    <a:pt x="291" y="83"/>
                    <a:pt x="291" y="83"/>
                  </a:cubicBezTo>
                  <a:cubicBezTo>
                    <a:pt x="291" y="83"/>
                    <a:pt x="291" y="83"/>
                    <a:pt x="291" y="83"/>
                  </a:cubicBezTo>
                  <a:cubicBezTo>
                    <a:pt x="291" y="84"/>
                    <a:pt x="291" y="84"/>
                    <a:pt x="291" y="84"/>
                  </a:cubicBezTo>
                  <a:cubicBezTo>
                    <a:pt x="291" y="84"/>
                    <a:pt x="291" y="84"/>
                    <a:pt x="292" y="84"/>
                  </a:cubicBezTo>
                  <a:cubicBezTo>
                    <a:pt x="292" y="84"/>
                    <a:pt x="292" y="84"/>
                    <a:pt x="292" y="84"/>
                  </a:cubicBezTo>
                  <a:cubicBezTo>
                    <a:pt x="292" y="84"/>
                    <a:pt x="292" y="84"/>
                    <a:pt x="292" y="84"/>
                  </a:cubicBezTo>
                  <a:cubicBezTo>
                    <a:pt x="292" y="84"/>
                    <a:pt x="292" y="84"/>
                    <a:pt x="292" y="84"/>
                  </a:cubicBezTo>
                  <a:cubicBezTo>
                    <a:pt x="293" y="84"/>
                    <a:pt x="293" y="84"/>
                    <a:pt x="293" y="85"/>
                  </a:cubicBezTo>
                  <a:cubicBezTo>
                    <a:pt x="293" y="85"/>
                    <a:pt x="293" y="85"/>
                    <a:pt x="293" y="85"/>
                  </a:cubicBezTo>
                  <a:cubicBezTo>
                    <a:pt x="293" y="85"/>
                    <a:pt x="293" y="85"/>
                    <a:pt x="293" y="85"/>
                  </a:cubicBezTo>
                  <a:cubicBezTo>
                    <a:pt x="294" y="85"/>
                    <a:pt x="294" y="85"/>
                    <a:pt x="294" y="85"/>
                  </a:cubicBezTo>
                  <a:cubicBezTo>
                    <a:pt x="294" y="85"/>
                    <a:pt x="294" y="85"/>
                    <a:pt x="294" y="86"/>
                  </a:cubicBezTo>
                  <a:cubicBezTo>
                    <a:pt x="295" y="86"/>
                    <a:pt x="295" y="86"/>
                    <a:pt x="295" y="86"/>
                  </a:cubicBezTo>
                  <a:cubicBezTo>
                    <a:pt x="295" y="86"/>
                    <a:pt x="295" y="86"/>
                    <a:pt x="295" y="86"/>
                  </a:cubicBezTo>
                  <a:cubicBezTo>
                    <a:pt x="295" y="86"/>
                    <a:pt x="295" y="86"/>
                    <a:pt x="295" y="86"/>
                  </a:cubicBezTo>
                  <a:cubicBezTo>
                    <a:pt x="295" y="86"/>
                    <a:pt x="295" y="86"/>
                    <a:pt x="295" y="86"/>
                  </a:cubicBezTo>
                  <a:cubicBezTo>
                    <a:pt x="295" y="87"/>
                    <a:pt x="295" y="87"/>
                    <a:pt x="295" y="87"/>
                  </a:cubicBezTo>
                  <a:cubicBezTo>
                    <a:pt x="295" y="87"/>
                    <a:pt x="296" y="87"/>
                    <a:pt x="296" y="87"/>
                  </a:cubicBezTo>
                  <a:cubicBezTo>
                    <a:pt x="296" y="86"/>
                    <a:pt x="296" y="86"/>
                    <a:pt x="296" y="86"/>
                  </a:cubicBezTo>
                  <a:cubicBezTo>
                    <a:pt x="296" y="86"/>
                    <a:pt x="296" y="86"/>
                    <a:pt x="296" y="86"/>
                  </a:cubicBezTo>
                  <a:cubicBezTo>
                    <a:pt x="296" y="86"/>
                    <a:pt x="296" y="87"/>
                    <a:pt x="297" y="87"/>
                  </a:cubicBezTo>
                  <a:cubicBezTo>
                    <a:pt x="297" y="87"/>
                    <a:pt x="297" y="86"/>
                    <a:pt x="297" y="86"/>
                  </a:cubicBezTo>
                  <a:cubicBezTo>
                    <a:pt x="297" y="86"/>
                    <a:pt x="297" y="86"/>
                    <a:pt x="297" y="86"/>
                  </a:cubicBezTo>
                  <a:cubicBezTo>
                    <a:pt x="297" y="86"/>
                    <a:pt x="297" y="86"/>
                    <a:pt x="297" y="86"/>
                  </a:cubicBezTo>
                  <a:cubicBezTo>
                    <a:pt x="297" y="86"/>
                    <a:pt x="297" y="86"/>
                    <a:pt x="297" y="86"/>
                  </a:cubicBezTo>
                  <a:cubicBezTo>
                    <a:pt x="297" y="86"/>
                    <a:pt x="298" y="86"/>
                    <a:pt x="298" y="86"/>
                  </a:cubicBezTo>
                  <a:cubicBezTo>
                    <a:pt x="298" y="86"/>
                    <a:pt x="297" y="86"/>
                    <a:pt x="297" y="86"/>
                  </a:cubicBezTo>
                  <a:cubicBezTo>
                    <a:pt x="297" y="86"/>
                    <a:pt x="297" y="86"/>
                    <a:pt x="297" y="86"/>
                  </a:cubicBezTo>
                  <a:cubicBezTo>
                    <a:pt x="297" y="86"/>
                    <a:pt x="297" y="86"/>
                    <a:pt x="297" y="87"/>
                  </a:cubicBezTo>
                  <a:cubicBezTo>
                    <a:pt x="297" y="87"/>
                    <a:pt x="297" y="87"/>
                    <a:pt x="297" y="87"/>
                  </a:cubicBezTo>
                  <a:cubicBezTo>
                    <a:pt x="297" y="87"/>
                    <a:pt x="297" y="87"/>
                    <a:pt x="296" y="87"/>
                  </a:cubicBezTo>
                  <a:cubicBezTo>
                    <a:pt x="296" y="87"/>
                    <a:pt x="296" y="87"/>
                    <a:pt x="296" y="87"/>
                  </a:cubicBezTo>
                  <a:cubicBezTo>
                    <a:pt x="296" y="87"/>
                    <a:pt x="296" y="87"/>
                    <a:pt x="296" y="87"/>
                  </a:cubicBezTo>
                  <a:cubicBezTo>
                    <a:pt x="296" y="86"/>
                    <a:pt x="296" y="86"/>
                    <a:pt x="296" y="86"/>
                  </a:cubicBezTo>
                  <a:cubicBezTo>
                    <a:pt x="296" y="86"/>
                    <a:pt x="296" y="87"/>
                    <a:pt x="296" y="87"/>
                  </a:cubicBezTo>
                  <a:cubicBezTo>
                    <a:pt x="296" y="87"/>
                    <a:pt x="296" y="87"/>
                    <a:pt x="296" y="87"/>
                  </a:cubicBezTo>
                  <a:cubicBezTo>
                    <a:pt x="296" y="87"/>
                    <a:pt x="296" y="87"/>
                    <a:pt x="295" y="87"/>
                  </a:cubicBezTo>
                  <a:cubicBezTo>
                    <a:pt x="295" y="87"/>
                    <a:pt x="295" y="87"/>
                    <a:pt x="295" y="87"/>
                  </a:cubicBezTo>
                  <a:cubicBezTo>
                    <a:pt x="295" y="87"/>
                    <a:pt x="295" y="86"/>
                    <a:pt x="295" y="86"/>
                  </a:cubicBezTo>
                  <a:cubicBezTo>
                    <a:pt x="295" y="86"/>
                    <a:pt x="295" y="86"/>
                    <a:pt x="295" y="86"/>
                  </a:cubicBezTo>
                  <a:cubicBezTo>
                    <a:pt x="295" y="86"/>
                    <a:pt x="294" y="86"/>
                    <a:pt x="294" y="86"/>
                  </a:cubicBezTo>
                  <a:cubicBezTo>
                    <a:pt x="294" y="86"/>
                    <a:pt x="295" y="86"/>
                    <a:pt x="295" y="86"/>
                  </a:cubicBezTo>
                  <a:cubicBezTo>
                    <a:pt x="295" y="86"/>
                    <a:pt x="295" y="86"/>
                    <a:pt x="295" y="86"/>
                  </a:cubicBezTo>
                  <a:cubicBezTo>
                    <a:pt x="295" y="87"/>
                    <a:pt x="295" y="87"/>
                    <a:pt x="295" y="87"/>
                  </a:cubicBezTo>
                  <a:cubicBezTo>
                    <a:pt x="295" y="87"/>
                    <a:pt x="294" y="87"/>
                    <a:pt x="294" y="87"/>
                  </a:cubicBezTo>
                  <a:cubicBezTo>
                    <a:pt x="294" y="87"/>
                    <a:pt x="294" y="87"/>
                    <a:pt x="294" y="87"/>
                  </a:cubicBezTo>
                  <a:cubicBezTo>
                    <a:pt x="294" y="87"/>
                    <a:pt x="294" y="86"/>
                    <a:pt x="294" y="86"/>
                  </a:cubicBezTo>
                  <a:cubicBezTo>
                    <a:pt x="294" y="86"/>
                    <a:pt x="294" y="86"/>
                    <a:pt x="294" y="86"/>
                  </a:cubicBezTo>
                  <a:cubicBezTo>
                    <a:pt x="294" y="86"/>
                    <a:pt x="294" y="86"/>
                    <a:pt x="294" y="86"/>
                  </a:cubicBezTo>
                  <a:cubicBezTo>
                    <a:pt x="293" y="86"/>
                    <a:pt x="293" y="86"/>
                    <a:pt x="293" y="86"/>
                  </a:cubicBezTo>
                  <a:cubicBezTo>
                    <a:pt x="293" y="87"/>
                    <a:pt x="293" y="87"/>
                    <a:pt x="293" y="87"/>
                  </a:cubicBezTo>
                  <a:cubicBezTo>
                    <a:pt x="293" y="87"/>
                    <a:pt x="292" y="87"/>
                    <a:pt x="292" y="87"/>
                  </a:cubicBezTo>
                  <a:cubicBezTo>
                    <a:pt x="292" y="87"/>
                    <a:pt x="292" y="87"/>
                    <a:pt x="292" y="86"/>
                  </a:cubicBezTo>
                  <a:cubicBezTo>
                    <a:pt x="292" y="86"/>
                    <a:pt x="292" y="86"/>
                    <a:pt x="292" y="86"/>
                  </a:cubicBezTo>
                  <a:cubicBezTo>
                    <a:pt x="292" y="86"/>
                    <a:pt x="291" y="86"/>
                    <a:pt x="291" y="86"/>
                  </a:cubicBezTo>
                  <a:cubicBezTo>
                    <a:pt x="291" y="86"/>
                    <a:pt x="291" y="86"/>
                    <a:pt x="291" y="86"/>
                  </a:cubicBezTo>
                  <a:cubicBezTo>
                    <a:pt x="291" y="86"/>
                    <a:pt x="291" y="86"/>
                    <a:pt x="291" y="86"/>
                  </a:cubicBezTo>
                  <a:cubicBezTo>
                    <a:pt x="290" y="86"/>
                    <a:pt x="290" y="86"/>
                    <a:pt x="290" y="86"/>
                  </a:cubicBezTo>
                  <a:cubicBezTo>
                    <a:pt x="290" y="86"/>
                    <a:pt x="290" y="86"/>
                    <a:pt x="290" y="86"/>
                  </a:cubicBezTo>
                  <a:cubicBezTo>
                    <a:pt x="290" y="86"/>
                    <a:pt x="290" y="86"/>
                    <a:pt x="290" y="86"/>
                  </a:cubicBezTo>
                  <a:cubicBezTo>
                    <a:pt x="290" y="86"/>
                    <a:pt x="290" y="86"/>
                    <a:pt x="290" y="86"/>
                  </a:cubicBezTo>
                  <a:cubicBezTo>
                    <a:pt x="290" y="86"/>
                    <a:pt x="290" y="86"/>
                    <a:pt x="290" y="86"/>
                  </a:cubicBezTo>
                  <a:cubicBezTo>
                    <a:pt x="290" y="87"/>
                    <a:pt x="290" y="87"/>
                    <a:pt x="290" y="87"/>
                  </a:cubicBezTo>
                  <a:cubicBezTo>
                    <a:pt x="290" y="87"/>
                    <a:pt x="290" y="87"/>
                    <a:pt x="291" y="87"/>
                  </a:cubicBezTo>
                  <a:cubicBezTo>
                    <a:pt x="291" y="87"/>
                    <a:pt x="291" y="87"/>
                    <a:pt x="291" y="87"/>
                  </a:cubicBezTo>
                  <a:cubicBezTo>
                    <a:pt x="291" y="87"/>
                    <a:pt x="291" y="87"/>
                    <a:pt x="291" y="87"/>
                  </a:cubicBezTo>
                  <a:cubicBezTo>
                    <a:pt x="291" y="88"/>
                    <a:pt x="292" y="88"/>
                    <a:pt x="292" y="88"/>
                  </a:cubicBezTo>
                  <a:cubicBezTo>
                    <a:pt x="292" y="89"/>
                    <a:pt x="292" y="89"/>
                    <a:pt x="292" y="89"/>
                  </a:cubicBezTo>
                  <a:cubicBezTo>
                    <a:pt x="292" y="89"/>
                    <a:pt x="292" y="89"/>
                    <a:pt x="292" y="89"/>
                  </a:cubicBezTo>
                  <a:cubicBezTo>
                    <a:pt x="292" y="89"/>
                    <a:pt x="292" y="89"/>
                    <a:pt x="293" y="89"/>
                  </a:cubicBezTo>
                  <a:cubicBezTo>
                    <a:pt x="293" y="89"/>
                    <a:pt x="293" y="89"/>
                    <a:pt x="293" y="89"/>
                  </a:cubicBezTo>
                  <a:cubicBezTo>
                    <a:pt x="293" y="89"/>
                    <a:pt x="292" y="89"/>
                    <a:pt x="292" y="89"/>
                  </a:cubicBezTo>
                  <a:cubicBezTo>
                    <a:pt x="292" y="89"/>
                    <a:pt x="292" y="90"/>
                    <a:pt x="292" y="90"/>
                  </a:cubicBezTo>
                  <a:cubicBezTo>
                    <a:pt x="292" y="90"/>
                    <a:pt x="292" y="90"/>
                    <a:pt x="292" y="90"/>
                  </a:cubicBezTo>
                  <a:cubicBezTo>
                    <a:pt x="292" y="90"/>
                    <a:pt x="292" y="90"/>
                    <a:pt x="292" y="90"/>
                  </a:cubicBezTo>
                  <a:cubicBezTo>
                    <a:pt x="292" y="90"/>
                    <a:pt x="292" y="91"/>
                    <a:pt x="292" y="91"/>
                  </a:cubicBezTo>
                  <a:cubicBezTo>
                    <a:pt x="292" y="91"/>
                    <a:pt x="292" y="91"/>
                    <a:pt x="292" y="91"/>
                  </a:cubicBezTo>
                  <a:cubicBezTo>
                    <a:pt x="292" y="91"/>
                    <a:pt x="291" y="91"/>
                    <a:pt x="291" y="91"/>
                  </a:cubicBezTo>
                  <a:cubicBezTo>
                    <a:pt x="291" y="91"/>
                    <a:pt x="291" y="92"/>
                    <a:pt x="291" y="92"/>
                  </a:cubicBezTo>
                  <a:cubicBezTo>
                    <a:pt x="291" y="92"/>
                    <a:pt x="291" y="92"/>
                    <a:pt x="291" y="92"/>
                  </a:cubicBezTo>
                  <a:cubicBezTo>
                    <a:pt x="291" y="92"/>
                    <a:pt x="291" y="92"/>
                    <a:pt x="291" y="92"/>
                  </a:cubicBezTo>
                  <a:cubicBezTo>
                    <a:pt x="291" y="92"/>
                    <a:pt x="291" y="92"/>
                    <a:pt x="291" y="92"/>
                  </a:cubicBezTo>
                  <a:cubicBezTo>
                    <a:pt x="291" y="92"/>
                    <a:pt x="291" y="92"/>
                    <a:pt x="291" y="92"/>
                  </a:cubicBezTo>
                  <a:cubicBezTo>
                    <a:pt x="291" y="93"/>
                    <a:pt x="291" y="92"/>
                    <a:pt x="291" y="93"/>
                  </a:cubicBezTo>
                  <a:cubicBezTo>
                    <a:pt x="291" y="93"/>
                    <a:pt x="291" y="93"/>
                    <a:pt x="291" y="93"/>
                  </a:cubicBezTo>
                  <a:cubicBezTo>
                    <a:pt x="291" y="93"/>
                    <a:pt x="291" y="93"/>
                    <a:pt x="291" y="94"/>
                  </a:cubicBezTo>
                  <a:cubicBezTo>
                    <a:pt x="291" y="94"/>
                    <a:pt x="291" y="94"/>
                    <a:pt x="292" y="94"/>
                  </a:cubicBezTo>
                  <a:cubicBezTo>
                    <a:pt x="292" y="94"/>
                    <a:pt x="292" y="94"/>
                    <a:pt x="292" y="94"/>
                  </a:cubicBezTo>
                  <a:cubicBezTo>
                    <a:pt x="292" y="94"/>
                    <a:pt x="292" y="94"/>
                    <a:pt x="292" y="94"/>
                  </a:cubicBezTo>
                  <a:cubicBezTo>
                    <a:pt x="292" y="94"/>
                    <a:pt x="292" y="94"/>
                    <a:pt x="292" y="93"/>
                  </a:cubicBezTo>
                  <a:cubicBezTo>
                    <a:pt x="292" y="93"/>
                    <a:pt x="292" y="93"/>
                    <a:pt x="292" y="93"/>
                  </a:cubicBezTo>
                  <a:cubicBezTo>
                    <a:pt x="292" y="93"/>
                    <a:pt x="292" y="93"/>
                    <a:pt x="292" y="93"/>
                  </a:cubicBezTo>
                  <a:cubicBezTo>
                    <a:pt x="292" y="93"/>
                    <a:pt x="292" y="93"/>
                    <a:pt x="292" y="93"/>
                  </a:cubicBezTo>
                  <a:cubicBezTo>
                    <a:pt x="292" y="93"/>
                    <a:pt x="292" y="93"/>
                    <a:pt x="292" y="93"/>
                  </a:cubicBezTo>
                  <a:cubicBezTo>
                    <a:pt x="292" y="93"/>
                    <a:pt x="292" y="93"/>
                    <a:pt x="292" y="93"/>
                  </a:cubicBezTo>
                  <a:cubicBezTo>
                    <a:pt x="292" y="93"/>
                    <a:pt x="292" y="93"/>
                    <a:pt x="292" y="93"/>
                  </a:cubicBezTo>
                  <a:cubicBezTo>
                    <a:pt x="293" y="93"/>
                    <a:pt x="293" y="93"/>
                    <a:pt x="293" y="93"/>
                  </a:cubicBezTo>
                  <a:cubicBezTo>
                    <a:pt x="293" y="93"/>
                    <a:pt x="293" y="93"/>
                    <a:pt x="293" y="93"/>
                  </a:cubicBezTo>
                  <a:cubicBezTo>
                    <a:pt x="293" y="92"/>
                    <a:pt x="293" y="92"/>
                    <a:pt x="293" y="92"/>
                  </a:cubicBezTo>
                  <a:cubicBezTo>
                    <a:pt x="293" y="92"/>
                    <a:pt x="293" y="92"/>
                    <a:pt x="293" y="92"/>
                  </a:cubicBezTo>
                  <a:cubicBezTo>
                    <a:pt x="293" y="92"/>
                    <a:pt x="293" y="92"/>
                    <a:pt x="294" y="92"/>
                  </a:cubicBezTo>
                  <a:cubicBezTo>
                    <a:pt x="294" y="92"/>
                    <a:pt x="294" y="92"/>
                    <a:pt x="294" y="92"/>
                  </a:cubicBezTo>
                  <a:cubicBezTo>
                    <a:pt x="294" y="92"/>
                    <a:pt x="294" y="92"/>
                    <a:pt x="294" y="92"/>
                  </a:cubicBezTo>
                  <a:cubicBezTo>
                    <a:pt x="294" y="92"/>
                    <a:pt x="293" y="93"/>
                    <a:pt x="293" y="93"/>
                  </a:cubicBezTo>
                  <a:cubicBezTo>
                    <a:pt x="294" y="93"/>
                    <a:pt x="294" y="93"/>
                    <a:pt x="294" y="93"/>
                  </a:cubicBezTo>
                  <a:cubicBezTo>
                    <a:pt x="294" y="93"/>
                    <a:pt x="294" y="93"/>
                    <a:pt x="294" y="93"/>
                  </a:cubicBezTo>
                  <a:cubicBezTo>
                    <a:pt x="294" y="93"/>
                    <a:pt x="294" y="93"/>
                    <a:pt x="294" y="93"/>
                  </a:cubicBezTo>
                  <a:cubicBezTo>
                    <a:pt x="294" y="93"/>
                    <a:pt x="294" y="93"/>
                    <a:pt x="294" y="93"/>
                  </a:cubicBezTo>
                  <a:cubicBezTo>
                    <a:pt x="294" y="93"/>
                    <a:pt x="295" y="93"/>
                    <a:pt x="295" y="93"/>
                  </a:cubicBezTo>
                  <a:cubicBezTo>
                    <a:pt x="295" y="93"/>
                    <a:pt x="295" y="93"/>
                    <a:pt x="295" y="93"/>
                  </a:cubicBezTo>
                  <a:cubicBezTo>
                    <a:pt x="295" y="93"/>
                    <a:pt x="296" y="93"/>
                    <a:pt x="296" y="93"/>
                  </a:cubicBezTo>
                  <a:cubicBezTo>
                    <a:pt x="296" y="93"/>
                    <a:pt x="296" y="93"/>
                    <a:pt x="296" y="93"/>
                  </a:cubicBezTo>
                  <a:cubicBezTo>
                    <a:pt x="296" y="93"/>
                    <a:pt x="296" y="93"/>
                    <a:pt x="296" y="93"/>
                  </a:cubicBezTo>
                  <a:cubicBezTo>
                    <a:pt x="297" y="93"/>
                    <a:pt x="297" y="93"/>
                    <a:pt x="298" y="93"/>
                  </a:cubicBezTo>
                  <a:cubicBezTo>
                    <a:pt x="298" y="93"/>
                    <a:pt x="298" y="93"/>
                    <a:pt x="298" y="93"/>
                  </a:cubicBezTo>
                  <a:cubicBezTo>
                    <a:pt x="298" y="93"/>
                    <a:pt x="298" y="93"/>
                    <a:pt x="298" y="93"/>
                  </a:cubicBezTo>
                  <a:cubicBezTo>
                    <a:pt x="298" y="93"/>
                    <a:pt x="298" y="92"/>
                    <a:pt x="299" y="92"/>
                  </a:cubicBezTo>
                  <a:cubicBezTo>
                    <a:pt x="299" y="92"/>
                    <a:pt x="299" y="92"/>
                    <a:pt x="299" y="92"/>
                  </a:cubicBezTo>
                  <a:cubicBezTo>
                    <a:pt x="299" y="92"/>
                    <a:pt x="299" y="92"/>
                    <a:pt x="299" y="92"/>
                  </a:cubicBezTo>
                  <a:cubicBezTo>
                    <a:pt x="299" y="92"/>
                    <a:pt x="299" y="92"/>
                    <a:pt x="299" y="92"/>
                  </a:cubicBezTo>
                  <a:cubicBezTo>
                    <a:pt x="299" y="92"/>
                    <a:pt x="299" y="92"/>
                    <a:pt x="299" y="92"/>
                  </a:cubicBezTo>
                  <a:cubicBezTo>
                    <a:pt x="299" y="92"/>
                    <a:pt x="299" y="91"/>
                    <a:pt x="299" y="91"/>
                  </a:cubicBezTo>
                  <a:cubicBezTo>
                    <a:pt x="299" y="91"/>
                    <a:pt x="299" y="91"/>
                    <a:pt x="299" y="91"/>
                  </a:cubicBezTo>
                  <a:cubicBezTo>
                    <a:pt x="299" y="92"/>
                    <a:pt x="299" y="92"/>
                    <a:pt x="299" y="92"/>
                  </a:cubicBezTo>
                  <a:cubicBezTo>
                    <a:pt x="299" y="92"/>
                    <a:pt x="299" y="92"/>
                    <a:pt x="299" y="92"/>
                  </a:cubicBezTo>
                  <a:cubicBezTo>
                    <a:pt x="299" y="92"/>
                    <a:pt x="299" y="92"/>
                    <a:pt x="299" y="92"/>
                  </a:cubicBezTo>
                  <a:cubicBezTo>
                    <a:pt x="299" y="92"/>
                    <a:pt x="299" y="92"/>
                    <a:pt x="299" y="92"/>
                  </a:cubicBezTo>
                  <a:cubicBezTo>
                    <a:pt x="299" y="92"/>
                    <a:pt x="299" y="92"/>
                    <a:pt x="299" y="92"/>
                  </a:cubicBezTo>
                  <a:cubicBezTo>
                    <a:pt x="299" y="92"/>
                    <a:pt x="299" y="92"/>
                    <a:pt x="299" y="92"/>
                  </a:cubicBezTo>
                  <a:cubicBezTo>
                    <a:pt x="299" y="92"/>
                    <a:pt x="299" y="92"/>
                    <a:pt x="299" y="93"/>
                  </a:cubicBezTo>
                  <a:cubicBezTo>
                    <a:pt x="299" y="93"/>
                    <a:pt x="299" y="93"/>
                    <a:pt x="298" y="93"/>
                  </a:cubicBezTo>
                  <a:cubicBezTo>
                    <a:pt x="298" y="93"/>
                    <a:pt x="298" y="93"/>
                    <a:pt x="298" y="93"/>
                  </a:cubicBezTo>
                  <a:cubicBezTo>
                    <a:pt x="298" y="93"/>
                    <a:pt x="298" y="93"/>
                    <a:pt x="298" y="93"/>
                  </a:cubicBezTo>
                  <a:cubicBezTo>
                    <a:pt x="298" y="93"/>
                    <a:pt x="299" y="93"/>
                    <a:pt x="299" y="93"/>
                  </a:cubicBezTo>
                  <a:cubicBezTo>
                    <a:pt x="299" y="93"/>
                    <a:pt x="299" y="93"/>
                    <a:pt x="299" y="94"/>
                  </a:cubicBezTo>
                  <a:cubicBezTo>
                    <a:pt x="299" y="94"/>
                    <a:pt x="299" y="94"/>
                    <a:pt x="300" y="94"/>
                  </a:cubicBezTo>
                  <a:cubicBezTo>
                    <a:pt x="300" y="94"/>
                    <a:pt x="300" y="94"/>
                    <a:pt x="300" y="94"/>
                  </a:cubicBezTo>
                  <a:cubicBezTo>
                    <a:pt x="300" y="94"/>
                    <a:pt x="300" y="94"/>
                    <a:pt x="300" y="94"/>
                  </a:cubicBezTo>
                  <a:cubicBezTo>
                    <a:pt x="300" y="94"/>
                    <a:pt x="300" y="94"/>
                    <a:pt x="300" y="94"/>
                  </a:cubicBezTo>
                  <a:cubicBezTo>
                    <a:pt x="300" y="94"/>
                    <a:pt x="300" y="94"/>
                    <a:pt x="300" y="94"/>
                  </a:cubicBezTo>
                  <a:cubicBezTo>
                    <a:pt x="300" y="94"/>
                    <a:pt x="300" y="95"/>
                    <a:pt x="300" y="95"/>
                  </a:cubicBezTo>
                  <a:cubicBezTo>
                    <a:pt x="300" y="95"/>
                    <a:pt x="301" y="95"/>
                    <a:pt x="301" y="95"/>
                  </a:cubicBezTo>
                  <a:cubicBezTo>
                    <a:pt x="301" y="95"/>
                    <a:pt x="301" y="95"/>
                    <a:pt x="301" y="95"/>
                  </a:cubicBezTo>
                  <a:cubicBezTo>
                    <a:pt x="301" y="95"/>
                    <a:pt x="301" y="95"/>
                    <a:pt x="301" y="95"/>
                  </a:cubicBezTo>
                  <a:cubicBezTo>
                    <a:pt x="301" y="95"/>
                    <a:pt x="301" y="95"/>
                    <a:pt x="301" y="95"/>
                  </a:cubicBezTo>
                  <a:cubicBezTo>
                    <a:pt x="302" y="95"/>
                    <a:pt x="302" y="95"/>
                    <a:pt x="302" y="95"/>
                  </a:cubicBezTo>
                  <a:cubicBezTo>
                    <a:pt x="302" y="95"/>
                    <a:pt x="302" y="95"/>
                    <a:pt x="302" y="95"/>
                  </a:cubicBezTo>
                  <a:cubicBezTo>
                    <a:pt x="302" y="95"/>
                    <a:pt x="302" y="95"/>
                    <a:pt x="302" y="95"/>
                  </a:cubicBezTo>
                  <a:cubicBezTo>
                    <a:pt x="302" y="95"/>
                    <a:pt x="302" y="95"/>
                    <a:pt x="301" y="95"/>
                  </a:cubicBezTo>
                  <a:cubicBezTo>
                    <a:pt x="301" y="95"/>
                    <a:pt x="301" y="95"/>
                    <a:pt x="301" y="95"/>
                  </a:cubicBezTo>
                  <a:cubicBezTo>
                    <a:pt x="301" y="95"/>
                    <a:pt x="301" y="96"/>
                    <a:pt x="302" y="96"/>
                  </a:cubicBezTo>
                  <a:cubicBezTo>
                    <a:pt x="302" y="96"/>
                    <a:pt x="302" y="96"/>
                    <a:pt x="302" y="96"/>
                  </a:cubicBezTo>
                  <a:cubicBezTo>
                    <a:pt x="302" y="97"/>
                    <a:pt x="302" y="97"/>
                    <a:pt x="303" y="97"/>
                  </a:cubicBezTo>
                  <a:cubicBezTo>
                    <a:pt x="303" y="97"/>
                    <a:pt x="303" y="97"/>
                    <a:pt x="303" y="98"/>
                  </a:cubicBezTo>
                  <a:cubicBezTo>
                    <a:pt x="303" y="98"/>
                    <a:pt x="303" y="98"/>
                    <a:pt x="304" y="98"/>
                  </a:cubicBezTo>
                  <a:cubicBezTo>
                    <a:pt x="304" y="98"/>
                    <a:pt x="304" y="98"/>
                    <a:pt x="304" y="99"/>
                  </a:cubicBezTo>
                  <a:cubicBezTo>
                    <a:pt x="304" y="99"/>
                    <a:pt x="304" y="99"/>
                    <a:pt x="305" y="99"/>
                  </a:cubicBezTo>
                  <a:cubicBezTo>
                    <a:pt x="305" y="99"/>
                    <a:pt x="305" y="99"/>
                    <a:pt x="305" y="99"/>
                  </a:cubicBezTo>
                  <a:cubicBezTo>
                    <a:pt x="305" y="99"/>
                    <a:pt x="305" y="99"/>
                    <a:pt x="306" y="100"/>
                  </a:cubicBezTo>
                  <a:lnTo>
                    <a:pt x="306" y="84"/>
                  </a:lnTo>
                  <a:close/>
                  <a:moveTo>
                    <a:pt x="241" y="92"/>
                  </a:moveTo>
                  <a:cubicBezTo>
                    <a:pt x="241" y="92"/>
                    <a:pt x="241" y="92"/>
                    <a:pt x="241" y="92"/>
                  </a:cubicBezTo>
                  <a:cubicBezTo>
                    <a:pt x="241" y="92"/>
                    <a:pt x="241" y="92"/>
                    <a:pt x="241" y="92"/>
                  </a:cubicBezTo>
                  <a:cubicBezTo>
                    <a:pt x="241" y="92"/>
                    <a:pt x="241" y="92"/>
                    <a:pt x="240" y="92"/>
                  </a:cubicBezTo>
                  <a:cubicBezTo>
                    <a:pt x="240" y="92"/>
                    <a:pt x="240" y="92"/>
                    <a:pt x="240" y="92"/>
                  </a:cubicBezTo>
                  <a:cubicBezTo>
                    <a:pt x="240" y="92"/>
                    <a:pt x="240" y="92"/>
                    <a:pt x="240" y="92"/>
                  </a:cubicBezTo>
                  <a:cubicBezTo>
                    <a:pt x="240" y="92"/>
                    <a:pt x="240" y="92"/>
                    <a:pt x="240" y="92"/>
                  </a:cubicBezTo>
                  <a:cubicBezTo>
                    <a:pt x="240" y="92"/>
                    <a:pt x="240" y="92"/>
                    <a:pt x="240" y="92"/>
                  </a:cubicBezTo>
                  <a:cubicBezTo>
                    <a:pt x="240" y="93"/>
                    <a:pt x="240" y="93"/>
                    <a:pt x="240" y="93"/>
                  </a:cubicBezTo>
                  <a:cubicBezTo>
                    <a:pt x="240" y="93"/>
                    <a:pt x="239" y="93"/>
                    <a:pt x="239" y="93"/>
                  </a:cubicBezTo>
                  <a:cubicBezTo>
                    <a:pt x="239" y="93"/>
                    <a:pt x="239" y="93"/>
                    <a:pt x="239" y="93"/>
                  </a:cubicBezTo>
                  <a:cubicBezTo>
                    <a:pt x="239" y="93"/>
                    <a:pt x="239" y="93"/>
                    <a:pt x="239" y="93"/>
                  </a:cubicBezTo>
                  <a:cubicBezTo>
                    <a:pt x="239" y="93"/>
                    <a:pt x="239" y="93"/>
                    <a:pt x="239" y="93"/>
                  </a:cubicBezTo>
                  <a:cubicBezTo>
                    <a:pt x="239" y="94"/>
                    <a:pt x="239" y="94"/>
                    <a:pt x="239" y="94"/>
                  </a:cubicBezTo>
                  <a:cubicBezTo>
                    <a:pt x="239" y="94"/>
                    <a:pt x="239" y="94"/>
                    <a:pt x="239" y="94"/>
                  </a:cubicBezTo>
                  <a:cubicBezTo>
                    <a:pt x="239" y="94"/>
                    <a:pt x="239" y="94"/>
                    <a:pt x="239" y="93"/>
                  </a:cubicBezTo>
                  <a:cubicBezTo>
                    <a:pt x="239" y="93"/>
                    <a:pt x="239" y="93"/>
                    <a:pt x="239" y="93"/>
                  </a:cubicBezTo>
                  <a:cubicBezTo>
                    <a:pt x="239" y="93"/>
                    <a:pt x="239" y="93"/>
                    <a:pt x="239" y="93"/>
                  </a:cubicBezTo>
                  <a:cubicBezTo>
                    <a:pt x="239" y="93"/>
                    <a:pt x="239" y="93"/>
                    <a:pt x="240" y="93"/>
                  </a:cubicBezTo>
                  <a:cubicBezTo>
                    <a:pt x="240" y="93"/>
                    <a:pt x="240" y="93"/>
                    <a:pt x="240" y="93"/>
                  </a:cubicBezTo>
                  <a:cubicBezTo>
                    <a:pt x="240" y="93"/>
                    <a:pt x="240" y="93"/>
                    <a:pt x="240" y="93"/>
                  </a:cubicBezTo>
                  <a:cubicBezTo>
                    <a:pt x="241" y="93"/>
                    <a:pt x="241" y="93"/>
                    <a:pt x="241" y="92"/>
                  </a:cubicBezTo>
                  <a:cubicBezTo>
                    <a:pt x="241" y="92"/>
                    <a:pt x="241" y="92"/>
                    <a:pt x="241" y="92"/>
                  </a:cubicBezTo>
                  <a:cubicBezTo>
                    <a:pt x="241" y="92"/>
                    <a:pt x="241" y="92"/>
                    <a:pt x="241" y="92"/>
                  </a:cubicBezTo>
                  <a:close/>
                  <a:moveTo>
                    <a:pt x="240" y="88"/>
                  </a:moveTo>
                  <a:cubicBezTo>
                    <a:pt x="241" y="88"/>
                    <a:pt x="241" y="88"/>
                    <a:pt x="241" y="88"/>
                  </a:cubicBezTo>
                  <a:cubicBezTo>
                    <a:pt x="241" y="88"/>
                    <a:pt x="241" y="88"/>
                    <a:pt x="241" y="87"/>
                  </a:cubicBezTo>
                  <a:cubicBezTo>
                    <a:pt x="241" y="87"/>
                    <a:pt x="241" y="87"/>
                    <a:pt x="241" y="87"/>
                  </a:cubicBezTo>
                  <a:cubicBezTo>
                    <a:pt x="241" y="87"/>
                    <a:pt x="241" y="87"/>
                    <a:pt x="241" y="87"/>
                  </a:cubicBezTo>
                  <a:cubicBezTo>
                    <a:pt x="240" y="87"/>
                    <a:pt x="240" y="87"/>
                    <a:pt x="240" y="87"/>
                  </a:cubicBezTo>
                  <a:cubicBezTo>
                    <a:pt x="240" y="87"/>
                    <a:pt x="240" y="87"/>
                    <a:pt x="240" y="88"/>
                  </a:cubicBezTo>
                  <a:cubicBezTo>
                    <a:pt x="240" y="88"/>
                    <a:pt x="240" y="88"/>
                    <a:pt x="240" y="88"/>
                  </a:cubicBezTo>
                  <a:cubicBezTo>
                    <a:pt x="240" y="88"/>
                    <a:pt x="240" y="88"/>
                    <a:pt x="240" y="88"/>
                  </a:cubicBezTo>
                  <a:cubicBezTo>
                    <a:pt x="240" y="88"/>
                    <a:pt x="240" y="88"/>
                    <a:pt x="240" y="88"/>
                  </a:cubicBezTo>
                  <a:cubicBezTo>
                    <a:pt x="240" y="88"/>
                    <a:pt x="240" y="88"/>
                    <a:pt x="240" y="88"/>
                  </a:cubicBezTo>
                  <a:close/>
                  <a:moveTo>
                    <a:pt x="252" y="75"/>
                  </a:moveTo>
                  <a:cubicBezTo>
                    <a:pt x="252" y="75"/>
                    <a:pt x="252" y="75"/>
                    <a:pt x="252" y="75"/>
                  </a:cubicBezTo>
                  <a:cubicBezTo>
                    <a:pt x="252" y="75"/>
                    <a:pt x="252" y="75"/>
                    <a:pt x="252" y="75"/>
                  </a:cubicBezTo>
                  <a:cubicBezTo>
                    <a:pt x="252" y="75"/>
                    <a:pt x="252" y="75"/>
                    <a:pt x="252" y="75"/>
                  </a:cubicBezTo>
                  <a:cubicBezTo>
                    <a:pt x="252" y="75"/>
                    <a:pt x="252" y="75"/>
                    <a:pt x="252" y="75"/>
                  </a:cubicBezTo>
                  <a:cubicBezTo>
                    <a:pt x="252" y="75"/>
                    <a:pt x="251" y="75"/>
                    <a:pt x="251" y="75"/>
                  </a:cubicBezTo>
                  <a:cubicBezTo>
                    <a:pt x="251" y="75"/>
                    <a:pt x="251" y="75"/>
                    <a:pt x="251" y="75"/>
                  </a:cubicBezTo>
                  <a:cubicBezTo>
                    <a:pt x="251" y="75"/>
                    <a:pt x="251" y="75"/>
                    <a:pt x="251" y="75"/>
                  </a:cubicBezTo>
                  <a:cubicBezTo>
                    <a:pt x="251" y="75"/>
                    <a:pt x="251" y="75"/>
                    <a:pt x="251" y="75"/>
                  </a:cubicBezTo>
                  <a:cubicBezTo>
                    <a:pt x="251" y="76"/>
                    <a:pt x="251" y="76"/>
                    <a:pt x="251" y="76"/>
                  </a:cubicBezTo>
                  <a:cubicBezTo>
                    <a:pt x="251" y="76"/>
                    <a:pt x="251" y="76"/>
                    <a:pt x="251" y="76"/>
                  </a:cubicBezTo>
                  <a:cubicBezTo>
                    <a:pt x="251" y="76"/>
                    <a:pt x="251" y="76"/>
                    <a:pt x="251" y="76"/>
                  </a:cubicBezTo>
                  <a:cubicBezTo>
                    <a:pt x="251" y="76"/>
                    <a:pt x="251" y="76"/>
                    <a:pt x="251" y="76"/>
                  </a:cubicBezTo>
                  <a:cubicBezTo>
                    <a:pt x="252" y="76"/>
                    <a:pt x="252" y="76"/>
                    <a:pt x="252" y="76"/>
                  </a:cubicBezTo>
                  <a:cubicBezTo>
                    <a:pt x="252" y="77"/>
                    <a:pt x="252" y="77"/>
                    <a:pt x="252" y="77"/>
                  </a:cubicBezTo>
                  <a:cubicBezTo>
                    <a:pt x="251" y="77"/>
                    <a:pt x="251" y="76"/>
                    <a:pt x="251" y="76"/>
                  </a:cubicBezTo>
                  <a:cubicBezTo>
                    <a:pt x="251" y="76"/>
                    <a:pt x="251" y="76"/>
                    <a:pt x="251" y="77"/>
                  </a:cubicBezTo>
                  <a:cubicBezTo>
                    <a:pt x="251" y="77"/>
                    <a:pt x="251" y="77"/>
                    <a:pt x="251" y="77"/>
                  </a:cubicBezTo>
                  <a:cubicBezTo>
                    <a:pt x="251" y="77"/>
                    <a:pt x="251" y="77"/>
                    <a:pt x="251" y="77"/>
                  </a:cubicBezTo>
                  <a:cubicBezTo>
                    <a:pt x="251" y="77"/>
                    <a:pt x="251" y="77"/>
                    <a:pt x="251" y="77"/>
                  </a:cubicBezTo>
                  <a:cubicBezTo>
                    <a:pt x="251" y="77"/>
                    <a:pt x="251" y="77"/>
                    <a:pt x="251" y="77"/>
                  </a:cubicBezTo>
                  <a:cubicBezTo>
                    <a:pt x="251" y="77"/>
                    <a:pt x="251" y="77"/>
                    <a:pt x="252" y="77"/>
                  </a:cubicBezTo>
                  <a:cubicBezTo>
                    <a:pt x="252" y="77"/>
                    <a:pt x="252" y="77"/>
                    <a:pt x="252" y="77"/>
                  </a:cubicBezTo>
                  <a:cubicBezTo>
                    <a:pt x="252" y="77"/>
                    <a:pt x="252" y="77"/>
                    <a:pt x="252" y="77"/>
                  </a:cubicBezTo>
                  <a:cubicBezTo>
                    <a:pt x="252" y="77"/>
                    <a:pt x="252" y="77"/>
                    <a:pt x="252" y="77"/>
                  </a:cubicBezTo>
                  <a:cubicBezTo>
                    <a:pt x="252" y="77"/>
                    <a:pt x="252" y="77"/>
                    <a:pt x="252" y="77"/>
                  </a:cubicBezTo>
                  <a:cubicBezTo>
                    <a:pt x="252" y="77"/>
                    <a:pt x="252" y="77"/>
                    <a:pt x="252" y="77"/>
                  </a:cubicBezTo>
                  <a:cubicBezTo>
                    <a:pt x="252" y="77"/>
                    <a:pt x="252" y="77"/>
                    <a:pt x="252" y="77"/>
                  </a:cubicBezTo>
                  <a:cubicBezTo>
                    <a:pt x="252" y="77"/>
                    <a:pt x="252" y="77"/>
                    <a:pt x="252" y="76"/>
                  </a:cubicBezTo>
                  <a:cubicBezTo>
                    <a:pt x="252" y="76"/>
                    <a:pt x="252" y="76"/>
                    <a:pt x="252" y="76"/>
                  </a:cubicBezTo>
                  <a:cubicBezTo>
                    <a:pt x="252" y="76"/>
                    <a:pt x="252" y="76"/>
                    <a:pt x="252" y="76"/>
                  </a:cubicBezTo>
                  <a:cubicBezTo>
                    <a:pt x="252" y="76"/>
                    <a:pt x="252" y="76"/>
                    <a:pt x="252" y="76"/>
                  </a:cubicBezTo>
                  <a:cubicBezTo>
                    <a:pt x="252" y="76"/>
                    <a:pt x="252" y="76"/>
                    <a:pt x="252" y="76"/>
                  </a:cubicBezTo>
                  <a:cubicBezTo>
                    <a:pt x="252" y="76"/>
                    <a:pt x="252" y="76"/>
                    <a:pt x="252" y="76"/>
                  </a:cubicBezTo>
                  <a:cubicBezTo>
                    <a:pt x="252" y="76"/>
                    <a:pt x="252" y="76"/>
                    <a:pt x="252" y="76"/>
                  </a:cubicBezTo>
                  <a:cubicBezTo>
                    <a:pt x="252" y="76"/>
                    <a:pt x="252" y="76"/>
                    <a:pt x="252" y="76"/>
                  </a:cubicBezTo>
                  <a:cubicBezTo>
                    <a:pt x="252" y="76"/>
                    <a:pt x="252" y="76"/>
                    <a:pt x="252" y="76"/>
                  </a:cubicBezTo>
                  <a:cubicBezTo>
                    <a:pt x="252" y="76"/>
                    <a:pt x="252" y="76"/>
                    <a:pt x="252" y="76"/>
                  </a:cubicBezTo>
                  <a:cubicBezTo>
                    <a:pt x="252" y="76"/>
                    <a:pt x="252" y="75"/>
                    <a:pt x="252" y="75"/>
                  </a:cubicBezTo>
                  <a:cubicBezTo>
                    <a:pt x="252" y="75"/>
                    <a:pt x="252" y="75"/>
                    <a:pt x="252" y="75"/>
                  </a:cubicBezTo>
                  <a:close/>
                  <a:moveTo>
                    <a:pt x="246" y="85"/>
                  </a:moveTo>
                  <a:cubicBezTo>
                    <a:pt x="246" y="85"/>
                    <a:pt x="246" y="85"/>
                    <a:pt x="246" y="85"/>
                  </a:cubicBezTo>
                  <a:cubicBezTo>
                    <a:pt x="246" y="85"/>
                    <a:pt x="246" y="85"/>
                    <a:pt x="245" y="85"/>
                  </a:cubicBezTo>
                  <a:cubicBezTo>
                    <a:pt x="245" y="85"/>
                    <a:pt x="245" y="86"/>
                    <a:pt x="245" y="86"/>
                  </a:cubicBezTo>
                  <a:cubicBezTo>
                    <a:pt x="244" y="86"/>
                    <a:pt x="244" y="86"/>
                    <a:pt x="245" y="85"/>
                  </a:cubicBezTo>
                  <a:cubicBezTo>
                    <a:pt x="244" y="85"/>
                    <a:pt x="244" y="85"/>
                    <a:pt x="244" y="86"/>
                  </a:cubicBezTo>
                  <a:cubicBezTo>
                    <a:pt x="244" y="86"/>
                    <a:pt x="244" y="86"/>
                    <a:pt x="244" y="86"/>
                  </a:cubicBezTo>
                  <a:cubicBezTo>
                    <a:pt x="244" y="86"/>
                    <a:pt x="243" y="86"/>
                    <a:pt x="243" y="86"/>
                  </a:cubicBezTo>
                  <a:cubicBezTo>
                    <a:pt x="243" y="86"/>
                    <a:pt x="243" y="86"/>
                    <a:pt x="243" y="86"/>
                  </a:cubicBezTo>
                  <a:cubicBezTo>
                    <a:pt x="243" y="86"/>
                    <a:pt x="243" y="87"/>
                    <a:pt x="243" y="87"/>
                  </a:cubicBezTo>
                  <a:cubicBezTo>
                    <a:pt x="243" y="87"/>
                    <a:pt x="243" y="87"/>
                    <a:pt x="243" y="87"/>
                  </a:cubicBezTo>
                  <a:cubicBezTo>
                    <a:pt x="243" y="87"/>
                    <a:pt x="243" y="88"/>
                    <a:pt x="242" y="88"/>
                  </a:cubicBezTo>
                  <a:cubicBezTo>
                    <a:pt x="242" y="87"/>
                    <a:pt x="242" y="87"/>
                    <a:pt x="242" y="87"/>
                  </a:cubicBezTo>
                  <a:cubicBezTo>
                    <a:pt x="242" y="88"/>
                    <a:pt x="242" y="88"/>
                    <a:pt x="242" y="88"/>
                  </a:cubicBezTo>
                  <a:cubicBezTo>
                    <a:pt x="242" y="88"/>
                    <a:pt x="242" y="88"/>
                    <a:pt x="241" y="88"/>
                  </a:cubicBezTo>
                  <a:cubicBezTo>
                    <a:pt x="241" y="89"/>
                    <a:pt x="241" y="89"/>
                    <a:pt x="241" y="89"/>
                  </a:cubicBezTo>
                  <a:cubicBezTo>
                    <a:pt x="242" y="89"/>
                    <a:pt x="242" y="89"/>
                    <a:pt x="242" y="89"/>
                  </a:cubicBezTo>
                  <a:cubicBezTo>
                    <a:pt x="242" y="89"/>
                    <a:pt x="241" y="89"/>
                    <a:pt x="241" y="89"/>
                  </a:cubicBezTo>
                  <a:cubicBezTo>
                    <a:pt x="241" y="89"/>
                    <a:pt x="241" y="89"/>
                    <a:pt x="241" y="90"/>
                  </a:cubicBezTo>
                  <a:cubicBezTo>
                    <a:pt x="241" y="90"/>
                    <a:pt x="241" y="90"/>
                    <a:pt x="241" y="90"/>
                  </a:cubicBezTo>
                  <a:cubicBezTo>
                    <a:pt x="241" y="90"/>
                    <a:pt x="241" y="90"/>
                    <a:pt x="241" y="90"/>
                  </a:cubicBezTo>
                  <a:cubicBezTo>
                    <a:pt x="241" y="90"/>
                    <a:pt x="241" y="90"/>
                    <a:pt x="241" y="90"/>
                  </a:cubicBezTo>
                  <a:cubicBezTo>
                    <a:pt x="241" y="90"/>
                    <a:pt x="241" y="90"/>
                    <a:pt x="241" y="90"/>
                  </a:cubicBezTo>
                  <a:cubicBezTo>
                    <a:pt x="241" y="91"/>
                    <a:pt x="241" y="91"/>
                    <a:pt x="241" y="91"/>
                  </a:cubicBezTo>
                  <a:cubicBezTo>
                    <a:pt x="241" y="91"/>
                    <a:pt x="241" y="91"/>
                    <a:pt x="241" y="91"/>
                  </a:cubicBezTo>
                  <a:cubicBezTo>
                    <a:pt x="241" y="91"/>
                    <a:pt x="242" y="91"/>
                    <a:pt x="242" y="91"/>
                  </a:cubicBezTo>
                  <a:cubicBezTo>
                    <a:pt x="242" y="91"/>
                    <a:pt x="242" y="91"/>
                    <a:pt x="242" y="91"/>
                  </a:cubicBezTo>
                  <a:cubicBezTo>
                    <a:pt x="242" y="91"/>
                    <a:pt x="242" y="91"/>
                    <a:pt x="242" y="92"/>
                  </a:cubicBezTo>
                  <a:cubicBezTo>
                    <a:pt x="242" y="92"/>
                    <a:pt x="242" y="91"/>
                    <a:pt x="242" y="91"/>
                  </a:cubicBezTo>
                  <a:cubicBezTo>
                    <a:pt x="242" y="91"/>
                    <a:pt x="242" y="91"/>
                    <a:pt x="243" y="91"/>
                  </a:cubicBezTo>
                  <a:cubicBezTo>
                    <a:pt x="243" y="90"/>
                    <a:pt x="243" y="90"/>
                    <a:pt x="243" y="90"/>
                  </a:cubicBezTo>
                  <a:cubicBezTo>
                    <a:pt x="243" y="90"/>
                    <a:pt x="243" y="90"/>
                    <a:pt x="243" y="90"/>
                  </a:cubicBezTo>
                  <a:cubicBezTo>
                    <a:pt x="244" y="89"/>
                    <a:pt x="244" y="89"/>
                    <a:pt x="244" y="89"/>
                  </a:cubicBezTo>
                  <a:cubicBezTo>
                    <a:pt x="244" y="89"/>
                    <a:pt x="244" y="89"/>
                    <a:pt x="244" y="89"/>
                  </a:cubicBezTo>
                  <a:cubicBezTo>
                    <a:pt x="244" y="89"/>
                    <a:pt x="244" y="88"/>
                    <a:pt x="244" y="88"/>
                  </a:cubicBezTo>
                  <a:cubicBezTo>
                    <a:pt x="245" y="88"/>
                    <a:pt x="244" y="88"/>
                    <a:pt x="245" y="88"/>
                  </a:cubicBezTo>
                  <a:cubicBezTo>
                    <a:pt x="245" y="88"/>
                    <a:pt x="245" y="88"/>
                    <a:pt x="245" y="88"/>
                  </a:cubicBezTo>
                  <a:cubicBezTo>
                    <a:pt x="245" y="87"/>
                    <a:pt x="245" y="88"/>
                    <a:pt x="245" y="87"/>
                  </a:cubicBezTo>
                  <a:cubicBezTo>
                    <a:pt x="245" y="87"/>
                    <a:pt x="245" y="87"/>
                    <a:pt x="245" y="87"/>
                  </a:cubicBezTo>
                  <a:cubicBezTo>
                    <a:pt x="245" y="87"/>
                    <a:pt x="245" y="87"/>
                    <a:pt x="245" y="87"/>
                  </a:cubicBezTo>
                  <a:cubicBezTo>
                    <a:pt x="245" y="87"/>
                    <a:pt x="245" y="87"/>
                    <a:pt x="244" y="87"/>
                  </a:cubicBezTo>
                  <a:cubicBezTo>
                    <a:pt x="244" y="86"/>
                    <a:pt x="245" y="86"/>
                    <a:pt x="245" y="86"/>
                  </a:cubicBezTo>
                  <a:cubicBezTo>
                    <a:pt x="245" y="86"/>
                    <a:pt x="245" y="86"/>
                    <a:pt x="245" y="86"/>
                  </a:cubicBezTo>
                  <a:cubicBezTo>
                    <a:pt x="245" y="86"/>
                    <a:pt x="245" y="86"/>
                    <a:pt x="245" y="86"/>
                  </a:cubicBezTo>
                  <a:cubicBezTo>
                    <a:pt x="245" y="86"/>
                    <a:pt x="245" y="86"/>
                    <a:pt x="246" y="86"/>
                  </a:cubicBezTo>
                  <a:cubicBezTo>
                    <a:pt x="246" y="86"/>
                    <a:pt x="246" y="86"/>
                    <a:pt x="246" y="86"/>
                  </a:cubicBezTo>
                  <a:cubicBezTo>
                    <a:pt x="246" y="86"/>
                    <a:pt x="247" y="86"/>
                    <a:pt x="247" y="86"/>
                  </a:cubicBezTo>
                  <a:cubicBezTo>
                    <a:pt x="247" y="86"/>
                    <a:pt x="246" y="86"/>
                    <a:pt x="246" y="86"/>
                  </a:cubicBezTo>
                  <a:cubicBezTo>
                    <a:pt x="246" y="85"/>
                    <a:pt x="246" y="85"/>
                    <a:pt x="246" y="85"/>
                  </a:cubicBezTo>
                  <a:close/>
                  <a:moveTo>
                    <a:pt x="219" y="59"/>
                  </a:moveTo>
                  <a:cubicBezTo>
                    <a:pt x="218" y="59"/>
                    <a:pt x="218" y="59"/>
                    <a:pt x="218" y="59"/>
                  </a:cubicBezTo>
                  <a:cubicBezTo>
                    <a:pt x="218" y="59"/>
                    <a:pt x="218" y="59"/>
                    <a:pt x="218" y="59"/>
                  </a:cubicBezTo>
                  <a:cubicBezTo>
                    <a:pt x="218" y="59"/>
                    <a:pt x="218" y="59"/>
                    <a:pt x="218" y="59"/>
                  </a:cubicBezTo>
                  <a:cubicBezTo>
                    <a:pt x="218" y="59"/>
                    <a:pt x="219" y="59"/>
                    <a:pt x="219" y="59"/>
                  </a:cubicBezTo>
                  <a:cubicBezTo>
                    <a:pt x="219" y="59"/>
                    <a:pt x="219" y="59"/>
                    <a:pt x="219" y="59"/>
                  </a:cubicBezTo>
                  <a:cubicBezTo>
                    <a:pt x="219" y="59"/>
                    <a:pt x="219" y="59"/>
                    <a:pt x="219" y="59"/>
                  </a:cubicBezTo>
                  <a:cubicBezTo>
                    <a:pt x="219" y="59"/>
                    <a:pt x="219" y="58"/>
                    <a:pt x="219" y="59"/>
                  </a:cubicBezTo>
                  <a:close/>
                  <a:moveTo>
                    <a:pt x="66" y="76"/>
                  </a:moveTo>
                  <a:cubicBezTo>
                    <a:pt x="66" y="76"/>
                    <a:pt x="66" y="76"/>
                    <a:pt x="66" y="76"/>
                  </a:cubicBezTo>
                  <a:cubicBezTo>
                    <a:pt x="65" y="76"/>
                    <a:pt x="65" y="76"/>
                    <a:pt x="65" y="76"/>
                  </a:cubicBezTo>
                  <a:cubicBezTo>
                    <a:pt x="65" y="76"/>
                    <a:pt x="65" y="76"/>
                    <a:pt x="65" y="76"/>
                  </a:cubicBezTo>
                  <a:cubicBezTo>
                    <a:pt x="65" y="75"/>
                    <a:pt x="64" y="75"/>
                    <a:pt x="64" y="75"/>
                  </a:cubicBezTo>
                  <a:cubicBezTo>
                    <a:pt x="64" y="75"/>
                    <a:pt x="64" y="75"/>
                    <a:pt x="64" y="75"/>
                  </a:cubicBezTo>
                  <a:cubicBezTo>
                    <a:pt x="64" y="75"/>
                    <a:pt x="64" y="75"/>
                    <a:pt x="64" y="75"/>
                  </a:cubicBezTo>
                  <a:cubicBezTo>
                    <a:pt x="63" y="75"/>
                    <a:pt x="63" y="75"/>
                    <a:pt x="63" y="74"/>
                  </a:cubicBezTo>
                  <a:cubicBezTo>
                    <a:pt x="63" y="74"/>
                    <a:pt x="63" y="74"/>
                    <a:pt x="63" y="74"/>
                  </a:cubicBezTo>
                  <a:cubicBezTo>
                    <a:pt x="63" y="74"/>
                    <a:pt x="63" y="74"/>
                    <a:pt x="62" y="74"/>
                  </a:cubicBezTo>
                  <a:cubicBezTo>
                    <a:pt x="62" y="74"/>
                    <a:pt x="62" y="74"/>
                    <a:pt x="62" y="75"/>
                  </a:cubicBezTo>
                  <a:cubicBezTo>
                    <a:pt x="62" y="75"/>
                    <a:pt x="62" y="75"/>
                    <a:pt x="62" y="75"/>
                  </a:cubicBezTo>
                  <a:cubicBezTo>
                    <a:pt x="62" y="75"/>
                    <a:pt x="62" y="75"/>
                    <a:pt x="62" y="75"/>
                  </a:cubicBezTo>
                  <a:cubicBezTo>
                    <a:pt x="63" y="75"/>
                    <a:pt x="63" y="76"/>
                    <a:pt x="63" y="76"/>
                  </a:cubicBezTo>
                  <a:cubicBezTo>
                    <a:pt x="63" y="76"/>
                    <a:pt x="63" y="76"/>
                    <a:pt x="63" y="76"/>
                  </a:cubicBezTo>
                  <a:cubicBezTo>
                    <a:pt x="63" y="76"/>
                    <a:pt x="63" y="76"/>
                    <a:pt x="63" y="76"/>
                  </a:cubicBezTo>
                  <a:cubicBezTo>
                    <a:pt x="63" y="76"/>
                    <a:pt x="63" y="76"/>
                    <a:pt x="63" y="76"/>
                  </a:cubicBezTo>
                  <a:cubicBezTo>
                    <a:pt x="63" y="76"/>
                    <a:pt x="63" y="76"/>
                    <a:pt x="63" y="76"/>
                  </a:cubicBezTo>
                  <a:cubicBezTo>
                    <a:pt x="63" y="77"/>
                    <a:pt x="63" y="77"/>
                    <a:pt x="63" y="77"/>
                  </a:cubicBezTo>
                  <a:cubicBezTo>
                    <a:pt x="63" y="77"/>
                    <a:pt x="63" y="77"/>
                    <a:pt x="63" y="77"/>
                  </a:cubicBezTo>
                  <a:cubicBezTo>
                    <a:pt x="63" y="77"/>
                    <a:pt x="63" y="77"/>
                    <a:pt x="63" y="77"/>
                  </a:cubicBezTo>
                  <a:cubicBezTo>
                    <a:pt x="63" y="77"/>
                    <a:pt x="63" y="77"/>
                    <a:pt x="63" y="77"/>
                  </a:cubicBezTo>
                  <a:cubicBezTo>
                    <a:pt x="63" y="77"/>
                    <a:pt x="62" y="77"/>
                    <a:pt x="62" y="77"/>
                  </a:cubicBezTo>
                  <a:cubicBezTo>
                    <a:pt x="62" y="77"/>
                    <a:pt x="62" y="76"/>
                    <a:pt x="62" y="76"/>
                  </a:cubicBezTo>
                  <a:cubicBezTo>
                    <a:pt x="62" y="76"/>
                    <a:pt x="61" y="76"/>
                    <a:pt x="61" y="76"/>
                  </a:cubicBezTo>
                  <a:cubicBezTo>
                    <a:pt x="61" y="76"/>
                    <a:pt x="61" y="76"/>
                    <a:pt x="61" y="76"/>
                  </a:cubicBezTo>
                  <a:cubicBezTo>
                    <a:pt x="61" y="76"/>
                    <a:pt x="61" y="75"/>
                    <a:pt x="61" y="75"/>
                  </a:cubicBezTo>
                  <a:cubicBezTo>
                    <a:pt x="61" y="75"/>
                    <a:pt x="61" y="75"/>
                    <a:pt x="61" y="75"/>
                  </a:cubicBezTo>
                  <a:cubicBezTo>
                    <a:pt x="61" y="75"/>
                    <a:pt x="61" y="75"/>
                    <a:pt x="61" y="75"/>
                  </a:cubicBezTo>
                  <a:cubicBezTo>
                    <a:pt x="61" y="75"/>
                    <a:pt x="61" y="75"/>
                    <a:pt x="61" y="75"/>
                  </a:cubicBezTo>
                  <a:cubicBezTo>
                    <a:pt x="61" y="75"/>
                    <a:pt x="61" y="75"/>
                    <a:pt x="60" y="75"/>
                  </a:cubicBezTo>
                  <a:cubicBezTo>
                    <a:pt x="60" y="75"/>
                    <a:pt x="60" y="74"/>
                    <a:pt x="60" y="74"/>
                  </a:cubicBezTo>
                  <a:cubicBezTo>
                    <a:pt x="60" y="74"/>
                    <a:pt x="60" y="74"/>
                    <a:pt x="59" y="74"/>
                  </a:cubicBezTo>
                  <a:cubicBezTo>
                    <a:pt x="59" y="74"/>
                    <a:pt x="59" y="74"/>
                    <a:pt x="59" y="74"/>
                  </a:cubicBezTo>
                  <a:cubicBezTo>
                    <a:pt x="59" y="74"/>
                    <a:pt x="59" y="73"/>
                    <a:pt x="59" y="73"/>
                  </a:cubicBezTo>
                  <a:cubicBezTo>
                    <a:pt x="59" y="73"/>
                    <a:pt x="59" y="73"/>
                    <a:pt x="59" y="73"/>
                  </a:cubicBezTo>
                  <a:cubicBezTo>
                    <a:pt x="59" y="73"/>
                    <a:pt x="58" y="73"/>
                    <a:pt x="58" y="73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8" y="72"/>
                    <a:pt x="57" y="71"/>
                    <a:pt x="57" y="71"/>
                  </a:cubicBezTo>
                  <a:cubicBezTo>
                    <a:pt x="57" y="71"/>
                    <a:pt x="57" y="71"/>
                    <a:pt x="57" y="71"/>
                  </a:cubicBezTo>
                  <a:cubicBezTo>
                    <a:pt x="57" y="71"/>
                    <a:pt x="57" y="71"/>
                    <a:pt x="57" y="71"/>
                  </a:cubicBezTo>
                  <a:cubicBezTo>
                    <a:pt x="57" y="71"/>
                    <a:pt x="57" y="71"/>
                    <a:pt x="57" y="71"/>
                  </a:cubicBezTo>
                  <a:cubicBezTo>
                    <a:pt x="56" y="71"/>
                    <a:pt x="56" y="71"/>
                    <a:pt x="56" y="71"/>
                  </a:cubicBezTo>
                  <a:cubicBezTo>
                    <a:pt x="56" y="71"/>
                    <a:pt x="56" y="71"/>
                    <a:pt x="56" y="71"/>
                  </a:cubicBezTo>
                  <a:cubicBezTo>
                    <a:pt x="56" y="71"/>
                    <a:pt x="56" y="71"/>
                    <a:pt x="56" y="71"/>
                  </a:cubicBezTo>
                  <a:cubicBezTo>
                    <a:pt x="56" y="71"/>
                    <a:pt x="56" y="71"/>
                    <a:pt x="56" y="70"/>
                  </a:cubicBezTo>
                  <a:cubicBezTo>
                    <a:pt x="56" y="70"/>
                    <a:pt x="56" y="70"/>
                    <a:pt x="56" y="70"/>
                  </a:cubicBezTo>
                  <a:cubicBezTo>
                    <a:pt x="56" y="70"/>
                    <a:pt x="56" y="70"/>
                    <a:pt x="56" y="70"/>
                  </a:cubicBezTo>
                  <a:cubicBezTo>
                    <a:pt x="56" y="70"/>
                    <a:pt x="56" y="70"/>
                    <a:pt x="56" y="70"/>
                  </a:cubicBezTo>
                  <a:cubicBezTo>
                    <a:pt x="56" y="70"/>
                    <a:pt x="55" y="70"/>
                    <a:pt x="55" y="70"/>
                  </a:cubicBezTo>
                  <a:cubicBezTo>
                    <a:pt x="55" y="70"/>
                    <a:pt x="55" y="70"/>
                    <a:pt x="55" y="70"/>
                  </a:cubicBezTo>
                  <a:cubicBezTo>
                    <a:pt x="55" y="70"/>
                    <a:pt x="55" y="70"/>
                    <a:pt x="55" y="70"/>
                  </a:cubicBezTo>
                  <a:cubicBezTo>
                    <a:pt x="55" y="70"/>
                    <a:pt x="54" y="70"/>
                    <a:pt x="54" y="70"/>
                  </a:cubicBezTo>
                  <a:cubicBezTo>
                    <a:pt x="54" y="70"/>
                    <a:pt x="54" y="70"/>
                    <a:pt x="54" y="70"/>
                  </a:cubicBezTo>
                  <a:cubicBezTo>
                    <a:pt x="54" y="70"/>
                    <a:pt x="54" y="69"/>
                    <a:pt x="54" y="69"/>
                  </a:cubicBezTo>
                  <a:cubicBezTo>
                    <a:pt x="54" y="69"/>
                    <a:pt x="54" y="69"/>
                    <a:pt x="54" y="69"/>
                  </a:cubicBezTo>
                  <a:cubicBezTo>
                    <a:pt x="54" y="69"/>
                    <a:pt x="53" y="68"/>
                    <a:pt x="53" y="68"/>
                  </a:cubicBezTo>
                  <a:cubicBezTo>
                    <a:pt x="53" y="68"/>
                    <a:pt x="52" y="68"/>
                    <a:pt x="52" y="68"/>
                  </a:cubicBezTo>
                  <a:cubicBezTo>
                    <a:pt x="52" y="68"/>
                    <a:pt x="52" y="68"/>
                    <a:pt x="52" y="68"/>
                  </a:cubicBezTo>
                  <a:cubicBezTo>
                    <a:pt x="52" y="68"/>
                    <a:pt x="52" y="68"/>
                    <a:pt x="51" y="68"/>
                  </a:cubicBezTo>
                  <a:cubicBezTo>
                    <a:pt x="51" y="68"/>
                    <a:pt x="51" y="67"/>
                    <a:pt x="51" y="67"/>
                  </a:cubicBezTo>
                  <a:cubicBezTo>
                    <a:pt x="51" y="67"/>
                    <a:pt x="51" y="67"/>
                    <a:pt x="51" y="67"/>
                  </a:cubicBezTo>
                  <a:cubicBezTo>
                    <a:pt x="51" y="67"/>
                    <a:pt x="50" y="67"/>
                    <a:pt x="50" y="66"/>
                  </a:cubicBezTo>
                  <a:cubicBezTo>
                    <a:pt x="50" y="66"/>
                    <a:pt x="50" y="66"/>
                    <a:pt x="50" y="66"/>
                  </a:cubicBezTo>
                  <a:cubicBezTo>
                    <a:pt x="50" y="66"/>
                    <a:pt x="49" y="66"/>
                    <a:pt x="49" y="66"/>
                  </a:cubicBezTo>
                  <a:cubicBezTo>
                    <a:pt x="49" y="65"/>
                    <a:pt x="49" y="65"/>
                    <a:pt x="49" y="65"/>
                  </a:cubicBezTo>
                  <a:cubicBezTo>
                    <a:pt x="49" y="65"/>
                    <a:pt x="48" y="65"/>
                    <a:pt x="48" y="65"/>
                  </a:cubicBezTo>
                  <a:cubicBezTo>
                    <a:pt x="48" y="64"/>
                    <a:pt x="47" y="64"/>
                    <a:pt x="47" y="64"/>
                  </a:cubicBezTo>
                  <a:cubicBezTo>
                    <a:pt x="47" y="64"/>
                    <a:pt x="47" y="64"/>
                    <a:pt x="47" y="64"/>
                  </a:cubicBezTo>
                  <a:cubicBezTo>
                    <a:pt x="47" y="64"/>
                    <a:pt x="47" y="64"/>
                    <a:pt x="47" y="64"/>
                  </a:cubicBezTo>
                  <a:cubicBezTo>
                    <a:pt x="47" y="64"/>
                    <a:pt x="47" y="64"/>
                    <a:pt x="47" y="64"/>
                  </a:cubicBezTo>
                  <a:cubicBezTo>
                    <a:pt x="47" y="63"/>
                    <a:pt x="47" y="63"/>
                    <a:pt x="47" y="63"/>
                  </a:cubicBezTo>
                  <a:cubicBezTo>
                    <a:pt x="47" y="63"/>
                    <a:pt x="47" y="63"/>
                    <a:pt x="47" y="63"/>
                  </a:cubicBezTo>
                  <a:cubicBezTo>
                    <a:pt x="47" y="63"/>
                    <a:pt x="47" y="63"/>
                    <a:pt x="47" y="63"/>
                  </a:cubicBezTo>
                  <a:cubicBezTo>
                    <a:pt x="47" y="62"/>
                    <a:pt x="47" y="62"/>
                    <a:pt x="47" y="62"/>
                  </a:cubicBezTo>
                  <a:cubicBezTo>
                    <a:pt x="47" y="62"/>
                    <a:pt x="46" y="62"/>
                    <a:pt x="46" y="62"/>
                  </a:cubicBezTo>
                  <a:cubicBezTo>
                    <a:pt x="46" y="62"/>
                    <a:pt x="46" y="61"/>
                    <a:pt x="46" y="61"/>
                  </a:cubicBezTo>
                  <a:cubicBezTo>
                    <a:pt x="46" y="61"/>
                    <a:pt x="45" y="61"/>
                    <a:pt x="45" y="61"/>
                  </a:cubicBezTo>
                  <a:cubicBezTo>
                    <a:pt x="45" y="61"/>
                    <a:pt x="44" y="60"/>
                    <a:pt x="44" y="60"/>
                  </a:cubicBezTo>
                  <a:cubicBezTo>
                    <a:pt x="44" y="60"/>
                    <a:pt x="44" y="60"/>
                    <a:pt x="44" y="60"/>
                  </a:cubicBezTo>
                  <a:cubicBezTo>
                    <a:pt x="44" y="60"/>
                    <a:pt x="43" y="59"/>
                    <a:pt x="43" y="59"/>
                  </a:cubicBezTo>
                  <a:cubicBezTo>
                    <a:pt x="43" y="59"/>
                    <a:pt x="42" y="59"/>
                    <a:pt x="42" y="59"/>
                  </a:cubicBezTo>
                  <a:cubicBezTo>
                    <a:pt x="42" y="59"/>
                    <a:pt x="42" y="58"/>
                    <a:pt x="42" y="58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2" y="58"/>
                    <a:pt x="41" y="57"/>
                    <a:pt x="41" y="57"/>
                  </a:cubicBezTo>
                  <a:cubicBezTo>
                    <a:pt x="41" y="57"/>
                    <a:pt x="41" y="57"/>
                    <a:pt x="41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6"/>
                    <a:pt x="40" y="56"/>
                  </a:cubicBezTo>
                  <a:cubicBezTo>
                    <a:pt x="40" y="55"/>
                    <a:pt x="40" y="55"/>
                    <a:pt x="39" y="55"/>
                  </a:cubicBezTo>
                  <a:cubicBezTo>
                    <a:pt x="39" y="55"/>
                    <a:pt x="39" y="55"/>
                    <a:pt x="39" y="54"/>
                  </a:cubicBezTo>
                  <a:cubicBezTo>
                    <a:pt x="39" y="54"/>
                    <a:pt x="38" y="54"/>
                    <a:pt x="38" y="54"/>
                  </a:cubicBezTo>
                  <a:cubicBezTo>
                    <a:pt x="38" y="54"/>
                    <a:pt x="38" y="53"/>
                    <a:pt x="38" y="53"/>
                  </a:cubicBezTo>
                  <a:cubicBezTo>
                    <a:pt x="38" y="53"/>
                    <a:pt x="38" y="53"/>
                    <a:pt x="38" y="53"/>
                  </a:cubicBezTo>
                  <a:cubicBezTo>
                    <a:pt x="38" y="53"/>
                    <a:pt x="38" y="52"/>
                    <a:pt x="38" y="52"/>
                  </a:cubicBezTo>
                  <a:cubicBezTo>
                    <a:pt x="38" y="52"/>
                    <a:pt x="37" y="52"/>
                    <a:pt x="37" y="52"/>
                  </a:cubicBezTo>
                  <a:cubicBezTo>
                    <a:pt x="38" y="52"/>
                    <a:pt x="38" y="52"/>
                    <a:pt x="38" y="52"/>
                  </a:cubicBezTo>
                  <a:cubicBezTo>
                    <a:pt x="38" y="52"/>
                    <a:pt x="38" y="52"/>
                    <a:pt x="38" y="52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8" y="51"/>
                    <a:pt x="38" y="50"/>
                    <a:pt x="38" y="50"/>
                  </a:cubicBezTo>
                  <a:cubicBezTo>
                    <a:pt x="38" y="50"/>
                    <a:pt x="37" y="50"/>
                    <a:pt x="37" y="49"/>
                  </a:cubicBezTo>
                  <a:cubicBezTo>
                    <a:pt x="37" y="49"/>
                    <a:pt x="36" y="49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7"/>
                    <a:pt x="36" y="47"/>
                  </a:cubicBezTo>
                  <a:cubicBezTo>
                    <a:pt x="36" y="47"/>
                    <a:pt x="36" y="47"/>
                    <a:pt x="36" y="47"/>
                  </a:cubicBezTo>
                  <a:cubicBezTo>
                    <a:pt x="36" y="47"/>
                    <a:pt x="36" y="46"/>
                    <a:pt x="36" y="46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5" y="46"/>
                    <a:pt x="35" y="46"/>
                    <a:pt x="35" y="46"/>
                  </a:cubicBezTo>
                  <a:cubicBezTo>
                    <a:pt x="35" y="46"/>
                    <a:pt x="35" y="45"/>
                    <a:pt x="35" y="45"/>
                  </a:cubicBezTo>
                  <a:cubicBezTo>
                    <a:pt x="35" y="45"/>
                    <a:pt x="34" y="45"/>
                    <a:pt x="35" y="45"/>
                  </a:cubicBezTo>
                  <a:cubicBezTo>
                    <a:pt x="35" y="45"/>
                    <a:pt x="34" y="45"/>
                    <a:pt x="34" y="45"/>
                  </a:cubicBezTo>
                  <a:cubicBezTo>
                    <a:pt x="35" y="45"/>
                    <a:pt x="35" y="45"/>
                    <a:pt x="35" y="45"/>
                  </a:cubicBezTo>
                  <a:cubicBezTo>
                    <a:pt x="35" y="45"/>
                    <a:pt x="35" y="45"/>
                    <a:pt x="35" y="45"/>
                  </a:cubicBezTo>
                  <a:cubicBezTo>
                    <a:pt x="35" y="44"/>
                    <a:pt x="35" y="44"/>
                    <a:pt x="35" y="44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4" y="44"/>
                    <a:pt x="34" y="44"/>
                    <a:pt x="34" y="43"/>
                  </a:cubicBezTo>
                  <a:cubicBezTo>
                    <a:pt x="34" y="43"/>
                    <a:pt x="34" y="43"/>
                    <a:pt x="34" y="43"/>
                  </a:cubicBezTo>
                  <a:cubicBezTo>
                    <a:pt x="34" y="43"/>
                    <a:pt x="33" y="42"/>
                    <a:pt x="33" y="42"/>
                  </a:cubicBezTo>
                  <a:cubicBezTo>
                    <a:pt x="33" y="42"/>
                    <a:pt x="33" y="42"/>
                    <a:pt x="33" y="41"/>
                  </a:cubicBezTo>
                  <a:cubicBezTo>
                    <a:pt x="32" y="41"/>
                    <a:pt x="32" y="41"/>
                    <a:pt x="32" y="41"/>
                  </a:cubicBezTo>
                  <a:cubicBezTo>
                    <a:pt x="32" y="40"/>
                    <a:pt x="31" y="40"/>
                    <a:pt x="31" y="40"/>
                  </a:cubicBezTo>
                  <a:cubicBezTo>
                    <a:pt x="31" y="40"/>
                    <a:pt x="31" y="40"/>
                    <a:pt x="31" y="40"/>
                  </a:cubicBezTo>
                  <a:cubicBezTo>
                    <a:pt x="31" y="40"/>
                    <a:pt x="31" y="39"/>
                    <a:pt x="31" y="39"/>
                  </a:cubicBezTo>
                  <a:cubicBezTo>
                    <a:pt x="31" y="39"/>
                    <a:pt x="30" y="39"/>
                    <a:pt x="30" y="39"/>
                  </a:cubicBezTo>
                  <a:cubicBezTo>
                    <a:pt x="30" y="39"/>
                    <a:pt x="31" y="39"/>
                    <a:pt x="30" y="38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30" y="38"/>
                    <a:pt x="29" y="37"/>
                    <a:pt x="29" y="37"/>
                  </a:cubicBezTo>
                  <a:cubicBezTo>
                    <a:pt x="29" y="37"/>
                    <a:pt x="29" y="37"/>
                    <a:pt x="29" y="37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28" y="36"/>
                    <a:pt x="28" y="36"/>
                    <a:pt x="28" y="36"/>
                  </a:cubicBezTo>
                  <a:cubicBezTo>
                    <a:pt x="28" y="36"/>
                    <a:pt x="27" y="36"/>
                    <a:pt x="27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6"/>
                    <a:pt x="27" y="36"/>
                    <a:pt x="26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6"/>
                    <a:pt x="26" y="35"/>
                    <a:pt x="26" y="35"/>
                  </a:cubicBezTo>
                  <a:cubicBezTo>
                    <a:pt x="26" y="35"/>
                    <a:pt x="26" y="35"/>
                    <a:pt x="26" y="35"/>
                  </a:cubicBezTo>
                  <a:cubicBezTo>
                    <a:pt x="26" y="35"/>
                    <a:pt x="26" y="34"/>
                    <a:pt x="26" y="34"/>
                  </a:cubicBezTo>
                  <a:cubicBezTo>
                    <a:pt x="26" y="34"/>
                    <a:pt x="26" y="34"/>
                    <a:pt x="26" y="34"/>
                  </a:cubicBezTo>
                  <a:cubicBezTo>
                    <a:pt x="26" y="34"/>
                    <a:pt x="26" y="34"/>
                    <a:pt x="26" y="34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6" y="33"/>
                    <a:pt x="26" y="33"/>
                    <a:pt x="26" y="32"/>
                  </a:cubicBezTo>
                  <a:cubicBezTo>
                    <a:pt x="26" y="32"/>
                    <a:pt x="26" y="32"/>
                    <a:pt x="25" y="32"/>
                  </a:cubicBezTo>
                  <a:cubicBezTo>
                    <a:pt x="25" y="32"/>
                    <a:pt x="25" y="32"/>
                    <a:pt x="25" y="32"/>
                  </a:cubicBezTo>
                  <a:cubicBezTo>
                    <a:pt x="25" y="32"/>
                    <a:pt x="25" y="31"/>
                    <a:pt x="25" y="31"/>
                  </a:cubicBezTo>
                  <a:cubicBezTo>
                    <a:pt x="25" y="31"/>
                    <a:pt x="25" y="31"/>
                    <a:pt x="25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5" y="30"/>
                    <a:pt x="24" y="30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4" y="29"/>
                    <a:pt x="24" y="28"/>
                    <a:pt x="24" y="28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24" y="28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7"/>
                    <a:pt x="24" y="27"/>
                    <a:pt x="24" y="27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4" y="26"/>
                    <a:pt x="23" y="26"/>
                    <a:pt x="23" y="26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3" y="26"/>
                    <a:pt x="22" y="25"/>
                    <a:pt x="22" y="25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2" y="25"/>
                    <a:pt x="22" y="25"/>
                    <a:pt x="22" y="24"/>
                  </a:cubicBezTo>
                  <a:cubicBezTo>
                    <a:pt x="22" y="24"/>
                    <a:pt x="22" y="24"/>
                    <a:pt x="21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20" y="24"/>
                    <a:pt x="20" y="23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3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3"/>
                    <a:pt x="18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6" y="22"/>
                    <a:pt x="16" y="22"/>
                  </a:cubicBezTo>
                  <a:cubicBezTo>
                    <a:pt x="16" y="22"/>
                    <a:pt x="16" y="21"/>
                    <a:pt x="16" y="21"/>
                  </a:cubicBezTo>
                  <a:cubicBezTo>
                    <a:pt x="16" y="21"/>
                    <a:pt x="16" y="20"/>
                    <a:pt x="16" y="20"/>
                  </a:cubicBezTo>
                  <a:cubicBezTo>
                    <a:pt x="16" y="20"/>
                    <a:pt x="16" y="19"/>
                    <a:pt x="16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6" y="18"/>
                    <a:pt x="16" y="19"/>
                    <a:pt x="15" y="18"/>
                  </a:cubicBezTo>
                  <a:cubicBezTo>
                    <a:pt x="15" y="18"/>
                    <a:pt x="16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8"/>
                    <a:pt x="14" y="18"/>
                    <a:pt x="14" y="18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6"/>
                    <a:pt x="14" y="16"/>
                    <a:pt x="13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3" y="16"/>
                    <a:pt x="13" y="15"/>
                    <a:pt x="13" y="15"/>
                  </a:cubicBezTo>
                  <a:cubicBezTo>
                    <a:pt x="13" y="15"/>
                    <a:pt x="12" y="15"/>
                    <a:pt x="12" y="15"/>
                  </a:cubicBezTo>
                  <a:cubicBezTo>
                    <a:pt x="12" y="15"/>
                    <a:pt x="12" y="14"/>
                    <a:pt x="12" y="14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2" y="14"/>
                    <a:pt x="12" y="14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10" y="13"/>
                    <a:pt x="10" y="13"/>
                  </a:cubicBezTo>
                  <a:cubicBezTo>
                    <a:pt x="10" y="13"/>
                    <a:pt x="9" y="13"/>
                    <a:pt x="9" y="13"/>
                  </a:cubicBezTo>
                  <a:cubicBezTo>
                    <a:pt x="9" y="13"/>
                    <a:pt x="9" y="13"/>
                    <a:pt x="8" y="13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2"/>
                    <a:pt x="7" y="10"/>
                    <a:pt x="7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5" y="9"/>
                    <a:pt x="5" y="9"/>
                  </a:cubicBezTo>
                  <a:cubicBezTo>
                    <a:pt x="5" y="9"/>
                    <a:pt x="4" y="8"/>
                    <a:pt x="4" y="8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5" y="1"/>
                    <a:pt x="5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6" y="3"/>
                    <a:pt x="6" y="3"/>
                  </a:cubicBezTo>
                  <a:cubicBezTo>
                    <a:pt x="6" y="3"/>
                    <a:pt x="7" y="3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3"/>
                    <a:pt x="10" y="3"/>
                    <a:pt x="10" y="3"/>
                  </a:cubicBezTo>
                  <a:cubicBezTo>
                    <a:pt x="10" y="3"/>
                    <a:pt x="10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3" y="3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3"/>
                    <a:pt x="13" y="3"/>
                    <a:pt x="14" y="3"/>
                  </a:cubicBezTo>
                  <a:cubicBezTo>
                    <a:pt x="14" y="3"/>
                    <a:pt x="14" y="3"/>
                    <a:pt x="15" y="3"/>
                  </a:cubicBezTo>
                  <a:cubicBezTo>
                    <a:pt x="15" y="3"/>
                    <a:pt x="15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8"/>
                    <a:pt x="19" y="8"/>
                  </a:cubicBezTo>
                  <a:cubicBezTo>
                    <a:pt x="19" y="8"/>
                    <a:pt x="19" y="7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8"/>
                    <a:pt x="20" y="8"/>
                    <a:pt x="20" y="8"/>
                  </a:cubicBezTo>
                  <a:cubicBezTo>
                    <a:pt x="20" y="8"/>
                    <a:pt x="20" y="8"/>
                    <a:pt x="20" y="8"/>
                  </a:cubicBezTo>
                  <a:cubicBezTo>
                    <a:pt x="20" y="8"/>
                    <a:pt x="20" y="8"/>
                    <a:pt x="21" y="8"/>
                  </a:cubicBezTo>
                  <a:cubicBezTo>
                    <a:pt x="21" y="8"/>
                    <a:pt x="21" y="9"/>
                    <a:pt x="21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1" y="11"/>
                    <a:pt x="22" y="11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3" y="12"/>
                    <a:pt x="23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2"/>
                    <a:pt x="24" y="12"/>
                    <a:pt x="23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3"/>
                    <a:pt x="25" y="13"/>
                    <a:pt x="25" y="13"/>
                  </a:cubicBezTo>
                  <a:cubicBezTo>
                    <a:pt x="25" y="13"/>
                    <a:pt x="26" y="14"/>
                    <a:pt x="26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8" y="15"/>
                    <a:pt x="28" y="15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30" y="16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30" y="16"/>
                    <a:pt x="30" y="17"/>
                    <a:pt x="31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8"/>
                    <a:pt x="31" y="18"/>
                    <a:pt x="31" y="18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1" y="17"/>
                    <a:pt x="31" y="18"/>
                    <a:pt x="31" y="18"/>
                  </a:cubicBezTo>
                  <a:cubicBezTo>
                    <a:pt x="32" y="18"/>
                    <a:pt x="32" y="18"/>
                    <a:pt x="32" y="18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20"/>
                    <a:pt x="33" y="20"/>
                    <a:pt x="33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3" y="21"/>
                    <a:pt x="33" y="21"/>
                    <a:pt x="33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3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1"/>
                    <a:pt x="34" y="21"/>
                    <a:pt x="34" y="21"/>
                  </a:cubicBezTo>
                  <a:cubicBezTo>
                    <a:pt x="34" y="21"/>
                    <a:pt x="34" y="21"/>
                    <a:pt x="34" y="21"/>
                  </a:cubicBezTo>
                  <a:cubicBezTo>
                    <a:pt x="34" y="21"/>
                    <a:pt x="34" y="21"/>
                    <a:pt x="34" y="21"/>
                  </a:cubicBezTo>
                  <a:cubicBezTo>
                    <a:pt x="34" y="22"/>
                    <a:pt x="34" y="22"/>
                    <a:pt x="35" y="22"/>
                  </a:cubicBezTo>
                  <a:cubicBezTo>
                    <a:pt x="35" y="22"/>
                    <a:pt x="35" y="23"/>
                    <a:pt x="35" y="23"/>
                  </a:cubicBezTo>
                  <a:cubicBezTo>
                    <a:pt x="35" y="23"/>
                    <a:pt x="36" y="23"/>
                    <a:pt x="36" y="23"/>
                  </a:cubicBezTo>
                  <a:cubicBezTo>
                    <a:pt x="36" y="23"/>
                    <a:pt x="36" y="24"/>
                    <a:pt x="36" y="24"/>
                  </a:cubicBezTo>
                  <a:cubicBezTo>
                    <a:pt x="36" y="24"/>
                    <a:pt x="37" y="24"/>
                    <a:pt x="37" y="24"/>
                  </a:cubicBezTo>
                  <a:cubicBezTo>
                    <a:pt x="37" y="24"/>
                    <a:pt x="38" y="24"/>
                    <a:pt x="38" y="24"/>
                  </a:cubicBezTo>
                  <a:cubicBezTo>
                    <a:pt x="38" y="24"/>
                    <a:pt x="38" y="25"/>
                    <a:pt x="38" y="25"/>
                  </a:cubicBezTo>
                  <a:cubicBezTo>
                    <a:pt x="38" y="25"/>
                    <a:pt x="38" y="25"/>
                    <a:pt x="38" y="25"/>
                  </a:cubicBezTo>
                  <a:cubicBezTo>
                    <a:pt x="38" y="25"/>
                    <a:pt x="38" y="25"/>
                    <a:pt x="38" y="25"/>
                  </a:cubicBezTo>
                  <a:cubicBezTo>
                    <a:pt x="38" y="25"/>
                    <a:pt x="38" y="25"/>
                    <a:pt x="38" y="26"/>
                  </a:cubicBezTo>
                  <a:cubicBezTo>
                    <a:pt x="38" y="26"/>
                    <a:pt x="38" y="26"/>
                    <a:pt x="38" y="26"/>
                  </a:cubicBezTo>
                  <a:cubicBezTo>
                    <a:pt x="38" y="26"/>
                    <a:pt x="38" y="26"/>
                    <a:pt x="38" y="26"/>
                  </a:cubicBezTo>
                  <a:cubicBezTo>
                    <a:pt x="38" y="26"/>
                    <a:pt x="38" y="25"/>
                    <a:pt x="38" y="25"/>
                  </a:cubicBezTo>
                  <a:cubicBezTo>
                    <a:pt x="38" y="25"/>
                    <a:pt x="38" y="25"/>
                    <a:pt x="38" y="25"/>
                  </a:cubicBezTo>
                  <a:cubicBezTo>
                    <a:pt x="38" y="25"/>
                    <a:pt x="38" y="24"/>
                    <a:pt x="38" y="24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38" y="24"/>
                    <a:pt x="37" y="24"/>
                    <a:pt x="37" y="23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37" y="23"/>
                    <a:pt x="38" y="23"/>
                    <a:pt x="38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2"/>
                    <a:pt x="38" y="22"/>
                    <a:pt x="39" y="22"/>
                  </a:cubicBezTo>
                  <a:cubicBezTo>
                    <a:pt x="39" y="22"/>
                    <a:pt x="39" y="22"/>
                    <a:pt x="39" y="23"/>
                  </a:cubicBezTo>
                  <a:cubicBezTo>
                    <a:pt x="39" y="23"/>
                    <a:pt x="39" y="23"/>
                    <a:pt x="39" y="23"/>
                  </a:cubicBezTo>
                  <a:cubicBezTo>
                    <a:pt x="39" y="23"/>
                    <a:pt x="39" y="23"/>
                    <a:pt x="40" y="23"/>
                  </a:cubicBezTo>
                  <a:cubicBezTo>
                    <a:pt x="40" y="24"/>
                    <a:pt x="40" y="24"/>
                    <a:pt x="40" y="24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41" y="24"/>
                    <a:pt x="41" y="25"/>
                    <a:pt x="41" y="25"/>
                  </a:cubicBezTo>
                  <a:cubicBezTo>
                    <a:pt x="41" y="25"/>
                    <a:pt x="41" y="25"/>
                    <a:pt x="41" y="25"/>
                  </a:cubicBezTo>
                  <a:cubicBezTo>
                    <a:pt x="41" y="25"/>
                    <a:pt x="41" y="26"/>
                    <a:pt x="41" y="26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2" y="27"/>
                    <a:pt x="43" y="27"/>
                    <a:pt x="43" y="27"/>
                  </a:cubicBezTo>
                  <a:cubicBezTo>
                    <a:pt x="43" y="27"/>
                    <a:pt x="43" y="27"/>
                    <a:pt x="43" y="27"/>
                  </a:cubicBezTo>
                  <a:cubicBezTo>
                    <a:pt x="43" y="27"/>
                    <a:pt x="44" y="27"/>
                    <a:pt x="44" y="27"/>
                  </a:cubicBezTo>
                  <a:cubicBezTo>
                    <a:pt x="44" y="27"/>
                    <a:pt x="45" y="27"/>
                    <a:pt x="45" y="28"/>
                  </a:cubicBezTo>
                  <a:cubicBezTo>
                    <a:pt x="45" y="28"/>
                    <a:pt x="45" y="28"/>
                    <a:pt x="46" y="28"/>
                  </a:cubicBezTo>
                  <a:cubicBezTo>
                    <a:pt x="46" y="28"/>
                    <a:pt x="46" y="29"/>
                    <a:pt x="46" y="29"/>
                  </a:cubicBezTo>
                  <a:cubicBezTo>
                    <a:pt x="46" y="29"/>
                    <a:pt x="46" y="29"/>
                    <a:pt x="46" y="29"/>
                  </a:cubicBezTo>
                  <a:cubicBezTo>
                    <a:pt x="46" y="29"/>
                    <a:pt x="46" y="29"/>
                    <a:pt x="46" y="29"/>
                  </a:cubicBezTo>
                  <a:cubicBezTo>
                    <a:pt x="46" y="29"/>
                    <a:pt x="46" y="30"/>
                    <a:pt x="46" y="30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46" y="30"/>
                    <a:pt x="46" y="30"/>
                    <a:pt x="46" y="30"/>
                  </a:cubicBezTo>
                  <a:cubicBezTo>
                    <a:pt x="46" y="30"/>
                    <a:pt x="47" y="30"/>
                    <a:pt x="47" y="30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7" y="30"/>
                    <a:pt x="47" y="30"/>
                    <a:pt x="47" y="31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7" y="31"/>
                    <a:pt x="48" y="32"/>
                    <a:pt x="48" y="32"/>
                  </a:cubicBezTo>
                  <a:cubicBezTo>
                    <a:pt x="48" y="32"/>
                    <a:pt x="48" y="32"/>
                    <a:pt x="48" y="32"/>
                  </a:cubicBezTo>
                  <a:cubicBezTo>
                    <a:pt x="48" y="32"/>
                    <a:pt x="48" y="32"/>
                    <a:pt x="48" y="33"/>
                  </a:cubicBezTo>
                  <a:cubicBezTo>
                    <a:pt x="48" y="33"/>
                    <a:pt x="49" y="33"/>
                    <a:pt x="49" y="33"/>
                  </a:cubicBezTo>
                  <a:cubicBezTo>
                    <a:pt x="49" y="33"/>
                    <a:pt x="50" y="33"/>
                    <a:pt x="50" y="33"/>
                  </a:cubicBezTo>
                  <a:cubicBezTo>
                    <a:pt x="50" y="33"/>
                    <a:pt x="50" y="33"/>
                    <a:pt x="50" y="33"/>
                  </a:cubicBezTo>
                  <a:cubicBezTo>
                    <a:pt x="50" y="33"/>
                    <a:pt x="51" y="33"/>
                    <a:pt x="51" y="33"/>
                  </a:cubicBezTo>
                  <a:cubicBezTo>
                    <a:pt x="51" y="33"/>
                    <a:pt x="51" y="33"/>
                    <a:pt x="51" y="33"/>
                  </a:cubicBezTo>
                  <a:cubicBezTo>
                    <a:pt x="51" y="33"/>
                    <a:pt x="52" y="33"/>
                    <a:pt x="52" y="33"/>
                  </a:cubicBezTo>
                  <a:cubicBezTo>
                    <a:pt x="52" y="34"/>
                    <a:pt x="52" y="34"/>
                    <a:pt x="52" y="34"/>
                  </a:cubicBezTo>
                  <a:cubicBezTo>
                    <a:pt x="52" y="34"/>
                    <a:pt x="53" y="34"/>
                    <a:pt x="53" y="34"/>
                  </a:cubicBezTo>
                  <a:cubicBezTo>
                    <a:pt x="53" y="35"/>
                    <a:pt x="53" y="35"/>
                    <a:pt x="53" y="35"/>
                  </a:cubicBezTo>
                  <a:cubicBezTo>
                    <a:pt x="53" y="35"/>
                    <a:pt x="52" y="35"/>
                    <a:pt x="51" y="35"/>
                  </a:cubicBezTo>
                  <a:cubicBezTo>
                    <a:pt x="51" y="35"/>
                    <a:pt x="51" y="36"/>
                    <a:pt x="50" y="36"/>
                  </a:cubicBezTo>
                  <a:cubicBezTo>
                    <a:pt x="50" y="36"/>
                    <a:pt x="50" y="36"/>
                    <a:pt x="50" y="36"/>
                  </a:cubicBezTo>
                  <a:cubicBezTo>
                    <a:pt x="50" y="36"/>
                    <a:pt x="50" y="36"/>
                    <a:pt x="49" y="36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49" y="37"/>
                    <a:pt x="49" y="37"/>
                    <a:pt x="49" y="37"/>
                  </a:cubicBezTo>
                  <a:cubicBezTo>
                    <a:pt x="49" y="37"/>
                    <a:pt x="50" y="36"/>
                    <a:pt x="50" y="36"/>
                  </a:cubicBezTo>
                  <a:cubicBezTo>
                    <a:pt x="50" y="36"/>
                    <a:pt x="50" y="36"/>
                    <a:pt x="50" y="36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51" y="36"/>
                    <a:pt x="51" y="36"/>
                    <a:pt x="52" y="36"/>
                  </a:cubicBezTo>
                  <a:cubicBezTo>
                    <a:pt x="52" y="36"/>
                    <a:pt x="53" y="35"/>
                    <a:pt x="53" y="35"/>
                  </a:cubicBezTo>
                  <a:cubicBezTo>
                    <a:pt x="53" y="35"/>
                    <a:pt x="53" y="35"/>
                    <a:pt x="53" y="35"/>
                  </a:cubicBezTo>
                  <a:cubicBezTo>
                    <a:pt x="53" y="35"/>
                    <a:pt x="53" y="35"/>
                    <a:pt x="53" y="35"/>
                  </a:cubicBezTo>
                  <a:cubicBezTo>
                    <a:pt x="53" y="34"/>
                    <a:pt x="53" y="34"/>
                    <a:pt x="54" y="34"/>
                  </a:cubicBezTo>
                  <a:cubicBezTo>
                    <a:pt x="54" y="34"/>
                    <a:pt x="54" y="34"/>
                    <a:pt x="54" y="34"/>
                  </a:cubicBezTo>
                  <a:cubicBezTo>
                    <a:pt x="54" y="34"/>
                    <a:pt x="55" y="34"/>
                    <a:pt x="55" y="34"/>
                  </a:cubicBezTo>
                  <a:cubicBezTo>
                    <a:pt x="55" y="34"/>
                    <a:pt x="55" y="35"/>
                    <a:pt x="55" y="35"/>
                  </a:cubicBezTo>
                  <a:cubicBezTo>
                    <a:pt x="55" y="35"/>
                    <a:pt x="56" y="35"/>
                    <a:pt x="56" y="35"/>
                  </a:cubicBezTo>
                  <a:cubicBezTo>
                    <a:pt x="56" y="35"/>
                    <a:pt x="56" y="35"/>
                    <a:pt x="56" y="35"/>
                  </a:cubicBezTo>
                  <a:cubicBezTo>
                    <a:pt x="56" y="35"/>
                    <a:pt x="56" y="35"/>
                    <a:pt x="56" y="35"/>
                  </a:cubicBezTo>
                  <a:cubicBezTo>
                    <a:pt x="56" y="35"/>
                    <a:pt x="57" y="35"/>
                    <a:pt x="57" y="36"/>
                  </a:cubicBezTo>
                  <a:cubicBezTo>
                    <a:pt x="57" y="36"/>
                    <a:pt x="57" y="36"/>
                    <a:pt x="57" y="36"/>
                  </a:cubicBezTo>
                  <a:cubicBezTo>
                    <a:pt x="57" y="37"/>
                    <a:pt x="57" y="37"/>
                    <a:pt x="57" y="37"/>
                  </a:cubicBezTo>
                  <a:cubicBezTo>
                    <a:pt x="57" y="37"/>
                    <a:pt x="57" y="37"/>
                    <a:pt x="57" y="37"/>
                  </a:cubicBezTo>
                  <a:cubicBezTo>
                    <a:pt x="57" y="38"/>
                    <a:pt x="57" y="38"/>
                    <a:pt x="57" y="38"/>
                  </a:cubicBezTo>
                  <a:cubicBezTo>
                    <a:pt x="57" y="38"/>
                    <a:pt x="57" y="38"/>
                    <a:pt x="57" y="38"/>
                  </a:cubicBezTo>
                  <a:cubicBezTo>
                    <a:pt x="57" y="38"/>
                    <a:pt x="57" y="38"/>
                    <a:pt x="57" y="38"/>
                  </a:cubicBezTo>
                  <a:cubicBezTo>
                    <a:pt x="56" y="38"/>
                    <a:pt x="56" y="38"/>
                    <a:pt x="56" y="38"/>
                  </a:cubicBezTo>
                  <a:cubicBezTo>
                    <a:pt x="56" y="38"/>
                    <a:pt x="56" y="38"/>
                    <a:pt x="56" y="38"/>
                  </a:cubicBezTo>
                  <a:cubicBezTo>
                    <a:pt x="56" y="38"/>
                    <a:pt x="56" y="38"/>
                    <a:pt x="56" y="38"/>
                  </a:cubicBezTo>
                  <a:cubicBezTo>
                    <a:pt x="56" y="38"/>
                    <a:pt x="56" y="38"/>
                    <a:pt x="56" y="38"/>
                  </a:cubicBezTo>
                  <a:cubicBezTo>
                    <a:pt x="56" y="38"/>
                    <a:pt x="56" y="38"/>
                    <a:pt x="56" y="38"/>
                  </a:cubicBezTo>
                  <a:cubicBezTo>
                    <a:pt x="56" y="38"/>
                    <a:pt x="56" y="38"/>
                    <a:pt x="56" y="38"/>
                  </a:cubicBezTo>
                  <a:cubicBezTo>
                    <a:pt x="56" y="38"/>
                    <a:pt x="55" y="38"/>
                    <a:pt x="55" y="38"/>
                  </a:cubicBezTo>
                  <a:cubicBezTo>
                    <a:pt x="55" y="38"/>
                    <a:pt x="55" y="38"/>
                    <a:pt x="55" y="38"/>
                  </a:cubicBezTo>
                  <a:cubicBezTo>
                    <a:pt x="55" y="39"/>
                    <a:pt x="55" y="39"/>
                    <a:pt x="55" y="39"/>
                  </a:cubicBezTo>
                  <a:cubicBezTo>
                    <a:pt x="55" y="39"/>
                    <a:pt x="55" y="39"/>
                    <a:pt x="55" y="39"/>
                  </a:cubicBezTo>
                  <a:cubicBezTo>
                    <a:pt x="55" y="39"/>
                    <a:pt x="55" y="39"/>
                    <a:pt x="55" y="39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4" y="39"/>
                    <a:pt x="54" y="39"/>
                    <a:pt x="54" y="39"/>
                  </a:cubicBezTo>
                  <a:cubicBezTo>
                    <a:pt x="54" y="40"/>
                    <a:pt x="54" y="40"/>
                    <a:pt x="54" y="40"/>
                  </a:cubicBezTo>
                  <a:cubicBezTo>
                    <a:pt x="54" y="40"/>
                    <a:pt x="54" y="40"/>
                    <a:pt x="54" y="40"/>
                  </a:cubicBezTo>
                  <a:cubicBezTo>
                    <a:pt x="54" y="40"/>
                    <a:pt x="54" y="40"/>
                    <a:pt x="54" y="40"/>
                  </a:cubicBezTo>
                  <a:cubicBezTo>
                    <a:pt x="54" y="40"/>
                    <a:pt x="54" y="41"/>
                    <a:pt x="54" y="41"/>
                  </a:cubicBezTo>
                  <a:cubicBezTo>
                    <a:pt x="54" y="41"/>
                    <a:pt x="54" y="41"/>
                    <a:pt x="54" y="41"/>
                  </a:cubicBezTo>
                  <a:cubicBezTo>
                    <a:pt x="54" y="41"/>
                    <a:pt x="54" y="41"/>
                    <a:pt x="54" y="41"/>
                  </a:cubicBezTo>
                  <a:cubicBezTo>
                    <a:pt x="54" y="41"/>
                    <a:pt x="55" y="41"/>
                    <a:pt x="55" y="41"/>
                  </a:cubicBezTo>
                  <a:cubicBezTo>
                    <a:pt x="55" y="41"/>
                    <a:pt x="55" y="41"/>
                    <a:pt x="55" y="41"/>
                  </a:cubicBezTo>
                  <a:cubicBezTo>
                    <a:pt x="55" y="41"/>
                    <a:pt x="55" y="42"/>
                    <a:pt x="55" y="42"/>
                  </a:cubicBez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5" y="42"/>
                    <a:pt x="55" y="42"/>
                  </a:cubicBezTo>
                  <a:cubicBezTo>
                    <a:pt x="55" y="42"/>
                    <a:pt x="54" y="42"/>
                    <a:pt x="54" y="42"/>
                  </a:cubicBezTo>
                  <a:cubicBezTo>
                    <a:pt x="54" y="42"/>
                    <a:pt x="55" y="42"/>
                    <a:pt x="55" y="42"/>
                  </a:cubicBezTo>
                  <a:cubicBezTo>
                    <a:pt x="55" y="43"/>
                    <a:pt x="55" y="43"/>
                    <a:pt x="55" y="43"/>
                  </a:cubicBezTo>
                  <a:cubicBezTo>
                    <a:pt x="55" y="43"/>
                    <a:pt x="55" y="43"/>
                    <a:pt x="55" y="43"/>
                  </a:cubicBezTo>
                  <a:cubicBezTo>
                    <a:pt x="55" y="43"/>
                    <a:pt x="55" y="43"/>
                    <a:pt x="55" y="43"/>
                  </a:cubicBezTo>
                  <a:cubicBezTo>
                    <a:pt x="55" y="43"/>
                    <a:pt x="55" y="43"/>
                    <a:pt x="55" y="43"/>
                  </a:cubicBezTo>
                  <a:cubicBezTo>
                    <a:pt x="55" y="43"/>
                    <a:pt x="56" y="43"/>
                    <a:pt x="56" y="43"/>
                  </a:cubicBezTo>
                  <a:cubicBezTo>
                    <a:pt x="56" y="43"/>
                    <a:pt x="56" y="43"/>
                    <a:pt x="56" y="44"/>
                  </a:cubicBezTo>
                  <a:cubicBezTo>
                    <a:pt x="56" y="44"/>
                    <a:pt x="56" y="43"/>
                    <a:pt x="56" y="44"/>
                  </a:cubicBezTo>
                  <a:cubicBezTo>
                    <a:pt x="56" y="44"/>
                    <a:pt x="57" y="44"/>
                    <a:pt x="57" y="44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57" y="44"/>
                    <a:pt x="57" y="44"/>
                    <a:pt x="57" y="44"/>
                  </a:cubicBezTo>
                  <a:cubicBezTo>
                    <a:pt x="57" y="44"/>
                    <a:pt x="57" y="45"/>
                    <a:pt x="57" y="45"/>
                  </a:cubicBezTo>
                  <a:cubicBezTo>
                    <a:pt x="57" y="45"/>
                    <a:pt x="58" y="45"/>
                    <a:pt x="58" y="45"/>
                  </a:cubicBezTo>
                  <a:cubicBezTo>
                    <a:pt x="58" y="45"/>
                    <a:pt x="58" y="45"/>
                    <a:pt x="58" y="44"/>
                  </a:cubicBezTo>
                  <a:cubicBezTo>
                    <a:pt x="58" y="44"/>
                    <a:pt x="58" y="44"/>
                    <a:pt x="58" y="44"/>
                  </a:cubicBezTo>
                  <a:cubicBezTo>
                    <a:pt x="58" y="44"/>
                    <a:pt x="58" y="44"/>
                    <a:pt x="58" y="44"/>
                  </a:cubicBezTo>
                  <a:cubicBezTo>
                    <a:pt x="58" y="44"/>
                    <a:pt x="59" y="44"/>
                    <a:pt x="59" y="44"/>
                  </a:cubicBezTo>
                  <a:cubicBezTo>
                    <a:pt x="59" y="44"/>
                    <a:pt x="59" y="44"/>
                    <a:pt x="59" y="45"/>
                  </a:cubicBezTo>
                  <a:cubicBezTo>
                    <a:pt x="59" y="45"/>
                    <a:pt x="60" y="45"/>
                    <a:pt x="60" y="45"/>
                  </a:cubicBezTo>
                  <a:cubicBezTo>
                    <a:pt x="60" y="45"/>
                    <a:pt x="60" y="45"/>
                    <a:pt x="60" y="45"/>
                  </a:cubicBezTo>
                  <a:cubicBezTo>
                    <a:pt x="60" y="45"/>
                    <a:pt x="60" y="45"/>
                    <a:pt x="60" y="45"/>
                  </a:cubicBezTo>
                  <a:cubicBezTo>
                    <a:pt x="60" y="45"/>
                    <a:pt x="60" y="45"/>
                    <a:pt x="60" y="45"/>
                  </a:cubicBezTo>
                  <a:cubicBezTo>
                    <a:pt x="60" y="45"/>
                    <a:pt x="60" y="45"/>
                    <a:pt x="60" y="45"/>
                  </a:cubicBezTo>
                  <a:cubicBezTo>
                    <a:pt x="61" y="45"/>
                    <a:pt x="61" y="44"/>
                    <a:pt x="61" y="44"/>
                  </a:cubicBezTo>
                  <a:cubicBezTo>
                    <a:pt x="61" y="44"/>
                    <a:pt x="61" y="44"/>
                    <a:pt x="61" y="44"/>
                  </a:cubicBezTo>
                  <a:cubicBezTo>
                    <a:pt x="61" y="45"/>
                    <a:pt x="61" y="45"/>
                    <a:pt x="61" y="45"/>
                  </a:cubicBezTo>
                  <a:cubicBezTo>
                    <a:pt x="61" y="45"/>
                    <a:pt x="61" y="45"/>
                    <a:pt x="61" y="46"/>
                  </a:cubicBezTo>
                  <a:cubicBezTo>
                    <a:pt x="61" y="46"/>
                    <a:pt x="61" y="46"/>
                    <a:pt x="61" y="46"/>
                  </a:cubicBezTo>
                  <a:cubicBezTo>
                    <a:pt x="61" y="46"/>
                    <a:pt x="62" y="46"/>
                    <a:pt x="62" y="46"/>
                  </a:cubicBezTo>
                  <a:cubicBezTo>
                    <a:pt x="62" y="47"/>
                    <a:pt x="62" y="47"/>
                    <a:pt x="62" y="47"/>
                  </a:cubicBezTo>
                  <a:cubicBezTo>
                    <a:pt x="62" y="47"/>
                    <a:pt x="62" y="47"/>
                    <a:pt x="62" y="47"/>
                  </a:cubicBezTo>
                  <a:cubicBezTo>
                    <a:pt x="62" y="47"/>
                    <a:pt x="62" y="48"/>
                    <a:pt x="62" y="48"/>
                  </a:cubicBezTo>
                  <a:cubicBezTo>
                    <a:pt x="62" y="48"/>
                    <a:pt x="62" y="48"/>
                    <a:pt x="62" y="48"/>
                  </a:cubicBezTo>
                  <a:cubicBezTo>
                    <a:pt x="62" y="48"/>
                    <a:pt x="62" y="48"/>
                    <a:pt x="62" y="48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61" y="48"/>
                    <a:pt x="61" y="48"/>
                    <a:pt x="61" y="48"/>
                  </a:cubicBezTo>
                  <a:cubicBezTo>
                    <a:pt x="61" y="49"/>
                    <a:pt x="61" y="49"/>
                    <a:pt x="61" y="49"/>
                  </a:cubicBezTo>
                  <a:cubicBezTo>
                    <a:pt x="61" y="49"/>
                    <a:pt x="61" y="48"/>
                    <a:pt x="62" y="49"/>
                  </a:cubicBezTo>
                  <a:cubicBezTo>
                    <a:pt x="62" y="49"/>
                    <a:pt x="62" y="49"/>
                    <a:pt x="62" y="49"/>
                  </a:cubicBezTo>
                  <a:cubicBezTo>
                    <a:pt x="62" y="49"/>
                    <a:pt x="62" y="49"/>
                    <a:pt x="62" y="49"/>
                  </a:cubicBezTo>
                  <a:cubicBezTo>
                    <a:pt x="62" y="49"/>
                    <a:pt x="62" y="50"/>
                    <a:pt x="62" y="50"/>
                  </a:cubicBezTo>
                  <a:cubicBezTo>
                    <a:pt x="62" y="50"/>
                    <a:pt x="62" y="50"/>
                    <a:pt x="62" y="50"/>
                  </a:cubicBezTo>
                  <a:cubicBezTo>
                    <a:pt x="62" y="50"/>
                    <a:pt x="62" y="50"/>
                    <a:pt x="62" y="50"/>
                  </a:cubicBezTo>
                  <a:cubicBezTo>
                    <a:pt x="62" y="50"/>
                    <a:pt x="62" y="51"/>
                    <a:pt x="62" y="51"/>
                  </a:cubicBezTo>
                  <a:cubicBezTo>
                    <a:pt x="62" y="51"/>
                    <a:pt x="62" y="50"/>
                    <a:pt x="62" y="50"/>
                  </a:cubicBezTo>
                  <a:cubicBezTo>
                    <a:pt x="62" y="50"/>
                    <a:pt x="62" y="50"/>
                    <a:pt x="62" y="50"/>
                  </a:cubicBezTo>
                  <a:cubicBezTo>
                    <a:pt x="62" y="50"/>
                    <a:pt x="62" y="50"/>
                    <a:pt x="63" y="50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3" y="51"/>
                    <a:pt x="63" y="51"/>
                    <a:pt x="63" y="51"/>
                  </a:cubicBezTo>
                  <a:cubicBezTo>
                    <a:pt x="63" y="51"/>
                    <a:pt x="63" y="51"/>
                    <a:pt x="63" y="51"/>
                  </a:cubicBezTo>
                  <a:cubicBezTo>
                    <a:pt x="63" y="51"/>
                    <a:pt x="63" y="51"/>
                    <a:pt x="63" y="51"/>
                  </a:cubicBezTo>
                  <a:cubicBezTo>
                    <a:pt x="63" y="51"/>
                    <a:pt x="63" y="51"/>
                    <a:pt x="63" y="51"/>
                  </a:cubicBezTo>
                  <a:cubicBezTo>
                    <a:pt x="63" y="51"/>
                    <a:pt x="63" y="51"/>
                    <a:pt x="64" y="51"/>
                  </a:cubicBezTo>
                  <a:cubicBezTo>
                    <a:pt x="64" y="51"/>
                    <a:pt x="64" y="51"/>
                    <a:pt x="64" y="51"/>
                  </a:cubicBezTo>
                  <a:cubicBezTo>
                    <a:pt x="64" y="51"/>
                    <a:pt x="64" y="51"/>
                    <a:pt x="64" y="51"/>
                  </a:cubicBezTo>
                  <a:cubicBezTo>
                    <a:pt x="64" y="51"/>
                    <a:pt x="65" y="52"/>
                    <a:pt x="65" y="52"/>
                  </a:cubicBezTo>
                  <a:cubicBezTo>
                    <a:pt x="65" y="52"/>
                    <a:pt x="65" y="52"/>
                    <a:pt x="65" y="52"/>
                  </a:cubicBezTo>
                  <a:cubicBezTo>
                    <a:pt x="64" y="52"/>
                    <a:pt x="64" y="52"/>
                    <a:pt x="64" y="53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64" y="53"/>
                    <a:pt x="63" y="53"/>
                    <a:pt x="63" y="53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63" y="54"/>
                    <a:pt x="63" y="54"/>
                    <a:pt x="63" y="54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63" y="53"/>
                    <a:pt x="64" y="54"/>
                    <a:pt x="64" y="54"/>
                  </a:cubicBezTo>
                  <a:cubicBezTo>
                    <a:pt x="64" y="54"/>
                    <a:pt x="64" y="54"/>
                    <a:pt x="64" y="54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64" y="53"/>
                    <a:pt x="64" y="53"/>
                    <a:pt x="64" y="53"/>
                  </a:cubicBezTo>
                  <a:cubicBezTo>
                    <a:pt x="64" y="53"/>
                    <a:pt x="65" y="53"/>
                    <a:pt x="65" y="53"/>
                  </a:cubicBezTo>
                  <a:cubicBezTo>
                    <a:pt x="65" y="53"/>
                    <a:pt x="65" y="53"/>
                    <a:pt x="65" y="53"/>
                  </a:cubicBezTo>
                  <a:cubicBezTo>
                    <a:pt x="65" y="53"/>
                    <a:pt x="65" y="53"/>
                    <a:pt x="65" y="53"/>
                  </a:cubicBezTo>
                  <a:cubicBezTo>
                    <a:pt x="65" y="53"/>
                    <a:pt x="65" y="53"/>
                    <a:pt x="65" y="54"/>
                  </a:cubicBezTo>
                  <a:cubicBezTo>
                    <a:pt x="65" y="54"/>
                    <a:pt x="65" y="53"/>
                    <a:pt x="65" y="53"/>
                  </a:cubicBezTo>
                  <a:cubicBezTo>
                    <a:pt x="65" y="53"/>
                    <a:pt x="65" y="53"/>
                    <a:pt x="65" y="53"/>
                  </a:cubicBezTo>
                  <a:cubicBezTo>
                    <a:pt x="65" y="53"/>
                    <a:pt x="65" y="53"/>
                    <a:pt x="65" y="53"/>
                  </a:cubicBezTo>
                  <a:cubicBezTo>
                    <a:pt x="66" y="54"/>
                    <a:pt x="66" y="54"/>
                    <a:pt x="66" y="54"/>
                  </a:cubicBezTo>
                  <a:cubicBezTo>
                    <a:pt x="66" y="53"/>
                    <a:pt x="66" y="53"/>
                    <a:pt x="66" y="53"/>
                  </a:cubicBezTo>
                  <a:cubicBezTo>
                    <a:pt x="66" y="53"/>
                    <a:pt x="66" y="53"/>
                    <a:pt x="66" y="53"/>
                  </a:cubicBezTo>
                  <a:cubicBezTo>
                    <a:pt x="66" y="53"/>
                    <a:pt x="66" y="54"/>
                    <a:pt x="66" y="54"/>
                  </a:cubicBezTo>
                  <a:cubicBezTo>
                    <a:pt x="66" y="53"/>
                    <a:pt x="66" y="53"/>
                    <a:pt x="66" y="53"/>
                  </a:cubicBezTo>
                  <a:cubicBezTo>
                    <a:pt x="66" y="53"/>
                    <a:pt x="66" y="53"/>
                    <a:pt x="66" y="53"/>
                  </a:cubicBezTo>
                  <a:cubicBezTo>
                    <a:pt x="66" y="53"/>
                    <a:pt x="67" y="53"/>
                    <a:pt x="67" y="53"/>
                  </a:cubicBezTo>
                  <a:cubicBezTo>
                    <a:pt x="67" y="53"/>
                    <a:pt x="67" y="53"/>
                    <a:pt x="67" y="53"/>
                  </a:cubicBezTo>
                  <a:cubicBezTo>
                    <a:pt x="67" y="53"/>
                    <a:pt x="67" y="53"/>
                    <a:pt x="67" y="53"/>
                  </a:cubicBezTo>
                  <a:cubicBezTo>
                    <a:pt x="67" y="53"/>
                    <a:pt x="68" y="54"/>
                    <a:pt x="68" y="54"/>
                  </a:cubicBezTo>
                  <a:cubicBezTo>
                    <a:pt x="68" y="54"/>
                    <a:pt x="69" y="54"/>
                    <a:pt x="69" y="54"/>
                  </a:cubicBezTo>
                  <a:cubicBezTo>
                    <a:pt x="69" y="54"/>
                    <a:pt x="69" y="54"/>
                    <a:pt x="69" y="54"/>
                  </a:cubicBezTo>
                  <a:cubicBezTo>
                    <a:pt x="69" y="54"/>
                    <a:pt x="69" y="54"/>
                    <a:pt x="69" y="54"/>
                  </a:cubicBezTo>
                  <a:cubicBezTo>
                    <a:pt x="69" y="54"/>
                    <a:pt x="69" y="54"/>
                    <a:pt x="69" y="54"/>
                  </a:cubicBezTo>
                  <a:cubicBezTo>
                    <a:pt x="69" y="54"/>
                    <a:pt x="69" y="54"/>
                    <a:pt x="69" y="54"/>
                  </a:cubicBezTo>
                  <a:cubicBezTo>
                    <a:pt x="69" y="54"/>
                    <a:pt x="69" y="54"/>
                    <a:pt x="69" y="54"/>
                  </a:cubicBezTo>
                  <a:cubicBezTo>
                    <a:pt x="69" y="54"/>
                    <a:pt x="69" y="55"/>
                    <a:pt x="70" y="56"/>
                  </a:cubicBezTo>
                  <a:cubicBezTo>
                    <a:pt x="70" y="55"/>
                    <a:pt x="70" y="55"/>
                    <a:pt x="70" y="55"/>
                  </a:cubicBezTo>
                  <a:cubicBezTo>
                    <a:pt x="70" y="55"/>
                    <a:pt x="70" y="55"/>
                    <a:pt x="71" y="56"/>
                  </a:cubicBezTo>
                  <a:cubicBezTo>
                    <a:pt x="71" y="56"/>
                    <a:pt x="71" y="56"/>
                    <a:pt x="71" y="56"/>
                  </a:cubicBezTo>
                  <a:cubicBezTo>
                    <a:pt x="70" y="56"/>
                    <a:pt x="70" y="57"/>
                    <a:pt x="70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71" y="57"/>
                    <a:pt x="71" y="57"/>
                    <a:pt x="71" y="57"/>
                  </a:cubicBezTo>
                  <a:cubicBezTo>
                    <a:pt x="71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2" y="57"/>
                    <a:pt x="72" y="57"/>
                    <a:pt x="72" y="58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72" y="58"/>
                    <a:pt x="72" y="59"/>
                    <a:pt x="72" y="59"/>
                  </a:cubicBezTo>
                  <a:cubicBezTo>
                    <a:pt x="72" y="59"/>
                    <a:pt x="73" y="59"/>
                    <a:pt x="73" y="59"/>
                  </a:cubicBezTo>
                  <a:cubicBezTo>
                    <a:pt x="73" y="59"/>
                    <a:pt x="73" y="59"/>
                    <a:pt x="73" y="59"/>
                  </a:cubicBezTo>
                  <a:cubicBezTo>
                    <a:pt x="72" y="59"/>
                    <a:pt x="71" y="60"/>
                    <a:pt x="71" y="61"/>
                  </a:cubicBezTo>
                  <a:cubicBezTo>
                    <a:pt x="71" y="61"/>
                    <a:pt x="71" y="61"/>
                    <a:pt x="71" y="61"/>
                  </a:cubicBezTo>
                  <a:cubicBezTo>
                    <a:pt x="71" y="61"/>
                    <a:pt x="71" y="62"/>
                    <a:pt x="71" y="62"/>
                  </a:cubicBezTo>
                  <a:cubicBezTo>
                    <a:pt x="71" y="62"/>
                    <a:pt x="71" y="62"/>
                    <a:pt x="71" y="62"/>
                  </a:cubicBezTo>
                  <a:cubicBezTo>
                    <a:pt x="71" y="63"/>
                    <a:pt x="71" y="63"/>
                    <a:pt x="71" y="63"/>
                  </a:cubicBezTo>
                  <a:cubicBezTo>
                    <a:pt x="71" y="63"/>
                    <a:pt x="72" y="63"/>
                    <a:pt x="72" y="63"/>
                  </a:cubicBezTo>
                  <a:cubicBezTo>
                    <a:pt x="72" y="63"/>
                    <a:pt x="72" y="63"/>
                    <a:pt x="71" y="64"/>
                  </a:cubicBezTo>
                  <a:cubicBezTo>
                    <a:pt x="71" y="64"/>
                    <a:pt x="71" y="64"/>
                    <a:pt x="71" y="64"/>
                  </a:cubicBezTo>
                  <a:cubicBezTo>
                    <a:pt x="71" y="64"/>
                    <a:pt x="71" y="64"/>
                    <a:pt x="71" y="65"/>
                  </a:cubicBezTo>
                  <a:cubicBezTo>
                    <a:pt x="71" y="65"/>
                    <a:pt x="71" y="65"/>
                    <a:pt x="71" y="65"/>
                  </a:cubicBezTo>
                  <a:cubicBezTo>
                    <a:pt x="71" y="65"/>
                    <a:pt x="71" y="65"/>
                    <a:pt x="71" y="65"/>
                  </a:cubicBezTo>
                  <a:cubicBezTo>
                    <a:pt x="71" y="65"/>
                    <a:pt x="71" y="65"/>
                    <a:pt x="71" y="65"/>
                  </a:cubicBezTo>
                  <a:cubicBezTo>
                    <a:pt x="71" y="65"/>
                    <a:pt x="71" y="65"/>
                    <a:pt x="71" y="66"/>
                  </a:cubicBezTo>
                  <a:cubicBezTo>
                    <a:pt x="71" y="66"/>
                    <a:pt x="71" y="66"/>
                    <a:pt x="71" y="66"/>
                  </a:cubicBezTo>
                  <a:cubicBezTo>
                    <a:pt x="71" y="67"/>
                    <a:pt x="71" y="67"/>
                    <a:pt x="71" y="67"/>
                  </a:cubicBezTo>
                  <a:cubicBezTo>
                    <a:pt x="71" y="67"/>
                    <a:pt x="71" y="67"/>
                    <a:pt x="71" y="67"/>
                  </a:cubicBezTo>
                  <a:cubicBezTo>
                    <a:pt x="71" y="67"/>
                    <a:pt x="71" y="67"/>
                    <a:pt x="71" y="67"/>
                  </a:cubicBezTo>
                  <a:cubicBezTo>
                    <a:pt x="71" y="67"/>
                    <a:pt x="71" y="68"/>
                    <a:pt x="71" y="68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1" y="68"/>
                    <a:pt x="71" y="69"/>
                    <a:pt x="71" y="69"/>
                  </a:cubicBezTo>
                  <a:cubicBezTo>
                    <a:pt x="71" y="69"/>
                    <a:pt x="71" y="69"/>
                    <a:pt x="71" y="69"/>
                  </a:cubicBezTo>
                  <a:cubicBezTo>
                    <a:pt x="71" y="69"/>
                    <a:pt x="71" y="69"/>
                    <a:pt x="71" y="69"/>
                  </a:cubicBezTo>
                  <a:cubicBezTo>
                    <a:pt x="71" y="69"/>
                    <a:pt x="71" y="69"/>
                    <a:pt x="71" y="70"/>
                  </a:cubicBezTo>
                  <a:cubicBezTo>
                    <a:pt x="71" y="70"/>
                    <a:pt x="71" y="70"/>
                    <a:pt x="71" y="70"/>
                  </a:cubicBezTo>
                  <a:cubicBezTo>
                    <a:pt x="71" y="70"/>
                    <a:pt x="71" y="70"/>
                    <a:pt x="71" y="70"/>
                  </a:cubicBezTo>
                  <a:cubicBezTo>
                    <a:pt x="71" y="71"/>
                    <a:pt x="71" y="71"/>
                    <a:pt x="71" y="71"/>
                  </a:cubicBezTo>
                  <a:cubicBezTo>
                    <a:pt x="71" y="71"/>
                    <a:pt x="71" y="71"/>
                    <a:pt x="71" y="72"/>
                  </a:cubicBezTo>
                  <a:cubicBezTo>
                    <a:pt x="71" y="72"/>
                    <a:pt x="71" y="72"/>
                    <a:pt x="71" y="72"/>
                  </a:cubicBezTo>
                  <a:cubicBezTo>
                    <a:pt x="71" y="72"/>
                    <a:pt x="71" y="73"/>
                    <a:pt x="71" y="73"/>
                  </a:cubicBezTo>
                  <a:cubicBezTo>
                    <a:pt x="71" y="73"/>
                    <a:pt x="71" y="73"/>
                    <a:pt x="71" y="73"/>
                  </a:cubicBezTo>
                  <a:cubicBezTo>
                    <a:pt x="71" y="73"/>
                    <a:pt x="71" y="74"/>
                    <a:pt x="71" y="74"/>
                  </a:cubicBezTo>
                  <a:cubicBezTo>
                    <a:pt x="71" y="74"/>
                    <a:pt x="71" y="74"/>
                    <a:pt x="71" y="75"/>
                  </a:cubicBezTo>
                  <a:cubicBezTo>
                    <a:pt x="71" y="75"/>
                    <a:pt x="71" y="75"/>
                    <a:pt x="71" y="75"/>
                  </a:cubicBezTo>
                  <a:cubicBezTo>
                    <a:pt x="71" y="75"/>
                    <a:pt x="71" y="75"/>
                    <a:pt x="71" y="75"/>
                  </a:cubicBezTo>
                  <a:cubicBezTo>
                    <a:pt x="71" y="75"/>
                    <a:pt x="71" y="75"/>
                    <a:pt x="71" y="76"/>
                  </a:cubicBezTo>
                  <a:cubicBezTo>
                    <a:pt x="71" y="76"/>
                    <a:pt x="71" y="76"/>
                    <a:pt x="70" y="76"/>
                  </a:cubicBezTo>
                  <a:cubicBezTo>
                    <a:pt x="70" y="76"/>
                    <a:pt x="70" y="77"/>
                    <a:pt x="70" y="77"/>
                  </a:cubicBezTo>
                  <a:cubicBezTo>
                    <a:pt x="70" y="77"/>
                    <a:pt x="70" y="77"/>
                    <a:pt x="70" y="77"/>
                  </a:cubicBezTo>
                  <a:cubicBezTo>
                    <a:pt x="70" y="77"/>
                    <a:pt x="70" y="77"/>
                    <a:pt x="70" y="77"/>
                  </a:cubicBezTo>
                  <a:cubicBezTo>
                    <a:pt x="70" y="77"/>
                    <a:pt x="70" y="76"/>
                    <a:pt x="69" y="76"/>
                  </a:cubicBezTo>
                  <a:cubicBezTo>
                    <a:pt x="69" y="76"/>
                    <a:pt x="69" y="76"/>
                    <a:pt x="69" y="76"/>
                  </a:cubicBezTo>
                  <a:cubicBezTo>
                    <a:pt x="69" y="76"/>
                    <a:pt x="69" y="76"/>
                    <a:pt x="69" y="76"/>
                  </a:cubicBezTo>
                  <a:cubicBezTo>
                    <a:pt x="69" y="76"/>
                    <a:pt x="69" y="76"/>
                    <a:pt x="69" y="75"/>
                  </a:cubicBezTo>
                  <a:cubicBezTo>
                    <a:pt x="68" y="75"/>
                    <a:pt x="68" y="75"/>
                    <a:pt x="68" y="75"/>
                  </a:cubicBezTo>
                  <a:cubicBezTo>
                    <a:pt x="68" y="74"/>
                    <a:pt x="68" y="74"/>
                    <a:pt x="67" y="74"/>
                  </a:cubicBezTo>
                  <a:cubicBezTo>
                    <a:pt x="67" y="74"/>
                    <a:pt x="67" y="74"/>
                    <a:pt x="67" y="74"/>
                  </a:cubicBezTo>
                  <a:cubicBezTo>
                    <a:pt x="67" y="74"/>
                    <a:pt x="67" y="74"/>
                    <a:pt x="67" y="74"/>
                  </a:cubicBezTo>
                  <a:cubicBezTo>
                    <a:pt x="67" y="74"/>
                    <a:pt x="67" y="74"/>
                    <a:pt x="67" y="74"/>
                  </a:cubicBezTo>
                  <a:cubicBezTo>
                    <a:pt x="67" y="75"/>
                    <a:pt x="67" y="75"/>
                    <a:pt x="67" y="75"/>
                  </a:cubicBezTo>
                  <a:cubicBezTo>
                    <a:pt x="67" y="75"/>
                    <a:pt x="67" y="75"/>
                    <a:pt x="67" y="75"/>
                  </a:cubicBezTo>
                  <a:cubicBezTo>
                    <a:pt x="67" y="75"/>
                    <a:pt x="66" y="75"/>
                    <a:pt x="66" y="75"/>
                  </a:cubicBezTo>
                  <a:cubicBezTo>
                    <a:pt x="66" y="75"/>
                    <a:pt x="66" y="75"/>
                    <a:pt x="67" y="75"/>
                  </a:cubicBezTo>
                  <a:cubicBezTo>
                    <a:pt x="67" y="75"/>
                    <a:pt x="66" y="75"/>
                    <a:pt x="66" y="76"/>
                  </a:cubicBezTo>
                  <a:cubicBezTo>
                    <a:pt x="67" y="76"/>
                    <a:pt x="67" y="76"/>
                    <a:pt x="67" y="76"/>
                  </a:cubicBezTo>
                  <a:cubicBezTo>
                    <a:pt x="67" y="76"/>
                    <a:pt x="66" y="76"/>
                    <a:pt x="66" y="76"/>
                  </a:cubicBezTo>
                  <a:cubicBezTo>
                    <a:pt x="66" y="76"/>
                    <a:pt x="66" y="76"/>
                    <a:pt x="66" y="76"/>
                  </a:cubicBezTo>
                  <a:cubicBezTo>
                    <a:pt x="66" y="76"/>
                    <a:pt x="66" y="76"/>
                    <a:pt x="66" y="76"/>
                  </a:cubicBezTo>
                  <a:cubicBezTo>
                    <a:pt x="67" y="76"/>
                    <a:pt x="67" y="76"/>
                    <a:pt x="67" y="76"/>
                  </a:cubicBezTo>
                  <a:cubicBezTo>
                    <a:pt x="67" y="76"/>
                    <a:pt x="67" y="76"/>
                    <a:pt x="66" y="76"/>
                  </a:cubicBezTo>
                  <a:cubicBezTo>
                    <a:pt x="66" y="76"/>
                    <a:pt x="66" y="76"/>
                    <a:pt x="66" y="76"/>
                  </a:cubicBezTo>
                  <a:close/>
                  <a:moveTo>
                    <a:pt x="189" y="109"/>
                  </a:moveTo>
                  <a:cubicBezTo>
                    <a:pt x="189" y="109"/>
                    <a:pt x="189" y="109"/>
                    <a:pt x="189" y="109"/>
                  </a:cubicBezTo>
                  <a:cubicBezTo>
                    <a:pt x="189" y="109"/>
                    <a:pt x="189" y="109"/>
                    <a:pt x="189" y="109"/>
                  </a:cubicBezTo>
                  <a:cubicBezTo>
                    <a:pt x="189" y="109"/>
                    <a:pt x="189" y="109"/>
                    <a:pt x="189" y="109"/>
                  </a:cubicBezTo>
                  <a:cubicBezTo>
                    <a:pt x="189" y="108"/>
                    <a:pt x="189" y="108"/>
                    <a:pt x="189" y="108"/>
                  </a:cubicBezTo>
                  <a:cubicBezTo>
                    <a:pt x="189" y="108"/>
                    <a:pt x="189" y="108"/>
                    <a:pt x="189" y="108"/>
                  </a:cubicBezTo>
                  <a:cubicBezTo>
                    <a:pt x="189" y="108"/>
                    <a:pt x="189" y="109"/>
                    <a:pt x="189" y="109"/>
                  </a:cubicBezTo>
                  <a:cubicBezTo>
                    <a:pt x="189" y="109"/>
                    <a:pt x="189" y="108"/>
                    <a:pt x="189" y="108"/>
                  </a:cubicBezTo>
                  <a:cubicBezTo>
                    <a:pt x="189" y="108"/>
                    <a:pt x="189" y="108"/>
                    <a:pt x="189" y="108"/>
                  </a:cubicBezTo>
                  <a:cubicBezTo>
                    <a:pt x="189" y="108"/>
                    <a:pt x="189" y="108"/>
                    <a:pt x="189" y="108"/>
                  </a:cubicBezTo>
                  <a:cubicBezTo>
                    <a:pt x="189" y="108"/>
                    <a:pt x="189" y="108"/>
                    <a:pt x="189" y="108"/>
                  </a:cubicBezTo>
                  <a:cubicBezTo>
                    <a:pt x="189" y="108"/>
                    <a:pt x="188" y="108"/>
                    <a:pt x="188" y="108"/>
                  </a:cubicBezTo>
                  <a:cubicBezTo>
                    <a:pt x="188" y="108"/>
                    <a:pt x="188" y="109"/>
                    <a:pt x="188" y="109"/>
                  </a:cubicBezTo>
                  <a:cubicBezTo>
                    <a:pt x="188" y="109"/>
                    <a:pt x="188" y="109"/>
                    <a:pt x="188" y="109"/>
                  </a:cubicBezTo>
                  <a:cubicBezTo>
                    <a:pt x="188" y="109"/>
                    <a:pt x="188" y="109"/>
                    <a:pt x="188" y="109"/>
                  </a:cubicBezTo>
                  <a:cubicBezTo>
                    <a:pt x="188" y="109"/>
                    <a:pt x="188" y="109"/>
                    <a:pt x="188" y="109"/>
                  </a:cubicBezTo>
                  <a:cubicBezTo>
                    <a:pt x="188" y="109"/>
                    <a:pt x="188" y="109"/>
                    <a:pt x="188" y="109"/>
                  </a:cubicBezTo>
                  <a:cubicBezTo>
                    <a:pt x="188" y="109"/>
                    <a:pt x="187" y="109"/>
                    <a:pt x="187" y="110"/>
                  </a:cubicBezTo>
                  <a:cubicBezTo>
                    <a:pt x="187" y="110"/>
                    <a:pt x="187" y="110"/>
                    <a:pt x="187" y="110"/>
                  </a:cubicBezTo>
                  <a:cubicBezTo>
                    <a:pt x="186" y="110"/>
                    <a:pt x="186" y="110"/>
                    <a:pt x="186" y="110"/>
                  </a:cubicBezTo>
                  <a:cubicBezTo>
                    <a:pt x="186" y="110"/>
                    <a:pt x="185" y="110"/>
                    <a:pt x="185" y="110"/>
                  </a:cubicBezTo>
                  <a:cubicBezTo>
                    <a:pt x="185" y="110"/>
                    <a:pt x="185" y="110"/>
                    <a:pt x="185" y="110"/>
                  </a:cubicBezTo>
                  <a:cubicBezTo>
                    <a:pt x="185" y="110"/>
                    <a:pt x="185" y="111"/>
                    <a:pt x="185" y="111"/>
                  </a:cubicBezTo>
                  <a:cubicBezTo>
                    <a:pt x="185" y="111"/>
                    <a:pt x="185" y="111"/>
                    <a:pt x="185" y="111"/>
                  </a:cubicBezTo>
                  <a:cubicBezTo>
                    <a:pt x="185" y="111"/>
                    <a:pt x="185" y="111"/>
                    <a:pt x="185" y="111"/>
                  </a:cubicBezTo>
                  <a:cubicBezTo>
                    <a:pt x="185" y="111"/>
                    <a:pt x="185" y="111"/>
                    <a:pt x="185" y="111"/>
                  </a:cubicBezTo>
                  <a:cubicBezTo>
                    <a:pt x="185" y="111"/>
                    <a:pt x="185" y="111"/>
                    <a:pt x="185" y="111"/>
                  </a:cubicBezTo>
                  <a:cubicBezTo>
                    <a:pt x="185" y="111"/>
                    <a:pt x="185" y="111"/>
                    <a:pt x="186" y="111"/>
                  </a:cubicBezTo>
                  <a:cubicBezTo>
                    <a:pt x="186" y="111"/>
                    <a:pt x="186" y="111"/>
                    <a:pt x="186" y="111"/>
                  </a:cubicBezTo>
                  <a:cubicBezTo>
                    <a:pt x="186" y="111"/>
                    <a:pt x="186" y="111"/>
                    <a:pt x="186" y="111"/>
                  </a:cubicBezTo>
                  <a:cubicBezTo>
                    <a:pt x="186" y="111"/>
                    <a:pt x="186" y="111"/>
                    <a:pt x="186" y="111"/>
                  </a:cubicBezTo>
                  <a:cubicBezTo>
                    <a:pt x="186" y="111"/>
                    <a:pt x="186" y="111"/>
                    <a:pt x="186" y="111"/>
                  </a:cubicBezTo>
                  <a:cubicBezTo>
                    <a:pt x="186" y="111"/>
                    <a:pt x="186" y="111"/>
                    <a:pt x="186" y="111"/>
                  </a:cubicBezTo>
                  <a:cubicBezTo>
                    <a:pt x="186" y="111"/>
                    <a:pt x="186" y="111"/>
                    <a:pt x="186" y="111"/>
                  </a:cubicBezTo>
                  <a:cubicBezTo>
                    <a:pt x="186" y="111"/>
                    <a:pt x="187" y="111"/>
                    <a:pt x="187" y="111"/>
                  </a:cubicBezTo>
                  <a:cubicBezTo>
                    <a:pt x="187" y="111"/>
                    <a:pt x="187" y="111"/>
                    <a:pt x="187" y="111"/>
                  </a:cubicBezTo>
                  <a:cubicBezTo>
                    <a:pt x="187" y="111"/>
                    <a:pt x="187" y="111"/>
                    <a:pt x="187" y="111"/>
                  </a:cubicBezTo>
                  <a:cubicBezTo>
                    <a:pt x="187" y="111"/>
                    <a:pt x="187" y="111"/>
                    <a:pt x="187" y="110"/>
                  </a:cubicBezTo>
                  <a:cubicBezTo>
                    <a:pt x="188" y="110"/>
                    <a:pt x="188" y="111"/>
                    <a:pt x="188" y="111"/>
                  </a:cubicBezTo>
                  <a:cubicBezTo>
                    <a:pt x="188" y="111"/>
                    <a:pt x="188" y="111"/>
                    <a:pt x="188" y="111"/>
                  </a:cubicBezTo>
                  <a:cubicBezTo>
                    <a:pt x="188" y="111"/>
                    <a:pt x="188" y="111"/>
                    <a:pt x="188" y="111"/>
                  </a:cubicBezTo>
                  <a:cubicBezTo>
                    <a:pt x="188" y="111"/>
                    <a:pt x="188" y="110"/>
                    <a:pt x="188" y="110"/>
                  </a:cubicBezTo>
                  <a:cubicBezTo>
                    <a:pt x="188" y="110"/>
                    <a:pt x="188" y="110"/>
                    <a:pt x="188" y="110"/>
                  </a:cubicBezTo>
                  <a:cubicBezTo>
                    <a:pt x="188" y="110"/>
                    <a:pt x="188" y="110"/>
                    <a:pt x="188" y="110"/>
                  </a:cubicBezTo>
                  <a:cubicBezTo>
                    <a:pt x="188" y="110"/>
                    <a:pt x="188" y="110"/>
                    <a:pt x="188" y="110"/>
                  </a:cubicBezTo>
                  <a:cubicBezTo>
                    <a:pt x="188" y="110"/>
                    <a:pt x="188" y="110"/>
                    <a:pt x="188" y="110"/>
                  </a:cubicBezTo>
                  <a:cubicBezTo>
                    <a:pt x="188" y="110"/>
                    <a:pt x="189" y="110"/>
                    <a:pt x="189" y="110"/>
                  </a:cubicBezTo>
                  <a:cubicBezTo>
                    <a:pt x="189" y="110"/>
                    <a:pt x="189" y="110"/>
                    <a:pt x="189" y="110"/>
                  </a:cubicBezTo>
                  <a:cubicBezTo>
                    <a:pt x="189" y="110"/>
                    <a:pt x="189" y="110"/>
                    <a:pt x="189" y="110"/>
                  </a:cubicBezTo>
                  <a:cubicBezTo>
                    <a:pt x="189" y="110"/>
                    <a:pt x="189" y="109"/>
                    <a:pt x="189" y="109"/>
                  </a:cubicBezTo>
                  <a:cubicBezTo>
                    <a:pt x="189" y="109"/>
                    <a:pt x="189" y="109"/>
                    <a:pt x="189" y="109"/>
                  </a:cubicBezTo>
                  <a:cubicBezTo>
                    <a:pt x="189" y="109"/>
                    <a:pt x="189" y="109"/>
                    <a:pt x="189" y="109"/>
                  </a:cubicBezTo>
                  <a:close/>
                  <a:moveTo>
                    <a:pt x="201" y="93"/>
                  </a:moveTo>
                  <a:cubicBezTo>
                    <a:pt x="201" y="93"/>
                    <a:pt x="201" y="93"/>
                    <a:pt x="201" y="92"/>
                  </a:cubicBezTo>
                  <a:cubicBezTo>
                    <a:pt x="201" y="92"/>
                    <a:pt x="201" y="92"/>
                    <a:pt x="201" y="92"/>
                  </a:cubicBezTo>
                  <a:cubicBezTo>
                    <a:pt x="201" y="92"/>
                    <a:pt x="200" y="92"/>
                    <a:pt x="200" y="92"/>
                  </a:cubicBezTo>
                  <a:cubicBezTo>
                    <a:pt x="200" y="92"/>
                    <a:pt x="200" y="92"/>
                    <a:pt x="200" y="92"/>
                  </a:cubicBezTo>
                  <a:cubicBezTo>
                    <a:pt x="200" y="92"/>
                    <a:pt x="200" y="92"/>
                    <a:pt x="200" y="92"/>
                  </a:cubicBezTo>
                  <a:cubicBezTo>
                    <a:pt x="199" y="92"/>
                    <a:pt x="199" y="92"/>
                    <a:pt x="199" y="92"/>
                  </a:cubicBezTo>
                  <a:cubicBezTo>
                    <a:pt x="199" y="92"/>
                    <a:pt x="198" y="92"/>
                    <a:pt x="198" y="92"/>
                  </a:cubicBezTo>
                  <a:cubicBezTo>
                    <a:pt x="198" y="92"/>
                    <a:pt x="198" y="92"/>
                    <a:pt x="198" y="92"/>
                  </a:cubicBezTo>
                  <a:cubicBezTo>
                    <a:pt x="198" y="92"/>
                    <a:pt x="198" y="92"/>
                    <a:pt x="198" y="92"/>
                  </a:cubicBezTo>
                  <a:cubicBezTo>
                    <a:pt x="198" y="92"/>
                    <a:pt x="198" y="92"/>
                    <a:pt x="198" y="92"/>
                  </a:cubicBezTo>
                  <a:cubicBezTo>
                    <a:pt x="198" y="92"/>
                    <a:pt x="198" y="92"/>
                    <a:pt x="198" y="92"/>
                  </a:cubicBezTo>
                  <a:cubicBezTo>
                    <a:pt x="197" y="92"/>
                    <a:pt x="197" y="92"/>
                    <a:pt x="197" y="92"/>
                  </a:cubicBezTo>
                  <a:cubicBezTo>
                    <a:pt x="197" y="92"/>
                    <a:pt x="197" y="92"/>
                    <a:pt x="197" y="92"/>
                  </a:cubicBezTo>
                  <a:cubicBezTo>
                    <a:pt x="197" y="92"/>
                    <a:pt x="197" y="92"/>
                    <a:pt x="197" y="92"/>
                  </a:cubicBezTo>
                  <a:cubicBezTo>
                    <a:pt x="197" y="92"/>
                    <a:pt x="197" y="92"/>
                    <a:pt x="197" y="92"/>
                  </a:cubicBezTo>
                  <a:cubicBezTo>
                    <a:pt x="196" y="92"/>
                    <a:pt x="196" y="92"/>
                    <a:pt x="196" y="92"/>
                  </a:cubicBezTo>
                  <a:cubicBezTo>
                    <a:pt x="196" y="92"/>
                    <a:pt x="196" y="93"/>
                    <a:pt x="196" y="93"/>
                  </a:cubicBezTo>
                  <a:cubicBezTo>
                    <a:pt x="196" y="93"/>
                    <a:pt x="196" y="93"/>
                    <a:pt x="196" y="93"/>
                  </a:cubicBezTo>
                  <a:cubicBezTo>
                    <a:pt x="196" y="93"/>
                    <a:pt x="196" y="93"/>
                    <a:pt x="196" y="93"/>
                  </a:cubicBezTo>
                  <a:cubicBezTo>
                    <a:pt x="196" y="93"/>
                    <a:pt x="197" y="93"/>
                    <a:pt x="197" y="93"/>
                  </a:cubicBezTo>
                  <a:cubicBezTo>
                    <a:pt x="197" y="93"/>
                    <a:pt x="197" y="93"/>
                    <a:pt x="197" y="93"/>
                  </a:cubicBezTo>
                  <a:cubicBezTo>
                    <a:pt x="197" y="93"/>
                    <a:pt x="197" y="93"/>
                    <a:pt x="197" y="93"/>
                  </a:cubicBezTo>
                  <a:cubicBezTo>
                    <a:pt x="197" y="93"/>
                    <a:pt x="197" y="93"/>
                    <a:pt x="196" y="93"/>
                  </a:cubicBezTo>
                  <a:cubicBezTo>
                    <a:pt x="196" y="93"/>
                    <a:pt x="196" y="93"/>
                    <a:pt x="196" y="93"/>
                  </a:cubicBezTo>
                  <a:cubicBezTo>
                    <a:pt x="196" y="93"/>
                    <a:pt x="196" y="93"/>
                    <a:pt x="196" y="93"/>
                  </a:cubicBezTo>
                  <a:cubicBezTo>
                    <a:pt x="196" y="93"/>
                    <a:pt x="196" y="93"/>
                    <a:pt x="196" y="94"/>
                  </a:cubicBezTo>
                  <a:cubicBezTo>
                    <a:pt x="196" y="94"/>
                    <a:pt x="196" y="94"/>
                    <a:pt x="196" y="94"/>
                  </a:cubicBezTo>
                  <a:cubicBezTo>
                    <a:pt x="196" y="94"/>
                    <a:pt x="196" y="94"/>
                    <a:pt x="196" y="94"/>
                  </a:cubicBezTo>
                  <a:cubicBezTo>
                    <a:pt x="196" y="94"/>
                    <a:pt x="196" y="94"/>
                    <a:pt x="196" y="94"/>
                  </a:cubicBezTo>
                  <a:cubicBezTo>
                    <a:pt x="196" y="94"/>
                    <a:pt x="196" y="94"/>
                    <a:pt x="196" y="94"/>
                  </a:cubicBezTo>
                  <a:cubicBezTo>
                    <a:pt x="196" y="94"/>
                    <a:pt x="196" y="94"/>
                    <a:pt x="196" y="94"/>
                  </a:cubicBezTo>
                  <a:cubicBezTo>
                    <a:pt x="196" y="94"/>
                    <a:pt x="197" y="94"/>
                    <a:pt x="197" y="94"/>
                  </a:cubicBezTo>
                  <a:cubicBezTo>
                    <a:pt x="197" y="94"/>
                    <a:pt x="197" y="94"/>
                    <a:pt x="197" y="94"/>
                  </a:cubicBezTo>
                  <a:cubicBezTo>
                    <a:pt x="197" y="94"/>
                    <a:pt x="197" y="94"/>
                    <a:pt x="197" y="94"/>
                  </a:cubicBezTo>
                  <a:cubicBezTo>
                    <a:pt x="197" y="94"/>
                    <a:pt x="197" y="94"/>
                    <a:pt x="197" y="94"/>
                  </a:cubicBezTo>
                  <a:cubicBezTo>
                    <a:pt x="197" y="94"/>
                    <a:pt x="197" y="94"/>
                    <a:pt x="198" y="94"/>
                  </a:cubicBezTo>
                  <a:cubicBezTo>
                    <a:pt x="198" y="94"/>
                    <a:pt x="198" y="94"/>
                    <a:pt x="198" y="94"/>
                  </a:cubicBezTo>
                  <a:cubicBezTo>
                    <a:pt x="198" y="94"/>
                    <a:pt x="198" y="94"/>
                    <a:pt x="199" y="94"/>
                  </a:cubicBezTo>
                  <a:cubicBezTo>
                    <a:pt x="199" y="94"/>
                    <a:pt x="199" y="94"/>
                    <a:pt x="199" y="94"/>
                  </a:cubicBezTo>
                  <a:cubicBezTo>
                    <a:pt x="199" y="94"/>
                    <a:pt x="199" y="94"/>
                    <a:pt x="199" y="94"/>
                  </a:cubicBezTo>
                  <a:cubicBezTo>
                    <a:pt x="200" y="94"/>
                    <a:pt x="200" y="94"/>
                    <a:pt x="200" y="94"/>
                  </a:cubicBezTo>
                  <a:cubicBezTo>
                    <a:pt x="200" y="94"/>
                    <a:pt x="201" y="94"/>
                    <a:pt x="201" y="93"/>
                  </a:cubicBezTo>
                  <a:cubicBezTo>
                    <a:pt x="201" y="93"/>
                    <a:pt x="201" y="93"/>
                    <a:pt x="201" y="93"/>
                  </a:cubicBezTo>
                  <a:cubicBezTo>
                    <a:pt x="201" y="93"/>
                    <a:pt x="201" y="93"/>
                    <a:pt x="201" y="93"/>
                  </a:cubicBezTo>
                  <a:close/>
                  <a:moveTo>
                    <a:pt x="201" y="99"/>
                  </a:moveTo>
                  <a:cubicBezTo>
                    <a:pt x="201" y="99"/>
                    <a:pt x="201" y="99"/>
                    <a:pt x="201" y="99"/>
                  </a:cubicBezTo>
                  <a:cubicBezTo>
                    <a:pt x="201" y="99"/>
                    <a:pt x="201" y="98"/>
                    <a:pt x="201" y="98"/>
                  </a:cubicBezTo>
                  <a:cubicBezTo>
                    <a:pt x="201" y="98"/>
                    <a:pt x="201" y="98"/>
                    <a:pt x="201" y="98"/>
                  </a:cubicBezTo>
                  <a:cubicBezTo>
                    <a:pt x="201" y="98"/>
                    <a:pt x="201" y="98"/>
                    <a:pt x="201" y="98"/>
                  </a:cubicBezTo>
                  <a:cubicBezTo>
                    <a:pt x="201" y="98"/>
                    <a:pt x="201" y="98"/>
                    <a:pt x="201" y="98"/>
                  </a:cubicBezTo>
                  <a:cubicBezTo>
                    <a:pt x="201" y="98"/>
                    <a:pt x="201" y="98"/>
                    <a:pt x="201" y="98"/>
                  </a:cubicBezTo>
                  <a:cubicBezTo>
                    <a:pt x="201" y="98"/>
                    <a:pt x="201" y="98"/>
                    <a:pt x="201" y="98"/>
                  </a:cubicBezTo>
                  <a:cubicBezTo>
                    <a:pt x="200" y="98"/>
                    <a:pt x="200" y="98"/>
                    <a:pt x="200" y="98"/>
                  </a:cubicBezTo>
                  <a:cubicBezTo>
                    <a:pt x="200" y="98"/>
                    <a:pt x="200" y="98"/>
                    <a:pt x="200" y="98"/>
                  </a:cubicBezTo>
                  <a:cubicBezTo>
                    <a:pt x="200" y="98"/>
                    <a:pt x="200" y="98"/>
                    <a:pt x="200" y="98"/>
                  </a:cubicBezTo>
                  <a:cubicBezTo>
                    <a:pt x="200" y="98"/>
                    <a:pt x="200" y="98"/>
                    <a:pt x="200" y="98"/>
                  </a:cubicBezTo>
                  <a:cubicBezTo>
                    <a:pt x="199" y="98"/>
                    <a:pt x="199" y="98"/>
                    <a:pt x="200" y="98"/>
                  </a:cubicBezTo>
                  <a:cubicBezTo>
                    <a:pt x="200" y="98"/>
                    <a:pt x="200" y="98"/>
                    <a:pt x="200" y="98"/>
                  </a:cubicBezTo>
                  <a:cubicBezTo>
                    <a:pt x="200" y="98"/>
                    <a:pt x="199" y="98"/>
                    <a:pt x="199" y="98"/>
                  </a:cubicBezTo>
                  <a:cubicBezTo>
                    <a:pt x="199" y="98"/>
                    <a:pt x="199" y="98"/>
                    <a:pt x="199" y="98"/>
                  </a:cubicBezTo>
                  <a:cubicBezTo>
                    <a:pt x="199" y="98"/>
                    <a:pt x="199" y="98"/>
                    <a:pt x="199" y="98"/>
                  </a:cubicBezTo>
                  <a:cubicBezTo>
                    <a:pt x="199" y="98"/>
                    <a:pt x="199" y="98"/>
                    <a:pt x="199" y="98"/>
                  </a:cubicBezTo>
                  <a:cubicBezTo>
                    <a:pt x="199" y="98"/>
                    <a:pt x="199" y="98"/>
                    <a:pt x="199" y="98"/>
                  </a:cubicBezTo>
                  <a:cubicBezTo>
                    <a:pt x="199" y="98"/>
                    <a:pt x="198" y="98"/>
                    <a:pt x="198" y="98"/>
                  </a:cubicBezTo>
                  <a:cubicBezTo>
                    <a:pt x="198" y="98"/>
                    <a:pt x="198" y="98"/>
                    <a:pt x="198" y="98"/>
                  </a:cubicBezTo>
                  <a:cubicBezTo>
                    <a:pt x="198" y="98"/>
                    <a:pt x="198" y="98"/>
                    <a:pt x="198" y="98"/>
                  </a:cubicBezTo>
                  <a:cubicBezTo>
                    <a:pt x="198" y="98"/>
                    <a:pt x="198" y="99"/>
                    <a:pt x="198" y="99"/>
                  </a:cubicBezTo>
                  <a:cubicBezTo>
                    <a:pt x="198" y="99"/>
                    <a:pt x="198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7" y="99"/>
                    <a:pt x="197" y="99"/>
                  </a:cubicBezTo>
                  <a:cubicBezTo>
                    <a:pt x="197" y="99"/>
                    <a:pt x="196" y="99"/>
                    <a:pt x="196" y="99"/>
                  </a:cubicBezTo>
                  <a:cubicBezTo>
                    <a:pt x="196" y="99"/>
                    <a:pt x="196" y="99"/>
                    <a:pt x="196" y="99"/>
                  </a:cubicBezTo>
                  <a:cubicBezTo>
                    <a:pt x="196" y="99"/>
                    <a:pt x="196" y="99"/>
                    <a:pt x="196" y="99"/>
                  </a:cubicBezTo>
                  <a:cubicBezTo>
                    <a:pt x="196" y="99"/>
                    <a:pt x="196" y="100"/>
                    <a:pt x="196" y="100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6" y="100"/>
                    <a:pt x="196" y="100"/>
                    <a:pt x="196" y="100"/>
                  </a:cubicBezTo>
                  <a:cubicBezTo>
                    <a:pt x="196" y="100"/>
                    <a:pt x="196" y="101"/>
                    <a:pt x="196" y="101"/>
                  </a:cubicBezTo>
                  <a:cubicBezTo>
                    <a:pt x="196" y="101"/>
                    <a:pt x="196" y="101"/>
                    <a:pt x="196" y="101"/>
                  </a:cubicBezTo>
                  <a:cubicBezTo>
                    <a:pt x="196" y="101"/>
                    <a:pt x="196" y="101"/>
                    <a:pt x="196" y="101"/>
                  </a:cubicBezTo>
                  <a:cubicBezTo>
                    <a:pt x="196" y="101"/>
                    <a:pt x="196" y="101"/>
                    <a:pt x="196" y="101"/>
                  </a:cubicBezTo>
                  <a:cubicBezTo>
                    <a:pt x="196" y="101"/>
                    <a:pt x="195" y="101"/>
                    <a:pt x="195" y="101"/>
                  </a:cubicBezTo>
                  <a:cubicBezTo>
                    <a:pt x="195" y="101"/>
                    <a:pt x="195" y="101"/>
                    <a:pt x="195" y="101"/>
                  </a:cubicBezTo>
                  <a:cubicBezTo>
                    <a:pt x="195" y="101"/>
                    <a:pt x="195" y="101"/>
                    <a:pt x="195" y="101"/>
                  </a:cubicBezTo>
                  <a:cubicBezTo>
                    <a:pt x="195" y="101"/>
                    <a:pt x="195" y="101"/>
                    <a:pt x="195" y="101"/>
                  </a:cubicBezTo>
                  <a:cubicBezTo>
                    <a:pt x="195" y="101"/>
                    <a:pt x="195" y="101"/>
                    <a:pt x="195" y="101"/>
                  </a:cubicBezTo>
                  <a:cubicBezTo>
                    <a:pt x="195" y="101"/>
                    <a:pt x="195" y="101"/>
                    <a:pt x="195" y="101"/>
                  </a:cubicBezTo>
                  <a:cubicBezTo>
                    <a:pt x="195" y="101"/>
                    <a:pt x="195" y="101"/>
                    <a:pt x="195" y="101"/>
                  </a:cubicBezTo>
                  <a:cubicBezTo>
                    <a:pt x="194" y="101"/>
                    <a:pt x="194" y="101"/>
                    <a:pt x="194" y="101"/>
                  </a:cubicBezTo>
                  <a:cubicBezTo>
                    <a:pt x="194" y="101"/>
                    <a:pt x="194" y="101"/>
                    <a:pt x="194" y="101"/>
                  </a:cubicBezTo>
                  <a:cubicBezTo>
                    <a:pt x="194" y="101"/>
                    <a:pt x="194" y="101"/>
                    <a:pt x="194" y="101"/>
                  </a:cubicBezTo>
                  <a:cubicBezTo>
                    <a:pt x="194" y="101"/>
                    <a:pt x="194" y="101"/>
                    <a:pt x="194" y="101"/>
                  </a:cubicBezTo>
                  <a:cubicBezTo>
                    <a:pt x="194" y="100"/>
                    <a:pt x="193" y="100"/>
                    <a:pt x="193" y="100"/>
                  </a:cubicBezTo>
                  <a:cubicBezTo>
                    <a:pt x="193" y="100"/>
                    <a:pt x="193" y="100"/>
                    <a:pt x="193" y="100"/>
                  </a:cubicBezTo>
                  <a:cubicBezTo>
                    <a:pt x="193" y="100"/>
                    <a:pt x="193" y="100"/>
                    <a:pt x="193" y="100"/>
                  </a:cubicBezTo>
                  <a:cubicBezTo>
                    <a:pt x="193" y="100"/>
                    <a:pt x="193" y="101"/>
                    <a:pt x="193" y="101"/>
                  </a:cubicBezTo>
                  <a:cubicBezTo>
                    <a:pt x="193" y="101"/>
                    <a:pt x="193" y="101"/>
                    <a:pt x="192" y="101"/>
                  </a:cubicBezTo>
                  <a:cubicBezTo>
                    <a:pt x="192" y="101"/>
                    <a:pt x="192" y="101"/>
                    <a:pt x="192" y="101"/>
                  </a:cubicBezTo>
                  <a:cubicBezTo>
                    <a:pt x="192" y="101"/>
                    <a:pt x="192" y="101"/>
                    <a:pt x="192" y="101"/>
                  </a:cubicBezTo>
                  <a:cubicBezTo>
                    <a:pt x="192" y="101"/>
                    <a:pt x="192" y="101"/>
                    <a:pt x="192" y="101"/>
                  </a:cubicBezTo>
                  <a:cubicBezTo>
                    <a:pt x="192" y="101"/>
                    <a:pt x="192" y="101"/>
                    <a:pt x="192" y="101"/>
                  </a:cubicBezTo>
                  <a:cubicBezTo>
                    <a:pt x="192" y="101"/>
                    <a:pt x="192" y="102"/>
                    <a:pt x="192" y="102"/>
                  </a:cubicBezTo>
                  <a:cubicBezTo>
                    <a:pt x="192" y="102"/>
                    <a:pt x="192" y="102"/>
                    <a:pt x="192" y="102"/>
                  </a:cubicBezTo>
                  <a:cubicBezTo>
                    <a:pt x="192" y="102"/>
                    <a:pt x="191" y="102"/>
                    <a:pt x="191" y="102"/>
                  </a:cubicBezTo>
                  <a:cubicBezTo>
                    <a:pt x="191" y="102"/>
                    <a:pt x="191" y="102"/>
                    <a:pt x="191" y="102"/>
                  </a:cubicBezTo>
                  <a:cubicBezTo>
                    <a:pt x="191" y="102"/>
                    <a:pt x="191" y="102"/>
                    <a:pt x="191" y="102"/>
                  </a:cubicBezTo>
                  <a:cubicBezTo>
                    <a:pt x="191" y="102"/>
                    <a:pt x="191" y="102"/>
                    <a:pt x="191" y="103"/>
                  </a:cubicBezTo>
                  <a:cubicBezTo>
                    <a:pt x="191" y="103"/>
                    <a:pt x="191" y="103"/>
                    <a:pt x="191" y="103"/>
                  </a:cubicBezTo>
                  <a:cubicBezTo>
                    <a:pt x="191" y="103"/>
                    <a:pt x="191" y="103"/>
                    <a:pt x="191" y="103"/>
                  </a:cubicBezTo>
                  <a:cubicBezTo>
                    <a:pt x="191" y="103"/>
                    <a:pt x="191" y="103"/>
                    <a:pt x="191" y="103"/>
                  </a:cubicBezTo>
                  <a:cubicBezTo>
                    <a:pt x="191" y="103"/>
                    <a:pt x="191" y="103"/>
                    <a:pt x="191" y="104"/>
                  </a:cubicBezTo>
                  <a:cubicBezTo>
                    <a:pt x="191" y="104"/>
                    <a:pt x="191" y="104"/>
                    <a:pt x="191" y="104"/>
                  </a:cubicBezTo>
                  <a:cubicBezTo>
                    <a:pt x="191" y="104"/>
                    <a:pt x="191" y="104"/>
                    <a:pt x="191" y="104"/>
                  </a:cubicBezTo>
                  <a:cubicBezTo>
                    <a:pt x="191" y="104"/>
                    <a:pt x="190" y="104"/>
                    <a:pt x="190" y="104"/>
                  </a:cubicBezTo>
                  <a:cubicBezTo>
                    <a:pt x="190" y="104"/>
                    <a:pt x="190" y="104"/>
                    <a:pt x="190" y="104"/>
                  </a:cubicBezTo>
                  <a:cubicBezTo>
                    <a:pt x="190" y="104"/>
                    <a:pt x="190" y="105"/>
                    <a:pt x="190" y="105"/>
                  </a:cubicBezTo>
                  <a:cubicBezTo>
                    <a:pt x="190" y="105"/>
                    <a:pt x="191" y="105"/>
                    <a:pt x="191" y="105"/>
                  </a:cubicBezTo>
                  <a:cubicBezTo>
                    <a:pt x="191" y="105"/>
                    <a:pt x="191" y="105"/>
                    <a:pt x="191" y="105"/>
                  </a:cubicBezTo>
                  <a:cubicBezTo>
                    <a:pt x="191" y="105"/>
                    <a:pt x="191" y="105"/>
                    <a:pt x="191" y="105"/>
                  </a:cubicBezTo>
                  <a:cubicBezTo>
                    <a:pt x="192" y="105"/>
                    <a:pt x="192" y="105"/>
                    <a:pt x="192" y="105"/>
                  </a:cubicBezTo>
                  <a:cubicBezTo>
                    <a:pt x="191" y="106"/>
                    <a:pt x="191" y="106"/>
                    <a:pt x="191" y="106"/>
                  </a:cubicBezTo>
                  <a:cubicBezTo>
                    <a:pt x="191" y="106"/>
                    <a:pt x="191" y="106"/>
                    <a:pt x="191" y="106"/>
                  </a:cubicBezTo>
                  <a:cubicBezTo>
                    <a:pt x="191" y="106"/>
                    <a:pt x="190" y="106"/>
                    <a:pt x="190" y="106"/>
                  </a:cubicBezTo>
                  <a:cubicBezTo>
                    <a:pt x="190" y="106"/>
                    <a:pt x="190" y="106"/>
                    <a:pt x="190" y="106"/>
                  </a:cubicBezTo>
                  <a:cubicBezTo>
                    <a:pt x="190" y="106"/>
                    <a:pt x="190" y="106"/>
                    <a:pt x="190" y="106"/>
                  </a:cubicBezTo>
                  <a:cubicBezTo>
                    <a:pt x="190" y="107"/>
                    <a:pt x="190" y="107"/>
                    <a:pt x="190" y="107"/>
                  </a:cubicBezTo>
                  <a:cubicBezTo>
                    <a:pt x="190" y="107"/>
                    <a:pt x="190" y="107"/>
                    <a:pt x="190" y="107"/>
                  </a:cubicBezTo>
                  <a:cubicBezTo>
                    <a:pt x="190" y="107"/>
                    <a:pt x="190" y="107"/>
                    <a:pt x="190" y="107"/>
                  </a:cubicBezTo>
                  <a:cubicBezTo>
                    <a:pt x="190" y="107"/>
                    <a:pt x="190" y="107"/>
                    <a:pt x="190" y="107"/>
                  </a:cubicBezTo>
                  <a:cubicBezTo>
                    <a:pt x="190" y="107"/>
                    <a:pt x="190" y="107"/>
                    <a:pt x="190" y="107"/>
                  </a:cubicBezTo>
                  <a:cubicBezTo>
                    <a:pt x="190" y="107"/>
                    <a:pt x="191" y="107"/>
                    <a:pt x="191" y="107"/>
                  </a:cubicBezTo>
                  <a:cubicBezTo>
                    <a:pt x="191" y="107"/>
                    <a:pt x="191" y="107"/>
                    <a:pt x="191" y="107"/>
                  </a:cubicBezTo>
                  <a:cubicBezTo>
                    <a:pt x="191" y="107"/>
                    <a:pt x="191" y="107"/>
                    <a:pt x="191" y="107"/>
                  </a:cubicBezTo>
                  <a:cubicBezTo>
                    <a:pt x="191" y="107"/>
                    <a:pt x="191" y="107"/>
                    <a:pt x="191" y="107"/>
                  </a:cubicBezTo>
                  <a:cubicBezTo>
                    <a:pt x="191" y="107"/>
                    <a:pt x="192" y="107"/>
                    <a:pt x="192" y="107"/>
                  </a:cubicBezTo>
                  <a:cubicBezTo>
                    <a:pt x="192" y="107"/>
                    <a:pt x="193" y="107"/>
                    <a:pt x="193" y="107"/>
                  </a:cubicBezTo>
                  <a:cubicBezTo>
                    <a:pt x="193" y="107"/>
                    <a:pt x="193" y="107"/>
                    <a:pt x="193" y="107"/>
                  </a:cubicBezTo>
                  <a:cubicBezTo>
                    <a:pt x="193" y="107"/>
                    <a:pt x="193" y="107"/>
                    <a:pt x="193" y="107"/>
                  </a:cubicBezTo>
                  <a:cubicBezTo>
                    <a:pt x="194" y="106"/>
                    <a:pt x="194" y="106"/>
                    <a:pt x="194" y="106"/>
                  </a:cubicBezTo>
                  <a:cubicBezTo>
                    <a:pt x="194" y="106"/>
                    <a:pt x="194" y="106"/>
                    <a:pt x="194" y="106"/>
                  </a:cubicBezTo>
                  <a:cubicBezTo>
                    <a:pt x="194" y="106"/>
                    <a:pt x="195" y="106"/>
                    <a:pt x="195" y="106"/>
                  </a:cubicBezTo>
                  <a:cubicBezTo>
                    <a:pt x="195" y="106"/>
                    <a:pt x="196" y="106"/>
                    <a:pt x="196" y="106"/>
                  </a:cubicBezTo>
                  <a:cubicBezTo>
                    <a:pt x="196" y="106"/>
                    <a:pt x="196" y="106"/>
                    <a:pt x="196" y="106"/>
                  </a:cubicBezTo>
                  <a:cubicBezTo>
                    <a:pt x="197" y="105"/>
                    <a:pt x="197" y="105"/>
                    <a:pt x="197" y="105"/>
                  </a:cubicBezTo>
                  <a:cubicBezTo>
                    <a:pt x="197" y="105"/>
                    <a:pt x="197" y="105"/>
                    <a:pt x="197" y="105"/>
                  </a:cubicBezTo>
                  <a:cubicBezTo>
                    <a:pt x="197" y="105"/>
                    <a:pt x="197" y="105"/>
                    <a:pt x="197" y="105"/>
                  </a:cubicBezTo>
                  <a:cubicBezTo>
                    <a:pt x="198" y="104"/>
                    <a:pt x="198" y="104"/>
                    <a:pt x="198" y="104"/>
                  </a:cubicBezTo>
                  <a:cubicBezTo>
                    <a:pt x="198" y="104"/>
                    <a:pt x="198" y="104"/>
                    <a:pt x="198" y="104"/>
                  </a:cubicBezTo>
                  <a:cubicBezTo>
                    <a:pt x="198" y="104"/>
                    <a:pt x="198" y="104"/>
                    <a:pt x="198" y="104"/>
                  </a:cubicBezTo>
                  <a:cubicBezTo>
                    <a:pt x="199" y="104"/>
                    <a:pt x="199" y="103"/>
                    <a:pt x="199" y="103"/>
                  </a:cubicBezTo>
                  <a:cubicBezTo>
                    <a:pt x="199" y="103"/>
                    <a:pt x="199" y="103"/>
                    <a:pt x="199" y="103"/>
                  </a:cubicBezTo>
                  <a:cubicBezTo>
                    <a:pt x="199" y="103"/>
                    <a:pt x="200" y="103"/>
                    <a:pt x="200" y="103"/>
                  </a:cubicBezTo>
                  <a:cubicBezTo>
                    <a:pt x="200" y="103"/>
                    <a:pt x="200" y="102"/>
                    <a:pt x="200" y="102"/>
                  </a:cubicBezTo>
                  <a:cubicBezTo>
                    <a:pt x="200" y="102"/>
                    <a:pt x="200" y="102"/>
                    <a:pt x="200" y="102"/>
                  </a:cubicBezTo>
                  <a:cubicBezTo>
                    <a:pt x="200" y="102"/>
                    <a:pt x="200" y="102"/>
                    <a:pt x="200" y="102"/>
                  </a:cubicBezTo>
                  <a:cubicBezTo>
                    <a:pt x="200" y="101"/>
                    <a:pt x="200" y="101"/>
                    <a:pt x="200" y="101"/>
                  </a:cubicBezTo>
                  <a:cubicBezTo>
                    <a:pt x="200" y="101"/>
                    <a:pt x="200" y="101"/>
                    <a:pt x="201" y="101"/>
                  </a:cubicBezTo>
                  <a:cubicBezTo>
                    <a:pt x="201" y="101"/>
                    <a:pt x="200" y="101"/>
                    <a:pt x="200" y="101"/>
                  </a:cubicBezTo>
                  <a:cubicBezTo>
                    <a:pt x="200" y="101"/>
                    <a:pt x="200" y="101"/>
                    <a:pt x="200" y="101"/>
                  </a:cubicBezTo>
                  <a:cubicBezTo>
                    <a:pt x="200" y="101"/>
                    <a:pt x="200" y="101"/>
                    <a:pt x="200" y="100"/>
                  </a:cubicBezTo>
                  <a:cubicBezTo>
                    <a:pt x="200" y="100"/>
                    <a:pt x="200" y="100"/>
                    <a:pt x="200" y="100"/>
                  </a:cubicBezTo>
                  <a:cubicBezTo>
                    <a:pt x="200" y="100"/>
                    <a:pt x="200" y="100"/>
                    <a:pt x="200" y="100"/>
                  </a:cubicBezTo>
                  <a:cubicBezTo>
                    <a:pt x="200" y="100"/>
                    <a:pt x="200" y="100"/>
                    <a:pt x="200" y="100"/>
                  </a:cubicBezTo>
                  <a:cubicBezTo>
                    <a:pt x="200" y="100"/>
                    <a:pt x="200" y="100"/>
                    <a:pt x="200" y="100"/>
                  </a:cubicBezTo>
                  <a:cubicBezTo>
                    <a:pt x="200" y="100"/>
                    <a:pt x="200" y="100"/>
                    <a:pt x="200" y="100"/>
                  </a:cubicBezTo>
                  <a:cubicBezTo>
                    <a:pt x="200" y="100"/>
                    <a:pt x="200" y="99"/>
                    <a:pt x="200" y="99"/>
                  </a:cubicBezTo>
                  <a:cubicBezTo>
                    <a:pt x="200" y="99"/>
                    <a:pt x="200" y="99"/>
                    <a:pt x="200" y="99"/>
                  </a:cubicBezTo>
                  <a:cubicBezTo>
                    <a:pt x="200" y="99"/>
                    <a:pt x="200" y="99"/>
                    <a:pt x="200" y="99"/>
                  </a:cubicBezTo>
                  <a:cubicBezTo>
                    <a:pt x="200" y="99"/>
                    <a:pt x="200" y="99"/>
                    <a:pt x="200" y="99"/>
                  </a:cubicBezTo>
                  <a:cubicBezTo>
                    <a:pt x="200" y="99"/>
                    <a:pt x="201" y="99"/>
                    <a:pt x="201" y="99"/>
                  </a:cubicBezTo>
                  <a:cubicBezTo>
                    <a:pt x="201" y="99"/>
                    <a:pt x="201" y="99"/>
                    <a:pt x="201" y="99"/>
                  </a:cubicBezTo>
                  <a:cubicBezTo>
                    <a:pt x="201" y="99"/>
                    <a:pt x="201" y="99"/>
                    <a:pt x="201" y="99"/>
                  </a:cubicBezTo>
                  <a:cubicBezTo>
                    <a:pt x="201" y="99"/>
                    <a:pt x="201" y="99"/>
                    <a:pt x="201" y="99"/>
                  </a:cubicBezTo>
                  <a:cubicBezTo>
                    <a:pt x="201" y="99"/>
                    <a:pt x="201" y="99"/>
                    <a:pt x="201" y="99"/>
                  </a:cubicBezTo>
                  <a:close/>
                  <a:moveTo>
                    <a:pt x="195" y="93"/>
                  </a:moveTo>
                  <a:cubicBezTo>
                    <a:pt x="195" y="93"/>
                    <a:pt x="195" y="93"/>
                    <a:pt x="195" y="93"/>
                  </a:cubicBezTo>
                  <a:cubicBezTo>
                    <a:pt x="195" y="92"/>
                    <a:pt x="195" y="92"/>
                    <a:pt x="195" y="92"/>
                  </a:cubicBezTo>
                  <a:cubicBezTo>
                    <a:pt x="195" y="92"/>
                    <a:pt x="195" y="92"/>
                    <a:pt x="195" y="92"/>
                  </a:cubicBezTo>
                  <a:cubicBezTo>
                    <a:pt x="195" y="92"/>
                    <a:pt x="195" y="92"/>
                    <a:pt x="195" y="92"/>
                  </a:cubicBezTo>
                  <a:cubicBezTo>
                    <a:pt x="195" y="92"/>
                    <a:pt x="195" y="93"/>
                    <a:pt x="195" y="93"/>
                  </a:cubicBezTo>
                  <a:cubicBezTo>
                    <a:pt x="195" y="93"/>
                    <a:pt x="195" y="93"/>
                    <a:pt x="195" y="93"/>
                  </a:cubicBezTo>
                  <a:cubicBezTo>
                    <a:pt x="195" y="93"/>
                    <a:pt x="195" y="93"/>
                    <a:pt x="195" y="93"/>
                  </a:cubicBezTo>
                  <a:cubicBezTo>
                    <a:pt x="195" y="93"/>
                    <a:pt x="195" y="93"/>
                    <a:pt x="195" y="93"/>
                  </a:cubicBezTo>
                  <a:cubicBezTo>
                    <a:pt x="195" y="93"/>
                    <a:pt x="195" y="93"/>
                    <a:pt x="195" y="93"/>
                  </a:cubicBezTo>
                  <a:cubicBezTo>
                    <a:pt x="195" y="93"/>
                    <a:pt x="195" y="93"/>
                    <a:pt x="194" y="93"/>
                  </a:cubicBezTo>
                  <a:cubicBezTo>
                    <a:pt x="194" y="93"/>
                    <a:pt x="194" y="93"/>
                    <a:pt x="194" y="93"/>
                  </a:cubicBezTo>
                  <a:cubicBezTo>
                    <a:pt x="194" y="93"/>
                    <a:pt x="194" y="93"/>
                    <a:pt x="194" y="93"/>
                  </a:cubicBezTo>
                  <a:cubicBezTo>
                    <a:pt x="194" y="93"/>
                    <a:pt x="194" y="93"/>
                    <a:pt x="194" y="93"/>
                  </a:cubicBezTo>
                  <a:cubicBezTo>
                    <a:pt x="194" y="93"/>
                    <a:pt x="194" y="93"/>
                    <a:pt x="194" y="94"/>
                  </a:cubicBezTo>
                  <a:cubicBezTo>
                    <a:pt x="194" y="94"/>
                    <a:pt x="194" y="94"/>
                    <a:pt x="194" y="94"/>
                  </a:cubicBezTo>
                  <a:cubicBezTo>
                    <a:pt x="194" y="94"/>
                    <a:pt x="194" y="94"/>
                    <a:pt x="194" y="94"/>
                  </a:cubicBezTo>
                  <a:cubicBezTo>
                    <a:pt x="194" y="94"/>
                    <a:pt x="194" y="94"/>
                    <a:pt x="194" y="94"/>
                  </a:cubicBezTo>
                  <a:cubicBezTo>
                    <a:pt x="194" y="94"/>
                    <a:pt x="194" y="94"/>
                    <a:pt x="194" y="94"/>
                  </a:cubicBezTo>
                  <a:cubicBezTo>
                    <a:pt x="194" y="93"/>
                    <a:pt x="194" y="93"/>
                    <a:pt x="194" y="93"/>
                  </a:cubicBezTo>
                  <a:cubicBezTo>
                    <a:pt x="194" y="93"/>
                    <a:pt x="193" y="93"/>
                    <a:pt x="193" y="93"/>
                  </a:cubicBezTo>
                  <a:cubicBezTo>
                    <a:pt x="193" y="93"/>
                    <a:pt x="193" y="93"/>
                    <a:pt x="193" y="94"/>
                  </a:cubicBezTo>
                  <a:cubicBezTo>
                    <a:pt x="193" y="94"/>
                    <a:pt x="193" y="94"/>
                    <a:pt x="193" y="94"/>
                  </a:cubicBezTo>
                  <a:cubicBezTo>
                    <a:pt x="193" y="94"/>
                    <a:pt x="193" y="94"/>
                    <a:pt x="193" y="94"/>
                  </a:cubicBezTo>
                  <a:cubicBezTo>
                    <a:pt x="193" y="94"/>
                    <a:pt x="193" y="94"/>
                    <a:pt x="193" y="94"/>
                  </a:cubicBezTo>
                  <a:cubicBezTo>
                    <a:pt x="193" y="94"/>
                    <a:pt x="193" y="94"/>
                    <a:pt x="193" y="94"/>
                  </a:cubicBezTo>
                  <a:cubicBezTo>
                    <a:pt x="193" y="94"/>
                    <a:pt x="193" y="94"/>
                    <a:pt x="193" y="94"/>
                  </a:cubicBezTo>
                  <a:cubicBezTo>
                    <a:pt x="193" y="94"/>
                    <a:pt x="193" y="94"/>
                    <a:pt x="193" y="94"/>
                  </a:cubicBezTo>
                  <a:cubicBezTo>
                    <a:pt x="193" y="94"/>
                    <a:pt x="193" y="94"/>
                    <a:pt x="193" y="94"/>
                  </a:cubicBezTo>
                  <a:cubicBezTo>
                    <a:pt x="193" y="94"/>
                    <a:pt x="193" y="94"/>
                    <a:pt x="193" y="94"/>
                  </a:cubicBezTo>
                  <a:cubicBezTo>
                    <a:pt x="193" y="94"/>
                    <a:pt x="194" y="94"/>
                    <a:pt x="194" y="94"/>
                  </a:cubicBezTo>
                  <a:cubicBezTo>
                    <a:pt x="194" y="94"/>
                    <a:pt x="194" y="95"/>
                    <a:pt x="194" y="95"/>
                  </a:cubicBezTo>
                  <a:cubicBezTo>
                    <a:pt x="194" y="95"/>
                    <a:pt x="194" y="95"/>
                    <a:pt x="194" y="95"/>
                  </a:cubicBezTo>
                  <a:cubicBezTo>
                    <a:pt x="194" y="95"/>
                    <a:pt x="194" y="95"/>
                    <a:pt x="194" y="95"/>
                  </a:cubicBezTo>
                  <a:cubicBezTo>
                    <a:pt x="194" y="95"/>
                    <a:pt x="194" y="95"/>
                    <a:pt x="194" y="95"/>
                  </a:cubicBezTo>
                  <a:cubicBezTo>
                    <a:pt x="194" y="95"/>
                    <a:pt x="194" y="95"/>
                    <a:pt x="194" y="95"/>
                  </a:cubicBezTo>
                  <a:cubicBezTo>
                    <a:pt x="194" y="95"/>
                    <a:pt x="194" y="95"/>
                    <a:pt x="194" y="95"/>
                  </a:cubicBezTo>
                  <a:cubicBezTo>
                    <a:pt x="194" y="95"/>
                    <a:pt x="195" y="95"/>
                    <a:pt x="195" y="94"/>
                  </a:cubicBezTo>
                  <a:cubicBezTo>
                    <a:pt x="195" y="94"/>
                    <a:pt x="195" y="94"/>
                    <a:pt x="195" y="94"/>
                  </a:cubicBezTo>
                  <a:cubicBezTo>
                    <a:pt x="195" y="94"/>
                    <a:pt x="195" y="94"/>
                    <a:pt x="195" y="94"/>
                  </a:cubicBezTo>
                  <a:cubicBezTo>
                    <a:pt x="195" y="94"/>
                    <a:pt x="195" y="94"/>
                    <a:pt x="195" y="94"/>
                  </a:cubicBezTo>
                  <a:cubicBezTo>
                    <a:pt x="195" y="93"/>
                    <a:pt x="195" y="93"/>
                    <a:pt x="195" y="93"/>
                  </a:cubicBezTo>
                  <a:cubicBezTo>
                    <a:pt x="195" y="93"/>
                    <a:pt x="195" y="93"/>
                    <a:pt x="195" y="93"/>
                  </a:cubicBezTo>
                  <a:cubicBezTo>
                    <a:pt x="195" y="93"/>
                    <a:pt x="195" y="93"/>
                    <a:pt x="195" y="93"/>
                  </a:cubicBezTo>
                  <a:cubicBezTo>
                    <a:pt x="195" y="93"/>
                    <a:pt x="195" y="93"/>
                    <a:pt x="195" y="93"/>
                  </a:cubicBezTo>
                  <a:cubicBezTo>
                    <a:pt x="195" y="93"/>
                    <a:pt x="195" y="93"/>
                    <a:pt x="195" y="93"/>
                  </a:cubicBezTo>
                  <a:close/>
                  <a:moveTo>
                    <a:pt x="164" y="96"/>
                  </a:moveTo>
                  <a:cubicBezTo>
                    <a:pt x="164" y="96"/>
                    <a:pt x="164" y="96"/>
                    <a:pt x="164" y="96"/>
                  </a:cubicBezTo>
                  <a:cubicBezTo>
                    <a:pt x="164" y="96"/>
                    <a:pt x="165" y="96"/>
                    <a:pt x="165" y="96"/>
                  </a:cubicBezTo>
                  <a:cubicBezTo>
                    <a:pt x="165" y="96"/>
                    <a:pt x="165" y="96"/>
                    <a:pt x="165" y="96"/>
                  </a:cubicBezTo>
                  <a:cubicBezTo>
                    <a:pt x="165" y="95"/>
                    <a:pt x="165" y="95"/>
                    <a:pt x="165" y="95"/>
                  </a:cubicBezTo>
                  <a:cubicBezTo>
                    <a:pt x="165" y="95"/>
                    <a:pt x="165" y="95"/>
                    <a:pt x="165" y="95"/>
                  </a:cubicBezTo>
                  <a:cubicBezTo>
                    <a:pt x="165" y="95"/>
                    <a:pt x="164" y="95"/>
                    <a:pt x="164" y="95"/>
                  </a:cubicBezTo>
                  <a:cubicBezTo>
                    <a:pt x="164" y="95"/>
                    <a:pt x="164" y="96"/>
                    <a:pt x="164" y="96"/>
                  </a:cubicBezTo>
                  <a:cubicBezTo>
                    <a:pt x="164" y="96"/>
                    <a:pt x="164" y="96"/>
                    <a:pt x="164" y="96"/>
                  </a:cubicBezTo>
                  <a:cubicBezTo>
                    <a:pt x="164" y="96"/>
                    <a:pt x="164" y="96"/>
                    <a:pt x="164" y="96"/>
                  </a:cubicBezTo>
                  <a:cubicBezTo>
                    <a:pt x="164" y="96"/>
                    <a:pt x="164" y="96"/>
                    <a:pt x="164" y="96"/>
                  </a:cubicBezTo>
                  <a:cubicBezTo>
                    <a:pt x="164" y="96"/>
                    <a:pt x="164" y="95"/>
                    <a:pt x="164" y="95"/>
                  </a:cubicBezTo>
                  <a:cubicBezTo>
                    <a:pt x="164" y="95"/>
                    <a:pt x="164" y="95"/>
                    <a:pt x="164" y="95"/>
                  </a:cubicBezTo>
                  <a:cubicBezTo>
                    <a:pt x="164" y="95"/>
                    <a:pt x="164" y="95"/>
                    <a:pt x="164" y="95"/>
                  </a:cubicBezTo>
                  <a:cubicBezTo>
                    <a:pt x="164" y="95"/>
                    <a:pt x="164" y="96"/>
                    <a:pt x="164" y="96"/>
                  </a:cubicBezTo>
                  <a:cubicBezTo>
                    <a:pt x="164" y="96"/>
                    <a:pt x="164" y="96"/>
                    <a:pt x="164" y="96"/>
                  </a:cubicBezTo>
                  <a:cubicBezTo>
                    <a:pt x="164" y="96"/>
                    <a:pt x="164" y="96"/>
                    <a:pt x="164" y="96"/>
                  </a:cubicBezTo>
                  <a:cubicBezTo>
                    <a:pt x="164" y="96"/>
                    <a:pt x="164" y="96"/>
                    <a:pt x="164" y="96"/>
                  </a:cubicBezTo>
                  <a:cubicBezTo>
                    <a:pt x="164" y="96"/>
                    <a:pt x="164" y="96"/>
                    <a:pt x="164" y="96"/>
                  </a:cubicBezTo>
                  <a:cubicBezTo>
                    <a:pt x="164" y="96"/>
                    <a:pt x="164" y="96"/>
                    <a:pt x="164" y="96"/>
                  </a:cubicBezTo>
                  <a:cubicBezTo>
                    <a:pt x="164" y="96"/>
                    <a:pt x="164" y="96"/>
                    <a:pt x="164" y="97"/>
                  </a:cubicBezTo>
                  <a:cubicBezTo>
                    <a:pt x="164" y="97"/>
                    <a:pt x="164" y="97"/>
                    <a:pt x="164" y="97"/>
                  </a:cubicBezTo>
                  <a:cubicBezTo>
                    <a:pt x="164" y="97"/>
                    <a:pt x="164" y="97"/>
                    <a:pt x="164" y="97"/>
                  </a:cubicBezTo>
                  <a:cubicBezTo>
                    <a:pt x="164" y="97"/>
                    <a:pt x="164" y="96"/>
                    <a:pt x="164" y="96"/>
                  </a:cubicBezTo>
                  <a:cubicBezTo>
                    <a:pt x="164" y="96"/>
                    <a:pt x="164" y="96"/>
                    <a:pt x="164" y="96"/>
                  </a:cubicBezTo>
                  <a:cubicBezTo>
                    <a:pt x="164" y="96"/>
                    <a:pt x="164" y="96"/>
                    <a:pt x="164" y="96"/>
                  </a:cubicBezTo>
                  <a:cubicBezTo>
                    <a:pt x="164" y="96"/>
                    <a:pt x="164" y="96"/>
                    <a:pt x="164" y="96"/>
                  </a:cubicBezTo>
                  <a:close/>
                  <a:moveTo>
                    <a:pt x="188" y="94"/>
                  </a:moveTo>
                  <a:cubicBezTo>
                    <a:pt x="188" y="94"/>
                    <a:pt x="188" y="94"/>
                    <a:pt x="188" y="94"/>
                  </a:cubicBezTo>
                  <a:cubicBezTo>
                    <a:pt x="188" y="94"/>
                    <a:pt x="188" y="93"/>
                    <a:pt x="188" y="93"/>
                  </a:cubicBezTo>
                  <a:cubicBezTo>
                    <a:pt x="189" y="93"/>
                    <a:pt x="189" y="93"/>
                    <a:pt x="189" y="93"/>
                  </a:cubicBezTo>
                  <a:cubicBezTo>
                    <a:pt x="189" y="93"/>
                    <a:pt x="188" y="93"/>
                    <a:pt x="188" y="93"/>
                  </a:cubicBezTo>
                  <a:cubicBezTo>
                    <a:pt x="188" y="93"/>
                    <a:pt x="188" y="93"/>
                    <a:pt x="188" y="93"/>
                  </a:cubicBezTo>
                  <a:cubicBezTo>
                    <a:pt x="188" y="93"/>
                    <a:pt x="188" y="93"/>
                    <a:pt x="188" y="93"/>
                  </a:cubicBezTo>
                  <a:cubicBezTo>
                    <a:pt x="188" y="93"/>
                    <a:pt x="188" y="93"/>
                    <a:pt x="188" y="93"/>
                  </a:cubicBezTo>
                  <a:cubicBezTo>
                    <a:pt x="188" y="93"/>
                    <a:pt x="188" y="93"/>
                    <a:pt x="188" y="93"/>
                  </a:cubicBezTo>
                  <a:cubicBezTo>
                    <a:pt x="188" y="93"/>
                    <a:pt x="187" y="93"/>
                    <a:pt x="187" y="93"/>
                  </a:cubicBezTo>
                  <a:cubicBezTo>
                    <a:pt x="187" y="93"/>
                    <a:pt x="187" y="93"/>
                    <a:pt x="187" y="93"/>
                  </a:cubicBezTo>
                  <a:cubicBezTo>
                    <a:pt x="187" y="93"/>
                    <a:pt x="187" y="93"/>
                    <a:pt x="187" y="93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4"/>
                    <a:pt x="187" y="94"/>
                    <a:pt x="188" y="94"/>
                  </a:cubicBezTo>
                  <a:cubicBezTo>
                    <a:pt x="188" y="94"/>
                    <a:pt x="188" y="94"/>
                    <a:pt x="188" y="94"/>
                  </a:cubicBezTo>
                  <a:close/>
                  <a:moveTo>
                    <a:pt x="187" y="94"/>
                  </a:moveTo>
                  <a:cubicBezTo>
                    <a:pt x="187" y="94"/>
                    <a:pt x="187" y="94"/>
                    <a:pt x="187" y="94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4"/>
                    <a:pt x="187" y="94"/>
                    <a:pt x="186" y="94"/>
                  </a:cubicBezTo>
                  <a:cubicBezTo>
                    <a:pt x="186" y="94"/>
                    <a:pt x="186" y="94"/>
                    <a:pt x="186" y="94"/>
                  </a:cubicBezTo>
                  <a:cubicBezTo>
                    <a:pt x="186" y="94"/>
                    <a:pt x="186" y="94"/>
                    <a:pt x="186" y="94"/>
                  </a:cubicBezTo>
                  <a:cubicBezTo>
                    <a:pt x="186" y="94"/>
                    <a:pt x="186" y="94"/>
                    <a:pt x="186" y="95"/>
                  </a:cubicBezTo>
                  <a:cubicBezTo>
                    <a:pt x="186" y="95"/>
                    <a:pt x="186" y="95"/>
                    <a:pt x="186" y="95"/>
                  </a:cubicBezTo>
                  <a:cubicBezTo>
                    <a:pt x="186" y="95"/>
                    <a:pt x="186" y="95"/>
                    <a:pt x="186" y="95"/>
                  </a:cubicBezTo>
                  <a:cubicBezTo>
                    <a:pt x="186" y="95"/>
                    <a:pt x="186" y="95"/>
                    <a:pt x="186" y="95"/>
                  </a:cubicBezTo>
                  <a:cubicBezTo>
                    <a:pt x="186" y="95"/>
                    <a:pt x="186" y="95"/>
                    <a:pt x="186" y="95"/>
                  </a:cubicBezTo>
                  <a:cubicBezTo>
                    <a:pt x="186" y="95"/>
                    <a:pt x="186" y="95"/>
                    <a:pt x="186" y="95"/>
                  </a:cubicBezTo>
                  <a:cubicBezTo>
                    <a:pt x="186" y="95"/>
                    <a:pt x="186" y="95"/>
                    <a:pt x="186" y="95"/>
                  </a:cubicBezTo>
                  <a:cubicBezTo>
                    <a:pt x="186" y="95"/>
                    <a:pt x="186" y="95"/>
                    <a:pt x="186" y="95"/>
                  </a:cubicBezTo>
                  <a:cubicBezTo>
                    <a:pt x="186" y="95"/>
                    <a:pt x="186" y="95"/>
                    <a:pt x="186" y="95"/>
                  </a:cubicBezTo>
                  <a:cubicBezTo>
                    <a:pt x="186" y="95"/>
                    <a:pt x="186" y="95"/>
                    <a:pt x="187" y="95"/>
                  </a:cubicBezTo>
                  <a:cubicBezTo>
                    <a:pt x="187" y="95"/>
                    <a:pt x="187" y="95"/>
                    <a:pt x="187" y="95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4"/>
                    <a:pt x="187" y="94"/>
                    <a:pt x="187" y="94"/>
                  </a:cubicBezTo>
                  <a:cubicBezTo>
                    <a:pt x="187" y="94"/>
                    <a:pt x="187" y="94"/>
                    <a:pt x="187" y="94"/>
                  </a:cubicBezTo>
                  <a:close/>
                  <a:moveTo>
                    <a:pt x="190" y="94"/>
                  </a:moveTo>
                  <a:cubicBezTo>
                    <a:pt x="191" y="94"/>
                    <a:pt x="191" y="94"/>
                    <a:pt x="191" y="94"/>
                  </a:cubicBezTo>
                  <a:cubicBezTo>
                    <a:pt x="191" y="94"/>
                    <a:pt x="191" y="94"/>
                    <a:pt x="191" y="94"/>
                  </a:cubicBezTo>
                  <a:cubicBezTo>
                    <a:pt x="191" y="94"/>
                    <a:pt x="191" y="94"/>
                    <a:pt x="191" y="94"/>
                  </a:cubicBezTo>
                  <a:cubicBezTo>
                    <a:pt x="191" y="94"/>
                    <a:pt x="191" y="94"/>
                    <a:pt x="191" y="94"/>
                  </a:cubicBezTo>
                  <a:cubicBezTo>
                    <a:pt x="191" y="94"/>
                    <a:pt x="191" y="94"/>
                    <a:pt x="191" y="94"/>
                  </a:cubicBezTo>
                  <a:cubicBezTo>
                    <a:pt x="191" y="94"/>
                    <a:pt x="191" y="94"/>
                    <a:pt x="191" y="94"/>
                  </a:cubicBezTo>
                  <a:cubicBezTo>
                    <a:pt x="191" y="94"/>
                    <a:pt x="191" y="94"/>
                    <a:pt x="191" y="94"/>
                  </a:cubicBezTo>
                  <a:cubicBezTo>
                    <a:pt x="191" y="93"/>
                    <a:pt x="191" y="93"/>
                    <a:pt x="192" y="93"/>
                  </a:cubicBezTo>
                  <a:cubicBezTo>
                    <a:pt x="192" y="93"/>
                    <a:pt x="192" y="93"/>
                    <a:pt x="192" y="93"/>
                  </a:cubicBezTo>
                  <a:cubicBezTo>
                    <a:pt x="192" y="93"/>
                    <a:pt x="192" y="93"/>
                    <a:pt x="192" y="93"/>
                  </a:cubicBezTo>
                  <a:cubicBezTo>
                    <a:pt x="192" y="93"/>
                    <a:pt x="192" y="93"/>
                    <a:pt x="192" y="93"/>
                  </a:cubicBezTo>
                  <a:cubicBezTo>
                    <a:pt x="192" y="93"/>
                    <a:pt x="192" y="93"/>
                    <a:pt x="193" y="93"/>
                  </a:cubicBezTo>
                  <a:cubicBezTo>
                    <a:pt x="193" y="93"/>
                    <a:pt x="193" y="93"/>
                    <a:pt x="193" y="93"/>
                  </a:cubicBezTo>
                  <a:cubicBezTo>
                    <a:pt x="193" y="93"/>
                    <a:pt x="193" y="93"/>
                    <a:pt x="193" y="93"/>
                  </a:cubicBezTo>
                  <a:cubicBezTo>
                    <a:pt x="193" y="93"/>
                    <a:pt x="193" y="93"/>
                    <a:pt x="193" y="93"/>
                  </a:cubicBezTo>
                  <a:cubicBezTo>
                    <a:pt x="192" y="93"/>
                    <a:pt x="192" y="93"/>
                    <a:pt x="192" y="93"/>
                  </a:cubicBezTo>
                  <a:cubicBezTo>
                    <a:pt x="192" y="93"/>
                    <a:pt x="192" y="93"/>
                    <a:pt x="192" y="93"/>
                  </a:cubicBezTo>
                  <a:cubicBezTo>
                    <a:pt x="192" y="93"/>
                    <a:pt x="192" y="93"/>
                    <a:pt x="192" y="93"/>
                  </a:cubicBezTo>
                  <a:cubicBezTo>
                    <a:pt x="192" y="93"/>
                    <a:pt x="192" y="93"/>
                    <a:pt x="192" y="92"/>
                  </a:cubicBezTo>
                  <a:cubicBezTo>
                    <a:pt x="192" y="92"/>
                    <a:pt x="192" y="92"/>
                    <a:pt x="192" y="92"/>
                  </a:cubicBezTo>
                  <a:cubicBezTo>
                    <a:pt x="192" y="92"/>
                    <a:pt x="191" y="93"/>
                    <a:pt x="191" y="93"/>
                  </a:cubicBezTo>
                  <a:cubicBezTo>
                    <a:pt x="191" y="93"/>
                    <a:pt x="191" y="93"/>
                    <a:pt x="191" y="93"/>
                  </a:cubicBezTo>
                  <a:cubicBezTo>
                    <a:pt x="191" y="93"/>
                    <a:pt x="191" y="93"/>
                    <a:pt x="191" y="93"/>
                  </a:cubicBezTo>
                  <a:cubicBezTo>
                    <a:pt x="191" y="93"/>
                    <a:pt x="191" y="93"/>
                    <a:pt x="191" y="93"/>
                  </a:cubicBezTo>
                  <a:cubicBezTo>
                    <a:pt x="191" y="93"/>
                    <a:pt x="191" y="93"/>
                    <a:pt x="191" y="93"/>
                  </a:cubicBezTo>
                  <a:cubicBezTo>
                    <a:pt x="191" y="93"/>
                    <a:pt x="191" y="93"/>
                    <a:pt x="191" y="93"/>
                  </a:cubicBezTo>
                  <a:cubicBezTo>
                    <a:pt x="190" y="93"/>
                    <a:pt x="191" y="93"/>
                    <a:pt x="191" y="93"/>
                  </a:cubicBezTo>
                  <a:cubicBezTo>
                    <a:pt x="191" y="93"/>
                    <a:pt x="191" y="93"/>
                    <a:pt x="191" y="93"/>
                  </a:cubicBezTo>
                  <a:cubicBezTo>
                    <a:pt x="191" y="93"/>
                    <a:pt x="191" y="93"/>
                    <a:pt x="191" y="93"/>
                  </a:cubicBezTo>
                  <a:cubicBezTo>
                    <a:pt x="190" y="93"/>
                    <a:pt x="191" y="93"/>
                    <a:pt x="190" y="93"/>
                  </a:cubicBezTo>
                  <a:cubicBezTo>
                    <a:pt x="190" y="93"/>
                    <a:pt x="190" y="93"/>
                    <a:pt x="190" y="93"/>
                  </a:cubicBezTo>
                  <a:cubicBezTo>
                    <a:pt x="190" y="93"/>
                    <a:pt x="190" y="93"/>
                    <a:pt x="190" y="93"/>
                  </a:cubicBezTo>
                  <a:cubicBezTo>
                    <a:pt x="190" y="93"/>
                    <a:pt x="190" y="93"/>
                    <a:pt x="190" y="94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190" y="94"/>
                    <a:pt x="190" y="93"/>
                    <a:pt x="190" y="93"/>
                  </a:cubicBezTo>
                  <a:cubicBezTo>
                    <a:pt x="190" y="93"/>
                    <a:pt x="190" y="93"/>
                    <a:pt x="190" y="93"/>
                  </a:cubicBezTo>
                  <a:cubicBezTo>
                    <a:pt x="190" y="93"/>
                    <a:pt x="190" y="93"/>
                    <a:pt x="190" y="93"/>
                  </a:cubicBezTo>
                  <a:cubicBezTo>
                    <a:pt x="190" y="93"/>
                    <a:pt x="190" y="93"/>
                    <a:pt x="190" y="93"/>
                  </a:cubicBezTo>
                  <a:cubicBezTo>
                    <a:pt x="190" y="93"/>
                    <a:pt x="190" y="93"/>
                    <a:pt x="190" y="93"/>
                  </a:cubicBezTo>
                  <a:cubicBezTo>
                    <a:pt x="190" y="93"/>
                    <a:pt x="190" y="93"/>
                    <a:pt x="190" y="93"/>
                  </a:cubicBezTo>
                  <a:cubicBezTo>
                    <a:pt x="190" y="93"/>
                    <a:pt x="189" y="93"/>
                    <a:pt x="189" y="93"/>
                  </a:cubicBezTo>
                  <a:cubicBezTo>
                    <a:pt x="189" y="93"/>
                    <a:pt x="189" y="93"/>
                    <a:pt x="189" y="93"/>
                  </a:cubicBezTo>
                  <a:cubicBezTo>
                    <a:pt x="189" y="93"/>
                    <a:pt x="189" y="93"/>
                    <a:pt x="189" y="93"/>
                  </a:cubicBezTo>
                  <a:cubicBezTo>
                    <a:pt x="189" y="93"/>
                    <a:pt x="189" y="93"/>
                    <a:pt x="189" y="93"/>
                  </a:cubicBezTo>
                  <a:cubicBezTo>
                    <a:pt x="189" y="93"/>
                    <a:pt x="189" y="93"/>
                    <a:pt x="189" y="93"/>
                  </a:cubicBezTo>
                  <a:cubicBezTo>
                    <a:pt x="189" y="93"/>
                    <a:pt x="189" y="93"/>
                    <a:pt x="189" y="93"/>
                  </a:cubicBezTo>
                  <a:cubicBezTo>
                    <a:pt x="189" y="93"/>
                    <a:pt x="189" y="93"/>
                    <a:pt x="189" y="93"/>
                  </a:cubicBezTo>
                  <a:cubicBezTo>
                    <a:pt x="189" y="93"/>
                    <a:pt x="189" y="93"/>
                    <a:pt x="190" y="93"/>
                  </a:cubicBezTo>
                  <a:cubicBezTo>
                    <a:pt x="190" y="93"/>
                    <a:pt x="190" y="93"/>
                    <a:pt x="190" y="94"/>
                  </a:cubicBezTo>
                  <a:cubicBezTo>
                    <a:pt x="190" y="94"/>
                    <a:pt x="189" y="94"/>
                    <a:pt x="189" y="94"/>
                  </a:cubicBezTo>
                  <a:cubicBezTo>
                    <a:pt x="189" y="94"/>
                    <a:pt x="189" y="94"/>
                    <a:pt x="189" y="94"/>
                  </a:cubicBezTo>
                  <a:cubicBezTo>
                    <a:pt x="189" y="94"/>
                    <a:pt x="189" y="94"/>
                    <a:pt x="189" y="94"/>
                  </a:cubicBezTo>
                  <a:cubicBezTo>
                    <a:pt x="189" y="94"/>
                    <a:pt x="189" y="94"/>
                    <a:pt x="189" y="94"/>
                  </a:cubicBezTo>
                  <a:cubicBezTo>
                    <a:pt x="189" y="94"/>
                    <a:pt x="189" y="94"/>
                    <a:pt x="188" y="94"/>
                  </a:cubicBezTo>
                  <a:cubicBezTo>
                    <a:pt x="188" y="94"/>
                    <a:pt x="188" y="95"/>
                    <a:pt x="188" y="95"/>
                  </a:cubicBezTo>
                  <a:cubicBezTo>
                    <a:pt x="188" y="95"/>
                    <a:pt x="188" y="95"/>
                    <a:pt x="188" y="95"/>
                  </a:cubicBezTo>
                  <a:cubicBezTo>
                    <a:pt x="188" y="95"/>
                    <a:pt x="188" y="95"/>
                    <a:pt x="188" y="95"/>
                  </a:cubicBezTo>
                  <a:cubicBezTo>
                    <a:pt x="188" y="95"/>
                    <a:pt x="188" y="95"/>
                    <a:pt x="188" y="95"/>
                  </a:cubicBezTo>
                  <a:cubicBezTo>
                    <a:pt x="188" y="95"/>
                    <a:pt x="188" y="95"/>
                    <a:pt x="188" y="95"/>
                  </a:cubicBezTo>
                  <a:cubicBezTo>
                    <a:pt x="188" y="95"/>
                    <a:pt x="188" y="95"/>
                    <a:pt x="188" y="95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89" y="95"/>
                    <a:pt x="189" y="95"/>
                    <a:pt x="189" y="95"/>
                  </a:cubicBezTo>
                  <a:cubicBezTo>
                    <a:pt x="189" y="95"/>
                    <a:pt x="190" y="95"/>
                    <a:pt x="190" y="95"/>
                  </a:cubicBezTo>
                  <a:cubicBezTo>
                    <a:pt x="190" y="95"/>
                    <a:pt x="190" y="95"/>
                    <a:pt x="190" y="95"/>
                  </a:cubicBezTo>
                  <a:cubicBezTo>
                    <a:pt x="190" y="95"/>
                    <a:pt x="190" y="95"/>
                    <a:pt x="190" y="95"/>
                  </a:cubicBezTo>
                  <a:cubicBezTo>
                    <a:pt x="190" y="95"/>
                    <a:pt x="190" y="95"/>
                    <a:pt x="190" y="95"/>
                  </a:cubicBezTo>
                  <a:cubicBezTo>
                    <a:pt x="190" y="95"/>
                    <a:pt x="190" y="95"/>
                    <a:pt x="190" y="95"/>
                  </a:cubicBezTo>
                  <a:cubicBezTo>
                    <a:pt x="190" y="95"/>
                    <a:pt x="190" y="95"/>
                    <a:pt x="190" y="95"/>
                  </a:cubicBezTo>
                  <a:cubicBezTo>
                    <a:pt x="190" y="95"/>
                    <a:pt x="190" y="95"/>
                    <a:pt x="190" y="95"/>
                  </a:cubicBezTo>
                  <a:cubicBezTo>
                    <a:pt x="190" y="95"/>
                    <a:pt x="190" y="95"/>
                    <a:pt x="190" y="95"/>
                  </a:cubicBezTo>
                  <a:cubicBezTo>
                    <a:pt x="190" y="95"/>
                    <a:pt x="190" y="95"/>
                    <a:pt x="190" y="95"/>
                  </a:cubicBezTo>
                  <a:cubicBezTo>
                    <a:pt x="190" y="95"/>
                    <a:pt x="190" y="95"/>
                    <a:pt x="190" y="95"/>
                  </a:cubicBezTo>
                  <a:cubicBezTo>
                    <a:pt x="190" y="95"/>
                    <a:pt x="190" y="95"/>
                    <a:pt x="190" y="94"/>
                  </a:cubicBezTo>
                  <a:cubicBezTo>
                    <a:pt x="190" y="94"/>
                    <a:pt x="190" y="94"/>
                    <a:pt x="190" y="94"/>
                  </a:cubicBezTo>
                  <a:close/>
                  <a:moveTo>
                    <a:pt x="189" y="106"/>
                  </a:moveTo>
                  <a:cubicBezTo>
                    <a:pt x="189" y="106"/>
                    <a:pt x="190" y="106"/>
                    <a:pt x="190" y="106"/>
                  </a:cubicBezTo>
                  <a:cubicBezTo>
                    <a:pt x="190" y="106"/>
                    <a:pt x="190" y="106"/>
                    <a:pt x="190" y="106"/>
                  </a:cubicBezTo>
                  <a:cubicBezTo>
                    <a:pt x="190" y="106"/>
                    <a:pt x="190" y="106"/>
                    <a:pt x="190" y="106"/>
                  </a:cubicBezTo>
                  <a:cubicBezTo>
                    <a:pt x="190" y="106"/>
                    <a:pt x="190" y="106"/>
                    <a:pt x="190" y="106"/>
                  </a:cubicBezTo>
                  <a:cubicBezTo>
                    <a:pt x="190" y="106"/>
                    <a:pt x="190" y="106"/>
                    <a:pt x="189" y="106"/>
                  </a:cubicBezTo>
                  <a:cubicBezTo>
                    <a:pt x="189" y="106"/>
                    <a:pt x="189" y="106"/>
                    <a:pt x="189" y="106"/>
                  </a:cubicBezTo>
                  <a:cubicBezTo>
                    <a:pt x="189" y="106"/>
                    <a:pt x="189" y="106"/>
                    <a:pt x="189" y="106"/>
                  </a:cubicBezTo>
                  <a:cubicBezTo>
                    <a:pt x="189" y="106"/>
                    <a:pt x="189" y="106"/>
                    <a:pt x="189" y="106"/>
                  </a:cubicBezTo>
                  <a:cubicBezTo>
                    <a:pt x="189" y="106"/>
                    <a:pt x="189" y="106"/>
                    <a:pt x="189" y="107"/>
                  </a:cubicBezTo>
                  <a:cubicBezTo>
                    <a:pt x="189" y="107"/>
                    <a:pt x="189" y="107"/>
                    <a:pt x="189" y="107"/>
                  </a:cubicBezTo>
                  <a:cubicBezTo>
                    <a:pt x="188" y="107"/>
                    <a:pt x="189" y="107"/>
                    <a:pt x="189" y="107"/>
                  </a:cubicBezTo>
                  <a:cubicBezTo>
                    <a:pt x="189" y="107"/>
                    <a:pt x="189" y="107"/>
                    <a:pt x="189" y="107"/>
                  </a:cubicBezTo>
                  <a:cubicBezTo>
                    <a:pt x="189" y="107"/>
                    <a:pt x="189" y="107"/>
                    <a:pt x="189" y="107"/>
                  </a:cubicBezTo>
                  <a:cubicBezTo>
                    <a:pt x="189" y="107"/>
                    <a:pt x="189" y="107"/>
                    <a:pt x="189" y="107"/>
                  </a:cubicBezTo>
                  <a:cubicBezTo>
                    <a:pt x="189" y="107"/>
                    <a:pt x="189" y="107"/>
                    <a:pt x="189" y="107"/>
                  </a:cubicBezTo>
                  <a:cubicBezTo>
                    <a:pt x="189" y="107"/>
                    <a:pt x="189" y="107"/>
                    <a:pt x="189" y="107"/>
                  </a:cubicBezTo>
                  <a:cubicBezTo>
                    <a:pt x="189" y="107"/>
                    <a:pt x="189" y="107"/>
                    <a:pt x="189" y="107"/>
                  </a:cubicBezTo>
                  <a:cubicBezTo>
                    <a:pt x="189" y="107"/>
                    <a:pt x="189" y="107"/>
                    <a:pt x="189" y="107"/>
                  </a:cubicBezTo>
                  <a:cubicBezTo>
                    <a:pt x="189" y="107"/>
                    <a:pt x="189" y="107"/>
                    <a:pt x="189" y="107"/>
                  </a:cubicBezTo>
                  <a:cubicBezTo>
                    <a:pt x="189" y="107"/>
                    <a:pt x="189" y="107"/>
                    <a:pt x="189" y="106"/>
                  </a:cubicBezTo>
                  <a:cubicBezTo>
                    <a:pt x="189" y="106"/>
                    <a:pt x="189" y="106"/>
                    <a:pt x="189" y="106"/>
                  </a:cubicBezTo>
                  <a:close/>
                  <a:moveTo>
                    <a:pt x="172" y="105"/>
                  </a:moveTo>
                  <a:cubicBezTo>
                    <a:pt x="172" y="105"/>
                    <a:pt x="171" y="104"/>
                    <a:pt x="171" y="104"/>
                  </a:cubicBezTo>
                  <a:cubicBezTo>
                    <a:pt x="171" y="104"/>
                    <a:pt x="171" y="104"/>
                    <a:pt x="171" y="104"/>
                  </a:cubicBezTo>
                  <a:cubicBezTo>
                    <a:pt x="171" y="104"/>
                    <a:pt x="171" y="104"/>
                    <a:pt x="171" y="104"/>
                  </a:cubicBezTo>
                  <a:cubicBezTo>
                    <a:pt x="171" y="104"/>
                    <a:pt x="171" y="104"/>
                    <a:pt x="171" y="104"/>
                  </a:cubicBezTo>
                  <a:cubicBezTo>
                    <a:pt x="171" y="104"/>
                    <a:pt x="170" y="104"/>
                    <a:pt x="170" y="104"/>
                  </a:cubicBezTo>
                  <a:cubicBezTo>
                    <a:pt x="170" y="103"/>
                    <a:pt x="170" y="103"/>
                    <a:pt x="170" y="103"/>
                  </a:cubicBezTo>
                  <a:cubicBezTo>
                    <a:pt x="170" y="103"/>
                    <a:pt x="170" y="103"/>
                    <a:pt x="170" y="103"/>
                  </a:cubicBezTo>
                  <a:cubicBezTo>
                    <a:pt x="170" y="103"/>
                    <a:pt x="170" y="103"/>
                    <a:pt x="170" y="103"/>
                  </a:cubicBezTo>
                  <a:cubicBezTo>
                    <a:pt x="170" y="103"/>
                    <a:pt x="170" y="103"/>
                    <a:pt x="170" y="103"/>
                  </a:cubicBezTo>
                  <a:cubicBezTo>
                    <a:pt x="170" y="103"/>
                    <a:pt x="170" y="103"/>
                    <a:pt x="170" y="103"/>
                  </a:cubicBezTo>
                  <a:cubicBezTo>
                    <a:pt x="170" y="103"/>
                    <a:pt x="170" y="102"/>
                    <a:pt x="170" y="102"/>
                  </a:cubicBezTo>
                  <a:cubicBezTo>
                    <a:pt x="170" y="102"/>
                    <a:pt x="169" y="102"/>
                    <a:pt x="169" y="102"/>
                  </a:cubicBezTo>
                  <a:cubicBezTo>
                    <a:pt x="169" y="102"/>
                    <a:pt x="169" y="102"/>
                    <a:pt x="169" y="102"/>
                  </a:cubicBezTo>
                  <a:cubicBezTo>
                    <a:pt x="169" y="102"/>
                    <a:pt x="169" y="102"/>
                    <a:pt x="169" y="103"/>
                  </a:cubicBezTo>
                  <a:cubicBezTo>
                    <a:pt x="169" y="103"/>
                    <a:pt x="168" y="103"/>
                    <a:pt x="168" y="103"/>
                  </a:cubicBezTo>
                  <a:cubicBezTo>
                    <a:pt x="168" y="102"/>
                    <a:pt x="168" y="102"/>
                    <a:pt x="168" y="102"/>
                  </a:cubicBezTo>
                  <a:cubicBezTo>
                    <a:pt x="168" y="102"/>
                    <a:pt x="168" y="102"/>
                    <a:pt x="168" y="102"/>
                  </a:cubicBezTo>
                  <a:cubicBezTo>
                    <a:pt x="168" y="102"/>
                    <a:pt x="168" y="102"/>
                    <a:pt x="168" y="102"/>
                  </a:cubicBezTo>
                  <a:cubicBezTo>
                    <a:pt x="168" y="102"/>
                    <a:pt x="168" y="102"/>
                    <a:pt x="168" y="102"/>
                  </a:cubicBezTo>
                  <a:cubicBezTo>
                    <a:pt x="168" y="102"/>
                    <a:pt x="168" y="101"/>
                    <a:pt x="168" y="101"/>
                  </a:cubicBezTo>
                  <a:cubicBezTo>
                    <a:pt x="168" y="101"/>
                    <a:pt x="168" y="101"/>
                    <a:pt x="167" y="101"/>
                  </a:cubicBezTo>
                  <a:cubicBezTo>
                    <a:pt x="167" y="101"/>
                    <a:pt x="167" y="101"/>
                    <a:pt x="167" y="101"/>
                  </a:cubicBezTo>
                  <a:cubicBezTo>
                    <a:pt x="167" y="101"/>
                    <a:pt x="167" y="101"/>
                    <a:pt x="167" y="101"/>
                  </a:cubicBezTo>
                  <a:cubicBezTo>
                    <a:pt x="167" y="101"/>
                    <a:pt x="167" y="101"/>
                    <a:pt x="167" y="101"/>
                  </a:cubicBezTo>
                  <a:cubicBezTo>
                    <a:pt x="167" y="101"/>
                    <a:pt x="166" y="100"/>
                    <a:pt x="166" y="100"/>
                  </a:cubicBezTo>
                  <a:cubicBezTo>
                    <a:pt x="166" y="100"/>
                    <a:pt x="166" y="100"/>
                    <a:pt x="166" y="100"/>
                  </a:cubicBezTo>
                  <a:cubicBezTo>
                    <a:pt x="166" y="100"/>
                    <a:pt x="165" y="101"/>
                    <a:pt x="165" y="101"/>
                  </a:cubicBezTo>
                  <a:cubicBezTo>
                    <a:pt x="165" y="101"/>
                    <a:pt x="165" y="101"/>
                    <a:pt x="164" y="101"/>
                  </a:cubicBezTo>
                  <a:cubicBezTo>
                    <a:pt x="164" y="101"/>
                    <a:pt x="164" y="101"/>
                    <a:pt x="164" y="101"/>
                  </a:cubicBezTo>
                  <a:cubicBezTo>
                    <a:pt x="164" y="101"/>
                    <a:pt x="164" y="100"/>
                    <a:pt x="164" y="100"/>
                  </a:cubicBezTo>
                  <a:cubicBezTo>
                    <a:pt x="164" y="100"/>
                    <a:pt x="164" y="100"/>
                    <a:pt x="164" y="100"/>
                  </a:cubicBezTo>
                  <a:cubicBezTo>
                    <a:pt x="164" y="100"/>
                    <a:pt x="163" y="100"/>
                    <a:pt x="163" y="100"/>
                  </a:cubicBezTo>
                  <a:cubicBezTo>
                    <a:pt x="163" y="100"/>
                    <a:pt x="163" y="101"/>
                    <a:pt x="163" y="101"/>
                  </a:cubicBezTo>
                  <a:cubicBezTo>
                    <a:pt x="163" y="101"/>
                    <a:pt x="163" y="101"/>
                    <a:pt x="163" y="101"/>
                  </a:cubicBezTo>
                  <a:cubicBezTo>
                    <a:pt x="163" y="101"/>
                    <a:pt x="163" y="100"/>
                    <a:pt x="163" y="100"/>
                  </a:cubicBezTo>
                  <a:cubicBezTo>
                    <a:pt x="163" y="100"/>
                    <a:pt x="162" y="100"/>
                    <a:pt x="162" y="100"/>
                  </a:cubicBezTo>
                  <a:cubicBezTo>
                    <a:pt x="162" y="100"/>
                    <a:pt x="162" y="101"/>
                    <a:pt x="162" y="101"/>
                  </a:cubicBezTo>
                  <a:cubicBezTo>
                    <a:pt x="162" y="101"/>
                    <a:pt x="162" y="101"/>
                    <a:pt x="162" y="101"/>
                  </a:cubicBezTo>
                  <a:cubicBezTo>
                    <a:pt x="162" y="101"/>
                    <a:pt x="162" y="101"/>
                    <a:pt x="162" y="101"/>
                  </a:cubicBezTo>
                  <a:cubicBezTo>
                    <a:pt x="162" y="101"/>
                    <a:pt x="162" y="100"/>
                    <a:pt x="162" y="100"/>
                  </a:cubicBezTo>
                  <a:cubicBezTo>
                    <a:pt x="162" y="100"/>
                    <a:pt x="161" y="100"/>
                    <a:pt x="161" y="100"/>
                  </a:cubicBezTo>
                  <a:cubicBezTo>
                    <a:pt x="161" y="101"/>
                    <a:pt x="161" y="101"/>
                    <a:pt x="161" y="101"/>
                  </a:cubicBezTo>
                  <a:cubicBezTo>
                    <a:pt x="161" y="101"/>
                    <a:pt x="161" y="101"/>
                    <a:pt x="161" y="101"/>
                  </a:cubicBezTo>
                  <a:cubicBezTo>
                    <a:pt x="161" y="101"/>
                    <a:pt x="161" y="101"/>
                    <a:pt x="161" y="101"/>
                  </a:cubicBezTo>
                  <a:cubicBezTo>
                    <a:pt x="161" y="101"/>
                    <a:pt x="160" y="101"/>
                    <a:pt x="160" y="101"/>
                  </a:cubicBezTo>
                  <a:cubicBezTo>
                    <a:pt x="160" y="101"/>
                    <a:pt x="160" y="101"/>
                    <a:pt x="160" y="101"/>
                  </a:cubicBezTo>
                  <a:cubicBezTo>
                    <a:pt x="160" y="101"/>
                    <a:pt x="160" y="101"/>
                    <a:pt x="160" y="101"/>
                  </a:cubicBezTo>
                  <a:cubicBezTo>
                    <a:pt x="160" y="101"/>
                    <a:pt x="160" y="101"/>
                    <a:pt x="160" y="101"/>
                  </a:cubicBezTo>
                  <a:cubicBezTo>
                    <a:pt x="159" y="101"/>
                    <a:pt x="159" y="101"/>
                    <a:pt x="159" y="101"/>
                  </a:cubicBezTo>
                  <a:cubicBezTo>
                    <a:pt x="159" y="101"/>
                    <a:pt x="159" y="101"/>
                    <a:pt x="159" y="102"/>
                  </a:cubicBezTo>
                  <a:cubicBezTo>
                    <a:pt x="159" y="102"/>
                    <a:pt x="159" y="102"/>
                    <a:pt x="159" y="102"/>
                  </a:cubicBezTo>
                  <a:cubicBezTo>
                    <a:pt x="159" y="102"/>
                    <a:pt x="159" y="102"/>
                    <a:pt x="159" y="102"/>
                  </a:cubicBezTo>
                  <a:cubicBezTo>
                    <a:pt x="159" y="102"/>
                    <a:pt x="159" y="102"/>
                    <a:pt x="160" y="102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160" y="103"/>
                    <a:pt x="161" y="103"/>
                    <a:pt x="161" y="103"/>
                  </a:cubicBezTo>
                  <a:cubicBezTo>
                    <a:pt x="161" y="103"/>
                    <a:pt x="161" y="103"/>
                    <a:pt x="161" y="103"/>
                  </a:cubicBezTo>
                  <a:cubicBezTo>
                    <a:pt x="162" y="103"/>
                    <a:pt x="161" y="103"/>
                    <a:pt x="161" y="103"/>
                  </a:cubicBezTo>
                  <a:cubicBezTo>
                    <a:pt x="161" y="103"/>
                    <a:pt x="162" y="103"/>
                    <a:pt x="162" y="103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103"/>
                    <a:pt x="162" y="103"/>
                    <a:pt x="162" y="103"/>
                  </a:cubicBezTo>
                  <a:cubicBezTo>
                    <a:pt x="162" y="103"/>
                    <a:pt x="162" y="103"/>
                    <a:pt x="163" y="103"/>
                  </a:cubicBezTo>
                  <a:cubicBezTo>
                    <a:pt x="163" y="103"/>
                    <a:pt x="163" y="103"/>
                    <a:pt x="163" y="103"/>
                  </a:cubicBezTo>
                  <a:cubicBezTo>
                    <a:pt x="163" y="103"/>
                    <a:pt x="163" y="103"/>
                    <a:pt x="163" y="103"/>
                  </a:cubicBezTo>
                  <a:cubicBezTo>
                    <a:pt x="163" y="103"/>
                    <a:pt x="163" y="103"/>
                    <a:pt x="163" y="103"/>
                  </a:cubicBezTo>
                  <a:cubicBezTo>
                    <a:pt x="163" y="103"/>
                    <a:pt x="163" y="103"/>
                    <a:pt x="164" y="103"/>
                  </a:cubicBezTo>
                  <a:cubicBezTo>
                    <a:pt x="164" y="103"/>
                    <a:pt x="164" y="104"/>
                    <a:pt x="164" y="104"/>
                  </a:cubicBezTo>
                  <a:cubicBezTo>
                    <a:pt x="164" y="104"/>
                    <a:pt x="164" y="103"/>
                    <a:pt x="164" y="103"/>
                  </a:cubicBezTo>
                  <a:cubicBezTo>
                    <a:pt x="164" y="103"/>
                    <a:pt x="164" y="103"/>
                    <a:pt x="164" y="103"/>
                  </a:cubicBezTo>
                  <a:cubicBezTo>
                    <a:pt x="164" y="103"/>
                    <a:pt x="164" y="104"/>
                    <a:pt x="164" y="104"/>
                  </a:cubicBezTo>
                  <a:cubicBezTo>
                    <a:pt x="164" y="104"/>
                    <a:pt x="164" y="104"/>
                    <a:pt x="164" y="104"/>
                  </a:cubicBezTo>
                  <a:cubicBezTo>
                    <a:pt x="164" y="104"/>
                    <a:pt x="165" y="104"/>
                    <a:pt x="165" y="104"/>
                  </a:cubicBezTo>
                  <a:cubicBezTo>
                    <a:pt x="165" y="104"/>
                    <a:pt x="165" y="104"/>
                    <a:pt x="165" y="104"/>
                  </a:cubicBezTo>
                  <a:cubicBezTo>
                    <a:pt x="165" y="104"/>
                    <a:pt x="165" y="104"/>
                    <a:pt x="165" y="104"/>
                  </a:cubicBezTo>
                  <a:cubicBezTo>
                    <a:pt x="165" y="104"/>
                    <a:pt x="165" y="105"/>
                    <a:pt x="165" y="105"/>
                  </a:cubicBezTo>
                  <a:cubicBezTo>
                    <a:pt x="165" y="105"/>
                    <a:pt x="166" y="105"/>
                    <a:pt x="166" y="105"/>
                  </a:cubicBezTo>
                  <a:cubicBezTo>
                    <a:pt x="166" y="105"/>
                    <a:pt x="166" y="105"/>
                    <a:pt x="166" y="105"/>
                  </a:cubicBezTo>
                  <a:cubicBezTo>
                    <a:pt x="166" y="105"/>
                    <a:pt x="166" y="105"/>
                    <a:pt x="166" y="105"/>
                  </a:cubicBezTo>
                  <a:cubicBezTo>
                    <a:pt x="166" y="105"/>
                    <a:pt x="166" y="105"/>
                    <a:pt x="166" y="105"/>
                  </a:cubicBezTo>
                  <a:cubicBezTo>
                    <a:pt x="166" y="105"/>
                    <a:pt x="166" y="105"/>
                    <a:pt x="166" y="105"/>
                  </a:cubicBezTo>
                  <a:cubicBezTo>
                    <a:pt x="166" y="105"/>
                    <a:pt x="166" y="106"/>
                    <a:pt x="166" y="106"/>
                  </a:cubicBezTo>
                  <a:cubicBezTo>
                    <a:pt x="166" y="106"/>
                    <a:pt x="166" y="106"/>
                    <a:pt x="166" y="106"/>
                  </a:cubicBezTo>
                  <a:cubicBezTo>
                    <a:pt x="166" y="106"/>
                    <a:pt x="166" y="106"/>
                    <a:pt x="166" y="106"/>
                  </a:cubicBezTo>
                  <a:cubicBezTo>
                    <a:pt x="167" y="106"/>
                    <a:pt x="167" y="106"/>
                    <a:pt x="167" y="106"/>
                  </a:cubicBezTo>
                  <a:cubicBezTo>
                    <a:pt x="167" y="106"/>
                    <a:pt x="167" y="106"/>
                    <a:pt x="167" y="106"/>
                  </a:cubicBezTo>
                  <a:cubicBezTo>
                    <a:pt x="167" y="106"/>
                    <a:pt x="167" y="106"/>
                    <a:pt x="167" y="106"/>
                  </a:cubicBezTo>
                  <a:cubicBezTo>
                    <a:pt x="167" y="106"/>
                    <a:pt x="168" y="107"/>
                    <a:pt x="168" y="107"/>
                  </a:cubicBezTo>
                  <a:cubicBezTo>
                    <a:pt x="168" y="107"/>
                    <a:pt x="168" y="107"/>
                    <a:pt x="168" y="107"/>
                  </a:cubicBezTo>
                  <a:cubicBezTo>
                    <a:pt x="168" y="107"/>
                    <a:pt x="168" y="107"/>
                    <a:pt x="168" y="107"/>
                  </a:cubicBezTo>
                  <a:cubicBezTo>
                    <a:pt x="169" y="107"/>
                    <a:pt x="169" y="107"/>
                    <a:pt x="169" y="107"/>
                  </a:cubicBezTo>
                  <a:cubicBezTo>
                    <a:pt x="169" y="107"/>
                    <a:pt x="169" y="107"/>
                    <a:pt x="169" y="107"/>
                  </a:cubicBezTo>
                  <a:cubicBezTo>
                    <a:pt x="169" y="107"/>
                    <a:pt x="169" y="107"/>
                    <a:pt x="169" y="107"/>
                  </a:cubicBezTo>
                  <a:cubicBezTo>
                    <a:pt x="169" y="107"/>
                    <a:pt x="169" y="107"/>
                    <a:pt x="169" y="107"/>
                  </a:cubicBezTo>
                  <a:cubicBezTo>
                    <a:pt x="169" y="107"/>
                    <a:pt x="170" y="107"/>
                    <a:pt x="170" y="107"/>
                  </a:cubicBezTo>
                  <a:cubicBezTo>
                    <a:pt x="170" y="107"/>
                    <a:pt x="170" y="107"/>
                    <a:pt x="170" y="107"/>
                  </a:cubicBezTo>
                  <a:cubicBezTo>
                    <a:pt x="170" y="107"/>
                    <a:pt x="170" y="107"/>
                    <a:pt x="170" y="106"/>
                  </a:cubicBezTo>
                  <a:cubicBezTo>
                    <a:pt x="170" y="106"/>
                    <a:pt x="170" y="106"/>
                    <a:pt x="170" y="107"/>
                  </a:cubicBezTo>
                  <a:cubicBezTo>
                    <a:pt x="170" y="107"/>
                    <a:pt x="170" y="107"/>
                    <a:pt x="170" y="107"/>
                  </a:cubicBezTo>
                  <a:cubicBezTo>
                    <a:pt x="170" y="107"/>
                    <a:pt x="170" y="107"/>
                    <a:pt x="170" y="107"/>
                  </a:cubicBezTo>
                  <a:cubicBezTo>
                    <a:pt x="170" y="107"/>
                    <a:pt x="171" y="106"/>
                    <a:pt x="171" y="106"/>
                  </a:cubicBezTo>
                  <a:cubicBezTo>
                    <a:pt x="171" y="106"/>
                    <a:pt x="171" y="106"/>
                    <a:pt x="171" y="106"/>
                  </a:cubicBezTo>
                  <a:cubicBezTo>
                    <a:pt x="171" y="106"/>
                    <a:pt x="171" y="106"/>
                    <a:pt x="171" y="106"/>
                  </a:cubicBezTo>
                  <a:cubicBezTo>
                    <a:pt x="171" y="106"/>
                    <a:pt x="171" y="106"/>
                    <a:pt x="171" y="106"/>
                  </a:cubicBezTo>
                  <a:cubicBezTo>
                    <a:pt x="171" y="106"/>
                    <a:pt x="171" y="106"/>
                    <a:pt x="172" y="106"/>
                  </a:cubicBezTo>
                  <a:cubicBezTo>
                    <a:pt x="172" y="106"/>
                    <a:pt x="172" y="106"/>
                    <a:pt x="172" y="106"/>
                  </a:cubicBezTo>
                  <a:cubicBezTo>
                    <a:pt x="172" y="106"/>
                    <a:pt x="172" y="105"/>
                    <a:pt x="172" y="105"/>
                  </a:cubicBezTo>
                  <a:cubicBezTo>
                    <a:pt x="172" y="105"/>
                    <a:pt x="172" y="105"/>
                    <a:pt x="172" y="105"/>
                  </a:cubicBezTo>
                  <a:cubicBezTo>
                    <a:pt x="172" y="105"/>
                    <a:pt x="172" y="105"/>
                    <a:pt x="172" y="105"/>
                  </a:cubicBezTo>
                  <a:close/>
                  <a:moveTo>
                    <a:pt x="177" y="109"/>
                  </a:moveTo>
                  <a:cubicBezTo>
                    <a:pt x="177" y="109"/>
                    <a:pt x="177" y="109"/>
                    <a:pt x="177" y="109"/>
                  </a:cubicBezTo>
                  <a:cubicBezTo>
                    <a:pt x="177" y="109"/>
                    <a:pt x="177" y="109"/>
                    <a:pt x="177" y="109"/>
                  </a:cubicBezTo>
                  <a:cubicBezTo>
                    <a:pt x="177" y="109"/>
                    <a:pt x="177" y="109"/>
                    <a:pt x="177" y="109"/>
                  </a:cubicBezTo>
                  <a:cubicBezTo>
                    <a:pt x="177" y="109"/>
                    <a:pt x="177" y="109"/>
                    <a:pt x="177" y="109"/>
                  </a:cubicBezTo>
                  <a:cubicBezTo>
                    <a:pt x="177" y="109"/>
                    <a:pt x="177" y="109"/>
                    <a:pt x="177" y="109"/>
                  </a:cubicBezTo>
                  <a:close/>
                  <a:moveTo>
                    <a:pt x="180" y="108"/>
                  </a:moveTo>
                  <a:cubicBezTo>
                    <a:pt x="180" y="108"/>
                    <a:pt x="179" y="108"/>
                    <a:pt x="179" y="108"/>
                  </a:cubicBezTo>
                  <a:cubicBezTo>
                    <a:pt x="179" y="108"/>
                    <a:pt x="179" y="108"/>
                    <a:pt x="179" y="108"/>
                  </a:cubicBezTo>
                  <a:cubicBezTo>
                    <a:pt x="179" y="108"/>
                    <a:pt x="179" y="108"/>
                    <a:pt x="179" y="108"/>
                  </a:cubicBezTo>
                  <a:cubicBezTo>
                    <a:pt x="179" y="108"/>
                    <a:pt x="179" y="108"/>
                    <a:pt x="179" y="108"/>
                  </a:cubicBezTo>
                  <a:cubicBezTo>
                    <a:pt x="179" y="108"/>
                    <a:pt x="179" y="108"/>
                    <a:pt x="179" y="108"/>
                  </a:cubicBezTo>
                  <a:cubicBezTo>
                    <a:pt x="179" y="108"/>
                    <a:pt x="178" y="108"/>
                    <a:pt x="178" y="108"/>
                  </a:cubicBezTo>
                  <a:cubicBezTo>
                    <a:pt x="178" y="108"/>
                    <a:pt x="178" y="109"/>
                    <a:pt x="178" y="109"/>
                  </a:cubicBezTo>
                  <a:cubicBezTo>
                    <a:pt x="178" y="109"/>
                    <a:pt x="178" y="109"/>
                    <a:pt x="178" y="109"/>
                  </a:cubicBezTo>
                  <a:cubicBezTo>
                    <a:pt x="178" y="109"/>
                    <a:pt x="178" y="109"/>
                    <a:pt x="178" y="109"/>
                  </a:cubicBezTo>
                  <a:cubicBezTo>
                    <a:pt x="178" y="109"/>
                    <a:pt x="178" y="109"/>
                    <a:pt x="178" y="109"/>
                  </a:cubicBezTo>
                  <a:cubicBezTo>
                    <a:pt x="178" y="109"/>
                    <a:pt x="178" y="109"/>
                    <a:pt x="178" y="109"/>
                  </a:cubicBezTo>
                  <a:cubicBezTo>
                    <a:pt x="178" y="109"/>
                    <a:pt x="178" y="109"/>
                    <a:pt x="179" y="109"/>
                  </a:cubicBezTo>
                  <a:cubicBezTo>
                    <a:pt x="179" y="109"/>
                    <a:pt x="179" y="109"/>
                    <a:pt x="179" y="109"/>
                  </a:cubicBezTo>
                  <a:cubicBezTo>
                    <a:pt x="179" y="109"/>
                    <a:pt x="179" y="109"/>
                    <a:pt x="179" y="109"/>
                  </a:cubicBezTo>
                  <a:cubicBezTo>
                    <a:pt x="179" y="109"/>
                    <a:pt x="179" y="109"/>
                    <a:pt x="179" y="109"/>
                  </a:cubicBezTo>
                  <a:cubicBezTo>
                    <a:pt x="179" y="109"/>
                    <a:pt x="180" y="109"/>
                    <a:pt x="180" y="109"/>
                  </a:cubicBezTo>
                  <a:cubicBezTo>
                    <a:pt x="180" y="108"/>
                    <a:pt x="180" y="108"/>
                    <a:pt x="180" y="108"/>
                  </a:cubicBezTo>
                  <a:cubicBezTo>
                    <a:pt x="180" y="108"/>
                    <a:pt x="180" y="108"/>
                    <a:pt x="180" y="108"/>
                  </a:cubicBezTo>
                  <a:cubicBezTo>
                    <a:pt x="180" y="108"/>
                    <a:pt x="180" y="108"/>
                    <a:pt x="180" y="108"/>
                  </a:cubicBezTo>
                  <a:close/>
                  <a:moveTo>
                    <a:pt x="163" y="95"/>
                  </a:moveTo>
                  <a:cubicBezTo>
                    <a:pt x="163" y="95"/>
                    <a:pt x="163" y="95"/>
                    <a:pt x="163" y="95"/>
                  </a:cubicBezTo>
                  <a:cubicBezTo>
                    <a:pt x="163" y="95"/>
                    <a:pt x="163" y="95"/>
                    <a:pt x="163" y="95"/>
                  </a:cubicBezTo>
                  <a:cubicBezTo>
                    <a:pt x="163" y="95"/>
                    <a:pt x="163" y="94"/>
                    <a:pt x="163" y="94"/>
                  </a:cubicBezTo>
                  <a:cubicBezTo>
                    <a:pt x="163" y="94"/>
                    <a:pt x="163" y="94"/>
                    <a:pt x="163" y="94"/>
                  </a:cubicBezTo>
                  <a:cubicBezTo>
                    <a:pt x="163" y="94"/>
                    <a:pt x="162" y="94"/>
                    <a:pt x="162" y="94"/>
                  </a:cubicBezTo>
                  <a:cubicBezTo>
                    <a:pt x="162" y="94"/>
                    <a:pt x="162" y="94"/>
                    <a:pt x="162" y="94"/>
                  </a:cubicBezTo>
                  <a:cubicBezTo>
                    <a:pt x="162" y="94"/>
                    <a:pt x="162" y="95"/>
                    <a:pt x="162" y="95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2" y="95"/>
                    <a:pt x="162" y="95"/>
                    <a:pt x="162" y="95"/>
                  </a:cubicBezTo>
                  <a:cubicBezTo>
                    <a:pt x="162" y="95"/>
                    <a:pt x="162" y="96"/>
                    <a:pt x="162" y="96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6"/>
                    <a:pt x="162" y="96"/>
                    <a:pt x="162" y="96"/>
                  </a:cubicBezTo>
                  <a:cubicBezTo>
                    <a:pt x="162" y="96"/>
                    <a:pt x="163" y="96"/>
                    <a:pt x="163" y="96"/>
                  </a:cubicBezTo>
                  <a:cubicBezTo>
                    <a:pt x="163" y="96"/>
                    <a:pt x="163" y="95"/>
                    <a:pt x="163" y="95"/>
                  </a:cubicBezTo>
                  <a:cubicBezTo>
                    <a:pt x="163" y="95"/>
                    <a:pt x="163" y="95"/>
                    <a:pt x="163" y="95"/>
                  </a:cubicBezTo>
                  <a:cubicBezTo>
                    <a:pt x="163" y="95"/>
                    <a:pt x="163" y="95"/>
                    <a:pt x="163" y="95"/>
                  </a:cubicBezTo>
                  <a:cubicBezTo>
                    <a:pt x="163" y="95"/>
                    <a:pt x="163" y="95"/>
                    <a:pt x="163" y="95"/>
                  </a:cubicBezTo>
                  <a:cubicBezTo>
                    <a:pt x="163" y="95"/>
                    <a:pt x="163" y="95"/>
                    <a:pt x="163" y="95"/>
                  </a:cubicBezTo>
                  <a:cubicBezTo>
                    <a:pt x="163" y="95"/>
                    <a:pt x="163" y="95"/>
                    <a:pt x="163" y="95"/>
                  </a:cubicBezTo>
                  <a:cubicBezTo>
                    <a:pt x="163" y="95"/>
                    <a:pt x="163" y="95"/>
                    <a:pt x="163" y="95"/>
                  </a:cubicBezTo>
                  <a:cubicBezTo>
                    <a:pt x="163" y="95"/>
                    <a:pt x="163" y="95"/>
                    <a:pt x="163" y="95"/>
                  </a:cubicBezTo>
                  <a:cubicBezTo>
                    <a:pt x="163" y="95"/>
                    <a:pt x="163" y="95"/>
                    <a:pt x="163" y="95"/>
                  </a:cubicBezTo>
                  <a:cubicBezTo>
                    <a:pt x="163" y="95"/>
                    <a:pt x="163" y="95"/>
                    <a:pt x="163" y="95"/>
                  </a:cubicBezTo>
                  <a:cubicBezTo>
                    <a:pt x="163" y="95"/>
                    <a:pt x="163" y="95"/>
                    <a:pt x="163" y="95"/>
                  </a:cubicBezTo>
                  <a:close/>
                  <a:moveTo>
                    <a:pt x="185" y="95"/>
                  </a:moveTo>
                  <a:cubicBezTo>
                    <a:pt x="185" y="95"/>
                    <a:pt x="185" y="95"/>
                    <a:pt x="185" y="95"/>
                  </a:cubicBezTo>
                  <a:cubicBezTo>
                    <a:pt x="185" y="95"/>
                    <a:pt x="185" y="95"/>
                    <a:pt x="185" y="95"/>
                  </a:cubicBezTo>
                  <a:cubicBezTo>
                    <a:pt x="185" y="95"/>
                    <a:pt x="185" y="95"/>
                    <a:pt x="185" y="95"/>
                  </a:cubicBezTo>
                  <a:cubicBezTo>
                    <a:pt x="185" y="95"/>
                    <a:pt x="185" y="94"/>
                    <a:pt x="185" y="94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4"/>
                    <a:pt x="186" y="94"/>
                    <a:pt x="186" y="94"/>
                  </a:cubicBezTo>
                  <a:cubicBezTo>
                    <a:pt x="186" y="94"/>
                    <a:pt x="186" y="94"/>
                    <a:pt x="186" y="94"/>
                  </a:cubicBezTo>
                  <a:cubicBezTo>
                    <a:pt x="186" y="94"/>
                    <a:pt x="186" y="94"/>
                    <a:pt x="186" y="94"/>
                  </a:cubicBezTo>
                  <a:cubicBezTo>
                    <a:pt x="186" y="94"/>
                    <a:pt x="186" y="94"/>
                    <a:pt x="186" y="94"/>
                  </a:cubicBezTo>
                  <a:cubicBezTo>
                    <a:pt x="186" y="94"/>
                    <a:pt x="186" y="94"/>
                    <a:pt x="186" y="94"/>
                  </a:cubicBezTo>
                  <a:cubicBezTo>
                    <a:pt x="186" y="94"/>
                    <a:pt x="186" y="93"/>
                    <a:pt x="186" y="93"/>
                  </a:cubicBezTo>
                  <a:cubicBezTo>
                    <a:pt x="186" y="93"/>
                    <a:pt x="186" y="93"/>
                    <a:pt x="186" y="94"/>
                  </a:cubicBezTo>
                  <a:cubicBezTo>
                    <a:pt x="186" y="94"/>
                    <a:pt x="186" y="94"/>
                    <a:pt x="186" y="94"/>
                  </a:cubicBezTo>
                  <a:cubicBezTo>
                    <a:pt x="186" y="94"/>
                    <a:pt x="186" y="93"/>
                    <a:pt x="186" y="93"/>
                  </a:cubicBezTo>
                  <a:cubicBezTo>
                    <a:pt x="187" y="93"/>
                    <a:pt x="187" y="93"/>
                    <a:pt x="187" y="93"/>
                  </a:cubicBezTo>
                  <a:cubicBezTo>
                    <a:pt x="187" y="93"/>
                    <a:pt x="187" y="93"/>
                    <a:pt x="186" y="93"/>
                  </a:cubicBezTo>
                  <a:cubicBezTo>
                    <a:pt x="186" y="93"/>
                    <a:pt x="186" y="93"/>
                    <a:pt x="186" y="93"/>
                  </a:cubicBezTo>
                  <a:cubicBezTo>
                    <a:pt x="186" y="93"/>
                    <a:pt x="186" y="93"/>
                    <a:pt x="186" y="93"/>
                  </a:cubicBezTo>
                  <a:cubicBezTo>
                    <a:pt x="186" y="93"/>
                    <a:pt x="186" y="93"/>
                    <a:pt x="186" y="93"/>
                  </a:cubicBezTo>
                  <a:cubicBezTo>
                    <a:pt x="186" y="93"/>
                    <a:pt x="186" y="93"/>
                    <a:pt x="186" y="93"/>
                  </a:cubicBezTo>
                  <a:cubicBezTo>
                    <a:pt x="186" y="92"/>
                    <a:pt x="186" y="92"/>
                    <a:pt x="186" y="92"/>
                  </a:cubicBezTo>
                  <a:cubicBezTo>
                    <a:pt x="186" y="92"/>
                    <a:pt x="186" y="92"/>
                    <a:pt x="186" y="92"/>
                  </a:cubicBezTo>
                  <a:cubicBezTo>
                    <a:pt x="186" y="92"/>
                    <a:pt x="186" y="92"/>
                    <a:pt x="186" y="92"/>
                  </a:cubicBezTo>
                  <a:cubicBezTo>
                    <a:pt x="186" y="92"/>
                    <a:pt x="186" y="92"/>
                    <a:pt x="186" y="92"/>
                  </a:cubicBezTo>
                  <a:cubicBezTo>
                    <a:pt x="186" y="92"/>
                    <a:pt x="186" y="92"/>
                    <a:pt x="186" y="92"/>
                  </a:cubicBezTo>
                  <a:cubicBezTo>
                    <a:pt x="186" y="92"/>
                    <a:pt x="186" y="92"/>
                    <a:pt x="186" y="92"/>
                  </a:cubicBezTo>
                  <a:cubicBezTo>
                    <a:pt x="186" y="92"/>
                    <a:pt x="185" y="92"/>
                    <a:pt x="185" y="92"/>
                  </a:cubicBezTo>
                  <a:cubicBezTo>
                    <a:pt x="185" y="92"/>
                    <a:pt x="185" y="92"/>
                    <a:pt x="185" y="92"/>
                  </a:cubicBezTo>
                  <a:cubicBezTo>
                    <a:pt x="185" y="92"/>
                    <a:pt x="185" y="92"/>
                    <a:pt x="185" y="92"/>
                  </a:cubicBezTo>
                  <a:cubicBezTo>
                    <a:pt x="185" y="92"/>
                    <a:pt x="185" y="92"/>
                    <a:pt x="185" y="92"/>
                  </a:cubicBezTo>
                  <a:cubicBezTo>
                    <a:pt x="185" y="92"/>
                    <a:pt x="185" y="92"/>
                    <a:pt x="185" y="92"/>
                  </a:cubicBezTo>
                  <a:cubicBezTo>
                    <a:pt x="185" y="92"/>
                    <a:pt x="185" y="93"/>
                    <a:pt x="185" y="93"/>
                  </a:cubicBezTo>
                  <a:cubicBezTo>
                    <a:pt x="185" y="93"/>
                    <a:pt x="185" y="93"/>
                    <a:pt x="185" y="93"/>
                  </a:cubicBezTo>
                  <a:cubicBezTo>
                    <a:pt x="185" y="93"/>
                    <a:pt x="185" y="93"/>
                    <a:pt x="185" y="92"/>
                  </a:cubicBezTo>
                  <a:cubicBezTo>
                    <a:pt x="185" y="92"/>
                    <a:pt x="185" y="92"/>
                    <a:pt x="185" y="92"/>
                  </a:cubicBezTo>
                  <a:cubicBezTo>
                    <a:pt x="185" y="92"/>
                    <a:pt x="186" y="92"/>
                    <a:pt x="186" y="92"/>
                  </a:cubicBezTo>
                  <a:cubicBezTo>
                    <a:pt x="186" y="92"/>
                    <a:pt x="186" y="93"/>
                    <a:pt x="186" y="93"/>
                  </a:cubicBezTo>
                  <a:cubicBezTo>
                    <a:pt x="186" y="93"/>
                    <a:pt x="186" y="93"/>
                    <a:pt x="186" y="93"/>
                  </a:cubicBezTo>
                  <a:cubicBezTo>
                    <a:pt x="186" y="93"/>
                    <a:pt x="186" y="93"/>
                    <a:pt x="186" y="93"/>
                  </a:cubicBezTo>
                  <a:cubicBezTo>
                    <a:pt x="186" y="93"/>
                    <a:pt x="186" y="93"/>
                    <a:pt x="186" y="93"/>
                  </a:cubicBezTo>
                  <a:cubicBezTo>
                    <a:pt x="186" y="93"/>
                    <a:pt x="185" y="93"/>
                    <a:pt x="185" y="93"/>
                  </a:cubicBezTo>
                  <a:cubicBezTo>
                    <a:pt x="185" y="93"/>
                    <a:pt x="185" y="93"/>
                    <a:pt x="185" y="93"/>
                  </a:cubicBezTo>
                  <a:cubicBezTo>
                    <a:pt x="185" y="93"/>
                    <a:pt x="185" y="94"/>
                    <a:pt x="185" y="94"/>
                  </a:cubicBezTo>
                  <a:cubicBezTo>
                    <a:pt x="185" y="94"/>
                    <a:pt x="185" y="94"/>
                    <a:pt x="185" y="94"/>
                  </a:cubicBezTo>
                  <a:cubicBezTo>
                    <a:pt x="185" y="94"/>
                    <a:pt x="184" y="94"/>
                    <a:pt x="184" y="94"/>
                  </a:cubicBezTo>
                  <a:cubicBezTo>
                    <a:pt x="184" y="94"/>
                    <a:pt x="184" y="94"/>
                    <a:pt x="184" y="94"/>
                  </a:cubicBezTo>
                  <a:cubicBezTo>
                    <a:pt x="184" y="94"/>
                    <a:pt x="184" y="94"/>
                    <a:pt x="184" y="94"/>
                  </a:cubicBezTo>
                  <a:cubicBezTo>
                    <a:pt x="184" y="94"/>
                    <a:pt x="184" y="94"/>
                    <a:pt x="184" y="94"/>
                  </a:cubicBezTo>
                  <a:cubicBezTo>
                    <a:pt x="183" y="94"/>
                    <a:pt x="183" y="94"/>
                    <a:pt x="183" y="94"/>
                  </a:cubicBezTo>
                  <a:cubicBezTo>
                    <a:pt x="183" y="94"/>
                    <a:pt x="183" y="94"/>
                    <a:pt x="183" y="94"/>
                  </a:cubicBezTo>
                  <a:cubicBezTo>
                    <a:pt x="183" y="95"/>
                    <a:pt x="183" y="95"/>
                    <a:pt x="183" y="95"/>
                  </a:cubicBezTo>
                  <a:cubicBezTo>
                    <a:pt x="183" y="95"/>
                    <a:pt x="183" y="95"/>
                    <a:pt x="183" y="95"/>
                  </a:cubicBezTo>
                  <a:cubicBezTo>
                    <a:pt x="183" y="95"/>
                    <a:pt x="183" y="95"/>
                    <a:pt x="183" y="95"/>
                  </a:cubicBezTo>
                  <a:cubicBezTo>
                    <a:pt x="183" y="95"/>
                    <a:pt x="183" y="95"/>
                    <a:pt x="183" y="95"/>
                  </a:cubicBezTo>
                  <a:cubicBezTo>
                    <a:pt x="183" y="95"/>
                    <a:pt x="183" y="95"/>
                    <a:pt x="183" y="95"/>
                  </a:cubicBezTo>
                  <a:cubicBezTo>
                    <a:pt x="183" y="95"/>
                    <a:pt x="182" y="95"/>
                    <a:pt x="182" y="95"/>
                  </a:cubicBezTo>
                  <a:cubicBezTo>
                    <a:pt x="182" y="95"/>
                    <a:pt x="182" y="95"/>
                    <a:pt x="182" y="95"/>
                  </a:cubicBezTo>
                  <a:cubicBezTo>
                    <a:pt x="182" y="95"/>
                    <a:pt x="182" y="95"/>
                    <a:pt x="182" y="95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1" y="96"/>
                    <a:pt x="181" y="96"/>
                  </a:cubicBezTo>
                  <a:cubicBezTo>
                    <a:pt x="181" y="95"/>
                    <a:pt x="181" y="95"/>
                    <a:pt x="181" y="95"/>
                  </a:cubicBezTo>
                  <a:cubicBezTo>
                    <a:pt x="181" y="95"/>
                    <a:pt x="180" y="95"/>
                    <a:pt x="180" y="95"/>
                  </a:cubicBezTo>
                  <a:cubicBezTo>
                    <a:pt x="180" y="95"/>
                    <a:pt x="180" y="95"/>
                    <a:pt x="180" y="95"/>
                  </a:cubicBezTo>
                  <a:cubicBezTo>
                    <a:pt x="180" y="95"/>
                    <a:pt x="180" y="95"/>
                    <a:pt x="180" y="95"/>
                  </a:cubicBezTo>
                  <a:cubicBezTo>
                    <a:pt x="180" y="95"/>
                    <a:pt x="180" y="95"/>
                    <a:pt x="180" y="95"/>
                  </a:cubicBezTo>
                  <a:cubicBezTo>
                    <a:pt x="180" y="95"/>
                    <a:pt x="180" y="95"/>
                    <a:pt x="180" y="95"/>
                  </a:cubicBezTo>
                  <a:cubicBezTo>
                    <a:pt x="180" y="95"/>
                    <a:pt x="180" y="95"/>
                    <a:pt x="180" y="94"/>
                  </a:cubicBezTo>
                  <a:cubicBezTo>
                    <a:pt x="180" y="94"/>
                    <a:pt x="180" y="94"/>
                    <a:pt x="180" y="94"/>
                  </a:cubicBezTo>
                  <a:cubicBezTo>
                    <a:pt x="180" y="94"/>
                    <a:pt x="180" y="94"/>
                    <a:pt x="180" y="94"/>
                  </a:cubicBezTo>
                  <a:cubicBezTo>
                    <a:pt x="180" y="94"/>
                    <a:pt x="180" y="94"/>
                    <a:pt x="180" y="94"/>
                  </a:cubicBezTo>
                  <a:cubicBezTo>
                    <a:pt x="180" y="94"/>
                    <a:pt x="179" y="94"/>
                    <a:pt x="179" y="94"/>
                  </a:cubicBezTo>
                  <a:cubicBezTo>
                    <a:pt x="179" y="94"/>
                    <a:pt x="179" y="95"/>
                    <a:pt x="179" y="95"/>
                  </a:cubicBezTo>
                  <a:cubicBezTo>
                    <a:pt x="179" y="95"/>
                    <a:pt x="179" y="95"/>
                    <a:pt x="179" y="95"/>
                  </a:cubicBezTo>
                  <a:cubicBezTo>
                    <a:pt x="179" y="95"/>
                    <a:pt x="179" y="95"/>
                    <a:pt x="179" y="95"/>
                  </a:cubicBezTo>
                  <a:cubicBezTo>
                    <a:pt x="179" y="95"/>
                    <a:pt x="179" y="95"/>
                    <a:pt x="179" y="95"/>
                  </a:cubicBezTo>
                  <a:cubicBezTo>
                    <a:pt x="179" y="95"/>
                    <a:pt x="178" y="95"/>
                    <a:pt x="178" y="95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8" y="95"/>
                    <a:pt x="178" y="95"/>
                    <a:pt x="178" y="95"/>
                  </a:cubicBezTo>
                  <a:cubicBezTo>
                    <a:pt x="178" y="95"/>
                    <a:pt x="178" y="95"/>
                    <a:pt x="177" y="95"/>
                  </a:cubicBezTo>
                  <a:cubicBezTo>
                    <a:pt x="177" y="95"/>
                    <a:pt x="177" y="95"/>
                    <a:pt x="177" y="95"/>
                  </a:cubicBezTo>
                  <a:cubicBezTo>
                    <a:pt x="177" y="95"/>
                    <a:pt x="177" y="95"/>
                    <a:pt x="177" y="94"/>
                  </a:cubicBezTo>
                  <a:cubicBezTo>
                    <a:pt x="177" y="94"/>
                    <a:pt x="177" y="94"/>
                    <a:pt x="177" y="94"/>
                  </a:cubicBezTo>
                  <a:cubicBezTo>
                    <a:pt x="177" y="94"/>
                    <a:pt x="177" y="94"/>
                    <a:pt x="177" y="94"/>
                  </a:cubicBezTo>
                  <a:cubicBezTo>
                    <a:pt x="177" y="95"/>
                    <a:pt x="177" y="95"/>
                    <a:pt x="177" y="95"/>
                  </a:cubicBezTo>
                  <a:cubicBezTo>
                    <a:pt x="177" y="95"/>
                    <a:pt x="177" y="95"/>
                    <a:pt x="177" y="95"/>
                  </a:cubicBezTo>
                  <a:cubicBezTo>
                    <a:pt x="177" y="95"/>
                    <a:pt x="177" y="95"/>
                    <a:pt x="177" y="95"/>
                  </a:cubicBezTo>
                  <a:cubicBezTo>
                    <a:pt x="177" y="95"/>
                    <a:pt x="177" y="95"/>
                    <a:pt x="177" y="95"/>
                  </a:cubicBezTo>
                  <a:cubicBezTo>
                    <a:pt x="177" y="95"/>
                    <a:pt x="177" y="95"/>
                    <a:pt x="177" y="95"/>
                  </a:cubicBezTo>
                  <a:cubicBezTo>
                    <a:pt x="177" y="95"/>
                    <a:pt x="177" y="95"/>
                    <a:pt x="177" y="95"/>
                  </a:cubicBezTo>
                  <a:cubicBezTo>
                    <a:pt x="176" y="95"/>
                    <a:pt x="176" y="95"/>
                    <a:pt x="176" y="95"/>
                  </a:cubicBezTo>
                  <a:cubicBezTo>
                    <a:pt x="176" y="95"/>
                    <a:pt x="176" y="95"/>
                    <a:pt x="176" y="95"/>
                  </a:cubicBezTo>
                  <a:cubicBezTo>
                    <a:pt x="176" y="95"/>
                    <a:pt x="176" y="95"/>
                    <a:pt x="176" y="95"/>
                  </a:cubicBezTo>
                  <a:cubicBezTo>
                    <a:pt x="176" y="95"/>
                    <a:pt x="176" y="95"/>
                    <a:pt x="176" y="95"/>
                  </a:cubicBezTo>
                  <a:cubicBezTo>
                    <a:pt x="176" y="95"/>
                    <a:pt x="176" y="95"/>
                    <a:pt x="176" y="95"/>
                  </a:cubicBezTo>
                  <a:cubicBezTo>
                    <a:pt x="176" y="95"/>
                    <a:pt x="176" y="95"/>
                    <a:pt x="176" y="95"/>
                  </a:cubicBezTo>
                  <a:cubicBezTo>
                    <a:pt x="176" y="95"/>
                    <a:pt x="175" y="95"/>
                    <a:pt x="175" y="95"/>
                  </a:cubicBezTo>
                  <a:cubicBezTo>
                    <a:pt x="175" y="95"/>
                    <a:pt x="175" y="95"/>
                    <a:pt x="175" y="95"/>
                  </a:cubicBezTo>
                  <a:cubicBezTo>
                    <a:pt x="175" y="95"/>
                    <a:pt x="175" y="95"/>
                    <a:pt x="175" y="95"/>
                  </a:cubicBezTo>
                  <a:cubicBezTo>
                    <a:pt x="175" y="95"/>
                    <a:pt x="175" y="94"/>
                    <a:pt x="175" y="94"/>
                  </a:cubicBezTo>
                  <a:cubicBezTo>
                    <a:pt x="175" y="94"/>
                    <a:pt x="175" y="94"/>
                    <a:pt x="175" y="94"/>
                  </a:cubicBezTo>
                  <a:cubicBezTo>
                    <a:pt x="175" y="94"/>
                    <a:pt x="174" y="94"/>
                    <a:pt x="174" y="94"/>
                  </a:cubicBezTo>
                  <a:cubicBezTo>
                    <a:pt x="174" y="94"/>
                    <a:pt x="174" y="94"/>
                    <a:pt x="174" y="94"/>
                  </a:cubicBezTo>
                  <a:cubicBezTo>
                    <a:pt x="174" y="94"/>
                    <a:pt x="174" y="94"/>
                    <a:pt x="174" y="94"/>
                  </a:cubicBezTo>
                  <a:cubicBezTo>
                    <a:pt x="174" y="94"/>
                    <a:pt x="174" y="94"/>
                    <a:pt x="173" y="94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3" y="93"/>
                    <a:pt x="173" y="93"/>
                  </a:cubicBezTo>
                  <a:cubicBezTo>
                    <a:pt x="173" y="94"/>
                    <a:pt x="173" y="94"/>
                    <a:pt x="173" y="94"/>
                  </a:cubicBezTo>
                  <a:cubicBezTo>
                    <a:pt x="173" y="94"/>
                    <a:pt x="172" y="94"/>
                    <a:pt x="172" y="94"/>
                  </a:cubicBezTo>
                  <a:cubicBezTo>
                    <a:pt x="172" y="94"/>
                    <a:pt x="172" y="94"/>
                    <a:pt x="172" y="94"/>
                  </a:cubicBezTo>
                  <a:cubicBezTo>
                    <a:pt x="172" y="94"/>
                    <a:pt x="171" y="94"/>
                    <a:pt x="171" y="94"/>
                  </a:cubicBezTo>
                  <a:cubicBezTo>
                    <a:pt x="171" y="94"/>
                    <a:pt x="171" y="93"/>
                    <a:pt x="171" y="93"/>
                  </a:cubicBezTo>
                  <a:cubicBezTo>
                    <a:pt x="171" y="93"/>
                    <a:pt x="171" y="93"/>
                    <a:pt x="171" y="93"/>
                  </a:cubicBezTo>
                  <a:cubicBezTo>
                    <a:pt x="171" y="93"/>
                    <a:pt x="170" y="93"/>
                    <a:pt x="170" y="93"/>
                  </a:cubicBezTo>
                  <a:cubicBezTo>
                    <a:pt x="170" y="93"/>
                    <a:pt x="170" y="93"/>
                    <a:pt x="170" y="93"/>
                  </a:cubicBezTo>
                  <a:cubicBezTo>
                    <a:pt x="170" y="93"/>
                    <a:pt x="170" y="93"/>
                    <a:pt x="170" y="93"/>
                  </a:cubicBezTo>
                  <a:cubicBezTo>
                    <a:pt x="170" y="93"/>
                    <a:pt x="170" y="93"/>
                    <a:pt x="170" y="93"/>
                  </a:cubicBezTo>
                  <a:cubicBezTo>
                    <a:pt x="170" y="93"/>
                    <a:pt x="170" y="93"/>
                    <a:pt x="170" y="93"/>
                  </a:cubicBezTo>
                  <a:cubicBezTo>
                    <a:pt x="170" y="93"/>
                    <a:pt x="170" y="93"/>
                    <a:pt x="170" y="93"/>
                  </a:cubicBezTo>
                  <a:cubicBezTo>
                    <a:pt x="170" y="93"/>
                    <a:pt x="169" y="93"/>
                    <a:pt x="169" y="93"/>
                  </a:cubicBezTo>
                  <a:cubicBezTo>
                    <a:pt x="169" y="93"/>
                    <a:pt x="169" y="93"/>
                    <a:pt x="169" y="93"/>
                  </a:cubicBezTo>
                  <a:cubicBezTo>
                    <a:pt x="169" y="93"/>
                    <a:pt x="169" y="93"/>
                    <a:pt x="169" y="93"/>
                  </a:cubicBezTo>
                  <a:cubicBezTo>
                    <a:pt x="169" y="93"/>
                    <a:pt x="169" y="93"/>
                    <a:pt x="169" y="93"/>
                  </a:cubicBezTo>
                  <a:cubicBezTo>
                    <a:pt x="169" y="93"/>
                    <a:pt x="169" y="93"/>
                    <a:pt x="169" y="93"/>
                  </a:cubicBezTo>
                  <a:cubicBezTo>
                    <a:pt x="169" y="93"/>
                    <a:pt x="169" y="93"/>
                    <a:pt x="169" y="93"/>
                  </a:cubicBezTo>
                  <a:cubicBezTo>
                    <a:pt x="169" y="93"/>
                    <a:pt x="169" y="93"/>
                    <a:pt x="169" y="93"/>
                  </a:cubicBezTo>
                  <a:cubicBezTo>
                    <a:pt x="169" y="93"/>
                    <a:pt x="168" y="93"/>
                    <a:pt x="168" y="93"/>
                  </a:cubicBezTo>
                  <a:cubicBezTo>
                    <a:pt x="168" y="93"/>
                    <a:pt x="168" y="93"/>
                    <a:pt x="168" y="93"/>
                  </a:cubicBezTo>
                  <a:cubicBezTo>
                    <a:pt x="168" y="93"/>
                    <a:pt x="168" y="93"/>
                    <a:pt x="168" y="93"/>
                  </a:cubicBezTo>
                  <a:cubicBezTo>
                    <a:pt x="168" y="93"/>
                    <a:pt x="168" y="93"/>
                    <a:pt x="168" y="93"/>
                  </a:cubicBezTo>
                  <a:cubicBezTo>
                    <a:pt x="168" y="93"/>
                    <a:pt x="167" y="93"/>
                    <a:pt x="167" y="93"/>
                  </a:cubicBezTo>
                  <a:cubicBezTo>
                    <a:pt x="167" y="93"/>
                    <a:pt x="167" y="94"/>
                    <a:pt x="167" y="94"/>
                  </a:cubicBezTo>
                  <a:cubicBezTo>
                    <a:pt x="167" y="94"/>
                    <a:pt x="167" y="94"/>
                    <a:pt x="167" y="94"/>
                  </a:cubicBezTo>
                  <a:cubicBezTo>
                    <a:pt x="167" y="94"/>
                    <a:pt x="167" y="94"/>
                    <a:pt x="167" y="94"/>
                  </a:cubicBezTo>
                  <a:cubicBezTo>
                    <a:pt x="167" y="94"/>
                    <a:pt x="167" y="94"/>
                    <a:pt x="167" y="94"/>
                  </a:cubicBezTo>
                  <a:cubicBezTo>
                    <a:pt x="167" y="94"/>
                    <a:pt x="167" y="94"/>
                    <a:pt x="167" y="94"/>
                  </a:cubicBezTo>
                  <a:cubicBezTo>
                    <a:pt x="167" y="94"/>
                    <a:pt x="167" y="94"/>
                    <a:pt x="167" y="94"/>
                  </a:cubicBezTo>
                  <a:cubicBezTo>
                    <a:pt x="167" y="94"/>
                    <a:pt x="167" y="94"/>
                    <a:pt x="167" y="94"/>
                  </a:cubicBezTo>
                  <a:cubicBezTo>
                    <a:pt x="167" y="94"/>
                    <a:pt x="167" y="94"/>
                    <a:pt x="167" y="94"/>
                  </a:cubicBezTo>
                  <a:cubicBezTo>
                    <a:pt x="167" y="94"/>
                    <a:pt x="167" y="94"/>
                    <a:pt x="167" y="94"/>
                  </a:cubicBezTo>
                  <a:cubicBezTo>
                    <a:pt x="167" y="94"/>
                    <a:pt x="167" y="94"/>
                    <a:pt x="167" y="94"/>
                  </a:cubicBezTo>
                  <a:cubicBezTo>
                    <a:pt x="167" y="94"/>
                    <a:pt x="167" y="94"/>
                    <a:pt x="167" y="94"/>
                  </a:cubicBezTo>
                  <a:cubicBezTo>
                    <a:pt x="167" y="94"/>
                    <a:pt x="166" y="94"/>
                    <a:pt x="166" y="94"/>
                  </a:cubicBezTo>
                  <a:cubicBezTo>
                    <a:pt x="166" y="94"/>
                    <a:pt x="166" y="94"/>
                    <a:pt x="166" y="94"/>
                  </a:cubicBezTo>
                  <a:cubicBezTo>
                    <a:pt x="166" y="94"/>
                    <a:pt x="166" y="94"/>
                    <a:pt x="166" y="94"/>
                  </a:cubicBezTo>
                  <a:cubicBezTo>
                    <a:pt x="166" y="94"/>
                    <a:pt x="166" y="94"/>
                    <a:pt x="166" y="94"/>
                  </a:cubicBezTo>
                  <a:cubicBezTo>
                    <a:pt x="166" y="94"/>
                    <a:pt x="166" y="94"/>
                    <a:pt x="166" y="94"/>
                  </a:cubicBezTo>
                  <a:cubicBezTo>
                    <a:pt x="166" y="94"/>
                    <a:pt x="166" y="94"/>
                    <a:pt x="166" y="94"/>
                  </a:cubicBezTo>
                  <a:cubicBezTo>
                    <a:pt x="166" y="94"/>
                    <a:pt x="166" y="94"/>
                    <a:pt x="166" y="94"/>
                  </a:cubicBezTo>
                  <a:cubicBezTo>
                    <a:pt x="166" y="94"/>
                    <a:pt x="166" y="94"/>
                    <a:pt x="166" y="94"/>
                  </a:cubicBezTo>
                  <a:cubicBezTo>
                    <a:pt x="166" y="94"/>
                    <a:pt x="165" y="94"/>
                    <a:pt x="165" y="94"/>
                  </a:cubicBezTo>
                  <a:cubicBezTo>
                    <a:pt x="165" y="94"/>
                    <a:pt x="165" y="94"/>
                    <a:pt x="165" y="94"/>
                  </a:cubicBezTo>
                  <a:cubicBezTo>
                    <a:pt x="165" y="94"/>
                    <a:pt x="165" y="94"/>
                    <a:pt x="165" y="94"/>
                  </a:cubicBezTo>
                  <a:cubicBezTo>
                    <a:pt x="165" y="95"/>
                    <a:pt x="165" y="95"/>
                    <a:pt x="165" y="95"/>
                  </a:cubicBezTo>
                  <a:cubicBezTo>
                    <a:pt x="165" y="95"/>
                    <a:pt x="165" y="95"/>
                    <a:pt x="165" y="95"/>
                  </a:cubicBezTo>
                  <a:cubicBezTo>
                    <a:pt x="165" y="95"/>
                    <a:pt x="165" y="95"/>
                    <a:pt x="165" y="95"/>
                  </a:cubicBezTo>
                  <a:cubicBezTo>
                    <a:pt x="165" y="95"/>
                    <a:pt x="165" y="95"/>
                    <a:pt x="165" y="96"/>
                  </a:cubicBezTo>
                  <a:cubicBezTo>
                    <a:pt x="165" y="96"/>
                    <a:pt x="165" y="96"/>
                    <a:pt x="165" y="96"/>
                  </a:cubicBezTo>
                  <a:cubicBezTo>
                    <a:pt x="165" y="96"/>
                    <a:pt x="165" y="96"/>
                    <a:pt x="165" y="96"/>
                  </a:cubicBezTo>
                  <a:cubicBezTo>
                    <a:pt x="165" y="96"/>
                    <a:pt x="165" y="97"/>
                    <a:pt x="165" y="97"/>
                  </a:cubicBezTo>
                  <a:cubicBezTo>
                    <a:pt x="165" y="97"/>
                    <a:pt x="165" y="97"/>
                    <a:pt x="165" y="97"/>
                  </a:cubicBezTo>
                  <a:cubicBezTo>
                    <a:pt x="165" y="97"/>
                    <a:pt x="165" y="97"/>
                    <a:pt x="165" y="97"/>
                  </a:cubicBezTo>
                  <a:cubicBezTo>
                    <a:pt x="165" y="97"/>
                    <a:pt x="165" y="97"/>
                    <a:pt x="165" y="97"/>
                  </a:cubicBezTo>
                  <a:cubicBezTo>
                    <a:pt x="165" y="97"/>
                    <a:pt x="165" y="97"/>
                    <a:pt x="166" y="97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66" y="97"/>
                    <a:pt x="166" y="97"/>
                    <a:pt x="166" y="97"/>
                  </a:cubicBezTo>
                  <a:cubicBezTo>
                    <a:pt x="166" y="97"/>
                    <a:pt x="167" y="97"/>
                    <a:pt x="167" y="97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67" y="97"/>
                    <a:pt x="167" y="97"/>
                    <a:pt x="167" y="97"/>
                  </a:cubicBezTo>
                  <a:cubicBezTo>
                    <a:pt x="167" y="97"/>
                    <a:pt x="168" y="97"/>
                    <a:pt x="168" y="97"/>
                  </a:cubicBezTo>
                  <a:cubicBezTo>
                    <a:pt x="168" y="97"/>
                    <a:pt x="168" y="97"/>
                    <a:pt x="168" y="97"/>
                  </a:cubicBezTo>
                  <a:cubicBezTo>
                    <a:pt x="168" y="97"/>
                    <a:pt x="168" y="97"/>
                    <a:pt x="168" y="97"/>
                  </a:cubicBezTo>
                  <a:cubicBezTo>
                    <a:pt x="168" y="97"/>
                    <a:pt x="168" y="97"/>
                    <a:pt x="169" y="97"/>
                  </a:cubicBezTo>
                  <a:cubicBezTo>
                    <a:pt x="169" y="97"/>
                    <a:pt x="169" y="97"/>
                    <a:pt x="169" y="97"/>
                  </a:cubicBezTo>
                  <a:cubicBezTo>
                    <a:pt x="170" y="97"/>
                    <a:pt x="170" y="97"/>
                    <a:pt x="170" y="97"/>
                  </a:cubicBezTo>
                  <a:cubicBezTo>
                    <a:pt x="170" y="97"/>
                    <a:pt x="170" y="97"/>
                    <a:pt x="170" y="97"/>
                  </a:cubicBezTo>
                  <a:cubicBezTo>
                    <a:pt x="170" y="97"/>
                    <a:pt x="170" y="97"/>
                    <a:pt x="171" y="97"/>
                  </a:cubicBezTo>
                  <a:cubicBezTo>
                    <a:pt x="171" y="97"/>
                    <a:pt x="171" y="97"/>
                    <a:pt x="171" y="97"/>
                  </a:cubicBezTo>
                  <a:cubicBezTo>
                    <a:pt x="171" y="97"/>
                    <a:pt x="171" y="97"/>
                    <a:pt x="171" y="97"/>
                  </a:cubicBezTo>
                  <a:cubicBezTo>
                    <a:pt x="171" y="97"/>
                    <a:pt x="172" y="97"/>
                    <a:pt x="172" y="97"/>
                  </a:cubicBezTo>
                  <a:cubicBezTo>
                    <a:pt x="172" y="97"/>
                    <a:pt x="172" y="97"/>
                    <a:pt x="172" y="97"/>
                  </a:cubicBezTo>
                  <a:cubicBezTo>
                    <a:pt x="172" y="97"/>
                    <a:pt x="172" y="97"/>
                    <a:pt x="172" y="97"/>
                  </a:cubicBezTo>
                  <a:cubicBezTo>
                    <a:pt x="172" y="97"/>
                    <a:pt x="172" y="97"/>
                    <a:pt x="172" y="97"/>
                  </a:cubicBezTo>
                  <a:cubicBezTo>
                    <a:pt x="172" y="97"/>
                    <a:pt x="172" y="97"/>
                    <a:pt x="172" y="97"/>
                  </a:cubicBezTo>
                  <a:cubicBezTo>
                    <a:pt x="172" y="97"/>
                    <a:pt x="172" y="98"/>
                    <a:pt x="172" y="98"/>
                  </a:cubicBezTo>
                  <a:cubicBezTo>
                    <a:pt x="173" y="98"/>
                    <a:pt x="173" y="98"/>
                    <a:pt x="173" y="98"/>
                  </a:cubicBezTo>
                  <a:cubicBezTo>
                    <a:pt x="173" y="98"/>
                    <a:pt x="173" y="98"/>
                    <a:pt x="173" y="98"/>
                  </a:cubicBezTo>
                  <a:cubicBezTo>
                    <a:pt x="173" y="98"/>
                    <a:pt x="173" y="98"/>
                    <a:pt x="173" y="98"/>
                  </a:cubicBezTo>
                  <a:cubicBezTo>
                    <a:pt x="173" y="97"/>
                    <a:pt x="174" y="97"/>
                    <a:pt x="174" y="97"/>
                  </a:cubicBezTo>
                  <a:cubicBezTo>
                    <a:pt x="174" y="97"/>
                    <a:pt x="174" y="97"/>
                    <a:pt x="174" y="97"/>
                  </a:cubicBezTo>
                  <a:cubicBezTo>
                    <a:pt x="174" y="97"/>
                    <a:pt x="174" y="97"/>
                    <a:pt x="174" y="97"/>
                  </a:cubicBezTo>
                  <a:cubicBezTo>
                    <a:pt x="174" y="97"/>
                    <a:pt x="175" y="97"/>
                    <a:pt x="175" y="97"/>
                  </a:cubicBezTo>
                  <a:cubicBezTo>
                    <a:pt x="175" y="97"/>
                    <a:pt x="175" y="97"/>
                    <a:pt x="175" y="97"/>
                  </a:cubicBezTo>
                  <a:cubicBezTo>
                    <a:pt x="175" y="97"/>
                    <a:pt x="175" y="97"/>
                    <a:pt x="175" y="97"/>
                  </a:cubicBezTo>
                  <a:cubicBezTo>
                    <a:pt x="175" y="97"/>
                    <a:pt x="175" y="97"/>
                    <a:pt x="175" y="97"/>
                  </a:cubicBezTo>
                  <a:cubicBezTo>
                    <a:pt x="175" y="97"/>
                    <a:pt x="175" y="97"/>
                    <a:pt x="175" y="97"/>
                  </a:cubicBezTo>
                  <a:cubicBezTo>
                    <a:pt x="175" y="97"/>
                    <a:pt x="175" y="97"/>
                    <a:pt x="175" y="97"/>
                  </a:cubicBezTo>
                  <a:cubicBezTo>
                    <a:pt x="175" y="97"/>
                    <a:pt x="176" y="97"/>
                    <a:pt x="176" y="97"/>
                  </a:cubicBezTo>
                  <a:cubicBezTo>
                    <a:pt x="176" y="97"/>
                    <a:pt x="176" y="97"/>
                    <a:pt x="176" y="97"/>
                  </a:cubicBezTo>
                  <a:cubicBezTo>
                    <a:pt x="176" y="97"/>
                    <a:pt x="177" y="97"/>
                    <a:pt x="177" y="97"/>
                  </a:cubicBezTo>
                  <a:cubicBezTo>
                    <a:pt x="177" y="97"/>
                    <a:pt x="177" y="97"/>
                    <a:pt x="177" y="97"/>
                  </a:cubicBezTo>
                  <a:cubicBezTo>
                    <a:pt x="177" y="97"/>
                    <a:pt x="177" y="97"/>
                    <a:pt x="177" y="97"/>
                  </a:cubicBezTo>
                  <a:cubicBezTo>
                    <a:pt x="177" y="97"/>
                    <a:pt x="177" y="97"/>
                    <a:pt x="177" y="97"/>
                  </a:cubicBezTo>
                  <a:cubicBezTo>
                    <a:pt x="177" y="97"/>
                    <a:pt x="177" y="97"/>
                    <a:pt x="177" y="97"/>
                  </a:cubicBezTo>
                  <a:cubicBezTo>
                    <a:pt x="177" y="97"/>
                    <a:pt x="177" y="97"/>
                    <a:pt x="177" y="97"/>
                  </a:cubicBezTo>
                  <a:cubicBezTo>
                    <a:pt x="177" y="97"/>
                    <a:pt x="177" y="97"/>
                    <a:pt x="177" y="97"/>
                  </a:cubicBezTo>
                  <a:cubicBezTo>
                    <a:pt x="177" y="97"/>
                    <a:pt x="178" y="97"/>
                    <a:pt x="178" y="97"/>
                  </a:cubicBezTo>
                  <a:cubicBezTo>
                    <a:pt x="178" y="97"/>
                    <a:pt x="178" y="97"/>
                    <a:pt x="178" y="97"/>
                  </a:cubicBezTo>
                  <a:cubicBezTo>
                    <a:pt x="178" y="97"/>
                    <a:pt x="178" y="97"/>
                    <a:pt x="178" y="97"/>
                  </a:cubicBezTo>
                  <a:cubicBezTo>
                    <a:pt x="178" y="97"/>
                    <a:pt x="178" y="97"/>
                    <a:pt x="178" y="97"/>
                  </a:cubicBezTo>
                  <a:cubicBezTo>
                    <a:pt x="178" y="97"/>
                    <a:pt x="179" y="97"/>
                    <a:pt x="179" y="97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79" y="97"/>
                    <a:pt x="180" y="97"/>
                    <a:pt x="180" y="97"/>
                  </a:cubicBezTo>
                  <a:cubicBezTo>
                    <a:pt x="180" y="97"/>
                    <a:pt x="180" y="96"/>
                    <a:pt x="180" y="96"/>
                  </a:cubicBezTo>
                  <a:cubicBezTo>
                    <a:pt x="180" y="96"/>
                    <a:pt x="180" y="96"/>
                    <a:pt x="180" y="96"/>
                  </a:cubicBezTo>
                  <a:cubicBezTo>
                    <a:pt x="180" y="96"/>
                    <a:pt x="181" y="96"/>
                    <a:pt x="181" y="96"/>
                  </a:cubicBezTo>
                  <a:cubicBezTo>
                    <a:pt x="181" y="96"/>
                    <a:pt x="181" y="96"/>
                    <a:pt x="181" y="96"/>
                  </a:cubicBezTo>
                  <a:cubicBezTo>
                    <a:pt x="181" y="96"/>
                    <a:pt x="181" y="96"/>
                    <a:pt x="181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2" y="96"/>
                  </a:cubicBezTo>
                  <a:cubicBezTo>
                    <a:pt x="182" y="96"/>
                    <a:pt x="182" y="96"/>
                    <a:pt x="183" y="96"/>
                  </a:cubicBezTo>
                  <a:cubicBezTo>
                    <a:pt x="183" y="96"/>
                    <a:pt x="183" y="96"/>
                    <a:pt x="183" y="96"/>
                  </a:cubicBezTo>
                  <a:cubicBezTo>
                    <a:pt x="183" y="96"/>
                    <a:pt x="183" y="96"/>
                    <a:pt x="183" y="96"/>
                  </a:cubicBezTo>
                  <a:cubicBezTo>
                    <a:pt x="183" y="96"/>
                    <a:pt x="184" y="96"/>
                    <a:pt x="184" y="96"/>
                  </a:cubicBezTo>
                  <a:cubicBezTo>
                    <a:pt x="184" y="96"/>
                    <a:pt x="184" y="96"/>
                    <a:pt x="184" y="96"/>
                  </a:cubicBezTo>
                  <a:cubicBezTo>
                    <a:pt x="184" y="95"/>
                    <a:pt x="185" y="95"/>
                    <a:pt x="185" y="95"/>
                  </a:cubicBezTo>
                  <a:cubicBezTo>
                    <a:pt x="185" y="95"/>
                    <a:pt x="185" y="95"/>
                    <a:pt x="185" y="95"/>
                  </a:cubicBezTo>
                  <a:cubicBezTo>
                    <a:pt x="185" y="95"/>
                    <a:pt x="185" y="95"/>
                    <a:pt x="185" y="95"/>
                  </a:cubicBezTo>
                  <a:close/>
                  <a:moveTo>
                    <a:pt x="188" y="46"/>
                  </a:moveTo>
                  <a:cubicBezTo>
                    <a:pt x="189" y="46"/>
                    <a:pt x="189" y="46"/>
                    <a:pt x="188" y="46"/>
                  </a:cubicBezTo>
                  <a:cubicBezTo>
                    <a:pt x="188" y="46"/>
                    <a:pt x="188" y="45"/>
                    <a:pt x="188" y="45"/>
                  </a:cubicBezTo>
                  <a:cubicBezTo>
                    <a:pt x="188" y="46"/>
                    <a:pt x="188" y="46"/>
                    <a:pt x="188" y="46"/>
                  </a:cubicBezTo>
                  <a:cubicBezTo>
                    <a:pt x="188" y="45"/>
                    <a:pt x="188" y="45"/>
                    <a:pt x="187" y="45"/>
                  </a:cubicBezTo>
                  <a:cubicBezTo>
                    <a:pt x="187" y="45"/>
                    <a:pt x="187" y="45"/>
                    <a:pt x="187" y="46"/>
                  </a:cubicBezTo>
                  <a:cubicBezTo>
                    <a:pt x="187" y="46"/>
                    <a:pt x="187" y="46"/>
                    <a:pt x="187" y="46"/>
                  </a:cubicBezTo>
                  <a:cubicBezTo>
                    <a:pt x="187" y="46"/>
                    <a:pt x="186" y="45"/>
                    <a:pt x="186" y="46"/>
                  </a:cubicBezTo>
                  <a:cubicBezTo>
                    <a:pt x="186" y="46"/>
                    <a:pt x="186" y="46"/>
                    <a:pt x="186" y="46"/>
                  </a:cubicBezTo>
                  <a:cubicBezTo>
                    <a:pt x="186" y="46"/>
                    <a:pt x="186" y="46"/>
                    <a:pt x="186" y="46"/>
                  </a:cubicBezTo>
                  <a:cubicBezTo>
                    <a:pt x="186" y="46"/>
                    <a:pt x="186" y="47"/>
                    <a:pt x="186" y="47"/>
                  </a:cubicBezTo>
                  <a:cubicBezTo>
                    <a:pt x="186" y="47"/>
                    <a:pt x="185" y="47"/>
                    <a:pt x="186" y="47"/>
                  </a:cubicBezTo>
                  <a:cubicBezTo>
                    <a:pt x="186" y="48"/>
                    <a:pt x="186" y="48"/>
                    <a:pt x="186" y="48"/>
                  </a:cubicBezTo>
                  <a:cubicBezTo>
                    <a:pt x="186" y="48"/>
                    <a:pt x="186" y="48"/>
                    <a:pt x="186" y="48"/>
                  </a:cubicBezTo>
                  <a:cubicBezTo>
                    <a:pt x="186" y="48"/>
                    <a:pt x="186" y="48"/>
                    <a:pt x="187" y="48"/>
                  </a:cubicBezTo>
                  <a:cubicBezTo>
                    <a:pt x="187" y="48"/>
                    <a:pt x="187" y="48"/>
                    <a:pt x="187" y="48"/>
                  </a:cubicBezTo>
                  <a:cubicBezTo>
                    <a:pt x="187" y="47"/>
                    <a:pt x="187" y="47"/>
                    <a:pt x="187" y="47"/>
                  </a:cubicBezTo>
                  <a:cubicBezTo>
                    <a:pt x="187" y="47"/>
                    <a:pt x="187" y="47"/>
                    <a:pt x="187" y="47"/>
                  </a:cubicBezTo>
                  <a:cubicBezTo>
                    <a:pt x="188" y="47"/>
                    <a:pt x="188" y="46"/>
                    <a:pt x="188" y="46"/>
                  </a:cubicBezTo>
                  <a:cubicBezTo>
                    <a:pt x="188" y="46"/>
                    <a:pt x="188" y="46"/>
                    <a:pt x="188" y="46"/>
                  </a:cubicBezTo>
                  <a:cubicBezTo>
                    <a:pt x="188" y="47"/>
                    <a:pt x="188" y="47"/>
                    <a:pt x="188" y="47"/>
                  </a:cubicBezTo>
                  <a:cubicBezTo>
                    <a:pt x="188" y="48"/>
                    <a:pt x="188" y="48"/>
                    <a:pt x="188" y="48"/>
                  </a:cubicBezTo>
                  <a:cubicBezTo>
                    <a:pt x="188" y="48"/>
                    <a:pt x="188" y="48"/>
                    <a:pt x="188" y="48"/>
                  </a:cubicBezTo>
                  <a:cubicBezTo>
                    <a:pt x="188" y="48"/>
                    <a:pt x="188" y="48"/>
                    <a:pt x="188" y="48"/>
                  </a:cubicBezTo>
                  <a:cubicBezTo>
                    <a:pt x="188" y="48"/>
                    <a:pt x="188" y="48"/>
                    <a:pt x="188" y="48"/>
                  </a:cubicBezTo>
                  <a:cubicBezTo>
                    <a:pt x="188" y="48"/>
                    <a:pt x="188" y="48"/>
                    <a:pt x="188" y="48"/>
                  </a:cubicBezTo>
                  <a:cubicBezTo>
                    <a:pt x="188" y="48"/>
                    <a:pt x="188" y="48"/>
                    <a:pt x="188" y="48"/>
                  </a:cubicBezTo>
                  <a:cubicBezTo>
                    <a:pt x="189" y="48"/>
                    <a:pt x="188" y="49"/>
                    <a:pt x="189" y="49"/>
                  </a:cubicBezTo>
                  <a:cubicBezTo>
                    <a:pt x="189" y="48"/>
                    <a:pt x="189" y="48"/>
                    <a:pt x="189" y="48"/>
                  </a:cubicBezTo>
                  <a:cubicBezTo>
                    <a:pt x="189" y="48"/>
                    <a:pt x="189" y="48"/>
                    <a:pt x="189" y="48"/>
                  </a:cubicBezTo>
                  <a:cubicBezTo>
                    <a:pt x="189" y="48"/>
                    <a:pt x="189" y="47"/>
                    <a:pt x="189" y="47"/>
                  </a:cubicBezTo>
                  <a:cubicBezTo>
                    <a:pt x="189" y="47"/>
                    <a:pt x="189" y="47"/>
                    <a:pt x="189" y="47"/>
                  </a:cubicBezTo>
                  <a:cubicBezTo>
                    <a:pt x="189" y="47"/>
                    <a:pt x="189" y="47"/>
                    <a:pt x="189" y="47"/>
                  </a:cubicBezTo>
                  <a:cubicBezTo>
                    <a:pt x="189" y="47"/>
                    <a:pt x="189" y="48"/>
                    <a:pt x="190" y="48"/>
                  </a:cubicBezTo>
                  <a:cubicBezTo>
                    <a:pt x="190" y="48"/>
                    <a:pt x="190" y="48"/>
                    <a:pt x="190" y="48"/>
                  </a:cubicBezTo>
                  <a:cubicBezTo>
                    <a:pt x="190" y="48"/>
                    <a:pt x="190" y="47"/>
                    <a:pt x="190" y="47"/>
                  </a:cubicBezTo>
                  <a:cubicBezTo>
                    <a:pt x="190" y="47"/>
                    <a:pt x="190" y="47"/>
                    <a:pt x="190" y="47"/>
                  </a:cubicBezTo>
                  <a:cubicBezTo>
                    <a:pt x="191" y="47"/>
                    <a:pt x="191" y="47"/>
                    <a:pt x="191" y="47"/>
                  </a:cubicBezTo>
                  <a:cubicBezTo>
                    <a:pt x="191" y="46"/>
                    <a:pt x="191" y="46"/>
                    <a:pt x="191" y="46"/>
                  </a:cubicBezTo>
                  <a:cubicBezTo>
                    <a:pt x="191" y="46"/>
                    <a:pt x="191" y="46"/>
                    <a:pt x="190" y="46"/>
                  </a:cubicBezTo>
                  <a:cubicBezTo>
                    <a:pt x="190" y="46"/>
                    <a:pt x="190" y="46"/>
                    <a:pt x="190" y="46"/>
                  </a:cubicBezTo>
                  <a:cubicBezTo>
                    <a:pt x="190" y="46"/>
                    <a:pt x="190" y="46"/>
                    <a:pt x="190" y="46"/>
                  </a:cubicBezTo>
                  <a:cubicBezTo>
                    <a:pt x="190" y="46"/>
                    <a:pt x="190" y="46"/>
                    <a:pt x="190" y="46"/>
                  </a:cubicBezTo>
                  <a:cubicBezTo>
                    <a:pt x="190" y="46"/>
                    <a:pt x="190" y="46"/>
                    <a:pt x="190" y="46"/>
                  </a:cubicBezTo>
                  <a:cubicBezTo>
                    <a:pt x="190" y="46"/>
                    <a:pt x="190" y="46"/>
                    <a:pt x="190" y="46"/>
                  </a:cubicBezTo>
                  <a:cubicBezTo>
                    <a:pt x="190" y="46"/>
                    <a:pt x="189" y="46"/>
                    <a:pt x="189" y="46"/>
                  </a:cubicBezTo>
                  <a:cubicBezTo>
                    <a:pt x="189" y="46"/>
                    <a:pt x="189" y="46"/>
                    <a:pt x="189" y="46"/>
                  </a:cubicBezTo>
                  <a:cubicBezTo>
                    <a:pt x="189" y="46"/>
                    <a:pt x="189" y="46"/>
                    <a:pt x="189" y="46"/>
                  </a:cubicBezTo>
                  <a:cubicBezTo>
                    <a:pt x="189" y="47"/>
                    <a:pt x="189" y="47"/>
                    <a:pt x="189" y="47"/>
                  </a:cubicBezTo>
                  <a:cubicBezTo>
                    <a:pt x="189" y="47"/>
                    <a:pt x="189" y="47"/>
                    <a:pt x="189" y="47"/>
                  </a:cubicBezTo>
                  <a:cubicBezTo>
                    <a:pt x="189" y="47"/>
                    <a:pt x="189" y="47"/>
                    <a:pt x="189" y="47"/>
                  </a:cubicBezTo>
                  <a:cubicBezTo>
                    <a:pt x="189" y="47"/>
                    <a:pt x="189" y="47"/>
                    <a:pt x="189" y="47"/>
                  </a:cubicBezTo>
                  <a:cubicBezTo>
                    <a:pt x="188" y="47"/>
                    <a:pt x="188" y="47"/>
                    <a:pt x="188" y="46"/>
                  </a:cubicBezTo>
                  <a:cubicBezTo>
                    <a:pt x="188" y="46"/>
                    <a:pt x="188" y="46"/>
                    <a:pt x="188" y="46"/>
                  </a:cubicBezTo>
                  <a:cubicBezTo>
                    <a:pt x="188" y="46"/>
                    <a:pt x="188" y="46"/>
                    <a:pt x="188" y="46"/>
                  </a:cubicBezTo>
                  <a:close/>
                  <a:moveTo>
                    <a:pt x="190" y="49"/>
                  </a:moveTo>
                  <a:cubicBezTo>
                    <a:pt x="190" y="49"/>
                    <a:pt x="191" y="49"/>
                    <a:pt x="191" y="49"/>
                  </a:cubicBezTo>
                  <a:cubicBezTo>
                    <a:pt x="191" y="49"/>
                    <a:pt x="191" y="49"/>
                    <a:pt x="191" y="49"/>
                  </a:cubicBezTo>
                  <a:cubicBezTo>
                    <a:pt x="191" y="49"/>
                    <a:pt x="191" y="49"/>
                    <a:pt x="191" y="49"/>
                  </a:cubicBezTo>
                  <a:cubicBezTo>
                    <a:pt x="191" y="48"/>
                    <a:pt x="191" y="48"/>
                    <a:pt x="191" y="48"/>
                  </a:cubicBezTo>
                  <a:cubicBezTo>
                    <a:pt x="191" y="48"/>
                    <a:pt x="191" y="48"/>
                    <a:pt x="191" y="48"/>
                  </a:cubicBezTo>
                  <a:cubicBezTo>
                    <a:pt x="191" y="48"/>
                    <a:pt x="191" y="48"/>
                    <a:pt x="191" y="48"/>
                  </a:cubicBezTo>
                  <a:cubicBezTo>
                    <a:pt x="191" y="48"/>
                    <a:pt x="191" y="48"/>
                    <a:pt x="191" y="48"/>
                  </a:cubicBezTo>
                  <a:cubicBezTo>
                    <a:pt x="191" y="48"/>
                    <a:pt x="190" y="48"/>
                    <a:pt x="190" y="48"/>
                  </a:cubicBezTo>
                  <a:cubicBezTo>
                    <a:pt x="190" y="48"/>
                    <a:pt x="190" y="48"/>
                    <a:pt x="190" y="48"/>
                  </a:cubicBezTo>
                  <a:cubicBezTo>
                    <a:pt x="190" y="48"/>
                    <a:pt x="190" y="48"/>
                    <a:pt x="190" y="48"/>
                  </a:cubicBezTo>
                  <a:cubicBezTo>
                    <a:pt x="190" y="49"/>
                    <a:pt x="190" y="49"/>
                    <a:pt x="190" y="49"/>
                  </a:cubicBezTo>
                  <a:close/>
                  <a:moveTo>
                    <a:pt x="188" y="50"/>
                  </a:moveTo>
                  <a:cubicBezTo>
                    <a:pt x="188" y="50"/>
                    <a:pt x="188" y="50"/>
                    <a:pt x="188" y="50"/>
                  </a:cubicBezTo>
                  <a:cubicBezTo>
                    <a:pt x="188" y="50"/>
                    <a:pt x="188" y="50"/>
                    <a:pt x="188" y="50"/>
                  </a:cubicBezTo>
                  <a:cubicBezTo>
                    <a:pt x="188" y="49"/>
                    <a:pt x="188" y="49"/>
                    <a:pt x="188" y="49"/>
                  </a:cubicBezTo>
                  <a:cubicBezTo>
                    <a:pt x="187" y="49"/>
                    <a:pt x="187" y="50"/>
                    <a:pt x="187" y="50"/>
                  </a:cubicBezTo>
                  <a:cubicBezTo>
                    <a:pt x="187" y="50"/>
                    <a:pt x="187" y="50"/>
                    <a:pt x="187" y="50"/>
                  </a:cubicBezTo>
                  <a:cubicBezTo>
                    <a:pt x="188" y="50"/>
                    <a:pt x="188" y="50"/>
                    <a:pt x="188" y="50"/>
                  </a:cubicBezTo>
                  <a:close/>
                  <a:moveTo>
                    <a:pt x="189" y="49"/>
                  </a:moveTo>
                  <a:cubicBezTo>
                    <a:pt x="189" y="49"/>
                    <a:pt x="189" y="49"/>
                    <a:pt x="189" y="49"/>
                  </a:cubicBezTo>
                  <a:cubicBezTo>
                    <a:pt x="189" y="49"/>
                    <a:pt x="189" y="49"/>
                    <a:pt x="189" y="50"/>
                  </a:cubicBezTo>
                  <a:cubicBezTo>
                    <a:pt x="189" y="50"/>
                    <a:pt x="189" y="49"/>
                    <a:pt x="189" y="49"/>
                  </a:cubicBezTo>
                  <a:cubicBezTo>
                    <a:pt x="189" y="49"/>
                    <a:pt x="189" y="49"/>
                    <a:pt x="189" y="49"/>
                  </a:cubicBezTo>
                  <a:cubicBezTo>
                    <a:pt x="190" y="49"/>
                    <a:pt x="189" y="49"/>
                    <a:pt x="189" y="49"/>
                  </a:cubicBezTo>
                  <a:cubicBezTo>
                    <a:pt x="189" y="49"/>
                    <a:pt x="189" y="49"/>
                    <a:pt x="189" y="49"/>
                  </a:cubicBezTo>
                  <a:close/>
                  <a:moveTo>
                    <a:pt x="179" y="40"/>
                  </a:moveTo>
                  <a:cubicBezTo>
                    <a:pt x="179" y="40"/>
                    <a:pt x="179" y="40"/>
                    <a:pt x="179" y="40"/>
                  </a:cubicBezTo>
                  <a:cubicBezTo>
                    <a:pt x="179" y="40"/>
                    <a:pt x="179" y="40"/>
                    <a:pt x="179" y="40"/>
                  </a:cubicBezTo>
                  <a:cubicBezTo>
                    <a:pt x="179" y="40"/>
                    <a:pt x="179" y="40"/>
                    <a:pt x="179" y="40"/>
                  </a:cubicBezTo>
                  <a:cubicBezTo>
                    <a:pt x="179" y="40"/>
                    <a:pt x="179" y="41"/>
                    <a:pt x="179" y="41"/>
                  </a:cubicBezTo>
                  <a:cubicBezTo>
                    <a:pt x="179" y="41"/>
                    <a:pt x="179" y="41"/>
                    <a:pt x="178" y="41"/>
                  </a:cubicBezTo>
                  <a:cubicBezTo>
                    <a:pt x="178" y="41"/>
                    <a:pt x="178" y="41"/>
                    <a:pt x="178" y="41"/>
                  </a:cubicBezTo>
                  <a:cubicBezTo>
                    <a:pt x="178" y="41"/>
                    <a:pt x="178" y="41"/>
                    <a:pt x="178" y="41"/>
                  </a:cubicBezTo>
                  <a:cubicBezTo>
                    <a:pt x="178" y="41"/>
                    <a:pt x="178" y="41"/>
                    <a:pt x="178" y="41"/>
                  </a:cubicBezTo>
                  <a:cubicBezTo>
                    <a:pt x="178" y="41"/>
                    <a:pt x="178" y="41"/>
                    <a:pt x="179" y="41"/>
                  </a:cubicBezTo>
                  <a:cubicBezTo>
                    <a:pt x="179" y="41"/>
                    <a:pt x="179" y="41"/>
                    <a:pt x="179" y="41"/>
                  </a:cubicBezTo>
                  <a:cubicBezTo>
                    <a:pt x="179" y="41"/>
                    <a:pt x="179" y="41"/>
                    <a:pt x="179" y="41"/>
                  </a:cubicBezTo>
                  <a:cubicBezTo>
                    <a:pt x="179" y="41"/>
                    <a:pt x="179" y="41"/>
                    <a:pt x="179" y="41"/>
                  </a:cubicBezTo>
                  <a:cubicBezTo>
                    <a:pt x="179" y="41"/>
                    <a:pt x="179" y="41"/>
                    <a:pt x="179" y="41"/>
                  </a:cubicBezTo>
                  <a:cubicBezTo>
                    <a:pt x="180" y="41"/>
                    <a:pt x="180" y="41"/>
                    <a:pt x="180" y="41"/>
                  </a:cubicBezTo>
                  <a:cubicBezTo>
                    <a:pt x="180" y="40"/>
                    <a:pt x="180" y="40"/>
                    <a:pt x="180" y="40"/>
                  </a:cubicBezTo>
                  <a:cubicBezTo>
                    <a:pt x="180" y="40"/>
                    <a:pt x="181" y="40"/>
                    <a:pt x="181" y="40"/>
                  </a:cubicBezTo>
                  <a:cubicBezTo>
                    <a:pt x="181" y="40"/>
                    <a:pt x="181" y="40"/>
                    <a:pt x="181" y="40"/>
                  </a:cubicBezTo>
                  <a:cubicBezTo>
                    <a:pt x="181" y="40"/>
                    <a:pt x="181" y="41"/>
                    <a:pt x="181" y="41"/>
                  </a:cubicBezTo>
                  <a:cubicBezTo>
                    <a:pt x="181" y="41"/>
                    <a:pt x="181" y="40"/>
                    <a:pt x="181" y="40"/>
                  </a:cubicBezTo>
                  <a:cubicBezTo>
                    <a:pt x="181" y="40"/>
                    <a:pt x="181" y="40"/>
                    <a:pt x="181" y="40"/>
                  </a:cubicBezTo>
                  <a:cubicBezTo>
                    <a:pt x="181" y="40"/>
                    <a:pt x="181" y="40"/>
                    <a:pt x="181" y="40"/>
                  </a:cubicBezTo>
                  <a:cubicBezTo>
                    <a:pt x="181" y="40"/>
                    <a:pt x="181" y="40"/>
                    <a:pt x="181" y="40"/>
                  </a:cubicBezTo>
                  <a:cubicBezTo>
                    <a:pt x="181" y="40"/>
                    <a:pt x="181" y="40"/>
                    <a:pt x="181" y="40"/>
                  </a:cubicBezTo>
                  <a:cubicBezTo>
                    <a:pt x="181" y="40"/>
                    <a:pt x="181" y="40"/>
                    <a:pt x="181" y="40"/>
                  </a:cubicBezTo>
                  <a:cubicBezTo>
                    <a:pt x="181" y="40"/>
                    <a:pt x="181" y="40"/>
                    <a:pt x="181" y="40"/>
                  </a:cubicBezTo>
                  <a:cubicBezTo>
                    <a:pt x="180" y="40"/>
                    <a:pt x="180" y="40"/>
                    <a:pt x="180" y="40"/>
                  </a:cubicBezTo>
                  <a:cubicBezTo>
                    <a:pt x="180" y="40"/>
                    <a:pt x="180" y="40"/>
                    <a:pt x="180" y="40"/>
                  </a:cubicBezTo>
                  <a:cubicBezTo>
                    <a:pt x="180" y="40"/>
                    <a:pt x="180" y="40"/>
                    <a:pt x="180" y="40"/>
                  </a:cubicBezTo>
                  <a:cubicBezTo>
                    <a:pt x="180" y="40"/>
                    <a:pt x="180" y="40"/>
                    <a:pt x="179" y="40"/>
                  </a:cubicBezTo>
                  <a:cubicBezTo>
                    <a:pt x="179" y="40"/>
                    <a:pt x="180" y="40"/>
                    <a:pt x="179" y="40"/>
                  </a:cubicBezTo>
                  <a:cubicBezTo>
                    <a:pt x="179" y="40"/>
                    <a:pt x="179" y="40"/>
                    <a:pt x="179" y="40"/>
                  </a:cubicBezTo>
                  <a:close/>
                  <a:moveTo>
                    <a:pt x="130" y="96"/>
                  </a:moveTo>
                  <a:cubicBezTo>
                    <a:pt x="130" y="96"/>
                    <a:pt x="130" y="96"/>
                    <a:pt x="130" y="96"/>
                  </a:cubicBezTo>
                  <a:cubicBezTo>
                    <a:pt x="130" y="96"/>
                    <a:pt x="129" y="96"/>
                    <a:pt x="129" y="96"/>
                  </a:cubicBezTo>
                  <a:cubicBezTo>
                    <a:pt x="129" y="96"/>
                    <a:pt x="129" y="96"/>
                    <a:pt x="129" y="96"/>
                  </a:cubicBezTo>
                  <a:cubicBezTo>
                    <a:pt x="129" y="96"/>
                    <a:pt x="129" y="96"/>
                    <a:pt x="129" y="96"/>
                  </a:cubicBezTo>
                  <a:cubicBezTo>
                    <a:pt x="128" y="96"/>
                    <a:pt x="128" y="96"/>
                    <a:pt x="128" y="96"/>
                  </a:cubicBezTo>
                  <a:cubicBezTo>
                    <a:pt x="128" y="96"/>
                    <a:pt x="128" y="96"/>
                    <a:pt x="128" y="96"/>
                  </a:cubicBezTo>
                  <a:cubicBezTo>
                    <a:pt x="128" y="96"/>
                    <a:pt x="128" y="96"/>
                    <a:pt x="128" y="96"/>
                  </a:cubicBezTo>
                  <a:cubicBezTo>
                    <a:pt x="128" y="96"/>
                    <a:pt x="128" y="95"/>
                    <a:pt x="127" y="95"/>
                  </a:cubicBezTo>
                  <a:cubicBezTo>
                    <a:pt x="127" y="95"/>
                    <a:pt x="127" y="95"/>
                    <a:pt x="127" y="95"/>
                  </a:cubicBezTo>
                  <a:cubicBezTo>
                    <a:pt x="127" y="96"/>
                    <a:pt x="127" y="96"/>
                    <a:pt x="127" y="96"/>
                  </a:cubicBezTo>
                  <a:cubicBezTo>
                    <a:pt x="127" y="96"/>
                    <a:pt x="127" y="95"/>
                    <a:pt x="127" y="95"/>
                  </a:cubicBezTo>
                  <a:cubicBezTo>
                    <a:pt x="126" y="95"/>
                    <a:pt x="126" y="95"/>
                    <a:pt x="126" y="95"/>
                  </a:cubicBezTo>
                  <a:cubicBezTo>
                    <a:pt x="126" y="95"/>
                    <a:pt x="126" y="95"/>
                    <a:pt x="126" y="95"/>
                  </a:cubicBezTo>
                  <a:cubicBezTo>
                    <a:pt x="126" y="95"/>
                    <a:pt x="126" y="95"/>
                    <a:pt x="126" y="95"/>
                  </a:cubicBezTo>
                  <a:cubicBezTo>
                    <a:pt x="126" y="95"/>
                    <a:pt x="126" y="95"/>
                    <a:pt x="126" y="95"/>
                  </a:cubicBezTo>
                  <a:cubicBezTo>
                    <a:pt x="125" y="95"/>
                    <a:pt x="125" y="95"/>
                    <a:pt x="125" y="95"/>
                  </a:cubicBezTo>
                  <a:cubicBezTo>
                    <a:pt x="125" y="95"/>
                    <a:pt x="125" y="95"/>
                    <a:pt x="125" y="95"/>
                  </a:cubicBezTo>
                  <a:cubicBezTo>
                    <a:pt x="125" y="95"/>
                    <a:pt x="125" y="95"/>
                    <a:pt x="125" y="95"/>
                  </a:cubicBezTo>
                  <a:cubicBezTo>
                    <a:pt x="125" y="95"/>
                    <a:pt x="125" y="95"/>
                    <a:pt x="125" y="95"/>
                  </a:cubicBezTo>
                  <a:cubicBezTo>
                    <a:pt x="125" y="95"/>
                    <a:pt x="125" y="95"/>
                    <a:pt x="125" y="95"/>
                  </a:cubicBezTo>
                  <a:cubicBezTo>
                    <a:pt x="124" y="95"/>
                    <a:pt x="124" y="95"/>
                    <a:pt x="124" y="95"/>
                  </a:cubicBezTo>
                  <a:cubicBezTo>
                    <a:pt x="124" y="95"/>
                    <a:pt x="124" y="95"/>
                    <a:pt x="124" y="95"/>
                  </a:cubicBezTo>
                  <a:cubicBezTo>
                    <a:pt x="124" y="95"/>
                    <a:pt x="124" y="95"/>
                    <a:pt x="124" y="95"/>
                  </a:cubicBezTo>
                  <a:cubicBezTo>
                    <a:pt x="124" y="95"/>
                    <a:pt x="124" y="94"/>
                    <a:pt x="124" y="94"/>
                  </a:cubicBezTo>
                  <a:cubicBezTo>
                    <a:pt x="124" y="94"/>
                    <a:pt x="124" y="95"/>
                    <a:pt x="124" y="95"/>
                  </a:cubicBezTo>
                  <a:cubicBezTo>
                    <a:pt x="123" y="95"/>
                    <a:pt x="123" y="94"/>
                    <a:pt x="123" y="94"/>
                  </a:cubicBezTo>
                  <a:cubicBezTo>
                    <a:pt x="123" y="94"/>
                    <a:pt x="123" y="94"/>
                    <a:pt x="123" y="94"/>
                  </a:cubicBezTo>
                  <a:cubicBezTo>
                    <a:pt x="122" y="94"/>
                    <a:pt x="122" y="94"/>
                    <a:pt x="122" y="94"/>
                  </a:cubicBezTo>
                  <a:cubicBezTo>
                    <a:pt x="122" y="94"/>
                    <a:pt x="122" y="94"/>
                    <a:pt x="122" y="94"/>
                  </a:cubicBezTo>
                  <a:cubicBezTo>
                    <a:pt x="122" y="94"/>
                    <a:pt x="122" y="94"/>
                    <a:pt x="122" y="94"/>
                  </a:cubicBezTo>
                  <a:cubicBezTo>
                    <a:pt x="121" y="94"/>
                    <a:pt x="121" y="93"/>
                    <a:pt x="121" y="93"/>
                  </a:cubicBezTo>
                  <a:cubicBezTo>
                    <a:pt x="121" y="93"/>
                    <a:pt x="120" y="93"/>
                    <a:pt x="120" y="93"/>
                  </a:cubicBezTo>
                  <a:cubicBezTo>
                    <a:pt x="120" y="93"/>
                    <a:pt x="120" y="93"/>
                    <a:pt x="119" y="93"/>
                  </a:cubicBezTo>
                  <a:cubicBezTo>
                    <a:pt x="119" y="93"/>
                    <a:pt x="119" y="93"/>
                    <a:pt x="119" y="93"/>
                  </a:cubicBezTo>
                  <a:cubicBezTo>
                    <a:pt x="119" y="94"/>
                    <a:pt x="119" y="94"/>
                    <a:pt x="118" y="94"/>
                  </a:cubicBezTo>
                  <a:cubicBezTo>
                    <a:pt x="118" y="94"/>
                    <a:pt x="118" y="94"/>
                    <a:pt x="118" y="94"/>
                  </a:cubicBezTo>
                  <a:cubicBezTo>
                    <a:pt x="118" y="94"/>
                    <a:pt x="118" y="94"/>
                    <a:pt x="118" y="94"/>
                  </a:cubicBezTo>
                  <a:cubicBezTo>
                    <a:pt x="118" y="94"/>
                    <a:pt x="118" y="94"/>
                    <a:pt x="118" y="94"/>
                  </a:cubicBezTo>
                  <a:cubicBezTo>
                    <a:pt x="118" y="94"/>
                    <a:pt x="118" y="94"/>
                    <a:pt x="118" y="94"/>
                  </a:cubicBezTo>
                  <a:cubicBezTo>
                    <a:pt x="118" y="94"/>
                    <a:pt x="118" y="94"/>
                    <a:pt x="118" y="94"/>
                  </a:cubicBezTo>
                  <a:cubicBezTo>
                    <a:pt x="118" y="94"/>
                    <a:pt x="118" y="94"/>
                    <a:pt x="117" y="94"/>
                  </a:cubicBezTo>
                  <a:cubicBezTo>
                    <a:pt x="117" y="94"/>
                    <a:pt x="117" y="94"/>
                    <a:pt x="117" y="94"/>
                  </a:cubicBezTo>
                  <a:cubicBezTo>
                    <a:pt x="117" y="94"/>
                    <a:pt x="117" y="94"/>
                    <a:pt x="117" y="94"/>
                  </a:cubicBezTo>
                  <a:cubicBezTo>
                    <a:pt x="117" y="94"/>
                    <a:pt x="117" y="94"/>
                    <a:pt x="117" y="94"/>
                  </a:cubicBezTo>
                  <a:cubicBezTo>
                    <a:pt x="117" y="94"/>
                    <a:pt x="117" y="94"/>
                    <a:pt x="116" y="94"/>
                  </a:cubicBezTo>
                  <a:cubicBezTo>
                    <a:pt x="116" y="94"/>
                    <a:pt x="116" y="94"/>
                    <a:pt x="116" y="94"/>
                  </a:cubicBezTo>
                  <a:cubicBezTo>
                    <a:pt x="116" y="94"/>
                    <a:pt x="115" y="94"/>
                    <a:pt x="115" y="94"/>
                  </a:cubicBezTo>
                  <a:cubicBezTo>
                    <a:pt x="115" y="94"/>
                    <a:pt x="115" y="94"/>
                    <a:pt x="115" y="94"/>
                  </a:cubicBezTo>
                  <a:cubicBezTo>
                    <a:pt x="114" y="93"/>
                    <a:pt x="114" y="93"/>
                    <a:pt x="114" y="93"/>
                  </a:cubicBezTo>
                  <a:cubicBezTo>
                    <a:pt x="114" y="93"/>
                    <a:pt x="114" y="94"/>
                    <a:pt x="114" y="94"/>
                  </a:cubicBezTo>
                  <a:cubicBezTo>
                    <a:pt x="114" y="94"/>
                    <a:pt x="114" y="94"/>
                    <a:pt x="114" y="93"/>
                  </a:cubicBezTo>
                  <a:cubicBezTo>
                    <a:pt x="114" y="93"/>
                    <a:pt x="113" y="93"/>
                    <a:pt x="113" y="93"/>
                  </a:cubicBezTo>
                  <a:cubicBezTo>
                    <a:pt x="113" y="93"/>
                    <a:pt x="113" y="93"/>
                    <a:pt x="113" y="93"/>
                  </a:cubicBezTo>
                  <a:cubicBezTo>
                    <a:pt x="113" y="93"/>
                    <a:pt x="113" y="93"/>
                    <a:pt x="113" y="93"/>
                  </a:cubicBezTo>
                  <a:cubicBezTo>
                    <a:pt x="112" y="93"/>
                    <a:pt x="112" y="93"/>
                    <a:pt x="112" y="93"/>
                  </a:cubicBezTo>
                  <a:cubicBezTo>
                    <a:pt x="112" y="93"/>
                    <a:pt x="112" y="93"/>
                    <a:pt x="112" y="93"/>
                  </a:cubicBezTo>
                  <a:cubicBezTo>
                    <a:pt x="112" y="93"/>
                    <a:pt x="112" y="93"/>
                    <a:pt x="112" y="93"/>
                  </a:cubicBezTo>
                  <a:cubicBezTo>
                    <a:pt x="112" y="93"/>
                    <a:pt x="112" y="93"/>
                    <a:pt x="111" y="93"/>
                  </a:cubicBezTo>
                  <a:cubicBezTo>
                    <a:pt x="111" y="93"/>
                    <a:pt x="111" y="93"/>
                    <a:pt x="111" y="93"/>
                  </a:cubicBezTo>
                  <a:cubicBezTo>
                    <a:pt x="111" y="93"/>
                    <a:pt x="111" y="93"/>
                    <a:pt x="111" y="93"/>
                  </a:cubicBezTo>
                  <a:cubicBezTo>
                    <a:pt x="111" y="93"/>
                    <a:pt x="111" y="93"/>
                    <a:pt x="111" y="93"/>
                  </a:cubicBezTo>
                  <a:cubicBezTo>
                    <a:pt x="111" y="93"/>
                    <a:pt x="111" y="93"/>
                    <a:pt x="111" y="93"/>
                  </a:cubicBezTo>
                  <a:cubicBezTo>
                    <a:pt x="111" y="93"/>
                    <a:pt x="110" y="93"/>
                    <a:pt x="110" y="93"/>
                  </a:cubicBezTo>
                  <a:cubicBezTo>
                    <a:pt x="110" y="93"/>
                    <a:pt x="110" y="93"/>
                    <a:pt x="110" y="93"/>
                  </a:cubicBezTo>
                  <a:cubicBezTo>
                    <a:pt x="110" y="93"/>
                    <a:pt x="110" y="93"/>
                    <a:pt x="110" y="93"/>
                  </a:cubicBezTo>
                  <a:cubicBezTo>
                    <a:pt x="110" y="93"/>
                    <a:pt x="110" y="93"/>
                    <a:pt x="110" y="94"/>
                  </a:cubicBezTo>
                  <a:cubicBezTo>
                    <a:pt x="110" y="94"/>
                    <a:pt x="110" y="94"/>
                    <a:pt x="110" y="94"/>
                  </a:cubicBezTo>
                  <a:cubicBezTo>
                    <a:pt x="110" y="94"/>
                    <a:pt x="110" y="94"/>
                    <a:pt x="110" y="94"/>
                  </a:cubicBezTo>
                  <a:cubicBezTo>
                    <a:pt x="110" y="94"/>
                    <a:pt x="110" y="93"/>
                    <a:pt x="110" y="93"/>
                  </a:cubicBezTo>
                  <a:cubicBezTo>
                    <a:pt x="110" y="93"/>
                    <a:pt x="109" y="93"/>
                    <a:pt x="109" y="93"/>
                  </a:cubicBezTo>
                  <a:cubicBezTo>
                    <a:pt x="109" y="93"/>
                    <a:pt x="109" y="93"/>
                    <a:pt x="109" y="93"/>
                  </a:cubicBezTo>
                  <a:cubicBezTo>
                    <a:pt x="109" y="93"/>
                    <a:pt x="109" y="93"/>
                    <a:pt x="109" y="93"/>
                  </a:cubicBezTo>
                  <a:cubicBezTo>
                    <a:pt x="109" y="93"/>
                    <a:pt x="109" y="93"/>
                    <a:pt x="109" y="93"/>
                  </a:cubicBezTo>
                  <a:cubicBezTo>
                    <a:pt x="109" y="93"/>
                    <a:pt x="109" y="93"/>
                    <a:pt x="109" y="93"/>
                  </a:cubicBezTo>
                  <a:cubicBezTo>
                    <a:pt x="109" y="93"/>
                    <a:pt x="109" y="93"/>
                    <a:pt x="108" y="93"/>
                  </a:cubicBezTo>
                  <a:cubicBezTo>
                    <a:pt x="108" y="93"/>
                    <a:pt x="108" y="93"/>
                    <a:pt x="108" y="93"/>
                  </a:cubicBezTo>
                  <a:cubicBezTo>
                    <a:pt x="108" y="93"/>
                    <a:pt x="108" y="93"/>
                    <a:pt x="108" y="93"/>
                  </a:cubicBezTo>
                  <a:cubicBezTo>
                    <a:pt x="108" y="93"/>
                    <a:pt x="108" y="93"/>
                    <a:pt x="108" y="93"/>
                  </a:cubicBezTo>
                  <a:cubicBezTo>
                    <a:pt x="108" y="93"/>
                    <a:pt x="108" y="93"/>
                    <a:pt x="108" y="93"/>
                  </a:cubicBezTo>
                  <a:cubicBezTo>
                    <a:pt x="108" y="93"/>
                    <a:pt x="107" y="93"/>
                    <a:pt x="107" y="93"/>
                  </a:cubicBezTo>
                  <a:cubicBezTo>
                    <a:pt x="107" y="93"/>
                    <a:pt x="107" y="93"/>
                    <a:pt x="107" y="93"/>
                  </a:cubicBezTo>
                  <a:cubicBezTo>
                    <a:pt x="107" y="93"/>
                    <a:pt x="107" y="93"/>
                    <a:pt x="107" y="93"/>
                  </a:cubicBezTo>
                  <a:cubicBezTo>
                    <a:pt x="106" y="93"/>
                    <a:pt x="106" y="93"/>
                    <a:pt x="106" y="93"/>
                  </a:cubicBezTo>
                  <a:cubicBezTo>
                    <a:pt x="106" y="93"/>
                    <a:pt x="106" y="93"/>
                    <a:pt x="106" y="93"/>
                  </a:cubicBezTo>
                  <a:cubicBezTo>
                    <a:pt x="106" y="93"/>
                    <a:pt x="106" y="93"/>
                    <a:pt x="106" y="93"/>
                  </a:cubicBezTo>
                  <a:cubicBezTo>
                    <a:pt x="105" y="93"/>
                    <a:pt x="105" y="93"/>
                    <a:pt x="105" y="93"/>
                  </a:cubicBezTo>
                  <a:cubicBezTo>
                    <a:pt x="105" y="93"/>
                    <a:pt x="105" y="93"/>
                    <a:pt x="105" y="93"/>
                  </a:cubicBezTo>
                  <a:cubicBezTo>
                    <a:pt x="105" y="93"/>
                    <a:pt x="105" y="93"/>
                    <a:pt x="104" y="93"/>
                  </a:cubicBezTo>
                  <a:cubicBezTo>
                    <a:pt x="104" y="93"/>
                    <a:pt x="104" y="93"/>
                    <a:pt x="104" y="93"/>
                  </a:cubicBezTo>
                  <a:cubicBezTo>
                    <a:pt x="104" y="93"/>
                    <a:pt x="104" y="93"/>
                    <a:pt x="104" y="93"/>
                  </a:cubicBezTo>
                  <a:cubicBezTo>
                    <a:pt x="103" y="93"/>
                    <a:pt x="104" y="93"/>
                    <a:pt x="103" y="92"/>
                  </a:cubicBezTo>
                  <a:cubicBezTo>
                    <a:pt x="103" y="92"/>
                    <a:pt x="102" y="92"/>
                    <a:pt x="102" y="92"/>
                  </a:cubicBezTo>
                  <a:cubicBezTo>
                    <a:pt x="102" y="92"/>
                    <a:pt x="101" y="92"/>
                    <a:pt x="101" y="91"/>
                  </a:cubicBezTo>
                  <a:cubicBezTo>
                    <a:pt x="101" y="91"/>
                    <a:pt x="101" y="91"/>
                    <a:pt x="100" y="91"/>
                  </a:cubicBezTo>
                  <a:cubicBezTo>
                    <a:pt x="100" y="91"/>
                    <a:pt x="100" y="91"/>
                    <a:pt x="100" y="91"/>
                  </a:cubicBezTo>
                  <a:cubicBezTo>
                    <a:pt x="100" y="91"/>
                    <a:pt x="99" y="91"/>
                    <a:pt x="99" y="91"/>
                  </a:cubicBezTo>
                  <a:cubicBezTo>
                    <a:pt x="99" y="91"/>
                    <a:pt x="99" y="90"/>
                    <a:pt x="99" y="90"/>
                  </a:cubicBezTo>
                  <a:cubicBezTo>
                    <a:pt x="98" y="90"/>
                    <a:pt x="98" y="90"/>
                    <a:pt x="98" y="90"/>
                  </a:cubicBezTo>
                  <a:cubicBezTo>
                    <a:pt x="97" y="90"/>
                    <a:pt x="97" y="90"/>
                    <a:pt x="96" y="90"/>
                  </a:cubicBezTo>
                  <a:cubicBezTo>
                    <a:pt x="96" y="90"/>
                    <a:pt x="96" y="90"/>
                    <a:pt x="96" y="90"/>
                  </a:cubicBezTo>
                  <a:cubicBezTo>
                    <a:pt x="95" y="90"/>
                    <a:pt x="95" y="90"/>
                    <a:pt x="95" y="90"/>
                  </a:cubicBezTo>
                  <a:cubicBezTo>
                    <a:pt x="95" y="90"/>
                    <a:pt x="95" y="90"/>
                    <a:pt x="95" y="89"/>
                  </a:cubicBezTo>
                  <a:cubicBezTo>
                    <a:pt x="95" y="89"/>
                    <a:pt x="95" y="89"/>
                    <a:pt x="94" y="89"/>
                  </a:cubicBezTo>
                  <a:cubicBezTo>
                    <a:pt x="94" y="89"/>
                    <a:pt x="93" y="89"/>
                    <a:pt x="93" y="89"/>
                  </a:cubicBezTo>
                  <a:cubicBezTo>
                    <a:pt x="93" y="89"/>
                    <a:pt x="92" y="89"/>
                    <a:pt x="92" y="89"/>
                  </a:cubicBezTo>
                  <a:cubicBezTo>
                    <a:pt x="92" y="89"/>
                    <a:pt x="92" y="89"/>
                    <a:pt x="92" y="89"/>
                  </a:cubicBezTo>
                  <a:cubicBezTo>
                    <a:pt x="92" y="89"/>
                    <a:pt x="92" y="89"/>
                    <a:pt x="92" y="89"/>
                  </a:cubicBezTo>
                  <a:cubicBezTo>
                    <a:pt x="92" y="89"/>
                    <a:pt x="92" y="89"/>
                    <a:pt x="92" y="89"/>
                  </a:cubicBezTo>
                  <a:cubicBezTo>
                    <a:pt x="92" y="90"/>
                    <a:pt x="92" y="90"/>
                    <a:pt x="92" y="90"/>
                  </a:cubicBezTo>
                  <a:cubicBezTo>
                    <a:pt x="92" y="90"/>
                    <a:pt x="92" y="90"/>
                    <a:pt x="92" y="90"/>
                  </a:cubicBezTo>
                  <a:cubicBezTo>
                    <a:pt x="92" y="90"/>
                    <a:pt x="91" y="89"/>
                    <a:pt x="91" y="89"/>
                  </a:cubicBezTo>
                  <a:cubicBezTo>
                    <a:pt x="91" y="89"/>
                    <a:pt x="91" y="89"/>
                    <a:pt x="91" y="89"/>
                  </a:cubicBezTo>
                  <a:cubicBezTo>
                    <a:pt x="91" y="89"/>
                    <a:pt x="91" y="89"/>
                    <a:pt x="91" y="89"/>
                  </a:cubicBezTo>
                  <a:cubicBezTo>
                    <a:pt x="91" y="89"/>
                    <a:pt x="91" y="89"/>
                    <a:pt x="91" y="89"/>
                  </a:cubicBezTo>
                  <a:cubicBezTo>
                    <a:pt x="91" y="89"/>
                    <a:pt x="90" y="89"/>
                    <a:pt x="90" y="89"/>
                  </a:cubicBezTo>
                  <a:cubicBezTo>
                    <a:pt x="90" y="89"/>
                    <a:pt x="90" y="89"/>
                    <a:pt x="90" y="89"/>
                  </a:cubicBezTo>
                  <a:cubicBezTo>
                    <a:pt x="90" y="89"/>
                    <a:pt x="89" y="89"/>
                    <a:pt x="89" y="89"/>
                  </a:cubicBezTo>
                  <a:cubicBezTo>
                    <a:pt x="89" y="89"/>
                    <a:pt x="89" y="89"/>
                    <a:pt x="89" y="89"/>
                  </a:cubicBezTo>
                  <a:cubicBezTo>
                    <a:pt x="89" y="89"/>
                    <a:pt x="89" y="89"/>
                    <a:pt x="89" y="89"/>
                  </a:cubicBezTo>
                  <a:cubicBezTo>
                    <a:pt x="89" y="89"/>
                    <a:pt x="89" y="90"/>
                    <a:pt x="89" y="90"/>
                  </a:cubicBezTo>
                  <a:cubicBezTo>
                    <a:pt x="89" y="90"/>
                    <a:pt x="89" y="90"/>
                    <a:pt x="88" y="90"/>
                  </a:cubicBezTo>
                  <a:cubicBezTo>
                    <a:pt x="88" y="90"/>
                    <a:pt x="87" y="90"/>
                    <a:pt x="87" y="90"/>
                  </a:cubicBezTo>
                  <a:cubicBezTo>
                    <a:pt x="87" y="90"/>
                    <a:pt x="86" y="90"/>
                    <a:pt x="86" y="90"/>
                  </a:cubicBezTo>
                  <a:cubicBezTo>
                    <a:pt x="86" y="90"/>
                    <a:pt x="86" y="90"/>
                    <a:pt x="85" y="90"/>
                  </a:cubicBezTo>
                  <a:cubicBezTo>
                    <a:pt x="85" y="90"/>
                    <a:pt x="85" y="89"/>
                    <a:pt x="85" y="89"/>
                  </a:cubicBezTo>
                  <a:cubicBezTo>
                    <a:pt x="84" y="89"/>
                    <a:pt x="84" y="89"/>
                    <a:pt x="84" y="89"/>
                  </a:cubicBezTo>
                  <a:cubicBezTo>
                    <a:pt x="84" y="89"/>
                    <a:pt x="84" y="89"/>
                    <a:pt x="84" y="89"/>
                  </a:cubicBezTo>
                  <a:cubicBezTo>
                    <a:pt x="84" y="89"/>
                    <a:pt x="84" y="89"/>
                    <a:pt x="83" y="89"/>
                  </a:cubicBezTo>
                  <a:cubicBezTo>
                    <a:pt x="83" y="89"/>
                    <a:pt x="83" y="89"/>
                    <a:pt x="83" y="89"/>
                  </a:cubicBezTo>
                  <a:cubicBezTo>
                    <a:pt x="83" y="89"/>
                    <a:pt x="82" y="88"/>
                    <a:pt x="82" y="88"/>
                  </a:cubicBezTo>
                  <a:cubicBezTo>
                    <a:pt x="82" y="88"/>
                    <a:pt x="82" y="88"/>
                    <a:pt x="82" y="88"/>
                  </a:cubicBezTo>
                  <a:cubicBezTo>
                    <a:pt x="82" y="88"/>
                    <a:pt x="82" y="88"/>
                    <a:pt x="82" y="88"/>
                  </a:cubicBezTo>
                  <a:cubicBezTo>
                    <a:pt x="82" y="88"/>
                    <a:pt x="82" y="88"/>
                    <a:pt x="82" y="88"/>
                  </a:cubicBezTo>
                  <a:cubicBezTo>
                    <a:pt x="81" y="88"/>
                    <a:pt x="81" y="88"/>
                    <a:pt x="81" y="88"/>
                  </a:cubicBezTo>
                  <a:cubicBezTo>
                    <a:pt x="80" y="88"/>
                    <a:pt x="80" y="88"/>
                    <a:pt x="80" y="88"/>
                  </a:cubicBezTo>
                  <a:cubicBezTo>
                    <a:pt x="80" y="88"/>
                    <a:pt x="80" y="88"/>
                    <a:pt x="79" y="88"/>
                  </a:cubicBezTo>
                  <a:cubicBezTo>
                    <a:pt x="79" y="87"/>
                    <a:pt x="79" y="88"/>
                    <a:pt x="79" y="87"/>
                  </a:cubicBezTo>
                  <a:cubicBezTo>
                    <a:pt x="78" y="87"/>
                    <a:pt x="78" y="87"/>
                    <a:pt x="77" y="87"/>
                  </a:cubicBezTo>
                  <a:cubicBezTo>
                    <a:pt x="77" y="87"/>
                    <a:pt x="76" y="87"/>
                    <a:pt x="76" y="87"/>
                  </a:cubicBezTo>
                  <a:cubicBezTo>
                    <a:pt x="76" y="87"/>
                    <a:pt x="75" y="87"/>
                    <a:pt x="75" y="87"/>
                  </a:cubicBezTo>
                  <a:cubicBezTo>
                    <a:pt x="75" y="87"/>
                    <a:pt x="75" y="87"/>
                    <a:pt x="75" y="87"/>
                  </a:cubicBezTo>
                  <a:cubicBezTo>
                    <a:pt x="75" y="87"/>
                    <a:pt x="75" y="87"/>
                    <a:pt x="75" y="87"/>
                  </a:cubicBezTo>
                  <a:cubicBezTo>
                    <a:pt x="74" y="87"/>
                    <a:pt x="74" y="87"/>
                    <a:pt x="74" y="87"/>
                  </a:cubicBezTo>
                  <a:cubicBezTo>
                    <a:pt x="74" y="87"/>
                    <a:pt x="74" y="86"/>
                    <a:pt x="74" y="86"/>
                  </a:cubicBezTo>
                  <a:cubicBezTo>
                    <a:pt x="74" y="86"/>
                    <a:pt x="74" y="86"/>
                    <a:pt x="74" y="86"/>
                  </a:cubicBezTo>
                  <a:cubicBezTo>
                    <a:pt x="74" y="86"/>
                    <a:pt x="74" y="86"/>
                    <a:pt x="75" y="86"/>
                  </a:cubicBezTo>
                  <a:cubicBezTo>
                    <a:pt x="75" y="86"/>
                    <a:pt x="75" y="86"/>
                    <a:pt x="75" y="85"/>
                  </a:cubicBezTo>
                  <a:cubicBezTo>
                    <a:pt x="75" y="85"/>
                    <a:pt x="75" y="85"/>
                    <a:pt x="75" y="85"/>
                  </a:cubicBezTo>
                  <a:cubicBezTo>
                    <a:pt x="75" y="85"/>
                    <a:pt x="75" y="85"/>
                    <a:pt x="75" y="85"/>
                  </a:cubicBezTo>
                  <a:cubicBezTo>
                    <a:pt x="75" y="85"/>
                    <a:pt x="76" y="84"/>
                    <a:pt x="75" y="84"/>
                  </a:cubicBezTo>
                  <a:cubicBezTo>
                    <a:pt x="75" y="84"/>
                    <a:pt x="75" y="84"/>
                    <a:pt x="75" y="84"/>
                  </a:cubicBezTo>
                  <a:cubicBezTo>
                    <a:pt x="75" y="84"/>
                    <a:pt x="75" y="84"/>
                    <a:pt x="75" y="84"/>
                  </a:cubicBezTo>
                  <a:cubicBezTo>
                    <a:pt x="74" y="84"/>
                    <a:pt x="74" y="84"/>
                    <a:pt x="74" y="84"/>
                  </a:cubicBezTo>
                  <a:cubicBezTo>
                    <a:pt x="74" y="84"/>
                    <a:pt x="74" y="84"/>
                    <a:pt x="74" y="84"/>
                  </a:cubicBezTo>
                  <a:cubicBezTo>
                    <a:pt x="74" y="84"/>
                    <a:pt x="74" y="84"/>
                    <a:pt x="73" y="84"/>
                  </a:cubicBezTo>
                  <a:cubicBezTo>
                    <a:pt x="73" y="84"/>
                    <a:pt x="73" y="84"/>
                    <a:pt x="73" y="84"/>
                  </a:cubicBezTo>
                  <a:cubicBezTo>
                    <a:pt x="73" y="84"/>
                    <a:pt x="72" y="84"/>
                    <a:pt x="72" y="83"/>
                  </a:cubicBezTo>
                  <a:cubicBezTo>
                    <a:pt x="72" y="83"/>
                    <a:pt x="72" y="83"/>
                    <a:pt x="72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1" y="83"/>
                    <a:pt x="71" y="83"/>
                    <a:pt x="71" y="83"/>
                  </a:cubicBezTo>
                  <a:cubicBezTo>
                    <a:pt x="70" y="83"/>
                    <a:pt x="70" y="83"/>
                    <a:pt x="70" y="83"/>
                  </a:cubicBezTo>
                  <a:cubicBezTo>
                    <a:pt x="70" y="83"/>
                    <a:pt x="70" y="83"/>
                    <a:pt x="70" y="83"/>
                  </a:cubicBezTo>
                  <a:cubicBezTo>
                    <a:pt x="70" y="83"/>
                    <a:pt x="70" y="83"/>
                    <a:pt x="69" y="83"/>
                  </a:cubicBezTo>
                  <a:cubicBezTo>
                    <a:pt x="69" y="83"/>
                    <a:pt x="69" y="83"/>
                    <a:pt x="69" y="83"/>
                  </a:cubicBezTo>
                  <a:cubicBezTo>
                    <a:pt x="68" y="84"/>
                    <a:pt x="69" y="84"/>
                    <a:pt x="68" y="83"/>
                  </a:cubicBezTo>
                  <a:cubicBezTo>
                    <a:pt x="68" y="83"/>
                    <a:pt x="68" y="83"/>
                    <a:pt x="68" y="83"/>
                  </a:cubicBezTo>
                  <a:cubicBezTo>
                    <a:pt x="68" y="83"/>
                    <a:pt x="68" y="83"/>
                    <a:pt x="68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6" y="83"/>
                    <a:pt x="66" y="83"/>
                    <a:pt x="67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7" y="83"/>
                    <a:pt x="67" y="83"/>
                    <a:pt x="67" y="82"/>
                  </a:cubicBezTo>
                  <a:cubicBezTo>
                    <a:pt x="67" y="82"/>
                    <a:pt x="67" y="82"/>
                    <a:pt x="67" y="82"/>
                  </a:cubicBezTo>
                  <a:cubicBezTo>
                    <a:pt x="67" y="82"/>
                    <a:pt x="67" y="82"/>
                    <a:pt x="67" y="82"/>
                  </a:cubicBezTo>
                  <a:cubicBezTo>
                    <a:pt x="67" y="82"/>
                    <a:pt x="67" y="82"/>
                    <a:pt x="68" y="82"/>
                  </a:cubicBezTo>
                  <a:cubicBezTo>
                    <a:pt x="68" y="82"/>
                    <a:pt x="68" y="82"/>
                    <a:pt x="68" y="82"/>
                  </a:cubicBezTo>
                  <a:cubicBezTo>
                    <a:pt x="68" y="83"/>
                    <a:pt x="68" y="83"/>
                    <a:pt x="68" y="83"/>
                  </a:cubicBezTo>
                  <a:cubicBezTo>
                    <a:pt x="68" y="83"/>
                    <a:pt x="68" y="83"/>
                    <a:pt x="68" y="83"/>
                  </a:cubicBezTo>
                  <a:cubicBezTo>
                    <a:pt x="68" y="83"/>
                    <a:pt x="68" y="83"/>
                    <a:pt x="68" y="83"/>
                  </a:cubicBezTo>
                  <a:cubicBezTo>
                    <a:pt x="68" y="83"/>
                    <a:pt x="68" y="82"/>
                    <a:pt x="69" y="82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69" y="82"/>
                    <a:pt x="69" y="82"/>
                    <a:pt x="69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70" y="81"/>
                    <a:pt x="70" y="81"/>
                    <a:pt x="70" y="81"/>
                  </a:cubicBezTo>
                  <a:cubicBezTo>
                    <a:pt x="70" y="81"/>
                    <a:pt x="71" y="81"/>
                    <a:pt x="71" y="80"/>
                  </a:cubicBezTo>
                  <a:cubicBezTo>
                    <a:pt x="71" y="80"/>
                    <a:pt x="70" y="80"/>
                    <a:pt x="71" y="80"/>
                  </a:cubicBezTo>
                  <a:cubicBezTo>
                    <a:pt x="71" y="79"/>
                    <a:pt x="71" y="79"/>
                    <a:pt x="71" y="79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1" y="78"/>
                    <a:pt x="71" y="78"/>
                    <a:pt x="71" y="78"/>
                  </a:cubicBezTo>
                  <a:cubicBezTo>
                    <a:pt x="72" y="78"/>
                    <a:pt x="72" y="78"/>
                    <a:pt x="72" y="77"/>
                  </a:cubicBezTo>
                  <a:cubicBezTo>
                    <a:pt x="72" y="77"/>
                    <a:pt x="72" y="77"/>
                    <a:pt x="72" y="77"/>
                  </a:cubicBezTo>
                  <a:cubicBezTo>
                    <a:pt x="72" y="77"/>
                    <a:pt x="72" y="77"/>
                    <a:pt x="72" y="77"/>
                  </a:cubicBezTo>
                  <a:cubicBezTo>
                    <a:pt x="72" y="77"/>
                    <a:pt x="72" y="77"/>
                    <a:pt x="72" y="77"/>
                  </a:cubicBezTo>
                  <a:cubicBezTo>
                    <a:pt x="72" y="77"/>
                    <a:pt x="72" y="77"/>
                    <a:pt x="72" y="77"/>
                  </a:cubicBezTo>
                  <a:cubicBezTo>
                    <a:pt x="72" y="78"/>
                    <a:pt x="73" y="78"/>
                    <a:pt x="73" y="78"/>
                  </a:cubicBezTo>
                  <a:cubicBezTo>
                    <a:pt x="73" y="78"/>
                    <a:pt x="73" y="78"/>
                    <a:pt x="73" y="78"/>
                  </a:cubicBezTo>
                  <a:cubicBezTo>
                    <a:pt x="73" y="78"/>
                    <a:pt x="73" y="78"/>
                    <a:pt x="73" y="77"/>
                  </a:cubicBezTo>
                  <a:cubicBezTo>
                    <a:pt x="73" y="77"/>
                    <a:pt x="73" y="77"/>
                    <a:pt x="73" y="77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74" y="77"/>
                    <a:pt x="74" y="77"/>
                    <a:pt x="75" y="78"/>
                  </a:cubicBezTo>
                  <a:cubicBezTo>
                    <a:pt x="75" y="78"/>
                    <a:pt x="75" y="78"/>
                    <a:pt x="75" y="78"/>
                  </a:cubicBezTo>
                  <a:cubicBezTo>
                    <a:pt x="75" y="78"/>
                    <a:pt x="75" y="78"/>
                    <a:pt x="75" y="78"/>
                  </a:cubicBezTo>
                  <a:cubicBezTo>
                    <a:pt x="75" y="78"/>
                    <a:pt x="76" y="78"/>
                    <a:pt x="76" y="78"/>
                  </a:cubicBezTo>
                  <a:cubicBezTo>
                    <a:pt x="76" y="78"/>
                    <a:pt x="76" y="78"/>
                    <a:pt x="76" y="78"/>
                  </a:cubicBezTo>
                  <a:cubicBezTo>
                    <a:pt x="76" y="78"/>
                    <a:pt x="76" y="78"/>
                    <a:pt x="76" y="78"/>
                  </a:cubicBezTo>
                  <a:cubicBezTo>
                    <a:pt x="76" y="78"/>
                    <a:pt x="77" y="78"/>
                    <a:pt x="77" y="78"/>
                  </a:cubicBezTo>
                  <a:cubicBezTo>
                    <a:pt x="77" y="78"/>
                    <a:pt x="77" y="78"/>
                    <a:pt x="77" y="78"/>
                  </a:cubicBezTo>
                  <a:cubicBezTo>
                    <a:pt x="77" y="78"/>
                    <a:pt x="77" y="78"/>
                    <a:pt x="77" y="78"/>
                  </a:cubicBezTo>
                  <a:cubicBezTo>
                    <a:pt x="77" y="78"/>
                    <a:pt x="77" y="78"/>
                    <a:pt x="77" y="78"/>
                  </a:cubicBezTo>
                  <a:cubicBezTo>
                    <a:pt x="77" y="78"/>
                    <a:pt x="77" y="78"/>
                    <a:pt x="77" y="78"/>
                  </a:cubicBezTo>
                  <a:cubicBezTo>
                    <a:pt x="77" y="78"/>
                    <a:pt x="77" y="78"/>
                    <a:pt x="77" y="78"/>
                  </a:cubicBezTo>
                  <a:cubicBezTo>
                    <a:pt x="77" y="78"/>
                    <a:pt x="78" y="78"/>
                    <a:pt x="78" y="78"/>
                  </a:cubicBezTo>
                  <a:cubicBezTo>
                    <a:pt x="78" y="78"/>
                    <a:pt x="78" y="78"/>
                    <a:pt x="78" y="78"/>
                  </a:cubicBezTo>
                  <a:cubicBezTo>
                    <a:pt x="78" y="78"/>
                    <a:pt x="78" y="78"/>
                    <a:pt x="78" y="78"/>
                  </a:cubicBezTo>
                  <a:cubicBezTo>
                    <a:pt x="78" y="78"/>
                    <a:pt x="78" y="78"/>
                    <a:pt x="78" y="78"/>
                  </a:cubicBezTo>
                  <a:cubicBezTo>
                    <a:pt x="79" y="78"/>
                    <a:pt x="79" y="78"/>
                    <a:pt x="79" y="78"/>
                  </a:cubicBezTo>
                  <a:cubicBezTo>
                    <a:pt x="78" y="78"/>
                    <a:pt x="78" y="78"/>
                    <a:pt x="78" y="78"/>
                  </a:cubicBezTo>
                  <a:cubicBezTo>
                    <a:pt x="78" y="78"/>
                    <a:pt x="79" y="78"/>
                    <a:pt x="79" y="77"/>
                  </a:cubicBezTo>
                  <a:cubicBezTo>
                    <a:pt x="78" y="77"/>
                    <a:pt x="78" y="77"/>
                    <a:pt x="78" y="77"/>
                  </a:cubicBezTo>
                  <a:cubicBezTo>
                    <a:pt x="78" y="77"/>
                    <a:pt x="79" y="77"/>
                    <a:pt x="79" y="77"/>
                  </a:cubicBezTo>
                  <a:cubicBezTo>
                    <a:pt x="79" y="77"/>
                    <a:pt x="79" y="77"/>
                    <a:pt x="79" y="77"/>
                  </a:cubicBezTo>
                  <a:cubicBezTo>
                    <a:pt x="79" y="77"/>
                    <a:pt x="79" y="77"/>
                    <a:pt x="79" y="77"/>
                  </a:cubicBezTo>
                  <a:cubicBezTo>
                    <a:pt x="80" y="77"/>
                    <a:pt x="79" y="78"/>
                    <a:pt x="80" y="77"/>
                  </a:cubicBezTo>
                  <a:cubicBezTo>
                    <a:pt x="80" y="77"/>
                    <a:pt x="80" y="77"/>
                    <a:pt x="80" y="77"/>
                  </a:cubicBezTo>
                  <a:cubicBezTo>
                    <a:pt x="81" y="77"/>
                    <a:pt x="81" y="77"/>
                    <a:pt x="81" y="78"/>
                  </a:cubicBezTo>
                  <a:cubicBezTo>
                    <a:pt x="81" y="78"/>
                    <a:pt x="81" y="78"/>
                    <a:pt x="81" y="78"/>
                  </a:cubicBezTo>
                  <a:cubicBezTo>
                    <a:pt x="81" y="78"/>
                    <a:pt x="81" y="78"/>
                    <a:pt x="82" y="79"/>
                  </a:cubicBezTo>
                  <a:cubicBezTo>
                    <a:pt x="82" y="79"/>
                    <a:pt x="83" y="79"/>
                    <a:pt x="83" y="79"/>
                  </a:cubicBezTo>
                  <a:cubicBezTo>
                    <a:pt x="83" y="79"/>
                    <a:pt x="83" y="79"/>
                    <a:pt x="83" y="79"/>
                  </a:cubicBezTo>
                  <a:cubicBezTo>
                    <a:pt x="83" y="79"/>
                    <a:pt x="83" y="79"/>
                    <a:pt x="83" y="79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4" y="79"/>
                    <a:pt x="84" y="79"/>
                  </a:cubicBezTo>
                  <a:cubicBezTo>
                    <a:pt x="84" y="79"/>
                    <a:pt x="84" y="79"/>
                    <a:pt x="85" y="79"/>
                  </a:cubicBezTo>
                  <a:cubicBezTo>
                    <a:pt x="85" y="79"/>
                    <a:pt x="85" y="79"/>
                    <a:pt x="85" y="79"/>
                  </a:cubicBezTo>
                  <a:cubicBezTo>
                    <a:pt x="85" y="79"/>
                    <a:pt x="84" y="79"/>
                    <a:pt x="85" y="79"/>
                  </a:cubicBezTo>
                  <a:cubicBezTo>
                    <a:pt x="85" y="79"/>
                    <a:pt x="85" y="80"/>
                    <a:pt x="86" y="80"/>
                  </a:cubicBezTo>
                  <a:cubicBezTo>
                    <a:pt x="86" y="80"/>
                    <a:pt x="86" y="80"/>
                    <a:pt x="87" y="80"/>
                  </a:cubicBezTo>
                  <a:cubicBezTo>
                    <a:pt x="87" y="79"/>
                    <a:pt x="87" y="79"/>
                    <a:pt x="87" y="79"/>
                  </a:cubicBezTo>
                  <a:cubicBezTo>
                    <a:pt x="87" y="79"/>
                    <a:pt x="87" y="79"/>
                    <a:pt x="87" y="79"/>
                  </a:cubicBezTo>
                  <a:cubicBezTo>
                    <a:pt x="87" y="79"/>
                    <a:pt x="87" y="79"/>
                    <a:pt x="87" y="79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79"/>
                    <a:pt x="87" y="79"/>
                    <a:pt x="87" y="79"/>
                  </a:cubicBezTo>
                  <a:cubicBezTo>
                    <a:pt x="87" y="79"/>
                    <a:pt x="88" y="79"/>
                    <a:pt x="88" y="80"/>
                  </a:cubicBezTo>
                  <a:cubicBezTo>
                    <a:pt x="88" y="80"/>
                    <a:pt x="88" y="80"/>
                    <a:pt x="88" y="81"/>
                  </a:cubicBezTo>
                  <a:cubicBezTo>
                    <a:pt x="89" y="81"/>
                    <a:pt x="89" y="81"/>
                    <a:pt x="89" y="81"/>
                  </a:cubicBezTo>
                  <a:cubicBezTo>
                    <a:pt x="89" y="81"/>
                    <a:pt x="89" y="81"/>
                    <a:pt x="89" y="81"/>
                  </a:cubicBezTo>
                  <a:cubicBezTo>
                    <a:pt x="89" y="81"/>
                    <a:pt x="89" y="82"/>
                    <a:pt x="89" y="82"/>
                  </a:cubicBezTo>
                  <a:cubicBezTo>
                    <a:pt x="89" y="82"/>
                    <a:pt x="89" y="82"/>
                    <a:pt x="89" y="83"/>
                  </a:cubicBezTo>
                  <a:cubicBezTo>
                    <a:pt x="89" y="83"/>
                    <a:pt x="89" y="83"/>
                    <a:pt x="90" y="83"/>
                  </a:cubicBezTo>
                  <a:cubicBezTo>
                    <a:pt x="90" y="83"/>
                    <a:pt x="90" y="83"/>
                    <a:pt x="90" y="83"/>
                  </a:cubicBezTo>
                  <a:cubicBezTo>
                    <a:pt x="90" y="83"/>
                    <a:pt x="90" y="83"/>
                    <a:pt x="90" y="83"/>
                  </a:cubicBezTo>
                  <a:cubicBezTo>
                    <a:pt x="90" y="83"/>
                    <a:pt x="90" y="83"/>
                    <a:pt x="91" y="83"/>
                  </a:cubicBezTo>
                  <a:cubicBezTo>
                    <a:pt x="91" y="83"/>
                    <a:pt x="91" y="83"/>
                    <a:pt x="91" y="83"/>
                  </a:cubicBezTo>
                  <a:cubicBezTo>
                    <a:pt x="91" y="83"/>
                    <a:pt x="91" y="83"/>
                    <a:pt x="91" y="83"/>
                  </a:cubicBezTo>
                  <a:cubicBezTo>
                    <a:pt x="91" y="83"/>
                    <a:pt x="91" y="83"/>
                    <a:pt x="91" y="83"/>
                  </a:cubicBezTo>
                  <a:cubicBezTo>
                    <a:pt x="91" y="83"/>
                    <a:pt x="91" y="83"/>
                    <a:pt x="91" y="83"/>
                  </a:cubicBezTo>
                  <a:cubicBezTo>
                    <a:pt x="92" y="83"/>
                    <a:pt x="92" y="83"/>
                    <a:pt x="92" y="83"/>
                  </a:cubicBezTo>
                  <a:cubicBezTo>
                    <a:pt x="92" y="83"/>
                    <a:pt x="92" y="83"/>
                    <a:pt x="92" y="83"/>
                  </a:cubicBezTo>
                  <a:cubicBezTo>
                    <a:pt x="93" y="83"/>
                    <a:pt x="92" y="83"/>
                    <a:pt x="92" y="83"/>
                  </a:cubicBezTo>
                  <a:cubicBezTo>
                    <a:pt x="92" y="83"/>
                    <a:pt x="93" y="84"/>
                    <a:pt x="94" y="84"/>
                  </a:cubicBezTo>
                  <a:cubicBezTo>
                    <a:pt x="95" y="83"/>
                    <a:pt x="95" y="83"/>
                    <a:pt x="95" y="83"/>
                  </a:cubicBezTo>
                  <a:cubicBezTo>
                    <a:pt x="95" y="83"/>
                    <a:pt x="96" y="83"/>
                    <a:pt x="96" y="83"/>
                  </a:cubicBezTo>
                  <a:cubicBezTo>
                    <a:pt x="96" y="83"/>
                    <a:pt x="97" y="83"/>
                    <a:pt x="97" y="84"/>
                  </a:cubicBezTo>
                  <a:cubicBezTo>
                    <a:pt x="97" y="84"/>
                    <a:pt x="98" y="84"/>
                    <a:pt x="98" y="84"/>
                  </a:cubicBezTo>
                  <a:cubicBezTo>
                    <a:pt x="99" y="84"/>
                    <a:pt x="99" y="84"/>
                    <a:pt x="99" y="84"/>
                  </a:cubicBezTo>
                  <a:cubicBezTo>
                    <a:pt x="99" y="84"/>
                    <a:pt x="100" y="83"/>
                    <a:pt x="100" y="83"/>
                  </a:cubicBezTo>
                  <a:cubicBezTo>
                    <a:pt x="100" y="83"/>
                    <a:pt x="100" y="83"/>
                    <a:pt x="100" y="84"/>
                  </a:cubicBezTo>
                  <a:cubicBezTo>
                    <a:pt x="100" y="84"/>
                    <a:pt x="100" y="84"/>
                    <a:pt x="101" y="84"/>
                  </a:cubicBezTo>
                  <a:cubicBezTo>
                    <a:pt x="101" y="84"/>
                    <a:pt x="101" y="84"/>
                    <a:pt x="101" y="84"/>
                  </a:cubicBezTo>
                  <a:cubicBezTo>
                    <a:pt x="101" y="84"/>
                    <a:pt x="101" y="84"/>
                    <a:pt x="101" y="84"/>
                  </a:cubicBezTo>
                  <a:cubicBezTo>
                    <a:pt x="101" y="84"/>
                    <a:pt x="101" y="84"/>
                    <a:pt x="101" y="84"/>
                  </a:cubicBezTo>
                  <a:cubicBezTo>
                    <a:pt x="102" y="84"/>
                    <a:pt x="102" y="84"/>
                    <a:pt x="102" y="84"/>
                  </a:cubicBezTo>
                  <a:cubicBezTo>
                    <a:pt x="102" y="84"/>
                    <a:pt x="102" y="84"/>
                    <a:pt x="102" y="83"/>
                  </a:cubicBezTo>
                  <a:cubicBezTo>
                    <a:pt x="102" y="83"/>
                    <a:pt x="103" y="83"/>
                    <a:pt x="103" y="83"/>
                  </a:cubicBezTo>
                  <a:cubicBezTo>
                    <a:pt x="102" y="83"/>
                    <a:pt x="102" y="83"/>
                    <a:pt x="102" y="83"/>
                  </a:cubicBezTo>
                  <a:cubicBezTo>
                    <a:pt x="103" y="83"/>
                    <a:pt x="103" y="83"/>
                    <a:pt x="103" y="83"/>
                  </a:cubicBezTo>
                  <a:cubicBezTo>
                    <a:pt x="103" y="82"/>
                    <a:pt x="103" y="82"/>
                    <a:pt x="103" y="82"/>
                  </a:cubicBezTo>
                  <a:cubicBezTo>
                    <a:pt x="103" y="82"/>
                    <a:pt x="103" y="82"/>
                    <a:pt x="103" y="81"/>
                  </a:cubicBezTo>
                  <a:cubicBezTo>
                    <a:pt x="103" y="81"/>
                    <a:pt x="103" y="81"/>
                    <a:pt x="104" y="81"/>
                  </a:cubicBezTo>
                  <a:cubicBezTo>
                    <a:pt x="104" y="81"/>
                    <a:pt x="104" y="81"/>
                    <a:pt x="104" y="80"/>
                  </a:cubicBezTo>
                  <a:cubicBezTo>
                    <a:pt x="104" y="80"/>
                    <a:pt x="105" y="80"/>
                    <a:pt x="105" y="80"/>
                  </a:cubicBezTo>
                  <a:cubicBezTo>
                    <a:pt x="105" y="80"/>
                    <a:pt x="105" y="80"/>
                    <a:pt x="105" y="80"/>
                  </a:cubicBezTo>
                  <a:cubicBezTo>
                    <a:pt x="106" y="80"/>
                    <a:pt x="106" y="80"/>
                    <a:pt x="106" y="80"/>
                  </a:cubicBezTo>
                  <a:cubicBezTo>
                    <a:pt x="106" y="80"/>
                    <a:pt x="106" y="81"/>
                    <a:pt x="106" y="81"/>
                  </a:cubicBezTo>
                  <a:cubicBezTo>
                    <a:pt x="106" y="81"/>
                    <a:pt x="106" y="81"/>
                    <a:pt x="106" y="81"/>
                  </a:cubicBezTo>
                  <a:cubicBezTo>
                    <a:pt x="106" y="82"/>
                    <a:pt x="106" y="82"/>
                    <a:pt x="107" y="82"/>
                  </a:cubicBezTo>
                  <a:cubicBezTo>
                    <a:pt x="107" y="82"/>
                    <a:pt x="107" y="82"/>
                    <a:pt x="107" y="82"/>
                  </a:cubicBezTo>
                  <a:cubicBezTo>
                    <a:pt x="108" y="82"/>
                    <a:pt x="108" y="82"/>
                    <a:pt x="108" y="82"/>
                  </a:cubicBezTo>
                  <a:cubicBezTo>
                    <a:pt x="109" y="82"/>
                    <a:pt x="109" y="82"/>
                    <a:pt x="109" y="82"/>
                  </a:cubicBezTo>
                  <a:cubicBezTo>
                    <a:pt x="109" y="82"/>
                    <a:pt x="109" y="82"/>
                    <a:pt x="109" y="82"/>
                  </a:cubicBezTo>
                  <a:cubicBezTo>
                    <a:pt x="110" y="82"/>
                    <a:pt x="110" y="82"/>
                    <a:pt x="110" y="83"/>
                  </a:cubicBezTo>
                  <a:cubicBezTo>
                    <a:pt x="110" y="83"/>
                    <a:pt x="110" y="83"/>
                    <a:pt x="110" y="83"/>
                  </a:cubicBezTo>
                  <a:cubicBezTo>
                    <a:pt x="110" y="83"/>
                    <a:pt x="110" y="83"/>
                    <a:pt x="111" y="83"/>
                  </a:cubicBezTo>
                  <a:cubicBezTo>
                    <a:pt x="111" y="83"/>
                    <a:pt x="111" y="83"/>
                    <a:pt x="111" y="83"/>
                  </a:cubicBezTo>
                  <a:cubicBezTo>
                    <a:pt x="112" y="83"/>
                    <a:pt x="112" y="83"/>
                    <a:pt x="112" y="83"/>
                  </a:cubicBezTo>
                  <a:cubicBezTo>
                    <a:pt x="112" y="83"/>
                    <a:pt x="112" y="83"/>
                    <a:pt x="112" y="83"/>
                  </a:cubicBezTo>
                  <a:cubicBezTo>
                    <a:pt x="112" y="83"/>
                    <a:pt x="112" y="83"/>
                    <a:pt x="112" y="83"/>
                  </a:cubicBezTo>
                  <a:cubicBezTo>
                    <a:pt x="112" y="83"/>
                    <a:pt x="112" y="84"/>
                    <a:pt x="113" y="84"/>
                  </a:cubicBezTo>
                  <a:cubicBezTo>
                    <a:pt x="113" y="84"/>
                    <a:pt x="113" y="84"/>
                    <a:pt x="113" y="84"/>
                  </a:cubicBezTo>
                  <a:cubicBezTo>
                    <a:pt x="114" y="84"/>
                    <a:pt x="114" y="84"/>
                    <a:pt x="114" y="84"/>
                  </a:cubicBezTo>
                  <a:cubicBezTo>
                    <a:pt x="114" y="84"/>
                    <a:pt x="114" y="83"/>
                    <a:pt x="115" y="83"/>
                  </a:cubicBezTo>
                  <a:cubicBezTo>
                    <a:pt x="115" y="83"/>
                    <a:pt x="115" y="83"/>
                    <a:pt x="115" y="84"/>
                  </a:cubicBezTo>
                  <a:cubicBezTo>
                    <a:pt x="115" y="84"/>
                    <a:pt x="115" y="84"/>
                    <a:pt x="116" y="84"/>
                  </a:cubicBezTo>
                  <a:cubicBezTo>
                    <a:pt x="116" y="84"/>
                    <a:pt x="116" y="84"/>
                    <a:pt x="116" y="84"/>
                  </a:cubicBezTo>
                  <a:cubicBezTo>
                    <a:pt x="116" y="83"/>
                    <a:pt x="116" y="83"/>
                    <a:pt x="116" y="83"/>
                  </a:cubicBezTo>
                  <a:cubicBezTo>
                    <a:pt x="116" y="83"/>
                    <a:pt x="116" y="83"/>
                    <a:pt x="116" y="84"/>
                  </a:cubicBezTo>
                  <a:cubicBezTo>
                    <a:pt x="116" y="84"/>
                    <a:pt x="116" y="84"/>
                    <a:pt x="116" y="84"/>
                  </a:cubicBezTo>
                  <a:cubicBezTo>
                    <a:pt x="116" y="84"/>
                    <a:pt x="116" y="84"/>
                    <a:pt x="116" y="84"/>
                  </a:cubicBezTo>
                  <a:cubicBezTo>
                    <a:pt x="116" y="84"/>
                    <a:pt x="116" y="84"/>
                    <a:pt x="116" y="84"/>
                  </a:cubicBezTo>
                  <a:cubicBezTo>
                    <a:pt x="116" y="84"/>
                    <a:pt x="117" y="84"/>
                    <a:pt x="117" y="84"/>
                  </a:cubicBezTo>
                  <a:cubicBezTo>
                    <a:pt x="117" y="84"/>
                    <a:pt x="116" y="84"/>
                    <a:pt x="116" y="85"/>
                  </a:cubicBezTo>
                  <a:cubicBezTo>
                    <a:pt x="116" y="85"/>
                    <a:pt x="117" y="85"/>
                    <a:pt x="117" y="85"/>
                  </a:cubicBezTo>
                  <a:cubicBezTo>
                    <a:pt x="117" y="85"/>
                    <a:pt x="116" y="85"/>
                    <a:pt x="116" y="85"/>
                  </a:cubicBezTo>
                  <a:cubicBezTo>
                    <a:pt x="116" y="85"/>
                    <a:pt x="116" y="85"/>
                    <a:pt x="116" y="85"/>
                  </a:cubicBezTo>
                  <a:cubicBezTo>
                    <a:pt x="117" y="85"/>
                    <a:pt x="117" y="85"/>
                    <a:pt x="117" y="85"/>
                  </a:cubicBezTo>
                  <a:cubicBezTo>
                    <a:pt x="117" y="86"/>
                    <a:pt x="117" y="86"/>
                    <a:pt x="117" y="86"/>
                  </a:cubicBezTo>
                  <a:cubicBezTo>
                    <a:pt x="117" y="86"/>
                    <a:pt x="117" y="86"/>
                    <a:pt x="117" y="86"/>
                  </a:cubicBezTo>
                  <a:cubicBezTo>
                    <a:pt x="117" y="86"/>
                    <a:pt x="117" y="86"/>
                    <a:pt x="117" y="86"/>
                  </a:cubicBezTo>
                  <a:cubicBezTo>
                    <a:pt x="117" y="86"/>
                    <a:pt x="118" y="86"/>
                    <a:pt x="118" y="86"/>
                  </a:cubicBezTo>
                  <a:cubicBezTo>
                    <a:pt x="118" y="86"/>
                    <a:pt x="118" y="86"/>
                    <a:pt x="118" y="87"/>
                  </a:cubicBezTo>
                  <a:cubicBezTo>
                    <a:pt x="118" y="87"/>
                    <a:pt x="118" y="87"/>
                    <a:pt x="118" y="87"/>
                  </a:cubicBezTo>
                  <a:cubicBezTo>
                    <a:pt x="118" y="87"/>
                    <a:pt x="118" y="87"/>
                    <a:pt x="118" y="87"/>
                  </a:cubicBezTo>
                  <a:cubicBezTo>
                    <a:pt x="118" y="87"/>
                    <a:pt x="118" y="87"/>
                    <a:pt x="118" y="88"/>
                  </a:cubicBezTo>
                  <a:cubicBezTo>
                    <a:pt x="118" y="88"/>
                    <a:pt x="118" y="88"/>
                    <a:pt x="118" y="88"/>
                  </a:cubicBezTo>
                  <a:cubicBezTo>
                    <a:pt x="118" y="88"/>
                    <a:pt x="118" y="88"/>
                    <a:pt x="118" y="88"/>
                  </a:cubicBezTo>
                  <a:cubicBezTo>
                    <a:pt x="118" y="88"/>
                    <a:pt x="118" y="88"/>
                    <a:pt x="118" y="88"/>
                  </a:cubicBezTo>
                  <a:cubicBezTo>
                    <a:pt x="118" y="88"/>
                    <a:pt x="118" y="88"/>
                    <a:pt x="118" y="88"/>
                  </a:cubicBezTo>
                  <a:cubicBezTo>
                    <a:pt x="118" y="89"/>
                    <a:pt x="119" y="89"/>
                    <a:pt x="119" y="89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19" y="89"/>
                    <a:pt x="119" y="89"/>
                    <a:pt x="119" y="89"/>
                  </a:cubicBezTo>
                  <a:cubicBezTo>
                    <a:pt x="119" y="89"/>
                    <a:pt x="120" y="89"/>
                    <a:pt x="120" y="89"/>
                  </a:cubicBezTo>
                  <a:cubicBezTo>
                    <a:pt x="120" y="89"/>
                    <a:pt x="120" y="89"/>
                    <a:pt x="120" y="89"/>
                  </a:cubicBezTo>
                  <a:cubicBezTo>
                    <a:pt x="120" y="89"/>
                    <a:pt x="120" y="89"/>
                    <a:pt x="120" y="89"/>
                  </a:cubicBezTo>
                  <a:cubicBezTo>
                    <a:pt x="120" y="89"/>
                    <a:pt x="120" y="89"/>
                    <a:pt x="120" y="89"/>
                  </a:cubicBezTo>
                  <a:cubicBezTo>
                    <a:pt x="120" y="89"/>
                    <a:pt x="120" y="89"/>
                    <a:pt x="120" y="89"/>
                  </a:cubicBezTo>
                  <a:cubicBezTo>
                    <a:pt x="121" y="89"/>
                    <a:pt x="121" y="89"/>
                    <a:pt x="121" y="90"/>
                  </a:cubicBezTo>
                  <a:cubicBezTo>
                    <a:pt x="121" y="90"/>
                    <a:pt x="121" y="90"/>
                    <a:pt x="121" y="90"/>
                  </a:cubicBezTo>
                  <a:cubicBezTo>
                    <a:pt x="121" y="90"/>
                    <a:pt x="121" y="90"/>
                    <a:pt x="121" y="90"/>
                  </a:cubicBezTo>
                  <a:cubicBezTo>
                    <a:pt x="122" y="90"/>
                    <a:pt x="122" y="89"/>
                    <a:pt x="122" y="89"/>
                  </a:cubicBezTo>
                  <a:cubicBezTo>
                    <a:pt x="122" y="89"/>
                    <a:pt x="122" y="89"/>
                    <a:pt x="122" y="89"/>
                  </a:cubicBezTo>
                  <a:cubicBezTo>
                    <a:pt x="123" y="89"/>
                    <a:pt x="123" y="89"/>
                    <a:pt x="123" y="89"/>
                  </a:cubicBezTo>
                  <a:cubicBezTo>
                    <a:pt x="123" y="89"/>
                    <a:pt x="124" y="89"/>
                    <a:pt x="124" y="89"/>
                  </a:cubicBezTo>
                  <a:cubicBezTo>
                    <a:pt x="124" y="89"/>
                    <a:pt x="124" y="89"/>
                    <a:pt x="124" y="89"/>
                  </a:cubicBezTo>
                  <a:cubicBezTo>
                    <a:pt x="124" y="89"/>
                    <a:pt x="125" y="89"/>
                    <a:pt x="125" y="89"/>
                  </a:cubicBezTo>
                  <a:cubicBezTo>
                    <a:pt x="125" y="89"/>
                    <a:pt x="125" y="89"/>
                    <a:pt x="125" y="89"/>
                  </a:cubicBezTo>
                  <a:cubicBezTo>
                    <a:pt x="125" y="89"/>
                    <a:pt x="125" y="89"/>
                    <a:pt x="125" y="89"/>
                  </a:cubicBezTo>
                  <a:cubicBezTo>
                    <a:pt x="126" y="89"/>
                    <a:pt x="126" y="89"/>
                    <a:pt x="126" y="89"/>
                  </a:cubicBezTo>
                  <a:cubicBezTo>
                    <a:pt x="126" y="88"/>
                    <a:pt x="126" y="88"/>
                    <a:pt x="126" y="89"/>
                  </a:cubicBezTo>
                  <a:cubicBezTo>
                    <a:pt x="126" y="89"/>
                    <a:pt x="126" y="89"/>
                    <a:pt x="126" y="89"/>
                  </a:cubicBezTo>
                  <a:cubicBezTo>
                    <a:pt x="126" y="89"/>
                    <a:pt x="127" y="89"/>
                    <a:pt x="127" y="89"/>
                  </a:cubicBezTo>
                  <a:cubicBezTo>
                    <a:pt x="127" y="89"/>
                    <a:pt x="127" y="89"/>
                    <a:pt x="127" y="89"/>
                  </a:cubicBezTo>
                  <a:cubicBezTo>
                    <a:pt x="127" y="89"/>
                    <a:pt x="127" y="89"/>
                    <a:pt x="128" y="89"/>
                  </a:cubicBezTo>
                  <a:cubicBezTo>
                    <a:pt x="128" y="89"/>
                    <a:pt x="127" y="90"/>
                    <a:pt x="128" y="90"/>
                  </a:cubicBezTo>
                  <a:cubicBezTo>
                    <a:pt x="128" y="90"/>
                    <a:pt x="128" y="89"/>
                    <a:pt x="128" y="90"/>
                  </a:cubicBezTo>
                  <a:cubicBezTo>
                    <a:pt x="129" y="90"/>
                    <a:pt x="129" y="90"/>
                    <a:pt x="129" y="90"/>
                  </a:cubicBezTo>
                  <a:cubicBezTo>
                    <a:pt x="129" y="90"/>
                    <a:pt x="129" y="91"/>
                    <a:pt x="129" y="91"/>
                  </a:cubicBezTo>
                  <a:cubicBezTo>
                    <a:pt x="129" y="91"/>
                    <a:pt x="129" y="91"/>
                    <a:pt x="129" y="91"/>
                  </a:cubicBezTo>
                  <a:cubicBezTo>
                    <a:pt x="129" y="91"/>
                    <a:pt x="129" y="92"/>
                    <a:pt x="129" y="92"/>
                  </a:cubicBezTo>
                  <a:cubicBezTo>
                    <a:pt x="129" y="92"/>
                    <a:pt x="128" y="92"/>
                    <a:pt x="128" y="92"/>
                  </a:cubicBezTo>
                  <a:cubicBezTo>
                    <a:pt x="128" y="93"/>
                    <a:pt x="128" y="93"/>
                    <a:pt x="128" y="93"/>
                  </a:cubicBezTo>
                  <a:cubicBezTo>
                    <a:pt x="128" y="93"/>
                    <a:pt x="128" y="93"/>
                    <a:pt x="128" y="93"/>
                  </a:cubicBezTo>
                  <a:cubicBezTo>
                    <a:pt x="128" y="93"/>
                    <a:pt x="128" y="94"/>
                    <a:pt x="128" y="94"/>
                  </a:cubicBezTo>
                  <a:cubicBezTo>
                    <a:pt x="128" y="94"/>
                    <a:pt x="128" y="94"/>
                    <a:pt x="128" y="94"/>
                  </a:cubicBezTo>
                  <a:cubicBezTo>
                    <a:pt x="128" y="94"/>
                    <a:pt x="128" y="94"/>
                    <a:pt x="128" y="94"/>
                  </a:cubicBezTo>
                  <a:cubicBezTo>
                    <a:pt x="128" y="94"/>
                    <a:pt x="128" y="94"/>
                    <a:pt x="128" y="95"/>
                  </a:cubicBezTo>
                  <a:cubicBezTo>
                    <a:pt x="128" y="95"/>
                    <a:pt x="128" y="95"/>
                    <a:pt x="128" y="95"/>
                  </a:cubicBezTo>
                  <a:cubicBezTo>
                    <a:pt x="128" y="95"/>
                    <a:pt x="128" y="94"/>
                    <a:pt x="128" y="94"/>
                  </a:cubicBezTo>
                  <a:cubicBezTo>
                    <a:pt x="128" y="94"/>
                    <a:pt x="128" y="94"/>
                    <a:pt x="128" y="94"/>
                  </a:cubicBezTo>
                  <a:cubicBezTo>
                    <a:pt x="128" y="94"/>
                    <a:pt x="128" y="95"/>
                    <a:pt x="129" y="95"/>
                  </a:cubicBezTo>
                  <a:cubicBezTo>
                    <a:pt x="129" y="95"/>
                    <a:pt x="129" y="95"/>
                    <a:pt x="129" y="95"/>
                  </a:cubicBezTo>
                  <a:cubicBezTo>
                    <a:pt x="129" y="95"/>
                    <a:pt x="129" y="95"/>
                    <a:pt x="129" y="95"/>
                  </a:cubicBezTo>
                  <a:cubicBezTo>
                    <a:pt x="129" y="95"/>
                    <a:pt x="129" y="96"/>
                    <a:pt x="129" y="96"/>
                  </a:cubicBezTo>
                  <a:cubicBezTo>
                    <a:pt x="129" y="96"/>
                    <a:pt x="129" y="96"/>
                    <a:pt x="130" y="96"/>
                  </a:cubicBezTo>
                  <a:cubicBezTo>
                    <a:pt x="130" y="96"/>
                    <a:pt x="130" y="96"/>
                    <a:pt x="130" y="96"/>
                  </a:cubicBezTo>
                  <a:cubicBezTo>
                    <a:pt x="130" y="96"/>
                    <a:pt x="130" y="96"/>
                    <a:pt x="130" y="96"/>
                  </a:cubicBezTo>
                  <a:close/>
                  <a:moveTo>
                    <a:pt x="126" y="84"/>
                  </a:moveTo>
                  <a:cubicBezTo>
                    <a:pt x="126" y="84"/>
                    <a:pt x="126" y="84"/>
                    <a:pt x="126" y="84"/>
                  </a:cubicBezTo>
                  <a:cubicBezTo>
                    <a:pt x="126" y="84"/>
                    <a:pt x="126" y="84"/>
                    <a:pt x="126" y="84"/>
                  </a:cubicBezTo>
                  <a:cubicBezTo>
                    <a:pt x="126" y="84"/>
                    <a:pt x="126" y="84"/>
                    <a:pt x="126" y="84"/>
                  </a:cubicBezTo>
                  <a:cubicBezTo>
                    <a:pt x="127" y="84"/>
                    <a:pt x="126" y="84"/>
                    <a:pt x="126" y="84"/>
                  </a:cubicBezTo>
                  <a:cubicBezTo>
                    <a:pt x="126" y="84"/>
                    <a:pt x="126" y="84"/>
                    <a:pt x="126" y="84"/>
                  </a:cubicBezTo>
                  <a:cubicBezTo>
                    <a:pt x="126" y="84"/>
                    <a:pt x="126" y="84"/>
                    <a:pt x="125" y="83"/>
                  </a:cubicBezTo>
                  <a:cubicBezTo>
                    <a:pt x="125" y="83"/>
                    <a:pt x="125" y="84"/>
                    <a:pt x="124" y="84"/>
                  </a:cubicBezTo>
                  <a:cubicBezTo>
                    <a:pt x="124" y="84"/>
                    <a:pt x="123" y="84"/>
                    <a:pt x="123" y="84"/>
                  </a:cubicBezTo>
                  <a:cubicBezTo>
                    <a:pt x="122" y="84"/>
                    <a:pt x="122" y="84"/>
                    <a:pt x="121" y="84"/>
                  </a:cubicBezTo>
                  <a:cubicBezTo>
                    <a:pt x="121" y="84"/>
                    <a:pt x="120" y="84"/>
                    <a:pt x="120" y="84"/>
                  </a:cubicBezTo>
                  <a:cubicBezTo>
                    <a:pt x="120" y="84"/>
                    <a:pt x="119" y="84"/>
                    <a:pt x="119" y="84"/>
                  </a:cubicBezTo>
                  <a:cubicBezTo>
                    <a:pt x="119" y="84"/>
                    <a:pt x="118" y="84"/>
                    <a:pt x="118" y="84"/>
                  </a:cubicBezTo>
                  <a:cubicBezTo>
                    <a:pt x="118" y="84"/>
                    <a:pt x="118" y="84"/>
                    <a:pt x="118" y="84"/>
                  </a:cubicBezTo>
                  <a:cubicBezTo>
                    <a:pt x="118" y="84"/>
                    <a:pt x="118" y="84"/>
                    <a:pt x="117" y="84"/>
                  </a:cubicBezTo>
                  <a:cubicBezTo>
                    <a:pt x="117" y="84"/>
                    <a:pt x="117" y="84"/>
                    <a:pt x="117" y="85"/>
                  </a:cubicBezTo>
                  <a:cubicBezTo>
                    <a:pt x="117" y="85"/>
                    <a:pt x="117" y="85"/>
                    <a:pt x="117" y="85"/>
                  </a:cubicBezTo>
                  <a:cubicBezTo>
                    <a:pt x="117" y="85"/>
                    <a:pt x="117" y="85"/>
                    <a:pt x="117" y="85"/>
                  </a:cubicBezTo>
                  <a:cubicBezTo>
                    <a:pt x="117" y="85"/>
                    <a:pt x="117" y="85"/>
                    <a:pt x="117" y="85"/>
                  </a:cubicBezTo>
                  <a:cubicBezTo>
                    <a:pt x="117" y="85"/>
                    <a:pt x="117" y="85"/>
                    <a:pt x="117" y="85"/>
                  </a:cubicBezTo>
                  <a:cubicBezTo>
                    <a:pt x="117" y="85"/>
                    <a:pt x="117" y="85"/>
                    <a:pt x="117" y="85"/>
                  </a:cubicBezTo>
                  <a:cubicBezTo>
                    <a:pt x="117" y="86"/>
                    <a:pt x="117" y="85"/>
                    <a:pt x="118" y="85"/>
                  </a:cubicBezTo>
                  <a:cubicBezTo>
                    <a:pt x="118" y="85"/>
                    <a:pt x="118" y="85"/>
                    <a:pt x="118" y="86"/>
                  </a:cubicBezTo>
                  <a:cubicBezTo>
                    <a:pt x="118" y="86"/>
                    <a:pt x="118" y="86"/>
                    <a:pt x="119" y="86"/>
                  </a:cubicBezTo>
                  <a:cubicBezTo>
                    <a:pt x="119" y="86"/>
                    <a:pt x="119" y="86"/>
                    <a:pt x="119" y="86"/>
                  </a:cubicBezTo>
                  <a:cubicBezTo>
                    <a:pt x="119" y="86"/>
                    <a:pt x="120" y="86"/>
                    <a:pt x="120" y="86"/>
                  </a:cubicBezTo>
                  <a:cubicBezTo>
                    <a:pt x="120" y="86"/>
                    <a:pt x="120" y="86"/>
                    <a:pt x="121" y="86"/>
                  </a:cubicBezTo>
                  <a:cubicBezTo>
                    <a:pt x="121" y="86"/>
                    <a:pt x="121" y="86"/>
                    <a:pt x="121" y="86"/>
                  </a:cubicBezTo>
                  <a:cubicBezTo>
                    <a:pt x="122" y="86"/>
                    <a:pt x="122" y="86"/>
                    <a:pt x="122" y="86"/>
                  </a:cubicBezTo>
                  <a:cubicBezTo>
                    <a:pt x="122" y="86"/>
                    <a:pt x="122" y="86"/>
                    <a:pt x="123" y="86"/>
                  </a:cubicBezTo>
                  <a:cubicBezTo>
                    <a:pt x="123" y="86"/>
                    <a:pt x="123" y="86"/>
                    <a:pt x="123" y="86"/>
                  </a:cubicBezTo>
                  <a:cubicBezTo>
                    <a:pt x="123" y="86"/>
                    <a:pt x="123" y="85"/>
                    <a:pt x="123" y="85"/>
                  </a:cubicBezTo>
                  <a:cubicBezTo>
                    <a:pt x="123" y="85"/>
                    <a:pt x="123" y="85"/>
                    <a:pt x="123" y="85"/>
                  </a:cubicBezTo>
                  <a:cubicBezTo>
                    <a:pt x="123" y="85"/>
                    <a:pt x="124" y="85"/>
                    <a:pt x="124" y="85"/>
                  </a:cubicBezTo>
                  <a:cubicBezTo>
                    <a:pt x="124" y="85"/>
                    <a:pt x="124" y="85"/>
                    <a:pt x="124" y="85"/>
                  </a:cubicBezTo>
                  <a:cubicBezTo>
                    <a:pt x="124" y="85"/>
                    <a:pt x="124" y="85"/>
                    <a:pt x="125" y="85"/>
                  </a:cubicBezTo>
                  <a:cubicBezTo>
                    <a:pt x="125" y="85"/>
                    <a:pt x="125" y="85"/>
                    <a:pt x="125" y="85"/>
                  </a:cubicBezTo>
                  <a:cubicBezTo>
                    <a:pt x="125" y="85"/>
                    <a:pt x="125" y="85"/>
                    <a:pt x="125" y="85"/>
                  </a:cubicBezTo>
                  <a:cubicBezTo>
                    <a:pt x="125" y="85"/>
                    <a:pt x="125" y="85"/>
                    <a:pt x="125" y="85"/>
                  </a:cubicBezTo>
                  <a:cubicBezTo>
                    <a:pt x="125" y="85"/>
                    <a:pt x="125" y="85"/>
                    <a:pt x="125" y="85"/>
                  </a:cubicBezTo>
                  <a:cubicBezTo>
                    <a:pt x="125" y="85"/>
                    <a:pt x="125" y="85"/>
                    <a:pt x="125" y="85"/>
                  </a:cubicBezTo>
                  <a:cubicBezTo>
                    <a:pt x="125" y="85"/>
                    <a:pt x="125" y="85"/>
                    <a:pt x="125" y="85"/>
                  </a:cubicBezTo>
                  <a:cubicBezTo>
                    <a:pt x="126" y="85"/>
                    <a:pt x="126" y="85"/>
                    <a:pt x="126" y="85"/>
                  </a:cubicBezTo>
                  <a:cubicBezTo>
                    <a:pt x="126" y="85"/>
                    <a:pt x="126" y="85"/>
                    <a:pt x="126" y="85"/>
                  </a:cubicBezTo>
                  <a:cubicBezTo>
                    <a:pt x="126" y="85"/>
                    <a:pt x="126" y="85"/>
                    <a:pt x="126" y="85"/>
                  </a:cubicBezTo>
                  <a:cubicBezTo>
                    <a:pt x="126" y="85"/>
                    <a:pt x="126" y="85"/>
                    <a:pt x="125" y="85"/>
                  </a:cubicBezTo>
                  <a:cubicBezTo>
                    <a:pt x="125" y="85"/>
                    <a:pt x="126" y="85"/>
                    <a:pt x="126" y="84"/>
                  </a:cubicBezTo>
                  <a:close/>
                  <a:moveTo>
                    <a:pt x="47" y="73"/>
                  </a:moveTo>
                  <a:cubicBezTo>
                    <a:pt x="47" y="73"/>
                    <a:pt x="47" y="73"/>
                    <a:pt x="47" y="73"/>
                  </a:cubicBezTo>
                  <a:cubicBezTo>
                    <a:pt x="47" y="73"/>
                    <a:pt x="47" y="73"/>
                    <a:pt x="47" y="73"/>
                  </a:cubicBezTo>
                  <a:cubicBezTo>
                    <a:pt x="47" y="73"/>
                    <a:pt x="47" y="73"/>
                    <a:pt x="47" y="73"/>
                  </a:cubicBezTo>
                  <a:cubicBezTo>
                    <a:pt x="47" y="73"/>
                    <a:pt x="47" y="73"/>
                    <a:pt x="46" y="73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46" y="74"/>
                    <a:pt x="46" y="74"/>
                    <a:pt x="47" y="74"/>
                  </a:cubicBezTo>
                  <a:cubicBezTo>
                    <a:pt x="47" y="74"/>
                    <a:pt x="47" y="74"/>
                    <a:pt x="47" y="74"/>
                  </a:cubicBezTo>
                  <a:cubicBezTo>
                    <a:pt x="47" y="74"/>
                    <a:pt x="47" y="74"/>
                    <a:pt x="47" y="74"/>
                  </a:cubicBezTo>
                  <a:cubicBezTo>
                    <a:pt x="47" y="74"/>
                    <a:pt x="47" y="74"/>
                    <a:pt x="47" y="74"/>
                  </a:cubicBezTo>
                  <a:cubicBezTo>
                    <a:pt x="47" y="74"/>
                    <a:pt x="47" y="74"/>
                    <a:pt x="48" y="74"/>
                  </a:cubicBezTo>
                  <a:cubicBezTo>
                    <a:pt x="48" y="74"/>
                    <a:pt x="48" y="74"/>
                    <a:pt x="48" y="74"/>
                  </a:cubicBezTo>
                  <a:cubicBezTo>
                    <a:pt x="48" y="74"/>
                    <a:pt x="48" y="74"/>
                    <a:pt x="48" y="74"/>
                  </a:cubicBezTo>
                  <a:cubicBezTo>
                    <a:pt x="48" y="74"/>
                    <a:pt x="48" y="74"/>
                    <a:pt x="48" y="74"/>
                  </a:cubicBezTo>
                  <a:cubicBezTo>
                    <a:pt x="48" y="74"/>
                    <a:pt x="48" y="74"/>
                    <a:pt x="48" y="74"/>
                  </a:cubicBezTo>
                  <a:cubicBezTo>
                    <a:pt x="48" y="74"/>
                    <a:pt x="48" y="74"/>
                    <a:pt x="48" y="73"/>
                  </a:cubicBezTo>
                  <a:cubicBezTo>
                    <a:pt x="48" y="73"/>
                    <a:pt x="48" y="73"/>
                    <a:pt x="47" y="73"/>
                  </a:cubicBezTo>
                  <a:close/>
                  <a:moveTo>
                    <a:pt x="67" y="82"/>
                  </a:moveTo>
                  <a:cubicBezTo>
                    <a:pt x="67" y="82"/>
                    <a:pt x="67" y="82"/>
                    <a:pt x="67" y="81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66" y="81"/>
                    <a:pt x="66" y="81"/>
                  </a:cubicBezTo>
                  <a:cubicBezTo>
                    <a:pt x="66" y="81"/>
                    <a:pt x="66" y="81"/>
                    <a:pt x="66" y="81"/>
                  </a:cubicBezTo>
                  <a:cubicBezTo>
                    <a:pt x="66" y="81"/>
                    <a:pt x="66" y="81"/>
                    <a:pt x="66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7" y="82"/>
                    <a:pt x="67" y="82"/>
                    <a:pt x="67" y="82"/>
                  </a:cubicBezTo>
                  <a:close/>
                  <a:moveTo>
                    <a:pt x="82" y="57"/>
                  </a:moveTo>
                  <a:cubicBezTo>
                    <a:pt x="83" y="57"/>
                    <a:pt x="82" y="57"/>
                    <a:pt x="82" y="58"/>
                  </a:cubicBezTo>
                  <a:cubicBezTo>
                    <a:pt x="82" y="58"/>
                    <a:pt x="82" y="58"/>
                    <a:pt x="82" y="58"/>
                  </a:cubicBezTo>
                  <a:cubicBezTo>
                    <a:pt x="83" y="58"/>
                    <a:pt x="83" y="59"/>
                    <a:pt x="83" y="59"/>
                  </a:cubicBezTo>
                  <a:cubicBezTo>
                    <a:pt x="83" y="59"/>
                    <a:pt x="82" y="59"/>
                    <a:pt x="82" y="59"/>
                  </a:cubicBezTo>
                  <a:cubicBezTo>
                    <a:pt x="82" y="59"/>
                    <a:pt x="83" y="59"/>
                    <a:pt x="83" y="59"/>
                  </a:cubicBezTo>
                  <a:cubicBezTo>
                    <a:pt x="83" y="59"/>
                    <a:pt x="83" y="59"/>
                    <a:pt x="83" y="59"/>
                  </a:cubicBezTo>
                  <a:cubicBezTo>
                    <a:pt x="83" y="59"/>
                    <a:pt x="84" y="59"/>
                    <a:pt x="84" y="59"/>
                  </a:cubicBezTo>
                  <a:cubicBezTo>
                    <a:pt x="84" y="59"/>
                    <a:pt x="84" y="59"/>
                    <a:pt x="84" y="59"/>
                  </a:cubicBezTo>
                  <a:cubicBezTo>
                    <a:pt x="84" y="58"/>
                    <a:pt x="84" y="58"/>
                    <a:pt x="84" y="58"/>
                  </a:cubicBezTo>
                  <a:cubicBezTo>
                    <a:pt x="84" y="58"/>
                    <a:pt x="84" y="58"/>
                    <a:pt x="84" y="58"/>
                  </a:cubicBezTo>
                  <a:cubicBezTo>
                    <a:pt x="84" y="58"/>
                    <a:pt x="84" y="58"/>
                    <a:pt x="84" y="58"/>
                  </a:cubicBezTo>
                  <a:cubicBezTo>
                    <a:pt x="84" y="58"/>
                    <a:pt x="84" y="58"/>
                    <a:pt x="84" y="58"/>
                  </a:cubicBezTo>
                  <a:cubicBezTo>
                    <a:pt x="85" y="59"/>
                    <a:pt x="85" y="58"/>
                    <a:pt x="85" y="59"/>
                  </a:cubicBezTo>
                  <a:cubicBezTo>
                    <a:pt x="85" y="59"/>
                    <a:pt x="85" y="59"/>
                    <a:pt x="85" y="59"/>
                  </a:cubicBezTo>
                  <a:cubicBezTo>
                    <a:pt x="85" y="59"/>
                    <a:pt x="85" y="59"/>
                    <a:pt x="85" y="59"/>
                  </a:cubicBezTo>
                  <a:cubicBezTo>
                    <a:pt x="85" y="59"/>
                    <a:pt x="85" y="59"/>
                    <a:pt x="85" y="59"/>
                  </a:cubicBezTo>
                  <a:cubicBezTo>
                    <a:pt x="85" y="59"/>
                    <a:pt x="85" y="59"/>
                    <a:pt x="86" y="59"/>
                  </a:cubicBezTo>
                  <a:cubicBezTo>
                    <a:pt x="86" y="59"/>
                    <a:pt x="86" y="59"/>
                    <a:pt x="86" y="59"/>
                  </a:cubicBezTo>
                  <a:cubicBezTo>
                    <a:pt x="86" y="59"/>
                    <a:pt x="86" y="59"/>
                    <a:pt x="86" y="59"/>
                  </a:cubicBezTo>
                  <a:cubicBezTo>
                    <a:pt x="86" y="59"/>
                    <a:pt x="86" y="59"/>
                    <a:pt x="86" y="59"/>
                  </a:cubicBezTo>
                  <a:cubicBezTo>
                    <a:pt x="86" y="59"/>
                    <a:pt x="86" y="59"/>
                    <a:pt x="86" y="59"/>
                  </a:cubicBezTo>
                  <a:cubicBezTo>
                    <a:pt x="86" y="59"/>
                    <a:pt x="86" y="59"/>
                    <a:pt x="86" y="59"/>
                  </a:cubicBezTo>
                  <a:cubicBezTo>
                    <a:pt x="86" y="59"/>
                    <a:pt x="86" y="59"/>
                    <a:pt x="86" y="59"/>
                  </a:cubicBezTo>
                  <a:cubicBezTo>
                    <a:pt x="87" y="59"/>
                    <a:pt x="86" y="58"/>
                    <a:pt x="87" y="58"/>
                  </a:cubicBezTo>
                  <a:cubicBezTo>
                    <a:pt x="87" y="58"/>
                    <a:pt x="87" y="58"/>
                    <a:pt x="87" y="58"/>
                  </a:cubicBezTo>
                  <a:cubicBezTo>
                    <a:pt x="87" y="58"/>
                    <a:pt x="87" y="57"/>
                    <a:pt x="87" y="57"/>
                  </a:cubicBezTo>
                  <a:cubicBezTo>
                    <a:pt x="87" y="57"/>
                    <a:pt x="87" y="57"/>
                    <a:pt x="87" y="57"/>
                  </a:cubicBezTo>
                  <a:cubicBezTo>
                    <a:pt x="87" y="57"/>
                    <a:pt x="87" y="56"/>
                    <a:pt x="87" y="56"/>
                  </a:cubicBezTo>
                  <a:cubicBezTo>
                    <a:pt x="87" y="56"/>
                    <a:pt x="87" y="56"/>
                    <a:pt x="87" y="56"/>
                  </a:cubicBezTo>
                  <a:cubicBezTo>
                    <a:pt x="87" y="56"/>
                    <a:pt x="87" y="55"/>
                    <a:pt x="86" y="55"/>
                  </a:cubicBezTo>
                  <a:cubicBezTo>
                    <a:pt x="86" y="55"/>
                    <a:pt x="86" y="56"/>
                    <a:pt x="86" y="55"/>
                  </a:cubicBezTo>
                  <a:cubicBezTo>
                    <a:pt x="86" y="55"/>
                    <a:pt x="86" y="55"/>
                    <a:pt x="86" y="55"/>
                  </a:cubicBezTo>
                  <a:cubicBezTo>
                    <a:pt x="86" y="55"/>
                    <a:pt x="86" y="55"/>
                    <a:pt x="86" y="55"/>
                  </a:cubicBezTo>
                  <a:cubicBezTo>
                    <a:pt x="86" y="55"/>
                    <a:pt x="86" y="55"/>
                    <a:pt x="86" y="55"/>
                  </a:cubicBezTo>
                  <a:cubicBezTo>
                    <a:pt x="86" y="55"/>
                    <a:pt x="85" y="55"/>
                    <a:pt x="85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5" y="55"/>
                    <a:pt x="85" y="55"/>
                    <a:pt x="84" y="55"/>
                  </a:cubicBezTo>
                  <a:cubicBezTo>
                    <a:pt x="84" y="55"/>
                    <a:pt x="84" y="55"/>
                    <a:pt x="84" y="55"/>
                  </a:cubicBezTo>
                  <a:cubicBezTo>
                    <a:pt x="84" y="55"/>
                    <a:pt x="84" y="55"/>
                    <a:pt x="84" y="55"/>
                  </a:cubicBezTo>
                  <a:cubicBezTo>
                    <a:pt x="84" y="55"/>
                    <a:pt x="84" y="55"/>
                    <a:pt x="84" y="55"/>
                  </a:cubicBezTo>
                  <a:cubicBezTo>
                    <a:pt x="84" y="55"/>
                    <a:pt x="83" y="55"/>
                    <a:pt x="83" y="55"/>
                  </a:cubicBezTo>
                  <a:cubicBezTo>
                    <a:pt x="83" y="55"/>
                    <a:pt x="83" y="55"/>
                    <a:pt x="83" y="55"/>
                  </a:cubicBezTo>
                  <a:cubicBezTo>
                    <a:pt x="83" y="55"/>
                    <a:pt x="83" y="55"/>
                    <a:pt x="83" y="55"/>
                  </a:cubicBezTo>
                  <a:cubicBezTo>
                    <a:pt x="83" y="55"/>
                    <a:pt x="83" y="55"/>
                    <a:pt x="83" y="55"/>
                  </a:cubicBezTo>
                  <a:cubicBezTo>
                    <a:pt x="83" y="55"/>
                    <a:pt x="83" y="55"/>
                    <a:pt x="83" y="55"/>
                  </a:cubicBezTo>
                  <a:cubicBezTo>
                    <a:pt x="83" y="55"/>
                    <a:pt x="83" y="56"/>
                    <a:pt x="83" y="56"/>
                  </a:cubicBezTo>
                  <a:cubicBezTo>
                    <a:pt x="83" y="56"/>
                    <a:pt x="83" y="56"/>
                    <a:pt x="83" y="56"/>
                  </a:cubicBezTo>
                  <a:cubicBezTo>
                    <a:pt x="83" y="56"/>
                    <a:pt x="83" y="56"/>
                    <a:pt x="83" y="56"/>
                  </a:cubicBezTo>
                  <a:cubicBezTo>
                    <a:pt x="83" y="56"/>
                    <a:pt x="83" y="56"/>
                    <a:pt x="83" y="56"/>
                  </a:cubicBezTo>
                  <a:cubicBezTo>
                    <a:pt x="83" y="56"/>
                    <a:pt x="83" y="57"/>
                    <a:pt x="83" y="57"/>
                  </a:cubicBezTo>
                  <a:cubicBezTo>
                    <a:pt x="82" y="57"/>
                    <a:pt x="82" y="57"/>
                    <a:pt x="82" y="57"/>
                  </a:cubicBezTo>
                  <a:cubicBezTo>
                    <a:pt x="82" y="57"/>
                    <a:pt x="82" y="57"/>
                    <a:pt x="82" y="57"/>
                  </a:cubicBezTo>
                  <a:cubicBezTo>
                    <a:pt x="82" y="57"/>
                    <a:pt x="82" y="57"/>
                    <a:pt x="82" y="57"/>
                  </a:cubicBezTo>
                  <a:close/>
                  <a:moveTo>
                    <a:pt x="81" y="57"/>
                  </a:moveTo>
                  <a:cubicBezTo>
                    <a:pt x="81" y="57"/>
                    <a:pt x="81" y="57"/>
                    <a:pt x="81" y="57"/>
                  </a:cubicBezTo>
                  <a:cubicBezTo>
                    <a:pt x="81" y="57"/>
                    <a:pt x="81" y="57"/>
                    <a:pt x="81" y="57"/>
                  </a:cubicBezTo>
                  <a:cubicBezTo>
                    <a:pt x="82" y="58"/>
                    <a:pt x="82" y="57"/>
                    <a:pt x="82" y="57"/>
                  </a:cubicBezTo>
                  <a:cubicBezTo>
                    <a:pt x="82" y="57"/>
                    <a:pt x="82" y="57"/>
                    <a:pt x="82" y="57"/>
                  </a:cubicBezTo>
                  <a:cubicBezTo>
                    <a:pt x="82" y="57"/>
                    <a:pt x="82" y="57"/>
                    <a:pt x="82" y="57"/>
                  </a:cubicBezTo>
                  <a:cubicBezTo>
                    <a:pt x="81" y="57"/>
                    <a:pt x="82" y="57"/>
                    <a:pt x="82" y="57"/>
                  </a:cubicBezTo>
                  <a:cubicBezTo>
                    <a:pt x="82" y="57"/>
                    <a:pt x="82" y="57"/>
                    <a:pt x="82" y="57"/>
                  </a:cubicBezTo>
                  <a:cubicBezTo>
                    <a:pt x="82" y="57"/>
                    <a:pt x="82" y="57"/>
                    <a:pt x="82" y="57"/>
                  </a:cubicBezTo>
                  <a:cubicBezTo>
                    <a:pt x="82" y="57"/>
                    <a:pt x="82" y="57"/>
                    <a:pt x="82" y="57"/>
                  </a:cubicBezTo>
                  <a:cubicBezTo>
                    <a:pt x="81" y="57"/>
                    <a:pt x="81" y="57"/>
                    <a:pt x="81" y="56"/>
                  </a:cubicBezTo>
                  <a:cubicBezTo>
                    <a:pt x="81" y="56"/>
                    <a:pt x="81" y="56"/>
                    <a:pt x="81" y="56"/>
                  </a:cubicBezTo>
                  <a:cubicBezTo>
                    <a:pt x="81" y="56"/>
                    <a:pt x="81" y="56"/>
                    <a:pt x="81" y="56"/>
                  </a:cubicBezTo>
                  <a:cubicBezTo>
                    <a:pt x="81" y="56"/>
                    <a:pt x="81" y="56"/>
                    <a:pt x="81" y="57"/>
                  </a:cubicBezTo>
                  <a:cubicBezTo>
                    <a:pt x="81" y="57"/>
                    <a:pt x="81" y="57"/>
                    <a:pt x="81" y="57"/>
                  </a:cubicBezTo>
                  <a:cubicBezTo>
                    <a:pt x="81" y="57"/>
                    <a:pt x="81" y="57"/>
                    <a:pt x="81" y="57"/>
                  </a:cubicBezTo>
                  <a:cubicBezTo>
                    <a:pt x="81" y="57"/>
                    <a:pt x="81" y="57"/>
                    <a:pt x="81" y="57"/>
                  </a:cubicBezTo>
                  <a:cubicBezTo>
                    <a:pt x="81" y="57"/>
                    <a:pt x="81" y="57"/>
                    <a:pt x="81" y="57"/>
                  </a:cubicBezTo>
                  <a:cubicBezTo>
                    <a:pt x="81" y="57"/>
                    <a:pt x="81" y="57"/>
                    <a:pt x="81" y="57"/>
                  </a:cubicBezTo>
                  <a:close/>
                  <a:moveTo>
                    <a:pt x="77" y="57"/>
                  </a:moveTo>
                  <a:cubicBezTo>
                    <a:pt x="77" y="57"/>
                    <a:pt x="77" y="57"/>
                    <a:pt x="77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77" y="57"/>
                    <a:pt x="77" y="58"/>
                    <a:pt x="77" y="58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78" y="58"/>
                    <a:pt x="78" y="58"/>
                    <a:pt x="78" y="58"/>
                  </a:cubicBezTo>
                  <a:cubicBezTo>
                    <a:pt x="78" y="58"/>
                    <a:pt x="78" y="58"/>
                    <a:pt x="78" y="58"/>
                  </a:cubicBezTo>
                  <a:cubicBezTo>
                    <a:pt x="78" y="57"/>
                    <a:pt x="78" y="57"/>
                    <a:pt x="78" y="57"/>
                  </a:cubicBezTo>
                  <a:cubicBezTo>
                    <a:pt x="78" y="57"/>
                    <a:pt x="78" y="57"/>
                    <a:pt x="78" y="57"/>
                  </a:cubicBezTo>
                  <a:cubicBezTo>
                    <a:pt x="78" y="57"/>
                    <a:pt x="78" y="57"/>
                    <a:pt x="78" y="57"/>
                  </a:cubicBezTo>
                  <a:cubicBezTo>
                    <a:pt x="78" y="57"/>
                    <a:pt x="78" y="57"/>
                    <a:pt x="78" y="57"/>
                  </a:cubicBezTo>
                  <a:cubicBezTo>
                    <a:pt x="78" y="57"/>
                    <a:pt x="78" y="57"/>
                    <a:pt x="78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77" y="57"/>
                    <a:pt x="77" y="57"/>
                    <a:pt x="77" y="57"/>
                  </a:cubicBezTo>
                  <a:close/>
                  <a:moveTo>
                    <a:pt x="66" y="51"/>
                  </a:moveTo>
                  <a:cubicBezTo>
                    <a:pt x="66" y="51"/>
                    <a:pt x="67" y="51"/>
                    <a:pt x="67" y="51"/>
                  </a:cubicBezTo>
                  <a:cubicBezTo>
                    <a:pt x="67" y="51"/>
                    <a:pt x="67" y="52"/>
                    <a:pt x="67" y="52"/>
                  </a:cubicBezTo>
                  <a:cubicBezTo>
                    <a:pt x="67" y="52"/>
                    <a:pt x="67" y="52"/>
                    <a:pt x="67" y="52"/>
                  </a:cubicBezTo>
                  <a:cubicBezTo>
                    <a:pt x="67" y="52"/>
                    <a:pt x="67" y="52"/>
                    <a:pt x="67" y="52"/>
                  </a:cubicBezTo>
                  <a:cubicBezTo>
                    <a:pt x="68" y="52"/>
                    <a:pt x="68" y="52"/>
                    <a:pt x="68" y="52"/>
                  </a:cubicBezTo>
                  <a:cubicBezTo>
                    <a:pt x="68" y="52"/>
                    <a:pt x="68" y="52"/>
                    <a:pt x="68" y="52"/>
                  </a:cubicBezTo>
                  <a:cubicBezTo>
                    <a:pt x="68" y="52"/>
                    <a:pt x="68" y="52"/>
                    <a:pt x="68" y="52"/>
                  </a:cubicBezTo>
                  <a:cubicBezTo>
                    <a:pt x="68" y="52"/>
                    <a:pt x="68" y="52"/>
                    <a:pt x="68" y="52"/>
                  </a:cubicBezTo>
                  <a:cubicBezTo>
                    <a:pt x="68" y="52"/>
                    <a:pt x="68" y="52"/>
                    <a:pt x="68" y="52"/>
                  </a:cubicBezTo>
                  <a:cubicBezTo>
                    <a:pt x="68" y="52"/>
                    <a:pt x="69" y="52"/>
                    <a:pt x="69" y="52"/>
                  </a:cubicBezTo>
                  <a:cubicBezTo>
                    <a:pt x="69" y="51"/>
                    <a:pt x="69" y="51"/>
                    <a:pt x="69" y="52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0" y="52"/>
                    <a:pt x="70" y="52"/>
                    <a:pt x="71" y="52"/>
                  </a:cubicBezTo>
                  <a:cubicBezTo>
                    <a:pt x="71" y="52"/>
                    <a:pt x="70" y="52"/>
                    <a:pt x="70" y="52"/>
                  </a:cubicBezTo>
                  <a:cubicBezTo>
                    <a:pt x="70" y="53"/>
                    <a:pt x="71" y="53"/>
                    <a:pt x="71" y="53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71" y="53"/>
                    <a:pt x="71" y="53"/>
                    <a:pt x="71" y="53"/>
                  </a:cubicBezTo>
                  <a:cubicBezTo>
                    <a:pt x="71" y="53"/>
                    <a:pt x="71" y="53"/>
                    <a:pt x="71" y="54"/>
                  </a:cubicBezTo>
                  <a:cubicBezTo>
                    <a:pt x="71" y="54"/>
                    <a:pt x="71" y="54"/>
                    <a:pt x="71" y="54"/>
                  </a:cubicBezTo>
                  <a:cubicBezTo>
                    <a:pt x="72" y="54"/>
                    <a:pt x="71" y="54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55"/>
                    <a:pt x="71" y="55"/>
                    <a:pt x="71" y="55"/>
                  </a:cubicBezTo>
                  <a:cubicBezTo>
                    <a:pt x="71" y="56"/>
                    <a:pt x="71" y="56"/>
                    <a:pt x="71" y="56"/>
                  </a:cubicBezTo>
                  <a:cubicBezTo>
                    <a:pt x="71" y="56"/>
                    <a:pt x="72" y="56"/>
                    <a:pt x="72" y="56"/>
                  </a:cubicBezTo>
                  <a:cubicBezTo>
                    <a:pt x="72" y="56"/>
                    <a:pt x="72" y="56"/>
                    <a:pt x="72" y="56"/>
                  </a:cubicBezTo>
                  <a:cubicBezTo>
                    <a:pt x="72" y="56"/>
                    <a:pt x="72" y="56"/>
                    <a:pt x="72" y="56"/>
                  </a:cubicBezTo>
                  <a:cubicBezTo>
                    <a:pt x="72" y="57"/>
                    <a:pt x="73" y="57"/>
                    <a:pt x="73" y="57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3" y="57"/>
                    <a:pt x="73" y="57"/>
                    <a:pt x="73" y="57"/>
                  </a:cubicBezTo>
                  <a:cubicBezTo>
                    <a:pt x="73" y="57"/>
                    <a:pt x="74" y="57"/>
                    <a:pt x="74" y="57"/>
                  </a:cubicBezTo>
                  <a:cubicBezTo>
                    <a:pt x="74" y="57"/>
                    <a:pt x="74" y="57"/>
                    <a:pt x="74" y="57"/>
                  </a:cubicBezTo>
                  <a:cubicBezTo>
                    <a:pt x="74" y="57"/>
                    <a:pt x="74" y="57"/>
                    <a:pt x="74" y="57"/>
                  </a:cubicBezTo>
                  <a:cubicBezTo>
                    <a:pt x="74" y="57"/>
                    <a:pt x="74" y="57"/>
                    <a:pt x="74" y="57"/>
                  </a:cubicBezTo>
                  <a:cubicBezTo>
                    <a:pt x="74" y="57"/>
                    <a:pt x="74" y="57"/>
                    <a:pt x="74" y="57"/>
                  </a:cubicBezTo>
                  <a:cubicBezTo>
                    <a:pt x="74" y="57"/>
                    <a:pt x="75" y="57"/>
                    <a:pt x="75" y="58"/>
                  </a:cubicBezTo>
                  <a:cubicBezTo>
                    <a:pt x="75" y="58"/>
                    <a:pt x="75" y="58"/>
                    <a:pt x="75" y="58"/>
                  </a:cubicBezTo>
                  <a:cubicBezTo>
                    <a:pt x="75" y="58"/>
                    <a:pt x="75" y="58"/>
                    <a:pt x="75" y="58"/>
                  </a:cubicBezTo>
                  <a:cubicBezTo>
                    <a:pt x="75" y="58"/>
                    <a:pt x="75" y="58"/>
                    <a:pt x="75" y="58"/>
                  </a:cubicBezTo>
                  <a:cubicBezTo>
                    <a:pt x="75" y="58"/>
                    <a:pt x="76" y="58"/>
                    <a:pt x="76" y="58"/>
                  </a:cubicBezTo>
                  <a:cubicBezTo>
                    <a:pt x="76" y="58"/>
                    <a:pt x="76" y="58"/>
                    <a:pt x="76" y="58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77" y="58"/>
                    <a:pt x="77" y="58"/>
                    <a:pt x="77" y="58"/>
                  </a:cubicBezTo>
                  <a:cubicBezTo>
                    <a:pt x="76" y="58"/>
                    <a:pt x="76" y="57"/>
                    <a:pt x="76" y="57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76" y="56"/>
                    <a:pt x="76" y="56"/>
                    <a:pt x="76" y="56"/>
                  </a:cubicBezTo>
                  <a:cubicBezTo>
                    <a:pt x="76" y="56"/>
                    <a:pt x="76" y="55"/>
                    <a:pt x="77" y="55"/>
                  </a:cubicBezTo>
                  <a:cubicBezTo>
                    <a:pt x="77" y="55"/>
                    <a:pt x="77" y="55"/>
                    <a:pt x="77" y="55"/>
                  </a:cubicBezTo>
                  <a:cubicBezTo>
                    <a:pt x="77" y="55"/>
                    <a:pt x="77" y="55"/>
                    <a:pt x="77" y="55"/>
                  </a:cubicBezTo>
                  <a:cubicBezTo>
                    <a:pt x="77" y="55"/>
                    <a:pt x="77" y="55"/>
                    <a:pt x="77" y="55"/>
                  </a:cubicBezTo>
                  <a:cubicBezTo>
                    <a:pt x="77" y="55"/>
                    <a:pt x="77" y="55"/>
                    <a:pt x="76" y="55"/>
                  </a:cubicBezTo>
                  <a:cubicBezTo>
                    <a:pt x="76" y="55"/>
                    <a:pt x="76" y="54"/>
                    <a:pt x="75" y="54"/>
                  </a:cubicBezTo>
                  <a:cubicBezTo>
                    <a:pt x="75" y="54"/>
                    <a:pt x="75" y="54"/>
                    <a:pt x="75" y="54"/>
                  </a:cubicBezTo>
                  <a:cubicBezTo>
                    <a:pt x="75" y="54"/>
                    <a:pt x="75" y="54"/>
                    <a:pt x="74" y="54"/>
                  </a:cubicBezTo>
                  <a:cubicBezTo>
                    <a:pt x="74" y="54"/>
                    <a:pt x="74" y="54"/>
                    <a:pt x="74" y="54"/>
                  </a:cubicBezTo>
                  <a:cubicBezTo>
                    <a:pt x="74" y="54"/>
                    <a:pt x="74" y="54"/>
                    <a:pt x="74" y="54"/>
                  </a:cubicBezTo>
                  <a:cubicBezTo>
                    <a:pt x="74" y="53"/>
                    <a:pt x="74" y="53"/>
                    <a:pt x="74" y="53"/>
                  </a:cubicBezTo>
                  <a:cubicBezTo>
                    <a:pt x="74" y="53"/>
                    <a:pt x="73" y="53"/>
                    <a:pt x="73" y="53"/>
                  </a:cubicBezTo>
                  <a:cubicBezTo>
                    <a:pt x="73" y="53"/>
                    <a:pt x="73" y="53"/>
                    <a:pt x="73" y="52"/>
                  </a:cubicBezTo>
                  <a:cubicBezTo>
                    <a:pt x="73" y="52"/>
                    <a:pt x="73" y="52"/>
                    <a:pt x="73" y="52"/>
                  </a:cubicBezTo>
                  <a:cubicBezTo>
                    <a:pt x="73" y="52"/>
                    <a:pt x="73" y="52"/>
                    <a:pt x="73" y="51"/>
                  </a:cubicBezTo>
                  <a:cubicBezTo>
                    <a:pt x="73" y="51"/>
                    <a:pt x="73" y="51"/>
                    <a:pt x="73" y="51"/>
                  </a:cubicBezTo>
                  <a:cubicBezTo>
                    <a:pt x="73" y="51"/>
                    <a:pt x="73" y="50"/>
                    <a:pt x="73" y="50"/>
                  </a:cubicBezTo>
                  <a:cubicBezTo>
                    <a:pt x="73" y="50"/>
                    <a:pt x="73" y="50"/>
                    <a:pt x="73" y="50"/>
                  </a:cubicBezTo>
                  <a:cubicBezTo>
                    <a:pt x="73" y="50"/>
                    <a:pt x="73" y="50"/>
                    <a:pt x="73" y="50"/>
                  </a:cubicBezTo>
                  <a:cubicBezTo>
                    <a:pt x="73" y="50"/>
                    <a:pt x="73" y="50"/>
                    <a:pt x="73" y="50"/>
                  </a:cubicBezTo>
                  <a:cubicBezTo>
                    <a:pt x="73" y="49"/>
                    <a:pt x="73" y="49"/>
                    <a:pt x="72" y="49"/>
                  </a:cubicBezTo>
                  <a:cubicBezTo>
                    <a:pt x="72" y="49"/>
                    <a:pt x="72" y="49"/>
                    <a:pt x="72" y="49"/>
                  </a:cubicBezTo>
                  <a:cubicBezTo>
                    <a:pt x="72" y="49"/>
                    <a:pt x="72" y="49"/>
                    <a:pt x="72" y="49"/>
                  </a:cubicBezTo>
                  <a:cubicBezTo>
                    <a:pt x="72" y="49"/>
                    <a:pt x="72" y="48"/>
                    <a:pt x="72" y="48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71" y="48"/>
                    <a:pt x="71" y="48"/>
                    <a:pt x="71" y="48"/>
                  </a:cubicBezTo>
                  <a:cubicBezTo>
                    <a:pt x="71" y="48"/>
                    <a:pt x="71" y="48"/>
                    <a:pt x="71" y="48"/>
                  </a:cubicBezTo>
                  <a:cubicBezTo>
                    <a:pt x="71" y="48"/>
                    <a:pt x="71" y="48"/>
                    <a:pt x="71" y="48"/>
                  </a:cubicBezTo>
                  <a:cubicBezTo>
                    <a:pt x="71" y="48"/>
                    <a:pt x="71" y="48"/>
                    <a:pt x="70" y="48"/>
                  </a:cubicBezTo>
                  <a:cubicBezTo>
                    <a:pt x="70" y="48"/>
                    <a:pt x="70" y="48"/>
                    <a:pt x="70" y="48"/>
                  </a:cubicBezTo>
                  <a:cubicBezTo>
                    <a:pt x="70" y="48"/>
                    <a:pt x="70" y="48"/>
                    <a:pt x="70" y="48"/>
                  </a:cubicBezTo>
                  <a:cubicBezTo>
                    <a:pt x="70" y="48"/>
                    <a:pt x="70" y="48"/>
                    <a:pt x="70" y="48"/>
                  </a:cubicBezTo>
                  <a:cubicBezTo>
                    <a:pt x="70" y="48"/>
                    <a:pt x="70" y="48"/>
                    <a:pt x="70" y="49"/>
                  </a:cubicBezTo>
                  <a:cubicBezTo>
                    <a:pt x="70" y="49"/>
                    <a:pt x="70" y="49"/>
                    <a:pt x="70" y="49"/>
                  </a:cubicBezTo>
                  <a:cubicBezTo>
                    <a:pt x="70" y="49"/>
                    <a:pt x="70" y="49"/>
                    <a:pt x="70" y="49"/>
                  </a:cubicBezTo>
                  <a:cubicBezTo>
                    <a:pt x="70" y="49"/>
                    <a:pt x="71" y="50"/>
                    <a:pt x="71" y="50"/>
                  </a:cubicBezTo>
                  <a:cubicBezTo>
                    <a:pt x="71" y="50"/>
                    <a:pt x="71" y="50"/>
                    <a:pt x="70" y="50"/>
                  </a:cubicBezTo>
                  <a:cubicBezTo>
                    <a:pt x="70" y="49"/>
                    <a:pt x="70" y="49"/>
                    <a:pt x="70" y="49"/>
                  </a:cubicBezTo>
                  <a:cubicBezTo>
                    <a:pt x="70" y="49"/>
                    <a:pt x="70" y="49"/>
                    <a:pt x="70" y="49"/>
                  </a:cubicBezTo>
                  <a:cubicBezTo>
                    <a:pt x="70" y="49"/>
                    <a:pt x="70" y="49"/>
                    <a:pt x="70" y="49"/>
                  </a:cubicBezTo>
                  <a:cubicBezTo>
                    <a:pt x="70" y="49"/>
                    <a:pt x="70" y="49"/>
                    <a:pt x="70" y="49"/>
                  </a:cubicBezTo>
                  <a:cubicBezTo>
                    <a:pt x="69" y="48"/>
                    <a:pt x="69" y="48"/>
                    <a:pt x="69" y="48"/>
                  </a:cubicBezTo>
                  <a:cubicBezTo>
                    <a:pt x="69" y="48"/>
                    <a:pt x="69" y="48"/>
                    <a:pt x="69" y="48"/>
                  </a:cubicBezTo>
                  <a:cubicBezTo>
                    <a:pt x="69" y="48"/>
                    <a:pt x="68" y="48"/>
                    <a:pt x="68" y="48"/>
                  </a:cubicBezTo>
                  <a:cubicBezTo>
                    <a:pt x="68" y="48"/>
                    <a:pt x="68" y="48"/>
                    <a:pt x="68" y="48"/>
                  </a:cubicBezTo>
                  <a:cubicBezTo>
                    <a:pt x="68" y="48"/>
                    <a:pt x="68" y="48"/>
                    <a:pt x="68" y="49"/>
                  </a:cubicBezTo>
                  <a:cubicBezTo>
                    <a:pt x="68" y="49"/>
                    <a:pt x="67" y="49"/>
                    <a:pt x="68" y="49"/>
                  </a:cubicBezTo>
                  <a:cubicBezTo>
                    <a:pt x="68" y="49"/>
                    <a:pt x="68" y="49"/>
                    <a:pt x="68" y="49"/>
                  </a:cubicBezTo>
                  <a:cubicBezTo>
                    <a:pt x="68" y="49"/>
                    <a:pt x="68" y="49"/>
                    <a:pt x="68" y="49"/>
                  </a:cubicBezTo>
                  <a:cubicBezTo>
                    <a:pt x="68" y="50"/>
                    <a:pt x="67" y="50"/>
                    <a:pt x="67" y="50"/>
                  </a:cubicBezTo>
                  <a:cubicBezTo>
                    <a:pt x="67" y="50"/>
                    <a:pt x="67" y="50"/>
                    <a:pt x="66" y="51"/>
                  </a:cubicBezTo>
                  <a:cubicBezTo>
                    <a:pt x="66" y="51"/>
                    <a:pt x="66" y="51"/>
                    <a:pt x="66" y="51"/>
                  </a:cubicBezTo>
                  <a:cubicBezTo>
                    <a:pt x="66" y="51"/>
                    <a:pt x="66" y="51"/>
                    <a:pt x="66" y="51"/>
                  </a:cubicBezTo>
                  <a:cubicBezTo>
                    <a:pt x="66" y="51"/>
                    <a:pt x="66" y="51"/>
                    <a:pt x="66" y="51"/>
                  </a:cubicBezTo>
                  <a:cubicBezTo>
                    <a:pt x="66" y="51"/>
                    <a:pt x="66" y="51"/>
                    <a:pt x="66" y="51"/>
                  </a:cubicBezTo>
                  <a:cubicBezTo>
                    <a:pt x="66" y="52"/>
                    <a:pt x="66" y="52"/>
                    <a:pt x="66" y="51"/>
                  </a:cubicBezTo>
                  <a:close/>
                  <a:moveTo>
                    <a:pt x="137" y="93"/>
                  </a:moveTo>
                  <a:cubicBezTo>
                    <a:pt x="137" y="93"/>
                    <a:pt x="136" y="93"/>
                    <a:pt x="136" y="93"/>
                  </a:cubicBezTo>
                  <a:cubicBezTo>
                    <a:pt x="136" y="93"/>
                    <a:pt x="136" y="93"/>
                    <a:pt x="136" y="93"/>
                  </a:cubicBezTo>
                  <a:cubicBezTo>
                    <a:pt x="136" y="92"/>
                    <a:pt x="136" y="92"/>
                    <a:pt x="135" y="92"/>
                  </a:cubicBezTo>
                  <a:cubicBezTo>
                    <a:pt x="135" y="92"/>
                    <a:pt x="135" y="92"/>
                    <a:pt x="135" y="92"/>
                  </a:cubicBezTo>
                  <a:cubicBezTo>
                    <a:pt x="135" y="92"/>
                    <a:pt x="135" y="92"/>
                    <a:pt x="135" y="92"/>
                  </a:cubicBezTo>
                  <a:cubicBezTo>
                    <a:pt x="134" y="92"/>
                    <a:pt x="134" y="92"/>
                    <a:pt x="134" y="92"/>
                  </a:cubicBezTo>
                  <a:cubicBezTo>
                    <a:pt x="134" y="92"/>
                    <a:pt x="134" y="92"/>
                    <a:pt x="133" y="92"/>
                  </a:cubicBezTo>
                  <a:cubicBezTo>
                    <a:pt x="133" y="92"/>
                    <a:pt x="133" y="92"/>
                    <a:pt x="133" y="92"/>
                  </a:cubicBezTo>
                  <a:cubicBezTo>
                    <a:pt x="133" y="92"/>
                    <a:pt x="133" y="92"/>
                    <a:pt x="133" y="92"/>
                  </a:cubicBezTo>
                  <a:cubicBezTo>
                    <a:pt x="132" y="93"/>
                    <a:pt x="132" y="92"/>
                    <a:pt x="132" y="92"/>
                  </a:cubicBezTo>
                  <a:cubicBezTo>
                    <a:pt x="132" y="92"/>
                    <a:pt x="131" y="93"/>
                    <a:pt x="131" y="92"/>
                  </a:cubicBezTo>
                  <a:cubicBezTo>
                    <a:pt x="131" y="92"/>
                    <a:pt x="131" y="92"/>
                    <a:pt x="131" y="92"/>
                  </a:cubicBezTo>
                  <a:cubicBezTo>
                    <a:pt x="130" y="92"/>
                    <a:pt x="130" y="92"/>
                    <a:pt x="130" y="92"/>
                  </a:cubicBezTo>
                  <a:cubicBezTo>
                    <a:pt x="130" y="92"/>
                    <a:pt x="130" y="92"/>
                    <a:pt x="129" y="92"/>
                  </a:cubicBezTo>
                  <a:cubicBezTo>
                    <a:pt x="129" y="92"/>
                    <a:pt x="129" y="92"/>
                    <a:pt x="129" y="92"/>
                  </a:cubicBezTo>
                  <a:cubicBezTo>
                    <a:pt x="129" y="92"/>
                    <a:pt x="129" y="92"/>
                    <a:pt x="129" y="92"/>
                  </a:cubicBezTo>
                  <a:cubicBezTo>
                    <a:pt x="129" y="92"/>
                    <a:pt x="129" y="92"/>
                    <a:pt x="129" y="92"/>
                  </a:cubicBezTo>
                  <a:cubicBezTo>
                    <a:pt x="129" y="92"/>
                    <a:pt x="129" y="92"/>
                    <a:pt x="129" y="92"/>
                  </a:cubicBezTo>
                  <a:cubicBezTo>
                    <a:pt x="129" y="92"/>
                    <a:pt x="129" y="92"/>
                    <a:pt x="129" y="93"/>
                  </a:cubicBezTo>
                  <a:cubicBezTo>
                    <a:pt x="129" y="93"/>
                    <a:pt x="129" y="93"/>
                    <a:pt x="129" y="93"/>
                  </a:cubicBezTo>
                  <a:cubicBezTo>
                    <a:pt x="129" y="93"/>
                    <a:pt x="129" y="93"/>
                    <a:pt x="129" y="93"/>
                  </a:cubicBezTo>
                  <a:cubicBezTo>
                    <a:pt x="129" y="93"/>
                    <a:pt x="129" y="94"/>
                    <a:pt x="129" y="94"/>
                  </a:cubicBezTo>
                  <a:cubicBezTo>
                    <a:pt x="130" y="94"/>
                    <a:pt x="130" y="94"/>
                    <a:pt x="130" y="94"/>
                  </a:cubicBezTo>
                  <a:cubicBezTo>
                    <a:pt x="130" y="94"/>
                    <a:pt x="130" y="94"/>
                    <a:pt x="130" y="94"/>
                  </a:cubicBezTo>
                  <a:cubicBezTo>
                    <a:pt x="131" y="94"/>
                    <a:pt x="131" y="94"/>
                    <a:pt x="131" y="94"/>
                  </a:cubicBezTo>
                  <a:cubicBezTo>
                    <a:pt x="131" y="94"/>
                    <a:pt x="131" y="94"/>
                    <a:pt x="131" y="94"/>
                  </a:cubicBezTo>
                  <a:cubicBezTo>
                    <a:pt x="131" y="94"/>
                    <a:pt x="132" y="94"/>
                    <a:pt x="132" y="94"/>
                  </a:cubicBezTo>
                  <a:cubicBezTo>
                    <a:pt x="132" y="94"/>
                    <a:pt x="132" y="95"/>
                    <a:pt x="132" y="95"/>
                  </a:cubicBezTo>
                  <a:cubicBezTo>
                    <a:pt x="133" y="95"/>
                    <a:pt x="133" y="95"/>
                    <a:pt x="133" y="95"/>
                  </a:cubicBezTo>
                  <a:cubicBezTo>
                    <a:pt x="133" y="95"/>
                    <a:pt x="133" y="96"/>
                    <a:pt x="133" y="96"/>
                  </a:cubicBezTo>
                  <a:cubicBezTo>
                    <a:pt x="134" y="96"/>
                    <a:pt x="134" y="96"/>
                    <a:pt x="134" y="96"/>
                  </a:cubicBezTo>
                  <a:cubicBezTo>
                    <a:pt x="134" y="96"/>
                    <a:pt x="134" y="96"/>
                    <a:pt x="134" y="96"/>
                  </a:cubicBezTo>
                  <a:cubicBezTo>
                    <a:pt x="133" y="97"/>
                    <a:pt x="133" y="97"/>
                    <a:pt x="133" y="97"/>
                  </a:cubicBezTo>
                  <a:cubicBezTo>
                    <a:pt x="133" y="97"/>
                    <a:pt x="133" y="97"/>
                    <a:pt x="133" y="97"/>
                  </a:cubicBezTo>
                  <a:cubicBezTo>
                    <a:pt x="133" y="97"/>
                    <a:pt x="133" y="97"/>
                    <a:pt x="134" y="97"/>
                  </a:cubicBezTo>
                  <a:cubicBezTo>
                    <a:pt x="134" y="97"/>
                    <a:pt x="134" y="97"/>
                    <a:pt x="134" y="97"/>
                  </a:cubicBezTo>
                  <a:cubicBezTo>
                    <a:pt x="134" y="97"/>
                    <a:pt x="134" y="97"/>
                    <a:pt x="134" y="96"/>
                  </a:cubicBezTo>
                  <a:cubicBezTo>
                    <a:pt x="134" y="96"/>
                    <a:pt x="134" y="96"/>
                    <a:pt x="134" y="96"/>
                  </a:cubicBezTo>
                  <a:cubicBezTo>
                    <a:pt x="134" y="96"/>
                    <a:pt x="134" y="96"/>
                    <a:pt x="134" y="96"/>
                  </a:cubicBezTo>
                  <a:cubicBezTo>
                    <a:pt x="134" y="96"/>
                    <a:pt x="134" y="96"/>
                    <a:pt x="134" y="96"/>
                  </a:cubicBezTo>
                  <a:cubicBezTo>
                    <a:pt x="134" y="96"/>
                    <a:pt x="134" y="96"/>
                    <a:pt x="134" y="96"/>
                  </a:cubicBezTo>
                  <a:cubicBezTo>
                    <a:pt x="135" y="95"/>
                    <a:pt x="135" y="95"/>
                    <a:pt x="135" y="95"/>
                  </a:cubicBezTo>
                  <a:cubicBezTo>
                    <a:pt x="135" y="95"/>
                    <a:pt x="135" y="95"/>
                    <a:pt x="135" y="95"/>
                  </a:cubicBezTo>
                  <a:cubicBezTo>
                    <a:pt x="136" y="95"/>
                    <a:pt x="136" y="95"/>
                    <a:pt x="136" y="95"/>
                  </a:cubicBezTo>
                  <a:cubicBezTo>
                    <a:pt x="136" y="95"/>
                    <a:pt x="136" y="95"/>
                    <a:pt x="136" y="95"/>
                  </a:cubicBezTo>
                  <a:cubicBezTo>
                    <a:pt x="136" y="95"/>
                    <a:pt x="136" y="95"/>
                    <a:pt x="136" y="95"/>
                  </a:cubicBezTo>
                  <a:cubicBezTo>
                    <a:pt x="136" y="95"/>
                    <a:pt x="137" y="95"/>
                    <a:pt x="137" y="94"/>
                  </a:cubicBezTo>
                  <a:cubicBezTo>
                    <a:pt x="137" y="94"/>
                    <a:pt x="137" y="94"/>
                    <a:pt x="137" y="94"/>
                  </a:cubicBezTo>
                  <a:cubicBezTo>
                    <a:pt x="137" y="94"/>
                    <a:pt x="137" y="94"/>
                    <a:pt x="137" y="94"/>
                  </a:cubicBezTo>
                  <a:cubicBezTo>
                    <a:pt x="137" y="94"/>
                    <a:pt x="137" y="94"/>
                    <a:pt x="137" y="94"/>
                  </a:cubicBezTo>
                  <a:cubicBezTo>
                    <a:pt x="137" y="93"/>
                    <a:pt x="137" y="93"/>
                    <a:pt x="137" y="93"/>
                  </a:cubicBezTo>
                  <a:close/>
                  <a:moveTo>
                    <a:pt x="136" y="96"/>
                  </a:moveTo>
                  <a:cubicBezTo>
                    <a:pt x="136" y="96"/>
                    <a:pt x="136" y="96"/>
                    <a:pt x="136" y="96"/>
                  </a:cubicBezTo>
                  <a:cubicBezTo>
                    <a:pt x="136" y="96"/>
                    <a:pt x="136" y="96"/>
                    <a:pt x="136" y="96"/>
                  </a:cubicBezTo>
                  <a:cubicBezTo>
                    <a:pt x="136" y="96"/>
                    <a:pt x="136" y="96"/>
                    <a:pt x="136" y="96"/>
                  </a:cubicBezTo>
                  <a:cubicBezTo>
                    <a:pt x="136" y="96"/>
                    <a:pt x="136" y="96"/>
                    <a:pt x="136" y="96"/>
                  </a:cubicBezTo>
                  <a:cubicBezTo>
                    <a:pt x="136" y="96"/>
                    <a:pt x="136" y="96"/>
                    <a:pt x="135" y="96"/>
                  </a:cubicBezTo>
                  <a:cubicBezTo>
                    <a:pt x="135" y="96"/>
                    <a:pt x="135" y="96"/>
                    <a:pt x="136" y="96"/>
                  </a:cubicBezTo>
                  <a:cubicBezTo>
                    <a:pt x="136" y="96"/>
                    <a:pt x="136" y="97"/>
                    <a:pt x="136" y="97"/>
                  </a:cubicBezTo>
                  <a:cubicBezTo>
                    <a:pt x="136" y="97"/>
                    <a:pt x="136" y="97"/>
                    <a:pt x="136" y="97"/>
                  </a:cubicBezTo>
                  <a:cubicBezTo>
                    <a:pt x="137" y="97"/>
                    <a:pt x="137" y="97"/>
                    <a:pt x="137" y="96"/>
                  </a:cubicBezTo>
                  <a:cubicBezTo>
                    <a:pt x="137" y="96"/>
                    <a:pt x="137" y="96"/>
                    <a:pt x="136" y="96"/>
                  </a:cubicBezTo>
                  <a:close/>
                  <a:moveTo>
                    <a:pt x="13" y="23"/>
                  </a:moveTo>
                  <a:cubicBezTo>
                    <a:pt x="13" y="23"/>
                    <a:pt x="13" y="23"/>
                    <a:pt x="13" y="23"/>
                  </a:cubicBezTo>
                  <a:cubicBezTo>
                    <a:pt x="13" y="23"/>
                    <a:pt x="14" y="23"/>
                    <a:pt x="14" y="23"/>
                  </a:cubicBezTo>
                  <a:cubicBezTo>
                    <a:pt x="14" y="23"/>
                    <a:pt x="14" y="23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14" y="24"/>
                    <a:pt x="14" y="24"/>
                    <a:pt x="14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3"/>
                    <a:pt x="13" y="23"/>
                    <a:pt x="13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3" y="23"/>
                    <a:pt x="13" y="23"/>
                    <a:pt x="13" y="23"/>
                  </a:cubicBezTo>
                  <a:close/>
                  <a:moveTo>
                    <a:pt x="10" y="23"/>
                  </a:moveTo>
                  <a:cubicBezTo>
                    <a:pt x="9" y="23"/>
                    <a:pt x="10" y="23"/>
                    <a:pt x="10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0" y="23"/>
                    <a:pt x="10" y="23"/>
                  </a:cubicBezTo>
                  <a:close/>
                  <a:moveTo>
                    <a:pt x="8" y="21"/>
                  </a:move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7" y="21"/>
                    <a:pt x="7" y="21"/>
                  </a:cubicBezTo>
                  <a:cubicBezTo>
                    <a:pt x="7" y="21"/>
                    <a:pt x="7" y="20"/>
                    <a:pt x="7" y="20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0"/>
                    <a:pt x="7" y="20"/>
                    <a:pt x="6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6" y="20"/>
                    <a:pt x="6" y="19"/>
                    <a:pt x="6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5" y="19"/>
                    <a:pt x="5" y="18"/>
                  </a:cubicBezTo>
                  <a:cubicBezTo>
                    <a:pt x="5" y="18"/>
                    <a:pt x="4" y="18"/>
                    <a:pt x="4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3" y="19"/>
                    <a:pt x="3" y="19"/>
                    <a:pt x="3" y="19"/>
                  </a:cubicBezTo>
                  <a:cubicBezTo>
                    <a:pt x="3" y="19"/>
                    <a:pt x="4" y="19"/>
                    <a:pt x="4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5" y="20"/>
                    <a:pt x="5" y="20"/>
                    <a:pt x="5" y="21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6" y="21"/>
                    <a:pt x="6" y="20"/>
                    <a:pt x="6" y="20"/>
                  </a:cubicBezTo>
                  <a:cubicBezTo>
                    <a:pt x="6" y="20"/>
                    <a:pt x="6" y="21"/>
                    <a:pt x="6" y="21"/>
                  </a:cubicBezTo>
                  <a:cubicBezTo>
                    <a:pt x="6" y="21"/>
                    <a:pt x="6" y="21"/>
                    <a:pt x="7" y="21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7" y="21"/>
                    <a:pt x="7" y="21"/>
                    <a:pt x="7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2"/>
                    <a:pt x="9" y="22"/>
                    <a:pt x="9" y="22"/>
                  </a:cubicBezTo>
                  <a:cubicBezTo>
                    <a:pt x="9" y="22"/>
                    <a:pt x="9" y="21"/>
                    <a:pt x="8" y="21"/>
                  </a:cubicBezTo>
                  <a:close/>
                  <a:moveTo>
                    <a:pt x="10" y="24"/>
                  </a:moveTo>
                  <a:cubicBezTo>
                    <a:pt x="10" y="24"/>
                    <a:pt x="10" y="24"/>
                    <a:pt x="10" y="24"/>
                  </a:cubicBezTo>
                  <a:cubicBezTo>
                    <a:pt x="10" y="24"/>
                    <a:pt x="10" y="24"/>
                    <a:pt x="9" y="24"/>
                  </a:cubicBezTo>
                  <a:cubicBezTo>
                    <a:pt x="9" y="24"/>
                    <a:pt x="9" y="24"/>
                    <a:pt x="10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10" y="24"/>
                    <a:pt x="10" y="24"/>
                    <a:pt x="10" y="24"/>
                  </a:cubicBezTo>
                  <a:close/>
                  <a:moveTo>
                    <a:pt x="13" y="24"/>
                  </a:moveTo>
                  <a:cubicBezTo>
                    <a:pt x="13" y="24"/>
                    <a:pt x="13" y="24"/>
                    <a:pt x="13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3" y="24"/>
                    <a:pt x="13" y="24"/>
                    <a:pt x="13" y="24"/>
                  </a:cubicBezTo>
                  <a:close/>
                  <a:moveTo>
                    <a:pt x="143" y="7"/>
                  </a:moveTo>
                  <a:cubicBezTo>
                    <a:pt x="142" y="7"/>
                    <a:pt x="139" y="6"/>
                    <a:pt x="139" y="6"/>
                  </a:cubicBezTo>
                  <a:cubicBezTo>
                    <a:pt x="138" y="7"/>
                    <a:pt x="138" y="7"/>
                    <a:pt x="138" y="8"/>
                  </a:cubicBezTo>
                  <a:cubicBezTo>
                    <a:pt x="137" y="8"/>
                    <a:pt x="136" y="13"/>
                    <a:pt x="136" y="15"/>
                  </a:cubicBezTo>
                  <a:cubicBezTo>
                    <a:pt x="136" y="16"/>
                    <a:pt x="135" y="17"/>
                    <a:pt x="134" y="19"/>
                  </a:cubicBezTo>
                  <a:cubicBezTo>
                    <a:pt x="132" y="20"/>
                    <a:pt x="133" y="20"/>
                    <a:pt x="133" y="21"/>
                  </a:cubicBezTo>
                  <a:cubicBezTo>
                    <a:pt x="132" y="22"/>
                    <a:pt x="131" y="24"/>
                    <a:pt x="130" y="25"/>
                  </a:cubicBezTo>
                  <a:cubicBezTo>
                    <a:pt x="130" y="26"/>
                    <a:pt x="131" y="27"/>
                    <a:pt x="131" y="28"/>
                  </a:cubicBezTo>
                  <a:cubicBezTo>
                    <a:pt x="130" y="28"/>
                    <a:pt x="128" y="28"/>
                    <a:pt x="127" y="28"/>
                  </a:cubicBezTo>
                  <a:cubicBezTo>
                    <a:pt x="126" y="28"/>
                    <a:pt x="125" y="29"/>
                    <a:pt x="124" y="29"/>
                  </a:cubicBezTo>
                  <a:cubicBezTo>
                    <a:pt x="122" y="30"/>
                    <a:pt x="121" y="28"/>
                    <a:pt x="120" y="28"/>
                  </a:cubicBezTo>
                  <a:cubicBezTo>
                    <a:pt x="118" y="27"/>
                    <a:pt x="117" y="28"/>
                    <a:pt x="116" y="29"/>
                  </a:cubicBezTo>
                  <a:cubicBezTo>
                    <a:pt x="115" y="29"/>
                    <a:pt x="113" y="31"/>
                    <a:pt x="112" y="31"/>
                  </a:cubicBezTo>
                  <a:cubicBezTo>
                    <a:pt x="111" y="32"/>
                    <a:pt x="108" y="31"/>
                    <a:pt x="107" y="31"/>
                  </a:cubicBezTo>
                  <a:cubicBezTo>
                    <a:pt x="106" y="31"/>
                    <a:pt x="104" y="32"/>
                    <a:pt x="104" y="32"/>
                  </a:cubicBezTo>
                  <a:cubicBezTo>
                    <a:pt x="103" y="32"/>
                    <a:pt x="102" y="32"/>
                    <a:pt x="102" y="31"/>
                  </a:cubicBezTo>
                  <a:cubicBezTo>
                    <a:pt x="102" y="31"/>
                    <a:pt x="100" y="29"/>
                    <a:pt x="100" y="29"/>
                  </a:cubicBezTo>
                  <a:cubicBezTo>
                    <a:pt x="100" y="29"/>
                    <a:pt x="100" y="28"/>
                    <a:pt x="99" y="27"/>
                  </a:cubicBezTo>
                  <a:cubicBezTo>
                    <a:pt x="99" y="27"/>
                    <a:pt x="99" y="27"/>
                    <a:pt x="99" y="27"/>
                  </a:cubicBezTo>
                  <a:cubicBezTo>
                    <a:pt x="99" y="27"/>
                    <a:pt x="98" y="27"/>
                    <a:pt x="98" y="27"/>
                  </a:cubicBezTo>
                  <a:cubicBezTo>
                    <a:pt x="98" y="27"/>
                    <a:pt x="98" y="27"/>
                    <a:pt x="98" y="27"/>
                  </a:cubicBezTo>
                  <a:cubicBezTo>
                    <a:pt x="98" y="27"/>
                    <a:pt x="98" y="27"/>
                    <a:pt x="98" y="27"/>
                  </a:cubicBezTo>
                  <a:cubicBezTo>
                    <a:pt x="98" y="27"/>
                    <a:pt x="98" y="27"/>
                    <a:pt x="98" y="27"/>
                  </a:cubicBezTo>
                  <a:cubicBezTo>
                    <a:pt x="98" y="27"/>
                    <a:pt x="97" y="27"/>
                    <a:pt x="97" y="27"/>
                  </a:cubicBezTo>
                  <a:cubicBezTo>
                    <a:pt x="97" y="27"/>
                    <a:pt x="97" y="27"/>
                    <a:pt x="97" y="27"/>
                  </a:cubicBezTo>
                  <a:cubicBezTo>
                    <a:pt x="97" y="26"/>
                    <a:pt x="97" y="26"/>
                    <a:pt x="97" y="26"/>
                  </a:cubicBezTo>
                  <a:cubicBezTo>
                    <a:pt x="97" y="26"/>
                    <a:pt x="96" y="26"/>
                    <a:pt x="96" y="26"/>
                  </a:cubicBezTo>
                  <a:cubicBezTo>
                    <a:pt x="96" y="26"/>
                    <a:pt x="96" y="26"/>
                    <a:pt x="96" y="26"/>
                  </a:cubicBezTo>
                  <a:cubicBezTo>
                    <a:pt x="96" y="25"/>
                    <a:pt x="96" y="25"/>
                    <a:pt x="96" y="25"/>
                  </a:cubicBezTo>
                  <a:cubicBezTo>
                    <a:pt x="96" y="25"/>
                    <a:pt x="96" y="25"/>
                    <a:pt x="96" y="25"/>
                  </a:cubicBezTo>
                  <a:cubicBezTo>
                    <a:pt x="96" y="25"/>
                    <a:pt x="96" y="25"/>
                    <a:pt x="96" y="25"/>
                  </a:cubicBezTo>
                  <a:cubicBezTo>
                    <a:pt x="96" y="25"/>
                    <a:pt x="96" y="25"/>
                    <a:pt x="96" y="25"/>
                  </a:cubicBezTo>
                  <a:cubicBezTo>
                    <a:pt x="96" y="26"/>
                    <a:pt x="96" y="26"/>
                    <a:pt x="95" y="26"/>
                  </a:cubicBezTo>
                  <a:cubicBezTo>
                    <a:pt x="95" y="26"/>
                    <a:pt x="95" y="26"/>
                    <a:pt x="95" y="26"/>
                  </a:cubicBezTo>
                  <a:cubicBezTo>
                    <a:pt x="95" y="26"/>
                    <a:pt x="95" y="26"/>
                    <a:pt x="94" y="26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4" y="26"/>
                    <a:pt x="94" y="27"/>
                    <a:pt x="94" y="27"/>
                  </a:cubicBezTo>
                  <a:cubicBezTo>
                    <a:pt x="94" y="27"/>
                    <a:pt x="94" y="27"/>
                    <a:pt x="94" y="27"/>
                  </a:cubicBezTo>
                  <a:cubicBezTo>
                    <a:pt x="94" y="27"/>
                    <a:pt x="94" y="27"/>
                    <a:pt x="94" y="27"/>
                  </a:cubicBezTo>
                  <a:cubicBezTo>
                    <a:pt x="94" y="27"/>
                    <a:pt x="94" y="27"/>
                    <a:pt x="94" y="28"/>
                  </a:cubicBezTo>
                  <a:cubicBezTo>
                    <a:pt x="94" y="28"/>
                    <a:pt x="94" y="28"/>
                    <a:pt x="93" y="28"/>
                  </a:cubicBezTo>
                  <a:cubicBezTo>
                    <a:pt x="93" y="28"/>
                    <a:pt x="93" y="28"/>
                    <a:pt x="93" y="28"/>
                  </a:cubicBezTo>
                  <a:cubicBezTo>
                    <a:pt x="93" y="28"/>
                    <a:pt x="93" y="28"/>
                    <a:pt x="93" y="28"/>
                  </a:cubicBezTo>
                  <a:cubicBezTo>
                    <a:pt x="92" y="29"/>
                    <a:pt x="92" y="29"/>
                    <a:pt x="92" y="29"/>
                  </a:cubicBezTo>
                  <a:cubicBezTo>
                    <a:pt x="92" y="29"/>
                    <a:pt x="92" y="30"/>
                    <a:pt x="92" y="30"/>
                  </a:cubicBezTo>
                  <a:cubicBezTo>
                    <a:pt x="92" y="30"/>
                    <a:pt x="92" y="30"/>
                    <a:pt x="92" y="30"/>
                  </a:cubicBezTo>
                  <a:cubicBezTo>
                    <a:pt x="92" y="30"/>
                    <a:pt x="92" y="30"/>
                    <a:pt x="92" y="30"/>
                  </a:cubicBezTo>
                  <a:cubicBezTo>
                    <a:pt x="92" y="31"/>
                    <a:pt x="92" y="31"/>
                    <a:pt x="92" y="31"/>
                  </a:cubicBezTo>
                  <a:cubicBezTo>
                    <a:pt x="92" y="31"/>
                    <a:pt x="92" y="31"/>
                    <a:pt x="92" y="31"/>
                  </a:cubicBezTo>
                  <a:cubicBezTo>
                    <a:pt x="92" y="31"/>
                    <a:pt x="92" y="31"/>
                    <a:pt x="92" y="31"/>
                  </a:cubicBezTo>
                  <a:cubicBezTo>
                    <a:pt x="92" y="31"/>
                    <a:pt x="92" y="31"/>
                    <a:pt x="92" y="31"/>
                  </a:cubicBezTo>
                  <a:cubicBezTo>
                    <a:pt x="91" y="31"/>
                    <a:pt x="92" y="32"/>
                    <a:pt x="92" y="32"/>
                  </a:cubicBezTo>
                  <a:cubicBezTo>
                    <a:pt x="92" y="32"/>
                    <a:pt x="92" y="32"/>
                    <a:pt x="92" y="32"/>
                  </a:cubicBezTo>
                  <a:cubicBezTo>
                    <a:pt x="92" y="32"/>
                    <a:pt x="92" y="32"/>
                    <a:pt x="92" y="33"/>
                  </a:cubicBezTo>
                  <a:cubicBezTo>
                    <a:pt x="92" y="33"/>
                    <a:pt x="92" y="33"/>
                    <a:pt x="92" y="33"/>
                  </a:cubicBezTo>
                  <a:cubicBezTo>
                    <a:pt x="92" y="33"/>
                    <a:pt x="92" y="33"/>
                    <a:pt x="92" y="33"/>
                  </a:cubicBezTo>
                  <a:cubicBezTo>
                    <a:pt x="91" y="33"/>
                    <a:pt x="91" y="33"/>
                    <a:pt x="91" y="34"/>
                  </a:cubicBezTo>
                  <a:cubicBezTo>
                    <a:pt x="91" y="34"/>
                    <a:pt x="91" y="34"/>
                    <a:pt x="91" y="34"/>
                  </a:cubicBezTo>
                  <a:cubicBezTo>
                    <a:pt x="92" y="34"/>
                    <a:pt x="91" y="34"/>
                    <a:pt x="92" y="34"/>
                  </a:cubicBezTo>
                  <a:cubicBezTo>
                    <a:pt x="92" y="34"/>
                    <a:pt x="92" y="34"/>
                    <a:pt x="92" y="35"/>
                  </a:cubicBezTo>
                  <a:cubicBezTo>
                    <a:pt x="92" y="35"/>
                    <a:pt x="92" y="35"/>
                    <a:pt x="92" y="35"/>
                  </a:cubicBezTo>
                  <a:cubicBezTo>
                    <a:pt x="92" y="36"/>
                    <a:pt x="92" y="36"/>
                    <a:pt x="92" y="36"/>
                  </a:cubicBezTo>
                  <a:cubicBezTo>
                    <a:pt x="92" y="36"/>
                    <a:pt x="92" y="36"/>
                    <a:pt x="92" y="36"/>
                  </a:cubicBezTo>
                  <a:cubicBezTo>
                    <a:pt x="92" y="36"/>
                    <a:pt x="92" y="36"/>
                    <a:pt x="92" y="37"/>
                  </a:cubicBezTo>
                  <a:cubicBezTo>
                    <a:pt x="92" y="37"/>
                    <a:pt x="92" y="37"/>
                    <a:pt x="93" y="37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93" y="37"/>
                    <a:pt x="93" y="38"/>
                    <a:pt x="93" y="38"/>
                  </a:cubicBezTo>
                  <a:cubicBezTo>
                    <a:pt x="93" y="38"/>
                    <a:pt x="93" y="38"/>
                    <a:pt x="94" y="38"/>
                  </a:cubicBezTo>
                  <a:cubicBezTo>
                    <a:pt x="94" y="38"/>
                    <a:pt x="94" y="38"/>
                    <a:pt x="94" y="38"/>
                  </a:cubicBezTo>
                  <a:cubicBezTo>
                    <a:pt x="94" y="39"/>
                    <a:pt x="94" y="39"/>
                    <a:pt x="94" y="39"/>
                  </a:cubicBezTo>
                  <a:cubicBezTo>
                    <a:pt x="94" y="39"/>
                    <a:pt x="94" y="39"/>
                    <a:pt x="94" y="39"/>
                  </a:cubicBezTo>
                  <a:cubicBezTo>
                    <a:pt x="94" y="39"/>
                    <a:pt x="94" y="39"/>
                    <a:pt x="94" y="39"/>
                  </a:cubicBezTo>
                  <a:cubicBezTo>
                    <a:pt x="94" y="39"/>
                    <a:pt x="93" y="39"/>
                    <a:pt x="93" y="39"/>
                  </a:cubicBezTo>
                  <a:cubicBezTo>
                    <a:pt x="94" y="39"/>
                    <a:pt x="94" y="39"/>
                    <a:pt x="94" y="39"/>
                  </a:cubicBezTo>
                  <a:cubicBezTo>
                    <a:pt x="94" y="39"/>
                    <a:pt x="94" y="39"/>
                    <a:pt x="94" y="39"/>
                  </a:cubicBezTo>
                  <a:cubicBezTo>
                    <a:pt x="94" y="40"/>
                    <a:pt x="94" y="40"/>
                    <a:pt x="94" y="40"/>
                  </a:cubicBezTo>
                  <a:cubicBezTo>
                    <a:pt x="93" y="40"/>
                    <a:pt x="93" y="40"/>
                    <a:pt x="93" y="40"/>
                  </a:cubicBezTo>
                  <a:cubicBezTo>
                    <a:pt x="93" y="40"/>
                    <a:pt x="93" y="41"/>
                    <a:pt x="93" y="41"/>
                  </a:cubicBezTo>
                  <a:cubicBezTo>
                    <a:pt x="93" y="41"/>
                    <a:pt x="93" y="41"/>
                    <a:pt x="93" y="41"/>
                  </a:cubicBezTo>
                  <a:cubicBezTo>
                    <a:pt x="93" y="41"/>
                    <a:pt x="94" y="41"/>
                    <a:pt x="94" y="41"/>
                  </a:cubicBezTo>
                  <a:cubicBezTo>
                    <a:pt x="94" y="41"/>
                    <a:pt x="93" y="41"/>
                    <a:pt x="93" y="41"/>
                  </a:cubicBezTo>
                  <a:cubicBezTo>
                    <a:pt x="93" y="41"/>
                    <a:pt x="93" y="42"/>
                    <a:pt x="93" y="42"/>
                  </a:cubicBezTo>
                  <a:cubicBezTo>
                    <a:pt x="93" y="42"/>
                    <a:pt x="94" y="42"/>
                    <a:pt x="94" y="42"/>
                  </a:cubicBezTo>
                  <a:cubicBezTo>
                    <a:pt x="94" y="43"/>
                    <a:pt x="94" y="43"/>
                    <a:pt x="94" y="43"/>
                  </a:cubicBezTo>
                  <a:cubicBezTo>
                    <a:pt x="94" y="42"/>
                    <a:pt x="94" y="43"/>
                    <a:pt x="94" y="43"/>
                  </a:cubicBezTo>
                  <a:cubicBezTo>
                    <a:pt x="95" y="43"/>
                    <a:pt x="95" y="43"/>
                    <a:pt x="95" y="43"/>
                  </a:cubicBezTo>
                  <a:cubicBezTo>
                    <a:pt x="95" y="43"/>
                    <a:pt x="95" y="43"/>
                    <a:pt x="96" y="43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97" y="44"/>
                    <a:pt x="96" y="44"/>
                    <a:pt x="96" y="44"/>
                  </a:cubicBezTo>
                  <a:cubicBezTo>
                    <a:pt x="96" y="44"/>
                    <a:pt x="95" y="44"/>
                    <a:pt x="95" y="44"/>
                  </a:cubicBezTo>
                  <a:cubicBezTo>
                    <a:pt x="95" y="44"/>
                    <a:pt x="95" y="44"/>
                    <a:pt x="95" y="44"/>
                  </a:cubicBezTo>
                  <a:cubicBezTo>
                    <a:pt x="95" y="44"/>
                    <a:pt x="95" y="43"/>
                    <a:pt x="95" y="43"/>
                  </a:cubicBezTo>
                  <a:cubicBezTo>
                    <a:pt x="94" y="43"/>
                    <a:pt x="94" y="43"/>
                    <a:pt x="94" y="43"/>
                  </a:cubicBezTo>
                  <a:cubicBezTo>
                    <a:pt x="94" y="43"/>
                    <a:pt x="94" y="44"/>
                    <a:pt x="94" y="44"/>
                  </a:cubicBezTo>
                  <a:cubicBezTo>
                    <a:pt x="94" y="44"/>
                    <a:pt x="94" y="44"/>
                    <a:pt x="94" y="45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6" y="45"/>
                    <a:pt x="95" y="45"/>
                    <a:pt x="96" y="45"/>
                  </a:cubicBezTo>
                  <a:cubicBezTo>
                    <a:pt x="96" y="44"/>
                    <a:pt x="96" y="45"/>
                    <a:pt x="96" y="45"/>
                  </a:cubicBezTo>
                  <a:cubicBezTo>
                    <a:pt x="96" y="45"/>
                    <a:pt x="97" y="45"/>
                    <a:pt x="97" y="45"/>
                  </a:cubicBezTo>
                  <a:cubicBezTo>
                    <a:pt x="97" y="45"/>
                    <a:pt x="97" y="45"/>
                    <a:pt x="97" y="45"/>
                  </a:cubicBezTo>
                  <a:cubicBezTo>
                    <a:pt x="97" y="45"/>
                    <a:pt x="97" y="45"/>
                    <a:pt x="97" y="45"/>
                  </a:cubicBezTo>
                  <a:cubicBezTo>
                    <a:pt x="97" y="45"/>
                    <a:pt x="97" y="45"/>
                    <a:pt x="97" y="45"/>
                  </a:cubicBezTo>
                  <a:cubicBezTo>
                    <a:pt x="97" y="45"/>
                    <a:pt x="97" y="45"/>
                    <a:pt x="96" y="45"/>
                  </a:cubicBezTo>
                  <a:cubicBezTo>
                    <a:pt x="96" y="45"/>
                    <a:pt x="96" y="45"/>
                    <a:pt x="96" y="45"/>
                  </a:cubicBezTo>
                  <a:cubicBezTo>
                    <a:pt x="96" y="45"/>
                    <a:pt x="96" y="45"/>
                    <a:pt x="96" y="45"/>
                  </a:cubicBezTo>
                  <a:cubicBezTo>
                    <a:pt x="96" y="45"/>
                    <a:pt x="96" y="46"/>
                    <a:pt x="96" y="46"/>
                  </a:cubicBezTo>
                  <a:cubicBezTo>
                    <a:pt x="96" y="46"/>
                    <a:pt x="96" y="47"/>
                    <a:pt x="96" y="47"/>
                  </a:cubicBezTo>
                  <a:cubicBezTo>
                    <a:pt x="95" y="47"/>
                    <a:pt x="95" y="47"/>
                    <a:pt x="95" y="47"/>
                  </a:cubicBezTo>
                  <a:cubicBezTo>
                    <a:pt x="96" y="47"/>
                    <a:pt x="96" y="47"/>
                    <a:pt x="96" y="47"/>
                  </a:cubicBezTo>
                  <a:cubicBezTo>
                    <a:pt x="96" y="47"/>
                    <a:pt x="96" y="47"/>
                    <a:pt x="96" y="47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7" y="47"/>
                    <a:pt x="97" y="47"/>
                    <a:pt x="98" y="47"/>
                  </a:cubicBezTo>
                  <a:cubicBezTo>
                    <a:pt x="98" y="47"/>
                    <a:pt x="98" y="46"/>
                    <a:pt x="98" y="46"/>
                  </a:cubicBezTo>
                  <a:cubicBezTo>
                    <a:pt x="98" y="46"/>
                    <a:pt x="98" y="46"/>
                    <a:pt x="98" y="46"/>
                  </a:cubicBezTo>
                  <a:cubicBezTo>
                    <a:pt x="98" y="46"/>
                    <a:pt x="98" y="46"/>
                    <a:pt x="98" y="46"/>
                  </a:cubicBezTo>
                  <a:cubicBezTo>
                    <a:pt x="98" y="45"/>
                    <a:pt x="98" y="46"/>
                    <a:pt x="98" y="46"/>
                  </a:cubicBezTo>
                  <a:cubicBezTo>
                    <a:pt x="98" y="46"/>
                    <a:pt x="98" y="46"/>
                    <a:pt x="98" y="46"/>
                  </a:cubicBezTo>
                  <a:cubicBezTo>
                    <a:pt x="98" y="46"/>
                    <a:pt x="98" y="46"/>
                    <a:pt x="98" y="46"/>
                  </a:cubicBezTo>
                  <a:cubicBezTo>
                    <a:pt x="99" y="46"/>
                    <a:pt x="99" y="46"/>
                    <a:pt x="99" y="46"/>
                  </a:cubicBezTo>
                  <a:cubicBezTo>
                    <a:pt x="99" y="46"/>
                    <a:pt x="99" y="46"/>
                    <a:pt x="99" y="47"/>
                  </a:cubicBezTo>
                  <a:cubicBezTo>
                    <a:pt x="99" y="47"/>
                    <a:pt x="99" y="47"/>
                    <a:pt x="99" y="47"/>
                  </a:cubicBezTo>
                  <a:cubicBezTo>
                    <a:pt x="99" y="47"/>
                    <a:pt x="99" y="47"/>
                    <a:pt x="99" y="47"/>
                  </a:cubicBezTo>
                  <a:cubicBezTo>
                    <a:pt x="99" y="47"/>
                    <a:pt x="99" y="47"/>
                    <a:pt x="99" y="47"/>
                  </a:cubicBezTo>
                  <a:cubicBezTo>
                    <a:pt x="99" y="47"/>
                    <a:pt x="99" y="47"/>
                    <a:pt x="100" y="47"/>
                  </a:cubicBezTo>
                  <a:cubicBezTo>
                    <a:pt x="100" y="47"/>
                    <a:pt x="100" y="48"/>
                    <a:pt x="100" y="48"/>
                  </a:cubicBezTo>
                  <a:cubicBezTo>
                    <a:pt x="100" y="48"/>
                    <a:pt x="100" y="48"/>
                    <a:pt x="100" y="48"/>
                  </a:cubicBezTo>
                  <a:cubicBezTo>
                    <a:pt x="100" y="49"/>
                    <a:pt x="100" y="49"/>
                    <a:pt x="100" y="49"/>
                  </a:cubicBezTo>
                  <a:cubicBezTo>
                    <a:pt x="100" y="49"/>
                    <a:pt x="100" y="49"/>
                    <a:pt x="100" y="49"/>
                  </a:cubicBezTo>
                  <a:cubicBezTo>
                    <a:pt x="100" y="49"/>
                    <a:pt x="100" y="50"/>
                    <a:pt x="100" y="50"/>
                  </a:cubicBezTo>
                  <a:cubicBezTo>
                    <a:pt x="100" y="50"/>
                    <a:pt x="99" y="50"/>
                    <a:pt x="99" y="50"/>
                  </a:cubicBezTo>
                  <a:cubicBezTo>
                    <a:pt x="99" y="50"/>
                    <a:pt x="99" y="50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100" y="51"/>
                    <a:pt x="100" y="52"/>
                  </a:cubicBezTo>
                  <a:cubicBezTo>
                    <a:pt x="100" y="52"/>
                    <a:pt x="100" y="52"/>
                    <a:pt x="100" y="52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100" y="53"/>
                    <a:pt x="100" y="54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101" y="54"/>
                    <a:pt x="101" y="54"/>
                    <a:pt x="101" y="54"/>
                  </a:cubicBezTo>
                  <a:cubicBezTo>
                    <a:pt x="101" y="54"/>
                    <a:pt x="101" y="54"/>
                    <a:pt x="101" y="55"/>
                  </a:cubicBezTo>
                  <a:cubicBezTo>
                    <a:pt x="101" y="55"/>
                    <a:pt x="101" y="55"/>
                    <a:pt x="101" y="55"/>
                  </a:cubicBezTo>
                  <a:cubicBezTo>
                    <a:pt x="101" y="55"/>
                    <a:pt x="101" y="55"/>
                    <a:pt x="101" y="55"/>
                  </a:cubicBezTo>
                  <a:cubicBezTo>
                    <a:pt x="101" y="55"/>
                    <a:pt x="101" y="55"/>
                    <a:pt x="101" y="55"/>
                  </a:cubicBezTo>
                  <a:cubicBezTo>
                    <a:pt x="101" y="55"/>
                    <a:pt x="101" y="55"/>
                    <a:pt x="101" y="55"/>
                  </a:cubicBezTo>
                  <a:cubicBezTo>
                    <a:pt x="101" y="56"/>
                    <a:pt x="101" y="56"/>
                    <a:pt x="101" y="56"/>
                  </a:cubicBezTo>
                  <a:cubicBezTo>
                    <a:pt x="101" y="56"/>
                    <a:pt x="101" y="56"/>
                    <a:pt x="101" y="56"/>
                  </a:cubicBezTo>
                  <a:cubicBezTo>
                    <a:pt x="101" y="56"/>
                    <a:pt x="101" y="56"/>
                    <a:pt x="101" y="57"/>
                  </a:cubicBezTo>
                  <a:cubicBezTo>
                    <a:pt x="101" y="57"/>
                    <a:pt x="101" y="57"/>
                    <a:pt x="101" y="57"/>
                  </a:cubicBezTo>
                  <a:cubicBezTo>
                    <a:pt x="101" y="57"/>
                    <a:pt x="101" y="57"/>
                    <a:pt x="102" y="57"/>
                  </a:cubicBezTo>
                  <a:cubicBezTo>
                    <a:pt x="102" y="57"/>
                    <a:pt x="101" y="57"/>
                    <a:pt x="101" y="58"/>
                  </a:cubicBezTo>
                  <a:cubicBezTo>
                    <a:pt x="101" y="58"/>
                    <a:pt x="101" y="58"/>
                    <a:pt x="101" y="58"/>
                  </a:cubicBezTo>
                  <a:cubicBezTo>
                    <a:pt x="101" y="58"/>
                    <a:pt x="101" y="58"/>
                    <a:pt x="101" y="58"/>
                  </a:cubicBezTo>
                  <a:cubicBezTo>
                    <a:pt x="101" y="58"/>
                    <a:pt x="102" y="58"/>
                    <a:pt x="102" y="58"/>
                  </a:cubicBezTo>
                  <a:cubicBezTo>
                    <a:pt x="102" y="58"/>
                    <a:pt x="102" y="58"/>
                    <a:pt x="102" y="58"/>
                  </a:cubicBezTo>
                  <a:cubicBezTo>
                    <a:pt x="102" y="58"/>
                    <a:pt x="102" y="58"/>
                    <a:pt x="102" y="58"/>
                  </a:cubicBezTo>
                  <a:cubicBezTo>
                    <a:pt x="102" y="59"/>
                    <a:pt x="102" y="58"/>
                    <a:pt x="102" y="58"/>
                  </a:cubicBezTo>
                  <a:cubicBezTo>
                    <a:pt x="103" y="58"/>
                    <a:pt x="103" y="58"/>
                    <a:pt x="103" y="57"/>
                  </a:cubicBezTo>
                  <a:cubicBezTo>
                    <a:pt x="103" y="57"/>
                    <a:pt x="104" y="57"/>
                    <a:pt x="104" y="58"/>
                  </a:cubicBezTo>
                  <a:cubicBezTo>
                    <a:pt x="104" y="58"/>
                    <a:pt x="104" y="58"/>
                    <a:pt x="104" y="58"/>
                  </a:cubicBezTo>
                  <a:cubicBezTo>
                    <a:pt x="104" y="58"/>
                    <a:pt x="104" y="58"/>
                    <a:pt x="104" y="58"/>
                  </a:cubicBezTo>
                  <a:cubicBezTo>
                    <a:pt x="104" y="58"/>
                    <a:pt x="104" y="58"/>
                    <a:pt x="104" y="59"/>
                  </a:cubicBezTo>
                  <a:cubicBezTo>
                    <a:pt x="104" y="59"/>
                    <a:pt x="104" y="59"/>
                    <a:pt x="104" y="59"/>
                  </a:cubicBezTo>
                  <a:cubicBezTo>
                    <a:pt x="105" y="59"/>
                    <a:pt x="105" y="58"/>
                    <a:pt x="105" y="58"/>
                  </a:cubicBezTo>
                  <a:cubicBezTo>
                    <a:pt x="105" y="58"/>
                    <a:pt x="105" y="58"/>
                    <a:pt x="105" y="58"/>
                  </a:cubicBezTo>
                  <a:cubicBezTo>
                    <a:pt x="105" y="58"/>
                    <a:pt x="105" y="58"/>
                    <a:pt x="105" y="58"/>
                  </a:cubicBezTo>
                  <a:cubicBezTo>
                    <a:pt x="106" y="58"/>
                    <a:pt x="106" y="58"/>
                    <a:pt x="106" y="59"/>
                  </a:cubicBezTo>
                  <a:cubicBezTo>
                    <a:pt x="106" y="59"/>
                    <a:pt x="106" y="59"/>
                    <a:pt x="106" y="59"/>
                  </a:cubicBezTo>
                  <a:cubicBezTo>
                    <a:pt x="107" y="59"/>
                    <a:pt x="107" y="59"/>
                    <a:pt x="107" y="59"/>
                  </a:cubicBezTo>
                  <a:cubicBezTo>
                    <a:pt x="107" y="59"/>
                    <a:pt x="107" y="58"/>
                    <a:pt x="107" y="58"/>
                  </a:cubicBezTo>
                  <a:cubicBezTo>
                    <a:pt x="108" y="58"/>
                    <a:pt x="108" y="58"/>
                    <a:pt x="108" y="58"/>
                  </a:cubicBezTo>
                  <a:cubicBezTo>
                    <a:pt x="108" y="58"/>
                    <a:pt x="108" y="58"/>
                    <a:pt x="108" y="58"/>
                  </a:cubicBezTo>
                  <a:cubicBezTo>
                    <a:pt x="108" y="58"/>
                    <a:pt x="109" y="58"/>
                    <a:pt x="109" y="58"/>
                  </a:cubicBezTo>
                  <a:cubicBezTo>
                    <a:pt x="109" y="58"/>
                    <a:pt x="109" y="58"/>
                    <a:pt x="109" y="58"/>
                  </a:cubicBezTo>
                  <a:cubicBezTo>
                    <a:pt x="109" y="58"/>
                    <a:pt x="109" y="57"/>
                    <a:pt x="110" y="57"/>
                  </a:cubicBezTo>
                  <a:cubicBezTo>
                    <a:pt x="110" y="57"/>
                    <a:pt x="109" y="58"/>
                    <a:pt x="109" y="58"/>
                  </a:cubicBezTo>
                  <a:cubicBezTo>
                    <a:pt x="110" y="58"/>
                    <a:pt x="110" y="58"/>
                    <a:pt x="110" y="58"/>
                  </a:cubicBezTo>
                  <a:cubicBezTo>
                    <a:pt x="110" y="58"/>
                    <a:pt x="110" y="58"/>
                    <a:pt x="110" y="58"/>
                  </a:cubicBezTo>
                  <a:cubicBezTo>
                    <a:pt x="110" y="58"/>
                    <a:pt x="110" y="58"/>
                    <a:pt x="110" y="58"/>
                  </a:cubicBezTo>
                  <a:cubicBezTo>
                    <a:pt x="110" y="58"/>
                    <a:pt x="111" y="58"/>
                    <a:pt x="111" y="58"/>
                  </a:cubicBezTo>
                  <a:cubicBezTo>
                    <a:pt x="111" y="58"/>
                    <a:pt x="111" y="58"/>
                    <a:pt x="111" y="58"/>
                  </a:cubicBezTo>
                  <a:cubicBezTo>
                    <a:pt x="111" y="58"/>
                    <a:pt x="111" y="58"/>
                    <a:pt x="111" y="58"/>
                  </a:cubicBezTo>
                  <a:cubicBezTo>
                    <a:pt x="111" y="58"/>
                    <a:pt x="111" y="57"/>
                    <a:pt x="111" y="57"/>
                  </a:cubicBezTo>
                  <a:cubicBezTo>
                    <a:pt x="111" y="57"/>
                    <a:pt x="111" y="57"/>
                    <a:pt x="111" y="57"/>
                  </a:cubicBezTo>
                  <a:cubicBezTo>
                    <a:pt x="111" y="57"/>
                    <a:pt x="111" y="57"/>
                    <a:pt x="111" y="57"/>
                  </a:cubicBezTo>
                  <a:cubicBezTo>
                    <a:pt x="111" y="57"/>
                    <a:pt x="111" y="57"/>
                    <a:pt x="111" y="57"/>
                  </a:cubicBezTo>
                  <a:cubicBezTo>
                    <a:pt x="111" y="57"/>
                    <a:pt x="111" y="58"/>
                    <a:pt x="112" y="58"/>
                  </a:cubicBezTo>
                  <a:cubicBezTo>
                    <a:pt x="112" y="58"/>
                    <a:pt x="112" y="58"/>
                    <a:pt x="112" y="58"/>
                  </a:cubicBezTo>
                  <a:cubicBezTo>
                    <a:pt x="112" y="58"/>
                    <a:pt x="112" y="59"/>
                    <a:pt x="112" y="59"/>
                  </a:cubicBezTo>
                  <a:cubicBezTo>
                    <a:pt x="112" y="59"/>
                    <a:pt x="112" y="59"/>
                    <a:pt x="112" y="59"/>
                  </a:cubicBezTo>
                  <a:cubicBezTo>
                    <a:pt x="112" y="59"/>
                    <a:pt x="112" y="60"/>
                    <a:pt x="112" y="60"/>
                  </a:cubicBezTo>
                  <a:cubicBezTo>
                    <a:pt x="112" y="60"/>
                    <a:pt x="112" y="61"/>
                    <a:pt x="112" y="61"/>
                  </a:cubicBezTo>
                  <a:cubicBezTo>
                    <a:pt x="112" y="61"/>
                    <a:pt x="112" y="61"/>
                    <a:pt x="112" y="62"/>
                  </a:cubicBezTo>
                  <a:cubicBezTo>
                    <a:pt x="112" y="62"/>
                    <a:pt x="112" y="62"/>
                    <a:pt x="112" y="62"/>
                  </a:cubicBezTo>
                  <a:cubicBezTo>
                    <a:pt x="112" y="62"/>
                    <a:pt x="112" y="62"/>
                    <a:pt x="112" y="62"/>
                  </a:cubicBezTo>
                  <a:cubicBezTo>
                    <a:pt x="113" y="62"/>
                    <a:pt x="113" y="62"/>
                    <a:pt x="113" y="61"/>
                  </a:cubicBezTo>
                  <a:cubicBezTo>
                    <a:pt x="113" y="61"/>
                    <a:pt x="114" y="61"/>
                    <a:pt x="114" y="61"/>
                  </a:cubicBezTo>
                  <a:cubicBezTo>
                    <a:pt x="114" y="60"/>
                    <a:pt x="114" y="60"/>
                    <a:pt x="115" y="60"/>
                  </a:cubicBezTo>
                  <a:cubicBezTo>
                    <a:pt x="115" y="60"/>
                    <a:pt x="115" y="60"/>
                    <a:pt x="115" y="60"/>
                  </a:cubicBezTo>
                  <a:cubicBezTo>
                    <a:pt x="116" y="60"/>
                    <a:pt x="116" y="60"/>
                    <a:pt x="116" y="60"/>
                  </a:cubicBezTo>
                  <a:cubicBezTo>
                    <a:pt x="116" y="60"/>
                    <a:pt x="116" y="60"/>
                    <a:pt x="116" y="61"/>
                  </a:cubicBezTo>
                  <a:cubicBezTo>
                    <a:pt x="116" y="61"/>
                    <a:pt x="117" y="61"/>
                    <a:pt x="117" y="61"/>
                  </a:cubicBezTo>
                  <a:cubicBezTo>
                    <a:pt x="117" y="61"/>
                    <a:pt x="117" y="61"/>
                    <a:pt x="117" y="61"/>
                  </a:cubicBezTo>
                  <a:cubicBezTo>
                    <a:pt x="117" y="61"/>
                    <a:pt x="117" y="61"/>
                    <a:pt x="117" y="61"/>
                  </a:cubicBezTo>
                  <a:cubicBezTo>
                    <a:pt x="117" y="61"/>
                    <a:pt x="117" y="61"/>
                    <a:pt x="117" y="60"/>
                  </a:cubicBezTo>
                  <a:cubicBezTo>
                    <a:pt x="118" y="60"/>
                    <a:pt x="118" y="60"/>
                    <a:pt x="119" y="60"/>
                  </a:cubicBezTo>
                  <a:cubicBezTo>
                    <a:pt x="119" y="60"/>
                    <a:pt x="119" y="60"/>
                    <a:pt x="119" y="59"/>
                  </a:cubicBezTo>
                  <a:cubicBezTo>
                    <a:pt x="119" y="59"/>
                    <a:pt x="119" y="59"/>
                    <a:pt x="120" y="59"/>
                  </a:cubicBezTo>
                  <a:cubicBezTo>
                    <a:pt x="120" y="59"/>
                    <a:pt x="120" y="59"/>
                    <a:pt x="120" y="59"/>
                  </a:cubicBezTo>
                  <a:cubicBezTo>
                    <a:pt x="120" y="59"/>
                    <a:pt x="120" y="59"/>
                    <a:pt x="119" y="59"/>
                  </a:cubicBezTo>
                  <a:cubicBezTo>
                    <a:pt x="119" y="59"/>
                    <a:pt x="119" y="58"/>
                    <a:pt x="120" y="58"/>
                  </a:cubicBezTo>
                  <a:cubicBezTo>
                    <a:pt x="120" y="58"/>
                    <a:pt x="120" y="58"/>
                    <a:pt x="120" y="58"/>
                  </a:cubicBezTo>
                  <a:cubicBezTo>
                    <a:pt x="120" y="58"/>
                    <a:pt x="120" y="58"/>
                    <a:pt x="120" y="57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20" y="57"/>
                    <a:pt x="120" y="57"/>
                    <a:pt x="120" y="57"/>
                  </a:cubicBezTo>
                  <a:cubicBezTo>
                    <a:pt x="120" y="57"/>
                    <a:pt x="120" y="58"/>
                    <a:pt x="120" y="58"/>
                  </a:cubicBezTo>
                  <a:cubicBezTo>
                    <a:pt x="120" y="58"/>
                    <a:pt x="120" y="58"/>
                    <a:pt x="120" y="58"/>
                  </a:cubicBezTo>
                  <a:cubicBezTo>
                    <a:pt x="120" y="58"/>
                    <a:pt x="121" y="58"/>
                    <a:pt x="121" y="58"/>
                  </a:cubicBezTo>
                  <a:cubicBezTo>
                    <a:pt x="121" y="58"/>
                    <a:pt x="121" y="58"/>
                    <a:pt x="121" y="58"/>
                  </a:cubicBezTo>
                  <a:cubicBezTo>
                    <a:pt x="121" y="58"/>
                    <a:pt x="121" y="58"/>
                    <a:pt x="121" y="58"/>
                  </a:cubicBezTo>
                  <a:cubicBezTo>
                    <a:pt x="121" y="59"/>
                    <a:pt x="121" y="59"/>
                    <a:pt x="121" y="59"/>
                  </a:cubicBezTo>
                  <a:cubicBezTo>
                    <a:pt x="121" y="59"/>
                    <a:pt x="122" y="59"/>
                    <a:pt x="122" y="59"/>
                  </a:cubicBezTo>
                  <a:cubicBezTo>
                    <a:pt x="122" y="59"/>
                    <a:pt x="122" y="59"/>
                    <a:pt x="122" y="59"/>
                  </a:cubicBezTo>
                  <a:cubicBezTo>
                    <a:pt x="122" y="59"/>
                    <a:pt x="122" y="59"/>
                    <a:pt x="122" y="59"/>
                  </a:cubicBezTo>
                  <a:cubicBezTo>
                    <a:pt x="122" y="59"/>
                    <a:pt x="122" y="59"/>
                    <a:pt x="122" y="59"/>
                  </a:cubicBezTo>
                  <a:cubicBezTo>
                    <a:pt x="122" y="59"/>
                    <a:pt x="122" y="59"/>
                    <a:pt x="122" y="59"/>
                  </a:cubicBezTo>
                  <a:cubicBezTo>
                    <a:pt x="122" y="59"/>
                    <a:pt x="122" y="59"/>
                    <a:pt x="122" y="59"/>
                  </a:cubicBezTo>
                  <a:cubicBezTo>
                    <a:pt x="122" y="59"/>
                    <a:pt x="122" y="59"/>
                    <a:pt x="122" y="60"/>
                  </a:cubicBezTo>
                  <a:cubicBezTo>
                    <a:pt x="122" y="60"/>
                    <a:pt x="122" y="60"/>
                    <a:pt x="122" y="60"/>
                  </a:cubicBezTo>
                  <a:cubicBezTo>
                    <a:pt x="122" y="60"/>
                    <a:pt x="122" y="60"/>
                    <a:pt x="123" y="59"/>
                  </a:cubicBezTo>
                  <a:cubicBezTo>
                    <a:pt x="123" y="59"/>
                    <a:pt x="123" y="59"/>
                    <a:pt x="123" y="59"/>
                  </a:cubicBezTo>
                  <a:cubicBezTo>
                    <a:pt x="123" y="59"/>
                    <a:pt x="123" y="59"/>
                    <a:pt x="123" y="59"/>
                  </a:cubicBezTo>
                  <a:cubicBezTo>
                    <a:pt x="123" y="59"/>
                    <a:pt x="123" y="59"/>
                    <a:pt x="123" y="59"/>
                  </a:cubicBezTo>
                  <a:cubicBezTo>
                    <a:pt x="124" y="59"/>
                    <a:pt x="124" y="59"/>
                    <a:pt x="124" y="59"/>
                  </a:cubicBezTo>
                  <a:cubicBezTo>
                    <a:pt x="124" y="59"/>
                    <a:pt x="124" y="59"/>
                    <a:pt x="124" y="59"/>
                  </a:cubicBezTo>
                  <a:cubicBezTo>
                    <a:pt x="124" y="59"/>
                    <a:pt x="124" y="59"/>
                    <a:pt x="124" y="60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0"/>
                    <a:pt x="124" y="60"/>
                    <a:pt x="124" y="60"/>
                  </a:cubicBezTo>
                  <a:cubicBezTo>
                    <a:pt x="124" y="60"/>
                    <a:pt x="124" y="61"/>
                    <a:pt x="124" y="61"/>
                  </a:cubicBezTo>
                  <a:cubicBezTo>
                    <a:pt x="124" y="61"/>
                    <a:pt x="124" y="61"/>
                    <a:pt x="124" y="61"/>
                  </a:cubicBezTo>
                  <a:cubicBezTo>
                    <a:pt x="125" y="61"/>
                    <a:pt x="125" y="61"/>
                    <a:pt x="125" y="61"/>
                  </a:cubicBezTo>
                  <a:cubicBezTo>
                    <a:pt x="125" y="61"/>
                    <a:pt x="126" y="60"/>
                    <a:pt x="126" y="60"/>
                  </a:cubicBezTo>
                  <a:cubicBezTo>
                    <a:pt x="126" y="60"/>
                    <a:pt x="126" y="60"/>
                    <a:pt x="127" y="60"/>
                  </a:cubicBezTo>
                  <a:cubicBezTo>
                    <a:pt x="127" y="60"/>
                    <a:pt x="127" y="60"/>
                    <a:pt x="127" y="59"/>
                  </a:cubicBezTo>
                  <a:cubicBezTo>
                    <a:pt x="127" y="59"/>
                    <a:pt x="127" y="59"/>
                    <a:pt x="127" y="59"/>
                  </a:cubicBezTo>
                  <a:cubicBezTo>
                    <a:pt x="127" y="59"/>
                    <a:pt x="127" y="58"/>
                    <a:pt x="127" y="58"/>
                  </a:cubicBezTo>
                  <a:cubicBezTo>
                    <a:pt x="127" y="58"/>
                    <a:pt x="127" y="59"/>
                    <a:pt x="127" y="59"/>
                  </a:cubicBezTo>
                  <a:cubicBezTo>
                    <a:pt x="127" y="59"/>
                    <a:pt x="127" y="59"/>
                    <a:pt x="127" y="59"/>
                  </a:cubicBezTo>
                  <a:cubicBezTo>
                    <a:pt x="127" y="59"/>
                    <a:pt x="127" y="59"/>
                    <a:pt x="127" y="59"/>
                  </a:cubicBezTo>
                  <a:cubicBezTo>
                    <a:pt x="127" y="60"/>
                    <a:pt x="127" y="60"/>
                    <a:pt x="127" y="60"/>
                  </a:cubicBezTo>
                  <a:cubicBezTo>
                    <a:pt x="127" y="60"/>
                    <a:pt x="127" y="60"/>
                    <a:pt x="128" y="60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8" y="60"/>
                    <a:pt x="128" y="59"/>
                    <a:pt x="129" y="59"/>
                  </a:cubicBezTo>
                  <a:cubicBezTo>
                    <a:pt x="129" y="59"/>
                    <a:pt x="128" y="60"/>
                    <a:pt x="128" y="60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8" y="60"/>
                    <a:pt x="128" y="60"/>
                    <a:pt x="128" y="60"/>
                  </a:cubicBezTo>
                  <a:cubicBezTo>
                    <a:pt x="128" y="60"/>
                    <a:pt x="128" y="60"/>
                    <a:pt x="129" y="60"/>
                  </a:cubicBezTo>
                  <a:cubicBezTo>
                    <a:pt x="129" y="60"/>
                    <a:pt x="129" y="60"/>
                    <a:pt x="129" y="60"/>
                  </a:cubicBezTo>
                  <a:cubicBezTo>
                    <a:pt x="129" y="60"/>
                    <a:pt x="129" y="60"/>
                    <a:pt x="129" y="60"/>
                  </a:cubicBezTo>
                  <a:cubicBezTo>
                    <a:pt x="129" y="60"/>
                    <a:pt x="129" y="61"/>
                    <a:pt x="129" y="61"/>
                  </a:cubicBezTo>
                  <a:cubicBezTo>
                    <a:pt x="129" y="61"/>
                    <a:pt x="130" y="61"/>
                    <a:pt x="130" y="61"/>
                  </a:cubicBezTo>
                  <a:cubicBezTo>
                    <a:pt x="130" y="61"/>
                    <a:pt x="130" y="61"/>
                    <a:pt x="130" y="60"/>
                  </a:cubicBezTo>
                  <a:cubicBezTo>
                    <a:pt x="130" y="60"/>
                    <a:pt x="130" y="60"/>
                    <a:pt x="130" y="60"/>
                  </a:cubicBezTo>
                  <a:cubicBezTo>
                    <a:pt x="130" y="60"/>
                    <a:pt x="130" y="60"/>
                    <a:pt x="130" y="60"/>
                  </a:cubicBezTo>
                  <a:cubicBezTo>
                    <a:pt x="130" y="60"/>
                    <a:pt x="130" y="59"/>
                    <a:pt x="130" y="59"/>
                  </a:cubicBezTo>
                  <a:cubicBezTo>
                    <a:pt x="130" y="59"/>
                    <a:pt x="130" y="59"/>
                    <a:pt x="130" y="59"/>
                  </a:cubicBezTo>
                  <a:cubicBezTo>
                    <a:pt x="130" y="59"/>
                    <a:pt x="130" y="59"/>
                    <a:pt x="130" y="60"/>
                  </a:cubicBezTo>
                  <a:cubicBezTo>
                    <a:pt x="130" y="60"/>
                    <a:pt x="130" y="60"/>
                    <a:pt x="130" y="60"/>
                  </a:cubicBezTo>
                  <a:cubicBezTo>
                    <a:pt x="130" y="60"/>
                    <a:pt x="130" y="60"/>
                    <a:pt x="130" y="61"/>
                  </a:cubicBezTo>
                  <a:cubicBezTo>
                    <a:pt x="130" y="61"/>
                    <a:pt x="130" y="61"/>
                    <a:pt x="130" y="61"/>
                  </a:cubicBezTo>
                  <a:cubicBezTo>
                    <a:pt x="130" y="61"/>
                    <a:pt x="130" y="61"/>
                    <a:pt x="131" y="61"/>
                  </a:cubicBezTo>
                  <a:cubicBezTo>
                    <a:pt x="131" y="62"/>
                    <a:pt x="131" y="62"/>
                    <a:pt x="131" y="62"/>
                  </a:cubicBezTo>
                  <a:cubicBezTo>
                    <a:pt x="131" y="62"/>
                    <a:pt x="131" y="63"/>
                    <a:pt x="131" y="63"/>
                  </a:cubicBezTo>
                  <a:cubicBezTo>
                    <a:pt x="131" y="63"/>
                    <a:pt x="131" y="63"/>
                    <a:pt x="131" y="64"/>
                  </a:cubicBezTo>
                  <a:cubicBezTo>
                    <a:pt x="131" y="64"/>
                    <a:pt x="131" y="64"/>
                    <a:pt x="131" y="64"/>
                  </a:cubicBezTo>
                  <a:cubicBezTo>
                    <a:pt x="131" y="65"/>
                    <a:pt x="131" y="65"/>
                    <a:pt x="131" y="65"/>
                  </a:cubicBezTo>
                  <a:cubicBezTo>
                    <a:pt x="131" y="65"/>
                    <a:pt x="131" y="65"/>
                    <a:pt x="131" y="65"/>
                  </a:cubicBezTo>
                  <a:cubicBezTo>
                    <a:pt x="131" y="65"/>
                    <a:pt x="131" y="65"/>
                    <a:pt x="131" y="65"/>
                  </a:cubicBezTo>
                  <a:cubicBezTo>
                    <a:pt x="131" y="65"/>
                    <a:pt x="131" y="65"/>
                    <a:pt x="132" y="65"/>
                  </a:cubicBezTo>
                  <a:cubicBezTo>
                    <a:pt x="132" y="65"/>
                    <a:pt x="132" y="65"/>
                    <a:pt x="132" y="65"/>
                  </a:cubicBezTo>
                  <a:cubicBezTo>
                    <a:pt x="132" y="64"/>
                    <a:pt x="133" y="64"/>
                    <a:pt x="133" y="64"/>
                  </a:cubicBezTo>
                  <a:cubicBezTo>
                    <a:pt x="133" y="64"/>
                    <a:pt x="133" y="64"/>
                    <a:pt x="133" y="64"/>
                  </a:cubicBezTo>
                  <a:cubicBezTo>
                    <a:pt x="134" y="64"/>
                    <a:pt x="134" y="64"/>
                    <a:pt x="135" y="63"/>
                  </a:cubicBezTo>
                  <a:cubicBezTo>
                    <a:pt x="135" y="63"/>
                    <a:pt x="135" y="63"/>
                    <a:pt x="135" y="63"/>
                  </a:cubicBezTo>
                  <a:cubicBezTo>
                    <a:pt x="135" y="63"/>
                    <a:pt x="136" y="63"/>
                    <a:pt x="136" y="63"/>
                  </a:cubicBezTo>
                  <a:cubicBezTo>
                    <a:pt x="136" y="63"/>
                    <a:pt x="136" y="63"/>
                    <a:pt x="137" y="62"/>
                  </a:cubicBezTo>
                  <a:cubicBezTo>
                    <a:pt x="137" y="62"/>
                    <a:pt x="138" y="62"/>
                    <a:pt x="138" y="62"/>
                  </a:cubicBezTo>
                  <a:cubicBezTo>
                    <a:pt x="138" y="62"/>
                    <a:pt x="139" y="61"/>
                    <a:pt x="139" y="61"/>
                  </a:cubicBezTo>
                  <a:cubicBezTo>
                    <a:pt x="139" y="61"/>
                    <a:pt x="139" y="61"/>
                    <a:pt x="140" y="61"/>
                  </a:cubicBezTo>
                  <a:cubicBezTo>
                    <a:pt x="140" y="61"/>
                    <a:pt x="140" y="61"/>
                    <a:pt x="140" y="61"/>
                  </a:cubicBezTo>
                  <a:cubicBezTo>
                    <a:pt x="140" y="61"/>
                    <a:pt x="140" y="61"/>
                    <a:pt x="140" y="60"/>
                  </a:cubicBezTo>
                  <a:cubicBezTo>
                    <a:pt x="140" y="60"/>
                    <a:pt x="140" y="60"/>
                    <a:pt x="140" y="60"/>
                  </a:cubicBezTo>
                  <a:cubicBezTo>
                    <a:pt x="140" y="60"/>
                    <a:pt x="140" y="59"/>
                    <a:pt x="140" y="59"/>
                  </a:cubicBezTo>
                  <a:cubicBezTo>
                    <a:pt x="140" y="59"/>
                    <a:pt x="141" y="59"/>
                    <a:pt x="141" y="59"/>
                  </a:cubicBezTo>
                  <a:cubicBezTo>
                    <a:pt x="141" y="59"/>
                    <a:pt x="141" y="59"/>
                    <a:pt x="141" y="59"/>
                  </a:cubicBezTo>
                  <a:cubicBezTo>
                    <a:pt x="141" y="58"/>
                    <a:pt x="141" y="58"/>
                    <a:pt x="141" y="58"/>
                  </a:cubicBezTo>
                  <a:cubicBezTo>
                    <a:pt x="141" y="58"/>
                    <a:pt x="141" y="58"/>
                    <a:pt x="141" y="58"/>
                  </a:cubicBezTo>
                  <a:cubicBezTo>
                    <a:pt x="141" y="58"/>
                    <a:pt x="141" y="58"/>
                    <a:pt x="141" y="58"/>
                  </a:cubicBezTo>
                  <a:cubicBezTo>
                    <a:pt x="140" y="58"/>
                    <a:pt x="140" y="58"/>
                    <a:pt x="140" y="58"/>
                  </a:cubicBezTo>
                  <a:cubicBezTo>
                    <a:pt x="140" y="58"/>
                    <a:pt x="141" y="58"/>
                    <a:pt x="141" y="58"/>
                  </a:cubicBezTo>
                  <a:cubicBezTo>
                    <a:pt x="141" y="58"/>
                    <a:pt x="141" y="58"/>
                    <a:pt x="141" y="58"/>
                  </a:cubicBezTo>
                  <a:cubicBezTo>
                    <a:pt x="141" y="58"/>
                    <a:pt x="141" y="58"/>
                    <a:pt x="142" y="58"/>
                  </a:cubicBezTo>
                  <a:cubicBezTo>
                    <a:pt x="142" y="58"/>
                    <a:pt x="141" y="58"/>
                    <a:pt x="141" y="58"/>
                  </a:cubicBezTo>
                  <a:cubicBezTo>
                    <a:pt x="141" y="58"/>
                    <a:pt x="141" y="58"/>
                    <a:pt x="141" y="57"/>
                  </a:cubicBezTo>
                  <a:cubicBezTo>
                    <a:pt x="141" y="57"/>
                    <a:pt x="141" y="57"/>
                    <a:pt x="141" y="57"/>
                  </a:cubicBezTo>
                  <a:cubicBezTo>
                    <a:pt x="141" y="57"/>
                    <a:pt x="141" y="57"/>
                    <a:pt x="141" y="57"/>
                  </a:cubicBezTo>
                  <a:cubicBezTo>
                    <a:pt x="141" y="57"/>
                    <a:pt x="141" y="57"/>
                    <a:pt x="141" y="57"/>
                  </a:cubicBezTo>
                  <a:cubicBezTo>
                    <a:pt x="141" y="57"/>
                    <a:pt x="141" y="57"/>
                    <a:pt x="141" y="57"/>
                  </a:cubicBezTo>
                  <a:cubicBezTo>
                    <a:pt x="141" y="57"/>
                    <a:pt x="140" y="57"/>
                    <a:pt x="140" y="57"/>
                  </a:cubicBezTo>
                  <a:cubicBezTo>
                    <a:pt x="140" y="57"/>
                    <a:pt x="141" y="57"/>
                    <a:pt x="140" y="57"/>
                  </a:cubicBezTo>
                  <a:cubicBezTo>
                    <a:pt x="140" y="57"/>
                    <a:pt x="140" y="56"/>
                    <a:pt x="141" y="56"/>
                  </a:cubicBezTo>
                  <a:cubicBezTo>
                    <a:pt x="141" y="56"/>
                    <a:pt x="140" y="56"/>
                    <a:pt x="141" y="56"/>
                  </a:cubicBezTo>
                  <a:cubicBezTo>
                    <a:pt x="141" y="56"/>
                    <a:pt x="141" y="56"/>
                    <a:pt x="141" y="56"/>
                  </a:cubicBezTo>
                  <a:cubicBezTo>
                    <a:pt x="141" y="56"/>
                    <a:pt x="141" y="56"/>
                    <a:pt x="141" y="57"/>
                  </a:cubicBezTo>
                  <a:cubicBezTo>
                    <a:pt x="141" y="57"/>
                    <a:pt x="141" y="57"/>
                    <a:pt x="141" y="57"/>
                  </a:cubicBezTo>
                  <a:cubicBezTo>
                    <a:pt x="141" y="57"/>
                    <a:pt x="141" y="57"/>
                    <a:pt x="141" y="56"/>
                  </a:cubicBezTo>
                  <a:cubicBezTo>
                    <a:pt x="141" y="57"/>
                    <a:pt x="141" y="57"/>
                    <a:pt x="141" y="57"/>
                  </a:cubicBezTo>
                  <a:cubicBezTo>
                    <a:pt x="141" y="57"/>
                    <a:pt x="141" y="57"/>
                    <a:pt x="142" y="57"/>
                  </a:cubicBezTo>
                  <a:cubicBezTo>
                    <a:pt x="142" y="57"/>
                    <a:pt x="142" y="56"/>
                    <a:pt x="142" y="56"/>
                  </a:cubicBezTo>
                  <a:cubicBezTo>
                    <a:pt x="142" y="56"/>
                    <a:pt x="142" y="56"/>
                    <a:pt x="142" y="56"/>
                  </a:cubicBezTo>
                  <a:cubicBezTo>
                    <a:pt x="142" y="56"/>
                    <a:pt x="142" y="56"/>
                    <a:pt x="142" y="55"/>
                  </a:cubicBezTo>
                  <a:cubicBezTo>
                    <a:pt x="142" y="55"/>
                    <a:pt x="142" y="55"/>
                    <a:pt x="142" y="55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4"/>
                    <a:pt x="142" y="54"/>
                    <a:pt x="142" y="54"/>
                  </a:cubicBezTo>
                  <a:cubicBezTo>
                    <a:pt x="142" y="54"/>
                    <a:pt x="143" y="54"/>
                    <a:pt x="143" y="54"/>
                  </a:cubicBezTo>
                  <a:cubicBezTo>
                    <a:pt x="143" y="54"/>
                    <a:pt x="143" y="54"/>
                    <a:pt x="143" y="54"/>
                  </a:cubicBezTo>
                  <a:cubicBezTo>
                    <a:pt x="143" y="54"/>
                    <a:pt x="143" y="54"/>
                    <a:pt x="143" y="54"/>
                  </a:cubicBezTo>
                  <a:cubicBezTo>
                    <a:pt x="143" y="54"/>
                    <a:pt x="143" y="54"/>
                    <a:pt x="143" y="54"/>
                  </a:cubicBezTo>
                  <a:cubicBezTo>
                    <a:pt x="143" y="54"/>
                    <a:pt x="143" y="54"/>
                    <a:pt x="143" y="54"/>
                  </a:cubicBezTo>
                  <a:cubicBezTo>
                    <a:pt x="143" y="54"/>
                    <a:pt x="143" y="54"/>
                    <a:pt x="143" y="54"/>
                  </a:cubicBezTo>
                  <a:cubicBezTo>
                    <a:pt x="143" y="54"/>
                    <a:pt x="143" y="54"/>
                    <a:pt x="143" y="54"/>
                  </a:cubicBezTo>
                  <a:cubicBezTo>
                    <a:pt x="143" y="54"/>
                    <a:pt x="143" y="54"/>
                    <a:pt x="143" y="53"/>
                  </a:cubicBezTo>
                  <a:cubicBezTo>
                    <a:pt x="143" y="53"/>
                    <a:pt x="143" y="53"/>
                    <a:pt x="143" y="53"/>
                  </a:cubicBezTo>
                  <a:cubicBezTo>
                    <a:pt x="143" y="53"/>
                    <a:pt x="143" y="53"/>
                    <a:pt x="143" y="53"/>
                  </a:cubicBezTo>
                  <a:cubicBezTo>
                    <a:pt x="143" y="53"/>
                    <a:pt x="143" y="53"/>
                    <a:pt x="143" y="53"/>
                  </a:cubicBezTo>
                  <a:cubicBezTo>
                    <a:pt x="143" y="53"/>
                    <a:pt x="143" y="53"/>
                    <a:pt x="143" y="53"/>
                  </a:cubicBezTo>
                  <a:cubicBezTo>
                    <a:pt x="143" y="53"/>
                    <a:pt x="143" y="52"/>
                    <a:pt x="143" y="52"/>
                  </a:cubicBezTo>
                  <a:cubicBezTo>
                    <a:pt x="143" y="52"/>
                    <a:pt x="143" y="52"/>
                    <a:pt x="143" y="52"/>
                  </a:cubicBezTo>
                  <a:cubicBezTo>
                    <a:pt x="143" y="52"/>
                    <a:pt x="143" y="52"/>
                    <a:pt x="143" y="52"/>
                  </a:cubicBezTo>
                  <a:cubicBezTo>
                    <a:pt x="143" y="52"/>
                    <a:pt x="143" y="52"/>
                    <a:pt x="143" y="52"/>
                  </a:cubicBezTo>
                  <a:cubicBezTo>
                    <a:pt x="143" y="51"/>
                    <a:pt x="144" y="51"/>
                    <a:pt x="143" y="51"/>
                  </a:cubicBezTo>
                  <a:cubicBezTo>
                    <a:pt x="143" y="51"/>
                    <a:pt x="143" y="51"/>
                    <a:pt x="143" y="51"/>
                  </a:cubicBezTo>
                  <a:cubicBezTo>
                    <a:pt x="143" y="52"/>
                    <a:pt x="143" y="51"/>
                    <a:pt x="143" y="51"/>
                  </a:cubicBezTo>
                  <a:cubicBezTo>
                    <a:pt x="143" y="51"/>
                    <a:pt x="143" y="51"/>
                    <a:pt x="143" y="51"/>
                  </a:cubicBezTo>
                  <a:cubicBezTo>
                    <a:pt x="143" y="51"/>
                    <a:pt x="143" y="51"/>
                    <a:pt x="143" y="51"/>
                  </a:cubicBezTo>
                  <a:cubicBezTo>
                    <a:pt x="143" y="51"/>
                    <a:pt x="143" y="51"/>
                    <a:pt x="143" y="51"/>
                  </a:cubicBezTo>
                  <a:cubicBezTo>
                    <a:pt x="143" y="51"/>
                    <a:pt x="143" y="51"/>
                    <a:pt x="143" y="51"/>
                  </a:cubicBezTo>
                  <a:cubicBezTo>
                    <a:pt x="143" y="51"/>
                    <a:pt x="143" y="51"/>
                    <a:pt x="143" y="51"/>
                  </a:cubicBezTo>
                  <a:cubicBezTo>
                    <a:pt x="143" y="51"/>
                    <a:pt x="143" y="51"/>
                    <a:pt x="143" y="51"/>
                  </a:cubicBezTo>
                  <a:cubicBezTo>
                    <a:pt x="143" y="51"/>
                    <a:pt x="142" y="51"/>
                    <a:pt x="142" y="51"/>
                  </a:cubicBezTo>
                  <a:cubicBezTo>
                    <a:pt x="142" y="51"/>
                    <a:pt x="142" y="51"/>
                    <a:pt x="142" y="51"/>
                  </a:cubicBezTo>
                  <a:cubicBezTo>
                    <a:pt x="142" y="51"/>
                    <a:pt x="142" y="51"/>
                    <a:pt x="142" y="51"/>
                  </a:cubicBezTo>
                  <a:cubicBezTo>
                    <a:pt x="142" y="51"/>
                    <a:pt x="142" y="51"/>
                    <a:pt x="142" y="51"/>
                  </a:cubicBezTo>
                  <a:cubicBezTo>
                    <a:pt x="142" y="51"/>
                    <a:pt x="142" y="51"/>
                    <a:pt x="142" y="51"/>
                  </a:cubicBezTo>
                  <a:cubicBezTo>
                    <a:pt x="142" y="51"/>
                    <a:pt x="142" y="51"/>
                    <a:pt x="142" y="51"/>
                  </a:cubicBezTo>
                  <a:cubicBezTo>
                    <a:pt x="142" y="51"/>
                    <a:pt x="142" y="51"/>
                    <a:pt x="142" y="51"/>
                  </a:cubicBezTo>
                  <a:cubicBezTo>
                    <a:pt x="142" y="51"/>
                    <a:pt x="142" y="51"/>
                    <a:pt x="142" y="51"/>
                  </a:cubicBezTo>
                  <a:cubicBezTo>
                    <a:pt x="142" y="50"/>
                    <a:pt x="143" y="50"/>
                    <a:pt x="143" y="50"/>
                  </a:cubicBezTo>
                  <a:cubicBezTo>
                    <a:pt x="143" y="50"/>
                    <a:pt x="143" y="50"/>
                    <a:pt x="143" y="50"/>
                  </a:cubicBezTo>
                  <a:cubicBezTo>
                    <a:pt x="143" y="50"/>
                    <a:pt x="143" y="50"/>
                    <a:pt x="143" y="50"/>
                  </a:cubicBezTo>
                  <a:cubicBezTo>
                    <a:pt x="142" y="50"/>
                    <a:pt x="142" y="50"/>
                    <a:pt x="142" y="50"/>
                  </a:cubicBezTo>
                  <a:cubicBezTo>
                    <a:pt x="142" y="50"/>
                    <a:pt x="142" y="50"/>
                    <a:pt x="142" y="50"/>
                  </a:cubicBezTo>
                  <a:cubicBezTo>
                    <a:pt x="142" y="49"/>
                    <a:pt x="142" y="49"/>
                    <a:pt x="142" y="49"/>
                  </a:cubicBezTo>
                  <a:cubicBezTo>
                    <a:pt x="142" y="50"/>
                    <a:pt x="142" y="50"/>
                    <a:pt x="142" y="49"/>
                  </a:cubicBezTo>
                  <a:cubicBezTo>
                    <a:pt x="142" y="49"/>
                    <a:pt x="142" y="49"/>
                    <a:pt x="142" y="49"/>
                  </a:cubicBezTo>
                  <a:cubicBezTo>
                    <a:pt x="142" y="49"/>
                    <a:pt x="142" y="49"/>
                    <a:pt x="142" y="49"/>
                  </a:cubicBezTo>
                  <a:cubicBezTo>
                    <a:pt x="142" y="49"/>
                    <a:pt x="142" y="49"/>
                    <a:pt x="142" y="49"/>
                  </a:cubicBezTo>
                  <a:cubicBezTo>
                    <a:pt x="142" y="49"/>
                    <a:pt x="142" y="49"/>
                    <a:pt x="142" y="49"/>
                  </a:cubicBezTo>
                  <a:cubicBezTo>
                    <a:pt x="142" y="49"/>
                    <a:pt x="142" y="49"/>
                    <a:pt x="142" y="49"/>
                  </a:cubicBezTo>
                  <a:cubicBezTo>
                    <a:pt x="141" y="49"/>
                    <a:pt x="141" y="49"/>
                    <a:pt x="141" y="49"/>
                  </a:cubicBezTo>
                  <a:cubicBezTo>
                    <a:pt x="141" y="49"/>
                    <a:pt x="141" y="49"/>
                    <a:pt x="141" y="49"/>
                  </a:cubicBezTo>
                  <a:cubicBezTo>
                    <a:pt x="141" y="49"/>
                    <a:pt x="141" y="49"/>
                    <a:pt x="141" y="49"/>
                  </a:cubicBezTo>
                  <a:cubicBezTo>
                    <a:pt x="141" y="49"/>
                    <a:pt x="141" y="49"/>
                    <a:pt x="141" y="49"/>
                  </a:cubicBezTo>
                  <a:cubicBezTo>
                    <a:pt x="141" y="49"/>
                    <a:pt x="141" y="49"/>
                    <a:pt x="141" y="49"/>
                  </a:cubicBezTo>
                  <a:cubicBezTo>
                    <a:pt x="141" y="49"/>
                    <a:pt x="141" y="49"/>
                    <a:pt x="141" y="49"/>
                  </a:cubicBezTo>
                  <a:cubicBezTo>
                    <a:pt x="141" y="49"/>
                    <a:pt x="141" y="49"/>
                    <a:pt x="141" y="49"/>
                  </a:cubicBezTo>
                  <a:cubicBezTo>
                    <a:pt x="141" y="49"/>
                    <a:pt x="141" y="49"/>
                    <a:pt x="141" y="48"/>
                  </a:cubicBezTo>
                  <a:cubicBezTo>
                    <a:pt x="141" y="48"/>
                    <a:pt x="142" y="48"/>
                    <a:pt x="142" y="48"/>
                  </a:cubicBezTo>
                  <a:cubicBezTo>
                    <a:pt x="142" y="48"/>
                    <a:pt x="142" y="48"/>
                    <a:pt x="142" y="48"/>
                  </a:cubicBezTo>
                  <a:cubicBezTo>
                    <a:pt x="142" y="48"/>
                    <a:pt x="142" y="48"/>
                    <a:pt x="142" y="48"/>
                  </a:cubicBezTo>
                  <a:cubicBezTo>
                    <a:pt x="142" y="48"/>
                    <a:pt x="142" y="48"/>
                    <a:pt x="142" y="48"/>
                  </a:cubicBezTo>
                  <a:cubicBezTo>
                    <a:pt x="142" y="48"/>
                    <a:pt x="142" y="48"/>
                    <a:pt x="142" y="48"/>
                  </a:cubicBezTo>
                  <a:cubicBezTo>
                    <a:pt x="142" y="48"/>
                    <a:pt x="142" y="48"/>
                    <a:pt x="143" y="48"/>
                  </a:cubicBezTo>
                  <a:cubicBezTo>
                    <a:pt x="143" y="48"/>
                    <a:pt x="143" y="48"/>
                    <a:pt x="143" y="48"/>
                  </a:cubicBezTo>
                  <a:cubicBezTo>
                    <a:pt x="143" y="48"/>
                    <a:pt x="143" y="48"/>
                    <a:pt x="143" y="48"/>
                  </a:cubicBezTo>
                  <a:cubicBezTo>
                    <a:pt x="143" y="47"/>
                    <a:pt x="143" y="47"/>
                    <a:pt x="143" y="47"/>
                  </a:cubicBezTo>
                  <a:cubicBezTo>
                    <a:pt x="143" y="47"/>
                    <a:pt x="143" y="47"/>
                    <a:pt x="143" y="47"/>
                  </a:cubicBezTo>
                  <a:cubicBezTo>
                    <a:pt x="143" y="47"/>
                    <a:pt x="143" y="47"/>
                    <a:pt x="143" y="46"/>
                  </a:cubicBezTo>
                  <a:cubicBezTo>
                    <a:pt x="143" y="46"/>
                    <a:pt x="143" y="46"/>
                    <a:pt x="144" y="46"/>
                  </a:cubicBezTo>
                  <a:cubicBezTo>
                    <a:pt x="144" y="46"/>
                    <a:pt x="144" y="46"/>
                    <a:pt x="144" y="46"/>
                  </a:cubicBezTo>
                  <a:cubicBezTo>
                    <a:pt x="144" y="46"/>
                    <a:pt x="144" y="46"/>
                    <a:pt x="144" y="46"/>
                  </a:cubicBezTo>
                  <a:cubicBezTo>
                    <a:pt x="144" y="46"/>
                    <a:pt x="144" y="46"/>
                    <a:pt x="144" y="46"/>
                  </a:cubicBezTo>
                  <a:cubicBezTo>
                    <a:pt x="144" y="46"/>
                    <a:pt x="144" y="46"/>
                    <a:pt x="144" y="45"/>
                  </a:cubicBezTo>
                  <a:cubicBezTo>
                    <a:pt x="144" y="45"/>
                    <a:pt x="144" y="45"/>
                    <a:pt x="144" y="45"/>
                  </a:cubicBezTo>
                  <a:cubicBezTo>
                    <a:pt x="145" y="45"/>
                    <a:pt x="144" y="45"/>
                    <a:pt x="144" y="45"/>
                  </a:cubicBezTo>
                  <a:cubicBezTo>
                    <a:pt x="144" y="45"/>
                    <a:pt x="144" y="45"/>
                    <a:pt x="144" y="45"/>
                  </a:cubicBezTo>
                  <a:cubicBezTo>
                    <a:pt x="144" y="45"/>
                    <a:pt x="144" y="45"/>
                    <a:pt x="144" y="45"/>
                  </a:cubicBezTo>
                  <a:cubicBezTo>
                    <a:pt x="144" y="45"/>
                    <a:pt x="144" y="45"/>
                    <a:pt x="144" y="45"/>
                  </a:cubicBezTo>
                  <a:cubicBezTo>
                    <a:pt x="144" y="45"/>
                    <a:pt x="144" y="45"/>
                    <a:pt x="144" y="45"/>
                  </a:cubicBezTo>
                  <a:cubicBezTo>
                    <a:pt x="144" y="45"/>
                    <a:pt x="144" y="45"/>
                    <a:pt x="144" y="45"/>
                  </a:cubicBezTo>
                  <a:cubicBezTo>
                    <a:pt x="144" y="45"/>
                    <a:pt x="144" y="45"/>
                    <a:pt x="144" y="45"/>
                  </a:cubicBezTo>
                  <a:cubicBezTo>
                    <a:pt x="144" y="45"/>
                    <a:pt x="144" y="45"/>
                    <a:pt x="144" y="45"/>
                  </a:cubicBezTo>
                  <a:cubicBezTo>
                    <a:pt x="144" y="45"/>
                    <a:pt x="144" y="45"/>
                    <a:pt x="144" y="45"/>
                  </a:cubicBezTo>
                  <a:cubicBezTo>
                    <a:pt x="144" y="45"/>
                    <a:pt x="144" y="44"/>
                    <a:pt x="144" y="44"/>
                  </a:cubicBezTo>
                  <a:cubicBezTo>
                    <a:pt x="144" y="44"/>
                    <a:pt x="144" y="44"/>
                    <a:pt x="144" y="44"/>
                  </a:cubicBezTo>
                  <a:cubicBezTo>
                    <a:pt x="144" y="44"/>
                    <a:pt x="144" y="44"/>
                    <a:pt x="144" y="44"/>
                  </a:cubicBezTo>
                  <a:cubicBezTo>
                    <a:pt x="144" y="44"/>
                    <a:pt x="144" y="44"/>
                    <a:pt x="144" y="44"/>
                  </a:cubicBezTo>
                  <a:cubicBezTo>
                    <a:pt x="144" y="44"/>
                    <a:pt x="144" y="44"/>
                    <a:pt x="144" y="44"/>
                  </a:cubicBezTo>
                  <a:cubicBezTo>
                    <a:pt x="144" y="44"/>
                    <a:pt x="144" y="44"/>
                    <a:pt x="144" y="44"/>
                  </a:cubicBezTo>
                  <a:cubicBezTo>
                    <a:pt x="144" y="44"/>
                    <a:pt x="144" y="44"/>
                    <a:pt x="144" y="45"/>
                  </a:cubicBezTo>
                  <a:cubicBezTo>
                    <a:pt x="145" y="45"/>
                    <a:pt x="145" y="45"/>
                    <a:pt x="145" y="45"/>
                  </a:cubicBezTo>
                  <a:cubicBezTo>
                    <a:pt x="145" y="45"/>
                    <a:pt x="145" y="45"/>
                    <a:pt x="145" y="45"/>
                  </a:cubicBezTo>
                  <a:cubicBezTo>
                    <a:pt x="145" y="45"/>
                    <a:pt x="145" y="45"/>
                    <a:pt x="145" y="45"/>
                  </a:cubicBezTo>
                  <a:cubicBezTo>
                    <a:pt x="145" y="45"/>
                    <a:pt x="145" y="45"/>
                    <a:pt x="145" y="45"/>
                  </a:cubicBezTo>
                  <a:cubicBezTo>
                    <a:pt x="145" y="45"/>
                    <a:pt x="145" y="45"/>
                    <a:pt x="145" y="45"/>
                  </a:cubicBezTo>
                  <a:cubicBezTo>
                    <a:pt x="145" y="45"/>
                    <a:pt x="145" y="45"/>
                    <a:pt x="145" y="45"/>
                  </a:cubicBezTo>
                  <a:cubicBezTo>
                    <a:pt x="145" y="45"/>
                    <a:pt x="145" y="45"/>
                    <a:pt x="145" y="45"/>
                  </a:cubicBezTo>
                  <a:cubicBezTo>
                    <a:pt x="145" y="45"/>
                    <a:pt x="145" y="45"/>
                    <a:pt x="145" y="45"/>
                  </a:cubicBezTo>
                  <a:cubicBezTo>
                    <a:pt x="145" y="45"/>
                    <a:pt x="145" y="45"/>
                    <a:pt x="146" y="45"/>
                  </a:cubicBezTo>
                  <a:cubicBezTo>
                    <a:pt x="146" y="45"/>
                    <a:pt x="146" y="45"/>
                    <a:pt x="146" y="45"/>
                  </a:cubicBezTo>
                  <a:cubicBezTo>
                    <a:pt x="146" y="45"/>
                    <a:pt x="146" y="45"/>
                    <a:pt x="146" y="45"/>
                  </a:cubicBezTo>
                  <a:cubicBezTo>
                    <a:pt x="146" y="44"/>
                    <a:pt x="146" y="44"/>
                    <a:pt x="146" y="44"/>
                  </a:cubicBezTo>
                  <a:cubicBezTo>
                    <a:pt x="146" y="44"/>
                    <a:pt x="146" y="44"/>
                    <a:pt x="146" y="44"/>
                  </a:cubicBezTo>
                  <a:cubicBezTo>
                    <a:pt x="146" y="44"/>
                    <a:pt x="146" y="44"/>
                    <a:pt x="146" y="44"/>
                  </a:cubicBezTo>
                  <a:cubicBezTo>
                    <a:pt x="147" y="44"/>
                    <a:pt x="147" y="44"/>
                    <a:pt x="147" y="44"/>
                  </a:cubicBezTo>
                  <a:cubicBezTo>
                    <a:pt x="147" y="43"/>
                    <a:pt x="147" y="43"/>
                    <a:pt x="147" y="43"/>
                  </a:cubicBezTo>
                  <a:cubicBezTo>
                    <a:pt x="147" y="43"/>
                    <a:pt x="147" y="43"/>
                    <a:pt x="147" y="43"/>
                  </a:cubicBezTo>
                  <a:cubicBezTo>
                    <a:pt x="147" y="43"/>
                    <a:pt x="147" y="43"/>
                    <a:pt x="147" y="43"/>
                  </a:cubicBezTo>
                  <a:cubicBezTo>
                    <a:pt x="147" y="43"/>
                    <a:pt x="147" y="43"/>
                    <a:pt x="147" y="43"/>
                  </a:cubicBezTo>
                  <a:cubicBezTo>
                    <a:pt x="147" y="43"/>
                    <a:pt x="147" y="43"/>
                    <a:pt x="147" y="43"/>
                  </a:cubicBezTo>
                  <a:cubicBezTo>
                    <a:pt x="147" y="43"/>
                    <a:pt x="147" y="43"/>
                    <a:pt x="147" y="43"/>
                  </a:cubicBezTo>
                  <a:cubicBezTo>
                    <a:pt x="147" y="42"/>
                    <a:pt x="147" y="42"/>
                    <a:pt x="148" y="42"/>
                  </a:cubicBezTo>
                  <a:cubicBezTo>
                    <a:pt x="148" y="42"/>
                    <a:pt x="148" y="42"/>
                    <a:pt x="148" y="42"/>
                  </a:cubicBezTo>
                  <a:cubicBezTo>
                    <a:pt x="148" y="43"/>
                    <a:pt x="148" y="42"/>
                    <a:pt x="148" y="42"/>
                  </a:cubicBezTo>
                  <a:cubicBezTo>
                    <a:pt x="148" y="42"/>
                    <a:pt x="148" y="42"/>
                    <a:pt x="148" y="42"/>
                  </a:cubicBezTo>
                  <a:cubicBezTo>
                    <a:pt x="148" y="42"/>
                    <a:pt x="148" y="42"/>
                    <a:pt x="148" y="42"/>
                  </a:cubicBezTo>
                  <a:cubicBezTo>
                    <a:pt x="148" y="42"/>
                    <a:pt x="148" y="42"/>
                    <a:pt x="148" y="42"/>
                  </a:cubicBezTo>
                  <a:cubicBezTo>
                    <a:pt x="148" y="42"/>
                    <a:pt x="148" y="42"/>
                    <a:pt x="148" y="42"/>
                  </a:cubicBezTo>
                  <a:cubicBezTo>
                    <a:pt x="148" y="42"/>
                    <a:pt x="148" y="42"/>
                    <a:pt x="148" y="42"/>
                  </a:cubicBezTo>
                  <a:cubicBezTo>
                    <a:pt x="148" y="42"/>
                    <a:pt x="148" y="42"/>
                    <a:pt x="148" y="42"/>
                  </a:cubicBezTo>
                  <a:cubicBezTo>
                    <a:pt x="148" y="42"/>
                    <a:pt x="148" y="42"/>
                    <a:pt x="148" y="42"/>
                  </a:cubicBezTo>
                  <a:cubicBezTo>
                    <a:pt x="148" y="42"/>
                    <a:pt x="148" y="43"/>
                    <a:pt x="148" y="43"/>
                  </a:cubicBezTo>
                  <a:cubicBezTo>
                    <a:pt x="148" y="43"/>
                    <a:pt x="148" y="43"/>
                    <a:pt x="148" y="43"/>
                  </a:cubicBezTo>
                  <a:cubicBezTo>
                    <a:pt x="148" y="43"/>
                    <a:pt x="148" y="43"/>
                    <a:pt x="148" y="43"/>
                  </a:cubicBezTo>
                  <a:cubicBezTo>
                    <a:pt x="148" y="43"/>
                    <a:pt x="148" y="43"/>
                    <a:pt x="148" y="43"/>
                  </a:cubicBezTo>
                  <a:cubicBezTo>
                    <a:pt x="148" y="43"/>
                    <a:pt x="148" y="42"/>
                    <a:pt x="148" y="42"/>
                  </a:cubicBezTo>
                  <a:cubicBezTo>
                    <a:pt x="148" y="42"/>
                    <a:pt x="148" y="42"/>
                    <a:pt x="148" y="42"/>
                  </a:cubicBezTo>
                  <a:cubicBezTo>
                    <a:pt x="148" y="42"/>
                    <a:pt x="148" y="42"/>
                    <a:pt x="148" y="42"/>
                  </a:cubicBezTo>
                  <a:cubicBezTo>
                    <a:pt x="148" y="42"/>
                    <a:pt x="148" y="42"/>
                    <a:pt x="148" y="42"/>
                  </a:cubicBezTo>
                  <a:cubicBezTo>
                    <a:pt x="148" y="42"/>
                    <a:pt x="148" y="42"/>
                    <a:pt x="148" y="42"/>
                  </a:cubicBezTo>
                  <a:cubicBezTo>
                    <a:pt x="149" y="42"/>
                    <a:pt x="149" y="42"/>
                    <a:pt x="149" y="43"/>
                  </a:cubicBezTo>
                  <a:cubicBezTo>
                    <a:pt x="149" y="43"/>
                    <a:pt x="149" y="43"/>
                    <a:pt x="149" y="43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49" y="42"/>
                    <a:pt x="148" y="42"/>
                    <a:pt x="148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50" y="42"/>
                    <a:pt x="150" y="42"/>
                    <a:pt x="150" y="42"/>
                  </a:cubicBezTo>
                  <a:cubicBezTo>
                    <a:pt x="150" y="42"/>
                    <a:pt x="150" y="42"/>
                    <a:pt x="150" y="42"/>
                  </a:cubicBezTo>
                  <a:cubicBezTo>
                    <a:pt x="150" y="42"/>
                    <a:pt x="150" y="42"/>
                    <a:pt x="150" y="42"/>
                  </a:cubicBezTo>
                  <a:cubicBezTo>
                    <a:pt x="150" y="42"/>
                    <a:pt x="150" y="42"/>
                    <a:pt x="150" y="42"/>
                  </a:cubicBezTo>
                  <a:cubicBezTo>
                    <a:pt x="150" y="42"/>
                    <a:pt x="150" y="42"/>
                    <a:pt x="150" y="42"/>
                  </a:cubicBezTo>
                  <a:cubicBezTo>
                    <a:pt x="150" y="42"/>
                    <a:pt x="150" y="42"/>
                    <a:pt x="150" y="42"/>
                  </a:cubicBezTo>
                  <a:cubicBezTo>
                    <a:pt x="150" y="41"/>
                    <a:pt x="150" y="41"/>
                    <a:pt x="149" y="41"/>
                  </a:cubicBezTo>
                  <a:cubicBezTo>
                    <a:pt x="149" y="41"/>
                    <a:pt x="149" y="41"/>
                    <a:pt x="149" y="42"/>
                  </a:cubicBezTo>
                  <a:cubicBezTo>
                    <a:pt x="149" y="42"/>
                    <a:pt x="149" y="42"/>
                    <a:pt x="149" y="42"/>
                  </a:cubicBezTo>
                  <a:cubicBezTo>
                    <a:pt x="149" y="42"/>
                    <a:pt x="149" y="41"/>
                    <a:pt x="149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49" y="41"/>
                    <a:pt x="149" y="41"/>
                    <a:pt x="149" y="41"/>
                  </a:cubicBezTo>
                  <a:cubicBezTo>
                    <a:pt x="150" y="41"/>
                    <a:pt x="150" y="41"/>
                    <a:pt x="150" y="40"/>
                  </a:cubicBezTo>
                  <a:cubicBezTo>
                    <a:pt x="150" y="40"/>
                    <a:pt x="150" y="40"/>
                    <a:pt x="150" y="40"/>
                  </a:cubicBezTo>
                  <a:cubicBezTo>
                    <a:pt x="150" y="40"/>
                    <a:pt x="150" y="40"/>
                    <a:pt x="150" y="40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9" y="40"/>
                    <a:pt x="150" y="40"/>
                    <a:pt x="150" y="40"/>
                  </a:cubicBezTo>
                  <a:cubicBezTo>
                    <a:pt x="150" y="40"/>
                    <a:pt x="150" y="40"/>
                    <a:pt x="150" y="40"/>
                  </a:cubicBezTo>
                  <a:cubicBezTo>
                    <a:pt x="150" y="40"/>
                    <a:pt x="150" y="40"/>
                    <a:pt x="150" y="40"/>
                  </a:cubicBezTo>
                  <a:cubicBezTo>
                    <a:pt x="150" y="39"/>
                    <a:pt x="150" y="39"/>
                    <a:pt x="150" y="39"/>
                  </a:cubicBezTo>
                  <a:cubicBezTo>
                    <a:pt x="150" y="39"/>
                    <a:pt x="150" y="39"/>
                    <a:pt x="150" y="39"/>
                  </a:cubicBezTo>
                  <a:cubicBezTo>
                    <a:pt x="150" y="39"/>
                    <a:pt x="149" y="40"/>
                    <a:pt x="149" y="40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49" y="39"/>
                    <a:pt x="149" y="39"/>
                    <a:pt x="149" y="39"/>
                  </a:cubicBezTo>
                  <a:cubicBezTo>
                    <a:pt x="149" y="39"/>
                    <a:pt x="149" y="39"/>
                    <a:pt x="149" y="39"/>
                  </a:cubicBezTo>
                  <a:cubicBezTo>
                    <a:pt x="149" y="39"/>
                    <a:pt x="149" y="39"/>
                    <a:pt x="149" y="39"/>
                  </a:cubicBezTo>
                  <a:cubicBezTo>
                    <a:pt x="149" y="39"/>
                    <a:pt x="149" y="39"/>
                    <a:pt x="149" y="39"/>
                  </a:cubicBezTo>
                  <a:cubicBezTo>
                    <a:pt x="149" y="39"/>
                    <a:pt x="149" y="39"/>
                    <a:pt x="149" y="39"/>
                  </a:cubicBezTo>
                  <a:cubicBezTo>
                    <a:pt x="149" y="39"/>
                    <a:pt x="149" y="39"/>
                    <a:pt x="149" y="39"/>
                  </a:cubicBezTo>
                  <a:cubicBezTo>
                    <a:pt x="149" y="39"/>
                    <a:pt x="149" y="39"/>
                    <a:pt x="149" y="39"/>
                  </a:cubicBezTo>
                  <a:cubicBezTo>
                    <a:pt x="149" y="39"/>
                    <a:pt x="149" y="39"/>
                    <a:pt x="149" y="39"/>
                  </a:cubicBezTo>
                  <a:cubicBezTo>
                    <a:pt x="149" y="38"/>
                    <a:pt x="148" y="38"/>
                    <a:pt x="149" y="38"/>
                  </a:cubicBezTo>
                  <a:cubicBezTo>
                    <a:pt x="149" y="38"/>
                    <a:pt x="149" y="38"/>
                    <a:pt x="149" y="38"/>
                  </a:cubicBezTo>
                  <a:cubicBezTo>
                    <a:pt x="149" y="38"/>
                    <a:pt x="149" y="38"/>
                    <a:pt x="149" y="38"/>
                  </a:cubicBezTo>
                  <a:cubicBezTo>
                    <a:pt x="149" y="38"/>
                    <a:pt x="149" y="37"/>
                    <a:pt x="149" y="37"/>
                  </a:cubicBezTo>
                  <a:cubicBezTo>
                    <a:pt x="149" y="37"/>
                    <a:pt x="149" y="37"/>
                    <a:pt x="149" y="37"/>
                  </a:cubicBezTo>
                  <a:cubicBezTo>
                    <a:pt x="149" y="37"/>
                    <a:pt x="149" y="37"/>
                    <a:pt x="149" y="37"/>
                  </a:cubicBezTo>
                  <a:cubicBezTo>
                    <a:pt x="149" y="36"/>
                    <a:pt x="149" y="36"/>
                    <a:pt x="149" y="36"/>
                  </a:cubicBezTo>
                  <a:cubicBezTo>
                    <a:pt x="149" y="36"/>
                    <a:pt x="149" y="36"/>
                    <a:pt x="149" y="36"/>
                  </a:cubicBezTo>
                  <a:cubicBezTo>
                    <a:pt x="149" y="36"/>
                    <a:pt x="149" y="36"/>
                    <a:pt x="149" y="36"/>
                  </a:cubicBezTo>
                  <a:cubicBezTo>
                    <a:pt x="149" y="36"/>
                    <a:pt x="149" y="36"/>
                    <a:pt x="149" y="36"/>
                  </a:cubicBezTo>
                  <a:cubicBezTo>
                    <a:pt x="149" y="36"/>
                    <a:pt x="149" y="36"/>
                    <a:pt x="149" y="36"/>
                  </a:cubicBezTo>
                  <a:cubicBezTo>
                    <a:pt x="149" y="36"/>
                    <a:pt x="149" y="36"/>
                    <a:pt x="149" y="36"/>
                  </a:cubicBezTo>
                  <a:cubicBezTo>
                    <a:pt x="149" y="35"/>
                    <a:pt x="149" y="35"/>
                    <a:pt x="149" y="35"/>
                  </a:cubicBezTo>
                  <a:cubicBezTo>
                    <a:pt x="149" y="35"/>
                    <a:pt x="149" y="35"/>
                    <a:pt x="149" y="35"/>
                  </a:cubicBezTo>
                  <a:cubicBezTo>
                    <a:pt x="149" y="35"/>
                    <a:pt x="149" y="35"/>
                    <a:pt x="149" y="34"/>
                  </a:cubicBezTo>
                  <a:cubicBezTo>
                    <a:pt x="149" y="34"/>
                    <a:pt x="149" y="34"/>
                    <a:pt x="149" y="34"/>
                  </a:cubicBezTo>
                  <a:cubicBezTo>
                    <a:pt x="149" y="34"/>
                    <a:pt x="149" y="34"/>
                    <a:pt x="149" y="34"/>
                  </a:cubicBezTo>
                  <a:cubicBezTo>
                    <a:pt x="149" y="34"/>
                    <a:pt x="149" y="34"/>
                    <a:pt x="149" y="34"/>
                  </a:cubicBezTo>
                  <a:cubicBezTo>
                    <a:pt x="150" y="34"/>
                    <a:pt x="150" y="34"/>
                    <a:pt x="149" y="34"/>
                  </a:cubicBezTo>
                  <a:cubicBezTo>
                    <a:pt x="149" y="33"/>
                    <a:pt x="150" y="33"/>
                    <a:pt x="150" y="33"/>
                  </a:cubicBezTo>
                  <a:cubicBezTo>
                    <a:pt x="150" y="33"/>
                    <a:pt x="150" y="33"/>
                    <a:pt x="150" y="33"/>
                  </a:cubicBezTo>
                  <a:cubicBezTo>
                    <a:pt x="150" y="33"/>
                    <a:pt x="150" y="33"/>
                    <a:pt x="150" y="33"/>
                  </a:cubicBezTo>
                  <a:cubicBezTo>
                    <a:pt x="150" y="33"/>
                    <a:pt x="150" y="33"/>
                    <a:pt x="150" y="33"/>
                  </a:cubicBezTo>
                  <a:cubicBezTo>
                    <a:pt x="150" y="32"/>
                    <a:pt x="150" y="32"/>
                    <a:pt x="150" y="32"/>
                  </a:cubicBezTo>
                  <a:cubicBezTo>
                    <a:pt x="150" y="32"/>
                    <a:pt x="150" y="32"/>
                    <a:pt x="150" y="32"/>
                  </a:cubicBezTo>
                  <a:cubicBezTo>
                    <a:pt x="150" y="32"/>
                    <a:pt x="151" y="31"/>
                    <a:pt x="151" y="31"/>
                  </a:cubicBezTo>
                  <a:cubicBezTo>
                    <a:pt x="151" y="31"/>
                    <a:pt x="151" y="31"/>
                    <a:pt x="151" y="31"/>
                  </a:cubicBezTo>
                  <a:cubicBezTo>
                    <a:pt x="151" y="31"/>
                    <a:pt x="151" y="31"/>
                    <a:pt x="151" y="31"/>
                  </a:cubicBezTo>
                  <a:cubicBezTo>
                    <a:pt x="151" y="31"/>
                    <a:pt x="151" y="31"/>
                    <a:pt x="151" y="31"/>
                  </a:cubicBezTo>
                  <a:cubicBezTo>
                    <a:pt x="151" y="31"/>
                    <a:pt x="151" y="31"/>
                    <a:pt x="151" y="31"/>
                  </a:cubicBezTo>
                  <a:cubicBezTo>
                    <a:pt x="151" y="31"/>
                    <a:pt x="151" y="31"/>
                    <a:pt x="152" y="31"/>
                  </a:cubicBezTo>
                  <a:cubicBezTo>
                    <a:pt x="152" y="31"/>
                    <a:pt x="152" y="31"/>
                    <a:pt x="152" y="31"/>
                  </a:cubicBezTo>
                  <a:cubicBezTo>
                    <a:pt x="152" y="31"/>
                    <a:pt x="152" y="31"/>
                    <a:pt x="152" y="31"/>
                  </a:cubicBezTo>
                  <a:cubicBezTo>
                    <a:pt x="152" y="31"/>
                    <a:pt x="152" y="32"/>
                    <a:pt x="152" y="31"/>
                  </a:cubicBezTo>
                  <a:cubicBezTo>
                    <a:pt x="152" y="31"/>
                    <a:pt x="152" y="31"/>
                    <a:pt x="152" y="31"/>
                  </a:cubicBezTo>
                  <a:cubicBezTo>
                    <a:pt x="152" y="31"/>
                    <a:pt x="152" y="31"/>
                    <a:pt x="152" y="31"/>
                  </a:cubicBezTo>
                  <a:cubicBezTo>
                    <a:pt x="152" y="31"/>
                    <a:pt x="152" y="31"/>
                    <a:pt x="152" y="31"/>
                  </a:cubicBezTo>
                  <a:cubicBezTo>
                    <a:pt x="152" y="31"/>
                    <a:pt x="152" y="31"/>
                    <a:pt x="152" y="30"/>
                  </a:cubicBezTo>
                  <a:cubicBezTo>
                    <a:pt x="152" y="30"/>
                    <a:pt x="152" y="30"/>
                    <a:pt x="152" y="30"/>
                  </a:cubicBezTo>
                  <a:cubicBezTo>
                    <a:pt x="152" y="30"/>
                    <a:pt x="152" y="30"/>
                    <a:pt x="152" y="30"/>
                  </a:cubicBezTo>
                  <a:cubicBezTo>
                    <a:pt x="152" y="30"/>
                    <a:pt x="152" y="30"/>
                    <a:pt x="151" y="29"/>
                  </a:cubicBezTo>
                  <a:cubicBezTo>
                    <a:pt x="151" y="29"/>
                    <a:pt x="151" y="29"/>
                    <a:pt x="151" y="29"/>
                  </a:cubicBezTo>
                  <a:cubicBezTo>
                    <a:pt x="151" y="29"/>
                    <a:pt x="151" y="29"/>
                    <a:pt x="152" y="29"/>
                  </a:cubicBezTo>
                  <a:cubicBezTo>
                    <a:pt x="152" y="29"/>
                    <a:pt x="152" y="29"/>
                    <a:pt x="152" y="29"/>
                  </a:cubicBezTo>
                  <a:cubicBezTo>
                    <a:pt x="152" y="29"/>
                    <a:pt x="152" y="29"/>
                    <a:pt x="152" y="29"/>
                  </a:cubicBezTo>
                  <a:cubicBezTo>
                    <a:pt x="152" y="30"/>
                    <a:pt x="152" y="30"/>
                    <a:pt x="152" y="30"/>
                  </a:cubicBezTo>
                  <a:cubicBezTo>
                    <a:pt x="152" y="30"/>
                    <a:pt x="152" y="30"/>
                    <a:pt x="152" y="30"/>
                  </a:cubicBezTo>
                  <a:cubicBezTo>
                    <a:pt x="152" y="30"/>
                    <a:pt x="152" y="31"/>
                    <a:pt x="153" y="31"/>
                  </a:cubicBezTo>
                  <a:cubicBezTo>
                    <a:pt x="153" y="31"/>
                    <a:pt x="153" y="31"/>
                    <a:pt x="153" y="31"/>
                  </a:cubicBezTo>
                  <a:cubicBezTo>
                    <a:pt x="153" y="31"/>
                    <a:pt x="153" y="31"/>
                    <a:pt x="153" y="31"/>
                  </a:cubicBezTo>
                  <a:cubicBezTo>
                    <a:pt x="153" y="31"/>
                    <a:pt x="154" y="31"/>
                    <a:pt x="154" y="31"/>
                  </a:cubicBezTo>
                  <a:cubicBezTo>
                    <a:pt x="154" y="31"/>
                    <a:pt x="154" y="31"/>
                    <a:pt x="154" y="31"/>
                  </a:cubicBezTo>
                  <a:cubicBezTo>
                    <a:pt x="154" y="31"/>
                    <a:pt x="154" y="31"/>
                    <a:pt x="154" y="31"/>
                  </a:cubicBezTo>
                  <a:cubicBezTo>
                    <a:pt x="154" y="31"/>
                    <a:pt x="154" y="31"/>
                    <a:pt x="154" y="31"/>
                  </a:cubicBezTo>
                  <a:cubicBezTo>
                    <a:pt x="154" y="31"/>
                    <a:pt x="155" y="31"/>
                    <a:pt x="155" y="31"/>
                  </a:cubicBezTo>
                  <a:cubicBezTo>
                    <a:pt x="155" y="31"/>
                    <a:pt x="155" y="31"/>
                    <a:pt x="155" y="31"/>
                  </a:cubicBezTo>
                  <a:cubicBezTo>
                    <a:pt x="155" y="31"/>
                    <a:pt x="155" y="31"/>
                    <a:pt x="155" y="31"/>
                  </a:cubicBezTo>
                  <a:cubicBezTo>
                    <a:pt x="155" y="31"/>
                    <a:pt x="155" y="31"/>
                    <a:pt x="155" y="31"/>
                  </a:cubicBezTo>
                  <a:cubicBezTo>
                    <a:pt x="156" y="31"/>
                    <a:pt x="156" y="31"/>
                    <a:pt x="156" y="31"/>
                  </a:cubicBezTo>
                  <a:cubicBezTo>
                    <a:pt x="156" y="31"/>
                    <a:pt x="156" y="31"/>
                    <a:pt x="156" y="31"/>
                  </a:cubicBezTo>
                  <a:cubicBezTo>
                    <a:pt x="156" y="31"/>
                    <a:pt x="156" y="31"/>
                    <a:pt x="156" y="31"/>
                  </a:cubicBezTo>
                  <a:cubicBezTo>
                    <a:pt x="156" y="31"/>
                    <a:pt x="156" y="31"/>
                    <a:pt x="156" y="31"/>
                  </a:cubicBezTo>
                  <a:cubicBezTo>
                    <a:pt x="157" y="31"/>
                    <a:pt x="157" y="31"/>
                    <a:pt x="157" y="31"/>
                  </a:cubicBezTo>
                  <a:cubicBezTo>
                    <a:pt x="157" y="31"/>
                    <a:pt x="157" y="31"/>
                    <a:pt x="157" y="31"/>
                  </a:cubicBezTo>
                  <a:cubicBezTo>
                    <a:pt x="157" y="31"/>
                    <a:pt x="157" y="31"/>
                    <a:pt x="157" y="31"/>
                  </a:cubicBezTo>
                  <a:cubicBezTo>
                    <a:pt x="158" y="31"/>
                    <a:pt x="158" y="31"/>
                    <a:pt x="158" y="31"/>
                  </a:cubicBezTo>
                  <a:cubicBezTo>
                    <a:pt x="158" y="31"/>
                    <a:pt x="158" y="30"/>
                    <a:pt x="158" y="30"/>
                  </a:cubicBezTo>
                  <a:cubicBezTo>
                    <a:pt x="158" y="30"/>
                    <a:pt x="158" y="30"/>
                    <a:pt x="158" y="30"/>
                  </a:cubicBezTo>
                  <a:cubicBezTo>
                    <a:pt x="158" y="30"/>
                    <a:pt x="158" y="30"/>
                    <a:pt x="158" y="30"/>
                  </a:cubicBezTo>
                  <a:cubicBezTo>
                    <a:pt x="158" y="30"/>
                    <a:pt x="158" y="30"/>
                    <a:pt x="158" y="30"/>
                  </a:cubicBezTo>
                  <a:cubicBezTo>
                    <a:pt x="158" y="30"/>
                    <a:pt x="158" y="30"/>
                    <a:pt x="158" y="30"/>
                  </a:cubicBezTo>
                  <a:cubicBezTo>
                    <a:pt x="158" y="30"/>
                    <a:pt x="158" y="30"/>
                    <a:pt x="158" y="30"/>
                  </a:cubicBezTo>
                  <a:cubicBezTo>
                    <a:pt x="158" y="30"/>
                    <a:pt x="159" y="30"/>
                    <a:pt x="159" y="30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29"/>
                    <a:pt x="159" y="29"/>
                    <a:pt x="158" y="29"/>
                  </a:cubicBezTo>
                  <a:cubicBezTo>
                    <a:pt x="158" y="29"/>
                    <a:pt x="158" y="29"/>
                    <a:pt x="158" y="29"/>
                  </a:cubicBezTo>
                  <a:cubicBezTo>
                    <a:pt x="158" y="29"/>
                    <a:pt x="158" y="29"/>
                    <a:pt x="158" y="29"/>
                  </a:cubicBezTo>
                  <a:cubicBezTo>
                    <a:pt x="158" y="29"/>
                    <a:pt x="158" y="29"/>
                    <a:pt x="158" y="29"/>
                  </a:cubicBezTo>
                  <a:cubicBezTo>
                    <a:pt x="158" y="29"/>
                    <a:pt x="158" y="29"/>
                    <a:pt x="158" y="29"/>
                  </a:cubicBezTo>
                  <a:cubicBezTo>
                    <a:pt x="158" y="29"/>
                    <a:pt x="158" y="29"/>
                    <a:pt x="158" y="29"/>
                  </a:cubicBezTo>
                  <a:cubicBezTo>
                    <a:pt x="158" y="29"/>
                    <a:pt x="158" y="29"/>
                    <a:pt x="158" y="29"/>
                  </a:cubicBezTo>
                  <a:cubicBezTo>
                    <a:pt x="158" y="29"/>
                    <a:pt x="158" y="29"/>
                    <a:pt x="157" y="29"/>
                  </a:cubicBezTo>
                  <a:cubicBezTo>
                    <a:pt x="157" y="29"/>
                    <a:pt x="157" y="29"/>
                    <a:pt x="157" y="29"/>
                  </a:cubicBezTo>
                  <a:cubicBezTo>
                    <a:pt x="157" y="29"/>
                    <a:pt x="157" y="29"/>
                    <a:pt x="157" y="29"/>
                  </a:cubicBezTo>
                  <a:cubicBezTo>
                    <a:pt x="157" y="29"/>
                    <a:pt x="157" y="29"/>
                    <a:pt x="157" y="29"/>
                  </a:cubicBezTo>
                  <a:cubicBezTo>
                    <a:pt x="157" y="29"/>
                    <a:pt x="157" y="29"/>
                    <a:pt x="157" y="29"/>
                  </a:cubicBezTo>
                  <a:cubicBezTo>
                    <a:pt x="157" y="29"/>
                    <a:pt x="157" y="29"/>
                    <a:pt x="157" y="29"/>
                  </a:cubicBezTo>
                  <a:cubicBezTo>
                    <a:pt x="157" y="29"/>
                    <a:pt x="157" y="29"/>
                    <a:pt x="157" y="29"/>
                  </a:cubicBezTo>
                  <a:cubicBezTo>
                    <a:pt x="157" y="29"/>
                    <a:pt x="157" y="29"/>
                    <a:pt x="157" y="28"/>
                  </a:cubicBezTo>
                  <a:cubicBezTo>
                    <a:pt x="157" y="28"/>
                    <a:pt x="157" y="28"/>
                    <a:pt x="157" y="28"/>
                  </a:cubicBezTo>
                  <a:cubicBezTo>
                    <a:pt x="157" y="28"/>
                    <a:pt x="157" y="28"/>
                    <a:pt x="157" y="28"/>
                  </a:cubicBezTo>
                  <a:cubicBezTo>
                    <a:pt x="156" y="28"/>
                    <a:pt x="156" y="28"/>
                    <a:pt x="156" y="28"/>
                  </a:cubicBezTo>
                  <a:cubicBezTo>
                    <a:pt x="156" y="27"/>
                    <a:pt x="156" y="27"/>
                    <a:pt x="156" y="27"/>
                  </a:cubicBezTo>
                  <a:cubicBezTo>
                    <a:pt x="156" y="27"/>
                    <a:pt x="155" y="27"/>
                    <a:pt x="155" y="27"/>
                  </a:cubicBezTo>
                  <a:cubicBezTo>
                    <a:pt x="155" y="27"/>
                    <a:pt x="155" y="27"/>
                    <a:pt x="155" y="27"/>
                  </a:cubicBezTo>
                  <a:cubicBezTo>
                    <a:pt x="155" y="27"/>
                    <a:pt x="155" y="27"/>
                    <a:pt x="155" y="27"/>
                  </a:cubicBezTo>
                  <a:cubicBezTo>
                    <a:pt x="155" y="27"/>
                    <a:pt x="155" y="27"/>
                    <a:pt x="155" y="27"/>
                  </a:cubicBezTo>
                  <a:cubicBezTo>
                    <a:pt x="155" y="27"/>
                    <a:pt x="154" y="27"/>
                    <a:pt x="154" y="27"/>
                  </a:cubicBezTo>
                  <a:cubicBezTo>
                    <a:pt x="154" y="27"/>
                    <a:pt x="155" y="27"/>
                    <a:pt x="155" y="27"/>
                  </a:cubicBezTo>
                  <a:cubicBezTo>
                    <a:pt x="155" y="27"/>
                    <a:pt x="155" y="27"/>
                    <a:pt x="155" y="27"/>
                  </a:cubicBezTo>
                  <a:cubicBezTo>
                    <a:pt x="155" y="26"/>
                    <a:pt x="154" y="26"/>
                    <a:pt x="154" y="26"/>
                  </a:cubicBezTo>
                  <a:cubicBezTo>
                    <a:pt x="154" y="26"/>
                    <a:pt x="154" y="26"/>
                    <a:pt x="154" y="26"/>
                  </a:cubicBezTo>
                  <a:cubicBezTo>
                    <a:pt x="154" y="26"/>
                    <a:pt x="154" y="26"/>
                    <a:pt x="154" y="26"/>
                  </a:cubicBezTo>
                  <a:cubicBezTo>
                    <a:pt x="154" y="26"/>
                    <a:pt x="153" y="26"/>
                    <a:pt x="153" y="26"/>
                  </a:cubicBezTo>
                  <a:cubicBezTo>
                    <a:pt x="153" y="26"/>
                    <a:pt x="153" y="26"/>
                    <a:pt x="153" y="26"/>
                  </a:cubicBezTo>
                  <a:cubicBezTo>
                    <a:pt x="153" y="26"/>
                    <a:pt x="153" y="26"/>
                    <a:pt x="153" y="26"/>
                  </a:cubicBezTo>
                  <a:cubicBezTo>
                    <a:pt x="153" y="26"/>
                    <a:pt x="153" y="26"/>
                    <a:pt x="153" y="26"/>
                  </a:cubicBezTo>
                  <a:cubicBezTo>
                    <a:pt x="153" y="26"/>
                    <a:pt x="152" y="25"/>
                    <a:pt x="152" y="25"/>
                  </a:cubicBezTo>
                  <a:cubicBezTo>
                    <a:pt x="152" y="25"/>
                    <a:pt x="152" y="25"/>
                    <a:pt x="152" y="25"/>
                  </a:cubicBezTo>
                  <a:cubicBezTo>
                    <a:pt x="152" y="25"/>
                    <a:pt x="152" y="25"/>
                    <a:pt x="152" y="25"/>
                  </a:cubicBezTo>
                  <a:cubicBezTo>
                    <a:pt x="152" y="25"/>
                    <a:pt x="152" y="25"/>
                    <a:pt x="152" y="25"/>
                  </a:cubicBezTo>
                  <a:cubicBezTo>
                    <a:pt x="152" y="25"/>
                    <a:pt x="152" y="25"/>
                    <a:pt x="152" y="25"/>
                  </a:cubicBezTo>
                  <a:cubicBezTo>
                    <a:pt x="152" y="25"/>
                    <a:pt x="152" y="25"/>
                    <a:pt x="152" y="25"/>
                  </a:cubicBezTo>
                  <a:cubicBezTo>
                    <a:pt x="151" y="25"/>
                    <a:pt x="151" y="25"/>
                    <a:pt x="151" y="24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4"/>
                    <a:pt x="151" y="24"/>
                    <a:pt x="151" y="24"/>
                  </a:cubicBezTo>
                  <a:cubicBezTo>
                    <a:pt x="151" y="23"/>
                    <a:pt x="151" y="23"/>
                    <a:pt x="151" y="23"/>
                  </a:cubicBezTo>
                  <a:cubicBezTo>
                    <a:pt x="151" y="23"/>
                    <a:pt x="151" y="23"/>
                    <a:pt x="150" y="23"/>
                  </a:cubicBezTo>
                  <a:cubicBezTo>
                    <a:pt x="150" y="23"/>
                    <a:pt x="150" y="23"/>
                    <a:pt x="150" y="23"/>
                  </a:cubicBezTo>
                  <a:cubicBezTo>
                    <a:pt x="150" y="23"/>
                    <a:pt x="150" y="23"/>
                    <a:pt x="150" y="23"/>
                  </a:cubicBezTo>
                  <a:cubicBezTo>
                    <a:pt x="150" y="23"/>
                    <a:pt x="150" y="23"/>
                    <a:pt x="150" y="23"/>
                  </a:cubicBezTo>
                  <a:cubicBezTo>
                    <a:pt x="150" y="23"/>
                    <a:pt x="150" y="23"/>
                    <a:pt x="150" y="23"/>
                  </a:cubicBezTo>
                  <a:cubicBezTo>
                    <a:pt x="150" y="23"/>
                    <a:pt x="150" y="23"/>
                    <a:pt x="150" y="23"/>
                  </a:cubicBezTo>
                  <a:cubicBezTo>
                    <a:pt x="150" y="23"/>
                    <a:pt x="150" y="23"/>
                    <a:pt x="150" y="23"/>
                  </a:cubicBezTo>
                  <a:cubicBezTo>
                    <a:pt x="150" y="23"/>
                    <a:pt x="150" y="23"/>
                    <a:pt x="150" y="23"/>
                  </a:cubicBezTo>
                  <a:cubicBezTo>
                    <a:pt x="150" y="23"/>
                    <a:pt x="150" y="23"/>
                    <a:pt x="150" y="23"/>
                  </a:cubicBezTo>
                  <a:cubicBezTo>
                    <a:pt x="150" y="23"/>
                    <a:pt x="150" y="23"/>
                    <a:pt x="150" y="23"/>
                  </a:cubicBezTo>
                  <a:cubicBezTo>
                    <a:pt x="151" y="23"/>
                    <a:pt x="151" y="23"/>
                    <a:pt x="151" y="23"/>
                  </a:cubicBezTo>
                  <a:cubicBezTo>
                    <a:pt x="151" y="23"/>
                    <a:pt x="151" y="23"/>
                    <a:pt x="151" y="23"/>
                  </a:cubicBezTo>
                  <a:cubicBezTo>
                    <a:pt x="151" y="23"/>
                    <a:pt x="151" y="23"/>
                    <a:pt x="151" y="23"/>
                  </a:cubicBezTo>
                  <a:cubicBezTo>
                    <a:pt x="151" y="23"/>
                    <a:pt x="151" y="23"/>
                    <a:pt x="151" y="23"/>
                  </a:cubicBezTo>
                  <a:cubicBezTo>
                    <a:pt x="151" y="23"/>
                    <a:pt x="151" y="23"/>
                    <a:pt x="151" y="23"/>
                  </a:cubicBezTo>
                  <a:cubicBezTo>
                    <a:pt x="151" y="23"/>
                    <a:pt x="150" y="23"/>
                    <a:pt x="150" y="23"/>
                  </a:cubicBezTo>
                  <a:cubicBezTo>
                    <a:pt x="150" y="22"/>
                    <a:pt x="150" y="22"/>
                    <a:pt x="150" y="22"/>
                  </a:cubicBezTo>
                  <a:cubicBezTo>
                    <a:pt x="150" y="22"/>
                    <a:pt x="150" y="22"/>
                    <a:pt x="150" y="22"/>
                  </a:cubicBezTo>
                  <a:cubicBezTo>
                    <a:pt x="150" y="22"/>
                    <a:pt x="150" y="22"/>
                    <a:pt x="150" y="22"/>
                  </a:cubicBezTo>
                  <a:cubicBezTo>
                    <a:pt x="150" y="22"/>
                    <a:pt x="150" y="22"/>
                    <a:pt x="150" y="22"/>
                  </a:cubicBezTo>
                  <a:cubicBezTo>
                    <a:pt x="151" y="22"/>
                    <a:pt x="151" y="23"/>
                    <a:pt x="151" y="23"/>
                  </a:cubicBezTo>
                  <a:cubicBezTo>
                    <a:pt x="151" y="23"/>
                    <a:pt x="151" y="23"/>
                    <a:pt x="151" y="23"/>
                  </a:cubicBezTo>
                  <a:cubicBezTo>
                    <a:pt x="151" y="23"/>
                    <a:pt x="151" y="23"/>
                    <a:pt x="151" y="23"/>
                  </a:cubicBezTo>
                  <a:cubicBezTo>
                    <a:pt x="151" y="23"/>
                    <a:pt x="151" y="22"/>
                    <a:pt x="151" y="22"/>
                  </a:cubicBezTo>
                  <a:cubicBezTo>
                    <a:pt x="151" y="22"/>
                    <a:pt x="151" y="22"/>
                    <a:pt x="151" y="22"/>
                  </a:cubicBezTo>
                  <a:cubicBezTo>
                    <a:pt x="151" y="22"/>
                    <a:pt x="151" y="22"/>
                    <a:pt x="151" y="22"/>
                  </a:cubicBezTo>
                  <a:cubicBezTo>
                    <a:pt x="151" y="22"/>
                    <a:pt x="151" y="22"/>
                    <a:pt x="151" y="22"/>
                  </a:cubicBezTo>
                  <a:cubicBezTo>
                    <a:pt x="151" y="22"/>
                    <a:pt x="151" y="22"/>
                    <a:pt x="151" y="22"/>
                  </a:cubicBezTo>
                  <a:cubicBezTo>
                    <a:pt x="151" y="22"/>
                    <a:pt x="151" y="22"/>
                    <a:pt x="151" y="22"/>
                  </a:cubicBezTo>
                  <a:cubicBezTo>
                    <a:pt x="151" y="22"/>
                    <a:pt x="151" y="22"/>
                    <a:pt x="151" y="22"/>
                  </a:cubicBezTo>
                  <a:cubicBezTo>
                    <a:pt x="151" y="22"/>
                    <a:pt x="151" y="22"/>
                    <a:pt x="151" y="22"/>
                  </a:cubicBezTo>
                  <a:cubicBezTo>
                    <a:pt x="151" y="22"/>
                    <a:pt x="151" y="22"/>
                    <a:pt x="151" y="22"/>
                  </a:cubicBezTo>
                  <a:cubicBezTo>
                    <a:pt x="151" y="22"/>
                    <a:pt x="151" y="22"/>
                    <a:pt x="152" y="22"/>
                  </a:cubicBezTo>
                  <a:cubicBezTo>
                    <a:pt x="152" y="22"/>
                    <a:pt x="152" y="22"/>
                    <a:pt x="152" y="22"/>
                  </a:cubicBezTo>
                  <a:cubicBezTo>
                    <a:pt x="152" y="22"/>
                    <a:pt x="152" y="22"/>
                    <a:pt x="152" y="22"/>
                  </a:cubicBezTo>
                  <a:cubicBezTo>
                    <a:pt x="152" y="22"/>
                    <a:pt x="152" y="22"/>
                    <a:pt x="152" y="22"/>
                  </a:cubicBezTo>
                  <a:cubicBezTo>
                    <a:pt x="152" y="22"/>
                    <a:pt x="152" y="22"/>
                    <a:pt x="152" y="22"/>
                  </a:cubicBezTo>
                  <a:cubicBezTo>
                    <a:pt x="152" y="22"/>
                    <a:pt x="152" y="21"/>
                    <a:pt x="152" y="21"/>
                  </a:cubicBezTo>
                  <a:cubicBezTo>
                    <a:pt x="152" y="21"/>
                    <a:pt x="152" y="21"/>
                    <a:pt x="152" y="21"/>
                  </a:cubicBezTo>
                  <a:cubicBezTo>
                    <a:pt x="152" y="21"/>
                    <a:pt x="152" y="21"/>
                    <a:pt x="152" y="21"/>
                  </a:cubicBezTo>
                  <a:cubicBezTo>
                    <a:pt x="152" y="21"/>
                    <a:pt x="152" y="20"/>
                    <a:pt x="151" y="20"/>
                  </a:cubicBezTo>
                  <a:cubicBezTo>
                    <a:pt x="151" y="20"/>
                    <a:pt x="151" y="20"/>
                    <a:pt x="151" y="20"/>
                  </a:cubicBezTo>
                  <a:cubicBezTo>
                    <a:pt x="151" y="20"/>
                    <a:pt x="151" y="20"/>
                    <a:pt x="151" y="20"/>
                  </a:cubicBezTo>
                  <a:cubicBezTo>
                    <a:pt x="151" y="20"/>
                    <a:pt x="150" y="20"/>
                    <a:pt x="150" y="19"/>
                  </a:cubicBezTo>
                  <a:cubicBezTo>
                    <a:pt x="150" y="19"/>
                    <a:pt x="150" y="19"/>
                    <a:pt x="150" y="19"/>
                  </a:cubicBezTo>
                  <a:cubicBezTo>
                    <a:pt x="150" y="19"/>
                    <a:pt x="150" y="19"/>
                    <a:pt x="150" y="19"/>
                  </a:cubicBezTo>
                  <a:cubicBezTo>
                    <a:pt x="150" y="19"/>
                    <a:pt x="150" y="19"/>
                    <a:pt x="150" y="19"/>
                  </a:cubicBezTo>
                  <a:cubicBezTo>
                    <a:pt x="150" y="19"/>
                    <a:pt x="150" y="19"/>
                    <a:pt x="150" y="18"/>
                  </a:cubicBezTo>
                  <a:cubicBezTo>
                    <a:pt x="150" y="18"/>
                    <a:pt x="150" y="18"/>
                    <a:pt x="150" y="18"/>
                  </a:cubicBezTo>
                  <a:cubicBezTo>
                    <a:pt x="149" y="18"/>
                    <a:pt x="149" y="18"/>
                    <a:pt x="149" y="18"/>
                  </a:cubicBezTo>
                  <a:cubicBezTo>
                    <a:pt x="149" y="18"/>
                    <a:pt x="149" y="18"/>
                    <a:pt x="149" y="18"/>
                  </a:cubicBezTo>
                  <a:cubicBezTo>
                    <a:pt x="149" y="18"/>
                    <a:pt x="149" y="18"/>
                    <a:pt x="150" y="18"/>
                  </a:cubicBezTo>
                  <a:cubicBezTo>
                    <a:pt x="150" y="18"/>
                    <a:pt x="149" y="18"/>
                    <a:pt x="149" y="18"/>
                  </a:cubicBezTo>
                  <a:cubicBezTo>
                    <a:pt x="149" y="18"/>
                    <a:pt x="149" y="18"/>
                    <a:pt x="149" y="18"/>
                  </a:cubicBezTo>
                  <a:cubicBezTo>
                    <a:pt x="149" y="18"/>
                    <a:pt x="149" y="18"/>
                    <a:pt x="149" y="18"/>
                  </a:cubicBezTo>
                  <a:cubicBezTo>
                    <a:pt x="149" y="18"/>
                    <a:pt x="149" y="18"/>
                    <a:pt x="149" y="18"/>
                  </a:cubicBezTo>
                  <a:cubicBezTo>
                    <a:pt x="150" y="18"/>
                    <a:pt x="150" y="18"/>
                    <a:pt x="150" y="17"/>
                  </a:cubicBezTo>
                  <a:cubicBezTo>
                    <a:pt x="150" y="17"/>
                    <a:pt x="149" y="17"/>
                    <a:pt x="149" y="17"/>
                  </a:cubicBezTo>
                  <a:cubicBezTo>
                    <a:pt x="149" y="17"/>
                    <a:pt x="149" y="17"/>
                    <a:pt x="149" y="17"/>
                  </a:cubicBezTo>
                  <a:cubicBezTo>
                    <a:pt x="149" y="17"/>
                    <a:pt x="149" y="17"/>
                    <a:pt x="149" y="17"/>
                  </a:cubicBezTo>
                  <a:cubicBezTo>
                    <a:pt x="149" y="17"/>
                    <a:pt x="149" y="17"/>
                    <a:pt x="149" y="17"/>
                  </a:cubicBezTo>
                  <a:cubicBezTo>
                    <a:pt x="149" y="17"/>
                    <a:pt x="149" y="17"/>
                    <a:pt x="149" y="17"/>
                  </a:cubicBezTo>
                  <a:cubicBezTo>
                    <a:pt x="149" y="17"/>
                    <a:pt x="149" y="17"/>
                    <a:pt x="149" y="17"/>
                  </a:cubicBezTo>
                  <a:cubicBezTo>
                    <a:pt x="149" y="17"/>
                    <a:pt x="149" y="17"/>
                    <a:pt x="149" y="17"/>
                  </a:cubicBezTo>
                  <a:cubicBezTo>
                    <a:pt x="149" y="17"/>
                    <a:pt x="149" y="17"/>
                    <a:pt x="149" y="17"/>
                  </a:cubicBezTo>
                  <a:cubicBezTo>
                    <a:pt x="149" y="17"/>
                    <a:pt x="149" y="17"/>
                    <a:pt x="149" y="17"/>
                  </a:cubicBezTo>
                  <a:cubicBezTo>
                    <a:pt x="149" y="17"/>
                    <a:pt x="149" y="17"/>
                    <a:pt x="149" y="17"/>
                  </a:cubicBezTo>
                  <a:cubicBezTo>
                    <a:pt x="149" y="17"/>
                    <a:pt x="149" y="17"/>
                    <a:pt x="148" y="17"/>
                  </a:cubicBezTo>
                  <a:cubicBezTo>
                    <a:pt x="148" y="17"/>
                    <a:pt x="149" y="17"/>
                    <a:pt x="149" y="17"/>
                  </a:cubicBezTo>
                  <a:cubicBezTo>
                    <a:pt x="149" y="17"/>
                    <a:pt x="148" y="17"/>
                    <a:pt x="148" y="17"/>
                  </a:cubicBezTo>
                  <a:cubicBezTo>
                    <a:pt x="148" y="17"/>
                    <a:pt x="149" y="17"/>
                    <a:pt x="149" y="17"/>
                  </a:cubicBezTo>
                  <a:cubicBezTo>
                    <a:pt x="149" y="17"/>
                    <a:pt x="149" y="17"/>
                    <a:pt x="149" y="17"/>
                  </a:cubicBezTo>
                  <a:cubicBezTo>
                    <a:pt x="149" y="17"/>
                    <a:pt x="149" y="16"/>
                    <a:pt x="149" y="16"/>
                  </a:cubicBezTo>
                  <a:cubicBezTo>
                    <a:pt x="149" y="16"/>
                    <a:pt x="149" y="16"/>
                    <a:pt x="149" y="16"/>
                  </a:cubicBezTo>
                  <a:cubicBezTo>
                    <a:pt x="148" y="16"/>
                    <a:pt x="148" y="16"/>
                    <a:pt x="148" y="16"/>
                  </a:cubicBezTo>
                  <a:cubicBezTo>
                    <a:pt x="148" y="16"/>
                    <a:pt x="148" y="16"/>
                    <a:pt x="148" y="16"/>
                  </a:cubicBezTo>
                  <a:cubicBezTo>
                    <a:pt x="148" y="16"/>
                    <a:pt x="148" y="16"/>
                    <a:pt x="148" y="16"/>
                  </a:cubicBezTo>
                  <a:cubicBezTo>
                    <a:pt x="148" y="16"/>
                    <a:pt x="148" y="16"/>
                    <a:pt x="148" y="16"/>
                  </a:cubicBezTo>
                  <a:cubicBezTo>
                    <a:pt x="148" y="16"/>
                    <a:pt x="148" y="16"/>
                    <a:pt x="148" y="16"/>
                  </a:cubicBezTo>
                  <a:cubicBezTo>
                    <a:pt x="148" y="16"/>
                    <a:pt x="148" y="16"/>
                    <a:pt x="147" y="16"/>
                  </a:cubicBezTo>
                  <a:cubicBezTo>
                    <a:pt x="147" y="16"/>
                    <a:pt x="147" y="16"/>
                    <a:pt x="147" y="16"/>
                  </a:cubicBezTo>
                  <a:cubicBezTo>
                    <a:pt x="148" y="16"/>
                    <a:pt x="148" y="16"/>
                    <a:pt x="148" y="16"/>
                  </a:cubicBezTo>
                  <a:cubicBezTo>
                    <a:pt x="148" y="16"/>
                    <a:pt x="148" y="16"/>
                    <a:pt x="147" y="16"/>
                  </a:cubicBezTo>
                  <a:cubicBezTo>
                    <a:pt x="147" y="16"/>
                    <a:pt x="147" y="16"/>
                    <a:pt x="147" y="16"/>
                  </a:cubicBezTo>
                  <a:cubicBezTo>
                    <a:pt x="147" y="16"/>
                    <a:pt x="147" y="16"/>
                    <a:pt x="147" y="16"/>
                  </a:cubicBezTo>
                  <a:cubicBezTo>
                    <a:pt x="147" y="16"/>
                    <a:pt x="147" y="16"/>
                    <a:pt x="147" y="16"/>
                  </a:cubicBezTo>
                  <a:cubicBezTo>
                    <a:pt x="147" y="16"/>
                    <a:pt x="146" y="16"/>
                    <a:pt x="146" y="16"/>
                  </a:cubicBezTo>
                  <a:cubicBezTo>
                    <a:pt x="146" y="15"/>
                    <a:pt x="147" y="15"/>
                    <a:pt x="146" y="15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46" y="15"/>
                    <a:pt x="146" y="15"/>
                    <a:pt x="147" y="15"/>
                  </a:cubicBezTo>
                  <a:cubicBezTo>
                    <a:pt x="147" y="15"/>
                    <a:pt x="147" y="15"/>
                    <a:pt x="147" y="15"/>
                  </a:cubicBezTo>
                  <a:cubicBezTo>
                    <a:pt x="147" y="15"/>
                    <a:pt x="147" y="15"/>
                    <a:pt x="148" y="15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8" y="15"/>
                    <a:pt x="148" y="15"/>
                    <a:pt x="148" y="15"/>
                  </a:cubicBezTo>
                  <a:cubicBezTo>
                    <a:pt x="147" y="15"/>
                    <a:pt x="147" y="15"/>
                    <a:pt x="147" y="15"/>
                  </a:cubicBezTo>
                  <a:cubicBezTo>
                    <a:pt x="147" y="15"/>
                    <a:pt x="148" y="14"/>
                    <a:pt x="148" y="14"/>
                  </a:cubicBezTo>
                  <a:cubicBezTo>
                    <a:pt x="148" y="14"/>
                    <a:pt x="148" y="14"/>
                    <a:pt x="147" y="14"/>
                  </a:cubicBezTo>
                  <a:cubicBezTo>
                    <a:pt x="147" y="14"/>
                    <a:pt x="147" y="14"/>
                    <a:pt x="147" y="14"/>
                  </a:cubicBezTo>
                  <a:cubicBezTo>
                    <a:pt x="147" y="14"/>
                    <a:pt x="147" y="14"/>
                    <a:pt x="146" y="14"/>
                  </a:cubicBezTo>
                  <a:cubicBezTo>
                    <a:pt x="146" y="14"/>
                    <a:pt x="146" y="14"/>
                    <a:pt x="146" y="13"/>
                  </a:cubicBezTo>
                  <a:cubicBezTo>
                    <a:pt x="146" y="13"/>
                    <a:pt x="146" y="13"/>
                    <a:pt x="146" y="13"/>
                  </a:cubicBezTo>
                  <a:cubicBezTo>
                    <a:pt x="146" y="13"/>
                    <a:pt x="146" y="13"/>
                    <a:pt x="145" y="13"/>
                  </a:cubicBezTo>
                  <a:cubicBezTo>
                    <a:pt x="145" y="13"/>
                    <a:pt x="145" y="13"/>
                    <a:pt x="145" y="13"/>
                  </a:cubicBezTo>
                  <a:cubicBezTo>
                    <a:pt x="145" y="13"/>
                    <a:pt x="145" y="13"/>
                    <a:pt x="145" y="13"/>
                  </a:cubicBezTo>
                  <a:cubicBezTo>
                    <a:pt x="145" y="13"/>
                    <a:pt x="146" y="13"/>
                    <a:pt x="146" y="13"/>
                  </a:cubicBezTo>
                  <a:cubicBezTo>
                    <a:pt x="146" y="13"/>
                    <a:pt x="146" y="13"/>
                    <a:pt x="147" y="13"/>
                  </a:cubicBezTo>
                  <a:cubicBezTo>
                    <a:pt x="147" y="13"/>
                    <a:pt x="147" y="13"/>
                    <a:pt x="147" y="13"/>
                  </a:cubicBezTo>
                  <a:cubicBezTo>
                    <a:pt x="147" y="13"/>
                    <a:pt x="147" y="13"/>
                    <a:pt x="148" y="13"/>
                  </a:cubicBezTo>
                  <a:cubicBezTo>
                    <a:pt x="148" y="13"/>
                    <a:pt x="148" y="13"/>
                    <a:pt x="148" y="12"/>
                  </a:cubicBezTo>
                  <a:cubicBezTo>
                    <a:pt x="148" y="12"/>
                    <a:pt x="148" y="12"/>
                    <a:pt x="148" y="12"/>
                  </a:cubicBezTo>
                  <a:cubicBezTo>
                    <a:pt x="148" y="12"/>
                    <a:pt x="148" y="12"/>
                    <a:pt x="148" y="12"/>
                  </a:cubicBezTo>
                  <a:cubicBezTo>
                    <a:pt x="148" y="12"/>
                    <a:pt x="148" y="12"/>
                    <a:pt x="148" y="12"/>
                  </a:cubicBezTo>
                  <a:cubicBezTo>
                    <a:pt x="148" y="12"/>
                    <a:pt x="148" y="12"/>
                    <a:pt x="148" y="12"/>
                  </a:cubicBezTo>
                  <a:cubicBezTo>
                    <a:pt x="148" y="12"/>
                    <a:pt x="148" y="12"/>
                    <a:pt x="149" y="13"/>
                  </a:cubicBezTo>
                  <a:cubicBezTo>
                    <a:pt x="149" y="13"/>
                    <a:pt x="149" y="13"/>
                    <a:pt x="149" y="13"/>
                  </a:cubicBezTo>
                  <a:cubicBezTo>
                    <a:pt x="149" y="13"/>
                    <a:pt x="149" y="12"/>
                    <a:pt x="150" y="12"/>
                  </a:cubicBezTo>
                  <a:cubicBezTo>
                    <a:pt x="150" y="12"/>
                    <a:pt x="150" y="12"/>
                    <a:pt x="150" y="12"/>
                  </a:cubicBezTo>
                  <a:cubicBezTo>
                    <a:pt x="150" y="12"/>
                    <a:pt x="150" y="12"/>
                    <a:pt x="150" y="12"/>
                  </a:cubicBezTo>
                  <a:cubicBezTo>
                    <a:pt x="149" y="12"/>
                    <a:pt x="149" y="12"/>
                    <a:pt x="149" y="12"/>
                  </a:cubicBezTo>
                  <a:cubicBezTo>
                    <a:pt x="149" y="12"/>
                    <a:pt x="149" y="11"/>
                    <a:pt x="149" y="11"/>
                  </a:cubicBezTo>
                  <a:cubicBezTo>
                    <a:pt x="149" y="12"/>
                    <a:pt x="150" y="12"/>
                    <a:pt x="150" y="12"/>
                  </a:cubicBezTo>
                  <a:cubicBezTo>
                    <a:pt x="150" y="12"/>
                    <a:pt x="150" y="12"/>
                    <a:pt x="150" y="12"/>
                  </a:cubicBezTo>
                  <a:cubicBezTo>
                    <a:pt x="150" y="11"/>
                    <a:pt x="150" y="11"/>
                    <a:pt x="150" y="11"/>
                  </a:cubicBezTo>
                  <a:cubicBezTo>
                    <a:pt x="150" y="11"/>
                    <a:pt x="150" y="11"/>
                    <a:pt x="150" y="11"/>
                  </a:cubicBezTo>
                  <a:cubicBezTo>
                    <a:pt x="150" y="11"/>
                    <a:pt x="150" y="11"/>
                    <a:pt x="150" y="11"/>
                  </a:cubicBezTo>
                  <a:cubicBezTo>
                    <a:pt x="150" y="11"/>
                    <a:pt x="150" y="11"/>
                    <a:pt x="150" y="11"/>
                  </a:cubicBezTo>
                  <a:cubicBezTo>
                    <a:pt x="149" y="11"/>
                    <a:pt x="149" y="11"/>
                    <a:pt x="149" y="11"/>
                  </a:cubicBezTo>
                  <a:cubicBezTo>
                    <a:pt x="149" y="11"/>
                    <a:pt x="149" y="11"/>
                    <a:pt x="149" y="11"/>
                  </a:cubicBezTo>
                  <a:cubicBezTo>
                    <a:pt x="149" y="11"/>
                    <a:pt x="149" y="11"/>
                    <a:pt x="149" y="10"/>
                  </a:cubicBezTo>
                  <a:cubicBezTo>
                    <a:pt x="149" y="10"/>
                    <a:pt x="148" y="10"/>
                    <a:pt x="148" y="10"/>
                  </a:cubicBezTo>
                  <a:cubicBezTo>
                    <a:pt x="148" y="10"/>
                    <a:pt x="148" y="10"/>
                    <a:pt x="148" y="10"/>
                  </a:cubicBezTo>
                  <a:cubicBezTo>
                    <a:pt x="148" y="10"/>
                    <a:pt x="148" y="10"/>
                    <a:pt x="148" y="10"/>
                  </a:cubicBezTo>
                  <a:cubicBezTo>
                    <a:pt x="148" y="10"/>
                    <a:pt x="148" y="10"/>
                    <a:pt x="148" y="10"/>
                  </a:cubicBezTo>
                  <a:cubicBezTo>
                    <a:pt x="148" y="10"/>
                    <a:pt x="148" y="10"/>
                    <a:pt x="148" y="10"/>
                  </a:cubicBezTo>
                  <a:cubicBezTo>
                    <a:pt x="148" y="10"/>
                    <a:pt x="148" y="10"/>
                    <a:pt x="148" y="10"/>
                  </a:cubicBezTo>
                  <a:cubicBezTo>
                    <a:pt x="148" y="10"/>
                    <a:pt x="148" y="10"/>
                    <a:pt x="148" y="10"/>
                  </a:cubicBezTo>
                  <a:cubicBezTo>
                    <a:pt x="147" y="10"/>
                    <a:pt x="147" y="10"/>
                    <a:pt x="147" y="10"/>
                  </a:cubicBezTo>
                  <a:cubicBezTo>
                    <a:pt x="148" y="10"/>
                    <a:pt x="148" y="10"/>
                    <a:pt x="148" y="10"/>
                  </a:cubicBezTo>
                  <a:cubicBezTo>
                    <a:pt x="148" y="10"/>
                    <a:pt x="148" y="10"/>
                    <a:pt x="148" y="10"/>
                  </a:cubicBezTo>
                  <a:cubicBezTo>
                    <a:pt x="148" y="9"/>
                    <a:pt x="147" y="10"/>
                    <a:pt x="147" y="9"/>
                  </a:cubicBezTo>
                  <a:cubicBezTo>
                    <a:pt x="147" y="9"/>
                    <a:pt x="147" y="9"/>
                    <a:pt x="147" y="9"/>
                  </a:cubicBezTo>
                  <a:cubicBezTo>
                    <a:pt x="147" y="9"/>
                    <a:pt x="147" y="9"/>
                    <a:pt x="147" y="9"/>
                  </a:cubicBezTo>
                  <a:cubicBezTo>
                    <a:pt x="147" y="9"/>
                    <a:pt x="147" y="9"/>
                    <a:pt x="147" y="9"/>
                  </a:cubicBezTo>
                  <a:cubicBezTo>
                    <a:pt x="147" y="9"/>
                    <a:pt x="147" y="9"/>
                    <a:pt x="147" y="9"/>
                  </a:cubicBezTo>
                  <a:cubicBezTo>
                    <a:pt x="147" y="9"/>
                    <a:pt x="147" y="9"/>
                    <a:pt x="147" y="9"/>
                  </a:cubicBezTo>
                  <a:cubicBezTo>
                    <a:pt x="147" y="9"/>
                    <a:pt x="147" y="9"/>
                    <a:pt x="147" y="9"/>
                  </a:cubicBezTo>
                  <a:cubicBezTo>
                    <a:pt x="147" y="9"/>
                    <a:pt x="147" y="9"/>
                    <a:pt x="147" y="9"/>
                  </a:cubicBezTo>
                  <a:cubicBezTo>
                    <a:pt x="148" y="9"/>
                    <a:pt x="148" y="9"/>
                    <a:pt x="148" y="9"/>
                  </a:cubicBezTo>
                  <a:cubicBezTo>
                    <a:pt x="148" y="9"/>
                    <a:pt x="148" y="9"/>
                    <a:pt x="148" y="9"/>
                  </a:cubicBezTo>
                  <a:cubicBezTo>
                    <a:pt x="148" y="9"/>
                    <a:pt x="148" y="9"/>
                    <a:pt x="148" y="9"/>
                  </a:cubicBezTo>
                  <a:cubicBezTo>
                    <a:pt x="148" y="9"/>
                    <a:pt x="148" y="9"/>
                    <a:pt x="148" y="9"/>
                  </a:cubicBezTo>
                  <a:cubicBezTo>
                    <a:pt x="148" y="9"/>
                    <a:pt x="148" y="9"/>
                    <a:pt x="148" y="9"/>
                  </a:cubicBezTo>
                  <a:cubicBezTo>
                    <a:pt x="149" y="9"/>
                    <a:pt x="149" y="9"/>
                    <a:pt x="149" y="9"/>
                  </a:cubicBezTo>
                  <a:cubicBezTo>
                    <a:pt x="149" y="9"/>
                    <a:pt x="149" y="9"/>
                    <a:pt x="149" y="9"/>
                  </a:cubicBezTo>
                  <a:cubicBezTo>
                    <a:pt x="149" y="9"/>
                    <a:pt x="149" y="9"/>
                    <a:pt x="149" y="9"/>
                  </a:cubicBezTo>
                  <a:cubicBezTo>
                    <a:pt x="149" y="9"/>
                    <a:pt x="149" y="9"/>
                    <a:pt x="148" y="9"/>
                  </a:cubicBezTo>
                  <a:cubicBezTo>
                    <a:pt x="149" y="9"/>
                    <a:pt x="149" y="9"/>
                    <a:pt x="149" y="9"/>
                  </a:cubicBezTo>
                  <a:cubicBezTo>
                    <a:pt x="149" y="9"/>
                    <a:pt x="149" y="9"/>
                    <a:pt x="149" y="9"/>
                  </a:cubicBezTo>
                  <a:cubicBezTo>
                    <a:pt x="149" y="9"/>
                    <a:pt x="149" y="9"/>
                    <a:pt x="149" y="8"/>
                  </a:cubicBezTo>
                  <a:cubicBezTo>
                    <a:pt x="149" y="8"/>
                    <a:pt x="149" y="8"/>
                    <a:pt x="149" y="8"/>
                  </a:cubicBezTo>
                  <a:cubicBezTo>
                    <a:pt x="149" y="8"/>
                    <a:pt x="149" y="8"/>
                    <a:pt x="149" y="8"/>
                  </a:cubicBezTo>
                  <a:cubicBezTo>
                    <a:pt x="149" y="8"/>
                    <a:pt x="149" y="8"/>
                    <a:pt x="149" y="8"/>
                  </a:cubicBezTo>
                  <a:cubicBezTo>
                    <a:pt x="149" y="8"/>
                    <a:pt x="148" y="8"/>
                    <a:pt x="148" y="8"/>
                  </a:cubicBezTo>
                  <a:cubicBezTo>
                    <a:pt x="148" y="7"/>
                    <a:pt x="149" y="7"/>
                    <a:pt x="149" y="7"/>
                  </a:cubicBezTo>
                  <a:cubicBezTo>
                    <a:pt x="149" y="7"/>
                    <a:pt x="147" y="6"/>
                    <a:pt x="147" y="6"/>
                  </a:cubicBezTo>
                  <a:cubicBezTo>
                    <a:pt x="147" y="6"/>
                    <a:pt x="144" y="7"/>
                    <a:pt x="143" y="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2" name="Freeform 825">
              <a:extLst>
                <a:ext uri="{FF2B5EF4-FFF2-40B4-BE49-F238E27FC236}">
                  <a16:creationId xmlns:a16="http://schemas.microsoft.com/office/drawing/2014/main" id="{33812D62-33B0-CEA8-039C-CB6B517BD2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51825" y="4216400"/>
              <a:ext cx="233362" cy="433388"/>
            </a:xfrm>
            <a:custGeom>
              <a:avLst/>
              <a:gdLst>
                <a:gd name="T0" fmla="*/ 54 w 56"/>
                <a:gd name="T1" fmla="*/ 75 h 104"/>
                <a:gd name="T2" fmla="*/ 54 w 56"/>
                <a:gd name="T3" fmla="*/ 80 h 104"/>
                <a:gd name="T4" fmla="*/ 53 w 56"/>
                <a:gd name="T5" fmla="*/ 83 h 104"/>
                <a:gd name="T6" fmla="*/ 48 w 56"/>
                <a:gd name="T7" fmla="*/ 87 h 104"/>
                <a:gd name="T8" fmla="*/ 41 w 56"/>
                <a:gd name="T9" fmla="*/ 92 h 104"/>
                <a:gd name="T10" fmla="*/ 36 w 56"/>
                <a:gd name="T11" fmla="*/ 90 h 104"/>
                <a:gd name="T12" fmla="*/ 37 w 56"/>
                <a:gd name="T13" fmla="*/ 94 h 104"/>
                <a:gd name="T14" fmla="*/ 36 w 56"/>
                <a:gd name="T15" fmla="*/ 95 h 104"/>
                <a:gd name="T16" fmla="*/ 34 w 56"/>
                <a:gd name="T17" fmla="*/ 96 h 104"/>
                <a:gd name="T18" fmla="*/ 30 w 56"/>
                <a:gd name="T19" fmla="*/ 99 h 104"/>
                <a:gd name="T20" fmla="*/ 25 w 56"/>
                <a:gd name="T21" fmla="*/ 104 h 104"/>
                <a:gd name="T22" fmla="*/ 26 w 56"/>
                <a:gd name="T23" fmla="*/ 101 h 104"/>
                <a:gd name="T24" fmla="*/ 27 w 56"/>
                <a:gd name="T25" fmla="*/ 94 h 104"/>
                <a:gd name="T26" fmla="*/ 22 w 56"/>
                <a:gd name="T27" fmla="*/ 91 h 104"/>
                <a:gd name="T28" fmla="*/ 27 w 56"/>
                <a:gd name="T29" fmla="*/ 87 h 104"/>
                <a:gd name="T30" fmla="*/ 33 w 56"/>
                <a:gd name="T31" fmla="*/ 88 h 104"/>
                <a:gd name="T32" fmla="*/ 32 w 56"/>
                <a:gd name="T33" fmla="*/ 84 h 104"/>
                <a:gd name="T34" fmla="*/ 37 w 56"/>
                <a:gd name="T35" fmla="*/ 80 h 104"/>
                <a:gd name="T36" fmla="*/ 42 w 56"/>
                <a:gd name="T37" fmla="*/ 72 h 104"/>
                <a:gd name="T38" fmla="*/ 40 w 56"/>
                <a:gd name="T39" fmla="*/ 64 h 104"/>
                <a:gd name="T40" fmla="*/ 40 w 56"/>
                <a:gd name="T41" fmla="*/ 59 h 104"/>
                <a:gd name="T42" fmla="*/ 40 w 56"/>
                <a:gd name="T43" fmla="*/ 54 h 104"/>
                <a:gd name="T44" fmla="*/ 40 w 56"/>
                <a:gd name="T45" fmla="*/ 51 h 104"/>
                <a:gd name="T46" fmla="*/ 35 w 56"/>
                <a:gd name="T47" fmla="*/ 48 h 104"/>
                <a:gd name="T48" fmla="*/ 30 w 56"/>
                <a:gd name="T49" fmla="*/ 44 h 104"/>
                <a:gd name="T50" fmla="*/ 26 w 56"/>
                <a:gd name="T51" fmla="*/ 37 h 104"/>
                <a:gd name="T52" fmla="*/ 21 w 56"/>
                <a:gd name="T53" fmla="*/ 34 h 104"/>
                <a:gd name="T54" fmla="*/ 15 w 56"/>
                <a:gd name="T55" fmla="*/ 31 h 104"/>
                <a:gd name="T56" fmla="*/ 15 w 56"/>
                <a:gd name="T57" fmla="*/ 27 h 104"/>
                <a:gd name="T58" fmla="*/ 20 w 56"/>
                <a:gd name="T59" fmla="*/ 24 h 104"/>
                <a:gd name="T60" fmla="*/ 19 w 56"/>
                <a:gd name="T61" fmla="*/ 20 h 104"/>
                <a:gd name="T62" fmla="*/ 13 w 56"/>
                <a:gd name="T63" fmla="*/ 17 h 104"/>
                <a:gd name="T64" fmla="*/ 6 w 56"/>
                <a:gd name="T65" fmla="*/ 15 h 104"/>
                <a:gd name="T66" fmla="*/ 4 w 56"/>
                <a:gd name="T67" fmla="*/ 10 h 104"/>
                <a:gd name="T68" fmla="*/ 0 w 56"/>
                <a:gd name="T69" fmla="*/ 6 h 104"/>
                <a:gd name="T70" fmla="*/ 6 w 56"/>
                <a:gd name="T71" fmla="*/ 4 h 104"/>
                <a:gd name="T72" fmla="*/ 13 w 56"/>
                <a:gd name="T73" fmla="*/ 3 h 104"/>
                <a:gd name="T74" fmla="*/ 21 w 56"/>
                <a:gd name="T75" fmla="*/ 0 h 104"/>
                <a:gd name="T76" fmla="*/ 30 w 56"/>
                <a:gd name="T77" fmla="*/ 2 h 104"/>
                <a:gd name="T78" fmla="*/ 36 w 56"/>
                <a:gd name="T79" fmla="*/ 11 h 104"/>
                <a:gd name="T80" fmla="*/ 40 w 56"/>
                <a:gd name="T81" fmla="*/ 13 h 104"/>
                <a:gd name="T82" fmla="*/ 35 w 56"/>
                <a:gd name="T83" fmla="*/ 16 h 104"/>
                <a:gd name="T84" fmla="*/ 30 w 56"/>
                <a:gd name="T85" fmla="*/ 17 h 104"/>
                <a:gd name="T86" fmla="*/ 26 w 56"/>
                <a:gd name="T87" fmla="*/ 24 h 104"/>
                <a:gd name="T88" fmla="*/ 26 w 56"/>
                <a:gd name="T89" fmla="*/ 29 h 104"/>
                <a:gd name="T90" fmla="*/ 26 w 56"/>
                <a:gd name="T91" fmla="*/ 33 h 104"/>
                <a:gd name="T92" fmla="*/ 31 w 56"/>
                <a:gd name="T93" fmla="*/ 37 h 104"/>
                <a:gd name="T94" fmla="*/ 39 w 56"/>
                <a:gd name="T95" fmla="*/ 46 h 104"/>
                <a:gd name="T96" fmla="*/ 48 w 56"/>
                <a:gd name="T97" fmla="*/ 53 h 104"/>
                <a:gd name="T98" fmla="*/ 51 w 56"/>
                <a:gd name="T99" fmla="*/ 61 h 104"/>
                <a:gd name="T100" fmla="*/ 53 w 56"/>
                <a:gd name="T101" fmla="*/ 69 h 104"/>
                <a:gd name="T102" fmla="*/ 18 w 56"/>
                <a:gd name="T103" fmla="*/ 91 h 104"/>
                <a:gd name="T104" fmla="*/ 20 w 56"/>
                <a:gd name="T105" fmla="*/ 93 h 104"/>
                <a:gd name="T106" fmla="*/ 18 w 56"/>
                <a:gd name="T107" fmla="*/ 91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6" h="104">
                  <a:moveTo>
                    <a:pt x="56" y="74"/>
                  </a:moveTo>
                  <a:cubicBezTo>
                    <a:pt x="56" y="75"/>
                    <a:pt x="56" y="75"/>
                    <a:pt x="55" y="75"/>
                  </a:cubicBezTo>
                  <a:cubicBezTo>
                    <a:pt x="55" y="75"/>
                    <a:pt x="55" y="74"/>
                    <a:pt x="54" y="74"/>
                  </a:cubicBezTo>
                  <a:cubicBezTo>
                    <a:pt x="54" y="75"/>
                    <a:pt x="54" y="75"/>
                    <a:pt x="54" y="75"/>
                  </a:cubicBezTo>
                  <a:cubicBezTo>
                    <a:pt x="54" y="76"/>
                    <a:pt x="55" y="77"/>
                    <a:pt x="55" y="77"/>
                  </a:cubicBezTo>
                  <a:cubicBezTo>
                    <a:pt x="55" y="77"/>
                    <a:pt x="54" y="78"/>
                    <a:pt x="54" y="78"/>
                  </a:cubicBezTo>
                  <a:cubicBezTo>
                    <a:pt x="54" y="78"/>
                    <a:pt x="53" y="78"/>
                    <a:pt x="53" y="78"/>
                  </a:cubicBezTo>
                  <a:cubicBezTo>
                    <a:pt x="53" y="79"/>
                    <a:pt x="53" y="79"/>
                    <a:pt x="54" y="80"/>
                  </a:cubicBezTo>
                  <a:cubicBezTo>
                    <a:pt x="54" y="80"/>
                    <a:pt x="54" y="80"/>
                    <a:pt x="54" y="80"/>
                  </a:cubicBezTo>
                  <a:cubicBezTo>
                    <a:pt x="54" y="80"/>
                    <a:pt x="53" y="81"/>
                    <a:pt x="53" y="81"/>
                  </a:cubicBezTo>
                  <a:cubicBezTo>
                    <a:pt x="53" y="81"/>
                    <a:pt x="54" y="82"/>
                    <a:pt x="54" y="82"/>
                  </a:cubicBezTo>
                  <a:cubicBezTo>
                    <a:pt x="54" y="82"/>
                    <a:pt x="54" y="82"/>
                    <a:pt x="53" y="83"/>
                  </a:cubicBezTo>
                  <a:cubicBezTo>
                    <a:pt x="53" y="83"/>
                    <a:pt x="52" y="83"/>
                    <a:pt x="52" y="83"/>
                  </a:cubicBezTo>
                  <a:cubicBezTo>
                    <a:pt x="52" y="84"/>
                    <a:pt x="52" y="84"/>
                    <a:pt x="52" y="85"/>
                  </a:cubicBezTo>
                  <a:cubicBezTo>
                    <a:pt x="51" y="85"/>
                    <a:pt x="50" y="86"/>
                    <a:pt x="50" y="86"/>
                  </a:cubicBezTo>
                  <a:cubicBezTo>
                    <a:pt x="49" y="86"/>
                    <a:pt x="48" y="87"/>
                    <a:pt x="48" y="87"/>
                  </a:cubicBezTo>
                  <a:cubicBezTo>
                    <a:pt x="48" y="88"/>
                    <a:pt x="48" y="88"/>
                    <a:pt x="47" y="89"/>
                  </a:cubicBezTo>
                  <a:cubicBezTo>
                    <a:pt x="47" y="89"/>
                    <a:pt x="46" y="89"/>
                    <a:pt x="46" y="89"/>
                  </a:cubicBezTo>
                  <a:cubicBezTo>
                    <a:pt x="46" y="89"/>
                    <a:pt x="45" y="90"/>
                    <a:pt x="44" y="90"/>
                  </a:cubicBezTo>
                  <a:cubicBezTo>
                    <a:pt x="44" y="91"/>
                    <a:pt x="42" y="92"/>
                    <a:pt x="41" y="92"/>
                  </a:cubicBezTo>
                  <a:cubicBezTo>
                    <a:pt x="41" y="91"/>
                    <a:pt x="39" y="91"/>
                    <a:pt x="39" y="91"/>
                  </a:cubicBezTo>
                  <a:cubicBezTo>
                    <a:pt x="39" y="91"/>
                    <a:pt x="38" y="90"/>
                    <a:pt x="38" y="90"/>
                  </a:cubicBezTo>
                  <a:cubicBezTo>
                    <a:pt x="38" y="90"/>
                    <a:pt x="37" y="91"/>
                    <a:pt x="37" y="91"/>
                  </a:cubicBezTo>
                  <a:cubicBezTo>
                    <a:pt x="37" y="91"/>
                    <a:pt x="36" y="90"/>
                    <a:pt x="36" y="90"/>
                  </a:cubicBezTo>
                  <a:cubicBezTo>
                    <a:pt x="36" y="90"/>
                    <a:pt x="37" y="91"/>
                    <a:pt x="37" y="91"/>
                  </a:cubicBezTo>
                  <a:cubicBezTo>
                    <a:pt x="37" y="91"/>
                    <a:pt x="36" y="91"/>
                    <a:pt x="36" y="91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7" y="92"/>
                    <a:pt x="38" y="94"/>
                    <a:pt x="37" y="94"/>
                  </a:cubicBezTo>
                  <a:cubicBezTo>
                    <a:pt x="37" y="94"/>
                    <a:pt x="37" y="94"/>
                    <a:pt x="37" y="94"/>
                  </a:cubicBezTo>
                  <a:cubicBezTo>
                    <a:pt x="37" y="94"/>
                    <a:pt x="36" y="94"/>
                    <a:pt x="36" y="94"/>
                  </a:cubicBezTo>
                  <a:cubicBezTo>
                    <a:pt x="36" y="94"/>
                    <a:pt x="36" y="94"/>
                    <a:pt x="36" y="94"/>
                  </a:cubicBezTo>
                  <a:cubicBezTo>
                    <a:pt x="36" y="94"/>
                    <a:pt x="36" y="95"/>
                    <a:pt x="36" y="95"/>
                  </a:cubicBezTo>
                  <a:cubicBezTo>
                    <a:pt x="36" y="95"/>
                    <a:pt x="36" y="96"/>
                    <a:pt x="36" y="96"/>
                  </a:cubicBezTo>
                  <a:cubicBezTo>
                    <a:pt x="36" y="96"/>
                    <a:pt x="35" y="96"/>
                    <a:pt x="35" y="96"/>
                  </a:cubicBezTo>
                  <a:cubicBezTo>
                    <a:pt x="35" y="95"/>
                    <a:pt x="34" y="95"/>
                    <a:pt x="34" y="95"/>
                  </a:cubicBezTo>
                  <a:cubicBezTo>
                    <a:pt x="34" y="95"/>
                    <a:pt x="34" y="96"/>
                    <a:pt x="34" y="96"/>
                  </a:cubicBezTo>
                  <a:cubicBezTo>
                    <a:pt x="34" y="96"/>
                    <a:pt x="34" y="97"/>
                    <a:pt x="34" y="97"/>
                  </a:cubicBezTo>
                  <a:cubicBezTo>
                    <a:pt x="34" y="97"/>
                    <a:pt x="33" y="98"/>
                    <a:pt x="33" y="98"/>
                  </a:cubicBezTo>
                  <a:cubicBezTo>
                    <a:pt x="32" y="98"/>
                    <a:pt x="32" y="99"/>
                    <a:pt x="32" y="99"/>
                  </a:cubicBezTo>
                  <a:cubicBezTo>
                    <a:pt x="31" y="99"/>
                    <a:pt x="31" y="99"/>
                    <a:pt x="30" y="99"/>
                  </a:cubicBezTo>
                  <a:cubicBezTo>
                    <a:pt x="30" y="99"/>
                    <a:pt x="30" y="100"/>
                    <a:pt x="30" y="100"/>
                  </a:cubicBezTo>
                  <a:cubicBezTo>
                    <a:pt x="30" y="100"/>
                    <a:pt x="30" y="101"/>
                    <a:pt x="30" y="101"/>
                  </a:cubicBezTo>
                  <a:cubicBezTo>
                    <a:pt x="29" y="102"/>
                    <a:pt x="28" y="103"/>
                    <a:pt x="27" y="103"/>
                  </a:cubicBezTo>
                  <a:cubicBezTo>
                    <a:pt x="27" y="103"/>
                    <a:pt x="26" y="104"/>
                    <a:pt x="25" y="104"/>
                  </a:cubicBezTo>
                  <a:cubicBezTo>
                    <a:pt x="25" y="103"/>
                    <a:pt x="24" y="103"/>
                    <a:pt x="24" y="103"/>
                  </a:cubicBezTo>
                  <a:cubicBezTo>
                    <a:pt x="24" y="103"/>
                    <a:pt x="24" y="103"/>
                    <a:pt x="25" y="102"/>
                  </a:cubicBezTo>
                  <a:cubicBezTo>
                    <a:pt x="25" y="102"/>
                    <a:pt x="26" y="102"/>
                    <a:pt x="26" y="102"/>
                  </a:cubicBezTo>
                  <a:cubicBezTo>
                    <a:pt x="26" y="102"/>
                    <a:pt x="26" y="101"/>
                    <a:pt x="26" y="101"/>
                  </a:cubicBezTo>
                  <a:cubicBezTo>
                    <a:pt x="25" y="101"/>
                    <a:pt x="25" y="101"/>
                    <a:pt x="25" y="100"/>
                  </a:cubicBezTo>
                  <a:cubicBezTo>
                    <a:pt x="25" y="100"/>
                    <a:pt x="25" y="96"/>
                    <a:pt x="25" y="96"/>
                  </a:cubicBezTo>
                  <a:cubicBezTo>
                    <a:pt x="25" y="95"/>
                    <a:pt x="26" y="95"/>
                    <a:pt x="26" y="95"/>
                  </a:cubicBezTo>
                  <a:cubicBezTo>
                    <a:pt x="27" y="94"/>
                    <a:pt x="27" y="94"/>
                    <a:pt x="27" y="94"/>
                  </a:cubicBezTo>
                  <a:cubicBezTo>
                    <a:pt x="28" y="93"/>
                    <a:pt x="28" y="93"/>
                    <a:pt x="28" y="93"/>
                  </a:cubicBezTo>
                  <a:cubicBezTo>
                    <a:pt x="28" y="93"/>
                    <a:pt x="23" y="93"/>
                    <a:pt x="23" y="93"/>
                  </a:cubicBezTo>
                  <a:cubicBezTo>
                    <a:pt x="23" y="93"/>
                    <a:pt x="23" y="92"/>
                    <a:pt x="23" y="92"/>
                  </a:cubicBezTo>
                  <a:cubicBezTo>
                    <a:pt x="23" y="91"/>
                    <a:pt x="23" y="91"/>
                    <a:pt x="22" y="91"/>
                  </a:cubicBezTo>
                  <a:cubicBezTo>
                    <a:pt x="23" y="90"/>
                    <a:pt x="24" y="89"/>
                    <a:pt x="24" y="89"/>
                  </a:cubicBezTo>
                  <a:cubicBezTo>
                    <a:pt x="24" y="89"/>
                    <a:pt x="24" y="89"/>
                    <a:pt x="25" y="89"/>
                  </a:cubicBezTo>
                  <a:cubicBezTo>
                    <a:pt x="25" y="89"/>
                    <a:pt x="25" y="88"/>
                    <a:pt x="26" y="88"/>
                  </a:cubicBezTo>
                  <a:cubicBezTo>
                    <a:pt x="26" y="88"/>
                    <a:pt x="26" y="87"/>
                    <a:pt x="27" y="87"/>
                  </a:cubicBezTo>
                  <a:cubicBezTo>
                    <a:pt x="27" y="87"/>
                    <a:pt x="28" y="87"/>
                    <a:pt x="28" y="87"/>
                  </a:cubicBezTo>
                  <a:cubicBezTo>
                    <a:pt x="29" y="87"/>
                    <a:pt x="29" y="87"/>
                    <a:pt x="30" y="87"/>
                  </a:cubicBezTo>
                  <a:cubicBezTo>
                    <a:pt x="31" y="87"/>
                    <a:pt x="31" y="87"/>
                    <a:pt x="31" y="87"/>
                  </a:cubicBezTo>
                  <a:cubicBezTo>
                    <a:pt x="32" y="87"/>
                    <a:pt x="32" y="87"/>
                    <a:pt x="33" y="88"/>
                  </a:cubicBezTo>
                  <a:cubicBezTo>
                    <a:pt x="33" y="88"/>
                    <a:pt x="34" y="88"/>
                    <a:pt x="34" y="88"/>
                  </a:cubicBezTo>
                  <a:cubicBezTo>
                    <a:pt x="35" y="88"/>
                    <a:pt x="35" y="87"/>
                    <a:pt x="35" y="87"/>
                  </a:cubicBezTo>
                  <a:cubicBezTo>
                    <a:pt x="35" y="86"/>
                    <a:pt x="34" y="85"/>
                    <a:pt x="34" y="85"/>
                  </a:cubicBezTo>
                  <a:cubicBezTo>
                    <a:pt x="34" y="85"/>
                    <a:pt x="32" y="85"/>
                    <a:pt x="32" y="84"/>
                  </a:cubicBezTo>
                  <a:cubicBezTo>
                    <a:pt x="32" y="83"/>
                    <a:pt x="32" y="83"/>
                    <a:pt x="32" y="82"/>
                  </a:cubicBezTo>
                  <a:cubicBezTo>
                    <a:pt x="32" y="82"/>
                    <a:pt x="33" y="81"/>
                    <a:pt x="34" y="81"/>
                  </a:cubicBezTo>
                  <a:cubicBezTo>
                    <a:pt x="34" y="81"/>
                    <a:pt x="35" y="81"/>
                    <a:pt x="36" y="81"/>
                  </a:cubicBezTo>
                  <a:cubicBezTo>
                    <a:pt x="36" y="81"/>
                    <a:pt x="36" y="80"/>
                    <a:pt x="37" y="80"/>
                  </a:cubicBezTo>
                  <a:cubicBezTo>
                    <a:pt x="38" y="79"/>
                    <a:pt x="38" y="79"/>
                    <a:pt x="39" y="79"/>
                  </a:cubicBezTo>
                  <a:cubicBezTo>
                    <a:pt x="40" y="78"/>
                    <a:pt x="41" y="77"/>
                    <a:pt x="41" y="77"/>
                  </a:cubicBezTo>
                  <a:cubicBezTo>
                    <a:pt x="42" y="76"/>
                    <a:pt x="42" y="76"/>
                    <a:pt x="42" y="75"/>
                  </a:cubicBezTo>
                  <a:cubicBezTo>
                    <a:pt x="43" y="74"/>
                    <a:pt x="42" y="73"/>
                    <a:pt x="42" y="72"/>
                  </a:cubicBezTo>
                  <a:cubicBezTo>
                    <a:pt x="43" y="71"/>
                    <a:pt x="42" y="70"/>
                    <a:pt x="43" y="69"/>
                  </a:cubicBezTo>
                  <a:cubicBezTo>
                    <a:pt x="43" y="68"/>
                    <a:pt x="42" y="68"/>
                    <a:pt x="42" y="67"/>
                  </a:cubicBezTo>
                  <a:cubicBezTo>
                    <a:pt x="42" y="67"/>
                    <a:pt x="41" y="66"/>
                    <a:pt x="41" y="66"/>
                  </a:cubicBezTo>
                  <a:cubicBezTo>
                    <a:pt x="40" y="65"/>
                    <a:pt x="40" y="65"/>
                    <a:pt x="40" y="64"/>
                  </a:cubicBezTo>
                  <a:cubicBezTo>
                    <a:pt x="40" y="64"/>
                    <a:pt x="40" y="64"/>
                    <a:pt x="40" y="63"/>
                  </a:cubicBezTo>
                  <a:cubicBezTo>
                    <a:pt x="40" y="63"/>
                    <a:pt x="41" y="62"/>
                    <a:pt x="41" y="62"/>
                  </a:cubicBezTo>
                  <a:cubicBezTo>
                    <a:pt x="41" y="61"/>
                    <a:pt x="41" y="61"/>
                    <a:pt x="40" y="60"/>
                  </a:cubicBezTo>
                  <a:cubicBezTo>
                    <a:pt x="40" y="59"/>
                    <a:pt x="40" y="59"/>
                    <a:pt x="40" y="59"/>
                  </a:cubicBezTo>
                  <a:cubicBezTo>
                    <a:pt x="40" y="58"/>
                    <a:pt x="40" y="58"/>
                    <a:pt x="40" y="58"/>
                  </a:cubicBezTo>
                  <a:cubicBezTo>
                    <a:pt x="41" y="57"/>
                    <a:pt x="42" y="57"/>
                    <a:pt x="42" y="56"/>
                  </a:cubicBezTo>
                  <a:cubicBezTo>
                    <a:pt x="42" y="56"/>
                    <a:pt x="42" y="55"/>
                    <a:pt x="42" y="55"/>
                  </a:cubicBezTo>
                  <a:cubicBezTo>
                    <a:pt x="41" y="55"/>
                    <a:pt x="40" y="55"/>
                    <a:pt x="40" y="54"/>
                  </a:cubicBezTo>
                  <a:cubicBezTo>
                    <a:pt x="40" y="54"/>
                    <a:pt x="40" y="53"/>
                    <a:pt x="40" y="53"/>
                  </a:cubicBezTo>
                  <a:cubicBezTo>
                    <a:pt x="41" y="52"/>
                    <a:pt x="41" y="52"/>
                    <a:pt x="41" y="52"/>
                  </a:cubicBezTo>
                  <a:cubicBezTo>
                    <a:pt x="41" y="51"/>
                    <a:pt x="41" y="51"/>
                    <a:pt x="41" y="51"/>
                  </a:cubicBezTo>
                  <a:cubicBezTo>
                    <a:pt x="41" y="51"/>
                    <a:pt x="40" y="51"/>
                    <a:pt x="40" y="51"/>
                  </a:cubicBezTo>
                  <a:cubicBezTo>
                    <a:pt x="39" y="51"/>
                    <a:pt x="39" y="50"/>
                    <a:pt x="38" y="50"/>
                  </a:cubicBezTo>
                  <a:cubicBezTo>
                    <a:pt x="38" y="49"/>
                    <a:pt x="37" y="50"/>
                    <a:pt x="37" y="49"/>
                  </a:cubicBezTo>
                  <a:cubicBezTo>
                    <a:pt x="36" y="49"/>
                    <a:pt x="36" y="49"/>
                    <a:pt x="36" y="48"/>
                  </a:cubicBezTo>
                  <a:cubicBezTo>
                    <a:pt x="36" y="48"/>
                    <a:pt x="36" y="48"/>
                    <a:pt x="35" y="48"/>
                  </a:cubicBezTo>
                  <a:cubicBezTo>
                    <a:pt x="35" y="47"/>
                    <a:pt x="34" y="47"/>
                    <a:pt x="34" y="47"/>
                  </a:cubicBezTo>
                  <a:cubicBezTo>
                    <a:pt x="34" y="46"/>
                    <a:pt x="33" y="45"/>
                    <a:pt x="33" y="45"/>
                  </a:cubicBezTo>
                  <a:cubicBezTo>
                    <a:pt x="33" y="45"/>
                    <a:pt x="32" y="45"/>
                    <a:pt x="32" y="44"/>
                  </a:cubicBezTo>
                  <a:cubicBezTo>
                    <a:pt x="31" y="44"/>
                    <a:pt x="30" y="44"/>
                    <a:pt x="30" y="44"/>
                  </a:cubicBezTo>
                  <a:cubicBezTo>
                    <a:pt x="30" y="43"/>
                    <a:pt x="30" y="43"/>
                    <a:pt x="30" y="42"/>
                  </a:cubicBezTo>
                  <a:cubicBezTo>
                    <a:pt x="29" y="42"/>
                    <a:pt x="28" y="41"/>
                    <a:pt x="28" y="41"/>
                  </a:cubicBezTo>
                  <a:cubicBezTo>
                    <a:pt x="28" y="40"/>
                    <a:pt x="28" y="39"/>
                    <a:pt x="27" y="39"/>
                  </a:cubicBezTo>
                  <a:cubicBezTo>
                    <a:pt x="27" y="39"/>
                    <a:pt x="26" y="38"/>
                    <a:pt x="26" y="37"/>
                  </a:cubicBezTo>
                  <a:cubicBezTo>
                    <a:pt x="26" y="37"/>
                    <a:pt x="25" y="37"/>
                    <a:pt x="25" y="37"/>
                  </a:cubicBezTo>
                  <a:cubicBezTo>
                    <a:pt x="24" y="36"/>
                    <a:pt x="23" y="35"/>
                    <a:pt x="23" y="35"/>
                  </a:cubicBezTo>
                  <a:cubicBezTo>
                    <a:pt x="23" y="35"/>
                    <a:pt x="23" y="34"/>
                    <a:pt x="22" y="34"/>
                  </a:cubicBezTo>
                  <a:cubicBezTo>
                    <a:pt x="22" y="34"/>
                    <a:pt x="21" y="34"/>
                    <a:pt x="21" y="34"/>
                  </a:cubicBezTo>
                  <a:cubicBezTo>
                    <a:pt x="20" y="34"/>
                    <a:pt x="20" y="33"/>
                    <a:pt x="20" y="33"/>
                  </a:cubicBezTo>
                  <a:cubicBezTo>
                    <a:pt x="19" y="33"/>
                    <a:pt x="18" y="33"/>
                    <a:pt x="18" y="33"/>
                  </a:cubicBezTo>
                  <a:cubicBezTo>
                    <a:pt x="17" y="33"/>
                    <a:pt x="17" y="32"/>
                    <a:pt x="17" y="32"/>
                  </a:cubicBezTo>
                  <a:cubicBezTo>
                    <a:pt x="16" y="32"/>
                    <a:pt x="15" y="31"/>
                    <a:pt x="15" y="31"/>
                  </a:cubicBezTo>
                  <a:cubicBezTo>
                    <a:pt x="15" y="31"/>
                    <a:pt x="15" y="30"/>
                    <a:pt x="15" y="30"/>
                  </a:cubicBezTo>
                  <a:cubicBezTo>
                    <a:pt x="16" y="30"/>
                    <a:pt x="16" y="29"/>
                    <a:pt x="15" y="29"/>
                  </a:cubicBezTo>
                  <a:cubicBezTo>
                    <a:pt x="15" y="29"/>
                    <a:pt x="14" y="28"/>
                    <a:pt x="14" y="28"/>
                  </a:cubicBezTo>
                  <a:cubicBezTo>
                    <a:pt x="14" y="28"/>
                    <a:pt x="15" y="27"/>
                    <a:pt x="15" y="27"/>
                  </a:cubicBezTo>
                  <a:cubicBezTo>
                    <a:pt x="15" y="27"/>
                    <a:pt x="16" y="27"/>
                    <a:pt x="17" y="27"/>
                  </a:cubicBezTo>
                  <a:cubicBezTo>
                    <a:pt x="17" y="26"/>
                    <a:pt x="18" y="26"/>
                    <a:pt x="18" y="26"/>
                  </a:cubicBezTo>
                  <a:cubicBezTo>
                    <a:pt x="19" y="26"/>
                    <a:pt x="19" y="26"/>
                    <a:pt x="19" y="25"/>
                  </a:cubicBezTo>
                  <a:cubicBezTo>
                    <a:pt x="19" y="25"/>
                    <a:pt x="19" y="24"/>
                    <a:pt x="20" y="24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3"/>
                    <a:pt x="21" y="23"/>
                    <a:pt x="21" y="22"/>
                  </a:cubicBezTo>
                  <a:cubicBezTo>
                    <a:pt x="21" y="22"/>
                    <a:pt x="21" y="22"/>
                    <a:pt x="20" y="21"/>
                  </a:cubicBezTo>
                  <a:cubicBezTo>
                    <a:pt x="19" y="21"/>
                    <a:pt x="19" y="21"/>
                    <a:pt x="19" y="20"/>
                  </a:cubicBezTo>
                  <a:cubicBezTo>
                    <a:pt x="19" y="20"/>
                    <a:pt x="19" y="19"/>
                    <a:pt x="19" y="19"/>
                  </a:cubicBezTo>
                  <a:cubicBezTo>
                    <a:pt x="18" y="19"/>
                    <a:pt x="17" y="18"/>
                    <a:pt x="17" y="18"/>
                  </a:cubicBezTo>
                  <a:cubicBezTo>
                    <a:pt x="16" y="18"/>
                    <a:pt x="16" y="17"/>
                    <a:pt x="16" y="17"/>
                  </a:cubicBezTo>
                  <a:cubicBezTo>
                    <a:pt x="15" y="17"/>
                    <a:pt x="14" y="17"/>
                    <a:pt x="13" y="17"/>
                  </a:cubicBezTo>
                  <a:cubicBezTo>
                    <a:pt x="13" y="18"/>
                    <a:pt x="13" y="18"/>
                    <a:pt x="12" y="18"/>
                  </a:cubicBezTo>
                  <a:cubicBezTo>
                    <a:pt x="12" y="18"/>
                    <a:pt x="11" y="17"/>
                    <a:pt x="11" y="17"/>
                  </a:cubicBezTo>
                  <a:cubicBezTo>
                    <a:pt x="10" y="17"/>
                    <a:pt x="8" y="17"/>
                    <a:pt x="8" y="17"/>
                  </a:cubicBezTo>
                  <a:cubicBezTo>
                    <a:pt x="8" y="17"/>
                    <a:pt x="7" y="16"/>
                    <a:pt x="6" y="15"/>
                  </a:cubicBezTo>
                  <a:cubicBezTo>
                    <a:pt x="6" y="15"/>
                    <a:pt x="5" y="14"/>
                    <a:pt x="5" y="14"/>
                  </a:cubicBezTo>
                  <a:cubicBezTo>
                    <a:pt x="5" y="13"/>
                    <a:pt x="4" y="13"/>
                    <a:pt x="4" y="13"/>
                  </a:cubicBezTo>
                  <a:cubicBezTo>
                    <a:pt x="5" y="12"/>
                    <a:pt x="5" y="12"/>
                    <a:pt x="5" y="11"/>
                  </a:cubicBezTo>
                  <a:cubicBezTo>
                    <a:pt x="4" y="11"/>
                    <a:pt x="4" y="11"/>
                    <a:pt x="4" y="10"/>
                  </a:cubicBezTo>
                  <a:cubicBezTo>
                    <a:pt x="3" y="10"/>
                    <a:pt x="3" y="9"/>
                    <a:pt x="3" y="9"/>
                  </a:cubicBezTo>
                  <a:cubicBezTo>
                    <a:pt x="2" y="8"/>
                    <a:pt x="2" y="8"/>
                    <a:pt x="1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1" y="5"/>
                    <a:pt x="1" y="5"/>
                  </a:cubicBezTo>
                  <a:cubicBezTo>
                    <a:pt x="1" y="4"/>
                    <a:pt x="3" y="4"/>
                    <a:pt x="3" y="4"/>
                  </a:cubicBezTo>
                  <a:cubicBezTo>
                    <a:pt x="4" y="5"/>
                    <a:pt x="5" y="5"/>
                    <a:pt x="5" y="5"/>
                  </a:cubicBezTo>
                  <a:cubicBezTo>
                    <a:pt x="5" y="5"/>
                    <a:pt x="6" y="4"/>
                    <a:pt x="6" y="4"/>
                  </a:cubicBezTo>
                  <a:cubicBezTo>
                    <a:pt x="7" y="4"/>
                    <a:pt x="7" y="5"/>
                    <a:pt x="7" y="5"/>
                  </a:cubicBezTo>
                  <a:cubicBezTo>
                    <a:pt x="8" y="4"/>
                    <a:pt x="8" y="4"/>
                    <a:pt x="9" y="4"/>
                  </a:cubicBezTo>
                  <a:cubicBezTo>
                    <a:pt x="9" y="4"/>
                    <a:pt x="10" y="5"/>
                    <a:pt x="11" y="4"/>
                  </a:cubicBezTo>
                  <a:cubicBezTo>
                    <a:pt x="12" y="4"/>
                    <a:pt x="13" y="3"/>
                    <a:pt x="13" y="3"/>
                  </a:cubicBezTo>
                  <a:cubicBezTo>
                    <a:pt x="14" y="3"/>
                    <a:pt x="15" y="3"/>
                    <a:pt x="15" y="3"/>
                  </a:cubicBezTo>
                  <a:cubicBezTo>
                    <a:pt x="15" y="3"/>
                    <a:pt x="17" y="1"/>
                    <a:pt x="17" y="1"/>
                  </a:cubicBezTo>
                  <a:cubicBezTo>
                    <a:pt x="17" y="0"/>
                    <a:pt x="17" y="1"/>
                    <a:pt x="19" y="0"/>
                  </a:cubicBezTo>
                  <a:cubicBezTo>
                    <a:pt x="20" y="0"/>
                    <a:pt x="21" y="0"/>
                    <a:pt x="21" y="0"/>
                  </a:cubicBezTo>
                  <a:cubicBezTo>
                    <a:pt x="21" y="0"/>
                    <a:pt x="22" y="1"/>
                    <a:pt x="22" y="1"/>
                  </a:cubicBezTo>
                  <a:cubicBezTo>
                    <a:pt x="22" y="1"/>
                    <a:pt x="24" y="2"/>
                    <a:pt x="25" y="2"/>
                  </a:cubicBezTo>
                  <a:cubicBezTo>
                    <a:pt x="25" y="2"/>
                    <a:pt x="27" y="2"/>
                    <a:pt x="28" y="3"/>
                  </a:cubicBezTo>
                  <a:cubicBezTo>
                    <a:pt x="28" y="3"/>
                    <a:pt x="30" y="2"/>
                    <a:pt x="30" y="2"/>
                  </a:cubicBezTo>
                  <a:cubicBezTo>
                    <a:pt x="30" y="2"/>
                    <a:pt x="30" y="4"/>
                    <a:pt x="30" y="4"/>
                  </a:cubicBezTo>
                  <a:cubicBezTo>
                    <a:pt x="29" y="5"/>
                    <a:pt x="29" y="6"/>
                    <a:pt x="29" y="6"/>
                  </a:cubicBezTo>
                  <a:cubicBezTo>
                    <a:pt x="29" y="7"/>
                    <a:pt x="30" y="8"/>
                    <a:pt x="30" y="8"/>
                  </a:cubicBezTo>
                  <a:cubicBezTo>
                    <a:pt x="30" y="9"/>
                    <a:pt x="35" y="11"/>
                    <a:pt x="36" y="11"/>
                  </a:cubicBezTo>
                  <a:cubicBezTo>
                    <a:pt x="37" y="12"/>
                    <a:pt x="38" y="11"/>
                    <a:pt x="39" y="11"/>
                  </a:cubicBezTo>
                  <a:cubicBezTo>
                    <a:pt x="39" y="12"/>
                    <a:pt x="40" y="12"/>
                    <a:pt x="40" y="12"/>
                  </a:cubicBezTo>
                  <a:cubicBezTo>
                    <a:pt x="40" y="12"/>
                    <a:pt x="40" y="12"/>
                    <a:pt x="40" y="12"/>
                  </a:cubicBezTo>
                  <a:cubicBezTo>
                    <a:pt x="40" y="13"/>
                    <a:pt x="40" y="13"/>
                    <a:pt x="40" y="13"/>
                  </a:cubicBezTo>
                  <a:cubicBezTo>
                    <a:pt x="39" y="14"/>
                    <a:pt x="38" y="13"/>
                    <a:pt x="38" y="14"/>
                  </a:cubicBezTo>
                  <a:cubicBezTo>
                    <a:pt x="38" y="14"/>
                    <a:pt x="37" y="14"/>
                    <a:pt x="37" y="14"/>
                  </a:cubicBezTo>
                  <a:cubicBezTo>
                    <a:pt x="36" y="14"/>
                    <a:pt x="35" y="14"/>
                    <a:pt x="35" y="14"/>
                  </a:cubicBezTo>
                  <a:cubicBezTo>
                    <a:pt x="35" y="15"/>
                    <a:pt x="35" y="16"/>
                    <a:pt x="35" y="16"/>
                  </a:cubicBezTo>
                  <a:cubicBezTo>
                    <a:pt x="34" y="16"/>
                    <a:pt x="34" y="17"/>
                    <a:pt x="34" y="17"/>
                  </a:cubicBezTo>
                  <a:cubicBezTo>
                    <a:pt x="33" y="17"/>
                    <a:pt x="33" y="16"/>
                    <a:pt x="32" y="17"/>
                  </a:cubicBezTo>
                  <a:cubicBezTo>
                    <a:pt x="32" y="17"/>
                    <a:pt x="31" y="17"/>
                    <a:pt x="31" y="17"/>
                  </a:cubicBezTo>
                  <a:cubicBezTo>
                    <a:pt x="31" y="17"/>
                    <a:pt x="30" y="16"/>
                    <a:pt x="30" y="17"/>
                  </a:cubicBezTo>
                  <a:cubicBezTo>
                    <a:pt x="30" y="18"/>
                    <a:pt x="30" y="21"/>
                    <a:pt x="30" y="22"/>
                  </a:cubicBezTo>
                  <a:cubicBezTo>
                    <a:pt x="30" y="22"/>
                    <a:pt x="29" y="23"/>
                    <a:pt x="29" y="23"/>
                  </a:cubicBezTo>
                  <a:cubicBezTo>
                    <a:pt x="28" y="23"/>
                    <a:pt x="29" y="24"/>
                    <a:pt x="28" y="24"/>
                  </a:cubicBezTo>
                  <a:cubicBezTo>
                    <a:pt x="28" y="24"/>
                    <a:pt x="27" y="24"/>
                    <a:pt x="26" y="24"/>
                  </a:cubicBezTo>
                  <a:cubicBezTo>
                    <a:pt x="26" y="24"/>
                    <a:pt x="26" y="25"/>
                    <a:pt x="26" y="26"/>
                  </a:cubicBezTo>
                  <a:cubicBezTo>
                    <a:pt x="26" y="26"/>
                    <a:pt x="25" y="27"/>
                    <a:pt x="26" y="27"/>
                  </a:cubicBezTo>
                  <a:cubicBezTo>
                    <a:pt x="26" y="27"/>
                    <a:pt x="26" y="28"/>
                    <a:pt x="26" y="28"/>
                  </a:cubicBezTo>
                  <a:cubicBezTo>
                    <a:pt x="26" y="28"/>
                    <a:pt x="26" y="29"/>
                    <a:pt x="26" y="29"/>
                  </a:cubicBezTo>
                  <a:cubicBezTo>
                    <a:pt x="26" y="30"/>
                    <a:pt x="25" y="30"/>
                    <a:pt x="25" y="31"/>
                  </a:cubicBezTo>
                  <a:cubicBezTo>
                    <a:pt x="25" y="31"/>
                    <a:pt x="25" y="31"/>
                    <a:pt x="25" y="32"/>
                  </a:cubicBezTo>
                  <a:cubicBezTo>
                    <a:pt x="25" y="32"/>
                    <a:pt x="26" y="32"/>
                    <a:pt x="26" y="32"/>
                  </a:cubicBezTo>
                  <a:cubicBezTo>
                    <a:pt x="26" y="32"/>
                    <a:pt x="26" y="33"/>
                    <a:pt x="26" y="33"/>
                  </a:cubicBezTo>
                  <a:cubicBezTo>
                    <a:pt x="26" y="33"/>
                    <a:pt x="25" y="33"/>
                    <a:pt x="26" y="34"/>
                  </a:cubicBezTo>
                  <a:cubicBezTo>
                    <a:pt x="26" y="34"/>
                    <a:pt x="27" y="34"/>
                    <a:pt x="28" y="34"/>
                  </a:cubicBezTo>
                  <a:cubicBezTo>
                    <a:pt x="28" y="35"/>
                    <a:pt x="28" y="35"/>
                    <a:pt x="29" y="35"/>
                  </a:cubicBezTo>
                  <a:cubicBezTo>
                    <a:pt x="29" y="36"/>
                    <a:pt x="30" y="36"/>
                    <a:pt x="31" y="37"/>
                  </a:cubicBezTo>
                  <a:cubicBezTo>
                    <a:pt x="31" y="37"/>
                    <a:pt x="31" y="37"/>
                    <a:pt x="32" y="37"/>
                  </a:cubicBezTo>
                  <a:cubicBezTo>
                    <a:pt x="32" y="37"/>
                    <a:pt x="32" y="40"/>
                    <a:pt x="32" y="40"/>
                  </a:cubicBezTo>
                  <a:cubicBezTo>
                    <a:pt x="32" y="41"/>
                    <a:pt x="33" y="42"/>
                    <a:pt x="33" y="42"/>
                  </a:cubicBezTo>
                  <a:cubicBezTo>
                    <a:pt x="34" y="43"/>
                    <a:pt x="38" y="46"/>
                    <a:pt x="39" y="46"/>
                  </a:cubicBezTo>
                  <a:cubicBezTo>
                    <a:pt x="40" y="46"/>
                    <a:pt x="41" y="47"/>
                    <a:pt x="42" y="47"/>
                  </a:cubicBezTo>
                  <a:cubicBezTo>
                    <a:pt x="42" y="48"/>
                    <a:pt x="43" y="49"/>
                    <a:pt x="44" y="49"/>
                  </a:cubicBezTo>
                  <a:cubicBezTo>
                    <a:pt x="44" y="50"/>
                    <a:pt x="44" y="50"/>
                    <a:pt x="45" y="50"/>
                  </a:cubicBezTo>
                  <a:cubicBezTo>
                    <a:pt x="46" y="51"/>
                    <a:pt x="47" y="52"/>
                    <a:pt x="48" y="53"/>
                  </a:cubicBezTo>
                  <a:cubicBezTo>
                    <a:pt x="49" y="54"/>
                    <a:pt x="48" y="54"/>
                    <a:pt x="49" y="55"/>
                  </a:cubicBezTo>
                  <a:cubicBezTo>
                    <a:pt x="49" y="56"/>
                    <a:pt x="50" y="57"/>
                    <a:pt x="50" y="57"/>
                  </a:cubicBezTo>
                  <a:cubicBezTo>
                    <a:pt x="50" y="58"/>
                    <a:pt x="50" y="59"/>
                    <a:pt x="51" y="59"/>
                  </a:cubicBezTo>
                  <a:cubicBezTo>
                    <a:pt x="51" y="60"/>
                    <a:pt x="51" y="60"/>
                    <a:pt x="51" y="61"/>
                  </a:cubicBezTo>
                  <a:cubicBezTo>
                    <a:pt x="52" y="61"/>
                    <a:pt x="52" y="63"/>
                    <a:pt x="52" y="64"/>
                  </a:cubicBezTo>
                  <a:cubicBezTo>
                    <a:pt x="53" y="64"/>
                    <a:pt x="53" y="65"/>
                    <a:pt x="53" y="65"/>
                  </a:cubicBezTo>
                  <a:cubicBezTo>
                    <a:pt x="53" y="66"/>
                    <a:pt x="53" y="66"/>
                    <a:pt x="53" y="67"/>
                  </a:cubicBezTo>
                  <a:cubicBezTo>
                    <a:pt x="53" y="68"/>
                    <a:pt x="53" y="68"/>
                    <a:pt x="53" y="69"/>
                  </a:cubicBezTo>
                  <a:cubicBezTo>
                    <a:pt x="53" y="69"/>
                    <a:pt x="53" y="70"/>
                    <a:pt x="54" y="71"/>
                  </a:cubicBezTo>
                  <a:cubicBezTo>
                    <a:pt x="54" y="71"/>
                    <a:pt x="54" y="71"/>
                    <a:pt x="55" y="72"/>
                  </a:cubicBezTo>
                  <a:cubicBezTo>
                    <a:pt x="56" y="74"/>
                    <a:pt x="56" y="74"/>
                    <a:pt x="56" y="74"/>
                  </a:cubicBezTo>
                  <a:close/>
                  <a:moveTo>
                    <a:pt x="18" y="91"/>
                  </a:moveTo>
                  <a:cubicBezTo>
                    <a:pt x="18" y="92"/>
                    <a:pt x="19" y="92"/>
                    <a:pt x="19" y="92"/>
                  </a:cubicBezTo>
                  <a:cubicBezTo>
                    <a:pt x="19" y="92"/>
                    <a:pt x="18" y="92"/>
                    <a:pt x="19" y="93"/>
                  </a:cubicBezTo>
                  <a:cubicBezTo>
                    <a:pt x="19" y="93"/>
                    <a:pt x="18" y="94"/>
                    <a:pt x="19" y="94"/>
                  </a:cubicBezTo>
                  <a:cubicBezTo>
                    <a:pt x="20" y="94"/>
                    <a:pt x="20" y="94"/>
                    <a:pt x="20" y="93"/>
                  </a:cubicBezTo>
                  <a:cubicBezTo>
                    <a:pt x="20" y="92"/>
                    <a:pt x="20" y="92"/>
                    <a:pt x="20" y="91"/>
                  </a:cubicBezTo>
                  <a:cubicBezTo>
                    <a:pt x="20" y="91"/>
                    <a:pt x="20" y="91"/>
                    <a:pt x="20" y="91"/>
                  </a:cubicBezTo>
                  <a:cubicBezTo>
                    <a:pt x="19" y="91"/>
                    <a:pt x="19" y="91"/>
                    <a:pt x="19" y="91"/>
                  </a:cubicBezTo>
                  <a:cubicBezTo>
                    <a:pt x="18" y="91"/>
                    <a:pt x="18" y="91"/>
                    <a:pt x="18" y="9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3" name="Freeform 826">
              <a:extLst>
                <a:ext uri="{FF2B5EF4-FFF2-40B4-BE49-F238E27FC236}">
                  <a16:creationId xmlns:a16="http://schemas.microsoft.com/office/drawing/2014/main" id="{E611F0D1-FB02-C5B5-FC0E-DF7502CAD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8013" y="3441700"/>
              <a:ext cx="482600" cy="317500"/>
            </a:xfrm>
            <a:custGeom>
              <a:avLst/>
              <a:gdLst>
                <a:gd name="T0" fmla="*/ 80 w 116"/>
                <a:gd name="T1" fmla="*/ 76 h 76"/>
                <a:gd name="T2" fmla="*/ 82 w 116"/>
                <a:gd name="T3" fmla="*/ 70 h 76"/>
                <a:gd name="T4" fmla="*/ 84 w 116"/>
                <a:gd name="T5" fmla="*/ 67 h 76"/>
                <a:gd name="T6" fmla="*/ 82 w 116"/>
                <a:gd name="T7" fmla="*/ 62 h 76"/>
                <a:gd name="T8" fmla="*/ 79 w 116"/>
                <a:gd name="T9" fmla="*/ 60 h 76"/>
                <a:gd name="T10" fmla="*/ 77 w 116"/>
                <a:gd name="T11" fmla="*/ 57 h 76"/>
                <a:gd name="T12" fmla="*/ 81 w 116"/>
                <a:gd name="T13" fmla="*/ 54 h 76"/>
                <a:gd name="T14" fmla="*/ 85 w 116"/>
                <a:gd name="T15" fmla="*/ 54 h 76"/>
                <a:gd name="T16" fmla="*/ 87 w 116"/>
                <a:gd name="T17" fmla="*/ 51 h 76"/>
                <a:gd name="T18" fmla="*/ 89 w 116"/>
                <a:gd name="T19" fmla="*/ 50 h 76"/>
                <a:gd name="T20" fmla="*/ 89 w 116"/>
                <a:gd name="T21" fmla="*/ 46 h 76"/>
                <a:gd name="T22" fmla="*/ 91 w 116"/>
                <a:gd name="T23" fmla="*/ 44 h 76"/>
                <a:gd name="T24" fmla="*/ 97 w 116"/>
                <a:gd name="T25" fmla="*/ 43 h 76"/>
                <a:gd name="T26" fmla="*/ 99 w 116"/>
                <a:gd name="T27" fmla="*/ 43 h 76"/>
                <a:gd name="T28" fmla="*/ 98 w 116"/>
                <a:gd name="T29" fmla="*/ 47 h 76"/>
                <a:gd name="T30" fmla="*/ 100 w 116"/>
                <a:gd name="T31" fmla="*/ 50 h 76"/>
                <a:gd name="T32" fmla="*/ 102 w 116"/>
                <a:gd name="T33" fmla="*/ 51 h 76"/>
                <a:gd name="T34" fmla="*/ 102 w 116"/>
                <a:gd name="T35" fmla="*/ 49 h 76"/>
                <a:gd name="T36" fmla="*/ 105 w 116"/>
                <a:gd name="T37" fmla="*/ 49 h 76"/>
                <a:gd name="T38" fmla="*/ 109 w 116"/>
                <a:gd name="T39" fmla="*/ 47 h 76"/>
                <a:gd name="T40" fmla="*/ 112 w 116"/>
                <a:gd name="T41" fmla="*/ 46 h 76"/>
                <a:gd name="T42" fmla="*/ 116 w 116"/>
                <a:gd name="T43" fmla="*/ 45 h 76"/>
                <a:gd name="T44" fmla="*/ 111 w 116"/>
                <a:gd name="T45" fmla="*/ 42 h 76"/>
                <a:gd name="T46" fmla="*/ 107 w 116"/>
                <a:gd name="T47" fmla="*/ 40 h 76"/>
                <a:gd name="T48" fmla="*/ 105 w 116"/>
                <a:gd name="T49" fmla="*/ 40 h 76"/>
                <a:gd name="T50" fmla="*/ 102 w 116"/>
                <a:gd name="T51" fmla="*/ 41 h 76"/>
                <a:gd name="T52" fmla="*/ 98 w 116"/>
                <a:gd name="T53" fmla="*/ 38 h 76"/>
                <a:gd name="T54" fmla="*/ 100 w 116"/>
                <a:gd name="T55" fmla="*/ 34 h 76"/>
                <a:gd name="T56" fmla="*/ 101 w 116"/>
                <a:gd name="T57" fmla="*/ 31 h 76"/>
                <a:gd name="T58" fmla="*/ 94 w 116"/>
                <a:gd name="T59" fmla="*/ 36 h 76"/>
                <a:gd name="T60" fmla="*/ 88 w 116"/>
                <a:gd name="T61" fmla="*/ 39 h 76"/>
                <a:gd name="T62" fmla="*/ 84 w 116"/>
                <a:gd name="T63" fmla="*/ 43 h 76"/>
                <a:gd name="T64" fmla="*/ 85 w 116"/>
                <a:gd name="T65" fmla="*/ 46 h 76"/>
                <a:gd name="T66" fmla="*/ 81 w 116"/>
                <a:gd name="T67" fmla="*/ 41 h 76"/>
                <a:gd name="T68" fmla="*/ 68 w 116"/>
                <a:gd name="T69" fmla="*/ 34 h 76"/>
                <a:gd name="T70" fmla="*/ 68 w 116"/>
                <a:gd name="T71" fmla="*/ 24 h 76"/>
                <a:gd name="T72" fmla="*/ 64 w 116"/>
                <a:gd name="T73" fmla="*/ 21 h 76"/>
                <a:gd name="T74" fmla="*/ 54 w 116"/>
                <a:gd name="T75" fmla="*/ 18 h 76"/>
                <a:gd name="T76" fmla="*/ 35 w 116"/>
                <a:gd name="T77" fmla="*/ 13 h 76"/>
                <a:gd name="T78" fmla="*/ 17 w 116"/>
                <a:gd name="T79" fmla="*/ 0 h 76"/>
                <a:gd name="T80" fmla="*/ 6 w 116"/>
                <a:gd name="T81" fmla="*/ 40 h 76"/>
                <a:gd name="T82" fmla="*/ 7 w 116"/>
                <a:gd name="T83" fmla="*/ 38 h 76"/>
                <a:gd name="T84" fmla="*/ 12 w 116"/>
                <a:gd name="T85" fmla="*/ 32 h 76"/>
                <a:gd name="T86" fmla="*/ 15 w 116"/>
                <a:gd name="T87" fmla="*/ 28 h 76"/>
                <a:gd name="T88" fmla="*/ 18 w 116"/>
                <a:gd name="T89" fmla="*/ 26 h 76"/>
                <a:gd name="T90" fmla="*/ 27 w 116"/>
                <a:gd name="T91" fmla="*/ 32 h 76"/>
                <a:gd name="T92" fmla="*/ 29 w 116"/>
                <a:gd name="T93" fmla="*/ 35 h 76"/>
                <a:gd name="T94" fmla="*/ 28 w 116"/>
                <a:gd name="T95" fmla="*/ 37 h 76"/>
                <a:gd name="T96" fmla="*/ 29 w 116"/>
                <a:gd name="T97" fmla="*/ 40 h 76"/>
                <a:gd name="T98" fmla="*/ 34 w 116"/>
                <a:gd name="T99" fmla="*/ 40 h 76"/>
                <a:gd name="T100" fmla="*/ 37 w 116"/>
                <a:gd name="T101" fmla="*/ 40 h 76"/>
                <a:gd name="T102" fmla="*/ 43 w 116"/>
                <a:gd name="T103" fmla="*/ 48 h 76"/>
                <a:gd name="T104" fmla="*/ 64 w 116"/>
                <a:gd name="T105" fmla="*/ 66 h 76"/>
                <a:gd name="T106" fmla="*/ 72 w 116"/>
                <a:gd name="T107" fmla="*/ 68 h 76"/>
                <a:gd name="T108" fmla="*/ 71 w 116"/>
                <a:gd name="T109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6" h="76">
                  <a:moveTo>
                    <a:pt x="76" y="76"/>
                  </a:moveTo>
                  <a:cubicBezTo>
                    <a:pt x="78" y="75"/>
                    <a:pt x="78" y="75"/>
                    <a:pt x="78" y="75"/>
                  </a:cubicBezTo>
                  <a:cubicBezTo>
                    <a:pt x="80" y="76"/>
                    <a:pt x="80" y="76"/>
                    <a:pt x="80" y="76"/>
                  </a:cubicBezTo>
                  <a:cubicBezTo>
                    <a:pt x="80" y="73"/>
                    <a:pt x="80" y="73"/>
                    <a:pt x="80" y="73"/>
                  </a:cubicBezTo>
                  <a:cubicBezTo>
                    <a:pt x="80" y="73"/>
                    <a:pt x="81" y="73"/>
                    <a:pt x="81" y="72"/>
                  </a:cubicBezTo>
                  <a:cubicBezTo>
                    <a:pt x="81" y="72"/>
                    <a:pt x="82" y="70"/>
                    <a:pt x="82" y="70"/>
                  </a:cubicBezTo>
                  <a:cubicBezTo>
                    <a:pt x="83" y="69"/>
                    <a:pt x="83" y="69"/>
                    <a:pt x="83" y="69"/>
                  </a:cubicBezTo>
                  <a:cubicBezTo>
                    <a:pt x="83" y="69"/>
                    <a:pt x="84" y="69"/>
                    <a:pt x="84" y="69"/>
                  </a:cubicBezTo>
                  <a:cubicBezTo>
                    <a:pt x="84" y="69"/>
                    <a:pt x="84" y="67"/>
                    <a:pt x="84" y="67"/>
                  </a:cubicBezTo>
                  <a:cubicBezTo>
                    <a:pt x="84" y="67"/>
                    <a:pt x="82" y="65"/>
                    <a:pt x="82" y="65"/>
                  </a:cubicBezTo>
                  <a:cubicBezTo>
                    <a:pt x="82" y="65"/>
                    <a:pt x="81" y="62"/>
                    <a:pt x="81" y="62"/>
                  </a:cubicBezTo>
                  <a:cubicBezTo>
                    <a:pt x="81" y="62"/>
                    <a:pt x="82" y="62"/>
                    <a:pt x="82" y="62"/>
                  </a:cubicBezTo>
                  <a:cubicBezTo>
                    <a:pt x="82" y="61"/>
                    <a:pt x="82" y="60"/>
                    <a:pt x="82" y="60"/>
                  </a:cubicBezTo>
                  <a:cubicBezTo>
                    <a:pt x="81" y="60"/>
                    <a:pt x="81" y="60"/>
                    <a:pt x="81" y="60"/>
                  </a:cubicBezTo>
                  <a:cubicBezTo>
                    <a:pt x="79" y="60"/>
                    <a:pt x="79" y="60"/>
                    <a:pt x="79" y="60"/>
                  </a:cubicBezTo>
                  <a:cubicBezTo>
                    <a:pt x="79" y="60"/>
                    <a:pt x="79" y="59"/>
                    <a:pt x="79" y="59"/>
                  </a:cubicBezTo>
                  <a:cubicBezTo>
                    <a:pt x="78" y="59"/>
                    <a:pt x="77" y="58"/>
                    <a:pt x="77" y="58"/>
                  </a:cubicBezTo>
                  <a:cubicBezTo>
                    <a:pt x="77" y="58"/>
                    <a:pt x="77" y="57"/>
                    <a:pt x="77" y="57"/>
                  </a:cubicBezTo>
                  <a:cubicBezTo>
                    <a:pt x="77" y="56"/>
                    <a:pt x="78" y="55"/>
                    <a:pt x="78" y="55"/>
                  </a:cubicBezTo>
                  <a:cubicBezTo>
                    <a:pt x="78" y="55"/>
                    <a:pt x="79" y="54"/>
                    <a:pt x="79" y="54"/>
                  </a:cubicBezTo>
                  <a:cubicBezTo>
                    <a:pt x="79" y="54"/>
                    <a:pt x="81" y="54"/>
                    <a:pt x="81" y="54"/>
                  </a:cubicBezTo>
                  <a:cubicBezTo>
                    <a:pt x="81" y="54"/>
                    <a:pt x="83" y="55"/>
                    <a:pt x="83" y="55"/>
                  </a:cubicBezTo>
                  <a:cubicBezTo>
                    <a:pt x="84" y="55"/>
                    <a:pt x="84" y="55"/>
                    <a:pt x="84" y="55"/>
                  </a:cubicBezTo>
                  <a:cubicBezTo>
                    <a:pt x="84" y="55"/>
                    <a:pt x="84" y="55"/>
                    <a:pt x="85" y="54"/>
                  </a:cubicBezTo>
                  <a:cubicBezTo>
                    <a:pt x="85" y="53"/>
                    <a:pt x="86" y="53"/>
                    <a:pt x="86" y="53"/>
                  </a:cubicBezTo>
                  <a:cubicBezTo>
                    <a:pt x="86" y="52"/>
                    <a:pt x="87" y="51"/>
                    <a:pt x="87" y="51"/>
                  </a:cubicBezTo>
                  <a:cubicBezTo>
                    <a:pt x="87" y="51"/>
                    <a:pt x="87" y="51"/>
                    <a:pt x="87" y="51"/>
                  </a:cubicBezTo>
                  <a:cubicBezTo>
                    <a:pt x="86" y="51"/>
                    <a:pt x="85" y="50"/>
                    <a:pt x="85" y="50"/>
                  </a:cubicBezTo>
                  <a:cubicBezTo>
                    <a:pt x="87" y="50"/>
                    <a:pt x="87" y="50"/>
                    <a:pt x="87" y="50"/>
                  </a:cubicBezTo>
                  <a:cubicBezTo>
                    <a:pt x="89" y="50"/>
                    <a:pt x="89" y="50"/>
                    <a:pt x="89" y="50"/>
                  </a:cubicBezTo>
                  <a:cubicBezTo>
                    <a:pt x="90" y="49"/>
                    <a:pt x="90" y="49"/>
                    <a:pt x="90" y="49"/>
                  </a:cubicBezTo>
                  <a:cubicBezTo>
                    <a:pt x="90" y="47"/>
                    <a:pt x="90" y="47"/>
                    <a:pt x="90" y="47"/>
                  </a:cubicBezTo>
                  <a:cubicBezTo>
                    <a:pt x="89" y="46"/>
                    <a:pt x="89" y="46"/>
                    <a:pt x="89" y="46"/>
                  </a:cubicBezTo>
                  <a:cubicBezTo>
                    <a:pt x="90" y="46"/>
                    <a:pt x="90" y="46"/>
                    <a:pt x="90" y="46"/>
                  </a:cubicBezTo>
                  <a:cubicBezTo>
                    <a:pt x="90" y="46"/>
                    <a:pt x="90" y="45"/>
                    <a:pt x="90" y="45"/>
                  </a:cubicBezTo>
                  <a:cubicBezTo>
                    <a:pt x="90" y="44"/>
                    <a:pt x="91" y="44"/>
                    <a:pt x="91" y="44"/>
                  </a:cubicBezTo>
                  <a:cubicBezTo>
                    <a:pt x="92" y="45"/>
                    <a:pt x="92" y="45"/>
                    <a:pt x="92" y="45"/>
                  </a:cubicBezTo>
                  <a:cubicBezTo>
                    <a:pt x="92" y="45"/>
                    <a:pt x="93" y="46"/>
                    <a:pt x="93" y="45"/>
                  </a:cubicBezTo>
                  <a:cubicBezTo>
                    <a:pt x="93" y="45"/>
                    <a:pt x="97" y="43"/>
                    <a:pt x="97" y="43"/>
                  </a:cubicBezTo>
                  <a:cubicBezTo>
                    <a:pt x="98" y="42"/>
                    <a:pt x="98" y="42"/>
                    <a:pt x="98" y="42"/>
                  </a:cubicBezTo>
                  <a:cubicBezTo>
                    <a:pt x="98" y="43"/>
                    <a:pt x="98" y="43"/>
                    <a:pt x="98" y="43"/>
                  </a:cubicBezTo>
                  <a:cubicBezTo>
                    <a:pt x="99" y="43"/>
                    <a:pt x="99" y="43"/>
                    <a:pt x="99" y="43"/>
                  </a:cubicBezTo>
                  <a:cubicBezTo>
                    <a:pt x="99" y="43"/>
                    <a:pt x="99" y="44"/>
                    <a:pt x="99" y="44"/>
                  </a:cubicBezTo>
                  <a:cubicBezTo>
                    <a:pt x="99" y="44"/>
                    <a:pt x="100" y="45"/>
                    <a:pt x="100" y="45"/>
                  </a:cubicBezTo>
                  <a:cubicBezTo>
                    <a:pt x="98" y="47"/>
                    <a:pt x="98" y="47"/>
                    <a:pt x="98" y="47"/>
                  </a:cubicBezTo>
                  <a:cubicBezTo>
                    <a:pt x="98" y="48"/>
                    <a:pt x="98" y="48"/>
                    <a:pt x="98" y="48"/>
                  </a:cubicBezTo>
                  <a:cubicBezTo>
                    <a:pt x="99" y="49"/>
                    <a:pt x="99" y="49"/>
                    <a:pt x="99" y="49"/>
                  </a:cubicBezTo>
                  <a:cubicBezTo>
                    <a:pt x="100" y="50"/>
                    <a:pt x="100" y="50"/>
                    <a:pt x="100" y="50"/>
                  </a:cubicBezTo>
                  <a:cubicBezTo>
                    <a:pt x="101" y="50"/>
                    <a:pt x="101" y="50"/>
                    <a:pt x="101" y="50"/>
                  </a:cubicBezTo>
                  <a:cubicBezTo>
                    <a:pt x="101" y="50"/>
                    <a:pt x="101" y="50"/>
                    <a:pt x="101" y="50"/>
                  </a:cubicBezTo>
                  <a:cubicBezTo>
                    <a:pt x="102" y="50"/>
                    <a:pt x="102" y="51"/>
                    <a:pt x="102" y="51"/>
                  </a:cubicBezTo>
                  <a:cubicBezTo>
                    <a:pt x="102" y="51"/>
                    <a:pt x="102" y="52"/>
                    <a:pt x="102" y="52"/>
                  </a:cubicBezTo>
                  <a:cubicBezTo>
                    <a:pt x="102" y="52"/>
                    <a:pt x="102" y="51"/>
                    <a:pt x="102" y="51"/>
                  </a:cubicBezTo>
                  <a:cubicBezTo>
                    <a:pt x="103" y="50"/>
                    <a:pt x="102" y="49"/>
                    <a:pt x="102" y="49"/>
                  </a:cubicBezTo>
                  <a:cubicBezTo>
                    <a:pt x="102" y="49"/>
                    <a:pt x="102" y="48"/>
                    <a:pt x="102" y="48"/>
                  </a:cubicBezTo>
                  <a:cubicBezTo>
                    <a:pt x="103" y="48"/>
                    <a:pt x="104" y="48"/>
                    <a:pt x="104" y="48"/>
                  </a:cubicBezTo>
                  <a:cubicBezTo>
                    <a:pt x="104" y="48"/>
                    <a:pt x="105" y="49"/>
                    <a:pt x="105" y="49"/>
                  </a:cubicBezTo>
                  <a:cubicBezTo>
                    <a:pt x="105" y="49"/>
                    <a:pt x="106" y="50"/>
                    <a:pt x="106" y="50"/>
                  </a:cubicBezTo>
                  <a:cubicBezTo>
                    <a:pt x="107" y="49"/>
                    <a:pt x="108" y="49"/>
                    <a:pt x="108" y="49"/>
                  </a:cubicBezTo>
                  <a:cubicBezTo>
                    <a:pt x="108" y="48"/>
                    <a:pt x="109" y="48"/>
                    <a:pt x="109" y="47"/>
                  </a:cubicBezTo>
                  <a:cubicBezTo>
                    <a:pt x="109" y="47"/>
                    <a:pt x="111" y="47"/>
                    <a:pt x="111" y="47"/>
                  </a:cubicBezTo>
                  <a:cubicBezTo>
                    <a:pt x="111" y="46"/>
                    <a:pt x="111" y="46"/>
                    <a:pt x="111" y="46"/>
                  </a:cubicBezTo>
                  <a:cubicBezTo>
                    <a:pt x="111" y="46"/>
                    <a:pt x="112" y="46"/>
                    <a:pt x="112" y="46"/>
                  </a:cubicBezTo>
                  <a:cubicBezTo>
                    <a:pt x="113" y="46"/>
                    <a:pt x="113" y="47"/>
                    <a:pt x="113" y="47"/>
                  </a:cubicBezTo>
                  <a:cubicBezTo>
                    <a:pt x="113" y="46"/>
                    <a:pt x="114" y="45"/>
                    <a:pt x="114" y="45"/>
                  </a:cubicBezTo>
                  <a:cubicBezTo>
                    <a:pt x="114" y="45"/>
                    <a:pt x="116" y="45"/>
                    <a:pt x="116" y="45"/>
                  </a:cubicBezTo>
                  <a:cubicBezTo>
                    <a:pt x="115" y="44"/>
                    <a:pt x="115" y="44"/>
                    <a:pt x="115" y="44"/>
                  </a:cubicBezTo>
                  <a:cubicBezTo>
                    <a:pt x="115" y="44"/>
                    <a:pt x="113" y="44"/>
                    <a:pt x="113" y="44"/>
                  </a:cubicBezTo>
                  <a:cubicBezTo>
                    <a:pt x="112" y="44"/>
                    <a:pt x="111" y="43"/>
                    <a:pt x="111" y="42"/>
                  </a:cubicBezTo>
                  <a:cubicBezTo>
                    <a:pt x="111" y="42"/>
                    <a:pt x="109" y="42"/>
                    <a:pt x="109" y="42"/>
                  </a:cubicBezTo>
                  <a:cubicBezTo>
                    <a:pt x="109" y="42"/>
                    <a:pt x="110" y="41"/>
                    <a:pt x="109" y="41"/>
                  </a:cubicBezTo>
                  <a:cubicBezTo>
                    <a:pt x="108" y="40"/>
                    <a:pt x="107" y="41"/>
                    <a:pt x="107" y="40"/>
                  </a:cubicBezTo>
                  <a:cubicBezTo>
                    <a:pt x="107" y="40"/>
                    <a:pt x="107" y="39"/>
                    <a:pt x="107" y="38"/>
                  </a:cubicBezTo>
                  <a:cubicBezTo>
                    <a:pt x="106" y="38"/>
                    <a:pt x="105" y="38"/>
                    <a:pt x="105" y="38"/>
                  </a:cubicBezTo>
                  <a:cubicBezTo>
                    <a:pt x="105" y="38"/>
                    <a:pt x="105" y="40"/>
                    <a:pt x="105" y="40"/>
                  </a:cubicBezTo>
                  <a:cubicBezTo>
                    <a:pt x="104" y="40"/>
                    <a:pt x="104" y="40"/>
                    <a:pt x="104" y="40"/>
                  </a:cubicBezTo>
                  <a:cubicBezTo>
                    <a:pt x="104" y="41"/>
                    <a:pt x="104" y="41"/>
                    <a:pt x="104" y="41"/>
                  </a:cubicBezTo>
                  <a:cubicBezTo>
                    <a:pt x="104" y="41"/>
                    <a:pt x="103" y="41"/>
                    <a:pt x="102" y="41"/>
                  </a:cubicBezTo>
                  <a:cubicBezTo>
                    <a:pt x="102" y="41"/>
                    <a:pt x="101" y="41"/>
                    <a:pt x="100" y="41"/>
                  </a:cubicBezTo>
                  <a:cubicBezTo>
                    <a:pt x="100" y="41"/>
                    <a:pt x="100" y="39"/>
                    <a:pt x="100" y="39"/>
                  </a:cubicBezTo>
                  <a:cubicBezTo>
                    <a:pt x="100" y="39"/>
                    <a:pt x="98" y="38"/>
                    <a:pt x="98" y="38"/>
                  </a:cubicBezTo>
                  <a:cubicBezTo>
                    <a:pt x="98" y="38"/>
                    <a:pt x="96" y="38"/>
                    <a:pt x="96" y="38"/>
                  </a:cubicBezTo>
                  <a:cubicBezTo>
                    <a:pt x="97" y="37"/>
                    <a:pt x="97" y="37"/>
                    <a:pt x="97" y="37"/>
                  </a:cubicBezTo>
                  <a:cubicBezTo>
                    <a:pt x="100" y="34"/>
                    <a:pt x="100" y="34"/>
                    <a:pt x="100" y="34"/>
                  </a:cubicBezTo>
                  <a:cubicBezTo>
                    <a:pt x="101" y="32"/>
                    <a:pt x="101" y="32"/>
                    <a:pt x="101" y="32"/>
                  </a:cubicBezTo>
                  <a:cubicBezTo>
                    <a:pt x="102" y="32"/>
                    <a:pt x="102" y="32"/>
                    <a:pt x="102" y="32"/>
                  </a:cubicBezTo>
                  <a:cubicBezTo>
                    <a:pt x="101" y="31"/>
                    <a:pt x="101" y="31"/>
                    <a:pt x="101" y="31"/>
                  </a:cubicBezTo>
                  <a:cubicBezTo>
                    <a:pt x="99" y="33"/>
                    <a:pt x="99" y="33"/>
                    <a:pt x="99" y="33"/>
                  </a:cubicBezTo>
                  <a:cubicBezTo>
                    <a:pt x="99" y="33"/>
                    <a:pt x="98" y="33"/>
                    <a:pt x="97" y="33"/>
                  </a:cubicBezTo>
                  <a:cubicBezTo>
                    <a:pt x="97" y="33"/>
                    <a:pt x="94" y="36"/>
                    <a:pt x="94" y="36"/>
                  </a:cubicBezTo>
                  <a:cubicBezTo>
                    <a:pt x="91" y="37"/>
                    <a:pt x="91" y="37"/>
                    <a:pt x="91" y="37"/>
                  </a:cubicBezTo>
                  <a:cubicBezTo>
                    <a:pt x="90" y="38"/>
                    <a:pt x="90" y="38"/>
                    <a:pt x="90" y="38"/>
                  </a:cubicBezTo>
                  <a:cubicBezTo>
                    <a:pt x="88" y="39"/>
                    <a:pt x="88" y="39"/>
                    <a:pt x="88" y="39"/>
                  </a:cubicBezTo>
                  <a:cubicBezTo>
                    <a:pt x="88" y="41"/>
                    <a:pt x="88" y="41"/>
                    <a:pt x="88" y="41"/>
                  </a:cubicBezTo>
                  <a:cubicBezTo>
                    <a:pt x="86" y="42"/>
                    <a:pt x="86" y="42"/>
                    <a:pt x="86" y="42"/>
                  </a:cubicBezTo>
                  <a:cubicBezTo>
                    <a:pt x="84" y="43"/>
                    <a:pt x="84" y="43"/>
                    <a:pt x="84" y="43"/>
                  </a:cubicBezTo>
                  <a:cubicBezTo>
                    <a:pt x="84" y="43"/>
                    <a:pt x="85" y="44"/>
                    <a:pt x="85" y="45"/>
                  </a:cubicBezTo>
                  <a:cubicBezTo>
                    <a:pt x="86" y="45"/>
                    <a:pt x="86" y="46"/>
                    <a:pt x="86" y="46"/>
                  </a:cubicBezTo>
                  <a:cubicBezTo>
                    <a:pt x="85" y="46"/>
                    <a:pt x="85" y="46"/>
                    <a:pt x="85" y="46"/>
                  </a:cubicBezTo>
                  <a:cubicBezTo>
                    <a:pt x="81" y="44"/>
                    <a:pt x="81" y="44"/>
                    <a:pt x="81" y="44"/>
                  </a:cubicBezTo>
                  <a:cubicBezTo>
                    <a:pt x="82" y="42"/>
                    <a:pt x="82" y="42"/>
                    <a:pt x="82" y="42"/>
                  </a:cubicBezTo>
                  <a:cubicBezTo>
                    <a:pt x="81" y="41"/>
                    <a:pt x="81" y="41"/>
                    <a:pt x="81" y="41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71" y="34"/>
                    <a:pt x="71" y="34"/>
                    <a:pt x="71" y="34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68" y="34"/>
                    <a:pt x="68" y="29"/>
                    <a:pt x="68" y="29"/>
                  </a:cubicBezTo>
                  <a:cubicBezTo>
                    <a:pt x="68" y="29"/>
                    <a:pt x="68" y="24"/>
                    <a:pt x="68" y="24"/>
                  </a:cubicBezTo>
                  <a:cubicBezTo>
                    <a:pt x="68" y="24"/>
                    <a:pt x="68" y="24"/>
                    <a:pt x="68" y="24"/>
                  </a:cubicBezTo>
                  <a:cubicBezTo>
                    <a:pt x="67" y="25"/>
                    <a:pt x="67" y="25"/>
                    <a:pt x="67" y="25"/>
                  </a:cubicBezTo>
                  <a:cubicBezTo>
                    <a:pt x="66" y="25"/>
                    <a:pt x="66" y="25"/>
                    <a:pt x="66" y="25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1" y="18"/>
                    <a:pt x="61" y="18"/>
                    <a:pt x="61" y="18"/>
                  </a:cubicBezTo>
                  <a:cubicBezTo>
                    <a:pt x="58" y="19"/>
                    <a:pt x="58" y="19"/>
                    <a:pt x="58" y="19"/>
                  </a:cubicBezTo>
                  <a:cubicBezTo>
                    <a:pt x="54" y="18"/>
                    <a:pt x="54" y="18"/>
                    <a:pt x="54" y="18"/>
                  </a:cubicBezTo>
                  <a:cubicBezTo>
                    <a:pt x="46" y="18"/>
                    <a:pt x="46" y="18"/>
                    <a:pt x="46" y="18"/>
                  </a:cubicBezTo>
                  <a:cubicBezTo>
                    <a:pt x="40" y="19"/>
                    <a:pt x="40" y="19"/>
                    <a:pt x="40" y="19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8" y="40"/>
                    <a:pt x="8" y="40"/>
                    <a:pt x="8" y="40"/>
                  </a:cubicBezTo>
                  <a:cubicBezTo>
                    <a:pt x="8" y="40"/>
                    <a:pt x="8" y="39"/>
                    <a:pt x="8" y="39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7" y="37"/>
                    <a:pt x="7" y="34"/>
                    <a:pt x="7" y="34"/>
                  </a:cubicBezTo>
                  <a:cubicBezTo>
                    <a:pt x="7" y="34"/>
                    <a:pt x="9" y="32"/>
                    <a:pt x="9" y="32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2" y="32"/>
                    <a:pt x="13" y="29"/>
                    <a:pt x="13" y="29"/>
                  </a:cubicBezTo>
                  <a:cubicBezTo>
                    <a:pt x="13" y="29"/>
                    <a:pt x="16" y="30"/>
                    <a:pt x="16" y="30"/>
                  </a:cubicBezTo>
                  <a:cubicBezTo>
                    <a:pt x="16" y="30"/>
                    <a:pt x="15" y="28"/>
                    <a:pt x="15" y="28"/>
                  </a:cubicBezTo>
                  <a:cubicBezTo>
                    <a:pt x="15" y="28"/>
                    <a:pt x="15" y="27"/>
                    <a:pt x="15" y="27"/>
                  </a:cubicBezTo>
                  <a:cubicBezTo>
                    <a:pt x="15" y="27"/>
                    <a:pt x="17" y="27"/>
                    <a:pt x="17" y="27"/>
                  </a:cubicBezTo>
                  <a:cubicBezTo>
                    <a:pt x="17" y="27"/>
                    <a:pt x="18" y="26"/>
                    <a:pt x="18" y="26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7" y="31"/>
                    <a:pt x="27" y="31"/>
                    <a:pt x="27" y="31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6" y="33"/>
                    <a:pt x="26" y="33"/>
                    <a:pt x="27" y="34"/>
                  </a:cubicBezTo>
                  <a:cubicBezTo>
                    <a:pt x="27" y="34"/>
                    <a:pt x="29" y="35"/>
                    <a:pt x="29" y="35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27" y="35"/>
                    <a:pt x="27" y="36"/>
                    <a:pt x="27" y="36"/>
                  </a:cubicBezTo>
                  <a:cubicBezTo>
                    <a:pt x="28" y="36"/>
                    <a:pt x="28" y="37"/>
                    <a:pt x="28" y="37"/>
                  </a:cubicBezTo>
                  <a:cubicBezTo>
                    <a:pt x="28" y="37"/>
                    <a:pt x="28" y="38"/>
                    <a:pt x="28" y="38"/>
                  </a:cubicBezTo>
                  <a:cubicBezTo>
                    <a:pt x="28" y="39"/>
                    <a:pt x="28" y="39"/>
                    <a:pt x="28" y="39"/>
                  </a:cubicBezTo>
                  <a:cubicBezTo>
                    <a:pt x="29" y="40"/>
                    <a:pt x="29" y="40"/>
                    <a:pt x="29" y="40"/>
                  </a:cubicBezTo>
                  <a:cubicBezTo>
                    <a:pt x="33" y="40"/>
                    <a:pt x="33" y="40"/>
                    <a:pt x="33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6" y="41"/>
                    <a:pt x="36" y="41"/>
                    <a:pt x="36" y="41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41" y="45"/>
                    <a:pt x="43" y="48"/>
                    <a:pt x="43" y="48"/>
                  </a:cubicBezTo>
                  <a:cubicBezTo>
                    <a:pt x="43" y="48"/>
                    <a:pt x="43" y="51"/>
                    <a:pt x="43" y="51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64" y="66"/>
                    <a:pt x="64" y="66"/>
                    <a:pt x="64" y="66"/>
                  </a:cubicBezTo>
                  <a:cubicBezTo>
                    <a:pt x="68" y="66"/>
                    <a:pt x="68" y="66"/>
                    <a:pt x="68" y="66"/>
                  </a:cubicBezTo>
                  <a:cubicBezTo>
                    <a:pt x="68" y="66"/>
                    <a:pt x="70" y="67"/>
                    <a:pt x="70" y="67"/>
                  </a:cubicBezTo>
                  <a:cubicBezTo>
                    <a:pt x="70" y="67"/>
                    <a:pt x="72" y="68"/>
                    <a:pt x="72" y="68"/>
                  </a:cubicBezTo>
                  <a:cubicBezTo>
                    <a:pt x="72" y="70"/>
                    <a:pt x="72" y="70"/>
                    <a:pt x="72" y="70"/>
                  </a:cubicBezTo>
                  <a:cubicBezTo>
                    <a:pt x="72" y="70"/>
                    <a:pt x="71" y="70"/>
                    <a:pt x="71" y="70"/>
                  </a:cubicBezTo>
                  <a:cubicBezTo>
                    <a:pt x="71" y="71"/>
                    <a:pt x="71" y="74"/>
                    <a:pt x="71" y="74"/>
                  </a:cubicBezTo>
                  <a:cubicBezTo>
                    <a:pt x="74" y="74"/>
                    <a:pt x="74" y="74"/>
                    <a:pt x="74" y="74"/>
                  </a:cubicBezTo>
                  <a:lnTo>
                    <a:pt x="76" y="7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4" name="Freeform 828">
              <a:extLst>
                <a:ext uri="{FF2B5EF4-FFF2-40B4-BE49-F238E27FC236}">
                  <a16:creationId xmlns:a16="http://schemas.microsoft.com/office/drawing/2014/main" id="{A88D0832-7DCA-0521-37CB-0FE219312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8000" y="3551238"/>
              <a:ext cx="398462" cy="277813"/>
            </a:xfrm>
            <a:custGeom>
              <a:avLst/>
              <a:gdLst>
                <a:gd name="T0" fmla="*/ 18 w 96"/>
                <a:gd name="T1" fmla="*/ 43 h 67"/>
                <a:gd name="T2" fmla="*/ 27 w 96"/>
                <a:gd name="T3" fmla="*/ 41 h 67"/>
                <a:gd name="T4" fmla="*/ 32 w 96"/>
                <a:gd name="T5" fmla="*/ 40 h 67"/>
                <a:gd name="T6" fmla="*/ 39 w 96"/>
                <a:gd name="T7" fmla="*/ 45 h 67"/>
                <a:gd name="T8" fmla="*/ 44 w 96"/>
                <a:gd name="T9" fmla="*/ 46 h 67"/>
                <a:gd name="T10" fmla="*/ 47 w 96"/>
                <a:gd name="T11" fmla="*/ 50 h 67"/>
                <a:gd name="T12" fmla="*/ 53 w 96"/>
                <a:gd name="T13" fmla="*/ 54 h 67"/>
                <a:gd name="T14" fmla="*/ 59 w 96"/>
                <a:gd name="T15" fmla="*/ 58 h 67"/>
                <a:gd name="T16" fmla="*/ 58 w 96"/>
                <a:gd name="T17" fmla="*/ 62 h 67"/>
                <a:gd name="T18" fmla="*/ 60 w 96"/>
                <a:gd name="T19" fmla="*/ 63 h 67"/>
                <a:gd name="T20" fmla="*/ 66 w 96"/>
                <a:gd name="T21" fmla="*/ 66 h 67"/>
                <a:gd name="T22" fmla="*/ 68 w 96"/>
                <a:gd name="T23" fmla="*/ 66 h 67"/>
                <a:gd name="T24" fmla="*/ 72 w 96"/>
                <a:gd name="T25" fmla="*/ 65 h 67"/>
                <a:gd name="T26" fmla="*/ 72 w 96"/>
                <a:gd name="T27" fmla="*/ 61 h 67"/>
                <a:gd name="T28" fmla="*/ 78 w 96"/>
                <a:gd name="T29" fmla="*/ 60 h 67"/>
                <a:gd name="T30" fmla="*/ 82 w 96"/>
                <a:gd name="T31" fmla="*/ 54 h 67"/>
                <a:gd name="T32" fmla="*/ 85 w 96"/>
                <a:gd name="T33" fmla="*/ 49 h 67"/>
                <a:gd name="T34" fmla="*/ 89 w 96"/>
                <a:gd name="T35" fmla="*/ 48 h 67"/>
                <a:gd name="T36" fmla="*/ 93 w 96"/>
                <a:gd name="T37" fmla="*/ 48 h 67"/>
                <a:gd name="T38" fmla="*/ 96 w 96"/>
                <a:gd name="T39" fmla="*/ 44 h 67"/>
                <a:gd name="T40" fmla="*/ 92 w 96"/>
                <a:gd name="T41" fmla="*/ 40 h 67"/>
                <a:gd name="T42" fmla="*/ 67 w 96"/>
                <a:gd name="T43" fmla="*/ 25 h 67"/>
                <a:gd name="T44" fmla="*/ 65 w 96"/>
                <a:gd name="T45" fmla="*/ 17 h 67"/>
                <a:gd name="T46" fmla="*/ 59 w 96"/>
                <a:gd name="T47" fmla="*/ 15 h 67"/>
                <a:gd name="T48" fmla="*/ 57 w 96"/>
                <a:gd name="T49" fmla="*/ 14 h 67"/>
                <a:gd name="T50" fmla="*/ 52 w 96"/>
                <a:gd name="T51" fmla="*/ 12 h 67"/>
                <a:gd name="T52" fmla="*/ 51 w 96"/>
                <a:gd name="T53" fmla="*/ 9 h 67"/>
                <a:gd name="T54" fmla="*/ 50 w 96"/>
                <a:gd name="T55" fmla="*/ 7 h 67"/>
                <a:gd name="T56" fmla="*/ 47 w 96"/>
                <a:gd name="T57" fmla="*/ 4 h 67"/>
                <a:gd name="T58" fmla="*/ 39 w 96"/>
                <a:gd name="T59" fmla="*/ 1 h 67"/>
                <a:gd name="T60" fmla="*/ 37 w 96"/>
                <a:gd name="T61" fmla="*/ 3 h 67"/>
                <a:gd name="T62" fmla="*/ 31 w 96"/>
                <a:gd name="T63" fmla="*/ 8 h 67"/>
                <a:gd name="T64" fmla="*/ 32 w 96"/>
                <a:gd name="T65" fmla="*/ 14 h 67"/>
                <a:gd name="T66" fmla="*/ 20 w 96"/>
                <a:gd name="T67" fmla="*/ 14 h 67"/>
                <a:gd name="T68" fmla="*/ 10 w 96"/>
                <a:gd name="T69" fmla="*/ 4 h 67"/>
                <a:gd name="T70" fmla="*/ 0 w 96"/>
                <a:gd name="T71" fmla="*/ 9 h 67"/>
                <a:gd name="T72" fmla="*/ 2 w 96"/>
                <a:gd name="T73" fmla="*/ 13 h 67"/>
                <a:gd name="T74" fmla="*/ 7 w 96"/>
                <a:gd name="T75" fmla="*/ 7 h 67"/>
                <a:gd name="T76" fmla="*/ 15 w 96"/>
                <a:gd name="T77" fmla="*/ 16 h 67"/>
                <a:gd name="T78" fmla="*/ 13 w 96"/>
                <a:gd name="T79" fmla="*/ 17 h 67"/>
                <a:gd name="T80" fmla="*/ 10 w 96"/>
                <a:gd name="T81" fmla="*/ 20 h 67"/>
                <a:gd name="T82" fmla="*/ 5 w 96"/>
                <a:gd name="T83" fmla="*/ 18 h 67"/>
                <a:gd name="T84" fmla="*/ 2 w 96"/>
                <a:gd name="T85" fmla="*/ 24 h 67"/>
                <a:gd name="T86" fmla="*/ 8 w 96"/>
                <a:gd name="T87" fmla="*/ 25 h 67"/>
                <a:gd name="T88" fmla="*/ 7 w 96"/>
                <a:gd name="T89" fmla="*/ 29 h 67"/>
                <a:gd name="T90" fmla="*/ 7 w 96"/>
                <a:gd name="T91" fmla="*/ 31 h 67"/>
                <a:gd name="T92" fmla="*/ 10 w 96"/>
                <a:gd name="T93" fmla="*/ 35 h 67"/>
                <a:gd name="T94" fmla="*/ 9 w 96"/>
                <a:gd name="T95" fmla="*/ 46 h 67"/>
                <a:gd name="T96" fmla="*/ 13 w 96"/>
                <a:gd name="T97" fmla="*/ 48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6" h="67">
                  <a:moveTo>
                    <a:pt x="15" y="47"/>
                  </a:moveTo>
                  <a:cubicBezTo>
                    <a:pt x="15" y="47"/>
                    <a:pt x="15" y="46"/>
                    <a:pt x="15" y="45"/>
                  </a:cubicBezTo>
                  <a:cubicBezTo>
                    <a:pt x="16" y="45"/>
                    <a:pt x="17" y="44"/>
                    <a:pt x="18" y="43"/>
                  </a:cubicBezTo>
                  <a:cubicBezTo>
                    <a:pt x="18" y="43"/>
                    <a:pt x="19" y="42"/>
                    <a:pt x="20" y="42"/>
                  </a:cubicBezTo>
                  <a:cubicBezTo>
                    <a:pt x="20" y="42"/>
                    <a:pt x="25" y="42"/>
                    <a:pt x="25" y="42"/>
                  </a:cubicBezTo>
                  <a:cubicBezTo>
                    <a:pt x="25" y="42"/>
                    <a:pt x="27" y="41"/>
                    <a:pt x="27" y="41"/>
                  </a:cubicBezTo>
                  <a:cubicBezTo>
                    <a:pt x="29" y="40"/>
                    <a:pt x="29" y="40"/>
                    <a:pt x="29" y="40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2" y="40"/>
                    <a:pt x="32" y="40"/>
                    <a:pt x="32" y="40"/>
                  </a:cubicBezTo>
                  <a:cubicBezTo>
                    <a:pt x="33" y="43"/>
                    <a:pt x="33" y="43"/>
                    <a:pt x="33" y="43"/>
                  </a:cubicBezTo>
                  <a:cubicBezTo>
                    <a:pt x="33" y="43"/>
                    <a:pt x="36" y="44"/>
                    <a:pt x="36" y="44"/>
                  </a:cubicBezTo>
                  <a:cubicBezTo>
                    <a:pt x="37" y="44"/>
                    <a:pt x="39" y="45"/>
                    <a:pt x="39" y="45"/>
                  </a:cubicBezTo>
                  <a:cubicBezTo>
                    <a:pt x="39" y="45"/>
                    <a:pt x="40" y="46"/>
                    <a:pt x="40" y="46"/>
                  </a:cubicBezTo>
                  <a:cubicBezTo>
                    <a:pt x="40" y="46"/>
                    <a:pt x="42" y="45"/>
                    <a:pt x="42" y="45"/>
                  </a:cubicBezTo>
                  <a:cubicBezTo>
                    <a:pt x="42" y="45"/>
                    <a:pt x="44" y="46"/>
                    <a:pt x="44" y="46"/>
                  </a:cubicBezTo>
                  <a:cubicBezTo>
                    <a:pt x="44" y="46"/>
                    <a:pt x="45" y="46"/>
                    <a:pt x="46" y="46"/>
                  </a:cubicBezTo>
                  <a:cubicBezTo>
                    <a:pt x="46" y="46"/>
                    <a:pt x="47" y="47"/>
                    <a:pt x="47" y="47"/>
                  </a:cubicBezTo>
                  <a:cubicBezTo>
                    <a:pt x="47" y="48"/>
                    <a:pt x="47" y="50"/>
                    <a:pt x="47" y="50"/>
                  </a:cubicBezTo>
                  <a:cubicBezTo>
                    <a:pt x="49" y="50"/>
                    <a:pt x="49" y="50"/>
                    <a:pt x="49" y="50"/>
                  </a:cubicBezTo>
                  <a:cubicBezTo>
                    <a:pt x="49" y="50"/>
                    <a:pt x="50" y="50"/>
                    <a:pt x="51" y="50"/>
                  </a:cubicBezTo>
                  <a:cubicBezTo>
                    <a:pt x="51" y="51"/>
                    <a:pt x="53" y="54"/>
                    <a:pt x="53" y="54"/>
                  </a:cubicBezTo>
                  <a:cubicBezTo>
                    <a:pt x="59" y="54"/>
                    <a:pt x="59" y="54"/>
                    <a:pt x="59" y="54"/>
                  </a:cubicBezTo>
                  <a:cubicBezTo>
                    <a:pt x="59" y="57"/>
                    <a:pt x="59" y="57"/>
                    <a:pt x="59" y="57"/>
                  </a:cubicBezTo>
                  <a:cubicBezTo>
                    <a:pt x="59" y="58"/>
                    <a:pt x="59" y="58"/>
                    <a:pt x="59" y="58"/>
                  </a:cubicBezTo>
                  <a:cubicBezTo>
                    <a:pt x="59" y="58"/>
                    <a:pt x="59" y="59"/>
                    <a:pt x="59" y="59"/>
                  </a:cubicBezTo>
                  <a:cubicBezTo>
                    <a:pt x="59" y="59"/>
                    <a:pt x="58" y="60"/>
                    <a:pt x="58" y="60"/>
                  </a:cubicBezTo>
                  <a:cubicBezTo>
                    <a:pt x="58" y="62"/>
                    <a:pt x="58" y="62"/>
                    <a:pt x="58" y="62"/>
                  </a:cubicBezTo>
                  <a:cubicBezTo>
                    <a:pt x="59" y="62"/>
                    <a:pt x="59" y="62"/>
                    <a:pt x="59" y="62"/>
                  </a:cubicBezTo>
                  <a:cubicBezTo>
                    <a:pt x="59" y="63"/>
                    <a:pt x="59" y="63"/>
                    <a:pt x="59" y="63"/>
                  </a:cubicBezTo>
                  <a:cubicBezTo>
                    <a:pt x="60" y="63"/>
                    <a:pt x="60" y="63"/>
                    <a:pt x="60" y="63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5" y="64"/>
                    <a:pt x="65" y="64"/>
                    <a:pt x="65" y="64"/>
                  </a:cubicBezTo>
                  <a:cubicBezTo>
                    <a:pt x="65" y="64"/>
                    <a:pt x="66" y="66"/>
                    <a:pt x="66" y="66"/>
                  </a:cubicBezTo>
                  <a:cubicBezTo>
                    <a:pt x="66" y="67"/>
                    <a:pt x="67" y="67"/>
                    <a:pt x="67" y="67"/>
                  </a:cubicBezTo>
                  <a:cubicBezTo>
                    <a:pt x="67" y="65"/>
                    <a:pt x="67" y="65"/>
                    <a:pt x="67" y="65"/>
                  </a:cubicBezTo>
                  <a:cubicBezTo>
                    <a:pt x="67" y="65"/>
                    <a:pt x="68" y="66"/>
                    <a:pt x="68" y="66"/>
                  </a:cubicBezTo>
                  <a:cubicBezTo>
                    <a:pt x="68" y="66"/>
                    <a:pt x="69" y="66"/>
                    <a:pt x="69" y="66"/>
                  </a:cubicBezTo>
                  <a:cubicBezTo>
                    <a:pt x="70" y="66"/>
                    <a:pt x="70" y="65"/>
                    <a:pt x="70" y="65"/>
                  </a:cubicBezTo>
                  <a:cubicBezTo>
                    <a:pt x="71" y="65"/>
                    <a:pt x="72" y="65"/>
                    <a:pt x="72" y="65"/>
                  </a:cubicBezTo>
                  <a:cubicBezTo>
                    <a:pt x="72" y="63"/>
                    <a:pt x="72" y="63"/>
                    <a:pt x="72" y="63"/>
                  </a:cubicBezTo>
                  <a:cubicBezTo>
                    <a:pt x="73" y="62"/>
                    <a:pt x="73" y="62"/>
                    <a:pt x="73" y="62"/>
                  </a:cubicBezTo>
                  <a:cubicBezTo>
                    <a:pt x="72" y="61"/>
                    <a:pt x="72" y="61"/>
                    <a:pt x="72" y="61"/>
                  </a:cubicBezTo>
                  <a:cubicBezTo>
                    <a:pt x="72" y="60"/>
                    <a:pt x="72" y="60"/>
                    <a:pt x="72" y="60"/>
                  </a:cubicBezTo>
                  <a:cubicBezTo>
                    <a:pt x="75" y="60"/>
                    <a:pt x="75" y="60"/>
                    <a:pt x="75" y="60"/>
                  </a:cubicBezTo>
                  <a:cubicBezTo>
                    <a:pt x="78" y="60"/>
                    <a:pt x="78" y="60"/>
                    <a:pt x="78" y="60"/>
                  </a:cubicBezTo>
                  <a:cubicBezTo>
                    <a:pt x="78" y="60"/>
                    <a:pt x="78" y="58"/>
                    <a:pt x="78" y="58"/>
                  </a:cubicBezTo>
                  <a:cubicBezTo>
                    <a:pt x="78" y="58"/>
                    <a:pt x="82" y="57"/>
                    <a:pt x="82" y="57"/>
                  </a:cubicBezTo>
                  <a:cubicBezTo>
                    <a:pt x="82" y="57"/>
                    <a:pt x="82" y="54"/>
                    <a:pt x="82" y="54"/>
                  </a:cubicBezTo>
                  <a:cubicBezTo>
                    <a:pt x="82" y="54"/>
                    <a:pt x="83" y="52"/>
                    <a:pt x="83" y="52"/>
                  </a:cubicBezTo>
                  <a:cubicBezTo>
                    <a:pt x="83" y="51"/>
                    <a:pt x="83" y="51"/>
                    <a:pt x="83" y="50"/>
                  </a:cubicBezTo>
                  <a:cubicBezTo>
                    <a:pt x="83" y="50"/>
                    <a:pt x="85" y="50"/>
                    <a:pt x="85" y="49"/>
                  </a:cubicBezTo>
                  <a:cubicBezTo>
                    <a:pt x="85" y="49"/>
                    <a:pt x="86" y="49"/>
                    <a:pt x="86" y="49"/>
                  </a:cubicBezTo>
                  <a:cubicBezTo>
                    <a:pt x="89" y="49"/>
                    <a:pt x="89" y="49"/>
                    <a:pt x="89" y="49"/>
                  </a:cubicBezTo>
                  <a:cubicBezTo>
                    <a:pt x="89" y="49"/>
                    <a:pt x="89" y="48"/>
                    <a:pt x="89" y="48"/>
                  </a:cubicBezTo>
                  <a:cubicBezTo>
                    <a:pt x="89" y="48"/>
                    <a:pt x="89" y="47"/>
                    <a:pt x="89" y="47"/>
                  </a:cubicBezTo>
                  <a:cubicBezTo>
                    <a:pt x="89" y="46"/>
                    <a:pt x="91" y="47"/>
                    <a:pt x="91" y="47"/>
                  </a:cubicBezTo>
                  <a:cubicBezTo>
                    <a:pt x="93" y="48"/>
                    <a:pt x="93" y="48"/>
                    <a:pt x="93" y="48"/>
                  </a:cubicBezTo>
                  <a:cubicBezTo>
                    <a:pt x="95" y="48"/>
                    <a:pt x="95" y="48"/>
                    <a:pt x="95" y="48"/>
                  </a:cubicBezTo>
                  <a:cubicBezTo>
                    <a:pt x="95" y="48"/>
                    <a:pt x="95" y="45"/>
                    <a:pt x="95" y="44"/>
                  </a:cubicBezTo>
                  <a:cubicBezTo>
                    <a:pt x="95" y="44"/>
                    <a:pt x="96" y="44"/>
                    <a:pt x="96" y="44"/>
                  </a:cubicBezTo>
                  <a:cubicBezTo>
                    <a:pt x="96" y="42"/>
                    <a:pt x="96" y="42"/>
                    <a:pt x="96" y="42"/>
                  </a:cubicBezTo>
                  <a:cubicBezTo>
                    <a:pt x="96" y="42"/>
                    <a:pt x="94" y="41"/>
                    <a:pt x="94" y="41"/>
                  </a:cubicBezTo>
                  <a:cubicBezTo>
                    <a:pt x="94" y="41"/>
                    <a:pt x="92" y="40"/>
                    <a:pt x="92" y="40"/>
                  </a:cubicBezTo>
                  <a:cubicBezTo>
                    <a:pt x="88" y="40"/>
                    <a:pt x="88" y="40"/>
                    <a:pt x="88" y="40"/>
                  </a:cubicBezTo>
                  <a:cubicBezTo>
                    <a:pt x="78" y="33"/>
                    <a:pt x="78" y="33"/>
                    <a:pt x="78" y="33"/>
                  </a:cubicBezTo>
                  <a:cubicBezTo>
                    <a:pt x="67" y="25"/>
                    <a:pt x="67" y="25"/>
                    <a:pt x="67" y="25"/>
                  </a:cubicBezTo>
                  <a:cubicBezTo>
                    <a:pt x="67" y="25"/>
                    <a:pt x="67" y="22"/>
                    <a:pt x="67" y="22"/>
                  </a:cubicBezTo>
                  <a:cubicBezTo>
                    <a:pt x="67" y="22"/>
                    <a:pt x="65" y="19"/>
                    <a:pt x="65" y="19"/>
                  </a:cubicBezTo>
                  <a:cubicBezTo>
                    <a:pt x="65" y="17"/>
                    <a:pt x="65" y="17"/>
                    <a:pt x="65" y="17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60" y="15"/>
                    <a:pt x="60" y="15"/>
                    <a:pt x="60" y="15"/>
                  </a:cubicBezTo>
                  <a:cubicBezTo>
                    <a:pt x="59" y="15"/>
                    <a:pt x="59" y="15"/>
                    <a:pt x="59" y="15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57" y="14"/>
                    <a:pt x="57" y="14"/>
                    <a:pt x="57" y="14"/>
                  </a:cubicBezTo>
                  <a:cubicBezTo>
                    <a:pt x="53" y="14"/>
                    <a:pt x="53" y="14"/>
                    <a:pt x="53" y="14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2" y="12"/>
                    <a:pt x="52" y="11"/>
                    <a:pt x="52" y="11"/>
                  </a:cubicBezTo>
                  <a:cubicBezTo>
                    <a:pt x="52" y="11"/>
                    <a:pt x="52" y="10"/>
                    <a:pt x="51" y="10"/>
                  </a:cubicBezTo>
                  <a:cubicBezTo>
                    <a:pt x="51" y="10"/>
                    <a:pt x="51" y="9"/>
                    <a:pt x="51" y="9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53" y="9"/>
                    <a:pt x="51" y="8"/>
                    <a:pt x="51" y="8"/>
                  </a:cubicBezTo>
                  <a:cubicBezTo>
                    <a:pt x="50" y="7"/>
                    <a:pt x="50" y="7"/>
                    <a:pt x="50" y="7"/>
                  </a:cubicBezTo>
                  <a:cubicBezTo>
                    <a:pt x="51" y="6"/>
                    <a:pt x="51" y="6"/>
                    <a:pt x="51" y="6"/>
                  </a:cubicBezTo>
                  <a:cubicBezTo>
                    <a:pt x="51" y="5"/>
                    <a:pt x="51" y="5"/>
                    <a:pt x="51" y="5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1" y="1"/>
                    <a:pt x="41" y="1"/>
                  </a:cubicBezTo>
                  <a:cubicBezTo>
                    <a:pt x="41" y="1"/>
                    <a:pt x="39" y="1"/>
                    <a:pt x="39" y="1"/>
                  </a:cubicBezTo>
                  <a:cubicBezTo>
                    <a:pt x="39" y="1"/>
                    <a:pt x="39" y="2"/>
                    <a:pt x="39" y="2"/>
                  </a:cubicBezTo>
                  <a:cubicBezTo>
                    <a:pt x="39" y="2"/>
                    <a:pt x="40" y="4"/>
                    <a:pt x="40" y="4"/>
                  </a:cubicBezTo>
                  <a:cubicBezTo>
                    <a:pt x="40" y="4"/>
                    <a:pt x="37" y="3"/>
                    <a:pt x="37" y="3"/>
                  </a:cubicBezTo>
                  <a:cubicBezTo>
                    <a:pt x="37" y="3"/>
                    <a:pt x="36" y="6"/>
                    <a:pt x="36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1" y="8"/>
                    <a:pt x="31" y="8"/>
                  </a:cubicBezTo>
                  <a:cubicBezTo>
                    <a:pt x="31" y="8"/>
                    <a:pt x="31" y="11"/>
                    <a:pt x="31" y="12"/>
                  </a:cubicBezTo>
                  <a:cubicBezTo>
                    <a:pt x="31" y="12"/>
                    <a:pt x="31" y="12"/>
                    <a:pt x="32" y="13"/>
                  </a:cubicBezTo>
                  <a:cubicBezTo>
                    <a:pt x="32" y="13"/>
                    <a:pt x="32" y="14"/>
                    <a:pt x="32" y="14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0"/>
                    <a:pt x="15" y="6"/>
                    <a:pt x="14" y="5"/>
                  </a:cubicBezTo>
                  <a:cubicBezTo>
                    <a:pt x="13" y="4"/>
                    <a:pt x="10" y="4"/>
                    <a:pt x="10" y="4"/>
                  </a:cubicBezTo>
                  <a:cubicBezTo>
                    <a:pt x="10" y="4"/>
                    <a:pt x="7" y="5"/>
                    <a:pt x="7" y="5"/>
                  </a:cubicBezTo>
                  <a:cubicBezTo>
                    <a:pt x="7" y="5"/>
                    <a:pt x="3" y="6"/>
                    <a:pt x="3" y="7"/>
                  </a:cubicBezTo>
                  <a:cubicBezTo>
                    <a:pt x="3" y="7"/>
                    <a:pt x="1" y="8"/>
                    <a:pt x="0" y="9"/>
                  </a:cubicBezTo>
                  <a:cubicBezTo>
                    <a:pt x="0" y="10"/>
                    <a:pt x="1" y="10"/>
                    <a:pt x="1" y="11"/>
                  </a:cubicBezTo>
                  <a:cubicBezTo>
                    <a:pt x="1" y="11"/>
                    <a:pt x="1" y="11"/>
                    <a:pt x="1" y="12"/>
                  </a:cubicBezTo>
                  <a:cubicBezTo>
                    <a:pt x="1" y="13"/>
                    <a:pt x="2" y="13"/>
                    <a:pt x="2" y="13"/>
                  </a:cubicBezTo>
                  <a:cubicBezTo>
                    <a:pt x="3" y="12"/>
                    <a:pt x="3" y="11"/>
                    <a:pt x="2" y="11"/>
                  </a:cubicBezTo>
                  <a:cubicBezTo>
                    <a:pt x="2" y="10"/>
                    <a:pt x="3" y="9"/>
                    <a:pt x="3" y="9"/>
                  </a:cubicBezTo>
                  <a:cubicBezTo>
                    <a:pt x="4" y="8"/>
                    <a:pt x="5" y="7"/>
                    <a:pt x="7" y="7"/>
                  </a:cubicBezTo>
                  <a:cubicBezTo>
                    <a:pt x="8" y="7"/>
                    <a:pt x="9" y="7"/>
                    <a:pt x="10" y="8"/>
                  </a:cubicBezTo>
                  <a:cubicBezTo>
                    <a:pt x="10" y="8"/>
                    <a:pt x="10" y="9"/>
                    <a:pt x="10" y="9"/>
                  </a:cubicBezTo>
                  <a:cubicBezTo>
                    <a:pt x="11" y="12"/>
                    <a:pt x="13" y="14"/>
                    <a:pt x="15" y="16"/>
                  </a:cubicBezTo>
                  <a:cubicBezTo>
                    <a:pt x="16" y="16"/>
                    <a:pt x="16" y="17"/>
                    <a:pt x="16" y="17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4" y="18"/>
                    <a:pt x="14" y="17"/>
                    <a:pt x="13" y="17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9"/>
                    <a:pt x="14" y="19"/>
                    <a:pt x="14" y="19"/>
                  </a:cubicBezTo>
                  <a:cubicBezTo>
                    <a:pt x="13" y="19"/>
                    <a:pt x="11" y="20"/>
                    <a:pt x="10" y="20"/>
                  </a:cubicBezTo>
                  <a:cubicBezTo>
                    <a:pt x="10" y="20"/>
                    <a:pt x="10" y="20"/>
                    <a:pt x="9" y="20"/>
                  </a:cubicBezTo>
                  <a:cubicBezTo>
                    <a:pt x="9" y="20"/>
                    <a:pt x="9" y="19"/>
                    <a:pt x="9" y="18"/>
                  </a:cubicBezTo>
                  <a:cubicBezTo>
                    <a:pt x="7" y="19"/>
                    <a:pt x="6" y="19"/>
                    <a:pt x="5" y="18"/>
                  </a:cubicBezTo>
                  <a:cubicBezTo>
                    <a:pt x="4" y="18"/>
                    <a:pt x="3" y="18"/>
                    <a:pt x="3" y="18"/>
                  </a:cubicBezTo>
                  <a:cubicBezTo>
                    <a:pt x="3" y="19"/>
                    <a:pt x="3" y="19"/>
                    <a:pt x="2" y="19"/>
                  </a:cubicBezTo>
                  <a:cubicBezTo>
                    <a:pt x="2" y="21"/>
                    <a:pt x="2" y="22"/>
                    <a:pt x="2" y="24"/>
                  </a:cubicBezTo>
                  <a:cubicBezTo>
                    <a:pt x="2" y="24"/>
                    <a:pt x="2" y="25"/>
                    <a:pt x="2" y="25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5" y="25"/>
                    <a:pt x="6" y="25"/>
                    <a:pt x="8" y="25"/>
                  </a:cubicBezTo>
                  <a:cubicBezTo>
                    <a:pt x="8" y="26"/>
                    <a:pt x="8" y="26"/>
                    <a:pt x="7" y="26"/>
                  </a:cubicBezTo>
                  <a:cubicBezTo>
                    <a:pt x="7" y="26"/>
                    <a:pt x="7" y="27"/>
                    <a:pt x="7" y="27"/>
                  </a:cubicBezTo>
                  <a:cubicBezTo>
                    <a:pt x="7" y="28"/>
                    <a:pt x="7" y="28"/>
                    <a:pt x="7" y="29"/>
                  </a:cubicBezTo>
                  <a:cubicBezTo>
                    <a:pt x="7" y="30"/>
                    <a:pt x="6" y="30"/>
                    <a:pt x="5" y="30"/>
                  </a:cubicBezTo>
                  <a:cubicBezTo>
                    <a:pt x="5" y="30"/>
                    <a:pt x="4" y="31"/>
                    <a:pt x="4" y="31"/>
                  </a:cubicBezTo>
                  <a:cubicBezTo>
                    <a:pt x="5" y="31"/>
                    <a:pt x="7" y="31"/>
                    <a:pt x="7" y="31"/>
                  </a:cubicBezTo>
                  <a:cubicBezTo>
                    <a:pt x="8" y="32"/>
                    <a:pt x="8" y="33"/>
                    <a:pt x="9" y="34"/>
                  </a:cubicBezTo>
                  <a:cubicBezTo>
                    <a:pt x="9" y="34"/>
                    <a:pt x="9" y="34"/>
                    <a:pt x="10" y="34"/>
                  </a:cubicBezTo>
                  <a:cubicBezTo>
                    <a:pt x="10" y="34"/>
                    <a:pt x="11" y="35"/>
                    <a:pt x="10" y="35"/>
                  </a:cubicBezTo>
                  <a:cubicBezTo>
                    <a:pt x="10" y="35"/>
                    <a:pt x="10" y="36"/>
                    <a:pt x="10" y="36"/>
                  </a:cubicBezTo>
                  <a:cubicBezTo>
                    <a:pt x="9" y="37"/>
                    <a:pt x="9" y="39"/>
                    <a:pt x="9" y="41"/>
                  </a:cubicBezTo>
                  <a:cubicBezTo>
                    <a:pt x="9" y="43"/>
                    <a:pt x="9" y="44"/>
                    <a:pt x="9" y="46"/>
                  </a:cubicBezTo>
                  <a:cubicBezTo>
                    <a:pt x="10" y="46"/>
                    <a:pt x="10" y="46"/>
                    <a:pt x="10" y="47"/>
                  </a:cubicBezTo>
                  <a:cubicBezTo>
                    <a:pt x="10" y="47"/>
                    <a:pt x="10" y="48"/>
                    <a:pt x="10" y="48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3" y="48"/>
                    <a:pt x="15" y="48"/>
                    <a:pt x="15" y="4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5" name="Freeform 830">
              <a:extLst>
                <a:ext uri="{FF2B5EF4-FFF2-40B4-BE49-F238E27FC236}">
                  <a16:creationId xmlns:a16="http://schemas.microsoft.com/office/drawing/2014/main" id="{D6522CC3-06E1-E5B8-EABF-C5FF67823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3238" y="4300538"/>
              <a:ext cx="244475" cy="428625"/>
            </a:xfrm>
            <a:custGeom>
              <a:avLst/>
              <a:gdLst>
                <a:gd name="T0" fmla="*/ 55 w 59"/>
                <a:gd name="T1" fmla="*/ 31 h 103"/>
                <a:gd name="T2" fmla="*/ 52 w 59"/>
                <a:gd name="T3" fmla="*/ 25 h 103"/>
                <a:gd name="T4" fmla="*/ 46 w 59"/>
                <a:gd name="T5" fmla="*/ 17 h 103"/>
                <a:gd name="T6" fmla="*/ 41 w 59"/>
                <a:gd name="T7" fmla="*/ 17 h 103"/>
                <a:gd name="T8" fmla="*/ 36 w 59"/>
                <a:gd name="T9" fmla="*/ 18 h 103"/>
                <a:gd name="T10" fmla="*/ 30 w 59"/>
                <a:gd name="T11" fmla="*/ 18 h 103"/>
                <a:gd name="T12" fmla="*/ 26 w 59"/>
                <a:gd name="T13" fmla="*/ 17 h 103"/>
                <a:gd name="T14" fmla="*/ 25 w 59"/>
                <a:gd name="T15" fmla="*/ 10 h 103"/>
                <a:gd name="T16" fmla="*/ 21 w 59"/>
                <a:gd name="T17" fmla="*/ 8 h 103"/>
                <a:gd name="T18" fmla="*/ 19 w 59"/>
                <a:gd name="T19" fmla="*/ 1 h 103"/>
                <a:gd name="T20" fmla="*/ 14 w 59"/>
                <a:gd name="T21" fmla="*/ 1 h 103"/>
                <a:gd name="T22" fmla="*/ 10 w 59"/>
                <a:gd name="T23" fmla="*/ 6 h 103"/>
                <a:gd name="T24" fmla="*/ 4 w 59"/>
                <a:gd name="T25" fmla="*/ 11 h 103"/>
                <a:gd name="T26" fmla="*/ 2 w 59"/>
                <a:gd name="T27" fmla="*/ 17 h 103"/>
                <a:gd name="T28" fmla="*/ 10 w 59"/>
                <a:gd name="T29" fmla="*/ 27 h 103"/>
                <a:gd name="T30" fmla="*/ 10 w 59"/>
                <a:gd name="T31" fmla="*/ 33 h 103"/>
                <a:gd name="T32" fmla="*/ 11 w 59"/>
                <a:gd name="T33" fmla="*/ 42 h 103"/>
                <a:gd name="T34" fmla="*/ 18 w 59"/>
                <a:gd name="T35" fmla="*/ 56 h 103"/>
                <a:gd name="T36" fmla="*/ 17 w 59"/>
                <a:gd name="T37" fmla="*/ 66 h 103"/>
                <a:gd name="T38" fmla="*/ 13 w 59"/>
                <a:gd name="T39" fmla="*/ 73 h 103"/>
                <a:gd name="T40" fmla="*/ 13 w 59"/>
                <a:gd name="T41" fmla="*/ 77 h 103"/>
                <a:gd name="T42" fmla="*/ 11 w 59"/>
                <a:gd name="T43" fmla="*/ 84 h 103"/>
                <a:gd name="T44" fmla="*/ 15 w 59"/>
                <a:gd name="T45" fmla="*/ 87 h 103"/>
                <a:gd name="T46" fmla="*/ 19 w 59"/>
                <a:gd name="T47" fmla="*/ 91 h 103"/>
                <a:gd name="T48" fmla="*/ 23 w 59"/>
                <a:gd name="T49" fmla="*/ 97 h 103"/>
                <a:gd name="T50" fmla="*/ 29 w 59"/>
                <a:gd name="T51" fmla="*/ 97 h 103"/>
                <a:gd name="T52" fmla="*/ 31 w 59"/>
                <a:gd name="T53" fmla="*/ 102 h 103"/>
                <a:gd name="T54" fmla="*/ 37 w 59"/>
                <a:gd name="T55" fmla="*/ 102 h 103"/>
                <a:gd name="T56" fmla="*/ 35 w 59"/>
                <a:gd name="T57" fmla="*/ 98 h 103"/>
                <a:gd name="T58" fmla="*/ 30 w 59"/>
                <a:gd name="T59" fmla="*/ 94 h 103"/>
                <a:gd name="T60" fmla="*/ 27 w 59"/>
                <a:gd name="T61" fmla="*/ 92 h 103"/>
                <a:gd name="T62" fmla="*/ 27 w 59"/>
                <a:gd name="T63" fmla="*/ 89 h 103"/>
                <a:gd name="T64" fmla="*/ 26 w 59"/>
                <a:gd name="T65" fmla="*/ 85 h 103"/>
                <a:gd name="T66" fmla="*/ 23 w 59"/>
                <a:gd name="T67" fmla="*/ 83 h 103"/>
                <a:gd name="T68" fmla="*/ 22 w 59"/>
                <a:gd name="T69" fmla="*/ 79 h 103"/>
                <a:gd name="T70" fmla="*/ 18 w 59"/>
                <a:gd name="T71" fmla="*/ 79 h 103"/>
                <a:gd name="T72" fmla="*/ 17 w 59"/>
                <a:gd name="T73" fmla="*/ 75 h 103"/>
                <a:gd name="T74" fmla="*/ 17 w 59"/>
                <a:gd name="T75" fmla="*/ 72 h 103"/>
                <a:gd name="T76" fmla="*/ 19 w 59"/>
                <a:gd name="T77" fmla="*/ 67 h 103"/>
                <a:gd name="T78" fmla="*/ 20 w 59"/>
                <a:gd name="T79" fmla="*/ 60 h 103"/>
                <a:gd name="T80" fmla="*/ 21 w 59"/>
                <a:gd name="T81" fmla="*/ 56 h 103"/>
                <a:gd name="T82" fmla="*/ 22 w 59"/>
                <a:gd name="T83" fmla="*/ 52 h 103"/>
                <a:gd name="T84" fmla="*/ 24 w 59"/>
                <a:gd name="T85" fmla="*/ 50 h 103"/>
                <a:gd name="T86" fmla="*/ 27 w 59"/>
                <a:gd name="T87" fmla="*/ 53 h 103"/>
                <a:gd name="T88" fmla="*/ 29 w 59"/>
                <a:gd name="T89" fmla="*/ 56 h 103"/>
                <a:gd name="T90" fmla="*/ 33 w 59"/>
                <a:gd name="T91" fmla="*/ 55 h 103"/>
                <a:gd name="T92" fmla="*/ 39 w 59"/>
                <a:gd name="T93" fmla="*/ 60 h 103"/>
                <a:gd name="T94" fmla="*/ 38 w 59"/>
                <a:gd name="T95" fmla="*/ 52 h 103"/>
                <a:gd name="T96" fmla="*/ 42 w 59"/>
                <a:gd name="T97" fmla="*/ 43 h 103"/>
                <a:gd name="T98" fmla="*/ 50 w 59"/>
                <a:gd name="T99" fmla="*/ 42 h 103"/>
                <a:gd name="T100" fmla="*/ 57 w 59"/>
                <a:gd name="T101" fmla="*/ 43 h 103"/>
                <a:gd name="T102" fmla="*/ 58 w 59"/>
                <a:gd name="T103" fmla="*/ 37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9" h="103">
                  <a:moveTo>
                    <a:pt x="58" y="34"/>
                  </a:moveTo>
                  <a:cubicBezTo>
                    <a:pt x="58" y="33"/>
                    <a:pt x="57" y="33"/>
                    <a:pt x="57" y="33"/>
                  </a:cubicBezTo>
                  <a:cubicBezTo>
                    <a:pt x="57" y="32"/>
                    <a:pt x="57" y="32"/>
                    <a:pt x="57" y="31"/>
                  </a:cubicBezTo>
                  <a:cubicBezTo>
                    <a:pt x="56" y="31"/>
                    <a:pt x="55" y="31"/>
                    <a:pt x="55" y="31"/>
                  </a:cubicBezTo>
                  <a:cubicBezTo>
                    <a:pt x="54" y="31"/>
                    <a:pt x="54" y="30"/>
                    <a:pt x="53" y="30"/>
                  </a:cubicBezTo>
                  <a:cubicBezTo>
                    <a:pt x="53" y="30"/>
                    <a:pt x="52" y="29"/>
                    <a:pt x="52" y="29"/>
                  </a:cubicBezTo>
                  <a:cubicBezTo>
                    <a:pt x="52" y="28"/>
                    <a:pt x="52" y="28"/>
                    <a:pt x="53" y="27"/>
                  </a:cubicBezTo>
                  <a:cubicBezTo>
                    <a:pt x="53" y="26"/>
                    <a:pt x="52" y="25"/>
                    <a:pt x="52" y="25"/>
                  </a:cubicBezTo>
                  <a:cubicBezTo>
                    <a:pt x="52" y="25"/>
                    <a:pt x="52" y="25"/>
                    <a:pt x="52" y="24"/>
                  </a:cubicBezTo>
                  <a:cubicBezTo>
                    <a:pt x="52" y="23"/>
                    <a:pt x="52" y="21"/>
                    <a:pt x="51" y="20"/>
                  </a:cubicBezTo>
                  <a:cubicBezTo>
                    <a:pt x="50" y="20"/>
                    <a:pt x="49" y="19"/>
                    <a:pt x="48" y="18"/>
                  </a:cubicBezTo>
                  <a:cubicBezTo>
                    <a:pt x="47" y="17"/>
                    <a:pt x="47" y="17"/>
                    <a:pt x="46" y="17"/>
                  </a:cubicBezTo>
                  <a:cubicBezTo>
                    <a:pt x="46" y="16"/>
                    <a:pt x="45" y="16"/>
                    <a:pt x="44" y="16"/>
                  </a:cubicBezTo>
                  <a:cubicBezTo>
                    <a:pt x="44" y="15"/>
                    <a:pt x="43" y="15"/>
                    <a:pt x="43" y="15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1" y="16"/>
                    <a:pt x="41" y="16"/>
                    <a:pt x="41" y="17"/>
                  </a:cubicBezTo>
                  <a:cubicBezTo>
                    <a:pt x="40" y="17"/>
                    <a:pt x="40" y="17"/>
                    <a:pt x="40" y="18"/>
                  </a:cubicBezTo>
                  <a:cubicBezTo>
                    <a:pt x="40" y="18"/>
                    <a:pt x="40" y="19"/>
                    <a:pt x="39" y="19"/>
                  </a:cubicBezTo>
                  <a:cubicBezTo>
                    <a:pt x="39" y="19"/>
                    <a:pt x="37" y="19"/>
                    <a:pt x="37" y="19"/>
                  </a:cubicBezTo>
                  <a:cubicBezTo>
                    <a:pt x="36" y="19"/>
                    <a:pt x="36" y="18"/>
                    <a:pt x="36" y="18"/>
                  </a:cubicBezTo>
                  <a:cubicBezTo>
                    <a:pt x="35" y="18"/>
                    <a:pt x="34" y="18"/>
                    <a:pt x="33" y="18"/>
                  </a:cubicBezTo>
                  <a:cubicBezTo>
                    <a:pt x="33" y="17"/>
                    <a:pt x="32" y="17"/>
                    <a:pt x="32" y="17"/>
                  </a:cubicBezTo>
                  <a:cubicBezTo>
                    <a:pt x="31" y="17"/>
                    <a:pt x="31" y="17"/>
                    <a:pt x="31" y="17"/>
                  </a:cubicBezTo>
                  <a:cubicBezTo>
                    <a:pt x="30" y="17"/>
                    <a:pt x="30" y="17"/>
                    <a:pt x="30" y="18"/>
                  </a:cubicBezTo>
                  <a:cubicBezTo>
                    <a:pt x="30" y="18"/>
                    <a:pt x="30" y="19"/>
                    <a:pt x="29" y="19"/>
                  </a:cubicBezTo>
                  <a:cubicBezTo>
                    <a:pt x="28" y="19"/>
                    <a:pt x="28" y="19"/>
                    <a:pt x="27" y="19"/>
                  </a:cubicBezTo>
                  <a:cubicBezTo>
                    <a:pt x="27" y="20"/>
                    <a:pt x="27" y="21"/>
                    <a:pt x="26" y="20"/>
                  </a:cubicBezTo>
                  <a:cubicBezTo>
                    <a:pt x="26" y="20"/>
                    <a:pt x="26" y="18"/>
                    <a:pt x="26" y="17"/>
                  </a:cubicBezTo>
                  <a:cubicBezTo>
                    <a:pt x="26" y="17"/>
                    <a:pt x="26" y="16"/>
                    <a:pt x="26" y="15"/>
                  </a:cubicBezTo>
                  <a:cubicBezTo>
                    <a:pt x="26" y="15"/>
                    <a:pt x="25" y="14"/>
                    <a:pt x="26" y="13"/>
                  </a:cubicBezTo>
                  <a:cubicBezTo>
                    <a:pt x="26" y="13"/>
                    <a:pt x="26" y="13"/>
                    <a:pt x="26" y="12"/>
                  </a:cubicBezTo>
                  <a:cubicBezTo>
                    <a:pt x="26" y="11"/>
                    <a:pt x="25" y="10"/>
                    <a:pt x="25" y="10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8"/>
                    <a:pt x="27" y="7"/>
                    <a:pt x="26" y="7"/>
                  </a:cubicBezTo>
                  <a:cubicBezTo>
                    <a:pt x="25" y="7"/>
                    <a:pt x="24" y="7"/>
                    <a:pt x="23" y="7"/>
                  </a:cubicBezTo>
                  <a:cubicBezTo>
                    <a:pt x="22" y="8"/>
                    <a:pt x="21" y="8"/>
                    <a:pt x="21" y="8"/>
                  </a:cubicBezTo>
                  <a:cubicBezTo>
                    <a:pt x="21" y="7"/>
                    <a:pt x="21" y="6"/>
                    <a:pt x="21" y="6"/>
                  </a:cubicBezTo>
                  <a:cubicBezTo>
                    <a:pt x="21" y="6"/>
                    <a:pt x="21" y="5"/>
                    <a:pt x="21" y="5"/>
                  </a:cubicBezTo>
                  <a:cubicBezTo>
                    <a:pt x="21" y="4"/>
                    <a:pt x="21" y="3"/>
                    <a:pt x="21" y="2"/>
                  </a:cubicBezTo>
                  <a:cubicBezTo>
                    <a:pt x="21" y="2"/>
                    <a:pt x="19" y="1"/>
                    <a:pt x="19" y="1"/>
                  </a:cubicBezTo>
                  <a:cubicBezTo>
                    <a:pt x="19" y="1"/>
                    <a:pt x="18" y="2"/>
                    <a:pt x="17" y="2"/>
                  </a:cubicBezTo>
                  <a:cubicBezTo>
                    <a:pt x="17" y="1"/>
                    <a:pt x="17" y="1"/>
                    <a:pt x="17" y="0"/>
                  </a:cubicBezTo>
                  <a:cubicBezTo>
                    <a:pt x="17" y="0"/>
                    <a:pt x="17" y="0"/>
                    <a:pt x="16" y="0"/>
                  </a:cubicBezTo>
                  <a:cubicBezTo>
                    <a:pt x="15" y="0"/>
                    <a:pt x="14" y="1"/>
                    <a:pt x="14" y="1"/>
                  </a:cubicBezTo>
                  <a:cubicBezTo>
                    <a:pt x="14" y="2"/>
                    <a:pt x="14" y="2"/>
                    <a:pt x="14" y="3"/>
                  </a:cubicBezTo>
                  <a:cubicBezTo>
                    <a:pt x="14" y="3"/>
                    <a:pt x="13" y="3"/>
                    <a:pt x="13" y="3"/>
                  </a:cubicBezTo>
                  <a:cubicBezTo>
                    <a:pt x="12" y="3"/>
                    <a:pt x="12" y="3"/>
                    <a:pt x="11" y="4"/>
                  </a:cubicBezTo>
                  <a:cubicBezTo>
                    <a:pt x="11" y="4"/>
                    <a:pt x="11" y="6"/>
                    <a:pt x="10" y="6"/>
                  </a:cubicBezTo>
                  <a:cubicBezTo>
                    <a:pt x="10" y="6"/>
                    <a:pt x="9" y="7"/>
                    <a:pt x="8" y="7"/>
                  </a:cubicBezTo>
                  <a:cubicBezTo>
                    <a:pt x="8" y="7"/>
                    <a:pt x="7" y="7"/>
                    <a:pt x="6" y="7"/>
                  </a:cubicBezTo>
                  <a:cubicBezTo>
                    <a:pt x="6" y="7"/>
                    <a:pt x="5" y="7"/>
                    <a:pt x="4" y="8"/>
                  </a:cubicBezTo>
                  <a:cubicBezTo>
                    <a:pt x="4" y="8"/>
                    <a:pt x="4" y="10"/>
                    <a:pt x="4" y="11"/>
                  </a:cubicBezTo>
                  <a:cubicBezTo>
                    <a:pt x="4" y="11"/>
                    <a:pt x="3" y="12"/>
                    <a:pt x="3" y="12"/>
                  </a:cubicBezTo>
                  <a:cubicBezTo>
                    <a:pt x="3" y="13"/>
                    <a:pt x="4" y="14"/>
                    <a:pt x="4" y="14"/>
                  </a:cubicBezTo>
                  <a:cubicBezTo>
                    <a:pt x="3" y="15"/>
                    <a:pt x="2" y="15"/>
                    <a:pt x="1" y="16"/>
                  </a:cubicBezTo>
                  <a:cubicBezTo>
                    <a:pt x="0" y="17"/>
                    <a:pt x="1" y="17"/>
                    <a:pt x="2" y="17"/>
                  </a:cubicBezTo>
                  <a:cubicBezTo>
                    <a:pt x="2" y="17"/>
                    <a:pt x="3" y="17"/>
                    <a:pt x="4" y="19"/>
                  </a:cubicBezTo>
                  <a:cubicBezTo>
                    <a:pt x="5" y="22"/>
                    <a:pt x="6" y="21"/>
                    <a:pt x="6" y="22"/>
                  </a:cubicBezTo>
                  <a:cubicBezTo>
                    <a:pt x="6" y="22"/>
                    <a:pt x="7" y="24"/>
                    <a:pt x="8" y="25"/>
                  </a:cubicBezTo>
                  <a:cubicBezTo>
                    <a:pt x="8" y="26"/>
                    <a:pt x="10" y="27"/>
                    <a:pt x="10" y="27"/>
                  </a:cubicBezTo>
                  <a:cubicBezTo>
                    <a:pt x="10" y="27"/>
                    <a:pt x="10" y="28"/>
                    <a:pt x="10" y="29"/>
                  </a:cubicBezTo>
                  <a:cubicBezTo>
                    <a:pt x="11" y="29"/>
                    <a:pt x="12" y="30"/>
                    <a:pt x="12" y="30"/>
                  </a:cubicBezTo>
                  <a:cubicBezTo>
                    <a:pt x="12" y="31"/>
                    <a:pt x="11" y="31"/>
                    <a:pt x="10" y="32"/>
                  </a:cubicBezTo>
                  <a:cubicBezTo>
                    <a:pt x="10" y="32"/>
                    <a:pt x="10" y="33"/>
                    <a:pt x="10" y="33"/>
                  </a:cubicBezTo>
                  <a:cubicBezTo>
                    <a:pt x="10" y="34"/>
                    <a:pt x="10" y="34"/>
                    <a:pt x="10" y="35"/>
                  </a:cubicBezTo>
                  <a:cubicBezTo>
                    <a:pt x="10" y="36"/>
                    <a:pt x="10" y="36"/>
                    <a:pt x="10" y="37"/>
                  </a:cubicBezTo>
                  <a:cubicBezTo>
                    <a:pt x="9" y="37"/>
                    <a:pt x="9" y="38"/>
                    <a:pt x="9" y="39"/>
                  </a:cubicBezTo>
                  <a:cubicBezTo>
                    <a:pt x="9" y="39"/>
                    <a:pt x="10" y="41"/>
                    <a:pt x="11" y="42"/>
                  </a:cubicBezTo>
                  <a:cubicBezTo>
                    <a:pt x="12" y="43"/>
                    <a:pt x="14" y="44"/>
                    <a:pt x="15" y="46"/>
                  </a:cubicBezTo>
                  <a:cubicBezTo>
                    <a:pt x="16" y="47"/>
                    <a:pt x="16" y="48"/>
                    <a:pt x="16" y="50"/>
                  </a:cubicBezTo>
                  <a:cubicBezTo>
                    <a:pt x="16" y="52"/>
                    <a:pt x="16" y="52"/>
                    <a:pt x="16" y="52"/>
                  </a:cubicBezTo>
                  <a:cubicBezTo>
                    <a:pt x="17" y="53"/>
                    <a:pt x="17" y="54"/>
                    <a:pt x="18" y="56"/>
                  </a:cubicBezTo>
                  <a:cubicBezTo>
                    <a:pt x="18" y="57"/>
                    <a:pt x="18" y="58"/>
                    <a:pt x="18" y="59"/>
                  </a:cubicBezTo>
                  <a:cubicBezTo>
                    <a:pt x="18" y="60"/>
                    <a:pt x="18" y="61"/>
                    <a:pt x="18" y="61"/>
                  </a:cubicBezTo>
                  <a:cubicBezTo>
                    <a:pt x="18" y="62"/>
                    <a:pt x="18" y="62"/>
                    <a:pt x="18" y="63"/>
                  </a:cubicBezTo>
                  <a:cubicBezTo>
                    <a:pt x="17" y="63"/>
                    <a:pt x="17" y="65"/>
                    <a:pt x="17" y="66"/>
                  </a:cubicBezTo>
                  <a:cubicBezTo>
                    <a:pt x="16" y="66"/>
                    <a:pt x="15" y="67"/>
                    <a:pt x="15" y="68"/>
                  </a:cubicBezTo>
                  <a:cubicBezTo>
                    <a:pt x="15" y="68"/>
                    <a:pt x="14" y="69"/>
                    <a:pt x="14" y="70"/>
                  </a:cubicBezTo>
                  <a:cubicBezTo>
                    <a:pt x="14" y="71"/>
                    <a:pt x="13" y="73"/>
                    <a:pt x="13" y="73"/>
                  </a:cubicBezTo>
                  <a:cubicBezTo>
                    <a:pt x="13" y="73"/>
                    <a:pt x="13" y="73"/>
                    <a:pt x="13" y="73"/>
                  </a:cubicBezTo>
                  <a:cubicBezTo>
                    <a:pt x="13" y="74"/>
                    <a:pt x="13" y="74"/>
                    <a:pt x="13" y="74"/>
                  </a:cubicBezTo>
                  <a:cubicBezTo>
                    <a:pt x="13" y="75"/>
                    <a:pt x="13" y="75"/>
                    <a:pt x="13" y="76"/>
                  </a:cubicBezTo>
                  <a:cubicBezTo>
                    <a:pt x="13" y="76"/>
                    <a:pt x="13" y="76"/>
                    <a:pt x="13" y="77"/>
                  </a:cubicBezTo>
                  <a:cubicBezTo>
                    <a:pt x="13" y="77"/>
                    <a:pt x="13" y="77"/>
                    <a:pt x="13" y="77"/>
                  </a:cubicBezTo>
                  <a:cubicBezTo>
                    <a:pt x="13" y="77"/>
                    <a:pt x="12" y="78"/>
                    <a:pt x="12" y="78"/>
                  </a:cubicBezTo>
                  <a:cubicBezTo>
                    <a:pt x="12" y="78"/>
                    <a:pt x="12" y="79"/>
                    <a:pt x="12" y="80"/>
                  </a:cubicBezTo>
                  <a:cubicBezTo>
                    <a:pt x="12" y="81"/>
                    <a:pt x="11" y="80"/>
                    <a:pt x="11" y="81"/>
                  </a:cubicBezTo>
                  <a:cubicBezTo>
                    <a:pt x="11" y="82"/>
                    <a:pt x="11" y="83"/>
                    <a:pt x="11" y="84"/>
                  </a:cubicBezTo>
                  <a:cubicBezTo>
                    <a:pt x="11" y="85"/>
                    <a:pt x="11" y="85"/>
                    <a:pt x="12" y="86"/>
                  </a:cubicBezTo>
                  <a:cubicBezTo>
                    <a:pt x="13" y="87"/>
                    <a:pt x="13" y="86"/>
                    <a:pt x="13" y="85"/>
                  </a:cubicBezTo>
                  <a:cubicBezTo>
                    <a:pt x="13" y="85"/>
                    <a:pt x="14" y="85"/>
                    <a:pt x="14" y="85"/>
                  </a:cubicBezTo>
                  <a:cubicBezTo>
                    <a:pt x="15" y="86"/>
                    <a:pt x="14" y="86"/>
                    <a:pt x="15" y="87"/>
                  </a:cubicBezTo>
                  <a:cubicBezTo>
                    <a:pt x="16" y="87"/>
                    <a:pt x="16" y="87"/>
                    <a:pt x="16" y="88"/>
                  </a:cubicBezTo>
                  <a:cubicBezTo>
                    <a:pt x="16" y="88"/>
                    <a:pt x="17" y="89"/>
                    <a:pt x="17" y="89"/>
                  </a:cubicBezTo>
                  <a:cubicBezTo>
                    <a:pt x="17" y="89"/>
                    <a:pt x="18" y="90"/>
                    <a:pt x="18" y="90"/>
                  </a:cubicBezTo>
                  <a:cubicBezTo>
                    <a:pt x="19" y="90"/>
                    <a:pt x="19" y="91"/>
                    <a:pt x="19" y="91"/>
                  </a:cubicBezTo>
                  <a:cubicBezTo>
                    <a:pt x="20" y="92"/>
                    <a:pt x="19" y="92"/>
                    <a:pt x="20" y="92"/>
                  </a:cubicBezTo>
                  <a:cubicBezTo>
                    <a:pt x="21" y="93"/>
                    <a:pt x="21" y="93"/>
                    <a:pt x="22" y="94"/>
                  </a:cubicBezTo>
                  <a:cubicBezTo>
                    <a:pt x="22" y="94"/>
                    <a:pt x="21" y="94"/>
                    <a:pt x="21" y="95"/>
                  </a:cubicBezTo>
                  <a:cubicBezTo>
                    <a:pt x="21" y="95"/>
                    <a:pt x="23" y="96"/>
                    <a:pt x="23" y="97"/>
                  </a:cubicBezTo>
                  <a:cubicBezTo>
                    <a:pt x="24" y="97"/>
                    <a:pt x="24" y="98"/>
                    <a:pt x="25" y="98"/>
                  </a:cubicBezTo>
                  <a:cubicBezTo>
                    <a:pt x="25" y="98"/>
                    <a:pt x="25" y="97"/>
                    <a:pt x="25" y="97"/>
                  </a:cubicBezTo>
                  <a:cubicBezTo>
                    <a:pt x="26" y="96"/>
                    <a:pt x="26" y="95"/>
                    <a:pt x="27" y="96"/>
                  </a:cubicBezTo>
                  <a:cubicBezTo>
                    <a:pt x="28" y="96"/>
                    <a:pt x="28" y="97"/>
                    <a:pt x="29" y="97"/>
                  </a:cubicBezTo>
                  <a:cubicBezTo>
                    <a:pt x="29" y="97"/>
                    <a:pt x="29" y="98"/>
                    <a:pt x="30" y="98"/>
                  </a:cubicBezTo>
                  <a:cubicBezTo>
                    <a:pt x="31" y="98"/>
                    <a:pt x="32" y="98"/>
                    <a:pt x="32" y="99"/>
                  </a:cubicBezTo>
                  <a:cubicBezTo>
                    <a:pt x="32" y="99"/>
                    <a:pt x="32" y="100"/>
                    <a:pt x="32" y="100"/>
                  </a:cubicBezTo>
                  <a:cubicBezTo>
                    <a:pt x="31" y="101"/>
                    <a:pt x="31" y="101"/>
                    <a:pt x="31" y="102"/>
                  </a:cubicBezTo>
                  <a:cubicBezTo>
                    <a:pt x="31" y="102"/>
                    <a:pt x="31" y="103"/>
                    <a:pt x="32" y="103"/>
                  </a:cubicBezTo>
                  <a:cubicBezTo>
                    <a:pt x="33" y="103"/>
                    <a:pt x="35" y="102"/>
                    <a:pt x="35" y="102"/>
                  </a:cubicBezTo>
                  <a:cubicBezTo>
                    <a:pt x="35" y="102"/>
                    <a:pt x="36" y="102"/>
                    <a:pt x="36" y="102"/>
                  </a:cubicBezTo>
                  <a:cubicBezTo>
                    <a:pt x="37" y="102"/>
                    <a:pt x="37" y="102"/>
                    <a:pt x="37" y="102"/>
                  </a:cubicBezTo>
                  <a:cubicBezTo>
                    <a:pt x="38" y="102"/>
                    <a:pt x="38" y="101"/>
                    <a:pt x="38" y="100"/>
                  </a:cubicBezTo>
                  <a:cubicBezTo>
                    <a:pt x="38" y="100"/>
                    <a:pt x="38" y="100"/>
                    <a:pt x="38" y="100"/>
                  </a:cubicBezTo>
                  <a:cubicBezTo>
                    <a:pt x="37" y="100"/>
                    <a:pt x="37" y="99"/>
                    <a:pt x="37" y="99"/>
                  </a:cubicBezTo>
                  <a:cubicBezTo>
                    <a:pt x="36" y="99"/>
                    <a:pt x="36" y="98"/>
                    <a:pt x="35" y="98"/>
                  </a:cubicBezTo>
                  <a:cubicBezTo>
                    <a:pt x="35" y="97"/>
                    <a:pt x="35" y="96"/>
                    <a:pt x="35" y="96"/>
                  </a:cubicBezTo>
                  <a:cubicBezTo>
                    <a:pt x="35" y="96"/>
                    <a:pt x="34" y="95"/>
                    <a:pt x="33" y="95"/>
                  </a:cubicBezTo>
                  <a:cubicBezTo>
                    <a:pt x="32" y="95"/>
                    <a:pt x="32" y="95"/>
                    <a:pt x="32" y="95"/>
                  </a:cubicBezTo>
                  <a:cubicBezTo>
                    <a:pt x="31" y="95"/>
                    <a:pt x="31" y="95"/>
                    <a:pt x="30" y="94"/>
                  </a:cubicBezTo>
                  <a:cubicBezTo>
                    <a:pt x="30" y="94"/>
                    <a:pt x="29" y="93"/>
                    <a:pt x="28" y="93"/>
                  </a:cubicBezTo>
                  <a:cubicBezTo>
                    <a:pt x="28" y="92"/>
                    <a:pt x="28" y="92"/>
                    <a:pt x="28" y="92"/>
                  </a:cubicBezTo>
                  <a:cubicBezTo>
                    <a:pt x="28" y="91"/>
                    <a:pt x="27" y="91"/>
                    <a:pt x="27" y="91"/>
                  </a:cubicBezTo>
                  <a:cubicBezTo>
                    <a:pt x="27" y="91"/>
                    <a:pt x="27" y="92"/>
                    <a:pt x="27" y="92"/>
                  </a:cubicBezTo>
                  <a:cubicBezTo>
                    <a:pt x="27" y="92"/>
                    <a:pt x="26" y="92"/>
                    <a:pt x="26" y="92"/>
                  </a:cubicBezTo>
                  <a:cubicBezTo>
                    <a:pt x="25" y="91"/>
                    <a:pt x="25" y="91"/>
                    <a:pt x="25" y="91"/>
                  </a:cubicBezTo>
                  <a:cubicBezTo>
                    <a:pt x="25" y="90"/>
                    <a:pt x="26" y="90"/>
                    <a:pt x="27" y="90"/>
                  </a:cubicBezTo>
                  <a:cubicBezTo>
                    <a:pt x="27" y="90"/>
                    <a:pt x="27" y="90"/>
                    <a:pt x="27" y="89"/>
                  </a:cubicBezTo>
                  <a:cubicBezTo>
                    <a:pt x="27" y="89"/>
                    <a:pt x="27" y="88"/>
                    <a:pt x="27" y="87"/>
                  </a:cubicBezTo>
                  <a:cubicBezTo>
                    <a:pt x="27" y="87"/>
                    <a:pt x="27" y="87"/>
                    <a:pt x="26" y="86"/>
                  </a:cubicBezTo>
                  <a:cubicBezTo>
                    <a:pt x="26" y="86"/>
                    <a:pt x="26" y="86"/>
                    <a:pt x="26" y="86"/>
                  </a:cubicBezTo>
                  <a:cubicBezTo>
                    <a:pt x="26" y="86"/>
                    <a:pt x="26" y="85"/>
                    <a:pt x="26" y="85"/>
                  </a:cubicBezTo>
                  <a:cubicBezTo>
                    <a:pt x="26" y="85"/>
                    <a:pt x="26" y="85"/>
                    <a:pt x="25" y="84"/>
                  </a:cubicBezTo>
                  <a:cubicBezTo>
                    <a:pt x="25" y="83"/>
                    <a:pt x="25" y="83"/>
                    <a:pt x="25" y="84"/>
                  </a:cubicBezTo>
                  <a:cubicBezTo>
                    <a:pt x="25" y="84"/>
                    <a:pt x="24" y="84"/>
                    <a:pt x="24" y="84"/>
                  </a:cubicBezTo>
                  <a:cubicBezTo>
                    <a:pt x="24" y="84"/>
                    <a:pt x="23" y="84"/>
                    <a:pt x="23" y="83"/>
                  </a:cubicBezTo>
                  <a:cubicBezTo>
                    <a:pt x="23" y="83"/>
                    <a:pt x="23" y="83"/>
                    <a:pt x="23" y="83"/>
                  </a:cubicBezTo>
                  <a:cubicBezTo>
                    <a:pt x="23" y="83"/>
                    <a:pt x="23" y="82"/>
                    <a:pt x="23" y="81"/>
                  </a:cubicBezTo>
                  <a:cubicBezTo>
                    <a:pt x="23" y="81"/>
                    <a:pt x="22" y="81"/>
                    <a:pt x="22" y="81"/>
                  </a:cubicBezTo>
                  <a:cubicBezTo>
                    <a:pt x="22" y="81"/>
                    <a:pt x="22" y="80"/>
                    <a:pt x="22" y="79"/>
                  </a:cubicBezTo>
                  <a:cubicBezTo>
                    <a:pt x="22" y="79"/>
                    <a:pt x="21" y="79"/>
                    <a:pt x="21" y="78"/>
                  </a:cubicBezTo>
                  <a:cubicBezTo>
                    <a:pt x="21" y="78"/>
                    <a:pt x="20" y="78"/>
                    <a:pt x="20" y="79"/>
                  </a:cubicBezTo>
                  <a:cubicBezTo>
                    <a:pt x="19" y="79"/>
                    <a:pt x="19" y="80"/>
                    <a:pt x="18" y="80"/>
                  </a:cubicBezTo>
                  <a:cubicBezTo>
                    <a:pt x="18" y="80"/>
                    <a:pt x="18" y="79"/>
                    <a:pt x="18" y="79"/>
                  </a:cubicBezTo>
                  <a:cubicBezTo>
                    <a:pt x="18" y="78"/>
                    <a:pt x="19" y="78"/>
                    <a:pt x="18" y="78"/>
                  </a:cubicBezTo>
                  <a:cubicBezTo>
                    <a:pt x="18" y="77"/>
                    <a:pt x="18" y="77"/>
                    <a:pt x="18" y="77"/>
                  </a:cubicBezTo>
                  <a:cubicBezTo>
                    <a:pt x="18" y="77"/>
                    <a:pt x="17" y="76"/>
                    <a:pt x="17" y="76"/>
                  </a:cubicBezTo>
                  <a:cubicBezTo>
                    <a:pt x="17" y="76"/>
                    <a:pt x="17" y="75"/>
                    <a:pt x="17" y="75"/>
                  </a:cubicBezTo>
                  <a:cubicBezTo>
                    <a:pt x="17" y="74"/>
                    <a:pt x="17" y="74"/>
                    <a:pt x="17" y="74"/>
                  </a:cubicBezTo>
                  <a:cubicBezTo>
                    <a:pt x="17" y="74"/>
                    <a:pt x="17" y="73"/>
                    <a:pt x="17" y="73"/>
                  </a:cubicBezTo>
                  <a:cubicBezTo>
                    <a:pt x="18" y="73"/>
                    <a:pt x="17" y="72"/>
                    <a:pt x="17" y="72"/>
                  </a:cubicBezTo>
                  <a:cubicBezTo>
                    <a:pt x="17" y="72"/>
                    <a:pt x="17" y="72"/>
                    <a:pt x="17" y="72"/>
                  </a:cubicBezTo>
                  <a:cubicBezTo>
                    <a:pt x="17" y="72"/>
                    <a:pt x="17" y="71"/>
                    <a:pt x="17" y="71"/>
                  </a:cubicBezTo>
                  <a:cubicBezTo>
                    <a:pt x="17" y="71"/>
                    <a:pt x="17" y="70"/>
                    <a:pt x="17" y="70"/>
                  </a:cubicBezTo>
                  <a:cubicBezTo>
                    <a:pt x="17" y="70"/>
                    <a:pt x="17" y="69"/>
                    <a:pt x="18" y="69"/>
                  </a:cubicBezTo>
                  <a:cubicBezTo>
                    <a:pt x="18" y="69"/>
                    <a:pt x="19" y="68"/>
                    <a:pt x="19" y="67"/>
                  </a:cubicBezTo>
                  <a:cubicBezTo>
                    <a:pt x="19" y="67"/>
                    <a:pt x="19" y="66"/>
                    <a:pt x="19" y="66"/>
                  </a:cubicBezTo>
                  <a:cubicBezTo>
                    <a:pt x="19" y="65"/>
                    <a:pt x="19" y="64"/>
                    <a:pt x="19" y="64"/>
                  </a:cubicBezTo>
                  <a:cubicBezTo>
                    <a:pt x="19" y="63"/>
                    <a:pt x="20" y="62"/>
                    <a:pt x="20" y="62"/>
                  </a:cubicBezTo>
                  <a:cubicBezTo>
                    <a:pt x="20" y="61"/>
                    <a:pt x="20" y="61"/>
                    <a:pt x="20" y="60"/>
                  </a:cubicBezTo>
                  <a:cubicBezTo>
                    <a:pt x="21" y="60"/>
                    <a:pt x="21" y="60"/>
                    <a:pt x="21" y="59"/>
                  </a:cubicBezTo>
                  <a:cubicBezTo>
                    <a:pt x="21" y="59"/>
                    <a:pt x="21" y="59"/>
                    <a:pt x="21" y="58"/>
                  </a:cubicBezTo>
                  <a:cubicBezTo>
                    <a:pt x="22" y="58"/>
                    <a:pt x="22" y="57"/>
                    <a:pt x="22" y="57"/>
                  </a:cubicBezTo>
                  <a:cubicBezTo>
                    <a:pt x="22" y="57"/>
                    <a:pt x="22" y="56"/>
                    <a:pt x="21" y="56"/>
                  </a:cubicBezTo>
                  <a:cubicBezTo>
                    <a:pt x="21" y="56"/>
                    <a:pt x="21" y="55"/>
                    <a:pt x="21" y="55"/>
                  </a:cubicBezTo>
                  <a:cubicBezTo>
                    <a:pt x="21" y="55"/>
                    <a:pt x="21" y="54"/>
                    <a:pt x="22" y="54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22" y="52"/>
                    <a:pt x="22" y="52"/>
                    <a:pt x="22" y="52"/>
                  </a:cubicBezTo>
                  <a:cubicBezTo>
                    <a:pt x="22" y="52"/>
                    <a:pt x="21" y="51"/>
                    <a:pt x="21" y="51"/>
                  </a:cubicBezTo>
                  <a:cubicBezTo>
                    <a:pt x="21" y="51"/>
                    <a:pt x="21" y="51"/>
                    <a:pt x="21" y="50"/>
                  </a:cubicBezTo>
                  <a:cubicBezTo>
                    <a:pt x="21" y="50"/>
                    <a:pt x="22" y="50"/>
                    <a:pt x="23" y="50"/>
                  </a:cubicBezTo>
                  <a:cubicBezTo>
                    <a:pt x="23" y="50"/>
                    <a:pt x="24" y="50"/>
                    <a:pt x="24" y="50"/>
                  </a:cubicBezTo>
                  <a:cubicBezTo>
                    <a:pt x="25" y="50"/>
                    <a:pt x="26" y="50"/>
                    <a:pt x="26" y="50"/>
                  </a:cubicBezTo>
                  <a:cubicBezTo>
                    <a:pt x="27" y="50"/>
                    <a:pt x="27" y="50"/>
                    <a:pt x="27" y="51"/>
                  </a:cubicBezTo>
                  <a:cubicBezTo>
                    <a:pt x="28" y="51"/>
                    <a:pt x="27" y="51"/>
                    <a:pt x="27" y="52"/>
                  </a:cubicBezTo>
                  <a:cubicBezTo>
                    <a:pt x="27" y="52"/>
                    <a:pt x="27" y="52"/>
                    <a:pt x="27" y="53"/>
                  </a:cubicBezTo>
                  <a:cubicBezTo>
                    <a:pt x="27" y="53"/>
                    <a:pt x="28" y="54"/>
                    <a:pt x="28" y="54"/>
                  </a:cubicBezTo>
                  <a:cubicBezTo>
                    <a:pt x="28" y="54"/>
                    <a:pt x="27" y="55"/>
                    <a:pt x="27" y="55"/>
                  </a:cubicBezTo>
                  <a:cubicBezTo>
                    <a:pt x="27" y="55"/>
                    <a:pt x="27" y="55"/>
                    <a:pt x="28" y="55"/>
                  </a:cubicBezTo>
                  <a:cubicBezTo>
                    <a:pt x="28" y="55"/>
                    <a:pt x="29" y="56"/>
                    <a:pt x="29" y="56"/>
                  </a:cubicBezTo>
                  <a:cubicBezTo>
                    <a:pt x="29" y="56"/>
                    <a:pt x="29" y="56"/>
                    <a:pt x="30" y="56"/>
                  </a:cubicBezTo>
                  <a:cubicBezTo>
                    <a:pt x="30" y="55"/>
                    <a:pt x="31" y="56"/>
                    <a:pt x="31" y="56"/>
                  </a:cubicBezTo>
                  <a:cubicBezTo>
                    <a:pt x="31" y="56"/>
                    <a:pt x="32" y="56"/>
                    <a:pt x="33" y="56"/>
                  </a:cubicBezTo>
                  <a:cubicBezTo>
                    <a:pt x="33" y="56"/>
                    <a:pt x="33" y="56"/>
                    <a:pt x="33" y="55"/>
                  </a:cubicBezTo>
                  <a:cubicBezTo>
                    <a:pt x="33" y="55"/>
                    <a:pt x="34" y="55"/>
                    <a:pt x="34" y="55"/>
                  </a:cubicBezTo>
                  <a:cubicBezTo>
                    <a:pt x="34" y="56"/>
                    <a:pt x="35" y="56"/>
                    <a:pt x="35" y="57"/>
                  </a:cubicBezTo>
                  <a:cubicBezTo>
                    <a:pt x="36" y="57"/>
                    <a:pt x="38" y="59"/>
                    <a:pt x="38" y="59"/>
                  </a:cubicBezTo>
                  <a:cubicBezTo>
                    <a:pt x="38" y="59"/>
                    <a:pt x="39" y="59"/>
                    <a:pt x="39" y="60"/>
                  </a:cubicBezTo>
                  <a:cubicBezTo>
                    <a:pt x="39" y="60"/>
                    <a:pt x="39" y="59"/>
                    <a:pt x="40" y="59"/>
                  </a:cubicBezTo>
                  <a:cubicBezTo>
                    <a:pt x="40" y="59"/>
                    <a:pt x="40" y="58"/>
                    <a:pt x="40" y="57"/>
                  </a:cubicBezTo>
                  <a:cubicBezTo>
                    <a:pt x="40" y="57"/>
                    <a:pt x="40" y="54"/>
                    <a:pt x="39" y="54"/>
                  </a:cubicBezTo>
                  <a:cubicBezTo>
                    <a:pt x="39" y="54"/>
                    <a:pt x="38" y="53"/>
                    <a:pt x="38" y="52"/>
                  </a:cubicBezTo>
                  <a:cubicBezTo>
                    <a:pt x="38" y="52"/>
                    <a:pt x="38" y="50"/>
                    <a:pt x="38" y="49"/>
                  </a:cubicBezTo>
                  <a:cubicBezTo>
                    <a:pt x="38" y="49"/>
                    <a:pt x="38" y="48"/>
                    <a:pt x="39" y="48"/>
                  </a:cubicBezTo>
                  <a:cubicBezTo>
                    <a:pt x="39" y="47"/>
                    <a:pt x="39" y="46"/>
                    <a:pt x="40" y="45"/>
                  </a:cubicBezTo>
                  <a:cubicBezTo>
                    <a:pt x="40" y="44"/>
                    <a:pt x="41" y="43"/>
                    <a:pt x="42" y="43"/>
                  </a:cubicBezTo>
                  <a:cubicBezTo>
                    <a:pt x="42" y="43"/>
                    <a:pt x="43" y="43"/>
                    <a:pt x="44" y="43"/>
                  </a:cubicBezTo>
                  <a:cubicBezTo>
                    <a:pt x="45" y="43"/>
                    <a:pt x="46" y="42"/>
                    <a:pt x="46" y="42"/>
                  </a:cubicBezTo>
                  <a:cubicBezTo>
                    <a:pt x="47" y="42"/>
                    <a:pt x="48" y="43"/>
                    <a:pt x="48" y="43"/>
                  </a:cubicBezTo>
                  <a:cubicBezTo>
                    <a:pt x="49" y="43"/>
                    <a:pt x="50" y="42"/>
                    <a:pt x="50" y="42"/>
                  </a:cubicBezTo>
                  <a:cubicBezTo>
                    <a:pt x="51" y="42"/>
                    <a:pt x="52" y="43"/>
                    <a:pt x="52" y="43"/>
                  </a:cubicBezTo>
                  <a:cubicBezTo>
                    <a:pt x="53" y="43"/>
                    <a:pt x="54" y="42"/>
                    <a:pt x="54" y="42"/>
                  </a:cubicBezTo>
                  <a:cubicBezTo>
                    <a:pt x="55" y="42"/>
                    <a:pt x="55" y="43"/>
                    <a:pt x="56" y="43"/>
                  </a:cubicBezTo>
                  <a:cubicBezTo>
                    <a:pt x="56" y="43"/>
                    <a:pt x="57" y="43"/>
                    <a:pt x="57" y="43"/>
                  </a:cubicBezTo>
                  <a:cubicBezTo>
                    <a:pt x="58" y="42"/>
                    <a:pt x="58" y="42"/>
                    <a:pt x="58" y="42"/>
                  </a:cubicBezTo>
                  <a:cubicBezTo>
                    <a:pt x="58" y="42"/>
                    <a:pt x="59" y="42"/>
                    <a:pt x="59" y="41"/>
                  </a:cubicBezTo>
                  <a:cubicBezTo>
                    <a:pt x="59" y="41"/>
                    <a:pt x="59" y="39"/>
                    <a:pt x="59" y="39"/>
                  </a:cubicBezTo>
                  <a:cubicBezTo>
                    <a:pt x="58" y="39"/>
                    <a:pt x="58" y="38"/>
                    <a:pt x="58" y="37"/>
                  </a:cubicBezTo>
                  <a:cubicBezTo>
                    <a:pt x="59" y="37"/>
                    <a:pt x="59" y="36"/>
                    <a:pt x="59" y="36"/>
                  </a:cubicBezTo>
                  <a:cubicBezTo>
                    <a:pt x="59" y="36"/>
                    <a:pt x="59" y="35"/>
                    <a:pt x="59" y="35"/>
                  </a:cubicBezTo>
                  <a:cubicBezTo>
                    <a:pt x="59" y="35"/>
                    <a:pt x="59" y="34"/>
                    <a:pt x="58" y="34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6" name="Freeform 831">
              <a:extLst>
                <a:ext uri="{FF2B5EF4-FFF2-40B4-BE49-F238E27FC236}">
                  <a16:creationId xmlns:a16="http://schemas.microsoft.com/office/drawing/2014/main" id="{8C747E57-0964-452C-0520-45F7D720F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8688" y="3617913"/>
              <a:ext cx="220662" cy="157163"/>
            </a:xfrm>
            <a:custGeom>
              <a:avLst/>
              <a:gdLst>
                <a:gd name="T0" fmla="*/ 51 w 53"/>
                <a:gd name="T1" fmla="*/ 26 h 38"/>
                <a:gd name="T2" fmla="*/ 48 w 53"/>
                <a:gd name="T3" fmla="*/ 22 h 38"/>
                <a:gd name="T4" fmla="*/ 44 w 53"/>
                <a:gd name="T5" fmla="*/ 22 h 38"/>
                <a:gd name="T6" fmla="*/ 44 w 53"/>
                <a:gd name="T7" fmla="*/ 18 h 38"/>
                <a:gd name="T8" fmla="*/ 42 w 53"/>
                <a:gd name="T9" fmla="*/ 14 h 38"/>
                <a:gd name="T10" fmla="*/ 38 w 53"/>
                <a:gd name="T11" fmla="*/ 15 h 38"/>
                <a:gd name="T12" fmla="*/ 35 w 53"/>
                <a:gd name="T13" fmla="*/ 15 h 38"/>
                <a:gd name="T14" fmla="*/ 32 w 53"/>
                <a:gd name="T15" fmla="*/ 15 h 38"/>
                <a:gd name="T16" fmla="*/ 30 w 53"/>
                <a:gd name="T17" fmla="*/ 14 h 38"/>
                <a:gd name="T18" fmla="*/ 28 w 53"/>
                <a:gd name="T19" fmla="*/ 13 h 38"/>
                <a:gd name="T20" fmla="*/ 25 w 53"/>
                <a:gd name="T21" fmla="*/ 14 h 38"/>
                <a:gd name="T22" fmla="*/ 22 w 53"/>
                <a:gd name="T23" fmla="*/ 13 h 38"/>
                <a:gd name="T24" fmla="*/ 14 w 53"/>
                <a:gd name="T25" fmla="*/ 13 h 38"/>
                <a:gd name="T26" fmla="*/ 13 w 53"/>
                <a:gd name="T27" fmla="*/ 10 h 38"/>
                <a:gd name="T28" fmla="*/ 14 w 53"/>
                <a:gd name="T29" fmla="*/ 9 h 38"/>
                <a:gd name="T30" fmla="*/ 17 w 53"/>
                <a:gd name="T31" fmla="*/ 8 h 38"/>
                <a:gd name="T32" fmla="*/ 20 w 53"/>
                <a:gd name="T33" fmla="*/ 9 h 38"/>
                <a:gd name="T34" fmla="*/ 22 w 53"/>
                <a:gd name="T35" fmla="*/ 9 h 38"/>
                <a:gd name="T36" fmla="*/ 22 w 53"/>
                <a:gd name="T37" fmla="*/ 7 h 38"/>
                <a:gd name="T38" fmla="*/ 21 w 53"/>
                <a:gd name="T39" fmla="*/ 5 h 38"/>
                <a:gd name="T40" fmla="*/ 22 w 53"/>
                <a:gd name="T41" fmla="*/ 2 h 38"/>
                <a:gd name="T42" fmla="*/ 21 w 53"/>
                <a:gd name="T43" fmla="*/ 1 h 38"/>
                <a:gd name="T44" fmla="*/ 20 w 53"/>
                <a:gd name="T45" fmla="*/ 1 h 38"/>
                <a:gd name="T46" fmla="*/ 15 w 53"/>
                <a:gd name="T47" fmla="*/ 3 h 38"/>
                <a:gd name="T48" fmla="*/ 13 w 53"/>
                <a:gd name="T49" fmla="*/ 3 h 38"/>
                <a:gd name="T50" fmla="*/ 12 w 53"/>
                <a:gd name="T51" fmla="*/ 4 h 38"/>
                <a:gd name="T52" fmla="*/ 13 w 53"/>
                <a:gd name="T53" fmla="*/ 7 h 38"/>
                <a:gd name="T54" fmla="*/ 10 w 53"/>
                <a:gd name="T55" fmla="*/ 8 h 38"/>
                <a:gd name="T56" fmla="*/ 10 w 53"/>
                <a:gd name="T57" fmla="*/ 9 h 38"/>
                <a:gd name="T58" fmla="*/ 9 w 53"/>
                <a:gd name="T59" fmla="*/ 11 h 38"/>
                <a:gd name="T60" fmla="*/ 7 w 53"/>
                <a:gd name="T61" fmla="*/ 13 h 38"/>
                <a:gd name="T62" fmla="*/ 4 w 53"/>
                <a:gd name="T63" fmla="*/ 12 h 38"/>
                <a:gd name="T64" fmla="*/ 1 w 53"/>
                <a:gd name="T65" fmla="*/ 13 h 38"/>
                <a:gd name="T66" fmla="*/ 0 w 53"/>
                <a:gd name="T67" fmla="*/ 16 h 38"/>
                <a:gd name="T68" fmla="*/ 2 w 53"/>
                <a:gd name="T69" fmla="*/ 18 h 38"/>
                <a:gd name="T70" fmla="*/ 5 w 53"/>
                <a:gd name="T71" fmla="*/ 18 h 38"/>
                <a:gd name="T72" fmla="*/ 4 w 53"/>
                <a:gd name="T73" fmla="*/ 20 h 38"/>
                <a:gd name="T74" fmla="*/ 7 w 53"/>
                <a:gd name="T75" fmla="*/ 25 h 38"/>
                <a:gd name="T76" fmla="*/ 6 w 53"/>
                <a:gd name="T77" fmla="*/ 27 h 38"/>
                <a:gd name="T78" fmla="*/ 4 w 53"/>
                <a:gd name="T79" fmla="*/ 30 h 38"/>
                <a:gd name="T80" fmla="*/ 3 w 53"/>
                <a:gd name="T81" fmla="*/ 34 h 38"/>
                <a:gd name="T82" fmla="*/ 7 w 53"/>
                <a:gd name="T83" fmla="*/ 35 h 38"/>
                <a:gd name="T84" fmla="*/ 11 w 53"/>
                <a:gd name="T85" fmla="*/ 32 h 38"/>
                <a:gd name="T86" fmla="*/ 13 w 53"/>
                <a:gd name="T87" fmla="*/ 34 h 38"/>
                <a:gd name="T88" fmla="*/ 19 w 53"/>
                <a:gd name="T89" fmla="*/ 30 h 38"/>
                <a:gd name="T90" fmla="*/ 21 w 53"/>
                <a:gd name="T91" fmla="*/ 25 h 38"/>
                <a:gd name="T92" fmla="*/ 25 w 53"/>
                <a:gd name="T93" fmla="*/ 22 h 38"/>
                <a:gd name="T94" fmla="*/ 27 w 53"/>
                <a:gd name="T95" fmla="*/ 24 h 38"/>
                <a:gd name="T96" fmla="*/ 26 w 53"/>
                <a:gd name="T97" fmla="*/ 26 h 38"/>
                <a:gd name="T98" fmla="*/ 28 w 53"/>
                <a:gd name="T99" fmla="*/ 27 h 38"/>
                <a:gd name="T100" fmla="*/ 28 w 53"/>
                <a:gd name="T101" fmla="*/ 32 h 38"/>
                <a:gd name="T102" fmla="*/ 29 w 53"/>
                <a:gd name="T103" fmla="*/ 38 h 38"/>
                <a:gd name="T104" fmla="*/ 33 w 53"/>
                <a:gd name="T105" fmla="*/ 35 h 38"/>
                <a:gd name="T106" fmla="*/ 37 w 53"/>
                <a:gd name="T107" fmla="*/ 34 h 38"/>
                <a:gd name="T108" fmla="*/ 40 w 53"/>
                <a:gd name="T109" fmla="*/ 32 h 38"/>
                <a:gd name="T110" fmla="*/ 42 w 53"/>
                <a:gd name="T111" fmla="*/ 33 h 38"/>
                <a:gd name="T112" fmla="*/ 45 w 53"/>
                <a:gd name="T113" fmla="*/ 32 h 38"/>
                <a:gd name="T114" fmla="*/ 50 w 53"/>
                <a:gd name="T115" fmla="*/ 31 h 38"/>
                <a:gd name="T116" fmla="*/ 52 w 53"/>
                <a:gd name="T117" fmla="*/ 32 h 38"/>
                <a:gd name="T118" fmla="*/ 52 w 53"/>
                <a:gd name="T119" fmla="*/ 2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3" h="38">
                  <a:moveTo>
                    <a:pt x="52" y="28"/>
                  </a:moveTo>
                  <a:cubicBezTo>
                    <a:pt x="52" y="28"/>
                    <a:pt x="51" y="26"/>
                    <a:pt x="51" y="26"/>
                  </a:cubicBezTo>
                  <a:cubicBezTo>
                    <a:pt x="50" y="25"/>
                    <a:pt x="50" y="24"/>
                    <a:pt x="50" y="24"/>
                  </a:cubicBezTo>
                  <a:cubicBezTo>
                    <a:pt x="50" y="23"/>
                    <a:pt x="48" y="22"/>
                    <a:pt x="48" y="22"/>
                  </a:cubicBezTo>
                  <a:cubicBezTo>
                    <a:pt x="48" y="22"/>
                    <a:pt x="47" y="22"/>
                    <a:pt x="46" y="22"/>
                  </a:cubicBezTo>
                  <a:cubicBezTo>
                    <a:pt x="46" y="22"/>
                    <a:pt x="45" y="22"/>
                    <a:pt x="44" y="22"/>
                  </a:cubicBezTo>
                  <a:cubicBezTo>
                    <a:pt x="44" y="22"/>
                    <a:pt x="43" y="19"/>
                    <a:pt x="43" y="19"/>
                  </a:cubicBezTo>
                  <a:cubicBezTo>
                    <a:pt x="44" y="18"/>
                    <a:pt x="44" y="18"/>
                    <a:pt x="44" y="18"/>
                  </a:cubicBezTo>
                  <a:cubicBezTo>
                    <a:pt x="42" y="15"/>
                    <a:pt x="42" y="15"/>
                    <a:pt x="42" y="15"/>
                  </a:cubicBezTo>
                  <a:cubicBezTo>
                    <a:pt x="42" y="14"/>
                    <a:pt x="42" y="14"/>
                    <a:pt x="42" y="14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1" y="14"/>
                    <a:pt x="38" y="15"/>
                    <a:pt x="38" y="15"/>
                  </a:cubicBezTo>
                  <a:cubicBezTo>
                    <a:pt x="38" y="14"/>
                    <a:pt x="37" y="14"/>
                    <a:pt x="36" y="14"/>
                  </a:cubicBezTo>
                  <a:cubicBezTo>
                    <a:pt x="36" y="14"/>
                    <a:pt x="35" y="15"/>
                    <a:pt x="35" y="15"/>
                  </a:cubicBezTo>
                  <a:cubicBezTo>
                    <a:pt x="34" y="15"/>
                    <a:pt x="33" y="16"/>
                    <a:pt x="33" y="16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5"/>
                    <a:pt x="30" y="15"/>
                    <a:pt x="30" y="15"/>
                  </a:cubicBezTo>
                  <a:cubicBezTo>
                    <a:pt x="30" y="15"/>
                    <a:pt x="30" y="14"/>
                    <a:pt x="30" y="14"/>
                  </a:cubicBezTo>
                  <a:cubicBezTo>
                    <a:pt x="30" y="14"/>
                    <a:pt x="29" y="14"/>
                    <a:pt x="29" y="14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7" y="13"/>
                    <a:pt x="27" y="13"/>
                  </a:cubicBezTo>
                  <a:cubicBezTo>
                    <a:pt x="27" y="13"/>
                    <a:pt x="25" y="14"/>
                    <a:pt x="25" y="14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16" y="13"/>
                    <a:pt x="16" y="13"/>
                    <a:pt x="16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13" y="12"/>
                    <a:pt x="13" y="11"/>
                    <a:pt x="13" y="10"/>
                  </a:cubicBezTo>
                  <a:cubicBezTo>
                    <a:pt x="13" y="10"/>
                    <a:pt x="13" y="9"/>
                    <a:pt x="13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2" y="2"/>
                    <a:pt x="22" y="2"/>
                  </a:cubicBezTo>
                  <a:cubicBezTo>
                    <a:pt x="22" y="2"/>
                    <a:pt x="22" y="1"/>
                    <a:pt x="22" y="1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20" y="1"/>
                    <a:pt x="16" y="3"/>
                    <a:pt x="16" y="3"/>
                  </a:cubicBezTo>
                  <a:cubicBezTo>
                    <a:pt x="16" y="4"/>
                    <a:pt x="15" y="3"/>
                    <a:pt x="15" y="3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3" y="2"/>
                    <a:pt x="13" y="3"/>
                  </a:cubicBezTo>
                  <a:cubicBezTo>
                    <a:pt x="13" y="3"/>
                    <a:pt x="13" y="4"/>
                    <a:pt x="13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9" y="9"/>
                    <a:pt x="10" y="9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9"/>
                    <a:pt x="9" y="10"/>
                    <a:pt x="9" y="11"/>
                  </a:cubicBezTo>
                  <a:cubicBezTo>
                    <a:pt x="9" y="11"/>
                    <a:pt x="8" y="11"/>
                    <a:pt x="8" y="12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3"/>
                    <a:pt x="4" y="12"/>
                    <a:pt x="4" y="12"/>
                  </a:cubicBezTo>
                  <a:cubicBezTo>
                    <a:pt x="4" y="12"/>
                    <a:pt x="2" y="12"/>
                    <a:pt x="2" y="12"/>
                  </a:cubicBezTo>
                  <a:cubicBezTo>
                    <a:pt x="2" y="12"/>
                    <a:pt x="1" y="13"/>
                    <a:pt x="1" y="13"/>
                  </a:cubicBezTo>
                  <a:cubicBezTo>
                    <a:pt x="1" y="13"/>
                    <a:pt x="0" y="14"/>
                    <a:pt x="0" y="15"/>
                  </a:cubicBezTo>
                  <a:cubicBezTo>
                    <a:pt x="0" y="15"/>
                    <a:pt x="0" y="16"/>
                    <a:pt x="0" y="16"/>
                  </a:cubicBezTo>
                  <a:cubicBezTo>
                    <a:pt x="0" y="16"/>
                    <a:pt x="1" y="17"/>
                    <a:pt x="2" y="17"/>
                  </a:cubicBezTo>
                  <a:cubicBezTo>
                    <a:pt x="2" y="17"/>
                    <a:pt x="2" y="18"/>
                    <a:pt x="2" y="18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8"/>
                    <a:pt x="5" y="19"/>
                    <a:pt x="5" y="20"/>
                  </a:cubicBezTo>
                  <a:cubicBezTo>
                    <a:pt x="5" y="20"/>
                    <a:pt x="4" y="20"/>
                    <a:pt x="4" y="20"/>
                  </a:cubicBezTo>
                  <a:cubicBezTo>
                    <a:pt x="4" y="20"/>
                    <a:pt x="5" y="23"/>
                    <a:pt x="5" y="23"/>
                  </a:cubicBezTo>
                  <a:cubicBezTo>
                    <a:pt x="5" y="23"/>
                    <a:pt x="7" y="25"/>
                    <a:pt x="7" y="25"/>
                  </a:cubicBezTo>
                  <a:cubicBezTo>
                    <a:pt x="7" y="25"/>
                    <a:pt x="7" y="27"/>
                    <a:pt x="7" y="27"/>
                  </a:cubicBezTo>
                  <a:cubicBezTo>
                    <a:pt x="7" y="27"/>
                    <a:pt x="6" y="27"/>
                    <a:pt x="6" y="27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5" y="28"/>
                    <a:pt x="4" y="30"/>
                    <a:pt x="4" y="30"/>
                  </a:cubicBezTo>
                  <a:cubicBezTo>
                    <a:pt x="4" y="31"/>
                    <a:pt x="3" y="31"/>
                    <a:pt x="3" y="31"/>
                  </a:cubicBezTo>
                  <a:cubicBezTo>
                    <a:pt x="3" y="34"/>
                    <a:pt x="3" y="34"/>
                    <a:pt x="3" y="34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11" y="32"/>
                    <a:pt x="11" y="32"/>
                    <a:pt x="11" y="32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3" y="33"/>
                    <a:pt x="15" y="31"/>
                    <a:pt x="15" y="31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19" y="30"/>
                    <a:pt x="19" y="27"/>
                    <a:pt x="19" y="27"/>
                  </a:cubicBezTo>
                  <a:cubicBezTo>
                    <a:pt x="19" y="27"/>
                    <a:pt x="21" y="25"/>
                    <a:pt x="21" y="25"/>
                  </a:cubicBezTo>
                  <a:cubicBezTo>
                    <a:pt x="21" y="24"/>
                    <a:pt x="23" y="22"/>
                    <a:pt x="23" y="22"/>
                  </a:cubicBezTo>
                  <a:cubicBezTo>
                    <a:pt x="23" y="22"/>
                    <a:pt x="25" y="22"/>
                    <a:pt x="25" y="22"/>
                  </a:cubicBezTo>
                  <a:cubicBezTo>
                    <a:pt x="25" y="22"/>
                    <a:pt x="25" y="23"/>
                    <a:pt x="25" y="23"/>
                  </a:cubicBezTo>
                  <a:cubicBezTo>
                    <a:pt x="25" y="23"/>
                    <a:pt x="27" y="24"/>
                    <a:pt x="27" y="24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6" y="26"/>
                    <a:pt x="26" y="26"/>
                    <a:pt x="26" y="26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8" y="31"/>
                    <a:pt x="28" y="31"/>
                    <a:pt x="28" y="31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6" y="35"/>
                    <a:pt x="37" y="34"/>
                    <a:pt x="37" y="34"/>
                  </a:cubicBezTo>
                  <a:cubicBezTo>
                    <a:pt x="37" y="33"/>
                    <a:pt x="39" y="32"/>
                    <a:pt x="39" y="32"/>
                  </a:cubicBezTo>
                  <a:cubicBezTo>
                    <a:pt x="39" y="32"/>
                    <a:pt x="40" y="32"/>
                    <a:pt x="40" y="32"/>
                  </a:cubicBezTo>
                  <a:cubicBezTo>
                    <a:pt x="41" y="32"/>
                    <a:pt x="43" y="32"/>
                    <a:pt x="43" y="32"/>
                  </a:cubicBezTo>
                  <a:cubicBezTo>
                    <a:pt x="42" y="33"/>
                    <a:pt x="42" y="33"/>
                    <a:pt x="42" y="33"/>
                  </a:cubicBezTo>
                  <a:cubicBezTo>
                    <a:pt x="44" y="33"/>
                    <a:pt x="44" y="33"/>
                    <a:pt x="44" y="33"/>
                  </a:cubicBezTo>
                  <a:cubicBezTo>
                    <a:pt x="45" y="32"/>
                    <a:pt x="45" y="32"/>
                    <a:pt x="45" y="32"/>
                  </a:cubicBezTo>
                  <a:cubicBezTo>
                    <a:pt x="45" y="32"/>
                    <a:pt x="46" y="32"/>
                    <a:pt x="46" y="31"/>
                  </a:cubicBezTo>
                  <a:cubicBezTo>
                    <a:pt x="47" y="31"/>
                    <a:pt x="50" y="31"/>
                    <a:pt x="50" y="31"/>
                  </a:cubicBezTo>
                  <a:cubicBezTo>
                    <a:pt x="51" y="33"/>
                    <a:pt x="51" y="33"/>
                    <a:pt x="51" y="33"/>
                  </a:cubicBezTo>
                  <a:cubicBezTo>
                    <a:pt x="52" y="32"/>
                    <a:pt x="52" y="32"/>
                    <a:pt x="52" y="32"/>
                  </a:cubicBezTo>
                  <a:cubicBezTo>
                    <a:pt x="52" y="32"/>
                    <a:pt x="53" y="31"/>
                    <a:pt x="53" y="31"/>
                  </a:cubicBezTo>
                  <a:cubicBezTo>
                    <a:pt x="53" y="31"/>
                    <a:pt x="52" y="29"/>
                    <a:pt x="52" y="28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7" name="Freeform 832">
              <a:extLst>
                <a:ext uri="{FF2B5EF4-FFF2-40B4-BE49-F238E27FC236}">
                  <a16:creationId xmlns:a16="http://schemas.microsoft.com/office/drawing/2014/main" id="{C12B6B52-CFAC-8651-414A-F50EB853F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4588" y="4146550"/>
              <a:ext cx="53975" cy="103188"/>
            </a:xfrm>
            <a:custGeom>
              <a:avLst/>
              <a:gdLst>
                <a:gd name="T0" fmla="*/ 13 w 13"/>
                <a:gd name="T1" fmla="*/ 2 h 25"/>
                <a:gd name="T2" fmla="*/ 12 w 13"/>
                <a:gd name="T3" fmla="*/ 1 h 25"/>
                <a:gd name="T4" fmla="*/ 9 w 13"/>
                <a:gd name="T5" fmla="*/ 1 h 25"/>
                <a:gd name="T6" fmla="*/ 6 w 13"/>
                <a:gd name="T7" fmla="*/ 4 h 25"/>
                <a:gd name="T8" fmla="*/ 4 w 13"/>
                <a:gd name="T9" fmla="*/ 7 h 25"/>
                <a:gd name="T10" fmla="*/ 2 w 13"/>
                <a:gd name="T11" fmla="*/ 10 h 25"/>
                <a:gd name="T12" fmla="*/ 0 w 13"/>
                <a:gd name="T13" fmla="*/ 15 h 25"/>
                <a:gd name="T14" fmla="*/ 0 w 13"/>
                <a:gd name="T15" fmla="*/ 16 h 25"/>
                <a:gd name="T16" fmla="*/ 2 w 13"/>
                <a:gd name="T17" fmla="*/ 21 h 25"/>
                <a:gd name="T18" fmla="*/ 4 w 13"/>
                <a:gd name="T19" fmla="*/ 22 h 25"/>
                <a:gd name="T20" fmla="*/ 4 w 13"/>
                <a:gd name="T21" fmla="*/ 23 h 25"/>
                <a:gd name="T22" fmla="*/ 5 w 13"/>
                <a:gd name="T23" fmla="*/ 25 h 25"/>
                <a:gd name="T24" fmla="*/ 5 w 13"/>
                <a:gd name="T25" fmla="*/ 24 h 25"/>
                <a:gd name="T26" fmla="*/ 5 w 13"/>
                <a:gd name="T27" fmla="*/ 23 h 25"/>
                <a:gd name="T28" fmla="*/ 5 w 13"/>
                <a:gd name="T29" fmla="*/ 22 h 25"/>
                <a:gd name="T30" fmla="*/ 5 w 13"/>
                <a:gd name="T31" fmla="*/ 22 h 25"/>
                <a:gd name="T32" fmla="*/ 5 w 13"/>
                <a:gd name="T33" fmla="*/ 22 h 25"/>
                <a:gd name="T34" fmla="*/ 8 w 13"/>
                <a:gd name="T35" fmla="*/ 19 h 25"/>
                <a:gd name="T36" fmla="*/ 10 w 13"/>
                <a:gd name="T37" fmla="*/ 9 h 25"/>
                <a:gd name="T38" fmla="*/ 11 w 13"/>
                <a:gd name="T39" fmla="*/ 7 h 25"/>
                <a:gd name="T40" fmla="*/ 12 w 13"/>
                <a:gd name="T41" fmla="*/ 5 h 25"/>
                <a:gd name="T42" fmla="*/ 12 w 13"/>
                <a:gd name="T43" fmla="*/ 4 h 25"/>
                <a:gd name="T44" fmla="*/ 12 w 13"/>
                <a:gd name="T45" fmla="*/ 4 h 25"/>
                <a:gd name="T46" fmla="*/ 13 w 13"/>
                <a:gd name="T47" fmla="*/ 2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3" h="25">
                  <a:moveTo>
                    <a:pt x="13" y="2"/>
                  </a:moveTo>
                  <a:cubicBezTo>
                    <a:pt x="13" y="2"/>
                    <a:pt x="12" y="2"/>
                    <a:pt x="12" y="1"/>
                  </a:cubicBezTo>
                  <a:cubicBezTo>
                    <a:pt x="11" y="1"/>
                    <a:pt x="10" y="0"/>
                    <a:pt x="9" y="1"/>
                  </a:cubicBezTo>
                  <a:cubicBezTo>
                    <a:pt x="8" y="2"/>
                    <a:pt x="6" y="2"/>
                    <a:pt x="6" y="4"/>
                  </a:cubicBezTo>
                  <a:cubicBezTo>
                    <a:pt x="5" y="4"/>
                    <a:pt x="4" y="6"/>
                    <a:pt x="4" y="7"/>
                  </a:cubicBezTo>
                  <a:cubicBezTo>
                    <a:pt x="3" y="8"/>
                    <a:pt x="2" y="9"/>
                    <a:pt x="2" y="10"/>
                  </a:cubicBezTo>
                  <a:cubicBezTo>
                    <a:pt x="1" y="11"/>
                    <a:pt x="1" y="13"/>
                    <a:pt x="0" y="15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0" y="18"/>
                    <a:pt x="1" y="21"/>
                    <a:pt x="2" y="21"/>
                  </a:cubicBezTo>
                  <a:cubicBezTo>
                    <a:pt x="3" y="22"/>
                    <a:pt x="3" y="22"/>
                    <a:pt x="4" y="22"/>
                  </a:cubicBezTo>
                  <a:cubicBezTo>
                    <a:pt x="4" y="22"/>
                    <a:pt x="3" y="23"/>
                    <a:pt x="4" y="23"/>
                  </a:cubicBezTo>
                  <a:cubicBezTo>
                    <a:pt x="4" y="23"/>
                    <a:pt x="4" y="25"/>
                    <a:pt x="5" y="25"/>
                  </a:cubicBezTo>
                  <a:cubicBezTo>
                    <a:pt x="5" y="25"/>
                    <a:pt x="5" y="24"/>
                    <a:pt x="5" y="24"/>
                  </a:cubicBezTo>
                  <a:cubicBezTo>
                    <a:pt x="5" y="24"/>
                    <a:pt x="5" y="23"/>
                    <a:pt x="5" y="23"/>
                  </a:cubicBezTo>
                  <a:cubicBezTo>
                    <a:pt x="5" y="23"/>
                    <a:pt x="5" y="23"/>
                    <a:pt x="5" y="22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6" y="21"/>
                    <a:pt x="7" y="20"/>
                    <a:pt x="8" y="19"/>
                  </a:cubicBezTo>
                  <a:cubicBezTo>
                    <a:pt x="9" y="15"/>
                    <a:pt x="10" y="12"/>
                    <a:pt x="10" y="9"/>
                  </a:cubicBezTo>
                  <a:cubicBezTo>
                    <a:pt x="11" y="8"/>
                    <a:pt x="11" y="7"/>
                    <a:pt x="11" y="7"/>
                  </a:cubicBezTo>
                  <a:cubicBezTo>
                    <a:pt x="12" y="6"/>
                    <a:pt x="12" y="6"/>
                    <a:pt x="12" y="5"/>
                  </a:cubicBezTo>
                  <a:cubicBezTo>
                    <a:pt x="12" y="5"/>
                    <a:pt x="12" y="5"/>
                    <a:pt x="12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3"/>
                    <a:pt x="13" y="3"/>
                    <a:pt x="13" y="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8" name="Freeform 834">
              <a:extLst>
                <a:ext uri="{FF2B5EF4-FFF2-40B4-BE49-F238E27FC236}">
                  <a16:creationId xmlns:a16="http://schemas.microsoft.com/office/drawing/2014/main" id="{A5A787FF-B725-D10F-889A-2F4C6EEC7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7938" y="4605338"/>
              <a:ext cx="61912" cy="115888"/>
            </a:xfrm>
            <a:custGeom>
              <a:avLst/>
              <a:gdLst>
                <a:gd name="T0" fmla="*/ 15 w 15"/>
                <a:gd name="T1" fmla="*/ 20 h 28"/>
                <a:gd name="T2" fmla="*/ 14 w 15"/>
                <a:gd name="T3" fmla="*/ 22 h 28"/>
                <a:gd name="T4" fmla="*/ 9 w 15"/>
                <a:gd name="T5" fmla="*/ 26 h 28"/>
                <a:gd name="T6" fmla="*/ 8 w 15"/>
                <a:gd name="T7" fmla="*/ 26 h 28"/>
                <a:gd name="T8" fmla="*/ 4 w 15"/>
                <a:gd name="T9" fmla="*/ 27 h 28"/>
                <a:gd name="T10" fmla="*/ 1 w 15"/>
                <a:gd name="T11" fmla="*/ 23 h 28"/>
                <a:gd name="T12" fmla="*/ 0 w 15"/>
                <a:gd name="T13" fmla="*/ 17 h 28"/>
                <a:gd name="T14" fmla="*/ 1 w 15"/>
                <a:gd name="T15" fmla="*/ 14 h 28"/>
                <a:gd name="T16" fmla="*/ 3 w 15"/>
                <a:gd name="T17" fmla="*/ 4 h 28"/>
                <a:gd name="T18" fmla="*/ 3 w 15"/>
                <a:gd name="T19" fmla="*/ 2 h 28"/>
                <a:gd name="T20" fmla="*/ 3 w 15"/>
                <a:gd name="T21" fmla="*/ 2 h 28"/>
                <a:gd name="T22" fmla="*/ 3 w 15"/>
                <a:gd name="T23" fmla="*/ 2 h 28"/>
                <a:gd name="T24" fmla="*/ 2 w 15"/>
                <a:gd name="T25" fmla="*/ 1 h 28"/>
                <a:gd name="T26" fmla="*/ 3 w 15"/>
                <a:gd name="T27" fmla="*/ 0 h 28"/>
                <a:gd name="T28" fmla="*/ 4 w 15"/>
                <a:gd name="T29" fmla="*/ 1 h 28"/>
                <a:gd name="T30" fmla="*/ 3 w 15"/>
                <a:gd name="T31" fmla="*/ 2 h 28"/>
                <a:gd name="T32" fmla="*/ 4 w 15"/>
                <a:gd name="T33" fmla="*/ 3 h 28"/>
                <a:gd name="T34" fmla="*/ 6 w 15"/>
                <a:gd name="T35" fmla="*/ 3 h 28"/>
                <a:gd name="T36" fmla="*/ 8 w 15"/>
                <a:gd name="T37" fmla="*/ 5 h 28"/>
                <a:gd name="T38" fmla="*/ 9 w 15"/>
                <a:gd name="T39" fmla="*/ 7 h 28"/>
                <a:gd name="T40" fmla="*/ 11 w 15"/>
                <a:gd name="T41" fmla="*/ 11 h 28"/>
                <a:gd name="T42" fmla="*/ 11 w 15"/>
                <a:gd name="T43" fmla="*/ 13 h 28"/>
                <a:gd name="T44" fmla="*/ 15 w 15"/>
                <a:gd name="T45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" h="28">
                  <a:moveTo>
                    <a:pt x="15" y="20"/>
                  </a:moveTo>
                  <a:cubicBezTo>
                    <a:pt x="15" y="20"/>
                    <a:pt x="14" y="21"/>
                    <a:pt x="14" y="22"/>
                  </a:cubicBezTo>
                  <a:cubicBezTo>
                    <a:pt x="13" y="24"/>
                    <a:pt x="11" y="26"/>
                    <a:pt x="9" y="26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7" y="27"/>
                    <a:pt x="6" y="28"/>
                    <a:pt x="4" y="27"/>
                  </a:cubicBezTo>
                  <a:cubicBezTo>
                    <a:pt x="3" y="26"/>
                    <a:pt x="2" y="25"/>
                    <a:pt x="1" y="23"/>
                  </a:cubicBezTo>
                  <a:cubicBezTo>
                    <a:pt x="1" y="21"/>
                    <a:pt x="1" y="19"/>
                    <a:pt x="0" y="17"/>
                  </a:cubicBezTo>
                  <a:cubicBezTo>
                    <a:pt x="0" y="16"/>
                    <a:pt x="1" y="15"/>
                    <a:pt x="1" y="14"/>
                  </a:cubicBezTo>
                  <a:cubicBezTo>
                    <a:pt x="1" y="10"/>
                    <a:pt x="1" y="7"/>
                    <a:pt x="3" y="4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0"/>
                    <a:pt x="3" y="0"/>
                  </a:cubicBezTo>
                  <a:cubicBezTo>
                    <a:pt x="3" y="0"/>
                    <a:pt x="4" y="1"/>
                    <a:pt x="4" y="1"/>
                  </a:cubicBezTo>
                  <a:cubicBezTo>
                    <a:pt x="4" y="2"/>
                    <a:pt x="4" y="2"/>
                    <a:pt x="3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2"/>
                    <a:pt x="5" y="2"/>
                    <a:pt x="6" y="3"/>
                  </a:cubicBezTo>
                  <a:cubicBezTo>
                    <a:pt x="6" y="3"/>
                    <a:pt x="7" y="4"/>
                    <a:pt x="8" y="5"/>
                  </a:cubicBezTo>
                  <a:cubicBezTo>
                    <a:pt x="8" y="6"/>
                    <a:pt x="8" y="6"/>
                    <a:pt x="9" y="7"/>
                  </a:cubicBezTo>
                  <a:cubicBezTo>
                    <a:pt x="10" y="8"/>
                    <a:pt x="11" y="10"/>
                    <a:pt x="11" y="11"/>
                  </a:cubicBezTo>
                  <a:cubicBezTo>
                    <a:pt x="12" y="12"/>
                    <a:pt x="11" y="12"/>
                    <a:pt x="11" y="13"/>
                  </a:cubicBezTo>
                  <a:cubicBezTo>
                    <a:pt x="13" y="15"/>
                    <a:pt x="15" y="17"/>
                    <a:pt x="15" y="2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9" name="Freeform 835">
              <a:extLst>
                <a:ext uri="{FF2B5EF4-FFF2-40B4-BE49-F238E27FC236}">
                  <a16:creationId xmlns:a16="http://schemas.microsoft.com/office/drawing/2014/main" id="{0A961EA6-B98D-8EF1-4453-361EBEB4CA9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34450" y="3708400"/>
              <a:ext cx="95250" cy="184150"/>
            </a:xfrm>
            <a:custGeom>
              <a:avLst/>
              <a:gdLst>
                <a:gd name="T0" fmla="*/ 1 w 23"/>
                <a:gd name="T1" fmla="*/ 17 h 44"/>
                <a:gd name="T2" fmla="*/ 2 w 23"/>
                <a:gd name="T3" fmla="*/ 17 h 44"/>
                <a:gd name="T4" fmla="*/ 5 w 23"/>
                <a:gd name="T5" fmla="*/ 42 h 44"/>
                <a:gd name="T6" fmla="*/ 1 w 23"/>
                <a:gd name="T7" fmla="*/ 42 h 44"/>
                <a:gd name="T8" fmla="*/ 1 w 23"/>
                <a:gd name="T9" fmla="*/ 43 h 44"/>
                <a:gd name="T10" fmla="*/ 1 w 23"/>
                <a:gd name="T11" fmla="*/ 44 h 44"/>
                <a:gd name="T12" fmla="*/ 2 w 23"/>
                <a:gd name="T13" fmla="*/ 44 h 44"/>
                <a:gd name="T14" fmla="*/ 5 w 23"/>
                <a:gd name="T15" fmla="*/ 42 h 44"/>
                <a:gd name="T16" fmla="*/ 14 w 23"/>
                <a:gd name="T17" fmla="*/ 2 h 44"/>
                <a:gd name="T18" fmla="*/ 8 w 23"/>
                <a:gd name="T19" fmla="*/ 2 h 44"/>
                <a:gd name="T20" fmla="*/ 6 w 23"/>
                <a:gd name="T21" fmla="*/ 3 h 44"/>
                <a:gd name="T22" fmla="*/ 2 w 23"/>
                <a:gd name="T23" fmla="*/ 7 h 44"/>
                <a:gd name="T24" fmla="*/ 1 w 23"/>
                <a:gd name="T25" fmla="*/ 7 h 44"/>
                <a:gd name="T26" fmla="*/ 3 w 23"/>
                <a:gd name="T27" fmla="*/ 8 h 44"/>
                <a:gd name="T28" fmla="*/ 4 w 23"/>
                <a:gd name="T29" fmla="*/ 10 h 44"/>
                <a:gd name="T30" fmla="*/ 3 w 23"/>
                <a:gd name="T31" fmla="*/ 12 h 44"/>
                <a:gd name="T32" fmla="*/ 2 w 23"/>
                <a:gd name="T33" fmla="*/ 13 h 44"/>
                <a:gd name="T34" fmla="*/ 0 w 23"/>
                <a:gd name="T35" fmla="*/ 14 h 44"/>
                <a:gd name="T36" fmla="*/ 1 w 23"/>
                <a:gd name="T37" fmla="*/ 15 h 44"/>
                <a:gd name="T38" fmla="*/ 2 w 23"/>
                <a:gd name="T39" fmla="*/ 17 h 44"/>
                <a:gd name="T40" fmla="*/ 2 w 23"/>
                <a:gd name="T41" fmla="*/ 19 h 44"/>
                <a:gd name="T42" fmla="*/ 3 w 23"/>
                <a:gd name="T43" fmla="*/ 21 h 44"/>
                <a:gd name="T44" fmla="*/ 3 w 23"/>
                <a:gd name="T45" fmla="*/ 24 h 44"/>
                <a:gd name="T46" fmla="*/ 1 w 23"/>
                <a:gd name="T47" fmla="*/ 27 h 44"/>
                <a:gd name="T48" fmla="*/ 2 w 23"/>
                <a:gd name="T49" fmla="*/ 28 h 44"/>
                <a:gd name="T50" fmla="*/ 1 w 23"/>
                <a:gd name="T51" fmla="*/ 29 h 44"/>
                <a:gd name="T52" fmla="*/ 1 w 23"/>
                <a:gd name="T53" fmla="*/ 31 h 44"/>
                <a:gd name="T54" fmla="*/ 2 w 23"/>
                <a:gd name="T55" fmla="*/ 34 h 44"/>
                <a:gd name="T56" fmla="*/ 7 w 23"/>
                <a:gd name="T57" fmla="*/ 33 h 44"/>
                <a:gd name="T58" fmla="*/ 11 w 23"/>
                <a:gd name="T59" fmla="*/ 31 h 44"/>
                <a:gd name="T60" fmla="*/ 11 w 23"/>
                <a:gd name="T61" fmla="*/ 30 h 44"/>
                <a:gd name="T62" fmla="*/ 12 w 23"/>
                <a:gd name="T63" fmla="*/ 32 h 44"/>
                <a:gd name="T64" fmla="*/ 12 w 23"/>
                <a:gd name="T65" fmla="*/ 31 h 44"/>
                <a:gd name="T66" fmla="*/ 12 w 23"/>
                <a:gd name="T67" fmla="*/ 30 h 44"/>
                <a:gd name="T68" fmla="*/ 14 w 23"/>
                <a:gd name="T69" fmla="*/ 30 h 44"/>
                <a:gd name="T70" fmla="*/ 15 w 23"/>
                <a:gd name="T71" fmla="*/ 30 h 44"/>
                <a:gd name="T72" fmla="*/ 17 w 23"/>
                <a:gd name="T73" fmla="*/ 31 h 44"/>
                <a:gd name="T74" fmla="*/ 17 w 23"/>
                <a:gd name="T75" fmla="*/ 30 h 44"/>
                <a:gd name="T76" fmla="*/ 16 w 23"/>
                <a:gd name="T77" fmla="*/ 29 h 44"/>
                <a:gd name="T78" fmla="*/ 17 w 23"/>
                <a:gd name="T79" fmla="*/ 29 h 44"/>
                <a:gd name="T80" fmla="*/ 19 w 23"/>
                <a:gd name="T81" fmla="*/ 28 h 44"/>
                <a:gd name="T82" fmla="*/ 23 w 23"/>
                <a:gd name="T83" fmla="*/ 21 h 44"/>
                <a:gd name="T84" fmla="*/ 22 w 23"/>
                <a:gd name="T85" fmla="*/ 17 h 44"/>
                <a:gd name="T86" fmla="*/ 22 w 23"/>
                <a:gd name="T87" fmla="*/ 17 h 44"/>
                <a:gd name="T88" fmla="*/ 20 w 23"/>
                <a:gd name="T89" fmla="*/ 9 h 44"/>
                <a:gd name="T90" fmla="*/ 16 w 23"/>
                <a:gd name="T91" fmla="*/ 1 h 44"/>
                <a:gd name="T92" fmla="*/ 14 w 23"/>
                <a:gd name="T93" fmla="*/ 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3" h="44">
                  <a:moveTo>
                    <a:pt x="2" y="17"/>
                  </a:moveTo>
                  <a:cubicBezTo>
                    <a:pt x="2" y="17"/>
                    <a:pt x="2" y="17"/>
                    <a:pt x="1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7"/>
                    <a:pt x="1" y="17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lose/>
                  <a:moveTo>
                    <a:pt x="5" y="42"/>
                  </a:moveTo>
                  <a:cubicBezTo>
                    <a:pt x="5" y="41"/>
                    <a:pt x="4" y="41"/>
                    <a:pt x="3" y="41"/>
                  </a:cubicBezTo>
                  <a:cubicBezTo>
                    <a:pt x="2" y="41"/>
                    <a:pt x="2" y="42"/>
                    <a:pt x="1" y="42"/>
                  </a:cubicBezTo>
                  <a:cubicBezTo>
                    <a:pt x="1" y="42"/>
                    <a:pt x="0" y="42"/>
                    <a:pt x="0" y="43"/>
                  </a:cubicBezTo>
                  <a:cubicBezTo>
                    <a:pt x="0" y="43"/>
                    <a:pt x="0" y="43"/>
                    <a:pt x="1" y="43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1" y="44"/>
                    <a:pt x="2" y="44"/>
                    <a:pt x="2" y="44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3" y="44"/>
                    <a:pt x="3" y="44"/>
                    <a:pt x="4" y="44"/>
                  </a:cubicBezTo>
                  <a:cubicBezTo>
                    <a:pt x="4" y="43"/>
                    <a:pt x="5" y="43"/>
                    <a:pt x="5" y="42"/>
                  </a:cubicBezTo>
                  <a:cubicBezTo>
                    <a:pt x="5" y="42"/>
                    <a:pt x="5" y="42"/>
                    <a:pt x="5" y="42"/>
                  </a:cubicBezTo>
                  <a:close/>
                  <a:moveTo>
                    <a:pt x="14" y="2"/>
                  </a:moveTo>
                  <a:cubicBezTo>
                    <a:pt x="13" y="2"/>
                    <a:pt x="13" y="2"/>
                    <a:pt x="13" y="2"/>
                  </a:cubicBezTo>
                  <a:cubicBezTo>
                    <a:pt x="11" y="2"/>
                    <a:pt x="10" y="2"/>
                    <a:pt x="8" y="2"/>
                  </a:cubicBezTo>
                  <a:cubicBezTo>
                    <a:pt x="8" y="2"/>
                    <a:pt x="7" y="2"/>
                    <a:pt x="7" y="2"/>
                  </a:cubicBezTo>
                  <a:cubicBezTo>
                    <a:pt x="6" y="2"/>
                    <a:pt x="6" y="3"/>
                    <a:pt x="6" y="3"/>
                  </a:cubicBezTo>
                  <a:cubicBezTo>
                    <a:pt x="5" y="4"/>
                    <a:pt x="4" y="5"/>
                    <a:pt x="3" y="6"/>
                  </a:cubicBezTo>
                  <a:cubicBezTo>
                    <a:pt x="3" y="6"/>
                    <a:pt x="3" y="7"/>
                    <a:pt x="2" y="7"/>
                  </a:cubicBezTo>
                  <a:cubicBezTo>
                    <a:pt x="2" y="7"/>
                    <a:pt x="2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2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2" y="9"/>
                    <a:pt x="3" y="9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1"/>
                    <a:pt x="4" y="11"/>
                    <a:pt x="4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2" y="12"/>
                    <a:pt x="2" y="12"/>
                    <a:pt x="2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1" y="14"/>
                    <a:pt x="0" y="14"/>
                  </a:cubicBezTo>
                  <a:cubicBezTo>
                    <a:pt x="0" y="15"/>
                    <a:pt x="0" y="15"/>
                    <a:pt x="1" y="15"/>
                  </a:cubicBezTo>
                  <a:cubicBezTo>
                    <a:pt x="1" y="16"/>
                    <a:pt x="1" y="16"/>
                    <a:pt x="1" y="15"/>
                  </a:cubicBezTo>
                  <a:cubicBezTo>
                    <a:pt x="2" y="16"/>
                    <a:pt x="2" y="16"/>
                    <a:pt x="2" y="17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2" y="17"/>
                    <a:pt x="2" y="17"/>
                    <a:pt x="2" y="18"/>
                  </a:cubicBezTo>
                  <a:cubicBezTo>
                    <a:pt x="2" y="18"/>
                    <a:pt x="2" y="18"/>
                    <a:pt x="2" y="19"/>
                  </a:cubicBezTo>
                  <a:cubicBezTo>
                    <a:pt x="3" y="19"/>
                    <a:pt x="3" y="19"/>
                    <a:pt x="3" y="20"/>
                  </a:cubicBezTo>
                  <a:cubicBezTo>
                    <a:pt x="3" y="20"/>
                    <a:pt x="3" y="20"/>
                    <a:pt x="3" y="21"/>
                  </a:cubicBezTo>
                  <a:cubicBezTo>
                    <a:pt x="3" y="21"/>
                    <a:pt x="3" y="22"/>
                    <a:pt x="3" y="23"/>
                  </a:cubicBezTo>
                  <a:cubicBezTo>
                    <a:pt x="3" y="23"/>
                    <a:pt x="3" y="23"/>
                    <a:pt x="3" y="24"/>
                  </a:cubicBezTo>
                  <a:cubicBezTo>
                    <a:pt x="3" y="24"/>
                    <a:pt x="2" y="25"/>
                    <a:pt x="2" y="26"/>
                  </a:cubicBezTo>
                  <a:cubicBezTo>
                    <a:pt x="2" y="26"/>
                    <a:pt x="2" y="26"/>
                    <a:pt x="1" y="27"/>
                  </a:cubicBezTo>
                  <a:cubicBezTo>
                    <a:pt x="1" y="27"/>
                    <a:pt x="1" y="27"/>
                    <a:pt x="1" y="27"/>
                  </a:cubicBezTo>
                  <a:cubicBezTo>
                    <a:pt x="1" y="27"/>
                    <a:pt x="1" y="28"/>
                    <a:pt x="2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1" y="28"/>
                    <a:pt x="1" y="29"/>
                    <a:pt x="1" y="29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1" y="30"/>
                    <a:pt x="1" y="30"/>
                    <a:pt x="1" y="31"/>
                  </a:cubicBezTo>
                  <a:cubicBezTo>
                    <a:pt x="1" y="32"/>
                    <a:pt x="0" y="33"/>
                    <a:pt x="0" y="34"/>
                  </a:cubicBezTo>
                  <a:cubicBezTo>
                    <a:pt x="1" y="34"/>
                    <a:pt x="1" y="35"/>
                    <a:pt x="2" y="34"/>
                  </a:cubicBezTo>
                  <a:cubicBezTo>
                    <a:pt x="4" y="35"/>
                    <a:pt x="5" y="33"/>
                    <a:pt x="7" y="32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8" y="34"/>
                    <a:pt x="11" y="32"/>
                    <a:pt x="11" y="31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1"/>
                    <a:pt x="10" y="30"/>
                    <a:pt x="10" y="30"/>
                  </a:cubicBezTo>
                  <a:cubicBezTo>
                    <a:pt x="10" y="30"/>
                    <a:pt x="10" y="30"/>
                    <a:pt x="11" y="30"/>
                  </a:cubicBezTo>
                  <a:cubicBezTo>
                    <a:pt x="11" y="30"/>
                    <a:pt x="11" y="31"/>
                    <a:pt x="11" y="31"/>
                  </a:cubicBezTo>
                  <a:cubicBezTo>
                    <a:pt x="11" y="31"/>
                    <a:pt x="11" y="32"/>
                    <a:pt x="12" y="32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2" y="30"/>
                    <a:pt x="12" y="30"/>
                    <a:pt x="13" y="30"/>
                  </a:cubicBezTo>
                  <a:cubicBezTo>
                    <a:pt x="13" y="30"/>
                    <a:pt x="13" y="30"/>
                    <a:pt x="14" y="30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4" y="30"/>
                    <a:pt x="15" y="30"/>
                    <a:pt x="15" y="30"/>
                  </a:cubicBezTo>
                  <a:cubicBezTo>
                    <a:pt x="15" y="31"/>
                    <a:pt x="16" y="31"/>
                    <a:pt x="16" y="31"/>
                  </a:cubicBezTo>
                  <a:cubicBezTo>
                    <a:pt x="16" y="32"/>
                    <a:pt x="17" y="31"/>
                    <a:pt x="17" y="31"/>
                  </a:cubicBezTo>
                  <a:cubicBezTo>
                    <a:pt x="17" y="31"/>
                    <a:pt x="17" y="31"/>
                    <a:pt x="17" y="30"/>
                  </a:cubicBezTo>
                  <a:cubicBezTo>
                    <a:pt x="17" y="30"/>
                    <a:pt x="17" y="30"/>
                    <a:pt x="17" y="30"/>
                  </a:cubicBezTo>
                  <a:cubicBezTo>
                    <a:pt x="17" y="30"/>
                    <a:pt x="17" y="30"/>
                    <a:pt x="17" y="30"/>
                  </a:cubicBezTo>
                  <a:cubicBezTo>
                    <a:pt x="16" y="30"/>
                    <a:pt x="16" y="30"/>
                    <a:pt x="16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9"/>
                    <a:pt x="16" y="29"/>
                    <a:pt x="17" y="29"/>
                  </a:cubicBezTo>
                  <a:cubicBezTo>
                    <a:pt x="17" y="29"/>
                    <a:pt x="18" y="29"/>
                    <a:pt x="18" y="29"/>
                  </a:cubicBezTo>
                  <a:cubicBezTo>
                    <a:pt x="18" y="29"/>
                    <a:pt x="19" y="28"/>
                    <a:pt x="19" y="28"/>
                  </a:cubicBezTo>
                  <a:cubicBezTo>
                    <a:pt x="21" y="29"/>
                    <a:pt x="21" y="28"/>
                    <a:pt x="21" y="27"/>
                  </a:cubicBezTo>
                  <a:cubicBezTo>
                    <a:pt x="23" y="25"/>
                    <a:pt x="22" y="23"/>
                    <a:pt x="23" y="21"/>
                  </a:cubicBezTo>
                  <a:cubicBezTo>
                    <a:pt x="23" y="20"/>
                    <a:pt x="22" y="20"/>
                    <a:pt x="22" y="20"/>
                  </a:cubicBezTo>
                  <a:cubicBezTo>
                    <a:pt x="22" y="19"/>
                    <a:pt x="22" y="18"/>
                    <a:pt x="22" y="17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22" y="17"/>
                    <a:pt x="22" y="17"/>
                    <a:pt x="22" y="17"/>
                  </a:cubicBezTo>
                  <a:cubicBezTo>
                    <a:pt x="22" y="16"/>
                    <a:pt x="22" y="15"/>
                    <a:pt x="22" y="15"/>
                  </a:cubicBezTo>
                  <a:cubicBezTo>
                    <a:pt x="22" y="13"/>
                    <a:pt x="22" y="10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8" y="6"/>
                    <a:pt x="17" y="4"/>
                    <a:pt x="16" y="1"/>
                  </a:cubicBezTo>
                  <a:cubicBezTo>
                    <a:pt x="16" y="1"/>
                    <a:pt x="16" y="0"/>
                    <a:pt x="15" y="0"/>
                  </a:cubicBezTo>
                  <a:cubicBezTo>
                    <a:pt x="15" y="0"/>
                    <a:pt x="15" y="1"/>
                    <a:pt x="14" y="1"/>
                  </a:cubicBezTo>
                  <a:cubicBezTo>
                    <a:pt x="14" y="1"/>
                    <a:pt x="14" y="2"/>
                    <a:pt x="14" y="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0" name="Freeform 837">
              <a:extLst>
                <a:ext uri="{FF2B5EF4-FFF2-40B4-BE49-F238E27FC236}">
                  <a16:creationId xmlns:a16="http://schemas.microsoft.com/office/drawing/2014/main" id="{C64D8F9F-3E80-45CE-7F3C-7BBBAA8DEAC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45213" y="614363"/>
              <a:ext cx="4662487" cy="2994025"/>
            </a:xfrm>
            <a:custGeom>
              <a:avLst/>
              <a:gdLst>
                <a:gd name="T0" fmla="*/ 450 w 1120"/>
                <a:gd name="T1" fmla="*/ 93 h 719"/>
                <a:gd name="T2" fmla="*/ 530 w 1120"/>
                <a:gd name="T3" fmla="*/ 133 h 719"/>
                <a:gd name="T4" fmla="*/ 520 w 1120"/>
                <a:gd name="T5" fmla="*/ 113 h 719"/>
                <a:gd name="T6" fmla="*/ 138 w 1120"/>
                <a:gd name="T7" fmla="*/ 68 h 719"/>
                <a:gd name="T8" fmla="*/ 433 w 1120"/>
                <a:gd name="T9" fmla="*/ 88 h 719"/>
                <a:gd name="T10" fmla="*/ 197 w 1120"/>
                <a:gd name="T11" fmla="*/ 28 h 719"/>
                <a:gd name="T12" fmla="*/ 213 w 1120"/>
                <a:gd name="T13" fmla="*/ 6 h 719"/>
                <a:gd name="T14" fmla="*/ 357 w 1120"/>
                <a:gd name="T15" fmla="*/ 46 h 719"/>
                <a:gd name="T16" fmla="*/ 474 w 1120"/>
                <a:gd name="T17" fmla="*/ 55 h 719"/>
                <a:gd name="T18" fmla="*/ 152 w 1120"/>
                <a:gd name="T19" fmla="*/ 72 h 719"/>
                <a:gd name="T20" fmla="*/ 223 w 1120"/>
                <a:gd name="T21" fmla="*/ 28 h 719"/>
                <a:gd name="T22" fmla="*/ 210 w 1120"/>
                <a:gd name="T23" fmla="*/ 33 h 719"/>
                <a:gd name="T24" fmla="*/ 485 w 1120"/>
                <a:gd name="T25" fmla="*/ 133 h 719"/>
                <a:gd name="T26" fmla="*/ 187 w 1120"/>
                <a:gd name="T27" fmla="*/ 22 h 719"/>
                <a:gd name="T28" fmla="*/ 208 w 1120"/>
                <a:gd name="T29" fmla="*/ 75 h 719"/>
                <a:gd name="T30" fmla="*/ 193 w 1120"/>
                <a:gd name="T31" fmla="*/ 297 h 719"/>
                <a:gd name="T32" fmla="*/ 271 w 1120"/>
                <a:gd name="T33" fmla="*/ 186 h 719"/>
                <a:gd name="T34" fmla="*/ 185 w 1120"/>
                <a:gd name="T35" fmla="*/ 267 h 719"/>
                <a:gd name="T36" fmla="*/ 376 w 1120"/>
                <a:gd name="T37" fmla="*/ 212 h 719"/>
                <a:gd name="T38" fmla="*/ 217 w 1120"/>
                <a:gd name="T39" fmla="*/ 369 h 719"/>
                <a:gd name="T40" fmla="*/ 692 w 1120"/>
                <a:gd name="T41" fmla="*/ 305 h 719"/>
                <a:gd name="T42" fmla="*/ 690 w 1120"/>
                <a:gd name="T43" fmla="*/ 286 h 719"/>
                <a:gd name="T44" fmla="*/ 672 w 1120"/>
                <a:gd name="T45" fmla="*/ 298 h 719"/>
                <a:gd name="T46" fmla="*/ 750 w 1120"/>
                <a:gd name="T47" fmla="*/ 212 h 719"/>
                <a:gd name="T48" fmla="*/ 734 w 1120"/>
                <a:gd name="T49" fmla="*/ 259 h 719"/>
                <a:gd name="T50" fmla="*/ 848 w 1120"/>
                <a:gd name="T51" fmla="*/ 208 h 719"/>
                <a:gd name="T52" fmla="*/ 672 w 1120"/>
                <a:gd name="T53" fmla="*/ 300 h 719"/>
                <a:gd name="T54" fmla="*/ 673 w 1120"/>
                <a:gd name="T55" fmla="*/ 306 h 719"/>
                <a:gd name="T56" fmla="*/ 985 w 1120"/>
                <a:gd name="T57" fmla="*/ 353 h 719"/>
                <a:gd name="T58" fmla="*/ 804 w 1120"/>
                <a:gd name="T59" fmla="*/ 311 h 719"/>
                <a:gd name="T60" fmla="*/ 688 w 1120"/>
                <a:gd name="T61" fmla="*/ 319 h 719"/>
                <a:gd name="T62" fmla="*/ 675 w 1120"/>
                <a:gd name="T63" fmla="*/ 277 h 719"/>
                <a:gd name="T64" fmla="*/ 587 w 1120"/>
                <a:gd name="T65" fmla="*/ 280 h 719"/>
                <a:gd name="T66" fmla="*/ 526 w 1120"/>
                <a:gd name="T67" fmla="*/ 294 h 719"/>
                <a:gd name="T68" fmla="*/ 546 w 1120"/>
                <a:gd name="T69" fmla="*/ 197 h 719"/>
                <a:gd name="T70" fmla="*/ 471 w 1120"/>
                <a:gd name="T71" fmla="*/ 213 h 719"/>
                <a:gd name="T72" fmla="*/ 362 w 1120"/>
                <a:gd name="T73" fmla="*/ 282 h 719"/>
                <a:gd name="T74" fmla="*/ 346 w 1120"/>
                <a:gd name="T75" fmla="*/ 327 h 719"/>
                <a:gd name="T76" fmla="*/ 313 w 1120"/>
                <a:gd name="T77" fmla="*/ 384 h 719"/>
                <a:gd name="T78" fmla="*/ 209 w 1120"/>
                <a:gd name="T79" fmla="*/ 376 h 719"/>
                <a:gd name="T80" fmla="*/ 126 w 1120"/>
                <a:gd name="T81" fmla="*/ 384 h 719"/>
                <a:gd name="T82" fmla="*/ 63 w 1120"/>
                <a:gd name="T83" fmla="*/ 445 h 719"/>
                <a:gd name="T84" fmla="*/ 42 w 1120"/>
                <a:gd name="T85" fmla="*/ 417 h 719"/>
                <a:gd name="T86" fmla="*/ 67 w 1120"/>
                <a:gd name="T87" fmla="*/ 377 h 719"/>
                <a:gd name="T88" fmla="*/ 9 w 1120"/>
                <a:gd name="T89" fmla="*/ 385 h 719"/>
                <a:gd name="T90" fmla="*/ 5 w 1120"/>
                <a:gd name="T91" fmla="*/ 525 h 719"/>
                <a:gd name="T92" fmla="*/ 48 w 1120"/>
                <a:gd name="T93" fmla="*/ 615 h 719"/>
                <a:gd name="T94" fmla="*/ 64 w 1120"/>
                <a:gd name="T95" fmla="*/ 681 h 719"/>
                <a:gd name="T96" fmla="*/ 147 w 1120"/>
                <a:gd name="T97" fmla="*/ 667 h 719"/>
                <a:gd name="T98" fmla="*/ 231 w 1120"/>
                <a:gd name="T99" fmla="*/ 625 h 719"/>
                <a:gd name="T100" fmla="*/ 308 w 1120"/>
                <a:gd name="T101" fmla="*/ 589 h 719"/>
                <a:gd name="T102" fmla="*/ 419 w 1120"/>
                <a:gd name="T103" fmla="*/ 639 h 719"/>
                <a:gd name="T104" fmla="*/ 562 w 1120"/>
                <a:gd name="T105" fmla="*/ 643 h 719"/>
                <a:gd name="T106" fmla="*/ 701 w 1120"/>
                <a:gd name="T107" fmla="*/ 646 h 719"/>
                <a:gd name="T108" fmla="*/ 767 w 1120"/>
                <a:gd name="T109" fmla="*/ 624 h 719"/>
                <a:gd name="T110" fmla="*/ 818 w 1120"/>
                <a:gd name="T111" fmla="*/ 523 h 719"/>
                <a:gd name="T112" fmla="*/ 901 w 1120"/>
                <a:gd name="T113" fmla="*/ 501 h 719"/>
                <a:gd name="T114" fmla="*/ 871 w 1120"/>
                <a:gd name="T115" fmla="*/ 559 h 719"/>
                <a:gd name="T116" fmla="*/ 914 w 1120"/>
                <a:gd name="T117" fmla="*/ 544 h 719"/>
                <a:gd name="T118" fmla="*/ 1017 w 1120"/>
                <a:gd name="T119" fmla="*/ 479 h 719"/>
                <a:gd name="T120" fmla="*/ 1086 w 1120"/>
                <a:gd name="T121" fmla="*/ 432 h 719"/>
                <a:gd name="T122" fmla="*/ 872 w 1120"/>
                <a:gd name="T123" fmla="*/ 626 h 719"/>
                <a:gd name="T124" fmla="*/ 785 w 1120"/>
                <a:gd name="T125" fmla="*/ 608 h 7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20" h="719">
                  <a:moveTo>
                    <a:pt x="88" y="448"/>
                  </a:moveTo>
                  <a:cubicBezTo>
                    <a:pt x="87" y="447"/>
                    <a:pt x="85" y="446"/>
                    <a:pt x="87" y="446"/>
                  </a:cubicBezTo>
                  <a:cubicBezTo>
                    <a:pt x="88" y="446"/>
                    <a:pt x="88" y="447"/>
                    <a:pt x="88" y="447"/>
                  </a:cubicBezTo>
                  <a:cubicBezTo>
                    <a:pt x="88" y="447"/>
                    <a:pt x="88" y="449"/>
                    <a:pt x="88" y="448"/>
                  </a:cubicBezTo>
                  <a:cubicBezTo>
                    <a:pt x="88" y="448"/>
                    <a:pt x="88" y="448"/>
                    <a:pt x="88" y="448"/>
                  </a:cubicBezTo>
                  <a:close/>
                  <a:moveTo>
                    <a:pt x="86" y="448"/>
                  </a:moveTo>
                  <a:cubicBezTo>
                    <a:pt x="86" y="448"/>
                    <a:pt x="87" y="450"/>
                    <a:pt x="88" y="450"/>
                  </a:cubicBezTo>
                  <a:cubicBezTo>
                    <a:pt x="88" y="450"/>
                    <a:pt x="88" y="449"/>
                    <a:pt x="88" y="449"/>
                  </a:cubicBezTo>
                  <a:cubicBezTo>
                    <a:pt x="88" y="449"/>
                    <a:pt x="88" y="449"/>
                    <a:pt x="87" y="449"/>
                  </a:cubicBezTo>
                  <a:cubicBezTo>
                    <a:pt x="87" y="448"/>
                    <a:pt x="87" y="448"/>
                    <a:pt x="86" y="448"/>
                  </a:cubicBezTo>
                  <a:cubicBezTo>
                    <a:pt x="86" y="447"/>
                    <a:pt x="85" y="447"/>
                    <a:pt x="85" y="448"/>
                  </a:cubicBezTo>
                  <a:cubicBezTo>
                    <a:pt x="85" y="448"/>
                    <a:pt x="85" y="448"/>
                    <a:pt x="86" y="448"/>
                  </a:cubicBezTo>
                  <a:close/>
                  <a:moveTo>
                    <a:pt x="1086" y="444"/>
                  </a:moveTo>
                  <a:cubicBezTo>
                    <a:pt x="1085" y="444"/>
                    <a:pt x="1084" y="445"/>
                    <a:pt x="1084" y="446"/>
                  </a:cubicBezTo>
                  <a:cubicBezTo>
                    <a:pt x="1084" y="447"/>
                    <a:pt x="1084" y="446"/>
                    <a:pt x="1085" y="447"/>
                  </a:cubicBezTo>
                  <a:cubicBezTo>
                    <a:pt x="1086" y="446"/>
                    <a:pt x="1087" y="446"/>
                    <a:pt x="1087" y="445"/>
                  </a:cubicBezTo>
                  <a:cubicBezTo>
                    <a:pt x="1087" y="445"/>
                    <a:pt x="1087" y="444"/>
                    <a:pt x="1086" y="444"/>
                  </a:cubicBezTo>
                  <a:close/>
                  <a:moveTo>
                    <a:pt x="1086" y="510"/>
                  </a:moveTo>
                  <a:cubicBezTo>
                    <a:pt x="1086" y="511"/>
                    <a:pt x="1085" y="511"/>
                    <a:pt x="1085" y="511"/>
                  </a:cubicBezTo>
                  <a:cubicBezTo>
                    <a:pt x="1083" y="511"/>
                    <a:pt x="1083" y="509"/>
                    <a:pt x="1082" y="508"/>
                  </a:cubicBezTo>
                  <a:cubicBezTo>
                    <a:pt x="1082" y="508"/>
                    <a:pt x="1082" y="508"/>
                    <a:pt x="1082" y="508"/>
                  </a:cubicBezTo>
                  <a:cubicBezTo>
                    <a:pt x="1082" y="508"/>
                    <a:pt x="1082" y="508"/>
                    <a:pt x="1082" y="508"/>
                  </a:cubicBezTo>
                  <a:cubicBezTo>
                    <a:pt x="1083" y="509"/>
                    <a:pt x="1084" y="509"/>
                    <a:pt x="1085" y="510"/>
                  </a:cubicBezTo>
                  <a:cubicBezTo>
                    <a:pt x="1086" y="510"/>
                    <a:pt x="1086" y="510"/>
                    <a:pt x="1086" y="510"/>
                  </a:cubicBezTo>
                  <a:close/>
                  <a:moveTo>
                    <a:pt x="1118" y="429"/>
                  </a:moveTo>
                  <a:cubicBezTo>
                    <a:pt x="1118" y="429"/>
                    <a:pt x="1118" y="429"/>
                    <a:pt x="1118" y="429"/>
                  </a:cubicBezTo>
                  <a:cubicBezTo>
                    <a:pt x="1118" y="429"/>
                    <a:pt x="1118" y="429"/>
                    <a:pt x="1118" y="429"/>
                  </a:cubicBezTo>
                  <a:cubicBezTo>
                    <a:pt x="1118" y="429"/>
                    <a:pt x="1118" y="429"/>
                    <a:pt x="1118" y="429"/>
                  </a:cubicBezTo>
                  <a:close/>
                  <a:moveTo>
                    <a:pt x="1117" y="429"/>
                  </a:moveTo>
                  <a:cubicBezTo>
                    <a:pt x="1117" y="429"/>
                    <a:pt x="1118" y="429"/>
                    <a:pt x="1118" y="429"/>
                  </a:cubicBezTo>
                  <a:cubicBezTo>
                    <a:pt x="1117" y="429"/>
                    <a:pt x="1117" y="428"/>
                    <a:pt x="1117" y="429"/>
                  </a:cubicBezTo>
                  <a:close/>
                  <a:moveTo>
                    <a:pt x="1100" y="552"/>
                  </a:moveTo>
                  <a:cubicBezTo>
                    <a:pt x="1100" y="552"/>
                    <a:pt x="1100" y="552"/>
                    <a:pt x="1100" y="552"/>
                  </a:cubicBezTo>
                  <a:cubicBezTo>
                    <a:pt x="1100" y="552"/>
                    <a:pt x="1100" y="552"/>
                    <a:pt x="1100" y="551"/>
                  </a:cubicBezTo>
                  <a:cubicBezTo>
                    <a:pt x="1100" y="551"/>
                    <a:pt x="1100" y="551"/>
                    <a:pt x="1100" y="551"/>
                  </a:cubicBezTo>
                  <a:cubicBezTo>
                    <a:pt x="1100" y="551"/>
                    <a:pt x="1100" y="551"/>
                    <a:pt x="1100" y="552"/>
                  </a:cubicBezTo>
                  <a:close/>
                  <a:moveTo>
                    <a:pt x="1119" y="429"/>
                  </a:moveTo>
                  <a:cubicBezTo>
                    <a:pt x="1119" y="430"/>
                    <a:pt x="1119" y="430"/>
                    <a:pt x="1120" y="430"/>
                  </a:cubicBezTo>
                  <a:cubicBezTo>
                    <a:pt x="1120" y="430"/>
                    <a:pt x="1119" y="429"/>
                    <a:pt x="1119" y="429"/>
                  </a:cubicBezTo>
                  <a:close/>
                  <a:moveTo>
                    <a:pt x="454" y="78"/>
                  </a:moveTo>
                  <a:cubicBezTo>
                    <a:pt x="454" y="78"/>
                    <a:pt x="454" y="78"/>
                    <a:pt x="454" y="78"/>
                  </a:cubicBezTo>
                  <a:cubicBezTo>
                    <a:pt x="454" y="78"/>
                    <a:pt x="454" y="78"/>
                    <a:pt x="454" y="78"/>
                  </a:cubicBezTo>
                  <a:cubicBezTo>
                    <a:pt x="454" y="78"/>
                    <a:pt x="454" y="78"/>
                    <a:pt x="454" y="78"/>
                  </a:cubicBezTo>
                  <a:cubicBezTo>
                    <a:pt x="454" y="78"/>
                    <a:pt x="454" y="78"/>
                    <a:pt x="454" y="78"/>
                  </a:cubicBezTo>
                  <a:cubicBezTo>
                    <a:pt x="454" y="78"/>
                    <a:pt x="454" y="78"/>
                    <a:pt x="454" y="78"/>
                  </a:cubicBezTo>
                  <a:close/>
                  <a:moveTo>
                    <a:pt x="490" y="124"/>
                  </a:moveTo>
                  <a:cubicBezTo>
                    <a:pt x="489" y="124"/>
                    <a:pt x="488" y="124"/>
                    <a:pt x="488" y="124"/>
                  </a:cubicBezTo>
                  <a:cubicBezTo>
                    <a:pt x="488" y="124"/>
                    <a:pt x="488" y="124"/>
                    <a:pt x="488" y="124"/>
                  </a:cubicBezTo>
                  <a:cubicBezTo>
                    <a:pt x="487" y="124"/>
                    <a:pt x="487" y="124"/>
                    <a:pt x="487" y="124"/>
                  </a:cubicBezTo>
                  <a:cubicBezTo>
                    <a:pt x="486" y="125"/>
                    <a:pt x="485" y="125"/>
                    <a:pt x="484" y="124"/>
                  </a:cubicBezTo>
                  <a:cubicBezTo>
                    <a:pt x="484" y="124"/>
                    <a:pt x="484" y="124"/>
                    <a:pt x="483" y="124"/>
                  </a:cubicBezTo>
                  <a:cubicBezTo>
                    <a:pt x="483" y="124"/>
                    <a:pt x="483" y="124"/>
                    <a:pt x="483" y="124"/>
                  </a:cubicBezTo>
                  <a:cubicBezTo>
                    <a:pt x="483" y="124"/>
                    <a:pt x="483" y="124"/>
                    <a:pt x="483" y="124"/>
                  </a:cubicBezTo>
                  <a:cubicBezTo>
                    <a:pt x="483" y="125"/>
                    <a:pt x="483" y="126"/>
                    <a:pt x="482" y="125"/>
                  </a:cubicBezTo>
                  <a:cubicBezTo>
                    <a:pt x="482" y="125"/>
                    <a:pt x="482" y="125"/>
                    <a:pt x="482" y="125"/>
                  </a:cubicBezTo>
                  <a:cubicBezTo>
                    <a:pt x="482" y="125"/>
                    <a:pt x="482" y="125"/>
                    <a:pt x="482" y="125"/>
                  </a:cubicBezTo>
                  <a:cubicBezTo>
                    <a:pt x="481" y="125"/>
                    <a:pt x="481" y="125"/>
                    <a:pt x="481" y="125"/>
                  </a:cubicBezTo>
                  <a:cubicBezTo>
                    <a:pt x="481" y="125"/>
                    <a:pt x="481" y="125"/>
                    <a:pt x="481" y="125"/>
                  </a:cubicBezTo>
                  <a:cubicBezTo>
                    <a:pt x="481" y="125"/>
                    <a:pt x="481" y="125"/>
                    <a:pt x="481" y="125"/>
                  </a:cubicBezTo>
                  <a:cubicBezTo>
                    <a:pt x="481" y="125"/>
                    <a:pt x="481" y="125"/>
                    <a:pt x="481" y="125"/>
                  </a:cubicBezTo>
                  <a:cubicBezTo>
                    <a:pt x="481" y="124"/>
                    <a:pt x="480" y="125"/>
                    <a:pt x="480" y="124"/>
                  </a:cubicBezTo>
                  <a:cubicBezTo>
                    <a:pt x="479" y="124"/>
                    <a:pt x="479" y="124"/>
                    <a:pt x="478" y="124"/>
                  </a:cubicBezTo>
                  <a:cubicBezTo>
                    <a:pt x="477" y="124"/>
                    <a:pt x="476" y="124"/>
                    <a:pt x="475" y="123"/>
                  </a:cubicBezTo>
                  <a:cubicBezTo>
                    <a:pt x="475" y="122"/>
                    <a:pt x="475" y="122"/>
                    <a:pt x="474" y="122"/>
                  </a:cubicBezTo>
                  <a:cubicBezTo>
                    <a:pt x="473" y="121"/>
                    <a:pt x="472" y="120"/>
                    <a:pt x="472" y="119"/>
                  </a:cubicBezTo>
                  <a:cubicBezTo>
                    <a:pt x="472" y="119"/>
                    <a:pt x="472" y="118"/>
                    <a:pt x="472" y="118"/>
                  </a:cubicBezTo>
                  <a:cubicBezTo>
                    <a:pt x="472" y="118"/>
                    <a:pt x="472" y="118"/>
                    <a:pt x="472" y="118"/>
                  </a:cubicBezTo>
                  <a:cubicBezTo>
                    <a:pt x="472" y="118"/>
                    <a:pt x="472" y="118"/>
                    <a:pt x="472" y="118"/>
                  </a:cubicBezTo>
                  <a:cubicBezTo>
                    <a:pt x="471" y="118"/>
                    <a:pt x="471" y="118"/>
                    <a:pt x="470" y="118"/>
                  </a:cubicBezTo>
                  <a:cubicBezTo>
                    <a:pt x="469" y="118"/>
                    <a:pt x="468" y="117"/>
                    <a:pt x="468" y="117"/>
                  </a:cubicBezTo>
                  <a:cubicBezTo>
                    <a:pt x="467" y="118"/>
                    <a:pt x="465" y="118"/>
                    <a:pt x="464" y="118"/>
                  </a:cubicBezTo>
                  <a:cubicBezTo>
                    <a:pt x="464" y="117"/>
                    <a:pt x="464" y="117"/>
                    <a:pt x="464" y="116"/>
                  </a:cubicBezTo>
                  <a:cubicBezTo>
                    <a:pt x="464" y="115"/>
                    <a:pt x="463" y="115"/>
                    <a:pt x="463" y="114"/>
                  </a:cubicBezTo>
                  <a:cubicBezTo>
                    <a:pt x="463" y="114"/>
                    <a:pt x="462" y="114"/>
                    <a:pt x="462" y="114"/>
                  </a:cubicBezTo>
                  <a:cubicBezTo>
                    <a:pt x="461" y="115"/>
                    <a:pt x="461" y="115"/>
                    <a:pt x="461" y="116"/>
                  </a:cubicBezTo>
                  <a:cubicBezTo>
                    <a:pt x="459" y="117"/>
                    <a:pt x="458" y="116"/>
                    <a:pt x="458" y="115"/>
                  </a:cubicBezTo>
                  <a:cubicBezTo>
                    <a:pt x="457" y="114"/>
                    <a:pt x="456" y="113"/>
                    <a:pt x="457" y="111"/>
                  </a:cubicBezTo>
                  <a:cubicBezTo>
                    <a:pt x="457" y="111"/>
                    <a:pt x="457" y="111"/>
                    <a:pt x="457" y="111"/>
                  </a:cubicBezTo>
                  <a:cubicBezTo>
                    <a:pt x="454" y="109"/>
                    <a:pt x="455" y="107"/>
                    <a:pt x="455" y="105"/>
                  </a:cubicBezTo>
                  <a:cubicBezTo>
                    <a:pt x="454" y="104"/>
                    <a:pt x="455" y="102"/>
                    <a:pt x="455" y="100"/>
                  </a:cubicBezTo>
                  <a:cubicBezTo>
                    <a:pt x="455" y="100"/>
                    <a:pt x="455" y="100"/>
                    <a:pt x="455" y="100"/>
                  </a:cubicBezTo>
                  <a:cubicBezTo>
                    <a:pt x="454" y="100"/>
                    <a:pt x="454" y="100"/>
                    <a:pt x="454" y="100"/>
                  </a:cubicBezTo>
                  <a:cubicBezTo>
                    <a:pt x="453" y="100"/>
                    <a:pt x="452" y="100"/>
                    <a:pt x="452" y="101"/>
                  </a:cubicBezTo>
                  <a:cubicBezTo>
                    <a:pt x="452" y="101"/>
                    <a:pt x="452" y="101"/>
                    <a:pt x="451" y="101"/>
                  </a:cubicBezTo>
                  <a:cubicBezTo>
                    <a:pt x="451" y="101"/>
                    <a:pt x="451" y="101"/>
                    <a:pt x="451" y="101"/>
                  </a:cubicBezTo>
                  <a:cubicBezTo>
                    <a:pt x="452" y="101"/>
                    <a:pt x="450" y="100"/>
                    <a:pt x="451" y="100"/>
                  </a:cubicBezTo>
                  <a:cubicBezTo>
                    <a:pt x="452" y="99"/>
                    <a:pt x="452" y="99"/>
                    <a:pt x="452" y="98"/>
                  </a:cubicBezTo>
                  <a:cubicBezTo>
                    <a:pt x="451" y="98"/>
                    <a:pt x="451" y="97"/>
                    <a:pt x="450" y="97"/>
                  </a:cubicBezTo>
                  <a:cubicBezTo>
                    <a:pt x="449" y="97"/>
                    <a:pt x="448" y="98"/>
                    <a:pt x="449" y="99"/>
                  </a:cubicBezTo>
                  <a:cubicBezTo>
                    <a:pt x="449" y="100"/>
                    <a:pt x="448" y="101"/>
                    <a:pt x="448" y="101"/>
                  </a:cubicBezTo>
                  <a:cubicBezTo>
                    <a:pt x="447" y="101"/>
                    <a:pt x="447" y="100"/>
                    <a:pt x="447" y="100"/>
                  </a:cubicBezTo>
                  <a:cubicBezTo>
                    <a:pt x="447" y="99"/>
                    <a:pt x="446" y="98"/>
                    <a:pt x="445" y="98"/>
                  </a:cubicBezTo>
                  <a:cubicBezTo>
                    <a:pt x="445" y="98"/>
                    <a:pt x="444" y="98"/>
                    <a:pt x="444" y="97"/>
                  </a:cubicBezTo>
                  <a:cubicBezTo>
                    <a:pt x="444" y="97"/>
                    <a:pt x="445" y="96"/>
                    <a:pt x="445" y="97"/>
                  </a:cubicBezTo>
                  <a:cubicBezTo>
                    <a:pt x="448" y="97"/>
                    <a:pt x="449" y="95"/>
                    <a:pt x="450" y="93"/>
                  </a:cubicBezTo>
                  <a:cubicBezTo>
                    <a:pt x="451" y="91"/>
                    <a:pt x="452" y="89"/>
                    <a:pt x="454" y="88"/>
                  </a:cubicBezTo>
                  <a:cubicBezTo>
                    <a:pt x="455" y="88"/>
                    <a:pt x="455" y="88"/>
                    <a:pt x="455" y="87"/>
                  </a:cubicBezTo>
                  <a:cubicBezTo>
                    <a:pt x="455" y="87"/>
                    <a:pt x="455" y="87"/>
                    <a:pt x="455" y="87"/>
                  </a:cubicBezTo>
                  <a:cubicBezTo>
                    <a:pt x="455" y="87"/>
                    <a:pt x="455" y="86"/>
                    <a:pt x="455" y="86"/>
                  </a:cubicBezTo>
                  <a:cubicBezTo>
                    <a:pt x="453" y="85"/>
                    <a:pt x="454" y="84"/>
                    <a:pt x="454" y="83"/>
                  </a:cubicBezTo>
                  <a:cubicBezTo>
                    <a:pt x="454" y="83"/>
                    <a:pt x="454" y="83"/>
                    <a:pt x="454" y="83"/>
                  </a:cubicBezTo>
                  <a:cubicBezTo>
                    <a:pt x="454" y="81"/>
                    <a:pt x="455" y="80"/>
                    <a:pt x="456" y="80"/>
                  </a:cubicBezTo>
                  <a:cubicBezTo>
                    <a:pt x="456" y="80"/>
                    <a:pt x="456" y="80"/>
                    <a:pt x="456" y="80"/>
                  </a:cubicBezTo>
                  <a:cubicBezTo>
                    <a:pt x="456" y="80"/>
                    <a:pt x="457" y="80"/>
                    <a:pt x="457" y="80"/>
                  </a:cubicBezTo>
                  <a:cubicBezTo>
                    <a:pt x="457" y="79"/>
                    <a:pt x="457" y="79"/>
                    <a:pt x="458" y="78"/>
                  </a:cubicBezTo>
                  <a:cubicBezTo>
                    <a:pt x="458" y="78"/>
                    <a:pt x="459" y="77"/>
                    <a:pt x="459" y="76"/>
                  </a:cubicBezTo>
                  <a:cubicBezTo>
                    <a:pt x="460" y="77"/>
                    <a:pt x="459" y="78"/>
                    <a:pt x="460" y="79"/>
                  </a:cubicBezTo>
                  <a:cubicBezTo>
                    <a:pt x="460" y="79"/>
                    <a:pt x="460" y="79"/>
                    <a:pt x="460" y="79"/>
                  </a:cubicBezTo>
                  <a:cubicBezTo>
                    <a:pt x="460" y="79"/>
                    <a:pt x="460" y="79"/>
                    <a:pt x="460" y="79"/>
                  </a:cubicBezTo>
                  <a:cubicBezTo>
                    <a:pt x="461" y="79"/>
                    <a:pt x="461" y="79"/>
                    <a:pt x="461" y="79"/>
                  </a:cubicBezTo>
                  <a:cubicBezTo>
                    <a:pt x="462" y="78"/>
                    <a:pt x="461" y="77"/>
                    <a:pt x="462" y="76"/>
                  </a:cubicBezTo>
                  <a:cubicBezTo>
                    <a:pt x="463" y="76"/>
                    <a:pt x="464" y="76"/>
                    <a:pt x="465" y="76"/>
                  </a:cubicBezTo>
                  <a:cubicBezTo>
                    <a:pt x="466" y="77"/>
                    <a:pt x="467" y="76"/>
                    <a:pt x="469" y="76"/>
                  </a:cubicBezTo>
                  <a:cubicBezTo>
                    <a:pt x="469" y="76"/>
                    <a:pt x="469" y="76"/>
                    <a:pt x="469" y="76"/>
                  </a:cubicBezTo>
                  <a:cubicBezTo>
                    <a:pt x="470" y="75"/>
                    <a:pt x="472" y="76"/>
                    <a:pt x="473" y="74"/>
                  </a:cubicBezTo>
                  <a:cubicBezTo>
                    <a:pt x="474" y="73"/>
                    <a:pt x="476" y="74"/>
                    <a:pt x="477" y="75"/>
                  </a:cubicBezTo>
                  <a:cubicBezTo>
                    <a:pt x="478" y="75"/>
                    <a:pt x="478" y="75"/>
                    <a:pt x="479" y="76"/>
                  </a:cubicBezTo>
                  <a:cubicBezTo>
                    <a:pt x="479" y="76"/>
                    <a:pt x="479" y="76"/>
                    <a:pt x="479" y="76"/>
                  </a:cubicBezTo>
                  <a:cubicBezTo>
                    <a:pt x="479" y="76"/>
                    <a:pt x="480" y="76"/>
                    <a:pt x="479" y="77"/>
                  </a:cubicBezTo>
                  <a:cubicBezTo>
                    <a:pt x="480" y="78"/>
                    <a:pt x="480" y="78"/>
                    <a:pt x="479" y="79"/>
                  </a:cubicBezTo>
                  <a:cubicBezTo>
                    <a:pt x="479" y="79"/>
                    <a:pt x="479" y="80"/>
                    <a:pt x="478" y="80"/>
                  </a:cubicBezTo>
                  <a:cubicBezTo>
                    <a:pt x="478" y="80"/>
                    <a:pt x="478" y="80"/>
                    <a:pt x="478" y="80"/>
                  </a:cubicBezTo>
                  <a:cubicBezTo>
                    <a:pt x="480" y="83"/>
                    <a:pt x="480" y="84"/>
                    <a:pt x="478" y="85"/>
                  </a:cubicBezTo>
                  <a:cubicBezTo>
                    <a:pt x="478" y="86"/>
                    <a:pt x="476" y="86"/>
                    <a:pt x="476" y="86"/>
                  </a:cubicBezTo>
                  <a:cubicBezTo>
                    <a:pt x="476" y="87"/>
                    <a:pt x="476" y="87"/>
                    <a:pt x="474" y="87"/>
                  </a:cubicBezTo>
                  <a:cubicBezTo>
                    <a:pt x="474" y="88"/>
                    <a:pt x="473" y="88"/>
                    <a:pt x="473" y="88"/>
                  </a:cubicBezTo>
                  <a:cubicBezTo>
                    <a:pt x="473" y="88"/>
                    <a:pt x="473" y="88"/>
                    <a:pt x="473" y="88"/>
                  </a:cubicBezTo>
                  <a:cubicBezTo>
                    <a:pt x="472" y="89"/>
                    <a:pt x="471" y="89"/>
                    <a:pt x="470" y="90"/>
                  </a:cubicBezTo>
                  <a:cubicBezTo>
                    <a:pt x="470" y="90"/>
                    <a:pt x="469" y="90"/>
                    <a:pt x="470" y="91"/>
                  </a:cubicBezTo>
                  <a:cubicBezTo>
                    <a:pt x="470" y="91"/>
                    <a:pt x="470" y="91"/>
                    <a:pt x="471" y="91"/>
                  </a:cubicBezTo>
                  <a:cubicBezTo>
                    <a:pt x="473" y="90"/>
                    <a:pt x="474" y="88"/>
                    <a:pt x="476" y="88"/>
                  </a:cubicBezTo>
                  <a:cubicBezTo>
                    <a:pt x="476" y="88"/>
                    <a:pt x="477" y="87"/>
                    <a:pt x="477" y="88"/>
                  </a:cubicBezTo>
                  <a:cubicBezTo>
                    <a:pt x="478" y="89"/>
                    <a:pt x="477" y="89"/>
                    <a:pt x="477" y="89"/>
                  </a:cubicBezTo>
                  <a:cubicBezTo>
                    <a:pt x="476" y="90"/>
                    <a:pt x="475" y="90"/>
                    <a:pt x="475" y="91"/>
                  </a:cubicBezTo>
                  <a:cubicBezTo>
                    <a:pt x="474" y="92"/>
                    <a:pt x="473" y="93"/>
                    <a:pt x="474" y="94"/>
                  </a:cubicBezTo>
                  <a:cubicBezTo>
                    <a:pt x="474" y="94"/>
                    <a:pt x="474" y="94"/>
                    <a:pt x="474" y="94"/>
                  </a:cubicBezTo>
                  <a:cubicBezTo>
                    <a:pt x="474" y="94"/>
                    <a:pt x="474" y="94"/>
                    <a:pt x="474" y="94"/>
                  </a:cubicBezTo>
                  <a:cubicBezTo>
                    <a:pt x="474" y="94"/>
                    <a:pt x="474" y="94"/>
                    <a:pt x="474" y="94"/>
                  </a:cubicBezTo>
                  <a:cubicBezTo>
                    <a:pt x="474" y="94"/>
                    <a:pt x="474" y="94"/>
                    <a:pt x="474" y="94"/>
                  </a:cubicBezTo>
                  <a:cubicBezTo>
                    <a:pt x="474" y="94"/>
                    <a:pt x="474" y="94"/>
                    <a:pt x="474" y="94"/>
                  </a:cubicBezTo>
                  <a:cubicBezTo>
                    <a:pt x="474" y="93"/>
                    <a:pt x="474" y="92"/>
                    <a:pt x="475" y="92"/>
                  </a:cubicBezTo>
                  <a:cubicBezTo>
                    <a:pt x="476" y="91"/>
                    <a:pt x="476" y="91"/>
                    <a:pt x="477" y="90"/>
                  </a:cubicBezTo>
                  <a:cubicBezTo>
                    <a:pt x="478" y="90"/>
                    <a:pt x="478" y="89"/>
                    <a:pt x="479" y="88"/>
                  </a:cubicBezTo>
                  <a:cubicBezTo>
                    <a:pt x="479" y="88"/>
                    <a:pt x="479" y="88"/>
                    <a:pt x="479" y="88"/>
                  </a:cubicBezTo>
                  <a:cubicBezTo>
                    <a:pt x="479" y="88"/>
                    <a:pt x="479" y="88"/>
                    <a:pt x="479" y="88"/>
                  </a:cubicBezTo>
                  <a:cubicBezTo>
                    <a:pt x="479" y="88"/>
                    <a:pt x="479" y="88"/>
                    <a:pt x="479" y="88"/>
                  </a:cubicBezTo>
                  <a:cubicBezTo>
                    <a:pt x="481" y="87"/>
                    <a:pt x="481" y="87"/>
                    <a:pt x="480" y="85"/>
                  </a:cubicBezTo>
                  <a:cubicBezTo>
                    <a:pt x="480" y="84"/>
                    <a:pt x="480" y="84"/>
                    <a:pt x="481" y="84"/>
                  </a:cubicBezTo>
                  <a:cubicBezTo>
                    <a:pt x="481" y="84"/>
                    <a:pt x="482" y="83"/>
                    <a:pt x="482" y="83"/>
                  </a:cubicBezTo>
                  <a:cubicBezTo>
                    <a:pt x="482" y="82"/>
                    <a:pt x="482" y="82"/>
                    <a:pt x="482" y="82"/>
                  </a:cubicBezTo>
                  <a:cubicBezTo>
                    <a:pt x="482" y="82"/>
                    <a:pt x="482" y="82"/>
                    <a:pt x="482" y="82"/>
                  </a:cubicBezTo>
                  <a:cubicBezTo>
                    <a:pt x="482" y="82"/>
                    <a:pt x="482" y="82"/>
                    <a:pt x="482" y="82"/>
                  </a:cubicBezTo>
                  <a:cubicBezTo>
                    <a:pt x="483" y="82"/>
                    <a:pt x="483" y="82"/>
                    <a:pt x="483" y="82"/>
                  </a:cubicBezTo>
                  <a:cubicBezTo>
                    <a:pt x="483" y="82"/>
                    <a:pt x="483" y="81"/>
                    <a:pt x="483" y="80"/>
                  </a:cubicBezTo>
                  <a:cubicBezTo>
                    <a:pt x="482" y="79"/>
                    <a:pt x="483" y="78"/>
                    <a:pt x="484" y="78"/>
                  </a:cubicBezTo>
                  <a:cubicBezTo>
                    <a:pt x="484" y="80"/>
                    <a:pt x="486" y="78"/>
                    <a:pt x="486" y="78"/>
                  </a:cubicBezTo>
                  <a:cubicBezTo>
                    <a:pt x="487" y="78"/>
                    <a:pt x="487" y="78"/>
                    <a:pt x="488" y="78"/>
                  </a:cubicBezTo>
                  <a:cubicBezTo>
                    <a:pt x="488" y="78"/>
                    <a:pt x="487" y="79"/>
                    <a:pt x="488" y="79"/>
                  </a:cubicBezTo>
                  <a:cubicBezTo>
                    <a:pt x="488" y="79"/>
                    <a:pt x="488" y="79"/>
                    <a:pt x="489" y="79"/>
                  </a:cubicBezTo>
                  <a:cubicBezTo>
                    <a:pt x="489" y="80"/>
                    <a:pt x="488" y="80"/>
                    <a:pt x="488" y="80"/>
                  </a:cubicBezTo>
                  <a:cubicBezTo>
                    <a:pt x="491" y="80"/>
                    <a:pt x="491" y="83"/>
                    <a:pt x="492" y="84"/>
                  </a:cubicBezTo>
                  <a:cubicBezTo>
                    <a:pt x="493" y="84"/>
                    <a:pt x="492" y="85"/>
                    <a:pt x="492" y="85"/>
                  </a:cubicBezTo>
                  <a:cubicBezTo>
                    <a:pt x="492" y="85"/>
                    <a:pt x="493" y="86"/>
                    <a:pt x="493" y="86"/>
                  </a:cubicBezTo>
                  <a:cubicBezTo>
                    <a:pt x="493" y="86"/>
                    <a:pt x="493" y="86"/>
                    <a:pt x="493" y="86"/>
                  </a:cubicBezTo>
                  <a:cubicBezTo>
                    <a:pt x="494" y="87"/>
                    <a:pt x="494" y="88"/>
                    <a:pt x="494" y="89"/>
                  </a:cubicBezTo>
                  <a:cubicBezTo>
                    <a:pt x="494" y="90"/>
                    <a:pt x="493" y="90"/>
                    <a:pt x="492" y="90"/>
                  </a:cubicBezTo>
                  <a:cubicBezTo>
                    <a:pt x="493" y="91"/>
                    <a:pt x="493" y="92"/>
                    <a:pt x="492" y="93"/>
                  </a:cubicBezTo>
                  <a:cubicBezTo>
                    <a:pt x="492" y="93"/>
                    <a:pt x="492" y="94"/>
                    <a:pt x="492" y="94"/>
                  </a:cubicBezTo>
                  <a:cubicBezTo>
                    <a:pt x="492" y="94"/>
                    <a:pt x="492" y="94"/>
                    <a:pt x="492" y="94"/>
                  </a:cubicBezTo>
                  <a:cubicBezTo>
                    <a:pt x="493" y="94"/>
                    <a:pt x="493" y="95"/>
                    <a:pt x="492" y="96"/>
                  </a:cubicBezTo>
                  <a:cubicBezTo>
                    <a:pt x="492" y="96"/>
                    <a:pt x="491" y="97"/>
                    <a:pt x="492" y="98"/>
                  </a:cubicBezTo>
                  <a:cubicBezTo>
                    <a:pt x="492" y="98"/>
                    <a:pt x="492" y="98"/>
                    <a:pt x="492" y="98"/>
                  </a:cubicBezTo>
                  <a:cubicBezTo>
                    <a:pt x="492" y="99"/>
                    <a:pt x="492" y="99"/>
                    <a:pt x="492" y="99"/>
                  </a:cubicBezTo>
                  <a:cubicBezTo>
                    <a:pt x="492" y="100"/>
                    <a:pt x="492" y="101"/>
                    <a:pt x="492" y="102"/>
                  </a:cubicBezTo>
                  <a:cubicBezTo>
                    <a:pt x="492" y="102"/>
                    <a:pt x="492" y="103"/>
                    <a:pt x="492" y="104"/>
                  </a:cubicBezTo>
                  <a:cubicBezTo>
                    <a:pt x="492" y="104"/>
                    <a:pt x="492" y="104"/>
                    <a:pt x="492" y="104"/>
                  </a:cubicBezTo>
                  <a:cubicBezTo>
                    <a:pt x="492" y="104"/>
                    <a:pt x="492" y="104"/>
                    <a:pt x="492" y="104"/>
                  </a:cubicBezTo>
                  <a:cubicBezTo>
                    <a:pt x="491" y="105"/>
                    <a:pt x="492" y="106"/>
                    <a:pt x="492" y="107"/>
                  </a:cubicBezTo>
                  <a:cubicBezTo>
                    <a:pt x="492" y="108"/>
                    <a:pt x="491" y="108"/>
                    <a:pt x="490" y="108"/>
                  </a:cubicBezTo>
                  <a:cubicBezTo>
                    <a:pt x="490" y="109"/>
                    <a:pt x="490" y="108"/>
                    <a:pt x="489" y="108"/>
                  </a:cubicBezTo>
                  <a:cubicBezTo>
                    <a:pt x="489" y="107"/>
                    <a:pt x="489" y="107"/>
                    <a:pt x="489" y="107"/>
                  </a:cubicBezTo>
                  <a:cubicBezTo>
                    <a:pt x="488" y="107"/>
                    <a:pt x="488" y="106"/>
                    <a:pt x="488" y="107"/>
                  </a:cubicBezTo>
                  <a:cubicBezTo>
                    <a:pt x="487" y="107"/>
                    <a:pt x="487" y="108"/>
                    <a:pt x="488" y="108"/>
                  </a:cubicBezTo>
                  <a:cubicBezTo>
                    <a:pt x="488" y="109"/>
                    <a:pt x="489" y="110"/>
                    <a:pt x="490" y="111"/>
                  </a:cubicBezTo>
                  <a:cubicBezTo>
                    <a:pt x="490" y="111"/>
                    <a:pt x="491" y="112"/>
                    <a:pt x="491" y="112"/>
                  </a:cubicBezTo>
                  <a:cubicBezTo>
                    <a:pt x="490" y="113"/>
                    <a:pt x="491" y="114"/>
                    <a:pt x="491" y="114"/>
                  </a:cubicBezTo>
                  <a:cubicBezTo>
                    <a:pt x="492" y="114"/>
                    <a:pt x="493" y="115"/>
                    <a:pt x="493" y="116"/>
                  </a:cubicBezTo>
                  <a:cubicBezTo>
                    <a:pt x="493" y="117"/>
                    <a:pt x="493" y="119"/>
                    <a:pt x="493" y="121"/>
                  </a:cubicBezTo>
                  <a:cubicBezTo>
                    <a:pt x="492" y="122"/>
                    <a:pt x="491" y="123"/>
                    <a:pt x="490" y="124"/>
                  </a:cubicBezTo>
                  <a:close/>
                  <a:moveTo>
                    <a:pt x="530" y="133"/>
                  </a:moveTo>
                  <a:cubicBezTo>
                    <a:pt x="530" y="133"/>
                    <a:pt x="530" y="134"/>
                    <a:pt x="530" y="134"/>
                  </a:cubicBezTo>
                  <a:cubicBezTo>
                    <a:pt x="530" y="134"/>
                    <a:pt x="530" y="134"/>
                    <a:pt x="530" y="134"/>
                  </a:cubicBezTo>
                  <a:cubicBezTo>
                    <a:pt x="529" y="136"/>
                    <a:pt x="528" y="138"/>
                    <a:pt x="527" y="140"/>
                  </a:cubicBezTo>
                  <a:cubicBezTo>
                    <a:pt x="526" y="141"/>
                    <a:pt x="526" y="142"/>
                    <a:pt x="524" y="141"/>
                  </a:cubicBezTo>
                  <a:cubicBezTo>
                    <a:pt x="524" y="141"/>
                    <a:pt x="524" y="141"/>
                    <a:pt x="524" y="141"/>
                  </a:cubicBezTo>
                  <a:cubicBezTo>
                    <a:pt x="524" y="142"/>
                    <a:pt x="523" y="141"/>
                    <a:pt x="522" y="142"/>
                  </a:cubicBezTo>
                  <a:cubicBezTo>
                    <a:pt x="521" y="142"/>
                    <a:pt x="520" y="143"/>
                    <a:pt x="518" y="144"/>
                  </a:cubicBezTo>
                  <a:cubicBezTo>
                    <a:pt x="518" y="144"/>
                    <a:pt x="518" y="144"/>
                    <a:pt x="518" y="144"/>
                  </a:cubicBezTo>
                  <a:cubicBezTo>
                    <a:pt x="518" y="145"/>
                    <a:pt x="517" y="144"/>
                    <a:pt x="516" y="144"/>
                  </a:cubicBezTo>
                  <a:cubicBezTo>
                    <a:pt x="516" y="144"/>
                    <a:pt x="515" y="145"/>
                    <a:pt x="515" y="145"/>
                  </a:cubicBezTo>
                  <a:cubicBezTo>
                    <a:pt x="515" y="145"/>
                    <a:pt x="515" y="145"/>
                    <a:pt x="515" y="145"/>
                  </a:cubicBezTo>
                  <a:cubicBezTo>
                    <a:pt x="515" y="145"/>
                    <a:pt x="515" y="145"/>
                    <a:pt x="515" y="145"/>
                  </a:cubicBezTo>
                  <a:cubicBezTo>
                    <a:pt x="514" y="145"/>
                    <a:pt x="514" y="145"/>
                    <a:pt x="513" y="145"/>
                  </a:cubicBezTo>
                  <a:cubicBezTo>
                    <a:pt x="513" y="145"/>
                    <a:pt x="513" y="145"/>
                    <a:pt x="513" y="145"/>
                  </a:cubicBezTo>
                  <a:cubicBezTo>
                    <a:pt x="513" y="145"/>
                    <a:pt x="513" y="145"/>
                    <a:pt x="513" y="145"/>
                  </a:cubicBezTo>
                  <a:cubicBezTo>
                    <a:pt x="512" y="145"/>
                    <a:pt x="513" y="147"/>
                    <a:pt x="512" y="147"/>
                  </a:cubicBezTo>
                  <a:cubicBezTo>
                    <a:pt x="511" y="147"/>
                    <a:pt x="512" y="146"/>
                    <a:pt x="511" y="145"/>
                  </a:cubicBezTo>
                  <a:cubicBezTo>
                    <a:pt x="511" y="145"/>
                    <a:pt x="511" y="145"/>
                    <a:pt x="511" y="145"/>
                  </a:cubicBezTo>
                  <a:cubicBezTo>
                    <a:pt x="511" y="145"/>
                    <a:pt x="511" y="145"/>
                    <a:pt x="511" y="145"/>
                  </a:cubicBezTo>
                  <a:cubicBezTo>
                    <a:pt x="510" y="145"/>
                    <a:pt x="509" y="145"/>
                    <a:pt x="508" y="145"/>
                  </a:cubicBezTo>
                  <a:cubicBezTo>
                    <a:pt x="508" y="146"/>
                    <a:pt x="507" y="146"/>
                    <a:pt x="506" y="146"/>
                  </a:cubicBezTo>
                  <a:cubicBezTo>
                    <a:pt x="506" y="146"/>
                    <a:pt x="506" y="146"/>
                    <a:pt x="506" y="146"/>
                  </a:cubicBezTo>
                  <a:cubicBezTo>
                    <a:pt x="506" y="146"/>
                    <a:pt x="506" y="146"/>
                    <a:pt x="506" y="146"/>
                  </a:cubicBezTo>
                  <a:cubicBezTo>
                    <a:pt x="506" y="146"/>
                    <a:pt x="505" y="146"/>
                    <a:pt x="505" y="146"/>
                  </a:cubicBezTo>
                  <a:cubicBezTo>
                    <a:pt x="505" y="146"/>
                    <a:pt x="505" y="146"/>
                    <a:pt x="505" y="146"/>
                  </a:cubicBezTo>
                  <a:cubicBezTo>
                    <a:pt x="505" y="146"/>
                    <a:pt x="505" y="146"/>
                    <a:pt x="505" y="146"/>
                  </a:cubicBezTo>
                  <a:cubicBezTo>
                    <a:pt x="504" y="146"/>
                    <a:pt x="503" y="146"/>
                    <a:pt x="502" y="146"/>
                  </a:cubicBezTo>
                  <a:cubicBezTo>
                    <a:pt x="500" y="146"/>
                    <a:pt x="500" y="148"/>
                    <a:pt x="499" y="149"/>
                  </a:cubicBezTo>
                  <a:cubicBezTo>
                    <a:pt x="497" y="150"/>
                    <a:pt x="495" y="152"/>
                    <a:pt x="493" y="153"/>
                  </a:cubicBezTo>
                  <a:cubicBezTo>
                    <a:pt x="493" y="154"/>
                    <a:pt x="492" y="154"/>
                    <a:pt x="492" y="153"/>
                  </a:cubicBezTo>
                  <a:cubicBezTo>
                    <a:pt x="491" y="153"/>
                    <a:pt x="490" y="153"/>
                    <a:pt x="490" y="154"/>
                  </a:cubicBezTo>
                  <a:cubicBezTo>
                    <a:pt x="488" y="151"/>
                    <a:pt x="489" y="148"/>
                    <a:pt x="491" y="145"/>
                  </a:cubicBezTo>
                  <a:cubicBezTo>
                    <a:pt x="492" y="142"/>
                    <a:pt x="493" y="139"/>
                    <a:pt x="495" y="137"/>
                  </a:cubicBezTo>
                  <a:cubicBezTo>
                    <a:pt x="495" y="136"/>
                    <a:pt x="495" y="135"/>
                    <a:pt x="495" y="135"/>
                  </a:cubicBezTo>
                  <a:cubicBezTo>
                    <a:pt x="495" y="134"/>
                    <a:pt x="495" y="133"/>
                    <a:pt x="496" y="132"/>
                  </a:cubicBezTo>
                  <a:cubicBezTo>
                    <a:pt x="496" y="132"/>
                    <a:pt x="496" y="132"/>
                    <a:pt x="496" y="132"/>
                  </a:cubicBezTo>
                  <a:cubicBezTo>
                    <a:pt x="495" y="131"/>
                    <a:pt x="496" y="130"/>
                    <a:pt x="496" y="129"/>
                  </a:cubicBezTo>
                  <a:cubicBezTo>
                    <a:pt x="496" y="129"/>
                    <a:pt x="496" y="129"/>
                    <a:pt x="496" y="129"/>
                  </a:cubicBezTo>
                  <a:cubicBezTo>
                    <a:pt x="496" y="128"/>
                    <a:pt x="496" y="126"/>
                    <a:pt x="497" y="125"/>
                  </a:cubicBezTo>
                  <a:cubicBezTo>
                    <a:pt x="497" y="125"/>
                    <a:pt x="498" y="124"/>
                    <a:pt x="498" y="125"/>
                  </a:cubicBezTo>
                  <a:cubicBezTo>
                    <a:pt x="499" y="126"/>
                    <a:pt x="499" y="126"/>
                    <a:pt x="500" y="126"/>
                  </a:cubicBezTo>
                  <a:cubicBezTo>
                    <a:pt x="500" y="126"/>
                    <a:pt x="500" y="126"/>
                    <a:pt x="500" y="126"/>
                  </a:cubicBezTo>
                  <a:cubicBezTo>
                    <a:pt x="500" y="126"/>
                    <a:pt x="500" y="126"/>
                    <a:pt x="500" y="126"/>
                  </a:cubicBezTo>
                  <a:cubicBezTo>
                    <a:pt x="500" y="126"/>
                    <a:pt x="500" y="126"/>
                    <a:pt x="500" y="126"/>
                  </a:cubicBezTo>
                  <a:cubicBezTo>
                    <a:pt x="499" y="125"/>
                    <a:pt x="499" y="125"/>
                    <a:pt x="499" y="124"/>
                  </a:cubicBezTo>
                  <a:cubicBezTo>
                    <a:pt x="498" y="122"/>
                    <a:pt x="499" y="120"/>
                    <a:pt x="499" y="118"/>
                  </a:cubicBezTo>
                  <a:cubicBezTo>
                    <a:pt x="500" y="117"/>
                    <a:pt x="500" y="117"/>
                    <a:pt x="501" y="118"/>
                  </a:cubicBezTo>
                  <a:cubicBezTo>
                    <a:pt x="502" y="118"/>
                    <a:pt x="502" y="118"/>
                    <a:pt x="502" y="118"/>
                  </a:cubicBezTo>
                  <a:cubicBezTo>
                    <a:pt x="502" y="118"/>
                    <a:pt x="502" y="118"/>
                    <a:pt x="502" y="118"/>
                  </a:cubicBezTo>
                  <a:cubicBezTo>
                    <a:pt x="502" y="118"/>
                    <a:pt x="502" y="118"/>
                    <a:pt x="502" y="118"/>
                  </a:cubicBezTo>
                  <a:cubicBezTo>
                    <a:pt x="503" y="118"/>
                    <a:pt x="503" y="118"/>
                    <a:pt x="503" y="118"/>
                  </a:cubicBezTo>
                  <a:cubicBezTo>
                    <a:pt x="503" y="118"/>
                    <a:pt x="502" y="117"/>
                    <a:pt x="502" y="117"/>
                  </a:cubicBezTo>
                  <a:cubicBezTo>
                    <a:pt x="502" y="117"/>
                    <a:pt x="501" y="117"/>
                    <a:pt x="501" y="117"/>
                  </a:cubicBezTo>
                  <a:cubicBezTo>
                    <a:pt x="500" y="116"/>
                    <a:pt x="500" y="116"/>
                    <a:pt x="500" y="115"/>
                  </a:cubicBezTo>
                  <a:cubicBezTo>
                    <a:pt x="500" y="114"/>
                    <a:pt x="501" y="113"/>
                    <a:pt x="502" y="114"/>
                  </a:cubicBezTo>
                  <a:cubicBezTo>
                    <a:pt x="502" y="114"/>
                    <a:pt x="502" y="114"/>
                    <a:pt x="502" y="114"/>
                  </a:cubicBezTo>
                  <a:cubicBezTo>
                    <a:pt x="502" y="114"/>
                    <a:pt x="502" y="114"/>
                    <a:pt x="502" y="114"/>
                  </a:cubicBezTo>
                  <a:cubicBezTo>
                    <a:pt x="501" y="112"/>
                    <a:pt x="501" y="109"/>
                    <a:pt x="503" y="109"/>
                  </a:cubicBezTo>
                  <a:cubicBezTo>
                    <a:pt x="503" y="109"/>
                    <a:pt x="503" y="109"/>
                    <a:pt x="503" y="109"/>
                  </a:cubicBezTo>
                  <a:cubicBezTo>
                    <a:pt x="504" y="108"/>
                    <a:pt x="504" y="108"/>
                    <a:pt x="504" y="107"/>
                  </a:cubicBezTo>
                  <a:cubicBezTo>
                    <a:pt x="504" y="106"/>
                    <a:pt x="504" y="106"/>
                    <a:pt x="504" y="105"/>
                  </a:cubicBezTo>
                  <a:cubicBezTo>
                    <a:pt x="504" y="105"/>
                    <a:pt x="505" y="105"/>
                    <a:pt x="505" y="105"/>
                  </a:cubicBezTo>
                  <a:cubicBezTo>
                    <a:pt x="506" y="105"/>
                    <a:pt x="505" y="105"/>
                    <a:pt x="506" y="105"/>
                  </a:cubicBezTo>
                  <a:cubicBezTo>
                    <a:pt x="506" y="106"/>
                    <a:pt x="506" y="106"/>
                    <a:pt x="506" y="106"/>
                  </a:cubicBezTo>
                  <a:cubicBezTo>
                    <a:pt x="506" y="106"/>
                    <a:pt x="506" y="106"/>
                    <a:pt x="506" y="106"/>
                  </a:cubicBezTo>
                  <a:cubicBezTo>
                    <a:pt x="507" y="107"/>
                    <a:pt x="506" y="107"/>
                    <a:pt x="506" y="108"/>
                  </a:cubicBezTo>
                  <a:cubicBezTo>
                    <a:pt x="506" y="109"/>
                    <a:pt x="506" y="109"/>
                    <a:pt x="507" y="109"/>
                  </a:cubicBezTo>
                  <a:cubicBezTo>
                    <a:pt x="507" y="109"/>
                    <a:pt x="508" y="110"/>
                    <a:pt x="508" y="110"/>
                  </a:cubicBezTo>
                  <a:cubicBezTo>
                    <a:pt x="509" y="109"/>
                    <a:pt x="508" y="109"/>
                    <a:pt x="508" y="109"/>
                  </a:cubicBezTo>
                  <a:cubicBezTo>
                    <a:pt x="508" y="107"/>
                    <a:pt x="508" y="106"/>
                    <a:pt x="508" y="104"/>
                  </a:cubicBezTo>
                  <a:cubicBezTo>
                    <a:pt x="508" y="102"/>
                    <a:pt x="509" y="102"/>
                    <a:pt x="510" y="103"/>
                  </a:cubicBezTo>
                  <a:cubicBezTo>
                    <a:pt x="512" y="104"/>
                    <a:pt x="513" y="105"/>
                    <a:pt x="514" y="107"/>
                  </a:cubicBezTo>
                  <a:cubicBezTo>
                    <a:pt x="515" y="107"/>
                    <a:pt x="514" y="107"/>
                    <a:pt x="514" y="108"/>
                  </a:cubicBezTo>
                  <a:cubicBezTo>
                    <a:pt x="513" y="109"/>
                    <a:pt x="513" y="110"/>
                    <a:pt x="512" y="111"/>
                  </a:cubicBezTo>
                  <a:cubicBezTo>
                    <a:pt x="512" y="111"/>
                    <a:pt x="512" y="111"/>
                    <a:pt x="512" y="111"/>
                  </a:cubicBezTo>
                  <a:cubicBezTo>
                    <a:pt x="512" y="111"/>
                    <a:pt x="512" y="111"/>
                    <a:pt x="512" y="111"/>
                  </a:cubicBezTo>
                  <a:cubicBezTo>
                    <a:pt x="512" y="111"/>
                    <a:pt x="512" y="112"/>
                    <a:pt x="512" y="113"/>
                  </a:cubicBezTo>
                  <a:cubicBezTo>
                    <a:pt x="512" y="113"/>
                    <a:pt x="512" y="114"/>
                    <a:pt x="512" y="114"/>
                  </a:cubicBezTo>
                  <a:cubicBezTo>
                    <a:pt x="512" y="114"/>
                    <a:pt x="512" y="114"/>
                    <a:pt x="512" y="114"/>
                  </a:cubicBezTo>
                  <a:cubicBezTo>
                    <a:pt x="512" y="114"/>
                    <a:pt x="512" y="114"/>
                    <a:pt x="512" y="114"/>
                  </a:cubicBezTo>
                  <a:cubicBezTo>
                    <a:pt x="512" y="116"/>
                    <a:pt x="512" y="117"/>
                    <a:pt x="512" y="118"/>
                  </a:cubicBezTo>
                  <a:cubicBezTo>
                    <a:pt x="511" y="120"/>
                    <a:pt x="510" y="122"/>
                    <a:pt x="509" y="124"/>
                  </a:cubicBezTo>
                  <a:cubicBezTo>
                    <a:pt x="509" y="124"/>
                    <a:pt x="509" y="124"/>
                    <a:pt x="509" y="124"/>
                  </a:cubicBezTo>
                  <a:cubicBezTo>
                    <a:pt x="509" y="124"/>
                    <a:pt x="509" y="124"/>
                    <a:pt x="509" y="124"/>
                  </a:cubicBezTo>
                  <a:cubicBezTo>
                    <a:pt x="510" y="125"/>
                    <a:pt x="510" y="124"/>
                    <a:pt x="511" y="124"/>
                  </a:cubicBezTo>
                  <a:cubicBezTo>
                    <a:pt x="512" y="121"/>
                    <a:pt x="513" y="119"/>
                    <a:pt x="513" y="117"/>
                  </a:cubicBezTo>
                  <a:cubicBezTo>
                    <a:pt x="513" y="117"/>
                    <a:pt x="513" y="116"/>
                    <a:pt x="514" y="116"/>
                  </a:cubicBezTo>
                  <a:cubicBezTo>
                    <a:pt x="515" y="116"/>
                    <a:pt x="515" y="115"/>
                    <a:pt x="516" y="114"/>
                  </a:cubicBezTo>
                  <a:cubicBezTo>
                    <a:pt x="517" y="114"/>
                    <a:pt x="517" y="112"/>
                    <a:pt x="517" y="111"/>
                  </a:cubicBezTo>
                  <a:cubicBezTo>
                    <a:pt x="518" y="112"/>
                    <a:pt x="518" y="112"/>
                    <a:pt x="518" y="113"/>
                  </a:cubicBezTo>
                  <a:cubicBezTo>
                    <a:pt x="519" y="113"/>
                    <a:pt x="519" y="112"/>
                    <a:pt x="519" y="111"/>
                  </a:cubicBezTo>
                  <a:cubicBezTo>
                    <a:pt x="519" y="111"/>
                    <a:pt x="519" y="111"/>
                    <a:pt x="519" y="111"/>
                  </a:cubicBezTo>
                  <a:cubicBezTo>
                    <a:pt x="519" y="111"/>
                    <a:pt x="519" y="111"/>
                    <a:pt x="519" y="111"/>
                  </a:cubicBezTo>
                  <a:cubicBezTo>
                    <a:pt x="520" y="112"/>
                    <a:pt x="519" y="112"/>
                    <a:pt x="520" y="113"/>
                  </a:cubicBezTo>
                  <a:cubicBezTo>
                    <a:pt x="520" y="113"/>
                    <a:pt x="520" y="113"/>
                    <a:pt x="520" y="113"/>
                  </a:cubicBezTo>
                  <a:cubicBezTo>
                    <a:pt x="520" y="113"/>
                    <a:pt x="520" y="113"/>
                    <a:pt x="520" y="113"/>
                  </a:cubicBezTo>
                  <a:cubicBezTo>
                    <a:pt x="520" y="113"/>
                    <a:pt x="520" y="113"/>
                    <a:pt x="520" y="113"/>
                  </a:cubicBezTo>
                  <a:cubicBezTo>
                    <a:pt x="521" y="113"/>
                    <a:pt x="521" y="114"/>
                    <a:pt x="520" y="115"/>
                  </a:cubicBezTo>
                  <a:cubicBezTo>
                    <a:pt x="520" y="115"/>
                    <a:pt x="520" y="116"/>
                    <a:pt x="521" y="116"/>
                  </a:cubicBezTo>
                  <a:cubicBezTo>
                    <a:pt x="521" y="116"/>
                    <a:pt x="521" y="116"/>
                    <a:pt x="521" y="116"/>
                  </a:cubicBezTo>
                  <a:cubicBezTo>
                    <a:pt x="521" y="116"/>
                    <a:pt x="521" y="116"/>
                    <a:pt x="521" y="116"/>
                  </a:cubicBezTo>
                  <a:cubicBezTo>
                    <a:pt x="521" y="116"/>
                    <a:pt x="521" y="117"/>
                    <a:pt x="521" y="117"/>
                  </a:cubicBezTo>
                  <a:cubicBezTo>
                    <a:pt x="522" y="117"/>
                    <a:pt x="522" y="117"/>
                    <a:pt x="523" y="116"/>
                  </a:cubicBezTo>
                  <a:cubicBezTo>
                    <a:pt x="522" y="117"/>
                    <a:pt x="522" y="118"/>
                    <a:pt x="521" y="117"/>
                  </a:cubicBezTo>
                  <a:cubicBezTo>
                    <a:pt x="521" y="117"/>
                    <a:pt x="521" y="117"/>
                    <a:pt x="521" y="118"/>
                  </a:cubicBezTo>
                  <a:cubicBezTo>
                    <a:pt x="523" y="118"/>
                    <a:pt x="523" y="119"/>
                    <a:pt x="523" y="120"/>
                  </a:cubicBezTo>
                  <a:cubicBezTo>
                    <a:pt x="523" y="120"/>
                    <a:pt x="523" y="120"/>
                    <a:pt x="523" y="120"/>
                  </a:cubicBezTo>
                  <a:cubicBezTo>
                    <a:pt x="524" y="121"/>
                    <a:pt x="524" y="121"/>
                    <a:pt x="524" y="122"/>
                  </a:cubicBezTo>
                  <a:cubicBezTo>
                    <a:pt x="524" y="122"/>
                    <a:pt x="524" y="122"/>
                    <a:pt x="524" y="123"/>
                  </a:cubicBezTo>
                  <a:cubicBezTo>
                    <a:pt x="524" y="123"/>
                    <a:pt x="523" y="123"/>
                    <a:pt x="523" y="124"/>
                  </a:cubicBezTo>
                  <a:cubicBezTo>
                    <a:pt x="523" y="124"/>
                    <a:pt x="523" y="124"/>
                    <a:pt x="523" y="124"/>
                  </a:cubicBezTo>
                  <a:cubicBezTo>
                    <a:pt x="524" y="124"/>
                    <a:pt x="524" y="124"/>
                    <a:pt x="524" y="124"/>
                  </a:cubicBezTo>
                  <a:cubicBezTo>
                    <a:pt x="524" y="124"/>
                    <a:pt x="524" y="124"/>
                    <a:pt x="524" y="124"/>
                  </a:cubicBezTo>
                  <a:cubicBezTo>
                    <a:pt x="524" y="124"/>
                    <a:pt x="524" y="124"/>
                    <a:pt x="524" y="124"/>
                  </a:cubicBezTo>
                  <a:cubicBezTo>
                    <a:pt x="525" y="124"/>
                    <a:pt x="524" y="125"/>
                    <a:pt x="525" y="125"/>
                  </a:cubicBezTo>
                  <a:cubicBezTo>
                    <a:pt x="525" y="125"/>
                    <a:pt x="525" y="124"/>
                    <a:pt x="525" y="124"/>
                  </a:cubicBezTo>
                  <a:cubicBezTo>
                    <a:pt x="525" y="123"/>
                    <a:pt x="525" y="123"/>
                    <a:pt x="526" y="123"/>
                  </a:cubicBezTo>
                  <a:cubicBezTo>
                    <a:pt x="527" y="124"/>
                    <a:pt x="528" y="124"/>
                    <a:pt x="529" y="125"/>
                  </a:cubicBezTo>
                  <a:cubicBezTo>
                    <a:pt x="529" y="126"/>
                    <a:pt x="529" y="127"/>
                    <a:pt x="529" y="128"/>
                  </a:cubicBezTo>
                  <a:cubicBezTo>
                    <a:pt x="529" y="128"/>
                    <a:pt x="529" y="128"/>
                    <a:pt x="529" y="128"/>
                  </a:cubicBezTo>
                  <a:cubicBezTo>
                    <a:pt x="529" y="128"/>
                    <a:pt x="529" y="128"/>
                    <a:pt x="529" y="128"/>
                  </a:cubicBezTo>
                  <a:cubicBezTo>
                    <a:pt x="530" y="128"/>
                    <a:pt x="529" y="129"/>
                    <a:pt x="529" y="129"/>
                  </a:cubicBezTo>
                  <a:cubicBezTo>
                    <a:pt x="529" y="129"/>
                    <a:pt x="529" y="129"/>
                    <a:pt x="529" y="129"/>
                  </a:cubicBezTo>
                  <a:cubicBezTo>
                    <a:pt x="529" y="129"/>
                    <a:pt x="529" y="129"/>
                    <a:pt x="529" y="129"/>
                  </a:cubicBezTo>
                  <a:cubicBezTo>
                    <a:pt x="530" y="130"/>
                    <a:pt x="529" y="131"/>
                    <a:pt x="530" y="133"/>
                  </a:cubicBezTo>
                  <a:cubicBezTo>
                    <a:pt x="530" y="133"/>
                    <a:pt x="530" y="133"/>
                    <a:pt x="530" y="133"/>
                  </a:cubicBezTo>
                  <a:close/>
                  <a:moveTo>
                    <a:pt x="517" y="144"/>
                  </a:moveTo>
                  <a:cubicBezTo>
                    <a:pt x="517" y="144"/>
                    <a:pt x="517" y="144"/>
                    <a:pt x="517" y="144"/>
                  </a:cubicBezTo>
                  <a:cubicBezTo>
                    <a:pt x="517" y="144"/>
                    <a:pt x="517" y="144"/>
                    <a:pt x="517" y="144"/>
                  </a:cubicBezTo>
                  <a:cubicBezTo>
                    <a:pt x="517" y="144"/>
                    <a:pt x="517" y="144"/>
                    <a:pt x="517" y="144"/>
                  </a:cubicBezTo>
                  <a:close/>
                  <a:moveTo>
                    <a:pt x="165" y="51"/>
                  </a:moveTo>
                  <a:cubicBezTo>
                    <a:pt x="164" y="50"/>
                    <a:pt x="163" y="49"/>
                    <a:pt x="162" y="48"/>
                  </a:cubicBezTo>
                  <a:cubicBezTo>
                    <a:pt x="162" y="48"/>
                    <a:pt x="162" y="48"/>
                    <a:pt x="162" y="48"/>
                  </a:cubicBezTo>
                  <a:cubicBezTo>
                    <a:pt x="161" y="49"/>
                    <a:pt x="160" y="49"/>
                    <a:pt x="159" y="48"/>
                  </a:cubicBezTo>
                  <a:cubicBezTo>
                    <a:pt x="159" y="49"/>
                    <a:pt x="157" y="49"/>
                    <a:pt x="157" y="50"/>
                  </a:cubicBezTo>
                  <a:cubicBezTo>
                    <a:pt x="156" y="51"/>
                    <a:pt x="156" y="51"/>
                    <a:pt x="155" y="50"/>
                  </a:cubicBezTo>
                  <a:cubicBezTo>
                    <a:pt x="155" y="50"/>
                    <a:pt x="156" y="49"/>
                    <a:pt x="156" y="49"/>
                  </a:cubicBezTo>
                  <a:cubicBezTo>
                    <a:pt x="156" y="49"/>
                    <a:pt x="157" y="48"/>
                    <a:pt x="156" y="47"/>
                  </a:cubicBezTo>
                  <a:cubicBezTo>
                    <a:pt x="156" y="47"/>
                    <a:pt x="156" y="47"/>
                    <a:pt x="156" y="47"/>
                  </a:cubicBezTo>
                  <a:cubicBezTo>
                    <a:pt x="157" y="47"/>
                    <a:pt x="158" y="47"/>
                    <a:pt x="158" y="47"/>
                  </a:cubicBezTo>
                  <a:cubicBezTo>
                    <a:pt x="158" y="47"/>
                    <a:pt x="158" y="46"/>
                    <a:pt x="158" y="46"/>
                  </a:cubicBezTo>
                  <a:cubicBezTo>
                    <a:pt x="160" y="46"/>
                    <a:pt x="160" y="45"/>
                    <a:pt x="160" y="43"/>
                  </a:cubicBezTo>
                  <a:cubicBezTo>
                    <a:pt x="160" y="43"/>
                    <a:pt x="160" y="42"/>
                    <a:pt x="159" y="42"/>
                  </a:cubicBezTo>
                  <a:cubicBezTo>
                    <a:pt x="159" y="42"/>
                    <a:pt x="159" y="42"/>
                    <a:pt x="159" y="42"/>
                  </a:cubicBezTo>
                  <a:cubicBezTo>
                    <a:pt x="159" y="42"/>
                    <a:pt x="159" y="41"/>
                    <a:pt x="159" y="42"/>
                  </a:cubicBezTo>
                  <a:cubicBezTo>
                    <a:pt x="158" y="43"/>
                    <a:pt x="157" y="44"/>
                    <a:pt x="156" y="44"/>
                  </a:cubicBezTo>
                  <a:cubicBezTo>
                    <a:pt x="156" y="44"/>
                    <a:pt x="156" y="44"/>
                    <a:pt x="156" y="44"/>
                  </a:cubicBezTo>
                  <a:cubicBezTo>
                    <a:pt x="155" y="44"/>
                    <a:pt x="155" y="45"/>
                    <a:pt x="155" y="45"/>
                  </a:cubicBezTo>
                  <a:cubicBezTo>
                    <a:pt x="154" y="45"/>
                    <a:pt x="154" y="46"/>
                    <a:pt x="154" y="45"/>
                  </a:cubicBezTo>
                  <a:cubicBezTo>
                    <a:pt x="154" y="45"/>
                    <a:pt x="153" y="44"/>
                    <a:pt x="154" y="44"/>
                  </a:cubicBezTo>
                  <a:cubicBezTo>
                    <a:pt x="154" y="43"/>
                    <a:pt x="154" y="43"/>
                    <a:pt x="154" y="43"/>
                  </a:cubicBezTo>
                  <a:cubicBezTo>
                    <a:pt x="154" y="43"/>
                    <a:pt x="155" y="43"/>
                    <a:pt x="155" y="43"/>
                  </a:cubicBezTo>
                  <a:cubicBezTo>
                    <a:pt x="155" y="43"/>
                    <a:pt x="156" y="43"/>
                    <a:pt x="156" y="42"/>
                  </a:cubicBezTo>
                  <a:cubicBezTo>
                    <a:pt x="155" y="42"/>
                    <a:pt x="155" y="41"/>
                    <a:pt x="154" y="42"/>
                  </a:cubicBezTo>
                  <a:cubicBezTo>
                    <a:pt x="154" y="42"/>
                    <a:pt x="154" y="42"/>
                    <a:pt x="153" y="42"/>
                  </a:cubicBezTo>
                  <a:cubicBezTo>
                    <a:pt x="153" y="42"/>
                    <a:pt x="153" y="42"/>
                    <a:pt x="153" y="42"/>
                  </a:cubicBezTo>
                  <a:cubicBezTo>
                    <a:pt x="153" y="42"/>
                    <a:pt x="153" y="42"/>
                    <a:pt x="153" y="42"/>
                  </a:cubicBezTo>
                  <a:cubicBezTo>
                    <a:pt x="153" y="42"/>
                    <a:pt x="152" y="43"/>
                    <a:pt x="152" y="43"/>
                  </a:cubicBezTo>
                  <a:cubicBezTo>
                    <a:pt x="151" y="45"/>
                    <a:pt x="150" y="46"/>
                    <a:pt x="148" y="47"/>
                  </a:cubicBezTo>
                  <a:cubicBezTo>
                    <a:pt x="148" y="48"/>
                    <a:pt x="147" y="48"/>
                    <a:pt x="147" y="48"/>
                  </a:cubicBezTo>
                  <a:cubicBezTo>
                    <a:pt x="148" y="49"/>
                    <a:pt x="147" y="50"/>
                    <a:pt x="146" y="50"/>
                  </a:cubicBezTo>
                  <a:cubicBezTo>
                    <a:pt x="146" y="50"/>
                    <a:pt x="147" y="51"/>
                    <a:pt x="147" y="51"/>
                  </a:cubicBezTo>
                  <a:cubicBezTo>
                    <a:pt x="147" y="51"/>
                    <a:pt x="147" y="51"/>
                    <a:pt x="147" y="51"/>
                  </a:cubicBezTo>
                  <a:cubicBezTo>
                    <a:pt x="147" y="50"/>
                    <a:pt x="147" y="50"/>
                    <a:pt x="148" y="50"/>
                  </a:cubicBezTo>
                  <a:cubicBezTo>
                    <a:pt x="149" y="50"/>
                    <a:pt x="148" y="51"/>
                    <a:pt x="148" y="51"/>
                  </a:cubicBezTo>
                  <a:cubicBezTo>
                    <a:pt x="148" y="51"/>
                    <a:pt x="148" y="52"/>
                    <a:pt x="148" y="52"/>
                  </a:cubicBezTo>
                  <a:cubicBezTo>
                    <a:pt x="148" y="52"/>
                    <a:pt x="149" y="52"/>
                    <a:pt x="149" y="52"/>
                  </a:cubicBezTo>
                  <a:cubicBezTo>
                    <a:pt x="150" y="51"/>
                    <a:pt x="150" y="51"/>
                    <a:pt x="151" y="52"/>
                  </a:cubicBezTo>
                  <a:cubicBezTo>
                    <a:pt x="151" y="53"/>
                    <a:pt x="151" y="54"/>
                    <a:pt x="150" y="54"/>
                  </a:cubicBezTo>
                  <a:cubicBezTo>
                    <a:pt x="149" y="54"/>
                    <a:pt x="148" y="55"/>
                    <a:pt x="149" y="56"/>
                  </a:cubicBezTo>
                  <a:cubicBezTo>
                    <a:pt x="149" y="56"/>
                    <a:pt x="149" y="56"/>
                    <a:pt x="149" y="56"/>
                  </a:cubicBezTo>
                  <a:cubicBezTo>
                    <a:pt x="148" y="57"/>
                    <a:pt x="148" y="57"/>
                    <a:pt x="148" y="58"/>
                  </a:cubicBezTo>
                  <a:cubicBezTo>
                    <a:pt x="148" y="59"/>
                    <a:pt x="148" y="59"/>
                    <a:pt x="147" y="59"/>
                  </a:cubicBezTo>
                  <a:cubicBezTo>
                    <a:pt x="146" y="59"/>
                    <a:pt x="146" y="59"/>
                    <a:pt x="145" y="60"/>
                  </a:cubicBezTo>
                  <a:cubicBezTo>
                    <a:pt x="145" y="62"/>
                    <a:pt x="145" y="61"/>
                    <a:pt x="144" y="60"/>
                  </a:cubicBezTo>
                  <a:cubicBezTo>
                    <a:pt x="144" y="60"/>
                    <a:pt x="143" y="59"/>
                    <a:pt x="143" y="59"/>
                  </a:cubicBezTo>
                  <a:cubicBezTo>
                    <a:pt x="143" y="58"/>
                    <a:pt x="143" y="58"/>
                    <a:pt x="142" y="58"/>
                  </a:cubicBezTo>
                  <a:cubicBezTo>
                    <a:pt x="141" y="59"/>
                    <a:pt x="140" y="58"/>
                    <a:pt x="140" y="59"/>
                  </a:cubicBezTo>
                  <a:cubicBezTo>
                    <a:pt x="139" y="59"/>
                    <a:pt x="137" y="60"/>
                    <a:pt x="136" y="61"/>
                  </a:cubicBezTo>
                  <a:cubicBezTo>
                    <a:pt x="136" y="62"/>
                    <a:pt x="136" y="62"/>
                    <a:pt x="136" y="62"/>
                  </a:cubicBezTo>
                  <a:cubicBezTo>
                    <a:pt x="136" y="63"/>
                    <a:pt x="137" y="62"/>
                    <a:pt x="137" y="62"/>
                  </a:cubicBezTo>
                  <a:cubicBezTo>
                    <a:pt x="138" y="61"/>
                    <a:pt x="139" y="62"/>
                    <a:pt x="140" y="62"/>
                  </a:cubicBezTo>
                  <a:cubicBezTo>
                    <a:pt x="140" y="62"/>
                    <a:pt x="142" y="63"/>
                    <a:pt x="141" y="64"/>
                  </a:cubicBezTo>
                  <a:cubicBezTo>
                    <a:pt x="141" y="65"/>
                    <a:pt x="140" y="65"/>
                    <a:pt x="140" y="64"/>
                  </a:cubicBezTo>
                  <a:cubicBezTo>
                    <a:pt x="139" y="64"/>
                    <a:pt x="139" y="64"/>
                    <a:pt x="138" y="64"/>
                  </a:cubicBezTo>
                  <a:cubicBezTo>
                    <a:pt x="138" y="64"/>
                    <a:pt x="138" y="64"/>
                    <a:pt x="137" y="64"/>
                  </a:cubicBezTo>
                  <a:cubicBezTo>
                    <a:pt x="137" y="65"/>
                    <a:pt x="137" y="65"/>
                    <a:pt x="138" y="65"/>
                  </a:cubicBezTo>
                  <a:cubicBezTo>
                    <a:pt x="138" y="66"/>
                    <a:pt x="138" y="66"/>
                    <a:pt x="139" y="66"/>
                  </a:cubicBezTo>
                  <a:cubicBezTo>
                    <a:pt x="139" y="66"/>
                    <a:pt x="140" y="66"/>
                    <a:pt x="140" y="67"/>
                  </a:cubicBezTo>
                  <a:cubicBezTo>
                    <a:pt x="140" y="68"/>
                    <a:pt x="139" y="69"/>
                    <a:pt x="138" y="68"/>
                  </a:cubicBezTo>
                  <a:cubicBezTo>
                    <a:pt x="138" y="68"/>
                    <a:pt x="137" y="69"/>
                    <a:pt x="136" y="67"/>
                  </a:cubicBezTo>
                  <a:cubicBezTo>
                    <a:pt x="136" y="67"/>
                    <a:pt x="136" y="67"/>
                    <a:pt x="136" y="68"/>
                  </a:cubicBezTo>
                  <a:cubicBezTo>
                    <a:pt x="135" y="68"/>
                    <a:pt x="135" y="68"/>
                    <a:pt x="135" y="68"/>
                  </a:cubicBezTo>
                  <a:cubicBezTo>
                    <a:pt x="134" y="68"/>
                    <a:pt x="135" y="67"/>
                    <a:pt x="135" y="67"/>
                  </a:cubicBezTo>
                  <a:cubicBezTo>
                    <a:pt x="135" y="66"/>
                    <a:pt x="135" y="65"/>
                    <a:pt x="135" y="65"/>
                  </a:cubicBezTo>
                  <a:cubicBezTo>
                    <a:pt x="134" y="65"/>
                    <a:pt x="134" y="65"/>
                    <a:pt x="133" y="66"/>
                  </a:cubicBezTo>
                  <a:cubicBezTo>
                    <a:pt x="133" y="66"/>
                    <a:pt x="133" y="67"/>
                    <a:pt x="132" y="67"/>
                  </a:cubicBezTo>
                  <a:cubicBezTo>
                    <a:pt x="131" y="68"/>
                    <a:pt x="131" y="68"/>
                    <a:pt x="131" y="69"/>
                  </a:cubicBezTo>
                  <a:cubicBezTo>
                    <a:pt x="132" y="70"/>
                    <a:pt x="133" y="71"/>
                    <a:pt x="133" y="72"/>
                  </a:cubicBezTo>
                  <a:cubicBezTo>
                    <a:pt x="133" y="73"/>
                    <a:pt x="133" y="73"/>
                    <a:pt x="135" y="73"/>
                  </a:cubicBezTo>
                  <a:cubicBezTo>
                    <a:pt x="135" y="73"/>
                    <a:pt x="135" y="73"/>
                    <a:pt x="136" y="73"/>
                  </a:cubicBezTo>
                  <a:cubicBezTo>
                    <a:pt x="136" y="72"/>
                    <a:pt x="135" y="72"/>
                    <a:pt x="136" y="71"/>
                  </a:cubicBezTo>
                  <a:cubicBezTo>
                    <a:pt x="136" y="71"/>
                    <a:pt x="137" y="71"/>
                    <a:pt x="137" y="71"/>
                  </a:cubicBezTo>
                  <a:cubicBezTo>
                    <a:pt x="137" y="71"/>
                    <a:pt x="137" y="71"/>
                    <a:pt x="137" y="71"/>
                  </a:cubicBezTo>
                  <a:cubicBezTo>
                    <a:pt x="138" y="71"/>
                    <a:pt x="138" y="71"/>
                    <a:pt x="138" y="71"/>
                  </a:cubicBezTo>
                  <a:cubicBezTo>
                    <a:pt x="139" y="71"/>
                    <a:pt x="139" y="70"/>
                    <a:pt x="140" y="71"/>
                  </a:cubicBezTo>
                  <a:cubicBezTo>
                    <a:pt x="140" y="71"/>
                    <a:pt x="139" y="71"/>
                    <a:pt x="139" y="72"/>
                  </a:cubicBezTo>
                  <a:cubicBezTo>
                    <a:pt x="139" y="72"/>
                    <a:pt x="139" y="72"/>
                    <a:pt x="139" y="73"/>
                  </a:cubicBezTo>
                  <a:cubicBezTo>
                    <a:pt x="140" y="73"/>
                    <a:pt x="140" y="73"/>
                    <a:pt x="140" y="73"/>
                  </a:cubicBezTo>
                  <a:cubicBezTo>
                    <a:pt x="138" y="73"/>
                    <a:pt x="138" y="75"/>
                    <a:pt x="138" y="77"/>
                  </a:cubicBezTo>
                  <a:cubicBezTo>
                    <a:pt x="138" y="77"/>
                    <a:pt x="138" y="78"/>
                    <a:pt x="138" y="78"/>
                  </a:cubicBezTo>
                  <a:cubicBezTo>
                    <a:pt x="139" y="78"/>
                    <a:pt x="140" y="78"/>
                    <a:pt x="140" y="76"/>
                  </a:cubicBezTo>
                  <a:cubicBezTo>
                    <a:pt x="140" y="76"/>
                    <a:pt x="140" y="76"/>
                    <a:pt x="140" y="76"/>
                  </a:cubicBezTo>
                  <a:cubicBezTo>
                    <a:pt x="141" y="76"/>
                    <a:pt x="141" y="76"/>
                    <a:pt x="142" y="76"/>
                  </a:cubicBezTo>
                  <a:cubicBezTo>
                    <a:pt x="142" y="76"/>
                    <a:pt x="142" y="77"/>
                    <a:pt x="142" y="77"/>
                  </a:cubicBezTo>
                  <a:cubicBezTo>
                    <a:pt x="142" y="77"/>
                    <a:pt x="143" y="76"/>
                    <a:pt x="143" y="76"/>
                  </a:cubicBezTo>
                  <a:cubicBezTo>
                    <a:pt x="143" y="76"/>
                    <a:pt x="143" y="76"/>
                    <a:pt x="143" y="76"/>
                  </a:cubicBezTo>
                  <a:cubicBezTo>
                    <a:pt x="143" y="75"/>
                    <a:pt x="143" y="75"/>
                    <a:pt x="143" y="74"/>
                  </a:cubicBezTo>
                  <a:cubicBezTo>
                    <a:pt x="143" y="74"/>
                    <a:pt x="143" y="73"/>
                    <a:pt x="143" y="73"/>
                  </a:cubicBezTo>
                  <a:cubicBezTo>
                    <a:pt x="143" y="73"/>
                    <a:pt x="144" y="73"/>
                    <a:pt x="144" y="74"/>
                  </a:cubicBezTo>
                  <a:cubicBezTo>
                    <a:pt x="144" y="74"/>
                    <a:pt x="145" y="74"/>
                    <a:pt x="145" y="74"/>
                  </a:cubicBezTo>
                  <a:cubicBezTo>
                    <a:pt x="146" y="75"/>
                    <a:pt x="146" y="74"/>
                    <a:pt x="147" y="74"/>
                  </a:cubicBezTo>
                  <a:cubicBezTo>
                    <a:pt x="147" y="73"/>
                    <a:pt x="147" y="73"/>
                    <a:pt x="146" y="72"/>
                  </a:cubicBezTo>
                  <a:cubicBezTo>
                    <a:pt x="146" y="72"/>
                    <a:pt x="146" y="72"/>
                    <a:pt x="146" y="71"/>
                  </a:cubicBezTo>
                  <a:cubicBezTo>
                    <a:pt x="147" y="70"/>
                    <a:pt x="146" y="69"/>
                    <a:pt x="144" y="69"/>
                  </a:cubicBezTo>
                  <a:cubicBezTo>
                    <a:pt x="144" y="69"/>
                    <a:pt x="144" y="68"/>
                    <a:pt x="144" y="68"/>
                  </a:cubicBezTo>
                  <a:cubicBezTo>
                    <a:pt x="144" y="68"/>
                    <a:pt x="144" y="68"/>
                    <a:pt x="144" y="68"/>
                  </a:cubicBezTo>
                  <a:cubicBezTo>
                    <a:pt x="144" y="68"/>
                    <a:pt x="144" y="68"/>
                    <a:pt x="144" y="68"/>
                  </a:cubicBezTo>
                  <a:cubicBezTo>
                    <a:pt x="144" y="67"/>
                    <a:pt x="144" y="67"/>
                    <a:pt x="144" y="67"/>
                  </a:cubicBezTo>
                  <a:cubicBezTo>
                    <a:pt x="144" y="67"/>
                    <a:pt x="145" y="67"/>
                    <a:pt x="145" y="67"/>
                  </a:cubicBezTo>
                  <a:cubicBezTo>
                    <a:pt x="145" y="67"/>
                    <a:pt x="145" y="67"/>
                    <a:pt x="145" y="67"/>
                  </a:cubicBezTo>
                  <a:cubicBezTo>
                    <a:pt x="145" y="67"/>
                    <a:pt x="145" y="67"/>
                    <a:pt x="145" y="67"/>
                  </a:cubicBezTo>
                  <a:cubicBezTo>
                    <a:pt x="145" y="66"/>
                    <a:pt x="144" y="65"/>
                    <a:pt x="145" y="65"/>
                  </a:cubicBezTo>
                  <a:cubicBezTo>
                    <a:pt x="146" y="65"/>
                    <a:pt x="147" y="65"/>
                    <a:pt x="148" y="66"/>
                  </a:cubicBezTo>
                  <a:cubicBezTo>
                    <a:pt x="150" y="67"/>
                    <a:pt x="150" y="67"/>
                    <a:pt x="152" y="65"/>
                  </a:cubicBezTo>
                  <a:cubicBezTo>
                    <a:pt x="152" y="64"/>
                    <a:pt x="152" y="63"/>
                    <a:pt x="152" y="63"/>
                  </a:cubicBezTo>
                  <a:cubicBezTo>
                    <a:pt x="152" y="63"/>
                    <a:pt x="152" y="63"/>
                    <a:pt x="152" y="63"/>
                  </a:cubicBezTo>
                  <a:cubicBezTo>
                    <a:pt x="151" y="62"/>
                    <a:pt x="151" y="61"/>
                    <a:pt x="152" y="61"/>
                  </a:cubicBezTo>
                  <a:cubicBezTo>
                    <a:pt x="153" y="61"/>
                    <a:pt x="154" y="59"/>
                    <a:pt x="156" y="59"/>
                  </a:cubicBezTo>
                  <a:cubicBezTo>
                    <a:pt x="157" y="59"/>
                    <a:pt x="158" y="60"/>
                    <a:pt x="159" y="59"/>
                  </a:cubicBezTo>
                  <a:cubicBezTo>
                    <a:pt x="159" y="59"/>
                    <a:pt x="159" y="59"/>
                    <a:pt x="159" y="59"/>
                  </a:cubicBezTo>
                  <a:cubicBezTo>
                    <a:pt x="160" y="59"/>
                    <a:pt x="161" y="58"/>
                    <a:pt x="161" y="57"/>
                  </a:cubicBezTo>
                  <a:cubicBezTo>
                    <a:pt x="161" y="56"/>
                    <a:pt x="161" y="56"/>
                    <a:pt x="161" y="55"/>
                  </a:cubicBezTo>
                  <a:cubicBezTo>
                    <a:pt x="163" y="55"/>
                    <a:pt x="164" y="53"/>
                    <a:pt x="165" y="52"/>
                  </a:cubicBezTo>
                  <a:cubicBezTo>
                    <a:pt x="165" y="52"/>
                    <a:pt x="166" y="51"/>
                    <a:pt x="165" y="51"/>
                  </a:cubicBezTo>
                  <a:close/>
                  <a:moveTo>
                    <a:pt x="236" y="48"/>
                  </a:moveTo>
                  <a:cubicBezTo>
                    <a:pt x="236" y="48"/>
                    <a:pt x="236" y="48"/>
                    <a:pt x="236" y="48"/>
                  </a:cubicBezTo>
                  <a:cubicBezTo>
                    <a:pt x="236" y="48"/>
                    <a:pt x="236" y="47"/>
                    <a:pt x="236" y="47"/>
                  </a:cubicBezTo>
                  <a:cubicBezTo>
                    <a:pt x="236" y="47"/>
                    <a:pt x="236" y="47"/>
                    <a:pt x="236" y="47"/>
                  </a:cubicBezTo>
                  <a:cubicBezTo>
                    <a:pt x="235" y="44"/>
                    <a:pt x="233" y="44"/>
                    <a:pt x="231" y="46"/>
                  </a:cubicBezTo>
                  <a:cubicBezTo>
                    <a:pt x="231" y="46"/>
                    <a:pt x="231" y="47"/>
                    <a:pt x="230" y="47"/>
                  </a:cubicBezTo>
                  <a:cubicBezTo>
                    <a:pt x="229" y="46"/>
                    <a:pt x="228" y="47"/>
                    <a:pt x="228" y="47"/>
                  </a:cubicBezTo>
                  <a:cubicBezTo>
                    <a:pt x="226" y="48"/>
                    <a:pt x="225" y="49"/>
                    <a:pt x="224" y="48"/>
                  </a:cubicBezTo>
                  <a:cubicBezTo>
                    <a:pt x="223" y="48"/>
                    <a:pt x="222" y="48"/>
                    <a:pt x="221" y="48"/>
                  </a:cubicBezTo>
                  <a:cubicBezTo>
                    <a:pt x="222" y="48"/>
                    <a:pt x="222" y="48"/>
                    <a:pt x="222" y="48"/>
                  </a:cubicBezTo>
                  <a:cubicBezTo>
                    <a:pt x="222" y="48"/>
                    <a:pt x="223" y="48"/>
                    <a:pt x="223" y="47"/>
                  </a:cubicBezTo>
                  <a:cubicBezTo>
                    <a:pt x="223" y="47"/>
                    <a:pt x="222" y="46"/>
                    <a:pt x="221" y="46"/>
                  </a:cubicBezTo>
                  <a:cubicBezTo>
                    <a:pt x="220" y="47"/>
                    <a:pt x="219" y="48"/>
                    <a:pt x="219" y="50"/>
                  </a:cubicBezTo>
                  <a:cubicBezTo>
                    <a:pt x="218" y="50"/>
                    <a:pt x="218" y="50"/>
                    <a:pt x="218" y="51"/>
                  </a:cubicBezTo>
                  <a:cubicBezTo>
                    <a:pt x="217" y="52"/>
                    <a:pt x="217" y="53"/>
                    <a:pt x="217" y="55"/>
                  </a:cubicBezTo>
                  <a:cubicBezTo>
                    <a:pt x="218" y="55"/>
                    <a:pt x="218" y="55"/>
                    <a:pt x="217" y="56"/>
                  </a:cubicBezTo>
                  <a:cubicBezTo>
                    <a:pt x="216" y="57"/>
                    <a:pt x="217" y="58"/>
                    <a:pt x="217" y="59"/>
                  </a:cubicBezTo>
                  <a:cubicBezTo>
                    <a:pt x="217" y="60"/>
                    <a:pt x="217" y="61"/>
                    <a:pt x="218" y="63"/>
                  </a:cubicBezTo>
                  <a:cubicBezTo>
                    <a:pt x="218" y="64"/>
                    <a:pt x="219" y="65"/>
                    <a:pt x="220" y="64"/>
                  </a:cubicBezTo>
                  <a:cubicBezTo>
                    <a:pt x="221" y="64"/>
                    <a:pt x="221" y="64"/>
                    <a:pt x="222" y="63"/>
                  </a:cubicBezTo>
                  <a:cubicBezTo>
                    <a:pt x="224" y="62"/>
                    <a:pt x="224" y="62"/>
                    <a:pt x="225" y="64"/>
                  </a:cubicBezTo>
                  <a:cubicBezTo>
                    <a:pt x="226" y="66"/>
                    <a:pt x="228" y="66"/>
                    <a:pt x="230" y="65"/>
                  </a:cubicBezTo>
                  <a:cubicBezTo>
                    <a:pt x="231" y="64"/>
                    <a:pt x="231" y="62"/>
                    <a:pt x="232" y="61"/>
                  </a:cubicBezTo>
                  <a:cubicBezTo>
                    <a:pt x="232" y="61"/>
                    <a:pt x="232" y="61"/>
                    <a:pt x="232" y="61"/>
                  </a:cubicBezTo>
                  <a:cubicBezTo>
                    <a:pt x="232" y="59"/>
                    <a:pt x="232" y="58"/>
                    <a:pt x="234" y="58"/>
                  </a:cubicBezTo>
                  <a:cubicBezTo>
                    <a:pt x="234" y="57"/>
                    <a:pt x="235" y="57"/>
                    <a:pt x="235" y="56"/>
                  </a:cubicBezTo>
                  <a:cubicBezTo>
                    <a:pt x="235" y="55"/>
                    <a:pt x="236" y="54"/>
                    <a:pt x="236" y="53"/>
                  </a:cubicBezTo>
                  <a:cubicBezTo>
                    <a:pt x="237" y="52"/>
                    <a:pt x="237" y="50"/>
                    <a:pt x="236" y="48"/>
                  </a:cubicBezTo>
                  <a:close/>
                  <a:moveTo>
                    <a:pt x="450" y="80"/>
                  </a:moveTo>
                  <a:cubicBezTo>
                    <a:pt x="450" y="80"/>
                    <a:pt x="450" y="80"/>
                    <a:pt x="450" y="80"/>
                  </a:cubicBezTo>
                  <a:cubicBezTo>
                    <a:pt x="450" y="80"/>
                    <a:pt x="450" y="80"/>
                    <a:pt x="450" y="80"/>
                  </a:cubicBezTo>
                  <a:cubicBezTo>
                    <a:pt x="450" y="80"/>
                    <a:pt x="450" y="80"/>
                    <a:pt x="450" y="80"/>
                  </a:cubicBezTo>
                  <a:cubicBezTo>
                    <a:pt x="450" y="80"/>
                    <a:pt x="450" y="80"/>
                    <a:pt x="450" y="80"/>
                  </a:cubicBezTo>
                  <a:close/>
                  <a:moveTo>
                    <a:pt x="433" y="77"/>
                  </a:moveTo>
                  <a:cubicBezTo>
                    <a:pt x="432" y="77"/>
                    <a:pt x="432" y="78"/>
                    <a:pt x="432" y="78"/>
                  </a:cubicBezTo>
                  <a:cubicBezTo>
                    <a:pt x="432" y="78"/>
                    <a:pt x="432" y="78"/>
                    <a:pt x="432" y="78"/>
                  </a:cubicBezTo>
                  <a:cubicBezTo>
                    <a:pt x="434" y="79"/>
                    <a:pt x="434" y="80"/>
                    <a:pt x="433" y="81"/>
                  </a:cubicBezTo>
                  <a:cubicBezTo>
                    <a:pt x="432" y="82"/>
                    <a:pt x="432" y="82"/>
                    <a:pt x="432" y="83"/>
                  </a:cubicBezTo>
                  <a:cubicBezTo>
                    <a:pt x="433" y="83"/>
                    <a:pt x="432" y="84"/>
                    <a:pt x="432" y="85"/>
                  </a:cubicBezTo>
                  <a:cubicBezTo>
                    <a:pt x="431" y="86"/>
                    <a:pt x="432" y="88"/>
                    <a:pt x="433" y="88"/>
                  </a:cubicBezTo>
                  <a:cubicBezTo>
                    <a:pt x="435" y="88"/>
                    <a:pt x="437" y="89"/>
                    <a:pt x="439" y="89"/>
                  </a:cubicBezTo>
                  <a:cubicBezTo>
                    <a:pt x="439" y="88"/>
                    <a:pt x="439" y="89"/>
                    <a:pt x="440" y="89"/>
                  </a:cubicBezTo>
                  <a:cubicBezTo>
                    <a:pt x="440" y="90"/>
                    <a:pt x="439" y="90"/>
                    <a:pt x="439" y="90"/>
                  </a:cubicBezTo>
                  <a:cubicBezTo>
                    <a:pt x="437" y="91"/>
                    <a:pt x="436" y="91"/>
                    <a:pt x="435" y="90"/>
                  </a:cubicBezTo>
                  <a:cubicBezTo>
                    <a:pt x="435" y="90"/>
                    <a:pt x="434" y="90"/>
                    <a:pt x="434" y="90"/>
                  </a:cubicBezTo>
                  <a:cubicBezTo>
                    <a:pt x="433" y="90"/>
                    <a:pt x="433" y="90"/>
                    <a:pt x="433" y="91"/>
                  </a:cubicBezTo>
                  <a:cubicBezTo>
                    <a:pt x="432" y="91"/>
                    <a:pt x="432" y="92"/>
                    <a:pt x="433" y="92"/>
                  </a:cubicBezTo>
                  <a:cubicBezTo>
                    <a:pt x="434" y="93"/>
                    <a:pt x="434" y="94"/>
                    <a:pt x="436" y="94"/>
                  </a:cubicBezTo>
                  <a:cubicBezTo>
                    <a:pt x="436" y="95"/>
                    <a:pt x="437" y="95"/>
                    <a:pt x="438" y="94"/>
                  </a:cubicBezTo>
                  <a:cubicBezTo>
                    <a:pt x="438" y="94"/>
                    <a:pt x="438" y="94"/>
                    <a:pt x="438" y="94"/>
                  </a:cubicBezTo>
                  <a:cubicBezTo>
                    <a:pt x="440" y="93"/>
                    <a:pt x="442" y="94"/>
                    <a:pt x="443" y="93"/>
                  </a:cubicBezTo>
                  <a:cubicBezTo>
                    <a:pt x="443" y="93"/>
                    <a:pt x="443" y="93"/>
                    <a:pt x="443" y="93"/>
                  </a:cubicBezTo>
                  <a:cubicBezTo>
                    <a:pt x="444" y="93"/>
                    <a:pt x="445" y="92"/>
                    <a:pt x="446" y="92"/>
                  </a:cubicBezTo>
                  <a:cubicBezTo>
                    <a:pt x="446" y="92"/>
                    <a:pt x="447" y="92"/>
                    <a:pt x="447" y="91"/>
                  </a:cubicBezTo>
                  <a:cubicBezTo>
                    <a:pt x="448" y="89"/>
                    <a:pt x="450" y="87"/>
                    <a:pt x="451" y="85"/>
                  </a:cubicBezTo>
                  <a:cubicBezTo>
                    <a:pt x="452" y="84"/>
                    <a:pt x="452" y="84"/>
                    <a:pt x="451" y="83"/>
                  </a:cubicBezTo>
                  <a:cubicBezTo>
                    <a:pt x="451" y="83"/>
                    <a:pt x="451" y="83"/>
                    <a:pt x="451" y="83"/>
                  </a:cubicBezTo>
                  <a:cubicBezTo>
                    <a:pt x="451" y="83"/>
                    <a:pt x="451" y="83"/>
                    <a:pt x="451" y="83"/>
                  </a:cubicBezTo>
                  <a:cubicBezTo>
                    <a:pt x="451" y="83"/>
                    <a:pt x="451" y="83"/>
                    <a:pt x="450" y="82"/>
                  </a:cubicBezTo>
                  <a:cubicBezTo>
                    <a:pt x="449" y="82"/>
                    <a:pt x="449" y="82"/>
                    <a:pt x="450" y="80"/>
                  </a:cubicBezTo>
                  <a:cubicBezTo>
                    <a:pt x="449" y="80"/>
                    <a:pt x="447" y="80"/>
                    <a:pt x="447" y="80"/>
                  </a:cubicBezTo>
                  <a:cubicBezTo>
                    <a:pt x="446" y="79"/>
                    <a:pt x="445" y="79"/>
                    <a:pt x="444" y="79"/>
                  </a:cubicBezTo>
                  <a:cubicBezTo>
                    <a:pt x="442" y="79"/>
                    <a:pt x="441" y="78"/>
                    <a:pt x="439" y="78"/>
                  </a:cubicBezTo>
                  <a:cubicBezTo>
                    <a:pt x="439" y="78"/>
                    <a:pt x="438" y="78"/>
                    <a:pt x="438" y="78"/>
                  </a:cubicBezTo>
                  <a:cubicBezTo>
                    <a:pt x="438" y="77"/>
                    <a:pt x="438" y="77"/>
                    <a:pt x="438" y="77"/>
                  </a:cubicBezTo>
                  <a:cubicBezTo>
                    <a:pt x="436" y="78"/>
                    <a:pt x="434" y="77"/>
                    <a:pt x="433" y="77"/>
                  </a:cubicBezTo>
                  <a:close/>
                  <a:moveTo>
                    <a:pt x="132" y="58"/>
                  </a:moveTo>
                  <a:cubicBezTo>
                    <a:pt x="133" y="56"/>
                    <a:pt x="133" y="56"/>
                    <a:pt x="135" y="56"/>
                  </a:cubicBezTo>
                  <a:cubicBezTo>
                    <a:pt x="135" y="57"/>
                    <a:pt x="135" y="57"/>
                    <a:pt x="135" y="56"/>
                  </a:cubicBezTo>
                  <a:cubicBezTo>
                    <a:pt x="136" y="56"/>
                    <a:pt x="136" y="56"/>
                    <a:pt x="135" y="55"/>
                  </a:cubicBezTo>
                  <a:cubicBezTo>
                    <a:pt x="135" y="54"/>
                    <a:pt x="135" y="53"/>
                    <a:pt x="135" y="52"/>
                  </a:cubicBezTo>
                  <a:cubicBezTo>
                    <a:pt x="136" y="52"/>
                    <a:pt x="136" y="53"/>
                    <a:pt x="136" y="53"/>
                  </a:cubicBezTo>
                  <a:cubicBezTo>
                    <a:pt x="137" y="52"/>
                    <a:pt x="136" y="51"/>
                    <a:pt x="136" y="51"/>
                  </a:cubicBezTo>
                  <a:cubicBezTo>
                    <a:pt x="136" y="51"/>
                    <a:pt x="136" y="51"/>
                    <a:pt x="136" y="50"/>
                  </a:cubicBezTo>
                  <a:cubicBezTo>
                    <a:pt x="136" y="50"/>
                    <a:pt x="137" y="50"/>
                    <a:pt x="137" y="50"/>
                  </a:cubicBezTo>
                  <a:cubicBezTo>
                    <a:pt x="137" y="49"/>
                    <a:pt x="137" y="48"/>
                    <a:pt x="139" y="49"/>
                  </a:cubicBezTo>
                  <a:cubicBezTo>
                    <a:pt x="139" y="49"/>
                    <a:pt x="139" y="50"/>
                    <a:pt x="139" y="50"/>
                  </a:cubicBezTo>
                  <a:cubicBezTo>
                    <a:pt x="139" y="50"/>
                    <a:pt x="139" y="50"/>
                    <a:pt x="139" y="50"/>
                  </a:cubicBezTo>
                  <a:cubicBezTo>
                    <a:pt x="139" y="50"/>
                    <a:pt x="139" y="50"/>
                    <a:pt x="139" y="50"/>
                  </a:cubicBezTo>
                  <a:cubicBezTo>
                    <a:pt x="139" y="50"/>
                    <a:pt x="139" y="51"/>
                    <a:pt x="139" y="51"/>
                  </a:cubicBezTo>
                  <a:cubicBezTo>
                    <a:pt x="140" y="51"/>
                    <a:pt x="140" y="52"/>
                    <a:pt x="140" y="52"/>
                  </a:cubicBezTo>
                  <a:cubicBezTo>
                    <a:pt x="140" y="54"/>
                    <a:pt x="141" y="54"/>
                    <a:pt x="142" y="54"/>
                  </a:cubicBezTo>
                  <a:cubicBezTo>
                    <a:pt x="142" y="54"/>
                    <a:pt x="143" y="54"/>
                    <a:pt x="143" y="55"/>
                  </a:cubicBezTo>
                  <a:cubicBezTo>
                    <a:pt x="143" y="55"/>
                    <a:pt x="144" y="56"/>
                    <a:pt x="145" y="55"/>
                  </a:cubicBezTo>
                  <a:cubicBezTo>
                    <a:pt x="145" y="55"/>
                    <a:pt x="145" y="54"/>
                    <a:pt x="145" y="53"/>
                  </a:cubicBezTo>
                  <a:cubicBezTo>
                    <a:pt x="144" y="52"/>
                    <a:pt x="142" y="51"/>
                    <a:pt x="144" y="49"/>
                  </a:cubicBezTo>
                  <a:cubicBezTo>
                    <a:pt x="144" y="49"/>
                    <a:pt x="144" y="48"/>
                    <a:pt x="143" y="48"/>
                  </a:cubicBezTo>
                  <a:cubicBezTo>
                    <a:pt x="143" y="48"/>
                    <a:pt x="143" y="48"/>
                    <a:pt x="143" y="48"/>
                  </a:cubicBezTo>
                  <a:cubicBezTo>
                    <a:pt x="142" y="46"/>
                    <a:pt x="141" y="47"/>
                    <a:pt x="139" y="48"/>
                  </a:cubicBezTo>
                  <a:cubicBezTo>
                    <a:pt x="139" y="48"/>
                    <a:pt x="139" y="48"/>
                    <a:pt x="139" y="48"/>
                  </a:cubicBezTo>
                  <a:cubicBezTo>
                    <a:pt x="139" y="47"/>
                    <a:pt x="138" y="46"/>
                    <a:pt x="136" y="46"/>
                  </a:cubicBezTo>
                  <a:cubicBezTo>
                    <a:pt x="136" y="46"/>
                    <a:pt x="136" y="46"/>
                    <a:pt x="136" y="46"/>
                  </a:cubicBezTo>
                  <a:cubicBezTo>
                    <a:pt x="135" y="46"/>
                    <a:pt x="134" y="46"/>
                    <a:pt x="134" y="47"/>
                  </a:cubicBezTo>
                  <a:cubicBezTo>
                    <a:pt x="134" y="48"/>
                    <a:pt x="134" y="48"/>
                    <a:pt x="134" y="48"/>
                  </a:cubicBezTo>
                  <a:cubicBezTo>
                    <a:pt x="133" y="49"/>
                    <a:pt x="132" y="50"/>
                    <a:pt x="131" y="51"/>
                  </a:cubicBezTo>
                  <a:cubicBezTo>
                    <a:pt x="131" y="51"/>
                    <a:pt x="131" y="51"/>
                    <a:pt x="131" y="51"/>
                  </a:cubicBezTo>
                  <a:cubicBezTo>
                    <a:pt x="131" y="51"/>
                    <a:pt x="131" y="51"/>
                    <a:pt x="131" y="51"/>
                  </a:cubicBezTo>
                  <a:cubicBezTo>
                    <a:pt x="130" y="51"/>
                    <a:pt x="129" y="51"/>
                    <a:pt x="129" y="52"/>
                  </a:cubicBezTo>
                  <a:cubicBezTo>
                    <a:pt x="128" y="52"/>
                    <a:pt x="127" y="53"/>
                    <a:pt x="127" y="53"/>
                  </a:cubicBezTo>
                  <a:cubicBezTo>
                    <a:pt x="124" y="54"/>
                    <a:pt x="122" y="54"/>
                    <a:pt x="120" y="55"/>
                  </a:cubicBezTo>
                  <a:cubicBezTo>
                    <a:pt x="119" y="56"/>
                    <a:pt x="119" y="56"/>
                    <a:pt x="119" y="56"/>
                  </a:cubicBezTo>
                  <a:cubicBezTo>
                    <a:pt x="119" y="56"/>
                    <a:pt x="119" y="57"/>
                    <a:pt x="119" y="57"/>
                  </a:cubicBezTo>
                  <a:cubicBezTo>
                    <a:pt x="120" y="57"/>
                    <a:pt x="120" y="57"/>
                    <a:pt x="121" y="58"/>
                  </a:cubicBezTo>
                  <a:cubicBezTo>
                    <a:pt x="122" y="58"/>
                    <a:pt x="122" y="58"/>
                    <a:pt x="122" y="58"/>
                  </a:cubicBezTo>
                  <a:cubicBezTo>
                    <a:pt x="123" y="60"/>
                    <a:pt x="123" y="59"/>
                    <a:pt x="124" y="59"/>
                  </a:cubicBezTo>
                  <a:cubicBezTo>
                    <a:pt x="124" y="58"/>
                    <a:pt x="124" y="58"/>
                    <a:pt x="125" y="58"/>
                  </a:cubicBezTo>
                  <a:cubicBezTo>
                    <a:pt x="125" y="58"/>
                    <a:pt x="126" y="58"/>
                    <a:pt x="126" y="58"/>
                  </a:cubicBezTo>
                  <a:cubicBezTo>
                    <a:pt x="126" y="58"/>
                    <a:pt x="126" y="58"/>
                    <a:pt x="126" y="58"/>
                  </a:cubicBezTo>
                  <a:cubicBezTo>
                    <a:pt x="126" y="58"/>
                    <a:pt x="126" y="58"/>
                    <a:pt x="126" y="58"/>
                  </a:cubicBezTo>
                  <a:cubicBezTo>
                    <a:pt x="126" y="58"/>
                    <a:pt x="126" y="58"/>
                    <a:pt x="127" y="59"/>
                  </a:cubicBezTo>
                  <a:cubicBezTo>
                    <a:pt x="127" y="59"/>
                    <a:pt x="127" y="60"/>
                    <a:pt x="126" y="61"/>
                  </a:cubicBezTo>
                  <a:cubicBezTo>
                    <a:pt x="126" y="62"/>
                    <a:pt x="127" y="62"/>
                    <a:pt x="127" y="63"/>
                  </a:cubicBezTo>
                  <a:cubicBezTo>
                    <a:pt x="128" y="63"/>
                    <a:pt x="129" y="62"/>
                    <a:pt x="129" y="61"/>
                  </a:cubicBezTo>
                  <a:cubicBezTo>
                    <a:pt x="129" y="60"/>
                    <a:pt x="130" y="60"/>
                    <a:pt x="130" y="59"/>
                  </a:cubicBezTo>
                  <a:cubicBezTo>
                    <a:pt x="130" y="58"/>
                    <a:pt x="130" y="58"/>
                    <a:pt x="131" y="59"/>
                  </a:cubicBezTo>
                  <a:cubicBezTo>
                    <a:pt x="132" y="59"/>
                    <a:pt x="132" y="59"/>
                    <a:pt x="132" y="58"/>
                  </a:cubicBezTo>
                  <a:close/>
                  <a:moveTo>
                    <a:pt x="191" y="28"/>
                  </a:moveTo>
                  <a:cubicBezTo>
                    <a:pt x="191" y="28"/>
                    <a:pt x="191" y="29"/>
                    <a:pt x="191" y="29"/>
                  </a:cubicBezTo>
                  <a:cubicBezTo>
                    <a:pt x="191" y="30"/>
                    <a:pt x="192" y="31"/>
                    <a:pt x="192" y="31"/>
                  </a:cubicBezTo>
                  <a:cubicBezTo>
                    <a:pt x="193" y="31"/>
                    <a:pt x="194" y="31"/>
                    <a:pt x="195" y="30"/>
                  </a:cubicBezTo>
                  <a:cubicBezTo>
                    <a:pt x="195" y="30"/>
                    <a:pt x="196" y="30"/>
                    <a:pt x="196" y="30"/>
                  </a:cubicBezTo>
                  <a:cubicBezTo>
                    <a:pt x="197" y="30"/>
                    <a:pt x="197" y="31"/>
                    <a:pt x="196" y="31"/>
                  </a:cubicBezTo>
                  <a:cubicBezTo>
                    <a:pt x="196" y="32"/>
                    <a:pt x="196" y="32"/>
                    <a:pt x="197" y="32"/>
                  </a:cubicBezTo>
                  <a:cubicBezTo>
                    <a:pt x="197" y="32"/>
                    <a:pt x="198" y="32"/>
                    <a:pt x="198" y="32"/>
                  </a:cubicBezTo>
                  <a:cubicBezTo>
                    <a:pt x="199" y="31"/>
                    <a:pt x="199" y="31"/>
                    <a:pt x="200" y="30"/>
                  </a:cubicBezTo>
                  <a:cubicBezTo>
                    <a:pt x="201" y="29"/>
                    <a:pt x="202" y="28"/>
                    <a:pt x="203" y="27"/>
                  </a:cubicBezTo>
                  <a:cubicBezTo>
                    <a:pt x="205" y="27"/>
                    <a:pt x="206" y="27"/>
                    <a:pt x="207" y="26"/>
                  </a:cubicBezTo>
                  <a:cubicBezTo>
                    <a:pt x="206" y="26"/>
                    <a:pt x="206" y="25"/>
                    <a:pt x="205" y="25"/>
                  </a:cubicBezTo>
                  <a:cubicBezTo>
                    <a:pt x="204" y="26"/>
                    <a:pt x="204" y="25"/>
                    <a:pt x="204" y="24"/>
                  </a:cubicBezTo>
                  <a:cubicBezTo>
                    <a:pt x="204" y="24"/>
                    <a:pt x="203" y="24"/>
                    <a:pt x="203" y="23"/>
                  </a:cubicBezTo>
                  <a:cubicBezTo>
                    <a:pt x="202" y="22"/>
                    <a:pt x="200" y="22"/>
                    <a:pt x="199" y="21"/>
                  </a:cubicBezTo>
                  <a:cubicBezTo>
                    <a:pt x="198" y="21"/>
                    <a:pt x="196" y="21"/>
                    <a:pt x="197" y="22"/>
                  </a:cubicBezTo>
                  <a:cubicBezTo>
                    <a:pt x="198" y="23"/>
                    <a:pt x="197" y="26"/>
                    <a:pt x="198" y="27"/>
                  </a:cubicBezTo>
                  <a:cubicBezTo>
                    <a:pt x="198" y="27"/>
                    <a:pt x="198" y="27"/>
                    <a:pt x="198" y="28"/>
                  </a:cubicBezTo>
                  <a:cubicBezTo>
                    <a:pt x="198" y="28"/>
                    <a:pt x="198" y="28"/>
                    <a:pt x="197" y="28"/>
                  </a:cubicBezTo>
                  <a:cubicBezTo>
                    <a:pt x="196" y="27"/>
                    <a:pt x="195" y="26"/>
                    <a:pt x="194" y="26"/>
                  </a:cubicBezTo>
                  <a:cubicBezTo>
                    <a:pt x="194" y="25"/>
                    <a:pt x="193" y="26"/>
                    <a:pt x="192" y="25"/>
                  </a:cubicBezTo>
                  <a:cubicBezTo>
                    <a:pt x="191" y="24"/>
                    <a:pt x="191" y="25"/>
                    <a:pt x="191" y="25"/>
                  </a:cubicBezTo>
                  <a:cubicBezTo>
                    <a:pt x="191" y="26"/>
                    <a:pt x="190" y="27"/>
                    <a:pt x="191" y="28"/>
                  </a:cubicBezTo>
                  <a:close/>
                  <a:moveTo>
                    <a:pt x="258" y="37"/>
                  </a:moveTo>
                  <a:cubicBezTo>
                    <a:pt x="258" y="37"/>
                    <a:pt x="258" y="37"/>
                    <a:pt x="258" y="37"/>
                  </a:cubicBezTo>
                  <a:cubicBezTo>
                    <a:pt x="257" y="36"/>
                    <a:pt x="258" y="36"/>
                    <a:pt x="257" y="35"/>
                  </a:cubicBezTo>
                  <a:cubicBezTo>
                    <a:pt x="257" y="35"/>
                    <a:pt x="257" y="35"/>
                    <a:pt x="257" y="35"/>
                  </a:cubicBezTo>
                  <a:cubicBezTo>
                    <a:pt x="257" y="34"/>
                    <a:pt x="256" y="33"/>
                    <a:pt x="255" y="32"/>
                  </a:cubicBezTo>
                  <a:cubicBezTo>
                    <a:pt x="254" y="31"/>
                    <a:pt x="253" y="30"/>
                    <a:pt x="252" y="31"/>
                  </a:cubicBezTo>
                  <a:cubicBezTo>
                    <a:pt x="251" y="31"/>
                    <a:pt x="250" y="32"/>
                    <a:pt x="250" y="33"/>
                  </a:cubicBezTo>
                  <a:cubicBezTo>
                    <a:pt x="249" y="35"/>
                    <a:pt x="249" y="37"/>
                    <a:pt x="249" y="38"/>
                  </a:cubicBezTo>
                  <a:cubicBezTo>
                    <a:pt x="250" y="40"/>
                    <a:pt x="249" y="41"/>
                    <a:pt x="247" y="41"/>
                  </a:cubicBezTo>
                  <a:cubicBezTo>
                    <a:pt x="244" y="40"/>
                    <a:pt x="243" y="41"/>
                    <a:pt x="242" y="43"/>
                  </a:cubicBezTo>
                  <a:cubicBezTo>
                    <a:pt x="242" y="43"/>
                    <a:pt x="242" y="43"/>
                    <a:pt x="242" y="43"/>
                  </a:cubicBezTo>
                  <a:cubicBezTo>
                    <a:pt x="241" y="44"/>
                    <a:pt x="240" y="46"/>
                    <a:pt x="239" y="47"/>
                  </a:cubicBezTo>
                  <a:cubicBezTo>
                    <a:pt x="238" y="48"/>
                    <a:pt x="238" y="49"/>
                    <a:pt x="239" y="49"/>
                  </a:cubicBezTo>
                  <a:cubicBezTo>
                    <a:pt x="240" y="50"/>
                    <a:pt x="241" y="52"/>
                    <a:pt x="242" y="53"/>
                  </a:cubicBezTo>
                  <a:cubicBezTo>
                    <a:pt x="242" y="54"/>
                    <a:pt x="242" y="55"/>
                    <a:pt x="243" y="54"/>
                  </a:cubicBezTo>
                  <a:cubicBezTo>
                    <a:pt x="244" y="53"/>
                    <a:pt x="246" y="52"/>
                    <a:pt x="247" y="53"/>
                  </a:cubicBezTo>
                  <a:cubicBezTo>
                    <a:pt x="248" y="53"/>
                    <a:pt x="248" y="53"/>
                    <a:pt x="249" y="52"/>
                  </a:cubicBezTo>
                  <a:cubicBezTo>
                    <a:pt x="249" y="52"/>
                    <a:pt x="249" y="52"/>
                    <a:pt x="249" y="52"/>
                  </a:cubicBezTo>
                  <a:cubicBezTo>
                    <a:pt x="250" y="52"/>
                    <a:pt x="250" y="52"/>
                    <a:pt x="251" y="52"/>
                  </a:cubicBezTo>
                  <a:cubicBezTo>
                    <a:pt x="251" y="52"/>
                    <a:pt x="251" y="52"/>
                    <a:pt x="251" y="52"/>
                  </a:cubicBezTo>
                  <a:cubicBezTo>
                    <a:pt x="252" y="51"/>
                    <a:pt x="254" y="50"/>
                    <a:pt x="255" y="48"/>
                  </a:cubicBezTo>
                  <a:cubicBezTo>
                    <a:pt x="256" y="47"/>
                    <a:pt x="256" y="46"/>
                    <a:pt x="257" y="45"/>
                  </a:cubicBezTo>
                  <a:cubicBezTo>
                    <a:pt x="258" y="43"/>
                    <a:pt x="258" y="41"/>
                    <a:pt x="256" y="40"/>
                  </a:cubicBezTo>
                  <a:cubicBezTo>
                    <a:pt x="257" y="40"/>
                    <a:pt x="257" y="39"/>
                    <a:pt x="258" y="39"/>
                  </a:cubicBezTo>
                  <a:cubicBezTo>
                    <a:pt x="258" y="38"/>
                    <a:pt x="258" y="38"/>
                    <a:pt x="258" y="37"/>
                  </a:cubicBezTo>
                  <a:close/>
                  <a:moveTo>
                    <a:pt x="177" y="67"/>
                  </a:moveTo>
                  <a:cubicBezTo>
                    <a:pt x="176" y="65"/>
                    <a:pt x="176" y="65"/>
                    <a:pt x="174" y="65"/>
                  </a:cubicBezTo>
                  <a:cubicBezTo>
                    <a:pt x="173" y="65"/>
                    <a:pt x="172" y="66"/>
                    <a:pt x="173" y="67"/>
                  </a:cubicBezTo>
                  <a:cubicBezTo>
                    <a:pt x="173" y="68"/>
                    <a:pt x="173" y="68"/>
                    <a:pt x="172" y="68"/>
                  </a:cubicBezTo>
                  <a:cubicBezTo>
                    <a:pt x="172" y="69"/>
                    <a:pt x="171" y="70"/>
                    <a:pt x="170" y="70"/>
                  </a:cubicBezTo>
                  <a:cubicBezTo>
                    <a:pt x="169" y="70"/>
                    <a:pt x="168" y="70"/>
                    <a:pt x="169" y="72"/>
                  </a:cubicBezTo>
                  <a:cubicBezTo>
                    <a:pt x="169" y="73"/>
                    <a:pt x="171" y="73"/>
                    <a:pt x="172" y="74"/>
                  </a:cubicBezTo>
                  <a:cubicBezTo>
                    <a:pt x="172" y="75"/>
                    <a:pt x="173" y="74"/>
                    <a:pt x="173" y="74"/>
                  </a:cubicBezTo>
                  <a:cubicBezTo>
                    <a:pt x="173" y="74"/>
                    <a:pt x="173" y="74"/>
                    <a:pt x="173" y="74"/>
                  </a:cubicBezTo>
                  <a:cubicBezTo>
                    <a:pt x="173" y="74"/>
                    <a:pt x="173" y="74"/>
                    <a:pt x="173" y="74"/>
                  </a:cubicBezTo>
                  <a:cubicBezTo>
                    <a:pt x="174" y="74"/>
                    <a:pt x="174" y="74"/>
                    <a:pt x="174" y="74"/>
                  </a:cubicBezTo>
                  <a:cubicBezTo>
                    <a:pt x="174" y="74"/>
                    <a:pt x="174" y="74"/>
                    <a:pt x="174" y="74"/>
                  </a:cubicBezTo>
                  <a:cubicBezTo>
                    <a:pt x="174" y="74"/>
                    <a:pt x="175" y="74"/>
                    <a:pt x="176" y="74"/>
                  </a:cubicBezTo>
                  <a:cubicBezTo>
                    <a:pt x="176" y="74"/>
                    <a:pt x="176" y="74"/>
                    <a:pt x="176" y="74"/>
                  </a:cubicBezTo>
                  <a:cubicBezTo>
                    <a:pt x="176" y="74"/>
                    <a:pt x="176" y="74"/>
                    <a:pt x="176" y="74"/>
                  </a:cubicBezTo>
                  <a:cubicBezTo>
                    <a:pt x="176" y="75"/>
                    <a:pt x="177" y="75"/>
                    <a:pt x="177" y="74"/>
                  </a:cubicBezTo>
                  <a:cubicBezTo>
                    <a:pt x="178" y="74"/>
                    <a:pt x="178" y="73"/>
                    <a:pt x="178" y="73"/>
                  </a:cubicBezTo>
                  <a:cubicBezTo>
                    <a:pt x="178" y="73"/>
                    <a:pt x="178" y="73"/>
                    <a:pt x="178" y="73"/>
                  </a:cubicBezTo>
                  <a:cubicBezTo>
                    <a:pt x="178" y="73"/>
                    <a:pt x="178" y="73"/>
                    <a:pt x="178" y="73"/>
                  </a:cubicBezTo>
                  <a:cubicBezTo>
                    <a:pt x="178" y="72"/>
                    <a:pt x="178" y="72"/>
                    <a:pt x="179" y="72"/>
                  </a:cubicBezTo>
                  <a:cubicBezTo>
                    <a:pt x="179" y="73"/>
                    <a:pt x="179" y="72"/>
                    <a:pt x="180" y="72"/>
                  </a:cubicBezTo>
                  <a:cubicBezTo>
                    <a:pt x="180" y="71"/>
                    <a:pt x="180" y="71"/>
                    <a:pt x="179" y="70"/>
                  </a:cubicBezTo>
                  <a:cubicBezTo>
                    <a:pt x="178" y="69"/>
                    <a:pt x="177" y="68"/>
                    <a:pt x="177" y="67"/>
                  </a:cubicBezTo>
                  <a:close/>
                  <a:moveTo>
                    <a:pt x="222" y="40"/>
                  </a:moveTo>
                  <a:cubicBezTo>
                    <a:pt x="221" y="40"/>
                    <a:pt x="221" y="40"/>
                    <a:pt x="222" y="41"/>
                  </a:cubicBezTo>
                  <a:cubicBezTo>
                    <a:pt x="223" y="42"/>
                    <a:pt x="224" y="43"/>
                    <a:pt x="226" y="44"/>
                  </a:cubicBezTo>
                  <a:cubicBezTo>
                    <a:pt x="226" y="44"/>
                    <a:pt x="227" y="44"/>
                    <a:pt x="227" y="44"/>
                  </a:cubicBezTo>
                  <a:cubicBezTo>
                    <a:pt x="227" y="44"/>
                    <a:pt x="227" y="44"/>
                    <a:pt x="227" y="44"/>
                  </a:cubicBezTo>
                  <a:cubicBezTo>
                    <a:pt x="228" y="44"/>
                    <a:pt x="229" y="43"/>
                    <a:pt x="230" y="42"/>
                  </a:cubicBezTo>
                  <a:cubicBezTo>
                    <a:pt x="230" y="41"/>
                    <a:pt x="231" y="39"/>
                    <a:pt x="232" y="38"/>
                  </a:cubicBezTo>
                  <a:cubicBezTo>
                    <a:pt x="232" y="38"/>
                    <a:pt x="232" y="37"/>
                    <a:pt x="232" y="37"/>
                  </a:cubicBezTo>
                  <a:cubicBezTo>
                    <a:pt x="232" y="37"/>
                    <a:pt x="232" y="37"/>
                    <a:pt x="232" y="37"/>
                  </a:cubicBezTo>
                  <a:cubicBezTo>
                    <a:pt x="231" y="37"/>
                    <a:pt x="231" y="36"/>
                    <a:pt x="232" y="36"/>
                  </a:cubicBezTo>
                  <a:cubicBezTo>
                    <a:pt x="232" y="35"/>
                    <a:pt x="232" y="34"/>
                    <a:pt x="231" y="34"/>
                  </a:cubicBezTo>
                  <a:cubicBezTo>
                    <a:pt x="230" y="34"/>
                    <a:pt x="229" y="34"/>
                    <a:pt x="228" y="34"/>
                  </a:cubicBezTo>
                  <a:cubicBezTo>
                    <a:pt x="226" y="36"/>
                    <a:pt x="224" y="38"/>
                    <a:pt x="222" y="40"/>
                  </a:cubicBezTo>
                  <a:close/>
                  <a:moveTo>
                    <a:pt x="201" y="19"/>
                  </a:moveTo>
                  <a:cubicBezTo>
                    <a:pt x="201" y="19"/>
                    <a:pt x="202" y="19"/>
                    <a:pt x="202" y="20"/>
                  </a:cubicBezTo>
                  <a:cubicBezTo>
                    <a:pt x="203" y="20"/>
                    <a:pt x="203" y="20"/>
                    <a:pt x="204" y="20"/>
                  </a:cubicBezTo>
                  <a:cubicBezTo>
                    <a:pt x="204" y="20"/>
                    <a:pt x="204" y="20"/>
                    <a:pt x="204" y="20"/>
                  </a:cubicBezTo>
                  <a:cubicBezTo>
                    <a:pt x="204" y="20"/>
                    <a:pt x="204" y="20"/>
                    <a:pt x="204" y="20"/>
                  </a:cubicBezTo>
                  <a:cubicBezTo>
                    <a:pt x="205" y="21"/>
                    <a:pt x="205" y="22"/>
                    <a:pt x="207" y="22"/>
                  </a:cubicBezTo>
                  <a:cubicBezTo>
                    <a:pt x="207" y="23"/>
                    <a:pt x="208" y="22"/>
                    <a:pt x="208" y="23"/>
                  </a:cubicBezTo>
                  <a:cubicBezTo>
                    <a:pt x="208" y="23"/>
                    <a:pt x="208" y="23"/>
                    <a:pt x="208" y="23"/>
                  </a:cubicBezTo>
                  <a:cubicBezTo>
                    <a:pt x="208" y="23"/>
                    <a:pt x="208" y="23"/>
                    <a:pt x="208" y="23"/>
                  </a:cubicBezTo>
                  <a:cubicBezTo>
                    <a:pt x="210" y="23"/>
                    <a:pt x="210" y="22"/>
                    <a:pt x="211" y="21"/>
                  </a:cubicBezTo>
                  <a:cubicBezTo>
                    <a:pt x="212" y="20"/>
                    <a:pt x="212" y="20"/>
                    <a:pt x="211" y="19"/>
                  </a:cubicBezTo>
                  <a:cubicBezTo>
                    <a:pt x="211" y="19"/>
                    <a:pt x="211" y="19"/>
                    <a:pt x="211" y="19"/>
                  </a:cubicBezTo>
                  <a:cubicBezTo>
                    <a:pt x="210" y="19"/>
                    <a:pt x="210" y="17"/>
                    <a:pt x="209" y="17"/>
                  </a:cubicBezTo>
                  <a:cubicBezTo>
                    <a:pt x="208" y="17"/>
                    <a:pt x="207" y="17"/>
                    <a:pt x="207" y="16"/>
                  </a:cubicBezTo>
                  <a:cubicBezTo>
                    <a:pt x="206" y="15"/>
                    <a:pt x="207" y="14"/>
                    <a:pt x="206" y="14"/>
                  </a:cubicBezTo>
                  <a:cubicBezTo>
                    <a:pt x="206" y="14"/>
                    <a:pt x="206" y="14"/>
                    <a:pt x="206" y="14"/>
                  </a:cubicBezTo>
                  <a:cubicBezTo>
                    <a:pt x="206" y="14"/>
                    <a:pt x="206" y="14"/>
                    <a:pt x="206" y="14"/>
                  </a:cubicBezTo>
                  <a:cubicBezTo>
                    <a:pt x="205" y="14"/>
                    <a:pt x="204" y="14"/>
                    <a:pt x="204" y="15"/>
                  </a:cubicBezTo>
                  <a:cubicBezTo>
                    <a:pt x="203" y="15"/>
                    <a:pt x="203" y="15"/>
                    <a:pt x="202" y="15"/>
                  </a:cubicBezTo>
                  <a:cubicBezTo>
                    <a:pt x="201" y="15"/>
                    <a:pt x="200" y="15"/>
                    <a:pt x="201" y="17"/>
                  </a:cubicBezTo>
                  <a:cubicBezTo>
                    <a:pt x="201" y="17"/>
                    <a:pt x="200" y="17"/>
                    <a:pt x="200" y="17"/>
                  </a:cubicBezTo>
                  <a:cubicBezTo>
                    <a:pt x="200" y="18"/>
                    <a:pt x="200" y="18"/>
                    <a:pt x="200" y="19"/>
                  </a:cubicBezTo>
                  <a:cubicBezTo>
                    <a:pt x="200" y="19"/>
                    <a:pt x="201" y="20"/>
                    <a:pt x="201" y="19"/>
                  </a:cubicBezTo>
                  <a:close/>
                  <a:moveTo>
                    <a:pt x="208" y="7"/>
                  </a:moveTo>
                  <a:cubicBezTo>
                    <a:pt x="208" y="7"/>
                    <a:pt x="208" y="8"/>
                    <a:pt x="209" y="8"/>
                  </a:cubicBezTo>
                  <a:cubicBezTo>
                    <a:pt x="210" y="8"/>
                    <a:pt x="211" y="7"/>
                    <a:pt x="211" y="6"/>
                  </a:cubicBezTo>
                  <a:cubicBezTo>
                    <a:pt x="212" y="6"/>
                    <a:pt x="212" y="6"/>
                    <a:pt x="213" y="6"/>
                  </a:cubicBezTo>
                  <a:cubicBezTo>
                    <a:pt x="213" y="6"/>
                    <a:pt x="213" y="6"/>
                    <a:pt x="213" y="6"/>
                  </a:cubicBezTo>
                  <a:cubicBezTo>
                    <a:pt x="213" y="6"/>
                    <a:pt x="213" y="6"/>
                    <a:pt x="213" y="6"/>
                  </a:cubicBezTo>
                  <a:cubicBezTo>
                    <a:pt x="213" y="6"/>
                    <a:pt x="213" y="6"/>
                    <a:pt x="213" y="6"/>
                  </a:cubicBezTo>
                  <a:cubicBezTo>
                    <a:pt x="213" y="6"/>
                    <a:pt x="213" y="6"/>
                    <a:pt x="213" y="6"/>
                  </a:cubicBezTo>
                  <a:cubicBezTo>
                    <a:pt x="214" y="6"/>
                    <a:pt x="215" y="7"/>
                    <a:pt x="215" y="6"/>
                  </a:cubicBezTo>
                  <a:cubicBezTo>
                    <a:pt x="215" y="6"/>
                    <a:pt x="215" y="6"/>
                    <a:pt x="215" y="6"/>
                  </a:cubicBezTo>
                  <a:cubicBezTo>
                    <a:pt x="216" y="6"/>
                    <a:pt x="217" y="5"/>
                    <a:pt x="216" y="4"/>
                  </a:cubicBezTo>
                  <a:cubicBezTo>
                    <a:pt x="216" y="4"/>
                    <a:pt x="217" y="3"/>
                    <a:pt x="217" y="3"/>
                  </a:cubicBezTo>
                  <a:cubicBezTo>
                    <a:pt x="217" y="2"/>
                    <a:pt x="217" y="2"/>
                    <a:pt x="217" y="1"/>
                  </a:cubicBezTo>
                  <a:cubicBezTo>
                    <a:pt x="217" y="1"/>
                    <a:pt x="217" y="1"/>
                    <a:pt x="217" y="1"/>
                  </a:cubicBezTo>
                  <a:cubicBezTo>
                    <a:pt x="215" y="0"/>
                    <a:pt x="214" y="0"/>
                    <a:pt x="212" y="1"/>
                  </a:cubicBezTo>
                  <a:cubicBezTo>
                    <a:pt x="211" y="1"/>
                    <a:pt x="211" y="1"/>
                    <a:pt x="210" y="1"/>
                  </a:cubicBezTo>
                  <a:cubicBezTo>
                    <a:pt x="208" y="1"/>
                    <a:pt x="207" y="2"/>
                    <a:pt x="208" y="3"/>
                  </a:cubicBezTo>
                  <a:cubicBezTo>
                    <a:pt x="208" y="4"/>
                    <a:pt x="208" y="4"/>
                    <a:pt x="208" y="5"/>
                  </a:cubicBezTo>
                  <a:cubicBezTo>
                    <a:pt x="207" y="5"/>
                    <a:pt x="207" y="6"/>
                    <a:pt x="208" y="7"/>
                  </a:cubicBezTo>
                  <a:close/>
                  <a:moveTo>
                    <a:pt x="198" y="56"/>
                  </a:moveTo>
                  <a:cubicBezTo>
                    <a:pt x="198" y="56"/>
                    <a:pt x="199" y="56"/>
                    <a:pt x="199" y="56"/>
                  </a:cubicBezTo>
                  <a:cubicBezTo>
                    <a:pt x="199" y="56"/>
                    <a:pt x="199" y="56"/>
                    <a:pt x="199" y="56"/>
                  </a:cubicBezTo>
                  <a:cubicBezTo>
                    <a:pt x="200" y="55"/>
                    <a:pt x="200" y="54"/>
                    <a:pt x="201" y="54"/>
                  </a:cubicBezTo>
                  <a:cubicBezTo>
                    <a:pt x="201" y="53"/>
                    <a:pt x="201" y="53"/>
                    <a:pt x="201" y="53"/>
                  </a:cubicBezTo>
                  <a:cubicBezTo>
                    <a:pt x="201" y="53"/>
                    <a:pt x="201" y="53"/>
                    <a:pt x="201" y="53"/>
                  </a:cubicBezTo>
                  <a:cubicBezTo>
                    <a:pt x="201" y="53"/>
                    <a:pt x="201" y="53"/>
                    <a:pt x="201" y="53"/>
                  </a:cubicBezTo>
                  <a:cubicBezTo>
                    <a:pt x="202" y="53"/>
                    <a:pt x="204" y="53"/>
                    <a:pt x="205" y="52"/>
                  </a:cubicBezTo>
                  <a:cubicBezTo>
                    <a:pt x="206" y="50"/>
                    <a:pt x="206" y="49"/>
                    <a:pt x="205" y="48"/>
                  </a:cubicBezTo>
                  <a:cubicBezTo>
                    <a:pt x="205" y="48"/>
                    <a:pt x="205" y="47"/>
                    <a:pt x="205" y="47"/>
                  </a:cubicBezTo>
                  <a:cubicBezTo>
                    <a:pt x="206" y="47"/>
                    <a:pt x="206" y="47"/>
                    <a:pt x="206" y="47"/>
                  </a:cubicBezTo>
                  <a:cubicBezTo>
                    <a:pt x="206" y="47"/>
                    <a:pt x="206" y="47"/>
                    <a:pt x="206" y="47"/>
                  </a:cubicBezTo>
                  <a:cubicBezTo>
                    <a:pt x="206" y="47"/>
                    <a:pt x="206" y="47"/>
                    <a:pt x="206" y="47"/>
                  </a:cubicBezTo>
                  <a:cubicBezTo>
                    <a:pt x="208" y="46"/>
                    <a:pt x="208" y="44"/>
                    <a:pt x="210" y="43"/>
                  </a:cubicBezTo>
                  <a:cubicBezTo>
                    <a:pt x="210" y="43"/>
                    <a:pt x="210" y="43"/>
                    <a:pt x="209" y="43"/>
                  </a:cubicBezTo>
                  <a:cubicBezTo>
                    <a:pt x="209" y="42"/>
                    <a:pt x="208" y="42"/>
                    <a:pt x="208" y="42"/>
                  </a:cubicBezTo>
                  <a:cubicBezTo>
                    <a:pt x="208" y="42"/>
                    <a:pt x="208" y="42"/>
                    <a:pt x="208" y="41"/>
                  </a:cubicBezTo>
                  <a:cubicBezTo>
                    <a:pt x="208" y="41"/>
                    <a:pt x="208" y="41"/>
                    <a:pt x="208" y="41"/>
                  </a:cubicBezTo>
                  <a:cubicBezTo>
                    <a:pt x="208" y="41"/>
                    <a:pt x="208" y="41"/>
                    <a:pt x="208" y="41"/>
                  </a:cubicBezTo>
                  <a:cubicBezTo>
                    <a:pt x="208" y="41"/>
                    <a:pt x="209" y="41"/>
                    <a:pt x="209" y="41"/>
                  </a:cubicBezTo>
                  <a:cubicBezTo>
                    <a:pt x="208" y="41"/>
                    <a:pt x="208" y="40"/>
                    <a:pt x="207" y="40"/>
                  </a:cubicBezTo>
                  <a:cubicBezTo>
                    <a:pt x="207" y="40"/>
                    <a:pt x="207" y="41"/>
                    <a:pt x="207" y="41"/>
                  </a:cubicBezTo>
                  <a:cubicBezTo>
                    <a:pt x="207" y="41"/>
                    <a:pt x="207" y="41"/>
                    <a:pt x="207" y="41"/>
                  </a:cubicBezTo>
                  <a:cubicBezTo>
                    <a:pt x="207" y="41"/>
                    <a:pt x="207" y="41"/>
                    <a:pt x="207" y="41"/>
                  </a:cubicBezTo>
                  <a:cubicBezTo>
                    <a:pt x="207" y="41"/>
                    <a:pt x="206" y="41"/>
                    <a:pt x="206" y="40"/>
                  </a:cubicBezTo>
                  <a:cubicBezTo>
                    <a:pt x="205" y="40"/>
                    <a:pt x="205" y="38"/>
                    <a:pt x="204" y="38"/>
                  </a:cubicBezTo>
                  <a:cubicBezTo>
                    <a:pt x="202" y="37"/>
                    <a:pt x="200" y="37"/>
                    <a:pt x="199" y="35"/>
                  </a:cubicBezTo>
                  <a:cubicBezTo>
                    <a:pt x="199" y="35"/>
                    <a:pt x="199" y="35"/>
                    <a:pt x="198" y="35"/>
                  </a:cubicBezTo>
                  <a:cubicBezTo>
                    <a:pt x="197" y="36"/>
                    <a:pt x="196" y="35"/>
                    <a:pt x="195" y="34"/>
                  </a:cubicBezTo>
                  <a:cubicBezTo>
                    <a:pt x="195" y="36"/>
                    <a:pt x="197" y="37"/>
                    <a:pt x="198" y="38"/>
                  </a:cubicBezTo>
                  <a:cubicBezTo>
                    <a:pt x="199" y="38"/>
                    <a:pt x="200" y="39"/>
                    <a:pt x="200" y="40"/>
                  </a:cubicBezTo>
                  <a:cubicBezTo>
                    <a:pt x="200" y="41"/>
                    <a:pt x="201" y="42"/>
                    <a:pt x="202" y="42"/>
                  </a:cubicBezTo>
                  <a:cubicBezTo>
                    <a:pt x="202" y="42"/>
                    <a:pt x="203" y="43"/>
                    <a:pt x="203" y="43"/>
                  </a:cubicBezTo>
                  <a:cubicBezTo>
                    <a:pt x="203" y="45"/>
                    <a:pt x="203" y="46"/>
                    <a:pt x="204" y="46"/>
                  </a:cubicBezTo>
                  <a:cubicBezTo>
                    <a:pt x="204" y="46"/>
                    <a:pt x="204" y="46"/>
                    <a:pt x="204" y="46"/>
                  </a:cubicBezTo>
                  <a:cubicBezTo>
                    <a:pt x="204" y="46"/>
                    <a:pt x="204" y="46"/>
                    <a:pt x="204" y="46"/>
                  </a:cubicBezTo>
                  <a:cubicBezTo>
                    <a:pt x="202" y="45"/>
                    <a:pt x="201" y="45"/>
                    <a:pt x="200" y="44"/>
                  </a:cubicBezTo>
                  <a:cubicBezTo>
                    <a:pt x="199" y="42"/>
                    <a:pt x="198" y="40"/>
                    <a:pt x="196" y="39"/>
                  </a:cubicBezTo>
                  <a:cubicBezTo>
                    <a:pt x="195" y="38"/>
                    <a:pt x="194" y="38"/>
                    <a:pt x="193" y="38"/>
                  </a:cubicBezTo>
                  <a:cubicBezTo>
                    <a:pt x="192" y="39"/>
                    <a:pt x="191" y="39"/>
                    <a:pt x="190" y="39"/>
                  </a:cubicBezTo>
                  <a:cubicBezTo>
                    <a:pt x="189" y="37"/>
                    <a:pt x="188" y="36"/>
                    <a:pt x="186" y="35"/>
                  </a:cubicBezTo>
                  <a:cubicBezTo>
                    <a:pt x="186" y="35"/>
                    <a:pt x="186" y="34"/>
                    <a:pt x="185" y="34"/>
                  </a:cubicBezTo>
                  <a:cubicBezTo>
                    <a:pt x="185" y="35"/>
                    <a:pt x="185" y="35"/>
                    <a:pt x="185" y="35"/>
                  </a:cubicBezTo>
                  <a:cubicBezTo>
                    <a:pt x="185" y="36"/>
                    <a:pt x="185" y="37"/>
                    <a:pt x="184" y="37"/>
                  </a:cubicBezTo>
                  <a:cubicBezTo>
                    <a:pt x="184" y="38"/>
                    <a:pt x="184" y="38"/>
                    <a:pt x="185" y="39"/>
                  </a:cubicBezTo>
                  <a:cubicBezTo>
                    <a:pt x="186" y="39"/>
                    <a:pt x="187" y="40"/>
                    <a:pt x="187" y="41"/>
                  </a:cubicBezTo>
                  <a:cubicBezTo>
                    <a:pt x="187" y="42"/>
                    <a:pt x="187" y="42"/>
                    <a:pt x="188" y="42"/>
                  </a:cubicBezTo>
                  <a:cubicBezTo>
                    <a:pt x="190" y="42"/>
                    <a:pt x="193" y="44"/>
                    <a:pt x="193" y="45"/>
                  </a:cubicBezTo>
                  <a:cubicBezTo>
                    <a:pt x="193" y="46"/>
                    <a:pt x="193" y="47"/>
                    <a:pt x="194" y="47"/>
                  </a:cubicBezTo>
                  <a:cubicBezTo>
                    <a:pt x="195" y="48"/>
                    <a:pt x="196" y="48"/>
                    <a:pt x="197" y="48"/>
                  </a:cubicBezTo>
                  <a:cubicBezTo>
                    <a:pt x="199" y="48"/>
                    <a:pt x="200" y="50"/>
                    <a:pt x="201" y="52"/>
                  </a:cubicBezTo>
                  <a:cubicBezTo>
                    <a:pt x="201" y="52"/>
                    <a:pt x="201" y="52"/>
                    <a:pt x="201" y="52"/>
                  </a:cubicBezTo>
                  <a:cubicBezTo>
                    <a:pt x="200" y="52"/>
                    <a:pt x="200" y="51"/>
                    <a:pt x="199" y="50"/>
                  </a:cubicBezTo>
                  <a:cubicBezTo>
                    <a:pt x="199" y="50"/>
                    <a:pt x="198" y="49"/>
                    <a:pt x="197" y="49"/>
                  </a:cubicBezTo>
                  <a:cubicBezTo>
                    <a:pt x="196" y="50"/>
                    <a:pt x="195" y="50"/>
                    <a:pt x="194" y="50"/>
                  </a:cubicBezTo>
                  <a:cubicBezTo>
                    <a:pt x="194" y="50"/>
                    <a:pt x="193" y="50"/>
                    <a:pt x="193" y="50"/>
                  </a:cubicBezTo>
                  <a:cubicBezTo>
                    <a:pt x="192" y="51"/>
                    <a:pt x="192" y="52"/>
                    <a:pt x="191" y="52"/>
                  </a:cubicBezTo>
                  <a:cubicBezTo>
                    <a:pt x="190" y="52"/>
                    <a:pt x="190" y="52"/>
                    <a:pt x="190" y="52"/>
                  </a:cubicBezTo>
                  <a:cubicBezTo>
                    <a:pt x="190" y="53"/>
                    <a:pt x="191" y="53"/>
                    <a:pt x="191" y="53"/>
                  </a:cubicBezTo>
                  <a:cubicBezTo>
                    <a:pt x="191" y="53"/>
                    <a:pt x="192" y="52"/>
                    <a:pt x="192" y="53"/>
                  </a:cubicBezTo>
                  <a:cubicBezTo>
                    <a:pt x="191" y="55"/>
                    <a:pt x="191" y="55"/>
                    <a:pt x="193" y="56"/>
                  </a:cubicBezTo>
                  <a:cubicBezTo>
                    <a:pt x="195" y="56"/>
                    <a:pt x="196" y="56"/>
                    <a:pt x="198" y="56"/>
                  </a:cubicBezTo>
                  <a:close/>
                  <a:moveTo>
                    <a:pt x="183" y="48"/>
                  </a:moveTo>
                  <a:cubicBezTo>
                    <a:pt x="183" y="48"/>
                    <a:pt x="184" y="48"/>
                    <a:pt x="185" y="48"/>
                  </a:cubicBezTo>
                  <a:cubicBezTo>
                    <a:pt x="185" y="49"/>
                    <a:pt x="185" y="50"/>
                    <a:pt x="185" y="51"/>
                  </a:cubicBezTo>
                  <a:cubicBezTo>
                    <a:pt x="186" y="51"/>
                    <a:pt x="186" y="52"/>
                    <a:pt x="187" y="51"/>
                  </a:cubicBezTo>
                  <a:cubicBezTo>
                    <a:pt x="188" y="51"/>
                    <a:pt x="188" y="51"/>
                    <a:pt x="189" y="51"/>
                  </a:cubicBezTo>
                  <a:cubicBezTo>
                    <a:pt x="190" y="50"/>
                    <a:pt x="190" y="51"/>
                    <a:pt x="191" y="50"/>
                  </a:cubicBezTo>
                  <a:cubicBezTo>
                    <a:pt x="191" y="50"/>
                    <a:pt x="191" y="50"/>
                    <a:pt x="191" y="50"/>
                  </a:cubicBezTo>
                  <a:cubicBezTo>
                    <a:pt x="191" y="50"/>
                    <a:pt x="192" y="50"/>
                    <a:pt x="192" y="50"/>
                  </a:cubicBezTo>
                  <a:cubicBezTo>
                    <a:pt x="192" y="50"/>
                    <a:pt x="193" y="50"/>
                    <a:pt x="193" y="49"/>
                  </a:cubicBezTo>
                  <a:cubicBezTo>
                    <a:pt x="193" y="48"/>
                    <a:pt x="193" y="48"/>
                    <a:pt x="192" y="48"/>
                  </a:cubicBezTo>
                  <a:cubicBezTo>
                    <a:pt x="191" y="47"/>
                    <a:pt x="190" y="46"/>
                    <a:pt x="189" y="45"/>
                  </a:cubicBezTo>
                  <a:cubicBezTo>
                    <a:pt x="188" y="44"/>
                    <a:pt x="188" y="44"/>
                    <a:pt x="187" y="45"/>
                  </a:cubicBezTo>
                  <a:cubicBezTo>
                    <a:pt x="186" y="46"/>
                    <a:pt x="186" y="46"/>
                    <a:pt x="186" y="45"/>
                  </a:cubicBezTo>
                  <a:cubicBezTo>
                    <a:pt x="185" y="44"/>
                    <a:pt x="185" y="44"/>
                    <a:pt x="185" y="45"/>
                  </a:cubicBezTo>
                  <a:cubicBezTo>
                    <a:pt x="184" y="46"/>
                    <a:pt x="183" y="46"/>
                    <a:pt x="182" y="46"/>
                  </a:cubicBezTo>
                  <a:cubicBezTo>
                    <a:pt x="181" y="46"/>
                    <a:pt x="181" y="47"/>
                    <a:pt x="181" y="47"/>
                  </a:cubicBezTo>
                  <a:cubicBezTo>
                    <a:pt x="181" y="48"/>
                    <a:pt x="182" y="49"/>
                    <a:pt x="183" y="48"/>
                  </a:cubicBezTo>
                  <a:close/>
                  <a:moveTo>
                    <a:pt x="360" y="42"/>
                  </a:moveTo>
                  <a:cubicBezTo>
                    <a:pt x="356" y="39"/>
                    <a:pt x="352" y="40"/>
                    <a:pt x="351" y="44"/>
                  </a:cubicBezTo>
                  <a:cubicBezTo>
                    <a:pt x="351" y="45"/>
                    <a:pt x="351" y="46"/>
                    <a:pt x="352" y="46"/>
                  </a:cubicBezTo>
                  <a:cubicBezTo>
                    <a:pt x="353" y="47"/>
                    <a:pt x="355" y="47"/>
                    <a:pt x="357" y="46"/>
                  </a:cubicBezTo>
                  <a:cubicBezTo>
                    <a:pt x="357" y="46"/>
                    <a:pt x="357" y="46"/>
                    <a:pt x="357" y="46"/>
                  </a:cubicBezTo>
                  <a:cubicBezTo>
                    <a:pt x="358" y="46"/>
                    <a:pt x="359" y="45"/>
                    <a:pt x="360" y="44"/>
                  </a:cubicBezTo>
                  <a:cubicBezTo>
                    <a:pt x="360" y="43"/>
                    <a:pt x="360" y="43"/>
                    <a:pt x="360" y="42"/>
                  </a:cubicBezTo>
                  <a:close/>
                  <a:moveTo>
                    <a:pt x="220" y="78"/>
                  </a:moveTo>
                  <a:cubicBezTo>
                    <a:pt x="220" y="77"/>
                    <a:pt x="219" y="77"/>
                    <a:pt x="218" y="77"/>
                  </a:cubicBezTo>
                  <a:cubicBezTo>
                    <a:pt x="217" y="77"/>
                    <a:pt x="213" y="79"/>
                    <a:pt x="213" y="80"/>
                  </a:cubicBezTo>
                  <a:cubicBezTo>
                    <a:pt x="213" y="80"/>
                    <a:pt x="213" y="80"/>
                    <a:pt x="213" y="80"/>
                  </a:cubicBezTo>
                  <a:cubicBezTo>
                    <a:pt x="215" y="81"/>
                    <a:pt x="216" y="82"/>
                    <a:pt x="216" y="83"/>
                  </a:cubicBezTo>
                  <a:cubicBezTo>
                    <a:pt x="217" y="84"/>
                    <a:pt x="217" y="84"/>
                    <a:pt x="218" y="83"/>
                  </a:cubicBezTo>
                  <a:cubicBezTo>
                    <a:pt x="218" y="83"/>
                    <a:pt x="219" y="83"/>
                    <a:pt x="219" y="82"/>
                  </a:cubicBezTo>
                  <a:cubicBezTo>
                    <a:pt x="219" y="82"/>
                    <a:pt x="219" y="82"/>
                    <a:pt x="219" y="82"/>
                  </a:cubicBezTo>
                  <a:cubicBezTo>
                    <a:pt x="219" y="82"/>
                    <a:pt x="219" y="82"/>
                    <a:pt x="219" y="82"/>
                  </a:cubicBezTo>
                  <a:cubicBezTo>
                    <a:pt x="220" y="82"/>
                    <a:pt x="220" y="82"/>
                    <a:pt x="220" y="81"/>
                  </a:cubicBezTo>
                  <a:cubicBezTo>
                    <a:pt x="222" y="80"/>
                    <a:pt x="220" y="79"/>
                    <a:pt x="220" y="78"/>
                  </a:cubicBezTo>
                  <a:close/>
                  <a:moveTo>
                    <a:pt x="450" y="80"/>
                  </a:moveTo>
                  <a:cubicBezTo>
                    <a:pt x="448" y="79"/>
                    <a:pt x="446" y="78"/>
                    <a:pt x="445" y="76"/>
                  </a:cubicBezTo>
                  <a:cubicBezTo>
                    <a:pt x="445" y="76"/>
                    <a:pt x="444" y="75"/>
                    <a:pt x="445" y="75"/>
                  </a:cubicBezTo>
                  <a:cubicBezTo>
                    <a:pt x="445" y="74"/>
                    <a:pt x="445" y="74"/>
                    <a:pt x="444" y="73"/>
                  </a:cubicBezTo>
                  <a:cubicBezTo>
                    <a:pt x="444" y="73"/>
                    <a:pt x="443" y="72"/>
                    <a:pt x="442" y="72"/>
                  </a:cubicBezTo>
                  <a:cubicBezTo>
                    <a:pt x="442" y="72"/>
                    <a:pt x="442" y="72"/>
                    <a:pt x="442" y="72"/>
                  </a:cubicBezTo>
                  <a:cubicBezTo>
                    <a:pt x="442" y="72"/>
                    <a:pt x="441" y="72"/>
                    <a:pt x="441" y="72"/>
                  </a:cubicBezTo>
                  <a:cubicBezTo>
                    <a:pt x="441" y="72"/>
                    <a:pt x="440" y="71"/>
                    <a:pt x="440" y="71"/>
                  </a:cubicBezTo>
                  <a:cubicBezTo>
                    <a:pt x="440" y="71"/>
                    <a:pt x="441" y="70"/>
                    <a:pt x="441" y="70"/>
                  </a:cubicBezTo>
                  <a:cubicBezTo>
                    <a:pt x="443" y="70"/>
                    <a:pt x="446" y="69"/>
                    <a:pt x="447" y="72"/>
                  </a:cubicBezTo>
                  <a:cubicBezTo>
                    <a:pt x="448" y="70"/>
                    <a:pt x="448" y="69"/>
                    <a:pt x="446" y="68"/>
                  </a:cubicBezTo>
                  <a:cubicBezTo>
                    <a:pt x="446" y="68"/>
                    <a:pt x="446" y="68"/>
                    <a:pt x="446" y="68"/>
                  </a:cubicBezTo>
                  <a:cubicBezTo>
                    <a:pt x="444" y="68"/>
                    <a:pt x="443" y="69"/>
                    <a:pt x="441" y="69"/>
                  </a:cubicBezTo>
                  <a:cubicBezTo>
                    <a:pt x="441" y="69"/>
                    <a:pt x="440" y="69"/>
                    <a:pt x="441" y="68"/>
                  </a:cubicBezTo>
                  <a:cubicBezTo>
                    <a:pt x="441" y="68"/>
                    <a:pt x="440" y="68"/>
                    <a:pt x="440" y="68"/>
                  </a:cubicBezTo>
                  <a:cubicBezTo>
                    <a:pt x="439" y="68"/>
                    <a:pt x="439" y="68"/>
                    <a:pt x="438" y="68"/>
                  </a:cubicBezTo>
                  <a:cubicBezTo>
                    <a:pt x="439" y="67"/>
                    <a:pt x="439" y="66"/>
                    <a:pt x="440" y="67"/>
                  </a:cubicBezTo>
                  <a:cubicBezTo>
                    <a:pt x="441" y="68"/>
                    <a:pt x="443" y="67"/>
                    <a:pt x="443" y="66"/>
                  </a:cubicBezTo>
                  <a:cubicBezTo>
                    <a:pt x="443" y="66"/>
                    <a:pt x="443" y="66"/>
                    <a:pt x="443" y="65"/>
                  </a:cubicBezTo>
                  <a:cubicBezTo>
                    <a:pt x="443" y="65"/>
                    <a:pt x="443" y="65"/>
                    <a:pt x="443" y="65"/>
                  </a:cubicBezTo>
                  <a:cubicBezTo>
                    <a:pt x="442" y="65"/>
                    <a:pt x="442" y="66"/>
                    <a:pt x="441" y="65"/>
                  </a:cubicBezTo>
                  <a:cubicBezTo>
                    <a:pt x="440" y="65"/>
                    <a:pt x="440" y="65"/>
                    <a:pt x="439" y="64"/>
                  </a:cubicBezTo>
                  <a:cubicBezTo>
                    <a:pt x="440" y="64"/>
                    <a:pt x="442" y="64"/>
                    <a:pt x="441" y="63"/>
                  </a:cubicBezTo>
                  <a:cubicBezTo>
                    <a:pt x="441" y="62"/>
                    <a:pt x="442" y="62"/>
                    <a:pt x="442" y="62"/>
                  </a:cubicBezTo>
                  <a:cubicBezTo>
                    <a:pt x="443" y="62"/>
                    <a:pt x="444" y="62"/>
                    <a:pt x="444" y="61"/>
                  </a:cubicBezTo>
                  <a:cubicBezTo>
                    <a:pt x="444" y="61"/>
                    <a:pt x="444" y="61"/>
                    <a:pt x="444" y="61"/>
                  </a:cubicBezTo>
                  <a:cubicBezTo>
                    <a:pt x="444" y="61"/>
                    <a:pt x="443" y="61"/>
                    <a:pt x="443" y="61"/>
                  </a:cubicBezTo>
                  <a:cubicBezTo>
                    <a:pt x="443" y="61"/>
                    <a:pt x="443" y="60"/>
                    <a:pt x="443" y="60"/>
                  </a:cubicBezTo>
                  <a:cubicBezTo>
                    <a:pt x="444" y="60"/>
                    <a:pt x="444" y="59"/>
                    <a:pt x="444" y="57"/>
                  </a:cubicBezTo>
                  <a:cubicBezTo>
                    <a:pt x="444" y="56"/>
                    <a:pt x="445" y="54"/>
                    <a:pt x="446" y="53"/>
                  </a:cubicBezTo>
                  <a:cubicBezTo>
                    <a:pt x="446" y="53"/>
                    <a:pt x="447" y="52"/>
                    <a:pt x="447" y="52"/>
                  </a:cubicBezTo>
                  <a:cubicBezTo>
                    <a:pt x="448" y="51"/>
                    <a:pt x="447" y="51"/>
                    <a:pt x="447" y="50"/>
                  </a:cubicBezTo>
                  <a:cubicBezTo>
                    <a:pt x="447" y="50"/>
                    <a:pt x="447" y="50"/>
                    <a:pt x="447" y="50"/>
                  </a:cubicBezTo>
                  <a:cubicBezTo>
                    <a:pt x="447" y="50"/>
                    <a:pt x="448" y="49"/>
                    <a:pt x="447" y="49"/>
                  </a:cubicBezTo>
                  <a:cubicBezTo>
                    <a:pt x="447" y="49"/>
                    <a:pt x="446" y="50"/>
                    <a:pt x="446" y="51"/>
                  </a:cubicBezTo>
                  <a:cubicBezTo>
                    <a:pt x="445" y="51"/>
                    <a:pt x="445" y="51"/>
                    <a:pt x="444" y="51"/>
                  </a:cubicBezTo>
                  <a:cubicBezTo>
                    <a:pt x="444" y="51"/>
                    <a:pt x="443" y="51"/>
                    <a:pt x="443" y="51"/>
                  </a:cubicBezTo>
                  <a:cubicBezTo>
                    <a:pt x="442" y="50"/>
                    <a:pt x="443" y="50"/>
                    <a:pt x="443" y="50"/>
                  </a:cubicBezTo>
                  <a:cubicBezTo>
                    <a:pt x="444" y="49"/>
                    <a:pt x="444" y="48"/>
                    <a:pt x="444" y="47"/>
                  </a:cubicBezTo>
                  <a:cubicBezTo>
                    <a:pt x="444" y="47"/>
                    <a:pt x="444" y="46"/>
                    <a:pt x="445" y="46"/>
                  </a:cubicBezTo>
                  <a:cubicBezTo>
                    <a:pt x="446" y="45"/>
                    <a:pt x="447" y="44"/>
                    <a:pt x="446" y="43"/>
                  </a:cubicBezTo>
                  <a:cubicBezTo>
                    <a:pt x="446" y="42"/>
                    <a:pt x="447" y="42"/>
                    <a:pt x="448" y="41"/>
                  </a:cubicBezTo>
                  <a:cubicBezTo>
                    <a:pt x="448" y="41"/>
                    <a:pt x="449" y="39"/>
                    <a:pt x="450" y="40"/>
                  </a:cubicBezTo>
                  <a:cubicBezTo>
                    <a:pt x="450" y="40"/>
                    <a:pt x="451" y="40"/>
                    <a:pt x="451" y="40"/>
                  </a:cubicBezTo>
                  <a:cubicBezTo>
                    <a:pt x="450" y="38"/>
                    <a:pt x="451" y="38"/>
                    <a:pt x="452" y="38"/>
                  </a:cubicBezTo>
                  <a:cubicBezTo>
                    <a:pt x="453" y="37"/>
                    <a:pt x="454" y="36"/>
                    <a:pt x="456" y="35"/>
                  </a:cubicBezTo>
                  <a:cubicBezTo>
                    <a:pt x="458" y="35"/>
                    <a:pt x="459" y="33"/>
                    <a:pt x="460" y="32"/>
                  </a:cubicBezTo>
                  <a:cubicBezTo>
                    <a:pt x="461" y="31"/>
                    <a:pt x="461" y="30"/>
                    <a:pt x="462" y="31"/>
                  </a:cubicBezTo>
                  <a:cubicBezTo>
                    <a:pt x="463" y="31"/>
                    <a:pt x="463" y="30"/>
                    <a:pt x="463" y="30"/>
                  </a:cubicBezTo>
                  <a:cubicBezTo>
                    <a:pt x="463" y="30"/>
                    <a:pt x="463" y="30"/>
                    <a:pt x="463" y="30"/>
                  </a:cubicBezTo>
                  <a:cubicBezTo>
                    <a:pt x="463" y="30"/>
                    <a:pt x="463" y="30"/>
                    <a:pt x="463" y="30"/>
                  </a:cubicBezTo>
                  <a:cubicBezTo>
                    <a:pt x="463" y="30"/>
                    <a:pt x="463" y="30"/>
                    <a:pt x="463" y="30"/>
                  </a:cubicBezTo>
                  <a:cubicBezTo>
                    <a:pt x="462" y="30"/>
                    <a:pt x="462" y="30"/>
                    <a:pt x="461" y="30"/>
                  </a:cubicBezTo>
                  <a:cubicBezTo>
                    <a:pt x="460" y="30"/>
                    <a:pt x="460" y="30"/>
                    <a:pt x="460" y="29"/>
                  </a:cubicBezTo>
                  <a:cubicBezTo>
                    <a:pt x="460" y="28"/>
                    <a:pt x="460" y="28"/>
                    <a:pt x="460" y="28"/>
                  </a:cubicBezTo>
                  <a:cubicBezTo>
                    <a:pt x="461" y="28"/>
                    <a:pt x="461" y="28"/>
                    <a:pt x="461" y="28"/>
                  </a:cubicBezTo>
                  <a:cubicBezTo>
                    <a:pt x="463" y="27"/>
                    <a:pt x="464" y="27"/>
                    <a:pt x="466" y="29"/>
                  </a:cubicBezTo>
                  <a:cubicBezTo>
                    <a:pt x="466" y="29"/>
                    <a:pt x="466" y="30"/>
                    <a:pt x="465" y="31"/>
                  </a:cubicBezTo>
                  <a:cubicBezTo>
                    <a:pt x="465" y="31"/>
                    <a:pt x="465" y="31"/>
                    <a:pt x="465" y="31"/>
                  </a:cubicBezTo>
                  <a:cubicBezTo>
                    <a:pt x="465" y="31"/>
                    <a:pt x="465" y="31"/>
                    <a:pt x="465" y="31"/>
                  </a:cubicBezTo>
                  <a:cubicBezTo>
                    <a:pt x="465" y="31"/>
                    <a:pt x="464" y="32"/>
                    <a:pt x="466" y="32"/>
                  </a:cubicBezTo>
                  <a:cubicBezTo>
                    <a:pt x="467" y="32"/>
                    <a:pt x="466" y="33"/>
                    <a:pt x="467" y="33"/>
                  </a:cubicBezTo>
                  <a:cubicBezTo>
                    <a:pt x="467" y="33"/>
                    <a:pt x="467" y="33"/>
                    <a:pt x="467" y="33"/>
                  </a:cubicBezTo>
                  <a:cubicBezTo>
                    <a:pt x="467" y="33"/>
                    <a:pt x="467" y="33"/>
                    <a:pt x="467" y="33"/>
                  </a:cubicBezTo>
                  <a:cubicBezTo>
                    <a:pt x="468" y="33"/>
                    <a:pt x="468" y="34"/>
                    <a:pt x="468" y="34"/>
                  </a:cubicBezTo>
                  <a:cubicBezTo>
                    <a:pt x="468" y="35"/>
                    <a:pt x="469" y="36"/>
                    <a:pt x="469" y="37"/>
                  </a:cubicBezTo>
                  <a:cubicBezTo>
                    <a:pt x="469" y="37"/>
                    <a:pt x="469" y="37"/>
                    <a:pt x="469" y="37"/>
                  </a:cubicBezTo>
                  <a:cubicBezTo>
                    <a:pt x="470" y="37"/>
                    <a:pt x="470" y="38"/>
                    <a:pt x="470" y="39"/>
                  </a:cubicBezTo>
                  <a:cubicBezTo>
                    <a:pt x="470" y="39"/>
                    <a:pt x="470" y="39"/>
                    <a:pt x="471" y="40"/>
                  </a:cubicBezTo>
                  <a:cubicBezTo>
                    <a:pt x="471" y="40"/>
                    <a:pt x="471" y="40"/>
                    <a:pt x="471" y="40"/>
                  </a:cubicBezTo>
                  <a:cubicBezTo>
                    <a:pt x="471" y="40"/>
                    <a:pt x="471" y="41"/>
                    <a:pt x="471" y="42"/>
                  </a:cubicBezTo>
                  <a:cubicBezTo>
                    <a:pt x="471" y="42"/>
                    <a:pt x="471" y="43"/>
                    <a:pt x="471" y="43"/>
                  </a:cubicBezTo>
                  <a:cubicBezTo>
                    <a:pt x="473" y="44"/>
                    <a:pt x="474" y="46"/>
                    <a:pt x="476" y="47"/>
                  </a:cubicBezTo>
                  <a:cubicBezTo>
                    <a:pt x="476" y="47"/>
                    <a:pt x="476" y="48"/>
                    <a:pt x="476" y="48"/>
                  </a:cubicBezTo>
                  <a:cubicBezTo>
                    <a:pt x="478" y="48"/>
                    <a:pt x="479" y="49"/>
                    <a:pt x="478" y="51"/>
                  </a:cubicBezTo>
                  <a:cubicBezTo>
                    <a:pt x="478" y="51"/>
                    <a:pt x="478" y="51"/>
                    <a:pt x="479" y="51"/>
                  </a:cubicBezTo>
                  <a:cubicBezTo>
                    <a:pt x="479" y="52"/>
                    <a:pt x="480" y="53"/>
                    <a:pt x="479" y="53"/>
                  </a:cubicBezTo>
                  <a:cubicBezTo>
                    <a:pt x="478" y="54"/>
                    <a:pt x="477" y="55"/>
                    <a:pt x="476" y="54"/>
                  </a:cubicBezTo>
                  <a:cubicBezTo>
                    <a:pt x="476" y="55"/>
                    <a:pt x="476" y="56"/>
                    <a:pt x="475" y="55"/>
                  </a:cubicBezTo>
                  <a:cubicBezTo>
                    <a:pt x="474" y="55"/>
                    <a:pt x="474" y="55"/>
                    <a:pt x="474" y="55"/>
                  </a:cubicBezTo>
                  <a:cubicBezTo>
                    <a:pt x="474" y="55"/>
                    <a:pt x="474" y="55"/>
                    <a:pt x="474" y="55"/>
                  </a:cubicBezTo>
                  <a:cubicBezTo>
                    <a:pt x="474" y="56"/>
                    <a:pt x="474" y="57"/>
                    <a:pt x="474" y="58"/>
                  </a:cubicBezTo>
                  <a:cubicBezTo>
                    <a:pt x="474" y="58"/>
                    <a:pt x="474" y="58"/>
                    <a:pt x="474" y="58"/>
                  </a:cubicBezTo>
                  <a:cubicBezTo>
                    <a:pt x="474" y="58"/>
                    <a:pt x="474" y="58"/>
                    <a:pt x="474" y="58"/>
                  </a:cubicBezTo>
                  <a:cubicBezTo>
                    <a:pt x="474" y="59"/>
                    <a:pt x="474" y="60"/>
                    <a:pt x="474" y="61"/>
                  </a:cubicBezTo>
                  <a:cubicBezTo>
                    <a:pt x="474" y="61"/>
                    <a:pt x="474" y="61"/>
                    <a:pt x="474" y="61"/>
                  </a:cubicBezTo>
                  <a:cubicBezTo>
                    <a:pt x="474" y="61"/>
                    <a:pt x="474" y="61"/>
                    <a:pt x="474" y="61"/>
                  </a:cubicBezTo>
                  <a:cubicBezTo>
                    <a:pt x="474" y="62"/>
                    <a:pt x="474" y="63"/>
                    <a:pt x="474" y="63"/>
                  </a:cubicBezTo>
                  <a:cubicBezTo>
                    <a:pt x="474" y="63"/>
                    <a:pt x="474" y="63"/>
                    <a:pt x="474" y="63"/>
                  </a:cubicBezTo>
                  <a:cubicBezTo>
                    <a:pt x="474" y="63"/>
                    <a:pt x="474" y="63"/>
                    <a:pt x="474" y="63"/>
                  </a:cubicBezTo>
                  <a:cubicBezTo>
                    <a:pt x="475" y="64"/>
                    <a:pt x="474" y="66"/>
                    <a:pt x="474" y="67"/>
                  </a:cubicBezTo>
                  <a:cubicBezTo>
                    <a:pt x="475" y="67"/>
                    <a:pt x="475" y="67"/>
                    <a:pt x="475" y="67"/>
                  </a:cubicBezTo>
                  <a:cubicBezTo>
                    <a:pt x="475" y="67"/>
                    <a:pt x="475" y="67"/>
                    <a:pt x="475" y="67"/>
                  </a:cubicBezTo>
                  <a:cubicBezTo>
                    <a:pt x="476" y="68"/>
                    <a:pt x="476" y="68"/>
                    <a:pt x="475" y="69"/>
                  </a:cubicBezTo>
                  <a:cubicBezTo>
                    <a:pt x="475" y="69"/>
                    <a:pt x="475" y="69"/>
                    <a:pt x="475" y="69"/>
                  </a:cubicBezTo>
                  <a:cubicBezTo>
                    <a:pt x="475" y="69"/>
                    <a:pt x="475" y="69"/>
                    <a:pt x="475" y="69"/>
                  </a:cubicBezTo>
                  <a:cubicBezTo>
                    <a:pt x="475" y="69"/>
                    <a:pt x="475" y="69"/>
                    <a:pt x="475" y="69"/>
                  </a:cubicBezTo>
                  <a:cubicBezTo>
                    <a:pt x="475" y="69"/>
                    <a:pt x="475" y="69"/>
                    <a:pt x="475" y="69"/>
                  </a:cubicBezTo>
                  <a:cubicBezTo>
                    <a:pt x="476" y="69"/>
                    <a:pt x="476" y="69"/>
                    <a:pt x="476" y="70"/>
                  </a:cubicBezTo>
                  <a:cubicBezTo>
                    <a:pt x="476" y="70"/>
                    <a:pt x="475" y="70"/>
                    <a:pt x="475" y="70"/>
                  </a:cubicBezTo>
                  <a:cubicBezTo>
                    <a:pt x="475" y="70"/>
                    <a:pt x="474" y="71"/>
                    <a:pt x="474" y="71"/>
                  </a:cubicBezTo>
                  <a:cubicBezTo>
                    <a:pt x="474" y="72"/>
                    <a:pt x="473" y="71"/>
                    <a:pt x="473" y="71"/>
                  </a:cubicBezTo>
                  <a:cubicBezTo>
                    <a:pt x="473" y="71"/>
                    <a:pt x="473" y="71"/>
                    <a:pt x="473" y="71"/>
                  </a:cubicBezTo>
                  <a:cubicBezTo>
                    <a:pt x="473" y="71"/>
                    <a:pt x="473" y="71"/>
                    <a:pt x="473" y="71"/>
                  </a:cubicBezTo>
                  <a:cubicBezTo>
                    <a:pt x="472" y="72"/>
                    <a:pt x="471" y="72"/>
                    <a:pt x="470" y="72"/>
                  </a:cubicBezTo>
                  <a:cubicBezTo>
                    <a:pt x="470" y="72"/>
                    <a:pt x="469" y="72"/>
                    <a:pt x="469" y="72"/>
                  </a:cubicBezTo>
                  <a:cubicBezTo>
                    <a:pt x="469" y="72"/>
                    <a:pt x="469" y="72"/>
                    <a:pt x="469" y="72"/>
                  </a:cubicBezTo>
                  <a:cubicBezTo>
                    <a:pt x="469" y="72"/>
                    <a:pt x="469" y="72"/>
                    <a:pt x="469" y="72"/>
                  </a:cubicBezTo>
                  <a:cubicBezTo>
                    <a:pt x="469" y="72"/>
                    <a:pt x="469" y="72"/>
                    <a:pt x="469" y="72"/>
                  </a:cubicBezTo>
                  <a:cubicBezTo>
                    <a:pt x="469" y="72"/>
                    <a:pt x="469" y="72"/>
                    <a:pt x="469" y="72"/>
                  </a:cubicBezTo>
                  <a:cubicBezTo>
                    <a:pt x="469" y="72"/>
                    <a:pt x="469" y="72"/>
                    <a:pt x="469" y="72"/>
                  </a:cubicBezTo>
                  <a:cubicBezTo>
                    <a:pt x="468" y="72"/>
                    <a:pt x="467" y="72"/>
                    <a:pt x="466" y="72"/>
                  </a:cubicBezTo>
                  <a:cubicBezTo>
                    <a:pt x="466" y="72"/>
                    <a:pt x="466" y="72"/>
                    <a:pt x="466" y="72"/>
                  </a:cubicBezTo>
                  <a:cubicBezTo>
                    <a:pt x="466" y="72"/>
                    <a:pt x="466" y="72"/>
                    <a:pt x="466" y="72"/>
                  </a:cubicBezTo>
                  <a:cubicBezTo>
                    <a:pt x="465" y="73"/>
                    <a:pt x="464" y="72"/>
                    <a:pt x="463" y="72"/>
                  </a:cubicBezTo>
                  <a:cubicBezTo>
                    <a:pt x="462" y="73"/>
                    <a:pt x="461" y="74"/>
                    <a:pt x="460" y="74"/>
                  </a:cubicBezTo>
                  <a:cubicBezTo>
                    <a:pt x="460" y="75"/>
                    <a:pt x="459" y="75"/>
                    <a:pt x="458" y="75"/>
                  </a:cubicBezTo>
                  <a:cubicBezTo>
                    <a:pt x="457" y="75"/>
                    <a:pt x="456" y="75"/>
                    <a:pt x="455" y="76"/>
                  </a:cubicBezTo>
                  <a:cubicBezTo>
                    <a:pt x="455" y="77"/>
                    <a:pt x="454" y="78"/>
                    <a:pt x="454" y="78"/>
                  </a:cubicBezTo>
                  <a:cubicBezTo>
                    <a:pt x="453" y="78"/>
                    <a:pt x="453" y="79"/>
                    <a:pt x="452" y="79"/>
                  </a:cubicBezTo>
                  <a:cubicBezTo>
                    <a:pt x="452" y="79"/>
                    <a:pt x="452" y="79"/>
                    <a:pt x="452" y="79"/>
                  </a:cubicBezTo>
                  <a:cubicBezTo>
                    <a:pt x="452" y="80"/>
                    <a:pt x="450" y="79"/>
                    <a:pt x="450" y="80"/>
                  </a:cubicBezTo>
                  <a:close/>
                  <a:moveTo>
                    <a:pt x="340" y="98"/>
                  </a:moveTo>
                  <a:cubicBezTo>
                    <a:pt x="339" y="98"/>
                    <a:pt x="337" y="97"/>
                    <a:pt x="336" y="96"/>
                  </a:cubicBezTo>
                  <a:cubicBezTo>
                    <a:pt x="335" y="95"/>
                    <a:pt x="334" y="95"/>
                    <a:pt x="333" y="95"/>
                  </a:cubicBezTo>
                  <a:cubicBezTo>
                    <a:pt x="333" y="95"/>
                    <a:pt x="333" y="94"/>
                    <a:pt x="332" y="94"/>
                  </a:cubicBezTo>
                  <a:cubicBezTo>
                    <a:pt x="332" y="94"/>
                    <a:pt x="332" y="94"/>
                    <a:pt x="332" y="94"/>
                  </a:cubicBezTo>
                  <a:cubicBezTo>
                    <a:pt x="332" y="94"/>
                    <a:pt x="331" y="93"/>
                    <a:pt x="331" y="94"/>
                  </a:cubicBezTo>
                  <a:cubicBezTo>
                    <a:pt x="330" y="95"/>
                    <a:pt x="332" y="99"/>
                    <a:pt x="333" y="98"/>
                  </a:cubicBezTo>
                  <a:cubicBezTo>
                    <a:pt x="334" y="98"/>
                    <a:pt x="335" y="99"/>
                    <a:pt x="335" y="100"/>
                  </a:cubicBezTo>
                  <a:cubicBezTo>
                    <a:pt x="335" y="100"/>
                    <a:pt x="335" y="100"/>
                    <a:pt x="335" y="100"/>
                  </a:cubicBezTo>
                  <a:cubicBezTo>
                    <a:pt x="337" y="100"/>
                    <a:pt x="338" y="101"/>
                    <a:pt x="340" y="100"/>
                  </a:cubicBezTo>
                  <a:cubicBezTo>
                    <a:pt x="340" y="100"/>
                    <a:pt x="341" y="99"/>
                    <a:pt x="340" y="98"/>
                  </a:cubicBezTo>
                  <a:close/>
                  <a:moveTo>
                    <a:pt x="162" y="81"/>
                  </a:moveTo>
                  <a:cubicBezTo>
                    <a:pt x="161" y="81"/>
                    <a:pt x="161" y="80"/>
                    <a:pt x="162" y="80"/>
                  </a:cubicBezTo>
                  <a:cubicBezTo>
                    <a:pt x="162" y="79"/>
                    <a:pt x="162" y="79"/>
                    <a:pt x="162" y="78"/>
                  </a:cubicBezTo>
                  <a:cubicBezTo>
                    <a:pt x="162" y="78"/>
                    <a:pt x="162" y="78"/>
                    <a:pt x="162" y="78"/>
                  </a:cubicBezTo>
                  <a:cubicBezTo>
                    <a:pt x="162" y="78"/>
                    <a:pt x="162" y="78"/>
                    <a:pt x="162" y="78"/>
                  </a:cubicBezTo>
                  <a:cubicBezTo>
                    <a:pt x="161" y="78"/>
                    <a:pt x="161" y="77"/>
                    <a:pt x="161" y="77"/>
                  </a:cubicBezTo>
                  <a:cubicBezTo>
                    <a:pt x="161" y="77"/>
                    <a:pt x="160" y="76"/>
                    <a:pt x="160" y="77"/>
                  </a:cubicBezTo>
                  <a:cubicBezTo>
                    <a:pt x="159" y="78"/>
                    <a:pt x="158" y="78"/>
                    <a:pt x="157" y="80"/>
                  </a:cubicBezTo>
                  <a:cubicBezTo>
                    <a:pt x="157" y="81"/>
                    <a:pt x="157" y="81"/>
                    <a:pt x="156" y="81"/>
                  </a:cubicBezTo>
                  <a:cubicBezTo>
                    <a:pt x="156" y="81"/>
                    <a:pt x="156" y="80"/>
                    <a:pt x="155" y="81"/>
                  </a:cubicBezTo>
                  <a:cubicBezTo>
                    <a:pt x="154" y="81"/>
                    <a:pt x="153" y="81"/>
                    <a:pt x="154" y="82"/>
                  </a:cubicBezTo>
                  <a:cubicBezTo>
                    <a:pt x="154" y="83"/>
                    <a:pt x="155" y="83"/>
                    <a:pt x="155" y="82"/>
                  </a:cubicBezTo>
                  <a:cubicBezTo>
                    <a:pt x="155" y="82"/>
                    <a:pt x="156" y="82"/>
                    <a:pt x="156" y="82"/>
                  </a:cubicBezTo>
                  <a:cubicBezTo>
                    <a:pt x="156" y="82"/>
                    <a:pt x="156" y="82"/>
                    <a:pt x="156" y="82"/>
                  </a:cubicBezTo>
                  <a:cubicBezTo>
                    <a:pt x="156" y="83"/>
                    <a:pt x="156" y="83"/>
                    <a:pt x="156" y="83"/>
                  </a:cubicBezTo>
                  <a:cubicBezTo>
                    <a:pt x="157" y="83"/>
                    <a:pt x="157" y="83"/>
                    <a:pt x="157" y="83"/>
                  </a:cubicBezTo>
                  <a:cubicBezTo>
                    <a:pt x="157" y="83"/>
                    <a:pt x="157" y="83"/>
                    <a:pt x="157" y="83"/>
                  </a:cubicBezTo>
                  <a:cubicBezTo>
                    <a:pt x="157" y="83"/>
                    <a:pt x="157" y="83"/>
                    <a:pt x="157" y="83"/>
                  </a:cubicBezTo>
                  <a:cubicBezTo>
                    <a:pt x="157" y="83"/>
                    <a:pt x="157" y="83"/>
                    <a:pt x="157" y="83"/>
                  </a:cubicBezTo>
                  <a:cubicBezTo>
                    <a:pt x="157" y="84"/>
                    <a:pt x="158" y="83"/>
                    <a:pt x="159" y="83"/>
                  </a:cubicBezTo>
                  <a:cubicBezTo>
                    <a:pt x="159" y="83"/>
                    <a:pt x="159" y="83"/>
                    <a:pt x="159" y="83"/>
                  </a:cubicBezTo>
                  <a:cubicBezTo>
                    <a:pt x="159" y="83"/>
                    <a:pt x="159" y="83"/>
                    <a:pt x="159" y="83"/>
                  </a:cubicBezTo>
                  <a:cubicBezTo>
                    <a:pt x="160" y="84"/>
                    <a:pt x="160" y="84"/>
                    <a:pt x="160" y="84"/>
                  </a:cubicBezTo>
                  <a:cubicBezTo>
                    <a:pt x="161" y="84"/>
                    <a:pt x="162" y="84"/>
                    <a:pt x="163" y="84"/>
                  </a:cubicBezTo>
                  <a:cubicBezTo>
                    <a:pt x="163" y="84"/>
                    <a:pt x="163" y="84"/>
                    <a:pt x="163" y="84"/>
                  </a:cubicBezTo>
                  <a:cubicBezTo>
                    <a:pt x="163" y="84"/>
                    <a:pt x="163" y="84"/>
                    <a:pt x="163" y="84"/>
                  </a:cubicBezTo>
                  <a:cubicBezTo>
                    <a:pt x="163" y="83"/>
                    <a:pt x="163" y="82"/>
                    <a:pt x="162" y="81"/>
                  </a:cubicBezTo>
                  <a:close/>
                  <a:moveTo>
                    <a:pt x="206" y="29"/>
                  </a:moveTo>
                  <a:cubicBezTo>
                    <a:pt x="204" y="29"/>
                    <a:pt x="203" y="31"/>
                    <a:pt x="201" y="32"/>
                  </a:cubicBezTo>
                  <a:cubicBezTo>
                    <a:pt x="200" y="32"/>
                    <a:pt x="200" y="32"/>
                    <a:pt x="201" y="33"/>
                  </a:cubicBezTo>
                  <a:cubicBezTo>
                    <a:pt x="202" y="33"/>
                    <a:pt x="202" y="34"/>
                    <a:pt x="203" y="35"/>
                  </a:cubicBezTo>
                  <a:cubicBezTo>
                    <a:pt x="204" y="35"/>
                    <a:pt x="204" y="35"/>
                    <a:pt x="205" y="35"/>
                  </a:cubicBezTo>
                  <a:cubicBezTo>
                    <a:pt x="205" y="35"/>
                    <a:pt x="205" y="35"/>
                    <a:pt x="205" y="35"/>
                  </a:cubicBezTo>
                  <a:cubicBezTo>
                    <a:pt x="206" y="34"/>
                    <a:pt x="207" y="34"/>
                    <a:pt x="207" y="33"/>
                  </a:cubicBezTo>
                  <a:cubicBezTo>
                    <a:pt x="207" y="32"/>
                    <a:pt x="207" y="32"/>
                    <a:pt x="207" y="31"/>
                  </a:cubicBezTo>
                  <a:cubicBezTo>
                    <a:pt x="208" y="31"/>
                    <a:pt x="208" y="31"/>
                    <a:pt x="208" y="30"/>
                  </a:cubicBezTo>
                  <a:cubicBezTo>
                    <a:pt x="208" y="29"/>
                    <a:pt x="207" y="29"/>
                    <a:pt x="206" y="29"/>
                  </a:cubicBezTo>
                  <a:close/>
                  <a:moveTo>
                    <a:pt x="154" y="77"/>
                  </a:moveTo>
                  <a:cubicBezTo>
                    <a:pt x="154" y="76"/>
                    <a:pt x="154" y="76"/>
                    <a:pt x="154" y="76"/>
                  </a:cubicBezTo>
                  <a:cubicBezTo>
                    <a:pt x="156" y="75"/>
                    <a:pt x="155" y="74"/>
                    <a:pt x="156" y="74"/>
                  </a:cubicBezTo>
                  <a:cubicBezTo>
                    <a:pt x="156" y="73"/>
                    <a:pt x="156" y="73"/>
                    <a:pt x="156" y="72"/>
                  </a:cubicBezTo>
                  <a:cubicBezTo>
                    <a:pt x="156" y="72"/>
                    <a:pt x="156" y="72"/>
                    <a:pt x="156" y="72"/>
                  </a:cubicBezTo>
                  <a:cubicBezTo>
                    <a:pt x="154" y="71"/>
                    <a:pt x="153" y="71"/>
                    <a:pt x="152" y="72"/>
                  </a:cubicBezTo>
                  <a:cubicBezTo>
                    <a:pt x="151" y="72"/>
                    <a:pt x="151" y="73"/>
                    <a:pt x="151" y="73"/>
                  </a:cubicBezTo>
                  <a:cubicBezTo>
                    <a:pt x="150" y="73"/>
                    <a:pt x="150" y="74"/>
                    <a:pt x="151" y="75"/>
                  </a:cubicBezTo>
                  <a:cubicBezTo>
                    <a:pt x="151" y="76"/>
                    <a:pt x="152" y="76"/>
                    <a:pt x="152" y="77"/>
                  </a:cubicBezTo>
                  <a:cubicBezTo>
                    <a:pt x="152" y="78"/>
                    <a:pt x="153" y="79"/>
                    <a:pt x="153" y="78"/>
                  </a:cubicBezTo>
                  <a:cubicBezTo>
                    <a:pt x="154" y="78"/>
                    <a:pt x="155" y="78"/>
                    <a:pt x="154" y="77"/>
                  </a:cubicBezTo>
                  <a:close/>
                  <a:moveTo>
                    <a:pt x="215" y="26"/>
                  </a:moveTo>
                  <a:cubicBezTo>
                    <a:pt x="217" y="25"/>
                    <a:pt x="217" y="24"/>
                    <a:pt x="216" y="23"/>
                  </a:cubicBezTo>
                  <a:cubicBezTo>
                    <a:pt x="216" y="23"/>
                    <a:pt x="217" y="22"/>
                    <a:pt x="216" y="22"/>
                  </a:cubicBezTo>
                  <a:cubicBezTo>
                    <a:pt x="216" y="22"/>
                    <a:pt x="216" y="22"/>
                    <a:pt x="216" y="22"/>
                  </a:cubicBezTo>
                  <a:cubicBezTo>
                    <a:pt x="216" y="22"/>
                    <a:pt x="216" y="22"/>
                    <a:pt x="216" y="22"/>
                  </a:cubicBezTo>
                  <a:cubicBezTo>
                    <a:pt x="215" y="21"/>
                    <a:pt x="216" y="21"/>
                    <a:pt x="216" y="20"/>
                  </a:cubicBezTo>
                  <a:cubicBezTo>
                    <a:pt x="214" y="20"/>
                    <a:pt x="213" y="20"/>
                    <a:pt x="212" y="22"/>
                  </a:cubicBezTo>
                  <a:cubicBezTo>
                    <a:pt x="211" y="23"/>
                    <a:pt x="211" y="24"/>
                    <a:pt x="212" y="25"/>
                  </a:cubicBezTo>
                  <a:cubicBezTo>
                    <a:pt x="213" y="26"/>
                    <a:pt x="214" y="26"/>
                    <a:pt x="215" y="26"/>
                  </a:cubicBezTo>
                  <a:close/>
                  <a:moveTo>
                    <a:pt x="210" y="42"/>
                  </a:moveTo>
                  <a:cubicBezTo>
                    <a:pt x="211" y="42"/>
                    <a:pt x="211" y="42"/>
                    <a:pt x="212" y="42"/>
                  </a:cubicBezTo>
                  <a:cubicBezTo>
                    <a:pt x="212" y="42"/>
                    <a:pt x="212" y="42"/>
                    <a:pt x="212" y="42"/>
                  </a:cubicBezTo>
                  <a:cubicBezTo>
                    <a:pt x="212" y="42"/>
                    <a:pt x="212" y="42"/>
                    <a:pt x="212" y="42"/>
                  </a:cubicBezTo>
                  <a:cubicBezTo>
                    <a:pt x="212" y="41"/>
                    <a:pt x="212" y="41"/>
                    <a:pt x="212" y="40"/>
                  </a:cubicBezTo>
                  <a:cubicBezTo>
                    <a:pt x="213" y="39"/>
                    <a:pt x="213" y="38"/>
                    <a:pt x="211" y="37"/>
                  </a:cubicBezTo>
                  <a:cubicBezTo>
                    <a:pt x="211" y="37"/>
                    <a:pt x="211" y="37"/>
                    <a:pt x="211" y="37"/>
                  </a:cubicBezTo>
                  <a:cubicBezTo>
                    <a:pt x="211" y="37"/>
                    <a:pt x="211" y="37"/>
                    <a:pt x="211" y="37"/>
                  </a:cubicBezTo>
                  <a:cubicBezTo>
                    <a:pt x="211" y="37"/>
                    <a:pt x="211" y="37"/>
                    <a:pt x="211" y="37"/>
                  </a:cubicBezTo>
                  <a:cubicBezTo>
                    <a:pt x="211" y="37"/>
                    <a:pt x="211" y="37"/>
                    <a:pt x="211" y="37"/>
                  </a:cubicBezTo>
                  <a:cubicBezTo>
                    <a:pt x="211" y="37"/>
                    <a:pt x="211" y="37"/>
                    <a:pt x="211" y="37"/>
                  </a:cubicBezTo>
                  <a:cubicBezTo>
                    <a:pt x="211" y="37"/>
                    <a:pt x="211" y="37"/>
                    <a:pt x="210" y="36"/>
                  </a:cubicBezTo>
                  <a:cubicBezTo>
                    <a:pt x="210" y="36"/>
                    <a:pt x="209" y="34"/>
                    <a:pt x="208" y="36"/>
                  </a:cubicBezTo>
                  <a:cubicBezTo>
                    <a:pt x="208" y="37"/>
                    <a:pt x="208" y="37"/>
                    <a:pt x="208" y="37"/>
                  </a:cubicBezTo>
                  <a:cubicBezTo>
                    <a:pt x="206" y="37"/>
                    <a:pt x="207" y="38"/>
                    <a:pt x="207" y="38"/>
                  </a:cubicBezTo>
                  <a:cubicBezTo>
                    <a:pt x="208" y="39"/>
                    <a:pt x="209" y="40"/>
                    <a:pt x="209" y="41"/>
                  </a:cubicBezTo>
                  <a:cubicBezTo>
                    <a:pt x="209" y="41"/>
                    <a:pt x="209" y="42"/>
                    <a:pt x="210" y="42"/>
                  </a:cubicBezTo>
                  <a:close/>
                  <a:moveTo>
                    <a:pt x="209" y="41"/>
                  </a:moveTo>
                  <a:cubicBezTo>
                    <a:pt x="209" y="41"/>
                    <a:pt x="209" y="41"/>
                    <a:pt x="209" y="41"/>
                  </a:cubicBezTo>
                  <a:cubicBezTo>
                    <a:pt x="209" y="41"/>
                    <a:pt x="209" y="41"/>
                    <a:pt x="209" y="41"/>
                  </a:cubicBezTo>
                  <a:cubicBezTo>
                    <a:pt x="209" y="41"/>
                    <a:pt x="209" y="41"/>
                    <a:pt x="209" y="41"/>
                  </a:cubicBezTo>
                  <a:cubicBezTo>
                    <a:pt x="209" y="41"/>
                    <a:pt x="209" y="41"/>
                    <a:pt x="209" y="41"/>
                  </a:cubicBezTo>
                  <a:cubicBezTo>
                    <a:pt x="209" y="41"/>
                    <a:pt x="209" y="41"/>
                    <a:pt x="209" y="41"/>
                  </a:cubicBezTo>
                  <a:close/>
                  <a:moveTo>
                    <a:pt x="442" y="102"/>
                  </a:moveTo>
                  <a:cubicBezTo>
                    <a:pt x="442" y="101"/>
                    <a:pt x="442" y="101"/>
                    <a:pt x="442" y="101"/>
                  </a:cubicBezTo>
                  <a:cubicBezTo>
                    <a:pt x="441" y="101"/>
                    <a:pt x="441" y="101"/>
                    <a:pt x="440" y="101"/>
                  </a:cubicBezTo>
                  <a:cubicBezTo>
                    <a:pt x="439" y="102"/>
                    <a:pt x="438" y="101"/>
                    <a:pt x="436" y="100"/>
                  </a:cubicBezTo>
                  <a:cubicBezTo>
                    <a:pt x="435" y="99"/>
                    <a:pt x="434" y="98"/>
                    <a:pt x="433" y="98"/>
                  </a:cubicBezTo>
                  <a:cubicBezTo>
                    <a:pt x="432" y="97"/>
                    <a:pt x="431" y="97"/>
                    <a:pt x="431" y="98"/>
                  </a:cubicBezTo>
                  <a:cubicBezTo>
                    <a:pt x="431" y="99"/>
                    <a:pt x="432" y="99"/>
                    <a:pt x="432" y="99"/>
                  </a:cubicBezTo>
                  <a:cubicBezTo>
                    <a:pt x="433" y="99"/>
                    <a:pt x="434" y="100"/>
                    <a:pt x="434" y="101"/>
                  </a:cubicBezTo>
                  <a:cubicBezTo>
                    <a:pt x="434" y="101"/>
                    <a:pt x="434" y="102"/>
                    <a:pt x="435" y="102"/>
                  </a:cubicBezTo>
                  <a:cubicBezTo>
                    <a:pt x="436" y="102"/>
                    <a:pt x="437" y="103"/>
                    <a:pt x="439" y="104"/>
                  </a:cubicBezTo>
                  <a:cubicBezTo>
                    <a:pt x="439" y="104"/>
                    <a:pt x="440" y="104"/>
                    <a:pt x="441" y="104"/>
                  </a:cubicBezTo>
                  <a:cubicBezTo>
                    <a:pt x="441" y="103"/>
                    <a:pt x="442" y="103"/>
                    <a:pt x="442" y="102"/>
                  </a:cubicBezTo>
                  <a:close/>
                  <a:moveTo>
                    <a:pt x="183" y="63"/>
                  </a:moveTo>
                  <a:cubicBezTo>
                    <a:pt x="183" y="62"/>
                    <a:pt x="184" y="62"/>
                    <a:pt x="184" y="61"/>
                  </a:cubicBezTo>
                  <a:cubicBezTo>
                    <a:pt x="183" y="60"/>
                    <a:pt x="183" y="58"/>
                    <a:pt x="181" y="59"/>
                  </a:cubicBezTo>
                  <a:cubicBezTo>
                    <a:pt x="181" y="58"/>
                    <a:pt x="183" y="57"/>
                    <a:pt x="182" y="56"/>
                  </a:cubicBezTo>
                  <a:cubicBezTo>
                    <a:pt x="181" y="56"/>
                    <a:pt x="181" y="56"/>
                    <a:pt x="180" y="56"/>
                  </a:cubicBezTo>
                  <a:cubicBezTo>
                    <a:pt x="180" y="57"/>
                    <a:pt x="179" y="57"/>
                    <a:pt x="179" y="58"/>
                  </a:cubicBezTo>
                  <a:cubicBezTo>
                    <a:pt x="180" y="59"/>
                    <a:pt x="180" y="60"/>
                    <a:pt x="180" y="60"/>
                  </a:cubicBezTo>
                  <a:cubicBezTo>
                    <a:pt x="179" y="62"/>
                    <a:pt x="181" y="64"/>
                    <a:pt x="182" y="64"/>
                  </a:cubicBezTo>
                  <a:cubicBezTo>
                    <a:pt x="183" y="64"/>
                    <a:pt x="183" y="63"/>
                    <a:pt x="183" y="63"/>
                  </a:cubicBezTo>
                  <a:close/>
                  <a:moveTo>
                    <a:pt x="156" y="34"/>
                  </a:moveTo>
                  <a:cubicBezTo>
                    <a:pt x="156" y="35"/>
                    <a:pt x="156" y="36"/>
                    <a:pt x="156" y="38"/>
                  </a:cubicBezTo>
                  <a:cubicBezTo>
                    <a:pt x="157" y="37"/>
                    <a:pt x="158" y="37"/>
                    <a:pt x="158" y="36"/>
                  </a:cubicBezTo>
                  <a:cubicBezTo>
                    <a:pt x="159" y="35"/>
                    <a:pt x="159" y="35"/>
                    <a:pt x="160" y="34"/>
                  </a:cubicBezTo>
                  <a:cubicBezTo>
                    <a:pt x="160" y="34"/>
                    <a:pt x="160" y="33"/>
                    <a:pt x="160" y="32"/>
                  </a:cubicBezTo>
                  <a:cubicBezTo>
                    <a:pt x="160" y="32"/>
                    <a:pt x="160" y="32"/>
                    <a:pt x="160" y="32"/>
                  </a:cubicBezTo>
                  <a:cubicBezTo>
                    <a:pt x="159" y="32"/>
                    <a:pt x="158" y="30"/>
                    <a:pt x="157" y="31"/>
                  </a:cubicBezTo>
                  <a:cubicBezTo>
                    <a:pt x="157" y="32"/>
                    <a:pt x="155" y="32"/>
                    <a:pt x="156" y="34"/>
                  </a:cubicBezTo>
                  <a:cubicBezTo>
                    <a:pt x="156" y="34"/>
                    <a:pt x="156" y="34"/>
                    <a:pt x="156" y="34"/>
                  </a:cubicBezTo>
                  <a:close/>
                  <a:moveTo>
                    <a:pt x="204" y="55"/>
                  </a:moveTo>
                  <a:cubicBezTo>
                    <a:pt x="204" y="56"/>
                    <a:pt x="203" y="56"/>
                    <a:pt x="203" y="57"/>
                  </a:cubicBezTo>
                  <a:cubicBezTo>
                    <a:pt x="203" y="58"/>
                    <a:pt x="204" y="59"/>
                    <a:pt x="204" y="59"/>
                  </a:cubicBezTo>
                  <a:cubicBezTo>
                    <a:pt x="205" y="59"/>
                    <a:pt x="206" y="60"/>
                    <a:pt x="207" y="59"/>
                  </a:cubicBezTo>
                  <a:cubicBezTo>
                    <a:pt x="207" y="58"/>
                    <a:pt x="208" y="57"/>
                    <a:pt x="208" y="56"/>
                  </a:cubicBezTo>
                  <a:cubicBezTo>
                    <a:pt x="208" y="55"/>
                    <a:pt x="208" y="55"/>
                    <a:pt x="207" y="55"/>
                  </a:cubicBezTo>
                  <a:cubicBezTo>
                    <a:pt x="206" y="55"/>
                    <a:pt x="205" y="55"/>
                    <a:pt x="204" y="55"/>
                  </a:cubicBezTo>
                  <a:close/>
                  <a:moveTo>
                    <a:pt x="175" y="56"/>
                  </a:moveTo>
                  <a:cubicBezTo>
                    <a:pt x="176" y="56"/>
                    <a:pt x="176" y="57"/>
                    <a:pt x="176" y="57"/>
                  </a:cubicBezTo>
                  <a:cubicBezTo>
                    <a:pt x="175" y="58"/>
                    <a:pt x="175" y="59"/>
                    <a:pt x="176" y="60"/>
                  </a:cubicBezTo>
                  <a:cubicBezTo>
                    <a:pt x="176" y="61"/>
                    <a:pt x="176" y="61"/>
                    <a:pt x="177" y="61"/>
                  </a:cubicBezTo>
                  <a:cubicBezTo>
                    <a:pt x="177" y="61"/>
                    <a:pt x="177" y="61"/>
                    <a:pt x="177" y="60"/>
                  </a:cubicBezTo>
                  <a:cubicBezTo>
                    <a:pt x="178" y="59"/>
                    <a:pt x="177" y="59"/>
                    <a:pt x="177" y="58"/>
                  </a:cubicBezTo>
                  <a:cubicBezTo>
                    <a:pt x="177" y="57"/>
                    <a:pt x="177" y="56"/>
                    <a:pt x="176" y="55"/>
                  </a:cubicBezTo>
                  <a:cubicBezTo>
                    <a:pt x="176" y="55"/>
                    <a:pt x="176" y="55"/>
                    <a:pt x="176" y="55"/>
                  </a:cubicBezTo>
                  <a:cubicBezTo>
                    <a:pt x="176" y="55"/>
                    <a:pt x="176" y="55"/>
                    <a:pt x="176" y="55"/>
                  </a:cubicBezTo>
                  <a:cubicBezTo>
                    <a:pt x="176" y="54"/>
                    <a:pt x="175" y="54"/>
                    <a:pt x="175" y="55"/>
                  </a:cubicBezTo>
                  <a:cubicBezTo>
                    <a:pt x="174" y="56"/>
                    <a:pt x="175" y="56"/>
                    <a:pt x="175" y="56"/>
                  </a:cubicBezTo>
                  <a:close/>
                  <a:moveTo>
                    <a:pt x="190" y="67"/>
                  </a:moveTo>
                  <a:cubicBezTo>
                    <a:pt x="190" y="67"/>
                    <a:pt x="189" y="67"/>
                    <a:pt x="189" y="67"/>
                  </a:cubicBezTo>
                  <a:cubicBezTo>
                    <a:pt x="189" y="68"/>
                    <a:pt x="188" y="68"/>
                    <a:pt x="189" y="69"/>
                  </a:cubicBezTo>
                  <a:cubicBezTo>
                    <a:pt x="189" y="70"/>
                    <a:pt x="188" y="70"/>
                    <a:pt x="188" y="70"/>
                  </a:cubicBezTo>
                  <a:cubicBezTo>
                    <a:pt x="188" y="70"/>
                    <a:pt x="187" y="70"/>
                    <a:pt x="187" y="71"/>
                  </a:cubicBezTo>
                  <a:cubicBezTo>
                    <a:pt x="187" y="71"/>
                    <a:pt x="188" y="72"/>
                    <a:pt x="189" y="72"/>
                  </a:cubicBezTo>
                  <a:cubicBezTo>
                    <a:pt x="190" y="71"/>
                    <a:pt x="191" y="70"/>
                    <a:pt x="191" y="69"/>
                  </a:cubicBezTo>
                  <a:cubicBezTo>
                    <a:pt x="191" y="68"/>
                    <a:pt x="190" y="68"/>
                    <a:pt x="190" y="67"/>
                  </a:cubicBezTo>
                  <a:close/>
                  <a:moveTo>
                    <a:pt x="221" y="27"/>
                  </a:moveTo>
                  <a:cubicBezTo>
                    <a:pt x="222" y="27"/>
                    <a:pt x="223" y="28"/>
                    <a:pt x="223" y="28"/>
                  </a:cubicBezTo>
                  <a:cubicBezTo>
                    <a:pt x="224" y="29"/>
                    <a:pt x="225" y="28"/>
                    <a:pt x="225" y="28"/>
                  </a:cubicBezTo>
                  <a:cubicBezTo>
                    <a:pt x="225" y="27"/>
                    <a:pt x="225" y="26"/>
                    <a:pt x="224" y="26"/>
                  </a:cubicBezTo>
                  <a:cubicBezTo>
                    <a:pt x="224" y="26"/>
                    <a:pt x="223" y="26"/>
                    <a:pt x="221" y="25"/>
                  </a:cubicBezTo>
                  <a:cubicBezTo>
                    <a:pt x="221" y="25"/>
                    <a:pt x="220" y="26"/>
                    <a:pt x="220" y="26"/>
                  </a:cubicBezTo>
                  <a:cubicBezTo>
                    <a:pt x="220" y="27"/>
                    <a:pt x="221" y="27"/>
                    <a:pt x="221" y="27"/>
                  </a:cubicBezTo>
                  <a:close/>
                  <a:moveTo>
                    <a:pt x="182" y="68"/>
                  </a:moveTo>
                  <a:cubicBezTo>
                    <a:pt x="181" y="68"/>
                    <a:pt x="181" y="69"/>
                    <a:pt x="181" y="70"/>
                  </a:cubicBezTo>
                  <a:cubicBezTo>
                    <a:pt x="182" y="71"/>
                    <a:pt x="181" y="72"/>
                    <a:pt x="182" y="73"/>
                  </a:cubicBezTo>
                  <a:cubicBezTo>
                    <a:pt x="183" y="72"/>
                    <a:pt x="184" y="71"/>
                    <a:pt x="183" y="69"/>
                  </a:cubicBezTo>
                  <a:cubicBezTo>
                    <a:pt x="183" y="69"/>
                    <a:pt x="183" y="68"/>
                    <a:pt x="182" y="68"/>
                  </a:cubicBezTo>
                  <a:close/>
                  <a:moveTo>
                    <a:pt x="215" y="31"/>
                  </a:moveTo>
                  <a:cubicBezTo>
                    <a:pt x="216" y="31"/>
                    <a:pt x="217" y="31"/>
                    <a:pt x="217" y="31"/>
                  </a:cubicBezTo>
                  <a:cubicBezTo>
                    <a:pt x="217" y="31"/>
                    <a:pt x="217" y="31"/>
                    <a:pt x="217" y="31"/>
                  </a:cubicBezTo>
                  <a:cubicBezTo>
                    <a:pt x="217" y="31"/>
                    <a:pt x="217" y="31"/>
                    <a:pt x="217" y="31"/>
                  </a:cubicBezTo>
                  <a:cubicBezTo>
                    <a:pt x="218" y="31"/>
                    <a:pt x="218" y="31"/>
                    <a:pt x="218" y="32"/>
                  </a:cubicBezTo>
                  <a:cubicBezTo>
                    <a:pt x="218" y="32"/>
                    <a:pt x="219" y="32"/>
                    <a:pt x="219" y="32"/>
                  </a:cubicBezTo>
                  <a:cubicBezTo>
                    <a:pt x="220" y="32"/>
                    <a:pt x="220" y="31"/>
                    <a:pt x="220" y="31"/>
                  </a:cubicBezTo>
                  <a:cubicBezTo>
                    <a:pt x="220" y="30"/>
                    <a:pt x="219" y="30"/>
                    <a:pt x="219" y="30"/>
                  </a:cubicBezTo>
                  <a:cubicBezTo>
                    <a:pt x="218" y="30"/>
                    <a:pt x="216" y="30"/>
                    <a:pt x="215" y="30"/>
                  </a:cubicBezTo>
                  <a:cubicBezTo>
                    <a:pt x="214" y="30"/>
                    <a:pt x="214" y="30"/>
                    <a:pt x="215" y="31"/>
                  </a:cubicBezTo>
                  <a:close/>
                  <a:moveTo>
                    <a:pt x="235" y="13"/>
                  </a:moveTo>
                  <a:cubicBezTo>
                    <a:pt x="234" y="13"/>
                    <a:pt x="234" y="13"/>
                    <a:pt x="234" y="13"/>
                  </a:cubicBezTo>
                  <a:cubicBezTo>
                    <a:pt x="233" y="14"/>
                    <a:pt x="235" y="16"/>
                    <a:pt x="236" y="16"/>
                  </a:cubicBezTo>
                  <a:cubicBezTo>
                    <a:pt x="236" y="16"/>
                    <a:pt x="237" y="15"/>
                    <a:pt x="237" y="15"/>
                  </a:cubicBezTo>
                  <a:cubicBezTo>
                    <a:pt x="237" y="13"/>
                    <a:pt x="236" y="13"/>
                    <a:pt x="235" y="13"/>
                  </a:cubicBezTo>
                  <a:close/>
                  <a:moveTo>
                    <a:pt x="214" y="83"/>
                  </a:moveTo>
                  <a:cubicBezTo>
                    <a:pt x="213" y="83"/>
                    <a:pt x="213" y="82"/>
                    <a:pt x="212" y="81"/>
                  </a:cubicBezTo>
                  <a:cubicBezTo>
                    <a:pt x="212" y="81"/>
                    <a:pt x="212" y="81"/>
                    <a:pt x="212" y="81"/>
                  </a:cubicBezTo>
                  <a:cubicBezTo>
                    <a:pt x="211" y="81"/>
                    <a:pt x="210" y="81"/>
                    <a:pt x="210" y="82"/>
                  </a:cubicBezTo>
                  <a:cubicBezTo>
                    <a:pt x="210" y="82"/>
                    <a:pt x="209" y="82"/>
                    <a:pt x="210" y="82"/>
                  </a:cubicBezTo>
                  <a:cubicBezTo>
                    <a:pt x="211" y="83"/>
                    <a:pt x="211" y="82"/>
                    <a:pt x="212" y="82"/>
                  </a:cubicBezTo>
                  <a:cubicBezTo>
                    <a:pt x="212" y="82"/>
                    <a:pt x="212" y="82"/>
                    <a:pt x="212" y="82"/>
                  </a:cubicBezTo>
                  <a:cubicBezTo>
                    <a:pt x="212" y="82"/>
                    <a:pt x="212" y="82"/>
                    <a:pt x="212" y="82"/>
                  </a:cubicBezTo>
                  <a:cubicBezTo>
                    <a:pt x="212" y="83"/>
                    <a:pt x="212" y="84"/>
                    <a:pt x="213" y="84"/>
                  </a:cubicBezTo>
                  <a:cubicBezTo>
                    <a:pt x="213" y="84"/>
                    <a:pt x="213" y="84"/>
                    <a:pt x="214" y="84"/>
                  </a:cubicBezTo>
                  <a:cubicBezTo>
                    <a:pt x="214" y="84"/>
                    <a:pt x="214" y="83"/>
                    <a:pt x="214" y="83"/>
                  </a:cubicBezTo>
                  <a:close/>
                  <a:moveTo>
                    <a:pt x="212" y="13"/>
                  </a:moveTo>
                  <a:cubicBezTo>
                    <a:pt x="212" y="12"/>
                    <a:pt x="213" y="12"/>
                    <a:pt x="212" y="12"/>
                  </a:cubicBezTo>
                  <a:cubicBezTo>
                    <a:pt x="212" y="11"/>
                    <a:pt x="212" y="11"/>
                    <a:pt x="212" y="11"/>
                  </a:cubicBezTo>
                  <a:cubicBezTo>
                    <a:pt x="211" y="11"/>
                    <a:pt x="211" y="10"/>
                    <a:pt x="210" y="11"/>
                  </a:cubicBezTo>
                  <a:cubicBezTo>
                    <a:pt x="210" y="12"/>
                    <a:pt x="209" y="12"/>
                    <a:pt x="210" y="13"/>
                  </a:cubicBezTo>
                  <a:cubicBezTo>
                    <a:pt x="211" y="13"/>
                    <a:pt x="211" y="13"/>
                    <a:pt x="212" y="13"/>
                  </a:cubicBezTo>
                  <a:close/>
                  <a:moveTo>
                    <a:pt x="196" y="66"/>
                  </a:moveTo>
                  <a:cubicBezTo>
                    <a:pt x="196" y="65"/>
                    <a:pt x="194" y="64"/>
                    <a:pt x="193" y="64"/>
                  </a:cubicBezTo>
                  <a:cubicBezTo>
                    <a:pt x="193" y="64"/>
                    <a:pt x="193" y="64"/>
                    <a:pt x="193" y="64"/>
                  </a:cubicBezTo>
                  <a:cubicBezTo>
                    <a:pt x="193" y="65"/>
                    <a:pt x="192" y="65"/>
                    <a:pt x="193" y="65"/>
                  </a:cubicBezTo>
                  <a:cubicBezTo>
                    <a:pt x="194" y="66"/>
                    <a:pt x="195" y="66"/>
                    <a:pt x="195" y="66"/>
                  </a:cubicBezTo>
                  <a:cubicBezTo>
                    <a:pt x="196" y="67"/>
                    <a:pt x="196" y="66"/>
                    <a:pt x="196" y="66"/>
                  </a:cubicBezTo>
                  <a:close/>
                  <a:moveTo>
                    <a:pt x="150" y="77"/>
                  </a:moveTo>
                  <a:cubicBezTo>
                    <a:pt x="149" y="76"/>
                    <a:pt x="149" y="78"/>
                    <a:pt x="149" y="78"/>
                  </a:cubicBezTo>
                  <a:cubicBezTo>
                    <a:pt x="149" y="78"/>
                    <a:pt x="148" y="78"/>
                    <a:pt x="148" y="79"/>
                  </a:cubicBezTo>
                  <a:cubicBezTo>
                    <a:pt x="148" y="79"/>
                    <a:pt x="148" y="79"/>
                    <a:pt x="148" y="79"/>
                  </a:cubicBezTo>
                  <a:cubicBezTo>
                    <a:pt x="148" y="79"/>
                    <a:pt x="148" y="79"/>
                    <a:pt x="148" y="79"/>
                  </a:cubicBezTo>
                  <a:cubicBezTo>
                    <a:pt x="148" y="79"/>
                    <a:pt x="148" y="79"/>
                    <a:pt x="148" y="79"/>
                  </a:cubicBezTo>
                  <a:cubicBezTo>
                    <a:pt x="148" y="79"/>
                    <a:pt x="148" y="80"/>
                    <a:pt x="148" y="80"/>
                  </a:cubicBezTo>
                  <a:cubicBezTo>
                    <a:pt x="148" y="81"/>
                    <a:pt x="148" y="81"/>
                    <a:pt x="149" y="80"/>
                  </a:cubicBezTo>
                  <a:cubicBezTo>
                    <a:pt x="149" y="80"/>
                    <a:pt x="149" y="80"/>
                    <a:pt x="149" y="80"/>
                  </a:cubicBezTo>
                  <a:cubicBezTo>
                    <a:pt x="150" y="80"/>
                    <a:pt x="151" y="79"/>
                    <a:pt x="151" y="79"/>
                  </a:cubicBezTo>
                  <a:cubicBezTo>
                    <a:pt x="151" y="78"/>
                    <a:pt x="150" y="77"/>
                    <a:pt x="150" y="77"/>
                  </a:cubicBezTo>
                  <a:close/>
                  <a:moveTo>
                    <a:pt x="444" y="115"/>
                  </a:moveTo>
                  <a:cubicBezTo>
                    <a:pt x="443" y="114"/>
                    <a:pt x="442" y="113"/>
                    <a:pt x="441" y="113"/>
                  </a:cubicBezTo>
                  <a:cubicBezTo>
                    <a:pt x="441" y="113"/>
                    <a:pt x="440" y="113"/>
                    <a:pt x="440" y="113"/>
                  </a:cubicBezTo>
                  <a:cubicBezTo>
                    <a:pt x="440" y="113"/>
                    <a:pt x="440" y="114"/>
                    <a:pt x="441" y="114"/>
                  </a:cubicBezTo>
                  <a:cubicBezTo>
                    <a:pt x="441" y="115"/>
                    <a:pt x="443" y="115"/>
                    <a:pt x="444" y="116"/>
                  </a:cubicBezTo>
                  <a:cubicBezTo>
                    <a:pt x="444" y="116"/>
                    <a:pt x="444" y="115"/>
                    <a:pt x="444" y="115"/>
                  </a:cubicBezTo>
                  <a:cubicBezTo>
                    <a:pt x="444" y="115"/>
                    <a:pt x="445" y="115"/>
                    <a:pt x="444" y="115"/>
                  </a:cubicBezTo>
                  <a:close/>
                  <a:moveTo>
                    <a:pt x="451" y="80"/>
                  </a:moveTo>
                  <a:cubicBezTo>
                    <a:pt x="451" y="81"/>
                    <a:pt x="451" y="81"/>
                    <a:pt x="451" y="81"/>
                  </a:cubicBezTo>
                  <a:cubicBezTo>
                    <a:pt x="452" y="82"/>
                    <a:pt x="452" y="82"/>
                    <a:pt x="452" y="81"/>
                  </a:cubicBezTo>
                  <a:cubicBezTo>
                    <a:pt x="453" y="81"/>
                    <a:pt x="454" y="80"/>
                    <a:pt x="454" y="79"/>
                  </a:cubicBezTo>
                  <a:cubicBezTo>
                    <a:pt x="455" y="78"/>
                    <a:pt x="454" y="78"/>
                    <a:pt x="454" y="78"/>
                  </a:cubicBezTo>
                  <a:cubicBezTo>
                    <a:pt x="453" y="79"/>
                    <a:pt x="452" y="79"/>
                    <a:pt x="451" y="80"/>
                  </a:cubicBezTo>
                  <a:close/>
                  <a:moveTo>
                    <a:pt x="442" y="74"/>
                  </a:moveTo>
                  <a:cubicBezTo>
                    <a:pt x="442" y="74"/>
                    <a:pt x="441" y="74"/>
                    <a:pt x="441" y="74"/>
                  </a:cubicBezTo>
                  <a:cubicBezTo>
                    <a:pt x="441" y="73"/>
                    <a:pt x="440" y="73"/>
                    <a:pt x="440" y="74"/>
                  </a:cubicBezTo>
                  <a:cubicBezTo>
                    <a:pt x="440" y="74"/>
                    <a:pt x="440" y="74"/>
                    <a:pt x="440" y="75"/>
                  </a:cubicBezTo>
                  <a:cubicBezTo>
                    <a:pt x="440" y="76"/>
                    <a:pt x="441" y="75"/>
                    <a:pt x="442" y="75"/>
                  </a:cubicBezTo>
                  <a:cubicBezTo>
                    <a:pt x="442" y="75"/>
                    <a:pt x="443" y="76"/>
                    <a:pt x="443" y="75"/>
                  </a:cubicBezTo>
                  <a:cubicBezTo>
                    <a:pt x="444" y="74"/>
                    <a:pt x="442" y="75"/>
                    <a:pt x="442" y="74"/>
                  </a:cubicBezTo>
                  <a:close/>
                  <a:moveTo>
                    <a:pt x="493" y="91"/>
                  </a:moveTo>
                  <a:cubicBezTo>
                    <a:pt x="494" y="93"/>
                    <a:pt x="493" y="94"/>
                    <a:pt x="493" y="95"/>
                  </a:cubicBezTo>
                  <a:cubicBezTo>
                    <a:pt x="493" y="94"/>
                    <a:pt x="494" y="93"/>
                    <a:pt x="495" y="93"/>
                  </a:cubicBezTo>
                  <a:cubicBezTo>
                    <a:pt x="495" y="93"/>
                    <a:pt x="495" y="92"/>
                    <a:pt x="495" y="92"/>
                  </a:cubicBezTo>
                  <a:cubicBezTo>
                    <a:pt x="494" y="92"/>
                    <a:pt x="494" y="91"/>
                    <a:pt x="493" y="91"/>
                  </a:cubicBezTo>
                  <a:cubicBezTo>
                    <a:pt x="493" y="91"/>
                    <a:pt x="493" y="91"/>
                    <a:pt x="493" y="91"/>
                  </a:cubicBezTo>
                  <a:close/>
                  <a:moveTo>
                    <a:pt x="213" y="36"/>
                  </a:moveTo>
                  <a:cubicBezTo>
                    <a:pt x="213" y="36"/>
                    <a:pt x="213" y="35"/>
                    <a:pt x="213" y="35"/>
                  </a:cubicBezTo>
                  <a:cubicBezTo>
                    <a:pt x="213" y="35"/>
                    <a:pt x="212" y="34"/>
                    <a:pt x="212" y="35"/>
                  </a:cubicBezTo>
                  <a:cubicBezTo>
                    <a:pt x="211" y="35"/>
                    <a:pt x="211" y="35"/>
                    <a:pt x="211" y="36"/>
                  </a:cubicBezTo>
                  <a:cubicBezTo>
                    <a:pt x="211" y="36"/>
                    <a:pt x="211" y="37"/>
                    <a:pt x="211" y="37"/>
                  </a:cubicBezTo>
                  <a:cubicBezTo>
                    <a:pt x="212" y="37"/>
                    <a:pt x="212" y="37"/>
                    <a:pt x="213" y="36"/>
                  </a:cubicBezTo>
                  <a:close/>
                  <a:moveTo>
                    <a:pt x="209" y="34"/>
                  </a:moveTo>
                  <a:cubicBezTo>
                    <a:pt x="209" y="34"/>
                    <a:pt x="210" y="35"/>
                    <a:pt x="210" y="35"/>
                  </a:cubicBezTo>
                  <a:cubicBezTo>
                    <a:pt x="211" y="34"/>
                    <a:pt x="212" y="34"/>
                    <a:pt x="211" y="33"/>
                  </a:cubicBezTo>
                  <a:cubicBezTo>
                    <a:pt x="211" y="33"/>
                    <a:pt x="210" y="32"/>
                    <a:pt x="210" y="33"/>
                  </a:cubicBezTo>
                  <a:cubicBezTo>
                    <a:pt x="209" y="33"/>
                    <a:pt x="208" y="33"/>
                    <a:pt x="209" y="34"/>
                  </a:cubicBezTo>
                  <a:close/>
                  <a:moveTo>
                    <a:pt x="445" y="102"/>
                  </a:moveTo>
                  <a:cubicBezTo>
                    <a:pt x="444" y="102"/>
                    <a:pt x="444" y="102"/>
                    <a:pt x="444" y="102"/>
                  </a:cubicBezTo>
                  <a:cubicBezTo>
                    <a:pt x="444" y="103"/>
                    <a:pt x="444" y="103"/>
                    <a:pt x="445" y="103"/>
                  </a:cubicBezTo>
                  <a:cubicBezTo>
                    <a:pt x="445" y="103"/>
                    <a:pt x="445" y="103"/>
                    <a:pt x="446" y="103"/>
                  </a:cubicBezTo>
                  <a:cubicBezTo>
                    <a:pt x="446" y="102"/>
                    <a:pt x="445" y="102"/>
                    <a:pt x="445" y="102"/>
                  </a:cubicBezTo>
                  <a:close/>
                  <a:moveTo>
                    <a:pt x="212" y="56"/>
                  </a:moveTo>
                  <a:cubicBezTo>
                    <a:pt x="212" y="56"/>
                    <a:pt x="211" y="56"/>
                    <a:pt x="211" y="57"/>
                  </a:cubicBezTo>
                  <a:cubicBezTo>
                    <a:pt x="211" y="57"/>
                    <a:pt x="212" y="58"/>
                    <a:pt x="213" y="58"/>
                  </a:cubicBezTo>
                  <a:cubicBezTo>
                    <a:pt x="213" y="57"/>
                    <a:pt x="213" y="57"/>
                    <a:pt x="213" y="56"/>
                  </a:cubicBezTo>
                  <a:cubicBezTo>
                    <a:pt x="213" y="56"/>
                    <a:pt x="213" y="56"/>
                    <a:pt x="213" y="56"/>
                  </a:cubicBezTo>
                  <a:cubicBezTo>
                    <a:pt x="213" y="56"/>
                    <a:pt x="213" y="56"/>
                    <a:pt x="213" y="56"/>
                  </a:cubicBezTo>
                  <a:cubicBezTo>
                    <a:pt x="213" y="55"/>
                    <a:pt x="213" y="55"/>
                    <a:pt x="212" y="56"/>
                  </a:cubicBezTo>
                  <a:close/>
                  <a:moveTo>
                    <a:pt x="189" y="63"/>
                  </a:moveTo>
                  <a:cubicBezTo>
                    <a:pt x="189" y="63"/>
                    <a:pt x="189" y="63"/>
                    <a:pt x="189" y="63"/>
                  </a:cubicBezTo>
                  <a:cubicBezTo>
                    <a:pt x="189" y="63"/>
                    <a:pt x="189" y="63"/>
                    <a:pt x="189" y="63"/>
                  </a:cubicBezTo>
                  <a:cubicBezTo>
                    <a:pt x="189" y="63"/>
                    <a:pt x="189" y="64"/>
                    <a:pt x="188" y="64"/>
                  </a:cubicBezTo>
                  <a:cubicBezTo>
                    <a:pt x="187" y="64"/>
                    <a:pt x="187" y="64"/>
                    <a:pt x="188" y="65"/>
                  </a:cubicBezTo>
                  <a:cubicBezTo>
                    <a:pt x="189" y="66"/>
                    <a:pt x="189" y="65"/>
                    <a:pt x="189" y="64"/>
                  </a:cubicBezTo>
                  <a:cubicBezTo>
                    <a:pt x="189" y="64"/>
                    <a:pt x="189" y="64"/>
                    <a:pt x="189" y="64"/>
                  </a:cubicBezTo>
                  <a:cubicBezTo>
                    <a:pt x="189" y="64"/>
                    <a:pt x="189" y="64"/>
                    <a:pt x="189" y="64"/>
                  </a:cubicBezTo>
                  <a:cubicBezTo>
                    <a:pt x="190" y="64"/>
                    <a:pt x="190" y="63"/>
                    <a:pt x="189" y="63"/>
                  </a:cubicBezTo>
                  <a:close/>
                  <a:moveTo>
                    <a:pt x="429" y="96"/>
                  </a:moveTo>
                  <a:cubicBezTo>
                    <a:pt x="429" y="97"/>
                    <a:pt x="428" y="97"/>
                    <a:pt x="429" y="98"/>
                  </a:cubicBezTo>
                  <a:cubicBezTo>
                    <a:pt x="429" y="98"/>
                    <a:pt x="429" y="98"/>
                    <a:pt x="430" y="98"/>
                  </a:cubicBezTo>
                  <a:cubicBezTo>
                    <a:pt x="430" y="98"/>
                    <a:pt x="430" y="98"/>
                    <a:pt x="430" y="98"/>
                  </a:cubicBezTo>
                  <a:cubicBezTo>
                    <a:pt x="430" y="98"/>
                    <a:pt x="431" y="97"/>
                    <a:pt x="431" y="97"/>
                  </a:cubicBezTo>
                  <a:cubicBezTo>
                    <a:pt x="430" y="96"/>
                    <a:pt x="430" y="96"/>
                    <a:pt x="429" y="96"/>
                  </a:cubicBezTo>
                  <a:close/>
                  <a:moveTo>
                    <a:pt x="171" y="67"/>
                  </a:moveTo>
                  <a:cubicBezTo>
                    <a:pt x="171" y="67"/>
                    <a:pt x="170" y="67"/>
                    <a:pt x="170" y="66"/>
                  </a:cubicBezTo>
                  <a:cubicBezTo>
                    <a:pt x="169" y="66"/>
                    <a:pt x="169" y="66"/>
                    <a:pt x="169" y="66"/>
                  </a:cubicBezTo>
                  <a:cubicBezTo>
                    <a:pt x="169" y="66"/>
                    <a:pt x="169" y="67"/>
                    <a:pt x="169" y="67"/>
                  </a:cubicBezTo>
                  <a:cubicBezTo>
                    <a:pt x="169" y="68"/>
                    <a:pt x="170" y="68"/>
                    <a:pt x="171" y="67"/>
                  </a:cubicBezTo>
                  <a:close/>
                  <a:moveTo>
                    <a:pt x="222" y="73"/>
                  </a:moveTo>
                  <a:cubicBezTo>
                    <a:pt x="221" y="73"/>
                    <a:pt x="221" y="73"/>
                    <a:pt x="221" y="73"/>
                  </a:cubicBezTo>
                  <a:cubicBezTo>
                    <a:pt x="221" y="74"/>
                    <a:pt x="222" y="75"/>
                    <a:pt x="222" y="75"/>
                  </a:cubicBezTo>
                  <a:cubicBezTo>
                    <a:pt x="222" y="75"/>
                    <a:pt x="223" y="75"/>
                    <a:pt x="223" y="74"/>
                  </a:cubicBezTo>
                  <a:cubicBezTo>
                    <a:pt x="223" y="74"/>
                    <a:pt x="222" y="73"/>
                    <a:pt x="222" y="73"/>
                  </a:cubicBezTo>
                  <a:close/>
                  <a:moveTo>
                    <a:pt x="516" y="111"/>
                  </a:moveTo>
                  <a:cubicBezTo>
                    <a:pt x="516" y="111"/>
                    <a:pt x="517" y="111"/>
                    <a:pt x="517" y="111"/>
                  </a:cubicBezTo>
                  <a:cubicBezTo>
                    <a:pt x="517" y="110"/>
                    <a:pt x="516" y="110"/>
                    <a:pt x="516" y="110"/>
                  </a:cubicBezTo>
                  <a:cubicBezTo>
                    <a:pt x="515" y="110"/>
                    <a:pt x="515" y="110"/>
                    <a:pt x="515" y="111"/>
                  </a:cubicBezTo>
                  <a:cubicBezTo>
                    <a:pt x="515" y="111"/>
                    <a:pt x="515" y="111"/>
                    <a:pt x="516" y="111"/>
                  </a:cubicBezTo>
                  <a:close/>
                  <a:moveTo>
                    <a:pt x="221" y="83"/>
                  </a:moveTo>
                  <a:cubicBezTo>
                    <a:pt x="221" y="83"/>
                    <a:pt x="220" y="83"/>
                    <a:pt x="220" y="84"/>
                  </a:cubicBezTo>
                  <a:cubicBezTo>
                    <a:pt x="220" y="84"/>
                    <a:pt x="220" y="84"/>
                    <a:pt x="221" y="84"/>
                  </a:cubicBezTo>
                  <a:cubicBezTo>
                    <a:pt x="221" y="84"/>
                    <a:pt x="221" y="84"/>
                    <a:pt x="221" y="84"/>
                  </a:cubicBezTo>
                  <a:cubicBezTo>
                    <a:pt x="221" y="83"/>
                    <a:pt x="221" y="83"/>
                    <a:pt x="221" y="83"/>
                  </a:cubicBezTo>
                  <a:close/>
                  <a:moveTo>
                    <a:pt x="180" y="67"/>
                  </a:moveTo>
                  <a:cubicBezTo>
                    <a:pt x="180" y="67"/>
                    <a:pt x="180" y="67"/>
                    <a:pt x="180" y="68"/>
                  </a:cubicBezTo>
                  <a:cubicBezTo>
                    <a:pt x="180" y="68"/>
                    <a:pt x="180" y="68"/>
                    <a:pt x="180" y="68"/>
                  </a:cubicBezTo>
                  <a:cubicBezTo>
                    <a:pt x="181" y="68"/>
                    <a:pt x="180" y="68"/>
                    <a:pt x="181" y="67"/>
                  </a:cubicBezTo>
                  <a:cubicBezTo>
                    <a:pt x="181" y="67"/>
                    <a:pt x="181" y="67"/>
                    <a:pt x="180" y="67"/>
                  </a:cubicBezTo>
                  <a:close/>
                  <a:moveTo>
                    <a:pt x="197" y="61"/>
                  </a:moveTo>
                  <a:cubicBezTo>
                    <a:pt x="197" y="61"/>
                    <a:pt x="198" y="62"/>
                    <a:pt x="198" y="62"/>
                  </a:cubicBezTo>
                  <a:cubicBezTo>
                    <a:pt x="198" y="62"/>
                    <a:pt x="199" y="61"/>
                    <a:pt x="199" y="61"/>
                  </a:cubicBezTo>
                  <a:cubicBezTo>
                    <a:pt x="199" y="61"/>
                    <a:pt x="198" y="60"/>
                    <a:pt x="198" y="60"/>
                  </a:cubicBezTo>
                  <a:cubicBezTo>
                    <a:pt x="198" y="60"/>
                    <a:pt x="197" y="61"/>
                    <a:pt x="197" y="61"/>
                  </a:cubicBezTo>
                  <a:close/>
                  <a:moveTo>
                    <a:pt x="183" y="24"/>
                  </a:moveTo>
                  <a:cubicBezTo>
                    <a:pt x="182" y="25"/>
                    <a:pt x="183" y="25"/>
                    <a:pt x="183" y="26"/>
                  </a:cubicBezTo>
                  <a:cubicBezTo>
                    <a:pt x="184" y="25"/>
                    <a:pt x="183" y="25"/>
                    <a:pt x="183" y="24"/>
                  </a:cubicBezTo>
                  <a:close/>
                  <a:moveTo>
                    <a:pt x="493" y="102"/>
                  </a:moveTo>
                  <a:cubicBezTo>
                    <a:pt x="493" y="102"/>
                    <a:pt x="493" y="103"/>
                    <a:pt x="493" y="103"/>
                  </a:cubicBezTo>
                  <a:cubicBezTo>
                    <a:pt x="493" y="103"/>
                    <a:pt x="493" y="102"/>
                    <a:pt x="494" y="102"/>
                  </a:cubicBezTo>
                  <a:cubicBezTo>
                    <a:pt x="494" y="102"/>
                    <a:pt x="494" y="101"/>
                    <a:pt x="493" y="101"/>
                  </a:cubicBezTo>
                  <a:cubicBezTo>
                    <a:pt x="493" y="101"/>
                    <a:pt x="493" y="102"/>
                    <a:pt x="493" y="102"/>
                  </a:cubicBezTo>
                  <a:close/>
                  <a:moveTo>
                    <a:pt x="186" y="61"/>
                  </a:moveTo>
                  <a:cubicBezTo>
                    <a:pt x="186" y="62"/>
                    <a:pt x="186" y="62"/>
                    <a:pt x="186" y="62"/>
                  </a:cubicBezTo>
                  <a:cubicBezTo>
                    <a:pt x="187" y="63"/>
                    <a:pt x="188" y="62"/>
                    <a:pt x="188" y="61"/>
                  </a:cubicBezTo>
                  <a:cubicBezTo>
                    <a:pt x="188" y="61"/>
                    <a:pt x="188" y="60"/>
                    <a:pt x="187" y="59"/>
                  </a:cubicBezTo>
                  <a:cubicBezTo>
                    <a:pt x="186" y="58"/>
                    <a:pt x="186" y="59"/>
                    <a:pt x="185" y="59"/>
                  </a:cubicBezTo>
                  <a:cubicBezTo>
                    <a:pt x="185" y="60"/>
                    <a:pt x="185" y="60"/>
                    <a:pt x="185" y="61"/>
                  </a:cubicBezTo>
                  <a:cubicBezTo>
                    <a:pt x="185" y="61"/>
                    <a:pt x="185" y="61"/>
                    <a:pt x="185" y="61"/>
                  </a:cubicBezTo>
                  <a:cubicBezTo>
                    <a:pt x="184" y="62"/>
                    <a:pt x="184" y="63"/>
                    <a:pt x="184" y="64"/>
                  </a:cubicBezTo>
                  <a:cubicBezTo>
                    <a:pt x="183" y="65"/>
                    <a:pt x="184" y="66"/>
                    <a:pt x="185" y="66"/>
                  </a:cubicBezTo>
                  <a:cubicBezTo>
                    <a:pt x="186" y="67"/>
                    <a:pt x="186" y="66"/>
                    <a:pt x="186" y="65"/>
                  </a:cubicBezTo>
                  <a:cubicBezTo>
                    <a:pt x="187" y="65"/>
                    <a:pt x="185" y="65"/>
                    <a:pt x="186" y="64"/>
                  </a:cubicBezTo>
                  <a:cubicBezTo>
                    <a:pt x="186" y="63"/>
                    <a:pt x="186" y="62"/>
                    <a:pt x="186" y="62"/>
                  </a:cubicBezTo>
                  <a:cubicBezTo>
                    <a:pt x="185" y="61"/>
                    <a:pt x="186" y="61"/>
                    <a:pt x="186" y="61"/>
                  </a:cubicBezTo>
                  <a:close/>
                  <a:moveTo>
                    <a:pt x="186" y="64"/>
                  </a:moveTo>
                  <a:cubicBezTo>
                    <a:pt x="186" y="64"/>
                    <a:pt x="186" y="64"/>
                    <a:pt x="186" y="64"/>
                  </a:cubicBezTo>
                  <a:cubicBezTo>
                    <a:pt x="186" y="64"/>
                    <a:pt x="186" y="64"/>
                    <a:pt x="186" y="64"/>
                  </a:cubicBezTo>
                  <a:close/>
                  <a:moveTo>
                    <a:pt x="450" y="145"/>
                  </a:moveTo>
                  <a:cubicBezTo>
                    <a:pt x="450" y="145"/>
                    <a:pt x="450" y="145"/>
                    <a:pt x="450" y="145"/>
                  </a:cubicBezTo>
                  <a:cubicBezTo>
                    <a:pt x="450" y="146"/>
                    <a:pt x="450" y="146"/>
                    <a:pt x="450" y="146"/>
                  </a:cubicBezTo>
                  <a:cubicBezTo>
                    <a:pt x="451" y="146"/>
                    <a:pt x="451" y="146"/>
                    <a:pt x="451" y="146"/>
                  </a:cubicBezTo>
                  <a:cubicBezTo>
                    <a:pt x="450" y="146"/>
                    <a:pt x="451" y="145"/>
                    <a:pt x="450" y="145"/>
                  </a:cubicBezTo>
                  <a:close/>
                  <a:moveTo>
                    <a:pt x="485" y="133"/>
                  </a:moveTo>
                  <a:cubicBezTo>
                    <a:pt x="485" y="133"/>
                    <a:pt x="485" y="133"/>
                    <a:pt x="485" y="133"/>
                  </a:cubicBezTo>
                  <a:cubicBezTo>
                    <a:pt x="485" y="133"/>
                    <a:pt x="485" y="133"/>
                    <a:pt x="485" y="133"/>
                  </a:cubicBezTo>
                  <a:cubicBezTo>
                    <a:pt x="485" y="133"/>
                    <a:pt x="485" y="132"/>
                    <a:pt x="485" y="132"/>
                  </a:cubicBezTo>
                  <a:cubicBezTo>
                    <a:pt x="485" y="131"/>
                    <a:pt x="485" y="130"/>
                    <a:pt x="485" y="130"/>
                  </a:cubicBezTo>
                  <a:cubicBezTo>
                    <a:pt x="483" y="130"/>
                    <a:pt x="484" y="131"/>
                    <a:pt x="484" y="132"/>
                  </a:cubicBezTo>
                  <a:cubicBezTo>
                    <a:pt x="484" y="133"/>
                    <a:pt x="484" y="135"/>
                    <a:pt x="485" y="136"/>
                  </a:cubicBezTo>
                  <a:cubicBezTo>
                    <a:pt x="485" y="135"/>
                    <a:pt x="485" y="134"/>
                    <a:pt x="485" y="133"/>
                  </a:cubicBezTo>
                  <a:close/>
                  <a:moveTo>
                    <a:pt x="546" y="146"/>
                  </a:moveTo>
                  <a:cubicBezTo>
                    <a:pt x="546" y="146"/>
                    <a:pt x="546" y="146"/>
                    <a:pt x="546" y="146"/>
                  </a:cubicBezTo>
                  <a:cubicBezTo>
                    <a:pt x="546" y="146"/>
                    <a:pt x="546" y="145"/>
                    <a:pt x="545" y="145"/>
                  </a:cubicBezTo>
                  <a:cubicBezTo>
                    <a:pt x="544" y="144"/>
                    <a:pt x="543" y="144"/>
                    <a:pt x="542" y="145"/>
                  </a:cubicBezTo>
                  <a:cubicBezTo>
                    <a:pt x="541" y="145"/>
                    <a:pt x="541" y="145"/>
                    <a:pt x="540" y="145"/>
                  </a:cubicBezTo>
                  <a:cubicBezTo>
                    <a:pt x="539" y="144"/>
                    <a:pt x="540" y="144"/>
                    <a:pt x="540" y="143"/>
                  </a:cubicBezTo>
                  <a:cubicBezTo>
                    <a:pt x="540" y="143"/>
                    <a:pt x="540" y="143"/>
                    <a:pt x="540" y="143"/>
                  </a:cubicBezTo>
                  <a:cubicBezTo>
                    <a:pt x="540" y="143"/>
                    <a:pt x="540" y="143"/>
                    <a:pt x="540" y="143"/>
                  </a:cubicBezTo>
                  <a:cubicBezTo>
                    <a:pt x="540" y="143"/>
                    <a:pt x="540" y="142"/>
                    <a:pt x="540" y="141"/>
                  </a:cubicBezTo>
                  <a:cubicBezTo>
                    <a:pt x="539" y="140"/>
                    <a:pt x="539" y="139"/>
                    <a:pt x="538" y="138"/>
                  </a:cubicBezTo>
                  <a:cubicBezTo>
                    <a:pt x="538" y="138"/>
                    <a:pt x="537" y="138"/>
                    <a:pt x="537" y="138"/>
                  </a:cubicBezTo>
                  <a:cubicBezTo>
                    <a:pt x="537" y="139"/>
                    <a:pt x="537" y="141"/>
                    <a:pt x="536" y="142"/>
                  </a:cubicBezTo>
                  <a:cubicBezTo>
                    <a:pt x="536" y="142"/>
                    <a:pt x="536" y="142"/>
                    <a:pt x="536" y="142"/>
                  </a:cubicBezTo>
                  <a:cubicBezTo>
                    <a:pt x="534" y="142"/>
                    <a:pt x="534" y="143"/>
                    <a:pt x="534" y="145"/>
                  </a:cubicBezTo>
                  <a:cubicBezTo>
                    <a:pt x="534" y="145"/>
                    <a:pt x="534" y="145"/>
                    <a:pt x="534" y="145"/>
                  </a:cubicBezTo>
                  <a:cubicBezTo>
                    <a:pt x="534" y="145"/>
                    <a:pt x="534" y="145"/>
                    <a:pt x="534" y="145"/>
                  </a:cubicBezTo>
                  <a:cubicBezTo>
                    <a:pt x="534" y="145"/>
                    <a:pt x="534" y="145"/>
                    <a:pt x="534" y="145"/>
                  </a:cubicBezTo>
                  <a:cubicBezTo>
                    <a:pt x="534" y="145"/>
                    <a:pt x="534" y="145"/>
                    <a:pt x="534" y="145"/>
                  </a:cubicBezTo>
                  <a:cubicBezTo>
                    <a:pt x="534" y="146"/>
                    <a:pt x="534" y="146"/>
                    <a:pt x="535" y="147"/>
                  </a:cubicBezTo>
                  <a:cubicBezTo>
                    <a:pt x="536" y="147"/>
                    <a:pt x="536" y="148"/>
                    <a:pt x="537" y="149"/>
                  </a:cubicBezTo>
                  <a:cubicBezTo>
                    <a:pt x="538" y="150"/>
                    <a:pt x="540" y="149"/>
                    <a:pt x="541" y="150"/>
                  </a:cubicBezTo>
                  <a:cubicBezTo>
                    <a:pt x="541" y="150"/>
                    <a:pt x="541" y="150"/>
                    <a:pt x="541" y="150"/>
                  </a:cubicBezTo>
                  <a:cubicBezTo>
                    <a:pt x="541" y="150"/>
                    <a:pt x="541" y="150"/>
                    <a:pt x="541" y="150"/>
                  </a:cubicBezTo>
                  <a:cubicBezTo>
                    <a:pt x="541" y="150"/>
                    <a:pt x="541" y="150"/>
                    <a:pt x="541" y="150"/>
                  </a:cubicBezTo>
                  <a:cubicBezTo>
                    <a:pt x="541" y="150"/>
                    <a:pt x="542" y="150"/>
                    <a:pt x="542" y="150"/>
                  </a:cubicBezTo>
                  <a:cubicBezTo>
                    <a:pt x="542" y="150"/>
                    <a:pt x="542" y="150"/>
                    <a:pt x="542" y="150"/>
                  </a:cubicBezTo>
                  <a:cubicBezTo>
                    <a:pt x="542" y="150"/>
                    <a:pt x="542" y="150"/>
                    <a:pt x="542" y="150"/>
                  </a:cubicBezTo>
                  <a:cubicBezTo>
                    <a:pt x="543" y="150"/>
                    <a:pt x="543" y="151"/>
                    <a:pt x="544" y="151"/>
                  </a:cubicBezTo>
                  <a:cubicBezTo>
                    <a:pt x="545" y="151"/>
                    <a:pt x="545" y="150"/>
                    <a:pt x="546" y="149"/>
                  </a:cubicBezTo>
                  <a:cubicBezTo>
                    <a:pt x="546" y="149"/>
                    <a:pt x="546" y="149"/>
                    <a:pt x="546" y="148"/>
                  </a:cubicBezTo>
                  <a:cubicBezTo>
                    <a:pt x="546" y="148"/>
                    <a:pt x="546" y="148"/>
                    <a:pt x="546" y="148"/>
                  </a:cubicBezTo>
                  <a:cubicBezTo>
                    <a:pt x="547" y="148"/>
                    <a:pt x="547" y="147"/>
                    <a:pt x="546" y="146"/>
                  </a:cubicBezTo>
                  <a:close/>
                  <a:moveTo>
                    <a:pt x="210" y="16"/>
                  </a:moveTo>
                  <a:cubicBezTo>
                    <a:pt x="210" y="16"/>
                    <a:pt x="209" y="16"/>
                    <a:pt x="209" y="16"/>
                  </a:cubicBezTo>
                  <a:cubicBezTo>
                    <a:pt x="209" y="16"/>
                    <a:pt x="210" y="16"/>
                    <a:pt x="210" y="16"/>
                  </a:cubicBezTo>
                  <a:cubicBezTo>
                    <a:pt x="210" y="16"/>
                    <a:pt x="210" y="16"/>
                    <a:pt x="210" y="16"/>
                  </a:cubicBezTo>
                  <a:cubicBezTo>
                    <a:pt x="210" y="16"/>
                    <a:pt x="210" y="15"/>
                    <a:pt x="210" y="16"/>
                  </a:cubicBezTo>
                  <a:close/>
                  <a:moveTo>
                    <a:pt x="235" y="11"/>
                  </a:moveTo>
                  <a:cubicBezTo>
                    <a:pt x="235" y="11"/>
                    <a:pt x="235" y="11"/>
                    <a:pt x="235" y="11"/>
                  </a:cubicBezTo>
                  <a:cubicBezTo>
                    <a:pt x="235" y="11"/>
                    <a:pt x="235" y="11"/>
                    <a:pt x="235" y="11"/>
                  </a:cubicBezTo>
                  <a:cubicBezTo>
                    <a:pt x="234" y="11"/>
                    <a:pt x="234" y="11"/>
                    <a:pt x="234" y="11"/>
                  </a:cubicBezTo>
                  <a:cubicBezTo>
                    <a:pt x="234" y="11"/>
                    <a:pt x="234" y="11"/>
                    <a:pt x="235" y="11"/>
                  </a:cubicBezTo>
                  <a:close/>
                  <a:moveTo>
                    <a:pt x="443" y="79"/>
                  </a:moveTo>
                  <a:cubicBezTo>
                    <a:pt x="443" y="79"/>
                    <a:pt x="443" y="79"/>
                    <a:pt x="443" y="79"/>
                  </a:cubicBezTo>
                  <a:cubicBezTo>
                    <a:pt x="443" y="79"/>
                    <a:pt x="444" y="79"/>
                    <a:pt x="444" y="78"/>
                  </a:cubicBezTo>
                  <a:cubicBezTo>
                    <a:pt x="444" y="78"/>
                    <a:pt x="443" y="78"/>
                    <a:pt x="443" y="78"/>
                  </a:cubicBezTo>
                  <a:cubicBezTo>
                    <a:pt x="443" y="78"/>
                    <a:pt x="443" y="78"/>
                    <a:pt x="443" y="79"/>
                  </a:cubicBezTo>
                  <a:close/>
                  <a:moveTo>
                    <a:pt x="184" y="27"/>
                  </a:moveTo>
                  <a:cubicBezTo>
                    <a:pt x="184" y="27"/>
                    <a:pt x="184" y="27"/>
                    <a:pt x="184" y="27"/>
                  </a:cubicBezTo>
                  <a:cubicBezTo>
                    <a:pt x="184" y="27"/>
                    <a:pt x="184" y="27"/>
                    <a:pt x="184" y="27"/>
                  </a:cubicBezTo>
                  <a:cubicBezTo>
                    <a:pt x="183" y="26"/>
                    <a:pt x="183" y="27"/>
                    <a:pt x="183" y="27"/>
                  </a:cubicBezTo>
                  <a:cubicBezTo>
                    <a:pt x="183" y="27"/>
                    <a:pt x="184" y="27"/>
                    <a:pt x="184" y="27"/>
                  </a:cubicBezTo>
                  <a:close/>
                  <a:moveTo>
                    <a:pt x="182" y="36"/>
                  </a:moveTo>
                  <a:cubicBezTo>
                    <a:pt x="183" y="36"/>
                    <a:pt x="183" y="35"/>
                    <a:pt x="183" y="35"/>
                  </a:cubicBezTo>
                  <a:cubicBezTo>
                    <a:pt x="183" y="35"/>
                    <a:pt x="183" y="35"/>
                    <a:pt x="182" y="35"/>
                  </a:cubicBezTo>
                  <a:cubicBezTo>
                    <a:pt x="182" y="35"/>
                    <a:pt x="182" y="35"/>
                    <a:pt x="182" y="35"/>
                  </a:cubicBezTo>
                  <a:cubicBezTo>
                    <a:pt x="182" y="35"/>
                    <a:pt x="182" y="36"/>
                    <a:pt x="182" y="36"/>
                  </a:cubicBezTo>
                  <a:close/>
                  <a:moveTo>
                    <a:pt x="466" y="75"/>
                  </a:moveTo>
                  <a:cubicBezTo>
                    <a:pt x="466" y="75"/>
                    <a:pt x="466" y="75"/>
                    <a:pt x="466" y="75"/>
                  </a:cubicBezTo>
                  <a:cubicBezTo>
                    <a:pt x="466" y="75"/>
                    <a:pt x="466" y="75"/>
                    <a:pt x="466" y="75"/>
                  </a:cubicBezTo>
                  <a:cubicBezTo>
                    <a:pt x="466" y="75"/>
                    <a:pt x="466" y="75"/>
                    <a:pt x="466" y="75"/>
                  </a:cubicBezTo>
                  <a:cubicBezTo>
                    <a:pt x="466" y="75"/>
                    <a:pt x="466" y="74"/>
                    <a:pt x="466" y="75"/>
                  </a:cubicBezTo>
                  <a:close/>
                  <a:moveTo>
                    <a:pt x="214" y="46"/>
                  </a:moveTo>
                  <a:cubicBezTo>
                    <a:pt x="214" y="46"/>
                    <a:pt x="214" y="46"/>
                    <a:pt x="214" y="46"/>
                  </a:cubicBezTo>
                  <a:cubicBezTo>
                    <a:pt x="214" y="46"/>
                    <a:pt x="214" y="44"/>
                    <a:pt x="213" y="44"/>
                  </a:cubicBezTo>
                  <a:cubicBezTo>
                    <a:pt x="211" y="45"/>
                    <a:pt x="209" y="45"/>
                    <a:pt x="208" y="47"/>
                  </a:cubicBezTo>
                  <a:cubicBezTo>
                    <a:pt x="208" y="47"/>
                    <a:pt x="208" y="47"/>
                    <a:pt x="208" y="48"/>
                  </a:cubicBezTo>
                  <a:cubicBezTo>
                    <a:pt x="207" y="48"/>
                    <a:pt x="207" y="49"/>
                    <a:pt x="208" y="50"/>
                  </a:cubicBezTo>
                  <a:cubicBezTo>
                    <a:pt x="208" y="50"/>
                    <a:pt x="209" y="50"/>
                    <a:pt x="209" y="50"/>
                  </a:cubicBezTo>
                  <a:cubicBezTo>
                    <a:pt x="211" y="52"/>
                    <a:pt x="211" y="51"/>
                    <a:pt x="212" y="50"/>
                  </a:cubicBezTo>
                  <a:cubicBezTo>
                    <a:pt x="213" y="50"/>
                    <a:pt x="214" y="50"/>
                    <a:pt x="214" y="49"/>
                  </a:cubicBezTo>
                  <a:cubicBezTo>
                    <a:pt x="214" y="49"/>
                    <a:pt x="214" y="49"/>
                    <a:pt x="214" y="49"/>
                  </a:cubicBezTo>
                  <a:cubicBezTo>
                    <a:pt x="214" y="49"/>
                    <a:pt x="214" y="49"/>
                    <a:pt x="214" y="49"/>
                  </a:cubicBezTo>
                  <a:cubicBezTo>
                    <a:pt x="214" y="49"/>
                    <a:pt x="214" y="48"/>
                    <a:pt x="214" y="48"/>
                  </a:cubicBezTo>
                  <a:cubicBezTo>
                    <a:pt x="215" y="47"/>
                    <a:pt x="215" y="47"/>
                    <a:pt x="214" y="46"/>
                  </a:cubicBezTo>
                  <a:close/>
                  <a:moveTo>
                    <a:pt x="210" y="30"/>
                  </a:moveTo>
                  <a:cubicBezTo>
                    <a:pt x="210" y="30"/>
                    <a:pt x="210" y="30"/>
                    <a:pt x="210" y="30"/>
                  </a:cubicBezTo>
                  <a:cubicBezTo>
                    <a:pt x="209" y="30"/>
                    <a:pt x="209" y="30"/>
                    <a:pt x="209" y="30"/>
                  </a:cubicBezTo>
                  <a:cubicBezTo>
                    <a:pt x="209" y="30"/>
                    <a:pt x="209" y="30"/>
                    <a:pt x="209" y="30"/>
                  </a:cubicBezTo>
                  <a:cubicBezTo>
                    <a:pt x="210" y="30"/>
                    <a:pt x="210" y="30"/>
                    <a:pt x="210" y="30"/>
                  </a:cubicBezTo>
                  <a:close/>
                  <a:moveTo>
                    <a:pt x="213" y="19"/>
                  </a:moveTo>
                  <a:cubicBezTo>
                    <a:pt x="213" y="19"/>
                    <a:pt x="213" y="19"/>
                    <a:pt x="213" y="19"/>
                  </a:cubicBezTo>
                  <a:cubicBezTo>
                    <a:pt x="213" y="19"/>
                    <a:pt x="213" y="19"/>
                    <a:pt x="213" y="19"/>
                  </a:cubicBezTo>
                  <a:cubicBezTo>
                    <a:pt x="213" y="19"/>
                    <a:pt x="213" y="19"/>
                    <a:pt x="212" y="19"/>
                  </a:cubicBezTo>
                  <a:cubicBezTo>
                    <a:pt x="212" y="19"/>
                    <a:pt x="213" y="19"/>
                    <a:pt x="213" y="19"/>
                  </a:cubicBezTo>
                  <a:close/>
                  <a:moveTo>
                    <a:pt x="516" y="113"/>
                  </a:moveTo>
                  <a:cubicBezTo>
                    <a:pt x="516" y="113"/>
                    <a:pt x="516" y="113"/>
                    <a:pt x="516" y="113"/>
                  </a:cubicBezTo>
                  <a:cubicBezTo>
                    <a:pt x="516" y="113"/>
                    <a:pt x="516" y="113"/>
                    <a:pt x="517" y="113"/>
                  </a:cubicBezTo>
                  <a:cubicBezTo>
                    <a:pt x="516" y="113"/>
                    <a:pt x="516" y="112"/>
                    <a:pt x="516" y="112"/>
                  </a:cubicBezTo>
                  <a:cubicBezTo>
                    <a:pt x="516" y="112"/>
                    <a:pt x="516" y="112"/>
                    <a:pt x="516" y="113"/>
                  </a:cubicBezTo>
                  <a:close/>
                  <a:moveTo>
                    <a:pt x="187" y="22"/>
                  </a:moveTo>
                  <a:cubicBezTo>
                    <a:pt x="187" y="22"/>
                    <a:pt x="187" y="22"/>
                    <a:pt x="187" y="22"/>
                  </a:cubicBezTo>
                  <a:cubicBezTo>
                    <a:pt x="187" y="22"/>
                    <a:pt x="187" y="22"/>
                    <a:pt x="187" y="22"/>
                  </a:cubicBezTo>
                  <a:cubicBezTo>
                    <a:pt x="187" y="22"/>
                    <a:pt x="186" y="22"/>
                    <a:pt x="186" y="22"/>
                  </a:cubicBezTo>
                  <a:cubicBezTo>
                    <a:pt x="186" y="22"/>
                    <a:pt x="186" y="22"/>
                    <a:pt x="187" y="22"/>
                  </a:cubicBezTo>
                  <a:close/>
                  <a:moveTo>
                    <a:pt x="433" y="37"/>
                  </a:moveTo>
                  <a:cubicBezTo>
                    <a:pt x="433" y="37"/>
                    <a:pt x="433" y="37"/>
                    <a:pt x="433" y="37"/>
                  </a:cubicBezTo>
                  <a:cubicBezTo>
                    <a:pt x="435" y="37"/>
                    <a:pt x="436" y="35"/>
                    <a:pt x="436" y="33"/>
                  </a:cubicBezTo>
                  <a:cubicBezTo>
                    <a:pt x="436" y="33"/>
                    <a:pt x="437" y="32"/>
                    <a:pt x="436" y="31"/>
                  </a:cubicBezTo>
                  <a:cubicBezTo>
                    <a:pt x="436" y="31"/>
                    <a:pt x="436" y="31"/>
                    <a:pt x="436" y="31"/>
                  </a:cubicBezTo>
                  <a:cubicBezTo>
                    <a:pt x="436" y="31"/>
                    <a:pt x="436" y="31"/>
                    <a:pt x="436" y="31"/>
                  </a:cubicBezTo>
                  <a:cubicBezTo>
                    <a:pt x="433" y="30"/>
                    <a:pt x="431" y="30"/>
                    <a:pt x="428" y="31"/>
                  </a:cubicBezTo>
                  <a:cubicBezTo>
                    <a:pt x="427" y="31"/>
                    <a:pt x="426" y="31"/>
                    <a:pt x="426" y="32"/>
                  </a:cubicBezTo>
                  <a:cubicBezTo>
                    <a:pt x="425" y="33"/>
                    <a:pt x="425" y="35"/>
                    <a:pt x="426" y="35"/>
                  </a:cubicBezTo>
                  <a:cubicBezTo>
                    <a:pt x="428" y="37"/>
                    <a:pt x="429" y="37"/>
                    <a:pt x="431" y="37"/>
                  </a:cubicBezTo>
                  <a:cubicBezTo>
                    <a:pt x="431" y="37"/>
                    <a:pt x="431" y="37"/>
                    <a:pt x="431" y="37"/>
                  </a:cubicBezTo>
                  <a:cubicBezTo>
                    <a:pt x="432" y="38"/>
                    <a:pt x="432" y="38"/>
                    <a:pt x="433" y="37"/>
                  </a:cubicBezTo>
                  <a:close/>
                  <a:moveTo>
                    <a:pt x="222" y="66"/>
                  </a:moveTo>
                  <a:cubicBezTo>
                    <a:pt x="222" y="66"/>
                    <a:pt x="222" y="66"/>
                    <a:pt x="222" y="66"/>
                  </a:cubicBezTo>
                  <a:cubicBezTo>
                    <a:pt x="222" y="66"/>
                    <a:pt x="222" y="66"/>
                    <a:pt x="222" y="66"/>
                  </a:cubicBezTo>
                  <a:cubicBezTo>
                    <a:pt x="222" y="66"/>
                    <a:pt x="222" y="66"/>
                    <a:pt x="222" y="67"/>
                  </a:cubicBezTo>
                  <a:cubicBezTo>
                    <a:pt x="222" y="67"/>
                    <a:pt x="223" y="67"/>
                    <a:pt x="223" y="66"/>
                  </a:cubicBezTo>
                  <a:cubicBezTo>
                    <a:pt x="223" y="66"/>
                    <a:pt x="223" y="66"/>
                    <a:pt x="222" y="66"/>
                  </a:cubicBezTo>
                  <a:close/>
                  <a:moveTo>
                    <a:pt x="213" y="69"/>
                  </a:moveTo>
                  <a:cubicBezTo>
                    <a:pt x="213" y="69"/>
                    <a:pt x="213" y="69"/>
                    <a:pt x="213" y="69"/>
                  </a:cubicBezTo>
                  <a:cubicBezTo>
                    <a:pt x="214" y="69"/>
                    <a:pt x="214" y="69"/>
                    <a:pt x="214" y="69"/>
                  </a:cubicBezTo>
                  <a:cubicBezTo>
                    <a:pt x="213" y="69"/>
                    <a:pt x="213" y="69"/>
                    <a:pt x="213" y="69"/>
                  </a:cubicBezTo>
                  <a:cubicBezTo>
                    <a:pt x="213" y="69"/>
                    <a:pt x="213" y="69"/>
                    <a:pt x="213" y="69"/>
                  </a:cubicBezTo>
                  <a:close/>
                  <a:moveTo>
                    <a:pt x="239" y="10"/>
                  </a:moveTo>
                  <a:cubicBezTo>
                    <a:pt x="239" y="12"/>
                    <a:pt x="240" y="13"/>
                    <a:pt x="241" y="13"/>
                  </a:cubicBezTo>
                  <a:cubicBezTo>
                    <a:pt x="242" y="14"/>
                    <a:pt x="242" y="13"/>
                    <a:pt x="243" y="13"/>
                  </a:cubicBezTo>
                  <a:cubicBezTo>
                    <a:pt x="243" y="13"/>
                    <a:pt x="243" y="13"/>
                    <a:pt x="243" y="13"/>
                  </a:cubicBezTo>
                  <a:cubicBezTo>
                    <a:pt x="243" y="13"/>
                    <a:pt x="243" y="13"/>
                    <a:pt x="243" y="13"/>
                  </a:cubicBezTo>
                  <a:cubicBezTo>
                    <a:pt x="243" y="13"/>
                    <a:pt x="243" y="13"/>
                    <a:pt x="243" y="13"/>
                  </a:cubicBezTo>
                  <a:cubicBezTo>
                    <a:pt x="244" y="14"/>
                    <a:pt x="244" y="14"/>
                    <a:pt x="245" y="13"/>
                  </a:cubicBezTo>
                  <a:cubicBezTo>
                    <a:pt x="245" y="13"/>
                    <a:pt x="245" y="13"/>
                    <a:pt x="245" y="13"/>
                  </a:cubicBezTo>
                  <a:cubicBezTo>
                    <a:pt x="246" y="13"/>
                    <a:pt x="247" y="12"/>
                    <a:pt x="247" y="11"/>
                  </a:cubicBezTo>
                  <a:cubicBezTo>
                    <a:pt x="247" y="11"/>
                    <a:pt x="247" y="11"/>
                    <a:pt x="247" y="11"/>
                  </a:cubicBezTo>
                  <a:cubicBezTo>
                    <a:pt x="248" y="10"/>
                    <a:pt x="248" y="10"/>
                    <a:pt x="247" y="9"/>
                  </a:cubicBezTo>
                  <a:cubicBezTo>
                    <a:pt x="247" y="9"/>
                    <a:pt x="247" y="9"/>
                    <a:pt x="247" y="9"/>
                  </a:cubicBezTo>
                  <a:cubicBezTo>
                    <a:pt x="246" y="8"/>
                    <a:pt x="245" y="7"/>
                    <a:pt x="243" y="7"/>
                  </a:cubicBezTo>
                  <a:cubicBezTo>
                    <a:pt x="242" y="7"/>
                    <a:pt x="240" y="7"/>
                    <a:pt x="238" y="7"/>
                  </a:cubicBezTo>
                  <a:cubicBezTo>
                    <a:pt x="237" y="7"/>
                    <a:pt x="237" y="8"/>
                    <a:pt x="236" y="9"/>
                  </a:cubicBezTo>
                  <a:cubicBezTo>
                    <a:pt x="236" y="9"/>
                    <a:pt x="237" y="10"/>
                    <a:pt x="237" y="10"/>
                  </a:cubicBezTo>
                  <a:cubicBezTo>
                    <a:pt x="238" y="10"/>
                    <a:pt x="238" y="10"/>
                    <a:pt x="239" y="10"/>
                  </a:cubicBezTo>
                  <a:close/>
                  <a:moveTo>
                    <a:pt x="215" y="75"/>
                  </a:moveTo>
                  <a:cubicBezTo>
                    <a:pt x="215" y="75"/>
                    <a:pt x="215" y="75"/>
                    <a:pt x="215" y="76"/>
                  </a:cubicBezTo>
                  <a:cubicBezTo>
                    <a:pt x="215" y="76"/>
                    <a:pt x="216" y="76"/>
                    <a:pt x="216" y="75"/>
                  </a:cubicBezTo>
                  <a:cubicBezTo>
                    <a:pt x="216" y="75"/>
                    <a:pt x="216" y="75"/>
                    <a:pt x="216" y="75"/>
                  </a:cubicBezTo>
                  <a:cubicBezTo>
                    <a:pt x="216" y="75"/>
                    <a:pt x="216" y="75"/>
                    <a:pt x="216" y="75"/>
                  </a:cubicBezTo>
                  <a:cubicBezTo>
                    <a:pt x="216" y="75"/>
                    <a:pt x="216" y="75"/>
                    <a:pt x="215" y="75"/>
                  </a:cubicBezTo>
                  <a:close/>
                  <a:moveTo>
                    <a:pt x="454" y="80"/>
                  </a:moveTo>
                  <a:cubicBezTo>
                    <a:pt x="454" y="80"/>
                    <a:pt x="454" y="80"/>
                    <a:pt x="455" y="80"/>
                  </a:cubicBezTo>
                  <a:cubicBezTo>
                    <a:pt x="455" y="80"/>
                    <a:pt x="455" y="80"/>
                    <a:pt x="455" y="80"/>
                  </a:cubicBezTo>
                  <a:cubicBezTo>
                    <a:pt x="455" y="80"/>
                    <a:pt x="455" y="80"/>
                    <a:pt x="455" y="80"/>
                  </a:cubicBezTo>
                  <a:cubicBezTo>
                    <a:pt x="454" y="80"/>
                    <a:pt x="454" y="80"/>
                    <a:pt x="454" y="80"/>
                  </a:cubicBezTo>
                  <a:close/>
                  <a:moveTo>
                    <a:pt x="201" y="67"/>
                  </a:moveTo>
                  <a:cubicBezTo>
                    <a:pt x="200" y="66"/>
                    <a:pt x="199" y="66"/>
                    <a:pt x="199" y="67"/>
                  </a:cubicBezTo>
                  <a:cubicBezTo>
                    <a:pt x="199" y="68"/>
                    <a:pt x="198" y="68"/>
                    <a:pt x="197" y="67"/>
                  </a:cubicBezTo>
                  <a:cubicBezTo>
                    <a:pt x="197" y="67"/>
                    <a:pt x="197" y="67"/>
                    <a:pt x="196" y="67"/>
                  </a:cubicBezTo>
                  <a:cubicBezTo>
                    <a:pt x="195" y="67"/>
                    <a:pt x="193" y="68"/>
                    <a:pt x="194" y="69"/>
                  </a:cubicBezTo>
                  <a:cubicBezTo>
                    <a:pt x="194" y="70"/>
                    <a:pt x="194" y="71"/>
                    <a:pt x="195" y="72"/>
                  </a:cubicBezTo>
                  <a:cubicBezTo>
                    <a:pt x="195" y="73"/>
                    <a:pt x="195" y="74"/>
                    <a:pt x="194" y="75"/>
                  </a:cubicBezTo>
                  <a:cubicBezTo>
                    <a:pt x="193" y="76"/>
                    <a:pt x="193" y="76"/>
                    <a:pt x="195" y="78"/>
                  </a:cubicBezTo>
                  <a:cubicBezTo>
                    <a:pt x="196" y="78"/>
                    <a:pt x="197" y="78"/>
                    <a:pt x="198" y="78"/>
                  </a:cubicBezTo>
                  <a:cubicBezTo>
                    <a:pt x="198" y="78"/>
                    <a:pt x="198" y="78"/>
                    <a:pt x="198" y="78"/>
                  </a:cubicBezTo>
                  <a:cubicBezTo>
                    <a:pt x="198" y="78"/>
                    <a:pt x="198" y="78"/>
                    <a:pt x="198" y="78"/>
                  </a:cubicBezTo>
                  <a:cubicBezTo>
                    <a:pt x="198" y="78"/>
                    <a:pt x="199" y="79"/>
                    <a:pt x="199" y="78"/>
                  </a:cubicBezTo>
                  <a:cubicBezTo>
                    <a:pt x="200" y="78"/>
                    <a:pt x="200" y="78"/>
                    <a:pt x="201" y="78"/>
                  </a:cubicBezTo>
                  <a:cubicBezTo>
                    <a:pt x="201" y="78"/>
                    <a:pt x="201" y="78"/>
                    <a:pt x="201" y="78"/>
                  </a:cubicBezTo>
                  <a:cubicBezTo>
                    <a:pt x="201" y="78"/>
                    <a:pt x="201" y="78"/>
                    <a:pt x="201" y="78"/>
                  </a:cubicBezTo>
                  <a:cubicBezTo>
                    <a:pt x="201" y="77"/>
                    <a:pt x="202" y="76"/>
                    <a:pt x="202" y="75"/>
                  </a:cubicBezTo>
                  <a:cubicBezTo>
                    <a:pt x="201" y="74"/>
                    <a:pt x="201" y="73"/>
                    <a:pt x="202" y="73"/>
                  </a:cubicBezTo>
                  <a:cubicBezTo>
                    <a:pt x="201" y="71"/>
                    <a:pt x="202" y="69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202" y="67"/>
                    <a:pt x="201" y="67"/>
                    <a:pt x="201" y="67"/>
                  </a:cubicBezTo>
                  <a:close/>
                  <a:moveTo>
                    <a:pt x="208" y="74"/>
                  </a:moveTo>
                  <a:cubicBezTo>
                    <a:pt x="208" y="74"/>
                    <a:pt x="208" y="74"/>
                    <a:pt x="209" y="74"/>
                  </a:cubicBezTo>
                  <a:cubicBezTo>
                    <a:pt x="209" y="74"/>
                    <a:pt x="210" y="75"/>
                    <a:pt x="210" y="74"/>
                  </a:cubicBezTo>
                  <a:cubicBezTo>
                    <a:pt x="211" y="73"/>
                    <a:pt x="211" y="72"/>
                    <a:pt x="210" y="71"/>
                  </a:cubicBezTo>
                  <a:cubicBezTo>
                    <a:pt x="208" y="71"/>
                    <a:pt x="208" y="71"/>
                    <a:pt x="209" y="69"/>
                  </a:cubicBezTo>
                  <a:cubicBezTo>
                    <a:pt x="210" y="69"/>
                    <a:pt x="210" y="69"/>
                    <a:pt x="210" y="68"/>
                  </a:cubicBezTo>
                  <a:cubicBezTo>
                    <a:pt x="211" y="68"/>
                    <a:pt x="211" y="69"/>
                    <a:pt x="212" y="68"/>
                  </a:cubicBezTo>
                  <a:cubicBezTo>
                    <a:pt x="212" y="67"/>
                    <a:pt x="213" y="68"/>
                    <a:pt x="213" y="68"/>
                  </a:cubicBezTo>
                  <a:cubicBezTo>
                    <a:pt x="214" y="68"/>
                    <a:pt x="215" y="67"/>
                    <a:pt x="216" y="68"/>
                  </a:cubicBezTo>
                  <a:cubicBezTo>
                    <a:pt x="216" y="68"/>
                    <a:pt x="217" y="67"/>
                    <a:pt x="216" y="66"/>
                  </a:cubicBezTo>
                  <a:cubicBezTo>
                    <a:pt x="216" y="65"/>
                    <a:pt x="215" y="64"/>
                    <a:pt x="214" y="63"/>
                  </a:cubicBezTo>
                  <a:cubicBezTo>
                    <a:pt x="212" y="62"/>
                    <a:pt x="210" y="61"/>
                    <a:pt x="208" y="61"/>
                  </a:cubicBezTo>
                  <a:cubicBezTo>
                    <a:pt x="206" y="61"/>
                    <a:pt x="205" y="62"/>
                    <a:pt x="203" y="62"/>
                  </a:cubicBezTo>
                  <a:cubicBezTo>
                    <a:pt x="203" y="62"/>
                    <a:pt x="202" y="62"/>
                    <a:pt x="202" y="62"/>
                  </a:cubicBezTo>
                  <a:cubicBezTo>
                    <a:pt x="202" y="62"/>
                    <a:pt x="201" y="62"/>
                    <a:pt x="202" y="63"/>
                  </a:cubicBezTo>
                  <a:cubicBezTo>
                    <a:pt x="203" y="65"/>
                    <a:pt x="203" y="66"/>
                    <a:pt x="202" y="68"/>
                  </a:cubicBezTo>
                  <a:cubicBezTo>
                    <a:pt x="202" y="68"/>
                    <a:pt x="202" y="68"/>
                    <a:pt x="202" y="68"/>
                  </a:cubicBezTo>
                  <a:cubicBezTo>
                    <a:pt x="203" y="69"/>
                    <a:pt x="202" y="70"/>
                    <a:pt x="202" y="72"/>
                  </a:cubicBezTo>
                  <a:cubicBezTo>
                    <a:pt x="202" y="72"/>
                    <a:pt x="202" y="72"/>
                    <a:pt x="202" y="72"/>
                  </a:cubicBezTo>
                  <a:cubicBezTo>
                    <a:pt x="203" y="72"/>
                    <a:pt x="203" y="72"/>
                    <a:pt x="203" y="73"/>
                  </a:cubicBezTo>
                  <a:cubicBezTo>
                    <a:pt x="203" y="74"/>
                    <a:pt x="203" y="74"/>
                    <a:pt x="204" y="75"/>
                  </a:cubicBezTo>
                  <a:cubicBezTo>
                    <a:pt x="205" y="75"/>
                    <a:pt x="206" y="76"/>
                    <a:pt x="207" y="77"/>
                  </a:cubicBezTo>
                  <a:cubicBezTo>
                    <a:pt x="207" y="77"/>
                    <a:pt x="207" y="77"/>
                    <a:pt x="208" y="77"/>
                  </a:cubicBezTo>
                  <a:cubicBezTo>
                    <a:pt x="208" y="76"/>
                    <a:pt x="208" y="76"/>
                    <a:pt x="208" y="75"/>
                  </a:cubicBezTo>
                  <a:cubicBezTo>
                    <a:pt x="208" y="75"/>
                    <a:pt x="207" y="75"/>
                    <a:pt x="208" y="74"/>
                  </a:cubicBezTo>
                  <a:close/>
                  <a:moveTo>
                    <a:pt x="930" y="526"/>
                  </a:moveTo>
                  <a:cubicBezTo>
                    <a:pt x="930" y="526"/>
                    <a:pt x="930" y="526"/>
                    <a:pt x="929" y="526"/>
                  </a:cubicBezTo>
                  <a:cubicBezTo>
                    <a:pt x="929" y="526"/>
                    <a:pt x="929" y="526"/>
                    <a:pt x="928" y="526"/>
                  </a:cubicBezTo>
                  <a:cubicBezTo>
                    <a:pt x="927" y="527"/>
                    <a:pt x="926" y="528"/>
                    <a:pt x="925" y="529"/>
                  </a:cubicBezTo>
                  <a:cubicBezTo>
                    <a:pt x="925" y="529"/>
                    <a:pt x="924" y="530"/>
                    <a:pt x="924" y="531"/>
                  </a:cubicBezTo>
                  <a:cubicBezTo>
                    <a:pt x="924" y="531"/>
                    <a:pt x="924" y="532"/>
                    <a:pt x="923" y="532"/>
                  </a:cubicBezTo>
                  <a:cubicBezTo>
                    <a:pt x="923" y="532"/>
                    <a:pt x="923" y="533"/>
                    <a:pt x="923" y="533"/>
                  </a:cubicBezTo>
                  <a:cubicBezTo>
                    <a:pt x="923" y="533"/>
                    <a:pt x="923" y="533"/>
                    <a:pt x="924" y="533"/>
                  </a:cubicBezTo>
                  <a:cubicBezTo>
                    <a:pt x="924" y="533"/>
                    <a:pt x="924" y="533"/>
                    <a:pt x="924" y="533"/>
                  </a:cubicBezTo>
                  <a:cubicBezTo>
                    <a:pt x="924" y="533"/>
                    <a:pt x="924" y="533"/>
                    <a:pt x="924" y="533"/>
                  </a:cubicBezTo>
                  <a:cubicBezTo>
                    <a:pt x="924" y="533"/>
                    <a:pt x="924" y="533"/>
                    <a:pt x="924" y="533"/>
                  </a:cubicBezTo>
                  <a:cubicBezTo>
                    <a:pt x="924" y="533"/>
                    <a:pt x="924" y="533"/>
                    <a:pt x="924" y="533"/>
                  </a:cubicBezTo>
                  <a:cubicBezTo>
                    <a:pt x="926" y="531"/>
                    <a:pt x="928" y="530"/>
                    <a:pt x="930" y="530"/>
                  </a:cubicBezTo>
                  <a:cubicBezTo>
                    <a:pt x="930" y="530"/>
                    <a:pt x="930" y="530"/>
                    <a:pt x="931" y="529"/>
                  </a:cubicBezTo>
                  <a:cubicBezTo>
                    <a:pt x="932" y="528"/>
                    <a:pt x="931" y="527"/>
                    <a:pt x="930" y="526"/>
                  </a:cubicBezTo>
                  <a:cubicBezTo>
                    <a:pt x="930" y="526"/>
                    <a:pt x="930" y="526"/>
                    <a:pt x="930" y="526"/>
                  </a:cubicBezTo>
                  <a:close/>
                  <a:moveTo>
                    <a:pt x="922" y="535"/>
                  </a:moveTo>
                  <a:cubicBezTo>
                    <a:pt x="922" y="535"/>
                    <a:pt x="922" y="535"/>
                    <a:pt x="922" y="535"/>
                  </a:cubicBezTo>
                  <a:cubicBezTo>
                    <a:pt x="923" y="535"/>
                    <a:pt x="923" y="535"/>
                    <a:pt x="923" y="534"/>
                  </a:cubicBezTo>
                  <a:cubicBezTo>
                    <a:pt x="923" y="534"/>
                    <a:pt x="922" y="534"/>
                    <a:pt x="922" y="535"/>
                  </a:cubicBezTo>
                  <a:close/>
                  <a:moveTo>
                    <a:pt x="943" y="580"/>
                  </a:moveTo>
                  <a:cubicBezTo>
                    <a:pt x="944" y="581"/>
                    <a:pt x="944" y="581"/>
                    <a:pt x="944" y="582"/>
                  </a:cubicBezTo>
                  <a:cubicBezTo>
                    <a:pt x="945" y="582"/>
                    <a:pt x="945" y="582"/>
                    <a:pt x="945" y="581"/>
                  </a:cubicBezTo>
                  <a:cubicBezTo>
                    <a:pt x="945" y="581"/>
                    <a:pt x="945" y="581"/>
                    <a:pt x="945" y="581"/>
                  </a:cubicBezTo>
                  <a:cubicBezTo>
                    <a:pt x="944" y="580"/>
                    <a:pt x="944" y="579"/>
                    <a:pt x="943" y="578"/>
                  </a:cubicBezTo>
                  <a:cubicBezTo>
                    <a:pt x="943" y="578"/>
                    <a:pt x="942" y="577"/>
                    <a:pt x="942" y="576"/>
                  </a:cubicBezTo>
                  <a:cubicBezTo>
                    <a:pt x="942" y="575"/>
                    <a:pt x="942" y="575"/>
                    <a:pt x="942" y="575"/>
                  </a:cubicBezTo>
                  <a:cubicBezTo>
                    <a:pt x="942" y="574"/>
                    <a:pt x="941" y="574"/>
                    <a:pt x="941" y="574"/>
                  </a:cubicBezTo>
                  <a:cubicBezTo>
                    <a:pt x="941" y="574"/>
                    <a:pt x="941" y="575"/>
                    <a:pt x="940" y="575"/>
                  </a:cubicBezTo>
                  <a:cubicBezTo>
                    <a:pt x="940" y="575"/>
                    <a:pt x="940" y="575"/>
                    <a:pt x="940" y="575"/>
                  </a:cubicBezTo>
                  <a:cubicBezTo>
                    <a:pt x="939" y="575"/>
                    <a:pt x="940" y="575"/>
                    <a:pt x="940" y="576"/>
                  </a:cubicBezTo>
                  <a:cubicBezTo>
                    <a:pt x="940" y="576"/>
                    <a:pt x="941" y="576"/>
                    <a:pt x="941" y="576"/>
                  </a:cubicBezTo>
                  <a:cubicBezTo>
                    <a:pt x="941" y="577"/>
                    <a:pt x="941" y="578"/>
                    <a:pt x="941" y="578"/>
                  </a:cubicBezTo>
                  <a:cubicBezTo>
                    <a:pt x="941" y="579"/>
                    <a:pt x="942" y="580"/>
                    <a:pt x="943" y="580"/>
                  </a:cubicBezTo>
                  <a:close/>
                  <a:moveTo>
                    <a:pt x="954" y="583"/>
                  </a:moveTo>
                  <a:cubicBezTo>
                    <a:pt x="954" y="583"/>
                    <a:pt x="953" y="583"/>
                    <a:pt x="953" y="583"/>
                  </a:cubicBezTo>
                  <a:cubicBezTo>
                    <a:pt x="953" y="582"/>
                    <a:pt x="953" y="582"/>
                    <a:pt x="953" y="581"/>
                  </a:cubicBezTo>
                  <a:cubicBezTo>
                    <a:pt x="953" y="581"/>
                    <a:pt x="953" y="581"/>
                    <a:pt x="952" y="581"/>
                  </a:cubicBezTo>
                  <a:cubicBezTo>
                    <a:pt x="952" y="581"/>
                    <a:pt x="952" y="581"/>
                    <a:pt x="952" y="581"/>
                  </a:cubicBezTo>
                  <a:cubicBezTo>
                    <a:pt x="952" y="581"/>
                    <a:pt x="952" y="581"/>
                    <a:pt x="952" y="581"/>
                  </a:cubicBezTo>
                  <a:cubicBezTo>
                    <a:pt x="952" y="582"/>
                    <a:pt x="952" y="582"/>
                    <a:pt x="952" y="582"/>
                  </a:cubicBezTo>
                  <a:cubicBezTo>
                    <a:pt x="952" y="582"/>
                    <a:pt x="952" y="583"/>
                    <a:pt x="953" y="583"/>
                  </a:cubicBezTo>
                  <a:cubicBezTo>
                    <a:pt x="953" y="583"/>
                    <a:pt x="953" y="583"/>
                    <a:pt x="953" y="583"/>
                  </a:cubicBezTo>
                  <a:cubicBezTo>
                    <a:pt x="953" y="583"/>
                    <a:pt x="953" y="583"/>
                    <a:pt x="953" y="583"/>
                  </a:cubicBezTo>
                  <a:cubicBezTo>
                    <a:pt x="954" y="583"/>
                    <a:pt x="954" y="583"/>
                    <a:pt x="954" y="583"/>
                  </a:cubicBezTo>
                  <a:close/>
                  <a:moveTo>
                    <a:pt x="169" y="323"/>
                  </a:moveTo>
                  <a:cubicBezTo>
                    <a:pt x="170" y="323"/>
                    <a:pt x="171" y="323"/>
                    <a:pt x="170" y="322"/>
                  </a:cubicBezTo>
                  <a:cubicBezTo>
                    <a:pt x="170" y="321"/>
                    <a:pt x="169" y="321"/>
                    <a:pt x="170" y="321"/>
                  </a:cubicBezTo>
                  <a:cubicBezTo>
                    <a:pt x="170" y="321"/>
                    <a:pt x="170" y="321"/>
                    <a:pt x="171" y="321"/>
                  </a:cubicBezTo>
                  <a:cubicBezTo>
                    <a:pt x="172" y="322"/>
                    <a:pt x="172" y="321"/>
                    <a:pt x="172" y="321"/>
                  </a:cubicBezTo>
                  <a:cubicBezTo>
                    <a:pt x="172" y="320"/>
                    <a:pt x="171" y="319"/>
                    <a:pt x="173" y="319"/>
                  </a:cubicBezTo>
                  <a:cubicBezTo>
                    <a:pt x="173" y="320"/>
                    <a:pt x="173" y="321"/>
                    <a:pt x="173" y="322"/>
                  </a:cubicBezTo>
                  <a:cubicBezTo>
                    <a:pt x="173" y="323"/>
                    <a:pt x="173" y="323"/>
                    <a:pt x="174" y="323"/>
                  </a:cubicBezTo>
                  <a:cubicBezTo>
                    <a:pt x="176" y="324"/>
                    <a:pt x="176" y="323"/>
                    <a:pt x="177" y="322"/>
                  </a:cubicBezTo>
                  <a:cubicBezTo>
                    <a:pt x="177" y="321"/>
                    <a:pt x="177" y="321"/>
                    <a:pt x="178" y="321"/>
                  </a:cubicBezTo>
                  <a:cubicBezTo>
                    <a:pt x="178" y="321"/>
                    <a:pt x="178" y="322"/>
                    <a:pt x="178" y="322"/>
                  </a:cubicBezTo>
                  <a:cubicBezTo>
                    <a:pt x="176" y="324"/>
                    <a:pt x="178" y="326"/>
                    <a:pt x="179" y="327"/>
                  </a:cubicBezTo>
                  <a:cubicBezTo>
                    <a:pt x="179" y="329"/>
                    <a:pt x="180" y="329"/>
                    <a:pt x="181" y="328"/>
                  </a:cubicBezTo>
                  <a:cubicBezTo>
                    <a:pt x="182" y="328"/>
                    <a:pt x="182" y="328"/>
                    <a:pt x="182" y="328"/>
                  </a:cubicBezTo>
                  <a:cubicBezTo>
                    <a:pt x="182" y="329"/>
                    <a:pt x="183" y="330"/>
                    <a:pt x="182" y="331"/>
                  </a:cubicBezTo>
                  <a:cubicBezTo>
                    <a:pt x="182" y="332"/>
                    <a:pt x="180" y="331"/>
                    <a:pt x="179" y="331"/>
                  </a:cubicBezTo>
                  <a:cubicBezTo>
                    <a:pt x="179" y="331"/>
                    <a:pt x="179" y="331"/>
                    <a:pt x="179" y="331"/>
                  </a:cubicBezTo>
                  <a:cubicBezTo>
                    <a:pt x="180" y="335"/>
                    <a:pt x="180" y="335"/>
                    <a:pt x="179" y="336"/>
                  </a:cubicBezTo>
                  <a:cubicBezTo>
                    <a:pt x="180" y="337"/>
                    <a:pt x="182" y="338"/>
                    <a:pt x="184" y="338"/>
                  </a:cubicBezTo>
                  <a:cubicBezTo>
                    <a:pt x="185" y="338"/>
                    <a:pt x="186" y="337"/>
                    <a:pt x="187" y="339"/>
                  </a:cubicBezTo>
                  <a:cubicBezTo>
                    <a:pt x="188" y="340"/>
                    <a:pt x="188" y="340"/>
                    <a:pt x="189" y="340"/>
                  </a:cubicBezTo>
                  <a:cubicBezTo>
                    <a:pt x="189" y="341"/>
                    <a:pt x="189" y="341"/>
                    <a:pt x="190" y="341"/>
                  </a:cubicBezTo>
                  <a:cubicBezTo>
                    <a:pt x="190" y="341"/>
                    <a:pt x="190" y="340"/>
                    <a:pt x="190" y="340"/>
                  </a:cubicBezTo>
                  <a:cubicBezTo>
                    <a:pt x="190" y="339"/>
                    <a:pt x="191" y="339"/>
                    <a:pt x="191" y="338"/>
                  </a:cubicBezTo>
                  <a:cubicBezTo>
                    <a:pt x="192" y="338"/>
                    <a:pt x="192" y="339"/>
                    <a:pt x="193" y="339"/>
                  </a:cubicBezTo>
                  <a:cubicBezTo>
                    <a:pt x="193" y="340"/>
                    <a:pt x="194" y="341"/>
                    <a:pt x="195" y="341"/>
                  </a:cubicBezTo>
                  <a:cubicBezTo>
                    <a:pt x="195" y="340"/>
                    <a:pt x="194" y="339"/>
                    <a:pt x="195" y="340"/>
                  </a:cubicBezTo>
                  <a:cubicBezTo>
                    <a:pt x="196" y="340"/>
                    <a:pt x="197" y="340"/>
                    <a:pt x="198" y="341"/>
                  </a:cubicBezTo>
                  <a:cubicBezTo>
                    <a:pt x="198" y="341"/>
                    <a:pt x="199" y="342"/>
                    <a:pt x="200" y="342"/>
                  </a:cubicBezTo>
                  <a:cubicBezTo>
                    <a:pt x="199" y="341"/>
                    <a:pt x="199" y="341"/>
                    <a:pt x="198" y="340"/>
                  </a:cubicBezTo>
                  <a:cubicBezTo>
                    <a:pt x="197" y="339"/>
                    <a:pt x="197" y="339"/>
                    <a:pt x="199" y="338"/>
                  </a:cubicBezTo>
                  <a:cubicBezTo>
                    <a:pt x="199" y="339"/>
                    <a:pt x="199" y="340"/>
                    <a:pt x="201" y="340"/>
                  </a:cubicBezTo>
                  <a:cubicBezTo>
                    <a:pt x="201" y="340"/>
                    <a:pt x="202" y="341"/>
                    <a:pt x="202" y="341"/>
                  </a:cubicBezTo>
                  <a:cubicBezTo>
                    <a:pt x="202" y="341"/>
                    <a:pt x="202" y="341"/>
                    <a:pt x="202" y="341"/>
                  </a:cubicBezTo>
                  <a:cubicBezTo>
                    <a:pt x="204" y="341"/>
                    <a:pt x="201" y="340"/>
                    <a:pt x="203" y="339"/>
                  </a:cubicBezTo>
                  <a:cubicBezTo>
                    <a:pt x="203" y="339"/>
                    <a:pt x="203" y="339"/>
                    <a:pt x="203" y="340"/>
                  </a:cubicBezTo>
                  <a:cubicBezTo>
                    <a:pt x="205" y="341"/>
                    <a:pt x="205" y="339"/>
                    <a:pt x="206" y="339"/>
                  </a:cubicBezTo>
                  <a:cubicBezTo>
                    <a:pt x="207" y="337"/>
                    <a:pt x="205" y="337"/>
                    <a:pt x="205" y="337"/>
                  </a:cubicBezTo>
                  <a:cubicBezTo>
                    <a:pt x="202" y="335"/>
                    <a:pt x="200" y="332"/>
                    <a:pt x="198" y="330"/>
                  </a:cubicBezTo>
                  <a:cubicBezTo>
                    <a:pt x="198" y="330"/>
                    <a:pt x="197" y="329"/>
                    <a:pt x="197" y="328"/>
                  </a:cubicBezTo>
                  <a:cubicBezTo>
                    <a:pt x="196" y="326"/>
                    <a:pt x="196" y="323"/>
                    <a:pt x="194" y="321"/>
                  </a:cubicBezTo>
                  <a:cubicBezTo>
                    <a:pt x="193" y="320"/>
                    <a:pt x="193" y="319"/>
                    <a:pt x="193" y="317"/>
                  </a:cubicBezTo>
                  <a:cubicBezTo>
                    <a:pt x="192" y="316"/>
                    <a:pt x="192" y="314"/>
                    <a:pt x="192" y="313"/>
                  </a:cubicBezTo>
                  <a:cubicBezTo>
                    <a:pt x="191" y="313"/>
                    <a:pt x="191" y="312"/>
                    <a:pt x="191" y="311"/>
                  </a:cubicBezTo>
                  <a:cubicBezTo>
                    <a:pt x="192" y="308"/>
                    <a:pt x="191" y="305"/>
                    <a:pt x="192" y="302"/>
                  </a:cubicBezTo>
                  <a:cubicBezTo>
                    <a:pt x="192" y="302"/>
                    <a:pt x="191" y="302"/>
                    <a:pt x="191" y="301"/>
                  </a:cubicBezTo>
                  <a:cubicBezTo>
                    <a:pt x="192" y="301"/>
                    <a:pt x="193" y="301"/>
                    <a:pt x="193" y="300"/>
                  </a:cubicBezTo>
                  <a:cubicBezTo>
                    <a:pt x="192" y="299"/>
                    <a:pt x="193" y="298"/>
                    <a:pt x="193" y="297"/>
                  </a:cubicBezTo>
                  <a:cubicBezTo>
                    <a:pt x="193" y="297"/>
                    <a:pt x="193" y="297"/>
                    <a:pt x="193" y="297"/>
                  </a:cubicBezTo>
                  <a:cubicBezTo>
                    <a:pt x="194" y="297"/>
                    <a:pt x="195" y="297"/>
                    <a:pt x="195" y="296"/>
                  </a:cubicBezTo>
                  <a:cubicBezTo>
                    <a:pt x="194" y="294"/>
                    <a:pt x="194" y="294"/>
                    <a:pt x="193" y="294"/>
                  </a:cubicBezTo>
                  <a:cubicBezTo>
                    <a:pt x="197" y="293"/>
                    <a:pt x="198" y="292"/>
                    <a:pt x="196" y="289"/>
                  </a:cubicBezTo>
                  <a:cubicBezTo>
                    <a:pt x="197" y="289"/>
                    <a:pt x="199" y="288"/>
                    <a:pt x="197" y="287"/>
                  </a:cubicBezTo>
                  <a:cubicBezTo>
                    <a:pt x="198" y="287"/>
                    <a:pt x="199" y="286"/>
                    <a:pt x="199" y="285"/>
                  </a:cubicBezTo>
                  <a:cubicBezTo>
                    <a:pt x="199" y="284"/>
                    <a:pt x="198" y="283"/>
                    <a:pt x="197" y="283"/>
                  </a:cubicBezTo>
                  <a:cubicBezTo>
                    <a:pt x="196" y="283"/>
                    <a:pt x="196" y="283"/>
                    <a:pt x="195" y="283"/>
                  </a:cubicBezTo>
                  <a:cubicBezTo>
                    <a:pt x="195" y="282"/>
                    <a:pt x="194" y="282"/>
                    <a:pt x="194" y="282"/>
                  </a:cubicBezTo>
                  <a:cubicBezTo>
                    <a:pt x="194" y="282"/>
                    <a:pt x="195" y="281"/>
                    <a:pt x="195" y="281"/>
                  </a:cubicBezTo>
                  <a:cubicBezTo>
                    <a:pt x="195" y="281"/>
                    <a:pt x="195" y="281"/>
                    <a:pt x="195" y="280"/>
                  </a:cubicBezTo>
                  <a:cubicBezTo>
                    <a:pt x="196" y="281"/>
                    <a:pt x="196" y="282"/>
                    <a:pt x="197" y="282"/>
                  </a:cubicBezTo>
                  <a:cubicBezTo>
                    <a:pt x="198" y="282"/>
                    <a:pt x="198" y="282"/>
                    <a:pt x="198" y="282"/>
                  </a:cubicBezTo>
                  <a:cubicBezTo>
                    <a:pt x="199" y="282"/>
                    <a:pt x="199" y="282"/>
                    <a:pt x="200" y="282"/>
                  </a:cubicBezTo>
                  <a:cubicBezTo>
                    <a:pt x="200" y="283"/>
                    <a:pt x="200" y="283"/>
                    <a:pt x="200" y="282"/>
                  </a:cubicBezTo>
                  <a:cubicBezTo>
                    <a:pt x="201" y="281"/>
                    <a:pt x="201" y="281"/>
                    <a:pt x="202" y="280"/>
                  </a:cubicBezTo>
                  <a:cubicBezTo>
                    <a:pt x="204" y="279"/>
                    <a:pt x="204" y="277"/>
                    <a:pt x="202" y="276"/>
                  </a:cubicBezTo>
                  <a:cubicBezTo>
                    <a:pt x="202" y="275"/>
                    <a:pt x="201" y="275"/>
                    <a:pt x="200" y="275"/>
                  </a:cubicBezTo>
                  <a:cubicBezTo>
                    <a:pt x="200" y="274"/>
                    <a:pt x="201" y="274"/>
                    <a:pt x="201" y="274"/>
                  </a:cubicBezTo>
                  <a:cubicBezTo>
                    <a:pt x="202" y="274"/>
                    <a:pt x="202" y="275"/>
                    <a:pt x="203" y="275"/>
                  </a:cubicBezTo>
                  <a:cubicBezTo>
                    <a:pt x="204" y="276"/>
                    <a:pt x="204" y="276"/>
                    <a:pt x="205" y="275"/>
                  </a:cubicBezTo>
                  <a:cubicBezTo>
                    <a:pt x="206" y="275"/>
                    <a:pt x="206" y="274"/>
                    <a:pt x="206" y="273"/>
                  </a:cubicBezTo>
                  <a:cubicBezTo>
                    <a:pt x="206" y="271"/>
                    <a:pt x="205" y="270"/>
                    <a:pt x="203" y="269"/>
                  </a:cubicBezTo>
                  <a:cubicBezTo>
                    <a:pt x="202" y="269"/>
                    <a:pt x="202" y="269"/>
                    <a:pt x="202" y="269"/>
                  </a:cubicBezTo>
                  <a:cubicBezTo>
                    <a:pt x="202" y="268"/>
                    <a:pt x="202" y="268"/>
                    <a:pt x="203" y="268"/>
                  </a:cubicBezTo>
                  <a:cubicBezTo>
                    <a:pt x="204" y="269"/>
                    <a:pt x="205" y="268"/>
                    <a:pt x="206" y="270"/>
                  </a:cubicBezTo>
                  <a:cubicBezTo>
                    <a:pt x="206" y="271"/>
                    <a:pt x="206" y="271"/>
                    <a:pt x="207" y="271"/>
                  </a:cubicBezTo>
                  <a:cubicBezTo>
                    <a:pt x="208" y="270"/>
                    <a:pt x="209" y="270"/>
                    <a:pt x="208" y="269"/>
                  </a:cubicBezTo>
                  <a:cubicBezTo>
                    <a:pt x="208" y="268"/>
                    <a:pt x="207" y="268"/>
                    <a:pt x="208" y="267"/>
                  </a:cubicBezTo>
                  <a:cubicBezTo>
                    <a:pt x="208" y="267"/>
                    <a:pt x="208" y="267"/>
                    <a:pt x="208" y="266"/>
                  </a:cubicBezTo>
                  <a:cubicBezTo>
                    <a:pt x="207" y="265"/>
                    <a:pt x="206" y="263"/>
                    <a:pt x="205" y="261"/>
                  </a:cubicBezTo>
                  <a:cubicBezTo>
                    <a:pt x="205" y="261"/>
                    <a:pt x="205" y="260"/>
                    <a:pt x="205" y="260"/>
                  </a:cubicBezTo>
                  <a:cubicBezTo>
                    <a:pt x="205" y="260"/>
                    <a:pt x="205" y="260"/>
                    <a:pt x="205" y="260"/>
                  </a:cubicBezTo>
                  <a:cubicBezTo>
                    <a:pt x="206" y="260"/>
                    <a:pt x="206" y="260"/>
                    <a:pt x="206" y="261"/>
                  </a:cubicBezTo>
                  <a:cubicBezTo>
                    <a:pt x="206" y="263"/>
                    <a:pt x="207" y="264"/>
                    <a:pt x="209" y="265"/>
                  </a:cubicBezTo>
                  <a:cubicBezTo>
                    <a:pt x="209" y="265"/>
                    <a:pt x="210" y="265"/>
                    <a:pt x="210" y="265"/>
                  </a:cubicBezTo>
                  <a:cubicBezTo>
                    <a:pt x="211" y="265"/>
                    <a:pt x="210" y="264"/>
                    <a:pt x="210" y="264"/>
                  </a:cubicBezTo>
                  <a:cubicBezTo>
                    <a:pt x="210" y="262"/>
                    <a:pt x="210" y="261"/>
                    <a:pt x="212" y="261"/>
                  </a:cubicBezTo>
                  <a:cubicBezTo>
                    <a:pt x="212" y="261"/>
                    <a:pt x="212" y="260"/>
                    <a:pt x="212" y="260"/>
                  </a:cubicBezTo>
                  <a:cubicBezTo>
                    <a:pt x="214" y="258"/>
                    <a:pt x="214" y="256"/>
                    <a:pt x="213" y="254"/>
                  </a:cubicBezTo>
                  <a:cubicBezTo>
                    <a:pt x="213" y="253"/>
                    <a:pt x="212" y="253"/>
                    <a:pt x="212" y="252"/>
                  </a:cubicBezTo>
                  <a:cubicBezTo>
                    <a:pt x="213" y="252"/>
                    <a:pt x="214" y="253"/>
                    <a:pt x="214" y="253"/>
                  </a:cubicBezTo>
                  <a:cubicBezTo>
                    <a:pt x="215" y="254"/>
                    <a:pt x="216" y="254"/>
                    <a:pt x="216" y="253"/>
                  </a:cubicBezTo>
                  <a:cubicBezTo>
                    <a:pt x="216" y="251"/>
                    <a:pt x="218" y="250"/>
                    <a:pt x="217" y="247"/>
                  </a:cubicBezTo>
                  <a:cubicBezTo>
                    <a:pt x="218" y="248"/>
                    <a:pt x="219" y="249"/>
                    <a:pt x="219" y="250"/>
                  </a:cubicBezTo>
                  <a:cubicBezTo>
                    <a:pt x="220" y="250"/>
                    <a:pt x="220" y="250"/>
                    <a:pt x="221" y="250"/>
                  </a:cubicBezTo>
                  <a:cubicBezTo>
                    <a:pt x="221" y="249"/>
                    <a:pt x="222" y="249"/>
                    <a:pt x="221" y="248"/>
                  </a:cubicBezTo>
                  <a:cubicBezTo>
                    <a:pt x="221" y="248"/>
                    <a:pt x="220" y="247"/>
                    <a:pt x="220" y="247"/>
                  </a:cubicBezTo>
                  <a:cubicBezTo>
                    <a:pt x="221" y="247"/>
                    <a:pt x="222" y="247"/>
                    <a:pt x="223" y="247"/>
                  </a:cubicBezTo>
                  <a:cubicBezTo>
                    <a:pt x="224" y="247"/>
                    <a:pt x="225" y="246"/>
                    <a:pt x="224" y="245"/>
                  </a:cubicBezTo>
                  <a:cubicBezTo>
                    <a:pt x="224" y="244"/>
                    <a:pt x="223" y="244"/>
                    <a:pt x="224" y="244"/>
                  </a:cubicBezTo>
                  <a:cubicBezTo>
                    <a:pt x="224" y="243"/>
                    <a:pt x="225" y="243"/>
                    <a:pt x="225" y="243"/>
                  </a:cubicBezTo>
                  <a:cubicBezTo>
                    <a:pt x="226" y="243"/>
                    <a:pt x="227" y="243"/>
                    <a:pt x="227" y="242"/>
                  </a:cubicBezTo>
                  <a:cubicBezTo>
                    <a:pt x="227" y="241"/>
                    <a:pt x="226" y="241"/>
                    <a:pt x="225" y="241"/>
                  </a:cubicBezTo>
                  <a:cubicBezTo>
                    <a:pt x="225" y="241"/>
                    <a:pt x="224" y="241"/>
                    <a:pt x="223" y="240"/>
                  </a:cubicBezTo>
                  <a:cubicBezTo>
                    <a:pt x="225" y="240"/>
                    <a:pt x="226" y="238"/>
                    <a:pt x="226" y="237"/>
                  </a:cubicBezTo>
                  <a:cubicBezTo>
                    <a:pt x="226" y="237"/>
                    <a:pt x="226" y="237"/>
                    <a:pt x="226" y="237"/>
                  </a:cubicBezTo>
                  <a:cubicBezTo>
                    <a:pt x="226" y="237"/>
                    <a:pt x="227" y="237"/>
                    <a:pt x="227" y="238"/>
                  </a:cubicBezTo>
                  <a:cubicBezTo>
                    <a:pt x="227" y="238"/>
                    <a:pt x="226" y="239"/>
                    <a:pt x="227" y="239"/>
                  </a:cubicBezTo>
                  <a:cubicBezTo>
                    <a:pt x="228" y="239"/>
                    <a:pt x="228" y="238"/>
                    <a:pt x="228" y="237"/>
                  </a:cubicBezTo>
                  <a:cubicBezTo>
                    <a:pt x="228" y="237"/>
                    <a:pt x="228" y="237"/>
                    <a:pt x="228" y="237"/>
                  </a:cubicBezTo>
                  <a:cubicBezTo>
                    <a:pt x="228" y="236"/>
                    <a:pt x="227" y="234"/>
                    <a:pt x="230" y="234"/>
                  </a:cubicBezTo>
                  <a:cubicBezTo>
                    <a:pt x="230" y="234"/>
                    <a:pt x="230" y="234"/>
                    <a:pt x="230" y="234"/>
                  </a:cubicBezTo>
                  <a:cubicBezTo>
                    <a:pt x="231" y="233"/>
                    <a:pt x="231" y="232"/>
                    <a:pt x="232" y="231"/>
                  </a:cubicBezTo>
                  <a:cubicBezTo>
                    <a:pt x="232" y="232"/>
                    <a:pt x="232" y="232"/>
                    <a:pt x="232" y="232"/>
                  </a:cubicBezTo>
                  <a:cubicBezTo>
                    <a:pt x="232" y="233"/>
                    <a:pt x="232" y="233"/>
                    <a:pt x="232" y="234"/>
                  </a:cubicBezTo>
                  <a:cubicBezTo>
                    <a:pt x="233" y="234"/>
                    <a:pt x="233" y="233"/>
                    <a:pt x="233" y="232"/>
                  </a:cubicBezTo>
                  <a:cubicBezTo>
                    <a:pt x="234" y="232"/>
                    <a:pt x="234" y="231"/>
                    <a:pt x="235" y="230"/>
                  </a:cubicBezTo>
                  <a:cubicBezTo>
                    <a:pt x="236" y="229"/>
                    <a:pt x="235" y="228"/>
                    <a:pt x="236" y="228"/>
                  </a:cubicBezTo>
                  <a:cubicBezTo>
                    <a:pt x="237" y="228"/>
                    <a:pt x="239" y="227"/>
                    <a:pt x="240" y="226"/>
                  </a:cubicBezTo>
                  <a:cubicBezTo>
                    <a:pt x="241" y="226"/>
                    <a:pt x="242" y="225"/>
                    <a:pt x="242" y="225"/>
                  </a:cubicBezTo>
                  <a:cubicBezTo>
                    <a:pt x="244" y="224"/>
                    <a:pt x="246" y="224"/>
                    <a:pt x="247" y="222"/>
                  </a:cubicBezTo>
                  <a:cubicBezTo>
                    <a:pt x="247" y="221"/>
                    <a:pt x="248" y="221"/>
                    <a:pt x="248" y="221"/>
                  </a:cubicBezTo>
                  <a:cubicBezTo>
                    <a:pt x="249" y="222"/>
                    <a:pt x="250" y="221"/>
                    <a:pt x="251" y="220"/>
                  </a:cubicBezTo>
                  <a:cubicBezTo>
                    <a:pt x="252" y="220"/>
                    <a:pt x="253" y="220"/>
                    <a:pt x="254" y="219"/>
                  </a:cubicBezTo>
                  <a:cubicBezTo>
                    <a:pt x="255" y="219"/>
                    <a:pt x="255" y="218"/>
                    <a:pt x="256" y="217"/>
                  </a:cubicBezTo>
                  <a:cubicBezTo>
                    <a:pt x="256" y="217"/>
                    <a:pt x="256" y="217"/>
                    <a:pt x="257" y="217"/>
                  </a:cubicBezTo>
                  <a:cubicBezTo>
                    <a:pt x="258" y="217"/>
                    <a:pt x="259" y="217"/>
                    <a:pt x="260" y="215"/>
                  </a:cubicBezTo>
                  <a:cubicBezTo>
                    <a:pt x="260" y="215"/>
                    <a:pt x="261" y="215"/>
                    <a:pt x="262" y="214"/>
                  </a:cubicBezTo>
                  <a:cubicBezTo>
                    <a:pt x="262" y="214"/>
                    <a:pt x="262" y="214"/>
                    <a:pt x="263" y="214"/>
                  </a:cubicBezTo>
                  <a:cubicBezTo>
                    <a:pt x="263" y="214"/>
                    <a:pt x="264" y="213"/>
                    <a:pt x="264" y="213"/>
                  </a:cubicBezTo>
                  <a:cubicBezTo>
                    <a:pt x="266" y="213"/>
                    <a:pt x="266" y="213"/>
                    <a:pt x="267" y="212"/>
                  </a:cubicBezTo>
                  <a:cubicBezTo>
                    <a:pt x="267" y="211"/>
                    <a:pt x="268" y="211"/>
                    <a:pt x="268" y="211"/>
                  </a:cubicBezTo>
                  <a:cubicBezTo>
                    <a:pt x="271" y="210"/>
                    <a:pt x="273" y="208"/>
                    <a:pt x="275" y="207"/>
                  </a:cubicBezTo>
                  <a:cubicBezTo>
                    <a:pt x="276" y="206"/>
                    <a:pt x="276" y="206"/>
                    <a:pt x="277" y="206"/>
                  </a:cubicBezTo>
                  <a:cubicBezTo>
                    <a:pt x="278" y="206"/>
                    <a:pt x="279" y="206"/>
                    <a:pt x="278" y="205"/>
                  </a:cubicBezTo>
                  <a:cubicBezTo>
                    <a:pt x="278" y="204"/>
                    <a:pt x="278" y="204"/>
                    <a:pt x="278" y="204"/>
                  </a:cubicBezTo>
                  <a:cubicBezTo>
                    <a:pt x="279" y="204"/>
                    <a:pt x="279" y="203"/>
                    <a:pt x="279" y="202"/>
                  </a:cubicBezTo>
                  <a:cubicBezTo>
                    <a:pt x="279" y="202"/>
                    <a:pt x="280" y="201"/>
                    <a:pt x="280" y="201"/>
                  </a:cubicBezTo>
                  <a:cubicBezTo>
                    <a:pt x="282" y="200"/>
                    <a:pt x="282" y="198"/>
                    <a:pt x="282" y="196"/>
                  </a:cubicBezTo>
                  <a:cubicBezTo>
                    <a:pt x="282" y="196"/>
                    <a:pt x="282" y="196"/>
                    <a:pt x="282" y="196"/>
                  </a:cubicBezTo>
                  <a:cubicBezTo>
                    <a:pt x="283" y="194"/>
                    <a:pt x="283" y="192"/>
                    <a:pt x="283" y="190"/>
                  </a:cubicBezTo>
                  <a:cubicBezTo>
                    <a:pt x="283" y="189"/>
                    <a:pt x="282" y="189"/>
                    <a:pt x="282" y="188"/>
                  </a:cubicBezTo>
                  <a:cubicBezTo>
                    <a:pt x="282" y="186"/>
                    <a:pt x="280" y="186"/>
                    <a:pt x="280" y="184"/>
                  </a:cubicBezTo>
                  <a:cubicBezTo>
                    <a:pt x="277" y="184"/>
                    <a:pt x="275" y="183"/>
                    <a:pt x="273" y="184"/>
                  </a:cubicBezTo>
                  <a:cubicBezTo>
                    <a:pt x="272" y="184"/>
                    <a:pt x="272" y="186"/>
                    <a:pt x="271" y="186"/>
                  </a:cubicBezTo>
                  <a:cubicBezTo>
                    <a:pt x="271" y="186"/>
                    <a:pt x="271" y="186"/>
                    <a:pt x="270" y="186"/>
                  </a:cubicBezTo>
                  <a:cubicBezTo>
                    <a:pt x="267" y="187"/>
                    <a:pt x="265" y="190"/>
                    <a:pt x="262" y="192"/>
                  </a:cubicBezTo>
                  <a:cubicBezTo>
                    <a:pt x="262" y="193"/>
                    <a:pt x="262" y="194"/>
                    <a:pt x="263" y="195"/>
                  </a:cubicBezTo>
                  <a:cubicBezTo>
                    <a:pt x="263" y="195"/>
                    <a:pt x="263" y="195"/>
                    <a:pt x="263" y="196"/>
                  </a:cubicBezTo>
                  <a:cubicBezTo>
                    <a:pt x="263" y="196"/>
                    <a:pt x="264" y="197"/>
                    <a:pt x="263" y="198"/>
                  </a:cubicBezTo>
                  <a:cubicBezTo>
                    <a:pt x="263" y="198"/>
                    <a:pt x="262" y="198"/>
                    <a:pt x="262" y="197"/>
                  </a:cubicBezTo>
                  <a:cubicBezTo>
                    <a:pt x="260" y="197"/>
                    <a:pt x="259" y="197"/>
                    <a:pt x="258" y="199"/>
                  </a:cubicBezTo>
                  <a:cubicBezTo>
                    <a:pt x="258" y="199"/>
                    <a:pt x="257" y="199"/>
                    <a:pt x="257" y="200"/>
                  </a:cubicBezTo>
                  <a:cubicBezTo>
                    <a:pt x="257" y="200"/>
                    <a:pt x="257" y="199"/>
                    <a:pt x="257" y="199"/>
                  </a:cubicBezTo>
                  <a:cubicBezTo>
                    <a:pt x="256" y="198"/>
                    <a:pt x="255" y="198"/>
                    <a:pt x="255" y="199"/>
                  </a:cubicBezTo>
                  <a:cubicBezTo>
                    <a:pt x="255" y="201"/>
                    <a:pt x="253" y="201"/>
                    <a:pt x="252" y="203"/>
                  </a:cubicBezTo>
                  <a:cubicBezTo>
                    <a:pt x="251" y="204"/>
                    <a:pt x="250" y="205"/>
                    <a:pt x="249" y="203"/>
                  </a:cubicBezTo>
                  <a:cubicBezTo>
                    <a:pt x="248" y="203"/>
                    <a:pt x="248" y="203"/>
                    <a:pt x="248" y="203"/>
                  </a:cubicBezTo>
                  <a:cubicBezTo>
                    <a:pt x="246" y="205"/>
                    <a:pt x="245" y="205"/>
                    <a:pt x="244" y="206"/>
                  </a:cubicBezTo>
                  <a:cubicBezTo>
                    <a:pt x="243" y="207"/>
                    <a:pt x="242" y="207"/>
                    <a:pt x="242" y="206"/>
                  </a:cubicBezTo>
                  <a:cubicBezTo>
                    <a:pt x="242" y="206"/>
                    <a:pt x="241" y="205"/>
                    <a:pt x="241" y="205"/>
                  </a:cubicBezTo>
                  <a:cubicBezTo>
                    <a:pt x="241" y="207"/>
                    <a:pt x="240" y="207"/>
                    <a:pt x="239" y="208"/>
                  </a:cubicBezTo>
                  <a:cubicBezTo>
                    <a:pt x="238" y="207"/>
                    <a:pt x="238" y="207"/>
                    <a:pt x="239" y="206"/>
                  </a:cubicBezTo>
                  <a:cubicBezTo>
                    <a:pt x="239" y="206"/>
                    <a:pt x="239" y="205"/>
                    <a:pt x="238" y="205"/>
                  </a:cubicBezTo>
                  <a:cubicBezTo>
                    <a:pt x="236" y="206"/>
                    <a:pt x="234" y="204"/>
                    <a:pt x="231" y="205"/>
                  </a:cubicBezTo>
                  <a:cubicBezTo>
                    <a:pt x="229" y="206"/>
                    <a:pt x="230" y="207"/>
                    <a:pt x="229" y="208"/>
                  </a:cubicBezTo>
                  <a:cubicBezTo>
                    <a:pt x="229" y="209"/>
                    <a:pt x="230" y="209"/>
                    <a:pt x="231" y="209"/>
                  </a:cubicBezTo>
                  <a:cubicBezTo>
                    <a:pt x="230" y="211"/>
                    <a:pt x="228" y="212"/>
                    <a:pt x="227" y="213"/>
                  </a:cubicBezTo>
                  <a:cubicBezTo>
                    <a:pt x="227" y="213"/>
                    <a:pt x="226" y="213"/>
                    <a:pt x="226" y="212"/>
                  </a:cubicBezTo>
                  <a:cubicBezTo>
                    <a:pt x="226" y="212"/>
                    <a:pt x="226" y="211"/>
                    <a:pt x="226" y="211"/>
                  </a:cubicBezTo>
                  <a:cubicBezTo>
                    <a:pt x="227" y="211"/>
                    <a:pt x="227" y="210"/>
                    <a:pt x="227" y="210"/>
                  </a:cubicBezTo>
                  <a:cubicBezTo>
                    <a:pt x="226" y="209"/>
                    <a:pt x="225" y="209"/>
                    <a:pt x="225" y="210"/>
                  </a:cubicBezTo>
                  <a:cubicBezTo>
                    <a:pt x="224" y="210"/>
                    <a:pt x="223" y="211"/>
                    <a:pt x="223" y="211"/>
                  </a:cubicBezTo>
                  <a:cubicBezTo>
                    <a:pt x="224" y="212"/>
                    <a:pt x="224" y="212"/>
                    <a:pt x="225" y="212"/>
                  </a:cubicBezTo>
                  <a:cubicBezTo>
                    <a:pt x="225" y="213"/>
                    <a:pt x="225" y="214"/>
                    <a:pt x="224" y="213"/>
                  </a:cubicBezTo>
                  <a:cubicBezTo>
                    <a:pt x="222" y="213"/>
                    <a:pt x="221" y="215"/>
                    <a:pt x="219" y="215"/>
                  </a:cubicBezTo>
                  <a:cubicBezTo>
                    <a:pt x="218" y="214"/>
                    <a:pt x="218" y="215"/>
                    <a:pt x="218" y="216"/>
                  </a:cubicBezTo>
                  <a:cubicBezTo>
                    <a:pt x="218" y="216"/>
                    <a:pt x="217" y="216"/>
                    <a:pt x="217" y="215"/>
                  </a:cubicBezTo>
                  <a:cubicBezTo>
                    <a:pt x="217" y="213"/>
                    <a:pt x="216" y="214"/>
                    <a:pt x="216" y="214"/>
                  </a:cubicBezTo>
                  <a:cubicBezTo>
                    <a:pt x="215" y="215"/>
                    <a:pt x="215" y="214"/>
                    <a:pt x="215" y="215"/>
                  </a:cubicBezTo>
                  <a:cubicBezTo>
                    <a:pt x="215" y="216"/>
                    <a:pt x="216" y="216"/>
                    <a:pt x="217" y="216"/>
                  </a:cubicBezTo>
                  <a:cubicBezTo>
                    <a:pt x="215" y="216"/>
                    <a:pt x="214" y="216"/>
                    <a:pt x="214" y="218"/>
                  </a:cubicBezTo>
                  <a:cubicBezTo>
                    <a:pt x="213" y="220"/>
                    <a:pt x="212" y="221"/>
                    <a:pt x="210" y="222"/>
                  </a:cubicBezTo>
                  <a:cubicBezTo>
                    <a:pt x="209" y="222"/>
                    <a:pt x="209" y="222"/>
                    <a:pt x="209" y="223"/>
                  </a:cubicBezTo>
                  <a:cubicBezTo>
                    <a:pt x="209" y="223"/>
                    <a:pt x="210" y="223"/>
                    <a:pt x="210" y="223"/>
                  </a:cubicBezTo>
                  <a:cubicBezTo>
                    <a:pt x="210" y="223"/>
                    <a:pt x="211" y="223"/>
                    <a:pt x="211" y="223"/>
                  </a:cubicBezTo>
                  <a:cubicBezTo>
                    <a:pt x="211" y="224"/>
                    <a:pt x="211" y="224"/>
                    <a:pt x="210" y="224"/>
                  </a:cubicBezTo>
                  <a:cubicBezTo>
                    <a:pt x="210" y="225"/>
                    <a:pt x="209" y="225"/>
                    <a:pt x="209" y="225"/>
                  </a:cubicBezTo>
                  <a:cubicBezTo>
                    <a:pt x="207" y="225"/>
                    <a:pt x="206" y="226"/>
                    <a:pt x="207" y="229"/>
                  </a:cubicBezTo>
                  <a:cubicBezTo>
                    <a:pt x="207" y="229"/>
                    <a:pt x="207" y="229"/>
                    <a:pt x="208" y="230"/>
                  </a:cubicBezTo>
                  <a:cubicBezTo>
                    <a:pt x="208" y="230"/>
                    <a:pt x="208" y="230"/>
                    <a:pt x="208" y="231"/>
                  </a:cubicBezTo>
                  <a:cubicBezTo>
                    <a:pt x="207" y="231"/>
                    <a:pt x="206" y="231"/>
                    <a:pt x="206" y="231"/>
                  </a:cubicBezTo>
                  <a:cubicBezTo>
                    <a:pt x="205" y="231"/>
                    <a:pt x="205" y="230"/>
                    <a:pt x="204" y="230"/>
                  </a:cubicBezTo>
                  <a:cubicBezTo>
                    <a:pt x="203" y="228"/>
                    <a:pt x="202" y="230"/>
                    <a:pt x="201" y="230"/>
                  </a:cubicBezTo>
                  <a:cubicBezTo>
                    <a:pt x="200" y="231"/>
                    <a:pt x="201" y="232"/>
                    <a:pt x="202" y="233"/>
                  </a:cubicBezTo>
                  <a:cubicBezTo>
                    <a:pt x="202" y="233"/>
                    <a:pt x="201" y="234"/>
                    <a:pt x="201" y="235"/>
                  </a:cubicBezTo>
                  <a:cubicBezTo>
                    <a:pt x="200" y="235"/>
                    <a:pt x="200" y="235"/>
                    <a:pt x="200" y="236"/>
                  </a:cubicBezTo>
                  <a:cubicBezTo>
                    <a:pt x="200" y="237"/>
                    <a:pt x="200" y="237"/>
                    <a:pt x="199" y="238"/>
                  </a:cubicBezTo>
                  <a:cubicBezTo>
                    <a:pt x="198" y="238"/>
                    <a:pt x="198" y="237"/>
                    <a:pt x="198" y="236"/>
                  </a:cubicBezTo>
                  <a:cubicBezTo>
                    <a:pt x="198" y="235"/>
                    <a:pt x="197" y="235"/>
                    <a:pt x="196" y="235"/>
                  </a:cubicBezTo>
                  <a:cubicBezTo>
                    <a:pt x="195" y="235"/>
                    <a:pt x="195" y="236"/>
                    <a:pt x="194" y="236"/>
                  </a:cubicBezTo>
                  <a:cubicBezTo>
                    <a:pt x="193" y="238"/>
                    <a:pt x="195" y="239"/>
                    <a:pt x="194" y="241"/>
                  </a:cubicBezTo>
                  <a:cubicBezTo>
                    <a:pt x="195" y="240"/>
                    <a:pt x="196" y="240"/>
                    <a:pt x="197" y="240"/>
                  </a:cubicBezTo>
                  <a:cubicBezTo>
                    <a:pt x="197" y="240"/>
                    <a:pt x="197" y="240"/>
                    <a:pt x="198" y="240"/>
                  </a:cubicBezTo>
                  <a:cubicBezTo>
                    <a:pt x="198" y="240"/>
                    <a:pt x="198" y="241"/>
                    <a:pt x="198" y="241"/>
                  </a:cubicBezTo>
                  <a:cubicBezTo>
                    <a:pt x="197" y="242"/>
                    <a:pt x="198" y="242"/>
                    <a:pt x="198" y="242"/>
                  </a:cubicBezTo>
                  <a:cubicBezTo>
                    <a:pt x="197" y="242"/>
                    <a:pt x="197" y="243"/>
                    <a:pt x="196" y="244"/>
                  </a:cubicBezTo>
                  <a:cubicBezTo>
                    <a:pt x="196" y="244"/>
                    <a:pt x="195" y="244"/>
                    <a:pt x="195" y="245"/>
                  </a:cubicBezTo>
                  <a:cubicBezTo>
                    <a:pt x="196" y="246"/>
                    <a:pt x="196" y="245"/>
                    <a:pt x="197" y="245"/>
                  </a:cubicBezTo>
                  <a:cubicBezTo>
                    <a:pt x="197" y="245"/>
                    <a:pt x="198" y="245"/>
                    <a:pt x="198" y="245"/>
                  </a:cubicBezTo>
                  <a:cubicBezTo>
                    <a:pt x="199" y="245"/>
                    <a:pt x="199" y="245"/>
                    <a:pt x="199" y="246"/>
                  </a:cubicBezTo>
                  <a:cubicBezTo>
                    <a:pt x="199" y="247"/>
                    <a:pt x="199" y="247"/>
                    <a:pt x="201" y="247"/>
                  </a:cubicBezTo>
                  <a:cubicBezTo>
                    <a:pt x="201" y="247"/>
                    <a:pt x="202" y="247"/>
                    <a:pt x="202" y="248"/>
                  </a:cubicBezTo>
                  <a:cubicBezTo>
                    <a:pt x="201" y="248"/>
                    <a:pt x="200" y="248"/>
                    <a:pt x="199" y="248"/>
                  </a:cubicBezTo>
                  <a:cubicBezTo>
                    <a:pt x="197" y="247"/>
                    <a:pt x="194" y="248"/>
                    <a:pt x="193" y="249"/>
                  </a:cubicBezTo>
                  <a:cubicBezTo>
                    <a:pt x="192" y="250"/>
                    <a:pt x="192" y="251"/>
                    <a:pt x="194" y="251"/>
                  </a:cubicBezTo>
                  <a:cubicBezTo>
                    <a:pt x="194" y="252"/>
                    <a:pt x="196" y="252"/>
                    <a:pt x="196" y="253"/>
                  </a:cubicBezTo>
                  <a:cubicBezTo>
                    <a:pt x="196" y="254"/>
                    <a:pt x="195" y="254"/>
                    <a:pt x="195" y="254"/>
                  </a:cubicBezTo>
                  <a:cubicBezTo>
                    <a:pt x="194" y="254"/>
                    <a:pt x="193" y="254"/>
                    <a:pt x="192" y="255"/>
                  </a:cubicBezTo>
                  <a:cubicBezTo>
                    <a:pt x="191" y="255"/>
                    <a:pt x="191" y="255"/>
                    <a:pt x="191" y="255"/>
                  </a:cubicBezTo>
                  <a:cubicBezTo>
                    <a:pt x="191" y="256"/>
                    <a:pt x="191" y="256"/>
                    <a:pt x="192" y="256"/>
                  </a:cubicBezTo>
                  <a:cubicBezTo>
                    <a:pt x="193" y="256"/>
                    <a:pt x="193" y="257"/>
                    <a:pt x="193" y="257"/>
                  </a:cubicBezTo>
                  <a:cubicBezTo>
                    <a:pt x="194" y="258"/>
                    <a:pt x="194" y="258"/>
                    <a:pt x="194" y="258"/>
                  </a:cubicBezTo>
                  <a:cubicBezTo>
                    <a:pt x="193" y="258"/>
                    <a:pt x="193" y="258"/>
                    <a:pt x="193" y="258"/>
                  </a:cubicBezTo>
                  <a:cubicBezTo>
                    <a:pt x="192" y="258"/>
                    <a:pt x="191" y="259"/>
                    <a:pt x="190" y="259"/>
                  </a:cubicBezTo>
                  <a:cubicBezTo>
                    <a:pt x="190" y="259"/>
                    <a:pt x="191" y="260"/>
                    <a:pt x="192" y="260"/>
                  </a:cubicBezTo>
                  <a:cubicBezTo>
                    <a:pt x="192" y="260"/>
                    <a:pt x="193" y="261"/>
                    <a:pt x="194" y="262"/>
                  </a:cubicBezTo>
                  <a:cubicBezTo>
                    <a:pt x="195" y="263"/>
                    <a:pt x="196" y="264"/>
                    <a:pt x="197" y="263"/>
                  </a:cubicBezTo>
                  <a:cubicBezTo>
                    <a:pt x="198" y="263"/>
                    <a:pt x="198" y="264"/>
                    <a:pt x="198" y="264"/>
                  </a:cubicBezTo>
                  <a:cubicBezTo>
                    <a:pt x="198" y="264"/>
                    <a:pt x="197" y="264"/>
                    <a:pt x="197" y="264"/>
                  </a:cubicBezTo>
                  <a:cubicBezTo>
                    <a:pt x="197" y="264"/>
                    <a:pt x="195" y="264"/>
                    <a:pt x="194" y="264"/>
                  </a:cubicBezTo>
                  <a:cubicBezTo>
                    <a:pt x="194" y="264"/>
                    <a:pt x="194" y="263"/>
                    <a:pt x="194" y="263"/>
                  </a:cubicBezTo>
                  <a:cubicBezTo>
                    <a:pt x="192" y="262"/>
                    <a:pt x="191" y="262"/>
                    <a:pt x="189" y="261"/>
                  </a:cubicBezTo>
                  <a:cubicBezTo>
                    <a:pt x="189" y="261"/>
                    <a:pt x="189" y="261"/>
                    <a:pt x="189" y="261"/>
                  </a:cubicBezTo>
                  <a:cubicBezTo>
                    <a:pt x="189" y="261"/>
                    <a:pt x="188" y="262"/>
                    <a:pt x="188" y="262"/>
                  </a:cubicBezTo>
                  <a:cubicBezTo>
                    <a:pt x="188" y="262"/>
                    <a:pt x="187" y="262"/>
                    <a:pt x="187" y="263"/>
                  </a:cubicBezTo>
                  <a:cubicBezTo>
                    <a:pt x="187" y="264"/>
                    <a:pt x="185" y="265"/>
                    <a:pt x="187" y="265"/>
                  </a:cubicBezTo>
                  <a:cubicBezTo>
                    <a:pt x="188" y="265"/>
                    <a:pt x="188" y="265"/>
                    <a:pt x="188" y="266"/>
                  </a:cubicBezTo>
                  <a:cubicBezTo>
                    <a:pt x="187" y="266"/>
                    <a:pt x="187" y="266"/>
                    <a:pt x="187" y="266"/>
                  </a:cubicBezTo>
                  <a:cubicBezTo>
                    <a:pt x="186" y="266"/>
                    <a:pt x="185" y="266"/>
                    <a:pt x="185" y="267"/>
                  </a:cubicBezTo>
                  <a:cubicBezTo>
                    <a:pt x="185" y="267"/>
                    <a:pt x="185" y="267"/>
                    <a:pt x="185" y="267"/>
                  </a:cubicBezTo>
                  <a:cubicBezTo>
                    <a:pt x="183" y="267"/>
                    <a:pt x="183" y="268"/>
                    <a:pt x="182" y="269"/>
                  </a:cubicBezTo>
                  <a:cubicBezTo>
                    <a:pt x="182" y="270"/>
                    <a:pt x="182" y="270"/>
                    <a:pt x="181" y="270"/>
                  </a:cubicBezTo>
                  <a:cubicBezTo>
                    <a:pt x="181" y="270"/>
                    <a:pt x="180" y="270"/>
                    <a:pt x="180" y="271"/>
                  </a:cubicBezTo>
                  <a:cubicBezTo>
                    <a:pt x="180" y="271"/>
                    <a:pt x="180" y="272"/>
                    <a:pt x="181" y="272"/>
                  </a:cubicBezTo>
                  <a:cubicBezTo>
                    <a:pt x="181" y="272"/>
                    <a:pt x="181" y="273"/>
                    <a:pt x="182" y="273"/>
                  </a:cubicBezTo>
                  <a:cubicBezTo>
                    <a:pt x="182" y="274"/>
                    <a:pt x="183" y="275"/>
                    <a:pt x="184" y="274"/>
                  </a:cubicBezTo>
                  <a:cubicBezTo>
                    <a:pt x="185" y="273"/>
                    <a:pt x="186" y="272"/>
                    <a:pt x="187" y="272"/>
                  </a:cubicBezTo>
                  <a:cubicBezTo>
                    <a:pt x="188" y="272"/>
                    <a:pt x="190" y="273"/>
                    <a:pt x="188" y="274"/>
                  </a:cubicBezTo>
                  <a:cubicBezTo>
                    <a:pt x="187" y="274"/>
                    <a:pt x="187" y="274"/>
                    <a:pt x="186" y="274"/>
                  </a:cubicBezTo>
                  <a:cubicBezTo>
                    <a:pt x="185" y="274"/>
                    <a:pt x="185" y="275"/>
                    <a:pt x="184" y="276"/>
                  </a:cubicBezTo>
                  <a:cubicBezTo>
                    <a:pt x="184" y="277"/>
                    <a:pt x="184" y="277"/>
                    <a:pt x="185" y="277"/>
                  </a:cubicBezTo>
                  <a:cubicBezTo>
                    <a:pt x="185" y="278"/>
                    <a:pt x="184" y="279"/>
                    <a:pt x="183" y="279"/>
                  </a:cubicBezTo>
                  <a:cubicBezTo>
                    <a:pt x="183" y="279"/>
                    <a:pt x="182" y="280"/>
                    <a:pt x="183" y="280"/>
                  </a:cubicBezTo>
                  <a:cubicBezTo>
                    <a:pt x="183" y="281"/>
                    <a:pt x="183" y="281"/>
                    <a:pt x="184" y="281"/>
                  </a:cubicBezTo>
                  <a:cubicBezTo>
                    <a:pt x="184" y="281"/>
                    <a:pt x="184" y="280"/>
                    <a:pt x="185" y="281"/>
                  </a:cubicBezTo>
                  <a:cubicBezTo>
                    <a:pt x="184" y="281"/>
                    <a:pt x="184" y="282"/>
                    <a:pt x="184" y="282"/>
                  </a:cubicBezTo>
                  <a:cubicBezTo>
                    <a:pt x="183" y="282"/>
                    <a:pt x="183" y="283"/>
                    <a:pt x="182" y="282"/>
                  </a:cubicBezTo>
                  <a:cubicBezTo>
                    <a:pt x="181" y="281"/>
                    <a:pt x="180" y="282"/>
                    <a:pt x="180" y="283"/>
                  </a:cubicBezTo>
                  <a:cubicBezTo>
                    <a:pt x="179" y="283"/>
                    <a:pt x="179" y="283"/>
                    <a:pt x="179" y="283"/>
                  </a:cubicBezTo>
                  <a:cubicBezTo>
                    <a:pt x="177" y="282"/>
                    <a:pt x="178" y="284"/>
                    <a:pt x="177" y="285"/>
                  </a:cubicBezTo>
                  <a:cubicBezTo>
                    <a:pt x="176" y="285"/>
                    <a:pt x="176" y="286"/>
                    <a:pt x="177" y="287"/>
                  </a:cubicBezTo>
                  <a:cubicBezTo>
                    <a:pt x="177" y="288"/>
                    <a:pt x="177" y="288"/>
                    <a:pt x="178" y="289"/>
                  </a:cubicBezTo>
                  <a:cubicBezTo>
                    <a:pt x="176" y="289"/>
                    <a:pt x="176" y="289"/>
                    <a:pt x="176" y="291"/>
                  </a:cubicBezTo>
                  <a:cubicBezTo>
                    <a:pt x="176" y="291"/>
                    <a:pt x="176" y="291"/>
                    <a:pt x="176" y="291"/>
                  </a:cubicBezTo>
                  <a:cubicBezTo>
                    <a:pt x="176" y="291"/>
                    <a:pt x="175" y="291"/>
                    <a:pt x="175" y="291"/>
                  </a:cubicBezTo>
                  <a:cubicBezTo>
                    <a:pt x="173" y="291"/>
                    <a:pt x="172" y="293"/>
                    <a:pt x="172" y="294"/>
                  </a:cubicBezTo>
                  <a:cubicBezTo>
                    <a:pt x="171" y="296"/>
                    <a:pt x="172" y="296"/>
                    <a:pt x="173" y="296"/>
                  </a:cubicBezTo>
                  <a:cubicBezTo>
                    <a:pt x="174" y="296"/>
                    <a:pt x="175" y="296"/>
                    <a:pt x="176" y="296"/>
                  </a:cubicBezTo>
                  <a:cubicBezTo>
                    <a:pt x="176" y="296"/>
                    <a:pt x="176" y="297"/>
                    <a:pt x="175" y="297"/>
                  </a:cubicBezTo>
                  <a:cubicBezTo>
                    <a:pt x="173" y="297"/>
                    <a:pt x="173" y="297"/>
                    <a:pt x="174" y="299"/>
                  </a:cubicBezTo>
                  <a:cubicBezTo>
                    <a:pt x="175" y="298"/>
                    <a:pt x="175" y="298"/>
                    <a:pt x="176" y="298"/>
                  </a:cubicBezTo>
                  <a:cubicBezTo>
                    <a:pt x="175" y="299"/>
                    <a:pt x="174" y="300"/>
                    <a:pt x="174" y="301"/>
                  </a:cubicBezTo>
                  <a:cubicBezTo>
                    <a:pt x="173" y="304"/>
                    <a:pt x="172" y="306"/>
                    <a:pt x="171" y="309"/>
                  </a:cubicBezTo>
                  <a:cubicBezTo>
                    <a:pt x="171" y="310"/>
                    <a:pt x="171" y="310"/>
                    <a:pt x="170" y="309"/>
                  </a:cubicBezTo>
                  <a:cubicBezTo>
                    <a:pt x="169" y="309"/>
                    <a:pt x="168" y="310"/>
                    <a:pt x="167" y="308"/>
                  </a:cubicBezTo>
                  <a:cubicBezTo>
                    <a:pt x="167" y="308"/>
                    <a:pt x="165" y="310"/>
                    <a:pt x="165" y="311"/>
                  </a:cubicBezTo>
                  <a:cubicBezTo>
                    <a:pt x="165" y="314"/>
                    <a:pt x="165" y="317"/>
                    <a:pt x="165" y="319"/>
                  </a:cubicBezTo>
                  <a:cubicBezTo>
                    <a:pt x="165" y="321"/>
                    <a:pt x="168" y="323"/>
                    <a:pt x="169" y="323"/>
                  </a:cubicBezTo>
                  <a:close/>
                  <a:moveTo>
                    <a:pt x="221" y="358"/>
                  </a:moveTo>
                  <a:cubicBezTo>
                    <a:pt x="222" y="358"/>
                    <a:pt x="223" y="359"/>
                    <a:pt x="224" y="359"/>
                  </a:cubicBezTo>
                  <a:cubicBezTo>
                    <a:pt x="225" y="359"/>
                    <a:pt x="226" y="358"/>
                    <a:pt x="226" y="356"/>
                  </a:cubicBezTo>
                  <a:cubicBezTo>
                    <a:pt x="225" y="354"/>
                    <a:pt x="224" y="352"/>
                    <a:pt x="223" y="351"/>
                  </a:cubicBezTo>
                  <a:cubicBezTo>
                    <a:pt x="220" y="349"/>
                    <a:pt x="219" y="347"/>
                    <a:pt x="217" y="345"/>
                  </a:cubicBezTo>
                  <a:cubicBezTo>
                    <a:pt x="216" y="344"/>
                    <a:pt x="216" y="343"/>
                    <a:pt x="214" y="344"/>
                  </a:cubicBezTo>
                  <a:cubicBezTo>
                    <a:pt x="213" y="345"/>
                    <a:pt x="213" y="346"/>
                    <a:pt x="214" y="347"/>
                  </a:cubicBezTo>
                  <a:cubicBezTo>
                    <a:pt x="214" y="348"/>
                    <a:pt x="214" y="348"/>
                    <a:pt x="214" y="348"/>
                  </a:cubicBezTo>
                  <a:cubicBezTo>
                    <a:pt x="214" y="348"/>
                    <a:pt x="213" y="348"/>
                    <a:pt x="212" y="348"/>
                  </a:cubicBezTo>
                  <a:cubicBezTo>
                    <a:pt x="213" y="349"/>
                    <a:pt x="213" y="350"/>
                    <a:pt x="213" y="351"/>
                  </a:cubicBezTo>
                  <a:cubicBezTo>
                    <a:pt x="214" y="353"/>
                    <a:pt x="216" y="355"/>
                    <a:pt x="218" y="355"/>
                  </a:cubicBezTo>
                  <a:cubicBezTo>
                    <a:pt x="219" y="355"/>
                    <a:pt x="221" y="355"/>
                    <a:pt x="220" y="357"/>
                  </a:cubicBezTo>
                  <a:cubicBezTo>
                    <a:pt x="220" y="358"/>
                    <a:pt x="220" y="358"/>
                    <a:pt x="221" y="358"/>
                  </a:cubicBezTo>
                  <a:close/>
                  <a:moveTo>
                    <a:pt x="290" y="289"/>
                  </a:moveTo>
                  <a:cubicBezTo>
                    <a:pt x="291" y="288"/>
                    <a:pt x="291" y="287"/>
                    <a:pt x="292" y="288"/>
                  </a:cubicBezTo>
                  <a:cubicBezTo>
                    <a:pt x="292" y="289"/>
                    <a:pt x="293" y="289"/>
                    <a:pt x="294" y="288"/>
                  </a:cubicBezTo>
                  <a:cubicBezTo>
                    <a:pt x="294" y="287"/>
                    <a:pt x="294" y="287"/>
                    <a:pt x="295" y="287"/>
                  </a:cubicBezTo>
                  <a:cubicBezTo>
                    <a:pt x="297" y="286"/>
                    <a:pt x="298" y="286"/>
                    <a:pt x="300" y="285"/>
                  </a:cubicBezTo>
                  <a:cubicBezTo>
                    <a:pt x="301" y="285"/>
                    <a:pt x="302" y="285"/>
                    <a:pt x="301" y="284"/>
                  </a:cubicBezTo>
                  <a:cubicBezTo>
                    <a:pt x="301" y="282"/>
                    <a:pt x="299" y="282"/>
                    <a:pt x="299" y="280"/>
                  </a:cubicBezTo>
                  <a:cubicBezTo>
                    <a:pt x="298" y="278"/>
                    <a:pt x="297" y="277"/>
                    <a:pt x="295" y="278"/>
                  </a:cubicBezTo>
                  <a:cubicBezTo>
                    <a:pt x="292" y="278"/>
                    <a:pt x="290" y="279"/>
                    <a:pt x="290" y="282"/>
                  </a:cubicBezTo>
                  <a:cubicBezTo>
                    <a:pt x="290" y="284"/>
                    <a:pt x="290" y="286"/>
                    <a:pt x="290" y="289"/>
                  </a:cubicBezTo>
                  <a:close/>
                  <a:moveTo>
                    <a:pt x="145" y="377"/>
                  </a:moveTo>
                  <a:cubicBezTo>
                    <a:pt x="146" y="377"/>
                    <a:pt x="146" y="378"/>
                    <a:pt x="148" y="377"/>
                  </a:cubicBezTo>
                  <a:cubicBezTo>
                    <a:pt x="149" y="376"/>
                    <a:pt x="150" y="376"/>
                    <a:pt x="152" y="375"/>
                  </a:cubicBezTo>
                  <a:cubicBezTo>
                    <a:pt x="152" y="375"/>
                    <a:pt x="153" y="374"/>
                    <a:pt x="153" y="373"/>
                  </a:cubicBezTo>
                  <a:cubicBezTo>
                    <a:pt x="154" y="373"/>
                    <a:pt x="154" y="372"/>
                    <a:pt x="154" y="371"/>
                  </a:cubicBezTo>
                  <a:cubicBezTo>
                    <a:pt x="156" y="371"/>
                    <a:pt x="156" y="369"/>
                    <a:pt x="156" y="369"/>
                  </a:cubicBezTo>
                  <a:cubicBezTo>
                    <a:pt x="156" y="367"/>
                    <a:pt x="156" y="366"/>
                    <a:pt x="155" y="366"/>
                  </a:cubicBezTo>
                  <a:cubicBezTo>
                    <a:pt x="153" y="365"/>
                    <a:pt x="152" y="364"/>
                    <a:pt x="150" y="363"/>
                  </a:cubicBezTo>
                  <a:cubicBezTo>
                    <a:pt x="149" y="362"/>
                    <a:pt x="148" y="362"/>
                    <a:pt x="147" y="363"/>
                  </a:cubicBezTo>
                  <a:cubicBezTo>
                    <a:pt x="145" y="365"/>
                    <a:pt x="143" y="367"/>
                    <a:pt x="143" y="369"/>
                  </a:cubicBezTo>
                  <a:cubicBezTo>
                    <a:pt x="143" y="372"/>
                    <a:pt x="142" y="375"/>
                    <a:pt x="145" y="377"/>
                  </a:cubicBezTo>
                  <a:close/>
                  <a:moveTo>
                    <a:pt x="350" y="294"/>
                  </a:moveTo>
                  <a:cubicBezTo>
                    <a:pt x="351" y="295"/>
                    <a:pt x="351" y="295"/>
                    <a:pt x="352" y="295"/>
                  </a:cubicBezTo>
                  <a:cubicBezTo>
                    <a:pt x="353" y="295"/>
                    <a:pt x="355" y="295"/>
                    <a:pt x="355" y="294"/>
                  </a:cubicBezTo>
                  <a:cubicBezTo>
                    <a:pt x="354" y="292"/>
                    <a:pt x="355" y="291"/>
                    <a:pt x="354" y="289"/>
                  </a:cubicBezTo>
                  <a:cubicBezTo>
                    <a:pt x="354" y="288"/>
                    <a:pt x="353" y="287"/>
                    <a:pt x="352" y="287"/>
                  </a:cubicBezTo>
                  <a:cubicBezTo>
                    <a:pt x="351" y="287"/>
                    <a:pt x="351" y="288"/>
                    <a:pt x="351" y="289"/>
                  </a:cubicBezTo>
                  <a:cubicBezTo>
                    <a:pt x="351" y="289"/>
                    <a:pt x="350" y="290"/>
                    <a:pt x="350" y="290"/>
                  </a:cubicBezTo>
                  <a:cubicBezTo>
                    <a:pt x="348" y="292"/>
                    <a:pt x="348" y="293"/>
                    <a:pt x="350" y="294"/>
                  </a:cubicBezTo>
                  <a:close/>
                  <a:moveTo>
                    <a:pt x="175" y="327"/>
                  </a:moveTo>
                  <a:cubicBezTo>
                    <a:pt x="174" y="325"/>
                    <a:pt x="173" y="324"/>
                    <a:pt x="171" y="325"/>
                  </a:cubicBezTo>
                  <a:cubicBezTo>
                    <a:pt x="171" y="326"/>
                    <a:pt x="170" y="326"/>
                    <a:pt x="170" y="327"/>
                  </a:cubicBezTo>
                  <a:cubicBezTo>
                    <a:pt x="170" y="327"/>
                    <a:pt x="171" y="328"/>
                    <a:pt x="172" y="328"/>
                  </a:cubicBezTo>
                  <a:cubicBezTo>
                    <a:pt x="173" y="328"/>
                    <a:pt x="173" y="328"/>
                    <a:pt x="173" y="329"/>
                  </a:cubicBezTo>
                  <a:cubicBezTo>
                    <a:pt x="174" y="331"/>
                    <a:pt x="175" y="332"/>
                    <a:pt x="176" y="333"/>
                  </a:cubicBezTo>
                  <a:cubicBezTo>
                    <a:pt x="177" y="332"/>
                    <a:pt x="175" y="332"/>
                    <a:pt x="176" y="331"/>
                  </a:cubicBezTo>
                  <a:cubicBezTo>
                    <a:pt x="177" y="330"/>
                    <a:pt x="177" y="328"/>
                    <a:pt x="175" y="327"/>
                  </a:cubicBezTo>
                  <a:close/>
                  <a:moveTo>
                    <a:pt x="375" y="213"/>
                  </a:moveTo>
                  <a:cubicBezTo>
                    <a:pt x="374" y="213"/>
                    <a:pt x="374" y="213"/>
                    <a:pt x="374" y="214"/>
                  </a:cubicBezTo>
                  <a:cubicBezTo>
                    <a:pt x="374" y="214"/>
                    <a:pt x="374" y="215"/>
                    <a:pt x="375" y="215"/>
                  </a:cubicBezTo>
                  <a:cubicBezTo>
                    <a:pt x="376" y="214"/>
                    <a:pt x="378" y="215"/>
                    <a:pt x="379" y="215"/>
                  </a:cubicBezTo>
                  <a:cubicBezTo>
                    <a:pt x="380" y="214"/>
                    <a:pt x="380" y="213"/>
                    <a:pt x="378" y="213"/>
                  </a:cubicBezTo>
                  <a:cubicBezTo>
                    <a:pt x="377" y="213"/>
                    <a:pt x="376" y="213"/>
                    <a:pt x="376" y="212"/>
                  </a:cubicBezTo>
                  <a:cubicBezTo>
                    <a:pt x="376" y="213"/>
                    <a:pt x="375" y="213"/>
                    <a:pt x="375" y="213"/>
                  </a:cubicBezTo>
                  <a:close/>
                  <a:moveTo>
                    <a:pt x="330" y="284"/>
                  </a:moveTo>
                  <a:cubicBezTo>
                    <a:pt x="330" y="285"/>
                    <a:pt x="331" y="285"/>
                    <a:pt x="331" y="285"/>
                  </a:cubicBezTo>
                  <a:cubicBezTo>
                    <a:pt x="332" y="286"/>
                    <a:pt x="333" y="286"/>
                    <a:pt x="334" y="286"/>
                  </a:cubicBezTo>
                  <a:cubicBezTo>
                    <a:pt x="334" y="287"/>
                    <a:pt x="335" y="286"/>
                    <a:pt x="335" y="286"/>
                  </a:cubicBezTo>
                  <a:cubicBezTo>
                    <a:pt x="335" y="285"/>
                    <a:pt x="335" y="285"/>
                    <a:pt x="335" y="284"/>
                  </a:cubicBezTo>
                  <a:cubicBezTo>
                    <a:pt x="334" y="284"/>
                    <a:pt x="333" y="283"/>
                    <a:pt x="332" y="284"/>
                  </a:cubicBezTo>
                  <a:cubicBezTo>
                    <a:pt x="331" y="284"/>
                    <a:pt x="330" y="283"/>
                    <a:pt x="330" y="284"/>
                  </a:cubicBezTo>
                  <a:close/>
                  <a:moveTo>
                    <a:pt x="370" y="236"/>
                  </a:moveTo>
                  <a:cubicBezTo>
                    <a:pt x="371" y="236"/>
                    <a:pt x="371" y="237"/>
                    <a:pt x="372" y="237"/>
                  </a:cubicBezTo>
                  <a:cubicBezTo>
                    <a:pt x="373" y="237"/>
                    <a:pt x="373" y="236"/>
                    <a:pt x="373" y="235"/>
                  </a:cubicBezTo>
                  <a:cubicBezTo>
                    <a:pt x="373" y="235"/>
                    <a:pt x="373" y="234"/>
                    <a:pt x="373" y="234"/>
                  </a:cubicBezTo>
                  <a:cubicBezTo>
                    <a:pt x="372" y="233"/>
                    <a:pt x="373" y="232"/>
                    <a:pt x="373" y="231"/>
                  </a:cubicBezTo>
                  <a:cubicBezTo>
                    <a:pt x="374" y="231"/>
                    <a:pt x="374" y="231"/>
                    <a:pt x="374" y="231"/>
                  </a:cubicBezTo>
                  <a:cubicBezTo>
                    <a:pt x="373" y="229"/>
                    <a:pt x="373" y="227"/>
                    <a:pt x="373" y="226"/>
                  </a:cubicBezTo>
                  <a:cubicBezTo>
                    <a:pt x="373" y="225"/>
                    <a:pt x="373" y="225"/>
                    <a:pt x="372" y="225"/>
                  </a:cubicBezTo>
                  <a:cubicBezTo>
                    <a:pt x="370" y="226"/>
                    <a:pt x="369" y="229"/>
                    <a:pt x="369" y="231"/>
                  </a:cubicBezTo>
                  <a:cubicBezTo>
                    <a:pt x="369" y="232"/>
                    <a:pt x="369" y="233"/>
                    <a:pt x="369" y="233"/>
                  </a:cubicBezTo>
                  <a:cubicBezTo>
                    <a:pt x="369" y="234"/>
                    <a:pt x="370" y="235"/>
                    <a:pt x="370" y="236"/>
                  </a:cubicBezTo>
                  <a:close/>
                  <a:moveTo>
                    <a:pt x="370" y="215"/>
                  </a:moveTo>
                  <a:cubicBezTo>
                    <a:pt x="371" y="216"/>
                    <a:pt x="372" y="217"/>
                    <a:pt x="375" y="216"/>
                  </a:cubicBezTo>
                  <a:cubicBezTo>
                    <a:pt x="373" y="215"/>
                    <a:pt x="371" y="215"/>
                    <a:pt x="371" y="213"/>
                  </a:cubicBezTo>
                  <a:cubicBezTo>
                    <a:pt x="371" y="213"/>
                    <a:pt x="371" y="213"/>
                    <a:pt x="371" y="213"/>
                  </a:cubicBezTo>
                  <a:cubicBezTo>
                    <a:pt x="370" y="213"/>
                    <a:pt x="370" y="214"/>
                    <a:pt x="369" y="214"/>
                  </a:cubicBezTo>
                  <a:cubicBezTo>
                    <a:pt x="369" y="215"/>
                    <a:pt x="369" y="215"/>
                    <a:pt x="370" y="215"/>
                  </a:cubicBezTo>
                  <a:close/>
                  <a:moveTo>
                    <a:pt x="271" y="365"/>
                  </a:moveTo>
                  <a:cubicBezTo>
                    <a:pt x="271" y="364"/>
                    <a:pt x="272" y="363"/>
                    <a:pt x="272" y="362"/>
                  </a:cubicBezTo>
                  <a:cubicBezTo>
                    <a:pt x="272" y="362"/>
                    <a:pt x="272" y="361"/>
                    <a:pt x="272" y="361"/>
                  </a:cubicBezTo>
                  <a:cubicBezTo>
                    <a:pt x="271" y="361"/>
                    <a:pt x="271" y="361"/>
                    <a:pt x="271" y="362"/>
                  </a:cubicBezTo>
                  <a:cubicBezTo>
                    <a:pt x="270" y="362"/>
                    <a:pt x="270" y="363"/>
                    <a:pt x="270" y="364"/>
                  </a:cubicBezTo>
                  <a:cubicBezTo>
                    <a:pt x="269" y="364"/>
                    <a:pt x="270" y="365"/>
                    <a:pt x="270" y="365"/>
                  </a:cubicBezTo>
                  <a:cubicBezTo>
                    <a:pt x="270" y="365"/>
                    <a:pt x="271" y="365"/>
                    <a:pt x="271" y="365"/>
                  </a:cubicBezTo>
                  <a:close/>
                  <a:moveTo>
                    <a:pt x="397" y="253"/>
                  </a:moveTo>
                  <a:cubicBezTo>
                    <a:pt x="398" y="253"/>
                    <a:pt x="398" y="253"/>
                    <a:pt x="398" y="253"/>
                  </a:cubicBezTo>
                  <a:cubicBezTo>
                    <a:pt x="398" y="252"/>
                    <a:pt x="399" y="252"/>
                    <a:pt x="400" y="252"/>
                  </a:cubicBezTo>
                  <a:cubicBezTo>
                    <a:pt x="400" y="251"/>
                    <a:pt x="399" y="251"/>
                    <a:pt x="399" y="251"/>
                  </a:cubicBezTo>
                  <a:cubicBezTo>
                    <a:pt x="399" y="250"/>
                    <a:pt x="398" y="250"/>
                    <a:pt x="398" y="250"/>
                  </a:cubicBezTo>
                  <a:cubicBezTo>
                    <a:pt x="397" y="250"/>
                    <a:pt x="397" y="251"/>
                    <a:pt x="397" y="252"/>
                  </a:cubicBezTo>
                  <a:cubicBezTo>
                    <a:pt x="397" y="252"/>
                    <a:pt x="397" y="253"/>
                    <a:pt x="397" y="253"/>
                  </a:cubicBezTo>
                  <a:close/>
                  <a:moveTo>
                    <a:pt x="379" y="339"/>
                  </a:moveTo>
                  <a:cubicBezTo>
                    <a:pt x="379" y="341"/>
                    <a:pt x="379" y="342"/>
                    <a:pt x="379" y="344"/>
                  </a:cubicBezTo>
                  <a:cubicBezTo>
                    <a:pt x="379" y="344"/>
                    <a:pt x="379" y="345"/>
                    <a:pt x="379" y="344"/>
                  </a:cubicBezTo>
                  <a:cubicBezTo>
                    <a:pt x="380" y="344"/>
                    <a:pt x="380" y="340"/>
                    <a:pt x="379" y="339"/>
                  </a:cubicBezTo>
                  <a:cubicBezTo>
                    <a:pt x="379" y="339"/>
                    <a:pt x="379" y="339"/>
                    <a:pt x="379" y="339"/>
                  </a:cubicBezTo>
                  <a:close/>
                  <a:moveTo>
                    <a:pt x="394" y="250"/>
                  </a:moveTo>
                  <a:cubicBezTo>
                    <a:pt x="393" y="250"/>
                    <a:pt x="393" y="251"/>
                    <a:pt x="393" y="252"/>
                  </a:cubicBezTo>
                  <a:cubicBezTo>
                    <a:pt x="393" y="253"/>
                    <a:pt x="393" y="253"/>
                    <a:pt x="394" y="253"/>
                  </a:cubicBezTo>
                  <a:cubicBezTo>
                    <a:pt x="395" y="253"/>
                    <a:pt x="395" y="252"/>
                    <a:pt x="396" y="252"/>
                  </a:cubicBezTo>
                  <a:cubicBezTo>
                    <a:pt x="395" y="251"/>
                    <a:pt x="395" y="251"/>
                    <a:pt x="394" y="250"/>
                  </a:cubicBezTo>
                  <a:close/>
                  <a:moveTo>
                    <a:pt x="354" y="284"/>
                  </a:moveTo>
                  <a:cubicBezTo>
                    <a:pt x="353" y="282"/>
                    <a:pt x="352" y="282"/>
                    <a:pt x="351" y="282"/>
                  </a:cubicBezTo>
                  <a:cubicBezTo>
                    <a:pt x="350" y="282"/>
                    <a:pt x="350" y="283"/>
                    <a:pt x="350" y="284"/>
                  </a:cubicBezTo>
                  <a:cubicBezTo>
                    <a:pt x="351" y="283"/>
                    <a:pt x="352" y="284"/>
                    <a:pt x="354" y="284"/>
                  </a:cubicBezTo>
                  <a:close/>
                  <a:moveTo>
                    <a:pt x="328" y="278"/>
                  </a:moveTo>
                  <a:cubicBezTo>
                    <a:pt x="330" y="279"/>
                    <a:pt x="330" y="278"/>
                    <a:pt x="330" y="277"/>
                  </a:cubicBezTo>
                  <a:cubicBezTo>
                    <a:pt x="329" y="276"/>
                    <a:pt x="328" y="276"/>
                    <a:pt x="328" y="278"/>
                  </a:cubicBezTo>
                  <a:cubicBezTo>
                    <a:pt x="328" y="278"/>
                    <a:pt x="328" y="278"/>
                    <a:pt x="328" y="278"/>
                  </a:cubicBezTo>
                  <a:close/>
                  <a:moveTo>
                    <a:pt x="374" y="262"/>
                  </a:moveTo>
                  <a:cubicBezTo>
                    <a:pt x="374" y="263"/>
                    <a:pt x="375" y="263"/>
                    <a:pt x="376" y="263"/>
                  </a:cubicBezTo>
                  <a:cubicBezTo>
                    <a:pt x="376" y="263"/>
                    <a:pt x="377" y="263"/>
                    <a:pt x="377" y="263"/>
                  </a:cubicBezTo>
                  <a:cubicBezTo>
                    <a:pt x="377" y="262"/>
                    <a:pt x="376" y="261"/>
                    <a:pt x="375" y="261"/>
                  </a:cubicBezTo>
                  <a:cubicBezTo>
                    <a:pt x="375" y="261"/>
                    <a:pt x="375" y="262"/>
                    <a:pt x="374" y="262"/>
                  </a:cubicBezTo>
                  <a:close/>
                  <a:moveTo>
                    <a:pt x="222" y="210"/>
                  </a:moveTo>
                  <a:cubicBezTo>
                    <a:pt x="223" y="210"/>
                    <a:pt x="223" y="210"/>
                    <a:pt x="224" y="210"/>
                  </a:cubicBezTo>
                  <a:cubicBezTo>
                    <a:pt x="224" y="209"/>
                    <a:pt x="225" y="209"/>
                    <a:pt x="225" y="208"/>
                  </a:cubicBezTo>
                  <a:cubicBezTo>
                    <a:pt x="224" y="208"/>
                    <a:pt x="224" y="208"/>
                    <a:pt x="223" y="208"/>
                  </a:cubicBezTo>
                  <a:cubicBezTo>
                    <a:pt x="223" y="208"/>
                    <a:pt x="222" y="209"/>
                    <a:pt x="222" y="209"/>
                  </a:cubicBezTo>
                  <a:cubicBezTo>
                    <a:pt x="222" y="210"/>
                    <a:pt x="222" y="210"/>
                    <a:pt x="222" y="210"/>
                  </a:cubicBezTo>
                  <a:close/>
                  <a:moveTo>
                    <a:pt x="354" y="252"/>
                  </a:moveTo>
                  <a:cubicBezTo>
                    <a:pt x="355" y="252"/>
                    <a:pt x="355" y="252"/>
                    <a:pt x="355" y="251"/>
                  </a:cubicBezTo>
                  <a:cubicBezTo>
                    <a:pt x="355" y="250"/>
                    <a:pt x="355" y="250"/>
                    <a:pt x="354" y="250"/>
                  </a:cubicBezTo>
                  <a:cubicBezTo>
                    <a:pt x="353" y="250"/>
                    <a:pt x="353" y="250"/>
                    <a:pt x="353" y="250"/>
                  </a:cubicBezTo>
                  <a:cubicBezTo>
                    <a:pt x="353" y="251"/>
                    <a:pt x="353" y="252"/>
                    <a:pt x="354" y="252"/>
                  </a:cubicBezTo>
                  <a:close/>
                  <a:moveTo>
                    <a:pt x="379" y="263"/>
                  </a:moveTo>
                  <a:cubicBezTo>
                    <a:pt x="380" y="263"/>
                    <a:pt x="381" y="263"/>
                    <a:pt x="382" y="262"/>
                  </a:cubicBezTo>
                  <a:cubicBezTo>
                    <a:pt x="380" y="262"/>
                    <a:pt x="379" y="261"/>
                    <a:pt x="379" y="262"/>
                  </a:cubicBezTo>
                  <a:cubicBezTo>
                    <a:pt x="378" y="262"/>
                    <a:pt x="378" y="262"/>
                    <a:pt x="379" y="263"/>
                  </a:cubicBezTo>
                  <a:close/>
                  <a:moveTo>
                    <a:pt x="396" y="245"/>
                  </a:moveTo>
                  <a:cubicBezTo>
                    <a:pt x="395" y="245"/>
                    <a:pt x="394" y="245"/>
                    <a:pt x="393" y="246"/>
                  </a:cubicBezTo>
                  <a:cubicBezTo>
                    <a:pt x="394" y="246"/>
                    <a:pt x="394" y="246"/>
                    <a:pt x="394" y="246"/>
                  </a:cubicBezTo>
                  <a:cubicBezTo>
                    <a:pt x="396" y="247"/>
                    <a:pt x="396" y="246"/>
                    <a:pt x="396" y="245"/>
                  </a:cubicBezTo>
                  <a:close/>
                  <a:moveTo>
                    <a:pt x="380" y="339"/>
                  </a:moveTo>
                  <a:cubicBezTo>
                    <a:pt x="380" y="339"/>
                    <a:pt x="381" y="339"/>
                    <a:pt x="381" y="339"/>
                  </a:cubicBezTo>
                  <a:cubicBezTo>
                    <a:pt x="381" y="337"/>
                    <a:pt x="380" y="337"/>
                    <a:pt x="380" y="337"/>
                  </a:cubicBezTo>
                  <a:cubicBezTo>
                    <a:pt x="380" y="337"/>
                    <a:pt x="379" y="339"/>
                    <a:pt x="380" y="339"/>
                  </a:cubicBezTo>
                  <a:close/>
                  <a:moveTo>
                    <a:pt x="300" y="286"/>
                  </a:moveTo>
                  <a:cubicBezTo>
                    <a:pt x="301" y="287"/>
                    <a:pt x="302" y="288"/>
                    <a:pt x="302" y="289"/>
                  </a:cubicBezTo>
                  <a:cubicBezTo>
                    <a:pt x="302" y="286"/>
                    <a:pt x="302" y="286"/>
                    <a:pt x="300" y="286"/>
                  </a:cubicBezTo>
                  <a:close/>
                  <a:moveTo>
                    <a:pt x="400" y="264"/>
                  </a:moveTo>
                  <a:cubicBezTo>
                    <a:pt x="400" y="264"/>
                    <a:pt x="401" y="264"/>
                    <a:pt x="401" y="264"/>
                  </a:cubicBezTo>
                  <a:cubicBezTo>
                    <a:pt x="402" y="263"/>
                    <a:pt x="401" y="263"/>
                    <a:pt x="401" y="262"/>
                  </a:cubicBezTo>
                  <a:cubicBezTo>
                    <a:pt x="400" y="262"/>
                    <a:pt x="400" y="263"/>
                    <a:pt x="400" y="264"/>
                  </a:cubicBezTo>
                  <a:close/>
                  <a:moveTo>
                    <a:pt x="217" y="369"/>
                  </a:moveTo>
                  <a:cubicBezTo>
                    <a:pt x="218" y="367"/>
                    <a:pt x="217" y="367"/>
                    <a:pt x="216" y="367"/>
                  </a:cubicBezTo>
                  <a:cubicBezTo>
                    <a:pt x="217" y="367"/>
                    <a:pt x="217" y="368"/>
                    <a:pt x="217" y="369"/>
                  </a:cubicBezTo>
                  <a:close/>
                  <a:moveTo>
                    <a:pt x="390" y="252"/>
                  </a:moveTo>
                  <a:cubicBezTo>
                    <a:pt x="389" y="252"/>
                    <a:pt x="389" y="253"/>
                    <a:pt x="389" y="254"/>
                  </a:cubicBezTo>
                  <a:cubicBezTo>
                    <a:pt x="390" y="253"/>
                    <a:pt x="390" y="253"/>
                    <a:pt x="390" y="252"/>
                  </a:cubicBezTo>
                  <a:close/>
                  <a:moveTo>
                    <a:pt x="404" y="266"/>
                  </a:moveTo>
                  <a:cubicBezTo>
                    <a:pt x="404" y="266"/>
                    <a:pt x="404" y="266"/>
                    <a:pt x="404" y="266"/>
                  </a:cubicBezTo>
                  <a:cubicBezTo>
                    <a:pt x="403" y="266"/>
                    <a:pt x="403" y="266"/>
                    <a:pt x="403" y="266"/>
                  </a:cubicBezTo>
                  <a:cubicBezTo>
                    <a:pt x="403" y="267"/>
                    <a:pt x="403" y="267"/>
                    <a:pt x="403" y="267"/>
                  </a:cubicBezTo>
                  <a:cubicBezTo>
                    <a:pt x="404" y="267"/>
                    <a:pt x="404" y="267"/>
                    <a:pt x="404" y="266"/>
                  </a:cubicBezTo>
                  <a:close/>
                  <a:moveTo>
                    <a:pt x="393" y="254"/>
                  </a:moveTo>
                  <a:cubicBezTo>
                    <a:pt x="394" y="255"/>
                    <a:pt x="394" y="255"/>
                    <a:pt x="395" y="255"/>
                  </a:cubicBezTo>
                  <a:cubicBezTo>
                    <a:pt x="395" y="254"/>
                    <a:pt x="394" y="254"/>
                    <a:pt x="393" y="254"/>
                  </a:cubicBezTo>
                  <a:close/>
                  <a:moveTo>
                    <a:pt x="161" y="383"/>
                  </a:moveTo>
                  <a:cubicBezTo>
                    <a:pt x="162" y="382"/>
                    <a:pt x="163" y="382"/>
                    <a:pt x="164" y="382"/>
                  </a:cubicBezTo>
                  <a:cubicBezTo>
                    <a:pt x="163" y="382"/>
                    <a:pt x="162" y="381"/>
                    <a:pt x="161" y="383"/>
                  </a:cubicBezTo>
                  <a:close/>
                  <a:moveTo>
                    <a:pt x="387" y="265"/>
                  </a:moveTo>
                  <a:cubicBezTo>
                    <a:pt x="386" y="264"/>
                    <a:pt x="386" y="264"/>
                    <a:pt x="385" y="265"/>
                  </a:cubicBezTo>
                  <a:cubicBezTo>
                    <a:pt x="386" y="265"/>
                    <a:pt x="386" y="265"/>
                    <a:pt x="387" y="265"/>
                  </a:cubicBezTo>
                  <a:close/>
                  <a:moveTo>
                    <a:pt x="202" y="342"/>
                  </a:moveTo>
                  <a:cubicBezTo>
                    <a:pt x="202" y="342"/>
                    <a:pt x="202" y="342"/>
                    <a:pt x="202" y="342"/>
                  </a:cubicBezTo>
                  <a:cubicBezTo>
                    <a:pt x="203" y="342"/>
                    <a:pt x="202" y="342"/>
                    <a:pt x="202" y="341"/>
                  </a:cubicBezTo>
                  <a:cubicBezTo>
                    <a:pt x="202" y="341"/>
                    <a:pt x="201" y="342"/>
                    <a:pt x="202" y="342"/>
                  </a:cubicBezTo>
                  <a:close/>
                  <a:moveTo>
                    <a:pt x="269" y="361"/>
                  </a:moveTo>
                  <a:cubicBezTo>
                    <a:pt x="269" y="362"/>
                    <a:pt x="269" y="362"/>
                    <a:pt x="269" y="363"/>
                  </a:cubicBezTo>
                  <a:cubicBezTo>
                    <a:pt x="269" y="362"/>
                    <a:pt x="270" y="362"/>
                    <a:pt x="269" y="361"/>
                  </a:cubicBezTo>
                  <a:close/>
                  <a:moveTo>
                    <a:pt x="398" y="245"/>
                  </a:moveTo>
                  <a:cubicBezTo>
                    <a:pt x="398" y="244"/>
                    <a:pt x="398" y="244"/>
                    <a:pt x="397" y="243"/>
                  </a:cubicBezTo>
                  <a:cubicBezTo>
                    <a:pt x="397" y="244"/>
                    <a:pt x="397" y="244"/>
                    <a:pt x="398" y="245"/>
                  </a:cubicBezTo>
                  <a:close/>
                  <a:moveTo>
                    <a:pt x="395" y="261"/>
                  </a:moveTo>
                  <a:cubicBezTo>
                    <a:pt x="395" y="261"/>
                    <a:pt x="395" y="261"/>
                    <a:pt x="396" y="261"/>
                  </a:cubicBezTo>
                  <a:cubicBezTo>
                    <a:pt x="396" y="261"/>
                    <a:pt x="396" y="261"/>
                    <a:pt x="396" y="261"/>
                  </a:cubicBezTo>
                  <a:cubicBezTo>
                    <a:pt x="396" y="261"/>
                    <a:pt x="396" y="261"/>
                    <a:pt x="396" y="261"/>
                  </a:cubicBezTo>
                  <a:cubicBezTo>
                    <a:pt x="396" y="261"/>
                    <a:pt x="395" y="261"/>
                    <a:pt x="395" y="261"/>
                  </a:cubicBezTo>
                  <a:close/>
                  <a:moveTo>
                    <a:pt x="332" y="277"/>
                  </a:moveTo>
                  <a:cubicBezTo>
                    <a:pt x="332" y="277"/>
                    <a:pt x="332" y="277"/>
                    <a:pt x="332" y="277"/>
                  </a:cubicBezTo>
                  <a:cubicBezTo>
                    <a:pt x="332" y="277"/>
                    <a:pt x="332" y="277"/>
                    <a:pt x="332" y="277"/>
                  </a:cubicBezTo>
                  <a:cubicBezTo>
                    <a:pt x="332" y="276"/>
                    <a:pt x="331" y="277"/>
                    <a:pt x="331" y="277"/>
                  </a:cubicBezTo>
                  <a:cubicBezTo>
                    <a:pt x="332" y="277"/>
                    <a:pt x="332" y="277"/>
                    <a:pt x="332" y="277"/>
                  </a:cubicBezTo>
                  <a:close/>
                  <a:moveTo>
                    <a:pt x="400" y="266"/>
                  </a:moveTo>
                  <a:cubicBezTo>
                    <a:pt x="401" y="266"/>
                    <a:pt x="401" y="267"/>
                    <a:pt x="401" y="267"/>
                  </a:cubicBezTo>
                  <a:cubicBezTo>
                    <a:pt x="401" y="267"/>
                    <a:pt x="401" y="267"/>
                    <a:pt x="401" y="267"/>
                  </a:cubicBezTo>
                  <a:cubicBezTo>
                    <a:pt x="401" y="266"/>
                    <a:pt x="401" y="266"/>
                    <a:pt x="401" y="266"/>
                  </a:cubicBezTo>
                  <a:cubicBezTo>
                    <a:pt x="401" y="266"/>
                    <a:pt x="400" y="266"/>
                    <a:pt x="400" y="266"/>
                  </a:cubicBezTo>
                  <a:close/>
                  <a:moveTo>
                    <a:pt x="184" y="385"/>
                  </a:moveTo>
                  <a:cubicBezTo>
                    <a:pt x="184" y="385"/>
                    <a:pt x="183" y="385"/>
                    <a:pt x="183" y="385"/>
                  </a:cubicBezTo>
                  <a:cubicBezTo>
                    <a:pt x="183" y="386"/>
                    <a:pt x="184" y="386"/>
                    <a:pt x="184" y="386"/>
                  </a:cubicBezTo>
                  <a:cubicBezTo>
                    <a:pt x="184" y="385"/>
                    <a:pt x="184" y="385"/>
                    <a:pt x="184" y="385"/>
                  </a:cubicBezTo>
                  <a:close/>
                  <a:moveTo>
                    <a:pt x="267" y="333"/>
                  </a:moveTo>
                  <a:cubicBezTo>
                    <a:pt x="267" y="334"/>
                    <a:pt x="267" y="334"/>
                    <a:pt x="267" y="334"/>
                  </a:cubicBezTo>
                  <a:cubicBezTo>
                    <a:pt x="267" y="334"/>
                    <a:pt x="268" y="334"/>
                    <a:pt x="268" y="334"/>
                  </a:cubicBezTo>
                  <a:cubicBezTo>
                    <a:pt x="268" y="333"/>
                    <a:pt x="268" y="333"/>
                    <a:pt x="267" y="333"/>
                  </a:cubicBezTo>
                  <a:cubicBezTo>
                    <a:pt x="267" y="333"/>
                    <a:pt x="267" y="333"/>
                    <a:pt x="267" y="333"/>
                  </a:cubicBezTo>
                  <a:close/>
                  <a:moveTo>
                    <a:pt x="573" y="256"/>
                  </a:moveTo>
                  <a:cubicBezTo>
                    <a:pt x="573" y="256"/>
                    <a:pt x="572" y="256"/>
                    <a:pt x="572" y="256"/>
                  </a:cubicBezTo>
                  <a:cubicBezTo>
                    <a:pt x="572" y="256"/>
                    <a:pt x="572" y="256"/>
                    <a:pt x="571" y="256"/>
                  </a:cubicBezTo>
                  <a:cubicBezTo>
                    <a:pt x="571" y="256"/>
                    <a:pt x="571" y="256"/>
                    <a:pt x="571" y="257"/>
                  </a:cubicBezTo>
                  <a:cubicBezTo>
                    <a:pt x="571" y="257"/>
                    <a:pt x="571" y="258"/>
                    <a:pt x="571" y="258"/>
                  </a:cubicBezTo>
                  <a:cubicBezTo>
                    <a:pt x="573" y="259"/>
                    <a:pt x="574" y="260"/>
                    <a:pt x="575" y="261"/>
                  </a:cubicBezTo>
                  <a:cubicBezTo>
                    <a:pt x="576" y="262"/>
                    <a:pt x="578" y="262"/>
                    <a:pt x="579" y="263"/>
                  </a:cubicBezTo>
                  <a:cubicBezTo>
                    <a:pt x="579" y="263"/>
                    <a:pt x="580" y="263"/>
                    <a:pt x="580" y="263"/>
                  </a:cubicBezTo>
                  <a:cubicBezTo>
                    <a:pt x="580" y="262"/>
                    <a:pt x="580" y="262"/>
                    <a:pt x="580" y="262"/>
                  </a:cubicBezTo>
                  <a:cubicBezTo>
                    <a:pt x="581" y="260"/>
                    <a:pt x="583" y="259"/>
                    <a:pt x="583" y="257"/>
                  </a:cubicBezTo>
                  <a:cubicBezTo>
                    <a:pt x="584" y="256"/>
                    <a:pt x="584" y="254"/>
                    <a:pt x="582" y="253"/>
                  </a:cubicBezTo>
                  <a:cubicBezTo>
                    <a:pt x="582" y="252"/>
                    <a:pt x="581" y="252"/>
                    <a:pt x="581" y="252"/>
                  </a:cubicBezTo>
                  <a:cubicBezTo>
                    <a:pt x="579" y="252"/>
                    <a:pt x="578" y="252"/>
                    <a:pt x="576" y="251"/>
                  </a:cubicBezTo>
                  <a:cubicBezTo>
                    <a:pt x="576" y="251"/>
                    <a:pt x="575" y="251"/>
                    <a:pt x="575" y="252"/>
                  </a:cubicBezTo>
                  <a:cubicBezTo>
                    <a:pt x="575" y="252"/>
                    <a:pt x="574" y="252"/>
                    <a:pt x="574" y="253"/>
                  </a:cubicBezTo>
                  <a:cubicBezTo>
                    <a:pt x="574" y="253"/>
                    <a:pt x="574" y="254"/>
                    <a:pt x="574" y="255"/>
                  </a:cubicBezTo>
                  <a:cubicBezTo>
                    <a:pt x="574" y="255"/>
                    <a:pt x="574" y="256"/>
                    <a:pt x="574" y="256"/>
                  </a:cubicBezTo>
                  <a:cubicBezTo>
                    <a:pt x="574" y="256"/>
                    <a:pt x="573" y="256"/>
                    <a:pt x="573" y="256"/>
                  </a:cubicBezTo>
                  <a:close/>
                  <a:moveTo>
                    <a:pt x="692" y="304"/>
                  </a:moveTo>
                  <a:cubicBezTo>
                    <a:pt x="692" y="304"/>
                    <a:pt x="692" y="304"/>
                    <a:pt x="692" y="304"/>
                  </a:cubicBezTo>
                  <a:cubicBezTo>
                    <a:pt x="693" y="304"/>
                    <a:pt x="693" y="304"/>
                    <a:pt x="692" y="303"/>
                  </a:cubicBezTo>
                  <a:cubicBezTo>
                    <a:pt x="692" y="303"/>
                    <a:pt x="691" y="302"/>
                    <a:pt x="691" y="303"/>
                  </a:cubicBezTo>
                  <a:cubicBezTo>
                    <a:pt x="691" y="303"/>
                    <a:pt x="691" y="303"/>
                    <a:pt x="691" y="303"/>
                  </a:cubicBezTo>
                  <a:cubicBezTo>
                    <a:pt x="691" y="303"/>
                    <a:pt x="691" y="303"/>
                    <a:pt x="691" y="303"/>
                  </a:cubicBezTo>
                  <a:cubicBezTo>
                    <a:pt x="691" y="303"/>
                    <a:pt x="691" y="303"/>
                    <a:pt x="691" y="303"/>
                  </a:cubicBezTo>
                  <a:cubicBezTo>
                    <a:pt x="690" y="304"/>
                    <a:pt x="689" y="303"/>
                    <a:pt x="688" y="303"/>
                  </a:cubicBezTo>
                  <a:cubicBezTo>
                    <a:pt x="687" y="303"/>
                    <a:pt x="685" y="302"/>
                    <a:pt x="684" y="303"/>
                  </a:cubicBezTo>
                  <a:cubicBezTo>
                    <a:pt x="684" y="303"/>
                    <a:pt x="684" y="303"/>
                    <a:pt x="684" y="304"/>
                  </a:cubicBezTo>
                  <a:cubicBezTo>
                    <a:pt x="683" y="304"/>
                    <a:pt x="683" y="304"/>
                    <a:pt x="683" y="304"/>
                  </a:cubicBezTo>
                  <a:cubicBezTo>
                    <a:pt x="683" y="304"/>
                    <a:pt x="683" y="304"/>
                    <a:pt x="683" y="304"/>
                  </a:cubicBezTo>
                  <a:cubicBezTo>
                    <a:pt x="683" y="305"/>
                    <a:pt x="683" y="305"/>
                    <a:pt x="684" y="305"/>
                  </a:cubicBezTo>
                  <a:cubicBezTo>
                    <a:pt x="684" y="306"/>
                    <a:pt x="684" y="305"/>
                    <a:pt x="685" y="305"/>
                  </a:cubicBezTo>
                  <a:cubicBezTo>
                    <a:pt x="685" y="305"/>
                    <a:pt x="685" y="305"/>
                    <a:pt x="685" y="305"/>
                  </a:cubicBezTo>
                  <a:cubicBezTo>
                    <a:pt x="685" y="305"/>
                    <a:pt x="685" y="305"/>
                    <a:pt x="685" y="305"/>
                  </a:cubicBezTo>
                  <a:cubicBezTo>
                    <a:pt x="686" y="304"/>
                    <a:pt x="686" y="304"/>
                    <a:pt x="688" y="305"/>
                  </a:cubicBezTo>
                  <a:cubicBezTo>
                    <a:pt x="688" y="305"/>
                    <a:pt x="688" y="305"/>
                    <a:pt x="687" y="305"/>
                  </a:cubicBezTo>
                  <a:cubicBezTo>
                    <a:pt x="687" y="305"/>
                    <a:pt x="686" y="305"/>
                    <a:pt x="686" y="305"/>
                  </a:cubicBezTo>
                  <a:cubicBezTo>
                    <a:pt x="686" y="305"/>
                    <a:pt x="686" y="305"/>
                    <a:pt x="686" y="305"/>
                  </a:cubicBezTo>
                  <a:cubicBezTo>
                    <a:pt x="686" y="305"/>
                    <a:pt x="686" y="305"/>
                    <a:pt x="686" y="305"/>
                  </a:cubicBezTo>
                  <a:cubicBezTo>
                    <a:pt x="686" y="305"/>
                    <a:pt x="687" y="306"/>
                    <a:pt x="687" y="306"/>
                  </a:cubicBezTo>
                  <a:cubicBezTo>
                    <a:pt x="688" y="307"/>
                    <a:pt x="690" y="307"/>
                    <a:pt x="691" y="307"/>
                  </a:cubicBezTo>
                  <a:cubicBezTo>
                    <a:pt x="691" y="307"/>
                    <a:pt x="692" y="307"/>
                    <a:pt x="692" y="307"/>
                  </a:cubicBezTo>
                  <a:cubicBezTo>
                    <a:pt x="692" y="307"/>
                    <a:pt x="692" y="307"/>
                    <a:pt x="692" y="307"/>
                  </a:cubicBezTo>
                  <a:cubicBezTo>
                    <a:pt x="693" y="306"/>
                    <a:pt x="693" y="306"/>
                    <a:pt x="692" y="305"/>
                  </a:cubicBezTo>
                  <a:cubicBezTo>
                    <a:pt x="692" y="305"/>
                    <a:pt x="691" y="305"/>
                    <a:pt x="692" y="305"/>
                  </a:cubicBezTo>
                  <a:cubicBezTo>
                    <a:pt x="692" y="305"/>
                    <a:pt x="692" y="304"/>
                    <a:pt x="692" y="304"/>
                  </a:cubicBezTo>
                  <a:close/>
                  <a:moveTo>
                    <a:pt x="466" y="208"/>
                  </a:moveTo>
                  <a:cubicBezTo>
                    <a:pt x="467" y="208"/>
                    <a:pt x="468" y="208"/>
                    <a:pt x="469" y="209"/>
                  </a:cubicBezTo>
                  <a:cubicBezTo>
                    <a:pt x="470" y="208"/>
                    <a:pt x="468" y="206"/>
                    <a:pt x="469" y="205"/>
                  </a:cubicBezTo>
                  <a:cubicBezTo>
                    <a:pt x="470" y="206"/>
                    <a:pt x="470" y="207"/>
                    <a:pt x="470" y="209"/>
                  </a:cubicBezTo>
                  <a:cubicBezTo>
                    <a:pt x="470" y="208"/>
                    <a:pt x="470" y="207"/>
                    <a:pt x="471" y="206"/>
                  </a:cubicBezTo>
                  <a:cubicBezTo>
                    <a:pt x="471" y="207"/>
                    <a:pt x="471" y="208"/>
                    <a:pt x="472" y="207"/>
                  </a:cubicBezTo>
                  <a:cubicBezTo>
                    <a:pt x="472" y="206"/>
                    <a:pt x="472" y="206"/>
                    <a:pt x="473" y="206"/>
                  </a:cubicBezTo>
                  <a:cubicBezTo>
                    <a:pt x="473" y="206"/>
                    <a:pt x="473" y="206"/>
                    <a:pt x="473" y="206"/>
                  </a:cubicBezTo>
                  <a:cubicBezTo>
                    <a:pt x="472" y="205"/>
                    <a:pt x="472" y="205"/>
                    <a:pt x="473" y="204"/>
                  </a:cubicBezTo>
                  <a:cubicBezTo>
                    <a:pt x="473" y="204"/>
                    <a:pt x="473" y="204"/>
                    <a:pt x="473" y="204"/>
                  </a:cubicBezTo>
                  <a:cubicBezTo>
                    <a:pt x="473" y="203"/>
                    <a:pt x="473" y="203"/>
                    <a:pt x="473" y="204"/>
                  </a:cubicBezTo>
                  <a:cubicBezTo>
                    <a:pt x="472" y="204"/>
                    <a:pt x="471" y="205"/>
                    <a:pt x="471" y="205"/>
                  </a:cubicBezTo>
                  <a:cubicBezTo>
                    <a:pt x="470" y="205"/>
                    <a:pt x="470" y="205"/>
                    <a:pt x="470" y="205"/>
                  </a:cubicBezTo>
                  <a:cubicBezTo>
                    <a:pt x="469" y="204"/>
                    <a:pt x="468" y="203"/>
                    <a:pt x="468" y="205"/>
                  </a:cubicBezTo>
                  <a:cubicBezTo>
                    <a:pt x="468" y="205"/>
                    <a:pt x="467" y="206"/>
                    <a:pt x="467" y="206"/>
                  </a:cubicBezTo>
                  <a:cubicBezTo>
                    <a:pt x="467" y="205"/>
                    <a:pt x="466" y="205"/>
                    <a:pt x="465" y="204"/>
                  </a:cubicBezTo>
                  <a:cubicBezTo>
                    <a:pt x="464" y="204"/>
                    <a:pt x="464" y="204"/>
                    <a:pt x="464" y="205"/>
                  </a:cubicBezTo>
                  <a:cubicBezTo>
                    <a:pt x="464" y="205"/>
                    <a:pt x="464" y="206"/>
                    <a:pt x="463" y="206"/>
                  </a:cubicBezTo>
                  <a:cubicBezTo>
                    <a:pt x="463" y="205"/>
                    <a:pt x="463" y="204"/>
                    <a:pt x="462" y="204"/>
                  </a:cubicBezTo>
                  <a:cubicBezTo>
                    <a:pt x="461" y="205"/>
                    <a:pt x="461" y="205"/>
                    <a:pt x="462" y="206"/>
                  </a:cubicBezTo>
                  <a:cubicBezTo>
                    <a:pt x="463" y="207"/>
                    <a:pt x="464" y="208"/>
                    <a:pt x="466" y="208"/>
                  </a:cubicBezTo>
                  <a:close/>
                  <a:moveTo>
                    <a:pt x="464" y="184"/>
                  </a:moveTo>
                  <a:cubicBezTo>
                    <a:pt x="464" y="184"/>
                    <a:pt x="465" y="183"/>
                    <a:pt x="465" y="183"/>
                  </a:cubicBezTo>
                  <a:cubicBezTo>
                    <a:pt x="465" y="183"/>
                    <a:pt x="465" y="183"/>
                    <a:pt x="465" y="183"/>
                  </a:cubicBezTo>
                  <a:cubicBezTo>
                    <a:pt x="466" y="184"/>
                    <a:pt x="465" y="184"/>
                    <a:pt x="465" y="185"/>
                  </a:cubicBezTo>
                  <a:cubicBezTo>
                    <a:pt x="467" y="184"/>
                    <a:pt x="469" y="182"/>
                    <a:pt x="470" y="181"/>
                  </a:cubicBezTo>
                  <a:cubicBezTo>
                    <a:pt x="470" y="180"/>
                    <a:pt x="470" y="179"/>
                    <a:pt x="469" y="179"/>
                  </a:cubicBezTo>
                  <a:cubicBezTo>
                    <a:pt x="468" y="178"/>
                    <a:pt x="468" y="179"/>
                    <a:pt x="468" y="179"/>
                  </a:cubicBezTo>
                  <a:cubicBezTo>
                    <a:pt x="467" y="180"/>
                    <a:pt x="466" y="181"/>
                    <a:pt x="465" y="181"/>
                  </a:cubicBezTo>
                  <a:cubicBezTo>
                    <a:pt x="464" y="181"/>
                    <a:pt x="463" y="182"/>
                    <a:pt x="463" y="182"/>
                  </a:cubicBezTo>
                  <a:cubicBezTo>
                    <a:pt x="463" y="183"/>
                    <a:pt x="462" y="183"/>
                    <a:pt x="462" y="184"/>
                  </a:cubicBezTo>
                  <a:cubicBezTo>
                    <a:pt x="463" y="184"/>
                    <a:pt x="463" y="184"/>
                    <a:pt x="464" y="184"/>
                  </a:cubicBezTo>
                  <a:close/>
                  <a:moveTo>
                    <a:pt x="418" y="184"/>
                  </a:moveTo>
                  <a:cubicBezTo>
                    <a:pt x="418" y="184"/>
                    <a:pt x="418" y="183"/>
                    <a:pt x="419" y="183"/>
                  </a:cubicBezTo>
                  <a:cubicBezTo>
                    <a:pt x="419" y="181"/>
                    <a:pt x="420" y="180"/>
                    <a:pt x="422" y="180"/>
                  </a:cubicBezTo>
                  <a:cubicBezTo>
                    <a:pt x="422" y="180"/>
                    <a:pt x="423" y="179"/>
                    <a:pt x="423" y="179"/>
                  </a:cubicBezTo>
                  <a:cubicBezTo>
                    <a:pt x="423" y="179"/>
                    <a:pt x="423" y="179"/>
                    <a:pt x="423" y="178"/>
                  </a:cubicBezTo>
                  <a:cubicBezTo>
                    <a:pt x="424" y="178"/>
                    <a:pt x="425" y="178"/>
                    <a:pt x="424" y="177"/>
                  </a:cubicBezTo>
                  <a:cubicBezTo>
                    <a:pt x="424" y="176"/>
                    <a:pt x="424" y="175"/>
                    <a:pt x="422" y="175"/>
                  </a:cubicBezTo>
                  <a:cubicBezTo>
                    <a:pt x="421" y="175"/>
                    <a:pt x="421" y="175"/>
                    <a:pt x="420" y="176"/>
                  </a:cubicBezTo>
                  <a:cubicBezTo>
                    <a:pt x="420" y="177"/>
                    <a:pt x="419" y="178"/>
                    <a:pt x="418" y="179"/>
                  </a:cubicBezTo>
                  <a:cubicBezTo>
                    <a:pt x="417" y="180"/>
                    <a:pt x="417" y="181"/>
                    <a:pt x="417" y="183"/>
                  </a:cubicBezTo>
                  <a:cubicBezTo>
                    <a:pt x="417" y="183"/>
                    <a:pt x="417" y="184"/>
                    <a:pt x="418" y="184"/>
                  </a:cubicBezTo>
                  <a:close/>
                  <a:moveTo>
                    <a:pt x="686" y="294"/>
                  </a:moveTo>
                  <a:cubicBezTo>
                    <a:pt x="686" y="294"/>
                    <a:pt x="685" y="294"/>
                    <a:pt x="685" y="294"/>
                  </a:cubicBezTo>
                  <a:cubicBezTo>
                    <a:pt x="685" y="295"/>
                    <a:pt x="687" y="295"/>
                    <a:pt x="687" y="295"/>
                  </a:cubicBezTo>
                  <a:cubicBezTo>
                    <a:pt x="688" y="295"/>
                    <a:pt x="689" y="297"/>
                    <a:pt x="690" y="296"/>
                  </a:cubicBezTo>
                  <a:cubicBezTo>
                    <a:pt x="690" y="296"/>
                    <a:pt x="690" y="296"/>
                    <a:pt x="690" y="296"/>
                  </a:cubicBezTo>
                  <a:cubicBezTo>
                    <a:pt x="690" y="296"/>
                    <a:pt x="690" y="296"/>
                    <a:pt x="690" y="296"/>
                  </a:cubicBezTo>
                  <a:cubicBezTo>
                    <a:pt x="690" y="295"/>
                    <a:pt x="689" y="295"/>
                    <a:pt x="688" y="294"/>
                  </a:cubicBezTo>
                  <a:cubicBezTo>
                    <a:pt x="687" y="294"/>
                    <a:pt x="686" y="293"/>
                    <a:pt x="686" y="294"/>
                  </a:cubicBezTo>
                  <a:close/>
                  <a:moveTo>
                    <a:pt x="654" y="272"/>
                  </a:moveTo>
                  <a:cubicBezTo>
                    <a:pt x="655" y="272"/>
                    <a:pt x="655" y="273"/>
                    <a:pt x="656" y="273"/>
                  </a:cubicBezTo>
                  <a:cubicBezTo>
                    <a:pt x="656" y="273"/>
                    <a:pt x="656" y="273"/>
                    <a:pt x="656" y="273"/>
                  </a:cubicBezTo>
                  <a:cubicBezTo>
                    <a:pt x="656" y="273"/>
                    <a:pt x="656" y="273"/>
                    <a:pt x="656" y="273"/>
                  </a:cubicBezTo>
                  <a:cubicBezTo>
                    <a:pt x="656" y="272"/>
                    <a:pt x="656" y="271"/>
                    <a:pt x="656" y="270"/>
                  </a:cubicBezTo>
                  <a:cubicBezTo>
                    <a:pt x="656" y="270"/>
                    <a:pt x="656" y="269"/>
                    <a:pt x="655" y="270"/>
                  </a:cubicBezTo>
                  <a:cubicBezTo>
                    <a:pt x="655" y="270"/>
                    <a:pt x="655" y="270"/>
                    <a:pt x="654" y="270"/>
                  </a:cubicBezTo>
                  <a:cubicBezTo>
                    <a:pt x="654" y="270"/>
                    <a:pt x="654" y="271"/>
                    <a:pt x="654" y="271"/>
                  </a:cubicBezTo>
                  <a:cubicBezTo>
                    <a:pt x="654" y="271"/>
                    <a:pt x="654" y="272"/>
                    <a:pt x="654" y="272"/>
                  </a:cubicBezTo>
                  <a:close/>
                  <a:moveTo>
                    <a:pt x="376" y="169"/>
                  </a:moveTo>
                  <a:cubicBezTo>
                    <a:pt x="376" y="169"/>
                    <a:pt x="376" y="169"/>
                    <a:pt x="376" y="169"/>
                  </a:cubicBezTo>
                  <a:cubicBezTo>
                    <a:pt x="375" y="168"/>
                    <a:pt x="375" y="168"/>
                    <a:pt x="374" y="168"/>
                  </a:cubicBezTo>
                  <a:cubicBezTo>
                    <a:pt x="374" y="167"/>
                    <a:pt x="373" y="167"/>
                    <a:pt x="373" y="167"/>
                  </a:cubicBezTo>
                  <a:cubicBezTo>
                    <a:pt x="372" y="168"/>
                    <a:pt x="373" y="168"/>
                    <a:pt x="373" y="169"/>
                  </a:cubicBezTo>
                  <a:cubicBezTo>
                    <a:pt x="374" y="170"/>
                    <a:pt x="375" y="169"/>
                    <a:pt x="376" y="169"/>
                  </a:cubicBezTo>
                  <a:close/>
                  <a:moveTo>
                    <a:pt x="430" y="176"/>
                  </a:moveTo>
                  <a:cubicBezTo>
                    <a:pt x="431" y="176"/>
                    <a:pt x="431" y="175"/>
                    <a:pt x="431" y="174"/>
                  </a:cubicBezTo>
                  <a:cubicBezTo>
                    <a:pt x="431" y="174"/>
                    <a:pt x="431" y="173"/>
                    <a:pt x="431" y="173"/>
                  </a:cubicBezTo>
                  <a:cubicBezTo>
                    <a:pt x="430" y="173"/>
                    <a:pt x="429" y="174"/>
                    <a:pt x="429" y="175"/>
                  </a:cubicBezTo>
                  <a:cubicBezTo>
                    <a:pt x="429" y="176"/>
                    <a:pt x="430" y="176"/>
                    <a:pt x="430" y="176"/>
                  </a:cubicBezTo>
                  <a:close/>
                  <a:moveTo>
                    <a:pt x="466" y="195"/>
                  </a:moveTo>
                  <a:cubicBezTo>
                    <a:pt x="468" y="196"/>
                    <a:pt x="468" y="194"/>
                    <a:pt x="468" y="193"/>
                  </a:cubicBezTo>
                  <a:cubicBezTo>
                    <a:pt x="469" y="193"/>
                    <a:pt x="468" y="193"/>
                    <a:pt x="468" y="193"/>
                  </a:cubicBezTo>
                  <a:cubicBezTo>
                    <a:pt x="467" y="194"/>
                    <a:pt x="466" y="193"/>
                    <a:pt x="466" y="194"/>
                  </a:cubicBezTo>
                  <a:cubicBezTo>
                    <a:pt x="465" y="195"/>
                    <a:pt x="466" y="195"/>
                    <a:pt x="466" y="195"/>
                  </a:cubicBezTo>
                  <a:close/>
                  <a:moveTo>
                    <a:pt x="426" y="181"/>
                  </a:moveTo>
                  <a:cubicBezTo>
                    <a:pt x="427" y="180"/>
                    <a:pt x="427" y="180"/>
                    <a:pt x="427" y="179"/>
                  </a:cubicBezTo>
                  <a:cubicBezTo>
                    <a:pt x="427" y="179"/>
                    <a:pt x="426" y="179"/>
                    <a:pt x="426" y="179"/>
                  </a:cubicBezTo>
                  <a:cubicBezTo>
                    <a:pt x="425" y="180"/>
                    <a:pt x="425" y="179"/>
                    <a:pt x="424" y="180"/>
                  </a:cubicBezTo>
                  <a:cubicBezTo>
                    <a:pt x="425" y="181"/>
                    <a:pt x="426" y="181"/>
                    <a:pt x="426" y="181"/>
                  </a:cubicBezTo>
                  <a:close/>
                  <a:moveTo>
                    <a:pt x="439" y="165"/>
                  </a:moveTo>
                  <a:cubicBezTo>
                    <a:pt x="439" y="165"/>
                    <a:pt x="440" y="165"/>
                    <a:pt x="440" y="164"/>
                  </a:cubicBezTo>
                  <a:cubicBezTo>
                    <a:pt x="440" y="164"/>
                    <a:pt x="440" y="163"/>
                    <a:pt x="439" y="163"/>
                  </a:cubicBezTo>
                  <a:cubicBezTo>
                    <a:pt x="439" y="163"/>
                    <a:pt x="438" y="163"/>
                    <a:pt x="438" y="164"/>
                  </a:cubicBezTo>
                  <a:cubicBezTo>
                    <a:pt x="438" y="165"/>
                    <a:pt x="438" y="165"/>
                    <a:pt x="439" y="165"/>
                  </a:cubicBezTo>
                  <a:close/>
                  <a:moveTo>
                    <a:pt x="690" y="288"/>
                  </a:moveTo>
                  <a:cubicBezTo>
                    <a:pt x="690" y="288"/>
                    <a:pt x="690" y="287"/>
                    <a:pt x="691" y="287"/>
                  </a:cubicBezTo>
                  <a:cubicBezTo>
                    <a:pt x="691" y="287"/>
                    <a:pt x="691" y="287"/>
                    <a:pt x="691" y="287"/>
                  </a:cubicBezTo>
                  <a:cubicBezTo>
                    <a:pt x="691" y="286"/>
                    <a:pt x="690" y="286"/>
                    <a:pt x="690" y="286"/>
                  </a:cubicBezTo>
                  <a:cubicBezTo>
                    <a:pt x="690" y="286"/>
                    <a:pt x="690" y="286"/>
                    <a:pt x="690" y="286"/>
                  </a:cubicBezTo>
                  <a:cubicBezTo>
                    <a:pt x="690" y="286"/>
                    <a:pt x="690" y="286"/>
                    <a:pt x="690" y="286"/>
                  </a:cubicBezTo>
                  <a:cubicBezTo>
                    <a:pt x="690" y="286"/>
                    <a:pt x="690" y="286"/>
                    <a:pt x="690" y="286"/>
                  </a:cubicBezTo>
                  <a:cubicBezTo>
                    <a:pt x="689" y="286"/>
                    <a:pt x="689" y="286"/>
                    <a:pt x="689" y="286"/>
                  </a:cubicBezTo>
                  <a:cubicBezTo>
                    <a:pt x="689" y="286"/>
                    <a:pt x="689" y="287"/>
                    <a:pt x="689" y="287"/>
                  </a:cubicBezTo>
                  <a:cubicBezTo>
                    <a:pt x="689" y="287"/>
                    <a:pt x="689" y="288"/>
                    <a:pt x="690" y="288"/>
                  </a:cubicBezTo>
                  <a:close/>
                  <a:moveTo>
                    <a:pt x="468" y="187"/>
                  </a:moveTo>
                  <a:cubicBezTo>
                    <a:pt x="468" y="186"/>
                    <a:pt x="467" y="186"/>
                    <a:pt x="467" y="186"/>
                  </a:cubicBezTo>
                  <a:cubicBezTo>
                    <a:pt x="466" y="186"/>
                    <a:pt x="466" y="186"/>
                    <a:pt x="466" y="187"/>
                  </a:cubicBezTo>
                  <a:cubicBezTo>
                    <a:pt x="466" y="187"/>
                    <a:pt x="466" y="187"/>
                    <a:pt x="467" y="187"/>
                  </a:cubicBezTo>
                  <a:cubicBezTo>
                    <a:pt x="467" y="187"/>
                    <a:pt x="468" y="187"/>
                    <a:pt x="468" y="187"/>
                  </a:cubicBezTo>
                  <a:close/>
                  <a:moveTo>
                    <a:pt x="691" y="292"/>
                  </a:moveTo>
                  <a:cubicBezTo>
                    <a:pt x="691" y="292"/>
                    <a:pt x="691" y="292"/>
                    <a:pt x="691" y="292"/>
                  </a:cubicBezTo>
                  <a:cubicBezTo>
                    <a:pt x="690" y="292"/>
                    <a:pt x="690" y="292"/>
                    <a:pt x="690" y="293"/>
                  </a:cubicBezTo>
                  <a:cubicBezTo>
                    <a:pt x="690" y="294"/>
                    <a:pt x="690" y="294"/>
                    <a:pt x="691" y="294"/>
                  </a:cubicBezTo>
                  <a:cubicBezTo>
                    <a:pt x="691" y="294"/>
                    <a:pt x="692" y="294"/>
                    <a:pt x="692" y="294"/>
                  </a:cubicBezTo>
                  <a:cubicBezTo>
                    <a:pt x="692" y="293"/>
                    <a:pt x="692" y="293"/>
                    <a:pt x="692" y="293"/>
                  </a:cubicBezTo>
                  <a:cubicBezTo>
                    <a:pt x="692" y="292"/>
                    <a:pt x="692" y="292"/>
                    <a:pt x="691" y="292"/>
                  </a:cubicBezTo>
                  <a:close/>
                  <a:moveTo>
                    <a:pt x="690" y="312"/>
                  </a:moveTo>
                  <a:cubicBezTo>
                    <a:pt x="690" y="313"/>
                    <a:pt x="690" y="314"/>
                    <a:pt x="691" y="315"/>
                  </a:cubicBezTo>
                  <a:cubicBezTo>
                    <a:pt x="691" y="315"/>
                    <a:pt x="691" y="315"/>
                    <a:pt x="691" y="315"/>
                  </a:cubicBezTo>
                  <a:cubicBezTo>
                    <a:pt x="691" y="315"/>
                    <a:pt x="691" y="315"/>
                    <a:pt x="692" y="315"/>
                  </a:cubicBezTo>
                  <a:cubicBezTo>
                    <a:pt x="692" y="313"/>
                    <a:pt x="691" y="313"/>
                    <a:pt x="690" y="312"/>
                  </a:cubicBezTo>
                  <a:cubicBezTo>
                    <a:pt x="690" y="312"/>
                    <a:pt x="690" y="312"/>
                    <a:pt x="690" y="312"/>
                  </a:cubicBezTo>
                  <a:cubicBezTo>
                    <a:pt x="690" y="312"/>
                    <a:pt x="690" y="312"/>
                    <a:pt x="690" y="312"/>
                  </a:cubicBezTo>
                  <a:close/>
                  <a:moveTo>
                    <a:pt x="678" y="299"/>
                  </a:moveTo>
                  <a:cubicBezTo>
                    <a:pt x="679" y="299"/>
                    <a:pt x="679" y="299"/>
                    <a:pt x="679" y="299"/>
                  </a:cubicBezTo>
                  <a:cubicBezTo>
                    <a:pt x="678" y="298"/>
                    <a:pt x="678" y="298"/>
                    <a:pt x="678" y="298"/>
                  </a:cubicBezTo>
                  <a:cubicBezTo>
                    <a:pt x="677" y="298"/>
                    <a:pt x="677" y="298"/>
                    <a:pt x="677" y="298"/>
                  </a:cubicBezTo>
                  <a:cubicBezTo>
                    <a:pt x="677" y="298"/>
                    <a:pt x="677" y="298"/>
                    <a:pt x="677" y="299"/>
                  </a:cubicBezTo>
                  <a:cubicBezTo>
                    <a:pt x="677" y="299"/>
                    <a:pt x="677" y="300"/>
                    <a:pt x="677" y="300"/>
                  </a:cubicBezTo>
                  <a:cubicBezTo>
                    <a:pt x="677" y="300"/>
                    <a:pt x="677" y="300"/>
                    <a:pt x="677" y="299"/>
                  </a:cubicBezTo>
                  <a:cubicBezTo>
                    <a:pt x="678" y="299"/>
                    <a:pt x="678" y="299"/>
                    <a:pt x="678" y="299"/>
                  </a:cubicBezTo>
                  <a:cubicBezTo>
                    <a:pt x="678" y="299"/>
                    <a:pt x="678" y="299"/>
                    <a:pt x="678" y="299"/>
                  </a:cubicBezTo>
                  <a:close/>
                  <a:moveTo>
                    <a:pt x="476" y="195"/>
                  </a:moveTo>
                  <a:cubicBezTo>
                    <a:pt x="476" y="194"/>
                    <a:pt x="476" y="193"/>
                    <a:pt x="476" y="192"/>
                  </a:cubicBezTo>
                  <a:cubicBezTo>
                    <a:pt x="475" y="193"/>
                    <a:pt x="475" y="194"/>
                    <a:pt x="476" y="195"/>
                  </a:cubicBezTo>
                  <a:close/>
                  <a:moveTo>
                    <a:pt x="469" y="203"/>
                  </a:moveTo>
                  <a:cubicBezTo>
                    <a:pt x="469" y="204"/>
                    <a:pt x="470" y="204"/>
                    <a:pt x="470" y="204"/>
                  </a:cubicBezTo>
                  <a:cubicBezTo>
                    <a:pt x="471" y="204"/>
                    <a:pt x="471" y="204"/>
                    <a:pt x="471" y="203"/>
                  </a:cubicBezTo>
                  <a:cubicBezTo>
                    <a:pt x="471" y="203"/>
                    <a:pt x="470" y="203"/>
                    <a:pt x="470" y="203"/>
                  </a:cubicBezTo>
                  <a:cubicBezTo>
                    <a:pt x="469" y="203"/>
                    <a:pt x="469" y="203"/>
                    <a:pt x="469" y="203"/>
                  </a:cubicBezTo>
                  <a:close/>
                  <a:moveTo>
                    <a:pt x="459" y="206"/>
                  </a:moveTo>
                  <a:cubicBezTo>
                    <a:pt x="458" y="206"/>
                    <a:pt x="457" y="206"/>
                    <a:pt x="456" y="207"/>
                  </a:cubicBezTo>
                  <a:cubicBezTo>
                    <a:pt x="457" y="207"/>
                    <a:pt x="458" y="207"/>
                    <a:pt x="459" y="206"/>
                  </a:cubicBezTo>
                  <a:close/>
                  <a:moveTo>
                    <a:pt x="690" y="297"/>
                  </a:moveTo>
                  <a:cubicBezTo>
                    <a:pt x="690" y="297"/>
                    <a:pt x="690" y="297"/>
                    <a:pt x="690" y="297"/>
                  </a:cubicBezTo>
                  <a:cubicBezTo>
                    <a:pt x="690" y="298"/>
                    <a:pt x="691" y="298"/>
                    <a:pt x="691" y="298"/>
                  </a:cubicBezTo>
                  <a:cubicBezTo>
                    <a:pt x="691" y="298"/>
                    <a:pt x="691" y="298"/>
                    <a:pt x="691" y="298"/>
                  </a:cubicBezTo>
                  <a:cubicBezTo>
                    <a:pt x="691" y="297"/>
                    <a:pt x="691" y="297"/>
                    <a:pt x="691" y="297"/>
                  </a:cubicBezTo>
                  <a:cubicBezTo>
                    <a:pt x="691" y="297"/>
                    <a:pt x="691" y="297"/>
                    <a:pt x="691" y="297"/>
                  </a:cubicBezTo>
                  <a:cubicBezTo>
                    <a:pt x="691" y="297"/>
                    <a:pt x="691" y="297"/>
                    <a:pt x="690" y="297"/>
                  </a:cubicBezTo>
                  <a:close/>
                  <a:moveTo>
                    <a:pt x="477" y="191"/>
                  </a:moveTo>
                  <a:cubicBezTo>
                    <a:pt x="477" y="191"/>
                    <a:pt x="477" y="191"/>
                    <a:pt x="477" y="191"/>
                  </a:cubicBezTo>
                  <a:cubicBezTo>
                    <a:pt x="476" y="190"/>
                    <a:pt x="476" y="191"/>
                    <a:pt x="475" y="191"/>
                  </a:cubicBezTo>
                  <a:cubicBezTo>
                    <a:pt x="475" y="191"/>
                    <a:pt x="475" y="191"/>
                    <a:pt x="475" y="191"/>
                  </a:cubicBezTo>
                  <a:cubicBezTo>
                    <a:pt x="476" y="191"/>
                    <a:pt x="476" y="192"/>
                    <a:pt x="477" y="191"/>
                  </a:cubicBezTo>
                  <a:close/>
                  <a:moveTo>
                    <a:pt x="682" y="295"/>
                  </a:moveTo>
                  <a:cubicBezTo>
                    <a:pt x="682" y="295"/>
                    <a:pt x="682" y="295"/>
                    <a:pt x="681" y="295"/>
                  </a:cubicBezTo>
                  <a:cubicBezTo>
                    <a:pt x="681" y="295"/>
                    <a:pt x="681" y="295"/>
                    <a:pt x="681" y="295"/>
                  </a:cubicBezTo>
                  <a:cubicBezTo>
                    <a:pt x="681" y="296"/>
                    <a:pt x="681" y="296"/>
                    <a:pt x="682" y="296"/>
                  </a:cubicBezTo>
                  <a:cubicBezTo>
                    <a:pt x="682" y="296"/>
                    <a:pt x="682" y="296"/>
                    <a:pt x="682" y="296"/>
                  </a:cubicBezTo>
                  <a:cubicBezTo>
                    <a:pt x="682" y="296"/>
                    <a:pt x="682" y="296"/>
                    <a:pt x="682" y="296"/>
                  </a:cubicBezTo>
                  <a:cubicBezTo>
                    <a:pt x="682" y="296"/>
                    <a:pt x="683" y="295"/>
                    <a:pt x="682" y="295"/>
                  </a:cubicBezTo>
                  <a:close/>
                  <a:moveTo>
                    <a:pt x="670" y="306"/>
                  </a:moveTo>
                  <a:cubicBezTo>
                    <a:pt x="670" y="306"/>
                    <a:pt x="670" y="306"/>
                    <a:pt x="670" y="306"/>
                  </a:cubicBezTo>
                  <a:cubicBezTo>
                    <a:pt x="670" y="306"/>
                    <a:pt x="670" y="306"/>
                    <a:pt x="670" y="306"/>
                  </a:cubicBezTo>
                  <a:cubicBezTo>
                    <a:pt x="670" y="307"/>
                    <a:pt x="670" y="307"/>
                    <a:pt x="671" y="307"/>
                  </a:cubicBezTo>
                  <a:cubicBezTo>
                    <a:pt x="671" y="307"/>
                    <a:pt x="671" y="307"/>
                    <a:pt x="671" y="307"/>
                  </a:cubicBezTo>
                  <a:cubicBezTo>
                    <a:pt x="671" y="307"/>
                    <a:pt x="671" y="307"/>
                    <a:pt x="671" y="306"/>
                  </a:cubicBezTo>
                  <a:cubicBezTo>
                    <a:pt x="671" y="306"/>
                    <a:pt x="671" y="306"/>
                    <a:pt x="671" y="306"/>
                  </a:cubicBezTo>
                  <a:cubicBezTo>
                    <a:pt x="671" y="306"/>
                    <a:pt x="671" y="306"/>
                    <a:pt x="671" y="306"/>
                  </a:cubicBezTo>
                  <a:cubicBezTo>
                    <a:pt x="671" y="306"/>
                    <a:pt x="671" y="306"/>
                    <a:pt x="671" y="306"/>
                  </a:cubicBezTo>
                  <a:cubicBezTo>
                    <a:pt x="671" y="306"/>
                    <a:pt x="671" y="306"/>
                    <a:pt x="670" y="306"/>
                  </a:cubicBezTo>
                  <a:close/>
                  <a:moveTo>
                    <a:pt x="445" y="217"/>
                  </a:moveTo>
                  <a:cubicBezTo>
                    <a:pt x="445" y="217"/>
                    <a:pt x="445" y="217"/>
                    <a:pt x="445" y="217"/>
                  </a:cubicBezTo>
                  <a:cubicBezTo>
                    <a:pt x="445" y="216"/>
                    <a:pt x="445" y="216"/>
                    <a:pt x="445" y="216"/>
                  </a:cubicBezTo>
                  <a:cubicBezTo>
                    <a:pt x="445" y="216"/>
                    <a:pt x="444" y="216"/>
                    <a:pt x="444" y="217"/>
                  </a:cubicBezTo>
                  <a:cubicBezTo>
                    <a:pt x="444" y="217"/>
                    <a:pt x="444" y="217"/>
                    <a:pt x="445" y="217"/>
                  </a:cubicBezTo>
                  <a:close/>
                  <a:moveTo>
                    <a:pt x="689" y="289"/>
                  </a:moveTo>
                  <a:cubicBezTo>
                    <a:pt x="688" y="289"/>
                    <a:pt x="688" y="289"/>
                    <a:pt x="688" y="289"/>
                  </a:cubicBezTo>
                  <a:cubicBezTo>
                    <a:pt x="688" y="289"/>
                    <a:pt x="688" y="289"/>
                    <a:pt x="688" y="290"/>
                  </a:cubicBezTo>
                  <a:cubicBezTo>
                    <a:pt x="687" y="290"/>
                    <a:pt x="687" y="289"/>
                    <a:pt x="686" y="290"/>
                  </a:cubicBezTo>
                  <a:cubicBezTo>
                    <a:pt x="686" y="290"/>
                    <a:pt x="686" y="290"/>
                    <a:pt x="686" y="290"/>
                  </a:cubicBezTo>
                  <a:cubicBezTo>
                    <a:pt x="687" y="290"/>
                    <a:pt x="687" y="290"/>
                    <a:pt x="688" y="290"/>
                  </a:cubicBezTo>
                  <a:cubicBezTo>
                    <a:pt x="688" y="290"/>
                    <a:pt x="688" y="290"/>
                    <a:pt x="688" y="290"/>
                  </a:cubicBezTo>
                  <a:cubicBezTo>
                    <a:pt x="688" y="290"/>
                    <a:pt x="688" y="290"/>
                    <a:pt x="689" y="289"/>
                  </a:cubicBezTo>
                  <a:cubicBezTo>
                    <a:pt x="689" y="289"/>
                    <a:pt x="689" y="289"/>
                    <a:pt x="689" y="289"/>
                  </a:cubicBezTo>
                  <a:cubicBezTo>
                    <a:pt x="689" y="289"/>
                    <a:pt x="689" y="289"/>
                    <a:pt x="689" y="289"/>
                  </a:cubicBezTo>
                  <a:close/>
                  <a:moveTo>
                    <a:pt x="569" y="257"/>
                  </a:moveTo>
                  <a:cubicBezTo>
                    <a:pt x="568" y="257"/>
                    <a:pt x="568" y="257"/>
                    <a:pt x="568" y="258"/>
                  </a:cubicBezTo>
                  <a:cubicBezTo>
                    <a:pt x="568" y="258"/>
                    <a:pt x="568" y="258"/>
                    <a:pt x="569" y="258"/>
                  </a:cubicBezTo>
                  <a:cubicBezTo>
                    <a:pt x="569" y="258"/>
                    <a:pt x="569" y="258"/>
                    <a:pt x="569" y="258"/>
                  </a:cubicBezTo>
                  <a:cubicBezTo>
                    <a:pt x="569" y="258"/>
                    <a:pt x="569" y="257"/>
                    <a:pt x="569" y="257"/>
                  </a:cubicBezTo>
                  <a:cubicBezTo>
                    <a:pt x="569" y="257"/>
                    <a:pt x="569" y="257"/>
                    <a:pt x="569" y="257"/>
                  </a:cubicBezTo>
                  <a:cubicBezTo>
                    <a:pt x="569" y="257"/>
                    <a:pt x="569" y="257"/>
                    <a:pt x="569" y="257"/>
                  </a:cubicBezTo>
                  <a:cubicBezTo>
                    <a:pt x="569" y="257"/>
                    <a:pt x="569" y="257"/>
                    <a:pt x="569" y="257"/>
                  </a:cubicBezTo>
                  <a:close/>
                  <a:moveTo>
                    <a:pt x="672" y="298"/>
                  </a:moveTo>
                  <a:cubicBezTo>
                    <a:pt x="672" y="298"/>
                    <a:pt x="672" y="298"/>
                    <a:pt x="672" y="298"/>
                  </a:cubicBezTo>
                  <a:cubicBezTo>
                    <a:pt x="672" y="298"/>
                    <a:pt x="672" y="298"/>
                    <a:pt x="672" y="298"/>
                  </a:cubicBezTo>
                  <a:cubicBezTo>
                    <a:pt x="672" y="298"/>
                    <a:pt x="672" y="298"/>
                    <a:pt x="672" y="298"/>
                  </a:cubicBezTo>
                  <a:cubicBezTo>
                    <a:pt x="672" y="298"/>
                    <a:pt x="672" y="298"/>
                    <a:pt x="672" y="298"/>
                  </a:cubicBezTo>
                  <a:cubicBezTo>
                    <a:pt x="672" y="297"/>
                    <a:pt x="672" y="298"/>
                    <a:pt x="672" y="298"/>
                  </a:cubicBezTo>
                  <a:cubicBezTo>
                    <a:pt x="672" y="298"/>
                    <a:pt x="672" y="298"/>
                    <a:pt x="672" y="298"/>
                  </a:cubicBezTo>
                  <a:cubicBezTo>
                    <a:pt x="672" y="298"/>
                    <a:pt x="672" y="298"/>
                    <a:pt x="672" y="298"/>
                  </a:cubicBezTo>
                  <a:cubicBezTo>
                    <a:pt x="672" y="298"/>
                    <a:pt x="672" y="298"/>
                    <a:pt x="672" y="298"/>
                  </a:cubicBezTo>
                  <a:cubicBezTo>
                    <a:pt x="672" y="298"/>
                    <a:pt x="672" y="298"/>
                    <a:pt x="672" y="298"/>
                  </a:cubicBezTo>
                  <a:close/>
                  <a:moveTo>
                    <a:pt x="677" y="301"/>
                  </a:moveTo>
                  <a:cubicBezTo>
                    <a:pt x="677" y="301"/>
                    <a:pt x="678" y="301"/>
                    <a:pt x="678" y="301"/>
                  </a:cubicBezTo>
                  <a:cubicBezTo>
                    <a:pt x="678" y="301"/>
                    <a:pt x="678" y="301"/>
                    <a:pt x="678" y="301"/>
                  </a:cubicBezTo>
                  <a:cubicBezTo>
                    <a:pt x="678" y="301"/>
                    <a:pt x="678" y="301"/>
                    <a:pt x="678" y="300"/>
                  </a:cubicBezTo>
                  <a:cubicBezTo>
                    <a:pt x="678" y="300"/>
                    <a:pt x="678" y="300"/>
                    <a:pt x="678" y="300"/>
                  </a:cubicBezTo>
                  <a:cubicBezTo>
                    <a:pt x="678" y="300"/>
                    <a:pt x="678" y="300"/>
                    <a:pt x="678" y="300"/>
                  </a:cubicBezTo>
                  <a:cubicBezTo>
                    <a:pt x="678" y="300"/>
                    <a:pt x="677" y="300"/>
                    <a:pt x="677" y="301"/>
                  </a:cubicBezTo>
                  <a:close/>
                  <a:moveTo>
                    <a:pt x="460" y="208"/>
                  </a:moveTo>
                  <a:cubicBezTo>
                    <a:pt x="460" y="208"/>
                    <a:pt x="460" y="208"/>
                    <a:pt x="460" y="207"/>
                  </a:cubicBezTo>
                  <a:cubicBezTo>
                    <a:pt x="460" y="207"/>
                    <a:pt x="460" y="207"/>
                    <a:pt x="460" y="207"/>
                  </a:cubicBezTo>
                  <a:cubicBezTo>
                    <a:pt x="460" y="207"/>
                    <a:pt x="460" y="207"/>
                    <a:pt x="460" y="207"/>
                  </a:cubicBezTo>
                  <a:cubicBezTo>
                    <a:pt x="460" y="208"/>
                    <a:pt x="460" y="208"/>
                    <a:pt x="460" y="208"/>
                  </a:cubicBezTo>
                  <a:close/>
                  <a:moveTo>
                    <a:pt x="688" y="309"/>
                  </a:moveTo>
                  <a:cubicBezTo>
                    <a:pt x="688" y="309"/>
                    <a:pt x="688" y="310"/>
                    <a:pt x="688" y="310"/>
                  </a:cubicBezTo>
                  <a:cubicBezTo>
                    <a:pt x="687" y="310"/>
                    <a:pt x="687" y="310"/>
                    <a:pt x="687" y="310"/>
                  </a:cubicBezTo>
                  <a:cubicBezTo>
                    <a:pt x="687" y="310"/>
                    <a:pt x="687" y="310"/>
                    <a:pt x="687" y="310"/>
                  </a:cubicBezTo>
                  <a:cubicBezTo>
                    <a:pt x="688" y="310"/>
                    <a:pt x="688" y="310"/>
                    <a:pt x="688" y="310"/>
                  </a:cubicBezTo>
                  <a:cubicBezTo>
                    <a:pt x="688" y="310"/>
                    <a:pt x="688" y="310"/>
                    <a:pt x="688" y="310"/>
                  </a:cubicBezTo>
                  <a:cubicBezTo>
                    <a:pt x="688" y="310"/>
                    <a:pt x="688" y="310"/>
                    <a:pt x="688" y="310"/>
                  </a:cubicBezTo>
                  <a:cubicBezTo>
                    <a:pt x="688" y="310"/>
                    <a:pt x="688" y="310"/>
                    <a:pt x="688" y="310"/>
                  </a:cubicBezTo>
                  <a:cubicBezTo>
                    <a:pt x="688" y="310"/>
                    <a:pt x="688" y="310"/>
                    <a:pt x="688" y="309"/>
                  </a:cubicBezTo>
                  <a:close/>
                  <a:moveTo>
                    <a:pt x="745" y="230"/>
                  </a:moveTo>
                  <a:cubicBezTo>
                    <a:pt x="744" y="230"/>
                    <a:pt x="743" y="230"/>
                    <a:pt x="743" y="231"/>
                  </a:cubicBezTo>
                  <a:cubicBezTo>
                    <a:pt x="743" y="233"/>
                    <a:pt x="744" y="236"/>
                    <a:pt x="746" y="237"/>
                  </a:cubicBezTo>
                  <a:cubicBezTo>
                    <a:pt x="747" y="240"/>
                    <a:pt x="750" y="241"/>
                    <a:pt x="750" y="244"/>
                  </a:cubicBezTo>
                  <a:cubicBezTo>
                    <a:pt x="750" y="245"/>
                    <a:pt x="751" y="245"/>
                    <a:pt x="752" y="246"/>
                  </a:cubicBezTo>
                  <a:cubicBezTo>
                    <a:pt x="754" y="246"/>
                    <a:pt x="755" y="247"/>
                    <a:pt x="757" y="248"/>
                  </a:cubicBezTo>
                  <a:cubicBezTo>
                    <a:pt x="758" y="249"/>
                    <a:pt x="759" y="249"/>
                    <a:pt x="759" y="248"/>
                  </a:cubicBezTo>
                  <a:cubicBezTo>
                    <a:pt x="760" y="246"/>
                    <a:pt x="762" y="245"/>
                    <a:pt x="760" y="243"/>
                  </a:cubicBezTo>
                  <a:cubicBezTo>
                    <a:pt x="760" y="242"/>
                    <a:pt x="760" y="242"/>
                    <a:pt x="761" y="241"/>
                  </a:cubicBezTo>
                  <a:cubicBezTo>
                    <a:pt x="762" y="240"/>
                    <a:pt x="762" y="242"/>
                    <a:pt x="763" y="242"/>
                  </a:cubicBezTo>
                  <a:cubicBezTo>
                    <a:pt x="764" y="244"/>
                    <a:pt x="764" y="244"/>
                    <a:pt x="767" y="243"/>
                  </a:cubicBezTo>
                  <a:cubicBezTo>
                    <a:pt x="767" y="243"/>
                    <a:pt x="767" y="243"/>
                    <a:pt x="767" y="243"/>
                  </a:cubicBezTo>
                  <a:cubicBezTo>
                    <a:pt x="770" y="242"/>
                    <a:pt x="773" y="242"/>
                    <a:pt x="775" y="240"/>
                  </a:cubicBezTo>
                  <a:cubicBezTo>
                    <a:pt x="776" y="240"/>
                    <a:pt x="777" y="239"/>
                    <a:pt x="777" y="240"/>
                  </a:cubicBezTo>
                  <a:cubicBezTo>
                    <a:pt x="778" y="240"/>
                    <a:pt x="778" y="241"/>
                    <a:pt x="778" y="242"/>
                  </a:cubicBezTo>
                  <a:cubicBezTo>
                    <a:pt x="778" y="243"/>
                    <a:pt x="779" y="244"/>
                    <a:pt x="780" y="244"/>
                  </a:cubicBezTo>
                  <a:cubicBezTo>
                    <a:pt x="781" y="245"/>
                    <a:pt x="782" y="245"/>
                    <a:pt x="782" y="243"/>
                  </a:cubicBezTo>
                  <a:cubicBezTo>
                    <a:pt x="782" y="243"/>
                    <a:pt x="782" y="243"/>
                    <a:pt x="782" y="243"/>
                  </a:cubicBezTo>
                  <a:cubicBezTo>
                    <a:pt x="784" y="243"/>
                    <a:pt x="785" y="242"/>
                    <a:pt x="786" y="242"/>
                  </a:cubicBezTo>
                  <a:cubicBezTo>
                    <a:pt x="788" y="242"/>
                    <a:pt x="788" y="241"/>
                    <a:pt x="788" y="241"/>
                  </a:cubicBezTo>
                  <a:cubicBezTo>
                    <a:pt x="789" y="240"/>
                    <a:pt x="788" y="240"/>
                    <a:pt x="787" y="240"/>
                  </a:cubicBezTo>
                  <a:cubicBezTo>
                    <a:pt x="787" y="240"/>
                    <a:pt x="786" y="240"/>
                    <a:pt x="786" y="239"/>
                  </a:cubicBezTo>
                  <a:cubicBezTo>
                    <a:pt x="786" y="238"/>
                    <a:pt x="785" y="238"/>
                    <a:pt x="784" y="238"/>
                  </a:cubicBezTo>
                  <a:cubicBezTo>
                    <a:pt x="783" y="238"/>
                    <a:pt x="782" y="237"/>
                    <a:pt x="781" y="236"/>
                  </a:cubicBezTo>
                  <a:cubicBezTo>
                    <a:pt x="780" y="234"/>
                    <a:pt x="780" y="232"/>
                    <a:pt x="779" y="231"/>
                  </a:cubicBezTo>
                  <a:cubicBezTo>
                    <a:pt x="778" y="229"/>
                    <a:pt x="778" y="227"/>
                    <a:pt x="778" y="225"/>
                  </a:cubicBezTo>
                  <a:cubicBezTo>
                    <a:pt x="778" y="223"/>
                    <a:pt x="780" y="222"/>
                    <a:pt x="780" y="220"/>
                  </a:cubicBezTo>
                  <a:cubicBezTo>
                    <a:pt x="781" y="220"/>
                    <a:pt x="781" y="220"/>
                    <a:pt x="782" y="220"/>
                  </a:cubicBezTo>
                  <a:cubicBezTo>
                    <a:pt x="784" y="220"/>
                    <a:pt x="784" y="220"/>
                    <a:pt x="784" y="222"/>
                  </a:cubicBezTo>
                  <a:cubicBezTo>
                    <a:pt x="784" y="224"/>
                    <a:pt x="783" y="225"/>
                    <a:pt x="782" y="226"/>
                  </a:cubicBezTo>
                  <a:cubicBezTo>
                    <a:pt x="782" y="227"/>
                    <a:pt x="781" y="230"/>
                    <a:pt x="781" y="231"/>
                  </a:cubicBezTo>
                  <a:cubicBezTo>
                    <a:pt x="782" y="232"/>
                    <a:pt x="783" y="234"/>
                    <a:pt x="784" y="235"/>
                  </a:cubicBezTo>
                  <a:cubicBezTo>
                    <a:pt x="785" y="237"/>
                    <a:pt x="786" y="238"/>
                    <a:pt x="789" y="238"/>
                  </a:cubicBezTo>
                  <a:cubicBezTo>
                    <a:pt x="789" y="238"/>
                    <a:pt x="790" y="238"/>
                    <a:pt x="790" y="239"/>
                  </a:cubicBezTo>
                  <a:cubicBezTo>
                    <a:pt x="790" y="240"/>
                    <a:pt x="791" y="240"/>
                    <a:pt x="792" y="239"/>
                  </a:cubicBezTo>
                  <a:cubicBezTo>
                    <a:pt x="792" y="238"/>
                    <a:pt x="793" y="238"/>
                    <a:pt x="793" y="238"/>
                  </a:cubicBezTo>
                  <a:cubicBezTo>
                    <a:pt x="795" y="236"/>
                    <a:pt x="797" y="234"/>
                    <a:pt x="796" y="231"/>
                  </a:cubicBezTo>
                  <a:cubicBezTo>
                    <a:pt x="795" y="228"/>
                    <a:pt x="797" y="227"/>
                    <a:pt x="799" y="226"/>
                  </a:cubicBezTo>
                  <a:cubicBezTo>
                    <a:pt x="799" y="226"/>
                    <a:pt x="800" y="225"/>
                    <a:pt x="799" y="225"/>
                  </a:cubicBezTo>
                  <a:cubicBezTo>
                    <a:pt x="798" y="224"/>
                    <a:pt x="798" y="223"/>
                    <a:pt x="796" y="222"/>
                  </a:cubicBezTo>
                  <a:cubicBezTo>
                    <a:pt x="796" y="222"/>
                    <a:pt x="795" y="221"/>
                    <a:pt x="795" y="221"/>
                  </a:cubicBezTo>
                  <a:cubicBezTo>
                    <a:pt x="793" y="220"/>
                    <a:pt x="792" y="219"/>
                    <a:pt x="791" y="218"/>
                  </a:cubicBezTo>
                  <a:cubicBezTo>
                    <a:pt x="790" y="217"/>
                    <a:pt x="788" y="217"/>
                    <a:pt x="787" y="217"/>
                  </a:cubicBezTo>
                  <a:cubicBezTo>
                    <a:pt x="786" y="218"/>
                    <a:pt x="785" y="218"/>
                    <a:pt x="784" y="218"/>
                  </a:cubicBezTo>
                  <a:cubicBezTo>
                    <a:pt x="783" y="217"/>
                    <a:pt x="781" y="216"/>
                    <a:pt x="780" y="215"/>
                  </a:cubicBezTo>
                  <a:cubicBezTo>
                    <a:pt x="778" y="212"/>
                    <a:pt x="777" y="210"/>
                    <a:pt x="774" y="209"/>
                  </a:cubicBezTo>
                  <a:cubicBezTo>
                    <a:pt x="774" y="209"/>
                    <a:pt x="774" y="208"/>
                    <a:pt x="774" y="209"/>
                  </a:cubicBezTo>
                  <a:cubicBezTo>
                    <a:pt x="773" y="209"/>
                    <a:pt x="774" y="209"/>
                    <a:pt x="774" y="209"/>
                  </a:cubicBezTo>
                  <a:cubicBezTo>
                    <a:pt x="774" y="210"/>
                    <a:pt x="774" y="211"/>
                    <a:pt x="774" y="212"/>
                  </a:cubicBezTo>
                  <a:cubicBezTo>
                    <a:pt x="774" y="212"/>
                    <a:pt x="774" y="212"/>
                    <a:pt x="774" y="212"/>
                  </a:cubicBezTo>
                  <a:cubicBezTo>
                    <a:pt x="771" y="211"/>
                    <a:pt x="771" y="211"/>
                    <a:pt x="770" y="213"/>
                  </a:cubicBezTo>
                  <a:cubicBezTo>
                    <a:pt x="770" y="213"/>
                    <a:pt x="770" y="214"/>
                    <a:pt x="770" y="214"/>
                  </a:cubicBezTo>
                  <a:cubicBezTo>
                    <a:pt x="770" y="217"/>
                    <a:pt x="770" y="219"/>
                    <a:pt x="770" y="222"/>
                  </a:cubicBezTo>
                  <a:cubicBezTo>
                    <a:pt x="770" y="222"/>
                    <a:pt x="770" y="222"/>
                    <a:pt x="770" y="222"/>
                  </a:cubicBezTo>
                  <a:cubicBezTo>
                    <a:pt x="769" y="221"/>
                    <a:pt x="767" y="220"/>
                    <a:pt x="767" y="219"/>
                  </a:cubicBezTo>
                  <a:cubicBezTo>
                    <a:pt x="767" y="218"/>
                    <a:pt x="766" y="218"/>
                    <a:pt x="765" y="218"/>
                  </a:cubicBezTo>
                  <a:cubicBezTo>
                    <a:pt x="764" y="218"/>
                    <a:pt x="762" y="216"/>
                    <a:pt x="763" y="215"/>
                  </a:cubicBezTo>
                  <a:cubicBezTo>
                    <a:pt x="763" y="214"/>
                    <a:pt x="763" y="213"/>
                    <a:pt x="762" y="213"/>
                  </a:cubicBezTo>
                  <a:cubicBezTo>
                    <a:pt x="761" y="213"/>
                    <a:pt x="761" y="212"/>
                    <a:pt x="760" y="211"/>
                  </a:cubicBezTo>
                  <a:cubicBezTo>
                    <a:pt x="759" y="210"/>
                    <a:pt x="757" y="210"/>
                    <a:pt x="757" y="208"/>
                  </a:cubicBezTo>
                  <a:cubicBezTo>
                    <a:pt x="757" y="207"/>
                    <a:pt x="756" y="207"/>
                    <a:pt x="755" y="207"/>
                  </a:cubicBezTo>
                  <a:cubicBezTo>
                    <a:pt x="755" y="207"/>
                    <a:pt x="754" y="207"/>
                    <a:pt x="754" y="208"/>
                  </a:cubicBezTo>
                  <a:cubicBezTo>
                    <a:pt x="753" y="209"/>
                    <a:pt x="754" y="210"/>
                    <a:pt x="753" y="209"/>
                  </a:cubicBezTo>
                  <a:cubicBezTo>
                    <a:pt x="752" y="209"/>
                    <a:pt x="752" y="209"/>
                    <a:pt x="752" y="210"/>
                  </a:cubicBezTo>
                  <a:cubicBezTo>
                    <a:pt x="752" y="211"/>
                    <a:pt x="751" y="212"/>
                    <a:pt x="750" y="212"/>
                  </a:cubicBezTo>
                  <a:cubicBezTo>
                    <a:pt x="749" y="212"/>
                    <a:pt x="749" y="213"/>
                    <a:pt x="749" y="213"/>
                  </a:cubicBezTo>
                  <a:cubicBezTo>
                    <a:pt x="747" y="213"/>
                    <a:pt x="746" y="214"/>
                    <a:pt x="747" y="216"/>
                  </a:cubicBezTo>
                  <a:cubicBezTo>
                    <a:pt x="747" y="217"/>
                    <a:pt x="747" y="217"/>
                    <a:pt x="747" y="218"/>
                  </a:cubicBezTo>
                  <a:cubicBezTo>
                    <a:pt x="747" y="219"/>
                    <a:pt x="747" y="219"/>
                    <a:pt x="747" y="219"/>
                  </a:cubicBezTo>
                  <a:cubicBezTo>
                    <a:pt x="744" y="219"/>
                    <a:pt x="744" y="219"/>
                    <a:pt x="745" y="222"/>
                  </a:cubicBezTo>
                  <a:cubicBezTo>
                    <a:pt x="745" y="222"/>
                    <a:pt x="745" y="223"/>
                    <a:pt x="744" y="223"/>
                  </a:cubicBezTo>
                  <a:cubicBezTo>
                    <a:pt x="744" y="223"/>
                    <a:pt x="743" y="224"/>
                    <a:pt x="744" y="224"/>
                  </a:cubicBezTo>
                  <a:cubicBezTo>
                    <a:pt x="745" y="225"/>
                    <a:pt x="745" y="226"/>
                    <a:pt x="745" y="228"/>
                  </a:cubicBezTo>
                  <a:cubicBezTo>
                    <a:pt x="745" y="228"/>
                    <a:pt x="745" y="229"/>
                    <a:pt x="746" y="229"/>
                  </a:cubicBezTo>
                  <a:cubicBezTo>
                    <a:pt x="746" y="229"/>
                    <a:pt x="746" y="230"/>
                    <a:pt x="746" y="230"/>
                  </a:cubicBezTo>
                  <a:cubicBezTo>
                    <a:pt x="746" y="231"/>
                    <a:pt x="745" y="231"/>
                    <a:pt x="745" y="230"/>
                  </a:cubicBezTo>
                  <a:close/>
                  <a:moveTo>
                    <a:pt x="811" y="238"/>
                  </a:moveTo>
                  <a:cubicBezTo>
                    <a:pt x="812" y="239"/>
                    <a:pt x="813" y="240"/>
                    <a:pt x="814" y="240"/>
                  </a:cubicBezTo>
                  <a:cubicBezTo>
                    <a:pt x="815" y="240"/>
                    <a:pt x="816" y="241"/>
                    <a:pt x="817" y="243"/>
                  </a:cubicBezTo>
                  <a:cubicBezTo>
                    <a:pt x="818" y="245"/>
                    <a:pt x="821" y="246"/>
                    <a:pt x="823" y="246"/>
                  </a:cubicBezTo>
                  <a:cubicBezTo>
                    <a:pt x="825" y="246"/>
                    <a:pt x="826" y="246"/>
                    <a:pt x="828" y="246"/>
                  </a:cubicBezTo>
                  <a:cubicBezTo>
                    <a:pt x="828" y="247"/>
                    <a:pt x="828" y="246"/>
                    <a:pt x="828" y="246"/>
                  </a:cubicBezTo>
                  <a:cubicBezTo>
                    <a:pt x="830" y="245"/>
                    <a:pt x="831" y="244"/>
                    <a:pt x="833" y="244"/>
                  </a:cubicBezTo>
                  <a:cubicBezTo>
                    <a:pt x="836" y="243"/>
                    <a:pt x="836" y="243"/>
                    <a:pt x="836" y="241"/>
                  </a:cubicBezTo>
                  <a:cubicBezTo>
                    <a:pt x="836" y="239"/>
                    <a:pt x="836" y="238"/>
                    <a:pt x="837" y="237"/>
                  </a:cubicBezTo>
                  <a:cubicBezTo>
                    <a:pt x="837" y="237"/>
                    <a:pt x="837" y="237"/>
                    <a:pt x="837" y="236"/>
                  </a:cubicBezTo>
                  <a:cubicBezTo>
                    <a:pt x="837" y="236"/>
                    <a:pt x="836" y="236"/>
                    <a:pt x="836" y="236"/>
                  </a:cubicBezTo>
                  <a:cubicBezTo>
                    <a:pt x="835" y="237"/>
                    <a:pt x="835" y="237"/>
                    <a:pt x="834" y="236"/>
                  </a:cubicBezTo>
                  <a:cubicBezTo>
                    <a:pt x="833" y="235"/>
                    <a:pt x="831" y="234"/>
                    <a:pt x="829" y="233"/>
                  </a:cubicBezTo>
                  <a:cubicBezTo>
                    <a:pt x="828" y="233"/>
                    <a:pt x="827" y="232"/>
                    <a:pt x="825" y="233"/>
                  </a:cubicBezTo>
                  <a:cubicBezTo>
                    <a:pt x="822" y="235"/>
                    <a:pt x="822" y="235"/>
                    <a:pt x="821" y="232"/>
                  </a:cubicBezTo>
                  <a:cubicBezTo>
                    <a:pt x="821" y="231"/>
                    <a:pt x="821" y="231"/>
                    <a:pt x="821" y="231"/>
                  </a:cubicBezTo>
                  <a:cubicBezTo>
                    <a:pt x="822" y="229"/>
                    <a:pt x="821" y="229"/>
                    <a:pt x="820" y="229"/>
                  </a:cubicBezTo>
                  <a:cubicBezTo>
                    <a:pt x="818" y="229"/>
                    <a:pt x="817" y="229"/>
                    <a:pt x="816" y="228"/>
                  </a:cubicBezTo>
                  <a:cubicBezTo>
                    <a:pt x="815" y="228"/>
                    <a:pt x="813" y="228"/>
                    <a:pt x="813" y="229"/>
                  </a:cubicBezTo>
                  <a:cubicBezTo>
                    <a:pt x="812" y="232"/>
                    <a:pt x="812" y="232"/>
                    <a:pt x="810" y="230"/>
                  </a:cubicBezTo>
                  <a:cubicBezTo>
                    <a:pt x="809" y="230"/>
                    <a:pt x="809" y="230"/>
                    <a:pt x="809" y="229"/>
                  </a:cubicBezTo>
                  <a:cubicBezTo>
                    <a:pt x="809" y="228"/>
                    <a:pt x="808" y="228"/>
                    <a:pt x="809" y="226"/>
                  </a:cubicBezTo>
                  <a:cubicBezTo>
                    <a:pt x="810" y="226"/>
                    <a:pt x="808" y="224"/>
                    <a:pt x="807" y="224"/>
                  </a:cubicBezTo>
                  <a:cubicBezTo>
                    <a:pt x="806" y="224"/>
                    <a:pt x="807" y="225"/>
                    <a:pt x="807" y="226"/>
                  </a:cubicBezTo>
                  <a:cubicBezTo>
                    <a:pt x="807" y="227"/>
                    <a:pt x="807" y="227"/>
                    <a:pt x="806" y="228"/>
                  </a:cubicBezTo>
                  <a:cubicBezTo>
                    <a:pt x="806" y="228"/>
                    <a:pt x="806" y="229"/>
                    <a:pt x="806" y="230"/>
                  </a:cubicBezTo>
                  <a:cubicBezTo>
                    <a:pt x="806" y="231"/>
                    <a:pt x="807" y="233"/>
                    <a:pt x="805" y="233"/>
                  </a:cubicBezTo>
                  <a:cubicBezTo>
                    <a:pt x="807" y="236"/>
                    <a:pt x="809" y="236"/>
                    <a:pt x="811" y="238"/>
                  </a:cubicBezTo>
                  <a:close/>
                  <a:moveTo>
                    <a:pt x="674" y="296"/>
                  </a:moveTo>
                  <a:cubicBezTo>
                    <a:pt x="674" y="296"/>
                    <a:pt x="674" y="296"/>
                    <a:pt x="674" y="296"/>
                  </a:cubicBezTo>
                  <a:cubicBezTo>
                    <a:pt x="674" y="296"/>
                    <a:pt x="674" y="296"/>
                    <a:pt x="674" y="296"/>
                  </a:cubicBezTo>
                  <a:cubicBezTo>
                    <a:pt x="674" y="296"/>
                    <a:pt x="674" y="296"/>
                    <a:pt x="674" y="296"/>
                  </a:cubicBezTo>
                  <a:close/>
                  <a:moveTo>
                    <a:pt x="763" y="280"/>
                  </a:moveTo>
                  <a:cubicBezTo>
                    <a:pt x="763" y="281"/>
                    <a:pt x="764" y="280"/>
                    <a:pt x="764" y="280"/>
                  </a:cubicBezTo>
                  <a:cubicBezTo>
                    <a:pt x="765" y="280"/>
                    <a:pt x="765" y="279"/>
                    <a:pt x="766" y="279"/>
                  </a:cubicBezTo>
                  <a:cubicBezTo>
                    <a:pt x="767" y="279"/>
                    <a:pt x="767" y="278"/>
                    <a:pt x="768" y="279"/>
                  </a:cubicBezTo>
                  <a:cubicBezTo>
                    <a:pt x="769" y="279"/>
                    <a:pt x="771" y="280"/>
                    <a:pt x="772" y="280"/>
                  </a:cubicBezTo>
                  <a:cubicBezTo>
                    <a:pt x="773" y="281"/>
                    <a:pt x="775" y="282"/>
                    <a:pt x="777" y="283"/>
                  </a:cubicBezTo>
                  <a:cubicBezTo>
                    <a:pt x="780" y="283"/>
                    <a:pt x="782" y="283"/>
                    <a:pt x="784" y="284"/>
                  </a:cubicBezTo>
                  <a:cubicBezTo>
                    <a:pt x="786" y="285"/>
                    <a:pt x="787" y="284"/>
                    <a:pt x="787" y="282"/>
                  </a:cubicBezTo>
                  <a:cubicBezTo>
                    <a:pt x="787" y="281"/>
                    <a:pt x="787" y="280"/>
                    <a:pt x="787" y="279"/>
                  </a:cubicBezTo>
                  <a:cubicBezTo>
                    <a:pt x="787" y="278"/>
                    <a:pt x="788" y="277"/>
                    <a:pt x="787" y="276"/>
                  </a:cubicBezTo>
                  <a:cubicBezTo>
                    <a:pt x="785" y="273"/>
                    <a:pt x="783" y="271"/>
                    <a:pt x="781" y="270"/>
                  </a:cubicBezTo>
                  <a:cubicBezTo>
                    <a:pt x="780" y="268"/>
                    <a:pt x="778" y="268"/>
                    <a:pt x="777" y="267"/>
                  </a:cubicBezTo>
                  <a:cubicBezTo>
                    <a:pt x="777" y="267"/>
                    <a:pt x="776" y="267"/>
                    <a:pt x="776" y="267"/>
                  </a:cubicBezTo>
                  <a:cubicBezTo>
                    <a:pt x="774" y="268"/>
                    <a:pt x="773" y="269"/>
                    <a:pt x="771" y="269"/>
                  </a:cubicBezTo>
                  <a:cubicBezTo>
                    <a:pt x="771" y="269"/>
                    <a:pt x="770" y="269"/>
                    <a:pt x="770" y="270"/>
                  </a:cubicBezTo>
                  <a:cubicBezTo>
                    <a:pt x="769" y="272"/>
                    <a:pt x="769" y="274"/>
                    <a:pt x="768" y="276"/>
                  </a:cubicBezTo>
                  <a:cubicBezTo>
                    <a:pt x="768" y="277"/>
                    <a:pt x="766" y="278"/>
                    <a:pt x="765" y="278"/>
                  </a:cubicBezTo>
                  <a:cubicBezTo>
                    <a:pt x="764" y="278"/>
                    <a:pt x="764" y="278"/>
                    <a:pt x="763" y="279"/>
                  </a:cubicBezTo>
                  <a:cubicBezTo>
                    <a:pt x="763" y="279"/>
                    <a:pt x="763" y="280"/>
                    <a:pt x="763" y="280"/>
                  </a:cubicBezTo>
                  <a:close/>
                  <a:moveTo>
                    <a:pt x="1027" y="336"/>
                  </a:moveTo>
                  <a:cubicBezTo>
                    <a:pt x="1028" y="335"/>
                    <a:pt x="1029" y="335"/>
                    <a:pt x="1030" y="335"/>
                  </a:cubicBezTo>
                  <a:cubicBezTo>
                    <a:pt x="1031" y="335"/>
                    <a:pt x="1032" y="335"/>
                    <a:pt x="1033" y="334"/>
                  </a:cubicBezTo>
                  <a:cubicBezTo>
                    <a:pt x="1034" y="333"/>
                    <a:pt x="1036" y="333"/>
                    <a:pt x="1037" y="334"/>
                  </a:cubicBezTo>
                  <a:cubicBezTo>
                    <a:pt x="1038" y="335"/>
                    <a:pt x="1040" y="335"/>
                    <a:pt x="1040" y="334"/>
                  </a:cubicBezTo>
                  <a:cubicBezTo>
                    <a:pt x="1041" y="333"/>
                    <a:pt x="1042" y="333"/>
                    <a:pt x="1043" y="333"/>
                  </a:cubicBezTo>
                  <a:cubicBezTo>
                    <a:pt x="1045" y="333"/>
                    <a:pt x="1047" y="332"/>
                    <a:pt x="1049" y="332"/>
                  </a:cubicBezTo>
                  <a:cubicBezTo>
                    <a:pt x="1050" y="331"/>
                    <a:pt x="1051" y="330"/>
                    <a:pt x="1051" y="328"/>
                  </a:cubicBezTo>
                  <a:cubicBezTo>
                    <a:pt x="1052" y="327"/>
                    <a:pt x="1051" y="327"/>
                    <a:pt x="1050" y="327"/>
                  </a:cubicBezTo>
                  <a:cubicBezTo>
                    <a:pt x="1050" y="327"/>
                    <a:pt x="1050" y="326"/>
                    <a:pt x="1050" y="326"/>
                  </a:cubicBezTo>
                  <a:cubicBezTo>
                    <a:pt x="1048" y="324"/>
                    <a:pt x="1046" y="322"/>
                    <a:pt x="1044" y="321"/>
                  </a:cubicBezTo>
                  <a:cubicBezTo>
                    <a:pt x="1043" y="320"/>
                    <a:pt x="1042" y="320"/>
                    <a:pt x="1041" y="320"/>
                  </a:cubicBezTo>
                  <a:cubicBezTo>
                    <a:pt x="1040" y="320"/>
                    <a:pt x="1039" y="321"/>
                    <a:pt x="1038" y="321"/>
                  </a:cubicBezTo>
                  <a:cubicBezTo>
                    <a:pt x="1038" y="321"/>
                    <a:pt x="1037" y="320"/>
                    <a:pt x="1037" y="320"/>
                  </a:cubicBezTo>
                  <a:cubicBezTo>
                    <a:pt x="1035" y="321"/>
                    <a:pt x="1034" y="321"/>
                    <a:pt x="1033" y="322"/>
                  </a:cubicBezTo>
                  <a:cubicBezTo>
                    <a:pt x="1032" y="324"/>
                    <a:pt x="1030" y="324"/>
                    <a:pt x="1029" y="326"/>
                  </a:cubicBezTo>
                  <a:cubicBezTo>
                    <a:pt x="1029" y="327"/>
                    <a:pt x="1028" y="327"/>
                    <a:pt x="1027" y="328"/>
                  </a:cubicBezTo>
                  <a:cubicBezTo>
                    <a:pt x="1025" y="330"/>
                    <a:pt x="1024" y="333"/>
                    <a:pt x="1026" y="336"/>
                  </a:cubicBezTo>
                  <a:cubicBezTo>
                    <a:pt x="1026" y="336"/>
                    <a:pt x="1026" y="337"/>
                    <a:pt x="1027" y="336"/>
                  </a:cubicBezTo>
                  <a:close/>
                  <a:moveTo>
                    <a:pt x="768" y="267"/>
                  </a:moveTo>
                  <a:cubicBezTo>
                    <a:pt x="769" y="267"/>
                    <a:pt x="771" y="265"/>
                    <a:pt x="771" y="264"/>
                  </a:cubicBezTo>
                  <a:cubicBezTo>
                    <a:pt x="771" y="263"/>
                    <a:pt x="770" y="261"/>
                    <a:pt x="771" y="260"/>
                  </a:cubicBezTo>
                  <a:cubicBezTo>
                    <a:pt x="771" y="259"/>
                    <a:pt x="770" y="258"/>
                    <a:pt x="769" y="258"/>
                  </a:cubicBezTo>
                  <a:cubicBezTo>
                    <a:pt x="767" y="258"/>
                    <a:pt x="765" y="259"/>
                    <a:pt x="765" y="260"/>
                  </a:cubicBezTo>
                  <a:cubicBezTo>
                    <a:pt x="765" y="261"/>
                    <a:pt x="765" y="262"/>
                    <a:pt x="765" y="262"/>
                  </a:cubicBezTo>
                  <a:cubicBezTo>
                    <a:pt x="764" y="264"/>
                    <a:pt x="766" y="265"/>
                    <a:pt x="766" y="267"/>
                  </a:cubicBezTo>
                  <a:cubicBezTo>
                    <a:pt x="766" y="267"/>
                    <a:pt x="767" y="267"/>
                    <a:pt x="768" y="267"/>
                  </a:cubicBezTo>
                  <a:close/>
                  <a:moveTo>
                    <a:pt x="733" y="262"/>
                  </a:moveTo>
                  <a:cubicBezTo>
                    <a:pt x="734" y="263"/>
                    <a:pt x="735" y="264"/>
                    <a:pt x="735" y="265"/>
                  </a:cubicBezTo>
                  <a:cubicBezTo>
                    <a:pt x="735" y="266"/>
                    <a:pt x="736" y="266"/>
                    <a:pt x="736" y="267"/>
                  </a:cubicBezTo>
                  <a:cubicBezTo>
                    <a:pt x="737" y="268"/>
                    <a:pt x="737" y="268"/>
                    <a:pt x="738" y="268"/>
                  </a:cubicBezTo>
                  <a:cubicBezTo>
                    <a:pt x="739" y="267"/>
                    <a:pt x="739" y="267"/>
                    <a:pt x="739" y="266"/>
                  </a:cubicBezTo>
                  <a:cubicBezTo>
                    <a:pt x="739" y="263"/>
                    <a:pt x="736" y="261"/>
                    <a:pt x="734" y="259"/>
                  </a:cubicBezTo>
                  <a:cubicBezTo>
                    <a:pt x="733" y="258"/>
                    <a:pt x="733" y="259"/>
                    <a:pt x="732" y="259"/>
                  </a:cubicBezTo>
                  <a:cubicBezTo>
                    <a:pt x="732" y="260"/>
                    <a:pt x="732" y="262"/>
                    <a:pt x="733" y="262"/>
                  </a:cubicBezTo>
                  <a:close/>
                  <a:moveTo>
                    <a:pt x="735" y="230"/>
                  </a:moveTo>
                  <a:cubicBezTo>
                    <a:pt x="736" y="230"/>
                    <a:pt x="737" y="228"/>
                    <a:pt x="736" y="228"/>
                  </a:cubicBezTo>
                  <a:cubicBezTo>
                    <a:pt x="736" y="226"/>
                    <a:pt x="737" y="225"/>
                    <a:pt x="738" y="223"/>
                  </a:cubicBezTo>
                  <a:cubicBezTo>
                    <a:pt x="738" y="223"/>
                    <a:pt x="738" y="223"/>
                    <a:pt x="738" y="222"/>
                  </a:cubicBezTo>
                  <a:cubicBezTo>
                    <a:pt x="737" y="222"/>
                    <a:pt x="736" y="220"/>
                    <a:pt x="736" y="219"/>
                  </a:cubicBezTo>
                  <a:cubicBezTo>
                    <a:pt x="735" y="219"/>
                    <a:pt x="735" y="219"/>
                    <a:pt x="735" y="219"/>
                  </a:cubicBezTo>
                  <a:cubicBezTo>
                    <a:pt x="734" y="219"/>
                    <a:pt x="734" y="219"/>
                    <a:pt x="734" y="220"/>
                  </a:cubicBezTo>
                  <a:cubicBezTo>
                    <a:pt x="734" y="222"/>
                    <a:pt x="735" y="225"/>
                    <a:pt x="734" y="227"/>
                  </a:cubicBezTo>
                  <a:cubicBezTo>
                    <a:pt x="734" y="229"/>
                    <a:pt x="734" y="229"/>
                    <a:pt x="735" y="230"/>
                  </a:cubicBezTo>
                  <a:close/>
                  <a:moveTo>
                    <a:pt x="823" y="195"/>
                  </a:moveTo>
                  <a:cubicBezTo>
                    <a:pt x="825" y="195"/>
                    <a:pt x="826" y="195"/>
                    <a:pt x="827" y="193"/>
                  </a:cubicBezTo>
                  <a:cubicBezTo>
                    <a:pt x="827" y="192"/>
                    <a:pt x="827" y="192"/>
                    <a:pt x="828" y="191"/>
                  </a:cubicBezTo>
                  <a:cubicBezTo>
                    <a:pt x="828" y="191"/>
                    <a:pt x="828" y="191"/>
                    <a:pt x="828" y="190"/>
                  </a:cubicBezTo>
                  <a:cubicBezTo>
                    <a:pt x="827" y="190"/>
                    <a:pt x="827" y="190"/>
                    <a:pt x="827" y="190"/>
                  </a:cubicBezTo>
                  <a:cubicBezTo>
                    <a:pt x="825" y="190"/>
                    <a:pt x="823" y="191"/>
                    <a:pt x="822" y="192"/>
                  </a:cubicBezTo>
                  <a:cubicBezTo>
                    <a:pt x="821" y="193"/>
                    <a:pt x="820" y="193"/>
                    <a:pt x="821" y="194"/>
                  </a:cubicBezTo>
                  <a:cubicBezTo>
                    <a:pt x="821" y="195"/>
                    <a:pt x="822" y="195"/>
                    <a:pt x="823" y="195"/>
                  </a:cubicBezTo>
                  <a:close/>
                  <a:moveTo>
                    <a:pt x="682" y="302"/>
                  </a:moveTo>
                  <a:cubicBezTo>
                    <a:pt x="684" y="302"/>
                    <a:pt x="686" y="302"/>
                    <a:pt x="688" y="302"/>
                  </a:cubicBezTo>
                  <a:cubicBezTo>
                    <a:pt x="689" y="302"/>
                    <a:pt x="690" y="302"/>
                    <a:pt x="691" y="302"/>
                  </a:cubicBezTo>
                  <a:cubicBezTo>
                    <a:pt x="691" y="302"/>
                    <a:pt x="691" y="302"/>
                    <a:pt x="691" y="302"/>
                  </a:cubicBezTo>
                  <a:cubicBezTo>
                    <a:pt x="691" y="302"/>
                    <a:pt x="691" y="302"/>
                    <a:pt x="691" y="302"/>
                  </a:cubicBezTo>
                  <a:cubicBezTo>
                    <a:pt x="691" y="301"/>
                    <a:pt x="690" y="301"/>
                    <a:pt x="689" y="301"/>
                  </a:cubicBezTo>
                  <a:cubicBezTo>
                    <a:pt x="689" y="301"/>
                    <a:pt x="688" y="301"/>
                    <a:pt x="688" y="300"/>
                  </a:cubicBezTo>
                  <a:cubicBezTo>
                    <a:pt x="688" y="300"/>
                    <a:pt x="689" y="299"/>
                    <a:pt x="689" y="298"/>
                  </a:cubicBezTo>
                  <a:cubicBezTo>
                    <a:pt x="690" y="298"/>
                    <a:pt x="690" y="298"/>
                    <a:pt x="689" y="297"/>
                  </a:cubicBezTo>
                  <a:cubicBezTo>
                    <a:pt x="688" y="297"/>
                    <a:pt x="688" y="296"/>
                    <a:pt x="686" y="297"/>
                  </a:cubicBezTo>
                  <a:cubicBezTo>
                    <a:pt x="686" y="297"/>
                    <a:pt x="687" y="297"/>
                    <a:pt x="687" y="297"/>
                  </a:cubicBezTo>
                  <a:cubicBezTo>
                    <a:pt x="686" y="297"/>
                    <a:pt x="686" y="297"/>
                    <a:pt x="686" y="297"/>
                  </a:cubicBezTo>
                  <a:cubicBezTo>
                    <a:pt x="688" y="298"/>
                    <a:pt x="687" y="298"/>
                    <a:pt x="687" y="299"/>
                  </a:cubicBezTo>
                  <a:cubicBezTo>
                    <a:pt x="687" y="299"/>
                    <a:pt x="686" y="299"/>
                    <a:pt x="686" y="299"/>
                  </a:cubicBezTo>
                  <a:cubicBezTo>
                    <a:pt x="686" y="299"/>
                    <a:pt x="686" y="299"/>
                    <a:pt x="686" y="299"/>
                  </a:cubicBezTo>
                  <a:cubicBezTo>
                    <a:pt x="686" y="299"/>
                    <a:pt x="686" y="299"/>
                    <a:pt x="686" y="299"/>
                  </a:cubicBezTo>
                  <a:cubicBezTo>
                    <a:pt x="686" y="299"/>
                    <a:pt x="686" y="300"/>
                    <a:pt x="686" y="300"/>
                  </a:cubicBezTo>
                  <a:cubicBezTo>
                    <a:pt x="685" y="300"/>
                    <a:pt x="684" y="299"/>
                    <a:pt x="683" y="299"/>
                  </a:cubicBezTo>
                  <a:cubicBezTo>
                    <a:pt x="683" y="299"/>
                    <a:pt x="683" y="298"/>
                    <a:pt x="682" y="298"/>
                  </a:cubicBezTo>
                  <a:cubicBezTo>
                    <a:pt x="682" y="299"/>
                    <a:pt x="682" y="299"/>
                    <a:pt x="682" y="299"/>
                  </a:cubicBezTo>
                  <a:cubicBezTo>
                    <a:pt x="682" y="299"/>
                    <a:pt x="683" y="299"/>
                    <a:pt x="683" y="299"/>
                  </a:cubicBezTo>
                  <a:cubicBezTo>
                    <a:pt x="682" y="300"/>
                    <a:pt x="681" y="300"/>
                    <a:pt x="680" y="299"/>
                  </a:cubicBezTo>
                  <a:cubicBezTo>
                    <a:pt x="680" y="299"/>
                    <a:pt x="680" y="299"/>
                    <a:pt x="680" y="299"/>
                  </a:cubicBezTo>
                  <a:cubicBezTo>
                    <a:pt x="680" y="299"/>
                    <a:pt x="680" y="299"/>
                    <a:pt x="680" y="299"/>
                  </a:cubicBezTo>
                  <a:cubicBezTo>
                    <a:pt x="680" y="301"/>
                    <a:pt x="681" y="302"/>
                    <a:pt x="682" y="302"/>
                  </a:cubicBezTo>
                  <a:close/>
                  <a:moveTo>
                    <a:pt x="678" y="295"/>
                  </a:moveTo>
                  <a:cubicBezTo>
                    <a:pt x="678" y="295"/>
                    <a:pt x="677" y="295"/>
                    <a:pt x="677" y="295"/>
                  </a:cubicBezTo>
                  <a:cubicBezTo>
                    <a:pt x="676" y="296"/>
                    <a:pt x="675" y="295"/>
                    <a:pt x="674" y="296"/>
                  </a:cubicBezTo>
                  <a:cubicBezTo>
                    <a:pt x="674" y="296"/>
                    <a:pt x="674" y="296"/>
                    <a:pt x="674" y="296"/>
                  </a:cubicBezTo>
                  <a:cubicBezTo>
                    <a:pt x="674" y="296"/>
                    <a:pt x="674" y="296"/>
                    <a:pt x="674" y="296"/>
                  </a:cubicBezTo>
                  <a:cubicBezTo>
                    <a:pt x="674" y="296"/>
                    <a:pt x="673" y="297"/>
                    <a:pt x="674" y="297"/>
                  </a:cubicBezTo>
                  <a:cubicBezTo>
                    <a:pt x="675" y="297"/>
                    <a:pt x="675" y="297"/>
                    <a:pt x="675" y="298"/>
                  </a:cubicBezTo>
                  <a:cubicBezTo>
                    <a:pt x="675" y="298"/>
                    <a:pt x="675" y="298"/>
                    <a:pt x="675" y="298"/>
                  </a:cubicBezTo>
                  <a:cubicBezTo>
                    <a:pt x="676" y="298"/>
                    <a:pt x="676" y="298"/>
                    <a:pt x="676" y="298"/>
                  </a:cubicBezTo>
                  <a:cubicBezTo>
                    <a:pt x="677" y="297"/>
                    <a:pt x="678" y="296"/>
                    <a:pt x="678" y="295"/>
                  </a:cubicBezTo>
                  <a:close/>
                  <a:moveTo>
                    <a:pt x="658" y="269"/>
                  </a:moveTo>
                  <a:cubicBezTo>
                    <a:pt x="658" y="269"/>
                    <a:pt x="659" y="270"/>
                    <a:pt x="659" y="269"/>
                  </a:cubicBezTo>
                  <a:cubicBezTo>
                    <a:pt x="660" y="269"/>
                    <a:pt x="660" y="269"/>
                    <a:pt x="660" y="269"/>
                  </a:cubicBezTo>
                  <a:cubicBezTo>
                    <a:pt x="660" y="269"/>
                    <a:pt x="660" y="269"/>
                    <a:pt x="660" y="269"/>
                  </a:cubicBezTo>
                  <a:cubicBezTo>
                    <a:pt x="660" y="268"/>
                    <a:pt x="661" y="268"/>
                    <a:pt x="661" y="268"/>
                  </a:cubicBezTo>
                  <a:cubicBezTo>
                    <a:pt x="662" y="268"/>
                    <a:pt x="662" y="268"/>
                    <a:pt x="662" y="268"/>
                  </a:cubicBezTo>
                  <a:cubicBezTo>
                    <a:pt x="662" y="268"/>
                    <a:pt x="662" y="268"/>
                    <a:pt x="662" y="268"/>
                  </a:cubicBezTo>
                  <a:cubicBezTo>
                    <a:pt x="662" y="268"/>
                    <a:pt x="662" y="268"/>
                    <a:pt x="662" y="268"/>
                  </a:cubicBezTo>
                  <a:cubicBezTo>
                    <a:pt x="662" y="268"/>
                    <a:pt x="662" y="267"/>
                    <a:pt x="662" y="267"/>
                  </a:cubicBezTo>
                  <a:cubicBezTo>
                    <a:pt x="662" y="267"/>
                    <a:pt x="661" y="267"/>
                    <a:pt x="661" y="267"/>
                  </a:cubicBezTo>
                  <a:cubicBezTo>
                    <a:pt x="661" y="267"/>
                    <a:pt x="660" y="266"/>
                    <a:pt x="660" y="266"/>
                  </a:cubicBezTo>
                  <a:cubicBezTo>
                    <a:pt x="660" y="266"/>
                    <a:pt x="660" y="266"/>
                    <a:pt x="660" y="266"/>
                  </a:cubicBezTo>
                  <a:cubicBezTo>
                    <a:pt x="659" y="266"/>
                    <a:pt x="659" y="266"/>
                    <a:pt x="659" y="267"/>
                  </a:cubicBezTo>
                  <a:cubicBezTo>
                    <a:pt x="658" y="267"/>
                    <a:pt x="658" y="267"/>
                    <a:pt x="658" y="267"/>
                  </a:cubicBezTo>
                  <a:cubicBezTo>
                    <a:pt x="658" y="267"/>
                    <a:pt x="658" y="267"/>
                    <a:pt x="658" y="267"/>
                  </a:cubicBezTo>
                  <a:cubicBezTo>
                    <a:pt x="658" y="267"/>
                    <a:pt x="658" y="268"/>
                    <a:pt x="658" y="268"/>
                  </a:cubicBezTo>
                  <a:cubicBezTo>
                    <a:pt x="657" y="268"/>
                    <a:pt x="658" y="269"/>
                    <a:pt x="658" y="269"/>
                  </a:cubicBezTo>
                  <a:close/>
                  <a:moveTo>
                    <a:pt x="582" y="201"/>
                  </a:moveTo>
                  <a:cubicBezTo>
                    <a:pt x="582" y="202"/>
                    <a:pt x="583" y="203"/>
                    <a:pt x="583" y="203"/>
                  </a:cubicBezTo>
                  <a:cubicBezTo>
                    <a:pt x="584" y="203"/>
                    <a:pt x="584" y="203"/>
                    <a:pt x="584" y="202"/>
                  </a:cubicBezTo>
                  <a:cubicBezTo>
                    <a:pt x="584" y="202"/>
                    <a:pt x="584" y="202"/>
                    <a:pt x="584" y="202"/>
                  </a:cubicBezTo>
                  <a:cubicBezTo>
                    <a:pt x="584" y="201"/>
                    <a:pt x="584" y="201"/>
                    <a:pt x="584" y="200"/>
                  </a:cubicBezTo>
                  <a:cubicBezTo>
                    <a:pt x="584" y="199"/>
                    <a:pt x="583" y="198"/>
                    <a:pt x="582" y="198"/>
                  </a:cubicBezTo>
                  <a:cubicBezTo>
                    <a:pt x="582" y="198"/>
                    <a:pt x="582" y="198"/>
                    <a:pt x="582" y="198"/>
                  </a:cubicBezTo>
                  <a:cubicBezTo>
                    <a:pt x="581" y="198"/>
                    <a:pt x="581" y="198"/>
                    <a:pt x="581" y="198"/>
                  </a:cubicBezTo>
                  <a:cubicBezTo>
                    <a:pt x="582" y="199"/>
                    <a:pt x="582" y="200"/>
                    <a:pt x="582" y="201"/>
                  </a:cubicBezTo>
                  <a:close/>
                  <a:moveTo>
                    <a:pt x="538" y="173"/>
                  </a:moveTo>
                  <a:cubicBezTo>
                    <a:pt x="538" y="173"/>
                    <a:pt x="538" y="173"/>
                    <a:pt x="538" y="172"/>
                  </a:cubicBezTo>
                  <a:cubicBezTo>
                    <a:pt x="538" y="172"/>
                    <a:pt x="538" y="172"/>
                    <a:pt x="538" y="172"/>
                  </a:cubicBezTo>
                  <a:cubicBezTo>
                    <a:pt x="538" y="172"/>
                    <a:pt x="539" y="172"/>
                    <a:pt x="539" y="172"/>
                  </a:cubicBezTo>
                  <a:cubicBezTo>
                    <a:pt x="540" y="171"/>
                    <a:pt x="540" y="171"/>
                    <a:pt x="540" y="171"/>
                  </a:cubicBezTo>
                  <a:cubicBezTo>
                    <a:pt x="540" y="170"/>
                    <a:pt x="541" y="170"/>
                    <a:pt x="540" y="170"/>
                  </a:cubicBezTo>
                  <a:cubicBezTo>
                    <a:pt x="540" y="169"/>
                    <a:pt x="539" y="169"/>
                    <a:pt x="539" y="169"/>
                  </a:cubicBezTo>
                  <a:cubicBezTo>
                    <a:pt x="539" y="169"/>
                    <a:pt x="538" y="169"/>
                    <a:pt x="538" y="169"/>
                  </a:cubicBezTo>
                  <a:cubicBezTo>
                    <a:pt x="538" y="170"/>
                    <a:pt x="537" y="171"/>
                    <a:pt x="537" y="171"/>
                  </a:cubicBezTo>
                  <a:cubicBezTo>
                    <a:pt x="537" y="172"/>
                    <a:pt x="537" y="172"/>
                    <a:pt x="537" y="172"/>
                  </a:cubicBezTo>
                  <a:cubicBezTo>
                    <a:pt x="537" y="172"/>
                    <a:pt x="537" y="172"/>
                    <a:pt x="538" y="173"/>
                  </a:cubicBezTo>
                  <a:close/>
                  <a:moveTo>
                    <a:pt x="850" y="210"/>
                  </a:moveTo>
                  <a:cubicBezTo>
                    <a:pt x="851" y="210"/>
                    <a:pt x="851" y="209"/>
                    <a:pt x="851" y="209"/>
                  </a:cubicBezTo>
                  <a:cubicBezTo>
                    <a:pt x="851" y="208"/>
                    <a:pt x="851" y="207"/>
                    <a:pt x="850" y="207"/>
                  </a:cubicBezTo>
                  <a:cubicBezTo>
                    <a:pt x="849" y="207"/>
                    <a:pt x="848" y="208"/>
                    <a:pt x="848" y="208"/>
                  </a:cubicBezTo>
                  <a:cubicBezTo>
                    <a:pt x="848" y="209"/>
                    <a:pt x="849" y="210"/>
                    <a:pt x="850" y="210"/>
                  </a:cubicBezTo>
                  <a:close/>
                  <a:moveTo>
                    <a:pt x="692" y="309"/>
                  </a:moveTo>
                  <a:cubicBezTo>
                    <a:pt x="692" y="309"/>
                    <a:pt x="692" y="308"/>
                    <a:pt x="692" y="308"/>
                  </a:cubicBezTo>
                  <a:cubicBezTo>
                    <a:pt x="692" y="308"/>
                    <a:pt x="692" y="308"/>
                    <a:pt x="692" y="308"/>
                  </a:cubicBezTo>
                  <a:cubicBezTo>
                    <a:pt x="692" y="308"/>
                    <a:pt x="692" y="308"/>
                    <a:pt x="692" y="308"/>
                  </a:cubicBezTo>
                  <a:cubicBezTo>
                    <a:pt x="692" y="308"/>
                    <a:pt x="692" y="308"/>
                    <a:pt x="692" y="308"/>
                  </a:cubicBezTo>
                  <a:cubicBezTo>
                    <a:pt x="692" y="308"/>
                    <a:pt x="692" y="308"/>
                    <a:pt x="692" y="308"/>
                  </a:cubicBezTo>
                  <a:cubicBezTo>
                    <a:pt x="690" y="309"/>
                    <a:pt x="689" y="308"/>
                    <a:pt x="688" y="307"/>
                  </a:cubicBezTo>
                  <a:cubicBezTo>
                    <a:pt x="688" y="307"/>
                    <a:pt x="688" y="307"/>
                    <a:pt x="688" y="307"/>
                  </a:cubicBezTo>
                  <a:cubicBezTo>
                    <a:pt x="687" y="308"/>
                    <a:pt x="687" y="308"/>
                    <a:pt x="687" y="308"/>
                  </a:cubicBezTo>
                  <a:cubicBezTo>
                    <a:pt x="688" y="309"/>
                    <a:pt x="688" y="310"/>
                    <a:pt x="689" y="310"/>
                  </a:cubicBezTo>
                  <a:cubicBezTo>
                    <a:pt x="690" y="309"/>
                    <a:pt x="691" y="309"/>
                    <a:pt x="692" y="309"/>
                  </a:cubicBezTo>
                  <a:cubicBezTo>
                    <a:pt x="692" y="309"/>
                    <a:pt x="692" y="309"/>
                    <a:pt x="692" y="309"/>
                  </a:cubicBezTo>
                  <a:close/>
                  <a:moveTo>
                    <a:pt x="680" y="279"/>
                  </a:moveTo>
                  <a:cubicBezTo>
                    <a:pt x="680" y="279"/>
                    <a:pt x="680" y="279"/>
                    <a:pt x="680" y="279"/>
                  </a:cubicBezTo>
                  <a:cubicBezTo>
                    <a:pt x="681" y="279"/>
                    <a:pt x="681" y="278"/>
                    <a:pt x="681" y="277"/>
                  </a:cubicBezTo>
                  <a:cubicBezTo>
                    <a:pt x="681" y="277"/>
                    <a:pt x="681" y="276"/>
                    <a:pt x="680" y="276"/>
                  </a:cubicBezTo>
                  <a:cubicBezTo>
                    <a:pt x="680" y="276"/>
                    <a:pt x="679" y="277"/>
                    <a:pt x="679" y="277"/>
                  </a:cubicBezTo>
                  <a:cubicBezTo>
                    <a:pt x="679" y="277"/>
                    <a:pt x="679" y="277"/>
                    <a:pt x="679" y="277"/>
                  </a:cubicBezTo>
                  <a:cubicBezTo>
                    <a:pt x="680" y="278"/>
                    <a:pt x="679" y="279"/>
                    <a:pt x="680" y="279"/>
                  </a:cubicBezTo>
                  <a:close/>
                  <a:moveTo>
                    <a:pt x="909" y="336"/>
                  </a:moveTo>
                  <a:cubicBezTo>
                    <a:pt x="909" y="337"/>
                    <a:pt x="909" y="337"/>
                    <a:pt x="909" y="338"/>
                  </a:cubicBezTo>
                  <a:cubicBezTo>
                    <a:pt x="910" y="338"/>
                    <a:pt x="910" y="338"/>
                    <a:pt x="911" y="339"/>
                  </a:cubicBezTo>
                  <a:cubicBezTo>
                    <a:pt x="911" y="338"/>
                    <a:pt x="911" y="338"/>
                    <a:pt x="911" y="337"/>
                  </a:cubicBezTo>
                  <a:cubicBezTo>
                    <a:pt x="911" y="336"/>
                    <a:pt x="911" y="336"/>
                    <a:pt x="910" y="336"/>
                  </a:cubicBezTo>
                  <a:cubicBezTo>
                    <a:pt x="910" y="336"/>
                    <a:pt x="909" y="336"/>
                    <a:pt x="909" y="336"/>
                  </a:cubicBezTo>
                  <a:close/>
                  <a:moveTo>
                    <a:pt x="876" y="181"/>
                  </a:moveTo>
                  <a:cubicBezTo>
                    <a:pt x="876" y="181"/>
                    <a:pt x="877" y="180"/>
                    <a:pt x="877" y="180"/>
                  </a:cubicBezTo>
                  <a:cubicBezTo>
                    <a:pt x="877" y="180"/>
                    <a:pt x="877" y="179"/>
                    <a:pt x="877" y="179"/>
                  </a:cubicBezTo>
                  <a:cubicBezTo>
                    <a:pt x="876" y="179"/>
                    <a:pt x="876" y="179"/>
                    <a:pt x="876" y="180"/>
                  </a:cubicBezTo>
                  <a:cubicBezTo>
                    <a:pt x="875" y="180"/>
                    <a:pt x="875" y="180"/>
                    <a:pt x="875" y="181"/>
                  </a:cubicBezTo>
                  <a:cubicBezTo>
                    <a:pt x="875" y="181"/>
                    <a:pt x="875" y="181"/>
                    <a:pt x="876" y="181"/>
                  </a:cubicBezTo>
                  <a:close/>
                  <a:moveTo>
                    <a:pt x="685" y="296"/>
                  </a:moveTo>
                  <a:cubicBezTo>
                    <a:pt x="685" y="296"/>
                    <a:pt x="685" y="296"/>
                    <a:pt x="685" y="296"/>
                  </a:cubicBezTo>
                  <a:cubicBezTo>
                    <a:pt x="684" y="295"/>
                    <a:pt x="683" y="296"/>
                    <a:pt x="682" y="296"/>
                  </a:cubicBezTo>
                  <a:cubicBezTo>
                    <a:pt x="682" y="296"/>
                    <a:pt x="682" y="296"/>
                    <a:pt x="682" y="296"/>
                  </a:cubicBezTo>
                  <a:cubicBezTo>
                    <a:pt x="682" y="296"/>
                    <a:pt x="682" y="296"/>
                    <a:pt x="682" y="296"/>
                  </a:cubicBezTo>
                  <a:cubicBezTo>
                    <a:pt x="683" y="297"/>
                    <a:pt x="684" y="297"/>
                    <a:pt x="685" y="296"/>
                  </a:cubicBezTo>
                  <a:close/>
                  <a:moveTo>
                    <a:pt x="847" y="221"/>
                  </a:moveTo>
                  <a:cubicBezTo>
                    <a:pt x="848" y="221"/>
                    <a:pt x="848" y="221"/>
                    <a:pt x="848" y="220"/>
                  </a:cubicBezTo>
                  <a:cubicBezTo>
                    <a:pt x="848" y="219"/>
                    <a:pt x="848" y="219"/>
                    <a:pt x="847" y="219"/>
                  </a:cubicBezTo>
                  <a:cubicBezTo>
                    <a:pt x="847" y="219"/>
                    <a:pt x="847" y="220"/>
                    <a:pt x="847" y="220"/>
                  </a:cubicBezTo>
                  <a:cubicBezTo>
                    <a:pt x="847" y="221"/>
                    <a:pt x="847" y="221"/>
                    <a:pt x="847" y="221"/>
                  </a:cubicBezTo>
                  <a:close/>
                  <a:moveTo>
                    <a:pt x="909" y="335"/>
                  </a:moveTo>
                  <a:cubicBezTo>
                    <a:pt x="910" y="335"/>
                    <a:pt x="910" y="335"/>
                    <a:pt x="910" y="334"/>
                  </a:cubicBezTo>
                  <a:cubicBezTo>
                    <a:pt x="910" y="334"/>
                    <a:pt x="909" y="334"/>
                    <a:pt x="909" y="334"/>
                  </a:cubicBezTo>
                  <a:cubicBezTo>
                    <a:pt x="908" y="334"/>
                    <a:pt x="909" y="334"/>
                    <a:pt x="909" y="334"/>
                  </a:cubicBezTo>
                  <a:cubicBezTo>
                    <a:pt x="909" y="335"/>
                    <a:pt x="909" y="335"/>
                    <a:pt x="909" y="335"/>
                  </a:cubicBezTo>
                  <a:close/>
                  <a:moveTo>
                    <a:pt x="547" y="185"/>
                  </a:moveTo>
                  <a:cubicBezTo>
                    <a:pt x="547" y="185"/>
                    <a:pt x="547" y="185"/>
                    <a:pt x="547" y="185"/>
                  </a:cubicBezTo>
                  <a:cubicBezTo>
                    <a:pt x="548" y="184"/>
                    <a:pt x="549" y="184"/>
                    <a:pt x="548" y="183"/>
                  </a:cubicBezTo>
                  <a:cubicBezTo>
                    <a:pt x="548" y="183"/>
                    <a:pt x="547" y="183"/>
                    <a:pt x="547" y="183"/>
                  </a:cubicBezTo>
                  <a:cubicBezTo>
                    <a:pt x="547" y="183"/>
                    <a:pt x="547" y="183"/>
                    <a:pt x="547" y="183"/>
                  </a:cubicBezTo>
                  <a:cubicBezTo>
                    <a:pt x="547" y="184"/>
                    <a:pt x="547" y="184"/>
                    <a:pt x="547" y="185"/>
                  </a:cubicBezTo>
                  <a:cubicBezTo>
                    <a:pt x="547" y="185"/>
                    <a:pt x="547" y="185"/>
                    <a:pt x="547" y="185"/>
                  </a:cubicBezTo>
                  <a:close/>
                  <a:moveTo>
                    <a:pt x="760" y="313"/>
                  </a:moveTo>
                  <a:cubicBezTo>
                    <a:pt x="760" y="313"/>
                    <a:pt x="760" y="313"/>
                    <a:pt x="760" y="313"/>
                  </a:cubicBezTo>
                  <a:cubicBezTo>
                    <a:pt x="760" y="312"/>
                    <a:pt x="759" y="312"/>
                    <a:pt x="759" y="312"/>
                  </a:cubicBezTo>
                  <a:cubicBezTo>
                    <a:pt x="758" y="313"/>
                    <a:pt x="759" y="313"/>
                    <a:pt x="760" y="313"/>
                  </a:cubicBezTo>
                  <a:close/>
                  <a:moveTo>
                    <a:pt x="903" y="336"/>
                  </a:moveTo>
                  <a:cubicBezTo>
                    <a:pt x="904" y="336"/>
                    <a:pt x="904" y="336"/>
                    <a:pt x="904" y="336"/>
                  </a:cubicBezTo>
                  <a:cubicBezTo>
                    <a:pt x="904" y="335"/>
                    <a:pt x="903" y="335"/>
                    <a:pt x="903" y="335"/>
                  </a:cubicBezTo>
                  <a:cubicBezTo>
                    <a:pt x="903" y="335"/>
                    <a:pt x="902" y="335"/>
                    <a:pt x="903" y="336"/>
                  </a:cubicBezTo>
                  <a:cubicBezTo>
                    <a:pt x="903" y="336"/>
                    <a:pt x="902" y="337"/>
                    <a:pt x="903" y="336"/>
                  </a:cubicBezTo>
                  <a:close/>
                  <a:moveTo>
                    <a:pt x="692" y="290"/>
                  </a:moveTo>
                  <a:cubicBezTo>
                    <a:pt x="692" y="290"/>
                    <a:pt x="692" y="290"/>
                    <a:pt x="692" y="290"/>
                  </a:cubicBezTo>
                  <a:cubicBezTo>
                    <a:pt x="692" y="290"/>
                    <a:pt x="692" y="290"/>
                    <a:pt x="692" y="290"/>
                  </a:cubicBezTo>
                  <a:cubicBezTo>
                    <a:pt x="692" y="289"/>
                    <a:pt x="692" y="289"/>
                    <a:pt x="692" y="289"/>
                  </a:cubicBezTo>
                  <a:cubicBezTo>
                    <a:pt x="692" y="289"/>
                    <a:pt x="692" y="289"/>
                    <a:pt x="692" y="289"/>
                  </a:cubicBezTo>
                  <a:cubicBezTo>
                    <a:pt x="692" y="289"/>
                    <a:pt x="692" y="289"/>
                    <a:pt x="691" y="289"/>
                  </a:cubicBezTo>
                  <a:cubicBezTo>
                    <a:pt x="691" y="289"/>
                    <a:pt x="691" y="289"/>
                    <a:pt x="691" y="289"/>
                  </a:cubicBezTo>
                  <a:cubicBezTo>
                    <a:pt x="691" y="290"/>
                    <a:pt x="691" y="290"/>
                    <a:pt x="691" y="290"/>
                  </a:cubicBezTo>
                  <a:cubicBezTo>
                    <a:pt x="691" y="290"/>
                    <a:pt x="691" y="290"/>
                    <a:pt x="692" y="290"/>
                  </a:cubicBezTo>
                  <a:close/>
                  <a:moveTo>
                    <a:pt x="754" y="319"/>
                  </a:moveTo>
                  <a:cubicBezTo>
                    <a:pt x="755" y="319"/>
                    <a:pt x="755" y="318"/>
                    <a:pt x="755" y="318"/>
                  </a:cubicBezTo>
                  <a:cubicBezTo>
                    <a:pt x="755" y="318"/>
                    <a:pt x="755" y="318"/>
                    <a:pt x="755" y="318"/>
                  </a:cubicBezTo>
                  <a:cubicBezTo>
                    <a:pt x="754" y="318"/>
                    <a:pt x="754" y="318"/>
                    <a:pt x="754" y="318"/>
                  </a:cubicBezTo>
                  <a:cubicBezTo>
                    <a:pt x="754" y="318"/>
                    <a:pt x="754" y="319"/>
                    <a:pt x="754" y="319"/>
                  </a:cubicBezTo>
                  <a:close/>
                  <a:moveTo>
                    <a:pt x="967" y="358"/>
                  </a:moveTo>
                  <a:cubicBezTo>
                    <a:pt x="967" y="358"/>
                    <a:pt x="968" y="358"/>
                    <a:pt x="968" y="359"/>
                  </a:cubicBezTo>
                  <a:cubicBezTo>
                    <a:pt x="968" y="358"/>
                    <a:pt x="968" y="358"/>
                    <a:pt x="968" y="358"/>
                  </a:cubicBezTo>
                  <a:cubicBezTo>
                    <a:pt x="968" y="358"/>
                    <a:pt x="968" y="357"/>
                    <a:pt x="967" y="357"/>
                  </a:cubicBezTo>
                  <a:cubicBezTo>
                    <a:pt x="967" y="357"/>
                    <a:pt x="967" y="357"/>
                    <a:pt x="967" y="357"/>
                  </a:cubicBezTo>
                  <a:cubicBezTo>
                    <a:pt x="967" y="358"/>
                    <a:pt x="967" y="358"/>
                    <a:pt x="967" y="358"/>
                  </a:cubicBezTo>
                  <a:close/>
                  <a:moveTo>
                    <a:pt x="714" y="313"/>
                  </a:moveTo>
                  <a:cubicBezTo>
                    <a:pt x="714" y="313"/>
                    <a:pt x="714" y="313"/>
                    <a:pt x="714" y="313"/>
                  </a:cubicBezTo>
                  <a:cubicBezTo>
                    <a:pt x="714" y="313"/>
                    <a:pt x="714" y="313"/>
                    <a:pt x="714" y="313"/>
                  </a:cubicBezTo>
                  <a:cubicBezTo>
                    <a:pt x="714" y="313"/>
                    <a:pt x="714" y="313"/>
                    <a:pt x="714" y="313"/>
                  </a:cubicBezTo>
                  <a:close/>
                  <a:moveTo>
                    <a:pt x="716" y="313"/>
                  </a:moveTo>
                  <a:cubicBezTo>
                    <a:pt x="715" y="312"/>
                    <a:pt x="715" y="312"/>
                    <a:pt x="714" y="313"/>
                  </a:cubicBezTo>
                  <a:cubicBezTo>
                    <a:pt x="715" y="313"/>
                    <a:pt x="716" y="313"/>
                    <a:pt x="716" y="313"/>
                  </a:cubicBezTo>
                  <a:close/>
                  <a:moveTo>
                    <a:pt x="672" y="301"/>
                  </a:moveTo>
                  <a:cubicBezTo>
                    <a:pt x="672" y="301"/>
                    <a:pt x="672" y="301"/>
                    <a:pt x="672" y="301"/>
                  </a:cubicBezTo>
                  <a:cubicBezTo>
                    <a:pt x="672" y="301"/>
                    <a:pt x="672" y="301"/>
                    <a:pt x="672" y="301"/>
                  </a:cubicBezTo>
                  <a:cubicBezTo>
                    <a:pt x="672" y="301"/>
                    <a:pt x="672" y="300"/>
                    <a:pt x="672" y="300"/>
                  </a:cubicBezTo>
                  <a:cubicBezTo>
                    <a:pt x="672" y="300"/>
                    <a:pt x="672" y="300"/>
                    <a:pt x="672" y="300"/>
                  </a:cubicBezTo>
                  <a:cubicBezTo>
                    <a:pt x="672" y="300"/>
                    <a:pt x="672" y="300"/>
                    <a:pt x="672" y="300"/>
                  </a:cubicBezTo>
                  <a:cubicBezTo>
                    <a:pt x="672" y="300"/>
                    <a:pt x="672" y="299"/>
                    <a:pt x="672" y="299"/>
                  </a:cubicBezTo>
                  <a:cubicBezTo>
                    <a:pt x="672" y="299"/>
                    <a:pt x="671" y="299"/>
                    <a:pt x="671" y="299"/>
                  </a:cubicBezTo>
                  <a:cubicBezTo>
                    <a:pt x="671" y="299"/>
                    <a:pt x="671" y="300"/>
                    <a:pt x="671" y="300"/>
                  </a:cubicBezTo>
                  <a:cubicBezTo>
                    <a:pt x="671" y="300"/>
                    <a:pt x="671" y="301"/>
                    <a:pt x="672" y="301"/>
                  </a:cubicBezTo>
                  <a:close/>
                  <a:moveTo>
                    <a:pt x="581" y="249"/>
                  </a:moveTo>
                  <a:cubicBezTo>
                    <a:pt x="581" y="249"/>
                    <a:pt x="581" y="249"/>
                    <a:pt x="581" y="249"/>
                  </a:cubicBezTo>
                  <a:cubicBezTo>
                    <a:pt x="581" y="248"/>
                    <a:pt x="581" y="248"/>
                    <a:pt x="580" y="248"/>
                  </a:cubicBezTo>
                  <a:cubicBezTo>
                    <a:pt x="580" y="248"/>
                    <a:pt x="580" y="249"/>
                    <a:pt x="581" y="249"/>
                  </a:cubicBezTo>
                  <a:cubicBezTo>
                    <a:pt x="581" y="249"/>
                    <a:pt x="581" y="249"/>
                    <a:pt x="581" y="249"/>
                  </a:cubicBezTo>
                  <a:close/>
                  <a:moveTo>
                    <a:pt x="885" y="190"/>
                  </a:moveTo>
                  <a:cubicBezTo>
                    <a:pt x="886" y="190"/>
                    <a:pt x="886" y="190"/>
                    <a:pt x="886" y="190"/>
                  </a:cubicBezTo>
                  <a:cubicBezTo>
                    <a:pt x="886" y="189"/>
                    <a:pt x="886" y="189"/>
                    <a:pt x="886" y="189"/>
                  </a:cubicBezTo>
                  <a:cubicBezTo>
                    <a:pt x="885" y="189"/>
                    <a:pt x="885" y="189"/>
                    <a:pt x="885" y="190"/>
                  </a:cubicBezTo>
                  <a:cubicBezTo>
                    <a:pt x="885" y="190"/>
                    <a:pt x="885" y="190"/>
                    <a:pt x="885" y="190"/>
                  </a:cubicBezTo>
                  <a:close/>
                  <a:moveTo>
                    <a:pt x="754" y="314"/>
                  </a:moveTo>
                  <a:cubicBezTo>
                    <a:pt x="754" y="314"/>
                    <a:pt x="753" y="314"/>
                    <a:pt x="753" y="314"/>
                  </a:cubicBezTo>
                  <a:cubicBezTo>
                    <a:pt x="753" y="315"/>
                    <a:pt x="754" y="315"/>
                    <a:pt x="754" y="314"/>
                  </a:cubicBezTo>
                  <a:close/>
                  <a:moveTo>
                    <a:pt x="652" y="272"/>
                  </a:moveTo>
                  <a:cubicBezTo>
                    <a:pt x="652" y="272"/>
                    <a:pt x="652" y="272"/>
                    <a:pt x="652" y="271"/>
                  </a:cubicBezTo>
                  <a:cubicBezTo>
                    <a:pt x="652" y="271"/>
                    <a:pt x="652" y="271"/>
                    <a:pt x="652" y="271"/>
                  </a:cubicBezTo>
                  <a:cubicBezTo>
                    <a:pt x="652" y="271"/>
                    <a:pt x="652" y="271"/>
                    <a:pt x="652" y="271"/>
                  </a:cubicBezTo>
                  <a:cubicBezTo>
                    <a:pt x="652" y="271"/>
                    <a:pt x="652" y="271"/>
                    <a:pt x="652" y="271"/>
                  </a:cubicBezTo>
                  <a:cubicBezTo>
                    <a:pt x="652" y="271"/>
                    <a:pt x="651" y="271"/>
                    <a:pt x="651" y="271"/>
                  </a:cubicBezTo>
                  <a:cubicBezTo>
                    <a:pt x="651" y="272"/>
                    <a:pt x="652" y="272"/>
                    <a:pt x="652" y="272"/>
                  </a:cubicBezTo>
                  <a:close/>
                  <a:moveTo>
                    <a:pt x="915" y="340"/>
                  </a:moveTo>
                  <a:cubicBezTo>
                    <a:pt x="915" y="340"/>
                    <a:pt x="915" y="340"/>
                    <a:pt x="916" y="340"/>
                  </a:cubicBezTo>
                  <a:cubicBezTo>
                    <a:pt x="916" y="339"/>
                    <a:pt x="915" y="339"/>
                    <a:pt x="915" y="339"/>
                  </a:cubicBezTo>
                  <a:cubicBezTo>
                    <a:pt x="915" y="339"/>
                    <a:pt x="915" y="339"/>
                    <a:pt x="915" y="340"/>
                  </a:cubicBezTo>
                  <a:cubicBezTo>
                    <a:pt x="915" y="340"/>
                    <a:pt x="915" y="340"/>
                    <a:pt x="915" y="340"/>
                  </a:cubicBezTo>
                  <a:close/>
                  <a:moveTo>
                    <a:pt x="543" y="177"/>
                  </a:moveTo>
                  <a:cubicBezTo>
                    <a:pt x="543" y="177"/>
                    <a:pt x="543" y="177"/>
                    <a:pt x="543" y="177"/>
                  </a:cubicBezTo>
                  <a:cubicBezTo>
                    <a:pt x="543" y="177"/>
                    <a:pt x="543" y="177"/>
                    <a:pt x="543" y="176"/>
                  </a:cubicBezTo>
                  <a:cubicBezTo>
                    <a:pt x="544" y="176"/>
                    <a:pt x="544" y="176"/>
                    <a:pt x="544" y="176"/>
                  </a:cubicBezTo>
                  <a:cubicBezTo>
                    <a:pt x="545" y="176"/>
                    <a:pt x="545" y="175"/>
                    <a:pt x="545" y="175"/>
                  </a:cubicBezTo>
                  <a:cubicBezTo>
                    <a:pt x="545" y="174"/>
                    <a:pt x="545" y="174"/>
                    <a:pt x="545" y="174"/>
                  </a:cubicBezTo>
                  <a:cubicBezTo>
                    <a:pt x="544" y="174"/>
                    <a:pt x="544" y="173"/>
                    <a:pt x="543" y="174"/>
                  </a:cubicBezTo>
                  <a:cubicBezTo>
                    <a:pt x="543" y="174"/>
                    <a:pt x="543" y="174"/>
                    <a:pt x="543" y="174"/>
                  </a:cubicBezTo>
                  <a:cubicBezTo>
                    <a:pt x="542" y="175"/>
                    <a:pt x="543" y="175"/>
                    <a:pt x="543" y="176"/>
                  </a:cubicBezTo>
                  <a:cubicBezTo>
                    <a:pt x="543" y="176"/>
                    <a:pt x="543" y="176"/>
                    <a:pt x="543" y="176"/>
                  </a:cubicBezTo>
                  <a:cubicBezTo>
                    <a:pt x="543" y="176"/>
                    <a:pt x="543" y="176"/>
                    <a:pt x="543" y="177"/>
                  </a:cubicBezTo>
                  <a:cubicBezTo>
                    <a:pt x="543" y="177"/>
                    <a:pt x="542" y="177"/>
                    <a:pt x="542" y="177"/>
                  </a:cubicBezTo>
                  <a:cubicBezTo>
                    <a:pt x="542" y="177"/>
                    <a:pt x="543" y="177"/>
                    <a:pt x="543" y="177"/>
                  </a:cubicBezTo>
                  <a:close/>
                  <a:moveTo>
                    <a:pt x="1064" y="325"/>
                  </a:moveTo>
                  <a:cubicBezTo>
                    <a:pt x="1064" y="325"/>
                    <a:pt x="1064" y="324"/>
                    <a:pt x="1064" y="324"/>
                  </a:cubicBezTo>
                  <a:cubicBezTo>
                    <a:pt x="1064" y="324"/>
                    <a:pt x="1064" y="324"/>
                    <a:pt x="1064" y="324"/>
                  </a:cubicBezTo>
                  <a:cubicBezTo>
                    <a:pt x="1063" y="324"/>
                    <a:pt x="1063" y="324"/>
                    <a:pt x="1063" y="324"/>
                  </a:cubicBezTo>
                  <a:cubicBezTo>
                    <a:pt x="1063" y="324"/>
                    <a:pt x="1063" y="325"/>
                    <a:pt x="1064" y="325"/>
                  </a:cubicBezTo>
                  <a:close/>
                  <a:moveTo>
                    <a:pt x="648" y="287"/>
                  </a:moveTo>
                  <a:cubicBezTo>
                    <a:pt x="648" y="287"/>
                    <a:pt x="648" y="287"/>
                    <a:pt x="648" y="287"/>
                  </a:cubicBezTo>
                  <a:cubicBezTo>
                    <a:pt x="648" y="287"/>
                    <a:pt x="648" y="287"/>
                    <a:pt x="648" y="287"/>
                  </a:cubicBezTo>
                  <a:cubicBezTo>
                    <a:pt x="647" y="287"/>
                    <a:pt x="647" y="287"/>
                    <a:pt x="647" y="287"/>
                  </a:cubicBezTo>
                  <a:cubicBezTo>
                    <a:pt x="647" y="287"/>
                    <a:pt x="647" y="287"/>
                    <a:pt x="647" y="287"/>
                  </a:cubicBezTo>
                  <a:cubicBezTo>
                    <a:pt x="647" y="287"/>
                    <a:pt x="647" y="287"/>
                    <a:pt x="648" y="288"/>
                  </a:cubicBezTo>
                  <a:cubicBezTo>
                    <a:pt x="648" y="288"/>
                    <a:pt x="648" y="288"/>
                    <a:pt x="648" y="287"/>
                  </a:cubicBezTo>
                  <a:close/>
                  <a:moveTo>
                    <a:pt x="679" y="297"/>
                  </a:moveTo>
                  <a:cubicBezTo>
                    <a:pt x="679" y="297"/>
                    <a:pt x="679" y="296"/>
                    <a:pt x="679" y="296"/>
                  </a:cubicBezTo>
                  <a:cubicBezTo>
                    <a:pt x="679" y="296"/>
                    <a:pt x="679" y="296"/>
                    <a:pt x="679" y="296"/>
                  </a:cubicBezTo>
                  <a:cubicBezTo>
                    <a:pt x="679" y="296"/>
                    <a:pt x="679" y="296"/>
                    <a:pt x="679" y="296"/>
                  </a:cubicBezTo>
                  <a:cubicBezTo>
                    <a:pt x="679" y="296"/>
                    <a:pt x="678" y="296"/>
                    <a:pt x="679" y="296"/>
                  </a:cubicBezTo>
                  <a:cubicBezTo>
                    <a:pt x="679" y="296"/>
                    <a:pt x="679" y="297"/>
                    <a:pt x="679" y="297"/>
                  </a:cubicBezTo>
                  <a:cubicBezTo>
                    <a:pt x="679" y="297"/>
                    <a:pt x="679" y="297"/>
                    <a:pt x="679" y="297"/>
                  </a:cubicBezTo>
                  <a:close/>
                  <a:moveTo>
                    <a:pt x="718" y="313"/>
                  </a:moveTo>
                  <a:cubicBezTo>
                    <a:pt x="718" y="313"/>
                    <a:pt x="718" y="313"/>
                    <a:pt x="718" y="313"/>
                  </a:cubicBezTo>
                  <a:cubicBezTo>
                    <a:pt x="718" y="313"/>
                    <a:pt x="718" y="312"/>
                    <a:pt x="717" y="312"/>
                  </a:cubicBezTo>
                  <a:cubicBezTo>
                    <a:pt x="717" y="312"/>
                    <a:pt x="717" y="312"/>
                    <a:pt x="717" y="313"/>
                  </a:cubicBezTo>
                  <a:cubicBezTo>
                    <a:pt x="717" y="313"/>
                    <a:pt x="717" y="313"/>
                    <a:pt x="718" y="313"/>
                  </a:cubicBezTo>
                  <a:close/>
                  <a:moveTo>
                    <a:pt x="680" y="298"/>
                  </a:moveTo>
                  <a:cubicBezTo>
                    <a:pt x="680" y="298"/>
                    <a:pt x="680" y="298"/>
                    <a:pt x="680" y="298"/>
                  </a:cubicBezTo>
                  <a:cubicBezTo>
                    <a:pt x="680" y="298"/>
                    <a:pt x="680" y="298"/>
                    <a:pt x="680" y="298"/>
                  </a:cubicBezTo>
                  <a:cubicBezTo>
                    <a:pt x="680" y="298"/>
                    <a:pt x="680" y="298"/>
                    <a:pt x="680" y="298"/>
                  </a:cubicBezTo>
                  <a:cubicBezTo>
                    <a:pt x="680" y="298"/>
                    <a:pt x="680" y="298"/>
                    <a:pt x="680" y="298"/>
                  </a:cubicBezTo>
                  <a:cubicBezTo>
                    <a:pt x="680" y="298"/>
                    <a:pt x="680" y="298"/>
                    <a:pt x="680" y="298"/>
                  </a:cubicBezTo>
                  <a:cubicBezTo>
                    <a:pt x="680" y="298"/>
                    <a:pt x="680" y="298"/>
                    <a:pt x="680" y="298"/>
                  </a:cubicBezTo>
                  <a:cubicBezTo>
                    <a:pt x="680" y="298"/>
                    <a:pt x="680" y="298"/>
                    <a:pt x="680" y="298"/>
                  </a:cubicBezTo>
                  <a:cubicBezTo>
                    <a:pt x="680" y="298"/>
                    <a:pt x="680" y="298"/>
                    <a:pt x="680" y="298"/>
                  </a:cubicBezTo>
                  <a:cubicBezTo>
                    <a:pt x="680" y="298"/>
                    <a:pt x="680" y="298"/>
                    <a:pt x="680" y="298"/>
                  </a:cubicBezTo>
                  <a:cubicBezTo>
                    <a:pt x="680" y="298"/>
                    <a:pt x="680" y="298"/>
                    <a:pt x="680" y="298"/>
                  </a:cubicBezTo>
                  <a:cubicBezTo>
                    <a:pt x="680" y="298"/>
                    <a:pt x="680" y="298"/>
                    <a:pt x="680" y="298"/>
                  </a:cubicBezTo>
                  <a:close/>
                  <a:moveTo>
                    <a:pt x="689" y="291"/>
                  </a:moveTo>
                  <a:cubicBezTo>
                    <a:pt x="689" y="291"/>
                    <a:pt x="689" y="291"/>
                    <a:pt x="689" y="291"/>
                  </a:cubicBezTo>
                  <a:cubicBezTo>
                    <a:pt x="689" y="291"/>
                    <a:pt x="689" y="291"/>
                    <a:pt x="689" y="291"/>
                  </a:cubicBezTo>
                  <a:cubicBezTo>
                    <a:pt x="690" y="291"/>
                    <a:pt x="690" y="291"/>
                    <a:pt x="690" y="291"/>
                  </a:cubicBezTo>
                  <a:cubicBezTo>
                    <a:pt x="690" y="291"/>
                    <a:pt x="689" y="291"/>
                    <a:pt x="689" y="291"/>
                  </a:cubicBezTo>
                  <a:cubicBezTo>
                    <a:pt x="689" y="291"/>
                    <a:pt x="689" y="291"/>
                    <a:pt x="689" y="291"/>
                  </a:cubicBezTo>
                  <a:cubicBezTo>
                    <a:pt x="689" y="291"/>
                    <a:pt x="689" y="291"/>
                    <a:pt x="689" y="291"/>
                  </a:cubicBezTo>
                  <a:cubicBezTo>
                    <a:pt x="689" y="291"/>
                    <a:pt x="689" y="291"/>
                    <a:pt x="689" y="291"/>
                  </a:cubicBezTo>
                  <a:cubicBezTo>
                    <a:pt x="689" y="291"/>
                    <a:pt x="689" y="291"/>
                    <a:pt x="689" y="291"/>
                  </a:cubicBezTo>
                  <a:close/>
                  <a:moveTo>
                    <a:pt x="673" y="305"/>
                  </a:moveTo>
                  <a:cubicBezTo>
                    <a:pt x="672" y="306"/>
                    <a:pt x="672" y="306"/>
                    <a:pt x="672" y="306"/>
                  </a:cubicBezTo>
                  <a:cubicBezTo>
                    <a:pt x="672" y="306"/>
                    <a:pt x="673" y="306"/>
                    <a:pt x="673" y="306"/>
                  </a:cubicBezTo>
                  <a:cubicBezTo>
                    <a:pt x="673" y="306"/>
                    <a:pt x="673" y="306"/>
                    <a:pt x="673" y="306"/>
                  </a:cubicBezTo>
                  <a:cubicBezTo>
                    <a:pt x="673" y="306"/>
                    <a:pt x="673" y="306"/>
                    <a:pt x="673" y="306"/>
                  </a:cubicBezTo>
                  <a:cubicBezTo>
                    <a:pt x="673" y="306"/>
                    <a:pt x="673" y="306"/>
                    <a:pt x="673" y="306"/>
                  </a:cubicBezTo>
                  <a:cubicBezTo>
                    <a:pt x="673" y="306"/>
                    <a:pt x="673" y="306"/>
                    <a:pt x="673" y="305"/>
                  </a:cubicBezTo>
                  <a:close/>
                  <a:moveTo>
                    <a:pt x="649" y="293"/>
                  </a:moveTo>
                  <a:cubicBezTo>
                    <a:pt x="649" y="293"/>
                    <a:pt x="649" y="293"/>
                    <a:pt x="649" y="293"/>
                  </a:cubicBezTo>
                  <a:cubicBezTo>
                    <a:pt x="649" y="293"/>
                    <a:pt x="649" y="293"/>
                    <a:pt x="649" y="293"/>
                  </a:cubicBezTo>
                  <a:cubicBezTo>
                    <a:pt x="649" y="293"/>
                    <a:pt x="649" y="293"/>
                    <a:pt x="649" y="293"/>
                  </a:cubicBezTo>
                  <a:cubicBezTo>
                    <a:pt x="648" y="293"/>
                    <a:pt x="648" y="292"/>
                    <a:pt x="648" y="292"/>
                  </a:cubicBezTo>
                  <a:cubicBezTo>
                    <a:pt x="648" y="292"/>
                    <a:pt x="647" y="292"/>
                    <a:pt x="646" y="292"/>
                  </a:cubicBezTo>
                  <a:cubicBezTo>
                    <a:pt x="646" y="292"/>
                    <a:pt x="647" y="292"/>
                    <a:pt x="647" y="292"/>
                  </a:cubicBezTo>
                  <a:cubicBezTo>
                    <a:pt x="648" y="291"/>
                    <a:pt x="649" y="292"/>
                    <a:pt x="649" y="293"/>
                  </a:cubicBezTo>
                  <a:close/>
                  <a:moveTo>
                    <a:pt x="1103" y="423"/>
                  </a:moveTo>
                  <a:cubicBezTo>
                    <a:pt x="1102" y="423"/>
                    <a:pt x="1101" y="422"/>
                    <a:pt x="1101" y="422"/>
                  </a:cubicBezTo>
                  <a:cubicBezTo>
                    <a:pt x="1100" y="420"/>
                    <a:pt x="1099" y="420"/>
                    <a:pt x="1098" y="419"/>
                  </a:cubicBezTo>
                  <a:cubicBezTo>
                    <a:pt x="1097" y="418"/>
                    <a:pt x="1096" y="416"/>
                    <a:pt x="1094" y="415"/>
                  </a:cubicBezTo>
                  <a:cubicBezTo>
                    <a:pt x="1093" y="415"/>
                    <a:pt x="1093" y="414"/>
                    <a:pt x="1093" y="413"/>
                  </a:cubicBezTo>
                  <a:cubicBezTo>
                    <a:pt x="1092" y="411"/>
                    <a:pt x="1090" y="411"/>
                    <a:pt x="1090" y="409"/>
                  </a:cubicBezTo>
                  <a:cubicBezTo>
                    <a:pt x="1089" y="409"/>
                    <a:pt x="1089" y="409"/>
                    <a:pt x="1089" y="409"/>
                  </a:cubicBezTo>
                  <a:cubicBezTo>
                    <a:pt x="1088" y="409"/>
                    <a:pt x="1087" y="409"/>
                    <a:pt x="1086" y="409"/>
                  </a:cubicBezTo>
                  <a:cubicBezTo>
                    <a:pt x="1086" y="408"/>
                    <a:pt x="1085" y="409"/>
                    <a:pt x="1085" y="409"/>
                  </a:cubicBezTo>
                  <a:cubicBezTo>
                    <a:pt x="1086" y="410"/>
                    <a:pt x="1085" y="410"/>
                    <a:pt x="1084" y="410"/>
                  </a:cubicBezTo>
                  <a:cubicBezTo>
                    <a:pt x="1084" y="410"/>
                    <a:pt x="1083" y="410"/>
                    <a:pt x="1082" y="409"/>
                  </a:cubicBezTo>
                  <a:cubicBezTo>
                    <a:pt x="1081" y="409"/>
                    <a:pt x="1081" y="409"/>
                    <a:pt x="1081" y="410"/>
                  </a:cubicBezTo>
                  <a:cubicBezTo>
                    <a:pt x="1080" y="410"/>
                    <a:pt x="1081" y="411"/>
                    <a:pt x="1080" y="411"/>
                  </a:cubicBezTo>
                  <a:cubicBezTo>
                    <a:pt x="1080" y="411"/>
                    <a:pt x="1080" y="410"/>
                    <a:pt x="1080" y="410"/>
                  </a:cubicBezTo>
                  <a:cubicBezTo>
                    <a:pt x="1080" y="410"/>
                    <a:pt x="1079" y="409"/>
                    <a:pt x="1080" y="408"/>
                  </a:cubicBezTo>
                  <a:cubicBezTo>
                    <a:pt x="1081" y="408"/>
                    <a:pt x="1080" y="408"/>
                    <a:pt x="1080" y="407"/>
                  </a:cubicBezTo>
                  <a:cubicBezTo>
                    <a:pt x="1078" y="406"/>
                    <a:pt x="1076" y="407"/>
                    <a:pt x="1074" y="407"/>
                  </a:cubicBezTo>
                  <a:cubicBezTo>
                    <a:pt x="1073" y="407"/>
                    <a:pt x="1073" y="406"/>
                    <a:pt x="1072" y="407"/>
                  </a:cubicBezTo>
                  <a:cubicBezTo>
                    <a:pt x="1075" y="408"/>
                    <a:pt x="1076" y="412"/>
                    <a:pt x="1074" y="415"/>
                  </a:cubicBezTo>
                  <a:cubicBezTo>
                    <a:pt x="1074" y="415"/>
                    <a:pt x="1074" y="415"/>
                    <a:pt x="1074" y="416"/>
                  </a:cubicBezTo>
                  <a:cubicBezTo>
                    <a:pt x="1074" y="416"/>
                    <a:pt x="1074" y="416"/>
                    <a:pt x="1075" y="416"/>
                  </a:cubicBezTo>
                  <a:cubicBezTo>
                    <a:pt x="1076" y="416"/>
                    <a:pt x="1076" y="417"/>
                    <a:pt x="1077" y="418"/>
                  </a:cubicBezTo>
                  <a:cubicBezTo>
                    <a:pt x="1077" y="418"/>
                    <a:pt x="1077" y="419"/>
                    <a:pt x="1076" y="420"/>
                  </a:cubicBezTo>
                  <a:cubicBezTo>
                    <a:pt x="1076" y="420"/>
                    <a:pt x="1076" y="420"/>
                    <a:pt x="1075" y="420"/>
                  </a:cubicBezTo>
                  <a:cubicBezTo>
                    <a:pt x="1075" y="420"/>
                    <a:pt x="1075" y="420"/>
                    <a:pt x="1075" y="419"/>
                  </a:cubicBezTo>
                  <a:cubicBezTo>
                    <a:pt x="1075" y="419"/>
                    <a:pt x="1075" y="418"/>
                    <a:pt x="1074" y="418"/>
                  </a:cubicBezTo>
                  <a:cubicBezTo>
                    <a:pt x="1073" y="417"/>
                    <a:pt x="1073" y="418"/>
                    <a:pt x="1073" y="419"/>
                  </a:cubicBezTo>
                  <a:cubicBezTo>
                    <a:pt x="1072" y="420"/>
                    <a:pt x="1071" y="419"/>
                    <a:pt x="1072" y="418"/>
                  </a:cubicBezTo>
                  <a:cubicBezTo>
                    <a:pt x="1072" y="416"/>
                    <a:pt x="1071" y="415"/>
                    <a:pt x="1069" y="415"/>
                  </a:cubicBezTo>
                  <a:cubicBezTo>
                    <a:pt x="1069" y="415"/>
                    <a:pt x="1069" y="415"/>
                    <a:pt x="1068" y="414"/>
                  </a:cubicBezTo>
                  <a:cubicBezTo>
                    <a:pt x="1068" y="413"/>
                    <a:pt x="1069" y="413"/>
                    <a:pt x="1069" y="413"/>
                  </a:cubicBezTo>
                  <a:cubicBezTo>
                    <a:pt x="1071" y="412"/>
                    <a:pt x="1070" y="411"/>
                    <a:pt x="1070" y="410"/>
                  </a:cubicBezTo>
                  <a:cubicBezTo>
                    <a:pt x="1069" y="408"/>
                    <a:pt x="1069" y="407"/>
                    <a:pt x="1069" y="405"/>
                  </a:cubicBezTo>
                  <a:cubicBezTo>
                    <a:pt x="1069" y="404"/>
                    <a:pt x="1069" y="403"/>
                    <a:pt x="1069" y="402"/>
                  </a:cubicBezTo>
                  <a:cubicBezTo>
                    <a:pt x="1070" y="402"/>
                    <a:pt x="1069" y="401"/>
                    <a:pt x="1068" y="401"/>
                  </a:cubicBezTo>
                  <a:cubicBezTo>
                    <a:pt x="1068" y="400"/>
                    <a:pt x="1068" y="401"/>
                    <a:pt x="1068" y="402"/>
                  </a:cubicBezTo>
                  <a:cubicBezTo>
                    <a:pt x="1067" y="402"/>
                    <a:pt x="1067" y="402"/>
                    <a:pt x="1066" y="402"/>
                  </a:cubicBezTo>
                  <a:cubicBezTo>
                    <a:pt x="1067" y="399"/>
                    <a:pt x="1066" y="396"/>
                    <a:pt x="1063" y="395"/>
                  </a:cubicBezTo>
                  <a:cubicBezTo>
                    <a:pt x="1063" y="395"/>
                    <a:pt x="1063" y="394"/>
                    <a:pt x="1062" y="395"/>
                  </a:cubicBezTo>
                  <a:cubicBezTo>
                    <a:pt x="1062" y="395"/>
                    <a:pt x="1062" y="395"/>
                    <a:pt x="1062" y="396"/>
                  </a:cubicBezTo>
                  <a:cubicBezTo>
                    <a:pt x="1062" y="396"/>
                    <a:pt x="1063" y="397"/>
                    <a:pt x="1063" y="398"/>
                  </a:cubicBezTo>
                  <a:cubicBezTo>
                    <a:pt x="1062" y="397"/>
                    <a:pt x="1062" y="397"/>
                    <a:pt x="1061" y="397"/>
                  </a:cubicBezTo>
                  <a:cubicBezTo>
                    <a:pt x="1061" y="397"/>
                    <a:pt x="1060" y="397"/>
                    <a:pt x="1060" y="396"/>
                  </a:cubicBezTo>
                  <a:cubicBezTo>
                    <a:pt x="1059" y="395"/>
                    <a:pt x="1060" y="395"/>
                    <a:pt x="1060" y="395"/>
                  </a:cubicBezTo>
                  <a:cubicBezTo>
                    <a:pt x="1060" y="394"/>
                    <a:pt x="1061" y="394"/>
                    <a:pt x="1061" y="393"/>
                  </a:cubicBezTo>
                  <a:cubicBezTo>
                    <a:pt x="1061" y="392"/>
                    <a:pt x="1060" y="392"/>
                    <a:pt x="1059" y="392"/>
                  </a:cubicBezTo>
                  <a:cubicBezTo>
                    <a:pt x="1057" y="393"/>
                    <a:pt x="1056" y="392"/>
                    <a:pt x="1055" y="391"/>
                  </a:cubicBezTo>
                  <a:cubicBezTo>
                    <a:pt x="1056" y="390"/>
                    <a:pt x="1056" y="390"/>
                    <a:pt x="1057" y="390"/>
                  </a:cubicBezTo>
                  <a:cubicBezTo>
                    <a:pt x="1056" y="389"/>
                    <a:pt x="1056" y="389"/>
                    <a:pt x="1055" y="388"/>
                  </a:cubicBezTo>
                  <a:cubicBezTo>
                    <a:pt x="1055" y="388"/>
                    <a:pt x="1055" y="388"/>
                    <a:pt x="1054" y="388"/>
                  </a:cubicBezTo>
                  <a:cubicBezTo>
                    <a:pt x="1053" y="388"/>
                    <a:pt x="1053" y="388"/>
                    <a:pt x="1053" y="387"/>
                  </a:cubicBezTo>
                  <a:cubicBezTo>
                    <a:pt x="1052" y="386"/>
                    <a:pt x="1052" y="386"/>
                    <a:pt x="1051" y="387"/>
                  </a:cubicBezTo>
                  <a:cubicBezTo>
                    <a:pt x="1051" y="388"/>
                    <a:pt x="1051" y="389"/>
                    <a:pt x="1051" y="390"/>
                  </a:cubicBezTo>
                  <a:cubicBezTo>
                    <a:pt x="1051" y="391"/>
                    <a:pt x="1051" y="392"/>
                    <a:pt x="1050" y="392"/>
                  </a:cubicBezTo>
                  <a:cubicBezTo>
                    <a:pt x="1050" y="390"/>
                    <a:pt x="1050" y="389"/>
                    <a:pt x="1050" y="387"/>
                  </a:cubicBezTo>
                  <a:cubicBezTo>
                    <a:pt x="1050" y="386"/>
                    <a:pt x="1050" y="385"/>
                    <a:pt x="1048" y="385"/>
                  </a:cubicBezTo>
                  <a:cubicBezTo>
                    <a:pt x="1048" y="384"/>
                    <a:pt x="1048" y="383"/>
                    <a:pt x="1047" y="383"/>
                  </a:cubicBezTo>
                  <a:cubicBezTo>
                    <a:pt x="1046" y="382"/>
                    <a:pt x="1045" y="381"/>
                    <a:pt x="1044" y="381"/>
                  </a:cubicBezTo>
                  <a:cubicBezTo>
                    <a:pt x="1043" y="381"/>
                    <a:pt x="1043" y="380"/>
                    <a:pt x="1043" y="379"/>
                  </a:cubicBezTo>
                  <a:cubicBezTo>
                    <a:pt x="1043" y="377"/>
                    <a:pt x="1042" y="376"/>
                    <a:pt x="1040" y="376"/>
                  </a:cubicBezTo>
                  <a:cubicBezTo>
                    <a:pt x="1040" y="376"/>
                    <a:pt x="1039" y="376"/>
                    <a:pt x="1039" y="376"/>
                  </a:cubicBezTo>
                  <a:cubicBezTo>
                    <a:pt x="1038" y="374"/>
                    <a:pt x="1037" y="374"/>
                    <a:pt x="1035" y="373"/>
                  </a:cubicBezTo>
                  <a:cubicBezTo>
                    <a:pt x="1034" y="373"/>
                    <a:pt x="1034" y="372"/>
                    <a:pt x="1032" y="372"/>
                  </a:cubicBezTo>
                  <a:cubicBezTo>
                    <a:pt x="1032" y="372"/>
                    <a:pt x="1032" y="371"/>
                    <a:pt x="1032" y="371"/>
                  </a:cubicBezTo>
                  <a:cubicBezTo>
                    <a:pt x="1031" y="368"/>
                    <a:pt x="1030" y="367"/>
                    <a:pt x="1027" y="367"/>
                  </a:cubicBezTo>
                  <a:cubicBezTo>
                    <a:pt x="1027" y="367"/>
                    <a:pt x="1026" y="367"/>
                    <a:pt x="1025" y="366"/>
                  </a:cubicBezTo>
                  <a:cubicBezTo>
                    <a:pt x="1026" y="364"/>
                    <a:pt x="1027" y="367"/>
                    <a:pt x="1027" y="366"/>
                  </a:cubicBezTo>
                  <a:cubicBezTo>
                    <a:pt x="1028" y="366"/>
                    <a:pt x="1027" y="365"/>
                    <a:pt x="1027" y="365"/>
                  </a:cubicBezTo>
                  <a:cubicBezTo>
                    <a:pt x="1026" y="364"/>
                    <a:pt x="1024" y="363"/>
                    <a:pt x="1022" y="363"/>
                  </a:cubicBezTo>
                  <a:cubicBezTo>
                    <a:pt x="1021" y="363"/>
                    <a:pt x="1020" y="363"/>
                    <a:pt x="1020" y="363"/>
                  </a:cubicBezTo>
                  <a:cubicBezTo>
                    <a:pt x="1018" y="362"/>
                    <a:pt x="1018" y="360"/>
                    <a:pt x="1016" y="360"/>
                  </a:cubicBezTo>
                  <a:cubicBezTo>
                    <a:pt x="1013" y="360"/>
                    <a:pt x="1010" y="358"/>
                    <a:pt x="1008" y="355"/>
                  </a:cubicBezTo>
                  <a:cubicBezTo>
                    <a:pt x="1008" y="356"/>
                    <a:pt x="1008" y="357"/>
                    <a:pt x="1007" y="357"/>
                  </a:cubicBezTo>
                  <a:cubicBezTo>
                    <a:pt x="1007" y="355"/>
                    <a:pt x="1006" y="356"/>
                    <a:pt x="1005" y="356"/>
                  </a:cubicBezTo>
                  <a:cubicBezTo>
                    <a:pt x="1004" y="356"/>
                    <a:pt x="1004" y="356"/>
                    <a:pt x="1004" y="356"/>
                  </a:cubicBezTo>
                  <a:cubicBezTo>
                    <a:pt x="1003" y="356"/>
                    <a:pt x="1002" y="356"/>
                    <a:pt x="1002" y="356"/>
                  </a:cubicBezTo>
                  <a:cubicBezTo>
                    <a:pt x="1000" y="356"/>
                    <a:pt x="997" y="357"/>
                    <a:pt x="995" y="355"/>
                  </a:cubicBezTo>
                  <a:cubicBezTo>
                    <a:pt x="994" y="354"/>
                    <a:pt x="993" y="354"/>
                    <a:pt x="991" y="355"/>
                  </a:cubicBezTo>
                  <a:cubicBezTo>
                    <a:pt x="991" y="355"/>
                    <a:pt x="991" y="355"/>
                    <a:pt x="990" y="355"/>
                  </a:cubicBezTo>
                  <a:cubicBezTo>
                    <a:pt x="990" y="354"/>
                    <a:pt x="989" y="354"/>
                    <a:pt x="989" y="355"/>
                  </a:cubicBezTo>
                  <a:cubicBezTo>
                    <a:pt x="989" y="355"/>
                    <a:pt x="989" y="355"/>
                    <a:pt x="990" y="356"/>
                  </a:cubicBezTo>
                  <a:cubicBezTo>
                    <a:pt x="990" y="356"/>
                    <a:pt x="990" y="357"/>
                    <a:pt x="989" y="357"/>
                  </a:cubicBezTo>
                  <a:cubicBezTo>
                    <a:pt x="988" y="358"/>
                    <a:pt x="988" y="357"/>
                    <a:pt x="988" y="356"/>
                  </a:cubicBezTo>
                  <a:cubicBezTo>
                    <a:pt x="988" y="356"/>
                    <a:pt x="988" y="356"/>
                    <a:pt x="987" y="356"/>
                  </a:cubicBezTo>
                  <a:cubicBezTo>
                    <a:pt x="987" y="355"/>
                    <a:pt x="986" y="355"/>
                    <a:pt x="985" y="354"/>
                  </a:cubicBezTo>
                  <a:cubicBezTo>
                    <a:pt x="985" y="354"/>
                    <a:pt x="985" y="353"/>
                    <a:pt x="985" y="353"/>
                  </a:cubicBezTo>
                  <a:cubicBezTo>
                    <a:pt x="983" y="355"/>
                    <a:pt x="981" y="353"/>
                    <a:pt x="979" y="353"/>
                  </a:cubicBezTo>
                  <a:cubicBezTo>
                    <a:pt x="976" y="352"/>
                    <a:pt x="973" y="351"/>
                    <a:pt x="970" y="350"/>
                  </a:cubicBezTo>
                  <a:cubicBezTo>
                    <a:pt x="971" y="352"/>
                    <a:pt x="970" y="353"/>
                    <a:pt x="970" y="355"/>
                  </a:cubicBezTo>
                  <a:cubicBezTo>
                    <a:pt x="970" y="358"/>
                    <a:pt x="970" y="358"/>
                    <a:pt x="968" y="359"/>
                  </a:cubicBezTo>
                  <a:cubicBezTo>
                    <a:pt x="968" y="359"/>
                    <a:pt x="967" y="361"/>
                    <a:pt x="969" y="361"/>
                  </a:cubicBezTo>
                  <a:cubicBezTo>
                    <a:pt x="971" y="360"/>
                    <a:pt x="971" y="362"/>
                    <a:pt x="972" y="363"/>
                  </a:cubicBezTo>
                  <a:cubicBezTo>
                    <a:pt x="972" y="363"/>
                    <a:pt x="972" y="364"/>
                    <a:pt x="972" y="365"/>
                  </a:cubicBezTo>
                  <a:cubicBezTo>
                    <a:pt x="973" y="366"/>
                    <a:pt x="972" y="369"/>
                    <a:pt x="974" y="370"/>
                  </a:cubicBezTo>
                  <a:cubicBezTo>
                    <a:pt x="974" y="370"/>
                    <a:pt x="974" y="371"/>
                    <a:pt x="974" y="371"/>
                  </a:cubicBezTo>
                  <a:cubicBezTo>
                    <a:pt x="972" y="374"/>
                    <a:pt x="969" y="376"/>
                    <a:pt x="965" y="376"/>
                  </a:cubicBezTo>
                  <a:cubicBezTo>
                    <a:pt x="963" y="376"/>
                    <a:pt x="963" y="375"/>
                    <a:pt x="963" y="374"/>
                  </a:cubicBezTo>
                  <a:cubicBezTo>
                    <a:pt x="963" y="373"/>
                    <a:pt x="963" y="371"/>
                    <a:pt x="962" y="371"/>
                  </a:cubicBezTo>
                  <a:cubicBezTo>
                    <a:pt x="961" y="370"/>
                    <a:pt x="960" y="370"/>
                    <a:pt x="959" y="369"/>
                  </a:cubicBezTo>
                  <a:cubicBezTo>
                    <a:pt x="959" y="369"/>
                    <a:pt x="958" y="368"/>
                    <a:pt x="957" y="368"/>
                  </a:cubicBezTo>
                  <a:cubicBezTo>
                    <a:pt x="955" y="368"/>
                    <a:pt x="955" y="368"/>
                    <a:pt x="955" y="366"/>
                  </a:cubicBezTo>
                  <a:cubicBezTo>
                    <a:pt x="955" y="363"/>
                    <a:pt x="955" y="361"/>
                    <a:pt x="953" y="360"/>
                  </a:cubicBezTo>
                  <a:cubicBezTo>
                    <a:pt x="952" y="360"/>
                    <a:pt x="952" y="359"/>
                    <a:pt x="953" y="359"/>
                  </a:cubicBezTo>
                  <a:cubicBezTo>
                    <a:pt x="953" y="359"/>
                    <a:pt x="954" y="358"/>
                    <a:pt x="954" y="359"/>
                  </a:cubicBezTo>
                  <a:cubicBezTo>
                    <a:pt x="955" y="359"/>
                    <a:pt x="956" y="360"/>
                    <a:pt x="956" y="360"/>
                  </a:cubicBezTo>
                  <a:cubicBezTo>
                    <a:pt x="957" y="360"/>
                    <a:pt x="957" y="361"/>
                    <a:pt x="957" y="361"/>
                  </a:cubicBezTo>
                  <a:cubicBezTo>
                    <a:pt x="959" y="361"/>
                    <a:pt x="960" y="362"/>
                    <a:pt x="961" y="361"/>
                  </a:cubicBezTo>
                  <a:cubicBezTo>
                    <a:pt x="962" y="359"/>
                    <a:pt x="962" y="357"/>
                    <a:pt x="963" y="356"/>
                  </a:cubicBezTo>
                  <a:cubicBezTo>
                    <a:pt x="963" y="355"/>
                    <a:pt x="962" y="354"/>
                    <a:pt x="961" y="354"/>
                  </a:cubicBezTo>
                  <a:cubicBezTo>
                    <a:pt x="960" y="354"/>
                    <a:pt x="960" y="353"/>
                    <a:pt x="959" y="353"/>
                  </a:cubicBezTo>
                  <a:cubicBezTo>
                    <a:pt x="958" y="353"/>
                    <a:pt x="957" y="352"/>
                    <a:pt x="955" y="352"/>
                  </a:cubicBezTo>
                  <a:cubicBezTo>
                    <a:pt x="953" y="353"/>
                    <a:pt x="952" y="355"/>
                    <a:pt x="951" y="357"/>
                  </a:cubicBezTo>
                  <a:cubicBezTo>
                    <a:pt x="950" y="359"/>
                    <a:pt x="949" y="360"/>
                    <a:pt x="947" y="362"/>
                  </a:cubicBezTo>
                  <a:cubicBezTo>
                    <a:pt x="946" y="363"/>
                    <a:pt x="944" y="364"/>
                    <a:pt x="942" y="363"/>
                  </a:cubicBezTo>
                  <a:cubicBezTo>
                    <a:pt x="939" y="361"/>
                    <a:pt x="936" y="361"/>
                    <a:pt x="933" y="361"/>
                  </a:cubicBezTo>
                  <a:cubicBezTo>
                    <a:pt x="930" y="362"/>
                    <a:pt x="928" y="360"/>
                    <a:pt x="927" y="358"/>
                  </a:cubicBezTo>
                  <a:cubicBezTo>
                    <a:pt x="926" y="357"/>
                    <a:pt x="926" y="357"/>
                    <a:pt x="926" y="358"/>
                  </a:cubicBezTo>
                  <a:cubicBezTo>
                    <a:pt x="925" y="360"/>
                    <a:pt x="923" y="360"/>
                    <a:pt x="922" y="359"/>
                  </a:cubicBezTo>
                  <a:cubicBezTo>
                    <a:pt x="922" y="359"/>
                    <a:pt x="921" y="359"/>
                    <a:pt x="921" y="359"/>
                  </a:cubicBezTo>
                  <a:cubicBezTo>
                    <a:pt x="919" y="360"/>
                    <a:pt x="917" y="360"/>
                    <a:pt x="915" y="360"/>
                  </a:cubicBezTo>
                  <a:cubicBezTo>
                    <a:pt x="915" y="360"/>
                    <a:pt x="914" y="360"/>
                    <a:pt x="914" y="360"/>
                  </a:cubicBezTo>
                  <a:cubicBezTo>
                    <a:pt x="913" y="362"/>
                    <a:pt x="911" y="363"/>
                    <a:pt x="910" y="364"/>
                  </a:cubicBezTo>
                  <a:cubicBezTo>
                    <a:pt x="910" y="361"/>
                    <a:pt x="910" y="361"/>
                    <a:pt x="907" y="361"/>
                  </a:cubicBezTo>
                  <a:cubicBezTo>
                    <a:pt x="906" y="361"/>
                    <a:pt x="905" y="360"/>
                    <a:pt x="905" y="360"/>
                  </a:cubicBezTo>
                  <a:cubicBezTo>
                    <a:pt x="903" y="360"/>
                    <a:pt x="901" y="359"/>
                    <a:pt x="900" y="358"/>
                  </a:cubicBezTo>
                  <a:cubicBezTo>
                    <a:pt x="897" y="357"/>
                    <a:pt x="896" y="356"/>
                    <a:pt x="898" y="353"/>
                  </a:cubicBezTo>
                  <a:cubicBezTo>
                    <a:pt x="898" y="352"/>
                    <a:pt x="898" y="350"/>
                    <a:pt x="899" y="350"/>
                  </a:cubicBezTo>
                  <a:cubicBezTo>
                    <a:pt x="899" y="349"/>
                    <a:pt x="899" y="348"/>
                    <a:pt x="899" y="347"/>
                  </a:cubicBezTo>
                  <a:cubicBezTo>
                    <a:pt x="899" y="345"/>
                    <a:pt x="898" y="343"/>
                    <a:pt x="897" y="341"/>
                  </a:cubicBezTo>
                  <a:cubicBezTo>
                    <a:pt x="896" y="338"/>
                    <a:pt x="893" y="336"/>
                    <a:pt x="890" y="334"/>
                  </a:cubicBezTo>
                  <a:cubicBezTo>
                    <a:pt x="887" y="333"/>
                    <a:pt x="885" y="332"/>
                    <a:pt x="882" y="331"/>
                  </a:cubicBezTo>
                  <a:cubicBezTo>
                    <a:pt x="881" y="331"/>
                    <a:pt x="880" y="331"/>
                    <a:pt x="878" y="331"/>
                  </a:cubicBezTo>
                  <a:cubicBezTo>
                    <a:pt x="877" y="331"/>
                    <a:pt x="876" y="332"/>
                    <a:pt x="876" y="333"/>
                  </a:cubicBezTo>
                  <a:cubicBezTo>
                    <a:pt x="875" y="333"/>
                    <a:pt x="876" y="331"/>
                    <a:pt x="875" y="331"/>
                  </a:cubicBezTo>
                  <a:cubicBezTo>
                    <a:pt x="873" y="332"/>
                    <a:pt x="870" y="330"/>
                    <a:pt x="869" y="334"/>
                  </a:cubicBezTo>
                  <a:cubicBezTo>
                    <a:pt x="868" y="332"/>
                    <a:pt x="868" y="331"/>
                    <a:pt x="866" y="332"/>
                  </a:cubicBezTo>
                  <a:cubicBezTo>
                    <a:pt x="866" y="332"/>
                    <a:pt x="866" y="332"/>
                    <a:pt x="865" y="332"/>
                  </a:cubicBezTo>
                  <a:cubicBezTo>
                    <a:pt x="861" y="333"/>
                    <a:pt x="858" y="335"/>
                    <a:pt x="854" y="336"/>
                  </a:cubicBezTo>
                  <a:cubicBezTo>
                    <a:pt x="853" y="336"/>
                    <a:pt x="853" y="336"/>
                    <a:pt x="852" y="336"/>
                  </a:cubicBezTo>
                  <a:cubicBezTo>
                    <a:pt x="851" y="336"/>
                    <a:pt x="850" y="336"/>
                    <a:pt x="849" y="337"/>
                  </a:cubicBezTo>
                  <a:cubicBezTo>
                    <a:pt x="849" y="337"/>
                    <a:pt x="849" y="337"/>
                    <a:pt x="848" y="337"/>
                  </a:cubicBezTo>
                  <a:cubicBezTo>
                    <a:pt x="847" y="335"/>
                    <a:pt x="845" y="334"/>
                    <a:pt x="843" y="333"/>
                  </a:cubicBezTo>
                  <a:cubicBezTo>
                    <a:pt x="843" y="333"/>
                    <a:pt x="843" y="333"/>
                    <a:pt x="843" y="333"/>
                  </a:cubicBezTo>
                  <a:cubicBezTo>
                    <a:pt x="845" y="333"/>
                    <a:pt x="846" y="333"/>
                    <a:pt x="844" y="331"/>
                  </a:cubicBezTo>
                  <a:cubicBezTo>
                    <a:pt x="844" y="330"/>
                    <a:pt x="843" y="329"/>
                    <a:pt x="843" y="328"/>
                  </a:cubicBezTo>
                  <a:cubicBezTo>
                    <a:pt x="842" y="326"/>
                    <a:pt x="840" y="325"/>
                    <a:pt x="837" y="325"/>
                  </a:cubicBezTo>
                  <a:cubicBezTo>
                    <a:pt x="837" y="324"/>
                    <a:pt x="837" y="323"/>
                    <a:pt x="837" y="323"/>
                  </a:cubicBezTo>
                  <a:cubicBezTo>
                    <a:pt x="836" y="323"/>
                    <a:pt x="836" y="324"/>
                    <a:pt x="836" y="325"/>
                  </a:cubicBezTo>
                  <a:cubicBezTo>
                    <a:pt x="836" y="325"/>
                    <a:pt x="836" y="325"/>
                    <a:pt x="835" y="325"/>
                  </a:cubicBezTo>
                  <a:cubicBezTo>
                    <a:pt x="835" y="324"/>
                    <a:pt x="835" y="324"/>
                    <a:pt x="835" y="324"/>
                  </a:cubicBezTo>
                  <a:cubicBezTo>
                    <a:pt x="836" y="322"/>
                    <a:pt x="836" y="322"/>
                    <a:pt x="835" y="322"/>
                  </a:cubicBezTo>
                  <a:cubicBezTo>
                    <a:pt x="834" y="322"/>
                    <a:pt x="833" y="321"/>
                    <a:pt x="833" y="320"/>
                  </a:cubicBezTo>
                  <a:cubicBezTo>
                    <a:pt x="832" y="319"/>
                    <a:pt x="832" y="318"/>
                    <a:pt x="830" y="319"/>
                  </a:cubicBezTo>
                  <a:cubicBezTo>
                    <a:pt x="829" y="319"/>
                    <a:pt x="828" y="319"/>
                    <a:pt x="827" y="318"/>
                  </a:cubicBezTo>
                  <a:cubicBezTo>
                    <a:pt x="827" y="318"/>
                    <a:pt x="826" y="318"/>
                    <a:pt x="825" y="318"/>
                  </a:cubicBezTo>
                  <a:cubicBezTo>
                    <a:pt x="825" y="319"/>
                    <a:pt x="825" y="320"/>
                    <a:pt x="826" y="320"/>
                  </a:cubicBezTo>
                  <a:cubicBezTo>
                    <a:pt x="826" y="321"/>
                    <a:pt x="826" y="321"/>
                    <a:pt x="826" y="321"/>
                  </a:cubicBezTo>
                  <a:cubicBezTo>
                    <a:pt x="825" y="320"/>
                    <a:pt x="824" y="318"/>
                    <a:pt x="825" y="317"/>
                  </a:cubicBezTo>
                  <a:cubicBezTo>
                    <a:pt x="825" y="316"/>
                    <a:pt x="826" y="315"/>
                    <a:pt x="827" y="314"/>
                  </a:cubicBezTo>
                  <a:cubicBezTo>
                    <a:pt x="827" y="314"/>
                    <a:pt x="828" y="314"/>
                    <a:pt x="828" y="315"/>
                  </a:cubicBezTo>
                  <a:cubicBezTo>
                    <a:pt x="828" y="316"/>
                    <a:pt x="829" y="316"/>
                    <a:pt x="829" y="316"/>
                  </a:cubicBezTo>
                  <a:cubicBezTo>
                    <a:pt x="832" y="316"/>
                    <a:pt x="832" y="314"/>
                    <a:pt x="831" y="312"/>
                  </a:cubicBezTo>
                  <a:cubicBezTo>
                    <a:pt x="829" y="309"/>
                    <a:pt x="827" y="307"/>
                    <a:pt x="824" y="306"/>
                  </a:cubicBezTo>
                  <a:cubicBezTo>
                    <a:pt x="821" y="304"/>
                    <a:pt x="818" y="303"/>
                    <a:pt x="815" y="304"/>
                  </a:cubicBezTo>
                  <a:cubicBezTo>
                    <a:pt x="813" y="304"/>
                    <a:pt x="812" y="304"/>
                    <a:pt x="811" y="305"/>
                  </a:cubicBezTo>
                  <a:cubicBezTo>
                    <a:pt x="809" y="308"/>
                    <a:pt x="808" y="310"/>
                    <a:pt x="807" y="313"/>
                  </a:cubicBezTo>
                  <a:cubicBezTo>
                    <a:pt x="805" y="316"/>
                    <a:pt x="802" y="318"/>
                    <a:pt x="799" y="318"/>
                  </a:cubicBezTo>
                  <a:cubicBezTo>
                    <a:pt x="798" y="318"/>
                    <a:pt x="798" y="318"/>
                    <a:pt x="797" y="318"/>
                  </a:cubicBezTo>
                  <a:cubicBezTo>
                    <a:pt x="797" y="317"/>
                    <a:pt x="797" y="316"/>
                    <a:pt x="798" y="316"/>
                  </a:cubicBezTo>
                  <a:cubicBezTo>
                    <a:pt x="798" y="316"/>
                    <a:pt x="799" y="315"/>
                    <a:pt x="798" y="314"/>
                  </a:cubicBezTo>
                  <a:cubicBezTo>
                    <a:pt x="798" y="314"/>
                    <a:pt x="798" y="313"/>
                    <a:pt x="798" y="313"/>
                  </a:cubicBezTo>
                  <a:cubicBezTo>
                    <a:pt x="798" y="313"/>
                    <a:pt x="799" y="313"/>
                    <a:pt x="799" y="313"/>
                  </a:cubicBezTo>
                  <a:cubicBezTo>
                    <a:pt x="800" y="314"/>
                    <a:pt x="801" y="314"/>
                    <a:pt x="802" y="313"/>
                  </a:cubicBezTo>
                  <a:cubicBezTo>
                    <a:pt x="803" y="312"/>
                    <a:pt x="804" y="312"/>
                    <a:pt x="802" y="311"/>
                  </a:cubicBezTo>
                  <a:cubicBezTo>
                    <a:pt x="801" y="309"/>
                    <a:pt x="802" y="308"/>
                    <a:pt x="802" y="307"/>
                  </a:cubicBezTo>
                  <a:cubicBezTo>
                    <a:pt x="803" y="305"/>
                    <a:pt x="803" y="308"/>
                    <a:pt x="804" y="307"/>
                  </a:cubicBezTo>
                  <a:cubicBezTo>
                    <a:pt x="805" y="307"/>
                    <a:pt x="804" y="308"/>
                    <a:pt x="805" y="309"/>
                  </a:cubicBezTo>
                  <a:cubicBezTo>
                    <a:pt x="805" y="308"/>
                    <a:pt x="805" y="307"/>
                    <a:pt x="806" y="308"/>
                  </a:cubicBezTo>
                  <a:cubicBezTo>
                    <a:pt x="806" y="308"/>
                    <a:pt x="806" y="309"/>
                    <a:pt x="806" y="310"/>
                  </a:cubicBezTo>
                  <a:cubicBezTo>
                    <a:pt x="806" y="310"/>
                    <a:pt x="805" y="310"/>
                    <a:pt x="805" y="310"/>
                  </a:cubicBezTo>
                  <a:cubicBezTo>
                    <a:pt x="805" y="310"/>
                    <a:pt x="804" y="311"/>
                    <a:pt x="804" y="311"/>
                  </a:cubicBezTo>
                  <a:cubicBezTo>
                    <a:pt x="804" y="312"/>
                    <a:pt x="804" y="312"/>
                    <a:pt x="805" y="312"/>
                  </a:cubicBezTo>
                  <a:cubicBezTo>
                    <a:pt x="805" y="313"/>
                    <a:pt x="805" y="312"/>
                    <a:pt x="805" y="312"/>
                  </a:cubicBezTo>
                  <a:cubicBezTo>
                    <a:pt x="808" y="310"/>
                    <a:pt x="809" y="308"/>
                    <a:pt x="810" y="306"/>
                  </a:cubicBezTo>
                  <a:cubicBezTo>
                    <a:pt x="810" y="306"/>
                    <a:pt x="810" y="305"/>
                    <a:pt x="810" y="305"/>
                  </a:cubicBezTo>
                  <a:cubicBezTo>
                    <a:pt x="810" y="304"/>
                    <a:pt x="809" y="304"/>
                    <a:pt x="809" y="304"/>
                  </a:cubicBezTo>
                  <a:cubicBezTo>
                    <a:pt x="807" y="304"/>
                    <a:pt x="805" y="304"/>
                    <a:pt x="803" y="306"/>
                  </a:cubicBezTo>
                  <a:cubicBezTo>
                    <a:pt x="800" y="305"/>
                    <a:pt x="798" y="306"/>
                    <a:pt x="795" y="307"/>
                  </a:cubicBezTo>
                  <a:cubicBezTo>
                    <a:pt x="794" y="307"/>
                    <a:pt x="794" y="308"/>
                    <a:pt x="793" y="308"/>
                  </a:cubicBezTo>
                  <a:cubicBezTo>
                    <a:pt x="792" y="307"/>
                    <a:pt x="792" y="306"/>
                    <a:pt x="793" y="305"/>
                  </a:cubicBezTo>
                  <a:cubicBezTo>
                    <a:pt x="794" y="306"/>
                    <a:pt x="794" y="306"/>
                    <a:pt x="795" y="305"/>
                  </a:cubicBezTo>
                  <a:cubicBezTo>
                    <a:pt x="795" y="304"/>
                    <a:pt x="795" y="303"/>
                    <a:pt x="796" y="303"/>
                  </a:cubicBezTo>
                  <a:cubicBezTo>
                    <a:pt x="796" y="302"/>
                    <a:pt x="798" y="301"/>
                    <a:pt x="800" y="303"/>
                  </a:cubicBezTo>
                  <a:cubicBezTo>
                    <a:pt x="800" y="303"/>
                    <a:pt x="801" y="303"/>
                    <a:pt x="801" y="303"/>
                  </a:cubicBezTo>
                  <a:cubicBezTo>
                    <a:pt x="804" y="304"/>
                    <a:pt x="806" y="303"/>
                    <a:pt x="809" y="304"/>
                  </a:cubicBezTo>
                  <a:cubicBezTo>
                    <a:pt x="809" y="304"/>
                    <a:pt x="810" y="304"/>
                    <a:pt x="810" y="303"/>
                  </a:cubicBezTo>
                  <a:cubicBezTo>
                    <a:pt x="810" y="303"/>
                    <a:pt x="809" y="303"/>
                    <a:pt x="809" y="303"/>
                  </a:cubicBezTo>
                  <a:cubicBezTo>
                    <a:pt x="807" y="302"/>
                    <a:pt x="806" y="301"/>
                    <a:pt x="804" y="300"/>
                  </a:cubicBezTo>
                  <a:cubicBezTo>
                    <a:pt x="802" y="299"/>
                    <a:pt x="801" y="299"/>
                    <a:pt x="799" y="298"/>
                  </a:cubicBezTo>
                  <a:cubicBezTo>
                    <a:pt x="798" y="298"/>
                    <a:pt x="796" y="298"/>
                    <a:pt x="794" y="297"/>
                  </a:cubicBezTo>
                  <a:cubicBezTo>
                    <a:pt x="793" y="297"/>
                    <a:pt x="791" y="296"/>
                    <a:pt x="790" y="296"/>
                  </a:cubicBezTo>
                  <a:cubicBezTo>
                    <a:pt x="786" y="295"/>
                    <a:pt x="783" y="296"/>
                    <a:pt x="779" y="296"/>
                  </a:cubicBezTo>
                  <a:cubicBezTo>
                    <a:pt x="777" y="295"/>
                    <a:pt x="775" y="295"/>
                    <a:pt x="773" y="293"/>
                  </a:cubicBezTo>
                  <a:cubicBezTo>
                    <a:pt x="773" y="292"/>
                    <a:pt x="770" y="292"/>
                    <a:pt x="769" y="292"/>
                  </a:cubicBezTo>
                  <a:cubicBezTo>
                    <a:pt x="769" y="293"/>
                    <a:pt x="770" y="294"/>
                    <a:pt x="770" y="294"/>
                  </a:cubicBezTo>
                  <a:cubicBezTo>
                    <a:pt x="770" y="295"/>
                    <a:pt x="771" y="296"/>
                    <a:pt x="771" y="297"/>
                  </a:cubicBezTo>
                  <a:cubicBezTo>
                    <a:pt x="772" y="297"/>
                    <a:pt x="772" y="298"/>
                    <a:pt x="771" y="299"/>
                  </a:cubicBezTo>
                  <a:cubicBezTo>
                    <a:pt x="770" y="300"/>
                    <a:pt x="769" y="300"/>
                    <a:pt x="768" y="300"/>
                  </a:cubicBezTo>
                  <a:cubicBezTo>
                    <a:pt x="767" y="301"/>
                    <a:pt x="765" y="301"/>
                    <a:pt x="764" y="300"/>
                  </a:cubicBezTo>
                  <a:cubicBezTo>
                    <a:pt x="762" y="300"/>
                    <a:pt x="761" y="300"/>
                    <a:pt x="760" y="301"/>
                  </a:cubicBezTo>
                  <a:cubicBezTo>
                    <a:pt x="759" y="302"/>
                    <a:pt x="759" y="303"/>
                    <a:pt x="758" y="304"/>
                  </a:cubicBezTo>
                  <a:cubicBezTo>
                    <a:pt x="757" y="306"/>
                    <a:pt x="758" y="308"/>
                    <a:pt x="760" y="308"/>
                  </a:cubicBezTo>
                  <a:cubicBezTo>
                    <a:pt x="760" y="307"/>
                    <a:pt x="760" y="306"/>
                    <a:pt x="762" y="306"/>
                  </a:cubicBezTo>
                  <a:cubicBezTo>
                    <a:pt x="762" y="306"/>
                    <a:pt x="763" y="306"/>
                    <a:pt x="763" y="306"/>
                  </a:cubicBezTo>
                  <a:cubicBezTo>
                    <a:pt x="764" y="306"/>
                    <a:pt x="764" y="306"/>
                    <a:pt x="765" y="306"/>
                  </a:cubicBezTo>
                  <a:cubicBezTo>
                    <a:pt x="766" y="307"/>
                    <a:pt x="766" y="307"/>
                    <a:pt x="765" y="308"/>
                  </a:cubicBezTo>
                  <a:cubicBezTo>
                    <a:pt x="764" y="308"/>
                    <a:pt x="763" y="307"/>
                    <a:pt x="763" y="309"/>
                  </a:cubicBezTo>
                  <a:cubicBezTo>
                    <a:pt x="763" y="309"/>
                    <a:pt x="762" y="310"/>
                    <a:pt x="762" y="310"/>
                  </a:cubicBezTo>
                  <a:cubicBezTo>
                    <a:pt x="762" y="311"/>
                    <a:pt x="761" y="312"/>
                    <a:pt x="761" y="314"/>
                  </a:cubicBezTo>
                  <a:cubicBezTo>
                    <a:pt x="762" y="315"/>
                    <a:pt x="762" y="316"/>
                    <a:pt x="762" y="317"/>
                  </a:cubicBezTo>
                  <a:cubicBezTo>
                    <a:pt x="762" y="318"/>
                    <a:pt x="762" y="319"/>
                    <a:pt x="763" y="319"/>
                  </a:cubicBezTo>
                  <a:cubicBezTo>
                    <a:pt x="763" y="320"/>
                    <a:pt x="763" y="320"/>
                    <a:pt x="763" y="321"/>
                  </a:cubicBezTo>
                  <a:cubicBezTo>
                    <a:pt x="764" y="321"/>
                    <a:pt x="764" y="322"/>
                    <a:pt x="763" y="322"/>
                  </a:cubicBezTo>
                  <a:cubicBezTo>
                    <a:pt x="763" y="322"/>
                    <a:pt x="763" y="323"/>
                    <a:pt x="762" y="323"/>
                  </a:cubicBezTo>
                  <a:cubicBezTo>
                    <a:pt x="761" y="322"/>
                    <a:pt x="760" y="322"/>
                    <a:pt x="760" y="323"/>
                  </a:cubicBezTo>
                  <a:cubicBezTo>
                    <a:pt x="759" y="324"/>
                    <a:pt x="758" y="324"/>
                    <a:pt x="758" y="323"/>
                  </a:cubicBezTo>
                  <a:cubicBezTo>
                    <a:pt x="758" y="323"/>
                    <a:pt x="758" y="322"/>
                    <a:pt x="758" y="322"/>
                  </a:cubicBezTo>
                  <a:cubicBezTo>
                    <a:pt x="758" y="321"/>
                    <a:pt x="756" y="319"/>
                    <a:pt x="755" y="319"/>
                  </a:cubicBezTo>
                  <a:cubicBezTo>
                    <a:pt x="754" y="319"/>
                    <a:pt x="755" y="321"/>
                    <a:pt x="754" y="321"/>
                  </a:cubicBezTo>
                  <a:cubicBezTo>
                    <a:pt x="754" y="322"/>
                    <a:pt x="754" y="323"/>
                    <a:pt x="755" y="323"/>
                  </a:cubicBezTo>
                  <a:cubicBezTo>
                    <a:pt x="755" y="323"/>
                    <a:pt x="755" y="324"/>
                    <a:pt x="755" y="325"/>
                  </a:cubicBezTo>
                  <a:cubicBezTo>
                    <a:pt x="754" y="324"/>
                    <a:pt x="753" y="323"/>
                    <a:pt x="754" y="322"/>
                  </a:cubicBezTo>
                  <a:cubicBezTo>
                    <a:pt x="754" y="321"/>
                    <a:pt x="754" y="321"/>
                    <a:pt x="752" y="320"/>
                  </a:cubicBezTo>
                  <a:cubicBezTo>
                    <a:pt x="751" y="320"/>
                    <a:pt x="751" y="321"/>
                    <a:pt x="750" y="322"/>
                  </a:cubicBezTo>
                  <a:cubicBezTo>
                    <a:pt x="750" y="319"/>
                    <a:pt x="748" y="319"/>
                    <a:pt x="746" y="319"/>
                  </a:cubicBezTo>
                  <a:cubicBezTo>
                    <a:pt x="746" y="320"/>
                    <a:pt x="745" y="320"/>
                    <a:pt x="745" y="320"/>
                  </a:cubicBezTo>
                  <a:cubicBezTo>
                    <a:pt x="744" y="320"/>
                    <a:pt x="744" y="320"/>
                    <a:pt x="744" y="321"/>
                  </a:cubicBezTo>
                  <a:cubicBezTo>
                    <a:pt x="744" y="322"/>
                    <a:pt x="744" y="322"/>
                    <a:pt x="745" y="322"/>
                  </a:cubicBezTo>
                  <a:cubicBezTo>
                    <a:pt x="746" y="322"/>
                    <a:pt x="747" y="322"/>
                    <a:pt x="747" y="323"/>
                  </a:cubicBezTo>
                  <a:cubicBezTo>
                    <a:pt x="748" y="324"/>
                    <a:pt x="749" y="323"/>
                    <a:pt x="750" y="323"/>
                  </a:cubicBezTo>
                  <a:cubicBezTo>
                    <a:pt x="750" y="324"/>
                    <a:pt x="751" y="326"/>
                    <a:pt x="749" y="328"/>
                  </a:cubicBezTo>
                  <a:cubicBezTo>
                    <a:pt x="749" y="328"/>
                    <a:pt x="749" y="329"/>
                    <a:pt x="749" y="328"/>
                  </a:cubicBezTo>
                  <a:cubicBezTo>
                    <a:pt x="750" y="328"/>
                    <a:pt x="751" y="329"/>
                    <a:pt x="751" y="329"/>
                  </a:cubicBezTo>
                  <a:cubicBezTo>
                    <a:pt x="751" y="330"/>
                    <a:pt x="751" y="330"/>
                    <a:pt x="750" y="330"/>
                  </a:cubicBezTo>
                  <a:cubicBezTo>
                    <a:pt x="750" y="330"/>
                    <a:pt x="749" y="330"/>
                    <a:pt x="749" y="329"/>
                  </a:cubicBezTo>
                  <a:cubicBezTo>
                    <a:pt x="748" y="328"/>
                    <a:pt x="748" y="327"/>
                    <a:pt x="747" y="326"/>
                  </a:cubicBezTo>
                  <a:cubicBezTo>
                    <a:pt x="747" y="325"/>
                    <a:pt x="747" y="324"/>
                    <a:pt x="746" y="324"/>
                  </a:cubicBezTo>
                  <a:cubicBezTo>
                    <a:pt x="744" y="323"/>
                    <a:pt x="743" y="321"/>
                    <a:pt x="740" y="322"/>
                  </a:cubicBezTo>
                  <a:cubicBezTo>
                    <a:pt x="740" y="322"/>
                    <a:pt x="740" y="322"/>
                    <a:pt x="739" y="322"/>
                  </a:cubicBezTo>
                  <a:cubicBezTo>
                    <a:pt x="740" y="321"/>
                    <a:pt x="740" y="320"/>
                    <a:pt x="739" y="320"/>
                  </a:cubicBezTo>
                  <a:cubicBezTo>
                    <a:pt x="738" y="320"/>
                    <a:pt x="737" y="320"/>
                    <a:pt x="737" y="319"/>
                  </a:cubicBezTo>
                  <a:cubicBezTo>
                    <a:pt x="736" y="319"/>
                    <a:pt x="734" y="319"/>
                    <a:pt x="733" y="320"/>
                  </a:cubicBezTo>
                  <a:cubicBezTo>
                    <a:pt x="732" y="321"/>
                    <a:pt x="730" y="322"/>
                    <a:pt x="729" y="323"/>
                  </a:cubicBezTo>
                  <a:cubicBezTo>
                    <a:pt x="727" y="325"/>
                    <a:pt x="725" y="325"/>
                    <a:pt x="723" y="324"/>
                  </a:cubicBezTo>
                  <a:cubicBezTo>
                    <a:pt x="720" y="323"/>
                    <a:pt x="719" y="321"/>
                    <a:pt x="717" y="320"/>
                  </a:cubicBezTo>
                  <a:cubicBezTo>
                    <a:pt x="716" y="319"/>
                    <a:pt x="717" y="317"/>
                    <a:pt x="715" y="316"/>
                  </a:cubicBezTo>
                  <a:cubicBezTo>
                    <a:pt x="714" y="316"/>
                    <a:pt x="714" y="316"/>
                    <a:pt x="714" y="315"/>
                  </a:cubicBezTo>
                  <a:cubicBezTo>
                    <a:pt x="714" y="314"/>
                    <a:pt x="714" y="314"/>
                    <a:pt x="714" y="313"/>
                  </a:cubicBezTo>
                  <a:cubicBezTo>
                    <a:pt x="714" y="313"/>
                    <a:pt x="714" y="313"/>
                    <a:pt x="713" y="314"/>
                  </a:cubicBezTo>
                  <a:cubicBezTo>
                    <a:pt x="713" y="315"/>
                    <a:pt x="712" y="316"/>
                    <a:pt x="712" y="317"/>
                  </a:cubicBezTo>
                  <a:cubicBezTo>
                    <a:pt x="711" y="318"/>
                    <a:pt x="711" y="320"/>
                    <a:pt x="711" y="322"/>
                  </a:cubicBezTo>
                  <a:cubicBezTo>
                    <a:pt x="710" y="323"/>
                    <a:pt x="710" y="324"/>
                    <a:pt x="710" y="325"/>
                  </a:cubicBezTo>
                  <a:cubicBezTo>
                    <a:pt x="710" y="326"/>
                    <a:pt x="709" y="327"/>
                    <a:pt x="709" y="328"/>
                  </a:cubicBezTo>
                  <a:cubicBezTo>
                    <a:pt x="708" y="330"/>
                    <a:pt x="708" y="331"/>
                    <a:pt x="708" y="333"/>
                  </a:cubicBezTo>
                  <a:cubicBezTo>
                    <a:pt x="707" y="335"/>
                    <a:pt x="706" y="336"/>
                    <a:pt x="705" y="338"/>
                  </a:cubicBezTo>
                  <a:cubicBezTo>
                    <a:pt x="705" y="338"/>
                    <a:pt x="705" y="338"/>
                    <a:pt x="705" y="338"/>
                  </a:cubicBezTo>
                  <a:cubicBezTo>
                    <a:pt x="704" y="338"/>
                    <a:pt x="702" y="339"/>
                    <a:pt x="702" y="337"/>
                  </a:cubicBezTo>
                  <a:cubicBezTo>
                    <a:pt x="702" y="336"/>
                    <a:pt x="702" y="335"/>
                    <a:pt x="701" y="335"/>
                  </a:cubicBezTo>
                  <a:cubicBezTo>
                    <a:pt x="699" y="335"/>
                    <a:pt x="697" y="334"/>
                    <a:pt x="697" y="332"/>
                  </a:cubicBezTo>
                  <a:cubicBezTo>
                    <a:pt x="698" y="331"/>
                    <a:pt x="697" y="330"/>
                    <a:pt x="696" y="331"/>
                  </a:cubicBezTo>
                  <a:cubicBezTo>
                    <a:pt x="695" y="330"/>
                    <a:pt x="695" y="329"/>
                    <a:pt x="694" y="329"/>
                  </a:cubicBezTo>
                  <a:cubicBezTo>
                    <a:pt x="694" y="328"/>
                    <a:pt x="694" y="327"/>
                    <a:pt x="693" y="327"/>
                  </a:cubicBezTo>
                  <a:cubicBezTo>
                    <a:pt x="693" y="326"/>
                    <a:pt x="692" y="326"/>
                    <a:pt x="692" y="325"/>
                  </a:cubicBezTo>
                  <a:cubicBezTo>
                    <a:pt x="693" y="324"/>
                    <a:pt x="691" y="323"/>
                    <a:pt x="691" y="321"/>
                  </a:cubicBezTo>
                  <a:cubicBezTo>
                    <a:pt x="691" y="320"/>
                    <a:pt x="691" y="320"/>
                    <a:pt x="690" y="320"/>
                  </a:cubicBezTo>
                  <a:cubicBezTo>
                    <a:pt x="689" y="321"/>
                    <a:pt x="689" y="320"/>
                    <a:pt x="688" y="319"/>
                  </a:cubicBezTo>
                  <a:cubicBezTo>
                    <a:pt x="688" y="318"/>
                    <a:pt x="688" y="318"/>
                    <a:pt x="689" y="318"/>
                  </a:cubicBezTo>
                  <a:cubicBezTo>
                    <a:pt x="689" y="317"/>
                    <a:pt x="690" y="317"/>
                    <a:pt x="690" y="318"/>
                  </a:cubicBezTo>
                  <a:cubicBezTo>
                    <a:pt x="691" y="318"/>
                    <a:pt x="692" y="317"/>
                    <a:pt x="692" y="317"/>
                  </a:cubicBezTo>
                  <a:cubicBezTo>
                    <a:pt x="692" y="317"/>
                    <a:pt x="692" y="317"/>
                    <a:pt x="692" y="317"/>
                  </a:cubicBezTo>
                  <a:cubicBezTo>
                    <a:pt x="692" y="316"/>
                    <a:pt x="693" y="315"/>
                    <a:pt x="692" y="315"/>
                  </a:cubicBezTo>
                  <a:cubicBezTo>
                    <a:pt x="691" y="315"/>
                    <a:pt x="691" y="315"/>
                    <a:pt x="691" y="315"/>
                  </a:cubicBezTo>
                  <a:cubicBezTo>
                    <a:pt x="691" y="315"/>
                    <a:pt x="691" y="316"/>
                    <a:pt x="690" y="316"/>
                  </a:cubicBezTo>
                  <a:cubicBezTo>
                    <a:pt x="690" y="316"/>
                    <a:pt x="690" y="316"/>
                    <a:pt x="690" y="316"/>
                  </a:cubicBezTo>
                  <a:cubicBezTo>
                    <a:pt x="689" y="317"/>
                    <a:pt x="689" y="317"/>
                    <a:pt x="688" y="317"/>
                  </a:cubicBezTo>
                  <a:cubicBezTo>
                    <a:pt x="688" y="316"/>
                    <a:pt x="687" y="316"/>
                    <a:pt x="687" y="315"/>
                  </a:cubicBezTo>
                  <a:cubicBezTo>
                    <a:pt x="687" y="314"/>
                    <a:pt x="687" y="314"/>
                    <a:pt x="687" y="313"/>
                  </a:cubicBezTo>
                  <a:cubicBezTo>
                    <a:pt x="687" y="313"/>
                    <a:pt x="688" y="313"/>
                    <a:pt x="688" y="313"/>
                  </a:cubicBezTo>
                  <a:cubicBezTo>
                    <a:pt x="688" y="313"/>
                    <a:pt x="688" y="313"/>
                    <a:pt x="688" y="312"/>
                  </a:cubicBezTo>
                  <a:cubicBezTo>
                    <a:pt x="688" y="311"/>
                    <a:pt x="688" y="311"/>
                    <a:pt x="687" y="311"/>
                  </a:cubicBezTo>
                  <a:cubicBezTo>
                    <a:pt x="686" y="311"/>
                    <a:pt x="685" y="310"/>
                    <a:pt x="685" y="309"/>
                  </a:cubicBezTo>
                  <a:cubicBezTo>
                    <a:pt x="683" y="307"/>
                    <a:pt x="681" y="305"/>
                    <a:pt x="679" y="303"/>
                  </a:cubicBezTo>
                  <a:cubicBezTo>
                    <a:pt x="678" y="302"/>
                    <a:pt x="676" y="302"/>
                    <a:pt x="675" y="303"/>
                  </a:cubicBezTo>
                  <a:cubicBezTo>
                    <a:pt x="675" y="303"/>
                    <a:pt x="674" y="303"/>
                    <a:pt x="674" y="303"/>
                  </a:cubicBezTo>
                  <a:cubicBezTo>
                    <a:pt x="674" y="303"/>
                    <a:pt x="674" y="303"/>
                    <a:pt x="674" y="304"/>
                  </a:cubicBezTo>
                  <a:cubicBezTo>
                    <a:pt x="675" y="305"/>
                    <a:pt x="675" y="307"/>
                    <a:pt x="675" y="309"/>
                  </a:cubicBezTo>
                  <a:cubicBezTo>
                    <a:pt x="675" y="310"/>
                    <a:pt x="675" y="310"/>
                    <a:pt x="676" y="311"/>
                  </a:cubicBezTo>
                  <a:cubicBezTo>
                    <a:pt x="676" y="311"/>
                    <a:pt x="676" y="311"/>
                    <a:pt x="677" y="311"/>
                  </a:cubicBezTo>
                  <a:cubicBezTo>
                    <a:pt x="678" y="312"/>
                    <a:pt x="679" y="313"/>
                    <a:pt x="677" y="315"/>
                  </a:cubicBezTo>
                  <a:cubicBezTo>
                    <a:pt x="677" y="315"/>
                    <a:pt x="677" y="316"/>
                    <a:pt x="677" y="316"/>
                  </a:cubicBezTo>
                  <a:cubicBezTo>
                    <a:pt x="678" y="316"/>
                    <a:pt x="678" y="316"/>
                    <a:pt x="678" y="316"/>
                  </a:cubicBezTo>
                  <a:cubicBezTo>
                    <a:pt x="678" y="317"/>
                    <a:pt x="678" y="319"/>
                    <a:pt x="677" y="320"/>
                  </a:cubicBezTo>
                  <a:cubicBezTo>
                    <a:pt x="677" y="319"/>
                    <a:pt x="677" y="319"/>
                    <a:pt x="677" y="318"/>
                  </a:cubicBezTo>
                  <a:cubicBezTo>
                    <a:pt x="677" y="316"/>
                    <a:pt x="676" y="314"/>
                    <a:pt x="675" y="312"/>
                  </a:cubicBezTo>
                  <a:cubicBezTo>
                    <a:pt x="674" y="310"/>
                    <a:pt x="672" y="310"/>
                    <a:pt x="671" y="308"/>
                  </a:cubicBezTo>
                  <a:cubicBezTo>
                    <a:pt x="671" y="307"/>
                    <a:pt x="670" y="307"/>
                    <a:pt x="670" y="306"/>
                  </a:cubicBezTo>
                  <a:cubicBezTo>
                    <a:pt x="670" y="306"/>
                    <a:pt x="670" y="305"/>
                    <a:pt x="670" y="305"/>
                  </a:cubicBezTo>
                  <a:cubicBezTo>
                    <a:pt x="671" y="304"/>
                    <a:pt x="671" y="303"/>
                    <a:pt x="672" y="302"/>
                  </a:cubicBezTo>
                  <a:cubicBezTo>
                    <a:pt x="672" y="302"/>
                    <a:pt x="671" y="301"/>
                    <a:pt x="670" y="300"/>
                  </a:cubicBezTo>
                  <a:cubicBezTo>
                    <a:pt x="670" y="300"/>
                    <a:pt x="670" y="300"/>
                    <a:pt x="670" y="299"/>
                  </a:cubicBezTo>
                  <a:cubicBezTo>
                    <a:pt x="670" y="299"/>
                    <a:pt x="670" y="299"/>
                    <a:pt x="670" y="299"/>
                  </a:cubicBezTo>
                  <a:cubicBezTo>
                    <a:pt x="671" y="299"/>
                    <a:pt x="671" y="299"/>
                    <a:pt x="671" y="299"/>
                  </a:cubicBezTo>
                  <a:cubicBezTo>
                    <a:pt x="671" y="299"/>
                    <a:pt x="670" y="299"/>
                    <a:pt x="670" y="299"/>
                  </a:cubicBezTo>
                  <a:cubicBezTo>
                    <a:pt x="670" y="299"/>
                    <a:pt x="670" y="299"/>
                    <a:pt x="670" y="299"/>
                  </a:cubicBezTo>
                  <a:cubicBezTo>
                    <a:pt x="670" y="299"/>
                    <a:pt x="670" y="299"/>
                    <a:pt x="670" y="299"/>
                  </a:cubicBezTo>
                  <a:cubicBezTo>
                    <a:pt x="669" y="299"/>
                    <a:pt x="669" y="299"/>
                    <a:pt x="669" y="298"/>
                  </a:cubicBezTo>
                  <a:cubicBezTo>
                    <a:pt x="669" y="298"/>
                    <a:pt x="669" y="298"/>
                    <a:pt x="669" y="298"/>
                  </a:cubicBezTo>
                  <a:cubicBezTo>
                    <a:pt x="670" y="298"/>
                    <a:pt x="670" y="297"/>
                    <a:pt x="670" y="297"/>
                  </a:cubicBezTo>
                  <a:cubicBezTo>
                    <a:pt x="670" y="297"/>
                    <a:pt x="671" y="297"/>
                    <a:pt x="671" y="296"/>
                  </a:cubicBezTo>
                  <a:cubicBezTo>
                    <a:pt x="671" y="296"/>
                    <a:pt x="671" y="296"/>
                    <a:pt x="671" y="296"/>
                  </a:cubicBezTo>
                  <a:cubicBezTo>
                    <a:pt x="671" y="295"/>
                    <a:pt x="670" y="294"/>
                    <a:pt x="671" y="293"/>
                  </a:cubicBezTo>
                  <a:cubicBezTo>
                    <a:pt x="671" y="293"/>
                    <a:pt x="671" y="295"/>
                    <a:pt x="672" y="295"/>
                  </a:cubicBezTo>
                  <a:cubicBezTo>
                    <a:pt x="674" y="294"/>
                    <a:pt x="673" y="295"/>
                    <a:pt x="674" y="296"/>
                  </a:cubicBezTo>
                  <a:cubicBezTo>
                    <a:pt x="674" y="296"/>
                    <a:pt x="674" y="296"/>
                    <a:pt x="674" y="296"/>
                  </a:cubicBezTo>
                  <a:cubicBezTo>
                    <a:pt x="674" y="296"/>
                    <a:pt x="674" y="296"/>
                    <a:pt x="674" y="296"/>
                  </a:cubicBezTo>
                  <a:cubicBezTo>
                    <a:pt x="674" y="295"/>
                    <a:pt x="674" y="294"/>
                    <a:pt x="674" y="293"/>
                  </a:cubicBezTo>
                  <a:cubicBezTo>
                    <a:pt x="675" y="293"/>
                    <a:pt x="675" y="293"/>
                    <a:pt x="675" y="293"/>
                  </a:cubicBezTo>
                  <a:cubicBezTo>
                    <a:pt x="676" y="293"/>
                    <a:pt x="676" y="292"/>
                    <a:pt x="676" y="291"/>
                  </a:cubicBezTo>
                  <a:cubicBezTo>
                    <a:pt x="676" y="291"/>
                    <a:pt x="676" y="290"/>
                    <a:pt x="676" y="290"/>
                  </a:cubicBezTo>
                  <a:cubicBezTo>
                    <a:pt x="677" y="290"/>
                    <a:pt x="677" y="291"/>
                    <a:pt x="677" y="291"/>
                  </a:cubicBezTo>
                  <a:cubicBezTo>
                    <a:pt x="677" y="292"/>
                    <a:pt x="677" y="293"/>
                    <a:pt x="678" y="292"/>
                  </a:cubicBezTo>
                  <a:cubicBezTo>
                    <a:pt x="678" y="292"/>
                    <a:pt x="679" y="292"/>
                    <a:pt x="679" y="292"/>
                  </a:cubicBezTo>
                  <a:cubicBezTo>
                    <a:pt x="679" y="292"/>
                    <a:pt x="679" y="292"/>
                    <a:pt x="679" y="292"/>
                  </a:cubicBezTo>
                  <a:cubicBezTo>
                    <a:pt x="678" y="293"/>
                    <a:pt x="678" y="293"/>
                    <a:pt x="677" y="293"/>
                  </a:cubicBezTo>
                  <a:cubicBezTo>
                    <a:pt x="677" y="293"/>
                    <a:pt x="677" y="293"/>
                    <a:pt x="677" y="293"/>
                  </a:cubicBezTo>
                  <a:cubicBezTo>
                    <a:pt x="679" y="295"/>
                    <a:pt x="679" y="295"/>
                    <a:pt x="681" y="293"/>
                  </a:cubicBezTo>
                  <a:cubicBezTo>
                    <a:pt x="681" y="294"/>
                    <a:pt x="681" y="294"/>
                    <a:pt x="682" y="294"/>
                  </a:cubicBezTo>
                  <a:cubicBezTo>
                    <a:pt x="683" y="294"/>
                    <a:pt x="683" y="294"/>
                    <a:pt x="683" y="294"/>
                  </a:cubicBezTo>
                  <a:cubicBezTo>
                    <a:pt x="684" y="293"/>
                    <a:pt x="684" y="292"/>
                    <a:pt x="685" y="291"/>
                  </a:cubicBezTo>
                  <a:cubicBezTo>
                    <a:pt x="686" y="294"/>
                    <a:pt x="687" y="294"/>
                    <a:pt x="689" y="292"/>
                  </a:cubicBezTo>
                  <a:cubicBezTo>
                    <a:pt x="687" y="292"/>
                    <a:pt x="686" y="291"/>
                    <a:pt x="685" y="291"/>
                  </a:cubicBezTo>
                  <a:cubicBezTo>
                    <a:pt x="684" y="290"/>
                    <a:pt x="683" y="290"/>
                    <a:pt x="682" y="291"/>
                  </a:cubicBezTo>
                  <a:cubicBezTo>
                    <a:pt x="681" y="292"/>
                    <a:pt x="680" y="291"/>
                    <a:pt x="680" y="290"/>
                  </a:cubicBezTo>
                  <a:cubicBezTo>
                    <a:pt x="680" y="290"/>
                    <a:pt x="679" y="290"/>
                    <a:pt x="679" y="290"/>
                  </a:cubicBezTo>
                  <a:cubicBezTo>
                    <a:pt x="679" y="290"/>
                    <a:pt x="679" y="290"/>
                    <a:pt x="680" y="290"/>
                  </a:cubicBezTo>
                  <a:cubicBezTo>
                    <a:pt x="680" y="289"/>
                    <a:pt x="680" y="289"/>
                    <a:pt x="680" y="289"/>
                  </a:cubicBezTo>
                  <a:cubicBezTo>
                    <a:pt x="680" y="289"/>
                    <a:pt x="680" y="289"/>
                    <a:pt x="680" y="289"/>
                  </a:cubicBezTo>
                  <a:cubicBezTo>
                    <a:pt x="681" y="290"/>
                    <a:pt x="683" y="289"/>
                    <a:pt x="684" y="290"/>
                  </a:cubicBezTo>
                  <a:cubicBezTo>
                    <a:pt x="685" y="290"/>
                    <a:pt x="686" y="289"/>
                    <a:pt x="686" y="289"/>
                  </a:cubicBezTo>
                  <a:cubicBezTo>
                    <a:pt x="687" y="288"/>
                    <a:pt x="687" y="288"/>
                    <a:pt x="687" y="287"/>
                  </a:cubicBezTo>
                  <a:cubicBezTo>
                    <a:pt x="687" y="286"/>
                    <a:pt x="688" y="285"/>
                    <a:pt x="688" y="285"/>
                  </a:cubicBezTo>
                  <a:cubicBezTo>
                    <a:pt x="688" y="284"/>
                    <a:pt x="689" y="284"/>
                    <a:pt x="689" y="283"/>
                  </a:cubicBezTo>
                  <a:cubicBezTo>
                    <a:pt x="688" y="283"/>
                    <a:pt x="685" y="282"/>
                    <a:pt x="684" y="283"/>
                  </a:cubicBezTo>
                  <a:cubicBezTo>
                    <a:pt x="684" y="283"/>
                    <a:pt x="684" y="283"/>
                    <a:pt x="684" y="283"/>
                  </a:cubicBezTo>
                  <a:cubicBezTo>
                    <a:pt x="684" y="284"/>
                    <a:pt x="684" y="284"/>
                    <a:pt x="683" y="284"/>
                  </a:cubicBezTo>
                  <a:cubicBezTo>
                    <a:pt x="683" y="285"/>
                    <a:pt x="682" y="285"/>
                    <a:pt x="681" y="285"/>
                  </a:cubicBezTo>
                  <a:cubicBezTo>
                    <a:pt x="681" y="284"/>
                    <a:pt x="682" y="284"/>
                    <a:pt x="682" y="284"/>
                  </a:cubicBezTo>
                  <a:cubicBezTo>
                    <a:pt x="683" y="283"/>
                    <a:pt x="683" y="283"/>
                    <a:pt x="684" y="282"/>
                  </a:cubicBezTo>
                  <a:cubicBezTo>
                    <a:pt x="684" y="282"/>
                    <a:pt x="685" y="282"/>
                    <a:pt x="685" y="282"/>
                  </a:cubicBezTo>
                  <a:cubicBezTo>
                    <a:pt x="685" y="281"/>
                    <a:pt x="685" y="281"/>
                    <a:pt x="685" y="281"/>
                  </a:cubicBezTo>
                  <a:cubicBezTo>
                    <a:pt x="685" y="280"/>
                    <a:pt x="685" y="280"/>
                    <a:pt x="685" y="280"/>
                  </a:cubicBezTo>
                  <a:cubicBezTo>
                    <a:pt x="685" y="280"/>
                    <a:pt x="684" y="280"/>
                    <a:pt x="684" y="280"/>
                  </a:cubicBezTo>
                  <a:cubicBezTo>
                    <a:pt x="683" y="280"/>
                    <a:pt x="683" y="281"/>
                    <a:pt x="683" y="281"/>
                  </a:cubicBezTo>
                  <a:cubicBezTo>
                    <a:pt x="683" y="281"/>
                    <a:pt x="683" y="281"/>
                    <a:pt x="683" y="281"/>
                  </a:cubicBezTo>
                  <a:cubicBezTo>
                    <a:pt x="683" y="281"/>
                    <a:pt x="682" y="282"/>
                    <a:pt x="682" y="282"/>
                  </a:cubicBezTo>
                  <a:cubicBezTo>
                    <a:pt x="682" y="279"/>
                    <a:pt x="682" y="279"/>
                    <a:pt x="680" y="280"/>
                  </a:cubicBezTo>
                  <a:cubicBezTo>
                    <a:pt x="680" y="280"/>
                    <a:pt x="679" y="280"/>
                    <a:pt x="679" y="280"/>
                  </a:cubicBezTo>
                  <a:cubicBezTo>
                    <a:pt x="678" y="280"/>
                    <a:pt x="679" y="279"/>
                    <a:pt x="678" y="278"/>
                  </a:cubicBezTo>
                  <a:cubicBezTo>
                    <a:pt x="678" y="277"/>
                    <a:pt x="678" y="277"/>
                    <a:pt x="677" y="276"/>
                  </a:cubicBezTo>
                  <a:cubicBezTo>
                    <a:pt x="677" y="276"/>
                    <a:pt x="676" y="276"/>
                    <a:pt x="675" y="277"/>
                  </a:cubicBezTo>
                  <a:cubicBezTo>
                    <a:pt x="675" y="277"/>
                    <a:pt x="675" y="277"/>
                    <a:pt x="675" y="277"/>
                  </a:cubicBezTo>
                  <a:cubicBezTo>
                    <a:pt x="675" y="277"/>
                    <a:pt x="675" y="278"/>
                    <a:pt x="675" y="278"/>
                  </a:cubicBezTo>
                  <a:cubicBezTo>
                    <a:pt x="675" y="279"/>
                    <a:pt x="676" y="279"/>
                    <a:pt x="676" y="279"/>
                  </a:cubicBezTo>
                  <a:cubicBezTo>
                    <a:pt x="676" y="279"/>
                    <a:pt x="676" y="279"/>
                    <a:pt x="676" y="279"/>
                  </a:cubicBezTo>
                  <a:cubicBezTo>
                    <a:pt x="675" y="280"/>
                    <a:pt x="675" y="281"/>
                    <a:pt x="675" y="281"/>
                  </a:cubicBezTo>
                  <a:cubicBezTo>
                    <a:pt x="675" y="281"/>
                    <a:pt x="675" y="281"/>
                    <a:pt x="675" y="280"/>
                  </a:cubicBezTo>
                  <a:cubicBezTo>
                    <a:pt x="675" y="280"/>
                    <a:pt x="675" y="280"/>
                    <a:pt x="675" y="280"/>
                  </a:cubicBezTo>
                  <a:cubicBezTo>
                    <a:pt x="675" y="279"/>
                    <a:pt x="674" y="278"/>
                    <a:pt x="673" y="278"/>
                  </a:cubicBezTo>
                  <a:cubicBezTo>
                    <a:pt x="673" y="278"/>
                    <a:pt x="673" y="278"/>
                    <a:pt x="673" y="278"/>
                  </a:cubicBezTo>
                  <a:cubicBezTo>
                    <a:pt x="673" y="280"/>
                    <a:pt x="673" y="281"/>
                    <a:pt x="674" y="283"/>
                  </a:cubicBezTo>
                  <a:cubicBezTo>
                    <a:pt x="674" y="284"/>
                    <a:pt x="674" y="285"/>
                    <a:pt x="674" y="285"/>
                  </a:cubicBezTo>
                  <a:cubicBezTo>
                    <a:pt x="673" y="285"/>
                    <a:pt x="673" y="285"/>
                    <a:pt x="673" y="286"/>
                  </a:cubicBezTo>
                  <a:cubicBezTo>
                    <a:pt x="672" y="284"/>
                    <a:pt x="673" y="282"/>
                    <a:pt x="672" y="280"/>
                  </a:cubicBezTo>
                  <a:cubicBezTo>
                    <a:pt x="672" y="280"/>
                    <a:pt x="672" y="280"/>
                    <a:pt x="672" y="280"/>
                  </a:cubicBezTo>
                  <a:cubicBezTo>
                    <a:pt x="672" y="279"/>
                    <a:pt x="672" y="278"/>
                    <a:pt x="672" y="277"/>
                  </a:cubicBezTo>
                  <a:cubicBezTo>
                    <a:pt x="672" y="276"/>
                    <a:pt x="671" y="276"/>
                    <a:pt x="670" y="276"/>
                  </a:cubicBezTo>
                  <a:cubicBezTo>
                    <a:pt x="670" y="276"/>
                    <a:pt x="670" y="276"/>
                    <a:pt x="670" y="276"/>
                  </a:cubicBezTo>
                  <a:cubicBezTo>
                    <a:pt x="670" y="276"/>
                    <a:pt x="670" y="276"/>
                    <a:pt x="670" y="277"/>
                  </a:cubicBezTo>
                  <a:cubicBezTo>
                    <a:pt x="669" y="277"/>
                    <a:pt x="669" y="277"/>
                    <a:pt x="669" y="277"/>
                  </a:cubicBezTo>
                  <a:cubicBezTo>
                    <a:pt x="669" y="277"/>
                    <a:pt x="668" y="277"/>
                    <a:pt x="668" y="277"/>
                  </a:cubicBezTo>
                  <a:cubicBezTo>
                    <a:pt x="668" y="278"/>
                    <a:pt x="668" y="278"/>
                    <a:pt x="668" y="278"/>
                  </a:cubicBezTo>
                  <a:cubicBezTo>
                    <a:pt x="667" y="278"/>
                    <a:pt x="667" y="278"/>
                    <a:pt x="667" y="277"/>
                  </a:cubicBezTo>
                  <a:cubicBezTo>
                    <a:pt x="666" y="276"/>
                    <a:pt x="664" y="276"/>
                    <a:pt x="664" y="275"/>
                  </a:cubicBezTo>
                  <a:cubicBezTo>
                    <a:pt x="663" y="274"/>
                    <a:pt x="663" y="273"/>
                    <a:pt x="662" y="273"/>
                  </a:cubicBezTo>
                  <a:cubicBezTo>
                    <a:pt x="661" y="272"/>
                    <a:pt x="659" y="272"/>
                    <a:pt x="658" y="270"/>
                  </a:cubicBezTo>
                  <a:cubicBezTo>
                    <a:pt x="658" y="270"/>
                    <a:pt x="658" y="270"/>
                    <a:pt x="658" y="270"/>
                  </a:cubicBezTo>
                  <a:cubicBezTo>
                    <a:pt x="658" y="270"/>
                    <a:pt x="658" y="270"/>
                    <a:pt x="658" y="270"/>
                  </a:cubicBezTo>
                  <a:cubicBezTo>
                    <a:pt x="657" y="271"/>
                    <a:pt x="657" y="272"/>
                    <a:pt x="656" y="273"/>
                  </a:cubicBezTo>
                  <a:cubicBezTo>
                    <a:pt x="656" y="273"/>
                    <a:pt x="656" y="273"/>
                    <a:pt x="656" y="273"/>
                  </a:cubicBezTo>
                  <a:cubicBezTo>
                    <a:pt x="655" y="273"/>
                    <a:pt x="655" y="274"/>
                    <a:pt x="655" y="274"/>
                  </a:cubicBezTo>
                  <a:cubicBezTo>
                    <a:pt x="654" y="274"/>
                    <a:pt x="655" y="273"/>
                    <a:pt x="654" y="273"/>
                  </a:cubicBezTo>
                  <a:cubicBezTo>
                    <a:pt x="653" y="274"/>
                    <a:pt x="653" y="273"/>
                    <a:pt x="652" y="273"/>
                  </a:cubicBezTo>
                  <a:cubicBezTo>
                    <a:pt x="652" y="273"/>
                    <a:pt x="652" y="273"/>
                    <a:pt x="652" y="273"/>
                  </a:cubicBezTo>
                  <a:cubicBezTo>
                    <a:pt x="652" y="273"/>
                    <a:pt x="652" y="273"/>
                    <a:pt x="652" y="273"/>
                  </a:cubicBezTo>
                  <a:cubicBezTo>
                    <a:pt x="652" y="275"/>
                    <a:pt x="651" y="277"/>
                    <a:pt x="651" y="279"/>
                  </a:cubicBezTo>
                  <a:cubicBezTo>
                    <a:pt x="651" y="279"/>
                    <a:pt x="652" y="280"/>
                    <a:pt x="652" y="280"/>
                  </a:cubicBezTo>
                  <a:cubicBezTo>
                    <a:pt x="651" y="282"/>
                    <a:pt x="652" y="283"/>
                    <a:pt x="653" y="284"/>
                  </a:cubicBezTo>
                  <a:cubicBezTo>
                    <a:pt x="653" y="284"/>
                    <a:pt x="653" y="285"/>
                    <a:pt x="652" y="286"/>
                  </a:cubicBezTo>
                  <a:cubicBezTo>
                    <a:pt x="652" y="286"/>
                    <a:pt x="652" y="286"/>
                    <a:pt x="652" y="286"/>
                  </a:cubicBezTo>
                  <a:cubicBezTo>
                    <a:pt x="652" y="286"/>
                    <a:pt x="652" y="286"/>
                    <a:pt x="652" y="286"/>
                  </a:cubicBezTo>
                  <a:cubicBezTo>
                    <a:pt x="651" y="287"/>
                    <a:pt x="650" y="288"/>
                    <a:pt x="651" y="289"/>
                  </a:cubicBezTo>
                  <a:cubicBezTo>
                    <a:pt x="652" y="289"/>
                    <a:pt x="651" y="290"/>
                    <a:pt x="651" y="290"/>
                  </a:cubicBezTo>
                  <a:cubicBezTo>
                    <a:pt x="651" y="290"/>
                    <a:pt x="651" y="290"/>
                    <a:pt x="651" y="290"/>
                  </a:cubicBezTo>
                  <a:cubicBezTo>
                    <a:pt x="650" y="291"/>
                    <a:pt x="649" y="290"/>
                    <a:pt x="649" y="290"/>
                  </a:cubicBezTo>
                  <a:cubicBezTo>
                    <a:pt x="649" y="289"/>
                    <a:pt x="647" y="289"/>
                    <a:pt x="647" y="288"/>
                  </a:cubicBezTo>
                  <a:cubicBezTo>
                    <a:pt x="647" y="288"/>
                    <a:pt x="646" y="287"/>
                    <a:pt x="646" y="287"/>
                  </a:cubicBezTo>
                  <a:cubicBezTo>
                    <a:pt x="645" y="288"/>
                    <a:pt x="645" y="288"/>
                    <a:pt x="646" y="289"/>
                  </a:cubicBezTo>
                  <a:cubicBezTo>
                    <a:pt x="647" y="290"/>
                    <a:pt x="648" y="291"/>
                    <a:pt x="650" y="291"/>
                  </a:cubicBezTo>
                  <a:cubicBezTo>
                    <a:pt x="650" y="292"/>
                    <a:pt x="650" y="292"/>
                    <a:pt x="651" y="292"/>
                  </a:cubicBezTo>
                  <a:cubicBezTo>
                    <a:pt x="651" y="292"/>
                    <a:pt x="652" y="292"/>
                    <a:pt x="652" y="293"/>
                  </a:cubicBezTo>
                  <a:cubicBezTo>
                    <a:pt x="652" y="293"/>
                    <a:pt x="652" y="293"/>
                    <a:pt x="652" y="293"/>
                  </a:cubicBezTo>
                  <a:cubicBezTo>
                    <a:pt x="651" y="293"/>
                    <a:pt x="651" y="294"/>
                    <a:pt x="652" y="294"/>
                  </a:cubicBezTo>
                  <a:cubicBezTo>
                    <a:pt x="652" y="294"/>
                    <a:pt x="652" y="295"/>
                    <a:pt x="653" y="294"/>
                  </a:cubicBezTo>
                  <a:cubicBezTo>
                    <a:pt x="653" y="294"/>
                    <a:pt x="653" y="294"/>
                    <a:pt x="653" y="294"/>
                  </a:cubicBezTo>
                  <a:cubicBezTo>
                    <a:pt x="653" y="294"/>
                    <a:pt x="652" y="294"/>
                    <a:pt x="652" y="293"/>
                  </a:cubicBezTo>
                  <a:cubicBezTo>
                    <a:pt x="654" y="294"/>
                    <a:pt x="656" y="293"/>
                    <a:pt x="657" y="295"/>
                  </a:cubicBezTo>
                  <a:cubicBezTo>
                    <a:pt x="656" y="296"/>
                    <a:pt x="656" y="295"/>
                    <a:pt x="655" y="295"/>
                  </a:cubicBezTo>
                  <a:cubicBezTo>
                    <a:pt x="655" y="295"/>
                    <a:pt x="654" y="295"/>
                    <a:pt x="654" y="295"/>
                  </a:cubicBezTo>
                  <a:cubicBezTo>
                    <a:pt x="652" y="296"/>
                    <a:pt x="650" y="294"/>
                    <a:pt x="649" y="293"/>
                  </a:cubicBezTo>
                  <a:cubicBezTo>
                    <a:pt x="649" y="293"/>
                    <a:pt x="649" y="293"/>
                    <a:pt x="649" y="293"/>
                  </a:cubicBezTo>
                  <a:cubicBezTo>
                    <a:pt x="648" y="293"/>
                    <a:pt x="648" y="293"/>
                    <a:pt x="647" y="293"/>
                  </a:cubicBezTo>
                  <a:cubicBezTo>
                    <a:pt x="645" y="292"/>
                    <a:pt x="643" y="291"/>
                    <a:pt x="641" y="290"/>
                  </a:cubicBezTo>
                  <a:cubicBezTo>
                    <a:pt x="639" y="289"/>
                    <a:pt x="638" y="289"/>
                    <a:pt x="637" y="290"/>
                  </a:cubicBezTo>
                  <a:cubicBezTo>
                    <a:pt x="636" y="290"/>
                    <a:pt x="635" y="290"/>
                    <a:pt x="634" y="290"/>
                  </a:cubicBezTo>
                  <a:cubicBezTo>
                    <a:pt x="633" y="289"/>
                    <a:pt x="631" y="289"/>
                    <a:pt x="629" y="289"/>
                  </a:cubicBezTo>
                  <a:cubicBezTo>
                    <a:pt x="628" y="288"/>
                    <a:pt x="628" y="289"/>
                    <a:pt x="627" y="288"/>
                  </a:cubicBezTo>
                  <a:cubicBezTo>
                    <a:pt x="627" y="288"/>
                    <a:pt x="628" y="288"/>
                    <a:pt x="628" y="288"/>
                  </a:cubicBezTo>
                  <a:cubicBezTo>
                    <a:pt x="628" y="287"/>
                    <a:pt x="629" y="288"/>
                    <a:pt x="629" y="288"/>
                  </a:cubicBezTo>
                  <a:cubicBezTo>
                    <a:pt x="629" y="288"/>
                    <a:pt x="630" y="289"/>
                    <a:pt x="630" y="288"/>
                  </a:cubicBezTo>
                  <a:cubicBezTo>
                    <a:pt x="630" y="288"/>
                    <a:pt x="630" y="288"/>
                    <a:pt x="630" y="288"/>
                  </a:cubicBezTo>
                  <a:cubicBezTo>
                    <a:pt x="631" y="287"/>
                    <a:pt x="631" y="285"/>
                    <a:pt x="629" y="285"/>
                  </a:cubicBezTo>
                  <a:cubicBezTo>
                    <a:pt x="629" y="285"/>
                    <a:pt x="628" y="285"/>
                    <a:pt x="628" y="285"/>
                  </a:cubicBezTo>
                  <a:cubicBezTo>
                    <a:pt x="627" y="285"/>
                    <a:pt x="626" y="284"/>
                    <a:pt x="626" y="284"/>
                  </a:cubicBezTo>
                  <a:cubicBezTo>
                    <a:pt x="625" y="284"/>
                    <a:pt x="625" y="285"/>
                    <a:pt x="625" y="285"/>
                  </a:cubicBezTo>
                  <a:cubicBezTo>
                    <a:pt x="625" y="286"/>
                    <a:pt x="626" y="286"/>
                    <a:pt x="626" y="287"/>
                  </a:cubicBezTo>
                  <a:cubicBezTo>
                    <a:pt x="626" y="287"/>
                    <a:pt x="626" y="287"/>
                    <a:pt x="626" y="287"/>
                  </a:cubicBezTo>
                  <a:cubicBezTo>
                    <a:pt x="624" y="287"/>
                    <a:pt x="623" y="287"/>
                    <a:pt x="621" y="286"/>
                  </a:cubicBezTo>
                  <a:cubicBezTo>
                    <a:pt x="619" y="285"/>
                    <a:pt x="617" y="283"/>
                    <a:pt x="618" y="280"/>
                  </a:cubicBezTo>
                  <a:cubicBezTo>
                    <a:pt x="618" y="279"/>
                    <a:pt x="618" y="279"/>
                    <a:pt x="618" y="278"/>
                  </a:cubicBezTo>
                  <a:cubicBezTo>
                    <a:pt x="618" y="278"/>
                    <a:pt x="619" y="278"/>
                    <a:pt x="619" y="278"/>
                  </a:cubicBezTo>
                  <a:cubicBezTo>
                    <a:pt x="619" y="278"/>
                    <a:pt x="620" y="278"/>
                    <a:pt x="620" y="278"/>
                  </a:cubicBezTo>
                  <a:cubicBezTo>
                    <a:pt x="620" y="278"/>
                    <a:pt x="621" y="278"/>
                    <a:pt x="621" y="278"/>
                  </a:cubicBezTo>
                  <a:cubicBezTo>
                    <a:pt x="621" y="277"/>
                    <a:pt x="620" y="276"/>
                    <a:pt x="619" y="276"/>
                  </a:cubicBezTo>
                  <a:cubicBezTo>
                    <a:pt x="619" y="275"/>
                    <a:pt x="618" y="275"/>
                    <a:pt x="618" y="275"/>
                  </a:cubicBezTo>
                  <a:cubicBezTo>
                    <a:pt x="616" y="275"/>
                    <a:pt x="614" y="275"/>
                    <a:pt x="612" y="275"/>
                  </a:cubicBezTo>
                  <a:cubicBezTo>
                    <a:pt x="611" y="275"/>
                    <a:pt x="610" y="275"/>
                    <a:pt x="609" y="275"/>
                  </a:cubicBezTo>
                  <a:cubicBezTo>
                    <a:pt x="608" y="274"/>
                    <a:pt x="607" y="273"/>
                    <a:pt x="605" y="273"/>
                  </a:cubicBezTo>
                  <a:cubicBezTo>
                    <a:pt x="603" y="273"/>
                    <a:pt x="602" y="273"/>
                    <a:pt x="600" y="272"/>
                  </a:cubicBezTo>
                  <a:cubicBezTo>
                    <a:pt x="598" y="271"/>
                    <a:pt x="597" y="272"/>
                    <a:pt x="596" y="273"/>
                  </a:cubicBezTo>
                  <a:cubicBezTo>
                    <a:pt x="595" y="273"/>
                    <a:pt x="595" y="273"/>
                    <a:pt x="595" y="273"/>
                  </a:cubicBezTo>
                  <a:cubicBezTo>
                    <a:pt x="595" y="274"/>
                    <a:pt x="594" y="274"/>
                    <a:pt x="594" y="274"/>
                  </a:cubicBezTo>
                  <a:cubicBezTo>
                    <a:pt x="594" y="275"/>
                    <a:pt x="593" y="275"/>
                    <a:pt x="593" y="275"/>
                  </a:cubicBezTo>
                  <a:cubicBezTo>
                    <a:pt x="591" y="274"/>
                    <a:pt x="589" y="275"/>
                    <a:pt x="587" y="276"/>
                  </a:cubicBezTo>
                  <a:cubicBezTo>
                    <a:pt x="586" y="276"/>
                    <a:pt x="586" y="276"/>
                    <a:pt x="586" y="276"/>
                  </a:cubicBezTo>
                  <a:cubicBezTo>
                    <a:pt x="585" y="277"/>
                    <a:pt x="585" y="278"/>
                    <a:pt x="585" y="279"/>
                  </a:cubicBezTo>
                  <a:cubicBezTo>
                    <a:pt x="586" y="280"/>
                    <a:pt x="587" y="280"/>
                    <a:pt x="587" y="280"/>
                  </a:cubicBezTo>
                  <a:cubicBezTo>
                    <a:pt x="588" y="281"/>
                    <a:pt x="588" y="281"/>
                    <a:pt x="589" y="281"/>
                  </a:cubicBezTo>
                  <a:cubicBezTo>
                    <a:pt x="588" y="281"/>
                    <a:pt x="588" y="281"/>
                    <a:pt x="587" y="281"/>
                  </a:cubicBezTo>
                  <a:cubicBezTo>
                    <a:pt x="587" y="281"/>
                    <a:pt x="586" y="281"/>
                    <a:pt x="586" y="282"/>
                  </a:cubicBezTo>
                  <a:cubicBezTo>
                    <a:pt x="585" y="282"/>
                    <a:pt x="585" y="284"/>
                    <a:pt x="585" y="285"/>
                  </a:cubicBezTo>
                  <a:cubicBezTo>
                    <a:pt x="584" y="285"/>
                    <a:pt x="584" y="284"/>
                    <a:pt x="584" y="284"/>
                  </a:cubicBezTo>
                  <a:cubicBezTo>
                    <a:pt x="583" y="283"/>
                    <a:pt x="583" y="284"/>
                    <a:pt x="582" y="284"/>
                  </a:cubicBezTo>
                  <a:cubicBezTo>
                    <a:pt x="581" y="284"/>
                    <a:pt x="581" y="283"/>
                    <a:pt x="582" y="283"/>
                  </a:cubicBezTo>
                  <a:cubicBezTo>
                    <a:pt x="582" y="283"/>
                    <a:pt x="582" y="283"/>
                    <a:pt x="583" y="283"/>
                  </a:cubicBezTo>
                  <a:cubicBezTo>
                    <a:pt x="583" y="283"/>
                    <a:pt x="584" y="283"/>
                    <a:pt x="584" y="283"/>
                  </a:cubicBezTo>
                  <a:cubicBezTo>
                    <a:pt x="584" y="282"/>
                    <a:pt x="585" y="282"/>
                    <a:pt x="585" y="282"/>
                  </a:cubicBezTo>
                  <a:cubicBezTo>
                    <a:pt x="585" y="281"/>
                    <a:pt x="585" y="280"/>
                    <a:pt x="584" y="280"/>
                  </a:cubicBezTo>
                  <a:cubicBezTo>
                    <a:pt x="583" y="280"/>
                    <a:pt x="583" y="279"/>
                    <a:pt x="583" y="278"/>
                  </a:cubicBezTo>
                  <a:cubicBezTo>
                    <a:pt x="582" y="277"/>
                    <a:pt x="584" y="276"/>
                    <a:pt x="584" y="274"/>
                  </a:cubicBezTo>
                  <a:cubicBezTo>
                    <a:pt x="584" y="272"/>
                    <a:pt x="583" y="270"/>
                    <a:pt x="582" y="268"/>
                  </a:cubicBezTo>
                  <a:cubicBezTo>
                    <a:pt x="582" y="267"/>
                    <a:pt x="581" y="266"/>
                    <a:pt x="580" y="267"/>
                  </a:cubicBezTo>
                  <a:cubicBezTo>
                    <a:pt x="580" y="267"/>
                    <a:pt x="580" y="267"/>
                    <a:pt x="580" y="267"/>
                  </a:cubicBezTo>
                  <a:cubicBezTo>
                    <a:pt x="580" y="267"/>
                    <a:pt x="580" y="268"/>
                    <a:pt x="581" y="268"/>
                  </a:cubicBezTo>
                  <a:cubicBezTo>
                    <a:pt x="581" y="269"/>
                    <a:pt x="581" y="270"/>
                    <a:pt x="580" y="271"/>
                  </a:cubicBezTo>
                  <a:cubicBezTo>
                    <a:pt x="580" y="271"/>
                    <a:pt x="580" y="271"/>
                    <a:pt x="579" y="272"/>
                  </a:cubicBezTo>
                  <a:cubicBezTo>
                    <a:pt x="577" y="272"/>
                    <a:pt x="576" y="271"/>
                    <a:pt x="574" y="271"/>
                  </a:cubicBezTo>
                  <a:cubicBezTo>
                    <a:pt x="571" y="271"/>
                    <a:pt x="570" y="269"/>
                    <a:pt x="569" y="267"/>
                  </a:cubicBezTo>
                  <a:cubicBezTo>
                    <a:pt x="569" y="266"/>
                    <a:pt x="569" y="266"/>
                    <a:pt x="569" y="265"/>
                  </a:cubicBezTo>
                  <a:cubicBezTo>
                    <a:pt x="569" y="265"/>
                    <a:pt x="569" y="265"/>
                    <a:pt x="570" y="265"/>
                  </a:cubicBezTo>
                  <a:cubicBezTo>
                    <a:pt x="570" y="265"/>
                    <a:pt x="570" y="265"/>
                    <a:pt x="570" y="265"/>
                  </a:cubicBezTo>
                  <a:cubicBezTo>
                    <a:pt x="571" y="265"/>
                    <a:pt x="571" y="264"/>
                    <a:pt x="571" y="264"/>
                  </a:cubicBezTo>
                  <a:cubicBezTo>
                    <a:pt x="571" y="264"/>
                    <a:pt x="571" y="264"/>
                    <a:pt x="571" y="264"/>
                  </a:cubicBezTo>
                  <a:cubicBezTo>
                    <a:pt x="571" y="264"/>
                    <a:pt x="570" y="264"/>
                    <a:pt x="570" y="264"/>
                  </a:cubicBezTo>
                  <a:cubicBezTo>
                    <a:pt x="569" y="264"/>
                    <a:pt x="569" y="264"/>
                    <a:pt x="568" y="265"/>
                  </a:cubicBezTo>
                  <a:cubicBezTo>
                    <a:pt x="568" y="265"/>
                    <a:pt x="568" y="265"/>
                    <a:pt x="568" y="265"/>
                  </a:cubicBezTo>
                  <a:cubicBezTo>
                    <a:pt x="568" y="265"/>
                    <a:pt x="568" y="266"/>
                    <a:pt x="568" y="266"/>
                  </a:cubicBezTo>
                  <a:cubicBezTo>
                    <a:pt x="568" y="266"/>
                    <a:pt x="568" y="267"/>
                    <a:pt x="567" y="267"/>
                  </a:cubicBezTo>
                  <a:cubicBezTo>
                    <a:pt x="567" y="267"/>
                    <a:pt x="567" y="267"/>
                    <a:pt x="566" y="266"/>
                  </a:cubicBezTo>
                  <a:cubicBezTo>
                    <a:pt x="566" y="265"/>
                    <a:pt x="565" y="265"/>
                    <a:pt x="564" y="265"/>
                  </a:cubicBezTo>
                  <a:cubicBezTo>
                    <a:pt x="563" y="264"/>
                    <a:pt x="561" y="264"/>
                    <a:pt x="560" y="265"/>
                  </a:cubicBezTo>
                  <a:cubicBezTo>
                    <a:pt x="560" y="265"/>
                    <a:pt x="560" y="265"/>
                    <a:pt x="560" y="265"/>
                  </a:cubicBezTo>
                  <a:cubicBezTo>
                    <a:pt x="560" y="267"/>
                    <a:pt x="559" y="268"/>
                    <a:pt x="558" y="270"/>
                  </a:cubicBezTo>
                  <a:cubicBezTo>
                    <a:pt x="557" y="271"/>
                    <a:pt x="558" y="272"/>
                    <a:pt x="559" y="272"/>
                  </a:cubicBezTo>
                  <a:cubicBezTo>
                    <a:pt x="561" y="272"/>
                    <a:pt x="562" y="272"/>
                    <a:pt x="564" y="271"/>
                  </a:cubicBezTo>
                  <a:cubicBezTo>
                    <a:pt x="564" y="271"/>
                    <a:pt x="564" y="271"/>
                    <a:pt x="565" y="271"/>
                  </a:cubicBezTo>
                  <a:cubicBezTo>
                    <a:pt x="565" y="271"/>
                    <a:pt x="565" y="270"/>
                    <a:pt x="565" y="270"/>
                  </a:cubicBezTo>
                  <a:cubicBezTo>
                    <a:pt x="565" y="270"/>
                    <a:pt x="565" y="270"/>
                    <a:pt x="566" y="270"/>
                  </a:cubicBezTo>
                  <a:cubicBezTo>
                    <a:pt x="566" y="271"/>
                    <a:pt x="567" y="271"/>
                    <a:pt x="567" y="272"/>
                  </a:cubicBezTo>
                  <a:cubicBezTo>
                    <a:pt x="566" y="272"/>
                    <a:pt x="566" y="272"/>
                    <a:pt x="566" y="273"/>
                  </a:cubicBezTo>
                  <a:cubicBezTo>
                    <a:pt x="566" y="273"/>
                    <a:pt x="566" y="273"/>
                    <a:pt x="566" y="273"/>
                  </a:cubicBezTo>
                  <a:cubicBezTo>
                    <a:pt x="566" y="273"/>
                    <a:pt x="565" y="273"/>
                    <a:pt x="565" y="273"/>
                  </a:cubicBezTo>
                  <a:cubicBezTo>
                    <a:pt x="564" y="273"/>
                    <a:pt x="563" y="275"/>
                    <a:pt x="562" y="276"/>
                  </a:cubicBezTo>
                  <a:cubicBezTo>
                    <a:pt x="561" y="277"/>
                    <a:pt x="561" y="278"/>
                    <a:pt x="560" y="278"/>
                  </a:cubicBezTo>
                  <a:cubicBezTo>
                    <a:pt x="559" y="278"/>
                    <a:pt x="558" y="278"/>
                    <a:pt x="557" y="277"/>
                  </a:cubicBezTo>
                  <a:cubicBezTo>
                    <a:pt x="557" y="277"/>
                    <a:pt x="556" y="276"/>
                    <a:pt x="556" y="276"/>
                  </a:cubicBezTo>
                  <a:cubicBezTo>
                    <a:pt x="556" y="276"/>
                    <a:pt x="556" y="276"/>
                    <a:pt x="556" y="276"/>
                  </a:cubicBezTo>
                  <a:cubicBezTo>
                    <a:pt x="555" y="277"/>
                    <a:pt x="556" y="278"/>
                    <a:pt x="556" y="279"/>
                  </a:cubicBezTo>
                  <a:cubicBezTo>
                    <a:pt x="555" y="279"/>
                    <a:pt x="555" y="280"/>
                    <a:pt x="554" y="280"/>
                  </a:cubicBezTo>
                  <a:cubicBezTo>
                    <a:pt x="552" y="281"/>
                    <a:pt x="551" y="281"/>
                    <a:pt x="549" y="282"/>
                  </a:cubicBezTo>
                  <a:cubicBezTo>
                    <a:pt x="549" y="282"/>
                    <a:pt x="549" y="282"/>
                    <a:pt x="549" y="282"/>
                  </a:cubicBezTo>
                  <a:cubicBezTo>
                    <a:pt x="549" y="282"/>
                    <a:pt x="549" y="282"/>
                    <a:pt x="549" y="282"/>
                  </a:cubicBezTo>
                  <a:cubicBezTo>
                    <a:pt x="549" y="282"/>
                    <a:pt x="549" y="282"/>
                    <a:pt x="549" y="282"/>
                  </a:cubicBezTo>
                  <a:cubicBezTo>
                    <a:pt x="549" y="282"/>
                    <a:pt x="549" y="282"/>
                    <a:pt x="549" y="282"/>
                  </a:cubicBezTo>
                  <a:cubicBezTo>
                    <a:pt x="549" y="283"/>
                    <a:pt x="550" y="283"/>
                    <a:pt x="550" y="283"/>
                  </a:cubicBezTo>
                  <a:cubicBezTo>
                    <a:pt x="550" y="283"/>
                    <a:pt x="550" y="283"/>
                    <a:pt x="550" y="283"/>
                  </a:cubicBezTo>
                  <a:cubicBezTo>
                    <a:pt x="550" y="283"/>
                    <a:pt x="550" y="283"/>
                    <a:pt x="550" y="284"/>
                  </a:cubicBezTo>
                  <a:cubicBezTo>
                    <a:pt x="549" y="284"/>
                    <a:pt x="548" y="283"/>
                    <a:pt x="547" y="284"/>
                  </a:cubicBezTo>
                  <a:cubicBezTo>
                    <a:pt x="547" y="284"/>
                    <a:pt x="547" y="284"/>
                    <a:pt x="547" y="284"/>
                  </a:cubicBezTo>
                  <a:cubicBezTo>
                    <a:pt x="547" y="284"/>
                    <a:pt x="547" y="284"/>
                    <a:pt x="547" y="284"/>
                  </a:cubicBezTo>
                  <a:cubicBezTo>
                    <a:pt x="546" y="285"/>
                    <a:pt x="546" y="285"/>
                    <a:pt x="545" y="285"/>
                  </a:cubicBezTo>
                  <a:cubicBezTo>
                    <a:pt x="544" y="285"/>
                    <a:pt x="542" y="284"/>
                    <a:pt x="541" y="285"/>
                  </a:cubicBezTo>
                  <a:cubicBezTo>
                    <a:pt x="539" y="286"/>
                    <a:pt x="538" y="286"/>
                    <a:pt x="537" y="284"/>
                  </a:cubicBezTo>
                  <a:cubicBezTo>
                    <a:pt x="536" y="284"/>
                    <a:pt x="536" y="284"/>
                    <a:pt x="536" y="284"/>
                  </a:cubicBezTo>
                  <a:cubicBezTo>
                    <a:pt x="536" y="284"/>
                    <a:pt x="536" y="285"/>
                    <a:pt x="536" y="285"/>
                  </a:cubicBezTo>
                  <a:cubicBezTo>
                    <a:pt x="534" y="287"/>
                    <a:pt x="535" y="290"/>
                    <a:pt x="538" y="291"/>
                  </a:cubicBezTo>
                  <a:cubicBezTo>
                    <a:pt x="539" y="291"/>
                    <a:pt x="539" y="291"/>
                    <a:pt x="539" y="292"/>
                  </a:cubicBezTo>
                  <a:cubicBezTo>
                    <a:pt x="538" y="292"/>
                    <a:pt x="537" y="291"/>
                    <a:pt x="536" y="291"/>
                  </a:cubicBezTo>
                  <a:cubicBezTo>
                    <a:pt x="535" y="290"/>
                    <a:pt x="534" y="290"/>
                    <a:pt x="534" y="291"/>
                  </a:cubicBezTo>
                  <a:cubicBezTo>
                    <a:pt x="534" y="291"/>
                    <a:pt x="533" y="291"/>
                    <a:pt x="533" y="291"/>
                  </a:cubicBezTo>
                  <a:cubicBezTo>
                    <a:pt x="533" y="292"/>
                    <a:pt x="532" y="293"/>
                    <a:pt x="532" y="293"/>
                  </a:cubicBezTo>
                  <a:cubicBezTo>
                    <a:pt x="531" y="294"/>
                    <a:pt x="530" y="294"/>
                    <a:pt x="529" y="294"/>
                  </a:cubicBezTo>
                  <a:cubicBezTo>
                    <a:pt x="529" y="294"/>
                    <a:pt x="528" y="294"/>
                    <a:pt x="528" y="294"/>
                  </a:cubicBezTo>
                  <a:cubicBezTo>
                    <a:pt x="528" y="294"/>
                    <a:pt x="528" y="294"/>
                    <a:pt x="528" y="295"/>
                  </a:cubicBezTo>
                  <a:cubicBezTo>
                    <a:pt x="527" y="296"/>
                    <a:pt x="525" y="297"/>
                    <a:pt x="525" y="299"/>
                  </a:cubicBezTo>
                  <a:cubicBezTo>
                    <a:pt x="525" y="297"/>
                    <a:pt x="524" y="298"/>
                    <a:pt x="523" y="298"/>
                  </a:cubicBezTo>
                  <a:cubicBezTo>
                    <a:pt x="523" y="298"/>
                    <a:pt x="523" y="298"/>
                    <a:pt x="522" y="299"/>
                  </a:cubicBezTo>
                  <a:cubicBezTo>
                    <a:pt x="522" y="299"/>
                    <a:pt x="522" y="299"/>
                    <a:pt x="522" y="299"/>
                  </a:cubicBezTo>
                  <a:cubicBezTo>
                    <a:pt x="522" y="299"/>
                    <a:pt x="523" y="299"/>
                    <a:pt x="523" y="299"/>
                  </a:cubicBezTo>
                  <a:cubicBezTo>
                    <a:pt x="523" y="299"/>
                    <a:pt x="523" y="299"/>
                    <a:pt x="523" y="299"/>
                  </a:cubicBezTo>
                  <a:cubicBezTo>
                    <a:pt x="523" y="299"/>
                    <a:pt x="524" y="299"/>
                    <a:pt x="524" y="299"/>
                  </a:cubicBezTo>
                  <a:cubicBezTo>
                    <a:pt x="524" y="299"/>
                    <a:pt x="524" y="299"/>
                    <a:pt x="524" y="299"/>
                  </a:cubicBezTo>
                  <a:cubicBezTo>
                    <a:pt x="524" y="299"/>
                    <a:pt x="524" y="300"/>
                    <a:pt x="524" y="300"/>
                  </a:cubicBezTo>
                  <a:cubicBezTo>
                    <a:pt x="523" y="300"/>
                    <a:pt x="523" y="300"/>
                    <a:pt x="522" y="300"/>
                  </a:cubicBezTo>
                  <a:cubicBezTo>
                    <a:pt x="521" y="300"/>
                    <a:pt x="521" y="299"/>
                    <a:pt x="520" y="299"/>
                  </a:cubicBezTo>
                  <a:cubicBezTo>
                    <a:pt x="520" y="299"/>
                    <a:pt x="520" y="298"/>
                    <a:pt x="521" y="298"/>
                  </a:cubicBezTo>
                  <a:cubicBezTo>
                    <a:pt x="521" y="298"/>
                    <a:pt x="521" y="298"/>
                    <a:pt x="521" y="298"/>
                  </a:cubicBezTo>
                  <a:cubicBezTo>
                    <a:pt x="522" y="298"/>
                    <a:pt x="522" y="298"/>
                    <a:pt x="522" y="297"/>
                  </a:cubicBezTo>
                  <a:cubicBezTo>
                    <a:pt x="523" y="297"/>
                    <a:pt x="523" y="296"/>
                    <a:pt x="524" y="296"/>
                  </a:cubicBezTo>
                  <a:cubicBezTo>
                    <a:pt x="524" y="296"/>
                    <a:pt x="524" y="296"/>
                    <a:pt x="525" y="296"/>
                  </a:cubicBezTo>
                  <a:cubicBezTo>
                    <a:pt x="525" y="296"/>
                    <a:pt x="525" y="296"/>
                    <a:pt x="525" y="295"/>
                  </a:cubicBezTo>
                  <a:cubicBezTo>
                    <a:pt x="525" y="295"/>
                    <a:pt x="525" y="294"/>
                    <a:pt x="526" y="294"/>
                  </a:cubicBezTo>
                  <a:cubicBezTo>
                    <a:pt x="526" y="294"/>
                    <a:pt x="527" y="293"/>
                    <a:pt x="528" y="294"/>
                  </a:cubicBezTo>
                  <a:cubicBezTo>
                    <a:pt x="529" y="294"/>
                    <a:pt x="530" y="293"/>
                    <a:pt x="530" y="293"/>
                  </a:cubicBezTo>
                  <a:cubicBezTo>
                    <a:pt x="530" y="293"/>
                    <a:pt x="531" y="292"/>
                    <a:pt x="531" y="292"/>
                  </a:cubicBezTo>
                  <a:cubicBezTo>
                    <a:pt x="531" y="292"/>
                    <a:pt x="531" y="292"/>
                    <a:pt x="531" y="291"/>
                  </a:cubicBezTo>
                  <a:cubicBezTo>
                    <a:pt x="531" y="291"/>
                    <a:pt x="531" y="291"/>
                    <a:pt x="532" y="291"/>
                  </a:cubicBezTo>
                  <a:cubicBezTo>
                    <a:pt x="532" y="291"/>
                    <a:pt x="532" y="291"/>
                    <a:pt x="532" y="291"/>
                  </a:cubicBezTo>
                  <a:cubicBezTo>
                    <a:pt x="533" y="291"/>
                    <a:pt x="533" y="290"/>
                    <a:pt x="533" y="290"/>
                  </a:cubicBezTo>
                  <a:cubicBezTo>
                    <a:pt x="533" y="289"/>
                    <a:pt x="533" y="288"/>
                    <a:pt x="533" y="287"/>
                  </a:cubicBezTo>
                  <a:cubicBezTo>
                    <a:pt x="534" y="286"/>
                    <a:pt x="534" y="285"/>
                    <a:pt x="534" y="284"/>
                  </a:cubicBezTo>
                  <a:cubicBezTo>
                    <a:pt x="534" y="284"/>
                    <a:pt x="534" y="283"/>
                    <a:pt x="534" y="283"/>
                  </a:cubicBezTo>
                  <a:cubicBezTo>
                    <a:pt x="534" y="283"/>
                    <a:pt x="534" y="283"/>
                    <a:pt x="535" y="283"/>
                  </a:cubicBezTo>
                  <a:cubicBezTo>
                    <a:pt x="535" y="282"/>
                    <a:pt x="535" y="281"/>
                    <a:pt x="535" y="281"/>
                  </a:cubicBezTo>
                  <a:cubicBezTo>
                    <a:pt x="536" y="281"/>
                    <a:pt x="536" y="281"/>
                    <a:pt x="537" y="281"/>
                  </a:cubicBezTo>
                  <a:cubicBezTo>
                    <a:pt x="538" y="282"/>
                    <a:pt x="538" y="282"/>
                    <a:pt x="539" y="281"/>
                  </a:cubicBezTo>
                  <a:cubicBezTo>
                    <a:pt x="539" y="281"/>
                    <a:pt x="539" y="281"/>
                    <a:pt x="539" y="280"/>
                  </a:cubicBezTo>
                  <a:cubicBezTo>
                    <a:pt x="539" y="279"/>
                    <a:pt x="540" y="278"/>
                    <a:pt x="540" y="277"/>
                  </a:cubicBezTo>
                  <a:cubicBezTo>
                    <a:pt x="542" y="276"/>
                    <a:pt x="542" y="276"/>
                    <a:pt x="540" y="275"/>
                  </a:cubicBezTo>
                  <a:cubicBezTo>
                    <a:pt x="540" y="275"/>
                    <a:pt x="541" y="275"/>
                    <a:pt x="541" y="274"/>
                  </a:cubicBezTo>
                  <a:cubicBezTo>
                    <a:pt x="541" y="274"/>
                    <a:pt x="541" y="274"/>
                    <a:pt x="541" y="274"/>
                  </a:cubicBezTo>
                  <a:cubicBezTo>
                    <a:pt x="541" y="274"/>
                    <a:pt x="542" y="274"/>
                    <a:pt x="542" y="274"/>
                  </a:cubicBezTo>
                  <a:cubicBezTo>
                    <a:pt x="543" y="274"/>
                    <a:pt x="544" y="274"/>
                    <a:pt x="545" y="274"/>
                  </a:cubicBezTo>
                  <a:cubicBezTo>
                    <a:pt x="546" y="274"/>
                    <a:pt x="547" y="273"/>
                    <a:pt x="549" y="272"/>
                  </a:cubicBezTo>
                  <a:cubicBezTo>
                    <a:pt x="550" y="271"/>
                    <a:pt x="551" y="270"/>
                    <a:pt x="551" y="269"/>
                  </a:cubicBezTo>
                  <a:cubicBezTo>
                    <a:pt x="552" y="267"/>
                    <a:pt x="553" y="265"/>
                    <a:pt x="554" y="264"/>
                  </a:cubicBezTo>
                  <a:cubicBezTo>
                    <a:pt x="555" y="263"/>
                    <a:pt x="555" y="263"/>
                    <a:pt x="556" y="263"/>
                  </a:cubicBezTo>
                  <a:cubicBezTo>
                    <a:pt x="557" y="263"/>
                    <a:pt x="557" y="262"/>
                    <a:pt x="558" y="262"/>
                  </a:cubicBezTo>
                  <a:cubicBezTo>
                    <a:pt x="558" y="262"/>
                    <a:pt x="559" y="261"/>
                    <a:pt x="559" y="261"/>
                  </a:cubicBezTo>
                  <a:cubicBezTo>
                    <a:pt x="560" y="260"/>
                    <a:pt x="560" y="259"/>
                    <a:pt x="560" y="258"/>
                  </a:cubicBezTo>
                  <a:cubicBezTo>
                    <a:pt x="560" y="257"/>
                    <a:pt x="559" y="258"/>
                    <a:pt x="558" y="257"/>
                  </a:cubicBezTo>
                  <a:cubicBezTo>
                    <a:pt x="559" y="257"/>
                    <a:pt x="559" y="257"/>
                    <a:pt x="559" y="257"/>
                  </a:cubicBezTo>
                  <a:cubicBezTo>
                    <a:pt x="560" y="256"/>
                    <a:pt x="561" y="256"/>
                    <a:pt x="562" y="255"/>
                  </a:cubicBezTo>
                  <a:cubicBezTo>
                    <a:pt x="563" y="255"/>
                    <a:pt x="563" y="254"/>
                    <a:pt x="563" y="252"/>
                  </a:cubicBezTo>
                  <a:cubicBezTo>
                    <a:pt x="565" y="252"/>
                    <a:pt x="566" y="252"/>
                    <a:pt x="567" y="251"/>
                  </a:cubicBezTo>
                  <a:cubicBezTo>
                    <a:pt x="568" y="251"/>
                    <a:pt x="568" y="250"/>
                    <a:pt x="569" y="249"/>
                  </a:cubicBezTo>
                  <a:cubicBezTo>
                    <a:pt x="569" y="249"/>
                    <a:pt x="569" y="249"/>
                    <a:pt x="570" y="248"/>
                  </a:cubicBezTo>
                  <a:cubicBezTo>
                    <a:pt x="570" y="248"/>
                    <a:pt x="571" y="248"/>
                    <a:pt x="571" y="248"/>
                  </a:cubicBezTo>
                  <a:cubicBezTo>
                    <a:pt x="572" y="248"/>
                    <a:pt x="573" y="247"/>
                    <a:pt x="573" y="247"/>
                  </a:cubicBezTo>
                  <a:cubicBezTo>
                    <a:pt x="574" y="247"/>
                    <a:pt x="574" y="246"/>
                    <a:pt x="574" y="245"/>
                  </a:cubicBezTo>
                  <a:cubicBezTo>
                    <a:pt x="574" y="245"/>
                    <a:pt x="574" y="244"/>
                    <a:pt x="574" y="244"/>
                  </a:cubicBezTo>
                  <a:cubicBezTo>
                    <a:pt x="575" y="243"/>
                    <a:pt x="576" y="242"/>
                    <a:pt x="577" y="242"/>
                  </a:cubicBezTo>
                  <a:cubicBezTo>
                    <a:pt x="579" y="241"/>
                    <a:pt x="580" y="240"/>
                    <a:pt x="581" y="239"/>
                  </a:cubicBezTo>
                  <a:cubicBezTo>
                    <a:pt x="581" y="239"/>
                    <a:pt x="581" y="239"/>
                    <a:pt x="581" y="239"/>
                  </a:cubicBezTo>
                  <a:cubicBezTo>
                    <a:pt x="582" y="238"/>
                    <a:pt x="582" y="237"/>
                    <a:pt x="583" y="236"/>
                  </a:cubicBezTo>
                  <a:cubicBezTo>
                    <a:pt x="584" y="234"/>
                    <a:pt x="586" y="232"/>
                    <a:pt x="585" y="229"/>
                  </a:cubicBezTo>
                  <a:cubicBezTo>
                    <a:pt x="585" y="229"/>
                    <a:pt x="585" y="229"/>
                    <a:pt x="586" y="229"/>
                  </a:cubicBezTo>
                  <a:cubicBezTo>
                    <a:pt x="587" y="227"/>
                    <a:pt x="586" y="227"/>
                    <a:pt x="585" y="226"/>
                  </a:cubicBezTo>
                  <a:cubicBezTo>
                    <a:pt x="583" y="225"/>
                    <a:pt x="583" y="225"/>
                    <a:pt x="583" y="223"/>
                  </a:cubicBezTo>
                  <a:cubicBezTo>
                    <a:pt x="583" y="223"/>
                    <a:pt x="583" y="222"/>
                    <a:pt x="583" y="222"/>
                  </a:cubicBezTo>
                  <a:cubicBezTo>
                    <a:pt x="583" y="222"/>
                    <a:pt x="582" y="222"/>
                    <a:pt x="582" y="222"/>
                  </a:cubicBezTo>
                  <a:cubicBezTo>
                    <a:pt x="582" y="222"/>
                    <a:pt x="582" y="222"/>
                    <a:pt x="582" y="222"/>
                  </a:cubicBezTo>
                  <a:cubicBezTo>
                    <a:pt x="581" y="223"/>
                    <a:pt x="581" y="223"/>
                    <a:pt x="581" y="224"/>
                  </a:cubicBezTo>
                  <a:cubicBezTo>
                    <a:pt x="581" y="225"/>
                    <a:pt x="581" y="225"/>
                    <a:pt x="581" y="225"/>
                  </a:cubicBezTo>
                  <a:cubicBezTo>
                    <a:pt x="581" y="225"/>
                    <a:pt x="581" y="225"/>
                    <a:pt x="580" y="225"/>
                  </a:cubicBezTo>
                  <a:cubicBezTo>
                    <a:pt x="580" y="225"/>
                    <a:pt x="580" y="225"/>
                    <a:pt x="580" y="224"/>
                  </a:cubicBezTo>
                  <a:cubicBezTo>
                    <a:pt x="580" y="224"/>
                    <a:pt x="580" y="224"/>
                    <a:pt x="580" y="223"/>
                  </a:cubicBezTo>
                  <a:cubicBezTo>
                    <a:pt x="580" y="222"/>
                    <a:pt x="580" y="221"/>
                    <a:pt x="580" y="220"/>
                  </a:cubicBezTo>
                  <a:cubicBezTo>
                    <a:pt x="580" y="219"/>
                    <a:pt x="578" y="219"/>
                    <a:pt x="577" y="218"/>
                  </a:cubicBezTo>
                  <a:cubicBezTo>
                    <a:pt x="577" y="218"/>
                    <a:pt x="577" y="217"/>
                    <a:pt x="577" y="216"/>
                  </a:cubicBezTo>
                  <a:cubicBezTo>
                    <a:pt x="577" y="217"/>
                    <a:pt x="578" y="217"/>
                    <a:pt x="578" y="217"/>
                  </a:cubicBezTo>
                  <a:cubicBezTo>
                    <a:pt x="580" y="219"/>
                    <a:pt x="582" y="221"/>
                    <a:pt x="584" y="222"/>
                  </a:cubicBezTo>
                  <a:cubicBezTo>
                    <a:pt x="585" y="222"/>
                    <a:pt x="585" y="223"/>
                    <a:pt x="585" y="224"/>
                  </a:cubicBezTo>
                  <a:cubicBezTo>
                    <a:pt x="584" y="224"/>
                    <a:pt x="584" y="224"/>
                    <a:pt x="584" y="225"/>
                  </a:cubicBezTo>
                  <a:cubicBezTo>
                    <a:pt x="584" y="225"/>
                    <a:pt x="584" y="225"/>
                    <a:pt x="585" y="225"/>
                  </a:cubicBezTo>
                  <a:cubicBezTo>
                    <a:pt x="585" y="225"/>
                    <a:pt x="585" y="225"/>
                    <a:pt x="585" y="225"/>
                  </a:cubicBezTo>
                  <a:cubicBezTo>
                    <a:pt x="585" y="225"/>
                    <a:pt x="585" y="224"/>
                    <a:pt x="585" y="224"/>
                  </a:cubicBezTo>
                  <a:cubicBezTo>
                    <a:pt x="586" y="222"/>
                    <a:pt x="587" y="220"/>
                    <a:pt x="587" y="218"/>
                  </a:cubicBezTo>
                  <a:cubicBezTo>
                    <a:pt x="587" y="218"/>
                    <a:pt x="588" y="217"/>
                    <a:pt x="587" y="216"/>
                  </a:cubicBezTo>
                  <a:cubicBezTo>
                    <a:pt x="586" y="215"/>
                    <a:pt x="587" y="214"/>
                    <a:pt x="585" y="213"/>
                  </a:cubicBezTo>
                  <a:cubicBezTo>
                    <a:pt x="585" y="213"/>
                    <a:pt x="584" y="211"/>
                    <a:pt x="584" y="210"/>
                  </a:cubicBezTo>
                  <a:cubicBezTo>
                    <a:pt x="585" y="208"/>
                    <a:pt x="584" y="207"/>
                    <a:pt x="583" y="206"/>
                  </a:cubicBezTo>
                  <a:cubicBezTo>
                    <a:pt x="583" y="205"/>
                    <a:pt x="582" y="205"/>
                    <a:pt x="581" y="205"/>
                  </a:cubicBezTo>
                  <a:cubicBezTo>
                    <a:pt x="581" y="206"/>
                    <a:pt x="581" y="206"/>
                    <a:pt x="581" y="207"/>
                  </a:cubicBezTo>
                  <a:cubicBezTo>
                    <a:pt x="582" y="207"/>
                    <a:pt x="582" y="208"/>
                    <a:pt x="581" y="208"/>
                  </a:cubicBezTo>
                  <a:cubicBezTo>
                    <a:pt x="581" y="208"/>
                    <a:pt x="581" y="209"/>
                    <a:pt x="581" y="209"/>
                  </a:cubicBezTo>
                  <a:cubicBezTo>
                    <a:pt x="581" y="209"/>
                    <a:pt x="581" y="209"/>
                    <a:pt x="581" y="209"/>
                  </a:cubicBezTo>
                  <a:cubicBezTo>
                    <a:pt x="581" y="209"/>
                    <a:pt x="581" y="209"/>
                    <a:pt x="581" y="210"/>
                  </a:cubicBezTo>
                  <a:cubicBezTo>
                    <a:pt x="581" y="210"/>
                    <a:pt x="581" y="211"/>
                    <a:pt x="581" y="211"/>
                  </a:cubicBezTo>
                  <a:cubicBezTo>
                    <a:pt x="581" y="211"/>
                    <a:pt x="581" y="211"/>
                    <a:pt x="580" y="211"/>
                  </a:cubicBezTo>
                  <a:cubicBezTo>
                    <a:pt x="580" y="211"/>
                    <a:pt x="579" y="212"/>
                    <a:pt x="579" y="211"/>
                  </a:cubicBezTo>
                  <a:cubicBezTo>
                    <a:pt x="581" y="209"/>
                    <a:pt x="581" y="209"/>
                    <a:pt x="579" y="207"/>
                  </a:cubicBezTo>
                  <a:cubicBezTo>
                    <a:pt x="579" y="207"/>
                    <a:pt x="578" y="207"/>
                    <a:pt x="579" y="206"/>
                  </a:cubicBezTo>
                  <a:cubicBezTo>
                    <a:pt x="580" y="205"/>
                    <a:pt x="579" y="203"/>
                    <a:pt x="579" y="201"/>
                  </a:cubicBezTo>
                  <a:cubicBezTo>
                    <a:pt x="579" y="199"/>
                    <a:pt x="578" y="198"/>
                    <a:pt x="578" y="196"/>
                  </a:cubicBezTo>
                  <a:cubicBezTo>
                    <a:pt x="577" y="194"/>
                    <a:pt x="576" y="194"/>
                    <a:pt x="574" y="195"/>
                  </a:cubicBezTo>
                  <a:cubicBezTo>
                    <a:pt x="574" y="195"/>
                    <a:pt x="573" y="194"/>
                    <a:pt x="572" y="194"/>
                  </a:cubicBezTo>
                  <a:cubicBezTo>
                    <a:pt x="571" y="193"/>
                    <a:pt x="570" y="191"/>
                    <a:pt x="569" y="191"/>
                  </a:cubicBezTo>
                  <a:cubicBezTo>
                    <a:pt x="567" y="191"/>
                    <a:pt x="565" y="191"/>
                    <a:pt x="563" y="192"/>
                  </a:cubicBezTo>
                  <a:cubicBezTo>
                    <a:pt x="561" y="193"/>
                    <a:pt x="560" y="193"/>
                    <a:pt x="558" y="192"/>
                  </a:cubicBezTo>
                  <a:cubicBezTo>
                    <a:pt x="557" y="191"/>
                    <a:pt x="557" y="191"/>
                    <a:pt x="556" y="191"/>
                  </a:cubicBezTo>
                  <a:cubicBezTo>
                    <a:pt x="555" y="192"/>
                    <a:pt x="553" y="192"/>
                    <a:pt x="552" y="192"/>
                  </a:cubicBezTo>
                  <a:cubicBezTo>
                    <a:pt x="551" y="193"/>
                    <a:pt x="551" y="192"/>
                    <a:pt x="550" y="192"/>
                  </a:cubicBezTo>
                  <a:cubicBezTo>
                    <a:pt x="549" y="191"/>
                    <a:pt x="548" y="191"/>
                    <a:pt x="548" y="191"/>
                  </a:cubicBezTo>
                  <a:cubicBezTo>
                    <a:pt x="547" y="192"/>
                    <a:pt x="547" y="193"/>
                    <a:pt x="547" y="193"/>
                  </a:cubicBezTo>
                  <a:cubicBezTo>
                    <a:pt x="547" y="194"/>
                    <a:pt x="547" y="195"/>
                    <a:pt x="547" y="196"/>
                  </a:cubicBezTo>
                  <a:cubicBezTo>
                    <a:pt x="547" y="196"/>
                    <a:pt x="547" y="197"/>
                    <a:pt x="546" y="197"/>
                  </a:cubicBezTo>
                  <a:cubicBezTo>
                    <a:pt x="545" y="198"/>
                    <a:pt x="545" y="198"/>
                    <a:pt x="544" y="197"/>
                  </a:cubicBezTo>
                  <a:cubicBezTo>
                    <a:pt x="543" y="197"/>
                    <a:pt x="542" y="197"/>
                    <a:pt x="542" y="197"/>
                  </a:cubicBezTo>
                  <a:cubicBezTo>
                    <a:pt x="542" y="197"/>
                    <a:pt x="542" y="197"/>
                    <a:pt x="542" y="198"/>
                  </a:cubicBezTo>
                  <a:cubicBezTo>
                    <a:pt x="542" y="198"/>
                    <a:pt x="541" y="198"/>
                    <a:pt x="541" y="198"/>
                  </a:cubicBezTo>
                  <a:cubicBezTo>
                    <a:pt x="540" y="199"/>
                    <a:pt x="538" y="198"/>
                    <a:pt x="537" y="198"/>
                  </a:cubicBezTo>
                  <a:cubicBezTo>
                    <a:pt x="536" y="198"/>
                    <a:pt x="536" y="197"/>
                    <a:pt x="536" y="196"/>
                  </a:cubicBezTo>
                  <a:cubicBezTo>
                    <a:pt x="536" y="196"/>
                    <a:pt x="537" y="196"/>
                    <a:pt x="537" y="196"/>
                  </a:cubicBezTo>
                  <a:cubicBezTo>
                    <a:pt x="537" y="196"/>
                    <a:pt x="537" y="196"/>
                    <a:pt x="537" y="196"/>
                  </a:cubicBezTo>
                  <a:cubicBezTo>
                    <a:pt x="538" y="196"/>
                    <a:pt x="538" y="196"/>
                    <a:pt x="538" y="196"/>
                  </a:cubicBezTo>
                  <a:cubicBezTo>
                    <a:pt x="539" y="196"/>
                    <a:pt x="539" y="196"/>
                    <a:pt x="539" y="195"/>
                  </a:cubicBezTo>
                  <a:cubicBezTo>
                    <a:pt x="539" y="191"/>
                    <a:pt x="542" y="190"/>
                    <a:pt x="543" y="187"/>
                  </a:cubicBezTo>
                  <a:cubicBezTo>
                    <a:pt x="544" y="186"/>
                    <a:pt x="544" y="186"/>
                    <a:pt x="543" y="186"/>
                  </a:cubicBezTo>
                  <a:cubicBezTo>
                    <a:pt x="543" y="185"/>
                    <a:pt x="542" y="184"/>
                    <a:pt x="541" y="183"/>
                  </a:cubicBezTo>
                  <a:cubicBezTo>
                    <a:pt x="540" y="182"/>
                    <a:pt x="540" y="182"/>
                    <a:pt x="539" y="182"/>
                  </a:cubicBezTo>
                  <a:cubicBezTo>
                    <a:pt x="537" y="182"/>
                    <a:pt x="534" y="182"/>
                    <a:pt x="533" y="184"/>
                  </a:cubicBezTo>
                  <a:cubicBezTo>
                    <a:pt x="532" y="184"/>
                    <a:pt x="532" y="184"/>
                    <a:pt x="532" y="184"/>
                  </a:cubicBezTo>
                  <a:cubicBezTo>
                    <a:pt x="532" y="184"/>
                    <a:pt x="531" y="184"/>
                    <a:pt x="531" y="184"/>
                  </a:cubicBezTo>
                  <a:cubicBezTo>
                    <a:pt x="531" y="184"/>
                    <a:pt x="530" y="184"/>
                    <a:pt x="530" y="184"/>
                  </a:cubicBezTo>
                  <a:cubicBezTo>
                    <a:pt x="530" y="183"/>
                    <a:pt x="530" y="183"/>
                    <a:pt x="530" y="183"/>
                  </a:cubicBezTo>
                  <a:cubicBezTo>
                    <a:pt x="531" y="183"/>
                    <a:pt x="531" y="183"/>
                    <a:pt x="531" y="183"/>
                  </a:cubicBezTo>
                  <a:cubicBezTo>
                    <a:pt x="531" y="183"/>
                    <a:pt x="532" y="183"/>
                    <a:pt x="532" y="183"/>
                  </a:cubicBezTo>
                  <a:cubicBezTo>
                    <a:pt x="532" y="183"/>
                    <a:pt x="532" y="182"/>
                    <a:pt x="532" y="182"/>
                  </a:cubicBezTo>
                  <a:cubicBezTo>
                    <a:pt x="533" y="182"/>
                    <a:pt x="533" y="181"/>
                    <a:pt x="532" y="181"/>
                  </a:cubicBezTo>
                  <a:cubicBezTo>
                    <a:pt x="532" y="180"/>
                    <a:pt x="531" y="180"/>
                    <a:pt x="531" y="181"/>
                  </a:cubicBezTo>
                  <a:cubicBezTo>
                    <a:pt x="530" y="181"/>
                    <a:pt x="529" y="181"/>
                    <a:pt x="529" y="181"/>
                  </a:cubicBezTo>
                  <a:cubicBezTo>
                    <a:pt x="527" y="182"/>
                    <a:pt x="525" y="180"/>
                    <a:pt x="523" y="181"/>
                  </a:cubicBezTo>
                  <a:cubicBezTo>
                    <a:pt x="523" y="181"/>
                    <a:pt x="523" y="181"/>
                    <a:pt x="522" y="181"/>
                  </a:cubicBezTo>
                  <a:cubicBezTo>
                    <a:pt x="522" y="181"/>
                    <a:pt x="522" y="180"/>
                    <a:pt x="522" y="180"/>
                  </a:cubicBezTo>
                  <a:cubicBezTo>
                    <a:pt x="522" y="180"/>
                    <a:pt x="522" y="180"/>
                    <a:pt x="522" y="180"/>
                  </a:cubicBezTo>
                  <a:cubicBezTo>
                    <a:pt x="524" y="180"/>
                    <a:pt x="525" y="178"/>
                    <a:pt x="526" y="178"/>
                  </a:cubicBezTo>
                  <a:cubicBezTo>
                    <a:pt x="528" y="178"/>
                    <a:pt x="529" y="178"/>
                    <a:pt x="530" y="177"/>
                  </a:cubicBezTo>
                  <a:cubicBezTo>
                    <a:pt x="530" y="177"/>
                    <a:pt x="531" y="176"/>
                    <a:pt x="531" y="175"/>
                  </a:cubicBezTo>
                  <a:cubicBezTo>
                    <a:pt x="531" y="175"/>
                    <a:pt x="531" y="175"/>
                    <a:pt x="531" y="175"/>
                  </a:cubicBezTo>
                  <a:cubicBezTo>
                    <a:pt x="532" y="174"/>
                    <a:pt x="532" y="173"/>
                    <a:pt x="533" y="173"/>
                  </a:cubicBezTo>
                  <a:cubicBezTo>
                    <a:pt x="533" y="173"/>
                    <a:pt x="534" y="173"/>
                    <a:pt x="534" y="173"/>
                  </a:cubicBezTo>
                  <a:cubicBezTo>
                    <a:pt x="535" y="173"/>
                    <a:pt x="535" y="173"/>
                    <a:pt x="535" y="173"/>
                  </a:cubicBezTo>
                  <a:cubicBezTo>
                    <a:pt x="535" y="173"/>
                    <a:pt x="535" y="172"/>
                    <a:pt x="535" y="172"/>
                  </a:cubicBezTo>
                  <a:cubicBezTo>
                    <a:pt x="534" y="171"/>
                    <a:pt x="533" y="169"/>
                    <a:pt x="533" y="168"/>
                  </a:cubicBezTo>
                  <a:cubicBezTo>
                    <a:pt x="533" y="167"/>
                    <a:pt x="533" y="166"/>
                    <a:pt x="532" y="167"/>
                  </a:cubicBezTo>
                  <a:cubicBezTo>
                    <a:pt x="528" y="167"/>
                    <a:pt x="527" y="166"/>
                    <a:pt x="526" y="163"/>
                  </a:cubicBezTo>
                  <a:cubicBezTo>
                    <a:pt x="525" y="163"/>
                    <a:pt x="525" y="162"/>
                    <a:pt x="524" y="163"/>
                  </a:cubicBezTo>
                  <a:cubicBezTo>
                    <a:pt x="524" y="163"/>
                    <a:pt x="523" y="163"/>
                    <a:pt x="523" y="162"/>
                  </a:cubicBezTo>
                  <a:cubicBezTo>
                    <a:pt x="522" y="161"/>
                    <a:pt x="521" y="161"/>
                    <a:pt x="520" y="161"/>
                  </a:cubicBezTo>
                  <a:cubicBezTo>
                    <a:pt x="520" y="162"/>
                    <a:pt x="520" y="162"/>
                    <a:pt x="520" y="162"/>
                  </a:cubicBezTo>
                  <a:cubicBezTo>
                    <a:pt x="519" y="163"/>
                    <a:pt x="519" y="164"/>
                    <a:pt x="518" y="164"/>
                  </a:cubicBezTo>
                  <a:cubicBezTo>
                    <a:pt x="518" y="164"/>
                    <a:pt x="517" y="165"/>
                    <a:pt x="517" y="165"/>
                  </a:cubicBezTo>
                  <a:cubicBezTo>
                    <a:pt x="516" y="164"/>
                    <a:pt x="515" y="164"/>
                    <a:pt x="515" y="165"/>
                  </a:cubicBezTo>
                  <a:cubicBezTo>
                    <a:pt x="514" y="165"/>
                    <a:pt x="514" y="166"/>
                    <a:pt x="513" y="166"/>
                  </a:cubicBezTo>
                  <a:cubicBezTo>
                    <a:pt x="513" y="167"/>
                    <a:pt x="513" y="167"/>
                    <a:pt x="512" y="168"/>
                  </a:cubicBezTo>
                  <a:cubicBezTo>
                    <a:pt x="512" y="168"/>
                    <a:pt x="512" y="168"/>
                    <a:pt x="512" y="168"/>
                  </a:cubicBezTo>
                  <a:cubicBezTo>
                    <a:pt x="511" y="168"/>
                    <a:pt x="511" y="168"/>
                    <a:pt x="511" y="168"/>
                  </a:cubicBezTo>
                  <a:cubicBezTo>
                    <a:pt x="511" y="168"/>
                    <a:pt x="511" y="168"/>
                    <a:pt x="511" y="169"/>
                  </a:cubicBezTo>
                  <a:cubicBezTo>
                    <a:pt x="511" y="169"/>
                    <a:pt x="510" y="170"/>
                    <a:pt x="510" y="170"/>
                  </a:cubicBezTo>
                  <a:cubicBezTo>
                    <a:pt x="508" y="172"/>
                    <a:pt x="507" y="173"/>
                    <a:pt x="506" y="175"/>
                  </a:cubicBezTo>
                  <a:cubicBezTo>
                    <a:pt x="506" y="175"/>
                    <a:pt x="506" y="175"/>
                    <a:pt x="506" y="175"/>
                  </a:cubicBezTo>
                  <a:cubicBezTo>
                    <a:pt x="506" y="175"/>
                    <a:pt x="505" y="176"/>
                    <a:pt x="505" y="176"/>
                  </a:cubicBezTo>
                  <a:cubicBezTo>
                    <a:pt x="504" y="178"/>
                    <a:pt x="503" y="179"/>
                    <a:pt x="503" y="180"/>
                  </a:cubicBezTo>
                  <a:cubicBezTo>
                    <a:pt x="502" y="181"/>
                    <a:pt x="501" y="182"/>
                    <a:pt x="502" y="183"/>
                  </a:cubicBezTo>
                  <a:cubicBezTo>
                    <a:pt x="502" y="184"/>
                    <a:pt x="502" y="184"/>
                    <a:pt x="502" y="184"/>
                  </a:cubicBezTo>
                  <a:cubicBezTo>
                    <a:pt x="502" y="185"/>
                    <a:pt x="501" y="185"/>
                    <a:pt x="501" y="185"/>
                  </a:cubicBezTo>
                  <a:cubicBezTo>
                    <a:pt x="501" y="185"/>
                    <a:pt x="500" y="185"/>
                    <a:pt x="500" y="185"/>
                  </a:cubicBezTo>
                  <a:cubicBezTo>
                    <a:pt x="500" y="185"/>
                    <a:pt x="500" y="185"/>
                    <a:pt x="500" y="185"/>
                  </a:cubicBezTo>
                  <a:cubicBezTo>
                    <a:pt x="499" y="187"/>
                    <a:pt x="499" y="190"/>
                    <a:pt x="501" y="191"/>
                  </a:cubicBezTo>
                  <a:cubicBezTo>
                    <a:pt x="502" y="191"/>
                    <a:pt x="502" y="192"/>
                    <a:pt x="502" y="193"/>
                  </a:cubicBezTo>
                  <a:cubicBezTo>
                    <a:pt x="501" y="195"/>
                    <a:pt x="500" y="196"/>
                    <a:pt x="500" y="198"/>
                  </a:cubicBezTo>
                  <a:cubicBezTo>
                    <a:pt x="498" y="198"/>
                    <a:pt x="496" y="200"/>
                    <a:pt x="494" y="199"/>
                  </a:cubicBezTo>
                  <a:cubicBezTo>
                    <a:pt x="494" y="199"/>
                    <a:pt x="494" y="199"/>
                    <a:pt x="494" y="199"/>
                  </a:cubicBezTo>
                  <a:cubicBezTo>
                    <a:pt x="492" y="200"/>
                    <a:pt x="490" y="200"/>
                    <a:pt x="487" y="199"/>
                  </a:cubicBezTo>
                  <a:cubicBezTo>
                    <a:pt x="487" y="199"/>
                    <a:pt x="486" y="198"/>
                    <a:pt x="486" y="199"/>
                  </a:cubicBezTo>
                  <a:cubicBezTo>
                    <a:pt x="486" y="199"/>
                    <a:pt x="486" y="199"/>
                    <a:pt x="486" y="200"/>
                  </a:cubicBezTo>
                  <a:cubicBezTo>
                    <a:pt x="486" y="201"/>
                    <a:pt x="486" y="202"/>
                    <a:pt x="487" y="202"/>
                  </a:cubicBezTo>
                  <a:cubicBezTo>
                    <a:pt x="489" y="204"/>
                    <a:pt x="491" y="207"/>
                    <a:pt x="492" y="209"/>
                  </a:cubicBezTo>
                  <a:cubicBezTo>
                    <a:pt x="492" y="210"/>
                    <a:pt x="492" y="211"/>
                    <a:pt x="492" y="211"/>
                  </a:cubicBezTo>
                  <a:cubicBezTo>
                    <a:pt x="492" y="211"/>
                    <a:pt x="492" y="210"/>
                    <a:pt x="491" y="210"/>
                  </a:cubicBezTo>
                  <a:cubicBezTo>
                    <a:pt x="491" y="209"/>
                    <a:pt x="490" y="209"/>
                    <a:pt x="490" y="209"/>
                  </a:cubicBezTo>
                  <a:cubicBezTo>
                    <a:pt x="489" y="209"/>
                    <a:pt x="488" y="209"/>
                    <a:pt x="488" y="208"/>
                  </a:cubicBezTo>
                  <a:cubicBezTo>
                    <a:pt x="489" y="206"/>
                    <a:pt x="487" y="206"/>
                    <a:pt x="487" y="206"/>
                  </a:cubicBezTo>
                  <a:cubicBezTo>
                    <a:pt x="485" y="207"/>
                    <a:pt x="485" y="207"/>
                    <a:pt x="485" y="205"/>
                  </a:cubicBezTo>
                  <a:cubicBezTo>
                    <a:pt x="484" y="206"/>
                    <a:pt x="482" y="207"/>
                    <a:pt x="481" y="208"/>
                  </a:cubicBezTo>
                  <a:cubicBezTo>
                    <a:pt x="481" y="208"/>
                    <a:pt x="481" y="208"/>
                    <a:pt x="480" y="208"/>
                  </a:cubicBezTo>
                  <a:cubicBezTo>
                    <a:pt x="480" y="208"/>
                    <a:pt x="480" y="208"/>
                    <a:pt x="480" y="208"/>
                  </a:cubicBezTo>
                  <a:cubicBezTo>
                    <a:pt x="480" y="209"/>
                    <a:pt x="480" y="209"/>
                    <a:pt x="479" y="209"/>
                  </a:cubicBezTo>
                  <a:cubicBezTo>
                    <a:pt x="480" y="209"/>
                    <a:pt x="480" y="209"/>
                    <a:pt x="480" y="209"/>
                  </a:cubicBezTo>
                  <a:cubicBezTo>
                    <a:pt x="480" y="210"/>
                    <a:pt x="480" y="210"/>
                    <a:pt x="480" y="210"/>
                  </a:cubicBezTo>
                  <a:cubicBezTo>
                    <a:pt x="480" y="211"/>
                    <a:pt x="479" y="211"/>
                    <a:pt x="479" y="210"/>
                  </a:cubicBezTo>
                  <a:cubicBezTo>
                    <a:pt x="479" y="210"/>
                    <a:pt x="478" y="210"/>
                    <a:pt x="478" y="210"/>
                  </a:cubicBezTo>
                  <a:cubicBezTo>
                    <a:pt x="478" y="211"/>
                    <a:pt x="476" y="211"/>
                    <a:pt x="478" y="212"/>
                  </a:cubicBezTo>
                  <a:cubicBezTo>
                    <a:pt x="478" y="212"/>
                    <a:pt x="478" y="213"/>
                    <a:pt x="478" y="213"/>
                  </a:cubicBezTo>
                  <a:cubicBezTo>
                    <a:pt x="478" y="214"/>
                    <a:pt x="478" y="213"/>
                    <a:pt x="477" y="213"/>
                  </a:cubicBezTo>
                  <a:cubicBezTo>
                    <a:pt x="477" y="213"/>
                    <a:pt x="476" y="213"/>
                    <a:pt x="476" y="213"/>
                  </a:cubicBezTo>
                  <a:cubicBezTo>
                    <a:pt x="475" y="214"/>
                    <a:pt x="474" y="214"/>
                    <a:pt x="474" y="213"/>
                  </a:cubicBezTo>
                  <a:cubicBezTo>
                    <a:pt x="474" y="213"/>
                    <a:pt x="475" y="212"/>
                    <a:pt x="475" y="212"/>
                  </a:cubicBezTo>
                  <a:cubicBezTo>
                    <a:pt x="475" y="211"/>
                    <a:pt x="475" y="211"/>
                    <a:pt x="474" y="210"/>
                  </a:cubicBezTo>
                  <a:cubicBezTo>
                    <a:pt x="473" y="210"/>
                    <a:pt x="473" y="211"/>
                    <a:pt x="472" y="211"/>
                  </a:cubicBezTo>
                  <a:cubicBezTo>
                    <a:pt x="472" y="212"/>
                    <a:pt x="471" y="212"/>
                    <a:pt x="471" y="213"/>
                  </a:cubicBezTo>
                  <a:cubicBezTo>
                    <a:pt x="472" y="213"/>
                    <a:pt x="473" y="213"/>
                    <a:pt x="473" y="213"/>
                  </a:cubicBezTo>
                  <a:cubicBezTo>
                    <a:pt x="473" y="215"/>
                    <a:pt x="471" y="216"/>
                    <a:pt x="469" y="216"/>
                  </a:cubicBezTo>
                  <a:cubicBezTo>
                    <a:pt x="469" y="215"/>
                    <a:pt x="470" y="215"/>
                    <a:pt x="470" y="215"/>
                  </a:cubicBezTo>
                  <a:cubicBezTo>
                    <a:pt x="470" y="214"/>
                    <a:pt x="470" y="213"/>
                    <a:pt x="469" y="212"/>
                  </a:cubicBezTo>
                  <a:cubicBezTo>
                    <a:pt x="469" y="212"/>
                    <a:pt x="469" y="212"/>
                    <a:pt x="468" y="213"/>
                  </a:cubicBezTo>
                  <a:cubicBezTo>
                    <a:pt x="468" y="215"/>
                    <a:pt x="467" y="214"/>
                    <a:pt x="466" y="214"/>
                  </a:cubicBezTo>
                  <a:cubicBezTo>
                    <a:pt x="465" y="213"/>
                    <a:pt x="466" y="212"/>
                    <a:pt x="466" y="212"/>
                  </a:cubicBezTo>
                  <a:cubicBezTo>
                    <a:pt x="467" y="210"/>
                    <a:pt x="466" y="209"/>
                    <a:pt x="465" y="209"/>
                  </a:cubicBezTo>
                  <a:cubicBezTo>
                    <a:pt x="463" y="208"/>
                    <a:pt x="462" y="209"/>
                    <a:pt x="461" y="209"/>
                  </a:cubicBezTo>
                  <a:cubicBezTo>
                    <a:pt x="460" y="210"/>
                    <a:pt x="459" y="210"/>
                    <a:pt x="459" y="209"/>
                  </a:cubicBezTo>
                  <a:cubicBezTo>
                    <a:pt x="459" y="208"/>
                    <a:pt x="458" y="208"/>
                    <a:pt x="458" y="209"/>
                  </a:cubicBezTo>
                  <a:cubicBezTo>
                    <a:pt x="457" y="209"/>
                    <a:pt x="457" y="211"/>
                    <a:pt x="455" y="209"/>
                  </a:cubicBezTo>
                  <a:cubicBezTo>
                    <a:pt x="455" y="209"/>
                    <a:pt x="452" y="209"/>
                    <a:pt x="452" y="209"/>
                  </a:cubicBezTo>
                  <a:cubicBezTo>
                    <a:pt x="452" y="210"/>
                    <a:pt x="452" y="210"/>
                    <a:pt x="452" y="210"/>
                  </a:cubicBezTo>
                  <a:cubicBezTo>
                    <a:pt x="453" y="211"/>
                    <a:pt x="451" y="211"/>
                    <a:pt x="451" y="211"/>
                  </a:cubicBezTo>
                  <a:cubicBezTo>
                    <a:pt x="450" y="211"/>
                    <a:pt x="450" y="211"/>
                    <a:pt x="449" y="211"/>
                  </a:cubicBezTo>
                  <a:cubicBezTo>
                    <a:pt x="449" y="211"/>
                    <a:pt x="449" y="210"/>
                    <a:pt x="449" y="210"/>
                  </a:cubicBezTo>
                  <a:cubicBezTo>
                    <a:pt x="448" y="209"/>
                    <a:pt x="448" y="210"/>
                    <a:pt x="448" y="211"/>
                  </a:cubicBezTo>
                  <a:cubicBezTo>
                    <a:pt x="448" y="212"/>
                    <a:pt x="447" y="212"/>
                    <a:pt x="447" y="212"/>
                  </a:cubicBezTo>
                  <a:cubicBezTo>
                    <a:pt x="445" y="212"/>
                    <a:pt x="446" y="214"/>
                    <a:pt x="445" y="215"/>
                  </a:cubicBezTo>
                  <a:cubicBezTo>
                    <a:pt x="445" y="215"/>
                    <a:pt x="446" y="215"/>
                    <a:pt x="446" y="215"/>
                  </a:cubicBezTo>
                  <a:cubicBezTo>
                    <a:pt x="446" y="215"/>
                    <a:pt x="446" y="215"/>
                    <a:pt x="446" y="214"/>
                  </a:cubicBezTo>
                  <a:cubicBezTo>
                    <a:pt x="446" y="214"/>
                    <a:pt x="447" y="213"/>
                    <a:pt x="447" y="214"/>
                  </a:cubicBezTo>
                  <a:cubicBezTo>
                    <a:pt x="448" y="216"/>
                    <a:pt x="450" y="215"/>
                    <a:pt x="452" y="215"/>
                  </a:cubicBezTo>
                  <a:cubicBezTo>
                    <a:pt x="451" y="216"/>
                    <a:pt x="451" y="216"/>
                    <a:pt x="450" y="216"/>
                  </a:cubicBezTo>
                  <a:cubicBezTo>
                    <a:pt x="447" y="218"/>
                    <a:pt x="444" y="219"/>
                    <a:pt x="441" y="219"/>
                  </a:cubicBezTo>
                  <a:cubicBezTo>
                    <a:pt x="441" y="219"/>
                    <a:pt x="440" y="219"/>
                    <a:pt x="440" y="220"/>
                  </a:cubicBezTo>
                  <a:cubicBezTo>
                    <a:pt x="440" y="221"/>
                    <a:pt x="439" y="221"/>
                    <a:pt x="439" y="220"/>
                  </a:cubicBezTo>
                  <a:cubicBezTo>
                    <a:pt x="438" y="220"/>
                    <a:pt x="437" y="220"/>
                    <a:pt x="437" y="221"/>
                  </a:cubicBezTo>
                  <a:cubicBezTo>
                    <a:pt x="437" y="223"/>
                    <a:pt x="435" y="222"/>
                    <a:pt x="434" y="223"/>
                  </a:cubicBezTo>
                  <a:cubicBezTo>
                    <a:pt x="434" y="224"/>
                    <a:pt x="434" y="222"/>
                    <a:pt x="433" y="222"/>
                  </a:cubicBezTo>
                  <a:cubicBezTo>
                    <a:pt x="433" y="222"/>
                    <a:pt x="433" y="224"/>
                    <a:pt x="431" y="222"/>
                  </a:cubicBezTo>
                  <a:cubicBezTo>
                    <a:pt x="431" y="222"/>
                    <a:pt x="431" y="222"/>
                    <a:pt x="431" y="223"/>
                  </a:cubicBezTo>
                  <a:cubicBezTo>
                    <a:pt x="430" y="223"/>
                    <a:pt x="429" y="223"/>
                    <a:pt x="428" y="223"/>
                  </a:cubicBezTo>
                  <a:cubicBezTo>
                    <a:pt x="427" y="224"/>
                    <a:pt x="425" y="224"/>
                    <a:pt x="425" y="225"/>
                  </a:cubicBezTo>
                  <a:cubicBezTo>
                    <a:pt x="425" y="226"/>
                    <a:pt x="425" y="226"/>
                    <a:pt x="425" y="226"/>
                  </a:cubicBezTo>
                  <a:cubicBezTo>
                    <a:pt x="424" y="227"/>
                    <a:pt x="423" y="226"/>
                    <a:pt x="423" y="227"/>
                  </a:cubicBezTo>
                  <a:cubicBezTo>
                    <a:pt x="423" y="228"/>
                    <a:pt x="422" y="228"/>
                    <a:pt x="422" y="227"/>
                  </a:cubicBezTo>
                  <a:cubicBezTo>
                    <a:pt x="420" y="226"/>
                    <a:pt x="420" y="228"/>
                    <a:pt x="419" y="228"/>
                  </a:cubicBezTo>
                  <a:cubicBezTo>
                    <a:pt x="418" y="229"/>
                    <a:pt x="418" y="229"/>
                    <a:pt x="418" y="230"/>
                  </a:cubicBezTo>
                  <a:cubicBezTo>
                    <a:pt x="416" y="231"/>
                    <a:pt x="414" y="233"/>
                    <a:pt x="413" y="236"/>
                  </a:cubicBezTo>
                  <a:cubicBezTo>
                    <a:pt x="413" y="236"/>
                    <a:pt x="413" y="238"/>
                    <a:pt x="412" y="237"/>
                  </a:cubicBezTo>
                  <a:cubicBezTo>
                    <a:pt x="410" y="236"/>
                    <a:pt x="408" y="237"/>
                    <a:pt x="406" y="236"/>
                  </a:cubicBezTo>
                  <a:cubicBezTo>
                    <a:pt x="406" y="235"/>
                    <a:pt x="405" y="236"/>
                    <a:pt x="405" y="237"/>
                  </a:cubicBezTo>
                  <a:cubicBezTo>
                    <a:pt x="404" y="237"/>
                    <a:pt x="405" y="237"/>
                    <a:pt x="405" y="237"/>
                  </a:cubicBezTo>
                  <a:cubicBezTo>
                    <a:pt x="406" y="238"/>
                    <a:pt x="407" y="238"/>
                    <a:pt x="409" y="238"/>
                  </a:cubicBezTo>
                  <a:cubicBezTo>
                    <a:pt x="409" y="238"/>
                    <a:pt x="410" y="239"/>
                    <a:pt x="410" y="239"/>
                  </a:cubicBezTo>
                  <a:cubicBezTo>
                    <a:pt x="410" y="240"/>
                    <a:pt x="410" y="240"/>
                    <a:pt x="409" y="241"/>
                  </a:cubicBezTo>
                  <a:cubicBezTo>
                    <a:pt x="409" y="241"/>
                    <a:pt x="408" y="241"/>
                    <a:pt x="408" y="240"/>
                  </a:cubicBezTo>
                  <a:cubicBezTo>
                    <a:pt x="408" y="240"/>
                    <a:pt x="407" y="240"/>
                    <a:pt x="407" y="240"/>
                  </a:cubicBezTo>
                  <a:cubicBezTo>
                    <a:pt x="407" y="240"/>
                    <a:pt x="407" y="240"/>
                    <a:pt x="407" y="241"/>
                  </a:cubicBezTo>
                  <a:cubicBezTo>
                    <a:pt x="408" y="242"/>
                    <a:pt x="407" y="242"/>
                    <a:pt x="406" y="243"/>
                  </a:cubicBezTo>
                  <a:cubicBezTo>
                    <a:pt x="406" y="240"/>
                    <a:pt x="406" y="240"/>
                    <a:pt x="404" y="240"/>
                  </a:cubicBezTo>
                  <a:cubicBezTo>
                    <a:pt x="403" y="240"/>
                    <a:pt x="401" y="240"/>
                    <a:pt x="402" y="242"/>
                  </a:cubicBezTo>
                  <a:cubicBezTo>
                    <a:pt x="402" y="242"/>
                    <a:pt x="402" y="243"/>
                    <a:pt x="402" y="242"/>
                  </a:cubicBezTo>
                  <a:cubicBezTo>
                    <a:pt x="401" y="242"/>
                    <a:pt x="401" y="242"/>
                    <a:pt x="400" y="242"/>
                  </a:cubicBezTo>
                  <a:cubicBezTo>
                    <a:pt x="400" y="242"/>
                    <a:pt x="400" y="243"/>
                    <a:pt x="401" y="243"/>
                  </a:cubicBezTo>
                  <a:cubicBezTo>
                    <a:pt x="402" y="244"/>
                    <a:pt x="402" y="245"/>
                    <a:pt x="402" y="246"/>
                  </a:cubicBezTo>
                  <a:cubicBezTo>
                    <a:pt x="401" y="246"/>
                    <a:pt x="400" y="247"/>
                    <a:pt x="400" y="245"/>
                  </a:cubicBezTo>
                  <a:cubicBezTo>
                    <a:pt x="400" y="245"/>
                    <a:pt x="400" y="244"/>
                    <a:pt x="399" y="244"/>
                  </a:cubicBezTo>
                  <a:cubicBezTo>
                    <a:pt x="398" y="244"/>
                    <a:pt x="399" y="245"/>
                    <a:pt x="399" y="245"/>
                  </a:cubicBezTo>
                  <a:cubicBezTo>
                    <a:pt x="399" y="246"/>
                    <a:pt x="399" y="247"/>
                    <a:pt x="398" y="246"/>
                  </a:cubicBezTo>
                  <a:cubicBezTo>
                    <a:pt x="397" y="246"/>
                    <a:pt x="397" y="247"/>
                    <a:pt x="397" y="248"/>
                  </a:cubicBezTo>
                  <a:cubicBezTo>
                    <a:pt x="397" y="248"/>
                    <a:pt x="398" y="249"/>
                    <a:pt x="398" y="249"/>
                  </a:cubicBezTo>
                  <a:cubicBezTo>
                    <a:pt x="400" y="249"/>
                    <a:pt x="401" y="251"/>
                    <a:pt x="403" y="251"/>
                  </a:cubicBezTo>
                  <a:cubicBezTo>
                    <a:pt x="403" y="252"/>
                    <a:pt x="403" y="253"/>
                    <a:pt x="403" y="254"/>
                  </a:cubicBezTo>
                  <a:cubicBezTo>
                    <a:pt x="402" y="253"/>
                    <a:pt x="401" y="253"/>
                    <a:pt x="399" y="254"/>
                  </a:cubicBezTo>
                  <a:cubicBezTo>
                    <a:pt x="399" y="255"/>
                    <a:pt x="400" y="255"/>
                    <a:pt x="400" y="255"/>
                  </a:cubicBezTo>
                  <a:cubicBezTo>
                    <a:pt x="400" y="256"/>
                    <a:pt x="400" y="255"/>
                    <a:pt x="399" y="255"/>
                  </a:cubicBezTo>
                  <a:cubicBezTo>
                    <a:pt x="399" y="255"/>
                    <a:pt x="398" y="255"/>
                    <a:pt x="398" y="255"/>
                  </a:cubicBezTo>
                  <a:cubicBezTo>
                    <a:pt x="398" y="256"/>
                    <a:pt x="398" y="256"/>
                    <a:pt x="398" y="257"/>
                  </a:cubicBezTo>
                  <a:cubicBezTo>
                    <a:pt x="398" y="258"/>
                    <a:pt x="399" y="257"/>
                    <a:pt x="399" y="257"/>
                  </a:cubicBezTo>
                  <a:cubicBezTo>
                    <a:pt x="401" y="257"/>
                    <a:pt x="402" y="258"/>
                    <a:pt x="403" y="260"/>
                  </a:cubicBezTo>
                  <a:cubicBezTo>
                    <a:pt x="404" y="260"/>
                    <a:pt x="404" y="260"/>
                    <a:pt x="404" y="261"/>
                  </a:cubicBezTo>
                  <a:cubicBezTo>
                    <a:pt x="403" y="261"/>
                    <a:pt x="404" y="261"/>
                    <a:pt x="404" y="262"/>
                  </a:cubicBezTo>
                  <a:cubicBezTo>
                    <a:pt x="405" y="262"/>
                    <a:pt x="405" y="263"/>
                    <a:pt x="406" y="263"/>
                  </a:cubicBezTo>
                  <a:cubicBezTo>
                    <a:pt x="405" y="264"/>
                    <a:pt x="404" y="263"/>
                    <a:pt x="403" y="264"/>
                  </a:cubicBezTo>
                  <a:cubicBezTo>
                    <a:pt x="404" y="265"/>
                    <a:pt x="405" y="265"/>
                    <a:pt x="406" y="266"/>
                  </a:cubicBezTo>
                  <a:cubicBezTo>
                    <a:pt x="406" y="266"/>
                    <a:pt x="406" y="267"/>
                    <a:pt x="406" y="268"/>
                  </a:cubicBezTo>
                  <a:cubicBezTo>
                    <a:pt x="406" y="268"/>
                    <a:pt x="405" y="268"/>
                    <a:pt x="405" y="268"/>
                  </a:cubicBezTo>
                  <a:cubicBezTo>
                    <a:pt x="403" y="268"/>
                    <a:pt x="401" y="267"/>
                    <a:pt x="399" y="268"/>
                  </a:cubicBezTo>
                  <a:cubicBezTo>
                    <a:pt x="398" y="269"/>
                    <a:pt x="398" y="270"/>
                    <a:pt x="396" y="269"/>
                  </a:cubicBezTo>
                  <a:cubicBezTo>
                    <a:pt x="395" y="269"/>
                    <a:pt x="395" y="270"/>
                    <a:pt x="395" y="271"/>
                  </a:cubicBezTo>
                  <a:cubicBezTo>
                    <a:pt x="395" y="272"/>
                    <a:pt x="393" y="272"/>
                    <a:pt x="392" y="272"/>
                  </a:cubicBezTo>
                  <a:cubicBezTo>
                    <a:pt x="391" y="271"/>
                    <a:pt x="389" y="271"/>
                    <a:pt x="388" y="271"/>
                  </a:cubicBezTo>
                  <a:cubicBezTo>
                    <a:pt x="387" y="272"/>
                    <a:pt x="385" y="272"/>
                    <a:pt x="383" y="273"/>
                  </a:cubicBezTo>
                  <a:cubicBezTo>
                    <a:pt x="382" y="273"/>
                    <a:pt x="381" y="274"/>
                    <a:pt x="380" y="274"/>
                  </a:cubicBezTo>
                  <a:cubicBezTo>
                    <a:pt x="378" y="274"/>
                    <a:pt x="378" y="274"/>
                    <a:pt x="378" y="274"/>
                  </a:cubicBezTo>
                  <a:cubicBezTo>
                    <a:pt x="375" y="274"/>
                    <a:pt x="373" y="273"/>
                    <a:pt x="370" y="274"/>
                  </a:cubicBezTo>
                  <a:cubicBezTo>
                    <a:pt x="368" y="274"/>
                    <a:pt x="365" y="276"/>
                    <a:pt x="362" y="275"/>
                  </a:cubicBezTo>
                  <a:cubicBezTo>
                    <a:pt x="362" y="275"/>
                    <a:pt x="361" y="275"/>
                    <a:pt x="361" y="276"/>
                  </a:cubicBezTo>
                  <a:cubicBezTo>
                    <a:pt x="361" y="276"/>
                    <a:pt x="361" y="277"/>
                    <a:pt x="362" y="277"/>
                  </a:cubicBezTo>
                  <a:cubicBezTo>
                    <a:pt x="363" y="277"/>
                    <a:pt x="363" y="278"/>
                    <a:pt x="362" y="279"/>
                  </a:cubicBezTo>
                  <a:cubicBezTo>
                    <a:pt x="362" y="279"/>
                    <a:pt x="362" y="280"/>
                    <a:pt x="361" y="280"/>
                  </a:cubicBezTo>
                  <a:cubicBezTo>
                    <a:pt x="360" y="281"/>
                    <a:pt x="360" y="282"/>
                    <a:pt x="362" y="282"/>
                  </a:cubicBezTo>
                  <a:cubicBezTo>
                    <a:pt x="362" y="283"/>
                    <a:pt x="363" y="283"/>
                    <a:pt x="362" y="284"/>
                  </a:cubicBezTo>
                  <a:cubicBezTo>
                    <a:pt x="361" y="285"/>
                    <a:pt x="362" y="286"/>
                    <a:pt x="363" y="288"/>
                  </a:cubicBezTo>
                  <a:cubicBezTo>
                    <a:pt x="364" y="289"/>
                    <a:pt x="364" y="290"/>
                    <a:pt x="363" y="292"/>
                  </a:cubicBezTo>
                  <a:cubicBezTo>
                    <a:pt x="363" y="293"/>
                    <a:pt x="363" y="295"/>
                    <a:pt x="363" y="297"/>
                  </a:cubicBezTo>
                  <a:cubicBezTo>
                    <a:pt x="363" y="297"/>
                    <a:pt x="364" y="297"/>
                    <a:pt x="363" y="298"/>
                  </a:cubicBezTo>
                  <a:cubicBezTo>
                    <a:pt x="363" y="300"/>
                    <a:pt x="364" y="301"/>
                    <a:pt x="365" y="302"/>
                  </a:cubicBezTo>
                  <a:cubicBezTo>
                    <a:pt x="365" y="303"/>
                    <a:pt x="366" y="303"/>
                    <a:pt x="368" y="303"/>
                  </a:cubicBezTo>
                  <a:cubicBezTo>
                    <a:pt x="369" y="303"/>
                    <a:pt x="371" y="305"/>
                    <a:pt x="372" y="305"/>
                  </a:cubicBezTo>
                  <a:cubicBezTo>
                    <a:pt x="373" y="304"/>
                    <a:pt x="373" y="305"/>
                    <a:pt x="373" y="305"/>
                  </a:cubicBezTo>
                  <a:cubicBezTo>
                    <a:pt x="374" y="307"/>
                    <a:pt x="374" y="308"/>
                    <a:pt x="374" y="309"/>
                  </a:cubicBezTo>
                  <a:cubicBezTo>
                    <a:pt x="375" y="311"/>
                    <a:pt x="376" y="313"/>
                    <a:pt x="378" y="313"/>
                  </a:cubicBezTo>
                  <a:cubicBezTo>
                    <a:pt x="380" y="314"/>
                    <a:pt x="381" y="315"/>
                    <a:pt x="381" y="317"/>
                  </a:cubicBezTo>
                  <a:cubicBezTo>
                    <a:pt x="381" y="317"/>
                    <a:pt x="381" y="318"/>
                    <a:pt x="382" y="318"/>
                  </a:cubicBezTo>
                  <a:cubicBezTo>
                    <a:pt x="383" y="319"/>
                    <a:pt x="383" y="321"/>
                    <a:pt x="381" y="322"/>
                  </a:cubicBezTo>
                  <a:cubicBezTo>
                    <a:pt x="381" y="323"/>
                    <a:pt x="381" y="323"/>
                    <a:pt x="381" y="323"/>
                  </a:cubicBezTo>
                  <a:cubicBezTo>
                    <a:pt x="381" y="325"/>
                    <a:pt x="381" y="326"/>
                    <a:pt x="380" y="327"/>
                  </a:cubicBezTo>
                  <a:cubicBezTo>
                    <a:pt x="379" y="327"/>
                    <a:pt x="380" y="330"/>
                    <a:pt x="380" y="331"/>
                  </a:cubicBezTo>
                  <a:cubicBezTo>
                    <a:pt x="381" y="333"/>
                    <a:pt x="382" y="335"/>
                    <a:pt x="382" y="338"/>
                  </a:cubicBezTo>
                  <a:cubicBezTo>
                    <a:pt x="382" y="339"/>
                    <a:pt x="383" y="340"/>
                    <a:pt x="383" y="342"/>
                  </a:cubicBezTo>
                  <a:cubicBezTo>
                    <a:pt x="384" y="343"/>
                    <a:pt x="384" y="343"/>
                    <a:pt x="383" y="344"/>
                  </a:cubicBezTo>
                  <a:cubicBezTo>
                    <a:pt x="383" y="345"/>
                    <a:pt x="382" y="345"/>
                    <a:pt x="382" y="344"/>
                  </a:cubicBezTo>
                  <a:cubicBezTo>
                    <a:pt x="382" y="343"/>
                    <a:pt x="382" y="342"/>
                    <a:pt x="381" y="342"/>
                  </a:cubicBezTo>
                  <a:cubicBezTo>
                    <a:pt x="381" y="342"/>
                    <a:pt x="381" y="342"/>
                    <a:pt x="381" y="342"/>
                  </a:cubicBezTo>
                  <a:cubicBezTo>
                    <a:pt x="381" y="342"/>
                    <a:pt x="380" y="342"/>
                    <a:pt x="381" y="343"/>
                  </a:cubicBezTo>
                  <a:cubicBezTo>
                    <a:pt x="381" y="343"/>
                    <a:pt x="381" y="345"/>
                    <a:pt x="382" y="346"/>
                  </a:cubicBezTo>
                  <a:cubicBezTo>
                    <a:pt x="381" y="346"/>
                    <a:pt x="380" y="346"/>
                    <a:pt x="379" y="347"/>
                  </a:cubicBezTo>
                  <a:cubicBezTo>
                    <a:pt x="379" y="347"/>
                    <a:pt x="378" y="347"/>
                    <a:pt x="378" y="347"/>
                  </a:cubicBezTo>
                  <a:cubicBezTo>
                    <a:pt x="378" y="348"/>
                    <a:pt x="379" y="349"/>
                    <a:pt x="379" y="349"/>
                  </a:cubicBezTo>
                  <a:cubicBezTo>
                    <a:pt x="379" y="349"/>
                    <a:pt x="379" y="350"/>
                    <a:pt x="379" y="350"/>
                  </a:cubicBezTo>
                  <a:cubicBezTo>
                    <a:pt x="378" y="350"/>
                    <a:pt x="378" y="349"/>
                    <a:pt x="378" y="349"/>
                  </a:cubicBezTo>
                  <a:cubicBezTo>
                    <a:pt x="377" y="349"/>
                    <a:pt x="378" y="349"/>
                    <a:pt x="378" y="350"/>
                  </a:cubicBezTo>
                  <a:cubicBezTo>
                    <a:pt x="377" y="349"/>
                    <a:pt x="376" y="349"/>
                    <a:pt x="376" y="348"/>
                  </a:cubicBezTo>
                  <a:cubicBezTo>
                    <a:pt x="376" y="347"/>
                    <a:pt x="377" y="347"/>
                    <a:pt x="377" y="346"/>
                  </a:cubicBezTo>
                  <a:cubicBezTo>
                    <a:pt x="378" y="345"/>
                    <a:pt x="379" y="343"/>
                    <a:pt x="377" y="342"/>
                  </a:cubicBezTo>
                  <a:cubicBezTo>
                    <a:pt x="377" y="342"/>
                    <a:pt x="377" y="341"/>
                    <a:pt x="377" y="341"/>
                  </a:cubicBezTo>
                  <a:cubicBezTo>
                    <a:pt x="378" y="341"/>
                    <a:pt x="378" y="340"/>
                    <a:pt x="379" y="339"/>
                  </a:cubicBezTo>
                  <a:cubicBezTo>
                    <a:pt x="379" y="338"/>
                    <a:pt x="378" y="336"/>
                    <a:pt x="379" y="335"/>
                  </a:cubicBezTo>
                  <a:cubicBezTo>
                    <a:pt x="380" y="334"/>
                    <a:pt x="379" y="333"/>
                    <a:pt x="378" y="333"/>
                  </a:cubicBezTo>
                  <a:cubicBezTo>
                    <a:pt x="378" y="333"/>
                    <a:pt x="378" y="333"/>
                    <a:pt x="378" y="334"/>
                  </a:cubicBezTo>
                  <a:cubicBezTo>
                    <a:pt x="378" y="334"/>
                    <a:pt x="377" y="335"/>
                    <a:pt x="377" y="335"/>
                  </a:cubicBezTo>
                  <a:cubicBezTo>
                    <a:pt x="377" y="335"/>
                    <a:pt x="376" y="334"/>
                    <a:pt x="376" y="334"/>
                  </a:cubicBezTo>
                  <a:cubicBezTo>
                    <a:pt x="376" y="334"/>
                    <a:pt x="376" y="333"/>
                    <a:pt x="375" y="333"/>
                  </a:cubicBezTo>
                  <a:cubicBezTo>
                    <a:pt x="375" y="334"/>
                    <a:pt x="375" y="336"/>
                    <a:pt x="376" y="337"/>
                  </a:cubicBezTo>
                  <a:cubicBezTo>
                    <a:pt x="376" y="337"/>
                    <a:pt x="376" y="337"/>
                    <a:pt x="376" y="337"/>
                  </a:cubicBezTo>
                  <a:cubicBezTo>
                    <a:pt x="373" y="338"/>
                    <a:pt x="375" y="341"/>
                    <a:pt x="373" y="341"/>
                  </a:cubicBezTo>
                  <a:cubicBezTo>
                    <a:pt x="373" y="341"/>
                    <a:pt x="373" y="342"/>
                    <a:pt x="373" y="342"/>
                  </a:cubicBezTo>
                  <a:cubicBezTo>
                    <a:pt x="373" y="342"/>
                    <a:pt x="374" y="343"/>
                    <a:pt x="373" y="343"/>
                  </a:cubicBezTo>
                  <a:cubicBezTo>
                    <a:pt x="372" y="343"/>
                    <a:pt x="372" y="342"/>
                    <a:pt x="372" y="342"/>
                  </a:cubicBezTo>
                  <a:cubicBezTo>
                    <a:pt x="372" y="341"/>
                    <a:pt x="372" y="341"/>
                    <a:pt x="373" y="340"/>
                  </a:cubicBezTo>
                  <a:cubicBezTo>
                    <a:pt x="374" y="340"/>
                    <a:pt x="373" y="339"/>
                    <a:pt x="373" y="339"/>
                  </a:cubicBezTo>
                  <a:cubicBezTo>
                    <a:pt x="373" y="339"/>
                    <a:pt x="374" y="338"/>
                    <a:pt x="374" y="337"/>
                  </a:cubicBezTo>
                  <a:cubicBezTo>
                    <a:pt x="373" y="336"/>
                    <a:pt x="373" y="335"/>
                    <a:pt x="374" y="335"/>
                  </a:cubicBezTo>
                  <a:cubicBezTo>
                    <a:pt x="375" y="334"/>
                    <a:pt x="375" y="334"/>
                    <a:pt x="374" y="333"/>
                  </a:cubicBezTo>
                  <a:cubicBezTo>
                    <a:pt x="374" y="333"/>
                    <a:pt x="374" y="333"/>
                    <a:pt x="373" y="333"/>
                  </a:cubicBezTo>
                  <a:cubicBezTo>
                    <a:pt x="373" y="333"/>
                    <a:pt x="373" y="334"/>
                    <a:pt x="373" y="334"/>
                  </a:cubicBezTo>
                  <a:cubicBezTo>
                    <a:pt x="373" y="333"/>
                    <a:pt x="373" y="333"/>
                    <a:pt x="373" y="333"/>
                  </a:cubicBezTo>
                  <a:cubicBezTo>
                    <a:pt x="374" y="332"/>
                    <a:pt x="374" y="331"/>
                    <a:pt x="373" y="330"/>
                  </a:cubicBezTo>
                  <a:cubicBezTo>
                    <a:pt x="372" y="328"/>
                    <a:pt x="373" y="327"/>
                    <a:pt x="374" y="326"/>
                  </a:cubicBezTo>
                  <a:cubicBezTo>
                    <a:pt x="375" y="325"/>
                    <a:pt x="376" y="324"/>
                    <a:pt x="377" y="324"/>
                  </a:cubicBezTo>
                  <a:cubicBezTo>
                    <a:pt x="378" y="324"/>
                    <a:pt x="379" y="323"/>
                    <a:pt x="378" y="323"/>
                  </a:cubicBezTo>
                  <a:cubicBezTo>
                    <a:pt x="377" y="321"/>
                    <a:pt x="378" y="321"/>
                    <a:pt x="379" y="320"/>
                  </a:cubicBezTo>
                  <a:cubicBezTo>
                    <a:pt x="380" y="319"/>
                    <a:pt x="380" y="317"/>
                    <a:pt x="379" y="317"/>
                  </a:cubicBezTo>
                  <a:cubicBezTo>
                    <a:pt x="378" y="316"/>
                    <a:pt x="376" y="316"/>
                    <a:pt x="374" y="317"/>
                  </a:cubicBezTo>
                  <a:cubicBezTo>
                    <a:pt x="372" y="318"/>
                    <a:pt x="370" y="318"/>
                    <a:pt x="368" y="317"/>
                  </a:cubicBezTo>
                  <a:cubicBezTo>
                    <a:pt x="368" y="317"/>
                    <a:pt x="367" y="317"/>
                    <a:pt x="367" y="316"/>
                  </a:cubicBezTo>
                  <a:cubicBezTo>
                    <a:pt x="367" y="314"/>
                    <a:pt x="365" y="313"/>
                    <a:pt x="364" y="312"/>
                  </a:cubicBezTo>
                  <a:cubicBezTo>
                    <a:pt x="364" y="311"/>
                    <a:pt x="363" y="311"/>
                    <a:pt x="363" y="310"/>
                  </a:cubicBezTo>
                  <a:cubicBezTo>
                    <a:pt x="363" y="309"/>
                    <a:pt x="363" y="309"/>
                    <a:pt x="362" y="309"/>
                  </a:cubicBezTo>
                  <a:cubicBezTo>
                    <a:pt x="360" y="308"/>
                    <a:pt x="357" y="307"/>
                    <a:pt x="356" y="305"/>
                  </a:cubicBezTo>
                  <a:cubicBezTo>
                    <a:pt x="354" y="302"/>
                    <a:pt x="351" y="303"/>
                    <a:pt x="348" y="303"/>
                  </a:cubicBezTo>
                  <a:cubicBezTo>
                    <a:pt x="347" y="303"/>
                    <a:pt x="346" y="303"/>
                    <a:pt x="344" y="304"/>
                  </a:cubicBezTo>
                  <a:cubicBezTo>
                    <a:pt x="344" y="304"/>
                    <a:pt x="343" y="305"/>
                    <a:pt x="343" y="304"/>
                  </a:cubicBezTo>
                  <a:cubicBezTo>
                    <a:pt x="343" y="303"/>
                    <a:pt x="343" y="303"/>
                    <a:pt x="344" y="303"/>
                  </a:cubicBezTo>
                  <a:cubicBezTo>
                    <a:pt x="345" y="303"/>
                    <a:pt x="345" y="302"/>
                    <a:pt x="346" y="301"/>
                  </a:cubicBezTo>
                  <a:cubicBezTo>
                    <a:pt x="346" y="301"/>
                    <a:pt x="347" y="300"/>
                    <a:pt x="346" y="300"/>
                  </a:cubicBezTo>
                  <a:cubicBezTo>
                    <a:pt x="346" y="298"/>
                    <a:pt x="342" y="297"/>
                    <a:pt x="341" y="298"/>
                  </a:cubicBezTo>
                  <a:cubicBezTo>
                    <a:pt x="339" y="300"/>
                    <a:pt x="338" y="302"/>
                    <a:pt x="337" y="303"/>
                  </a:cubicBezTo>
                  <a:cubicBezTo>
                    <a:pt x="336" y="304"/>
                    <a:pt x="337" y="305"/>
                    <a:pt x="338" y="305"/>
                  </a:cubicBezTo>
                  <a:cubicBezTo>
                    <a:pt x="340" y="305"/>
                    <a:pt x="341" y="305"/>
                    <a:pt x="343" y="305"/>
                  </a:cubicBezTo>
                  <a:cubicBezTo>
                    <a:pt x="343" y="306"/>
                    <a:pt x="342" y="307"/>
                    <a:pt x="341" y="307"/>
                  </a:cubicBezTo>
                  <a:cubicBezTo>
                    <a:pt x="340" y="308"/>
                    <a:pt x="340" y="308"/>
                    <a:pt x="340" y="309"/>
                  </a:cubicBezTo>
                  <a:cubicBezTo>
                    <a:pt x="341" y="309"/>
                    <a:pt x="341" y="310"/>
                    <a:pt x="341" y="309"/>
                  </a:cubicBezTo>
                  <a:cubicBezTo>
                    <a:pt x="343" y="308"/>
                    <a:pt x="344" y="309"/>
                    <a:pt x="345" y="310"/>
                  </a:cubicBezTo>
                  <a:cubicBezTo>
                    <a:pt x="346" y="312"/>
                    <a:pt x="346" y="313"/>
                    <a:pt x="345" y="314"/>
                  </a:cubicBezTo>
                  <a:cubicBezTo>
                    <a:pt x="344" y="315"/>
                    <a:pt x="342" y="315"/>
                    <a:pt x="341" y="314"/>
                  </a:cubicBezTo>
                  <a:cubicBezTo>
                    <a:pt x="340" y="313"/>
                    <a:pt x="338" y="312"/>
                    <a:pt x="337" y="310"/>
                  </a:cubicBezTo>
                  <a:cubicBezTo>
                    <a:pt x="337" y="310"/>
                    <a:pt x="336" y="310"/>
                    <a:pt x="336" y="310"/>
                  </a:cubicBezTo>
                  <a:cubicBezTo>
                    <a:pt x="335" y="310"/>
                    <a:pt x="334" y="310"/>
                    <a:pt x="334" y="311"/>
                  </a:cubicBezTo>
                  <a:cubicBezTo>
                    <a:pt x="332" y="312"/>
                    <a:pt x="331" y="313"/>
                    <a:pt x="331" y="314"/>
                  </a:cubicBezTo>
                  <a:cubicBezTo>
                    <a:pt x="331" y="316"/>
                    <a:pt x="332" y="318"/>
                    <a:pt x="332" y="320"/>
                  </a:cubicBezTo>
                  <a:cubicBezTo>
                    <a:pt x="332" y="320"/>
                    <a:pt x="333" y="321"/>
                    <a:pt x="333" y="321"/>
                  </a:cubicBezTo>
                  <a:cubicBezTo>
                    <a:pt x="334" y="321"/>
                    <a:pt x="335" y="322"/>
                    <a:pt x="335" y="322"/>
                  </a:cubicBezTo>
                  <a:cubicBezTo>
                    <a:pt x="337" y="324"/>
                    <a:pt x="339" y="324"/>
                    <a:pt x="340" y="326"/>
                  </a:cubicBezTo>
                  <a:cubicBezTo>
                    <a:pt x="341" y="327"/>
                    <a:pt x="341" y="326"/>
                    <a:pt x="342" y="326"/>
                  </a:cubicBezTo>
                  <a:cubicBezTo>
                    <a:pt x="343" y="325"/>
                    <a:pt x="344" y="328"/>
                    <a:pt x="346" y="327"/>
                  </a:cubicBezTo>
                  <a:cubicBezTo>
                    <a:pt x="347" y="327"/>
                    <a:pt x="346" y="328"/>
                    <a:pt x="346" y="328"/>
                  </a:cubicBezTo>
                  <a:cubicBezTo>
                    <a:pt x="346" y="331"/>
                    <a:pt x="347" y="333"/>
                    <a:pt x="349" y="334"/>
                  </a:cubicBezTo>
                  <a:cubicBezTo>
                    <a:pt x="348" y="334"/>
                    <a:pt x="347" y="334"/>
                    <a:pt x="347" y="334"/>
                  </a:cubicBezTo>
                  <a:cubicBezTo>
                    <a:pt x="346" y="333"/>
                    <a:pt x="344" y="334"/>
                    <a:pt x="344" y="332"/>
                  </a:cubicBezTo>
                  <a:cubicBezTo>
                    <a:pt x="344" y="330"/>
                    <a:pt x="343" y="329"/>
                    <a:pt x="341" y="329"/>
                  </a:cubicBezTo>
                  <a:cubicBezTo>
                    <a:pt x="338" y="330"/>
                    <a:pt x="336" y="328"/>
                    <a:pt x="333" y="328"/>
                  </a:cubicBezTo>
                  <a:cubicBezTo>
                    <a:pt x="331" y="328"/>
                    <a:pt x="329" y="328"/>
                    <a:pt x="327" y="326"/>
                  </a:cubicBezTo>
                  <a:cubicBezTo>
                    <a:pt x="326" y="325"/>
                    <a:pt x="325" y="324"/>
                    <a:pt x="326" y="323"/>
                  </a:cubicBezTo>
                  <a:cubicBezTo>
                    <a:pt x="327" y="321"/>
                    <a:pt x="327" y="319"/>
                    <a:pt x="326" y="318"/>
                  </a:cubicBezTo>
                  <a:cubicBezTo>
                    <a:pt x="326" y="317"/>
                    <a:pt x="325" y="316"/>
                    <a:pt x="326" y="314"/>
                  </a:cubicBezTo>
                  <a:cubicBezTo>
                    <a:pt x="326" y="313"/>
                    <a:pt x="327" y="312"/>
                    <a:pt x="327" y="310"/>
                  </a:cubicBezTo>
                  <a:cubicBezTo>
                    <a:pt x="327" y="309"/>
                    <a:pt x="327" y="308"/>
                    <a:pt x="328" y="306"/>
                  </a:cubicBezTo>
                  <a:cubicBezTo>
                    <a:pt x="329" y="304"/>
                    <a:pt x="327" y="302"/>
                    <a:pt x="328" y="299"/>
                  </a:cubicBezTo>
                  <a:cubicBezTo>
                    <a:pt x="328" y="299"/>
                    <a:pt x="328" y="299"/>
                    <a:pt x="328" y="298"/>
                  </a:cubicBezTo>
                  <a:cubicBezTo>
                    <a:pt x="327" y="297"/>
                    <a:pt x="326" y="296"/>
                    <a:pt x="326" y="296"/>
                  </a:cubicBezTo>
                  <a:cubicBezTo>
                    <a:pt x="327" y="294"/>
                    <a:pt x="326" y="294"/>
                    <a:pt x="325" y="293"/>
                  </a:cubicBezTo>
                  <a:cubicBezTo>
                    <a:pt x="324" y="292"/>
                    <a:pt x="324" y="290"/>
                    <a:pt x="322" y="289"/>
                  </a:cubicBezTo>
                  <a:cubicBezTo>
                    <a:pt x="322" y="289"/>
                    <a:pt x="322" y="289"/>
                    <a:pt x="322" y="288"/>
                  </a:cubicBezTo>
                  <a:cubicBezTo>
                    <a:pt x="324" y="287"/>
                    <a:pt x="322" y="287"/>
                    <a:pt x="321" y="286"/>
                  </a:cubicBezTo>
                  <a:cubicBezTo>
                    <a:pt x="320" y="286"/>
                    <a:pt x="319" y="286"/>
                    <a:pt x="319" y="287"/>
                  </a:cubicBezTo>
                  <a:cubicBezTo>
                    <a:pt x="318" y="288"/>
                    <a:pt x="318" y="290"/>
                    <a:pt x="320" y="291"/>
                  </a:cubicBezTo>
                  <a:cubicBezTo>
                    <a:pt x="323" y="293"/>
                    <a:pt x="324" y="295"/>
                    <a:pt x="324" y="298"/>
                  </a:cubicBezTo>
                  <a:cubicBezTo>
                    <a:pt x="324" y="299"/>
                    <a:pt x="324" y="299"/>
                    <a:pt x="324" y="300"/>
                  </a:cubicBezTo>
                  <a:cubicBezTo>
                    <a:pt x="325" y="303"/>
                    <a:pt x="325" y="306"/>
                    <a:pt x="323" y="308"/>
                  </a:cubicBezTo>
                  <a:cubicBezTo>
                    <a:pt x="322" y="311"/>
                    <a:pt x="319" y="312"/>
                    <a:pt x="317" y="313"/>
                  </a:cubicBezTo>
                  <a:cubicBezTo>
                    <a:pt x="316" y="314"/>
                    <a:pt x="314" y="314"/>
                    <a:pt x="314" y="316"/>
                  </a:cubicBezTo>
                  <a:cubicBezTo>
                    <a:pt x="314" y="318"/>
                    <a:pt x="314" y="319"/>
                    <a:pt x="313" y="320"/>
                  </a:cubicBezTo>
                  <a:cubicBezTo>
                    <a:pt x="312" y="321"/>
                    <a:pt x="312" y="322"/>
                    <a:pt x="311" y="323"/>
                  </a:cubicBezTo>
                  <a:cubicBezTo>
                    <a:pt x="310" y="324"/>
                    <a:pt x="311" y="325"/>
                    <a:pt x="311" y="325"/>
                  </a:cubicBezTo>
                  <a:cubicBezTo>
                    <a:pt x="314" y="326"/>
                    <a:pt x="315" y="328"/>
                    <a:pt x="315" y="330"/>
                  </a:cubicBezTo>
                  <a:cubicBezTo>
                    <a:pt x="315" y="331"/>
                    <a:pt x="316" y="332"/>
                    <a:pt x="317" y="333"/>
                  </a:cubicBezTo>
                  <a:cubicBezTo>
                    <a:pt x="316" y="335"/>
                    <a:pt x="317" y="336"/>
                    <a:pt x="318" y="338"/>
                  </a:cubicBezTo>
                  <a:cubicBezTo>
                    <a:pt x="319" y="340"/>
                    <a:pt x="320" y="341"/>
                    <a:pt x="319" y="343"/>
                  </a:cubicBezTo>
                  <a:cubicBezTo>
                    <a:pt x="318" y="345"/>
                    <a:pt x="318" y="346"/>
                    <a:pt x="317" y="347"/>
                  </a:cubicBezTo>
                  <a:cubicBezTo>
                    <a:pt x="316" y="348"/>
                    <a:pt x="315" y="349"/>
                    <a:pt x="315" y="350"/>
                  </a:cubicBezTo>
                  <a:cubicBezTo>
                    <a:pt x="316" y="352"/>
                    <a:pt x="315" y="354"/>
                    <a:pt x="315" y="357"/>
                  </a:cubicBezTo>
                  <a:cubicBezTo>
                    <a:pt x="314" y="358"/>
                    <a:pt x="314" y="359"/>
                    <a:pt x="315" y="360"/>
                  </a:cubicBezTo>
                  <a:cubicBezTo>
                    <a:pt x="317" y="363"/>
                    <a:pt x="317" y="365"/>
                    <a:pt x="316" y="367"/>
                  </a:cubicBezTo>
                  <a:cubicBezTo>
                    <a:pt x="315" y="368"/>
                    <a:pt x="316" y="369"/>
                    <a:pt x="317" y="370"/>
                  </a:cubicBezTo>
                  <a:cubicBezTo>
                    <a:pt x="317" y="371"/>
                    <a:pt x="318" y="370"/>
                    <a:pt x="318" y="370"/>
                  </a:cubicBezTo>
                  <a:cubicBezTo>
                    <a:pt x="319" y="370"/>
                    <a:pt x="321" y="369"/>
                    <a:pt x="322" y="370"/>
                  </a:cubicBezTo>
                  <a:cubicBezTo>
                    <a:pt x="323" y="371"/>
                    <a:pt x="324" y="370"/>
                    <a:pt x="325" y="369"/>
                  </a:cubicBezTo>
                  <a:cubicBezTo>
                    <a:pt x="326" y="369"/>
                    <a:pt x="326" y="368"/>
                    <a:pt x="327" y="367"/>
                  </a:cubicBezTo>
                  <a:cubicBezTo>
                    <a:pt x="331" y="367"/>
                    <a:pt x="333" y="369"/>
                    <a:pt x="336" y="370"/>
                  </a:cubicBezTo>
                  <a:cubicBezTo>
                    <a:pt x="337" y="373"/>
                    <a:pt x="339" y="373"/>
                    <a:pt x="340" y="374"/>
                  </a:cubicBezTo>
                  <a:cubicBezTo>
                    <a:pt x="342" y="375"/>
                    <a:pt x="342" y="376"/>
                    <a:pt x="342" y="378"/>
                  </a:cubicBezTo>
                  <a:cubicBezTo>
                    <a:pt x="343" y="380"/>
                    <a:pt x="344" y="382"/>
                    <a:pt x="345" y="385"/>
                  </a:cubicBezTo>
                  <a:cubicBezTo>
                    <a:pt x="345" y="386"/>
                    <a:pt x="345" y="386"/>
                    <a:pt x="344" y="386"/>
                  </a:cubicBezTo>
                  <a:cubicBezTo>
                    <a:pt x="343" y="386"/>
                    <a:pt x="342" y="387"/>
                    <a:pt x="342" y="388"/>
                  </a:cubicBezTo>
                  <a:cubicBezTo>
                    <a:pt x="341" y="390"/>
                    <a:pt x="341" y="392"/>
                    <a:pt x="341" y="394"/>
                  </a:cubicBezTo>
                  <a:cubicBezTo>
                    <a:pt x="341" y="395"/>
                    <a:pt x="341" y="396"/>
                    <a:pt x="342" y="395"/>
                  </a:cubicBezTo>
                  <a:cubicBezTo>
                    <a:pt x="343" y="395"/>
                    <a:pt x="343" y="395"/>
                    <a:pt x="343" y="396"/>
                  </a:cubicBezTo>
                  <a:cubicBezTo>
                    <a:pt x="343" y="397"/>
                    <a:pt x="345" y="397"/>
                    <a:pt x="345" y="397"/>
                  </a:cubicBezTo>
                  <a:cubicBezTo>
                    <a:pt x="345" y="398"/>
                    <a:pt x="344" y="398"/>
                    <a:pt x="344" y="399"/>
                  </a:cubicBezTo>
                  <a:cubicBezTo>
                    <a:pt x="343" y="399"/>
                    <a:pt x="343" y="400"/>
                    <a:pt x="343" y="400"/>
                  </a:cubicBezTo>
                  <a:cubicBezTo>
                    <a:pt x="342" y="400"/>
                    <a:pt x="342" y="401"/>
                    <a:pt x="342" y="401"/>
                  </a:cubicBezTo>
                  <a:cubicBezTo>
                    <a:pt x="342" y="399"/>
                    <a:pt x="342" y="398"/>
                    <a:pt x="341" y="397"/>
                  </a:cubicBezTo>
                  <a:cubicBezTo>
                    <a:pt x="340" y="396"/>
                    <a:pt x="339" y="396"/>
                    <a:pt x="339" y="395"/>
                  </a:cubicBezTo>
                  <a:cubicBezTo>
                    <a:pt x="339" y="394"/>
                    <a:pt x="338" y="394"/>
                    <a:pt x="339" y="394"/>
                  </a:cubicBezTo>
                  <a:cubicBezTo>
                    <a:pt x="340" y="393"/>
                    <a:pt x="339" y="392"/>
                    <a:pt x="339" y="392"/>
                  </a:cubicBezTo>
                  <a:cubicBezTo>
                    <a:pt x="339" y="390"/>
                    <a:pt x="339" y="389"/>
                    <a:pt x="339" y="388"/>
                  </a:cubicBezTo>
                  <a:cubicBezTo>
                    <a:pt x="340" y="387"/>
                    <a:pt x="340" y="386"/>
                    <a:pt x="339" y="386"/>
                  </a:cubicBezTo>
                  <a:cubicBezTo>
                    <a:pt x="338" y="386"/>
                    <a:pt x="339" y="385"/>
                    <a:pt x="339" y="385"/>
                  </a:cubicBezTo>
                  <a:cubicBezTo>
                    <a:pt x="339" y="383"/>
                    <a:pt x="340" y="381"/>
                    <a:pt x="339" y="380"/>
                  </a:cubicBezTo>
                  <a:cubicBezTo>
                    <a:pt x="338" y="379"/>
                    <a:pt x="337" y="378"/>
                    <a:pt x="336" y="377"/>
                  </a:cubicBezTo>
                  <a:cubicBezTo>
                    <a:pt x="335" y="377"/>
                    <a:pt x="335" y="376"/>
                    <a:pt x="335" y="375"/>
                  </a:cubicBezTo>
                  <a:cubicBezTo>
                    <a:pt x="335" y="374"/>
                    <a:pt x="334" y="372"/>
                    <a:pt x="332" y="373"/>
                  </a:cubicBezTo>
                  <a:cubicBezTo>
                    <a:pt x="331" y="373"/>
                    <a:pt x="330" y="373"/>
                    <a:pt x="330" y="373"/>
                  </a:cubicBezTo>
                  <a:cubicBezTo>
                    <a:pt x="327" y="374"/>
                    <a:pt x="325" y="375"/>
                    <a:pt x="323" y="376"/>
                  </a:cubicBezTo>
                  <a:cubicBezTo>
                    <a:pt x="321" y="377"/>
                    <a:pt x="320" y="378"/>
                    <a:pt x="320" y="380"/>
                  </a:cubicBezTo>
                  <a:cubicBezTo>
                    <a:pt x="320" y="381"/>
                    <a:pt x="320" y="382"/>
                    <a:pt x="320" y="383"/>
                  </a:cubicBezTo>
                  <a:cubicBezTo>
                    <a:pt x="319" y="383"/>
                    <a:pt x="319" y="384"/>
                    <a:pt x="320" y="384"/>
                  </a:cubicBezTo>
                  <a:cubicBezTo>
                    <a:pt x="321" y="385"/>
                    <a:pt x="322" y="387"/>
                    <a:pt x="322" y="389"/>
                  </a:cubicBezTo>
                  <a:cubicBezTo>
                    <a:pt x="323" y="392"/>
                    <a:pt x="323" y="394"/>
                    <a:pt x="322" y="397"/>
                  </a:cubicBezTo>
                  <a:cubicBezTo>
                    <a:pt x="321" y="398"/>
                    <a:pt x="320" y="399"/>
                    <a:pt x="319" y="399"/>
                  </a:cubicBezTo>
                  <a:cubicBezTo>
                    <a:pt x="318" y="401"/>
                    <a:pt x="317" y="403"/>
                    <a:pt x="317" y="405"/>
                  </a:cubicBezTo>
                  <a:cubicBezTo>
                    <a:pt x="317" y="406"/>
                    <a:pt x="317" y="408"/>
                    <a:pt x="316" y="409"/>
                  </a:cubicBezTo>
                  <a:cubicBezTo>
                    <a:pt x="314" y="410"/>
                    <a:pt x="313" y="412"/>
                    <a:pt x="311" y="413"/>
                  </a:cubicBezTo>
                  <a:cubicBezTo>
                    <a:pt x="310" y="413"/>
                    <a:pt x="311" y="413"/>
                    <a:pt x="310" y="413"/>
                  </a:cubicBezTo>
                  <a:cubicBezTo>
                    <a:pt x="310" y="414"/>
                    <a:pt x="309" y="415"/>
                    <a:pt x="308" y="415"/>
                  </a:cubicBezTo>
                  <a:cubicBezTo>
                    <a:pt x="306" y="415"/>
                    <a:pt x="306" y="416"/>
                    <a:pt x="306" y="418"/>
                  </a:cubicBezTo>
                  <a:cubicBezTo>
                    <a:pt x="306" y="418"/>
                    <a:pt x="305" y="418"/>
                    <a:pt x="305" y="418"/>
                  </a:cubicBezTo>
                  <a:cubicBezTo>
                    <a:pt x="304" y="417"/>
                    <a:pt x="302" y="415"/>
                    <a:pt x="301" y="414"/>
                  </a:cubicBezTo>
                  <a:cubicBezTo>
                    <a:pt x="300" y="413"/>
                    <a:pt x="300" y="411"/>
                    <a:pt x="300" y="410"/>
                  </a:cubicBezTo>
                  <a:cubicBezTo>
                    <a:pt x="299" y="409"/>
                    <a:pt x="300" y="409"/>
                    <a:pt x="300" y="409"/>
                  </a:cubicBezTo>
                  <a:cubicBezTo>
                    <a:pt x="301" y="409"/>
                    <a:pt x="302" y="410"/>
                    <a:pt x="302" y="409"/>
                  </a:cubicBezTo>
                  <a:cubicBezTo>
                    <a:pt x="304" y="408"/>
                    <a:pt x="304" y="406"/>
                    <a:pt x="305" y="405"/>
                  </a:cubicBezTo>
                  <a:cubicBezTo>
                    <a:pt x="305" y="404"/>
                    <a:pt x="305" y="404"/>
                    <a:pt x="304" y="404"/>
                  </a:cubicBezTo>
                  <a:cubicBezTo>
                    <a:pt x="304" y="404"/>
                    <a:pt x="304" y="403"/>
                    <a:pt x="304" y="403"/>
                  </a:cubicBezTo>
                  <a:cubicBezTo>
                    <a:pt x="304" y="402"/>
                    <a:pt x="305" y="402"/>
                    <a:pt x="305" y="402"/>
                  </a:cubicBezTo>
                  <a:cubicBezTo>
                    <a:pt x="306" y="402"/>
                    <a:pt x="307" y="403"/>
                    <a:pt x="306" y="401"/>
                  </a:cubicBezTo>
                  <a:cubicBezTo>
                    <a:pt x="306" y="401"/>
                    <a:pt x="306" y="400"/>
                    <a:pt x="307" y="400"/>
                  </a:cubicBezTo>
                  <a:cubicBezTo>
                    <a:pt x="307" y="398"/>
                    <a:pt x="309" y="397"/>
                    <a:pt x="310" y="396"/>
                  </a:cubicBezTo>
                  <a:cubicBezTo>
                    <a:pt x="311" y="395"/>
                    <a:pt x="312" y="393"/>
                    <a:pt x="311" y="391"/>
                  </a:cubicBezTo>
                  <a:cubicBezTo>
                    <a:pt x="310" y="388"/>
                    <a:pt x="310" y="386"/>
                    <a:pt x="313" y="384"/>
                  </a:cubicBezTo>
                  <a:cubicBezTo>
                    <a:pt x="314" y="384"/>
                    <a:pt x="313" y="382"/>
                    <a:pt x="315" y="381"/>
                  </a:cubicBezTo>
                  <a:cubicBezTo>
                    <a:pt x="315" y="381"/>
                    <a:pt x="314" y="381"/>
                    <a:pt x="314" y="381"/>
                  </a:cubicBezTo>
                  <a:cubicBezTo>
                    <a:pt x="313" y="379"/>
                    <a:pt x="312" y="377"/>
                    <a:pt x="310" y="376"/>
                  </a:cubicBezTo>
                  <a:cubicBezTo>
                    <a:pt x="307" y="375"/>
                    <a:pt x="306" y="370"/>
                    <a:pt x="307" y="367"/>
                  </a:cubicBezTo>
                  <a:cubicBezTo>
                    <a:pt x="307" y="367"/>
                    <a:pt x="308" y="367"/>
                    <a:pt x="308" y="366"/>
                  </a:cubicBezTo>
                  <a:cubicBezTo>
                    <a:pt x="307" y="364"/>
                    <a:pt x="308" y="362"/>
                    <a:pt x="307" y="360"/>
                  </a:cubicBezTo>
                  <a:cubicBezTo>
                    <a:pt x="307" y="360"/>
                    <a:pt x="307" y="359"/>
                    <a:pt x="307" y="359"/>
                  </a:cubicBezTo>
                  <a:cubicBezTo>
                    <a:pt x="308" y="358"/>
                    <a:pt x="308" y="357"/>
                    <a:pt x="308" y="356"/>
                  </a:cubicBezTo>
                  <a:cubicBezTo>
                    <a:pt x="308" y="354"/>
                    <a:pt x="307" y="352"/>
                    <a:pt x="307" y="350"/>
                  </a:cubicBezTo>
                  <a:cubicBezTo>
                    <a:pt x="307" y="349"/>
                    <a:pt x="307" y="349"/>
                    <a:pt x="307" y="349"/>
                  </a:cubicBezTo>
                  <a:cubicBezTo>
                    <a:pt x="305" y="348"/>
                    <a:pt x="307" y="346"/>
                    <a:pt x="308" y="345"/>
                  </a:cubicBezTo>
                  <a:cubicBezTo>
                    <a:pt x="309" y="344"/>
                    <a:pt x="309" y="343"/>
                    <a:pt x="308" y="342"/>
                  </a:cubicBezTo>
                  <a:cubicBezTo>
                    <a:pt x="308" y="341"/>
                    <a:pt x="308" y="341"/>
                    <a:pt x="308" y="340"/>
                  </a:cubicBezTo>
                  <a:cubicBezTo>
                    <a:pt x="309" y="338"/>
                    <a:pt x="309" y="335"/>
                    <a:pt x="308" y="333"/>
                  </a:cubicBezTo>
                  <a:cubicBezTo>
                    <a:pt x="308" y="333"/>
                    <a:pt x="307" y="332"/>
                    <a:pt x="307" y="332"/>
                  </a:cubicBezTo>
                  <a:cubicBezTo>
                    <a:pt x="308" y="331"/>
                    <a:pt x="308" y="330"/>
                    <a:pt x="307" y="330"/>
                  </a:cubicBezTo>
                  <a:cubicBezTo>
                    <a:pt x="305" y="328"/>
                    <a:pt x="304" y="326"/>
                    <a:pt x="303" y="324"/>
                  </a:cubicBezTo>
                  <a:cubicBezTo>
                    <a:pt x="302" y="323"/>
                    <a:pt x="302" y="321"/>
                    <a:pt x="303" y="320"/>
                  </a:cubicBezTo>
                  <a:cubicBezTo>
                    <a:pt x="305" y="319"/>
                    <a:pt x="306" y="317"/>
                    <a:pt x="305" y="315"/>
                  </a:cubicBezTo>
                  <a:cubicBezTo>
                    <a:pt x="306" y="314"/>
                    <a:pt x="306" y="314"/>
                    <a:pt x="306" y="314"/>
                  </a:cubicBezTo>
                  <a:cubicBezTo>
                    <a:pt x="307" y="313"/>
                    <a:pt x="307" y="312"/>
                    <a:pt x="307" y="311"/>
                  </a:cubicBezTo>
                  <a:cubicBezTo>
                    <a:pt x="307" y="311"/>
                    <a:pt x="307" y="310"/>
                    <a:pt x="308" y="309"/>
                  </a:cubicBezTo>
                  <a:cubicBezTo>
                    <a:pt x="309" y="308"/>
                    <a:pt x="309" y="307"/>
                    <a:pt x="309" y="305"/>
                  </a:cubicBezTo>
                  <a:cubicBezTo>
                    <a:pt x="309" y="305"/>
                    <a:pt x="309" y="304"/>
                    <a:pt x="309" y="304"/>
                  </a:cubicBezTo>
                  <a:cubicBezTo>
                    <a:pt x="309" y="301"/>
                    <a:pt x="309" y="299"/>
                    <a:pt x="309" y="296"/>
                  </a:cubicBezTo>
                  <a:cubicBezTo>
                    <a:pt x="309" y="295"/>
                    <a:pt x="308" y="295"/>
                    <a:pt x="307" y="294"/>
                  </a:cubicBezTo>
                  <a:cubicBezTo>
                    <a:pt x="304" y="292"/>
                    <a:pt x="300" y="291"/>
                    <a:pt x="296" y="291"/>
                  </a:cubicBezTo>
                  <a:cubicBezTo>
                    <a:pt x="295" y="291"/>
                    <a:pt x="295" y="291"/>
                    <a:pt x="294" y="291"/>
                  </a:cubicBezTo>
                  <a:cubicBezTo>
                    <a:pt x="292" y="292"/>
                    <a:pt x="290" y="291"/>
                    <a:pt x="289" y="292"/>
                  </a:cubicBezTo>
                  <a:cubicBezTo>
                    <a:pt x="289" y="292"/>
                    <a:pt x="288" y="292"/>
                    <a:pt x="288" y="292"/>
                  </a:cubicBezTo>
                  <a:cubicBezTo>
                    <a:pt x="288" y="291"/>
                    <a:pt x="288" y="291"/>
                    <a:pt x="288" y="291"/>
                  </a:cubicBezTo>
                  <a:cubicBezTo>
                    <a:pt x="288" y="290"/>
                    <a:pt x="289" y="290"/>
                    <a:pt x="289" y="290"/>
                  </a:cubicBezTo>
                  <a:cubicBezTo>
                    <a:pt x="287" y="289"/>
                    <a:pt x="287" y="290"/>
                    <a:pt x="286" y="291"/>
                  </a:cubicBezTo>
                  <a:cubicBezTo>
                    <a:pt x="285" y="292"/>
                    <a:pt x="285" y="293"/>
                    <a:pt x="284" y="295"/>
                  </a:cubicBezTo>
                  <a:cubicBezTo>
                    <a:pt x="282" y="297"/>
                    <a:pt x="283" y="301"/>
                    <a:pt x="282" y="304"/>
                  </a:cubicBezTo>
                  <a:cubicBezTo>
                    <a:pt x="281" y="307"/>
                    <a:pt x="281" y="309"/>
                    <a:pt x="281" y="311"/>
                  </a:cubicBezTo>
                  <a:cubicBezTo>
                    <a:pt x="281" y="312"/>
                    <a:pt x="281" y="312"/>
                    <a:pt x="281" y="313"/>
                  </a:cubicBezTo>
                  <a:cubicBezTo>
                    <a:pt x="279" y="316"/>
                    <a:pt x="279" y="318"/>
                    <a:pt x="277" y="321"/>
                  </a:cubicBezTo>
                  <a:cubicBezTo>
                    <a:pt x="275" y="322"/>
                    <a:pt x="274" y="324"/>
                    <a:pt x="272" y="325"/>
                  </a:cubicBezTo>
                  <a:cubicBezTo>
                    <a:pt x="269" y="327"/>
                    <a:pt x="269" y="329"/>
                    <a:pt x="268" y="331"/>
                  </a:cubicBezTo>
                  <a:cubicBezTo>
                    <a:pt x="267" y="332"/>
                    <a:pt x="268" y="332"/>
                    <a:pt x="269" y="332"/>
                  </a:cubicBezTo>
                  <a:cubicBezTo>
                    <a:pt x="269" y="333"/>
                    <a:pt x="268" y="334"/>
                    <a:pt x="268" y="335"/>
                  </a:cubicBezTo>
                  <a:cubicBezTo>
                    <a:pt x="268" y="336"/>
                    <a:pt x="268" y="336"/>
                    <a:pt x="268" y="337"/>
                  </a:cubicBezTo>
                  <a:cubicBezTo>
                    <a:pt x="269" y="337"/>
                    <a:pt x="269" y="337"/>
                    <a:pt x="270" y="336"/>
                  </a:cubicBezTo>
                  <a:cubicBezTo>
                    <a:pt x="271" y="335"/>
                    <a:pt x="272" y="336"/>
                    <a:pt x="272" y="338"/>
                  </a:cubicBezTo>
                  <a:cubicBezTo>
                    <a:pt x="272" y="338"/>
                    <a:pt x="272" y="339"/>
                    <a:pt x="272" y="340"/>
                  </a:cubicBezTo>
                  <a:cubicBezTo>
                    <a:pt x="271" y="341"/>
                    <a:pt x="272" y="343"/>
                    <a:pt x="271" y="345"/>
                  </a:cubicBezTo>
                  <a:cubicBezTo>
                    <a:pt x="271" y="347"/>
                    <a:pt x="271" y="349"/>
                    <a:pt x="272" y="351"/>
                  </a:cubicBezTo>
                  <a:cubicBezTo>
                    <a:pt x="272" y="352"/>
                    <a:pt x="273" y="352"/>
                    <a:pt x="272" y="353"/>
                  </a:cubicBezTo>
                  <a:cubicBezTo>
                    <a:pt x="272" y="353"/>
                    <a:pt x="271" y="354"/>
                    <a:pt x="270" y="354"/>
                  </a:cubicBezTo>
                  <a:cubicBezTo>
                    <a:pt x="269" y="353"/>
                    <a:pt x="269" y="354"/>
                    <a:pt x="269" y="354"/>
                  </a:cubicBezTo>
                  <a:cubicBezTo>
                    <a:pt x="269" y="356"/>
                    <a:pt x="269" y="358"/>
                    <a:pt x="269" y="360"/>
                  </a:cubicBezTo>
                  <a:cubicBezTo>
                    <a:pt x="270" y="360"/>
                    <a:pt x="270" y="358"/>
                    <a:pt x="271" y="359"/>
                  </a:cubicBezTo>
                  <a:cubicBezTo>
                    <a:pt x="272" y="360"/>
                    <a:pt x="273" y="360"/>
                    <a:pt x="274" y="361"/>
                  </a:cubicBezTo>
                  <a:cubicBezTo>
                    <a:pt x="275" y="362"/>
                    <a:pt x="276" y="363"/>
                    <a:pt x="277" y="363"/>
                  </a:cubicBezTo>
                  <a:cubicBezTo>
                    <a:pt x="277" y="363"/>
                    <a:pt x="277" y="363"/>
                    <a:pt x="277" y="363"/>
                  </a:cubicBezTo>
                  <a:cubicBezTo>
                    <a:pt x="277" y="366"/>
                    <a:pt x="278" y="369"/>
                    <a:pt x="279" y="372"/>
                  </a:cubicBezTo>
                  <a:cubicBezTo>
                    <a:pt x="280" y="373"/>
                    <a:pt x="281" y="374"/>
                    <a:pt x="283" y="373"/>
                  </a:cubicBezTo>
                  <a:cubicBezTo>
                    <a:pt x="284" y="373"/>
                    <a:pt x="285" y="373"/>
                    <a:pt x="286" y="373"/>
                  </a:cubicBezTo>
                  <a:cubicBezTo>
                    <a:pt x="285" y="374"/>
                    <a:pt x="284" y="374"/>
                    <a:pt x="284" y="374"/>
                  </a:cubicBezTo>
                  <a:cubicBezTo>
                    <a:pt x="284" y="376"/>
                    <a:pt x="283" y="377"/>
                    <a:pt x="283" y="378"/>
                  </a:cubicBezTo>
                  <a:cubicBezTo>
                    <a:pt x="282" y="381"/>
                    <a:pt x="280" y="383"/>
                    <a:pt x="280" y="386"/>
                  </a:cubicBezTo>
                  <a:cubicBezTo>
                    <a:pt x="280" y="386"/>
                    <a:pt x="280" y="386"/>
                    <a:pt x="280" y="386"/>
                  </a:cubicBezTo>
                  <a:cubicBezTo>
                    <a:pt x="279" y="387"/>
                    <a:pt x="279" y="387"/>
                    <a:pt x="278" y="386"/>
                  </a:cubicBezTo>
                  <a:cubicBezTo>
                    <a:pt x="277" y="386"/>
                    <a:pt x="278" y="386"/>
                    <a:pt x="278" y="385"/>
                  </a:cubicBezTo>
                  <a:cubicBezTo>
                    <a:pt x="279" y="384"/>
                    <a:pt x="278" y="384"/>
                    <a:pt x="277" y="383"/>
                  </a:cubicBezTo>
                  <a:cubicBezTo>
                    <a:pt x="277" y="383"/>
                    <a:pt x="275" y="382"/>
                    <a:pt x="275" y="382"/>
                  </a:cubicBezTo>
                  <a:cubicBezTo>
                    <a:pt x="274" y="380"/>
                    <a:pt x="272" y="378"/>
                    <a:pt x="271" y="377"/>
                  </a:cubicBezTo>
                  <a:cubicBezTo>
                    <a:pt x="270" y="377"/>
                    <a:pt x="270" y="376"/>
                    <a:pt x="271" y="375"/>
                  </a:cubicBezTo>
                  <a:cubicBezTo>
                    <a:pt x="268" y="375"/>
                    <a:pt x="266" y="374"/>
                    <a:pt x="264" y="372"/>
                  </a:cubicBezTo>
                  <a:cubicBezTo>
                    <a:pt x="262" y="370"/>
                    <a:pt x="259" y="369"/>
                    <a:pt x="256" y="367"/>
                  </a:cubicBezTo>
                  <a:cubicBezTo>
                    <a:pt x="255" y="365"/>
                    <a:pt x="253" y="363"/>
                    <a:pt x="251" y="362"/>
                  </a:cubicBezTo>
                  <a:cubicBezTo>
                    <a:pt x="249" y="361"/>
                    <a:pt x="248" y="361"/>
                    <a:pt x="246" y="360"/>
                  </a:cubicBezTo>
                  <a:cubicBezTo>
                    <a:pt x="243" y="359"/>
                    <a:pt x="241" y="358"/>
                    <a:pt x="238" y="358"/>
                  </a:cubicBezTo>
                  <a:cubicBezTo>
                    <a:pt x="235" y="358"/>
                    <a:pt x="233" y="358"/>
                    <a:pt x="231" y="356"/>
                  </a:cubicBezTo>
                  <a:cubicBezTo>
                    <a:pt x="229" y="355"/>
                    <a:pt x="228" y="355"/>
                    <a:pt x="228" y="358"/>
                  </a:cubicBezTo>
                  <a:cubicBezTo>
                    <a:pt x="228" y="359"/>
                    <a:pt x="227" y="360"/>
                    <a:pt x="226" y="359"/>
                  </a:cubicBezTo>
                  <a:cubicBezTo>
                    <a:pt x="225" y="359"/>
                    <a:pt x="224" y="360"/>
                    <a:pt x="224" y="360"/>
                  </a:cubicBezTo>
                  <a:cubicBezTo>
                    <a:pt x="224" y="361"/>
                    <a:pt x="224" y="363"/>
                    <a:pt x="225" y="364"/>
                  </a:cubicBezTo>
                  <a:cubicBezTo>
                    <a:pt x="226" y="365"/>
                    <a:pt x="226" y="366"/>
                    <a:pt x="227" y="368"/>
                  </a:cubicBezTo>
                  <a:cubicBezTo>
                    <a:pt x="227" y="368"/>
                    <a:pt x="227" y="370"/>
                    <a:pt x="228" y="370"/>
                  </a:cubicBezTo>
                  <a:cubicBezTo>
                    <a:pt x="229" y="370"/>
                    <a:pt x="229" y="370"/>
                    <a:pt x="229" y="371"/>
                  </a:cubicBezTo>
                  <a:cubicBezTo>
                    <a:pt x="229" y="374"/>
                    <a:pt x="228" y="376"/>
                    <a:pt x="226" y="377"/>
                  </a:cubicBezTo>
                  <a:cubicBezTo>
                    <a:pt x="225" y="378"/>
                    <a:pt x="224" y="379"/>
                    <a:pt x="223" y="378"/>
                  </a:cubicBezTo>
                  <a:cubicBezTo>
                    <a:pt x="221" y="377"/>
                    <a:pt x="221" y="378"/>
                    <a:pt x="221" y="379"/>
                  </a:cubicBezTo>
                  <a:cubicBezTo>
                    <a:pt x="221" y="380"/>
                    <a:pt x="222" y="380"/>
                    <a:pt x="222" y="381"/>
                  </a:cubicBezTo>
                  <a:cubicBezTo>
                    <a:pt x="222" y="382"/>
                    <a:pt x="222" y="384"/>
                    <a:pt x="220" y="384"/>
                  </a:cubicBezTo>
                  <a:cubicBezTo>
                    <a:pt x="220" y="385"/>
                    <a:pt x="217" y="383"/>
                    <a:pt x="216" y="383"/>
                  </a:cubicBezTo>
                  <a:cubicBezTo>
                    <a:pt x="216" y="382"/>
                    <a:pt x="217" y="379"/>
                    <a:pt x="218" y="378"/>
                  </a:cubicBezTo>
                  <a:cubicBezTo>
                    <a:pt x="218" y="378"/>
                    <a:pt x="218" y="378"/>
                    <a:pt x="218" y="377"/>
                  </a:cubicBezTo>
                  <a:cubicBezTo>
                    <a:pt x="217" y="376"/>
                    <a:pt x="218" y="374"/>
                    <a:pt x="215" y="374"/>
                  </a:cubicBezTo>
                  <a:cubicBezTo>
                    <a:pt x="216" y="373"/>
                    <a:pt x="217" y="373"/>
                    <a:pt x="217" y="372"/>
                  </a:cubicBezTo>
                  <a:cubicBezTo>
                    <a:pt x="216" y="372"/>
                    <a:pt x="215" y="372"/>
                    <a:pt x="214" y="373"/>
                  </a:cubicBezTo>
                  <a:cubicBezTo>
                    <a:pt x="212" y="374"/>
                    <a:pt x="210" y="374"/>
                    <a:pt x="209" y="376"/>
                  </a:cubicBezTo>
                  <a:cubicBezTo>
                    <a:pt x="209" y="376"/>
                    <a:pt x="209" y="376"/>
                    <a:pt x="209" y="376"/>
                  </a:cubicBezTo>
                  <a:cubicBezTo>
                    <a:pt x="207" y="376"/>
                    <a:pt x="206" y="377"/>
                    <a:pt x="206" y="379"/>
                  </a:cubicBezTo>
                  <a:cubicBezTo>
                    <a:pt x="205" y="381"/>
                    <a:pt x="203" y="382"/>
                    <a:pt x="201" y="380"/>
                  </a:cubicBezTo>
                  <a:cubicBezTo>
                    <a:pt x="200" y="379"/>
                    <a:pt x="199" y="379"/>
                    <a:pt x="198" y="380"/>
                  </a:cubicBezTo>
                  <a:cubicBezTo>
                    <a:pt x="198" y="380"/>
                    <a:pt x="197" y="380"/>
                    <a:pt x="197" y="380"/>
                  </a:cubicBezTo>
                  <a:cubicBezTo>
                    <a:pt x="196" y="379"/>
                    <a:pt x="195" y="379"/>
                    <a:pt x="194" y="380"/>
                  </a:cubicBezTo>
                  <a:cubicBezTo>
                    <a:pt x="193" y="380"/>
                    <a:pt x="193" y="380"/>
                    <a:pt x="193" y="380"/>
                  </a:cubicBezTo>
                  <a:cubicBezTo>
                    <a:pt x="191" y="380"/>
                    <a:pt x="190" y="381"/>
                    <a:pt x="189" y="383"/>
                  </a:cubicBezTo>
                  <a:cubicBezTo>
                    <a:pt x="188" y="383"/>
                    <a:pt x="187" y="384"/>
                    <a:pt x="188" y="386"/>
                  </a:cubicBezTo>
                  <a:cubicBezTo>
                    <a:pt x="189" y="386"/>
                    <a:pt x="188" y="387"/>
                    <a:pt x="188" y="387"/>
                  </a:cubicBezTo>
                  <a:cubicBezTo>
                    <a:pt x="187" y="388"/>
                    <a:pt x="186" y="387"/>
                    <a:pt x="186" y="386"/>
                  </a:cubicBezTo>
                  <a:cubicBezTo>
                    <a:pt x="186" y="385"/>
                    <a:pt x="185" y="386"/>
                    <a:pt x="184" y="386"/>
                  </a:cubicBezTo>
                  <a:cubicBezTo>
                    <a:pt x="184" y="386"/>
                    <a:pt x="184" y="386"/>
                    <a:pt x="184" y="387"/>
                  </a:cubicBezTo>
                  <a:cubicBezTo>
                    <a:pt x="183" y="386"/>
                    <a:pt x="182" y="387"/>
                    <a:pt x="181" y="387"/>
                  </a:cubicBezTo>
                  <a:cubicBezTo>
                    <a:pt x="180" y="385"/>
                    <a:pt x="179" y="385"/>
                    <a:pt x="178" y="386"/>
                  </a:cubicBezTo>
                  <a:cubicBezTo>
                    <a:pt x="177" y="387"/>
                    <a:pt x="176" y="387"/>
                    <a:pt x="176" y="385"/>
                  </a:cubicBezTo>
                  <a:cubicBezTo>
                    <a:pt x="177" y="385"/>
                    <a:pt x="177" y="385"/>
                    <a:pt x="177" y="385"/>
                  </a:cubicBezTo>
                  <a:cubicBezTo>
                    <a:pt x="178" y="384"/>
                    <a:pt x="179" y="383"/>
                    <a:pt x="181" y="384"/>
                  </a:cubicBezTo>
                  <a:cubicBezTo>
                    <a:pt x="181" y="385"/>
                    <a:pt x="182" y="385"/>
                    <a:pt x="182" y="384"/>
                  </a:cubicBezTo>
                  <a:cubicBezTo>
                    <a:pt x="181" y="383"/>
                    <a:pt x="182" y="381"/>
                    <a:pt x="180" y="380"/>
                  </a:cubicBezTo>
                  <a:cubicBezTo>
                    <a:pt x="180" y="380"/>
                    <a:pt x="180" y="379"/>
                    <a:pt x="180" y="379"/>
                  </a:cubicBezTo>
                  <a:cubicBezTo>
                    <a:pt x="181" y="378"/>
                    <a:pt x="180" y="377"/>
                    <a:pt x="181" y="376"/>
                  </a:cubicBezTo>
                  <a:cubicBezTo>
                    <a:pt x="181" y="375"/>
                    <a:pt x="181" y="375"/>
                    <a:pt x="180" y="375"/>
                  </a:cubicBezTo>
                  <a:cubicBezTo>
                    <a:pt x="181" y="374"/>
                    <a:pt x="178" y="375"/>
                    <a:pt x="180" y="374"/>
                  </a:cubicBezTo>
                  <a:cubicBezTo>
                    <a:pt x="181" y="373"/>
                    <a:pt x="182" y="374"/>
                    <a:pt x="184" y="373"/>
                  </a:cubicBezTo>
                  <a:cubicBezTo>
                    <a:pt x="182" y="373"/>
                    <a:pt x="180" y="372"/>
                    <a:pt x="179" y="374"/>
                  </a:cubicBezTo>
                  <a:cubicBezTo>
                    <a:pt x="178" y="374"/>
                    <a:pt x="177" y="374"/>
                    <a:pt x="177" y="375"/>
                  </a:cubicBezTo>
                  <a:cubicBezTo>
                    <a:pt x="175" y="376"/>
                    <a:pt x="173" y="377"/>
                    <a:pt x="172" y="378"/>
                  </a:cubicBezTo>
                  <a:cubicBezTo>
                    <a:pt x="171" y="379"/>
                    <a:pt x="170" y="380"/>
                    <a:pt x="172" y="380"/>
                  </a:cubicBezTo>
                  <a:cubicBezTo>
                    <a:pt x="172" y="380"/>
                    <a:pt x="172" y="381"/>
                    <a:pt x="173" y="381"/>
                  </a:cubicBezTo>
                  <a:cubicBezTo>
                    <a:pt x="173" y="382"/>
                    <a:pt x="173" y="383"/>
                    <a:pt x="172" y="384"/>
                  </a:cubicBezTo>
                  <a:cubicBezTo>
                    <a:pt x="171" y="385"/>
                    <a:pt x="170" y="385"/>
                    <a:pt x="170" y="385"/>
                  </a:cubicBezTo>
                  <a:cubicBezTo>
                    <a:pt x="169" y="384"/>
                    <a:pt x="170" y="384"/>
                    <a:pt x="170" y="383"/>
                  </a:cubicBezTo>
                  <a:cubicBezTo>
                    <a:pt x="170" y="383"/>
                    <a:pt x="169" y="380"/>
                    <a:pt x="169" y="381"/>
                  </a:cubicBezTo>
                  <a:cubicBezTo>
                    <a:pt x="168" y="381"/>
                    <a:pt x="166" y="381"/>
                    <a:pt x="165" y="382"/>
                  </a:cubicBezTo>
                  <a:cubicBezTo>
                    <a:pt x="164" y="383"/>
                    <a:pt x="163" y="384"/>
                    <a:pt x="161" y="384"/>
                  </a:cubicBezTo>
                  <a:cubicBezTo>
                    <a:pt x="160" y="384"/>
                    <a:pt x="159" y="384"/>
                    <a:pt x="159" y="385"/>
                  </a:cubicBezTo>
                  <a:cubicBezTo>
                    <a:pt x="158" y="386"/>
                    <a:pt x="157" y="387"/>
                    <a:pt x="156" y="388"/>
                  </a:cubicBezTo>
                  <a:cubicBezTo>
                    <a:pt x="156" y="388"/>
                    <a:pt x="156" y="388"/>
                    <a:pt x="156" y="388"/>
                  </a:cubicBezTo>
                  <a:cubicBezTo>
                    <a:pt x="155" y="388"/>
                    <a:pt x="154" y="390"/>
                    <a:pt x="153" y="391"/>
                  </a:cubicBezTo>
                  <a:cubicBezTo>
                    <a:pt x="153" y="391"/>
                    <a:pt x="153" y="391"/>
                    <a:pt x="153" y="390"/>
                  </a:cubicBezTo>
                  <a:cubicBezTo>
                    <a:pt x="152" y="391"/>
                    <a:pt x="151" y="393"/>
                    <a:pt x="149" y="394"/>
                  </a:cubicBezTo>
                  <a:cubicBezTo>
                    <a:pt x="148" y="394"/>
                    <a:pt x="148" y="394"/>
                    <a:pt x="147" y="394"/>
                  </a:cubicBezTo>
                  <a:cubicBezTo>
                    <a:pt x="147" y="395"/>
                    <a:pt x="146" y="395"/>
                    <a:pt x="145" y="394"/>
                  </a:cubicBezTo>
                  <a:cubicBezTo>
                    <a:pt x="145" y="394"/>
                    <a:pt x="145" y="393"/>
                    <a:pt x="144" y="393"/>
                  </a:cubicBezTo>
                  <a:cubicBezTo>
                    <a:pt x="143" y="393"/>
                    <a:pt x="143" y="393"/>
                    <a:pt x="144" y="394"/>
                  </a:cubicBezTo>
                  <a:cubicBezTo>
                    <a:pt x="144" y="394"/>
                    <a:pt x="145" y="395"/>
                    <a:pt x="145" y="395"/>
                  </a:cubicBezTo>
                  <a:cubicBezTo>
                    <a:pt x="145" y="396"/>
                    <a:pt x="145" y="397"/>
                    <a:pt x="145" y="397"/>
                  </a:cubicBezTo>
                  <a:cubicBezTo>
                    <a:pt x="146" y="397"/>
                    <a:pt x="146" y="398"/>
                    <a:pt x="146" y="398"/>
                  </a:cubicBezTo>
                  <a:cubicBezTo>
                    <a:pt x="147" y="398"/>
                    <a:pt x="147" y="399"/>
                    <a:pt x="147" y="399"/>
                  </a:cubicBezTo>
                  <a:cubicBezTo>
                    <a:pt x="146" y="398"/>
                    <a:pt x="146" y="398"/>
                    <a:pt x="145" y="398"/>
                  </a:cubicBezTo>
                  <a:cubicBezTo>
                    <a:pt x="145" y="398"/>
                    <a:pt x="145" y="398"/>
                    <a:pt x="145" y="398"/>
                  </a:cubicBezTo>
                  <a:cubicBezTo>
                    <a:pt x="145" y="398"/>
                    <a:pt x="144" y="397"/>
                    <a:pt x="144" y="397"/>
                  </a:cubicBezTo>
                  <a:cubicBezTo>
                    <a:pt x="144" y="397"/>
                    <a:pt x="143" y="398"/>
                    <a:pt x="143" y="398"/>
                  </a:cubicBezTo>
                  <a:cubicBezTo>
                    <a:pt x="142" y="398"/>
                    <a:pt x="142" y="398"/>
                    <a:pt x="142" y="398"/>
                  </a:cubicBezTo>
                  <a:cubicBezTo>
                    <a:pt x="141" y="398"/>
                    <a:pt x="141" y="399"/>
                    <a:pt x="141" y="399"/>
                  </a:cubicBezTo>
                  <a:cubicBezTo>
                    <a:pt x="140" y="399"/>
                    <a:pt x="140" y="399"/>
                    <a:pt x="140" y="398"/>
                  </a:cubicBezTo>
                  <a:cubicBezTo>
                    <a:pt x="139" y="398"/>
                    <a:pt x="138" y="399"/>
                    <a:pt x="138" y="399"/>
                  </a:cubicBezTo>
                  <a:cubicBezTo>
                    <a:pt x="138" y="400"/>
                    <a:pt x="138" y="400"/>
                    <a:pt x="139" y="401"/>
                  </a:cubicBezTo>
                  <a:cubicBezTo>
                    <a:pt x="140" y="403"/>
                    <a:pt x="138" y="403"/>
                    <a:pt x="138" y="405"/>
                  </a:cubicBezTo>
                  <a:cubicBezTo>
                    <a:pt x="138" y="405"/>
                    <a:pt x="138" y="405"/>
                    <a:pt x="138" y="406"/>
                  </a:cubicBezTo>
                  <a:cubicBezTo>
                    <a:pt x="138" y="406"/>
                    <a:pt x="138" y="406"/>
                    <a:pt x="138" y="406"/>
                  </a:cubicBezTo>
                  <a:cubicBezTo>
                    <a:pt x="138" y="407"/>
                    <a:pt x="138" y="408"/>
                    <a:pt x="138" y="408"/>
                  </a:cubicBezTo>
                  <a:cubicBezTo>
                    <a:pt x="138" y="409"/>
                    <a:pt x="138" y="410"/>
                    <a:pt x="137" y="410"/>
                  </a:cubicBezTo>
                  <a:cubicBezTo>
                    <a:pt x="137" y="411"/>
                    <a:pt x="137" y="411"/>
                    <a:pt x="137" y="412"/>
                  </a:cubicBezTo>
                  <a:cubicBezTo>
                    <a:pt x="136" y="411"/>
                    <a:pt x="136" y="411"/>
                    <a:pt x="135" y="411"/>
                  </a:cubicBezTo>
                  <a:cubicBezTo>
                    <a:pt x="134" y="412"/>
                    <a:pt x="134" y="412"/>
                    <a:pt x="133" y="412"/>
                  </a:cubicBezTo>
                  <a:cubicBezTo>
                    <a:pt x="132" y="413"/>
                    <a:pt x="131" y="413"/>
                    <a:pt x="130" y="413"/>
                  </a:cubicBezTo>
                  <a:cubicBezTo>
                    <a:pt x="130" y="413"/>
                    <a:pt x="129" y="415"/>
                    <a:pt x="129" y="414"/>
                  </a:cubicBezTo>
                  <a:cubicBezTo>
                    <a:pt x="128" y="413"/>
                    <a:pt x="130" y="413"/>
                    <a:pt x="130" y="412"/>
                  </a:cubicBezTo>
                  <a:cubicBezTo>
                    <a:pt x="130" y="412"/>
                    <a:pt x="128" y="412"/>
                    <a:pt x="128" y="412"/>
                  </a:cubicBezTo>
                  <a:cubicBezTo>
                    <a:pt x="127" y="413"/>
                    <a:pt x="126" y="413"/>
                    <a:pt x="126" y="412"/>
                  </a:cubicBezTo>
                  <a:cubicBezTo>
                    <a:pt x="125" y="412"/>
                    <a:pt x="125" y="411"/>
                    <a:pt x="125" y="410"/>
                  </a:cubicBezTo>
                  <a:cubicBezTo>
                    <a:pt x="124" y="409"/>
                    <a:pt x="124" y="408"/>
                    <a:pt x="124" y="407"/>
                  </a:cubicBezTo>
                  <a:cubicBezTo>
                    <a:pt x="123" y="406"/>
                    <a:pt x="123" y="406"/>
                    <a:pt x="122" y="406"/>
                  </a:cubicBezTo>
                  <a:cubicBezTo>
                    <a:pt x="121" y="406"/>
                    <a:pt x="121" y="405"/>
                    <a:pt x="120" y="405"/>
                  </a:cubicBezTo>
                  <a:cubicBezTo>
                    <a:pt x="119" y="404"/>
                    <a:pt x="119" y="404"/>
                    <a:pt x="119" y="403"/>
                  </a:cubicBezTo>
                  <a:cubicBezTo>
                    <a:pt x="119" y="402"/>
                    <a:pt x="119" y="401"/>
                    <a:pt x="120" y="400"/>
                  </a:cubicBezTo>
                  <a:cubicBezTo>
                    <a:pt x="120" y="400"/>
                    <a:pt x="121" y="400"/>
                    <a:pt x="121" y="399"/>
                  </a:cubicBezTo>
                  <a:cubicBezTo>
                    <a:pt x="122" y="399"/>
                    <a:pt x="121" y="398"/>
                    <a:pt x="121" y="397"/>
                  </a:cubicBezTo>
                  <a:cubicBezTo>
                    <a:pt x="122" y="397"/>
                    <a:pt x="123" y="396"/>
                    <a:pt x="124" y="396"/>
                  </a:cubicBezTo>
                  <a:cubicBezTo>
                    <a:pt x="125" y="396"/>
                    <a:pt x="126" y="396"/>
                    <a:pt x="127" y="396"/>
                  </a:cubicBezTo>
                  <a:cubicBezTo>
                    <a:pt x="127" y="396"/>
                    <a:pt x="128" y="395"/>
                    <a:pt x="129" y="395"/>
                  </a:cubicBezTo>
                  <a:cubicBezTo>
                    <a:pt x="130" y="395"/>
                    <a:pt x="130" y="396"/>
                    <a:pt x="131" y="395"/>
                  </a:cubicBezTo>
                  <a:cubicBezTo>
                    <a:pt x="131" y="395"/>
                    <a:pt x="131" y="394"/>
                    <a:pt x="131" y="394"/>
                  </a:cubicBezTo>
                  <a:cubicBezTo>
                    <a:pt x="131" y="393"/>
                    <a:pt x="130" y="393"/>
                    <a:pt x="130" y="392"/>
                  </a:cubicBezTo>
                  <a:cubicBezTo>
                    <a:pt x="130" y="391"/>
                    <a:pt x="130" y="391"/>
                    <a:pt x="130" y="391"/>
                  </a:cubicBezTo>
                  <a:cubicBezTo>
                    <a:pt x="130" y="390"/>
                    <a:pt x="129" y="391"/>
                    <a:pt x="129" y="390"/>
                  </a:cubicBezTo>
                  <a:cubicBezTo>
                    <a:pt x="129" y="390"/>
                    <a:pt x="130" y="390"/>
                    <a:pt x="130" y="389"/>
                  </a:cubicBezTo>
                  <a:cubicBezTo>
                    <a:pt x="129" y="389"/>
                    <a:pt x="129" y="389"/>
                    <a:pt x="129" y="389"/>
                  </a:cubicBezTo>
                  <a:cubicBezTo>
                    <a:pt x="129" y="388"/>
                    <a:pt x="128" y="388"/>
                    <a:pt x="128" y="388"/>
                  </a:cubicBezTo>
                  <a:cubicBezTo>
                    <a:pt x="128" y="388"/>
                    <a:pt x="127" y="387"/>
                    <a:pt x="127" y="387"/>
                  </a:cubicBezTo>
                  <a:cubicBezTo>
                    <a:pt x="127" y="387"/>
                    <a:pt x="127" y="387"/>
                    <a:pt x="126" y="386"/>
                  </a:cubicBezTo>
                  <a:cubicBezTo>
                    <a:pt x="126" y="386"/>
                    <a:pt x="126" y="386"/>
                    <a:pt x="126" y="386"/>
                  </a:cubicBezTo>
                  <a:cubicBezTo>
                    <a:pt x="126" y="385"/>
                    <a:pt x="126" y="385"/>
                    <a:pt x="126" y="385"/>
                  </a:cubicBezTo>
                  <a:cubicBezTo>
                    <a:pt x="126" y="384"/>
                    <a:pt x="126" y="384"/>
                    <a:pt x="126" y="384"/>
                  </a:cubicBezTo>
                  <a:cubicBezTo>
                    <a:pt x="126" y="383"/>
                    <a:pt x="123" y="382"/>
                    <a:pt x="122" y="382"/>
                  </a:cubicBezTo>
                  <a:cubicBezTo>
                    <a:pt x="120" y="382"/>
                    <a:pt x="118" y="382"/>
                    <a:pt x="116" y="382"/>
                  </a:cubicBezTo>
                  <a:cubicBezTo>
                    <a:pt x="114" y="382"/>
                    <a:pt x="113" y="382"/>
                    <a:pt x="111" y="381"/>
                  </a:cubicBezTo>
                  <a:cubicBezTo>
                    <a:pt x="111" y="381"/>
                    <a:pt x="111" y="381"/>
                    <a:pt x="110" y="380"/>
                  </a:cubicBezTo>
                  <a:cubicBezTo>
                    <a:pt x="110" y="380"/>
                    <a:pt x="110" y="380"/>
                    <a:pt x="110" y="380"/>
                  </a:cubicBezTo>
                  <a:cubicBezTo>
                    <a:pt x="109" y="380"/>
                    <a:pt x="109" y="379"/>
                    <a:pt x="108" y="379"/>
                  </a:cubicBezTo>
                  <a:cubicBezTo>
                    <a:pt x="107" y="380"/>
                    <a:pt x="109" y="382"/>
                    <a:pt x="110" y="382"/>
                  </a:cubicBezTo>
                  <a:cubicBezTo>
                    <a:pt x="111" y="384"/>
                    <a:pt x="113" y="385"/>
                    <a:pt x="114" y="386"/>
                  </a:cubicBezTo>
                  <a:cubicBezTo>
                    <a:pt x="114" y="387"/>
                    <a:pt x="114" y="388"/>
                    <a:pt x="114" y="389"/>
                  </a:cubicBezTo>
                  <a:cubicBezTo>
                    <a:pt x="114" y="389"/>
                    <a:pt x="114" y="390"/>
                    <a:pt x="114" y="390"/>
                  </a:cubicBezTo>
                  <a:cubicBezTo>
                    <a:pt x="114" y="390"/>
                    <a:pt x="114" y="391"/>
                    <a:pt x="114" y="391"/>
                  </a:cubicBezTo>
                  <a:cubicBezTo>
                    <a:pt x="114" y="391"/>
                    <a:pt x="115" y="391"/>
                    <a:pt x="115" y="391"/>
                  </a:cubicBezTo>
                  <a:cubicBezTo>
                    <a:pt x="115" y="392"/>
                    <a:pt x="113" y="392"/>
                    <a:pt x="114" y="393"/>
                  </a:cubicBezTo>
                  <a:cubicBezTo>
                    <a:pt x="114" y="394"/>
                    <a:pt x="115" y="393"/>
                    <a:pt x="114" y="394"/>
                  </a:cubicBezTo>
                  <a:cubicBezTo>
                    <a:pt x="113" y="394"/>
                    <a:pt x="113" y="394"/>
                    <a:pt x="113" y="395"/>
                  </a:cubicBezTo>
                  <a:cubicBezTo>
                    <a:pt x="113" y="395"/>
                    <a:pt x="114" y="395"/>
                    <a:pt x="114" y="396"/>
                  </a:cubicBezTo>
                  <a:cubicBezTo>
                    <a:pt x="114" y="396"/>
                    <a:pt x="113" y="396"/>
                    <a:pt x="113" y="396"/>
                  </a:cubicBezTo>
                  <a:cubicBezTo>
                    <a:pt x="113" y="397"/>
                    <a:pt x="113" y="397"/>
                    <a:pt x="113" y="397"/>
                  </a:cubicBezTo>
                  <a:cubicBezTo>
                    <a:pt x="113" y="397"/>
                    <a:pt x="114" y="397"/>
                    <a:pt x="114" y="398"/>
                  </a:cubicBezTo>
                  <a:cubicBezTo>
                    <a:pt x="114" y="398"/>
                    <a:pt x="113" y="398"/>
                    <a:pt x="113" y="398"/>
                  </a:cubicBezTo>
                  <a:cubicBezTo>
                    <a:pt x="112" y="399"/>
                    <a:pt x="112" y="401"/>
                    <a:pt x="112" y="401"/>
                  </a:cubicBezTo>
                  <a:cubicBezTo>
                    <a:pt x="111" y="403"/>
                    <a:pt x="111" y="404"/>
                    <a:pt x="111" y="405"/>
                  </a:cubicBezTo>
                  <a:cubicBezTo>
                    <a:pt x="111" y="406"/>
                    <a:pt x="111" y="406"/>
                    <a:pt x="111" y="407"/>
                  </a:cubicBezTo>
                  <a:cubicBezTo>
                    <a:pt x="112" y="407"/>
                    <a:pt x="112" y="407"/>
                    <a:pt x="113" y="407"/>
                  </a:cubicBezTo>
                  <a:cubicBezTo>
                    <a:pt x="114" y="406"/>
                    <a:pt x="114" y="408"/>
                    <a:pt x="115" y="408"/>
                  </a:cubicBezTo>
                  <a:cubicBezTo>
                    <a:pt x="115" y="409"/>
                    <a:pt x="115" y="409"/>
                    <a:pt x="116" y="410"/>
                  </a:cubicBezTo>
                  <a:cubicBezTo>
                    <a:pt x="116" y="410"/>
                    <a:pt x="116" y="411"/>
                    <a:pt x="116" y="412"/>
                  </a:cubicBezTo>
                  <a:cubicBezTo>
                    <a:pt x="116" y="413"/>
                    <a:pt x="115" y="413"/>
                    <a:pt x="115" y="414"/>
                  </a:cubicBezTo>
                  <a:cubicBezTo>
                    <a:pt x="115" y="414"/>
                    <a:pt x="116" y="414"/>
                    <a:pt x="116" y="415"/>
                  </a:cubicBezTo>
                  <a:cubicBezTo>
                    <a:pt x="116" y="415"/>
                    <a:pt x="116" y="415"/>
                    <a:pt x="116" y="415"/>
                  </a:cubicBezTo>
                  <a:cubicBezTo>
                    <a:pt x="116" y="416"/>
                    <a:pt x="115" y="416"/>
                    <a:pt x="115" y="417"/>
                  </a:cubicBezTo>
                  <a:cubicBezTo>
                    <a:pt x="115" y="418"/>
                    <a:pt x="115" y="418"/>
                    <a:pt x="115" y="418"/>
                  </a:cubicBezTo>
                  <a:cubicBezTo>
                    <a:pt x="114" y="419"/>
                    <a:pt x="113" y="421"/>
                    <a:pt x="113" y="422"/>
                  </a:cubicBezTo>
                  <a:cubicBezTo>
                    <a:pt x="113" y="423"/>
                    <a:pt x="114" y="424"/>
                    <a:pt x="114" y="426"/>
                  </a:cubicBezTo>
                  <a:cubicBezTo>
                    <a:pt x="114" y="426"/>
                    <a:pt x="113" y="426"/>
                    <a:pt x="113" y="426"/>
                  </a:cubicBezTo>
                  <a:cubicBezTo>
                    <a:pt x="113" y="427"/>
                    <a:pt x="114" y="427"/>
                    <a:pt x="114" y="427"/>
                  </a:cubicBezTo>
                  <a:cubicBezTo>
                    <a:pt x="114" y="428"/>
                    <a:pt x="114" y="429"/>
                    <a:pt x="114" y="429"/>
                  </a:cubicBezTo>
                  <a:cubicBezTo>
                    <a:pt x="113" y="428"/>
                    <a:pt x="113" y="426"/>
                    <a:pt x="113" y="425"/>
                  </a:cubicBezTo>
                  <a:cubicBezTo>
                    <a:pt x="112" y="425"/>
                    <a:pt x="112" y="423"/>
                    <a:pt x="111" y="424"/>
                  </a:cubicBezTo>
                  <a:cubicBezTo>
                    <a:pt x="110" y="424"/>
                    <a:pt x="109" y="425"/>
                    <a:pt x="109" y="425"/>
                  </a:cubicBezTo>
                  <a:cubicBezTo>
                    <a:pt x="109" y="426"/>
                    <a:pt x="111" y="427"/>
                    <a:pt x="110" y="427"/>
                  </a:cubicBezTo>
                  <a:cubicBezTo>
                    <a:pt x="109" y="427"/>
                    <a:pt x="109" y="426"/>
                    <a:pt x="109" y="426"/>
                  </a:cubicBezTo>
                  <a:cubicBezTo>
                    <a:pt x="108" y="426"/>
                    <a:pt x="108" y="426"/>
                    <a:pt x="108" y="425"/>
                  </a:cubicBezTo>
                  <a:cubicBezTo>
                    <a:pt x="108" y="425"/>
                    <a:pt x="109" y="424"/>
                    <a:pt x="110" y="423"/>
                  </a:cubicBezTo>
                  <a:cubicBezTo>
                    <a:pt x="110" y="423"/>
                    <a:pt x="111" y="423"/>
                    <a:pt x="110" y="422"/>
                  </a:cubicBezTo>
                  <a:cubicBezTo>
                    <a:pt x="110" y="422"/>
                    <a:pt x="110" y="421"/>
                    <a:pt x="109" y="421"/>
                  </a:cubicBezTo>
                  <a:cubicBezTo>
                    <a:pt x="109" y="421"/>
                    <a:pt x="109" y="421"/>
                    <a:pt x="108" y="421"/>
                  </a:cubicBezTo>
                  <a:cubicBezTo>
                    <a:pt x="108" y="420"/>
                    <a:pt x="108" y="420"/>
                    <a:pt x="108" y="419"/>
                  </a:cubicBezTo>
                  <a:cubicBezTo>
                    <a:pt x="107" y="419"/>
                    <a:pt x="106" y="420"/>
                    <a:pt x="105" y="420"/>
                  </a:cubicBezTo>
                  <a:cubicBezTo>
                    <a:pt x="105" y="420"/>
                    <a:pt x="104" y="420"/>
                    <a:pt x="103" y="420"/>
                  </a:cubicBezTo>
                  <a:cubicBezTo>
                    <a:pt x="103" y="420"/>
                    <a:pt x="104" y="419"/>
                    <a:pt x="104" y="419"/>
                  </a:cubicBezTo>
                  <a:cubicBezTo>
                    <a:pt x="104" y="418"/>
                    <a:pt x="103" y="418"/>
                    <a:pt x="102" y="418"/>
                  </a:cubicBezTo>
                  <a:cubicBezTo>
                    <a:pt x="101" y="418"/>
                    <a:pt x="100" y="417"/>
                    <a:pt x="100" y="419"/>
                  </a:cubicBezTo>
                  <a:cubicBezTo>
                    <a:pt x="99" y="420"/>
                    <a:pt x="99" y="421"/>
                    <a:pt x="98" y="422"/>
                  </a:cubicBezTo>
                  <a:cubicBezTo>
                    <a:pt x="97" y="423"/>
                    <a:pt x="96" y="424"/>
                    <a:pt x="95" y="425"/>
                  </a:cubicBezTo>
                  <a:cubicBezTo>
                    <a:pt x="94" y="426"/>
                    <a:pt x="93" y="426"/>
                    <a:pt x="92" y="427"/>
                  </a:cubicBezTo>
                  <a:cubicBezTo>
                    <a:pt x="91" y="427"/>
                    <a:pt x="90" y="427"/>
                    <a:pt x="90" y="428"/>
                  </a:cubicBezTo>
                  <a:cubicBezTo>
                    <a:pt x="89" y="429"/>
                    <a:pt x="89" y="430"/>
                    <a:pt x="88" y="431"/>
                  </a:cubicBezTo>
                  <a:cubicBezTo>
                    <a:pt x="87" y="432"/>
                    <a:pt x="86" y="432"/>
                    <a:pt x="85" y="433"/>
                  </a:cubicBezTo>
                  <a:cubicBezTo>
                    <a:pt x="84" y="434"/>
                    <a:pt x="84" y="434"/>
                    <a:pt x="84" y="436"/>
                  </a:cubicBezTo>
                  <a:cubicBezTo>
                    <a:pt x="84" y="437"/>
                    <a:pt x="84" y="438"/>
                    <a:pt x="85" y="439"/>
                  </a:cubicBezTo>
                  <a:cubicBezTo>
                    <a:pt x="86" y="440"/>
                    <a:pt x="86" y="441"/>
                    <a:pt x="86" y="442"/>
                  </a:cubicBezTo>
                  <a:cubicBezTo>
                    <a:pt x="87" y="442"/>
                    <a:pt x="88" y="443"/>
                    <a:pt x="88" y="444"/>
                  </a:cubicBezTo>
                  <a:cubicBezTo>
                    <a:pt x="88" y="444"/>
                    <a:pt x="88" y="445"/>
                    <a:pt x="89" y="445"/>
                  </a:cubicBezTo>
                  <a:cubicBezTo>
                    <a:pt x="89" y="446"/>
                    <a:pt x="89" y="446"/>
                    <a:pt x="89" y="447"/>
                  </a:cubicBezTo>
                  <a:cubicBezTo>
                    <a:pt x="89" y="447"/>
                    <a:pt x="89" y="447"/>
                    <a:pt x="89" y="448"/>
                  </a:cubicBezTo>
                  <a:cubicBezTo>
                    <a:pt x="89" y="448"/>
                    <a:pt x="89" y="449"/>
                    <a:pt x="89" y="449"/>
                  </a:cubicBezTo>
                  <a:cubicBezTo>
                    <a:pt x="89" y="450"/>
                    <a:pt x="88" y="450"/>
                    <a:pt x="87" y="450"/>
                  </a:cubicBezTo>
                  <a:cubicBezTo>
                    <a:pt x="86" y="450"/>
                    <a:pt x="86" y="449"/>
                    <a:pt x="85" y="449"/>
                  </a:cubicBezTo>
                  <a:cubicBezTo>
                    <a:pt x="85" y="448"/>
                    <a:pt x="85" y="448"/>
                    <a:pt x="84" y="449"/>
                  </a:cubicBezTo>
                  <a:cubicBezTo>
                    <a:pt x="84" y="449"/>
                    <a:pt x="84" y="449"/>
                    <a:pt x="85" y="449"/>
                  </a:cubicBezTo>
                  <a:cubicBezTo>
                    <a:pt x="85" y="449"/>
                    <a:pt x="85" y="449"/>
                    <a:pt x="85" y="449"/>
                  </a:cubicBezTo>
                  <a:cubicBezTo>
                    <a:pt x="85" y="450"/>
                    <a:pt x="84" y="450"/>
                    <a:pt x="84" y="450"/>
                  </a:cubicBezTo>
                  <a:cubicBezTo>
                    <a:pt x="83" y="450"/>
                    <a:pt x="82" y="449"/>
                    <a:pt x="82" y="449"/>
                  </a:cubicBezTo>
                  <a:cubicBezTo>
                    <a:pt x="81" y="449"/>
                    <a:pt x="80" y="447"/>
                    <a:pt x="79" y="447"/>
                  </a:cubicBezTo>
                  <a:cubicBezTo>
                    <a:pt x="78" y="446"/>
                    <a:pt x="77" y="447"/>
                    <a:pt x="76" y="446"/>
                  </a:cubicBezTo>
                  <a:cubicBezTo>
                    <a:pt x="76" y="446"/>
                    <a:pt x="75" y="445"/>
                    <a:pt x="75" y="446"/>
                  </a:cubicBezTo>
                  <a:cubicBezTo>
                    <a:pt x="75" y="446"/>
                    <a:pt x="75" y="447"/>
                    <a:pt x="75" y="447"/>
                  </a:cubicBezTo>
                  <a:cubicBezTo>
                    <a:pt x="75" y="447"/>
                    <a:pt x="74" y="447"/>
                    <a:pt x="74" y="447"/>
                  </a:cubicBezTo>
                  <a:cubicBezTo>
                    <a:pt x="74" y="447"/>
                    <a:pt x="74" y="447"/>
                    <a:pt x="73" y="447"/>
                  </a:cubicBezTo>
                  <a:cubicBezTo>
                    <a:pt x="73" y="448"/>
                    <a:pt x="73" y="448"/>
                    <a:pt x="73" y="448"/>
                  </a:cubicBezTo>
                  <a:cubicBezTo>
                    <a:pt x="73" y="448"/>
                    <a:pt x="73" y="447"/>
                    <a:pt x="73" y="447"/>
                  </a:cubicBezTo>
                  <a:cubicBezTo>
                    <a:pt x="73" y="446"/>
                    <a:pt x="74" y="446"/>
                    <a:pt x="74" y="446"/>
                  </a:cubicBezTo>
                  <a:cubicBezTo>
                    <a:pt x="74" y="446"/>
                    <a:pt x="75" y="446"/>
                    <a:pt x="75" y="445"/>
                  </a:cubicBezTo>
                  <a:cubicBezTo>
                    <a:pt x="75" y="445"/>
                    <a:pt x="74" y="445"/>
                    <a:pt x="73" y="445"/>
                  </a:cubicBezTo>
                  <a:cubicBezTo>
                    <a:pt x="73" y="445"/>
                    <a:pt x="72" y="445"/>
                    <a:pt x="72" y="444"/>
                  </a:cubicBezTo>
                  <a:cubicBezTo>
                    <a:pt x="71" y="444"/>
                    <a:pt x="71" y="444"/>
                    <a:pt x="71" y="443"/>
                  </a:cubicBezTo>
                  <a:cubicBezTo>
                    <a:pt x="70" y="442"/>
                    <a:pt x="69" y="441"/>
                    <a:pt x="68" y="440"/>
                  </a:cubicBezTo>
                  <a:cubicBezTo>
                    <a:pt x="67" y="440"/>
                    <a:pt x="66" y="439"/>
                    <a:pt x="65" y="440"/>
                  </a:cubicBezTo>
                  <a:cubicBezTo>
                    <a:pt x="64" y="440"/>
                    <a:pt x="65" y="441"/>
                    <a:pt x="65" y="442"/>
                  </a:cubicBezTo>
                  <a:cubicBezTo>
                    <a:pt x="64" y="442"/>
                    <a:pt x="64" y="443"/>
                    <a:pt x="64" y="443"/>
                  </a:cubicBezTo>
                  <a:cubicBezTo>
                    <a:pt x="63" y="444"/>
                    <a:pt x="63" y="444"/>
                    <a:pt x="63" y="444"/>
                  </a:cubicBezTo>
                  <a:cubicBezTo>
                    <a:pt x="62" y="444"/>
                    <a:pt x="62" y="443"/>
                    <a:pt x="62" y="444"/>
                  </a:cubicBezTo>
                  <a:cubicBezTo>
                    <a:pt x="62" y="444"/>
                    <a:pt x="62" y="444"/>
                    <a:pt x="62" y="444"/>
                  </a:cubicBezTo>
                  <a:cubicBezTo>
                    <a:pt x="62" y="445"/>
                    <a:pt x="63" y="445"/>
                    <a:pt x="63" y="445"/>
                  </a:cubicBezTo>
                  <a:cubicBezTo>
                    <a:pt x="63" y="445"/>
                    <a:pt x="62" y="446"/>
                    <a:pt x="62" y="446"/>
                  </a:cubicBezTo>
                  <a:cubicBezTo>
                    <a:pt x="62" y="446"/>
                    <a:pt x="62" y="446"/>
                    <a:pt x="62" y="447"/>
                  </a:cubicBezTo>
                  <a:cubicBezTo>
                    <a:pt x="63" y="447"/>
                    <a:pt x="63" y="447"/>
                    <a:pt x="63" y="447"/>
                  </a:cubicBezTo>
                  <a:cubicBezTo>
                    <a:pt x="64" y="447"/>
                    <a:pt x="64" y="448"/>
                    <a:pt x="64" y="448"/>
                  </a:cubicBezTo>
                  <a:cubicBezTo>
                    <a:pt x="64" y="449"/>
                    <a:pt x="65" y="450"/>
                    <a:pt x="66" y="451"/>
                  </a:cubicBezTo>
                  <a:cubicBezTo>
                    <a:pt x="66" y="452"/>
                    <a:pt x="66" y="452"/>
                    <a:pt x="67" y="453"/>
                  </a:cubicBezTo>
                  <a:cubicBezTo>
                    <a:pt x="68" y="453"/>
                    <a:pt x="69" y="453"/>
                    <a:pt x="69" y="453"/>
                  </a:cubicBezTo>
                  <a:cubicBezTo>
                    <a:pt x="69" y="453"/>
                    <a:pt x="70" y="453"/>
                    <a:pt x="70" y="453"/>
                  </a:cubicBezTo>
                  <a:cubicBezTo>
                    <a:pt x="70" y="452"/>
                    <a:pt x="70" y="452"/>
                    <a:pt x="70" y="452"/>
                  </a:cubicBezTo>
                  <a:cubicBezTo>
                    <a:pt x="71" y="452"/>
                    <a:pt x="71" y="452"/>
                    <a:pt x="71" y="452"/>
                  </a:cubicBezTo>
                  <a:cubicBezTo>
                    <a:pt x="71" y="453"/>
                    <a:pt x="72" y="453"/>
                    <a:pt x="72" y="453"/>
                  </a:cubicBezTo>
                  <a:cubicBezTo>
                    <a:pt x="72" y="453"/>
                    <a:pt x="72" y="454"/>
                    <a:pt x="72" y="454"/>
                  </a:cubicBezTo>
                  <a:cubicBezTo>
                    <a:pt x="72" y="454"/>
                    <a:pt x="72" y="454"/>
                    <a:pt x="72" y="455"/>
                  </a:cubicBezTo>
                  <a:cubicBezTo>
                    <a:pt x="72" y="455"/>
                    <a:pt x="73" y="456"/>
                    <a:pt x="73" y="457"/>
                  </a:cubicBezTo>
                  <a:cubicBezTo>
                    <a:pt x="73" y="457"/>
                    <a:pt x="73" y="458"/>
                    <a:pt x="72" y="459"/>
                  </a:cubicBezTo>
                  <a:cubicBezTo>
                    <a:pt x="72" y="460"/>
                    <a:pt x="71" y="460"/>
                    <a:pt x="70" y="460"/>
                  </a:cubicBezTo>
                  <a:cubicBezTo>
                    <a:pt x="69" y="460"/>
                    <a:pt x="70" y="461"/>
                    <a:pt x="69" y="461"/>
                  </a:cubicBezTo>
                  <a:cubicBezTo>
                    <a:pt x="68" y="462"/>
                    <a:pt x="67" y="461"/>
                    <a:pt x="67" y="461"/>
                  </a:cubicBezTo>
                  <a:cubicBezTo>
                    <a:pt x="67" y="460"/>
                    <a:pt x="66" y="460"/>
                    <a:pt x="65" y="460"/>
                  </a:cubicBezTo>
                  <a:cubicBezTo>
                    <a:pt x="65" y="460"/>
                    <a:pt x="65" y="460"/>
                    <a:pt x="65" y="460"/>
                  </a:cubicBezTo>
                  <a:cubicBezTo>
                    <a:pt x="65" y="460"/>
                    <a:pt x="65" y="460"/>
                    <a:pt x="65" y="460"/>
                  </a:cubicBezTo>
                  <a:cubicBezTo>
                    <a:pt x="65" y="460"/>
                    <a:pt x="65" y="460"/>
                    <a:pt x="64" y="460"/>
                  </a:cubicBezTo>
                  <a:cubicBezTo>
                    <a:pt x="64" y="459"/>
                    <a:pt x="64" y="460"/>
                    <a:pt x="63" y="460"/>
                  </a:cubicBezTo>
                  <a:cubicBezTo>
                    <a:pt x="63" y="459"/>
                    <a:pt x="63" y="459"/>
                    <a:pt x="62" y="459"/>
                  </a:cubicBezTo>
                  <a:cubicBezTo>
                    <a:pt x="62" y="459"/>
                    <a:pt x="60" y="458"/>
                    <a:pt x="61" y="458"/>
                  </a:cubicBezTo>
                  <a:cubicBezTo>
                    <a:pt x="61" y="457"/>
                    <a:pt x="60" y="457"/>
                    <a:pt x="60" y="457"/>
                  </a:cubicBezTo>
                  <a:cubicBezTo>
                    <a:pt x="60" y="457"/>
                    <a:pt x="60" y="457"/>
                    <a:pt x="60" y="456"/>
                  </a:cubicBezTo>
                  <a:cubicBezTo>
                    <a:pt x="60" y="456"/>
                    <a:pt x="60" y="456"/>
                    <a:pt x="60" y="456"/>
                  </a:cubicBezTo>
                  <a:cubicBezTo>
                    <a:pt x="60" y="455"/>
                    <a:pt x="60" y="455"/>
                    <a:pt x="59" y="455"/>
                  </a:cubicBezTo>
                  <a:cubicBezTo>
                    <a:pt x="59" y="455"/>
                    <a:pt x="59" y="455"/>
                    <a:pt x="59" y="455"/>
                  </a:cubicBezTo>
                  <a:cubicBezTo>
                    <a:pt x="59" y="455"/>
                    <a:pt x="59" y="455"/>
                    <a:pt x="59" y="455"/>
                  </a:cubicBezTo>
                  <a:cubicBezTo>
                    <a:pt x="59" y="456"/>
                    <a:pt x="59" y="455"/>
                    <a:pt x="58" y="455"/>
                  </a:cubicBezTo>
                  <a:cubicBezTo>
                    <a:pt x="58" y="455"/>
                    <a:pt x="58" y="454"/>
                    <a:pt x="58" y="454"/>
                  </a:cubicBezTo>
                  <a:cubicBezTo>
                    <a:pt x="58" y="453"/>
                    <a:pt x="57" y="452"/>
                    <a:pt x="56" y="452"/>
                  </a:cubicBezTo>
                  <a:cubicBezTo>
                    <a:pt x="56" y="453"/>
                    <a:pt x="56" y="453"/>
                    <a:pt x="56" y="453"/>
                  </a:cubicBezTo>
                  <a:cubicBezTo>
                    <a:pt x="56" y="453"/>
                    <a:pt x="55" y="453"/>
                    <a:pt x="55" y="453"/>
                  </a:cubicBezTo>
                  <a:cubicBezTo>
                    <a:pt x="55" y="453"/>
                    <a:pt x="55" y="454"/>
                    <a:pt x="54" y="453"/>
                  </a:cubicBezTo>
                  <a:cubicBezTo>
                    <a:pt x="54" y="453"/>
                    <a:pt x="53" y="453"/>
                    <a:pt x="53" y="452"/>
                  </a:cubicBezTo>
                  <a:cubicBezTo>
                    <a:pt x="53" y="452"/>
                    <a:pt x="53" y="452"/>
                    <a:pt x="52" y="452"/>
                  </a:cubicBezTo>
                  <a:cubicBezTo>
                    <a:pt x="52" y="452"/>
                    <a:pt x="52" y="452"/>
                    <a:pt x="52" y="451"/>
                  </a:cubicBezTo>
                  <a:cubicBezTo>
                    <a:pt x="52" y="451"/>
                    <a:pt x="52" y="451"/>
                    <a:pt x="51" y="450"/>
                  </a:cubicBezTo>
                  <a:cubicBezTo>
                    <a:pt x="51" y="450"/>
                    <a:pt x="51" y="450"/>
                    <a:pt x="51" y="450"/>
                  </a:cubicBezTo>
                  <a:cubicBezTo>
                    <a:pt x="50" y="450"/>
                    <a:pt x="51" y="450"/>
                    <a:pt x="51" y="450"/>
                  </a:cubicBezTo>
                  <a:cubicBezTo>
                    <a:pt x="51" y="449"/>
                    <a:pt x="52" y="449"/>
                    <a:pt x="51" y="448"/>
                  </a:cubicBezTo>
                  <a:cubicBezTo>
                    <a:pt x="51" y="448"/>
                    <a:pt x="51" y="448"/>
                    <a:pt x="51" y="448"/>
                  </a:cubicBezTo>
                  <a:cubicBezTo>
                    <a:pt x="51" y="448"/>
                    <a:pt x="51" y="447"/>
                    <a:pt x="51" y="447"/>
                  </a:cubicBezTo>
                  <a:cubicBezTo>
                    <a:pt x="51" y="447"/>
                    <a:pt x="50" y="447"/>
                    <a:pt x="51" y="446"/>
                  </a:cubicBezTo>
                  <a:cubicBezTo>
                    <a:pt x="51" y="446"/>
                    <a:pt x="52" y="445"/>
                    <a:pt x="51" y="445"/>
                  </a:cubicBezTo>
                  <a:cubicBezTo>
                    <a:pt x="51" y="444"/>
                    <a:pt x="51" y="444"/>
                    <a:pt x="51" y="444"/>
                  </a:cubicBezTo>
                  <a:cubicBezTo>
                    <a:pt x="51" y="444"/>
                    <a:pt x="50" y="443"/>
                    <a:pt x="50" y="443"/>
                  </a:cubicBezTo>
                  <a:cubicBezTo>
                    <a:pt x="50" y="443"/>
                    <a:pt x="51" y="443"/>
                    <a:pt x="51" y="442"/>
                  </a:cubicBezTo>
                  <a:cubicBezTo>
                    <a:pt x="51" y="442"/>
                    <a:pt x="50" y="442"/>
                    <a:pt x="50" y="442"/>
                  </a:cubicBezTo>
                  <a:cubicBezTo>
                    <a:pt x="50" y="442"/>
                    <a:pt x="50" y="441"/>
                    <a:pt x="50" y="441"/>
                  </a:cubicBezTo>
                  <a:cubicBezTo>
                    <a:pt x="50" y="441"/>
                    <a:pt x="50" y="441"/>
                    <a:pt x="50" y="441"/>
                  </a:cubicBezTo>
                  <a:cubicBezTo>
                    <a:pt x="49" y="441"/>
                    <a:pt x="50" y="440"/>
                    <a:pt x="50" y="440"/>
                  </a:cubicBezTo>
                  <a:cubicBezTo>
                    <a:pt x="50" y="439"/>
                    <a:pt x="50" y="439"/>
                    <a:pt x="49" y="439"/>
                  </a:cubicBezTo>
                  <a:cubicBezTo>
                    <a:pt x="49" y="438"/>
                    <a:pt x="49" y="438"/>
                    <a:pt x="48" y="438"/>
                  </a:cubicBezTo>
                  <a:cubicBezTo>
                    <a:pt x="48" y="437"/>
                    <a:pt x="48" y="437"/>
                    <a:pt x="48" y="437"/>
                  </a:cubicBezTo>
                  <a:cubicBezTo>
                    <a:pt x="48" y="437"/>
                    <a:pt x="47" y="437"/>
                    <a:pt x="47" y="437"/>
                  </a:cubicBezTo>
                  <a:cubicBezTo>
                    <a:pt x="48" y="436"/>
                    <a:pt x="48" y="436"/>
                    <a:pt x="49" y="436"/>
                  </a:cubicBezTo>
                  <a:cubicBezTo>
                    <a:pt x="49" y="435"/>
                    <a:pt x="49" y="436"/>
                    <a:pt x="50" y="436"/>
                  </a:cubicBezTo>
                  <a:cubicBezTo>
                    <a:pt x="50" y="435"/>
                    <a:pt x="50" y="435"/>
                    <a:pt x="50" y="435"/>
                  </a:cubicBezTo>
                  <a:cubicBezTo>
                    <a:pt x="50" y="435"/>
                    <a:pt x="50" y="434"/>
                    <a:pt x="50" y="434"/>
                  </a:cubicBezTo>
                  <a:cubicBezTo>
                    <a:pt x="51" y="434"/>
                    <a:pt x="50" y="433"/>
                    <a:pt x="50" y="433"/>
                  </a:cubicBezTo>
                  <a:cubicBezTo>
                    <a:pt x="50" y="432"/>
                    <a:pt x="50" y="432"/>
                    <a:pt x="50" y="432"/>
                  </a:cubicBezTo>
                  <a:cubicBezTo>
                    <a:pt x="50" y="432"/>
                    <a:pt x="50" y="431"/>
                    <a:pt x="50" y="432"/>
                  </a:cubicBezTo>
                  <a:cubicBezTo>
                    <a:pt x="50" y="431"/>
                    <a:pt x="50" y="431"/>
                    <a:pt x="50" y="430"/>
                  </a:cubicBezTo>
                  <a:cubicBezTo>
                    <a:pt x="50" y="429"/>
                    <a:pt x="52" y="432"/>
                    <a:pt x="52" y="431"/>
                  </a:cubicBezTo>
                  <a:cubicBezTo>
                    <a:pt x="52" y="431"/>
                    <a:pt x="51" y="431"/>
                    <a:pt x="51" y="431"/>
                  </a:cubicBezTo>
                  <a:cubicBezTo>
                    <a:pt x="51" y="430"/>
                    <a:pt x="51" y="430"/>
                    <a:pt x="51" y="430"/>
                  </a:cubicBezTo>
                  <a:cubicBezTo>
                    <a:pt x="51" y="430"/>
                    <a:pt x="51" y="429"/>
                    <a:pt x="51" y="429"/>
                  </a:cubicBezTo>
                  <a:cubicBezTo>
                    <a:pt x="51" y="429"/>
                    <a:pt x="51" y="429"/>
                    <a:pt x="51" y="428"/>
                  </a:cubicBezTo>
                  <a:cubicBezTo>
                    <a:pt x="51" y="428"/>
                    <a:pt x="50" y="428"/>
                    <a:pt x="50" y="427"/>
                  </a:cubicBezTo>
                  <a:cubicBezTo>
                    <a:pt x="50" y="427"/>
                    <a:pt x="50" y="427"/>
                    <a:pt x="50" y="427"/>
                  </a:cubicBezTo>
                  <a:cubicBezTo>
                    <a:pt x="50" y="426"/>
                    <a:pt x="50" y="426"/>
                    <a:pt x="49" y="426"/>
                  </a:cubicBezTo>
                  <a:cubicBezTo>
                    <a:pt x="49" y="425"/>
                    <a:pt x="49" y="425"/>
                    <a:pt x="48" y="424"/>
                  </a:cubicBezTo>
                  <a:cubicBezTo>
                    <a:pt x="48" y="424"/>
                    <a:pt x="47" y="424"/>
                    <a:pt x="46" y="423"/>
                  </a:cubicBezTo>
                  <a:cubicBezTo>
                    <a:pt x="46" y="423"/>
                    <a:pt x="46" y="423"/>
                    <a:pt x="46" y="423"/>
                  </a:cubicBezTo>
                  <a:cubicBezTo>
                    <a:pt x="46" y="423"/>
                    <a:pt x="45" y="423"/>
                    <a:pt x="45" y="423"/>
                  </a:cubicBezTo>
                  <a:cubicBezTo>
                    <a:pt x="45" y="423"/>
                    <a:pt x="45" y="423"/>
                    <a:pt x="45" y="423"/>
                  </a:cubicBezTo>
                  <a:cubicBezTo>
                    <a:pt x="45" y="423"/>
                    <a:pt x="45" y="423"/>
                    <a:pt x="44" y="423"/>
                  </a:cubicBezTo>
                  <a:cubicBezTo>
                    <a:pt x="44" y="422"/>
                    <a:pt x="44" y="422"/>
                    <a:pt x="44" y="422"/>
                  </a:cubicBezTo>
                  <a:cubicBezTo>
                    <a:pt x="44" y="422"/>
                    <a:pt x="43" y="422"/>
                    <a:pt x="43" y="422"/>
                  </a:cubicBezTo>
                  <a:cubicBezTo>
                    <a:pt x="42" y="421"/>
                    <a:pt x="41" y="421"/>
                    <a:pt x="41" y="421"/>
                  </a:cubicBezTo>
                  <a:cubicBezTo>
                    <a:pt x="41" y="420"/>
                    <a:pt x="42" y="421"/>
                    <a:pt x="43" y="420"/>
                  </a:cubicBezTo>
                  <a:cubicBezTo>
                    <a:pt x="43" y="420"/>
                    <a:pt x="42" y="420"/>
                    <a:pt x="42" y="420"/>
                  </a:cubicBezTo>
                  <a:cubicBezTo>
                    <a:pt x="42" y="420"/>
                    <a:pt x="43" y="420"/>
                    <a:pt x="43" y="420"/>
                  </a:cubicBezTo>
                  <a:cubicBezTo>
                    <a:pt x="43" y="419"/>
                    <a:pt x="43" y="419"/>
                    <a:pt x="43" y="419"/>
                  </a:cubicBezTo>
                  <a:cubicBezTo>
                    <a:pt x="43" y="419"/>
                    <a:pt x="43" y="418"/>
                    <a:pt x="43" y="418"/>
                  </a:cubicBezTo>
                  <a:cubicBezTo>
                    <a:pt x="43" y="418"/>
                    <a:pt x="43" y="419"/>
                    <a:pt x="42" y="419"/>
                  </a:cubicBezTo>
                  <a:cubicBezTo>
                    <a:pt x="42" y="419"/>
                    <a:pt x="41" y="419"/>
                    <a:pt x="41" y="418"/>
                  </a:cubicBezTo>
                  <a:cubicBezTo>
                    <a:pt x="41" y="418"/>
                    <a:pt x="40" y="418"/>
                    <a:pt x="40" y="418"/>
                  </a:cubicBezTo>
                  <a:cubicBezTo>
                    <a:pt x="39" y="418"/>
                    <a:pt x="39" y="418"/>
                    <a:pt x="38" y="418"/>
                  </a:cubicBezTo>
                  <a:cubicBezTo>
                    <a:pt x="39" y="417"/>
                    <a:pt x="40" y="417"/>
                    <a:pt x="40" y="417"/>
                  </a:cubicBezTo>
                  <a:cubicBezTo>
                    <a:pt x="41" y="417"/>
                    <a:pt x="42" y="418"/>
                    <a:pt x="42" y="417"/>
                  </a:cubicBezTo>
                  <a:cubicBezTo>
                    <a:pt x="42" y="417"/>
                    <a:pt x="40" y="417"/>
                    <a:pt x="40" y="417"/>
                  </a:cubicBezTo>
                  <a:cubicBezTo>
                    <a:pt x="39" y="417"/>
                    <a:pt x="38" y="418"/>
                    <a:pt x="38" y="417"/>
                  </a:cubicBezTo>
                  <a:cubicBezTo>
                    <a:pt x="38" y="417"/>
                    <a:pt x="38" y="417"/>
                    <a:pt x="39" y="417"/>
                  </a:cubicBezTo>
                  <a:cubicBezTo>
                    <a:pt x="39" y="416"/>
                    <a:pt x="39" y="416"/>
                    <a:pt x="39" y="416"/>
                  </a:cubicBezTo>
                  <a:cubicBezTo>
                    <a:pt x="40" y="415"/>
                    <a:pt x="40" y="416"/>
                    <a:pt x="41" y="416"/>
                  </a:cubicBezTo>
                  <a:cubicBezTo>
                    <a:pt x="41" y="416"/>
                    <a:pt x="40" y="415"/>
                    <a:pt x="40" y="415"/>
                  </a:cubicBezTo>
                  <a:cubicBezTo>
                    <a:pt x="39" y="415"/>
                    <a:pt x="39" y="415"/>
                    <a:pt x="38" y="415"/>
                  </a:cubicBezTo>
                  <a:cubicBezTo>
                    <a:pt x="38" y="415"/>
                    <a:pt x="38" y="415"/>
                    <a:pt x="37" y="415"/>
                  </a:cubicBezTo>
                  <a:cubicBezTo>
                    <a:pt x="37" y="414"/>
                    <a:pt x="38" y="415"/>
                    <a:pt x="38" y="414"/>
                  </a:cubicBezTo>
                  <a:cubicBezTo>
                    <a:pt x="38" y="414"/>
                    <a:pt x="38" y="414"/>
                    <a:pt x="37" y="413"/>
                  </a:cubicBezTo>
                  <a:cubicBezTo>
                    <a:pt x="36" y="413"/>
                    <a:pt x="36" y="412"/>
                    <a:pt x="34" y="412"/>
                  </a:cubicBezTo>
                  <a:cubicBezTo>
                    <a:pt x="35" y="411"/>
                    <a:pt x="35" y="411"/>
                    <a:pt x="35" y="411"/>
                  </a:cubicBezTo>
                  <a:cubicBezTo>
                    <a:pt x="35" y="411"/>
                    <a:pt x="36" y="410"/>
                    <a:pt x="35" y="409"/>
                  </a:cubicBezTo>
                  <a:cubicBezTo>
                    <a:pt x="35" y="409"/>
                    <a:pt x="34" y="409"/>
                    <a:pt x="34" y="409"/>
                  </a:cubicBezTo>
                  <a:cubicBezTo>
                    <a:pt x="34" y="409"/>
                    <a:pt x="34" y="408"/>
                    <a:pt x="34" y="408"/>
                  </a:cubicBezTo>
                  <a:cubicBezTo>
                    <a:pt x="33" y="408"/>
                    <a:pt x="33" y="408"/>
                    <a:pt x="32" y="408"/>
                  </a:cubicBezTo>
                  <a:cubicBezTo>
                    <a:pt x="32" y="408"/>
                    <a:pt x="31" y="408"/>
                    <a:pt x="31" y="407"/>
                  </a:cubicBezTo>
                  <a:cubicBezTo>
                    <a:pt x="31" y="407"/>
                    <a:pt x="32" y="407"/>
                    <a:pt x="33" y="407"/>
                  </a:cubicBezTo>
                  <a:cubicBezTo>
                    <a:pt x="34" y="407"/>
                    <a:pt x="34" y="407"/>
                    <a:pt x="35" y="407"/>
                  </a:cubicBezTo>
                  <a:cubicBezTo>
                    <a:pt x="35" y="407"/>
                    <a:pt x="36" y="408"/>
                    <a:pt x="36" y="408"/>
                  </a:cubicBezTo>
                  <a:cubicBezTo>
                    <a:pt x="37" y="408"/>
                    <a:pt x="38" y="408"/>
                    <a:pt x="38" y="408"/>
                  </a:cubicBezTo>
                  <a:cubicBezTo>
                    <a:pt x="39" y="408"/>
                    <a:pt x="37" y="409"/>
                    <a:pt x="37" y="409"/>
                  </a:cubicBezTo>
                  <a:cubicBezTo>
                    <a:pt x="37" y="411"/>
                    <a:pt x="39" y="412"/>
                    <a:pt x="40" y="412"/>
                  </a:cubicBezTo>
                  <a:cubicBezTo>
                    <a:pt x="40" y="413"/>
                    <a:pt x="42" y="415"/>
                    <a:pt x="42" y="414"/>
                  </a:cubicBezTo>
                  <a:cubicBezTo>
                    <a:pt x="43" y="414"/>
                    <a:pt x="42" y="413"/>
                    <a:pt x="43" y="413"/>
                  </a:cubicBezTo>
                  <a:cubicBezTo>
                    <a:pt x="43" y="413"/>
                    <a:pt x="44" y="414"/>
                    <a:pt x="44" y="414"/>
                  </a:cubicBezTo>
                  <a:cubicBezTo>
                    <a:pt x="44" y="414"/>
                    <a:pt x="44" y="414"/>
                    <a:pt x="44" y="415"/>
                  </a:cubicBezTo>
                  <a:cubicBezTo>
                    <a:pt x="45" y="415"/>
                    <a:pt x="45" y="415"/>
                    <a:pt x="46" y="415"/>
                  </a:cubicBezTo>
                  <a:cubicBezTo>
                    <a:pt x="46" y="415"/>
                    <a:pt x="46" y="414"/>
                    <a:pt x="46" y="414"/>
                  </a:cubicBezTo>
                  <a:cubicBezTo>
                    <a:pt x="46" y="413"/>
                    <a:pt x="46" y="414"/>
                    <a:pt x="46" y="414"/>
                  </a:cubicBezTo>
                  <a:cubicBezTo>
                    <a:pt x="46" y="415"/>
                    <a:pt x="46" y="415"/>
                    <a:pt x="47" y="415"/>
                  </a:cubicBezTo>
                  <a:cubicBezTo>
                    <a:pt x="47" y="415"/>
                    <a:pt x="48" y="415"/>
                    <a:pt x="49" y="416"/>
                  </a:cubicBezTo>
                  <a:cubicBezTo>
                    <a:pt x="49" y="416"/>
                    <a:pt x="48" y="416"/>
                    <a:pt x="48" y="416"/>
                  </a:cubicBezTo>
                  <a:cubicBezTo>
                    <a:pt x="48" y="416"/>
                    <a:pt x="48" y="417"/>
                    <a:pt x="48" y="418"/>
                  </a:cubicBezTo>
                  <a:cubicBezTo>
                    <a:pt x="49" y="418"/>
                    <a:pt x="50" y="417"/>
                    <a:pt x="50" y="417"/>
                  </a:cubicBezTo>
                  <a:cubicBezTo>
                    <a:pt x="51" y="416"/>
                    <a:pt x="52" y="417"/>
                    <a:pt x="53" y="418"/>
                  </a:cubicBezTo>
                  <a:cubicBezTo>
                    <a:pt x="54" y="419"/>
                    <a:pt x="55" y="420"/>
                    <a:pt x="56" y="420"/>
                  </a:cubicBezTo>
                  <a:cubicBezTo>
                    <a:pt x="58" y="421"/>
                    <a:pt x="60" y="422"/>
                    <a:pt x="62" y="422"/>
                  </a:cubicBezTo>
                  <a:cubicBezTo>
                    <a:pt x="64" y="422"/>
                    <a:pt x="67" y="422"/>
                    <a:pt x="68" y="423"/>
                  </a:cubicBezTo>
                  <a:cubicBezTo>
                    <a:pt x="69" y="424"/>
                    <a:pt x="70" y="425"/>
                    <a:pt x="71" y="425"/>
                  </a:cubicBezTo>
                  <a:cubicBezTo>
                    <a:pt x="72" y="425"/>
                    <a:pt x="73" y="425"/>
                    <a:pt x="74" y="426"/>
                  </a:cubicBezTo>
                  <a:cubicBezTo>
                    <a:pt x="76" y="426"/>
                    <a:pt x="77" y="425"/>
                    <a:pt x="78" y="425"/>
                  </a:cubicBezTo>
                  <a:cubicBezTo>
                    <a:pt x="79" y="425"/>
                    <a:pt x="80" y="425"/>
                    <a:pt x="81" y="424"/>
                  </a:cubicBezTo>
                  <a:cubicBezTo>
                    <a:pt x="82" y="424"/>
                    <a:pt x="82" y="424"/>
                    <a:pt x="83" y="423"/>
                  </a:cubicBezTo>
                  <a:cubicBezTo>
                    <a:pt x="84" y="423"/>
                    <a:pt x="85" y="423"/>
                    <a:pt x="86" y="422"/>
                  </a:cubicBezTo>
                  <a:cubicBezTo>
                    <a:pt x="86" y="422"/>
                    <a:pt x="87" y="421"/>
                    <a:pt x="88" y="420"/>
                  </a:cubicBezTo>
                  <a:cubicBezTo>
                    <a:pt x="88" y="420"/>
                    <a:pt x="88" y="420"/>
                    <a:pt x="89" y="420"/>
                  </a:cubicBezTo>
                  <a:cubicBezTo>
                    <a:pt x="89" y="420"/>
                    <a:pt x="89" y="419"/>
                    <a:pt x="90" y="419"/>
                  </a:cubicBezTo>
                  <a:cubicBezTo>
                    <a:pt x="90" y="419"/>
                    <a:pt x="90" y="418"/>
                    <a:pt x="90" y="418"/>
                  </a:cubicBezTo>
                  <a:cubicBezTo>
                    <a:pt x="90" y="418"/>
                    <a:pt x="90" y="418"/>
                    <a:pt x="91" y="417"/>
                  </a:cubicBezTo>
                  <a:cubicBezTo>
                    <a:pt x="91" y="417"/>
                    <a:pt x="91" y="417"/>
                    <a:pt x="91" y="416"/>
                  </a:cubicBezTo>
                  <a:cubicBezTo>
                    <a:pt x="91" y="416"/>
                    <a:pt x="92" y="416"/>
                    <a:pt x="92" y="415"/>
                  </a:cubicBezTo>
                  <a:cubicBezTo>
                    <a:pt x="93" y="414"/>
                    <a:pt x="93" y="414"/>
                    <a:pt x="94" y="413"/>
                  </a:cubicBezTo>
                  <a:cubicBezTo>
                    <a:pt x="94" y="412"/>
                    <a:pt x="94" y="411"/>
                    <a:pt x="94" y="411"/>
                  </a:cubicBezTo>
                  <a:cubicBezTo>
                    <a:pt x="94" y="410"/>
                    <a:pt x="94" y="410"/>
                    <a:pt x="94" y="410"/>
                  </a:cubicBezTo>
                  <a:cubicBezTo>
                    <a:pt x="95" y="410"/>
                    <a:pt x="95" y="408"/>
                    <a:pt x="95" y="408"/>
                  </a:cubicBezTo>
                  <a:cubicBezTo>
                    <a:pt x="95" y="407"/>
                    <a:pt x="95" y="407"/>
                    <a:pt x="95" y="407"/>
                  </a:cubicBezTo>
                  <a:cubicBezTo>
                    <a:pt x="95" y="407"/>
                    <a:pt x="95" y="407"/>
                    <a:pt x="95" y="407"/>
                  </a:cubicBezTo>
                  <a:cubicBezTo>
                    <a:pt x="95" y="406"/>
                    <a:pt x="95" y="406"/>
                    <a:pt x="95" y="406"/>
                  </a:cubicBezTo>
                  <a:cubicBezTo>
                    <a:pt x="94" y="406"/>
                    <a:pt x="94" y="406"/>
                    <a:pt x="94" y="406"/>
                  </a:cubicBezTo>
                  <a:cubicBezTo>
                    <a:pt x="92" y="406"/>
                    <a:pt x="94" y="403"/>
                    <a:pt x="93" y="402"/>
                  </a:cubicBezTo>
                  <a:cubicBezTo>
                    <a:pt x="93" y="402"/>
                    <a:pt x="93" y="402"/>
                    <a:pt x="92" y="401"/>
                  </a:cubicBezTo>
                  <a:cubicBezTo>
                    <a:pt x="92" y="401"/>
                    <a:pt x="92" y="400"/>
                    <a:pt x="92" y="400"/>
                  </a:cubicBezTo>
                  <a:cubicBezTo>
                    <a:pt x="92" y="400"/>
                    <a:pt x="93" y="400"/>
                    <a:pt x="93" y="399"/>
                  </a:cubicBezTo>
                  <a:cubicBezTo>
                    <a:pt x="93" y="399"/>
                    <a:pt x="93" y="397"/>
                    <a:pt x="92" y="397"/>
                  </a:cubicBezTo>
                  <a:cubicBezTo>
                    <a:pt x="92" y="397"/>
                    <a:pt x="92" y="397"/>
                    <a:pt x="91" y="397"/>
                  </a:cubicBezTo>
                  <a:cubicBezTo>
                    <a:pt x="90" y="397"/>
                    <a:pt x="91" y="395"/>
                    <a:pt x="90" y="395"/>
                  </a:cubicBezTo>
                  <a:cubicBezTo>
                    <a:pt x="89" y="396"/>
                    <a:pt x="90" y="396"/>
                    <a:pt x="89" y="397"/>
                  </a:cubicBezTo>
                  <a:cubicBezTo>
                    <a:pt x="89" y="397"/>
                    <a:pt x="88" y="396"/>
                    <a:pt x="88" y="396"/>
                  </a:cubicBezTo>
                  <a:cubicBezTo>
                    <a:pt x="88" y="395"/>
                    <a:pt x="89" y="395"/>
                    <a:pt x="89" y="395"/>
                  </a:cubicBezTo>
                  <a:cubicBezTo>
                    <a:pt x="89" y="394"/>
                    <a:pt x="87" y="393"/>
                    <a:pt x="87" y="393"/>
                  </a:cubicBezTo>
                  <a:cubicBezTo>
                    <a:pt x="86" y="392"/>
                    <a:pt x="86" y="392"/>
                    <a:pt x="86" y="391"/>
                  </a:cubicBezTo>
                  <a:cubicBezTo>
                    <a:pt x="85" y="391"/>
                    <a:pt x="85" y="390"/>
                    <a:pt x="85" y="389"/>
                  </a:cubicBezTo>
                  <a:cubicBezTo>
                    <a:pt x="84" y="389"/>
                    <a:pt x="84" y="389"/>
                    <a:pt x="84" y="390"/>
                  </a:cubicBezTo>
                  <a:cubicBezTo>
                    <a:pt x="84" y="390"/>
                    <a:pt x="84" y="390"/>
                    <a:pt x="85" y="390"/>
                  </a:cubicBezTo>
                  <a:cubicBezTo>
                    <a:pt x="85" y="391"/>
                    <a:pt x="85" y="391"/>
                    <a:pt x="85" y="392"/>
                  </a:cubicBezTo>
                  <a:cubicBezTo>
                    <a:pt x="84" y="391"/>
                    <a:pt x="83" y="391"/>
                    <a:pt x="82" y="390"/>
                  </a:cubicBezTo>
                  <a:cubicBezTo>
                    <a:pt x="82" y="390"/>
                    <a:pt x="81" y="389"/>
                    <a:pt x="81" y="389"/>
                  </a:cubicBezTo>
                  <a:cubicBezTo>
                    <a:pt x="80" y="389"/>
                    <a:pt x="80" y="388"/>
                    <a:pt x="79" y="388"/>
                  </a:cubicBezTo>
                  <a:cubicBezTo>
                    <a:pt x="79" y="388"/>
                    <a:pt x="79" y="388"/>
                    <a:pt x="79" y="388"/>
                  </a:cubicBezTo>
                  <a:cubicBezTo>
                    <a:pt x="79" y="387"/>
                    <a:pt x="79" y="387"/>
                    <a:pt x="79" y="387"/>
                  </a:cubicBezTo>
                  <a:cubicBezTo>
                    <a:pt x="78" y="387"/>
                    <a:pt x="78" y="387"/>
                    <a:pt x="78" y="386"/>
                  </a:cubicBezTo>
                  <a:cubicBezTo>
                    <a:pt x="78" y="386"/>
                    <a:pt x="78" y="386"/>
                    <a:pt x="77" y="386"/>
                  </a:cubicBezTo>
                  <a:cubicBezTo>
                    <a:pt x="77" y="386"/>
                    <a:pt x="77" y="385"/>
                    <a:pt x="77" y="385"/>
                  </a:cubicBezTo>
                  <a:cubicBezTo>
                    <a:pt x="77" y="385"/>
                    <a:pt x="76" y="385"/>
                    <a:pt x="76" y="386"/>
                  </a:cubicBezTo>
                  <a:cubicBezTo>
                    <a:pt x="77" y="386"/>
                    <a:pt x="77" y="386"/>
                    <a:pt x="77" y="387"/>
                  </a:cubicBezTo>
                  <a:cubicBezTo>
                    <a:pt x="77" y="387"/>
                    <a:pt x="76" y="386"/>
                    <a:pt x="76" y="386"/>
                  </a:cubicBezTo>
                  <a:cubicBezTo>
                    <a:pt x="75" y="386"/>
                    <a:pt x="75" y="386"/>
                    <a:pt x="75" y="385"/>
                  </a:cubicBezTo>
                  <a:cubicBezTo>
                    <a:pt x="75" y="385"/>
                    <a:pt x="75" y="385"/>
                    <a:pt x="74" y="384"/>
                  </a:cubicBezTo>
                  <a:cubicBezTo>
                    <a:pt x="74" y="384"/>
                    <a:pt x="74" y="384"/>
                    <a:pt x="74" y="383"/>
                  </a:cubicBezTo>
                  <a:cubicBezTo>
                    <a:pt x="73" y="383"/>
                    <a:pt x="73" y="383"/>
                    <a:pt x="73" y="383"/>
                  </a:cubicBezTo>
                  <a:cubicBezTo>
                    <a:pt x="72" y="382"/>
                    <a:pt x="72" y="382"/>
                    <a:pt x="72" y="381"/>
                  </a:cubicBezTo>
                  <a:cubicBezTo>
                    <a:pt x="71" y="381"/>
                    <a:pt x="71" y="379"/>
                    <a:pt x="70" y="379"/>
                  </a:cubicBezTo>
                  <a:cubicBezTo>
                    <a:pt x="69" y="379"/>
                    <a:pt x="68" y="378"/>
                    <a:pt x="67" y="378"/>
                  </a:cubicBezTo>
                  <a:cubicBezTo>
                    <a:pt x="67" y="377"/>
                    <a:pt x="67" y="377"/>
                    <a:pt x="67" y="377"/>
                  </a:cubicBezTo>
                  <a:cubicBezTo>
                    <a:pt x="66" y="376"/>
                    <a:pt x="66" y="376"/>
                    <a:pt x="65" y="375"/>
                  </a:cubicBezTo>
                  <a:cubicBezTo>
                    <a:pt x="65" y="375"/>
                    <a:pt x="65" y="375"/>
                    <a:pt x="64" y="375"/>
                  </a:cubicBezTo>
                  <a:cubicBezTo>
                    <a:pt x="64" y="374"/>
                    <a:pt x="64" y="374"/>
                    <a:pt x="63" y="374"/>
                  </a:cubicBezTo>
                  <a:cubicBezTo>
                    <a:pt x="62" y="373"/>
                    <a:pt x="61" y="373"/>
                    <a:pt x="61" y="372"/>
                  </a:cubicBezTo>
                  <a:cubicBezTo>
                    <a:pt x="61" y="372"/>
                    <a:pt x="61" y="372"/>
                    <a:pt x="60" y="372"/>
                  </a:cubicBezTo>
                  <a:cubicBezTo>
                    <a:pt x="60" y="371"/>
                    <a:pt x="60" y="371"/>
                    <a:pt x="59" y="371"/>
                  </a:cubicBezTo>
                  <a:cubicBezTo>
                    <a:pt x="59" y="371"/>
                    <a:pt x="59" y="370"/>
                    <a:pt x="58" y="370"/>
                  </a:cubicBezTo>
                  <a:cubicBezTo>
                    <a:pt x="57" y="370"/>
                    <a:pt x="56" y="370"/>
                    <a:pt x="55" y="369"/>
                  </a:cubicBezTo>
                  <a:cubicBezTo>
                    <a:pt x="55" y="369"/>
                    <a:pt x="54" y="368"/>
                    <a:pt x="53" y="369"/>
                  </a:cubicBezTo>
                  <a:cubicBezTo>
                    <a:pt x="53" y="369"/>
                    <a:pt x="54" y="370"/>
                    <a:pt x="53" y="370"/>
                  </a:cubicBezTo>
                  <a:cubicBezTo>
                    <a:pt x="53" y="370"/>
                    <a:pt x="53" y="370"/>
                    <a:pt x="53" y="370"/>
                  </a:cubicBezTo>
                  <a:cubicBezTo>
                    <a:pt x="52" y="370"/>
                    <a:pt x="52" y="370"/>
                    <a:pt x="52" y="370"/>
                  </a:cubicBezTo>
                  <a:cubicBezTo>
                    <a:pt x="52" y="370"/>
                    <a:pt x="52" y="370"/>
                    <a:pt x="51" y="369"/>
                  </a:cubicBezTo>
                  <a:cubicBezTo>
                    <a:pt x="51" y="369"/>
                    <a:pt x="51" y="369"/>
                    <a:pt x="51" y="369"/>
                  </a:cubicBezTo>
                  <a:cubicBezTo>
                    <a:pt x="50" y="369"/>
                    <a:pt x="50" y="369"/>
                    <a:pt x="49" y="369"/>
                  </a:cubicBezTo>
                  <a:cubicBezTo>
                    <a:pt x="49" y="368"/>
                    <a:pt x="48" y="368"/>
                    <a:pt x="48" y="368"/>
                  </a:cubicBezTo>
                  <a:cubicBezTo>
                    <a:pt x="48" y="368"/>
                    <a:pt x="48" y="368"/>
                    <a:pt x="47" y="368"/>
                  </a:cubicBezTo>
                  <a:cubicBezTo>
                    <a:pt x="47" y="368"/>
                    <a:pt x="46" y="368"/>
                    <a:pt x="45" y="368"/>
                  </a:cubicBezTo>
                  <a:cubicBezTo>
                    <a:pt x="45" y="368"/>
                    <a:pt x="45" y="367"/>
                    <a:pt x="45" y="367"/>
                  </a:cubicBezTo>
                  <a:cubicBezTo>
                    <a:pt x="44" y="367"/>
                    <a:pt x="44" y="368"/>
                    <a:pt x="44" y="368"/>
                  </a:cubicBezTo>
                  <a:cubicBezTo>
                    <a:pt x="44" y="368"/>
                    <a:pt x="44" y="368"/>
                    <a:pt x="43" y="368"/>
                  </a:cubicBezTo>
                  <a:cubicBezTo>
                    <a:pt x="43" y="367"/>
                    <a:pt x="43" y="367"/>
                    <a:pt x="43" y="367"/>
                  </a:cubicBezTo>
                  <a:cubicBezTo>
                    <a:pt x="42" y="368"/>
                    <a:pt x="43" y="369"/>
                    <a:pt x="43" y="369"/>
                  </a:cubicBezTo>
                  <a:cubicBezTo>
                    <a:pt x="43" y="370"/>
                    <a:pt x="42" y="371"/>
                    <a:pt x="42" y="371"/>
                  </a:cubicBezTo>
                  <a:cubicBezTo>
                    <a:pt x="42" y="372"/>
                    <a:pt x="41" y="372"/>
                    <a:pt x="40" y="372"/>
                  </a:cubicBezTo>
                  <a:cubicBezTo>
                    <a:pt x="40" y="373"/>
                    <a:pt x="39" y="372"/>
                    <a:pt x="39" y="373"/>
                  </a:cubicBezTo>
                  <a:cubicBezTo>
                    <a:pt x="39" y="373"/>
                    <a:pt x="39" y="375"/>
                    <a:pt x="38" y="374"/>
                  </a:cubicBezTo>
                  <a:cubicBezTo>
                    <a:pt x="38" y="373"/>
                    <a:pt x="39" y="372"/>
                    <a:pt x="40" y="371"/>
                  </a:cubicBezTo>
                  <a:cubicBezTo>
                    <a:pt x="41" y="371"/>
                    <a:pt x="41" y="371"/>
                    <a:pt x="42" y="370"/>
                  </a:cubicBezTo>
                  <a:cubicBezTo>
                    <a:pt x="42" y="370"/>
                    <a:pt x="42" y="370"/>
                    <a:pt x="41" y="370"/>
                  </a:cubicBezTo>
                  <a:cubicBezTo>
                    <a:pt x="41" y="370"/>
                    <a:pt x="41" y="370"/>
                    <a:pt x="41" y="369"/>
                  </a:cubicBezTo>
                  <a:cubicBezTo>
                    <a:pt x="41" y="369"/>
                    <a:pt x="41" y="369"/>
                    <a:pt x="41" y="369"/>
                  </a:cubicBezTo>
                  <a:cubicBezTo>
                    <a:pt x="41" y="369"/>
                    <a:pt x="42" y="368"/>
                    <a:pt x="41" y="368"/>
                  </a:cubicBezTo>
                  <a:cubicBezTo>
                    <a:pt x="40" y="368"/>
                    <a:pt x="40" y="368"/>
                    <a:pt x="41" y="368"/>
                  </a:cubicBezTo>
                  <a:cubicBezTo>
                    <a:pt x="41" y="368"/>
                    <a:pt x="42" y="367"/>
                    <a:pt x="42" y="367"/>
                  </a:cubicBezTo>
                  <a:cubicBezTo>
                    <a:pt x="42" y="367"/>
                    <a:pt x="41" y="367"/>
                    <a:pt x="41" y="367"/>
                  </a:cubicBezTo>
                  <a:cubicBezTo>
                    <a:pt x="42" y="366"/>
                    <a:pt x="42" y="366"/>
                    <a:pt x="42" y="366"/>
                  </a:cubicBezTo>
                  <a:cubicBezTo>
                    <a:pt x="42" y="365"/>
                    <a:pt x="40" y="366"/>
                    <a:pt x="40" y="366"/>
                  </a:cubicBezTo>
                  <a:cubicBezTo>
                    <a:pt x="39" y="366"/>
                    <a:pt x="39" y="366"/>
                    <a:pt x="39" y="366"/>
                  </a:cubicBezTo>
                  <a:cubicBezTo>
                    <a:pt x="38" y="367"/>
                    <a:pt x="38" y="367"/>
                    <a:pt x="38" y="367"/>
                  </a:cubicBezTo>
                  <a:cubicBezTo>
                    <a:pt x="38" y="368"/>
                    <a:pt x="38" y="368"/>
                    <a:pt x="37" y="368"/>
                  </a:cubicBezTo>
                  <a:cubicBezTo>
                    <a:pt x="37" y="368"/>
                    <a:pt x="38" y="367"/>
                    <a:pt x="38" y="367"/>
                  </a:cubicBezTo>
                  <a:cubicBezTo>
                    <a:pt x="38" y="367"/>
                    <a:pt x="39" y="365"/>
                    <a:pt x="39" y="365"/>
                  </a:cubicBezTo>
                  <a:cubicBezTo>
                    <a:pt x="39" y="364"/>
                    <a:pt x="37" y="366"/>
                    <a:pt x="37" y="366"/>
                  </a:cubicBezTo>
                  <a:cubicBezTo>
                    <a:pt x="37" y="365"/>
                    <a:pt x="38" y="365"/>
                    <a:pt x="37" y="365"/>
                  </a:cubicBezTo>
                  <a:cubicBezTo>
                    <a:pt x="37" y="364"/>
                    <a:pt x="37" y="364"/>
                    <a:pt x="36" y="364"/>
                  </a:cubicBezTo>
                  <a:cubicBezTo>
                    <a:pt x="35" y="365"/>
                    <a:pt x="34" y="365"/>
                    <a:pt x="33" y="366"/>
                  </a:cubicBezTo>
                  <a:cubicBezTo>
                    <a:pt x="33" y="365"/>
                    <a:pt x="34" y="365"/>
                    <a:pt x="35" y="365"/>
                  </a:cubicBezTo>
                  <a:cubicBezTo>
                    <a:pt x="35" y="364"/>
                    <a:pt x="35" y="364"/>
                    <a:pt x="35" y="363"/>
                  </a:cubicBezTo>
                  <a:cubicBezTo>
                    <a:pt x="35" y="363"/>
                    <a:pt x="35" y="363"/>
                    <a:pt x="34" y="363"/>
                  </a:cubicBezTo>
                  <a:cubicBezTo>
                    <a:pt x="34" y="363"/>
                    <a:pt x="34" y="363"/>
                    <a:pt x="34" y="363"/>
                  </a:cubicBezTo>
                  <a:cubicBezTo>
                    <a:pt x="33" y="362"/>
                    <a:pt x="32" y="362"/>
                    <a:pt x="32" y="363"/>
                  </a:cubicBezTo>
                  <a:cubicBezTo>
                    <a:pt x="32" y="363"/>
                    <a:pt x="32" y="362"/>
                    <a:pt x="32" y="362"/>
                  </a:cubicBezTo>
                  <a:cubicBezTo>
                    <a:pt x="32" y="361"/>
                    <a:pt x="32" y="362"/>
                    <a:pt x="32" y="361"/>
                  </a:cubicBezTo>
                  <a:cubicBezTo>
                    <a:pt x="32" y="361"/>
                    <a:pt x="32" y="361"/>
                    <a:pt x="32" y="361"/>
                  </a:cubicBezTo>
                  <a:cubicBezTo>
                    <a:pt x="32" y="360"/>
                    <a:pt x="32" y="360"/>
                    <a:pt x="32" y="360"/>
                  </a:cubicBezTo>
                  <a:cubicBezTo>
                    <a:pt x="33" y="359"/>
                    <a:pt x="33" y="360"/>
                    <a:pt x="33" y="360"/>
                  </a:cubicBezTo>
                  <a:cubicBezTo>
                    <a:pt x="33" y="361"/>
                    <a:pt x="33" y="361"/>
                    <a:pt x="34" y="361"/>
                  </a:cubicBezTo>
                  <a:cubicBezTo>
                    <a:pt x="35" y="361"/>
                    <a:pt x="36" y="362"/>
                    <a:pt x="37" y="362"/>
                  </a:cubicBezTo>
                  <a:cubicBezTo>
                    <a:pt x="37" y="362"/>
                    <a:pt x="38" y="363"/>
                    <a:pt x="39" y="362"/>
                  </a:cubicBezTo>
                  <a:cubicBezTo>
                    <a:pt x="39" y="362"/>
                    <a:pt x="39" y="361"/>
                    <a:pt x="39" y="361"/>
                  </a:cubicBezTo>
                  <a:cubicBezTo>
                    <a:pt x="39" y="360"/>
                    <a:pt x="39" y="360"/>
                    <a:pt x="38" y="359"/>
                  </a:cubicBezTo>
                  <a:cubicBezTo>
                    <a:pt x="38" y="359"/>
                    <a:pt x="38" y="359"/>
                    <a:pt x="37" y="359"/>
                  </a:cubicBezTo>
                  <a:cubicBezTo>
                    <a:pt x="37" y="359"/>
                    <a:pt x="37" y="359"/>
                    <a:pt x="36" y="359"/>
                  </a:cubicBezTo>
                  <a:cubicBezTo>
                    <a:pt x="35" y="359"/>
                    <a:pt x="35" y="358"/>
                    <a:pt x="35" y="357"/>
                  </a:cubicBezTo>
                  <a:cubicBezTo>
                    <a:pt x="34" y="357"/>
                    <a:pt x="34" y="357"/>
                    <a:pt x="33" y="357"/>
                  </a:cubicBezTo>
                  <a:cubicBezTo>
                    <a:pt x="33" y="356"/>
                    <a:pt x="31" y="354"/>
                    <a:pt x="31" y="356"/>
                  </a:cubicBezTo>
                  <a:cubicBezTo>
                    <a:pt x="31" y="356"/>
                    <a:pt x="33" y="358"/>
                    <a:pt x="32" y="359"/>
                  </a:cubicBezTo>
                  <a:cubicBezTo>
                    <a:pt x="32" y="360"/>
                    <a:pt x="31" y="357"/>
                    <a:pt x="30" y="358"/>
                  </a:cubicBezTo>
                  <a:cubicBezTo>
                    <a:pt x="29" y="359"/>
                    <a:pt x="31" y="361"/>
                    <a:pt x="30" y="361"/>
                  </a:cubicBezTo>
                  <a:cubicBezTo>
                    <a:pt x="29" y="361"/>
                    <a:pt x="29" y="360"/>
                    <a:pt x="28" y="361"/>
                  </a:cubicBezTo>
                  <a:cubicBezTo>
                    <a:pt x="28" y="361"/>
                    <a:pt x="28" y="361"/>
                    <a:pt x="28" y="361"/>
                  </a:cubicBezTo>
                  <a:cubicBezTo>
                    <a:pt x="28" y="362"/>
                    <a:pt x="27" y="362"/>
                    <a:pt x="27" y="362"/>
                  </a:cubicBezTo>
                  <a:cubicBezTo>
                    <a:pt x="27" y="361"/>
                    <a:pt x="28" y="361"/>
                    <a:pt x="28" y="360"/>
                  </a:cubicBezTo>
                  <a:cubicBezTo>
                    <a:pt x="28" y="360"/>
                    <a:pt x="27" y="359"/>
                    <a:pt x="27" y="359"/>
                  </a:cubicBezTo>
                  <a:cubicBezTo>
                    <a:pt x="26" y="359"/>
                    <a:pt x="26" y="359"/>
                    <a:pt x="25" y="359"/>
                  </a:cubicBezTo>
                  <a:cubicBezTo>
                    <a:pt x="25" y="359"/>
                    <a:pt x="24" y="358"/>
                    <a:pt x="24" y="358"/>
                  </a:cubicBezTo>
                  <a:cubicBezTo>
                    <a:pt x="24" y="359"/>
                    <a:pt x="25" y="361"/>
                    <a:pt x="25" y="362"/>
                  </a:cubicBezTo>
                  <a:cubicBezTo>
                    <a:pt x="25" y="362"/>
                    <a:pt x="25" y="363"/>
                    <a:pt x="24" y="364"/>
                  </a:cubicBezTo>
                  <a:cubicBezTo>
                    <a:pt x="24" y="364"/>
                    <a:pt x="23" y="364"/>
                    <a:pt x="22" y="364"/>
                  </a:cubicBezTo>
                  <a:cubicBezTo>
                    <a:pt x="21" y="363"/>
                    <a:pt x="22" y="363"/>
                    <a:pt x="21" y="362"/>
                  </a:cubicBezTo>
                  <a:cubicBezTo>
                    <a:pt x="21" y="362"/>
                    <a:pt x="20" y="361"/>
                    <a:pt x="20" y="361"/>
                  </a:cubicBezTo>
                  <a:cubicBezTo>
                    <a:pt x="19" y="362"/>
                    <a:pt x="20" y="362"/>
                    <a:pt x="20" y="363"/>
                  </a:cubicBezTo>
                  <a:cubicBezTo>
                    <a:pt x="20" y="363"/>
                    <a:pt x="20" y="365"/>
                    <a:pt x="19" y="365"/>
                  </a:cubicBezTo>
                  <a:cubicBezTo>
                    <a:pt x="19" y="366"/>
                    <a:pt x="18" y="367"/>
                    <a:pt x="18" y="367"/>
                  </a:cubicBezTo>
                  <a:cubicBezTo>
                    <a:pt x="18" y="367"/>
                    <a:pt x="17" y="367"/>
                    <a:pt x="17" y="367"/>
                  </a:cubicBezTo>
                  <a:cubicBezTo>
                    <a:pt x="16" y="367"/>
                    <a:pt x="16" y="368"/>
                    <a:pt x="16" y="368"/>
                  </a:cubicBezTo>
                  <a:cubicBezTo>
                    <a:pt x="15" y="369"/>
                    <a:pt x="14" y="368"/>
                    <a:pt x="14" y="369"/>
                  </a:cubicBezTo>
                  <a:cubicBezTo>
                    <a:pt x="13" y="370"/>
                    <a:pt x="13" y="371"/>
                    <a:pt x="13" y="371"/>
                  </a:cubicBezTo>
                  <a:cubicBezTo>
                    <a:pt x="13" y="372"/>
                    <a:pt x="12" y="373"/>
                    <a:pt x="11" y="373"/>
                  </a:cubicBezTo>
                  <a:cubicBezTo>
                    <a:pt x="11" y="374"/>
                    <a:pt x="10" y="374"/>
                    <a:pt x="9" y="375"/>
                  </a:cubicBezTo>
                  <a:cubicBezTo>
                    <a:pt x="9" y="375"/>
                    <a:pt x="8" y="375"/>
                    <a:pt x="8" y="376"/>
                  </a:cubicBezTo>
                  <a:cubicBezTo>
                    <a:pt x="8" y="376"/>
                    <a:pt x="10" y="376"/>
                    <a:pt x="10" y="377"/>
                  </a:cubicBezTo>
                  <a:cubicBezTo>
                    <a:pt x="11" y="378"/>
                    <a:pt x="9" y="380"/>
                    <a:pt x="9" y="381"/>
                  </a:cubicBezTo>
                  <a:cubicBezTo>
                    <a:pt x="8" y="383"/>
                    <a:pt x="8" y="384"/>
                    <a:pt x="9" y="385"/>
                  </a:cubicBezTo>
                  <a:cubicBezTo>
                    <a:pt x="9" y="387"/>
                    <a:pt x="9" y="388"/>
                    <a:pt x="10" y="389"/>
                  </a:cubicBezTo>
                  <a:cubicBezTo>
                    <a:pt x="11" y="389"/>
                    <a:pt x="12" y="390"/>
                    <a:pt x="13" y="390"/>
                  </a:cubicBezTo>
                  <a:cubicBezTo>
                    <a:pt x="15" y="391"/>
                    <a:pt x="15" y="393"/>
                    <a:pt x="16" y="394"/>
                  </a:cubicBezTo>
                  <a:cubicBezTo>
                    <a:pt x="16" y="395"/>
                    <a:pt x="16" y="395"/>
                    <a:pt x="17" y="396"/>
                  </a:cubicBezTo>
                  <a:cubicBezTo>
                    <a:pt x="17" y="396"/>
                    <a:pt x="18" y="397"/>
                    <a:pt x="18" y="397"/>
                  </a:cubicBezTo>
                  <a:cubicBezTo>
                    <a:pt x="18" y="398"/>
                    <a:pt x="18" y="401"/>
                    <a:pt x="18" y="401"/>
                  </a:cubicBezTo>
                  <a:cubicBezTo>
                    <a:pt x="17" y="402"/>
                    <a:pt x="17" y="402"/>
                    <a:pt x="17" y="403"/>
                  </a:cubicBezTo>
                  <a:cubicBezTo>
                    <a:pt x="16" y="403"/>
                    <a:pt x="16" y="404"/>
                    <a:pt x="16" y="404"/>
                  </a:cubicBezTo>
                  <a:cubicBezTo>
                    <a:pt x="14" y="406"/>
                    <a:pt x="11" y="410"/>
                    <a:pt x="12" y="412"/>
                  </a:cubicBezTo>
                  <a:cubicBezTo>
                    <a:pt x="13" y="413"/>
                    <a:pt x="13" y="414"/>
                    <a:pt x="13" y="414"/>
                  </a:cubicBezTo>
                  <a:cubicBezTo>
                    <a:pt x="14" y="415"/>
                    <a:pt x="14" y="416"/>
                    <a:pt x="14" y="416"/>
                  </a:cubicBezTo>
                  <a:cubicBezTo>
                    <a:pt x="15" y="418"/>
                    <a:pt x="15" y="418"/>
                    <a:pt x="15" y="420"/>
                  </a:cubicBezTo>
                  <a:cubicBezTo>
                    <a:pt x="15" y="421"/>
                    <a:pt x="16" y="422"/>
                    <a:pt x="17" y="423"/>
                  </a:cubicBezTo>
                  <a:cubicBezTo>
                    <a:pt x="18" y="424"/>
                    <a:pt x="18" y="426"/>
                    <a:pt x="18" y="427"/>
                  </a:cubicBezTo>
                  <a:cubicBezTo>
                    <a:pt x="19" y="428"/>
                    <a:pt x="19" y="429"/>
                    <a:pt x="19" y="431"/>
                  </a:cubicBezTo>
                  <a:cubicBezTo>
                    <a:pt x="19" y="431"/>
                    <a:pt x="19" y="432"/>
                    <a:pt x="19" y="432"/>
                  </a:cubicBezTo>
                  <a:cubicBezTo>
                    <a:pt x="19" y="432"/>
                    <a:pt x="18" y="432"/>
                    <a:pt x="18" y="432"/>
                  </a:cubicBezTo>
                  <a:cubicBezTo>
                    <a:pt x="17" y="432"/>
                    <a:pt x="16" y="432"/>
                    <a:pt x="17" y="433"/>
                  </a:cubicBezTo>
                  <a:cubicBezTo>
                    <a:pt x="17" y="433"/>
                    <a:pt x="17" y="433"/>
                    <a:pt x="17" y="434"/>
                  </a:cubicBezTo>
                  <a:cubicBezTo>
                    <a:pt x="17" y="435"/>
                    <a:pt x="17" y="435"/>
                    <a:pt x="17" y="436"/>
                  </a:cubicBezTo>
                  <a:cubicBezTo>
                    <a:pt x="17" y="437"/>
                    <a:pt x="16" y="437"/>
                    <a:pt x="16" y="438"/>
                  </a:cubicBezTo>
                  <a:cubicBezTo>
                    <a:pt x="16" y="438"/>
                    <a:pt x="16" y="439"/>
                    <a:pt x="16" y="439"/>
                  </a:cubicBezTo>
                  <a:cubicBezTo>
                    <a:pt x="16" y="439"/>
                    <a:pt x="16" y="439"/>
                    <a:pt x="17" y="439"/>
                  </a:cubicBezTo>
                  <a:cubicBezTo>
                    <a:pt x="17" y="439"/>
                    <a:pt x="17" y="439"/>
                    <a:pt x="17" y="440"/>
                  </a:cubicBezTo>
                  <a:cubicBezTo>
                    <a:pt x="17" y="440"/>
                    <a:pt x="17" y="441"/>
                    <a:pt x="17" y="441"/>
                  </a:cubicBezTo>
                  <a:cubicBezTo>
                    <a:pt x="17" y="442"/>
                    <a:pt x="16" y="441"/>
                    <a:pt x="16" y="442"/>
                  </a:cubicBezTo>
                  <a:cubicBezTo>
                    <a:pt x="15" y="443"/>
                    <a:pt x="16" y="444"/>
                    <a:pt x="16" y="445"/>
                  </a:cubicBezTo>
                  <a:cubicBezTo>
                    <a:pt x="17" y="446"/>
                    <a:pt x="17" y="446"/>
                    <a:pt x="18" y="446"/>
                  </a:cubicBezTo>
                  <a:cubicBezTo>
                    <a:pt x="18" y="446"/>
                    <a:pt x="19" y="446"/>
                    <a:pt x="19" y="446"/>
                  </a:cubicBezTo>
                  <a:cubicBezTo>
                    <a:pt x="19" y="447"/>
                    <a:pt x="19" y="447"/>
                    <a:pt x="19" y="447"/>
                  </a:cubicBezTo>
                  <a:cubicBezTo>
                    <a:pt x="19" y="448"/>
                    <a:pt x="20" y="448"/>
                    <a:pt x="20" y="448"/>
                  </a:cubicBezTo>
                  <a:cubicBezTo>
                    <a:pt x="20" y="448"/>
                    <a:pt x="19" y="449"/>
                    <a:pt x="19" y="449"/>
                  </a:cubicBezTo>
                  <a:cubicBezTo>
                    <a:pt x="18" y="450"/>
                    <a:pt x="18" y="450"/>
                    <a:pt x="18" y="451"/>
                  </a:cubicBezTo>
                  <a:cubicBezTo>
                    <a:pt x="19" y="451"/>
                    <a:pt x="19" y="451"/>
                    <a:pt x="19" y="452"/>
                  </a:cubicBezTo>
                  <a:cubicBezTo>
                    <a:pt x="19" y="452"/>
                    <a:pt x="19" y="452"/>
                    <a:pt x="19" y="453"/>
                  </a:cubicBezTo>
                  <a:cubicBezTo>
                    <a:pt x="19" y="453"/>
                    <a:pt x="20" y="453"/>
                    <a:pt x="21" y="454"/>
                  </a:cubicBezTo>
                  <a:cubicBezTo>
                    <a:pt x="21" y="454"/>
                    <a:pt x="21" y="454"/>
                    <a:pt x="21" y="455"/>
                  </a:cubicBezTo>
                  <a:cubicBezTo>
                    <a:pt x="21" y="455"/>
                    <a:pt x="22" y="455"/>
                    <a:pt x="22" y="455"/>
                  </a:cubicBezTo>
                  <a:cubicBezTo>
                    <a:pt x="22" y="455"/>
                    <a:pt x="22" y="455"/>
                    <a:pt x="22" y="456"/>
                  </a:cubicBezTo>
                  <a:cubicBezTo>
                    <a:pt x="22" y="456"/>
                    <a:pt x="22" y="456"/>
                    <a:pt x="22" y="457"/>
                  </a:cubicBezTo>
                  <a:cubicBezTo>
                    <a:pt x="23" y="458"/>
                    <a:pt x="21" y="459"/>
                    <a:pt x="20" y="461"/>
                  </a:cubicBezTo>
                  <a:cubicBezTo>
                    <a:pt x="20" y="462"/>
                    <a:pt x="20" y="461"/>
                    <a:pt x="19" y="462"/>
                  </a:cubicBezTo>
                  <a:cubicBezTo>
                    <a:pt x="18" y="462"/>
                    <a:pt x="18" y="463"/>
                    <a:pt x="19" y="463"/>
                  </a:cubicBezTo>
                  <a:cubicBezTo>
                    <a:pt x="19" y="464"/>
                    <a:pt x="20" y="464"/>
                    <a:pt x="21" y="465"/>
                  </a:cubicBezTo>
                  <a:cubicBezTo>
                    <a:pt x="21" y="466"/>
                    <a:pt x="21" y="466"/>
                    <a:pt x="22" y="467"/>
                  </a:cubicBezTo>
                  <a:cubicBezTo>
                    <a:pt x="23" y="467"/>
                    <a:pt x="24" y="467"/>
                    <a:pt x="24" y="468"/>
                  </a:cubicBezTo>
                  <a:cubicBezTo>
                    <a:pt x="25" y="468"/>
                    <a:pt x="25" y="469"/>
                    <a:pt x="25" y="469"/>
                  </a:cubicBezTo>
                  <a:cubicBezTo>
                    <a:pt x="26" y="470"/>
                    <a:pt x="27" y="470"/>
                    <a:pt x="27" y="471"/>
                  </a:cubicBezTo>
                  <a:cubicBezTo>
                    <a:pt x="27" y="472"/>
                    <a:pt x="27" y="472"/>
                    <a:pt x="28" y="473"/>
                  </a:cubicBezTo>
                  <a:cubicBezTo>
                    <a:pt x="28" y="474"/>
                    <a:pt x="29" y="475"/>
                    <a:pt x="29" y="475"/>
                  </a:cubicBezTo>
                  <a:cubicBezTo>
                    <a:pt x="29" y="476"/>
                    <a:pt x="28" y="476"/>
                    <a:pt x="28" y="476"/>
                  </a:cubicBezTo>
                  <a:cubicBezTo>
                    <a:pt x="28" y="477"/>
                    <a:pt x="28" y="477"/>
                    <a:pt x="28" y="478"/>
                  </a:cubicBezTo>
                  <a:cubicBezTo>
                    <a:pt x="28" y="479"/>
                    <a:pt x="27" y="480"/>
                    <a:pt x="27" y="480"/>
                  </a:cubicBezTo>
                  <a:cubicBezTo>
                    <a:pt x="27" y="481"/>
                    <a:pt x="26" y="482"/>
                    <a:pt x="25" y="482"/>
                  </a:cubicBezTo>
                  <a:cubicBezTo>
                    <a:pt x="25" y="483"/>
                    <a:pt x="25" y="484"/>
                    <a:pt x="24" y="484"/>
                  </a:cubicBezTo>
                  <a:cubicBezTo>
                    <a:pt x="23" y="485"/>
                    <a:pt x="23" y="485"/>
                    <a:pt x="23" y="486"/>
                  </a:cubicBezTo>
                  <a:cubicBezTo>
                    <a:pt x="22" y="487"/>
                    <a:pt x="20" y="489"/>
                    <a:pt x="19" y="490"/>
                  </a:cubicBezTo>
                  <a:cubicBezTo>
                    <a:pt x="18" y="492"/>
                    <a:pt x="17" y="493"/>
                    <a:pt x="16" y="495"/>
                  </a:cubicBezTo>
                  <a:cubicBezTo>
                    <a:pt x="16" y="495"/>
                    <a:pt x="15" y="496"/>
                    <a:pt x="15" y="496"/>
                  </a:cubicBezTo>
                  <a:cubicBezTo>
                    <a:pt x="15" y="497"/>
                    <a:pt x="15" y="497"/>
                    <a:pt x="14" y="497"/>
                  </a:cubicBezTo>
                  <a:cubicBezTo>
                    <a:pt x="14" y="497"/>
                    <a:pt x="14" y="498"/>
                    <a:pt x="14" y="498"/>
                  </a:cubicBezTo>
                  <a:cubicBezTo>
                    <a:pt x="13" y="499"/>
                    <a:pt x="11" y="500"/>
                    <a:pt x="10" y="501"/>
                  </a:cubicBezTo>
                  <a:cubicBezTo>
                    <a:pt x="10" y="502"/>
                    <a:pt x="9" y="503"/>
                    <a:pt x="9" y="503"/>
                  </a:cubicBezTo>
                  <a:cubicBezTo>
                    <a:pt x="8" y="503"/>
                    <a:pt x="8" y="504"/>
                    <a:pt x="7" y="504"/>
                  </a:cubicBezTo>
                  <a:cubicBezTo>
                    <a:pt x="7" y="505"/>
                    <a:pt x="6" y="506"/>
                    <a:pt x="5" y="507"/>
                  </a:cubicBezTo>
                  <a:cubicBezTo>
                    <a:pt x="5" y="507"/>
                    <a:pt x="4" y="508"/>
                    <a:pt x="4" y="509"/>
                  </a:cubicBezTo>
                  <a:cubicBezTo>
                    <a:pt x="5" y="509"/>
                    <a:pt x="6" y="508"/>
                    <a:pt x="7" y="508"/>
                  </a:cubicBezTo>
                  <a:cubicBezTo>
                    <a:pt x="7" y="507"/>
                    <a:pt x="8" y="507"/>
                    <a:pt x="8" y="507"/>
                  </a:cubicBezTo>
                  <a:cubicBezTo>
                    <a:pt x="9" y="506"/>
                    <a:pt x="9" y="506"/>
                    <a:pt x="10" y="506"/>
                  </a:cubicBezTo>
                  <a:cubicBezTo>
                    <a:pt x="10" y="507"/>
                    <a:pt x="9" y="507"/>
                    <a:pt x="9" y="508"/>
                  </a:cubicBezTo>
                  <a:cubicBezTo>
                    <a:pt x="9" y="508"/>
                    <a:pt x="10" y="509"/>
                    <a:pt x="10" y="509"/>
                  </a:cubicBezTo>
                  <a:cubicBezTo>
                    <a:pt x="9" y="510"/>
                    <a:pt x="8" y="508"/>
                    <a:pt x="8" y="508"/>
                  </a:cubicBezTo>
                  <a:cubicBezTo>
                    <a:pt x="7" y="508"/>
                    <a:pt x="10" y="512"/>
                    <a:pt x="10" y="511"/>
                  </a:cubicBezTo>
                  <a:cubicBezTo>
                    <a:pt x="11" y="511"/>
                    <a:pt x="11" y="513"/>
                    <a:pt x="12" y="513"/>
                  </a:cubicBezTo>
                  <a:cubicBezTo>
                    <a:pt x="12" y="514"/>
                    <a:pt x="13" y="514"/>
                    <a:pt x="14" y="514"/>
                  </a:cubicBezTo>
                  <a:cubicBezTo>
                    <a:pt x="15" y="514"/>
                    <a:pt x="16" y="513"/>
                    <a:pt x="17" y="513"/>
                  </a:cubicBezTo>
                  <a:cubicBezTo>
                    <a:pt x="18" y="514"/>
                    <a:pt x="17" y="514"/>
                    <a:pt x="18" y="515"/>
                  </a:cubicBezTo>
                  <a:cubicBezTo>
                    <a:pt x="18" y="516"/>
                    <a:pt x="19" y="515"/>
                    <a:pt x="20" y="516"/>
                  </a:cubicBezTo>
                  <a:cubicBezTo>
                    <a:pt x="20" y="516"/>
                    <a:pt x="20" y="518"/>
                    <a:pt x="19" y="518"/>
                  </a:cubicBezTo>
                  <a:cubicBezTo>
                    <a:pt x="19" y="518"/>
                    <a:pt x="18" y="517"/>
                    <a:pt x="17" y="517"/>
                  </a:cubicBezTo>
                  <a:cubicBezTo>
                    <a:pt x="16" y="516"/>
                    <a:pt x="15" y="516"/>
                    <a:pt x="14" y="516"/>
                  </a:cubicBezTo>
                  <a:cubicBezTo>
                    <a:pt x="13" y="516"/>
                    <a:pt x="13" y="516"/>
                    <a:pt x="13" y="516"/>
                  </a:cubicBezTo>
                  <a:cubicBezTo>
                    <a:pt x="12" y="516"/>
                    <a:pt x="12" y="517"/>
                    <a:pt x="11" y="517"/>
                  </a:cubicBezTo>
                  <a:cubicBezTo>
                    <a:pt x="12" y="517"/>
                    <a:pt x="12" y="517"/>
                    <a:pt x="12" y="518"/>
                  </a:cubicBezTo>
                  <a:cubicBezTo>
                    <a:pt x="12" y="518"/>
                    <a:pt x="11" y="518"/>
                    <a:pt x="11" y="518"/>
                  </a:cubicBezTo>
                  <a:cubicBezTo>
                    <a:pt x="11" y="519"/>
                    <a:pt x="10" y="519"/>
                    <a:pt x="9" y="519"/>
                  </a:cubicBezTo>
                  <a:cubicBezTo>
                    <a:pt x="9" y="518"/>
                    <a:pt x="8" y="517"/>
                    <a:pt x="8" y="518"/>
                  </a:cubicBezTo>
                  <a:cubicBezTo>
                    <a:pt x="7" y="519"/>
                    <a:pt x="8" y="520"/>
                    <a:pt x="8" y="520"/>
                  </a:cubicBezTo>
                  <a:cubicBezTo>
                    <a:pt x="7" y="521"/>
                    <a:pt x="6" y="520"/>
                    <a:pt x="6" y="520"/>
                  </a:cubicBezTo>
                  <a:cubicBezTo>
                    <a:pt x="6" y="519"/>
                    <a:pt x="6" y="518"/>
                    <a:pt x="5" y="519"/>
                  </a:cubicBezTo>
                  <a:cubicBezTo>
                    <a:pt x="5" y="519"/>
                    <a:pt x="5" y="520"/>
                    <a:pt x="5" y="521"/>
                  </a:cubicBezTo>
                  <a:cubicBezTo>
                    <a:pt x="5" y="522"/>
                    <a:pt x="5" y="522"/>
                    <a:pt x="5" y="523"/>
                  </a:cubicBezTo>
                  <a:cubicBezTo>
                    <a:pt x="6" y="523"/>
                    <a:pt x="6" y="524"/>
                    <a:pt x="6" y="525"/>
                  </a:cubicBezTo>
                  <a:cubicBezTo>
                    <a:pt x="6" y="525"/>
                    <a:pt x="5" y="525"/>
                    <a:pt x="5" y="525"/>
                  </a:cubicBezTo>
                  <a:cubicBezTo>
                    <a:pt x="5" y="525"/>
                    <a:pt x="5" y="525"/>
                    <a:pt x="5" y="525"/>
                  </a:cubicBezTo>
                  <a:cubicBezTo>
                    <a:pt x="4" y="526"/>
                    <a:pt x="4" y="527"/>
                    <a:pt x="3" y="528"/>
                  </a:cubicBezTo>
                  <a:cubicBezTo>
                    <a:pt x="3" y="528"/>
                    <a:pt x="3" y="529"/>
                    <a:pt x="2" y="530"/>
                  </a:cubicBezTo>
                  <a:cubicBezTo>
                    <a:pt x="2" y="531"/>
                    <a:pt x="1" y="531"/>
                    <a:pt x="1" y="531"/>
                  </a:cubicBezTo>
                  <a:cubicBezTo>
                    <a:pt x="1" y="532"/>
                    <a:pt x="1" y="533"/>
                    <a:pt x="1" y="533"/>
                  </a:cubicBezTo>
                  <a:cubicBezTo>
                    <a:pt x="1" y="534"/>
                    <a:pt x="1" y="535"/>
                    <a:pt x="2" y="536"/>
                  </a:cubicBezTo>
                  <a:cubicBezTo>
                    <a:pt x="2" y="537"/>
                    <a:pt x="2" y="537"/>
                    <a:pt x="2" y="538"/>
                  </a:cubicBezTo>
                  <a:cubicBezTo>
                    <a:pt x="1" y="539"/>
                    <a:pt x="2" y="540"/>
                    <a:pt x="2" y="541"/>
                  </a:cubicBezTo>
                  <a:cubicBezTo>
                    <a:pt x="2" y="541"/>
                    <a:pt x="2" y="541"/>
                    <a:pt x="3" y="542"/>
                  </a:cubicBezTo>
                  <a:cubicBezTo>
                    <a:pt x="3" y="542"/>
                    <a:pt x="3" y="543"/>
                    <a:pt x="3" y="543"/>
                  </a:cubicBezTo>
                  <a:cubicBezTo>
                    <a:pt x="3" y="543"/>
                    <a:pt x="4" y="543"/>
                    <a:pt x="3" y="544"/>
                  </a:cubicBezTo>
                  <a:cubicBezTo>
                    <a:pt x="3" y="544"/>
                    <a:pt x="3" y="544"/>
                    <a:pt x="2" y="544"/>
                  </a:cubicBezTo>
                  <a:cubicBezTo>
                    <a:pt x="2" y="545"/>
                    <a:pt x="2" y="545"/>
                    <a:pt x="2" y="545"/>
                  </a:cubicBezTo>
                  <a:cubicBezTo>
                    <a:pt x="1" y="546"/>
                    <a:pt x="1" y="546"/>
                    <a:pt x="1" y="547"/>
                  </a:cubicBezTo>
                  <a:cubicBezTo>
                    <a:pt x="0" y="547"/>
                    <a:pt x="0" y="548"/>
                    <a:pt x="0" y="548"/>
                  </a:cubicBezTo>
                  <a:cubicBezTo>
                    <a:pt x="0" y="548"/>
                    <a:pt x="1" y="548"/>
                    <a:pt x="2" y="548"/>
                  </a:cubicBezTo>
                  <a:cubicBezTo>
                    <a:pt x="2" y="549"/>
                    <a:pt x="2" y="549"/>
                    <a:pt x="2" y="549"/>
                  </a:cubicBezTo>
                  <a:cubicBezTo>
                    <a:pt x="2" y="550"/>
                    <a:pt x="4" y="550"/>
                    <a:pt x="4" y="551"/>
                  </a:cubicBezTo>
                  <a:cubicBezTo>
                    <a:pt x="4" y="552"/>
                    <a:pt x="4" y="552"/>
                    <a:pt x="4" y="553"/>
                  </a:cubicBezTo>
                  <a:cubicBezTo>
                    <a:pt x="3" y="553"/>
                    <a:pt x="3" y="553"/>
                    <a:pt x="3" y="554"/>
                  </a:cubicBezTo>
                  <a:cubicBezTo>
                    <a:pt x="3" y="554"/>
                    <a:pt x="3" y="554"/>
                    <a:pt x="3" y="555"/>
                  </a:cubicBezTo>
                  <a:cubicBezTo>
                    <a:pt x="3" y="556"/>
                    <a:pt x="3" y="556"/>
                    <a:pt x="2" y="557"/>
                  </a:cubicBezTo>
                  <a:cubicBezTo>
                    <a:pt x="3" y="557"/>
                    <a:pt x="3" y="556"/>
                    <a:pt x="4" y="556"/>
                  </a:cubicBezTo>
                  <a:cubicBezTo>
                    <a:pt x="4" y="557"/>
                    <a:pt x="4" y="557"/>
                    <a:pt x="4" y="557"/>
                  </a:cubicBezTo>
                  <a:cubicBezTo>
                    <a:pt x="4" y="558"/>
                    <a:pt x="4" y="558"/>
                    <a:pt x="5" y="558"/>
                  </a:cubicBezTo>
                  <a:cubicBezTo>
                    <a:pt x="5" y="559"/>
                    <a:pt x="5" y="559"/>
                    <a:pt x="5" y="560"/>
                  </a:cubicBezTo>
                  <a:cubicBezTo>
                    <a:pt x="5" y="560"/>
                    <a:pt x="5" y="560"/>
                    <a:pt x="5" y="560"/>
                  </a:cubicBezTo>
                  <a:cubicBezTo>
                    <a:pt x="6" y="561"/>
                    <a:pt x="6" y="562"/>
                    <a:pt x="6" y="563"/>
                  </a:cubicBezTo>
                  <a:cubicBezTo>
                    <a:pt x="6" y="564"/>
                    <a:pt x="6" y="565"/>
                    <a:pt x="6" y="565"/>
                  </a:cubicBezTo>
                  <a:cubicBezTo>
                    <a:pt x="6" y="566"/>
                    <a:pt x="6" y="567"/>
                    <a:pt x="7" y="566"/>
                  </a:cubicBezTo>
                  <a:cubicBezTo>
                    <a:pt x="8" y="566"/>
                    <a:pt x="8" y="565"/>
                    <a:pt x="9" y="566"/>
                  </a:cubicBezTo>
                  <a:cubicBezTo>
                    <a:pt x="9" y="567"/>
                    <a:pt x="9" y="568"/>
                    <a:pt x="10" y="568"/>
                  </a:cubicBezTo>
                  <a:cubicBezTo>
                    <a:pt x="11" y="567"/>
                    <a:pt x="11" y="566"/>
                    <a:pt x="13" y="567"/>
                  </a:cubicBezTo>
                  <a:cubicBezTo>
                    <a:pt x="13" y="567"/>
                    <a:pt x="14" y="567"/>
                    <a:pt x="15" y="567"/>
                  </a:cubicBezTo>
                  <a:cubicBezTo>
                    <a:pt x="15" y="568"/>
                    <a:pt x="14" y="568"/>
                    <a:pt x="14" y="569"/>
                  </a:cubicBezTo>
                  <a:cubicBezTo>
                    <a:pt x="14" y="569"/>
                    <a:pt x="14" y="570"/>
                    <a:pt x="14" y="571"/>
                  </a:cubicBezTo>
                  <a:cubicBezTo>
                    <a:pt x="15" y="570"/>
                    <a:pt x="15" y="569"/>
                    <a:pt x="17" y="570"/>
                  </a:cubicBezTo>
                  <a:cubicBezTo>
                    <a:pt x="17" y="568"/>
                    <a:pt x="20" y="569"/>
                    <a:pt x="21" y="569"/>
                  </a:cubicBezTo>
                  <a:cubicBezTo>
                    <a:pt x="22" y="569"/>
                    <a:pt x="22" y="570"/>
                    <a:pt x="22" y="571"/>
                  </a:cubicBezTo>
                  <a:cubicBezTo>
                    <a:pt x="22" y="571"/>
                    <a:pt x="22" y="571"/>
                    <a:pt x="22" y="571"/>
                  </a:cubicBezTo>
                  <a:cubicBezTo>
                    <a:pt x="23" y="571"/>
                    <a:pt x="23" y="571"/>
                    <a:pt x="23" y="571"/>
                  </a:cubicBezTo>
                  <a:cubicBezTo>
                    <a:pt x="23" y="571"/>
                    <a:pt x="23" y="572"/>
                    <a:pt x="24" y="572"/>
                  </a:cubicBezTo>
                  <a:cubicBezTo>
                    <a:pt x="24" y="572"/>
                    <a:pt x="25" y="572"/>
                    <a:pt x="25" y="573"/>
                  </a:cubicBezTo>
                  <a:cubicBezTo>
                    <a:pt x="24" y="573"/>
                    <a:pt x="24" y="573"/>
                    <a:pt x="24" y="573"/>
                  </a:cubicBezTo>
                  <a:cubicBezTo>
                    <a:pt x="24" y="574"/>
                    <a:pt x="25" y="574"/>
                    <a:pt x="25" y="574"/>
                  </a:cubicBezTo>
                  <a:cubicBezTo>
                    <a:pt x="24" y="575"/>
                    <a:pt x="24" y="575"/>
                    <a:pt x="24" y="575"/>
                  </a:cubicBezTo>
                  <a:cubicBezTo>
                    <a:pt x="24" y="576"/>
                    <a:pt x="24" y="576"/>
                    <a:pt x="24" y="576"/>
                  </a:cubicBezTo>
                  <a:cubicBezTo>
                    <a:pt x="25" y="576"/>
                    <a:pt x="25" y="577"/>
                    <a:pt x="25" y="577"/>
                  </a:cubicBezTo>
                  <a:cubicBezTo>
                    <a:pt x="25" y="578"/>
                    <a:pt x="25" y="578"/>
                    <a:pt x="25" y="578"/>
                  </a:cubicBezTo>
                  <a:cubicBezTo>
                    <a:pt x="25" y="579"/>
                    <a:pt x="25" y="579"/>
                    <a:pt x="25" y="579"/>
                  </a:cubicBezTo>
                  <a:cubicBezTo>
                    <a:pt x="24" y="579"/>
                    <a:pt x="24" y="579"/>
                    <a:pt x="24" y="580"/>
                  </a:cubicBezTo>
                  <a:cubicBezTo>
                    <a:pt x="24" y="579"/>
                    <a:pt x="23" y="581"/>
                    <a:pt x="24" y="581"/>
                  </a:cubicBezTo>
                  <a:cubicBezTo>
                    <a:pt x="24" y="582"/>
                    <a:pt x="25" y="582"/>
                    <a:pt x="25" y="582"/>
                  </a:cubicBezTo>
                  <a:cubicBezTo>
                    <a:pt x="25" y="582"/>
                    <a:pt x="25" y="583"/>
                    <a:pt x="25" y="583"/>
                  </a:cubicBezTo>
                  <a:cubicBezTo>
                    <a:pt x="26" y="583"/>
                    <a:pt x="26" y="583"/>
                    <a:pt x="26" y="584"/>
                  </a:cubicBezTo>
                  <a:cubicBezTo>
                    <a:pt x="26" y="584"/>
                    <a:pt x="26" y="585"/>
                    <a:pt x="26" y="585"/>
                  </a:cubicBezTo>
                  <a:cubicBezTo>
                    <a:pt x="26" y="585"/>
                    <a:pt x="26" y="585"/>
                    <a:pt x="27" y="585"/>
                  </a:cubicBezTo>
                  <a:cubicBezTo>
                    <a:pt x="27" y="585"/>
                    <a:pt x="27" y="586"/>
                    <a:pt x="27" y="586"/>
                  </a:cubicBezTo>
                  <a:cubicBezTo>
                    <a:pt x="27" y="586"/>
                    <a:pt x="27" y="587"/>
                    <a:pt x="27" y="587"/>
                  </a:cubicBezTo>
                  <a:cubicBezTo>
                    <a:pt x="28" y="588"/>
                    <a:pt x="29" y="589"/>
                    <a:pt x="30" y="589"/>
                  </a:cubicBezTo>
                  <a:cubicBezTo>
                    <a:pt x="31" y="590"/>
                    <a:pt x="31" y="590"/>
                    <a:pt x="31" y="591"/>
                  </a:cubicBezTo>
                  <a:cubicBezTo>
                    <a:pt x="30" y="592"/>
                    <a:pt x="31" y="593"/>
                    <a:pt x="32" y="593"/>
                  </a:cubicBezTo>
                  <a:cubicBezTo>
                    <a:pt x="33" y="593"/>
                    <a:pt x="33" y="593"/>
                    <a:pt x="34" y="593"/>
                  </a:cubicBezTo>
                  <a:cubicBezTo>
                    <a:pt x="34" y="594"/>
                    <a:pt x="35" y="594"/>
                    <a:pt x="35" y="595"/>
                  </a:cubicBezTo>
                  <a:cubicBezTo>
                    <a:pt x="35" y="595"/>
                    <a:pt x="34" y="595"/>
                    <a:pt x="34" y="595"/>
                  </a:cubicBezTo>
                  <a:cubicBezTo>
                    <a:pt x="35" y="595"/>
                    <a:pt x="35" y="595"/>
                    <a:pt x="35" y="596"/>
                  </a:cubicBezTo>
                  <a:cubicBezTo>
                    <a:pt x="35" y="596"/>
                    <a:pt x="36" y="596"/>
                    <a:pt x="36" y="596"/>
                  </a:cubicBezTo>
                  <a:cubicBezTo>
                    <a:pt x="36" y="597"/>
                    <a:pt x="37" y="597"/>
                    <a:pt x="36" y="598"/>
                  </a:cubicBezTo>
                  <a:cubicBezTo>
                    <a:pt x="36" y="598"/>
                    <a:pt x="36" y="598"/>
                    <a:pt x="36" y="598"/>
                  </a:cubicBezTo>
                  <a:cubicBezTo>
                    <a:pt x="35" y="598"/>
                    <a:pt x="35" y="598"/>
                    <a:pt x="35" y="599"/>
                  </a:cubicBezTo>
                  <a:cubicBezTo>
                    <a:pt x="35" y="599"/>
                    <a:pt x="35" y="600"/>
                    <a:pt x="34" y="600"/>
                  </a:cubicBezTo>
                  <a:cubicBezTo>
                    <a:pt x="34" y="600"/>
                    <a:pt x="33" y="601"/>
                    <a:pt x="33" y="601"/>
                  </a:cubicBezTo>
                  <a:cubicBezTo>
                    <a:pt x="33" y="601"/>
                    <a:pt x="32" y="601"/>
                    <a:pt x="31" y="601"/>
                  </a:cubicBezTo>
                  <a:cubicBezTo>
                    <a:pt x="31" y="600"/>
                    <a:pt x="30" y="600"/>
                    <a:pt x="30" y="599"/>
                  </a:cubicBezTo>
                  <a:cubicBezTo>
                    <a:pt x="29" y="599"/>
                    <a:pt x="28" y="599"/>
                    <a:pt x="28" y="600"/>
                  </a:cubicBezTo>
                  <a:cubicBezTo>
                    <a:pt x="27" y="601"/>
                    <a:pt x="27" y="601"/>
                    <a:pt x="27" y="602"/>
                  </a:cubicBezTo>
                  <a:cubicBezTo>
                    <a:pt x="27" y="603"/>
                    <a:pt x="28" y="603"/>
                    <a:pt x="28" y="603"/>
                  </a:cubicBezTo>
                  <a:cubicBezTo>
                    <a:pt x="28" y="604"/>
                    <a:pt x="29" y="604"/>
                    <a:pt x="29" y="604"/>
                  </a:cubicBezTo>
                  <a:cubicBezTo>
                    <a:pt x="29" y="605"/>
                    <a:pt x="28" y="605"/>
                    <a:pt x="28" y="605"/>
                  </a:cubicBezTo>
                  <a:cubicBezTo>
                    <a:pt x="28" y="606"/>
                    <a:pt x="29" y="606"/>
                    <a:pt x="29" y="606"/>
                  </a:cubicBezTo>
                  <a:cubicBezTo>
                    <a:pt x="29" y="607"/>
                    <a:pt x="29" y="608"/>
                    <a:pt x="29" y="609"/>
                  </a:cubicBezTo>
                  <a:cubicBezTo>
                    <a:pt x="29" y="610"/>
                    <a:pt x="30" y="611"/>
                    <a:pt x="30" y="611"/>
                  </a:cubicBezTo>
                  <a:cubicBezTo>
                    <a:pt x="30" y="611"/>
                    <a:pt x="30" y="611"/>
                    <a:pt x="30" y="612"/>
                  </a:cubicBezTo>
                  <a:cubicBezTo>
                    <a:pt x="30" y="612"/>
                    <a:pt x="30" y="612"/>
                    <a:pt x="30" y="612"/>
                  </a:cubicBezTo>
                  <a:cubicBezTo>
                    <a:pt x="31" y="612"/>
                    <a:pt x="31" y="612"/>
                    <a:pt x="32" y="612"/>
                  </a:cubicBezTo>
                  <a:cubicBezTo>
                    <a:pt x="33" y="612"/>
                    <a:pt x="34" y="612"/>
                    <a:pt x="34" y="611"/>
                  </a:cubicBezTo>
                  <a:cubicBezTo>
                    <a:pt x="34" y="610"/>
                    <a:pt x="34" y="609"/>
                    <a:pt x="36" y="609"/>
                  </a:cubicBezTo>
                  <a:cubicBezTo>
                    <a:pt x="36" y="610"/>
                    <a:pt x="37" y="610"/>
                    <a:pt x="37" y="610"/>
                  </a:cubicBezTo>
                  <a:cubicBezTo>
                    <a:pt x="38" y="610"/>
                    <a:pt x="39" y="610"/>
                    <a:pt x="39" y="609"/>
                  </a:cubicBezTo>
                  <a:cubicBezTo>
                    <a:pt x="40" y="609"/>
                    <a:pt x="42" y="608"/>
                    <a:pt x="42" y="609"/>
                  </a:cubicBezTo>
                  <a:cubicBezTo>
                    <a:pt x="43" y="609"/>
                    <a:pt x="43" y="609"/>
                    <a:pt x="43" y="609"/>
                  </a:cubicBezTo>
                  <a:cubicBezTo>
                    <a:pt x="44" y="609"/>
                    <a:pt x="45" y="610"/>
                    <a:pt x="45" y="610"/>
                  </a:cubicBezTo>
                  <a:cubicBezTo>
                    <a:pt x="45" y="611"/>
                    <a:pt x="46" y="612"/>
                    <a:pt x="46" y="613"/>
                  </a:cubicBezTo>
                  <a:cubicBezTo>
                    <a:pt x="46" y="613"/>
                    <a:pt x="46" y="613"/>
                    <a:pt x="46" y="614"/>
                  </a:cubicBezTo>
                  <a:cubicBezTo>
                    <a:pt x="47" y="614"/>
                    <a:pt x="47" y="614"/>
                    <a:pt x="47" y="614"/>
                  </a:cubicBezTo>
                  <a:cubicBezTo>
                    <a:pt x="48" y="614"/>
                    <a:pt x="48" y="615"/>
                    <a:pt x="48" y="615"/>
                  </a:cubicBezTo>
                  <a:cubicBezTo>
                    <a:pt x="48" y="616"/>
                    <a:pt x="47" y="616"/>
                    <a:pt x="47" y="616"/>
                  </a:cubicBezTo>
                  <a:cubicBezTo>
                    <a:pt x="46" y="616"/>
                    <a:pt x="45" y="616"/>
                    <a:pt x="46" y="617"/>
                  </a:cubicBezTo>
                  <a:cubicBezTo>
                    <a:pt x="46" y="617"/>
                    <a:pt x="47" y="617"/>
                    <a:pt x="47" y="618"/>
                  </a:cubicBezTo>
                  <a:cubicBezTo>
                    <a:pt x="47" y="618"/>
                    <a:pt x="47" y="619"/>
                    <a:pt x="47" y="619"/>
                  </a:cubicBezTo>
                  <a:cubicBezTo>
                    <a:pt x="47" y="620"/>
                    <a:pt x="47" y="619"/>
                    <a:pt x="47" y="620"/>
                  </a:cubicBezTo>
                  <a:cubicBezTo>
                    <a:pt x="47" y="620"/>
                    <a:pt x="47" y="621"/>
                    <a:pt x="46" y="621"/>
                  </a:cubicBezTo>
                  <a:cubicBezTo>
                    <a:pt x="47" y="621"/>
                    <a:pt x="48" y="621"/>
                    <a:pt x="49" y="621"/>
                  </a:cubicBezTo>
                  <a:cubicBezTo>
                    <a:pt x="50" y="621"/>
                    <a:pt x="50" y="622"/>
                    <a:pt x="50" y="622"/>
                  </a:cubicBezTo>
                  <a:cubicBezTo>
                    <a:pt x="50" y="622"/>
                    <a:pt x="51" y="621"/>
                    <a:pt x="51" y="621"/>
                  </a:cubicBezTo>
                  <a:cubicBezTo>
                    <a:pt x="52" y="621"/>
                    <a:pt x="52" y="621"/>
                    <a:pt x="53" y="622"/>
                  </a:cubicBezTo>
                  <a:cubicBezTo>
                    <a:pt x="53" y="623"/>
                    <a:pt x="54" y="623"/>
                    <a:pt x="54" y="623"/>
                  </a:cubicBezTo>
                  <a:cubicBezTo>
                    <a:pt x="54" y="623"/>
                    <a:pt x="54" y="624"/>
                    <a:pt x="54" y="624"/>
                  </a:cubicBezTo>
                  <a:cubicBezTo>
                    <a:pt x="54" y="624"/>
                    <a:pt x="54" y="624"/>
                    <a:pt x="54" y="625"/>
                  </a:cubicBezTo>
                  <a:cubicBezTo>
                    <a:pt x="55" y="625"/>
                    <a:pt x="54" y="625"/>
                    <a:pt x="55" y="626"/>
                  </a:cubicBezTo>
                  <a:cubicBezTo>
                    <a:pt x="55" y="626"/>
                    <a:pt x="55" y="626"/>
                    <a:pt x="55" y="627"/>
                  </a:cubicBezTo>
                  <a:cubicBezTo>
                    <a:pt x="55" y="627"/>
                    <a:pt x="54" y="628"/>
                    <a:pt x="55" y="629"/>
                  </a:cubicBezTo>
                  <a:cubicBezTo>
                    <a:pt x="55" y="629"/>
                    <a:pt x="55" y="629"/>
                    <a:pt x="56" y="629"/>
                  </a:cubicBezTo>
                  <a:cubicBezTo>
                    <a:pt x="56" y="630"/>
                    <a:pt x="56" y="630"/>
                    <a:pt x="56" y="630"/>
                  </a:cubicBezTo>
                  <a:cubicBezTo>
                    <a:pt x="56" y="630"/>
                    <a:pt x="56" y="630"/>
                    <a:pt x="56" y="630"/>
                  </a:cubicBezTo>
                  <a:cubicBezTo>
                    <a:pt x="57" y="630"/>
                    <a:pt x="58" y="630"/>
                    <a:pt x="58" y="630"/>
                  </a:cubicBezTo>
                  <a:cubicBezTo>
                    <a:pt x="59" y="630"/>
                    <a:pt x="60" y="630"/>
                    <a:pt x="60" y="631"/>
                  </a:cubicBezTo>
                  <a:cubicBezTo>
                    <a:pt x="61" y="631"/>
                    <a:pt x="63" y="631"/>
                    <a:pt x="63" y="632"/>
                  </a:cubicBezTo>
                  <a:cubicBezTo>
                    <a:pt x="63" y="632"/>
                    <a:pt x="64" y="631"/>
                    <a:pt x="64" y="631"/>
                  </a:cubicBezTo>
                  <a:cubicBezTo>
                    <a:pt x="65" y="630"/>
                    <a:pt x="65" y="631"/>
                    <a:pt x="66" y="631"/>
                  </a:cubicBezTo>
                  <a:cubicBezTo>
                    <a:pt x="67" y="630"/>
                    <a:pt x="68" y="629"/>
                    <a:pt x="69" y="630"/>
                  </a:cubicBezTo>
                  <a:cubicBezTo>
                    <a:pt x="70" y="631"/>
                    <a:pt x="70" y="633"/>
                    <a:pt x="71" y="634"/>
                  </a:cubicBezTo>
                  <a:cubicBezTo>
                    <a:pt x="71" y="634"/>
                    <a:pt x="72" y="634"/>
                    <a:pt x="72" y="635"/>
                  </a:cubicBezTo>
                  <a:cubicBezTo>
                    <a:pt x="72" y="635"/>
                    <a:pt x="73" y="635"/>
                    <a:pt x="73" y="635"/>
                  </a:cubicBezTo>
                  <a:cubicBezTo>
                    <a:pt x="73" y="634"/>
                    <a:pt x="73" y="633"/>
                    <a:pt x="74" y="633"/>
                  </a:cubicBezTo>
                  <a:cubicBezTo>
                    <a:pt x="74" y="633"/>
                    <a:pt x="74" y="634"/>
                    <a:pt x="75" y="634"/>
                  </a:cubicBezTo>
                  <a:cubicBezTo>
                    <a:pt x="75" y="634"/>
                    <a:pt x="75" y="635"/>
                    <a:pt x="76" y="635"/>
                  </a:cubicBezTo>
                  <a:cubicBezTo>
                    <a:pt x="77" y="635"/>
                    <a:pt x="77" y="635"/>
                    <a:pt x="77" y="635"/>
                  </a:cubicBezTo>
                  <a:cubicBezTo>
                    <a:pt x="78" y="636"/>
                    <a:pt x="79" y="636"/>
                    <a:pt x="79" y="636"/>
                  </a:cubicBezTo>
                  <a:cubicBezTo>
                    <a:pt x="79" y="636"/>
                    <a:pt x="79" y="636"/>
                    <a:pt x="80" y="636"/>
                  </a:cubicBezTo>
                  <a:cubicBezTo>
                    <a:pt x="81" y="636"/>
                    <a:pt x="81" y="636"/>
                    <a:pt x="81" y="637"/>
                  </a:cubicBezTo>
                  <a:cubicBezTo>
                    <a:pt x="81" y="637"/>
                    <a:pt x="82" y="637"/>
                    <a:pt x="83" y="637"/>
                  </a:cubicBezTo>
                  <a:cubicBezTo>
                    <a:pt x="83" y="637"/>
                    <a:pt x="83" y="638"/>
                    <a:pt x="83" y="638"/>
                  </a:cubicBezTo>
                  <a:cubicBezTo>
                    <a:pt x="84" y="638"/>
                    <a:pt x="84" y="639"/>
                    <a:pt x="84" y="639"/>
                  </a:cubicBezTo>
                  <a:cubicBezTo>
                    <a:pt x="85" y="639"/>
                    <a:pt x="85" y="638"/>
                    <a:pt x="85" y="638"/>
                  </a:cubicBezTo>
                  <a:cubicBezTo>
                    <a:pt x="86" y="638"/>
                    <a:pt x="86" y="638"/>
                    <a:pt x="86" y="638"/>
                  </a:cubicBezTo>
                  <a:cubicBezTo>
                    <a:pt x="87" y="639"/>
                    <a:pt x="86" y="640"/>
                    <a:pt x="86" y="640"/>
                  </a:cubicBezTo>
                  <a:cubicBezTo>
                    <a:pt x="87" y="641"/>
                    <a:pt x="87" y="641"/>
                    <a:pt x="87" y="642"/>
                  </a:cubicBezTo>
                  <a:cubicBezTo>
                    <a:pt x="86" y="642"/>
                    <a:pt x="85" y="643"/>
                    <a:pt x="85" y="644"/>
                  </a:cubicBezTo>
                  <a:cubicBezTo>
                    <a:pt x="84" y="644"/>
                    <a:pt x="83" y="644"/>
                    <a:pt x="84" y="645"/>
                  </a:cubicBezTo>
                  <a:cubicBezTo>
                    <a:pt x="84" y="646"/>
                    <a:pt x="84" y="646"/>
                    <a:pt x="85" y="646"/>
                  </a:cubicBezTo>
                  <a:cubicBezTo>
                    <a:pt x="85" y="646"/>
                    <a:pt x="86" y="646"/>
                    <a:pt x="86" y="646"/>
                  </a:cubicBezTo>
                  <a:cubicBezTo>
                    <a:pt x="86" y="647"/>
                    <a:pt x="84" y="647"/>
                    <a:pt x="84" y="647"/>
                  </a:cubicBezTo>
                  <a:cubicBezTo>
                    <a:pt x="83" y="648"/>
                    <a:pt x="84" y="649"/>
                    <a:pt x="85" y="649"/>
                  </a:cubicBezTo>
                  <a:cubicBezTo>
                    <a:pt x="85" y="650"/>
                    <a:pt x="85" y="650"/>
                    <a:pt x="85" y="650"/>
                  </a:cubicBezTo>
                  <a:cubicBezTo>
                    <a:pt x="85" y="651"/>
                    <a:pt x="85" y="651"/>
                    <a:pt x="85" y="652"/>
                  </a:cubicBezTo>
                  <a:cubicBezTo>
                    <a:pt x="85" y="652"/>
                    <a:pt x="86" y="652"/>
                    <a:pt x="86" y="652"/>
                  </a:cubicBezTo>
                  <a:cubicBezTo>
                    <a:pt x="86" y="653"/>
                    <a:pt x="85" y="653"/>
                    <a:pt x="85" y="653"/>
                  </a:cubicBezTo>
                  <a:cubicBezTo>
                    <a:pt x="85" y="653"/>
                    <a:pt x="85" y="654"/>
                    <a:pt x="85" y="654"/>
                  </a:cubicBezTo>
                  <a:cubicBezTo>
                    <a:pt x="85" y="654"/>
                    <a:pt x="84" y="654"/>
                    <a:pt x="84" y="655"/>
                  </a:cubicBezTo>
                  <a:cubicBezTo>
                    <a:pt x="84" y="655"/>
                    <a:pt x="84" y="655"/>
                    <a:pt x="84" y="655"/>
                  </a:cubicBezTo>
                  <a:cubicBezTo>
                    <a:pt x="84" y="656"/>
                    <a:pt x="84" y="656"/>
                    <a:pt x="84" y="656"/>
                  </a:cubicBezTo>
                  <a:cubicBezTo>
                    <a:pt x="83" y="657"/>
                    <a:pt x="82" y="656"/>
                    <a:pt x="81" y="656"/>
                  </a:cubicBezTo>
                  <a:cubicBezTo>
                    <a:pt x="81" y="656"/>
                    <a:pt x="80" y="656"/>
                    <a:pt x="79" y="656"/>
                  </a:cubicBezTo>
                  <a:cubicBezTo>
                    <a:pt x="78" y="656"/>
                    <a:pt x="78" y="656"/>
                    <a:pt x="78" y="657"/>
                  </a:cubicBezTo>
                  <a:cubicBezTo>
                    <a:pt x="77" y="658"/>
                    <a:pt x="78" y="658"/>
                    <a:pt x="77" y="658"/>
                  </a:cubicBezTo>
                  <a:cubicBezTo>
                    <a:pt x="76" y="659"/>
                    <a:pt x="76" y="658"/>
                    <a:pt x="75" y="659"/>
                  </a:cubicBezTo>
                  <a:cubicBezTo>
                    <a:pt x="74" y="659"/>
                    <a:pt x="74" y="659"/>
                    <a:pt x="74" y="660"/>
                  </a:cubicBezTo>
                  <a:cubicBezTo>
                    <a:pt x="74" y="660"/>
                    <a:pt x="74" y="661"/>
                    <a:pt x="74" y="662"/>
                  </a:cubicBezTo>
                  <a:cubicBezTo>
                    <a:pt x="74" y="662"/>
                    <a:pt x="74" y="662"/>
                    <a:pt x="74" y="662"/>
                  </a:cubicBezTo>
                  <a:cubicBezTo>
                    <a:pt x="74" y="662"/>
                    <a:pt x="73" y="663"/>
                    <a:pt x="74" y="664"/>
                  </a:cubicBezTo>
                  <a:cubicBezTo>
                    <a:pt x="74" y="663"/>
                    <a:pt x="76" y="663"/>
                    <a:pt x="77" y="663"/>
                  </a:cubicBezTo>
                  <a:cubicBezTo>
                    <a:pt x="77" y="663"/>
                    <a:pt x="77" y="663"/>
                    <a:pt x="78" y="663"/>
                  </a:cubicBezTo>
                  <a:cubicBezTo>
                    <a:pt x="78" y="663"/>
                    <a:pt x="78" y="662"/>
                    <a:pt x="79" y="662"/>
                  </a:cubicBezTo>
                  <a:cubicBezTo>
                    <a:pt x="80" y="662"/>
                    <a:pt x="81" y="662"/>
                    <a:pt x="81" y="664"/>
                  </a:cubicBezTo>
                  <a:cubicBezTo>
                    <a:pt x="81" y="665"/>
                    <a:pt x="80" y="665"/>
                    <a:pt x="79" y="665"/>
                  </a:cubicBezTo>
                  <a:cubicBezTo>
                    <a:pt x="79" y="665"/>
                    <a:pt x="78" y="665"/>
                    <a:pt x="78" y="666"/>
                  </a:cubicBezTo>
                  <a:cubicBezTo>
                    <a:pt x="77" y="666"/>
                    <a:pt x="75" y="666"/>
                    <a:pt x="75" y="667"/>
                  </a:cubicBezTo>
                  <a:cubicBezTo>
                    <a:pt x="75" y="667"/>
                    <a:pt x="75" y="667"/>
                    <a:pt x="75" y="667"/>
                  </a:cubicBezTo>
                  <a:cubicBezTo>
                    <a:pt x="75" y="667"/>
                    <a:pt x="75" y="667"/>
                    <a:pt x="76" y="667"/>
                  </a:cubicBezTo>
                  <a:cubicBezTo>
                    <a:pt x="76" y="668"/>
                    <a:pt x="76" y="668"/>
                    <a:pt x="76" y="668"/>
                  </a:cubicBezTo>
                  <a:cubicBezTo>
                    <a:pt x="75" y="669"/>
                    <a:pt x="74" y="667"/>
                    <a:pt x="73" y="667"/>
                  </a:cubicBezTo>
                  <a:cubicBezTo>
                    <a:pt x="73" y="667"/>
                    <a:pt x="72" y="668"/>
                    <a:pt x="71" y="668"/>
                  </a:cubicBezTo>
                  <a:cubicBezTo>
                    <a:pt x="71" y="668"/>
                    <a:pt x="71" y="668"/>
                    <a:pt x="71" y="668"/>
                  </a:cubicBezTo>
                  <a:cubicBezTo>
                    <a:pt x="71" y="669"/>
                    <a:pt x="71" y="669"/>
                    <a:pt x="71" y="669"/>
                  </a:cubicBezTo>
                  <a:cubicBezTo>
                    <a:pt x="71" y="670"/>
                    <a:pt x="72" y="671"/>
                    <a:pt x="72" y="671"/>
                  </a:cubicBezTo>
                  <a:cubicBezTo>
                    <a:pt x="73" y="671"/>
                    <a:pt x="73" y="671"/>
                    <a:pt x="73" y="671"/>
                  </a:cubicBezTo>
                  <a:cubicBezTo>
                    <a:pt x="74" y="672"/>
                    <a:pt x="74" y="672"/>
                    <a:pt x="74" y="672"/>
                  </a:cubicBezTo>
                  <a:cubicBezTo>
                    <a:pt x="75" y="673"/>
                    <a:pt x="75" y="673"/>
                    <a:pt x="76" y="673"/>
                  </a:cubicBezTo>
                  <a:cubicBezTo>
                    <a:pt x="76" y="674"/>
                    <a:pt x="74" y="674"/>
                    <a:pt x="74" y="673"/>
                  </a:cubicBezTo>
                  <a:cubicBezTo>
                    <a:pt x="73" y="673"/>
                    <a:pt x="73" y="674"/>
                    <a:pt x="73" y="674"/>
                  </a:cubicBezTo>
                  <a:cubicBezTo>
                    <a:pt x="73" y="675"/>
                    <a:pt x="73" y="675"/>
                    <a:pt x="73" y="676"/>
                  </a:cubicBezTo>
                  <a:cubicBezTo>
                    <a:pt x="72" y="675"/>
                    <a:pt x="72" y="675"/>
                    <a:pt x="72" y="674"/>
                  </a:cubicBezTo>
                  <a:cubicBezTo>
                    <a:pt x="71" y="675"/>
                    <a:pt x="72" y="676"/>
                    <a:pt x="71" y="677"/>
                  </a:cubicBezTo>
                  <a:cubicBezTo>
                    <a:pt x="71" y="678"/>
                    <a:pt x="70" y="678"/>
                    <a:pt x="70" y="678"/>
                  </a:cubicBezTo>
                  <a:cubicBezTo>
                    <a:pt x="70" y="679"/>
                    <a:pt x="70" y="679"/>
                    <a:pt x="70" y="679"/>
                  </a:cubicBezTo>
                  <a:cubicBezTo>
                    <a:pt x="71" y="681"/>
                    <a:pt x="70" y="681"/>
                    <a:pt x="69" y="681"/>
                  </a:cubicBezTo>
                  <a:cubicBezTo>
                    <a:pt x="69" y="681"/>
                    <a:pt x="67" y="681"/>
                    <a:pt x="67" y="682"/>
                  </a:cubicBezTo>
                  <a:cubicBezTo>
                    <a:pt x="67" y="682"/>
                    <a:pt x="66" y="682"/>
                    <a:pt x="66" y="681"/>
                  </a:cubicBezTo>
                  <a:cubicBezTo>
                    <a:pt x="66" y="681"/>
                    <a:pt x="66" y="681"/>
                    <a:pt x="66" y="681"/>
                  </a:cubicBezTo>
                  <a:cubicBezTo>
                    <a:pt x="65" y="680"/>
                    <a:pt x="64" y="680"/>
                    <a:pt x="64" y="681"/>
                  </a:cubicBezTo>
                  <a:cubicBezTo>
                    <a:pt x="65" y="681"/>
                    <a:pt x="65" y="681"/>
                    <a:pt x="65" y="681"/>
                  </a:cubicBezTo>
                  <a:cubicBezTo>
                    <a:pt x="65" y="682"/>
                    <a:pt x="63" y="682"/>
                    <a:pt x="63" y="682"/>
                  </a:cubicBezTo>
                  <a:cubicBezTo>
                    <a:pt x="63" y="683"/>
                    <a:pt x="64" y="683"/>
                    <a:pt x="65" y="683"/>
                  </a:cubicBezTo>
                  <a:cubicBezTo>
                    <a:pt x="66" y="684"/>
                    <a:pt x="67" y="685"/>
                    <a:pt x="68" y="686"/>
                  </a:cubicBezTo>
                  <a:cubicBezTo>
                    <a:pt x="68" y="686"/>
                    <a:pt x="68" y="687"/>
                    <a:pt x="69" y="687"/>
                  </a:cubicBezTo>
                  <a:cubicBezTo>
                    <a:pt x="69" y="687"/>
                    <a:pt x="70" y="687"/>
                    <a:pt x="71" y="687"/>
                  </a:cubicBezTo>
                  <a:cubicBezTo>
                    <a:pt x="71" y="687"/>
                    <a:pt x="71" y="687"/>
                    <a:pt x="72" y="688"/>
                  </a:cubicBezTo>
                  <a:cubicBezTo>
                    <a:pt x="72" y="688"/>
                    <a:pt x="73" y="689"/>
                    <a:pt x="73" y="689"/>
                  </a:cubicBezTo>
                  <a:cubicBezTo>
                    <a:pt x="75" y="690"/>
                    <a:pt x="76" y="690"/>
                    <a:pt x="78" y="691"/>
                  </a:cubicBezTo>
                  <a:cubicBezTo>
                    <a:pt x="79" y="692"/>
                    <a:pt x="80" y="693"/>
                    <a:pt x="81" y="695"/>
                  </a:cubicBezTo>
                  <a:cubicBezTo>
                    <a:pt x="81" y="695"/>
                    <a:pt x="82" y="696"/>
                    <a:pt x="82" y="696"/>
                  </a:cubicBezTo>
                  <a:cubicBezTo>
                    <a:pt x="83" y="696"/>
                    <a:pt x="83" y="697"/>
                    <a:pt x="84" y="697"/>
                  </a:cubicBezTo>
                  <a:cubicBezTo>
                    <a:pt x="84" y="697"/>
                    <a:pt x="84" y="698"/>
                    <a:pt x="84" y="698"/>
                  </a:cubicBezTo>
                  <a:cubicBezTo>
                    <a:pt x="85" y="699"/>
                    <a:pt x="85" y="699"/>
                    <a:pt x="85" y="699"/>
                  </a:cubicBezTo>
                  <a:cubicBezTo>
                    <a:pt x="86" y="698"/>
                    <a:pt x="87" y="697"/>
                    <a:pt x="88" y="698"/>
                  </a:cubicBezTo>
                  <a:cubicBezTo>
                    <a:pt x="88" y="698"/>
                    <a:pt x="89" y="698"/>
                    <a:pt x="89" y="698"/>
                  </a:cubicBezTo>
                  <a:cubicBezTo>
                    <a:pt x="89" y="698"/>
                    <a:pt x="90" y="698"/>
                    <a:pt x="90" y="698"/>
                  </a:cubicBezTo>
                  <a:cubicBezTo>
                    <a:pt x="91" y="698"/>
                    <a:pt x="91" y="698"/>
                    <a:pt x="92" y="699"/>
                  </a:cubicBezTo>
                  <a:cubicBezTo>
                    <a:pt x="92" y="699"/>
                    <a:pt x="92" y="699"/>
                    <a:pt x="93" y="699"/>
                  </a:cubicBezTo>
                  <a:cubicBezTo>
                    <a:pt x="93" y="699"/>
                    <a:pt x="94" y="699"/>
                    <a:pt x="94" y="699"/>
                  </a:cubicBezTo>
                  <a:cubicBezTo>
                    <a:pt x="95" y="700"/>
                    <a:pt x="95" y="700"/>
                    <a:pt x="95" y="700"/>
                  </a:cubicBezTo>
                  <a:cubicBezTo>
                    <a:pt x="96" y="701"/>
                    <a:pt x="97" y="701"/>
                    <a:pt x="98" y="701"/>
                  </a:cubicBezTo>
                  <a:cubicBezTo>
                    <a:pt x="98" y="701"/>
                    <a:pt x="99" y="701"/>
                    <a:pt x="99" y="701"/>
                  </a:cubicBezTo>
                  <a:cubicBezTo>
                    <a:pt x="100" y="701"/>
                    <a:pt x="100" y="701"/>
                    <a:pt x="101" y="701"/>
                  </a:cubicBezTo>
                  <a:cubicBezTo>
                    <a:pt x="102" y="701"/>
                    <a:pt x="103" y="702"/>
                    <a:pt x="104" y="701"/>
                  </a:cubicBezTo>
                  <a:cubicBezTo>
                    <a:pt x="104" y="701"/>
                    <a:pt x="104" y="701"/>
                    <a:pt x="105" y="701"/>
                  </a:cubicBezTo>
                  <a:cubicBezTo>
                    <a:pt x="105" y="701"/>
                    <a:pt x="106" y="702"/>
                    <a:pt x="106" y="702"/>
                  </a:cubicBezTo>
                  <a:cubicBezTo>
                    <a:pt x="106" y="702"/>
                    <a:pt x="106" y="703"/>
                    <a:pt x="107" y="703"/>
                  </a:cubicBezTo>
                  <a:cubicBezTo>
                    <a:pt x="107" y="703"/>
                    <a:pt x="108" y="704"/>
                    <a:pt x="108" y="704"/>
                  </a:cubicBezTo>
                  <a:cubicBezTo>
                    <a:pt x="109" y="704"/>
                    <a:pt x="109" y="704"/>
                    <a:pt x="110" y="704"/>
                  </a:cubicBezTo>
                  <a:cubicBezTo>
                    <a:pt x="110" y="705"/>
                    <a:pt x="110" y="705"/>
                    <a:pt x="111" y="705"/>
                  </a:cubicBezTo>
                  <a:cubicBezTo>
                    <a:pt x="111" y="705"/>
                    <a:pt x="111" y="705"/>
                    <a:pt x="111" y="706"/>
                  </a:cubicBezTo>
                  <a:cubicBezTo>
                    <a:pt x="111" y="706"/>
                    <a:pt x="111" y="706"/>
                    <a:pt x="111" y="706"/>
                  </a:cubicBezTo>
                  <a:cubicBezTo>
                    <a:pt x="111" y="707"/>
                    <a:pt x="112" y="706"/>
                    <a:pt x="112" y="707"/>
                  </a:cubicBezTo>
                  <a:cubicBezTo>
                    <a:pt x="112" y="707"/>
                    <a:pt x="113" y="706"/>
                    <a:pt x="113" y="706"/>
                  </a:cubicBezTo>
                  <a:cubicBezTo>
                    <a:pt x="113" y="706"/>
                    <a:pt x="113" y="706"/>
                    <a:pt x="113" y="706"/>
                  </a:cubicBezTo>
                  <a:cubicBezTo>
                    <a:pt x="114" y="706"/>
                    <a:pt x="115" y="706"/>
                    <a:pt x="115" y="706"/>
                  </a:cubicBezTo>
                  <a:cubicBezTo>
                    <a:pt x="116" y="705"/>
                    <a:pt x="117" y="705"/>
                    <a:pt x="118" y="706"/>
                  </a:cubicBezTo>
                  <a:cubicBezTo>
                    <a:pt x="118" y="706"/>
                    <a:pt x="118" y="705"/>
                    <a:pt x="119" y="705"/>
                  </a:cubicBezTo>
                  <a:cubicBezTo>
                    <a:pt x="119" y="705"/>
                    <a:pt x="120" y="706"/>
                    <a:pt x="120" y="706"/>
                  </a:cubicBezTo>
                  <a:cubicBezTo>
                    <a:pt x="121" y="706"/>
                    <a:pt x="121" y="706"/>
                    <a:pt x="121" y="707"/>
                  </a:cubicBezTo>
                  <a:cubicBezTo>
                    <a:pt x="122" y="707"/>
                    <a:pt x="122" y="707"/>
                    <a:pt x="123" y="707"/>
                  </a:cubicBezTo>
                  <a:cubicBezTo>
                    <a:pt x="123" y="707"/>
                    <a:pt x="124" y="707"/>
                    <a:pt x="124" y="708"/>
                  </a:cubicBezTo>
                  <a:cubicBezTo>
                    <a:pt x="124" y="708"/>
                    <a:pt x="124" y="709"/>
                    <a:pt x="124" y="709"/>
                  </a:cubicBezTo>
                  <a:cubicBezTo>
                    <a:pt x="123" y="710"/>
                    <a:pt x="124" y="711"/>
                    <a:pt x="125" y="711"/>
                  </a:cubicBezTo>
                  <a:cubicBezTo>
                    <a:pt x="126" y="711"/>
                    <a:pt x="126" y="711"/>
                    <a:pt x="126" y="712"/>
                  </a:cubicBezTo>
                  <a:cubicBezTo>
                    <a:pt x="126" y="712"/>
                    <a:pt x="127" y="712"/>
                    <a:pt x="127" y="712"/>
                  </a:cubicBezTo>
                  <a:cubicBezTo>
                    <a:pt x="127" y="712"/>
                    <a:pt x="127" y="712"/>
                    <a:pt x="128" y="712"/>
                  </a:cubicBezTo>
                  <a:cubicBezTo>
                    <a:pt x="128" y="713"/>
                    <a:pt x="129" y="712"/>
                    <a:pt x="129" y="713"/>
                  </a:cubicBezTo>
                  <a:cubicBezTo>
                    <a:pt x="130" y="713"/>
                    <a:pt x="130" y="714"/>
                    <a:pt x="130" y="714"/>
                  </a:cubicBezTo>
                  <a:cubicBezTo>
                    <a:pt x="131" y="714"/>
                    <a:pt x="131" y="713"/>
                    <a:pt x="131" y="714"/>
                  </a:cubicBezTo>
                  <a:cubicBezTo>
                    <a:pt x="132" y="714"/>
                    <a:pt x="132" y="714"/>
                    <a:pt x="132" y="714"/>
                  </a:cubicBezTo>
                  <a:cubicBezTo>
                    <a:pt x="132" y="715"/>
                    <a:pt x="132" y="715"/>
                    <a:pt x="133" y="715"/>
                  </a:cubicBezTo>
                  <a:cubicBezTo>
                    <a:pt x="133" y="715"/>
                    <a:pt x="133" y="715"/>
                    <a:pt x="133" y="716"/>
                  </a:cubicBezTo>
                  <a:cubicBezTo>
                    <a:pt x="133" y="716"/>
                    <a:pt x="133" y="716"/>
                    <a:pt x="134" y="716"/>
                  </a:cubicBezTo>
                  <a:cubicBezTo>
                    <a:pt x="134" y="717"/>
                    <a:pt x="134" y="717"/>
                    <a:pt x="135" y="718"/>
                  </a:cubicBezTo>
                  <a:cubicBezTo>
                    <a:pt x="135" y="718"/>
                    <a:pt x="136" y="719"/>
                    <a:pt x="136" y="719"/>
                  </a:cubicBezTo>
                  <a:cubicBezTo>
                    <a:pt x="137" y="719"/>
                    <a:pt x="138" y="719"/>
                    <a:pt x="138" y="719"/>
                  </a:cubicBezTo>
                  <a:cubicBezTo>
                    <a:pt x="139" y="719"/>
                    <a:pt x="139" y="718"/>
                    <a:pt x="139" y="718"/>
                  </a:cubicBezTo>
                  <a:cubicBezTo>
                    <a:pt x="139" y="717"/>
                    <a:pt x="141" y="717"/>
                    <a:pt x="141" y="716"/>
                  </a:cubicBezTo>
                  <a:cubicBezTo>
                    <a:pt x="142" y="716"/>
                    <a:pt x="143" y="714"/>
                    <a:pt x="143" y="713"/>
                  </a:cubicBezTo>
                  <a:cubicBezTo>
                    <a:pt x="142" y="711"/>
                    <a:pt x="142" y="711"/>
                    <a:pt x="142" y="711"/>
                  </a:cubicBezTo>
                  <a:cubicBezTo>
                    <a:pt x="141" y="709"/>
                    <a:pt x="139" y="707"/>
                    <a:pt x="138" y="705"/>
                  </a:cubicBezTo>
                  <a:cubicBezTo>
                    <a:pt x="138" y="704"/>
                    <a:pt x="137" y="703"/>
                    <a:pt x="137" y="703"/>
                  </a:cubicBezTo>
                  <a:cubicBezTo>
                    <a:pt x="137" y="701"/>
                    <a:pt x="137" y="700"/>
                    <a:pt x="138" y="699"/>
                  </a:cubicBezTo>
                  <a:cubicBezTo>
                    <a:pt x="138" y="698"/>
                    <a:pt x="139" y="697"/>
                    <a:pt x="138" y="696"/>
                  </a:cubicBezTo>
                  <a:cubicBezTo>
                    <a:pt x="138" y="695"/>
                    <a:pt x="138" y="695"/>
                    <a:pt x="138" y="695"/>
                  </a:cubicBezTo>
                  <a:cubicBezTo>
                    <a:pt x="138" y="695"/>
                    <a:pt x="137" y="695"/>
                    <a:pt x="137" y="696"/>
                  </a:cubicBezTo>
                  <a:cubicBezTo>
                    <a:pt x="136" y="695"/>
                    <a:pt x="136" y="693"/>
                    <a:pt x="136" y="693"/>
                  </a:cubicBezTo>
                  <a:cubicBezTo>
                    <a:pt x="135" y="692"/>
                    <a:pt x="134" y="692"/>
                    <a:pt x="133" y="691"/>
                  </a:cubicBezTo>
                  <a:cubicBezTo>
                    <a:pt x="133" y="691"/>
                    <a:pt x="132" y="690"/>
                    <a:pt x="132" y="689"/>
                  </a:cubicBezTo>
                  <a:cubicBezTo>
                    <a:pt x="132" y="688"/>
                    <a:pt x="133" y="687"/>
                    <a:pt x="134" y="687"/>
                  </a:cubicBezTo>
                  <a:cubicBezTo>
                    <a:pt x="134" y="687"/>
                    <a:pt x="134" y="687"/>
                    <a:pt x="134" y="687"/>
                  </a:cubicBezTo>
                  <a:cubicBezTo>
                    <a:pt x="135" y="687"/>
                    <a:pt x="135" y="687"/>
                    <a:pt x="135" y="686"/>
                  </a:cubicBezTo>
                  <a:cubicBezTo>
                    <a:pt x="136" y="685"/>
                    <a:pt x="136" y="683"/>
                    <a:pt x="137" y="682"/>
                  </a:cubicBezTo>
                  <a:cubicBezTo>
                    <a:pt x="137" y="681"/>
                    <a:pt x="137" y="680"/>
                    <a:pt x="138" y="680"/>
                  </a:cubicBezTo>
                  <a:cubicBezTo>
                    <a:pt x="138" y="679"/>
                    <a:pt x="139" y="679"/>
                    <a:pt x="140" y="680"/>
                  </a:cubicBezTo>
                  <a:cubicBezTo>
                    <a:pt x="140" y="680"/>
                    <a:pt x="140" y="680"/>
                    <a:pt x="140" y="680"/>
                  </a:cubicBezTo>
                  <a:cubicBezTo>
                    <a:pt x="140" y="680"/>
                    <a:pt x="141" y="680"/>
                    <a:pt x="141" y="679"/>
                  </a:cubicBezTo>
                  <a:cubicBezTo>
                    <a:pt x="141" y="679"/>
                    <a:pt x="141" y="679"/>
                    <a:pt x="141" y="678"/>
                  </a:cubicBezTo>
                  <a:cubicBezTo>
                    <a:pt x="141" y="678"/>
                    <a:pt x="142" y="678"/>
                    <a:pt x="142" y="678"/>
                  </a:cubicBezTo>
                  <a:cubicBezTo>
                    <a:pt x="143" y="678"/>
                    <a:pt x="144" y="678"/>
                    <a:pt x="145" y="678"/>
                  </a:cubicBezTo>
                  <a:cubicBezTo>
                    <a:pt x="146" y="677"/>
                    <a:pt x="146" y="677"/>
                    <a:pt x="146" y="676"/>
                  </a:cubicBezTo>
                  <a:cubicBezTo>
                    <a:pt x="146" y="676"/>
                    <a:pt x="147" y="676"/>
                    <a:pt x="147" y="676"/>
                  </a:cubicBezTo>
                  <a:cubicBezTo>
                    <a:pt x="147" y="675"/>
                    <a:pt x="147" y="674"/>
                    <a:pt x="148" y="673"/>
                  </a:cubicBezTo>
                  <a:cubicBezTo>
                    <a:pt x="148" y="674"/>
                    <a:pt x="148" y="674"/>
                    <a:pt x="148" y="674"/>
                  </a:cubicBezTo>
                  <a:cubicBezTo>
                    <a:pt x="149" y="674"/>
                    <a:pt x="149" y="674"/>
                    <a:pt x="149" y="674"/>
                  </a:cubicBezTo>
                  <a:cubicBezTo>
                    <a:pt x="149" y="674"/>
                    <a:pt x="149" y="674"/>
                    <a:pt x="149" y="673"/>
                  </a:cubicBezTo>
                  <a:cubicBezTo>
                    <a:pt x="149" y="673"/>
                    <a:pt x="149" y="672"/>
                    <a:pt x="149" y="672"/>
                  </a:cubicBezTo>
                  <a:cubicBezTo>
                    <a:pt x="146" y="669"/>
                    <a:pt x="146" y="669"/>
                    <a:pt x="146" y="669"/>
                  </a:cubicBezTo>
                  <a:cubicBezTo>
                    <a:pt x="144" y="669"/>
                    <a:pt x="144" y="669"/>
                    <a:pt x="144" y="669"/>
                  </a:cubicBezTo>
                  <a:cubicBezTo>
                    <a:pt x="144" y="668"/>
                    <a:pt x="144" y="668"/>
                    <a:pt x="144" y="668"/>
                  </a:cubicBezTo>
                  <a:cubicBezTo>
                    <a:pt x="145" y="667"/>
                    <a:pt x="145" y="667"/>
                    <a:pt x="145" y="667"/>
                  </a:cubicBezTo>
                  <a:cubicBezTo>
                    <a:pt x="146" y="668"/>
                    <a:pt x="146" y="668"/>
                    <a:pt x="146" y="668"/>
                  </a:cubicBezTo>
                  <a:cubicBezTo>
                    <a:pt x="147" y="667"/>
                    <a:pt x="147" y="667"/>
                    <a:pt x="147" y="667"/>
                  </a:cubicBezTo>
                  <a:cubicBezTo>
                    <a:pt x="142" y="658"/>
                    <a:pt x="142" y="658"/>
                    <a:pt x="142" y="658"/>
                  </a:cubicBezTo>
                  <a:cubicBezTo>
                    <a:pt x="142" y="658"/>
                    <a:pt x="140" y="657"/>
                    <a:pt x="140" y="657"/>
                  </a:cubicBezTo>
                  <a:cubicBezTo>
                    <a:pt x="139" y="657"/>
                    <a:pt x="137" y="657"/>
                    <a:pt x="137" y="657"/>
                  </a:cubicBezTo>
                  <a:cubicBezTo>
                    <a:pt x="137" y="657"/>
                    <a:pt x="136" y="658"/>
                    <a:pt x="136" y="658"/>
                  </a:cubicBezTo>
                  <a:cubicBezTo>
                    <a:pt x="136" y="658"/>
                    <a:pt x="135" y="657"/>
                    <a:pt x="135" y="657"/>
                  </a:cubicBezTo>
                  <a:cubicBezTo>
                    <a:pt x="135" y="657"/>
                    <a:pt x="134" y="656"/>
                    <a:pt x="134" y="656"/>
                  </a:cubicBezTo>
                  <a:cubicBezTo>
                    <a:pt x="134" y="656"/>
                    <a:pt x="135" y="654"/>
                    <a:pt x="135" y="654"/>
                  </a:cubicBezTo>
                  <a:cubicBezTo>
                    <a:pt x="135" y="654"/>
                    <a:pt x="135" y="652"/>
                    <a:pt x="135" y="652"/>
                  </a:cubicBezTo>
                  <a:cubicBezTo>
                    <a:pt x="135" y="651"/>
                    <a:pt x="133" y="651"/>
                    <a:pt x="133" y="651"/>
                  </a:cubicBezTo>
                  <a:cubicBezTo>
                    <a:pt x="133" y="651"/>
                    <a:pt x="130" y="650"/>
                    <a:pt x="130" y="650"/>
                  </a:cubicBezTo>
                  <a:cubicBezTo>
                    <a:pt x="130" y="650"/>
                    <a:pt x="131" y="648"/>
                    <a:pt x="131" y="648"/>
                  </a:cubicBezTo>
                  <a:cubicBezTo>
                    <a:pt x="131" y="647"/>
                    <a:pt x="131" y="647"/>
                    <a:pt x="132" y="646"/>
                  </a:cubicBezTo>
                  <a:cubicBezTo>
                    <a:pt x="132" y="646"/>
                    <a:pt x="133" y="645"/>
                    <a:pt x="133" y="644"/>
                  </a:cubicBezTo>
                  <a:cubicBezTo>
                    <a:pt x="133" y="644"/>
                    <a:pt x="134" y="643"/>
                    <a:pt x="134" y="643"/>
                  </a:cubicBezTo>
                  <a:cubicBezTo>
                    <a:pt x="133" y="642"/>
                    <a:pt x="133" y="642"/>
                    <a:pt x="133" y="642"/>
                  </a:cubicBezTo>
                  <a:cubicBezTo>
                    <a:pt x="132" y="640"/>
                    <a:pt x="132" y="640"/>
                    <a:pt x="132" y="640"/>
                  </a:cubicBezTo>
                  <a:cubicBezTo>
                    <a:pt x="132" y="640"/>
                    <a:pt x="132" y="640"/>
                    <a:pt x="132" y="640"/>
                  </a:cubicBezTo>
                  <a:cubicBezTo>
                    <a:pt x="132" y="639"/>
                    <a:pt x="133" y="635"/>
                    <a:pt x="133" y="635"/>
                  </a:cubicBezTo>
                  <a:cubicBezTo>
                    <a:pt x="135" y="635"/>
                    <a:pt x="135" y="635"/>
                    <a:pt x="135" y="635"/>
                  </a:cubicBezTo>
                  <a:cubicBezTo>
                    <a:pt x="135" y="635"/>
                    <a:pt x="136" y="633"/>
                    <a:pt x="136" y="633"/>
                  </a:cubicBezTo>
                  <a:cubicBezTo>
                    <a:pt x="136" y="633"/>
                    <a:pt x="136" y="632"/>
                    <a:pt x="136" y="632"/>
                  </a:cubicBezTo>
                  <a:cubicBezTo>
                    <a:pt x="136" y="632"/>
                    <a:pt x="136" y="630"/>
                    <a:pt x="136" y="630"/>
                  </a:cubicBezTo>
                  <a:cubicBezTo>
                    <a:pt x="138" y="629"/>
                    <a:pt x="138" y="629"/>
                    <a:pt x="138" y="629"/>
                  </a:cubicBezTo>
                  <a:cubicBezTo>
                    <a:pt x="138" y="629"/>
                    <a:pt x="140" y="632"/>
                    <a:pt x="141" y="632"/>
                  </a:cubicBezTo>
                  <a:cubicBezTo>
                    <a:pt x="141" y="633"/>
                    <a:pt x="141" y="634"/>
                    <a:pt x="141" y="634"/>
                  </a:cubicBezTo>
                  <a:cubicBezTo>
                    <a:pt x="141" y="634"/>
                    <a:pt x="142" y="635"/>
                    <a:pt x="142" y="635"/>
                  </a:cubicBezTo>
                  <a:cubicBezTo>
                    <a:pt x="142" y="636"/>
                    <a:pt x="144" y="636"/>
                    <a:pt x="144" y="636"/>
                  </a:cubicBezTo>
                  <a:cubicBezTo>
                    <a:pt x="147" y="634"/>
                    <a:pt x="147" y="634"/>
                    <a:pt x="147" y="634"/>
                  </a:cubicBezTo>
                  <a:cubicBezTo>
                    <a:pt x="145" y="632"/>
                    <a:pt x="145" y="632"/>
                    <a:pt x="145" y="632"/>
                  </a:cubicBezTo>
                  <a:cubicBezTo>
                    <a:pt x="145" y="632"/>
                    <a:pt x="145" y="630"/>
                    <a:pt x="145" y="629"/>
                  </a:cubicBezTo>
                  <a:cubicBezTo>
                    <a:pt x="145" y="629"/>
                    <a:pt x="145" y="628"/>
                    <a:pt x="145" y="628"/>
                  </a:cubicBezTo>
                  <a:cubicBezTo>
                    <a:pt x="145" y="627"/>
                    <a:pt x="145" y="627"/>
                    <a:pt x="145" y="627"/>
                  </a:cubicBezTo>
                  <a:cubicBezTo>
                    <a:pt x="147" y="627"/>
                    <a:pt x="147" y="627"/>
                    <a:pt x="147" y="627"/>
                  </a:cubicBezTo>
                  <a:cubicBezTo>
                    <a:pt x="150" y="625"/>
                    <a:pt x="150" y="625"/>
                    <a:pt x="150" y="625"/>
                  </a:cubicBezTo>
                  <a:cubicBezTo>
                    <a:pt x="150" y="622"/>
                    <a:pt x="150" y="622"/>
                    <a:pt x="150" y="622"/>
                  </a:cubicBezTo>
                  <a:cubicBezTo>
                    <a:pt x="153" y="622"/>
                    <a:pt x="153" y="622"/>
                    <a:pt x="153" y="622"/>
                  </a:cubicBezTo>
                  <a:cubicBezTo>
                    <a:pt x="156" y="619"/>
                    <a:pt x="156" y="619"/>
                    <a:pt x="156" y="619"/>
                  </a:cubicBezTo>
                  <a:cubicBezTo>
                    <a:pt x="157" y="618"/>
                    <a:pt x="157" y="618"/>
                    <a:pt x="157" y="618"/>
                  </a:cubicBezTo>
                  <a:cubicBezTo>
                    <a:pt x="158" y="617"/>
                    <a:pt x="158" y="617"/>
                    <a:pt x="158" y="617"/>
                  </a:cubicBezTo>
                  <a:cubicBezTo>
                    <a:pt x="159" y="616"/>
                    <a:pt x="159" y="616"/>
                    <a:pt x="159" y="616"/>
                  </a:cubicBezTo>
                  <a:cubicBezTo>
                    <a:pt x="160" y="615"/>
                    <a:pt x="160" y="615"/>
                    <a:pt x="160" y="615"/>
                  </a:cubicBezTo>
                  <a:cubicBezTo>
                    <a:pt x="160" y="615"/>
                    <a:pt x="162" y="616"/>
                    <a:pt x="162" y="616"/>
                  </a:cubicBezTo>
                  <a:cubicBezTo>
                    <a:pt x="162" y="616"/>
                    <a:pt x="163" y="617"/>
                    <a:pt x="163" y="617"/>
                  </a:cubicBezTo>
                  <a:cubicBezTo>
                    <a:pt x="163" y="617"/>
                    <a:pt x="163" y="618"/>
                    <a:pt x="164" y="618"/>
                  </a:cubicBezTo>
                  <a:cubicBezTo>
                    <a:pt x="164" y="618"/>
                    <a:pt x="164" y="617"/>
                    <a:pt x="164" y="617"/>
                  </a:cubicBezTo>
                  <a:cubicBezTo>
                    <a:pt x="164" y="617"/>
                    <a:pt x="166" y="618"/>
                    <a:pt x="166" y="617"/>
                  </a:cubicBezTo>
                  <a:cubicBezTo>
                    <a:pt x="166" y="617"/>
                    <a:pt x="167" y="616"/>
                    <a:pt x="167" y="616"/>
                  </a:cubicBezTo>
                  <a:cubicBezTo>
                    <a:pt x="167" y="616"/>
                    <a:pt x="168" y="616"/>
                    <a:pt x="169" y="616"/>
                  </a:cubicBezTo>
                  <a:cubicBezTo>
                    <a:pt x="169" y="616"/>
                    <a:pt x="170" y="615"/>
                    <a:pt x="170" y="615"/>
                  </a:cubicBezTo>
                  <a:cubicBezTo>
                    <a:pt x="170" y="615"/>
                    <a:pt x="171" y="618"/>
                    <a:pt x="171" y="618"/>
                  </a:cubicBezTo>
                  <a:cubicBezTo>
                    <a:pt x="172" y="619"/>
                    <a:pt x="173" y="618"/>
                    <a:pt x="173" y="618"/>
                  </a:cubicBezTo>
                  <a:cubicBezTo>
                    <a:pt x="176" y="617"/>
                    <a:pt x="176" y="617"/>
                    <a:pt x="176" y="617"/>
                  </a:cubicBezTo>
                  <a:cubicBezTo>
                    <a:pt x="176" y="617"/>
                    <a:pt x="178" y="620"/>
                    <a:pt x="178" y="620"/>
                  </a:cubicBezTo>
                  <a:cubicBezTo>
                    <a:pt x="179" y="620"/>
                    <a:pt x="180" y="621"/>
                    <a:pt x="181" y="621"/>
                  </a:cubicBezTo>
                  <a:cubicBezTo>
                    <a:pt x="181" y="621"/>
                    <a:pt x="182" y="623"/>
                    <a:pt x="182" y="623"/>
                  </a:cubicBezTo>
                  <a:cubicBezTo>
                    <a:pt x="182" y="623"/>
                    <a:pt x="184" y="624"/>
                    <a:pt x="184" y="625"/>
                  </a:cubicBezTo>
                  <a:cubicBezTo>
                    <a:pt x="184" y="625"/>
                    <a:pt x="184" y="626"/>
                    <a:pt x="184" y="626"/>
                  </a:cubicBezTo>
                  <a:cubicBezTo>
                    <a:pt x="183" y="627"/>
                    <a:pt x="184" y="628"/>
                    <a:pt x="184" y="628"/>
                  </a:cubicBezTo>
                  <a:cubicBezTo>
                    <a:pt x="185" y="629"/>
                    <a:pt x="186" y="628"/>
                    <a:pt x="186" y="628"/>
                  </a:cubicBezTo>
                  <a:cubicBezTo>
                    <a:pt x="186" y="628"/>
                    <a:pt x="186" y="627"/>
                    <a:pt x="186" y="627"/>
                  </a:cubicBezTo>
                  <a:cubicBezTo>
                    <a:pt x="186" y="626"/>
                    <a:pt x="185" y="624"/>
                    <a:pt x="185" y="624"/>
                  </a:cubicBezTo>
                  <a:cubicBezTo>
                    <a:pt x="185" y="624"/>
                    <a:pt x="185" y="624"/>
                    <a:pt x="185" y="623"/>
                  </a:cubicBezTo>
                  <a:cubicBezTo>
                    <a:pt x="185" y="622"/>
                    <a:pt x="186" y="623"/>
                    <a:pt x="186" y="623"/>
                  </a:cubicBezTo>
                  <a:cubicBezTo>
                    <a:pt x="187" y="623"/>
                    <a:pt x="188" y="624"/>
                    <a:pt x="188" y="624"/>
                  </a:cubicBezTo>
                  <a:cubicBezTo>
                    <a:pt x="189" y="624"/>
                    <a:pt x="188" y="625"/>
                    <a:pt x="188" y="625"/>
                  </a:cubicBezTo>
                  <a:cubicBezTo>
                    <a:pt x="188" y="625"/>
                    <a:pt x="192" y="628"/>
                    <a:pt x="192" y="628"/>
                  </a:cubicBezTo>
                  <a:cubicBezTo>
                    <a:pt x="193" y="628"/>
                    <a:pt x="193" y="628"/>
                    <a:pt x="193" y="628"/>
                  </a:cubicBezTo>
                  <a:cubicBezTo>
                    <a:pt x="193" y="628"/>
                    <a:pt x="195" y="626"/>
                    <a:pt x="195" y="626"/>
                  </a:cubicBezTo>
                  <a:cubicBezTo>
                    <a:pt x="195" y="626"/>
                    <a:pt x="196" y="625"/>
                    <a:pt x="196" y="624"/>
                  </a:cubicBezTo>
                  <a:cubicBezTo>
                    <a:pt x="196" y="624"/>
                    <a:pt x="197" y="625"/>
                    <a:pt x="197" y="625"/>
                  </a:cubicBezTo>
                  <a:cubicBezTo>
                    <a:pt x="197" y="625"/>
                    <a:pt x="197" y="624"/>
                    <a:pt x="197" y="624"/>
                  </a:cubicBezTo>
                  <a:cubicBezTo>
                    <a:pt x="197" y="623"/>
                    <a:pt x="198" y="623"/>
                    <a:pt x="198" y="623"/>
                  </a:cubicBezTo>
                  <a:cubicBezTo>
                    <a:pt x="198" y="623"/>
                    <a:pt x="199" y="623"/>
                    <a:pt x="199" y="623"/>
                  </a:cubicBezTo>
                  <a:cubicBezTo>
                    <a:pt x="200" y="622"/>
                    <a:pt x="200" y="622"/>
                    <a:pt x="200" y="622"/>
                  </a:cubicBezTo>
                  <a:cubicBezTo>
                    <a:pt x="200" y="622"/>
                    <a:pt x="202" y="622"/>
                    <a:pt x="202" y="622"/>
                  </a:cubicBezTo>
                  <a:cubicBezTo>
                    <a:pt x="203" y="622"/>
                    <a:pt x="204" y="624"/>
                    <a:pt x="204" y="624"/>
                  </a:cubicBezTo>
                  <a:cubicBezTo>
                    <a:pt x="204" y="624"/>
                    <a:pt x="205" y="624"/>
                    <a:pt x="206" y="624"/>
                  </a:cubicBezTo>
                  <a:cubicBezTo>
                    <a:pt x="206" y="624"/>
                    <a:pt x="206" y="624"/>
                    <a:pt x="207" y="624"/>
                  </a:cubicBezTo>
                  <a:cubicBezTo>
                    <a:pt x="207" y="623"/>
                    <a:pt x="207" y="623"/>
                    <a:pt x="207" y="622"/>
                  </a:cubicBezTo>
                  <a:cubicBezTo>
                    <a:pt x="207" y="622"/>
                    <a:pt x="208" y="622"/>
                    <a:pt x="208" y="622"/>
                  </a:cubicBezTo>
                  <a:cubicBezTo>
                    <a:pt x="208" y="622"/>
                    <a:pt x="209" y="623"/>
                    <a:pt x="209" y="622"/>
                  </a:cubicBezTo>
                  <a:cubicBezTo>
                    <a:pt x="209" y="622"/>
                    <a:pt x="211" y="622"/>
                    <a:pt x="211" y="622"/>
                  </a:cubicBezTo>
                  <a:cubicBezTo>
                    <a:pt x="211" y="623"/>
                    <a:pt x="211" y="623"/>
                    <a:pt x="211" y="623"/>
                  </a:cubicBezTo>
                  <a:cubicBezTo>
                    <a:pt x="212" y="623"/>
                    <a:pt x="212" y="623"/>
                    <a:pt x="212" y="623"/>
                  </a:cubicBezTo>
                  <a:cubicBezTo>
                    <a:pt x="212" y="623"/>
                    <a:pt x="212" y="625"/>
                    <a:pt x="212" y="625"/>
                  </a:cubicBezTo>
                  <a:cubicBezTo>
                    <a:pt x="212" y="625"/>
                    <a:pt x="214" y="627"/>
                    <a:pt x="214" y="627"/>
                  </a:cubicBezTo>
                  <a:cubicBezTo>
                    <a:pt x="219" y="627"/>
                    <a:pt x="219" y="627"/>
                    <a:pt x="219" y="627"/>
                  </a:cubicBezTo>
                  <a:cubicBezTo>
                    <a:pt x="219" y="629"/>
                    <a:pt x="219" y="629"/>
                    <a:pt x="219" y="629"/>
                  </a:cubicBezTo>
                  <a:cubicBezTo>
                    <a:pt x="220" y="629"/>
                    <a:pt x="220" y="629"/>
                    <a:pt x="220" y="629"/>
                  </a:cubicBezTo>
                  <a:cubicBezTo>
                    <a:pt x="220" y="629"/>
                    <a:pt x="222" y="626"/>
                    <a:pt x="222" y="626"/>
                  </a:cubicBezTo>
                  <a:cubicBezTo>
                    <a:pt x="222" y="626"/>
                    <a:pt x="222" y="625"/>
                    <a:pt x="222" y="625"/>
                  </a:cubicBezTo>
                  <a:cubicBezTo>
                    <a:pt x="222" y="625"/>
                    <a:pt x="224" y="627"/>
                    <a:pt x="224" y="627"/>
                  </a:cubicBezTo>
                  <a:cubicBezTo>
                    <a:pt x="228" y="627"/>
                    <a:pt x="228" y="627"/>
                    <a:pt x="228" y="627"/>
                  </a:cubicBezTo>
                  <a:cubicBezTo>
                    <a:pt x="228" y="627"/>
                    <a:pt x="229" y="626"/>
                    <a:pt x="230" y="626"/>
                  </a:cubicBezTo>
                  <a:cubicBezTo>
                    <a:pt x="230" y="626"/>
                    <a:pt x="231" y="625"/>
                    <a:pt x="231" y="625"/>
                  </a:cubicBezTo>
                  <a:cubicBezTo>
                    <a:pt x="232" y="625"/>
                    <a:pt x="232" y="624"/>
                    <a:pt x="232" y="624"/>
                  </a:cubicBezTo>
                  <a:cubicBezTo>
                    <a:pt x="232" y="621"/>
                    <a:pt x="232" y="621"/>
                    <a:pt x="232" y="621"/>
                  </a:cubicBezTo>
                  <a:cubicBezTo>
                    <a:pt x="233" y="620"/>
                    <a:pt x="233" y="620"/>
                    <a:pt x="233" y="620"/>
                  </a:cubicBezTo>
                  <a:cubicBezTo>
                    <a:pt x="232" y="619"/>
                    <a:pt x="232" y="619"/>
                    <a:pt x="232" y="619"/>
                  </a:cubicBezTo>
                  <a:cubicBezTo>
                    <a:pt x="231" y="618"/>
                    <a:pt x="231" y="618"/>
                    <a:pt x="231" y="618"/>
                  </a:cubicBezTo>
                  <a:cubicBezTo>
                    <a:pt x="229" y="618"/>
                    <a:pt x="229" y="618"/>
                    <a:pt x="229" y="618"/>
                  </a:cubicBezTo>
                  <a:cubicBezTo>
                    <a:pt x="229" y="618"/>
                    <a:pt x="228" y="618"/>
                    <a:pt x="228" y="618"/>
                  </a:cubicBezTo>
                  <a:cubicBezTo>
                    <a:pt x="228" y="618"/>
                    <a:pt x="228" y="617"/>
                    <a:pt x="228" y="617"/>
                  </a:cubicBezTo>
                  <a:cubicBezTo>
                    <a:pt x="225" y="617"/>
                    <a:pt x="225" y="617"/>
                    <a:pt x="225" y="617"/>
                  </a:cubicBezTo>
                  <a:cubicBezTo>
                    <a:pt x="225" y="614"/>
                    <a:pt x="225" y="614"/>
                    <a:pt x="225" y="614"/>
                  </a:cubicBezTo>
                  <a:cubicBezTo>
                    <a:pt x="222" y="613"/>
                    <a:pt x="222" y="613"/>
                    <a:pt x="222" y="613"/>
                  </a:cubicBezTo>
                  <a:cubicBezTo>
                    <a:pt x="227" y="610"/>
                    <a:pt x="227" y="610"/>
                    <a:pt x="227" y="610"/>
                  </a:cubicBezTo>
                  <a:cubicBezTo>
                    <a:pt x="229" y="608"/>
                    <a:pt x="229" y="608"/>
                    <a:pt x="229" y="608"/>
                  </a:cubicBezTo>
                  <a:cubicBezTo>
                    <a:pt x="227" y="606"/>
                    <a:pt x="227" y="606"/>
                    <a:pt x="227" y="606"/>
                  </a:cubicBezTo>
                  <a:cubicBezTo>
                    <a:pt x="227" y="604"/>
                    <a:pt x="227" y="604"/>
                    <a:pt x="227" y="604"/>
                  </a:cubicBezTo>
                  <a:cubicBezTo>
                    <a:pt x="229" y="602"/>
                    <a:pt x="229" y="602"/>
                    <a:pt x="229" y="602"/>
                  </a:cubicBezTo>
                  <a:cubicBezTo>
                    <a:pt x="229" y="602"/>
                    <a:pt x="231" y="601"/>
                    <a:pt x="232" y="602"/>
                  </a:cubicBezTo>
                  <a:cubicBezTo>
                    <a:pt x="232" y="602"/>
                    <a:pt x="232" y="602"/>
                    <a:pt x="233" y="602"/>
                  </a:cubicBezTo>
                  <a:cubicBezTo>
                    <a:pt x="233" y="602"/>
                    <a:pt x="234" y="602"/>
                    <a:pt x="235" y="602"/>
                  </a:cubicBezTo>
                  <a:cubicBezTo>
                    <a:pt x="235" y="602"/>
                    <a:pt x="236" y="602"/>
                    <a:pt x="236" y="602"/>
                  </a:cubicBezTo>
                  <a:cubicBezTo>
                    <a:pt x="236" y="601"/>
                    <a:pt x="236" y="601"/>
                    <a:pt x="236" y="601"/>
                  </a:cubicBezTo>
                  <a:cubicBezTo>
                    <a:pt x="236" y="600"/>
                    <a:pt x="235" y="600"/>
                    <a:pt x="235" y="600"/>
                  </a:cubicBezTo>
                  <a:cubicBezTo>
                    <a:pt x="235" y="600"/>
                    <a:pt x="235" y="600"/>
                    <a:pt x="234" y="600"/>
                  </a:cubicBezTo>
                  <a:cubicBezTo>
                    <a:pt x="234" y="600"/>
                    <a:pt x="234" y="600"/>
                    <a:pt x="234" y="599"/>
                  </a:cubicBezTo>
                  <a:cubicBezTo>
                    <a:pt x="233" y="599"/>
                    <a:pt x="232" y="598"/>
                    <a:pt x="231" y="598"/>
                  </a:cubicBezTo>
                  <a:cubicBezTo>
                    <a:pt x="230" y="598"/>
                    <a:pt x="230" y="597"/>
                    <a:pt x="230" y="597"/>
                  </a:cubicBezTo>
                  <a:cubicBezTo>
                    <a:pt x="230" y="597"/>
                    <a:pt x="230" y="597"/>
                    <a:pt x="230" y="597"/>
                  </a:cubicBezTo>
                  <a:cubicBezTo>
                    <a:pt x="231" y="596"/>
                    <a:pt x="232" y="596"/>
                    <a:pt x="233" y="596"/>
                  </a:cubicBezTo>
                  <a:cubicBezTo>
                    <a:pt x="233" y="596"/>
                    <a:pt x="232" y="595"/>
                    <a:pt x="232" y="595"/>
                  </a:cubicBezTo>
                  <a:cubicBezTo>
                    <a:pt x="232" y="595"/>
                    <a:pt x="232" y="595"/>
                    <a:pt x="232" y="595"/>
                  </a:cubicBezTo>
                  <a:cubicBezTo>
                    <a:pt x="231" y="595"/>
                    <a:pt x="230" y="594"/>
                    <a:pt x="229" y="594"/>
                  </a:cubicBezTo>
                  <a:cubicBezTo>
                    <a:pt x="228" y="594"/>
                    <a:pt x="228" y="594"/>
                    <a:pt x="228" y="594"/>
                  </a:cubicBezTo>
                  <a:cubicBezTo>
                    <a:pt x="228" y="594"/>
                    <a:pt x="228" y="594"/>
                    <a:pt x="228" y="594"/>
                  </a:cubicBezTo>
                  <a:cubicBezTo>
                    <a:pt x="229" y="593"/>
                    <a:pt x="229" y="593"/>
                    <a:pt x="229" y="593"/>
                  </a:cubicBezTo>
                  <a:cubicBezTo>
                    <a:pt x="230" y="592"/>
                    <a:pt x="229" y="592"/>
                    <a:pt x="229" y="592"/>
                  </a:cubicBezTo>
                  <a:cubicBezTo>
                    <a:pt x="229" y="592"/>
                    <a:pt x="228" y="591"/>
                    <a:pt x="228" y="591"/>
                  </a:cubicBezTo>
                  <a:cubicBezTo>
                    <a:pt x="228" y="591"/>
                    <a:pt x="228" y="591"/>
                    <a:pt x="228" y="591"/>
                  </a:cubicBezTo>
                  <a:cubicBezTo>
                    <a:pt x="228" y="591"/>
                    <a:pt x="228" y="591"/>
                    <a:pt x="228" y="591"/>
                  </a:cubicBezTo>
                  <a:cubicBezTo>
                    <a:pt x="228" y="591"/>
                    <a:pt x="229" y="591"/>
                    <a:pt x="229" y="591"/>
                  </a:cubicBezTo>
                  <a:cubicBezTo>
                    <a:pt x="230" y="591"/>
                    <a:pt x="230" y="591"/>
                    <a:pt x="230" y="590"/>
                  </a:cubicBezTo>
                  <a:cubicBezTo>
                    <a:pt x="230" y="590"/>
                    <a:pt x="230" y="590"/>
                    <a:pt x="230" y="590"/>
                  </a:cubicBezTo>
                  <a:cubicBezTo>
                    <a:pt x="230" y="590"/>
                    <a:pt x="231" y="590"/>
                    <a:pt x="232" y="590"/>
                  </a:cubicBezTo>
                  <a:cubicBezTo>
                    <a:pt x="232" y="590"/>
                    <a:pt x="233" y="590"/>
                    <a:pt x="233" y="589"/>
                  </a:cubicBezTo>
                  <a:cubicBezTo>
                    <a:pt x="233" y="589"/>
                    <a:pt x="234" y="590"/>
                    <a:pt x="235" y="590"/>
                  </a:cubicBezTo>
                  <a:cubicBezTo>
                    <a:pt x="236" y="590"/>
                    <a:pt x="235" y="590"/>
                    <a:pt x="236" y="590"/>
                  </a:cubicBezTo>
                  <a:cubicBezTo>
                    <a:pt x="236" y="589"/>
                    <a:pt x="237" y="589"/>
                    <a:pt x="237" y="589"/>
                  </a:cubicBezTo>
                  <a:cubicBezTo>
                    <a:pt x="239" y="590"/>
                    <a:pt x="239" y="590"/>
                    <a:pt x="239" y="590"/>
                  </a:cubicBezTo>
                  <a:cubicBezTo>
                    <a:pt x="239" y="590"/>
                    <a:pt x="240" y="589"/>
                    <a:pt x="240" y="589"/>
                  </a:cubicBezTo>
                  <a:cubicBezTo>
                    <a:pt x="240" y="589"/>
                    <a:pt x="242" y="589"/>
                    <a:pt x="243" y="588"/>
                  </a:cubicBezTo>
                  <a:cubicBezTo>
                    <a:pt x="243" y="588"/>
                    <a:pt x="243" y="588"/>
                    <a:pt x="244" y="587"/>
                  </a:cubicBezTo>
                  <a:cubicBezTo>
                    <a:pt x="244" y="587"/>
                    <a:pt x="244" y="587"/>
                    <a:pt x="245" y="587"/>
                  </a:cubicBezTo>
                  <a:cubicBezTo>
                    <a:pt x="245" y="587"/>
                    <a:pt x="246" y="587"/>
                    <a:pt x="247" y="587"/>
                  </a:cubicBezTo>
                  <a:cubicBezTo>
                    <a:pt x="247" y="587"/>
                    <a:pt x="248" y="587"/>
                    <a:pt x="248" y="587"/>
                  </a:cubicBezTo>
                  <a:cubicBezTo>
                    <a:pt x="248" y="587"/>
                    <a:pt x="249" y="587"/>
                    <a:pt x="249" y="587"/>
                  </a:cubicBezTo>
                  <a:cubicBezTo>
                    <a:pt x="249" y="586"/>
                    <a:pt x="251" y="586"/>
                    <a:pt x="251" y="586"/>
                  </a:cubicBezTo>
                  <a:cubicBezTo>
                    <a:pt x="252" y="586"/>
                    <a:pt x="253" y="585"/>
                    <a:pt x="253" y="585"/>
                  </a:cubicBezTo>
                  <a:cubicBezTo>
                    <a:pt x="257" y="586"/>
                    <a:pt x="257" y="586"/>
                    <a:pt x="257" y="586"/>
                  </a:cubicBezTo>
                  <a:cubicBezTo>
                    <a:pt x="257" y="586"/>
                    <a:pt x="257" y="585"/>
                    <a:pt x="257" y="584"/>
                  </a:cubicBezTo>
                  <a:cubicBezTo>
                    <a:pt x="257" y="584"/>
                    <a:pt x="257" y="583"/>
                    <a:pt x="257" y="583"/>
                  </a:cubicBezTo>
                  <a:cubicBezTo>
                    <a:pt x="257" y="583"/>
                    <a:pt x="259" y="583"/>
                    <a:pt x="260" y="583"/>
                  </a:cubicBezTo>
                  <a:cubicBezTo>
                    <a:pt x="260" y="582"/>
                    <a:pt x="261" y="583"/>
                    <a:pt x="261" y="583"/>
                  </a:cubicBezTo>
                  <a:cubicBezTo>
                    <a:pt x="261" y="583"/>
                    <a:pt x="262" y="582"/>
                    <a:pt x="262" y="582"/>
                  </a:cubicBezTo>
                  <a:cubicBezTo>
                    <a:pt x="262" y="582"/>
                    <a:pt x="264" y="582"/>
                    <a:pt x="264" y="582"/>
                  </a:cubicBezTo>
                  <a:cubicBezTo>
                    <a:pt x="264" y="582"/>
                    <a:pt x="274" y="580"/>
                    <a:pt x="274" y="580"/>
                  </a:cubicBezTo>
                  <a:cubicBezTo>
                    <a:pt x="274" y="579"/>
                    <a:pt x="277" y="578"/>
                    <a:pt x="278" y="578"/>
                  </a:cubicBezTo>
                  <a:cubicBezTo>
                    <a:pt x="278" y="578"/>
                    <a:pt x="278" y="578"/>
                    <a:pt x="278" y="577"/>
                  </a:cubicBezTo>
                  <a:cubicBezTo>
                    <a:pt x="278" y="577"/>
                    <a:pt x="278" y="577"/>
                    <a:pt x="278" y="576"/>
                  </a:cubicBezTo>
                  <a:cubicBezTo>
                    <a:pt x="277" y="576"/>
                    <a:pt x="278" y="576"/>
                    <a:pt x="278" y="576"/>
                  </a:cubicBezTo>
                  <a:cubicBezTo>
                    <a:pt x="278" y="576"/>
                    <a:pt x="280" y="575"/>
                    <a:pt x="280" y="575"/>
                  </a:cubicBezTo>
                  <a:cubicBezTo>
                    <a:pt x="281" y="575"/>
                    <a:pt x="281" y="574"/>
                    <a:pt x="281" y="574"/>
                  </a:cubicBezTo>
                  <a:cubicBezTo>
                    <a:pt x="281" y="574"/>
                    <a:pt x="283" y="574"/>
                    <a:pt x="283" y="574"/>
                  </a:cubicBezTo>
                  <a:cubicBezTo>
                    <a:pt x="283" y="574"/>
                    <a:pt x="284" y="574"/>
                    <a:pt x="284" y="574"/>
                  </a:cubicBezTo>
                  <a:cubicBezTo>
                    <a:pt x="287" y="574"/>
                    <a:pt x="287" y="574"/>
                    <a:pt x="287" y="574"/>
                  </a:cubicBezTo>
                  <a:cubicBezTo>
                    <a:pt x="287" y="574"/>
                    <a:pt x="289" y="576"/>
                    <a:pt x="290" y="576"/>
                  </a:cubicBezTo>
                  <a:cubicBezTo>
                    <a:pt x="290" y="576"/>
                    <a:pt x="291" y="576"/>
                    <a:pt x="291" y="576"/>
                  </a:cubicBezTo>
                  <a:cubicBezTo>
                    <a:pt x="291" y="576"/>
                    <a:pt x="292" y="575"/>
                    <a:pt x="292" y="575"/>
                  </a:cubicBezTo>
                  <a:cubicBezTo>
                    <a:pt x="292" y="575"/>
                    <a:pt x="293" y="575"/>
                    <a:pt x="294" y="575"/>
                  </a:cubicBezTo>
                  <a:cubicBezTo>
                    <a:pt x="295" y="575"/>
                    <a:pt x="296" y="576"/>
                    <a:pt x="296" y="576"/>
                  </a:cubicBezTo>
                  <a:cubicBezTo>
                    <a:pt x="296" y="577"/>
                    <a:pt x="296" y="578"/>
                    <a:pt x="296" y="578"/>
                  </a:cubicBezTo>
                  <a:cubicBezTo>
                    <a:pt x="296" y="578"/>
                    <a:pt x="296" y="579"/>
                    <a:pt x="296" y="579"/>
                  </a:cubicBezTo>
                  <a:cubicBezTo>
                    <a:pt x="296" y="580"/>
                    <a:pt x="296" y="581"/>
                    <a:pt x="296" y="581"/>
                  </a:cubicBezTo>
                  <a:cubicBezTo>
                    <a:pt x="296" y="581"/>
                    <a:pt x="297" y="582"/>
                    <a:pt x="298" y="582"/>
                  </a:cubicBezTo>
                  <a:cubicBezTo>
                    <a:pt x="299" y="583"/>
                    <a:pt x="298" y="584"/>
                    <a:pt x="298" y="584"/>
                  </a:cubicBezTo>
                  <a:cubicBezTo>
                    <a:pt x="298" y="584"/>
                    <a:pt x="296" y="586"/>
                    <a:pt x="296" y="586"/>
                  </a:cubicBezTo>
                  <a:cubicBezTo>
                    <a:pt x="296" y="586"/>
                    <a:pt x="296" y="587"/>
                    <a:pt x="297" y="588"/>
                  </a:cubicBezTo>
                  <a:cubicBezTo>
                    <a:pt x="298" y="588"/>
                    <a:pt x="298" y="588"/>
                    <a:pt x="298" y="588"/>
                  </a:cubicBezTo>
                  <a:cubicBezTo>
                    <a:pt x="298" y="588"/>
                    <a:pt x="300" y="588"/>
                    <a:pt x="300" y="588"/>
                  </a:cubicBezTo>
                  <a:cubicBezTo>
                    <a:pt x="300" y="589"/>
                    <a:pt x="301" y="588"/>
                    <a:pt x="302" y="588"/>
                  </a:cubicBezTo>
                  <a:cubicBezTo>
                    <a:pt x="302" y="588"/>
                    <a:pt x="303" y="588"/>
                    <a:pt x="303" y="588"/>
                  </a:cubicBezTo>
                  <a:cubicBezTo>
                    <a:pt x="304" y="587"/>
                    <a:pt x="303" y="586"/>
                    <a:pt x="303" y="586"/>
                  </a:cubicBezTo>
                  <a:cubicBezTo>
                    <a:pt x="304" y="585"/>
                    <a:pt x="304" y="586"/>
                    <a:pt x="305" y="586"/>
                  </a:cubicBezTo>
                  <a:cubicBezTo>
                    <a:pt x="306" y="587"/>
                    <a:pt x="305" y="588"/>
                    <a:pt x="305" y="588"/>
                  </a:cubicBezTo>
                  <a:cubicBezTo>
                    <a:pt x="305" y="589"/>
                    <a:pt x="305" y="590"/>
                    <a:pt x="306" y="590"/>
                  </a:cubicBezTo>
                  <a:cubicBezTo>
                    <a:pt x="306" y="590"/>
                    <a:pt x="307" y="590"/>
                    <a:pt x="307" y="589"/>
                  </a:cubicBezTo>
                  <a:cubicBezTo>
                    <a:pt x="307" y="589"/>
                    <a:pt x="307" y="589"/>
                    <a:pt x="308" y="589"/>
                  </a:cubicBezTo>
                  <a:cubicBezTo>
                    <a:pt x="308" y="588"/>
                    <a:pt x="309" y="589"/>
                    <a:pt x="309" y="589"/>
                  </a:cubicBezTo>
                  <a:cubicBezTo>
                    <a:pt x="310" y="589"/>
                    <a:pt x="310" y="589"/>
                    <a:pt x="310" y="589"/>
                  </a:cubicBezTo>
                  <a:cubicBezTo>
                    <a:pt x="312" y="590"/>
                    <a:pt x="312" y="590"/>
                    <a:pt x="312" y="590"/>
                  </a:cubicBezTo>
                  <a:cubicBezTo>
                    <a:pt x="312" y="590"/>
                    <a:pt x="313" y="590"/>
                    <a:pt x="314" y="589"/>
                  </a:cubicBezTo>
                  <a:cubicBezTo>
                    <a:pt x="315" y="588"/>
                    <a:pt x="315" y="590"/>
                    <a:pt x="315" y="590"/>
                  </a:cubicBezTo>
                  <a:cubicBezTo>
                    <a:pt x="315" y="590"/>
                    <a:pt x="315" y="591"/>
                    <a:pt x="314" y="591"/>
                  </a:cubicBezTo>
                  <a:cubicBezTo>
                    <a:pt x="313" y="592"/>
                    <a:pt x="314" y="592"/>
                    <a:pt x="313" y="592"/>
                  </a:cubicBezTo>
                  <a:cubicBezTo>
                    <a:pt x="313" y="592"/>
                    <a:pt x="312" y="592"/>
                    <a:pt x="312" y="593"/>
                  </a:cubicBezTo>
                  <a:cubicBezTo>
                    <a:pt x="312" y="593"/>
                    <a:pt x="312" y="594"/>
                    <a:pt x="312" y="595"/>
                  </a:cubicBezTo>
                  <a:cubicBezTo>
                    <a:pt x="312" y="595"/>
                    <a:pt x="314" y="596"/>
                    <a:pt x="314" y="596"/>
                  </a:cubicBezTo>
                  <a:cubicBezTo>
                    <a:pt x="314" y="595"/>
                    <a:pt x="314" y="595"/>
                    <a:pt x="314" y="595"/>
                  </a:cubicBezTo>
                  <a:cubicBezTo>
                    <a:pt x="314" y="595"/>
                    <a:pt x="315" y="594"/>
                    <a:pt x="315" y="594"/>
                  </a:cubicBezTo>
                  <a:cubicBezTo>
                    <a:pt x="315" y="593"/>
                    <a:pt x="317" y="594"/>
                    <a:pt x="317" y="594"/>
                  </a:cubicBezTo>
                  <a:cubicBezTo>
                    <a:pt x="318" y="595"/>
                    <a:pt x="319" y="596"/>
                    <a:pt x="319" y="596"/>
                  </a:cubicBezTo>
                  <a:cubicBezTo>
                    <a:pt x="320" y="596"/>
                    <a:pt x="320" y="595"/>
                    <a:pt x="320" y="594"/>
                  </a:cubicBezTo>
                  <a:cubicBezTo>
                    <a:pt x="320" y="594"/>
                    <a:pt x="320" y="594"/>
                    <a:pt x="320" y="594"/>
                  </a:cubicBezTo>
                  <a:cubicBezTo>
                    <a:pt x="321" y="593"/>
                    <a:pt x="321" y="594"/>
                    <a:pt x="322" y="593"/>
                  </a:cubicBezTo>
                  <a:cubicBezTo>
                    <a:pt x="322" y="593"/>
                    <a:pt x="322" y="592"/>
                    <a:pt x="322" y="592"/>
                  </a:cubicBezTo>
                  <a:cubicBezTo>
                    <a:pt x="322" y="592"/>
                    <a:pt x="322" y="592"/>
                    <a:pt x="323" y="592"/>
                  </a:cubicBezTo>
                  <a:cubicBezTo>
                    <a:pt x="324" y="593"/>
                    <a:pt x="324" y="592"/>
                    <a:pt x="324" y="592"/>
                  </a:cubicBezTo>
                  <a:cubicBezTo>
                    <a:pt x="324" y="592"/>
                    <a:pt x="326" y="592"/>
                    <a:pt x="326" y="591"/>
                  </a:cubicBezTo>
                  <a:cubicBezTo>
                    <a:pt x="326" y="591"/>
                    <a:pt x="326" y="590"/>
                    <a:pt x="326" y="590"/>
                  </a:cubicBezTo>
                  <a:cubicBezTo>
                    <a:pt x="327" y="588"/>
                    <a:pt x="327" y="588"/>
                    <a:pt x="327" y="588"/>
                  </a:cubicBezTo>
                  <a:cubicBezTo>
                    <a:pt x="327" y="588"/>
                    <a:pt x="327" y="588"/>
                    <a:pt x="328" y="588"/>
                  </a:cubicBezTo>
                  <a:cubicBezTo>
                    <a:pt x="329" y="588"/>
                    <a:pt x="329" y="588"/>
                    <a:pt x="330" y="588"/>
                  </a:cubicBezTo>
                  <a:cubicBezTo>
                    <a:pt x="330" y="588"/>
                    <a:pt x="332" y="587"/>
                    <a:pt x="332" y="587"/>
                  </a:cubicBezTo>
                  <a:cubicBezTo>
                    <a:pt x="332" y="587"/>
                    <a:pt x="332" y="586"/>
                    <a:pt x="332" y="586"/>
                  </a:cubicBezTo>
                  <a:cubicBezTo>
                    <a:pt x="333" y="586"/>
                    <a:pt x="334" y="586"/>
                    <a:pt x="335" y="586"/>
                  </a:cubicBezTo>
                  <a:cubicBezTo>
                    <a:pt x="335" y="586"/>
                    <a:pt x="335" y="585"/>
                    <a:pt x="335" y="585"/>
                  </a:cubicBezTo>
                  <a:cubicBezTo>
                    <a:pt x="335" y="585"/>
                    <a:pt x="336" y="585"/>
                    <a:pt x="336" y="585"/>
                  </a:cubicBezTo>
                  <a:cubicBezTo>
                    <a:pt x="336" y="585"/>
                    <a:pt x="336" y="586"/>
                    <a:pt x="336" y="586"/>
                  </a:cubicBezTo>
                  <a:cubicBezTo>
                    <a:pt x="336" y="586"/>
                    <a:pt x="336" y="587"/>
                    <a:pt x="336" y="587"/>
                  </a:cubicBezTo>
                  <a:cubicBezTo>
                    <a:pt x="336" y="587"/>
                    <a:pt x="335" y="588"/>
                    <a:pt x="335" y="588"/>
                  </a:cubicBezTo>
                  <a:cubicBezTo>
                    <a:pt x="333" y="588"/>
                    <a:pt x="333" y="588"/>
                    <a:pt x="333" y="588"/>
                  </a:cubicBezTo>
                  <a:cubicBezTo>
                    <a:pt x="333" y="589"/>
                    <a:pt x="333" y="589"/>
                    <a:pt x="333" y="589"/>
                  </a:cubicBezTo>
                  <a:cubicBezTo>
                    <a:pt x="343" y="598"/>
                    <a:pt x="343" y="598"/>
                    <a:pt x="343" y="598"/>
                  </a:cubicBezTo>
                  <a:cubicBezTo>
                    <a:pt x="358" y="626"/>
                    <a:pt x="358" y="626"/>
                    <a:pt x="358" y="626"/>
                  </a:cubicBezTo>
                  <a:cubicBezTo>
                    <a:pt x="358" y="624"/>
                    <a:pt x="358" y="624"/>
                    <a:pt x="358" y="624"/>
                  </a:cubicBezTo>
                  <a:cubicBezTo>
                    <a:pt x="360" y="624"/>
                    <a:pt x="360" y="624"/>
                    <a:pt x="360" y="624"/>
                  </a:cubicBezTo>
                  <a:cubicBezTo>
                    <a:pt x="360" y="624"/>
                    <a:pt x="361" y="623"/>
                    <a:pt x="361" y="623"/>
                  </a:cubicBezTo>
                  <a:cubicBezTo>
                    <a:pt x="361" y="622"/>
                    <a:pt x="361" y="622"/>
                    <a:pt x="360" y="622"/>
                  </a:cubicBezTo>
                  <a:cubicBezTo>
                    <a:pt x="360" y="621"/>
                    <a:pt x="361" y="621"/>
                    <a:pt x="361" y="621"/>
                  </a:cubicBezTo>
                  <a:cubicBezTo>
                    <a:pt x="361" y="621"/>
                    <a:pt x="363" y="620"/>
                    <a:pt x="363" y="620"/>
                  </a:cubicBezTo>
                  <a:cubicBezTo>
                    <a:pt x="364" y="621"/>
                    <a:pt x="365" y="621"/>
                    <a:pt x="365" y="621"/>
                  </a:cubicBezTo>
                  <a:cubicBezTo>
                    <a:pt x="365" y="621"/>
                    <a:pt x="365" y="622"/>
                    <a:pt x="365" y="623"/>
                  </a:cubicBezTo>
                  <a:cubicBezTo>
                    <a:pt x="365" y="623"/>
                    <a:pt x="365" y="623"/>
                    <a:pt x="365" y="623"/>
                  </a:cubicBezTo>
                  <a:cubicBezTo>
                    <a:pt x="365" y="624"/>
                    <a:pt x="367" y="624"/>
                    <a:pt x="367" y="624"/>
                  </a:cubicBezTo>
                  <a:cubicBezTo>
                    <a:pt x="367" y="624"/>
                    <a:pt x="367" y="624"/>
                    <a:pt x="367" y="625"/>
                  </a:cubicBezTo>
                  <a:cubicBezTo>
                    <a:pt x="367" y="625"/>
                    <a:pt x="367" y="625"/>
                    <a:pt x="368" y="626"/>
                  </a:cubicBezTo>
                  <a:cubicBezTo>
                    <a:pt x="368" y="626"/>
                    <a:pt x="369" y="625"/>
                    <a:pt x="369" y="625"/>
                  </a:cubicBezTo>
                  <a:cubicBezTo>
                    <a:pt x="369" y="625"/>
                    <a:pt x="370" y="625"/>
                    <a:pt x="371" y="625"/>
                  </a:cubicBezTo>
                  <a:cubicBezTo>
                    <a:pt x="371" y="626"/>
                    <a:pt x="372" y="626"/>
                    <a:pt x="373" y="626"/>
                  </a:cubicBezTo>
                  <a:cubicBezTo>
                    <a:pt x="373" y="626"/>
                    <a:pt x="374" y="626"/>
                    <a:pt x="374" y="626"/>
                  </a:cubicBezTo>
                  <a:cubicBezTo>
                    <a:pt x="374" y="626"/>
                    <a:pt x="375" y="626"/>
                    <a:pt x="375" y="625"/>
                  </a:cubicBezTo>
                  <a:cubicBezTo>
                    <a:pt x="375" y="625"/>
                    <a:pt x="376" y="624"/>
                    <a:pt x="376" y="624"/>
                  </a:cubicBezTo>
                  <a:cubicBezTo>
                    <a:pt x="376" y="624"/>
                    <a:pt x="376" y="624"/>
                    <a:pt x="376" y="624"/>
                  </a:cubicBezTo>
                  <a:cubicBezTo>
                    <a:pt x="376" y="624"/>
                    <a:pt x="376" y="624"/>
                    <a:pt x="376" y="624"/>
                  </a:cubicBezTo>
                  <a:cubicBezTo>
                    <a:pt x="376" y="624"/>
                    <a:pt x="376" y="625"/>
                    <a:pt x="376" y="625"/>
                  </a:cubicBezTo>
                  <a:cubicBezTo>
                    <a:pt x="376" y="625"/>
                    <a:pt x="378" y="625"/>
                    <a:pt x="378" y="624"/>
                  </a:cubicBezTo>
                  <a:cubicBezTo>
                    <a:pt x="378" y="624"/>
                    <a:pt x="378" y="623"/>
                    <a:pt x="378" y="623"/>
                  </a:cubicBezTo>
                  <a:cubicBezTo>
                    <a:pt x="380" y="623"/>
                    <a:pt x="380" y="623"/>
                    <a:pt x="380" y="623"/>
                  </a:cubicBezTo>
                  <a:cubicBezTo>
                    <a:pt x="381" y="624"/>
                    <a:pt x="381" y="624"/>
                    <a:pt x="381" y="624"/>
                  </a:cubicBezTo>
                  <a:cubicBezTo>
                    <a:pt x="381" y="624"/>
                    <a:pt x="383" y="624"/>
                    <a:pt x="383" y="625"/>
                  </a:cubicBezTo>
                  <a:cubicBezTo>
                    <a:pt x="383" y="625"/>
                    <a:pt x="384" y="626"/>
                    <a:pt x="384" y="626"/>
                  </a:cubicBezTo>
                  <a:cubicBezTo>
                    <a:pt x="384" y="627"/>
                    <a:pt x="385" y="628"/>
                    <a:pt x="385" y="628"/>
                  </a:cubicBezTo>
                  <a:cubicBezTo>
                    <a:pt x="385" y="628"/>
                    <a:pt x="386" y="630"/>
                    <a:pt x="386" y="630"/>
                  </a:cubicBezTo>
                  <a:cubicBezTo>
                    <a:pt x="386" y="630"/>
                    <a:pt x="386" y="632"/>
                    <a:pt x="386" y="632"/>
                  </a:cubicBezTo>
                  <a:cubicBezTo>
                    <a:pt x="386" y="632"/>
                    <a:pt x="388" y="631"/>
                    <a:pt x="389" y="631"/>
                  </a:cubicBezTo>
                  <a:cubicBezTo>
                    <a:pt x="389" y="631"/>
                    <a:pt x="390" y="632"/>
                    <a:pt x="390" y="632"/>
                  </a:cubicBezTo>
                  <a:cubicBezTo>
                    <a:pt x="390" y="632"/>
                    <a:pt x="392" y="633"/>
                    <a:pt x="392" y="633"/>
                  </a:cubicBezTo>
                  <a:cubicBezTo>
                    <a:pt x="392" y="633"/>
                    <a:pt x="392" y="634"/>
                    <a:pt x="392" y="635"/>
                  </a:cubicBezTo>
                  <a:cubicBezTo>
                    <a:pt x="392" y="635"/>
                    <a:pt x="392" y="636"/>
                    <a:pt x="392" y="636"/>
                  </a:cubicBezTo>
                  <a:cubicBezTo>
                    <a:pt x="392" y="636"/>
                    <a:pt x="392" y="637"/>
                    <a:pt x="393" y="637"/>
                  </a:cubicBezTo>
                  <a:cubicBezTo>
                    <a:pt x="393" y="638"/>
                    <a:pt x="394" y="638"/>
                    <a:pt x="394" y="638"/>
                  </a:cubicBezTo>
                  <a:cubicBezTo>
                    <a:pt x="394" y="638"/>
                    <a:pt x="395" y="638"/>
                    <a:pt x="396" y="638"/>
                  </a:cubicBezTo>
                  <a:cubicBezTo>
                    <a:pt x="397" y="639"/>
                    <a:pt x="397" y="639"/>
                    <a:pt x="398" y="639"/>
                  </a:cubicBezTo>
                  <a:cubicBezTo>
                    <a:pt x="399" y="639"/>
                    <a:pt x="399" y="639"/>
                    <a:pt x="400" y="639"/>
                  </a:cubicBezTo>
                  <a:cubicBezTo>
                    <a:pt x="400" y="639"/>
                    <a:pt x="400" y="638"/>
                    <a:pt x="400" y="638"/>
                  </a:cubicBezTo>
                  <a:cubicBezTo>
                    <a:pt x="401" y="637"/>
                    <a:pt x="402" y="636"/>
                    <a:pt x="402" y="636"/>
                  </a:cubicBezTo>
                  <a:cubicBezTo>
                    <a:pt x="402" y="636"/>
                    <a:pt x="403" y="636"/>
                    <a:pt x="403" y="636"/>
                  </a:cubicBezTo>
                  <a:cubicBezTo>
                    <a:pt x="403" y="636"/>
                    <a:pt x="402" y="637"/>
                    <a:pt x="402" y="638"/>
                  </a:cubicBezTo>
                  <a:cubicBezTo>
                    <a:pt x="402" y="638"/>
                    <a:pt x="403" y="638"/>
                    <a:pt x="403" y="639"/>
                  </a:cubicBezTo>
                  <a:cubicBezTo>
                    <a:pt x="403" y="639"/>
                    <a:pt x="404" y="640"/>
                    <a:pt x="404" y="640"/>
                  </a:cubicBezTo>
                  <a:cubicBezTo>
                    <a:pt x="404" y="640"/>
                    <a:pt x="405" y="641"/>
                    <a:pt x="405" y="641"/>
                  </a:cubicBezTo>
                  <a:cubicBezTo>
                    <a:pt x="405" y="641"/>
                    <a:pt x="406" y="642"/>
                    <a:pt x="406" y="642"/>
                  </a:cubicBezTo>
                  <a:cubicBezTo>
                    <a:pt x="407" y="643"/>
                    <a:pt x="407" y="643"/>
                    <a:pt x="407" y="643"/>
                  </a:cubicBezTo>
                  <a:cubicBezTo>
                    <a:pt x="410" y="643"/>
                    <a:pt x="410" y="643"/>
                    <a:pt x="410" y="643"/>
                  </a:cubicBezTo>
                  <a:cubicBezTo>
                    <a:pt x="411" y="642"/>
                    <a:pt x="411" y="642"/>
                    <a:pt x="411" y="642"/>
                  </a:cubicBezTo>
                  <a:cubicBezTo>
                    <a:pt x="412" y="642"/>
                    <a:pt x="412" y="642"/>
                    <a:pt x="412" y="642"/>
                  </a:cubicBezTo>
                  <a:cubicBezTo>
                    <a:pt x="413" y="640"/>
                    <a:pt x="413" y="640"/>
                    <a:pt x="413" y="640"/>
                  </a:cubicBezTo>
                  <a:cubicBezTo>
                    <a:pt x="413" y="640"/>
                    <a:pt x="415" y="640"/>
                    <a:pt x="415" y="640"/>
                  </a:cubicBezTo>
                  <a:cubicBezTo>
                    <a:pt x="415" y="640"/>
                    <a:pt x="417" y="640"/>
                    <a:pt x="417" y="640"/>
                  </a:cubicBezTo>
                  <a:cubicBezTo>
                    <a:pt x="418" y="639"/>
                    <a:pt x="418" y="639"/>
                    <a:pt x="418" y="639"/>
                  </a:cubicBezTo>
                  <a:cubicBezTo>
                    <a:pt x="418" y="639"/>
                    <a:pt x="418" y="639"/>
                    <a:pt x="418" y="639"/>
                  </a:cubicBezTo>
                  <a:cubicBezTo>
                    <a:pt x="419" y="639"/>
                    <a:pt x="419" y="639"/>
                    <a:pt x="419" y="639"/>
                  </a:cubicBezTo>
                  <a:cubicBezTo>
                    <a:pt x="419" y="639"/>
                    <a:pt x="420" y="638"/>
                    <a:pt x="420" y="638"/>
                  </a:cubicBezTo>
                  <a:cubicBezTo>
                    <a:pt x="420" y="638"/>
                    <a:pt x="421" y="638"/>
                    <a:pt x="421" y="638"/>
                  </a:cubicBezTo>
                  <a:cubicBezTo>
                    <a:pt x="422" y="638"/>
                    <a:pt x="422" y="638"/>
                    <a:pt x="423" y="638"/>
                  </a:cubicBezTo>
                  <a:cubicBezTo>
                    <a:pt x="423" y="638"/>
                    <a:pt x="423" y="637"/>
                    <a:pt x="423" y="637"/>
                  </a:cubicBezTo>
                  <a:cubicBezTo>
                    <a:pt x="423" y="637"/>
                    <a:pt x="423" y="636"/>
                    <a:pt x="423" y="636"/>
                  </a:cubicBezTo>
                  <a:cubicBezTo>
                    <a:pt x="422" y="636"/>
                    <a:pt x="423" y="635"/>
                    <a:pt x="423" y="635"/>
                  </a:cubicBezTo>
                  <a:cubicBezTo>
                    <a:pt x="423" y="635"/>
                    <a:pt x="423" y="635"/>
                    <a:pt x="423" y="635"/>
                  </a:cubicBezTo>
                  <a:cubicBezTo>
                    <a:pt x="423" y="635"/>
                    <a:pt x="425" y="634"/>
                    <a:pt x="425" y="634"/>
                  </a:cubicBezTo>
                  <a:cubicBezTo>
                    <a:pt x="425" y="634"/>
                    <a:pt x="427" y="633"/>
                    <a:pt x="427" y="633"/>
                  </a:cubicBezTo>
                  <a:cubicBezTo>
                    <a:pt x="427" y="632"/>
                    <a:pt x="428" y="632"/>
                    <a:pt x="428" y="632"/>
                  </a:cubicBezTo>
                  <a:cubicBezTo>
                    <a:pt x="430" y="631"/>
                    <a:pt x="430" y="631"/>
                    <a:pt x="430" y="631"/>
                  </a:cubicBezTo>
                  <a:cubicBezTo>
                    <a:pt x="430" y="631"/>
                    <a:pt x="430" y="631"/>
                    <a:pt x="430" y="631"/>
                  </a:cubicBezTo>
                  <a:cubicBezTo>
                    <a:pt x="432" y="629"/>
                    <a:pt x="432" y="629"/>
                    <a:pt x="432" y="629"/>
                  </a:cubicBezTo>
                  <a:cubicBezTo>
                    <a:pt x="435" y="629"/>
                    <a:pt x="435" y="629"/>
                    <a:pt x="435" y="629"/>
                  </a:cubicBezTo>
                  <a:cubicBezTo>
                    <a:pt x="437" y="626"/>
                    <a:pt x="437" y="626"/>
                    <a:pt x="437" y="626"/>
                  </a:cubicBezTo>
                  <a:cubicBezTo>
                    <a:pt x="440" y="626"/>
                    <a:pt x="440" y="626"/>
                    <a:pt x="440" y="626"/>
                  </a:cubicBezTo>
                  <a:cubicBezTo>
                    <a:pt x="441" y="625"/>
                    <a:pt x="441" y="625"/>
                    <a:pt x="441" y="625"/>
                  </a:cubicBezTo>
                  <a:cubicBezTo>
                    <a:pt x="442" y="626"/>
                    <a:pt x="442" y="626"/>
                    <a:pt x="442" y="626"/>
                  </a:cubicBezTo>
                  <a:cubicBezTo>
                    <a:pt x="443" y="626"/>
                    <a:pt x="443" y="626"/>
                    <a:pt x="443" y="626"/>
                  </a:cubicBezTo>
                  <a:cubicBezTo>
                    <a:pt x="444" y="625"/>
                    <a:pt x="444" y="625"/>
                    <a:pt x="444" y="625"/>
                  </a:cubicBezTo>
                  <a:cubicBezTo>
                    <a:pt x="446" y="626"/>
                    <a:pt x="446" y="626"/>
                    <a:pt x="446" y="626"/>
                  </a:cubicBezTo>
                  <a:cubicBezTo>
                    <a:pt x="446" y="628"/>
                    <a:pt x="446" y="628"/>
                    <a:pt x="446" y="628"/>
                  </a:cubicBezTo>
                  <a:cubicBezTo>
                    <a:pt x="454" y="628"/>
                    <a:pt x="454" y="628"/>
                    <a:pt x="454" y="628"/>
                  </a:cubicBezTo>
                  <a:cubicBezTo>
                    <a:pt x="454" y="628"/>
                    <a:pt x="454" y="630"/>
                    <a:pt x="454" y="630"/>
                  </a:cubicBezTo>
                  <a:cubicBezTo>
                    <a:pt x="454" y="630"/>
                    <a:pt x="455" y="632"/>
                    <a:pt x="455" y="632"/>
                  </a:cubicBezTo>
                  <a:cubicBezTo>
                    <a:pt x="455" y="632"/>
                    <a:pt x="456" y="633"/>
                    <a:pt x="456" y="633"/>
                  </a:cubicBezTo>
                  <a:cubicBezTo>
                    <a:pt x="456" y="633"/>
                    <a:pt x="458" y="633"/>
                    <a:pt x="459" y="634"/>
                  </a:cubicBezTo>
                  <a:cubicBezTo>
                    <a:pt x="459" y="634"/>
                    <a:pt x="460" y="634"/>
                    <a:pt x="460" y="634"/>
                  </a:cubicBezTo>
                  <a:cubicBezTo>
                    <a:pt x="460" y="635"/>
                    <a:pt x="462" y="635"/>
                    <a:pt x="462" y="635"/>
                  </a:cubicBezTo>
                  <a:cubicBezTo>
                    <a:pt x="465" y="633"/>
                    <a:pt x="465" y="633"/>
                    <a:pt x="465" y="633"/>
                  </a:cubicBezTo>
                  <a:cubicBezTo>
                    <a:pt x="468" y="635"/>
                    <a:pt x="468" y="635"/>
                    <a:pt x="468" y="635"/>
                  </a:cubicBezTo>
                  <a:cubicBezTo>
                    <a:pt x="473" y="635"/>
                    <a:pt x="473" y="635"/>
                    <a:pt x="473" y="635"/>
                  </a:cubicBezTo>
                  <a:cubicBezTo>
                    <a:pt x="474" y="636"/>
                    <a:pt x="474" y="636"/>
                    <a:pt x="474" y="636"/>
                  </a:cubicBezTo>
                  <a:cubicBezTo>
                    <a:pt x="476" y="636"/>
                    <a:pt x="476" y="636"/>
                    <a:pt x="476" y="636"/>
                  </a:cubicBezTo>
                  <a:cubicBezTo>
                    <a:pt x="478" y="634"/>
                    <a:pt x="478" y="634"/>
                    <a:pt x="478" y="634"/>
                  </a:cubicBezTo>
                  <a:cubicBezTo>
                    <a:pt x="478" y="635"/>
                    <a:pt x="478" y="635"/>
                    <a:pt x="478" y="635"/>
                  </a:cubicBezTo>
                  <a:cubicBezTo>
                    <a:pt x="479" y="635"/>
                    <a:pt x="479" y="635"/>
                    <a:pt x="479" y="635"/>
                  </a:cubicBezTo>
                  <a:cubicBezTo>
                    <a:pt x="480" y="633"/>
                    <a:pt x="480" y="633"/>
                    <a:pt x="480" y="633"/>
                  </a:cubicBezTo>
                  <a:cubicBezTo>
                    <a:pt x="481" y="631"/>
                    <a:pt x="481" y="631"/>
                    <a:pt x="481" y="631"/>
                  </a:cubicBezTo>
                  <a:cubicBezTo>
                    <a:pt x="481" y="629"/>
                    <a:pt x="481" y="629"/>
                    <a:pt x="481" y="629"/>
                  </a:cubicBezTo>
                  <a:cubicBezTo>
                    <a:pt x="480" y="627"/>
                    <a:pt x="480" y="627"/>
                    <a:pt x="480" y="627"/>
                  </a:cubicBezTo>
                  <a:cubicBezTo>
                    <a:pt x="480" y="625"/>
                    <a:pt x="480" y="625"/>
                    <a:pt x="480" y="625"/>
                  </a:cubicBezTo>
                  <a:cubicBezTo>
                    <a:pt x="479" y="625"/>
                    <a:pt x="479" y="625"/>
                    <a:pt x="479" y="625"/>
                  </a:cubicBezTo>
                  <a:cubicBezTo>
                    <a:pt x="479" y="625"/>
                    <a:pt x="478" y="624"/>
                    <a:pt x="478" y="623"/>
                  </a:cubicBezTo>
                  <a:cubicBezTo>
                    <a:pt x="478" y="622"/>
                    <a:pt x="478" y="622"/>
                    <a:pt x="478" y="622"/>
                  </a:cubicBezTo>
                  <a:cubicBezTo>
                    <a:pt x="479" y="621"/>
                    <a:pt x="479" y="621"/>
                    <a:pt x="479" y="620"/>
                  </a:cubicBezTo>
                  <a:cubicBezTo>
                    <a:pt x="480" y="620"/>
                    <a:pt x="479" y="620"/>
                    <a:pt x="479" y="619"/>
                  </a:cubicBezTo>
                  <a:cubicBezTo>
                    <a:pt x="479" y="619"/>
                    <a:pt x="480" y="619"/>
                    <a:pt x="480" y="619"/>
                  </a:cubicBezTo>
                  <a:cubicBezTo>
                    <a:pt x="480" y="619"/>
                    <a:pt x="481" y="618"/>
                    <a:pt x="481" y="618"/>
                  </a:cubicBezTo>
                  <a:cubicBezTo>
                    <a:pt x="481" y="617"/>
                    <a:pt x="482" y="616"/>
                    <a:pt x="482" y="615"/>
                  </a:cubicBezTo>
                  <a:cubicBezTo>
                    <a:pt x="482" y="615"/>
                    <a:pt x="482" y="615"/>
                    <a:pt x="482" y="615"/>
                  </a:cubicBezTo>
                  <a:cubicBezTo>
                    <a:pt x="484" y="614"/>
                    <a:pt x="484" y="614"/>
                    <a:pt x="484" y="614"/>
                  </a:cubicBezTo>
                  <a:cubicBezTo>
                    <a:pt x="484" y="614"/>
                    <a:pt x="485" y="613"/>
                    <a:pt x="485" y="613"/>
                  </a:cubicBezTo>
                  <a:cubicBezTo>
                    <a:pt x="485" y="613"/>
                    <a:pt x="485" y="612"/>
                    <a:pt x="485" y="611"/>
                  </a:cubicBezTo>
                  <a:cubicBezTo>
                    <a:pt x="485" y="611"/>
                    <a:pt x="485" y="610"/>
                    <a:pt x="485" y="610"/>
                  </a:cubicBezTo>
                  <a:cubicBezTo>
                    <a:pt x="489" y="613"/>
                    <a:pt x="489" y="613"/>
                    <a:pt x="489" y="613"/>
                  </a:cubicBezTo>
                  <a:cubicBezTo>
                    <a:pt x="492" y="613"/>
                    <a:pt x="492" y="613"/>
                    <a:pt x="492" y="613"/>
                  </a:cubicBezTo>
                  <a:cubicBezTo>
                    <a:pt x="492" y="615"/>
                    <a:pt x="492" y="615"/>
                    <a:pt x="492" y="615"/>
                  </a:cubicBezTo>
                  <a:cubicBezTo>
                    <a:pt x="497" y="615"/>
                    <a:pt x="497" y="615"/>
                    <a:pt x="497" y="615"/>
                  </a:cubicBezTo>
                  <a:cubicBezTo>
                    <a:pt x="500" y="618"/>
                    <a:pt x="500" y="618"/>
                    <a:pt x="500" y="618"/>
                  </a:cubicBezTo>
                  <a:cubicBezTo>
                    <a:pt x="500" y="618"/>
                    <a:pt x="502" y="618"/>
                    <a:pt x="503" y="618"/>
                  </a:cubicBezTo>
                  <a:cubicBezTo>
                    <a:pt x="503" y="618"/>
                    <a:pt x="504" y="618"/>
                    <a:pt x="504" y="618"/>
                  </a:cubicBezTo>
                  <a:cubicBezTo>
                    <a:pt x="504" y="618"/>
                    <a:pt x="506" y="619"/>
                    <a:pt x="506" y="619"/>
                  </a:cubicBezTo>
                  <a:cubicBezTo>
                    <a:pt x="507" y="619"/>
                    <a:pt x="507" y="620"/>
                    <a:pt x="508" y="620"/>
                  </a:cubicBezTo>
                  <a:cubicBezTo>
                    <a:pt x="508" y="621"/>
                    <a:pt x="508" y="622"/>
                    <a:pt x="508" y="622"/>
                  </a:cubicBezTo>
                  <a:cubicBezTo>
                    <a:pt x="508" y="622"/>
                    <a:pt x="508" y="626"/>
                    <a:pt x="508" y="626"/>
                  </a:cubicBezTo>
                  <a:cubicBezTo>
                    <a:pt x="509" y="627"/>
                    <a:pt x="509" y="627"/>
                    <a:pt x="509" y="627"/>
                  </a:cubicBezTo>
                  <a:cubicBezTo>
                    <a:pt x="509" y="627"/>
                    <a:pt x="510" y="628"/>
                    <a:pt x="510" y="628"/>
                  </a:cubicBezTo>
                  <a:cubicBezTo>
                    <a:pt x="510" y="629"/>
                    <a:pt x="512" y="630"/>
                    <a:pt x="512" y="630"/>
                  </a:cubicBezTo>
                  <a:cubicBezTo>
                    <a:pt x="513" y="631"/>
                    <a:pt x="513" y="631"/>
                    <a:pt x="513" y="631"/>
                  </a:cubicBezTo>
                  <a:cubicBezTo>
                    <a:pt x="514" y="631"/>
                    <a:pt x="514" y="631"/>
                    <a:pt x="514" y="631"/>
                  </a:cubicBezTo>
                  <a:cubicBezTo>
                    <a:pt x="515" y="632"/>
                    <a:pt x="515" y="632"/>
                    <a:pt x="515" y="632"/>
                  </a:cubicBezTo>
                  <a:cubicBezTo>
                    <a:pt x="515" y="632"/>
                    <a:pt x="520" y="632"/>
                    <a:pt x="520" y="632"/>
                  </a:cubicBezTo>
                  <a:cubicBezTo>
                    <a:pt x="520" y="632"/>
                    <a:pt x="521" y="633"/>
                    <a:pt x="521" y="633"/>
                  </a:cubicBezTo>
                  <a:cubicBezTo>
                    <a:pt x="523" y="630"/>
                    <a:pt x="523" y="630"/>
                    <a:pt x="523" y="630"/>
                  </a:cubicBezTo>
                  <a:cubicBezTo>
                    <a:pt x="524" y="630"/>
                    <a:pt x="524" y="630"/>
                    <a:pt x="524" y="630"/>
                  </a:cubicBezTo>
                  <a:cubicBezTo>
                    <a:pt x="526" y="630"/>
                    <a:pt x="526" y="630"/>
                    <a:pt x="526" y="630"/>
                  </a:cubicBezTo>
                  <a:cubicBezTo>
                    <a:pt x="527" y="629"/>
                    <a:pt x="527" y="629"/>
                    <a:pt x="527" y="629"/>
                  </a:cubicBezTo>
                  <a:cubicBezTo>
                    <a:pt x="533" y="629"/>
                    <a:pt x="533" y="629"/>
                    <a:pt x="533" y="629"/>
                  </a:cubicBezTo>
                  <a:cubicBezTo>
                    <a:pt x="535" y="631"/>
                    <a:pt x="535" y="631"/>
                    <a:pt x="535" y="631"/>
                  </a:cubicBezTo>
                  <a:cubicBezTo>
                    <a:pt x="536" y="631"/>
                    <a:pt x="536" y="631"/>
                    <a:pt x="536" y="631"/>
                  </a:cubicBezTo>
                  <a:cubicBezTo>
                    <a:pt x="536" y="630"/>
                    <a:pt x="536" y="630"/>
                    <a:pt x="536" y="630"/>
                  </a:cubicBezTo>
                  <a:cubicBezTo>
                    <a:pt x="538" y="630"/>
                    <a:pt x="538" y="630"/>
                    <a:pt x="538" y="630"/>
                  </a:cubicBezTo>
                  <a:cubicBezTo>
                    <a:pt x="538" y="630"/>
                    <a:pt x="539" y="631"/>
                    <a:pt x="540" y="631"/>
                  </a:cubicBezTo>
                  <a:cubicBezTo>
                    <a:pt x="540" y="631"/>
                    <a:pt x="541" y="632"/>
                    <a:pt x="541" y="632"/>
                  </a:cubicBezTo>
                  <a:cubicBezTo>
                    <a:pt x="541" y="633"/>
                    <a:pt x="542" y="634"/>
                    <a:pt x="542" y="634"/>
                  </a:cubicBezTo>
                  <a:cubicBezTo>
                    <a:pt x="544" y="634"/>
                    <a:pt x="544" y="634"/>
                    <a:pt x="544" y="634"/>
                  </a:cubicBezTo>
                  <a:cubicBezTo>
                    <a:pt x="547" y="635"/>
                    <a:pt x="547" y="635"/>
                    <a:pt x="547" y="635"/>
                  </a:cubicBezTo>
                  <a:cubicBezTo>
                    <a:pt x="547" y="638"/>
                    <a:pt x="547" y="638"/>
                    <a:pt x="547" y="638"/>
                  </a:cubicBezTo>
                  <a:cubicBezTo>
                    <a:pt x="548" y="638"/>
                    <a:pt x="548" y="638"/>
                    <a:pt x="548" y="638"/>
                  </a:cubicBezTo>
                  <a:cubicBezTo>
                    <a:pt x="550" y="640"/>
                    <a:pt x="550" y="640"/>
                    <a:pt x="550" y="640"/>
                  </a:cubicBezTo>
                  <a:cubicBezTo>
                    <a:pt x="550" y="641"/>
                    <a:pt x="550" y="641"/>
                    <a:pt x="550" y="641"/>
                  </a:cubicBezTo>
                  <a:cubicBezTo>
                    <a:pt x="550" y="641"/>
                    <a:pt x="555" y="641"/>
                    <a:pt x="555" y="641"/>
                  </a:cubicBezTo>
                  <a:cubicBezTo>
                    <a:pt x="556" y="641"/>
                    <a:pt x="561" y="643"/>
                    <a:pt x="561" y="643"/>
                  </a:cubicBezTo>
                  <a:cubicBezTo>
                    <a:pt x="562" y="643"/>
                    <a:pt x="562" y="643"/>
                    <a:pt x="562" y="643"/>
                  </a:cubicBezTo>
                  <a:cubicBezTo>
                    <a:pt x="564" y="642"/>
                    <a:pt x="564" y="642"/>
                    <a:pt x="564" y="642"/>
                  </a:cubicBezTo>
                  <a:cubicBezTo>
                    <a:pt x="565" y="642"/>
                    <a:pt x="565" y="642"/>
                    <a:pt x="565" y="642"/>
                  </a:cubicBezTo>
                  <a:cubicBezTo>
                    <a:pt x="567" y="643"/>
                    <a:pt x="567" y="643"/>
                    <a:pt x="567" y="643"/>
                  </a:cubicBezTo>
                  <a:cubicBezTo>
                    <a:pt x="575" y="640"/>
                    <a:pt x="575" y="640"/>
                    <a:pt x="575" y="640"/>
                  </a:cubicBezTo>
                  <a:cubicBezTo>
                    <a:pt x="581" y="638"/>
                    <a:pt x="581" y="638"/>
                    <a:pt x="581" y="638"/>
                  </a:cubicBezTo>
                  <a:cubicBezTo>
                    <a:pt x="584" y="634"/>
                    <a:pt x="584" y="634"/>
                    <a:pt x="584" y="634"/>
                  </a:cubicBezTo>
                  <a:cubicBezTo>
                    <a:pt x="589" y="631"/>
                    <a:pt x="589" y="631"/>
                    <a:pt x="589" y="631"/>
                  </a:cubicBezTo>
                  <a:cubicBezTo>
                    <a:pt x="589" y="631"/>
                    <a:pt x="590" y="631"/>
                    <a:pt x="590" y="631"/>
                  </a:cubicBezTo>
                  <a:cubicBezTo>
                    <a:pt x="590" y="631"/>
                    <a:pt x="593" y="632"/>
                    <a:pt x="593" y="632"/>
                  </a:cubicBezTo>
                  <a:cubicBezTo>
                    <a:pt x="596" y="634"/>
                    <a:pt x="596" y="634"/>
                    <a:pt x="596" y="634"/>
                  </a:cubicBezTo>
                  <a:cubicBezTo>
                    <a:pt x="598" y="635"/>
                    <a:pt x="598" y="635"/>
                    <a:pt x="598" y="635"/>
                  </a:cubicBezTo>
                  <a:cubicBezTo>
                    <a:pt x="600" y="635"/>
                    <a:pt x="600" y="635"/>
                    <a:pt x="600" y="635"/>
                  </a:cubicBezTo>
                  <a:cubicBezTo>
                    <a:pt x="603" y="633"/>
                    <a:pt x="603" y="633"/>
                    <a:pt x="603" y="633"/>
                  </a:cubicBezTo>
                  <a:cubicBezTo>
                    <a:pt x="607" y="636"/>
                    <a:pt x="607" y="636"/>
                    <a:pt x="607" y="636"/>
                  </a:cubicBezTo>
                  <a:cubicBezTo>
                    <a:pt x="608" y="637"/>
                    <a:pt x="608" y="637"/>
                    <a:pt x="608" y="637"/>
                  </a:cubicBezTo>
                  <a:cubicBezTo>
                    <a:pt x="610" y="638"/>
                    <a:pt x="610" y="638"/>
                    <a:pt x="610" y="638"/>
                  </a:cubicBezTo>
                  <a:cubicBezTo>
                    <a:pt x="612" y="639"/>
                    <a:pt x="612" y="639"/>
                    <a:pt x="612" y="639"/>
                  </a:cubicBezTo>
                  <a:cubicBezTo>
                    <a:pt x="614" y="639"/>
                    <a:pt x="614" y="639"/>
                    <a:pt x="614" y="639"/>
                  </a:cubicBezTo>
                  <a:cubicBezTo>
                    <a:pt x="619" y="635"/>
                    <a:pt x="619" y="635"/>
                    <a:pt x="619" y="635"/>
                  </a:cubicBezTo>
                  <a:cubicBezTo>
                    <a:pt x="622" y="634"/>
                    <a:pt x="622" y="634"/>
                    <a:pt x="622" y="634"/>
                  </a:cubicBezTo>
                  <a:cubicBezTo>
                    <a:pt x="622" y="634"/>
                    <a:pt x="624" y="633"/>
                    <a:pt x="624" y="633"/>
                  </a:cubicBezTo>
                  <a:cubicBezTo>
                    <a:pt x="624" y="632"/>
                    <a:pt x="624" y="631"/>
                    <a:pt x="624" y="631"/>
                  </a:cubicBezTo>
                  <a:cubicBezTo>
                    <a:pt x="624" y="631"/>
                    <a:pt x="623" y="631"/>
                    <a:pt x="623" y="630"/>
                  </a:cubicBezTo>
                  <a:cubicBezTo>
                    <a:pt x="623" y="630"/>
                    <a:pt x="623" y="630"/>
                    <a:pt x="623" y="630"/>
                  </a:cubicBezTo>
                  <a:cubicBezTo>
                    <a:pt x="624" y="629"/>
                    <a:pt x="624" y="629"/>
                    <a:pt x="624" y="629"/>
                  </a:cubicBezTo>
                  <a:cubicBezTo>
                    <a:pt x="624" y="627"/>
                    <a:pt x="624" y="627"/>
                    <a:pt x="624" y="627"/>
                  </a:cubicBezTo>
                  <a:cubicBezTo>
                    <a:pt x="625" y="626"/>
                    <a:pt x="625" y="626"/>
                    <a:pt x="625" y="626"/>
                  </a:cubicBezTo>
                  <a:cubicBezTo>
                    <a:pt x="625" y="626"/>
                    <a:pt x="627" y="622"/>
                    <a:pt x="627" y="622"/>
                  </a:cubicBezTo>
                  <a:cubicBezTo>
                    <a:pt x="627" y="622"/>
                    <a:pt x="629" y="617"/>
                    <a:pt x="629" y="617"/>
                  </a:cubicBezTo>
                  <a:cubicBezTo>
                    <a:pt x="629" y="617"/>
                    <a:pt x="630" y="615"/>
                    <a:pt x="630" y="615"/>
                  </a:cubicBezTo>
                  <a:cubicBezTo>
                    <a:pt x="634" y="612"/>
                    <a:pt x="634" y="612"/>
                    <a:pt x="634" y="612"/>
                  </a:cubicBezTo>
                  <a:cubicBezTo>
                    <a:pt x="634" y="612"/>
                    <a:pt x="634" y="612"/>
                    <a:pt x="634" y="612"/>
                  </a:cubicBezTo>
                  <a:cubicBezTo>
                    <a:pt x="634" y="611"/>
                    <a:pt x="634" y="610"/>
                    <a:pt x="633" y="610"/>
                  </a:cubicBezTo>
                  <a:cubicBezTo>
                    <a:pt x="633" y="609"/>
                    <a:pt x="633" y="609"/>
                    <a:pt x="633" y="609"/>
                  </a:cubicBezTo>
                  <a:cubicBezTo>
                    <a:pt x="633" y="608"/>
                    <a:pt x="633" y="607"/>
                    <a:pt x="633" y="607"/>
                  </a:cubicBezTo>
                  <a:cubicBezTo>
                    <a:pt x="633" y="607"/>
                    <a:pt x="634" y="607"/>
                    <a:pt x="634" y="606"/>
                  </a:cubicBezTo>
                  <a:cubicBezTo>
                    <a:pt x="634" y="606"/>
                    <a:pt x="632" y="606"/>
                    <a:pt x="632" y="606"/>
                  </a:cubicBezTo>
                  <a:cubicBezTo>
                    <a:pt x="631" y="605"/>
                    <a:pt x="630" y="605"/>
                    <a:pt x="630" y="605"/>
                  </a:cubicBezTo>
                  <a:cubicBezTo>
                    <a:pt x="630" y="605"/>
                    <a:pt x="629" y="606"/>
                    <a:pt x="629" y="606"/>
                  </a:cubicBezTo>
                  <a:cubicBezTo>
                    <a:pt x="629" y="605"/>
                    <a:pt x="629" y="605"/>
                    <a:pt x="629" y="605"/>
                  </a:cubicBezTo>
                  <a:cubicBezTo>
                    <a:pt x="629" y="605"/>
                    <a:pt x="629" y="604"/>
                    <a:pt x="629" y="603"/>
                  </a:cubicBezTo>
                  <a:cubicBezTo>
                    <a:pt x="629" y="603"/>
                    <a:pt x="631" y="602"/>
                    <a:pt x="631" y="602"/>
                  </a:cubicBezTo>
                  <a:cubicBezTo>
                    <a:pt x="632" y="601"/>
                    <a:pt x="634" y="598"/>
                    <a:pt x="634" y="598"/>
                  </a:cubicBezTo>
                  <a:cubicBezTo>
                    <a:pt x="634" y="598"/>
                    <a:pt x="635" y="598"/>
                    <a:pt x="635" y="598"/>
                  </a:cubicBezTo>
                  <a:cubicBezTo>
                    <a:pt x="635" y="598"/>
                    <a:pt x="637" y="598"/>
                    <a:pt x="638" y="598"/>
                  </a:cubicBezTo>
                  <a:cubicBezTo>
                    <a:pt x="639" y="598"/>
                    <a:pt x="639" y="597"/>
                    <a:pt x="639" y="597"/>
                  </a:cubicBezTo>
                  <a:cubicBezTo>
                    <a:pt x="639" y="597"/>
                    <a:pt x="640" y="597"/>
                    <a:pt x="641" y="597"/>
                  </a:cubicBezTo>
                  <a:cubicBezTo>
                    <a:pt x="642" y="596"/>
                    <a:pt x="642" y="596"/>
                    <a:pt x="642" y="596"/>
                  </a:cubicBezTo>
                  <a:cubicBezTo>
                    <a:pt x="643" y="596"/>
                    <a:pt x="643" y="596"/>
                    <a:pt x="644" y="596"/>
                  </a:cubicBezTo>
                  <a:cubicBezTo>
                    <a:pt x="644" y="596"/>
                    <a:pt x="644" y="596"/>
                    <a:pt x="645" y="597"/>
                  </a:cubicBezTo>
                  <a:cubicBezTo>
                    <a:pt x="646" y="597"/>
                    <a:pt x="646" y="597"/>
                    <a:pt x="646" y="596"/>
                  </a:cubicBezTo>
                  <a:cubicBezTo>
                    <a:pt x="647" y="596"/>
                    <a:pt x="647" y="596"/>
                    <a:pt x="647" y="596"/>
                  </a:cubicBezTo>
                  <a:cubicBezTo>
                    <a:pt x="647" y="596"/>
                    <a:pt x="650" y="595"/>
                    <a:pt x="650" y="595"/>
                  </a:cubicBezTo>
                  <a:cubicBezTo>
                    <a:pt x="650" y="595"/>
                    <a:pt x="652" y="595"/>
                    <a:pt x="652" y="595"/>
                  </a:cubicBezTo>
                  <a:cubicBezTo>
                    <a:pt x="653" y="595"/>
                    <a:pt x="654" y="596"/>
                    <a:pt x="655" y="596"/>
                  </a:cubicBezTo>
                  <a:cubicBezTo>
                    <a:pt x="655" y="596"/>
                    <a:pt x="657" y="598"/>
                    <a:pt x="660" y="599"/>
                  </a:cubicBezTo>
                  <a:cubicBezTo>
                    <a:pt x="661" y="600"/>
                    <a:pt x="661" y="600"/>
                    <a:pt x="661" y="600"/>
                  </a:cubicBezTo>
                  <a:cubicBezTo>
                    <a:pt x="661" y="600"/>
                    <a:pt x="661" y="600"/>
                    <a:pt x="661" y="600"/>
                  </a:cubicBezTo>
                  <a:cubicBezTo>
                    <a:pt x="662" y="600"/>
                    <a:pt x="662" y="600"/>
                    <a:pt x="663" y="599"/>
                  </a:cubicBezTo>
                  <a:cubicBezTo>
                    <a:pt x="663" y="599"/>
                    <a:pt x="663" y="599"/>
                    <a:pt x="664" y="599"/>
                  </a:cubicBezTo>
                  <a:cubicBezTo>
                    <a:pt x="665" y="599"/>
                    <a:pt x="665" y="599"/>
                    <a:pt x="666" y="600"/>
                  </a:cubicBezTo>
                  <a:cubicBezTo>
                    <a:pt x="668" y="601"/>
                    <a:pt x="667" y="601"/>
                    <a:pt x="667" y="602"/>
                  </a:cubicBezTo>
                  <a:cubicBezTo>
                    <a:pt x="668" y="603"/>
                    <a:pt x="668" y="603"/>
                    <a:pt x="669" y="604"/>
                  </a:cubicBezTo>
                  <a:cubicBezTo>
                    <a:pt x="670" y="604"/>
                    <a:pt x="669" y="605"/>
                    <a:pt x="669" y="605"/>
                  </a:cubicBezTo>
                  <a:cubicBezTo>
                    <a:pt x="669" y="606"/>
                    <a:pt x="669" y="606"/>
                    <a:pt x="669" y="606"/>
                  </a:cubicBezTo>
                  <a:cubicBezTo>
                    <a:pt x="670" y="607"/>
                    <a:pt x="671" y="608"/>
                    <a:pt x="671" y="608"/>
                  </a:cubicBezTo>
                  <a:cubicBezTo>
                    <a:pt x="672" y="609"/>
                    <a:pt x="671" y="609"/>
                    <a:pt x="671" y="610"/>
                  </a:cubicBezTo>
                  <a:cubicBezTo>
                    <a:pt x="671" y="610"/>
                    <a:pt x="672" y="610"/>
                    <a:pt x="672" y="610"/>
                  </a:cubicBezTo>
                  <a:cubicBezTo>
                    <a:pt x="673" y="611"/>
                    <a:pt x="673" y="612"/>
                    <a:pt x="673" y="612"/>
                  </a:cubicBezTo>
                  <a:cubicBezTo>
                    <a:pt x="673" y="612"/>
                    <a:pt x="673" y="613"/>
                    <a:pt x="672" y="613"/>
                  </a:cubicBezTo>
                  <a:cubicBezTo>
                    <a:pt x="672" y="614"/>
                    <a:pt x="673" y="614"/>
                    <a:pt x="673" y="614"/>
                  </a:cubicBezTo>
                  <a:cubicBezTo>
                    <a:pt x="673" y="615"/>
                    <a:pt x="674" y="615"/>
                    <a:pt x="674" y="616"/>
                  </a:cubicBezTo>
                  <a:cubicBezTo>
                    <a:pt x="674" y="617"/>
                    <a:pt x="674" y="617"/>
                    <a:pt x="674" y="617"/>
                  </a:cubicBezTo>
                  <a:cubicBezTo>
                    <a:pt x="674" y="617"/>
                    <a:pt x="674" y="618"/>
                    <a:pt x="675" y="618"/>
                  </a:cubicBezTo>
                  <a:cubicBezTo>
                    <a:pt x="675" y="619"/>
                    <a:pt x="675" y="619"/>
                    <a:pt x="675" y="620"/>
                  </a:cubicBezTo>
                  <a:cubicBezTo>
                    <a:pt x="675" y="620"/>
                    <a:pt x="675" y="621"/>
                    <a:pt x="675" y="621"/>
                  </a:cubicBezTo>
                  <a:cubicBezTo>
                    <a:pt x="675" y="622"/>
                    <a:pt x="675" y="622"/>
                    <a:pt x="676" y="622"/>
                  </a:cubicBezTo>
                  <a:cubicBezTo>
                    <a:pt x="676" y="623"/>
                    <a:pt x="676" y="623"/>
                    <a:pt x="677" y="624"/>
                  </a:cubicBezTo>
                  <a:cubicBezTo>
                    <a:pt x="678" y="625"/>
                    <a:pt x="678" y="626"/>
                    <a:pt x="678" y="626"/>
                  </a:cubicBezTo>
                  <a:cubicBezTo>
                    <a:pt x="678" y="627"/>
                    <a:pt x="678" y="628"/>
                    <a:pt x="678" y="628"/>
                  </a:cubicBezTo>
                  <a:cubicBezTo>
                    <a:pt x="678" y="629"/>
                    <a:pt x="679" y="631"/>
                    <a:pt x="679" y="631"/>
                  </a:cubicBezTo>
                  <a:cubicBezTo>
                    <a:pt x="679" y="631"/>
                    <a:pt x="680" y="632"/>
                    <a:pt x="680" y="632"/>
                  </a:cubicBezTo>
                  <a:cubicBezTo>
                    <a:pt x="680" y="632"/>
                    <a:pt x="680" y="633"/>
                    <a:pt x="680" y="633"/>
                  </a:cubicBezTo>
                  <a:cubicBezTo>
                    <a:pt x="680" y="634"/>
                    <a:pt x="680" y="634"/>
                    <a:pt x="680" y="634"/>
                  </a:cubicBezTo>
                  <a:cubicBezTo>
                    <a:pt x="680" y="635"/>
                    <a:pt x="680" y="636"/>
                    <a:pt x="680" y="636"/>
                  </a:cubicBezTo>
                  <a:cubicBezTo>
                    <a:pt x="680" y="636"/>
                    <a:pt x="680" y="637"/>
                    <a:pt x="680" y="637"/>
                  </a:cubicBezTo>
                  <a:cubicBezTo>
                    <a:pt x="681" y="637"/>
                    <a:pt x="682" y="638"/>
                    <a:pt x="682" y="638"/>
                  </a:cubicBezTo>
                  <a:cubicBezTo>
                    <a:pt x="688" y="638"/>
                    <a:pt x="688" y="638"/>
                    <a:pt x="688" y="638"/>
                  </a:cubicBezTo>
                  <a:cubicBezTo>
                    <a:pt x="688" y="639"/>
                    <a:pt x="688" y="639"/>
                    <a:pt x="688" y="639"/>
                  </a:cubicBezTo>
                  <a:cubicBezTo>
                    <a:pt x="688" y="639"/>
                    <a:pt x="689" y="640"/>
                    <a:pt x="690" y="640"/>
                  </a:cubicBezTo>
                  <a:cubicBezTo>
                    <a:pt x="690" y="641"/>
                    <a:pt x="692" y="641"/>
                    <a:pt x="692" y="641"/>
                  </a:cubicBezTo>
                  <a:cubicBezTo>
                    <a:pt x="693" y="640"/>
                    <a:pt x="693" y="640"/>
                    <a:pt x="693" y="640"/>
                  </a:cubicBezTo>
                  <a:cubicBezTo>
                    <a:pt x="693" y="640"/>
                    <a:pt x="694" y="641"/>
                    <a:pt x="694" y="641"/>
                  </a:cubicBezTo>
                  <a:cubicBezTo>
                    <a:pt x="694" y="642"/>
                    <a:pt x="698" y="646"/>
                    <a:pt x="698" y="646"/>
                  </a:cubicBezTo>
                  <a:cubicBezTo>
                    <a:pt x="698" y="646"/>
                    <a:pt x="701" y="646"/>
                    <a:pt x="701" y="646"/>
                  </a:cubicBezTo>
                  <a:cubicBezTo>
                    <a:pt x="701" y="646"/>
                    <a:pt x="700" y="648"/>
                    <a:pt x="700" y="648"/>
                  </a:cubicBezTo>
                  <a:cubicBezTo>
                    <a:pt x="700" y="649"/>
                    <a:pt x="700" y="649"/>
                    <a:pt x="700" y="649"/>
                  </a:cubicBezTo>
                  <a:cubicBezTo>
                    <a:pt x="702" y="650"/>
                    <a:pt x="702" y="650"/>
                    <a:pt x="702" y="650"/>
                  </a:cubicBezTo>
                  <a:cubicBezTo>
                    <a:pt x="702" y="652"/>
                    <a:pt x="702" y="652"/>
                    <a:pt x="702" y="652"/>
                  </a:cubicBezTo>
                  <a:cubicBezTo>
                    <a:pt x="701" y="654"/>
                    <a:pt x="701" y="654"/>
                    <a:pt x="701" y="654"/>
                  </a:cubicBezTo>
                  <a:cubicBezTo>
                    <a:pt x="703" y="658"/>
                    <a:pt x="703" y="658"/>
                    <a:pt x="703" y="658"/>
                  </a:cubicBezTo>
                  <a:cubicBezTo>
                    <a:pt x="714" y="658"/>
                    <a:pt x="714" y="658"/>
                    <a:pt x="714" y="658"/>
                  </a:cubicBezTo>
                  <a:cubicBezTo>
                    <a:pt x="714" y="656"/>
                    <a:pt x="714" y="656"/>
                    <a:pt x="714" y="656"/>
                  </a:cubicBezTo>
                  <a:cubicBezTo>
                    <a:pt x="715" y="655"/>
                    <a:pt x="715" y="655"/>
                    <a:pt x="715" y="655"/>
                  </a:cubicBezTo>
                  <a:cubicBezTo>
                    <a:pt x="717" y="654"/>
                    <a:pt x="717" y="654"/>
                    <a:pt x="717" y="654"/>
                  </a:cubicBezTo>
                  <a:cubicBezTo>
                    <a:pt x="721" y="653"/>
                    <a:pt x="721" y="653"/>
                    <a:pt x="721" y="653"/>
                  </a:cubicBezTo>
                  <a:cubicBezTo>
                    <a:pt x="722" y="653"/>
                    <a:pt x="722" y="652"/>
                    <a:pt x="723" y="652"/>
                  </a:cubicBezTo>
                  <a:cubicBezTo>
                    <a:pt x="723" y="652"/>
                    <a:pt x="723" y="651"/>
                    <a:pt x="723" y="651"/>
                  </a:cubicBezTo>
                  <a:cubicBezTo>
                    <a:pt x="724" y="651"/>
                    <a:pt x="724" y="651"/>
                    <a:pt x="724" y="651"/>
                  </a:cubicBezTo>
                  <a:cubicBezTo>
                    <a:pt x="726" y="651"/>
                    <a:pt x="727" y="651"/>
                    <a:pt x="729" y="652"/>
                  </a:cubicBezTo>
                  <a:cubicBezTo>
                    <a:pt x="728" y="653"/>
                    <a:pt x="728" y="654"/>
                    <a:pt x="728" y="655"/>
                  </a:cubicBezTo>
                  <a:cubicBezTo>
                    <a:pt x="728" y="656"/>
                    <a:pt x="729" y="657"/>
                    <a:pt x="729" y="658"/>
                  </a:cubicBezTo>
                  <a:cubicBezTo>
                    <a:pt x="729" y="658"/>
                    <a:pt x="729" y="658"/>
                    <a:pt x="729" y="658"/>
                  </a:cubicBezTo>
                  <a:cubicBezTo>
                    <a:pt x="729" y="659"/>
                    <a:pt x="729" y="659"/>
                    <a:pt x="729" y="659"/>
                  </a:cubicBezTo>
                  <a:cubicBezTo>
                    <a:pt x="728" y="660"/>
                    <a:pt x="727" y="660"/>
                    <a:pt x="726" y="661"/>
                  </a:cubicBezTo>
                  <a:cubicBezTo>
                    <a:pt x="726" y="661"/>
                    <a:pt x="725" y="661"/>
                    <a:pt x="725" y="662"/>
                  </a:cubicBezTo>
                  <a:cubicBezTo>
                    <a:pt x="725" y="662"/>
                    <a:pt x="725" y="662"/>
                    <a:pt x="725" y="662"/>
                  </a:cubicBezTo>
                  <a:cubicBezTo>
                    <a:pt x="725" y="663"/>
                    <a:pt x="725" y="665"/>
                    <a:pt x="724" y="666"/>
                  </a:cubicBezTo>
                  <a:cubicBezTo>
                    <a:pt x="724" y="667"/>
                    <a:pt x="723" y="667"/>
                    <a:pt x="723" y="668"/>
                  </a:cubicBezTo>
                  <a:cubicBezTo>
                    <a:pt x="722" y="669"/>
                    <a:pt x="722" y="670"/>
                    <a:pt x="723" y="670"/>
                  </a:cubicBezTo>
                  <a:cubicBezTo>
                    <a:pt x="723" y="671"/>
                    <a:pt x="723" y="671"/>
                    <a:pt x="723" y="671"/>
                  </a:cubicBezTo>
                  <a:cubicBezTo>
                    <a:pt x="723" y="671"/>
                    <a:pt x="723" y="672"/>
                    <a:pt x="723" y="672"/>
                  </a:cubicBezTo>
                  <a:cubicBezTo>
                    <a:pt x="722" y="673"/>
                    <a:pt x="722" y="673"/>
                    <a:pt x="722" y="673"/>
                  </a:cubicBezTo>
                  <a:cubicBezTo>
                    <a:pt x="721" y="675"/>
                    <a:pt x="721" y="676"/>
                    <a:pt x="720" y="677"/>
                  </a:cubicBezTo>
                  <a:cubicBezTo>
                    <a:pt x="720" y="678"/>
                    <a:pt x="720" y="679"/>
                    <a:pt x="719" y="679"/>
                  </a:cubicBezTo>
                  <a:cubicBezTo>
                    <a:pt x="718" y="679"/>
                    <a:pt x="718" y="680"/>
                    <a:pt x="718" y="680"/>
                  </a:cubicBezTo>
                  <a:cubicBezTo>
                    <a:pt x="718" y="681"/>
                    <a:pt x="718" y="682"/>
                    <a:pt x="718" y="682"/>
                  </a:cubicBezTo>
                  <a:cubicBezTo>
                    <a:pt x="718" y="683"/>
                    <a:pt x="718" y="683"/>
                    <a:pt x="717" y="683"/>
                  </a:cubicBezTo>
                  <a:cubicBezTo>
                    <a:pt x="717" y="684"/>
                    <a:pt x="717" y="683"/>
                    <a:pt x="716" y="683"/>
                  </a:cubicBezTo>
                  <a:cubicBezTo>
                    <a:pt x="714" y="683"/>
                    <a:pt x="711" y="682"/>
                    <a:pt x="709" y="681"/>
                  </a:cubicBezTo>
                  <a:cubicBezTo>
                    <a:pt x="708" y="682"/>
                    <a:pt x="708" y="683"/>
                    <a:pt x="708" y="684"/>
                  </a:cubicBezTo>
                  <a:cubicBezTo>
                    <a:pt x="707" y="684"/>
                    <a:pt x="707" y="684"/>
                    <a:pt x="707" y="684"/>
                  </a:cubicBezTo>
                  <a:cubicBezTo>
                    <a:pt x="706" y="684"/>
                    <a:pt x="706" y="684"/>
                    <a:pt x="706" y="684"/>
                  </a:cubicBezTo>
                  <a:cubicBezTo>
                    <a:pt x="705" y="684"/>
                    <a:pt x="704" y="685"/>
                    <a:pt x="703" y="686"/>
                  </a:cubicBezTo>
                  <a:cubicBezTo>
                    <a:pt x="703" y="686"/>
                    <a:pt x="703" y="686"/>
                    <a:pt x="703" y="686"/>
                  </a:cubicBezTo>
                  <a:cubicBezTo>
                    <a:pt x="703" y="687"/>
                    <a:pt x="703" y="687"/>
                    <a:pt x="703" y="687"/>
                  </a:cubicBezTo>
                  <a:cubicBezTo>
                    <a:pt x="704" y="689"/>
                    <a:pt x="705" y="691"/>
                    <a:pt x="705" y="692"/>
                  </a:cubicBezTo>
                  <a:cubicBezTo>
                    <a:pt x="705" y="693"/>
                    <a:pt x="705" y="693"/>
                    <a:pt x="705" y="693"/>
                  </a:cubicBezTo>
                  <a:cubicBezTo>
                    <a:pt x="705" y="694"/>
                    <a:pt x="705" y="694"/>
                    <a:pt x="705" y="695"/>
                  </a:cubicBezTo>
                  <a:cubicBezTo>
                    <a:pt x="704" y="697"/>
                    <a:pt x="706" y="699"/>
                    <a:pt x="705" y="701"/>
                  </a:cubicBezTo>
                  <a:cubicBezTo>
                    <a:pt x="704" y="701"/>
                    <a:pt x="704" y="701"/>
                    <a:pt x="704" y="702"/>
                  </a:cubicBezTo>
                  <a:cubicBezTo>
                    <a:pt x="704" y="702"/>
                    <a:pt x="704" y="702"/>
                    <a:pt x="704" y="703"/>
                  </a:cubicBezTo>
                  <a:cubicBezTo>
                    <a:pt x="704" y="703"/>
                    <a:pt x="704" y="704"/>
                    <a:pt x="703" y="704"/>
                  </a:cubicBezTo>
                  <a:cubicBezTo>
                    <a:pt x="703" y="705"/>
                    <a:pt x="702" y="705"/>
                    <a:pt x="702" y="705"/>
                  </a:cubicBezTo>
                  <a:cubicBezTo>
                    <a:pt x="701" y="705"/>
                    <a:pt x="701" y="705"/>
                    <a:pt x="700" y="705"/>
                  </a:cubicBezTo>
                  <a:cubicBezTo>
                    <a:pt x="700" y="705"/>
                    <a:pt x="700" y="706"/>
                    <a:pt x="700" y="706"/>
                  </a:cubicBezTo>
                  <a:cubicBezTo>
                    <a:pt x="700" y="706"/>
                    <a:pt x="700" y="706"/>
                    <a:pt x="700" y="707"/>
                  </a:cubicBezTo>
                  <a:cubicBezTo>
                    <a:pt x="700" y="707"/>
                    <a:pt x="701" y="707"/>
                    <a:pt x="701" y="708"/>
                  </a:cubicBezTo>
                  <a:cubicBezTo>
                    <a:pt x="701" y="708"/>
                    <a:pt x="701" y="708"/>
                    <a:pt x="701" y="708"/>
                  </a:cubicBezTo>
                  <a:cubicBezTo>
                    <a:pt x="701" y="706"/>
                    <a:pt x="702" y="705"/>
                    <a:pt x="704" y="706"/>
                  </a:cubicBezTo>
                  <a:cubicBezTo>
                    <a:pt x="705" y="706"/>
                    <a:pt x="705" y="706"/>
                    <a:pt x="705" y="705"/>
                  </a:cubicBezTo>
                  <a:cubicBezTo>
                    <a:pt x="705" y="703"/>
                    <a:pt x="707" y="701"/>
                    <a:pt x="709" y="700"/>
                  </a:cubicBezTo>
                  <a:cubicBezTo>
                    <a:pt x="709" y="700"/>
                    <a:pt x="709" y="700"/>
                    <a:pt x="710" y="700"/>
                  </a:cubicBezTo>
                  <a:cubicBezTo>
                    <a:pt x="710" y="700"/>
                    <a:pt x="710" y="700"/>
                    <a:pt x="710" y="700"/>
                  </a:cubicBezTo>
                  <a:cubicBezTo>
                    <a:pt x="710" y="701"/>
                    <a:pt x="709" y="701"/>
                    <a:pt x="709" y="701"/>
                  </a:cubicBezTo>
                  <a:cubicBezTo>
                    <a:pt x="709" y="701"/>
                    <a:pt x="709" y="701"/>
                    <a:pt x="709" y="701"/>
                  </a:cubicBezTo>
                  <a:cubicBezTo>
                    <a:pt x="710" y="702"/>
                    <a:pt x="710" y="701"/>
                    <a:pt x="710" y="701"/>
                  </a:cubicBezTo>
                  <a:cubicBezTo>
                    <a:pt x="710" y="701"/>
                    <a:pt x="711" y="700"/>
                    <a:pt x="711" y="701"/>
                  </a:cubicBezTo>
                  <a:cubicBezTo>
                    <a:pt x="712" y="701"/>
                    <a:pt x="712" y="701"/>
                    <a:pt x="712" y="701"/>
                  </a:cubicBezTo>
                  <a:cubicBezTo>
                    <a:pt x="712" y="701"/>
                    <a:pt x="712" y="702"/>
                    <a:pt x="712" y="702"/>
                  </a:cubicBezTo>
                  <a:cubicBezTo>
                    <a:pt x="712" y="702"/>
                    <a:pt x="712" y="702"/>
                    <a:pt x="712" y="702"/>
                  </a:cubicBezTo>
                  <a:cubicBezTo>
                    <a:pt x="712" y="704"/>
                    <a:pt x="713" y="704"/>
                    <a:pt x="714" y="704"/>
                  </a:cubicBezTo>
                  <a:cubicBezTo>
                    <a:pt x="715" y="704"/>
                    <a:pt x="716" y="704"/>
                    <a:pt x="716" y="705"/>
                  </a:cubicBezTo>
                  <a:cubicBezTo>
                    <a:pt x="718" y="705"/>
                    <a:pt x="719" y="705"/>
                    <a:pt x="720" y="704"/>
                  </a:cubicBezTo>
                  <a:cubicBezTo>
                    <a:pt x="722" y="704"/>
                    <a:pt x="724" y="702"/>
                    <a:pt x="726" y="701"/>
                  </a:cubicBezTo>
                  <a:cubicBezTo>
                    <a:pt x="729" y="699"/>
                    <a:pt x="732" y="697"/>
                    <a:pt x="734" y="694"/>
                  </a:cubicBezTo>
                  <a:cubicBezTo>
                    <a:pt x="734" y="692"/>
                    <a:pt x="734" y="691"/>
                    <a:pt x="735" y="690"/>
                  </a:cubicBezTo>
                  <a:cubicBezTo>
                    <a:pt x="736" y="689"/>
                    <a:pt x="737" y="689"/>
                    <a:pt x="738" y="688"/>
                  </a:cubicBezTo>
                  <a:cubicBezTo>
                    <a:pt x="740" y="684"/>
                    <a:pt x="743" y="680"/>
                    <a:pt x="747" y="677"/>
                  </a:cubicBezTo>
                  <a:cubicBezTo>
                    <a:pt x="749" y="674"/>
                    <a:pt x="750" y="671"/>
                    <a:pt x="753" y="669"/>
                  </a:cubicBezTo>
                  <a:cubicBezTo>
                    <a:pt x="753" y="669"/>
                    <a:pt x="753" y="669"/>
                    <a:pt x="753" y="668"/>
                  </a:cubicBezTo>
                  <a:cubicBezTo>
                    <a:pt x="753" y="666"/>
                    <a:pt x="754" y="664"/>
                    <a:pt x="756" y="662"/>
                  </a:cubicBezTo>
                  <a:cubicBezTo>
                    <a:pt x="757" y="661"/>
                    <a:pt x="758" y="659"/>
                    <a:pt x="758" y="657"/>
                  </a:cubicBezTo>
                  <a:cubicBezTo>
                    <a:pt x="759" y="657"/>
                    <a:pt x="759" y="656"/>
                    <a:pt x="760" y="655"/>
                  </a:cubicBezTo>
                  <a:cubicBezTo>
                    <a:pt x="761" y="654"/>
                    <a:pt x="762" y="652"/>
                    <a:pt x="764" y="650"/>
                  </a:cubicBezTo>
                  <a:cubicBezTo>
                    <a:pt x="765" y="650"/>
                    <a:pt x="765" y="649"/>
                    <a:pt x="765" y="648"/>
                  </a:cubicBezTo>
                  <a:cubicBezTo>
                    <a:pt x="765" y="646"/>
                    <a:pt x="766" y="644"/>
                    <a:pt x="766" y="642"/>
                  </a:cubicBezTo>
                  <a:cubicBezTo>
                    <a:pt x="766" y="642"/>
                    <a:pt x="766" y="642"/>
                    <a:pt x="766" y="641"/>
                  </a:cubicBezTo>
                  <a:cubicBezTo>
                    <a:pt x="766" y="641"/>
                    <a:pt x="766" y="641"/>
                    <a:pt x="766" y="641"/>
                  </a:cubicBezTo>
                  <a:cubicBezTo>
                    <a:pt x="767" y="640"/>
                    <a:pt x="767" y="639"/>
                    <a:pt x="767" y="638"/>
                  </a:cubicBezTo>
                  <a:cubicBezTo>
                    <a:pt x="767" y="638"/>
                    <a:pt x="767" y="638"/>
                    <a:pt x="767" y="637"/>
                  </a:cubicBezTo>
                  <a:cubicBezTo>
                    <a:pt x="767" y="636"/>
                    <a:pt x="767" y="636"/>
                    <a:pt x="767" y="635"/>
                  </a:cubicBezTo>
                  <a:cubicBezTo>
                    <a:pt x="767" y="635"/>
                    <a:pt x="767" y="634"/>
                    <a:pt x="767" y="634"/>
                  </a:cubicBezTo>
                  <a:cubicBezTo>
                    <a:pt x="767" y="634"/>
                    <a:pt x="768" y="634"/>
                    <a:pt x="768" y="633"/>
                  </a:cubicBezTo>
                  <a:cubicBezTo>
                    <a:pt x="768" y="633"/>
                    <a:pt x="768" y="632"/>
                    <a:pt x="767" y="632"/>
                  </a:cubicBezTo>
                  <a:cubicBezTo>
                    <a:pt x="767" y="632"/>
                    <a:pt x="767" y="631"/>
                    <a:pt x="767" y="631"/>
                  </a:cubicBezTo>
                  <a:cubicBezTo>
                    <a:pt x="767" y="630"/>
                    <a:pt x="767" y="630"/>
                    <a:pt x="767" y="630"/>
                  </a:cubicBezTo>
                  <a:cubicBezTo>
                    <a:pt x="767" y="630"/>
                    <a:pt x="767" y="629"/>
                    <a:pt x="767" y="628"/>
                  </a:cubicBezTo>
                  <a:cubicBezTo>
                    <a:pt x="767" y="627"/>
                    <a:pt x="767" y="627"/>
                    <a:pt x="767" y="627"/>
                  </a:cubicBezTo>
                  <a:cubicBezTo>
                    <a:pt x="767" y="626"/>
                    <a:pt x="767" y="625"/>
                    <a:pt x="767" y="624"/>
                  </a:cubicBezTo>
                  <a:cubicBezTo>
                    <a:pt x="768" y="624"/>
                    <a:pt x="768" y="623"/>
                    <a:pt x="768" y="622"/>
                  </a:cubicBezTo>
                  <a:cubicBezTo>
                    <a:pt x="769" y="619"/>
                    <a:pt x="769" y="617"/>
                    <a:pt x="771" y="615"/>
                  </a:cubicBezTo>
                  <a:cubicBezTo>
                    <a:pt x="773" y="614"/>
                    <a:pt x="773" y="612"/>
                    <a:pt x="773" y="611"/>
                  </a:cubicBezTo>
                  <a:cubicBezTo>
                    <a:pt x="773" y="611"/>
                    <a:pt x="773" y="611"/>
                    <a:pt x="773" y="610"/>
                  </a:cubicBezTo>
                  <a:cubicBezTo>
                    <a:pt x="773" y="610"/>
                    <a:pt x="772" y="609"/>
                    <a:pt x="772" y="609"/>
                  </a:cubicBezTo>
                  <a:cubicBezTo>
                    <a:pt x="771" y="608"/>
                    <a:pt x="771" y="608"/>
                    <a:pt x="771" y="607"/>
                  </a:cubicBezTo>
                  <a:cubicBezTo>
                    <a:pt x="771" y="607"/>
                    <a:pt x="771" y="607"/>
                    <a:pt x="771" y="607"/>
                  </a:cubicBezTo>
                  <a:cubicBezTo>
                    <a:pt x="772" y="605"/>
                    <a:pt x="772" y="605"/>
                    <a:pt x="772" y="604"/>
                  </a:cubicBezTo>
                  <a:cubicBezTo>
                    <a:pt x="772" y="603"/>
                    <a:pt x="772" y="603"/>
                    <a:pt x="770" y="602"/>
                  </a:cubicBezTo>
                  <a:cubicBezTo>
                    <a:pt x="770" y="601"/>
                    <a:pt x="769" y="601"/>
                    <a:pt x="769" y="600"/>
                  </a:cubicBezTo>
                  <a:cubicBezTo>
                    <a:pt x="770" y="600"/>
                    <a:pt x="770" y="600"/>
                    <a:pt x="771" y="601"/>
                  </a:cubicBezTo>
                  <a:cubicBezTo>
                    <a:pt x="772" y="601"/>
                    <a:pt x="773" y="600"/>
                    <a:pt x="773" y="599"/>
                  </a:cubicBezTo>
                  <a:cubicBezTo>
                    <a:pt x="773" y="599"/>
                    <a:pt x="773" y="599"/>
                    <a:pt x="773" y="599"/>
                  </a:cubicBezTo>
                  <a:cubicBezTo>
                    <a:pt x="773" y="598"/>
                    <a:pt x="773" y="598"/>
                    <a:pt x="772" y="598"/>
                  </a:cubicBezTo>
                  <a:cubicBezTo>
                    <a:pt x="770" y="596"/>
                    <a:pt x="768" y="594"/>
                    <a:pt x="767" y="593"/>
                  </a:cubicBezTo>
                  <a:cubicBezTo>
                    <a:pt x="766" y="592"/>
                    <a:pt x="766" y="592"/>
                    <a:pt x="766" y="592"/>
                  </a:cubicBezTo>
                  <a:cubicBezTo>
                    <a:pt x="766" y="592"/>
                    <a:pt x="766" y="592"/>
                    <a:pt x="766" y="591"/>
                  </a:cubicBezTo>
                  <a:cubicBezTo>
                    <a:pt x="766" y="591"/>
                    <a:pt x="766" y="591"/>
                    <a:pt x="766" y="591"/>
                  </a:cubicBezTo>
                  <a:cubicBezTo>
                    <a:pt x="766" y="590"/>
                    <a:pt x="765" y="589"/>
                    <a:pt x="764" y="588"/>
                  </a:cubicBezTo>
                  <a:cubicBezTo>
                    <a:pt x="763" y="587"/>
                    <a:pt x="761" y="586"/>
                    <a:pt x="759" y="588"/>
                  </a:cubicBezTo>
                  <a:cubicBezTo>
                    <a:pt x="758" y="588"/>
                    <a:pt x="757" y="587"/>
                    <a:pt x="755" y="586"/>
                  </a:cubicBezTo>
                  <a:cubicBezTo>
                    <a:pt x="755" y="587"/>
                    <a:pt x="755" y="588"/>
                    <a:pt x="755" y="589"/>
                  </a:cubicBezTo>
                  <a:cubicBezTo>
                    <a:pt x="755" y="590"/>
                    <a:pt x="755" y="590"/>
                    <a:pt x="755" y="591"/>
                  </a:cubicBezTo>
                  <a:cubicBezTo>
                    <a:pt x="755" y="592"/>
                    <a:pt x="754" y="592"/>
                    <a:pt x="754" y="593"/>
                  </a:cubicBezTo>
                  <a:cubicBezTo>
                    <a:pt x="754" y="593"/>
                    <a:pt x="754" y="593"/>
                    <a:pt x="754" y="593"/>
                  </a:cubicBezTo>
                  <a:cubicBezTo>
                    <a:pt x="754" y="594"/>
                    <a:pt x="754" y="595"/>
                    <a:pt x="752" y="595"/>
                  </a:cubicBezTo>
                  <a:cubicBezTo>
                    <a:pt x="752" y="595"/>
                    <a:pt x="752" y="595"/>
                    <a:pt x="752" y="594"/>
                  </a:cubicBezTo>
                  <a:cubicBezTo>
                    <a:pt x="754" y="593"/>
                    <a:pt x="754" y="591"/>
                    <a:pt x="754" y="589"/>
                  </a:cubicBezTo>
                  <a:cubicBezTo>
                    <a:pt x="754" y="589"/>
                    <a:pt x="754" y="589"/>
                    <a:pt x="754" y="590"/>
                  </a:cubicBezTo>
                  <a:cubicBezTo>
                    <a:pt x="753" y="590"/>
                    <a:pt x="753" y="590"/>
                    <a:pt x="753" y="590"/>
                  </a:cubicBezTo>
                  <a:cubicBezTo>
                    <a:pt x="753" y="591"/>
                    <a:pt x="753" y="592"/>
                    <a:pt x="752" y="592"/>
                  </a:cubicBezTo>
                  <a:cubicBezTo>
                    <a:pt x="751" y="594"/>
                    <a:pt x="748" y="595"/>
                    <a:pt x="746" y="595"/>
                  </a:cubicBezTo>
                  <a:cubicBezTo>
                    <a:pt x="745" y="595"/>
                    <a:pt x="745" y="595"/>
                    <a:pt x="745" y="594"/>
                  </a:cubicBezTo>
                  <a:cubicBezTo>
                    <a:pt x="745" y="594"/>
                    <a:pt x="745" y="594"/>
                    <a:pt x="745" y="594"/>
                  </a:cubicBezTo>
                  <a:cubicBezTo>
                    <a:pt x="745" y="594"/>
                    <a:pt x="745" y="594"/>
                    <a:pt x="746" y="593"/>
                  </a:cubicBezTo>
                  <a:cubicBezTo>
                    <a:pt x="747" y="593"/>
                    <a:pt x="748" y="592"/>
                    <a:pt x="748" y="591"/>
                  </a:cubicBezTo>
                  <a:cubicBezTo>
                    <a:pt x="748" y="591"/>
                    <a:pt x="747" y="590"/>
                    <a:pt x="746" y="589"/>
                  </a:cubicBezTo>
                  <a:cubicBezTo>
                    <a:pt x="746" y="589"/>
                    <a:pt x="746" y="589"/>
                    <a:pt x="746" y="588"/>
                  </a:cubicBezTo>
                  <a:cubicBezTo>
                    <a:pt x="746" y="588"/>
                    <a:pt x="746" y="588"/>
                    <a:pt x="747" y="588"/>
                  </a:cubicBezTo>
                  <a:cubicBezTo>
                    <a:pt x="747" y="588"/>
                    <a:pt x="748" y="587"/>
                    <a:pt x="748" y="587"/>
                  </a:cubicBezTo>
                  <a:cubicBezTo>
                    <a:pt x="748" y="587"/>
                    <a:pt x="748" y="587"/>
                    <a:pt x="748" y="587"/>
                  </a:cubicBezTo>
                  <a:cubicBezTo>
                    <a:pt x="747" y="586"/>
                    <a:pt x="747" y="586"/>
                    <a:pt x="746" y="586"/>
                  </a:cubicBezTo>
                  <a:cubicBezTo>
                    <a:pt x="745" y="587"/>
                    <a:pt x="745" y="587"/>
                    <a:pt x="745" y="588"/>
                  </a:cubicBezTo>
                  <a:cubicBezTo>
                    <a:pt x="745" y="588"/>
                    <a:pt x="745" y="589"/>
                    <a:pt x="745" y="589"/>
                  </a:cubicBezTo>
                  <a:cubicBezTo>
                    <a:pt x="745" y="589"/>
                    <a:pt x="745" y="589"/>
                    <a:pt x="745" y="590"/>
                  </a:cubicBezTo>
                  <a:cubicBezTo>
                    <a:pt x="745" y="590"/>
                    <a:pt x="745" y="591"/>
                    <a:pt x="744" y="592"/>
                  </a:cubicBezTo>
                  <a:cubicBezTo>
                    <a:pt x="743" y="592"/>
                    <a:pt x="742" y="591"/>
                    <a:pt x="742" y="592"/>
                  </a:cubicBezTo>
                  <a:cubicBezTo>
                    <a:pt x="741" y="592"/>
                    <a:pt x="741" y="591"/>
                    <a:pt x="741" y="591"/>
                  </a:cubicBezTo>
                  <a:cubicBezTo>
                    <a:pt x="741" y="591"/>
                    <a:pt x="741" y="590"/>
                    <a:pt x="742" y="590"/>
                  </a:cubicBezTo>
                  <a:cubicBezTo>
                    <a:pt x="742" y="589"/>
                    <a:pt x="742" y="588"/>
                    <a:pt x="742" y="588"/>
                  </a:cubicBezTo>
                  <a:cubicBezTo>
                    <a:pt x="742" y="587"/>
                    <a:pt x="742" y="586"/>
                    <a:pt x="742" y="585"/>
                  </a:cubicBezTo>
                  <a:cubicBezTo>
                    <a:pt x="742" y="584"/>
                    <a:pt x="742" y="584"/>
                    <a:pt x="742" y="583"/>
                  </a:cubicBezTo>
                  <a:cubicBezTo>
                    <a:pt x="742" y="583"/>
                    <a:pt x="742" y="583"/>
                    <a:pt x="742" y="583"/>
                  </a:cubicBezTo>
                  <a:cubicBezTo>
                    <a:pt x="742" y="583"/>
                    <a:pt x="742" y="582"/>
                    <a:pt x="741" y="583"/>
                  </a:cubicBezTo>
                  <a:cubicBezTo>
                    <a:pt x="739" y="583"/>
                    <a:pt x="737" y="582"/>
                    <a:pt x="735" y="583"/>
                  </a:cubicBezTo>
                  <a:cubicBezTo>
                    <a:pt x="735" y="583"/>
                    <a:pt x="735" y="583"/>
                    <a:pt x="735" y="583"/>
                  </a:cubicBezTo>
                  <a:cubicBezTo>
                    <a:pt x="734" y="582"/>
                    <a:pt x="733" y="582"/>
                    <a:pt x="733" y="582"/>
                  </a:cubicBezTo>
                  <a:cubicBezTo>
                    <a:pt x="732" y="581"/>
                    <a:pt x="731" y="581"/>
                    <a:pt x="731" y="580"/>
                  </a:cubicBezTo>
                  <a:cubicBezTo>
                    <a:pt x="731" y="579"/>
                    <a:pt x="732" y="579"/>
                    <a:pt x="733" y="578"/>
                  </a:cubicBezTo>
                  <a:cubicBezTo>
                    <a:pt x="734" y="577"/>
                    <a:pt x="735" y="577"/>
                    <a:pt x="736" y="575"/>
                  </a:cubicBezTo>
                  <a:cubicBezTo>
                    <a:pt x="737" y="574"/>
                    <a:pt x="739" y="573"/>
                    <a:pt x="739" y="572"/>
                  </a:cubicBezTo>
                  <a:cubicBezTo>
                    <a:pt x="741" y="570"/>
                    <a:pt x="744" y="568"/>
                    <a:pt x="746" y="567"/>
                  </a:cubicBezTo>
                  <a:cubicBezTo>
                    <a:pt x="747" y="566"/>
                    <a:pt x="748" y="565"/>
                    <a:pt x="748" y="563"/>
                  </a:cubicBezTo>
                  <a:cubicBezTo>
                    <a:pt x="749" y="562"/>
                    <a:pt x="751" y="561"/>
                    <a:pt x="751" y="559"/>
                  </a:cubicBezTo>
                  <a:cubicBezTo>
                    <a:pt x="752" y="559"/>
                    <a:pt x="752" y="558"/>
                    <a:pt x="752" y="557"/>
                  </a:cubicBezTo>
                  <a:cubicBezTo>
                    <a:pt x="752" y="557"/>
                    <a:pt x="752" y="557"/>
                    <a:pt x="752" y="557"/>
                  </a:cubicBezTo>
                  <a:cubicBezTo>
                    <a:pt x="754" y="557"/>
                    <a:pt x="754" y="555"/>
                    <a:pt x="754" y="554"/>
                  </a:cubicBezTo>
                  <a:cubicBezTo>
                    <a:pt x="755" y="554"/>
                    <a:pt x="756" y="554"/>
                    <a:pt x="756" y="553"/>
                  </a:cubicBezTo>
                  <a:cubicBezTo>
                    <a:pt x="756" y="551"/>
                    <a:pt x="758" y="551"/>
                    <a:pt x="759" y="550"/>
                  </a:cubicBezTo>
                  <a:cubicBezTo>
                    <a:pt x="760" y="549"/>
                    <a:pt x="761" y="549"/>
                    <a:pt x="761" y="548"/>
                  </a:cubicBezTo>
                  <a:cubicBezTo>
                    <a:pt x="762" y="548"/>
                    <a:pt x="763" y="546"/>
                    <a:pt x="764" y="545"/>
                  </a:cubicBezTo>
                  <a:cubicBezTo>
                    <a:pt x="767" y="544"/>
                    <a:pt x="767" y="543"/>
                    <a:pt x="768" y="541"/>
                  </a:cubicBezTo>
                  <a:cubicBezTo>
                    <a:pt x="768" y="538"/>
                    <a:pt x="769" y="536"/>
                    <a:pt x="772" y="535"/>
                  </a:cubicBezTo>
                  <a:cubicBezTo>
                    <a:pt x="773" y="534"/>
                    <a:pt x="774" y="534"/>
                    <a:pt x="774" y="533"/>
                  </a:cubicBezTo>
                  <a:cubicBezTo>
                    <a:pt x="775" y="532"/>
                    <a:pt x="776" y="531"/>
                    <a:pt x="776" y="529"/>
                  </a:cubicBezTo>
                  <a:cubicBezTo>
                    <a:pt x="779" y="526"/>
                    <a:pt x="782" y="524"/>
                    <a:pt x="787" y="524"/>
                  </a:cubicBezTo>
                  <a:cubicBezTo>
                    <a:pt x="787" y="524"/>
                    <a:pt x="787" y="524"/>
                    <a:pt x="787" y="524"/>
                  </a:cubicBezTo>
                  <a:cubicBezTo>
                    <a:pt x="788" y="523"/>
                    <a:pt x="789" y="523"/>
                    <a:pt x="790" y="523"/>
                  </a:cubicBezTo>
                  <a:cubicBezTo>
                    <a:pt x="793" y="523"/>
                    <a:pt x="795" y="523"/>
                    <a:pt x="797" y="523"/>
                  </a:cubicBezTo>
                  <a:cubicBezTo>
                    <a:pt x="797" y="523"/>
                    <a:pt x="798" y="523"/>
                    <a:pt x="798" y="523"/>
                  </a:cubicBezTo>
                  <a:cubicBezTo>
                    <a:pt x="799" y="523"/>
                    <a:pt x="799" y="523"/>
                    <a:pt x="799" y="523"/>
                  </a:cubicBezTo>
                  <a:cubicBezTo>
                    <a:pt x="800" y="524"/>
                    <a:pt x="802" y="523"/>
                    <a:pt x="803" y="523"/>
                  </a:cubicBezTo>
                  <a:cubicBezTo>
                    <a:pt x="803" y="523"/>
                    <a:pt x="803" y="523"/>
                    <a:pt x="803" y="523"/>
                  </a:cubicBezTo>
                  <a:cubicBezTo>
                    <a:pt x="804" y="523"/>
                    <a:pt x="804" y="524"/>
                    <a:pt x="803" y="524"/>
                  </a:cubicBezTo>
                  <a:cubicBezTo>
                    <a:pt x="803" y="525"/>
                    <a:pt x="803" y="525"/>
                    <a:pt x="804" y="526"/>
                  </a:cubicBezTo>
                  <a:cubicBezTo>
                    <a:pt x="804" y="526"/>
                    <a:pt x="804" y="526"/>
                    <a:pt x="804" y="526"/>
                  </a:cubicBezTo>
                  <a:cubicBezTo>
                    <a:pt x="804" y="526"/>
                    <a:pt x="805" y="526"/>
                    <a:pt x="805" y="526"/>
                  </a:cubicBezTo>
                  <a:cubicBezTo>
                    <a:pt x="807" y="526"/>
                    <a:pt x="806" y="524"/>
                    <a:pt x="806" y="523"/>
                  </a:cubicBezTo>
                  <a:cubicBezTo>
                    <a:pt x="807" y="523"/>
                    <a:pt x="807" y="522"/>
                    <a:pt x="808" y="522"/>
                  </a:cubicBezTo>
                  <a:cubicBezTo>
                    <a:pt x="808" y="523"/>
                    <a:pt x="809" y="523"/>
                    <a:pt x="809" y="523"/>
                  </a:cubicBezTo>
                  <a:cubicBezTo>
                    <a:pt x="809" y="523"/>
                    <a:pt x="810" y="523"/>
                    <a:pt x="810" y="523"/>
                  </a:cubicBezTo>
                  <a:cubicBezTo>
                    <a:pt x="810" y="523"/>
                    <a:pt x="810" y="523"/>
                    <a:pt x="810" y="523"/>
                  </a:cubicBezTo>
                  <a:cubicBezTo>
                    <a:pt x="811" y="524"/>
                    <a:pt x="811" y="524"/>
                    <a:pt x="812" y="524"/>
                  </a:cubicBezTo>
                  <a:cubicBezTo>
                    <a:pt x="812" y="524"/>
                    <a:pt x="812" y="524"/>
                    <a:pt x="812" y="524"/>
                  </a:cubicBezTo>
                  <a:cubicBezTo>
                    <a:pt x="815" y="525"/>
                    <a:pt x="817" y="525"/>
                    <a:pt x="818" y="523"/>
                  </a:cubicBezTo>
                  <a:cubicBezTo>
                    <a:pt x="819" y="523"/>
                    <a:pt x="819" y="523"/>
                    <a:pt x="820" y="523"/>
                  </a:cubicBezTo>
                  <a:cubicBezTo>
                    <a:pt x="820" y="523"/>
                    <a:pt x="820" y="523"/>
                    <a:pt x="820" y="524"/>
                  </a:cubicBezTo>
                  <a:cubicBezTo>
                    <a:pt x="820" y="524"/>
                    <a:pt x="821" y="524"/>
                    <a:pt x="821" y="525"/>
                  </a:cubicBezTo>
                  <a:cubicBezTo>
                    <a:pt x="821" y="525"/>
                    <a:pt x="821" y="525"/>
                    <a:pt x="821" y="525"/>
                  </a:cubicBezTo>
                  <a:cubicBezTo>
                    <a:pt x="822" y="525"/>
                    <a:pt x="823" y="525"/>
                    <a:pt x="824" y="524"/>
                  </a:cubicBezTo>
                  <a:cubicBezTo>
                    <a:pt x="824" y="524"/>
                    <a:pt x="824" y="524"/>
                    <a:pt x="824" y="524"/>
                  </a:cubicBezTo>
                  <a:cubicBezTo>
                    <a:pt x="824" y="523"/>
                    <a:pt x="823" y="523"/>
                    <a:pt x="823" y="523"/>
                  </a:cubicBezTo>
                  <a:cubicBezTo>
                    <a:pt x="823" y="523"/>
                    <a:pt x="823" y="523"/>
                    <a:pt x="823" y="523"/>
                  </a:cubicBezTo>
                  <a:cubicBezTo>
                    <a:pt x="823" y="523"/>
                    <a:pt x="823" y="523"/>
                    <a:pt x="823" y="523"/>
                  </a:cubicBezTo>
                  <a:cubicBezTo>
                    <a:pt x="823" y="522"/>
                    <a:pt x="823" y="522"/>
                    <a:pt x="823" y="522"/>
                  </a:cubicBezTo>
                  <a:cubicBezTo>
                    <a:pt x="823" y="522"/>
                    <a:pt x="823" y="522"/>
                    <a:pt x="823" y="522"/>
                  </a:cubicBezTo>
                  <a:cubicBezTo>
                    <a:pt x="825" y="522"/>
                    <a:pt x="825" y="522"/>
                    <a:pt x="826" y="521"/>
                  </a:cubicBezTo>
                  <a:cubicBezTo>
                    <a:pt x="826" y="521"/>
                    <a:pt x="826" y="521"/>
                    <a:pt x="826" y="521"/>
                  </a:cubicBezTo>
                  <a:cubicBezTo>
                    <a:pt x="826" y="521"/>
                    <a:pt x="826" y="521"/>
                    <a:pt x="826" y="520"/>
                  </a:cubicBezTo>
                  <a:cubicBezTo>
                    <a:pt x="826" y="519"/>
                    <a:pt x="827" y="519"/>
                    <a:pt x="827" y="519"/>
                  </a:cubicBezTo>
                  <a:cubicBezTo>
                    <a:pt x="828" y="519"/>
                    <a:pt x="830" y="518"/>
                    <a:pt x="831" y="519"/>
                  </a:cubicBezTo>
                  <a:cubicBezTo>
                    <a:pt x="832" y="520"/>
                    <a:pt x="833" y="520"/>
                    <a:pt x="834" y="520"/>
                  </a:cubicBezTo>
                  <a:cubicBezTo>
                    <a:pt x="834" y="520"/>
                    <a:pt x="834" y="520"/>
                    <a:pt x="834" y="520"/>
                  </a:cubicBezTo>
                  <a:cubicBezTo>
                    <a:pt x="834" y="521"/>
                    <a:pt x="835" y="521"/>
                    <a:pt x="835" y="521"/>
                  </a:cubicBezTo>
                  <a:cubicBezTo>
                    <a:pt x="835" y="521"/>
                    <a:pt x="835" y="521"/>
                    <a:pt x="835" y="521"/>
                  </a:cubicBezTo>
                  <a:cubicBezTo>
                    <a:pt x="835" y="521"/>
                    <a:pt x="835" y="521"/>
                    <a:pt x="835" y="521"/>
                  </a:cubicBezTo>
                  <a:cubicBezTo>
                    <a:pt x="835" y="522"/>
                    <a:pt x="835" y="522"/>
                    <a:pt x="835" y="522"/>
                  </a:cubicBezTo>
                  <a:cubicBezTo>
                    <a:pt x="835" y="522"/>
                    <a:pt x="835" y="522"/>
                    <a:pt x="835" y="522"/>
                  </a:cubicBezTo>
                  <a:cubicBezTo>
                    <a:pt x="836" y="522"/>
                    <a:pt x="836" y="523"/>
                    <a:pt x="837" y="522"/>
                  </a:cubicBezTo>
                  <a:cubicBezTo>
                    <a:pt x="837" y="522"/>
                    <a:pt x="837" y="522"/>
                    <a:pt x="837" y="522"/>
                  </a:cubicBezTo>
                  <a:cubicBezTo>
                    <a:pt x="837" y="522"/>
                    <a:pt x="837" y="522"/>
                    <a:pt x="838" y="522"/>
                  </a:cubicBezTo>
                  <a:cubicBezTo>
                    <a:pt x="838" y="521"/>
                    <a:pt x="839" y="521"/>
                    <a:pt x="840" y="521"/>
                  </a:cubicBezTo>
                  <a:cubicBezTo>
                    <a:pt x="840" y="521"/>
                    <a:pt x="840" y="521"/>
                    <a:pt x="841" y="521"/>
                  </a:cubicBezTo>
                  <a:cubicBezTo>
                    <a:pt x="841" y="521"/>
                    <a:pt x="841" y="521"/>
                    <a:pt x="841" y="521"/>
                  </a:cubicBezTo>
                  <a:cubicBezTo>
                    <a:pt x="842" y="522"/>
                    <a:pt x="842" y="523"/>
                    <a:pt x="843" y="524"/>
                  </a:cubicBezTo>
                  <a:cubicBezTo>
                    <a:pt x="843" y="524"/>
                    <a:pt x="843" y="524"/>
                    <a:pt x="843" y="524"/>
                  </a:cubicBezTo>
                  <a:cubicBezTo>
                    <a:pt x="844" y="525"/>
                    <a:pt x="844" y="525"/>
                    <a:pt x="844" y="525"/>
                  </a:cubicBezTo>
                  <a:cubicBezTo>
                    <a:pt x="845" y="525"/>
                    <a:pt x="845" y="525"/>
                    <a:pt x="846" y="525"/>
                  </a:cubicBezTo>
                  <a:cubicBezTo>
                    <a:pt x="845" y="527"/>
                    <a:pt x="844" y="526"/>
                    <a:pt x="843" y="526"/>
                  </a:cubicBezTo>
                  <a:cubicBezTo>
                    <a:pt x="842" y="526"/>
                    <a:pt x="840" y="527"/>
                    <a:pt x="839" y="527"/>
                  </a:cubicBezTo>
                  <a:cubicBezTo>
                    <a:pt x="840" y="528"/>
                    <a:pt x="840" y="530"/>
                    <a:pt x="841" y="530"/>
                  </a:cubicBezTo>
                  <a:cubicBezTo>
                    <a:pt x="841" y="531"/>
                    <a:pt x="842" y="531"/>
                    <a:pt x="843" y="530"/>
                  </a:cubicBezTo>
                  <a:cubicBezTo>
                    <a:pt x="843" y="530"/>
                    <a:pt x="843" y="530"/>
                    <a:pt x="843" y="530"/>
                  </a:cubicBezTo>
                  <a:cubicBezTo>
                    <a:pt x="844" y="530"/>
                    <a:pt x="845" y="530"/>
                    <a:pt x="845" y="530"/>
                  </a:cubicBezTo>
                  <a:cubicBezTo>
                    <a:pt x="845" y="529"/>
                    <a:pt x="845" y="529"/>
                    <a:pt x="845" y="529"/>
                  </a:cubicBezTo>
                  <a:cubicBezTo>
                    <a:pt x="847" y="529"/>
                    <a:pt x="848" y="529"/>
                    <a:pt x="849" y="529"/>
                  </a:cubicBezTo>
                  <a:cubicBezTo>
                    <a:pt x="850" y="530"/>
                    <a:pt x="851" y="530"/>
                    <a:pt x="851" y="529"/>
                  </a:cubicBezTo>
                  <a:cubicBezTo>
                    <a:pt x="851" y="529"/>
                    <a:pt x="851" y="528"/>
                    <a:pt x="851" y="528"/>
                  </a:cubicBezTo>
                  <a:cubicBezTo>
                    <a:pt x="852" y="527"/>
                    <a:pt x="854" y="527"/>
                    <a:pt x="855" y="525"/>
                  </a:cubicBezTo>
                  <a:cubicBezTo>
                    <a:pt x="855" y="525"/>
                    <a:pt x="856" y="525"/>
                    <a:pt x="856" y="526"/>
                  </a:cubicBezTo>
                  <a:cubicBezTo>
                    <a:pt x="857" y="526"/>
                    <a:pt x="857" y="526"/>
                    <a:pt x="858" y="527"/>
                  </a:cubicBezTo>
                  <a:cubicBezTo>
                    <a:pt x="858" y="527"/>
                    <a:pt x="858" y="527"/>
                    <a:pt x="858" y="527"/>
                  </a:cubicBezTo>
                  <a:cubicBezTo>
                    <a:pt x="859" y="528"/>
                    <a:pt x="860" y="527"/>
                    <a:pt x="861" y="526"/>
                  </a:cubicBezTo>
                  <a:cubicBezTo>
                    <a:pt x="861" y="526"/>
                    <a:pt x="861" y="526"/>
                    <a:pt x="861" y="526"/>
                  </a:cubicBezTo>
                  <a:cubicBezTo>
                    <a:pt x="861" y="526"/>
                    <a:pt x="862" y="526"/>
                    <a:pt x="862" y="526"/>
                  </a:cubicBezTo>
                  <a:cubicBezTo>
                    <a:pt x="863" y="526"/>
                    <a:pt x="864" y="526"/>
                    <a:pt x="865" y="526"/>
                  </a:cubicBezTo>
                  <a:cubicBezTo>
                    <a:pt x="866" y="526"/>
                    <a:pt x="867" y="525"/>
                    <a:pt x="866" y="523"/>
                  </a:cubicBezTo>
                  <a:cubicBezTo>
                    <a:pt x="866" y="523"/>
                    <a:pt x="866" y="523"/>
                    <a:pt x="865" y="523"/>
                  </a:cubicBezTo>
                  <a:cubicBezTo>
                    <a:pt x="865" y="522"/>
                    <a:pt x="864" y="522"/>
                    <a:pt x="864" y="522"/>
                  </a:cubicBezTo>
                  <a:cubicBezTo>
                    <a:pt x="863" y="520"/>
                    <a:pt x="861" y="521"/>
                    <a:pt x="860" y="522"/>
                  </a:cubicBezTo>
                  <a:cubicBezTo>
                    <a:pt x="860" y="521"/>
                    <a:pt x="860" y="521"/>
                    <a:pt x="860" y="521"/>
                  </a:cubicBezTo>
                  <a:cubicBezTo>
                    <a:pt x="860" y="519"/>
                    <a:pt x="859" y="517"/>
                    <a:pt x="861" y="516"/>
                  </a:cubicBezTo>
                  <a:cubicBezTo>
                    <a:pt x="862" y="516"/>
                    <a:pt x="862" y="515"/>
                    <a:pt x="862" y="515"/>
                  </a:cubicBezTo>
                  <a:cubicBezTo>
                    <a:pt x="862" y="514"/>
                    <a:pt x="862" y="514"/>
                    <a:pt x="862" y="514"/>
                  </a:cubicBezTo>
                  <a:cubicBezTo>
                    <a:pt x="862" y="514"/>
                    <a:pt x="862" y="513"/>
                    <a:pt x="862" y="513"/>
                  </a:cubicBezTo>
                  <a:cubicBezTo>
                    <a:pt x="863" y="513"/>
                    <a:pt x="863" y="513"/>
                    <a:pt x="863" y="512"/>
                  </a:cubicBezTo>
                  <a:cubicBezTo>
                    <a:pt x="864" y="510"/>
                    <a:pt x="866" y="509"/>
                    <a:pt x="868" y="508"/>
                  </a:cubicBezTo>
                  <a:cubicBezTo>
                    <a:pt x="869" y="507"/>
                    <a:pt x="870" y="505"/>
                    <a:pt x="871" y="505"/>
                  </a:cubicBezTo>
                  <a:cubicBezTo>
                    <a:pt x="872" y="504"/>
                    <a:pt x="872" y="503"/>
                    <a:pt x="872" y="501"/>
                  </a:cubicBezTo>
                  <a:cubicBezTo>
                    <a:pt x="873" y="501"/>
                    <a:pt x="873" y="500"/>
                    <a:pt x="874" y="499"/>
                  </a:cubicBezTo>
                  <a:cubicBezTo>
                    <a:pt x="874" y="499"/>
                    <a:pt x="874" y="499"/>
                    <a:pt x="874" y="499"/>
                  </a:cubicBezTo>
                  <a:cubicBezTo>
                    <a:pt x="875" y="499"/>
                    <a:pt x="875" y="499"/>
                    <a:pt x="875" y="499"/>
                  </a:cubicBezTo>
                  <a:cubicBezTo>
                    <a:pt x="875" y="499"/>
                    <a:pt x="875" y="499"/>
                    <a:pt x="875" y="499"/>
                  </a:cubicBezTo>
                  <a:cubicBezTo>
                    <a:pt x="876" y="498"/>
                    <a:pt x="877" y="498"/>
                    <a:pt x="876" y="497"/>
                  </a:cubicBezTo>
                  <a:cubicBezTo>
                    <a:pt x="876" y="495"/>
                    <a:pt x="876" y="494"/>
                    <a:pt x="878" y="493"/>
                  </a:cubicBezTo>
                  <a:cubicBezTo>
                    <a:pt x="878" y="493"/>
                    <a:pt x="878" y="493"/>
                    <a:pt x="878" y="493"/>
                  </a:cubicBezTo>
                  <a:cubicBezTo>
                    <a:pt x="878" y="493"/>
                    <a:pt x="878" y="493"/>
                    <a:pt x="878" y="493"/>
                  </a:cubicBezTo>
                  <a:cubicBezTo>
                    <a:pt x="878" y="492"/>
                    <a:pt x="878" y="492"/>
                    <a:pt x="879" y="492"/>
                  </a:cubicBezTo>
                  <a:cubicBezTo>
                    <a:pt x="879" y="492"/>
                    <a:pt x="880" y="492"/>
                    <a:pt x="880" y="492"/>
                  </a:cubicBezTo>
                  <a:cubicBezTo>
                    <a:pt x="881" y="492"/>
                    <a:pt x="881" y="492"/>
                    <a:pt x="882" y="491"/>
                  </a:cubicBezTo>
                  <a:cubicBezTo>
                    <a:pt x="882" y="491"/>
                    <a:pt x="882" y="490"/>
                    <a:pt x="882" y="490"/>
                  </a:cubicBezTo>
                  <a:cubicBezTo>
                    <a:pt x="883" y="490"/>
                    <a:pt x="883" y="490"/>
                    <a:pt x="884" y="490"/>
                  </a:cubicBezTo>
                  <a:cubicBezTo>
                    <a:pt x="884" y="490"/>
                    <a:pt x="884" y="490"/>
                    <a:pt x="884" y="490"/>
                  </a:cubicBezTo>
                  <a:cubicBezTo>
                    <a:pt x="886" y="491"/>
                    <a:pt x="886" y="490"/>
                    <a:pt x="887" y="489"/>
                  </a:cubicBezTo>
                  <a:cubicBezTo>
                    <a:pt x="888" y="490"/>
                    <a:pt x="890" y="490"/>
                    <a:pt x="891" y="490"/>
                  </a:cubicBezTo>
                  <a:cubicBezTo>
                    <a:pt x="893" y="489"/>
                    <a:pt x="894" y="489"/>
                    <a:pt x="895" y="491"/>
                  </a:cubicBezTo>
                  <a:cubicBezTo>
                    <a:pt x="895" y="491"/>
                    <a:pt x="896" y="491"/>
                    <a:pt x="896" y="492"/>
                  </a:cubicBezTo>
                  <a:cubicBezTo>
                    <a:pt x="896" y="492"/>
                    <a:pt x="896" y="492"/>
                    <a:pt x="896" y="492"/>
                  </a:cubicBezTo>
                  <a:cubicBezTo>
                    <a:pt x="897" y="492"/>
                    <a:pt x="898" y="492"/>
                    <a:pt x="899" y="491"/>
                  </a:cubicBezTo>
                  <a:cubicBezTo>
                    <a:pt x="899" y="490"/>
                    <a:pt x="899" y="490"/>
                    <a:pt x="900" y="489"/>
                  </a:cubicBezTo>
                  <a:cubicBezTo>
                    <a:pt x="900" y="489"/>
                    <a:pt x="901" y="489"/>
                    <a:pt x="901" y="490"/>
                  </a:cubicBezTo>
                  <a:cubicBezTo>
                    <a:pt x="901" y="491"/>
                    <a:pt x="901" y="492"/>
                    <a:pt x="900" y="493"/>
                  </a:cubicBezTo>
                  <a:cubicBezTo>
                    <a:pt x="899" y="495"/>
                    <a:pt x="897" y="497"/>
                    <a:pt x="898" y="499"/>
                  </a:cubicBezTo>
                  <a:cubicBezTo>
                    <a:pt x="898" y="500"/>
                    <a:pt x="898" y="500"/>
                    <a:pt x="898" y="501"/>
                  </a:cubicBezTo>
                  <a:cubicBezTo>
                    <a:pt x="898" y="501"/>
                    <a:pt x="897" y="501"/>
                    <a:pt x="898" y="502"/>
                  </a:cubicBezTo>
                  <a:cubicBezTo>
                    <a:pt x="898" y="502"/>
                    <a:pt x="899" y="502"/>
                    <a:pt x="899" y="502"/>
                  </a:cubicBezTo>
                  <a:cubicBezTo>
                    <a:pt x="900" y="502"/>
                    <a:pt x="900" y="501"/>
                    <a:pt x="900" y="501"/>
                  </a:cubicBezTo>
                  <a:cubicBezTo>
                    <a:pt x="900" y="501"/>
                    <a:pt x="900" y="501"/>
                    <a:pt x="900" y="501"/>
                  </a:cubicBezTo>
                  <a:cubicBezTo>
                    <a:pt x="900" y="501"/>
                    <a:pt x="900" y="501"/>
                    <a:pt x="900" y="501"/>
                  </a:cubicBezTo>
                  <a:cubicBezTo>
                    <a:pt x="901" y="501"/>
                    <a:pt x="901" y="501"/>
                    <a:pt x="901" y="501"/>
                  </a:cubicBezTo>
                  <a:cubicBezTo>
                    <a:pt x="902" y="501"/>
                    <a:pt x="902" y="501"/>
                    <a:pt x="902" y="501"/>
                  </a:cubicBezTo>
                  <a:cubicBezTo>
                    <a:pt x="902" y="501"/>
                    <a:pt x="901" y="502"/>
                    <a:pt x="901" y="502"/>
                  </a:cubicBezTo>
                  <a:cubicBezTo>
                    <a:pt x="901" y="502"/>
                    <a:pt x="901" y="502"/>
                    <a:pt x="901" y="502"/>
                  </a:cubicBezTo>
                  <a:cubicBezTo>
                    <a:pt x="900" y="503"/>
                    <a:pt x="899" y="505"/>
                    <a:pt x="900" y="506"/>
                  </a:cubicBezTo>
                  <a:cubicBezTo>
                    <a:pt x="900" y="506"/>
                    <a:pt x="900" y="506"/>
                    <a:pt x="900" y="506"/>
                  </a:cubicBezTo>
                  <a:cubicBezTo>
                    <a:pt x="900" y="507"/>
                    <a:pt x="900" y="507"/>
                    <a:pt x="900" y="507"/>
                  </a:cubicBezTo>
                  <a:cubicBezTo>
                    <a:pt x="900" y="507"/>
                    <a:pt x="900" y="507"/>
                    <a:pt x="901" y="506"/>
                  </a:cubicBezTo>
                  <a:cubicBezTo>
                    <a:pt x="901" y="506"/>
                    <a:pt x="901" y="506"/>
                    <a:pt x="901" y="506"/>
                  </a:cubicBezTo>
                  <a:cubicBezTo>
                    <a:pt x="902" y="506"/>
                    <a:pt x="903" y="505"/>
                    <a:pt x="903" y="505"/>
                  </a:cubicBezTo>
                  <a:cubicBezTo>
                    <a:pt x="904" y="505"/>
                    <a:pt x="905" y="505"/>
                    <a:pt x="905" y="504"/>
                  </a:cubicBezTo>
                  <a:cubicBezTo>
                    <a:pt x="905" y="504"/>
                    <a:pt x="905" y="504"/>
                    <a:pt x="905" y="504"/>
                  </a:cubicBezTo>
                  <a:cubicBezTo>
                    <a:pt x="907" y="501"/>
                    <a:pt x="909" y="498"/>
                    <a:pt x="912" y="496"/>
                  </a:cubicBezTo>
                  <a:cubicBezTo>
                    <a:pt x="913" y="496"/>
                    <a:pt x="913" y="495"/>
                    <a:pt x="913" y="495"/>
                  </a:cubicBezTo>
                  <a:cubicBezTo>
                    <a:pt x="914" y="494"/>
                    <a:pt x="914" y="492"/>
                    <a:pt x="916" y="492"/>
                  </a:cubicBezTo>
                  <a:cubicBezTo>
                    <a:pt x="916" y="492"/>
                    <a:pt x="917" y="492"/>
                    <a:pt x="917" y="492"/>
                  </a:cubicBezTo>
                  <a:cubicBezTo>
                    <a:pt x="917" y="491"/>
                    <a:pt x="918" y="491"/>
                    <a:pt x="918" y="491"/>
                  </a:cubicBezTo>
                  <a:cubicBezTo>
                    <a:pt x="918" y="491"/>
                    <a:pt x="919" y="492"/>
                    <a:pt x="919" y="493"/>
                  </a:cubicBezTo>
                  <a:cubicBezTo>
                    <a:pt x="919" y="493"/>
                    <a:pt x="919" y="493"/>
                    <a:pt x="919" y="493"/>
                  </a:cubicBezTo>
                  <a:cubicBezTo>
                    <a:pt x="919" y="493"/>
                    <a:pt x="919" y="493"/>
                    <a:pt x="920" y="493"/>
                  </a:cubicBezTo>
                  <a:cubicBezTo>
                    <a:pt x="920" y="493"/>
                    <a:pt x="921" y="492"/>
                    <a:pt x="921" y="492"/>
                  </a:cubicBezTo>
                  <a:cubicBezTo>
                    <a:pt x="921" y="491"/>
                    <a:pt x="921" y="491"/>
                    <a:pt x="921" y="491"/>
                  </a:cubicBezTo>
                  <a:cubicBezTo>
                    <a:pt x="921" y="491"/>
                    <a:pt x="921" y="491"/>
                    <a:pt x="921" y="491"/>
                  </a:cubicBezTo>
                  <a:cubicBezTo>
                    <a:pt x="920" y="491"/>
                    <a:pt x="920" y="490"/>
                    <a:pt x="920" y="490"/>
                  </a:cubicBezTo>
                  <a:cubicBezTo>
                    <a:pt x="919" y="490"/>
                    <a:pt x="919" y="489"/>
                    <a:pt x="920" y="488"/>
                  </a:cubicBezTo>
                  <a:cubicBezTo>
                    <a:pt x="920" y="487"/>
                    <a:pt x="920" y="486"/>
                    <a:pt x="920" y="486"/>
                  </a:cubicBezTo>
                  <a:cubicBezTo>
                    <a:pt x="920" y="485"/>
                    <a:pt x="920" y="484"/>
                    <a:pt x="920" y="484"/>
                  </a:cubicBezTo>
                  <a:cubicBezTo>
                    <a:pt x="921" y="483"/>
                    <a:pt x="921" y="482"/>
                    <a:pt x="921" y="481"/>
                  </a:cubicBezTo>
                  <a:cubicBezTo>
                    <a:pt x="921" y="480"/>
                    <a:pt x="922" y="479"/>
                    <a:pt x="923" y="479"/>
                  </a:cubicBezTo>
                  <a:cubicBezTo>
                    <a:pt x="924" y="479"/>
                    <a:pt x="925" y="479"/>
                    <a:pt x="926" y="479"/>
                  </a:cubicBezTo>
                  <a:cubicBezTo>
                    <a:pt x="927" y="477"/>
                    <a:pt x="929" y="477"/>
                    <a:pt x="931" y="479"/>
                  </a:cubicBezTo>
                  <a:cubicBezTo>
                    <a:pt x="931" y="479"/>
                    <a:pt x="931" y="478"/>
                    <a:pt x="931" y="478"/>
                  </a:cubicBezTo>
                  <a:cubicBezTo>
                    <a:pt x="931" y="479"/>
                    <a:pt x="931" y="479"/>
                    <a:pt x="931" y="479"/>
                  </a:cubicBezTo>
                  <a:cubicBezTo>
                    <a:pt x="932" y="479"/>
                    <a:pt x="932" y="479"/>
                    <a:pt x="932" y="479"/>
                  </a:cubicBezTo>
                  <a:cubicBezTo>
                    <a:pt x="932" y="480"/>
                    <a:pt x="933" y="480"/>
                    <a:pt x="933" y="480"/>
                  </a:cubicBezTo>
                  <a:cubicBezTo>
                    <a:pt x="933" y="480"/>
                    <a:pt x="932" y="480"/>
                    <a:pt x="931" y="480"/>
                  </a:cubicBezTo>
                  <a:cubicBezTo>
                    <a:pt x="930" y="480"/>
                    <a:pt x="928" y="481"/>
                    <a:pt x="927" y="483"/>
                  </a:cubicBezTo>
                  <a:cubicBezTo>
                    <a:pt x="927" y="483"/>
                    <a:pt x="927" y="484"/>
                    <a:pt x="927" y="485"/>
                  </a:cubicBezTo>
                  <a:cubicBezTo>
                    <a:pt x="927" y="485"/>
                    <a:pt x="927" y="486"/>
                    <a:pt x="926" y="487"/>
                  </a:cubicBezTo>
                  <a:cubicBezTo>
                    <a:pt x="926" y="487"/>
                    <a:pt x="926" y="487"/>
                    <a:pt x="926" y="487"/>
                  </a:cubicBezTo>
                  <a:cubicBezTo>
                    <a:pt x="926" y="489"/>
                    <a:pt x="926" y="490"/>
                    <a:pt x="926" y="491"/>
                  </a:cubicBezTo>
                  <a:cubicBezTo>
                    <a:pt x="925" y="492"/>
                    <a:pt x="925" y="492"/>
                    <a:pt x="925" y="492"/>
                  </a:cubicBezTo>
                  <a:cubicBezTo>
                    <a:pt x="925" y="492"/>
                    <a:pt x="925" y="493"/>
                    <a:pt x="925" y="493"/>
                  </a:cubicBezTo>
                  <a:cubicBezTo>
                    <a:pt x="925" y="493"/>
                    <a:pt x="925" y="493"/>
                    <a:pt x="925" y="493"/>
                  </a:cubicBezTo>
                  <a:cubicBezTo>
                    <a:pt x="924" y="494"/>
                    <a:pt x="924" y="494"/>
                    <a:pt x="924" y="495"/>
                  </a:cubicBezTo>
                  <a:cubicBezTo>
                    <a:pt x="925" y="496"/>
                    <a:pt x="925" y="496"/>
                    <a:pt x="926" y="497"/>
                  </a:cubicBezTo>
                  <a:cubicBezTo>
                    <a:pt x="925" y="498"/>
                    <a:pt x="925" y="499"/>
                    <a:pt x="923" y="500"/>
                  </a:cubicBezTo>
                  <a:cubicBezTo>
                    <a:pt x="923" y="501"/>
                    <a:pt x="923" y="501"/>
                    <a:pt x="923" y="502"/>
                  </a:cubicBezTo>
                  <a:cubicBezTo>
                    <a:pt x="924" y="502"/>
                    <a:pt x="924" y="502"/>
                    <a:pt x="924" y="502"/>
                  </a:cubicBezTo>
                  <a:cubicBezTo>
                    <a:pt x="923" y="503"/>
                    <a:pt x="922" y="503"/>
                    <a:pt x="921" y="504"/>
                  </a:cubicBezTo>
                  <a:cubicBezTo>
                    <a:pt x="921" y="504"/>
                    <a:pt x="921" y="504"/>
                    <a:pt x="921" y="504"/>
                  </a:cubicBezTo>
                  <a:cubicBezTo>
                    <a:pt x="919" y="505"/>
                    <a:pt x="918" y="505"/>
                    <a:pt x="917" y="506"/>
                  </a:cubicBezTo>
                  <a:cubicBezTo>
                    <a:pt x="916" y="507"/>
                    <a:pt x="915" y="507"/>
                    <a:pt x="915" y="508"/>
                  </a:cubicBezTo>
                  <a:cubicBezTo>
                    <a:pt x="915" y="508"/>
                    <a:pt x="915" y="508"/>
                    <a:pt x="915" y="508"/>
                  </a:cubicBezTo>
                  <a:cubicBezTo>
                    <a:pt x="914" y="508"/>
                    <a:pt x="913" y="508"/>
                    <a:pt x="912" y="509"/>
                  </a:cubicBezTo>
                  <a:cubicBezTo>
                    <a:pt x="912" y="509"/>
                    <a:pt x="912" y="509"/>
                    <a:pt x="912" y="509"/>
                  </a:cubicBezTo>
                  <a:cubicBezTo>
                    <a:pt x="912" y="510"/>
                    <a:pt x="912" y="511"/>
                    <a:pt x="912" y="512"/>
                  </a:cubicBezTo>
                  <a:cubicBezTo>
                    <a:pt x="912" y="512"/>
                    <a:pt x="911" y="513"/>
                    <a:pt x="910" y="513"/>
                  </a:cubicBezTo>
                  <a:cubicBezTo>
                    <a:pt x="910" y="514"/>
                    <a:pt x="909" y="514"/>
                    <a:pt x="909" y="515"/>
                  </a:cubicBezTo>
                  <a:cubicBezTo>
                    <a:pt x="908" y="516"/>
                    <a:pt x="907" y="517"/>
                    <a:pt x="906" y="518"/>
                  </a:cubicBezTo>
                  <a:cubicBezTo>
                    <a:pt x="906" y="519"/>
                    <a:pt x="905" y="520"/>
                    <a:pt x="904" y="520"/>
                  </a:cubicBezTo>
                  <a:cubicBezTo>
                    <a:pt x="903" y="521"/>
                    <a:pt x="903" y="521"/>
                    <a:pt x="902" y="521"/>
                  </a:cubicBezTo>
                  <a:cubicBezTo>
                    <a:pt x="902" y="521"/>
                    <a:pt x="902" y="521"/>
                    <a:pt x="902" y="521"/>
                  </a:cubicBezTo>
                  <a:cubicBezTo>
                    <a:pt x="902" y="522"/>
                    <a:pt x="902" y="522"/>
                    <a:pt x="902" y="522"/>
                  </a:cubicBezTo>
                  <a:cubicBezTo>
                    <a:pt x="901" y="522"/>
                    <a:pt x="901" y="523"/>
                    <a:pt x="901" y="523"/>
                  </a:cubicBezTo>
                  <a:cubicBezTo>
                    <a:pt x="901" y="523"/>
                    <a:pt x="901" y="524"/>
                    <a:pt x="900" y="524"/>
                  </a:cubicBezTo>
                  <a:cubicBezTo>
                    <a:pt x="900" y="524"/>
                    <a:pt x="900" y="524"/>
                    <a:pt x="899" y="525"/>
                  </a:cubicBezTo>
                  <a:cubicBezTo>
                    <a:pt x="899" y="525"/>
                    <a:pt x="899" y="526"/>
                    <a:pt x="898" y="526"/>
                  </a:cubicBezTo>
                  <a:cubicBezTo>
                    <a:pt x="898" y="527"/>
                    <a:pt x="898" y="527"/>
                    <a:pt x="897" y="528"/>
                  </a:cubicBezTo>
                  <a:cubicBezTo>
                    <a:pt x="897" y="528"/>
                    <a:pt x="897" y="529"/>
                    <a:pt x="897" y="530"/>
                  </a:cubicBezTo>
                  <a:cubicBezTo>
                    <a:pt x="897" y="530"/>
                    <a:pt x="897" y="531"/>
                    <a:pt x="896" y="531"/>
                  </a:cubicBezTo>
                  <a:cubicBezTo>
                    <a:pt x="896" y="531"/>
                    <a:pt x="895" y="532"/>
                    <a:pt x="895" y="533"/>
                  </a:cubicBezTo>
                  <a:cubicBezTo>
                    <a:pt x="893" y="536"/>
                    <a:pt x="890" y="538"/>
                    <a:pt x="887" y="540"/>
                  </a:cubicBezTo>
                  <a:cubicBezTo>
                    <a:pt x="887" y="541"/>
                    <a:pt x="886" y="542"/>
                    <a:pt x="885" y="542"/>
                  </a:cubicBezTo>
                  <a:cubicBezTo>
                    <a:pt x="885" y="541"/>
                    <a:pt x="884" y="541"/>
                    <a:pt x="884" y="541"/>
                  </a:cubicBezTo>
                  <a:cubicBezTo>
                    <a:pt x="883" y="541"/>
                    <a:pt x="883" y="542"/>
                    <a:pt x="882" y="543"/>
                  </a:cubicBezTo>
                  <a:cubicBezTo>
                    <a:pt x="882" y="543"/>
                    <a:pt x="882" y="543"/>
                    <a:pt x="881" y="544"/>
                  </a:cubicBezTo>
                  <a:cubicBezTo>
                    <a:pt x="881" y="544"/>
                    <a:pt x="880" y="544"/>
                    <a:pt x="879" y="544"/>
                  </a:cubicBezTo>
                  <a:cubicBezTo>
                    <a:pt x="879" y="544"/>
                    <a:pt x="879" y="544"/>
                    <a:pt x="879" y="544"/>
                  </a:cubicBezTo>
                  <a:cubicBezTo>
                    <a:pt x="879" y="544"/>
                    <a:pt x="879" y="544"/>
                    <a:pt x="879" y="544"/>
                  </a:cubicBezTo>
                  <a:cubicBezTo>
                    <a:pt x="879" y="544"/>
                    <a:pt x="879" y="544"/>
                    <a:pt x="879" y="544"/>
                  </a:cubicBezTo>
                  <a:cubicBezTo>
                    <a:pt x="879" y="543"/>
                    <a:pt x="878" y="544"/>
                    <a:pt x="878" y="544"/>
                  </a:cubicBezTo>
                  <a:cubicBezTo>
                    <a:pt x="877" y="544"/>
                    <a:pt x="877" y="545"/>
                    <a:pt x="878" y="545"/>
                  </a:cubicBezTo>
                  <a:cubicBezTo>
                    <a:pt x="878" y="545"/>
                    <a:pt x="878" y="545"/>
                    <a:pt x="878" y="545"/>
                  </a:cubicBezTo>
                  <a:cubicBezTo>
                    <a:pt x="878" y="546"/>
                    <a:pt x="878" y="546"/>
                    <a:pt x="879" y="547"/>
                  </a:cubicBezTo>
                  <a:cubicBezTo>
                    <a:pt x="879" y="548"/>
                    <a:pt x="879" y="548"/>
                    <a:pt x="879" y="548"/>
                  </a:cubicBezTo>
                  <a:cubicBezTo>
                    <a:pt x="879" y="549"/>
                    <a:pt x="878" y="549"/>
                    <a:pt x="878" y="549"/>
                  </a:cubicBezTo>
                  <a:cubicBezTo>
                    <a:pt x="878" y="549"/>
                    <a:pt x="878" y="549"/>
                    <a:pt x="878" y="549"/>
                  </a:cubicBezTo>
                  <a:cubicBezTo>
                    <a:pt x="878" y="549"/>
                    <a:pt x="878" y="550"/>
                    <a:pt x="878" y="550"/>
                  </a:cubicBezTo>
                  <a:cubicBezTo>
                    <a:pt x="878" y="550"/>
                    <a:pt x="878" y="550"/>
                    <a:pt x="878" y="550"/>
                  </a:cubicBezTo>
                  <a:cubicBezTo>
                    <a:pt x="878" y="550"/>
                    <a:pt x="877" y="551"/>
                    <a:pt x="877" y="551"/>
                  </a:cubicBezTo>
                  <a:cubicBezTo>
                    <a:pt x="877" y="552"/>
                    <a:pt x="877" y="552"/>
                    <a:pt x="876" y="553"/>
                  </a:cubicBezTo>
                  <a:cubicBezTo>
                    <a:pt x="875" y="554"/>
                    <a:pt x="874" y="555"/>
                    <a:pt x="872" y="557"/>
                  </a:cubicBezTo>
                  <a:cubicBezTo>
                    <a:pt x="872" y="557"/>
                    <a:pt x="872" y="557"/>
                    <a:pt x="872" y="557"/>
                  </a:cubicBezTo>
                  <a:cubicBezTo>
                    <a:pt x="872" y="558"/>
                    <a:pt x="872" y="558"/>
                    <a:pt x="871" y="559"/>
                  </a:cubicBezTo>
                  <a:cubicBezTo>
                    <a:pt x="871" y="559"/>
                    <a:pt x="871" y="559"/>
                    <a:pt x="871" y="559"/>
                  </a:cubicBezTo>
                  <a:cubicBezTo>
                    <a:pt x="871" y="560"/>
                    <a:pt x="871" y="560"/>
                    <a:pt x="871" y="560"/>
                  </a:cubicBezTo>
                  <a:cubicBezTo>
                    <a:pt x="871" y="560"/>
                    <a:pt x="871" y="561"/>
                    <a:pt x="871" y="561"/>
                  </a:cubicBezTo>
                  <a:cubicBezTo>
                    <a:pt x="871" y="562"/>
                    <a:pt x="870" y="562"/>
                    <a:pt x="870" y="563"/>
                  </a:cubicBezTo>
                  <a:cubicBezTo>
                    <a:pt x="870" y="564"/>
                    <a:pt x="870" y="565"/>
                    <a:pt x="870" y="565"/>
                  </a:cubicBezTo>
                  <a:cubicBezTo>
                    <a:pt x="870" y="566"/>
                    <a:pt x="869" y="567"/>
                    <a:pt x="869" y="568"/>
                  </a:cubicBezTo>
                  <a:cubicBezTo>
                    <a:pt x="869" y="568"/>
                    <a:pt x="869" y="568"/>
                    <a:pt x="869" y="568"/>
                  </a:cubicBezTo>
                  <a:cubicBezTo>
                    <a:pt x="869" y="572"/>
                    <a:pt x="869" y="576"/>
                    <a:pt x="869" y="580"/>
                  </a:cubicBezTo>
                  <a:cubicBezTo>
                    <a:pt x="869" y="581"/>
                    <a:pt x="869" y="581"/>
                    <a:pt x="869" y="581"/>
                  </a:cubicBezTo>
                  <a:cubicBezTo>
                    <a:pt x="869" y="581"/>
                    <a:pt x="869" y="581"/>
                    <a:pt x="869" y="581"/>
                  </a:cubicBezTo>
                  <a:cubicBezTo>
                    <a:pt x="870" y="581"/>
                    <a:pt x="870" y="582"/>
                    <a:pt x="870" y="582"/>
                  </a:cubicBezTo>
                  <a:cubicBezTo>
                    <a:pt x="870" y="583"/>
                    <a:pt x="870" y="583"/>
                    <a:pt x="870" y="583"/>
                  </a:cubicBezTo>
                  <a:cubicBezTo>
                    <a:pt x="870" y="585"/>
                    <a:pt x="870" y="586"/>
                    <a:pt x="871" y="587"/>
                  </a:cubicBezTo>
                  <a:cubicBezTo>
                    <a:pt x="871" y="587"/>
                    <a:pt x="871" y="587"/>
                    <a:pt x="871" y="588"/>
                  </a:cubicBezTo>
                  <a:cubicBezTo>
                    <a:pt x="871" y="589"/>
                    <a:pt x="871" y="589"/>
                    <a:pt x="871" y="590"/>
                  </a:cubicBezTo>
                  <a:cubicBezTo>
                    <a:pt x="871" y="590"/>
                    <a:pt x="871" y="590"/>
                    <a:pt x="871" y="590"/>
                  </a:cubicBezTo>
                  <a:cubicBezTo>
                    <a:pt x="871" y="592"/>
                    <a:pt x="871" y="593"/>
                    <a:pt x="871" y="594"/>
                  </a:cubicBezTo>
                  <a:cubicBezTo>
                    <a:pt x="872" y="594"/>
                    <a:pt x="872" y="594"/>
                    <a:pt x="872" y="594"/>
                  </a:cubicBezTo>
                  <a:cubicBezTo>
                    <a:pt x="872" y="595"/>
                    <a:pt x="872" y="595"/>
                    <a:pt x="872" y="595"/>
                  </a:cubicBezTo>
                  <a:cubicBezTo>
                    <a:pt x="872" y="596"/>
                    <a:pt x="872" y="597"/>
                    <a:pt x="872" y="598"/>
                  </a:cubicBezTo>
                  <a:cubicBezTo>
                    <a:pt x="872" y="599"/>
                    <a:pt x="872" y="599"/>
                    <a:pt x="872" y="599"/>
                  </a:cubicBezTo>
                  <a:cubicBezTo>
                    <a:pt x="872" y="599"/>
                    <a:pt x="872" y="600"/>
                    <a:pt x="873" y="600"/>
                  </a:cubicBezTo>
                  <a:cubicBezTo>
                    <a:pt x="873" y="601"/>
                    <a:pt x="872" y="602"/>
                    <a:pt x="873" y="603"/>
                  </a:cubicBezTo>
                  <a:cubicBezTo>
                    <a:pt x="873" y="603"/>
                    <a:pt x="873" y="603"/>
                    <a:pt x="873" y="604"/>
                  </a:cubicBezTo>
                  <a:cubicBezTo>
                    <a:pt x="874" y="605"/>
                    <a:pt x="874" y="606"/>
                    <a:pt x="874" y="607"/>
                  </a:cubicBezTo>
                  <a:cubicBezTo>
                    <a:pt x="874" y="608"/>
                    <a:pt x="874" y="609"/>
                    <a:pt x="875" y="610"/>
                  </a:cubicBezTo>
                  <a:cubicBezTo>
                    <a:pt x="875" y="611"/>
                    <a:pt x="875" y="611"/>
                    <a:pt x="875" y="611"/>
                  </a:cubicBezTo>
                  <a:cubicBezTo>
                    <a:pt x="875" y="612"/>
                    <a:pt x="875" y="613"/>
                    <a:pt x="875" y="614"/>
                  </a:cubicBezTo>
                  <a:cubicBezTo>
                    <a:pt x="875" y="616"/>
                    <a:pt x="875" y="618"/>
                    <a:pt x="875" y="619"/>
                  </a:cubicBezTo>
                  <a:cubicBezTo>
                    <a:pt x="876" y="620"/>
                    <a:pt x="876" y="620"/>
                    <a:pt x="876" y="621"/>
                  </a:cubicBezTo>
                  <a:cubicBezTo>
                    <a:pt x="877" y="622"/>
                    <a:pt x="877" y="623"/>
                    <a:pt x="877" y="623"/>
                  </a:cubicBezTo>
                  <a:cubicBezTo>
                    <a:pt x="877" y="623"/>
                    <a:pt x="877" y="623"/>
                    <a:pt x="877" y="623"/>
                  </a:cubicBezTo>
                  <a:cubicBezTo>
                    <a:pt x="878" y="623"/>
                    <a:pt x="878" y="622"/>
                    <a:pt x="878" y="622"/>
                  </a:cubicBezTo>
                  <a:cubicBezTo>
                    <a:pt x="879" y="622"/>
                    <a:pt x="879" y="622"/>
                    <a:pt x="879" y="622"/>
                  </a:cubicBezTo>
                  <a:cubicBezTo>
                    <a:pt x="879" y="621"/>
                    <a:pt x="880" y="621"/>
                    <a:pt x="880" y="621"/>
                  </a:cubicBezTo>
                  <a:cubicBezTo>
                    <a:pt x="881" y="620"/>
                    <a:pt x="882" y="619"/>
                    <a:pt x="883" y="618"/>
                  </a:cubicBezTo>
                  <a:cubicBezTo>
                    <a:pt x="885" y="616"/>
                    <a:pt x="887" y="614"/>
                    <a:pt x="887" y="611"/>
                  </a:cubicBezTo>
                  <a:cubicBezTo>
                    <a:pt x="887" y="611"/>
                    <a:pt x="887" y="611"/>
                    <a:pt x="887" y="611"/>
                  </a:cubicBezTo>
                  <a:cubicBezTo>
                    <a:pt x="889" y="610"/>
                    <a:pt x="889" y="609"/>
                    <a:pt x="889" y="608"/>
                  </a:cubicBezTo>
                  <a:cubicBezTo>
                    <a:pt x="889" y="608"/>
                    <a:pt x="889" y="607"/>
                    <a:pt x="889" y="607"/>
                  </a:cubicBezTo>
                  <a:cubicBezTo>
                    <a:pt x="889" y="607"/>
                    <a:pt x="889" y="607"/>
                    <a:pt x="889" y="606"/>
                  </a:cubicBezTo>
                  <a:cubicBezTo>
                    <a:pt x="889" y="606"/>
                    <a:pt x="889" y="605"/>
                    <a:pt x="889" y="605"/>
                  </a:cubicBezTo>
                  <a:cubicBezTo>
                    <a:pt x="889" y="604"/>
                    <a:pt x="890" y="604"/>
                    <a:pt x="890" y="603"/>
                  </a:cubicBezTo>
                  <a:cubicBezTo>
                    <a:pt x="890" y="603"/>
                    <a:pt x="889" y="602"/>
                    <a:pt x="889" y="602"/>
                  </a:cubicBezTo>
                  <a:cubicBezTo>
                    <a:pt x="888" y="602"/>
                    <a:pt x="888" y="602"/>
                    <a:pt x="888" y="601"/>
                  </a:cubicBezTo>
                  <a:cubicBezTo>
                    <a:pt x="888" y="601"/>
                    <a:pt x="888" y="601"/>
                    <a:pt x="889" y="601"/>
                  </a:cubicBezTo>
                  <a:cubicBezTo>
                    <a:pt x="889" y="600"/>
                    <a:pt x="889" y="600"/>
                    <a:pt x="889" y="601"/>
                  </a:cubicBezTo>
                  <a:cubicBezTo>
                    <a:pt x="891" y="602"/>
                    <a:pt x="892" y="601"/>
                    <a:pt x="893" y="600"/>
                  </a:cubicBezTo>
                  <a:cubicBezTo>
                    <a:pt x="894" y="599"/>
                    <a:pt x="895" y="599"/>
                    <a:pt x="896" y="598"/>
                  </a:cubicBezTo>
                  <a:cubicBezTo>
                    <a:pt x="897" y="598"/>
                    <a:pt x="898" y="599"/>
                    <a:pt x="899" y="600"/>
                  </a:cubicBezTo>
                  <a:cubicBezTo>
                    <a:pt x="899" y="600"/>
                    <a:pt x="899" y="599"/>
                    <a:pt x="899" y="599"/>
                  </a:cubicBezTo>
                  <a:cubicBezTo>
                    <a:pt x="899" y="599"/>
                    <a:pt x="899" y="599"/>
                    <a:pt x="899" y="598"/>
                  </a:cubicBezTo>
                  <a:cubicBezTo>
                    <a:pt x="898" y="598"/>
                    <a:pt x="898" y="597"/>
                    <a:pt x="898" y="596"/>
                  </a:cubicBezTo>
                  <a:cubicBezTo>
                    <a:pt x="898" y="596"/>
                    <a:pt x="898" y="595"/>
                    <a:pt x="898" y="595"/>
                  </a:cubicBezTo>
                  <a:cubicBezTo>
                    <a:pt x="898" y="595"/>
                    <a:pt x="898" y="595"/>
                    <a:pt x="898" y="594"/>
                  </a:cubicBezTo>
                  <a:cubicBezTo>
                    <a:pt x="898" y="594"/>
                    <a:pt x="898" y="594"/>
                    <a:pt x="898" y="593"/>
                  </a:cubicBezTo>
                  <a:cubicBezTo>
                    <a:pt x="898" y="593"/>
                    <a:pt x="898" y="593"/>
                    <a:pt x="898" y="593"/>
                  </a:cubicBezTo>
                  <a:cubicBezTo>
                    <a:pt x="898" y="593"/>
                    <a:pt x="898" y="592"/>
                    <a:pt x="898" y="592"/>
                  </a:cubicBezTo>
                  <a:cubicBezTo>
                    <a:pt x="898" y="592"/>
                    <a:pt x="898" y="591"/>
                    <a:pt x="898" y="591"/>
                  </a:cubicBezTo>
                  <a:cubicBezTo>
                    <a:pt x="899" y="589"/>
                    <a:pt x="900" y="587"/>
                    <a:pt x="901" y="586"/>
                  </a:cubicBezTo>
                  <a:cubicBezTo>
                    <a:pt x="902" y="585"/>
                    <a:pt x="904" y="584"/>
                    <a:pt x="905" y="583"/>
                  </a:cubicBezTo>
                  <a:cubicBezTo>
                    <a:pt x="906" y="583"/>
                    <a:pt x="906" y="583"/>
                    <a:pt x="907" y="583"/>
                  </a:cubicBezTo>
                  <a:cubicBezTo>
                    <a:pt x="909" y="584"/>
                    <a:pt x="910" y="584"/>
                    <a:pt x="911" y="582"/>
                  </a:cubicBezTo>
                  <a:cubicBezTo>
                    <a:pt x="913" y="581"/>
                    <a:pt x="913" y="581"/>
                    <a:pt x="913" y="580"/>
                  </a:cubicBezTo>
                  <a:cubicBezTo>
                    <a:pt x="913" y="580"/>
                    <a:pt x="913" y="579"/>
                    <a:pt x="912" y="578"/>
                  </a:cubicBezTo>
                  <a:cubicBezTo>
                    <a:pt x="912" y="578"/>
                    <a:pt x="912" y="578"/>
                    <a:pt x="912" y="578"/>
                  </a:cubicBezTo>
                  <a:cubicBezTo>
                    <a:pt x="912" y="577"/>
                    <a:pt x="911" y="576"/>
                    <a:pt x="911" y="575"/>
                  </a:cubicBezTo>
                  <a:cubicBezTo>
                    <a:pt x="911" y="574"/>
                    <a:pt x="911" y="574"/>
                    <a:pt x="911" y="573"/>
                  </a:cubicBezTo>
                  <a:cubicBezTo>
                    <a:pt x="911" y="572"/>
                    <a:pt x="911" y="571"/>
                    <a:pt x="911" y="570"/>
                  </a:cubicBezTo>
                  <a:cubicBezTo>
                    <a:pt x="912" y="569"/>
                    <a:pt x="913" y="568"/>
                    <a:pt x="913" y="566"/>
                  </a:cubicBezTo>
                  <a:cubicBezTo>
                    <a:pt x="912" y="565"/>
                    <a:pt x="913" y="565"/>
                    <a:pt x="914" y="564"/>
                  </a:cubicBezTo>
                  <a:cubicBezTo>
                    <a:pt x="915" y="564"/>
                    <a:pt x="916" y="564"/>
                    <a:pt x="916" y="563"/>
                  </a:cubicBezTo>
                  <a:cubicBezTo>
                    <a:pt x="915" y="560"/>
                    <a:pt x="918" y="561"/>
                    <a:pt x="919" y="560"/>
                  </a:cubicBezTo>
                  <a:cubicBezTo>
                    <a:pt x="918" y="561"/>
                    <a:pt x="918" y="562"/>
                    <a:pt x="918" y="562"/>
                  </a:cubicBezTo>
                  <a:cubicBezTo>
                    <a:pt x="917" y="563"/>
                    <a:pt x="917" y="563"/>
                    <a:pt x="917" y="564"/>
                  </a:cubicBezTo>
                  <a:cubicBezTo>
                    <a:pt x="918" y="565"/>
                    <a:pt x="918" y="565"/>
                    <a:pt x="919" y="566"/>
                  </a:cubicBezTo>
                  <a:cubicBezTo>
                    <a:pt x="919" y="566"/>
                    <a:pt x="920" y="566"/>
                    <a:pt x="921" y="564"/>
                  </a:cubicBezTo>
                  <a:cubicBezTo>
                    <a:pt x="922" y="564"/>
                    <a:pt x="922" y="563"/>
                    <a:pt x="922" y="563"/>
                  </a:cubicBezTo>
                  <a:cubicBezTo>
                    <a:pt x="921" y="561"/>
                    <a:pt x="921" y="560"/>
                    <a:pt x="921" y="558"/>
                  </a:cubicBezTo>
                  <a:cubicBezTo>
                    <a:pt x="921" y="558"/>
                    <a:pt x="921" y="557"/>
                    <a:pt x="921" y="557"/>
                  </a:cubicBezTo>
                  <a:cubicBezTo>
                    <a:pt x="920" y="557"/>
                    <a:pt x="920" y="557"/>
                    <a:pt x="919" y="557"/>
                  </a:cubicBezTo>
                  <a:cubicBezTo>
                    <a:pt x="919" y="557"/>
                    <a:pt x="919" y="557"/>
                    <a:pt x="919" y="557"/>
                  </a:cubicBezTo>
                  <a:cubicBezTo>
                    <a:pt x="918" y="557"/>
                    <a:pt x="918" y="556"/>
                    <a:pt x="918" y="556"/>
                  </a:cubicBezTo>
                  <a:cubicBezTo>
                    <a:pt x="918" y="554"/>
                    <a:pt x="918" y="553"/>
                    <a:pt x="918" y="551"/>
                  </a:cubicBezTo>
                  <a:cubicBezTo>
                    <a:pt x="917" y="550"/>
                    <a:pt x="918" y="549"/>
                    <a:pt x="919" y="548"/>
                  </a:cubicBezTo>
                  <a:cubicBezTo>
                    <a:pt x="920" y="547"/>
                    <a:pt x="921" y="546"/>
                    <a:pt x="921" y="545"/>
                  </a:cubicBezTo>
                  <a:cubicBezTo>
                    <a:pt x="921" y="544"/>
                    <a:pt x="921" y="544"/>
                    <a:pt x="921" y="544"/>
                  </a:cubicBezTo>
                  <a:cubicBezTo>
                    <a:pt x="920" y="544"/>
                    <a:pt x="920" y="544"/>
                    <a:pt x="920" y="544"/>
                  </a:cubicBezTo>
                  <a:cubicBezTo>
                    <a:pt x="920" y="543"/>
                    <a:pt x="919" y="543"/>
                    <a:pt x="919" y="543"/>
                  </a:cubicBezTo>
                  <a:cubicBezTo>
                    <a:pt x="918" y="543"/>
                    <a:pt x="918" y="543"/>
                    <a:pt x="918" y="542"/>
                  </a:cubicBezTo>
                  <a:cubicBezTo>
                    <a:pt x="917" y="542"/>
                    <a:pt x="917" y="542"/>
                    <a:pt x="917" y="542"/>
                  </a:cubicBezTo>
                  <a:cubicBezTo>
                    <a:pt x="917" y="542"/>
                    <a:pt x="917" y="542"/>
                    <a:pt x="917" y="542"/>
                  </a:cubicBezTo>
                  <a:cubicBezTo>
                    <a:pt x="916" y="542"/>
                    <a:pt x="916" y="543"/>
                    <a:pt x="916" y="543"/>
                  </a:cubicBezTo>
                  <a:cubicBezTo>
                    <a:pt x="916" y="544"/>
                    <a:pt x="915" y="544"/>
                    <a:pt x="915" y="544"/>
                  </a:cubicBezTo>
                  <a:cubicBezTo>
                    <a:pt x="915" y="544"/>
                    <a:pt x="915" y="544"/>
                    <a:pt x="914" y="544"/>
                  </a:cubicBezTo>
                  <a:cubicBezTo>
                    <a:pt x="914" y="543"/>
                    <a:pt x="914" y="543"/>
                    <a:pt x="914" y="544"/>
                  </a:cubicBezTo>
                  <a:cubicBezTo>
                    <a:pt x="913" y="544"/>
                    <a:pt x="913" y="544"/>
                    <a:pt x="913" y="544"/>
                  </a:cubicBezTo>
                  <a:cubicBezTo>
                    <a:pt x="913" y="544"/>
                    <a:pt x="913" y="544"/>
                    <a:pt x="913" y="544"/>
                  </a:cubicBezTo>
                  <a:cubicBezTo>
                    <a:pt x="913" y="543"/>
                    <a:pt x="913" y="543"/>
                    <a:pt x="913" y="543"/>
                  </a:cubicBezTo>
                  <a:cubicBezTo>
                    <a:pt x="913" y="539"/>
                    <a:pt x="913" y="539"/>
                    <a:pt x="913" y="539"/>
                  </a:cubicBezTo>
                  <a:cubicBezTo>
                    <a:pt x="913" y="538"/>
                    <a:pt x="913" y="538"/>
                    <a:pt x="913" y="538"/>
                  </a:cubicBezTo>
                  <a:cubicBezTo>
                    <a:pt x="914" y="537"/>
                    <a:pt x="913" y="537"/>
                    <a:pt x="914" y="536"/>
                  </a:cubicBezTo>
                  <a:cubicBezTo>
                    <a:pt x="914" y="535"/>
                    <a:pt x="915" y="534"/>
                    <a:pt x="915" y="533"/>
                  </a:cubicBezTo>
                  <a:cubicBezTo>
                    <a:pt x="915" y="533"/>
                    <a:pt x="915" y="532"/>
                    <a:pt x="915" y="532"/>
                  </a:cubicBezTo>
                  <a:cubicBezTo>
                    <a:pt x="917" y="531"/>
                    <a:pt x="919" y="530"/>
                    <a:pt x="919" y="527"/>
                  </a:cubicBezTo>
                  <a:cubicBezTo>
                    <a:pt x="919" y="527"/>
                    <a:pt x="920" y="527"/>
                    <a:pt x="920" y="527"/>
                  </a:cubicBezTo>
                  <a:cubicBezTo>
                    <a:pt x="920" y="527"/>
                    <a:pt x="921" y="527"/>
                    <a:pt x="921" y="527"/>
                  </a:cubicBezTo>
                  <a:cubicBezTo>
                    <a:pt x="921" y="527"/>
                    <a:pt x="921" y="526"/>
                    <a:pt x="921" y="526"/>
                  </a:cubicBezTo>
                  <a:cubicBezTo>
                    <a:pt x="919" y="525"/>
                    <a:pt x="920" y="525"/>
                    <a:pt x="921" y="525"/>
                  </a:cubicBezTo>
                  <a:cubicBezTo>
                    <a:pt x="922" y="524"/>
                    <a:pt x="922" y="523"/>
                    <a:pt x="921" y="523"/>
                  </a:cubicBezTo>
                  <a:cubicBezTo>
                    <a:pt x="921" y="523"/>
                    <a:pt x="921" y="523"/>
                    <a:pt x="921" y="523"/>
                  </a:cubicBezTo>
                  <a:cubicBezTo>
                    <a:pt x="921" y="523"/>
                    <a:pt x="921" y="522"/>
                    <a:pt x="921" y="522"/>
                  </a:cubicBezTo>
                  <a:cubicBezTo>
                    <a:pt x="920" y="521"/>
                    <a:pt x="921" y="521"/>
                    <a:pt x="922" y="520"/>
                  </a:cubicBezTo>
                  <a:cubicBezTo>
                    <a:pt x="923" y="519"/>
                    <a:pt x="922" y="518"/>
                    <a:pt x="922" y="517"/>
                  </a:cubicBezTo>
                  <a:cubicBezTo>
                    <a:pt x="923" y="517"/>
                    <a:pt x="923" y="516"/>
                    <a:pt x="923" y="516"/>
                  </a:cubicBezTo>
                  <a:cubicBezTo>
                    <a:pt x="924" y="516"/>
                    <a:pt x="925" y="517"/>
                    <a:pt x="924" y="515"/>
                  </a:cubicBezTo>
                  <a:cubicBezTo>
                    <a:pt x="924" y="515"/>
                    <a:pt x="924" y="515"/>
                    <a:pt x="924" y="515"/>
                  </a:cubicBezTo>
                  <a:cubicBezTo>
                    <a:pt x="924" y="515"/>
                    <a:pt x="924" y="515"/>
                    <a:pt x="924" y="515"/>
                  </a:cubicBezTo>
                  <a:cubicBezTo>
                    <a:pt x="924" y="515"/>
                    <a:pt x="924" y="515"/>
                    <a:pt x="924" y="515"/>
                  </a:cubicBezTo>
                  <a:cubicBezTo>
                    <a:pt x="925" y="514"/>
                    <a:pt x="925" y="515"/>
                    <a:pt x="925" y="515"/>
                  </a:cubicBezTo>
                  <a:cubicBezTo>
                    <a:pt x="926" y="515"/>
                    <a:pt x="927" y="515"/>
                    <a:pt x="928" y="515"/>
                  </a:cubicBezTo>
                  <a:cubicBezTo>
                    <a:pt x="928" y="515"/>
                    <a:pt x="928" y="514"/>
                    <a:pt x="928" y="514"/>
                  </a:cubicBezTo>
                  <a:cubicBezTo>
                    <a:pt x="928" y="514"/>
                    <a:pt x="928" y="514"/>
                    <a:pt x="928" y="514"/>
                  </a:cubicBezTo>
                  <a:cubicBezTo>
                    <a:pt x="929" y="514"/>
                    <a:pt x="930" y="514"/>
                    <a:pt x="930" y="515"/>
                  </a:cubicBezTo>
                  <a:cubicBezTo>
                    <a:pt x="931" y="515"/>
                    <a:pt x="931" y="516"/>
                    <a:pt x="931" y="516"/>
                  </a:cubicBezTo>
                  <a:cubicBezTo>
                    <a:pt x="931" y="516"/>
                    <a:pt x="931" y="516"/>
                    <a:pt x="931" y="516"/>
                  </a:cubicBezTo>
                  <a:cubicBezTo>
                    <a:pt x="932" y="518"/>
                    <a:pt x="933" y="517"/>
                    <a:pt x="933" y="516"/>
                  </a:cubicBezTo>
                  <a:cubicBezTo>
                    <a:pt x="934" y="515"/>
                    <a:pt x="934" y="515"/>
                    <a:pt x="933" y="514"/>
                  </a:cubicBezTo>
                  <a:cubicBezTo>
                    <a:pt x="935" y="513"/>
                    <a:pt x="936" y="512"/>
                    <a:pt x="937" y="511"/>
                  </a:cubicBezTo>
                  <a:cubicBezTo>
                    <a:pt x="938" y="511"/>
                    <a:pt x="938" y="511"/>
                    <a:pt x="938" y="511"/>
                  </a:cubicBezTo>
                  <a:cubicBezTo>
                    <a:pt x="939" y="509"/>
                    <a:pt x="940" y="509"/>
                    <a:pt x="941" y="509"/>
                  </a:cubicBezTo>
                  <a:cubicBezTo>
                    <a:pt x="941" y="509"/>
                    <a:pt x="941" y="509"/>
                    <a:pt x="941" y="509"/>
                  </a:cubicBezTo>
                  <a:cubicBezTo>
                    <a:pt x="941" y="512"/>
                    <a:pt x="941" y="512"/>
                    <a:pt x="941" y="512"/>
                  </a:cubicBezTo>
                  <a:cubicBezTo>
                    <a:pt x="941" y="513"/>
                    <a:pt x="941" y="513"/>
                    <a:pt x="941" y="513"/>
                  </a:cubicBezTo>
                  <a:cubicBezTo>
                    <a:pt x="940" y="515"/>
                    <a:pt x="940" y="516"/>
                    <a:pt x="941" y="517"/>
                  </a:cubicBezTo>
                  <a:cubicBezTo>
                    <a:pt x="943" y="517"/>
                    <a:pt x="943" y="515"/>
                    <a:pt x="945" y="513"/>
                  </a:cubicBezTo>
                  <a:cubicBezTo>
                    <a:pt x="946" y="512"/>
                    <a:pt x="946" y="510"/>
                    <a:pt x="948" y="510"/>
                  </a:cubicBezTo>
                  <a:cubicBezTo>
                    <a:pt x="949" y="510"/>
                    <a:pt x="950" y="509"/>
                    <a:pt x="951" y="508"/>
                  </a:cubicBezTo>
                  <a:cubicBezTo>
                    <a:pt x="952" y="508"/>
                    <a:pt x="953" y="508"/>
                    <a:pt x="954" y="507"/>
                  </a:cubicBezTo>
                  <a:cubicBezTo>
                    <a:pt x="956" y="506"/>
                    <a:pt x="958" y="507"/>
                    <a:pt x="960" y="507"/>
                  </a:cubicBezTo>
                  <a:cubicBezTo>
                    <a:pt x="961" y="507"/>
                    <a:pt x="962" y="507"/>
                    <a:pt x="962" y="507"/>
                  </a:cubicBezTo>
                  <a:cubicBezTo>
                    <a:pt x="963" y="508"/>
                    <a:pt x="963" y="508"/>
                    <a:pt x="963" y="509"/>
                  </a:cubicBezTo>
                  <a:cubicBezTo>
                    <a:pt x="963" y="509"/>
                    <a:pt x="963" y="509"/>
                    <a:pt x="963" y="509"/>
                  </a:cubicBezTo>
                  <a:cubicBezTo>
                    <a:pt x="964" y="509"/>
                    <a:pt x="964" y="509"/>
                    <a:pt x="964" y="509"/>
                  </a:cubicBezTo>
                  <a:cubicBezTo>
                    <a:pt x="965" y="510"/>
                    <a:pt x="965" y="511"/>
                    <a:pt x="966" y="512"/>
                  </a:cubicBezTo>
                  <a:cubicBezTo>
                    <a:pt x="966" y="512"/>
                    <a:pt x="966" y="512"/>
                    <a:pt x="966" y="512"/>
                  </a:cubicBezTo>
                  <a:cubicBezTo>
                    <a:pt x="966" y="512"/>
                    <a:pt x="966" y="512"/>
                    <a:pt x="966" y="512"/>
                  </a:cubicBezTo>
                  <a:cubicBezTo>
                    <a:pt x="966" y="513"/>
                    <a:pt x="966" y="514"/>
                    <a:pt x="967" y="514"/>
                  </a:cubicBezTo>
                  <a:cubicBezTo>
                    <a:pt x="967" y="515"/>
                    <a:pt x="967" y="515"/>
                    <a:pt x="967" y="515"/>
                  </a:cubicBezTo>
                  <a:cubicBezTo>
                    <a:pt x="968" y="515"/>
                    <a:pt x="969" y="516"/>
                    <a:pt x="969" y="515"/>
                  </a:cubicBezTo>
                  <a:cubicBezTo>
                    <a:pt x="970" y="515"/>
                    <a:pt x="970" y="514"/>
                    <a:pt x="970" y="514"/>
                  </a:cubicBezTo>
                  <a:cubicBezTo>
                    <a:pt x="970" y="512"/>
                    <a:pt x="971" y="511"/>
                    <a:pt x="972" y="509"/>
                  </a:cubicBezTo>
                  <a:cubicBezTo>
                    <a:pt x="972" y="509"/>
                    <a:pt x="973" y="509"/>
                    <a:pt x="973" y="508"/>
                  </a:cubicBezTo>
                  <a:cubicBezTo>
                    <a:pt x="974" y="507"/>
                    <a:pt x="975" y="507"/>
                    <a:pt x="976" y="506"/>
                  </a:cubicBezTo>
                  <a:cubicBezTo>
                    <a:pt x="977" y="505"/>
                    <a:pt x="978" y="504"/>
                    <a:pt x="979" y="504"/>
                  </a:cubicBezTo>
                  <a:cubicBezTo>
                    <a:pt x="981" y="503"/>
                    <a:pt x="981" y="502"/>
                    <a:pt x="981" y="501"/>
                  </a:cubicBezTo>
                  <a:cubicBezTo>
                    <a:pt x="981" y="500"/>
                    <a:pt x="981" y="500"/>
                    <a:pt x="981" y="500"/>
                  </a:cubicBezTo>
                  <a:cubicBezTo>
                    <a:pt x="983" y="501"/>
                    <a:pt x="983" y="501"/>
                    <a:pt x="983" y="498"/>
                  </a:cubicBezTo>
                  <a:cubicBezTo>
                    <a:pt x="983" y="498"/>
                    <a:pt x="983" y="499"/>
                    <a:pt x="983" y="499"/>
                  </a:cubicBezTo>
                  <a:cubicBezTo>
                    <a:pt x="984" y="499"/>
                    <a:pt x="985" y="498"/>
                    <a:pt x="986" y="498"/>
                  </a:cubicBezTo>
                  <a:cubicBezTo>
                    <a:pt x="986" y="497"/>
                    <a:pt x="987" y="497"/>
                    <a:pt x="986" y="496"/>
                  </a:cubicBezTo>
                  <a:cubicBezTo>
                    <a:pt x="986" y="496"/>
                    <a:pt x="986" y="496"/>
                    <a:pt x="986" y="496"/>
                  </a:cubicBezTo>
                  <a:cubicBezTo>
                    <a:pt x="985" y="496"/>
                    <a:pt x="985" y="496"/>
                    <a:pt x="986" y="495"/>
                  </a:cubicBezTo>
                  <a:cubicBezTo>
                    <a:pt x="986" y="495"/>
                    <a:pt x="986" y="495"/>
                    <a:pt x="986" y="495"/>
                  </a:cubicBezTo>
                  <a:cubicBezTo>
                    <a:pt x="986" y="495"/>
                    <a:pt x="986" y="495"/>
                    <a:pt x="986" y="495"/>
                  </a:cubicBezTo>
                  <a:cubicBezTo>
                    <a:pt x="987" y="495"/>
                    <a:pt x="987" y="495"/>
                    <a:pt x="987" y="495"/>
                  </a:cubicBezTo>
                  <a:cubicBezTo>
                    <a:pt x="987" y="496"/>
                    <a:pt x="988" y="496"/>
                    <a:pt x="989" y="495"/>
                  </a:cubicBezTo>
                  <a:cubicBezTo>
                    <a:pt x="989" y="494"/>
                    <a:pt x="991" y="493"/>
                    <a:pt x="991" y="492"/>
                  </a:cubicBezTo>
                  <a:cubicBezTo>
                    <a:pt x="991" y="491"/>
                    <a:pt x="991" y="491"/>
                    <a:pt x="992" y="492"/>
                  </a:cubicBezTo>
                  <a:cubicBezTo>
                    <a:pt x="993" y="492"/>
                    <a:pt x="994" y="492"/>
                    <a:pt x="993" y="491"/>
                  </a:cubicBezTo>
                  <a:cubicBezTo>
                    <a:pt x="993" y="489"/>
                    <a:pt x="994" y="489"/>
                    <a:pt x="995" y="489"/>
                  </a:cubicBezTo>
                  <a:cubicBezTo>
                    <a:pt x="997" y="490"/>
                    <a:pt x="998" y="489"/>
                    <a:pt x="999" y="488"/>
                  </a:cubicBezTo>
                  <a:cubicBezTo>
                    <a:pt x="1001" y="487"/>
                    <a:pt x="1003" y="485"/>
                    <a:pt x="1005" y="485"/>
                  </a:cubicBezTo>
                  <a:cubicBezTo>
                    <a:pt x="1007" y="484"/>
                    <a:pt x="1009" y="482"/>
                    <a:pt x="1011" y="481"/>
                  </a:cubicBezTo>
                  <a:cubicBezTo>
                    <a:pt x="1012" y="480"/>
                    <a:pt x="1012" y="480"/>
                    <a:pt x="1011" y="480"/>
                  </a:cubicBezTo>
                  <a:cubicBezTo>
                    <a:pt x="1012" y="479"/>
                    <a:pt x="1012" y="479"/>
                    <a:pt x="1012" y="479"/>
                  </a:cubicBezTo>
                  <a:cubicBezTo>
                    <a:pt x="1012" y="479"/>
                    <a:pt x="1013" y="480"/>
                    <a:pt x="1013" y="480"/>
                  </a:cubicBezTo>
                  <a:cubicBezTo>
                    <a:pt x="1013" y="480"/>
                    <a:pt x="1013" y="480"/>
                    <a:pt x="1014" y="480"/>
                  </a:cubicBezTo>
                  <a:cubicBezTo>
                    <a:pt x="1014" y="479"/>
                    <a:pt x="1015" y="479"/>
                    <a:pt x="1016" y="479"/>
                  </a:cubicBezTo>
                  <a:cubicBezTo>
                    <a:pt x="1016" y="479"/>
                    <a:pt x="1016" y="479"/>
                    <a:pt x="1016" y="479"/>
                  </a:cubicBezTo>
                  <a:cubicBezTo>
                    <a:pt x="1016" y="479"/>
                    <a:pt x="1016" y="479"/>
                    <a:pt x="1016" y="479"/>
                  </a:cubicBezTo>
                  <a:cubicBezTo>
                    <a:pt x="1015" y="479"/>
                    <a:pt x="1015" y="479"/>
                    <a:pt x="1014" y="478"/>
                  </a:cubicBezTo>
                  <a:cubicBezTo>
                    <a:pt x="1014" y="478"/>
                    <a:pt x="1014" y="477"/>
                    <a:pt x="1014" y="476"/>
                  </a:cubicBezTo>
                  <a:cubicBezTo>
                    <a:pt x="1014" y="476"/>
                    <a:pt x="1014" y="475"/>
                    <a:pt x="1014" y="475"/>
                  </a:cubicBezTo>
                  <a:cubicBezTo>
                    <a:pt x="1014" y="475"/>
                    <a:pt x="1015" y="475"/>
                    <a:pt x="1015" y="475"/>
                  </a:cubicBezTo>
                  <a:cubicBezTo>
                    <a:pt x="1015" y="475"/>
                    <a:pt x="1015" y="476"/>
                    <a:pt x="1015" y="476"/>
                  </a:cubicBezTo>
                  <a:cubicBezTo>
                    <a:pt x="1015" y="476"/>
                    <a:pt x="1015" y="476"/>
                    <a:pt x="1015" y="476"/>
                  </a:cubicBezTo>
                  <a:cubicBezTo>
                    <a:pt x="1016" y="477"/>
                    <a:pt x="1016" y="477"/>
                    <a:pt x="1017" y="477"/>
                  </a:cubicBezTo>
                  <a:cubicBezTo>
                    <a:pt x="1017" y="477"/>
                    <a:pt x="1017" y="478"/>
                    <a:pt x="1017" y="478"/>
                  </a:cubicBezTo>
                  <a:cubicBezTo>
                    <a:pt x="1017" y="478"/>
                    <a:pt x="1017" y="478"/>
                    <a:pt x="1017" y="479"/>
                  </a:cubicBezTo>
                  <a:cubicBezTo>
                    <a:pt x="1017" y="479"/>
                    <a:pt x="1017" y="479"/>
                    <a:pt x="1017" y="479"/>
                  </a:cubicBezTo>
                  <a:cubicBezTo>
                    <a:pt x="1021" y="479"/>
                    <a:pt x="1023" y="480"/>
                    <a:pt x="1026" y="481"/>
                  </a:cubicBezTo>
                  <a:cubicBezTo>
                    <a:pt x="1027" y="482"/>
                    <a:pt x="1027" y="483"/>
                    <a:pt x="1028" y="482"/>
                  </a:cubicBezTo>
                  <a:cubicBezTo>
                    <a:pt x="1029" y="482"/>
                    <a:pt x="1028" y="481"/>
                    <a:pt x="1028" y="480"/>
                  </a:cubicBezTo>
                  <a:cubicBezTo>
                    <a:pt x="1028" y="480"/>
                    <a:pt x="1028" y="480"/>
                    <a:pt x="1028" y="479"/>
                  </a:cubicBezTo>
                  <a:cubicBezTo>
                    <a:pt x="1028" y="479"/>
                    <a:pt x="1028" y="479"/>
                    <a:pt x="1028" y="479"/>
                  </a:cubicBezTo>
                  <a:cubicBezTo>
                    <a:pt x="1028" y="480"/>
                    <a:pt x="1029" y="480"/>
                    <a:pt x="1029" y="480"/>
                  </a:cubicBezTo>
                  <a:cubicBezTo>
                    <a:pt x="1029" y="480"/>
                    <a:pt x="1030" y="480"/>
                    <a:pt x="1030" y="479"/>
                  </a:cubicBezTo>
                  <a:cubicBezTo>
                    <a:pt x="1032" y="477"/>
                    <a:pt x="1032" y="476"/>
                    <a:pt x="1030" y="474"/>
                  </a:cubicBezTo>
                  <a:cubicBezTo>
                    <a:pt x="1030" y="474"/>
                    <a:pt x="1030" y="474"/>
                    <a:pt x="1030" y="474"/>
                  </a:cubicBezTo>
                  <a:cubicBezTo>
                    <a:pt x="1030" y="474"/>
                    <a:pt x="1030" y="473"/>
                    <a:pt x="1030" y="473"/>
                  </a:cubicBezTo>
                  <a:cubicBezTo>
                    <a:pt x="1030" y="473"/>
                    <a:pt x="1030" y="473"/>
                    <a:pt x="1030" y="473"/>
                  </a:cubicBezTo>
                  <a:cubicBezTo>
                    <a:pt x="1030" y="473"/>
                    <a:pt x="1030" y="473"/>
                    <a:pt x="1029" y="473"/>
                  </a:cubicBezTo>
                  <a:cubicBezTo>
                    <a:pt x="1029" y="473"/>
                    <a:pt x="1028" y="473"/>
                    <a:pt x="1028" y="472"/>
                  </a:cubicBezTo>
                  <a:cubicBezTo>
                    <a:pt x="1028" y="472"/>
                    <a:pt x="1029" y="472"/>
                    <a:pt x="1029" y="472"/>
                  </a:cubicBezTo>
                  <a:cubicBezTo>
                    <a:pt x="1030" y="472"/>
                    <a:pt x="1030" y="471"/>
                    <a:pt x="1030" y="470"/>
                  </a:cubicBezTo>
                  <a:cubicBezTo>
                    <a:pt x="1029" y="469"/>
                    <a:pt x="1028" y="469"/>
                    <a:pt x="1027" y="468"/>
                  </a:cubicBezTo>
                  <a:cubicBezTo>
                    <a:pt x="1027" y="466"/>
                    <a:pt x="1025" y="466"/>
                    <a:pt x="1025" y="464"/>
                  </a:cubicBezTo>
                  <a:cubicBezTo>
                    <a:pt x="1025" y="464"/>
                    <a:pt x="1025" y="464"/>
                    <a:pt x="1024" y="464"/>
                  </a:cubicBezTo>
                  <a:cubicBezTo>
                    <a:pt x="1024" y="464"/>
                    <a:pt x="1023" y="464"/>
                    <a:pt x="1023" y="464"/>
                  </a:cubicBezTo>
                  <a:cubicBezTo>
                    <a:pt x="1023" y="462"/>
                    <a:pt x="1024" y="463"/>
                    <a:pt x="1025" y="463"/>
                  </a:cubicBezTo>
                  <a:cubicBezTo>
                    <a:pt x="1026" y="463"/>
                    <a:pt x="1026" y="462"/>
                    <a:pt x="1026" y="462"/>
                  </a:cubicBezTo>
                  <a:cubicBezTo>
                    <a:pt x="1025" y="460"/>
                    <a:pt x="1026" y="457"/>
                    <a:pt x="1023" y="458"/>
                  </a:cubicBezTo>
                  <a:cubicBezTo>
                    <a:pt x="1023" y="458"/>
                    <a:pt x="1023" y="457"/>
                    <a:pt x="1023" y="457"/>
                  </a:cubicBezTo>
                  <a:cubicBezTo>
                    <a:pt x="1023" y="457"/>
                    <a:pt x="1025" y="457"/>
                    <a:pt x="1024" y="455"/>
                  </a:cubicBezTo>
                  <a:cubicBezTo>
                    <a:pt x="1024" y="455"/>
                    <a:pt x="1024" y="454"/>
                    <a:pt x="1023" y="453"/>
                  </a:cubicBezTo>
                  <a:cubicBezTo>
                    <a:pt x="1023" y="453"/>
                    <a:pt x="1023" y="453"/>
                    <a:pt x="1023" y="452"/>
                  </a:cubicBezTo>
                  <a:cubicBezTo>
                    <a:pt x="1022" y="454"/>
                    <a:pt x="1020" y="454"/>
                    <a:pt x="1019" y="453"/>
                  </a:cubicBezTo>
                  <a:cubicBezTo>
                    <a:pt x="1017" y="451"/>
                    <a:pt x="1016" y="450"/>
                    <a:pt x="1017" y="447"/>
                  </a:cubicBezTo>
                  <a:cubicBezTo>
                    <a:pt x="1017" y="447"/>
                    <a:pt x="1017" y="446"/>
                    <a:pt x="1017" y="446"/>
                  </a:cubicBezTo>
                  <a:cubicBezTo>
                    <a:pt x="1016" y="445"/>
                    <a:pt x="1016" y="446"/>
                    <a:pt x="1015" y="447"/>
                  </a:cubicBezTo>
                  <a:cubicBezTo>
                    <a:pt x="1014" y="447"/>
                    <a:pt x="1013" y="447"/>
                    <a:pt x="1013" y="448"/>
                  </a:cubicBezTo>
                  <a:cubicBezTo>
                    <a:pt x="1013" y="448"/>
                    <a:pt x="1013" y="448"/>
                    <a:pt x="1013" y="448"/>
                  </a:cubicBezTo>
                  <a:cubicBezTo>
                    <a:pt x="1011" y="448"/>
                    <a:pt x="1009" y="446"/>
                    <a:pt x="1009" y="444"/>
                  </a:cubicBezTo>
                  <a:cubicBezTo>
                    <a:pt x="1009" y="444"/>
                    <a:pt x="1009" y="444"/>
                    <a:pt x="1010" y="444"/>
                  </a:cubicBezTo>
                  <a:cubicBezTo>
                    <a:pt x="1010" y="444"/>
                    <a:pt x="1010" y="445"/>
                    <a:pt x="1012" y="444"/>
                  </a:cubicBezTo>
                  <a:cubicBezTo>
                    <a:pt x="1012" y="444"/>
                    <a:pt x="1013" y="444"/>
                    <a:pt x="1014" y="445"/>
                  </a:cubicBezTo>
                  <a:cubicBezTo>
                    <a:pt x="1014" y="445"/>
                    <a:pt x="1015" y="445"/>
                    <a:pt x="1015" y="444"/>
                  </a:cubicBezTo>
                  <a:cubicBezTo>
                    <a:pt x="1015" y="442"/>
                    <a:pt x="1016" y="443"/>
                    <a:pt x="1017" y="443"/>
                  </a:cubicBezTo>
                  <a:cubicBezTo>
                    <a:pt x="1017" y="444"/>
                    <a:pt x="1016" y="445"/>
                    <a:pt x="1018" y="445"/>
                  </a:cubicBezTo>
                  <a:cubicBezTo>
                    <a:pt x="1018" y="445"/>
                    <a:pt x="1018" y="447"/>
                    <a:pt x="1019" y="447"/>
                  </a:cubicBezTo>
                  <a:cubicBezTo>
                    <a:pt x="1021" y="447"/>
                    <a:pt x="1023" y="447"/>
                    <a:pt x="1025" y="447"/>
                  </a:cubicBezTo>
                  <a:cubicBezTo>
                    <a:pt x="1026" y="447"/>
                    <a:pt x="1026" y="447"/>
                    <a:pt x="1027" y="447"/>
                  </a:cubicBezTo>
                  <a:cubicBezTo>
                    <a:pt x="1028" y="446"/>
                    <a:pt x="1028" y="445"/>
                    <a:pt x="1030" y="445"/>
                  </a:cubicBezTo>
                  <a:cubicBezTo>
                    <a:pt x="1031" y="445"/>
                    <a:pt x="1032" y="444"/>
                    <a:pt x="1032" y="443"/>
                  </a:cubicBezTo>
                  <a:cubicBezTo>
                    <a:pt x="1033" y="441"/>
                    <a:pt x="1035" y="440"/>
                    <a:pt x="1036" y="439"/>
                  </a:cubicBezTo>
                  <a:cubicBezTo>
                    <a:pt x="1037" y="438"/>
                    <a:pt x="1038" y="437"/>
                    <a:pt x="1038" y="435"/>
                  </a:cubicBezTo>
                  <a:cubicBezTo>
                    <a:pt x="1037" y="435"/>
                    <a:pt x="1037" y="434"/>
                    <a:pt x="1038" y="434"/>
                  </a:cubicBezTo>
                  <a:cubicBezTo>
                    <a:pt x="1039" y="434"/>
                    <a:pt x="1039" y="431"/>
                    <a:pt x="1038" y="431"/>
                  </a:cubicBezTo>
                  <a:cubicBezTo>
                    <a:pt x="1036" y="429"/>
                    <a:pt x="1035" y="425"/>
                    <a:pt x="1037" y="422"/>
                  </a:cubicBezTo>
                  <a:cubicBezTo>
                    <a:pt x="1037" y="423"/>
                    <a:pt x="1037" y="423"/>
                    <a:pt x="1038" y="423"/>
                  </a:cubicBezTo>
                  <a:cubicBezTo>
                    <a:pt x="1039" y="423"/>
                    <a:pt x="1039" y="422"/>
                    <a:pt x="1039" y="421"/>
                  </a:cubicBezTo>
                  <a:cubicBezTo>
                    <a:pt x="1039" y="421"/>
                    <a:pt x="1039" y="421"/>
                    <a:pt x="1040" y="420"/>
                  </a:cubicBezTo>
                  <a:cubicBezTo>
                    <a:pt x="1040" y="420"/>
                    <a:pt x="1040" y="421"/>
                    <a:pt x="1040" y="421"/>
                  </a:cubicBezTo>
                  <a:cubicBezTo>
                    <a:pt x="1041" y="422"/>
                    <a:pt x="1041" y="422"/>
                    <a:pt x="1042" y="422"/>
                  </a:cubicBezTo>
                  <a:cubicBezTo>
                    <a:pt x="1043" y="422"/>
                    <a:pt x="1043" y="421"/>
                    <a:pt x="1043" y="420"/>
                  </a:cubicBezTo>
                  <a:cubicBezTo>
                    <a:pt x="1043" y="419"/>
                    <a:pt x="1044" y="419"/>
                    <a:pt x="1045" y="419"/>
                  </a:cubicBezTo>
                  <a:cubicBezTo>
                    <a:pt x="1045" y="419"/>
                    <a:pt x="1045" y="419"/>
                    <a:pt x="1045" y="419"/>
                  </a:cubicBezTo>
                  <a:cubicBezTo>
                    <a:pt x="1045" y="420"/>
                    <a:pt x="1045" y="420"/>
                    <a:pt x="1045" y="420"/>
                  </a:cubicBezTo>
                  <a:cubicBezTo>
                    <a:pt x="1045" y="421"/>
                    <a:pt x="1045" y="423"/>
                    <a:pt x="1043" y="424"/>
                  </a:cubicBezTo>
                  <a:cubicBezTo>
                    <a:pt x="1042" y="425"/>
                    <a:pt x="1042" y="428"/>
                    <a:pt x="1044" y="429"/>
                  </a:cubicBezTo>
                  <a:cubicBezTo>
                    <a:pt x="1045" y="430"/>
                    <a:pt x="1045" y="431"/>
                    <a:pt x="1044" y="432"/>
                  </a:cubicBezTo>
                  <a:cubicBezTo>
                    <a:pt x="1044" y="434"/>
                    <a:pt x="1045" y="434"/>
                    <a:pt x="1046" y="434"/>
                  </a:cubicBezTo>
                  <a:cubicBezTo>
                    <a:pt x="1049" y="434"/>
                    <a:pt x="1052" y="434"/>
                    <a:pt x="1054" y="431"/>
                  </a:cubicBezTo>
                  <a:cubicBezTo>
                    <a:pt x="1054" y="431"/>
                    <a:pt x="1054" y="431"/>
                    <a:pt x="1055" y="431"/>
                  </a:cubicBezTo>
                  <a:cubicBezTo>
                    <a:pt x="1055" y="431"/>
                    <a:pt x="1055" y="431"/>
                    <a:pt x="1055" y="431"/>
                  </a:cubicBezTo>
                  <a:cubicBezTo>
                    <a:pt x="1056" y="433"/>
                    <a:pt x="1059" y="433"/>
                    <a:pt x="1061" y="434"/>
                  </a:cubicBezTo>
                  <a:cubicBezTo>
                    <a:pt x="1061" y="434"/>
                    <a:pt x="1062" y="435"/>
                    <a:pt x="1062" y="435"/>
                  </a:cubicBezTo>
                  <a:cubicBezTo>
                    <a:pt x="1062" y="437"/>
                    <a:pt x="1063" y="438"/>
                    <a:pt x="1063" y="440"/>
                  </a:cubicBezTo>
                  <a:cubicBezTo>
                    <a:pt x="1063" y="440"/>
                    <a:pt x="1063" y="440"/>
                    <a:pt x="1063" y="441"/>
                  </a:cubicBezTo>
                  <a:cubicBezTo>
                    <a:pt x="1062" y="442"/>
                    <a:pt x="1063" y="442"/>
                    <a:pt x="1064" y="443"/>
                  </a:cubicBezTo>
                  <a:cubicBezTo>
                    <a:pt x="1064" y="443"/>
                    <a:pt x="1065" y="443"/>
                    <a:pt x="1065" y="444"/>
                  </a:cubicBezTo>
                  <a:cubicBezTo>
                    <a:pt x="1067" y="445"/>
                    <a:pt x="1067" y="445"/>
                    <a:pt x="1069" y="444"/>
                  </a:cubicBezTo>
                  <a:cubicBezTo>
                    <a:pt x="1069" y="444"/>
                    <a:pt x="1070" y="443"/>
                    <a:pt x="1070" y="443"/>
                  </a:cubicBezTo>
                  <a:cubicBezTo>
                    <a:pt x="1071" y="444"/>
                    <a:pt x="1071" y="444"/>
                    <a:pt x="1071" y="445"/>
                  </a:cubicBezTo>
                  <a:cubicBezTo>
                    <a:pt x="1070" y="446"/>
                    <a:pt x="1071" y="446"/>
                    <a:pt x="1071" y="447"/>
                  </a:cubicBezTo>
                  <a:cubicBezTo>
                    <a:pt x="1072" y="447"/>
                    <a:pt x="1074" y="448"/>
                    <a:pt x="1074" y="449"/>
                  </a:cubicBezTo>
                  <a:cubicBezTo>
                    <a:pt x="1075" y="449"/>
                    <a:pt x="1075" y="450"/>
                    <a:pt x="1075" y="450"/>
                  </a:cubicBezTo>
                  <a:cubicBezTo>
                    <a:pt x="1076" y="451"/>
                    <a:pt x="1077" y="452"/>
                    <a:pt x="1078" y="452"/>
                  </a:cubicBezTo>
                  <a:cubicBezTo>
                    <a:pt x="1079" y="451"/>
                    <a:pt x="1079" y="451"/>
                    <a:pt x="1079" y="452"/>
                  </a:cubicBezTo>
                  <a:cubicBezTo>
                    <a:pt x="1080" y="453"/>
                    <a:pt x="1081" y="453"/>
                    <a:pt x="1082" y="453"/>
                  </a:cubicBezTo>
                  <a:cubicBezTo>
                    <a:pt x="1083" y="452"/>
                    <a:pt x="1083" y="451"/>
                    <a:pt x="1082" y="450"/>
                  </a:cubicBezTo>
                  <a:cubicBezTo>
                    <a:pt x="1082" y="450"/>
                    <a:pt x="1081" y="450"/>
                    <a:pt x="1082" y="450"/>
                  </a:cubicBezTo>
                  <a:cubicBezTo>
                    <a:pt x="1082" y="449"/>
                    <a:pt x="1082" y="449"/>
                    <a:pt x="1083" y="450"/>
                  </a:cubicBezTo>
                  <a:cubicBezTo>
                    <a:pt x="1083" y="450"/>
                    <a:pt x="1083" y="450"/>
                    <a:pt x="1083" y="451"/>
                  </a:cubicBezTo>
                  <a:cubicBezTo>
                    <a:pt x="1084" y="452"/>
                    <a:pt x="1085" y="451"/>
                    <a:pt x="1085" y="451"/>
                  </a:cubicBezTo>
                  <a:cubicBezTo>
                    <a:pt x="1086" y="451"/>
                    <a:pt x="1086" y="451"/>
                    <a:pt x="1086" y="451"/>
                  </a:cubicBezTo>
                  <a:cubicBezTo>
                    <a:pt x="1086" y="450"/>
                    <a:pt x="1086" y="449"/>
                    <a:pt x="1086" y="449"/>
                  </a:cubicBezTo>
                  <a:cubicBezTo>
                    <a:pt x="1084" y="449"/>
                    <a:pt x="1083" y="447"/>
                    <a:pt x="1081" y="447"/>
                  </a:cubicBezTo>
                  <a:cubicBezTo>
                    <a:pt x="1085" y="446"/>
                    <a:pt x="1082" y="445"/>
                    <a:pt x="1082" y="444"/>
                  </a:cubicBezTo>
                  <a:cubicBezTo>
                    <a:pt x="1084" y="444"/>
                    <a:pt x="1084" y="444"/>
                    <a:pt x="1086" y="442"/>
                  </a:cubicBezTo>
                  <a:cubicBezTo>
                    <a:pt x="1087" y="441"/>
                    <a:pt x="1087" y="440"/>
                    <a:pt x="1086" y="438"/>
                  </a:cubicBezTo>
                  <a:cubicBezTo>
                    <a:pt x="1086" y="438"/>
                    <a:pt x="1085" y="438"/>
                    <a:pt x="1084" y="438"/>
                  </a:cubicBezTo>
                  <a:cubicBezTo>
                    <a:pt x="1085" y="438"/>
                    <a:pt x="1085" y="438"/>
                    <a:pt x="1086" y="438"/>
                  </a:cubicBezTo>
                  <a:cubicBezTo>
                    <a:pt x="1087" y="438"/>
                    <a:pt x="1088" y="436"/>
                    <a:pt x="1087" y="435"/>
                  </a:cubicBezTo>
                  <a:cubicBezTo>
                    <a:pt x="1086" y="434"/>
                    <a:pt x="1086" y="433"/>
                    <a:pt x="1086" y="432"/>
                  </a:cubicBezTo>
                  <a:cubicBezTo>
                    <a:pt x="1085" y="432"/>
                    <a:pt x="1085" y="432"/>
                    <a:pt x="1085" y="432"/>
                  </a:cubicBezTo>
                  <a:cubicBezTo>
                    <a:pt x="1085" y="432"/>
                    <a:pt x="1084" y="432"/>
                    <a:pt x="1084" y="431"/>
                  </a:cubicBezTo>
                  <a:cubicBezTo>
                    <a:pt x="1084" y="430"/>
                    <a:pt x="1085" y="431"/>
                    <a:pt x="1085" y="431"/>
                  </a:cubicBezTo>
                  <a:cubicBezTo>
                    <a:pt x="1086" y="430"/>
                    <a:pt x="1086" y="431"/>
                    <a:pt x="1087" y="432"/>
                  </a:cubicBezTo>
                  <a:cubicBezTo>
                    <a:pt x="1087" y="433"/>
                    <a:pt x="1087" y="433"/>
                    <a:pt x="1088" y="433"/>
                  </a:cubicBezTo>
                  <a:cubicBezTo>
                    <a:pt x="1090" y="433"/>
                    <a:pt x="1092" y="432"/>
                    <a:pt x="1094" y="433"/>
                  </a:cubicBezTo>
                  <a:cubicBezTo>
                    <a:pt x="1094" y="434"/>
                    <a:pt x="1095" y="434"/>
                    <a:pt x="1095" y="433"/>
                  </a:cubicBezTo>
                  <a:cubicBezTo>
                    <a:pt x="1095" y="433"/>
                    <a:pt x="1095" y="432"/>
                    <a:pt x="1095" y="432"/>
                  </a:cubicBezTo>
                  <a:cubicBezTo>
                    <a:pt x="1094" y="431"/>
                    <a:pt x="1094" y="431"/>
                    <a:pt x="1094" y="431"/>
                  </a:cubicBezTo>
                  <a:cubicBezTo>
                    <a:pt x="1093" y="430"/>
                    <a:pt x="1093" y="430"/>
                    <a:pt x="1093" y="429"/>
                  </a:cubicBezTo>
                  <a:cubicBezTo>
                    <a:pt x="1094" y="430"/>
                    <a:pt x="1095" y="431"/>
                    <a:pt x="1096" y="431"/>
                  </a:cubicBezTo>
                  <a:cubicBezTo>
                    <a:pt x="1098" y="432"/>
                    <a:pt x="1098" y="432"/>
                    <a:pt x="1098" y="430"/>
                  </a:cubicBezTo>
                  <a:cubicBezTo>
                    <a:pt x="1098" y="427"/>
                    <a:pt x="1100" y="425"/>
                    <a:pt x="1103" y="425"/>
                  </a:cubicBezTo>
                  <a:cubicBezTo>
                    <a:pt x="1104" y="425"/>
                    <a:pt x="1104" y="424"/>
                    <a:pt x="1104" y="424"/>
                  </a:cubicBezTo>
                  <a:cubicBezTo>
                    <a:pt x="1104" y="423"/>
                    <a:pt x="1104" y="423"/>
                    <a:pt x="1103" y="423"/>
                  </a:cubicBezTo>
                  <a:close/>
                  <a:moveTo>
                    <a:pt x="823" y="679"/>
                  </a:moveTo>
                  <a:cubicBezTo>
                    <a:pt x="822" y="679"/>
                    <a:pt x="822" y="679"/>
                    <a:pt x="821" y="680"/>
                  </a:cubicBezTo>
                  <a:cubicBezTo>
                    <a:pt x="821" y="680"/>
                    <a:pt x="820" y="682"/>
                    <a:pt x="818" y="681"/>
                  </a:cubicBezTo>
                  <a:cubicBezTo>
                    <a:pt x="818" y="681"/>
                    <a:pt x="818" y="681"/>
                    <a:pt x="817" y="680"/>
                  </a:cubicBezTo>
                  <a:cubicBezTo>
                    <a:pt x="817" y="681"/>
                    <a:pt x="817" y="682"/>
                    <a:pt x="816" y="682"/>
                  </a:cubicBezTo>
                  <a:cubicBezTo>
                    <a:pt x="815" y="683"/>
                    <a:pt x="815" y="683"/>
                    <a:pt x="814" y="684"/>
                  </a:cubicBezTo>
                  <a:cubicBezTo>
                    <a:pt x="813" y="685"/>
                    <a:pt x="812" y="686"/>
                    <a:pt x="811" y="688"/>
                  </a:cubicBezTo>
                  <a:cubicBezTo>
                    <a:pt x="811" y="688"/>
                    <a:pt x="810" y="688"/>
                    <a:pt x="810" y="688"/>
                  </a:cubicBezTo>
                  <a:cubicBezTo>
                    <a:pt x="810" y="689"/>
                    <a:pt x="810" y="689"/>
                    <a:pt x="811" y="689"/>
                  </a:cubicBezTo>
                  <a:cubicBezTo>
                    <a:pt x="811" y="689"/>
                    <a:pt x="811" y="688"/>
                    <a:pt x="812" y="688"/>
                  </a:cubicBezTo>
                  <a:cubicBezTo>
                    <a:pt x="812" y="688"/>
                    <a:pt x="812" y="688"/>
                    <a:pt x="812" y="688"/>
                  </a:cubicBezTo>
                  <a:cubicBezTo>
                    <a:pt x="813" y="687"/>
                    <a:pt x="815" y="686"/>
                    <a:pt x="815" y="684"/>
                  </a:cubicBezTo>
                  <a:cubicBezTo>
                    <a:pt x="818" y="684"/>
                    <a:pt x="820" y="682"/>
                    <a:pt x="822" y="681"/>
                  </a:cubicBezTo>
                  <a:cubicBezTo>
                    <a:pt x="823" y="680"/>
                    <a:pt x="823" y="680"/>
                    <a:pt x="823" y="680"/>
                  </a:cubicBezTo>
                  <a:cubicBezTo>
                    <a:pt x="823" y="680"/>
                    <a:pt x="823" y="680"/>
                    <a:pt x="823" y="680"/>
                  </a:cubicBezTo>
                  <a:cubicBezTo>
                    <a:pt x="823" y="679"/>
                    <a:pt x="823" y="679"/>
                    <a:pt x="823" y="679"/>
                  </a:cubicBezTo>
                  <a:close/>
                  <a:moveTo>
                    <a:pt x="834" y="672"/>
                  </a:moveTo>
                  <a:cubicBezTo>
                    <a:pt x="834" y="672"/>
                    <a:pt x="834" y="672"/>
                    <a:pt x="834" y="672"/>
                  </a:cubicBezTo>
                  <a:cubicBezTo>
                    <a:pt x="834" y="672"/>
                    <a:pt x="833" y="672"/>
                    <a:pt x="833" y="672"/>
                  </a:cubicBezTo>
                  <a:cubicBezTo>
                    <a:pt x="832" y="673"/>
                    <a:pt x="832" y="673"/>
                    <a:pt x="831" y="674"/>
                  </a:cubicBezTo>
                  <a:cubicBezTo>
                    <a:pt x="831" y="674"/>
                    <a:pt x="831" y="674"/>
                    <a:pt x="830" y="675"/>
                  </a:cubicBezTo>
                  <a:cubicBezTo>
                    <a:pt x="830" y="675"/>
                    <a:pt x="829" y="676"/>
                    <a:pt x="828" y="677"/>
                  </a:cubicBezTo>
                  <a:cubicBezTo>
                    <a:pt x="828" y="677"/>
                    <a:pt x="828" y="677"/>
                    <a:pt x="828" y="678"/>
                  </a:cubicBezTo>
                  <a:cubicBezTo>
                    <a:pt x="830" y="678"/>
                    <a:pt x="831" y="676"/>
                    <a:pt x="832" y="675"/>
                  </a:cubicBezTo>
                  <a:cubicBezTo>
                    <a:pt x="833" y="674"/>
                    <a:pt x="833" y="674"/>
                    <a:pt x="834" y="673"/>
                  </a:cubicBezTo>
                  <a:cubicBezTo>
                    <a:pt x="834" y="673"/>
                    <a:pt x="835" y="673"/>
                    <a:pt x="835" y="672"/>
                  </a:cubicBezTo>
                  <a:cubicBezTo>
                    <a:pt x="835" y="672"/>
                    <a:pt x="835" y="672"/>
                    <a:pt x="834" y="672"/>
                  </a:cubicBezTo>
                  <a:close/>
                  <a:moveTo>
                    <a:pt x="864" y="638"/>
                  </a:moveTo>
                  <a:cubicBezTo>
                    <a:pt x="864" y="638"/>
                    <a:pt x="864" y="638"/>
                    <a:pt x="864" y="638"/>
                  </a:cubicBezTo>
                  <a:cubicBezTo>
                    <a:pt x="863" y="638"/>
                    <a:pt x="863" y="639"/>
                    <a:pt x="863" y="640"/>
                  </a:cubicBezTo>
                  <a:cubicBezTo>
                    <a:pt x="863" y="640"/>
                    <a:pt x="863" y="640"/>
                    <a:pt x="863" y="640"/>
                  </a:cubicBezTo>
                  <a:cubicBezTo>
                    <a:pt x="863" y="640"/>
                    <a:pt x="863" y="640"/>
                    <a:pt x="863" y="640"/>
                  </a:cubicBezTo>
                  <a:cubicBezTo>
                    <a:pt x="863" y="641"/>
                    <a:pt x="863" y="641"/>
                    <a:pt x="863" y="641"/>
                  </a:cubicBezTo>
                  <a:cubicBezTo>
                    <a:pt x="863" y="641"/>
                    <a:pt x="863" y="641"/>
                    <a:pt x="864" y="641"/>
                  </a:cubicBezTo>
                  <a:cubicBezTo>
                    <a:pt x="864" y="641"/>
                    <a:pt x="864" y="641"/>
                    <a:pt x="864" y="641"/>
                  </a:cubicBezTo>
                  <a:cubicBezTo>
                    <a:pt x="864" y="640"/>
                    <a:pt x="864" y="640"/>
                    <a:pt x="864" y="640"/>
                  </a:cubicBezTo>
                  <a:cubicBezTo>
                    <a:pt x="864" y="639"/>
                    <a:pt x="864" y="639"/>
                    <a:pt x="864" y="639"/>
                  </a:cubicBezTo>
                  <a:cubicBezTo>
                    <a:pt x="864" y="638"/>
                    <a:pt x="864" y="638"/>
                    <a:pt x="864" y="638"/>
                  </a:cubicBezTo>
                  <a:cubicBezTo>
                    <a:pt x="864" y="638"/>
                    <a:pt x="864" y="638"/>
                    <a:pt x="864" y="638"/>
                  </a:cubicBezTo>
                  <a:cubicBezTo>
                    <a:pt x="864" y="638"/>
                    <a:pt x="864" y="638"/>
                    <a:pt x="864" y="638"/>
                  </a:cubicBezTo>
                  <a:cubicBezTo>
                    <a:pt x="864" y="638"/>
                    <a:pt x="864" y="638"/>
                    <a:pt x="864" y="638"/>
                  </a:cubicBezTo>
                  <a:close/>
                  <a:moveTo>
                    <a:pt x="805" y="689"/>
                  </a:moveTo>
                  <a:cubicBezTo>
                    <a:pt x="804" y="688"/>
                    <a:pt x="804" y="689"/>
                    <a:pt x="804" y="690"/>
                  </a:cubicBezTo>
                  <a:cubicBezTo>
                    <a:pt x="804" y="690"/>
                    <a:pt x="804" y="690"/>
                    <a:pt x="804" y="690"/>
                  </a:cubicBezTo>
                  <a:cubicBezTo>
                    <a:pt x="803" y="691"/>
                    <a:pt x="802" y="692"/>
                    <a:pt x="802" y="694"/>
                  </a:cubicBezTo>
                  <a:cubicBezTo>
                    <a:pt x="801" y="694"/>
                    <a:pt x="801" y="694"/>
                    <a:pt x="801" y="694"/>
                  </a:cubicBezTo>
                  <a:cubicBezTo>
                    <a:pt x="800" y="695"/>
                    <a:pt x="800" y="695"/>
                    <a:pt x="800" y="695"/>
                  </a:cubicBezTo>
                  <a:cubicBezTo>
                    <a:pt x="800" y="695"/>
                    <a:pt x="800" y="695"/>
                    <a:pt x="800" y="695"/>
                  </a:cubicBezTo>
                  <a:cubicBezTo>
                    <a:pt x="800" y="696"/>
                    <a:pt x="801" y="696"/>
                    <a:pt x="801" y="696"/>
                  </a:cubicBezTo>
                  <a:cubicBezTo>
                    <a:pt x="801" y="696"/>
                    <a:pt x="802" y="695"/>
                    <a:pt x="802" y="695"/>
                  </a:cubicBezTo>
                  <a:cubicBezTo>
                    <a:pt x="802" y="695"/>
                    <a:pt x="802" y="695"/>
                    <a:pt x="801" y="695"/>
                  </a:cubicBezTo>
                  <a:cubicBezTo>
                    <a:pt x="801" y="695"/>
                    <a:pt x="801" y="695"/>
                    <a:pt x="801" y="695"/>
                  </a:cubicBezTo>
                  <a:cubicBezTo>
                    <a:pt x="802" y="694"/>
                    <a:pt x="802" y="694"/>
                    <a:pt x="803" y="694"/>
                  </a:cubicBezTo>
                  <a:cubicBezTo>
                    <a:pt x="803" y="693"/>
                    <a:pt x="804" y="691"/>
                    <a:pt x="806" y="691"/>
                  </a:cubicBezTo>
                  <a:cubicBezTo>
                    <a:pt x="806" y="690"/>
                    <a:pt x="807" y="690"/>
                    <a:pt x="807" y="690"/>
                  </a:cubicBezTo>
                  <a:cubicBezTo>
                    <a:pt x="807" y="690"/>
                    <a:pt x="807" y="689"/>
                    <a:pt x="807" y="689"/>
                  </a:cubicBezTo>
                  <a:cubicBezTo>
                    <a:pt x="807" y="689"/>
                    <a:pt x="806" y="689"/>
                    <a:pt x="805" y="689"/>
                  </a:cubicBezTo>
                  <a:close/>
                  <a:moveTo>
                    <a:pt x="874" y="627"/>
                  </a:moveTo>
                  <a:cubicBezTo>
                    <a:pt x="875" y="627"/>
                    <a:pt x="875" y="626"/>
                    <a:pt x="875" y="625"/>
                  </a:cubicBezTo>
                  <a:cubicBezTo>
                    <a:pt x="875" y="625"/>
                    <a:pt x="875" y="625"/>
                    <a:pt x="875" y="625"/>
                  </a:cubicBezTo>
                  <a:cubicBezTo>
                    <a:pt x="875" y="625"/>
                    <a:pt x="875" y="625"/>
                    <a:pt x="875" y="625"/>
                  </a:cubicBezTo>
                  <a:cubicBezTo>
                    <a:pt x="875" y="625"/>
                    <a:pt x="875" y="625"/>
                    <a:pt x="875" y="625"/>
                  </a:cubicBezTo>
                  <a:cubicBezTo>
                    <a:pt x="874" y="625"/>
                    <a:pt x="874" y="625"/>
                    <a:pt x="873" y="626"/>
                  </a:cubicBezTo>
                  <a:cubicBezTo>
                    <a:pt x="873" y="626"/>
                    <a:pt x="873" y="627"/>
                    <a:pt x="874" y="627"/>
                  </a:cubicBezTo>
                  <a:close/>
                  <a:moveTo>
                    <a:pt x="809" y="695"/>
                  </a:moveTo>
                  <a:cubicBezTo>
                    <a:pt x="809" y="695"/>
                    <a:pt x="809" y="695"/>
                    <a:pt x="809" y="695"/>
                  </a:cubicBezTo>
                  <a:cubicBezTo>
                    <a:pt x="809" y="695"/>
                    <a:pt x="810" y="695"/>
                    <a:pt x="810" y="695"/>
                  </a:cubicBezTo>
                  <a:cubicBezTo>
                    <a:pt x="810" y="695"/>
                    <a:pt x="810" y="695"/>
                    <a:pt x="810" y="695"/>
                  </a:cubicBezTo>
                  <a:cubicBezTo>
                    <a:pt x="810" y="694"/>
                    <a:pt x="809" y="694"/>
                    <a:pt x="809" y="695"/>
                  </a:cubicBezTo>
                  <a:close/>
                  <a:moveTo>
                    <a:pt x="867" y="632"/>
                  </a:moveTo>
                  <a:cubicBezTo>
                    <a:pt x="867" y="632"/>
                    <a:pt x="867" y="632"/>
                    <a:pt x="867" y="632"/>
                  </a:cubicBezTo>
                  <a:cubicBezTo>
                    <a:pt x="867" y="632"/>
                    <a:pt x="867" y="632"/>
                    <a:pt x="867" y="633"/>
                  </a:cubicBezTo>
                  <a:cubicBezTo>
                    <a:pt x="867" y="633"/>
                    <a:pt x="867" y="633"/>
                    <a:pt x="867" y="633"/>
                  </a:cubicBezTo>
                  <a:cubicBezTo>
                    <a:pt x="868" y="633"/>
                    <a:pt x="868" y="633"/>
                    <a:pt x="868" y="633"/>
                  </a:cubicBezTo>
                  <a:cubicBezTo>
                    <a:pt x="869" y="632"/>
                    <a:pt x="869" y="632"/>
                    <a:pt x="870" y="632"/>
                  </a:cubicBezTo>
                  <a:cubicBezTo>
                    <a:pt x="871" y="631"/>
                    <a:pt x="872" y="630"/>
                    <a:pt x="872" y="629"/>
                  </a:cubicBezTo>
                  <a:cubicBezTo>
                    <a:pt x="873" y="629"/>
                    <a:pt x="873" y="628"/>
                    <a:pt x="873" y="628"/>
                  </a:cubicBezTo>
                  <a:cubicBezTo>
                    <a:pt x="873" y="627"/>
                    <a:pt x="873" y="626"/>
                    <a:pt x="873" y="626"/>
                  </a:cubicBezTo>
                  <a:cubicBezTo>
                    <a:pt x="873" y="626"/>
                    <a:pt x="873" y="626"/>
                    <a:pt x="872" y="626"/>
                  </a:cubicBezTo>
                  <a:cubicBezTo>
                    <a:pt x="872" y="626"/>
                    <a:pt x="872" y="626"/>
                    <a:pt x="872" y="626"/>
                  </a:cubicBezTo>
                  <a:cubicBezTo>
                    <a:pt x="871" y="625"/>
                    <a:pt x="871" y="626"/>
                    <a:pt x="871" y="627"/>
                  </a:cubicBezTo>
                  <a:cubicBezTo>
                    <a:pt x="870" y="629"/>
                    <a:pt x="870" y="630"/>
                    <a:pt x="868" y="630"/>
                  </a:cubicBezTo>
                  <a:cubicBezTo>
                    <a:pt x="867" y="630"/>
                    <a:pt x="867" y="631"/>
                    <a:pt x="867" y="632"/>
                  </a:cubicBezTo>
                  <a:close/>
                  <a:moveTo>
                    <a:pt x="860" y="645"/>
                  </a:moveTo>
                  <a:cubicBezTo>
                    <a:pt x="859" y="645"/>
                    <a:pt x="859" y="646"/>
                    <a:pt x="859" y="646"/>
                  </a:cubicBezTo>
                  <a:cubicBezTo>
                    <a:pt x="859" y="646"/>
                    <a:pt x="860" y="646"/>
                    <a:pt x="860" y="645"/>
                  </a:cubicBezTo>
                  <a:close/>
                  <a:moveTo>
                    <a:pt x="869" y="624"/>
                  </a:moveTo>
                  <a:cubicBezTo>
                    <a:pt x="869" y="624"/>
                    <a:pt x="869" y="624"/>
                    <a:pt x="869" y="624"/>
                  </a:cubicBezTo>
                  <a:cubicBezTo>
                    <a:pt x="869" y="624"/>
                    <a:pt x="869" y="624"/>
                    <a:pt x="869" y="624"/>
                  </a:cubicBezTo>
                  <a:cubicBezTo>
                    <a:pt x="869" y="624"/>
                    <a:pt x="869" y="624"/>
                    <a:pt x="869" y="624"/>
                  </a:cubicBezTo>
                  <a:cubicBezTo>
                    <a:pt x="869" y="624"/>
                    <a:pt x="869" y="624"/>
                    <a:pt x="869" y="624"/>
                  </a:cubicBezTo>
                  <a:cubicBezTo>
                    <a:pt x="869" y="624"/>
                    <a:pt x="869" y="624"/>
                    <a:pt x="869" y="624"/>
                  </a:cubicBezTo>
                  <a:cubicBezTo>
                    <a:pt x="869" y="624"/>
                    <a:pt x="869" y="624"/>
                    <a:pt x="869" y="624"/>
                  </a:cubicBezTo>
                  <a:cubicBezTo>
                    <a:pt x="869" y="624"/>
                    <a:pt x="869" y="624"/>
                    <a:pt x="869" y="624"/>
                  </a:cubicBezTo>
                  <a:cubicBezTo>
                    <a:pt x="869" y="625"/>
                    <a:pt x="869" y="625"/>
                    <a:pt x="869" y="625"/>
                  </a:cubicBezTo>
                  <a:cubicBezTo>
                    <a:pt x="869" y="625"/>
                    <a:pt x="869" y="625"/>
                    <a:pt x="869" y="624"/>
                  </a:cubicBezTo>
                  <a:close/>
                  <a:moveTo>
                    <a:pt x="846" y="664"/>
                  </a:moveTo>
                  <a:cubicBezTo>
                    <a:pt x="845" y="664"/>
                    <a:pt x="845" y="664"/>
                    <a:pt x="845" y="664"/>
                  </a:cubicBezTo>
                  <a:cubicBezTo>
                    <a:pt x="845" y="664"/>
                    <a:pt x="845" y="664"/>
                    <a:pt x="845" y="664"/>
                  </a:cubicBezTo>
                  <a:cubicBezTo>
                    <a:pt x="845" y="664"/>
                    <a:pt x="845" y="665"/>
                    <a:pt x="844" y="665"/>
                  </a:cubicBezTo>
                  <a:cubicBezTo>
                    <a:pt x="844" y="665"/>
                    <a:pt x="843" y="665"/>
                    <a:pt x="843" y="666"/>
                  </a:cubicBezTo>
                  <a:cubicBezTo>
                    <a:pt x="843" y="666"/>
                    <a:pt x="843" y="666"/>
                    <a:pt x="843" y="666"/>
                  </a:cubicBezTo>
                  <a:cubicBezTo>
                    <a:pt x="843" y="666"/>
                    <a:pt x="843" y="666"/>
                    <a:pt x="843" y="666"/>
                  </a:cubicBezTo>
                  <a:cubicBezTo>
                    <a:pt x="843" y="666"/>
                    <a:pt x="843" y="667"/>
                    <a:pt x="843" y="667"/>
                  </a:cubicBezTo>
                  <a:cubicBezTo>
                    <a:pt x="843" y="666"/>
                    <a:pt x="843" y="666"/>
                    <a:pt x="844" y="666"/>
                  </a:cubicBezTo>
                  <a:cubicBezTo>
                    <a:pt x="844" y="666"/>
                    <a:pt x="844" y="666"/>
                    <a:pt x="845" y="665"/>
                  </a:cubicBezTo>
                  <a:cubicBezTo>
                    <a:pt x="845" y="665"/>
                    <a:pt x="845" y="665"/>
                    <a:pt x="845" y="665"/>
                  </a:cubicBezTo>
                  <a:cubicBezTo>
                    <a:pt x="845" y="665"/>
                    <a:pt x="846" y="664"/>
                    <a:pt x="846" y="664"/>
                  </a:cubicBezTo>
                  <a:cubicBezTo>
                    <a:pt x="846" y="664"/>
                    <a:pt x="846" y="664"/>
                    <a:pt x="846" y="664"/>
                  </a:cubicBezTo>
                  <a:cubicBezTo>
                    <a:pt x="846" y="664"/>
                    <a:pt x="846" y="664"/>
                    <a:pt x="846" y="664"/>
                  </a:cubicBezTo>
                  <a:close/>
                  <a:moveTo>
                    <a:pt x="775" y="608"/>
                  </a:moveTo>
                  <a:cubicBezTo>
                    <a:pt x="775" y="609"/>
                    <a:pt x="774" y="610"/>
                    <a:pt x="775" y="611"/>
                  </a:cubicBezTo>
                  <a:cubicBezTo>
                    <a:pt x="775" y="613"/>
                    <a:pt x="775" y="615"/>
                    <a:pt x="777" y="616"/>
                  </a:cubicBezTo>
                  <a:cubicBezTo>
                    <a:pt x="778" y="618"/>
                    <a:pt x="778" y="619"/>
                    <a:pt x="779" y="621"/>
                  </a:cubicBezTo>
                  <a:cubicBezTo>
                    <a:pt x="779" y="621"/>
                    <a:pt x="779" y="621"/>
                    <a:pt x="779" y="622"/>
                  </a:cubicBezTo>
                  <a:cubicBezTo>
                    <a:pt x="779" y="622"/>
                    <a:pt x="779" y="623"/>
                    <a:pt x="779" y="623"/>
                  </a:cubicBezTo>
                  <a:cubicBezTo>
                    <a:pt x="778" y="624"/>
                    <a:pt x="778" y="625"/>
                    <a:pt x="778" y="626"/>
                  </a:cubicBezTo>
                  <a:cubicBezTo>
                    <a:pt x="778" y="626"/>
                    <a:pt x="778" y="626"/>
                    <a:pt x="778" y="627"/>
                  </a:cubicBezTo>
                  <a:cubicBezTo>
                    <a:pt x="778" y="629"/>
                    <a:pt x="778" y="631"/>
                    <a:pt x="778" y="632"/>
                  </a:cubicBezTo>
                  <a:cubicBezTo>
                    <a:pt x="778" y="636"/>
                    <a:pt x="778" y="639"/>
                    <a:pt x="778" y="642"/>
                  </a:cubicBezTo>
                  <a:cubicBezTo>
                    <a:pt x="778" y="643"/>
                    <a:pt x="778" y="643"/>
                    <a:pt x="777" y="644"/>
                  </a:cubicBezTo>
                  <a:cubicBezTo>
                    <a:pt x="777" y="645"/>
                    <a:pt x="777" y="646"/>
                    <a:pt x="777" y="647"/>
                  </a:cubicBezTo>
                  <a:cubicBezTo>
                    <a:pt x="777" y="648"/>
                    <a:pt x="777" y="649"/>
                    <a:pt x="777" y="649"/>
                  </a:cubicBezTo>
                  <a:cubicBezTo>
                    <a:pt x="778" y="650"/>
                    <a:pt x="778" y="651"/>
                    <a:pt x="778" y="652"/>
                  </a:cubicBezTo>
                  <a:cubicBezTo>
                    <a:pt x="778" y="653"/>
                    <a:pt x="778" y="654"/>
                    <a:pt x="778" y="655"/>
                  </a:cubicBezTo>
                  <a:cubicBezTo>
                    <a:pt x="777" y="657"/>
                    <a:pt x="777" y="658"/>
                    <a:pt x="777" y="659"/>
                  </a:cubicBezTo>
                  <a:cubicBezTo>
                    <a:pt x="777" y="660"/>
                    <a:pt x="777" y="661"/>
                    <a:pt x="778" y="662"/>
                  </a:cubicBezTo>
                  <a:cubicBezTo>
                    <a:pt x="778" y="662"/>
                    <a:pt x="778" y="663"/>
                    <a:pt x="778" y="663"/>
                  </a:cubicBezTo>
                  <a:cubicBezTo>
                    <a:pt x="778" y="663"/>
                    <a:pt x="778" y="664"/>
                    <a:pt x="777" y="664"/>
                  </a:cubicBezTo>
                  <a:cubicBezTo>
                    <a:pt x="777" y="666"/>
                    <a:pt x="776" y="667"/>
                    <a:pt x="776" y="668"/>
                  </a:cubicBezTo>
                  <a:cubicBezTo>
                    <a:pt x="776" y="669"/>
                    <a:pt x="776" y="669"/>
                    <a:pt x="776" y="669"/>
                  </a:cubicBezTo>
                  <a:cubicBezTo>
                    <a:pt x="776" y="670"/>
                    <a:pt x="776" y="671"/>
                    <a:pt x="776" y="672"/>
                  </a:cubicBezTo>
                  <a:cubicBezTo>
                    <a:pt x="776" y="672"/>
                    <a:pt x="776" y="672"/>
                    <a:pt x="776" y="672"/>
                  </a:cubicBezTo>
                  <a:cubicBezTo>
                    <a:pt x="776" y="672"/>
                    <a:pt x="776" y="673"/>
                    <a:pt x="776" y="673"/>
                  </a:cubicBezTo>
                  <a:cubicBezTo>
                    <a:pt x="776" y="673"/>
                    <a:pt x="777" y="674"/>
                    <a:pt x="777" y="674"/>
                  </a:cubicBezTo>
                  <a:cubicBezTo>
                    <a:pt x="778" y="674"/>
                    <a:pt x="779" y="673"/>
                    <a:pt x="779" y="672"/>
                  </a:cubicBezTo>
                  <a:cubicBezTo>
                    <a:pt x="779" y="671"/>
                    <a:pt x="780" y="670"/>
                    <a:pt x="780" y="668"/>
                  </a:cubicBezTo>
                  <a:cubicBezTo>
                    <a:pt x="780" y="667"/>
                    <a:pt x="781" y="667"/>
                    <a:pt x="782" y="667"/>
                  </a:cubicBezTo>
                  <a:cubicBezTo>
                    <a:pt x="782" y="668"/>
                    <a:pt x="783" y="668"/>
                    <a:pt x="784" y="668"/>
                  </a:cubicBezTo>
                  <a:cubicBezTo>
                    <a:pt x="785" y="668"/>
                    <a:pt x="786" y="669"/>
                    <a:pt x="786" y="669"/>
                  </a:cubicBezTo>
                  <a:cubicBezTo>
                    <a:pt x="787" y="670"/>
                    <a:pt x="787" y="672"/>
                    <a:pt x="787" y="673"/>
                  </a:cubicBezTo>
                  <a:cubicBezTo>
                    <a:pt x="788" y="672"/>
                    <a:pt x="788" y="671"/>
                    <a:pt x="788" y="670"/>
                  </a:cubicBezTo>
                  <a:cubicBezTo>
                    <a:pt x="788" y="669"/>
                    <a:pt x="787" y="668"/>
                    <a:pt x="787" y="667"/>
                  </a:cubicBezTo>
                  <a:cubicBezTo>
                    <a:pt x="787" y="666"/>
                    <a:pt x="786" y="666"/>
                    <a:pt x="786" y="666"/>
                  </a:cubicBezTo>
                  <a:cubicBezTo>
                    <a:pt x="786" y="666"/>
                    <a:pt x="786" y="667"/>
                    <a:pt x="785" y="667"/>
                  </a:cubicBezTo>
                  <a:cubicBezTo>
                    <a:pt x="785" y="667"/>
                    <a:pt x="785" y="667"/>
                    <a:pt x="785" y="666"/>
                  </a:cubicBezTo>
                  <a:cubicBezTo>
                    <a:pt x="785" y="666"/>
                    <a:pt x="785" y="666"/>
                    <a:pt x="785" y="666"/>
                  </a:cubicBezTo>
                  <a:cubicBezTo>
                    <a:pt x="785" y="666"/>
                    <a:pt x="785" y="666"/>
                    <a:pt x="785" y="666"/>
                  </a:cubicBezTo>
                  <a:cubicBezTo>
                    <a:pt x="784" y="664"/>
                    <a:pt x="784" y="662"/>
                    <a:pt x="783" y="661"/>
                  </a:cubicBezTo>
                  <a:cubicBezTo>
                    <a:pt x="781" y="659"/>
                    <a:pt x="781" y="657"/>
                    <a:pt x="781" y="655"/>
                  </a:cubicBezTo>
                  <a:cubicBezTo>
                    <a:pt x="781" y="655"/>
                    <a:pt x="781" y="655"/>
                    <a:pt x="781" y="654"/>
                  </a:cubicBezTo>
                  <a:cubicBezTo>
                    <a:pt x="781" y="653"/>
                    <a:pt x="781" y="652"/>
                    <a:pt x="782" y="651"/>
                  </a:cubicBezTo>
                  <a:cubicBezTo>
                    <a:pt x="782" y="649"/>
                    <a:pt x="783" y="648"/>
                    <a:pt x="783" y="646"/>
                  </a:cubicBezTo>
                  <a:cubicBezTo>
                    <a:pt x="783" y="646"/>
                    <a:pt x="784" y="645"/>
                    <a:pt x="784" y="645"/>
                  </a:cubicBezTo>
                  <a:cubicBezTo>
                    <a:pt x="784" y="643"/>
                    <a:pt x="784" y="642"/>
                    <a:pt x="786" y="641"/>
                  </a:cubicBezTo>
                  <a:cubicBezTo>
                    <a:pt x="787" y="641"/>
                    <a:pt x="787" y="641"/>
                    <a:pt x="787" y="641"/>
                  </a:cubicBezTo>
                  <a:cubicBezTo>
                    <a:pt x="787" y="641"/>
                    <a:pt x="786" y="640"/>
                    <a:pt x="786" y="640"/>
                  </a:cubicBezTo>
                  <a:cubicBezTo>
                    <a:pt x="786" y="640"/>
                    <a:pt x="786" y="640"/>
                    <a:pt x="786" y="640"/>
                  </a:cubicBezTo>
                  <a:cubicBezTo>
                    <a:pt x="787" y="640"/>
                    <a:pt x="787" y="640"/>
                    <a:pt x="787" y="640"/>
                  </a:cubicBezTo>
                  <a:cubicBezTo>
                    <a:pt x="788" y="641"/>
                    <a:pt x="790" y="641"/>
                    <a:pt x="791" y="642"/>
                  </a:cubicBezTo>
                  <a:cubicBezTo>
                    <a:pt x="792" y="642"/>
                    <a:pt x="792" y="643"/>
                    <a:pt x="793" y="643"/>
                  </a:cubicBezTo>
                  <a:cubicBezTo>
                    <a:pt x="793" y="643"/>
                    <a:pt x="793" y="643"/>
                    <a:pt x="793" y="643"/>
                  </a:cubicBezTo>
                  <a:cubicBezTo>
                    <a:pt x="793" y="641"/>
                    <a:pt x="792" y="640"/>
                    <a:pt x="792" y="639"/>
                  </a:cubicBezTo>
                  <a:cubicBezTo>
                    <a:pt x="792" y="637"/>
                    <a:pt x="791" y="635"/>
                    <a:pt x="791" y="634"/>
                  </a:cubicBezTo>
                  <a:cubicBezTo>
                    <a:pt x="789" y="630"/>
                    <a:pt x="789" y="626"/>
                    <a:pt x="788" y="622"/>
                  </a:cubicBezTo>
                  <a:cubicBezTo>
                    <a:pt x="788" y="622"/>
                    <a:pt x="788" y="622"/>
                    <a:pt x="788" y="621"/>
                  </a:cubicBezTo>
                  <a:cubicBezTo>
                    <a:pt x="788" y="621"/>
                    <a:pt x="788" y="620"/>
                    <a:pt x="788" y="620"/>
                  </a:cubicBezTo>
                  <a:cubicBezTo>
                    <a:pt x="788" y="619"/>
                    <a:pt x="787" y="618"/>
                    <a:pt x="786" y="617"/>
                  </a:cubicBezTo>
                  <a:cubicBezTo>
                    <a:pt x="786" y="617"/>
                    <a:pt x="786" y="617"/>
                    <a:pt x="786" y="617"/>
                  </a:cubicBezTo>
                  <a:cubicBezTo>
                    <a:pt x="786" y="617"/>
                    <a:pt x="786" y="617"/>
                    <a:pt x="786" y="617"/>
                  </a:cubicBezTo>
                  <a:cubicBezTo>
                    <a:pt x="786" y="617"/>
                    <a:pt x="786" y="616"/>
                    <a:pt x="786" y="616"/>
                  </a:cubicBezTo>
                  <a:cubicBezTo>
                    <a:pt x="786" y="614"/>
                    <a:pt x="785" y="613"/>
                    <a:pt x="785" y="612"/>
                  </a:cubicBezTo>
                  <a:cubicBezTo>
                    <a:pt x="785" y="612"/>
                    <a:pt x="785" y="612"/>
                    <a:pt x="785" y="611"/>
                  </a:cubicBezTo>
                  <a:cubicBezTo>
                    <a:pt x="785" y="611"/>
                    <a:pt x="785" y="610"/>
                    <a:pt x="785" y="610"/>
                  </a:cubicBezTo>
                  <a:cubicBezTo>
                    <a:pt x="785" y="609"/>
                    <a:pt x="785" y="609"/>
                    <a:pt x="785" y="608"/>
                  </a:cubicBezTo>
                  <a:cubicBezTo>
                    <a:pt x="786" y="607"/>
                    <a:pt x="786" y="606"/>
                    <a:pt x="786" y="605"/>
                  </a:cubicBezTo>
                  <a:cubicBezTo>
                    <a:pt x="786" y="604"/>
                    <a:pt x="786" y="603"/>
                    <a:pt x="785" y="602"/>
                  </a:cubicBezTo>
                  <a:cubicBezTo>
                    <a:pt x="785" y="601"/>
                    <a:pt x="784" y="600"/>
                    <a:pt x="784" y="598"/>
                  </a:cubicBezTo>
                  <a:cubicBezTo>
                    <a:pt x="784" y="598"/>
                    <a:pt x="784" y="598"/>
                    <a:pt x="784" y="598"/>
                  </a:cubicBezTo>
                  <a:cubicBezTo>
                    <a:pt x="785" y="597"/>
                    <a:pt x="785" y="597"/>
                    <a:pt x="785" y="596"/>
                  </a:cubicBezTo>
                  <a:cubicBezTo>
                    <a:pt x="785" y="596"/>
                    <a:pt x="785" y="596"/>
                    <a:pt x="785" y="595"/>
                  </a:cubicBezTo>
                  <a:cubicBezTo>
                    <a:pt x="784" y="594"/>
                    <a:pt x="783" y="592"/>
                    <a:pt x="783" y="591"/>
                  </a:cubicBezTo>
                  <a:cubicBezTo>
                    <a:pt x="783" y="590"/>
                    <a:pt x="784" y="589"/>
                    <a:pt x="784" y="589"/>
                  </a:cubicBezTo>
                  <a:cubicBezTo>
                    <a:pt x="784" y="589"/>
                    <a:pt x="784" y="589"/>
                    <a:pt x="784" y="588"/>
                  </a:cubicBezTo>
                  <a:cubicBezTo>
                    <a:pt x="784" y="588"/>
                    <a:pt x="784" y="588"/>
                    <a:pt x="783" y="587"/>
                  </a:cubicBezTo>
                  <a:cubicBezTo>
                    <a:pt x="783" y="587"/>
                    <a:pt x="783" y="586"/>
                    <a:pt x="782" y="585"/>
                  </a:cubicBezTo>
                  <a:cubicBezTo>
                    <a:pt x="782" y="586"/>
                    <a:pt x="781" y="586"/>
                    <a:pt x="781" y="586"/>
                  </a:cubicBezTo>
                  <a:cubicBezTo>
                    <a:pt x="780" y="587"/>
                    <a:pt x="780" y="587"/>
                    <a:pt x="780" y="587"/>
                  </a:cubicBezTo>
                  <a:cubicBezTo>
                    <a:pt x="780" y="588"/>
                    <a:pt x="780" y="588"/>
                    <a:pt x="780" y="589"/>
                  </a:cubicBezTo>
                  <a:cubicBezTo>
                    <a:pt x="781" y="589"/>
                    <a:pt x="781" y="589"/>
                    <a:pt x="781" y="590"/>
                  </a:cubicBezTo>
                  <a:cubicBezTo>
                    <a:pt x="782" y="590"/>
                    <a:pt x="782" y="591"/>
                    <a:pt x="782" y="592"/>
                  </a:cubicBezTo>
                  <a:cubicBezTo>
                    <a:pt x="782" y="593"/>
                    <a:pt x="782" y="594"/>
                    <a:pt x="781" y="594"/>
                  </a:cubicBezTo>
                  <a:cubicBezTo>
                    <a:pt x="781" y="594"/>
                    <a:pt x="781" y="594"/>
                    <a:pt x="781" y="594"/>
                  </a:cubicBezTo>
                  <a:cubicBezTo>
                    <a:pt x="781" y="595"/>
                    <a:pt x="781" y="595"/>
                    <a:pt x="782" y="595"/>
                  </a:cubicBezTo>
                  <a:cubicBezTo>
                    <a:pt x="781" y="595"/>
                    <a:pt x="781" y="595"/>
                    <a:pt x="781" y="595"/>
                  </a:cubicBezTo>
                  <a:cubicBezTo>
                    <a:pt x="781" y="596"/>
                    <a:pt x="781" y="596"/>
                    <a:pt x="780" y="597"/>
                  </a:cubicBezTo>
                  <a:cubicBezTo>
                    <a:pt x="780" y="597"/>
                    <a:pt x="779" y="597"/>
                    <a:pt x="779" y="596"/>
                  </a:cubicBezTo>
                  <a:cubicBezTo>
                    <a:pt x="779" y="595"/>
                    <a:pt x="778" y="595"/>
                    <a:pt x="777" y="596"/>
                  </a:cubicBezTo>
                  <a:cubicBezTo>
                    <a:pt x="776" y="596"/>
                    <a:pt x="776" y="597"/>
                    <a:pt x="776" y="598"/>
                  </a:cubicBezTo>
                  <a:cubicBezTo>
                    <a:pt x="776" y="598"/>
                    <a:pt x="776" y="598"/>
                    <a:pt x="776" y="599"/>
                  </a:cubicBezTo>
                  <a:cubicBezTo>
                    <a:pt x="776" y="600"/>
                    <a:pt x="776" y="600"/>
                    <a:pt x="776" y="601"/>
                  </a:cubicBezTo>
                  <a:cubicBezTo>
                    <a:pt x="776" y="602"/>
                    <a:pt x="776" y="603"/>
                    <a:pt x="776" y="603"/>
                  </a:cubicBezTo>
                  <a:cubicBezTo>
                    <a:pt x="776" y="605"/>
                    <a:pt x="775" y="607"/>
                    <a:pt x="775" y="608"/>
                  </a:cubicBezTo>
                  <a:close/>
                  <a:moveTo>
                    <a:pt x="795" y="646"/>
                  </a:moveTo>
                  <a:cubicBezTo>
                    <a:pt x="795" y="646"/>
                    <a:pt x="795" y="646"/>
                    <a:pt x="795" y="646"/>
                  </a:cubicBezTo>
                  <a:cubicBezTo>
                    <a:pt x="795" y="646"/>
                    <a:pt x="795" y="646"/>
                    <a:pt x="795" y="646"/>
                  </a:cubicBezTo>
                  <a:cubicBezTo>
                    <a:pt x="795" y="646"/>
                    <a:pt x="795" y="646"/>
                    <a:pt x="795" y="646"/>
                  </a:cubicBezTo>
                  <a:cubicBezTo>
                    <a:pt x="795" y="646"/>
                    <a:pt x="795" y="646"/>
                    <a:pt x="795" y="646"/>
                  </a:cubicBezTo>
                  <a:cubicBezTo>
                    <a:pt x="795" y="645"/>
                    <a:pt x="795" y="645"/>
                    <a:pt x="795" y="645"/>
                  </a:cubicBezTo>
                  <a:cubicBezTo>
                    <a:pt x="795" y="645"/>
                    <a:pt x="795" y="645"/>
                    <a:pt x="795" y="645"/>
                  </a:cubicBezTo>
                  <a:cubicBezTo>
                    <a:pt x="795" y="645"/>
                    <a:pt x="795" y="645"/>
                    <a:pt x="795" y="645"/>
                  </a:cubicBezTo>
                  <a:cubicBezTo>
                    <a:pt x="795" y="645"/>
                    <a:pt x="795" y="645"/>
                    <a:pt x="795" y="645"/>
                  </a:cubicBezTo>
                  <a:cubicBezTo>
                    <a:pt x="794" y="645"/>
                    <a:pt x="794" y="645"/>
                    <a:pt x="794" y="645"/>
                  </a:cubicBezTo>
                  <a:cubicBezTo>
                    <a:pt x="794" y="645"/>
                    <a:pt x="794" y="645"/>
                    <a:pt x="794" y="645"/>
                  </a:cubicBezTo>
                  <a:cubicBezTo>
                    <a:pt x="794" y="645"/>
                    <a:pt x="795" y="646"/>
                    <a:pt x="795" y="646"/>
                  </a:cubicBezTo>
                  <a:cubicBezTo>
                    <a:pt x="795" y="646"/>
                    <a:pt x="795" y="646"/>
                    <a:pt x="795" y="646"/>
                  </a:cubicBezTo>
                  <a:close/>
                  <a:moveTo>
                    <a:pt x="751" y="577"/>
                  </a:moveTo>
                  <a:cubicBezTo>
                    <a:pt x="750" y="577"/>
                    <a:pt x="749" y="576"/>
                    <a:pt x="749" y="576"/>
                  </a:cubicBezTo>
                  <a:cubicBezTo>
                    <a:pt x="748" y="576"/>
                    <a:pt x="747" y="576"/>
                    <a:pt x="747" y="577"/>
                  </a:cubicBezTo>
                  <a:cubicBezTo>
                    <a:pt x="746" y="578"/>
                    <a:pt x="745" y="579"/>
                    <a:pt x="745" y="580"/>
                  </a:cubicBezTo>
                  <a:cubicBezTo>
                    <a:pt x="745" y="580"/>
                    <a:pt x="745" y="580"/>
                    <a:pt x="745" y="581"/>
                  </a:cubicBezTo>
                  <a:cubicBezTo>
                    <a:pt x="745" y="581"/>
                    <a:pt x="745" y="581"/>
                    <a:pt x="745" y="581"/>
                  </a:cubicBezTo>
                  <a:cubicBezTo>
                    <a:pt x="745" y="581"/>
                    <a:pt x="745" y="581"/>
                    <a:pt x="745" y="581"/>
                  </a:cubicBezTo>
                  <a:cubicBezTo>
                    <a:pt x="746" y="581"/>
                    <a:pt x="746" y="580"/>
                    <a:pt x="747" y="580"/>
                  </a:cubicBezTo>
                  <a:cubicBezTo>
                    <a:pt x="747" y="581"/>
                    <a:pt x="747" y="581"/>
                    <a:pt x="747" y="581"/>
                  </a:cubicBezTo>
                  <a:cubicBezTo>
                    <a:pt x="747" y="581"/>
                    <a:pt x="747" y="581"/>
                    <a:pt x="748" y="582"/>
                  </a:cubicBezTo>
                  <a:cubicBezTo>
                    <a:pt x="748" y="582"/>
                    <a:pt x="748" y="582"/>
                    <a:pt x="749" y="581"/>
                  </a:cubicBezTo>
                  <a:cubicBezTo>
                    <a:pt x="750" y="581"/>
                    <a:pt x="750" y="579"/>
                    <a:pt x="752" y="578"/>
                  </a:cubicBezTo>
                  <a:cubicBezTo>
                    <a:pt x="752" y="578"/>
                    <a:pt x="752" y="578"/>
                    <a:pt x="752" y="578"/>
                  </a:cubicBezTo>
                  <a:cubicBezTo>
                    <a:pt x="752" y="578"/>
                    <a:pt x="752" y="578"/>
                    <a:pt x="751" y="578"/>
                  </a:cubicBezTo>
                  <a:cubicBezTo>
                    <a:pt x="751" y="578"/>
                    <a:pt x="751" y="578"/>
                    <a:pt x="751" y="578"/>
                  </a:cubicBezTo>
                  <a:cubicBezTo>
                    <a:pt x="751" y="577"/>
                    <a:pt x="751" y="577"/>
                    <a:pt x="751" y="577"/>
                  </a:cubicBezTo>
                  <a:close/>
                  <a:moveTo>
                    <a:pt x="744" y="577"/>
                  </a:moveTo>
                  <a:cubicBezTo>
                    <a:pt x="743" y="577"/>
                    <a:pt x="742" y="578"/>
                    <a:pt x="741" y="579"/>
                  </a:cubicBezTo>
                  <a:cubicBezTo>
                    <a:pt x="741" y="579"/>
                    <a:pt x="741" y="579"/>
                    <a:pt x="742" y="579"/>
                  </a:cubicBezTo>
                  <a:cubicBezTo>
                    <a:pt x="742" y="579"/>
                    <a:pt x="742" y="579"/>
                    <a:pt x="743" y="579"/>
                  </a:cubicBezTo>
                  <a:cubicBezTo>
                    <a:pt x="743" y="579"/>
                    <a:pt x="743" y="579"/>
                    <a:pt x="743" y="579"/>
                  </a:cubicBezTo>
                  <a:cubicBezTo>
                    <a:pt x="743" y="579"/>
                    <a:pt x="743" y="579"/>
                    <a:pt x="743" y="579"/>
                  </a:cubicBezTo>
                  <a:cubicBezTo>
                    <a:pt x="743" y="579"/>
                    <a:pt x="743" y="579"/>
                    <a:pt x="743" y="579"/>
                  </a:cubicBezTo>
                  <a:cubicBezTo>
                    <a:pt x="743" y="579"/>
                    <a:pt x="743" y="579"/>
                    <a:pt x="743" y="579"/>
                  </a:cubicBezTo>
                  <a:cubicBezTo>
                    <a:pt x="744" y="579"/>
                    <a:pt x="744" y="578"/>
                    <a:pt x="744" y="578"/>
                  </a:cubicBezTo>
                  <a:cubicBezTo>
                    <a:pt x="744" y="578"/>
                    <a:pt x="744" y="578"/>
                    <a:pt x="744" y="577"/>
                  </a:cubicBezTo>
                  <a:cubicBezTo>
                    <a:pt x="745" y="577"/>
                    <a:pt x="744" y="577"/>
                    <a:pt x="744" y="577"/>
                  </a:cubicBezTo>
                  <a:cubicBezTo>
                    <a:pt x="744" y="577"/>
                    <a:pt x="744" y="577"/>
                    <a:pt x="744" y="57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1" name="Freeform 840">
              <a:extLst>
                <a:ext uri="{FF2B5EF4-FFF2-40B4-BE49-F238E27FC236}">
                  <a16:creationId xmlns:a16="http://schemas.microsoft.com/office/drawing/2014/main" id="{F3CE8D3A-9A19-21C9-C98C-12FF702A483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667750" y="4279900"/>
              <a:ext cx="295275" cy="495300"/>
            </a:xfrm>
            <a:custGeom>
              <a:avLst/>
              <a:gdLst>
                <a:gd name="T0" fmla="*/ 25 w 71"/>
                <a:gd name="T1" fmla="*/ 115 h 119"/>
                <a:gd name="T2" fmla="*/ 23 w 71"/>
                <a:gd name="T3" fmla="*/ 115 h 119"/>
                <a:gd name="T4" fmla="*/ 22 w 71"/>
                <a:gd name="T5" fmla="*/ 116 h 119"/>
                <a:gd name="T6" fmla="*/ 23 w 71"/>
                <a:gd name="T7" fmla="*/ 115 h 119"/>
                <a:gd name="T8" fmla="*/ 25 w 71"/>
                <a:gd name="T9" fmla="*/ 115 h 119"/>
                <a:gd name="T10" fmla="*/ 25 w 71"/>
                <a:gd name="T11" fmla="*/ 115 h 119"/>
                <a:gd name="T12" fmla="*/ 25 w 71"/>
                <a:gd name="T13" fmla="*/ 114 h 119"/>
                <a:gd name="T14" fmla="*/ 26 w 71"/>
                <a:gd name="T15" fmla="*/ 115 h 119"/>
                <a:gd name="T16" fmla="*/ 20 w 71"/>
                <a:gd name="T17" fmla="*/ 119 h 119"/>
                <a:gd name="T18" fmla="*/ 23 w 71"/>
                <a:gd name="T19" fmla="*/ 115 h 119"/>
                <a:gd name="T20" fmla="*/ 22 w 71"/>
                <a:gd name="T21" fmla="*/ 117 h 119"/>
                <a:gd name="T22" fmla="*/ 23 w 71"/>
                <a:gd name="T23" fmla="*/ 117 h 119"/>
                <a:gd name="T24" fmla="*/ 26 w 71"/>
                <a:gd name="T25" fmla="*/ 113 h 119"/>
                <a:gd name="T26" fmla="*/ 28 w 71"/>
                <a:gd name="T27" fmla="*/ 115 h 119"/>
                <a:gd name="T28" fmla="*/ 25 w 71"/>
                <a:gd name="T29" fmla="*/ 114 h 119"/>
                <a:gd name="T30" fmla="*/ 25 w 71"/>
                <a:gd name="T31" fmla="*/ 116 h 119"/>
                <a:gd name="T32" fmla="*/ 31 w 71"/>
                <a:gd name="T33" fmla="*/ 111 h 119"/>
                <a:gd name="T34" fmla="*/ 36 w 71"/>
                <a:gd name="T35" fmla="*/ 107 h 119"/>
                <a:gd name="T36" fmla="*/ 55 w 71"/>
                <a:gd name="T37" fmla="*/ 68 h 119"/>
                <a:gd name="T38" fmla="*/ 49 w 71"/>
                <a:gd name="T39" fmla="*/ 84 h 119"/>
                <a:gd name="T40" fmla="*/ 35 w 71"/>
                <a:gd name="T41" fmla="*/ 58 h 119"/>
                <a:gd name="T42" fmla="*/ 36 w 71"/>
                <a:gd name="T43" fmla="*/ 59 h 119"/>
                <a:gd name="T44" fmla="*/ 35 w 71"/>
                <a:gd name="T45" fmla="*/ 62 h 119"/>
                <a:gd name="T46" fmla="*/ 36 w 71"/>
                <a:gd name="T47" fmla="*/ 62 h 119"/>
                <a:gd name="T48" fmla="*/ 37 w 71"/>
                <a:gd name="T49" fmla="*/ 59 h 119"/>
                <a:gd name="T50" fmla="*/ 37 w 71"/>
                <a:gd name="T51" fmla="*/ 59 h 119"/>
                <a:gd name="T52" fmla="*/ 39 w 71"/>
                <a:gd name="T53" fmla="*/ 52 h 119"/>
                <a:gd name="T54" fmla="*/ 25 w 71"/>
                <a:gd name="T55" fmla="*/ 51 h 119"/>
                <a:gd name="T56" fmla="*/ 18 w 71"/>
                <a:gd name="T57" fmla="*/ 36 h 119"/>
                <a:gd name="T58" fmla="*/ 22 w 71"/>
                <a:gd name="T59" fmla="*/ 20 h 119"/>
                <a:gd name="T60" fmla="*/ 36 w 71"/>
                <a:gd name="T61" fmla="*/ 25 h 119"/>
                <a:gd name="T62" fmla="*/ 33 w 71"/>
                <a:gd name="T63" fmla="*/ 47 h 119"/>
                <a:gd name="T64" fmla="*/ 48 w 71"/>
                <a:gd name="T65" fmla="*/ 50 h 119"/>
                <a:gd name="T66" fmla="*/ 36 w 71"/>
                <a:gd name="T67" fmla="*/ 48 h 119"/>
                <a:gd name="T68" fmla="*/ 18 w 71"/>
                <a:gd name="T69" fmla="*/ 72 h 119"/>
                <a:gd name="T70" fmla="*/ 7 w 71"/>
                <a:gd name="T71" fmla="*/ 86 h 119"/>
                <a:gd name="T72" fmla="*/ 23 w 71"/>
                <a:gd name="T73" fmla="*/ 66 h 119"/>
                <a:gd name="T74" fmla="*/ 22 w 71"/>
                <a:gd name="T75" fmla="*/ 66 h 119"/>
                <a:gd name="T76" fmla="*/ 1 w 71"/>
                <a:gd name="T77" fmla="*/ 96 h 119"/>
                <a:gd name="T78" fmla="*/ 29 w 71"/>
                <a:gd name="T79" fmla="*/ 62 h 119"/>
                <a:gd name="T80" fmla="*/ 57 w 71"/>
                <a:gd name="T81" fmla="*/ 66 h 119"/>
                <a:gd name="T82" fmla="*/ 62 w 71"/>
                <a:gd name="T83" fmla="*/ 66 h 119"/>
                <a:gd name="T84" fmla="*/ 46 w 71"/>
                <a:gd name="T85" fmla="*/ 77 h 119"/>
                <a:gd name="T86" fmla="*/ 47 w 71"/>
                <a:gd name="T87" fmla="*/ 58 h 119"/>
                <a:gd name="T88" fmla="*/ 43 w 71"/>
                <a:gd name="T89" fmla="*/ 56 h 119"/>
                <a:gd name="T90" fmla="*/ 64 w 71"/>
                <a:gd name="T91" fmla="*/ 70 h 119"/>
                <a:gd name="T92" fmla="*/ 68 w 71"/>
                <a:gd name="T93" fmla="*/ 102 h 119"/>
                <a:gd name="T94" fmla="*/ 60 w 71"/>
                <a:gd name="T95" fmla="*/ 108 h 119"/>
                <a:gd name="T96" fmla="*/ 45 w 71"/>
                <a:gd name="T97" fmla="*/ 95 h 119"/>
                <a:gd name="T98" fmla="*/ 38 w 71"/>
                <a:gd name="T99" fmla="*/ 96 h 119"/>
                <a:gd name="T100" fmla="*/ 51 w 71"/>
                <a:gd name="T101" fmla="*/ 92 h 119"/>
                <a:gd name="T102" fmla="*/ 64 w 71"/>
                <a:gd name="T103" fmla="*/ 80 h 119"/>
                <a:gd name="T104" fmla="*/ 65 w 71"/>
                <a:gd name="T105" fmla="*/ 98 h 119"/>
                <a:gd name="T106" fmla="*/ 47 w 71"/>
                <a:gd name="T107" fmla="*/ 77 h 119"/>
                <a:gd name="T108" fmla="*/ 52 w 71"/>
                <a:gd name="T109" fmla="*/ 50 h 119"/>
                <a:gd name="T110" fmla="*/ 32 w 71"/>
                <a:gd name="T111" fmla="*/ 13 h 119"/>
                <a:gd name="T112" fmla="*/ 55 w 71"/>
                <a:gd name="T113" fmla="*/ 77 h 119"/>
                <a:gd name="T114" fmla="*/ 33 w 71"/>
                <a:gd name="T115" fmla="*/ 1 h 119"/>
                <a:gd name="T116" fmla="*/ 33 w 71"/>
                <a:gd name="T117" fmla="*/ 6 h 119"/>
                <a:gd name="T118" fmla="*/ 35 w 71"/>
                <a:gd name="T119" fmla="*/ 4 h 119"/>
                <a:gd name="T120" fmla="*/ 34 w 71"/>
                <a:gd name="T121" fmla="*/ 1 h 119"/>
                <a:gd name="T122" fmla="*/ 36 w 71"/>
                <a:gd name="T123" fmla="*/ 65 h 119"/>
                <a:gd name="T124" fmla="*/ 32 w 71"/>
                <a:gd name="T125" fmla="*/ 64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1" h="119">
                  <a:moveTo>
                    <a:pt x="39" y="101"/>
                  </a:moveTo>
                  <a:cubicBezTo>
                    <a:pt x="39" y="101"/>
                    <a:pt x="39" y="101"/>
                    <a:pt x="40" y="101"/>
                  </a:cubicBezTo>
                  <a:cubicBezTo>
                    <a:pt x="40" y="101"/>
                    <a:pt x="40" y="101"/>
                    <a:pt x="40" y="101"/>
                  </a:cubicBezTo>
                  <a:cubicBezTo>
                    <a:pt x="40" y="101"/>
                    <a:pt x="40" y="101"/>
                    <a:pt x="40" y="101"/>
                  </a:cubicBezTo>
                  <a:cubicBezTo>
                    <a:pt x="39" y="101"/>
                    <a:pt x="39" y="101"/>
                    <a:pt x="39" y="101"/>
                  </a:cubicBezTo>
                  <a:cubicBezTo>
                    <a:pt x="39" y="101"/>
                    <a:pt x="39" y="101"/>
                    <a:pt x="39" y="101"/>
                  </a:cubicBezTo>
                  <a:close/>
                  <a:moveTo>
                    <a:pt x="25" y="113"/>
                  </a:move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lose/>
                  <a:moveTo>
                    <a:pt x="25" y="114"/>
                  </a:move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lose/>
                  <a:moveTo>
                    <a:pt x="25" y="115"/>
                  </a:move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4" y="115"/>
                    <a:pt x="24" y="115"/>
                  </a:cubicBezTo>
                  <a:cubicBezTo>
                    <a:pt x="25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6"/>
                    <a:pt x="23" y="116"/>
                  </a:cubicBezTo>
                  <a:cubicBezTo>
                    <a:pt x="23" y="116"/>
                    <a:pt x="23" y="115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5"/>
                    <a:pt x="22" y="115"/>
                  </a:cubicBezTo>
                  <a:cubicBezTo>
                    <a:pt x="22" y="115"/>
                    <a:pt x="22" y="115"/>
                    <a:pt x="22" y="115"/>
                  </a:cubicBezTo>
                  <a:cubicBezTo>
                    <a:pt x="22" y="115"/>
                    <a:pt x="22" y="115"/>
                    <a:pt x="22" y="115"/>
                  </a:cubicBezTo>
                  <a:cubicBezTo>
                    <a:pt x="22" y="115"/>
                    <a:pt x="22" y="115"/>
                    <a:pt x="22" y="115"/>
                  </a:cubicBezTo>
                  <a:cubicBezTo>
                    <a:pt x="22" y="115"/>
                    <a:pt x="22" y="115"/>
                    <a:pt x="22" y="115"/>
                  </a:cubicBezTo>
                  <a:cubicBezTo>
                    <a:pt x="22" y="115"/>
                    <a:pt x="22" y="115"/>
                    <a:pt x="22" y="115"/>
                  </a:cubicBezTo>
                  <a:cubicBezTo>
                    <a:pt x="22" y="115"/>
                    <a:pt x="22" y="115"/>
                    <a:pt x="22" y="115"/>
                  </a:cubicBezTo>
                  <a:cubicBezTo>
                    <a:pt x="22" y="115"/>
                    <a:pt x="22" y="115"/>
                    <a:pt x="22" y="115"/>
                  </a:cubicBezTo>
                  <a:cubicBezTo>
                    <a:pt x="22" y="115"/>
                    <a:pt x="22" y="115"/>
                    <a:pt x="22" y="115"/>
                  </a:cubicBezTo>
                  <a:cubicBezTo>
                    <a:pt x="22" y="115"/>
                    <a:pt x="22" y="115"/>
                    <a:pt x="22" y="115"/>
                  </a:cubicBezTo>
                  <a:cubicBezTo>
                    <a:pt x="22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4" y="114"/>
                    <a:pt x="24" y="114"/>
                  </a:cubicBezTo>
                  <a:cubicBezTo>
                    <a:pt x="24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4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lose/>
                  <a:moveTo>
                    <a:pt x="22" y="116"/>
                  </a:move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lose/>
                  <a:moveTo>
                    <a:pt x="23" y="116"/>
                  </a:move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lose/>
                  <a:moveTo>
                    <a:pt x="25" y="115"/>
                  </a:move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lose/>
                  <a:moveTo>
                    <a:pt x="24" y="116"/>
                  </a:move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lose/>
                  <a:moveTo>
                    <a:pt x="25" y="114"/>
                  </a:move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lose/>
                  <a:moveTo>
                    <a:pt x="25" y="116"/>
                  </a:move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lose/>
                  <a:moveTo>
                    <a:pt x="25" y="115"/>
                  </a:move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lose/>
                  <a:moveTo>
                    <a:pt x="25" y="115"/>
                  </a:move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lose/>
                  <a:moveTo>
                    <a:pt x="25" y="116"/>
                  </a:move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lose/>
                  <a:moveTo>
                    <a:pt x="25" y="114"/>
                  </a:move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lose/>
                  <a:moveTo>
                    <a:pt x="25" y="114"/>
                  </a:move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lose/>
                  <a:moveTo>
                    <a:pt x="26" y="114"/>
                  </a:moveTo>
                  <a:cubicBezTo>
                    <a:pt x="26" y="114"/>
                    <a:pt x="26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6" y="114"/>
                  </a:cubicBezTo>
                  <a:cubicBezTo>
                    <a:pt x="26" y="114"/>
                    <a:pt x="26" y="114"/>
                    <a:pt x="26" y="114"/>
                  </a:cubicBezTo>
                  <a:close/>
                  <a:moveTo>
                    <a:pt x="26" y="115"/>
                  </a:move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lose/>
                  <a:moveTo>
                    <a:pt x="25" y="114"/>
                  </a:move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lose/>
                  <a:moveTo>
                    <a:pt x="26" y="115"/>
                  </a:moveTo>
                  <a:cubicBezTo>
                    <a:pt x="26" y="114"/>
                    <a:pt x="26" y="114"/>
                    <a:pt x="26" y="114"/>
                  </a:cubicBezTo>
                  <a:cubicBezTo>
                    <a:pt x="26" y="114"/>
                    <a:pt x="26" y="114"/>
                    <a:pt x="26" y="114"/>
                  </a:cubicBezTo>
                  <a:cubicBezTo>
                    <a:pt x="26" y="114"/>
                    <a:pt x="25" y="114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lose/>
                  <a:moveTo>
                    <a:pt x="25" y="114"/>
                  </a:move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lose/>
                  <a:moveTo>
                    <a:pt x="25" y="113"/>
                  </a:move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ubicBezTo>
                    <a:pt x="25" y="113"/>
                    <a:pt x="25" y="113"/>
                    <a:pt x="25" y="113"/>
                  </a:cubicBezTo>
                  <a:close/>
                  <a:moveTo>
                    <a:pt x="26" y="114"/>
                  </a:moveTo>
                  <a:cubicBezTo>
                    <a:pt x="26" y="114"/>
                    <a:pt x="26" y="114"/>
                    <a:pt x="26" y="114"/>
                  </a:cubicBezTo>
                  <a:cubicBezTo>
                    <a:pt x="26" y="114"/>
                    <a:pt x="26" y="114"/>
                    <a:pt x="26" y="114"/>
                  </a:cubicBezTo>
                  <a:close/>
                  <a:moveTo>
                    <a:pt x="25" y="115"/>
                  </a:move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lose/>
                  <a:moveTo>
                    <a:pt x="26" y="115"/>
                  </a:move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4"/>
                  </a:cubicBezTo>
                  <a:cubicBezTo>
                    <a:pt x="26" y="115"/>
                    <a:pt x="26" y="115"/>
                    <a:pt x="26" y="115"/>
                  </a:cubicBezTo>
                  <a:close/>
                  <a:moveTo>
                    <a:pt x="26" y="115"/>
                  </a:move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lose/>
                  <a:moveTo>
                    <a:pt x="26" y="114"/>
                  </a:moveTo>
                  <a:cubicBezTo>
                    <a:pt x="26" y="114"/>
                    <a:pt x="26" y="114"/>
                    <a:pt x="26" y="114"/>
                  </a:cubicBezTo>
                  <a:cubicBezTo>
                    <a:pt x="26" y="114"/>
                    <a:pt x="26" y="114"/>
                    <a:pt x="26" y="114"/>
                  </a:cubicBezTo>
                  <a:cubicBezTo>
                    <a:pt x="26" y="114"/>
                    <a:pt x="26" y="113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6" y="114"/>
                    <a:pt x="26" y="114"/>
                  </a:cubicBezTo>
                  <a:cubicBezTo>
                    <a:pt x="26" y="114"/>
                    <a:pt x="26" y="114"/>
                    <a:pt x="26" y="114"/>
                  </a:cubicBezTo>
                  <a:cubicBezTo>
                    <a:pt x="26" y="114"/>
                    <a:pt x="26" y="114"/>
                    <a:pt x="26" y="114"/>
                  </a:cubicBezTo>
                  <a:close/>
                  <a:moveTo>
                    <a:pt x="23" y="116"/>
                  </a:move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lose/>
                  <a:moveTo>
                    <a:pt x="22" y="116"/>
                  </a:move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2" y="116"/>
                    <a:pt x="22" y="116"/>
                    <a:pt x="22" y="116"/>
                  </a:cubicBezTo>
                  <a:close/>
                  <a:moveTo>
                    <a:pt x="24" y="116"/>
                  </a:move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lose/>
                  <a:moveTo>
                    <a:pt x="20" y="117"/>
                  </a:moveTo>
                  <a:cubicBezTo>
                    <a:pt x="20" y="117"/>
                    <a:pt x="20" y="117"/>
                    <a:pt x="20" y="117"/>
                  </a:cubicBezTo>
                  <a:cubicBezTo>
                    <a:pt x="20" y="117"/>
                    <a:pt x="20" y="117"/>
                    <a:pt x="20" y="117"/>
                  </a:cubicBezTo>
                  <a:cubicBezTo>
                    <a:pt x="20" y="117"/>
                    <a:pt x="20" y="118"/>
                    <a:pt x="20" y="118"/>
                  </a:cubicBezTo>
                  <a:cubicBezTo>
                    <a:pt x="20" y="118"/>
                    <a:pt x="20" y="117"/>
                    <a:pt x="20" y="117"/>
                  </a:cubicBezTo>
                  <a:close/>
                  <a:moveTo>
                    <a:pt x="20" y="118"/>
                  </a:move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7"/>
                    <a:pt x="20" y="117"/>
                  </a:cubicBezTo>
                  <a:cubicBezTo>
                    <a:pt x="20" y="117"/>
                    <a:pt x="20" y="117"/>
                    <a:pt x="20" y="117"/>
                  </a:cubicBezTo>
                  <a:cubicBezTo>
                    <a:pt x="20" y="117"/>
                    <a:pt x="20" y="117"/>
                    <a:pt x="20" y="117"/>
                  </a:cubicBezTo>
                  <a:cubicBezTo>
                    <a:pt x="20" y="117"/>
                    <a:pt x="20" y="117"/>
                    <a:pt x="20" y="117"/>
                  </a:cubicBezTo>
                  <a:cubicBezTo>
                    <a:pt x="20" y="117"/>
                    <a:pt x="20" y="117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lose/>
                  <a:moveTo>
                    <a:pt x="23" y="118"/>
                  </a:moveTo>
                  <a:cubicBezTo>
                    <a:pt x="23" y="118"/>
                    <a:pt x="23" y="118"/>
                    <a:pt x="23" y="118"/>
                  </a:cubicBezTo>
                  <a:cubicBezTo>
                    <a:pt x="23" y="118"/>
                    <a:pt x="23" y="118"/>
                    <a:pt x="23" y="118"/>
                  </a:cubicBezTo>
                  <a:cubicBezTo>
                    <a:pt x="23" y="118"/>
                    <a:pt x="22" y="118"/>
                    <a:pt x="22" y="118"/>
                  </a:cubicBezTo>
                  <a:cubicBezTo>
                    <a:pt x="22" y="118"/>
                    <a:pt x="22" y="118"/>
                    <a:pt x="22" y="118"/>
                  </a:cubicBezTo>
                  <a:cubicBezTo>
                    <a:pt x="22" y="118"/>
                    <a:pt x="22" y="118"/>
                    <a:pt x="22" y="118"/>
                  </a:cubicBezTo>
                  <a:cubicBezTo>
                    <a:pt x="22" y="118"/>
                    <a:pt x="22" y="118"/>
                    <a:pt x="22" y="118"/>
                  </a:cubicBezTo>
                  <a:cubicBezTo>
                    <a:pt x="22" y="118"/>
                    <a:pt x="22" y="118"/>
                    <a:pt x="22" y="118"/>
                  </a:cubicBezTo>
                  <a:cubicBezTo>
                    <a:pt x="22" y="118"/>
                    <a:pt x="22" y="118"/>
                    <a:pt x="22" y="118"/>
                  </a:cubicBezTo>
                  <a:cubicBezTo>
                    <a:pt x="22" y="118"/>
                    <a:pt x="22" y="118"/>
                    <a:pt x="22" y="118"/>
                  </a:cubicBezTo>
                  <a:cubicBezTo>
                    <a:pt x="22" y="118"/>
                    <a:pt x="22" y="118"/>
                    <a:pt x="22" y="118"/>
                  </a:cubicBezTo>
                  <a:cubicBezTo>
                    <a:pt x="23" y="118"/>
                    <a:pt x="23" y="118"/>
                    <a:pt x="23" y="118"/>
                  </a:cubicBezTo>
                  <a:cubicBezTo>
                    <a:pt x="23" y="118"/>
                    <a:pt x="23" y="118"/>
                    <a:pt x="23" y="118"/>
                  </a:cubicBezTo>
                  <a:cubicBezTo>
                    <a:pt x="23" y="118"/>
                    <a:pt x="23" y="118"/>
                    <a:pt x="23" y="118"/>
                  </a:cubicBezTo>
                  <a:cubicBezTo>
                    <a:pt x="23" y="118"/>
                    <a:pt x="23" y="118"/>
                    <a:pt x="23" y="118"/>
                  </a:cubicBezTo>
                  <a:close/>
                  <a:moveTo>
                    <a:pt x="23" y="117"/>
                  </a:moveTo>
                  <a:cubicBezTo>
                    <a:pt x="23" y="117"/>
                    <a:pt x="23" y="117"/>
                    <a:pt x="23" y="117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23" y="117"/>
                    <a:pt x="23" y="117"/>
                    <a:pt x="23" y="117"/>
                  </a:cubicBezTo>
                  <a:close/>
                  <a:moveTo>
                    <a:pt x="23" y="116"/>
                  </a:move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lose/>
                  <a:moveTo>
                    <a:pt x="23" y="115"/>
                  </a:move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lose/>
                  <a:moveTo>
                    <a:pt x="23" y="115"/>
                  </a:move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lose/>
                  <a:moveTo>
                    <a:pt x="19" y="117"/>
                  </a:moveTo>
                  <a:cubicBezTo>
                    <a:pt x="19" y="117"/>
                    <a:pt x="19" y="117"/>
                    <a:pt x="19" y="117"/>
                  </a:cubicBezTo>
                  <a:cubicBezTo>
                    <a:pt x="19" y="117"/>
                    <a:pt x="19" y="117"/>
                    <a:pt x="19" y="117"/>
                  </a:cubicBezTo>
                  <a:cubicBezTo>
                    <a:pt x="20" y="117"/>
                    <a:pt x="20" y="117"/>
                    <a:pt x="20" y="117"/>
                  </a:cubicBezTo>
                  <a:cubicBezTo>
                    <a:pt x="19" y="117"/>
                    <a:pt x="19" y="117"/>
                    <a:pt x="19" y="117"/>
                  </a:cubicBezTo>
                  <a:cubicBezTo>
                    <a:pt x="19" y="117"/>
                    <a:pt x="19" y="117"/>
                    <a:pt x="19" y="117"/>
                  </a:cubicBezTo>
                  <a:cubicBezTo>
                    <a:pt x="19" y="117"/>
                    <a:pt x="19" y="117"/>
                    <a:pt x="19" y="117"/>
                  </a:cubicBezTo>
                  <a:cubicBezTo>
                    <a:pt x="19" y="117"/>
                    <a:pt x="19" y="117"/>
                    <a:pt x="19" y="117"/>
                  </a:cubicBezTo>
                  <a:cubicBezTo>
                    <a:pt x="19" y="117"/>
                    <a:pt x="19" y="117"/>
                    <a:pt x="19" y="117"/>
                  </a:cubicBezTo>
                  <a:close/>
                  <a:moveTo>
                    <a:pt x="23" y="115"/>
                  </a:move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23" y="115"/>
                    <a:pt x="23" y="115"/>
                    <a:pt x="23" y="115"/>
                  </a:cubicBezTo>
                  <a:close/>
                  <a:moveTo>
                    <a:pt x="20" y="118"/>
                  </a:move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19" y="118"/>
                    <a:pt x="19" y="118"/>
                    <a:pt x="19" y="118"/>
                  </a:cubicBezTo>
                  <a:cubicBezTo>
                    <a:pt x="20" y="118"/>
                    <a:pt x="19" y="118"/>
                    <a:pt x="19" y="118"/>
                  </a:cubicBezTo>
                  <a:cubicBezTo>
                    <a:pt x="19" y="118"/>
                    <a:pt x="19" y="118"/>
                    <a:pt x="19" y="118"/>
                  </a:cubicBezTo>
                  <a:cubicBezTo>
                    <a:pt x="19" y="118"/>
                    <a:pt x="19" y="118"/>
                    <a:pt x="19" y="118"/>
                  </a:cubicBezTo>
                  <a:cubicBezTo>
                    <a:pt x="19" y="118"/>
                    <a:pt x="19" y="118"/>
                    <a:pt x="19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9"/>
                    <a:pt x="20" y="119"/>
                  </a:cubicBezTo>
                  <a:cubicBezTo>
                    <a:pt x="19" y="119"/>
                    <a:pt x="19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19" y="119"/>
                    <a:pt x="19" y="119"/>
                    <a:pt x="19" y="119"/>
                  </a:cubicBezTo>
                  <a:cubicBezTo>
                    <a:pt x="19" y="119"/>
                    <a:pt x="19" y="119"/>
                    <a:pt x="19" y="119"/>
                  </a:cubicBezTo>
                  <a:cubicBezTo>
                    <a:pt x="19" y="119"/>
                    <a:pt x="19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9"/>
                    <a:pt x="20" y="119"/>
                    <a:pt x="20" y="119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20" y="118"/>
                    <a:pt x="20" y="118"/>
                  </a:cubicBezTo>
                  <a:close/>
                  <a:moveTo>
                    <a:pt x="22" y="117"/>
                  </a:moveTo>
                  <a:cubicBezTo>
                    <a:pt x="22" y="117"/>
                    <a:pt x="22" y="117"/>
                    <a:pt x="23" y="117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23" y="117"/>
                    <a:pt x="23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ubicBezTo>
                    <a:pt x="22" y="117"/>
                    <a:pt x="22" y="117"/>
                    <a:pt x="22" y="117"/>
                  </a:cubicBezTo>
                  <a:close/>
                  <a:moveTo>
                    <a:pt x="24" y="116"/>
                  </a:move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7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23" y="117"/>
                    <a:pt x="23" y="117"/>
                    <a:pt x="24" y="117"/>
                  </a:cubicBezTo>
                  <a:cubicBezTo>
                    <a:pt x="24" y="117"/>
                    <a:pt x="24" y="117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lose/>
                  <a:moveTo>
                    <a:pt x="23" y="116"/>
                  </a:move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lose/>
                  <a:moveTo>
                    <a:pt x="23" y="116"/>
                  </a:move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lose/>
                  <a:moveTo>
                    <a:pt x="24" y="115"/>
                  </a:move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lose/>
                  <a:moveTo>
                    <a:pt x="24" y="116"/>
                  </a:move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ubicBezTo>
                    <a:pt x="24" y="116"/>
                    <a:pt x="24" y="116"/>
                    <a:pt x="24" y="116"/>
                  </a:cubicBezTo>
                  <a:close/>
                  <a:moveTo>
                    <a:pt x="23" y="117"/>
                  </a:moveTo>
                  <a:cubicBezTo>
                    <a:pt x="23" y="117"/>
                    <a:pt x="23" y="117"/>
                    <a:pt x="23" y="117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23" y="117"/>
                    <a:pt x="23" y="117"/>
                    <a:pt x="23" y="117"/>
                  </a:cubicBezTo>
                  <a:close/>
                  <a:moveTo>
                    <a:pt x="23" y="117"/>
                  </a:moveTo>
                  <a:cubicBezTo>
                    <a:pt x="23" y="117"/>
                    <a:pt x="23" y="117"/>
                    <a:pt x="23" y="117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23" y="117"/>
                    <a:pt x="23" y="117"/>
                    <a:pt x="23" y="117"/>
                  </a:cubicBezTo>
                  <a:close/>
                  <a:moveTo>
                    <a:pt x="23" y="116"/>
                  </a:move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lose/>
                  <a:moveTo>
                    <a:pt x="23" y="116"/>
                  </a:move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lose/>
                  <a:moveTo>
                    <a:pt x="23" y="116"/>
                  </a:move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ubicBezTo>
                    <a:pt x="23" y="116"/>
                    <a:pt x="23" y="116"/>
                    <a:pt x="23" y="116"/>
                  </a:cubicBezTo>
                  <a:close/>
                  <a:moveTo>
                    <a:pt x="23" y="117"/>
                  </a:moveTo>
                  <a:cubicBezTo>
                    <a:pt x="23" y="117"/>
                    <a:pt x="23" y="117"/>
                    <a:pt x="23" y="117"/>
                  </a:cubicBezTo>
                  <a:cubicBezTo>
                    <a:pt x="23" y="117"/>
                    <a:pt x="23" y="117"/>
                    <a:pt x="23" y="117"/>
                  </a:cubicBezTo>
                  <a:cubicBezTo>
                    <a:pt x="23" y="117"/>
                    <a:pt x="23" y="117"/>
                    <a:pt x="23" y="117"/>
                  </a:cubicBezTo>
                  <a:close/>
                  <a:moveTo>
                    <a:pt x="27" y="115"/>
                  </a:moveTo>
                  <a:cubicBezTo>
                    <a:pt x="27" y="115"/>
                    <a:pt x="27" y="115"/>
                    <a:pt x="27" y="115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7" y="115"/>
                    <a:pt x="27" y="115"/>
                    <a:pt x="28" y="115"/>
                  </a:cubicBezTo>
                  <a:cubicBezTo>
                    <a:pt x="28" y="115"/>
                    <a:pt x="28" y="115"/>
                    <a:pt x="28" y="115"/>
                  </a:cubicBezTo>
                  <a:cubicBezTo>
                    <a:pt x="28" y="115"/>
                    <a:pt x="28" y="115"/>
                    <a:pt x="28" y="115"/>
                  </a:cubicBezTo>
                  <a:cubicBezTo>
                    <a:pt x="28" y="115"/>
                    <a:pt x="28" y="115"/>
                    <a:pt x="28" y="115"/>
                  </a:cubicBezTo>
                  <a:cubicBezTo>
                    <a:pt x="28" y="115"/>
                    <a:pt x="27" y="115"/>
                    <a:pt x="27" y="115"/>
                  </a:cubicBezTo>
                  <a:close/>
                  <a:moveTo>
                    <a:pt x="26" y="113"/>
                  </a:moveTo>
                  <a:cubicBezTo>
                    <a:pt x="26" y="113"/>
                    <a:pt x="26" y="113"/>
                    <a:pt x="26" y="113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26" y="113"/>
                    <a:pt x="26" y="113"/>
                    <a:pt x="26" y="113"/>
                  </a:cubicBezTo>
                  <a:close/>
                  <a:moveTo>
                    <a:pt x="27" y="115"/>
                  </a:moveTo>
                  <a:cubicBezTo>
                    <a:pt x="27" y="115"/>
                    <a:pt x="27" y="115"/>
                    <a:pt x="27" y="115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7" y="115"/>
                    <a:pt x="27" y="115"/>
                    <a:pt x="27" y="115"/>
                  </a:cubicBezTo>
                  <a:close/>
                  <a:moveTo>
                    <a:pt x="26" y="113"/>
                  </a:moveTo>
                  <a:cubicBezTo>
                    <a:pt x="26" y="113"/>
                    <a:pt x="26" y="113"/>
                    <a:pt x="26" y="113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26" y="113"/>
                    <a:pt x="26" y="113"/>
                    <a:pt x="26" y="113"/>
                  </a:cubicBezTo>
                  <a:cubicBezTo>
                    <a:pt x="26" y="113"/>
                    <a:pt x="26" y="113"/>
                    <a:pt x="26" y="113"/>
                  </a:cubicBezTo>
                  <a:close/>
                  <a:moveTo>
                    <a:pt x="26" y="114"/>
                  </a:moveTo>
                  <a:cubicBezTo>
                    <a:pt x="26" y="114"/>
                    <a:pt x="26" y="114"/>
                    <a:pt x="26" y="114"/>
                  </a:cubicBezTo>
                  <a:cubicBezTo>
                    <a:pt x="26" y="114"/>
                    <a:pt x="26" y="114"/>
                    <a:pt x="26" y="114"/>
                  </a:cubicBezTo>
                  <a:cubicBezTo>
                    <a:pt x="26" y="114"/>
                    <a:pt x="26" y="114"/>
                    <a:pt x="26" y="114"/>
                  </a:cubicBezTo>
                  <a:cubicBezTo>
                    <a:pt x="26" y="114"/>
                    <a:pt x="26" y="114"/>
                    <a:pt x="26" y="114"/>
                  </a:cubicBezTo>
                  <a:close/>
                  <a:moveTo>
                    <a:pt x="26" y="115"/>
                  </a:move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lose/>
                  <a:moveTo>
                    <a:pt x="27" y="115"/>
                  </a:moveTo>
                  <a:cubicBezTo>
                    <a:pt x="27" y="115"/>
                    <a:pt x="27" y="115"/>
                    <a:pt x="27" y="115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7" y="115"/>
                    <a:pt x="27" y="115"/>
                    <a:pt x="27" y="115"/>
                  </a:cubicBezTo>
                  <a:close/>
                  <a:moveTo>
                    <a:pt x="26" y="114"/>
                  </a:moveTo>
                  <a:cubicBezTo>
                    <a:pt x="26" y="114"/>
                    <a:pt x="26" y="114"/>
                    <a:pt x="26" y="114"/>
                  </a:cubicBezTo>
                  <a:cubicBezTo>
                    <a:pt x="26" y="114"/>
                    <a:pt x="26" y="114"/>
                    <a:pt x="26" y="114"/>
                  </a:cubicBezTo>
                  <a:cubicBezTo>
                    <a:pt x="26" y="114"/>
                    <a:pt x="26" y="114"/>
                    <a:pt x="26" y="114"/>
                  </a:cubicBezTo>
                  <a:cubicBezTo>
                    <a:pt x="26" y="114"/>
                    <a:pt x="26" y="114"/>
                    <a:pt x="26" y="114"/>
                  </a:cubicBezTo>
                  <a:close/>
                  <a:moveTo>
                    <a:pt x="26" y="114"/>
                  </a:moveTo>
                  <a:cubicBezTo>
                    <a:pt x="26" y="114"/>
                    <a:pt x="26" y="114"/>
                    <a:pt x="26" y="114"/>
                  </a:cubicBezTo>
                  <a:cubicBezTo>
                    <a:pt x="26" y="114"/>
                    <a:pt x="26" y="114"/>
                    <a:pt x="26" y="115"/>
                  </a:cubicBezTo>
                  <a:cubicBezTo>
                    <a:pt x="26" y="114"/>
                    <a:pt x="26" y="114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4"/>
                  </a:cubicBezTo>
                  <a:cubicBezTo>
                    <a:pt x="26" y="114"/>
                    <a:pt x="26" y="114"/>
                    <a:pt x="26" y="114"/>
                  </a:cubicBezTo>
                  <a:cubicBezTo>
                    <a:pt x="26" y="114"/>
                    <a:pt x="26" y="114"/>
                    <a:pt x="26" y="114"/>
                  </a:cubicBezTo>
                  <a:cubicBezTo>
                    <a:pt x="26" y="114"/>
                    <a:pt x="26" y="114"/>
                    <a:pt x="26" y="114"/>
                  </a:cubicBezTo>
                  <a:close/>
                  <a:moveTo>
                    <a:pt x="28" y="114"/>
                  </a:moveTo>
                  <a:cubicBezTo>
                    <a:pt x="28" y="114"/>
                    <a:pt x="28" y="114"/>
                    <a:pt x="28" y="114"/>
                  </a:cubicBezTo>
                  <a:cubicBezTo>
                    <a:pt x="28" y="114"/>
                    <a:pt x="28" y="114"/>
                    <a:pt x="28" y="114"/>
                  </a:cubicBezTo>
                  <a:cubicBezTo>
                    <a:pt x="28" y="115"/>
                    <a:pt x="28" y="115"/>
                    <a:pt x="28" y="115"/>
                  </a:cubicBezTo>
                  <a:cubicBezTo>
                    <a:pt x="28" y="115"/>
                    <a:pt x="28" y="115"/>
                    <a:pt x="28" y="114"/>
                  </a:cubicBezTo>
                  <a:cubicBezTo>
                    <a:pt x="28" y="114"/>
                    <a:pt x="28" y="114"/>
                    <a:pt x="28" y="114"/>
                  </a:cubicBezTo>
                  <a:cubicBezTo>
                    <a:pt x="28" y="114"/>
                    <a:pt x="28" y="114"/>
                    <a:pt x="28" y="114"/>
                  </a:cubicBezTo>
                  <a:close/>
                  <a:moveTo>
                    <a:pt x="28" y="115"/>
                  </a:moveTo>
                  <a:cubicBezTo>
                    <a:pt x="28" y="115"/>
                    <a:pt x="28" y="115"/>
                    <a:pt x="28" y="115"/>
                  </a:cubicBezTo>
                  <a:cubicBezTo>
                    <a:pt x="28" y="115"/>
                    <a:pt x="28" y="115"/>
                    <a:pt x="28" y="115"/>
                  </a:cubicBezTo>
                  <a:cubicBezTo>
                    <a:pt x="28" y="115"/>
                    <a:pt x="28" y="115"/>
                    <a:pt x="28" y="115"/>
                  </a:cubicBezTo>
                  <a:cubicBezTo>
                    <a:pt x="28" y="115"/>
                    <a:pt x="28" y="115"/>
                    <a:pt x="28" y="115"/>
                  </a:cubicBezTo>
                  <a:cubicBezTo>
                    <a:pt x="28" y="115"/>
                    <a:pt x="28" y="115"/>
                    <a:pt x="28" y="115"/>
                  </a:cubicBezTo>
                  <a:cubicBezTo>
                    <a:pt x="28" y="115"/>
                    <a:pt x="28" y="115"/>
                    <a:pt x="28" y="115"/>
                  </a:cubicBezTo>
                  <a:close/>
                  <a:moveTo>
                    <a:pt x="25" y="114"/>
                  </a:move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lose/>
                  <a:moveTo>
                    <a:pt x="27" y="113"/>
                  </a:moveTo>
                  <a:cubicBezTo>
                    <a:pt x="27" y="113"/>
                    <a:pt x="27" y="113"/>
                    <a:pt x="27" y="113"/>
                  </a:cubicBezTo>
                  <a:cubicBezTo>
                    <a:pt x="27" y="113"/>
                    <a:pt x="27" y="113"/>
                    <a:pt x="27" y="113"/>
                  </a:cubicBezTo>
                  <a:cubicBezTo>
                    <a:pt x="27" y="113"/>
                    <a:pt x="27" y="113"/>
                    <a:pt x="27" y="113"/>
                  </a:cubicBezTo>
                  <a:cubicBezTo>
                    <a:pt x="27" y="113"/>
                    <a:pt x="27" y="113"/>
                    <a:pt x="27" y="113"/>
                  </a:cubicBezTo>
                  <a:cubicBezTo>
                    <a:pt x="27" y="113"/>
                    <a:pt x="27" y="113"/>
                    <a:pt x="27" y="113"/>
                  </a:cubicBezTo>
                  <a:cubicBezTo>
                    <a:pt x="27" y="113"/>
                    <a:pt x="27" y="113"/>
                    <a:pt x="27" y="113"/>
                  </a:cubicBezTo>
                  <a:close/>
                  <a:moveTo>
                    <a:pt x="27" y="114"/>
                  </a:moveTo>
                  <a:cubicBezTo>
                    <a:pt x="27" y="114"/>
                    <a:pt x="27" y="114"/>
                    <a:pt x="27" y="114"/>
                  </a:cubicBezTo>
                  <a:cubicBezTo>
                    <a:pt x="27" y="114"/>
                    <a:pt x="27" y="114"/>
                    <a:pt x="27" y="114"/>
                  </a:cubicBezTo>
                  <a:cubicBezTo>
                    <a:pt x="27" y="114"/>
                    <a:pt x="27" y="114"/>
                    <a:pt x="27" y="114"/>
                  </a:cubicBezTo>
                  <a:cubicBezTo>
                    <a:pt x="27" y="114"/>
                    <a:pt x="27" y="114"/>
                    <a:pt x="27" y="114"/>
                  </a:cubicBezTo>
                  <a:close/>
                  <a:moveTo>
                    <a:pt x="27" y="113"/>
                  </a:moveTo>
                  <a:cubicBezTo>
                    <a:pt x="27" y="113"/>
                    <a:pt x="27" y="113"/>
                    <a:pt x="27" y="113"/>
                  </a:cubicBezTo>
                  <a:cubicBezTo>
                    <a:pt x="27" y="113"/>
                    <a:pt x="27" y="113"/>
                    <a:pt x="27" y="113"/>
                  </a:cubicBezTo>
                  <a:cubicBezTo>
                    <a:pt x="27" y="113"/>
                    <a:pt x="27" y="113"/>
                    <a:pt x="27" y="113"/>
                  </a:cubicBezTo>
                  <a:cubicBezTo>
                    <a:pt x="27" y="113"/>
                    <a:pt x="27" y="113"/>
                    <a:pt x="27" y="113"/>
                  </a:cubicBezTo>
                  <a:cubicBezTo>
                    <a:pt x="27" y="113"/>
                    <a:pt x="27" y="113"/>
                    <a:pt x="27" y="113"/>
                  </a:cubicBezTo>
                  <a:cubicBezTo>
                    <a:pt x="27" y="113"/>
                    <a:pt x="27" y="113"/>
                    <a:pt x="27" y="113"/>
                  </a:cubicBezTo>
                  <a:cubicBezTo>
                    <a:pt x="27" y="113"/>
                    <a:pt x="28" y="113"/>
                    <a:pt x="28" y="113"/>
                  </a:cubicBezTo>
                  <a:cubicBezTo>
                    <a:pt x="28" y="113"/>
                    <a:pt x="28" y="113"/>
                    <a:pt x="27" y="113"/>
                  </a:cubicBezTo>
                  <a:cubicBezTo>
                    <a:pt x="27" y="113"/>
                    <a:pt x="27" y="113"/>
                    <a:pt x="27" y="113"/>
                  </a:cubicBezTo>
                  <a:close/>
                  <a:moveTo>
                    <a:pt x="26" y="115"/>
                  </a:move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lose/>
                  <a:moveTo>
                    <a:pt x="25" y="114"/>
                  </a:move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lose/>
                  <a:moveTo>
                    <a:pt x="25" y="115"/>
                  </a:move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lose/>
                  <a:moveTo>
                    <a:pt x="25" y="114"/>
                  </a:move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lose/>
                  <a:moveTo>
                    <a:pt x="25" y="115"/>
                  </a:move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lose/>
                  <a:moveTo>
                    <a:pt x="25" y="114"/>
                  </a:move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lose/>
                  <a:moveTo>
                    <a:pt x="25" y="115"/>
                  </a:move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lose/>
                  <a:moveTo>
                    <a:pt x="25" y="114"/>
                  </a:move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lose/>
                  <a:moveTo>
                    <a:pt x="25" y="114"/>
                  </a:move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ubicBezTo>
                    <a:pt x="25" y="114"/>
                    <a:pt x="25" y="114"/>
                    <a:pt x="25" y="114"/>
                  </a:cubicBezTo>
                  <a:close/>
                  <a:moveTo>
                    <a:pt x="26" y="115"/>
                  </a:moveTo>
                  <a:cubicBezTo>
                    <a:pt x="26" y="115"/>
                    <a:pt x="26" y="115"/>
                    <a:pt x="26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25" y="115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6" y="116"/>
                    <a:pt x="26" y="116"/>
                    <a:pt x="26" y="116"/>
                  </a:cubicBezTo>
                  <a:cubicBezTo>
                    <a:pt x="26" y="116"/>
                    <a:pt x="26" y="116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lose/>
                  <a:moveTo>
                    <a:pt x="25" y="116"/>
                  </a:move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5" y="116"/>
                    <a:pt x="25" y="116"/>
                    <a:pt x="25" y="116"/>
                  </a:cubicBezTo>
                  <a:close/>
                  <a:moveTo>
                    <a:pt x="65" y="78"/>
                  </a:moveTo>
                  <a:cubicBezTo>
                    <a:pt x="65" y="78"/>
                    <a:pt x="65" y="78"/>
                    <a:pt x="65" y="78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65" y="78"/>
                    <a:pt x="65" y="78"/>
                    <a:pt x="66" y="78"/>
                  </a:cubicBezTo>
                  <a:cubicBezTo>
                    <a:pt x="65" y="78"/>
                    <a:pt x="66" y="79"/>
                    <a:pt x="66" y="79"/>
                  </a:cubicBezTo>
                  <a:cubicBezTo>
                    <a:pt x="66" y="79"/>
                    <a:pt x="66" y="79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8"/>
                    <a:pt x="66" y="78"/>
                  </a:cubicBezTo>
                  <a:cubicBezTo>
                    <a:pt x="66" y="78"/>
                    <a:pt x="67" y="78"/>
                    <a:pt x="67" y="78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7" y="78"/>
                    <a:pt x="67" y="77"/>
                    <a:pt x="66" y="77"/>
                  </a:cubicBezTo>
                  <a:cubicBezTo>
                    <a:pt x="66" y="77"/>
                    <a:pt x="66" y="77"/>
                    <a:pt x="66" y="77"/>
                  </a:cubicBezTo>
                  <a:cubicBezTo>
                    <a:pt x="66" y="77"/>
                    <a:pt x="66" y="77"/>
                    <a:pt x="66" y="77"/>
                  </a:cubicBezTo>
                  <a:cubicBezTo>
                    <a:pt x="66" y="76"/>
                    <a:pt x="66" y="76"/>
                    <a:pt x="66" y="76"/>
                  </a:cubicBezTo>
                  <a:cubicBezTo>
                    <a:pt x="66" y="76"/>
                    <a:pt x="66" y="76"/>
                    <a:pt x="66" y="76"/>
                  </a:cubicBezTo>
                  <a:cubicBezTo>
                    <a:pt x="65" y="76"/>
                    <a:pt x="65" y="76"/>
                    <a:pt x="65" y="76"/>
                  </a:cubicBezTo>
                  <a:cubicBezTo>
                    <a:pt x="65" y="77"/>
                    <a:pt x="65" y="77"/>
                    <a:pt x="66" y="77"/>
                  </a:cubicBezTo>
                  <a:cubicBezTo>
                    <a:pt x="66" y="77"/>
                    <a:pt x="65" y="77"/>
                    <a:pt x="65" y="77"/>
                  </a:cubicBezTo>
                  <a:cubicBezTo>
                    <a:pt x="65" y="77"/>
                    <a:pt x="65" y="77"/>
                    <a:pt x="65" y="78"/>
                  </a:cubicBezTo>
                  <a:close/>
                  <a:moveTo>
                    <a:pt x="63" y="78"/>
                  </a:moveTo>
                  <a:cubicBezTo>
                    <a:pt x="63" y="78"/>
                    <a:pt x="63" y="78"/>
                    <a:pt x="63" y="78"/>
                  </a:cubicBezTo>
                  <a:cubicBezTo>
                    <a:pt x="63" y="78"/>
                    <a:pt x="63" y="78"/>
                    <a:pt x="63" y="78"/>
                  </a:cubicBezTo>
                  <a:cubicBezTo>
                    <a:pt x="63" y="78"/>
                    <a:pt x="63" y="78"/>
                    <a:pt x="63" y="78"/>
                  </a:cubicBezTo>
                  <a:cubicBezTo>
                    <a:pt x="63" y="78"/>
                    <a:pt x="63" y="78"/>
                    <a:pt x="63" y="78"/>
                  </a:cubicBezTo>
                  <a:cubicBezTo>
                    <a:pt x="63" y="78"/>
                    <a:pt x="63" y="78"/>
                    <a:pt x="63" y="78"/>
                  </a:cubicBezTo>
                  <a:cubicBezTo>
                    <a:pt x="63" y="78"/>
                    <a:pt x="63" y="78"/>
                    <a:pt x="63" y="78"/>
                  </a:cubicBezTo>
                  <a:cubicBezTo>
                    <a:pt x="63" y="78"/>
                    <a:pt x="63" y="78"/>
                    <a:pt x="63" y="78"/>
                  </a:cubicBezTo>
                  <a:cubicBezTo>
                    <a:pt x="63" y="78"/>
                    <a:pt x="63" y="78"/>
                    <a:pt x="63" y="78"/>
                  </a:cubicBezTo>
                  <a:close/>
                  <a:moveTo>
                    <a:pt x="64" y="79"/>
                  </a:moveTo>
                  <a:cubicBezTo>
                    <a:pt x="64" y="79"/>
                    <a:pt x="64" y="79"/>
                    <a:pt x="64" y="79"/>
                  </a:cubicBezTo>
                  <a:cubicBezTo>
                    <a:pt x="64" y="78"/>
                    <a:pt x="64" y="78"/>
                    <a:pt x="64" y="78"/>
                  </a:cubicBezTo>
                  <a:cubicBezTo>
                    <a:pt x="64" y="78"/>
                    <a:pt x="63" y="78"/>
                    <a:pt x="64" y="79"/>
                  </a:cubicBezTo>
                  <a:cubicBezTo>
                    <a:pt x="64" y="79"/>
                    <a:pt x="64" y="79"/>
                    <a:pt x="64" y="79"/>
                  </a:cubicBezTo>
                  <a:close/>
                  <a:moveTo>
                    <a:pt x="63" y="79"/>
                  </a:moveTo>
                  <a:cubicBezTo>
                    <a:pt x="63" y="79"/>
                    <a:pt x="63" y="79"/>
                    <a:pt x="63" y="79"/>
                  </a:cubicBezTo>
                  <a:cubicBezTo>
                    <a:pt x="63" y="79"/>
                    <a:pt x="63" y="79"/>
                    <a:pt x="63" y="79"/>
                  </a:cubicBezTo>
                  <a:cubicBezTo>
                    <a:pt x="63" y="79"/>
                    <a:pt x="63" y="79"/>
                    <a:pt x="63" y="79"/>
                  </a:cubicBezTo>
                  <a:cubicBezTo>
                    <a:pt x="63" y="79"/>
                    <a:pt x="63" y="79"/>
                    <a:pt x="63" y="79"/>
                  </a:cubicBezTo>
                  <a:close/>
                  <a:moveTo>
                    <a:pt x="65" y="80"/>
                  </a:moveTo>
                  <a:cubicBezTo>
                    <a:pt x="66" y="80"/>
                    <a:pt x="66" y="80"/>
                    <a:pt x="66" y="80"/>
                  </a:cubicBezTo>
                  <a:cubicBezTo>
                    <a:pt x="66" y="79"/>
                    <a:pt x="65" y="79"/>
                    <a:pt x="66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65" y="79"/>
                    <a:pt x="65" y="79"/>
                    <a:pt x="65" y="79"/>
                  </a:cubicBezTo>
                  <a:cubicBezTo>
                    <a:pt x="65" y="79"/>
                    <a:pt x="65" y="79"/>
                    <a:pt x="65" y="79"/>
                  </a:cubicBezTo>
                  <a:cubicBezTo>
                    <a:pt x="65" y="79"/>
                    <a:pt x="65" y="79"/>
                    <a:pt x="65" y="79"/>
                  </a:cubicBezTo>
                  <a:cubicBezTo>
                    <a:pt x="65" y="80"/>
                    <a:pt x="65" y="80"/>
                    <a:pt x="65" y="80"/>
                  </a:cubicBezTo>
                  <a:cubicBezTo>
                    <a:pt x="65" y="80"/>
                    <a:pt x="65" y="80"/>
                    <a:pt x="65" y="80"/>
                  </a:cubicBezTo>
                  <a:close/>
                  <a:moveTo>
                    <a:pt x="32" y="110"/>
                  </a:moveTo>
                  <a:cubicBezTo>
                    <a:pt x="32" y="110"/>
                    <a:pt x="32" y="110"/>
                    <a:pt x="32" y="110"/>
                  </a:cubicBezTo>
                  <a:cubicBezTo>
                    <a:pt x="32" y="110"/>
                    <a:pt x="32" y="110"/>
                    <a:pt x="32" y="110"/>
                  </a:cubicBezTo>
                  <a:cubicBezTo>
                    <a:pt x="32" y="110"/>
                    <a:pt x="32" y="110"/>
                    <a:pt x="32" y="110"/>
                  </a:cubicBezTo>
                  <a:cubicBezTo>
                    <a:pt x="32" y="110"/>
                    <a:pt x="32" y="110"/>
                    <a:pt x="32" y="110"/>
                  </a:cubicBezTo>
                  <a:close/>
                  <a:moveTo>
                    <a:pt x="31" y="111"/>
                  </a:moveTo>
                  <a:cubicBezTo>
                    <a:pt x="31" y="111"/>
                    <a:pt x="31" y="111"/>
                    <a:pt x="31" y="111"/>
                  </a:cubicBezTo>
                  <a:cubicBezTo>
                    <a:pt x="31" y="111"/>
                    <a:pt x="31" y="111"/>
                    <a:pt x="31" y="111"/>
                  </a:cubicBezTo>
                  <a:cubicBezTo>
                    <a:pt x="31" y="111"/>
                    <a:pt x="31" y="111"/>
                    <a:pt x="31" y="111"/>
                  </a:cubicBezTo>
                  <a:cubicBezTo>
                    <a:pt x="31" y="111"/>
                    <a:pt x="31" y="111"/>
                    <a:pt x="31" y="111"/>
                  </a:cubicBezTo>
                  <a:close/>
                  <a:moveTo>
                    <a:pt x="36" y="108"/>
                  </a:moveTo>
                  <a:cubicBezTo>
                    <a:pt x="36" y="108"/>
                    <a:pt x="36" y="108"/>
                    <a:pt x="36" y="108"/>
                  </a:cubicBezTo>
                  <a:cubicBezTo>
                    <a:pt x="36" y="108"/>
                    <a:pt x="36" y="108"/>
                    <a:pt x="36" y="108"/>
                  </a:cubicBezTo>
                  <a:close/>
                  <a:moveTo>
                    <a:pt x="33" y="108"/>
                  </a:moveTo>
                  <a:cubicBezTo>
                    <a:pt x="33" y="109"/>
                    <a:pt x="33" y="108"/>
                    <a:pt x="32" y="109"/>
                  </a:cubicBezTo>
                  <a:cubicBezTo>
                    <a:pt x="32" y="109"/>
                    <a:pt x="32" y="108"/>
                    <a:pt x="32" y="108"/>
                  </a:cubicBezTo>
                  <a:cubicBezTo>
                    <a:pt x="32" y="108"/>
                    <a:pt x="31" y="108"/>
                    <a:pt x="31" y="108"/>
                  </a:cubicBezTo>
                  <a:cubicBezTo>
                    <a:pt x="31" y="108"/>
                    <a:pt x="30" y="108"/>
                    <a:pt x="30" y="108"/>
                  </a:cubicBezTo>
                  <a:cubicBezTo>
                    <a:pt x="30" y="108"/>
                    <a:pt x="30" y="109"/>
                    <a:pt x="30" y="109"/>
                  </a:cubicBezTo>
                  <a:cubicBezTo>
                    <a:pt x="30" y="109"/>
                    <a:pt x="30" y="109"/>
                    <a:pt x="30" y="109"/>
                  </a:cubicBezTo>
                  <a:cubicBezTo>
                    <a:pt x="30" y="110"/>
                    <a:pt x="30" y="109"/>
                    <a:pt x="31" y="109"/>
                  </a:cubicBezTo>
                  <a:cubicBezTo>
                    <a:pt x="31" y="109"/>
                    <a:pt x="31" y="109"/>
                    <a:pt x="31" y="109"/>
                  </a:cubicBezTo>
                  <a:cubicBezTo>
                    <a:pt x="31" y="109"/>
                    <a:pt x="31" y="109"/>
                    <a:pt x="31" y="109"/>
                  </a:cubicBezTo>
                  <a:cubicBezTo>
                    <a:pt x="32" y="109"/>
                    <a:pt x="32" y="109"/>
                    <a:pt x="32" y="109"/>
                  </a:cubicBezTo>
                  <a:cubicBezTo>
                    <a:pt x="32" y="109"/>
                    <a:pt x="32" y="109"/>
                    <a:pt x="32" y="109"/>
                  </a:cubicBezTo>
                  <a:cubicBezTo>
                    <a:pt x="32" y="109"/>
                    <a:pt x="32" y="109"/>
                    <a:pt x="33" y="109"/>
                  </a:cubicBezTo>
                  <a:cubicBezTo>
                    <a:pt x="33" y="110"/>
                    <a:pt x="33" y="109"/>
                    <a:pt x="33" y="109"/>
                  </a:cubicBezTo>
                  <a:cubicBezTo>
                    <a:pt x="33" y="109"/>
                    <a:pt x="33" y="109"/>
                    <a:pt x="33" y="109"/>
                  </a:cubicBezTo>
                  <a:cubicBezTo>
                    <a:pt x="33" y="109"/>
                    <a:pt x="33" y="109"/>
                    <a:pt x="33" y="109"/>
                  </a:cubicBezTo>
                  <a:cubicBezTo>
                    <a:pt x="34" y="109"/>
                    <a:pt x="34" y="109"/>
                    <a:pt x="34" y="108"/>
                  </a:cubicBezTo>
                  <a:cubicBezTo>
                    <a:pt x="34" y="108"/>
                    <a:pt x="33" y="108"/>
                    <a:pt x="33" y="108"/>
                  </a:cubicBezTo>
                  <a:close/>
                  <a:moveTo>
                    <a:pt x="35" y="108"/>
                  </a:moveTo>
                  <a:cubicBezTo>
                    <a:pt x="35" y="108"/>
                    <a:pt x="35" y="108"/>
                    <a:pt x="35" y="108"/>
                  </a:cubicBezTo>
                  <a:cubicBezTo>
                    <a:pt x="34" y="108"/>
                    <a:pt x="35" y="108"/>
                    <a:pt x="35" y="108"/>
                  </a:cubicBezTo>
                  <a:cubicBezTo>
                    <a:pt x="35" y="108"/>
                    <a:pt x="35" y="108"/>
                    <a:pt x="35" y="108"/>
                  </a:cubicBezTo>
                  <a:cubicBezTo>
                    <a:pt x="35" y="108"/>
                    <a:pt x="35" y="108"/>
                    <a:pt x="35" y="108"/>
                  </a:cubicBezTo>
                  <a:close/>
                  <a:moveTo>
                    <a:pt x="34" y="108"/>
                  </a:moveTo>
                  <a:cubicBezTo>
                    <a:pt x="34" y="108"/>
                    <a:pt x="34" y="108"/>
                    <a:pt x="34" y="108"/>
                  </a:cubicBezTo>
                  <a:cubicBezTo>
                    <a:pt x="34" y="108"/>
                    <a:pt x="34" y="108"/>
                    <a:pt x="34" y="108"/>
                  </a:cubicBezTo>
                  <a:cubicBezTo>
                    <a:pt x="34" y="108"/>
                    <a:pt x="34" y="108"/>
                    <a:pt x="34" y="108"/>
                  </a:cubicBezTo>
                  <a:cubicBezTo>
                    <a:pt x="34" y="108"/>
                    <a:pt x="34" y="108"/>
                    <a:pt x="34" y="108"/>
                  </a:cubicBezTo>
                  <a:close/>
                  <a:moveTo>
                    <a:pt x="35" y="109"/>
                  </a:moveTo>
                  <a:cubicBezTo>
                    <a:pt x="35" y="109"/>
                    <a:pt x="35" y="109"/>
                    <a:pt x="35" y="109"/>
                  </a:cubicBezTo>
                  <a:cubicBezTo>
                    <a:pt x="35" y="109"/>
                    <a:pt x="35" y="109"/>
                    <a:pt x="35" y="109"/>
                  </a:cubicBezTo>
                  <a:cubicBezTo>
                    <a:pt x="35" y="109"/>
                    <a:pt x="35" y="109"/>
                    <a:pt x="35" y="109"/>
                  </a:cubicBezTo>
                  <a:cubicBezTo>
                    <a:pt x="35" y="109"/>
                    <a:pt x="35" y="109"/>
                    <a:pt x="35" y="109"/>
                  </a:cubicBezTo>
                  <a:close/>
                  <a:moveTo>
                    <a:pt x="27" y="108"/>
                  </a:moveTo>
                  <a:cubicBezTo>
                    <a:pt x="27" y="108"/>
                    <a:pt x="27" y="108"/>
                    <a:pt x="26" y="108"/>
                  </a:cubicBezTo>
                  <a:cubicBezTo>
                    <a:pt x="26" y="108"/>
                    <a:pt x="26" y="108"/>
                    <a:pt x="26" y="108"/>
                  </a:cubicBezTo>
                  <a:cubicBezTo>
                    <a:pt x="26" y="108"/>
                    <a:pt x="26" y="108"/>
                    <a:pt x="26" y="108"/>
                  </a:cubicBezTo>
                  <a:cubicBezTo>
                    <a:pt x="26" y="108"/>
                    <a:pt x="27" y="108"/>
                    <a:pt x="27" y="108"/>
                  </a:cubicBezTo>
                  <a:close/>
                  <a:moveTo>
                    <a:pt x="27" y="106"/>
                  </a:moveTo>
                  <a:cubicBezTo>
                    <a:pt x="27" y="106"/>
                    <a:pt x="27" y="106"/>
                    <a:pt x="27" y="106"/>
                  </a:cubicBezTo>
                  <a:cubicBezTo>
                    <a:pt x="27" y="106"/>
                    <a:pt x="27" y="106"/>
                    <a:pt x="27" y="106"/>
                  </a:cubicBezTo>
                  <a:cubicBezTo>
                    <a:pt x="27" y="107"/>
                    <a:pt x="27" y="107"/>
                    <a:pt x="27" y="107"/>
                  </a:cubicBezTo>
                  <a:cubicBezTo>
                    <a:pt x="27" y="107"/>
                    <a:pt x="27" y="107"/>
                    <a:pt x="27" y="107"/>
                  </a:cubicBezTo>
                  <a:cubicBezTo>
                    <a:pt x="27" y="106"/>
                    <a:pt x="27" y="106"/>
                    <a:pt x="27" y="106"/>
                  </a:cubicBezTo>
                  <a:cubicBezTo>
                    <a:pt x="27" y="106"/>
                    <a:pt x="27" y="106"/>
                    <a:pt x="27" y="106"/>
                  </a:cubicBezTo>
                  <a:close/>
                  <a:moveTo>
                    <a:pt x="28" y="107"/>
                  </a:moveTo>
                  <a:cubicBezTo>
                    <a:pt x="28" y="107"/>
                    <a:pt x="28" y="107"/>
                    <a:pt x="28" y="107"/>
                  </a:cubicBezTo>
                  <a:cubicBezTo>
                    <a:pt x="28" y="107"/>
                    <a:pt x="28" y="107"/>
                    <a:pt x="28" y="107"/>
                  </a:cubicBezTo>
                  <a:close/>
                  <a:moveTo>
                    <a:pt x="37" y="107"/>
                  </a:moveTo>
                  <a:cubicBezTo>
                    <a:pt x="37" y="107"/>
                    <a:pt x="37" y="107"/>
                    <a:pt x="36" y="107"/>
                  </a:cubicBezTo>
                  <a:cubicBezTo>
                    <a:pt x="36" y="107"/>
                    <a:pt x="36" y="107"/>
                    <a:pt x="36" y="107"/>
                  </a:cubicBezTo>
                  <a:cubicBezTo>
                    <a:pt x="36" y="107"/>
                    <a:pt x="37" y="107"/>
                    <a:pt x="37" y="107"/>
                  </a:cubicBezTo>
                  <a:close/>
                  <a:moveTo>
                    <a:pt x="28" y="106"/>
                  </a:moveTo>
                  <a:cubicBezTo>
                    <a:pt x="28" y="106"/>
                    <a:pt x="28" y="106"/>
                    <a:pt x="28" y="106"/>
                  </a:cubicBezTo>
                  <a:cubicBezTo>
                    <a:pt x="28" y="106"/>
                    <a:pt x="28" y="106"/>
                    <a:pt x="28" y="106"/>
                  </a:cubicBezTo>
                  <a:cubicBezTo>
                    <a:pt x="28" y="106"/>
                    <a:pt x="28" y="106"/>
                    <a:pt x="28" y="106"/>
                  </a:cubicBezTo>
                  <a:cubicBezTo>
                    <a:pt x="28" y="106"/>
                    <a:pt x="28" y="106"/>
                    <a:pt x="28" y="106"/>
                  </a:cubicBezTo>
                  <a:close/>
                  <a:moveTo>
                    <a:pt x="30" y="110"/>
                  </a:moveTo>
                  <a:cubicBezTo>
                    <a:pt x="30" y="111"/>
                    <a:pt x="30" y="111"/>
                    <a:pt x="30" y="111"/>
                  </a:cubicBezTo>
                  <a:cubicBezTo>
                    <a:pt x="30" y="111"/>
                    <a:pt x="30" y="111"/>
                    <a:pt x="30" y="111"/>
                  </a:cubicBezTo>
                  <a:cubicBezTo>
                    <a:pt x="30" y="111"/>
                    <a:pt x="30" y="111"/>
                    <a:pt x="30" y="111"/>
                  </a:cubicBezTo>
                  <a:cubicBezTo>
                    <a:pt x="30" y="111"/>
                    <a:pt x="30" y="111"/>
                    <a:pt x="30" y="111"/>
                  </a:cubicBezTo>
                  <a:cubicBezTo>
                    <a:pt x="30" y="111"/>
                    <a:pt x="30" y="110"/>
                    <a:pt x="30" y="110"/>
                  </a:cubicBezTo>
                  <a:close/>
                  <a:moveTo>
                    <a:pt x="30" y="111"/>
                  </a:moveTo>
                  <a:cubicBezTo>
                    <a:pt x="30" y="111"/>
                    <a:pt x="30" y="111"/>
                    <a:pt x="30" y="111"/>
                  </a:cubicBezTo>
                  <a:cubicBezTo>
                    <a:pt x="30" y="111"/>
                    <a:pt x="30" y="111"/>
                    <a:pt x="30" y="111"/>
                  </a:cubicBezTo>
                  <a:cubicBezTo>
                    <a:pt x="30" y="111"/>
                    <a:pt x="29" y="111"/>
                    <a:pt x="29" y="111"/>
                  </a:cubicBezTo>
                  <a:cubicBezTo>
                    <a:pt x="29" y="111"/>
                    <a:pt x="29" y="111"/>
                    <a:pt x="29" y="111"/>
                  </a:cubicBezTo>
                  <a:cubicBezTo>
                    <a:pt x="29" y="111"/>
                    <a:pt x="30" y="111"/>
                    <a:pt x="30" y="111"/>
                  </a:cubicBezTo>
                  <a:close/>
                  <a:moveTo>
                    <a:pt x="29" y="112"/>
                  </a:moveTo>
                  <a:cubicBezTo>
                    <a:pt x="29" y="112"/>
                    <a:pt x="29" y="112"/>
                    <a:pt x="29" y="112"/>
                  </a:cubicBezTo>
                  <a:cubicBezTo>
                    <a:pt x="29" y="112"/>
                    <a:pt x="29" y="112"/>
                    <a:pt x="29" y="112"/>
                  </a:cubicBezTo>
                  <a:cubicBezTo>
                    <a:pt x="29" y="112"/>
                    <a:pt x="29" y="112"/>
                    <a:pt x="29" y="112"/>
                  </a:cubicBezTo>
                  <a:cubicBezTo>
                    <a:pt x="29" y="112"/>
                    <a:pt x="29" y="112"/>
                    <a:pt x="30" y="112"/>
                  </a:cubicBezTo>
                  <a:cubicBezTo>
                    <a:pt x="30" y="112"/>
                    <a:pt x="30" y="112"/>
                    <a:pt x="30" y="112"/>
                  </a:cubicBezTo>
                  <a:cubicBezTo>
                    <a:pt x="30" y="112"/>
                    <a:pt x="30" y="112"/>
                    <a:pt x="30" y="112"/>
                  </a:cubicBezTo>
                  <a:cubicBezTo>
                    <a:pt x="30" y="112"/>
                    <a:pt x="30" y="112"/>
                    <a:pt x="30" y="112"/>
                  </a:cubicBezTo>
                  <a:cubicBezTo>
                    <a:pt x="30" y="111"/>
                    <a:pt x="30" y="112"/>
                    <a:pt x="29" y="112"/>
                  </a:cubicBezTo>
                  <a:close/>
                  <a:moveTo>
                    <a:pt x="36" y="108"/>
                  </a:moveTo>
                  <a:cubicBezTo>
                    <a:pt x="37" y="108"/>
                    <a:pt x="37" y="108"/>
                    <a:pt x="37" y="108"/>
                  </a:cubicBezTo>
                  <a:cubicBezTo>
                    <a:pt x="37" y="108"/>
                    <a:pt x="37" y="108"/>
                    <a:pt x="36" y="108"/>
                  </a:cubicBezTo>
                  <a:close/>
                  <a:moveTo>
                    <a:pt x="60" y="78"/>
                  </a:moveTo>
                  <a:cubicBezTo>
                    <a:pt x="60" y="78"/>
                    <a:pt x="60" y="78"/>
                    <a:pt x="61" y="78"/>
                  </a:cubicBezTo>
                  <a:cubicBezTo>
                    <a:pt x="60" y="78"/>
                    <a:pt x="60" y="77"/>
                    <a:pt x="60" y="77"/>
                  </a:cubicBezTo>
                  <a:cubicBezTo>
                    <a:pt x="60" y="77"/>
                    <a:pt x="60" y="76"/>
                    <a:pt x="59" y="76"/>
                  </a:cubicBezTo>
                  <a:cubicBezTo>
                    <a:pt x="59" y="76"/>
                    <a:pt x="59" y="76"/>
                    <a:pt x="59" y="75"/>
                  </a:cubicBezTo>
                  <a:cubicBezTo>
                    <a:pt x="59" y="75"/>
                    <a:pt x="59" y="75"/>
                    <a:pt x="59" y="75"/>
                  </a:cubicBezTo>
                  <a:cubicBezTo>
                    <a:pt x="60" y="75"/>
                    <a:pt x="60" y="75"/>
                    <a:pt x="60" y="75"/>
                  </a:cubicBezTo>
                  <a:cubicBezTo>
                    <a:pt x="60" y="75"/>
                    <a:pt x="60" y="74"/>
                    <a:pt x="60" y="74"/>
                  </a:cubicBezTo>
                  <a:cubicBezTo>
                    <a:pt x="60" y="74"/>
                    <a:pt x="59" y="74"/>
                    <a:pt x="59" y="74"/>
                  </a:cubicBezTo>
                  <a:cubicBezTo>
                    <a:pt x="60" y="74"/>
                    <a:pt x="59" y="73"/>
                    <a:pt x="59" y="73"/>
                  </a:cubicBezTo>
                  <a:cubicBezTo>
                    <a:pt x="59" y="73"/>
                    <a:pt x="59" y="73"/>
                    <a:pt x="59" y="73"/>
                  </a:cubicBezTo>
                  <a:cubicBezTo>
                    <a:pt x="59" y="73"/>
                    <a:pt x="59" y="73"/>
                    <a:pt x="59" y="73"/>
                  </a:cubicBezTo>
                  <a:cubicBezTo>
                    <a:pt x="59" y="72"/>
                    <a:pt x="59" y="72"/>
                    <a:pt x="58" y="72"/>
                  </a:cubicBezTo>
                  <a:cubicBezTo>
                    <a:pt x="58" y="72"/>
                    <a:pt x="58" y="72"/>
                    <a:pt x="58" y="72"/>
                  </a:cubicBezTo>
                  <a:cubicBezTo>
                    <a:pt x="58" y="71"/>
                    <a:pt x="58" y="71"/>
                    <a:pt x="58" y="71"/>
                  </a:cubicBezTo>
                  <a:cubicBezTo>
                    <a:pt x="58" y="70"/>
                    <a:pt x="58" y="70"/>
                    <a:pt x="58" y="69"/>
                  </a:cubicBezTo>
                  <a:cubicBezTo>
                    <a:pt x="58" y="69"/>
                    <a:pt x="58" y="68"/>
                    <a:pt x="57" y="68"/>
                  </a:cubicBezTo>
                  <a:cubicBezTo>
                    <a:pt x="57" y="68"/>
                    <a:pt x="57" y="68"/>
                    <a:pt x="57" y="67"/>
                  </a:cubicBezTo>
                  <a:cubicBezTo>
                    <a:pt x="57" y="67"/>
                    <a:pt x="57" y="67"/>
                    <a:pt x="57" y="67"/>
                  </a:cubicBezTo>
                  <a:cubicBezTo>
                    <a:pt x="57" y="67"/>
                    <a:pt x="57" y="67"/>
                    <a:pt x="57" y="67"/>
                  </a:cubicBezTo>
                  <a:cubicBezTo>
                    <a:pt x="57" y="67"/>
                    <a:pt x="57" y="67"/>
                    <a:pt x="57" y="67"/>
                  </a:cubicBezTo>
                  <a:cubicBezTo>
                    <a:pt x="57" y="67"/>
                    <a:pt x="57" y="67"/>
                    <a:pt x="57" y="67"/>
                  </a:cubicBezTo>
                  <a:cubicBezTo>
                    <a:pt x="56" y="67"/>
                    <a:pt x="56" y="67"/>
                    <a:pt x="56" y="67"/>
                  </a:cubicBezTo>
                  <a:cubicBezTo>
                    <a:pt x="56" y="67"/>
                    <a:pt x="56" y="67"/>
                    <a:pt x="56" y="67"/>
                  </a:cubicBezTo>
                  <a:cubicBezTo>
                    <a:pt x="56" y="67"/>
                    <a:pt x="56" y="67"/>
                    <a:pt x="56" y="67"/>
                  </a:cubicBezTo>
                  <a:cubicBezTo>
                    <a:pt x="55" y="67"/>
                    <a:pt x="55" y="67"/>
                    <a:pt x="55" y="68"/>
                  </a:cubicBezTo>
                  <a:cubicBezTo>
                    <a:pt x="55" y="68"/>
                    <a:pt x="55" y="68"/>
                    <a:pt x="54" y="68"/>
                  </a:cubicBezTo>
                  <a:cubicBezTo>
                    <a:pt x="54" y="68"/>
                    <a:pt x="54" y="68"/>
                    <a:pt x="54" y="68"/>
                  </a:cubicBezTo>
                  <a:cubicBezTo>
                    <a:pt x="54" y="67"/>
                    <a:pt x="54" y="67"/>
                    <a:pt x="54" y="67"/>
                  </a:cubicBezTo>
                  <a:cubicBezTo>
                    <a:pt x="54" y="67"/>
                    <a:pt x="54" y="67"/>
                    <a:pt x="54" y="67"/>
                  </a:cubicBezTo>
                  <a:cubicBezTo>
                    <a:pt x="54" y="67"/>
                    <a:pt x="54" y="67"/>
                    <a:pt x="54" y="67"/>
                  </a:cubicBezTo>
                  <a:cubicBezTo>
                    <a:pt x="54" y="67"/>
                    <a:pt x="54" y="67"/>
                    <a:pt x="54" y="67"/>
                  </a:cubicBezTo>
                  <a:cubicBezTo>
                    <a:pt x="54" y="67"/>
                    <a:pt x="54" y="67"/>
                    <a:pt x="54" y="67"/>
                  </a:cubicBezTo>
                  <a:cubicBezTo>
                    <a:pt x="53" y="67"/>
                    <a:pt x="53" y="67"/>
                    <a:pt x="53" y="67"/>
                  </a:cubicBezTo>
                  <a:cubicBezTo>
                    <a:pt x="53" y="67"/>
                    <a:pt x="53" y="66"/>
                    <a:pt x="53" y="66"/>
                  </a:cubicBezTo>
                  <a:cubicBezTo>
                    <a:pt x="53" y="66"/>
                    <a:pt x="53" y="66"/>
                    <a:pt x="53" y="66"/>
                  </a:cubicBezTo>
                  <a:cubicBezTo>
                    <a:pt x="52" y="66"/>
                    <a:pt x="52" y="66"/>
                    <a:pt x="52" y="67"/>
                  </a:cubicBezTo>
                  <a:cubicBezTo>
                    <a:pt x="52" y="67"/>
                    <a:pt x="53" y="67"/>
                    <a:pt x="53" y="67"/>
                  </a:cubicBezTo>
                  <a:cubicBezTo>
                    <a:pt x="53" y="67"/>
                    <a:pt x="53" y="67"/>
                    <a:pt x="53" y="68"/>
                  </a:cubicBezTo>
                  <a:cubicBezTo>
                    <a:pt x="53" y="68"/>
                    <a:pt x="53" y="68"/>
                    <a:pt x="53" y="68"/>
                  </a:cubicBezTo>
                  <a:cubicBezTo>
                    <a:pt x="53" y="68"/>
                    <a:pt x="53" y="68"/>
                    <a:pt x="53" y="69"/>
                  </a:cubicBezTo>
                  <a:cubicBezTo>
                    <a:pt x="53" y="69"/>
                    <a:pt x="53" y="69"/>
                    <a:pt x="53" y="69"/>
                  </a:cubicBezTo>
                  <a:cubicBezTo>
                    <a:pt x="53" y="69"/>
                    <a:pt x="53" y="69"/>
                    <a:pt x="53" y="69"/>
                  </a:cubicBezTo>
                  <a:cubicBezTo>
                    <a:pt x="53" y="69"/>
                    <a:pt x="53" y="69"/>
                    <a:pt x="53" y="70"/>
                  </a:cubicBezTo>
                  <a:cubicBezTo>
                    <a:pt x="53" y="70"/>
                    <a:pt x="53" y="70"/>
                    <a:pt x="53" y="70"/>
                  </a:cubicBezTo>
                  <a:cubicBezTo>
                    <a:pt x="53" y="70"/>
                    <a:pt x="53" y="70"/>
                    <a:pt x="53" y="70"/>
                  </a:cubicBezTo>
                  <a:cubicBezTo>
                    <a:pt x="53" y="70"/>
                    <a:pt x="53" y="71"/>
                    <a:pt x="53" y="71"/>
                  </a:cubicBezTo>
                  <a:cubicBezTo>
                    <a:pt x="53" y="71"/>
                    <a:pt x="54" y="71"/>
                    <a:pt x="54" y="71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4" y="71"/>
                    <a:pt x="54" y="71"/>
                    <a:pt x="54" y="71"/>
                  </a:cubicBezTo>
                  <a:cubicBezTo>
                    <a:pt x="55" y="70"/>
                    <a:pt x="55" y="70"/>
                    <a:pt x="54" y="70"/>
                  </a:cubicBezTo>
                  <a:cubicBezTo>
                    <a:pt x="55" y="70"/>
                    <a:pt x="55" y="70"/>
                    <a:pt x="56" y="71"/>
                  </a:cubicBezTo>
                  <a:cubicBezTo>
                    <a:pt x="56" y="71"/>
                    <a:pt x="56" y="71"/>
                    <a:pt x="56" y="71"/>
                  </a:cubicBezTo>
                  <a:cubicBezTo>
                    <a:pt x="56" y="71"/>
                    <a:pt x="56" y="72"/>
                    <a:pt x="56" y="72"/>
                  </a:cubicBezTo>
                  <a:cubicBezTo>
                    <a:pt x="56" y="72"/>
                    <a:pt x="57" y="72"/>
                    <a:pt x="56" y="73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6" y="74"/>
                    <a:pt x="56" y="74"/>
                    <a:pt x="56" y="75"/>
                  </a:cubicBezTo>
                  <a:cubicBezTo>
                    <a:pt x="56" y="75"/>
                    <a:pt x="56" y="75"/>
                    <a:pt x="56" y="76"/>
                  </a:cubicBezTo>
                  <a:cubicBezTo>
                    <a:pt x="56" y="76"/>
                    <a:pt x="56" y="76"/>
                    <a:pt x="56" y="76"/>
                  </a:cubicBezTo>
                  <a:cubicBezTo>
                    <a:pt x="56" y="76"/>
                    <a:pt x="57" y="76"/>
                    <a:pt x="57" y="76"/>
                  </a:cubicBezTo>
                  <a:cubicBezTo>
                    <a:pt x="57" y="76"/>
                    <a:pt x="58" y="77"/>
                    <a:pt x="58" y="77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8" y="77"/>
                    <a:pt x="58" y="77"/>
                    <a:pt x="58" y="77"/>
                  </a:cubicBezTo>
                  <a:cubicBezTo>
                    <a:pt x="59" y="77"/>
                    <a:pt x="58" y="77"/>
                    <a:pt x="58" y="76"/>
                  </a:cubicBezTo>
                  <a:cubicBezTo>
                    <a:pt x="58" y="76"/>
                    <a:pt x="58" y="75"/>
                    <a:pt x="58" y="75"/>
                  </a:cubicBezTo>
                  <a:cubicBezTo>
                    <a:pt x="58" y="75"/>
                    <a:pt x="58" y="74"/>
                    <a:pt x="58" y="74"/>
                  </a:cubicBezTo>
                  <a:cubicBezTo>
                    <a:pt x="58" y="75"/>
                    <a:pt x="59" y="75"/>
                    <a:pt x="59" y="76"/>
                  </a:cubicBezTo>
                  <a:cubicBezTo>
                    <a:pt x="59" y="76"/>
                    <a:pt x="59" y="77"/>
                    <a:pt x="60" y="77"/>
                  </a:cubicBezTo>
                  <a:cubicBezTo>
                    <a:pt x="59" y="78"/>
                    <a:pt x="60" y="78"/>
                    <a:pt x="60" y="78"/>
                  </a:cubicBezTo>
                  <a:close/>
                  <a:moveTo>
                    <a:pt x="49" y="83"/>
                  </a:moveTo>
                  <a:cubicBezTo>
                    <a:pt x="49" y="83"/>
                    <a:pt x="49" y="83"/>
                    <a:pt x="49" y="83"/>
                  </a:cubicBezTo>
                  <a:cubicBezTo>
                    <a:pt x="49" y="83"/>
                    <a:pt x="49" y="83"/>
                    <a:pt x="49" y="83"/>
                  </a:cubicBezTo>
                  <a:cubicBezTo>
                    <a:pt x="49" y="83"/>
                    <a:pt x="48" y="83"/>
                    <a:pt x="48" y="83"/>
                  </a:cubicBezTo>
                  <a:cubicBezTo>
                    <a:pt x="48" y="83"/>
                    <a:pt x="48" y="83"/>
                    <a:pt x="48" y="84"/>
                  </a:cubicBezTo>
                  <a:cubicBezTo>
                    <a:pt x="48" y="84"/>
                    <a:pt x="47" y="84"/>
                    <a:pt x="47" y="84"/>
                  </a:cubicBezTo>
                  <a:cubicBezTo>
                    <a:pt x="47" y="85"/>
                    <a:pt x="48" y="85"/>
                    <a:pt x="48" y="84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48" y="85"/>
                    <a:pt x="48" y="85"/>
                    <a:pt x="49" y="85"/>
                  </a:cubicBezTo>
                  <a:cubicBezTo>
                    <a:pt x="49" y="85"/>
                    <a:pt x="49" y="85"/>
                    <a:pt x="49" y="84"/>
                  </a:cubicBezTo>
                  <a:cubicBezTo>
                    <a:pt x="49" y="84"/>
                    <a:pt x="49" y="84"/>
                    <a:pt x="49" y="84"/>
                  </a:cubicBezTo>
                  <a:cubicBezTo>
                    <a:pt x="49" y="85"/>
                    <a:pt x="49" y="84"/>
                    <a:pt x="49" y="84"/>
                  </a:cubicBezTo>
                  <a:cubicBezTo>
                    <a:pt x="49" y="84"/>
                    <a:pt x="49" y="84"/>
                    <a:pt x="49" y="84"/>
                  </a:cubicBezTo>
                  <a:cubicBezTo>
                    <a:pt x="49" y="84"/>
                    <a:pt x="49" y="84"/>
                    <a:pt x="49" y="84"/>
                  </a:cubicBezTo>
                  <a:cubicBezTo>
                    <a:pt x="49" y="84"/>
                    <a:pt x="49" y="84"/>
                    <a:pt x="49" y="84"/>
                  </a:cubicBezTo>
                  <a:cubicBezTo>
                    <a:pt x="49" y="84"/>
                    <a:pt x="49" y="84"/>
                    <a:pt x="49" y="83"/>
                  </a:cubicBezTo>
                  <a:close/>
                  <a:moveTo>
                    <a:pt x="63" y="111"/>
                  </a:moveTo>
                  <a:cubicBezTo>
                    <a:pt x="63" y="111"/>
                    <a:pt x="63" y="111"/>
                    <a:pt x="63" y="111"/>
                  </a:cubicBezTo>
                  <a:cubicBezTo>
                    <a:pt x="63" y="111"/>
                    <a:pt x="63" y="111"/>
                    <a:pt x="63" y="111"/>
                  </a:cubicBezTo>
                  <a:cubicBezTo>
                    <a:pt x="63" y="111"/>
                    <a:pt x="64" y="111"/>
                    <a:pt x="63" y="111"/>
                  </a:cubicBezTo>
                  <a:cubicBezTo>
                    <a:pt x="63" y="111"/>
                    <a:pt x="63" y="111"/>
                    <a:pt x="63" y="111"/>
                  </a:cubicBezTo>
                  <a:close/>
                  <a:moveTo>
                    <a:pt x="64" y="110"/>
                  </a:moveTo>
                  <a:cubicBezTo>
                    <a:pt x="64" y="111"/>
                    <a:pt x="64" y="111"/>
                    <a:pt x="64" y="111"/>
                  </a:cubicBezTo>
                  <a:cubicBezTo>
                    <a:pt x="64" y="111"/>
                    <a:pt x="64" y="110"/>
                    <a:pt x="64" y="110"/>
                  </a:cubicBezTo>
                  <a:cubicBezTo>
                    <a:pt x="64" y="110"/>
                    <a:pt x="64" y="110"/>
                    <a:pt x="64" y="110"/>
                  </a:cubicBezTo>
                  <a:close/>
                  <a:moveTo>
                    <a:pt x="51" y="62"/>
                  </a:moveTo>
                  <a:cubicBezTo>
                    <a:pt x="51" y="62"/>
                    <a:pt x="51" y="62"/>
                    <a:pt x="51" y="62"/>
                  </a:cubicBezTo>
                  <a:cubicBezTo>
                    <a:pt x="51" y="63"/>
                    <a:pt x="52" y="62"/>
                    <a:pt x="52" y="62"/>
                  </a:cubicBezTo>
                  <a:cubicBezTo>
                    <a:pt x="52" y="62"/>
                    <a:pt x="51" y="62"/>
                    <a:pt x="51" y="62"/>
                  </a:cubicBezTo>
                  <a:close/>
                  <a:moveTo>
                    <a:pt x="57" y="65"/>
                  </a:moveTo>
                  <a:cubicBezTo>
                    <a:pt x="57" y="65"/>
                    <a:pt x="57" y="65"/>
                    <a:pt x="57" y="65"/>
                  </a:cubicBezTo>
                  <a:cubicBezTo>
                    <a:pt x="57" y="65"/>
                    <a:pt x="57" y="65"/>
                    <a:pt x="56" y="65"/>
                  </a:cubicBezTo>
                  <a:cubicBezTo>
                    <a:pt x="56" y="65"/>
                    <a:pt x="56" y="65"/>
                    <a:pt x="56" y="65"/>
                  </a:cubicBezTo>
                  <a:cubicBezTo>
                    <a:pt x="56" y="65"/>
                    <a:pt x="56" y="65"/>
                    <a:pt x="57" y="65"/>
                  </a:cubicBezTo>
                  <a:close/>
                  <a:moveTo>
                    <a:pt x="52" y="63"/>
                  </a:moveTo>
                  <a:cubicBezTo>
                    <a:pt x="52" y="63"/>
                    <a:pt x="52" y="63"/>
                    <a:pt x="52" y="63"/>
                  </a:cubicBezTo>
                  <a:cubicBezTo>
                    <a:pt x="52" y="63"/>
                    <a:pt x="53" y="63"/>
                    <a:pt x="53" y="63"/>
                  </a:cubicBezTo>
                  <a:cubicBezTo>
                    <a:pt x="53" y="63"/>
                    <a:pt x="52" y="63"/>
                    <a:pt x="52" y="63"/>
                  </a:cubicBezTo>
                  <a:close/>
                  <a:moveTo>
                    <a:pt x="56" y="66"/>
                  </a:moveTo>
                  <a:cubicBezTo>
                    <a:pt x="56" y="66"/>
                    <a:pt x="56" y="66"/>
                    <a:pt x="56" y="66"/>
                  </a:cubicBezTo>
                  <a:cubicBezTo>
                    <a:pt x="56" y="66"/>
                    <a:pt x="56" y="66"/>
                    <a:pt x="56" y="66"/>
                  </a:cubicBezTo>
                  <a:cubicBezTo>
                    <a:pt x="56" y="66"/>
                    <a:pt x="56" y="66"/>
                    <a:pt x="56" y="66"/>
                  </a:cubicBezTo>
                  <a:cubicBezTo>
                    <a:pt x="56" y="66"/>
                    <a:pt x="56" y="66"/>
                    <a:pt x="56" y="66"/>
                  </a:cubicBezTo>
                  <a:cubicBezTo>
                    <a:pt x="56" y="66"/>
                    <a:pt x="56" y="66"/>
                    <a:pt x="56" y="66"/>
                  </a:cubicBezTo>
                  <a:cubicBezTo>
                    <a:pt x="56" y="66"/>
                    <a:pt x="56" y="66"/>
                    <a:pt x="56" y="66"/>
                  </a:cubicBezTo>
                  <a:close/>
                  <a:moveTo>
                    <a:pt x="53" y="63"/>
                  </a:moveTo>
                  <a:cubicBezTo>
                    <a:pt x="53" y="63"/>
                    <a:pt x="53" y="63"/>
                    <a:pt x="53" y="63"/>
                  </a:cubicBezTo>
                  <a:cubicBezTo>
                    <a:pt x="53" y="63"/>
                    <a:pt x="53" y="63"/>
                    <a:pt x="53" y="63"/>
                  </a:cubicBezTo>
                  <a:cubicBezTo>
                    <a:pt x="53" y="63"/>
                    <a:pt x="53" y="63"/>
                    <a:pt x="53" y="63"/>
                  </a:cubicBezTo>
                  <a:cubicBezTo>
                    <a:pt x="53" y="63"/>
                    <a:pt x="53" y="63"/>
                    <a:pt x="53" y="63"/>
                  </a:cubicBezTo>
                  <a:close/>
                  <a:moveTo>
                    <a:pt x="55" y="65"/>
                  </a:moveTo>
                  <a:cubicBezTo>
                    <a:pt x="56" y="65"/>
                    <a:pt x="56" y="65"/>
                    <a:pt x="56" y="65"/>
                  </a:cubicBezTo>
                  <a:cubicBezTo>
                    <a:pt x="56" y="65"/>
                    <a:pt x="56" y="65"/>
                    <a:pt x="56" y="65"/>
                  </a:cubicBezTo>
                  <a:cubicBezTo>
                    <a:pt x="56" y="65"/>
                    <a:pt x="56" y="65"/>
                    <a:pt x="56" y="65"/>
                  </a:cubicBezTo>
                  <a:cubicBezTo>
                    <a:pt x="56" y="65"/>
                    <a:pt x="56" y="65"/>
                    <a:pt x="55" y="65"/>
                  </a:cubicBezTo>
                  <a:close/>
                  <a:moveTo>
                    <a:pt x="35" y="58"/>
                  </a:moveTo>
                  <a:cubicBezTo>
                    <a:pt x="35" y="58"/>
                    <a:pt x="35" y="58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36" y="58"/>
                    <a:pt x="36" y="57"/>
                    <a:pt x="36" y="57"/>
                  </a:cubicBezTo>
                  <a:cubicBezTo>
                    <a:pt x="36" y="57"/>
                    <a:pt x="36" y="57"/>
                    <a:pt x="36" y="58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lose/>
                  <a:moveTo>
                    <a:pt x="35" y="57"/>
                  </a:moveTo>
                  <a:cubicBezTo>
                    <a:pt x="35" y="57"/>
                    <a:pt x="35" y="57"/>
                    <a:pt x="35" y="57"/>
                  </a:cubicBezTo>
                  <a:cubicBezTo>
                    <a:pt x="35" y="57"/>
                    <a:pt x="35" y="57"/>
                    <a:pt x="35" y="57"/>
                  </a:cubicBezTo>
                  <a:cubicBezTo>
                    <a:pt x="35" y="57"/>
                    <a:pt x="35" y="57"/>
                    <a:pt x="35" y="57"/>
                  </a:cubicBezTo>
                  <a:cubicBezTo>
                    <a:pt x="35" y="57"/>
                    <a:pt x="35" y="57"/>
                    <a:pt x="35" y="57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6" y="56"/>
                    <a:pt x="36" y="57"/>
                    <a:pt x="36" y="56"/>
                  </a:cubicBezTo>
                  <a:cubicBezTo>
                    <a:pt x="36" y="56"/>
                    <a:pt x="36" y="56"/>
                    <a:pt x="36" y="56"/>
                  </a:cubicBezTo>
                  <a:cubicBezTo>
                    <a:pt x="36" y="57"/>
                    <a:pt x="36" y="57"/>
                    <a:pt x="35" y="57"/>
                  </a:cubicBezTo>
                  <a:cubicBezTo>
                    <a:pt x="35" y="57"/>
                    <a:pt x="35" y="56"/>
                    <a:pt x="35" y="57"/>
                  </a:cubicBezTo>
                  <a:cubicBezTo>
                    <a:pt x="35" y="57"/>
                    <a:pt x="35" y="57"/>
                    <a:pt x="35" y="57"/>
                  </a:cubicBezTo>
                  <a:cubicBezTo>
                    <a:pt x="35" y="57"/>
                    <a:pt x="35" y="57"/>
                    <a:pt x="35" y="57"/>
                  </a:cubicBezTo>
                  <a:close/>
                  <a:moveTo>
                    <a:pt x="35" y="63"/>
                  </a:move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4"/>
                    <a:pt x="35" y="64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5" y="64"/>
                    <a:pt x="35" y="64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lose/>
                  <a:moveTo>
                    <a:pt x="36" y="59"/>
                  </a:move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5" y="59"/>
                  </a:cubicBezTo>
                  <a:cubicBezTo>
                    <a:pt x="35" y="59"/>
                    <a:pt x="35" y="59"/>
                    <a:pt x="35" y="59"/>
                  </a:cubicBezTo>
                  <a:cubicBezTo>
                    <a:pt x="35" y="59"/>
                    <a:pt x="35" y="59"/>
                    <a:pt x="35" y="59"/>
                  </a:cubicBezTo>
                  <a:cubicBezTo>
                    <a:pt x="35" y="59"/>
                    <a:pt x="35" y="59"/>
                    <a:pt x="35" y="59"/>
                  </a:cubicBezTo>
                  <a:cubicBezTo>
                    <a:pt x="35" y="59"/>
                    <a:pt x="35" y="59"/>
                    <a:pt x="35" y="59"/>
                  </a:cubicBezTo>
                  <a:cubicBezTo>
                    <a:pt x="35" y="59"/>
                    <a:pt x="35" y="59"/>
                    <a:pt x="35" y="59"/>
                  </a:cubicBezTo>
                  <a:cubicBezTo>
                    <a:pt x="35" y="59"/>
                    <a:pt x="35" y="59"/>
                    <a:pt x="35" y="59"/>
                  </a:cubicBezTo>
                  <a:cubicBezTo>
                    <a:pt x="35" y="59"/>
                    <a:pt x="35" y="59"/>
                    <a:pt x="35" y="59"/>
                  </a:cubicBezTo>
                  <a:cubicBezTo>
                    <a:pt x="35" y="59"/>
                    <a:pt x="35" y="59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0"/>
                    <a:pt x="35" y="60"/>
                    <a:pt x="35" y="60"/>
                  </a:cubicBezTo>
                  <a:cubicBezTo>
                    <a:pt x="35" y="60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35" y="61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3"/>
                    <a:pt x="36" y="63"/>
                    <a:pt x="36" y="63"/>
                  </a:cubicBezTo>
                  <a:cubicBezTo>
                    <a:pt x="36" y="63"/>
                    <a:pt x="35" y="63"/>
                    <a:pt x="35" y="63"/>
                  </a:cubicBezTo>
                  <a:cubicBezTo>
                    <a:pt x="35" y="63"/>
                    <a:pt x="35" y="63"/>
                    <a:pt x="36" y="63"/>
                  </a:cubicBezTo>
                  <a:cubicBezTo>
                    <a:pt x="36" y="63"/>
                    <a:pt x="36" y="63"/>
                    <a:pt x="36" y="63"/>
                  </a:cubicBezTo>
                  <a:cubicBezTo>
                    <a:pt x="36" y="63"/>
                    <a:pt x="36" y="63"/>
                    <a:pt x="36" y="63"/>
                  </a:cubicBezTo>
                  <a:cubicBezTo>
                    <a:pt x="36" y="63"/>
                    <a:pt x="36" y="63"/>
                    <a:pt x="36" y="63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6" y="63"/>
                    <a:pt x="36" y="63"/>
                    <a:pt x="36" y="63"/>
                  </a:cubicBezTo>
                  <a:cubicBezTo>
                    <a:pt x="36" y="63"/>
                    <a:pt x="36" y="63"/>
                    <a:pt x="36" y="63"/>
                  </a:cubicBezTo>
                  <a:cubicBezTo>
                    <a:pt x="36" y="63"/>
                    <a:pt x="36" y="63"/>
                    <a:pt x="36" y="63"/>
                  </a:cubicBezTo>
                  <a:cubicBezTo>
                    <a:pt x="36" y="63"/>
                    <a:pt x="36" y="63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2"/>
                    <a:pt x="36" y="62"/>
                  </a:cubicBezTo>
                  <a:cubicBezTo>
                    <a:pt x="36" y="62"/>
                    <a:pt x="36" y="61"/>
                    <a:pt x="36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36" y="61"/>
                    <a:pt x="36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36" y="60"/>
                    <a:pt x="36" y="60"/>
                  </a:cubicBezTo>
                  <a:cubicBezTo>
                    <a:pt x="36" y="60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ubicBezTo>
                    <a:pt x="36" y="59"/>
                    <a:pt x="36" y="59"/>
                    <a:pt x="36" y="59"/>
                  </a:cubicBezTo>
                  <a:close/>
                  <a:moveTo>
                    <a:pt x="37" y="59"/>
                  </a:move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lose/>
                  <a:moveTo>
                    <a:pt x="40" y="60"/>
                  </a:moveTo>
                  <a:cubicBezTo>
                    <a:pt x="40" y="60"/>
                    <a:pt x="40" y="60"/>
                    <a:pt x="40" y="60"/>
                  </a:cubicBezTo>
                  <a:cubicBezTo>
                    <a:pt x="40" y="60"/>
                    <a:pt x="39" y="60"/>
                    <a:pt x="39" y="60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9" y="61"/>
                    <a:pt x="39" y="61"/>
                    <a:pt x="39" y="61"/>
                  </a:cubicBezTo>
                  <a:cubicBezTo>
                    <a:pt x="39" y="61"/>
                    <a:pt x="40" y="61"/>
                    <a:pt x="40" y="61"/>
                  </a:cubicBezTo>
                  <a:cubicBezTo>
                    <a:pt x="40" y="61"/>
                    <a:pt x="40" y="61"/>
                    <a:pt x="40" y="61"/>
                  </a:cubicBezTo>
                  <a:cubicBezTo>
                    <a:pt x="40" y="61"/>
                    <a:pt x="40" y="60"/>
                    <a:pt x="40" y="60"/>
                  </a:cubicBezTo>
                  <a:close/>
                  <a:moveTo>
                    <a:pt x="37" y="59"/>
                  </a:move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lose/>
                  <a:moveTo>
                    <a:pt x="33" y="57"/>
                  </a:move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lose/>
                  <a:moveTo>
                    <a:pt x="37" y="59"/>
                  </a:move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60"/>
                    <a:pt x="37" y="60"/>
                  </a:cubicBezTo>
                  <a:cubicBezTo>
                    <a:pt x="37" y="60"/>
                    <a:pt x="37" y="60"/>
                    <a:pt x="37" y="60"/>
                  </a:cubicBezTo>
                  <a:cubicBezTo>
                    <a:pt x="37" y="60"/>
                    <a:pt x="37" y="60"/>
                    <a:pt x="37" y="60"/>
                  </a:cubicBezTo>
                  <a:cubicBezTo>
                    <a:pt x="37" y="60"/>
                    <a:pt x="37" y="60"/>
                    <a:pt x="37" y="60"/>
                  </a:cubicBezTo>
                  <a:cubicBezTo>
                    <a:pt x="37" y="60"/>
                    <a:pt x="37" y="60"/>
                    <a:pt x="37" y="60"/>
                  </a:cubicBezTo>
                  <a:cubicBezTo>
                    <a:pt x="37" y="60"/>
                    <a:pt x="37" y="60"/>
                    <a:pt x="37" y="60"/>
                  </a:cubicBezTo>
                  <a:cubicBezTo>
                    <a:pt x="37" y="60"/>
                    <a:pt x="37" y="60"/>
                    <a:pt x="37" y="60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8" y="60"/>
                    <a:pt x="38" y="60"/>
                    <a:pt x="38" y="60"/>
                  </a:cubicBezTo>
                  <a:cubicBezTo>
                    <a:pt x="38" y="60"/>
                    <a:pt x="38" y="59"/>
                    <a:pt x="38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lose/>
                  <a:moveTo>
                    <a:pt x="51" y="55"/>
                  </a:moveTo>
                  <a:cubicBezTo>
                    <a:pt x="51" y="55"/>
                    <a:pt x="51" y="56"/>
                    <a:pt x="51" y="56"/>
                  </a:cubicBezTo>
                  <a:cubicBezTo>
                    <a:pt x="51" y="56"/>
                    <a:pt x="51" y="57"/>
                    <a:pt x="51" y="57"/>
                  </a:cubicBezTo>
                  <a:cubicBezTo>
                    <a:pt x="51" y="58"/>
                    <a:pt x="51" y="58"/>
                    <a:pt x="50" y="59"/>
                  </a:cubicBezTo>
                  <a:cubicBezTo>
                    <a:pt x="50" y="59"/>
                    <a:pt x="50" y="59"/>
                    <a:pt x="50" y="59"/>
                  </a:cubicBezTo>
                  <a:cubicBezTo>
                    <a:pt x="49" y="59"/>
                    <a:pt x="49" y="58"/>
                    <a:pt x="49" y="58"/>
                  </a:cubicBezTo>
                  <a:cubicBezTo>
                    <a:pt x="49" y="58"/>
                    <a:pt x="49" y="58"/>
                    <a:pt x="49" y="58"/>
                  </a:cubicBezTo>
                  <a:cubicBezTo>
                    <a:pt x="49" y="58"/>
                    <a:pt x="49" y="58"/>
                    <a:pt x="49" y="57"/>
                  </a:cubicBezTo>
                  <a:cubicBezTo>
                    <a:pt x="48" y="57"/>
                    <a:pt x="49" y="57"/>
                    <a:pt x="48" y="57"/>
                  </a:cubicBezTo>
                  <a:cubicBezTo>
                    <a:pt x="48" y="57"/>
                    <a:pt x="48" y="57"/>
                    <a:pt x="48" y="57"/>
                  </a:cubicBezTo>
                  <a:cubicBezTo>
                    <a:pt x="48" y="57"/>
                    <a:pt x="48" y="57"/>
                    <a:pt x="48" y="57"/>
                  </a:cubicBezTo>
                  <a:cubicBezTo>
                    <a:pt x="49" y="57"/>
                    <a:pt x="49" y="56"/>
                    <a:pt x="49" y="57"/>
                  </a:cubicBezTo>
                  <a:cubicBezTo>
                    <a:pt x="49" y="57"/>
                    <a:pt x="49" y="56"/>
                    <a:pt x="49" y="56"/>
                  </a:cubicBezTo>
                  <a:cubicBezTo>
                    <a:pt x="49" y="56"/>
                    <a:pt x="49" y="56"/>
                    <a:pt x="50" y="56"/>
                  </a:cubicBezTo>
                  <a:cubicBezTo>
                    <a:pt x="50" y="56"/>
                    <a:pt x="50" y="56"/>
                    <a:pt x="50" y="56"/>
                  </a:cubicBezTo>
                  <a:cubicBezTo>
                    <a:pt x="49" y="56"/>
                    <a:pt x="49" y="56"/>
                    <a:pt x="49" y="56"/>
                  </a:cubicBezTo>
                  <a:cubicBezTo>
                    <a:pt x="49" y="56"/>
                    <a:pt x="49" y="56"/>
                    <a:pt x="49" y="56"/>
                  </a:cubicBezTo>
                  <a:cubicBezTo>
                    <a:pt x="49" y="56"/>
                    <a:pt x="49" y="56"/>
                    <a:pt x="48" y="56"/>
                  </a:cubicBezTo>
                  <a:cubicBezTo>
                    <a:pt x="48" y="56"/>
                    <a:pt x="48" y="56"/>
                    <a:pt x="48" y="56"/>
                  </a:cubicBezTo>
                  <a:cubicBezTo>
                    <a:pt x="48" y="56"/>
                    <a:pt x="48" y="56"/>
                    <a:pt x="48" y="56"/>
                  </a:cubicBezTo>
                  <a:cubicBezTo>
                    <a:pt x="48" y="57"/>
                    <a:pt x="48" y="56"/>
                    <a:pt x="48" y="57"/>
                  </a:cubicBezTo>
                  <a:cubicBezTo>
                    <a:pt x="48" y="57"/>
                    <a:pt x="48" y="57"/>
                    <a:pt x="48" y="57"/>
                  </a:cubicBezTo>
                  <a:cubicBezTo>
                    <a:pt x="47" y="57"/>
                    <a:pt x="47" y="56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7" y="56"/>
                    <a:pt x="47" y="56"/>
                    <a:pt x="47" y="56"/>
                  </a:cubicBezTo>
                  <a:cubicBezTo>
                    <a:pt x="46" y="56"/>
                    <a:pt x="46" y="56"/>
                    <a:pt x="46" y="56"/>
                  </a:cubicBezTo>
                  <a:cubicBezTo>
                    <a:pt x="46" y="56"/>
                    <a:pt x="46" y="56"/>
                    <a:pt x="46" y="56"/>
                  </a:cubicBezTo>
                  <a:cubicBezTo>
                    <a:pt x="45" y="55"/>
                    <a:pt x="45" y="55"/>
                    <a:pt x="45" y="56"/>
                  </a:cubicBezTo>
                  <a:cubicBezTo>
                    <a:pt x="45" y="56"/>
                    <a:pt x="44" y="56"/>
                    <a:pt x="44" y="55"/>
                  </a:cubicBezTo>
                  <a:cubicBezTo>
                    <a:pt x="44" y="55"/>
                    <a:pt x="44" y="55"/>
                    <a:pt x="44" y="55"/>
                  </a:cubicBezTo>
                  <a:cubicBezTo>
                    <a:pt x="44" y="55"/>
                    <a:pt x="44" y="54"/>
                    <a:pt x="44" y="54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44" y="54"/>
                    <a:pt x="44" y="53"/>
                    <a:pt x="44" y="53"/>
                  </a:cubicBezTo>
                  <a:cubicBezTo>
                    <a:pt x="44" y="53"/>
                    <a:pt x="43" y="52"/>
                    <a:pt x="43" y="52"/>
                  </a:cubicBezTo>
                  <a:cubicBezTo>
                    <a:pt x="43" y="52"/>
                    <a:pt x="42" y="52"/>
                    <a:pt x="42" y="52"/>
                  </a:cubicBezTo>
                  <a:cubicBezTo>
                    <a:pt x="41" y="52"/>
                    <a:pt x="41" y="52"/>
                    <a:pt x="41" y="51"/>
                  </a:cubicBezTo>
                  <a:cubicBezTo>
                    <a:pt x="41" y="51"/>
                    <a:pt x="41" y="51"/>
                    <a:pt x="41" y="51"/>
                  </a:cubicBezTo>
                  <a:cubicBezTo>
                    <a:pt x="41" y="51"/>
                    <a:pt x="41" y="51"/>
                    <a:pt x="41" y="50"/>
                  </a:cubicBezTo>
                  <a:cubicBezTo>
                    <a:pt x="40" y="50"/>
                    <a:pt x="40" y="50"/>
                    <a:pt x="40" y="50"/>
                  </a:cubicBezTo>
                  <a:cubicBezTo>
                    <a:pt x="40" y="50"/>
                    <a:pt x="39" y="50"/>
                    <a:pt x="39" y="50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38" y="49"/>
                    <a:pt x="38" y="49"/>
                    <a:pt x="38" y="49"/>
                  </a:cubicBezTo>
                  <a:cubicBezTo>
                    <a:pt x="38" y="49"/>
                    <a:pt x="38" y="50"/>
                    <a:pt x="38" y="50"/>
                  </a:cubicBezTo>
                  <a:cubicBezTo>
                    <a:pt x="39" y="50"/>
                    <a:pt x="39" y="50"/>
                    <a:pt x="38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9" y="51"/>
                    <a:pt x="39" y="52"/>
                    <a:pt x="39" y="52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39" y="52"/>
                    <a:pt x="39" y="53"/>
                    <a:pt x="39" y="53"/>
                  </a:cubicBezTo>
                  <a:cubicBezTo>
                    <a:pt x="40" y="53"/>
                    <a:pt x="40" y="53"/>
                    <a:pt x="40" y="54"/>
                  </a:cubicBezTo>
                  <a:cubicBezTo>
                    <a:pt x="40" y="54"/>
                    <a:pt x="40" y="54"/>
                    <a:pt x="40" y="54"/>
                  </a:cubicBezTo>
                  <a:cubicBezTo>
                    <a:pt x="40" y="54"/>
                    <a:pt x="40" y="54"/>
                    <a:pt x="40" y="54"/>
                  </a:cubicBezTo>
                  <a:cubicBezTo>
                    <a:pt x="40" y="54"/>
                    <a:pt x="40" y="54"/>
                    <a:pt x="40" y="54"/>
                  </a:cubicBezTo>
                  <a:cubicBezTo>
                    <a:pt x="40" y="54"/>
                    <a:pt x="40" y="54"/>
                    <a:pt x="40" y="54"/>
                  </a:cubicBezTo>
                  <a:cubicBezTo>
                    <a:pt x="40" y="54"/>
                    <a:pt x="40" y="54"/>
                    <a:pt x="40" y="55"/>
                  </a:cubicBezTo>
                  <a:cubicBezTo>
                    <a:pt x="39" y="55"/>
                    <a:pt x="39" y="55"/>
                    <a:pt x="39" y="54"/>
                  </a:cubicBezTo>
                  <a:cubicBezTo>
                    <a:pt x="39" y="54"/>
                    <a:pt x="39" y="54"/>
                    <a:pt x="39" y="53"/>
                  </a:cubicBezTo>
                  <a:cubicBezTo>
                    <a:pt x="39" y="53"/>
                    <a:pt x="39" y="53"/>
                    <a:pt x="39" y="53"/>
                  </a:cubicBezTo>
                  <a:cubicBezTo>
                    <a:pt x="38" y="53"/>
                    <a:pt x="38" y="53"/>
                    <a:pt x="38" y="53"/>
                  </a:cubicBezTo>
                  <a:cubicBezTo>
                    <a:pt x="38" y="53"/>
                    <a:pt x="38" y="53"/>
                    <a:pt x="38" y="52"/>
                  </a:cubicBezTo>
                  <a:cubicBezTo>
                    <a:pt x="38" y="52"/>
                    <a:pt x="38" y="52"/>
                    <a:pt x="38" y="52"/>
                  </a:cubicBezTo>
                  <a:cubicBezTo>
                    <a:pt x="37" y="52"/>
                    <a:pt x="37" y="52"/>
                    <a:pt x="37" y="52"/>
                  </a:cubicBezTo>
                  <a:cubicBezTo>
                    <a:pt x="37" y="52"/>
                    <a:pt x="36" y="52"/>
                    <a:pt x="36" y="51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36" y="50"/>
                    <a:pt x="35" y="50"/>
                    <a:pt x="35" y="50"/>
                  </a:cubicBezTo>
                  <a:cubicBezTo>
                    <a:pt x="35" y="50"/>
                    <a:pt x="35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3" y="50"/>
                    <a:pt x="33" y="49"/>
                    <a:pt x="33" y="49"/>
                  </a:cubicBezTo>
                  <a:cubicBezTo>
                    <a:pt x="33" y="49"/>
                    <a:pt x="33" y="49"/>
                    <a:pt x="33" y="49"/>
                  </a:cubicBezTo>
                  <a:cubicBezTo>
                    <a:pt x="33" y="49"/>
                    <a:pt x="33" y="49"/>
                    <a:pt x="32" y="49"/>
                  </a:cubicBezTo>
                  <a:cubicBezTo>
                    <a:pt x="32" y="50"/>
                    <a:pt x="32" y="50"/>
                    <a:pt x="32" y="50"/>
                  </a:cubicBezTo>
                  <a:cubicBezTo>
                    <a:pt x="32" y="50"/>
                    <a:pt x="31" y="50"/>
                    <a:pt x="31" y="50"/>
                  </a:cubicBezTo>
                  <a:cubicBezTo>
                    <a:pt x="31" y="50"/>
                    <a:pt x="31" y="50"/>
                    <a:pt x="31" y="50"/>
                  </a:cubicBezTo>
                  <a:cubicBezTo>
                    <a:pt x="31" y="50"/>
                    <a:pt x="31" y="51"/>
                    <a:pt x="31" y="51"/>
                  </a:cubicBezTo>
                  <a:cubicBezTo>
                    <a:pt x="31" y="51"/>
                    <a:pt x="31" y="51"/>
                    <a:pt x="31" y="51"/>
                  </a:cubicBezTo>
                  <a:cubicBezTo>
                    <a:pt x="31" y="51"/>
                    <a:pt x="31" y="51"/>
                    <a:pt x="31" y="51"/>
                  </a:cubicBezTo>
                  <a:cubicBezTo>
                    <a:pt x="31" y="51"/>
                    <a:pt x="31" y="52"/>
                    <a:pt x="30" y="52"/>
                  </a:cubicBezTo>
                  <a:cubicBezTo>
                    <a:pt x="30" y="52"/>
                    <a:pt x="30" y="52"/>
                    <a:pt x="30" y="52"/>
                  </a:cubicBezTo>
                  <a:cubicBezTo>
                    <a:pt x="30" y="52"/>
                    <a:pt x="30" y="52"/>
                    <a:pt x="29" y="52"/>
                  </a:cubicBezTo>
                  <a:cubicBezTo>
                    <a:pt x="29" y="52"/>
                    <a:pt x="29" y="52"/>
                    <a:pt x="29" y="52"/>
                  </a:cubicBezTo>
                  <a:cubicBezTo>
                    <a:pt x="29" y="52"/>
                    <a:pt x="29" y="52"/>
                    <a:pt x="29" y="52"/>
                  </a:cubicBezTo>
                  <a:cubicBezTo>
                    <a:pt x="29" y="52"/>
                    <a:pt x="29" y="52"/>
                    <a:pt x="29" y="52"/>
                  </a:cubicBezTo>
                  <a:cubicBezTo>
                    <a:pt x="29" y="52"/>
                    <a:pt x="29" y="52"/>
                    <a:pt x="29" y="52"/>
                  </a:cubicBezTo>
                  <a:cubicBezTo>
                    <a:pt x="29" y="52"/>
                    <a:pt x="29" y="52"/>
                    <a:pt x="28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8" y="52"/>
                    <a:pt x="28" y="52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7" y="51"/>
                    <a:pt x="27" y="51"/>
                    <a:pt x="27" y="51"/>
                  </a:cubicBezTo>
                  <a:cubicBezTo>
                    <a:pt x="27" y="51"/>
                    <a:pt x="27" y="52"/>
                    <a:pt x="27" y="51"/>
                  </a:cubicBezTo>
                  <a:cubicBezTo>
                    <a:pt x="26" y="51"/>
                    <a:pt x="26" y="51"/>
                    <a:pt x="27" y="51"/>
                  </a:cubicBezTo>
                  <a:cubicBezTo>
                    <a:pt x="27" y="50"/>
                    <a:pt x="27" y="50"/>
                    <a:pt x="27" y="50"/>
                  </a:cubicBezTo>
                  <a:cubicBezTo>
                    <a:pt x="27" y="50"/>
                    <a:pt x="27" y="50"/>
                    <a:pt x="27" y="50"/>
                  </a:cubicBezTo>
                  <a:cubicBezTo>
                    <a:pt x="26" y="50"/>
                    <a:pt x="26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1"/>
                    <a:pt x="25" y="51"/>
                  </a:cubicBezTo>
                  <a:cubicBezTo>
                    <a:pt x="25" y="51"/>
                    <a:pt x="25" y="51"/>
                    <a:pt x="25" y="51"/>
                  </a:cubicBezTo>
                  <a:cubicBezTo>
                    <a:pt x="25" y="51"/>
                    <a:pt x="25" y="51"/>
                    <a:pt x="25" y="51"/>
                  </a:cubicBezTo>
                  <a:cubicBezTo>
                    <a:pt x="25" y="51"/>
                    <a:pt x="25" y="51"/>
                    <a:pt x="25" y="51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50"/>
                    <a:pt x="25" y="50"/>
                    <a:pt x="25" y="50"/>
                  </a:cubicBezTo>
                  <a:cubicBezTo>
                    <a:pt x="25" y="49"/>
                    <a:pt x="25" y="49"/>
                    <a:pt x="24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24" y="48"/>
                    <a:pt x="25" y="48"/>
                    <a:pt x="25" y="48"/>
                  </a:cubicBezTo>
                  <a:cubicBezTo>
                    <a:pt x="25" y="47"/>
                    <a:pt x="25" y="47"/>
                    <a:pt x="25" y="47"/>
                  </a:cubicBezTo>
                  <a:cubicBezTo>
                    <a:pt x="25" y="47"/>
                    <a:pt x="25" y="47"/>
                    <a:pt x="25" y="47"/>
                  </a:cubicBezTo>
                  <a:cubicBezTo>
                    <a:pt x="25" y="47"/>
                    <a:pt x="26" y="47"/>
                    <a:pt x="26" y="46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5"/>
                    <a:pt x="27" y="45"/>
                  </a:cubicBezTo>
                  <a:cubicBezTo>
                    <a:pt x="27" y="45"/>
                    <a:pt x="27" y="45"/>
                    <a:pt x="27" y="45"/>
                  </a:cubicBezTo>
                  <a:cubicBezTo>
                    <a:pt x="27" y="45"/>
                    <a:pt x="27" y="45"/>
                    <a:pt x="27" y="44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6" y="44"/>
                    <a:pt x="26" y="44"/>
                    <a:pt x="25" y="44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5" y="44"/>
                    <a:pt x="24" y="44"/>
                    <a:pt x="24" y="43"/>
                  </a:cubicBezTo>
                  <a:cubicBezTo>
                    <a:pt x="24" y="43"/>
                    <a:pt x="24" y="43"/>
                    <a:pt x="24" y="43"/>
                  </a:cubicBezTo>
                  <a:cubicBezTo>
                    <a:pt x="24" y="43"/>
                    <a:pt x="24" y="43"/>
                    <a:pt x="24" y="43"/>
                  </a:cubicBezTo>
                  <a:cubicBezTo>
                    <a:pt x="24" y="44"/>
                    <a:pt x="24" y="44"/>
                    <a:pt x="24" y="44"/>
                  </a:cubicBezTo>
                  <a:cubicBezTo>
                    <a:pt x="24" y="45"/>
                    <a:pt x="24" y="45"/>
                    <a:pt x="24" y="46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24" y="46"/>
                    <a:pt x="24" y="46"/>
                    <a:pt x="24" y="46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3" y="45"/>
                    <a:pt x="23" y="45"/>
                    <a:pt x="23" y="45"/>
                  </a:cubicBezTo>
                  <a:cubicBezTo>
                    <a:pt x="22" y="45"/>
                    <a:pt x="22" y="45"/>
                    <a:pt x="22" y="44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2" y="44"/>
                    <a:pt x="22" y="44"/>
                    <a:pt x="22" y="43"/>
                  </a:cubicBezTo>
                  <a:cubicBezTo>
                    <a:pt x="22" y="43"/>
                    <a:pt x="22" y="43"/>
                    <a:pt x="21" y="43"/>
                  </a:cubicBezTo>
                  <a:cubicBezTo>
                    <a:pt x="21" y="43"/>
                    <a:pt x="21" y="43"/>
                    <a:pt x="21" y="43"/>
                  </a:cubicBezTo>
                  <a:cubicBezTo>
                    <a:pt x="21" y="43"/>
                    <a:pt x="21" y="44"/>
                    <a:pt x="21" y="44"/>
                  </a:cubicBezTo>
                  <a:cubicBezTo>
                    <a:pt x="21" y="44"/>
                    <a:pt x="21" y="44"/>
                    <a:pt x="21" y="44"/>
                  </a:cubicBezTo>
                  <a:cubicBezTo>
                    <a:pt x="21" y="44"/>
                    <a:pt x="20" y="44"/>
                    <a:pt x="20" y="43"/>
                  </a:cubicBezTo>
                  <a:cubicBezTo>
                    <a:pt x="20" y="43"/>
                    <a:pt x="20" y="43"/>
                    <a:pt x="20" y="43"/>
                  </a:cubicBezTo>
                  <a:cubicBezTo>
                    <a:pt x="20" y="43"/>
                    <a:pt x="20" y="42"/>
                    <a:pt x="20" y="42"/>
                  </a:cubicBezTo>
                  <a:cubicBezTo>
                    <a:pt x="20" y="42"/>
                    <a:pt x="20" y="42"/>
                    <a:pt x="20" y="42"/>
                  </a:cubicBezTo>
                  <a:cubicBezTo>
                    <a:pt x="20" y="42"/>
                    <a:pt x="20" y="42"/>
                    <a:pt x="20" y="42"/>
                  </a:cubicBezTo>
                  <a:cubicBezTo>
                    <a:pt x="20" y="42"/>
                    <a:pt x="20" y="42"/>
                    <a:pt x="20" y="41"/>
                  </a:cubicBezTo>
                  <a:cubicBezTo>
                    <a:pt x="20" y="41"/>
                    <a:pt x="20" y="41"/>
                    <a:pt x="20" y="40"/>
                  </a:cubicBezTo>
                  <a:cubicBezTo>
                    <a:pt x="20" y="40"/>
                    <a:pt x="20" y="40"/>
                    <a:pt x="20" y="40"/>
                  </a:cubicBezTo>
                  <a:cubicBezTo>
                    <a:pt x="19" y="40"/>
                    <a:pt x="19" y="40"/>
                    <a:pt x="19" y="39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8"/>
                    <a:pt x="19" y="38"/>
                    <a:pt x="19" y="37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19" y="37"/>
                    <a:pt x="18" y="37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9" y="36"/>
                    <a:pt x="19" y="36"/>
                  </a:cubicBezTo>
                  <a:cubicBezTo>
                    <a:pt x="19" y="36"/>
                    <a:pt x="19" y="36"/>
                    <a:pt x="19" y="35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8" y="34"/>
                    <a:pt x="18" y="34"/>
                    <a:pt x="18" y="33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18" y="32"/>
                    <a:pt x="19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3"/>
                    <a:pt x="20" y="33"/>
                    <a:pt x="20" y="33"/>
                  </a:cubicBezTo>
                  <a:cubicBezTo>
                    <a:pt x="20" y="33"/>
                    <a:pt x="20" y="34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1" y="34"/>
                    <a:pt x="22" y="34"/>
                    <a:pt x="22" y="34"/>
                  </a:cubicBezTo>
                  <a:cubicBezTo>
                    <a:pt x="22" y="34"/>
                    <a:pt x="22" y="34"/>
                    <a:pt x="22" y="34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33"/>
                    <a:pt x="22" y="32"/>
                    <a:pt x="22" y="32"/>
                  </a:cubicBezTo>
                  <a:cubicBezTo>
                    <a:pt x="22" y="32"/>
                    <a:pt x="22" y="31"/>
                    <a:pt x="22" y="31"/>
                  </a:cubicBezTo>
                  <a:cubicBezTo>
                    <a:pt x="22" y="31"/>
                    <a:pt x="21" y="30"/>
                    <a:pt x="22" y="30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1" y="29"/>
                    <a:pt x="21" y="28"/>
                    <a:pt x="22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2" y="28"/>
                    <a:pt x="22" y="28"/>
                    <a:pt x="22" y="27"/>
                  </a:cubicBezTo>
                  <a:cubicBezTo>
                    <a:pt x="22" y="27"/>
                    <a:pt x="22" y="27"/>
                    <a:pt x="22" y="27"/>
                  </a:cubicBezTo>
                  <a:cubicBezTo>
                    <a:pt x="22" y="27"/>
                    <a:pt x="22" y="27"/>
                    <a:pt x="22" y="27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2" y="26"/>
                    <a:pt x="22" y="25"/>
                    <a:pt x="22" y="25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2" y="24"/>
                    <a:pt x="22" y="23"/>
                    <a:pt x="21" y="23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1" y="22"/>
                    <a:pt x="22" y="22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2"/>
                    <a:pt x="22" y="21"/>
                    <a:pt x="22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1"/>
                    <a:pt x="22" y="20"/>
                    <a:pt x="22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2" y="20"/>
                    <a:pt x="22" y="20"/>
                  </a:cubicBezTo>
                  <a:cubicBezTo>
                    <a:pt x="22" y="20"/>
                    <a:pt x="22" y="19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2" y="18"/>
                    <a:pt x="23" y="18"/>
                    <a:pt x="23" y="18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7"/>
                    <a:pt x="22" y="17"/>
                    <a:pt x="22" y="17"/>
                  </a:cubicBezTo>
                  <a:cubicBezTo>
                    <a:pt x="22" y="17"/>
                    <a:pt x="22" y="16"/>
                    <a:pt x="23" y="16"/>
                  </a:cubicBezTo>
                  <a:cubicBezTo>
                    <a:pt x="23" y="16"/>
                    <a:pt x="23" y="16"/>
                    <a:pt x="23" y="16"/>
                  </a:cubicBezTo>
                  <a:cubicBezTo>
                    <a:pt x="23" y="16"/>
                    <a:pt x="24" y="16"/>
                    <a:pt x="24" y="16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5" y="15"/>
                    <a:pt x="25" y="16"/>
                    <a:pt x="25" y="16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5" y="15"/>
                    <a:pt x="25" y="15"/>
                    <a:pt x="26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5"/>
                    <a:pt x="27" y="15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7" y="15"/>
                    <a:pt x="28" y="16"/>
                    <a:pt x="28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31" y="17"/>
                    <a:pt x="32" y="17"/>
                    <a:pt x="32" y="17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32" y="17"/>
                    <a:pt x="33" y="17"/>
                    <a:pt x="33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3" y="17"/>
                    <a:pt x="34" y="16"/>
                    <a:pt x="34" y="16"/>
                  </a:cubicBezTo>
                  <a:cubicBezTo>
                    <a:pt x="34" y="16"/>
                    <a:pt x="34" y="16"/>
                    <a:pt x="34" y="16"/>
                  </a:cubicBezTo>
                  <a:cubicBezTo>
                    <a:pt x="34" y="16"/>
                    <a:pt x="34" y="16"/>
                    <a:pt x="34" y="15"/>
                  </a:cubicBezTo>
                  <a:cubicBezTo>
                    <a:pt x="34" y="15"/>
                    <a:pt x="34" y="15"/>
                    <a:pt x="34" y="15"/>
                  </a:cubicBezTo>
                  <a:cubicBezTo>
                    <a:pt x="34" y="15"/>
                    <a:pt x="34" y="15"/>
                    <a:pt x="34" y="15"/>
                  </a:cubicBezTo>
                  <a:cubicBezTo>
                    <a:pt x="34" y="15"/>
                    <a:pt x="34" y="15"/>
                    <a:pt x="34" y="15"/>
                  </a:cubicBezTo>
                  <a:cubicBezTo>
                    <a:pt x="34" y="15"/>
                    <a:pt x="34" y="15"/>
                    <a:pt x="34" y="15"/>
                  </a:cubicBezTo>
                  <a:cubicBezTo>
                    <a:pt x="34" y="15"/>
                    <a:pt x="34" y="15"/>
                    <a:pt x="34" y="15"/>
                  </a:cubicBezTo>
                  <a:cubicBezTo>
                    <a:pt x="34" y="15"/>
                    <a:pt x="34" y="15"/>
                    <a:pt x="34" y="15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35" y="18"/>
                    <a:pt x="35" y="18"/>
                    <a:pt x="34" y="18"/>
                  </a:cubicBezTo>
                  <a:cubicBezTo>
                    <a:pt x="34" y="18"/>
                    <a:pt x="34" y="19"/>
                    <a:pt x="34" y="19"/>
                  </a:cubicBezTo>
                  <a:cubicBezTo>
                    <a:pt x="34" y="19"/>
                    <a:pt x="34" y="20"/>
                    <a:pt x="34" y="20"/>
                  </a:cubicBezTo>
                  <a:cubicBezTo>
                    <a:pt x="34" y="21"/>
                    <a:pt x="34" y="21"/>
                    <a:pt x="34" y="21"/>
                  </a:cubicBezTo>
                  <a:cubicBezTo>
                    <a:pt x="34" y="21"/>
                    <a:pt x="34" y="22"/>
                    <a:pt x="34" y="22"/>
                  </a:cubicBezTo>
                  <a:cubicBezTo>
                    <a:pt x="34" y="22"/>
                    <a:pt x="34" y="22"/>
                    <a:pt x="34" y="23"/>
                  </a:cubicBezTo>
                  <a:cubicBezTo>
                    <a:pt x="35" y="23"/>
                    <a:pt x="35" y="23"/>
                    <a:pt x="35" y="24"/>
                  </a:cubicBezTo>
                  <a:cubicBezTo>
                    <a:pt x="35" y="24"/>
                    <a:pt x="35" y="24"/>
                    <a:pt x="36" y="24"/>
                  </a:cubicBezTo>
                  <a:cubicBezTo>
                    <a:pt x="36" y="24"/>
                    <a:pt x="36" y="24"/>
                    <a:pt x="36" y="24"/>
                  </a:cubicBezTo>
                  <a:cubicBezTo>
                    <a:pt x="36" y="24"/>
                    <a:pt x="36" y="24"/>
                    <a:pt x="36" y="25"/>
                  </a:cubicBezTo>
                  <a:cubicBezTo>
                    <a:pt x="36" y="25"/>
                    <a:pt x="36" y="25"/>
                    <a:pt x="36" y="25"/>
                  </a:cubicBezTo>
                  <a:cubicBezTo>
                    <a:pt x="36" y="25"/>
                    <a:pt x="36" y="25"/>
                    <a:pt x="36" y="25"/>
                  </a:cubicBezTo>
                  <a:cubicBezTo>
                    <a:pt x="36" y="26"/>
                    <a:pt x="37" y="26"/>
                    <a:pt x="37" y="25"/>
                  </a:cubicBezTo>
                  <a:cubicBezTo>
                    <a:pt x="37" y="25"/>
                    <a:pt x="37" y="26"/>
                    <a:pt x="37" y="26"/>
                  </a:cubicBezTo>
                  <a:cubicBezTo>
                    <a:pt x="37" y="26"/>
                    <a:pt x="37" y="26"/>
                    <a:pt x="37" y="26"/>
                  </a:cubicBezTo>
                  <a:cubicBezTo>
                    <a:pt x="37" y="27"/>
                    <a:pt x="37" y="27"/>
                    <a:pt x="37" y="27"/>
                  </a:cubicBezTo>
                  <a:cubicBezTo>
                    <a:pt x="37" y="27"/>
                    <a:pt x="37" y="28"/>
                    <a:pt x="37" y="28"/>
                  </a:cubicBezTo>
                  <a:cubicBezTo>
                    <a:pt x="36" y="28"/>
                    <a:pt x="37" y="28"/>
                    <a:pt x="36" y="28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36" y="30"/>
                    <a:pt x="36" y="30"/>
                    <a:pt x="36" y="30"/>
                  </a:cubicBezTo>
                  <a:cubicBezTo>
                    <a:pt x="36" y="30"/>
                    <a:pt x="35" y="30"/>
                    <a:pt x="35" y="30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35" y="30"/>
                    <a:pt x="35" y="31"/>
                    <a:pt x="35" y="31"/>
                  </a:cubicBezTo>
                  <a:cubicBezTo>
                    <a:pt x="35" y="31"/>
                    <a:pt x="35" y="31"/>
                    <a:pt x="35" y="31"/>
                  </a:cubicBezTo>
                  <a:cubicBezTo>
                    <a:pt x="35" y="31"/>
                    <a:pt x="35" y="32"/>
                    <a:pt x="35" y="32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4" y="33"/>
                    <a:pt x="34" y="33"/>
                    <a:pt x="34" y="34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34" y="34"/>
                    <a:pt x="34" y="33"/>
                    <a:pt x="34" y="33"/>
                  </a:cubicBezTo>
                  <a:cubicBezTo>
                    <a:pt x="34" y="33"/>
                    <a:pt x="34" y="33"/>
                    <a:pt x="34" y="33"/>
                  </a:cubicBezTo>
                  <a:cubicBezTo>
                    <a:pt x="34" y="33"/>
                    <a:pt x="34" y="33"/>
                    <a:pt x="34" y="32"/>
                  </a:cubicBezTo>
                  <a:cubicBezTo>
                    <a:pt x="35" y="32"/>
                    <a:pt x="35" y="32"/>
                    <a:pt x="34" y="32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34" y="33"/>
                    <a:pt x="34" y="33"/>
                    <a:pt x="34" y="33"/>
                  </a:cubicBezTo>
                  <a:cubicBezTo>
                    <a:pt x="34" y="33"/>
                    <a:pt x="34" y="33"/>
                    <a:pt x="33" y="33"/>
                  </a:cubicBezTo>
                  <a:cubicBezTo>
                    <a:pt x="33" y="33"/>
                    <a:pt x="33" y="33"/>
                    <a:pt x="32" y="33"/>
                  </a:cubicBezTo>
                  <a:cubicBezTo>
                    <a:pt x="32" y="34"/>
                    <a:pt x="32" y="34"/>
                    <a:pt x="32" y="34"/>
                  </a:cubicBezTo>
                  <a:cubicBezTo>
                    <a:pt x="32" y="34"/>
                    <a:pt x="32" y="34"/>
                    <a:pt x="31" y="3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31" y="34"/>
                    <a:pt x="31" y="35"/>
                    <a:pt x="31" y="35"/>
                  </a:cubicBezTo>
                  <a:cubicBezTo>
                    <a:pt x="30" y="35"/>
                    <a:pt x="31" y="35"/>
                    <a:pt x="31" y="36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1" y="36"/>
                    <a:pt x="32" y="36"/>
                    <a:pt x="31" y="36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31" y="38"/>
                    <a:pt x="30" y="38"/>
                    <a:pt x="30" y="38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30" y="38"/>
                    <a:pt x="30" y="38"/>
                    <a:pt x="30" y="39"/>
                  </a:cubicBezTo>
                  <a:cubicBezTo>
                    <a:pt x="30" y="39"/>
                    <a:pt x="30" y="39"/>
                    <a:pt x="30" y="39"/>
                  </a:cubicBezTo>
                  <a:cubicBezTo>
                    <a:pt x="30" y="39"/>
                    <a:pt x="30" y="39"/>
                    <a:pt x="30" y="39"/>
                  </a:cubicBezTo>
                  <a:cubicBezTo>
                    <a:pt x="30" y="39"/>
                    <a:pt x="30" y="40"/>
                    <a:pt x="30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1" y="42"/>
                    <a:pt x="31" y="42"/>
                    <a:pt x="31" y="42"/>
                  </a:cubicBezTo>
                  <a:cubicBezTo>
                    <a:pt x="31" y="42"/>
                    <a:pt x="31" y="43"/>
                    <a:pt x="31" y="43"/>
                  </a:cubicBezTo>
                  <a:cubicBezTo>
                    <a:pt x="32" y="43"/>
                    <a:pt x="32" y="43"/>
                    <a:pt x="32" y="43"/>
                  </a:cubicBezTo>
                  <a:cubicBezTo>
                    <a:pt x="32" y="43"/>
                    <a:pt x="32" y="44"/>
                    <a:pt x="32" y="44"/>
                  </a:cubicBezTo>
                  <a:cubicBezTo>
                    <a:pt x="32" y="44"/>
                    <a:pt x="32" y="44"/>
                    <a:pt x="32" y="44"/>
                  </a:cubicBezTo>
                  <a:cubicBezTo>
                    <a:pt x="32" y="44"/>
                    <a:pt x="32" y="44"/>
                    <a:pt x="32" y="44"/>
                  </a:cubicBezTo>
                  <a:cubicBezTo>
                    <a:pt x="32" y="44"/>
                    <a:pt x="32" y="45"/>
                    <a:pt x="32" y="45"/>
                  </a:cubicBezTo>
                  <a:cubicBezTo>
                    <a:pt x="32" y="45"/>
                    <a:pt x="32" y="45"/>
                    <a:pt x="32" y="45"/>
                  </a:cubicBezTo>
                  <a:cubicBezTo>
                    <a:pt x="32" y="46"/>
                    <a:pt x="32" y="46"/>
                    <a:pt x="33" y="47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3" y="48"/>
                    <a:pt x="33" y="48"/>
                    <a:pt x="33" y="48"/>
                  </a:cubicBezTo>
                  <a:cubicBezTo>
                    <a:pt x="33" y="48"/>
                    <a:pt x="34" y="49"/>
                    <a:pt x="34" y="49"/>
                  </a:cubicBezTo>
                  <a:cubicBezTo>
                    <a:pt x="35" y="49"/>
                    <a:pt x="35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6" y="49"/>
                  </a:cubicBezTo>
                  <a:cubicBezTo>
                    <a:pt x="36" y="49"/>
                    <a:pt x="36" y="49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37" y="49"/>
                    <a:pt x="37" y="48"/>
                    <a:pt x="36" y="48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6" y="48"/>
                    <a:pt x="36" y="48"/>
                    <a:pt x="36" y="47"/>
                  </a:cubicBezTo>
                  <a:cubicBezTo>
                    <a:pt x="36" y="47"/>
                    <a:pt x="36" y="47"/>
                    <a:pt x="36" y="47"/>
                  </a:cubicBezTo>
                  <a:cubicBezTo>
                    <a:pt x="36" y="47"/>
                    <a:pt x="36" y="47"/>
                    <a:pt x="36" y="47"/>
                  </a:cubicBezTo>
                  <a:cubicBezTo>
                    <a:pt x="37" y="47"/>
                    <a:pt x="36" y="47"/>
                    <a:pt x="36" y="47"/>
                  </a:cubicBezTo>
                  <a:cubicBezTo>
                    <a:pt x="37" y="47"/>
                    <a:pt x="36" y="48"/>
                    <a:pt x="37" y="48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37" y="48"/>
                    <a:pt x="37" y="48"/>
                    <a:pt x="37" y="48"/>
                  </a:cubicBezTo>
                  <a:cubicBezTo>
                    <a:pt x="37" y="47"/>
                    <a:pt x="37" y="47"/>
                    <a:pt x="37" y="47"/>
                  </a:cubicBezTo>
                  <a:cubicBezTo>
                    <a:pt x="37" y="47"/>
                    <a:pt x="37" y="47"/>
                    <a:pt x="37" y="46"/>
                  </a:cubicBezTo>
                  <a:cubicBezTo>
                    <a:pt x="38" y="46"/>
                    <a:pt x="38" y="46"/>
                    <a:pt x="39" y="46"/>
                  </a:cubicBezTo>
                  <a:cubicBezTo>
                    <a:pt x="39" y="46"/>
                    <a:pt x="39" y="46"/>
                    <a:pt x="39" y="46"/>
                  </a:cubicBezTo>
                  <a:cubicBezTo>
                    <a:pt x="39" y="46"/>
                    <a:pt x="39" y="46"/>
                    <a:pt x="39" y="46"/>
                  </a:cubicBezTo>
                  <a:cubicBezTo>
                    <a:pt x="39" y="46"/>
                    <a:pt x="39" y="46"/>
                    <a:pt x="39" y="46"/>
                  </a:cubicBezTo>
                  <a:cubicBezTo>
                    <a:pt x="39" y="46"/>
                    <a:pt x="39" y="46"/>
                    <a:pt x="39" y="46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40" y="47"/>
                    <a:pt x="41" y="46"/>
                    <a:pt x="41" y="47"/>
                  </a:cubicBezTo>
                  <a:cubicBezTo>
                    <a:pt x="41" y="47"/>
                    <a:pt x="41" y="47"/>
                    <a:pt x="42" y="47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43" y="49"/>
                    <a:pt x="43" y="49"/>
                    <a:pt x="43" y="49"/>
                  </a:cubicBezTo>
                  <a:cubicBezTo>
                    <a:pt x="43" y="49"/>
                    <a:pt x="43" y="49"/>
                    <a:pt x="42" y="49"/>
                  </a:cubicBezTo>
                  <a:cubicBezTo>
                    <a:pt x="42" y="49"/>
                    <a:pt x="42" y="50"/>
                    <a:pt x="42" y="50"/>
                  </a:cubicBezTo>
                  <a:cubicBezTo>
                    <a:pt x="42" y="50"/>
                    <a:pt x="42" y="50"/>
                    <a:pt x="43" y="50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3" y="50"/>
                    <a:pt x="43" y="50"/>
                    <a:pt x="44" y="50"/>
                  </a:cubicBezTo>
                  <a:cubicBezTo>
                    <a:pt x="44" y="50"/>
                    <a:pt x="44" y="50"/>
                    <a:pt x="44" y="50"/>
                  </a:cubicBezTo>
                  <a:cubicBezTo>
                    <a:pt x="44" y="50"/>
                    <a:pt x="44" y="50"/>
                    <a:pt x="44" y="50"/>
                  </a:cubicBezTo>
                  <a:cubicBezTo>
                    <a:pt x="44" y="50"/>
                    <a:pt x="44" y="50"/>
                    <a:pt x="44" y="49"/>
                  </a:cubicBezTo>
                  <a:cubicBezTo>
                    <a:pt x="44" y="49"/>
                    <a:pt x="44" y="49"/>
                    <a:pt x="44" y="49"/>
                  </a:cubicBezTo>
                  <a:cubicBezTo>
                    <a:pt x="44" y="49"/>
                    <a:pt x="44" y="49"/>
                    <a:pt x="44" y="49"/>
                  </a:cubicBezTo>
                  <a:cubicBezTo>
                    <a:pt x="44" y="49"/>
                    <a:pt x="44" y="49"/>
                    <a:pt x="44" y="48"/>
                  </a:cubicBezTo>
                  <a:cubicBezTo>
                    <a:pt x="43" y="48"/>
                    <a:pt x="43" y="48"/>
                    <a:pt x="43" y="48"/>
                  </a:cubicBezTo>
                  <a:cubicBezTo>
                    <a:pt x="43" y="48"/>
                    <a:pt x="44" y="48"/>
                    <a:pt x="44" y="48"/>
                  </a:cubicBezTo>
                  <a:cubicBezTo>
                    <a:pt x="44" y="48"/>
                    <a:pt x="44" y="48"/>
                    <a:pt x="44" y="48"/>
                  </a:cubicBezTo>
                  <a:cubicBezTo>
                    <a:pt x="44" y="48"/>
                    <a:pt x="44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48"/>
                    <a:pt x="46" y="49"/>
                    <a:pt x="46" y="49"/>
                  </a:cubicBezTo>
                  <a:cubicBezTo>
                    <a:pt x="46" y="49"/>
                    <a:pt x="47" y="49"/>
                    <a:pt x="47" y="49"/>
                  </a:cubicBezTo>
                  <a:cubicBezTo>
                    <a:pt x="47" y="49"/>
                    <a:pt x="47" y="49"/>
                    <a:pt x="47" y="49"/>
                  </a:cubicBezTo>
                  <a:cubicBezTo>
                    <a:pt x="47" y="49"/>
                    <a:pt x="47" y="49"/>
                    <a:pt x="48" y="49"/>
                  </a:cubicBezTo>
                  <a:cubicBezTo>
                    <a:pt x="48" y="49"/>
                    <a:pt x="48" y="49"/>
                    <a:pt x="48" y="49"/>
                  </a:cubicBezTo>
                  <a:cubicBezTo>
                    <a:pt x="48" y="49"/>
                    <a:pt x="49" y="50"/>
                    <a:pt x="49" y="50"/>
                  </a:cubicBezTo>
                  <a:cubicBezTo>
                    <a:pt x="49" y="50"/>
                    <a:pt x="49" y="50"/>
                    <a:pt x="49" y="50"/>
                  </a:cubicBezTo>
                  <a:cubicBezTo>
                    <a:pt x="49" y="50"/>
                    <a:pt x="49" y="50"/>
                    <a:pt x="49" y="50"/>
                  </a:cubicBezTo>
                  <a:cubicBezTo>
                    <a:pt x="49" y="50"/>
                    <a:pt x="48" y="50"/>
                    <a:pt x="48" y="50"/>
                  </a:cubicBezTo>
                  <a:cubicBezTo>
                    <a:pt x="48" y="50"/>
                    <a:pt x="48" y="50"/>
                    <a:pt x="48" y="50"/>
                  </a:cubicBezTo>
                  <a:cubicBezTo>
                    <a:pt x="48" y="50"/>
                    <a:pt x="48" y="50"/>
                    <a:pt x="47" y="50"/>
                  </a:cubicBezTo>
                  <a:cubicBezTo>
                    <a:pt x="47" y="50"/>
                    <a:pt x="47" y="50"/>
                    <a:pt x="46" y="50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6" y="51"/>
                    <a:pt x="46" y="51"/>
                    <a:pt x="46" y="52"/>
                  </a:cubicBezTo>
                  <a:cubicBezTo>
                    <a:pt x="46" y="52"/>
                    <a:pt x="46" y="52"/>
                    <a:pt x="47" y="52"/>
                  </a:cubicBezTo>
                  <a:cubicBezTo>
                    <a:pt x="47" y="52"/>
                    <a:pt x="47" y="52"/>
                    <a:pt x="47" y="52"/>
                  </a:cubicBezTo>
                  <a:cubicBezTo>
                    <a:pt x="47" y="52"/>
                    <a:pt x="47" y="53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8" y="54"/>
                    <a:pt x="48" y="54"/>
                    <a:pt x="48" y="54"/>
                  </a:cubicBezTo>
                  <a:cubicBezTo>
                    <a:pt x="48" y="54"/>
                    <a:pt x="48" y="53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8" y="53"/>
                    <a:pt x="48" y="53"/>
                    <a:pt x="48" y="53"/>
                  </a:cubicBezTo>
                  <a:cubicBezTo>
                    <a:pt x="48" y="53"/>
                    <a:pt x="49" y="53"/>
                    <a:pt x="49" y="53"/>
                  </a:cubicBezTo>
                  <a:cubicBezTo>
                    <a:pt x="49" y="53"/>
                    <a:pt x="49" y="53"/>
                    <a:pt x="49" y="54"/>
                  </a:cubicBezTo>
                  <a:cubicBezTo>
                    <a:pt x="49" y="54"/>
                    <a:pt x="48" y="54"/>
                    <a:pt x="48" y="54"/>
                  </a:cubicBezTo>
                  <a:cubicBezTo>
                    <a:pt x="48" y="54"/>
                    <a:pt x="48" y="54"/>
                    <a:pt x="48" y="54"/>
                  </a:cubicBezTo>
                  <a:cubicBezTo>
                    <a:pt x="48" y="54"/>
                    <a:pt x="48" y="54"/>
                    <a:pt x="48" y="54"/>
                  </a:cubicBezTo>
                  <a:cubicBezTo>
                    <a:pt x="48" y="55"/>
                    <a:pt x="48" y="55"/>
                    <a:pt x="48" y="55"/>
                  </a:cubicBezTo>
                  <a:cubicBezTo>
                    <a:pt x="48" y="55"/>
                    <a:pt x="48" y="55"/>
                    <a:pt x="48" y="55"/>
                  </a:cubicBezTo>
                  <a:cubicBezTo>
                    <a:pt x="48" y="55"/>
                    <a:pt x="48" y="55"/>
                    <a:pt x="48" y="55"/>
                  </a:cubicBezTo>
                  <a:cubicBezTo>
                    <a:pt x="48" y="55"/>
                    <a:pt x="48" y="55"/>
                    <a:pt x="48" y="55"/>
                  </a:cubicBezTo>
                  <a:cubicBezTo>
                    <a:pt x="48" y="54"/>
                    <a:pt x="49" y="54"/>
                    <a:pt x="49" y="54"/>
                  </a:cubicBezTo>
                  <a:cubicBezTo>
                    <a:pt x="49" y="55"/>
                    <a:pt x="49" y="55"/>
                    <a:pt x="49" y="55"/>
                  </a:cubicBezTo>
                  <a:cubicBezTo>
                    <a:pt x="50" y="55"/>
                    <a:pt x="50" y="55"/>
                    <a:pt x="50" y="55"/>
                  </a:cubicBezTo>
                  <a:cubicBezTo>
                    <a:pt x="50" y="55"/>
                    <a:pt x="50" y="55"/>
                    <a:pt x="50" y="55"/>
                  </a:cubicBezTo>
                  <a:cubicBezTo>
                    <a:pt x="50" y="55"/>
                    <a:pt x="50" y="55"/>
                    <a:pt x="51" y="55"/>
                  </a:cubicBezTo>
                  <a:cubicBezTo>
                    <a:pt x="51" y="55"/>
                    <a:pt x="51" y="55"/>
                    <a:pt x="51" y="55"/>
                  </a:cubicBezTo>
                  <a:cubicBezTo>
                    <a:pt x="51" y="55"/>
                    <a:pt x="51" y="55"/>
                    <a:pt x="51" y="55"/>
                  </a:cubicBezTo>
                  <a:close/>
                  <a:moveTo>
                    <a:pt x="27" y="40"/>
                  </a:moveTo>
                  <a:cubicBezTo>
                    <a:pt x="27" y="40"/>
                    <a:pt x="27" y="40"/>
                    <a:pt x="27" y="40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7" y="40"/>
                    <a:pt x="27" y="40"/>
                    <a:pt x="27" y="40"/>
                  </a:cubicBezTo>
                  <a:close/>
                  <a:moveTo>
                    <a:pt x="40" y="49"/>
                  </a:moveTo>
                  <a:cubicBezTo>
                    <a:pt x="40" y="49"/>
                    <a:pt x="40" y="48"/>
                    <a:pt x="40" y="48"/>
                  </a:cubicBezTo>
                  <a:cubicBezTo>
                    <a:pt x="40" y="48"/>
                    <a:pt x="40" y="49"/>
                    <a:pt x="40" y="49"/>
                  </a:cubicBezTo>
                  <a:close/>
                  <a:moveTo>
                    <a:pt x="39" y="52"/>
                  </a:moveTo>
                  <a:cubicBezTo>
                    <a:pt x="39" y="52"/>
                    <a:pt x="39" y="52"/>
                    <a:pt x="39" y="52"/>
                  </a:cubicBezTo>
                  <a:cubicBezTo>
                    <a:pt x="39" y="52"/>
                    <a:pt x="39" y="52"/>
                    <a:pt x="39" y="52"/>
                  </a:cubicBezTo>
                  <a:cubicBezTo>
                    <a:pt x="39" y="52"/>
                    <a:pt x="39" y="52"/>
                    <a:pt x="39" y="52"/>
                  </a:cubicBezTo>
                  <a:close/>
                  <a:moveTo>
                    <a:pt x="36" y="43"/>
                  </a:moveTo>
                  <a:cubicBezTo>
                    <a:pt x="36" y="43"/>
                    <a:pt x="36" y="43"/>
                    <a:pt x="36" y="43"/>
                  </a:cubicBezTo>
                  <a:cubicBezTo>
                    <a:pt x="36" y="43"/>
                    <a:pt x="36" y="42"/>
                    <a:pt x="35" y="43"/>
                  </a:cubicBezTo>
                  <a:cubicBezTo>
                    <a:pt x="35" y="43"/>
                    <a:pt x="35" y="42"/>
                    <a:pt x="35" y="43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5" y="43"/>
                    <a:pt x="36" y="43"/>
                    <a:pt x="36" y="43"/>
                  </a:cubicBezTo>
                  <a:cubicBezTo>
                    <a:pt x="36" y="43"/>
                    <a:pt x="36" y="43"/>
                    <a:pt x="36" y="43"/>
                  </a:cubicBezTo>
                  <a:close/>
                  <a:moveTo>
                    <a:pt x="34" y="42"/>
                  </a:moveTo>
                  <a:cubicBezTo>
                    <a:pt x="34" y="43"/>
                    <a:pt x="34" y="43"/>
                    <a:pt x="35" y="43"/>
                  </a:cubicBezTo>
                  <a:cubicBezTo>
                    <a:pt x="35" y="43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4" y="42"/>
                    <a:pt x="34" y="42"/>
                    <a:pt x="34" y="42"/>
                  </a:cubicBezTo>
                  <a:close/>
                  <a:moveTo>
                    <a:pt x="35" y="48"/>
                  </a:moveTo>
                  <a:cubicBezTo>
                    <a:pt x="35" y="48"/>
                    <a:pt x="35" y="48"/>
                    <a:pt x="35" y="48"/>
                  </a:cubicBezTo>
                  <a:cubicBezTo>
                    <a:pt x="35" y="48"/>
                    <a:pt x="35" y="48"/>
                    <a:pt x="35" y="49"/>
                  </a:cubicBezTo>
                  <a:cubicBezTo>
                    <a:pt x="35" y="49"/>
                    <a:pt x="36" y="49"/>
                    <a:pt x="36" y="49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5" y="48"/>
                    <a:pt x="35" y="48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4" y="48"/>
                    <a:pt x="34" y="48"/>
                    <a:pt x="35" y="48"/>
                  </a:cubicBezTo>
                  <a:close/>
                  <a:moveTo>
                    <a:pt x="37" y="43"/>
                  </a:moveTo>
                  <a:cubicBezTo>
                    <a:pt x="37" y="43"/>
                    <a:pt x="37" y="43"/>
                    <a:pt x="37" y="43"/>
                  </a:cubicBezTo>
                  <a:cubicBezTo>
                    <a:pt x="37" y="44"/>
                    <a:pt x="36" y="44"/>
                    <a:pt x="37" y="44"/>
                  </a:cubicBezTo>
                  <a:cubicBezTo>
                    <a:pt x="37" y="44"/>
                    <a:pt x="37" y="44"/>
                    <a:pt x="37" y="44"/>
                  </a:cubicBezTo>
                  <a:cubicBezTo>
                    <a:pt x="37" y="44"/>
                    <a:pt x="37" y="44"/>
                    <a:pt x="37" y="44"/>
                  </a:cubicBezTo>
                  <a:cubicBezTo>
                    <a:pt x="37" y="44"/>
                    <a:pt x="37" y="44"/>
                    <a:pt x="37" y="44"/>
                  </a:cubicBezTo>
                  <a:cubicBezTo>
                    <a:pt x="37" y="43"/>
                    <a:pt x="37" y="43"/>
                    <a:pt x="37" y="43"/>
                  </a:cubicBezTo>
                  <a:close/>
                  <a:moveTo>
                    <a:pt x="33" y="47"/>
                  </a:moveTo>
                  <a:cubicBezTo>
                    <a:pt x="33" y="47"/>
                    <a:pt x="33" y="47"/>
                    <a:pt x="33" y="47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3" y="47"/>
                    <a:pt x="33" y="47"/>
                    <a:pt x="33" y="47"/>
                  </a:cubicBezTo>
                  <a:close/>
                  <a:moveTo>
                    <a:pt x="33" y="42"/>
                  </a:moveTo>
                  <a:cubicBezTo>
                    <a:pt x="33" y="43"/>
                    <a:pt x="33" y="43"/>
                    <a:pt x="34" y="43"/>
                  </a:cubicBezTo>
                  <a:cubicBezTo>
                    <a:pt x="34" y="43"/>
                    <a:pt x="34" y="43"/>
                    <a:pt x="34" y="43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5" y="43"/>
                    <a:pt x="35" y="43"/>
                    <a:pt x="34" y="43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34" y="42"/>
                    <a:pt x="34" y="41"/>
                    <a:pt x="35" y="41"/>
                  </a:cubicBezTo>
                  <a:cubicBezTo>
                    <a:pt x="34" y="41"/>
                    <a:pt x="34" y="41"/>
                    <a:pt x="33" y="41"/>
                  </a:cubicBezTo>
                  <a:cubicBezTo>
                    <a:pt x="33" y="41"/>
                    <a:pt x="33" y="41"/>
                    <a:pt x="33" y="42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3" y="42"/>
                    <a:pt x="33" y="42"/>
                    <a:pt x="33" y="42"/>
                  </a:cubicBezTo>
                  <a:close/>
                  <a:moveTo>
                    <a:pt x="19" y="32"/>
                  </a:move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lose/>
                  <a:moveTo>
                    <a:pt x="19" y="32"/>
                  </a:moveTo>
                  <a:cubicBezTo>
                    <a:pt x="19" y="32"/>
                    <a:pt x="19" y="32"/>
                    <a:pt x="19" y="32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20" y="33"/>
                    <a:pt x="19" y="33"/>
                    <a:pt x="19" y="33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lose/>
                  <a:moveTo>
                    <a:pt x="19" y="75"/>
                  </a:moveTo>
                  <a:cubicBezTo>
                    <a:pt x="19" y="75"/>
                    <a:pt x="19" y="75"/>
                    <a:pt x="19" y="75"/>
                  </a:cubicBezTo>
                  <a:cubicBezTo>
                    <a:pt x="19" y="74"/>
                    <a:pt x="19" y="75"/>
                    <a:pt x="18" y="75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18" y="74"/>
                    <a:pt x="18" y="74"/>
                    <a:pt x="18" y="73"/>
                  </a:cubicBezTo>
                  <a:cubicBezTo>
                    <a:pt x="18" y="73"/>
                    <a:pt x="18" y="74"/>
                    <a:pt x="18" y="73"/>
                  </a:cubicBezTo>
                  <a:cubicBezTo>
                    <a:pt x="17" y="73"/>
                    <a:pt x="18" y="73"/>
                    <a:pt x="17" y="72"/>
                  </a:cubicBezTo>
                  <a:cubicBezTo>
                    <a:pt x="17" y="72"/>
                    <a:pt x="17" y="72"/>
                    <a:pt x="18" y="72"/>
                  </a:cubicBezTo>
                  <a:cubicBezTo>
                    <a:pt x="18" y="72"/>
                    <a:pt x="18" y="72"/>
                    <a:pt x="18" y="72"/>
                  </a:cubicBezTo>
                  <a:cubicBezTo>
                    <a:pt x="18" y="72"/>
                    <a:pt x="18" y="72"/>
                    <a:pt x="18" y="72"/>
                  </a:cubicBezTo>
                  <a:cubicBezTo>
                    <a:pt x="18" y="72"/>
                    <a:pt x="18" y="72"/>
                    <a:pt x="18" y="72"/>
                  </a:cubicBezTo>
                  <a:cubicBezTo>
                    <a:pt x="18" y="72"/>
                    <a:pt x="18" y="72"/>
                    <a:pt x="18" y="72"/>
                  </a:cubicBezTo>
                  <a:cubicBezTo>
                    <a:pt x="18" y="72"/>
                    <a:pt x="18" y="71"/>
                    <a:pt x="18" y="72"/>
                  </a:cubicBezTo>
                  <a:cubicBezTo>
                    <a:pt x="18" y="72"/>
                    <a:pt x="18" y="71"/>
                    <a:pt x="18" y="71"/>
                  </a:cubicBezTo>
                  <a:cubicBezTo>
                    <a:pt x="18" y="71"/>
                    <a:pt x="18" y="71"/>
                    <a:pt x="18" y="71"/>
                  </a:cubicBezTo>
                  <a:cubicBezTo>
                    <a:pt x="18" y="71"/>
                    <a:pt x="18" y="70"/>
                    <a:pt x="18" y="70"/>
                  </a:cubicBezTo>
                  <a:cubicBezTo>
                    <a:pt x="18" y="70"/>
                    <a:pt x="17" y="70"/>
                    <a:pt x="17" y="69"/>
                  </a:cubicBezTo>
                  <a:cubicBezTo>
                    <a:pt x="18" y="69"/>
                    <a:pt x="17" y="69"/>
                    <a:pt x="17" y="69"/>
                  </a:cubicBezTo>
                  <a:cubicBezTo>
                    <a:pt x="17" y="69"/>
                    <a:pt x="17" y="69"/>
                    <a:pt x="17" y="69"/>
                  </a:cubicBezTo>
                  <a:cubicBezTo>
                    <a:pt x="17" y="70"/>
                    <a:pt x="17" y="70"/>
                    <a:pt x="17" y="70"/>
                  </a:cubicBezTo>
                  <a:cubicBezTo>
                    <a:pt x="17" y="70"/>
                    <a:pt x="17" y="70"/>
                    <a:pt x="17" y="70"/>
                  </a:cubicBezTo>
                  <a:cubicBezTo>
                    <a:pt x="17" y="71"/>
                    <a:pt x="17" y="71"/>
                    <a:pt x="17" y="71"/>
                  </a:cubicBezTo>
                  <a:cubicBezTo>
                    <a:pt x="17" y="71"/>
                    <a:pt x="17" y="71"/>
                    <a:pt x="17" y="71"/>
                  </a:cubicBezTo>
                  <a:cubicBezTo>
                    <a:pt x="17" y="71"/>
                    <a:pt x="17" y="72"/>
                    <a:pt x="17" y="72"/>
                  </a:cubicBezTo>
                  <a:cubicBezTo>
                    <a:pt x="17" y="72"/>
                    <a:pt x="17" y="72"/>
                    <a:pt x="16" y="72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6" y="73"/>
                    <a:pt x="16" y="73"/>
                    <a:pt x="16" y="73"/>
                  </a:cubicBezTo>
                  <a:cubicBezTo>
                    <a:pt x="16" y="73"/>
                    <a:pt x="16" y="73"/>
                    <a:pt x="16" y="73"/>
                  </a:cubicBezTo>
                  <a:cubicBezTo>
                    <a:pt x="16" y="73"/>
                    <a:pt x="17" y="73"/>
                    <a:pt x="17" y="73"/>
                  </a:cubicBezTo>
                  <a:cubicBezTo>
                    <a:pt x="17" y="73"/>
                    <a:pt x="17" y="73"/>
                    <a:pt x="17" y="73"/>
                  </a:cubicBezTo>
                  <a:cubicBezTo>
                    <a:pt x="17" y="74"/>
                    <a:pt x="17" y="74"/>
                    <a:pt x="17" y="74"/>
                  </a:cubicBezTo>
                  <a:cubicBezTo>
                    <a:pt x="17" y="74"/>
                    <a:pt x="17" y="74"/>
                    <a:pt x="17" y="74"/>
                  </a:cubicBezTo>
                  <a:cubicBezTo>
                    <a:pt x="16" y="74"/>
                    <a:pt x="16" y="73"/>
                    <a:pt x="16" y="73"/>
                  </a:cubicBezTo>
                  <a:cubicBezTo>
                    <a:pt x="16" y="73"/>
                    <a:pt x="16" y="73"/>
                    <a:pt x="16" y="73"/>
                  </a:cubicBezTo>
                  <a:cubicBezTo>
                    <a:pt x="15" y="73"/>
                    <a:pt x="16" y="73"/>
                    <a:pt x="16" y="73"/>
                  </a:cubicBezTo>
                  <a:cubicBezTo>
                    <a:pt x="16" y="73"/>
                    <a:pt x="16" y="73"/>
                    <a:pt x="16" y="73"/>
                  </a:cubicBezTo>
                  <a:cubicBezTo>
                    <a:pt x="16" y="74"/>
                    <a:pt x="16" y="74"/>
                    <a:pt x="16" y="74"/>
                  </a:cubicBezTo>
                  <a:cubicBezTo>
                    <a:pt x="16" y="74"/>
                    <a:pt x="17" y="74"/>
                    <a:pt x="16" y="74"/>
                  </a:cubicBezTo>
                  <a:cubicBezTo>
                    <a:pt x="16" y="75"/>
                    <a:pt x="16" y="75"/>
                    <a:pt x="16" y="76"/>
                  </a:cubicBezTo>
                  <a:cubicBezTo>
                    <a:pt x="16" y="76"/>
                    <a:pt x="15" y="76"/>
                    <a:pt x="15" y="77"/>
                  </a:cubicBezTo>
                  <a:cubicBezTo>
                    <a:pt x="15" y="77"/>
                    <a:pt x="15" y="77"/>
                    <a:pt x="15" y="77"/>
                  </a:cubicBezTo>
                  <a:cubicBezTo>
                    <a:pt x="15" y="77"/>
                    <a:pt x="15" y="77"/>
                    <a:pt x="15" y="77"/>
                  </a:cubicBezTo>
                  <a:cubicBezTo>
                    <a:pt x="15" y="77"/>
                    <a:pt x="15" y="76"/>
                    <a:pt x="15" y="76"/>
                  </a:cubicBezTo>
                  <a:cubicBezTo>
                    <a:pt x="15" y="76"/>
                    <a:pt x="15" y="76"/>
                    <a:pt x="15" y="76"/>
                  </a:cubicBezTo>
                  <a:cubicBezTo>
                    <a:pt x="15" y="76"/>
                    <a:pt x="15" y="76"/>
                    <a:pt x="15" y="76"/>
                  </a:cubicBezTo>
                  <a:cubicBezTo>
                    <a:pt x="15" y="77"/>
                    <a:pt x="15" y="77"/>
                    <a:pt x="14" y="77"/>
                  </a:cubicBezTo>
                  <a:cubicBezTo>
                    <a:pt x="14" y="77"/>
                    <a:pt x="14" y="77"/>
                    <a:pt x="14" y="77"/>
                  </a:cubicBezTo>
                  <a:cubicBezTo>
                    <a:pt x="14" y="77"/>
                    <a:pt x="14" y="77"/>
                    <a:pt x="14" y="77"/>
                  </a:cubicBezTo>
                  <a:cubicBezTo>
                    <a:pt x="14" y="77"/>
                    <a:pt x="14" y="77"/>
                    <a:pt x="14" y="77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3" y="79"/>
                    <a:pt x="13" y="79"/>
                    <a:pt x="13" y="79"/>
                  </a:cubicBezTo>
                  <a:cubicBezTo>
                    <a:pt x="13" y="79"/>
                    <a:pt x="13" y="79"/>
                    <a:pt x="13" y="80"/>
                  </a:cubicBezTo>
                  <a:cubicBezTo>
                    <a:pt x="13" y="80"/>
                    <a:pt x="13" y="79"/>
                    <a:pt x="13" y="79"/>
                  </a:cubicBezTo>
                  <a:cubicBezTo>
                    <a:pt x="13" y="79"/>
                    <a:pt x="13" y="79"/>
                    <a:pt x="13" y="79"/>
                  </a:cubicBezTo>
                  <a:cubicBezTo>
                    <a:pt x="12" y="79"/>
                    <a:pt x="12" y="79"/>
                    <a:pt x="12" y="79"/>
                  </a:cubicBezTo>
                  <a:cubicBezTo>
                    <a:pt x="12" y="80"/>
                    <a:pt x="12" y="80"/>
                    <a:pt x="12" y="81"/>
                  </a:cubicBezTo>
                  <a:cubicBezTo>
                    <a:pt x="11" y="81"/>
                    <a:pt x="11" y="81"/>
                    <a:pt x="11" y="81"/>
                  </a:cubicBezTo>
                  <a:cubicBezTo>
                    <a:pt x="11" y="82"/>
                    <a:pt x="10" y="82"/>
                    <a:pt x="10" y="82"/>
                  </a:cubicBezTo>
                  <a:cubicBezTo>
                    <a:pt x="10" y="83"/>
                    <a:pt x="10" y="83"/>
                    <a:pt x="9" y="83"/>
                  </a:cubicBezTo>
                  <a:cubicBezTo>
                    <a:pt x="9" y="84"/>
                    <a:pt x="9" y="84"/>
                    <a:pt x="8" y="85"/>
                  </a:cubicBezTo>
                  <a:cubicBezTo>
                    <a:pt x="8" y="85"/>
                    <a:pt x="8" y="85"/>
                    <a:pt x="7" y="86"/>
                  </a:cubicBezTo>
                  <a:cubicBezTo>
                    <a:pt x="7" y="86"/>
                    <a:pt x="7" y="86"/>
                    <a:pt x="7" y="86"/>
                  </a:cubicBezTo>
                  <a:cubicBezTo>
                    <a:pt x="7" y="86"/>
                    <a:pt x="7" y="86"/>
                    <a:pt x="7" y="86"/>
                  </a:cubicBezTo>
                  <a:cubicBezTo>
                    <a:pt x="7" y="86"/>
                    <a:pt x="6" y="86"/>
                    <a:pt x="6" y="86"/>
                  </a:cubicBezTo>
                  <a:cubicBezTo>
                    <a:pt x="6" y="86"/>
                    <a:pt x="6" y="86"/>
                    <a:pt x="6" y="86"/>
                  </a:cubicBezTo>
                  <a:cubicBezTo>
                    <a:pt x="6" y="86"/>
                    <a:pt x="6" y="87"/>
                    <a:pt x="5" y="87"/>
                  </a:cubicBezTo>
                  <a:cubicBezTo>
                    <a:pt x="5" y="87"/>
                    <a:pt x="5" y="87"/>
                    <a:pt x="5" y="87"/>
                  </a:cubicBezTo>
                  <a:cubicBezTo>
                    <a:pt x="5" y="87"/>
                    <a:pt x="5" y="88"/>
                    <a:pt x="4" y="88"/>
                  </a:cubicBezTo>
                  <a:cubicBezTo>
                    <a:pt x="4" y="88"/>
                    <a:pt x="4" y="88"/>
                    <a:pt x="4" y="88"/>
                  </a:cubicBezTo>
                  <a:cubicBezTo>
                    <a:pt x="4" y="88"/>
                    <a:pt x="4" y="89"/>
                    <a:pt x="4" y="89"/>
                  </a:cubicBezTo>
                  <a:cubicBezTo>
                    <a:pt x="3" y="89"/>
                    <a:pt x="3" y="89"/>
                    <a:pt x="3" y="89"/>
                  </a:cubicBezTo>
                  <a:cubicBezTo>
                    <a:pt x="3" y="90"/>
                    <a:pt x="3" y="89"/>
                    <a:pt x="3" y="90"/>
                  </a:cubicBezTo>
                  <a:cubicBezTo>
                    <a:pt x="3" y="90"/>
                    <a:pt x="3" y="90"/>
                    <a:pt x="2" y="90"/>
                  </a:cubicBezTo>
                  <a:cubicBezTo>
                    <a:pt x="2" y="90"/>
                    <a:pt x="2" y="91"/>
                    <a:pt x="2" y="91"/>
                  </a:cubicBezTo>
                  <a:cubicBezTo>
                    <a:pt x="2" y="91"/>
                    <a:pt x="2" y="92"/>
                    <a:pt x="2" y="92"/>
                  </a:cubicBezTo>
                  <a:cubicBezTo>
                    <a:pt x="2" y="92"/>
                    <a:pt x="2" y="93"/>
                    <a:pt x="2" y="93"/>
                  </a:cubicBezTo>
                  <a:cubicBezTo>
                    <a:pt x="2" y="92"/>
                    <a:pt x="2" y="92"/>
                    <a:pt x="2" y="92"/>
                  </a:cubicBezTo>
                  <a:cubicBezTo>
                    <a:pt x="2" y="92"/>
                    <a:pt x="3" y="92"/>
                    <a:pt x="3" y="92"/>
                  </a:cubicBezTo>
                  <a:cubicBezTo>
                    <a:pt x="3" y="91"/>
                    <a:pt x="3" y="91"/>
                    <a:pt x="4" y="91"/>
                  </a:cubicBezTo>
                  <a:cubicBezTo>
                    <a:pt x="4" y="91"/>
                    <a:pt x="4" y="91"/>
                    <a:pt x="4" y="91"/>
                  </a:cubicBezTo>
                  <a:cubicBezTo>
                    <a:pt x="4" y="91"/>
                    <a:pt x="4" y="91"/>
                    <a:pt x="4" y="91"/>
                  </a:cubicBezTo>
                  <a:cubicBezTo>
                    <a:pt x="4" y="90"/>
                    <a:pt x="4" y="90"/>
                    <a:pt x="5" y="90"/>
                  </a:cubicBezTo>
                  <a:cubicBezTo>
                    <a:pt x="5" y="90"/>
                    <a:pt x="5" y="90"/>
                    <a:pt x="5" y="90"/>
                  </a:cubicBezTo>
                  <a:cubicBezTo>
                    <a:pt x="6" y="90"/>
                    <a:pt x="6" y="89"/>
                    <a:pt x="6" y="89"/>
                  </a:cubicBezTo>
                  <a:cubicBezTo>
                    <a:pt x="7" y="89"/>
                    <a:pt x="8" y="88"/>
                    <a:pt x="8" y="88"/>
                  </a:cubicBezTo>
                  <a:cubicBezTo>
                    <a:pt x="8" y="88"/>
                    <a:pt x="8" y="88"/>
                    <a:pt x="8" y="87"/>
                  </a:cubicBezTo>
                  <a:cubicBezTo>
                    <a:pt x="8" y="87"/>
                    <a:pt x="8" y="87"/>
                    <a:pt x="8" y="87"/>
                  </a:cubicBezTo>
                  <a:cubicBezTo>
                    <a:pt x="8" y="86"/>
                    <a:pt x="9" y="86"/>
                    <a:pt x="9" y="86"/>
                  </a:cubicBezTo>
                  <a:cubicBezTo>
                    <a:pt x="10" y="86"/>
                    <a:pt x="10" y="85"/>
                    <a:pt x="11" y="85"/>
                  </a:cubicBezTo>
                  <a:cubicBezTo>
                    <a:pt x="11" y="85"/>
                    <a:pt x="11" y="84"/>
                    <a:pt x="12" y="84"/>
                  </a:cubicBezTo>
                  <a:cubicBezTo>
                    <a:pt x="12" y="84"/>
                    <a:pt x="12" y="83"/>
                    <a:pt x="12" y="83"/>
                  </a:cubicBezTo>
                  <a:cubicBezTo>
                    <a:pt x="12" y="83"/>
                    <a:pt x="12" y="83"/>
                    <a:pt x="12" y="82"/>
                  </a:cubicBezTo>
                  <a:cubicBezTo>
                    <a:pt x="13" y="82"/>
                    <a:pt x="12" y="82"/>
                    <a:pt x="12" y="82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2" y="82"/>
                    <a:pt x="12" y="81"/>
                    <a:pt x="12" y="81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3" y="82"/>
                    <a:pt x="13" y="82"/>
                    <a:pt x="13" y="81"/>
                  </a:cubicBezTo>
                  <a:cubicBezTo>
                    <a:pt x="13" y="81"/>
                    <a:pt x="13" y="81"/>
                    <a:pt x="13" y="81"/>
                  </a:cubicBezTo>
                  <a:cubicBezTo>
                    <a:pt x="12" y="81"/>
                    <a:pt x="12" y="81"/>
                    <a:pt x="12" y="81"/>
                  </a:cubicBezTo>
                  <a:cubicBezTo>
                    <a:pt x="12" y="81"/>
                    <a:pt x="12" y="81"/>
                    <a:pt x="12" y="80"/>
                  </a:cubicBezTo>
                  <a:cubicBezTo>
                    <a:pt x="13" y="80"/>
                    <a:pt x="13" y="80"/>
                    <a:pt x="13" y="80"/>
                  </a:cubicBezTo>
                  <a:cubicBezTo>
                    <a:pt x="13" y="80"/>
                    <a:pt x="13" y="80"/>
                    <a:pt x="13" y="80"/>
                  </a:cubicBezTo>
                  <a:cubicBezTo>
                    <a:pt x="13" y="80"/>
                    <a:pt x="13" y="80"/>
                    <a:pt x="13" y="80"/>
                  </a:cubicBezTo>
                  <a:cubicBezTo>
                    <a:pt x="14" y="80"/>
                    <a:pt x="15" y="80"/>
                    <a:pt x="15" y="80"/>
                  </a:cubicBezTo>
                  <a:cubicBezTo>
                    <a:pt x="16" y="80"/>
                    <a:pt x="16" y="79"/>
                    <a:pt x="16" y="79"/>
                  </a:cubicBezTo>
                  <a:cubicBezTo>
                    <a:pt x="16" y="79"/>
                    <a:pt x="16" y="78"/>
                    <a:pt x="16" y="78"/>
                  </a:cubicBezTo>
                  <a:cubicBezTo>
                    <a:pt x="16" y="78"/>
                    <a:pt x="16" y="78"/>
                    <a:pt x="17" y="77"/>
                  </a:cubicBezTo>
                  <a:cubicBezTo>
                    <a:pt x="17" y="77"/>
                    <a:pt x="17" y="77"/>
                    <a:pt x="17" y="77"/>
                  </a:cubicBezTo>
                  <a:cubicBezTo>
                    <a:pt x="17" y="77"/>
                    <a:pt x="18" y="77"/>
                    <a:pt x="18" y="77"/>
                  </a:cubicBezTo>
                  <a:cubicBezTo>
                    <a:pt x="18" y="77"/>
                    <a:pt x="18" y="77"/>
                    <a:pt x="18" y="77"/>
                  </a:cubicBezTo>
                  <a:cubicBezTo>
                    <a:pt x="18" y="76"/>
                    <a:pt x="19" y="76"/>
                    <a:pt x="19" y="76"/>
                  </a:cubicBezTo>
                  <a:cubicBezTo>
                    <a:pt x="19" y="76"/>
                    <a:pt x="20" y="76"/>
                    <a:pt x="19" y="75"/>
                  </a:cubicBezTo>
                  <a:close/>
                  <a:moveTo>
                    <a:pt x="23" y="65"/>
                  </a:moveTo>
                  <a:cubicBezTo>
                    <a:pt x="23" y="65"/>
                    <a:pt x="23" y="65"/>
                    <a:pt x="22" y="65"/>
                  </a:cubicBezTo>
                  <a:cubicBezTo>
                    <a:pt x="22" y="65"/>
                    <a:pt x="23" y="65"/>
                    <a:pt x="23" y="66"/>
                  </a:cubicBezTo>
                  <a:cubicBezTo>
                    <a:pt x="23" y="65"/>
                    <a:pt x="23" y="65"/>
                    <a:pt x="23" y="65"/>
                  </a:cubicBezTo>
                  <a:cubicBezTo>
                    <a:pt x="23" y="65"/>
                    <a:pt x="23" y="65"/>
                    <a:pt x="23" y="65"/>
                  </a:cubicBezTo>
                  <a:close/>
                  <a:moveTo>
                    <a:pt x="3" y="93"/>
                  </a:moveTo>
                  <a:cubicBezTo>
                    <a:pt x="2" y="93"/>
                    <a:pt x="2" y="93"/>
                    <a:pt x="2" y="93"/>
                  </a:cubicBezTo>
                  <a:cubicBezTo>
                    <a:pt x="2" y="93"/>
                    <a:pt x="2" y="93"/>
                    <a:pt x="2" y="93"/>
                  </a:cubicBezTo>
                  <a:cubicBezTo>
                    <a:pt x="2" y="94"/>
                    <a:pt x="2" y="94"/>
                    <a:pt x="2" y="94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3" y="93"/>
                    <a:pt x="3" y="93"/>
                    <a:pt x="3" y="93"/>
                  </a:cubicBezTo>
                  <a:cubicBezTo>
                    <a:pt x="3" y="93"/>
                    <a:pt x="3" y="93"/>
                    <a:pt x="3" y="93"/>
                  </a:cubicBezTo>
                  <a:close/>
                  <a:moveTo>
                    <a:pt x="2" y="93"/>
                  </a:moveTo>
                  <a:cubicBezTo>
                    <a:pt x="2" y="93"/>
                    <a:pt x="2" y="93"/>
                    <a:pt x="2" y="93"/>
                  </a:cubicBezTo>
                  <a:cubicBezTo>
                    <a:pt x="2" y="93"/>
                    <a:pt x="2" y="93"/>
                    <a:pt x="2" y="93"/>
                  </a:cubicBezTo>
                  <a:cubicBezTo>
                    <a:pt x="2" y="93"/>
                    <a:pt x="2" y="93"/>
                    <a:pt x="2" y="93"/>
                  </a:cubicBezTo>
                  <a:close/>
                  <a:moveTo>
                    <a:pt x="17" y="71"/>
                  </a:moveTo>
                  <a:cubicBezTo>
                    <a:pt x="17" y="71"/>
                    <a:pt x="17" y="71"/>
                    <a:pt x="17" y="71"/>
                  </a:cubicBezTo>
                  <a:cubicBezTo>
                    <a:pt x="17" y="70"/>
                    <a:pt x="16" y="70"/>
                    <a:pt x="16" y="70"/>
                  </a:cubicBezTo>
                  <a:cubicBezTo>
                    <a:pt x="16" y="70"/>
                    <a:pt x="16" y="70"/>
                    <a:pt x="16" y="71"/>
                  </a:cubicBezTo>
                  <a:cubicBezTo>
                    <a:pt x="16" y="71"/>
                    <a:pt x="16" y="71"/>
                    <a:pt x="17" y="71"/>
                  </a:cubicBezTo>
                  <a:close/>
                  <a:moveTo>
                    <a:pt x="23" y="64"/>
                  </a:moveTo>
                  <a:cubicBezTo>
                    <a:pt x="23" y="64"/>
                    <a:pt x="23" y="64"/>
                    <a:pt x="23" y="64"/>
                  </a:cubicBezTo>
                  <a:cubicBezTo>
                    <a:pt x="23" y="63"/>
                    <a:pt x="23" y="63"/>
                    <a:pt x="23" y="63"/>
                  </a:cubicBezTo>
                  <a:cubicBezTo>
                    <a:pt x="22" y="63"/>
                    <a:pt x="22" y="63"/>
                    <a:pt x="22" y="63"/>
                  </a:cubicBezTo>
                  <a:cubicBezTo>
                    <a:pt x="22" y="64"/>
                    <a:pt x="22" y="64"/>
                    <a:pt x="22" y="63"/>
                  </a:cubicBezTo>
                  <a:cubicBezTo>
                    <a:pt x="22" y="63"/>
                    <a:pt x="22" y="63"/>
                    <a:pt x="21" y="63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62"/>
                    <a:pt x="21" y="62"/>
                    <a:pt x="20" y="62"/>
                  </a:cubicBezTo>
                  <a:cubicBezTo>
                    <a:pt x="20" y="62"/>
                    <a:pt x="20" y="62"/>
                    <a:pt x="20" y="62"/>
                  </a:cubicBezTo>
                  <a:cubicBezTo>
                    <a:pt x="20" y="62"/>
                    <a:pt x="20" y="62"/>
                    <a:pt x="20" y="62"/>
                  </a:cubicBezTo>
                  <a:cubicBezTo>
                    <a:pt x="20" y="63"/>
                    <a:pt x="20" y="63"/>
                    <a:pt x="20" y="63"/>
                  </a:cubicBezTo>
                  <a:cubicBezTo>
                    <a:pt x="20" y="63"/>
                    <a:pt x="20" y="63"/>
                    <a:pt x="20" y="63"/>
                  </a:cubicBezTo>
                  <a:cubicBezTo>
                    <a:pt x="20" y="63"/>
                    <a:pt x="20" y="63"/>
                    <a:pt x="20" y="63"/>
                  </a:cubicBezTo>
                  <a:cubicBezTo>
                    <a:pt x="20" y="63"/>
                    <a:pt x="20" y="63"/>
                    <a:pt x="20" y="63"/>
                  </a:cubicBezTo>
                  <a:cubicBezTo>
                    <a:pt x="20" y="64"/>
                    <a:pt x="20" y="64"/>
                    <a:pt x="20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1" y="65"/>
                    <a:pt x="21" y="64"/>
                    <a:pt x="21" y="64"/>
                  </a:cubicBezTo>
                  <a:cubicBezTo>
                    <a:pt x="21" y="64"/>
                    <a:pt x="21" y="65"/>
                    <a:pt x="22" y="65"/>
                  </a:cubicBezTo>
                  <a:cubicBezTo>
                    <a:pt x="22" y="65"/>
                    <a:pt x="22" y="65"/>
                    <a:pt x="22" y="65"/>
                  </a:cubicBezTo>
                  <a:cubicBezTo>
                    <a:pt x="22" y="64"/>
                    <a:pt x="22" y="64"/>
                    <a:pt x="22" y="64"/>
                  </a:cubicBezTo>
                  <a:cubicBezTo>
                    <a:pt x="22" y="64"/>
                    <a:pt x="22" y="65"/>
                    <a:pt x="22" y="65"/>
                  </a:cubicBezTo>
                  <a:cubicBezTo>
                    <a:pt x="23" y="65"/>
                    <a:pt x="23" y="64"/>
                    <a:pt x="23" y="64"/>
                  </a:cubicBezTo>
                  <a:cubicBezTo>
                    <a:pt x="23" y="65"/>
                    <a:pt x="23" y="64"/>
                    <a:pt x="23" y="64"/>
                  </a:cubicBezTo>
                  <a:cubicBezTo>
                    <a:pt x="23" y="64"/>
                    <a:pt x="23" y="64"/>
                    <a:pt x="23" y="64"/>
                  </a:cubicBezTo>
                  <a:close/>
                  <a:moveTo>
                    <a:pt x="29" y="73"/>
                  </a:moveTo>
                  <a:cubicBezTo>
                    <a:pt x="29" y="73"/>
                    <a:pt x="29" y="73"/>
                    <a:pt x="29" y="73"/>
                  </a:cubicBezTo>
                  <a:cubicBezTo>
                    <a:pt x="29" y="73"/>
                    <a:pt x="29" y="73"/>
                    <a:pt x="29" y="73"/>
                  </a:cubicBezTo>
                  <a:cubicBezTo>
                    <a:pt x="29" y="73"/>
                    <a:pt x="29" y="72"/>
                    <a:pt x="29" y="72"/>
                  </a:cubicBezTo>
                  <a:cubicBezTo>
                    <a:pt x="29" y="73"/>
                    <a:pt x="29" y="73"/>
                    <a:pt x="29" y="73"/>
                  </a:cubicBezTo>
                  <a:close/>
                  <a:moveTo>
                    <a:pt x="28" y="70"/>
                  </a:moveTo>
                  <a:cubicBezTo>
                    <a:pt x="28" y="70"/>
                    <a:pt x="28" y="70"/>
                    <a:pt x="28" y="71"/>
                  </a:cubicBezTo>
                  <a:cubicBezTo>
                    <a:pt x="28" y="71"/>
                    <a:pt x="28" y="71"/>
                    <a:pt x="28" y="70"/>
                  </a:cubicBezTo>
                  <a:close/>
                  <a:moveTo>
                    <a:pt x="22" y="65"/>
                  </a:moveTo>
                  <a:cubicBezTo>
                    <a:pt x="22" y="65"/>
                    <a:pt x="22" y="65"/>
                    <a:pt x="22" y="65"/>
                  </a:cubicBezTo>
                  <a:cubicBezTo>
                    <a:pt x="22" y="65"/>
                    <a:pt x="22" y="65"/>
                    <a:pt x="22" y="65"/>
                  </a:cubicBezTo>
                  <a:cubicBezTo>
                    <a:pt x="22" y="65"/>
                    <a:pt x="22" y="65"/>
                    <a:pt x="22" y="65"/>
                  </a:cubicBezTo>
                  <a:cubicBezTo>
                    <a:pt x="22" y="65"/>
                    <a:pt x="22" y="65"/>
                    <a:pt x="22" y="65"/>
                  </a:cubicBezTo>
                  <a:close/>
                  <a:moveTo>
                    <a:pt x="22" y="66"/>
                  </a:moveTo>
                  <a:cubicBezTo>
                    <a:pt x="22" y="66"/>
                    <a:pt x="22" y="66"/>
                    <a:pt x="22" y="66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2" y="66"/>
                    <a:pt x="22" y="66"/>
                    <a:pt x="22" y="66"/>
                  </a:cubicBezTo>
                  <a:close/>
                  <a:moveTo>
                    <a:pt x="21" y="75"/>
                  </a:moveTo>
                  <a:cubicBezTo>
                    <a:pt x="21" y="75"/>
                    <a:pt x="21" y="75"/>
                    <a:pt x="21" y="75"/>
                  </a:cubicBezTo>
                  <a:cubicBezTo>
                    <a:pt x="21" y="75"/>
                    <a:pt x="21" y="75"/>
                    <a:pt x="21" y="75"/>
                  </a:cubicBezTo>
                  <a:cubicBezTo>
                    <a:pt x="20" y="75"/>
                    <a:pt x="20" y="75"/>
                    <a:pt x="20" y="75"/>
                  </a:cubicBezTo>
                  <a:cubicBezTo>
                    <a:pt x="20" y="75"/>
                    <a:pt x="20" y="75"/>
                    <a:pt x="20" y="75"/>
                  </a:cubicBezTo>
                  <a:cubicBezTo>
                    <a:pt x="20" y="75"/>
                    <a:pt x="20" y="76"/>
                    <a:pt x="20" y="76"/>
                  </a:cubicBezTo>
                  <a:cubicBezTo>
                    <a:pt x="20" y="76"/>
                    <a:pt x="20" y="76"/>
                    <a:pt x="20" y="76"/>
                  </a:cubicBezTo>
                  <a:cubicBezTo>
                    <a:pt x="20" y="76"/>
                    <a:pt x="20" y="76"/>
                    <a:pt x="20" y="76"/>
                  </a:cubicBezTo>
                  <a:cubicBezTo>
                    <a:pt x="20" y="76"/>
                    <a:pt x="20" y="76"/>
                    <a:pt x="20" y="76"/>
                  </a:cubicBezTo>
                  <a:cubicBezTo>
                    <a:pt x="21" y="76"/>
                    <a:pt x="21" y="76"/>
                    <a:pt x="21" y="75"/>
                  </a:cubicBezTo>
                  <a:cubicBezTo>
                    <a:pt x="21" y="75"/>
                    <a:pt x="21" y="75"/>
                    <a:pt x="21" y="75"/>
                  </a:cubicBezTo>
                  <a:close/>
                  <a:moveTo>
                    <a:pt x="21" y="65"/>
                  </a:moveTo>
                  <a:cubicBezTo>
                    <a:pt x="21" y="65"/>
                    <a:pt x="21" y="65"/>
                    <a:pt x="20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0" y="66"/>
                    <a:pt x="20" y="66"/>
                    <a:pt x="20" y="66"/>
                  </a:cubicBezTo>
                  <a:cubicBezTo>
                    <a:pt x="20" y="66"/>
                    <a:pt x="20" y="66"/>
                    <a:pt x="21" y="66"/>
                  </a:cubicBezTo>
                  <a:cubicBezTo>
                    <a:pt x="21" y="66"/>
                    <a:pt x="21" y="66"/>
                    <a:pt x="21" y="66"/>
                  </a:cubicBezTo>
                  <a:cubicBezTo>
                    <a:pt x="21" y="66"/>
                    <a:pt x="21" y="66"/>
                    <a:pt x="21" y="66"/>
                  </a:cubicBezTo>
                  <a:cubicBezTo>
                    <a:pt x="20" y="67"/>
                    <a:pt x="20" y="67"/>
                    <a:pt x="21" y="67"/>
                  </a:cubicBezTo>
                  <a:cubicBezTo>
                    <a:pt x="21" y="67"/>
                    <a:pt x="21" y="67"/>
                    <a:pt x="21" y="67"/>
                  </a:cubicBezTo>
                  <a:cubicBezTo>
                    <a:pt x="21" y="67"/>
                    <a:pt x="21" y="67"/>
                    <a:pt x="21" y="66"/>
                  </a:cubicBezTo>
                  <a:cubicBezTo>
                    <a:pt x="21" y="66"/>
                    <a:pt x="21" y="66"/>
                    <a:pt x="21" y="65"/>
                  </a:cubicBezTo>
                  <a:cubicBezTo>
                    <a:pt x="21" y="65"/>
                    <a:pt x="21" y="65"/>
                    <a:pt x="21" y="65"/>
                  </a:cubicBezTo>
                  <a:close/>
                  <a:moveTo>
                    <a:pt x="15" y="76"/>
                  </a:moveTo>
                  <a:cubicBezTo>
                    <a:pt x="15" y="76"/>
                    <a:pt x="15" y="76"/>
                    <a:pt x="15" y="75"/>
                  </a:cubicBezTo>
                  <a:cubicBezTo>
                    <a:pt x="15" y="75"/>
                    <a:pt x="15" y="75"/>
                    <a:pt x="15" y="75"/>
                  </a:cubicBezTo>
                  <a:cubicBezTo>
                    <a:pt x="15" y="75"/>
                    <a:pt x="15" y="75"/>
                    <a:pt x="15" y="76"/>
                  </a:cubicBezTo>
                  <a:cubicBezTo>
                    <a:pt x="15" y="76"/>
                    <a:pt x="15" y="76"/>
                    <a:pt x="15" y="76"/>
                  </a:cubicBezTo>
                  <a:close/>
                  <a:moveTo>
                    <a:pt x="1" y="94"/>
                  </a:moveTo>
                  <a:cubicBezTo>
                    <a:pt x="2" y="94"/>
                    <a:pt x="2" y="94"/>
                    <a:pt x="2" y="94"/>
                  </a:cubicBezTo>
                  <a:cubicBezTo>
                    <a:pt x="2" y="94"/>
                    <a:pt x="2" y="94"/>
                    <a:pt x="1" y="94"/>
                  </a:cubicBezTo>
                  <a:close/>
                  <a:moveTo>
                    <a:pt x="1" y="93"/>
                  </a:moveTo>
                  <a:cubicBezTo>
                    <a:pt x="1" y="93"/>
                    <a:pt x="1" y="93"/>
                    <a:pt x="1" y="93"/>
                  </a:cubicBezTo>
                  <a:cubicBezTo>
                    <a:pt x="1" y="93"/>
                    <a:pt x="1" y="94"/>
                    <a:pt x="1" y="94"/>
                  </a:cubicBezTo>
                  <a:cubicBezTo>
                    <a:pt x="1" y="94"/>
                    <a:pt x="1" y="93"/>
                    <a:pt x="1" y="93"/>
                  </a:cubicBezTo>
                  <a:cubicBezTo>
                    <a:pt x="1" y="93"/>
                    <a:pt x="1" y="93"/>
                    <a:pt x="1" y="93"/>
                  </a:cubicBezTo>
                  <a:close/>
                  <a:moveTo>
                    <a:pt x="19" y="69"/>
                  </a:moveTo>
                  <a:cubicBezTo>
                    <a:pt x="19" y="69"/>
                    <a:pt x="20" y="69"/>
                    <a:pt x="20" y="69"/>
                  </a:cubicBezTo>
                  <a:cubicBezTo>
                    <a:pt x="20" y="69"/>
                    <a:pt x="20" y="69"/>
                    <a:pt x="20" y="68"/>
                  </a:cubicBezTo>
                  <a:cubicBezTo>
                    <a:pt x="20" y="68"/>
                    <a:pt x="20" y="68"/>
                    <a:pt x="20" y="68"/>
                  </a:cubicBezTo>
                  <a:cubicBezTo>
                    <a:pt x="20" y="69"/>
                    <a:pt x="19" y="69"/>
                    <a:pt x="19" y="69"/>
                  </a:cubicBezTo>
                  <a:cubicBezTo>
                    <a:pt x="19" y="69"/>
                    <a:pt x="19" y="69"/>
                    <a:pt x="19" y="69"/>
                  </a:cubicBezTo>
                  <a:close/>
                  <a:moveTo>
                    <a:pt x="1" y="94"/>
                  </a:moveTo>
                  <a:cubicBezTo>
                    <a:pt x="1" y="94"/>
                    <a:pt x="1" y="94"/>
                    <a:pt x="1" y="94"/>
                  </a:cubicBezTo>
                  <a:cubicBezTo>
                    <a:pt x="0" y="94"/>
                    <a:pt x="0" y="94"/>
                    <a:pt x="0" y="95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95"/>
                    <a:pt x="0" y="95"/>
                    <a:pt x="0" y="96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1" y="96"/>
                    <a:pt x="0" y="97"/>
                    <a:pt x="1" y="97"/>
                  </a:cubicBezTo>
                  <a:cubicBezTo>
                    <a:pt x="1" y="96"/>
                    <a:pt x="1" y="96"/>
                    <a:pt x="1" y="96"/>
                  </a:cubicBezTo>
                  <a:cubicBezTo>
                    <a:pt x="1" y="96"/>
                    <a:pt x="1" y="96"/>
                    <a:pt x="1" y="96"/>
                  </a:cubicBezTo>
                  <a:cubicBezTo>
                    <a:pt x="1" y="95"/>
                    <a:pt x="1" y="95"/>
                    <a:pt x="1" y="95"/>
                  </a:cubicBezTo>
                  <a:cubicBezTo>
                    <a:pt x="1" y="95"/>
                    <a:pt x="1" y="94"/>
                    <a:pt x="1" y="94"/>
                  </a:cubicBezTo>
                  <a:close/>
                  <a:moveTo>
                    <a:pt x="18" y="71"/>
                  </a:moveTo>
                  <a:cubicBezTo>
                    <a:pt x="18" y="71"/>
                    <a:pt x="18" y="71"/>
                    <a:pt x="18" y="71"/>
                  </a:cubicBezTo>
                  <a:cubicBezTo>
                    <a:pt x="18" y="71"/>
                    <a:pt x="18" y="71"/>
                    <a:pt x="18" y="71"/>
                  </a:cubicBezTo>
                  <a:cubicBezTo>
                    <a:pt x="18" y="71"/>
                    <a:pt x="19" y="71"/>
                    <a:pt x="18" y="71"/>
                  </a:cubicBezTo>
                  <a:cubicBezTo>
                    <a:pt x="18" y="71"/>
                    <a:pt x="18" y="71"/>
                    <a:pt x="18" y="71"/>
                  </a:cubicBezTo>
                  <a:close/>
                  <a:moveTo>
                    <a:pt x="19" y="70"/>
                  </a:moveTo>
                  <a:cubicBezTo>
                    <a:pt x="19" y="70"/>
                    <a:pt x="19" y="70"/>
                    <a:pt x="19" y="70"/>
                  </a:cubicBezTo>
                  <a:cubicBezTo>
                    <a:pt x="19" y="70"/>
                    <a:pt x="19" y="70"/>
                    <a:pt x="19" y="70"/>
                  </a:cubicBezTo>
                  <a:cubicBezTo>
                    <a:pt x="19" y="70"/>
                    <a:pt x="19" y="70"/>
                    <a:pt x="19" y="70"/>
                  </a:cubicBezTo>
                  <a:close/>
                  <a:moveTo>
                    <a:pt x="31" y="61"/>
                  </a:moveTo>
                  <a:cubicBezTo>
                    <a:pt x="31" y="60"/>
                    <a:pt x="31" y="60"/>
                    <a:pt x="31" y="60"/>
                  </a:cubicBezTo>
                  <a:cubicBezTo>
                    <a:pt x="32" y="60"/>
                    <a:pt x="32" y="60"/>
                    <a:pt x="32" y="60"/>
                  </a:cubicBezTo>
                  <a:cubicBezTo>
                    <a:pt x="32" y="60"/>
                    <a:pt x="32" y="59"/>
                    <a:pt x="32" y="59"/>
                  </a:cubicBezTo>
                  <a:cubicBezTo>
                    <a:pt x="32" y="59"/>
                    <a:pt x="32" y="59"/>
                    <a:pt x="32" y="59"/>
                  </a:cubicBezTo>
                  <a:cubicBezTo>
                    <a:pt x="32" y="59"/>
                    <a:pt x="32" y="59"/>
                    <a:pt x="31" y="58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31" y="58"/>
                    <a:pt x="31" y="57"/>
                    <a:pt x="31" y="56"/>
                  </a:cubicBezTo>
                  <a:cubicBezTo>
                    <a:pt x="31" y="56"/>
                    <a:pt x="31" y="56"/>
                    <a:pt x="32" y="56"/>
                  </a:cubicBezTo>
                  <a:cubicBezTo>
                    <a:pt x="32" y="56"/>
                    <a:pt x="32" y="56"/>
                    <a:pt x="32" y="55"/>
                  </a:cubicBezTo>
                  <a:cubicBezTo>
                    <a:pt x="31" y="55"/>
                    <a:pt x="31" y="55"/>
                    <a:pt x="31" y="55"/>
                  </a:cubicBezTo>
                  <a:cubicBezTo>
                    <a:pt x="31" y="55"/>
                    <a:pt x="31" y="55"/>
                    <a:pt x="31" y="55"/>
                  </a:cubicBezTo>
                  <a:cubicBezTo>
                    <a:pt x="31" y="55"/>
                    <a:pt x="31" y="55"/>
                    <a:pt x="31" y="55"/>
                  </a:cubicBezTo>
                  <a:cubicBezTo>
                    <a:pt x="31" y="55"/>
                    <a:pt x="30" y="55"/>
                    <a:pt x="30" y="54"/>
                  </a:cubicBezTo>
                  <a:cubicBezTo>
                    <a:pt x="30" y="54"/>
                    <a:pt x="29" y="54"/>
                    <a:pt x="29" y="54"/>
                  </a:cubicBezTo>
                  <a:cubicBezTo>
                    <a:pt x="29" y="53"/>
                    <a:pt x="29" y="53"/>
                    <a:pt x="29" y="53"/>
                  </a:cubicBezTo>
                  <a:cubicBezTo>
                    <a:pt x="29" y="53"/>
                    <a:pt x="29" y="53"/>
                    <a:pt x="29" y="54"/>
                  </a:cubicBezTo>
                  <a:cubicBezTo>
                    <a:pt x="29" y="54"/>
                    <a:pt x="28" y="53"/>
                    <a:pt x="28" y="54"/>
                  </a:cubicBezTo>
                  <a:cubicBezTo>
                    <a:pt x="28" y="54"/>
                    <a:pt x="28" y="54"/>
                    <a:pt x="28" y="54"/>
                  </a:cubicBezTo>
                  <a:cubicBezTo>
                    <a:pt x="28" y="53"/>
                    <a:pt x="27" y="53"/>
                    <a:pt x="27" y="53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6" y="53"/>
                    <a:pt x="26" y="53"/>
                    <a:pt x="26" y="53"/>
                  </a:cubicBezTo>
                  <a:cubicBezTo>
                    <a:pt x="26" y="53"/>
                    <a:pt x="26" y="53"/>
                    <a:pt x="26" y="53"/>
                  </a:cubicBezTo>
                  <a:cubicBezTo>
                    <a:pt x="26" y="53"/>
                    <a:pt x="25" y="53"/>
                    <a:pt x="25" y="53"/>
                  </a:cubicBezTo>
                  <a:cubicBezTo>
                    <a:pt x="25" y="53"/>
                    <a:pt x="25" y="53"/>
                    <a:pt x="25" y="53"/>
                  </a:cubicBezTo>
                  <a:cubicBezTo>
                    <a:pt x="24" y="53"/>
                    <a:pt x="24" y="53"/>
                    <a:pt x="24" y="53"/>
                  </a:cubicBezTo>
                  <a:cubicBezTo>
                    <a:pt x="24" y="53"/>
                    <a:pt x="24" y="53"/>
                    <a:pt x="24" y="53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3" y="53"/>
                    <a:pt x="23" y="53"/>
                    <a:pt x="23" y="54"/>
                  </a:cubicBezTo>
                  <a:cubicBezTo>
                    <a:pt x="23" y="54"/>
                    <a:pt x="23" y="54"/>
                    <a:pt x="23" y="54"/>
                  </a:cubicBezTo>
                  <a:cubicBezTo>
                    <a:pt x="23" y="54"/>
                    <a:pt x="23" y="54"/>
                    <a:pt x="23" y="54"/>
                  </a:cubicBezTo>
                  <a:cubicBezTo>
                    <a:pt x="23" y="54"/>
                    <a:pt x="23" y="54"/>
                    <a:pt x="24" y="54"/>
                  </a:cubicBezTo>
                  <a:cubicBezTo>
                    <a:pt x="24" y="54"/>
                    <a:pt x="24" y="54"/>
                    <a:pt x="24" y="54"/>
                  </a:cubicBezTo>
                  <a:cubicBezTo>
                    <a:pt x="24" y="54"/>
                    <a:pt x="24" y="55"/>
                    <a:pt x="24" y="55"/>
                  </a:cubicBezTo>
                  <a:cubicBezTo>
                    <a:pt x="24" y="55"/>
                    <a:pt x="24" y="55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6"/>
                    <a:pt x="26" y="56"/>
                    <a:pt x="26" y="57"/>
                  </a:cubicBezTo>
                  <a:cubicBezTo>
                    <a:pt x="26" y="57"/>
                    <a:pt x="26" y="57"/>
                    <a:pt x="26" y="58"/>
                  </a:cubicBezTo>
                  <a:cubicBezTo>
                    <a:pt x="26" y="58"/>
                    <a:pt x="26" y="58"/>
                    <a:pt x="26" y="59"/>
                  </a:cubicBezTo>
                  <a:cubicBezTo>
                    <a:pt x="26" y="59"/>
                    <a:pt x="27" y="59"/>
                    <a:pt x="27" y="59"/>
                  </a:cubicBezTo>
                  <a:cubicBezTo>
                    <a:pt x="27" y="59"/>
                    <a:pt x="27" y="59"/>
                    <a:pt x="27" y="59"/>
                  </a:cubicBezTo>
                  <a:cubicBezTo>
                    <a:pt x="27" y="60"/>
                    <a:pt x="27" y="60"/>
                    <a:pt x="27" y="60"/>
                  </a:cubicBezTo>
                  <a:cubicBezTo>
                    <a:pt x="27" y="61"/>
                    <a:pt x="28" y="61"/>
                    <a:pt x="28" y="61"/>
                  </a:cubicBezTo>
                  <a:cubicBezTo>
                    <a:pt x="28" y="61"/>
                    <a:pt x="28" y="62"/>
                    <a:pt x="29" y="62"/>
                  </a:cubicBezTo>
                  <a:cubicBezTo>
                    <a:pt x="29" y="62"/>
                    <a:pt x="29" y="62"/>
                    <a:pt x="29" y="62"/>
                  </a:cubicBezTo>
                  <a:cubicBezTo>
                    <a:pt x="29" y="62"/>
                    <a:pt x="29" y="62"/>
                    <a:pt x="29" y="62"/>
                  </a:cubicBezTo>
                  <a:cubicBezTo>
                    <a:pt x="29" y="62"/>
                    <a:pt x="29" y="62"/>
                    <a:pt x="29" y="62"/>
                  </a:cubicBezTo>
                  <a:cubicBezTo>
                    <a:pt x="29" y="62"/>
                    <a:pt x="29" y="62"/>
                    <a:pt x="29" y="62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1" y="62"/>
                    <a:pt x="30" y="62"/>
                    <a:pt x="31" y="62"/>
                  </a:cubicBezTo>
                  <a:cubicBezTo>
                    <a:pt x="31" y="62"/>
                    <a:pt x="31" y="62"/>
                    <a:pt x="31" y="62"/>
                  </a:cubicBezTo>
                  <a:cubicBezTo>
                    <a:pt x="31" y="61"/>
                    <a:pt x="31" y="61"/>
                    <a:pt x="31" y="61"/>
                  </a:cubicBezTo>
                  <a:cubicBezTo>
                    <a:pt x="31" y="61"/>
                    <a:pt x="31" y="61"/>
                    <a:pt x="31" y="61"/>
                  </a:cubicBezTo>
                  <a:close/>
                  <a:moveTo>
                    <a:pt x="29" y="63"/>
                  </a:moveTo>
                  <a:cubicBezTo>
                    <a:pt x="29" y="63"/>
                    <a:pt x="29" y="62"/>
                    <a:pt x="29" y="62"/>
                  </a:cubicBezTo>
                  <a:cubicBezTo>
                    <a:pt x="29" y="62"/>
                    <a:pt x="29" y="62"/>
                    <a:pt x="28" y="62"/>
                  </a:cubicBezTo>
                  <a:cubicBezTo>
                    <a:pt x="28" y="62"/>
                    <a:pt x="28" y="62"/>
                    <a:pt x="28" y="62"/>
                  </a:cubicBezTo>
                  <a:cubicBezTo>
                    <a:pt x="28" y="63"/>
                    <a:pt x="29" y="63"/>
                    <a:pt x="29" y="63"/>
                  </a:cubicBezTo>
                  <a:close/>
                  <a:moveTo>
                    <a:pt x="23" y="51"/>
                  </a:moveTo>
                  <a:cubicBezTo>
                    <a:pt x="23" y="51"/>
                    <a:pt x="22" y="51"/>
                    <a:pt x="22" y="51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21" y="50"/>
                    <a:pt x="21" y="50"/>
                    <a:pt x="20" y="50"/>
                  </a:cubicBezTo>
                  <a:cubicBezTo>
                    <a:pt x="20" y="50"/>
                    <a:pt x="20" y="51"/>
                    <a:pt x="20" y="51"/>
                  </a:cubicBezTo>
                  <a:cubicBezTo>
                    <a:pt x="20" y="51"/>
                    <a:pt x="21" y="51"/>
                    <a:pt x="21" y="51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21" y="52"/>
                    <a:pt x="22" y="52"/>
                    <a:pt x="22" y="52"/>
                  </a:cubicBezTo>
                  <a:cubicBezTo>
                    <a:pt x="22" y="52"/>
                    <a:pt x="22" y="52"/>
                    <a:pt x="22" y="52"/>
                  </a:cubicBezTo>
                  <a:cubicBezTo>
                    <a:pt x="23" y="52"/>
                    <a:pt x="23" y="52"/>
                    <a:pt x="23" y="52"/>
                  </a:cubicBezTo>
                  <a:cubicBezTo>
                    <a:pt x="23" y="52"/>
                    <a:pt x="23" y="52"/>
                    <a:pt x="23" y="52"/>
                  </a:cubicBezTo>
                  <a:cubicBezTo>
                    <a:pt x="23" y="52"/>
                    <a:pt x="23" y="52"/>
                    <a:pt x="23" y="52"/>
                  </a:cubicBezTo>
                  <a:cubicBezTo>
                    <a:pt x="23" y="52"/>
                    <a:pt x="23" y="52"/>
                    <a:pt x="22" y="52"/>
                  </a:cubicBezTo>
                  <a:cubicBezTo>
                    <a:pt x="22" y="52"/>
                    <a:pt x="22" y="52"/>
                    <a:pt x="22" y="51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2" y="51"/>
                    <a:pt x="23" y="51"/>
                    <a:pt x="23" y="51"/>
                  </a:cubicBezTo>
                  <a:close/>
                  <a:moveTo>
                    <a:pt x="63" y="69"/>
                  </a:moveTo>
                  <a:cubicBezTo>
                    <a:pt x="63" y="69"/>
                    <a:pt x="63" y="69"/>
                    <a:pt x="63" y="69"/>
                  </a:cubicBezTo>
                  <a:cubicBezTo>
                    <a:pt x="63" y="69"/>
                    <a:pt x="63" y="69"/>
                    <a:pt x="63" y="68"/>
                  </a:cubicBezTo>
                  <a:cubicBezTo>
                    <a:pt x="62" y="69"/>
                    <a:pt x="62" y="69"/>
                    <a:pt x="62" y="69"/>
                  </a:cubicBezTo>
                  <a:cubicBezTo>
                    <a:pt x="62" y="69"/>
                    <a:pt x="62" y="69"/>
                    <a:pt x="62" y="69"/>
                  </a:cubicBezTo>
                  <a:cubicBezTo>
                    <a:pt x="62" y="68"/>
                    <a:pt x="62" y="68"/>
                    <a:pt x="62" y="68"/>
                  </a:cubicBezTo>
                  <a:cubicBezTo>
                    <a:pt x="62" y="69"/>
                    <a:pt x="61" y="69"/>
                    <a:pt x="61" y="69"/>
                  </a:cubicBezTo>
                  <a:cubicBezTo>
                    <a:pt x="61" y="69"/>
                    <a:pt x="60" y="69"/>
                    <a:pt x="60" y="69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60" y="69"/>
                    <a:pt x="60" y="69"/>
                    <a:pt x="59" y="69"/>
                  </a:cubicBezTo>
                  <a:cubicBezTo>
                    <a:pt x="59" y="69"/>
                    <a:pt x="59" y="68"/>
                    <a:pt x="59" y="68"/>
                  </a:cubicBezTo>
                  <a:cubicBezTo>
                    <a:pt x="59" y="68"/>
                    <a:pt x="59" y="68"/>
                    <a:pt x="58" y="68"/>
                  </a:cubicBezTo>
                  <a:cubicBezTo>
                    <a:pt x="58" y="68"/>
                    <a:pt x="58" y="68"/>
                    <a:pt x="58" y="68"/>
                  </a:cubicBezTo>
                  <a:cubicBezTo>
                    <a:pt x="58" y="68"/>
                    <a:pt x="58" y="68"/>
                    <a:pt x="58" y="67"/>
                  </a:cubicBezTo>
                  <a:cubicBezTo>
                    <a:pt x="58" y="67"/>
                    <a:pt x="58" y="67"/>
                    <a:pt x="58" y="67"/>
                  </a:cubicBezTo>
                  <a:cubicBezTo>
                    <a:pt x="58" y="67"/>
                    <a:pt x="58" y="67"/>
                    <a:pt x="58" y="67"/>
                  </a:cubicBezTo>
                  <a:cubicBezTo>
                    <a:pt x="58" y="67"/>
                    <a:pt x="58" y="67"/>
                    <a:pt x="58" y="67"/>
                  </a:cubicBezTo>
                  <a:cubicBezTo>
                    <a:pt x="58" y="67"/>
                    <a:pt x="58" y="67"/>
                    <a:pt x="57" y="67"/>
                  </a:cubicBezTo>
                  <a:cubicBezTo>
                    <a:pt x="57" y="67"/>
                    <a:pt x="57" y="67"/>
                    <a:pt x="57" y="67"/>
                  </a:cubicBezTo>
                  <a:cubicBezTo>
                    <a:pt x="57" y="67"/>
                    <a:pt x="57" y="67"/>
                    <a:pt x="57" y="66"/>
                  </a:cubicBezTo>
                  <a:cubicBezTo>
                    <a:pt x="57" y="66"/>
                    <a:pt x="57" y="66"/>
                    <a:pt x="57" y="66"/>
                  </a:cubicBezTo>
                  <a:cubicBezTo>
                    <a:pt x="57" y="66"/>
                    <a:pt x="57" y="66"/>
                    <a:pt x="57" y="66"/>
                  </a:cubicBezTo>
                  <a:cubicBezTo>
                    <a:pt x="57" y="66"/>
                    <a:pt x="57" y="66"/>
                    <a:pt x="57" y="66"/>
                  </a:cubicBezTo>
                  <a:cubicBezTo>
                    <a:pt x="57" y="66"/>
                    <a:pt x="57" y="65"/>
                    <a:pt x="57" y="65"/>
                  </a:cubicBezTo>
                  <a:cubicBezTo>
                    <a:pt x="57" y="65"/>
                    <a:pt x="57" y="65"/>
                    <a:pt x="57" y="65"/>
                  </a:cubicBezTo>
                  <a:cubicBezTo>
                    <a:pt x="57" y="65"/>
                    <a:pt x="57" y="65"/>
                    <a:pt x="58" y="65"/>
                  </a:cubicBezTo>
                  <a:cubicBezTo>
                    <a:pt x="58" y="65"/>
                    <a:pt x="58" y="64"/>
                    <a:pt x="58" y="64"/>
                  </a:cubicBezTo>
                  <a:cubicBezTo>
                    <a:pt x="58" y="64"/>
                    <a:pt x="58" y="64"/>
                    <a:pt x="58" y="64"/>
                  </a:cubicBezTo>
                  <a:cubicBezTo>
                    <a:pt x="57" y="64"/>
                    <a:pt x="57" y="64"/>
                    <a:pt x="57" y="64"/>
                  </a:cubicBezTo>
                  <a:cubicBezTo>
                    <a:pt x="57" y="64"/>
                    <a:pt x="57" y="64"/>
                    <a:pt x="57" y="64"/>
                  </a:cubicBezTo>
                  <a:cubicBezTo>
                    <a:pt x="56" y="64"/>
                    <a:pt x="56" y="64"/>
                    <a:pt x="56" y="64"/>
                  </a:cubicBezTo>
                  <a:cubicBezTo>
                    <a:pt x="56" y="64"/>
                    <a:pt x="56" y="64"/>
                    <a:pt x="56" y="64"/>
                  </a:cubicBezTo>
                  <a:cubicBezTo>
                    <a:pt x="56" y="63"/>
                    <a:pt x="55" y="63"/>
                    <a:pt x="55" y="63"/>
                  </a:cubicBezTo>
                  <a:cubicBezTo>
                    <a:pt x="55" y="63"/>
                    <a:pt x="55" y="62"/>
                    <a:pt x="55" y="62"/>
                  </a:cubicBezTo>
                  <a:cubicBezTo>
                    <a:pt x="55" y="62"/>
                    <a:pt x="54" y="62"/>
                    <a:pt x="54" y="62"/>
                  </a:cubicBezTo>
                  <a:cubicBezTo>
                    <a:pt x="54" y="62"/>
                    <a:pt x="54" y="62"/>
                    <a:pt x="54" y="62"/>
                  </a:cubicBezTo>
                  <a:cubicBezTo>
                    <a:pt x="54" y="62"/>
                    <a:pt x="53" y="62"/>
                    <a:pt x="53" y="62"/>
                  </a:cubicBezTo>
                  <a:cubicBezTo>
                    <a:pt x="53" y="62"/>
                    <a:pt x="53" y="62"/>
                    <a:pt x="53" y="62"/>
                  </a:cubicBezTo>
                  <a:cubicBezTo>
                    <a:pt x="53" y="62"/>
                    <a:pt x="53" y="61"/>
                    <a:pt x="53" y="61"/>
                  </a:cubicBezTo>
                  <a:cubicBezTo>
                    <a:pt x="52" y="61"/>
                    <a:pt x="52" y="61"/>
                    <a:pt x="52" y="60"/>
                  </a:cubicBezTo>
                  <a:cubicBezTo>
                    <a:pt x="52" y="60"/>
                    <a:pt x="52" y="60"/>
                    <a:pt x="52" y="59"/>
                  </a:cubicBezTo>
                  <a:cubicBezTo>
                    <a:pt x="52" y="59"/>
                    <a:pt x="52" y="59"/>
                    <a:pt x="52" y="59"/>
                  </a:cubicBezTo>
                  <a:cubicBezTo>
                    <a:pt x="52" y="59"/>
                    <a:pt x="52" y="59"/>
                    <a:pt x="52" y="58"/>
                  </a:cubicBezTo>
                  <a:cubicBezTo>
                    <a:pt x="52" y="58"/>
                    <a:pt x="52" y="59"/>
                    <a:pt x="52" y="59"/>
                  </a:cubicBezTo>
                  <a:cubicBezTo>
                    <a:pt x="52" y="59"/>
                    <a:pt x="52" y="59"/>
                    <a:pt x="52" y="59"/>
                  </a:cubicBezTo>
                  <a:cubicBezTo>
                    <a:pt x="53" y="59"/>
                    <a:pt x="53" y="58"/>
                    <a:pt x="53" y="59"/>
                  </a:cubicBezTo>
                  <a:cubicBezTo>
                    <a:pt x="53" y="59"/>
                    <a:pt x="53" y="59"/>
                    <a:pt x="53" y="59"/>
                  </a:cubicBezTo>
                  <a:cubicBezTo>
                    <a:pt x="53" y="58"/>
                    <a:pt x="53" y="58"/>
                    <a:pt x="53" y="58"/>
                  </a:cubicBezTo>
                  <a:cubicBezTo>
                    <a:pt x="54" y="58"/>
                    <a:pt x="54" y="58"/>
                    <a:pt x="53" y="59"/>
                  </a:cubicBezTo>
                  <a:cubicBezTo>
                    <a:pt x="54" y="59"/>
                    <a:pt x="54" y="59"/>
                    <a:pt x="54" y="59"/>
                  </a:cubicBezTo>
                  <a:cubicBezTo>
                    <a:pt x="54" y="58"/>
                    <a:pt x="54" y="58"/>
                    <a:pt x="55" y="59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55" y="59"/>
                    <a:pt x="56" y="59"/>
                    <a:pt x="56" y="58"/>
                  </a:cubicBezTo>
                  <a:cubicBezTo>
                    <a:pt x="56" y="58"/>
                    <a:pt x="56" y="58"/>
                    <a:pt x="57" y="58"/>
                  </a:cubicBezTo>
                  <a:cubicBezTo>
                    <a:pt x="57" y="58"/>
                    <a:pt x="57" y="58"/>
                    <a:pt x="57" y="58"/>
                  </a:cubicBezTo>
                  <a:cubicBezTo>
                    <a:pt x="57" y="58"/>
                    <a:pt x="57" y="58"/>
                    <a:pt x="57" y="58"/>
                  </a:cubicBezTo>
                  <a:cubicBezTo>
                    <a:pt x="57" y="58"/>
                    <a:pt x="57" y="58"/>
                    <a:pt x="57" y="58"/>
                  </a:cubicBezTo>
                  <a:cubicBezTo>
                    <a:pt x="57" y="58"/>
                    <a:pt x="57" y="58"/>
                    <a:pt x="57" y="58"/>
                  </a:cubicBezTo>
                  <a:cubicBezTo>
                    <a:pt x="58" y="58"/>
                    <a:pt x="58" y="58"/>
                    <a:pt x="58" y="58"/>
                  </a:cubicBezTo>
                  <a:cubicBezTo>
                    <a:pt x="58" y="58"/>
                    <a:pt x="58" y="58"/>
                    <a:pt x="58" y="58"/>
                  </a:cubicBezTo>
                  <a:cubicBezTo>
                    <a:pt x="58" y="58"/>
                    <a:pt x="58" y="58"/>
                    <a:pt x="58" y="58"/>
                  </a:cubicBezTo>
                  <a:cubicBezTo>
                    <a:pt x="59" y="58"/>
                    <a:pt x="58" y="58"/>
                    <a:pt x="58" y="58"/>
                  </a:cubicBezTo>
                  <a:cubicBezTo>
                    <a:pt x="59" y="58"/>
                    <a:pt x="59" y="59"/>
                    <a:pt x="59" y="59"/>
                  </a:cubicBezTo>
                  <a:cubicBezTo>
                    <a:pt x="59" y="59"/>
                    <a:pt x="59" y="59"/>
                    <a:pt x="59" y="59"/>
                  </a:cubicBezTo>
                  <a:cubicBezTo>
                    <a:pt x="59" y="60"/>
                    <a:pt x="59" y="60"/>
                    <a:pt x="60" y="60"/>
                  </a:cubicBezTo>
                  <a:cubicBezTo>
                    <a:pt x="60" y="60"/>
                    <a:pt x="60" y="60"/>
                    <a:pt x="60" y="60"/>
                  </a:cubicBezTo>
                  <a:cubicBezTo>
                    <a:pt x="60" y="60"/>
                    <a:pt x="60" y="60"/>
                    <a:pt x="60" y="60"/>
                  </a:cubicBezTo>
                  <a:cubicBezTo>
                    <a:pt x="60" y="60"/>
                    <a:pt x="61" y="60"/>
                    <a:pt x="61" y="61"/>
                  </a:cubicBezTo>
                  <a:cubicBezTo>
                    <a:pt x="61" y="61"/>
                    <a:pt x="61" y="61"/>
                    <a:pt x="61" y="61"/>
                  </a:cubicBezTo>
                  <a:cubicBezTo>
                    <a:pt x="60" y="61"/>
                    <a:pt x="60" y="61"/>
                    <a:pt x="61" y="61"/>
                  </a:cubicBezTo>
                  <a:cubicBezTo>
                    <a:pt x="61" y="61"/>
                    <a:pt x="61" y="61"/>
                    <a:pt x="61" y="62"/>
                  </a:cubicBezTo>
                  <a:cubicBezTo>
                    <a:pt x="61" y="62"/>
                    <a:pt x="61" y="62"/>
                    <a:pt x="61" y="62"/>
                  </a:cubicBezTo>
                  <a:cubicBezTo>
                    <a:pt x="60" y="62"/>
                    <a:pt x="60" y="63"/>
                    <a:pt x="61" y="63"/>
                  </a:cubicBezTo>
                  <a:cubicBezTo>
                    <a:pt x="61" y="64"/>
                    <a:pt x="61" y="64"/>
                    <a:pt x="61" y="64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1" y="65"/>
                    <a:pt x="61" y="65"/>
                    <a:pt x="61" y="65"/>
                  </a:cubicBezTo>
                  <a:cubicBezTo>
                    <a:pt x="61" y="65"/>
                    <a:pt x="61" y="66"/>
                    <a:pt x="61" y="66"/>
                  </a:cubicBezTo>
                  <a:cubicBezTo>
                    <a:pt x="61" y="66"/>
                    <a:pt x="61" y="66"/>
                    <a:pt x="62" y="66"/>
                  </a:cubicBezTo>
                  <a:cubicBezTo>
                    <a:pt x="62" y="66"/>
                    <a:pt x="62" y="66"/>
                    <a:pt x="62" y="66"/>
                  </a:cubicBezTo>
                  <a:cubicBezTo>
                    <a:pt x="62" y="66"/>
                    <a:pt x="62" y="66"/>
                    <a:pt x="62" y="66"/>
                  </a:cubicBezTo>
                  <a:cubicBezTo>
                    <a:pt x="62" y="67"/>
                    <a:pt x="62" y="67"/>
                    <a:pt x="62" y="67"/>
                  </a:cubicBezTo>
                  <a:cubicBezTo>
                    <a:pt x="62" y="67"/>
                    <a:pt x="62" y="67"/>
                    <a:pt x="62" y="67"/>
                  </a:cubicBezTo>
                  <a:cubicBezTo>
                    <a:pt x="62" y="67"/>
                    <a:pt x="62" y="67"/>
                    <a:pt x="62" y="67"/>
                  </a:cubicBezTo>
                  <a:cubicBezTo>
                    <a:pt x="62" y="67"/>
                    <a:pt x="62" y="67"/>
                    <a:pt x="62" y="67"/>
                  </a:cubicBezTo>
                  <a:cubicBezTo>
                    <a:pt x="62" y="68"/>
                    <a:pt x="62" y="68"/>
                    <a:pt x="62" y="68"/>
                  </a:cubicBezTo>
                  <a:cubicBezTo>
                    <a:pt x="62" y="68"/>
                    <a:pt x="62" y="68"/>
                    <a:pt x="62" y="68"/>
                  </a:cubicBezTo>
                  <a:cubicBezTo>
                    <a:pt x="62" y="68"/>
                    <a:pt x="62" y="68"/>
                    <a:pt x="62" y="68"/>
                  </a:cubicBezTo>
                  <a:cubicBezTo>
                    <a:pt x="62" y="68"/>
                    <a:pt x="63" y="68"/>
                    <a:pt x="63" y="68"/>
                  </a:cubicBezTo>
                  <a:cubicBezTo>
                    <a:pt x="63" y="69"/>
                    <a:pt x="63" y="69"/>
                    <a:pt x="63" y="69"/>
                  </a:cubicBezTo>
                  <a:cubicBezTo>
                    <a:pt x="63" y="69"/>
                    <a:pt x="63" y="69"/>
                    <a:pt x="63" y="69"/>
                  </a:cubicBezTo>
                  <a:close/>
                  <a:moveTo>
                    <a:pt x="52" y="58"/>
                  </a:moveTo>
                  <a:cubicBezTo>
                    <a:pt x="52" y="58"/>
                    <a:pt x="53" y="58"/>
                    <a:pt x="53" y="58"/>
                  </a:cubicBezTo>
                  <a:cubicBezTo>
                    <a:pt x="53" y="58"/>
                    <a:pt x="53" y="58"/>
                    <a:pt x="53" y="58"/>
                  </a:cubicBezTo>
                  <a:cubicBezTo>
                    <a:pt x="53" y="58"/>
                    <a:pt x="53" y="58"/>
                    <a:pt x="53" y="58"/>
                  </a:cubicBezTo>
                  <a:cubicBezTo>
                    <a:pt x="53" y="58"/>
                    <a:pt x="52" y="58"/>
                    <a:pt x="52" y="58"/>
                  </a:cubicBezTo>
                  <a:close/>
                  <a:moveTo>
                    <a:pt x="52" y="58"/>
                  </a:moveTo>
                  <a:cubicBezTo>
                    <a:pt x="52" y="58"/>
                    <a:pt x="52" y="58"/>
                    <a:pt x="52" y="58"/>
                  </a:cubicBezTo>
                  <a:cubicBezTo>
                    <a:pt x="52" y="58"/>
                    <a:pt x="52" y="58"/>
                    <a:pt x="52" y="58"/>
                  </a:cubicBezTo>
                  <a:cubicBezTo>
                    <a:pt x="53" y="58"/>
                    <a:pt x="53" y="58"/>
                    <a:pt x="53" y="58"/>
                  </a:cubicBezTo>
                  <a:cubicBezTo>
                    <a:pt x="53" y="58"/>
                    <a:pt x="53" y="58"/>
                    <a:pt x="52" y="58"/>
                  </a:cubicBezTo>
                  <a:close/>
                  <a:moveTo>
                    <a:pt x="57" y="58"/>
                  </a:moveTo>
                  <a:cubicBezTo>
                    <a:pt x="57" y="58"/>
                    <a:pt x="57" y="58"/>
                    <a:pt x="58" y="58"/>
                  </a:cubicBezTo>
                  <a:cubicBezTo>
                    <a:pt x="58" y="58"/>
                    <a:pt x="58" y="58"/>
                    <a:pt x="58" y="57"/>
                  </a:cubicBezTo>
                  <a:cubicBezTo>
                    <a:pt x="58" y="57"/>
                    <a:pt x="57" y="57"/>
                    <a:pt x="57" y="57"/>
                  </a:cubicBezTo>
                  <a:cubicBezTo>
                    <a:pt x="57" y="57"/>
                    <a:pt x="57" y="57"/>
                    <a:pt x="57" y="57"/>
                  </a:cubicBezTo>
                  <a:cubicBezTo>
                    <a:pt x="57" y="57"/>
                    <a:pt x="57" y="58"/>
                    <a:pt x="57" y="58"/>
                  </a:cubicBezTo>
                  <a:close/>
                  <a:moveTo>
                    <a:pt x="52" y="59"/>
                  </a:moveTo>
                  <a:cubicBezTo>
                    <a:pt x="52" y="60"/>
                    <a:pt x="52" y="60"/>
                    <a:pt x="52" y="60"/>
                  </a:cubicBezTo>
                  <a:cubicBezTo>
                    <a:pt x="52" y="60"/>
                    <a:pt x="52" y="60"/>
                    <a:pt x="52" y="59"/>
                  </a:cubicBezTo>
                  <a:close/>
                  <a:moveTo>
                    <a:pt x="51" y="59"/>
                  </a:moveTo>
                  <a:cubicBezTo>
                    <a:pt x="51" y="59"/>
                    <a:pt x="51" y="59"/>
                    <a:pt x="51" y="59"/>
                  </a:cubicBezTo>
                  <a:cubicBezTo>
                    <a:pt x="51" y="60"/>
                    <a:pt x="51" y="60"/>
                    <a:pt x="51" y="60"/>
                  </a:cubicBezTo>
                  <a:cubicBezTo>
                    <a:pt x="51" y="60"/>
                    <a:pt x="51" y="60"/>
                    <a:pt x="51" y="60"/>
                  </a:cubicBezTo>
                  <a:cubicBezTo>
                    <a:pt x="51" y="60"/>
                    <a:pt x="51" y="59"/>
                    <a:pt x="51" y="59"/>
                  </a:cubicBezTo>
                  <a:close/>
                  <a:moveTo>
                    <a:pt x="40" y="82"/>
                  </a:moveTo>
                  <a:cubicBezTo>
                    <a:pt x="41" y="82"/>
                    <a:pt x="41" y="83"/>
                    <a:pt x="41" y="83"/>
                  </a:cubicBezTo>
                  <a:cubicBezTo>
                    <a:pt x="41" y="83"/>
                    <a:pt x="42" y="83"/>
                    <a:pt x="42" y="83"/>
                  </a:cubicBezTo>
                  <a:cubicBezTo>
                    <a:pt x="43" y="83"/>
                    <a:pt x="43" y="83"/>
                    <a:pt x="43" y="84"/>
                  </a:cubicBezTo>
                  <a:cubicBezTo>
                    <a:pt x="43" y="84"/>
                    <a:pt x="43" y="84"/>
                    <a:pt x="43" y="84"/>
                  </a:cubicBezTo>
                  <a:cubicBezTo>
                    <a:pt x="43" y="85"/>
                    <a:pt x="43" y="85"/>
                    <a:pt x="44" y="85"/>
                  </a:cubicBezTo>
                  <a:cubicBezTo>
                    <a:pt x="44" y="85"/>
                    <a:pt x="44" y="85"/>
                    <a:pt x="45" y="85"/>
                  </a:cubicBezTo>
                  <a:cubicBezTo>
                    <a:pt x="45" y="85"/>
                    <a:pt x="45" y="85"/>
                    <a:pt x="45" y="85"/>
                  </a:cubicBezTo>
                  <a:cubicBezTo>
                    <a:pt x="46" y="85"/>
                    <a:pt x="46" y="84"/>
                    <a:pt x="46" y="83"/>
                  </a:cubicBezTo>
                  <a:cubicBezTo>
                    <a:pt x="46" y="83"/>
                    <a:pt x="46" y="83"/>
                    <a:pt x="46" y="83"/>
                  </a:cubicBezTo>
                  <a:cubicBezTo>
                    <a:pt x="46" y="83"/>
                    <a:pt x="46" y="82"/>
                    <a:pt x="45" y="82"/>
                  </a:cubicBezTo>
                  <a:cubicBezTo>
                    <a:pt x="45" y="82"/>
                    <a:pt x="45" y="82"/>
                    <a:pt x="45" y="82"/>
                  </a:cubicBezTo>
                  <a:cubicBezTo>
                    <a:pt x="45" y="81"/>
                    <a:pt x="45" y="81"/>
                    <a:pt x="45" y="81"/>
                  </a:cubicBezTo>
                  <a:cubicBezTo>
                    <a:pt x="45" y="81"/>
                    <a:pt x="45" y="81"/>
                    <a:pt x="45" y="81"/>
                  </a:cubicBezTo>
                  <a:cubicBezTo>
                    <a:pt x="45" y="81"/>
                    <a:pt x="45" y="81"/>
                    <a:pt x="45" y="81"/>
                  </a:cubicBezTo>
                  <a:cubicBezTo>
                    <a:pt x="45" y="80"/>
                    <a:pt x="45" y="80"/>
                    <a:pt x="45" y="80"/>
                  </a:cubicBezTo>
                  <a:cubicBezTo>
                    <a:pt x="45" y="80"/>
                    <a:pt x="45" y="79"/>
                    <a:pt x="45" y="79"/>
                  </a:cubicBezTo>
                  <a:cubicBezTo>
                    <a:pt x="45" y="79"/>
                    <a:pt x="45" y="79"/>
                    <a:pt x="45" y="78"/>
                  </a:cubicBezTo>
                  <a:cubicBezTo>
                    <a:pt x="45" y="78"/>
                    <a:pt x="45" y="78"/>
                    <a:pt x="45" y="78"/>
                  </a:cubicBezTo>
                  <a:cubicBezTo>
                    <a:pt x="46" y="78"/>
                    <a:pt x="46" y="78"/>
                    <a:pt x="46" y="78"/>
                  </a:cubicBezTo>
                  <a:cubicBezTo>
                    <a:pt x="46" y="77"/>
                    <a:pt x="46" y="77"/>
                    <a:pt x="46" y="77"/>
                  </a:cubicBezTo>
                  <a:cubicBezTo>
                    <a:pt x="46" y="77"/>
                    <a:pt x="46" y="76"/>
                    <a:pt x="46" y="75"/>
                  </a:cubicBezTo>
                  <a:cubicBezTo>
                    <a:pt x="46" y="75"/>
                    <a:pt x="46" y="75"/>
                    <a:pt x="46" y="75"/>
                  </a:cubicBezTo>
                  <a:cubicBezTo>
                    <a:pt x="46" y="75"/>
                    <a:pt x="46" y="75"/>
                    <a:pt x="46" y="75"/>
                  </a:cubicBezTo>
                  <a:cubicBezTo>
                    <a:pt x="46" y="75"/>
                    <a:pt x="46" y="75"/>
                    <a:pt x="46" y="75"/>
                  </a:cubicBezTo>
                  <a:cubicBezTo>
                    <a:pt x="46" y="75"/>
                    <a:pt x="46" y="75"/>
                    <a:pt x="47" y="74"/>
                  </a:cubicBezTo>
                  <a:cubicBezTo>
                    <a:pt x="47" y="74"/>
                    <a:pt x="47" y="74"/>
                    <a:pt x="47" y="74"/>
                  </a:cubicBezTo>
                  <a:cubicBezTo>
                    <a:pt x="47" y="74"/>
                    <a:pt x="47" y="74"/>
                    <a:pt x="47" y="74"/>
                  </a:cubicBezTo>
                  <a:cubicBezTo>
                    <a:pt x="47" y="73"/>
                    <a:pt x="47" y="73"/>
                    <a:pt x="47" y="73"/>
                  </a:cubicBezTo>
                  <a:cubicBezTo>
                    <a:pt x="47" y="73"/>
                    <a:pt x="47" y="73"/>
                    <a:pt x="47" y="73"/>
                  </a:cubicBezTo>
                  <a:cubicBezTo>
                    <a:pt x="47" y="73"/>
                    <a:pt x="47" y="72"/>
                    <a:pt x="47" y="72"/>
                  </a:cubicBezTo>
                  <a:cubicBezTo>
                    <a:pt x="48" y="72"/>
                    <a:pt x="48" y="72"/>
                    <a:pt x="47" y="72"/>
                  </a:cubicBezTo>
                  <a:cubicBezTo>
                    <a:pt x="47" y="72"/>
                    <a:pt x="47" y="71"/>
                    <a:pt x="47" y="71"/>
                  </a:cubicBezTo>
                  <a:cubicBezTo>
                    <a:pt x="47" y="71"/>
                    <a:pt x="47" y="71"/>
                    <a:pt x="46" y="71"/>
                  </a:cubicBezTo>
                  <a:cubicBezTo>
                    <a:pt x="46" y="71"/>
                    <a:pt x="46" y="71"/>
                    <a:pt x="46" y="71"/>
                  </a:cubicBezTo>
                  <a:cubicBezTo>
                    <a:pt x="46" y="71"/>
                    <a:pt x="46" y="71"/>
                    <a:pt x="46" y="71"/>
                  </a:cubicBezTo>
                  <a:cubicBezTo>
                    <a:pt x="46" y="71"/>
                    <a:pt x="46" y="71"/>
                    <a:pt x="46" y="71"/>
                  </a:cubicBezTo>
                  <a:cubicBezTo>
                    <a:pt x="45" y="71"/>
                    <a:pt x="45" y="71"/>
                    <a:pt x="45" y="71"/>
                  </a:cubicBezTo>
                  <a:cubicBezTo>
                    <a:pt x="45" y="71"/>
                    <a:pt x="45" y="71"/>
                    <a:pt x="45" y="71"/>
                  </a:cubicBezTo>
                  <a:cubicBezTo>
                    <a:pt x="45" y="71"/>
                    <a:pt x="45" y="71"/>
                    <a:pt x="44" y="71"/>
                  </a:cubicBezTo>
                  <a:cubicBezTo>
                    <a:pt x="44" y="71"/>
                    <a:pt x="44" y="71"/>
                    <a:pt x="44" y="71"/>
                  </a:cubicBezTo>
                  <a:cubicBezTo>
                    <a:pt x="44" y="71"/>
                    <a:pt x="44" y="71"/>
                    <a:pt x="44" y="71"/>
                  </a:cubicBezTo>
                  <a:cubicBezTo>
                    <a:pt x="43" y="71"/>
                    <a:pt x="43" y="71"/>
                    <a:pt x="43" y="72"/>
                  </a:cubicBezTo>
                  <a:cubicBezTo>
                    <a:pt x="43" y="72"/>
                    <a:pt x="43" y="72"/>
                    <a:pt x="43" y="72"/>
                  </a:cubicBezTo>
                  <a:cubicBezTo>
                    <a:pt x="43" y="73"/>
                    <a:pt x="43" y="73"/>
                    <a:pt x="43" y="74"/>
                  </a:cubicBezTo>
                  <a:cubicBezTo>
                    <a:pt x="42" y="74"/>
                    <a:pt x="42" y="74"/>
                    <a:pt x="42" y="74"/>
                  </a:cubicBezTo>
                  <a:cubicBezTo>
                    <a:pt x="42" y="74"/>
                    <a:pt x="42" y="74"/>
                    <a:pt x="42" y="74"/>
                  </a:cubicBezTo>
                  <a:cubicBezTo>
                    <a:pt x="42" y="74"/>
                    <a:pt x="42" y="75"/>
                    <a:pt x="42" y="75"/>
                  </a:cubicBezTo>
                  <a:cubicBezTo>
                    <a:pt x="42" y="75"/>
                    <a:pt x="42" y="75"/>
                    <a:pt x="42" y="75"/>
                  </a:cubicBezTo>
                  <a:cubicBezTo>
                    <a:pt x="42" y="75"/>
                    <a:pt x="42" y="75"/>
                    <a:pt x="42" y="75"/>
                  </a:cubicBezTo>
                  <a:cubicBezTo>
                    <a:pt x="42" y="75"/>
                    <a:pt x="42" y="75"/>
                    <a:pt x="42" y="75"/>
                  </a:cubicBezTo>
                  <a:cubicBezTo>
                    <a:pt x="42" y="76"/>
                    <a:pt x="42" y="76"/>
                    <a:pt x="42" y="76"/>
                  </a:cubicBezTo>
                  <a:cubicBezTo>
                    <a:pt x="42" y="76"/>
                    <a:pt x="42" y="76"/>
                    <a:pt x="42" y="76"/>
                  </a:cubicBezTo>
                  <a:cubicBezTo>
                    <a:pt x="42" y="77"/>
                    <a:pt x="42" y="77"/>
                    <a:pt x="42" y="77"/>
                  </a:cubicBezTo>
                  <a:cubicBezTo>
                    <a:pt x="42" y="77"/>
                    <a:pt x="43" y="77"/>
                    <a:pt x="42" y="78"/>
                  </a:cubicBezTo>
                  <a:cubicBezTo>
                    <a:pt x="42" y="78"/>
                    <a:pt x="42" y="78"/>
                    <a:pt x="42" y="78"/>
                  </a:cubicBezTo>
                  <a:cubicBezTo>
                    <a:pt x="41" y="78"/>
                    <a:pt x="41" y="78"/>
                    <a:pt x="41" y="78"/>
                  </a:cubicBezTo>
                  <a:cubicBezTo>
                    <a:pt x="41" y="78"/>
                    <a:pt x="40" y="78"/>
                    <a:pt x="40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39" y="78"/>
                    <a:pt x="39" y="78"/>
                    <a:pt x="40" y="79"/>
                  </a:cubicBezTo>
                  <a:cubicBezTo>
                    <a:pt x="40" y="79"/>
                    <a:pt x="39" y="79"/>
                    <a:pt x="39" y="79"/>
                  </a:cubicBezTo>
                  <a:cubicBezTo>
                    <a:pt x="39" y="80"/>
                    <a:pt x="39" y="80"/>
                    <a:pt x="39" y="80"/>
                  </a:cubicBezTo>
                  <a:cubicBezTo>
                    <a:pt x="39" y="80"/>
                    <a:pt x="39" y="80"/>
                    <a:pt x="39" y="81"/>
                  </a:cubicBezTo>
                  <a:cubicBezTo>
                    <a:pt x="39" y="81"/>
                    <a:pt x="39" y="81"/>
                    <a:pt x="40" y="81"/>
                  </a:cubicBezTo>
                  <a:cubicBezTo>
                    <a:pt x="40" y="81"/>
                    <a:pt x="40" y="81"/>
                    <a:pt x="40" y="81"/>
                  </a:cubicBezTo>
                  <a:cubicBezTo>
                    <a:pt x="40" y="82"/>
                    <a:pt x="40" y="82"/>
                    <a:pt x="40" y="82"/>
                  </a:cubicBezTo>
                  <a:close/>
                  <a:moveTo>
                    <a:pt x="47" y="59"/>
                  </a:moveTo>
                  <a:cubicBezTo>
                    <a:pt x="47" y="59"/>
                    <a:pt x="47" y="60"/>
                    <a:pt x="48" y="60"/>
                  </a:cubicBezTo>
                  <a:cubicBezTo>
                    <a:pt x="48" y="60"/>
                    <a:pt x="48" y="60"/>
                    <a:pt x="48" y="60"/>
                  </a:cubicBezTo>
                  <a:cubicBezTo>
                    <a:pt x="48" y="60"/>
                    <a:pt x="48" y="60"/>
                    <a:pt x="48" y="60"/>
                  </a:cubicBezTo>
                  <a:cubicBezTo>
                    <a:pt x="48" y="60"/>
                    <a:pt x="48" y="60"/>
                    <a:pt x="48" y="60"/>
                  </a:cubicBezTo>
                  <a:cubicBezTo>
                    <a:pt x="48" y="60"/>
                    <a:pt x="48" y="60"/>
                    <a:pt x="48" y="60"/>
                  </a:cubicBezTo>
                  <a:cubicBezTo>
                    <a:pt x="48" y="60"/>
                    <a:pt x="48" y="60"/>
                    <a:pt x="48" y="60"/>
                  </a:cubicBezTo>
                  <a:cubicBezTo>
                    <a:pt x="48" y="59"/>
                    <a:pt x="48" y="59"/>
                    <a:pt x="48" y="59"/>
                  </a:cubicBezTo>
                  <a:cubicBezTo>
                    <a:pt x="48" y="58"/>
                    <a:pt x="48" y="58"/>
                    <a:pt x="47" y="58"/>
                  </a:cubicBezTo>
                  <a:cubicBezTo>
                    <a:pt x="47" y="58"/>
                    <a:pt x="47" y="58"/>
                    <a:pt x="47" y="58"/>
                  </a:cubicBezTo>
                  <a:cubicBezTo>
                    <a:pt x="47" y="58"/>
                    <a:pt x="47" y="58"/>
                    <a:pt x="47" y="58"/>
                  </a:cubicBezTo>
                  <a:cubicBezTo>
                    <a:pt x="47" y="58"/>
                    <a:pt x="47" y="58"/>
                    <a:pt x="47" y="58"/>
                  </a:cubicBezTo>
                  <a:cubicBezTo>
                    <a:pt x="47" y="58"/>
                    <a:pt x="47" y="59"/>
                    <a:pt x="47" y="59"/>
                  </a:cubicBezTo>
                  <a:cubicBezTo>
                    <a:pt x="47" y="59"/>
                    <a:pt x="47" y="59"/>
                    <a:pt x="47" y="59"/>
                  </a:cubicBezTo>
                  <a:close/>
                  <a:moveTo>
                    <a:pt x="46" y="59"/>
                  </a:moveTo>
                  <a:cubicBezTo>
                    <a:pt x="46" y="59"/>
                    <a:pt x="46" y="59"/>
                    <a:pt x="46" y="59"/>
                  </a:cubicBezTo>
                  <a:cubicBezTo>
                    <a:pt x="45" y="59"/>
                    <a:pt x="45" y="59"/>
                    <a:pt x="45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59"/>
                    <a:pt x="45" y="59"/>
                    <a:pt x="45" y="59"/>
                  </a:cubicBezTo>
                  <a:cubicBezTo>
                    <a:pt x="45" y="59"/>
                    <a:pt x="45" y="59"/>
                    <a:pt x="44" y="59"/>
                  </a:cubicBezTo>
                  <a:cubicBezTo>
                    <a:pt x="44" y="59"/>
                    <a:pt x="44" y="59"/>
                    <a:pt x="44" y="59"/>
                  </a:cubicBezTo>
                  <a:cubicBezTo>
                    <a:pt x="44" y="59"/>
                    <a:pt x="44" y="59"/>
                    <a:pt x="44" y="59"/>
                  </a:cubicBezTo>
                  <a:cubicBezTo>
                    <a:pt x="44" y="59"/>
                    <a:pt x="44" y="59"/>
                    <a:pt x="44" y="60"/>
                  </a:cubicBezTo>
                  <a:cubicBezTo>
                    <a:pt x="45" y="60"/>
                    <a:pt x="45" y="60"/>
                    <a:pt x="45" y="60"/>
                  </a:cubicBezTo>
                  <a:cubicBezTo>
                    <a:pt x="45" y="61"/>
                    <a:pt x="44" y="61"/>
                    <a:pt x="44" y="61"/>
                  </a:cubicBezTo>
                  <a:cubicBezTo>
                    <a:pt x="44" y="61"/>
                    <a:pt x="44" y="61"/>
                    <a:pt x="44" y="62"/>
                  </a:cubicBezTo>
                  <a:cubicBezTo>
                    <a:pt x="44" y="62"/>
                    <a:pt x="45" y="61"/>
                    <a:pt x="45" y="61"/>
                  </a:cubicBezTo>
                  <a:cubicBezTo>
                    <a:pt x="45" y="62"/>
                    <a:pt x="45" y="62"/>
                    <a:pt x="45" y="62"/>
                  </a:cubicBezTo>
                  <a:cubicBezTo>
                    <a:pt x="45" y="62"/>
                    <a:pt x="44" y="62"/>
                    <a:pt x="44" y="63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44" y="63"/>
                    <a:pt x="44" y="64"/>
                    <a:pt x="44" y="64"/>
                  </a:cubicBezTo>
                  <a:cubicBezTo>
                    <a:pt x="44" y="64"/>
                    <a:pt x="44" y="64"/>
                    <a:pt x="44" y="64"/>
                  </a:cubicBezTo>
                  <a:cubicBezTo>
                    <a:pt x="44" y="64"/>
                    <a:pt x="44" y="64"/>
                    <a:pt x="44" y="64"/>
                  </a:cubicBezTo>
                  <a:cubicBezTo>
                    <a:pt x="45" y="63"/>
                    <a:pt x="45" y="63"/>
                    <a:pt x="46" y="62"/>
                  </a:cubicBezTo>
                  <a:cubicBezTo>
                    <a:pt x="46" y="62"/>
                    <a:pt x="46" y="62"/>
                    <a:pt x="46" y="61"/>
                  </a:cubicBezTo>
                  <a:cubicBezTo>
                    <a:pt x="46" y="61"/>
                    <a:pt x="47" y="62"/>
                    <a:pt x="47" y="62"/>
                  </a:cubicBezTo>
                  <a:cubicBezTo>
                    <a:pt x="47" y="62"/>
                    <a:pt x="47" y="62"/>
                    <a:pt x="47" y="62"/>
                  </a:cubicBezTo>
                  <a:cubicBezTo>
                    <a:pt x="48" y="63"/>
                    <a:pt x="48" y="63"/>
                    <a:pt x="48" y="63"/>
                  </a:cubicBezTo>
                  <a:cubicBezTo>
                    <a:pt x="48" y="63"/>
                    <a:pt x="48" y="63"/>
                    <a:pt x="48" y="63"/>
                  </a:cubicBezTo>
                  <a:cubicBezTo>
                    <a:pt x="49" y="63"/>
                    <a:pt x="49" y="64"/>
                    <a:pt x="49" y="64"/>
                  </a:cubicBezTo>
                  <a:cubicBezTo>
                    <a:pt x="49" y="64"/>
                    <a:pt x="49" y="64"/>
                    <a:pt x="50" y="64"/>
                  </a:cubicBezTo>
                  <a:cubicBezTo>
                    <a:pt x="50" y="64"/>
                    <a:pt x="50" y="64"/>
                    <a:pt x="50" y="65"/>
                  </a:cubicBezTo>
                  <a:cubicBezTo>
                    <a:pt x="50" y="65"/>
                    <a:pt x="51" y="65"/>
                    <a:pt x="51" y="65"/>
                  </a:cubicBezTo>
                  <a:cubicBezTo>
                    <a:pt x="51" y="65"/>
                    <a:pt x="51" y="65"/>
                    <a:pt x="51" y="65"/>
                  </a:cubicBezTo>
                  <a:cubicBezTo>
                    <a:pt x="51" y="64"/>
                    <a:pt x="51" y="64"/>
                    <a:pt x="50" y="64"/>
                  </a:cubicBezTo>
                  <a:cubicBezTo>
                    <a:pt x="50" y="64"/>
                    <a:pt x="50" y="63"/>
                    <a:pt x="50" y="63"/>
                  </a:cubicBezTo>
                  <a:cubicBezTo>
                    <a:pt x="50" y="63"/>
                    <a:pt x="50" y="63"/>
                    <a:pt x="50" y="63"/>
                  </a:cubicBezTo>
                  <a:cubicBezTo>
                    <a:pt x="50" y="63"/>
                    <a:pt x="50" y="63"/>
                    <a:pt x="50" y="63"/>
                  </a:cubicBezTo>
                  <a:cubicBezTo>
                    <a:pt x="50" y="63"/>
                    <a:pt x="50" y="63"/>
                    <a:pt x="50" y="63"/>
                  </a:cubicBezTo>
                  <a:cubicBezTo>
                    <a:pt x="50" y="63"/>
                    <a:pt x="50" y="63"/>
                    <a:pt x="50" y="63"/>
                  </a:cubicBezTo>
                  <a:cubicBezTo>
                    <a:pt x="50" y="63"/>
                    <a:pt x="50" y="63"/>
                    <a:pt x="50" y="63"/>
                  </a:cubicBezTo>
                  <a:cubicBezTo>
                    <a:pt x="50" y="62"/>
                    <a:pt x="49" y="62"/>
                    <a:pt x="49" y="61"/>
                  </a:cubicBezTo>
                  <a:cubicBezTo>
                    <a:pt x="49" y="61"/>
                    <a:pt x="49" y="61"/>
                    <a:pt x="49" y="61"/>
                  </a:cubicBezTo>
                  <a:cubicBezTo>
                    <a:pt x="48" y="61"/>
                    <a:pt x="48" y="61"/>
                    <a:pt x="48" y="61"/>
                  </a:cubicBezTo>
                  <a:cubicBezTo>
                    <a:pt x="48" y="61"/>
                    <a:pt x="47" y="60"/>
                    <a:pt x="47" y="60"/>
                  </a:cubicBezTo>
                  <a:cubicBezTo>
                    <a:pt x="47" y="60"/>
                    <a:pt x="47" y="60"/>
                    <a:pt x="46" y="60"/>
                  </a:cubicBezTo>
                  <a:cubicBezTo>
                    <a:pt x="46" y="60"/>
                    <a:pt x="46" y="60"/>
                    <a:pt x="46" y="60"/>
                  </a:cubicBezTo>
                  <a:cubicBezTo>
                    <a:pt x="46" y="59"/>
                    <a:pt x="46" y="59"/>
                    <a:pt x="46" y="59"/>
                  </a:cubicBezTo>
                  <a:cubicBezTo>
                    <a:pt x="46" y="59"/>
                    <a:pt x="46" y="59"/>
                    <a:pt x="46" y="59"/>
                  </a:cubicBezTo>
                  <a:close/>
                  <a:moveTo>
                    <a:pt x="45" y="57"/>
                  </a:moveTo>
                  <a:cubicBezTo>
                    <a:pt x="44" y="57"/>
                    <a:pt x="44" y="57"/>
                    <a:pt x="44" y="57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3" y="56"/>
                    <a:pt x="43" y="56"/>
                    <a:pt x="43" y="55"/>
                  </a:cubicBezTo>
                  <a:cubicBezTo>
                    <a:pt x="43" y="55"/>
                    <a:pt x="42" y="55"/>
                    <a:pt x="42" y="55"/>
                  </a:cubicBezTo>
                  <a:cubicBezTo>
                    <a:pt x="42" y="55"/>
                    <a:pt x="42" y="55"/>
                    <a:pt x="42" y="55"/>
                  </a:cubicBezTo>
                  <a:cubicBezTo>
                    <a:pt x="42" y="55"/>
                    <a:pt x="42" y="56"/>
                    <a:pt x="42" y="56"/>
                  </a:cubicBezTo>
                  <a:cubicBezTo>
                    <a:pt x="43" y="56"/>
                    <a:pt x="43" y="56"/>
                    <a:pt x="43" y="56"/>
                  </a:cubicBezTo>
                  <a:cubicBezTo>
                    <a:pt x="44" y="57"/>
                    <a:pt x="44" y="57"/>
                    <a:pt x="45" y="57"/>
                  </a:cubicBezTo>
                  <a:cubicBezTo>
                    <a:pt x="45" y="57"/>
                    <a:pt x="45" y="58"/>
                    <a:pt x="45" y="58"/>
                  </a:cubicBezTo>
                  <a:cubicBezTo>
                    <a:pt x="45" y="58"/>
                    <a:pt x="45" y="58"/>
                    <a:pt x="45" y="58"/>
                  </a:cubicBezTo>
                  <a:cubicBezTo>
                    <a:pt x="45" y="58"/>
                    <a:pt x="45" y="58"/>
                    <a:pt x="45" y="57"/>
                  </a:cubicBezTo>
                  <a:cubicBezTo>
                    <a:pt x="45" y="57"/>
                    <a:pt x="45" y="57"/>
                    <a:pt x="45" y="57"/>
                  </a:cubicBezTo>
                  <a:close/>
                  <a:moveTo>
                    <a:pt x="34" y="54"/>
                  </a:moveTo>
                  <a:cubicBezTo>
                    <a:pt x="35" y="54"/>
                    <a:pt x="35" y="55"/>
                    <a:pt x="35" y="55"/>
                  </a:cubicBezTo>
                  <a:cubicBezTo>
                    <a:pt x="35" y="55"/>
                    <a:pt x="35" y="55"/>
                    <a:pt x="35" y="55"/>
                  </a:cubicBezTo>
                  <a:cubicBezTo>
                    <a:pt x="35" y="55"/>
                    <a:pt x="35" y="54"/>
                    <a:pt x="35" y="54"/>
                  </a:cubicBezTo>
                  <a:cubicBezTo>
                    <a:pt x="35" y="54"/>
                    <a:pt x="36" y="54"/>
                    <a:pt x="36" y="54"/>
                  </a:cubicBezTo>
                  <a:cubicBezTo>
                    <a:pt x="36" y="54"/>
                    <a:pt x="36" y="53"/>
                    <a:pt x="36" y="53"/>
                  </a:cubicBezTo>
                  <a:cubicBezTo>
                    <a:pt x="36" y="53"/>
                    <a:pt x="36" y="53"/>
                    <a:pt x="36" y="53"/>
                  </a:cubicBezTo>
                  <a:cubicBezTo>
                    <a:pt x="36" y="53"/>
                    <a:pt x="36" y="53"/>
                    <a:pt x="35" y="53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52"/>
                    <a:pt x="35" y="52"/>
                    <a:pt x="35" y="52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4" y="52"/>
                    <a:pt x="34" y="53"/>
                  </a:cubicBezTo>
                  <a:cubicBezTo>
                    <a:pt x="34" y="53"/>
                    <a:pt x="34" y="53"/>
                    <a:pt x="33" y="53"/>
                  </a:cubicBezTo>
                  <a:cubicBezTo>
                    <a:pt x="33" y="53"/>
                    <a:pt x="34" y="53"/>
                    <a:pt x="33" y="53"/>
                  </a:cubicBezTo>
                  <a:cubicBezTo>
                    <a:pt x="34" y="54"/>
                    <a:pt x="34" y="54"/>
                    <a:pt x="34" y="54"/>
                  </a:cubicBezTo>
                  <a:close/>
                  <a:moveTo>
                    <a:pt x="52" y="98"/>
                  </a:moveTo>
                  <a:cubicBezTo>
                    <a:pt x="52" y="98"/>
                    <a:pt x="53" y="98"/>
                    <a:pt x="53" y="97"/>
                  </a:cubicBezTo>
                  <a:cubicBezTo>
                    <a:pt x="52" y="97"/>
                    <a:pt x="52" y="97"/>
                    <a:pt x="52" y="98"/>
                  </a:cubicBezTo>
                  <a:close/>
                  <a:moveTo>
                    <a:pt x="44" y="68"/>
                  </a:moveTo>
                  <a:cubicBezTo>
                    <a:pt x="44" y="68"/>
                    <a:pt x="44" y="69"/>
                    <a:pt x="44" y="69"/>
                  </a:cubicBezTo>
                  <a:cubicBezTo>
                    <a:pt x="44" y="69"/>
                    <a:pt x="44" y="69"/>
                    <a:pt x="44" y="69"/>
                  </a:cubicBezTo>
                  <a:cubicBezTo>
                    <a:pt x="44" y="69"/>
                    <a:pt x="44" y="69"/>
                    <a:pt x="44" y="69"/>
                  </a:cubicBezTo>
                  <a:cubicBezTo>
                    <a:pt x="44" y="69"/>
                    <a:pt x="44" y="68"/>
                    <a:pt x="44" y="68"/>
                  </a:cubicBezTo>
                  <a:close/>
                  <a:moveTo>
                    <a:pt x="44" y="67"/>
                  </a:moveTo>
                  <a:cubicBezTo>
                    <a:pt x="45" y="67"/>
                    <a:pt x="44" y="67"/>
                    <a:pt x="45" y="67"/>
                  </a:cubicBezTo>
                  <a:cubicBezTo>
                    <a:pt x="45" y="67"/>
                    <a:pt x="45" y="67"/>
                    <a:pt x="45" y="67"/>
                  </a:cubicBezTo>
                  <a:cubicBezTo>
                    <a:pt x="45" y="67"/>
                    <a:pt x="44" y="67"/>
                    <a:pt x="44" y="67"/>
                  </a:cubicBezTo>
                  <a:cubicBezTo>
                    <a:pt x="44" y="67"/>
                    <a:pt x="44" y="67"/>
                    <a:pt x="44" y="67"/>
                  </a:cubicBezTo>
                  <a:close/>
                  <a:moveTo>
                    <a:pt x="40" y="75"/>
                  </a:moveTo>
                  <a:cubicBezTo>
                    <a:pt x="40" y="76"/>
                    <a:pt x="40" y="76"/>
                    <a:pt x="40" y="75"/>
                  </a:cubicBezTo>
                  <a:cubicBezTo>
                    <a:pt x="40" y="75"/>
                    <a:pt x="40" y="75"/>
                    <a:pt x="41" y="75"/>
                  </a:cubicBezTo>
                  <a:cubicBezTo>
                    <a:pt x="41" y="75"/>
                    <a:pt x="41" y="75"/>
                    <a:pt x="41" y="75"/>
                  </a:cubicBezTo>
                  <a:cubicBezTo>
                    <a:pt x="41" y="75"/>
                    <a:pt x="41" y="74"/>
                    <a:pt x="41" y="74"/>
                  </a:cubicBezTo>
                  <a:cubicBezTo>
                    <a:pt x="41" y="74"/>
                    <a:pt x="41" y="74"/>
                    <a:pt x="41" y="74"/>
                  </a:cubicBezTo>
                  <a:cubicBezTo>
                    <a:pt x="41" y="74"/>
                    <a:pt x="42" y="73"/>
                    <a:pt x="41" y="73"/>
                  </a:cubicBezTo>
                  <a:cubicBezTo>
                    <a:pt x="41" y="73"/>
                    <a:pt x="41" y="73"/>
                    <a:pt x="41" y="73"/>
                  </a:cubicBezTo>
                  <a:cubicBezTo>
                    <a:pt x="41" y="73"/>
                    <a:pt x="41" y="73"/>
                    <a:pt x="41" y="73"/>
                  </a:cubicBezTo>
                  <a:cubicBezTo>
                    <a:pt x="41" y="73"/>
                    <a:pt x="41" y="73"/>
                    <a:pt x="40" y="73"/>
                  </a:cubicBezTo>
                  <a:cubicBezTo>
                    <a:pt x="41" y="73"/>
                    <a:pt x="41" y="73"/>
                    <a:pt x="41" y="73"/>
                  </a:cubicBezTo>
                  <a:cubicBezTo>
                    <a:pt x="41" y="74"/>
                    <a:pt x="40" y="74"/>
                    <a:pt x="40" y="74"/>
                  </a:cubicBezTo>
                  <a:cubicBezTo>
                    <a:pt x="40" y="74"/>
                    <a:pt x="40" y="74"/>
                    <a:pt x="40" y="74"/>
                  </a:cubicBezTo>
                  <a:cubicBezTo>
                    <a:pt x="40" y="74"/>
                    <a:pt x="40" y="74"/>
                    <a:pt x="40" y="75"/>
                  </a:cubicBezTo>
                  <a:cubicBezTo>
                    <a:pt x="40" y="75"/>
                    <a:pt x="40" y="75"/>
                    <a:pt x="40" y="75"/>
                  </a:cubicBezTo>
                  <a:cubicBezTo>
                    <a:pt x="40" y="75"/>
                    <a:pt x="40" y="75"/>
                    <a:pt x="40" y="75"/>
                  </a:cubicBezTo>
                  <a:cubicBezTo>
                    <a:pt x="40" y="75"/>
                    <a:pt x="40" y="75"/>
                    <a:pt x="40" y="75"/>
                  </a:cubicBezTo>
                  <a:cubicBezTo>
                    <a:pt x="40" y="75"/>
                    <a:pt x="40" y="75"/>
                    <a:pt x="40" y="75"/>
                  </a:cubicBezTo>
                  <a:close/>
                  <a:moveTo>
                    <a:pt x="64" y="70"/>
                  </a:moveTo>
                  <a:cubicBezTo>
                    <a:pt x="64" y="69"/>
                    <a:pt x="64" y="69"/>
                    <a:pt x="64" y="69"/>
                  </a:cubicBezTo>
                  <a:cubicBezTo>
                    <a:pt x="64" y="69"/>
                    <a:pt x="64" y="69"/>
                    <a:pt x="63" y="69"/>
                  </a:cubicBezTo>
                  <a:cubicBezTo>
                    <a:pt x="63" y="69"/>
                    <a:pt x="63" y="69"/>
                    <a:pt x="63" y="69"/>
                  </a:cubicBezTo>
                  <a:cubicBezTo>
                    <a:pt x="63" y="69"/>
                    <a:pt x="63" y="69"/>
                    <a:pt x="63" y="69"/>
                  </a:cubicBezTo>
                  <a:cubicBezTo>
                    <a:pt x="63" y="69"/>
                    <a:pt x="63" y="70"/>
                    <a:pt x="64" y="70"/>
                  </a:cubicBezTo>
                  <a:close/>
                  <a:moveTo>
                    <a:pt x="64" y="71"/>
                  </a:moveTo>
                  <a:cubicBezTo>
                    <a:pt x="64" y="71"/>
                    <a:pt x="63" y="71"/>
                    <a:pt x="63" y="71"/>
                  </a:cubicBezTo>
                  <a:cubicBezTo>
                    <a:pt x="63" y="71"/>
                    <a:pt x="63" y="71"/>
                    <a:pt x="63" y="71"/>
                  </a:cubicBezTo>
                  <a:cubicBezTo>
                    <a:pt x="63" y="71"/>
                    <a:pt x="63" y="71"/>
                    <a:pt x="63" y="71"/>
                  </a:cubicBezTo>
                  <a:cubicBezTo>
                    <a:pt x="63" y="71"/>
                    <a:pt x="63" y="71"/>
                    <a:pt x="63" y="71"/>
                  </a:cubicBezTo>
                  <a:cubicBezTo>
                    <a:pt x="63" y="71"/>
                    <a:pt x="63" y="71"/>
                    <a:pt x="63" y="71"/>
                  </a:cubicBezTo>
                  <a:cubicBezTo>
                    <a:pt x="63" y="72"/>
                    <a:pt x="63" y="72"/>
                    <a:pt x="64" y="72"/>
                  </a:cubicBezTo>
                  <a:cubicBezTo>
                    <a:pt x="64" y="72"/>
                    <a:pt x="64" y="72"/>
                    <a:pt x="64" y="72"/>
                  </a:cubicBezTo>
                  <a:cubicBezTo>
                    <a:pt x="64" y="72"/>
                    <a:pt x="64" y="71"/>
                    <a:pt x="64" y="71"/>
                  </a:cubicBezTo>
                  <a:close/>
                  <a:moveTo>
                    <a:pt x="62" y="78"/>
                  </a:moveTo>
                  <a:cubicBezTo>
                    <a:pt x="62" y="78"/>
                    <a:pt x="62" y="78"/>
                    <a:pt x="62" y="78"/>
                  </a:cubicBezTo>
                  <a:cubicBezTo>
                    <a:pt x="62" y="78"/>
                    <a:pt x="62" y="78"/>
                    <a:pt x="62" y="78"/>
                  </a:cubicBezTo>
                  <a:cubicBezTo>
                    <a:pt x="62" y="78"/>
                    <a:pt x="62" y="78"/>
                    <a:pt x="62" y="78"/>
                  </a:cubicBezTo>
                  <a:cubicBezTo>
                    <a:pt x="62" y="78"/>
                    <a:pt x="62" y="78"/>
                    <a:pt x="62" y="78"/>
                  </a:cubicBezTo>
                  <a:close/>
                  <a:moveTo>
                    <a:pt x="63" y="78"/>
                  </a:moveTo>
                  <a:cubicBezTo>
                    <a:pt x="64" y="78"/>
                    <a:pt x="63" y="78"/>
                    <a:pt x="63" y="78"/>
                  </a:cubicBezTo>
                  <a:cubicBezTo>
                    <a:pt x="63" y="77"/>
                    <a:pt x="63" y="77"/>
                    <a:pt x="63" y="77"/>
                  </a:cubicBezTo>
                  <a:cubicBezTo>
                    <a:pt x="63" y="77"/>
                    <a:pt x="63" y="76"/>
                    <a:pt x="63" y="76"/>
                  </a:cubicBezTo>
                  <a:cubicBezTo>
                    <a:pt x="63" y="76"/>
                    <a:pt x="63" y="75"/>
                    <a:pt x="63" y="74"/>
                  </a:cubicBezTo>
                  <a:cubicBezTo>
                    <a:pt x="63" y="74"/>
                    <a:pt x="63" y="74"/>
                    <a:pt x="63" y="74"/>
                  </a:cubicBezTo>
                  <a:cubicBezTo>
                    <a:pt x="63" y="74"/>
                    <a:pt x="63" y="74"/>
                    <a:pt x="63" y="74"/>
                  </a:cubicBezTo>
                  <a:cubicBezTo>
                    <a:pt x="63" y="74"/>
                    <a:pt x="63" y="74"/>
                    <a:pt x="63" y="74"/>
                  </a:cubicBezTo>
                  <a:cubicBezTo>
                    <a:pt x="62" y="74"/>
                    <a:pt x="63" y="74"/>
                    <a:pt x="62" y="7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2" y="74"/>
                    <a:pt x="62" y="75"/>
                    <a:pt x="62" y="75"/>
                  </a:cubicBezTo>
                  <a:cubicBezTo>
                    <a:pt x="62" y="75"/>
                    <a:pt x="62" y="75"/>
                    <a:pt x="62" y="75"/>
                  </a:cubicBezTo>
                  <a:cubicBezTo>
                    <a:pt x="62" y="75"/>
                    <a:pt x="62" y="75"/>
                    <a:pt x="62" y="75"/>
                  </a:cubicBezTo>
                  <a:cubicBezTo>
                    <a:pt x="62" y="76"/>
                    <a:pt x="62" y="76"/>
                    <a:pt x="62" y="76"/>
                  </a:cubicBezTo>
                  <a:cubicBezTo>
                    <a:pt x="62" y="76"/>
                    <a:pt x="62" y="77"/>
                    <a:pt x="62" y="76"/>
                  </a:cubicBezTo>
                  <a:cubicBezTo>
                    <a:pt x="62" y="77"/>
                    <a:pt x="62" y="77"/>
                    <a:pt x="63" y="77"/>
                  </a:cubicBezTo>
                  <a:cubicBezTo>
                    <a:pt x="63" y="77"/>
                    <a:pt x="63" y="77"/>
                    <a:pt x="63" y="77"/>
                  </a:cubicBezTo>
                  <a:cubicBezTo>
                    <a:pt x="63" y="78"/>
                    <a:pt x="63" y="78"/>
                    <a:pt x="63" y="78"/>
                  </a:cubicBezTo>
                  <a:cubicBezTo>
                    <a:pt x="63" y="78"/>
                    <a:pt x="63" y="78"/>
                    <a:pt x="63" y="78"/>
                  </a:cubicBezTo>
                  <a:cubicBezTo>
                    <a:pt x="63" y="78"/>
                    <a:pt x="63" y="78"/>
                    <a:pt x="63" y="78"/>
                  </a:cubicBezTo>
                  <a:close/>
                  <a:moveTo>
                    <a:pt x="71" y="97"/>
                  </a:moveTo>
                  <a:cubicBezTo>
                    <a:pt x="71" y="97"/>
                    <a:pt x="71" y="97"/>
                    <a:pt x="71" y="97"/>
                  </a:cubicBezTo>
                  <a:cubicBezTo>
                    <a:pt x="71" y="98"/>
                    <a:pt x="70" y="98"/>
                    <a:pt x="70" y="99"/>
                  </a:cubicBezTo>
                  <a:cubicBezTo>
                    <a:pt x="70" y="99"/>
                    <a:pt x="70" y="99"/>
                    <a:pt x="70" y="99"/>
                  </a:cubicBezTo>
                  <a:cubicBezTo>
                    <a:pt x="70" y="99"/>
                    <a:pt x="69" y="99"/>
                    <a:pt x="69" y="99"/>
                  </a:cubicBezTo>
                  <a:cubicBezTo>
                    <a:pt x="69" y="99"/>
                    <a:pt x="69" y="99"/>
                    <a:pt x="69" y="99"/>
                  </a:cubicBezTo>
                  <a:cubicBezTo>
                    <a:pt x="69" y="99"/>
                    <a:pt x="69" y="100"/>
                    <a:pt x="70" y="100"/>
                  </a:cubicBezTo>
                  <a:cubicBezTo>
                    <a:pt x="70" y="100"/>
                    <a:pt x="70" y="100"/>
                    <a:pt x="70" y="100"/>
                  </a:cubicBezTo>
                  <a:cubicBezTo>
                    <a:pt x="70" y="100"/>
                    <a:pt x="69" y="100"/>
                    <a:pt x="69" y="100"/>
                  </a:cubicBezTo>
                  <a:cubicBezTo>
                    <a:pt x="69" y="100"/>
                    <a:pt x="69" y="100"/>
                    <a:pt x="69" y="100"/>
                  </a:cubicBezTo>
                  <a:cubicBezTo>
                    <a:pt x="69" y="100"/>
                    <a:pt x="69" y="99"/>
                    <a:pt x="69" y="99"/>
                  </a:cubicBezTo>
                  <a:cubicBezTo>
                    <a:pt x="69" y="99"/>
                    <a:pt x="68" y="99"/>
                    <a:pt x="68" y="99"/>
                  </a:cubicBezTo>
                  <a:cubicBezTo>
                    <a:pt x="68" y="100"/>
                    <a:pt x="68" y="100"/>
                    <a:pt x="69" y="100"/>
                  </a:cubicBezTo>
                  <a:cubicBezTo>
                    <a:pt x="69" y="100"/>
                    <a:pt x="69" y="101"/>
                    <a:pt x="69" y="101"/>
                  </a:cubicBezTo>
                  <a:cubicBezTo>
                    <a:pt x="69" y="102"/>
                    <a:pt x="69" y="102"/>
                    <a:pt x="69" y="103"/>
                  </a:cubicBezTo>
                  <a:cubicBezTo>
                    <a:pt x="69" y="103"/>
                    <a:pt x="69" y="104"/>
                    <a:pt x="69" y="104"/>
                  </a:cubicBezTo>
                  <a:cubicBezTo>
                    <a:pt x="69" y="104"/>
                    <a:pt x="69" y="104"/>
                    <a:pt x="69" y="104"/>
                  </a:cubicBezTo>
                  <a:cubicBezTo>
                    <a:pt x="69" y="104"/>
                    <a:pt x="68" y="103"/>
                    <a:pt x="68" y="103"/>
                  </a:cubicBezTo>
                  <a:cubicBezTo>
                    <a:pt x="68" y="103"/>
                    <a:pt x="68" y="103"/>
                    <a:pt x="68" y="103"/>
                  </a:cubicBezTo>
                  <a:cubicBezTo>
                    <a:pt x="68" y="103"/>
                    <a:pt x="68" y="102"/>
                    <a:pt x="68" y="102"/>
                  </a:cubicBezTo>
                  <a:cubicBezTo>
                    <a:pt x="68" y="102"/>
                    <a:pt x="68" y="102"/>
                    <a:pt x="68" y="102"/>
                  </a:cubicBezTo>
                  <a:cubicBezTo>
                    <a:pt x="68" y="102"/>
                    <a:pt x="68" y="102"/>
                    <a:pt x="68" y="102"/>
                  </a:cubicBezTo>
                  <a:cubicBezTo>
                    <a:pt x="68" y="101"/>
                    <a:pt x="68" y="101"/>
                    <a:pt x="68" y="101"/>
                  </a:cubicBezTo>
                  <a:cubicBezTo>
                    <a:pt x="68" y="101"/>
                    <a:pt x="68" y="101"/>
                    <a:pt x="68" y="101"/>
                  </a:cubicBezTo>
                  <a:cubicBezTo>
                    <a:pt x="68" y="100"/>
                    <a:pt x="68" y="100"/>
                    <a:pt x="68" y="100"/>
                  </a:cubicBezTo>
                  <a:cubicBezTo>
                    <a:pt x="67" y="100"/>
                    <a:pt x="67" y="100"/>
                    <a:pt x="67" y="100"/>
                  </a:cubicBezTo>
                  <a:cubicBezTo>
                    <a:pt x="67" y="99"/>
                    <a:pt x="67" y="99"/>
                    <a:pt x="67" y="99"/>
                  </a:cubicBezTo>
                  <a:cubicBezTo>
                    <a:pt x="67" y="99"/>
                    <a:pt x="67" y="99"/>
                    <a:pt x="67" y="98"/>
                  </a:cubicBezTo>
                  <a:cubicBezTo>
                    <a:pt x="67" y="98"/>
                    <a:pt x="67" y="98"/>
                    <a:pt x="66" y="98"/>
                  </a:cubicBezTo>
                  <a:cubicBezTo>
                    <a:pt x="66" y="98"/>
                    <a:pt x="66" y="98"/>
                    <a:pt x="66" y="97"/>
                  </a:cubicBezTo>
                  <a:cubicBezTo>
                    <a:pt x="66" y="97"/>
                    <a:pt x="66" y="97"/>
                    <a:pt x="66" y="97"/>
                  </a:cubicBezTo>
                  <a:cubicBezTo>
                    <a:pt x="66" y="97"/>
                    <a:pt x="66" y="97"/>
                    <a:pt x="66" y="97"/>
                  </a:cubicBezTo>
                  <a:cubicBezTo>
                    <a:pt x="66" y="96"/>
                    <a:pt x="66" y="96"/>
                    <a:pt x="66" y="96"/>
                  </a:cubicBezTo>
                  <a:cubicBezTo>
                    <a:pt x="65" y="97"/>
                    <a:pt x="65" y="97"/>
                    <a:pt x="65" y="97"/>
                  </a:cubicBezTo>
                  <a:cubicBezTo>
                    <a:pt x="65" y="97"/>
                    <a:pt x="64" y="97"/>
                    <a:pt x="64" y="97"/>
                  </a:cubicBezTo>
                  <a:cubicBezTo>
                    <a:pt x="64" y="98"/>
                    <a:pt x="64" y="98"/>
                    <a:pt x="65" y="98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65" y="98"/>
                    <a:pt x="65" y="98"/>
                    <a:pt x="64" y="98"/>
                  </a:cubicBezTo>
                  <a:cubicBezTo>
                    <a:pt x="64" y="99"/>
                    <a:pt x="64" y="99"/>
                    <a:pt x="64" y="99"/>
                  </a:cubicBezTo>
                  <a:cubicBezTo>
                    <a:pt x="63" y="99"/>
                    <a:pt x="63" y="99"/>
                    <a:pt x="63" y="100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3" y="101"/>
                    <a:pt x="63" y="101"/>
                    <a:pt x="63" y="101"/>
                  </a:cubicBezTo>
                  <a:cubicBezTo>
                    <a:pt x="63" y="101"/>
                    <a:pt x="63" y="101"/>
                    <a:pt x="63" y="101"/>
                  </a:cubicBezTo>
                  <a:cubicBezTo>
                    <a:pt x="63" y="101"/>
                    <a:pt x="63" y="101"/>
                    <a:pt x="63" y="102"/>
                  </a:cubicBezTo>
                  <a:cubicBezTo>
                    <a:pt x="63" y="102"/>
                    <a:pt x="63" y="102"/>
                    <a:pt x="63" y="102"/>
                  </a:cubicBezTo>
                  <a:cubicBezTo>
                    <a:pt x="63" y="102"/>
                    <a:pt x="63" y="102"/>
                    <a:pt x="63" y="102"/>
                  </a:cubicBezTo>
                  <a:cubicBezTo>
                    <a:pt x="63" y="102"/>
                    <a:pt x="64" y="102"/>
                    <a:pt x="64" y="103"/>
                  </a:cubicBezTo>
                  <a:cubicBezTo>
                    <a:pt x="64" y="103"/>
                    <a:pt x="64" y="103"/>
                    <a:pt x="64" y="103"/>
                  </a:cubicBezTo>
                  <a:cubicBezTo>
                    <a:pt x="64" y="103"/>
                    <a:pt x="64" y="103"/>
                    <a:pt x="64" y="103"/>
                  </a:cubicBezTo>
                  <a:cubicBezTo>
                    <a:pt x="64" y="103"/>
                    <a:pt x="64" y="103"/>
                    <a:pt x="64" y="103"/>
                  </a:cubicBezTo>
                  <a:cubicBezTo>
                    <a:pt x="64" y="103"/>
                    <a:pt x="64" y="103"/>
                    <a:pt x="64" y="103"/>
                  </a:cubicBezTo>
                  <a:cubicBezTo>
                    <a:pt x="64" y="103"/>
                    <a:pt x="64" y="103"/>
                    <a:pt x="64" y="103"/>
                  </a:cubicBezTo>
                  <a:cubicBezTo>
                    <a:pt x="65" y="104"/>
                    <a:pt x="65" y="104"/>
                    <a:pt x="65" y="104"/>
                  </a:cubicBezTo>
                  <a:cubicBezTo>
                    <a:pt x="65" y="104"/>
                    <a:pt x="65" y="104"/>
                    <a:pt x="65" y="104"/>
                  </a:cubicBezTo>
                  <a:cubicBezTo>
                    <a:pt x="65" y="104"/>
                    <a:pt x="65" y="104"/>
                    <a:pt x="65" y="104"/>
                  </a:cubicBezTo>
                  <a:cubicBezTo>
                    <a:pt x="65" y="104"/>
                    <a:pt x="65" y="105"/>
                    <a:pt x="65" y="105"/>
                  </a:cubicBezTo>
                  <a:cubicBezTo>
                    <a:pt x="65" y="105"/>
                    <a:pt x="65" y="106"/>
                    <a:pt x="65" y="107"/>
                  </a:cubicBezTo>
                  <a:cubicBezTo>
                    <a:pt x="65" y="107"/>
                    <a:pt x="65" y="107"/>
                    <a:pt x="65" y="107"/>
                  </a:cubicBezTo>
                  <a:cubicBezTo>
                    <a:pt x="65" y="107"/>
                    <a:pt x="64" y="108"/>
                    <a:pt x="64" y="108"/>
                  </a:cubicBezTo>
                  <a:cubicBezTo>
                    <a:pt x="64" y="108"/>
                    <a:pt x="64" y="108"/>
                    <a:pt x="64" y="108"/>
                  </a:cubicBezTo>
                  <a:cubicBezTo>
                    <a:pt x="64" y="108"/>
                    <a:pt x="64" y="109"/>
                    <a:pt x="63" y="109"/>
                  </a:cubicBezTo>
                  <a:cubicBezTo>
                    <a:pt x="63" y="110"/>
                    <a:pt x="63" y="110"/>
                    <a:pt x="63" y="110"/>
                  </a:cubicBezTo>
                  <a:cubicBezTo>
                    <a:pt x="63" y="110"/>
                    <a:pt x="63" y="110"/>
                    <a:pt x="63" y="110"/>
                  </a:cubicBezTo>
                  <a:cubicBezTo>
                    <a:pt x="63" y="110"/>
                    <a:pt x="62" y="110"/>
                    <a:pt x="62" y="109"/>
                  </a:cubicBezTo>
                  <a:cubicBezTo>
                    <a:pt x="63" y="109"/>
                    <a:pt x="62" y="109"/>
                    <a:pt x="62" y="109"/>
                  </a:cubicBezTo>
                  <a:cubicBezTo>
                    <a:pt x="62" y="109"/>
                    <a:pt x="62" y="109"/>
                    <a:pt x="62" y="108"/>
                  </a:cubicBezTo>
                  <a:cubicBezTo>
                    <a:pt x="61" y="108"/>
                    <a:pt x="62" y="108"/>
                    <a:pt x="62" y="108"/>
                  </a:cubicBezTo>
                  <a:cubicBezTo>
                    <a:pt x="62" y="108"/>
                    <a:pt x="62" y="108"/>
                    <a:pt x="62" y="107"/>
                  </a:cubicBezTo>
                  <a:cubicBezTo>
                    <a:pt x="62" y="107"/>
                    <a:pt x="62" y="107"/>
                    <a:pt x="62" y="107"/>
                  </a:cubicBezTo>
                  <a:cubicBezTo>
                    <a:pt x="62" y="107"/>
                    <a:pt x="62" y="107"/>
                    <a:pt x="62" y="107"/>
                  </a:cubicBezTo>
                  <a:cubicBezTo>
                    <a:pt x="62" y="107"/>
                    <a:pt x="62" y="107"/>
                    <a:pt x="62" y="107"/>
                  </a:cubicBezTo>
                  <a:cubicBezTo>
                    <a:pt x="62" y="106"/>
                    <a:pt x="62" y="106"/>
                    <a:pt x="62" y="106"/>
                  </a:cubicBezTo>
                  <a:cubicBezTo>
                    <a:pt x="62" y="106"/>
                    <a:pt x="62" y="106"/>
                    <a:pt x="62" y="106"/>
                  </a:cubicBezTo>
                  <a:cubicBezTo>
                    <a:pt x="61" y="106"/>
                    <a:pt x="61" y="106"/>
                    <a:pt x="61" y="106"/>
                  </a:cubicBezTo>
                  <a:cubicBezTo>
                    <a:pt x="61" y="107"/>
                    <a:pt x="61" y="107"/>
                    <a:pt x="61" y="107"/>
                  </a:cubicBezTo>
                  <a:cubicBezTo>
                    <a:pt x="61" y="107"/>
                    <a:pt x="61" y="108"/>
                    <a:pt x="61" y="108"/>
                  </a:cubicBezTo>
                  <a:cubicBezTo>
                    <a:pt x="60" y="108"/>
                    <a:pt x="60" y="108"/>
                    <a:pt x="60" y="108"/>
                  </a:cubicBezTo>
                  <a:cubicBezTo>
                    <a:pt x="59" y="108"/>
                    <a:pt x="59" y="108"/>
                    <a:pt x="58" y="107"/>
                  </a:cubicBezTo>
                  <a:cubicBezTo>
                    <a:pt x="58" y="107"/>
                    <a:pt x="58" y="107"/>
                    <a:pt x="58" y="107"/>
                  </a:cubicBezTo>
                  <a:cubicBezTo>
                    <a:pt x="58" y="107"/>
                    <a:pt x="57" y="107"/>
                    <a:pt x="57" y="107"/>
                  </a:cubicBezTo>
                  <a:cubicBezTo>
                    <a:pt x="57" y="107"/>
                    <a:pt x="56" y="107"/>
                    <a:pt x="56" y="106"/>
                  </a:cubicBezTo>
                  <a:cubicBezTo>
                    <a:pt x="56" y="106"/>
                    <a:pt x="56" y="106"/>
                    <a:pt x="56" y="106"/>
                  </a:cubicBezTo>
                  <a:cubicBezTo>
                    <a:pt x="55" y="106"/>
                    <a:pt x="55" y="106"/>
                    <a:pt x="55" y="106"/>
                  </a:cubicBezTo>
                  <a:cubicBezTo>
                    <a:pt x="55" y="106"/>
                    <a:pt x="55" y="106"/>
                    <a:pt x="55" y="106"/>
                  </a:cubicBezTo>
                  <a:cubicBezTo>
                    <a:pt x="54" y="106"/>
                    <a:pt x="54" y="106"/>
                    <a:pt x="54" y="106"/>
                  </a:cubicBezTo>
                  <a:cubicBezTo>
                    <a:pt x="54" y="106"/>
                    <a:pt x="54" y="105"/>
                    <a:pt x="54" y="105"/>
                  </a:cubicBezTo>
                  <a:cubicBezTo>
                    <a:pt x="54" y="105"/>
                    <a:pt x="54" y="105"/>
                    <a:pt x="54" y="105"/>
                  </a:cubicBezTo>
                  <a:cubicBezTo>
                    <a:pt x="53" y="105"/>
                    <a:pt x="53" y="104"/>
                    <a:pt x="53" y="103"/>
                  </a:cubicBezTo>
                  <a:cubicBezTo>
                    <a:pt x="53" y="103"/>
                    <a:pt x="53" y="103"/>
                    <a:pt x="53" y="103"/>
                  </a:cubicBezTo>
                  <a:cubicBezTo>
                    <a:pt x="53" y="103"/>
                    <a:pt x="53" y="102"/>
                    <a:pt x="53" y="102"/>
                  </a:cubicBezTo>
                  <a:cubicBezTo>
                    <a:pt x="53" y="102"/>
                    <a:pt x="53" y="102"/>
                    <a:pt x="53" y="102"/>
                  </a:cubicBezTo>
                  <a:cubicBezTo>
                    <a:pt x="53" y="102"/>
                    <a:pt x="53" y="102"/>
                    <a:pt x="53" y="102"/>
                  </a:cubicBezTo>
                  <a:cubicBezTo>
                    <a:pt x="53" y="102"/>
                    <a:pt x="53" y="102"/>
                    <a:pt x="53" y="102"/>
                  </a:cubicBezTo>
                  <a:cubicBezTo>
                    <a:pt x="53" y="102"/>
                    <a:pt x="53" y="102"/>
                    <a:pt x="52" y="102"/>
                  </a:cubicBezTo>
                  <a:cubicBezTo>
                    <a:pt x="52" y="102"/>
                    <a:pt x="52" y="101"/>
                    <a:pt x="52" y="101"/>
                  </a:cubicBezTo>
                  <a:cubicBezTo>
                    <a:pt x="52" y="100"/>
                    <a:pt x="52" y="100"/>
                    <a:pt x="53" y="99"/>
                  </a:cubicBezTo>
                  <a:cubicBezTo>
                    <a:pt x="53" y="99"/>
                    <a:pt x="53" y="99"/>
                    <a:pt x="53" y="99"/>
                  </a:cubicBezTo>
                  <a:cubicBezTo>
                    <a:pt x="53" y="99"/>
                    <a:pt x="53" y="99"/>
                    <a:pt x="53" y="99"/>
                  </a:cubicBezTo>
                  <a:cubicBezTo>
                    <a:pt x="54" y="98"/>
                    <a:pt x="54" y="98"/>
                    <a:pt x="54" y="97"/>
                  </a:cubicBezTo>
                  <a:cubicBezTo>
                    <a:pt x="54" y="97"/>
                    <a:pt x="54" y="97"/>
                    <a:pt x="54" y="97"/>
                  </a:cubicBezTo>
                  <a:cubicBezTo>
                    <a:pt x="54" y="97"/>
                    <a:pt x="54" y="97"/>
                    <a:pt x="54" y="97"/>
                  </a:cubicBezTo>
                  <a:cubicBezTo>
                    <a:pt x="54" y="97"/>
                    <a:pt x="54" y="97"/>
                    <a:pt x="54" y="97"/>
                  </a:cubicBezTo>
                  <a:cubicBezTo>
                    <a:pt x="53" y="97"/>
                    <a:pt x="53" y="96"/>
                    <a:pt x="53" y="96"/>
                  </a:cubicBezTo>
                  <a:cubicBezTo>
                    <a:pt x="52" y="95"/>
                    <a:pt x="52" y="95"/>
                    <a:pt x="52" y="95"/>
                  </a:cubicBezTo>
                  <a:cubicBezTo>
                    <a:pt x="51" y="95"/>
                    <a:pt x="51" y="95"/>
                    <a:pt x="51" y="95"/>
                  </a:cubicBezTo>
                  <a:cubicBezTo>
                    <a:pt x="51" y="95"/>
                    <a:pt x="51" y="95"/>
                    <a:pt x="51" y="95"/>
                  </a:cubicBezTo>
                  <a:cubicBezTo>
                    <a:pt x="50" y="95"/>
                    <a:pt x="50" y="95"/>
                    <a:pt x="50" y="94"/>
                  </a:cubicBezTo>
                  <a:cubicBezTo>
                    <a:pt x="50" y="94"/>
                    <a:pt x="50" y="94"/>
                    <a:pt x="49" y="94"/>
                  </a:cubicBezTo>
                  <a:cubicBezTo>
                    <a:pt x="49" y="94"/>
                    <a:pt x="49" y="94"/>
                    <a:pt x="49" y="94"/>
                  </a:cubicBezTo>
                  <a:cubicBezTo>
                    <a:pt x="49" y="94"/>
                    <a:pt x="49" y="94"/>
                    <a:pt x="49" y="94"/>
                  </a:cubicBezTo>
                  <a:cubicBezTo>
                    <a:pt x="49" y="94"/>
                    <a:pt x="48" y="94"/>
                    <a:pt x="48" y="94"/>
                  </a:cubicBezTo>
                  <a:cubicBezTo>
                    <a:pt x="48" y="94"/>
                    <a:pt x="48" y="94"/>
                    <a:pt x="48" y="95"/>
                  </a:cubicBezTo>
                  <a:cubicBezTo>
                    <a:pt x="48" y="95"/>
                    <a:pt x="48" y="95"/>
                    <a:pt x="48" y="95"/>
                  </a:cubicBezTo>
                  <a:cubicBezTo>
                    <a:pt x="48" y="95"/>
                    <a:pt x="48" y="95"/>
                    <a:pt x="48" y="95"/>
                  </a:cubicBezTo>
                  <a:cubicBezTo>
                    <a:pt x="48" y="96"/>
                    <a:pt x="48" y="96"/>
                    <a:pt x="47" y="96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47" y="96"/>
                    <a:pt x="48" y="96"/>
                    <a:pt x="48" y="97"/>
                  </a:cubicBezTo>
                  <a:cubicBezTo>
                    <a:pt x="48" y="97"/>
                    <a:pt x="48" y="97"/>
                    <a:pt x="48" y="97"/>
                  </a:cubicBezTo>
                  <a:cubicBezTo>
                    <a:pt x="48" y="97"/>
                    <a:pt x="48" y="97"/>
                    <a:pt x="48" y="97"/>
                  </a:cubicBezTo>
                  <a:cubicBezTo>
                    <a:pt x="48" y="97"/>
                    <a:pt x="48" y="97"/>
                    <a:pt x="48" y="97"/>
                  </a:cubicBezTo>
                  <a:cubicBezTo>
                    <a:pt x="48" y="98"/>
                    <a:pt x="48" y="98"/>
                    <a:pt x="48" y="97"/>
                  </a:cubicBezTo>
                  <a:cubicBezTo>
                    <a:pt x="48" y="97"/>
                    <a:pt x="47" y="97"/>
                    <a:pt x="47" y="97"/>
                  </a:cubicBezTo>
                  <a:cubicBezTo>
                    <a:pt x="47" y="97"/>
                    <a:pt x="47" y="97"/>
                    <a:pt x="47" y="97"/>
                  </a:cubicBezTo>
                  <a:cubicBezTo>
                    <a:pt x="47" y="97"/>
                    <a:pt x="47" y="96"/>
                    <a:pt x="47" y="96"/>
                  </a:cubicBezTo>
                  <a:cubicBezTo>
                    <a:pt x="47" y="96"/>
                    <a:pt x="46" y="96"/>
                    <a:pt x="46" y="97"/>
                  </a:cubicBezTo>
                  <a:cubicBezTo>
                    <a:pt x="46" y="97"/>
                    <a:pt x="46" y="97"/>
                    <a:pt x="46" y="97"/>
                  </a:cubicBezTo>
                  <a:cubicBezTo>
                    <a:pt x="46" y="97"/>
                    <a:pt x="46" y="97"/>
                    <a:pt x="46" y="96"/>
                  </a:cubicBezTo>
                  <a:cubicBezTo>
                    <a:pt x="46" y="96"/>
                    <a:pt x="46" y="96"/>
                    <a:pt x="46" y="96"/>
                  </a:cubicBezTo>
                  <a:cubicBezTo>
                    <a:pt x="46" y="96"/>
                    <a:pt x="46" y="96"/>
                    <a:pt x="46" y="96"/>
                  </a:cubicBezTo>
                  <a:cubicBezTo>
                    <a:pt x="46" y="96"/>
                    <a:pt x="46" y="96"/>
                    <a:pt x="46" y="96"/>
                  </a:cubicBezTo>
                  <a:cubicBezTo>
                    <a:pt x="46" y="96"/>
                    <a:pt x="46" y="95"/>
                    <a:pt x="46" y="95"/>
                  </a:cubicBezTo>
                  <a:cubicBezTo>
                    <a:pt x="46" y="95"/>
                    <a:pt x="46" y="95"/>
                    <a:pt x="46" y="95"/>
                  </a:cubicBezTo>
                  <a:cubicBezTo>
                    <a:pt x="46" y="95"/>
                    <a:pt x="46" y="95"/>
                    <a:pt x="46" y="95"/>
                  </a:cubicBezTo>
                  <a:cubicBezTo>
                    <a:pt x="46" y="95"/>
                    <a:pt x="45" y="95"/>
                    <a:pt x="45" y="95"/>
                  </a:cubicBezTo>
                  <a:cubicBezTo>
                    <a:pt x="45" y="95"/>
                    <a:pt x="45" y="96"/>
                    <a:pt x="45" y="96"/>
                  </a:cubicBezTo>
                  <a:cubicBezTo>
                    <a:pt x="45" y="96"/>
                    <a:pt x="45" y="96"/>
                    <a:pt x="45" y="96"/>
                  </a:cubicBezTo>
                  <a:cubicBezTo>
                    <a:pt x="45" y="96"/>
                    <a:pt x="45" y="96"/>
                    <a:pt x="45" y="96"/>
                  </a:cubicBezTo>
                  <a:cubicBezTo>
                    <a:pt x="45" y="96"/>
                    <a:pt x="45" y="96"/>
                    <a:pt x="45" y="97"/>
                  </a:cubicBezTo>
                  <a:cubicBezTo>
                    <a:pt x="45" y="97"/>
                    <a:pt x="45" y="97"/>
                    <a:pt x="45" y="97"/>
                  </a:cubicBezTo>
                  <a:cubicBezTo>
                    <a:pt x="45" y="97"/>
                    <a:pt x="44" y="97"/>
                    <a:pt x="44" y="97"/>
                  </a:cubicBezTo>
                  <a:cubicBezTo>
                    <a:pt x="44" y="97"/>
                    <a:pt x="44" y="97"/>
                    <a:pt x="44" y="97"/>
                  </a:cubicBezTo>
                  <a:cubicBezTo>
                    <a:pt x="44" y="97"/>
                    <a:pt x="44" y="97"/>
                    <a:pt x="44" y="97"/>
                  </a:cubicBezTo>
                  <a:cubicBezTo>
                    <a:pt x="44" y="97"/>
                    <a:pt x="44" y="97"/>
                    <a:pt x="44" y="97"/>
                  </a:cubicBezTo>
                  <a:cubicBezTo>
                    <a:pt x="44" y="97"/>
                    <a:pt x="44" y="98"/>
                    <a:pt x="44" y="98"/>
                  </a:cubicBezTo>
                  <a:cubicBezTo>
                    <a:pt x="44" y="98"/>
                    <a:pt x="44" y="98"/>
                    <a:pt x="44" y="98"/>
                  </a:cubicBezTo>
                  <a:cubicBezTo>
                    <a:pt x="44" y="97"/>
                    <a:pt x="44" y="97"/>
                    <a:pt x="44" y="97"/>
                  </a:cubicBezTo>
                  <a:cubicBezTo>
                    <a:pt x="44" y="97"/>
                    <a:pt x="44" y="97"/>
                    <a:pt x="44" y="98"/>
                  </a:cubicBezTo>
                  <a:cubicBezTo>
                    <a:pt x="45" y="98"/>
                    <a:pt x="44" y="98"/>
                    <a:pt x="44" y="98"/>
                  </a:cubicBezTo>
                  <a:cubicBezTo>
                    <a:pt x="44" y="98"/>
                    <a:pt x="44" y="98"/>
                    <a:pt x="44" y="98"/>
                  </a:cubicBezTo>
                  <a:cubicBezTo>
                    <a:pt x="44" y="98"/>
                    <a:pt x="44" y="98"/>
                    <a:pt x="44" y="98"/>
                  </a:cubicBezTo>
                  <a:cubicBezTo>
                    <a:pt x="44" y="98"/>
                    <a:pt x="44" y="98"/>
                    <a:pt x="43" y="98"/>
                  </a:cubicBezTo>
                  <a:cubicBezTo>
                    <a:pt x="43" y="98"/>
                    <a:pt x="43" y="98"/>
                    <a:pt x="43" y="98"/>
                  </a:cubicBezTo>
                  <a:cubicBezTo>
                    <a:pt x="43" y="97"/>
                    <a:pt x="43" y="97"/>
                    <a:pt x="43" y="97"/>
                  </a:cubicBezTo>
                  <a:cubicBezTo>
                    <a:pt x="43" y="97"/>
                    <a:pt x="43" y="97"/>
                    <a:pt x="43" y="97"/>
                  </a:cubicBezTo>
                  <a:cubicBezTo>
                    <a:pt x="43" y="97"/>
                    <a:pt x="43" y="97"/>
                    <a:pt x="43" y="97"/>
                  </a:cubicBezTo>
                  <a:cubicBezTo>
                    <a:pt x="43" y="96"/>
                    <a:pt x="43" y="96"/>
                    <a:pt x="43" y="96"/>
                  </a:cubicBezTo>
                  <a:cubicBezTo>
                    <a:pt x="43" y="96"/>
                    <a:pt x="43" y="96"/>
                    <a:pt x="43" y="96"/>
                  </a:cubicBezTo>
                  <a:cubicBezTo>
                    <a:pt x="43" y="96"/>
                    <a:pt x="43" y="95"/>
                    <a:pt x="43" y="95"/>
                  </a:cubicBezTo>
                  <a:cubicBezTo>
                    <a:pt x="43" y="95"/>
                    <a:pt x="43" y="95"/>
                    <a:pt x="43" y="95"/>
                  </a:cubicBezTo>
                  <a:cubicBezTo>
                    <a:pt x="43" y="95"/>
                    <a:pt x="43" y="95"/>
                    <a:pt x="43" y="95"/>
                  </a:cubicBezTo>
                  <a:cubicBezTo>
                    <a:pt x="42" y="95"/>
                    <a:pt x="42" y="95"/>
                    <a:pt x="42" y="95"/>
                  </a:cubicBezTo>
                  <a:cubicBezTo>
                    <a:pt x="42" y="95"/>
                    <a:pt x="42" y="95"/>
                    <a:pt x="41" y="95"/>
                  </a:cubicBezTo>
                  <a:cubicBezTo>
                    <a:pt x="41" y="95"/>
                    <a:pt x="41" y="96"/>
                    <a:pt x="41" y="96"/>
                  </a:cubicBezTo>
                  <a:cubicBezTo>
                    <a:pt x="41" y="96"/>
                    <a:pt x="41" y="96"/>
                    <a:pt x="41" y="96"/>
                  </a:cubicBezTo>
                  <a:cubicBezTo>
                    <a:pt x="40" y="97"/>
                    <a:pt x="41" y="96"/>
                    <a:pt x="41" y="97"/>
                  </a:cubicBezTo>
                  <a:cubicBezTo>
                    <a:pt x="41" y="97"/>
                    <a:pt x="41" y="97"/>
                    <a:pt x="40" y="97"/>
                  </a:cubicBezTo>
                  <a:cubicBezTo>
                    <a:pt x="40" y="97"/>
                    <a:pt x="40" y="97"/>
                    <a:pt x="40" y="98"/>
                  </a:cubicBezTo>
                  <a:cubicBezTo>
                    <a:pt x="40" y="98"/>
                    <a:pt x="40" y="98"/>
                    <a:pt x="40" y="98"/>
                  </a:cubicBezTo>
                  <a:cubicBezTo>
                    <a:pt x="40" y="98"/>
                    <a:pt x="40" y="98"/>
                    <a:pt x="40" y="98"/>
                  </a:cubicBezTo>
                  <a:cubicBezTo>
                    <a:pt x="40" y="98"/>
                    <a:pt x="40" y="98"/>
                    <a:pt x="40" y="98"/>
                  </a:cubicBezTo>
                  <a:cubicBezTo>
                    <a:pt x="39" y="98"/>
                    <a:pt x="40" y="99"/>
                    <a:pt x="39" y="99"/>
                  </a:cubicBezTo>
                  <a:cubicBezTo>
                    <a:pt x="39" y="99"/>
                    <a:pt x="39" y="99"/>
                    <a:pt x="39" y="99"/>
                  </a:cubicBezTo>
                  <a:cubicBezTo>
                    <a:pt x="39" y="99"/>
                    <a:pt x="39" y="100"/>
                    <a:pt x="39" y="100"/>
                  </a:cubicBezTo>
                  <a:cubicBezTo>
                    <a:pt x="39" y="100"/>
                    <a:pt x="39" y="100"/>
                    <a:pt x="39" y="100"/>
                  </a:cubicBezTo>
                  <a:cubicBezTo>
                    <a:pt x="39" y="100"/>
                    <a:pt x="39" y="100"/>
                    <a:pt x="39" y="100"/>
                  </a:cubicBezTo>
                  <a:cubicBezTo>
                    <a:pt x="39" y="101"/>
                    <a:pt x="39" y="101"/>
                    <a:pt x="39" y="101"/>
                  </a:cubicBezTo>
                  <a:cubicBezTo>
                    <a:pt x="39" y="101"/>
                    <a:pt x="39" y="101"/>
                    <a:pt x="39" y="102"/>
                  </a:cubicBezTo>
                  <a:cubicBezTo>
                    <a:pt x="39" y="102"/>
                    <a:pt x="38" y="102"/>
                    <a:pt x="38" y="102"/>
                  </a:cubicBezTo>
                  <a:cubicBezTo>
                    <a:pt x="38" y="102"/>
                    <a:pt x="38" y="102"/>
                    <a:pt x="38" y="101"/>
                  </a:cubicBezTo>
                  <a:cubicBezTo>
                    <a:pt x="38" y="101"/>
                    <a:pt x="38" y="101"/>
                    <a:pt x="37" y="101"/>
                  </a:cubicBezTo>
                  <a:cubicBezTo>
                    <a:pt x="37" y="101"/>
                    <a:pt x="37" y="101"/>
                    <a:pt x="37" y="101"/>
                  </a:cubicBezTo>
                  <a:cubicBezTo>
                    <a:pt x="37" y="101"/>
                    <a:pt x="37" y="101"/>
                    <a:pt x="37" y="101"/>
                  </a:cubicBezTo>
                  <a:cubicBezTo>
                    <a:pt x="37" y="101"/>
                    <a:pt x="37" y="100"/>
                    <a:pt x="37" y="100"/>
                  </a:cubicBezTo>
                  <a:cubicBezTo>
                    <a:pt x="37" y="100"/>
                    <a:pt x="37" y="100"/>
                    <a:pt x="37" y="100"/>
                  </a:cubicBezTo>
                  <a:cubicBezTo>
                    <a:pt x="37" y="100"/>
                    <a:pt x="37" y="100"/>
                    <a:pt x="37" y="100"/>
                  </a:cubicBezTo>
                  <a:cubicBezTo>
                    <a:pt x="37" y="99"/>
                    <a:pt x="37" y="99"/>
                    <a:pt x="38" y="99"/>
                  </a:cubicBezTo>
                  <a:cubicBezTo>
                    <a:pt x="38" y="99"/>
                    <a:pt x="38" y="99"/>
                    <a:pt x="38" y="99"/>
                  </a:cubicBezTo>
                  <a:cubicBezTo>
                    <a:pt x="37" y="98"/>
                    <a:pt x="38" y="98"/>
                    <a:pt x="38" y="97"/>
                  </a:cubicBezTo>
                  <a:cubicBezTo>
                    <a:pt x="38" y="97"/>
                    <a:pt x="38" y="97"/>
                    <a:pt x="38" y="97"/>
                  </a:cubicBezTo>
                  <a:cubicBezTo>
                    <a:pt x="38" y="97"/>
                    <a:pt x="38" y="97"/>
                    <a:pt x="38" y="97"/>
                  </a:cubicBezTo>
                  <a:cubicBezTo>
                    <a:pt x="38" y="97"/>
                    <a:pt x="38" y="97"/>
                    <a:pt x="38" y="96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8" y="96"/>
                    <a:pt x="38" y="96"/>
                    <a:pt x="38" y="96"/>
                  </a:cubicBezTo>
                  <a:cubicBezTo>
                    <a:pt x="38" y="95"/>
                    <a:pt x="38" y="95"/>
                    <a:pt x="38" y="95"/>
                  </a:cubicBezTo>
                  <a:cubicBezTo>
                    <a:pt x="39" y="94"/>
                    <a:pt x="39" y="94"/>
                    <a:pt x="39" y="94"/>
                  </a:cubicBezTo>
                  <a:cubicBezTo>
                    <a:pt x="39" y="93"/>
                    <a:pt x="39" y="93"/>
                    <a:pt x="40" y="93"/>
                  </a:cubicBezTo>
                  <a:cubicBezTo>
                    <a:pt x="40" y="93"/>
                    <a:pt x="40" y="93"/>
                    <a:pt x="40" y="93"/>
                  </a:cubicBezTo>
                  <a:cubicBezTo>
                    <a:pt x="41" y="93"/>
                    <a:pt x="41" y="93"/>
                    <a:pt x="41" y="93"/>
                  </a:cubicBezTo>
                  <a:cubicBezTo>
                    <a:pt x="41" y="93"/>
                    <a:pt x="41" y="93"/>
                    <a:pt x="41" y="93"/>
                  </a:cubicBezTo>
                  <a:cubicBezTo>
                    <a:pt x="41" y="93"/>
                    <a:pt x="41" y="93"/>
                    <a:pt x="42" y="92"/>
                  </a:cubicBezTo>
                  <a:cubicBezTo>
                    <a:pt x="42" y="92"/>
                    <a:pt x="42" y="92"/>
                    <a:pt x="42" y="92"/>
                  </a:cubicBezTo>
                  <a:cubicBezTo>
                    <a:pt x="42" y="92"/>
                    <a:pt x="42" y="92"/>
                    <a:pt x="42" y="92"/>
                  </a:cubicBezTo>
                  <a:cubicBezTo>
                    <a:pt x="42" y="92"/>
                    <a:pt x="43" y="92"/>
                    <a:pt x="43" y="92"/>
                  </a:cubicBezTo>
                  <a:cubicBezTo>
                    <a:pt x="43" y="92"/>
                    <a:pt x="43" y="92"/>
                    <a:pt x="43" y="92"/>
                  </a:cubicBezTo>
                  <a:cubicBezTo>
                    <a:pt x="44" y="92"/>
                    <a:pt x="44" y="92"/>
                    <a:pt x="44" y="91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4" y="91"/>
                    <a:pt x="44" y="91"/>
                    <a:pt x="44" y="91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90"/>
                    <a:pt x="44" y="90"/>
                    <a:pt x="44" y="90"/>
                  </a:cubicBezTo>
                  <a:cubicBezTo>
                    <a:pt x="44" y="89"/>
                    <a:pt x="45" y="89"/>
                    <a:pt x="46" y="89"/>
                  </a:cubicBezTo>
                  <a:cubicBezTo>
                    <a:pt x="46" y="89"/>
                    <a:pt x="46" y="89"/>
                    <a:pt x="46" y="89"/>
                  </a:cubicBezTo>
                  <a:cubicBezTo>
                    <a:pt x="46" y="89"/>
                    <a:pt x="46" y="89"/>
                    <a:pt x="46" y="89"/>
                  </a:cubicBezTo>
                  <a:cubicBezTo>
                    <a:pt x="47" y="89"/>
                    <a:pt x="46" y="89"/>
                    <a:pt x="47" y="88"/>
                  </a:cubicBezTo>
                  <a:cubicBezTo>
                    <a:pt x="47" y="88"/>
                    <a:pt x="47" y="88"/>
                    <a:pt x="47" y="88"/>
                  </a:cubicBezTo>
                  <a:cubicBezTo>
                    <a:pt x="47" y="88"/>
                    <a:pt x="47" y="88"/>
                    <a:pt x="47" y="88"/>
                  </a:cubicBezTo>
                  <a:cubicBezTo>
                    <a:pt x="47" y="88"/>
                    <a:pt x="47" y="88"/>
                    <a:pt x="47" y="88"/>
                  </a:cubicBezTo>
                  <a:cubicBezTo>
                    <a:pt x="47" y="87"/>
                    <a:pt x="47" y="88"/>
                    <a:pt x="47" y="88"/>
                  </a:cubicBezTo>
                  <a:cubicBezTo>
                    <a:pt x="48" y="88"/>
                    <a:pt x="48" y="88"/>
                    <a:pt x="48" y="88"/>
                  </a:cubicBezTo>
                  <a:cubicBezTo>
                    <a:pt x="48" y="88"/>
                    <a:pt x="48" y="88"/>
                    <a:pt x="49" y="88"/>
                  </a:cubicBezTo>
                  <a:cubicBezTo>
                    <a:pt x="49" y="88"/>
                    <a:pt x="49" y="88"/>
                    <a:pt x="49" y="88"/>
                  </a:cubicBezTo>
                  <a:cubicBezTo>
                    <a:pt x="49" y="88"/>
                    <a:pt x="49" y="88"/>
                    <a:pt x="49" y="88"/>
                  </a:cubicBezTo>
                  <a:cubicBezTo>
                    <a:pt x="49" y="88"/>
                    <a:pt x="49" y="88"/>
                    <a:pt x="49" y="88"/>
                  </a:cubicBezTo>
                  <a:cubicBezTo>
                    <a:pt x="50" y="88"/>
                    <a:pt x="50" y="89"/>
                    <a:pt x="50" y="89"/>
                  </a:cubicBezTo>
                  <a:cubicBezTo>
                    <a:pt x="50" y="89"/>
                    <a:pt x="50" y="89"/>
                    <a:pt x="50" y="89"/>
                  </a:cubicBezTo>
                  <a:cubicBezTo>
                    <a:pt x="50" y="89"/>
                    <a:pt x="51" y="89"/>
                    <a:pt x="51" y="90"/>
                  </a:cubicBezTo>
                  <a:cubicBezTo>
                    <a:pt x="51" y="90"/>
                    <a:pt x="51" y="90"/>
                    <a:pt x="51" y="90"/>
                  </a:cubicBezTo>
                  <a:cubicBezTo>
                    <a:pt x="51" y="90"/>
                    <a:pt x="51" y="90"/>
                    <a:pt x="51" y="91"/>
                  </a:cubicBezTo>
                  <a:cubicBezTo>
                    <a:pt x="51" y="91"/>
                    <a:pt x="51" y="91"/>
                    <a:pt x="51" y="92"/>
                  </a:cubicBezTo>
                  <a:cubicBezTo>
                    <a:pt x="50" y="92"/>
                    <a:pt x="50" y="92"/>
                    <a:pt x="50" y="92"/>
                  </a:cubicBezTo>
                  <a:cubicBezTo>
                    <a:pt x="50" y="92"/>
                    <a:pt x="50" y="92"/>
                    <a:pt x="50" y="92"/>
                  </a:cubicBezTo>
                  <a:cubicBezTo>
                    <a:pt x="50" y="92"/>
                    <a:pt x="50" y="92"/>
                    <a:pt x="50" y="92"/>
                  </a:cubicBezTo>
                  <a:cubicBezTo>
                    <a:pt x="50" y="93"/>
                    <a:pt x="50" y="93"/>
                    <a:pt x="50" y="93"/>
                  </a:cubicBezTo>
                  <a:cubicBezTo>
                    <a:pt x="50" y="93"/>
                    <a:pt x="49" y="93"/>
                    <a:pt x="49" y="93"/>
                  </a:cubicBezTo>
                  <a:cubicBezTo>
                    <a:pt x="49" y="93"/>
                    <a:pt x="49" y="93"/>
                    <a:pt x="49" y="93"/>
                  </a:cubicBezTo>
                  <a:cubicBezTo>
                    <a:pt x="49" y="93"/>
                    <a:pt x="49" y="93"/>
                    <a:pt x="49" y="93"/>
                  </a:cubicBezTo>
                  <a:cubicBezTo>
                    <a:pt x="49" y="93"/>
                    <a:pt x="49" y="93"/>
                    <a:pt x="50" y="93"/>
                  </a:cubicBezTo>
                  <a:cubicBezTo>
                    <a:pt x="50" y="93"/>
                    <a:pt x="50" y="93"/>
                    <a:pt x="50" y="93"/>
                  </a:cubicBezTo>
                  <a:cubicBezTo>
                    <a:pt x="50" y="93"/>
                    <a:pt x="50" y="93"/>
                    <a:pt x="50" y="93"/>
                  </a:cubicBezTo>
                  <a:cubicBezTo>
                    <a:pt x="50" y="93"/>
                    <a:pt x="50" y="93"/>
                    <a:pt x="50" y="93"/>
                  </a:cubicBezTo>
                  <a:cubicBezTo>
                    <a:pt x="50" y="93"/>
                    <a:pt x="50" y="93"/>
                    <a:pt x="50" y="93"/>
                  </a:cubicBezTo>
                  <a:cubicBezTo>
                    <a:pt x="50" y="93"/>
                    <a:pt x="50" y="93"/>
                    <a:pt x="50" y="93"/>
                  </a:cubicBezTo>
                  <a:cubicBezTo>
                    <a:pt x="50" y="92"/>
                    <a:pt x="51" y="92"/>
                    <a:pt x="51" y="92"/>
                  </a:cubicBezTo>
                  <a:cubicBezTo>
                    <a:pt x="51" y="92"/>
                    <a:pt x="51" y="92"/>
                    <a:pt x="51" y="92"/>
                  </a:cubicBezTo>
                  <a:cubicBezTo>
                    <a:pt x="51" y="92"/>
                    <a:pt x="51" y="92"/>
                    <a:pt x="51" y="92"/>
                  </a:cubicBezTo>
                  <a:cubicBezTo>
                    <a:pt x="51" y="92"/>
                    <a:pt x="51" y="92"/>
                    <a:pt x="51" y="92"/>
                  </a:cubicBezTo>
                  <a:cubicBezTo>
                    <a:pt x="51" y="92"/>
                    <a:pt x="51" y="92"/>
                    <a:pt x="52" y="92"/>
                  </a:cubicBezTo>
                  <a:cubicBezTo>
                    <a:pt x="52" y="92"/>
                    <a:pt x="52" y="92"/>
                    <a:pt x="52" y="91"/>
                  </a:cubicBezTo>
                  <a:cubicBezTo>
                    <a:pt x="52" y="91"/>
                    <a:pt x="52" y="91"/>
                    <a:pt x="52" y="91"/>
                  </a:cubicBezTo>
                  <a:cubicBezTo>
                    <a:pt x="52" y="91"/>
                    <a:pt x="52" y="91"/>
                    <a:pt x="53" y="91"/>
                  </a:cubicBezTo>
                  <a:cubicBezTo>
                    <a:pt x="53" y="91"/>
                    <a:pt x="53" y="91"/>
                    <a:pt x="53" y="91"/>
                  </a:cubicBezTo>
                  <a:cubicBezTo>
                    <a:pt x="53" y="91"/>
                    <a:pt x="53" y="91"/>
                    <a:pt x="53" y="91"/>
                  </a:cubicBezTo>
                  <a:cubicBezTo>
                    <a:pt x="53" y="91"/>
                    <a:pt x="54" y="91"/>
                    <a:pt x="54" y="90"/>
                  </a:cubicBezTo>
                  <a:cubicBezTo>
                    <a:pt x="54" y="90"/>
                    <a:pt x="53" y="90"/>
                    <a:pt x="53" y="90"/>
                  </a:cubicBezTo>
                  <a:cubicBezTo>
                    <a:pt x="53" y="90"/>
                    <a:pt x="53" y="90"/>
                    <a:pt x="54" y="90"/>
                  </a:cubicBezTo>
                  <a:cubicBezTo>
                    <a:pt x="54" y="90"/>
                    <a:pt x="54" y="89"/>
                    <a:pt x="54" y="89"/>
                  </a:cubicBezTo>
                  <a:cubicBezTo>
                    <a:pt x="54" y="89"/>
                    <a:pt x="54" y="89"/>
                    <a:pt x="54" y="89"/>
                  </a:cubicBezTo>
                  <a:cubicBezTo>
                    <a:pt x="53" y="89"/>
                    <a:pt x="53" y="88"/>
                    <a:pt x="54" y="88"/>
                  </a:cubicBezTo>
                  <a:cubicBezTo>
                    <a:pt x="54" y="88"/>
                    <a:pt x="54" y="88"/>
                    <a:pt x="54" y="88"/>
                  </a:cubicBezTo>
                  <a:cubicBezTo>
                    <a:pt x="54" y="88"/>
                    <a:pt x="54" y="88"/>
                    <a:pt x="54" y="88"/>
                  </a:cubicBezTo>
                  <a:cubicBezTo>
                    <a:pt x="54" y="88"/>
                    <a:pt x="54" y="88"/>
                    <a:pt x="54" y="88"/>
                  </a:cubicBezTo>
                  <a:cubicBezTo>
                    <a:pt x="55" y="87"/>
                    <a:pt x="55" y="88"/>
                    <a:pt x="55" y="88"/>
                  </a:cubicBezTo>
                  <a:cubicBezTo>
                    <a:pt x="55" y="88"/>
                    <a:pt x="55" y="88"/>
                    <a:pt x="55" y="88"/>
                  </a:cubicBezTo>
                  <a:cubicBezTo>
                    <a:pt x="55" y="88"/>
                    <a:pt x="55" y="88"/>
                    <a:pt x="56" y="88"/>
                  </a:cubicBezTo>
                  <a:cubicBezTo>
                    <a:pt x="56" y="88"/>
                    <a:pt x="56" y="88"/>
                    <a:pt x="56" y="88"/>
                  </a:cubicBezTo>
                  <a:cubicBezTo>
                    <a:pt x="56" y="88"/>
                    <a:pt x="56" y="88"/>
                    <a:pt x="56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57" y="88"/>
                    <a:pt x="57" y="88"/>
                    <a:pt x="57" y="88"/>
                  </a:cubicBezTo>
                  <a:cubicBezTo>
                    <a:pt x="57" y="88"/>
                    <a:pt x="57" y="88"/>
                    <a:pt x="57" y="87"/>
                  </a:cubicBezTo>
                  <a:cubicBezTo>
                    <a:pt x="57" y="87"/>
                    <a:pt x="57" y="87"/>
                    <a:pt x="57" y="87"/>
                  </a:cubicBezTo>
                  <a:cubicBezTo>
                    <a:pt x="57" y="86"/>
                    <a:pt x="57" y="86"/>
                    <a:pt x="57" y="86"/>
                  </a:cubicBezTo>
                  <a:cubicBezTo>
                    <a:pt x="57" y="86"/>
                    <a:pt x="57" y="86"/>
                    <a:pt x="57" y="86"/>
                  </a:cubicBezTo>
                  <a:cubicBezTo>
                    <a:pt x="57" y="85"/>
                    <a:pt x="57" y="85"/>
                    <a:pt x="57" y="85"/>
                  </a:cubicBezTo>
                  <a:cubicBezTo>
                    <a:pt x="57" y="85"/>
                    <a:pt x="57" y="85"/>
                    <a:pt x="57" y="85"/>
                  </a:cubicBezTo>
                  <a:cubicBezTo>
                    <a:pt x="58" y="85"/>
                    <a:pt x="58" y="85"/>
                    <a:pt x="58" y="85"/>
                  </a:cubicBezTo>
                  <a:cubicBezTo>
                    <a:pt x="58" y="85"/>
                    <a:pt x="59" y="85"/>
                    <a:pt x="59" y="86"/>
                  </a:cubicBezTo>
                  <a:cubicBezTo>
                    <a:pt x="59" y="86"/>
                    <a:pt x="60" y="86"/>
                    <a:pt x="60" y="86"/>
                  </a:cubicBezTo>
                  <a:cubicBezTo>
                    <a:pt x="60" y="86"/>
                    <a:pt x="60" y="85"/>
                    <a:pt x="60" y="85"/>
                  </a:cubicBezTo>
                  <a:cubicBezTo>
                    <a:pt x="60" y="85"/>
                    <a:pt x="60" y="85"/>
                    <a:pt x="60" y="84"/>
                  </a:cubicBezTo>
                  <a:cubicBezTo>
                    <a:pt x="60" y="84"/>
                    <a:pt x="60" y="84"/>
                    <a:pt x="60" y="84"/>
                  </a:cubicBezTo>
                  <a:cubicBezTo>
                    <a:pt x="60" y="84"/>
                    <a:pt x="60" y="84"/>
                    <a:pt x="60" y="84"/>
                  </a:cubicBezTo>
                  <a:cubicBezTo>
                    <a:pt x="60" y="84"/>
                    <a:pt x="61" y="84"/>
                    <a:pt x="61" y="85"/>
                  </a:cubicBezTo>
                  <a:cubicBezTo>
                    <a:pt x="61" y="85"/>
                    <a:pt x="62" y="85"/>
                    <a:pt x="62" y="85"/>
                  </a:cubicBezTo>
                  <a:cubicBezTo>
                    <a:pt x="62" y="84"/>
                    <a:pt x="63" y="84"/>
                    <a:pt x="63" y="84"/>
                  </a:cubicBezTo>
                  <a:cubicBezTo>
                    <a:pt x="63" y="84"/>
                    <a:pt x="63" y="84"/>
                    <a:pt x="63" y="83"/>
                  </a:cubicBezTo>
                  <a:cubicBezTo>
                    <a:pt x="62" y="83"/>
                    <a:pt x="62" y="82"/>
                    <a:pt x="62" y="82"/>
                  </a:cubicBezTo>
                  <a:cubicBezTo>
                    <a:pt x="62" y="82"/>
                    <a:pt x="62" y="82"/>
                    <a:pt x="62" y="82"/>
                  </a:cubicBezTo>
                  <a:cubicBezTo>
                    <a:pt x="62" y="81"/>
                    <a:pt x="62" y="80"/>
                    <a:pt x="61" y="80"/>
                  </a:cubicBezTo>
                  <a:cubicBezTo>
                    <a:pt x="61" y="80"/>
                    <a:pt x="61" y="79"/>
                    <a:pt x="61" y="79"/>
                  </a:cubicBezTo>
                  <a:cubicBezTo>
                    <a:pt x="61" y="79"/>
                    <a:pt x="61" y="79"/>
                    <a:pt x="62" y="79"/>
                  </a:cubicBezTo>
                  <a:cubicBezTo>
                    <a:pt x="62" y="79"/>
                    <a:pt x="62" y="78"/>
                    <a:pt x="62" y="78"/>
                  </a:cubicBezTo>
                  <a:cubicBezTo>
                    <a:pt x="62" y="78"/>
                    <a:pt x="62" y="78"/>
                    <a:pt x="62" y="78"/>
                  </a:cubicBezTo>
                  <a:cubicBezTo>
                    <a:pt x="62" y="78"/>
                    <a:pt x="62" y="78"/>
                    <a:pt x="62" y="78"/>
                  </a:cubicBezTo>
                  <a:cubicBezTo>
                    <a:pt x="62" y="78"/>
                    <a:pt x="62" y="78"/>
                    <a:pt x="62" y="79"/>
                  </a:cubicBezTo>
                  <a:cubicBezTo>
                    <a:pt x="62" y="79"/>
                    <a:pt x="62" y="79"/>
                    <a:pt x="62" y="79"/>
                  </a:cubicBezTo>
                  <a:cubicBezTo>
                    <a:pt x="62" y="79"/>
                    <a:pt x="62" y="79"/>
                    <a:pt x="63" y="79"/>
                  </a:cubicBezTo>
                  <a:cubicBezTo>
                    <a:pt x="63" y="79"/>
                    <a:pt x="63" y="79"/>
                    <a:pt x="63" y="79"/>
                  </a:cubicBezTo>
                  <a:cubicBezTo>
                    <a:pt x="63" y="79"/>
                    <a:pt x="63" y="79"/>
                    <a:pt x="63" y="79"/>
                  </a:cubicBezTo>
                  <a:cubicBezTo>
                    <a:pt x="63" y="79"/>
                    <a:pt x="63" y="79"/>
                    <a:pt x="63" y="79"/>
                  </a:cubicBezTo>
                  <a:cubicBezTo>
                    <a:pt x="63" y="79"/>
                    <a:pt x="63" y="79"/>
                    <a:pt x="63" y="79"/>
                  </a:cubicBezTo>
                  <a:cubicBezTo>
                    <a:pt x="63" y="80"/>
                    <a:pt x="63" y="80"/>
                    <a:pt x="63" y="80"/>
                  </a:cubicBezTo>
                  <a:cubicBezTo>
                    <a:pt x="63" y="80"/>
                    <a:pt x="64" y="80"/>
                    <a:pt x="64" y="80"/>
                  </a:cubicBezTo>
                  <a:cubicBezTo>
                    <a:pt x="64" y="80"/>
                    <a:pt x="64" y="80"/>
                    <a:pt x="65" y="80"/>
                  </a:cubicBezTo>
                  <a:cubicBezTo>
                    <a:pt x="65" y="80"/>
                    <a:pt x="65" y="80"/>
                    <a:pt x="65" y="81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65" y="81"/>
                    <a:pt x="66" y="81"/>
                    <a:pt x="66" y="82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7" y="82"/>
                    <a:pt x="67" y="82"/>
                    <a:pt x="67" y="82"/>
                  </a:cubicBezTo>
                  <a:cubicBezTo>
                    <a:pt x="67" y="82"/>
                    <a:pt x="67" y="82"/>
                    <a:pt x="67" y="82"/>
                  </a:cubicBezTo>
                  <a:cubicBezTo>
                    <a:pt x="67" y="82"/>
                    <a:pt x="67" y="82"/>
                    <a:pt x="67" y="82"/>
                  </a:cubicBezTo>
                  <a:cubicBezTo>
                    <a:pt x="67" y="82"/>
                    <a:pt x="67" y="83"/>
                    <a:pt x="67" y="83"/>
                  </a:cubicBezTo>
                  <a:cubicBezTo>
                    <a:pt x="67" y="83"/>
                    <a:pt x="67" y="83"/>
                    <a:pt x="67" y="83"/>
                  </a:cubicBezTo>
                  <a:cubicBezTo>
                    <a:pt x="68" y="83"/>
                    <a:pt x="68" y="84"/>
                    <a:pt x="68" y="84"/>
                  </a:cubicBezTo>
                  <a:cubicBezTo>
                    <a:pt x="68" y="84"/>
                    <a:pt x="68" y="84"/>
                    <a:pt x="68" y="84"/>
                  </a:cubicBezTo>
                  <a:cubicBezTo>
                    <a:pt x="68" y="84"/>
                    <a:pt x="68" y="84"/>
                    <a:pt x="68" y="84"/>
                  </a:cubicBezTo>
                  <a:cubicBezTo>
                    <a:pt x="68" y="84"/>
                    <a:pt x="69" y="85"/>
                    <a:pt x="68" y="85"/>
                  </a:cubicBezTo>
                  <a:cubicBezTo>
                    <a:pt x="68" y="85"/>
                    <a:pt x="68" y="85"/>
                    <a:pt x="68" y="85"/>
                  </a:cubicBezTo>
                  <a:cubicBezTo>
                    <a:pt x="69" y="85"/>
                    <a:pt x="69" y="85"/>
                    <a:pt x="68" y="85"/>
                  </a:cubicBezTo>
                  <a:cubicBezTo>
                    <a:pt x="68" y="86"/>
                    <a:pt x="68" y="86"/>
                    <a:pt x="67" y="87"/>
                  </a:cubicBezTo>
                  <a:cubicBezTo>
                    <a:pt x="67" y="87"/>
                    <a:pt x="67" y="87"/>
                    <a:pt x="67" y="87"/>
                  </a:cubicBezTo>
                  <a:cubicBezTo>
                    <a:pt x="67" y="87"/>
                    <a:pt x="67" y="87"/>
                    <a:pt x="67" y="88"/>
                  </a:cubicBezTo>
                  <a:cubicBezTo>
                    <a:pt x="68" y="87"/>
                    <a:pt x="68" y="87"/>
                    <a:pt x="69" y="87"/>
                  </a:cubicBezTo>
                  <a:cubicBezTo>
                    <a:pt x="69" y="87"/>
                    <a:pt x="69" y="87"/>
                    <a:pt x="69" y="88"/>
                  </a:cubicBezTo>
                  <a:cubicBezTo>
                    <a:pt x="69" y="88"/>
                    <a:pt x="69" y="88"/>
                    <a:pt x="69" y="88"/>
                  </a:cubicBezTo>
                  <a:cubicBezTo>
                    <a:pt x="69" y="88"/>
                    <a:pt x="69" y="88"/>
                    <a:pt x="69" y="88"/>
                  </a:cubicBezTo>
                  <a:cubicBezTo>
                    <a:pt x="69" y="88"/>
                    <a:pt x="69" y="88"/>
                    <a:pt x="69" y="88"/>
                  </a:cubicBezTo>
                  <a:cubicBezTo>
                    <a:pt x="69" y="89"/>
                    <a:pt x="69" y="89"/>
                    <a:pt x="69" y="89"/>
                  </a:cubicBezTo>
                  <a:cubicBezTo>
                    <a:pt x="69" y="89"/>
                    <a:pt x="69" y="89"/>
                    <a:pt x="69" y="89"/>
                  </a:cubicBezTo>
                  <a:cubicBezTo>
                    <a:pt x="69" y="90"/>
                    <a:pt x="69" y="90"/>
                    <a:pt x="69" y="90"/>
                  </a:cubicBezTo>
                  <a:cubicBezTo>
                    <a:pt x="69" y="90"/>
                    <a:pt x="69" y="90"/>
                    <a:pt x="69" y="90"/>
                  </a:cubicBezTo>
                  <a:cubicBezTo>
                    <a:pt x="69" y="90"/>
                    <a:pt x="69" y="89"/>
                    <a:pt x="70" y="90"/>
                  </a:cubicBezTo>
                  <a:cubicBezTo>
                    <a:pt x="70" y="90"/>
                    <a:pt x="70" y="91"/>
                    <a:pt x="70" y="91"/>
                  </a:cubicBezTo>
                  <a:cubicBezTo>
                    <a:pt x="70" y="91"/>
                    <a:pt x="70" y="91"/>
                    <a:pt x="69" y="91"/>
                  </a:cubicBezTo>
                  <a:cubicBezTo>
                    <a:pt x="70" y="92"/>
                    <a:pt x="70" y="92"/>
                    <a:pt x="69" y="92"/>
                  </a:cubicBezTo>
                  <a:cubicBezTo>
                    <a:pt x="69" y="92"/>
                    <a:pt x="69" y="92"/>
                    <a:pt x="69" y="92"/>
                  </a:cubicBezTo>
                  <a:cubicBezTo>
                    <a:pt x="69" y="92"/>
                    <a:pt x="69" y="92"/>
                    <a:pt x="70" y="93"/>
                  </a:cubicBezTo>
                  <a:cubicBezTo>
                    <a:pt x="70" y="93"/>
                    <a:pt x="70" y="93"/>
                    <a:pt x="70" y="93"/>
                  </a:cubicBezTo>
                  <a:cubicBezTo>
                    <a:pt x="70" y="93"/>
                    <a:pt x="70" y="93"/>
                    <a:pt x="70" y="93"/>
                  </a:cubicBezTo>
                  <a:cubicBezTo>
                    <a:pt x="70" y="93"/>
                    <a:pt x="71" y="93"/>
                    <a:pt x="71" y="93"/>
                  </a:cubicBezTo>
                  <a:cubicBezTo>
                    <a:pt x="71" y="93"/>
                    <a:pt x="71" y="94"/>
                    <a:pt x="71" y="94"/>
                  </a:cubicBezTo>
                  <a:cubicBezTo>
                    <a:pt x="71" y="94"/>
                    <a:pt x="71" y="94"/>
                    <a:pt x="71" y="95"/>
                  </a:cubicBezTo>
                  <a:cubicBezTo>
                    <a:pt x="71" y="95"/>
                    <a:pt x="71" y="95"/>
                    <a:pt x="71" y="95"/>
                  </a:cubicBezTo>
                  <a:cubicBezTo>
                    <a:pt x="71" y="95"/>
                    <a:pt x="71" y="95"/>
                    <a:pt x="71" y="95"/>
                  </a:cubicBezTo>
                  <a:cubicBezTo>
                    <a:pt x="71" y="95"/>
                    <a:pt x="71" y="96"/>
                    <a:pt x="71" y="96"/>
                  </a:cubicBezTo>
                  <a:cubicBezTo>
                    <a:pt x="71" y="96"/>
                    <a:pt x="71" y="96"/>
                    <a:pt x="71" y="96"/>
                  </a:cubicBezTo>
                  <a:cubicBezTo>
                    <a:pt x="71" y="96"/>
                    <a:pt x="71" y="96"/>
                    <a:pt x="71" y="96"/>
                  </a:cubicBezTo>
                  <a:cubicBezTo>
                    <a:pt x="71" y="96"/>
                    <a:pt x="71" y="96"/>
                    <a:pt x="71" y="97"/>
                  </a:cubicBezTo>
                  <a:close/>
                  <a:moveTo>
                    <a:pt x="61" y="85"/>
                  </a:moveTo>
                  <a:cubicBezTo>
                    <a:pt x="61" y="85"/>
                    <a:pt x="61" y="85"/>
                    <a:pt x="60" y="85"/>
                  </a:cubicBezTo>
                  <a:cubicBezTo>
                    <a:pt x="61" y="85"/>
                    <a:pt x="61" y="85"/>
                    <a:pt x="61" y="85"/>
                  </a:cubicBezTo>
                  <a:close/>
                  <a:moveTo>
                    <a:pt x="65" y="98"/>
                  </a:moveTo>
                  <a:cubicBezTo>
                    <a:pt x="65" y="98"/>
                    <a:pt x="65" y="98"/>
                    <a:pt x="65" y="98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65" y="99"/>
                    <a:pt x="65" y="99"/>
                    <a:pt x="65" y="99"/>
                  </a:cubicBezTo>
                  <a:cubicBezTo>
                    <a:pt x="65" y="99"/>
                    <a:pt x="65" y="99"/>
                    <a:pt x="65" y="99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66" y="100"/>
                    <a:pt x="66" y="100"/>
                    <a:pt x="66" y="99"/>
                  </a:cubicBezTo>
                  <a:cubicBezTo>
                    <a:pt x="66" y="99"/>
                    <a:pt x="65" y="99"/>
                    <a:pt x="65" y="98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66" y="98"/>
                    <a:pt x="66" y="98"/>
                    <a:pt x="65" y="98"/>
                  </a:cubicBezTo>
                  <a:close/>
                  <a:moveTo>
                    <a:pt x="65" y="100"/>
                  </a:moveTo>
                  <a:cubicBezTo>
                    <a:pt x="65" y="100"/>
                    <a:pt x="65" y="100"/>
                    <a:pt x="65" y="100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65" y="99"/>
                    <a:pt x="65" y="99"/>
                    <a:pt x="65" y="100"/>
                  </a:cubicBezTo>
                  <a:close/>
                  <a:moveTo>
                    <a:pt x="46" y="82"/>
                  </a:moveTo>
                  <a:cubicBezTo>
                    <a:pt x="47" y="82"/>
                    <a:pt x="47" y="82"/>
                    <a:pt x="47" y="81"/>
                  </a:cubicBezTo>
                  <a:cubicBezTo>
                    <a:pt x="47" y="80"/>
                    <a:pt x="47" y="80"/>
                    <a:pt x="48" y="79"/>
                  </a:cubicBezTo>
                  <a:cubicBezTo>
                    <a:pt x="48" y="79"/>
                    <a:pt x="48" y="78"/>
                    <a:pt x="48" y="78"/>
                  </a:cubicBezTo>
                  <a:cubicBezTo>
                    <a:pt x="48" y="78"/>
                    <a:pt x="48" y="77"/>
                    <a:pt x="48" y="77"/>
                  </a:cubicBezTo>
                  <a:cubicBezTo>
                    <a:pt x="49" y="77"/>
                    <a:pt x="49" y="77"/>
                    <a:pt x="49" y="77"/>
                  </a:cubicBezTo>
                  <a:cubicBezTo>
                    <a:pt x="49" y="77"/>
                    <a:pt x="49" y="76"/>
                    <a:pt x="49" y="76"/>
                  </a:cubicBezTo>
                  <a:cubicBezTo>
                    <a:pt x="50" y="76"/>
                    <a:pt x="50" y="76"/>
                    <a:pt x="50" y="76"/>
                  </a:cubicBezTo>
                  <a:cubicBezTo>
                    <a:pt x="50" y="76"/>
                    <a:pt x="50" y="76"/>
                    <a:pt x="50" y="76"/>
                  </a:cubicBezTo>
                  <a:cubicBezTo>
                    <a:pt x="50" y="76"/>
                    <a:pt x="50" y="76"/>
                    <a:pt x="51" y="76"/>
                  </a:cubicBezTo>
                  <a:cubicBezTo>
                    <a:pt x="51" y="76"/>
                    <a:pt x="51" y="76"/>
                    <a:pt x="51" y="76"/>
                  </a:cubicBezTo>
                  <a:cubicBezTo>
                    <a:pt x="51" y="75"/>
                    <a:pt x="51" y="75"/>
                    <a:pt x="51" y="75"/>
                  </a:cubicBezTo>
                  <a:cubicBezTo>
                    <a:pt x="51" y="75"/>
                    <a:pt x="51" y="75"/>
                    <a:pt x="51" y="75"/>
                  </a:cubicBezTo>
                  <a:cubicBezTo>
                    <a:pt x="51" y="75"/>
                    <a:pt x="51" y="75"/>
                    <a:pt x="51" y="75"/>
                  </a:cubicBezTo>
                  <a:cubicBezTo>
                    <a:pt x="51" y="75"/>
                    <a:pt x="51" y="75"/>
                    <a:pt x="51" y="75"/>
                  </a:cubicBezTo>
                  <a:cubicBezTo>
                    <a:pt x="51" y="74"/>
                    <a:pt x="51" y="74"/>
                    <a:pt x="51" y="74"/>
                  </a:cubicBezTo>
                  <a:cubicBezTo>
                    <a:pt x="51" y="73"/>
                    <a:pt x="51" y="73"/>
                    <a:pt x="51" y="73"/>
                  </a:cubicBezTo>
                  <a:cubicBezTo>
                    <a:pt x="51" y="73"/>
                    <a:pt x="51" y="72"/>
                    <a:pt x="51" y="72"/>
                  </a:cubicBezTo>
                  <a:cubicBezTo>
                    <a:pt x="51" y="72"/>
                    <a:pt x="51" y="71"/>
                    <a:pt x="51" y="71"/>
                  </a:cubicBezTo>
                  <a:cubicBezTo>
                    <a:pt x="51" y="71"/>
                    <a:pt x="51" y="71"/>
                    <a:pt x="51" y="70"/>
                  </a:cubicBezTo>
                  <a:cubicBezTo>
                    <a:pt x="51" y="70"/>
                    <a:pt x="51" y="70"/>
                    <a:pt x="50" y="70"/>
                  </a:cubicBezTo>
                  <a:cubicBezTo>
                    <a:pt x="50" y="70"/>
                    <a:pt x="50" y="70"/>
                    <a:pt x="50" y="70"/>
                  </a:cubicBezTo>
                  <a:cubicBezTo>
                    <a:pt x="51" y="69"/>
                    <a:pt x="51" y="69"/>
                    <a:pt x="51" y="69"/>
                  </a:cubicBezTo>
                  <a:cubicBezTo>
                    <a:pt x="51" y="69"/>
                    <a:pt x="51" y="68"/>
                    <a:pt x="51" y="68"/>
                  </a:cubicBezTo>
                  <a:cubicBezTo>
                    <a:pt x="51" y="68"/>
                    <a:pt x="51" y="68"/>
                    <a:pt x="51" y="68"/>
                  </a:cubicBezTo>
                  <a:cubicBezTo>
                    <a:pt x="50" y="68"/>
                    <a:pt x="50" y="68"/>
                    <a:pt x="50" y="69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50" y="69"/>
                    <a:pt x="50" y="69"/>
                    <a:pt x="50" y="70"/>
                  </a:cubicBezTo>
                  <a:cubicBezTo>
                    <a:pt x="50" y="70"/>
                    <a:pt x="50" y="70"/>
                    <a:pt x="50" y="70"/>
                  </a:cubicBezTo>
                  <a:cubicBezTo>
                    <a:pt x="50" y="70"/>
                    <a:pt x="50" y="71"/>
                    <a:pt x="50" y="71"/>
                  </a:cubicBezTo>
                  <a:cubicBezTo>
                    <a:pt x="49" y="71"/>
                    <a:pt x="49" y="71"/>
                    <a:pt x="50" y="71"/>
                  </a:cubicBezTo>
                  <a:cubicBezTo>
                    <a:pt x="49" y="72"/>
                    <a:pt x="49" y="72"/>
                    <a:pt x="49" y="73"/>
                  </a:cubicBezTo>
                  <a:cubicBezTo>
                    <a:pt x="49" y="73"/>
                    <a:pt x="49" y="73"/>
                    <a:pt x="48" y="73"/>
                  </a:cubicBezTo>
                  <a:cubicBezTo>
                    <a:pt x="48" y="73"/>
                    <a:pt x="48" y="73"/>
                    <a:pt x="49" y="73"/>
                  </a:cubicBezTo>
                  <a:cubicBezTo>
                    <a:pt x="49" y="74"/>
                    <a:pt x="49" y="74"/>
                    <a:pt x="48" y="74"/>
                  </a:cubicBezTo>
                  <a:cubicBezTo>
                    <a:pt x="48" y="74"/>
                    <a:pt x="48" y="74"/>
                    <a:pt x="48" y="74"/>
                  </a:cubicBezTo>
                  <a:cubicBezTo>
                    <a:pt x="48" y="75"/>
                    <a:pt x="48" y="75"/>
                    <a:pt x="48" y="75"/>
                  </a:cubicBezTo>
                  <a:cubicBezTo>
                    <a:pt x="48" y="75"/>
                    <a:pt x="48" y="75"/>
                    <a:pt x="48" y="75"/>
                  </a:cubicBezTo>
                  <a:cubicBezTo>
                    <a:pt x="48" y="75"/>
                    <a:pt x="48" y="76"/>
                    <a:pt x="48" y="76"/>
                  </a:cubicBezTo>
                  <a:cubicBezTo>
                    <a:pt x="47" y="76"/>
                    <a:pt x="47" y="76"/>
                    <a:pt x="47" y="76"/>
                  </a:cubicBezTo>
                  <a:cubicBezTo>
                    <a:pt x="47" y="76"/>
                    <a:pt x="47" y="77"/>
                    <a:pt x="47" y="77"/>
                  </a:cubicBezTo>
                  <a:cubicBezTo>
                    <a:pt x="47" y="77"/>
                    <a:pt x="47" y="77"/>
                    <a:pt x="47" y="77"/>
                  </a:cubicBezTo>
                  <a:cubicBezTo>
                    <a:pt x="47" y="77"/>
                    <a:pt x="47" y="78"/>
                    <a:pt x="47" y="78"/>
                  </a:cubicBezTo>
                  <a:cubicBezTo>
                    <a:pt x="46" y="78"/>
                    <a:pt x="46" y="78"/>
                    <a:pt x="46" y="78"/>
                  </a:cubicBezTo>
                  <a:cubicBezTo>
                    <a:pt x="47" y="79"/>
                    <a:pt x="47" y="79"/>
                    <a:pt x="46" y="79"/>
                  </a:cubicBezTo>
                  <a:cubicBezTo>
                    <a:pt x="46" y="79"/>
                    <a:pt x="46" y="79"/>
                    <a:pt x="46" y="80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80"/>
                    <a:pt x="46" y="80"/>
                    <a:pt x="46" y="80"/>
                  </a:cubicBezTo>
                  <a:cubicBezTo>
                    <a:pt x="46" y="81"/>
                    <a:pt x="46" y="81"/>
                    <a:pt x="46" y="81"/>
                  </a:cubicBezTo>
                  <a:cubicBezTo>
                    <a:pt x="46" y="81"/>
                    <a:pt x="46" y="82"/>
                    <a:pt x="46" y="82"/>
                  </a:cubicBezTo>
                  <a:cubicBezTo>
                    <a:pt x="46" y="82"/>
                    <a:pt x="46" y="82"/>
                    <a:pt x="46" y="82"/>
                  </a:cubicBezTo>
                  <a:cubicBezTo>
                    <a:pt x="46" y="82"/>
                    <a:pt x="46" y="82"/>
                    <a:pt x="46" y="82"/>
                  </a:cubicBezTo>
                  <a:cubicBezTo>
                    <a:pt x="46" y="82"/>
                    <a:pt x="46" y="82"/>
                    <a:pt x="46" y="82"/>
                  </a:cubicBezTo>
                  <a:close/>
                  <a:moveTo>
                    <a:pt x="53" y="73"/>
                  </a:moveTo>
                  <a:cubicBezTo>
                    <a:pt x="53" y="73"/>
                    <a:pt x="53" y="73"/>
                    <a:pt x="53" y="73"/>
                  </a:cubicBezTo>
                  <a:cubicBezTo>
                    <a:pt x="53" y="73"/>
                    <a:pt x="53" y="73"/>
                    <a:pt x="53" y="73"/>
                  </a:cubicBezTo>
                  <a:cubicBezTo>
                    <a:pt x="53" y="73"/>
                    <a:pt x="54" y="73"/>
                    <a:pt x="54" y="73"/>
                  </a:cubicBezTo>
                  <a:cubicBezTo>
                    <a:pt x="54" y="73"/>
                    <a:pt x="54" y="73"/>
                    <a:pt x="54" y="73"/>
                  </a:cubicBezTo>
                  <a:cubicBezTo>
                    <a:pt x="54" y="72"/>
                    <a:pt x="54" y="72"/>
                    <a:pt x="54" y="72"/>
                  </a:cubicBezTo>
                  <a:cubicBezTo>
                    <a:pt x="54" y="72"/>
                    <a:pt x="54" y="72"/>
                    <a:pt x="54" y="72"/>
                  </a:cubicBezTo>
                  <a:cubicBezTo>
                    <a:pt x="54" y="73"/>
                    <a:pt x="54" y="73"/>
                    <a:pt x="53" y="72"/>
                  </a:cubicBezTo>
                  <a:cubicBezTo>
                    <a:pt x="53" y="72"/>
                    <a:pt x="53" y="72"/>
                    <a:pt x="53" y="72"/>
                  </a:cubicBezTo>
                  <a:cubicBezTo>
                    <a:pt x="53" y="72"/>
                    <a:pt x="53" y="73"/>
                    <a:pt x="53" y="73"/>
                  </a:cubicBezTo>
                  <a:cubicBezTo>
                    <a:pt x="53" y="73"/>
                    <a:pt x="53" y="73"/>
                    <a:pt x="53" y="73"/>
                  </a:cubicBezTo>
                  <a:close/>
                  <a:moveTo>
                    <a:pt x="51" y="76"/>
                  </a:moveTo>
                  <a:cubicBezTo>
                    <a:pt x="51" y="76"/>
                    <a:pt x="51" y="76"/>
                    <a:pt x="51" y="76"/>
                  </a:cubicBezTo>
                  <a:cubicBezTo>
                    <a:pt x="51" y="76"/>
                    <a:pt x="51" y="76"/>
                    <a:pt x="51" y="76"/>
                  </a:cubicBezTo>
                  <a:cubicBezTo>
                    <a:pt x="51" y="76"/>
                    <a:pt x="51" y="76"/>
                    <a:pt x="51" y="76"/>
                  </a:cubicBezTo>
                  <a:cubicBezTo>
                    <a:pt x="51" y="76"/>
                    <a:pt x="51" y="76"/>
                    <a:pt x="51" y="76"/>
                  </a:cubicBezTo>
                  <a:close/>
                  <a:moveTo>
                    <a:pt x="55" y="72"/>
                  </a:moveTo>
                  <a:cubicBezTo>
                    <a:pt x="54" y="72"/>
                    <a:pt x="54" y="72"/>
                    <a:pt x="54" y="72"/>
                  </a:cubicBezTo>
                  <a:cubicBezTo>
                    <a:pt x="54" y="72"/>
                    <a:pt x="54" y="72"/>
                    <a:pt x="54" y="72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5" y="72"/>
                    <a:pt x="55" y="71"/>
                    <a:pt x="55" y="72"/>
                  </a:cubicBezTo>
                  <a:close/>
                  <a:moveTo>
                    <a:pt x="48" y="68"/>
                  </a:moveTo>
                  <a:cubicBezTo>
                    <a:pt x="48" y="69"/>
                    <a:pt x="48" y="69"/>
                    <a:pt x="48" y="69"/>
                  </a:cubicBezTo>
                  <a:cubicBezTo>
                    <a:pt x="48" y="69"/>
                    <a:pt x="48" y="69"/>
                    <a:pt x="49" y="69"/>
                  </a:cubicBezTo>
                  <a:cubicBezTo>
                    <a:pt x="49" y="69"/>
                    <a:pt x="49" y="69"/>
                    <a:pt x="49" y="69"/>
                  </a:cubicBezTo>
                  <a:cubicBezTo>
                    <a:pt x="49" y="69"/>
                    <a:pt x="49" y="69"/>
                    <a:pt x="49" y="69"/>
                  </a:cubicBezTo>
                  <a:cubicBezTo>
                    <a:pt x="49" y="68"/>
                    <a:pt x="48" y="68"/>
                    <a:pt x="48" y="68"/>
                  </a:cubicBezTo>
                  <a:close/>
                  <a:moveTo>
                    <a:pt x="50" y="68"/>
                  </a:moveTo>
                  <a:cubicBezTo>
                    <a:pt x="50" y="68"/>
                    <a:pt x="50" y="68"/>
                    <a:pt x="50" y="68"/>
                  </a:cubicBezTo>
                  <a:cubicBezTo>
                    <a:pt x="50" y="68"/>
                    <a:pt x="50" y="68"/>
                    <a:pt x="50" y="68"/>
                  </a:cubicBezTo>
                  <a:cubicBezTo>
                    <a:pt x="50" y="68"/>
                    <a:pt x="50" y="68"/>
                    <a:pt x="50" y="68"/>
                  </a:cubicBezTo>
                  <a:cubicBezTo>
                    <a:pt x="50" y="68"/>
                    <a:pt x="50" y="68"/>
                    <a:pt x="50" y="68"/>
                  </a:cubicBezTo>
                  <a:close/>
                  <a:moveTo>
                    <a:pt x="51" y="48"/>
                  </a:moveTo>
                  <a:cubicBezTo>
                    <a:pt x="52" y="48"/>
                    <a:pt x="52" y="48"/>
                    <a:pt x="52" y="48"/>
                  </a:cubicBezTo>
                  <a:cubicBezTo>
                    <a:pt x="52" y="48"/>
                    <a:pt x="52" y="48"/>
                    <a:pt x="51" y="48"/>
                  </a:cubicBezTo>
                  <a:cubicBezTo>
                    <a:pt x="51" y="48"/>
                    <a:pt x="51" y="48"/>
                    <a:pt x="51" y="48"/>
                  </a:cubicBezTo>
                  <a:cubicBezTo>
                    <a:pt x="51" y="48"/>
                    <a:pt x="51" y="48"/>
                    <a:pt x="51" y="48"/>
                  </a:cubicBezTo>
                  <a:close/>
                  <a:moveTo>
                    <a:pt x="50" y="51"/>
                  </a:moveTo>
                  <a:cubicBezTo>
                    <a:pt x="50" y="51"/>
                    <a:pt x="50" y="51"/>
                    <a:pt x="51" y="51"/>
                  </a:cubicBezTo>
                  <a:cubicBezTo>
                    <a:pt x="51" y="51"/>
                    <a:pt x="51" y="51"/>
                    <a:pt x="51" y="51"/>
                  </a:cubicBezTo>
                  <a:cubicBezTo>
                    <a:pt x="51" y="51"/>
                    <a:pt x="51" y="51"/>
                    <a:pt x="51" y="51"/>
                  </a:cubicBezTo>
                  <a:cubicBezTo>
                    <a:pt x="51" y="51"/>
                    <a:pt x="51" y="51"/>
                    <a:pt x="51" y="51"/>
                  </a:cubicBezTo>
                  <a:cubicBezTo>
                    <a:pt x="52" y="51"/>
                    <a:pt x="52" y="51"/>
                    <a:pt x="52" y="51"/>
                  </a:cubicBezTo>
                  <a:cubicBezTo>
                    <a:pt x="52" y="51"/>
                    <a:pt x="52" y="51"/>
                    <a:pt x="52" y="50"/>
                  </a:cubicBezTo>
                  <a:cubicBezTo>
                    <a:pt x="52" y="50"/>
                    <a:pt x="52" y="50"/>
                    <a:pt x="52" y="50"/>
                  </a:cubicBezTo>
                  <a:cubicBezTo>
                    <a:pt x="52" y="50"/>
                    <a:pt x="52" y="50"/>
                    <a:pt x="52" y="50"/>
                  </a:cubicBezTo>
                  <a:cubicBezTo>
                    <a:pt x="52" y="50"/>
                    <a:pt x="52" y="50"/>
                    <a:pt x="52" y="50"/>
                  </a:cubicBezTo>
                  <a:cubicBezTo>
                    <a:pt x="52" y="50"/>
                    <a:pt x="52" y="50"/>
                    <a:pt x="52" y="50"/>
                  </a:cubicBezTo>
                  <a:cubicBezTo>
                    <a:pt x="52" y="50"/>
                    <a:pt x="52" y="49"/>
                    <a:pt x="52" y="4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2" y="48"/>
                    <a:pt x="52" y="48"/>
                    <a:pt x="52" y="48"/>
                  </a:cubicBezTo>
                  <a:cubicBezTo>
                    <a:pt x="51" y="48"/>
                    <a:pt x="51" y="48"/>
                    <a:pt x="51" y="48"/>
                  </a:cubicBezTo>
                  <a:cubicBezTo>
                    <a:pt x="51" y="48"/>
                    <a:pt x="51" y="48"/>
                    <a:pt x="51" y="48"/>
                  </a:cubicBezTo>
                  <a:cubicBezTo>
                    <a:pt x="51" y="48"/>
                    <a:pt x="51" y="48"/>
                    <a:pt x="51" y="48"/>
                  </a:cubicBezTo>
                  <a:cubicBezTo>
                    <a:pt x="51" y="47"/>
                    <a:pt x="51" y="47"/>
                    <a:pt x="51" y="47"/>
                  </a:cubicBezTo>
                  <a:cubicBezTo>
                    <a:pt x="50" y="47"/>
                    <a:pt x="50" y="48"/>
                    <a:pt x="50" y="48"/>
                  </a:cubicBezTo>
                  <a:cubicBezTo>
                    <a:pt x="50" y="49"/>
                    <a:pt x="50" y="49"/>
                    <a:pt x="50" y="50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49" y="50"/>
                    <a:pt x="49" y="50"/>
                    <a:pt x="49" y="50"/>
                  </a:cubicBezTo>
                  <a:cubicBezTo>
                    <a:pt x="49" y="51"/>
                    <a:pt x="50" y="51"/>
                    <a:pt x="50" y="51"/>
                  </a:cubicBezTo>
                  <a:close/>
                  <a:moveTo>
                    <a:pt x="56" y="84"/>
                  </a:moveTo>
                  <a:cubicBezTo>
                    <a:pt x="56" y="84"/>
                    <a:pt x="57" y="84"/>
                    <a:pt x="57" y="84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57" y="84"/>
                    <a:pt x="57" y="83"/>
                    <a:pt x="57" y="83"/>
                  </a:cubicBezTo>
                  <a:cubicBezTo>
                    <a:pt x="57" y="83"/>
                    <a:pt x="56" y="83"/>
                    <a:pt x="56" y="83"/>
                  </a:cubicBezTo>
                  <a:cubicBezTo>
                    <a:pt x="56" y="83"/>
                    <a:pt x="56" y="83"/>
                    <a:pt x="56" y="83"/>
                  </a:cubicBezTo>
                  <a:cubicBezTo>
                    <a:pt x="56" y="84"/>
                    <a:pt x="56" y="84"/>
                    <a:pt x="56" y="84"/>
                  </a:cubicBezTo>
                  <a:close/>
                  <a:moveTo>
                    <a:pt x="48" y="49"/>
                  </a:moveTo>
                  <a:cubicBezTo>
                    <a:pt x="48" y="49"/>
                    <a:pt x="48" y="48"/>
                    <a:pt x="48" y="48"/>
                  </a:cubicBezTo>
                  <a:cubicBezTo>
                    <a:pt x="48" y="48"/>
                    <a:pt x="48" y="48"/>
                    <a:pt x="48" y="48"/>
                  </a:cubicBezTo>
                  <a:cubicBezTo>
                    <a:pt x="48" y="49"/>
                    <a:pt x="48" y="49"/>
                    <a:pt x="48" y="49"/>
                  </a:cubicBezTo>
                  <a:close/>
                  <a:moveTo>
                    <a:pt x="46" y="49"/>
                  </a:moveTo>
                  <a:cubicBezTo>
                    <a:pt x="47" y="49"/>
                    <a:pt x="47" y="49"/>
                    <a:pt x="47" y="48"/>
                  </a:cubicBezTo>
                  <a:cubicBezTo>
                    <a:pt x="47" y="48"/>
                    <a:pt x="46" y="48"/>
                    <a:pt x="46" y="49"/>
                  </a:cubicBezTo>
                  <a:cubicBezTo>
                    <a:pt x="46" y="49"/>
                    <a:pt x="46" y="49"/>
                    <a:pt x="46" y="49"/>
                  </a:cubicBezTo>
                  <a:close/>
                  <a:moveTo>
                    <a:pt x="41" y="45"/>
                  </a:moveTo>
                  <a:cubicBezTo>
                    <a:pt x="41" y="45"/>
                    <a:pt x="41" y="45"/>
                    <a:pt x="41" y="45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41" y="45"/>
                    <a:pt x="41" y="45"/>
                    <a:pt x="41" y="45"/>
                  </a:cubicBezTo>
                  <a:close/>
                  <a:moveTo>
                    <a:pt x="41" y="45"/>
                  </a:moveTo>
                  <a:cubicBezTo>
                    <a:pt x="41" y="45"/>
                    <a:pt x="41" y="45"/>
                    <a:pt x="41" y="45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41" y="45"/>
                    <a:pt x="41" y="45"/>
                    <a:pt x="41" y="45"/>
                  </a:cubicBezTo>
                  <a:cubicBezTo>
                    <a:pt x="41" y="45"/>
                    <a:pt x="41" y="45"/>
                    <a:pt x="41" y="45"/>
                  </a:cubicBezTo>
                  <a:close/>
                  <a:moveTo>
                    <a:pt x="28" y="13"/>
                  </a:moveTo>
                  <a:cubicBezTo>
                    <a:pt x="28" y="13"/>
                    <a:pt x="28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lose/>
                  <a:moveTo>
                    <a:pt x="32" y="13"/>
                  </a:moveTo>
                  <a:cubicBezTo>
                    <a:pt x="32" y="13"/>
                    <a:pt x="32" y="13"/>
                    <a:pt x="32" y="13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2" y="12"/>
                    <a:pt x="33" y="12"/>
                    <a:pt x="32" y="12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2" y="12"/>
                    <a:pt x="31" y="13"/>
                    <a:pt x="32" y="13"/>
                  </a:cubicBezTo>
                  <a:cubicBezTo>
                    <a:pt x="32" y="13"/>
                    <a:pt x="32" y="13"/>
                    <a:pt x="32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3"/>
                    <a:pt x="31" y="13"/>
                    <a:pt x="32" y="13"/>
                  </a:cubicBezTo>
                  <a:close/>
                  <a:moveTo>
                    <a:pt x="28" y="10"/>
                  </a:moveTo>
                  <a:cubicBezTo>
                    <a:pt x="28" y="10"/>
                    <a:pt x="28" y="10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0"/>
                    <a:pt x="29" y="10"/>
                    <a:pt x="29" y="9"/>
                  </a:cubicBezTo>
                  <a:cubicBezTo>
                    <a:pt x="29" y="9"/>
                    <a:pt x="29" y="9"/>
                    <a:pt x="29" y="9"/>
                  </a:cubicBezTo>
                  <a:cubicBezTo>
                    <a:pt x="29" y="9"/>
                    <a:pt x="29" y="9"/>
                    <a:pt x="28" y="9"/>
                  </a:cubicBezTo>
                  <a:cubicBezTo>
                    <a:pt x="28" y="9"/>
                    <a:pt x="28" y="10"/>
                    <a:pt x="28" y="10"/>
                  </a:cubicBezTo>
                  <a:cubicBezTo>
                    <a:pt x="28" y="10"/>
                    <a:pt x="28" y="10"/>
                    <a:pt x="28" y="10"/>
                  </a:cubicBezTo>
                  <a:close/>
                  <a:moveTo>
                    <a:pt x="27" y="12"/>
                  </a:moveTo>
                  <a:cubicBezTo>
                    <a:pt x="27" y="12"/>
                    <a:pt x="27" y="12"/>
                    <a:pt x="27" y="11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2"/>
                    <a:pt x="27" y="12"/>
                    <a:pt x="27" y="12"/>
                  </a:cubicBezTo>
                  <a:close/>
                  <a:moveTo>
                    <a:pt x="50" y="80"/>
                  </a:moveTo>
                  <a:cubicBezTo>
                    <a:pt x="50" y="80"/>
                    <a:pt x="50" y="81"/>
                    <a:pt x="50" y="81"/>
                  </a:cubicBezTo>
                  <a:cubicBezTo>
                    <a:pt x="50" y="81"/>
                    <a:pt x="50" y="81"/>
                    <a:pt x="50" y="81"/>
                  </a:cubicBezTo>
                  <a:cubicBezTo>
                    <a:pt x="50" y="81"/>
                    <a:pt x="50" y="81"/>
                    <a:pt x="50" y="81"/>
                  </a:cubicBezTo>
                  <a:cubicBezTo>
                    <a:pt x="50" y="81"/>
                    <a:pt x="51" y="81"/>
                    <a:pt x="51" y="81"/>
                  </a:cubicBezTo>
                  <a:cubicBezTo>
                    <a:pt x="51" y="81"/>
                    <a:pt x="51" y="81"/>
                    <a:pt x="51" y="81"/>
                  </a:cubicBezTo>
                  <a:cubicBezTo>
                    <a:pt x="51" y="81"/>
                    <a:pt x="52" y="81"/>
                    <a:pt x="52" y="81"/>
                  </a:cubicBezTo>
                  <a:cubicBezTo>
                    <a:pt x="52" y="81"/>
                    <a:pt x="53" y="81"/>
                    <a:pt x="54" y="80"/>
                  </a:cubicBezTo>
                  <a:cubicBezTo>
                    <a:pt x="54" y="80"/>
                    <a:pt x="54" y="80"/>
                    <a:pt x="54" y="80"/>
                  </a:cubicBezTo>
                  <a:cubicBezTo>
                    <a:pt x="54" y="80"/>
                    <a:pt x="55" y="80"/>
                    <a:pt x="55" y="79"/>
                  </a:cubicBezTo>
                  <a:cubicBezTo>
                    <a:pt x="55" y="79"/>
                    <a:pt x="55" y="79"/>
                    <a:pt x="55" y="79"/>
                  </a:cubicBezTo>
                  <a:cubicBezTo>
                    <a:pt x="55" y="79"/>
                    <a:pt x="55" y="79"/>
                    <a:pt x="55" y="80"/>
                  </a:cubicBezTo>
                  <a:cubicBezTo>
                    <a:pt x="55" y="80"/>
                    <a:pt x="55" y="80"/>
                    <a:pt x="55" y="80"/>
                  </a:cubicBezTo>
                  <a:cubicBezTo>
                    <a:pt x="55" y="79"/>
                    <a:pt x="55" y="79"/>
                    <a:pt x="55" y="79"/>
                  </a:cubicBezTo>
                  <a:cubicBezTo>
                    <a:pt x="56" y="79"/>
                    <a:pt x="56" y="79"/>
                    <a:pt x="55" y="79"/>
                  </a:cubicBezTo>
                  <a:cubicBezTo>
                    <a:pt x="55" y="79"/>
                    <a:pt x="55" y="79"/>
                    <a:pt x="55" y="79"/>
                  </a:cubicBezTo>
                  <a:cubicBezTo>
                    <a:pt x="55" y="79"/>
                    <a:pt x="55" y="79"/>
                    <a:pt x="55" y="78"/>
                  </a:cubicBezTo>
                  <a:cubicBezTo>
                    <a:pt x="55" y="78"/>
                    <a:pt x="55" y="78"/>
                    <a:pt x="55" y="78"/>
                  </a:cubicBezTo>
                  <a:cubicBezTo>
                    <a:pt x="55" y="78"/>
                    <a:pt x="55" y="78"/>
                    <a:pt x="55" y="77"/>
                  </a:cubicBezTo>
                  <a:cubicBezTo>
                    <a:pt x="55" y="77"/>
                    <a:pt x="55" y="77"/>
                    <a:pt x="54" y="77"/>
                  </a:cubicBezTo>
                  <a:cubicBezTo>
                    <a:pt x="54" y="77"/>
                    <a:pt x="54" y="77"/>
                    <a:pt x="54" y="77"/>
                  </a:cubicBezTo>
                  <a:cubicBezTo>
                    <a:pt x="54" y="77"/>
                    <a:pt x="54" y="76"/>
                    <a:pt x="53" y="77"/>
                  </a:cubicBezTo>
                  <a:cubicBezTo>
                    <a:pt x="53" y="76"/>
                    <a:pt x="52" y="76"/>
                    <a:pt x="52" y="77"/>
                  </a:cubicBezTo>
                  <a:cubicBezTo>
                    <a:pt x="52" y="77"/>
                    <a:pt x="52" y="77"/>
                    <a:pt x="52" y="77"/>
                  </a:cubicBezTo>
                  <a:cubicBezTo>
                    <a:pt x="51" y="77"/>
                    <a:pt x="51" y="77"/>
                    <a:pt x="51" y="77"/>
                  </a:cubicBezTo>
                  <a:cubicBezTo>
                    <a:pt x="51" y="77"/>
                    <a:pt x="51" y="77"/>
                    <a:pt x="51" y="77"/>
                  </a:cubicBezTo>
                  <a:cubicBezTo>
                    <a:pt x="51" y="78"/>
                    <a:pt x="51" y="78"/>
                    <a:pt x="51" y="78"/>
                  </a:cubicBezTo>
                  <a:cubicBezTo>
                    <a:pt x="51" y="78"/>
                    <a:pt x="51" y="78"/>
                    <a:pt x="51" y="78"/>
                  </a:cubicBezTo>
                  <a:cubicBezTo>
                    <a:pt x="50" y="78"/>
                    <a:pt x="50" y="79"/>
                    <a:pt x="49" y="79"/>
                  </a:cubicBezTo>
                  <a:cubicBezTo>
                    <a:pt x="49" y="79"/>
                    <a:pt x="49" y="80"/>
                    <a:pt x="49" y="80"/>
                  </a:cubicBezTo>
                  <a:cubicBezTo>
                    <a:pt x="50" y="80"/>
                    <a:pt x="50" y="80"/>
                    <a:pt x="50" y="80"/>
                  </a:cubicBezTo>
                  <a:cubicBezTo>
                    <a:pt x="50" y="80"/>
                    <a:pt x="50" y="80"/>
                    <a:pt x="50" y="80"/>
                  </a:cubicBezTo>
                  <a:cubicBezTo>
                    <a:pt x="50" y="80"/>
                    <a:pt x="50" y="80"/>
                    <a:pt x="50" y="80"/>
                  </a:cubicBezTo>
                  <a:cubicBezTo>
                    <a:pt x="50" y="80"/>
                    <a:pt x="50" y="80"/>
                    <a:pt x="50" y="80"/>
                  </a:cubicBezTo>
                  <a:close/>
                  <a:moveTo>
                    <a:pt x="49" y="81"/>
                  </a:moveTo>
                  <a:cubicBezTo>
                    <a:pt x="50" y="81"/>
                    <a:pt x="50" y="81"/>
                    <a:pt x="50" y="81"/>
                  </a:cubicBezTo>
                  <a:cubicBezTo>
                    <a:pt x="50" y="81"/>
                    <a:pt x="50" y="81"/>
                    <a:pt x="50" y="81"/>
                  </a:cubicBezTo>
                  <a:cubicBezTo>
                    <a:pt x="50" y="81"/>
                    <a:pt x="50" y="81"/>
                    <a:pt x="50" y="80"/>
                  </a:cubicBezTo>
                  <a:cubicBezTo>
                    <a:pt x="50" y="81"/>
                    <a:pt x="49" y="81"/>
                    <a:pt x="49" y="81"/>
                  </a:cubicBezTo>
                  <a:cubicBezTo>
                    <a:pt x="49" y="81"/>
                    <a:pt x="49" y="81"/>
                    <a:pt x="49" y="81"/>
                  </a:cubicBezTo>
                  <a:cubicBezTo>
                    <a:pt x="49" y="81"/>
                    <a:pt x="49" y="81"/>
                    <a:pt x="49" y="81"/>
                  </a:cubicBezTo>
                  <a:close/>
                  <a:moveTo>
                    <a:pt x="55" y="77"/>
                  </a:moveTo>
                  <a:cubicBezTo>
                    <a:pt x="55" y="77"/>
                    <a:pt x="55" y="77"/>
                    <a:pt x="55" y="77"/>
                  </a:cubicBezTo>
                  <a:cubicBezTo>
                    <a:pt x="55" y="77"/>
                    <a:pt x="55" y="77"/>
                    <a:pt x="55" y="77"/>
                  </a:cubicBezTo>
                  <a:cubicBezTo>
                    <a:pt x="55" y="76"/>
                    <a:pt x="55" y="77"/>
                    <a:pt x="55" y="77"/>
                  </a:cubicBezTo>
                  <a:cubicBezTo>
                    <a:pt x="55" y="77"/>
                    <a:pt x="55" y="77"/>
                    <a:pt x="55" y="77"/>
                  </a:cubicBezTo>
                  <a:close/>
                  <a:moveTo>
                    <a:pt x="53" y="76"/>
                  </a:moveTo>
                  <a:cubicBezTo>
                    <a:pt x="53" y="76"/>
                    <a:pt x="53" y="76"/>
                    <a:pt x="53" y="76"/>
                  </a:cubicBezTo>
                  <a:cubicBezTo>
                    <a:pt x="53" y="76"/>
                    <a:pt x="53" y="76"/>
                    <a:pt x="53" y="76"/>
                  </a:cubicBezTo>
                  <a:cubicBezTo>
                    <a:pt x="53" y="76"/>
                    <a:pt x="53" y="76"/>
                    <a:pt x="52" y="76"/>
                  </a:cubicBezTo>
                  <a:cubicBezTo>
                    <a:pt x="52" y="76"/>
                    <a:pt x="52" y="76"/>
                    <a:pt x="52" y="76"/>
                  </a:cubicBezTo>
                  <a:cubicBezTo>
                    <a:pt x="52" y="76"/>
                    <a:pt x="52" y="76"/>
                    <a:pt x="53" y="76"/>
                  </a:cubicBezTo>
                  <a:close/>
                  <a:moveTo>
                    <a:pt x="53" y="65"/>
                  </a:moveTo>
                  <a:cubicBezTo>
                    <a:pt x="53" y="65"/>
                    <a:pt x="53" y="65"/>
                    <a:pt x="53" y="65"/>
                  </a:cubicBezTo>
                  <a:cubicBezTo>
                    <a:pt x="53" y="65"/>
                    <a:pt x="53" y="66"/>
                    <a:pt x="53" y="66"/>
                  </a:cubicBezTo>
                  <a:cubicBezTo>
                    <a:pt x="53" y="66"/>
                    <a:pt x="53" y="66"/>
                    <a:pt x="53" y="66"/>
                  </a:cubicBezTo>
                  <a:cubicBezTo>
                    <a:pt x="53" y="66"/>
                    <a:pt x="53" y="66"/>
                    <a:pt x="53" y="66"/>
                  </a:cubicBezTo>
                  <a:cubicBezTo>
                    <a:pt x="53" y="66"/>
                    <a:pt x="53" y="66"/>
                    <a:pt x="53" y="66"/>
                  </a:cubicBezTo>
                  <a:cubicBezTo>
                    <a:pt x="53" y="66"/>
                    <a:pt x="54" y="66"/>
                    <a:pt x="54" y="66"/>
                  </a:cubicBezTo>
                  <a:cubicBezTo>
                    <a:pt x="54" y="67"/>
                    <a:pt x="54" y="67"/>
                    <a:pt x="54" y="67"/>
                  </a:cubicBezTo>
                  <a:cubicBezTo>
                    <a:pt x="54" y="67"/>
                    <a:pt x="54" y="67"/>
                    <a:pt x="54" y="67"/>
                  </a:cubicBezTo>
                  <a:cubicBezTo>
                    <a:pt x="54" y="67"/>
                    <a:pt x="55" y="67"/>
                    <a:pt x="55" y="66"/>
                  </a:cubicBezTo>
                  <a:cubicBezTo>
                    <a:pt x="55" y="66"/>
                    <a:pt x="55" y="66"/>
                    <a:pt x="55" y="66"/>
                  </a:cubicBezTo>
                  <a:cubicBezTo>
                    <a:pt x="55" y="66"/>
                    <a:pt x="55" y="66"/>
                    <a:pt x="54" y="66"/>
                  </a:cubicBezTo>
                  <a:cubicBezTo>
                    <a:pt x="54" y="66"/>
                    <a:pt x="54" y="66"/>
                    <a:pt x="54" y="65"/>
                  </a:cubicBezTo>
                  <a:cubicBezTo>
                    <a:pt x="54" y="65"/>
                    <a:pt x="53" y="65"/>
                    <a:pt x="53" y="65"/>
                  </a:cubicBezTo>
                  <a:close/>
                  <a:moveTo>
                    <a:pt x="52" y="64"/>
                  </a:moveTo>
                  <a:cubicBezTo>
                    <a:pt x="52" y="64"/>
                    <a:pt x="52" y="64"/>
                    <a:pt x="52" y="64"/>
                  </a:cubicBezTo>
                  <a:cubicBezTo>
                    <a:pt x="52" y="64"/>
                    <a:pt x="52" y="64"/>
                    <a:pt x="52" y="64"/>
                  </a:cubicBezTo>
                  <a:cubicBezTo>
                    <a:pt x="53" y="64"/>
                    <a:pt x="53" y="64"/>
                    <a:pt x="53" y="64"/>
                  </a:cubicBezTo>
                  <a:cubicBezTo>
                    <a:pt x="53" y="64"/>
                    <a:pt x="53" y="64"/>
                    <a:pt x="52" y="64"/>
                  </a:cubicBezTo>
                  <a:close/>
                  <a:moveTo>
                    <a:pt x="28" y="53"/>
                  </a:moveTo>
                  <a:cubicBezTo>
                    <a:pt x="28" y="53"/>
                    <a:pt x="28" y="53"/>
                    <a:pt x="28" y="5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8" y="53"/>
                    <a:pt x="28" y="53"/>
                    <a:pt x="28" y="53"/>
                  </a:cubicBezTo>
                  <a:close/>
                  <a:moveTo>
                    <a:pt x="27" y="52"/>
                  </a:moveTo>
                  <a:cubicBezTo>
                    <a:pt x="27" y="52"/>
                    <a:pt x="27" y="52"/>
                    <a:pt x="27" y="52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27" y="52"/>
                    <a:pt x="26" y="52"/>
                    <a:pt x="26" y="52"/>
                  </a:cubicBezTo>
                  <a:cubicBezTo>
                    <a:pt x="26" y="52"/>
                    <a:pt x="26" y="52"/>
                    <a:pt x="26" y="52"/>
                  </a:cubicBezTo>
                  <a:cubicBezTo>
                    <a:pt x="27" y="52"/>
                    <a:pt x="27" y="52"/>
                    <a:pt x="27" y="52"/>
                  </a:cubicBezTo>
                  <a:close/>
                  <a:moveTo>
                    <a:pt x="32" y="1"/>
                  </a:move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1"/>
                    <a:pt x="33" y="1"/>
                    <a:pt x="33" y="1"/>
                  </a:cubicBezTo>
                  <a:cubicBezTo>
                    <a:pt x="33" y="1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2" y="0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0"/>
                    <a:pt x="32" y="0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2" y="1"/>
                    <a:pt x="32" y="1"/>
                    <a:pt x="32" y="1"/>
                  </a:cubicBezTo>
                  <a:close/>
                  <a:moveTo>
                    <a:pt x="33" y="6"/>
                  </a:move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7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3" y="7"/>
                    <a:pt x="33" y="7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lose/>
                  <a:moveTo>
                    <a:pt x="34" y="5"/>
                  </a:move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5" y="4"/>
                    <a:pt x="34" y="4"/>
                  </a:cubicBezTo>
                  <a:cubicBezTo>
                    <a:pt x="34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5" y="4"/>
                    <a:pt x="35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4" y="4"/>
                    <a:pt x="34" y="4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ubicBezTo>
                    <a:pt x="34" y="5"/>
                    <a:pt x="34" y="5"/>
                    <a:pt x="34" y="5"/>
                  </a:cubicBezTo>
                  <a:close/>
                  <a:moveTo>
                    <a:pt x="33" y="6"/>
                  </a:move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2" y="6"/>
                    <a:pt x="33" y="6"/>
                    <a:pt x="32" y="6"/>
                  </a:cubicBezTo>
                  <a:cubicBezTo>
                    <a:pt x="32" y="6"/>
                    <a:pt x="32" y="6"/>
                    <a:pt x="32" y="6"/>
                  </a:cubicBezTo>
                  <a:cubicBezTo>
                    <a:pt x="32" y="6"/>
                    <a:pt x="32" y="6"/>
                    <a:pt x="33" y="6"/>
                  </a:cubicBezTo>
                  <a:close/>
                  <a:moveTo>
                    <a:pt x="34" y="1"/>
                  </a:moveTo>
                  <a:cubicBezTo>
                    <a:pt x="34" y="1"/>
                    <a:pt x="34" y="1"/>
                    <a:pt x="34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34" y="1"/>
                    <a:pt x="34" y="1"/>
                    <a:pt x="34" y="1"/>
                  </a:cubicBezTo>
                  <a:close/>
                  <a:moveTo>
                    <a:pt x="35" y="103"/>
                  </a:moveTo>
                  <a:cubicBezTo>
                    <a:pt x="35" y="103"/>
                    <a:pt x="35" y="104"/>
                    <a:pt x="35" y="104"/>
                  </a:cubicBezTo>
                  <a:cubicBezTo>
                    <a:pt x="35" y="104"/>
                    <a:pt x="35" y="104"/>
                    <a:pt x="35" y="104"/>
                  </a:cubicBezTo>
                  <a:cubicBezTo>
                    <a:pt x="35" y="104"/>
                    <a:pt x="35" y="104"/>
                    <a:pt x="35" y="104"/>
                  </a:cubicBezTo>
                  <a:cubicBezTo>
                    <a:pt x="35" y="104"/>
                    <a:pt x="35" y="104"/>
                    <a:pt x="35" y="103"/>
                  </a:cubicBezTo>
                  <a:close/>
                  <a:moveTo>
                    <a:pt x="40" y="103"/>
                  </a:moveTo>
                  <a:cubicBezTo>
                    <a:pt x="40" y="103"/>
                    <a:pt x="39" y="103"/>
                    <a:pt x="39" y="103"/>
                  </a:cubicBezTo>
                  <a:cubicBezTo>
                    <a:pt x="39" y="103"/>
                    <a:pt x="39" y="103"/>
                    <a:pt x="39" y="103"/>
                  </a:cubicBezTo>
                  <a:cubicBezTo>
                    <a:pt x="38" y="103"/>
                    <a:pt x="38" y="103"/>
                    <a:pt x="38" y="103"/>
                  </a:cubicBezTo>
                  <a:cubicBezTo>
                    <a:pt x="37" y="103"/>
                    <a:pt x="37" y="103"/>
                    <a:pt x="37" y="103"/>
                  </a:cubicBezTo>
                  <a:cubicBezTo>
                    <a:pt x="37" y="103"/>
                    <a:pt x="37" y="103"/>
                    <a:pt x="37" y="103"/>
                  </a:cubicBezTo>
                  <a:cubicBezTo>
                    <a:pt x="36" y="103"/>
                    <a:pt x="36" y="104"/>
                    <a:pt x="36" y="104"/>
                  </a:cubicBezTo>
                  <a:cubicBezTo>
                    <a:pt x="36" y="104"/>
                    <a:pt x="36" y="104"/>
                    <a:pt x="36" y="104"/>
                  </a:cubicBezTo>
                  <a:cubicBezTo>
                    <a:pt x="37" y="104"/>
                    <a:pt x="37" y="104"/>
                    <a:pt x="37" y="104"/>
                  </a:cubicBezTo>
                  <a:cubicBezTo>
                    <a:pt x="37" y="105"/>
                    <a:pt x="37" y="105"/>
                    <a:pt x="38" y="105"/>
                  </a:cubicBezTo>
                  <a:cubicBezTo>
                    <a:pt x="38" y="105"/>
                    <a:pt x="39" y="105"/>
                    <a:pt x="39" y="105"/>
                  </a:cubicBezTo>
                  <a:cubicBezTo>
                    <a:pt x="39" y="105"/>
                    <a:pt x="39" y="105"/>
                    <a:pt x="39" y="104"/>
                  </a:cubicBezTo>
                  <a:cubicBezTo>
                    <a:pt x="39" y="104"/>
                    <a:pt x="39" y="104"/>
                    <a:pt x="40" y="104"/>
                  </a:cubicBezTo>
                  <a:cubicBezTo>
                    <a:pt x="40" y="104"/>
                    <a:pt x="40" y="104"/>
                    <a:pt x="40" y="104"/>
                  </a:cubicBezTo>
                  <a:cubicBezTo>
                    <a:pt x="40" y="103"/>
                    <a:pt x="40" y="103"/>
                    <a:pt x="40" y="103"/>
                  </a:cubicBezTo>
                  <a:close/>
                  <a:moveTo>
                    <a:pt x="31" y="65"/>
                  </a:moveTo>
                  <a:cubicBezTo>
                    <a:pt x="31" y="65"/>
                    <a:pt x="32" y="65"/>
                    <a:pt x="32" y="65"/>
                  </a:cubicBezTo>
                  <a:cubicBezTo>
                    <a:pt x="32" y="65"/>
                    <a:pt x="32" y="65"/>
                    <a:pt x="32" y="65"/>
                  </a:cubicBezTo>
                  <a:cubicBezTo>
                    <a:pt x="32" y="65"/>
                    <a:pt x="32" y="65"/>
                    <a:pt x="31" y="65"/>
                  </a:cubicBezTo>
                  <a:close/>
                  <a:moveTo>
                    <a:pt x="36" y="75"/>
                  </a:moveTo>
                  <a:cubicBezTo>
                    <a:pt x="36" y="74"/>
                    <a:pt x="36" y="74"/>
                    <a:pt x="36" y="74"/>
                  </a:cubicBezTo>
                  <a:cubicBezTo>
                    <a:pt x="36" y="74"/>
                    <a:pt x="36" y="74"/>
                    <a:pt x="36" y="73"/>
                  </a:cubicBezTo>
                  <a:cubicBezTo>
                    <a:pt x="36" y="73"/>
                    <a:pt x="35" y="73"/>
                    <a:pt x="35" y="73"/>
                  </a:cubicBezTo>
                  <a:cubicBezTo>
                    <a:pt x="35" y="73"/>
                    <a:pt x="36" y="73"/>
                    <a:pt x="36" y="73"/>
                  </a:cubicBezTo>
                  <a:cubicBezTo>
                    <a:pt x="35" y="72"/>
                    <a:pt x="36" y="72"/>
                    <a:pt x="36" y="72"/>
                  </a:cubicBezTo>
                  <a:cubicBezTo>
                    <a:pt x="36" y="72"/>
                    <a:pt x="36" y="72"/>
                    <a:pt x="36" y="71"/>
                  </a:cubicBezTo>
                  <a:cubicBezTo>
                    <a:pt x="36" y="71"/>
                    <a:pt x="36" y="71"/>
                    <a:pt x="36" y="71"/>
                  </a:cubicBezTo>
                  <a:cubicBezTo>
                    <a:pt x="36" y="71"/>
                    <a:pt x="36" y="71"/>
                    <a:pt x="36" y="71"/>
                  </a:cubicBezTo>
                  <a:cubicBezTo>
                    <a:pt x="36" y="71"/>
                    <a:pt x="36" y="71"/>
                    <a:pt x="36" y="70"/>
                  </a:cubicBezTo>
                  <a:cubicBezTo>
                    <a:pt x="36" y="70"/>
                    <a:pt x="36" y="70"/>
                    <a:pt x="36" y="70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36" y="69"/>
                    <a:pt x="36" y="69"/>
                    <a:pt x="36" y="68"/>
                  </a:cubicBezTo>
                  <a:cubicBezTo>
                    <a:pt x="36" y="68"/>
                    <a:pt x="36" y="68"/>
                    <a:pt x="36" y="68"/>
                  </a:cubicBezTo>
                  <a:cubicBezTo>
                    <a:pt x="36" y="68"/>
                    <a:pt x="36" y="68"/>
                    <a:pt x="36" y="68"/>
                  </a:cubicBezTo>
                  <a:cubicBezTo>
                    <a:pt x="36" y="67"/>
                    <a:pt x="36" y="67"/>
                    <a:pt x="36" y="67"/>
                  </a:cubicBezTo>
                  <a:cubicBezTo>
                    <a:pt x="36" y="67"/>
                    <a:pt x="36" y="66"/>
                    <a:pt x="36" y="66"/>
                  </a:cubicBezTo>
                  <a:cubicBezTo>
                    <a:pt x="36" y="66"/>
                    <a:pt x="36" y="66"/>
                    <a:pt x="36" y="66"/>
                  </a:cubicBezTo>
                  <a:cubicBezTo>
                    <a:pt x="36" y="66"/>
                    <a:pt x="36" y="66"/>
                    <a:pt x="36" y="66"/>
                  </a:cubicBezTo>
                  <a:cubicBezTo>
                    <a:pt x="35" y="66"/>
                    <a:pt x="35" y="65"/>
                    <a:pt x="35" y="66"/>
                  </a:cubicBezTo>
                  <a:cubicBezTo>
                    <a:pt x="35" y="66"/>
                    <a:pt x="35" y="66"/>
                    <a:pt x="35" y="66"/>
                  </a:cubicBezTo>
                  <a:cubicBezTo>
                    <a:pt x="35" y="66"/>
                    <a:pt x="34" y="66"/>
                    <a:pt x="35" y="65"/>
                  </a:cubicBezTo>
                  <a:cubicBezTo>
                    <a:pt x="34" y="65"/>
                    <a:pt x="35" y="65"/>
                    <a:pt x="35" y="65"/>
                  </a:cubicBezTo>
                  <a:cubicBezTo>
                    <a:pt x="34" y="65"/>
                    <a:pt x="34" y="64"/>
                    <a:pt x="34" y="64"/>
                  </a:cubicBezTo>
                  <a:cubicBezTo>
                    <a:pt x="34" y="64"/>
                    <a:pt x="35" y="64"/>
                    <a:pt x="35" y="64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5" y="64"/>
                    <a:pt x="35" y="64"/>
                    <a:pt x="36" y="64"/>
                  </a:cubicBezTo>
                  <a:cubicBezTo>
                    <a:pt x="36" y="64"/>
                    <a:pt x="36" y="64"/>
                    <a:pt x="36" y="64"/>
                  </a:cubicBezTo>
                  <a:cubicBezTo>
                    <a:pt x="36" y="64"/>
                    <a:pt x="36" y="65"/>
                    <a:pt x="36" y="65"/>
                  </a:cubicBezTo>
                  <a:cubicBezTo>
                    <a:pt x="36" y="65"/>
                    <a:pt x="36" y="65"/>
                    <a:pt x="36" y="65"/>
                  </a:cubicBezTo>
                  <a:cubicBezTo>
                    <a:pt x="36" y="65"/>
                    <a:pt x="37" y="65"/>
                    <a:pt x="37" y="65"/>
                  </a:cubicBezTo>
                  <a:cubicBezTo>
                    <a:pt x="37" y="65"/>
                    <a:pt x="37" y="65"/>
                    <a:pt x="37" y="65"/>
                  </a:cubicBezTo>
                  <a:cubicBezTo>
                    <a:pt x="37" y="65"/>
                    <a:pt x="37" y="65"/>
                    <a:pt x="38" y="65"/>
                  </a:cubicBezTo>
                  <a:cubicBezTo>
                    <a:pt x="38" y="65"/>
                    <a:pt x="38" y="65"/>
                    <a:pt x="38" y="65"/>
                  </a:cubicBezTo>
                  <a:cubicBezTo>
                    <a:pt x="38" y="65"/>
                    <a:pt x="38" y="66"/>
                    <a:pt x="38" y="66"/>
                  </a:cubicBezTo>
                  <a:cubicBezTo>
                    <a:pt x="38" y="66"/>
                    <a:pt x="38" y="66"/>
                    <a:pt x="38" y="66"/>
                  </a:cubicBezTo>
                  <a:cubicBezTo>
                    <a:pt x="39" y="66"/>
                    <a:pt x="39" y="66"/>
                    <a:pt x="39" y="66"/>
                  </a:cubicBezTo>
                  <a:cubicBezTo>
                    <a:pt x="39" y="66"/>
                    <a:pt x="39" y="67"/>
                    <a:pt x="39" y="67"/>
                  </a:cubicBezTo>
                  <a:cubicBezTo>
                    <a:pt x="39" y="67"/>
                    <a:pt x="39" y="67"/>
                    <a:pt x="39" y="67"/>
                  </a:cubicBezTo>
                  <a:cubicBezTo>
                    <a:pt x="39" y="67"/>
                    <a:pt x="40" y="67"/>
                    <a:pt x="40" y="67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40" y="67"/>
                    <a:pt x="41" y="67"/>
                    <a:pt x="41" y="67"/>
                  </a:cubicBezTo>
                  <a:cubicBezTo>
                    <a:pt x="41" y="67"/>
                    <a:pt x="41" y="66"/>
                    <a:pt x="41" y="66"/>
                  </a:cubicBezTo>
                  <a:cubicBezTo>
                    <a:pt x="41" y="66"/>
                    <a:pt x="41" y="66"/>
                    <a:pt x="41" y="66"/>
                  </a:cubicBezTo>
                  <a:cubicBezTo>
                    <a:pt x="41" y="66"/>
                    <a:pt x="42" y="66"/>
                    <a:pt x="42" y="66"/>
                  </a:cubicBezTo>
                  <a:cubicBezTo>
                    <a:pt x="42" y="67"/>
                    <a:pt x="42" y="67"/>
                    <a:pt x="42" y="67"/>
                  </a:cubicBezTo>
                  <a:cubicBezTo>
                    <a:pt x="42" y="67"/>
                    <a:pt x="42" y="67"/>
                    <a:pt x="42" y="67"/>
                  </a:cubicBezTo>
                  <a:cubicBezTo>
                    <a:pt x="42" y="67"/>
                    <a:pt x="42" y="67"/>
                    <a:pt x="42" y="67"/>
                  </a:cubicBezTo>
                  <a:cubicBezTo>
                    <a:pt x="43" y="67"/>
                    <a:pt x="43" y="67"/>
                    <a:pt x="44" y="67"/>
                  </a:cubicBezTo>
                  <a:cubicBezTo>
                    <a:pt x="44" y="67"/>
                    <a:pt x="44" y="67"/>
                    <a:pt x="44" y="67"/>
                  </a:cubicBezTo>
                  <a:cubicBezTo>
                    <a:pt x="44" y="66"/>
                    <a:pt x="44" y="66"/>
                    <a:pt x="44" y="66"/>
                  </a:cubicBezTo>
                  <a:cubicBezTo>
                    <a:pt x="44" y="67"/>
                    <a:pt x="44" y="67"/>
                    <a:pt x="44" y="68"/>
                  </a:cubicBezTo>
                  <a:cubicBezTo>
                    <a:pt x="44" y="68"/>
                    <a:pt x="44" y="68"/>
                    <a:pt x="44" y="69"/>
                  </a:cubicBezTo>
                  <a:cubicBezTo>
                    <a:pt x="44" y="69"/>
                    <a:pt x="44" y="69"/>
                    <a:pt x="44" y="69"/>
                  </a:cubicBezTo>
                  <a:cubicBezTo>
                    <a:pt x="44" y="69"/>
                    <a:pt x="44" y="69"/>
                    <a:pt x="44" y="69"/>
                  </a:cubicBezTo>
                  <a:cubicBezTo>
                    <a:pt x="44" y="70"/>
                    <a:pt x="44" y="69"/>
                    <a:pt x="44" y="70"/>
                  </a:cubicBezTo>
                  <a:cubicBezTo>
                    <a:pt x="44" y="70"/>
                    <a:pt x="43" y="70"/>
                    <a:pt x="43" y="70"/>
                  </a:cubicBezTo>
                  <a:cubicBezTo>
                    <a:pt x="43" y="70"/>
                    <a:pt x="43" y="70"/>
                    <a:pt x="43" y="70"/>
                  </a:cubicBezTo>
                  <a:cubicBezTo>
                    <a:pt x="43" y="70"/>
                    <a:pt x="44" y="70"/>
                    <a:pt x="43" y="71"/>
                  </a:cubicBezTo>
                  <a:cubicBezTo>
                    <a:pt x="43" y="71"/>
                    <a:pt x="43" y="71"/>
                    <a:pt x="43" y="70"/>
                  </a:cubicBezTo>
                  <a:cubicBezTo>
                    <a:pt x="43" y="70"/>
                    <a:pt x="43" y="70"/>
                    <a:pt x="43" y="70"/>
                  </a:cubicBezTo>
                  <a:cubicBezTo>
                    <a:pt x="43" y="70"/>
                    <a:pt x="43" y="70"/>
                    <a:pt x="43" y="70"/>
                  </a:cubicBezTo>
                  <a:cubicBezTo>
                    <a:pt x="43" y="71"/>
                    <a:pt x="42" y="71"/>
                    <a:pt x="42" y="71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42" y="71"/>
                    <a:pt x="42" y="72"/>
                    <a:pt x="42" y="72"/>
                  </a:cubicBezTo>
                  <a:cubicBezTo>
                    <a:pt x="42" y="73"/>
                    <a:pt x="41" y="73"/>
                    <a:pt x="40" y="73"/>
                  </a:cubicBezTo>
                  <a:cubicBezTo>
                    <a:pt x="40" y="73"/>
                    <a:pt x="40" y="73"/>
                    <a:pt x="40" y="73"/>
                  </a:cubicBezTo>
                  <a:cubicBezTo>
                    <a:pt x="40" y="73"/>
                    <a:pt x="40" y="73"/>
                    <a:pt x="40" y="73"/>
                  </a:cubicBezTo>
                  <a:cubicBezTo>
                    <a:pt x="40" y="73"/>
                    <a:pt x="40" y="73"/>
                    <a:pt x="40" y="73"/>
                  </a:cubicBezTo>
                  <a:cubicBezTo>
                    <a:pt x="40" y="73"/>
                    <a:pt x="40" y="73"/>
                    <a:pt x="40" y="73"/>
                  </a:cubicBezTo>
                  <a:cubicBezTo>
                    <a:pt x="40" y="73"/>
                    <a:pt x="40" y="73"/>
                    <a:pt x="40" y="73"/>
                  </a:cubicBezTo>
                  <a:cubicBezTo>
                    <a:pt x="40" y="73"/>
                    <a:pt x="40" y="73"/>
                    <a:pt x="39" y="73"/>
                  </a:cubicBezTo>
                  <a:cubicBezTo>
                    <a:pt x="39" y="73"/>
                    <a:pt x="39" y="74"/>
                    <a:pt x="38" y="74"/>
                  </a:cubicBezTo>
                  <a:cubicBezTo>
                    <a:pt x="38" y="74"/>
                    <a:pt x="38" y="74"/>
                    <a:pt x="38" y="74"/>
                  </a:cubicBezTo>
                  <a:cubicBezTo>
                    <a:pt x="37" y="74"/>
                    <a:pt x="37" y="74"/>
                    <a:pt x="37" y="74"/>
                  </a:cubicBezTo>
                  <a:cubicBezTo>
                    <a:pt x="37" y="75"/>
                    <a:pt x="37" y="75"/>
                    <a:pt x="36" y="75"/>
                  </a:cubicBezTo>
                  <a:cubicBezTo>
                    <a:pt x="36" y="75"/>
                    <a:pt x="36" y="75"/>
                    <a:pt x="36" y="75"/>
                  </a:cubicBezTo>
                  <a:cubicBezTo>
                    <a:pt x="36" y="76"/>
                    <a:pt x="36" y="76"/>
                    <a:pt x="35" y="75"/>
                  </a:cubicBezTo>
                  <a:cubicBezTo>
                    <a:pt x="35" y="75"/>
                    <a:pt x="35" y="75"/>
                    <a:pt x="35" y="75"/>
                  </a:cubicBezTo>
                  <a:cubicBezTo>
                    <a:pt x="35" y="75"/>
                    <a:pt x="35" y="75"/>
                    <a:pt x="36" y="75"/>
                  </a:cubicBezTo>
                  <a:close/>
                  <a:moveTo>
                    <a:pt x="32" y="65"/>
                  </a:moveTo>
                  <a:cubicBezTo>
                    <a:pt x="32" y="64"/>
                    <a:pt x="32" y="64"/>
                    <a:pt x="32" y="64"/>
                  </a:cubicBezTo>
                  <a:cubicBezTo>
                    <a:pt x="32" y="64"/>
                    <a:pt x="32" y="65"/>
                    <a:pt x="32" y="65"/>
                  </a:cubicBezTo>
                  <a:cubicBezTo>
                    <a:pt x="32" y="65"/>
                    <a:pt x="32" y="65"/>
                    <a:pt x="32" y="65"/>
                  </a:cubicBezTo>
                  <a:close/>
                  <a:moveTo>
                    <a:pt x="31" y="63"/>
                  </a:moveTo>
                  <a:cubicBezTo>
                    <a:pt x="31" y="63"/>
                    <a:pt x="31" y="63"/>
                    <a:pt x="31" y="63"/>
                  </a:cubicBezTo>
                  <a:cubicBezTo>
                    <a:pt x="31" y="63"/>
                    <a:pt x="31" y="63"/>
                    <a:pt x="31" y="63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1" y="64"/>
                    <a:pt x="31" y="64"/>
                    <a:pt x="31" y="64"/>
                  </a:cubicBezTo>
                  <a:cubicBezTo>
                    <a:pt x="31" y="64"/>
                    <a:pt x="31" y="63"/>
                    <a:pt x="31" y="63"/>
                  </a:cubicBezTo>
                  <a:close/>
                  <a:moveTo>
                    <a:pt x="30" y="65"/>
                  </a:moveTo>
                  <a:cubicBezTo>
                    <a:pt x="30" y="65"/>
                    <a:pt x="30" y="65"/>
                    <a:pt x="31" y="65"/>
                  </a:cubicBezTo>
                  <a:cubicBezTo>
                    <a:pt x="31" y="65"/>
                    <a:pt x="31" y="65"/>
                    <a:pt x="30" y="65"/>
                  </a:cubicBezTo>
                  <a:close/>
                  <a:moveTo>
                    <a:pt x="51" y="54"/>
                  </a:moveTo>
                  <a:cubicBezTo>
                    <a:pt x="51" y="54"/>
                    <a:pt x="51" y="54"/>
                    <a:pt x="51" y="54"/>
                  </a:cubicBezTo>
                  <a:cubicBezTo>
                    <a:pt x="51" y="54"/>
                    <a:pt x="50" y="54"/>
                    <a:pt x="50" y="54"/>
                  </a:cubicBezTo>
                  <a:cubicBezTo>
                    <a:pt x="50" y="54"/>
                    <a:pt x="51" y="54"/>
                    <a:pt x="51" y="54"/>
                  </a:cubicBezTo>
                  <a:cubicBezTo>
                    <a:pt x="51" y="54"/>
                    <a:pt x="51" y="54"/>
                    <a:pt x="51" y="54"/>
                  </a:cubicBezTo>
                  <a:close/>
                  <a:moveTo>
                    <a:pt x="49" y="53"/>
                  </a:moveTo>
                  <a:cubicBezTo>
                    <a:pt x="49" y="53"/>
                    <a:pt x="49" y="53"/>
                    <a:pt x="49" y="54"/>
                  </a:cubicBezTo>
                  <a:cubicBezTo>
                    <a:pt x="49" y="54"/>
                    <a:pt x="50" y="54"/>
                    <a:pt x="50" y="53"/>
                  </a:cubicBezTo>
                  <a:cubicBezTo>
                    <a:pt x="50" y="53"/>
                    <a:pt x="49" y="53"/>
                    <a:pt x="49" y="53"/>
                  </a:cubicBezTo>
                  <a:cubicBezTo>
                    <a:pt x="49" y="53"/>
                    <a:pt x="49" y="53"/>
                    <a:pt x="49" y="5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2" name="Freeform 842">
              <a:extLst>
                <a:ext uri="{FF2B5EF4-FFF2-40B4-BE49-F238E27FC236}">
                  <a16:creationId xmlns:a16="http://schemas.microsoft.com/office/drawing/2014/main" id="{91728A0F-1EAD-69AB-A2C4-6CABA1992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4538" y="3767138"/>
              <a:ext cx="407987" cy="428625"/>
            </a:xfrm>
            <a:custGeom>
              <a:avLst/>
              <a:gdLst>
                <a:gd name="T0" fmla="*/ 95 w 98"/>
                <a:gd name="T1" fmla="*/ 40 h 103"/>
                <a:gd name="T2" fmla="*/ 92 w 98"/>
                <a:gd name="T3" fmla="*/ 43 h 103"/>
                <a:gd name="T4" fmla="*/ 93 w 98"/>
                <a:gd name="T5" fmla="*/ 46 h 103"/>
                <a:gd name="T6" fmla="*/ 93 w 98"/>
                <a:gd name="T7" fmla="*/ 48 h 103"/>
                <a:gd name="T8" fmla="*/ 85 w 98"/>
                <a:gd name="T9" fmla="*/ 56 h 103"/>
                <a:gd name="T10" fmla="*/ 77 w 98"/>
                <a:gd name="T11" fmla="*/ 66 h 103"/>
                <a:gd name="T12" fmla="*/ 70 w 98"/>
                <a:gd name="T13" fmla="*/ 73 h 103"/>
                <a:gd name="T14" fmla="*/ 66 w 98"/>
                <a:gd name="T15" fmla="*/ 71 h 103"/>
                <a:gd name="T16" fmla="*/ 58 w 98"/>
                <a:gd name="T17" fmla="*/ 79 h 103"/>
                <a:gd name="T18" fmla="*/ 63 w 98"/>
                <a:gd name="T19" fmla="*/ 83 h 103"/>
                <a:gd name="T20" fmla="*/ 63 w 98"/>
                <a:gd name="T21" fmla="*/ 86 h 103"/>
                <a:gd name="T22" fmla="*/ 63 w 98"/>
                <a:gd name="T23" fmla="*/ 89 h 103"/>
                <a:gd name="T24" fmla="*/ 66 w 98"/>
                <a:gd name="T25" fmla="*/ 92 h 103"/>
                <a:gd name="T26" fmla="*/ 69 w 98"/>
                <a:gd name="T27" fmla="*/ 99 h 103"/>
                <a:gd name="T28" fmla="*/ 66 w 98"/>
                <a:gd name="T29" fmla="*/ 100 h 103"/>
                <a:gd name="T30" fmla="*/ 62 w 98"/>
                <a:gd name="T31" fmla="*/ 100 h 103"/>
                <a:gd name="T32" fmla="*/ 60 w 98"/>
                <a:gd name="T33" fmla="*/ 100 h 103"/>
                <a:gd name="T34" fmla="*/ 53 w 98"/>
                <a:gd name="T35" fmla="*/ 102 h 103"/>
                <a:gd name="T36" fmla="*/ 50 w 98"/>
                <a:gd name="T37" fmla="*/ 102 h 103"/>
                <a:gd name="T38" fmla="*/ 46 w 98"/>
                <a:gd name="T39" fmla="*/ 102 h 103"/>
                <a:gd name="T40" fmla="*/ 41 w 98"/>
                <a:gd name="T41" fmla="*/ 95 h 103"/>
                <a:gd name="T42" fmla="*/ 35 w 98"/>
                <a:gd name="T43" fmla="*/ 90 h 103"/>
                <a:gd name="T44" fmla="*/ 26 w 98"/>
                <a:gd name="T45" fmla="*/ 92 h 103"/>
                <a:gd name="T46" fmla="*/ 17 w 98"/>
                <a:gd name="T47" fmla="*/ 92 h 103"/>
                <a:gd name="T48" fmla="*/ 5 w 98"/>
                <a:gd name="T49" fmla="*/ 92 h 103"/>
                <a:gd name="T50" fmla="*/ 7 w 98"/>
                <a:gd name="T51" fmla="*/ 88 h 103"/>
                <a:gd name="T52" fmla="*/ 9 w 98"/>
                <a:gd name="T53" fmla="*/ 83 h 103"/>
                <a:gd name="T54" fmla="*/ 16 w 98"/>
                <a:gd name="T55" fmla="*/ 80 h 103"/>
                <a:gd name="T56" fmla="*/ 13 w 98"/>
                <a:gd name="T57" fmla="*/ 77 h 103"/>
                <a:gd name="T58" fmla="*/ 9 w 98"/>
                <a:gd name="T59" fmla="*/ 68 h 103"/>
                <a:gd name="T60" fmla="*/ 4 w 98"/>
                <a:gd name="T61" fmla="*/ 62 h 103"/>
                <a:gd name="T62" fmla="*/ 14 w 98"/>
                <a:gd name="T63" fmla="*/ 60 h 103"/>
                <a:gd name="T64" fmla="*/ 28 w 98"/>
                <a:gd name="T65" fmla="*/ 60 h 103"/>
                <a:gd name="T66" fmla="*/ 36 w 98"/>
                <a:gd name="T67" fmla="*/ 56 h 103"/>
                <a:gd name="T68" fmla="*/ 37 w 98"/>
                <a:gd name="T69" fmla="*/ 49 h 103"/>
                <a:gd name="T70" fmla="*/ 46 w 98"/>
                <a:gd name="T71" fmla="*/ 46 h 103"/>
                <a:gd name="T72" fmla="*/ 47 w 98"/>
                <a:gd name="T73" fmla="*/ 44 h 103"/>
                <a:gd name="T74" fmla="*/ 51 w 98"/>
                <a:gd name="T75" fmla="*/ 43 h 103"/>
                <a:gd name="T76" fmla="*/ 57 w 98"/>
                <a:gd name="T77" fmla="*/ 41 h 103"/>
                <a:gd name="T78" fmla="*/ 57 w 98"/>
                <a:gd name="T79" fmla="*/ 36 h 103"/>
                <a:gd name="T80" fmla="*/ 62 w 98"/>
                <a:gd name="T81" fmla="*/ 31 h 103"/>
                <a:gd name="T82" fmla="*/ 63 w 98"/>
                <a:gd name="T83" fmla="*/ 27 h 103"/>
                <a:gd name="T84" fmla="*/ 64 w 98"/>
                <a:gd name="T85" fmla="*/ 24 h 103"/>
                <a:gd name="T86" fmla="*/ 67 w 98"/>
                <a:gd name="T87" fmla="*/ 24 h 103"/>
                <a:gd name="T88" fmla="*/ 68 w 98"/>
                <a:gd name="T89" fmla="*/ 21 h 103"/>
                <a:gd name="T90" fmla="*/ 72 w 98"/>
                <a:gd name="T91" fmla="*/ 15 h 103"/>
                <a:gd name="T92" fmla="*/ 72 w 98"/>
                <a:gd name="T93" fmla="*/ 11 h 103"/>
                <a:gd name="T94" fmla="*/ 72 w 98"/>
                <a:gd name="T95" fmla="*/ 4 h 103"/>
                <a:gd name="T96" fmla="*/ 78 w 98"/>
                <a:gd name="T97" fmla="*/ 1 h 103"/>
                <a:gd name="T98" fmla="*/ 87 w 98"/>
                <a:gd name="T99" fmla="*/ 0 h 103"/>
                <a:gd name="T100" fmla="*/ 83 w 98"/>
                <a:gd name="T101" fmla="*/ 2 h 103"/>
                <a:gd name="T102" fmla="*/ 79 w 98"/>
                <a:gd name="T103" fmla="*/ 5 h 103"/>
                <a:gd name="T104" fmla="*/ 83 w 98"/>
                <a:gd name="T105" fmla="*/ 9 h 103"/>
                <a:gd name="T106" fmla="*/ 85 w 98"/>
                <a:gd name="T107" fmla="*/ 11 h 103"/>
                <a:gd name="T108" fmla="*/ 88 w 98"/>
                <a:gd name="T109" fmla="*/ 14 h 103"/>
                <a:gd name="T110" fmla="*/ 87 w 98"/>
                <a:gd name="T111" fmla="*/ 18 h 103"/>
                <a:gd name="T112" fmla="*/ 85 w 98"/>
                <a:gd name="T113" fmla="*/ 22 h 103"/>
                <a:gd name="T114" fmla="*/ 86 w 98"/>
                <a:gd name="T115" fmla="*/ 28 h 103"/>
                <a:gd name="T116" fmla="*/ 89 w 98"/>
                <a:gd name="T117" fmla="*/ 33 h 103"/>
                <a:gd name="T118" fmla="*/ 94 w 98"/>
                <a:gd name="T119" fmla="*/ 34 h 103"/>
                <a:gd name="T120" fmla="*/ 97 w 98"/>
                <a:gd name="T121" fmla="*/ 37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8" h="103">
                  <a:moveTo>
                    <a:pt x="98" y="38"/>
                  </a:moveTo>
                  <a:cubicBezTo>
                    <a:pt x="97" y="40"/>
                    <a:pt x="97" y="40"/>
                    <a:pt x="97" y="40"/>
                  </a:cubicBezTo>
                  <a:cubicBezTo>
                    <a:pt x="95" y="40"/>
                    <a:pt x="95" y="40"/>
                    <a:pt x="95" y="40"/>
                  </a:cubicBezTo>
                  <a:cubicBezTo>
                    <a:pt x="95" y="40"/>
                    <a:pt x="92" y="42"/>
                    <a:pt x="92" y="42"/>
                  </a:cubicBezTo>
                  <a:cubicBezTo>
                    <a:pt x="92" y="43"/>
                    <a:pt x="92" y="43"/>
                    <a:pt x="92" y="43"/>
                  </a:cubicBezTo>
                  <a:cubicBezTo>
                    <a:pt x="92" y="43"/>
                    <a:pt x="92" y="43"/>
                    <a:pt x="92" y="43"/>
                  </a:cubicBezTo>
                  <a:cubicBezTo>
                    <a:pt x="92" y="43"/>
                    <a:pt x="92" y="43"/>
                    <a:pt x="92" y="43"/>
                  </a:cubicBezTo>
                  <a:cubicBezTo>
                    <a:pt x="93" y="44"/>
                    <a:pt x="93" y="44"/>
                    <a:pt x="93" y="44"/>
                  </a:cubicBezTo>
                  <a:cubicBezTo>
                    <a:pt x="93" y="44"/>
                    <a:pt x="93" y="46"/>
                    <a:pt x="93" y="46"/>
                  </a:cubicBezTo>
                  <a:cubicBezTo>
                    <a:pt x="93" y="46"/>
                    <a:pt x="93" y="46"/>
                    <a:pt x="93" y="46"/>
                  </a:cubicBezTo>
                  <a:cubicBezTo>
                    <a:pt x="92" y="47"/>
                    <a:pt x="92" y="47"/>
                    <a:pt x="92" y="47"/>
                  </a:cubicBezTo>
                  <a:cubicBezTo>
                    <a:pt x="93" y="48"/>
                    <a:pt x="93" y="48"/>
                    <a:pt x="93" y="48"/>
                  </a:cubicBezTo>
                  <a:cubicBezTo>
                    <a:pt x="88" y="52"/>
                    <a:pt x="88" y="52"/>
                    <a:pt x="88" y="52"/>
                  </a:cubicBezTo>
                  <a:cubicBezTo>
                    <a:pt x="88" y="55"/>
                    <a:pt x="88" y="55"/>
                    <a:pt x="88" y="55"/>
                  </a:cubicBezTo>
                  <a:cubicBezTo>
                    <a:pt x="85" y="56"/>
                    <a:pt x="85" y="56"/>
                    <a:pt x="85" y="56"/>
                  </a:cubicBezTo>
                  <a:cubicBezTo>
                    <a:pt x="85" y="56"/>
                    <a:pt x="84" y="58"/>
                    <a:pt x="84" y="59"/>
                  </a:cubicBezTo>
                  <a:cubicBezTo>
                    <a:pt x="83" y="59"/>
                    <a:pt x="82" y="64"/>
                    <a:pt x="82" y="64"/>
                  </a:cubicBezTo>
                  <a:cubicBezTo>
                    <a:pt x="82" y="64"/>
                    <a:pt x="78" y="66"/>
                    <a:pt x="77" y="66"/>
                  </a:cubicBezTo>
                  <a:cubicBezTo>
                    <a:pt x="77" y="67"/>
                    <a:pt x="76" y="68"/>
                    <a:pt x="76" y="68"/>
                  </a:cubicBezTo>
                  <a:cubicBezTo>
                    <a:pt x="76" y="69"/>
                    <a:pt x="75" y="72"/>
                    <a:pt x="75" y="72"/>
                  </a:cubicBezTo>
                  <a:cubicBezTo>
                    <a:pt x="75" y="72"/>
                    <a:pt x="71" y="73"/>
                    <a:pt x="70" y="73"/>
                  </a:cubicBezTo>
                  <a:cubicBezTo>
                    <a:pt x="70" y="73"/>
                    <a:pt x="69" y="73"/>
                    <a:pt x="69" y="73"/>
                  </a:cubicBezTo>
                  <a:cubicBezTo>
                    <a:pt x="67" y="74"/>
                    <a:pt x="67" y="74"/>
                    <a:pt x="67" y="74"/>
                  </a:cubicBezTo>
                  <a:cubicBezTo>
                    <a:pt x="66" y="71"/>
                    <a:pt x="66" y="71"/>
                    <a:pt x="66" y="71"/>
                  </a:cubicBezTo>
                  <a:cubicBezTo>
                    <a:pt x="64" y="71"/>
                    <a:pt x="64" y="71"/>
                    <a:pt x="64" y="71"/>
                  </a:cubicBezTo>
                  <a:cubicBezTo>
                    <a:pt x="64" y="71"/>
                    <a:pt x="61" y="75"/>
                    <a:pt x="61" y="75"/>
                  </a:cubicBezTo>
                  <a:cubicBezTo>
                    <a:pt x="61" y="75"/>
                    <a:pt x="58" y="79"/>
                    <a:pt x="58" y="79"/>
                  </a:cubicBezTo>
                  <a:cubicBezTo>
                    <a:pt x="58" y="81"/>
                    <a:pt x="58" y="81"/>
                    <a:pt x="58" y="81"/>
                  </a:cubicBezTo>
                  <a:cubicBezTo>
                    <a:pt x="58" y="81"/>
                    <a:pt x="60" y="82"/>
                    <a:pt x="60" y="82"/>
                  </a:cubicBezTo>
                  <a:cubicBezTo>
                    <a:pt x="60" y="82"/>
                    <a:pt x="63" y="83"/>
                    <a:pt x="63" y="83"/>
                  </a:cubicBezTo>
                  <a:cubicBezTo>
                    <a:pt x="63" y="83"/>
                    <a:pt x="63" y="84"/>
                    <a:pt x="63" y="85"/>
                  </a:cubicBezTo>
                  <a:cubicBezTo>
                    <a:pt x="63" y="86"/>
                    <a:pt x="63" y="86"/>
                    <a:pt x="63" y="86"/>
                  </a:cubicBezTo>
                  <a:cubicBezTo>
                    <a:pt x="63" y="86"/>
                    <a:pt x="63" y="86"/>
                    <a:pt x="63" y="86"/>
                  </a:cubicBezTo>
                  <a:cubicBezTo>
                    <a:pt x="63" y="87"/>
                    <a:pt x="62" y="87"/>
                    <a:pt x="62" y="88"/>
                  </a:cubicBezTo>
                  <a:cubicBezTo>
                    <a:pt x="62" y="88"/>
                    <a:pt x="62" y="88"/>
                    <a:pt x="62" y="88"/>
                  </a:cubicBezTo>
                  <a:cubicBezTo>
                    <a:pt x="62" y="88"/>
                    <a:pt x="63" y="89"/>
                    <a:pt x="63" y="89"/>
                  </a:cubicBezTo>
                  <a:cubicBezTo>
                    <a:pt x="63" y="89"/>
                    <a:pt x="64" y="89"/>
                    <a:pt x="64" y="89"/>
                  </a:cubicBezTo>
                  <a:cubicBezTo>
                    <a:pt x="66" y="89"/>
                    <a:pt x="66" y="89"/>
                    <a:pt x="66" y="89"/>
                  </a:cubicBezTo>
                  <a:cubicBezTo>
                    <a:pt x="66" y="92"/>
                    <a:pt x="66" y="92"/>
                    <a:pt x="66" y="92"/>
                  </a:cubicBezTo>
                  <a:cubicBezTo>
                    <a:pt x="69" y="97"/>
                    <a:pt x="69" y="97"/>
                    <a:pt x="69" y="97"/>
                  </a:cubicBezTo>
                  <a:cubicBezTo>
                    <a:pt x="69" y="97"/>
                    <a:pt x="69" y="98"/>
                    <a:pt x="69" y="98"/>
                  </a:cubicBezTo>
                  <a:cubicBezTo>
                    <a:pt x="68" y="98"/>
                    <a:pt x="69" y="99"/>
                    <a:pt x="69" y="99"/>
                  </a:cubicBezTo>
                  <a:cubicBezTo>
                    <a:pt x="69" y="99"/>
                    <a:pt x="69" y="99"/>
                    <a:pt x="69" y="99"/>
                  </a:cubicBezTo>
                  <a:cubicBezTo>
                    <a:pt x="69" y="99"/>
                    <a:pt x="67" y="100"/>
                    <a:pt x="67" y="100"/>
                  </a:cubicBezTo>
                  <a:cubicBezTo>
                    <a:pt x="67" y="100"/>
                    <a:pt x="66" y="100"/>
                    <a:pt x="66" y="100"/>
                  </a:cubicBezTo>
                  <a:cubicBezTo>
                    <a:pt x="65" y="99"/>
                    <a:pt x="65" y="99"/>
                    <a:pt x="65" y="99"/>
                  </a:cubicBezTo>
                  <a:cubicBezTo>
                    <a:pt x="65" y="99"/>
                    <a:pt x="64" y="99"/>
                    <a:pt x="64" y="99"/>
                  </a:cubicBezTo>
                  <a:cubicBezTo>
                    <a:pt x="64" y="99"/>
                    <a:pt x="63" y="100"/>
                    <a:pt x="62" y="100"/>
                  </a:cubicBezTo>
                  <a:cubicBezTo>
                    <a:pt x="62" y="100"/>
                    <a:pt x="62" y="100"/>
                    <a:pt x="62" y="100"/>
                  </a:cubicBezTo>
                  <a:cubicBezTo>
                    <a:pt x="60" y="100"/>
                    <a:pt x="60" y="100"/>
                    <a:pt x="60" y="100"/>
                  </a:cubicBezTo>
                  <a:cubicBezTo>
                    <a:pt x="60" y="100"/>
                    <a:pt x="60" y="100"/>
                    <a:pt x="60" y="100"/>
                  </a:cubicBezTo>
                  <a:cubicBezTo>
                    <a:pt x="54" y="100"/>
                    <a:pt x="54" y="100"/>
                    <a:pt x="54" y="100"/>
                  </a:cubicBezTo>
                  <a:cubicBezTo>
                    <a:pt x="54" y="100"/>
                    <a:pt x="53" y="100"/>
                    <a:pt x="53" y="100"/>
                  </a:cubicBezTo>
                  <a:cubicBezTo>
                    <a:pt x="53" y="100"/>
                    <a:pt x="53" y="102"/>
                    <a:pt x="53" y="102"/>
                  </a:cubicBezTo>
                  <a:cubicBezTo>
                    <a:pt x="51" y="102"/>
                    <a:pt x="51" y="102"/>
                    <a:pt x="51" y="102"/>
                  </a:cubicBezTo>
                  <a:cubicBezTo>
                    <a:pt x="51" y="102"/>
                    <a:pt x="51" y="102"/>
                    <a:pt x="51" y="102"/>
                  </a:cubicBezTo>
                  <a:cubicBezTo>
                    <a:pt x="51" y="102"/>
                    <a:pt x="50" y="102"/>
                    <a:pt x="50" y="102"/>
                  </a:cubicBezTo>
                  <a:cubicBezTo>
                    <a:pt x="50" y="102"/>
                    <a:pt x="50" y="103"/>
                    <a:pt x="49" y="103"/>
                  </a:cubicBezTo>
                  <a:cubicBezTo>
                    <a:pt x="49" y="103"/>
                    <a:pt x="49" y="103"/>
                    <a:pt x="49" y="102"/>
                  </a:cubicBezTo>
                  <a:cubicBezTo>
                    <a:pt x="48" y="102"/>
                    <a:pt x="47" y="102"/>
                    <a:pt x="46" y="102"/>
                  </a:cubicBezTo>
                  <a:cubicBezTo>
                    <a:pt x="45" y="102"/>
                    <a:pt x="45" y="101"/>
                    <a:pt x="44" y="100"/>
                  </a:cubicBezTo>
                  <a:cubicBezTo>
                    <a:pt x="44" y="99"/>
                    <a:pt x="44" y="99"/>
                    <a:pt x="44" y="98"/>
                  </a:cubicBezTo>
                  <a:cubicBezTo>
                    <a:pt x="44" y="96"/>
                    <a:pt x="43" y="95"/>
                    <a:pt x="41" y="95"/>
                  </a:cubicBezTo>
                  <a:cubicBezTo>
                    <a:pt x="40" y="95"/>
                    <a:pt x="39" y="95"/>
                    <a:pt x="40" y="93"/>
                  </a:cubicBezTo>
                  <a:cubicBezTo>
                    <a:pt x="40" y="91"/>
                    <a:pt x="39" y="90"/>
                    <a:pt x="37" y="90"/>
                  </a:cubicBezTo>
                  <a:cubicBezTo>
                    <a:pt x="37" y="90"/>
                    <a:pt x="36" y="90"/>
                    <a:pt x="35" y="90"/>
                  </a:cubicBezTo>
                  <a:cubicBezTo>
                    <a:pt x="34" y="91"/>
                    <a:pt x="32" y="91"/>
                    <a:pt x="31" y="91"/>
                  </a:cubicBezTo>
                  <a:cubicBezTo>
                    <a:pt x="30" y="91"/>
                    <a:pt x="29" y="92"/>
                    <a:pt x="28" y="91"/>
                  </a:cubicBezTo>
                  <a:cubicBezTo>
                    <a:pt x="27" y="92"/>
                    <a:pt x="27" y="91"/>
                    <a:pt x="26" y="92"/>
                  </a:cubicBezTo>
                  <a:cubicBezTo>
                    <a:pt x="24" y="93"/>
                    <a:pt x="23" y="91"/>
                    <a:pt x="22" y="90"/>
                  </a:cubicBezTo>
                  <a:cubicBezTo>
                    <a:pt x="21" y="91"/>
                    <a:pt x="19" y="91"/>
                    <a:pt x="18" y="91"/>
                  </a:cubicBezTo>
                  <a:cubicBezTo>
                    <a:pt x="18" y="91"/>
                    <a:pt x="18" y="92"/>
                    <a:pt x="17" y="92"/>
                  </a:cubicBezTo>
                  <a:cubicBezTo>
                    <a:pt x="16" y="92"/>
                    <a:pt x="15" y="92"/>
                    <a:pt x="14" y="92"/>
                  </a:cubicBezTo>
                  <a:cubicBezTo>
                    <a:pt x="12" y="91"/>
                    <a:pt x="10" y="92"/>
                    <a:pt x="8" y="93"/>
                  </a:cubicBezTo>
                  <a:cubicBezTo>
                    <a:pt x="7" y="93"/>
                    <a:pt x="6" y="92"/>
                    <a:pt x="5" y="92"/>
                  </a:cubicBezTo>
                  <a:cubicBezTo>
                    <a:pt x="5" y="92"/>
                    <a:pt x="5" y="92"/>
                    <a:pt x="5" y="92"/>
                  </a:cubicBezTo>
                  <a:cubicBezTo>
                    <a:pt x="5" y="90"/>
                    <a:pt x="5" y="90"/>
                    <a:pt x="5" y="90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7" y="85"/>
                    <a:pt x="7" y="85"/>
                    <a:pt x="7" y="85"/>
                  </a:cubicBezTo>
                  <a:cubicBezTo>
                    <a:pt x="9" y="85"/>
                    <a:pt x="9" y="85"/>
                    <a:pt x="9" y="85"/>
                  </a:cubicBezTo>
                  <a:cubicBezTo>
                    <a:pt x="9" y="83"/>
                    <a:pt x="9" y="83"/>
                    <a:pt x="9" y="83"/>
                  </a:cubicBezTo>
                  <a:cubicBezTo>
                    <a:pt x="13" y="83"/>
                    <a:pt x="13" y="83"/>
                    <a:pt x="13" y="83"/>
                  </a:cubicBezTo>
                  <a:cubicBezTo>
                    <a:pt x="15" y="82"/>
                    <a:pt x="15" y="82"/>
                    <a:pt x="15" y="82"/>
                  </a:cubicBezTo>
                  <a:cubicBezTo>
                    <a:pt x="16" y="80"/>
                    <a:pt x="16" y="80"/>
                    <a:pt x="16" y="80"/>
                  </a:cubicBezTo>
                  <a:cubicBezTo>
                    <a:pt x="16" y="79"/>
                    <a:pt x="16" y="79"/>
                    <a:pt x="16" y="79"/>
                  </a:cubicBezTo>
                  <a:cubicBezTo>
                    <a:pt x="15" y="77"/>
                    <a:pt x="15" y="77"/>
                    <a:pt x="15" y="77"/>
                  </a:cubicBezTo>
                  <a:cubicBezTo>
                    <a:pt x="13" y="77"/>
                    <a:pt x="13" y="77"/>
                    <a:pt x="13" y="77"/>
                  </a:cubicBezTo>
                  <a:cubicBezTo>
                    <a:pt x="13" y="70"/>
                    <a:pt x="13" y="70"/>
                    <a:pt x="13" y="70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9" y="68"/>
                    <a:pt x="9" y="68"/>
                    <a:pt x="9" y="68"/>
                  </a:cubicBezTo>
                  <a:cubicBezTo>
                    <a:pt x="7" y="67"/>
                    <a:pt x="7" y="67"/>
                    <a:pt x="7" y="67"/>
                  </a:cubicBezTo>
                  <a:cubicBezTo>
                    <a:pt x="4" y="64"/>
                    <a:pt x="4" y="64"/>
                    <a:pt x="4" y="64"/>
                  </a:cubicBezTo>
                  <a:cubicBezTo>
                    <a:pt x="4" y="62"/>
                    <a:pt x="4" y="62"/>
                    <a:pt x="4" y="62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11" y="61"/>
                    <a:pt x="11" y="61"/>
                    <a:pt x="11" y="61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4" y="59"/>
                    <a:pt x="24" y="59"/>
                    <a:pt x="24" y="59"/>
                  </a:cubicBezTo>
                  <a:cubicBezTo>
                    <a:pt x="24" y="59"/>
                    <a:pt x="28" y="60"/>
                    <a:pt x="28" y="60"/>
                  </a:cubicBezTo>
                  <a:cubicBezTo>
                    <a:pt x="28" y="60"/>
                    <a:pt x="30" y="59"/>
                    <a:pt x="31" y="59"/>
                  </a:cubicBezTo>
                  <a:cubicBezTo>
                    <a:pt x="31" y="59"/>
                    <a:pt x="37" y="57"/>
                    <a:pt x="37" y="57"/>
                  </a:cubicBezTo>
                  <a:cubicBezTo>
                    <a:pt x="37" y="57"/>
                    <a:pt x="37" y="56"/>
                    <a:pt x="36" y="56"/>
                  </a:cubicBezTo>
                  <a:cubicBezTo>
                    <a:pt x="36" y="55"/>
                    <a:pt x="36" y="53"/>
                    <a:pt x="36" y="53"/>
                  </a:cubicBezTo>
                  <a:cubicBezTo>
                    <a:pt x="36" y="53"/>
                    <a:pt x="37" y="50"/>
                    <a:pt x="37" y="50"/>
                  </a:cubicBezTo>
                  <a:cubicBezTo>
                    <a:pt x="37" y="50"/>
                    <a:pt x="37" y="49"/>
                    <a:pt x="37" y="49"/>
                  </a:cubicBezTo>
                  <a:cubicBezTo>
                    <a:pt x="41" y="46"/>
                    <a:pt x="41" y="46"/>
                    <a:pt x="41" y="46"/>
                  </a:cubicBezTo>
                  <a:cubicBezTo>
                    <a:pt x="41" y="46"/>
                    <a:pt x="42" y="47"/>
                    <a:pt x="43" y="47"/>
                  </a:cubicBezTo>
                  <a:cubicBezTo>
                    <a:pt x="43" y="47"/>
                    <a:pt x="46" y="46"/>
                    <a:pt x="46" y="46"/>
                  </a:cubicBezTo>
                  <a:cubicBezTo>
                    <a:pt x="47" y="46"/>
                    <a:pt x="47" y="46"/>
                    <a:pt x="47" y="46"/>
                  </a:cubicBezTo>
                  <a:cubicBezTo>
                    <a:pt x="45" y="44"/>
                    <a:pt x="45" y="44"/>
                    <a:pt x="45" y="44"/>
                  </a:cubicBezTo>
                  <a:cubicBezTo>
                    <a:pt x="47" y="44"/>
                    <a:pt x="47" y="44"/>
                    <a:pt x="47" y="44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49" y="42"/>
                    <a:pt x="50" y="42"/>
                    <a:pt x="51" y="42"/>
                  </a:cubicBezTo>
                  <a:cubicBezTo>
                    <a:pt x="51" y="42"/>
                    <a:pt x="51" y="43"/>
                    <a:pt x="51" y="43"/>
                  </a:cubicBezTo>
                  <a:cubicBezTo>
                    <a:pt x="53" y="42"/>
                    <a:pt x="53" y="42"/>
                    <a:pt x="53" y="42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7" y="41"/>
                    <a:pt x="57" y="41"/>
                    <a:pt x="57" y="41"/>
                  </a:cubicBezTo>
                  <a:cubicBezTo>
                    <a:pt x="57" y="39"/>
                    <a:pt x="57" y="39"/>
                    <a:pt x="57" y="39"/>
                  </a:cubicBezTo>
                  <a:cubicBezTo>
                    <a:pt x="57" y="39"/>
                    <a:pt x="57" y="38"/>
                    <a:pt x="57" y="38"/>
                  </a:cubicBezTo>
                  <a:cubicBezTo>
                    <a:pt x="57" y="38"/>
                    <a:pt x="57" y="36"/>
                    <a:pt x="57" y="36"/>
                  </a:cubicBezTo>
                  <a:cubicBezTo>
                    <a:pt x="58" y="35"/>
                    <a:pt x="58" y="35"/>
                    <a:pt x="58" y="35"/>
                  </a:cubicBezTo>
                  <a:cubicBezTo>
                    <a:pt x="58" y="32"/>
                    <a:pt x="58" y="32"/>
                    <a:pt x="58" y="32"/>
                  </a:cubicBezTo>
                  <a:cubicBezTo>
                    <a:pt x="62" y="31"/>
                    <a:pt x="62" y="31"/>
                    <a:pt x="62" y="31"/>
                  </a:cubicBezTo>
                  <a:cubicBezTo>
                    <a:pt x="64" y="30"/>
                    <a:pt x="64" y="30"/>
                    <a:pt x="64" y="30"/>
                  </a:cubicBezTo>
                  <a:cubicBezTo>
                    <a:pt x="64" y="30"/>
                    <a:pt x="64" y="29"/>
                    <a:pt x="64" y="28"/>
                  </a:cubicBezTo>
                  <a:cubicBezTo>
                    <a:pt x="64" y="28"/>
                    <a:pt x="63" y="27"/>
                    <a:pt x="63" y="27"/>
                  </a:cubicBezTo>
                  <a:cubicBezTo>
                    <a:pt x="61" y="25"/>
                    <a:pt x="61" y="25"/>
                    <a:pt x="61" y="25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64" y="24"/>
                    <a:pt x="64" y="24"/>
                    <a:pt x="64" y="24"/>
                  </a:cubicBezTo>
                  <a:cubicBezTo>
                    <a:pt x="64" y="25"/>
                    <a:pt x="64" y="25"/>
                    <a:pt x="64" y="25"/>
                  </a:cubicBezTo>
                  <a:cubicBezTo>
                    <a:pt x="66" y="25"/>
                    <a:pt x="66" y="25"/>
                    <a:pt x="66" y="25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70" y="22"/>
                    <a:pt x="70" y="22"/>
                    <a:pt x="70" y="22"/>
                  </a:cubicBezTo>
                  <a:cubicBezTo>
                    <a:pt x="68" y="21"/>
                    <a:pt x="68" y="21"/>
                    <a:pt x="68" y="21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68" y="20"/>
                    <a:pt x="71" y="17"/>
                    <a:pt x="71" y="17"/>
                  </a:cubicBezTo>
                  <a:cubicBezTo>
                    <a:pt x="71" y="17"/>
                    <a:pt x="72" y="16"/>
                    <a:pt x="72" y="15"/>
                  </a:cubicBezTo>
                  <a:cubicBezTo>
                    <a:pt x="72" y="15"/>
                    <a:pt x="72" y="14"/>
                    <a:pt x="72" y="13"/>
                  </a:cubicBezTo>
                  <a:cubicBezTo>
                    <a:pt x="72" y="13"/>
                    <a:pt x="72" y="12"/>
                    <a:pt x="72" y="12"/>
                  </a:cubicBezTo>
                  <a:cubicBezTo>
                    <a:pt x="72" y="12"/>
                    <a:pt x="72" y="11"/>
                    <a:pt x="72" y="11"/>
                  </a:cubicBezTo>
                  <a:cubicBezTo>
                    <a:pt x="71" y="8"/>
                    <a:pt x="71" y="8"/>
                    <a:pt x="71" y="8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72" y="4"/>
                    <a:pt x="72" y="4"/>
                    <a:pt x="72" y="4"/>
                  </a:cubicBezTo>
                  <a:cubicBezTo>
                    <a:pt x="74" y="4"/>
                    <a:pt x="74" y="4"/>
                    <a:pt x="74" y="4"/>
                  </a:cubicBezTo>
                  <a:cubicBezTo>
                    <a:pt x="74" y="4"/>
                    <a:pt x="74" y="3"/>
                    <a:pt x="74" y="3"/>
                  </a:cubicBezTo>
                  <a:cubicBezTo>
                    <a:pt x="74" y="3"/>
                    <a:pt x="78" y="1"/>
                    <a:pt x="78" y="1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87" y="1"/>
                    <a:pt x="87" y="1"/>
                    <a:pt x="87" y="1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83" y="2"/>
                    <a:pt x="82" y="3"/>
                    <a:pt x="82" y="4"/>
                  </a:cubicBezTo>
                  <a:cubicBezTo>
                    <a:pt x="82" y="4"/>
                    <a:pt x="81" y="5"/>
                    <a:pt x="80" y="5"/>
                  </a:cubicBezTo>
                  <a:cubicBezTo>
                    <a:pt x="80" y="5"/>
                    <a:pt x="79" y="5"/>
                    <a:pt x="79" y="5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80" y="8"/>
                    <a:pt x="80" y="8"/>
                    <a:pt x="80" y="8"/>
                  </a:cubicBezTo>
                  <a:cubicBezTo>
                    <a:pt x="80" y="8"/>
                    <a:pt x="83" y="9"/>
                    <a:pt x="83" y="9"/>
                  </a:cubicBezTo>
                  <a:cubicBezTo>
                    <a:pt x="83" y="9"/>
                    <a:pt x="84" y="10"/>
                    <a:pt x="84" y="11"/>
                  </a:cubicBezTo>
                  <a:cubicBezTo>
                    <a:pt x="84" y="11"/>
                    <a:pt x="84" y="11"/>
                    <a:pt x="84" y="11"/>
                  </a:cubicBezTo>
                  <a:cubicBezTo>
                    <a:pt x="85" y="11"/>
                    <a:pt x="85" y="11"/>
                    <a:pt x="85" y="11"/>
                  </a:cubicBezTo>
                  <a:cubicBezTo>
                    <a:pt x="85" y="11"/>
                    <a:pt x="87" y="12"/>
                    <a:pt x="87" y="12"/>
                  </a:cubicBezTo>
                  <a:cubicBezTo>
                    <a:pt x="87" y="12"/>
                    <a:pt x="88" y="14"/>
                    <a:pt x="88" y="14"/>
                  </a:cubicBezTo>
                  <a:cubicBezTo>
                    <a:pt x="88" y="14"/>
                    <a:pt x="88" y="14"/>
                    <a:pt x="88" y="14"/>
                  </a:cubicBezTo>
                  <a:cubicBezTo>
                    <a:pt x="88" y="14"/>
                    <a:pt x="90" y="16"/>
                    <a:pt x="90" y="16"/>
                  </a:cubicBezTo>
                  <a:cubicBezTo>
                    <a:pt x="92" y="18"/>
                    <a:pt x="92" y="18"/>
                    <a:pt x="92" y="18"/>
                  </a:cubicBezTo>
                  <a:cubicBezTo>
                    <a:pt x="87" y="18"/>
                    <a:pt x="87" y="18"/>
                    <a:pt x="87" y="18"/>
                  </a:cubicBezTo>
                  <a:cubicBezTo>
                    <a:pt x="87" y="18"/>
                    <a:pt x="86" y="19"/>
                    <a:pt x="86" y="19"/>
                  </a:cubicBezTo>
                  <a:cubicBezTo>
                    <a:pt x="86" y="20"/>
                    <a:pt x="85" y="22"/>
                    <a:pt x="85" y="22"/>
                  </a:cubicBezTo>
                  <a:cubicBezTo>
                    <a:pt x="85" y="22"/>
                    <a:pt x="85" y="22"/>
                    <a:pt x="85" y="22"/>
                  </a:cubicBezTo>
                  <a:cubicBezTo>
                    <a:pt x="85" y="22"/>
                    <a:pt x="85" y="24"/>
                    <a:pt x="85" y="24"/>
                  </a:cubicBezTo>
                  <a:cubicBezTo>
                    <a:pt x="86" y="25"/>
                    <a:pt x="86" y="26"/>
                    <a:pt x="86" y="26"/>
                  </a:cubicBezTo>
                  <a:cubicBezTo>
                    <a:pt x="86" y="26"/>
                    <a:pt x="86" y="28"/>
                    <a:pt x="86" y="28"/>
                  </a:cubicBezTo>
                  <a:cubicBezTo>
                    <a:pt x="86" y="29"/>
                    <a:pt x="86" y="30"/>
                    <a:pt x="86" y="30"/>
                  </a:cubicBezTo>
                  <a:cubicBezTo>
                    <a:pt x="86" y="31"/>
                    <a:pt x="87" y="32"/>
                    <a:pt x="87" y="32"/>
                  </a:cubicBezTo>
                  <a:cubicBezTo>
                    <a:pt x="87" y="32"/>
                    <a:pt x="88" y="33"/>
                    <a:pt x="89" y="33"/>
                  </a:cubicBezTo>
                  <a:cubicBezTo>
                    <a:pt x="89" y="33"/>
                    <a:pt x="91" y="34"/>
                    <a:pt x="91" y="34"/>
                  </a:cubicBezTo>
                  <a:cubicBezTo>
                    <a:pt x="91" y="34"/>
                    <a:pt x="92" y="34"/>
                    <a:pt x="92" y="34"/>
                  </a:cubicBezTo>
                  <a:cubicBezTo>
                    <a:pt x="93" y="34"/>
                    <a:pt x="94" y="34"/>
                    <a:pt x="94" y="34"/>
                  </a:cubicBezTo>
                  <a:cubicBezTo>
                    <a:pt x="94" y="37"/>
                    <a:pt x="94" y="37"/>
                    <a:pt x="94" y="37"/>
                  </a:cubicBezTo>
                  <a:cubicBezTo>
                    <a:pt x="95" y="37"/>
                    <a:pt x="95" y="37"/>
                    <a:pt x="95" y="37"/>
                  </a:cubicBezTo>
                  <a:cubicBezTo>
                    <a:pt x="97" y="37"/>
                    <a:pt x="97" y="37"/>
                    <a:pt x="97" y="37"/>
                  </a:cubicBezTo>
                  <a:lnTo>
                    <a:pt x="98" y="38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3" name="Freeform 844">
              <a:extLst>
                <a:ext uri="{FF2B5EF4-FFF2-40B4-BE49-F238E27FC236}">
                  <a16:creationId xmlns:a16="http://schemas.microsoft.com/office/drawing/2014/main" id="{2AF596A2-658C-F992-C703-CB0A34979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5238" y="3541713"/>
              <a:ext cx="177800" cy="196850"/>
            </a:xfrm>
            <a:custGeom>
              <a:avLst/>
              <a:gdLst>
                <a:gd name="T0" fmla="*/ 39 w 43"/>
                <a:gd name="T1" fmla="*/ 1 h 47"/>
                <a:gd name="T2" fmla="*/ 38 w 43"/>
                <a:gd name="T3" fmla="*/ 0 h 47"/>
                <a:gd name="T4" fmla="*/ 37 w 43"/>
                <a:gd name="T5" fmla="*/ 2 h 47"/>
                <a:gd name="T6" fmla="*/ 35 w 43"/>
                <a:gd name="T7" fmla="*/ 6 h 47"/>
                <a:gd name="T8" fmla="*/ 34 w 43"/>
                <a:gd name="T9" fmla="*/ 5 h 47"/>
                <a:gd name="T10" fmla="*/ 32 w 43"/>
                <a:gd name="T11" fmla="*/ 8 h 47"/>
                <a:gd name="T12" fmla="*/ 25 w 43"/>
                <a:gd name="T13" fmla="*/ 9 h 47"/>
                <a:gd name="T14" fmla="*/ 27 w 43"/>
                <a:gd name="T15" fmla="*/ 12 h 47"/>
                <a:gd name="T16" fmla="*/ 26 w 43"/>
                <a:gd name="T17" fmla="*/ 14 h 47"/>
                <a:gd name="T18" fmla="*/ 24 w 43"/>
                <a:gd name="T19" fmla="*/ 14 h 47"/>
                <a:gd name="T20" fmla="*/ 17 w 43"/>
                <a:gd name="T21" fmla="*/ 11 h 47"/>
                <a:gd name="T22" fmla="*/ 15 w 43"/>
                <a:gd name="T23" fmla="*/ 13 h 47"/>
                <a:gd name="T24" fmla="*/ 13 w 43"/>
                <a:gd name="T25" fmla="*/ 16 h 47"/>
                <a:gd name="T26" fmla="*/ 10 w 43"/>
                <a:gd name="T27" fmla="*/ 19 h 47"/>
                <a:gd name="T28" fmla="*/ 6 w 43"/>
                <a:gd name="T29" fmla="*/ 22 h 47"/>
                <a:gd name="T30" fmla="*/ 1 w 43"/>
                <a:gd name="T31" fmla="*/ 26 h 47"/>
                <a:gd name="T32" fmla="*/ 1 w 43"/>
                <a:gd name="T33" fmla="*/ 29 h 47"/>
                <a:gd name="T34" fmla="*/ 6 w 43"/>
                <a:gd name="T35" fmla="*/ 31 h 47"/>
                <a:gd name="T36" fmla="*/ 7 w 43"/>
                <a:gd name="T37" fmla="*/ 33 h 47"/>
                <a:gd name="T38" fmla="*/ 6 w 43"/>
                <a:gd name="T39" fmla="*/ 35 h 47"/>
                <a:gd name="T40" fmla="*/ 4 w 43"/>
                <a:gd name="T41" fmla="*/ 41 h 47"/>
                <a:gd name="T42" fmla="*/ 3 w 43"/>
                <a:gd name="T43" fmla="*/ 42 h 47"/>
                <a:gd name="T44" fmla="*/ 3 w 43"/>
                <a:gd name="T45" fmla="*/ 43 h 47"/>
                <a:gd name="T46" fmla="*/ 4 w 43"/>
                <a:gd name="T47" fmla="*/ 44 h 47"/>
                <a:gd name="T48" fmla="*/ 5 w 43"/>
                <a:gd name="T49" fmla="*/ 45 h 47"/>
                <a:gd name="T50" fmla="*/ 8 w 43"/>
                <a:gd name="T51" fmla="*/ 46 h 47"/>
                <a:gd name="T52" fmla="*/ 13 w 43"/>
                <a:gd name="T53" fmla="*/ 46 h 47"/>
                <a:gd name="T54" fmla="*/ 13 w 43"/>
                <a:gd name="T55" fmla="*/ 47 h 47"/>
                <a:gd name="T56" fmla="*/ 15 w 43"/>
                <a:gd name="T57" fmla="*/ 46 h 47"/>
                <a:gd name="T58" fmla="*/ 19 w 43"/>
                <a:gd name="T59" fmla="*/ 42 h 47"/>
                <a:gd name="T60" fmla="*/ 25 w 43"/>
                <a:gd name="T61" fmla="*/ 42 h 47"/>
                <a:gd name="T62" fmla="*/ 26 w 43"/>
                <a:gd name="T63" fmla="*/ 41 h 47"/>
                <a:gd name="T64" fmla="*/ 26 w 43"/>
                <a:gd name="T65" fmla="*/ 38 h 47"/>
                <a:gd name="T66" fmla="*/ 21 w 43"/>
                <a:gd name="T67" fmla="*/ 34 h 47"/>
                <a:gd name="T68" fmla="*/ 21 w 43"/>
                <a:gd name="T69" fmla="*/ 30 h 47"/>
                <a:gd name="T70" fmla="*/ 27 w 43"/>
                <a:gd name="T71" fmla="*/ 26 h 47"/>
                <a:gd name="T72" fmla="*/ 29 w 43"/>
                <a:gd name="T73" fmla="*/ 24 h 47"/>
                <a:gd name="T74" fmla="*/ 35 w 43"/>
                <a:gd name="T75" fmla="*/ 19 h 47"/>
                <a:gd name="T76" fmla="*/ 36 w 43"/>
                <a:gd name="T77" fmla="*/ 15 h 47"/>
                <a:gd name="T78" fmla="*/ 36 w 43"/>
                <a:gd name="T79" fmla="*/ 13 h 47"/>
                <a:gd name="T80" fmla="*/ 41 w 43"/>
                <a:gd name="T81" fmla="*/ 5 h 47"/>
                <a:gd name="T82" fmla="*/ 42 w 43"/>
                <a:gd name="T83" fmla="*/ 6 h 47"/>
                <a:gd name="T84" fmla="*/ 42 w 43"/>
                <a:gd name="T85" fmla="*/ 5 h 47"/>
                <a:gd name="T86" fmla="*/ 42 w 43"/>
                <a:gd name="T87" fmla="*/ 4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3" h="47">
                  <a:moveTo>
                    <a:pt x="41" y="3"/>
                  </a:moveTo>
                  <a:cubicBezTo>
                    <a:pt x="39" y="1"/>
                    <a:pt x="39" y="1"/>
                    <a:pt x="39" y="1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0"/>
                    <a:pt x="38" y="1"/>
                    <a:pt x="38" y="1"/>
                  </a:cubicBezTo>
                  <a:cubicBezTo>
                    <a:pt x="38" y="1"/>
                    <a:pt x="37" y="2"/>
                    <a:pt x="37" y="2"/>
                  </a:cubicBezTo>
                  <a:cubicBezTo>
                    <a:pt x="37" y="2"/>
                    <a:pt x="36" y="5"/>
                    <a:pt x="36" y="5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5" y="6"/>
                    <a:pt x="35" y="5"/>
                    <a:pt x="35" y="5"/>
                  </a:cubicBezTo>
                  <a:cubicBezTo>
                    <a:pt x="35" y="5"/>
                    <a:pt x="34" y="5"/>
                    <a:pt x="34" y="5"/>
                  </a:cubicBezTo>
                  <a:cubicBezTo>
                    <a:pt x="34" y="5"/>
                    <a:pt x="33" y="8"/>
                    <a:pt x="32" y="8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0" y="9"/>
                    <a:pt x="30" y="9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5" y="9"/>
                    <a:pt x="25" y="11"/>
                    <a:pt x="25" y="11"/>
                  </a:cubicBezTo>
                  <a:cubicBezTo>
                    <a:pt x="25" y="11"/>
                    <a:pt x="26" y="12"/>
                    <a:pt x="27" y="12"/>
                  </a:cubicBezTo>
                  <a:cubicBezTo>
                    <a:pt x="27" y="12"/>
                    <a:pt x="27" y="13"/>
                    <a:pt x="27" y="13"/>
                  </a:cubicBezTo>
                  <a:cubicBezTo>
                    <a:pt x="27" y="13"/>
                    <a:pt x="26" y="14"/>
                    <a:pt x="26" y="14"/>
                  </a:cubicBezTo>
                  <a:cubicBezTo>
                    <a:pt x="25" y="15"/>
                    <a:pt x="25" y="15"/>
                    <a:pt x="25" y="15"/>
                  </a:cubicBezTo>
                  <a:cubicBezTo>
                    <a:pt x="24" y="14"/>
                    <a:pt x="24" y="14"/>
                    <a:pt x="24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2"/>
                    <a:pt x="17" y="12"/>
                  </a:cubicBezTo>
                  <a:cubicBezTo>
                    <a:pt x="17" y="12"/>
                    <a:pt x="15" y="13"/>
                    <a:pt x="15" y="13"/>
                  </a:cubicBezTo>
                  <a:cubicBezTo>
                    <a:pt x="15" y="13"/>
                    <a:pt x="15" y="15"/>
                    <a:pt x="15" y="15"/>
                  </a:cubicBezTo>
                  <a:cubicBezTo>
                    <a:pt x="15" y="15"/>
                    <a:pt x="13" y="15"/>
                    <a:pt x="13" y="16"/>
                  </a:cubicBezTo>
                  <a:cubicBezTo>
                    <a:pt x="13" y="16"/>
                    <a:pt x="11" y="19"/>
                    <a:pt x="11" y="19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8" y="21"/>
                    <a:pt x="6" y="22"/>
                    <a:pt x="6" y="22"/>
                  </a:cubicBezTo>
                  <a:cubicBezTo>
                    <a:pt x="6" y="22"/>
                    <a:pt x="3" y="24"/>
                    <a:pt x="3" y="25"/>
                  </a:cubicBezTo>
                  <a:cubicBezTo>
                    <a:pt x="2" y="25"/>
                    <a:pt x="1" y="26"/>
                    <a:pt x="1" y="26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1" y="28"/>
                    <a:pt x="1" y="29"/>
                  </a:cubicBezTo>
                  <a:cubicBezTo>
                    <a:pt x="2" y="29"/>
                    <a:pt x="2" y="30"/>
                    <a:pt x="3" y="30"/>
                  </a:cubicBezTo>
                  <a:cubicBezTo>
                    <a:pt x="4" y="30"/>
                    <a:pt x="5" y="30"/>
                    <a:pt x="6" y="31"/>
                  </a:cubicBezTo>
                  <a:cubicBezTo>
                    <a:pt x="6" y="31"/>
                    <a:pt x="7" y="32"/>
                    <a:pt x="7" y="32"/>
                  </a:cubicBezTo>
                  <a:cubicBezTo>
                    <a:pt x="7" y="32"/>
                    <a:pt x="7" y="32"/>
                    <a:pt x="7" y="33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6" y="34"/>
                    <a:pt x="6" y="34"/>
                    <a:pt x="6" y="35"/>
                  </a:cubicBezTo>
                  <a:cubicBezTo>
                    <a:pt x="5" y="36"/>
                    <a:pt x="5" y="37"/>
                    <a:pt x="6" y="38"/>
                  </a:cubicBezTo>
                  <a:cubicBezTo>
                    <a:pt x="5" y="39"/>
                    <a:pt x="4" y="40"/>
                    <a:pt x="4" y="41"/>
                  </a:cubicBezTo>
                  <a:cubicBezTo>
                    <a:pt x="3" y="41"/>
                    <a:pt x="3" y="42"/>
                    <a:pt x="3" y="42"/>
                  </a:cubicBezTo>
                  <a:cubicBezTo>
                    <a:pt x="3" y="42"/>
                    <a:pt x="3" y="42"/>
                    <a:pt x="3" y="42"/>
                  </a:cubicBezTo>
                  <a:cubicBezTo>
                    <a:pt x="3" y="42"/>
                    <a:pt x="3" y="43"/>
                    <a:pt x="3" y="43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3" y="43"/>
                    <a:pt x="3" y="43"/>
                    <a:pt x="3" y="43"/>
                  </a:cubicBezTo>
                  <a:cubicBezTo>
                    <a:pt x="4" y="43"/>
                    <a:pt x="5" y="43"/>
                    <a:pt x="4" y="44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4" y="45"/>
                    <a:pt x="5" y="45"/>
                    <a:pt x="5" y="45"/>
                  </a:cubicBezTo>
                  <a:cubicBezTo>
                    <a:pt x="6" y="45"/>
                    <a:pt x="6" y="46"/>
                    <a:pt x="7" y="46"/>
                  </a:cubicBezTo>
                  <a:cubicBezTo>
                    <a:pt x="8" y="46"/>
                    <a:pt x="8" y="46"/>
                    <a:pt x="8" y="46"/>
                  </a:cubicBezTo>
                  <a:cubicBezTo>
                    <a:pt x="9" y="47"/>
                    <a:pt x="11" y="47"/>
                    <a:pt x="12" y="46"/>
                  </a:cubicBezTo>
                  <a:cubicBezTo>
                    <a:pt x="12" y="46"/>
                    <a:pt x="13" y="46"/>
                    <a:pt x="13" y="46"/>
                  </a:cubicBezTo>
                  <a:cubicBezTo>
                    <a:pt x="13" y="46"/>
                    <a:pt x="13" y="46"/>
                    <a:pt x="13" y="46"/>
                  </a:cubicBezTo>
                  <a:cubicBezTo>
                    <a:pt x="13" y="46"/>
                    <a:pt x="13" y="47"/>
                    <a:pt x="13" y="47"/>
                  </a:cubicBezTo>
                  <a:cubicBezTo>
                    <a:pt x="14" y="47"/>
                    <a:pt x="14" y="47"/>
                    <a:pt x="14" y="47"/>
                  </a:cubicBezTo>
                  <a:cubicBezTo>
                    <a:pt x="15" y="47"/>
                    <a:pt x="15" y="46"/>
                    <a:pt x="15" y="46"/>
                  </a:cubicBezTo>
                  <a:cubicBezTo>
                    <a:pt x="16" y="45"/>
                    <a:pt x="17" y="44"/>
                    <a:pt x="18" y="43"/>
                  </a:cubicBezTo>
                  <a:cubicBezTo>
                    <a:pt x="18" y="43"/>
                    <a:pt x="18" y="42"/>
                    <a:pt x="19" y="42"/>
                  </a:cubicBezTo>
                  <a:cubicBezTo>
                    <a:pt x="19" y="42"/>
                    <a:pt x="20" y="42"/>
                    <a:pt x="20" y="42"/>
                  </a:cubicBezTo>
                  <a:cubicBezTo>
                    <a:pt x="22" y="42"/>
                    <a:pt x="23" y="42"/>
                    <a:pt x="25" y="42"/>
                  </a:cubicBezTo>
                  <a:cubicBezTo>
                    <a:pt x="25" y="42"/>
                    <a:pt x="25" y="42"/>
                    <a:pt x="26" y="42"/>
                  </a:cubicBezTo>
                  <a:cubicBezTo>
                    <a:pt x="26" y="42"/>
                    <a:pt x="26" y="41"/>
                    <a:pt x="26" y="41"/>
                  </a:cubicBezTo>
                  <a:cubicBezTo>
                    <a:pt x="27" y="41"/>
                    <a:pt x="27" y="40"/>
                    <a:pt x="27" y="40"/>
                  </a:cubicBezTo>
                  <a:cubicBezTo>
                    <a:pt x="27" y="39"/>
                    <a:pt x="26" y="38"/>
                    <a:pt x="26" y="38"/>
                  </a:cubicBezTo>
                  <a:cubicBezTo>
                    <a:pt x="25" y="37"/>
                    <a:pt x="25" y="37"/>
                    <a:pt x="24" y="37"/>
                  </a:cubicBezTo>
                  <a:cubicBezTo>
                    <a:pt x="23" y="36"/>
                    <a:pt x="22" y="35"/>
                    <a:pt x="21" y="34"/>
                  </a:cubicBezTo>
                  <a:cubicBezTo>
                    <a:pt x="21" y="34"/>
                    <a:pt x="21" y="33"/>
                    <a:pt x="20" y="33"/>
                  </a:cubicBezTo>
                  <a:cubicBezTo>
                    <a:pt x="21" y="32"/>
                    <a:pt x="21" y="31"/>
                    <a:pt x="21" y="30"/>
                  </a:cubicBezTo>
                  <a:cubicBezTo>
                    <a:pt x="21" y="29"/>
                    <a:pt x="21" y="28"/>
                    <a:pt x="22" y="28"/>
                  </a:cubicBezTo>
                  <a:cubicBezTo>
                    <a:pt x="24" y="28"/>
                    <a:pt x="25" y="26"/>
                    <a:pt x="27" y="26"/>
                  </a:cubicBezTo>
                  <a:cubicBezTo>
                    <a:pt x="27" y="26"/>
                    <a:pt x="28" y="26"/>
                    <a:pt x="28" y="25"/>
                  </a:cubicBezTo>
                  <a:cubicBezTo>
                    <a:pt x="28" y="25"/>
                    <a:pt x="28" y="25"/>
                    <a:pt x="29" y="24"/>
                  </a:cubicBezTo>
                  <a:cubicBezTo>
                    <a:pt x="30" y="23"/>
                    <a:pt x="32" y="22"/>
                    <a:pt x="33" y="20"/>
                  </a:cubicBezTo>
                  <a:cubicBezTo>
                    <a:pt x="34" y="20"/>
                    <a:pt x="34" y="20"/>
                    <a:pt x="35" y="19"/>
                  </a:cubicBezTo>
                  <a:cubicBezTo>
                    <a:pt x="36" y="19"/>
                    <a:pt x="36" y="19"/>
                    <a:pt x="36" y="18"/>
                  </a:cubicBezTo>
                  <a:cubicBezTo>
                    <a:pt x="36" y="17"/>
                    <a:pt x="36" y="16"/>
                    <a:pt x="36" y="15"/>
                  </a:cubicBezTo>
                  <a:cubicBezTo>
                    <a:pt x="36" y="15"/>
                    <a:pt x="36" y="15"/>
                    <a:pt x="36" y="14"/>
                  </a:cubicBezTo>
                  <a:cubicBezTo>
                    <a:pt x="36" y="14"/>
                    <a:pt x="36" y="14"/>
                    <a:pt x="36" y="13"/>
                  </a:cubicBezTo>
                  <a:cubicBezTo>
                    <a:pt x="36" y="12"/>
                    <a:pt x="36" y="11"/>
                    <a:pt x="37" y="11"/>
                  </a:cubicBezTo>
                  <a:cubicBezTo>
                    <a:pt x="38" y="9"/>
                    <a:pt x="40" y="7"/>
                    <a:pt x="41" y="5"/>
                  </a:cubicBezTo>
                  <a:cubicBezTo>
                    <a:pt x="42" y="5"/>
                    <a:pt x="42" y="5"/>
                    <a:pt x="42" y="6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2" y="6"/>
                    <a:pt x="43" y="6"/>
                    <a:pt x="43" y="6"/>
                  </a:cubicBezTo>
                  <a:cubicBezTo>
                    <a:pt x="43" y="6"/>
                    <a:pt x="42" y="5"/>
                    <a:pt x="42" y="5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2" y="4"/>
                    <a:pt x="42" y="4"/>
                    <a:pt x="42" y="4"/>
                  </a:cubicBezTo>
                  <a:lnTo>
                    <a:pt x="41" y="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4" name="Freeform 845">
              <a:extLst>
                <a:ext uri="{FF2B5EF4-FFF2-40B4-BE49-F238E27FC236}">
                  <a16:creationId xmlns:a16="http://schemas.microsoft.com/office/drawing/2014/main" id="{D934E2B5-A6A3-52A8-E0B8-33A54FE50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5875" y="3987800"/>
              <a:ext cx="228600" cy="130175"/>
            </a:xfrm>
            <a:custGeom>
              <a:avLst/>
              <a:gdLst>
                <a:gd name="T0" fmla="*/ 2 w 55"/>
                <a:gd name="T1" fmla="*/ 9 h 31"/>
                <a:gd name="T2" fmla="*/ 0 w 55"/>
                <a:gd name="T3" fmla="*/ 12 h 31"/>
                <a:gd name="T4" fmla="*/ 10 w 55"/>
                <a:gd name="T5" fmla="*/ 18 h 31"/>
                <a:gd name="T6" fmla="*/ 13 w 55"/>
                <a:gd name="T7" fmla="*/ 19 h 31"/>
                <a:gd name="T8" fmla="*/ 16 w 55"/>
                <a:gd name="T9" fmla="*/ 21 h 31"/>
                <a:gd name="T10" fmla="*/ 18 w 55"/>
                <a:gd name="T11" fmla="*/ 22 h 31"/>
                <a:gd name="T12" fmla="*/ 22 w 55"/>
                <a:gd name="T13" fmla="*/ 24 h 31"/>
                <a:gd name="T14" fmla="*/ 25 w 55"/>
                <a:gd name="T15" fmla="*/ 24 h 31"/>
                <a:gd name="T16" fmla="*/ 27 w 55"/>
                <a:gd name="T17" fmla="*/ 22 h 31"/>
                <a:gd name="T18" fmla="*/ 31 w 55"/>
                <a:gd name="T19" fmla="*/ 24 h 31"/>
                <a:gd name="T20" fmla="*/ 34 w 55"/>
                <a:gd name="T21" fmla="*/ 28 h 31"/>
                <a:gd name="T22" fmla="*/ 37 w 55"/>
                <a:gd name="T23" fmla="*/ 27 h 31"/>
                <a:gd name="T24" fmla="*/ 39 w 55"/>
                <a:gd name="T25" fmla="*/ 29 h 31"/>
                <a:gd name="T26" fmla="*/ 43 w 55"/>
                <a:gd name="T27" fmla="*/ 29 h 31"/>
                <a:gd name="T28" fmla="*/ 46 w 55"/>
                <a:gd name="T29" fmla="*/ 31 h 31"/>
                <a:gd name="T30" fmla="*/ 48 w 55"/>
                <a:gd name="T31" fmla="*/ 31 h 31"/>
                <a:gd name="T32" fmla="*/ 50 w 55"/>
                <a:gd name="T33" fmla="*/ 31 h 31"/>
                <a:gd name="T34" fmla="*/ 52 w 55"/>
                <a:gd name="T35" fmla="*/ 31 h 31"/>
                <a:gd name="T36" fmla="*/ 54 w 55"/>
                <a:gd name="T37" fmla="*/ 31 h 31"/>
                <a:gd name="T38" fmla="*/ 54 w 55"/>
                <a:gd name="T39" fmla="*/ 26 h 31"/>
                <a:gd name="T40" fmla="*/ 55 w 55"/>
                <a:gd name="T41" fmla="*/ 21 h 31"/>
                <a:gd name="T42" fmla="*/ 53 w 55"/>
                <a:gd name="T43" fmla="*/ 19 h 31"/>
                <a:gd name="T44" fmla="*/ 48 w 55"/>
                <a:gd name="T45" fmla="*/ 20 h 31"/>
                <a:gd name="T46" fmla="*/ 43 w 55"/>
                <a:gd name="T47" fmla="*/ 18 h 31"/>
                <a:gd name="T48" fmla="*/ 41 w 55"/>
                <a:gd name="T49" fmla="*/ 18 h 31"/>
                <a:gd name="T50" fmla="*/ 39 w 55"/>
                <a:gd name="T51" fmla="*/ 17 h 31"/>
                <a:gd name="T52" fmla="*/ 34 w 55"/>
                <a:gd name="T53" fmla="*/ 16 h 31"/>
                <a:gd name="T54" fmla="*/ 33 w 55"/>
                <a:gd name="T55" fmla="*/ 14 h 31"/>
                <a:gd name="T56" fmla="*/ 28 w 55"/>
                <a:gd name="T57" fmla="*/ 12 h 31"/>
                <a:gd name="T58" fmla="*/ 28 w 55"/>
                <a:gd name="T59" fmla="*/ 9 h 31"/>
                <a:gd name="T60" fmla="*/ 26 w 55"/>
                <a:gd name="T61" fmla="*/ 9 h 31"/>
                <a:gd name="T62" fmla="*/ 23 w 55"/>
                <a:gd name="T63" fmla="*/ 9 h 31"/>
                <a:gd name="T64" fmla="*/ 21 w 55"/>
                <a:gd name="T65" fmla="*/ 6 h 31"/>
                <a:gd name="T66" fmla="*/ 18 w 55"/>
                <a:gd name="T67" fmla="*/ 5 h 31"/>
                <a:gd name="T68" fmla="*/ 15 w 55"/>
                <a:gd name="T69" fmla="*/ 3 h 31"/>
                <a:gd name="T70" fmla="*/ 14 w 55"/>
                <a:gd name="T71" fmla="*/ 1 h 31"/>
                <a:gd name="T72" fmla="*/ 12 w 55"/>
                <a:gd name="T73" fmla="*/ 0 h 31"/>
                <a:gd name="T74" fmla="*/ 9 w 55"/>
                <a:gd name="T75" fmla="*/ 2 h 31"/>
                <a:gd name="T76" fmla="*/ 7 w 55"/>
                <a:gd name="T77" fmla="*/ 3 h 31"/>
                <a:gd name="T78" fmla="*/ 3 w 55"/>
                <a:gd name="T79" fmla="*/ 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5" h="31">
                  <a:moveTo>
                    <a:pt x="2" y="5"/>
                  </a:moveTo>
                  <a:cubicBezTo>
                    <a:pt x="2" y="9"/>
                    <a:pt x="2" y="9"/>
                    <a:pt x="2" y="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0" y="18"/>
                    <a:pt x="10" y="18"/>
                    <a:pt x="10" y="18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3" y="23"/>
                    <a:pt x="23" y="23"/>
                    <a:pt x="23" y="23"/>
                  </a:cubicBezTo>
                  <a:cubicBezTo>
                    <a:pt x="23" y="23"/>
                    <a:pt x="25" y="24"/>
                    <a:pt x="25" y="24"/>
                  </a:cubicBezTo>
                  <a:cubicBezTo>
                    <a:pt x="25" y="24"/>
                    <a:pt x="26" y="23"/>
                    <a:pt x="26" y="23"/>
                  </a:cubicBezTo>
                  <a:cubicBezTo>
                    <a:pt x="27" y="22"/>
                    <a:pt x="27" y="22"/>
                    <a:pt x="27" y="22"/>
                  </a:cubicBezTo>
                  <a:cubicBezTo>
                    <a:pt x="27" y="22"/>
                    <a:pt x="29" y="23"/>
                    <a:pt x="29" y="23"/>
                  </a:cubicBezTo>
                  <a:cubicBezTo>
                    <a:pt x="29" y="23"/>
                    <a:pt x="31" y="24"/>
                    <a:pt x="31" y="24"/>
                  </a:cubicBezTo>
                  <a:cubicBezTo>
                    <a:pt x="31" y="26"/>
                    <a:pt x="31" y="26"/>
                    <a:pt x="31" y="26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7" y="27"/>
                    <a:pt x="37" y="27"/>
                    <a:pt x="37" y="27"/>
                  </a:cubicBezTo>
                  <a:cubicBezTo>
                    <a:pt x="37" y="27"/>
                    <a:pt x="38" y="28"/>
                    <a:pt x="38" y="28"/>
                  </a:cubicBezTo>
                  <a:cubicBezTo>
                    <a:pt x="38" y="28"/>
                    <a:pt x="39" y="29"/>
                    <a:pt x="39" y="29"/>
                  </a:cubicBezTo>
                  <a:cubicBezTo>
                    <a:pt x="40" y="29"/>
                    <a:pt x="40" y="29"/>
                    <a:pt x="40" y="29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4" y="30"/>
                    <a:pt x="44" y="30"/>
                    <a:pt x="44" y="30"/>
                  </a:cubicBezTo>
                  <a:cubicBezTo>
                    <a:pt x="46" y="31"/>
                    <a:pt x="46" y="31"/>
                    <a:pt x="46" y="31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7" y="30"/>
                    <a:pt x="48" y="31"/>
                    <a:pt x="48" y="31"/>
                  </a:cubicBezTo>
                  <a:cubicBezTo>
                    <a:pt x="48" y="31"/>
                    <a:pt x="49" y="31"/>
                    <a:pt x="49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1" y="30"/>
                    <a:pt x="51" y="31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52" y="31"/>
                    <a:pt x="52" y="30"/>
                    <a:pt x="53" y="30"/>
                  </a:cubicBezTo>
                  <a:cubicBezTo>
                    <a:pt x="53" y="30"/>
                    <a:pt x="54" y="31"/>
                    <a:pt x="54" y="31"/>
                  </a:cubicBezTo>
                  <a:cubicBezTo>
                    <a:pt x="55" y="29"/>
                    <a:pt x="55" y="29"/>
                    <a:pt x="55" y="29"/>
                  </a:cubicBezTo>
                  <a:cubicBezTo>
                    <a:pt x="55" y="29"/>
                    <a:pt x="54" y="26"/>
                    <a:pt x="54" y="26"/>
                  </a:cubicBezTo>
                  <a:cubicBezTo>
                    <a:pt x="54" y="25"/>
                    <a:pt x="54" y="22"/>
                    <a:pt x="54" y="22"/>
                  </a:cubicBezTo>
                  <a:cubicBezTo>
                    <a:pt x="54" y="22"/>
                    <a:pt x="55" y="21"/>
                    <a:pt x="55" y="21"/>
                  </a:cubicBezTo>
                  <a:cubicBezTo>
                    <a:pt x="55" y="21"/>
                    <a:pt x="55" y="19"/>
                    <a:pt x="55" y="19"/>
                  </a:cubicBezTo>
                  <a:cubicBezTo>
                    <a:pt x="53" y="19"/>
                    <a:pt x="53" y="19"/>
                    <a:pt x="53" y="19"/>
                  </a:cubicBezTo>
                  <a:cubicBezTo>
                    <a:pt x="53" y="19"/>
                    <a:pt x="52" y="20"/>
                    <a:pt x="51" y="20"/>
                  </a:cubicBezTo>
                  <a:cubicBezTo>
                    <a:pt x="50" y="20"/>
                    <a:pt x="48" y="20"/>
                    <a:pt x="48" y="20"/>
                  </a:cubicBezTo>
                  <a:cubicBezTo>
                    <a:pt x="48" y="20"/>
                    <a:pt x="45" y="18"/>
                    <a:pt x="45" y="18"/>
                  </a:cubicBezTo>
                  <a:cubicBezTo>
                    <a:pt x="45" y="18"/>
                    <a:pt x="43" y="18"/>
                    <a:pt x="43" y="18"/>
                  </a:cubicBezTo>
                  <a:cubicBezTo>
                    <a:pt x="43" y="18"/>
                    <a:pt x="43" y="19"/>
                    <a:pt x="42" y="19"/>
                  </a:cubicBezTo>
                  <a:cubicBezTo>
                    <a:pt x="41" y="19"/>
                    <a:pt x="41" y="18"/>
                    <a:pt x="41" y="18"/>
                  </a:cubicBezTo>
                  <a:cubicBezTo>
                    <a:pt x="40" y="18"/>
                    <a:pt x="40" y="18"/>
                    <a:pt x="40" y="18"/>
                  </a:cubicBezTo>
                  <a:cubicBezTo>
                    <a:pt x="40" y="18"/>
                    <a:pt x="39" y="17"/>
                    <a:pt x="39" y="17"/>
                  </a:cubicBezTo>
                  <a:cubicBezTo>
                    <a:pt x="38" y="16"/>
                    <a:pt x="38" y="16"/>
                    <a:pt x="37" y="16"/>
                  </a:cubicBezTo>
                  <a:cubicBezTo>
                    <a:pt x="37" y="16"/>
                    <a:pt x="35" y="16"/>
                    <a:pt x="34" y="16"/>
                  </a:cubicBezTo>
                  <a:cubicBezTo>
                    <a:pt x="34" y="16"/>
                    <a:pt x="33" y="16"/>
                    <a:pt x="33" y="15"/>
                  </a:cubicBezTo>
                  <a:cubicBezTo>
                    <a:pt x="33" y="15"/>
                    <a:pt x="34" y="14"/>
                    <a:pt x="33" y="14"/>
                  </a:cubicBezTo>
                  <a:cubicBezTo>
                    <a:pt x="33" y="14"/>
                    <a:pt x="32" y="14"/>
                    <a:pt x="31" y="14"/>
                  </a:cubicBezTo>
                  <a:cubicBezTo>
                    <a:pt x="30" y="14"/>
                    <a:pt x="28" y="12"/>
                    <a:pt x="28" y="12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3" y="9"/>
                    <a:pt x="23" y="9"/>
                  </a:cubicBezTo>
                  <a:cubicBezTo>
                    <a:pt x="23" y="8"/>
                    <a:pt x="22" y="7"/>
                    <a:pt x="22" y="7"/>
                  </a:cubicBezTo>
                  <a:cubicBezTo>
                    <a:pt x="22" y="7"/>
                    <a:pt x="22" y="6"/>
                    <a:pt x="21" y="6"/>
                  </a:cubicBezTo>
                  <a:cubicBezTo>
                    <a:pt x="21" y="6"/>
                    <a:pt x="19" y="6"/>
                    <a:pt x="19" y="6"/>
                  </a:cubicBezTo>
                  <a:cubicBezTo>
                    <a:pt x="19" y="6"/>
                    <a:pt x="18" y="6"/>
                    <a:pt x="18" y="5"/>
                  </a:cubicBezTo>
                  <a:cubicBezTo>
                    <a:pt x="18" y="5"/>
                    <a:pt x="17" y="4"/>
                    <a:pt x="17" y="4"/>
                  </a:cubicBezTo>
                  <a:cubicBezTo>
                    <a:pt x="17" y="4"/>
                    <a:pt x="15" y="3"/>
                    <a:pt x="15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1"/>
                    <a:pt x="13" y="1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3" y="4"/>
                    <a:pt x="3" y="4"/>
                    <a:pt x="3" y="4"/>
                  </a:cubicBezTo>
                  <a:lnTo>
                    <a:pt x="2" y="5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5" name="Freeform 846">
              <a:extLst>
                <a:ext uri="{FF2B5EF4-FFF2-40B4-BE49-F238E27FC236}">
                  <a16:creationId xmlns:a16="http://schemas.microsoft.com/office/drawing/2014/main" id="{1BE2997C-C98F-AACD-29AB-8C40545124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972425" y="4054475"/>
              <a:ext cx="250825" cy="550863"/>
            </a:xfrm>
            <a:custGeom>
              <a:avLst/>
              <a:gdLst>
                <a:gd name="T0" fmla="*/ 57 w 60"/>
                <a:gd name="T1" fmla="*/ 54 h 132"/>
                <a:gd name="T2" fmla="*/ 54 w 60"/>
                <a:gd name="T3" fmla="*/ 59 h 132"/>
                <a:gd name="T4" fmla="*/ 49 w 60"/>
                <a:gd name="T5" fmla="*/ 62 h 132"/>
                <a:gd name="T6" fmla="*/ 42 w 60"/>
                <a:gd name="T7" fmla="*/ 66 h 132"/>
                <a:gd name="T8" fmla="*/ 40 w 60"/>
                <a:gd name="T9" fmla="*/ 73 h 132"/>
                <a:gd name="T10" fmla="*/ 42 w 60"/>
                <a:gd name="T11" fmla="*/ 81 h 132"/>
                <a:gd name="T12" fmla="*/ 48 w 60"/>
                <a:gd name="T13" fmla="*/ 89 h 132"/>
                <a:gd name="T14" fmla="*/ 46 w 60"/>
                <a:gd name="T15" fmla="*/ 96 h 132"/>
                <a:gd name="T16" fmla="*/ 52 w 60"/>
                <a:gd name="T17" fmla="*/ 109 h 132"/>
                <a:gd name="T18" fmla="*/ 54 w 60"/>
                <a:gd name="T19" fmla="*/ 120 h 132"/>
                <a:gd name="T20" fmla="*/ 50 w 60"/>
                <a:gd name="T21" fmla="*/ 129 h 132"/>
                <a:gd name="T22" fmla="*/ 48 w 60"/>
                <a:gd name="T23" fmla="*/ 129 h 132"/>
                <a:gd name="T24" fmla="*/ 49 w 60"/>
                <a:gd name="T25" fmla="*/ 124 h 132"/>
                <a:gd name="T26" fmla="*/ 49 w 60"/>
                <a:gd name="T27" fmla="*/ 119 h 132"/>
                <a:gd name="T28" fmla="*/ 48 w 60"/>
                <a:gd name="T29" fmla="*/ 114 h 132"/>
                <a:gd name="T30" fmla="*/ 46 w 60"/>
                <a:gd name="T31" fmla="*/ 108 h 132"/>
                <a:gd name="T32" fmla="*/ 44 w 60"/>
                <a:gd name="T33" fmla="*/ 106 h 132"/>
                <a:gd name="T34" fmla="*/ 42 w 60"/>
                <a:gd name="T35" fmla="*/ 100 h 132"/>
                <a:gd name="T36" fmla="*/ 41 w 60"/>
                <a:gd name="T37" fmla="*/ 92 h 132"/>
                <a:gd name="T38" fmla="*/ 40 w 60"/>
                <a:gd name="T39" fmla="*/ 89 h 132"/>
                <a:gd name="T40" fmla="*/ 37 w 60"/>
                <a:gd name="T41" fmla="*/ 88 h 132"/>
                <a:gd name="T42" fmla="*/ 33 w 60"/>
                <a:gd name="T43" fmla="*/ 81 h 132"/>
                <a:gd name="T44" fmla="*/ 33 w 60"/>
                <a:gd name="T45" fmla="*/ 87 h 132"/>
                <a:gd name="T46" fmla="*/ 30 w 60"/>
                <a:gd name="T47" fmla="*/ 86 h 132"/>
                <a:gd name="T48" fmla="*/ 28 w 60"/>
                <a:gd name="T49" fmla="*/ 89 h 132"/>
                <a:gd name="T50" fmla="*/ 23 w 60"/>
                <a:gd name="T51" fmla="*/ 92 h 132"/>
                <a:gd name="T52" fmla="*/ 20 w 60"/>
                <a:gd name="T53" fmla="*/ 92 h 132"/>
                <a:gd name="T54" fmla="*/ 18 w 60"/>
                <a:gd name="T55" fmla="*/ 92 h 132"/>
                <a:gd name="T56" fmla="*/ 19 w 60"/>
                <a:gd name="T57" fmla="*/ 88 h 132"/>
                <a:gd name="T58" fmla="*/ 17 w 60"/>
                <a:gd name="T59" fmla="*/ 92 h 132"/>
                <a:gd name="T60" fmla="*/ 17 w 60"/>
                <a:gd name="T61" fmla="*/ 88 h 132"/>
                <a:gd name="T62" fmla="*/ 18 w 60"/>
                <a:gd name="T63" fmla="*/ 82 h 132"/>
                <a:gd name="T64" fmla="*/ 17 w 60"/>
                <a:gd name="T65" fmla="*/ 77 h 132"/>
                <a:gd name="T66" fmla="*/ 15 w 60"/>
                <a:gd name="T67" fmla="*/ 73 h 132"/>
                <a:gd name="T68" fmla="*/ 12 w 60"/>
                <a:gd name="T69" fmla="*/ 70 h 132"/>
                <a:gd name="T70" fmla="*/ 9 w 60"/>
                <a:gd name="T71" fmla="*/ 70 h 132"/>
                <a:gd name="T72" fmla="*/ 9 w 60"/>
                <a:gd name="T73" fmla="*/ 69 h 132"/>
                <a:gd name="T74" fmla="*/ 11 w 60"/>
                <a:gd name="T75" fmla="*/ 67 h 132"/>
                <a:gd name="T76" fmla="*/ 9 w 60"/>
                <a:gd name="T77" fmla="*/ 64 h 132"/>
                <a:gd name="T78" fmla="*/ 6 w 60"/>
                <a:gd name="T79" fmla="*/ 62 h 132"/>
                <a:gd name="T80" fmla="*/ 5 w 60"/>
                <a:gd name="T81" fmla="*/ 61 h 132"/>
                <a:gd name="T82" fmla="*/ 1 w 60"/>
                <a:gd name="T83" fmla="*/ 60 h 132"/>
                <a:gd name="T84" fmla="*/ 0 w 60"/>
                <a:gd name="T85" fmla="*/ 55 h 132"/>
                <a:gd name="T86" fmla="*/ 4 w 60"/>
                <a:gd name="T87" fmla="*/ 49 h 132"/>
                <a:gd name="T88" fmla="*/ 18 w 60"/>
                <a:gd name="T89" fmla="*/ 30 h 132"/>
                <a:gd name="T90" fmla="*/ 19 w 60"/>
                <a:gd name="T91" fmla="*/ 21 h 132"/>
                <a:gd name="T92" fmla="*/ 22 w 60"/>
                <a:gd name="T93" fmla="*/ 11 h 132"/>
                <a:gd name="T94" fmla="*/ 27 w 60"/>
                <a:gd name="T95" fmla="*/ 6 h 132"/>
                <a:gd name="T96" fmla="*/ 34 w 60"/>
                <a:gd name="T97" fmla="*/ 5 h 132"/>
                <a:gd name="T98" fmla="*/ 34 w 60"/>
                <a:gd name="T99" fmla="*/ 0 h 132"/>
                <a:gd name="T100" fmla="*/ 40 w 60"/>
                <a:gd name="T101" fmla="*/ 1 h 132"/>
                <a:gd name="T102" fmla="*/ 45 w 60"/>
                <a:gd name="T103" fmla="*/ 11 h 132"/>
                <a:gd name="T104" fmla="*/ 39 w 60"/>
                <a:gd name="T105" fmla="*/ 25 h 132"/>
                <a:gd name="T106" fmla="*/ 39 w 60"/>
                <a:gd name="T107" fmla="*/ 31 h 132"/>
                <a:gd name="T108" fmla="*/ 45 w 60"/>
                <a:gd name="T109" fmla="*/ 35 h 132"/>
                <a:gd name="T110" fmla="*/ 50 w 60"/>
                <a:gd name="T111" fmla="*/ 40 h 132"/>
                <a:gd name="T112" fmla="*/ 50 w 60"/>
                <a:gd name="T113" fmla="*/ 46 h 132"/>
                <a:gd name="T114" fmla="*/ 52 w 60"/>
                <a:gd name="T115" fmla="*/ 51 h 132"/>
                <a:gd name="T116" fmla="*/ 60 w 60"/>
                <a:gd name="T117" fmla="*/ 52 h 132"/>
                <a:gd name="T118" fmla="*/ 10 w 60"/>
                <a:gd name="T119" fmla="*/ 7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0" h="132">
                  <a:moveTo>
                    <a:pt x="60" y="52"/>
                  </a:moveTo>
                  <a:cubicBezTo>
                    <a:pt x="60" y="52"/>
                    <a:pt x="59" y="53"/>
                    <a:pt x="59" y="53"/>
                  </a:cubicBezTo>
                  <a:cubicBezTo>
                    <a:pt x="59" y="53"/>
                    <a:pt x="58" y="54"/>
                    <a:pt x="57" y="54"/>
                  </a:cubicBezTo>
                  <a:cubicBezTo>
                    <a:pt x="57" y="54"/>
                    <a:pt x="57" y="54"/>
                    <a:pt x="57" y="54"/>
                  </a:cubicBezTo>
                  <a:cubicBezTo>
                    <a:pt x="56" y="54"/>
                    <a:pt x="56" y="55"/>
                    <a:pt x="56" y="55"/>
                  </a:cubicBezTo>
                  <a:cubicBezTo>
                    <a:pt x="55" y="56"/>
                    <a:pt x="56" y="56"/>
                    <a:pt x="56" y="57"/>
                  </a:cubicBezTo>
                  <a:cubicBezTo>
                    <a:pt x="56" y="58"/>
                    <a:pt x="56" y="57"/>
                    <a:pt x="55" y="57"/>
                  </a:cubicBezTo>
                  <a:cubicBezTo>
                    <a:pt x="54" y="58"/>
                    <a:pt x="54" y="58"/>
                    <a:pt x="54" y="59"/>
                  </a:cubicBezTo>
                  <a:cubicBezTo>
                    <a:pt x="54" y="59"/>
                    <a:pt x="53" y="59"/>
                    <a:pt x="52" y="59"/>
                  </a:cubicBezTo>
                  <a:cubicBezTo>
                    <a:pt x="51" y="59"/>
                    <a:pt x="50" y="60"/>
                    <a:pt x="50" y="60"/>
                  </a:cubicBezTo>
                  <a:cubicBezTo>
                    <a:pt x="50" y="61"/>
                    <a:pt x="50" y="61"/>
                    <a:pt x="50" y="62"/>
                  </a:cubicBezTo>
                  <a:cubicBezTo>
                    <a:pt x="50" y="62"/>
                    <a:pt x="49" y="62"/>
                    <a:pt x="49" y="62"/>
                  </a:cubicBezTo>
                  <a:cubicBezTo>
                    <a:pt x="48" y="62"/>
                    <a:pt x="48" y="62"/>
                    <a:pt x="47" y="63"/>
                  </a:cubicBezTo>
                  <a:cubicBezTo>
                    <a:pt x="47" y="63"/>
                    <a:pt x="47" y="65"/>
                    <a:pt x="46" y="65"/>
                  </a:cubicBezTo>
                  <a:cubicBezTo>
                    <a:pt x="46" y="65"/>
                    <a:pt x="45" y="66"/>
                    <a:pt x="44" y="66"/>
                  </a:cubicBezTo>
                  <a:cubicBezTo>
                    <a:pt x="44" y="66"/>
                    <a:pt x="43" y="66"/>
                    <a:pt x="42" y="66"/>
                  </a:cubicBezTo>
                  <a:cubicBezTo>
                    <a:pt x="42" y="66"/>
                    <a:pt x="41" y="66"/>
                    <a:pt x="40" y="67"/>
                  </a:cubicBezTo>
                  <a:cubicBezTo>
                    <a:pt x="40" y="67"/>
                    <a:pt x="40" y="69"/>
                    <a:pt x="40" y="70"/>
                  </a:cubicBezTo>
                  <a:cubicBezTo>
                    <a:pt x="40" y="70"/>
                    <a:pt x="39" y="71"/>
                    <a:pt x="39" y="71"/>
                  </a:cubicBezTo>
                  <a:cubicBezTo>
                    <a:pt x="39" y="72"/>
                    <a:pt x="40" y="73"/>
                    <a:pt x="40" y="73"/>
                  </a:cubicBezTo>
                  <a:cubicBezTo>
                    <a:pt x="39" y="74"/>
                    <a:pt x="38" y="74"/>
                    <a:pt x="37" y="75"/>
                  </a:cubicBezTo>
                  <a:cubicBezTo>
                    <a:pt x="36" y="76"/>
                    <a:pt x="37" y="76"/>
                    <a:pt x="38" y="76"/>
                  </a:cubicBezTo>
                  <a:cubicBezTo>
                    <a:pt x="38" y="76"/>
                    <a:pt x="39" y="76"/>
                    <a:pt x="40" y="78"/>
                  </a:cubicBezTo>
                  <a:cubicBezTo>
                    <a:pt x="41" y="81"/>
                    <a:pt x="42" y="80"/>
                    <a:pt x="42" y="81"/>
                  </a:cubicBezTo>
                  <a:cubicBezTo>
                    <a:pt x="42" y="81"/>
                    <a:pt x="43" y="83"/>
                    <a:pt x="44" y="84"/>
                  </a:cubicBezTo>
                  <a:cubicBezTo>
                    <a:pt x="44" y="85"/>
                    <a:pt x="46" y="86"/>
                    <a:pt x="46" y="86"/>
                  </a:cubicBezTo>
                  <a:cubicBezTo>
                    <a:pt x="46" y="86"/>
                    <a:pt x="46" y="87"/>
                    <a:pt x="46" y="88"/>
                  </a:cubicBezTo>
                  <a:cubicBezTo>
                    <a:pt x="47" y="88"/>
                    <a:pt x="48" y="89"/>
                    <a:pt x="48" y="89"/>
                  </a:cubicBezTo>
                  <a:cubicBezTo>
                    <a:pt x="48" y="90"/>
                    <a:pt x="47" y="90"/>
                    <a:pt x="46" y="91"/>
                  </a:cubicBezTo>
                  <a:cubicBezTo>
                    <a:pt x="46" y="91"/>
                    <a:pt x="46" y="92"/>
                    <a:pt x="46" y="92"/>
                  </a:cubicBezTo>
                  <a:cubicBezTo>
                    <a:pt x="46" y="93"/>
                    <a:pt x="46" y="93"/>
                    <a:pt x="46" y="94"/>
                  </a:cubicBezTo>
                  <a:cubicBezTo>
                    <a:pt x="46" y="95"/>
                    <a:pt x="46" y="95"/>
                    <a:pt x="46" y="96"/>
                  </a:cubicBezTo>
                  <a:cubicBezTo>
                    <a:pt x="45" y="96"/>
                    <a:pt x="45" y="97"/>
                    <a:pt x="45" y="98"/>
                  </a:cubicBezTo>
                  <a:cubicBezTo>
                    <a:pt x="45" y="98"/>
                    <a:pt x="46" y="100"/>
                    <a:pt x="47" y="101"/>
                  </a:cubicBezTo>
                  <a:cubicBezTo>
                    <a:pt x="48" y="102"/>
                    <a:pt x="50" y="103"/>
                    <a:pt x="51" y="105"/>
                  </a:cubicBezTo>
                  <a:cubicBezTo>
                    <a:pt x="52" y="106"/>
                    <a:pt x="52" y="107"/>
                    <a:pt x="52" y="109"/>
                  </a:cubicBezTo>
                  <a:cubicBezTo>
                    <a:pt x="52" y="111"/>
                    <a:pt x="52" y="111"/>
                    <a:pt x="52" y="111"/>
                  </a:cubicBezTo>
                  <a:cubicBezTo>
                    <a:pt x="53" y="112"/>
                    <a:pt x="53" y="113"/>
                    <a:pt x="54" y="115"/>
                  </a:cubicBezTo>
                  <a:cubicBezTo>
                    <a:pt x="54" y="116"/>
                    <a:pt x="54" y="117"/>
                    <a:pt x="54" y="118"/>
                  </a:cubicBezTo>
                  <a:cubicBezTo>
                    <a:pt x="54" y="119"/>
                    <a:pt x="54" y="120"/>
                    <a:pt x="54" y="120"/>
                  </a:cubicBezTo>
                  <a:cubicBezTo>
                    <a:pt x="54" y="121"/>
                    <a:pt x="54" y="121"/>
                    <a:pt x="54" y="122"/>
                  </a:cubicBezTo>
                  <a:cubicBezTo>
                    <a:pt x="53" y="122"/>
                    <a:pt x="53" y="124"/>
                    <a:pt x="53" y="125"/>
                  </a:cubicBezTo>
                  <a:cubicBezTo>
                    <a:pt x="52" y="125"/>
                    <a:pt x="51" y="126"/>
                    <a:pt x="51" y="127"/>
                  </a:cubicBezTo>
                  <a:cubicBezTo>
                    <a:pt x="51" y="127"/>
                    <a:pt x="50" y="128"/>
                    <a:pt x="50" y="129"/>
                  </a:cubicBezTo>
                  <a:cubicBezTo>
                    <a:pt x="50" y="130"/>
                    <a:pt x="49" y="132"/>
                    <a:pt x="49" y="132"/>
                  </a:cubicBezTo>
                  <a:cubicBezTo>
                    <a:pt x="49" y="132"/>
                    <a:pt x="48" y="132"/>
                    <a:pt x="48" y="132"/>
                  </a:cubicBezTo>
                  <a:cubicBezTo>
                    <a:pt x="48" y="132"/>
                    <a:pt x="48" y="132"/>
                    <a:pt x="48" y="131"/>
                  </a:cubicBezTo>
                  <a:cubicBezTo>
                    <a:pt x="48" y="130"/>
                    <a:pt x="48" y="130"/>
                    <a:pt x="48" y="129"/>
                  </a:cubicBezTo>
                  <a:cubicBezTo>
                    <a:pt x="47" y="129"/>
                    <a:pt x="47" y="128"/>
                    <a:pt x="47" y="128"/>
                  </a:cubicBezTo>
                  <a:cubicBezTo>
                    <a:pt x="48" y="128"/>
                    <a:pt x="48" y="127"/>
                    <a:pt x="49" y="127"/>
                  </a:cubicBezTo>
                  <a:cubicBezTo>
                    <a:pt x="49" y="126"/>
                    <a:pt x="50" y="126"/>
                    <a:pt x="49" y="125"/>
                  </a:cubicBezTo>
                  <a:cubicBezTo>
                    <a:pt x="49" y="125"/>
                    <a:pt x="48" y="125"/>
                    <a:pt x="49" y="124"/>
                  </a:cubicBezTo>
                  <a:cubicBezTo>
                    <a:pt x="49" y="124"/>
                    <a:pt x="50" y="123"/>
                    <a:pt x="50" y="123"/>
                  </a:cubicBezTo>
                  <a:cubicBezTo>
                    <a:pt x="50" y="123"/>
                    <a:pt x="49" y="121"/>
                    <a:pt x="49" y="121"/>
                  </a:cubicBezTo>
                  <a:cubicBezTo>
                    <a:pt x="49" y="121"/>
                    <a:pt x="49" y="121"/>
                    <a:pt x="50" y="120"/>
                  </a:cubicBezTo>
                  <a:cubicBezTo>
                    <a:pt x="50" y="120"/>
                    <a:pt x="50" y="119"/>
                    <a:pt x="49" y="119"/>
                  </a:cubicBezTo>
                  <a:cubicBezTo>
                    <a:pt x="49" y="118"/>
                    <a:pt x="49" y="118"/>
                    <a:pt x="48" y="118"/>
                  </a:cubicBezTo>
                  <a:cubicBezTo>
                    <a:pt x="48" y="117"/>
                    <a:pt x="48" y="117"/>
                    <a:pt x="49" y="117"/>
                  </a:cubicBezTo>
                  <a:cubicBezTo>
                    <a:pt x="49" y="116"/>
                    <a:pt x="49" y="116"/>
                    <a:pt x="49" y="115"/>
                  </a:cubicBezTo>
                  <a:cubicBezTo>
                    <a:pt x="49" y="115"/>
                    <a:pt x="49" y="115"/>
                    <a:pt x="48" y="114"/>
                  </a:cubicBezTo>
                  <a:cubicBezTo>
                    <a:pt x="48" y="114"/>
                    <a:pt x="47" y="114"/>
                    <a:pt x="47" y="113"/>
                  </a:cubicBezTo>
                  <a:cubicBezTo>
                    <a:pt x="47" y="112"/>
                    <a:pt x="47" y="110"/>
                    <a:pt x="47" y="110"/>
                  </a:cubicBezTo>
                  <a:cubicBezTo>
                    <a:pt x="47" y="110"/>
                    <a:pt x="46" y="110"/>
                    <a:pt x="46" y="109"/>
                  </a:cubicBezTo>
                  <a:cubicBezTo>
                    <a:pt x="46" y="108"/>
                    <a:pt x="46" y="108"/>
                    <a:pt x="46" y="108"/>
                  </a:cubicBezTo>
                  <a:cubicBezTo>
                    <a:pt x="46" y="108"/>
                    <a:pt x="46" y="107"/>
                    <a:pt x="45" y="108"/>
                  </a:cubicBezTo>
                  <a:cubicBezTo>
                    <a:pt x="45" y="108"/>
                    <a:pt x="45" y="109"/>
                    <a:pt x="45" y="108"/>
                  </a:cubicBezTo>
                  <a:cubicBezTo>
                    <a:pt x="45" y="108"/>
                    <a:pt x="44" y="108"/>
                    <a:pt x="44" y="108"/>
                  </a:cubicBezTo>
                  <a:cubicBezTo>
                    <a:pt x="44" y="107"/>
                    <a:pt x="44" y="107"/>
                    <a:pt x="44" y="106"/>
                  </a:cubicBezTo>
                  <a:cubicBezTo>
                    <a:pt x="44" y="105"/>
                    <a:pt x="44" y="104"/>
                    <a:pt x="44" y="104"/>
                  </a:cubicBezTo>
                  <a:cubicBezTo>
                    <a:pt x="44" y="104"/>
                    <a:pt x="44" y="103"/>
                    <a:pt x="43" y="102"/>
                  </a:cubicBezTo>
                  <a:cubicBezTo>
                    <a:pt x="43" y="102"/>
                    <a:pt x="43" y="101"/>
                    <a:pt x="43" y="101"/>
                  </a:cubicBezTo>
                  <a:cubicBezTo>
                    <a:pt x="43" y="101"/>
                    <a:pt x="43" y="100"/>
                    <a:pt x="42" y="100"/>
                  </a:cubicBezTo>
                  <a:cubicBezTo>
                    <a:pt x="42" y="100"/>
                    <a:pt x="42" y="99"/>
                    <a:pt x="42" y="99"/>
                  </a:cubicBezTo>
                  <a:cubicBezTo>
                    <a:pt x="42" y="98"/>
                    <a:pt x="42" y="98"/>
                    <a:pt x="41" y="97"/>
                  </a:cubicBezTo>
                  <a:cubicBezTo>
                    <a:pt x="41" y="97"/>
                    <a:pt x="41" y="96"/>
                    <a:pt x="41" y="96"/>
                  </a:cubicBezTo>
                  <a:cubicBezTo>
                    <a:pt x="41" y="92"/>
                    <a:pt x="41" y="92"/>
                    <a:pt x="41" y="92"/>
                  </a:cubicBezTo>
                  <a:cubicBezTo>
                    <a:pt x="41" y="92"/>
                    <a:pt x="40" y="92"/>
                    <a:pt x="40" y="92"/>
                  </a:cubicBezTo>
                  <a:cubicBezTo>
                    <a:pt x="40" y="91"/>
                    <a:pt x="40" y="91"/>
                    <a:pt x="40" y="91"/>
                  </a:cubicBezTo>
                  <a:cubicBezTo>
                    <a:pt x="40" y="91"/>
                    <a:pt x="40" y="91"/>
                    <a:pt x="40" y="90"/>
                  </a:cubicBezTo>
                  <a:cubicBezTo>
                    <a:pt x="40" y="90"/>
                    <a:pt x="40" y="89"/>
                    <a:pt x="40" y="89"/>
                  </a:cubicBezTo>
                  <a:cubicBezTo>
                    <a:pt x="40" y="89"/>
                    <a:pt x="40" y="89"/>
                    <a:pt x="40" y="88"/>
                  </a:cubicBezTo>
                  <a:cubicBezTo>
                    <a:pt x="40" y="88"/>
                    <a:pt x="40" y="87"/>
                    <a:pt x="39" y="87"/>
                  </a:cubicBezTo>
                  <a:cubicBezTo>
                    <a:pt x="39" y="87"/>
                    <a:pt x="39" y="88"/>
                    <a:pt x="38" y="88"/>
                  </a:cubicBezTo>
                  <a:cubicBezTo>
                    <a:pt x="38" y="88"/>
                    <a:pt x="38" y="88"/>
                    <a:pt x="37" y="88"/>
                  </a:cubicBezTo>
                  <a:cubicBezTo>
                    <a:pt x="37" y="87"/>
                    <a:pt x="37" y="87"/>
                    <a:pt x="37" y="87"/>
                  </a:cubicBezTo>
                  <a:cubicBezTo>
                    <a:pt x="37" y="86"/>
                    <a:pt x="36" y="84"/>
                    <a:pt x="35" y="84"/>
                  </a:cubicBezTo>
                  <a:cubicBezTo>
                    <a:pt x="35" y="83"/>
                    <a:pt x="35" y="82"/>
                    <a:pt x="34" y="82"/>
                  </a:cubicBezTo>
                  <a:cubicBezTo>
                    <a:pt x="34" y="82"/>
                    <a:pt x="33" y="81"/>
                    <a:pt x="33" y="81"/>
                  </a:cubicBezTo>
                  <a:cubicBezTo>
                    <a:pt x="33" y="81"/>
                    <a:pt x="33" y="82"/>
                    <a:pt x="33" y="83"/>
                  </a:cubicBezTo>
                  <a:cubicBezTo>
                    <a:pt x="33" y="83"/>
                    <a:pt x="34" y="84"/>
                    <a:pt x="34" y="84"/>
                  </a:cubicBezTo>
                  <a:cubicBezTo>
                    <a:pt x="34" y="84"/>
                    <a:pt x="34" y="85"/>
                    <a:pt x="34" y="85"/>
                  </a:cubicBezTo>
                  <a:cubicBezTo>
                    <a:pt x="33" y="86"/>
                    <a:pt x="34" y="87"/>
                    <a:pt x="33" y="87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2" y="87"/>
                    <a:pt x="32" y="88"/>
                    <a:pt x="32" y="88"/>
                  </a:cubicBezTo>
                  <a:cubicBezTo>
                    <a:pt x="32" y="88"/>
                    <a:pt x="31" y="87"/>
                    <a:pt x="30" y="87"/>
                  </a:cubicBezTo>
                  <a:cubicBezTo>
                    <a:pt x="30" y="87"/>
                    <a:pt x="30" y="86"/>
                    <a:pt x="30" y="86"/>
                  </a:cubicBezTo>
                  <a:cubicBezTo>
                    <a:pt x="30" y="87"/>
                    <a:pt x="30" y="87"/>
                    <a:pt x="30" y="88"/>
                  </a:cubicBezTo>
                  <a:cubicBezTo>
                    <a:pt x="30" y="88"/>
                    <a:pt x="31" y="88"/>
                    <a:pt x="31" y="89"/>
                  </a:cubicBezTo>
                  <a:cubicBezTo>
                    <a:pt x="31" y="89"/>
                    <a:pt x="31" y="89"/>
                    <a:pt x="30" y="89"/>
                  </a:cubicBezTo>
                  <a:cubicBezTo>
                    <a:pt x="29" y="89"/>
                    <a:pt x="28" y="89"/>
                    <a:pt x="28" y="89"/>
                  </a:cubicBezTo>
                  <a:cubicBezTo>
                    <a:pt x="28" y="89"/>
                    <a:pt x="28" y="89"/>
                    <a:pt x="27" y="90"/>
                  </a:cubicBezTo>
                  <a:cubicBezTo>
                    <a:pt x="27" y="90"/>
                    <a:pt x="26" y="91"/>
                    <a:pt x="26" y="91"/>
                  </a:cubicBezTo>
                  <a:cubicBezTo>
                    <a:pt x="26" y="91"/>
                    <a:pt x="26" y="91"/>
                    <a:pt x="25" y="92"/>
                  </a:cubicBezTo>
                  <a:cubicBezTo>
                    <a:pt x="25" y="92"/>
                    <a:pt x="24" y="92"/>
                    <a:pt x="23" y="92"/>
                  </a:cubicBezTo>
                  <a:cubicBezTo>
                    <a:pt x="23" y="92"/>
                    <a:pt x="22" y="92"/>
                    <a:pt x="22" y="92"/>
                  </a:cubicBezTo>
                  <a:cubicBezTo>
                    <a:pt x="22" y="92"/>
                    <a:pt x="22" y="92"/>
                    <a:pt x="21" y="92"/>
                  </a:cubicBezTo>
                  <a:cubicBezTo>
                    <a:pt x="21" y="92"/>
                    <a:pt x="20" y="91"/>
                    <a:pt x="20" y="91"/>
                  </a:cubicBezTo>
                  <a:cubicBezTo>
                    <a:pt x="20" y="91"/>
                    <a:pt x="20" y="92"/>
                    <a:pt x="20" y="92"/>
                  </a:cubicBezTo>
                  <a:cubicBezTo>
                    <a:pt x="20" y="92"/>
                    <a:pt x="19" y="92"/>
                    <a:pt x="19" y="92"/>
                  </a:cubicBezTo>
                  <a:cubicBezTo>
                    <a:pt x="19" y="92"/>
                    <a:pt x="19" y="94"/>
                    <a:pt x="19" y="93"/>
                  </a:cubicBezTo>
                  <a:cubicBezTo>
                    <a:pt x="18" y="93"/>
                    <a:pt x="18" y="94"/>
                    <a:pt x="18" y="93"/>
                  </a:cubicBezTo>
                  <a:cubicBezTo>
                    <a:pt x="18" y="93"/>
                    <a:pt x="18" y="92"/>
                    <a:pt x="18" y="92"/>
                  </a:cubicBezTo>
                  <a:cubicBezTo>
                    <a:pt x="18" y="91"/>
                    <a:pt x="18" y="91"/>
                    <a:pt x="19" y="91"/>
                  </a:cubicBezTo>
                  <a:cubicBezTo>
                    <a:pt x="19" y="90"/>
                    <a:pt x="19" y="90"/>
                    <a:pt x="20" y="90"/>
                  </a:cubicBezTo>
                  <a:cubicBezTo>
                    <a:pt x="20" y="89"/>
                    <a:pt x="20" y="88"/>
                    <a:pt x="20" y="88"/>
                  </a:cubicBezTo>
                  <a:cubicBezTo>
                    <a:pt x="20" y="88"/>
                    <a:pt x="19" y="87"/>
                    <a:pt x="19" y="88"/>
                  </a:cubicBezTo>
                  <a:cubicBezTo>
                    <a:pt x="19" y="88"/>
                    <a:pt x="19" y="89"/>
                    <a:pt x="19" y="90"/>
                  </a:cubicBezTo>
                  <a:cubicBezTo>
                    <a:pt x="19" y="90"/>
                    <a:pt x="18" y="90"/>
                    <a:pt x="18" y="90"/>
                  </a:cubicBezTo>
                  <a:cubicBezTo>
                    <a:pt x="18" y="91"/>
                    <a:pt x="17" y="91"/>
                    <a:pt x="17" y="91"/>
                  </a:cubicBezTo>
                  <a:cubicBezTo>
                    <a:pt x="17" y="92"/>
                    <a:pt x="17" y="92"/>
                    <a:pt x="17" y="92"/>
                  </a:cubicBezTo>
                  <a:cubicBezTo>
                    <a:pt x="16" y="92"/>
                    <a:pt x="16" y="92"/>
                    <a:pt x="16" y="92"/>
                  </a:cubicBezTo>
                  <a:cubicBezTo>
                    <a:pt x="16" y="91"/>
                    <a:pt x="17" y="91"/>
                    <a:pt x="16" y="91"/>
                  </a:cubicBezTo>
                  <a:cubicBezTo>
                    <a:pt x="16" y="90"/>
                    <a:pt x="16" y="90"/>
                    <a:pt x="16" y="89"/>
                  </a:cubicBezTo>
                  <a:cubicBezTo>
                    <a:pt x="16" y="89"/>
                    <a:pt x="16" y="88"/>
                    <a:pt x="17" y="88"/>
                  </a:cubicBezTo>
                  <a:cubicBezTo>
                    <a:pt x="17" y="87"/>
                    <a:pt x="17" y="86"/>
                    <a:pt x="17" y="85"/>
                  </a:cubicBezTo>
                  <a:cubicBezTo>
                    <a:pt x="17" y="85"/>
                    <a:pt x="17" y="85"/>
                    <a:pt x="17" y="84"/>
                  </a:cubicBezTo>
                  <a:cubicBezTo>
                    <a:pt x="17" y="84"/>
                    <a:pt x="18" y="83"/>
                    <a:pt x="18" y="83"/>
                  </a:cubicBezTo>
                  <a:cubicBezTo>
                    <a:pt x="18" y="83"/>
                    <a:pt x="18" y="83"/>
                    <a:pt x="18" y="82"/>
                  </a:cubicBezTo>
                  <a:cubicBezTo>
                    <a:pt x="18" y="82"/>
                    <a:pt x="18" y="81"/>
                    <a:pt x="18" y="81"/>
                  </a:cubicBezTo>
                  <a:cubicBezTo>
                    <a:pt x="18" y="80"/>
                    <a:pt x="17" y="80"/>
                    <a:pt x="17" y="79"/>
                  </a:cubicBezTo>
                  <a:cubicBezTo>
                    <a:pt x="17" y="79"/>
                    <a:pt x="17" y="78"/>
                    <a:pt x="17" y="78"/>
                  </a:cubicBezTo>
                  <a:cubicBezTo>
                    <a:pt x="17" y="77"/>
                    <a:pt x="17" y="77"/>
                    <a:pt x="17" y="77"/>
                  </a:cubicBezTo>
                  <a:cubicBezTo>
                    <a:pt x="17" y="77"/>
                    <a:pt x="16" y="76"/>
                    <a:pt x="16" y="76"/>
                  </a:cubicBezTo>
                  <a:cubicBezTo>
                    <a:pt x="16" y="76"/>
                    <a:pt x="15" y="75"/>
                    <a:pt x="15" y="75"/>
                  </a:cubicBezTo>
                  <a:cubicBezTo>
                    <a:pt x="15" y="75"/>
                    <a:pt x="15" y="75"/>
                    <a:pt x="15" y="74"/>
                  </a:cubicBezTo>
                  <a:cubicBezTo>
                    <a:pt x="15" y="74"/>
                    <a:pt x="15" y="73"/>
                    <a:pt x="15" y="73"/>
                  </a:cubicBezTo>
                  <a:cubicBezTo>
                    <a:pt x="14" y="73"/>
                    <a:pt x="14" y="72"/>
                    <a:pt x="13" y="71"/>
                  </a:cubicBezTo>
                  <a:cubicBezTo>
                    <a:pt x="13" y="71"/>
                    <a:pt x="13" y="71"/>
                    <a:pt x="13" y="70"/>
                  </a:cubicBezTo>
                  <a:cubicBezTo>
                    <a:pt x="13" y="69"/>
                    <a:pt x="13" y="69"/>
                    <a:pt x="12" y="69"/>
                  </a:cubicBezTo>
                  <a:cubicBezTo>
                    <a:pt x="12" y="69"/>
                    <a:pt x="12" y="69"/>
                    <a:pt x="12" y="70"/>
                  </a:cubicBezTo>
                  <a:cubicBezTo>
                    <a:pt x="12" y="71"/>
                    <a:pt x="13" y="71"/>
                    <a:pt x="12" y="72"/>
                  </a:cubicBezTo>
                  <a:cubicBezTo>
                    <a:pt x="12" y="72"/>
                    <a:pt x="12" y="72"/>
                    <a:pt x="11" y="72"/>
                  </a:cubicBezTo>
                  <a:cubicBezTo>
                    <a:pt x="11" y="72"/>
                    <a:pt x="11" y="71"/>
                    <a:pt x="10" y="71"/>
                  </a:cubicBezTo>
                  <a:cubicBezTo>
                    <a:pt x="10" y="71"/>
                    <a:pt x="9" y="71"/>
                    <a:pt x="9" y="70"/>
                  </a:cubicBezTo>
                  <a:cubicBezTo>
                    <a:pt x="9" y="70"/>
                    <a:pt x="9" y="69"/>
                    <a:pt x="8" y="69"/>
                  </a:cubicBezTo>
                  <a:cubicBezTo>
                    <a:pt x="8" y="69"/>
                    <a:pt x="7" y="68"/>
                    <a:pt x="7" y="68"/>
                  </a:cubicBezTo>
                  <a:cubicBezTo>
                    <a:pt x="7" y="68"/>
                    <a:pt x="8" y="67"/>
                    <a:pt x="8" y="67"/>
                  </a:cubicBezTo>
                  <a:cubicBezTo>
                    <a:pt x="8" y="67"/>
                    <a:pt x="9" y="68"/>
                    <a:pt x="9" y="69"/>
                  </a:cubicBezTo>
                  <a:cubicBezTo>
                    <a:pt x="10" y="69"/>
                    <a:pt x="11" y="69"/>
                    <a:pt x="10" y="69"/>
                  </a:cubicBezTo>
                  <a:cubicBezTo>
                    <a:pt x="10" y="68"/>
                    <a:pt x="10" y="68"/>
                    <a:pt x="10" y="68"/>
                  </a:cubicBezTo>
                  <a:cubicBezTo>
                    <a:pt x="10" y="67"/>
                    <a:pt x="10" y="67"/>
                    <a:pt x="10" y="67"/>
                  </a:cubicBezTo>
                  <a:cubicBezTo>
                    <a:pt x="10" y="67"/>
                    <a:pt x="10" y="67"/>
                    <a:pt x="11" y="67"/>
                  </a:cubicBezTo>
                  <a:cubicBezTo>
                    <a:pt x="11" y="67"/>
                    <a:pt x="11" y="68"/>
                    <a:pt x="11" y="67"/>
                  </a:cubicBezTo>
                  <a:cubicBezTo>
                    <a:pt x="11" y="67"/>
                    <a:pt x="12" y="67"/>
                    <a:pt x="11" y="66"/>
                  </a:cubicBezTo>
                  <a:cubicBezTo>
                    <a:pt x="11" y="66"/>
                    <a:pt x="11" y="65"/>
                    <a:pt x="10" y="65"/>
                  </a:cubicBezTo>
                  <a:cubicBezTo>
                    <a:pt x="10" y="64"/>
                    <a:pt x="10" y="64"/>
                    <a:pt x="9" y="64"/>
                  </a:cubicBezTo>
                  <a:cubicBezTo>
                    <a:pt x="8" y="64"/>
                    <a:pt x="8" y="64"/>
                    <a:pt x="8" y="64"/>
                  </a:cubicBezTo>
                  <a:cubicBezTo>
                    <a:pt x="8" y="64"/>
                    <a:pt x="8" y="63"/>
                    <a:pt x="7" y="63"/>
                  </a:cubicBezTo>
                  <a:cubicBezTo>
                    <a:pt x="7" y="63"/>
                    <a:pt x="7" y="63"/>
                    <a:pt x="7" y="63"/>
                  </a:cubicBezTo>
                  <a:cubicBezTo>
                    <a:pt x="7" y="63"/>
                    <a:pt x="6" y="62"/>
                    <a:pt x="6" y="62"/>
                  </a:cubicBezTo>
                  <a:cubicBezTo>
                    <a:pt x="6" y="63"/>
                    <a:pt x="7" y="63"/>
                    <a:pt x="6" y="63"/>
                  </a:cubicBezTo>
                  <a:cubicBezTo>
                    <a:pt x="5" y="63"/>
                    <a:pt x="4" y="63"/>
                    <a:pt x="4" y="63"/>
                  </a:cubicBezTo>
                  <a:cubicBezTo>
                    <a:pt x="4" y="63"/>
                    <a:pt x="5" y="62"/>
                    <a:pt x="5" y="62"/>
                  </a:cubicBezTo>
                  <a:cubicBezTo>
                    <a:pt x="5" y="62"/>
                    <a:pt x="6" y="61"/>
                    <a:pt x="5" y="61"/>
                  </a:cubicBezTo>
                  <a:cubicBezTo>
                    <a:pt x="5" y="61"/>
                    <a:pt x="4" y="61"/>
                    <a:pt x="4" y="61"/>
                  </a:cubicBezTo>
                  <a:cubicBezTo>
                    <a:pt x="4" y="61"/>
                    <a:pt x="4" y="61"/>
                    <a:pt x="4" y="61"/>
                  </a:cubicBezTo>
                  <a:cubicBezTo>
                    <a:pt x="3" y="61"/>
                    <a:pt x="4" y="62"/>
                    <a:pt x="3" y="62"/>
                  </a:cubicBezTo>
                  <a:cubicBezTo>
                    <a:pt x="3" y="62"/>
                    <a:pt x="2" y="61"/>
                    <a:pt x="1" y="60"/>
                  </a:cubicBezTo>
                  <a:cubicBezTo>
                    <a:pt x="1" y="60"/>
                    <a:pt x="1" y="60"/>
                    <a:pt x="1" y="59"/>
                  </a:cubicBezTo>
                  <a:cubicBezTo>
                    <a:pt x="0" y="59"/>
                    <a:pt x="0" y="58"/>
                    <a:pt x="0" y="58"/>
                  </a:cubicBezTo>
                  <a:cubicBezTo>
                    <a:pt x="0" y="58"/>
                    <a:pt x="0" y="57"/>
                    <a:pt x="0" y="57"/>
                  </a:cubicBezTo>
                  <a:cubicBezTo>
                    <a:pt x="0" y="57"/>
                    <a:pt x="0" y="56"/>
                    <a:pt x="0" y="55"/>
                  </a:cubicBezTo>
                  <a:cubicBezTo>
                    <a:pt x="0" y="55"/>
                    <a:pt x="0" y="54"/>
                    <a:pt x="1" y="54"/>
                  </a:cubicBezTo>
                  <a:cubicBezTo>
                    <a:pt x="2" y="54"/>
                    <a:pt x="3" y="53"/>
                    <a:pt x="3" y="52"/>
                  </a:cubicBezTo>
                  <a:cubicBezTo>
                    <a:pt x="3" y="51"/>
                    <a:pt x="3" y="51"/>
                    <a:pt x="3" y="50"/>
                  </a:cubicBezTo>
                  <a:cubicBezTo>
                    <a:pt x="3" y="50"/>
                    <a:pt x="3" y="50"/>
                    <a:pt x="4" y="49"/>
                  </a:cubicBezTo>
                  <a:cubicBezTo>
                    <a:pt x="5" y="48"/>
                    <a:pt x="7" y="41"/>
                    <a:pt x="7" y="41"/>
                  </a:cubicBezTo>
                  <a:cubicBezTo>
                    <a:pt x="7" y="40"/>
                    <a:pt x="8" y="33"/>
                    <a:pt x="8" y="33"/>
                  </a:cubicBezTo>
                  <a:cubicBezTo>
                    <a:pt x="8" y="33"/>
                    <a:pt x="14" y="32"/>
                    <a:pt x="14" y="32"/>
                  </a:cubicBezTo>
                  <a:cubicBezTo>
                    <a:pt x="15" y="32"/>
                    <a:pt x="17" y="31"/>
                    <a:pt x="18" y="30"/>
                  </a:cubicBezTo>
                  <a:cubicBezTo>
                    <a:pt x="18" y="29"/>
                    <a:pt x="19" y="28"/>
                    <a:pt x="19" y="27"/>
                  </a:cubicBezTo>
                  <a:cubicBezTo>
                    <a:pt x="19" y="26"/>
                    <a:pt x="20" y="24"/>
                    <a:pt x="20" y="24"/>
                  </a:cubicBezTo>
                  <a:cubicBezTo>
                    <a:pt x="20" y="23"/>
                    <a:pt x="19" y="23"/>
                    <a:pt x="19" y="22"/>
                  </a:cubicBezTo>
                  <a:cubicBezTo>
                    <a:pt x="19" y="22"/>
                    <a:pt x="18" y="22"/>
                    <a:pt x="19" y="21"/>
                  </a:cubicBezTo>
                  <a:cubicBezTo>
                    <a:pt x="19" y="20"/>
                    <a:pt x="20" y="19"/>
                    <a:pt x="20" y="19"/>
                  </a:cubicBezTo>
                  <a:cubicBezTo>
                    <a:pt x="21" y="18"/>
                    <a:pt x="21" y="16"/>
                    <a:pt x="21" y="15"/>
                  </a:cubicBezTo>
                  <a:cubicBezTo>
                    <a:pt x="21" y="15"/>
                    <a:pt x="20" y="15"/>
                    <a:pt x="21" y="14"/>
                  </a:cubicBezTo>
                  <a:cubicBezTo>
                    <a:pt x="21" y="13"/>
                    <a:pt x="22" y="12"/>
                    <a:pt x="22" y="11"/>
                  </a:cubicBezTo>
                  <a:cubicBezTo>
                    <a:pt x="23" y="11"/>
                    <a:pt x="23" y="10"/>
                    <a:pt x="23" y="10"/>
                  </a:cubicBezTo>
                  <a:cubicBezTo>
                    <a:pt x="24" y="10"/>
                    <a:pt x="24" y="10"/>
                    <a:pt x="25" y="9"/>
                  </a:cubicBezTo>
                  <a:cubicBezTo>
                    <a:pt x="25" y="9"/>
                    <a:pt x="26" y="9"/>
                    <a:pt x="26" y="8"/>
                  </a:cubicBezTo>
                  <a:cubicBezTo>
                    <a:pt x="26" y="7"/>
                    <a:pt x="27" y="7"/>
                    <a:pt x="27" y="6"/>
                  </a:cubicBezTo>
                  <a:cubicBezTo>
                    <a:pt x="28" y="6"/>
                    <a:pt x="29" y="6"/>
                    <a:pt x="29" y="6"/>
                  </a:cubicBezTo>
                  <a:cubicBezTo>
                    <a:pt x="30" y="5"/>
                    <a:pt x="31" y="4"/>
                    <a:pt x="31" y="4"/>
                  </a:cubicBezTo>
                  <a:cubicBezTo>
                    <a:pt x="31" y="4"/>
                    <a:pt x="31" y="5"/>
                    <a:pt x="32" y="5"/>
                  </a:cubicBezTo>
                  <a:cubicBezTo>
                    <a:pt x="33" y="5"/>
                    <a:pt x="34" y="5"/>
                    <a:pt x="34" y="5"/>
                  </a:cubicBezTo>
                  <a:cubicBezTo>
                    <a:pt x="33" y="5"/>
                    <a:pt x="33" y="4"/>
                    <a:pt x="33" y="3"/>
                  </a:cubicBezTo>
                  <a:cubicBezTo>
                    <a:pt x="33" y="3"/>
                    <a:pt x="33" y="3"/>
                    <a:pt x="34" y="2"/>
                  </a:cubicBezTo>
                  <a:cubicBezTo>
                    <a:pt x="34" y="2"/>
                    <a:pt x="35" y="2"/>
                    <a:pt x="35" y="2"/>
                  </a:cubicBezTo>
                  <a:cubicBezTo>
                    <a:pt x="34" y="1"/>
                    <a:pt x="34" y="1"/>
                    <a:pt x="34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5" y="0"/>
                    <a:pt x="36" y="0"/>
                    <a:pt x="37" y="0"/>
                  </a:cubicBezTo>
                  <a:cubicBezTo>
                    <a:pt x="37" y="0"/>
                    <a:pt x="38" y="0"/>
                    <a:pt x="38" y="0"/>
                  </a:cubicBezTo>
                  <a:cubicBezTo>
                    <a:pt x="38" y="0"/>
                    <a:pt x="40" y="1"/>
                    <a:pt x="40" y="1"/>
                  </a:cubicBezTo>
                  <a:cubicBezTo>
                    <a:pt x="40" y="2"/>
                    <a:pt x="42" y="3"/>
                    <a:pt x="42" y="3"/>
                  </a:cubicBezTo>
                  <a:cubicBezTo>
                    <a:pt x="42" y="4"/>
                    <a:pt x="42" y="4"/>
                    <a:pt x="44" y="5"/>
                  </a:cubicBezTo>
                  <a:cubicBezTo>
                    <a:pt x="45" y="6"/>
                    <a:pt x="44" y="7"/>
                    <a:pt x="45" y="8"/>
                  </a:cubicBezTo>
                  <a:cubicBezTo>
                    <a:pt x="45" y="9"/>
                    <a:pt x="45" y="10"/>
                    <a:pt x="45" y="11"/>
                  </a:cubicBezTo>
                  <a:cubicBezTo>
                    <a:pt x="46" y="12"/>
                    <a:pt x="46" y="13"/>
                    <a:pt x="46" y="14"/>
                  </a:cubicBezTo>
                  <a:cubicBezTo>
                    <a:pt x="46" y="15"/>
                    <a:pt x="44" y="17"/>
                    <a:pt x="44" y="17"/>
                  </a:cubicBezTo>
                  <a:cubicBezTo>
                    <a:pt x="44" y="18"/>
                    <a:pt x="40" y="22"/>
                    <a:pt x="40" y="22"/>
                  </a:cubicBezTo>
                  <a:cubicBezTo>
                    <a:pt x="39" y="23"/>
                    <a:pt x="40" y="24"/>
                    <a:pt x="39" y="25"/>
                  </a:cubicBezTo>
                  <a:cubicBezTo>
                    <a:pt x="39" y="25"/>
                    <a:pt x="38" y="25"/>
                    <a:pt x="38" y="25"/>
                  </a:cubicBezTo>
                  <a:cubicBezTo>
                    <a:pt x="38" y="25"/>
                    <a:pt x="37" y="26"/>
                    <a:pt x="37" y="27"/>
                  </a:cubicBezTo>
                  <a:cubicBezTo>
                    <a:pt x="37" y="28"/>
                    <a:pt x="37" y="29"/>
                    <a:pt x="37" y="29"/>
                  </a:cubicBezTo>
                  <a:cubicBezTo>
                    <a:pt x="37" y="30"/>
                    <a:pt x="38" y="31"/>
                    <a:pt x="39" y="31"/>
                  </a:cubicBezTo>
                  <a:cubicBezTo>
                    <a:pt x="40" y="32"/>
                    <a:pt x="39" y="33"/>
                    <a:pt x="39" y="34"/>
                  </a:cubicBezTo>
                  <a:cubicBezTo>
                    <a:pt x="39" y="35"/>
                    <a:pt x="41" y="34"/>
                    <a:pt x="42" y="34"/>
                  </a:cubicBezTo>
                  <a:cubicBezTo>
                    <a:pt x="42" y="33"/>
                    <a:pt x="44" y="33"/>
                    <a:pt x="44" y="33"/>
                  </a:cubicBezTo>
                  <a:cubicBezTo>
                    <a:pt x="44" y="33"/>
                    <a:pt x="45" y="35"/>
                    <a:pt x="45" y="35"/>
                  </a:cubicBezTo>
                  <a:cubicBezTo>
                    <a:pt x="45" y="35"/>
                    <a:pt x="47" y="35"/>
                    <a:pt x="47" y="36"/>
                  </a:cubicBezTo>
                  <a:cubicBezTo>
                    <a:pt x="48" y="36"/>
                    <a:pt x="47" y="37"/>
                    <a:pt x="47" y="38"/>
                  </a:cubicBezTo>
                  <a:cubicBezTo>
                    <a:pt x="47" y="39"/>
                    <a:pt x="49" y="39"/>
                    <a:pt x="49" y="39"/>
                  </a:cubicBezTo>
                  <a:cubicBezTo>
                    <a:pt x="49" y="39"/>
                    <a:pt x="49" y="40"/>
                    <a:pt x="50" y="40"/>
                  </a:cubicBezTo>
                  <a:cubicBezTo>
                    <a:pt x="51" y="39"/>
                    <a:pt x="51" y="39"/>
                    <a:pt x="52" y="40"/>
                  </a:cubicBezTo>
                  <a:cubicBezTo>
                    <a:pt x="52" y="40"/>
                    <a:pt x="53" y="40"/>
                    <a:pt x="53" y="41"/>
                  </a:cubicBezTo>
                  <a:cubicBezTo>
                    <a:pt x="53" y="42"/>
                    <a:pt x="52" y="43"/>
                    <a:pt x="52" y="44"/>
                  </a:cubicBezTo>
                  <a:cubicBezTo>
                    <a:pt x="51" y="45"/>
                    <a:pt x="50" y="46"/>
                    <a:pt x="50" y="46"/>
                  </a:cubicBezTo>
                  <a:cubicBezTo>
                    <a:pt x="49" y="47"/>
                    <a:pt x="53" y="44"/>
                    <a:pt x="54" y="44"/>
                  </a:cubicBezTo>
                  <a:cubicBezTo>
                    <a:pt x="54" y="44"/>
                    <a:pt x="54" y="46"/>
                    <a:pt x="55" y="46"/>
                  </a:cubicBezTo>
                  <a:cubicBezTo>
                    <a:pt x="56" y="46"/>
                    <a:pt x="51" y="48"/>
                    <a:pt x="52" y="49"/>
                  </a:cubicBezTo>
                  <a:cubicBezTo>
                    <a:pt x="52" y="49"/>
                    <a:pt x="52" y="50"/>
                    <a:pt x="52" y="51"/>
                  </a:cubicBezTo>
                  <a:cubicBezTo>
                    <a:pt x="53" y="52"/>
                    <a:pt x="53" y="52"/>
                    <a:pt x="54" y="51"/>
                  </a:cubicBezTo>
                  <a:cubicBezTo>
                    <a:pt x="56" y="51"/>
                    <a:pt x="57" y="51"/>
                    <a:pt x="58" y="50"/>
                  </a:cubicBezTo>
                  <a:cubicBezTo>
                    <a:pt x="58" y="50"/>
                    <a:pt x="60" y="50"/>
                    <a:pt x="60" y="51"/>
                  </a:cubicBezTo>
                  <a:cubicBezTo>
                    <a:pt x="60" y="51"/>
                    <a:pt x="60" y="52"/>
                    <a:pt x="60" y="52"/>
                  </a:cubicBezTo>
                  <a:close/>
                  <a:moveTo>
                    <a:pt x="9" y="73"/>
                  </a:moveTo>
                  <a:cubicBezTo>
                    <a:pt x="9" y="73"/>
                    <a:pt x="9" y="74"/>
                    <a:pt x="9" y="74"/>
                  </a:cubicBezTo>
                  <a:cubicBezTo>
                    <a:pt x="10" y="74"/>
                    <a:pt x="11" y="74"/>
                    <a:pt x="11" y="74"/>
                  </a:cubicBezTo>
                  <a:cubicBezTo>
                    <a:pt x="11" y="73"/>
                    <a:pt x="10" y="72"/>
                    <a:pt x="10" y="72"/>
                  </a:cubicBezTo>
                  <a:cubicBezTo>
                    <a:pt x="9" y="72"/>
                    <a:pt x="8" y="72"/>
                    <a:pt x="9" y="7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6" name="Freeform 847">
              <a:extLst>
                <a:ext uri="{FF2B5EF4-FFF2-40B4-BE49-F238E27FC236}">
                  <a16:creationId xmlns:a16="http://schemas.microsoft.com/office/drawing/2014/main" id="{5F3997FD-AC01-3965-285C-939D041BB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1775" y="3154363"/>
              <a:ext cx="908050" cy="442913"/>
            </a:xfrm>
            <a:custGeom>
              <a:avLst/>
              <a:gdLst>
                <a:gd name="T0" fmla="*/ 4 w 218"/>
                <a:gd name="T1" fmla="*/ 40 h 106"/>
                <a:gd name="T2" fmla="*/ 10 w 218"/>
                <a:gd name="T3" fmla="*/ 45 h 106"/>
                <a:gd name="T4" fmla="*/ 16 w 218"/>
                <a:gd name="T5" fmla="*/ 46 h 106"/>
                <a:gd name="T6" fmla="*/ 22 w 218"/>
                <a:gd name="T7" fmla="*/ 57 h 106"/>
                <a:gd name="T8" fmla="*/ 22 w 218"/>
                <a:gd name="T9" fmla="*/ 62 h 106"/>
                <a:gd name="T10" fmla="*/ 20 w 218"/>
                <a:gd name="T11" fmla="*/ 70 h 106"/>
                <a:gd name="T12" fmla="*/ 29 w 218"/>
                <a:gd name="T13" fmla="*/ 74 h 106"/>
                <a:gd name="T14" fmla="*/ 52 w 218"/>
                <a:gd name="T15" fmla="*/ 81 h 106"/>
                <a:gd name="T16" fmla="*/ 58 w 218"/>
                <a:gd name="T17" fmla="*/ 94 h 106"/>
                <a:gd name="T18" fmla="*/ 81 w 218"/>
                <a:gd name="T19" fmla="*/ 97 h 106"/>
                <a:gd name="T20" fmla="*/ 95 w 218"/>
                <a:gd name="T21" fmla="*/ 98 h 106"/>
                <a:gd name="T22" fmla="*/ 113 w 218"/>
                <a:gd name="T23" fmla="*/ 104 h 106"/>
                <a:gd name="T24" fmla="*/ 117 w 218"/>
                <a:gd name="T25" fmla="*/ 106 h 106"/>
                <a:gd name="T26" fmla="*/ 153 w 218"/>
                <a:gd name="T27" fmla="*/ 96 h 106"/>
                <a:gd name="T28" fmla="*/ 164 w 218"/>
                <a:gd name="T29" fmla="*/ 84 h 106"/>
                <a:gd name="T30" fmla="*/ 164 w 218"/>
                <a:gd name="T31" fmla="*/ 74 h 106"/>
                <a:gd name="T32" fmla="*/ 177 w 218"/>
                <a:gd name="T33" fmla="*/ 76 h 106"/>
                <a:gd name="T34" fmla="*/ 193 w 218"/>
                <a:gd name="T35" fmla="*/ 67 h 106"/>
                <a:gd name="T36" fmla="*/ 201 w 218"/>
                <a:gd name="T37" fmla="*/ 59 h 106"/>
                <a:gd name="T38" fmla="*/ 211 w 218"/>
                <a:gd name="T39" fmla="*/ 57 h 106"/>
                <a:gd name="T40" fmla="*/ 218 w 218"/>
                <a:gd name="T41" fmla="*/ 55 h 106"/>
                <a:gd name="T42" fmla="*/ 200 w 218"/>
                <a:gd name="T43" fmla="*/ 47 h 106"/>
                <a:gd name="T44" fmla="*/ 188 w 218"/>
                <a:gd name="T45" fmla="*/ 45 h 106"/>
                <a:gd name="T46" fmla="*/ 196 w 218"/>
                <a:gd name="T47" fmla="*/ 26 h 106"/>
                <a:gd name="T48" fmla="*/ 186 w 218"/>
                <a:gd name="T49" fmla="*/ 24 h 106"/>
                <a:gd name="T50" fmla="*/ 174 w 218"/>
                <a:gd name="T51" fmla="*/ 24 h 106"/>
                <a:gd name="T52" fmla="*/ 155 w 218"/>
                <a:gd name="T53" fmla="*/ 32 h 106"/>
                <a:gd name="T54" fmla="*/ 145 w 218"/>
                <a:gd name="T55" fmla="*/ 31 h 106"/>
                <a:gd name="T56" fmla="*/ 137 w 218"/>
                <a:gd name="T57" fmla="*/ 28 h 106"/>
                <a:gd name="T58" fmla="*/ 131 w 218"/>
                <a:gd name="T59" fmla="*/ 22 h 106"/>
                <a:gd name="T60" fmla="*/ 126 w 218"/>
                <a:gd name="T61" fmla="*/ 21 h 106"/>
                <a:gd name="T62" fmla="*/ 116 w 218"/>
                <a:gd name="T63" fmla="*/ 20 h 106"/>
                <a:gd name="T64" fmla="*/ 110 w 218"/>
                <a:gd name="T65" fmla="*/ 22 h 106"/>
                <a:gd name="T66" fmla="*/ 102 w 218"/>
                <a:gd name="T67" fmla="*/ 20 h 106"/>
                <a:gd name="T68" fmla="*/ 98 w 218"/>
                <a:gd name="T69" fmla="*/ 12 h 106"/>
                <a:gd name="T70" fmla="*/ 93 w 218"/>
                <a:gd name="T71" fmla="*/ 8 h 106"/>
                <a:gd name="T72" fmla="*/ 82 w 218"/>
                <a:gd name="T73" fmla="*/ 3 h 106"/>
                <a:gd name="T74" fmla="*/ 75 w 218"/>
                <a:gd name="T75" fmla="*/ 3 h 106"/>
                <a:gd name="T76" fmla="*/ 71 w 218"/>
                <a:gd name="T77" fmla="*/ 8 h 106"/>
                <a:gd name="T78" fmla="*/ 68 w 218"/>
                <a:gd name="T79" fmla="*/ 12 h 106"/>
                <a:gd name="T80" fmla="*/ 70 w 218"/>
                <a:gd name="T81" fmla="*/ 17 h 106"/>
                <a:gd name="T82" fmla="*/ 69 w 218"/>
                <a:gd name="T83" fmla="*/ 25 h 106"/>
                <a:gd name="T84" fmla="*/ 64 w 218"/>
                <a:gd name="T85" fmla="*/ 26 h 106"/>
                <a:gd name="T86" fmla="*/ 52 w 218"/>
                <a:gd name="T87" fmla="*/ 25 h 106"/>
                <a:gd name="T88" fmla="*/ 45 w 218"/>
                <a:gd name="T89" fmla="*/ 22 h 106"/>
                <a:gd name="T90" fmla="*/ 36 w 218"/>
                <a:gd name="T91" fmla="*/ 16 h 106"/>
                <a:gd name="T92" fmla="*/ 31 w 218"/>
                <a:gd name="T93" fmla="*/ 15 h 106"/>
                <a:gd name="T94" fmla="*/ 22 w 218"/>
                <a:gd name="T95" fmla="*/ 19 h 106"/>
                <a:gd name="T96" fmla="*/ 17 w 218"/>
                <a:gd name="T97" fmla="*/ 23 h 106"/>
                <a:gd name="T98" fmla="*/ 13 w 218"/>
                <a:gd name="T99" fmla="*/ 26 h 106"/>
                <a:gd name="T100" fmla="*/ 10 w 218"/>
                <a:gd name="T101" fmla="*/ 28 h 106"/>
                <a:gd name="T102" fmla="*/ 7 w 218"/>
                <a:gd name="T103" fmla="*/ 30 h 106"/>
                <a:gd name="T104" fmla="*/ 1 w 218"/>
                <a:gd name="T105" fmla="*/ 3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8" h="106">
                  <a:moveTo>
                    <a:pt x="0" y="36"/>
                  </a:moveTo>
                  <a:cubicBezTo>
                    <a:pt x="2" y="37"/>
                    <a:pt x="2" y="37"/>
                    <a:pt x="2" y="37"/>
                  </a:cubicBezTo>
                  <a:cubicBezTo>
                    <a:pt x="2" y="39"/>
                    <a:pt x="2" y="39"/>
                    <a:pt x="2" y="39"/>
                  </a:cubicBezTo>
                  <a:cubicBezTo>
                    <a:pt x="2" y="39"/>
                    <a:pt x="4" y="40"/>
                    <a:pt x="4" y="40"/>
                  </a:cubicBezTo>
                  <a:cubicBezTo>
                    <a:pt x="4" y="40"/>
                    <a:pt x="5" y="41"/>
                    <a:pt x="5" y="41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8" y="45"/>
                    <a:pt x="10" y="45"/>
                    <a:pt x="10" y="45"/>
                  </a:cubicBezTo>
                  <a:cubicBezTo>
                    <a:pt x="10" y="45"/>
                    <a:pt x="11" y="44"/>
                    <a:pt x="11" y="44"/>
                  </a:cubicBezTo>
                  <a:cubicBezTo>
                    <a:pt x="12" y="44"/>
                    <a:pt x="12" y="45"/>
                    <a:pt x="13" y="45"/>
                  </a:cubicBezTo>
                  <a:cubicBezTo>
                    <a:pt x="13" y="45"/>
                    <a:pt x="14" y="46"/>
                    <a:pt x="14" y="46"/>
                  </a:cubicBezTo>
                  <a:cubicBezTo>
                    <a:pt x="16" y="46"/>
                    <a:pt x="16" y="46"/>
                    <a:pt x="16" y="46"/>
                  </a:cubicBezTo>
                  <a:cubicBezTo>
                    <a:pt x="17" y="47"/>
                    <a:pt x="17" y="47"/>
                    <a:pt x="17" y="47"/>
                  </a:cubicBezTo>
                  <a:cubicBezTo>
                    <a:pt x="17" y="47"/>
                    <a:pt x="18" y="48"/>
                    <a:pt x="18" y="48"/>
                  </a:cubicBezTo>
                  <a:cubicBezTo>
                    <a:pt x="18" y="48"/>
                    <a:pt x="19" y="53"/>
                    <a:pt x="19" y="53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2" y="58"/>
                    <a:pt x="22" y="59"/>
                  </a:cubicBezTo>
                  <a:cubicBezTo>
                    <a:pt x="22" y="59"/>
                    <a:pt x="22" y="60"/>
                    <a:pt x="22" y="60"/>
                  </a:cubicBezTo>
                  <a:cubicBezTo>
                    <a:pt x="22" y="60"/>
                    <a:pt x="21" y="61"/>
                    <a:pt x="21" y="61"/>
                  </a:cubicBezTo>
                  <a:cubicBezTo>
                    <a:pt x="21" y="61"/>
                    <a:pt x="22" y="62"/>
                    <a:pt x="22" y="62"/>
                  </a:cubicBezTo>
                  <a:cubicBezTo>
                    <a:pt x="22" y="63"/>
                    <a:pt x="22" y="65"/>
                    <a:pt x="22" y="65"/>
                  </a:cubicBezTo>
                  <a:cubicBezTo>
                    <a:pt x="22" y="65"/>
                    <a:pt x="21" y="66"/>
                    <a:pt x="21" y="66"/>
                  </a:cubicBezTo>
                  <a:cubicBezTo>
                    <a:pt x="21" y="67"/>
                    <a:pt x="20" y="68"/>
                    <a:pt x="20" y="68"/>
                  </a:cubicBezTo>
                  <a:cubicBezTo>
                    <a:pt x="20" y="68"/>
                    <a:pt x="20" y="70"/>
                    <a:pt x="20" y="70"/>
                  </a:cubicBezTo>
                  <a:cubicBezTo>
                    <a:pt x="20" y="70"/>
                    <a:pt x="20" y="71"/>
                    <a:pt x="21" y="71"/>
                  </a:cubicBezTo>
                  <a:cubicBezTo>
                    <a:pt x="21" y="72"/>
                    <a:pt x="22" y="72"/>
                    <a:pt x="22" y="72"/>
                  </a:cubicBezTo>
                  <a:cubicBezTo>
                    <a:pt x="23" y="72"/>
                    <a:pt x="25" y="73"/>
                    <a:pt x="25" y="73"/>
                  </a:cubicBezTo>
                  <a:cubicBezTo>
                    <a:pt x="25" y="73"/>
                    <a:pt x="29" y="74"/>
                    <a:pt x="29" y="74"/>
                  </a:cubicBezTo>
                  <a:cubicBezTo>
                    <a:pt x="38" y="74"/>
                    <a:pt x="38" y="74"/>
                    <a:pt x="38" y="74"/>
                  </a:cubicBezTo>
                  <a:cubicBezTo>
                    <a:pt x="41" y="75"/>
                    <a:pt x="41" y="75"/>
                    <a:pt x="41" y="75"/>
                  </a:cubicBezTo>
                  <a:cubicBezTo>
                    <a:pt x="49" y="81"/>
                    <a:pt x="49" y="81"/>
                    <a:pt x="49" y="81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52" y="83"/>
                    <a:pt x="52" y="83"/>
                    <a:pt x="52" y="83"/>
                  </a:cubicBezTo>
                  <a:cubicBezTo>
                    <a:pt x="53" y="84"/>
                    <a:pt x="53" y="84"/>
                    <a:pt x="53" y="84"/>
                  </a:cubicBezTo>
                  <a:cubicBezTo>
                    <a:pt x="55" y="90"/>
                    <a:pt x="55" y="90"/>
                    <a:pt x="55" y="90"/>
                  </a:cubicBezTo>
                  <a:cubicBezTo>
                    <a:pt x="58" y="94"/>
                    <a:pt x="58" y="94"/>
                    <a:pt x="58" y="94"/>
                  </a:cubicBezTo>
                  <a:cubicBezTo>
                    <a:pt x="59" y="95"/>
                    <a:pt x="59" y="95"/>
                    <a:pt x="59" y="95"/>
                  </a:cubicBezTo>
                  <a:cubicBezTo>
                    <a:pt x="62" y="95"/>
                    <a:pt x="62" y="95"/>
                    <a:pt x="62" y="95"/>
                  </a:cubicBezTo>
                  <a:cubicBezTo>
                    <a:pt x="64" y="95"/>
                    <a:pt x="64" y="95"/>
                    <a:pt x="64" y="95"/>
                  </a:cubicBezTo>
                  <a:cubicBezTo>
                    <a:pt x="81" y="97"/>
                    <a:pt x="81" y="97"/>
                    <a:pt x="81" y="97"/>
                  </a:cubicBezTo>
                  <a:cubicBezTo>
                    <a:pt x="86" y="97"/>
                    <a:pt x="86" y="97"/>
                    <a:pt x="86" y="97"/>
                  </a:cubicBezTo>
                  <a:cubicBezTo>
                    <a:pt x="89" y="96"/>
                    <a:pt x="89" y="96"/>
                    <a:pt x="89" y="96"/>
                  </a:cubicBezTo>
                  <a:cubicBezTo>
                    <a:pt x="89" y="96"/>
                    <a:pt x="92" y="97"/>
                    <a:pt x="92" y="97"/>
                  </a:cubicBezTo>
                  <a:cubicBezTo>
                    <a:pt x="92" y="97"/>
                    <a:pt x="95" y="98"/>
                    <a:pt x="95" y="98"/>
                  </a:cubicBezTo>
                  <a:cubicBezTo>
                    <a:pt x="95" y="98"/>
                    <a:pt x="97" y="100"/>
                    <a:pt x="97" y="100"/>
                  </a:cubicBezTo>
                  <a:cubicBezTo>
                    <a:pt x="101" y="101"/>
                    <a:pt x="101" y="101"/>
                    <a:pt x="101" y="101"/>
                  </a:cubicBezTo>
                  <a:cubicBezTo>
                    <a:pt x="107" y="104"/>
                    <a:pt x="107" y="104"/>
                    <a:pt x="107" y="104"/>
                  </a:cubicBezTo>
                  <a:cubicBezTo>
                    <a:pt x="113" y="104"/>
                    <a:pt x="113" y="104"/>
                    <a:pt x="113" y="104"/>
                  </a:cubicBezTo>
                  <a:cubicBezTo>
                    <a:pt x="114" y="105"/>
                    <a:pt x="114" y="105"/>
                    <a:pt x="114" y="105"/>
                  </a:cubicBezTo>
                  <a:cubicBezTo>
                    <a:pt x="116" y="106"/>
                    <a:pt x="116" y="106"/>
                    <a:pt x="116" y="106"/>
                  </a:cubicBezTo>
                  <a:cubicBezTo>
                    <a:pt x="117" y="106"/>
                    <a:pt x="117" y="106"/>
                    <a:pt x="117" y="106"/>
                  </a:cubicBezTo>
                  <a:cubicBezTo>
                    <a:pt x="117" y="106"/>
                    <a:pt x="117" y="106"/>
                    <a:pt x="117" y="106"/>
                  </a:cubicBezTo>
                  <a:cubicBezTo>
                    <a:pt x="122" y="103"/>
                    <a:pt x="122" y="103"/>
                    <a:pt x="122" y="103"/>
                  </a:cubicBezTo>
                  <a:cubicBezTo>
                    <a:pt x="133" y="98"/>
                    <a:pt x="133" y="98"/>
                    <a:pt x="133" y="98"/>
                  </a:cubicBezTo>
                  <a:cubicBezTo>
                    <a:pt x="148" y="98"/>
                    <a:pt x="148" y="98"/>
                    <a:pt x="148" y="98"/>
                  </a:cubicBezTo>
                  <a:cubicBezTo>
                    <a:pt x="153" y="96"/>
                    <a:pt x="153" y="96"/>
                    <a:pt x="153" y="96"/>
                  </a:cubicBezTo>
                  <a:cubicBezTo>
                    <a:pt x="154" y="95"/>
                    <a:pt x="154" y="95"/>
                    <a:pt x="154" y="95"/>
                  </a:cubicBezTo>
                  <a:cubicBezTo>
                    <a:pt x="158" y="90"/>
                    <a:pt x="158" y="90"/>
                    <a:pt x="158" y="90"/>
                  </a:cubicBezTo>
                  <a:cubicBezTo>
                    <a:pt x="164" y="87"/>
                    <a:pt x="164" y="87"/>
                    <a:pt x="164" y="87"/>
                  </a:cubicBezTo>
                  <a:cubicBezTo>
                    <a:pt x="164" y="84"/>
                    <a:pt x="164" y="84"/>
                    <a:pt x="164" y="84"/>
                  </a:cubicBezTo>
                  <a:cubicBezTo>
                    <a:pt x="164" y="84"/>
                    <a:pt x="161" y="82"/>
                    <a:pt x="161" y="82"/>
                  </a:cubicBezTo>
                  <a:cubicBezTo>
                    <a:pt x="161" y="81"/>
                    <a:pt x="161" y="79"/>
                    <a:pt x="161" y="79"/>
                  </a:cubicBezTo>
                  <a:cubicBezTo>
                    <a:pt x="161" y="79"/>
                    <a:pt x="161" y="78"/>
                    <a:pt x="162" y="77"/>
                  </a:cubicBezTo>
                  <a:cubicBezTo>
                    <a:pt x="162" y="77"/>
                    <a:pt x="164" y="74"/>
                    <a:pt x="164" y="74"/>
                  </a:cubicBezTo>
                  <a:cubicBezTo>
                    <a:pt x="166" y="74"/>
                    <a:pt x="166" y="74"/>
                    <a:pt x="166" y="74"/>
                  </a:cubicBezTo>
                  <a:cubicBezTo>
                    <a:pt x="170" y="76"/>
                    <a:pt x="170" y="76"/>
                    <a:pt x="170" y="76"/>
                  </a:cubicBezTo>
                  <a:cubicBezTo>
                    <a:pt x="173" y="76"/>
                    <a:pt x="173" y="76"/>
                    <a:pt x="173" y="76"/>
                  </a:cubicBezTo>
                  <a:cubicBezTo>
                    <a:pt x="177" y="76"/>
                    <a:pt x="177" y="76"/>
                    <a:pt x="177" y="76"/>
                  </a:cubicBezTo>
                  <a:cubicBezTo>
                    <a:pt x="180" y="73"/>
                    <a:pt x="180" y="73"/>
                    <a:pt x="180" y="73"/>
                  </a:cubicBezTo>
                  <a:cubicBezTo>
                    <a:pt x="182" y="70"/>
                    <a:pt x="182" y="70"/>
                    <a:pt x="182" y="70"/>
                  </a:cubicBezTo>
                  <a:cubicBezTo>
                    <a:pt x="190" y="70"/>
                    <a:pt x="190" y="70"/>
                    <a:pt x="190" y="70"/>
                  </a:cubicBezTo>
                  <a:cubicBezTo>
                    <a:pt x="193" y="67"/>
                    <a:pt x="193" y="67"/>
                    <a:pt x="193" y="67"/>
                  </a:cubicBezTo>
                  <a:cubicBezTo>
                    <a:pt x="193" y="65"/>
                    <a:pt x="193" y="65"/>
                    <a:pt x="193" y="65"/>
                  </a:cubicBezTo>
                  <a:cubicBezTo>
                    <a:pt x="196" y="61"/>
                    <a:pt x="196" y="61"/>
                    <a:pt x="196" y="61"/>
                  </a:cubicBezTo>
                  <a:cubicBezTo>
                    <a:pt x="201" y="61"/>
                    <a:pt x="201" y="61"/>
                    <a:pt x="201" y="61"/>
                  </a:cubicBezTo>
                  <a:cubicBezTo>
                    <a:pt x="201" y="59"/>
                    <a:pt x="201" y="59"/>
                    <a:pt x="201" y="59"/>
                  </a:cubicBezTo>
                  <a:cubicBezTo>
                    <a:pt x="204" y="59"/>
                    <a:pt x="204" y="59"/>
                    <a:pt x="204" y="59"/>
                  </a:cubicBezTo>
                  <a:cubicBezTo>
                    <a:pt x="206" y="58"/>
                    <a:pt x="206" y="58"/>
                    <a:pt x="206" y="58"/>
                  </a:cubicBezTo>
                  <a:cubicBezTo>
                    <a:pt x="207" y="57"/>
                    <a:pt x="207" y="57"/>
                    <a:pt x="207" y="57"/>
                  </a:cubicBezTo>
                  <a:cubicBezTo>
                    <a:pt x="211" y="57"/>
                    <a:pt x="211" y="57"/>
                    <a:pt x="211" y="57"/>
                  </a:cubicBezTo>
                  <a:cubicBezTo>
                    <a:pt x="214" y="58"/>
                    <a:pt x="214" y="58"/>
                    <a:pt x="214" y="58"/>
                  </a:cubicBezTo>
                  <a:cubicBezTo>
                    <a:pt x="216" y="58"/>
                    <a:pt x="216" y="58"/>
                    <a:pt x="216" y="58"/>
                  </a:cubicBezTo>
                  <a:cubicBezTo>
                    <a:pt x="218" y="58"/>
                    <a:pt x="218" y="58"/>
                    <a:pt x="218" y="58"/>
                  </a:cubicBezTo>
                  <a:cubicBezTo>
                    <a:pt x="218" y="55"/>
                    <a:pt x="218" y="55"/>
                    <a:pt x="218" y="55"/>
                  </a:cubicBezTo>
                  <a:cubicBezTo>
                    <a:pt x="209" y="45"/>
                    <a:pt x="209" y="45"/>
                    <a:pt x="209" y="45"/>
                  </a:cubicBezTo>
                  <a:cubicBezTo>
                    <a:pt x="204" y="45"/>
                    <a:pt x="204" y="45"/>
                    <a:pt x="204" y="45"/>
                  </a:cubicBezTo>
                  <a:cubicBezTo>
                    <a:pt x="201" y="48"/>
                    <a:pt x="201" y="48"/>
                    <a:pt x="201" y="48"/>
                  </a:cubicBezTo>
                  <a:cubicBezTo>
                    <a:pt x="200" y="47"/>
                    <a:pt x="200" y="47"/>
                    <a:pt x="200" y="47"/>
                  </a:cubicBezTo>
                  <a:cubicBezTo>
                    <a:pt x="197" y="45"/>
                    <a:pt x="197" y="45"/>
                    <a:pt x="197" y="45"/>
                  </a:cubicBezTo>
                  <a:cubicBezTo>
                    <a:pt x="193" y="45"/>
                    <a:pt x="193" y="45"/>
                    <a:pt x="193" y="45"/>
                  </a:cubicBezTo>
                  <a:cubicBezTo>
                    <a:pt x="191" y="48"/>
                    <a:pt x="191" y="48"/>
                    <a:pt x="191" y="48"/>
                  </a:cubicBezTo>
                  <a:cubicBezTo>
                    <a:pt x="188" y="45"/>
                    <a:pt x="188" y="45"/>
                    <a:pt x="188" y="45"/>
                  </a:cubicBezTo>
                  <a:cubicBezTo>
                    <a:pt x="188" y="43"/>
                    <a:pt x="188" y="43"/>
                    <a:pt x="188" y="43"/>
                  </a:cubicBezTo>
                  <a:cubicBezTo>
                    <a:pt x="190" y="42"/>
                    <a:pt x="190" y="42"/>
                    <a:pt x="190" y="42"/>
                  </a:cubicBezTo>
                  <a:cubicBezTo>
                    <a:pt x="190" y="39"/>
                    <a:pt x="190" y="39"/>
                    <a:pt x="190" y="39"/>
                  </a:cubicBezTo>
                  <a:cubicBezTo>
                    <a:pt x="196" y="26"/>
                    <a:pt x="196" y="26"/>
                    <a:pt x="196" y="26"/>
                  </a:cubicBezTo>
                  <a:cubicBezTo>
                    <a:pt x="193" y="23"/>
                    <a:pt x="193" y="23"/>
                    <a:pt x="193" y="23"/>
                  </a:cubicBezTo>
                  <a:cubicBezTo>
                    <a:pt x="190" y="25"/>
                    <a:pt x="190" y="25"/>
                    <a:pt x="190" y="25"/>
                  </a:cubicBezTo>
                  <a:cubicBezTo>
                    <a:pt x="188" y="25"/>
                    <a:pt x="188" y="25"/>
                    <a:pt x="188" y="25"/>
                  </a:cubicBezTo>
                  <a:cubicBezTo>
                    <a:pt x="186" y="24"/>
                    <a:pt x="186" y="24"/>
                    <a:pt x="186" y="24"/>
                  </a:cubicBezTo>
                  <a:cubicBezTo>
                    <a:pt x="183" y="22"/>
                    <a:pt x="183" y="22"/>
                    <a:pt x="183" y="22"/>
                  </a:cubicBezTo>
                  <a:cubicBezTo>
                    <a:pt x="183" y="22"/>
                    <a:pt x="180" y="21"/>
                    <a:pt x="180" y="21"/>
                  </a:cubicBezTo>
                  <a:cubicBezTo>
                    <a:pt x="180" y="21"/>
                    <a:pt x="179" y="21"/>
                    <a:pt x="179" y="21"/>
                  </a:cubicBezTo>
                  <a:cubicBezTo>
                    <a:pt x="174" y="24"/>
                    <a:pt x="174" y="24"/>
                    <a:pt x="174" y="24"/>
                  </a:cubicBezTo>
                  <a:cubicBezTo>
                    <a:pt x="171" y="28"/>
                    <a:pt x="171" y="28"/>
                    <a:pt x="171" y="28"/>
                  </a:cubicBezTo>
                  <a:cubicBezTo>
                    <a:pt x="165" y="30"/>
                    <a:pt x="165" y="30"/>
                    <a:pt x="165" y="30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54" y="32"/>
                    <a:pt x="154" y="32"/>
                    <a:pt x="154" y="32"/>
                  </a:cubicBezTo>
                  <a:cubicBezTo>
                    <a:pt x="152" y="33"/>
                    <a:pt x="152" y="33"/>
                    <a:pt x="152" y="33"/>
                  </a:cubicBezTo>
                  <a:cubicBezTo>
                    <a:pt x="151" y="33"/>
                    <a:pt x="151" y="33"/>
                    <a:pt x="151" y="33"/>
                  </a:cubicBezTo>
                  <a:cubicBezTo>
                    <a:pt x="151" y="33"/>
                    <a:pt x="146" y="31"/>
                    <a:pt x="145" y="31"/>
                  </a:cubicBezTo>
                  <a:cubicBezTo>
                    <a:pt x="145" y="31"/>
                    <a:pt x="140" y="31"/>
                    <a:pt x="140" y="31"/>
                  </a:cubicBezTo>
                  <a:cubicBezTo>
                    <a:pt x="140" y="30"/>
                    <a:pt x="140" y="30"/>
                    <a:pt x="140" y="30"/>
                  </a:cubicBezTo>
                  <a:cubicBezTo>
                    <a:pt x="138" y="28"/>
                    <a:pt x="138" y="28"/>
                    <a:pt x="138" y="28"/>
                  </a:cubicBezTo>
                  <a:cubicBezTo>
                    <a:pt x="137" y="28"/>
                    <a:pt x="137" y="28"/>
                    <a:pt x="137" y="28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4" y="24"/>
                    <a:pt x="134" y="24"/>
                    <a:pt x="134" y="24"/>
                  </a:cubicBezTo>
                  <a:cubicBezTo>
                    <a:pt x="132" y="24"/>
                    <a:pt x="132" y="24"/>
                    <a:pt x="132" y="24"/>
                  </a:cubicBezTo>
                  <a:cubicBezTo>
                    <a:pt x="132" y="24"/>
                    <a:pt x="131" y="23"/>
                    <a:pt x="131" y="22"/>
                  </a:cubicBezTo>
                  <a:cubicBezTo>
                    <a:pt x="131" y="22"/>
                    <a:pt x="130" y="21"/>
                    <a:pt x="130" y="21"/>
                  </a:cubicBezTo>
                  <a:cubicBezTo>
                    <a:pt x="129" y="21"/>
                    <a:pt x="128" y="20"/>
                    <a:pt x="128" y="20"/>
                  </a:cubicBezTo>
                  <a:cubicBezTo>
                    <a:pt x="126" y="20"/>
                    <a:pt x="126" y="20"/>
                    <a:pt x="126" y="20"/>
                  </a:cubicBezTo>
                  <a:cubicBezTo>
                    <a:pt x="126" y="21"/>
                    <a:pt x="126" y="21"/>
                    <a:pt x="126" y="21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23" y="19"/>
                    <a:pt x="123" y="19"/>
                    <a:pt x="123" y="19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16" y="20"/>
                    <a:pt x="116" y="20"/>
                    <a:pt x="116" y="20"/>
                  </a:cubicBezTo>
                  <a:cubicBezTo>
                    <a:pt x="114" y="20"/>
                    <a:pt x="114" y="20"/>
                    <a:pt x="114" y="20"/>
                  </a:cubicBezTo>
                  <a:cubicBezTo>
                    <a:pt x="113" y="20"/>
                    <a:pt x="113" y="20"/>
                    <a:pt x="113" y="20"/>
                  </a:cubicBezTo>
                  <a:cubicBezTo>
                    <a:pt x="111" y="23"/>
                    <a:pt x="111" y="23"/>
                    <a:pt x="111" y="23"/>
                  </a:cubicBezTo>
                  <a:cubicBezTo>
                    <a:pt x="111" y="23"/>
                    <a:pt x="110" y="22"/>
                    <a:pt x="110" y="22"/>
                  </a:cubicBezTo>
                  <a:cubicBezTo>
                    <a:pt x="110" y="22"/>
                    <a:pt x="105" y="22"/>
                    <a:pt x="105" y="22"/>
                  </a:cubicBezTo>
                  <a:cubicBezTo>
                    <a:pt x="104" y="21"/>
                    <a:pt x="104" y="21"/>
                    <a:pt x="104" y="21"/>
                  </a:cubicBezTo>
                  <a:cubicBezTo>
                    <a:pt x="103" y="21"/>
                    <a:pt x="103" y="21"/>
                    <a:pt x="103" y="21"/>
                  </a:cubicBezTo>
                  <a:cubicBezTo>
                    <a:pt x="102" y="20"/>
                    <a:pt x="102" y="20"/>
                    <a:pt x="102" y="20"/>
                  </a:cubicBezTo>
                  <a:cubicBezTo>
                    <a:pt x="102" y="20"/>
                    <a:pt x="100" y="19"/>
                    <a:pt x="100" y="18"/>
                  </a:cubicBezTo>
                  <a:cubicBezTo>
                    <a:pt x="100" y="18"/>
                    <a:pt x="99" y="17"/>
                    <a:pt x="99" y="17"/>
                  </a:cubicBezTo>
                  <a:cubicBezTo>
                    <a:pt x="98" y="16"/>
                    <a:pt x="98" y="16"/>
                    <a:pt x="98" y="16"/>
                  </a:cubicBezTo>
                  <a:cubicBezTo>
                    <a:pt x="98" y="16"/>
                    <a:pt x="98" y="12"/>
                    <a:pt x="98" y="12"/>
                  </a:cubicBezTo>
                  <a:cubicBezTo>
                    <a:pt x="98" y="12"/>
                    <a:pt x="98" y="11"/>
                    <a:pt x="98" y="10"/>
                  </a:cubicBezTo>
                  <a:cubicBezTo>
                    <a:pt x="97" y="10"/>
                    <a:pt x="97" y="9"/>
                    <a:pt x="96" y="9"/>
                  </a:cubicBezTo>
                  <a:cubicBezTo>
                    <a:pt x="96" y="9"/>
                    <a:pt x="94" y="8"/>
                    <a:pt x="94" y="8"/>
                  </a:cubicBezTo>
                  <a:cubicBezTo>
                    <a:pt x="94" y="8"/>
                    <a:pt x="93" y="8"/>
                    <a:pt x="93" y="8"/>
                  </a:cubicBezTo>
                  <a:cubicBezTo>
                    <a:pt x="92" y="8"/>
                    <a:pt x="90" y="8"/>
                    <a:pt x="90" y="8"/>
                  </a:cubicBezTo>
                  <a:cubicBezTo>
                    <a:pt x="87" y="5"/>
                    <a:pt x="87" y="5"/>
                    <a:pt x="87" y="5"/>
                  </a:cubicBezTo>
                  <a:cubicBezTo>
                    <a:pt x="82" y="5"/>
                    <a:pt x="82" y="5"/>
                    <a:pt x="82" y="5"/>
                  </a:cubicBezTo>
                  <a:cubicBezTo>
                    <a:pt x="82" y="3"/>
                    <a:pt x="82" y="3"/>
                    <a:pt x="82" y="3"/>
                  </a:cubicBezTo>
                  <a:cubicBezTo>
                    <a:pt x="79" y="3"/>
                    <a:pt x="79" y="3"/>
                    <a:pt x="79" y="3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75" y="0"/>
                    <a:pt x="75" y="1"/>
                    <a:pt x="75" y="1"/>
                  </a:cubicBezTo>
                  <a:cubicBezTo>
                    <a:pt x="75" y="2"/>
                    <a:pt x="75" y="3"/>
                    <a:pt x="75" y="3"/>
                  </a:cubicBezTo>
                  <a:cubicBezTo>
                    <a:pt x="75" y="3"/>
                    <a:pt x="74" y="4"/>
                    <a:pt x="74" y="4"/>
                  </a:cubicBezTo>
                  <a:cubicBezTo>
                    <a:pt x="72" y="5"/>
                    <a:pt x="72" y="5"/>
                    <a:pt x="72" y="5"/>
                  </a:cubicBezTo>
                  <a:cubicBezTo>
                    <a:pt x="72" y="5"/>
                    <a:pt x="72" y="5"/>
                    <a:pt x="72" y="5"/>
                  </a:cubicBezTo>
                  <a:cubicBezTo>
                    <a:pt x="72" y="6"/>
                    <a:pt x="71" y="7"/>
                    <a:pt x="71" y="8"/>
                  </a:cubicBezTo>
                  <a:cubicBezTo>
                    <a:pt x="71" y="8"/>
                    <a:pt x="70" y="9"/>
                    <a:pt x="70" y="9"/>
                  </a:cubicBezTo>
                  <a:cubicBezTo>
                    <a:pt x="70" y="9"/>
                    <a:pt x="69" y="9"/>
                    <a:pt x="69" y="9"/>
                  </a:cubicBezTo>
                  <a:cubicBezTo>
                    <a:pt x="69" y="10"/>
                    <a:pt x="70" y="10"/>
                    <a:pt x="69" y="10"/>
                  </a:cubicBezTo>
                  <a:cubicBezTo>
                    <a:pt x="69" y="11"/>
                    <a:pt x="69" y="11"/>
                    <a:pt x="68" y="12"/>
                  </a:cubicBezTo>
                  <a:cubicBezTo>
                    <a:pt x="68" y="12"/>
                    <a:pt x="68" y="12"/>
                    <a:pt x="68" y="13"/>
                  </a:cubicBezTo>
                  <a:cubicBezTo>
                    <a:pt x="68" y="14"/>
                    <a:pt x="69" y="15"/>
                    <a:pt x="69" y="15"/>
                  </a:cubicBezTo>
                  <a:cubicBezTo>
                    <a:pt x="70" y="15"/>
                    <a:pt x="70" y="15"/>
                    <a:pt x="70" y="15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1" y="19"/>
                    <a:pt x="71" y="19"/>
                    <a:pt x="71" y="19"/>
                  </a:cubicBezTo>
                  <a:cubicBezTo>
                    <a:pt x="71" y="21"/>
                    <a:pt x="71" y="21"/>
                    <a:pt x="71" y="21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69" y="25"/>
                    <a:pt x="69" y="25"/>
                    <a:pt x="69" y="25"/>
                  </a:cubicBezTo>
                  <a:cubicBezTo>
                    <a:pt x="68" y="25"/>
                    <a:pt x="68" y="25"/>
                    <a:pt x="68" y="25"/>
                  </a:cubicBezTo>
                  <a:cubicBezTo>
                    <a:pt x="68" y="24"/>
                    <a:pt x="68" y="24"/>
                    <a:pt x="68" y="24"/>
                  </a:cubicBezTo>
                  <a:cubicBezTo>
                    <a:pt x="66" y="26"/>
                    <a:pt x="66" y="26"/>
                    <a:pt x="66" y="26"/>
                  </a:cubicBezTo>
                  <a:cubicBezTo>
                    <a:pt x="64" y="26"/>
                    <a:pt x="64" y="26"/>
                    <a:pt x="64" y="26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58" y="25"/>
                    <a:pt x="58" y="25"/>
                    <a:pt x="58" y="25"/>
                  </a:cubicBezTo>
                  <a:cubicBezTo>
                    <a:pt x="55" y="23"/>
                    <a:pt x="55" y="23"/>
                    <a:pt x="55" y="23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52" y="25"/>
                    <a:pt x="50" y="25"/>
                    <a:pt x="50" y="24"/>
                  </a:cubicBezTo>
                  <a:cubicBezTo>
                    <a:pt x="50" y="24"/>
                    <a:pt x="49" y="24"/>
                    <a:pt x="49" y="24"/>
                  </a:cubicBezTo>
                  <a:cubicBezTo>
                    <a:pt x="48" y="23"/>
                    <a:pt x="46" y="23"/>
                    <a:pt x="46" y="23"/>
                  </a:cubicBezTo>
                  <a:cubicBezTo>
                    <a:pt x="46" y="23"/>
                    <a:pt x="45" y="22"/>
                    <a:pt x="45" y="22"/>
                  </a:cubicBezTo>
                  <a:cubicBezTo>
                    <a:pt x="45" y="22"/>
                    <a:pt x="44" y="20"/>
                    <a:pt x="44" y="20"/>
                  </a:cubicBezTo>
                  <a:cubicBezTo>
                    <a:pt x="44" y="20"/>
                    <a:pt x="44" y="18"/>
                    <a:pt x="44" y="18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4" y="15"/>
                    <a:pt x="34" y="15"/>
                    <a:pt x="34" y="15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0" y="16"/>
                    <a:pt x="30" y="16"/>
                    <a:pt x="30" y="16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5" y="19"/>
                    <a:pt x="25" y="19"/>
                    <a:pt x="25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7" y="22"/>
                    <a:pt x="17" y="23"/>
                  </a:cubicBezTo>
                  <a:cubicBezTo>
                    <a:pt x="17" y="23"/>
                    <a:pt x="15" y="24"/>
                    <a:pt x="15" y="24"/>
                  </a:cubicBezTo>
                  <a:cubicBezTo>
                    <a:pt x="15" y="24"/>
                    <a:pt x="13" y="25"/>
                    <a:pt x="13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3" y="25"/>
                    <a:pt x="12" y="26"/>
                    <a:pt x="13" y="26"/>
                  </a:cubicBezTo>
                  <a:cubicBezTo>
                    <a:pt x="13" y="26"/>
                    <a:pt x="13" y="27"/>
                    <a:pt x="13" y="27"/>
                  </a:cubicBezTo>
                  <a:cubicBezTo>
                    <a:pt x="13" y="27"/>
                    <a:pt x="13" y="28"/>
                    <a:pt x="13" y="28"/>
                  </a:cubicBezTo>
                  <a:cubicBezTo>
                    <a:pt x="12" y="28"/>
                    <a:pt x="12" y="28"/>
                    <a:pt x="11" y="28"/>
                  </a:cubicBezTo>
                  <a:cubicBezTo>
                    <a:pt x="11" y="28"/>
                    <a:pt x="10" y="28"/>
                    <a:pt x="10" y="28"/>
                  </a:cubicBezTo>
                  <a:cubicBezTo>
                    <a:pt x="10" y="28"/>
                    <a:pt x="9" y="29"/>
                    <a:pt x="9" y="29"/>
                  </a:cubicBezTo>
                  <a:cubicBezTo>
                    <a:pt x="9" y="29"/>
                    <a:pt x="9" y="29"/>
                    <a:pt x="8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8" y="29"/>
                    <a:pt x="8" y="29"/>
                    <a:pt x="7" y="30"/>
                  </a:cubicBezTo>
                  <a:cubicBezTo>
                    <a:pt x="7" y="30"/>
                    <a:pt x="5" y="30"/>
                    <a:pt x="5" y="30"/>
                  </a:cubicBezTo>
                  <a:cubicBezTo>
                    <a:pt x="5" y="30"/>
                    <a:pt x="3" y="30"/>
                    <a:pt x="3" y="30"/>
                  </a:cubicBezTo>
                  <a:cubicBezTo>
                    <a:pt x="2" y="32"/>
                    <a:pt x="2" y="32"/>
                    <a:pt x="2" y="32"/>
                  </a:cubicBezTo>
                  <a:cubicBezTo>
                    <a:pt x="1" y="32"/>
                    <a:pt x="1" y="32"/>
                    <a:pt x="1" y="32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" y="34"/>
                    <a:pt x="1" y="34"/>
                    <a:pt x="1" y="34"/>
                  </a:cubicBezTo>
                  <a:lnTo>
                    <a:pt x="0" y="3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7" name="Freeform 848">
              <a:extLst>
                <a:ext uri="{FF2B5EF4-FFF2-40B4-BE49-F238E27FC236}">
                  <a16:creationId xmlns:a16="http://schemas.microsoft.com/office/drawing/2014/main" id="{EA7BFFD7-8902-C193-AF1E-707F3C2869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05788" y="4683125"/>
              <a:ext cx="536575" cy="192088"/>
            </a:xfrm>
            <a:custGeom>
              <a:avLst/>
              <a:gdLst>
                <a:gd name="T0" fmla="*/ 77 w 129"/>
                <a:gd name="T1" fmla="*/ 36 h 46"/>
                <a:gd name="T2" fmla="*/ 114 w 129"/>
                <a:gd name="T3" fmla="*/ 2 h 46"/>
                <a:gd name="T4" fmla="*/ 115 w 129"/>
                <a:gd name="T5" fmla="*/ 3 h 46"/>
                <a:gd name="T6" fmla="*/ 115 w 129"/>
                <a:gd name="T7" fmla="*/ 2 h 46"/>
                <a:gd name="T8" fmla="*/ 124 w 129"/>
                <a:gd name="T9" fmla="*/ 19 h 46"/>
                <a:gd name="T10" fmla="*/ 125 w 129"/>
                <a:gd name="T11" fmla="*/ 20 h 46"/>
                <a:gd name="T12" fmla="*/ 127 w 129"/>
                <a:gd name="T13" fmla="*/ 14 h 46"/>
                <a:gd name="T14" fmla="*/ 125 w 129"/>
                <a:gd name="T15" fmla="*/ 14 h 46"/>
                <a:gd name="T16" fmla="*/ 123 w 129"/>
                <a:gd name="T17" fmla="*/ 12 h 46"/>
                <a:gd name="T18" fmla="*/ 122 w 129"/>
                <a:gd name="T19" fmla="*/ 12 h 46"/>
                <a:gd name="T20" fmla="*/ 120 w 129"/>
                <a:gd name="T21" fmla="*/ 13 h 46"/>
                <a:gd name="T22" fmla="*/ 121 w 129"/>
                <a:gd name="T23" fmla="*/ 12 h 46"/>
                <a:gd name="T24" fmla="*/ 121 w 129"/>
                <a:gd name="T25" fmla="*/ 11 h 46"/>
                <a:gd name="T26" fmla="*/ 120 w 129"/>
                <a:gd name="T27" fmla="*/ 11 h 46"/>
                <a:gd name="T28" fmla="*/ 118 w 129"/>
                <a:gd name="T29" fmla="*/ 11 h 46"/>
                <a:gd name="T30" fmla="*/ 118 w 129"/>
                <a:gd name="T31" fmla="*/ 10 h 46"/>
                <a:gd name="T32" fmla="*/ 119 w 129"/>
                <a:gd name="T33" fmla="*/ 9 h 46"/>
                <a:gd name="T34" fmla="*/ 117 w 129"/>
                <a:gd name="T35" fmla="*/ 7 h 46"/>
                <a:gd name="T36" fmla="*/ 116 w 129"/>
                <a:gd name="T37" fmla="*/ 5 h 46"/>
                <a:gd name="T38" fmla="*/ 114 w 129"/>
                <a:gd name="T39" fmla="*/ 5 h 46"/>
                <a:gd name="T40" fmla="*/ 113 w 129"/>
                <a:gd name="T41" fmla="*/ 7 h 46"/>
                <a:gd name="T42" fmla="*/ 113 w 129"/>
                <a:gd name="T43" fmla="*/ 5 h 46"/>
                <a:gd name="T44" fmla="*/ 112 w 129"/>
                <a:gd name="T45" fmla="*/ 5 h 46"/>
                <a:gd name="T46" fmla="*/ 110 w 129"/>
                <a:gd name="T47" fmla="*/ 9 h 46"/>
                <a:gd name="T48" fmla="*/ 108 w 129"/>
                <a:gd name="T49" fmla="*/ 11 h 46"/>
                <a:gd name="T50" fmla="*/ 105 w 129"/>
                <a:gd name="T51" fmla="*/ 14 h 46"/>
                <a:gd name="T52" fmla="*/ 105 w 129"/>
                <a:gd name="T53" fmla="*/ 17 h 46"/>
                <a:gd name="T54" fmla="*/ 103 w 129"/>
                <a:gd name="T55" fmla="*/ 21 h 46"/>
                <a:gd name="T56" fmla="*/ 101 w 129"/>
                <a:gd name="T57" fmla="*/ 19 h 46"/>
                <a:gd name="T58" fmla="*/ 99 w 129"/>
                <a:gd name="T59" fmla="*/ 25 h 46"/>
                <a:gd name="T60" fmla="*/ 94 w 129"/>
                <a:gd name="T61" fmla="*/ 22 h 46"/>
                <a:gd name="T62" fmla="*/ 91 w 129"/>
                <a:gd name="T63" fmla="*/ 27 h 46"/>
                <a:gd name="T64" fmla="*/ 89 w 129"/>
                <a:gd name="T65" fmla="*/ 30 h 46"/>
                <a:gd name="T66" fmla="*/ 80 w 129"/>
                <a:gd name="T67" fmla="*/ 33 h 46"/>
                <a:gd name="T68" fmla="*/ 78 w 129"/>
                <a:gd name="T69" fmla="*/ 35 h 46"/>
                <a:gd name="T70" fmla="*/ 78 w 129"/>
                <a:gd name="T71" fmla="*/ 37 h 46"/>
                <a:gd name="T72" fmla="*/ 77 w 129"/>
                <a:gd name="T73" fmla="*/ 37 h 46"/>
                <a:gd name="T74" fmla="*/ 77 w 129"/>
                <a:gd name="T75" fmla="*/ 38 h 46"/>
                <a:gd name="T76" fmla="*/ 76 w 129"/>
                <a:gd name="T77" fmla="*/ 40 h 46"/>
                <a:gd name="T78" fmla="*/ 76 w 129"/>
                <a:gd name="T79" fmla="*/ 41 h 46"/>
                <a:gd name="T80" fmla="*/ 77 w 129"/>
                <a:gd name="T81" fmla="*/ 43 h 46"/>
                <a:gd name="T82" fmla="*/ 76 w 129"/>
                <a:gd name="T83" fmla="*/ 43 h 46"/>
                <a:gd name="T84" fmla="*/ 72 w 129"/>
                <a:gd name="T85" fmla="*/ 42 h 46"/>
                <a:gd name="T86" fmla="*/ 72 w 129"/>
                <a:gd name="T87" fmla="*/ 41 h 46"/>
                <a:gd name="T88" fmla="*/ 71 w 129"/>
                <a:gd name="T89" fmla="*/ 41 h 46"/>
                <a:gd name="T90" fmla="*/ 74 w 129"/>
                <a:gd name="T91" fmla="*/ 46 h 46"/>
                <a:gd name="T92" fmla="*/ 103 w 129"/>
                <a:gd name="T93" fmla="*/ 35 h 46"/>
                <a:gd name="T94" fmla="*/ 120 w 129"/>
                <a:gd name="T95" fmla="*/ 22 h 46"/>
                <a:gd name="T96" fmla="*/ 123 w 129"/>
                <a:gd name="T97" fmla="*/ 22 h 46"/>
                <a:gd name="T98" fmla="*/ 125 w 129"/>
                <a:gd name="T99" fmla="*/ 21 h 46"/>
                <a:gd name="T100" fmla="*/ 125 w 129"/>
                <a:gd name="T101" fmla="*/ 21 h 46"/>
                <a:gd name="T102" fmla="*/ 122 w 129"/>
                <a:gd name="T103" fmla="*/ 18 h 46"/>
                <a:gd name="T104" fmla="*/ 123 w 129"/>
                <a:gd name="T105" fmla="*/ 17 h 46"/>
                <a:gd name="T106" fmla="*/ 127 w 129"/>
                <a:gd name="T107" fmla="*/ 17 h 46"/>
                <a:gd name="T108" fmla="*/ 7 w 129"/>
                <a:gd name="T109" fmla="*/ 7 h 46"/>
                <a:gd name="T110" fmla="*/ 2 w 129"/>
                <a:gd name="T111" fmla="*/ 8 h 46"/>
                <a:gd name="T112" fmla="*/ 9 w 129"/>
                <a:gd name="T113" fmla="*/ 26 h 46"/>
                <a:gd name="T114" fmla="*/ 23 w 129"/>
                <a:gd name="T115" fmla="*/ 36 h 46"/>
                <a:gd name="T116" fmla="*/ 28 w 129"/>
                <a:gd name="T117" fmla="*/ 33 h 46"/>
                <a:gd name="T118" fmla="*/ 23 w 129"/>
                <a:gd name="T119" fmla="*/ 14 h 46"/>
                <a:gd name="T120" fmla="*/ 12 w 129"/>
                <a:gd name="T121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9" h="46">
                  <a:moveTo>
                    <a:pt x="77" y="35"/>
                  </a:moveTo>
                  <a:cubicBezTo>
                    <a:pt x="77" y="35"/>
                    <a:pt x="77" y="34"/>
                    <a:pt x="77" y="34"/>
                  </a:cubicBezTo>
                  <a:cubicBezTo>
                    <a:pt x="77" y="34"/>
                    <a:pt x="77" y="34"/>
                    <a:pt x="77" y="34"/>
                  </a:cubicBezTo>
                  <a:cubicBezTo>
                    <a:pt x="78" y="34"/>
                    <a:pt x="78" y="34"/>
                    <a:pt x="78" y="34"/>
                  </a:cubicBezTo>
                  <a:cubicBezTo>
                    <a:pt x="78" y="35"/>
                    <a:pt x="78" y="35"/>
                    <a:pt x="78" y="35"/>
                  </a:cubicBezTo>
                  <a:cubicBezTo>
                    <a:pt x="78" y="35"/>
                    <a:pt x="78" y="36"/>
                    <a:pt x="78" y="36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8" y="36"/>
                    <a:pt x="77" y="36"/>
                    <a:pt x="77" y="36"/>
                  </a:cubicBezTo>
                  <a:cubicBezTo>
                    <a:pt x="77" y="36"/>
                    <a:pt x="77" y="36"/>
                    <a:pt x="77" y="36"/>
                  </a:cubicBezTo>
                  <a:cubicBezTo>
                    <a:pt x="77" y="36"/>
                    <a:pt x="77" y="36"/>
                    <a:pt x="77" y="35"/>
                  </a:cubicBezTo>
                  <a:cubicBezTo>
                    <a:pt x="77" y="35"/>
                    <a:pt x="77" y="35"/>
                    <a:pt x="77" y="35"/>
                  </a:cubicBezTo>
                  <a:close/>
                  <a:moveTo>
                    <a:pt x="113" y="3"/>
                  </a:moveTo>
                  <a:cubicBezTo>
                    <a:pt x="113" y="3"/>
                    <a:pt x="113" y="3"/>
                    <a:pt x="114" y="3"/>
                  </a:cubicBezTo>
                  <a:cubicBezTo>
                    <a:pt x="114" y="3"/>
                    <a:pt x="114" y="3"/>
                    <a:pt x="114" y="2"/>
                  </a:cubicBezTo>
                  <a:cubicBezTo>
                    <a:pt x="114" y="2"/>
                    <a:pt x="114" y="2"/>
                    <a:pt x="114" y="2"/>
                  </a:cubicBezTo>
                  <a:cubicBezTo>
                    <a:pt x="114" y="2"/>
                    <a:pt x="114" y="2"/>
                    <a:pt x="114" y="2"/>
                  </a:cubicBezTo>
                  <a:cubicBezTo>
                    <a:pt x="114" y="2"/>
                    <a:pt x="114" y="2"/>
                    <a:pt x="114" y="2"/>
                  </a:cubicBezTo>
                  <a:cubicBezTo>
                    <a:pt x="114" y="2"/>
                    <a:pt x="114" y="2"/>
                    <a:pt x="114" y="2"/>
                  </a:cubicBezTo>
                  <a:cubicBezTo>
                    <a:pt x="114" y="2"/>
                    <a:pt x="114" y="2"/>
                    <a:pt x="114" y="2"/>
                  </a:cubicBezTo>
                  <a:cubicBezTo>
                    <a:pt x="113" y="2"/>
                    <a:pt x="113" y="2"/>
                    <a:pt x="113" y="2"/>
                  </a:cubicBezTo>
                  <a:cubicBezTo>
                    <a:pt x="113" y="2"/>
                    <a:pt x="113" y="2"/>
                    <a:pt x="113" y="3"/>
                  </a:cubicBezTo>
                  <a:cubicBezTo>
                    <a:pt x="113" y="3"/>
                    <a:pt x="113" y="3"/>
                    <a:pt x="113" y="3"/>
                  </a:cubicBezTo>
                  <a:cubicBezTo>
                    <a:pt x="113" y="3"/>
                    <a:pt x="113" y="3"/>
                    <a:pt x="113" y="3"/>
                  </a:cubicBezTo>
                  <a:close/>
                  <a:moveTo>
                    <a:pt x="114" y="3"/>
                  </a:moveTo>
                  <a:cubicBezTo>
                    <a:pt x="114" y="3"/>
                    <a:pt x="114" y="3"/>
                    <a:pt x="114" y="4"/>
                  </a:cubicBezTo>
                  <a:cubicBezTo>
                    <a:pt x="114" y="3"/>
                    <a:pt x="115" y="3"/>
                    <a:pt x="115" y="3"/>
                  </a:cubicBezTo>
                  <a:cubicBezTo>
                    <a:pt x="115" y="3"/>
                    <a:pt x="115" y="3"/>
                    <a:pt x="115" y="3"/>
                  </a:cubicBezTo>
                  <a:cubicBezTo>
                    <a:pt x="115" y="3"/>
                    <a:pt x="115" y="3"/>
                    <a:pt x="115" y="3"/>
                  </a:cubicBezTo>
                  <a:cubicBezTo>
                    <a:pt x="115" y="3"/>
                    <a:pt x="116" y="3"/>
                    <a:pt x="116" y="3"/>
                  </a:cubicBezTo>
                  <a:cubicBezTo>
                    <a:pt x="116" y="3"/>
                    <a:pt x="116" y="3"/>
                    <a:pt x="116" y="3"/>
                  </a:cubicBezTo>
                  <a:cubicBezTo>
                    <a:pt x="116" y="2"/>
                    <a:pt x="116" y="2"/>
                    <a:pt x="116" y="2"/>
                  </a:cubicBezTo>
                  <a:cubicBezTo>
                    <a:pt x="116" y="2"/>
                    <a:pt x="116" y="2"/>
                    <a:pt x="116" y="2"/>
                  </a:cubicBezTo>
                  <a:cubicBezTo>
                    <a:pt x="116" y="2"/>
                    <a:pt x="115" y="2"/>
                    <a:pt x="115" y="2"/>
                  </a:cubicBezTo>
                  <a:cubicBezTo>
                    <a:pt x="115" y="2"/>
                    <a:pt x="115" y="2"/>
                    <a:pt x="115" y="2"/>
                  </a:cubicBezTo>
                  <a:cubicBezTo>
                    <a:pt x="115" y="2"/>
                    <a:pt x="115" y="2"/>
                    <a:pt x="115" y="2"/>
                  </a:cubicBezTo>
                  <a:cubicBezTo>
                    <a:pt x="115" y="2"/>
                    <a:pt x="115" y="2"/>
                    <a:pt x="115" y="2"/>
                  </a:cubicBezTo>
                  <a:cubicBezTo>
                    <a:pt x="114" y="2"/>
                    <a:pt x="114" y="2"/>
                    <a:pt x="114" y="2"/>
                  </a:cubicBezTo>
                  <a:cubicBezTo>
                    <a:pt x="114" y="2"/>
                    <a:pt x="114" y="3"/>
                    <a:pt x="114" y="3"/>
                  </a:cubicBezTo>
                  <a:cubicBezTo>
                    <a:pt x="114" y="3"/>
                    <a:pt x="114" y="3"/>
                    <a:pt x="114" y="3"/>
                  </a:cubicBezTo>
                  <a:cubicBezTo>
                    <a:pt x="114" y="3"/>
                    <a:pt x="114" y="3"/>
                    <a:pt x="114" y="3"/>
                  </a:cubicBezTo>
                  <a:close/>
                  <a:moveTo>
                    <a:pt x="125" y="20"/>
                  </a:moveTo>
                  <a:cubicBezTo>
                    <a:pt x="125" y="20"/>
                    <a:pt x="125" y="20"/>
                    <a:pt x="125" y="20"/>
                  </a:cubicBezTo>
                  <a:cubicBezTo>
                    <a:pt x="125" y="20"/>
                    <a:pt x="125" y="20"/>
                    <a:pt x="125" y="20"/>
                  </a:cubicBezTo>
                  <a:cubicBezTo>
                    <a:pt x="124" y="20"/>
                    <a:pt x="124" y="19"/>
                    <a:pt x="124" y="19"/>
                  </a:cubicBezTo>
                  <a:cubicBezTo>
                    <a:pt x="124" y="19"/>
                    <a:pt x="124" y="19"/>
                    <a:pt x="124" y="19"/>
                  </a:cubicBezTo>
                  <a:cubicBezTo>
                    <a:pt x="124" y="19"/>
                    <a:pt x="124" y="19"/>
                    <a:pt x="124" y="19"/>
                  </a:cubicBezTo>
                  <a:cubicBezTo>
                    <a:pt x="124" y="19"/>
                    <a:pt x="124" y="19"/>
                    <a:pt x="123" y="20"/>
                  </a:cubicBezTo>
                  <a:cubicBezTo>
                    <a:pt x="123" y="20"/>
                    <a:pt x="124" y="20"/>
                    <a:pt x="124" y="20"/>
                  </a:cubicBezTo>
                  <a:cubicBezTo>
                    <a:pt x="124" y="20"/>
                    <a:pt x="124" y="20"/>
                    <a:pt x="124" y="20"/>
                  </a:cubicBezTo>
                  <a:cubicBezTo>
                    <a:pt x="124" y="20"/>
                    <a:pt x="124" y="20"/>
                    <a:pt x="124" y="20"/>
                  </a:cubicBezTo>
                  <a:cubicBezTo>
                    <a:pt x="124" y="20"/>
                    <a:pt x="124" y="20"/>
                    <a:pt x="124" y="20"/>
                  </a:cubicBezTo>
                  <a:cubicBezTo>
                    <a:pt x="124" y="20"/>
                    <a:pt x="124" y="20"/>
                    <a:pt x="125" y="20"/>
                  </a:cubicBezTo>
                  <a:cubicBezTo>
                    <a:pt x="125" y="20"/>
                    <a:pt x="125" y="20"/>
                    <a:pt x="125" y="20"/>
                  </a:cubicBezTo>
                  <a:cubicBezTo>
                    <a:pt x="125" y="20"/>
                    <a:pt x="125" y="20"/>
                    <a:pt x="125" y="20"/>
                  </a:cubicBezTo>
                  <a:cubicBezTo>
                    <a:pt x="125" y="20"/>
                    <a:pt x="125" y="20"/>
                    <a:pt x="125" y="20"/>
                  </a:cubicBezTo>
                  <a:cubicBezTo>
                    <a:pt x="125" y="20"/>
                    <a:pt x="125" y="20"/>
                    <a:pt x="125" y="20"/>
                  </a:cubicBezTo>
                  <a:close/>
                  <a:moveTo>
                    <a:pt x="129" y="15"/>
                  </a:moveTo>
                  <a:cubicBezTo>
                    <a:pt x="129" y="15"/>
                    <a:pt x="129" y="15"/>
                    <a:pt x="129" y="14"/>
                  </a:cubicBezTo>
                  <a:cubicBezTo>
                    <a:pt x="129" y="14"/>
                    <a:pt x="128" y="14"/>
                    <a:pt x="128" y="14"/>
                  </a:cubicBezTo>
                  <a:cubicBezTo>
                    <a:pt x="128" y="14"/>
                    <a:pt x="128" y="14"/>
                    <a:pt x="128" y="14"/>
                  </a:cubicBezTo>
                  <a:cubicBezTo>
                    <a:pt x="128" y="14"/>
                    <a:pt x="128" y="14"/>
                    <a:pt x="128" y="14"/>
                  </a:cubicBezTo>
                  <a:cubicBezTo>
                    <a:pt x="128" y="14"/>
                    <a:pt x="127" y="14"/>
                    <a:pt x="127" y="14"/>
                  </a:cubicBezTo>
                  <a:cubicBezTo>
                    <a:pt x="127" y="14"/>
                    <a:pt x="127" y="14"/>
                    <a:pt x="127" y="15"/>
                  </a:cubicBezTo>
                  <a:cubicBezTo>
                    <a:pt x="127" y="15"/>
                    <a:pt x="127" y="15"/>
                    <a:pt x="127" y="15"/>
                  </a:cubicBezTo>
                  <a:cubicBezTo>
                    <a:pt x="127" y="14"/>
                    <a:pt x="127" y="14"/>
                    <a:pt x="127" y="14"/>
                  </a:cubicBezTo>
                  <a:cubicBezTo>
                    <a:pt x="127" y="14"/>
                    <a:pt x="127" y="14"/>
                    <a:pt x="127" y="14"/>
                  </a:cubicBezTo>
                  <a:cubicBezTo>
                    <a:pt x="127" y="14"/>
                    <a:pt x="126" y="14"/>
                    <a:pt x="126" y="14"/>
                  </a:cubicBezTo>
                  <a:cubicBezTo>
                    <a:pt x="126" y="14"/>
                    <a:pt x="126" y="13"/>
                    <a:pt x="125" y="13"/>
                  </a:cubicBezTo>
                  <a:cubicBezTo>
                    <a:pt x="125" y="13"/>
                    <a:pt x="125" y="13"/>
                    <a:pt x="125" y="13"/>
                  </a:cubicBezTo>
                  <a:cubicBezTo>
                    <a:pt x="125" y="13"/>
                    <a:pt x="125" y="13"/>
                    <a:pt x="125" y="13"/>
                  </a:cubicBezTo>
                  <a:cubicBezTo>
                    <a:pt x="125" y="13"/>
                    <a:pt x="125" y="14"/>
                    <a:pt x="125" y="14"/>
                  </a:cubicBezTo>
                  <a:cubicBezTo>
                    <a:pt x="125" y="13"/>
                    <a:pt x="125" y="13"/>
                    <a:pt x="125" y="13"/>
                  </a:cubicBezTo>
                  <a:cubicBezTo>
                    <a:pt x="125" y="13"/>
                    <a:pt x="125" y="13"/>
                    <a:pt x="125" y="13"/>
                  </a:cubicBezTo>
                  <a:cubicBezTo>
                    <a:pt x="125" y="13"/>
                    <a:pt x="125" y="13"/>
                    <a:pt x="125" y="13"/>
                  </a:cubicBezTo>
                  <a:cubicBezTo>
                    <a:pt x="125" y="13"/>
                    <a:pt x="125" y="13"/>
                    <a:pt x="125" y="13"/>
                  </a:cubicBezTo>
                  <a:cubicBezTo>
                    <a:pt x="124" y="12"/>
                    <a:pt x="124" y="12"/>
                    <a:pt x="124" y="12"/>
                  </a:cubicBezTo>
                  <a:cubicBezTo>
                    <a:pt x="124" y="12"/>
                    <a:pt x="124" y="12"/>
                    <a:pt x="124" y="12"/>
                  </a:cubicBezTo>
                  <a:cubicBezTo>
                    <a:pt x="124" y="12"/>
                    <a:pt x="124" y="12"/>
                    <a:pt x="124" y="12"/>
                  </a:cubicBezTo>
                  <a:cubicBezTo>
                    <a:pt x="124" y="12"/>
                    <a:pt x="123" y="12"/>
                    <a:pt x="123" y="12"/>
                  </a:cubicBezTo>
                  <a:cubicBezTo>
                    <a:pt x="123" y="12"/>
                    <a:pt x="123" y="12"/>
                    <a:pt x="123" y="12"/>
                  </a:cubicBezTo>
                  <a:cubicBezTo>
                    <a:pt x="123" y="12"/>
                    <a:pt x="123" y="12"/>
                    <a:pt x="123" y="12"/>
                  </a:cubicBezTo>
                  <a:cubicBezTo>
                    <a:pt x="123" y="12"/>
                    <a:pt x="123" y="12"/>
                    <a:pt x="123" y="12"/>
                  </a:cubicBezTo>
                  <a:cubicBezTo>
                    <a:pt x="123" y="12"/>
                    <a:pt x="123" y="12"/>
                    <a:pt x="123" y="12"/>
                  </a:cubicBezTo>
                  <a:cubicBezTo>
                    <a:pt x="123" y="12"/>
                    <a:pt x="123" y="12"/>
                    <a:pt x="123" y="12"/>
                  </a:cubicBezTo>
                  <a:cubicBezTo>
                    <a:pt x="123" y="12"/>
                    <a:pt x="123" y="12"/>
                    <a:pt x="122" y="12"/>
                  </a:cubicBezTo>
                  <a:cubicBezTo>
                    <a:pt x="122" y="12"/>
                    <a:pt x="122" y="12"/>
                    <a:pt x="122" y="12"/>
                  </a:cubicBezTo>
                  <a:cubicBezTo>
                    <a:pt x="122" y="12"/>
                    <a:pt x="122" y="12"/>
                    <a:pt x="122" y="12"/>
                  </a:cubicBezTo>
                  <a:cubicBezTo>
                    <a:pt x="122" y="12"/>
                    <a:pt x="122" y="12"/>
                    <a:pt x="122" y="12"/>
                  </a:cubicBezTo>
                  <a:cubicBezTo>
                    <a:pt x="122" y="12"/>
                    <a:pt x="122" y="12"/>
                    <a:pt x="122" y="12"/>
                  </a:cubicBezTo>
                  <a:cubicBezTo>
                    <a:pt x="122" y="12"/>
                    <a:pt x="122" y="12"/>
                    <a:pt x="122" y="12"/>
                  </a:cubicBezTo>
                  <a:cubicBezTo>
                    <a:pt x="122" y="12"/>
                    <a:pt x="122" y="12"/>
                    <a:pt x="122" y="13"/>
                  </a:cubicBezTo>
                  <a:cubicBezTo>
                    <a:pt x="122" y="13"/>
                    <a:pt x="122" y="13"/>
                    <a:pt x="122" y="13"/>
                  </a:cubicBezTo>
                  <a:cubicBezTo>
                    <a:pt x="122" y="13"/>
                    <a:pt x="122" y="13"/>
                    <a:pt x="122" y="13"/>
                  </a:cubicBezTo>
                  <a:cubicBezTo>
                    <a:pt x="121" y="13"/>
                    <a:pt x="121" y="13"/>
                    <a:pt x="121" y="13"/>
                  </a:cubicBezTo>
                  <a:cubicBezTo>
                    <a:pt x="121" y="13"/>
                    <a:pt x="121" y="13"/>
                    <a:pt x="121" y="13"/>
                  </a:cubicBezTo>
                  <a:cubicBezTo>
                    <a:pt x="121" y="13"/>
                    <a:pt x="121" y="13"/>
                    <a:pt x="121" y="13"/>
                  </a:cubicBezTo>
                  <a:cubicBezTo>
                    <a:pt x="121" y="13"/>
                    <a:pt x="121" y="13"/>
                    <a:pt x="121" y="13"/>
                  </a:cubicBezTo>
                  <a:cubicBezTo>
                    <a:pt x="121" y="13"/>
                    <a:pt x="120" y="13"/>
                    <a:pt x="120" y="13"/>
                  </a:cubicBezTo>
                  <a:cubicBezTo>
                    <a:pt x="120" y="13"/>
                    <a:pt x="121" y="13"/>
                    <a:pt x="120" y="12"/>
                  </a:cubicBezTo>
                  <a:cubicBezTo>
                    <a:pt x="120" y="12"/>
                    <a:pt x="120" y="12"/>
                    <a:pt x="120" y="12"/>
                  </a:cubicBezTo>
                  <a:cubicBezTo>
                    <a:pt x="120" y="12"/>
                    <a:pt x="120" y="12"/>
                    <a:pt x="120" y="12"/>
                  </a:cubicBezTo>
                  <a:cubicBezTo>
                    <a:pt x="120" y="12"/>
                    <a:pt x="120" y="12"/>
                    <a:pt x="120" y="12"/>
                  </a:cubicBezTo>
                  <a:cubicBezTo>
                    <a:pt x="120" y="12"/>
                    <a:pt x="120" y="12"/>
                    <a:pt x="120" y="12"/>
                  </a:cubicBezTo>
                  <a:cubicBezTo>
                    <a:pt x="120" y="12"/>
                    <a:pt x="121" y="12"/>
                    <a:pt x="121" y="12"/>
                  </a:cubicBezTo>
                  <a:cubicBezTo>
                    <a:pt x="121" y="12"/>
                    <a:pt x="121" y="12"/>
                    <a:pt x="121" y="12"/>
                  </a:cubicBezTo>
                  <a:cubicBezTo>
                    <a:pt x="121" y="12"/>
                    <a:pt x="121" y="12"/>
                    <a:pt x="121" y="12"/>
                  </a:cubicBezTo>
                  <a:cubicBezTo>
                    <a:pt x="121" y="12"/>
                    <a:pt x="121" y="12"/>
                    <a:pt x="121" y="12"/>
                  </a:cubicBezTo>
                  <a:cubicBezTo>
                    <a:pt x="121" y="12"/>
                    <a:pt x="121" y="12"/>
                    <a:pt x="121" y="12"/>
                  </a:cubicBezTo>
                  <a:cubicBezTo>
                    <a:pt x="121" y="12"/>
                    <a:pt x="121" y="12"/>
                    <a:pt x="121" y="12"/>
                  </a:cubicBezTo>
                  <a:cubicBezTo>
                    <a:pt x="121" y="12"/>
                    <a:pt x="121" y="12"/>
                    <a:pt x="121" y="12"/>
                  </a:cubicBezTo>
                  <a:cubicBezTo>
                    <a:pt x="121" y="12"/>
                    <a:pt x="122" y="12"/>
                    <a:pt x="122" y="12"/>
                  </a:cubicBezTo>
                  <a:cubicBezTo>
                    <a:pt x="122" y="12"/>
                    <a:pt x="122" y="12"/>
                    <a:pt x="121" y="12"/>
                  </a:cubicBezTo>
                  <a:cubicBezTo>
                    <a:pt x="121" y="11"/>
                    <a:pt x="121" y="11"/>
                    <a:pt x="121" y="11"/>
                  </a:cubicBezTo>
                  <a:cubicBezTo>
                    <a:pt x="121" y="11"/>
                    <a:pt x="121" y="11"/>
                    <a:pt x="121" y="11"/>
                  </a:cubicBezTo>
                  <a:cubicBezTo>
                    <a:pt x="121" y="11"/>
                    <a:pt x="121" y="11"/>
                    <a:pt x="121" y="11"/>
                  </a:cubicBezTo>
                  <a:cubicBezTo>
                    <a:pt x="121" y="11"/>
                    <a:pt x="121" y="11"/>
                    <a:pt x="121" y="11"/>
                  </a:cubicBezTo>
                  <a:cubicBezTo>
                    <a:pt x="121" y="11"/>
                    <a:pt x="121" y="11"/>
                    <a:pt x="121" y="11"/>
                  </a:cubicBezTo>
                  <a:cubicBezTo>
                    <a:pt x="121" y="11"/>
                    <a:pt x="121" y="11"/>
                    <a:pt x="121" y="11"/>
                  </a:cubicBezTo>
                  <a:cubicBezTo>
                    <a:pt x="121" y="10"/>
                    <a:pt x="121" y="10"/>
                    <a:pt x="121" y="10"/>
                  </a:cubicBezTo>
                  <a:cubicBezTo>
                    <a:pt x="121" y="10"/>
                    <a:pt x="121" y="10"/>
                    <a:pt x="121" y="10"/>
                  </a:cubicBezTo>
                  <a:cubicBezTo>
                    <a:pt x="121" y="10"/>
                    <a:pt x="121" y="11"/>
                    <a:pt x="120" y="11"/>
                  </a:cubicBezTo>
                  <a:cubicBezTo>
                    <a:pt x="120" y="11"/>
                    <a:pt x="120" y="11"/>
                    <a:pt x="120" y="11"/>
                  </a:cubicBezTo>
                  <a:cubicBezTo>
                    <a:pt x="120" y="11"/>
                    <a:pt x="120" y="11"/>
                    <a:pt x="120" y="11"/>
                  </a:cubicBezTo>
                  <a:cubicBezTo>
                    <a:pt x="120" y="11"/>
                    <a:pt x="120" y="11"/>
                    <a:pt x="120" y="11"/>
                  </a:cubicBezTo>
                  <a:cubicBezTo>
                    <a:pt x="120" y="11"/>
                    <a:pt x="120" y="11"/>
                    <a:pt x="120" y="11"/>
                  </a:cubicBezTo>
                  <a:cubicBezTo>
                    <a:pt x="120" y="11"/>
                    <a:pt x="119" y="11"/>
                    <a:pt x="119" y="11"/>
                  </a:cubicBezTo>
                  <a:cubicBezTo>
                    <a:pt x="119" y="11"/>
                    <a:pt x="119" y="11"/>
                    <a:pt x="119" y="11"/>
                  </a:cubicBezTo>
                  <a:cubicBezTo>
                    <a:pt x="119" y="11"/>
                    <a:pt x="119" y="11"/>
                    <a:pt x="119" y="11"/>
                  </a:cubicBezTo>
                  <a:cubicBezTo>
                    <a:pt x="119" y="11"/>
                    <a:pt x="119" y="11"/>
                    <a:pt x="118" y="11"/>
                  </a:cubicBezTo>
                  <a:cubicBezTo>
                    <a:pt x="118" y="11"/>
                    <a:pt x="118" y="11"/>
                    <a:pt x="118" y="11"/>
                  </a:cubicBezTo>
                  <a:cubicBezTo>
                    <a:pt x="118" y="11"/>
                    <a:pt x="118" y="11"/>
                    <a:pt x="118" y="11"/>
                  </a:cubicBezTo>
                  <a:cubicBezTo>
                    <a:pt x="118" y="12"/>
                    <a:pt x="118" y="12"/>
                    <a:pt x="117" y="12"/>
                  </a:cubicBezTo>
                  <a:cubicBezTo>
                    <a:pt x="117" y="12"/>
                    <a:pt x="118" y="11"/>
                    <a:pt x="118" y="11"/>
                  </a:cubicBezTo>
                  <a:cubicBezTo>
                    <a:pt x="118" y="11"/>
                    <a:pt x="118" y="11"/>
                    <a:pt x="118" y="11"/>
                  </a:cubicBezTo>
                  <a:cubicBezTo>
                    <a:pt x="118" y="11"/>
                    <a:pt x="118" y="11"/>
                    <a:pt x="119" y="11"/>
                  </a:cubicBezTo>
                  <a:cubicBezTo>
                    <a:pt x="119" y="11"/>
                    <a:pt x="119" y="11"/>
                    <a:pt x="119" y="11"/>
                  </a:cubicBezTo>
                  <a:cubicBezTo>
                    <a:pt x="119" y="11"/>
                    <a:pt x="119" y="11"/>
                    <a:pt x="119" y="11"/>
                  </a:cubicBezTo>
                  <a:cubicBezTo>
                    <a:pt x="119" y="11"/>
                    <a:pt x="119" y="11"/>
                    <a:pt x="119" y="11"/>
                  </a:cubicBezTo>
                  <a:cubicBezTo>
                    <a:pt x="119" y="11"/>
                    <a:pt x="119" y="11"/>
                    <a:pt x="119" y="11"/>
                  </a:cubicBezTo>
                  <a:cubicBezTo>
                    <a:pt x="118" y="11"/>
                    <a:pt x="118" y="11"/>
                    <a:pt x="118" y="11"/>
                  </a:cubicBezTo>
                  <a:cubicBezTo>
                    <a:pt x="118" y="11"/>
                    <a:pt x="118" y="11"/>
                    <a:pt x="118" y="11"/>
                  </a:cubicBezTo>
                  <a:cubicBezTo>
                    <a:pt x="118" y="11"/>
                    <a:pt x="118" y="10"/>
                    <a:pt x="118" y="10"/>
                  </a:cubicBezTo>
                  <a:cubicBezTo>
                    <a:pt x="118" y="10"/>
                    <a:pt x="118" y="10"/>
                    <a:pt x="118" y="10"/>
                  </a:cubicBezTo>
                  <a:cubicBezTo>
                    <a:pt x="118" y="10"/>
                    <a:pt x="118" y="10"/>
                    <a:pt x="118" y="10"/>
                  </a:cubicBezTo>
                  <a:cubicBezTo>
                    <a:pt x="118" y="10"/>
                    <a:pt x="118" y="10"/>
                    <a:pt x="118" y="10"/>
                  </a:cubicBezTo>
                  <a:cubicBezTo>
                    <a:pt x="118" y="10"/>
                    <a:pt x="118" y="10"/>
                    <a:pt x="118" y="10"/>
                  </a:cubicBezTo>
                  <a:cubicBezTo>
                    <a:pt x="118" y="10"/>
                    <a:pt x="118" y="10"/>
                    <a:pt x="118" y="10"/>
                  </a:cubicBezTo>
                  <a:cubicBezTo>
                    <a:pt x="118" y="10"/>
                    <a:pt x="118" y="9"/>
                    <a:pt x="118" y="9"/>
                  </a:cubicBezTo>
                  <a:cubicBezTo>
                    <a:pt x="118" y="9"/>
                    <a:pt x="118" y="9"/>
                    <a:pt x="118" y="9"/>
                  </a:cubicBezTo>
                  <a:cubicBezTo>
                    <a:pt x="119" y="9"/>
                    <a:pt x="119" y="9"/>
                    <a:pt x="119" y="9"/>
                  </a:cubicBezTo>
                  <a:cubicBezTo>
                    <a:pt x="119" y="9"/>
                    <a:pt x="119" y="9"/>
                    <a:pt x="119" y="9"/>
                  </a:cubicBezTo>
                  <a:cubicBezTo>
                    <a:pt x="119" y="9"/>
                    <a:pt x="119" y="9"/>
                    <a:pt x="119" y="9"/>
                  </a:cubicBezTo>
                  <a:cubicBezTo>
                    <a:pt x="119" y="8"/>
                    <a:pt x="119" y="8"/>
                    <a:pt x="119" y="8"/>
                  </a:cubicBezTo>
                  <a:cubicBezTo>
                    <a:pt x="119" y="8"/>
                    <a:pt x="119" y="8"/>
                    <a:pt x="119" y="8"/>
                  </a:cubicBezTo>
                  <a:cubicBezTo>
                    <a:pt x="119" y="8"/>
                    <a:pt x="119" y="8"/>
                    <a:pt x="118" y="8"/>
                  </a:cubicBezTo>
                  <a:cubicBezTo>
                    <a:pt x="118" y="7"/>
                    <a:pt x="118" y="7"/>
                    <a:pt x="118" y="7"/>
                  </a:cubicBezTo>
                  <a:cubicBezTo>
                    <a:pt x="118" y="7"/>
                    <a:pt x="118" y="7"/>
                    <a:pt x="118" y="7"/>
                  </a:cubicBezTo>
                  <a:cubicBezTo>
                    <a:pt x="118" y="7"/>
                    <a:pt x="117" y="7"/>
                    <a:pt x="117" y="7"/>
                  </a:cubicBezTo>
                  <a:cubicBezTo>
                    <a:pt x="117" y="7"/>
                    <a:pt x="118" y="7"/>
                    <a:pt x="117" y="7"/>
                  </a:cubicBezTo>
                  <a:cubicBezTo>
                    <a:pt x="117" y="7"/>
                    <a:pt x="117" y="7"/>
                    <a:pt x="117" y="7"/>
                  </a:cubicBezTo>
                  <a:cubicBezTo>
                    <a:pt x="117" y="7"/>
                    <a:pt x="117" y="7"/>
                    <a:pt x="117" y="7"/>
                  </a:cubicBezTo>
                  <a:cubicBezTo>
                    <a:pt x="117" y="7"/>
                    <a:pt x="117" y="7"/>
                    <a:pt x="117" y="7"/>
                  </a:cubicBezTo>
                  <a:cubicBezTo>
                    <a:pt x="117" y="7"/>
                    <a:pt x="117" y="7"/>
                    <a:pt x="117" y="7"/>
                  </a:cubicBezTo>
                  <a:cubicBezTo>
                    <a:pt x="117" y="7"/>
                    <a:pt x="117" y="7"/>
                    <a:pt x="117" y="7"/>
                  </a:cubicBezTo>
                  <a:cubicBezTo>
                    <a:pt x="116" y="7"/>
                    <a:pt x="116" y="7"/>
                    <a:pt x="116" y="7"/>
                  </a:cubicBezTo>
                  <a:cubicBezTo>
                    <a:pt x="116" y="7"/>
                    <a:pt x="116" y="7"/>
                    <a:pt x="116" y="6"/>
                  </a:cubicBezTo>
                  <a:cubicBezTo>
                    <a:pt x="116" y="6"/>
                    <a:pt x="116" y="6"/>
                    <a:pt x="116" y="6"/>
                  </a:cubicBezTo>
                  <a:cubicBezTo>
                    <a:pt x="116" y="6"/>
                    <a:pt x="116" y="6"/>
                    <a:pt x="115" y="6"/>
                  </a:cubicBezTo>
                  <a:cubicBezTo>
                    <a:pt x="115" y="5"/>
                    <a:pt x="115" y="5"/>
                    <a:pt x="116" y="5"/>
                  </a:cubicBezTo>
                  <a:cubicBezTo>
                    <a:pt x="115" y="5"/>
                    <a:pt x="116" y="5"/>
                    <a:pt x="116" y="5"/>
                  </a:cubicBezTo>
                  <a:cubicBezTo>
                    <a:pt x="116" y="5"/>
                    <a:pt x="115" y="5"/>
                    <a:pt x="115" y="4"/>
                  </a:cubicBezTo>
                  <a:cubicBezTo>
                    <a:pt x="115" y="4"/>
                    <a:pt x="115" y="4"/>
                    <a:pt x="115" y="4"/>
                  </a:cubicBezTo>
                  <a:cubicBezTo>
                    <a:pt x="115" y="4"/>
                    <a:pt x="115" y="4"/>
                    <a:pt x="115" y="4"/>
                  </a:cubicBezTo>
                  <a:cubicBezTo>
                    <a:pt x="115" y="4"/>
                    <a:pt x="114" y="4"/>
                    <a:pt x="114" y="4"/>
                  </a:cubicBezTo>
                  <a:cubicBezTo>
                    <a:pt x="114" y="4"/>
                    <a:pt x="114" y="5"/>
                    <a:pt x="114" y="5"/>
                  </a:cubicBezTo>
                  <a:cubicBezTo>
                    <a:pt x="114" y="5"/>
                    <a:pt x="114" y="5"/>
                    <a:pt x="114" y="5"/>
                  </a:cubicBezTo>
                  <a:cubicBezTo>
                    <a:pt x="114" y="5"/>
                    <a:pt x="114" y="5"/>
                    <a:pt x="114" y="5"/>
                  </a:cubicBezTo>
                  <a:cubicBezTo>
                    <a:pt x="114" y="5"/>
                    <a:pt x="114" y="5"/>
                    <a:pt x="114" y="5"/>
                  </a:cubicBezTo>
                  <a:cubicBezTo>
                    <a:pt x="114" y="5"/>
                    <a:pt x="115" y="5"/>
                    <a:pt x="114" y="5"/>
                  </a:cubicBezTo>
                  <a:cubicBezTo>
                    <a:pt x="114" y="5"/>
                    <a:pt x="114" y="5"/>
                    <a:pt x="114" y="5"/>
                  </a:cubicBezTo>
                  <a:cubicBezTo>
                    <a:pt x="114" y="5"/>
                    <a:pt x="114" y="5"/>
                    <a:pt x="114" y="6"/>
                  </a:cubicBezTo>
                  <a:cubicBezTo>
                    <a:pt x="114" y="6"/>
                    <a:pt x="114" y="6"/>
                    <a:pt x="114" y="6"/>
                  </a:cubicBezTo>
                  <a:cubicBezTo>
                    <a:pt x="114" y="6"/>
                    <a:pt x="114" y="6"/>
                    <a:pt x="114" y="6"/>
                  </a:cubicBezTo>
                  <a:cubicBezTo>
                    <a:pt x="114" y="6"/>
                    <a:pt x="114" y="6"/>
                    <a:pt x="114" y="6"/>
                  </a:cubicBezTo>
                  <a:cubicBezTo>
                    <a:pt x="114" y="7"/>
                    <a:pt x="113" y="7"/>
                    <a:pt x="113" y="7"/>
                  </a:cubicBezTo>
                  <a:cubicBezTo>
                    <a:pt x="113" y="7"/>
                    <a:pt x="113" y="7"/>
                    <a:pt x="113" y="7"/>
                  </a:cubicBezTo>
                  <a:cubicBezTo>
                    <a:pt x="113" y="7"/>
                    <a:pt x="113" y="7"/>
                    <a:pt x="113" y="7"/>
                  </a:cubicBezTo>
                  <a:cubicBezTo>
                    <a:pt x="113" y="7"/>
                    <a:pt x="113" y="7"/>
                    <a:pt x="113" y="7"/>
                  </a:cubicBezTo>
                  <a:cubicBezTo>
                    <a:pt x="113" y="7"/>
                    <a:pt x="113" y="7"/>
                    <a:pt x="113" y="7"/>
                  </a:cubicBezTo>
                  <a:cubicBezTo>
                    <a:pt x="113" y="7"/>
                    <a:pt x="113" y="7"/>
                    <a:pt x="113" y="7"/>
                  </a:cubicBezTo>
                  <a:cubicBezTo>
                    <a:pt x="112" y="7"/>
                    <a:pt x="112" y="7"/>
                    <a:pt x="112" y="7"/>
                  </a:cubicBezTo>
                  <a:cubicBezTo>
                    <a:pt x="112" y="7"/>
                    <a:pt x="112" y="7"/>
                    <a:pt x="112" y="7"/>
                  </a:cubicBezTo>
                  <a:cubicBezTo>
                    <a:pt x="113" y="7"/>
                    <a:pt x="113" y="6"/>
                    <a:pt x="113" y="6"/>
                  </a:cubicBezTo>
                  <a:cubicBezTo>
                    <a:pt x="113" y="6"/>
                    <a:pt x="113" y="6"/>
                    <a:pt x="113" y="6"/>
                  </a:cubicBezTo>
                  <a:cubicBezTo>
                    <a:pt x="113" y="6"/>
                    <a:pt x="113" y="6"/>
                    <a:pt x="113" y="6"/>
                  </a:cubicBezTo>
                  <a:cubicBezTo>
                    <a:pt x="113" y="5"/>
                    <a:pt x="113" y="5"/>
                    <a:pt x="113" y="5"/>
                  </a:cubicBezTo>
                  <a:cubicBezTo>
                    <a:pt x="113" y="5"/>
                    <a:pt x="112" y="5"/>
                    <a:pt x="113" y="5"/>
                  </a:cubicBezTo>
                  <a:cubicBezTo>
                    <a:pt x="113" y="5"/>
                    <a:pt x="113" y="5"/>
                    <a:pt x="113" y="5"/>
                  </a:cubicBezTo>
                  <a:cubicBezTo>
                    <a:pt x="113" y="5"/>
                    <a:pt x="113" y="5"/>
                    <a:pt x="113" y="5"/>
                  </a:cubicBezTo>
                  <a:cubicBezTo>
                    <a:pt x="113" y="5"/>
                    <a:pt x="113" y="5"/>
                    <a:pt x="113" y="5"/>
                  </a:cubicBezTo>
                  <a:cubicBezTo>
                    <a:pt x="113" y="5"/>
                    <a:pt x="113" y="5"/>
                    <a:pt x="113" y="5"/>
                  </a:cubicBezTo>
                  <a:cubicBezTo>
                    <a:pt x="113" y="4"/>
                    <a:pt x="112" y="4"/>
                    <a:pt x="112" y="4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4"/>
                    <a:pt x="112" y="4"/>
                    <a:pt x="112" y="4"/>
                  </a:cubicBezTo>
                  <a:cubicBezTo>
                    <a:pt x="112" y="5"/>
                    <a:pt x="112" y="5"/>
                    <a:pt x="112" y="5"/>
                  </a:cubicBezTo>
                  <a:cubicBezTo>
                    <a:pt x="112" y="5"/>
                    <a:pt x="112" y="5"/>
                    <a:pt x="112" y="5"/>
                  </a:cubicBezTo>
                  <a:cubicBezTo>
                    <a:pt x="111" y="5"/>
                    <a:pt x="112" y="5"/>
                    <a:pt x="112" y="6"/>
                  </a:cubicBezTo>
                  <a:cubicBezTo>
                    <a:pt x="112" y="6"/>
                    <a:pt x="111" y="6"/>
                    <a:pt x="111" y="6"/>
                  </a:cubicBezTo>
                  <a:cubicBezTo>
                    <a:pt x="111" y="6"/>
                    <a:pt x="112" y="6"/>
                    <a:pt x="112" y="6"/>
                  </a:cubicBezTo>
                  <a:cubicBezTo>
                    <a:pt x="112" y="6"/>
                    <a:pt x="111" y="7"/>
                    <a:pt x="111" y="7"/>
                  </a:cubicBezTo>
                  <a:cubicBezTo>
                    <a:pt x="111" y="7"/>
                    <a:pt x="111" y="7"/>
                    <a:pt x="111" y="7"/>
                  </a:cubicBezTo>
                  <a:cubicBezTo>
                    <a:pt x="111" y="7"/>
                    <a:pt x="111" y="7"/>
                    <a:pt x="111" y="8"/>
                  </a:cubicBezTo>
                  <a:cubicBezTo>
                    <a:pt x="111" y="8"/>
                    <a:pt x="110" y="8"/>
                    <a:pt x="110" y="8"/>
                  </a:cubicBezTo>
                  <a:cubicBezTo>
                    <a:pt x="110" y="8"/>
                    <a:pt x="110" y="8"/>
                    <a:pt x="110" y="9"/>
                  </a:cubicBezTo>
                  <a:cubicBezTo>
                    <a:pt x="110" y="9"/>
                    <a:pt x="110" y="9"/>
                    <a:pt x="110" y="9"/>
                  </a:cubicBezTo>
                  <a:cubicBezTo>
                    <a:pt x="109" y="9"/>
                    <a:pt x="109" y="9"/>
                    <a:pt x="109" y="9"/>
                  </a:cubicBezTo>
                  <a:cubicBezTo>
                    <a:pt x="109" y="9"/>
                    <a:pt x="109" y="9"/>
                    <a:pt x="109" y="9"/>
                  </a:cubicBezTo>
                  <a:cubicBezTo>
                    <a:pt x="109" y="9"/>
                    <a:pt x="109" y="9"/>
                    <a:pt x="109" y="9"/>
                  </a:cubicBezTo>
                  <a:cubicBezTo>
                    <a:pt x="109" y="10"/>
                    <a:pt x="109" y="10"/>
                    <a:pt x="109" y="10"/>
                  </a:cubicBezTo>
                  <a:cubicBezTo>
                    <a:pt x="109" y="10"/>
                    <a:pt x="109" y="10"/>
                    <a:pt x="108" y="10"/>
                  </a:cubicBezTo>
                  <a:cubicBezTo>
                    <a:pt x="108" y="10"/>
                    <a:pt x="108" y="10"/>
                    <a:pt x="108" y="10"/>
                  </a:cubicBezTo>
                  <a:cubicBezTo>
                    <a:pt x="108" y="10"/>
                    <a:pt x="108" y="10"/>
                    <a:pt x="108" y="10"/>
                  </a:cubicBezTo>
                  <a:cubicBezTo>
                    <a:pt x="108" y="11"/>
                    <a:pt x="108" y="11"/>
                    <a:pt x="108" y="11"/>
                  </a:cubicBezTo>
                  <a:cubicBezTo>
                    <a:pt x="108" y="11"/>
                    <a:pt x="108" y="11"/>
                    <a:pt x="108" y="11"/>
                  </a:cubicBezTo>
                  <a:cubicBezTo>
                    <a:pt x="108" y="11"/>
                    <a:pt x="108" y="11"/>
                    <a:pt x="108" y="12"/>
                  </a:cubicBezTo>
                  <a:cubicBezTo>
                    <a:pt x="108" y="12"/>
                    <a:pt x="108" y="12"/>
                    <a:pt x="108" y="12"/>
                  </a:cubicBezTo>
                  <a:cubicBezTo>
                    <a:pt x="108" y="12"/>
                    <a:pt x="108" y="13"/>
                    <a:pt x="108" y="13"/>
                  </a:cubicBezTo>
                  <a:cubicBezTo>
                    <a:pt x="107" y="13"/>
                    <a:pt x="107" y="13"/>
                    <a:pt x="107" y="13"/>
                  </a:cubicBezTo>
                  <a:cubicBezTo>
                    <a:pt x="107" y="13"/>
                    <a:pt x="107" y="14"/>
                    <a:pt x="107" y="14"/>
                  </a:cubicBezTo>
                  <a:cubicBezTo>
                    <a:pt x="107" y="14"/>
                    <a:pt x="107" y="14"/>
                    <a:pt x="107" y="14"/>
                  </a:cubicBezTo>
                  <a:cubicBezTo>
                    <a:pt x="106" y="14"/>
                    <a:pt x="106" y="14"/>
                    <a:pt x="106" y="14"/>
                  </a:cubicBezTo>
                  <a:cubicBezTo>
                    <a:pt x="105" y="14"/>
                    <a:pt x="105" y="14"/>
                    <a:pt x="105" y="14"/>
                  </a:cubicBezTo>
                  <a:cubicBezTo>
                    <a:pt x="105" y="14"/>
                    <a:pt x="105" y="14"/>
                    <a:pt x="105" y="14"/>
                  </a:cubicBezTo>
                  <a:cubicBezTo>
                    <a:pt x="105" y="14"/>
                    <a:pt x="105" y="14"/>
                    <a:pt x="104" y="15"/>
                  </a:cubicBezTo>
                  <a:cubicBezTo>
                    <a:pt x="104" y="15"/>
                    <a:pt x="104" y="15"/>
                    <a:pt x="104" y="15"/>
                  </a:cubicBezTo>
                  <a:cubicBezTo>
                    <a:pt x="104" y="15"/>
                    <a:pt x="103" y="16"/>
                    <a:pt x="103" y="16"/>
                  </a:cubicBezTo>
                  <a:cubicBezTo>
                    <a:pt x="103" y="16"/>
                    <a:pt x="103" y="16"/>
                    <a:pt x="104" y="16"/>
                  </a:cubicBezTo>
                  <a:cubicBezTo>
                    <a:pt x="104" y="16"/>
                    <a:pt x="104" y="16"/>
                    <a:pt x="104" y="16"/>
                  </a:cubicBezTo>
                  <a:cubicBezTo>
                    <a:pt x="104" y="16"/>
                    <a:pt x="104" y="16"/>
                    <a:pt x="104" y="16"/>
                  </a:cubicBezTo>
                  <a:cubicBezTo>
                    <a:pt x="104" y="16"/>
                    <a:pt x="104" y="17"/>
                    <a:pt x="104" y="17"/>
                  </a:cubicBezTo>
                  <a:cubicBezTo>
                    <a:pt x="105" y="17"/>
                    <a:pt x="105" y="17"/>
                    <a:pt x="105" y="17"/>
                  </a:cubicBezTo>
                  <a:cubicBezTo>
                    <a:pt x="105" y="17"/>
                    <a:pt x="105" y="17"/>
                    <a:pt x="105" y="17"/>
                  </a:cubicBezTo>
                  <a:cubicBezTo>
                    <a:pt x="105" y="17"/>
                    <a:pt x="105" y="17"/>
                    <a:pt x="105" y="17"/>
                  </a:cubicBezTo>
                  <a:cubicBezTo>
                    <a:pt x="105" y="17"/>
                    <a:pt x="105" y="17"/>
                    <a:pt x="105" y="18"/>
                  </a:cubicBezTo>
                  <a:cubicBezTo>
                    <a:pt x="105" y="18"/>
                    <a:pt x="104" y="18"/>
                    <a:pt x="104" y="18"/>
                  </a:cubicBezTo>
                  <a:cubicBezTo>
                    <a:pt x="104" y="18"/>
                    <a:pt x="104" y="18"/>
                    <a:pt x="104" y="18"/>
                  </a:cubicBezTo>
                  <a:cubicBezTo>
                    <a:pt x="104" y="18"/>
                    <a:pt x="104" y="18"/>
                    <a:pt x="104" y="18"/>
                  </a:cubicBezTo>
                  <a:cubicBezTo>
                    <a:pt x="104" y="18"/>
                    <a:pt x="104" y="18"/>
                    <a:pt x="104" y="18"/>
                  </a:cubicBezTo>
                  <a:cubicBezTo>
                    <a:pt x="104" y="18"/>
                    <a:pt x="104" y="19"/>
                    <a:pt x="104" y="19"/>
                  </a:cubicBezTo>
                  <a:cubicBezTo>
                    <a:pt x="104" y="19"/>
                    <a:pt x="104" y="20"/>
                    <a:pt x="104" y="21"/>
                  </a:cubicBezTo>
                  <a:cubicBezTo>
                    <a:pt x="104" y="21"/>
                    <a:pt x="103" y="22"/>
                    <a:pt x="103" y="21"/>
                  </a:cubicBezTo>
                  <a:cubicBezTo>
                    <a:pt x="103" y="21"/>
                    <a:pt x="103" y="20"/>
                    <a:pt x="103" y="20"/>
                  </a:cubicBezTo>
                  <a:cubicBezTo>
                    <a:pt x="103" y="20"/>
                    <a:pt x="103" y="19"/>
                    <a:pt x="103" y="18"/>
                  </a:cubicBezTo>
                  <a:cubicBezTo>
                    <a:pt x="102" y="18"/>
                    <a:pt x="102" y="18"/>
                    <a:pt x="102" y="18"/>
                  </a:cubicBezTo>
                  <a:cubicBezTo>
                    <a:pt x="102" y="18"/>
                    <a:pt x="102" y="19"/>
                    <a:pt x="102" y="19"/>
                  </a:cubicBezTo>
                  <a:cubicBezTo>
                    <a:pt x="102" y="19"/>
                    <a:pt x="102" y="19"/>
                    <a:pt x="102" y="19"/>
                  </a:cubicBezTo>
                  <a:cubicBezTo>
                    <a:pt x="102" y="19"/>
                    <a:pt x="102" y="19"/>
                    <a:pt x="102" y="19"/>
                  </a:cubicBezTo>
                  <a:cubicBezTo>
                    <a:pt x="102" y="19"/>
                    <a:pt x="102" y="19"/>
                    <a:pt x="102" y="19"/>
                  </a:cubicBezTo>
                  <a:cubicBezTo>
                    <a:pt x="102" y="19"/>
                    <a:pt x="101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cubicBezTo>
                    <a:pt x="101" y="19"/>
                    <a:pt x="101" y="19"/>
                    <a:pt x="101" y="19"/>
                  </a:cubicBezTo>
                  <a:cubicBezTo>
                    <a:pt x="101" y="19"/>
                    <a:pt x="101" y="19"/>
                    <a:pt x="101" y="18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02" y="18"/>
                    <a:pt x="101" y="18"/>
                    <a:pt x="101" y="18"/>
                  </a:cubicBezTo>
                  <a:cubicBezTo>
                    <a:pt x="101" y="18"/>
                    <a:pt x="101" y="18"/>
                    <a:pt x="101" y="18"/>
                  </a:cubicBezTo>
                  <a:cubicBezTo>
                    <a:pt x="101" y="19"/>
                    <a:pt x="101" y="21"/>
                    <a:pt x="101" y="21"/>
                  </a:cubicBezTo>
                  <a:cubicBezTo>
                    <a:pt x="101" y="21"/>
                    <a:pt x="101" y="22"/>
                    <a:pt x="101" y="23"/>
                  </a:cubicBezTo>
                  <a:cubicBezTo>
                    <a:pt x="101" y="23"/>
                    <a:pt x="100" y="24"/>
                    <a:pt x="99" y="25"/>
                  </a:cubicBezTo>
                  <a:cubicBezTo>
                    <a:pt x="99" y="25"/>
                    <a:pt x="99" y="24"/>
                    <a:pt x="99" y="23"/>
                  </a:cubicBezTo>
                  <a:cubicBezTo>
                    <a:pt x="99" y="23"/>
                    <a:pt x="98" y="22"/>
                    <a:pt x="98" y="21"/>
                  </a:cubicBezTo>
                  <a:cubicBezTo>
                    <a:pt x="98" y="21"/>
                    <a:pt x="98" y="21"/>
                    <a:pt x="98" y="20"/>
                  </a:cubicBezTo>
                  <a:cubicBezTo>
                    <a:pt x="97" y="20"/>
                    <a:pt x="97" y="20"/>
                    <a:pt x="97" y="20"/>
                  </a:cubicBezTo>
                  <a:cubicBezTo>
                    <a:pt x="97" y="21"/>
                    <a:pt x="97" y="21"/>
                    <a:pt x="96" y="21"/>
                  </a:cubicBezTo>
                  <a:cubicBezTo>
                    <a:pt x="96" y="21"/>
                    <a:pt x="96" y="21"/>
                    <a:pt x="95" y="21"/>
                  </a:cubicBezTo>
                  <a:cubicBezTo>
                    <a:pt x="95" y="21"/>
                    <a:pt x="95" y="21"/>
                    <a:pt x="95" y="21"/>
                  </a:cubicBezTo>
                  <a:cubicBezTo>
                    <a:pt x="95" y="21"/>
                    <a:pt x="95" y="21"/>
                    <a:pt x="94" y="21"/>
                  </a:cubicBezTo>
                  <a:cubicBezTo>
                    <a:pt x="94" y="21"/>
                    <a:pt x="94" y="22"/>
                    <a:pt x="94" y="22"/>
                  </a:cubicBezTo>
                  <a:cubicBezTo>
                    <a:pt x="94" y="22"/>
                    <a:pt x="94" y="23"/>
                    <a:pt x="94" y="23"/>
                  </a:cubicBezTo>
                  <a:cubicBezTo>
                    <a:pt x="94" y="23"/>
                    <a:pt x="94" y="23"/>
                    <a:pt x="94" y="24"/>
                  </a:cubicBezTo>
                  <a:cubicBezTo>
                    <a:pt x="93" y="24"/>
                    <a:pt x="93" y="24"/>
                    <a:pt x="93" y="25"/>
                  </a:cubicBezTo>
                  <a:cubicBezTo>
                    <a:pt x="93" y="25"/>
                    <a:pt x="93" y="25"/>
                    <a:pt x="92" y="25"/>
                  </a:cubicBezTo>
                  <a:cubicBezTo>
                    <a:pt x="92" y="26"/>
                    <a:pt x="92" y="26"/>
                    <a:pt x="92" y="26"/>
                  </a:cubicBezTo>
                  <a:cubicBezTo>
                    <a:pt x="92" y="26"/>
                    <a:pt x="91" y="26"/>
                    <a:pt x="91" y="26"/>
                  </a:cubicBezTo>
                  <a:cubicBezTo>
                    <a:pt x="91" y="26"/>
                    <a:pt x="91" y="27"/>
                    <a:pt x="91" y="27"/>
                  </a:cubicBezTo>
                  <a:cubicBezTo>
                    <a:pt x="91" y="27"/>
                    <a:pt x="91" y="27"/>
                    <a:pt x="91" y="27"/>
                  </a:cubicBezTo>
                  <a:cubicBezTo>
                    <a:pt x="91" y="27"/>
                    <a:pt x="91" y="27"/>
                    <a:pt x="91" y="27"/>
                  </a:cubicBezTo>
                  <a:cubicBezTo>
                    <a:pt x="91" y="28"/>
                    <a:pt x="90" y="28"/>
                    <a:pt x="90" y="28"/>
                  </a:cubicBezTo>
                  <a:cubicBezTo>
                    <a:pt x="90" y="28"/>
                    <a:pt x="90" y="28"/>
                    <a:pt x="90" y="28"/>
                  </a:cubicBezTo>
                  <a:cubicBezTo>
                    <a:pt x="90" y="28"/>
                    <a:pt x="90" y="28"/>
                    <a:pt x="90" y="28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89" y="29"/>
                    <a:pt x="89" y="29"/>
                    <a:pt x="89" y="29"/>
                  </a:cubicBezTo>
                  <a:cubicBezTo>
                    <a:pt x="89" y="29"/>
                    <a:pt x="89" y="29"/>
                    <a:pt x="89" y="29"/>
                  </a:cubicBezTo>
                  <a:cubicBezTo>
                    <a:pt x="89" y="30"/>
                    <a:pt x="89" y="30"/>
                    <a:pt x="89" y="30"/>
                  </a:cubicBezTo>
                  <a:cubicBezTo>
                    <a:pt x="89" y="30"/>
                    <a:pt x="89" y="30"/>
                    <a:pt x="89" y="30"/>
                  </a:cubicBezTo>
                  <a:cubicBezTo>
                    <a:pt x="89" y="30"/>
                    <a:pt x="89" y="30"/>
                    <a:pt x="89" y="30"/>
                  </a:cubicBezTo>
                  <a:cubicBezTo>
                    <a:pt x="88" y="31"/>
                    <a:pt x="88" y="31"/>
                    <a:pt x="88" y="31"/>
                  </a:cubicBezTo>
                  <a:cubicBezTo>
                    <a:pt x="88" y="31"/>
                    <a:pt x="87" y="31"/>
                    <a:pt x="87" y="31"/>
                  </a:cubicBezTo>
                  <a:cubicBezTo>
                    <a:pt x="86" y="31"/>
                    <a:pt x="86" y="32"/>
                    <a:pt x="86" y="32"/>
                  </a:cubicBezTo>
                  <a:cubicBezTo>
                    <a:pt x="86" y="32"/>
                    <a:pt x="85" y="32"/>
                    <a:pt x="85" y="32"/>
                  </a:cubicBezTo>
                  <a:cubicBezTo>
                    <a:pt x="85" y="32"/>
                    <a:pt x="85" y="32"/>
                    <a:pt x="84" y="32"/>
                  </a:cubicBezTo>
                  <a:cubicBezTo>
                    <a:pt x="84" y="32"/>
                    <a:pt x="84" y="32"/>
                    <a:pt x="84" y="32"/>
                  </a:cubicBezTo>
                  <a:cubicBezTo>
                    <a:pt x="83" y="32"/>
                    <a:pt x="83" y="32"/>
                    <a:pt x="83" y="32"/>
                  </a:cubicBezTo>
                  <a:cubicBezTo>
                    <a:pt x="83" y="33"/>
                    <a:pt x="82" y="33"/>
                    <a:pt x="82" y="33"/>
                  </a:cubicBezTo>
                  <a:cubicBezTo>
                    <a:pt x="81" y="33"/>
                    <a:pt x="81" y="33"/>
                    <a:pt x="80" y="33"/>
                  </a:cubicBezTo>
                  <a:cubicBezTo>
                    <a:pt x="80" y="33"/>
                    <a:pt x="80" y="33"/>
                    <a:pt x="80" y="33"/>
                  </a:cubicBezTo>
                  <a:cubicBezTo>
                    <a:pt x="80" y="33"/>
                    <a:pt x="80" y="33"/>
                    <a:pt x="80" y="33"/>
                  </a:cubicBezTo>
                  <a:cubicBezTo>
                    <a:pt x="80" y="33"/>
                    <a:pt x="80" y="33"/>
                    <a:pt x="80" y="33"/>
                  </a:cubicBezTo>
                  <a:cubicBezTo>
                    <a:pt x="80" y="34"/>
                    <a:pt x="79" y="33"/>
                    <a:pt x="79" y="33"/>
                  </a:cubicBezTo>
                  <a:cubicBezTo>
                    <a:pt x="79" y="33"/>
                    <a:pt x="79" y="34"/>
                    <a:pt x="79" y="34"/>
                  </a:cubicBezTo>
                  <a:cubicBezTo>
                    <a:pt x="79" y="34"/>
                    <a:pt x="79" y="34"/>
                    <a:pt x="78" y="34"/>
                  </a:cubicBezTo>
                  <a:cubicBezTo>
                    <a:pt x="78" y="34"/>
                    <a:pt x="78" y="34"/>
                    <a:pt x="78" y="34"/>
                  </a:cubicBezTo>
                  <a:cubicBezTo>
                    <a:pt x="78" y="34"/>
                    <a:pt x="78" y="35"/>
                    <a:pt x="78" y="35"/>
                  </a:cubicBezTo>
                  <a:cubicBezTo>
                    <a:pt x="78" y="35"/>
                    <a:pt x="78" y="35"/>
                    <a:pt x="78" y="35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9" y="36"/>
                    <a:pt x="79" y="36"/>
                    <a:pt x="79" y="36"/>
                  </a:cubicBezTo>
                  <a:cubicBezTo>
                    <a:pt x="79" y="36"/>
                    <a:pt x="79" y="36"/>
                    <a:pt x="79" y="36"/>
                  </a:cubicBezTo>
                  <a:cubicBezTo>
                    <a:pt x="79" y="36"/>
                    <a:pt x="79" y="36"/>
                    <a:pt x="79" y="36"/>
                  </a:cubicBezTo>
                  <a:cubicBezTo>
                    <a:pt x="79" y="36"/>
                    <a:pt x="78" y="36"/>
                    <a:pt x="78" y="36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8" y="36"/>
                    <a:pt x="78" y="36"/>
                    <a:pt x="78" y="37"/>
                  </a:cubicBezTo>
                  <a:cubicBezTo>
                    <a:pt x="78" y="37"/>
                    <a:pt x="78" y="37"/>
                    <a:pt x="78" y="37"/>
                  </a:cubicBezTo>
                  <a:cubicBezTo>
                    <a:pt x="78" y="36"/>
                    <a:pt x="78" y="36"/>
                    <a:pt x="78" y="37"/>
                  </a:cubicBezTo>
                  <a:cubicBezTo>
                    <a:pt x="78" y="37"/>
                    <a:pt x="77" y="37"/>
                    <a:pt x="77" y="37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7" y="36"/>
                    <a:pt x="77" y="36"/>
                    <a:pt x="77" y="36"/>
                  </a:cubicBezTo>
                  <a:cubicBezTo>
                    <a:pt x="77" y="36"/>
                    <a:pt x="77" y="36"/>
                    <a:pt x="77" y="36"/>
                  </a:cubicBezTo>
                  <a:cubicBezTo>
                    <a:pt x="76" y="36"/>
                    <a:pt x="77" y="37"/>
                    <a:pt x="77" y="37"/>
                  </a:cubicBezTo>
                  <a:cubicBezTo>
                    <a:pt x="77" y="37"/>
                    <a:pt x="76" y="37"/>
                    <a:pt x="77" y="37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7" y="38"/>
                    <a:pt x="77" y="38"/>
                    <a:pt x="77" y="38"/>
                  </a:cubicBezTo>
                  <a:cubicBezTo>
                    <a:pt x="77" y="38"/>
                    <a:pt x="77" y="38"/>
                    <a:pt x="77" y="38"/>
                  </a:cubicBezTo>
                  <a:cubicBezTo>
                    <a:pt x="76" y="38"/>
                    <a:pt x="76" y="38"/>
                    <a:pt x="76" y="38"/>
                  </a:cubicBezTo>
                  <a:cubicBezTo>
                    <a:pt x="76" y="38"/>
                    <a:pt x="77" y="38"/>
                    <a:pt x="77" y="38"/>
                  </a:cubicBezTo>
                  <a:cubicBezTo>
                    <a:pt x="77" y="38"/>
                    <a:pt x="77" y="38"/>
                    <a:pt x="77" y="38"/>
                  </a:cubicBezTo>
                  <a:cubicBezTo>
                    <a:pt x="77" y="38"/>
                    <a:pt x="77" y="38"/>
                    <a:pt x="77" y="38"/>
                  </a:cubicBezTo>
                  <a:cubicBezTo>
                    <a:pt x="78" y="38"/>
                    <a:pt x="78" y="38"/>
                    <a:pt x="78" y="38"/>
                  </a:cubicBezTo>
                  <a:cubicBezTo>
                    <a:pt x="78" y="38"/>
                    <a:pt x="77" y="38"/>
                    <a:pt x="77" y="38"/>
                  </a:cubicBezTo>
                  <a:cubicBezTo>
                    <a:pt x="77" y="38"/>
                    <a:pt x="77" y="38"/>
                    <a:pt x="77" y="38"/>
                  </a:cubicBezTo>
                  <a:cubicBezTo>
                    <a:pt x="77" y="38"/>
                    <a:pt x="77" y="38"/>
                    <a:pt x="77" y="38"/>
                  </a:cubicBezTo>
                  <a:cubicBezTo>
                    <a:pt x="77" y="38"/>
                    <a:pt x="77" y="38"/>
                    <a:pt x="77" y="38"/>
                  </a:cubicBezTo>
                  <a:cubicBezTo>
                    <a:pt x="76" y="39"/>
                    <a:pt x="77" y="39"/>
                    <a:pt x="77" y="39"/>
                  </a:cubicBezTo>
                  <a:cubicBezTo>
                    <a:pt x="76" y="39"/>
                    <a:pt x="76" y="39"/>
                    <a:pt x="76" y="39"/>
                  </a:cubicBezTo>
                  <a:cubicBezTo>
                    <a:pt x="76" y="39"/>
                    <a:pt x="76" y="39"/>
                    <a:pt x="76" y="39"/>
                  </a:cubicBezTo>
                  <a:cubicBezTo>
                    <a:pt x="76" y="39"/>
                    <a:pt x="76" y="40"/>
                    <a:pt x="76" y="40"/>
                  </a:cubicBezTo>
                  <a:cubicBezTo>
                    <a:pt x="76" y="40"/>
                    <a:pt x="76" y="40"/>
                    <a:pt x="76" y="40"/>
                  </a:cubicBezTo>
                  <a:cubicBezTo>
                    <a:pt x="76" y="40"/>
                    <a:pt x="76" y="40"/>
                    <a:pt x="76" y="40"/>
                  </a:cubicBezTo>
                  <a:cubicBezTo>
                    <a:pt x="76" y="40"/>
                    <a:pt x="76" y="40"/>
                    <a:pt x="76" y="40"/>
                  </a:cubicBezTo>
                  <a:cubicBezTo>
                    <a:pt x="76" y="41"/>
                    <a:pt x="76" y="41"/>
                    <a:pt x="76" y="41"/>
                  </a:cubicBezTo>
                  <a:cubicBezTo>
                    <a:pt x="76" y="41"/>
                    <a:pt x="76" y="41"/>
                    <a:pt x="76" y="41"/>
                  </a:cubicBezTo>
                  <a:cubicBezTo>
                    <a:pt x="76" y="41"/>
                    <a:pt x="76" y="41"/>
                    <a:pt x="77" y="41"/>
                  </a:cubicBezTo>
                  <a:cubicBezTo>
                    <a:pt x="77" y="41"/>
                    <a:pt x="77" y="41"/>
                    <a:pt x="77" y="41"/>
                  </a:cubicBezTo>
                  <a:cubicBezTo>
                    <a:pt x="77" y="42"/>
                    <a:pt x="77" y="42"/>
                    <a:pt x="77" y="42"/>
                  </a:cubicBezTo>
                  <a:cubicBezTo>
                    <a:pt x="77" y="42"/>
                    <a:pt x="77" y="42"/>
                    <a:pt x="77" y="42"/>
                  </a:cubicBezTo>
                  <a:cubicBezTo>
                    <a:pt x="77" y="42"/>
                    <a:pt x="77" y="42"/>
                    <a:pt x="77" y="42"/>
                  </a:cubicBezTo>
                  <a:cubicBezTo>
                    <a:pt x="77" y="42"/>
                    <a:pt x="77" y="42"/>
                    <a:pt x="77" y="41"/>
                  </a:cubicBezTo>
                  <a:cubicBezTo>
                    <a:pt x="77" y="41"/>
                    <a:pt x="77" y="41"/>
                    <a:pt x="76" y="41"/>
                  </a:cubicBezTo>
                  <a:cubicBezTo>
                    <a:pt x="76" y="41"/>
                    <a:pt x="76" y="41"/>
                    <a:pt x="76" y="41"/>
                  </a:cubicBezTo>
                  <a:cubicBezTo>
                    <a:pt x="76" y="41"/>
                    <a:pt x="76" y="41"/>
                    <a:pt x="76" y="41"/>
                  </a:cubicBezTo>
                  <a:cubicBezTo>
                    <a:pt x="75" y="41"/>
                    <a:pt x="75" y="42"/>
                    <a:pt x="75" y="42"/>
                  </a:cubicBezTo>
                  <a:cubicBezTo>
                    <a:pt x="75" y="42"/>
                    <a:pt x="75" y="42"/>
                    <a:pt x="75" y="42"/>
                  </a:cubicBezTo>
                  <a:cubicBezTo>
                    <a:pt x="75" y="42"/>
                    <a:pt x="76" y="42"/>
                    <a:pt x="76" y="42"/>
                  </a:cubicBezTo>
                  <a:cubicBezTo>
                    <a:pt x="76" y="42"/>
                    <a:pt x="76" y="43"/>
                    <a:pt x="76" y="43"/>
                  </a:cubicBezTo>
                  <a:cubicBezTo>
                    <a:pt x="76" y="43"/>
                    <a:pt x="76" y="43"/>
                    <a:pt x="76" y="43"/>
                  </a:cubicBezTo>
                  <a:cubicBezTo>
                    <a:pt x="76" y="43"/>
                    <a:pt x="77" y="43"/>
                    <a:pt x="77" y="43"/>
                  </a:cubicBezTo>
                  <a:cubicBezTo>
                    <a:pt x="77" y="43"/>
                    <a:pt x="77" y="43"/>
                    <a:pt x="77" y="43"/>
                  </a:cubicBezTo>
                  <a:cubicBezTo>
                    <a:pt x="77" y="43"/>
                    <a:pt x="77" y="43"/>
                    <a:pt x="77" y="43"/>
                  </a:cubicBezTo>
                  <a:cubicBezTo>
                    <a:pt x="77" y="43"/>
                    <a:pt x="77" y="43"/>
                    <a:pt x="78" y="43"/>
                  </a:cubicBezTo>
                  <a:cubicBezTo>
                    <a:pt x="78" y="43"/>
                    <a:pt x="78" y="43"/>
                    <a:pt x="78" y="43"/>
                  </a:cubicBezTo>
                  <a:cubicBezTo>
                    <a:pt x="78" y="43"/>
                    <a:pt x="78" y="43"/>
                    <a:pt x="77" y="43"/>
                  </a:cubicBezTo>
                  <a:cubicBezTo>
                    <a:pt x="77" y="43"/>
                    <a:pt x="77" y="43"/>
                    <a:pt x="77" y="43"/>
                  </a:cubicBezTo>
                  <a:cubicBezTo>
                    <a:pt x="77" y="43"/>
                    <a:pt x="77" y="43"/>
                    <a:pt x="77" y="43"/>
                  </a:cubicBezTo>
                  <a:cubicBezTo>
                    <a:pt x="77" y="43"/>
                    <a:pt x="77" y="43"/>
                    <a:pt x="77" y="43"/>
                  </a:cubicBezTo>
                  <a:cubicBezTo>
                    <a:pt x="76" y="43"/>
                    <a:pt x="76" y="43"/>
                    <a:pt x="76" y="43"/>
                  </a:cubicBezTo>
                  <a:cubicBezTo>
                    <a:pt x="76" y="43"/>
                    <a:pt x="76" y="43"/>
                    <a:pt x="76" y="43"/>
                  </a:cubicBezTo>
                  <a:cubicBezTo>
                    <a:pt x="76" y="43"/>
                    <a:pt x="76" y="43"/>
                    <a:pt x="76" y="43"/>
                  </a:cubicBezTo>
                  <a:cubicBezTo>
                    <a:pt x="75" y="42"/>
                    <a:pt x="75" y="42"/>
                    <a:pt x="75" y="42"/>
                  </a:cubicBezTo>
                  <a:cubicBezTo>
                    <a:pt x="75" y="42"/>
                    <a:pt x="74" y="42"/>
                    <a:pt x="74" y="42"/>
                  </a:cubicBezTo>
                  <a:cubicBezTo>
                    <a:pt x="74" y="42"/>
                    <a:pt x="74" y="42"/>
                    <a:pt x="74" y="42"/>
                  </a:cubicBezTo>
                  <a:cubicBezTo>
                    <a:pt x="74" y="42"/>
                    <a:pt x="73" y="43"/>
                    <a:pt x="73" y="43"/>
                  </a:cubicBezTo>
                  <a:cubicBezTo>
                    <a:pt x="73" y="43"/>
                    <a:pt x="73" y="43"/>
                    <a:pt x="74" y="43"/>
                  </a:cubicBezTo>
                  <a:cubicBezTo>
                    <a:pt x="74" y="42"/>
                    <a:pt x="74" y="42"/>
                    <a:pt x="74" y="42"/>
                  </a:cubicBezTo>
                  <a:cubicBezTo>
                    <a:pt x="74" y="42"/>
                    <a:pt x="73" y="42"/>
                    <a:pt x="73" y="42"/>
                  </a:cubicBezTo>
                  <a:cubicBezTo>
                    <a:pt x="73" y="42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2"/>
                    <a:pt x="72" y="42"/>
                    <a:pt x="72" y="41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72" y="41"/>
                    <a:pt x="72" y="41"/>
                    <a:pt x="71" y="41"/>
                  </a:cubicBezTo>
                  <a:cubicBezTo>
                    <a:pt x="71" y="41"/>
                    <a:pt x="71" y="41"/>
                    <a:pt x="71" y="41"/>
                  </a:cubicBezTo>
                  <a:cubicBezTo>
                    <a:pt x="71" y="41"/>
                    <a:pt x="71" y="41"/>
                    <a:pt x="71" y="41"/>
                  </a:cubicBezTo>
                  <a:cubicBezTo>
                    <a:pt x="71" y="41"/>
                    <a:pt x="71" y="41"/>
                    <a:pt x="71" y="41"/>
                  </a:cubicBezTo>
                  <a:cubicBezTo>
                    <a:pt x="71" y="41"/>
                    <a:pt x="71" y="41"/>
                    <a:pt x="71" y="41"/>
                  </a:cubicBezTo>
                  <a:cubicBezTo>
                    <a:pt x="71" y="41"/>
                    <a:pt x="71" y="41"/>
                    <a:pt x="71" y="41"/>
                  </a:cubicBezTo>
                  <a:cubicBezTo>
                    <a:pt x="71" y="41"/>
                    <a:pt x="70" y="41"/>
                    <a:pt x="70" y="41"/>
                  </a:cubicBezTo>
                  <a:cubicBezTo>
                    <a:pt x="70" y="41"/>
                    <a:pt x="70" y="41"/>
                    <a:pt x="70" y="41"/>
                  </a:cubicBezTo>
                  <a:cubicBezTo>
                    <a:pt x="70" y="41"/>
                    <a:pt x="70" y="41"/>
                    <a:pt x="70" y="41"/>
                  </a:cubicBezTo>
                  <a:cubicBezTo>
                    <a:pt x="70" y="41"/>
                    <a:pt x="70" y="41"/>
                    <a:pt x="70" y="41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69" y="41"/>
                    <a:pt x="69" y="41"/>
                    <a:pt x="69" y="41"/>
                  </a:cubicBezTo>
                  <a:cubicBezTo>
                    <a:pt x="70" y="42"/>
                    <a:pt x="70" y="43"/>
                    <a:pt x="70" y="43"/>
                  </a:cubicBezTo>
                  <a:cubicBezTo>
                    <a:pt x="70" y="43"/>
                    <a:pt x="72" y="45"/>
                    <a:pt x="72" y="45"/>
                  </a:cubicBezTo>
                  <a:cubicBezTo>
                    <a:pt x="72" y="46"/>
                    <a:pt x="73" y="46"/>
                    <a:pt x="74" y="46"/>
                  </a:cubicBezTo>
                  <a:cubicBezTo>
                    <a:pt x="74" y="46"/>
                    <a:pt x="76" y="45"/>
                    <a:pt x="77" y="45"/>
                  </a:cubicBezTo>
                  <a:cubicBezTo>
                    <a:pt x="78" y="45"/>
                    <a:pt x="81" y="46"/>
                    <a:pt x="82" y="45"/>
                  </a:cubicBezTo>
                  <a:cubicBezTo>
                    <a:pt x="83" y="45"/>
                    <a:pt x="85" y="43"/>
                    <a:pt x="86" y="43"/>
                  </a:cubicBezTo>
                  <a:cubicBezTo>
                    <a:pt x="87" y="42"/>
                    <a:pt x="88" y="41"/>
                    <a:pt x="90" y="42"/>
                  </a:cubicBezTo>
                  <a:cubicBezTo>
                    <a:pt x="91" y="42"/>
                    <a:pt x="92" y="44"/>
                    <a:pt x="94" y="43"/>
                  </a:cubicBezTo>
                  <a:cubicBezTo>
                    <a:pt x="95" y="43"/>
                    <a:pt x="96" y="42"/>
                    <a:pt x="97" y="42"/>
                  </a:cubicBezTo>
                  <a:cubicBezTo>
                    <a:pt x="98" y="42"/>
                    <a:pt x="100" y="42"/>
                    <a:pt x="101" y="42"/>
                  </a:cubicBezTo>
                  <a:cubicBezTo>
                    <a:pt x="101" y="41"/>
                    <a:pt x="100" y="40"/>
                    <a:pt x="100" y="39"/>
                  </a:cubicBezTo>
                  <a:cubicBezTo>
                    <a:pt x="101" y="38"/>
                    <a:pt x="102" y="36"/>
                    <a:pt x="103" y="35"/>
                  </a:cubicBezTo>
                  <a:cubicBezTo>
                    <a:pt x="103" y="34"/>
                    <a:pt x="102" y="34"/>
                    <a:pt x="104" y="33"/>
                  </a:cubicBezTo>
                  <a:cubicBezTo>
                    <a:pt x="105" y="31"/>
                    <a:pt x="106" y="30"/>
                    <a:pt x="106" y="29"/>
                  </a:cubicBezTo>
                  <a:cubicBezTo>
                    <a:pt x="106" y="27"/>
                    <a:pt x="107" y="22"/>
                    <a:pt x="108" y="22"/>
                  </a:cubicBezTo>
                  <a:cubicBezTo>
                    <a:pt x="108" y="21"/>
                    <a:pt x="108" y="21"/>
                    <a:pt x="109" y="20"/>
                  </a:cubicBezTo>
                  <a:cubicBezTo>
                    <a:pt x="109" y="20"/>
                    <a:pt x="112" y="21"/>
                    <a:pt x="113" y="21"/>
                  </a:cubicBezTo>
                  <a:cubicBezTo>
                    <a:pt x="114" y="21"/>
                    <a:pt x="117" y="20"/>
                    <a:pt x="117" y="20"/>
                  </a:cubicBezTo>
                  <a:cubicBezTo>
                    <a:pt x="117" y="20"/>
                    <a:pt x="119" y="21"/>
                    <a:pt x="119" y="21"/>
                  </a:cubicBezTo>
                  <a:cubicBezTo>
                    <a:pt x="119" y="21"/>
                    <a:pt x="119" y="22"/>
                    <a:pt x="119" y="22"/>
                  </a:cubicBezTo>
                  <a:cubicBezTo>
                    <a:pt x="119" y="22"/>
                    <a:pt x="120" y="22"/>
                    <a:pt x="120" y="22"/>
                  </a:cubicBezTo>
                  <a:cubicBezTo>
                    <a:pt x="120" y="22"/>
                    <a:pt x="120" y="22"/>
                    <a:pt x="120" y="22"/>
                  </a:cubicBezTo>
                  <a:cubicBezTo>
                    <a:pt x="120" y="22"/>
                    <a:pt x="120" y="22"/>
                    <a:pt x="120" y="22"/>
                  </a:cubicBezTo>
                  <a:cubicBezTo>
                    <a:pt x="120" y="22"/>
                    <a:pt x="120" y="22"/>
                    <a:pt x="120" y="22"/>
                  </a:cubicBezTo>
                  <a:cubicBezTo>
                    <a:pt x="120" y="23"/>
                    <a:pt x="121" y="22"/>
                    <a:pt x="121" y="22"/>
                  </a:cubicBezTo>
                  <a:cubicBezTo>
                    <a:pt x="121" y="22"/>
                    <a:pt x="121" y="23"/>
                    <a:pt x="121" y="23"/>
                  </a:cubicBezTo>
                  <a:cubicBezTo>
                    <a:pt x="121" y="23"/>
                    <a:pt x="122" y="22"/>
                    <a:pt x="122" y="22"/>
                  </a:cubicBezTo>
                  <a:cubicBezTo>
                    <a:pt x="122" y="22"/>
                    <a:pt x="122" y="22"/>
                    <a:pt x="122" y="22"/>
                  </a:cubicBezTo>
                  <a:cubicBezTo>
                    <a:pt x="122" y="22"/>
                    <a:pt x="123" y="22"/>
                    <a:pt x="123" y="22"/>
                  </a:cubicBezTo>
                  <a:cubicBezTo>
                    <a:pt x="123" y="22"/>
                    <a:pt x="123" y="22"/>
                    <a:pt x="123" y="22"/>
                  </a:cubicBezTo>
                  <a:cubicBezTo>
                    <a:pt x="123" y="22"/>
                    <a:pt x="123" y="22"/>
                    <a:pt x="124" y="22"/>
                  </a:cubicBezTo>
                  <a:cubicBezTo>
                    <a:pt x="124" y="22"/>
                    <a:pt x="123" y="22"/>
                    <a:pt x="123" y="22"/>
                  </a:cubicBezTo>
                  <a:cubicBezTo>
                    <a:pt x="124" y="22"/>
                    <a:pt x="124" y="22"/>
                    <a:pt x="124" y="22"/>
                  </a:cubicBezTo>
                  <a:cubicBezTo>
                    <a:pt x="124" y="22"/>
                    <a:pt x="124" y="22"/>
                    <a:pt x="124" y="22"/>
                  </a:cubicBezTo>
                  <a:cubicBezTo>
                    <a:pt x="124" y="22"/>
                    <a:pt x="124" y="22"/>
                    <a:pt x="124" y="22"/>
                  </a:cubicBezTo>
                  <a:cubicBezTo>
                    <a:pt x="124" y="22"/>
                    <a:pt x="124" y="22"/>
                    <a:pt x="125" y="22"/>
                  </a:cubicBezTo>
                  <a:cubicBezTo>
                    <a:pt x="125" y="22"/>
                    <a:pt x="125" y="22"/>
                    <a:pt x="125" y="21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25" y="21"/>
                    <a:pt x="125" y="21"/>
                    <a:pt x="125" y="20"/>
                  </a:cubicBezTo>
                  <a:cubicBezTo>
                    <a:pt x="125" y="20"/>
                    <a:pt x="125" y="20"/>
                    <a:pt x="125" y="20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25" y="21"/>
                    <a:pt x="124" y="21"/>
                    <a:pt x="124" y="21"/>
                  </a:cubicBezTo>
                  <a:cubicBezTo>
                    <a:pt x="124" y="20"/>
                    <a:pt x="124" y="20"/>
                    <a:pt x="124" y="20"/>
                  </a:cubicBezTo>
                  <a:cubicBezTo>
                    <a:pt x="124" y="20"/>
                    <a:pt x="124" y="20"/>
                    <a:pt x="124" y="20"/>
                  </a:cubicBezTo>
                  <a:cubicBezTo>
                    <a:pt x="124" y="20"/>
                    <a:pt x="124" y="20"/>
                    <a:pt x="123" y="20"/>
                  </a:cubicBezTo>
                  <a:cubicBezTo>
                    <a:pt x="123" y="20"/>
                    <a:pt x="123" y="20"/>
                    <a:pt x="123" y="20"/>
                  </a:cubicBezTo>
                  <a:cubicBezTo>
                    <a:pt x="123" y="20"/>
                    <a:pt x="123" y="20"/>
                    <a:pt x="123" y="19"/>
                  </a:cubicBezTo>
                  <a:cubicBezTo>
                    <a:pt x="123" y="19"/>
                    <a:pt x="123" y="19"/>
                    <a:pt x="122" y="19"/>
                  </a:cubicBezTo>
                  <a:cubicBezTo>
                    <a:pt x="122" y="19"/>
                    <a:pt x="122" y="19"/>
                    <a:pt x="122" y="19"/>
                  </a:cubicBezTo>
                  <a:cubicBezTo>
                    <a:pt x="122" y="19"/>
                    <a:pt x="122" y="19"/>
                    <a:pt x="122" y="18"/>
                  </a:cubicBezTo>
                  <a:cubicBezTo>
                    <a:pt x="122" y="18"/>
                    <a:pt x="122" y="18"/>
                    <a:pt x="122" y="18"/>
                  </a:cubicBezTo>
                  <a:cubicBezTo>
                    <a:pt x="122" y="18"/>
                    <a:pt x="122" y="18"/>
                    <a:pt x="122" y="18"/>
                  </a:cubicBezTo>
                  <a:cubicBezTo>
                    <a:pt x="122" y="18"/>
                    <a:pt x="122" y="18"/>
                    <a:pt x="122" y="18"/>
                  </a:cubicBezTo>
                  <a:cubicBezTo>
                    <a:pt x="122" y="18"/>
                    <a:pt x="122" y="18"/>
                    <a:pt x="122" y="18"/>
                  </a:cubicBezTo>
                  <a:cubicBezTo>
                    <a:pt x="123" y="17"/>
                    <a:pt x="123" y="18"/>
                    <a:pt x="123" y="18"/>
                  </a:cubicBezTo>
                  <a:cubicBezTo>
                    <a:pt x="123" y="18"/>
                    <a:pt x="124" y="18"/>
                    <a:pt x="124" y="17"/>
                  </a:cubicBezTo>
                  <a:cubicBezTo>
                    <a:pt x="124" y="17"/>
                    <a:pt x="123" y="17"/>
                    <a:pt x="123" y="17"/>
                  </a:cubicBezTo>
                  <a:cubicBezTo>
                    <a:pt x="123" y="17"/>
                    <a:pt x="123" y="17"/>
                    <a:pt x="123" y="18"/>
                  </a:cubicBezTo>
                  <a:cubicBezTo>
                    <a:pt x="123" y="18"/>
                    <a:pt x="123" y="17"/>
                    <a:pt x="123" y="17"/>
                  </a:cubicBezTo>
                  <a:cubicBezTo>
                    <a:pt x="123" y="17"/>
                    <a:pt x="123" y="17"/>
                    <a:pt x="123" y="17"/>
                  </a:cubicBezTo>
                  <a:cubicBezTo>
                    <a:pt x="124" y="17"/>
                    <a:pt x="124" y="17"/>
                    <a:pt x="124" y="17"/>
                  </a:cubicBezTo>
                  <a:cubicBezTo>
                    <a:pt x="124" y="17"/>
                    <a:pt x="124" y="18"/>
                    <a:pt x="124" y="18"/>
                  </a:cubicBezTo>
                  <a:cubicBezTo>
                    <a:pt x="124" y="18"/>
                    <a:pt x="125" y="18"/>
                    <a:pt x="125" y="18"/>
                  </a:cubicBezTo>
                  <a:cubicBezTo>
                    <a:pt x="125" y="18"/>
                    <a:pt x="125" y="18"/>
                    <a:pt x="125" y="18"/>
                  </a:cubicBezTo>
                  <a:cubicBezTo>
                    <a:pt x="126" y="18"/>
                    <a:pt x="126" y="18"/>
                    <a:pt x="126" y="18"/>
                  </a:cubicBezTo>
                  <a:cubicBezTo>
                    <a:pt x="126" y="18"/>
                    <a:pt x="126" y="17"/>
                    <a:pt x="126" y="17"/>
                  </a:cubicBezTo>
                  <a:cubicBezTo>
                    <a:pt x="126" y="17"/>
                    <a:pt x="127" y="17"/>
                    <a:pt x="127" y="17"/>
                  </a:cubicBezTo>
                  <a:cubicBezTo>
                    <a:pt x="127" y="17"/>
                    <a:pt x="127" y="17"/>
                    <a:pt x="127" y="17"/>
                  </a:cubicBezTo>
                  <a:cubicBezTo>
                    <a:pt x="127" y="17"/>
                    <a:pt x="128" y="17"/>
                    <a:pt x="128" y="17"/>
                  </a:cubicBezTo>
                  <a:cubicBezTo>
                    <a:pt x="128" y="17"/>
                    <a:pt x="128" y="17"/>
                    <a:pt x="128" y="16"/>
                  </a:cubicBezTo>
                  <a:cubicBezTo>
                    <a:pt x="129" y="16"/>
                    <a:pt x="129" y="16"/>
                    <a:pt x="129" y="16"/>
                  </a:cubicBezTo>
                  <a:cubicBezTo>
                    <a:pt x="129" y="16"/>
                    <a:pt x="129" y="16"/>
                    <a:pt x="129" y="16"/>
                  </a:cubicBezTo>
                  <a:cubicBezTo>
                    <a:pt x="129" y="16"/>
                    <a:pt x="129" y="16"/>
                    <a:pt x="129" y="15"/>
                  </a:cubicBezTo>
                  <a:close/>
                  <a:moveTo>
                    <a:pt x="12" y="7"/>
                  </a:moveTo>
                  <a:cubicBezTo>
                    <a:pt x="12" y="7"/>
                    <a:pt x="11" y="6"/>
                    <a:pt x="10" y="6"/>
                  </a:cubicBezTo>
                  <a:cubicBezTo>
                    <a:pt x="10" y="6"/>
                    <a:pt x="9" y="7"/>
                    <a:pt x="8" y="8"/>
                  </a:cubicBezTo>
                  <a:cubicBezTo>
                    <a:pt x="7" y="8"/>
                    <a:pt x="7" y="7"/>
                    <a:pt x="7" y="7"/>
                  </a:cubicBezTo>
                  <a:cubicBezTo>
                    <a:pt x="6" y="6"/>
                    <a:pt x="7" y="6"/>
                    <a:pt x="7" y="5"/>
                  </a:cubicBezTo>
                  <a:cubicBezTo>
                    <a:pt x="7" y="5"/>
                    <a:pt x="8" y="4"/>
                    <a:pt x="8" y="3"/>
                  </a:cubicBezTo>
                  <a:cubicBezTo>
                    <a:pt x="7" y="3"/>
                    <a:pt x="6" y="3"/>
                    <a:pt x="6" y="2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2"/>
                    <a:pt x="3" y="1"/>
                    <a:pt x="2" y="1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1" y="2"/>
                    <a:pt x="1" y="2"/>
                    <a:pt x="0" y="3"/>
                  </a:cubicBezTo>
                  <a:cubicBezTo>
                    <a:pt x="1" y="4"/>
                    <a:pt x="1" y="4"/>
                    <a:pt x="1" y="5"/>
                  </a:cubicBezTo>
                  <a:cubicBezTo>
                    <a:pt x="2" y="6"/>
                    <a:pt x="2" y="7"/>
                    <a:pt x="2" y="8"/>
                  </a:cubicBezTo>
                  <a:cubicBezTo>
                    <a:pt x="2" y="9"/>
                    <a:pt x="3" y="10"/>
                    <a:pt x="3" y="11"/>
                  </a:cubicBezTo>
                  <a:cubicBezTo>
                    <a:pt x="3" y="11"/>
                    <a:pt x="4" y="13"/>
                    <a:pt x="4" y="13"/>
                  </a:cubicBezTo>
                  <a:cubicBezTo>
                    <a:pt x="4" y="14"/>
                    <a:pt x="4" y="15"/>
                    <a:pt x="4" y="15"/>
                  </a:cubicBezTo>
                  <a:cubicBezTo>
                    <a:pt x="4" y="16"/>
                    <a:pt x="3" y="16"/>
                    <a:pt x="4" y="17"/>
                  </a:cubicBezTo>
                  <a:cubicBezTo>
                    <a:pt x="4" y="18"/>
                    <a:pt x="4" y="19"/>
                    <a:pt x="4" y="19"/>
                  </a:cubicBezTo>
                  <a:cubicBezTo>
                    <a:pt x="5" y="20"/>
                    <a:pt x="5" y="21"/>
                    <a:pt x="6" y="21"/>
                  </a:cubicBezTo>
                  <a:cubicBezTo>
                    <a:pt x="7" y="22"/>
                    <a:pt x="7" y="22"/>
                    <a:pt x="9" y="23"/>
                  </a:cubicBezTo>
                  <a:cubicBezTo>
                    <a:pt x="10" y="24"/>
                    <a:pt x="10" y="25"/>
                    <a:pt x="10" y="26"/>
                  </a:cubicBezTo>
                  <a:cubicBezTo>
                    <a:pt x="10" y="26"/>
                    <a:pt x="9" y="26"/>
                    <a:pt x="9" y="26"/>
                  </a:cubicBezTo>
                  <a:cubicBezTo>
                    <a:pt x="9" y="27"/>
                    <a:pt x="9" y="27"/>
                    <a:pt x="9" y="28"/>
                  </a:cubicBezTo>
                  <a:cubicBezTo>
                    <a:pt x="10" y="28"/>
                    <a:pt x="10" y="28"/>
                    <a:pt x="11" y="28"/>
                  </a:cubicBezTo>
                  <a:cubicBezTo>
                    <a:pt x="13" y="29"/>
                    <a:pt x="13" y="29"/>
                    <a:pt x="14" y="30"/>
                  </a:cubicBezTo>
                  <a:cubicBezTo>
                    <a:pt x="15" y="30"/>
                    <a:pt x="14" y="30"/>
                    <a:pt x="15" y="31"/>
                  </a:cubicBezTo>
                  <a:cubicBezTo>
                    <a:pt x="15" y="33"/>
                    <a:pt x="15" y="32"/>
                    <a:pt x="16" y="33"/>
                  </a:cubicBezTo>
                  <a:cubicBezTo>
                    <a:pt x="17" y="33"/>
                    <a:pt x="17" y="33"/>
                    <a:pt x="18" y="33"/>
                  </a:cubicBezTo>
                  <a:cubicBezTo>
                    <a:pt x="19" y="33"/>
                    <a:pt x="18" y="33"/>
                    <a:pt x="19" y="34"/>
                  </a:cubicBezTo>
                  <a:cubicBezTo>
                    <a:pt x="19" y="34"/>
                    <a:pt x="20" y="35"/>
                    <a:pt x="20" y="35"/>
                  </a:cubicBezTo>
                  <a:cubicBezTo>
                    <a:pt x="21" y="36"/>
                    <a:pt x="22" y="36"/>
                    <a:pt x="23" y="36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25" y="37"/>
                    <a:pt x="25" y="37"/>
                    <a:pt x="26" y="37"/>
                  </a:cubicBezTo>
                  <a:cubicBezTo>
                    <a:pt x="26" y="38"/>
                    <a:pt x="27" y="38"/>
                    <a:pt x="28" y="37"/>
                  </a:cubicBezTo>
                  <a:cubicBezTo>
                    <a:pt x="28" y="37"/>
                    <a:pt x="28" y="37"/>
                    <a:pt x="28" y="36"/>
                  </a:cubicBezTo>
                  <a:cubicBezTo>
                    <a:pt x="28" y="36"/>
                    <a:pt x="28" y="36"/>
                    <a:pt x="29" y="36"/>
                  </a:cubicBezTo>
                  <a:cubicBezTo>
                    <a:pt x="29" y="36"/>
                    <a:pt x="29" y="37"/>
                    <a:pt x="29" y="37"/>
                  </a:cubicBezTo>
                  <a:cubicBezTo>
                    <a:pt x="29" y="38"/>
                    <a:pt x="30" y="37"/>
                    <a:pt x="30" y="36"/>
                  </a:cubicBezTo>
                  <a:cubicBezTo>
                    <a:pt x="30" y="36"/>
                    <a:pt x="30" y="35"/>
                    <a:pt x="30" y="35"/>
                  </a:cubicBezTo>
                  <a:cubicBezTo>
                    <a:pt x="29" y="34"/>
                    <a:pt x="29" y="34"/>
                    <a:pt x="28" y="33"/>
                  </a:cubicBezTo>
                  <a:cubicBezTo>
                    <a:pt x="28" y="33"/>
                    <a:pt x="28" y="32"/>
                    <a:pt x="27" y="31"/>
                  </a:cubicBezTo>
                  <a:cubicBezTo>
                    <a:pt x="27" y="31"/>
                    <a:pt x="27" y="30"/>
                    <a:pt x="27" y="29"/>
                  </a:cubicBezTo>
                  <a:cubicBezTo>
                    <a:pt x="27" y="29"/>
                    <a:pt x="27" y="29"/>
                    <a:pt x="26" y="28"/>
                  </a:cubicBezTo>
                  <a:cubicBezTo>
                    <a:pt x="26" y="28"/>
                    <a:pt x="25" y="28"/>
                    <a:pt x="24" y="27"/>
                  </a:cubicBezTo>
                  <a:cubicBezTo>
                    <a:pt x="24" y="26"/>
                    <a:pt x="24" y="26"/>
                    <a:pt x="24" y="25"/>
                  </a:cubicBezTo>
                  <a:cubicBezTo>
                    <a:pt x="24" y="25"/>
                    <a:pt x="24" y="22"/>
                    <a:pt x="23" y="22"/>
                  </a:cubicBezTo>
                  <a:cubicBezTo>
                    <a:pt x="23" y="22"/>
                    <a:pt x="23" y="21"/>
                    <a:pt x="23" y="20"/>
                  </a:cubicBezTo>
                  <a:cubicBezTo>
                    <a:pt x="23" y="20"/>
                    <a:pt x="23" y="17"/>
                    <a:pt x="23" y="16"/>
                  </a:cubicBezTo>
                  <a:cubicBezTo>
                    <a:pt x="24" y="15"/>
                    <a:pt x="23" y="14"/>
                    <a:pt x="23" y="14"/>
                  </a:cubicBezTo>
                  <a:cubicBezTo>
                    <a:pt x="23" y="13"/>
                    <a:pt x="23" y="12"/>
                    <a:pt x="22" y="12"/>
                  </a:cubicBezTo>
                  <a:cubicBezTo>
                    <a:pt x="22" y="11"/>
                    <a:pt x="21" y="10"/>
                    <a:pt x="20" y="10"/>
                  </a:cubicBezTo>
                  <a:cubicBezTo>
                    <a:pt x="20" y="9"/>
                    <a:pt x="18" y="8"/>
                    <a:pt x="18" y="7"/>
                  </a:cubicBezTo>
                  <a:cubicBezTo>
                    <a:pt x="18" y="7"/>
                    <a:pt x="16" y="6"/>
                    <a:pt x="16" y="5"/>
                  </a:cubicBezTo>
                  <a:cubicBezTo>
                    <a:pt x="16" y="5"/>
                    <a:pt x="16" y="4"/>
                    <a:pt x="16" y="4"/>
                  </a:cubicBezTo>
                  <a:cubicBezTo>
                    <a:pt x="15" y="4"/>
                    <a:pt x="15" y="4"/>
                    <a:pt x="15" y="5"/>
                  </a:cubicBezTo>
                  <a:cubicBezTo>
                    <a:pt x="14" y="5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7"/>
                    <a:pt x="12" y="7"/>
                    <a:pt x="12" y="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8" name="Freeform 850">
              <a:extLst>
                <a:ext uri="{FF2B5EF4-FFF2-40B4-BE49-F238E27FC236}">
                  <a16:creationId xmlns:a16="http://schemas.microsoft.com/office/drawing/2014/main" id="{C61D0F0B-3CBC-32EA-A583-459F6D530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3088" y="4241800"/>
              <a:ext cx="233362" cy="254000"/>
            </a:xfrm>
            <a:custGeom>
              <a:avLst/>
              <a:gdLst>
                <a:gd name="T0" fmla="*/ 54 w 56"/>
                <a:gd name="T1" fmla="*/ 47 h 61"/>
                <a:gd name="T2" fmla="*/ 54 w 56"/>
                <a:gd name="T3" fmla="*/ 45 h 61"/>
                <a:gd name="T4" fmla="*/ 50 w 56"/>
                <a:gd name="T5" fmla="*/ 42 h 61"/>
                <a:gd name="T6" fmla="*/ 47 w 56"/>
                <a:gd name="T7" fmla="*/ 39 h 61"/>
                <a:gd name="T8" fmla="*/ 44 w 56"/>
                <a:gd name="T9" fmla="*/ 36 h 61"/>
                <a:gd name="T10" fmla="*/ 40 w 56"/>
                <a:gd name="T11" fmla="*/ 31 h 61"/>
                <a:gd name="T12" fmla="*/ 36 w 56"/>
                <a:gd name="T13" fmla="*/ 28 h 61"/>
                <a:gd name="T14" fmla="*/ 32 w 56"/>
                <a:gd name="T15" fmla="*/ 27 h 61"/>
                <a:gd name="T16" fmla="*/ 29 w 56"/>
                <a:gd name="T17" fmla="*/ 24 h 61"/>
                <a:gd name="T18" fmla="*/ 29 w 56"/>
                <a:gd name="T19" fmla="*/ 21 h 61"/>
                <a:gd name="T20" fmla="*/ 33 w 56"/>
                <a:gd name="T21" fmla="*/ 19 h 61"/>
                <a:gd name="T22" fmla="*/ 35 w 56"/>
                <a:gd name="T23" fmla="*/ 16 h 61"/>
                <a:gd name="T24" fmla="*/ 33 w 56"/>
                <a:gd name="T25" fmla="*/ 13 h 61"/>
                <a:gd name="T26" fmla="*/ 27 w 56"/>
                <a:gd name="T27" fmla="*/ 11 h 61"/>
                <a:gd name="T28" fmla="*/ 22 w 56"/>
                <a:gd name="T29" fmla="*/ 11 h 61"/>
                <a:gd name="T30" fmla="*/ 18 w 56"/>
                <a:gd name="T31" fmla="*/ 7 h 61"/>
                <a:gd name="T32" fmla="*/ 17 w 56"/>
                <a:gd name="T33" fmla="*/ 3 h 61"/>
                <a:gd name="T34" fmla="*/ 14 w 56"/>
                <a:gd name="T35" fmla="*/ 0 h 61"/>
                <a:gd name="T36" fmla="*/ 10 w 56"/>
                <a:gd name="T37" fmla="*/ 3 h 61"/>
                <a:gd name="T38" fmla="*/ 8 w 56"/>
                <a:gd name="T39" fmla="*/ 8 h 61"/>
                <a:gd name="T40" fmla="*/ 4 w 56"/>
                <a:gd name="T41" fmla="*/ 9 h 61"/>
                <a:gd name="T42" fmla="*/ 3 w 56"/>
                <a:gd name="T43" fmla="*/ 12 h 61"/>
                <a:gd name="T44" fmla="*/ 0 w 56"/>
                <a:gd name="T45" fmla="*/ 14 h 61"/>
                <a:gd name="T46" fmla="*/ 4 w 56"/>
                <a:gd name="T47" fmla="*/ 16 h 61"/>
                <a:gd name="T48" fmla="*/ 4 w 56"/>
                <a:gd name="T49" fmla="*/ 22 h 61"/>
                <a:gd name="T50" fmla="*/ 9 w 56"/>
                <a:gd name="T51" fmla="*/ 23 h 61"/>
                <a:gd name="T52" fmla="*/ 9 w 56"/>
                <a:gd name="T53" fmla="*/ 27 h 61"/>
                <a:gd name="T54" fmla="*/ 9 w 56"/>
                <a:gd name="T55" fmla="*/ 34 h 61"/>
                <a:gd name="T56" fmla="*/ 13 w 56"/>
                <a:gd name="T57" fmla="*/ 32 h 61"/>
                <a:gd name="T58" fmla="*/ 16 w 56"/>
                <a:gd name="T59" fmla="*/ 32 h 61"/>
                <a:gd name="T60" fmla="*/ 22 w 56"/>
                <a:gd name="T61" fmla="*/ 33 h 61"/>
                <a:gd name="T62" fmla="*/ 25 w 56"/>
                <a:gd name="T63" fmla="*/ 30 h 61"/>
                <a:gd name="T64" fmla="*/ 29 w 56"/>
                <a:gd name="T65" fmla="*/ 31 h 61"/>
                <a:gd name="T66" fmla="*/ 35 w 56"/>
                <a:gd name="T67" fmla="*/ 38 h 61"/>
                <a:gd name="T68" fmla="*/ 35 w 56"/>
                <a:gd name="T69" fmla="*/ 43 h 61"/>
                <a:gd name="T70" fmla="*/ 40 w 56"/>
                <a:gd name="T71" fmla="*/ 45 h 61"/>
                <a:gd name="T72" fmla="*/ 42 w 56"/>
                <a:gd name="T73" fmla="*/ 49 h 61"/>
                <a:gd name="T74" fmla="*/ 42 w 56"/>
                <a:gd name="T75" fmla="*/ 53 h 61"/>
                <a:gd name="T76" fmla="*/ 40 w 56"/>
                <a:gd name="T77" fmla="*/ 57 h 61"/>
                <a:gd name="T78" fmla="*/ 44 w 56"/>
                <a:gd name="T79" fmla="*/ 60 h 61"/>
                <a:gd name="T80" fmla="*/ 47 w 56"/>
                <a:gd name="T81" fmla="*/ 58 h 61"/>
                <a:gd name="T82" fmla="*/ 50 w 56"/>
                <a:gd name="T83" fmla="*/ 56 h 61"/>
                <a:gd name="T84" fmla="*/ 54 w 56"/>
                <a:gd name="T85" fmla="*/ 57 h 61"/>
                <a:gd name="T86" fmla="*/ 54 w 56"/>
                <a:gd name="T87" fmla="*/ 53 h 61"/>
                <a:gd name="T88" fmla="*/ 56 w 56"/>
                <a:gd name="T89" fmla="*/ 49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6" h="61">
                  <a:moveTo>
                    <a:pt x="56" y="49"/>
                  </a:moveTo>
                  <a:cubicBezTo>
                    <a:pt x="55" y="49"/>
                    <a:pt x="54" y="49"/>
                    <a:pt x="54" y="48"/>
                  </a:cubicBezTo>
                  <a:cubicBezTo>
                    <a:pt x="54" y="48"/>
                    <a:pt x="54" y="47"/>
                    <a:pt x="54" y="47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45"/>
                    <a:pt x="54" y="45"/>
                    <a:pt x="54" y="45"/>
                  </a:cubicBezTo>
                  <a:cubicBezTo>
                    <a:pt x="53" y="45"/>
                    <a:pt x="53" y="44"/>
                    <a:pt x="52" y="44"/>
                  </a:cubicBezTo>
                  <a:cubicBezTo>
                    <a:pt x="52" y="43"/>
                    <a:pt x="51" y="44"/>
                    <a:pt x="51" y="43"/>
                  </a:cubicBezTo>
                  <a:cubicBezTo>
                    <a:pt x="50" y="43"/>
                    <a:pt x="50" y="43"/>
                    <a:pt x="50" y="42"/>
                  </a:cubicBezTo>
                  <a:cubicBezTo>
                    <a:pt x="50" y="42"/>
                    <a:pt x="50" y="42"/>
                    <a:pt x="49" y="42"/>
                  </a:cubicBezTo>
                  <a:cubicBezTo>
                    <a:pt x="49" y="41"/>
                    <a:pt x="48" y="41"/>
                    <a:pt x="48" y="41"/>
                  </a:cubicBezTo>
                  <a:cubicBezTo>
                    <a:pt x="48" y="40"/>
                    <a:pt x="47" y="39"/>
                    <a:pt x="47" y="39"/>
                  </a:cubicBezTo>
                  <a:cubicBezTo>
                    <a:pt x="47" y="39"/>
                    <a:pt x="46" y="39"/>
                    <a:pt x="46" y="38"/>
                  </a:cubicBezTo>
                  <a:cubicBezTo>
                    <a:pt x="45" y="38"/>
                    <a:pt x="44" y="38"/>
                    <a:pt x="44" y="38"/>
                  </a:cubicBezTo>
                  <a:cubicBezTo>
                    <a:pt x="44" y="37"/>
                    <a:pt x="44" y="37"/>
                    <a:pt x="44" y="36"/>
                  </a:cubicBezTo>
                  <a:cubicBezTo>
                    <a:pt x="43" y="36"/>
                    <a:pt x="42" y="35"/>
                    <a:pt x="42" y="35"/>
                  </a:cubicBezTo>
                  <a:cubicBezTo>
                    <a:pt x="42" y="34"/>
                    <a:pt x="42" y="33"/>
                    <a:pt x="41" y="33"/>
                  </a:cubicBezTo>
                  <a:cubicBezTo>
                    <a:pt x="41" y="33"/>
                    <a:pt x="40" y="32"/>
                    <a:pt x="40" y="31"/>
                  </a:cubicBezTo>
                  <a:cubicBezTo>
                    <a:pt x="40" y="31"/>
                    <a:pt x="39" y="31"/>
                    <a:pt x="39" y="31"/>
                  </a:cubicBezTo>
                  <a:cubicBezTo>
                    <a:pt x="38" y="30"/>
                    <a:pt x="37" y="29"/>
                    <a:pt x="37" y="29"/>
                  </a:cubicBezTo>
                  <a:cubicBezTo>
                    <a:pt x="37" y="29"/>
                    <a:pt x="37" y="28"/>
                    <a:pt x="36" y="28"/>
                  </a:cubicBezTo>
                  <a:cubicBezTo>
                    <a:pt x="36" y="28"/>
                    <a:pt x="35" y="28"/>
                    <a:pt x="35" y="28"/>
                  </a:cubicBezTo>
                  <a:cubicBezTo>
                    <a:pt x="34" y="28"/>
                    <a:pt x="34" y="27"/>
                    <a:pt x="34" y="27"/>
                  </a:cubicBezTo>
                  <a:cubicBezTo>
                    <a:pt x="33" y="27"/>
                    <a:pt x="32" y="27"/>
                    <a:pt x="32" y="27"/>
                  </a:cubicBezTo>
                  <a:cubicBezTo>
                    <a:pt x="31" y="27"/>
                    <a:pt x="31" y="26"/>
                    <a:pt x="31" y="26"/>
                  </a:cubicBezTo>
                  <a:cubicBezTo>
                    <a:pt x="30" y="26"/>
                    <a:pt x="29" y="25"/>
                    <a:pt x="29" y="25"/>
                  </a:cubicBezTo>
                  <a:cubicBezTo>
                    <a:pt x="29" y="25"/>
                    <a:pt x="29" y="24"/>
                    <a:pt x="29" y="24"/>
                  </a:cubicBezTo>
                  <a:cubicBezTo>
                    <a:pt x="30" y="24"/>
                    <a:pt x="30" y="23"/>
                    <a:pt x="29" y="23"/>
                  </a:cubicBezTo>
                  <a:cubicBezTo>
                    <a:pt x="29" y="23"/>
                    <a:pt x="28" y="22"/>
                    <a:pt x="28" y="22"/>
                  </a:cubicBezTo>
                  <a:cubicBezTo>
                    <a:pt x="28" y="22"/>
                    <a:pt x="29" y="21"/>
                    <a:pt x="29" y="21"/>
                  </a:cubicBezTo>
                  <a:cubicBezTo>
                    <a:pt x="29" y="21"/>
                    <a:pt x="30" y="21"/>
                    <a:pt x="31" y="21"/>
                  </a:cubicBezTo>
                  <a:cubicBezTo>
                    <a:pt x="31" y="20"/>
                    <a:pt x="32" y="20"/>
                    <a:pt x="32" y="20"/>
                  </a:cubicBezTo>
                  <a:cubicBezTo>
                    <a:pt x="33" y="20"/>
                    <a:pt x="33" y="20"/>
                    <a:pt x="33" y="19"/>
                  </a:cubicBezTo>
                  <a:cubicBezTo>
                    <a:pt x="33" y="19"/>
                    <a:pt x="33" y="18"/>
                    <a:pt x="34" y="18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4" y="17"/>
                    <a:pt x="35" y="17"/>
                    <a:pt x="35" y="16"/>
                  </a:cubicBezTo>
                  <a:cubicBezTo>
                    <a:pt x="35" y="16"/>
                    <a:pt x="35" y="16"/>
                    <a:pt x="34" y="15"/>
                  </a:cubicBezTo>
                  <a:cubicBezTo>
                    <a:pt x="33" y="15"/>
                    <a:pt x="33" y="15"/>
                    <a:pt x="33" y="14"/>
                  </a:cubicBezTo>
                  <a:cubicBezTo>
                    <a:pt x="33" y="14"/>
                    <a:pt x="33" y="13"/>
                    <a:pt x="33" y="13"/>
                  </a:cubicBezTo>
                  <a:cubicBezTo>
                    <a:pt x="32" y="13"/>
                    <a:pt x="31" y="12"/>
                    <a:pt x="31" y="12"/>
                  </a:cubicBezTo>
                  <a:cubicBezTo>
                    <a:pt x="30" y="12"/>
                    <a:pt x="30" y="11"/>
                    <a:pt x="30" y="11"/>
                  </a:cubicBezTo>
                  <a:cubicBezTo>
                    <a:pt x="29" y="11"/>
                    <a:pt x="28" y="11"/>
                    <a:pt x="27" y="11"/>
                  </a:cubicBezTo>
                  <a:cubicBezTo>
                    <a:pt x="27" y="12"/>
                    <a:pt x="27" y="12"/>
                    <a:pt x="26" y="12"/>
                  </a:cubicBezTo>
                  <a:cubicBezTo>
                    <a:pt x="26" y="12"/>
                    <a:pt x="25" y="11"/>
                    <a:pt x="25" y="11"/>
                  </a:cubicBezTo>
                  <a:cubicBezTo>
                    <a:pt x="24" y="11"/>
                    <a:pt x="22" y="11"/>
                    <a:pt x="22" y="11"/>
                  </a:cubicBezTo>
                  <a:cubicBezTo>
                    <a:pt x="22" y="11"/>
                    <a:pt x="21" y="10"/>
                    <a:pt x="20" y="9"/>
                  </a:cubicBezTo>
                  <a:cubicBezTo>
                    <a:pt x="20" y="9"/>
                    <a:pt x="19" y="8"/>
                    <a:pt x="19" y="8"/>
                  </a:cubicBezTo>
                  <a:cubicBezTo>
                    <a:pt x="19" y="7"/>
                    <a:pt x="18" y="7"/>
                    <a:pt x="18" y="7"/>
                  </a:cubicBezTo>
                  <a:cubicBezTo>
                    <a:pt x="19" y="6"/>
                    <a:pt x="19" y="6"/>
                    <a:pt x="19" y="5"/>
                  </a:cubicBezTo>
                  <a:cubicBezTo>
                    <a:pt x="18" y="5"/>
                    <a:pt x="18" y="5"/>
                    <a:pt x="18" y="4"/>
                  </a:cubicBezTo>
                  <a:cubicBezTo>
                    <a:pt x="17" y="4"/>
                    <a:pt x="17" y="3"/>
                    <a:pt x="17" y="3"/>
                  </a:cubicBezTo>
                  <a:cubicBezTo>
                    <a:pt x="16" y="2"/>
                    <a:pt x="16" y="2"/>
                    <a:pt x="15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1" y="0"/>
                    <a:pt x="11" y="0"/>
                  </a:cubicBezTo>
                  <a:cubicBezTo>
                    <a:pt x="11" y="0"/>
                    <a:pt x="10" y="1"/>
                    <a:pt x="10" y="1"/>
                  </a:cubicBezTo>
                  <a:cubicBezTo>
                    <a:pt x="10" y="2"/>
                    <a:pt x="10" y="3"/>
                    <a:pt x="10" y="3"/>
                  </a:cubicBezTo>
                  <a:cubicBezTo>
                    <a:pt x="10" y="3"/>
                    <a:pt x="10" y="5"/>
                    <a:pt x="11" y="6"/>
                  </a:cubicBezTo>
                  <a:cubicBezTo>
                    <a:pt x="11" y="6"/>
                    <a:pt x="11" y="8"/>
                    <a:pt x="11" y="8"/>
                  </a:cubicBezTo>
                  <a:cubicBezTo>
                    <a:pt x="10" y="8"/>
                    <a:pt x="9" y="8"/>
                    <a:pt x="8" y="8"/>
                  </a:cubicBezTo>
                  <a:cubicBezTo>
                    <a:pt x="8" y="8"/>
                    <a:pt x="7" y="7"/>
                    <a:pt x="7" y="7"/>
                  </a:cubicBezTo>
                  <a:cubicBezTo>
                    <a:pt x="7" y="7"/>
                    <a:pt x="6" y="8"/>
                    <a:pt x="6" y="8"/>
                  </a:cubicBezTo>
                  <a:cubicBezTo>
                    <a:pt x="6" y="8"/>
                    <a:pt x="5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3" y="9"/>
                    <a:pt x="3" y="10"/>
                    <a:pt x="3" y="10"/>
                  </a:cubicBezTo>
                  <a:cubicBezTo>
                    <a:pt x="2" y="11"/>
                    <a:pt x="3" y="11"/>
                    <a:pt x="3" y="12"/>
                  </a:cubicBezTo>
                  <a:cubicBezTo>
                    <a:pt x="3" y="13"/>
                    <a:pt x="3" y="12"/>
                    <a:pt x="2" y="12"/>
                  </a:cubicBezTo>
                  <a:cubicBezTo>
                    <a:pt x="1" y="13"/>
                    <a:pt x="1" y="13"/>
                    <a:pt x="1" y="14"/>
                  </a:cubicBezTo>
                  <a:cubicBezTo>
                    <a:pt x="1" y="14"/>
                    <a:pt x="0" y="14"/>
                    <a:pt x="0" y="14"/>
                  </a:cubicBezTo>
                  <a:cubicBezTo>
                    <a:pt x="0" y="15"/>
                    <a:pt x="0" y="15"/>
                    <a:pt x="0" y="16"/>
                  </a:cubicBezTo>
                  <a:cubicBezTo>
                    <a:pt x="1" y="16"/>
                    <a:pt x="2" y="15"/>
                    <a:pt x="2" y="15"/>
                  </a:cubicBezTo>
                  <a:cubicBezTo>
                    <a:pt x="2" y="15"/>
                    <a:pt x="4" y="16"/>
                    <a:pt x="4" y="16"/>
                  </a:cubicBezTo>
                  <a:cubicBezTo>
                    <a:pt x="4" y="17"/>
                    <a:pt x="4" y="18"/>
                    <a:pt x="4" y="19"/>
                  </a:cubicBezTo>
                  <a:cubicBezTo>
                    <a:pt x="4" y="19"/>
                    <a:pt x="4" y="20"/>
                    <a:pt x="4" y="20"/>
                  </a:cubicBezTo>
                  <a:cubicBezTo>
                    <a:pt x="4" y="20"/>
                    <a:pt x="4" y="21"/>
                    <a:pt x="4" y="22"/>
                  </a:cubicBezTo>
                  <a:cubicBezTo>
                    <a:pt x="4" y="22"/>
                    <a:pt x="5" y="22"/>
                    <a:pt x="6" y="21"/>
                  </a:cubicBezTo>
                  <a:cubicBezTo>
                    <a:pt x="7" y="21"/>
                    <a:pt x="8" y="21"/>
                    <a:pt x="9" y="21"/>
                  </a:cubicBezTo>
                  <a:cubicBezTo>
                    <a:pt x="10" y="21"/>
                    <a:pt x="9" y="22"/>
                    <a:pt x="9" y="23"/>
                  </a:cubicBezTo>
                  <a:cubicBezTo>
                    <a:pt x="9" y="23"/>
                    <a:pt x="9" y="23"/>
                    <a:pt x="8" y="24"/>
                  </a:cubicBezTo>
                  <a:cubicBezTo>
                    <a:pt x="8" y="24"/>
                    <a:pt x="9" y="25"/>
                    <a:pt x="9" y="26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8" y="28"/>
                    <a:pt x="9" y="29"/>
                    <a:pt x="9" y="29"/>
                  </a:cubicBezTo>
                  <a:cubicBezTo>
                    <a:pt x="9" y="30"/>
                    <a:pt x="9" y="31"/>
                    <a:pt x="9" y="31"/>
                  </a:cubicBezTo>
                  <a:cubicBezTo>
                    <a:pt x="9" y="32"/>
                    <a:pt x="9" y="34"/>
                    <a:pt x="9" y="34"/>
                  </a:cubicBezTo>
                  <a:cubicBezTo>
                    <a:pt x="10" y="35"/>
                    <a:pt x="10" y="34"/>
                    <a:pt x="10" y="33"/>
                  </a:cubicBezTo>
                  <a:cubicBezTo>
                    <a:pt x="11" y="33"/>
                    <a:pt x="11" y="33"/>
                    <a:pt x="12" y="33"/>
                  </a:cubicBezTo>
                  <a:cubicBezTo>
                    <a:pt x="13" y="33"/>
                    <a:pt x="13" y="32"/>
                    <a:pt x="13" y="32"/>
                  </a:cubicBezTo>
                  <a:cubicBezTo>
                    <a:pt x="13" y="31"/>
                    <a:pt x="13" y="31"/>
                    <a:pt x="14" y="31"/>
                  </a:cubicBezTo>
                  <a:cubicBezTo>
                    <a:pt x="14" y="31"/>
                    <a:pt x="14" y="31"/>
                    <a:pt x="15" y="31"/>
                  </a:cubicBezTo>
                  <a:cubicBezTo>
                    <a:pt x="15" y="31"/>
                    <a:pt x="16" y="31"/>
                    <a:pt x="16" y="32"/>
                  </a:cubicBezTo>
                  <a:cubicBezTo>
                    <a:pt x="17" y="32"/>
                    <a:pt x="18" y="32"/>
                    <a:pt x="19" y="32"/>
                  </a:cubicBezTo>
                  <a:cubicBezTo>
                    <a:pt x="19" y="32"/>
                    <a:pt x="19" y="33"/>
                    <a:pt x="20" y="33"/>
                  </a:cubicBezTo>
                  <a:cubicBezTo>
                    <a:pt x="20" y="33"/>
                    <a:pt x="22" y="33"/>
                    <a:pt x="22" y="33"/>
                  </a:cubicBezTo>
                  <a:cubicBezTo>
                    <a:pt x="23" y="33"/>
                    <a:pt x="23" y="32"/>
                    <a:pt x="23" y="32"/>
                  </a:cubicBezTo>
                  <a:cubicBezTo>
                    <a:pt x="23" y="31"/>
                    <a:pt x="23" y="31"/>
                    <a:pt x="24" y="31"/>
                  </a:cubicBezTo>
                  <a:cubicBezTo>
                    <a:pt x="24" y="30"/>
                    <a:pt x="24" y="30"/>
                    <a:pt x="25" y="30"/>
                  </a:cubicBezTo>
                  <a:cubicBezTo>
                    <a:pt x="25" y="30"/>
                    <a:pt x="25" y="30"/>
                    <a:pt x="26" y="29"/>
                  </a:cubicBezTo>
                  <a:cubicBezTo>
                    <a:pt x="26" y="29"/>
                    <a:pt x="27" y="29"/>
                    <a:pt x="27" y="30"/>
                  </a:cubicBezTo>
                  <a:cubicBezTo>
                    <a:pt x="28" y="30"/>
                    <a:pt x="29" y="30"/>
                    <a:pt x="29" y="31"/>
                  </a:cubicBezTo>
                  <a:cubicBezTo>
                    <a:pt x="30" y="31"/>
                    <a:pt x="30" y="31"/>
                    <a:pt x="31" y="32"/>
                  </a:cubicBezTo>
                  <a:cubicBezTo>
                    <a:pt x="32" y="33"/>
                    <a:pt x="33" y="34"/>
                    <a:pt x="34" y="34"/>
                  </a:cubicBezTo>
                  <a:cubicBezTo>
                    <a:pt x="35" y="35"/>
                    <a:pt x="35" y="37"/>
                    <a:pt x="35" y="38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5" y="39"/>
                    <a:pt x="36" y="40"/>
                    <a:pt x="36" y="41"/>
                  </a:cubicBezTo>
                  <a:cubicBezTo>
                    <a:pt x="35" y="42"/>
                    <a:pt x="35" y="42"/>
                    <a:pt x="35" y="43"/>
                  </a:cubicBezTo>
                  <a:cubicBezTo>
                    <a:pt x="35" y="43"/>
                    <a:pt x="36" y="44"/>
                    <a:pt x="36" y="44"/>
                  </a:cubicBezTo>
                  <a:cubicBezTo>
                    <a:pt x="37" y="44"/>
                    <a:pt x="37" y="45"/>
                    <a:pt x="38" y="45"/>
                  </a:cubicBezTo>
                  <a:cubicBezTo>
                    <a:pt x="38" y="45"/>
                    <a:pt x="39" y="45"/>
                    <a:pt x="40" y="45"/>
                  </a:cubicBezTo>
                  <a:cubicBezTo>
                    <a:pt x="40" y="46"/>
                    <a:pt x="40" y="46"/>
                    <a:pt x="40" y="47"/>
                  </a:cubicBezTo>
                  <a:cubicBezTo>
                    <a:pt x="40" y="47"/>
                    <a:pt x="41" y="47"/>
                    <a:pt x="41" y="48"/>
                  </a:cubicBezTo>
                  <a:cubicBezTo>
                    <a:pt x="42" y="48"/>
                    <a:pt x="42" y="49"/>
                    <a:pt x="42" y="49"/>
                  </a:cubicBezTo>
                  <a:cubicBezTo>
                    <a:pt x="42" y="49"/>
                    <a:pt x="42" y="50"/>
                    <a:pt x="42" y="50"/>
                  </a:cubicBezTo>
                  <a:cubicBezTo>
                    <a:pt x="42" y="50"/>
                    <a:pt x="42" y="51"/>
                    <a:pt x="41" y="51"/>
                  </a:cubicBezTo>
                  <a:cubicBezTo>
                    <a:pt x="41" y="52"/>
                    <a:pt x="41" y="53"/>
                    <a:pt x="42" y="53"/>
                  </a:cubicBezTo>
                  <a:cubicBezTo>
                    <a:pt x="42" y="53"/>
                    <a:pt x="42" y="55"/>
                    <a:pt x="42" y="55"/>
                  </a:cubicBezTo>
                  <a:cubicBezTo>
                    <a:pt x="42" y="56"/>
                    <a:pt x="41" y="56"/>
                    <a:pt x="41" y="56"/>
                  </a:cubicBezTo>
                  <a:cubicBezTo>
                    <a:pt x="40" y="57"/>
                    <a:pt x="40" y="57"/>
                    <a:pt x="40" y="57"/>
                  </a:cubicBezTo>
                  <a:cubicBezTo>
                    <a:pt x="40" y="57"/>
                    <a:pt x="40" y="57"/>
                    <a:pt x="40" y="57"/>
                  </a:cubicBezTo>
                  <a:cubicBezTo>
                    <a:pt x="41" y="58"/>
                    <a:pt x="41" y="59"/>
                    <a:pt x="42" y="59"/>
                  </a:cubicBezTo>
                  <a:cubicBezTo>
                    <a:pt x="43" y="59"/>
                    <a:pt x="44" y="59"/>
                    <a:pt x="44" y="60"/>
                  </a:cubicBezTo>
                  <a:cubicBezTo>
                    <a:pt x="45" y="60"/>
                    <a:pt x="46" y="61"/>
                    <a:pt x="46" y="61"/>
                  </a:cubicBezTo>
                  <a:cubicBezTo>
                    <a:pt x="47" y="61"/>
                    <a:pt x="47" y="61"/>
                    <a:pt x="47" y="60"/>
                  </a:cubicBezTo>
                  <a:cubicBezTo>
                    <a:pt x="47" y="59"/>
                    <a:pt x="48" y="59"/>
                    <a:pt x="47" y="58"/>
                  </a:cubicBezTo>
                  <a:cubicBezTo>
                    <a:pt x="46" y="57"/>
                    <a:pt x="46" y="57"/>
                    <a:pt x="46" y="56"/>
                  </a:cubicBezTo>
                  <a:cubicBezTo>
                    <a:pt x="47" y="56"/>
                    <a:pt x="47" y="56"/>
                    <a:pt x="48" y="56"/>
                  </a:cubicBezTo>
                  <a:cubicBezTo>
                    <a:pt x="49" y="56"/>
                    <a:pt x="49" y="56"/>
                    <a:pt x="50" y="56"/>
                  </a:cubicBezTo>
                  <a:cubicBezTo>
                    <a:pt x="51" y="57"/>
                    <a:pt x="51" y="57"/>
                    <a:pt x="52" y="57"/>
                  </a:cubicBezTo>
                  <a:cubicBezTo>
                    <a:pt x="52" y="57"/>
                    <a:pt x="53" y="58"/>
                    <a:pt x="54" y="58"/>
                  </a:cubicBezTo>
                  <a:cubicBezTo>
                    <a:pt x="54" y="58"/>
                    <a:pt x="54" y="57"/>
                    <a:pt x="54" y="57"/>
                  </a:cubicBezTo>
                  <a:cubicBezTo>
                    <a:pt x="54" y="57"/>
                    <a:pt x="55" y="56"/>
                    <a:pt x="55" y="56"/>
                  </a:cubicBezTo>
                  <a:cubicBezTo>
                    <a:pt x="55" y="55"/>
                    <a:pt x="55" y="55"/>
                    <a:pt x="54" y="54"/>
                  </a:cubicBezTo>
                  <a:cubicBezTo>
                    <a:pt x="54" y="53"/>
                    <a:pt x="54" y="53"/>
                    <a:pt x="54" y="53"/>
                  </a:cubicBezTo>
                  <a:cubicBezTo>
                    <a:pt x="54" y="52"/>
                    <a:pt x="54" y="52"/>
                    <a:pt x="54" y="52"/>
                  </a:cubicBezTo>
                  <a:cubicBezTo>
                    <a:pt x="55" y="51"/>
                    <a:pt x="56" y="51"/>
                    <a:pt x="56" y="50"/>
                  </a:cubicBezTo>
                  <a:cubicBezTo>
                    <a:pt x="56" y="50"/>
                    <a:pt x="56" y="49"/>
                    <a:pt x="56" y="49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9" name="Freeform 851">
              <a:extLst>
                <a:ext uri="{FF2B5EF4-FFF2-40B4-BE49-F238E27FC236}">
                  <a16:creationId xmlns:a16="http://schemas.microsoft.com/office/drawing/2014/main" id="{6BCBA0B3-F299-F0EA-B906-4087155CC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2663" y="3533775"/>
              <a:ext cx="307975" cy="150813"/>
            </a:xfrm>
            <a:custGeom>
              <a:avLst/>
              <a:gdLst>
                <a:gd name="T0" fmla="*/ 7 w 74"/>
                <a:gd name="T1" fmla="*/ 29 h 36"/>
                <a:gd name="T2" fmla="*/ 4 w 74"/>
                <a:gd name="T3" fmla="*/ 28 h 36"/>
                <a:gd name="T4" fmla="*/ 1 w 74"/>
                <a:gd name="T5" fmla="*/ 29 h 36"/>
                <a:gd name="T6" fmla="*/ 0 w 74"/>
                <a:gd name="T7" fmla="*/ 30 h 36"/>
                <a:gd name="T8" fmla="*/ 1 w 74"/>
                <a:gd name="T9" fmla="*/ 33 h 36"/>
                <a:gd name="T10" fmla="*/ 9 w 74"/>
                <a:gd name="T11" fmla="*/ 33 h 36"/>
                <a:gd name="T12" fmla="*/ 12 w 74"/>
                <a:gd name="T13" fmla="*/ 34 h 36"/>
                <a:gd name="T14" fmla="*/ 15 w 74"/>
                <a:gd name="T15" fmla="*/ 33 h 36"/>
                <a:gd name="T16" fmla="*/ 17 w 74"/>
                <a:gd name="T17" fmla="*/ 34 h 36"/>
                <a:gd name="T18" fmla="*/ 19 w 74"/>
                <a:gd name="T19" fmla="*/ 35 h 36"/>
                <a:gd name="T20" fmla="*/ 22 w 74"/>
                <a:gd name="T21" fmla="*/ 35 h 36"/>
                <a:gd name="T22" fmla="*/ 25 w 74"/>
                <a:gd name="T23" fmla="*/ 35 h 36"/>
                <a:gd name="T24" fmla="*/ 30 w 74"/>
                <a:gd name="T25" fmla="*/ 34 h 36"/>
                <a:gd name="T26" fmla="*/ 32 w 74"/>
                <a:gd name="T27" fmla="*/ 32 h 36"/>
                <a:gd name="T28" fmla="*/ 31 w 74"/>
                <a:gd name="T29" fmla="*/ 30 h 36"/>
                <a:gd name="T30" fmla="*/ 34 w 74"/>
                <a:gd name="T31" fmla="*/ 28 h 36"/>
                <a:gd name="T32" fmla="*/ 37 w 74"/>
                <a:gd name="T33" fmla="*/ 26 h 36"/>
                <a:gd name="T34" fmla="*/ 38 w 74"/>
                <a:gd name="T35" fmla="*/ 25 h 36"/>
                <a:gd name="T36" fmla="*/ 42 w 74"/>
                <a:gd name="T37" fmla="*/ 24 h 36"/>
                <a:gd name="T38" fmla="*/ 45 w 74"/>
                <a:gd name="T39" fmla="*/ 26 h 36"/>
                <a:gd name="T40" fmla="*/ 48 w 74"/>
                <a:gd name="T41" fmla="*/ 26 h 36"/>
                <a:gd name="T42" fmla="*/ 50 w 74"/>
                <a:gd name="T43" fmla="*/ 23 h 36"/>
                <a:gd name="T44" fmla="*/ 52 w 74"/>
                <a:gd name="T45" fmla="*/ 20 h 36"/>
                <a:gd name="T46" fmla="*/ 58 w 74"/>
                <a:gd name="T47" fmla="*/ 19 h 36"/>
                <a:gd name="T48" fmla="*/ 60 w 74"/>
                <a:gd name="T49" fmla="*/ 16 h 36"/>
                <a:gd name="T50" fmla="*/ 70 w 74"/>
                <a:gd name="T51" fmla="*/ 13 h 36"/>
                <a:gd name="T52" fmla="*/ 73 w 74"/>
                <a:gd name="T53" fmla="*/ 11 h 36"/>
                <a:gd name="T54" fmla="*/ 72 w 74"/>
                <a:gd name="T55" fmla="*/ 7 h 36"/>
                <a:gd name="T56" fmla="*/ 67 w 74"/>
                <a:gd name="T57" fmla="*/ 5 h 36"/>
                <a:gd name="T58" fmla="*/ 61 w 74"/>
                <a:gd name="T59" fmla="*/ 3 h 36"/>
                <a:gd name="T60" fmla="*/ 54 w 74"/>
                <a:gd name="T61" fmla="*/ 2 h 36"/>
                <a:gd name="T62" fmla="*/ 49 w 74"/>
                <a:gd name="T63" fmla="*/ 3 h 36"/>
                <a:gd name="T64" fmla="*/ 45 w 74"/>
                <a:gd name="T65" fmla="*/ 3 h 36"/>
                <a:gd name="T66" fmla="*/ 42 w 74"/>
                <a:gd name="T67" fmla="*/ 3 h 36"/>
                <a:gd name="T68" fmla="*/ 37 w 74"/>
                <a:gd name="T69" fmla="*/ 2 h 36"/>
                <a:gd name="T70" fmla="*/ 31 w 74"/>
                <a:gd name="T71" fmla="*/ 1 h 36"/>
                <a:gd name="T72" fmla="*/ 28 w 74"/>
                <a:gd name="T73" fmla="*/ 4 h 36"/>
                <a:gd name="T74" fmla="*/ 19 w 74"/>
                <a:gd name="T75" fmla="*/ 4 h 36"/>
                <a:gd name="T76" fmla="*/ 13 w 74"/>
                <a:gd name="T77" fmla="*/ 4 h 36"/>
                <a:gd name="T78" fmla="*/ 12 w 74"/>
                <a:gd name="T79" fmla="*/ 6 h 36"/>
                <a:gd name="T80" fmla="*/ 11 w 74"/>
                <a:gd name="T81" fmla="*/ 8 h 36"/>
                <a:gd name="T82" fmla="*/ 12 w 74"/>
                <a:gd name="T83" fmla="*/ 10 h 36"/>
                <a:gd name="T84" fmla="*/ 10 w 74"/>
                <a:gd name="T85" fmla="*/ 12 h 36"/>
                <a:gd name="T86" fmla="*/ 6 w 74"/>
                <a:gd name="T87" fmla="*/ 16 h 36"/>
                <a:gd name="T88" fmla="*/ 10 w 74"/>
                <a:gd name="T89" fmla="*/ 17 h 36"/>
                <a:gd name="T90" fmla="*/ 12 w 74"/>
                <a:gd name="T91" fmla="*/ 19 h 36"/>
                <a:gd name="T92" fmla="*/ 14 w 74"/>
                <a:gd name="T93" fmla="*/ 18 h 36"/>
                <a:gd name="T94" fmla="*/ 15 w 74"/>
                <a:gd name="T95" fmla="*/ 16 h 36"/>
                <a:gd name="T96" fmla="*/ 17 w 74"/>
                <a:gd name="T97" fmla="*/ 18 h 36"/>
                <a:gd name="T98" fmla="*/ 19 w 74"/>
                <a:gd name="T99" fmla="*/ 20 h 36"/>
                <a:gd name="T100" fmla="*/ 23 w 74"/>
                <a:gd name="T101" fmla="*/ 22 h 36"/>
                <a:gd name="T102" fmla="*/ 26 w 74"/>
                <a:gd name="T103" fmla="*/ 23 h 36"/>
                <a:gd name="T104" fmla="*/ 23 w 74"/>
                <a:gd name="T105" fmla="*/ 25 h 36"/>
                <a:gd name="T106" fmla="*/ 21 w 74"/>
                <a:gd name="T107" fmla="*/ 24 h 36"/>
                <a:gd name="T108" fmla="*/ 19 w 74"/>
                <a:gd name="T109" fmla="*/ 25 h 36"/>
                <a:gd name="T110" fmla="*/ 16 w 74"/>
                <a:gd name="T111" fmla="*/ 28 h 36"/>
                <a:gd name="T112" fmla="*/ 14 w 74"/>
                <a:gd name="T113" fmla="*/ 26 h 36"/>
                <a:gd name="T114" fmla="*/ 12 w 74"/>
                <a:gd name="T115" fmla="*/ 27 h 36"/>
                <a:gd name="T116" fmla="*/ 12 w 74"/>
                <a:gd name="T117" fmla="*/ 30 h 36"/>
                <a:gd name="T118" fmla="*/ 11 w 74"/>
                <a:gd name="T119" fmla="*/ 28 h 36"/>
                <a:gd name="T120" fmla="*/ 10 w 74"/>
                <a:gd name="T121" fmla="*/ 28 h 36"/>
                <a:gd name="T122" fmla="*/ 9 w 74"/>
                <a:gd name="T123" fmla="*/ 3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4" h="36">
                  <a:moveTo>
                    <a:pt x="9" y="30"/>
                  </a:moveTo>
                  <a:cubicBezTo>
                    <a:pt x="7" y="29"/>
                    <a:pt x="7" y="29"/>
                    <a:pt x="7" y="29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0" y="30"/>
                    <a:pt x="0" y="30"/>
                  </a:cubicBezTo>
                  <a:cubicBezTo>
                    <a:pt x="0" y="31"/>
                    <a:pt x="0" y="32"/>
                    <a:pt x="0" y="32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2" y="34"/>
                    <a:pt x="14" y="33"/>
                    <a:pt x="14" y="33"/>
                  </a:cubicBezTo>
                  <a:cubicBezTo>
                    <a:pt x="14" y="33"/>
                    <a:pt x="15" y="33"/>
                    <a:pt x="15" y="33"/>
                  </a:cubicBezTo>
                  <a:cubicBezTo>
                    <a:pt x="16" y="34"/>
                    <a:pt x="16" y="34"/>
                    <a:pt x="16" y="34"/>
                  </a:cubicBezTo>
                  <a:cubicBezTo>
                    <a:pt x="16" y="34"/>
                    <a:pt x="17" y="34"/>
                    <a:pt x="17" y="34"/>
                  </a:cubicBezTo>
                  <a:cubicBezTo>
                    <a:pt x="17" y="34"/>
                    <a:pt x="17" y="35"/>
                    <a:pt x="17" y="35"/>
                  </a:cubicBezTo>
                  <a:cubicBezTo>
                    <a:pt x="17" y="35"/>
                    <a:pt x="19" y="35"/>
                    <a:pt x="19" y="35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0" y="36"/>
                    <a:pt x="21" y="35"/>
                    <a:pt x="22" y="35"/>
                  </a:cubicBezTo>
                  <a:cubicBezTo>
                    <a:pt x="22" y="35"/>
                    <a:pt x="23" y="34"/>
                    <a:pt x="23" y="34"/>
                  </a:cubicBezTo>
                  <a:cubicBezTo>
                    <a:pt x="24" y="34"/>
                    <a:pt x="25" y="34"/>
                    <a:pt x="25" y="35"/>
                  </a:cubicBezTo>
                  <a:cubicBezTo>
                    <a:pt x="25" y="35"/>
                    <a:pt x="28" y="34"/>
                    <a:pt x="28" y="34"/>
                  </a:cubicBezTo>
                  <a:cubicBezTo>
                    <a:pt x="28" y="34"/>
                    <a:pt x="30" y="34"/>
                    <a:pt x="30" y="34"/>
                  </a:cubicBezTo>
                  <a:cubicBezTo>
                    <a:pt x="30" y="34"/>
                    <a:pt x="31" y="34"/>
                    <a:pt x="31" y="34"/>
                  </a:cubicBezTo>
                  <a:cubicBezTo>
                    <a:pt x="31" y="34"/>
                    <a:pt x="32" y="33"/>
                    <a:pt x="32" y="32"/>
                  </a:cubicBezTo>
                  <a:cubicBezTo>
                    <a:pt x="31" y="32"/>
                    <a:pt x="31" y="32"/>
                    <a:pt x="31" y="31"/>
                  </a:cubicBezTo>
                  <a:cubicBezTo>
                    <a:pt x="31" y="31"/>
                    <a:pt x="31" y="30"/>
                    <a:pt x="31" y="30"/>
                  </a:cubicBezTo>
                  <a:cubicBezTo>
                    <a:pt x="32" y="29"/>
                    <a:pt x="33" y="29"/>
                    <a:pt x="33" y="29"/>
                  </a:cubicBezTo>
                  <a:cubicBezTo>
                    <a:pt x="33" y="29"/>
                    <a:pt x="34" y="29"/>
                    <a:pt x="34" y="28"/>
                  </a:cubicBezTo>
                  <a:cubicBezTo>
                    <a:pt x="34" y="28"/>
                    <a:pt x="36" y="27"/>
                    <a:pt x="36" y="27"/>
                  </a:cubicBezTo>
                  <a:cubicBezTo>
                    <a:pt x="36" y="27"/>
                    <a:pt x="37" y="26"/>
                    <a:pt x="37" y="26"/>
                  </a:cubicBezTo>
                  <a:cubicBezTo>
                    <a:pt x="38" y="26"/>
                    <a:pt x="38" y="26"/>
                    <a:pt x="38" y="26"/>
                  </a:cubicBezTo>
                  <a:cubicBezTo>
                    <a:pt x="38" y="26"/>
                    <a:pt x="38" y="25"/>
                    <a:pt x="38" y="25"/>
                  </a:cubicBezTo>
                  <a:cubicBezTo>
                    <a:pt x="39" y="25"/>
                    <a:pt x="40" y="25"/>
                    <a:pt x="40" y="25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5" y="26"/>
                    <a:pt x="45" y="26"/>
                    <a:pt x="45" y="26"/>
                  </a:cubicBezTo>
                  <a:cubicBezTo>
                    <a:pt x="47" y="25"/>
                    <a:pt x="47" y="25"/>
                    <a:pt x="47" y="25"/>
                  </a:cubicBezTo>
                  <a:cubicBezTo>
                    <a:pt x="48" y="26"/>
                    <a:pt x="48" y="26"/>
                    <a:pt x="48" y="26"/>
                  </a:cubicBezTo>
                  <a:cubicBezTo>
                    <a:pt x="49" y="25"/>
                    <a:pt x="49" y="25"/>
                    <a:pt x="49" y="25"/>
                  </a:cubicBezTo>
                  <a:cubicBezTo>
                    <a:pt x="49" y="25"/>
                    <a:pt x="50" y="23"/>
                    <a:pt x="50" y="23"/>
                  </a:cubicBezTo>
                  <a:cubicBezTo>
                    <a:pt x="50" y="23"/>
                    <a:pt x="50" y="22"/>
                    <a:pt x="50" y="21"/>
                  </a:cubicBezTo>
                  <a:cubicBezTo>
                    <a:pt x="50" y="21"/>
                    <a:pt x="52" y="20"/>
                    <a:pt x="52" y="20"/>
                  </a:cubicBezTo>
                  <a:cubicBezTo>
                    <a:pt x="57" y="20"/>
                    <a:pt x="57" y="20"/>
                    <a:pt x="57" y="20"/>
                  </a:cubicBezTo>
                  <a:cubicBezTo>
                    <a:pt x="58" y="19"/>
                    <a:pt x="58" y="19"/>
                    <a:pt x="58" y="19"/>
                  </a:cubicBezTo>
                  <a:cubicBezTo>
                    <a:pt x="60" y="18"/>
                    <a:pt x="60" y="18"/>
                    <a:pt x="60" y="18"/>
                  </a:cubicBezTo>
                  <a:cubicBezTo>
                    <a:pt x="60" y="16"/>
                    <a:pt x="60" y="16"/>
                    <a:pt x="60" y="16"/>
                  </a:cubicBezTo>
                  <a:cubicBezTo>
                    <a:pt x="65" y="15"/>
                    <a:pt x="65" y="15"/>
                    <a:pt x="65" y="15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0" y="13"/>
                    <a:pt x="72" y="11"/>
                    <a:pt x="72" y="11"/>
                  </a:cubicBezTo>
                  <a:cubicBezTo>
                    <a:pt x="72" y="11"/>
                    <a:pt x="73" y="11"/>
                    <a:pt x="73" y="11"/>
                  </a:cubicBezTo>
                  <a:cubicBezTo>
                    <a:pt x="74" y="9"/>
                    <a:pt x="74" y="9"/>
                    <a:pt x="74" y="9"/>
                  </a:cubicBezTo>
                  <a:cubicBezTo>
                    <a:pt x="72" y="7"/>
                    <a:pt x="72" y="7"/>
                    <a:pt x="72" y="7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67" y="5"/>
                    <a:pt x="67" y="5"/>
                    <a:pt x="67" y="5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55" y="3"/>
                    <a:pt x="55" y="3"/>
                    <a:pt x="55" y="3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49" y="3"/>
                    <a:pt x="49" y="3"/>
                    <a:pt x="49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3" y="4"/>
                    <a:pt x="43" y="4"/>
                  </a:cubicBezTo>
                  <a:cubicBezTo>
                    <a:pt x="42" y="4"/>
                    <a:pt x="42" y="4"/>
                    <a:pt x="42" y="3"/>
                  </a:cubicBezTo>
                  <a:cubicBezTo>
                    <a:pt x="41" y="3"/>
                    <a:pt x="39" y="3"/>
                    <a:pt x="39" y="3"/>
                  </a:cubicBezTo>
                  <a:cubicBezTo>
                    <a:pt x="39" y="3"/>
                    <a:pt x="37" y="2"/>
                    <a:pt x="37" y="2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3" y="0"/>
                    <a:pt x="31" y="1"/>
                    <a:pt x="31" y="1"/>
                  </a:cubicBezTo>
                  <a:cubicBezTo>
                    <a:pt x="31" y="1"/>
                    <a:pt x="29" y="2"/>
                    <a:pt x="29" y="2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3" y="4"/>
                    <a:pt x="13" y="4"/>
                  </a:cubicBezTo>
                  <a:cubicBezTo>
                    <a:pt x="13" y="4"/>
                    <a:pt x="13" y="5"/>
                    <a:pt x="13" y="5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8" y="16"/>
                    <a:pt x="8" y="16"/>
                  </a:cubicBezTo>
                  <a:cubicBezTo>
                    <a:pt x="8" y="16"/>
                    <a:pt x="10" y="17"/>
                    <a:pt x="10" y="17"/>
                  </a:cubicBezTo>
                  <a:cubicBezTo>
                    <a:pt x="10" y="17"/>
                    <a:pt x="10" y="19"/>
                    <a:pt x="10" y="19"/>
                  </a:cubicBezTo>
                  <a:cubicBezTo>
                    <a:pt x="11" y="19"/>
                    <a:pt x="12" y="19"/>
                    <a:pt x="12" y="19"/>
                  </a:cubicBezTo>
                  <a:cubicBezTo>
                    <a:pt x="13" y="19"/>
                    <a:pt x="14" y="19"/>
                    <a:pt x="14" y="19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8"/>
                    <a:pt x="15" y="16"/>
                    <a:pt x="15" y="16"/>
                  </a:cubicBezTo>
                  <a:cubicBezTo>
                    <a:pt x="15" y="16"/>
                    <a:pt x="16" y="16"/>
                    <a:pt x="17" y="16"/>
                  </a:cubicBezTo>
                  <a:cubicBezTo>
                    <a:pt x="17" y="17"/>
                    <a:pt x="17" y="18"/>
                    <a:pt x="17" y="18"/>
                  </a:cubicBezTo>
                  <a:cubicBezTo>
                    <a:pt x="17" y="19"/>
                    <a:pt x="18" y="18"/>
                    <a:pt x="19" y="19"/>
                  </a:cubicBezTo>
                  <a:cubicBezTo>
                    <a:pt x="20" y="19"/>
                    <a:pt x="19" y="20"/>
                    <a:pt x="19" y="20"/>
                  </a:cubicBezTo>
                  <a:cubicBezTo>
                    <a:pt x="19" y="20"/>
                    <a:pt x="21" y="20"/>
                    <a:pt x="21" y="20"/>
                  </a:cubicBezTo>
                  <a:cubicBezTo>
                    <a:pt x="21" y="21"/>
                    <a:pt x="22" y="22"/>
                    <a:pt x="23" y="22"/>
                  </a:cubicBezTo>
                  <a:cubicBezTo>
                    <a:pt x="23" y="22"/>
                    <a:pt x="25" y="22"/>
                    <a:pt x="25" y="22"/>
                  </a:cubicBezTo>
                  <a:cubicBezTo>
                    <a:pt x="26" y="23"/>
                    <a:pt x="26" y="23"/>
                    <a:pt x="26" y="23"/>
                  </a:cubicBezTo>
                  <a:cubicBezTo>
                    <a:pt x="26" y="23"/>
                    <a:pt x="24" y="23"/>
                    <a:pt x="24" y="23"/>
                  </a:cubicBezTo>
                  <a:cubicBezTo>
                    <a:pt x="24" y="23"/>
                    <a:pt x="23" y="24"/>
                    <a:pt x="23" y="25"/>
                  </a:cubicBezTo>
                  <a:cubicBezTo>
                    <a:pt x="23" y="25"/>
                    <a:pt x="23" y="24"/>
                    <a:pt x="22" y="24"/>
                  </a:cubicBezTo>
                  <a:cubicBezTo>
                    <a:pt x="22" y="24"/>
                    <a:pt x="21" y="24"/>
                    <a:pt x="21" y="24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25"/>
                    <a:pt x="19" y="25"/>
                    <a:pt x="19" y="25"/>
                  </a:cubicBezTo>
                  <a:cubicBezTo>
                    <a:pt x="19" y="26"/>
                    <a:pt x="18" y="26"/>
                    <a:pt x="18" y="27"/>
                  </a:cubicBezTo>
                  <a:cubicBezTo>
                    <a:pt x="18" y="27"/>
                    <a:pt x="17" y="27"/>
                    <a:pt x="16" y="28"/>
                  </a:cubicBezTo>
                  <a:cubicBezTo>
                    <a:pt x="16" y="28"/>
                    <a:pt x="15" y="27"/>
                    <a:pt x="15" y="27"/>
                  </a:cubicBezTo>
                  <a:cubicBezTo>
                    <a:pt x="15" y="27"/>
                    <a:pt x="14" y="26"/>
                    <a:pt x="14" y="26"/>
                  </a:cubicBezTo>
                  <a:cubicBezTo>
                    <a:pt x="14" y="26"/>
                    <a:pt x="13" y="26"/>
                    <a:pt x="12" y="26"/>
                  </a:cubicBezTo>
                  <a:cubicBezTo>
                    <a:pt x="12" y="26"/>
                    <a:pt x="12" y="27"/>
                    <a:pt x="12" y="27"/>
                  </a:cubicBezTo>
                  <a:cubicBezTo>
                    <a:pt x="12" y="27"/>
                    <a:pt x="13" y="28"/>
                    <a:pt x="12" y="29"/>
                  </a:cubicBezTo>
                  <a:cubicBezTo>
                    <a:pt x="12" y="29"/>
                    <a:pt x="12" y="30"/>
                    <a:pt x="12" y="30"/>
                  </a:cubicBezTo>
                  <a:cubicBezTo>
                    <a:pt x="12" y="30"/>
                    <a:pt x="12" y="29"/>
                    <a:pt x="12" y="29"/>
                  </a:cubicBezTo>
                  <a:cubicBezTo>
                    <a:pt x="12" y="29"/>
                    <a:pt x="12" y="28"/>
                    <a:pt x="11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9" y="29"/>
                    <a:pt x="9" y="29"/>
                    <a:pt x="9" y="29"/>
                  </a:cubicBezTo>
                  <a:lnTo>
                    <a:pt x="9" y="3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0" name="Freeform 853">
              <a:extLst>
                <a:ext uri="{FF2B5EF4-FFF2-40B4-BE49-F238E27FC236}">
                  <a16:creationId xmlns:a16="http://schemas.microsoft.com/office/drawing/2014/main" id="{AF592D5C-8F28-B000-27F3-30EBA4475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6550" y="3005138"/>
              <a:ext cx="1144587" cy="628650"/>
            </a:xfrm>
            <a:custGeom>
              <a:avLst/>
              <a:gdLst>
                <a:gd name="T0" fmla="*/ 82 w 275"/>
                <a:gd name="T1" fmla="*/ 105 h 151"/>
                <a:gd name="T2" fmla="*/ 126 w 275"/>
                <a:gd name="T3" fmla="*/ 123 h 151"/>
                <a:gd name="T4" fmla="*/ 136 w 275"/>
                <a:gd name="T5" fmla="*/ 139 h 151"/>
                <a:gd name="T6" fmla="*/ 149 w 275"/>
                <a:gd name="T7" fmla="*/ 148 h 151"/>
                <a:gd name="T8" fmla="*/ 164 w 275"/>
                <a:gd name="T9" fmla="*/ 138 h 151"/>
                <a:gd name="T10" fmla="*/ 174 w 275"/>
                <a:gd name="T11" fmla="*/ 131 h 151"/>
                <a:gd name="T12" fmla="*/ 197 w 275"/>
                <a:gd name="T13" fmla="*/ 130 h 151"/>
                <a:gd name="T14" fmla="*/ 216 w 275"/>
                <a:gd name="T15" fmla="*/ 130 h 151"/>
                <a:gd name="T16" fmla="*/ 229 w 275"/>
                <a:gd name="T17" fmla="*/ 133 h 151"/>
                <a:gd name="T18" fmla="*/ 233 w 275"/>
                <a:gd name="T19" fmla="*/ 127 h 151"/>
                <a:gd name="T20" fmla="*/ 228 w 275"/>
                <a:gd name="T21" fmla="*/ 112 h 151"/>
                <a:gd name="T22" fmla="*/ 241 w 275"/>
                <a:gd name="T23" fmla="*/ 108 h 151"/>
                <a:gd name="T24" fmla="*/ 259 w 275"/>
                <a:gd name="T25" fmla="*/ 91 h 151"/>
                <a:gd name="T26" fmla="*/ 265 w 275"/>
                <a:gd name="T27" fmla="*/ 83 h 151"/>
                <a:gd name="T28" fmla="*/ 273 w 275"/>
                <a:gd name="T29" fmla="*/ 70 h 151"/>
                <a:gd name="T30" fmla="*/ 270 w 275"/>
                <a:gd name="T31" fmla="*/ 65 h 151"/>
                <a:gd name="T32" fmla="*/ 260 w 275"/>
                <a:gd name="T33" fmla="*/ 58 h 151"/>
                <a:gd name="T34" fmla="*/ 250 w 275"/>
                <a:gd name="T35" fmla="*/ 49 h 151"/>
                <a:gd name="T36" fmla="*/ 241 w 275"/>
                <a:gd name="T37" fmla="*/ 51 h 151"/>
                <a:gd name="T38" fmla="*/ 233 w 275"/>
                <a:gd name="T39" fmla="*/ 46 h 151"/>
                <a:gd name="T40" fmla="*/ 203 w 275"/>
                <a:gd name="T41" fmla="*/ 15 h 151"/>
                <a:gd name="T42" fmla="*/ 202 w 275"/>
                <a:gd name="T43" fmla="*/ 12 h 151"/>
                <a:gd name="T44" fmla="*/ 193 w 275"/>
                <a:gd name="T45" fmla="*/ 18 h 151"/>
                <a:gd name="T46" fmla="*/ 184 w 275"/>
                <a:gd name="T47" fmla="*/ 21 h 151"/>
                <a:gd name="T48" fmla="*/ 182 w 275"/>
                <a:gd name="T49" fmla="*/ 16 h 151"/>
                <a:gd name="T50" fmla="*/ 173 w 275"/>
                <a:gd name="T51" fmla="*/ 12 h 151"/>
                <a:gd name="T52" fmla="*/ 168 w 275"/>
                <a:gd name="T53" fmla="*/ 8 h 151"/>
                <a:gd name="T54" fmla="*/ 160 w 275"/>
                <a:gd name="T55" fmla="*/ 2 h 151"/>
                <a:gd name="T56" fmla="*/ 148 w 275"/>
                <a:gd name="T57" fmla="*/ 3 h 151"/>
                <a:gd name="T58" fmla="*/ 127 w 275"/>
                <a:gd name="T59" fmla="*/ 10 h 151"/>
                <a:gd name="T60" fmla="*/ 114 w 275"/>
                <a:gd name="T61" fmla="*/ 13 h 151"/>
                <a:gd name="T62" fmla="*/ 102 w 275"/>
                <a:gd name="T63" fmla="*/ 16 h 151"/>
                <a:gd name="T64" fmla="*/ 99 w 275"/>
                <a:gd name="T65" fmla="*/ 19 h 151"/>
                <a:gd name="T66" fmla="*/ 100 w 275"/>
                <a:gd name="T67" fmla="*/ 23 h 151"/>
                <a:gd name="T68" fmla="*/ 103 w 275"/>
                <a:gd name="T69" fmla="*/ 28 h 151"/>
                <a:gd name="T70" fmla="*/ 95 w 275"/>
                <a:gd name="T71" fmla="*/ 40 h 151"/>
                <a:gd name="T72" fmla="*/ 102 w 275"/>
                <a:gd name="T73" fmla="*/ 47 h 151"/>
                <a:gd name="T74" fmla="*/ 90 w 275"/>
                <a:gd name="T75" fmla="*/ 55 h 151"/>
                <a:gd name="T76" fmla="*/ 79 w 275"/>
                <a:gd name="T77" fmla="*/ 48 h 151"/>
                <a:gd name="T78" fmla="*/ 69 w 275"/>
                <a:gd name="T79" fmla="*/ 49 h 151"/>
                <a:gd name="T80" fmla="*/ 58 w 275"/>
                <a:gd name="T81" fmla="*/ 51 h 151"/>
                <a:gd name="T82" fmla="*/ 54 w 275"/>
                <a:gd name="T83" fmla="*/ 52 h 151"/>
                <a:gd name="T84" fmla="*/ 40 w 275"/>
                <a:gd name="T85" fmla="*/ 41 h 151"/>
                <a:gd name="T86" fmla="*/ 30 w 275"/>
                <a:gd name="T87" fmla="*/ 41 h 151"/>
                <a:gd name="T88" fmla="*/ 17 w 275"/>
                <a:gd name="T89" fmla="*/ 53 h 151"/>
                <a:gd name="T90" fmla="*/ 11 w 275"/>
                <a:gd name="T91" fmla="*/ 60 h 151"/>
                <a:gd name="T92" fmla="*/ 2 w 275"/>
                <a:gd name="T93" fmla="*/ 66 h 151"/>
                <a:gd name="T94" fmla="*/ 3 w 275"/>
                <a:gd name="T95" fmla="*/ 77 h 151"/>
                <a:gd name="T96" fmla="*/ 12 w 275"/>
                <a:gd name="T97" fmla="*/ 84 h 151"/>
                <a:gd name="T98" fmla="*/ 21 w 275"/>
                <a:gd name="T99" fmla="*/ 99 h 151"/>
                <a:gd name="T100" fmla="*/ 38 w 275"/>
                <a:gd name="T101" fmla="*/ 93 h 151"/>
                <a:gd name="T102" fmla="*/ 47 w 275"/>
                <a:gd name="T103" fmla="*/ 97 h 151"/>
                <a:gd name="T104" fmla="*/ 53 w 275"/>
                <a:gd name="T105" fmla="*/ 103 h 151"/>
                <a:gd name="T106" fmla="*/ 49 w 275"/>
                <a:gd name="T107" fmla="*/ 111 h 151"/>
                <a:gd name="T108" fmla="*/ 46 w 275"/>
                <a:gd name="T109" fmla="*/ 114 h 151"/>
                <a:gd name="T110" fmla="*/ 37 w 275"/>
                <a:gd name="T111" fmla="*/ 106 h 151"/>
                <a:gd name="T112" fmla="*/ 33 w 275"/>
                <a:gd name="T113" fmla="*/ 115 h 151"/>
                <a:gd name="T114" fmla="*/ 30 w 275"/>
                <a:gd name="T115" fmla="*/ 120 h 151"/>
                <a:gd name="T116" fmla="*/ 43 w 275"/>
                <a:gd name="T117" fmla="*/ 132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5" h="151">
                  <a:moveTo>
                    <a:pt x="48" y="136"/>
                  </a:moveTo>
                  <a:cubicBezTo>
                    <a:pt x="48" y="136"/>
                    <a:pt x="51" y="135"/>
                    <a:pt x="51" y="135"/>
                  </a:cubicBezTo>
                  <a:cubicBezTo>
                    <a:pt x="51" y="135"/>
                    <a:pt x="54" y="135"/>
                    <a:pt x="55" y="136"/>
                  </a:cubicBezTo>
                  <a:cubicBezTo>
                    <a:pt x="56" y="137"/>
                    <a:pt x="59" y="141"/>
                    <a:pt x="59" y="141"/>
                  </a:cubicBezTo>
                  <a:cubicBezTo>
                    <a:pt x="61" y="145"/>
                    <a:pt x="61" y="145"/>
                    <a:pt x="61" y="145"/>
                  </a:cubicBezTo>
                  <a:cubicBezTo>
                    <a:pt x="65" y="145"/>
                    <a:pt x="65" y="145"/>
                    <a:pt x="65" y="145"/>
                  </a:cubicBezTo>
                  <a:cubicBezTo>
                    <a:pt x="65" y="110"/>
                    <a:pt x="65" y="110"/>
                    <a:pt x="65" y="110"/>
                  </a:cubicBezTo>
                  <a:cubicBezTo>
                    <a:pt x="82" y="105"/>
                    <a:pt x="82" y="105"/>
                    <a:pt x="82" y="105"/>
                  </a:cubicBezTo>
                  <a:cubicBezTo>
                    <a:pt x="92" y="110"/>
                    <a:pt x="92" y="110"/>
                    <a:pt x="92" y="110"/>
                  </a:cubicBezTo>
                  <a:cubicBezTo>
                    <a:pt x="99" y="116"/>
                    <a:pt x="99" y="116"/>
                    <a:pt x="99" y="116"/>
                  </a:cubicBezTo>
                  <a:cubicBezTo>
                    <a:pt x="100" y="118"/>
                    <a:pt x="100" y="118"/>
                    <a:pt x="100" y="118"/>
                  </a:cubicBezTo>
                  <a:cubicBezTo>
                    <a:pt x="105" y="124"/>
                    <a:pt x="105" y="124"/>
                    <a:pt x="105" y="124"/>
                  </a:cubicBezTo>
                  <a:cubicBezTo>
                    <a:pt x="111" y="123"/>
                    <a:pt x="111" y="123"/>
                    <a:pt x="111" y="123"/>
                  </a:cubicBezTo>
                  <a:cubicBezTo>
                    <a:pt x="119" y="123"/>
                    <a:pt x="119" y="123"/>
                    <a:pt x="119" y="123"/>
                  </a:cubicBezTo>
                  <a:cubicBezTo>
                    <a:pt x="123" y="124"/>
                    <a:pt x="123" y="124"/>
                    <a:pt x="123" y="124"/>
                  </a:cubicBezTo>
                  <a:cubicBezTo>
                    <a:pt x="126" y="123"/>
                    <a:pt x="126" y="123"/>
                    <a:pt x="126" y="123"/>
                  </a:cubicBezTo>
                  <a:cubicBezTo>
                    <a:pt x="129" y="126"/>
                    <a:pt x="129" y="126"/>
                    <a:pt x="129" y="126"/>
                  </a:cubicBezTo>
                  <a:cubicBezTo>
                    <a:pt x="131" y="130"/>
                    <a:pt x="131" y="130"/>
                    <a:pt x="131" y="130"/>
                  </a:cubicBezTo>
                  <a:cubicBezTo>
                    <a:pt x="132" y="130"/>
                    <a:pt x="132" y="130"/>
                    <a:pt x="132" y="130"/>
                  </a:cubicBezTo>
                  <a:cubicBezTo>
                    <a:pt x="133" y="129"/>
                    <a:pt x="133" y="129"/>
                    <a:pt x="133" y="129"/>
                  </a:cubicBezTo>
                  <a:cubicBezTo>
                    <a:pt x="133" y="129"/>
                    <a:pt x="133" y="129"/>
                    <a:pt x="133" y="129"/>
                  </a:cubicBezTo>
                  <a:cubicBezTo>
                    <a:pt x="133" y="129"/>
                    <a:pt x="133" y="134"/>
                    <a:pt x="133" y="134"/>
                  </a:cubicBezTo>
                  <a:cubicBezTo>
                    <a:pt x="133" y="134"/>
                    <a:pt x="133" y="139"/>
                    <a:pt x="133" y="139"/>
                  </a:cubicBezTo>
                  <a:cubicBezTo>
                    <a:pt x="136" y="139"/>
                    <a:pt x="136" y="139"/>
                    <a:pt x="136" y="139"/>
                  </a:cubicBezTo>
                  <a:cubicBezTo>
                    <a:pt x="137" y="146"/>
                    <a:pt x="137" y="146"/>
                    <a:pt x="137" y="146"/>
                  </a:cubicBezTo>
                  <a:cubicBezTo>
                    <a:pt x="146" y="146"/>
                    <a:pt x="146" y="146"/>
                    <a:pt x="146" y="146"/>
                  </a:cubicBezTo>
                  <a:cubicBezTo>
                    <a:pt x="147" y="147"/>
                    <a:pt x="147" y="147"/>
                    <a:pt x="147" y="147"/>
                  </a:cubicBezTo>
                  <a:cubicBezTo>
                    <a:pt x="146" y="149"/>
                    <a:pt x="146" y="149"/>
                    <a:pt x="146" y="149"/>
                  </a:cubicBezTo>
                  <a:cubicBezTo>
                    <a:pt x="150" y="151"/>
                    <a:pt x="150" y="151"/>
                    <a:pt x="150" y="151"/>
                  </a:cubicBezTo>
                  <a:cubicBezTo>
                    <a:pt x="151" y="151"/>
                    <a:pt x="151" y="151"/>
                    <a:pt x="151" y="151"/>
                  </a:cubicBezTo>
                  <a:cubicBezTo>
                    <a:pt x="151" y="151"/>
                    <a:pt x="151" y="150"/>
                    <a:pt x="150" y="150"/>
                  </a:cubicBezTo>
                  <a:cubicBezTo>
                    <a:pt x="150" y="149"/>
                    <a:pt x="149" y="148"/>
                    <a:pt x="149" y="148"/>
                  </a:cubicBezTo>
                  <a:cubicBezTo>
                    <a:pt x="151" y="147"/>
                    <a:pt x="151" y="147"/>
                    <a:pt x="151" y="147"/>
                  </a:cubicBezTo>
                  <a:cubicBezTo>
                    <a:pt x="153" y="146"/>
                    <a:pt x="153" y="146"/>
                    <a:pt x="153" y="146"/>
                  </a:cubicBezTo>
                  <a:cubicBezTo>
                    <a:pt x="153" y="144"/>
                    <a:pt x="153" y="144"/>
                    <a:pt x="153" y="144"/>
                  </a:cubicBezTo>
                  <a:cubicBezTo>
                    <a:pt x="155" y="143"/>
                    <a:pt x="155" y="143"/>
                    <a:pt x="155" y="143"/>
                  </a:cubicBezTo>
                  <a:cubicBezTo>
                    <a:pt x="156" y="142"/>
                    <a:pt x="156" y="142"/>
                    <a:pt x="156" y="142"/>
                  </a:cubicBezTo>
                  <a:cubicBezTo>
                    <a:pt x="159" y="141"/>
                    <a:pt x="159" y="141"/>
                    <a:pt x="159" y="141"/>
                  </a:cubicBezTo>
                  <a:cubicBezTo>
                    <a:pt x="159" y="141"/>
                    <a:pt x="162" y="138"/>
                    <a:pt x="162" y="138"/>
                  </a:cubicBezTo>
                  <a:cubicBezTo>
                    <a:pt x="163" y="138"/>
                    <a:pt x="164" y="138"/>
                    <a:pt x="164" y="138"/>
                  </a:cubicBezTo>
                  <a:cubicBezTo>
                    <a:pt x="166" y="136"/>
                    <a:pt x="166" y="136"/>
                    <a:pt x="166" y="136"/>
                  </a:cubicBezTo>
                  <a:cubicBezTo>
                    <a:pt x="166" y="135"/>
                    <a:pt x="166" y="135"/>
                    <a:pt x="166" y="135"/>
                  </a:cubicBezTo>
                  <a:cubicBezTo>
                    <a:pt x="167" y="134"/>
                    <a:pt x="167" y="134"/>
                    <a:pt x="167" y="134"/>
                  </a:cubicBezTo>
                  <a:cubicBezTo>
                    <a:pt x="167" y="133"/>
                    <a:pt x="167" y="133"/>
                    <a:pt x="167" y="133"/>
                  </a:cubicBezTo>
                  <a:cubicBezTo>
                    <a:pt x="168" y="132"/>
                    <a:pt x="168" y="132"/>
                    <a:pt x="168" y="132"/>
                  </a:cubicBezTo>
                  <a:cubicBezTo>
                    <a:pt x="168" y="132"/>
                    <a:pt x="168" y="131"/>
                    <a:pt x="168" y="131"/>
                  </a:cubicBezTo>
                  <a:cubicBezTo>
                    <a:pt x="168" y="131"/>
                    <a:pt x="172" y="130"/>
                    <a:pt x="172" y="130"/>
                  </a:cubicBezTo>
                  <a:cubicBezTo>
                    <a:pt x="174" y="131"/>
                    <a:pt x="174" y="131"/>
                    <a:pt x="174" y="131"/>
                  </a:cubicBezTo>
                  <a:cubicBezTo>
                    <a:pt x="183" y="135"/>
                    <a:pt x="183" y="135"/>
                    <a:pt x="183" y="135"/>
                  </a:cubicBezTo>
                  <a:cubicBezTo>
                    <a:pt x="183" y="131"/>
                    <a:pt x="183" y="131"/>
                    <a:pt x="183" y="131"/>
                  </a:cubicBezTo>
                  <a:cubicBezTo>
                    <a:pt x="184" y="129"/>
                    <a:pt x="184" y="129"/>
                    <a:pt x="184" y="129"/>
                  </a:cubicBezTo>
                  <a:cubicBezTo>
                    <a:pt x="184" y="129"/>
                    <a:pt x="186" y="128"/>
                    <a:pt x="186" y="128"/>
                  </a:cubicBezTo>
                  <a:cubicBezTo>
                    <a:pt x="186" y="128"/>
                    <a:pt x="188" y="127"/>
                    <a:pt x="188" y="127"/>
                  </a:cubicBezTo>
                  <a:cubicBezTo>
                    <a:pt x="192" y="129"/>
                    <a:pt x="192" y="129"/>
                    <a:pt x="192" y="129"/>
                  </a:cubicBezTo>
                  <a:cubicBezTo>
                    <a:pt x="192" y="129"/>
                    <a:pt x="194" y="130"/>
                    <a:pt x="194" y="130"/>
                  </a:cubicBezTo>
                  <a:cubicBezTo>
                    <a:pt x="194" y="130"/>
                    <a:pt x="196" y="130"/>
                    <a:pt x="197" y="130"/>
                  </a:cubicBezTo>
                  <a:cubicBezTo>
                    <a:pt x="197" y="131"/>
                    <a:pt x="197" y="131"/>
                    <a:pt x="198" y="131"/>
                  </a:cubicBezTo>
                  <a:cubicBezTo>
                    <a:pt x="198" y="131"/>
                    <a:pt x="200" y="130"/>
                    <a:pt x="200" y="130"/>
                  </a:cubicBezTo>
                  <a:cubicBezTo>
                    <a:pt x="202" y="130"/>
                    <a:pt x="202" y="130"/>
                    <a:pt x="202" y="130"/>
                  </a:cubicBezTo>
                  <a:cubicBezTo>
                    <a:pt x="204" y="130"/>
                    <a:pt x="204" y="130"/>
                    <a:pt x="204" y="130"/>
                  </a:cubicBezTo>
                  <a:cubicBezTo>
                    <a:pt x="206" y="129"/>
                    <a:pt x="206" y="129"/>
                    <a:pt x="206" y="129"/>
                  </a:cubicBezTo>
                  <a:cubicBezTo>
                    <a:pt x="209" y="129"/>
                    <a:pt x="209" y="129"/>
                    <a:pt x="209" y="129"/>
                  </a:cubicBezTo>
                  <a:cubicBezTo>
                    <a:pt x="210" y="130"/>
                    <a:pt x="210" y="130"/>
                    <a:pt x="210" y="130"/>
                  </a:cubicBezTo>
                  <a:cubicBezTo>
                    <a:pt x="216" y="130"/>
                    <a:pt x="216" y="130"/>
                    <a:pt x="216" y="130"/>
                  </a:cubicBezTo>
                  <a:cubicBezTo>
                    <a:pt x="222" y="131"/>
                    <a:pt x="222" y="131"/>
                    <a:pt x="222" y="131"/>
                  </a:cubicBezTo>
                  <a:cubicBezTo>
                    <a:pt x="222" y="132"/>
                    <a:pt x="222" y="132"/>
                    <a:pt x="222" y="132"/>
                  </a:cubicBezTo>
                  <a:cubicBezTo>
                    <a:pt x="224" y="134"/>
                    <a:pt x="224" y="134"/>
                    <a:pt x="224" y="134"/>
                  </a:cubicBezTo>
                  <a:cubicBezTo>
                    <a:pt x="227" y="134"/>
                    <a:pt x="227" y="134"/>
                    <a:pt x="227" y="134"/>
                  </a:cubicBezTo>
                  <a:cubicBezTo>
                    <a:pt x="229" y="136"/>
                    <a:pt x="229" y="136"/>
                    <a:pt x="229" y="136"/>
                  </a:cubicBezTo>
                  <a:cubicBezTo>
                    <a:pt x="229" y="136"/>
                    <a:pt x="229" y="136"/>
                    <a:pt x="229" y="136"/>
                  </a:cubicBezTo>
                  <a:cubicBezTo>
                    <a:pt x="229" y="136"/>
                    <a:pt x="229" y="134"/>
                    <a:pt x="229" y="134"/>
                  </a:cubicBezTo>
                  <a:cubicBezTo>
                    <a:pt x="229" y="134"/>
                    <a:pt x="229" y="133"/>
                    <a:pt x="229" y="133"/>
                  </a:cubicBezTo>
                  <a:cubicBezTo>
                    <a:pt x="228" y="133"/>
                    <a:pt x="228" y="132"/>
                    <a:pt x="228" y="132"/>
                  </a:cubicBezTo>
                  <a:cubicBezTo>
                    <a:pt x="230" y="130"/>
                    <a:pt x="230" y="130"/>
                    <a:pt x="230" y="130"/>
                  </a:cubicBezTo>
                  <a:cubicBezTo>
                    <a:pt x="231" y="130"/>
                    <a:pt x="231" y="130"/>
                    <a:pt x="231" y="130"/>
                  </a:cubicBezTo>
                  <a:cubicBezTo>
                    <a:pt x="231" y="130"/>
                    <a:pt x="232" y="130"/>
                    <a:pt x="231" y="130"/>
                  </a:cubicBezTo>
                  <a:cubicBezTo>
                    <a:pt x="231" y="130"/>
                    <a:pt x="230" y="129"/>
                    <a:pt x="230" y="129"/>
                  </a:cubicBezTo>
                  <a:cubicBezTo>
                    <a:pt x="230" y="129"/>
                    <a:pt x="230" y="129"/>
                    <a:pt x="230" y="129"/>
                  </a:cubicBezTo>
                  <a:cubicBezTo>
                    <a:pt x="231" y="128"/>
                    <a:pt x="231" y="128"/>
                    <a:pt x="231" y="128"/>
                  </a:cubicBezTo>
                  <a:cubicBezTo>
                    <a:pt x="233" y="127"/>
                    <a:pt x="233" y="127"/>
                    <a:pt x="233" y="127"/>
                  </a:cubicBezTo>
                  <a:cubicBezTo>
                    <a:pt x="233" y="126"/>
                    <a:pt x="233" y="126"/>
                    <a:pt x="233" y="126"/>
                  </a:cubicBezTo>
                  <a:cubicBezTo>
                    <a:pt x="233" y="126"/>
                    <a:pt x="232" y="125"/>
                    <a:pt x="232" y="125"/>
                  </a:cubicBezTo>
                  <a:cubicBezTo>
                    <a:pt x="232" y="125"/>
                    <a:pt x="232" y="123"/>
                    <a:pt x="232" y="123"/>
                  </a:cubicBezTo>
                  <a:cubicBezTo>
                    <a:pt x="231" y="121"/>
                    <a:pt x="231" y="121"/>
                    <a:pt x="231" y="121"/>
                  </a:cubicBezTo>
                  <a:cubicBezTo>
                    <a:pt x="230" y="119"/>
                    <a:pt x="230" y="119"/>
                    <a:pt x="230" y="119"/>
                  </a:cubicBezTo>
                  <a:cubicBezTo>
                    <a:pt x="230" y="114"/>
                    <a:pt x="230" y="114"/>
                    <a:pt x="230" y="114"/>
                  </a:cubicBezTo>
                  <a:cubicBezTo>
                    <a:pt x="229" y="113"/>
                    <a:pt x="229" y="113"/>
                    <a:pt x="229" y="113"/>
                  </a:cubicBezTo>
                  <a:cubicBezTo>
                    <a:pt x="228" y="112"/>
                    <a:pt x="228" y="112"/>
                    <a:pt x="228" y="112"/>
                  </a:cubicBezTo>
                  <a:cubicBezTo>
                    <a:pt x="228" y="112"/>
                    <a:pt x="227" y="112"/>
                    <a:pt x="227" y="112"/>
                  </a:cubicBezTo>
                  <a:cubicBezTo>
                    <a:pt x="227" y="112"/>
                    <a:pt x="227" y="111"/>
                    <a:pt x="227" y="111"/>
                  </a:cubicBezTo>
                  <a:cubicBezTo>
                    <a:pt x="229" y="110"/>
                    <a:pt x="229" y="110"/>
                    <a:pt x="229" y="110"/>
                  </a:cubicBezTo>
                  <a:cubicBezTo>
                    <a:pt x="232" y="109"/>
                    <a:pt x="232" y="109"/>
                    <a:pt x="232" y="109"/>
                  </a:cubicBezTo>
                  <a:cubicBezTo>
                    <a:pt x="232" y="109"/>
                    <a:pt x="234" y="109"/>
                    <a:pt x="234" y="109"/>
                  </a:cubicBezTo>
                  <a:cubicBezTo>
                    <a:pt x="235" y="109"/>
                    <a:pt x="236" y="108"/>
                    <a:pt x="236" y="108"/>
                  </a:cubicBezTo>
                  <a:cubicBezTo>
                    <a:pt x="236" y="108"/>
                    <a:pt x="239" y="106"/>
                    <a:pt x="239" y="106"/>
                  </a:cubicBezTo>
                  <a:cubicBezTo>
                    <a:pt x="241" y="108"/>
                    <a:pt x="241" y="108"/>
                    <a:pt x="241" y="108"/>
                  </a:cubicBezTo>
                  <a:cubicBezTo>
                    <a:pt x="245" y="108"/>
                    <a:pt x="245" y="108"/>
                    <a:pt x="245" y="108"/>
                  </a:cubicBezTo>
                  <a:cubicBezTo>
                    <a:pt x="245" y="106"/>
                    <a:pt x="245" y="106"/>
                    <a:pt x="245" y="106"/>
                  </a:cubicBezTo>
                  <a:cubicBezTo>
                    <a:pt x="245" y="106"/>
                    <a:pt x="243" y="106"/>
                    <a:pt x="243" y="106"/>
                  </a:cubicBezTo>
                  <a:cubicBezTo>
                    <a:pt x="243" y="106"/>
                    <a:pt x="242" y="105"/>
                    <a:pt x="242" y="105"/>
                  </a:cubicBezTo>
                  <a:cubicBezTo>
                    <a:pt x="245" y="98"/>
                    <a:pt x="245" y="98"/>
                    <a:pt x="245" y="98"/>
                  </a:cubicBezTo>
                  <a:cubicBezTo>
                    <a:pt x="248" y="88"/>
                    <a:pt x="248" y="88"/>
                    <a:pt x="248" y="88"/>
                  </a:cubicBezTo>
                  <a:cubicBezTo>
                    <a:pt x="253" y="91"/>
                    <a:pt x="253" y="91"/>
                    <a:pt x="253" y="91"/>
                  </a:cubicBezTo>
                  <a:cubicBezTo>
                    <a:pt x="259" y="91"/>
                    <a:pt x="259" y="91"/>
                    <a:pt x="259" y="91"/>
                  </a:cubicBezTo>
                  <a:cubicBezTo>
                    <a:pt x="261" y="92"/>
                    <a:pt x="261" y="92"/>
                    <a:pt x="261" y="92"/>
                  </a:cubicBezTo>
                  <a:cubicBezTo>
                    <a:pt x="263" y="91"/>
                    <a:pt x="263" y="91"/>
                    <a:pt x="263" y="91"/>
                  </a:cubicBezTo>
                  <a:cubicBezTo>
                    <a:pt x="264" y="90"/>
                    <a:pt x="264" y="90"/>
                    <a:pt x="264" y="90"/>
                  </a:cubicBezTo>
                  <a:cubicBezTo>
                    <a:pt x="265" y="90"/>
                    <a:pt x="265" y="90"/>
                    <a:pt x="265" y="90"/>
                  </a:cubicBezTo>
                  <a:cubicBezTo>
                    <a:pt x="266" y="89"/>
                    <a:pt x="266" y="89"/>
                    <a:pt x="266" y="89"/>
                  </a:cubicBezTo>
                  <a:cubicBezTo>
                    <a:pt x="266" y="87"/>
                    <a:pt x="266" y="87"/>
                    <a:pt x="266" y="87"/>
                  </a:cubicBezTo>
                  <a:cubicBezTo>
                    <a:pt x="265" y="87"/>
                    <a:pt x="265" y="87"/>
                    <a:pt x="265" y="87"/>
                  </a:cubicBezTo>
                  <a:cubicBezTo>
                    <a:pt x="265" y="83"/>
                    <a:pt x="265" y="83"/>
                    <a:pt x="265" y="83"/>
                  </a:cubicBezTo>
                  <a:cubicBezTo>
                    <a:pt x="265" y="83"/>
                    <a:pt x="265" y="82"/>
                    <a:pt x="265" y="82"/>
                  </a:cubicBezTo>
                  <a:cubicBezTo>
                    <a:pt x="265" y="82"/>
                    <a:pt x="265" y="80"/>
                    <a:pt x="265" y="80"/>
                  </a:cubicBezTo>
                  <a:cubicBezTo>
                    <a:pt x="265" y="80"/>
                    <a:pt x="265" y="79"/>
                    <a:pt x="265" y="79"/>
                  </a:cubicBezTo>
                  <a:cubicBezTo>
                    <a:pt x="265" y="79"/>
                    <a:pt x="266" y="77"/>
                    <a:pt x="266" y="77"/>
                  </a:cubicBezTo>
                  <a:cubicBezTo>
                    <a:pt x="266" y="77"/>
                    <a:pt x="268" y="76"/>
                    <a:pt x="269" y="76"/>
                  </a:cubicBezTo>
                  <a:cubicBezTo>
                    <a:pt x="269" y="76"/>
                    <a:pt x="271" y="75"/>
                    <a:pt x="272" y="75"/>
                  </a:cubicBezTo>
                  <a:cubicBezTo>
                    <a:pt x="272" y="75"/>
                    <a:pt x="273" y="74"/>
                    <a:pt x="273" y="74"/>
                  </a:cubicBezTo>
                  <a:cubicBezTo>
                    <a:pt x="273" y="70"/>
                    <a:pt x="273" y="70"/>
                    <a:pt x="273" y="70"/>
                  </a:cubicBezTo>
                  <a:cubicBezTo>
                    <a:pt x="275" y="67"/>
                    <a:pt x="275" y="67"/>
                    <a:pt x="275" y="67"/>
                  </a:cubicBezTo>
                  <a:cubicBezTo>
                    <a:pt x="275" y="67"/>
                    <a:pt x="274" y="66"/>
                    <a:pt x="274" y="66"/>
                  </a:cubicBezTo>
                  <a:cubicBezTo>
                    <a:pt x="274" y="66"/>
                    <a:pt x="273" y="65"/>
                    <a:pt x="273" y="65"/>
                  </a:cubicBezTo>
                  <a:cubicBezTo>
                    <a:pt x="273" y="64"/>
                    <a:pt x="272" y="64"/>
                    <a:pt x="272" y="64"/>
                  </a:cubicBezTo>
                  <a:cubicBezTo>
                    <a:pt x="272" y="63"/>
                    <a:pt x="273" y="62"/>
                    <a:pt x="273" y="62"/>
                  </a:cubicBezTo>
                  <a:cubicBezTo>
                    <a:pt x="273" y="62"/>
                    <a:pt x="272" y="62"/>
                    <a:pt x="272" y="62"/>
                  </a:cubicBezTo>
                  <a:cubicBezTo>
                    <a:pt x="272" y="62"/>
                    <a:pt x="271" y="63"/>
                    <a:pt x="270" y="64"/>
                  </a:cubicBezTo>
                  <a:cubicBezTo>
                    <a:pt x="270" y="64"/>
                    <a:pt x="270" y="65"/>
                    <a:pt x="270" y="65"/>
                  </a:cubicBezTo>
                  <a:cubicBezTo>
                    <a:pt x="269" y="65"/>
                    <a:pt x="269" y="65"/>
                    <a:pt x="268" y="65"/>
                  </a:cubicBezTo>
                  <a:cubicBezTo>
                    <a:pt x="267" y="65"/>
                    <a:pt x="267" y="65"/>
                    <a:pt x="266" y="64"/>
                  </a:cubicBezTo>
                  <a:cubicBezTo>
                    <a:pt x="265" y="64"/>
                    <a:pt x="264" y="64"/>
                    <a:pt x="264" y="64"/>
                  </a:cubicBezTo>
                  <a:cubicBezTo>
                    <a:pt x="264" y="64"/>
                    <a:pt x="263" y="64"/>
                    <a:pt x="263" y="63"/>
                  </a:cubicBezTo>
                  <a:cubicBezTo>
                    <a:pt x="262" y="63"/>
                    <a:pt x="262" y="62"/>
                    <a:pt x="262" y="62"/>
                  </a:cubicBezTo>
                  <a:cubicBezTo>
                    <a:pt x="262" y="62"/>
                    <a:pt x="262" y="61"/>
                    <a:pt x="262" y="61"/>
                  </a:cubicBezTo>
                  <a:cubicBezTo>
                    <a:pt x="262" y="60"/>
                    <a:pt x="262" y="59"/>
                    <a:pt x="262" y="59"/>
                  </a:cubicBezTo>
                  <a:cubicBezTo>
                    <a:pt x="262" y="59"/>
                    <a:pt x="260" y="58"/>
                    <a:pt x="260" y="58"/>
                  </a:cubicBezTo>
                  <a:cubicBezTo>
                    <a:pt x="260" y="58"/>
                    <a:pt x="259" y="57"/>
                    <a:pt x="259" y="57"/>
                  </a:cubicBezTo>
                  <a:cubicBezTo>
                    <a:pt x="258" y="57"/>
                    <a:pt x="256" y="58"/>
                    <a:pt x="256" y="58"/>
                  </a:cubicBezTo>
                  <a:cubicBezTo>
                    <a:pt x="256" y="58"/>
                    <a:pt x="256" y="56"/>
                    <a:pt x="256" y="56"/>
                  </a:cubicBezTo>
                  <a:cubicBezTo>
                    <a:pt x="256" y="56"/>
                    <a:pt x="255" y="54"/>
                    <a:pt x="255" y="54"/>
                  </a:cubicBezTo>
                  <a:cubicBezTo>
                    <a:pt x="255" y="54"/>
                    <a:pt x="254" y="53"/>
                    <a:pt x="254" y="52"/>
                  </a:cubicBezTo>
                  <a:cubicBezTo>
                    <a:pt x="254" y="52"/>
                    <a:pt x="253" y="51"/>
                    <a:pt x="253" y="51"/>
                  </a:cubicBezTo>
                  <a:cubicBezTo>
                    <a:pt x="253" y="50"/>
                    <a:pt x="251" y="50"/>
                    <a:pt x="251" y="50"/>
                  </a:cubicBezTo>
                  <a:cubicBezTo>
                    <a:pt x="250" y="49"/>
                    <a:pt x="250" y="49"/>
                    <a:pt x="250" y="49"/>
                  </a:cubicBezTo>
                  <a:cubicBezTo>
                    <a:pt x="248" y="49"/>
                    <a:pt x="248" y="49"/>
                    <a:pt x="248" y="49"/>
                  </a:cubicBezTo>
                  <a:cubicBezTo>
                    <a:pt x="248" y="49"/>
                    <a:pt x="248" y="50"/>
                    <a:pt x="248" y="50"/>
                  </a:cubicBezTo>
                  <a:cubicBezTo>
                    <a:pt x="248" y="51"/>
                    <a:pt x="246" y="51"/>
                    <a:pt x="246" y="51"/>
                  </a:cubicBezTo>
                  <a:cubicBezTo>
                    <a:pt x="246" y="51"/>
                    <a:pt x="246" y="50"/>
                    <a:pt x="246" y="50"/>
                  </a:cubicBezTo>
                  <a:cubicBezTo>
                    <a:pt x="246" y="50"/>
                    <a:pt x="245" y="51"/>
                    <a:pt x="245" y="51"/>
                  </a:cubicBezTo>
                  <a:cubicBezTo>
                    <a:pt x="245" y="52"/>
                    <a:pt x="244" y="52"/>
                    <a:pt x="244" y="52"/>
                  </a:cubicBezTo>
                  <a:cubicBezTo>
                    <a:pt x="244" y="52"/>
                    <a:pt x="243" y="52"/>
                    <a:pt x="243" y="52"/>
                  </a:cubicBezTo>
                  <a:cubicBezTo>
                    <a:pt x="242" y="52"/>
                    <a:pt x="241" y="52"/>
                    <a:pt x="241" y="51"/>
                  </a:cubicBezTo>
                  <a:cubicBezTo>
                    <a:pt x="240" y="51"/>
                    <a:pt x="239" y="51"/>
                    <a:pt x="239" y="51"/>
                  </a:cubicBezTo>
                  <a:cubicBezTo>
                    <a:pt x="239" y="51"/>
                    <a:pt x="238" y="52"/>
                    <a:pt x="238" y="52"/>
                  </a:cubicBezTo>
                  <a:cubicBezTo>
                    <a:pt x="237" y="51"/>
                    <a:pt x="237" y="51"/>
                    <a:pt x="237" y="51"/>
                  </a:cubicBezTo>
                  <a:cubicBezTo>
                    <a:pt x="237" y="50"/>
                    <a:pt x="237" y="50"/>
                    <a:pt x="237" y="50"/>
                  </a:cubicBezTo>
                  <a:cubicBezTo>
                    <a:pt x="237" y="50"/>
                    <a:pt x="235" y="50"/>
                    <a:pt x="235" y="49"/>
                  </a:cubicBezTo>
                  <a:cubicBezTo>
                    <a:pt x="235" y="49"/>
                    <a:pt x="235" y="49"/>
                    <a:pt x="235" y="49"/>
                  </a:cubicBezTo>
                  <a:cubicBezTo>
                    <a:pt x="235" y="48"/>
                    <a:pt x="235" y="47"/>
                    <a:pt x="235" y="47"/>
                  </a:cubicBezTo>
                  <a:cubicBezTo>
                    <a:pt x="235" y="47"/>
                    <a:pt x="234" y="47"/>
                    <a:pt x="233" y="46"/>
                  </a:cubicBezTo>
                  <a:cubicBezTo>
                    <a:pt x="233" y="46"/>
                    <a:pt x="231" y="47"/>
                    <a:pt x="231" y="47"/>
                  </a:cubicBezTo>
                  <a:cubicBezTo>
                    <a:pt x="231" y="47"/>
                    <a:pt x="230" y="47"/>
                    <a:pt x="230" y="48"/>
                  </a:cubicBezTo>
                  <a:cubicBezTo>
                    <a:pt x="231" y="48"/>
                    <a:pt x="231" y="48"/>
                    <a:pt x="231" y="49"/>
                  </a:cubicBezTo>
                  <a:cubicBezTo>
                    <a:pt x="231" y="49"/>
                    <a:pt x="230" y="50"/>
                    <a:pt x="230" y="50"/>
                  </a:cubicBezTo>
                  <a:cubicBezTo>
                    <a:pt x="228" y="50"/>
                    <a:pt x="228" y="50"/>
                    <a:pt x="228" y="50"/>
                  </a:cubicBezTo>
                  <a:cubicBezTo>
                    <a:pt x="228" y="52"/>
                    <a:pt x="228" y="52"/>
                    <a:pt x="228" y="52"/>
                  </a:cubicBezTo>
                  <a:cubicBezTo>
                    <a:pt x="213" y="24"/>
                    <a:pt x="213" y="24"/>
                    <a:pt x="213" y="24"/>
                  </a:cubicBezTo>
                  <a:cubicBezTo>
                    <a:pt x="203" y="15"/>
                    <a:pt x="203" y="15"/>
                    <a:pt x="203" y="15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205" y="14"/>
                    <a:pt x="205" y="14"/>
                    <a:pt x="205" y="14"/>
                  </a:cubicBezTo>
                  <a:cubicBezTo>
                    <a:pt x="205" y="14"/>
                    <a:pt x="206" y="13"/>
                    <a:pt x="206" y="13"/>
                  </a:cubicBezTo>
                  <a:cubicBezTo>
                    <a:pt x="206" y="13"/>
                    <a:pt x="206" y="12"/>
                    <a:pt x="206" y="12"/>
                  </a:cubicBezTo>
                  <a:cubicBezTo>
                    <a:pt x="206" y="12"/>
                    <a:pt x="206" y="11"/>
                    <a:pt x="206" y="11"/>
                  </a:cubicBezTo>
                  <a:cubicBezTo>
                    <a:pt x="206" y="11"/>
                    <a:pt x="205" y="11"/>
                    <a:pt x="205" y="11"/>
                  </a:cubicBezTo>
                  <a:cubicBezTo>
                    <a:pt x="205" y="11"/>
                    <a:pt x="205" y="12"/>
                    <a:pt x="205" y="12"/>
                  </a:cubicBezTo>
                  <a:cubicBezTo>
                    <a:pt x="204" y="12"/>
                    <a:pt x="203" y="12"/>
                    <a:pt x="202" y="12"/>
                  </a:cubicBezTo>
                  <a:cubicBezTo>
                    <a:pt x="202" y="12"/>
                    <a:pt x="202" y="13"/>
                    <a:pt x="202" y="13"/>
                  </a:cubicBezTo>
                  <a:cubicBezTo>
                    <a:pt x="202" y="13"/>
                    <a:pt x="200" y="14"/>
                    <a:pt x="200" y="14"/>
                  </a:cubicBezTo>
                  <a:cubicBezTo>
                    <a:pt x="199" y="14"/>
                    <a:pt x="199" y="14"/>
                    <a:pt x="198" y="14"/>
                  </a:cubicBezTo>
                  <a:cubicBezTo>
                    <a:pt x="197" y="14"/>
                    <a:pt x="197" y="14"/>
                    <a:pt x="197" y="14"/>
                  </a:cubicBezTo>
                  <a:cubicBezTo>
                    <a:pt x="196" y="16"/>
                    <a:pt x="196" y="16"/>
                    <a:pt x="196" y="16"/>
                  </a:cubicBezTo>
                  <a:cubicBezTo>
                    <a:pt x="196" y="16"/>
                    <a:pt x="196" y="17"/>
                    <a:pt x="196" y="17"/>
                  </a:cubicBezTo>
                  <a:cubicBezTo>
                    <a:pt x="196" y="18"/>
                    <a:pt x="194" y="18"/>
                    <a:pt x="194" y="18"/>
                  </a:cubicBezTo>
                  <a:cubicBezTo>
                    <a:pt x="194" y="18"/>
                    <a:pt x="194" y="19"/>
                    <a:pt x="193" y="18"/>
                  </a:cubicBezTo>
                  <a:cubicBezTo>
                    <a:pt x="192" y="18"/>
                    <a:pt x="192" y="18"/>
                    <a:pt x="192" y="18"/>
                  </a:cubicBezTo>
                  <a:cubicBezTo>
                    <a:pt x="192" y="18"/>
                    <a:pt x="192" y="19"/>
                    <a:pt x="192" y="19"/>
                  </a:cubicBezTo>
                  <a:cubicBezTo>
                    <a:pt x="191" y="20"/>
                    <a:pt x="191" y="19"/>
                    <a:pt x="190" y="20"/>
                  </a:cubicBezTo>
                  <a:cubicBezTo>
                    <a:pt x="190" y="20"/>
                    <a:pt x="190" y="20"/>
                    <a:pt x="190" y="20"/>
                  </a:cubicBezTo>
                  <a:cubicBezTo>
                    <a:pt x="190" y="21"/>
                    <a:pt x="190" y="22"/>
                    <a:pt x="189" y="22"/>
                  </a:cubicBezTo>
                  <a:cubicBezTo>
                    <a:pt x="189" y="22"/>
                    <a:pt x="188" y="21"/>
                    <a:pt x="187" y="20"/>
                  </a:cubicBezTo>
                  <a:cubicBezTo>
                    <a:pt x="187" y="20"/>
                    <a:pt x="185" y="19"/>
                    <a:pt x="185" y="20"/>
                  </a:cubicBezTo>
                  <a:cubicBezTo>
                    <a:pt x="185" y="20"/>
                    <a:pt x="184" y="21"/>
                    <a:pt x="184" y="21"/>
                  </a:cubicBezTo>
                  <a:cubicBezTo>
                    <a:pt x="184" y="22"/>
                    <a:pt x="184" y="22"/>
                    <a:pt x="184" y="22"/>
                  </a:cubicBezTo>
                  <a:cubicBezTo>
                    <a:pt x="184" y="22"/>
                    <a:pt x="182" y="21"/>
                    <a:pt x="182" y="21"/>
                  </a:cubicBezTo>
                  <a:cubicBezTo>
                    <a:pt x="182" y="20"/>
                    <a:pt x="182" y="19"/>
                    <a:pt x="182" y="19"/>
                  </a:cubicBezTo>
                  <a:cubicBezTo>
                    <a:pt x="182" y="18"/>
                    <a:pt x="183" y="18"/>
                    <a:pt x="183" y="18"/>
                  </a:cubicBezTo>
                  <a:cubicBezTo>
                    <a:pt x="184" y="18"/>
                    <a:pt x="183" y="18"/>
                    <a:pt x="184" y="17"/>
                  </a:cubicBezTo>
                  <a:cubicBezTo>
                    <a:pt x="185" y="17"/>
                    <a:pt x="185" y="16"/>
                    <a:pt x="185" y="16"/>
                  </a:cubicBezTo>
                  <a:cubicBezTo>
                    <a:pt x="185" y="16"/>
                    <a:pt x="185" y="14"/>
                    <a:pt x="184" y="15"/>
                  </a:cubicBezTo>
                  <a:cubicBezTo>
                    <a:pt x="183" y="16"/>
                    <a:pt x="182" y="16"/>
                    <a:pt x="182" y="16"/>
                  </a:cubicBezTo>
                  <a:cubicBezTo>
                    <a:pt x="180" y="15"/>
                    <a:pt x="180" y="15"/>
                    <a:pt x="180" y="15"/>
                  </a:cubicBezTo>
                  <a:cubicBezTo>
                    <a:pt x="179" y="15"/>
                    <a:pt x="179" y="15"/>
                    <a:pt x="179" y="15"/>
                  </a:cubicBezTo>
                  <a:cubicBezTo>
                    <a:pt x="179" y="15"/>
                    <a:pt x="178" y="14"/>
                    <a:pt x="178" y="15"/>
                  </a:cubicBezTo>
                  <a:cubicBezTo>
                    <a:pt x="177" y="15"/>
                    <a:pt x="177" y="15"/>
                    <a:pt x="177" y="15"/>
                  </a:cubicBezTo>
                  <a:cubicBezTo>
                    <a:pt x="177" y="16"/>
                    <a:pt x="176" y="16"/>
                    <a:pt x="176" y="16"/>
                  </a:cubicBezTo>
                  <a:cubicBezTo>
                    <a:pt x="175" y="16"/>
                    <a:pt x="175" y="15"/>
                    <a:pt x="175" y="14"/>
                  </a:cubicBezTo>
                  <a:cubicBezTo>
                    <a:pt x="175" y="14"/>
                    <a:pt x="176" y="13"/>
                    <a:pt x="175" y="12"/>
                  </a:cubicBezTo>
                  <a:cubicBezTo>
                    <a:pt x="174" y="12"/>
                    <a:pt x="174" y="11"/>
                    <a:pt x="173" y="12"/>
                  </a:cubicBezTo>
                  <a:cubicBezTo>
                    <a:pt x="173" y="12"/>
                    <a:pt x="174" y="13"/>
                    <a:pt x="173" y="14"/>
                  </a:cubicBezTo>
                  <a:cubicBezTo>
                    <a:pt x="173" y="14"/>
                    <a:pt x="172" y="14"/>
                    <a:pt x="172" y="14"/>
                  </a:cubicBezTo>
                  <a:cubicBezTo>
                    <a:pt x="171" y="14"/>
                    <a:pt x="170" y="15"/>
                    <a:pt x="170" y="14"/>
                  </a:cubicBezTo>
                  <a:cubicBezTo>
                    <a:pt x="170" y="14"/>
                    <a:pt x="168" y="14"/>
                    <a:pt x="168" y="14"/>
                  </a:cubicBezTo>
                  <a:cubicBezTo>
                    <a:pt x="168" y="14"/>
                    <a:pt x="168" y="14"/>
                    <a:pt x="167" y="14"/>
                  </a:cubicBezTo>
                  <a:cubicBezTo>
                    <a:pt x="166" y="13"/>
                    <a:pt x="166" y="12"/>
                    <a:pt x="166" y="12"/>
                  </a:cubicBezTo>
                  <a:cubicBezTo>
                    <a:pt x="166" y="12"/>
                    <a:pt x="168" y="10"/>
                    <a:pt x="168" y="10"/>
                  </a:cubicBezTo>
                  <a:cubicBezTo>
                    <a:pt x="168" y="10"/>
                    <a:pt x="169" y="9"/>
                    <a:pt x="168" y="8"/>
                  </a:cubicBezTo>
                  <a:cubicBezTo>
                    <a:pt x="167" y="8"/>
                    <a:pt x="166" y="7"/>
                    <a:pt x="166" y="7"/>
                  </a:cubicBezTo>
                  <a:cubicBezTo>
                    <a:pt x="166" y="7"/>
                    <a:pt x="166" y="6"/>
                    <a:pt x="166" y="5"/>
                  </a:cubicBezTo>
                  <a:cubicBezTo>
                    <a:pt x="166" y="5"/>
                    <a:pt x="166" y="4"/>
                    <a:pt x="166" y="4"/>
                  </a:cubicBezTo>
                  <a:cubicBezTo>
                    <a:pt x="166" y="4"/>
                    <a:pt x="166" y="3"/>
                    <a:pt x="166" y="2"/>
                  </a:cubicBezTo>
                  <a:cubicBezTo>
                    <a:pt x="166" y="2"/>
                    <a:pt x="165" y="1"/>
                    <a:pt x="164" y="1"/>
                  </a:cubicBezTo>
                  <a:cubicBezTo>
                    <a:pt x="163" y="1"/>
                    <a:pt x="162" y="1"/>
                    <a:pt x="162" y="1"/>
                  </a:cubicBezTo>
                  <a:cubicBezTo>
                    <a:pt x="162" y="1"/>
                    <a:pt x="161" y="2"/>
                    <a:pt x="161" y="2"/>
                  </a:cubicBezTo>
                  <a:cubicBezTo>
                    <a:pt x="161" y="2"/>
                    <a:pt x="160" y="2"/>
                    <a:pt x="160" y="2"/>
                  </a:cubicBezTo>
                  <a:cubicBezTo>
                    <a:pt x="159" y="2"/>
                    <a:pt x="157" y="0"/>
                    <a:pt x="157" y="0"/>
                  </a:cubicBezTo>
                  <a:cubicBezTo>
                    <a:pt x="154" y="0"/>
                    <a:pt x="154" y="0"/>
                    <a:pt x="154" y="0"/>
                  </a:cubicBezTo>
                  <a:cubicBezTo>
                    <a:pt x="154" y="0"/>
                    <a:pt x="153" y="0"/>
                    <a:pt x="153" y="0"/>
                  </a:cubicBezTo>
                  <a:cubicBezTo>
                    <a:pt x="153" y="0"/>
                    <a:pt x="151" y="0"/>
                    <a:pt x="151" y="0"/>
                  </a:cubicBezTo>
                  <a:cubicBezTo>
                    <a:pt x="151" y="0"/>
                    <a:pt x="151" y="1"/>
                    <a:pt x="150" y="1"/>
                  </a:cubicBezTo>
                  <a:cubicBezTo>
                    <a:pt x="150" y="1"/>
                    <a:pt x="148" y="2"/>
                    <a:pt x="148" y="2"/>
                  </a:cubicBezTo>
                  <a:cubicBezTo>
                    <a:pt x="148" y="2"/>
                    <a:pt x="147" y="2"/>
                    <a:pt x="148" y="2"/>
                  </a:cubicBezTo>
                  <a:cubicBezTo>
                    <a:pt x="148" y="3"/>
                    <a:pt x="148" y="3"/>
                    <a:pt x="148" y="3"/>
                  </a:cubicBezTo>
                  <a:cubicBezTo>
                    <a:pt x="148" y="4"/>
                    <a:pt x="148" y="4"/>
                    <a:pt x="148" y="4"/>
                  </a:cubicBezTo>
                  <a:cubicBezTo>
                    <a:pt x="147" y="4"/>
                    <a:pt x="144" y="5"/>
                    <a:pt x="144" y="6"/>
                  </a:cubicBezTo>
                  <a:cubicBezTo>
                    <a:pt x="144" y="6"/>
                    <a:pt x="134" y="8"/>
                    <a:pt x="134" y="8"/>
                  </a:cubicBezTo>
                  <a:cubicBezTo>
                    <a:pt x="134" y="8"/>
                    <a:pt x="132" y="8"/>
                    <a:pt x="132" y="8"/>
                  </a:cubicBezTo>
                  <a:cubicBezTo>
                    <a:pt x="132" y="8"/>
                    <a:pt x="131" y="9"/>
                    <a:pt x="131" y="9"/>
                  </a:cubicBezTo>
                  <a:cubicBezTo>
                    <a:pt x="131" y="9"/>
                    <a:pt x="130" y="8"/>
                    <a:pt x="130" y="9"/>
                  </a:cubicBezTo>
                  <a:cubicBezTo>
                    <a:pt x="129" y="9"/>
                    <a:pt x="127" y="9"/>
                    <a:pt x="127" y="9"/>
                  </a:cubicBezTo>
                  <a:cubicBezTo>
                    <a:pt x="127" y="9"/>
                    <a:pt x="127" y="10"/>
                    <a:pt x="127" y="10"/>
                  </a:cubicBezTo>
                  <a:cubicBezTo>
                    <a:pt x="127" y="11"/>
                    <a:pt x="127" y="12"/>
                    <a:pt x="127" y="12"/>
                  </a:cubicBezTo>
                  <a:cubicBezTo>
                    <a:pt x="123" y="11"/>
                    <a:pt x="123" y="11"/>
                    <a:pt x="123" y="11"/>
                  </a:cubicBezTo>
                  <a:cubicBezTo>
                    <a:pt x="123" y="11"/>
                    <a:pt x="122" y="12"/>
                    <a:pt x="121" y="12"/>
                  </a:cubicBezTo>
                  <a:cubicBezTo>
                    <a:pt x="121" y="12"/>
                    <a:pt x="119" y="12"/>
                    <a:pt x="119" y="13"/>
                  </a:cubicBezTo>
                  <a:cubicBezTo>
                    <a:pt x="119" y="13"/>
                    <a:pt x="118" y="13"/>
                    <a:pt x="118" y="13"/>
                  </a:cubicBezTo>
                  <a:cubicBezTo>
                    <a:pt x="118" y="13"/>
                    <a:pt x="117" y="13"/>
                    <a:pt x="117" y="13"/>
                  </a:cubicBezTo>
                  <a:cubicBezTo>
                    <a:pt x="116" y="13"/>
                    <a:pt x="115" y="13"/>
                    <a:pt x="115" y="13"/>
                  </a:cubicBezTo>
                  <a:cubicBezTo>
                    <a:pt x="114" y="13"/>
                    <a:pt x="114" y="13"/>
                    <a:pt x="114" y="13"/>
                  </a:cubicBezTo>
                  <a:cubicBezTo>
                    <a:pt x="113" y="14"/>
                    <a:pt x="113" y="14"/>
                    <a:pt x="113" y="14"/>
                  </a:cubicBezTo>
                  <a:cubicBezTo>
                    <a:pt x="112" y="15"/>
                    <a:pt x="110" y="15"/>
                    <a:pt x="110" y="15"/>
                  </a:cubicBezTo>
                  <a:cubicBezTo>
                    <a:pt x="110" y="15"/>
                    <a:pt x="109" y="16"/>
                    <a:pt x="109" y="16"/>
                  </a:cubicBezTo>
                  <a:cubicBezTo>
                    <a:pt x="107" y="15"/>
                    <a:pt x="107" y="15"/>
                    <a:pt x="107" y="15"/>
                  </a:cubicBezTo>
                  <a:cubicBezTo>
                    <a:pt x="107" y="15"/>
                    <a:pt x="106" y="15"/>
                    <a:pt x="106" y="16"/>
                  </a:cubicBezTo>
                  <a:cubicBezTo>
                    <a:pt x="105" y="16"/>
                    <a:pt x="106" y="16"/>
                    <a:pt x="105" y="16"/>
                  </a:cubicBezTo>
                  <a:cubicBezTo>
                    <a:pt x="104" y="16"/>
                    <a:pt x="103" y="15"/>
                    <a:pt x="103" y="15"/>
                  </a:cubicBezTo>
                  <a:cubicBezTo>
                    <a:pt x="103" y="16"/>
                    <a:pt x="102" y="16"/>
                    <a:pt x="102" y="16"/>
                  </a:cubicBezTo>
                  <a:cubicBezTo>
                    <a:pt x="101" y="16"/>
                    <a:pt x="100" y="16"/>
                    <a:pt x="100" y="16"/>
                  </a:cubicBezTo>
                  <a:cubicBezTo>
                    <a:pt x="100" y="16"/>
                    <a:pt x="100" y="16"/>
                    <a:pt x="100" y="16"/>
                  </a:cubicBezTo>
                  <a:cubicBezTo>
                    <a:pt x="100" y="17"/>
                    <a:pt x="100" y="17"/>
                    <a:pt x="99" y="17"/>
                  </a:cubicBezTo>
                  <a:cubicBezTo>
                    <a:pt x="99" y="17"/>
                    <a:pt x="98" y="17"/>
                    <a:pt x="98" y="17"/>
                  </a:cubicBezTo>
                  <a:cubicBezTo>
                    <a:pt x="98" y="17"/>
                    <a:pt x="98" y="17"/>
                    <a:pt x="98" y="17"/>
                  </a:cubicBezTo>
                  <a:cubicBezTo>
                    <a:pt x="98" y="17"/>
                    <a:pt x="98" y="17"/>
                    <a:pt x="98" y="17"/>
                  </a:cubicBezTo>
                  <a:cubicBezTo>
                    <a:pt x="98" y="17"/>
                    <a:pt x="99" y="18"/>
                    <a:pt x="99" y="18"/>
                  </a:cubicBezTo>
                  <a:cubicBezTo>
                    <a:pt x="99" y="18"/>
                    <a:pt x="100" y="18"/>
                    <a:pt x="99" y="19"/>
                  </a:cubicBezTo>
                  <a:cubicBezTo>
                    <a:pt x="99" y="19"/>
                    <a:pt x="99" y="19"/>
                    <a:pt x="98" y="20"/>
                  </a:cubicBezTo>
                  <a:cubicBezTo>
                    <a:pt x="98" y="20"/>
                    <a:pt x="98" y="20"/>
                    <a:pt x="98" y="20"/>
                  </a:cubicBezTo>
                  <a:cubicBezTo>
                    <a:pt x="98" y="20"/>
                    <a:pt x="98" y="20"/>
                    <a:pt x="99" y="20"/>
                  </a:cubicBezTo>
                  <a:cubicBezTo>
                    <a:pt x="100" y="20"/>
                    <a:pt x="101" y="21"/>
                    <a:pt x="102" y="21"/>
                  </a:cubicBezTo>
                  <a:cubicBezTo>
                    <a:pt x="102" y="21"/>
                    <a:pt x="102" y="21"/>
                    <a:pt x="102" y="21"/>
                  </a:cubicBezTo>
                  <a:cubicBezTo>
                    <a:pt x="102" y="21"/>
                    <a:pt x="103" y="22"/>
                    <a:pt x="103" y="22"/>
                  </a:cubicBezTo>
                  <a:cubicBezTo>
                    <a:pt x="102" y="22"/>
                    <a:pt x="101" y="22"/>
                    <a:pt x="100" y="23"/>
                  </a:cubicBezTo>
                  <a:cubicBezTo>
                    <a:pt x="100" y="23"/>
                    <a:pt x="100" y="23"/>
                    <a:pt x="100" y="23"/>
                  </a:cubicBezTo>
                  <a:cubicBezTo>
                    <a:pt x="100" y="23"/>
                    <a:pt x="100" y="24"/>
                    <a:pt x="101" y="24"/>
                  </a:cubicBezTo>
                  <a:cubicBezTo>
                    <a:pt x="102" y="24"/>
                    <a:pt x="103" y="25"/>
                    <a:pt x="104" y="25"/>
                  </a:cubicBezTo>
                  <a:cubicBezTo>
                    <a:pt x="104" y="26"/>
                    <a:pt x="104" y="26"/>
                    <a:pt x="104" y="26"/>
                  </a:cubicBezTo>
                  <a:cubicBezTo>
                    <a:pt x="105" y="26"/>
                    <a:pt x="105" y="26"/>
                    <a:pt x="105" y="26"/>
                  </a:cubicBezTo>
                  <a:cubicBezTo>
                    <a:pt x="105" y="26"/>
                    <a:pt x="106" y="26"/>
                    <a:pt x="106" y="27"/>
                  </a:cubicBezTo>
                  <a:cubicBezTo>
                    <a:pt x="106" y="27"/>
                    <a:pt x="106" y="27"/>
                    <a:pt x="106" y="28"/>
                  </a:cubicBezTo>
                  <a:cubicBezTo>
                    <a:pt x="106" y="28"/>
                    <a:pt x="105" y="28"/>
                    <a:pt x="105" y="28"/>
                  </a:cubicBezTo>
                  <a:cubicBezTo>
                    <a:pt x="104" y="28"/>
                    <a:pt x="103" y="28"/>
                    <a:pt x="103" y="28"/>
                  </a:cubicBezTo>
                  <a:cubicBezTo>
                    <a:pt x="102" y="28"/>
                    <a:pt x="102" y="28"/>
                    <a:pt x="102" y="28"/>
                  </a:cubicBezTo>
                  <a:cubicBezTo>
                    <a:pt x="101" y="27"/>
                    <a:pt x="99" y="28"/>
                    <a:pt x="99" y="28"/>
                  </a:cubicBezTo>
                  <a:cubicBezTo>
                    <a:pt x="97" y="30"/>
                    <a:pt x="97" y="30"/>
                    <a:pt x="97" y="30"/>
                  </a:cubicBezTo>
                  <a:cubicBezTo>
                    <a:pt x="97" y="32"/>
                    <a:pt x="97" y="32"/>
                    <a:pt x="97" y="32"/>
                  </a:cubicBezTo>
                  <a:cubicBezTo>
                    <a:pt x="99" y="34"/>
                    <a:pt x="99" y="34"/>
                    <a:pt x="99" y="34"/>
                  </a:cubicBezTo>
                  <a:cubicBezTo>
                    <a:pt x="97" y="36"/>
                    <a:pt x="97" y="36"/>
                    <a:pt x="97" y="36"/>
                  </a:cubicBezTo>
                  <a:cubicBezTo>
                    <a:pt x="92" y="39"/>
                    <a:pt x="92" y="39"/>
                    <a:pt x="92" y="39"/>
                  </a:cubicBezTo>
                  <a:cubicBezTo>
                    <a:pt x="95" y="40"/>
                    <a:pt x="95" y="40"/>
                    <a:pt x="95" y="40"/>
                  </a:cubicBezTo>
                  <a:cubicBezTo>
                    <a:pt x="95" y="43"/>
                    <a:pt x="95" y="43"/>
                    <a:pt x="95" y="43"/>
                  </a:cubicBezTo>
                  <a:cubicBezTo>
                    <a:pt x="98" y="43"/>
                    <a:pt x="98" y="43"/>
                    <a:pt x="98" y="43"/>
                  </a:cubicBezTo>
                  <a:cubicBezTo>
                    <a:pt x="98" y="43"/>
                    <a:pt x="98" y="44"/>
                    <a:pt x="98" y="44"/>
                  </a:cubicBezTo>
                  <a:cubicBezTo>
                    <a:pt x="98" y="44"/>
                    <a:pt x="99" y="44"/>
                    <a:pt x="99" y="44"/>
                  </a:cubicBezTo>
                  <a:cubicBezTo>
                    <a:pt x="101" y="44"/>
                    <a:pt x="101" y="44"/>
                    <a:pt x="101" y="44"/>
                  </a:cubicBezTo>
                  <a:cubicBezTo>
                    <a:pt x="102" y="45"/>
                    <a:pt x="102" y="45"/>
                    <a:pt x="102" y="45"/>
                  </a:cubicBezTo>
                  <a:cubicBezTo>
                    <a:pt x="103" y="46"/>
                    <a:pt x="103" y="46"/>
                    <a:pt x="103" y="46"/>
                  </a:cubicBezTo>
                  <a:cubicBezTo>
                    <a:pt x="102" y="47"/>
                    <a:pt x="102" y="47"/>
                    <a:pt x="102" y="47"/>
                  </a:cubicBezTo>
                  <a:cubicBezTo>
                    <a:pt x="102" y="50"/>
                    <a:pt x="102" y="50"/>
                    <a:pt x="102" y="50"/>
                  </a:cubicBezTo>
                  <a:cubicBezTo>
                    <a:pt x="102" y="50"/>
                    <a:pt x="102" y="51"/>
                    <a:pt x="101" y="51"/>
                  </a:cubicBezTo>
                  <a:cubicBezTo>
                    <a:pt x="101" y="51"/>
                    <a:pt x="100" y="52"/>
                    <a:pt x="100" y="52"/>
                  </a:cubicBezTo>
                  <a:cubicBezTo>
                    <a:pt x="99" y="52"/>
                    <a:pt x="98" y="53"/>
                    <a:pt x="98" y="53"/>
                  </a:cubicBezTo>
                  <a:cubicBezTo>
                    <a:pt x="94" y="53"/>
                    <a:pt x="94" y="53"/>
                    <a:pt x="94" y="53"/>
                  </a:cubicBezTo>
                  <a:cubicBezTo>
                    <a:pt x="94" y="53"/>
                    <a:pt x="92" y="51"/>
                    <a:pt x="92" y="51"/>
                  </a:cubicBezTo>
                  <a:cubicBezTo>
                    <a:pt x="92" y="51"/>
                    <a:pt x="92" y="52"/>
                    <a:pt x="92" y="52"/>
                  </a:cubicBezTo>
                  <a:cubicBezTo>
                    <a:pt x="92" y="52"/>
                    <a:pt x="90" y="55"/>
                    <a:pt x="90" y="55"/>
                  </a:cubicBezTo>
                  <a:cubicBezTo>
                    <a:pt x="89" y="55"/>
                    <a:pt x="89" y="55"/>
                    <a:pt x="89" y="55"/>
                  </a:cubicBezTo>
                  <a:cubicBezTo>
                    <a:pt x="89" y="53"/>
                    <a:pt x="89" y="53"/>
                    <a:pt x="89" y="53"/>
                  </a:cubicBezTo>
                  <a:cubicBezTo>
                    <a:pt x="84" y="53"/>
                    <a:pt x="84" y="53"/>
                    <a:pt x="84" y="53"/>
                  </a:cubicBezTo>
                  <a:cubicBezTo>
                    <a:pt x="84" y="53"/>
                    <a:pt x="82" y="51"/>
                    <a:pt x="82" y="51"/>
                  </a:cubicBezTo>
                  <a:cubicBezTo>
                    <a:pt x="82" y="51"/>
                    <a:pt x="82" y="49"/>
                    <a:pt x="82" y="49"/>
                  </a:cubicBezTo>
                  <a:cubicBezTo>
                    <a:pt x="81" y="49"/>
                    <a:pt x="81" y="49"/>
                    <a:pt x="81" y="49"/>
                  </a:cubicBezTo>
                  <a:cubicBezTo>
                    <a:pt x="81" y="48"/>
                    <a:pt x="81" y="48"/>
                    <a:pt x="81" y="48"/>
                  </a:cubicBezTo>
                  <a:cubicBezTo>
                    <a:pt x="81" y="48"/>
                    <a:pt x="79" y="48"/>
                    <a:pt x="79" y="48"/>
                  </a:cubicBezTo>
                  <a:cubicBezTo>
                    <a:pt x="79" y="49"/>
                    <a:pt x="78" y="48"/>
                    <a:pt x="78" y="48"/>
                  </a:cubicBezTo>
                  <a:cubicBezTo>
                    <a:pt x="78" y="48"/>
                    <a:pt x="77" y="48"/>
                    <a:pt x="77" y="48"/>
                  </a:cubicBezTo>
                  <a:cubicBezTo>
                    <a:pt x="77" y="49"/>
                    <a:pt x="77" y="49"/>
                    <a:pt x="77" y="50"/>
                  </a:cubicBezTo>
                  <a:cubicBezTo>
                    <a:pt x="76" y="50"/>
                    <a:pt x="76" y="50"/>
                    <a:pt x="76" y="50"/>
                  </a:cubicBezTo>
                  <a:cubicBezTo>
                    <a:pt x="75" y="50"/>
                    <a:pt x="74" y="50"/>
                    <a:pt x="74" y="50"/>
                  </a:cubicBezTo>
                  <a:cubicBezTo>
                    <a:pt x="74" y="50"/>
                    <a:pt x="73" y="48"/>
                    <a:pt x="72" y="48"/>
                  </a:cubicBezTo>
                  <a:cubicBezTo>
                    <a:pt x="72" y="48"/>
                    <a:pt x="70" y="48"/>
                    <a:pt x="70" y="48"/>
                  </a:cubicBezTo>
                  <a:cubicBezTo>
                    <a:pt x="69" y="49"/>
                    <a:pt x="69" y="49"/>
                    <a:pt x="69" y="49"/>
                  </a:cubicBezTo>
                  <a:cubicBezTo>
                    <a:pt x="69" y="49"/>
                    <a:pt x="68" y="49"/>
                    <a:pt x="68" y="49"/>
                  </a:cubicBezTo>
                  <a:cubicBezTo>
                    <a:pt x="68" y="49"/>
                    <a:pt x="67" y="49"/>
                    <a:pt x="67" y="50"/>
                  </a:cubicBezTo>
                  <a:cubicBezTo>
                    <a:pt x="67" y="50"/>
                    <a:pt x="67" y="51"/>
                    <a:pt x="67" y="51"/>
                  </a:cubicBezTo>
                  <a:cubicBezTo>
                    <a:pt x="67" y="51"/>
                    <a:pt x="66" y="50"/>
                    <a:pt x="66" y="50"/>
                  </a:cubicBezTo>
                  <a:cubicBezTo>
                    <a:pt x="66" y="51"/>
                    <a:pt x="65" y="52"/>
                    <a:pt x="65" y="52"/>
                  </a:cubicBezTo>
                  <a:cubicBezTo>
                    <a:pt x="65" y="52"/>
                    <a:pt x="63" y="54"/>
                    <a:pt x="63" y="54"/>
                  </a:cubicBezTo>
                  <a:cubicBezTo>
                    <a:pt x="62" y="54"/>
                    <a:pt x="62" y="54"/>
                    <a:pt x="62" y="54"/>
                  </a:cubicBezTo>
                  <a:cubicBezTo>
                    <a:pt x="62" y="54"/>
                    <a:pt x="58" y="51"/>
                    <a:pt x="58" y="51"/>
                  </a:cubicBezTo>
                  <a:cubicBezTo>
                    <a:pt x="58" y="51"/>
                    <a:pt x="59" y="50"/>
                    <a:pt x="58" y="50"/>
                  </a:cubicBezTo>
                  <a:cubicBezTo>
                    <a:pt x="58" y="50"/>
                    <a:pt x="57" y="49"/>
                    <a:pt x="56" y="49"/>
                  </a:cubicBezTo>
                  <a:cubicBezTo>
                    <a:pt x="56" y="49"/>
                    <a:pt x="55" y="48"/>
                    <a:pt x="55" y="49"/>
                  </a:cubicBezTo>
                  <a:cubicBezTo>
                    <a:pt x="55" y="50"/>
                    <a:pt x="55" y="50"/>
                    <a:pt x="55" y="50"/>
                  </a:cubicBezTo>
                  <a:cubicBezTo>
                    <a:pt x="55" y="50"/>
                    <a:pt x="56" y="52"/>
                    <a:pt x="56" y="53"/>
                  </a:cubicBezTo>
                  <a:cubicBezTo>
                    <a:pt x="56" y="53"/>
                    <a:pt x="56" y="54"/>
                    <a:pt x="56" y="54"/>
                  </a:cubicBezTo>
                  <a:cubicBezTo>
                    <a:pt x="56" y="54"/>
                    <a:pt x="55" y="55"/>
                    <a:pt x="54" y="54"/>
                  </a:cubicBezTo>
                  <a:cubicBezTo>
                    <a:pt x="54" y="54"/>
                    <a:pt x="53" y="53"/>
                    <a:pt x="54" y="52"/>
                  </a:cubicBezTo>
                  <a:cubicBezTo>
                    <a:pt x="54" y="52"/>
                    <a:pt x="54" y="51"/>
                    <a:pt x="54" y="51"/>
                  </a:cubicBezTo>
                  <a:cubicBezTo>
                    <a:pt x="54" y="50"/>
                    <a:pt x="52" y="49"/>
                    <a:pt x="52" y="49"/>
                  </a:cubicBezTo>
                  <a:cubicBezTo>
                    <a:pt x="52" y="49"/>
                    <a:pt x="51" y="47"/>
                    <a:pt x="51" y="47"/>
                  </a:cubicBezTo>
                  <a:cubicBezTo>
                    <a:pt x="50" y="47"/>
                    <a:pt x="49" y="46"/>
                    <a:pt x="48" y="46"/>
                  </a:cubicBezTo>
                  <a:cubicBezTo>
                    <a:pt x="48" y="46"/>
                    <a:pt x="46" y="43"/>
                    <a:pt x="46" y="43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43" y="44"/>
                    <a:pt x="42" y="45"/>
                    <a:pt x="41" y="44"/>
                  </a:cubicBezTo>
                  <a:cubicBezTo>
                    <a:pt x="41" y="44"/>
                    <a:pt x="40" y="41"/>
                    <a:pt x="40" y="41"/>
                  </a:cubicBezTo>
                  <a:cubicBezTo>
                    <a:pt x="40" y="41"/>
                    <a:pt x="39" y="42"/>
                    <a:pt x="39" y="42"/>
                  </a:cubicBezTo>
                  <a:cubicBezTo>
                    <a:pt x="38" y="42"/>
                    <a:pt x="37" y="42"/>
                    <a:pt x="37" y="42"/>
                  </a:cubicBezTo>
                  <a:cubicBezTo>
                    <a:pt x="37" y="42"/>
                    <a:pt x="36" y="43"/>
                    <a:pt x="36" y="43"/>
                  </a:cubicBezTo>
                  <a:cubicBezTo>
                    <a:pt x="36" y="44"/>
                    <a:pt x="34" y="43"/>
                    <a:pt x="34" y="43"/>
                  </a:cubicBezTo>
                  <a:cubicBezTo>
                    <a:pt x="34" y="43"/>
                    <a:pt x="34" y="44"/>
                    <a:pt x="34" y="44"/>
                  </a:cubicBezTo>
                  <a:cubicBezTo>
                    <a:pt x="33" y="44"/>
                    <a:pt x="33" y="43"/>
                    <a:pt x="33" y="43"/>
                  </a:cubicBezTo>
                  <a:cubicBezTo>
                    <a:pt x="33" y="43"/>
                    <a:pt x="32" y="42"/>
                    <a:pt x="32" y="42"/>
                  </a:cubicBezTo>
                  <a:cubicBezTo>
                    <a:pt x="32" y="42"/>
                    <a:pt x="30" y="41"/>
                    <a:pt x="30" y="41"/>
                  </a:cubicBezTo>
                  <a:cubicBezTo>
                    <a:pt x="29" y="42"/>
                    <a:pt x="29" y="42"/>
                    <a:pt x="29" y="42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27" y="44"/>
                    <a:pt x="27" y="44"/>
                    <a:pt x="27" y="44"/>
                  </a:cubicBezTo>
                  <a:cubicBezTo>
                    <a:pt x="26" y="45"/>
                    <a:pt x="26" y="45"/>
                    <a:pt x="26" y="45"/>
                  </a:cubicBezTo>
                  <a:cubicBezTo>
                    <a:pt x="23" y="48"/>
                    <a:pt x="23" y="48"/>
                    <a:pt x="23" y="48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20" y="51"/>
                    <a:pt x="20" y="51"/>
                    <a:pt x="20" y="51"/>
                  </a:cubicBezTo>
                  <a:cubicBezTo>
                    <a:pt x="17" y="53"/>
                    <a:pt x="17" y="53"/>
                    <a:pt x="17" y="53"/>
                  </a:cubicBezTo>
                  <a:cubicBezTo>
                    <a:pt x="15" y="53"/>
                    <a:pt x="15" y="53"/>
                    <a:pt x="15" y="53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5" y="54"/>
                    <a:pt x="15" y="55"/>
                    <a:pt x="15" y="55"/>
                  </a:cubicBezTo>
                  <a:cubicBezTo>
                    <a:pt x="15" y="56"/>
                    <a:pt x="15" y="58"/>
                    <a:pt x="15" y="58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14" y="62"/>
                    <a:pt x="14" y="62"/>
                    <a:pt x="14" y="62"/>
                  </a:cubicBezTo>
                  <a:cubicBezTo>
                    <a:pt x="14" y="62"/>
                    <a:pt x="12" y="62"/>
                    <a:pt x="12" y="61"/>
                  </a:cubicBezTo>
                  <a:cubicBezTo>
                    <a:pt x="12" y="61"/>
                    <a:pt x="11" y="60"/>
                    <a:pt x="11" y="60"/>
                  </a:cubicBezTo>
                  <a:cubicBezTo>
                    <a:pt x="11" y="60"/>
                    <a:pt x="11" y="59"/>
                    <a:pt x="11" y="58"/>
                  </a:cubicBezTo>
                  <a:cubicBezTo>
                    <a:pt x="10" y="58"/>
                    <a:pt x="8" y="55"/>
                    <a:pt x="8" y="55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6" y="56"/>
                    <a:pt x="6" y="58"/>
                    <a:pt x="6" y="58"/>
                  </a:cubicBezTo>
                  <a:cubicBezTo>
                    <a:pt x="6" y="58"/>
                    <a:pt x="6" y="59"/>
                    <a:pt x="6" y="59"/>
                  </a:cubicBezTo>
                  <a:cubicBezTo>
                    <a:pt x="6" y="59"/>
                    <a:pt x="5" y="61"/>
                    <a:pt x="5" y="61"/>
                  </a:cubicBezTo>
                  <a:cubicBezTo>
                    <a:pt x="3" y="61"/>
                    <a:pt x="3" y="61"/>
                    <a:pt x="3" y="61"/>
                  </a:cubicBezTo>
                  <a:cubicBezTo>
                    <a:pt x="3" y="61"/>
                    <a:pt x="2" y="65"/>
                    <a:pt x="2" y="66"/>
                  </a:cubicBezTo>
                  <a:cubicBezTo>
                    <a:pt x="2" y="66"/>
                    <a:pt x="2" y="66"/>
                    <a:pt x="2" y="66"/>
                  </a:cubicBezTo>
                  <a:cubicBezTo>
                    <a:pt x="3" y="68"/>
                    <a:pt x="3" y="68"/>
                    <a:pt x="3" y="68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4" y="69"/>
                    <a:pt x="3" y="70"/>
                    <a:pt x="3" y="70"/>
                  </a:cubicBezTo>
                  <a:cubicBezTo>
                    <a:pt x="3" y="71"/>
                    <a:pt x="2" y="72"/>
                    <a:pt x="2" y="72"/>
                  </a:cubicBezTo>
                  <a:cubicBezTo>
                    <a:pt x="1" y="73"/>
                    <a:pt x="1" y="73"/>
                    <a:pt x="1" y="74"/>
                  </a:cubicBezTo>
                  <a:cubicBezTo>
                    <a:pt x="1" y="74"/>
                    <a:pt x="0" y="76"/>
                    <a:pt x="0" y="76"/>
                  </a:cubicBezTo>
                  <a:cubicBezTo>
                    <a:pt x="0" y="76"/>
                    <a:pt x="3" y="77"/>
                    <a:pt x="3" y="77"/>
                  </a:cubicBezTo>
                  <a:cubicBezTo>
                    <a:pt x="3" y="77"/>
                    <a:pt x="5" y="77"/>
                    <a:pt x="5" y="78"/>
                  </a:cubicBezTo>
                  <a:cubicBezTo>
                    <a:pt x="5" y="78"/>
                    <a:pt x="5" y="80"/>
                    <a:pt x="5" y="80"/>
                  </a:cubicBezTo>
                  <a:cubicBezTo>
                    <a:pt x="5" y="80"/>
                    <a:pt x="4" y="82"/>
                    <a:pt x="4" y="82"/>
                  </a:cubicBezTo>
                  <a:cubicBezTo>
                    <a:pt x="4" y="82"/>
                    <a:pt x="5" y="83"/>
                    <a:pt x="5" y="83"/>
                  </a:cubicBezTo>
                  <a:cubicBezTo>
                    <a:pt x="5" y="83"/>
                    <a:pt x="6" y="84"/>
                    <a:pt x="6" y="84"/>
                  </a:cubicBezTo>
                  <a:cubicBezTo>
                    <a:pt x="6" y="84"/>
                    <a:pt x="7" y="83"/>
                    <a:pt x="7" y="83"/>
                  </a:cubicBezTo>
                  <a:cubicBezTo>
                    <a:pt x="7" y="83"/>
                    <a:pt x="9" y="83"/>
                    <a:pt x="10" y="83"/>
                  </a:cubicBezTo>
                  <a:cubicBezTo>
                    <a:pt x="10" y="83"/>
                    <a:pt x="12" y="84"/>
                    <a:pt x="12" y="84"/>
                  </a:cubicBezTo>
                  <a:cubicBezTo>
                    <a:pt x="17" y="93"/>
                    <a:pt x="17" y="93"/>
                    <a:pt x="17" y="93"/>
                  </a:cubicBezTo>
                  <a:cubicBezTo>
                    <a:pt x="16" y="94"/>
                    <a:pt x="16" y="94"/>
                    <a:pt x="16" y="94"/>
                  </a:cubicBezTo>
                  <a:cubicBezTo>
                    <a:pt x="15" y="93"/>
                    <a:pt x="15" y="93"/>
                    <a:pt x="15" y="93"/>
                  </a:cubicBezTo>
                  <a:cubicBezTo>
                    <a:pt x="14" y="94"/>
                    <a:pt x="14" y="94"/>
                    <a:pt x="14" y="94"/>
                  </a:cubicBezTo>
                  <a:cubicBezTo>
                    <a:pt x="14" y="95"/>
                    <a:pt x="14" y="95"/>
                    <a:pt x="14" y="95"/>
                  </a:cubicBezTo>
                  <a:cubicBezTo>
                    <a:pt x="16" y="95"/>
                    <a:pt x="16" y="95"/>
                    <a:pt x="16" y="95"/>
                  </a:cubicBezTo>
                  <a:cubicBezTo>
                    <a:pt x="19" y="98"/>
                    <a:pt x="19" y="98"/>
                    <a:pt x="19" y="98"/>
                  </a:cubicBezTo>
                  <a:cubicBezTo>
                    <a:pt x="20" y="98"/>
                    <a:pt x="20" y="99"/>
                    <a:pt x="21" y="99"/>
                  </a:cubicBezTo>
                  <a:cubicBezTo>
                    <a:pt x="22" y="99"/>
                    <a:pt x="23" y="99"/>
                    <a:pt x="23" y="98"/>
                  </a:cubicBezTo>
                  <a:cubicBezTo>
                    <a:pt x="23" y="98"/>
                    <a:pt x="23" y="97"/>
                    <a:pt x="23" y="97"/>
                  </a:cubicBezTo>
                  <a:cubicBezTo>
                    <a:pt x="24" y="95"/>
                    <a:pt x="26" y="93"/>
                    <a:pt x="28" y="92"/>
                  </a:cubicBezTo>
                  <a:cubicBezTo>
                    <a:pt x="29" y="92"/>
                    <a:pt x="29" y="92"/>
                    <a:pt x="30" y="91"/>
                  </a:cubicBezTo>
                  <a:cubicBezTo>
                    <a:pt x="31" y="91"/>
                    <a:pt x="32" y="90"/>
                    <a:pt x="33" y="90"/>
                  </a:cubicBezTo>
                  <a:cubicBezTo>
                    <a:pt x="34" y="90"/>
                    <a:pt x="34" y="91"/>
                    <a:pt x="35" y="92"/>
                  </a:cubicBezTo>
                  <a:cubicBezTo>
                    <a:pt x="36" y="92"/>
                    <a:pt x="36" y="93"/>
                    <a:pt x="37" y="93"/>
                  </a:cubicBezTo>
                  <a:cubicBezTo>
                    <a:pt x="38" y="93"/>
                    <a:pt x="38" y="92"/>
                    <a:pt x="38" y="93"/>
                  </a:cubicBezTo>
                  <a:cubicBezTo>
                    <a:pt x="39" y="93"/>
                    <a:pt x="39" y="93"/>
                    <a:pt x="39" y="93"/>
                  </a:cubicBezTo>
                  <a:cubicBezTo>
                    <a:pt x="40" y="94"/>
                    <a:pt x="40" y="93"/>
                    <a:pt x="40" y="93"/>
                  </a:cubicBezTo>
                  <a:cubicBezTo>
                    <a:pt x="41" y="92"/>
                    <a:pt x="40" y="92"/>
                    <a:pt x="41" y="92"/>
                  </a:cubicBezTo>
                  <a:cubicBezTo>
                    <a:pt x="41" y="91"/>
                    <a:pt x="41" y="91"/>
                    <a:pt x="41" y="91"/>
                  </a:cubicBezTo>
                  <a:cubicBezTo>
                    <a:pt x="42" y="91"/>
                    <a:pt x="42" y="92"/>
                    <a:pt x="43" y="92"/>
                  </a:cubicBezTo>
                  <a:cubicBezTo>
                    <a:pt x="44" y="92"/>
                    <a:pt x="45" y="92"/>
                    <a:pt x="45" y="92"/>
                  </a:cubicBezTo>
                  <a:cubicBezTo>
                    <a:pt x="45" y="92"/>
                    <a:pt x="45" y="93"/>
                    <a:pt x="45" y="93"/>
                  </a:cubicBezTo>
                  <a:cubicBezTo>
                    <a:pt x="46" y="94"/>
                    <a:pt x="47" y="96"/>
                    <a:pt x="47" y="97"/>
                  </a:cubicBezTo>
                  <a:cubicBezTo>
                    <a:pt x="47" y="98"/>
                    <a:pt x="47" y="98"/>
                    <a:pt x="47" y="98"/>
                  </a:cubicBezTo>
                  <a:cubicBezTo>
                    <a:pt x="47" y="99"/>
                    <a:pt x="47" y="99"/>
                    <a:pt x="47" y="99"/>
                  </a:cubicBezTo>
                  <a:cubicBezTo>
                    <a:pt x="46" y="100"/>
                    <a:pt x="47" y="101"/>
                    <a:pt x="46" y="101"/>
                  </a:cubicBezTo>
                  <a:cubicBezTo>
                    <a:pt x="46" y="102"/>
                    <a:pt x="45" y="102"/>
                    <a:pt x="45" y="103"/>
                  </a:cubicBezTo>
                  <a:cubicBezTo>
                    <a:pt x="45" y="103"/>
                    <a:pt x="46" y="103"/>
                    <a:pt x="46" y="104"/>
                  </a:cubicBezTo>
                  <a:cubicBezTo>
                    <a:pt x="47" y="104"/>
                    <a:pt x="48" y="105"/>
                    <a:pt x="49" y="106"/>
                  </a:cubicBezTo>
                  <a:cubicBezTo>
                    <a:pt x="49" y="105"/>
                    <a:pt x="49" y="104"/>
                    <a:pt x="50" y="104"/>
                  </a:cubicBezTo>
                  <a:cubicBezTo>
                    <a:pt x="51" y="103"/>
                    <a:pt x="52" y="103"/>
                    <a:pt x="53" y="103"/>
                  </a:cubicBezTo>
                  <a:cubicBezTo>
                    <a:pt x="54" y="104"/>
                    <a:pt x="54" y="105"/>
                    <a:pt x="55" y="106"/>
                  </a:cubicBezTo>
                  <a:cubicBezTo>
                    <a:pt x="56" y="107"/>
                    <a:pt x="57" y="107"/>
                    <a:pt x="57" y="108"/>
                  </a:cubicBezTo>
                  <a:cubicBezTo>
                    <a:pt x="57" y="109"/>
                    <a:pt x="56" y="110"/>
                    <a:pt x="56" y="110"/>
                  </a:cubicBezTo>
                  <a:cubicBezTo>
                    <a:pt x="55" y="110"/>
                    <a:pt x="54" y="111"/>
                    <a:pt x="54" y="111"/>
                  </a:cubicBezTo>
                  <a:cubicBezTo>
                    <a:pt x="53" y="111"/>
                    <a:pt x="53" y="111"/>
                    <a:pt x="53" y="110"/>
                  </a:cubicBezTo>
                  <a:cubicBezTo>
                    <a:pt x="52" y="110"/>
                    <a:pt x="52" y="111"/>
                    <a:pt x="52" y="111"/>
                  </a:cubicBezTo>
                  <a:cubicBezTo>
                    <a:pt x="51" y="111"/>
                    <a:pt x="51" y="111"/>
                    <a:pt x="50" y="111"/>
                  </a:cubicBezTo>
                  <a:cubicBezTo>
                    <a:pt x="50" y="111"/>
                    <a:pt x="50" y="111"/>
                    <a:pt x="49" y="111"/>
                  </a:cubicBezTo>
                  <a:cubicBezTo>
                    <a:pt x="49" y="112"/>
                    <a:pt x="49" y="112"/>
                    <a:pt x="49" y="112"/>
                  </a:cubicBezTo>
                  <a:cubicBezTo>
                    <a:pt x="48" y="114"/>
                    <a:pt x="47" y="115"/>
                    <a:pt x="46" y="117"/>
                  </a:cubicBezTo>
                  <a:cubicBezTo>
                    <a:pt x="46" y="117"/>
                    <a:pt x="46" y="117"/>
                    <a:pt x="45" y="118"/>
                  </a:cubicBezTo>
                  <a:cubicBezTo>
                    <a:pt x="45" y="118"/>
                    <a:pt x="44" y="118"/>
                    <a:pt x="44" y="117"/>
                  </a:cubicBezTo>
                  <a:cubicBezTo>
                    <a:pt x="43" y="117"/>
                    <a:pt x="43" y="117"/>
                    <a:pt x="43" y="117"/>
                  </a:cubicBezTo>
                  <a:cubicBezTo>
                    <a:pt x="43" y="117"/>
                    <a:pt x="44" y="116"/>
                    <a:pt x="44" y="116"/>
                  </a:cubicBezTo>
                  <a:cubicBezTo>
                    <a:pt x="44" y="116"/>
                    <a:pt x="45" y="116"/>
                    <a:pt x="45" y="116"/>
                  </a:cubicBezTo>
                  <a:cubicBezTo>
                    <a:pt x="46" y="116"/>
                    <a:pt x="46" y="115"/>
                    <a:pt x="46" y="114"/>
                  </a:cubicBezTo>
                  <a:cubicBezTo>
                    <a:pt x="47" y="113"/>
                    <a:pt x="47" y="112"/>
                    <a:pt x="48" y="112"/>
                  </a:cubicBezTo>
                  <a:cubicBezTo>
                    <a:pt x="48" y="111"/>
                    <a:pt x="49" y="111"/>
                    <a:pt x="49" y="110"/>
                  </a:cubicBezTo>
                  <a:cubicBezTo>
                    <a:pt x="50" y="110"/>
                    <a:pt x="49" y="109"/>
                    <a:pt x="49" y="108"/>
                  </a:cubicBezTo>
                  <a:cubicBezTo>
                    <a:pt x="48" y="108"/>
                    <a:pt x="48" y="109"/>
                    <a:pt x="47" y="109"/>
                  </a:cubicBezTo>
                  <a:cubicBezTo>
                    <a:pt x="46" y="109"/>
                    <a:pt x="45" y="109"/>
                    <a:pt x="44" y="108"/>
                  </a:cubicBezTo>
                  <a:cubicBezTo>
                    <a:pt x="43" y="108"/>
                    <a:pt x="43" y="108"/>
                    <a:pt x="43" y="108"/>
                  </a:cubicBezTo>
                  <a:cubicBezTo>
                    <a:pt x="41" y="107"/>
                    <a:pt x="40" y="108"/>
                    <a:pt x="39" y="107"/>
                  </a:cubicBezTo>
                  <a:cubicBezTo>
                    <a:pt x="38" y="107"/>
                    <a:pt x="38" y="106"/>
                    <a:pt x="37" y="106"/>
                  </a:cubicBezTo>
                  <a:cubicBezTo>
                    <a:pt x="37" y="106"/>
                    <a:pt x="37" y="107"/>
                    <a:pt x="36" y="107"/>
                  </a:cubicBezTo>
                  <a:cubicBezTo>
                    <a:pt x="35" y="107"/>
                    <a:pt x="34" y="107"/>
                    <a:pt x="33" y="108"/>
                  </a:cubicBezTo>
                  <a:cubicBezTo>
                    <a:pt x="33" y="109"/>
                    <a:pt x="33" y="109"/>
                    <a:pt x="33" y="110"/>
                  </a:cubicBezTo>
                  <a:cubicBezTo>
                    <a:pt x="33" y="110"/>
                    <a:pt x="32" y="110"/>
                    <a:pt x="32" y="111"/>
                  </a:cubicBezTo>
                  <a:cubicBezTo>
                    <a:pt x="31" y="112"/>
                    <a:pt x="32" y="113"/>
                    <a:pt x="33" y="114"/>
                  </a:cubicBezTo>
                  <a:cubicBezTo>
                    <a:pt x="34" y="114"/>
                    <a:pt x="34" y="114"/>
                    <a:pt x="35" y="114"/>
                  </a:cubicBezTo>
                  <a:cubicBezTo>
                    <a:pt x="35" y="114"/>
                    <a:pt x="35" y="115"/>
                    <a:pt x="35" y="115"/>
                  </a:cubicBezTo>
                  <a:cubicBezTo>
                    <a:pt x="34" y="116"/>
                    <a:pt x="34" y="116"/>
                    <a:pt x="33" y="115"/>
                  </a:cubicBezTo>
                  <a:cubicBezTo>
                    <a:pt x="33" y="115"/>
                    <a:pt x="33" y="115"/>
                    <a:pt x="33" y="115"/>
                  </a:cubicBezTo>
                  <a:cubicBezTo>
                    <a:pt x="33" y="115"/>
                    <a:pt x="32" y="115"/>
                    <a:pt x="32" y="115"/>
                  </a:cubicBezTo>
                  <a:cubicBezTo>
                    <a:pt x="31" y="115"/>
                    <a:pt x="31" y="115"/>
                    <a:pt x="31" y="115"/>
                  </a:cubicBezTo>
                  <a:cubicBezTo>
                    <a:pt x="30" y="114"/>
                    <a:pt x="29" y="114"/>
                    <a:pt x="28" y="114"/>
                  </a:cubicBezTo>
                  <a:cubicBezTo>
                    <a:pt x="27" y="114"/>
                    <a:pt x="27" y="114"/>
                    <a:pt x="26" y="114"/>
                  </a:cubicBezTo>
                  <a:cubicBezTo>
                    <a:pt x="25" y="115"/>
                    <a:pt x="25" y="116"/>
                    <a:pt x="25" y="116"/>
                  </a:cubicBezTo>
                  <a:cubicBezTo>
                    <a:pt x="26" y="117"/>
                    <a:pt x="27" y="117"/>
                    <a:pt x="28" y="117"/>
                  </a:cubicBezTo>
                  <a:cubicBezTo>
                    <a:pt x="29" y="118"/>
                    <a:pt x="30" y="119"/>
                    <a:pt x="30" y="120"/>
                  </a:cubicBezTo>
                  <a:cubicBezTo>
                    <a:pt x="30" y="121"/>
                    <a:pt x="31" y="123"/>
                    <a:pt x="32" y="123"/>
                  </a:cubicBezTo>
                  <a:cubicBezTo>
                    <a:pt x="32" y="124"/>
                    <a:pt x="33" y="124"/>
                    <a:pt x="33" y="124"/>
                  </a:cubicBezTo>
                  <a:cubicBezTo>
                    <a:pt x="33" y="125"/>
                    <a:pt x="33" y="125"/>
                    <a:pt x="33" y="126"/>
                  </a:cubicBezTo>
                  <a:cubicBezTo>
                    <a:pt x="33" y="126"/>
                    <a:pt x="33" y="127"/>
                    <a:pt x="33" y="128"/>
                  </a:cubicBezTo>
                  <a:cubicBezTo>
                    <a:pt x="34" y="128"/>
                    <a:pt x="35" y="128"/>
                    <a:pt x="36" y="129"/>
                  </a:cubicBezTo>
                  <a:cubicBezTo>
                    <a:pt x="36" y="129"/>
                    <a:pt x="36" y="130"/>
                    <a:pt x="37" y="130"/>
                  </a:cubicBezTo>
                  <a:cubicBezTo>
                    <a:pt x="37" y="131"/>
                    <a:pt x="39" y="131"/>
                    <a:pt x="40" y="131"/>
                  </a:cubicBezTo>
                  <a:cubicBezTo>
                    <a:pt x="41" y="131"/>
                    <a:pt x="42" y="131"/>
                    <a:pt x="43" y="132"/>
                  </a:cubicBezTo>
                  <a:cubicBezTo>
                    <a:pt x="43" y="132"/>
                    <a:pt x="43" y="132"/>
                    <a:pt x="43" y="132"/>
                  </a:cubicBezTo>
                  <a:cubicBezTo>
                    <a:pt x="43" y="133"/>
                    <a:pt x="43" y="133"/>
                    <a:pt x="43" y="133"/>
                  </a:cubicBezTo>
                  <a:cubicBezTo>
                    <a:pt x="42" y="134"/>
                    <a:pt x="42" y="136"/>
                    <a:pt x="41" y="137"/>
                  </a:cubicBezTo>
                  <a:cubicBezTo>
                    <a:pt x="40" y="138"/>
                    <a:pt x="41" y="139"/>
                    <a:pt x="41" y="139"/>
                  </a:cubicBezTo>
                  <a:cubicBezTo>
                    <a:pt x="41" y="140"/>
                    <a:pt x="41" y="140"/>
                    <a:pt x="41" y="140"/>
                  </a:cubicBezTo>
                  <a:cubicBezTo>
                    <a:pt x="42" y="139"/>
                    <a:pt x="44" y="138"/>
                    <a:pt x="44" y="138"/>
                  </a:cubicBezTo>
                  <a:cubicBezTo>
                    <a:pt x="44" y="137"/>
                    <a:pt x="48" y="136"/>
                    <a:pt x="48" y="136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1" name="Freeform 855">
              <a:extLst>
                <a:ext uri="{FF2B5EF4-FFF2-40B4-BE49-F238E27FC236}">
                  <a16:creationId xmlns:a16="http://schemas.microsoft.com/office/drawing/2014/main" id="{450A7CAC-47EF-8D15-5F30-261DA5528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6525" y="3841750"/>
              <a:ext cx="3175" cy="4763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  <a:gd name="T8" fmla="*/ 0 w 1"/>
                <a:gd name="T9" fmla="*/ 0 h 1"/>
                <a:gd name="T10" fmla="*/ 0 w 1"/>
                <a:gd name="T11" fmla="*/ 1 h 1"/>
                <a:gd name="T12" fmla="*/ 0 w 1"/>
                <a:gd name="T13" fmla="*/ 1 h 1"/>
                <a:gd name="T14" fmla="*/ 0 w 1"/>
                <a:gd name="T15" fmla="*/ 1 h 1"/>
                <a:gd name="T16" fmla="*/ 0 w 1"/>
                <a:gd name="T1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2" name="Freeform 856">
              <a:extLst>
                <a:ext uri="{FF2B5EF4-FFF2-40B4-BE49-F238E27FC236}">
                  <a16:creationId xmlns:a16="http://schemas.microsoft.com/office/drawing/2014/main" id="{92115932-CFD4-9B2A-30E8-C8A6E377A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1763" y="3859213"/>
              <a:ext cx="0" cy="3175"/>
            </a:xfrm>
            <a:custGeom>
              <a:avLst/>
              <a:gdLst>
                <a:gd name="T0" fmla="*/ 0 h 1"/>
                <a:gd name="T1" fmla="*/ 0 h 1"/>
                <a:gd name="T2" fmla="*/ 0 h 1"/>
                <a:gd name="T3" fmla="*/ 0 h 1"/>
                <a:gd name="T4" fmla="*/ 0 h 1"/>
                <a:gd name="T5" fmla="*/ 0 h 1"/>
                <a:gd name="T6" fmla="*/ 0 h 1"/>
                <a:gd name="T7" fmla="*/ 0 h 1"/>
                <a:gd name="T8" fmla="*/ 0 h 1"/>
                <a:gd name="T9" fmla="*/ 0 h 1"/>
                <a:gd name="T10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  <a:cxn ang="0">
                  <a:pos x="0" y="T8"/>
                </a:cxn>
                <a:cxn ang="0">
                  <a:pos x="0" y="T9"/>
                </a:cxn>
                <a:cxn ang="0">
                  <a:pos x="0" y="T10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3" name="Freeform 857">
              <a:extLst>
                <a:ext uri="{FF2B5EF4-FFF2-40B4-BE49-F238E27FC236}">
                  <a16:creationId xmlns:a16="http://schemas.microsoft.com/office/drawing/2014/main" id="{2337FD8C-8C47-8DE0-CE81-C53AA2E77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7775" y="4179888"/>
              <a:ext cx="4762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  <a:gd name="T4" fmla="*/ 0 w 1"/>
                <a:gd name="T5" fmla="*/ 0 w 1"/>
                <a:gd name="T6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4" name="Freeform 858">
              <a:extLst>
                <a:ext uri="{FF2B5EF4-FFF2-40B4-BE49-F238E27FC236}">
                  <a16:creationId xmlns:a16="http://schemas.microsoft.com/office/drawing/2014/main" id="{463558A4-1E3C-7A56-6D66-4DAE0E6ED9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72550" y="3441700"/>
              <a:ext cx="515937" cy="646113"/>
            </a:xfrm>
            <a:custGeom>
              <a:avLst/>
              <a:gdLst>
                <a:gd name="T0" fmla="*/ 1 w 124"/>
                <a:gd name="T1" fmla="*/ 153 h 155"/>
                <a:gd name="T2" fmla="*/ 1 w 124"/>
                <a:gd name="T3" fmla="*/ 154 h 155"/>
                <a:gd name="T4" fmla="*/ 0 w 124"/>
                <a:gd name="T5" fmla="*/ 154 h 155"/>
                <a:gd name="T6" fmla="*/ 2 w 124"/>
                <a:gd name="T7" fmla="*/ 152 h 155"/>
                <a:gd name="T8" fmla="*/ 3 w 124"/>
                <a:gd name="T9" fmla="*/ 151 h 155"/>
                <a:gd name="T10" fmla="*/ 4 w 124"/>
                <a:gd name="T11" fmla="*/ 151 h 155"/>
                <a:gd name="T12" fmla="*/ 8 w 124"/>
                <a:gd name="T13" fmla="*/ 146 h 155"/>
                <a:gd name="T14" fmla="*/ 12 w 124"/>
                <a:gd name="T15" fmla="*/ 141 h 155"/>
                <a:gd name="T16" fmla="*/ 12 w 124"/>
                <a:gd name="T17" fmla="*/ 142 h 155"/>
                <a:gd name="T18" fmla="*/ 13 w 124"/>
                <a:gd name="T19" fmla="*/ 140 h 155"/>
                <a:gd name="T20" fmla="*/ 12 w 124"/>
                <a:gd name="T21" fmla="*/ 141 h 155"/>
                <a:gd name="T22" fmla="*/ 12 w 124"/>
                <a:gd name="T23" fmla="*/ 140 h 155"/>
                <a:gd name="T24" fmla="*/ 15 w 124"/>
                <a:gd name="T25" fmla="*/ 140 h 155"/>
                <a:gd name="T26" fmla="*/ 2 w 124"/>
                <a:gd name="T27" fmla="*/ 153 h 155"/>
                <a:gd name="T28" fmla="*/ 2 w 124"/>
                <a:gd name="T29" fmla="*/ 153 h 155"/>
                <a:gd name="T30" fmla="*/ 31 w 124"/>
                <a:gd name="T31" fmla="*/ 104 h 155"/>
                <a:gd name="T32" fmla="*/ 49 w 124"/>
                <a:gd name="T33" fmla="*/ 100 h 155"/>
                <a:gd name="T34" fmla="*/ 40 w 124"/>
                <a:gd name="T35" fmla="*/ 102 h 155"/>
                <a:gd name="T36" fmla="*/ 35 w 124"/>
                <a:gd name="T37" fmla="*/ 108 h 155"/>
                <a:gd name="T38" fmla="*/ 38 w 124"/>
                <a:gd name="T39" fmla="*/ 111 h 155"/>
                <a:gd name="T40" fmla="*/ 49 w 124"/>
                <a:gd name="T41" fmla="*/ 103 h 155"/>
                <a:gd name="T42" fmla="*/ 29 w 124"/>
                <a:gd name="T43" fmla="*/ 108 h 155"/>
                <a:gd name="T44" fmla="*/ 21 w 124"/>
                <a:gd name="T45" fmla="*/ 103 h 155"/>
                <a:gd name="T46" fmla="*/ 15 w 124"/>
                <a:gd name="T47" fmla="*/ 109 h 155"/>
                <a:gd name="T48" fmla="*/ 16 w 124"/>
                <a:gd name="T49" fmla="*/ 112 h 155"/>
                <a:gd name="T50" fmla="*/ 20 w 124"/>
                <a:gd name="T51" fmla="*/ 110 h 155"/>
                <a:gd name="T52" fmla="*/ 19 w 124"/>
                <a:gd name="T53" fmla="*/ 120 h 155"/>
                <a:gd name="T54" fmla="*/ 23 w 124"/>
                <a:gd name="T55" fmla="*/ 124 h 155"/>
                <a:gd name="T56" fmla="*/ 30 w 124"/>
                <a:gd name="T57" fmla="*/ 112 h 155"/>
                <a:gd name="T58" fmla="*/ 12 w 124"/>
                <a:gd name="T59" fmla="*/ 110 h 155"/>
                <a:gd name="T60" fmla="*/ 9 w 124"/>
                <a:gd name="T61" fmla="*/ 113 h 155"/>
                <a:gd name="T62" fmla="*/ 11 w 124"/>
                <a:gd name="T63" fmla="*/ 108 h 155"/>
                <a:gd name="T64" fmla="*/ 19 w 124"/>
                <a:gd name="T65" fmla="*/ 116 h 155"/>
                <a:gd name="T66" fmla="*/ 24 w 124"/>
                <a:gd name="T67" fmla="*/ 130 h 155"/>
                <a:gd name="T68" fmla="*/ 47 w 124"/>
                <a:gd name="T69" fmla="*/ 98 h 155"/>
                <a:gd name="T70" fmla="*/ 98 w 124"/>
                <a:gd name="T71" fmla="*/ 49 h 155"/>
                <a:gd name="T72" fmla="*/ 91 w 124"/>
                <a:gd name="T73" fmla="*/ 43 h 155"/>
                <a:gd name="T74" fmla="*/ 86 w 124"/>
                <a:gd name="T75" fmla="*/ 54 h 155"/>
                <a:gd name="T76" fmla="*/ 76 w 124"/>
                <a:gd name="T77" fmla="*/ 74 h 155"/>
                <a:gd name="T78" fmla="*/ 67 w 124"/>
                <a:gd name="T79" fmla="*/ 73 h 155"/>
                <a:gd name="T80" fmla="*/ 56 w 124"/>
                <a:gd name="T81" fmla="*/ 89 h 155"/>
                <a:gd name="T82" fmla="*/ 49 w 124"/>
                <a:gd name="T83" fmla="*/ 88 h 155"/>
                <a:gd name="T84" fmla="*/ 32 w 124"/>
                <a:gd name="T85" fmla="*/ 94 h 155"/>
                <a:gd name="T86" fmla="*/ 25 w 124"/>
                <a:gd name="T87" fmla="*/ 102 h 155"/>
                <a:gd name="T88" fmla="*/ 34 w 124"/>
                <a:gd name="T89" fmla="*/ 100 h 155"/>
                <a:gd name="T90" fmla="*/ 40 w 124"/>
                <a:gd name="T91" fmla="*/ 99 h 155"/>
                <a:gd name="T92" fmla="*/ 46 w 124"/>
                <a:gd name="T93" fmla="*/ 96 h 155"/>
                <a:gd name="T94" fmla="*/ 53 w 124"/>
                <a:gd name="T95" fmla="*/ 99 h 155"/>
                <a:gd name="T96" fmla="*/ 58 w 124"/>
                <a:gd name="T97" fmla="*/ 104 h 155"/>
                <a:gd name="T98" fmla="*/ 63 w 124"/>
                <a:gd name="T99" fmla="*/ 94 h 155"/>
                <a:gd name="T100" fmla="*/ 68 w 124"/>
                <a:gd name="T101" fmla="*/ 97 h 155"/>
                <a:gd name="T102" fmla="*/ 79 w 124"/>
                <a:gd name="T103" fmla="*/ 94 h 155"/>
                <a:gd name="T104" fmla="*/ 84 w 124"/>
                <a:gd name="T105" fmla="*/ 93 h 155"/>
                <a:gd name="T106" fmla="*/ 90 w 124"/>
                <a:gd name="T107" fmla="*/ 79 h 155"/>
                <a:gd name="T108" fmla="*/ 96 w 124"/>
                <a:gd name="T109" fmla="*/ 64 h 155"/>
                <a:gd name="T110" fmla="*/ 98 w 124"/>
                <a:gd name="T111" fmla="*/ 58 h 155"/>
                <a:gd name="T112" fmla="*/ 52 w 124"/>
                <a:gd name="T113" fmla="*/ 97 h 155"/>
                <a:gd name="T114" fmla="*/ 122 w 124"/>
                <a:gd name="T115" fmla="*/ 22 h 155"/>
                <a:gd name="T116" fmla="*/ 105 w 124"/>
                <a:gd name="T117" fmla="*/ 9 h 155"/>
                <a:gd name="T118" fmla="*/ 88 w 124"/>
                <a:gd name="T119" fmla="*/ 21 h 155"/>
                <a:gd name="T120" fmla="*/ 90 w 124"/>
                <a:gd name="T121" fmla="*/ 35 h 155"/>
                <a:gd name="T122" fmla="*/ 100 w 124"/>
                <a:gd name="T123" fmla="*/ 30 h 155"/>
                <a:gd name="T124" fmla="*/ 120 w 124"/>
                <a:gd name="T125" fmla="*/ 2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4" h="155">
                  <a:moveTo>
                    <a:pt x="10" y="144"/>
                  </a:moveTo>
                  <a:cubicBezTo>
                    <a:pt x="10" y="144"/>
                    <a:pt x="10" y="144"/>
                    <a:pt x="10" y="144"/>
                  </a:cubicBezTo>
                  <a:cubicBezTo>
                    <a:pt x="10" y="144"/>
                    <a:pt x="10" y="144"/>
                    <a:pt x="10" y="144"/>
                  </a:cubicBezTo>
                  <a:cubicBezTo>
                    <a:pt x="10" y="144"/>
                    <a:pt x="10" y="144"/>
                    <a:pt x="10" y="144"/>
                  </a:cubicBezTo>
                  <a:cubicBezTo>
                    <a:pt x="10" y="144"/>
                    <a:pt x="10" y="144"/>
                    <a:pt x="10" y="145"/>
                  </a:cubicBezTo>
                  <a:cubicBezTo>
                    <a:pt x="10" y="145"/>
                    <a:pt x="10" y="145"/>
                    <a:pt x="10" y="145"/>
                  </a:cubicBezTo>
                  <a:cubicBezTo>
                    <a:pt x="10" y="145"/>
                    <a:pt x="10" y="145"/>
                    <a:pt x="10" y="145"/>
                  </a:cubicBezTo>
                  <a:cubicBezTo>
                    <a:pt x="9" y="145"/>
                    <a:pt x="9" y="145"/>
                    <a:pt x="9" y="144"/>
                  </a:cubicBezTo>
                  <a:cubicBezTo>
                    <a:pt x="9" y="144"/>
                    <a:pt x="9" y="144"/>
                    <a:pt x="9" y="144"/>
                  </a:cubicBezTo>
                  <a:cubicBezTo>
                    <a:pt x="9" y="144"/>
                    <a:pt x="9" y="144"/>
                    <a:pt x="9" y="144"/>
                  </a:cubicBezTo>
                  <a:cubicBezTo>
                    <a:pt x="9" y="144"/>
                    <a:pt x="9" y="144"/>
                    <a:pt x="9" y="144"/>
                  </a:cubicBezTo>
                  <a:cubicBezTo>
                    <a:pt x="9" y="144"/>
                    <a:pt x="9" y="144"/>
                    <a:pt x="9" y="144"/>
                  </a:cubicBezTo>
                  <a:cubicBezTo>
                    <a:pt x="9" y="144"/>
                    <a:pt x="9" y="144"/>
                    <a:pt x="9" y="144"/>
                  </a:cubicBezTo>
                  <a:cubicBezTo>
                    <a:pt x="9" y="144"/>
                    <a:pt x="9" y="144"/>
                    <a:pt x="9" y="143"/>
                  </a:cubicBezTo>
                  <a:cubicBezTo>
                    <a:pt x="9" y="143"/>
                    <a:pt x="9" y="143"/>
                    <a:pt x="9" y="143"/>
                  </a:cubicBezTo>
                  <a:cubicBezTo>
                    <a:pt x="9" y="143"/>
                    <a:pt x="9" y="143"/>
                    <a:pt x="9" y="143"/>
                  </a:cubicBezTo>
                  <a:cubicBezTo>
                    <a:pt x="9" y="143"/>
                    <a:pt x="9" y="143"/>
                    <a:pt x="9" y="143"/>
                  </a:cubicBezTo>
                  <a:cubicBezTo>
                    <a:pt x="9" y="143"/>
                    <a:pt x="9" y="143"/>
                    <a:pt x="9" y="143"/>
                  </a:cubicBezTo>
                  <a:cubicBezTo>
                    <a:pt x="9" y="143"/>
                    <a:pt x="9" y="143"/>
                    <a:pt x="9" y="143"/>
                  </a:cubicBezTo>
                  <a:cubicBezTo>
                    <a:pt x="9" y="143"/>
                    <a:pt x="9" y="143"/>
                    <a:pt x="10" y="143"/>
                  </a:cubicBezTo>
                  <a:cubicBezTo>
                    <a:pt x="10" y="143"/>
                    <a:pt x="10" y="143"/>
                    <a:pt x="10" y="143"/>
                  </a:cubicBezTo>
                  <a:cubicBezTo>
                    <a:pt x="10" y="143"/>
                    <a:pt x="10" y="143"/>
                    <a:pt x="10" y="143"/>
                  </a:cubicBezTo>
                  <a:cubicBezTo>
                    <a:pt x="10" y="143"/>
                    <a:pt x="10" y="143"/>
                    <a:pt x="10" y="143"/>
                  </a:cubicBezTo>
                  <a:cubicBezTo>
                    <a:pt x="10" y="143"/>
                    <a:pt x="10" y="143"/>
                    <a:pt x="10" y="143"/>
                  </a:cubicBezTo>
                  <a:cubicBezTo>
                    <a:pt x="10" y="143"/>
                    <a:pt x="10" y="143"/>
                    <a:pt x="10" y="143"/>
                  </a:cubicBezTo>
                  <a:cubicBezTo>
                    <a:pt x="10" y="143"/>
                    <a:pt x="10" y="143"/>
                    <a:pt x="10" y="143"/>
                  </a:cubicBezTo>
                  <a:cubicBezTo>
                    <a:pt x="10" y="143"/>
                    <a:pt x="10" y="143"/>
                    <a:pt x="10" y="143"/>
                  </a:cubicBezTo>
                  <a:cubicBezTo>
                    <a:pt x="10" y="143"/>
                    <a:pt x="10" y="144"/>
                    <a:pt x="10" y="144"/>
                  </a:cubicBezTo>
                  <a:cubicBezTo>
                    <a:pt x="10" y="144"/>
                    <a:pt x="10" y="144"/>
                    <a:pt x="10" y="144"/>
                  </a:cubicBezTo>
                  <a:cubicBezTo>
                    <a:pt x="10" y="144"/>
                    <a:pt x="10" y="144"/>
                    <a:pt x="10" y="144"/>
                  </a:cubicBezTo>
                  <a:cubicBezTo>
                    <a:pt x="10" y="144"/>
                    <a:pt x="10" y="144"/>
                    <a:pt x="10" y="144"/>
                  </a:cubicBezTo>
                  <a:close/>
                  <a:moveTo>
                    <a:pt x="2" y="152"/>
                  </a:moveTo>
                  <a:cubicBezTo>
                    <a:pt x="1" y="152"/>
                    <a:pt x="1" y="152"/>
                    <a:pt x="1" y="152"/>
                  </a:cubicBezTo>
                  <a:cubicBezTo>
                    <a:pt x="1" y="152"/>
                    <a:pt x="1" y="152"/>
                    <a:pt x="1" y="152"/>
                  </a:cubicBezTo>
                  <a:cubicBezTo>
                    <a:pt x="1" y="152"/>
                    <a:pt x="1" y="152"/>
                    <a:pt x="1" y="152"/>
                  </a:cubicBezTo>
                  <a:cubicBezTo>
                    <a:pt x="1" y="152"/>
                    <a:pt x="1" y="153"/>
                    <a:pt x="1" y="153"/>
                  </a:cubicBezTo>
                  <a:cubicBezTo>
                    <a:pt x="1" y="153"/>
                    <a:pt x="1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1" y="153"/>
                    <a:pt x="1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1" y="153"/>
                  </a:cubicBezTo>
                  <a:cubicBezTo>
                    <a:pt x="1" y="153"/>
                    <a:pt x="1" y="153"/>
                    <a:pt x="1" y="153"/>
                  </a:cubicBezTo>
                  <a:cubicBezTo>
                    <a:pt x="1" y="153"/>
                    <a:pt x="1" y="153"/>
                    <a:pt x="1" y="153"/>
                  </a:cubicBezTo>
                  <a:cubicBezTo>
                    <a:pt x="1" y="153"/>
                    <a:pt x="1" y="153"/>
                    <a:pt x="1" y="153"/>
                  </a:cubicBezTo>
                  <a:cubicBezTo>
                    <a:pt x="1" y="153"/>
                    <a:pt x="1" y="153"/>
                    <a:pt x="1" y="153"/>
                  </a:cubicBezTo>
                  <a:cubicBezTo>
                    <a:pt x="1" y="153"/>
                    <a:pt x="1" y="153"/>
                    <a:pt x="1" y="153"/>
                  </a:cubicBezTo>
                  <a:cubicBezTo>
                    <a:pt x="1" y="153"/>
                    <a:pt x="1" y="153"/>
                    <a:pt x="1" y="153"/>
                  </a:cubicBezTo>
                  <a:cubicBezTo>
                    <a:pt x="1" y="153"/>
                    <a:pt x="1" y="153"/>
                    <a:pt x="1" y="153"/>
                  </a:cubicBezTo>
                  <a:cubicBezTo>
                    <a:pt x="1" y="153"/>
                    <a:pt x="1" y="153"/>
                    <a:pt x="1" y="153"/>
                  </a:cubicBezTo>
                  <a:cubicBezTo>
                    <a:pt x="1" y="153"/>
                    <a:pt x="1" y="153"/>
                    <a:pt x="1" y="153"/>
                  </a:cubicBezTo>
                  <a:cubicBezTo>
                    <a:pt x="1" y="153"/>
                    <a:pt x="1" y="153"/>
                    <a:pt x="1" y="153"/>
                  </a:cubicBezTo>
                  <a:cubicBezTo>
                    <a:pt x="1" y="153"/>
                    <a:pt x="1" y="154"/>
                    <a:pt x="1" y="154"/>
                  </a:cubicBezTo>
                  <a:cubicBezTo>
                    <a:pt x="1" y="154"/>
                    <a:pt x="1" y="154"/>
                    <a:pt x="1" y="154"/>
                  </a:cubicBezTo>
                  <a:cubicBezTo>
                    <a:pt x="1" y="154"/>
                    <a:pt x="1" y="154"/>
                    <a:pt x="1" y="154"/>
                  </a:cubicBezTo>
                  <a:cubicBezTo>
                    <a:pt x="1" y="154"/>
                    <a:pt x="1" y="154"/>
                    <a:pt x="1" y="154"/>
                  </a:cubicBezTo>
                  <a:cubicBezTo>
                    <a:pt x="1" y="154"/>
                    <a:pt x="1" y="154"/>
                    <a:pt x="1" y="154"/>
                  </a:cubicBezTo>
                  <a:cubicBezTo>
                    <a:pt x="1" y="154"/>
                    <a:pt x="1" y="154"/>
                    <a:pt x="1" y="154"/>
                  </a:cubicBezTo>
                  <a:cubicBezTo>
                    <a:pt x="1" y="154"/>
                    <a:pt x="1" y="154"/>
                    <a:pt x="1" y="154"/>
                  </a:cubicBezTo>
                  <a:cubicBezTo>
                    <a:pt x="1" y="154"/>
                    <a:pt x="1" y="154"/>
                    <a:pt x="1" y="154"/>
                  </a:cubicBezTo>
                  <a:cubicBezTo>
                    <a:pt x="1" y="154"/>
                    <a:pt x="1" y="154"/>
                    <a:pt x="1" y="154"/>
                  </a:cubicBezTo>
                  <a:cubicBezTo>
                    <a:pt x="1" y="154"/>
                    <a:pt x="1" y="154"/>
                    <a:pt x="1" y="154"/>
                  </a:cubicBezTo>
                  <a:cubicBezTo>
                    <a:pt x="1" y="154"/>
                    <a:pt x="1" y="154"/>
                    <a:pt x="1" y="154"/>
                  </a:cubicBezTo>
                  <a:cubicBezTo>
                    <a:pt x="1" y="154"/>
                    <a:pt x="1" y="154"/>
                    <a:pt x="1" y="154"/>
                  </a:cubicBezTo>
                  <a:cubicBezTo>
                    <a:pt x="1" y="154"/>
                    <a:pt x="1" y="154"/>
                    <a:pt x="1" y="154"/>
                  </a:cubicBezTo>
                  <a:cubicBezTo>
                    <a:pt x="1" y="154"/>
                    <a:pt x="1" y="154"/>
                    <a:pt x="1" y="154"/>
                  </a:cubicBezTo>
                  <a:cubicBezTo>
                    <a:pt x="1" y="154"/>
                    <a:pt x="1" y="154"/>
                    <a:pt x="0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5"/>
                    <a:pt x="0" y="155"/>
                    <a:pt x="0" y="155"/>
                  </a:cubicBezTo>
                  <a:cubicBezTo>
                    <a:pt x="0" y="155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0" y="154"/>
                    <a:pt x="0" y="153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1" y="153"/>
                    <a:pt x="1" y="153"/>
                    <a:pt x="1" y="153"/>
                  </a:cubicBezTo>
                  <a:cubicBezTo>
                    <a:pt x="1" y="153"/>
                    <a:pt x="1" y="153"/>
                    <a:pt x="1" y="153"/>
                  </a:cubicBezTo>
                  <a:cubicBezTo>
                    <a:pt x="1" y="153"/>
                    <a:pt x="1" y="153"/>
                    <a:pt x="1" y="153"/>
                  </a:cubicBezTo>
                  <a:cubicBezTo>
                    <a:pt x="1" y="153"/>
                    <a:pt x="1" y="153"/>
                    <a:pt x="1" y="153"/>
                  </a:cubicBezTo>
                  <a:cubicBezTo>
                    <a:pt x="1" y="153"/>
                    <a:pt x="1" y="153"/>
                    <a:pt x="1" y="153"/>
                  </a:cubicBezTo>
                  <a:cubicBezTo>
                    <a:pt x="1" y="152"/>
                    <a:pt x="1" y="152"/>
                    <a:pt x="1" y="152"/>
                  </a:cubicBezTo>
                  <a:cubicBezTo>
                    <a:pt x="1" y="152"/>
                    <a:pt x="1" y="152"/>
                    <a:pt x="1" y="152"/>
                  </a:cubicBezTo>
                  <a:cubicBezTo>
                    <a:pt x="1" y="152"/>
                    <a:pt x="1" y="152"/>
                    <a:pt x="1" y="152"/>
                  </a:cubicBezTo>
                  <a:cubicBezTo>
                    <a:pt x="1" y="152"/>
                    <a:pt x="1" y="152"/>
                    <a:pt x="1" y="152"/>
                  </a:cubicBezTo>
                  <a:cubicBezTo>
                    <a:pt x="1" y="152"/>
                    <a:pt x="1" y="152"/>
                    <a:pt x="1" y="152"/>
                  </a:cubicBezTo>
                  <a:cubicBezTo>
                    <a:pt x="1" y="152"/>
                    <a:pt x="1" y="152"/>
                    <a:pt x="1" y="152"/>
                  </a:cubicBezTo>
                  <a:cubicBezTo>
                    <a:pt x="1" y="152"/>
                    <a:pt x="1" y="152"/>
                    <a:pt x="1" y="152"/>
                  </a:cubicBezTo>
                  <a:cubicBezTo>
                    <a:pt x="1" y="152"/>
                    <a:pt x="1" y="152"/>
                    <a:pt x="1" y="152"/>
                  </a:cubicBezTo>
                  <a:cubicBezTo>
                    <a:pt x="1" y="152"/>
                    <a:pt x="1" y="152"/>
                    <a:pt x="1" y="152"/>
                  </a:cubicBezTo>
                  <a:cubicBezTo>
                    <a:pt x="1" y="152"/>
                    <a:pt x="1" y="152"/>
                    <a:pt x="1" y="152"/>
                  </a:cubicBezTo>
                  <a:cubicBezTo>
                    <a:pt x="1" y="152"/>
                    <a:pt x="1" y="152"/>
                    <a:pt x="1" y="152"/>
                  </a:cubicBezTo>
                  <a:cubicBezTo>
                    <a:pt x="1" y="152"/>
                    <a:pt x="1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0"/>
                  </a:cubicBezTo>
                  <a:cubicBezTo>
                    <a:pt x="2" y="150"/>
                    <a:pt x="2" y="150"/>
                    <a:pt x="2" y="150"/>
                  </a:cubicBezTo>
                  <a:cubicBezTo>
                    <a:pt x="2" y="150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0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2" y="151"/>
                    <a:pt x="2" y="151"/>
                  </a:cubicBezTo>
                  <a:cubicBezTo>
                    <a:pt x="2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4" y="151"/>
                  </a:cubicBezTo>
                  <a:cubicBezTo>
                    <a:pt x="4" y="151"/>
                    <a:pt x="4" y="151"/>
                    <a:pt x="4" y="151"/>
                  </a:cubicBezTo>
                  <a:cubicBezTo>
                    <a:pt x="4" y="151"/>
                    <a:pt x="4" y="151"/>
                    <a:pt x="4" y="151"/>
                  </a:cubicBezTo>
                  <a:cubicBezTo>
                    <a:pt x="4" y="151"/>
                    <a:pt x="4" y="151"/>
                    <a:pt x="4" y="151"/>
                  </a:cubicBezTo>
                  <a:cubicBezTo>
                    <a:pt x="4" y="150"/>
                    <a:pt x="4" y="150"/>
                    <a:pt x="4" y="150"/>
                  </a:cubicBezTo>
                  <a:cubicBezTo>
                    <a:pt x="4" y="150"/>
                    <a:pt x="4" y="150"/>
                    <a:pt x="4" y="150"/>
                  </a:cubicBezTo>
                  <a:cubicBezTo>
                    <a:pt x="4" y="150"/>
                    <a:pt x="4" y="150"/>
                    <a:pt x="4" y="150"/>
                  </a:cubicBezTo>
                  <a:cubicBezTo>
                    <a:pt x="4" y="150"/>
                    <a:pt x="4" y="150"/>
                    <a:pt x="4" y="150"/>
                  </a:cubicBezTo>
                  <a:cubicBezTo>
                    <a:pt x="4" y="150"/>
                    <a:pt x="4" y="150"/>
                    <a:pt x="4" y="150"/>
                  </a:cubicBezTo>
                  <a:cubicBezTo>
                    <a:pt x="4" y="150"/>
                    <a:pt x="4" y="150"/>
                    <a:pt x="4" y="150"/>
                  </a:cubicBezTo>
                  <a:cubicBezTo>
                    <a:pt x="4" y="150"/>
                    <a:pt x="4" y="150"/>
                    <a:pt x="4" y="150"/>
                  </a:cubicBezTo>
                  <a:cubicBezTo>
                    <a:pt x="4" y="150"/>
                    <a:pt x="4" y="150"/>
                    <a:pt x="4" y="150"/>
                  </a:cubicBezTo>
                  <a:cubicBezTo>
                    <a:pt x="4" y="150"/>
                    <a:pt x="4" y="150"/>
                    <a:pt x="4" y="150"/>
                  </a:cubicBezTo>
                  <a:cubicBezTo>
                    <a:pt x="4" y="150"/>
                    <a:pt x="4" y="150"/>
                    <a:pt x="4" y="150"/>
                  </a:cubicBezTo>
                  <a:cubicBezTo>
                    <a:pt x="4" y="150"/>
                    <a:pt x="4" y="150"/>
                    <a:pt x="4" y="150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5" y="150"/>
                    <a:pt x="5" y="150"/>
                    <a:pt x="5" y="150"/>
                  </a:cubicBezTo>
                  <a:cubicBezTo>
                    <a:pt x="5" y="150"/>
                    <a:pt x="5" y="151"/>
                    <a:pt x="5" y="151"/>
                  </a:cubicBezTo>
                  <a:cubicBezTo>
                    <a:pt x="5" y="151"/>
                    <a:pt x="5" y="151"/>
                    <a:pt x="5" y="151"/>
                  </a:cubicBezTo>
                  <a:cubicBezTo>
                    <a:pt x="5" y="151"/>
                    <a:pt x="5" y="151"/>
                    <a:pt x="4" y="151"/>
                  </a:cubicBezTo>
                  <a:cubicBezTo>
                    <a:pt x="4" y="151"/>
                    <a:pt x="4" y="151"/>
                    <a:pt x="4" y="151"/>
                  </a:cubicBezTo>
                  <a:cubicBezTo>
                    <a:pt x="4" y="151"/>
                    <a:pt x="4" y="151"/>
                    <a:pt x="4" y="151"/>
                  </a:cubicBezTo>
                  <a:cubicBezTo>
                    <a:pt x="4" y="151"/>
                    <a:pt x="4" y="151"/>
                    <a:pt x="4" y="151"/>
                  </a:cubicBezTo>
                  <a:cubicBezTo>
                    <a:pt x="4" y="151"/>
                    <a:pt x="4" y="151"/>
                    <a:pt x="4" y="151"/>
                  </a:cubicBezTo>
                  <a:cubicBezTo>
                    <a:pt x="4" y="151"/>
                    <a:pt x="4" y="151"/>
                    <a:pt x="4" y="151"/>
                  </a:cubicBezTo>
                  <a:cubicBezTo>
                    <a:pt x="4" y="151"/>
                    <a:pt x="4" y="151"/>
                    <a:pt x="4" y="151"/>
                  </a:cubicBezTo>
                  <a:cubicBezTo>
                    <a:pt x="4" y="151"/>
                    <a:pt x="4" y="151"/>
                    <a:pt x="4" y="151"/>
                  </a:cubicBezTo>
                  <a:cubicBezTo>
                    <a:pt x="4" y="151"/>
                    <a:pt x="4" y="151"/>
                    <a:pt x="4" y="151"/>
                  </a:cubicBezTo>
                  <a:cubicBezTo>
                    <a:pt x="4" y="151"/>
                    <a:pt x="3" y="151"/>
                    <a:pt x="3" y="151"/>
                  </a:cubicBezTo>
                  <a:cubicBezTo>
                    <a:pt x="4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2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cubicBezTo>
                    <a:pt x="2" y="152"/>
                    <a:pt x="2" y="152"/>
                    <a:pt x="2" y="152"/>
                  </a:cubicBezTo>
                  <a:moveTo>
                    <a:pt x="8" y="146"/>
                  </a:moveTo>
                  <a:cubicBezTo>
                    <a:pt x="8" y="146"/>
                    <a:pt x="8" y="146"/>
                    <a:pt x="8" y="146"/>
                  </a:cubicBezTo>
                  <a:cubicBezTo>
                    <a:pt x="8" y="146"/>
                    <a:pt x="8" y="146"/>
                    <a:pt x="8" y="146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7" y="146"/>
                    <a:pt x="7" y="146"/>
                    <a:pt x="7" y="146"/>
                  </a:cubicBezTo>
                  <a:cubicBezTo>
                    <a:pt x="7" y="146"/>
                    <a:pt x="7" y="147"/>
                    <a:pt x="7" y="147"/>
                  </a:cubicBezTo>
                  <a:cubicBezTo>
                    <a:pt x="7" y="147"/>
                    <a:pt x="7" y="147"/>
                    <a:pt x="7" y="147"/>
                  </a:cubicBezTo>
                  <a:cubicBezTo>
                    <a:pt x="7" y="147"/>
                    <a:pt x="7" y="146"/>
                    <a:pt x="7" y="146"/>
                  </a:cubicBezTo>
                  <a:cubicBezTo>
                    <a:pt x="7" y="146"/>
                    <a:pt x="8" y="146"/>
                    <a:pt x="8" y="146"/>
                  </a:cubicBezTo>
                  <a:cubicBezTo>
                    <a:pt x="8" y="146"/>
                    <a:pt x="8" y="146"/>
                    <a:pt x="8" y="146"/>
                  </a:cubicBezTo>
                  <a:cubicBezTo>
                    <a:pt x="8" y="146"/>
                    <a:pt x="8" y="146"/>
                    <a:pt x="8" y="146"/>
                  </a:cubicBezTo>
                  <a:close/>
                  <a:moveTo>
                    <a:pt x="12" y="142"/>
                  </a:move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2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3" y="142"/>
                  </a:cubicBezTo>
                  <a:cubicBezTo>
                    <a:pt x="13" y="142"/>
                    <a:pt x="12" y="142"/>
                    <a:pt x="12" y="142"/>
                  </a:cubicBezTo>
                  <a:close/>
                  <a:moveTo>
                    <a:pt x="17" y="140"/>
                  </a:moveTo>
                  <a:cubicBezTo>
                    <a:pt x="17" y="140"/>
                    <a:pt x="17" y="140"/>
                    <a:pt x="17" y="140"/>
                  </a:cubicBezTo>
                  <a:cubicBezTo>
                    <a:pt x="17" y="140"/>
                    <a:pt x="17" y="140"/>
                    <a:pt x="17" y="140"/>
                  </a:cubicBezTo>
                  <a:cubicBezTo>
                    <a:pt x="17" y="141"/>
                    <a:pt x="17" y="141"/>
                    <a:pt x="16" y="141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41"/>
                    <a:pt x="16" y="141"/>
                    <a:pt x="16" y="141"/>
                  </a:cubicBezTo>
                  <a:cubicBezTo>
                    <a:pt x="16" y="141"/>
                    <a:pt x="16" y="141"/>
                    <a:pt x="17" y="141"/>
                  </a:cubicBezTo>
                  <a:cubicBezTo>
                    <a:pt x="17" y="141"/>
                    <a:pt x="17" y="141"/>
                    <a:pt x="17" y="141"/>
                  </a:cubicBezTo>
                  <a:cubicBezTo>
                    <a:pt x="17" y="141"/>
                    <a:pt x="17" y="141"/>
                    <a:pt x="17" y="141"/>
                  </a:cubicBezTo>
                  <a:cubicBezTo>
                    <a:pt x="17" y="141"/>
                    <a:pt x="17" y="141"/>
                    <a:pt x="17" y="141"/>
                  </a:cubicBezTo>
                  <a:cubicBezTo>
                    <a:pt x="17" y="141"/>
                    <a:pt x="17" y="140"/>
                    <a:pt x="17" y="140"/>
                  </a:cubicBezTo>
                  <a:close/>
                  <a:moveTo>
                    <a:pt x="15" y="140"/>
                  </a:moveTo>
                  <a:cubicBezTo>
                    <a:pt x="15" y="140"/>
                    <a:pt x="15" y="140"/>
                    <a:pt x="15" y="140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15" y="140"/>
                    <a:pt x="15" y="140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4" y="140"/>
                    <a:pt x="14" y="141"/>
                  </a:cubicBezTo>
                  <a:cubicBezTo>
                    <a:pt x="14" y="141"/>
                    <a:pt x="14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0"/>
                    <a:pt x="13" y="141"/>
                    <a:pt x="13" y="140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1"/>
                  </a:cubicBezTo>
                  <a:cubicBezTo>
                    <a:pt x="13" y="141"/>
                    <a:pt x="13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3" y="141"/>
                    <a:pt x="13" y="141"/>
                    <a:pt x="13" y="142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3" y="142"/>
                    <a:pt x="13" y="142"/>
                    <a:pt x="13" y="142"/>
                  </a:cubicBezTo>
                  <a:cubicBezTo>
                    <a:pt x="13" y="142"/>
                    <a:pt x="13" y="142"/>
                    <a:pt x="12" y="142"/>
                  </a:cubicBezTo>
                  <a:cubicBezTo>
                    <a:pt x="12" y="142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1" y="141"/>
                    <a:pt x="11" y="141"/>
                  </a:cubicBezTo>
                  <a:cubicBezTo>
                    <a:pt x="11" y="141"/>
                    <a:pt x="11" y="141"/>
                    <a:pt x="11" y="141"/>
                  </a:cubicBezTo>
                  <a:cubicBezTo>
                    <a:pt x="11" y="141"/>
                    <a:pt x="11" y="141"/>
                    <a:pt x="11" y="140"/>
                  </a:cubicBezTo>
                  <a:cubicBezTo>
                    <a:pt x="11" y="140"/>
                    <a:pt x="11" y="140"/>
                    <a:pt x="11" y="140"/>
                  </a:cubicBezTo>
                  <a:cubicBezTo>
                    <a:pt x="11" y="140"/>
                    <a:pt x="11" y="141"/>
                    <a:pt x="12" y="140"/>
                  </a:cubicBezTo>
                  <a:cubicBezTo>
                    <a:pt x="12" y="140"/>
                    <a:pt x="12" y="140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2" y="140"/>
                    <a:pt x="12" y="140"/>
                    <a:pt x="12" y="141"/>
                  </a:cubicBezTo>
                  <a:cubicBezTo>
                    <a:pt x="12" y="141"/>
                    <a:pt x="12" y="141"/>
                    <a:pt x="12" y="141"/>
                  </a:cubicBezTo>
                  <a:cubicBezTo>
                    <a:pt x="12" y="141"/>
                    <a:pt x="12" y="140"/>
                    <a:pt x="12" y="141"/>
                  </a:cubicBezTo>
                  <a:cubicBezTo>
                    <a:pt x="12" y="141"/>
                    <a:pt x="12" y="141"/>
                    <a:pt x="12" y="140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2" y="140"/>
                    <a:pt x="13" y="140"/>
                    <a:pt x="13" y="140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3" y="140"/>
                    <a:pt x="13" y="140"/>
                    <a:pt x="13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4" y="139"/>
                    <a:pt x="14" y="139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39"/>
                    <a:pt x="14" y="139"/>
                    <a:pt x="14" y="139"/>
                  </a:cubicBezTo>
                  <a:cubicBezTo>
                    <a:pt x="14" y="139"/>
                    <a:pt x="14" y="139"/>
                    <a:pt x="15" y="139"/>
                  </a:cubicBezTo>
                  <a:cubicBezTo>
                    <a:pt x="15" y="139"/>
                    <a:pt x="15" y="139"/>
                    <a:pt x="15" y="139"/>
                  </a:cubicBezTo>
                  <a:cubicBezTo>
                    <a:pt x="15" y="139"/>
                    <a:pt x="15" y="139"/>
                    <a:pt x="14" y="139"/>
                  </a:cubicBezTo>
                  <a:cubicBezTo>
                    <a:pt x="14" y="139"/>
                    <a:pt x="14" y="140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0"/>
                    <a:pt x="15" y="140"/>
                    <a:pt x="15" y="140"/>
                  </a:cubicBezTo>
                  <a:cubicBezTo>
                    <a:pt x="15" y="140"/>
                    <a:pt x="15" y="139"/>
                    <a:pt x="15" y="139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14" y="140"/>
                    <a:pt x="15" y="140"/>
                    <a:pt x="15" y="140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15" y="140"/>
                    <a:pt x="15" y="139"/>
                    <a:pt x="15" y="139"/>
                  </a:cubicBezTo>
                  <a:cubicBezTo>
                    <a:pt x="15" y="139"/>
                    <a:pt x="15" y="140"/>
                    <a:pt x="15" y="140"/>
                  </a:cubicBezTo>
                  <a:cubicBezTo>
                    <a:pt x="15" y="140"/>
                    <a:pt x="15" y="140"/>
                    <a:pt x="15" y="140"/>
                  </a:cubicBezTo>
                  <a:cubicBezTo>
                    <a:pt x="15" y="140"/>
                    <a:pt x="15" y="140"/>
                    <a:pt x="15" y="139"/>
                  </a:cubicBezTo>
                  <a:cubicBezTo>
                    <a:pt x="15" y="139"/>
                    <a:pt x="15" y="139"/>
                    <a:pt x="15" y="139"/>
                  </a:cubicBezTo>
                  <a:cubicBezTo>
                    <a:pt x="15" y="139"/>
                    <a:pt x="15" y="139"/>
                    <a:pt x="15" y="139"/>
                  </a:cubicBezTo>
                  <a:cubicBezTo>
                    <a:pt x="15" y="139"/>
                    <a:pt x="15" y="139"/>
                    <a:pt x="15" y="139"/>
                  </a:cubicBezTo>
                  <a:cubicBezTo>
                    <a:pt x="15" y="139"/>
                    <a:pt x="15" y="139"/>
                    <a:pt x="15" y="139"/>
                  </a:cubicBezTo>
                  <a:cubicBezTo>
                    <a:pt x="15" y="139"/>
                    <a:pt x="15" y="139"/>
                    <a:pt x="15" y="139"/>
                  </a:cubicBezTo>
                  <a:cubicBezTo>
                    <a:pt x="15" y="139"/>
                    <a:pt x="15" y="139"/>
                    <a:pt x="15" y="139"/>
                  </a:cubicBezTo>
                  <a:cubicBezTo>
                    <a:pt x="15" y="139"/>
                    <a:pt x="15" y="139"/>
                    <a:pt x="15" y="139"/>
                  </a:cubicBezTo>
                  <a:cubicBezTo>
                    <a:pt x="15" y="139"/>
                    <a:pt x="15" y="139"/>
                    <a:pt x="15" y="139"/>
                  </a:cubicBezTo>
                  <a:cubicBezTo>
                    <a:pt x="15" y="139"/>
                    <a:pt x="15" y="139"/>
                    <a:pt x="15" y="139"/>
                  </a:cubicBezTo>
                  <a:cubicBezTo>
                    <a:pt x="15" y="139"/>
                    <a:pt x="15" y="139"/>
                    <a:pt x="15" y="139"/>
                  </a:cubicBezTo>
                  <a:cubicBezTo>
                    <a:pt x="15" y="139"/>
                    <a:pt x="15" y="140"/>
                    <a:pt x="15" y="140"/>
                  </a:cubicBezTo>
                  <a:close/>
                  <a:moveTo>
                    <a:pt x="12" y="142"/>
                  </a:move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ubicBezTo>
                    <a:pt x="12" y="142"/>
                    <a:pt x="12" y="142"/>
                    <a:pt x="12" y="142"/>
                  </a:cubicBezTo>
                  <a:close/>
                  <a:moveTo>
                    <a:pt x="2" y="153"/>
                  </a:move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lose/>
                  <a:moveTo>
                    <a:pt x="2" y="153"/>
                  </a:move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lose/>
                  <a:moveTo>
                    <a:pt x="11" y="142"/>
                  </a:moveTo>
                  <a:cubicBezTo>
                    <a:pt x="11" y="142"/>
                    <a:pt x="11" y="142"/>
                    <a:pt x="11" y="142"/>
                  </a:cubicBezTo>
                  <a:cubicBezTo>
                    <a:pt x="11" y="142"/>
                    <a:pt x="11" y="142"/>
                    <a:pt x="11" y="142"/>
                  </a:cubicBezTo>
                  <a:cubicBezTo>
                    <a:pt x="11" y="142"/>
                    <a:pt x="11" y="142"/>
                    <a:pt x="11" y="142"/>
                  </a:cubicBezTo>
                  <a:cubicBezTo>
                    <a:pt x="11" y="142"/>
                    <a:pt x="11" y="142"/>
                    <a:pt x="11" y="142"/>
                  </a:cubicBezTo>
                  <a:cubicBezTo>
                    <a:pt x="11" y="142"/>
                    <a:pt x="11" y="142"/>
                    <a:pt x="11" y="142"/>
                  </a:cubicBezTo>
                  <a:cubicBezTo>
                    <a:pt x="11" y="142"/>
                    <a:pt x="11" y="142"/>
                    <a:pt x="11" y="142"/>
                  </a:cubicBezTo>
                  <a:close/>
                  <a:moveTo>
                    <a:pt x="3" y="151"/>
                  </a:move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lose/>
                  <a:moveTo>
                    <a:pt x="12" y="140"/>
                  </a:moveTo>
                  <a:cubicBezTo>
                    <a:pt x="12" y="140"/>
                    <a:pt x="12" y="140"/>
                    <a:pt x="12" y="140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2" y="140"/>
                    <a:pt x="12" y="140"/>
                    <a:pt x="12" y="140"/>
                  </a:cubicBezTo>
                  <a:cubicBezTo>
                    <a:pt x="12" y="140"/>
                    <a:pt x="12" y="140"/>
                    <a:pt x="12" y="140"/>
                  </a:cubicBezTo>
                  <a:close/>
                  <a:moveTo>
                    <a:pt x="3" y="151"/>
                  </a:move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ubicBezTo>
                    <a:pt x="3" y="151"/>
                    <a:pt x="3" y="151"/>
                    <a:pt x="3" y="151"/>
                  </a:cubicBezTo>
                  <a:close/>
                  <a:moveTo>
                    <a:pt x="2" y="153"/>
                  </a:move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lose/>
                  <a:moveTo>
                    <a:pt x="2" y="153"/>
                  </a:moveTo>
                  <a:cubicBezTo>
                    <a:pt x="2" y="153"/>
                    <a:pt x="2" y="153"/>
                    <a:pt x="2" y="153"/>
                  </a:cubicBezTo>
                  <a:cubicBezTo>
                    <a:pt x="2" y="153"/>
                    <a:pt x="2" y="153"/>
                    <a:pt x="2" y="153"/>
                  </a:cubicBezTo>
                  <a:close/>
                  <a:moveTo>
                    <a:pt x="2" y="154"/>
                  </a:moveTo>
                  <a:cubicBezTo>
                    <a:pt x="2" y="154"/>
                    <a:pt x="2" y="154"/>
                    <a:pt x="2" y="154"/>
                  </a:cubicBezTo>
                  <a:cubicBezTo>
                    <a:pt x="2" y="154"/>
                    <a:pt x="2" y="154"/>
                    <a:pt x="2" y="154"/>
                  </a:cubicBezTo>
                  <a:cubicBezTo>
                    <a:pt x="2" y="154"/>
                    <a:pt x="2" y="154"/>
                    <a:pt x="2" y="154"/>
                  </a:cubicBezTo>
                  <a:cubicBezTo>
                    <a:pt x="2" y="154"/>
                    <a:pt x="2" y="154"/>
                    <a:pt x="2" y="154"/>
                  </a:cubicBezTo>
                  <a:close/>
                  <a:moveTo>
                    <a:pt x="1" y="154"/>
                  </a:moveTo>
                  <a:cubicBezTo>
                    <a:pt x="1" y="154"/>
                    <a:pt x="1" y="154"/>
                    <a:pt x="1" y="154"/>
                  </a:cubicBezTo>
                  <a:cubicBezTo>
                    <a:pt x="1" y="154"/>
                    <a:pt x="1" y="154"/>
                    <a:pt x="1" y="154"/>
                  </a:cubicBezTo>
                  <a:cubicBezTo>
                    <a:pt x="1" y="154"/>
                    <a:pt x="1" y="154"/>
                    <a:pt x="2" y="154"/>
                  </a:cubicBezTo>
                  <a:cubicBezTo>
                    <a:pt x="2" y="154"/>
                    <a:pt x="2" y="154"/>
                    <a:pt x="2" y="154"/>
                  </a:cubicBezTo>
                  <a:cubicBezTo>
                    <a:pt x="1" y="154"/>
                    <a:pt x="1" y="154"/>
                    <a:pt x="1" y="154"/>
                  </a:cubicBezTo>
                  <a:close/>
                  <a:moveTo>
                    <a:pt x="32" y="103"/>
                  </a:moveTo>
                  <a:cubicBezTo>
                    <a:pt x="32" y="103"/>
                    <a:pt x="31" y="103"/>
                    <a:pt x="31" y="104"/>
                  </a:cubicBezTo>
                  <a:cubicBezTo>
                    <a:pt x="32" y="104"/>
                    <a:pt x="32" y="104"/>
                    <a:pt x="32" y="103"/>
                  </a:cubicBezTo>
                  <a:close/>
                  <a:moveTo>
                    <a:pt x="33" y="103"/>
                  </a:moveTo>
                  <a:cubicBezTo>
                    <a:pt x="33" y="103"/>
                    <a:pt x="33" y="103"/>
                    <a:pt x="33" y="102"/>
                  </a:cubicBezTo>
                  <a:cubicBezTo>
                    <a:pt x="33" y="102"/>
                    <a:pt x="32" y="102"/>
                    <a:pt x="32" y="103"/>
                  </a:cubicBezTo>
                  <a:cubicBezTo>
                    <a:pt x="32" y="103"/>
                    <a:pt x="32" y="103"/>
                    <a:pt x="32" y="103"/>
                  </a:cubicBezTo>
                  <a:cubicBezTo>
                    <a:pt x="32" y="103"/>
                    <a:pt x="33" y="103"/>
                    <a:pt x="33" y="103"/>
                  </a:cubicBezTo>
                  <a:cubicBezTo>
                    <a:pt x="33" y="103"/>
                    <a:pt x="33" y="103"/>
                    <a:pt x="33" y="103"/>
                  </a:cubicBezTo>
                  <a:cubicBezTo>
                    <a:pt x="33" y="103"/>
                    <a:pt x="34" y="103"/>
                    <a:pt x="34" y="103"/>
                  </a:cubicBezTo>
                  <a:cubicBezTo>
                    <a:pt x="34" y="103"/>
                    <a:pt x="34" y="103"/>
                    <a:pt x="34" y="103"/>
                  </a:cubicBezTo>
                  <a:cubicBezTo>
                    <a:pt x="34" y="103"/>
                    <a:pt x="34" y="103"/>
                    <a:pt x="34" y="103"/>
                  </a:cubicBezTo>
                  <a:cubicBezTo>
                    <a:pt x="34" y="102"/>
                    <a:pt x="34" y="103"/>
                    <a:pt x="34" y="103"/>
                  </a:cubicBezTo>
                  <a:cubicBezTo>
                    <a:pt x="33" y="103"/>
                    <a:pt x="33" y="103"/>
                    <a:pt x="33" y="103"/>
                  </a:cubicBezTo>
                  <a:close/>
                  <a:moveTo>
                    <a:pt x="30" y="103"/>
                  </a:moveTo>
                  <a:cubicBezTo>
                    <a:pt x="30" y="103"/>
                    <a:pt x="30" y="102"/>
                    <a:pt x="30" y="102"/>
                  </a:cubicBezTo>
                  <a:cubicBezTo>
                    <a:pt x="30" y="102"/>
                    <a:pt x="30" y="102"/>
                    <a:pt x="30" y="103"/>
                  </a:cubicBezTo>
                  <a:close/>
                  <a:moveTo>
                    <a:pt x="31" y="104"/>
                  </a:moveTo>
                  <a:cubicBezTo>
                    <a:pt x="31" y="104"/>
                    <a:pt x="31" y="104"/>
                    <a:pt x="31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1" y="104"/>
                    <a:pt x="31" y="104"/>
                    <a:pt x="31" y="104"/>
                  </a:cubicBezTo>
                  <a:close/>
                  <a:moveTo>
                    <a:pt x="32" y="104"/>
                  </a:moveTo>
                  <a:cubicBezTo>
                    <a:pt x="32" y="104"/>
                    <a:pt x="33" y="104"/>
                    <a:pt x="33" y="104"/>
                  </a:cubicBezTo>
                  <a:cubicBezTo>
                    <a:pt x="33" y="104"/>
                    <a:pt x="33" y="104"/>
                    <a:pt x="32" y="104"/>
                  </a:cubicBezTo>
                  <a:close/>
                  <a:moveTo>
                    <a:pt x="83" y="103"/>
                  </a:moveTo>
                  <a:cubicBezTo>
                    <a:pt x="83" y="103"/>
                    <a:pt x="82" y="103"/>
                    <a:pt x="82" y="103"/>
                  </a:cubicBezTo>
                  <a:cubicBezTo>
                    <a:pt x="82" y="103"/>
                    <a:pt x="83" y="103"/>
                    <a:pt x="83" y="103"/>
                  </a:cubicBezTo>
                  <a:cubicBezTo>
                    <a:pt x="83" y="103"/>
                    <a:pt x="83" y="103"/>
                    <a:pt x="83" y="103"/>
                  </a:cubicBezTo>
                  <a:cubicBezTo>
                    <a:pt x="83" y="103"/>
                    <a:pt x="83" y="103"/>
                    <a:pt x="83" y="103"/>
                  </a:cubicBezTo>
                  <a:close/>
                  <a:moveTo>
                    <a:pt x="81" y="96"/>
                  </a:moveTo>
                  <a:cubicBezTo>
                    <a:pt x="81" y="96"/>
                    <a:pt x="81" y="96"/>
                    <a:pt x="81" y="96"/>
                  </a:cubicBezTo>
                  <a:cubicBezTo>
                    <a:pt x="81" y="96"/>
                    <a:pt x="81" y="97"/>
                    <a:pt x="81" y="97"/>
                  </a:cubicBezTo>
                  <a:cubicBezTo>
                    <a:pt x="82" y="97"/>
                    <a:pt x="81" y="96"/>
                    <a:pt x="82" y="96"/>
                  </a:cubicBezTo>
                  <a:cubicBezTo>
                    <a:pt x="82" y="96"/>
                    <a:pt x="81" y="96"/>
                    <a:pt x="81" y="96"/>
                  </a:cubicBezTo>
                  <a:close/>
                  <a:moveTo>
                    <a:pt x="80" y="99"/>
                  </a:moveTo>
                  <a:cubicBezTo>
                    <a:pt x="80" y="99"/>
                    <a:pt x="81" y="99"/>
                    <a:pt x="80" y="99"/>
                  </a:cubicBezTo>
                  <a:cubicBezTo>
                    <a:pt x="80" y="99"/>
                    <a:pt x="80" y="99"/>
                    <a:pt x="80" y="99"/>
                  </a:cubicBezTo>
                  <a:close/>
                  <a:moveTo>
                    <a:pt x="84" y="109"/>
                  </a:moveTo>
                  <a:cubicBezTo>
                    <a:pt x="84" y="109"/>
                    <a:pt x="84" y="109"/>
                    <a:pt x="84" y="109"/>
                  </a:cubicBezTo>
                  <a:cubicBezTo>
                    <a:pt x="84" y="109"/>
                    <a:pt x="84" y="109"/>
                    <a:pt x="84" y="110"/>
                  </a:cubicBezTo>
                  <a:cubicBezTo>
                    <a:pt x="84" y="110"/>
                    <a:pt x="84" y="110"/>
                    <a:pt x="84" y="110"/>
                  </a:cubicBezTo>
                  <a:cubicBezTo>
                    <a:pt x="84" y="110"/>
                    <a:pt x="84" y="110"/>
                    <a:pt x="84" y="109"/>
                  </a:cubicBezTo>
                  <a:cubicBezTo>
                    <a:pt x="84" y="109"/>
                    <a:pt x="84" y="109"/>
                    <a:pt x="84" y="109"/>
                  </a:cubicBezTo>
                  <a:close/>
                  <a:moveTo>
                    <a:pt x="82" y="101"/>
                  </a:moveTo>
                  <a:cubicBezTo>
                    <a:pt x="82" y="101"/>
                    <a:pt x="82" y="101"/>
                    <a:pt x="82" y="101"/>
                  </a:cubicBezTo>
                  <a:cubicBezTo>
                    <a:pt x="82" y="102"/>
                    <a:pt x="82" y="102"/>
                    <a:pt x="82" y="102"/>
                  </a:cubicBezTo>
                  <a:cubicBezTo>
                    <a:pt x="82" y="102"/>
                    <a:pt x="82" y="102"/>
                    <a:pt x="82" y="101"/>
                  </a:cubicBezTo>
                  <a:cubicBezTo>
                    <a:pt x="82" y="101"/>
                    <a:pt x="82" y="101"/>
                    <a:pt x="82" y="101"/>
                  </a:cubicBezTo>
                  <a:close/>
                  <a:moveTo>
                    <a:pt x="49" y="103"/>
                  </a:moveTo>
                  <a:cubicBezTo>
                    <a:pt x="49" y="103"/>
                    <a:pt x="49" y="103"/>
                    <a:pt x="49" y="103"/>
                  </a:cubicBezTo>
                  <a:cubicBezTo>
                    <a:pt x="49" y="103"/>
                    <a:pt x="49" y="102"/>
                    <a:pt x="49" y="102"/>
                  </a:cubicBezTo>
                  <a:cubicBezTo>
                    <a:pt x="49" y="102"/>
                    <a:pt x="49" y="102"/>
                    <a:pt x="48" y="102"/>
                  </a:cubicBezTo>
                  <a:cubicBezTo>
                    <a:pt x="48" y="102"/>
                    <a:pt x="48" y="101"/>
                    <a:pt x="49" y="101"/>
                  </a:cubicBezTo>
                  <a:cubicBezTo>
                    <a:pt x="49" y="101"/>
                    <a:pt x="49" y="101"/>
                    <a:pt x="49" y="101"/>
                  </a:cubicBezTo>
                  <a:cubicBezTo>
                    <a:pt x="49" y="101"/>
                    <a:pt x="49" y="101"/>
                    <a:pt x="49" y="100"/>
                  </a:cubicBezTo>
                  <a:cubicBezTo>
                    <a:pt x="49" y="100"/>
                    <a:pt x="49" y="100"/>
                    <a:pt x="49" y="100"/>
                  </a:cubicBezTo>
                  <a:cubicBezTo>
                    <a:pt x="49" y="100"/>
                    <a:pt x="49" y="100"/>
                    <a:pt x="49" y="100"/>
                  </a:cubicBezTo>
                  <a:cubicBezTo>
                    <a:pt x="49" y="100"/>
                    <a:pt x="48" y="100"/>
                    <a:pt x="48" y="100"/>
                  </a:cubicBezTo>
                  <a:cubicBezTo>
                    <a:pt x="48" y="100"/>
                    <a:pt x="48" y="100"/>
                    <a:pt x="48" y="100"/>
                  </a:cubicBezTo>
                  <a:cubicBezTo>
                    <a:pt x="48" y="100"/>
                    <a:pt x="48" y="100"/>
                    <a:pt x="48" y="100"/>
                  </a:cubicBezTo>
                  <a:cubicBezTo>
                    <a:pt x="48" y="100"/>
                    <a:pt x="48" y="100"/>
                    <a:pt x="47" y="100"/>
                  </a:cubicBezTo>
                  <a:cubicBezTo>
                    <a:pt x="47" y="100"/>
                    <a:pt x="47" y="100"/>
                    <a:pt x="47" y="100"/>
                  </a:cubicBezTo>
                  <a:cubicBezTo>
                    <a:pt x="47" y="100"/>
                    <a:pt x="46" y="100"/>
                    <a:pt x="46" y="100"/>
                  </a:cubicBezTo>
                  <a:cubicBezTo>
                    <a:pt x="46" y="100"/>
                    <a:pt x="46" y="99"/>
                    <a:pt x="46" y="99"/>
                  </a:cubicBezTo>
                  <a:cubicBezTo>
                    <a:pt x="46" y="99"/>
                    <a:pt x="46" y="99"/>
                    <a:pt x="46" y="99"/>
                  </a:cubicBezTo>
                  <a:cubicBezTo>
                    <a:pt x="46" y="99"/>
                    <a:pt x="46" y="99"/>
                    <a:pt x="46" y="99"/>
                  </a:cubicBezTo>
                  <a:cubicBezTo>
                    <a:pt x="46" y="99"/>
                    <a:pt x="46" y="99"/>
                    <a:pt x="46" y="99"/>
                  </a:cubicBezTo>
                  <a:cubicBezTo>
                    <a:pt x="46" y="99"/>
                    <a:pt x="45" y="99"/>
                    <a:pt x="45" y="99"/>
                  </a:cubicBezTo>
                  <a:cubicBezTo>
                    <a:pt x="45" y="99"/>
                    <a:pt x="45" y="99"/>
                    <a:pt x="45" y="99"/>
                  </a:cubicBezTo>
                  <a:cubicBezTo>
                    <a:pt x="45" y="99"/>
                    <a:pt x="45" y="99"/>
                    <a:pt x="45" y="99"/>
                  </a:cubicBezTo>
                  <a:cubicBezTo>
                    <a:pt x="45" y="99"/>
                    <a:pt x="44" y="99"/>
                    <a:pt x="44" y="99"/>
                  </a:cubicBezTo>
                  <a:cubicBezTo>
                    <a:pt x="44" y="99"/>
                    <a:pt x="44" y="99"/>
                    <a:pt x="44" y="99"/>
                  </a:cubicBezTo>
                  <a:cubicBezTo>
                    <a:pt x="44" y="99"/>
                    <a:pt x="44" y="99"/>
                    <a:pt x="44" y="99"/>
                  </a:cubicBezTo>
                  <a:cubicBezTo>
                    <a:pt x="44" y="99"/>
                    <a:pt x="44" y="99"/>
                    <a:pt x="44" y="99"/>
                  </a:cubicBezTo>
                  <a:cubicBezTo>
                    <a:pt x="44" y="99"/>
                    <a:pt x="44" y="99"/>
                    <a:pt x="44" y="99"/>
                  </a:cubicBezTo>
                  <a:cubicBezTo>
                    <a:pt x="43" y="100"/>
                    <a:pt x="43" y="100"/>
                    <a:pt x="43" y="100"/>
                  </a:cubicBezTo>
                  <a:cubicBezTo>
                    <a:pt x="43" y="100"/>
                    <a:pt x="43" y="100"/>
                    <a:pt x="43" y="100"/>
                  </a:cubicBezTo>
                  <a:cubicBezTo>
                    <a:pt x="43" y="100"/>
                    <a:pt x="43" y="100"/>
                    <a:pt x="43" y="100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42" y="100"/>
                    <a:pt x="42" y="100"/>
                    <a:pt x="42" y="100"/>
                  </a:cubicBezTo>
                  <a:cubicBezTo>
                    <a:pt x="42" y="100"/>
                    <a:pt x="42" y="100"/>
                    <a:pt x="42" y="101"/>
                  </a:cubicBezTo>
                  <a:cubicBezTo>
                    <a:pt x="42" y="101"/>
                    <a:pt x="42" y="101"/>
                    <a:pt x="42" y="101"/>
                  </a:cubicBezTo>
                  <a:cubicBezTo>
                    <a:pt x="42" y="101"/>
                    <a:pt x="42" y="101"/>
                    <a:pt x="42" y="101"/>
                  </a:cubicBezTo>
                  <a:cubicBezTo>
                    <a:pt x="42" y="102"/>
                    <a:pt x="42" y="102"/>
                    <a:pt x="42" y="102"/>
                  </a:cubicBezTo>
                  <a:cubicBezTo>
                    <a:pt x="42" y="102"/>
                    <a:pt x="42" y="102"/>
                    <a:pt x="42" y="102"/>
                  </a:cubicBezTo>
                  <a:cubicBezTo>
                    <a:pt x="42" y="102"/>
                    <a:pt x="41" y="102"/>
                    <a:pt x="41" y="102"/>
                  </a:cubicBezTo>
                  <a:cubicBezTo>
                    <a:pt x="41" y="102"/>
                    <a:pt x="41" y="102"/>
                    <a:pt x="41" y="102"/>
                  </a:cubicBezTo>
                  <a:cubicBezTo>
                    <a:pt x="41" y="102"/>
                    <a:pt x="40" y="102"/>
                    <a:pt x="40" y="102"/>
                  </a:cubicBezTo>
                  <a:cubicBezTo>
                    <a:pt x="40" y="102"/>
                    <a:pt x="40" y="102"/>
                    <a:pt x="40" y="102"/>
                  </a:cubicBezTo>
                  <a:cubicBezTo>
                    <a:pt x="39" y="102"/>
                    <a:pt x="39" y="102"/>
                    <a:pt x="39" y="102"/>
                  </a:cubicBezTo>
                  <a:cubicBezTo>
                    <a:pt x="39" y="102"/>
                    <a:pt x="39" y="103"/>
                    <a:pt x="39" y="103"/>
                  </a:cubicBezTo>
                  <a:cubicBezTo>
                    <a:pt x="39" y="103"/>
                    <a:pt x="38" y="103"/>
                    <a:pt x="38" y="103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38" y="102"/>
                    <a:pt x="38" y="101"/>
                    <a:pt x="38" y="101"/>
                  </a:cubicBezTo>
                  <a:cubicBezTo>
                    <a:pt x="38" y="101"/>
                    <a:pt x="38" y="101"/>
                    <a:pt x="38" y="101"/>
                  </a:cubicBezTo>
                  <a:cubicBezTo>
                    <a:pt x="38" y="101"/>
                    <a:pt x="38" y="101"/>
                    <a:pt x="38" y="101"/>
                  </a:cubicBezTo>
                  <a:cubicBezTo>
                    <a:pt x="37" y="101"/>
                    <a:pt x="37" y="101"/>
                    <a:pt x="37" y="101"/>
                  </a:cubicBezTo>
                  <a:cubicBezTo>
                    <a:pt x="37" y="101"/>
                    <a:pt x="37" y="101"/>
                    <a:pt x="37" y="101"/>
                  </a:cubicBezTo>
                  <a:cubicBezTo>
                    <a:pt x="37" y="101"/>
                    <a:pt x="37" y="102"/>
                    <a:pt x="37" y="102"/>
                  </a:cubicBezTo>
                  <a:cubicBezTo>
                    <a:pt x="36" y="102"/>
                    <a:pt x="36" y="102"/>
                    <a:pt x="36" y="103"/>
                  </a:cubicBezTo>
                  <a:cubicBezTo>
                    <a:pt x="36" y="103"/>
                    <a:pt x="36" y="103"/>
                    <a:pt x="36" y="103"/>
                  </a:cubicBezTo>
                  <a:cubicBezTo>
                    <a:pt x="36" y="103"/>
                    <a:pt x="36" y="104"/>
                    <a:pt x="36" y="104"/>
                  </a:cubicBezTo>
                  <a:cubicBezTo>
                    <a:pt x="36" y="104"/>
                    <a:pt x="36" y="104"/>
                    <a:pt x="36" y="104"/>
                  </a:cubicBezTo>
                  <a:cubicBezTo>
                    <a:pt x="36" y="104"/>
                    <a:pt x="36" y="104"/>
                    <a:pt x="36" y="104"/>
                  </a:cubicBezTo>
                  <a:cubicBezTo>
                    <a:pt x="35" y="105"/>
                    <a:pt x="35" y="105"/>
                    <a:pt x="35" y="105"/>
                  </a:cubicBezTo>
                  <a:cubicBezTo>
                    <a:pt x="34" y="105"/>
                    <a:pt x="34" y="105"/>
                    <a:pt x="34" y="106"/>
                  </a:cubicBezTo>
                  <a:cubicBezTo>
                    <a:pt x="34" y="106"/>
                    <a:pt x="34" y="106"/>
                    <a:pt x="34" y="106"/>
                  </a:cubicBezTo>
                  <a:cubicBezTo>
                    <a:pt x="33" y="106"/>
                    <a:pt x="32" y="107"/>
                    <a:pt x="32" y="107"/>
                  </a:cubicBezTo>
                  <a:cubicBezTo>
                    <a:pt x="32" y="107"/>
                    <a:pt x="32" y="107"/>
                    <a:pt x="32" y="107"/>
                  </a:cubicBezTo>
                  <a:cubicBezTo>
                    <a:pt x="32" y="107"/>
                    <a:pt x="32" y="107"/>
                    <a:pt x="32" y="107"/>
                  </a:cubicBezTo>
                  <a:cubicBezTo>
                    <a:pt x="32" y="107"/>
                    <a:pt x="32" y="107"/>
                    <a:pt x="32" y="107"/>
                  </a:cubicBezTo>
                  <a:cubicBezTo>
                    <a:pt x="32" y="107"/>
                    <a:pt x="33" y="107"/>
                    <a:pt x="33" y="106"/>
                  </a:cubicBezTo>
                  <a:cubicBezTo>
                    <a:pt x="33" y="106"/>
                    <a:pt x="33" y="106"/>
                    <a:pt x="34" y="106"/>
                  </a:cubicBezTo>
                  <a:cubicBezTo>
                    <a:pt x="34" y="107"/>
                    <a:pt x="34" y="107"/>
                    <a:pt x="34" y="107"/>
                  </a:cubicBezTo>
                  <a:cubicBezTo>
                    <a:pt x="34" y="107"/>
                    <a:pt x="34" y="107"/>
                    <a:pt x="34" y="107"/>
                  </a:cubicBezTo>
                  <a:cubicBezTo>
                    <a:pt x="34" y="107"/>
                    <a:pt x="34" y="107"/>
                    <a:pt x="34" y="107"/>
                  </a:cubicBezTo>
                  <a:cubicBezTo>
                    <a:pt x="34" y="107"/>
                    <a:pt x="34" y="108"/>
                    <a:pt x="34" y="108"/>
                  </a:cubicBezTo>
                  <a:cubicBezTo>
                    <a:pt x="34" y="108"/>
                    <a:pt x="34" y="108"/>
                    <a:pt x="34" y="108"/>
                  </a:cubicBezTo>
                  <a:cubicBezTo>
                    <a:pt x="34" y="108"/>
                    <a:pt x="34" y="108"/>
                    <a:pt x="35" y="108"/>
                  </a:cubicBezTo>
                  <a:cubicBezTo>
                    <a:pt x="35" y="108"/>
                    <a:pt x="35" y="108"/>
                    <a:pt x="35" y="108"/>
                  </a:cubicBezTo>
                  <a:cubicBezTo>
                    <a:pt x="35" y="108"/>
                    <a:pt x="35" y="108"/>
                    <a:pt x="35" y="108"/>
                  </a:cubicBezTo>
                  <a:cubicBezTo>
                    <a:pt x="35" y="108"/>
                    <a:pt x="35" y="108"/>
                    <a:pt x="35" y="108"/>
                  </a:cubicBezTo>
                  <a:cubicBezTo>
                    <a:pt x="35" y="108"/>
                    <a:pt x="35" y="108"/>
                    <a:pt x="35" y="108"/>
                  </a:cubicBezTo>
                  <a:cubicBezTo>
                    <a:pt x="34" y="108"/>
                    <a:pt x="34" y="108"/>
                    <a:pt x="35" y="108"/>
                  </a:cubicBezTo>
                  <a:cubicBezTo>
                    <a:pt x="35" y="108"/>
                    <a:pt x="35" y="108"/>
                    <a:pt x="35" y="108"/>
                  </a:cubicBezTo>
                  <a:cubicBezTo>
                    <a:pt x="35" y="108"/>
                    <a:pt x="34" y="109"/>
                    <a:pt x="34" y="109"/>
                  </a:cubicBezTo>
                  <a:cubicBezTo>
                    <a:pt x="34" y="109"/>
                    <a:pt x="34" y="109"/>
                    <a:pt x="34" y="109"/>
                  </a:cubicBezTo>
                  <a:cubicBezTo>
                    <a:pt x="34" y="109"/>
                    <a:pt x="34" y="109"/>
                    <a:pt x="34" y="109"/>
                  </a:cubicBezTo>
                  <a:cubicBezTo>
                    <a:pt x="34" y="109"/>
                    <a:pt x="34" y="109"/>
                    <a:pt x="34" y="109"/>
                  </a:cubicBezTo>
                  <a:cubicBezTo>
                    <a:pt x="34" y="109"/>
                    <a:pt x="34" y="109"/>
                    <a:pt x="34" y="109"/>
                  </a:cubicBezTo>
                  <a:cubicBezTo>
                    <a:pt x="34" y="109"/>
                    <a:pt x="34" y="109"/>
                    <a:pt x="34" y="109"/>
                  </a:cubicBezTo>
                  <a:cubicBezTo>
                    <a:pt x="34" y="109"/>
                    <a:pt x="34" y="109"/>
                    <a:pt x="34" y="110"/>
                  </a:cubicBezTo>
                  <a:cubicBezTo>
                    <a:pt x="34" y="110"/>
                    <a:pt x="34" y="110"/>
                    <a:pt x="34" y="110"/>
                  </a:cubicBezTo>
                  <a:cubicBezTo>
                    <a:pt x="34" y="110"/>
                    <a:pt x="34" y="110"/>
                    <a:pt x="34" y="110"/>
                  </a:cubicBezTo>
                  <a:cubicBezTo>
                    <a:pt x="34" y="110"/>
                    <a:pt x="34" y="110"/>
                    <a:pt x="34" y="110"/>
                  </a:cubicBezTo>
                  <a:cubicBezTo>
                    <a:pt x="34" y="110"/>
                    <a:pt x="34" y="110"/>
                    <a:pt x="34" y="110"/>
                  </a:cubicBezTo>
                  <a:cubicBezTo>
                    <a:pt x="34" y="110"/>
                    <a:pt x="34" y="110"/>
                    <a:pt x="34" y="110"/>
                  </a:cubicBezTo>
                  <a:cubicBezTo>
                    <a:pt x="34" y="110"/>
                    <a:pt x="34" y="110"/>
                    <a:pt x="34" y="110"/>
                  </a:cubicBezTo>
                  <a:cubicBezTo>
                    <a:pt x="34" y="110"/>
                    <a:pt x="34" y="111"/>
                    <a:pt x="34" y="111"/>
                  </a:cubicBezTo>
                  <a:cubicBezTo>
                    <a:pt x="34" y="111"/>
                    <a:pt x="34" y="111"/>
                    <a:pt x="34" y="111"/>
                  </a:cubicBezTo>
                  <a:cubicBezTo>
                    <a:pt x="34" y="111"/>
                    <a:pt x="34" y="111"/>
                    <a:pt x="34" y="111"/>
                  </a:cubicBezTo>
                  <a:cubicBezTo>
                    <a:pt x="34" y="111"/>
                    <a:pt x="34" y="111"/>
                    <a:pt x="35" y="111"/>
                  </a:cubicBezTo>
                  <a:cubicBezTo>
                    <a:pt x="35" y="111"/>
                    <a:pt x="35" y="111"/>
                    <a:pt x="35" y="111"/>
                  </a:cubicBezTo>
                  <a:cubicBezTo>
                    <a:pt x="35" y="111"/>
                    <a:pt x="35" y="111"/>
                    <a:pt x="35" y="111"/>
                  </a:cubicBezTo>
                  <a:cubicBezTo>
                    <a:pt x="35" y="111"/>
                    <a:pt x="35" y="111"/>
                    <a:pt x="35" y="111"/>
                  </a:cubicBezTo>
                  <a:cubicBezTo>
                    <a:pt x="35" y="111"/>
                    <a:pt x="35" y="111"/>
                    <a:pt x="35" y="111"/>
                  </a:cubicBezTo>
                  <a:cubicBezTo>
                    <a:pt x="35" y="111"/>
                    <a:pt x="35" y="111"/>
                    <a:pt x="35" y="111"/>
                  </a:cubicBezTo>
                  <a:cubicBezTo>
                    <a:pt x="35" y="111"/>
                    <a:pt x="36" y="111"/>
                    <a:pt x="36" y="111"/>
                  </a:cubicBezTo>
                  <a:cubicBezTo>
                    <a:pt x="36" y="111"/>
                    <a:pt x="36" y="111"/>
                    <a:pt x="36" y="111"/>
                  </a:cubicBezTo>
                  <a:cubicBezTo>
                    <a:pt x="36" y="111"/>
                    <a:pt x="36" y="111"/>
                    <a:pt x="36" y="111"/>
                  </a:cubicBezTo>
                  <a:cubicBezTo>
                    <a:pt x="35" y="112"/>
                    <a:pt x="35" y="112"/>
                    <a:pt x="35" y="112"/>
                  </a:cubicBezTo>
                  <a:cubicBezTo>
                    <a:pt x="35" y="112"/>
                    <a:pt x="36" y="112"/>
                    <a:pt x="36" y="112"/>
                  </a:cubicBezTo>
                  <a:cubicBezTo>
                    <a:pt x="36" y="112"/>
                    <a:pt x="36" y="112"/>
                    <a:pt x="36" y="112"/>
                  </a:cubicBezTo>
                  <a:cubicBezTo>
                    <a:pt x="36" y="112"/>
                    <a:pt x="36" y="112"/>
                    <a:pt x="37" y="112"/>
                  </a:cubicBezTo>
                  <a:cubicBezTo>
                    <a:pt x="37" y="112"/>
                    <a:pt x="37" y="112"/>
                    <a:pt x="37" y="112"/>
                  </a:cubicBezTo>
                  <a:cubicBezTo>
                    <a:pt x="38" y="112"/>
                    <a:pt x="38" y="112"/>
                    <a:pt x="38" y="112"/>
                  </a:cubicBezTo>
                  <a:cubicBezTo>
                    <a:pt x="38" y="112"/>
                    <a:pt x="38" y="112"/>
                    <a:pt x="38" y="112"/>
                  </a:cubicBezTo>
                  <a:cubicBezTo>
                    <a:pt x="37" y="112"/>
                    <a:pt x="37" y="111"/>
                    <a:pt x="38" y="111"/>
                  </a:cubicBezTo>
                  <a:cubicBezTo>
                    <a:pt x="38" y="111"/>
                    <a:pt x="38" y="111"/>
                    <a:pt x="38" y="111"/>
                  </a:cubicBezTo>
                  <a:cubicBezTo>
                    <a:pt x="38" y="111"/>
                    <a:pt x="38" y="110"/>
                    <a:pt x="38" y="110"/>
                  </a:cubicBezTo>
                  <a:cubicBezTo>
                    <a:pt x="38" y="110"/>
                    <a:pt x="38" y="110"/>
                    <a:pt x="38" y="110"/>
                  </a:cubicBezTo>
                  <a:cubicBezTo>
                    <a:pt x="38" y="110"/>
                    <a:pt x="38" y="110"/>
                    <a:pt x="38" y="110"/>
                  </a:cubicBezTo>
                  <a:cubicBezTo>
                    <a:pt x="38" y="110"/>
                    <a:pt x="38" y="110"/>
                    <a:pt x="38" y="110"/>
                  </a:cubicBezTo>
                  <a:cubicBezTo>
                    <a:pt x="38" y="110"/>
                    <a:pt x="38" y="110"/>
                    <a:pt x="38" y="110"/>
                  </a:cubicBezTo>
                  <a:cubicBezTo>
                    <a:pt x="39" y="110"/>
                    <a:pt x="39" y="109"/>
                    <a:pt x="39" y="109"/>
                  </a:cubicBezTo>
                  <a:cubicBezTo>
                    <a:pt x="39" y="109"/>
                    <a:pt x="39" y="109"/>
                    <a:pt x="39" y="109"/>
                  </a:cubicBezTo>
                  <a:cubicBezTo>
                    <a:pt x="40" y="109"/>
                    <a:pt x="39" y="108"/>
                    <a:pt x="39" y="108"/>
                  </a:cubicBezTo>
                  <a:cubicBezTo>
                    <a:pt x="39" y="107"/>
                    <a:pt x="40" y="107"/>
                    <a:pt x="40" y="107"/>
                  </a:cubicBezTo>
                  <a:cubicBezTo>
                    <a:pt x="40" y="107"/>
                    <a:pt x="40" y="107"/>
                    <a:pt x="40" y="107"/>
                  </a:cubicBezTo>
                  <a:cubicBezTo>
                    <a:pt x="40" y="107"/>
                    <a:pt x="40" y="107"/>
                    <a:pt x="41" y="107"/>
                  </a:cubicBezTo>
                  <a:cubicBezTo>
                    <a:pt x="41" y="107"/>
                    <a:pt x="41" y="107"/>
                    <a:pt x="41" y="107"/>
                  </a:cubicBezTo>
                  <a:cubicBezTo>
                    <a:pt x="41" y="107"/>
                    <a:pt x="41" y="107"/>
                    <a:pt x="41" y="106"/>
                  </a:cubicBezTo>
                  <a:cubicBezTo>
                    <a:pt x="41" y="106"/>
                    <a:pt x="41" y="106"/>
                    <a:pt x="42" y="106"/>
                  </a:cubicBezTo>
                  <a:cubicBezTo>
                    <a:pt x="42" y="106"/>
                    <a:pt x="42" y="106"/>
                    <a:pt x="42" y="106"/>
                  </a:cubicBezTo>
                  <a:cubicBezTo>
                    <a:pt x="42" y="106"/>
                    <a:pt x="42" y="106"/>
                    <a:pt x="42" y="106"/>
                  </a:cubicBezTo>
                  <a:cubicBezTo>
                    <a:pt x="42" y="106"/>
                    <a:pt x="42" y="106"/>
                    <a:pt x="43" y="106"/>
                  </a:cubicBezTo>
                  <a:cubicBezTo>
                    <a:pt x="43" y="106"/>
                    <a:pt x="43" y="106"/>
                    <a:pt x="44" y="106"/>
                  </a:cubicBezTo>
                  <a:cubicBezTo>
                    <a:pt x="44" y="106"/>
                    <a:pt x="44" y="106"/>
                    <a:pt x="44" y="106"/>
                  </a:cubicBezTo>
                  <a:cubicBezTo>
                    <a:pt x="44" y="106"/>
                    <a:pt x="44" y="106"/>
                    <a:pt x="44" y="106"/>
                  </a:cubicBezTo>
                  <a:cubicBezTo>
                    <a:pt x="44" y="107"/>
                    <a:pt x="45" y="107"/>
                    <a:pt x="45" y="108"/>
                  </a:cubicBezTo>
                  <a:cubicBezTo>
                    <a:pt x="45" y="108"/>
                    <a:pt x="46" y="108"/>
                    <a:pt x="46" y="108"/>
                  </a:cubicBezTo>
                  <a:cubicBezTo>
                    <a:pt x="46" y="108"/>
                    <a:pt x="46" y="108"/>
                    <a:pt x="46" y="108"/>
                  </a:cubicBezTo>
                  <a:cubicBezTo>
                    <a:pt x="46" y="108"/>
                    <a:pt x="46" y="108"/>
                    <a:pt x="46" y="108"/>
                  </a:cubicBezTo>
                  <a:cubicBezTo>
                    <a:pt x="46" y="107"/>
                    <a:pt x="46" y="107"/>
                    <a:pt x="46" y="107"/>
                  </a:cubicBezTo>
                  <a:cubicBezTo>
                    <a:pt x="46" y="106"/>
                    <a:pt x="47" y="106"/>
                    <a:pt x="47" y="106"/>
                  </a:cubicBezTo>
                  <a:cubicBezTo>
                    <a:pt x="47" y="106"/>
                    <a:pt x="47" y="106"/>
                    <a:pt x="47" y="106"/>
                  </a:cubicBezTo>
                  <a:cubicBezTo>
                    <a:pt x="47" y="106"/>
                    <a:pt x="47" y="106"/>
                    <a:pt x="47" y="106"/>
                  </a:cubicBezTo>
                  <a:cubicBezTo>
                    <a:pt x="47" y="105"/>
                    <a:pt x="47" y="105"/>
                    <a:pt x="47" y="105"/>
                  </a:cubicBezTo>
                  <a:cubicBezTo>
                    <a:pt x="47" y="105"/>
                    <a:pt x="47" y="105"/>
                    <a:pt x="48" y="105"/>
                  </a:cubicBezTo>
                  <a:cubicBezTo>
                    <a:pt x="48" y="105"/>
                    <a:pt x="48" y="104"/>
                    <a:pt x="48" y="104"/>
                  </a:cubicBezTo>
                  <a:cubicBezTo>
                    <a:pt x="48" y="104"/>
                    <a:pt x="48" y="104"/>
                    <a:pt x="48" y="104"/>
                  </a:cubicBezTo>
                  <a:cubicBezTo>
                    <a:pt x="48" y="104"/>
                    <a:pt x="48" y="104"/>
                    <a:pt x="49" y="104"/>
                  </a:cubicBezTo>
                  <a:cubicBezTo>
                    <a:pt x="49" y="104"/>
                    <a:pt x="49" y="104"/>
                    <a:pt x="49" y="104"/>
                  </a:cubicBezTo>
                  <a:cubicBezTo>
                    <a:pt x="49" y="104"/>
                    <a:pt x="49" y="104"/>
                    <a:pt x="49" y="104"/>
                  </a:cubicBezTo>
                  <a:cubicBezTo>
                    <a:pt x="49" y="103"/>
                    <a:pt x="49" y="103"/>
                    <a:pt x="49" y="103"/>
                  </a:cubicBezTo>
                  <a:close/>
                  <a:moveTo>
                    <a:pt x="34" y="109"/>
                  </a:moveTo>
                  <a:cubicBezTo>
                    <a:pt x="34" y="109"/>
                    <a:pt x="34" y="109"/>
                    <a:pt x="34" y="109"/>
                  </a:cubicBezTo>
                  <a:cubicBezTo>
                    <a:pt x="34" y="109"/>
                    <a:pt x="34" y="109"/>
                    <a:pt x="34" y="109"/>
                  </a:cubicBezTo>
                  <a:cubicBezTo>
                    <a:pt x="34" y="109"/>
                    <a:pt x="34" y="109"/>
                    <a:pt x="34" y="109"/>
                  </a:cubicBezTo>
                  <a:close/>
                  <a:moveTo>
                    <a:pt x="38" y="85"/>
                  </a:moveTo>
                  <a:cubicBezTo>
                    <a:pt x="38" y="85"/>
                    <a:pt x="38" y="85"/>
                    <a:pt x="38" y="85"/>
                  </a:cubicBezTo>
                  <a:cubicBezTo>
                    <a:pt x="38" y="85"/>
                    <a:pt x="38" y="85"/>
                    <a:pt x="38" y="84"/>
                  </a:cubicBezTo>
                  <a:cubicBezTo>
                    <a:pt x="38" y="84"/>
                    <a:pt x="38" y="84"/>
                    <a:pt x="38" y="85"/>
                  </a:cubicBezTo>
                  <a:cubicBezTo>
                    <a:pt x="37" y="85"/>
                    <a:pt x="37" y="85"/>
                    <a:pt x="38" y="85"/>
                  </a:cubicBezTo>
                  <a:cubicBezTo>
                    <a:pt x="38" y="85"/>
                    <a:pt x="38" y="85"/>
                    <a:pt x="38" y="85"/>
                  </a:cubicBezTo>
                  <a:close/>
                  <a:moveTo>
                    <a:pt x="38" y="85"/>
                  </a:moveTo>
                  <a:cubicBezTo>
                    <a:pt x="38" y="85"/>
                    <a:pt x="38" y="85"/>
                    <a:pt x="38" y="85"/>
                  </a:cubicBezTo>
                  <a:cubicBezTo>
                    <a:pt x="39" y="85"/>
                    <a:pt x="39" y="85"/>
                    <a:pt x="39" y="85"/>
                  </a:cubicBezTo>
                  <a:cubicBezTo>
                    <a:pt x="39" y="85"/>
                    <a:pt x="39" y="85"/>
                    <a:pt x="38" y="85"/>
                  </a:cubicBezTo>
                  <a:cubicBezTo>
                    <a:pt x="38" y="85"/>
                    <a:pt x="38" y="85"/>
                    <a:pt x="38" y="85"/>
                  </a:cubicBezTo>
                  <a:close/>
                  <a:moveTo>
                    <a:pt x="40" y="84"/>
                  </a:moveTo>
                  <a:cubicBezTo>
                    <a:pt x="40" y="84"/>
                    <a:pt x="40" y="84"/>
                    <a:pt x="40" y="83"/>
                  </a:cubicBezTo>
                  <a:cubicBezTo>
                    <a:pt x="40" y="83"/>
                    <a:pt x="40" y="83"/>
                    <a:pt x="40" y="83"/>
                  </a:cubicBezTo>
                  <a:cubicBezTo>
                    <a:pt x="39" y="83"/>
                    <a:pt x="39" y="83"/>
                    <a:pt x="39" y="83"/>
                  </a:cubicBezTo>
                  <a:cubicBezTo>
                    <a:pt x="39" y="84"/>
                    <a:pt x="39" y="84"/>
                    <a:pt x="40" y="84"/>
                  </a:cubicBezTo>
                  <a:close/>
                  <a:moveTo>
                    <a:pt x="38" y="85"/>
                  </a:moveTo>
                  <a:cubicBezTo>
                    <a:pt x="38" y="85"/>
                    <a:pt x="38" y="85"/>
                    <a:pt x="38" y="85"/>
                  </a:cubicBezTo>
                  <a:cubicBezTo>
                    <a:pt x="38" y="85"/>
                    <a:pt x="38" y="85"/>
                    <a:pt x="38" y="85"/>
                  </a:cubicBezTo>
                  <a:close/>
                  <a:moveTo>
                    <a:pt x="31" y="111"/>
                  </a:moveTo>
                  <a:cubicBezTo>
                    <a:pt x="31" y="111"/>
                    <a:pt x="31" y="111"/>
                    <a:pt x="31" y="111"/>
                  </a:cubicBezTo>
                  <a:cubicBezTo>
                    <a:pt x="31" y="111"/>
                    <a:pt x="30" y="110"/>
                    <a:pt x="30" y="110"/>
                  </a:cubicBezTo>
                  <a:cubicBezTo>
                    <a:pt x="30" y="110"/>
                    <a:pt x="31" y="110"/>
                    <a:pt x="31" y="110"/>
                  </a:cubicBezTo>
                  <a:cubicBezTo>
                    <a:pt x="31" y="110"/>
                    <a:pt x="31" y="110"/>
                    <a:pt x="31" y="110"/>
                  </a:cubicBezTo>
                  <a:cubicBezTo>
                    <a:pt x="31" y="110"/>
                    <a:pt x="31" y="110"/>
                    <a:pt x="31" y="110"/>
                  </a:cubicBezTo>
                  <a:cubicBezTo>
                    <a:pt x="31" y="110"/>
                    <a:pt x="30" y="110"/>
                    <a:pt x="30" y="110"/>
                  </a:cubicBezTo>
                  <a:cubicBezTo>
                    <a:pt x="30" y="110"/>
                    <a:pt x="30" y="110"/>
                    <a:pt x="30" y="109"/>
                  </a:cubicBezTo>
                  <a:cubicBezTo>
                    <a:pt x="30" y="109"/>
                    <a:pt x="30" y="109"/>
                    <a:pt x="30" y="109"/>
                  </a:cubicBezTo>
                  <a:cubicBezTo>
                    <a:pt x="30" y="109"/>
                    <a:pt x="30" y="109"/>
                    <a:pt x="30" y="109"/>
                  </a:cubicBezTo>
                  <a:cubicBezTo>
                    <a:pt x="30" y="109"/>
                    <a:pt x="30" y="109"/>
                    <a:pt x="30" y="109"/>
                  </a:cubicBezTo>
                  <a:cubicBezTo>
                    <a:pt x="30" y="109"/>
                    <a:pt x="30" y="109"/>
                    <a:pt x="30" y="108"/>
                  </a:cubicBezTo>
                  <a:cubicBezTo>
                    <a:pt x="30" y="108"/>
                    <a:pt x="29" y="108"/>
                    <a:pt x="29" y="108"/>
                  </a:cubicBezTo>
                  <a:cubicBezTo>
                    <a:pt x="29" y="108"/>
                    <a:pt x="29" y="108"/>
                    <a:pt x="28" y="108"/>
                  </a:cubicBezTo>
                  <a:cubicBezTo>
                    <a:pt x="28" y="108"/>
                    <a:pt x="28" y="108"/>
                    <a:pt x="28" y="108"/>
                  </a:cubicBezTo>
                  <a:cubicBezTo>
                    <a:pt x="28" y="108"/>
                    <a:pt x="28" y="108"/>
                    <a:pt x="28" y="108"/>
                  </a:cubicBezTo>
                  <a:cubicBezTo>
                    <a:pt x="28" y="108"/>
                    <a:pt x="28" y="107"/>
                    <a:pt x="28" y="107"/>
                  </a:cubicBezTo>
                  <a:cubicBezTo>
                    <a:pt x="28" y="107"/>
                    <a:pt x="28" y="107"/>
                    <a:pt x="28" y="107"/>
                  </a:cubicBezTo>
                  <a:cubicBezTo>
                    <a:pt x="28" y="107"/>
                    <a:pt x="28" y="107"/>
                    <a:pt x="28" y="107"/>
                  </a:cubicBezTo>
                  <a:cubicBezTo>
                    <a:pt x="28" y="107"/>
                    <a:pt x="28" y="107"/>
                    <a:pt x="28" y="107"/>
                  </a:cubicBezTo>
                  <a:cubicBezTo>
                    <a:pt x="29" y="107"/>
                    <a:pt x="29" y="107"/>
                    <a:pt x="29" y="107"/>
                  </a:cubicBezTo>
                  <a:cubicBezTo>
                    <a:pt x="29" y="107"/>
                    <a:pt x="29" y="107"/>
                    <a:pt x="29" y="106"/>
                  </a:cubicBezTo>
                  <a:cubicBezTo>
                    <a:pt x="29" y="106"/>
                    <a:pt x="29" y="105"/>
                    <a:pt x="29" y="105"/>
                  </a:cubicBezTo>
                  <a:cubicBezTo>
                    <a:pt x="28" y="105"/>
                    <a:pt x="28" y="105"/>
                    <a:pt x="27" y="105"/>
                  </a:cubicBezTo>
                  <a:cubicBezTo>
                    <a:pt x="27" y="105"/>
                    <a:pt x="27" y="106"/>
                    <a:pt x="27" y="106"/>
                  </a:cubicBezTo>
                  <a:cubicBezTo>
                    <a:pt x="26" y="106"/>
                    <a:pt x="26" y="106"/>
                    <a:pt x="26" y="105"/>
                  </a:cubicBezTo>
                  <a:cubicBezTo>
                    <a:pt x="26" y="105"/>
                    <a:pt x="26" y="105"/>
                    <a:pt x="25" y="105"/>
                  </a:cubicBezTo>
                  <a:cubicBezTo>
                    <a:pt x="25" y="105"/>
                    <a:pt x="25" y="105"/>
                    <a:pt x="25" y="105"/>
                  </a:cubicBezTo>
                  <a:cubicBezTo>
                    <a:pt x="25" y="105"/>
                    <a:pt x="25" y="105"/>
                    <a:pt x="25" y="105"/>
                  </a:cubicBezTo>
                  <a:cubicBezTo>
                    <a:pt x="25" y="105"/>
                    <a:pt x="25" y="105"/>
                    <a:pt x="25" y="105"/>
                  </a:cubicBezTo>
                  <a:cubicBezTo>
                    <a:pt x="25" y="105"/>
                    <a:pt x="25" y="105"/>
                    <a:pt x="25" y="105"/>
                  </a:cubicBezTo>
                  <a:cubicBezTo>
                    <a:pt x="25" y="105"/>
                    <a:pt x="25" y="105"/>
                    <a:pt x="25" y="105"/>
                  </a:cubicBezTo>
                  <a:cubicBezTo>
                    <a:pt x="24" y="105"/>
                    <a:pt x="24" y="105"/>
                    <a:pt x="24" y="104"/>
                  </a:cubicBezTo>
                  <a:cubicBezTo>
                    <a:pt x="24" y="104"/>
                    <a:pt x="24" y="104"/>
                    <a:pt x="24" y="104"/>
                  </a:cubicBezTo>
                  <a:cubicBezTo>
                    <a:pt x="24" y="104"/>
                    <a:pt x="24" y="104"/>
                    <a:pt x="24" y="104"/>
                  </a:cubicBezTo>
                  <a:cubicBezTo>
                    <a:pt x="24" y="104"/>
                    <a:pt x="24" y="104"/>
                    <a:pt x="24" y="104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4" y="103"/>
                    <a:pt x="24" y="103"/>
                    <a:pt x="23" y="103"/>
                  </a:cubicBezTo>
                  <a:cubicBezTo>
                    <a:pt x="23" y="103"/>
                    <a:pt x="23" y="103"/>
                    <a:pt x="23" y="103"/>
                  </a:cubicBezTo>
                  <a:cubicBezTo>
                    <a:pt x="23" y="103"/>
                    <a:pt x="23" y="103"/>
                    <a:pt x="23" y="103"/>
                  </a:cubicBezTo>
                  <a:cubicBezTo>
                    <a:pt x="23" y="102"/>
                    <a:pt x="23" y="102"/>
                    <a:pt x="23" y="103"/>
                  </a:cubicBezTo>
                  <a:cubicBezTo>
                    <a:pt x="23" y="103"/>
                    <a:pt x="22" y="103"/>
                    <a:pt x="22" y="103"/>
                  </a:cubicBezTo>
                  <a:cubicBezTo>
                    <a:pt x="22" y="103"/>
                    <a:pt x="22" y="103"/>
                    <a:pt x="22" y="103"/>
                  </a:cubicBezTo>
                  <a:cubicBezTo>
                    <a:pt x="22" y="103"/>
                    <a:pt x="21" y="103"/>
                    <a:pt x="21" y="103"/>
                  </a:cubicBezTo>
                  <a:cubicBezTo>
                    <a:pt x="21" y="103"/>
                    <a:pt x="21" y="103"/>
                    <a:pt x="21" y="103"/>
                  </a:cubicBezTo>
                  <a:cubicBezTo>
                    <a:pt x="20" y="103"/>
                    <a:pt x="20" y="104"/>
                    <a:pt x="21" y="104"/>
                  </a:cubicBezTo>
                  <a:cubicBezTo>
                    <a:pt x="20" y="104"/>
                    <a:pt x="20" y="104"/>
                    <a:pt x="20" y="104"/>
                  </a:cubicBezTo>
                  <a:cubicBezTo>
                    <a:pt x="20" y="104"/>
                    <a:pt x="20" y="104"/>
                    <a:pt x="20" y="105"/>
                  </a:cubicBezTo>
                  <a:cubicBezTo>
                    <a:pt x="20" y="105"/>
                    <a:pt x="20" y="105"/>
                    <a:pt x="19" y="105"/>
                  </a:cubicBezTo>
                  <a:cubicBezTo>
                    <a:pt x="19" y="105"/>
                    <a:pt x="19" y="105"/>
                    <a:pt x="19" y="105"/>
                  </a:cubicBezTo>
                  <a:cubicBezTo>
                    <a:pt x="19" y="105"/>
                    <a:pt x="19" y="105"/>
                    <a:pt x="19" y="105"/>
                  </a:cubicBezTo>
                  <a:cubicBezTo>
                    <a:pt x="18" y="105"/>
                    <a:pt x="18" y="105"/>
                    <a:pt x="18" y="105"/>
                  </a:cubicBezTo>
                  <a:cubicBezTo>
                    <a:pt x="18" y="105"/>
                    <a:pt x="18" y="105"/>
                    <a:pt x="18" y="106"/>
                  </a:cubicBezTo>
                  <a:cubicBezTo>
                    <a:pt x="18" y="106"/>
                    <a:pt x="18" y="106"/>
                    <a:pt x="18" y="106"/>
                  </a:cubicBezTo>
                  <a:cubicBezTo>
                    <a:pt x="18" y="106"/>
                    <a:pt x="18" y="106"/>
                    <a:pt x="18" y="106"/>
                  </a:cubicBezTo>
                  <a:cubicBezTo>
                    <a:pt x="18" y="106"/>
                    <a:pt x="18" y="106"/>
                    <a:pt x="18" y="106"/>
                  </a:cubicBezTo>
                  <a:cubicBezTo>
                    <a:pt x="18" y="106"/>
                    <a:pt x="18" y="106"/>
                    <a:pt x="18" y="106"/>
                  </a:cubicBezTo>
                  <a:cubicBezTo>
                    <a:pt x="18" y="106"/>
                    <a:pt x="18" y="106"/>
                    <a:pt x="18" y="107"/>
                  </a:cubicBezTo>
                  <a:cubicBezTo>
                    <a:pt x="18" y="107"/>
                    <a:pt x="17" y="107"/>
                    <a:pt x="17" y="107"/>
                  </a:cubicBezTo>
                  <a:cubicBezTo>
                    <a:pt x="17" y="106"/>
                    <a:pt x="17" y="106"/>
                    <a:pt x="17" y="106"/>
                  </a:cubicBezTo>
                  <a:cubicBezTo>
                    <a:pt x="17" y="106"/>
                    <a:pt x="17" y="106"/>
                    <a:pt x="17" y="106"/>
                  </a:cubicBezTo>
                  <a:cubicBezTo>
                    <a:pt x="17" y="106"/>
                    <a:pt x="16" y="106"/>
                    <a:pt x="16" y="106"/>
                  </a:cubicBezTo>
                  <a:cubicBezTo>
                    <a:pt x="16" y="106"/>
                    <a:pt x="16" y="106"/>
                    <a:pt x="16" y="106"/>
                  </a:cubicBezTo>
                  <a:cubicBezTo>
                    <a:pt x="16" y="106"/>
                    <a:pt x="16" y="106"/>
                    <a:pt x="16" y="107"/>
                  </a:cubicBezTo>
                  <a:cubicBezTo>
                    <a:pt x="16" y="107"/>
                    <a:pt x="16" y="107"/>
                    <a:pt x="16" y="107"/>
                  </a:cubicBezTo>
                  <a:cubicBezTo>
                    <a:pt x="16" y="107"/>
                    <a:pt x="16" y="107"/>
                    <a:pt x="16" y="107"/>
                  </a:cubicBezTo>
                  <a:cubicBezTo>
                    <a:pt x="16" y="107"/>
                    <a:pt x="16" y="107"/>
                    <a:pt x="16" y="107"/>
                  </a:cubicBezTo>
                  <a:cubicBezTo>
                    <a:pt x="16" y="107"/>
                    <a:pt x="16" y="107"/>
                    <a:pt x="16" y="107"/>
                  </a:cubicBezTo>
                  <a:cubicBezTo>
                    <a:pt x="16" y="107"/>
                    <a:pt x="16" y="107"/>
                    <a:pt x="16" y="107"/>
                  </a:cubicBezTo>
                  <a:cubicBezTo>
                    <a:pt x="16" y="107"/>
                    <a:pt x="16" y="107"/>
                    <a:pt x="16" y="107"/>
                  </a:cubicBezTo>
                  <a:cubicBezTo>
                    <a:pt x="16" y="107"/>
                    <a:pt x="16" y="108"/>
                    <a:pt x="16" y="108"/>
                  </a:cubicBezTo>
                  <a:cubicBezTo>
                    <a:pt x="16" y="108"/>
                    <a:pt x="16" y="108"/>
                    <a:pt x="16" y="108"/>
                  </a:cubicBezTo>
                  <a:cubicBezTo>
                    <a:pt x="16" y="107"/>
                    <a:pt x="16" y="107"/>
                    <a:pt x="16" y="107"/>
                  </a:cubicBezTo>
                  <a:cubicBezTo>
                    <a:pt x="16" y="107"/>
                    <a:pt x="16" y="107"/>
                    <a:pt x="16" y="107"/>
                  </a:cubicBezTo>
                  <a:cubicBezTo>
                    <a:pt x="16" y="107"/>
                    <a:pt x="16" y="107"/>
                    <a:pt x="16" y="107"/>
                  </a:cubicBezTo>
                  <a:cubicBezTo>
                    <a:pt x="15" y="107"/>
                    <a:pt x="15" y="107"/>
                    <a:pt x="15" y="107"/>
                  </a:cubicBezTo>
                  <a:cubicBezTo>
                    <a:pt x="15" y="107"/>
                    <a:pt x="15" y="107"/>
                    <a:pt x="14" y="107"/>
                  </a:cubicBezTo>
                  <a:cubicBezTo>
                    <a:pt x="14" y="108"/>
                    <a:pt x="15" y="108"/>
                    <a:pt x="14" y="108"/>
                  </a:cubicBezTo>
                  <a:cubicBezTo>
                    <a:pt x="14" y="108"/>
                    <a:pt x="14" y="109"/>
                    <a:pt x="15" y="109"/>
                  </a:cubicBezTo>
                  <a:cubicBezTo>
                    <a:pt x="15" y="109"/>
                    <a:pt x="15" y="109"/>
                    <a:pt x="15" y="109"/>
                  </a:cubicBezTo>
                  <a:cubicBezTo>
                    <a:pt x="15" y="109"/>
                    <a:pt x="15" y="109"/>
                    <a:pt x="15" y="110"/>
                  </a:cubicBezTo>
                  <a:cubicBezTo>
                    <a:pt x="15" y="109"/>
                    <a:pt x="15" y="109"/>
                    <a:pt x="15" y="109"/>
                  </a:cubicBezTo>
                  <a:cubicBezTo>
                    <a:pt x="16" y="110"/>
                    <a:pt x="16" y="110"/>
                    <a:pt x="16" y="110"/>
                  </a:cubicBezTo>
                  <a:cubicBezTo>
                    <a:pt x="16" y="110"/>
                    <a:pt x="16" y="110"/>
                    <a:pt x="16" y="110"/>
                  </a:cubicBezTo>
                  <a:cubicBezTo>
                    <a:pt x="16" y="110"/>
                    <a:pt x="16" y="110"/>
                    <a:pt x="16" y="110"/>
                  </a:cubicBezTo>
                  <a:cubicBezTo>
                    <a:pt x="16" y="110"/>
                    <a:pt x="16" y="110"/>
                    <a:pt x="16" y="110"/>
                  </a:cubicBezTo>
                  <a:cubicBezTo>
                    <a:pt x="16" y="110"/>
                    <a:pt x="16" y="110"/>
                    <a:pt x="16" y="110"/>
                  </a:cubicBezTo>
                  <a:cubicBezTo>
                    <a:pt x="16" y="110"/>
                    <a:pt x="17" y="110"/>
                    <a:pt x="17" y="110"/>
                  </a:cubicBezTo>
                  <a:cubicBezTo>
                    <a:pt x="17" y="110"/>
                    <a:pt x="17" y="110"/>
                    <a:pt x="17" y="110"/>
                  </a:cubicBezTo>
                  <a:cubicBezTo>
                    <a:pt x="17" y="110"/>
                    <a:pt x="17" y="110"/>
                    <a:pt x="17" y="111"/>
                  </a:cubicBezTo>
                  <a:cubicBezTo>
                    <a:pt x="17" y="111"/>
                    <a:pt x="17" y="111"/>
                    <a:pt x="17" y="111"/>
                  </a:cubicBezTo>
                  <a:cubicBezTo>
                    <a:pt x="17" y="111"/>
                    <a:pt x="17" y="111"/>
                    <a:pt x="17" y="111"/>
                  </a:cubicBezTo>
                  <a:cubicBezTo>
                    <a:pt x="17" y="111"/>
                    <a:pt x="17" y="111"/>
                    <a:pt x="17" y="111"/>
                  </a:cubicBezTo>
                  <a:cubicBezTo>
                    <a:pt x="17" y="111"/>
                    <a:pt x="17" y="111"/>
                    <a:pt x="17" y="111"/>
                  </a:cubicBezTo>
                  <a:cubicBezTo>
                    <a:pt x="17" y="111"/>
                    <a:pt x="17" y="111"/>
                    <a:pt x="17" y="112"/>
                  </a:cubicBezTo>
                  <a:cubicBezTo>
                    <a:pt x="17" y="112"/>
                    <a:pt x="17" y="111"/>
                    <a:pt x="17" y="111"/>
                  </a:cubicBezTo>
                  <a:cubicBezTo>
                    <a:pt x="17" y="111"/>
                    <a:pt x="16" y="111"/>
                    <a:pt x="16" y="111"/>
                  </a:cubicBezTo>
                  <a:cubicBezTo>
                    <a:pt x="16" y="111"/>
                    <a:pt x="16" y="111"/>
                    <a:pt x="16" y="111"/>
                  </a:cubicBezTo>
                  <a:cubicBezTo>
                    <a:pt x="16" y="112"/>
                    <a:pt x="16" y="111"/>
                    <a:pt x="16" y="111"/>
                  </a:cubicBezTo>
                  <a:cubicBezTo>
                    <a:pt x="16" y="111"/>
                    <a:pt x="16" y="111"/>
                    <a:pt x="16" y="111"/>
                  </a:cubicBezTo>
                  <a:cubicBezTo>
                    <a:pt x="16" y="111"/>
                    <a:pt x="16" y="111"/>
                    <a:pt x="16" y="111"/>
                  </a:cubicBezTo>
                  <a:cubicBezTo>
                    <a:pt x="16" y="111"/>
                    <a:pt x="16" y="111"/>
                    <a:pt x="16" y="111"/>
                  </a:cubicBezTo>
                  <a:cubicBezTo>
                    <a:pt x="16" y="111"/>
                    <a:pt x="16" y="111"/>
                    <a:pt x="16" y="111"/>
                  </a:cubicBezTo>
                  <a:cubicBezTo>
                    <a:pt x="16" y="111"/>
                    <a:pt x="16" y="111"/>
                    <a:pt x="16" y="111"/>
                  </a:cubicBezTo>
                  <a:cubicBezTo>
                    <a:pt x="16" y="111"/>
                    <a:pt x="16" y="111"/>
                    <a:pt x="16" y="111"/>
                  </a:cubicBezTo>
                  <a:cubicBezTo>
                    <a:pt x="16" y="111"/>
                    <a:pt x="16" y="111"/>
                    <a:pt x="16" y="111"/>
                  </a:cubicBezTo>
                  <a:cubicBezTo>
                    <a:pt x="16" y="111"/>
                    <a:pt x="16" y="111"/>
                    <a:pt x="16" y="110"/>
                  </a:cubicBezTo>
                  <a:cubicBezTo>
                    <a:pt x="16" y="110"/>
                    <a:pt x="16" y="110"/>
                    <a:pt x="16" y="110"/>
                  </a:cubicBezTo>
                  <a:cubicBezTo>
                    <a:pt x="16" y="110"/>
                    <a:pt x="16" y="110"/>
                    <a:pt x="16" y="110"/>
                  </a:cubicBezTo>
                  <a:cubicBezTo>
                    <a:pt x="16" y="110"/>
                    <a:pt x="16" y="110"/>
                    <a:pt x="16" y="110"/>
                  </a:cubicBezTo>
                  <a:cubicBezTo>
                    <a:pt x="16" y="110"/>
                    <a:pt x="16" y="110"/>
                    <a:pt x="16" y="110"/>
                  </a:cubicBezTo>
                  <a:cubicBezTo>
                    <a:pt x="15" y="110"/>
                    <a:pt x="15" y="110"/>
                    <a:pt x="15" y="110"/>
                  </a:cubicBezTo>
                  <a:cubicBezTo>
                    <a:pt x="15" y="110"/>
                    <a:pt x="15" y="110"/>
                    <a:pt x="15" y="110"/>
                  </a:cubicBezTo>
                  <a:cubicBezTo>
                    <a:pt x="15" y="110"/>
                    <a:pt x="15" y="110"/>
                    <a:pt x="15" y="110"/>
                  </a:cubicBezTo>
                  <a:cubicBezTo>
                    <a:pt x="15" y="110"/>
                    <a:pt x="15" y="111"/>
                    <a:pt x="15" y="112"/>
                  </a:cubicBezTo>
                  <a:cubicBezTo>
                    <a:pt x="16" y="112"/>
                    <a:pt x="16" y="112"/>
                    <a:pt x="16" y="112"/>
                  </a:cubicBezTo>
                  <a:cubicBezTo>
                    <a:pt x="16" y="112"/>
                    <a:pt x="16" y="112"/>
                    <a:pt x="16" y="112"/>
                  </a:cubicBezTo>
                  <a:cubicBezTo>
                    <a:pt x="16" y="112"/>
                    <a:pt x="16" y="113"/>
                    <a:pt x="16" y="113"/>
                  </a:cubicBezTo>
                  <a:cubicBezTo>
                    <a:pt x="16" y="113"/>
                    <a:pt x="16" y="113"/>
                    <a:pt x="16" y="113"/>
                  </a:cubicBezTo>
                  <a:cubicBezTo>
                    <a:pt x="16" y="113"/>
                    <a:pt x="16" y="113"/>
                    <a:pt x="16" y="114"/>
                  </a:cubicBezTo>
                  <a:cubicBezTo>
                    <a:pt x="16" y="113"/>
                    <a:pt x="17" y="113"/>
                    <a:pt x="17" y="113"/>
                  </a:cubicBezTo>
                  <a:cubicBezTo>
                    <a:pt x="17" y="112"/>
                    <a:pt x="17" y="112"/>
                    <a:pt x="17" y="112"/>
                  </a:cubicBezTo>
                  <a:cubicBezTo>
                    <a:pt x="17" y="112"/>
                    <a:pt x="17" y="112"/>
                    <a:pt x="17" y="112"/>
                  </a:cubicBezTo>
                  <a:cubicBezTo>
                    <a:pt x="17" y="112"/>
                    <a:pt x="17" y="112"/>
                    <a:pt x="18" y="112"/>
                  </a:cubicBezTo>
                  <a:cubicBezTo>
                    <a:pt x="18" y="112"/>
                    <a:pt x="18" y="112"/>
                    <a:pt x="18" y="112"/>
                  </a:cubicBezTo>
                  <a:cubicBezTo>
                    <a:pt x="19" y="112"/>
                    <a:pt x="19" y="112"/>
                    <a:pt x="19" y="112"/>
                  </a:cubicBezTo>
                  <a:cubicBezTo>
                    <a:pt x="19" y="113"/>
                    <a:pt x="19" y="113"/>
                    <a:pt x="19" y="113"/>
                  </a:cubicBezTo>
                  <a:cubicBezTo>
                    <a:pt x="18" y="113"/>
                    <a:pt x="18" y="113"/>
                    <a:pt x="18" y="113"/>
                  </a:cubicBezTo>
                  <a:cubicBezTo>
                    <a:pt x="18" y="113"/>
                    <a:pt x="18" y="113"/>
                    <a:pt x="19" y="113"/>
                  </a:cubicBezTo>
                  <a:cubicBezTo>
                    <a:pt x="19" y="113"/>
                    <a:pt x="19" y="113"/>
                    <a:pt x="19" y="113"/>
                  </a:cubicBezTo>
                  <a:cubicBezTo>
                    <a:pt x="19" y="113"/>
                    <a:pt x="19" y="113"/>
                    <a:pt x="19" y="113"/>
                  </a:cubicBezTo>
                  <a:cubicBezTo>
                    <a:pt x="20" y="113"/>
                    <a:pt x="20" y="113"/>
                    <a:pt x="20" y="112"/>
                  </a:cubicBezTo>
                  <a:cubicBezTo>
                    <a:pt x="20" y="112"/>
                    <a:pt x="20" y="112"/>
                    <a:pt x="20" y="112"/>
                  </a:cubicBezTo>
                  <a:cubicBezTo>
                    <a:pt x="20" y="111"/>
                    <a:pt x="20" y="111"/>
                    <a:pt x="19" y="111"/>
                  </a:cubicBezTo>
                  <a:cubicBezTo>
                    <a:pt x="19" y="111"/>
                    <a:pt x="19" y="111"/>
                    <a:pt x="19" y="111"/>
                  </a:cubicBezTo>
                  <a:cubicBezTo>
                    <a:pt x="19" y="111"/>
                    <a:pt x="19" y="111"/>
                    <a:pt x="19" y="111"/>
                  </a:cubicBezTo>
                  <a:cubicBezTo>
                    <a:pt x="19" y="112"/>
                    <a:pt x="18" y="111"/>
                    <a:pt x="18" y="111"/>
                  </a:cubicBezTo>
                  <a:cubicBezTo>
                    <a:pt x="18" y="111"/>
                    <a:pt x="18" y="111"/>
                    <a:pt x="18" y="111"/>
                  </a:cubicBezTo>
                  <a:cubicBezTo>
                    <a:pt x="19" y="111"/>
                    <a:pt x="19" y="111"/>
                    <a:pt x="19" y="111"/>
                  </a:cubicBezTo>
                  <a:cubicBezTo>
                    <a:pt x="19" y="111"/>
                    <a:pt x="19" y="111"/>
                    <a:pt x="19" y="111"/>
                  </a:cubicBezTo>
                  <a:cubicBezTo>
                    <a:pt x="19" y="111"/>
                    <a:pt x="19" y="110"/>
                    <a:pt x="19" y="110"/>
                  </a:cubicBezTo>
                  <a:cubicBezTo>
                    <a:pt x="19" y="110"/>
                    <a:pt x="19" y="110"/>
                    <a:pt x="18" y="110"/>
                  </a:cubicBezTo>
                  <a:cubicBezTo>
                    <a:pt x="18" y="109"/>
                    <a:pt x="18" y="109"/>
                    <a:pt x="19" y="109"/>
                  </a:cubicBezTo>
                  <a:cubicBezTo>
                    <a:pt x="19" y="109"/>
                    <a:pt x="19" y="109"/>
                    <a:pt x="19" y="108"/>
                  </a:cubicBezTo>
                  <a:cubicBezTo>
                    <a:pt x="19" y="109"/>
                    <a:pt x="19" y="109"/>
                    <a:pt x="19" y="109"/>
                  </a:cubicBezTo>
                  <a:cubicBezTo>
                    <a:pt x="19" y="109"/>
                    <a:pt x="20" y="109"/>
                    <a:pt x="20" y="109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0" y="109"/>
                    <a:pt x="20" y="110"/>
                    <a:pt x="20" y="110"/>
                  </a:cubicBezTo>
                  <a:cubicBezTo>
                    <a:pt x="20" y="110"/>
                    <a:pt x="20" y="110"/>
                    <a:pt x="20" y="110"/>
                  </a:cubicBezTo>
                  <a:cubicBezTo>
                    <a:pt x="20" y="110"/>
                    <a:pt x="20" y="110"/>
                    <a:pt x="20" y="110"/>
                  </a:cubicBezTo>
                  <a:cubicBezTo>
                    <a:pt x="20" y="110"/>
                    <a:pt x="20" y="110"/>
                    <a:pt x="20" y="110"/>
                  </a:cubicBezTo>
                  <a:cubicBezTo>
                    <a:pt x="20" y="110"/>
                    <a:pt x="20" y="110"/>
                    <a:pt x="20" y="111"/>
                  </a:cubicBezTo>
                  <a:cubicBezTo>
                    <a:pt x="20" y="111"/>
                    <a:pt x="21" y="111"/>
                    <a:pt x="21" y="111"/>
                  </a:cubicBezTo>
                  <a:cubicBezTo>
                    <a:pt x="21" y="111"/>
                    <a:pt x="21" y="111"/>
                    <a:pt x="21" y="111"/>
                  </a:cubicBezTo>
                  <a:cubicBezTo>
                    <a:pt x="22" y="112"/>
                    <a:pt x="22" y="112"/>
                    <a:pt x="21" y="113"/>
                  </a:cubicBezTo>
                  <a:cubicBezTo>
                    <a:pt x="21" y="113"/>
                    <a:pt x="21" y="113"/>
                    <a:pt x="20" y="113"/>
                  </a:cubicBezTo>
                  <a:cubicBezTo>
                    <a:pt x="20" y="113"/>
                    <a:pt x="20" y="113"/>
                    <a:pt x="20" y="113"/>
                  </a:cubicBezTo>
                  <a:cubicBezTo>
                    <a:pt x="20" y="114"/>
                    <a:pt x="20" y="114"/>
                    <a:pt x="20" y="114"/>
                  </a:cubicBezTo>
                  <a:cubicBezTo>
                    <a:pt x="20" y="114"/>
                    <a:pt x="20" y="114"/>
                    <a:pt x="20" y="114"/>
                  </a:cubicBezTo>
                  <a:cubicBezTo>
                    <a:pt x="21" y="114"/>
                    <a:pt x="20" y="114"/>
                    <a:pt x="20" y="114"/>
                  </a:cubicBezTo>
                  <a:cubicBezTo>
                    <a:pt x="20" y="113"/>
                    <a:pt x="20" y="113"/>
                    <a:pt x="20" y="113"/>
                  </a:cubicBezTo>
                  <a:cubicBezTo>
                    <a:pt x="20" y="113"/>
                    <a:pt x="21" y="113"/>
                    <a:pt x="21" y="113"/>
                  </a:cubicBezTo>
                  <a:cubicBezTo>
                    <a:pt x="21" y="113"/>
                    <a:pt x="21" y="114"/>
                    <a:pt x="21" y="114"/>
                  </a:cubicBezTo>
                  <a:cubicBezTo>
                    <a:pt x="21" y="114"/>
                    <a:pt x="21" y="114"/>
                    <a:pt x="21" y="114"/>
                  </a:cubicBezTo>
                  <a:cubicBezTo>
                    <a:pt x="21" y="113"/>
                    <a:pt x="21" y="113"/>
                    <a:pt x="22" y="113"/>
                  </a:cubicBezTo>
                  <a:cubicBezTo>
                    <a:pt x="22" y="113"/>
                    <a:pt x="22" y="113"/>
                    <a:pt x="22" y="113"/>
                  </a:cubicBezTo>
                  <a:cubicBezTo>
                    <a:pt x="21" y="114"/>
                    <a:pt x="21" y="114"/>
                    <a:pt x="21" y="114"/>
                  </a:cubicBezTo>
                  <a:cubicBezTo>
                    <a:pt x="21" y="114"/>
                    <a:pt x="21" y="114"/>
                    <a:pt x="21" y="115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1" y="115"/>
                    <a:pt x="21" y="115"/>
                    <a:pt x="21" y="116"/>
                  </a:cubicBezTo>
                  <a:cubicBezTo>
                    <a:pt x="21" y="116"/>
                    <a:pt x="21" y="116"/>
                    <a:pt x="20" y="116"/>
                  </a:cubicBezTo>
                  <a:cubicBezTo>
                    <a:pt x="20" y="116"/>
                    <a:pt x="20" y="116"/>
                    <a:pt x="20" y="116"/>
                  </a:cubicBezTo>
                  <a:cubicBezTo>
                    <a:pt x="20" y="117"/>
                    <a:pt x="20" y="117"/>
                    <a:pt x="20" y="117"/>
                  </a:cubicBezTo>
                  <a:cubicBezTo>
                    <a:pt x="20" y="117"/>
                    <a:pt x="20" y="117"/>
                    <a:pt x="20" y="117"/>
                  </a:cubicBezTo>
                  <a:cubicBezTo>
                    <a:pt x="20" y="117"/>
                    <a:pt x="20" y="117"/>
                    <a:pt x="19" y="117"/>
                  </a:cubicBezTo>
                  <a:cubicBezTo>
                    <a:pt x="19" y="117"/>
                    <a:pt x="19" y="117"/>
                    <a:pt x="19" y="117"/>
                  </a:cubicBezTo>
                  <a:cubicBezTo>
                    <a:pt x="19" y="117"/>
                    <a:pt x="19" y="117"/>
                    <a:pt x="19" y="117"/>
                  </a:cubicBezTo>
                  <a:cubicBezTo>
                    <a:pt x="19" y="117"/>
                    <a:pt x="19" y="117"/>
                    <a:pt x="19" y="117"/>
                  </a:cubicBezTo>
                  <a:cubicBezTo>
                    <a:pt x="19" y="116"/>
                    <a:pt x="18" y="116"/>
                    <a:pt x="18" y="117"/>
                  </a:cubicBezTo>
                  <a:cubicBezTo>
                    <a:pt x="18" y="117"/>
                    <a:pt x="18" y="117"/>
                    <a:pt x="18" y="117"/>
                  </a:cubicBezTo>
                  <a:cubicBezTo>
                    <a:pt x="19" y="117"/>
                    <a:pt x="19" y="118"/>
                    <a:pt x="19" y="118"/>
                  </a:cubicBezTo>
                  <a:cubicBezTo>
                    <a:pt x="19" y="118"/>
                    <a:pt x="19" y="118"/>
                    <a:pt x="19" y="118"/>
                  </a:cubicBezTo>
                  <a:cubicBezTo>
                    <a:pt x="19" y="119"/>
                    <a:pt x="19" y="119"/>
                    <a:pt x="19" y="119"/>
                  </a:cubicBezTo>
                  <a:cubicBezTo>
                    <a:pt x="19" y="119"/>
                    <a:pt x="19" y="120"/>
                    <a:pt x="19" y="120"/>
                  </a:cubicBezTo>
                  <a:cubicBezTo>
                    <a:pt x="18" y="120"/>
                    <a:pt x="19" y="120"/>
                    <a:pt x="19" y="120"/>
                  </a:cubicBezTo>
                  <a:cubicBezTo>
                    <a:pt x="19" y="120"/>
                    <a:pt x="19" y="120"/>
                    <a:pt x="19" y="121"/>
                  </a:cubicBezTo>
                  <a:cubicBezTo>
                    <a:pt x="19" y="121"/>
                    <a:pt x="19" y="121"/>
                    <a:pt x="19" y="121"/>
                  </a:cubicBezTo>
                  <a:cubicBezTo>
                    <a:pt x="19" y="121"/>
                    <a:pt x="20" y="121"/>
                    <a:pt x="20" y="121"/>
                  </a:cubicBezTo>
                  <a:cubicBezTo>
                    <a:pt x="20" y="122"/>
                    <a:pt x="20" y="122"/>
                    <a:pt x="19" y="122"/>
                  </a:cubicBezTo>
                  <a:cubicBezTo>
                    <a:pt x="19" y="123"/>
                    <a:pt x="19" y="123"/>
                    <a:pt x="19" y="123"/>
                  </a:cubicBezTo>
                  <a:cubicBezTo>
                    <a:pt x="18" y="123"/>
                    <a:pt x="18" y="123"/>
                    <a:pt x="18" y="123"/>
                  </a:cubicBezTo>
                  <a:cubicBezTo>
                    <a:pt x="18" y="123"/>
                    <a:pt x="18" y="123"/>
                    <a:pt x="18" y="123"/>
                  </a:cubicBezTo>
                  <a:cubicBezTo>
                    <a:pt x="19" y="123"/>
                    <a:pt x="19" y="124"/>
                    <a:pt x="19" y="124"/>
                  </a:cubicBezTo>
                  <a:cubicBezTo>
                    <a:pt x="19" y="124"/>
                    <a:pt x="19" y="124"/>
                    <a:pt x="19" y="124"/>
                  </a:cubicBezTo>
                  <a:cubicBezTo>
                    <a:pt x="19" y="124"/>
                    <a:pt x="20" y="124"/>
                    <a:pt x="20" y="124"/>
                  </a:cubicBezTo>
                  <a:cubicBezTo>
                    <a:pt x="21" y="124"/>
                    <a:pt x="21" y="124"/>
                    <a:pt x="21" y="125"/>
                  </a:cubicBezTo>
                  <a:cubicBezTo>
                    <a:pt x="21" y="125"/>
                    <a:pt x="21" y="125"/>
                    <a:pt x="21" y="125"/>
                  </a:cubicBezTo>
                  <a:cubicBezTo>
                    <a:pt x="21" y="125"/>
                    <a:pt x="22" y="125"/>
                    <a:pt x="22" y="124"/>
                  </a:cubicBezTo>
                  <a:cubicBezTo>
                    <a:pt x="22" y="124"/>
                    <a:pt x="22" y="124"/>
                    <a:pt x="22" y="124"/>
                  </a:cubicBezTo>
                  <a:cubicBezTo>
                    <a:pt x="21" y="124"/>
                    <a:pt x="21" y="124"/>
                    <a:pt x="21" y="123"/>
                  </a:cubicBezTo>
                  <a:cubicBezTo>
                    <a:pt x="21" y="123"/>
                    <a:pt x="21" y="123"/>
                    <a:pt x="21" y="123"/>
                  </a:cubicBezTo>
                  <a:cubicBezTo>
                    <a:pt x="21" y="123"/>
                    <a:pt x="21" y="123"/>
                    <a:pt x="21" y="123"/>
                  </a:cubicBezTo>
                  <a:cubicBezTo>
                    <a:pt x="21" y="122"/>
                    <a:pt x="21" y="122"/>
                    <a:pt x="21" y="122"/>
                  </a:cubicBezTo>
                  <a:cubicBezTo>
                    <a:pt x="21" y="122"/>
                    <a:pt x="21" y="122"/>
                    <a:pt x="21" y="122"/>
                  </a:cubicBezTo>
                  <a:cubicBezTo>
                    <a:pt x="21" y="122"/>
                    <a:pt x="21" y="122"/>
                    <a:pt x="21" y="122"/>
                  </a:cubicBezTo>
                  <a:cubicBezTo>
                    <a:pt x="21" y="122"/>
                    <a:pt x="21" y="122"/>
                    <a:pt x="21" y="122"/>
                  </a:cubicBezTo>
                  <a:cubicBezTo>
                    <a:pt x="21" y="121"/>
                    <a:pt x="22" y="121"/>
                    <a:pt x="22" y="121"/>
                  </a:cubicBezTo>
                  <a:cubicBezTo>
                    <a:pt x="22" y="121"/>
                    <a:pt x="22" y="120"/>
                    <a:pt x="22" y="120"/>
                  </a:cubicBezTo>
                  <a:cubicBezTo>
                    <a:pt x="22" y="121"/>
                    <a:pt x="22" y="121"/>
                    <a:pt x="22" y="121"/>
                  </a:cubicBezTo>
                  <a:cubicBezTo>
                    <a:pt x="22" y="121"/>
                    <a:pt x="23" y="121"/>
                    <a:pt x="23" y="121"/>
                  </a:cubicBezTo>
                  <a:cubicBezTo>
                    <a:pt x="23" y="121"/>
                    <a:pt x="23" y="121"/>
                    <a:pt x="23" y="121"/>
                  </a:cubicBezTo>
                  <a:cubicBezTo>
                    <a:pt x="23" y="121"/>
                    <a:pt x="23" y="121"/>
                    <a:pt x="23" y="122"/>
                  </a:cubicBezTo>
                  <a:cubicBezTo>
                    <a:pt x="23" y="122"/>
                    <a:pt x="23" y="122"/>
                    <a:pt x="22" y="122"/>
                  </a:cubicBezTo>
                  <a:cubicBezTo>
                    <a:pt x="22" y="122"/>
                    <a:pt x="22" y="122"/>
                    <a:pt x="22" y="122"/>
                  </a:cubicBezTo>
                  <a:cubicBezTo>
                    <a:pt x="22" y="121"/>
                    <a:pt x="22" y="121"/>
                    <a:pt x="22" y="121"/>
                  </a:cubicBezTo>
                  <a:cubicBezTo>
                    <a:pt x="22" y="121"/>
                    <a:pt x="21" y="121"/>
                    <a:pt x="21" y="122"/>
                  </a:cubicBezTo>
                  <a:cubicBezTo>
                    <a:pt x="21" y="122"/>
                    <a:pt x="22" y="122"/>
                    <a:pt x="22" y="122"/>
                  </a:cubicBezTo>
                  <a:cubicBezTo>
                    <a:pt x="22" y="122"/>
                    <a:pt x="22" y="122"/>
                    <a:pt x="22" y="122"/>
                  </a:cubicBezTo>
                  <a:cubicBezTo>
                    <a:pt x="22" y="122"/>
                    <a:pt x="22" y="123"/>
                    <a:pt x="22" y="123"/>
                  </a:cubicBezTo>
                  <a:cubicBezTo>
                    <a:pt x="23" y="123"/>
                    <a:pt x="23" y="123"/>
                    <a:pt x="23" y="124"/>
                  </a:cubicBezTo>
                  <a:cubicBezTo>
                    <a:pt x="23" y="124"/>
                    <a:pt x="23" y="125"/>
                    <a:pt x="22" y="126"/>
                  </a:cubicBezTo>
                  <a:cubicBezTo>
                    <a:pt x="22" y="126"/>
                    <a:pt x="22" y="126"/>
                    <a:pt x="22" y="126"/>
                  </a:cubicBezTo>
                  <a:cubicBezTo>
                    <a:pt x="22" y="126"/>
                    <a:pt x="22" y="126"/>
                    <a:pt x="22" y="126"/>
                  </a:cubicBezTo>
                  <a:cubicBezTo>
                    <a:pt x="22" y="126"/>
                    <a:pt x="23" y="126"/>
                    <a:pt x="23" y="126"/>
                  </a:cubicBezTo>
                  <a:cubicBezTo>
                    <a:pt x="23" y="126"/>
                    <a:pt x="23" y="126"/>
                    <a:pt x="23" y="126"/>
                  </a:cubicBezTo>
                  <a:cubicBezTo>
                    <a:pt x="24" y="125"/>
                    <a:pt x="24" y="125"/>
                    <a:pt x="24" y="125"/>
                  </a:cubicBezTo>
                  <a:cubicBezTo>
                    <a:pt x="24" y="125"/>
                    <a:pt x="24" y="124"/>
                    <a:pt x="25" y="124"/>
                  </a:cubicBezTo>
                  <a:cubicBezTo>
                    <a:pt x="25" y="124"/>
                    <a:pt x="25" y="124"/>
                    <a:pt x="25" y="124"/>
                  </a:cubicBezTo>
                  <a:cubicBezTo>
                    <a:pt x="25" y="124"/>
                    <a:pt x="25" y="124"/>
                    <a:pt x="25" y="124"/>
                  </a:cubicBezTo>
                  <a:cubicBezTo>
                    <a:pt x="25" y="124"/>
                    <a:pt x="25" y="124"/>
                    <a:pt x="25" y="124"/>
                  </a:cubicBezTo>
                  <a:cubicBezTo>
                    <a:pt x="24" y="123"/>
                    <a:pt x="24" y="124"/>
                    <a:pt x="24" y="123"/>
                  </a:cubicBezTo>
                  <a:cubicBezTo>
                    <a:pt x="24" y="123"/>
                    <a:pt x="25" y="123"/>
                    <a:pt x="25" y="123"/>
                  </a:cubicBezTo>
                  <a:cubicBezTo>
                    <a:pt x="25" y="123"/>
                    <a:pt x="25" y="123"/>
                    <a:pt x="25" y="123"/>
                  </a:cubicBezTo>
                  <a:cubicBezTo>
                    <a:pt x="25" y="123"/>
                    <a:pt x="26" y="123"/>
                    <a:pt x="26" y="123"/>
                  </a:cubicBezTo>
                  <a:cubicBezTo>
                    <a:pt x="26" y="123"/>
                    <a:pt x="26" y="123"/>
                    <a:pt x="26" y="123"/>
                  </a:cubicBezTo>
                  <a:cubicBezTo>
                    <a:pt x="26" y="123"/>
                    <a:pt x="26" y="123"/>
                    <a:pt x="26" y="123"/>
                  </a:cubicBezTo>
                  <a:cubicBezTo>
                    <a:pt x="27" y="123"/>
                    <a:pt x="27" y="123"/>
                    <a:pt x="27" y="123"/>
                  </a:cubicBezTo>
                  <a:cubicBezTo>
                    <a:pt x="27" y="122"/>
                    <a:pt x="27" y="122"/>
                    <a:pt x="27" y="122"/>
                  </a:cubicBezTo>
                  <a:cubicBezTo>
                    <a:pt x="27" y="121"/>
                    <a:pt x="27" y="121"/>
                    <a:pt x="27" y="121"/>
                  </a:cubicBezTo>
                  <a:cubicBezTo>
                    <a:pt x="27" y="120"/>
                    <a:pt x="28" y="120"/>
                    <a:pt x="27" y="120"/>
                  </a:cubicBezTo>
                  <a:cubicBezTo>
                    <a:pt x="27" y="120"/>
                    <a:pt x="27" y="119"/>
                    <a:pt x="27" y="119"/>
                  </a:cubicBezTo>
                  <a:cubicBezTo>
                    <a:pt x="27" y="119"/>
                    <a:pt x="28" y="119"/>
                    <a:pt x="28" y="118"/>
                  </a:cubicBezTo>
                  <a:cubicBezTo>
                    <a:pt x="28" y="118"/>
                    <a:pt x="27" y="118"/>
                    <a:pt x="27" y="118"/>
                  </a:cubicBezTo>
                  <a:cubicBezTo>
                    <a:pt x="28" y="118"/>
                    <a:pt x="28" y="118"/>
                    <a:pt x="28" y="117"/>
                  </a:cubicBezTo>
                  <a:cubicBezTo>
                    <a:pt x="28" y="117"/>
                    <a:pt x="28" y="116"/>
                    <a:pt x="28" y="116"/>
                  </a:cubicBezTo>
                  <a:cubicBezTo>
                    <a:pt x="28" y="116"/>
                    <a:pt x="28" y="116"/>
                    <a:pt x="28" y="115"/>
                  </a:cubicBezTo>
                  <a:cubicBezTo>
                    <a:pt x="28" y="115"/>
                    <a:pt x="28" y="115"/>
                    <a:pt x="28" y="115"/>
                  </a:cubicBezTo>
                  <a:cubicBezTo>
                    <a:pt x="28" y="115"/>
                    <a:pt x="29" y="115"/>
                    <a:pt x="29" y="115"/>
                  </a:cubicBezTo>
                  <a:cubicBezTo>
                    <a:pt x="29" y="115"/>
                    <a:pt x="29" y="115"/>
                    <a:pt x="29" y="114"/>
                  </a:cubicBezTo>
                  <a:cubicBezTo>
                    <a:pt x="29" y="114"/>
                    <a:pt x="29" y="114"/>
                    <a:pt x="29" y="114"/>
                  </a:cubicBezTo>
                  <a:cubicBezTo>
                    <a:pt x="29" y="114"/>
                    <a:pt x="29" y="114"/>
                    <a:pt x="29" y="114"/>
                  </a:cubicBezTo>
                  <a:cubicBezTo>
                    <a:pt x="29" y="114"/>
                    <a:pt x="29" y="114"/>
                    <a:pt x="29" y="114"/>
                  </a:cubicBezTo>
                  <a:cubicBezTo>
                    <a:pt x="29" y="114"/>
                    <a:pt x="29" y="113"/>
                    <a:pt x="29" y="113"/>
                  </a:cubicBezTo>
                  <a:cubicBezTo>
                    <a:pt x="30" y="113"/>
                    <a:pt x="30" y="113"/>
                    <a:pt x="30" y="112"/>
                  </a:cubicBezTo>
                  <a:cubicBezTo>
                    <a:pt x="30" y="112"/>
                    <a:pt x="30" y="112"/>
                    <a:pt x="30" y="112"/>
                  </a:cubicBezTo>
                  <a:cubicBezTo>
                    <a:pt x="30" y="112"/>
                    <a:pt x="30" y="112"/>
                    <a:pt x="30" y="112"/>
                  </a:cubicBezTo>
                  <a:cubicBezTo>
                    <a:pt x="31" y="112"/>
                    <a:pt x="31" y="112"/>
                    <a:pt x="31" y="112"/>
                  </a:cubicBezTo>
                  <a:cubicBezTo>
                    <a:pt x="31" y="112"/>
                    <a:pt x="31" y="112"/>
                    <a:pt x="31" y="112"/>
                  </a:cubicBezTo>
                  <a:cubicBezTo>
                    <a:pt x="31" y="111"/>
                    <a:pt x="31" y="111"/>
                    <a:pt x="31" y="111"/>
                  </a:cubicBezTo>
                  <a:close/>
                  <a:moveTo>
                    <a:pt x="73" y="70"/>
                  </a:moveTo>
                  <a:cubicBezTo>
                    <a:pt x="73" y="70"/>
                    <a:pt x="74" y="70"/>
                    <a:pt x="74" y="70"/>
                  </a:cubicBezTo>
                  <a:cubicBezTo>
                    <a:pt x="74" y="70"/>
                    <a:pt x="74" y="70"/>
                    <a:pt x="74" y="70"/>
                  </a:cubicBezTo>
                  <a:cubicBezTo>
                    <a:pt x="74" y="70"/>
                    <a:pt x="75" y="70"/>
                    <a:pt x="75" y="69"/>
                  </a:cubicBezTo>
                  <a:cubicBezTo>
                    <a:pt x="75" y="69"/>
                    <a:pt x="75" y="69"/>
                    <a:pt x="76" y="68"/>
                  </a:cubicBezTo>
                  <a:cubicBezTo>
                    <a:pt x="76" y="68"/>
                    <a:pt x="76" y="68"/>
                    <a:pt x="76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8"/>
                  </a:cubicBezTo>
                  <a:cubicBezTo>
                    <a:pt x="75" y="68"/>
                    <a:pt x="75" y="68"/>
                    <a:pt x="75" y="67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75" y="67"/>
                    <a:pt x="75" y="66"/>
                    <a:pt x="75" y="66"/>
                  </a:cubicBezTo>
                  <a:cubicBezTo>
                    <a:pt x="75" y="66"/>
                    <a:pt x="75" y="66"/>
                    <a:pt x="75" y="66"/>
                  </a:cubicBezTo>
                  <a:cubicBezTo>
                    <a:pt x="75" y="66"/>
                    <a:pt x="75" y="66"/>
                    <a:pt x="75" y="66"/>
                  </a:cubicBezTo>
                  <a:cubicBezTo>
                    <a:pt x="75" y="66"/>
                    <a:pt x="75" y="66"/>
                    <a:pt x="75" y="66"/>
                  </a:cubicBezTo>
                  <a:cubicBezTo>
                    <a:pt x="74" y="67"/>
                    <a:pt x="74" y="67"/>
                    <a:pt x="74" y="68"/>
                  </a:cubicBezTo>
                  <a:cubicBezTo>
                    <a:pt x="73" y="68"/>
                    <a:pt x="73" y="68"/>
                    <a:pt x="73" y="68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4" y="69"/>
                    <a:pt x="74" y="69"/>
                    <a:pt x="74" y="69"/>
                  </a:cubicBezTo>
                  <a:cubicBezTo>
                    <a:pt x="74" y="68"/>
                    <a:pt x="74" y="69"/>
                    <a:pt x="74" y="69"/>
                  </a:cubicBezTo>
                  <a:cubicBezTo>
                    <a:pt x="74" y="69"/>
                    <a:pt x="74" y="69"/>
                    <a:pt x="74" y="69"/>
                  </a:cubicBezTo>
                  <a:cubicBezTo>
                    <a:pt x="74" y="69"/>
                    <a:pt x="74" y="70"/>
                    <a:pt x="73" y="70"/>
                  </a:cubicBezTo>
                  <a:close/>
                  <a:moveTo>
                    <a:pt x="12" y="110"/>
                  </a:moveTo>
                  <a:cubicBezTo>
                    <a:pt x="11" y="110"/>
                    <a:pt x="11" y="110"/>
                    <a:pt x="11" y="110"/>
                  </a:cubicBezTo>
                  <a:cubicBezTo>
                    <a:pt x="11" y="110"/>
                    <a:pt x="11" y="110"/>
                    <a:pt x="11" y="109"/>
                  </a:cubicBezTo>
                  <a:cubicBezTo>
                    <a:pt x="11" y="109"/>
                    <a:pt x="11" y="110"/>
                    <a:pt x="11" y="110"/>
                  </a:cubicBezTo>
                  <a:cubicBezTo>
                    <a:pt x="11" y="110"/>
                    <a:pt x="11" y="110"/>
                    <a:pt x="11" y="110"/>
                  </a:cubicBezTo>
                  <a:cubicBezTo>
                    <a:pt x="11" y="110"/>
                    <a:pt x="11" y="110"/>
                    <a:pt x="11" y="110"/>
                  </a:cubicBezTo>
                  <a:cubicBezTo>
                    <a:pt x="11" y="110"/>
                    <a:pt x="11" y="111"/>
                    <a:pt x="11" y="111"/>
                  </a:cubicBezTo>
                  <a:cubicBezTo>
                    <a:pt x="11" y="111"/>
                    <a:pt x="11" y="111"/>
                    <a:pt x="11" y="112"/>
                  </a:cubicBezTo>
                  <a:cubicBezTo>
                    <a:pt x="11" y="111"/>
                    <a:pt x="11" y="111"/>
                    <a:pt x="11" y="111"/>
                  </a:cubicBezTo>
                  <a:cubicBezTo>
                    <a:pt x="11" y="111"/>
                    <a:pt x="11" y="111"/>
                    <a:pt x="11" y="111"/>
                  </a:cubicBezTo>
                  <a:cubicBezTo>
                    <a:pt x="12" y="111"/>
                    <a:pt x="12" y="111"/>
                    <a:pt x="12" y="110"/>
                  </a:cubicBezTo>
                  <a:cubicBezTo>
                    <a:pt x="12" y="110"/>
                    <a:pt x="12" y="110"/>
                    <a:pt x="12" y="110"/>
                  </a:cubicBezTo>
                  <a:close/>
                  <a:moveTo>
                    <a:pt x="14" y="107"/>
                  </a:moveTo>
                  <a:cubicBezTo>
                    <a:pt x="14" y="107"/>
                    <a:pt x="14" y="107"/>
                    <a:pt x="14" y="107"/>
                  </a:cubicBezTo>
                  <a:cubicBezTo>
                    <a:pt x="14" y="107"/>
                    <a:pt x="14" y="107"/>
                    <a:pt x="14" y="107"/>
                  </a:cubicBezTo>
                  <a:cubicBezTo>
                    <a:pt x="14" y="107"/>
                    <a:pt x="14" y="107"/>
                    <a:pt x="14" y="107"/>
                  </a:cubicBezTo>
                  <a:cubicBezTo>
                    <a:pt x="14" y="107"/>
                    <a:pt x="14" y="107"/>
                    <a:pt x="14" y="108"/>
                  </a:cubicBezTo>
                  <a:cubicBezTo>
                    <a:pt x="14" y="108"/>
                    <a:pt x="13" y="108"/>
                    <a:pt x="13" y="108"/>
                  </a:cubicBezTo>
                  <a:cubicBezTo>
                    <a:pt x="13" y="109"/>
                    <a:pt x="13" y="109"/>
                    <a:pt x="13" y="109"/>
                  </a:cubicBezTo>
                  <a:cubicBezTo>
                    <a:pt x="13" y="109"/>
                    <a:pt x="13" y="109"/>
                    <a:pt x="14" y="109"/>
                  </a:cubicBezTo>
                  <a:cubicBezTo>
                    <a:pt x="14" y="109"/>
                    <a:pt x="14" y="108"/>
                    <a:pt x="14" y="108"/>
                  </a:cubicBezTo>
                  <a:cubicBezTo>
                    <a:pt x="14" y="108"/>
                    <a:pt x="14" y="108"/>
                    <a:pt x="14" y="108"/>
                  </a:cubicBezTo>
                  <a:cubicBezTo>
                    <a:pt x="14" y="108"/>
                    <a:pt x="14" y="107"/>
                    <a:pt x="14" y="107"/>
                  </a:cubicBezTo>
                  <a:cubicBezTo>
                    <a:pt x="14" y="107"/>
                    <a:pt x="14" y="107"/>
                    <a:pt x="14" y="107"/>
                  </a:cubicBezTo>
                  <a:close/>
                  <a:moveTo>
                    <a:pt x="15" y="110"/>
                  </a:moveTo>
                  <a:cubicBezTo>
                    <a:pt x="15" y="110"/>
                    <a:pt x="15" y="110"/>
                    <a:pt x="15" y="110"/>
                  </a:cubicBezTo>
                  <a:cubicBezTo>
                    <a:pt x="15" y="110"/>
                    <a:pt x="15" y="110"/>
                    <a:pt x="15" y="110"/>
                  </a:cubicBezTo>
                  <a:cubicBezTo>
                    <a:pt x="15" y="110"/>
                    <a:pt x="15" y="110"/>
                    <a:pt x="15" y="110"/>
                  </a:cubicBezTo>
                  <a:close/>
                  <a:moveTo>
                    <a:pt x="14" y="109"/>
                  </a:moveTo>
                  <a:cubicBezTo>
                    <a:pt x="14" y="109"/>
                    <a:pt x="14" y="109"/>
                    <a:pt x="14" y="109"/>
                  </a:cubicBezTo>
                  <a:cubicBezTo>
                    <a:pt x="14" y="109"/>
                    <a:pt x="14" y="109"/>
                    <a:pt x="14" y="109"/>
                  </a:cubicBezTo>
                  <a:cubicBezTo>
                    <a:pt x="14" y="109"/>
                    <a:pt x="14" y="109"/>
                    <a:pt x="14" y="109"/>
                  </a:cubicBezTo>
                  <a:cubicBezTo>
                    <a:pt x="14" y="109"/>
                    <a:pt x="14" y="109"/>
                    <a:pt x="14" y="109"/>
                  </a:cubicBezTo>
                  <a:close/>
                  <a:moveTo>
                    <a:pt x="10" y="111"/>
                  </a:moveTo>
                  <a:cubicBezTo>
                    <a:pt x="10" y="111"/>
                    <a:pt x="10" y="112"/>
                    <a:pt x="10" y="112"/>
                  </a:cubicBezTo>
                  <a:cubicBezTo>
                    <a:pt x="10" y="112"/>
                    <a:pt x="10" y="111"/>
                    <a:pt x="10" y="111"/>
                  </a:cubicBezTo>
                  <a:cubicBezTo>
                    <a:pt x="10" y="111"/>
                    <a:pt x="10" y="111"/>
                    <a:pt x="10" y="111"/>
                  </a:cubicBezTo>
                  <a:close/>
                  <a:moveTo>
                    <a:pt x="10" y="112"/>
                  </a:moveTo>
                  <a:cubicBezTo>
                    <a:pt x="10" y="112"/>
                    <a:pt x="9" y="112"/>
                    <a:pt x="9" y="112"/>
                  </a:cubicBezTo>
                  <a:cubicBezTo>
                    <a:pt x="9" y="112"/>
                    <a:pt x="9" y="112"/>
                    <a:pt x="9" y="112"/>
                  </a:cubicBezTo>
                  <a:cubicBezTo>
                    <a:pt x="9" y="112"/>
                    <a:pt x="9" y="112"/>
                    <a:pt x="8" y="112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8" y="113"/>
                    <a:pt x="8" y="113"/>
                  </a:cubicBezTo>
                  <a:cubicBezTo>
                    <a:pt x="8" y="113"/>
                    <a:pt x="8" y="113"/>
                    <a:pt x="8" y="113"/>
                  </a:cubicBezTo>
                  <a:cubicBezTo>
                    <a:pt x="8" y="113"/>
                    <a:pt x="8" y="113"/>
                    <a:pt x="8" y="113"/>
                  </a:cubicBezTo>
                  <a:cubicBezTo>
                    <a:pt x="8" y="113"/>
                    <a:pt x="8" y="114"/>
                    <a:pt x="8" y="113"/>
                  </a:cubicBezTo>
                  <a:cubicBezTo>
                    <a:pt x="9" y="113"/>
                    <a:pt x="9" y="113"/>
                    <a:pt x="9" y="114"/>
                  </a:cubicBezTo>
                  <a:cubicBezTo>
                    <a:pt x="9" y="113"/>
                    <a:pt x="9" y="113"/>
                    <a:pt x="9" y="113"/>
                  </a:cubicBezTo>
                  <a:cubicBezTo>
                    <a:pt x="10" y="113"/>
                    <a:pt x="10" y="113"/>
                    <a:pt x="10" y="113"/>
                  </a:cubicBezTo>
                  <a:cubicBezTo>
                    <a:pt x="10" y="113"/>
                    <a:pt x="10" y="113"/>
                    <a:pt x="10" y="113"/>
                  </a:cubicBezTo>
                  <a:cubicBezTo>
                    <a:pt x="10" y="113"/>
                    <a:pt x="10" y="113"/>
                    <a:pt x="10" y="112"/>
                  </a:cubicBezTo>
                  <a:close/>
                  <a:moveTo>
                    <a:pt x="10" y="112"/>
                  </a:moveTo>
                  <a:cubicBezTo>
                    <a:pt x="10" y="112"/>
                    <a:pt x="9" y="112"/>
                    <a:pt x="9" y="112"/>
                  </a:cubicBezTo>
                  <a:cubicBezTo>
                    <a:pt x="9" y="112"/>
                    <a:pt x="10" y="112"/>
                    <a:pt x="10" y="112"/>
                  </a:cubicBezTo>
                  <a:cubicBezTo>
                    <a:pt x="10" y="112"/>
                    <a:pt x="10" y="112"/>
                    <a:pt x="10" y="112"/>
                  </a:cubicBezTo>
                  <a:cubicBezTo>
                    <a:pt x="10" y="112"/>
                    <a:pt x="10" y="112"/>
                    <a:pt x="10" y="112"/>
                  </a:cubicBezTo>
                  <a:close/>
                  <a:moveTo>
                    <a:pt x="10" y="112"/>
                  </a:moveTo>
                  <a:cubicBezTo>
                    <a:pt x="10" y="112"/>
                    <a:pt x="11" y="112"/>
                    <a:pt x="11" y="112"/>
                  </a:cubicBezTo>
                  <a:cubicBezTo>
                    <a:pt x="11" y="112"/>
                    <a:pt x="11" y="112"/>
                    <a:pt x="11" y="112"/>
                  </a:cubicBezTo>
                  <a:cubicBezTo>
                    <a:pt x="10" y="112"/>
                    <a:pt x="10" y="112"/>
                    <a:pt x="10" y="112"/>
                  </a:cubicBezTo>
                  <a:close/>
                  <a:moveTo>
                    <a:pt x="11" y="109"/>
                  </a:moveTo>
                  <a:cubicBezTo>
                    <a:pt x="11" y="108"/>
                    <a:pt x="11" y="108"/>
                    <a:pt x="11" y="109"/>
                  </a:cubicBezTo>
                  <a:cubicBezTo>
                    <a:pt x="11" y="109"/>
                    <a:pt x="11" y="109"/>
                    <a:pt x="11" y="109"/>
                  </a:cubicBezTo>
                  <a:cubicBezTo>
                    <a:pt x="11" y="109"/>
                    <a:pt x="11" y="109"/>
                    <a:pt x="11" y="109"/>
                  </a:cubicBezTo>
                  <a:close/>
                  <a:moveTo>
                    <a:pt x="11" y="111"/>
                  </a:moveTo>
                  <a:cubicBezTo>
                    <a:pt x="11" y="111"/>
                    <a:pt x="11" y="111"/>
                    <a:pt x="11" y="111"/>
                  </a:cubicBezTo>
                  <a:cubicBezTo>
                    <a:pt x="10" y="111"/>
                    <a:pt x="10" y="111"/>
                    <a:pt x="10" y="111"/>
                  </a:cubicBezTo>
                  <a:cubicBezTo>
                    <a:pt x="10" y="111"/>
                    <a:pt x="11" y="111"/>
                    <a:pt x="11" y="111"/>
                  </a:cubicBezTo>
                  <a:cubicBezTo>
                    <a:pt x="11" y="111"/>
                    <a:pt x="11" y="111"/>
                    <a:pt x="11" y="111"/>
                  </a:cubicBezTo>
                  <a:cubicBezTo>
                    <a:pt x="11" y="111"/>
                    <a:pt x="11" y="111"/>
                    <a:pt x="11" y="111"/>
                  </a:cubicBezTo>
                  <a:close/>
                  <a:moveTo>
                    <a:pt x="11" y="109"/>
                  </a:moveTo>
                  <a:cubicBezTo>
                    <a:pt x="11" y="109"/>
                    <a:pt x="11" y="109"/>
                    <a:pt x="11" y="109"/>
                  </a:cubicBezTo>
                  <a:cubicBezTo>
                    <a:pt x="12" y="109"/>
                    <a:pt x="12" y="109"/>
                    <a:pt x="12" y="109"/>
                  </a:cubicBezTo>
                  <a:cubicBezTo>
                    <a:pt x="12" y="109"/>
                    <a:pt x="11" y="109"/>
                    <a:pt x="11" y="109"/>
                  </a:cubicBezTo>
                  <a:cubicBezTo>
                    <a:pt x="11" y="109"/>
                    <a:pt x="11" y="109"/>
                    <a:pt x="11" y="109"/>
                  </a:cubicBezTo>
                  <a:close/>
                  <a:moveTo>
                    <a:pt x="13" y="107"/>
                  </a:moveTo>
                  <a:cubicBezTo>
                    <a:pt x="14" y="107"/>
                    <a:pt x="14" y="107"/>
                    <a:pt x="14" y="107"/>
                  </a:cubicBezTo>
                  <a:cubicBezTo>
                    <a:pt x="14" y="107"/>
                    <a:pt x="14" y="107"/>
                    <a:pt x="13" y="107"/>
                  </a:cubicBezTo>
                  <a:cubicBezTo>
                    <a:pt x="13" y="107"/>
                    <a:pt x="13" y="107"/>
                    <a:pt x="13" y="107"/>
                  </a:cubicBezTo>
                  <a:cubicBezTo>
                    <a:pt x="13" y="107"/>
                    <a:pt x="13" y="107"/>
                    <a:pt x="13" y="107"/>
                  </a:cubicBezTo>
                  <a:close/>
                  <a:moveTo>
                    <a:pt x="11" y="108"/>
                  </a:moveTo>
                  <a:cubicBezTo>
                    <a:pt x="12" y="108"/>
                    <a:pt x="12" y="108"/>
                    <a:pt x="12" y="108"/>
                  </a:cubicBezTo>
                  <a:cubicBezTo>
                    <a:pt x="12" y="108"/>
                    <a:pt x="11" y="108"/>
                    <a:pt x="11" y="108"/>
                  </a:cubicBezTo>
                  <a:cubicBezTo>
                    <a:pt x="11" y="108"/>
                    <a:pt x="11" y="108"/>
                    <a:pt x="11" y="108"/>
                  </a:cubicBezTo>
                  <a:cubicBezTo>
                    <a:pt x="11" y="108"/>
                    <a:pt x="11" y="108"/>
                    <a:pt x="11" y="108"/>
                  </a:cubicBezTo>
                  <a:close/>
                  <a:moveTo>
                    <a:pt x="14" y="106"/>
                  </a:moveTo>
                  <a:cubicBezTo>
                    <a:pt x="14" y="106"/>
                    <a:pt x="14" y="106"/>
                    <a:pt x="14" y="106"/>
                  </a:cubicBezTo>
                  <a:cubicBezTo>
                    <a:pt x="14" y="106"/>
                    <a:pt x="14" y="106"/>
                    <a:pt x="14" y="106"/>
                  </a:cubicBezTo>
                  <a:cubicBezTo>
                    <a:pt x="14" y="106"/>
                    <a:pt x="14" y="106"/>
                    <a:pt x="14" y="106"/>
                  </a:cubicBezTo>
                  <a:close/>
                  <a:moveTo>
                    <a:pt x="16" y="107"/>
                  </a:moveTo>
                  <a:cubicBezTo>
                    <a:pt x="16" y="107"/>
                    <a:pt x="16" y="107"/>
                    <a:pt x="16" y="107"/>
                  </a:cubicBezTo>
                  <a:cubicBezTo>
                    <a:pt x="16" y="107"/>
                    <a:pt x="16" y="107"/>
                    <a:pt x="16" y="107"/>
                  </a:cubicBezTo>
                  <a:cubicBezTo>
                    <a:pt x="16" y="107"/>
                    <a:pt x="16" y="107"/>
                    <a:pt x="16" y="107"/>
                  </a:cubicBezTo>
                  <a:cubicBezTo>
                    <a:pt x="16" y="107"/>
                    <a:pt x="16" y="107"/>
                    <a:pt x="16" y="107"/>
                  </a:cubicBezTo>
                  <a:close/>
                  <a:moveTo>
                    <a:pt x="15" y="104"/>
                  </a:moveTo>
                  <a:cubicBezTo>
                    <a:pt x="16" y="104"/>
                    <a:pt x="16" y="104"/>
                    <a:pt x="16" y="104"/>
                  </a:cubicBezTo>
                  <a:cubicBezTo>
                    <a:pt x="16" y="104"/>
                    <a:pt x="16" y="103"/>
                    <a:pt x="16" y="103"/>
                  </a:cubicBezTo>
                  <a:cubicBezTo>
                    <a:pt x="16" y="103"/>
                    <a:pt x="15" y="103"/>
                    <a:pt x="15" y="103"/>
                  </a:cubicBezTo>
                  <a:cubicBezTo>
                    <a:pt x="15" y="104"/>
                    <a:pt x="15" y="104"/>
                    <a:pt x="15" y="104"/>
                  </a:cubicBezTo>
                  <a:cubicBezTo>
                    <a:pt x="15" y="104"/>
                    <a:pt x="15" y="105"/>
                    <a:pt x="15" y="104"/>
                  </a:cubicBezTo>
                  <a:close/>
                  <a:moveTo>
                    <a:pt x="19" y="116"/>
                  </a:moveTo>
                  <a:cubicBezTo>
                    <a:pt x="19" y="116"/>
                    <a:pt x="19" y="115"/>
                    <a:pt x="19" y="115"/>
                  </a:cubicBezTo>
                  <a:cubicBezTo>
                    <a:pt x="19" y="115"/>
                    <a:pt x="19" y="115"/>
                    <a:pt x="19" y="115"/>
                  </a:cubicBezTo>
                  <a:cubicBezTo>
                    <a:pt x="19" y="115"/>
                    <a:pt x="20" y="115"/>
                    <a:pt x="20" y="115"/>
                  </a:cubicBezTo>
                  <a:cubicBezTo>
                    <a:pt x="20" y="115"/>
                    <a:pt x="20" y="115"/>
                    <a:pt x="20" y="115"/>
                  </a:cubicBezTo>
                  <a:cubicBezTo>
                    <a:pt x="20" y="115"/>
                    <a:pt x="20" y="115"/>
                    <a:pt x="20" y="114"/>
                  </a:cubicBezTo>
                  <a:cubicBezTo>
                    <a:pt x="20" y="114"/>
                    <a:pt x="20" y="114"/>
                    <a:pt x="20" y="114"/>
                  </a:cubicBezTo>
                  <a:cubicBezTo>
                    <a:pt x="20" y="114"/>
                    <a:pt x="20" y="114"/>
                    <a:pt x="20" y="114"/>
                  </a:cubicBezTo>
                  <a:cubicBezTo>
                    <a:pt x="20" y="114"/>
                    <a:pt x="20" y="114"/>
                    <a:pt x="20" y="114"/>
                  </a:cubicBezTo>
                  <a:cubicBezTo>
                    <a:pt x="19" y="114"/>
                    <a:pt x="19" y="115"/>
                    <a:pt x="19" y="115"/>
                  </a:cubicBezTo>
                  <a:cubicBezTo>
                    <a:pt x="19" y="115"/>
                    <a:pt x="19" y="114"/>
                    <a:pt x="19" y="114"/>
                  </a:cubicBezTo>
                  <a:cubicBezTo>
                    <a:pt x="19" y="114"/>
                    <a:pt x="18" y="114"/>
                    <a:pt x="18" y="114"/>
                  </a:cubicBezTo>
                  <a:cubicBezTo>
                    <a:pt x="18" y="114"/>
                    <a:pt x="17" y="115"/>
                    <a:pt x="17" y="115"/>
                  </a:cubicBezTo>
                  <a:cubicBezTo>
                    <a:pt x="17" y="115"/>
                    <a:pt x="17" y="116"/>
                    <a:pt x="17" y="116"/>
                  </a:cubicBezTo>
                  <a:cubicBezTo>
                    <a:pt x="17" y="116"/>
                    <a:pt x="17" y="116"/>
                    <a:pt x="17" y="116"/>
                  </a:cubicBezTo>
                  <a:cubicBezTo>
                    <a:pt x="17" y="116"/>
                    <a:pt x="18" y="116"/>
                    <a:pt x="17" y="117"/>
                  </a:cubicBezTo>
                  <a:cubicBezTo>
                    <a:pt x="18" y="117"/>
                    <a:pt x="18" y="117"/>
                    <a:pt x="18" y="116"/>
                  </a:cubicBezTo>
                  <a:cubicBezTo>
                    <a:pt x="18" y="116"/>
                    <a:pt x="18" y="116"/>
                    <a:pt x="18" y="116"/>
                  </a:cubicBezTo>
                  <a:cubicBezTo>
                    <a:pt x="18" y="116"/>
                    <a:pt x="18" y="116"/>
                    <a:pt x="19" y="116"/>
                  </a:cubicBezTo>
                  <a:close/>
                  <a:moveTo>
                    <a:pt x="19" y="116"/>
                  </a:move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19" y="116"/>
                    <a:pt x="19" y="116"/>
                  </a:cubicBezTo>
                  <a:cubicBezTo>
                    <a:pt x="19" y="116"/>
                    <a:pt x="19" y="116"/>
                    <a:pt x="19" y="116"/>
                  </a:cubicBezTo>
                  <a:close/>
                  <a:moveTo>
                    <a:pt x="20" y="115"/>
                  </a:moveTo>
                  <a:cubicBezTo>
                    <a:pt x="20" y="116"/>
                    <a:pt x="20" y="116"/>
                    <a:pt x="20" y="116"/>
                  </a:cubicBezTo>
                  <a:cubicBezTo>
                    <a:pt x="20" y="116"/>
                    <a:pt x="20" y="116"/>
                    <a:pt x="20" y="115"/>
                  </a:cubicBezTo>
                  <a:close/>
                  <a:moveTo>
                    <a:pt x="35" y="112"/>
                  </a:moveTo>
                  <a:cubicBezTo>
                    <a:pt x="35" y="112"/>
                    <a:pt x="35" y="112"/>
                    <a:pt x="35" y="112"/>
                  </a:cubicBezTo>
                  <a:cubicBezTo>
                    <a:pt x="35" y="112"/>
                    <a:pt x="35" y="113"/>
                    <a:pt x="35" y="113"/>
                  </a:cubicBezTo>
                  <a:cubicBezTo>
                    <a:pt x="35" y="113"/>
                    <a:pt x="35" y="113"/>
                    <a:pt x="35" y="112"/>
                  </a:cubicBezTo>
                  <a:cubicBezTo>
                    <a:pt x="35" y="112"/>
                    <a:pt x="35" y="112"/>
                    <a:pt x="35" y="112"/>
                  </a:cubicBezTo>
                  <a:close/>
                  <a:moveTo>
                    <a:pt x="16" y="119"/>
                  </a:moveTo>
                  <a:cubicBezTo>
                    <a:pt x="16" y="119"/>
                    <a:pt x="16" y="119"/>
                    <a:pt x="16" y="119"/>
                  </a:cubicBezTo>
                  <a:cubicBezTo>
                    <a:pt x="16" y="120"/>
                    <a:pt x="16" y="120"/>
                    <a:pt x="17" y="120"/>
                  </a:cubicBezTo>
                  <a:cubicBezTo>
                    <a:pt x="17" y="120"/>
                    <a:pt x="17" y="120"/>
                    <a:pt x="17" y="120"/>
                  </a:cubicBezTo>
                  <a:cubicBezTo>
                    <a:pt x="17" y="120"/>
                    <a:pt x="17" y="120"/>
                    <a:pt x="17" y="120"/>
                  </a:cubicBezTo>
                  <a:cubicBezTo>
                    <a:pt x="17" y="120"/>
                    <a:pt x="16" y="119"/>
                    <a:pt x="16" y="119"/>
                  </a:cubicBezTo>
                  <a:close/>
                  <a:moveTo>
                    <a:pt x="24" y="128"/>
                  </a:moveTo>
                  <a:cubicBezTo>
                    <a:pt x="24" y="128"/>
                    <a:pt x="24" y="128"/>
                    <a:pt x="24" y="128"/>
                  </a:cubicBezTo>
                  <a:cubicBezTo>
                    <a:pt x="24" y="128"/>
                    <a:pt x="24" y="128"/>
                    <a:pt x="24" y="128"/>
                  </a:cubicBezTo>
                  <a:cubicBezTo>
                    <a:pt x="24" y="128"/>
                    <a:pt x="24" y="129"/>
                    <a:pt x="24" y="129"/>
                  </a:cubicBezTo>
                  <a:cubicBezTo>
                    <a:pt x="24" y="129"/>
                    <a:pt x="24" y="129"/>
                    <a:pt x="24" y="129"/>
                  </a:cubicBezTo>
                  <a:cubicBezTo>
                    <a:pt x="24" y="129"/>
                    <a:pt x="24" y="129"/>
                    <a:pt x="24" y="129"/>
                  </a:cubicBezTo>
                  <a:cubicBezTo>
                    <a:pt x="24" y="130"/>
                    <a:pt x="24" y="130"/>
                    <a:pt x="23" y="130"/>
                  </a:cubicBezTo>
                  <a:cubicBezTo>
                    <a:pt x="23" y="130"/>
                    <a:pt x="23" y="130"/>
                    <a:pt x="23" y="130"/>
                  </a:cubicBezTo>
                  <a:cubicBezTo>
                    <a:pt x="23" y="130"/>
                    <a:pt x="23" y="130"/>
                    <a:pt x="23" y="131"/>
                  </a:cubicBezTo>
                  <a:cubicBezTo>
                    <a:pt x="23" y="131"/>
                    <a:pt x="23" y="131"/>
                    <a:pt x="23" y="131"/>
                  </a:cubicBezTo>
                  <a:cubicBezTo>
                    <a:pt x="23" y="131"/>
                    <a:pt x="23" y="131"/>
                    <a:pt x="23" y="131"/>
                  </a:cubicBezTo>
                  <a:cubicBezTo>
                    <a:pt x="23" y="131"/>
                    <a:pt x="23" y="131"/>
                    <a:pt x="24" y="131"/>
                  </a:cubicBezTo>
                  <a:cubicBezTo>
                    <a:pt x="24" y="131"/>
                    <a:pt x="24" y="131"/>
                    <a:pt x="24" y="131"/>
                  </a:cubicBezTo>
                  <a:cubicBezTo>
                    <a:pt x="24" y="131"/>
                    <a:pt x="24" y="131"/>
                    <a:pt x="24" y="131"/>
                  </a:cubicBezTo>
                  <a:cubicBezTo>
                    <a:pt x="24" y="131"/>
                    <a:pt x="24" y="131"/>
                    <a:pt x="24" y="130"/>
                  </a:cubicBezTo>
                  <a:cubicBezTo>
                    <a:pt x="24" y="130"/>
                    <a:pt x="24" y="130"/>
                    <a:pt x="24" y="130"/>
                  </a:cubicBezTo>
                  <a:cubicBezTo>
                    <a:pt x="24" y="130"/>
                    <a:pt x="24" y="130"/>
                    <a:pt x="24" y="130"/>
                  </a:cubicBezTo>
                  <a:cubicBezTo>
                    <a:pt x="24" y="130"/>
                    <a:pt x="24" y="130"/>
                    <a:pt x="24" y="130"/>
                  </a:cubicBezTo>
                  <a:cubicBezTo>
                    <a:pt x="24" y="129"/>
                    <a:pt x="24" y="129"/>
                    <a:pt x="24" y="129"/>
                  </a:cubicBezTo>
                  <a:cubicBezTo>
                    <a:pt x="24" y="129"/>
                    <a:pt x="25" y="129"/>
                    <a:pt x="25" y="129"/>
                  </a:cubicBezTo>
                  <a:cubicBezTo>
                    <a:pt x="25" y="128"/>
                    <a:pt x="25" y="128"/>
                    <a:pt x="25" y="128"/>
                  </a:cubicBezTo>
                  <a:cubicBezTo>
                    <a:pt x="25" y="128"/>
                    <a:pt x="25" y="128"/>
                    <a:pt x="25" y="128"/>
                  </a:cubicBezTo>
                  <a:cubicBezTo>
                    <a:pt x="24" y="128"/>
                    <a:pt x="24" y="128"/>
                    <a:pt x="24" y="128"/>
                  </a:cubicBezTo>
                  <a:close/>
                  <a:moveTo>
                    <a:pt x="15" y="121"/>
                  </a:moveTo>
                  <a:cubicBezTo>
                    <a:pt x="15" y="121"/>
                    <a:pt x="15" y="121"/>
                    <a:pt x="15" y="121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16" y="121"/>
                    <a:pt x="16" y="121"/>
                    <a:pt x="16" y="120"/>
                  </a:cubicBezTo>
                  <a:cubicBezTo>
                    <a:pt x="15" y="120"/>
                    <a:pt x="15" y="121"/>
                    <a:pt x="15" y="121"/>
                  </a:cubicBezTo>
                  <a:close/>
                  <a:moveTo>
                    <a:pt x="22" y="131"/>
                  </a:moveTo>
                  <a:cubicBezTo>
                    <a:pt x="21" y="131"/>
                    <a:pt x="21" y="131"/>
                    <a:pt x="21" y="131"/>
                  </a:cubicBezTo>
                  <a:cubicBezTo>
                    <a:pt x="21" y="131"/>
                    <a:pt x="21" y="131"/>
                    <a:pt x="21" y="131"/>
                  </a:cubicBezTo>
                  <a:cubicBezTo>
                    <a:pt x="21" y="131"/>
                    <a:pt x="21" y="131"/>
                    <a:pt x="21" y="131"/>
                  </a:cubicBezTo>
                  <a:cubicBezTo>
                    <a:pt x="21" y="131"/>
                    <a:pt x="21" y="131"/>
                    <a:pt x="21" y="131"/>
                  </a:cubicBezTo>
                  <a:cubicBezTo>
                    <a:pt x="21" y="130"/>
                    <a:pt x="20" y="131"/>
                    <a:pt x="20" y="131"/>
                  </a:cubicBezTo>
                  <a:cubicBezTo>
                    <a:pt x="20" y="131"/>
                    <a:pt x="20" y="131"/>
                    <a:pt x="20" y="131"/>
                  </a:cubicBezTo>
                  <a:cubicBezTo>
                    <a:pt x="20" y="131"/>
                    <a:pt x="20" y="131"/>
                    <a:pt x="20" y="131"/>
                  </a:cubicBezTo>
                  <a:cubicBezTo>
                    <a:pt x="20" y="131"/>
                    <a:pt x="20" y="131"/>
                    <a:pt x="20" y="131"/>
                  </a:cubicBezTo>
                  <a:cubicBezTo>
                    <a:pt x="20" y="132"/>
                    <a:pt x="20" y="132"/>
                    <a:pt x="20" y="132"/>
                  </a:cubicBezTo>
                  <a:cubicBezTo>
                    <a:pt x="20" y="132"/>
                    <a:pt x="20" y="132"/>
                    <a:pt x="20" y="132"/>
                  </a:cubicBezTo>
                  <a:cubicBezTo>
                    <a:pt x="20" y="132"/>
                    <a:pt x="21" y="132"/>
                    <a:pt x="21" y="132"/>
                  </a:cubicBezTo>
                  <a:cubicBezTo>
                    <a:pt x="21" y="132"/>
                    <a:pt x="21" y="132"/>
                    <a:pt x="21" y="132"/>
                  </a:cubicBezTo>
                  <a:cubicBezTo>
                    <a:pt x="22" y="132"/>
                    <a:pt x="22" y="132"/>
                    <a:pt x="22" y="132"/>
                  </a:cubicBezTo>
                  <a:cubicBezTo>
                    <a:pt x="22" y="131"/>
                    <a:pt x="22" y="131"/>
                    <a:pt x="22" y="131"/>
                  </a:cubicBezTo>
                  <a:cubicBezTo>
                    <a:pt x="22" y="131"/>
                    <a:pt x="22" y="131"/>
                    <a:pt x="22" y="131"/>
                  </a:cubicBezTo>
                  <a:close/>
                  <a:moveTo>
                    <a:pt x="46" y="98"/>
                  </a:moveTo>
                  <a:cubicBezTo>
                    <a:pt x="46" y="98"/>
                    <a:pt x="46" y="98"/>
                    <a:pt x="46" y="98"/>
                  </a:cubicBezTo>
                  <a:cubicBezTo>
                    <a:pt x="46" y="98"/>
                    <a:pt x="46" y="98"/>
                    <a:pt x="46" y="98"/>
                  </a:cubicBezTo>
                  <a:cubicBezTo>
                    <a:pt x="46" y="98"/>
                    <a:pt x="46" y="98"/>
                    <a:pt x="46" y="98"/>
                  </a:cubicBezTo>
                  <a:cubicBezTo>
                    <a:pt x="46" y="98"/>
                    <a:pt x="46" y="98"/>
                    <a:pt x="46" y="99"/>
                  </a:cubicBezTo>
                  <a:cubicBezTo>
                    <a:pt x="46" y="99"/>
                    <a:pt x="46" y="99"/>
                    <a:pt x="46" y="99"/>
                  </a:cubicBezTo>
                  <a:cubicBezTo>
                    <a:pt x="46" y="99"/>
                    <a:pt x="46" y="99"/>
                    <a:pt x="46" y="99"/>
                  </a:cubicBezTo>
                  <a:cubicBezTo>
                    <a:pt x="46" y="98"/>
                    <a:pt x="46" y="98"/>
                    <a:pt x="46" y="98"/>
                  </a:cubicBezTo>
                  <a:cubicBezTo>
                    <a:pt x="46" y="98"/>
                    <a:pt x="46" y="98"/>
                    <a:pt x="46" y="98"/>
                  </a:cubicBezTo>
                  <a:cubicBezTo>
                    <a:pt x="46" y="98"/>
                    <a:pt x="47" y="98"/>
                    <a:pt x="47" y="98"/>
                  </a:cubicBezTo>
                  <a:cubicBezTo>
                    <a:pt x="47" y="98"/>
                    <a:pt x="47" y="98"/>
                    <a:pt x="47" y="98"/>
                  </a:cubicBezTo>
                  <a:cubicBezTo>
                    <a:pt x="47" y="98"/>
                    <a:pt x="47" y="98"/>
                    <a:pt x="47" y="98"/>
                  </a:cubicBezTo>
                  <a:cubicBezTo>
                    <a:pt x="47" y="98"/>
                    <a:pt x="47" y="98"/>
                    <a:pt x="47" y="98"/>
                  </a:cubicBezTo>
                  <a:cubicBezTo>
                    <a:pt x="47" y="98"/>
                    <a:pt x="47" y="98"/>
                    <a:pt x="47" y="98"/>
                  </a:cubicBezTo>
                  <a:cubicBezTo>
                    <a:pt x="47" y="98"/>
                    <a:pt x="47" y="98"/>
                    <a:pt x="47" y="98"/>
                  </a:cubicBezTo>
                  <a:cubicBezTo>
                    <a:pt x="47" y="98"/>
                    <a:pt x="47" y="98"/>
                    <a:pt x="47" y="98"/>
                  </a:cubicBezTo>
                  <a:cubicBezTo>
                    <a:pt x="47" y="98"/>
                    <a:pt x="47" y="97"/>
                    <a:pt x="47" y="98"/>
                  </a:cubicBezTo>
                  <a:cubicBezTo>
                    <a:pt x="47" y="98"/>
                    <a:pt x="47" y="98"/>
                    <a:pt x="47" y="98"/>
                  </a:cubicBezTo>
                  <a:cubicBezTo>
                    <a:pt x="47" y="98"/>
                    <a:pt x="46" y="98"/>
                    <a:pt x="46" y="98"/>
                  </a:cubicBezTo>
                  <a:cubicBezTo>
                    <a:pt x="46" y="98"/>
                    <a:pt x="46" y="98"/>
                    <a:pt x="46" y="98"/>
                  </a:cubicBezTo>
                  <a:cubicBezTo>
                    <a:pt x="46" y="98"/>
                    <a:pt x="46" y="98"/>
                    <a:pt x="46" y="98"/>
                  </a:cubicBezTo>
                  <a:cubicBezTo>
                    <a:pt x="46" y="98"/>
                    <a:pt x="46" y="98"/>
                    <a:pt x="46" y="98"/>
                  </a:cubicBezTo>
                  <a:cubicBezTo>
                    <a:pt x="46" y="98"/>
                    <a:pt x="46" y="98"/>
                    <a:pt x="46" y="98"/>
                  </a:cubicBezTo>
                  <a:cubicBezTo>
                    <a:pt x="46" y="98"/>
                    <a:pt x="46" y="98"/>
                    <a:pt x="46" y="98"/>
                  </a:cubicBezTo>
                  <a:cubicBezTo>
                    <a:pt x="46" y="98"/>
                    <a:pt x="46" y="98"/>
                    <a:pt x="46" y="98"/>
                  </a:cubicBezTo>
                  <a:cubicBezTo>
                    <a:pt x="46" y="98"/>
                    <a:pt x="46" y="98"/>
                    <a:pt x="46" y="98"/>
                  </a:cubicBezTo>
                  <a:close/>
                  <a:moveTo>
                    <a:pt x="99" y="55"/>
                  </a:moveTo>
                  <a:cubicBezTo>
                    <a:pt x="99" y="55"/>
                    <a:pt x="99" y="55"/>
                    <a:pt x="99" y="55"/>
                  </a:cubicBezTo>
                  <a:cubicBezTo>
                    <a:pt x="99" y="55"/>
                    <a:pt x="99" y="55"/>
                    <a:pt x="99" y="54"/>
                  </a:cubicBezTo>
                  <a:cubicBezTo>
                    <a:pt x="99" y="54"/>
                    <a:pt x="99" y="54"/>
                    <a:pt x="99" y="54"/>
                  </a:cubicBezTo>
                  <a:cubicBezTo>
                    <a:pt x="99" y="54"/>
                    <a:pt x="99" y="54"/>
                    <a:pt x="99" y="54"/>
                  </a:cubicBezTo>
                  <a:cubicBezTo>
                    <a:pt x="99" y="54"/>
                    <a:pt x="99" y="54"/>
                    <a:pt x="99" y="54"/>
                  </a:cubicBezTo>
                  <a:cubicBezTo>
                    <a:pt x="99" y="54"/>
                    <a:pt x="99" y="54"/>
                    <a:pt x="99" y="54"/>
                  </a:cubicBezTo>
                  <a:cubicBezTo>
                    <a:pt x="99" y="54"/>
                    <a:pt x="99" y="54"/>
                    <a:pt x="99" y="54"/>
                  </a:cubicBezTo>
                  <a:cubicBezTo>
                    <a:pt x="99" y="54"/>
                    <a:pt x="99" y="54"/>
                    <a:pt x="99" y="53"/>
                  </a:cubicBezTo>
                  <a:cubicBezTo>
                    <a:pt x="99" y="53"/>
                    <a:pt x="99" y="53"/>
                    <a:pt x="99" y="53"/>
                  </a:cubicBezTo>
                  <a:cubicBezTo>
                    <a:pt x="99" y="53"/>
                    <a:pt x="99" y="53"/>
                    <a:pt x="99" y="53"/>
                  </a:cubicBezTo>
                  <a:cubicBezTo>
                    <a:pt x="99" y="53"/>
                    <a:pt x="99" y="53"/>
                    <a:pt x="99" y="52"/>
                  </a:cubicBezTo>
                  <a:cubicBezTo>
                    <a:pt x="99" y="52"/>
                    <a:pt x="99" y="52"/>
                    <a:pt x="99" y="52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99" y="51"/>
                    <a:pt x="98" y="51"/>
                    <a:pt x="98" y="51"/>
                  </a:cubicBezTo>
                  <a:cubicBezTo>
                    <a:pt x="98" y="51"/>
                    <a:pt x="98" y="51"/>
                    <a:pt x="98" y="51"/>
                  </a:cubicBezTo>
                  <a:cubicBezTo>
                    <a:pt x="98" y="51"/>
                    <a:pt x="98" y="50"/>
                    <a:pt x="98" y="50"/>
                  </a:cubicBezTo>
                  <a:cubicBezTo>
                    <a:pt x="98" y="50"/>
                    <a:pt x="98" y="50"/>
                    <a:pt x="98" y="49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98" y="49"/>
                    <a:pt x="98" y="49"/>
                    <a:pt x="98" y="49"/>
                  </a:cubicBezTo>
                  <a:cubicBezTo>
                    <a:pt x="98" y="48"/>
                    <a:pt x="97" y="48"/>
                    <a:pt x="97" y="48"/>
                  </a:cubicBezTo>
                  <a:cubicBezTo>
                    <a:pt x="97" y="48"/>
                    <a:pt x="97" y="47"/>
                    <a:pt x="97" y="47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7" y="47"/>
                    <a:pt x="96" y="46"/>
                    <a:pt x="96" y="46"/>
                  </a:cubicBezTo>
                  <a:cubicBezTo>
                    <a:pt x="96" y="46"/>
                    <a:pt x="96" y="46"/>
                    <a:pt x="96" y="46"/>
                  </a:cubicBezTo>
                  <a:cubicBezTo>
                    <a:pt x="96" y="46"/>
                    <a:pt x="96" y="46"/>
                    <a:pt x="96" y="46"/>
                  </a:cubicBezTo>
                  <a:cubicBezTo>
                    <a:pt x="95" y="46"/>
                    <a:pt x="95" y="45"/>
                    <a:pt x="95" y="45"/>
                  </a:cubicBezTo>
                  <a:cubicBezTo>
                    <a:pt x="95" y="44"/>
                    <a:pt x="95" y="43"/>
                    <a:pt x="95" y="42"/>
                  </a:cubicBezTo>
                  <a:cubicBezTo>
                    <a:pt x="95" y="42"/>
                    <a:pt x="95" y="42"/>
                    <a:pt x="95" y="41"/>
                  </a:cubicBezTo>
                  <a:cubicBezTo>
                    <a:pt x="95" y="41"/>
                    <a:pt x="95" y="40"/>
                    <a:pt x="95" y="39"/>
                  </a:cubicBezTo>
                  <a:cubicBezTo>
                    <a:pt x="95" y="39"/>
                    <a:pt x="95" y="39"/>
                    <a:pt x="95" y="38"/>
                  </a:cubicBezTo>
                  <a:cubicBezTo>
                    <a:pt x="95" y="38"/>
                    <a:pt x="95" y="39"/>
                    <a:pt x="95" y="39"/>
                  </a:cubicBezTo>
                  <a:cubicBezTo>
                    <a:pt x="94" y="39"/>
                    <a:pt x="94" y="39"/>
                    <a:pt x="94" y="39"/>
                  </a:cubicBezTo>
                  <a:cubicBezTo>
                    <a:pt x="93" y="38"/>
                    <a:pt x="93" y="38"/>
                    <a:pt x="92" y="38"/>
                  </a:cubicBezTo>
                  <a:cubicBezTo>
                    <a:pt x="92" y="38"/>
                    <a:pt x="92" y="37"/>
                    <a:pt x="92" y="37"/>
                  </a:cubicBezTo>
                  <a:cubicBezTo>
                    <a:pt x="92" y="37"/>
                    <a:pt x="92" y="37"/>
                    <a:pt x="92" y="37"/>
                  </a:cubicBezTo>
                  <a:cubicBezTo>
                    <a:pt x="92" y="37"/>
                    <a:pt x="92" y="37"/>
                    <a:pt x="92" y="37"/>
                  </a:cubicBezTo>
                  <a:cubicBezTo>
                    <a:pt x="92" y="38"/>
                    <a:pt x="91" y="38"/>
                    <a:pt x="91" y="38"/>
                  </a:cubicBezTo>
                  <a:cubicBezTo>
                    <a:pt x="91" y="38"/>
                    <a:pt x="91" y="38"/>
                    <a:pt x="91" y="39"/>
                  </a:cubicBezTo>
                  <a:cubicBezTo>
                    <a:pt x="91" y="39"/>
                    <a:pt x="91" y="40"/>
                    <a:pt x="91" y="40"/>
                  </a:cubicBezTo>
                  <a:cubicBezTo>
                    <a:pt x="91" y="41"/>
                    <a:pt x="91" y="41"/>
                    <a:pt x="91" y="41"/>
                  </a:cubicBezTo>
                  <a:cubicBezTo>
                    <a:pt x="91" y="41"/>
                    <a:pt x="91" y="41"/>
                    <a:pt x="91" y="41"/>
                  </a:cubicBezTo>
                  <a:cubicBezTo>
                    <a:pt x="92" y="41"/>
                    <a:pt x="92" y="40"/>
                    <a:pt x="92" y="40"/>
                  </a:cubicBezTo>
                  <a:cubicBezTo>
                    <a:pt x="93" y="40"/>
                    <a:pt x="93" y="40"/>
                    <a:pt x="93" y="40"/>
                  </a:cubicBezTo>
                  <a:cubicBezTo>
                    <a:pt x="93" y="40"/>
                    <a:pt x="93" y="40"/>
                    <a:pt x="93" y="40"/>
                  </a:cubicBezTo>
                  <a:cubicBezTo>
                    <a:pt x="94" y="40"/>
                    <a:pt x="94" y="40"/>
                    <a:pt x="94" y="41"/>
                  </a:cubicBezTo>
                  <a:cubicBezTo>
                    <a:pt x="94" y="41"/>
                    <a:pt x="94" y="42"/>
                    <a:pt x="94" y="42"/>
                  </a:cubicBezTo>
                  <a:cubicBezTo>
                    <a:pt x="94" y="42"/>
                    <a:pt x="94" y="43"/>
                    <a:pt x="93" y="43"/>
                  </a:cubicBezTo>
                  <a:cubicBezTo>
                    <a:pt x="93" y="43"/>
                    <a:pt x="93" y="43"/>
                    <a:pt x="93" y="43"/>
                  </a:cubicBezTo>
                  <a:cubicBezTo>
                    <a:pt x="93" y="43"/>
                    <a:pt x="92" y="43"/>
                    <a:pt x="92" y="43"/>
                  </a:cubicBezTo>
                  <a:cubicBezTo>
                    <a:pt x="92" y="43"/>
                    <a:pt x="92" y="43"/>
                    <a:pt x="92" y="43"/>
                  </a:cubicBezTo>
                  <a:cubicBezTo>
                    <a:pt x="92" y="43"/>
                    <a:pt x="92" y="43"/>
                    <a:pt x="92" y="43"/>
                  </a:cubicBezTo>
                  <a:cubicBezTo>
                    <a:pt x="92" y="42"/>
                    <a:pt x="92" y="42"/>
                    <a:pt x="91" y="42"/>
                  </a:cubicBezTo>
                  <a:cubicBezTo>
                    <a:pt x="91" y="42"/>
                    <a:pt x="91" y="42"/>
                    <a:pt x="91" y="43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91" y="44"/>
                    <a:pt x="91" y="44"/>
                    <a:pt x="90" y="44"/>
                  </a:cubicBezTo>
                  <a:cubicBezTo>
                    <a:pt x="90" y="44"/>
                    <a:pt x="90" y="44"/>
                    <a:pt x="90" y="43"/>
                  </a:cubicBezTo>
                  <a:cubicBezTo>
                    <a:pt x="90" y="43"/>
                    <a:pt x="90" y="43"/>
                    <a:pt x="90" y="43"/>
                  </a:cubicBezTo>
                  <a:cubicBezTo>
                    <a:pt x="90" y="42"/>
                    <a:pt x="90" y="42"/>
                    <a:pt x="90" y="41"/>
                  </a:cubicBezTo>
                  <a:cubicBezTo>
                    <a:pt x="90" y="40"/>
                    <a:pt x="90" y="40"/>
                    <a:pt x="90" y="40"/>
                  </a:cubicBezTo>
                  <a:cubicBezTo>
                    <a:pt x="89" y="40"/>
                    <a:pt x="89" y="40"/>
                    <a:pt x="89" y="40"/>
                  </a:cubicBezTo>
                  <a:cubicBezTo>
                    <a:pt x="89" y="41"/>
                    <a:pt x="88" y="40"/>
                    <a:pt x="88" y="40"/>
                  </a:cubicBezTo>
                  <a:cubicBezTo>
                    <a:pt x="88" y="40"/>
                    <a:pt x="88" y="40"/>
                    <a:pt x="88" y="40"/>
                  </a:cubicBezTo>
                  <a:cubicBezTo>
                    <a:pt x="88" y="40"/>
                    <a:pt x="88" y="40"/>
                    <a:pt x="88" y="40"/>
                  </a:cubicBezTo>
                  <a:cubicBezTo>
                    <a:pt x="88" y="40"/>
                    <a:pt x="88" y="40"/>
                    <a:pt x="88" y="40"/>
                  </a:cubicBezTo>
                  <a:cubicBezTo>
                    <a:pt x="88" y="40"/>
                    <a:pt x="88" y="41"/>
                    <a:pt x="87" y="41"/>
                  </a:cubicBezTo>
                  <a:cubicBezTo>
                    <a:pt x="87" y="41"/>
                    <a:pt x="88" y="41"/>
                    <a:pt x="88" y="41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88" y="42"/>
                    <a:pt x="88" y="42"/>
                    <a:pt x="88" y="42"/>
                  </a:cubicBezTo>
                  <a:cubicBezTo>
                    <a:pt x="88" y="42"/>
                    <a:pt x="87" y="43"/>
                    <a:pt x="87" y="43"/>
                  </a:cubicBezTo>
                  <a:cubicBezTo>
                    <a:pt x="87" y="44"/>
                    <a:pt x="87" y="44"/>
                    <a:pt x="86" y="44"/>
                  </a:cubicBezTo>
                  <a:cubicBezTo>
                    <a:pt x="86" y="44"/>
                    <a:pt x="86" y="44"/>
                    <a:pt x="86" y="44"/>
                  </a:cubicBezTo>
                  <a:cubicBezTo>
                    <a:pt x="86" y="44"/>
                    <a:pt x="85" y="44"/>
                    <a:pt x="85" y="45"/>
                  </a:cubicBezTo>
                  <a:cubicBezTo>
                    <a:pt x="85" y="45"/>
                    <a:pt x="85" y="45"/>
                    <a:pt x="85" y="45"/>
                  </a:cubicBezTo>
                  <a:cubicBezTo>
                    <a:pt x="84" y="46"/>
                    <a:pt x="84" y="46"/>
                    <a:pt x="85" y="46"/>
                  </a:cubicBezTo>
                  <a:cubicBezTo>
                    <a:pt x="85" y="46"/>
                    <a:pt x="85" y="46"/>
                    <a:pt x="85" y="46"/>
                  </a:cubicBezTo>
                  <a:cubicBezTo>
                    <a:pt x="85" y="47"/>
                    <a:pt x="85" y="47"/>
                    <a:pt x="85" y="47"/>
                  </a:cubicBezTo>
                  <a:cubicBezTo>
                    <a:pt x="85" y="47"/>
                    <a:pt x="85" y="47"/>
                    <a:pt x="85" y="47"/>
                  </a:cubicBezTo>
                  <a:cubicBezTo>
                    <a:pt x="85" y="47"/>
                    <a:pt x="85" y="47"/>
                    <a:pt x="85" y="48"/>
                  </a:cubicBezTo>
                  <a:cubicBezTo>
                    <a:pt x="86" y="48"/>
                    <a:pt x="86" y="48"/>
                    <a:pt x="86" y="48"/>
                  </a:cubicBezTo>
                  <a:cubicBezTo>
                    <a:pt x="85" y="49"/>
                    <a:pt x="85" y="49"/>
                    <a:pt x="85" y="50"/>
                  </a:cubicBezTo>
                  <a:cubicBezTo>
                    <a:pt x="85" y="50"/>
                    <a:pt x="85" y="50"/>
                    <a:pt x="85" y="51"/>
                  </a:cubicBezTo>
                  <a:cubicBezTo>
                    <a:pt x="84" y="51"/>
                    <a:pt x="84" y="51"/>
                    <a:pt x="84" y="51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83" y="51"/>
                    <a:pt x="83" y="52"/>
                    <a:pt x="84" y="52"/>
                  </a:cubicBezTo>
                  <a:cubicBezTo>
                    <a:pt x="84" y="52"/>
                    <a:pt x="84" y="52"/>
                    <a:pt x="84" y="52"/>
                  </a:cubicBezTo>
                  <a:cubicBezTo>
                    <a:pt x="85" y="52"/>
                    <a:pt x="85" y="52"/>
                    <a:pt x="85" y="52"/>
                  </a:cubicBezTo>
                  <a:cubicBezTo>
                    <a:pt x="86" y="53"/>
                    <a:pt x="86" y="53"/>
                    <a:pt x="86" y="53"/>
                  </a:cubicBezTo>
                  <a:cubicBezTo>
                    <a:pt x="86" y="53"/>
                    <a:pt x="86" y="53"/>
                    <a:pt x="86" y="54"/>
                  </a:cubicBezTo>
                  <a:cubicBezTo>
                    <a:pt x="86" y="54"/>
                    <a:pt x="86" y="54"/>
                    <a:pt x="86" y="54"/>
                  </a:cubicBezTo>
                  <a:cubicBezTo>
                    <a:pt x="86" y="54"/>
                    <a:pt x="86" y="54"/>
                    <a:pt x="86" y="54"/>
                  </a:cubicBezTo>
                  <a:cubicBezTo>
                    <a:pt x="86" y="54"/>
                    <a:pt x="86" y="54"/>
                    <a:pt x="86" y="54"/>
                  </a:cubicBezTo>
                  <a:cubicBezTo>
                    <a:pt x="86" y="55"/>
                    <a:pt x="86" y="55"/>
                    <a:pt x="86" y="55"/>
                  </a:cubicBezTo>
                  <a:cubicBezTo>
                    <a:pt x="86" y="56"/>
                    <a:pt x="86" y="56"/>
                    <a:pt x="86" y="56"/>
                  </a:cubicBezTo>
                  <a:cubicBezTo>
                    <a:pt x="86" y="56"/>
                    <a:pt x="86" y="56"/>
                    <a:pt x="86" y="56"/>
                  </a:cubicBezTo>
                  <a:cubicBezTo>
                    <a:pt x="86" y="56"/>
                    <a:pt x="85" y="57"/>
                    <a:pt x="85" y="57"/>
                  </a:cubicBezTo>
                  <a:cubicBezTo>
                    <a:pt x="85" y="57"/>
                    <a:pt x="85" y="57"/>
                    <a:pt x="85" y="57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85" y="58"/>
                    <a:pt x="85" y="58"/>
                    <a:pt x="85" y="59"/>
                  </a:cubicBezTo>
                  <a:cubicBezTo>
                    <a:pt x="85" y="59"/>
                    <a:pt x="85" y="59"/>
                    <a:pt x="85" y="59"/>
                  </a:cubicBezTo>
                  <a:cubicBezTo>
                    <a:pt x="85" y="59"/>
                    <a:pt x="84" y="60"/>
                    <a:pt x="84" y="60"/>
                  </a:cubicBezTo>
                  <a:cubicBezTo>
                    <a:pt x="84" y="60"/>
                    <a:pt x="84" y="60"/>
                    <a:pt x="84" y="60"/>
                  </a:cubicBezTo>
                  <a:cubicBezTo>
                    <a:pt x="84" y="60"/>
                    <a:pt x="84" y="60"/>
                    <a:pt x="84" y="61"/>
                  </a:cubicBezTo>
                  <a:cubicBezTo>
                    <a:pt x="84" y="61"/>
                    <a:pt x="84" y="61"/>
                    <a:pt x="84" y="61"/>
                  </a:cubicBezTo>
                  <a:cubicBezTo>
                    <a:pt x="84" y="61"/>
                    <a:pt x="84" y="61"/>
                    <a:pt x="84" y="61"/>
                  </a:cubicBezTo>
                  <a:cubicBezTo>
                    <a:pt x="84" y="61"/>
                    <a:pt x="84" y="62"/>
                    <a:pt x="84" y="62"/>
                  </a:cubicBezTo>
                  <a:cubicBezTo>
                    <a:pt x="84" y="62"/>
                    <a:pt x="83" y="62"/>
                    <a:pt x="83" y="62"/>
                  </a:cubicBezTo>
                  <a:cubicBezTo>
                    <a:pt x="83" y="62"/>
                    <a:pt x="83" y="62"/>
                    <a:pt x="83" y="62"/>
                  </a:cubicBezTo>
                  <a:cubicBezTo>
                    <a:pt x="83" y="62"/>
                    <a:pt x="83" y="62"/>
                    <a:pt x="83" y="63"/>
                  </a:cubicBezTo>
                  <a:cubicBezTo>
                    <a:pt x="83" y="63"/>
                    <a:pt x="83" y="63"/>
                    <a:pt x="83" y="63"/>
                  </a:cubicBezTo>
                  <a:cubicBezTo>
                    <a:pt x="82" y="63"/>
                    <a:pt x="82" y="64"/>
                    <a:pt x="82" y="64"/>
                  </a:cubicBezTo>
                  <a:cubicBezTo>
                    <a:pt x="82" y="64"/>
                    <a:pt x="82" y="64"/>
                    <a:pt x="82" y="64"/>
                  </a:cubicBezTo>
                  <a:cubicBezTo>
                    <a:pt x="82" y="64"/>
                    <a:pt x="82" y="64"/>
                    <a:pt x="82" y="64"/>
                  </a:cubicBezTo>
                  <a:cubicBezTo>
                    <a:pt x="82" y="64"/>
                    <a:pt x="82" y="64"/>
                    <a:pt x="82" y="64"/>
                  </a:cubicBezTo>
                  <a:cubicBezTo>
                    <a:pt x="81" y="65"/>
                    <a:pt x="82" y="66"/>
                    <a:pt x="81" y="67"/>
                  </a:cubicBezTo>
                  <a:cubicBezTo>
                    <a:pt x="81" y="67"/>
                    <a:pt x="81" y="67"/>
                    <a:pt x="81" y="67"/>
                  </a:cubicBezTo>
                  <a:cubicBezTo>
                    <a:pt x="81" y="68"/>
                    <a:pt x="81" y="68"/>
                    <a:pt x="80" y="68"/>
                  </a:cubicBezTo>
                  <a:cubicBezTo>
                    <a:pt x="80" y="69"/>
                    <a:pt x="80" y="69"/>
                    <a:pt x="80" y="69"/>
                  </a:cubicBezTo>
                  <a:cubicBezTo>
                    <a:pt x="80" y="69"/>
                    <a:pt x="80" y="69"/>
                    <a:pt x="79" y="69"/>
                  </a:cubicBezTo>
                  <a:cubicBezTo>
                    <a:pt x="79" y="69"/>
                    <a:pt x="79" y="69"/>
                    <a:pt x="79" y="69"/>
                  </a:cubicBezTo>
                  <a:cubicBezTo>
                    <a:pt x="79" y="69"/>
                    <a:pt x="79" y="69"/>
                    <a:pt x="79" y="69"/>
                  </a:cubicBezTo>
                  <a:cubicBezTo>
                    <a:pt x="78" y="69"/>
                    <a:pt x="78" y="70"/>
                    <a:pt x="78" y="70"/>
                  </a:cubicBezTo>
                  <a:cubicBezTo>
                    <a:pt x="77" y="70"/>
                    <a:pt x="77" y="70"/>
                    <a:pt x="77" y="70"/>
                  </a:cubicBezTo>
                  <a:cubicBezTo>
                    <a:pt x="77" y="71"/>
                    <a:pt x="77" y="72"/>
                    <a:pt x="76" y="73"/>
                  </a:cubicBezTo>
                  <a:cubicBezTo>
                    <a:pt x="76" y="73"/>
                    <a:pt x="76" y="74"/>
                    <a:pt x="76" y="74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5" y="74"/>
                    <a:pt x="75" y="74"/>
                    <a:pt x="75" y="74"/>
                  </a:cubicBezTo>
                  <a:cubicBezTo>
                    <a:pt x="74" y="74"/>
                    <a:pt x="74" y="75"/>
                    <a:pt x="74" y="75"/>
                  </a:cubicBezTo>
                  <a:cubicBezTo>
                    <a:pt x="74" y="76"/>
                    <a:pt x="73" y="76"/>
                    <a:pt x="73" y="76"/>
                  </a:cubicBezTo>
                  <a:cubicBezTo>
                    <a:pt x="73" y="76"/>
                    <a:pt x="73" y="76"/>
                    <a:pt x="73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2" y="76"/>
                    <a:pt x="72" y="76"/>
                    <a:pt x="72" y="76"/>
                  </a:cubicBezTo>
                  <a:cubicBezTo>
                    <a:pt x="71" y="76"/>
                    <a:pt x="71" y="76"/>
                    <a:pt x="71" y="76"/>
                  </a:cubicBezTo>
                  <a:cubicBezTo>
                    <a:pt x="71" y="77"/>
                    <a:pt x="71" y="77"/>
                    <a:pt x="70" y="77"/>
                  </a:cubicBezTo>
                  <a:cubicBezTo>
                    <a:pt x="70" y="77"/>
                    <a:pt x="70" y="77"/>
                    <a:pt x="69" y="77"/>
                  </a:cubicBezTo>
                  <a:cubicBezTo>
                    <a:pt x="69" y="77"/>
                    <a:pt x="69" y="77"/>
                    <a:pt x="69" y="77"/>
                  </a:cubicBezTo>
                  <a:cubicBezTo>
                    <a:pt x="69" y="77"/>
                    <a:pt x="69" y="77"/>
                    <a:pt x="69" y="77"/>
                  </a:cubicBezTo>
                  <a:cubicBezTo>
                    <a:pt x="68" y="78"/>
                    <a:pt x="68" y="78"/>
                    <a:pt x="68" y="78"/>
                  </a:cubicBezTo>
                  <a:cubicBezTo>
                    <a:pt x="68" y="78"/>
                    <a:pt x="68" y="78"/>
                    <a:pt x="68" y="78"/>
                  </a:cubicBezTo>
                  <a:cubicBezTo>
                    <a:pt x="68" y="78"/>
                    <a:pt x="68" y="79"/>
                    <a:pt x="67" y="79"/>
                  </a:cubicBezTo>
                  <a:cubicBezTo>
                    <a:pt x="66" y="79"/>
                    <a:pt x="65" y="79"/>
                    <a:pt x="65" y="78"/>
                  </a:cubicBezTo>
                  <a:cubicBezTo>
                    <a:pt x="65" y="78"/>
                    <a:pt x="65" y="78"/>
                    <a:pt x="65" y="77"/>
                  </a:cubicBezTo>
                  <a:cubicBezTo>
                    <a:pt x="65" y="77"/>
                    <a:pt x="65" y="77"/>
                    <a:pt x="65" y="77"/>
                  </a:cubicBezTo>
                  <a:cubicBezTo>
                    <a:pt x="65" y="77"/>
                    <a:pt x="65" y="77"/>
                    <a:pt x="65" y="77"/>
                  </a:cubicBezTo>
                  <a:cubicBezTo>
                    <a:pt x="65" y="77"/>
                    <a:pt x="65" y="77"/>
                    <a:pt x="65" y="76"/>
                  </a:cubicBezTo>
                  <a:cubicBezTo>
                    <a:pt x="65" y="76"/>
                    <a:pt x="65" y="76"/>
                    <a:pt x="65" y="76"/>
                  </a:cubicBezTo>
                  <a:cubicBezTo>
                    <a:pt x="65" y="77"/>
                    <a:pt x="65" y="77"/>
                    <a:pt x="65" y="76"/>
                  </a:cubicBezTo>
                  <a:cubicBezTo>
                    <a:pt x="64" y="76"/>
                    <a:pt x="64" y="76"/>
                    <a:pt x="64" y="76"/>
                  </a:cubicBezTo>
                  <a:cubicBezTo>
                    <a:pt x="64" y="76"/>
                    <a:pt x="64" y="77"/>
                    <a:pt x="64" y="76"/>
                  </a:cubicBezTo>
                  <a:cubicBezTo>
                    <a:pt x="64" y="76"/>
                    <a:pt x="64" y="76"/>
                    <a:pt x="64" y="76"/>
                  </a:cubicBezTo>
                  <a:cubicBezTo>
                    <a:pt x="64" y="76"/>
                    <a:pt x="64" y="76"/>
                    <a:pt x="64" y="76"/>
                  </a:cubicBezTo>
                  <a:cubicBezTo>
                    <a:pt x="64" y="76"/>
                    <a:pt x="64" y="76"/>
                    <a:pt x="64" y="75"/>
                  </a:cubicBezTo>
                  <a:cubicBezTo>
                    <a:pt x="64" y="75"/>
                    <a:pt x="65" y="75"/>
                    <a:pt x="65" y="75"/>
                  </a:cubicBezTo>
                  <a:cubicBezTo>
                    <a:pt x="65" y="76"/>
                    <a:pt x="65" y="76"/>
                    <a:pt x="65" y="75"/>
                  </a:cubicBezTo>
                  <a:cubicBezTo>
                    <a:pt x="65" y="75"/>
                    <a:pt x="66" y="75"/>
                    <a:pt x="66" y="75"/>
                  </a:cubicBezTo>
                  <a:cubicBezTo>
                    <a:pt x="66" y="75"/>
                    <a:pt x="66" y="74"/>
                    <a:pt x="66" y="75"/>
                  </a:cubicBezTo>
                  <a:cubicBezTo>
                    <a:pt x="67" y="75"/>
                    <a:pt x="67" y="74"/>
                    <a:pt x="67" y="74"/>
                  </a:cubicBezTo>
                  <a:cubicBezTo>
                    <a:pt x="67" y="74"/>
                    <a:pt x="67" y="73"/>
                    <a:pt x="67" y="73"/>
                  </a:cubicBezTo>
                  <a:cubicBezTo>
                    <a:pt x="67" y="73"/>
                    <a:pt x="67" y="73"/>
                    <a:pt x="67" y="73"/>
                  </a:cubicBezTo>
                  <a:cubicBezTo>
                    <a:pt x="67" y="73"/>
                    <a:pt x="67" y="73"/>
                    <a:pt x="67" y="73"/>
                  </a:cubicBezTo>
                  <a:cubicBezTo>
                    <a:pt x="66" y="73"/>
                    <a:pt x="66" y="73"/>
                    <a:pt x="66" y="73"/>
                  </a:cubicBezTo>
                  <a:cubicBezTo>
                    <a:pt x="65" y="73"/>
                    <a:pt x="65" y="74"/>
                    <a:pt x="64" y="74"/>
                  </a:cubicBezTo>
                  <a:cubicBezTo>
                    <a:pt x="64" y="74"/>
                    <a:pt x="63" y="74"/>
                    <a:pt x="63" y="74"/>
                  </a:cubicBezTo>
                  <a:cubicBezTo>
                    <a:pt x="63" y="75"/>
                    <a:pt x="63" y="75"/>
                    <a:pt x="63" y="75"/>
                  </a:cubicBezTo>
                  <a:cubicBezTo>
                    <a:pt x="63" y="75"/>
                    <a:pt x="63" y="76"/>
                    <a:pt x="63" y="76"/>
                  </a:cubicBezTo>
                  <a:cubicBezTo>
                    <a:pt x="63" y="76"/>
                    <a:pt x="63" y="76"/>
                    <a:pt x="63" y="76"/>
                  </a:cubicBezTo>
                  <a:cubicBezTo>
                    <a:pt x="63" y="76"/>
                    <a:pt x="63" y="77"/>
                    <a:pt x="63" y="77"/>
                  </a:cubicBezTo>
                  <a:cubicBezTo>
                    <a:pt x="64" y="77"/>
                    <a:pt x="63" y="78"/>
                    <a:pt x="63" y="78"/>
                  </a:cubicBezTo>
                  <a:cubicBezTo>
                    <a:pt x="63" y="79"/>
                    <a:pt x="63" y="80"/>
                    <a:pt x="62" y="81"/>
                  </a:cubicBezTo>
                  <a:cubicBezTo>
                    <a:pt x="62" y="81"/>
                    <a:pt x="62" y="81"/>
                    <a:pt x="62" y="81"/>
                  </a:cubicBezTo>
                  <a:cubicBezTo>
                    <a:pt x="62" y="81"/>
                    <a:pt x="62" y="81"/>
                    <a:pt x="62" y="81"/>
                  </a:cubicBezTo>
                  <a:cubicBezTo>
                    <a:pt x="61" y="81"/>
                    <a:pt x="61" y="82"/>
                    <a:pt x="61" y="82"/>
                  </a:cubicBezTo>
                  <a:cubicBezTo>
                    <a:pt x="60" y="82"/>
                    <a:pt x="60" y="83"/>
                    <a:pt x="60" y="83"/>
                  </a:cubicBezTo>
                  <a:cubicBezTo>
                    <a:pt x="60" y="83"/>
                    <a:pt x="60" y="83"/>
                    <a:pt x="60" y="83"/>
                  </a:cubicBezTo>
                  <a:cubicBezTo>
                    <a:pt x="60" y="83"/>
                    <a:pt x="60" y="83"/>
                    <a:pt x="59" y="83"/>
                  </a:cubicBezTo>
                  <a:cubicBezTo>
                    <a:pt x="59" y="83"/>
                    <a:pt x="59" y="84"/>
                    <a:pt x="59" y="84"/>
                  </a:cubicBezTo>
                  <a:cubicBezTo>
                    <a:pt x="59" y="84"/>
                    <a:pt x="59" y="84"/>
                    <a:pt x="59" y="84"/>
                  </a:cubicBezTo>
                  <a:cubicBezTo>
                    <a:pt x="59" y="84"/>
                    <a:pt x="58" y="85"/>
                    <a:pt x="58" y="85"/>
                  </a:cubicBezTo>
                  <a:cubicBezTo>
                    <a:pt x="58" y="85"/>
                    <a:pt x="58" y="86"/>
                    <a:pt x="58" y="86"/>
                  </a:cubicBezTo>
                  <a:cubicBezTo>
                    <a:pt x="58" y="86"/>
                    <a:pt x="58" y="87"/>
                    <a:pt x="58" y="87"/>
                  </a:cubicBezTo>
                  <a:cubicBezTo>
                    <a:pt x="59" y="87"/>
                    <a:pt x="59" y="87"/>
                    <a:pt x="59" y="87"/>
                  </a:cubicBezTo>
                  <a:cubicBezTo>
                    <a:pt x="59" y="87"/>
                    <a:pt x="59" y="87"/>
                    <a:pt x="59" y="87"/>
                  </a:cubicBezTo>
                  <a:cubicBezTo>
                    <a:pt x="59" y="88"/>
                    <a:pt x="59" y="88"/>
                    <a:pt x="59" y="88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58" y="88"/>
                    <a:pt x="58" y="88"/>
                    <a:pt x="58" y="88"/>
                  </a:cubicBezTo>
                  <a:cubicBezTo>
                    <a:pt x="58" y="88"/>
                    <a:pt x="58" y="88"/>
                    <a:pt x="58" y="89"/>
                  </a:cubicBezTo>
                  <a:cubicBezTo>
                    <a:pt x="58" y="89"/>
                    <a:pt x="58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57" y="89"/>
                    <a:pt x="57" y="89"/>
                    <a:pt x="57" y="89"/>
                  </a:cubicBezTo>
                  <a:cubicBezTo>
                    <a:pt x="57" y="90"/>
                    <a:pt x="57" y="89"/>
                    <a:pt x="57" y="89"/>
                  </a:cubicBezTo>
                  <a:cubicBezTo>
                    <a:pt x="57" y="89"/>
                    <a:pt x="57" y="89"/>
                    <a:pt x="56" y="89"/>
                  </a:cubicBezTo>
                  <a:cubicBezTo>
                    <a:pt x="56" y="89"/>
                    <a:pt x="56" y="89"/>
                    <a:pt x="56" y="89"/>
                  </a:cubicBezTo>
                  <a:cubicBezTo>
                    <a:pt x="56" y="89"/>
                    <a:pt x="56" y="90"/>
                    <a:pt x="56" y="89"/>
                  </a:cubicBezTo>
                  <a:cubicBezTo>
                    <a:pt x="57" y="89"/>
                    <a:pt x="56" y="90"/>
                    <a:pt x="56" y="90"/>
                  </a:cubicBezTo>
                  <a:cubicBezTo>
                    <a:pt x="56" y="90"/>
                    <a:pt x="56" y="90"/>
                    <a:pt x="56" y="90"/>
                  </a:cubicBezTo>
                  <a:cubicBezTo>
                    <a:pt x="56" y="90"/>
                    <a:pt x="56" y="90"/>
                    <a:pt x="56" y="90"/>
                  </a:cubicBezTo>
                  <a:cubicBezTo>
                    <a:pt x="56" y="90"/>
                    <a:pt x="56" y="90"/>
                    <a:pt x="56" y="90"/>
                  </a:cubicBezTo>
                  <a:cubicBezTo>
                    <a:pt x="56" y="90"/>
                    <a:pt x="56" y="90"/>
                    <a:pt x="56" y="90"/>
                  </a:cubicBezTo>
                  <a:cubicBezTo>
                    <a:pt x="56" y="90"/>
                    <a:pt x="56" y="90"/>
                    <a:pt x="56" y="89"/>
                  </a:cubicBezTo>
                  <a:cubicBezTo>
                    <a:pt x="56" y="89"/>
                    <a:pt x="55" y="90"/>
                    <a:pt x="55" y="90"/>
                  </a:cubicBezTo>
                  <a:cubicBezTo>
                    <a:pt x="55" y="90"/>
                    <a:pt x="55" y="90"/>
                    <a:pt x="55" y="90"/>
                  </a:cubicBezTo>
                  <a:cubicBezTo>
                    <a:pt x="55" y="90"/>
                    <a:pt x="55" y="89"/>
                    <a:pt x="55" y="89"/>
                  </a:cubicBezTo>
                  <a:cubicBezTo>
                    <a:pt x="55" y="89"/>
                    <a:pt x="55" y="89"/>
                    <a:pt x="55" y="89"/>
                  </a:cubicBezTo>
                  <a:cubicBezTo>
                    <a:pt x="55" y="89"/>
                    <a:pt x="54" y="89"/>
                    <a:pt x="54" y="89"/>
                  </a:cubicBezTo>
                  <a:cubicBezTo>
                    <a:pt x="54" y="89"/>
                    <a:pt x="54" y="89"/>
                    <a:pt x="54" y="89"/>
                  </a:cubicBezTo>
                  <a:cubicBezTo>
                    <a:pt x="54" y="89"/>
                    <a:pt x="54" y="89"/>
                    <a:pt x="54" y="89"/>
                  </a:cubicBezTo>
                  <a:cubicBezTo>
                    <a:pt x="54" y="90"/>
                    <a:pt x="54" y="90"/>
                    <a:pt x="54" y="90"/>
                  </a:cubicBezTo>
                  <a:cubicBezTo>
                    <a:pt x="54" y="90"/>
                    <a:pt x="54" y="90"/>
                    <a:pt x="54" y="90"/>
                  </a:cubicBezTo>
                  <a:cubicBezTo>
                    <a:pt x="54" y="90"/>
                    <a:pt x="54" y="90"/>
                    <a:pt x="54" y="90"/>
                  </a:cubicBezTo>
                  <a:cubicBezTo>
                    <a:pt x="54" y="90"/>
                    <a:pt x="54" y="90"/>
                    <a:pt x="54" y="90"/>
                  </a:cubicBezTo>
                  <a:cubicBezTo>
                    <a:pt x="54" y="90"/>
                    <a:pt x="54" y="90"/>
                    <a:pt x="54" y="90"/>
                  </a:cubicBezTo>
                  <a:cubicBezTo>
                    <a:pt x="54" y="90"/>
                    <a:pt x="54" y="90"/>
                    <a:pt x="54" y="90"/>
                  </a:cubicBezTo>
                  <a:cubicBezTo>
                    <a:pt x="54" y="90"/>
                    <a:pt x="54" y="90"/>
                    <a:pt x="54" y="90"/>
                  </a:cubicBezTo>
                  <a:cubicBezTo>
                    <a:pt x="54" y="90"/>
                    <a:pt x="54" y="90"/>
                    <a:pt x="53" y="90"/>
                  </a:cubicBezTo>
                  <a:cubicBezTo>
                    <a:pt x="53" y="90"/>
                    <a:pt x="53" y="89"/>
                    <a:pt x="53" y="89"/>
                  </a:cubicBezTo>
                  <a:cubicBezTo>
                    <a:pt x="53" y="89"/>
                    <a:pt x="53" y="89"/>
                    <a:pt x="53" y="89"/>
                  </a:cubicBezTo>
                  <a:cubicBezTo>
                    <a:pt x="53" y="89"/>
                    <a:pt x="53" y="89"/>
                    <a:pt x="53" y="89"/>
                  </a:cubicBezTo>
                  <a:cubicBezTo>
                    <a:pt x="53" y="89"/>
                    <a:pt x="53" y="89"/>
                    <a:pt x="53" y="89"/>
                  </a:cubicBezTo>
                  <a:cubicBezTo>
                    <a:pt x="53" y="89"/>
                    <a:pt x="53" y="89"/>
                    <a:pt x="53" y="89"/>
                  </a:cubicBezTo>
                  <a:cubicBezTo>
                    <a:pt x="53" y="89"/>
                    <a:pt x="53" y="89"/>
                    <a:pt x="53" y="88"/>
                  </a:cubicBezTo>
                  <a:cubicBezTo>
                    <a:pt x="53" y="88"/>
                    <a:pt x="54" y="88"/>
                    <a:pt x="53" y="88"/>
                  </a:cubicBezTo>
                  <a:cubicBezTo>
                    <a:pt x="53" y="88"/>
                    <a:pt x="53" y="87"/>
                    <a:pt x="53" y="88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51" y="88"/>
                    <a:pt x="51" y="89"/>
                    <a:pt x="51" y="88"/>
                  </a:cubicBezTo>
                  <a:cubicBezTo>
                    <a:pt x="51" y="88"/>
                    <a:pt x="51" y="88"/>
                    <a:pt x="50" y="88"/>
                  </a:cubicBezTo>
                  <a:cubicBezTo>
                    <a:pt x="50" y="88"/>
                    <a:pt x="50" y="88"/>
                    <a:pt x="50" y="88"/>
                  </a:cubicBezTo>
                  <a:cubicBezTo>
                    <a:pt x="50" y="88"/>
                    <a:pt x="50" y="88"/>
                    <a:pt x="50" y="88"/>
                  </a:cubicBezTo>
                  <a:cubicBezTo>
                    <a:pt x="50" y="88"/>
                    <a:pt x="49" y="88"/>
                    <a:pt x="49" y="88"/>
                  </a:cubicBezTo>
                  <a:cubicBezTo>
                    <a:pt x="49" y="88"/>
                    <a:pt x="49" y="88"/>
                    <a:pt x="49" y="88"/>
                  </a:cubicBezTo>
                  <a:cubicBezTo>
                    <a:pt x="48" y="88"/>
                    <a:pt x="48" y="88"/>
                    <a:pt x="48" y="89"/>
                  </a:cubicBezTo>
                  <a:cubicBezTo>
                    <a:pt x="48" y="89"/>
                    <a:pt x="47" y="89"/>
                    <a:pt x="47" y="89"/>
                  </a:cubicBezTo>
                  <a:cubicBezTo>
                    <a:pt x="47" y="89"/>
                    <a:pt x="47" y="89"/>
                    <a:pt x="47" y="89"/>
                  </a:cubicBezTo>
                  <a:cubicBezTo>
                    <a:pt x="47" y="89"/>
                    <a:pt x="47" y="89"/>
                    <a:pt x="47" y="89"/>
                  </a:cubicBezTo>
                  <a:cubicBezTo>
                    <a:pt x="47" y="89"/>
                    <a:pt x="46" y="89"/>
                    <a:pt x="46" y="89"/>
                  </a:cubicBezTo>
                  <a:cubicBezTo>
                    <a:pt x="46" y="89"/>
                    <a:pt x="46" y="89"/>
                    <a:pt x="46" y="89"/>
                  </a:cubicBezTo>
                  <a:cubicBezTo>
                    <a:pt x="46" y="89"/>
                    <a:pt x="46" y="89"/>
                    <a:pt x="45" y="90"/>
                  </a:cubicBezTo>
                  <a:cubicBezTo>
                    <a:pt x="45" y="90"/>
                    <a:pt x="45" y="89"/>
                    <a:pt x="44" y="89"/>
                  </a:cubicBezTo>
                  <a:cubicBezTo>
                    <a:pt x="44" y="90"/>
                    <a:pt x="44" y="90"/>
                    <a:pt x="43" y="90"/>
                  </a:cubicBezTo>
                  <a:cubicBezTo>
                    <a:pt x="43" y="90"/>
                    <a:pt x="42" y="90"/>
                    <a:pt x="42" y="90"/>
                  </a:cubicBezTo>
                  <a:cubicBezTo>
                    <a:pt x="42" y="89"/>
                    <a:pt x="41" y="90"/>
                    <a:pt x="41" y="90"/>
                  </a:cubicBezTo>
                  <a:cubicBezTo>
                    <a:pt x="40" y="90"/>
                    <a:pt x="40" y="90"/>
                    <a:pt x="40" y="90"/>
                  </a:cubicBezTo>
                  <a:cubicBezTo>
                    <a:pt x="40" y="90"/>
                    <a:pt x="40" y="90"/>
                    <a:pt x="40" y="89"/>
                  </a:cubicBezTo>
                  <a:cubicBezTo>
                    <a:pt x="39" y="89"/>
                    <a:pt x="40" y="89"/>
                    <a:pt x="40" y="89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40" y="89"/>
                    <a:pt x="40" y="89"/>
                    <a:pt x="40" y="89"/>
                  </a:cubicBezTo>
                  <a:cubicBezTo>
                    <a:pt x="39" y="89"/>
                    <a:pt x="39" y="89"/>
                    <a:pt x="38" y="89"/>
                  </a:cubicBezTo>
                  <a:cubicBezTo>
                    <a:pt x="38" y="89"/>
                    <a:pt x="38" y="89"/>
                    <a:pt x="38" y="89"/>
                  </a:cubicBezTo>
                  <a:cubicBezTo>
                    <a:pt x="38" y="89"/>
                    <a:pt x="38" y="89"/>
                    <a:pt x="38" y="89"/>
                  </a:cubicBezTo>
                  <a:cubicBezTo>
                    <a:pt x="37" y="90"/>
                    <a:pt x="37" y="90"/>
                    <a:pt x="37" y="90"/>
                  </a:cubicBezTo>
                  <a:cubicBezTo>
                    <a:pt x="37" y="90"/>
                    <a:pt x="36" y="90"/>
                    <a:pt x="36" y="90"/>
                  </a:cubicBezTo>
                  <a:cubicBezTo>
                    <a:pt x="36" y="90"/>
                    <a:pt x="36" y="90"/>
                    <a:pt x="36" y="90"/>
                  </a:cubicBezTo>
                  <a:cubicBezTo>
                    <a:pt x="36" y="90"/>
                    <a:pt x="35" y="90"/>
                    <a:pt x="35" y="90"/>
                  </a:cubicBezTo>
                  <a:cubicBezTo>
                    <a:pt x="35" y="90"/>
                    <a:pt x="35" y="90"/>
                    <a:pt x="35" y="90"/>
                  </a:cubicBezTo>
                  <a:cubicBezTo>
                    <a:pt x="36" y="91"/>
                    <a:pt x="36" y="91"/>
                    <a:pt x="36" y="91"/>
                  </a:cubicBezTo>
                  <a:cubicBezTo>
                    <a:pt x="35" y="91"/>
                    <a:pt x="35" y="92"/>
                    <a:pt x="34" y="92"/>
                  </a:cubicBezTo>
                  <a:cubicBezTo>
                    <a:pt x="34" y="92"/>
                    <a:pt x="34" y="92"/>
                    <a:pt x="34" y="92"/>
                  </a:cubicBezTo>
                  <a:cubicBezTo>
                    <a:pt x="34" y="92"/>
                    <a:pt x="34" y="92"/>
                    <a:pt x="34" y="93"/>
                  </a:cubicBezTo>
                  <a:cubicBezTo>
                    <a:pt x="34" y="93"/>
                    <a:pt x="33" y="93"/>
                    <a:pt x="33" y="93"/>
                  </a:cubicBezTo>
                  <a:cubicBezTo>
                    <a:pt x="33" y="93"/>
                    <a:pt x="33" y="94"/>
                    <a:pt x="32" y="94"/>
                  </a:cubicBezTo>
                  <a:cubicBezTo>
                    <a:pt x="32" y="94"/>
                    <a:pt x="32" y="94"/>
                    <a:pt x="32" y="94"/>
                  </a:cubicBezTo>
                  <a:cubicBezTo>
                    <a:pt x="32" y="94"/>
                    <a:pt x="32" y="94"/>
                    <a:pt x="32" y="94"/>
                  </a:cubicBezTo>
                  <a:cubicBezTo>
                    <a:pt x="32" y="94"/>
                    <a:pt x="32" y="94"/>
                    <a:pt x="32" y="94"/>
                  </a:cubicBezTo>
                  <a:cubicBezTo>
                    <a:pt x="32" y="94"/>
                    <a:pt x="32" y="94"/>
                    <a:pt x="32" y="94"/>
                  </a:cubicBezTo>
                  <a:cubicBezTo>
                    <a:pt x="32" y="94"/>
                    <a:pt x="32" y="94"/>
                    <a:pt x="32" y="94"/>
                  </a:cubicBezTo>
                  <a:cubicBezTo>
                    <a:pt x="32" y="94"/>
                    <a:pt x="32" y="94"/>
                    <a:pt x="31" y="95"/>
                  </a:cubicBezTo>
                  <a:cubicBezTo>
                    <a:pt x="31" y="95"/>
                    <a:pt x="31" y="95"/>
                    <a:pt x="31" y="95"/>
                  </a:cubicBezTo>
                  <a:cubicBezTo>
                    <a:pt x="31" y="95"/>
                    <a:pt x="31" y="95"/>
                    <a:pt x="31" y="95"/>
                  </a:cubicBezTo>
                  <a:cubicBezTo>
                    <a:pt x="30" y="96"/>
                    <a:pt x="30" y="96"/>
                    <a:pt x="30" y="96"/>
                  </a:cubicBezTo>
                  <a:cubicBezTo>
                    <a:pt x="30" y="96"/>
                    <a:pt x="29" y="96"/>
                    <a:pt x="29" y="97"/>
                  </a:cubicBezTo>
                  <a:cubicBezTo>
                    <a:pt x="29" y="97"/>
                    <a:pt x="29" y="97"/>
                    <a:pt x="29" y="97"/>
                  </a:cubicBezTo>
                  <a:cubicBezTo>
                    <a:pt x="29" y="97"/>
                    <a:pt x="29" y="97"/>
                    <a:pt x="28" y="97"/>
                  </a:cubicBezTo>
                  <a:cubicBezTo>
                    <a:pt x="28" y="97"/>
                    <a:pt x="28" y="97"/>
                    <a:pt x="28" y="97"/>
                  </a:cubicBezTo>
                  <a:cubicBezTo>
                    <a:pt x="28" y="97"/>
                    <a:pt x="28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cubicBezTo>
                    <a:pt x="27" y="98"/>
                    <a:pt x="27" y="99"/>
                    <a:pt x="27" y="99"/>
                  </a:cubicBezTo>
                  <a:cubicBezTo>
                    <a:pt x="26" y="99"/>
                    <a:pt x="26" y="99"/>
                    <a:pt x="26" y="99"/>
                  </a:cubicBezTo>
                  <a:cubicBezTo>
                    <a:pt x="26" y="99"/>
                    <a:pt x="26" y="99"/>
                    <a:pt x="26" y="99"/>
                  </a:cubicBezTo>
                  <a:cubicBezTo>
                    <a:pt x="26" y="99"/>
                    <a:pt x="26" y="99"/>
                    <a:pt x="26" y="99"/>
                  </a:cubicBezTo>
                  <a:cubicBezTo>
                    <a:pt x="26" y="99"/>
                    <a:pt x="25" y="98"/>
                    <a:pt x="25" y="99"/>
                  </a:cubicBezTo>
                  <a:cubicBezTo>
                    <a:pt x="25" y="99"/>
                    <a:pt x="25" y="99"/>
                    <a:pt x="25" y="99"/>
                  </a:cubicBezTo>
                  <a:cubicBezTo>
                    <a:pt x="25" y="98"/>
                    <a:pt x="25" y="99"/>
                    <a:pt x="24" y="99"/>
                  </a:cubicBezTo>
                  <a:cubicBezTo>
                    <a:pt x="24" y="99"/>
                    <a:pt x="24" y="98"/>
                    <a:pt x="24" y="99"/>
                  </a:cubicBezTo>
                  <a:cubicBezTo>
                    <a:pt x="24" y="99"/>
                    <a:pt x="24" y="99"/>
                    <a:pt x="24" y="99"/>
                  </a:cubicBezTo>
                  <a:cubicBezTo>
                    <a:pt x="25" y="99"/>
                    <a:pt x="24" y="99"/>
                    <a:pt x="24" y="99"/>
                  </a:cubicBezTo>
                  <a:cubicBezTo>
                    <a:pt x="24" y="99"/>
                    <a:pt x="24" y="99"/>
                    <a:pt x="24" y="99"/>
                  </a:cubicBezTo>
                  <a:cubicBezTo>
                    <a:pt x="23" y="99"/>
                    <a:pt x="24" y="99"/>
                    <a:pt x="24" y="100"/>
                  </a:cubicBezTo>
                  <a:cubicBezTo>
                    <a:pt x="23" y="100"/>
                    <a:pt x="23" y="100"/>
                    <a:pt x="23" y="100"/>
                  </a:cubicBezTo>
                  <a:cubicBezTo>
                    <a:pt x="23" y="100"/>
                    <a:pt x="23" y="100"/>
                    <a:pt x="23" y="100"/>
                  </a:cubicBezTo>
                  <a:cubicBezTo>
                    <a:pt x="24" y="100"/>
                    <a:pt x="24" y="101"/>
                    <a:pt x="23" y="101"/>
                  </a:cubicBezTo>
                  <a:cubicBezTo>
                    <a:pt x="23" y="101"/>
                    <a:pt x="23" y="101"/>
                    <a:pt x="23" y="101"/>
                  </a:cubicBezTo>
                  <a:cubicBezTo>
                    <a:pt x="24" y="102"/>
                    <a:pt x="24" y="102"/>
                    <a:pt x="24" y="102"/>
                  </a:cubicBezTo>
                  <a:cubicBezTo>
                    <a:pt x="24" y="102"/>
                    <a:pt x="24" y="102"/>
                    <a:pt x="23" y="103"/>
                  </a:cubicBezTo>
                  <a:cubicBezTo>
                    <a:pt x="23" y="103"/>
                    <a:pt x="23" y="103"/>
                    <a:pt x="24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4" y="102"/>
                    <a:pt x="24" y="102"/>
                    <a:pt x="24" y="102"/>
                  </a:cubicBezTo>
                  <a:cubicBezTo>
                    <a:pt x="24" y="102"/>
                    <a:pt x="24" y="102"/>
                    <a:pt x="24" y="102"/>
                  </a:cubicBezTo>
                  <a:cubicBezTo>
                    <a:pt x="24" y="102"/>
                    <a:pt x="24" y="102"/>
                    <a:pt x="24" y="102"/>
                  </a:cubicBezTo>
                  <a:cubicBezTo>
                    <a:pt x="24" y="102"/>
                    <a:pt x="25" y="102"/>
                    <a:pt x="25" y="102"/>
                  </a:cubicBezTo>
                  <a:cubicBezTo>
                    <a:pt x="25" y="102"/>
                    <a:pt x="25" y="102"/>
                    <a:pt x="25" y="102"/>
                  </a:cubicBezTo>
                  <a:cubicBezTo>
                    <a:pt x="25" y="102"/>
                    <a:pt x="25" y="102"/>
                    <a:pt x="25" y="102"/>
                  </a:cubicBezTo>
                  <a:cubicBezTo>
                    <a:pt x="25" y="102"/>
                    <a:pt x="25" y="102"/>
                    <a:pt x="25" y="102"/>
                  </a:cubicBezTo>
                  <a:cubicBezTo>
                    <a:pt x="25" y="102"/>
                    <a:pt x="25" y="103"/>
                    <a:pt x="26" y="102"/>
                  </a:cubicBezTo>
                  <a:cubicBezTo>
                    <a:pt x="26" y="103"/>
                    <a:pt x="26" y="103"/>
                    <a:pt x="26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7" y="102"/>
                    <a:pt x="27" y="102"/>
                    <a:pt x="27" y="102"/>
                  </a:cubicBezTo>
                  <a:cubicBezTo>
                    <a:pt x="27" y="102"/>
                    <a:pt x="28" y="102"/>
                    <a:pt x="28" y="102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9" y="102"/>
                    <a:pt x="29" y="102"/>
                    <a:pt x="29" y="102"/>
                  </a:cubicBezTo>
                  <a:cubicBezTo>
                    <a:pt x="29" y="102"/>
                    <a:pt x="29" y="101"/>
                    <a:pt x="30" y="102"/>
                  </a:cubicBezTo>
                  <a:cubicBezTo>
                    <a:pt x="30" y="102"/>
                    <a:pt x="30" y="102"/>
                    <a:pt x="30" y="102"/>
                  </a:cubicBezTo>
                  <a:cubicBezTo>
                    <a:pt x="29" y="102"/>
                    <a:pt x="29" y="102"/>
                    <a:pt x="30" y="102"/>
                  </a:cubicBezTo>
                  <a:cubicBezTo>
                    <a:pt x="30" y="102"/>
                    <a:pt x="30" y="102"/>
                    <a:pt x="30" y="102"/>
                  </a:cubicBezTo>
                  <a:cubicBezTo>
                    <a:pt x="30" y="102"/>
                    <a:pt x="30" y="102"/>
                    <a:pt x="30" y="102"/>
                  </a:cubicBezTo>
                  <a:cubicBezTo>
                    <a:pt x="31" y="102"/>
                    <a:pt x="31" y="103"/>
                    <a:pt x="31" y="103"/>
                  </a:cubicBezTo>
                  <a:cubicBezTo>
                    <a:pt x="32" y="103"/>
                    <a:pt x="32" y="103"/>
                    <a:pt x="32" y="103"/>
                  </a:cubicBezTo>
                  <a:cubicBezTo>
                    <a:pt x="32" y="103"/>
                    <a:pt x="32" y="103"/>
                    <a:pt x="32" y="103"/>
                  </a:cubicBezTo>
                  <a:cubicBezTo>
                    <a:pt x="32" y="103"/>
                    <a:pt x="32" y="103"/>
                    <a:pt x="32" y="102"/>
                  </a:cubicBezTo>
                  <a:cubicBezTo>
                    <a:pt x="32" y="102"/>
                    <a:pt x="32" y="102"/>
                    <a:pt x="32" y="102"/>
                  </a:cubicBezTo>
                  <a:cubicBezTo>
                    <a:pt x="32" y="101"/>
                    <a:pt x="32" y="101"/>
                    <a:pt x="33" y="101"/>
                  </a:cubicBezTo>
                  <a:cubicBezTo>
                    <a:pt x="33" y="101"/>
                    <a:pt x="33" y="101"/>
                    <a:pt x="33" y="101"/>
                  </a:cubicBezTo>
                  <a:cubicBezTo>
                    <a:pt x="33" y="101"/>
                    <a:pt x="33" y="101"/>
                    <a:pt x="33" y="100"/>
                  </a:cubicBezTo>
                  <a:cubicBezTo>
                    <a:pt x="33" y="100"/>
                    <a:pt x="33" y="100"/>
                    <a:pt x="33" y="100"/>
                  </a:cubicBezTo>
                  <a:cubicBezTo>
                    <a:pt x="33" y="100"/>
                    <a:pt x="33" y="100"/>
                    <a:pt x="33" y="100"/>
                  </a:cubicBezTo>
                  <a:cubicBezTo>
                    <a:pt x="33" y="100"/>
                    <a:pt x="33" y="100"/>
                    <a:pt x="33" y="100"/>
                  </a:cubicBezTo>
                  <a:cubicBezTo>
                    <a:pt x="33" y="100"/>
                    <a:pt x="33" y="100"/>
                    <a:pt x="33" y="100"/>
                  </a:cubicBezTo>
                  <a:cubicBezTo>
                    <a:pt x="33" y="100"/>
                    <a:pt x="33" y="100"/>
                    <a:pt x="33" y="100"/>
                  </a:cubicBezTo>
                  <a:cubicBezTo>
                    <a:pt x="33" y="100"/>
                    <a:pt x="33" y="100"/>
                    <a:pt x="33" y="99"/>
                  </a:cubicBezTo>
                  <a:cubicBezTo>
                    <a:pt x="33" y="99"/>
                    <a:pt x="33" y="99"/>
                    <a:pt x="34" y="99"/>
                  </a:cubicBezTo>
                  <a:cubicBezTo>
                    <a:pt x="34" y="99"/>
                    <a:pt x="34" y="99"/>
                    <a:pt x="34" y="99"/>
                  </a:cubicBezTo>
                  <a:cubicBezTo>
                    <a:pt x="34" y="99"/>
                    <a:pt x="34" y="99"/>
                    <a:pt x="34" y="100"/>
                  </a:cubicBezTo>
                  <a:cubicBezTo>
                    <a:pt x="34" y="100"/>
                    <a:pt x="34" y="100"/>
                    <a:pt x="34" y="100"/>
                  </a:cubicBezTo>
                  <a:cubicBezTo>
                    <a:pt x="34" y="100"/>
                    <a:pt x="34" y="100"/>
                    <a:pt x="34" y="100"/>
                  </a:cubicBezTo>
                  <a:cubicBezTo>
                    <a:pt x="34" y="100"/>
                    <a:pt x="34" y="100"/>
                    <a:pt x="34" y="100"/>
                  </a:cubicBezTo>
                  <a:cubicBezTo>
                    <a:pt x="34" y="100"/>
                    <a:pt x="34" y="100"/>
                    <a:pt x="34" y="100"/>
                  </a:cubicBezTo>
                  <a:cubicBezTo>
                    <a:pt x="34" y="100"/>
                    <a:pt x="34" y="100"/>
                    <a:pt x="35" y="100"/>
                  </a:cubicBezTo>
                  <a:cubicBezTo>
                    <a:pt x="35" y="100"/>
                    <a:pt x="35" y="100"/>
                    <a:pt x="35" y="100"/>
                  </a:cubicBezTo>
                  <a:cubicBezTo>
                    <a:pt x="35" y="101"/>
                    <a:pt x="34" y="101"/>
                    <a:pt x="34" y="101"/>
                  </a:cubicBezTo>
                  <a:cubicBezTo>
                    <a:pt x="34" y="101"/>
                    <a:pt x="34" y="101"/>
                    <a:pt x="34" y="101"/>
                  </a:cubicBezTo>
                  <a:cubicBezTo>
                    <a:pt x="34" y="101"/>
                    <a:pt x="34" y="101"/>
                    <a:pt x="34" y="101"/>
                  </a:cubicBezTo>
                  <a:cubicBezTo>
                    <a:pt x="34" y="101"/>
                    <a:pt x="35" y="101"/>
                    <a:pt x="35" y="101"/>
                  </a:cubicBezTo>
                  <a:cubicBezTo>
                    <a:pt x="35" y="101"/>
                    <a:pt x="35" y="101"/>
                    <a:pt x="35" y="101"/>
                  </a:cubicBezTo>
                  <a:cubicBezTo>
                    <a:pt x="35" y="101"/>
                    <a:pt x="35" y="100"/>
                    <a:pt x="35" y="100"/>
                  </a:cubicBezTo>
                  <a:cubicBezTo>
                    <a:pt x="35" y="100"/>
                    <a:pt x="35" y="100"/>
                    <a:pt x="35" y="100"/>
                  </a:cubicBezTo>
                  <a:cubicBezTo>
                    <a:pt x="35" y="100"/>
                    <a:pt x="35" y="100"/>
                    <a:pt x="35" y="100"/>
                  </a:cubicBezTo>
                  <a:cubicBezTo>
                    <a:pt x="35" y="101"/>
                    <a:pt x="36" y="101"/>
                    <a:pt x="36" y="101"/>
                  </a:cubicBezTo>
                  <a:cubicBezTo>
                    <a:pt x="36" y="101"/>
                    <a:pt x="36" y="101"/>
                    <a:pt x="36" y="101"/>
                  </a:cubicBezTo>
                  <a:cubicBezTo>
                    <a:pt x="36" y="101"/>
                    <a:pt x="36" y="101"/>
                    <a:pt x="36" y="101"/>
                  </a:cubicBezTo>
                  <a:cubicBezTo>
                    <a:pt x="36" y="101"/>
                    <a:pt x="36" y="101"/>
                    <a:pt x="36" y="101"/>
                  </a:cubicBezTo>
                  <a:cubicBezTo>
                    <a:pt x="36" y="100"/>
                    <a:pt x="36" y="101"/>
                    <a:pt x="36" y="100"/>
                  </a:cubicBezTo>
                  <a:cubicBezTo>
                    <a:pt x="36" y="100"/>
                    <a:pt x="36" y="100"/>
                    <a:pt x="36" y="100"/>
                  </a:cubicBezTo>
                  <a:cubicBezTo>
                    <a:pt x="36" y="100"/>
                    <a:pt x="36" y="100"/>
                    <a:pt x="36" y="100"/>
                  </a:cubicBezTo>
                  <a:cubicBezTo>
                    <a:pt x="36" y="100"/>
                    <a:pt x="36" y="100"/>
                    <a:pt x="36" y="100"/>
                  </a:cubicBezTo>
                  <a:cubicBezTo>
                    <a:pt x="36" y="100"/>
                    <a:pt x="36" y="100"/>
                    <a:pt x="36" y="100"/>
                  </a:cubicBezTo>
                  <a:cubicBezTo>
                    <a:pt x="36" y="100"/>
                    <a:pt x="37" y="99"/>
                    <a:pt x="37" y="100"/>
                  </a:cubicBezTo>
                  <a:cubicBezTo>
                    <a:pt x="37" y="100"/>
                    <a:pt x="37" y="100"/>
                    <a:pt x="37" y="99"/>
                  </a:cubicBezTo>
                  <a:cubicBezTo>
                    <a:pt x="37" y="99"/>
                    <a:pt x="37" y="99"/>
                    <a:pt x="38" y="99"/>
                  </a:cubicBezTo>
                  <a:cubicBezTo>
                    <a:pt x="38" y="99"/>
                    <a:pt x="38" y="99"/>
                    <a:pt x="38" y="99"/>
                  </a:cubicBezTo>
                  <a:cubicBezTo>
                    <a:pt x="38" y="99"/>
                    <a:pt x="38" y="99"/>
                    <a:pt x="38" y="99"/>
                  </a:cubicBezTo>
                  <a:cubicBezTo>
                    <a:pt x="38" y="99"/>
                    <a:pt x="38" y="99"/>
                    <a:pt x="38" y="99"/>
                  </a:cubicBezTo>
                  <a:cubicBezTo>
                    <a:pt x="39" y="99"/>
                    <a:pt x="39" y="99"/>
                    <a:pt x="39" y="99"/>
                  </a:cubicBezTo>
                  <a:cubicBezTo>
                    <a:pt x="39" y="99"/>
                    <a:pt x="39" y="99"/>
                    <a:pt x="39" y="99"/>
                  </a:cubicBezTo>
                  <a:cubicBezTo>
                    <a:pt x="39" y="99"/>
                    <a:pt x="39" y="99"/>
                    <a:pt x="39" y="99"/>
                  </a:cubicBezTo>
                  <a:cubicBezTo>
                    <a:pt x="39" y="99"/>
                    <a:pt x="39" y="99"/>
                    <a:pt x="39" y="99"/>
                  </a:cubicBezTo>
                  <a:cubicBezTo>
                    <a:pt x="39" y="99"/>
                    <a:pt x="39" y="99"/>
                    <a:pt x="39" y="99"/>
                  </a:cubicBezTo>
                  <a:cubicBezTo>
                    <a:pt x="40" y="99"/>
                    <a:pt x="40" y="99"/>
                    <a:pt x="40" y="99"/>
                  </a:cubicBezTo>
                  <a:cubicBezTo>
                    <a:pt x="40" y="99"/>
                    <a:pt x="40" y="99"/>
                    <a:pt x="40" y="99"/>
                  </a:cubicBezTo>
                  <a:cubicBezTo>
                    <a:pt x="40" y="99"/>
                    <a:pt x="40" y="99"/>
                    <a:pt x="40" y="99"/>
                  </a:cubicBezTo>
                  <a:cubicBezTo>
                    <a:pt x="40" y="99"/>
                    <a:pt x="40" y="99"/>
                    <a:pt x="40" y="99"/>
                  </a:cubicBezTo>
                  <a:cubicBezTo>
                    <a:pt x="40" y="99"/>
                    <a:pt x="40" y="99"/>
                    <a:pt x="40" y="99"/>
                  </a:cubicBezTo>
                  <a:cubicBezTo>
                    <a:pt x="40" y="99"/>
                    <a:pt x="40" y="99"/>
                    <a:pt x="40" y="99"/>
                  </a:cubicBezTo>
                  <a:cubicBezTo>
                    <a:pt x="40" y="99"/>
                    <a:pt x="40" y="99"/>
                    <a:pt x="40" y="99"/>
                  </a:cubicBezTo>
                  <a:cubicBezTo>
                    <a:pt x="40" y="99"/>
                    <a:pt x="40" y="99"/>
                    <a:pt x="40" y="99"/>
                  </a:cubicBezTo>
                  <a:cubicBezTo>
                    <a:pt x="40" y="98"/>
                    <a:pt x="40" y="98"/>
                    <a:pt x="40" y="98"/>
                  </a:cubicBezTo>
                  <a:cubicBezTo>
                    <a:pt x="40" y="98"/>
                    <a:pt x="41" y="98"/>
                    <a:pt x="41" y="98"/>
                  </a:cubicBezTo>
                  <a:cubicBezTo>
                    <a:pt x="41" y="98"/>
                    <a:pt x="41" y="98"/>
                    <a:pt x="41" y="98"/>
                  </a:cubicBezTo>
                  <a:cubicBezTo>
                    <a:pt x="41" y="98"/>
                    <a:pt x="41" y="98"/>
                    <a:pt x="41" y="98"/>
                  </a:cubicBezTo>
                  <a:cubicBezTo>
                    <a:pt x="41" y="98"/>
                    <a:pt x="41" y="98"/>
                    <a:pt x="41" y="98"/>
                  </a:cubicBezTo>
                  <a:cubicBezTo>
                    <a:pt x="41" y="98"/>
                    <a:pt x="41" y="98"/>
                    <a:pt x="41" y="98"/>
                  </a:cubicBezTo>
                  <a:cubicBezTo>
                    <a:pt x="41" y="98"/>
                    <a:pt x="41" y="98"/>
                    <a:pt x="42" y="98"/>
                  </a:cubicBezTo>
                  <a:cubicBezTo>
                    <a:pt x="42" y="98"/>
                    <a:pt x="42" y="98"/>
                    <a:pt x="42" y="98"/>
                  </a:cubicBezTo>
                  <a:cubicBezTo>
                    <a:pt x="42" y="98"/>
                    <a:pt x="42" y="98"/>
                    <a:pt x="42" y="98"/>
                  </a:cubicBezTo>
                  <a:cubicBezTo>
                    <a:pt x="42" y="98"/>
                    <a:pt x="42" y="98"/>
                    <a:pt x="42" y="98"/>
                  </a:cubicBezTo>
                  <a:cubicBezTo>
                    <a:pt x="42" y="98"/>
                    <a:pt x="42" y="98"/>
                    <a:pt x="43" y="98"/>
                  </a:cubicBezTo>
                  <a:cubicBezTo>
                    <a:pt x="43" y="98"/>
                    <a:pt x="43" y="98"/>
                    <a:pt x="43" y="98"/>
                  </a:cubicBezTo>
                  <a:cubicBezTo>
                    <a:pt x="43" y="98"/>
                    <a:pt x="43" y="98"/>
                    <a:pt x="43" y="98"/>
                  </a:cubicBezTo>
                  <a:cubicBezTo>
                    <a:pt x="43" y="98"/>
                    <a:pt x="43" y="98"/>
                    <a:pt x="43" y="98"/>
                  </a:cubicBezTo>
                  <a:cubicBezTo>
                    <a:pt x="43" y="98"/>
                    <a:pt x="44" y="98"/>
                    <a:pt x="44" y="98"/>
                  </a:cubicBezTo>
                  <a:cubicBezTo>
                    <a:pt x="44" y="98"/>
                    <a:pt x="44" y="98"/>
                    <a:pt x="44" y="98"/>
                  </a:cubicBezTo>
                  <a:cubicBezTo>
                    <a:pt x="44" y="98"/>
                    <a:pt x="44" y="98"/>
                    <a:pt x="44" y="98"/>
                  </a:cubicBezTo>
                  <a:cubicBezTo>
                    <a:pt x="44" y="98"/>
                    <a:pt x="44" y="98"/>
                    <a:pt x="44" y="98"/>
                  </a:cubicBezTo>
                  <a:cubicBezTo>
                    <a:pt x="44" y="98"/>
                    <a:pt x="44" y="98"/>
                    <a:pt x="45" y="98"/>
                  </a:cubicBezTo>
                  <a:cubicBezTo>
                    <a:pt x="45" y="98"/>
                    <a:pt x="45" y="97"/>
                    <a:pt x="45" y="97"/>
                  </a:cubicBezTo>
                  <a:cubicBezTo>
                    <a:pt x="45" y="97"/>
                    <a:pt x="44" y="97"/>
                    <a:pt x="44" y="97"/>
                  </a:cubicBezTo>
                  <a:cubicBezTo>
                    <a:pt x="44" y="97"/>
                    <a:pt x="44" y="97"/>
                    <a:pt x="44" y="97"/>
                  </a:cubicBezTo>
                  <a:cubicBezTo>
                    <a:pt x="44" y="97"/>
                    <a:pt x="44" y="97"/>
                    <a:pt x="44" y="97"/>
                  </a:cubicBezTo>
                  <a:cubicBezTo>
                    <a:pt x="44" y="97"/>
                    <a:pt x="44" y="97"/>
                    <a:pt x="44" y="97"/>
                  </a:cubicBezTo>
                  <a:cubicBezTo>
                    <a:pt x="44" y="97"/>
                    <a:pt x="44" y="97"/>
                    <a:pt x="45" y="97"/>
                  </a:cubicBezTo>
                  <a:cubicBezTo>
                    <a:pt x="45" y="97"/>
                    <a:pt x="45" y="97"/>
                    <a:pt x="45" y="97"/>
                  </a:cubicBezTo>
                  <a:cubicBezTo>
                    <a:pt x="45" y="97"/>
                    <a:pt x="45" y="97"/>
                    <a:pt x="45" y="97"/>
                  </a:cubicBezTo>
                  <a:cubicBezTo>
                    <a:pt x="45" y="97"/>
                    <a:pt x="45" y="97"/>
                    <a:pt x="46" y="97"/>
                  </a:cubicBezTo>
                  <a:cubicBezTo>
                    <a:pt x="46" y="97"/>
                    <a:pt x="46" y="97"/>
                    <a:pt x="46" y="97"/>
                  </a:cubicBezTo>
                  <a:cubicBezTo>
                    <a:pt x="46" y="97"/>
                    <a:pt x="46" y="97"/>
                    <a:pt x="46" y="96"/>
                  </a:cubicBezTo>
                  <a:cubicBezTo>
                    <a:pt x="46" y="96"/>
                    <a:pt x="46" y="96"/>
                    <a:pt x="46" y="96"/>
                  </a:cubicBezTo>
                  <a:cubicBezTo>
                    <a:pt x="46" y="96"/>
                    <a:pt x="46" y="96"/>
                    <a:pt x="46" y="96"/>
                  </a:cubicBezTo>
                  <a:cubicBezTo>
                    <a:pt x="46" y="96"/>
                    <a:pt x="46" y="96"/>
                    <a:pt x="46" y="96"/>
                  </a:cubicBezTo>
                  <a:cubicBezTo>
                    <a:pt x="46" y="96"/>
                    <a:pt x="46" y="96"/>
                    <a:pt x="47" y="96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8" y="96"/>
                    <a:pt x="49" y="96"/>
                    <a:pt x="49" y="96"/>
                  </a:cubicBezTo>
                  <a:cubicBezTo>
                    <a:pt x="49" y="96"/>
                    <a:pt x="49" y="96"/>
                    <a:pt x="49" y="96"/>
                  </a:cubicBezTo>
                  <a:cubicBezTo>
                    <a:pt x="49" y="96"/>
                    <a:pt x="49" y="96"/>
                    <a:pt x="49" y="96"/>
                  </a:cubicBezTo>
                  <a:cubicBezTo>
                    <a:pt x="49" y="96"/>
                    <a:pt x="49" y="96"/>
                    <a:pt x="49" y="96"/>
                  </a:cubicBezTo>
                  <a:cubicBezTo>
                    <a:pt x="49" y="96"/>
                    <a:pt x="50" y="96"/>
                    <a:pt x="50" y="96"/>
                  </a:cubicBezTo>
                  <a:cubicBezTo>
                    <a:pt x="50" y="96"/>
                    <a:pt x="50" y="96"/>
                    <a:pt x="50" y="96"/>
                  </a:cubicBezTo>
                  <a:cubicBezTo>
                    <a:pt x="50" y="96"/>
                    <a:pt x="50" y="96"/>
                    <a:pt x="50" y="96"/>
                  </a:cubicBezTo>
                  <a:cubicBezTo>
                    <a:pt x="51" y="96"/>
                    <a:pt x="51" y="96"/>
                    <a:pt x="51" y="97"/>
                  </a:cubicBezTo>
                  <a:cubicBezTo>
                    <a:pt x="51" y="97"/>
                    <a:pt x="51" y="97"/>
                    <a:pt x="51" y="97"/>
                  </a:cubicBezTo>
                  <a:cubicBezTo>
                    <a:pt x="51" y="97"/>
                    <a:pt x="52" y="97"/>
                    <a:pt x="52" y="97"/>
                  </a:cubicBezTo>
                  <a:cubicBezTo>
                    <a:pt x="52" y="97"/>
                    <a:pt x="52" y="97"/>
                    <a:pt x="52" y="97"/>
                  </a:cubicBezTo>
                  <a:cubicBezTo>
                    <a:pt x="52" y="97"/>
                    <a:pt x="52" y="97"/>
                    <a:pt x="52" y="97"/>
                  </a:cubicBezTo>
                  <a:cubicBezTo>
                    <a:pt x="52" y="97"/>
                    <a:pt x="53" y="97"/>
                    <a:pt x="53" y="96"/>
                  </a:cubicBezTo>
                  <a:cubicBezTo>
                    <a:pt x="54" y="96"/>
                    <a:pt x="54" y="96"/>
                    <a:pt x="54" y="97"/>
                  </a:cubicBezTo>
                  <a:cubicBezTo>
                    <a:pt x="54" y="97"/>
                    <a:pt x="54" y="97"/>
                    <a:pt x="54" y="97"/>
                  </a:cubicBezTo>
                  <a:cubicBezTo>
                    <a:pt x="54" y="97"/>
                    <a:pt x="54" y="97"/>
                    <a:pt x="54" y="97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53" y="98"/>
                    <a:pt x="53" y="99"/>
                    <a:pt x="53" y="98"/>
                  </a:cubicBezTo>
                  <a:cubicBezTo>
                    <a:pt x="53" y="98"/>
                    <a:pt x="53" y="98"/>
                    <a:pt x="53" y="98"/>
                  </a:cubicBezTo>
                  <a:cubicBezTo>
                    <a:pt x="53" y="98"/>
                    <a:pt x="53" y="98"/>
                    <a:pt x="53" y="99"/>
                  </a:cubicBezTo>
                  <a:cubicBezTo>
                    <a:pt x="53" y="99"/>
                    <a:pt x="53" y="99"/>
                    <a:pt x="53" y="99"/>
                  </a:cubicBezTo>
                  <a:cubicBezTo>
                    <a:pt x="53" y="99"/>
                    <a:pt x="53" y="99"/>
                    <a:pt x="53" y="99"/>
                  </a:cubicBezTo>
                  <a:cubicBezTo>
                    <a:pt x="53" y="99"/>
                    <a:pt x="53" y="99"/>
                    <a:pt x="53" y="99"/>
                  </a:cubicBezTo>
                  <a:cubicBezTo>
                    <a:pt x="53" y="99"/>
                    <a:pt x="53" y="99"/>
                    <a:pt x="53" y="99"/>
                  </a:cubicBezTo>
                  <a:cubicBezTo>
                    <a:pt x="53" y="99"/>
                    <a:pt x="53" y="99"/>
                    <a:pt x="53" y="99"/>
                  </a:cubicBezTo>
                  <a:cubicBezTo>
                    <a:pt x="53" y="99"/>
                    <a:pt x="53" y="99"/>
                    <a:pt x="53" y="99"/>
                  </a:cubicBezTo>
                  <a:cubicBezTo>
                    <a:pt x="53" y="99"/>
                    <a:pt x="53" y="99"/>
                    <a:pt x="53" y="99"/>
                  </a:cubicBezTo>
                  <a:cubicBezTo>
                    <a:pt x="52" y="99"/>
                    <a:pt x="52" y="99"/>
                    <a:pt x="52" y="99"/>
                  </a:cubicBezTo>
                  <a:cubicBezTo>
                    <a:pt x="52" y="99"/>
                    <a:pt x="52" y="99"/>
                    <a:pt x="52" y="100"/>
                  </a:cubicBezTo>
                  <a:cubicBezTo>
                    <a:pt x="52" y="100"/>
                    <a:pt x="52" y="100"/>
                    <a:pt x="52" y="100"/>
                  </a:cubicBezTo>
                  <a:cubicBezTo>
                    <a:pt x="52" y="100"/>
                    <a:pt x="52" y="100"/>
                    <a:pt x="52" y="100"/>
                  </a:cubicBezTo>
                  <a:cubicBezTo>
                    <a:pt x="52" y="100"/>
                    <a:pt x="52" y="100"/>
                    <a:pt x="52" y="100"/>
                  </a:cubicBezTo>
                  <a:cubicBezTo>
                    <a:pt x="52" y="100"/>
                    <a:pt x="52" y="100"/>
                    <a:pt x="52" y="100"/>
                  </a:cubicBezTo>
                  <a:cubicBezTo>
                    <a:pt x="52" y="100"/>
                    <a:pt x="52" y="100"/>
                    <a:pt x="52" y="101"/>
                  </a:cubicBezTo>
                  <a:cubicBezTo>
                    <a:pt x="53" y="101"/>
                    <a:pt x="53" y="101"/>
                    <a:pt x="52" y="101"/>
                  </a:cubicBezTo>
                  <a:cubicBezTo>
                    <a:pt x="52" y="101"/>
                    <a:pt x="52" y="101"/>
                    <a:pt x="52" y="102"/>
                  </a:cubicBezTo>
                  <a:cubicBezTo>
                    <a:pt x="52" y="102"/>
                    <a:pt x="53" y="102"/>
                    <a:pt x="52" y="102"/>
                  </a:cubicBezTo>
                  <a:cubicBezTo>
                    <a:pt x="52" y="102"/>
                    <a:pt x="52" y="102"/>
                    <a:pt x="52" y="102"/>
                  </a:cubicBezTo>
                  <a:cubicBezTo>
                    <a:pt x="52" y="103"/>
                    <a:pt x="52" y="103"/>
                    <a:pt x="52" y="103"/>
                  </a:cubicBezTo>
                  <a:cubicBezTo>
                    <a:pt x="52" y="103"/>
                    <a:pt x="52" y="103"/>
                    <a:pt x="52" y="103"/>
                  </a:cubicBezTo>
                  <a:cubicBezTo>
                    <a:pt x="52" y="103"/>
                    <a:pt x="53" y="104"/>
                    <a:pt x="53" y="104"/>
                  </a:cubicBezTo>
                  <a:cubicBezTo>
                    <a:pt x="53" y="104"/>
                    <a:pt x="53" y="104"/>
                    <a:pt x="53" y="104"/>
                  </a:cubicBezTo>
                  <a:cubicBezTo>
                    <a:pt x="53" y="104"/>
                    <a:pt x="53" y="104"/>
                    <a:pt x="53" y="104"/>
                  </a:cubicBezTo>
                  <a:cubicBezTo>
                    <a:pt x="53" y="104"/>
                    <a:pt x="53" y="104"/>
                    <a:pt x="53" y="104"/>
                  </a:cubicBezTo>
                  <a:cubicBezTo>
                    <a:pt x="53" y="104"/>
                    <a:pt x="53" y="104"/>
                    <a:pt x="54" y="104"/>
                  </a:cubicBezTo>
                  <a:cubicBezTo>
                    <a:pt x="54" y="104"/>
                    <a:pt x="54" y="104"/>
                    <a:pt x="54" y="104"/>
                  </a:cubicBezTo>
                  <a:cubicBezTo>
                    <a:pt x="54" y="104"/>
                    <a:pt x="54" y="104"/>
                    <a:pt x="54" y="105"/>
                  </a:cubicBezTo>
                  <a:cubicBezTo>
                    <a:pt x="54" y="105"/>
                    <a:pt x="54" y="105"/>
                    <a:pt x="54" y="105"/>
                  </a:cubicBezTo>
                  <a:cubicBezTo>
                    <a:pt x="54" y="105"/>
                    <a:pt x="54" y="105"/>
                    <a:pt x="54" y="105"/>
                  </a:cubicBezTo>
                  <a:cubicBezTo>
                    <a:pt x="54" y="105"/>
                    <a:pt x="54" y="105"/>
                    <a:pt x="54" y="105"/>
                  </a:cubicBezTo>
                  <a:cubicBezTo>
                    <a:pt x="54" y="105"/>
                    <a:pt x="54" y="105"/>
                    <a:pt x="54" y="105"/>
                  </a:cubicBezTo>
                  <a:cubicBezTo>
                    <a:pt x="54" y="105"/>
                    <a:pt x="54" y="106"/>
                    <a:pt x="55" y="106"/>
                  </a:cubicBezTo>
                  <a:cubicBezTo>
                    <a:pt x="55" y="106"/>
                    <a:pt x="55" y="106"/>
                    <a:pt x="55" y="106"/>
                  </a:cubicBezTo>
                  <a:cubicBezTo>
                    <a:pt x="55" y="106"/>
                    <a:pt x="55" y="106"/>
                    <a:pt x="55" y="106"/>
                  </a:cubicBezTo>
                  <a:cubicBezTo>
                    <a:pt x="56" y="106"/>
                    <a:pt x="56" y="106"/>
                    <a:pt x="57" y="107"/>
                  </a:cubicBezTo>
                  <a:cubicBezTo>
                    <a:pt x="57" y="107"/>
                    <a:pt x="57" y="107"/>
                    <a:pt x="57" y="107"/>
                  </a:cubicBezTo>
                  <a:cubicBezTo>
                    <a:pt x="57" y="107"/>
                    <a:pt x="57" y="107"/>
                    <a:pt x="57" y="106"/>
                  </a:cubicBezTo>
                  <a:cubicBezTo>
                    <a:pt x="57" y="106"/>
                    <a:pt x="57" y="106"/>
                    <a:pt x="57" y="106"/>
                  </a:cubicBezTo>
                  <a:cubicBezTo>
                    <a:pt x="57" y="106"/>
                    <a:pt x="57" y="106"/>
                    <a:pt x="57" y="106"/>
                  </a:cubicBezTo>
                  <a:cubicBezTo>
                    <a:pt x="57" y="106"/>
                    <a:pt x="58" y="106"/>
                    <a:pt x="58" y="105"/>
                  </a:cubicBezTo>
                  <a:cubicBezTo>
                    <a:pt x="58" y="105"/>
                    <a:pt x="58" y="105"/>
                    <a:pt x="58" y="104"/>
                  </a:cubicBezTo>
                  <a:cubicBezTo>
                    <a:pt x="58" y="104"/>
                    <a:pt x="58" y="104"/>
                    <a:pt x="58" y="104"/>
                  </a:cubicBezTo>
                  <a:cubicBezTo>
                    <a:pt x="58" y="104"/>
                    <a:pt x="58" y="104"/>
                    <a:pt x="58" y="104"/>
                  </a:cubicBezTo>
                  <a:cubicBezTo>
                    <a:pt x="58" y="104"/>
                    <a:pt x="58" y="104"/>
                    <a:pt x="58" y="104"/>
                  </a:cubicBezTo>
                  <a:cubicBezTo>
                    <a:pt x="59" y="104"/>
                    <a:pt x="59" y="103"/>
                    <a:pt x="59" y="103"/>
                  </a:cubicBezTo>
                  <a:cubicBezTo>
                    <a:pt x="59" y="103"/>
                    <a:pt x="59" y="103"/>
                    <a:pt x="60" y="103"/>
                  </a:cubicBezTo>
                  <a:cubicBezTo>
                    <a:pt x="60" y="103"/>
                    <a:pt x="60" y="103"/>
                    <a:pt x="60" y="102"/>
                  </a:cubicBezTo>
                  <a:cubicBezTo>
                    <a:pt x="60" y="102"/>
                    <a:pt x="60" y="102"/>
                    <a:pt x="60" y="102"/>
                  </a:cubicBezTo>
                  <a:cubicBezTo>
                    <a:pt x="60" y="102"/>
                    <a:pt x="60" y="102"/>
                    <a:pt x="60" y="102"/>
                  </a:cubicBezTo>
                  <a:cubicBezTo>
                    <a:pt x="60" y="102"/>
                    <a:pt x="60" y="102"/>
                    <a:pt x="60" y="102"/>
                  </a:cubicBezTo>
                  <a:cubicBezTo>
                    <a:pt x="60" y="102"/>
                    <a:pt x="60" y="102"/>
                    <a:pt x="60" y="101"/>
                  </a:cubicBezTo>
                  <a:cubicBezTo>
                    <a:pt x="60" y="101"/>
                    <a:pt x="60" y="101"/>
                    <a:pt x="60" y="101"/>
                  </a:cubicBezTo>
                  <a:cubicBezTo>
                    <a:pt x="60" y="101"/>
                    <a:pt x="60" y="101"/>
                    <a:pt x="60" y="101"/>
                  </a:cubicBezTo>
                  <a:cubicBezTo>
                    <a:pt x="60" y="101"/>
                    <a:pt x="60" y="101"/>
                    <a:pt x="60" y="101"/>
                  </a:cubicBezTo>
                  <a:cubicBezTo>
                    <a:pt x="60" y="101"/>
                    <a:pt x="60" y="101"/>
                    <a:pt x="60" y="100"/>
                  </a:cubicBezTo>
                  <a:cubicBezTo>
                    <a:pt x="61" y="101"/>
                    <a:pt x="61" y="101"/>
                    <a:pt x="61" y="101"/>
                  </a:cubicBezTo>
                  <a:cubicBezTo>
                    <a:pt x="61" y="101"/>
                    <a:pt x="61" y="101"/>
                    <a:pt x="61" y="100"/>
                  </a:cubicBezTo>
                  <a:cubicBezTo>
                    <a:pt x="61" y="100"/>
                    <a:pt x="62" y="100"/>
                    <a:pt x="62" y="100"/>
                  </a:cubicBezTo>
                  <a:cubicBezTo>
                    <a:pt x="62" y="100"/>
                    <a:pt x="62" y="100"/>
                    <a:pt x="62" y="100"/>
                  </a:cubicBezTo>
                  <a:cubicBezTo>
                    <a:pt x="63" y="100"/>
                    <a:pt x="63" y="100"/>
                    <a:pt x="63" y="99"/>
                  </a:cubicBezTo>
                  <a:cubicBezTo>
                    <a:pt x="63" y="99"/>
                    <a:pt x="63" y="99"/>
                    <a:pt x="63" y="100"/>
                  </a:cubicBezTo>
                  <a:cubicBezTo>
                    <a:pt x="63" y="100"/>
                    <a:pt x="63" y="100"/>
                    <a:pt x="63" y="100"/>
                  </a:cubicBezTo>
                  <a:cubicBezTo>
                    <a:pt x="63" y="100"/>
                    <a:pt x="63" y="100"/>
                    <a:pt x="64" y="100"/>
                  </a:cubicBezTo>
                  <a:cubicBezTo>
                    <a:pt x="64" y="100"/>
                    <a:pt x="64" y="100"/>
                    <a:pt x="64" y="100"/>
                  </a:cubicBezTo>
                  <a:cubicBezTo>
                    <a:pt x="64" y="100"/>
                    <a:pt x="64" y="100"/>
                    <a:pt x="64" y="100"/>
                  </a:cubicBezTo>
                  <a:cubicBezTo>
                    <a:pt x="64" y="100"/>
                    <a:pt x="64" y="100"/>
                    <a:pt x="63" y="100"/>
                  </a:cubicBezTo>
                  <a:cubicBezTo>
                    <a:pt x="64" y="100"/>
                    <a:pt x="64" y="100"/>
                    <a:pt x="64" y="100"/>
                  </a:cubicBezTo>
                  <a:cubicBezTo>
                    <a:pt x="64" y="100"/>
                    <a:pt x="64" y="100"/>
                    <a:pt x="64" y="99"/>
                  </a:cubicBezTo>
                  <a:cubicBezTo>
                    <a:pt x="64" y="99"/>
                    <a:pt x="64" y="99"/>
                    <a:pt x="64" y="99"/>
                  </a:cubicBezTo>
                  <a:cubicBezTo>
                    <a:pt x="64" y="99"/>
                    <a:pt x="65" y="99"/>
                    <a:pt x="64" y="98"/>
                  </a:cubicBezTo>
                  <a:cubicBezTo>
                    <a:pt x="64" y="98"/>
                    <a:pt x="64" y="98"/>
                    <a:pt x="64" y="98"/>
                  </a:cubicBezTo>
                  <a:cubicBezTo>
                    <a:pt x="64" y="98"/>
                    <a:pt x="64" y="98"/>
                    <a:pt x="64" y="98"/>
                  </a:cubicBezTo>
                  <a:cubicBezTo>
                    <a:pt x="64" y="98"/>
                    <a:pt x="64" y="98"/>
                    <a:pt x="64" y="98"/>
                  </a:cubicBezTo>
                  <a:cubicBezTo>
                    <a:pt x="64" y="98"/>
                    <a:pt x="64" y="98"/>
                    <a:pt x="64" y="98"/>
                  </a:cubicBezTo>
                  <a:cubicBezTo>
                    <a:pt x="64" y="98"/>
                    <a:pt x="63" y="98"/>
                    <a:pt x="63" y="98"/>
                  </a:cubicBezTo>
                  <a:cubicBezTo>
                    <a:pt x="63" y="98"/>
                    <a:pt x="62" y="97"/>
                    <a:pt x="62" y="97"/>
                  </a:cubicBezTo>
                  <a:cubicBezTo>
                    <a:pt x="62" y="97"/>
                    <a:pt x="62" y="97"/>
                    <a:pt x="62" y="96"/>
                  </a:cubicBezTo>
                  <a:cubicBezTo>
                    <a:pt x="62" y="96"/>
                    <a:pt x="62" y="95"/>
                    <a:pt x="63" y="94"/>
                  </a:cubicBezTo>
                  <a:cubicBezTo>
                    <a:pt x="63" y="94"/>
                    <a:pt x="63" y="94"/>
                    <a:pt x="63" y="94"/>
                  </a:cubicBezTo>
                  <a:cubicBezTo>
                    <a:pt x="63" y="94"/>
                    <a:pt x="63" y="94"/>
                    <a:pt x="63" y="94"/>
                  </a:cubicBezTo>
                  <a:cubicBezTo>
                    <a:pt x="63" y="94"/>
                    <a:pt x="63" y="94"/>
                    <a:pt x="63" y="94"/>
                  </a:cubicBezTo>
                  <a:cubicBezTo>
                    <a:pt x="63" y="94"/>
                    <a:pt x="63" y="94"/>
                    <a:pt x="63" y="94"/>
                  </a:cubicBezTo>
                  <a:cubicBezTo>
                    <a:pt x="64" y="94"/>
                    <a:pt x="64" y="94"/>
                    <a:pt x="64" y="94"/>
                  </a:cubicBezTo>
                  <a:cubicBezTo>
                    <a:pt x="64" y="94"/>
                    <a:pt x="64" y="94"/>
                    <a:pt x="64" y="95"/>
                  </a:cubicBezTo>
                  <a:cubicBezTo>
                    <a:pt x="64" y="95"/>
                    <a:pt x="64" y="95"/>
                    <a:pt x="64" y="95"/>
                  </a:cubicBezTo>
                  <a:cubicBezTo>
                    <a:pt x="64" y="95"/>
                    <a:pt x="64" y="95"/>
                    <a:pt x="64" y="95"/>
                  </a:cubicBezTo>
                  <a:cubicBezTo>
                    <a:pt x="64" y="95"/>
                    <a:pt x="64" y="95"/>
                    <a:pt x="64" y="95"/>
                  </a:cubicBezTo>
                  <a:cubicBezTo>
                    <a:pt x="64" y="96"/>
                    <a:pt x="64" y="96"/>
                    <a:pt x="64" y="96"/>
                  </a:cubicBezTo>
                  <a:cubicBezTo>
                    <a:pt x="65" y="96"/>
                    <a:pt x="65" y="96"/>
                    <a:pt x="65" y="96"/>
                  </a:cubicBezTo>
                  <a:cubicBezTo>
                    <a:pt x="65" y="96"/>
                    <a:pt x="65" y="96"/>
                    <a:pt x="65" y="96"/>
                  </a:cubicBezTo>
                  <a:cubicBezTo>
                    <a:pt x="64" y="96"/>
                    <a:pt x="64" y="95"/>
                    <a:pt x="64" y="95"/>
                  </a:cubicBezTo>
                  <a:cubicBezTo>
                    <a:pt x="64" y="95"/>
                    <a:pt x="65" y="95"/>
                    <a:pt x="65" y="95"/>
                  </a:cubicBezTo>
                  <a:cubicBezTo>
                    <a:pt x="65" y="95"/>
                    <a:pt x="65" y="95"/>
                    <a:pt x="65" y="95"/>
                  </a:cubicBezTo>
                  <a:cubicBezTo>
                    <a:pt x="65" y="95"/>
                    <a:pt x="65" y="96"/>
                    <a:pt x="65" y="96"/>
                  </a:cubicBezTo>
                  <a:cubicBezTo>
                    <a:pt x="65" y="96"/>
                    <a:pt x="65" y="96"/>
                    <a:pt x="65" y="96"/>
                  </a:cubicBezTo>
                  <a:cubicBezTo>
                    <a:pt x="66" y="96"/>
                    <a:pt x="66" y="96"/>
                    <a:pt x="66" y="96"/>
                  </a:cubicBezTo>
                  <a:cubicBezTo>
                    <a:pt x="66" y="96"/>
                    <a:pt x="66" y="96"/>
                    <a:pt x="66" y="96"/>
                  </a:cubicBezTo>
                  <a:cubicBezTo>
                    <a:pt x="66" y="96"/>
                    <a:pt x="66" y="95"/>
                    <a:pt x="66" y="95"/>
                  </a:cubicBezTo>
                  <a:cubicBezTo>
                    <a:pt x="66" y="95"/>
                    <a:pt x="67" y="96"/>
                    <a:pt x="67" y="96"/>
                  </a:cubicBezTo>
                  <a:cubicBezTo>
                    <a:pt x="67" y="95"/>
                    <a:pt x="67" y="96"/>
                    <a:pt x="67" y="96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6"/>
                    <a:pt x="67" y="97"/>
                    <a:pt x="67" y="96"/>
                  </a:cubicBezTo>
                  <a:cubicBezTo>
                    <a:pt x="67" y="96"/>
                    <a:pt x="67" y="96"/>
                    <a:pt x="67" y="96"/>
                  </a:cubicBezTo>
                  <a:cubicBezTo>
                    <a:pt x="67" y="97"/>
                    <a:pt x="66" y="97"/>
                    <a:pt x="66" y="97"/>
                  </a:cubicBezTo>
                  <a:cubicBezTo>
                    <a:pt x="66" y="97"/>
                    <a:pt x="66" y="97"/>
                    <a:pt x="66" y="97"/>
                  </a:cubicBezTo>
                  <a:cubicBezTo>
                    <a:pt x="65" y="97"/>
                    <a:pt x="65" y="97"/>
                    <a:pt x="65" y="97"/>
                  </a:cubicBezTo>
                  <a:cubicBezTo>
                    <a:pt x="65" y="97"/>
                    <a:pt x="65" y="97"/>
                    <a:pt x="65" y="97"/>
                  </a:cubicBezTo>
                  <a:cubicBezTo>
                    <a:pt x="65" y="97"/>
                    <a:pt x="65" y="97"/>
                    <a:pt x="65" y="97"/>
                  </a:cubicBezTo>
                  <a:cubicBezTo>
                    <a:pt x="65" y="97"/>
                    <a:pt x="65" y="97"/>
                    <a:pt x="65" y="97"/>
                  </a:cubicBezTo>
                  <a:cubicBezTo>
                    <a:pt x="65" y="97"/>
                    <a:pt x="66" y="97"/>
                    <a:pt x="66" y="97"/>
                  </a:cubicBezTo>
                  <a:cubicBezTo>
                    <a:pt x="67" y="97"/>
                    <a:pt x="67" y="97"/>
                    <a:pt x="68" y="97"/>
                  </a:cubicBezTo>
                  <a:cubicBezTo>
                    <a:pt x="68" y="97"/>
                    <a:pt x="68" y="97"/>
                    <a:pt x="68" y="97"/>
                  </a:cubicBezTo>
                  <a:cubicBezTo>
                    <a:pt x="68" y="97"/>
                    <a:pt x="68" y="97"/>
                    <a:pt x="68" y="97"/>
                  </a:cubicBezTo>
                  <a:cubicBezTo>
                    <a:pt x="68" y="97"/>
                    <a:pt x="68" y="97"/>
                    <a:pt x="68" y="97"/>
                  </a:cubicBezTo>
                  <a:cubicBezTo>
                    <a:pt x="69" y="97"/>
                    <a:pt x="69" y="97"/>
                    <a:pt x="70" y="97"/>
                  </a:cubicBezTo>
                  <a:cubicBezTo>
                    <a:pt x="70" y="97"/>
                    <a:pt x="70" y="97"/>
                    <a:pt x="70" y="97"/>
                  </a:cubicBezTo>
                  <a:cubicBezTo>
                    <a:pt x="70" y="97"/>
                    <a:pt x="70" y="97"/>
                    <a:pt x="70" y="97"/>
                  </a:cubicBezTo>
                  <a:cubicBezTo>
                    <a:pt x="71" y="97"/>
                    <a:pt x="71" y="97"/>
                    <a:pt x="71" y="97"/>
                  </a:cubicBezTo>
                  <a:cubicBezTo>
                    <a:pt x="72" y="97"/>
                    <a:pt x="73" y="97"/>
                    <a:pt x="73" y="97"/>
                  </a:cubicBezTo>
                  <a:cubicBezTo>
                    <a:pt x="73" y="97"/>
                    <a:pt x="73" y="96"/>
                    <a:pt x="73" y="96"/>
                  </a:cubicBezTo>
                  <a:cubicBezTo>
                    <a:pt x="74" y="96"/>
                    <a:pt x="74" y="95"/>
                    <a:pt x="74" y="95"/>
                  </a:cubicBezTo>
                  <a:cubicBezTo>
                    <a:pt x="74" y="95"/>
                    <a:pt x="74" y="95"/>
                    <a:pt x="74" y="95"/>
                  </a:cubicBezTo>
                  <a:cubicBezTo>
                    <a:pt x="74" y="94"/>
                    <a:pt x="75" y="94"/>
                    <a:pt x="75" y="94"/>
                  </a:cubicBezTo>
                  <a:cubicBezTo>
                    <a:pt x="75" y="94"/>
                    <a:pt x="75" y="94"/>
                    <a:pt x="75" y="94"/>
                  </a:cubicBezTo>
                  <a:cubicBezTo>
                    <a:pt x="75" y="94"/>
                    <a:pt x="75" y="94"/>
                    <a:pt x="75" y="94"/>
                  </a:cubicBezTo>
                  <a:cubicBezTo>
                    <a:pt x="75" y="94"/>
                    <a:pt x="75" y="94"/>
                    <a:pt x="75" y="94"/>
                  </a:cubicBezTo>
                  <a:cubicBezTo>
                    <a:pt x="75" y="94"/>
                    <a:pt x="75" y="94"/>
                    <a:pt x="75" y="94"/>
                  </a:cubicBezTo>
                  <a:cubicBezTo>
                    <a:pt x="75" y="94"/>
                    <a:pt x="75" y="94"/>
                    <a:pt x="75" y="94"/>
                  </a:cubicBezTo>
                  <a:cubicBezTo>
                    <a:pt x="75" y="94"/>
                    <a:pt x="75" y="93"/>
                    <a:pt x="76" y="93"/>
                  </a:cubicBezTo>
                  <a:cubicBezTo>
                    <a:pt x="76" y="93"/>
                    <a:pt x="76" y="93"/>
                    <a:pt x="76" y="93"/>
                  </a:cubicBezTo>
                  <a:cubicBezTo>
                    <a:pt x="76" y="93"/>
                    <a:pt x="76" y="93"/>
                    <a:pt x="77" y="93"/>
                  </a:cubicBezTo>
                  <a:cubicBezTo>
                    <a:pt x="77" y="93"/>
                    <a:pt x="77" y="93"/>
                    <a:pt x="77" y="93"/>
                  </a:cubicBezTo>
                  <a:cubicBezTo>
                    <a:pt x="77" y="93"/>
                    <a:pt x="77" y="93"/>
                    <a:pt x="77" y="93"/>
                  </a:cubicBezTo>
                  <a:cubicBezTo>
                    <a:pt x="77" y="93"/>
                    <a:pt x="78" y="93"/>
                    <a:pt x="78" y="93"/>
                  </a:cubicBezTo>
                  <a:cubicBezTo>
                    <a:pt x="78" y="93"/>
                    <a:pt x="78" y="93"/>
                    <a:pt x="78" y="94"/>
                  </a:cubicBezTo>
                  <a:cubicBezTo>
                    <a:pt x="78" y="94"/>
                    <a:pt x="78" y="94"/>
                    <a:pt x="77" y="94"/>
                  </a:cubicBezTo>
                  <a:cubicBezTo>
                    <a:pt x="77" y="94"/>
                    <a:pt x="77" y="94"/>
                    <a:pt x="77" y="94"/>
                  </a:cubicBezTo>
                  <a:cubicBezTo>
                    <a:pt x="77" y="94"/>
                    <a:pt x="77" y="94"/>
                    <a:pt x="77" y="95"/>
                  </a:cubicBezTo>
                  <a:cubicBezTo>
                    <a:pt x="77" y="95"/>
                    <a:pt x="77" y="95"/>
                    <a:pt x="77" y="95"/>
                  </a:cubicBezTo>
                  <a:cubicBezTo>
                    <a:pt x="77" y="96"/>
                    <a:pt x="77" y="96"/>
                    <a:pt x="77" y="96"/>
                  </a:cubicBezTo>
                  <a:cubicBezTo>
                    <a:pt x="77" y="96"/>
                    <a:pt x="77" y="96"/>
                    <a:pt x="77" y="96"/>
                  </a:cubicBezTo>
                  <a:cubicBezTo>
                    <a:pt x="77" y="96"/>
                    <a:pt x="77" y="97"/>
                    <a:pt x="77" y="97"/>
                  </a:cubicBezTo>
                  <a:cubicBezTo>
                    <a:pt x="77" y="97"/>
                    <a:pt x="77" y="97"/>
                    <a:pt x="78" y="97"/>
                  </a:cubicBezTo>
                  <a:cubicBezTo>
                    <a:pt x="78" y="97"/>
                    <a:pt x="78" y="97"/>
                    <a:pt x="79" y="96"/>
                  </a:cubicBezTo>
                  <a:cubicBezTo>
                    <a:pt x="79" y="96"/>
                    <a:pt x="79" y="96"/>
                    <a:pt x="79" y="96"/>
                  </a:cubicBezTo>
                  <a:cubicBezTo>
                    <a:pt x="79" y="96"/>
                    <a:pt x="79" y="96"/>
                    <a:pt x="79" y="95"/>
                  </a:cubicBezTo>
                  <a:cubicBezTo>
                    <a:pt x="79" y="95"/>
                    <a:pt x="79" y="95"/>
                    <a:pt x="79" y="95"/>
                  </a:cubicBezTo>
                  <a:cubicBezTo>
                    <a:pt x="79" y="95"/>
                    <a:pt x="80" y="94"/>
                    <a:pt x="79" y="94"/>
                  </a:cubicBezTo>
                  <a:cubicBezTo>
                    <a:pt x="79" y="94"/>
                    <a:pt x="79" y="94"/>
                    <a:pt x="79" y="93"/>
                  </a:cubicBezTo>
                  <a:cubicBezTo>
                    <a:pt x="79" y="93"/>
                    <a:pt x="79" y="93"/>
                    <a:pt x="80" y="93"/>
                  </a:cubicBezTo>
                  <a:cubicBezTo>
                    <a:pt x="80" y="93"/>
                    <a:pt x="80" y="93"/>
                    <a:pt x="80" y="93"/>
                  </a:cubicBezTo>
                  <a:cubicBezTo>
                    <a:pt x="80" y="93"/>
                    <a:pt x="80" y="92"/>
                    <a:pt x="80" y="92"/>
                  </a:cubicBezTo>
                  <a:cubicBezTo>
                    <a:pt x="80" y="92"/>
                    <a:pt x="80" y="92"/>
                    <a:pt x="80" y="92"/>
                  </a:cubicBezTo>
                  <a:cubicBezTo>
                    <a:pt x="80" y="92"/>
                    <a:pt x="80" y="92"/>
                    <a:pt x="80" y="91"/>
                  </a:cubicBezTo>
                  <a:cubicBezTo>
                    <a:pt x="81" y="91"/>
                    <a:pt x="81" y="91"/>
                    <a:pt x="81" y="91"/>
                  </a:cubicBezTo>
                  <a:cubicBezTo>
                    <a:pt x="81" y="91"/>
                    <a:pt x="81" y="91"/>
                    <a:pt x="81" y="91"/>
                  </a:cubicBezTo>
                  <a:cubicBezTo>
                    <a:pt x="81" y="91"/>
                    <a:pt x="81" y="91"/>
                    <a:pt x="81" y="91"/>
                  </a:cubicBezTo>
                  <a:cubicBezTo>
                    <a:pt x="81" y="91"/>
                    <a:pt x="81" y="91"/>
                    <a:pt x="82" y="91"/>
                  </a:cubicBezTo>
                  <a:cubicBezTo>
                    <a:pt x="82" y="91"/>
                    <a:pt x="82" y="91"/>
                    <a:pt x="82" y="91"/>
                  </a:cubicBezTo>
                  <a:cubicBezTo>
                    <a:pt x="83" y="92"/>
                    <a:pt x="83" y="92"/>
                    <a:pt x="83" y="93"/>
                  </a:cubicBezTo>
                  <a:cubicBezTo>
                    <a:pt x="83" y="93"/>
                    <a:pt x="83" y="93"/>
                    <a:pt x="83" y="93"/>
                  </a:cubicBezTo>
                  <a:cubicBezTo>
                    <a:pt x="83" y="93"/>
                    <a:pt x="83" y="93"/>
                    <a:pt x="83" y="93"/>
                  </a:cubicBezTo>
                  <a:cubicBezTo>
                    <a:pt x="83" y="93"/>
                    <a:pt x="83" y="93"/>
                    <a:pt x="83" y="93"/>
                  </a:cubicBezTo>
                  <a:cubicBezTo>
                    <a:pt x="83" y="93"/>
                    <a:pt x="83" y="93"/>
                    <a:pt x="83" y="93"/>
                  </a:cubicBezTo>
                  <a:cubicBezTo>
                    <a:pt x="83" y="92"/>
                    <a:pt x="83" y="92"/>
                    <a:pt x="83" y="92"/>
                  </a:cubicBezTo>
                  <a:cubicBezTo>
                    <a:pt x="83" y="92"/>
                    <a:pt x="83" y="92"/>
                    <a:pt x="83" y="92"/>
                  </a:cubicBezTo>
                  <a:cubicBezTo>
                    <a:pt x="84" y="92"/>
                    <a:pt x="84" y="92"/>
                    <a:pt x="84" y="92"/>
                  </a:cubicBezTo>
                  <a:cubicBezTo>
                    <a:pt x="84" y="92"/>
                    <a:pt x="83" y="92"/>
                    <a:pt x="83" y="92"/>
                  </a:cubicBezTo>
                  <a:cubicBezTo>
                    <a:pt x="83" y="92"/>
                    <a:pt x="83" y="92"/>
                    <a:pt x="83" y="91"/>
                  </a:cubicBezTo>
                  <a:cubicBezTo>
                    <a:pt x="83" y="91"/>
                    <a:pt x="83" y="91"/>
                    <a:pt x="83" y="91"/>
                  </a:cubicBezTo>
                  <a:cubicBezTo>
                    <a:pt x="83" y="91"/>
                    <a:pt x="83" y="91"/>
                    <a:pt x="83" y="91"/>
                  </a:cubicBezTo>
                  <a:cubicBezTo>
                    <a:pt x="83" y="91"/>
                    <a:pt x="83" y="91"/>
                    <a:pt x="83" y="90"/>
                  </a:cubicBezTo>
                  <a:cubicBezTo>
                    <a:pt x="83" y="90"/>
                    <a:pt x="84" y="90"/>
                    <a:pt x="84" y="90"/>
                  </a:cubicBezTo>
                  <a:cubicBezTo>
                    <a:pt x="84" y="90"/>
                    <a:pt x="84" y="90"/>
                    <a:pt x="84" y="90"/>
                  </a:cubicBezTo>
                  <a:cubicBezTo>
                    <a:pt x="84" y="90"/>
                    <a:pt x="84" y="90"/>
                    <a:pt x="84" y="90"/>
                  </a:cubicBezTo>
                  <a:cubicBezTo>
                    <a:pt x="84" y="90"/>
                    <a:pt x="85" y="90"/>
                    <a:pt x="85" y="90"/>
                  </a:cubicBezTo>
                  <a:cubicBezTo>
                    <a:pt x="85" y="90"/>
                    <a:pt x="85" y="91"/>
                    <a:pt x="85" y="91"/>
                  </a:cubicBezTo>
                  <a:cubicBezTo>
                    <a:pt x="85" y="91"/>
                    <a:pt x="84" y="91"/>
                    <a:pt x="84" y="91"/>
                  </a:cubicBezTo>
                  <a:cubicBezTo>
                    <a:pt x="84" y="91"/>
                    <a:pt x="84" y="91"/>
                    <a:pt x="84" y="91"/>
                  </a:cubicBezTo>
                  <a:cubicBezTo>
                    <a:pt x="84" y="91"/>
                    <a:pt x="84" y="91"/>
                    <a:pt x="84" y="92"/>
                  </a:cubicBezTo>
                  <a:cubicBezTo>
                    <a:pt x="84" y="92"/>
                    <a:pt x="84" y="92"/>
                    <a:pt x="84" y="92"/>
                  </a:cubicBezTo>
                  <a:cubicBezTo>
                    <a:pt x="84" y="92"/>
                    <a:pt x="84" y="92"/>
                    <a:pt x="84" y="92"/>
                  </a:cubicBezTo>
                  <a:cubicBezTo>
                    <a:pt x="84" y="92"/>
                    <a:pt x="84" y="92"/>
                    <a:pt x="84" y="92"/>
                  </a:cubicBezTo>
                  <a:cubicBezTo>
                    <a:pt x="84" y="92"/>
                    <a:pt x="84" y="93"/>
                    <a:pt x="84" y="93"/>
                  </a:cubicBezTo>
                  <a:cubicBezTo>
                    <a:pt x="84" y="93"/>
                    <a:pt x="84" y="93"/>
                    <a:pt x="84" y="93"/>
                  </a:cubicBezTo>
                  <a:cubicBezTo>
                    <a:pt x="84" y="94"/>
                    <a:pt x="84" y="94"/>
                    <a:pt x="84" y="94"/>
                  </a:cubicBezTo>
                  <a:cubicBezTo>
                    <a:pt x="84" y="94"/>
                    <a:pt x="84" y="94"/>
                    <a:pt x="84" y="94"/>
                  </a:cubicBezTo>
                  <a:cubicBezTo>
                    <a:pt x="84" y="94"/>
                    <a:pt x="84" y="94"/>
                    <a:pt x="84" y="94"/>
                  </a:cubicBezTo>
                  <a:cubicBezTo>
                    <a:pt x="84" y="94"/>
                    <a:pt x="84" y="94"/>
                    <a:pt x="84" y="95"/>
                  </a:cubicBezTo>
                  <a:cubicBezTo>
                    <a:pt x="84" y="95"/>
                    <a:pt x="85" y="95"/>
                    <a:pt x="85" y="94"/>
                  </a:cubicBezTo>
                  <a:cubicBezTo>
                    <a:pt x="85" y="94"/>
                    <a:pt x="85" y="94"/>
                    <a:pt x="86" y="94"/>
                  </a:cubicBezTo>
                  <a:cubicBezTo>
                    <a:pt x="86" y="93"/>
                    <a:pt x="86" y="93"/>
                    <a:pt x="86" y="93"/>
                  </a:cubicBezTo>
                  <a:cubicBezTo>
                    <a:pt x="86" y="93"/>
                    <a:pt x="86" y="93"/>
                    <a:pt x="86" y="93"/>
                  </a:cubicBezTo>
                  <a:cubicBezTo>
                    <a:pt x="87" y="93"/>
                    <a:pt x="87" y="93"/>
                    <a:pt x="87" y="93"/>
                  </a:cubicBezTo>
                  <a:cubicBezTo>
                    <a:pt x="88" y="92"/>
                    <a:pt x="88" y="92"/>
                    <a:pt x="88" y="92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88" y="90"/>
                    <a:pt x="88" y="90"/>
                    <a:pt x="88" y="89"/>
                  </a:cubicBezTo>
                  <a:cubicBezTo>
                    <a:pt x="89" y="89"/>
                    <a:pt x="89" y="89"/>
                    <a:pt x="89" y="89"/>
                  </a:cubicBezTo>
                  <a:cubicBezTo>
                    <a:pt x="89" y="89"/>
                    <a:pt x="89" y="89"/>
                    <a:pt x="90" y="88"/>
                  </a:cubicBezTo>
                  <a:cubicBezTo>
                    <a:pt x="90" y="88"/>
                    <a:pt x="90" y="88"/>
                    <a:pt x="91" y="88"/>
                  </a:cubicBezTo>
                  <a:cubicBezTo>
                    <a:pt x="91" y="88"/>
                    <a:pt x="91" y="88"/>
                    <a:pt x="91" y="88"/>
                  </a:cubicBezTo>
                  <a:cubicBezTo>
                    <a:pt x="91" y="88"/>
                    <a:pt x="91" y="88"/>
                    <a:pt x="91" y="88"/>
                  </a:cubicBezTo>
                  <a:cubicBezTo>
                    <a:pt x="91" y="87"/>
                    <a:pt x="90" y="87"/>
                    <a:pt x="90" y="86"/>
                  </a:cubicBezTo>
                  <a:cubicBezTo>
                    <a:pt x="90" y="86"/>
                    <a:pt x="90" y="86"/>
                    <a:pt x="90" y="86"/>
                  </a:cubicBezTo>
                  <a:cubicBezTo>
                    <a:pt x="90" y="86"/>
                    <a:pt x="90" y="87"/>
                    <a:pt x="90" y="86"/>
                  </a:cubicBezTo>
                  <a:cubicBezTo>
                    <a:pt x="90" y="86"/>
                    <a:pt x="90" y="86"/>
                    <a:pt x="90" y="86"/>
                  </a:cubicBezTo>
                  <a:cubicBezTo>
                    <a:pt x="90" y="86"/>
                    <a:pt x="90" y="86"/>
                    <a:pt x="90" y="86"/>
                  </a:cubicBezTo>
                  <a:cubicBezTo>
                    <a:pt x="90" y="86"/>
                    <a:pt x="90" y="86"/>
                    <a:pt x="90" y="86"/>
                  </a:cubicBezTo>
                  <a:cubicBezTo>
                    <a:pt x="90" y="85"/>
                    <a:pt x="89" y="84"/>
                    <a:pt x="89" y="84"/>
                  </a:cubicBezTo>
                  <a:cubicBezTo>
                    <a:pt x="89" y="84"/>
                    <a:pt x="89" y="84"/>
                    <a:pt x="89" y="84"/>
                  </a:cubicBezTo>
                  <a:cubicBezTo>
                    <a:pt x="89" y="84"/>
                    <a:pt x="89" y="83"/>
                    <a:pt x="89" y="83"/>
                  </a:cubicBezTo>
                  <a:cubicBezTo>
                    <a:pt x="89" y="83"/>
                    <a:pt x="89" y="83"/>
                    <a:pt x="89" y="83"/>
                  </a:cubicBezTo>
                  <a:cubicBezTo>
                    <a:pt x="89" y="83"/>
                    <a:pt x="89" y="83"/>
                    <a:pt x="89" y="83"/>
                  </a:cubicBezTo>
                  <a:cubicBezTo>
                    <a:pt x="89" y="83"/>
                    <a:pt x="90" y="83"/>
                    <a:pt x="90" y="82"/>
                  </a:cubicBezTo>
                  <a:cubicBezTo>
                    <a:pt x="90" y="82"/>
                    <a:pt x="90" y="82"/>
                    <a:pt x="90" y="82"/>
                  </a:cubicBezTo>
                  <a:cubicBezTo>
                    <a:pt x="89" y="82"/>
                    <a:pt x="90" y="81"/>
                    <a:pt x="90" y="81"/>
                  </a:cubicBezTo>
                  <a:cubicBezTo>
                    <a:pt x="90" y="81"/>
                    <a:pt x="90" y="81"/>
                    <a:pt x="90" y="81"/>
                  </a:cubicBezTo>
                  <a:cubicBezTo>
                    <a:pt x="90" y="81"/>
                    <a:pt x="90" y="80"/>
                    <a:pt x="90" y="80"/>
                  </a:cubicBezTo>
                  <a:cubicBezTo>
                    <a:pt x="90" y="80"/>
                    <a:pt x="90" y="80"/>
                    <a:pt x="90" y="79"/>
                  </a:cubicBezTo>
                  <a:cubicBezTo>
                    <a:pt x="90" y="79"/>
                    <a:pt x="90" y="79"/>
                    <a:pt x="90" y="79"/>
                  </a:cubicBezTo>
                  <a:cubicBezTo>
                    <a:pt x="91" y="79"/>
                    <a:pt x="91" y="79"/>
                    <a:pt x="91" y="79"/>
                  </a:cubicBezTo>
                  <a:cubicBezTo>
                    <a:pt x="91" y="79"/>
                    <a:pt x="91" y="78"/>
                    <a:pt x="91" y="78"/>
                  </a:cubicBezTo>
                  <a:cubicBezTo>
                    <a:pt x="91" y="78"/>
                    <a:pt x="91" y="78"/>
                    <a:pt x="91" y="78"/>
                  </a:cubicBezTo>
                  <a:cubicBezTo>
                    <a:pt x="91" y="78"/>
                    <a:pt x="91" y="78"/>
                    <a:pt x="91" y="78"/>
                  </a:cubicBezTo>
                  <a:cubicBezTo>
                    <a:pt x="91" y="78"/>
                    <a:pt x="91" y="78"/>
                    <a:pt x="91" y="78"/>
                  </a:cubicBezTo>
                  <a:cubicBezTo>
                    <a:pt x="91" y="78"/>
                    <a:pt x="91" y="78"/>
                    <a:pt x="91" y="78"/>
                  </a:cubicBezTo>
                  <a:cubicBezTo>
                    <a:pt x="92" y="78"/>
                    <a:pt x="92" y="77"/>
                    <a:pt x="92" y="77"/>
                  </a:cubicBezTo>
                  <a:cubicBezTo>
                    <a:pt x="92" y="77"/>
                    <a:pt x="92" y="77"/>
                    <a:pt x="92" y="76"/>
                  </a:cubicBezTo>
                  <a:cubicBezTo>
                    <a:pt x="92" y="76"/>
                    <a:pt x="92" y="76"/>
                    <a:pt x="92" y="76"/>
                  </a:cubicBezTo>
                  <a:cubicBezTo>
                    <a:pt x="92" y="76"/>
                    <a:pt x="92" y="76"/>
                    <a:pt x="92" y="76"/>
                  </a:cubicBezTo>
                  <a:cubicBezTo>
                    <a:pt x="92" y="76"/>
                    <a:pt x="92" y="75"/>
                    <a:pt x="92" y="75"/>
                  </a:cubicBezTo>
                  <a:cubicBezTo>
                    <a:pt x="92" y="75"/>
                    <a:pt x="92" y="74"/>
                    <a:pt x="92" y="73"/>
                  </a:cubicBezTo>
                  <a:cubicBezTo>
                    <a:pt x="92" y="73"/>
                    <a:pt x="92" y="73"/>
                    <a:pt x="92" y="73"/>
                  </a:cubicBezTo>
                  <a:cubicBezTo>
                    <a:pt x="92" y="72"/>
                    <a:pt x="92" y="71"/>
                    <a:pt x="92" y="70"/>
                  </a:cubicBezTo>
                  <a:cubicBezTo>
                    <a:pt x="92" y="70"/>
                    <a:pt x="92" y="70"/>
                    <a:pt x="92" y="69"/>
                  </a:cubicBezTo>
                  <a:cubicBezTo>
                    <a:pt x="92" y="69"/>
                    <a:pt x="92" y="69"/>
                    <a:pt x="92" y="69"/>
                  </a:cubicBezTo>
                  <a:cubicBezTo>
                    <a:pt x="92" y="69"/>
                    <a:pt x="92" y="69"/>
                    <a:pt x="92" y="69"/>
                  </a:cubicBezTo>
                  <a:cubicBezTo>
                    <a:pt x="92" y="69"/>
                    <a:pt x="92" y="69"/>
                    <a:pt x="92" y="69"/>
                  </a:cubicBezTo>
                  <a:cubicBezTo>
                    <a:pt x="92" y="69"/>
                    <a:pt x="92" y="68"/>
                    <a:pt x="92" y="68"/>
                  </a:cubicBezTo>
                  <a:cubicBezTo>
                    <a:pt x="91" y="67"/>
                    <a:pt x="92" y="67"/>
                    <a:pt x="92" y="66"/>
                  </a:cubicBezTo>
                  <a:cubicBezTo>
                    <a:pt x="92" y="66"/>
                    <a:pt x="92" y="66"/>
                    <a:pt x="92" y="65"/>
                  </a:cubicBezTo>
                  <a:cubicBezTo>
                    <a:pt x="93" y="65"/>
                    <a:pt x="93" y="65"/>
                    <a:pt x="93" y="65"/>
                  </a:cubicBezTo>
                  <a:cubicBezTo>
                    <a:pt x="93" y="65"/>
                    <a:pt x="93" y="65"/>
                    <a:pt x="93" y="65"/>
                  </a:cubicBezTo>
                  <a:cubicBezTo>
                    <a:pt x="93" y="65"/>
                    <a:pt x="93" y="65"/>
                    <a:pt x="93" y="66"/>
                  </a:cubicBezTo>
                  <a:cubicBezTo>
                    <a:pt x="93" y="66"/>
                    <a:pt x="93" y="66"/>
                    <a:pt x="93" y="66"/>
                  </a:cubicBezTo>
                  <a:cubicBezTo>
                    <a:pt x="93" y="66"/>
                    <a:pt x="93" y="66"/>
                    <a:pt x="93" y="66"/>
                  </a:cubicBezTo>
                  <a:cubicBezTo>
                    <a:pt x="93" y="65"/>
                    <a:pt x="93" y="65"/>
                    <a:pt x="94" y="65"/>
                  </a:cubicBezTo>
                  <a:cubicBezTo>
                    <a:pt x="94" y="65"/>
                    <a:pt x="95" y="65"/>
                    <a:pt x="95" y="65"/>
                  </a:cubicBezTo>
                  <a:cubicBezTo>
                    <a:pt x="95" y="65"/>
                    <a:pt x="95" y="65"/>
                    <a:pt x="95" y="65"/>
                  </a:cubicBezTo>
                  <a:cubicBezTo>
                    <a:pt x="95" y="66"/>
                    <a:pt x="95" y="66"/>
                    <a:pt x="96" y="66"/>
                  </a:cubicBezTo>
                  <a:cubicBezTo>
                    <a:pt x="96" y="66"/>
                    <a:pt x="96" y="66"/>
                    <a:pt x="96" y="66"/>
                  </a:cubicBezTo>
                  <a:cubicBezTo>
                    <a:pt x="96" y="66"/>
                    <a:pt x="96" y="66"/>
                    <a:pt x="96" y="66"/>
                  </a:cubicBezTo>
                  <a:cubicBezTo>
                    <a:pt x="96" y="66"/>
                    <a:pt x="96" y="66"/>
                    <a:pt x="96" y="66"/>
                  </a:cubicBezTo>
                  <a:cubicBezTo>
                    <a:pt x="96" y="65"/>
                    <a:pt x="95" y="65"/>
                    <a:pt x="96" y="65"/>
                  </a:cubicBezTo>
                  <a:cubicBezTo>
                    <a:pt x="96" y="65"/>
                    <a:pt x="96" y="65"/>
                    <a:pt x="96" y="65"/>
                  </a:cubicBezTo>
                  <a:cubicBezTo>
                    <a:pt x="96" y="64"/>
                    <a:pt x="96" y="64"/>
                    <a:pt x="96" y="64"/>
                  </a:cubicBezTo>
                  <a:cubicBezTo>
                    <a:pt x="96" y="64"/>
                    <a:pt x="95" y="64"/>
                    <a:pt x="96" y="64"/>
                  </a:cubicBezTo>
                  <a:cubicBezTo>
                    <a:pt x="96" y="64"/>
                    <a:pt x="96" y="64"/>
                    <a:pt x="96" y="64"/>
                  </a:cubicBezTo>
                  <a:cubicBezTo>
                    <a:pt x="96" y="64"/>
                    <a:pt x="96" y="64"/>
                    <a:pt x="96" y="64"/>
                  </a:cubicBezTo>
                  <a:cubicBezTo>
                    <a:pt x="96" y="64"/>
                    <a:pt x="96" y="64"/>
                    <a:pt x="96" y="64"/>
                  </a:cubicBezTo>
                  <a:cubicBezTo>
                    <a:pt x="96" y="64"/>
                    <a:pt x="95" y="64"/>
                    <a:pt x="95" y="64"/>
                  </a:cubicBezTo>
                  <a:cubicBezTo>
                    <a:pt x="95" y="64"/>
                    <a:pt x="95" y="63"/>
                    <a:pt x="96" y="63"/>
                  </a:cubicBezTo>
                  <a:cubicBezTo>
                    <a:pt x="96" y="63"/>
                    <a:pt x="96" y="63"/>
                    <a:pt x="96" y="63"/>
                  </a:cubicBezTo>
                  <a:cubicBezTo>
                    <a:pt x="96" y="63"/>
                    <a:pt x="96" y="63"/>
                    <a:pt x="96" y="63"/>
                  </a:cubicBezTo>
                  <a:cubicBezTo>
                    <a:pt x="95" y="63"/>
                    <a:pt x="95" y="63"/>
                    <a:pt x="95" y="63"/>
                  </a:cubicBezTo>
                  <a:cubicBezTo>
                    <a:pt x="95" y="63"/>
                    <a:pt x="95" y="63"/>
                    <a:pt x="96" y="63"/>
                  </a:cubicBezTo>
                  <a:cubicBezTo>
                    <a:pt x="96" y="62"/>
                    <a:pt x="96" y="62"/>
                    <a:pt x="96" y="62"/>
                  </a:cubicBezTo>
                  <a:cubicBezTo>
                    <a:pt x="96" y="62"/>
                    <a:pt x="96" y="62"/>
                    <a:pt x="96" y="62"/>
                  </a:cubicBezTo>
                  <a:cubicBezTo>
                    <a:pt x="96" y="62"/>
                    <a:pt x="96" y="61"/>
                    <a:pt x="96" y="61"/>
                  </a:cubicBezTo>
                  <a:cubicBezTo>
                    <a:pt x="96" y="61"/>
                    <a:pt x="96" y="61"/>
                    <a:pt x="96" y="61"/>
                  </a:cubicBezTo>
                  <a:cubicBezTo>
                    <a:pt x="96" y="61"/>
                    <a:pt x="97" y="61"/>
                    <a:pt x="97" y="61"/>
                  </a:cubicBezTo>
                  <a:cubicBezTo>
                    <a:pt x="97" y="61"/>
                    <a:pt x="97" y="61"/>
                    <a:pt x="97" y="61"/>
                  </a:cubicBezTo>
                  <a:cubicBezTo>
                    <a:pt x="97" y="60"/>
                    <a:pt x="97" y="60"/>
                    <a:pt x="97" y="60"/>
                  </a:cubicBezTo>
                  <a:cubicBezTo>
                    <a:pt x="97" y="60"/>
                    <a:pt x="97" y="60"/>
                    <a:pt x="96" y="60"/>
                  </a:cubicBezTo>
                  <a:cubicBezTo>
                    <a:pt x="97" y="60"/>
                    <a:pt x="97" y="60"/>
                    <a:pt x="97" y="60"/>
                  </a:cubicBezTo>
                  <a:cubicBezTo>
                    <a:pt x="97" y="60"/>
                    <a:pt x="97" y="60"/>
                    <a:pt x="97" y="60"/>
                  </a:cubicBezTo>
                  <a:cubicBezTo>
                    <a:pt x="96" y="60"/>
                    <a:pt x="96" y="60"/>
                    <a:pt x="97" y="60"/>
                  </a:cubicBezTo>
                  <a:cubicBezTo>
                    <a:pt x="97" y="60"/>
                    <a:pt x="97" y="60"/>
                    <a:pt x="97" y="60"/>
                  </a:cubicBezTo>
                  <a:cubicBezTo>
                    <a:pt x="97" y="60"/>
                    <a:pt x="97" y="60"/>
                    <a:pt x="97" y="60"/>
                  </a:cubicBezTo>
                  <a:cubicBezTo>
                    <a:pt x="97" y="60"/>
                    <a:pt x="97" y="60"/>
                    <a:pt x="97" y="60"/>
                  </a:cubicBezTo>
                  <a:cubicBezTo>
                    <a:pt x="97" y="60"/>
                    <a:pt x="97" y="60"/>
                    <a:pt x="97" y="60"/>
                  </a:cubicBezTo>
                  <a:cubicBezTo>
                    <a:pt x="97" y="60"/>
                    <a:pt x="97" y="60"/>
                    <a:pt x="97" y="60"/>
                  </a:cubicBezTo>
                  <a:cubicBezTo>
                    <a:pt x="97" y="60"/>
                    <a:pt x="97" y="60"/>
                    <a:pt x="97" y="60"/>
                  </a:cubicBezTo>
                  <a:cubicBezTo>
                    <a:pt x="97" y="60"/>
                    <a:pt x="98" y="59"/>
                    <a:pt x="98" y="60"/>
                  </a:cubicBezTo>
                  <a:cubicBezTo>
                    <a:pt x="98" y="60"/>
                    <a:pt x="98" y="59"/>
                    <a:pt x="98" y="59"/>
                  </a:cubicBezTo>
                  <a:cubicBezTo>
                    <a:pt x="98" y="59"/>
                    <a:pt x="98" y="59"/>
                    <a:pt x="98" y="59"/>
                  </a:cubicBezTo>
                  <a:cubicBezTo>
                    <a:pt x="98" y="59"/>
                    <a:pt x="98" y="59"/>
                    <a:pt x="98" y="59"/>
                  </a:cubicBezTo>
                  <a:cubicBezTo>
                    <a:pt x="98" y="59"/>
                    <a:pt x="98" y="59"/>
                    <a:pt x="98" y="59"/>
                  </a:cubicBezTo>
                  <a:cubicBezTo>
                    <a:pt x="98" y="59"/>
                    <a:pt x="98" y="59"/>
                    <a:pt x="98" y="59"/>
                  </a:cubicBezTo>
                  <a:cubicBezTo>
                    <a:pt x="98" y="59"/>
                    <a:pt x="98" y="59"/>
                    <a:pt x="98" y="59"/>
                  </a:cubicBezTo>
                  <a:cubicBezTo>
                    <a:pt x="98" y="59"/>
                    <a:pt x="98" y="58"/>
                    <a:pt x="98" y="58"/>
                  </a:cubicBezTo>
                  <a:cubicBezTo>
                    <a:pt x="98" y="58"/>
                    <a:pt x="98" y="58"/>
                    <a:pt x="98" y="58"/>
                  </a:cubicBezTo>
                  <a:cubicBezTo>
                    <a:pt x="98" y="58"/>
                    <a:pt x="99" y="58"/>
                    <a:pt x="99" y="58"/>
                  </a:cubicBezTo>
                  <a:cubicBezTo>
                    <a:pt x="98" y="58"/>
                    <a:pt x="99" y="57"/>
                    <a:pt x="98" y="57"/>
                  </a:cubicBezTo>
                  <a:cubicBezTo>
                    <a:pt x="98" y="57"/>
                    <a:pt x="98" y="57"/>
                    <a:pt x="98" y="57"/>
                  </a:cubicBezTo>
                  <a:cubicBezTo>
                    <a:pt x="98" y="57"/>
                    <a:pt x="99" y="57"/>
                    <a:pt x="99" y="56"/>
                  </a:cubicBezTo>
                  <a:cubicBezTo>
                    <a:pt x="99" y="56"/>
                    <a:pt x="99" y="56"/>
                    <a:pt x="99" y="56"/>
                  </a:cubicBezTo>
                  <a:cubicBezTo>
                    <a:pt x="99" y="56"/>
                    <a:pt x="99" y="56"/>
                    <a:pt x="99" y="56"/>
                  </a:cubicBezTo>
                  <a:cubicBezTo>
                    <a:pt x="99" y="56"/>
                    <a:pt x="99" y="56"/>
                    <a:pt x="99" y="56"/>
                  </a:cubicBezTo>
                  <a:cubicBezTo>
                    <a:pt x="99" y="56"/>
                    <a:pt x="99" y="56"/>
                    <a:pt x="99" y="56"/>
                  </a:cubicBezTo>
                  <a:cubicBezTo>
                    <a:pt x="99" y="55"/>
                    <a:pt x="99" y="55"/>
                    <a:pt x="99" y="55"/>
                  </a:cubicBezTo>
                  <a:close/>
                  <a:moveTo>
                    <a:pt x="86" y="57"/>
                  </a:moveTo>
                  <a:cubicBezTo>
                    <a:pt x="86" y="57"/>
                    <a:pt x="86" y="57"/>
                    <a:pt x="86" y="57"/>
                  </a:cubicBezTo>
                  <a:cubicBezTo>
                    <a:pt x="86" y="57"/>
                    <a:pt x="86" y="57"/>
                    <a:pt x="86" y="57"/>
                  </a:cubicBezTo>
                  <a:close/>
                  <a:moveTo>
                    <a:pt x="65" y="76"/>
                  </a:moveTo>
                  <a:cubicBezTo>
                    <a:pt x="65" y="76"/>
                    <a:pt x="65" y="76"/>
                    <a:pt x="65" y="76"/>
                  </a:cubicBezTo>
                  <a:cubicBezTo>
                    <a:pt x="65" y="76"/>
                    <a:pt x="65" y="76"/>
                    <a:pt x="65" y="76"/>
                  </a:cubicBezTo>
                  <a:cubicBezTo>
                    <a:pt x="65" y="76"/>
                    <a:pt x="65" y="76"/>
                    <a:pt x="65" y="76"/>
                  </a:cubicBezTo>
                  <a:cubicBezTo>
                    <a:pt x="65" y="76"/>
                    <a:pt x="65" y="76"/>
                    <a:pt x="65" y="76"/>
                  </a:cubicBezTo>
                  <a:cubicBezTo>
                    <a:pt x="65" y="76"/>
                    <a:pt x="65" y="76"/>
                    <a:pt x="65" y="76"/>
                  </a:cubicBezTo>
                  <a:close/>
                  <a:moveTo>
                    <a:pt x="51" y="98"/>
                  </a:moveTo>
                  <a:cubicBezTo>
                    <a:pt x="51" y="98"/>
                    <a:pt x="50" y="98"/>
                    <a:pt x="50" y="98"/>
                  </a:cubicBezTo>
                  <a:cubicBezTo>
                    <a:pt x="50" y="98"/>
                    <a:pt x="50" y="98"/>
                    <a:pt x="50" y="98"/>
                  </a:cubicBezTo>
                  <a:cubicBezTo>
                    <a:pt x="50" y="98"/>
                    <a:pt x="50" y="99"/>
                    <a:pt x="50" y="99"/>
                  </a:cubicBezTo>
                  <a:cubicBezTo>
                    <a:pt x="50" y="99"/>
                    <a:pt x="50" y="99"/>
                    <a:pt x="50" y="99"/>
                  </a:cubicBezTo>
                  <a:cubicBezTo>
                    <a:pt x="50" y="99"/>
                    <a:pt x="49" y="99"/>
                    <a:pt x="49" y="99"/>
                  </a:cubicBezTo>
                  <a:cubicBezTo>
                    <a:pt x="49" y="99"/>
                    <a:pt x="49" y="99"/>
                    <a:pt x="49" y="99"/>
                  </a:cubicBezTo>
                  <a:cubicBezTo>
                    <a:pt x="49" y="100"/>
                    <a:pt x="49" y="100"/>
                    <a:pt x="49" y="100"/>
                  </a:cubicBezTo>
                  <a:cubicBezTo>
                    <a:pt x="49" y="100"/>
                    <a:pt x="49" y="100"/>
                    <a:pt x="49" y="100"/>
                  </a:cubicBezTo>
                  <a:cubicBezTo>
                    <a:pt x="50" y="101"/>
                    <a:pt x="50" y="101"/>
                    <a:pt x="50" y="100"/>
                  </a:cubicBezTo>
                  <a:cubicBezTo>
                    <a:pt x="50" y="100"/>
                    <a:pt x="51" y="100"/>
                    <a:pt x="51" y="100"/>
                  </a:cubicBezTo>
                  <a:cubicBezTo>
                    <a:pt x="51" y="100"/>
                    <a:pt x="51" y="100"/>
                    <a:pt x="51" y="99"/>
                  </a:cubicBezTo>
                  <a:cubicBezTo>
                    <a:pt x="51" y="99"/>
                    <a:pt x="51" y="99"/>
                    <a:pt x="51" y="99"/>
                  </a:cubicBezTo>
                  <a:cubicBezTo>
                    <a:pt x="51" y="99"/>
                    <a:pt x="51" y="99"/>
                    <a:pt x="51" y="99"/>
                  </a:cubicBezTo>
                  <a:cubicBezTo>
                    <a:pt x="51" y="99"/>
                    <a:pt x="51" y="99"/>
                    <a:pt x="51" y="99"/>
                  </a:cubicBezTo>
                  <a:cubicBezTo>
                    <a:pt x="51" y="98"/>
                    <a:pt x="51" y="98"/>
                    <a:pt x="51" y="98"/>
                  </a:cubicBezTo>
                  <a:cubicBezTo>
                    <a:pt x="51" y="98"/>
                    <a:pt x="51" y="98"/>
                    <a:pt x="51" y="98"/>
                  </a:cubicBezTo>
                  <a:cubicBezTo>
                    <a:pt x="51" y="98"/>
                    <a:pt x="51" y="98"/>
                    <a:pt x="52" y="97"/>
                  </a:cubicBezTo>
                  <a:cubicBezTo>
                    <a:pt x="52" y="97"/>
                    <a:pt x="52" y="97"/>
                    <a:pt x="52" y="97"/>
                  </a:cubicBezTo>
                  <a:cubicBezTo>
                    <a:pt x="52" y="97"/>
                    <a:pt x="52" y="97"/>
                    <a:pt x="52" y="97"/>
                  </a:cubicBezTo>
                  <a:cubicBezTo>
                    <a:pt x="51" y="97"/>
                    <a:pt x="51" y="97"/>
                    <a:pt x="51" y="97"/>
                  </a:cubicBezTo>
                  <a:cubicBezTo>
                    <a:pt x="51" y="97"/>
                    <a:pt x="51" y="98"/>
                    <a:pt x="51" y="98"/>
                  </a:cubicBezTo>
                  <a:close/>
                  <a:moveTo>
                    <a:pt x="93" y="4"/>
                  </a:moveTo>
                  <a:cubicBezTo>
                    <a:pt x="94" y="4"/>
                    <a:pt x="94" y="4"/>
                    <a:pt x="94" y="4"/>
                  </a:cubicBezTo>
                  <a:cubicBezTo>
                    <a:pt x="94" y="3"/>
                    <a:pt x="94" y="3"/>
                    <a:pt x="93" y="3"/>
                  </a:cubicBezTo>
                  <a:cubicBezTo>
                    <a:pt x="93" y="3"/>
                    <a:pt x="93" y="3"/>
                    <a:pt x="93" y="3"/>
                  </a:cubicBezTo>
                  <a:cubicBezTo>
                    <a:pt x="92" y="4"/>
                    <a:pt x="93" y="4"/>
                    <a:pt x="93" y="4"/>
                  </a:cubicBezTo>
                  <a:cubicBezTo>
                    <a:pt x="93" y="4"/>
                    <a:pt x="93" y="4"/>
                    <a:pt x="93" y="4"/>
                  </a:cubicBezTo>
                  <a:close/>
                  <a:moveTo>
                    <a:pt x="80" y="38"/>
                  </a:moveTo>
                  <a:cubicBezTo>
                    <a:pt x="81" y="38"/>
                    <a:pt x="81" y="38"/>
                    <a:pt x="81" y="38"/>
                  </a:cubicBezTo>
                  <a:cubicBezTo>
                    <a:pt x="81" y="38"/>
                    <a:pt x="81" y="38"/>
                    <a:pt x="81" y="38"/>
                  </a:cubicBezTo>
                  <a:cubicBezTo>
                    <a:pt x="80" y="38"/>
                    <a:pt x="80" y="38"/>
                    <a:pt x="80" y="38"/>
                  </a:cubicBezTo>
                  <a:cubicBezTo>
                    <a:pt x="80" y="38"/>
                    <a:pt x="80" y="38"/>
                    <a:pt x="80" y="38"/>
                  </a:cubicBezTo>
                  <a:close/>
                  <a:moveTo>
                    <a:pt x="81" y="32"/>
                  </a:moveTo>
                  <a:cubicBezTo>
                    <a:pt x="81" y="33"/>
                    <a:pt x="81" y="33"/>
                    <a:pt x="81" y="33"/>
                  </a:cubicBezTo>
                  <a:cubicBezTo>
                    <a:pt x="81" y="33"/>
                    <a:pt x="81" y="33"/>
                    <a:pt x="81" y="33"/>
                  </a:cubicBezTo>
                  <a:cubicBezTo>
                    <a:pt x="81" y="33"/>
                    <a:pt x="82" y="32"/>
                    <a:pt x="82" y="32"/>
                  </a:cubicBezTo>
                  <a:cubicBezTo>
                    <a:pt x="82" y="32"/>
                    <a:pt x="82" y="32"/>
                    <a:pt x="82" y="31"/>
                  </a:cubicBezTo>
                  <a:cubicBezTo>
                    <a:pt x="82" y="31"/>
                    <a:pt x="82" y="31"/>
                    <a:pt x="82" y="31"/>
                  </a:cubicBezTo>
                  <a:cubicBezTo>
                    <a:pt x="81" y="31"/>
                    <a:pt x="81" y="32"/>
                    <a:pt x="81" y="32"/>
                  </a:cubicBezTo>
                  <a:cubicBezTo>
                    <a:pt x="81" y="32"/>
                    <a:pt x="81" y="32"/>
                    <a:pt x="81" y="32"/>
                  </a:cubicBezTo>
                  <a:close/>
                  <a:moveTo>
                    <a:pt x="92" y="3"/>
                  </a:moveTo>
                  <a:cubicBezTo>
                    <a:pt x="92" y="3"/>
                    <a:pt x="92" y="2"/>
                    <a:pt x="92" y="2"/>
                  </a:cubicBezTo>
                  <a:cubicBezTo>
                    <a:pt x="92" y="2"/>
                    <a:pt x="92" y="2"/>
                    <a:pt x="92" y="1"/>
                  </a:cubicBezTo>
                  <a:cubicBezTo>
                    <a:pt x="92" y="1"/>
                    <a:pt x="92" y="1"/>
                    <a:pt x="92" y="1"/>
                  </a:cubicBezTo>
                  <a:cubicBezTo>
                    <a:pt x="92" y="1"/>
                    <a:pt x="92" y="1"/>
                    <a:pt x="91" y="1"/>
                  </a:cubicBezTo>
                  <a:cubicBezTo>
                    <a:pt x="92" y="1"/>
                    <a:pt x="92" y="2"/>
                    <a:pt x="92" y="2"/>
                  </a:cubicBezTo>
                  <a:cubicBezTo>
                    <a:pt x="92" y="2"/>
                    <a:pt x="92" y="3"/>
                    <a:pt x="92" y="3"/>
                  </a:cubicBezTo>
                  <a:close/>
                  <a:moveTo>
                    <a:pt x="124" y="21"/>
                  </a:moveTo>
                  <a:cubicBezTo>
                    <a:pt x="124" y="21"/>
                    <a:pt x="124" y="21"/>
                    <a:pt x="124" y="21"/>
                  </a:cubicBezTo>
                  <a:cubicBezTo>
                    <a:pt x="124" y="21"/>
                    <a:pt x="123" y="21"/>
                    <a:pt x="123" y="21"/>
                  </a:cubicBezTo>
                  <a:cubicBezTo>
                    <a:pt x="122" y="21"/>
                    <a:pt x="122" y="21"/>
                    <a:pt x="122" y="22"/>
                  </a:cubicBezTo>
                  <a:cubicBezTo>
                    <a:pt x="122" y="22"/>
                    <a:pt x="122" y="22"/>
                    <a:pt x="122" y="22"/>
                  </a:cubicBezTo>
                  <a:cubicBezTo>
                    <a:pt x="122" y="22"/>
                    <a:pt x="122" y="22"/>
                    <a:pt x="122" y="22"/>
                  </a:cubicBezTo>
                  <a:cubicBezTo>
                    <a:pt x="121" y="22"/>
                    <a:pt x="121" y="22"/>
                    <a:pt x="121" y="22"/>
                  </a:cubicBezTo>
                  <a:cubicBezTo>
                    <a:pt x="121" y="21"/>
                    <a:pt x="121" y="21"/>
                    <a:pt x="121" y="21"/>
                  </a:cubicBezTo>
                  <a:cubicBezTo>
                    <a:pt x="121" y="21"/>
                    <a:pt x="121" y="21"/>
                    <a:pt x="121" y="21"/>
                  </a:cubicBezTo>
                  <a:cubicBezTo>
                    <a:pt x="121" y="21"/>
                    <a:pt x="121" y="21"/>
                    <a:pt x="121" y="21"/>
                  </a:cubicBezTo>
                  <a:cubicBezTo>
                    <a:pt x="121" y="21"/>
                    <a:pt x="121" y="20"/>
                    <a:pt x="121" y="19"/>
                  </a:cubicBezTo>
                  <a:cubicBezTo>
                    <a:pt x="121" y="19"/>
                    <a:pt x="120" y="19"/>
                    <a:pt x="120" y="18"/>
                  </a:cubicBezTo>
                  <a:cubicBezTo>
                    <a:pt x="120" y="18"/>
                    <a:pt x="120" y="18"/>
                    <a:pt x="120" y="18"/>
                  </a:cubicBezTo>
                  <a:cubicBezTo>
                    <a:pt x="120" y="17"/>
                    <a:pt x="119" y="17"/>
                    <a:pt x="119" y="17"/>
                  </a:cubicBezTo>
                  <a:cubicBezTo>
                    <a:pt x="119" y="17"/>
                    <a:pt x="120" y="16"/>
                    <a:pt x="120" y="16"/>
                  </a:cubicBezTo>
                  <a:cubicBezTo>
                    <a:pt x="120" y="16"/>
                    <a:pt x="120" y="15"/>
                    <a:pt x="120" y="15"/>
                  </a:cubicBezTo>
                  <a:cubicBezTo>
                    <a:pt x="120" y="15"/>
                    <a:pt x="120" y="14"/>
                    <a:pt x="121" y="14"/>
                  </a:cubicBezTo>
                  <a:cubicBezTo>
                    <a:pt x="121" y="14"/>
                    <a:pt x="121" y="14"/>
                    <a:pt x="121" y="14"/>
                  </a:cubicBezTo>
                  <a:cubicBezTo>
                    <a:pt x="121" y="14"/>
                    <a:pt x="121" y="14"/>
                    <a:pt x="121" y="13"/>
                  </a:cubicBezTo>
                  <a:cubicBezTo>
                    <a:pt x="121" y="13"/>
                    <a:pt x="121" y="13"/>
                    <a:pt x="121" y="13"/>
                  </a:cubicBezTo>
                  <a:cubicBezTo>
                    <a:pt x="121" y="13"/>
                    <a:pt x="121" y="12"/>
                    <a:pt x="121" y="12"/>
                  </a:cubicBezTo>
                  <a:cubicBezTo>
                    <a:pt x="121" y="12"/>
                    <a:pt x="121" y="12"/>
                    <a:pt x="121" y="12"/>
                  </a:cubicBezTo>
                  <a:cubicBezTo>
                    <a:pt x="120" y="12"/>
                    <a:pt x="120" y="13"/>
                    <a:pt x="119" y="14"/>
                  </a:cubicBezTo>
                  <a:cubicBezTo>
                    <a:pt x="119" y="14"/>
                    <a:pt x="118" y="14"/>
                    <a:pt x="118" y="15"/>
                  </a:cubicBezTo>
                  <a:cubicBezTo>
                    <a:pt x="118" y="15"/>
                    <a:pt x="117" y="16"/>
                    <a:pt x="117" y="16"/>
                  </a:cubicBezTo>
                  <a:cubicBezTo>
                    <a:pt x="116" y="16"/>
                    <a:pt x="116" y="16"/>
                    <a:pt x="115" y="15"/>
                  </a:cubicBezTo>
                  <a:cubicBezTo>
                    <a:pt x="115" y="15"/>
                    <a:pt x="115" y="15"/>
                    <a:pt x="114" y="15"/>
                  </a:cubicBezTo>
                  <a:cubicBezTo>
                    <a:pt x="114" y="15"/>
                    <a:pt x="114" y="15"/>
                    <a:pt x="114" y="15"/>
                  </a:cubicBezTo>
                  <a:cubicBezTo>
                    <a:pt x="114" y="15"/>
                    <a:pt x="114" y="15"/>
                    <a:pt x="114" y="15"/>
                  </a:cubicBezTo>
                  <a:cubicBezTo>
                    <a:pt x="114" y="14"/>
                    <a:pt x="114" y="14"/>
                    <a:pt x="114" y="14"/>
                  </a:cubicBezTo>
                  <a:cubicBezTo>
                    <a:pt x="114" y="14"/>
                    <a:pt x="114" y="14"/>
                    <a:pt x="113" y="14"/>
                  </a:cubicBezTo>
                  <a:cubicBezTo>
                    <a:pt x="113" y="14"/>
                    <a:pt x="113" y="14"/>
                    <a:pt x="113" y="14"/>
                  </a:cubicBezTo>
                  <a:cubicBezTo>
                    <a:pt x="113" y="14"/>
                    <a:pt x="113" y="14"/>
                    <a:pt x="112" y="14"/>
                  </a:cubicBezTo>
                  <a:cubicBezTo>
                    <a:pt x="112" y="14"/>
                    <a:pt x="112" y="14"/>
                    <a:pt x="112" y="14"/>
                  </a:cubicBezTo>
                  <a:cubicBezTo>
                    <a:pt x="112" y="14"/>
                    <a:pt x="112" y="14"/>
                    <a:pt x="112" y="14"/>
                  </a:cubicBezTo>
                  <a:cubicBezTo>
                    <a:pt x="111" y="14"/>
                    <a:pt x="111" y="14"/>
                    <a:pt x="111" y="14"/>
                  </a:cubicBezTo>
                  <a:cubicBezTo>
                    <a:pt x="111" y="14"/>
                    <a:pt x="110" y="14"/>
                    <a:pt x="110" y="14"/>
                  </a:cubicBezTo>
                  <a:cubicBezTo>
                    <a:pt x="110" y="14"/>
                    <a:pt x="110" y="13"/>
                    <a:pt x="110" y="13"/>
                  </a:cubicBezTo>
                  <a:cubicBezTo>
                    <a:pt x="110" y="13"/>
                    <a:pt x="110" y="13"/>
                    <a:pt x="110" y="13"/>
                  </a:cubicBezTo>
                  <a:cubicBezTo>
                    <a:pt x="109" y="12"/>
                    <a:pt x="108" y="12"/>
                    <a:pt x="107" y="11"/>
                  </a:cubicBezTo>
                  <a:cubicBezTo>
                    <a:pt x="107" y="11"/>
                    <a:pt x="106" y="10"/>
                    <a:pt x="106" y="10"/>
                  </a:cubicBezTo>
                  <a:cubicBezTo>
                    <a:pt x="105" y="10"/>
                    <a:pt x="105" y="10"/>
                    <a:pt x="105" y="9"/>
                  </a:cubicBezTo>
                  <a:cubicBezTo>
                    <a:pt x="105" y="9"/>
                    <a:pt x="105" y="9"/>
                    <a:pt x="104" y="8"/>
                  </a:cubicBezTo>
                  <a:cubicBezTo>
                    <a:pt x="104" y="8"/>
                    <a:pt x="103" y="7"/>
                    <a:pt x="103" y="7"/>
                  </a:cubicBezTo>
                  <a:cubicBezTo>
                    <a:pt x="103" y="6"/>
                    <a:pt x="103" y="6"/>
                    <a:pt x="103" y="6"/>
                  </a:cubicBezTo>
                  <a:cubicBezTo>
                    <a:pt x="102" y="6"/>
                    <a:pt x="102" y="5"/>
                    <a:pt x="102" y="5"/>
                  </a:cubicBezTo>
                  <a:cubicBezTo>
                    <a:pt x="101" y="4"/>
                    <a:pt x="101" y="3"/>
                    <a:pt x="100" y="3"/>
                  </a:cubicBezTo>
                  <a:cubicBezTo>
                    <a:pt x="100" y="2"/>
                    <a:pt x="100" y="2"/>
                    <a:pt x="100" y="2"/>
                  </a:cubicBezTo>
                  <a:cubicBezTo>
                    <a:pt x="99" y="2"/>
                    <a:pt x="99" y="1"/>
                    <a:pt x="98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98" y="1"/>
                    <a:pt x="98" y="1"/>
                    <a:pt x="98" y="1"/>
                  </a:cubicBezTo>
                  <a:cubicBezTo>
                    <a:pt x="98" y="1"/>
                    <a:pt x="97" y="1"/>
                    <a:pt x="97" y="1"/>
                  </a:cubicBezTo>
                  <a:cubicBezTo>
                    <a:pt x="97" y="1"/>
                    <a:pt x="97" y="1"/>
                    <a:pt x="97" y="1"/>
                  </a:cubicBezTo>
                  <a:cubicBezTo>
                    <a:pt x="96" y="1"/>
                    <a:pt x="96" y="1"/>
                    <a:pt x="96" y="1"/>
                  </a:cubicBezTo>
                  <a:cubicBezTo>
                    <a:pt x="96" y="1"/>
                    <a:pt x="96" y="1"/>
                    <a:pt x="96" y="1"/>
                  </a:cubicBezTo>
                  <a:cubicBezTo>
                    <a:pt x="96" y="1"/>
                    <a:pt x="96" y="1"/>
                    <a:pt x="96" y="2"/>
                  </a:cubicBezTo>
                  <a:cubicBezTo>
                    <a:pt x="96" y="2"/>
                    <a:pt x="96" y="2"/>
                    <a:pt x="96" y="2"/>
                  </a:cubicBezTo>
                  <a:cubicBezTo>
                    <a:pt x="96" y="3"/>
                    <a:pt x="95" y="3"/>
                    <a:pt x="96" y="4"/>
                  </a:cubicBezTo>
                  <a:cubicBezTo>
                    <a:pt x="96" y="4"/>
                    <a:pt x="96" y="4"/>
                    <a:pt x="96" y="5"/>
                  </a:cubicBezTo>
                  <a:cubicBezTo>
                    <a:pt x="97" y="6"/>
                    <a:pt x="97" y="7"/>
                    <a:pt x="97" y="9"/>
                  </a:cubicBezTo>
                  <a:cubicBezTo>
                    <a:pt x="97" y="9"/>
                    <a:pt x="97" y="9"/>
                    <a:pt x="97" y="10"/>
                  </a:cubicBezTo>
                  <a:cubicBezTo>
                    <a:pt x="97" y="10"/>
                    <a:pt x="97" y="11"/>
                    <a:pt x="96" y="11"/>
                  </a:cubicBezTo>
                  <a:cubicBezTo>
                    <a:pt x="96" y="12"/>
                    <a:pt x="96" y="12"/>
                    <a:pt x="96" y="12"/>
                  </a:cubicBezTo>
                  <a:cubicBezTo>
                    <a:pt x="96" y="13"/>
                    <a:pt x="96" y="14"/>
                    <a:pt x="96" y="14"/>
                  </a:cubicBezTo>
                  <a:cubicBezTo>
                    <a:pt x="96" y="16"/>
                    <a:pt x="96" y="16"/>
                    <a:pt x="95" y="16"/>
                  </a:cubicBezTo>
                  <a:cubicBezTo>
                    <a:pt x="94" y="17"/>
                    <a:pt x="94" y="17"/>
                    <a:pt x="94" y="18"/>
                  </a:cubicBezTo>
                  <a:cubicBezTo>
                    <a:pt x="94" y="18"/>
                    <a:pt x="94" y="18"/>
                    <a:pt x="94" y="19"/>
                  </a:cubicBezTo>
                  <a:cubicBezTo>
                    <a:pt x="94" y="19"/>
                    <a:pt x="94" y="19"/>
                    <a:pt x="94" y="19"/>
                  </a:cubicBezTo>
                  <a:cubicBezTo>
                    <a:pt x="94" y="19"/>
                    <a:pt x="94" y="19"/>
                    <a:pt x="94" y="20"/>
                  </a:cubicBezTo>
                  <a:cubicBezTo>
                    <a:pt x="95" y="20"/>
                    <a:pt x="95" y="21"/>
                    <a:pt x="94" y="22"/>
                  </a:cubicBezTo>
                  <a:cubicBezTo>
                    <a:pt x="94" y="22"/>
                    <a:pt x="93" y="23"/>
                    <a:pt x="93" y="23"/>
                  </a:cubicBezTo>
                  <a:cubicBezTo>
                    <a:pt x="93" y="23"/>
                    <a:pt x="92" y="23"/>
                    <a:pt x="92" y="22"/>
                  </a:cubicBezTo>
                  <a:cubicBezTo>
                    <a:pt x="92" y="22"/>
                    <a:pt x="92" y="22"/>
                    <a:pt x="92" y="22"/>
                  </a:cubicBezTo>
                  <a:cubicBezTo>
                    <a:pt x="92" y="22"/>
                    <a:pt x="91" y="22"/>
                    <a:pt x="91" y="22"/>
                  </a:cubicBezTo>
                  <a:cubicBezTo>
                    <a:pt x="91" y="22"/>
                    <a:pt x="91" y="22"/>
                    <a:pt x="90" y="22"/>
                  </a:cubicBezTo>
                  <a:cubicBezTo>
                    <a:pt x="90" y="22"/>
                    <a:pt x="90" y="22"/>
                    <a:pt x="90" y="22"/>
                  </a:cubicBezTo>
                  <a:cubicBezTo>
                    <a:pt x="90" y="22"/>
                    <a:pt x="89" y="22"/>
                    <a:pt x="89" y="21"/>
                  </a:cubicBezTo>
                  <a:cubicBezTo>
                    <a:pt x="89" y="21"/>
                    <a:pt x="89" y="21"/>
                    <a:pt x="88" y="21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88" y="21"/>
                    <a:pt x="88" y="21"/>
                    <a:pt x="88" y="21"/>
                  </a:cubicBezTo>
                  <a:cubicBezTo>
                    <a:pt x="87" y="21"/>
                    <a:pt x="87" y="21"/>
                    <a:pt x="87" y="21"/>
                  </a:cubicBezTo>
                  <a:cubicBezTo>
                    <a:pt x="87" y="21"/>
                    <a:pt x="87" y="22"/>
                    <a:pt x="87" y="22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9" y="24"/>
                    <a:pt x="89" y="24"/>
                    <a:pt x="88" y="25"/>
                  </a:cubicBezTo>
                  <a:cubicBezTo>
                    <a:pt x="87" y="25"/>
                    <a:pt x="87" y="25"/>
                    <a:pt x="87" y="26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7" y="26"/>
                    <a:pt x="87" y="26"/>
                    <a:pt x="87" y="26"/>
                  </a:cubicBezTo>
                  <a:cubicBezTo>
                    <a:pt x="86" y="26"/>
                    <a:pt x="86" y="26"/>
                    <a:pt x="86" y="26"/>
                  </a:cubicBezTo>
                  <a:cubicBezTo>
                    <a:pt x="86" y="26"/>
                    <a:pt x="86" y="26"/>
                    <a:pt x="86" y="26"/>
                  </a:cubicBezTo>
                  <a:cubicBezTo>
                    <a:pt x="86" y="26"/>
                    <a:pt x="86" y="27"/>
                    <a:pt x="85" y="27"/>
                  </a:cubicBezTo>
                  <a:cubicBezTo>
                    <a:pt x="85" y="27"/>
                    <a:pt x="85" y="27"/>
                    <a:pt x="85" y="27"/>
                  </a:cubicBezTo>
                  <a:cubicBezTo>
                    <a:pt x="84" y="27"/>
                    <a:pt x="84" y="28"/>
                    <a:pt x="84" y="28"/>
                  </a:cubicBezTo>
                  <a:cubicBezTo>
                    <a:pt x="84" y="29"/>
                    <a:pt x="84" y="30"/>
                    <a:pt x="83" y="30"/>
                  </a:cubicBezTo>
                  <a:cubicBezTo>
                    <a:pt x="83" y="30"/>
                    <a:pt x="83" y="31"/>
                    <a:pt x="84" y="31"/>
                  </a:cubicBezTo>
                  <a:cubicBezTo>
                    <a:pt x="84" y="31"/>
                    <a:pt x="84" y="32"/>
                    <a:pt x="84" y="32"/>
                  </a:cubicBezTo>
                  <a:cubicBezTo>
                    <a:pt x="84" y="32"/>
                    <a:pt x="84" y="32"/>
                    <a:pt x="85" y="32"/>
                  </a:cubicBezTo>
                  <a:cubicBezTo>
                    <a:pt x="85" y="32"/>
                    <a:pt x="85" y="32"/>
                    <a:pt x="85" y="32"/>
                  </a:cubicBezTo>
                  <a:cubicBezTo>
                    <a:pt x="86" y="33"/>
                    <a:pt x="86" y="34"/>
                    <a:pt x="86" y="34"/>
                  </a:cubicBezTo>
                  <a:cubicBezTo>
                    <a:pt x="86" y="35"/>
                    <a:pt x="86" y="35"/>
                    <a:pt x="85" y="35"/>
                  </a:cubicBezTo>
                  <a:cubicBezTo>
                    <a:pt x="85" y="35"/>
                    <a:pt x="85" y="35"/>
                    <a:pt x="85" y="35"/>
                  </a:cubicBezTo>
                  <a:cubicBezTo>
                    <a:pt x="85" y="36"/>
                    <a:pt x="85" y="36"/>
                    <a:pt x="85" y="36"/>
                  </a:cubicBezTo>
                  <a:cubicBezTo>
                    <a:pt x="85" y="37"/>
                    <a:pt x="85" y="37"/>
                    <a:pt x="85" y="38"/>
                  </a:cubicBezTo>
                  <a:cubicBezTo>
                    <a:pt x="85" y="38"/>
                    <a:pt x="85" y="39"/>
                    <a:pt x="86" y="39"/>
                  </a:cubicBezTo>
                  <a:cubicBezTo>
                    <a:pt x="86" y="39"/>
                    <a:pt x="86" y="39"/>
                    <a:pt x="86" y="39"/>
                  </a:cubicBezTo>
                  <a:cubicBezTo>
                    <a:pt x="86" y="39"/>
                    <a:pt x="86" y="39"/>
                    <a:pt x="86" y="38"/>
                  </a:cubicBezTo>
                  <a:cubicBezTo>
                    <a:pt x="87" y="38"/>
                    <a:pt x="87" y="38"/>
                    <a:pt x="87" y="38"/>
                  </a:cubicBezTo>
                  <a:cubicBezTo>
                    <a:pt x="88" y="38"/>
                    <a:pt x="88" y="38"/>
                    <a:pt x="88" y="37"/>
                  </a:cubicBezTo>
                  <a:cubicBezTo>
                    <a:pt x="88" y="37"/>
                    <a:pt x="88" y="37"/>
                    <a:pt x="88" y="36"/>
                  </a:cubicBezTo>
                  <a:cubicBezTo>
                    <a:pt x="88" y="36"/>
                    <a:pt x="88" y="36"/>
                    <a:pt x="88" y="36"/>
                  </a:cubicBezTo>
                  <a:cubicBezTo>
                    <a:pt x="89" y="36"/>
                    <a:pt x="89" y="36"/>
                    <a:pt x="89" y="36"/>
                  </a:cubicBezTo>
                  <a:cubicBezTo>
                    <a:pt x="89" y="35"/>
                    <a:pt x="89" y="35"/>
                    <a:pt x="89" y="35"/>
                  </a:cubicBezTo>
                  <a:cubicBezTo>
                    <a:pt x="89" y="35"/>
                    <a:pt x="89" y="35"/>
                    <a:pt x="90" y="35"/>
                  </a:cubicBezTo>
                  <a:cubicBezTo>
                    <a:pt x="90" y="35"/>
                    <a:pt x="90" y="35"/>
                    <a:pt x="90" y="35"/>
                  </a:cubicBezTo>
                  <a:cubicBezTo>
                    <a:pt x="90" y="35"/>
                    <a:pt x="90" y="36"/>
                    <a:pt x="90" y="36"/>
                  </a:cubicBezTo>
                  <a:cubicBezTo>
                    <a:pt x="90" y="36"/>
                    <a:pt x="90" y="36"/>
                    <a:pt x="90" y="36"/>
                  </a:cubicBezTo>
                  <a:cubicBezTo>
                    <a:pt x="90" y="36"/>
                    <a:pt x="90" y="35"/>
                    <a:pt x="90" y="35"/>
                  </a:cubicBezTo>
                  <a:cubicBezTo>
                    <a:pt x="91" y="36"/>
                    <a:pt x="91" y="36"/>
                    <a:pt x="91" y="36"/>
                  </a:cubicBezTo>
                  <a:cubicBezTo>
                    <a:pt x="92" y="36"/>
                    <a:pt x="92" y="36"/>
                    <a:pt x="92" y="36"/>
                  </a:cubicBezTo>
                  <a:cubicBezTo>
                    <a:pt x="92" y="36"/>
                    <a:pt x="92" y="35"/>
                    <a:pt x="93" y="35"/>
                  </a:cubicBezTo>
                  <a:cubicBezTo>
                    <a:pt x="93" y="35"/>
                    <a:pt x="93" y="35"/>
                    <a:pt x="93" y="35"/>
                  </a:cubicBezTo>
                  <a:cubicBezTo>
                    <a:pt x="93" y="35"/>
                    <a:pt x="92" y="34"/>
                    <a:pt x="92" y="34"/>
                  </a:cubicBezTo>
                  <a:cubicBezTo>
                    <a:pt x="92" y="34"/>
                    <a:pt x="91" y="34"/>
                    <a:pt x="91" y="34"/>
                  </a:cubicBezTo>
                  <a:cubicBezTo>
                    <a:pt x="91" y="33"/>
                    <a:pt x="91" y="33"/>
                    <a:pt x="90" y="33"/>
                  </a:cubicBezTo>
                  <a:cubicBezTo>
                    <a:pt x="90" y="32"/>
                    <a:pt x="90" y="32"/>
                    <a:pt x="89" y="32"/>
                  </a:cubicBezTo>
                  <a:cubicBezTo>
                    <a:pt x="89" y="32"/>
                    <a:pt x="89" y="32"/>
                    <a:pt x="89" y="32"/>
                  </a:cubicBezTo>
                  <a:cubicBezTo>
                    <a:pt x="89" y="32"/>
                    <a:pt x="88" y="32"/>
                    <a:pt x="88" y="32"/>
                  </a:cubicBezTo>
                  <a:cubicBezTo>
                    <a:pt x="88" y="32"/>
                    <a:pt x="88" y="31"/>
                    <a:pt x="87" y="31"/>
                  </a:cubicBezTo>
                  <a:cubicBezTo>
                    <a:pt x="87" y="31"/>
                    <a:pt x="87" y="31"/>
                    <a:pt x="87" y="30"/>
                  </a:cubicBezTo>
                  <a:cubicBezTo>
                    <a:pt x="87" y="30"/>
                    <a:pt x="87" y="30"/>
                    <a:pt x="87" y="29"/>
                  </a:cubicBezTo>
                  <a:cubicBezTo>
                    <a:pt x="87" y="29"/>
                    <a:pt x="88" y="28"/>
                    <a:pt x="88" y="28"/>
                  </a:cubicBezTo>
                  <a:cubicBezTo>
                    <a:pt x="88" y="28"/>
                    <a:pt x="88" y="28"/>
                    <a:pt x="89" y="28"/>
                  </a:cubicBezTo>
                  <a:cubicBezTo>
                    <a:pt x="89" y="28"/>
                    <a:pt x="90" y="28"/>
                    <a:pt x="90" y="28"/>
                  </a:cubicBezTo>
                  <a:cubicBezTo>
                    <a:pt x="90" y="29"/>
                    <a:pt x="90" y="29"/>
                    <a:pt x="91" y="29"/>
                  </a:cubicBezTo>
                  <a:cubicBezTo>
                    <a:pt x="91" y="29"/>
                    <a:pt x="91" y="29"/>
                    <a:pt x="91" y="30"/>
                  </a:cubicBezTo>
                  <a:cubicBezTo>
                    <a:pt x="91" y="30"/>
                    <a:pt x="91" y="30"/>
                    <a:pt x="92" y="30"/>
                  </a:cubicBezTo>
                  <a:cubicBezTo>
                    <a:pt x="92" y="30"/>
                    <a:pt x="92" y="30"/>
                    <a:pt x="92" y="30"/>
                  </a:cubicBezTo>
                  <a:cubicBezTo>
                    <a:pt x="92" y="30"/>
                    <a:pt x="91" y="30"/>
                    <a:pt x="91" y="30"/>
                  </a:cubicBezTo>
                  <a:cubicBezTo>
                    <a:pt x="92" y="31"/>
                    <a:pt x="92" y="30"/>
                    <a:pt x="92" y="30"/>
                  </a:cubicBezTo>
                  <a:cubicBezTo>
                    <a:pt x="92" y="30"/>
                    <a:pt x="92" y="30"/>
                    <a:pt x="92" y="30"/>
                  </a:cubicBezTo>
                  <a:cubicBezTo>
                    <a:pt x="92" y="30"/>
                    <a:pt x="93" y="29"/>
                    <a:pt x="93" y="29"/>
                  </a:cubicBezTo>
                  <a:cubicBezTo>
                    <a:pt x="93" y="29"/>
                    <a:pt x="94" y="29"/>
                    <a:pt x="94" y="29"/>
                  </a:cubicBezTo>
                  <a:cubicBezTo>
                    <a:pt x="94" y="29"/>
                    <a:pt x="94" y="28"/>
                    <a:pt x="94" y="28"/>
                  </a:cubicBezTo>
                  <a:cubicBezTo>
                    <a:pt x="94" y="28"/>
                    <a:pt x="95" y="28"/>
                    <a:pt x="95" y="28"/>
                  </a:cubicBezTo>
                  <a:cubicBezTo>
                    <a:pt x="95" y="28"/>
                    <a:pt x="95" y="28"/>
                    <a:pt x="95" y="28"/>
                  </a:cubicBezTo>
                  <a:cubicBezTo>
                    <a:pt x="95" y="28"/>
                    <a:pt x="96" y="28"/>
                    <a:pt x="96" y="28"/>
                  </a:cubicBezTo>
                  <a:cubicBezTo>
                    <a:pt x="96" y="28"/>
                    <a:pt x="96" y="28"/>
                    <a:pt x="96" y="28"/>
                  </a:cubicBezTo>
                  <a:cubicBezTo>
                    <a:pt x="97" y="28"/>
                    <a:pt x="98" y="28"/>
                    <a:pt x="98" y="29"/>
                  </a:cubicBezTo>
                  <a:cubicBezTo>
                    <a:pt x="98" y="29"/>
                    <a:pt x="99" y="29"/>
                    <a:pt x="99" y="29"/>
                  </a:cubicBezTo>
                  <a:cubicBezTo>
                    <a:pt x="100" y="29"/>
                    <a:pt x="100" y="30"/>
                    <a:pt x="100" y="30"/>
                  </a:cubicBezTo>
                  <a:cubicBezTo>
                    <a:pt x="101" y="30"/>
                    <a:pt x="101" y="30"/>
                    <a:pt x="101" y="31"/>
                  </a:cubicBezTo>
                  <a:cubicBezTo>
                    <a:pt x="102" y="31"/>
                    <a:pt x="102" y="31"/>
                    <a:pt x="103" y="31"/>
                  </a:cubicBezTo>
                  <a:cubicBezTo>
                    <a:pt x="103" y="32"/>
                    <a:pt x="104" y="32"/>
                    <a:pt x="105" y="32"/>
                  </a:cubicBezTo>
                  <a:cubicBezTo>
                    <a:pt x="105" y="32"/>
                    <a:pt x="105" y="32"/>
                    <a:pt x="105" y="32"/>
                  </a:cubicBezTo>
                  <a:cubicBezTo>
                    <a:pt x="105" y="33"/>
                    <a:pt x="105" y="33"/>
                    <a:pt x="106" y="33"/>
                  </a:cubicBezTo>
                  <a:cubicBezTo>
                    <a:pt x="106" y="33"/>
                    <a:pt x="106" y="33"/>
                    <a:pt x="106" y="33"/>
                  </a:cubicBezTo>
                  <a:cubicBezTo>
                    <a:pt x="106" y="34"/>
                    <a:pt x="107" y="34"/>
                    <a:pt x="107" y="34"/>
                  </a:cubicBezTo>
                  <a:cubicBezTo>
                    <a:pt x="107" y="34"/>
                    <a:pt x="107" y="33"/>
                    <a:pt x="107" y="33"/>
                  </a:cubicBezTo>
                  <a:cubicBezTo>
                    <a:pt x="107" y="33"/>
                    <a:pt x="107" y="33"/>
                    <a:pt x="107" y="33"/>
                  </a:cubicBezTo>
                  <a:cubicBezTo>
                    <a:pt x="107" y="32"/>
                    <a:pt x="107" y="32"/>
                    <a:pt x="108" y="32"/>
                  </a:cubicBezTo>
                  <a:cubicBezTo>
                    <a:pt x="108" y="32"/>
                    <a:pt x="108" y="31"/>
                    <a:pt x="107" y="31"/>
                  </a:cubicBezTo>
                  <a:cubicBezTo>
                    <a:pt x="107" y="31"/>
                    <a:pt x="107" y="31"/>
                    <a:pt x="107" y="31"/>
                  </a:cubicBezTo>
                  <a:cubicBezTo>
                    <a:pt x="108" y="30"/>
                    <a:pt x="108" y="29"/>
                    <a:pt x="109" y="28"/>
                  </a:cubicBezTo>
                  <a:cubicBezTo>
                    <a:pt x="109" y="28"/>
                    <a:pt x="109" y="28"/>
                    <a:pt x="110" y="27"/>
                  </a:cubicBezTo>
                  <a:cubicBezTo>
                    <a:pt x="110" y="27"/>
                    <a:pt x="111" y="26"/>
                    <a:pt x="111" y="26"/>
                  </a:cubicBezTo>
                  <a:cubicBezTo>
                    <a:pt x="111" y="26"/>
                    <a:pt x="111" y="26"/>
                    <a:pt x="111" y="26"/>
                  </a:cubicBezTo>
                  <a:cubicBezTo>
                    <a:pt x="112" y="25"/>
                    <a:pt x="112" y="25"/>
                    <a:pt x="113" y="25"/>
                  </a:cubicBezTo>
                  <a:cubicBezTo>
                    <a:pt x="113" y="24"/>
                    <a:pt x="114" y="24"/>
                    <a:pt x="114" y="24"/>
                  </a:cubicBezTo>
                  <a:cubicBezTo>
                    <a:pt x="114" y="24"/>
                    <a:pt x="115" y="24"/>
                    <a:pt x="115" y="24"/>
                  </a:cubicBezTo>
                  <a:cubicBezTo>
                    <a:pt x="115" y="25"/>
                    <a:pt x="115" y="25"/>
                    <a:pt x="115" y="25"/>
                  </a:cubicBezTo>
                  <a:cubicBezTo>
                    <a:pt x="115" y="25"/>
                    <a:pt x="115" y="25"/>
                    <a:pt x="116" y="25"/>
                  </a:cubicBezTo>
                  <a:cubicBezTo>
                    <a:pt x="116" y="25"/>
                    <a:pt x="117" y="25"/>
                    <a:pt x="117" y="25"/>
                  </a:cubicBezTo>
                  <a:cubicBezTo>
                    <a:pt x="117" y="25"/>
                    <a:pt x="117" y="25"/>
                    <a:pt x="117" y="25"/>
                  </a:cubicBezTo>
                  <a:cubicBezTo>
                    <a:pt x="117" y="25"/>
                    <a:pt x="117" y="25"/>
                    <a:pt x="117" y="25"/>
                  </a:cubicBezTo>
                  <a:cubicBezTo>
                    <a:pt x="117" y="24"/>
                    <a:pt x="117" y="24"/>
                    <a:pt x="117" y="24"/>
                  </a:cubicBezTo>
                  <a:cubicBezTo>
                    <a:pt x="117" y="24"/>
                    <a:pt x="117" y="24"/>
                    <a:pt x="118" y="24"/>
                  </a:cubicBezTo>
                  <a:cubicBezTo>
                    <a:pt x="118" y="24"/>
                    <a:pt x="118" y="24"/>
                    <a:pt x="118" y="24"/>
                  </a:cubicBezTo>
                  <a:cubicBezTo>
                    <a:pt x="118" y="24"/>
                    <a:pt x="118" y="24"/>
                    <a:pt x="118" y="24"/>
                  </a:cubicBezTo>
                  <a:cubicBezTo>
                    <a:pt x="118" y="24"/>
                    <a:pt x="118" y="24"/>
                    <a:pt x="118" y="24"/>
                  </a:cubicBezTo>
                  <a:cubicBezTo>
                    <a:pt x="118" y="24"/>
                    <a:pt x="118" y="24"/>
                    <a:pt x="118" y="24"/>
                  </a:cubicBezTo>
                  <a:cubicBezTo>
                    <a:pt x="118" y="24"/>
                    <a:pt x="118" y="24"/>
                    <a:pt x="118" y="24"/>
                  </a:cubicBezTo>
                  <a:cubicBezTo>
                    <a:pt x="118" y="24"/>
                    <a:pt x="118" y="24"/>
                    <a:pt x="118" y="24"/>
                  </a:cubicBezTo>
                  <a:cubicBezTo>
                    <a:pt x="118" y="24"/>
                    <a:pt x="118" y="24"/>
                    <a:pt x="118" y="24"/>
                  </a:cubicBezTo>
                  <a:cubicBezTo>
                    <a:pt x="118" y="24"/>
                    <a:pt x="118" y="24"/>
                    <a:pt x="118" y="24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19" y="24"/>
                    <a:pt x="119" y="24"/>
                    <a:pt x="120" y="24"/>
                  </a:cubicBezTo>
                  <a:cubicBezTo>
                    <a:pt x="120" y="24"/>
                    <a:pt x="120" y="24"/>
                    <a:pt x="120" y="23"/>
                  </a:cubicBezTo>
                  <a:cubicBezTo>
                    <a:pt x="120" y="23"/>
                    <a:pt x="120" y="23"/>
                    <a:pt x="120" y="23"/>
                  </a:cubicBezTo>
                  <a:cubicBezTo>
                    <a:pt x="120" y="23"/>
                    <a:pt x="120" y="23"/>
                    <a:pt x="120" y="23"/>
                  </a:cubicBezTo>
                  <a:cubicBezTo>
                    <a:pt x="120" y="23"/>
                    <a:pt x="120" y="23"/>
                    <a:pt x="120" y="23"/>
                  </a:cubicBezTo>
                  <a:cubicBezTo>
                    <a:pt x="120" y="23"/>
                    <a:pt x="120" y="23"/>
                    <a:pt x="121" y="23"/>
                  </a:cubicBezTo>
                  <a:cubicBezTo>
                    <a:pt x="121" y="22"/>
                    <a:pt x="122" y="23"/>
                    <a:pt x="122" y="22"/>
                  </a:cubicBezTo>
                  <a:cubicBezTo>
                    <a:pt x="122" y="22"/>
                    <a:pt x="122" y="22"/>
                    <a:pt x="122" y="22"/>
                  </a:cubicBezTo>
                  <a:cubicBezTo>
                    <a:pt x="123" y="22"/>
                    <a:pt x="123" y="22"/>
                    <a:pt x="123" y="22"/>
                  </a:cubicBezTo>
                  <a:cubicBezTo>
                    <a:pt x="123" y="22"/>
                    <a:pt x="123" y="21"/>
                    <a:pt x="123" y="21"/>
                  </a:cubicBezTo>
                  <a:cubicBezTo>
                    <a:pt x="124" y="21"/>
                    <a:pt x="124" y="21"/>
                    <a:pt x="124" y="21"/>
                  </a:cubicBezTo>
                  <a:cubicBezTo>
                    <a:pt x="124" y="21"/>
                    <a:pt x="124" y="21"/>
                    <a:pt x="124" y="21"/>
                  </a:cubicBezTo>
                  <a:close/>
                  <a:moveTo>
                    <a:pt x="111" y="13"/>
                  </a:moveTo>
                  <a:cubicBezTo>
                    <a:pt x="111" y="13"/>
                    <a:pt x="112" y="13"/>
                    <a:pt x="112" y="14"/>
                  </a:cubicBezTo>
                  <a:cubicBezTo>
                    <a:pt x="112" y="13"/>
                    <a:pt x="111" y="13"/>
                    <a:pt x="111" y="13"/>
                  </a:cubicBezTo>
                  <a:close/>
                  <a:moveTo>
                    <a:pt x="36" y="101"/>
                  </a:moveTo>
                  <a:cubicBezTo>
                    <a:pt x="37" y="101"/>
                    <a:pt x="37" y="101"/>
                    <a:pt x="37" y="101"/>
                  </a:cubicBezTo>
                  <a:cubicBezTo>
                    <a:pt x="37" y="101"/>
                    <a:pt x="37" y="101"/>
                    <a:pt x="37" y="101"/>
                  </a:cubicBezTo>
                  <a:cubicBezTo>
                    <a:pt x="37" y="101"/>
                    <a:pt x="37" y="101"/>
                    <a:pt x="37" y="101"/>
                  </a:cubicBezTo>
                  <a:cubicBezTo>
                    <a:pt x="37" y="101"/>
                    <a:pt x="36" y="101"/>
                    <a:pt x="36" y="101"/>
                  </a:cubicBezTo>
                  <a:close/>
                  <a:moveTo>
                    <a:pt x="37" y="100"/>
                  </a:moveTo>
                  <a:cubicBezTo>
                    <a:pt x="37" y="100"/>
                    <a:pt x="37" y="100"/>
                    <a:pt x="37" y="100"/>
                  </a:cubicBezTo>
                  <a:cubicBezTo>
                    <a:pt x="37" y="100"/>
                    <a:pt x="37" y="100"/>
                    <a:pt x="37" y="100"/>
                  </a:cubicBezTo>
                  <a:cubicBezTo>
                    <a:pt x="37" y="100"/>
                    <a:pt x="37" y="100"/>
                    <a:pt x="37" y="100"/>
                  </a:cubicBezTo>
                  <a:cubicBezTo>
                    <a:pt x="37" y="100"/>
                    <a:pt x="37" y="100"/>
                    <a:pt x="37" y="100"/>
                  </a:cubicBezTo>
                  <a:close/>
                  <a:moveTo>
                    <a:pt x="34" y="100"/>
                  </a:moveTo>
                  <a:cubicBezTo>
                    <a:pt x="34" y="100"/>
                    <a:pt x="34" y="100"/>
                    <a:pt x="34" y="100"/>
                  </a:cubicBezTo>
                  <a:cubicBezTo>
                    <a:pt x="33" y="100"/>
                    <a:pt x="34" y="100"/>
                    <a:pt x="34" y="100"/>
                  </a:cubicBezTo>
                  <a:cubicBezTo>
                    <a:pt x="34" y="100"/>
                    <a:pt x="34" y="100"/>
                    <a:pt x="34" y="100"/>
                  </a:cubicBezTo>
                  <a:cubicBezTo>
                    <a:pt x="34" y="100"/>
                    <a:pt x="34" y="101"/>
                    <a:pt x="34" y="101"/>
                  </a:cubicBezTo>
                  <a:cubicBezTo>
                    <a:pt x="34" y="101"/>
                    <a:pt x="34" y="101"/>
                    <a:pt x="34" y="101"/>
                  </a:cubicBezTo>
                  <a:cubicBezTo>
                    <a:pt x="34" y="100"/>
                    <a:pt x="34" y="100"/>
                    <a:pt x="34" y="100"/>
                  </a:cubicBezTo>
                  <a:cubicBezTo>
                    <a:pt x="34" y="100"/>
                    <a:pt x="34" y="100"/>
                    <a:pt x="34" y="100"/>
                  </a:cubicBezTo>
                  <a:cubicBezTo>
                    <a:pt x="34" y="100"/>
                    <a:pt x="34" y="100"/>
                    <a:pt x="34" y="100"/>
                  </a:cubicBezTo>
                  <a:cubicBezTo>
                    <a:pt x="34" y="100"/>
                    <a:pt x="34" y="100"/>
                    <a:pt x="34" y="10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5" name="Freeform 861">
              <a:extLst>
                <a:ext uri="{FF2B5EF4-FFF2-40B4-BE49-F238E27FC236}">
                  <a16:creationId xmlns:a16="http://schemas.microsoft.com/office/drawing/2014/main" id="{05AE8E9E-6828-6F1A-C003-8BCB3C5D03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11938" y="3662363"/>
              <a:ext cx="549275" cy="492125"/>
            </a:xfrm>
            <a:custGeom>
              <a:avLst/>
              <a:gdLst>
                <a:gd name="T0" fmla="*/ 81 w 132"/>
                <a:gd name="T1" fmla="*/ 105 h 118"/>
                <a:gd name="T2" fmla="*/ 123 w 132"/>
                <a:gd name="T3" fmla="*/ 113 h 118"/>
                <a:gd name="T4" fmla="*/ 129 w 132"/>
                <a:gd name="T5" fmla="*/ 108 h 118"/>
                <a:gd name="T6" fmla="*/ 131 w 132"/>
                <a:gd name="T7" fmla="*/ 102 h 118"/>
                <a:gd name="T8" fmla="*/ 125 w 132"/>
                <a:gd name="T9" fmla="*/ 93 h 118"/>
                <a:gd name="T10" fmla="*/ 116 w 132"/>
                <a:gd name="T11" fmla="*/ 82 h 118"/>
                <a:gd name="T12" fmla="*/ 118 w 132"/>
                <a:gd name="T13" fmla="*/ 70 h 118"/>
                <a:gd name="T14" fmla="*/ 114 w 132"/>
                <a:gd name="T15" fmla="*/ 56 h 118"/>
                <a:gd name="T16" fmla="*/ 116 w 132"/>
                <a:gd name="T17" fmla="*/ 47 h 118"/>
                <a:gd name="T18" fmla="*/ 118 w 132"/>
                <a:gd name="T19" fmla="*/ 40 h 118"/>
                <a:gd name="T20" fmla="*/ 118 w 132"/>
                <a:gd name="T21" fmla="*/ 36 h 118"/>
                <a:gd name="T22" fmla="*/ 117 w 132"/>
                <a:gd name="T23" fmla="*/ 35 h 118"/>
                <a:gd name="T24" fmla="*/ 118 w 132"/>
                <a:gd name="T25" fmla="*/ 30 h 118"/>
                <a:gd name="T26" fmla="*/ 108 w 132"/>
                <a:gd name="T27" fmla="*/ 23 h 118"/>
                <a:gd name="T28" fmla="*/ 103 w 132"/>
                <a:gd name="T29" fmla="*/ 19 h 118"/>
                <a:gd name="T30" fmla="*/ 95 w 132"/>
                <a:gd name="T31" fmla="*/ 17 h 118"/>
                <a:gd name="T32" fmla="*/ 88 w 132"/>
                <a:gd name="T33" fmla="*/ 13 h 118"/>
                <a:gd name="T34" fmla="*/ 77 w 132"/>
                <a:gd name="T35" fmla="*/ 16 h 118"/>
                <a:gd name="T36" fmla="*/ 69 w 132"/>
                <a:gd name="T37" fmla="*/ 21 h 118"/>
                <a:gd name="T38" fmla="*/ 67 w 132"/>
                <a:gd name="T39" fmla="*/ 25 h 118"/>
                <a:gd name="T40" fmla="*/ 59 w 132"/>
                <a:gd name="T41" fmla="*/ 28 h 118"/>
                <a:gd name="T42" fmla="*/ 43 w 132"/>
                <a:gd name="T43" fmla="*/ 21 h 118"/>
                <a:gd name="T44" fmla="*/ 35 w 132"/>
                <a:gd name="T45" fmla="*/ 17 h 118"/>
                <a:gd name="T46" fmla="*/ 35 w 132"/>
                <a:gd name="T47" fmla="*/ 6 h 118"/>
                <a:gd name="T48" fmla="*/ 33 w 132"/>
                <a:gd name="T49" fmla="*/ 10 h 118"/>
                <a:gd name="T50" fmla="*/ 29 w 132"/>
                <a:gd name="T51" fmla="*/ 9 h 118"/>
                <a:gd name="T52" fmla="*/ 30 w 132"/>
                <a:gd name="T53" fmla="*/ 4 h 118"/>
                <a:gd name="T54" fmla="*/ 26 w 132"/>
                <a:gd name="T55" fmla="*/ 0 h 118"/>
                <a:gd name="T56" fmla="*/ 21 w 132"/>
                <a:gd name="T57" fmla="*/ 5 h 118"/>
                <a:gd name="T58" fmla="*/ 9 w 132"/>
                <a:gd name="T59" fmla="*/ 5 h 118"/>
                <a:gd name="T60" fmla="*/ 3 w 132"/>
                <a:gd name="T61" fmla="*/ 3 h 118"/>
                <a:gd name="T62" fmla="*/ 2 w 132"/>
                <a:gd name="T63" fmla="*/ 10 h 118"/>
                <a:gd name="T64" fmla="*/ 2 w 132"/>
                <a:gd name="T65" fmla="*/ 16 h 118"/>
                <a:gd name="T66" fmla="*/ 5 w 132"/>
                <a:gd name="T67" fmla="*/ 19 h 118"/>
                <a:gd name="T68" fmla="*/ 7 w 132"/>
                <a:gd name="T69" fmla="*/ 23 h 118"/>
                <a:gd name="T70" fmla="*/ 9 w 132"/>
                <a:gd name="T71" fmla="*/ 29 h 118"/>
                <a:gd name="T72" fmla="*/ 14 w 132"/>
                <a:gd name="T73" fmla="*/ 34 h 118"/>
                <a:gd name="T74" fmla="*/ 16 w 132"/>
                <a:gd name="T75" fmla="*/ 38 h 118"/>
                <a:gd name="T76" fmla="*/ 13 w 132"/>
                <a:gd name="T77" fmla="*/ 42 h 118"/>
                <a:gd name="T78" fmla="*/ 12 w 132"/>
                <a:gd name="T79" fmla="*/ 47 h 118"/>
                <a:gd name="T80" fmla="*/ 14 w 132"/>
                <a:gd name="T81" fmla="*/ 52 h 118"/>
                <a:gd name="T82" fmla="*/ 15 w 132"/>
                <a:gd name="T83" fmla="*/ 57 h 118"/>
                <a:gd name="T84" fmla="*/ 26 w 132"/>
                <a:gd name="T85" fmla="*/ 64 h 118"/>
                <a:gd name="T86" fmla="*/ 29 w 132"/>
                <a:gd name="T87" fmla="*/ 74 h 118"/>
                <a:gd name="T88" fmla="*/ 36 w 132"/>
                <a:gd name="T89" fmla="*/ 78 h 118"/>
                <a:gd name="T90" fmla="*/ 44 w 132"/>
                <a:gd name="T91" fmla="*/ 80 h 118"/>
                <a:gd name="T92" fmla="*/ 49 w 132"/>
                <a:gd name="T93" fmla="*/ 90 h 118"/>
                <a:gd name="T94" fmla="*/ 60 w 132"/>
                <a:gd name="T95" fmla="*/ 100 h 118"/>
                <a:gd name="T96" fmla="*/ 73 w 132"/>
                <a:gd name="T97" fmla="*/ 107 h 118"/>
                <a:gd name="T98" fmla="*/ 84 w 132"/>
                <a:gd name="T99" fmla="*/ 103 h 118"/>
                <a:gd name="T100" fmla="*/ 92 w 132"/>
                <a:gd name="T101" fmla="*/ 112 h 118"/>
                <a:gd name="T102" fmla="*/ 107 w 132"/>
                <a:gd name="T103" fmla="*/ 115 h 118"/>
                <a:gd name="T104" fmla="*/ 121 w 132"/>
                <a:gd name="T105" fmla="*/ 117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2" h="118">
                  <a:moveTo>
                    <a:pt x="84" y="104"/>
                  </a:moveTo>
                  <a:cubicBezTo>
                    <a:pt x="84" y="105"/>
                    <a:pt x="84" y="105"/>
                    <a:pt x="84" y="105"/>
                  </a:cubicBezTo>
                  <a:cubicBezTo>
                    <a:pt x="82" y="106"/>
                    <a:pt x="81" y="106"/>
                    <a:pt x="79" y="107"/>
                  </a:cubicBezTo>
                  <a:cubicBezTo>
                    <a:pt x="79" y="105"/>
                    <a:pt x="81" y="106"/>
                    <a:pt x="81" y="105"/>
                  </a:cubicBezTo>
                  <a:cubicBezTo>
                    <a:pt x="81" y="105"/>
                    <a:pt x="82" y="105"/>
                    <a:pt x="82" y="105"/>
                  </a:cubicBezTo>
                  <a:cubicBezTo>
                    <a:pt x="82" y="104"/>
                    <a:pt x="83" y="104"/>
                    <a:pt x="84" y="104"/>
                  </a:cubicBezTo>
                  <a:cubicBezTo>
                    <a:pt x="84" y="104"/>
                    <a:pt x="85" y="104"/>
                    <a:pt x="84" y="104"/>
                  </a:cubicBezTo>
                  <a:close/>
                  <a:moveTo>
                    <a:pt x="123" y="113"/>
                  </a:moveTo>
                  <a:cubicBezTo>
                    <a:pt x="123" y="110"/>
                    <a:pt x="123" y="110"/>
                    <a:pt x="123" y="110"/>
                  </a:cubicBezTo>
                  <a:cubicBezTo>
                    <a:pt x="125" y="110"/>
                    <a:pt x="125" y="110"/>
                    <a:pt x="125" y="110"/>
                  </a:cubicBezTo>
                  <a:cubicBezTo>
                    <a:pt x="125" y="108"/>
                    <a:pt x="125" y="108"/>
                    <a:pt x="125" y="108"/>
                  </a:cubicBezTo>
                  <a:cubicBezTo>
                    <a:pt x="129" y="108"/>
                    <a:pt x="129" y="108"/>
                    <a:pt x="129" y="108"/>
                  </a:cubicBezTo>
                  <a:cubicBezTo>
                    <a:pt x="131" y="107"/>
                    <a:pt x="131" y="107"/>
                    <a:pt x="131" y="107"/>
                  </a:cubicBezTo>
                  <a:cubicBezTo>
                    <a:pt x="132" y="105"/>
                    <a:pt x="132" y="105"/>
                    <a:pt x="132" y="105"/>
                  </a:cubicBezTo>
                  <a:cubicBezTo>
                    <a:pt x="132" y="104"/>
                    <a:pt x="132" y="104"/>
                    <a:pt x="132" y="104"/>
                  </a:cubicBezTo>
                  <a:cubicBezTo>
                    <a:pt x="131" y="102"/>
                    <a:pt x="131" y="102"/>
                    <a:pt x="131" y="102"/>
                  </a:cubicBezTo>
                  <a:cubicBezTo>
                    <a:pt x="129" y="102"/>
                    <a:pt x="129" y="102"/>
                    <a:pt x="129" y="102"/>
                  </a:cubicBezTo>
                  <a:cubicBezTo>
                    <a:pt x="129" y="95"/>
                    <a:pt x="129" y="95"/>
                    <a:pt x="129" y="95"/>
                  </a:cubicBezTo>
                  <a:cubicBezTo>
                    <a:pt x="127" y="95"/>
                    <a:pt x="127" y="95"/>
                    <a:pt x="127" y="95"/>
                  </a:cubicBezTo>
                  <a:cubicBezTo>
                    <a:pt x="125" y="93"/>
                    <a:pt x="125" y="93"/>
                    <a:pt x="125" y="93"/>
                  </a:cubicBezTo>
                  <a:cubicBezTo>
                    <a:pt x="123" y="92"/>
                    <a:pt x="123" y="92"/>
                    <a:pt x="123" y="92"/>
                  </a:cubicBezTo>
                  <a:cubicBezTo>
                    <a:pt x="120" y="89"/>
                    <a:pt x="120" y="89"/>
                    <a:pt x="120" y="89"/>
                  </a:cubicBezTo>
                  <a:cubicBezTo>
                    <a:pt x="120" y="87"/>
                    <a:pt x="120" y="87"/>
                    <a:pt x="120" y="87"/>
                  </a:cubicBezTo>
                  <a:cubicBezTo>
                    <a:pt x="116" y="82"/>
                    <a:pt x="116" y="82"/>
                    <a:pt x="116" y="82"/>
                  </a:cubicBezTo>
                  <a:cubicBezTo>
                    <a:pt x="122" y="74"/>
                    <a:pt x="122" y="74"/>
                    <a:pt x="122" y="74"/>
                  </a:cubicBezTo>
                  <a:cubicBezTo>
                    <a:pt x="122" y="71"/>
                    <a:pt x="122" y="71"/>
                    <a:pt x="122" y="71"/>
                  </a:cubicBezTo>
                  <a:cubicBezTo>
                    <a:pt x="121" y="70"/>
                    <a:pt x="121" y="70"/>
                    <a:pt x="121" y="70"/>
                  </a:cubicBezTo>
                  <a:cubicBezTo>
                    <a:pt x="118" y="70"/>
                    <a:pt x="118" y="70"/>
                    <a:pt x="118" y="70"/>
                  </a:cubicBezTo>
                  <a:cubicBezTo>
                    <a:pt x="116" y="69"/>
                    <a:pt x="116" y="69"/>
                    <a:pt x="116" y="69"/>
                  </a:cubicBezTo>
                  <a:cubicBezTo>
                    <a:pt x="116" y="63"/>
                    <a:pt x="116" y="63"/>
                    <a:pt x="116" y="63"/>
                  </a:cubicBezTo>
                  <a:cubicBezTo>
                    <a:pt x="114" y="58"/>
                    <a:pt x="114" y="58"/>
                    <a:pt x="114" y="58"/>
                  </a:cubicBezTo>
                  <a:cubicBezTo>
                    <a:pt x="114" y="56"/>
                    <a:pt x="114" y="56"/>
                    <a:pt x="114" y="56"/>
                  </a:cubicBezTo>
                  <a:cubicBezTo>
                    <a:pt x="116" y="53"/>
                    <a:pt x="116" y="53"/>
                    <a:pt x="116" y="53"/>
                  </a:cubicBezTo>
                  <a:cubicBezTo>
                    <a:pt x="114" y="52"/>
                    <a:pt x="114" y="52"/>
                    <a:pt x="114" y="52"/>
                  </a:cubicBezTo>
                  <a:cubicBezTo>
                    <a:pt x="114" y="47"/>
                    <a:pt x="114" y="47"/>
                    <a:pt x="114" y="47"/>
                  </a:cubicBezTo>
                  <a:cubicBezTo>
                    <a:pt x="116" y="47"/>
                    <a:pt x="116" y="47"/>
                    <a:pt x="116" y="47"/>
                  </a:cubicBezTo>
                  <a:cubicBezTo>
                    <a:pt x="115" y="45"/>
                    <a:pt x="115" y="45"/>
                    <a:pt x="115" y="45"/>
                  </a:cubicBezTo>
                  <a:cubicBezTo>
                    <a:pt x="117" y="43"/>
                    <a:pt x="117" y="43"/>
                    <a:pt x="117" y="43"/>
                  </a:cubicBezTo>
                  <a:cubicBezTo>
                    <a:pt x="117" y="43"/>
                    <a:pt x="117" y="41"/>
                    <a:pt x="117" y="41"/>
                  </a:cubicBezTo>
                  <a:cubicBezTo>
                    <a:pt x="117" y="41"/>
                    <a:pt x="118" y="40"/>
                    <a:pt x="118" y="40"/>
                  </a:cubicBezTo>
                  <a:cubicBezTo>
                    <a:pt x="118" y="40"/>
                    <a:pt x="118" y="39"/>
                    <a:pt x="118" y="39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18" y="36"/>
                    <a:pt x="118" y="36"/>
                    <a:pt x="118" y="36"/>
                  </a:cubicBezTo>
                  <a:cubicBezTo>
                    <a:pt x="118" y="35"/>
                    <a:pt x="118" y="35"/>
                    <a:pt x="118" y="35"/>
                  </a:cubicBezTo>
                  <a:cubicBezTo>
                    <a:pt x="117" y="35"/>
                    <a:pt x="117" y="35"/>
                    <a:pt x="117" y="35"/>
                  </a:cubicBezTo>
                  <a:cubicBezTo>
                    <a:pt x="117" y="33"/>
                    <a:pt x="117" y="33"/>
                    <a:pt x="117" y="33"/>
                  </a:cubicBezTo>
                  <a:cubicBezTo>
                    <a:pt x="117" y="33"/>
                    <a:pt x="118" y="32"/>
                    <a:pt x="118" y="32"/>
                  </a:cubicBezTo>
                  <a:cubicBezTo>
                    <a:pt x="118" y="32"/>
                    <a:pt x="118" y="31"/>
                    <a:pt x="118" y="31"/>
                  </a:cubicBezTo>
                  <a:cubicBezTo>
                    <a:pt x="118" y="30"/>
                    <a:pt x="118" y="30"/>
                    <a:pt x="118" y="30"/>
                  </a:cubicBezTo>
                  <a:cubicBezTo>
                    <a:pt x="118" y="27"/>
                    <a:pt x="118" y="27"/>
                    <a:pt x="118" y="27"/>
                  </a:cubicBezTo>
                  <a:cubicBezTo>
                    <a:pt x="112" y="27"/>
                    <a:pt x="112" y="27"/>
                    <a:pt x="112" y="27"/>
                  </a:cubicBezTo>
                  <a:cubicBezTo>
                    <a:pt x="112" y="27"/>
                    <a:pt x="110" y="24"/>
                    <a:pt x="110" y="23"/>
                  </a:cubicBezTo>
                  <a:cubicBezTo>
                    <a:pt x="109" y="23"/>
                    <a:pt x="108" y="23"/>
                    <a:pt x="108" y="23"/>
                  </a:cubicBezTo>
                  <a:cubicBezTo>
                    <a:pt x="106" y="23"/>
                    <a:pt x="106" y="23"/>
                    <a:pt x="106" y="23"/>
                  </a:cubicBezTo>
                  <a:cubicBezTo>
                    <a:pt x="106" y="23"/>
                    <a:pt x="106" y="21"/>
                    <a:pt x="106" y="20"/>
                  </a:cubicBezTo>
                  <a:cubicBezTo>
                    <a:pt x="106" y="20"/>
                    <a:pt x="105" y="19"/>
                    <a:pt x="105" y="19"/>
                  </a:cubicBezTo>
                  <a:cubicBezTo>
                    <a:pt x="104" y="19"/>
                    <a:pt x="103" y="19"/>
                    <a:pt x="103" y="19"/>
                  </a:cubicBezTo>
                  <a:cubicBezTo>
                    <a:pt x="103" y="19"/>
                    <a:pt x="101" y="18"/>
                    <a:pt x="101" y="18"/>
                  </a:cubicBezTo>
                  <a:cubicBezTo>
                    <a:pt x="101" y="18"/>
                    <a:pt x="99" y="19"/>
                    <a:pt x="99" y="19"/>
                  </a:cubicBezTo>
                  <a:cubicBezTo>
                    <a:pt x="99" y="19"/>
                    <a:pt x="98" y="18"/>
                    <a:pt x="98" y="18"/>
                  </a:cubicBezTo>
                  <a:cubicBezTo>
                    <a:pt x="98" y="18"/>
                    <a:pt x="96" y="17"/>
                    <a:pt x="95" y="17"/>
                  </a:cubicBezTo>
                  <a:cubicBezTo>
                    <a:pt x="95" y="17"/>
                    <a:pt x="92" y="16"/>
                    <a:pt x="92" y="16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0" y="14"/>
                    <a:pt x="90" y="14"/>
                    <a:pt x="90" y="14"/>
                  </a:cubicBezTo>
                  <a:cubicBezTo>
                    <a:pt x="88" y="13"/>
                    <a:pt x="88" y="13"/>
                    <a:pt x="88" y="13"/>
                  </a:cubicBezTo>
                  <a:cubicBezTo>
                    <a:pt x="86" y="14"/>
                    <a:pt x="86" y="14"/>
                    <a:pt x="86" y="14"/>
                  </a:cubicBezTo>
                  <a:cubicBezTo>
                    <a:pt x="86" y="14"/>
                    <a:pt x="84" y="15"/>
                    <a:pt x="84" y="15"/>
                  </a:cubicBezTo>
                  <a:cubicBezTo>
                    <a:pt x="84" y="15"/>
                    <a:pt x="79" y="15"/>
                    <a:pt x="79" y="15"/>
                  </a:cubicBezTo>
                  <a:cubicBezTo>
                    <a:pt x="78" y="15"/>
                    <a:pt x="77" y="16"/>
                    <a:pt x="77" y="16"/>
                  </a:cubicBezTo>
                  <a:cubicBezTo>
                    <a:pt x="76" y="17"/>
                    <a:pt x="75" y="18"/>
                    <a:pt x="74" y="18"/>
                  </a:cubicBezTo>
                  <a:cubicBezTo>
                    <a:pt x="74" y="19"/>
                    <a:pt x="74" y="20"/>
                    <a:pt x="74" y="20"/>
                  </a:cubicBezTo>
                  <a:cubicBezTo>
                    <a:pt x="74" y="21"/>
                    <a:pt x="72" y="21"/>
                    <a:pt x="72" y="21"/>
                  </a:cubicBezTo>
                  <a:cubicBezTo>
                    <a:pt x="69" y="21"/>
                    <a:pt x="69" y="21"/>
                    <a:pt x="69" y="21"/>
                  </a:cubicBezTo>
                  <a:cubicBezTo>
                    <a:pt x="69" y="22"/>
                    <a:pt x="69" y="24"/>
                    <a:pt x="69" y="24"/>
                  </a:cubicBezTo>
                  <a:cubicBezTo>
                    <a:pt x="70" y="25"/>
                    <a:pt x="70" y="25"/>
                    <a:pt x="70" y="26"/>
                  </a:cubicBezTo>
                  <a:cubicBezTo>
                    <a:pt x="70" y="26"/>
                    <a:pt x="69" y="27"/>
                    <a:pt x="68" y="26"/>
                  </a:cubicBezTo>
                  <a:cubicBezTo>
                    <a:pt x="68" y="26"/>
                    <a:pt x="68" y="25"/>
                    <a:pt x="67" y="25"/>
                  </a:cubicBezTo>
                  <a:cubicBezTo>
                    <a:pt x="67" y="26"/>
                    <a:pt x="66" y="26"/>
                    <a:pt x="66" y="26"/>
                  </a:cubicBezTo>
                  <a:cubicBezTo>
                    <a:pt x="66" y="26"/>
                    <a:pt x="65" y="26"/>
                    <a:pt x="65" y="26"/>
                  </a:cubicBezTo>
                  <a:cubicBezTo>
                    <a:pt x="64" y="26"/>
                    <a:pt x="63" y="26"/>
                    <a:pt x="62" y="27"/>
                  </a:cubicBezTo>
                  <a:cubicBezTo>
                    <a:pt x="61" y="27"/>
                    <a:pt x="60" y="28"/>
                    <a:pt x="59" y="28"/>
                  </a:cubicBezTo>
                  <a:cubicBezTo>
                    <a:pt x="58" y="28"/>
                    <a:pt x="57" y="28"/>
                    <a:pt x="56" y="28"/>
                  </a:cubicBezTo>
                  <a:cubicBezTo>
                    <a:pt x="53" y="28"/>
                    <a:pt x="51" y="27"/>
                    <a:pt x="48" y="26"/>
                  </a:cubicBezTo>
                  <a:cubicBezTo>
                    <a:pt x="46" y="25"/>
                    <a:pt x="44" y="23"/>
                    <a:pt x="43" y="21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42" y="21"/>
                    <a:pt x="42" y="21"/>
                    <a:pt x="42" y="21"/>
                  </a:cubicBezTo>
                  <a:cubicBezTo>
                    <a:pt x="41" y="20"/>
                    <a:pt x="40" y="20"/>
                    <a:pt x="39" y="20"/>
                  </a:cubicBezTo>
                  <a:cubicBezTo>
                    <a:pt x="39" y="20"/>
                    <a:pt x="38" y="20"/>
                    <a:pt x="37" y="20"/>
                  </a:cubicBezTo>
                  <a:cubicBezTo>
                    <a:pt x="36" y="20"/>
                    <a:pt x="35" y="18"/>
                    <a:pt x="35" y="17"/>
                  </a:cubicBezTo>
                  <a:cubicBezTo>
                    <a:pt x="35" y="16"/>
                    <a:pt x="35" y="15"/>
                    <a:pt x="34" y="13"/>
                  </a:cubicBezTo>
                  <a:cubicBezTo>
                    <a:pt x="34" y="13"/>
                    <a:pt x="34" y="11"/>
                    <a:pt x="34" y="10"/>
                  </a:cubicBezTo>
                  <a:cubicBezTo>
                    <a:pt x="35" y="10"/>
                    <a:pt x="35" y="7"/>
                    <a:pt x="35" y="7"/>
                  </a:cubicBezTo>
                  <a:cubicBezTo>
                    <a:pt x="35" y="7"/>
                    <a:pt x="35" y="6"/>
                    <a:pt x="35" y="6"/>
                  </a:cubicBezTo>
                  <a:cubicBezTo>
                    <a:pt x="35" y="6"/>
                    <a:pt x="35" y="5"/>
                    <a:pt x="34" y="5"/>
                  </a:cubicBezTo>
                  <a:cubicBezTo>
                    <a:pt x="34" y="6"/>
                    <a:pt x="34" y="7"/>
                    <a:pt x="34" y="7"/>
                  </a:cubicBezTo>
                  <a:cubicBezTo>
                    <a:pt x="33" y="8"/>
                    <a:pt x="33" y="8"/>
                    <a:pt x="33" y="8"/>
                  </a:cubicBezTo>
                  <a:cubicBezTo>
                    <a:pt x="33" y="9"/>
                    <a:pt x="33" y="9"/>
                    <a:pt x="33" y="10"/>
                  </a:cubicBezTo>
                  <a:cubicBezTo>
                    <a:pt x="33" y="11"/>
                    <a:pt x="33" y="11"/>
                    <a:pt x="33" y="12"/>
                  </a:cubicBezTo>
                  <a:cubicBezTo>
                    <a:pt x="32" y="12"/>
                    <a:pt x="31" y="11"/>
                    <a:pt x="31" y="11"/>
                  </a:cubicBezTo>
                  <a:cubicBezTo>
                    <a:pt x="30" y="10"/>
                    <a:pt x="30" y="10"/>
                    <a:pt x="30" y="10"/>
                  </a:cubicBezTo>
                  <a:cubicBezTo>
                    <a:pt x="29" y="10"/>
                    <a:pt x="29" y="10"/>
                    <a:pt x="29" y="9"/>
                  </a:cubicBezTo>
                  <a:cubicBezTo>
                    <a:pt x="29" y="9"/>
                    <a:pt x="27" y="9"/>
                    <a:pt x="28" y="8"/>
                  </a:cubicBezTo>
                  <a:cubicBezTo>
                    <a:pt x="28" y="7"/>
                    <a:pt x="29" y="7"/>
                    <a:pt x="29" y="7"/>
                  </a:cubicBezTo>
                  <a:cubicBezTo>
                    <a:pt x="30" y="6"/>
                    <a:pt x="29" y="5"/>
                    <a:pt x="28" y="5"/>
                  </a:cubicBezTo>
                  <a:cubicBezTo>
                    <a:pt x="28" y="4"/>
                    <a:pt x="29" y="4"/>
                    <a:pt x="30" y="4"/>
                  </a:cubicBezTo>
                  <a:cubicBezTo>
                    <a:pt x="30" y="3"/>
                    <a:pt x="29" y="2"/>
                    <a:pt x="28" y="1"/>
                  </a:cubicBezTo>
                  <a:cubicBezTo>
                    <a:pt x="28" y="1"/>
                    <a:pt x="28" y="1"/>
                    <a:pt x="27" y="1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7" y="1"/>
                    <a:pt x="26" y="0"/>
                    <a:pt x="26" y="0"/>
                  </a:cubicBezTo>
                  <a:cubicBezTo>
                    <a:pt x="26" y="1"/>
                    <a:pt x="25" y="2"/>
                    <a:pt x="24" y="2"/>
                  </a:cubicBezTo>
                  <a:cubicBezTo>
                    <a:pt x="24" y="2"/>
                    <a:pt x="24" y="2"/>
                    <a:pt x="23" y="3"/>
                  </a:cubicBezTo>
                  <a:cubicBezTo>
                    <a:pt x="23" y="3"/>
                    <a:pt x="22" y="3"/>
                    <a:pt x="22" y="3"/>
                  </a:cubicBezTo>
                  <a:cubicBezTo>
                    <a:pt x="22" y="4"/>
                    <a:pt x="21" y="4"/>
                    <a:pt x="21" y="5"/>
                  </a:cubicBezTo>
                  <a:cubicBezTo>
                    <a:pt x="21" y="5"/>
                    <a:pt x="20" y="5"/>
                    <a:pt x="20" y="5"/>
                  </a:cubicBezTo>
                  <a:cubicBezTo>
                    <a:pt x="19" y="6"/>
                    <a:pt x="19" y="7"/>
                    <a:pt x="17" y="7"/>
                  </a:cubicBezTo>
                  <a:cubicBezTo>
                    <a:pt x="16" y="7"/>
                    <a:pt x="16" y="8"/>
                    <a:pt x="15" y="8"/>
                  </a:cubicBezTo>
                  <a:cubicBezTo>
                    <a:pt x="13" y="8"/>
                    <a:pt x="11" y="7"/>
                    <a:pt x="9" y="5"/>
                  </a:cubicBezTo>
                  <a:cubicBezTo>
                    <a:pt x="9" y="5"/>
                    <a:pt x="8" y="4"/>
                    <a:pt x="7" y="3"/>
                  </a:cubicBezTo>
                  <a:cubicBezTo>
                    <a:pt x="7" y="2"/>
                    <a:pt x="6" y="1"/>
                    <a:pt x="6" y="1"/>
                  </a:cubicBezTo>
                  <a:cubicBezTo>
                    <a:pt x="5" y="0"/>
                    <a:pt x="4" y="0"/>
                    <a:pt x="4" y="1"/>
                  </a:cubicBezTo>
                  <a:cubicBezTo>
                    <a:pt x="3" y="2"/>
                    <a:pt x="4" y="3"/>
                    <a:pt x="3" y="3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0" y="4"/>
                    <a:pt x="1" y="5"/>
                    <a:pt x="1" y="5"/>
                  </a:cubicBezTo>
                  <a:cubicBezTo>
                    <a:pt x="2" y="6"/>
                    <a:pt x="2" y="7"/>
                    <a:pt x="2" y="8"/>
                  </a:cubicBezTo>
                  <a:cubicBezTo>
                    <a:pt x="2" y="8"/>
                    <a:pt x="2" y="9"/>
                    <a:pt x="2" y="10"/>
                  </a:cubicBezTo>
                  <a:cubicBezTo>
                    <a:pt x="3" y="10"/>
                    <a:pt x="2" y="11"/>
                    <a:pt x="3" y="11"/>
                  </a:cubicBezTo>
                  <a:cubicBezTo>
                    <a:pt x="3" y="12"/>
                    <a:pt x="4" y="12"/>
                    <a:pt x="3" y="13"/>
                  </a:cubicBezTo>
                  <a:cubicBezTo>
                    <a:pt x="3" y="14"/>
                    <a:pt x="3" y="14"/>
                    <a:pt x="3" y="15"/>
                  </a:cubicBezTo>
                  <a:cubicBezTo>
                    <a:pt x="2" y="15"/>
                    <a:pt x="2" y="15"/>
                    <a:pt x="2" y="16"/>
                  </a:cubicBezTo>
                  <a:cubicBezTo>
                    <a:pt x="3" y="16"/>
                    <a:pt x="3" y="16"/>
                    <a:pt x="4" y="17"/>
                  </a:cubicBezTo>
                  <a:cubicBezTo>
                    <a:pt x="4" y="17"/>
                    <a:pt x="4" y="17"/>
                    <a:pt x="4" y="18"/>
                  </a:cubicBezTo>
                  <a:cubicBezTo>
                    <a:pt x="4" y="18"/>
                    <a:pt x="4" y="18"/>
                    <a:pt x="4" y="19"/>
                  </a:cubicBezTo>
                  <a:cubicBezTo>
                    <a:pt x="4" y="19"/>
                    <a:pt x="5" y="19"/>
                    <a:pt x="5" y="19"/>
                  </a:cubicBezTo>
                  <a:cubicBezTo>
                    <a:pt x="5" y="19"/>
                    <a:pt x="4" y="20"/>
                    <a:pt x="4" y="20"/>
                  </a:cubicBezTo>
                  <a:cubicBezTo>
                    <a:pt x="5" y="20"/>
                    <a:pt x="6" y="20"/>
                    <a:pt x="6" y="21"/>
                  </a:cubicBezTo>
                  <a:cubicBezTo>
                    <a:pt x="6" y="22"/>
                    <a:pt x="5" y="22"/>
                    <a:pt x="5" y="22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6"/>
                    <a:pt x="8" y="27"/>
                    <a:pt x="8" y="27"/>
                  </a:cubicBezTo>
                  <a:cubicBezTo>
                    <a:pt x="8" y="28"/>
                    <a:pt x="9" y="29"/>
                    <a:pt x="9" y="29"/>
                  </a:cubicBezTo>
                  <a:cubicBezTo>
                    <a:pt x="9" y="29"/>
                    <a:pt x="10" y="29"/>
                    <a:pt x="10" y="29"/>
                  </a:cubicBezTo>
                  <a:cubicBezTo>
                    <a:pt x="10" y="30"/>
                    <a:pt x="11" y="32"/>
                    <a:pt x="11" y="33"/>
                  </a:cubicBezTo>
                  <a:cubicBezTo>
                    <a:pt x="11" y="33"/>
                    <a:pt x="12" y="33"/>
                    <a:pt x="12" y="33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5" y="36"/>
                    <a:pt x="15" y="36"/>
                    <a:pt x="15" y="36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6" y="38"/>
                    <a:pt x="16" y="38"/>
                    <a:pt x="16" y="38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4" y="40"/>
                    <a:pt x="14" y="42"/>
                    <a:pt x="14" y="42"/>
                  </a:cubicBezTo>
                  <a:cubicBezTo>
                    <a:pt x="14" y="42"/>
                    <a:pt x="13" y="42"/>
                    <a:pt x="13" y="42"/>
                  </a:cubicBezTo>
                  <a:cubicBezTo>
                    <a:pt x="13" y="44"/>
                    <a:pt x="13" y="44"/>
                    <a:pt x="13" y="44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12" y="47"/>
                    <a:pt x="12" y="47"/>
                  </a:cubicBezTo>
                  <a:cubicBezTo>
                    <a:pt x="12" y="47"/>
                    <a:pt x="11" y="48"/>
                    <a:pt x="11" y="49"/>
                  </a:cubicBezTo>
                  <a:cubicBezTo>
                    <a:pt x="11" y="49"/>
                    <a:pt x="11" y="50"/>
                    <a:pt x="11" y="50"/>
                  </a:cubicBezTo>
                  <a:cubicBezTo>
                    <a:pt x="11" y="50"/>
                    <a:pt x="12" y="51"/>
                    <a:pt x="12" y="51"/>
                  </a:cubicBezTo>
                  <a:cubicBezTo>
                    <a:pt x="12" y="52"/>
                    <a:pt x="14" y="52"/>
                    <a:pt x="14" y="52"/>
                  </a:cubicBezTo>
                  <a:cubicBezTo>
                    <a:pt x="14" y="52"/>
                    <a:pt x="14" y="53"/>
                    <a:pt x="14" y="53"/>
                  </a:cubicBezTo>
                  <a:cubicBezTo>
                    <a:pt x="15" y="53"/>
                    <a:pt x="15" y="53"/>
                    <a:pt x="15" y="53"/>
                  </a:cubicBezTo>
                  <a:cubicBezTo>
                    <a:pt x="16" y="55"/>
                    <a:pt x="16" y="55"/>
                    <a:pt x="16" y="55"/>
                  </a:cubicBezTo>
                  <a:cubicBezTo>
                    <a:pt x="16" y="55"/>
                    <a:pt x="15" y="57"/>
                    <a:pt x="15" y="57"/>
                  </a:cubicBezTo>
                  <a:cubicBezTo>
                    <a:pt x="15" y="57"/>
                    <a:pt x="19" y="58"/>
                    <a:pt x="19" y="58"/>
                  </a:cubicBezTo>
                  <a:cubicBezTo>
                    <a:pt x="22" y="61"/>
                    <a:pt x="22" y="61"/>
                    <a:pt x="22" y="61"/>
                  </a:cubicBezTo>
                  <a:cubicBezTo>
                    <a:pt x="25" y="62"/>
                    <a:pt x="25" y="62"/>
                    <a:pt x="25" y="62"/>
                  </a:cubicBezTo>
                  <a:cubicBezTo>
                    <a:pt x="25" y="62"/>
                    <a:pt x="25" y="64"/>
                    <a:pt x="26" y="64"/>
                  </a:cubicBezTo>
                  <a:cubicBezTo>
                    <a:pt x="26" y="64"/>
                    <a:pt x="27" y="67"/>
                    <a:pt x="27" y="67"/>
                  </a:cubicBezTo>
                  <a:cubicBezTo>
                    <a:pt x="27" y="67"/>
                    <a:pt x="27" y="71"/>
                    <a:pt x="27" y="71"/>
                  </a:cubicBezTo>
                  <a:cubicBezTo>
                    <a:pt x="27" y="71"/>
                    <a:pt x="27" y="73"/>
                    <a:pt x="27" y="73"/>
                  </a:cubicBezTo>
                  <a:cubicBezTo>
                    <a:pt x="27" y="73"/>
                    <a:pt x="28" y="74"/>
                    <a:pt x="29" y="74"/>
                  </a:cubicBezTo>
                  <a:cubicBezTo>
                    <a:pt x="29" y="74"/>
                    <a:pt x="29" y="77"/>
                    <a:pt x="29" y="77"/>
                  </a:cubicBezTo>
                  <a:cubicBezTo>
                    <a:pt x="29" y="78"/>
                    <a:pt x="32" y="81"/>
                    <a:pt x="32" y="81"/>
                  </a:cubicBezTo>
                  <a:cubicBezTo>
                    <a:pt x="32" y="81"/>
                    <a:pt x="33" y="81"/>
                    <a:pt x="33" y="81"/>
                  </a:cubicBezTo>
                  <a:cubicBezTo>
                    <a:pt x="34" y="80"/>
                    <a:pt x="36" y="80"/>
                    <a:pt x="36" y="78"/>
                  </a:cubicBezTo>
                  <a:cubicBezTo>
                    <a:pt x="35" y="77"/>
                    <a:pt x="36" y="77"/>
                    <a:pt x="36" y="78"/>
                  </a:cubicBezTo>
                  <a:cubicBezTo>
                    <a:pt x="37" y="79"/>
                    <a:pt x="38" y="79"/>
                    <a:pt x="39" y="79"/>
                  </a:cubicBezTo>
                  <a:cubicBezTo>
                    <a:pt x="40" y="80"/>
                    <a:pt x="40" y="81"/>
                    <a:pt x="41" y="80"/>
                  </a:cubicBezTo>
                  <a:cubicBezTo>
                    <a:pt x="42" y="79"/>
                    <a:pt x="44" y="79"/>
                    <a:pt x="44" y="80"/>
                  </a:cubicBezTo>
                  <a:cubicBezTo>
                    <a:pt x="44" y="82"/>
                    <a:pt x="45" y="83"/>
                    <a:pt x="47" y="84"/>
                  </a:cubicBezTo>
                  <a:cubicBezTo>
                    <a:pt x="48" y="85"/>
                    <a:pt x="47" y="87"/>
                    <a:pt x="49" y="88"/>
                  </a:cubicBezTo>
                  <a:cubicBezTo>
                    <a:pt x="49" y="88"/>
                    <a:pt x="49" y="88"/>
                    <a:pt x="49" y="89"/>
                  </a:cubicBezTo>
                  <a:cubicBezTo>
                    <a:pt x="49" y="89"/>
                    <a:pt x="49" y="89"/>
                    <a:pt x="49" y="90"/>
                  </a:cubicBezTo>
                  <a:cubicBezTo>
                    <a:pt x="50" y="90"/>
                    <a:pt x="50" y="91"/>
                    <a:pt x="50" y="92"/>
                  </a:cubicBezTo>
                  <a:cubicBezTo>
                    <a:pt x="52" y="96"/>
                    <a:pt x="52" y="97"/>
                    <a:pt x="57" y="97"/>
                  </a:cubicBezTo>
                  <a:cubicBezTo>
                    <a:pt x="57" y="97"/>
                    <a:pt x="57" y="97"/>
                    <a:pt x="57" y="98"/>
                  </a:cubicBezTo>
                  <a:cubicBezTo>
                    <a:pt x="58" y="99"/>
                    <a:pt x="60" y="99"/>
                    <a:pt x="60" y="100"/>
                  </a:cubicBezTo>
                  <a:cubicBezTo>
                    <a:pt x="61" y="102"/>
                    <a:pt x="63" y="103"/>
                    <a:pt x="64" y="103"/>
                  </a:cubicBezTo>
                  <a:cubicBezTo>
                    <a:pt x="65" y="103"/>
                    <a:pt x="66" y="103"/>
                    <a:pt x="67" y="105"/>
                  </a:cubicBezTo>
                  <a:cubicBezTo>
                    <a:pt x="67" y="105"/>
                    <a:pt x="68" y="106"/>
                    <a:pt x="69" y="106"/>
                  </a:cubicBezTo>
                  <a:cubicBezTo>
                    <a:pt x="71" y="105"/>
                    <a:pt x="72" y="106"/>
                    <a:pt x="73" y="107"/>
                  </a:cubicBezTo>
                  <a:cubicBezTo>
                    <a:pt x="74" y="107"/>
                    <a:pt x="76" y="107"/>
                    <a:pt x="77" y="106"/>
                  </a:cubicBezTo>
                  <a:cubicBezTo>
                    <a:pt x="78" y="105"/>
                    <a:pt x="79" y="105"/>
                    <a:pt x="81" y="105"/>
                  </a:cubicBezTo>
                  <a:cubicBezTo>
                    <a:pt x="81" y="104"/>
                    <a:pt x="81" y="103"/>
                    <a:pt x="82" y="103"/>
                  </a:cubicBezTo>
                  <a:cubicBezTo>
                    <a:pt x="83" y="103"/>
                    <a:pt x="84" y="103"/>
                    <a:pt x="84" y="103"/>
                  </a:cubicBezTo>
                  <a:cubicBezTo>
                    <a:pt x="85" y="102"/>
                    <a:pt x="85" y="102"/>
                    <a:pt x="86" y="102"/>
                  </a:cubicBezTo>
                  <a:cubicBezTo>
                    <a:pt x="88" y="102"/>
                    <a:pt x="89" y="102"/>
                    <a:pt x="90" y="103"/>
                  </a:cubicBezTo>
                  <a:cubicBezTo>
                    <a:pt x="90" y="105"/>
                    <a:pt x="91" y="106"/>
                    <a:pt x="91" y="107"/>
                  </a:cubicBezTo>
                  <a:cubicBezTo>
                    <a:pt x="91" y="109"/>
                    <a:pt x="91" y="111"/>
                    <a:pt x="92" y="112"/>
                  </a:cubicBezTo>
                  <a:cubicBezTo>
                    <a:pt x="92" y="113"/>
                    <a:pt x="93" y="113"/>
                    <a:pt x="93" y="113"/>
                  </a:cubicBezTo>
                  <a:cubicBezTo>
                    <a:pt x="95" y="113"/>
                    <a:pt x="96" y="114"/>
                    <a:pt x="97" y="114"/>
                  </a:cubicBezTo>
                  <a:cubicBezTo>
                    <a:pt x="100" y="114"/>
                    <a:pt x="103" y="115"/>
                    <a:pt x="105" y="115"/>
                  </a:cubicBezTo>
                  <a:cubicBezTo>
                    <a:pt x="106" y="115"/>
                    <a:pt x="106" y="115"/>
                    <a:pt x="107" y="115"/>
                  </a:cubicBezTo>
                  <a:cubicBezTo>
                    <a:pt x="109" y="116"/>
                    <a:pt x="111" y="116"/>
                    <a:pt x="114" y="115"/>
                  </a:cubicBezTo>
                  <a:cubicBezTo>
                    <a:pt x="114" y="115"/>
                    <a:pt x="114" y="115"/>
                    <a:pt x="114" y="115"/>
                  </a:cubicBezTo>
                  <a:cubicBezTo>
                    <a:pt x="115" y="117"/>
                    <a:pt x="117" y="116"/>
                    <a:pt x="119" y="117"/>
                  </a:cubicBezTo>
                  <a:cubicBezTo>
                    <a:pt x="120" y="118"/>
                    <a:pt x="120" y="118"/>
                    <a:pt x="121" y="117"/>
                  </a:cubicBezTo>
                  <a:cubicBezTo>
                    <a:pt x="121" y="117"/>
                    <a:pt x="121" y="117"/>
                    <a:pt x="121" y="117"/>
                  </a:cubicBezTo>
                  <a:cubicBezTo>
                    <a:pt x="121" y="115"/>
                    <a:pt x="121" y="115"/>
                    <a:pt x="121" y="115"/>
                  </a:cubicBezTo>
                  <a:lnTo>
                    <a:pt x="123" y="11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6" name="Freeform 863">
              <a:extLst>
                <a:ext uri="{FF2B5EF4-FFF2-40B4-BE49-F238E27FC236}">
                  <a16:creationId xmlns:a16="http://schemas.microsoft.com/office/drawing/2014/main" id="{D72C0A79-D6DB-B5D8-68DA-48C348C9C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2500" y="3762375"/>
              <a:ext cx="812800" cy="896938"/>
            </a:xfrm>
            <a:custGeom>
              <a:avLst/>
              <a:gdLst>
                <a:gd name="T0" fmla="*/ 186 w 195"/>
                <a:gd name="T1" fmla="*/ 79 h 215"/>
                <a:gd name="T2" fmla="*/ 180 w 195"/>
                <a:gd name="T3" fmla="*/ 92 h 215"/>
                <a:gd name="T4" fmla="*/ 165 w 195"/>
                <a:gd name="T5" fmla="*/ 118 h 215"/>
                <a:gd name="T6" fmla="*/ 160 w 195"/>
                <a:gd name="T7" fmla="*/ 107 h 215"/>
                <a:gd name="T8" fmla="*/ 155 w 195"/>
                <a:gd name="T9" fmla="*/ 106 h 215"/>
                <a:gd name="T10" fmla="*/ 162 w 195"/>
                <a:gd name="T11" fmla="*/ 97 h 215"/>
                <a:gd name="T12" fmla="*/ 150 w 195"/>
                <a:gd name="T13" fmla="*/ 94 h 215"/>
                <a:gd name="T14" fmla="*/ 146 w 195"/>
                <a:gd name="T15" fmla="*/ 86 h 215"/>
                <a:gd name="T16" fmla="*/ 140 w 195"/>
                <a:gd name="T17" fmla="*/ 86 h 215"/>
                <a:gd name="T18" fmla="*/ 134 w 195"/>
                <a:gd name="T19" fmla="*/ 88 h 215"/>
                <a:gd name="T20" fmla="*/ 140 w 195"/>
                <a:gd name="T21" fmla="*/ 94 h 215"/>
                <a:gd name="T22" fmla="*/ 134 w 195"/>
                <a:gd name="T23" fmla="*/ 99 h 215"/>
                <a:gd name="T24" fmla="*/ 138 w 195"/>
                <a:gd name="T25" fmla="*/ 104 h 215"/>
                <a:gd name="T26" fmla="*/ 140 w 195"/>
                <a:gd name="T27" fmla="*/ 111 h 215"/>
                <a:gd name="T28" fmla="*/ 135 w 195"/>
                <a:gd name="T29" fmla="*/ 119 h 215"/>
                <a:gd name="T30" fmla="*/ 119 w 195"/>
                <a:gd name="T31" fmla="*/ 133 h 215"/>
                <a:gd name="T32" fmla="*/ 97 w 195"/>
                <a:gd name="T33" fmla="*/ 151 h 215"/>
                <a:gd name="T34" fmla="*/ 89 w 195"/>
                <a:gd name="T35" fmla="*/ 158 h 215"/>
                <a:gd name="T36" fmla="*/ 80 w 195"/>
                <a:gd name="T37" fmla="*/ 176 h 215"/>
                <a:gd name="T38" fmla="*/ 79 w 195"/>
                <a:gd name="T39" fmla="*/ 199 h 215"/>
                <a:gd name="T40" fmla="*/ 67 w 195"/>
                <a:gd name="T41" fmla="*/ 210 h 215"/>
                <a:gd name="T42" fmla="*/ 52 w 195"/>
                <a:gd name="T43" fmla="*/ 195 h 215"/>
                <a:gd name="T44" fmla="*/ 40 w 195"/>
                <a:gd name="T45" fmla="*/ 167 h 215"/>
                <a:gd name="T46" fmla="*/ 31 w 195"/>
                <a:gd name="T47" fmla="*/ 129 h 215"/>
                <a:gd name="T48" fmla="*/ 28 w 195"/>
                <a:gd name="T49" fmla="*/ 115 h 215"/>
                <a:gd name="T50" fmla="*/ 14 w 195"/>
                <a:gd name="T51" fmla="*/ 124 h 215"/>
                <a:gd name="T52" fmla="*/ 13 w 195"/>
                <a:gd name="T53" fmla="*/ 110 h 215"/>
                <a:gd name="T54" fmla="*/ 3 w 195"/>
                <a:gd name="T55" fmla="*/ 101 h 215"/>
                <a:gd name="T56" fmla="*/ 15 w 195"/>
                <a:gd name="T57" fmla="*/ 100 h 215"/>
                <a:gd name="T58" fmla="*/ 16 w 195"/>
                <a:gd name="T59" fmla="*/ 93 h 215"/>
                <a:gd name="T60" fmla="*/ 13 w 195"/>
                <a:gd name="T61" fmla="*/ 87 h 215"/>
                <a:gd name="T62" fmla="*/ 14 w 195"/>
                <a:gd name="T63" fmla="*/ 72 h 215"/>
                <a:gd name="T64" fmla="*/ 27 w 195"/>
                <a:gd name="T65" fmla="*/ 67 h 215"/>
                <a:gd name="T66" fmla="*/ 42 w 195"/>
                <a:gd name="T67" fmla="*/ 48 h 215"/>
                <a:gd name="T68" fmla="*/ 42 w 195"/>
                <a:gd name="T69" fmla="*/ 43 h 215"/>
                <a:gd name="T70" fmla="*/ 44 w 195"/>
                <a:gd name="T71" fmla="*/ 35 h 215"/>
                <a:gd name="T72" fmla="*/ 36 w 195"/>
                <a:gd name="T73" fmla="*/ 27 h 215"/>
                <a:gd name="T74" fmla="*/ 40 w 195"/>
                <a:gd name="T75" fmla="*/ 17 h 215"/>
                <a:gd name="T76" fmla="*/ 33 w 195"/>
                <a:gd name="T77" fmla="*/ 10 h 215"/>
                <a:gd name="T78" fmla="*/ 37 w 195"/>
                <a:gd name="T79" fmla="*/ 2 h 215"/>
                <a:gd name="T80" fmla="*/ 50 w 195"/>
                <a:gd name="T81" fmla="*/ 3 h 215"/>
                <a:gd name="T82" fmla="*/ 62 w 195"/>
                <a:gd name="T83" fmla="*/ 12 h 215"/>
                <a:gd name="T84" fmla="*/ 77 w 195"/>
                <a:gd name="T85" fmla="*/ 10 h 215"/>
                <a:gd name="T86" fmla="*/ 80 w 195"/>
                <a:gd name="T87" fmla="*/ 18 h 215"/>
                <a:gd name="T88" fmla="*/ 71 w 195"/>
                <a:gd name="T89" fmla="*/ 27 h 215"/>
                <a:gd name="T90" fmla="*/ 76 w 195"/>
                <a:gd name="T91" fmla="*/ 37 h 215"/>
                <a:gd name="T92" fmla="*/ 69 w 195"/>
                <a:gd name="T93" fmla="*/ 40 h 215"/>
                <a:gd name="T94" fmla="*/ 75 w 195"/>
                <a:gd name="T95" fmla="*/ 49 h 215"/>
                <a:gd name="T96" fmla="*/ 82 w 195"/>
                <a:gd name="T97" fmla="*/ 60 h 215"/>
                <a:gd name="T98" fmla="*/ 93 w 195"/>
                <a:gd name="T99" fmla="*/ 73 h 215"/>
                <a:gd name="T100" fmla="*/ 103 w 195"/>
                <a:gd name="T101" fmla="*/ 77 h 215"/>
                <a:gd name="T102" fmla="*/ 114 w 195"/>
                <a:gd name="T103" fmla="*/ 82 h 215"/>
                <a:gd name="T104" fmla="*/ 124 w 195"/>
                <a:gd name="T105" fmla="*/ 84 h 215"/>
                <a:gd name="T106" fmla="*/ 132 w 195"/>
                <a:gd name="T107" fmla="*/ 85 h 215"/>
                <a:gd name="T108" fmla="*/ 135 w 195"/>
                <a:gd name="T109" fmla="*/ 73 h 215"/>
                <a:gd name="T110" fmla="*/ 140 w 195"/>
                <a:gd name="T111" fmla="*/ 77 h 215"/>
                <a:gd name="T112" fmla="*/ 151 w 195"/>
                <a:gd name="T113" fmla="*/ 81 h 215"/>
                <a:gd name="T114" fmla="*/ 158 w 195"/>
                <a:gd name="T115" fmla="*/ 76 h 215"/>
                <a:gd name="T116" fmla="*/ 168 w 195"/>
                <a:gd name="T117" fmla="*/ 70 h 215"/>
                <a:gd name="T118" fmla="*/ 183 w 195"/>
                <a:gd name="T119" fmla="*/ 64 h 215"/>
                <a:gd name="T120" fmla="*/ 194 w 195"/>
                <a:gd name="T121" fmla="*/ 73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95" h="215">
                  <a:moveTo>
                    <a:pt x="194" y="75"/>
                  </a:moveTo>
                  <a:cubicBezTo>
                    <a:pt x="195" y="75"/>
                    <a:pt x="194" y="75"/>
                    <a:pt x="193" y="75"/>
                  </a:cubicBezTo>
                  <a:cubicBezTo>
                    <a:pt x="192" y="75"/>
                    <a:pt x="192" y="74"/>
                    <a:pt x="192" y="74"/>
                  </a:cubicBezTo>
                  <a:cubicBezTo>
                    <a:pt x="192" y="74"/>
                    <a:pt x="191" y="75"/>
                    <a:pt x="190" y="76"/>
                  </a:cubicBezTo>
                  <a:cubicBezTo>
                    <a:pt x="190" y="76"/>
                    <a:pt x="189" y="76"/>
                    <a:pt x="188" y="76"/>
                  </a:cubicBezTo>
                  <a:cubicBezTo>
                    <a:pt x="188" y="77"/>
                    <a:pt x="187" y="77"/>
                    <a:pt x="187" y="78"/>
                  </a:cubicBezTo>
                  <a:cubicBezTo>
                    <a:pt x="187" y="79"/>
                    <a:pt x="186" y="79"/>
                    <a:pt x="186" y="79"/>
                  </a:cubicBezTo>
                  <a:cubicBezTo>
                    <a:pt x="185" y="80"/>
                    <a:pt x="185" y="80"/>
                    <a:pt x="184" y="80"/>
                  </a:cubicBezTo>
                  <a:cubicBezTo>
                    <a:pt x="184" y="80"/>
                    <a:pt x="184" y="81"/>
                    <a:pt x="183" y="81"/>
                  </a:cubicBezTo>
                  <a:cubicBezTo>
                    <a:pt x="183" y="82"/>
                    <a:pt x="182" y="83"/>
                    <a:pt x="182" y="84"/>
                  </a:cubicBezTo>
                  <a:cubicBezTo>
                    <a:pt x="181" y="85"/>
                    <a:pt x="182" y="85"/>
                    <a:pt x="182" y="85"/>
                  </a:cubicBezTo>
                  <a:cubicBezTo>
                    <a:pt x="182" y="86"/>
                    <a:pt x="182" y="88"/>
                    <a:pt x="181" y="89"/>
                  </a:cubicBezTo>
                  <a:cubicBezTo>
                    <a:pt x="181" y="89"/>
                    <a:pt x="180" y="90"/>
                    <a:pt x="180" y="91"/>
                  </a:cubicBezTo>
                  <a:cubicBezTo>
                    <a:pt x="179" y="92"/>
                    <a:pt x="180" y="92"/>
                    <a:pt x="180" y="92"/>
                  </a:cubicBezTo>
                  <a:cubicBezTo>
                    <a:pt x="180" y="93"/>
                    <a:pt x="181" y="93"/>
                    <a:pt x="181" y="94"/>
                  </a:cubicBezTo>
                  <a:cubicBezTo>
                    <a:pt x="181" y="94"/>
                    <a:pt x="180" y="96"/>
                    <a:pt x="180" y="97"/>
                  </a:cubicBezTo>
                  <a:cubicBezTo>
                    <a:pt x="180" y="98"/>
                    <a:pt x="179" y="99"/>
                    <a:pt x="179" y="100"/>
                  </a:cubicBezTo>
                  <a:cubicBezTo>
                    <a:pt x="178" y="101"/>
                    <a:pt x="176" y="102"/>
                    <a:pt x="175" y="102"/>
                  </a:cubicBezTo>
                  <a:cubicBezTo>
                    <a:pt x="175" y="102"/>
                    <a:pt x="169" y="103"/>
                    <a:pt x="169" y="103"/>
                  </a:cubicBezTo>
                  <a:cubicBezTo>
                    <a:pt x="169" y="103"/>
                    <a:pt x="168" y="110"/>
                    <a:pt x="168" y="111"/>
                  </a:cubicBezTo>
                  <a:cubicBezTo>
                    <a:pt x="168" y="111"/>
                    <a:pt x="167" y="116"/>
                    <a:pt x="165" y="118"/>
                  </a:cubicBezTo>
                  <a:cubicBezTo>
                    <a:pt x="164" y="115"/>
                    <a:pt x="164" y="115"/>
                    <a:pt x="164" y="115"/>
                  </a:cubicBezTo>
                  <a:cubicBezTo>
                    <a:pt x="164" y="112"/>
                    <a:pt x="164" y="112"/>
                    <a:pt x="164" y="112"/>
                  </a:cubicBezTo>
                  <a:cubicBezTo>
                    <a:pt x="163" y="109"/>
                    <a:pt x="163" y="109"/>
                    <a:pt x="163" y="109"/>
                  </a:cubicBezTo>
                  <a:cubicBezTo>
                    <a:pt x="163" y="105"/>
                    <a:pt x="163" y="105"/>
                    <a:pt x="163" y="105"/>
                  </a:cubicBezTo>
                  <a:cubicBezTo>
                    <a:pt x="162" y="105"/>
                    <a:pt x="162" y="105"/>
                    <a:pt x="162" y="105"/>
                  </a:cubicBezTo>
                  <a:cubicBezTo>
                    <a:pt x="161" y="105"/>
                    <a:pt x="161" y="105"/>
                    <a:pt x="161" y="105"/>
                  </a:cubicBezTo>
                  <a:cubicBezTo>
                    <a:pt x="160" y="107"/>
                    <a:pt x="160" y="107"/>
                    <a:pt x="160" y="107"/>
                  </a:cubicBezTo>
                  <a:cubicBezTo>
                    <a:pt x="160" y="108"/>
                    <a:pt x="160" y="108"/>
                    <a:pt x="160" y="108"/>
                  </a:cubicBezTo>
                  <a:cubicBezTo>
                    <a:pt x="160" y="109"/>
                    <a:pt x="160" y="109"/>
                    <a:pt x="160" y="109"/>
                  </a:cubicBezTo>
                  <a:cubicBezTo>
                    <a:pt x="160" y="109"/>
                    <a:pt x="159" y="110"/>
                    <a:pt x="159" y="110"/>
                  </a:cubicBezTo>
                  <a:cubicBezTo>
                    <a:pt x="159" y="110"/>
                    <a:pt x="158" y="110"/>
                    <a:pt x="158" y="109"/>
                  </a:cubicBezTo>
                  <a:cubicBezTo>
                    <a:pt x="157" y="109"/>
                    <a:pt x="156" y="109"/>
                    <a:pt x="156" y="109"/>
                  </a:cubicBezTo>
                  <a:cubicBezTo>
                    <a:pt x="156" y="108"/>
                    <a:pt x="156" y="108"/>
                    <a:pt x="156" y="108"/>
                  </a:cubicBezTo>
                  <a:cubicBezTo>
                    <a:pt x="156" y="108"/>
                    <a:pt x="155" y="107"/>
                    <a:pt x="155" y="106"/>
                  </a:cubicBezTo>
                  <a:cubicBezTo>
                    <a:pt x="155" y="106"/>
                    <a:pt x="156" y="105"/>
                    <a:pt x="155" y="105"/>
                  </a:cubicBezTo>
                  <a:cubicBezTo>
                    <a:pt x="155" y="104"/>
                    <a:pt x="157" y="102"/>
                    <a:pt x="157" y="102"/>
                  </a:cubicBezTo>
                  <a:cubicBezTo>
                    <a:pt x="157" y="102"/>
                    <a:pt x="158" y="103"/>
                    <a:pt x="158" y="102"/>
                  </a:cubicBezTo>
                  <a:cubicBezTo>
                    <a:pt x="159" y="102"/>
                    <a:pt x="159" y="102"/>
                    <a:pt x="160" y="102"/>
                  </a:cubicBezTo>
                  <a:cubicBezTo>
                    <a:pt x="160" y="101"/>
                    <a:pt x="161" y="100"/>
                    <a:pt x="161" y="100"/>
                  </a:cubicBezTo>
                  <a:cubicBezTo>
                    <a:pt x="162" y="100"/>
                    <a:pt x="162" y="100"/>
                    <a:pt x="162" y="100"/>
                  </a:cubicBezTo>
                  <a:cubicBezTo>
                    <a:pt x="162" y="100"/>
                    <a:pt x="162" y="98"/>
                    <a:pt x="162" y="97"/>
                  </a:cubicBezTo>
                  <a:cubicBezTo>
                    <a:pt x="162" y="97"/>
                    <a:pt x="162" y="96"/>
                    <a:pt x="162" y="96"/>
                  </a:cubicBezTo>
                  <a:cubicBezTo>
                    <a:pt x="162" y="96"/>
                    <a:pt x="163" y="96"/>
                    <a:pt x="163" y="96"/>
                  </a:cubicBezTo>
                  <a:cubicBezTo>
                    <a:pt x="163" y="96"/>
                    <a:pt x="163" y="96"/>
                    <a:pt x="163" y="95"/>
                  </a:cubicBezTo>
                  <a:cubicBezTo>
                    <a:pt x="163" y="95"/>
                    <a:pt x="163" y="95"/>
                    <a:pt x="163" y="95"/>
                  </a:cubicBezTo>
                  <a:cubicBezTo>
                    <a:pt x="163" y="95"/>
                    <a:pt x="162" y="95"/>
                    <a:pt x="161" y="95"/>
                  </a:cubicBezTo>
                  <a:cubicBezTo>
                    <a:pt x="161" y="94"/>
                    <a:pt x="153" y="94"/>
                    <a:pt x="152" y="94"/>
                  </a:cubicBezTo>
                  <a:cubicBezTo>
                    <a:pt x="150" y="94"/>
                    <a:pt x="150" y="94"/>
                    <a:pt x="150" y="94"/>
                  </a:cubicBezTo>
                  <a:cubicBezTo>
                    <a:pt x="150" y="94"/>
                    <a:pt x="149" y="94"/>
                    <a:pt x="148" y="94"/>
                  </a:cubicBezTo>
                  <a:cubicBezTo>
                    <a:pt x="147" y="94"/>
                    <a:pt x="146" y="93"/>
                    <a:pt x="146" y="93"/>
                  </a:cubicBezTo>
                  <a:cubicBezTo>
                    <a:pt x="146" y="93"/>
                    <a:pt x="146" y="92"/>
                    <a:pt x="146" y="92"/>
                  </a:cubicBezTo>
                  <a:cubicBezTo>
                    <a:pt x="146" y="92"/>
                    <a:pt x="147" y="91"/>
                    <a:pt x="147" y="91"/>
                  </a:cubicBezTo>
                  <a:cubicBezTo>
                    <a:pt x="147" y="90"/>
                    <a:pt x="147" y="90"/>
                    <a:pt x="147" y="89"/>
                  </a:cubicBezTo>
                  <a:cubicBezTo>
                    <a:pt x="147" y="89"/>
                    <a:pt x="146" y="88"/>
                    <a:pt x="146" y="88"/>
                  </a:cubicBezTo>
                  <a:cubicBezTo>
                    <a:pt x="146" y="88"/>
                    <a:pt x="146" y="87"/>
                    <a:pt x="146" y="86"/>
                  </a:cubicBezTo>
                  <a:cubicBezTo>
                    <a:pt x="145" y="86"/>
                    <a:pt x="145" y="87"/>
                    <a:pt x="145" y="87"/>
                  </a:cubicBezTo>
                  <a:cubicBezTo>
                    <a:pt x="145" y="87"/>
                    <a:pt x="145" y="88"/>
                    <a:pt x="145" y="88"/>
                  </a:cubicBezTo>
                  <a:cubicBezTo>
                    <a:pt x="144" y="88"/>
                    <a:pt x="144" y="88"/>
                    <a:pt x="144" y="88"/>
                  </a:cubicBezTo>
                  <a:cubicBezTo>
                    <a:pt x="144" y="88"/>
                    <a:pt x="142" y="87"/>
                    <a:pt x="142" y="87"/>
                  </a:cubicBezTo>
                  <a:cubicBezTo>
                    <a:pt x="141" y="85"/>
                    <a:pt x="141" y="85"/>
                    <a:pt x="141" y="85"/>
                  </a:cubicBezTo>
                  <a:cubicBezTo>
                    <a:pt x="140" y="85"/>
                    <a:pt x="140" y="85"/>
                    <a:pt x="140" y="85"/>
                  </a:cubicBezTo>
                  <a:cubicBezTo>
                    <a:pt x="140" y="86"/>
                    <a:pt x="140" y="86"/>
                    <a:pt x="140" y="86"/>
                  </a:cubicBezTo>
                  <a:cubicBezTo>
                    <a:pt x="138" y="86"/>
                    <a:pt x="138" y="86"/>
                    <a:pt x="138" y="86"/>
                  </a:cubicBezTo>
                  <a:cubicBezTo>
                    <a:pt x="137" y="84"/>
                    <a:pt x="137" y="84"/>
                    <a:pt x="137" y="84"/>
                  </a:cubicBezTo>
                  <a:cubicBezTo>
                    <a:pt x="136" y="84"/>
                    <a:pt x="136" y="84"/>
                    <a:pt x="136" y="84"/>
                  </a:cubicBezTo>
                  <a:cubicBezTo>
                    <a:pt x="136" y="84"/>
                    <a:pt x="136" y="85"/>
                    <a:pt x="136" y="85"/>
                  </a:cubicBezTo>
                  <a:cubicBezTo>
                    <a:pt x="136" y="85"/>
                    <a:pt x="136" y="86"/>
                    <a:pt x="136" y="86"/>
                  </a:cubicBezTo>
                  <a:cubicBezTo>
                    <a:pt x="135" y="86"/>
                    <a:pt x="135" y="86"/>
                    <a:pt x="135" y="86"/>
                  </a:cubicBezTo>
                  <a:cubicBezTo>
                    <a:pt x="135" y="86"/>
                    <a:pt x="134" y="88"/>
                    <a:pt x="134" y="88"/>
                  </a:cubicBezTo>
                  <a:cubicBezTo>
                    <a:pt x="134" y="88"/>
                    <a:pt x="134" y="89"/>
                    <a:pt x="134" y="89"/>
                  </a:cubicBezTo>
                  <a:cubicBezTo>
                    <a:pt x="136" y="91"/>
                    <a:pt x="136" y="91"/>
                    <a:pt x="136" y="91"/>
                  </a:cubicBezTo>
                  <a:cubicBezTo>
                    <a:pt x="136" y="91"/>
                    <a:pt x="137" y="91"/>
                    <a:pt x="138" y="91"/>
                  </a:cubicBezTo>
                  <a:cubicBezTo>
                    <a:pt x="138" y="91"/>
                    <a:pt x="139" y="91"/>
                    <a:pt x="139" y="91"/>
                  </a:cubicBezTo>
                  <a:cubicBezTo>
                    <a:pt x="139" y="91"/>
                    <a:pt x="140" y="92"/>
                    <a:pt x="140" y="92"/>
                  </a:cubicBezTo>
                  <a:cubicBezTo>
                    <a:pt x="140" y="93"/>
                    <a:pt x="140" y="94"/>
                    <a:pt x="140" y="94"/>
                  </a:cubicBezTo>
                  <a:cubicBezTo>
                    <a:pt x="140" y="94"/>
                    <a:pt x="140" y="94"/>
                    <a:pt x="140" y="94"/>
                  </a:cubicBezTo>
                  <a:cubicBezTo>
                    <a:pt x="139" y="94"/>
                    <a:pt x="138" y="94"/>
                    <a:pt x="138" y="94"/>
                  </a:cubicBezTo>
                  <a:cubicBezTo>
                    <a:pt x="138" y="94"/>
                    <a:pt x="136" y="94"/>
                    <a:pt x="136" y="94"/>
                  </a:cubicBezTo>
                  <a:cubicBezTo>
                    <a:pt x="136" y="94"/>
                    <a:pt x="137" y="95"/>
                    <a:pt x="137" y="95"/>
                  </a:cubicBezTo>
                  <a:cubicBezTo>
                    <a:pt x="137" y="95"/>
                    <a:pt x="137" y="96"/>
                    <a:pt x="136" y="96"/>
                  </a:cubicBezTo>
                  <a:cubicBezTo>
                    <a:pt x="136" y="96"/>
                    <a:pt x="135" y="96"/>
                    <a:pt x="135" y="96"/>
                  </a:cubicBezTo>
                  <a:cubicBezTo>
                    <a:pt x="134" y="96"/>
                    <a:pt x="134" y="96"/>
                    <a:pt x="134" y="97"/>
                  </a:cubicBezTo>
                  <a:cubicBezTo>
                    <a:pt x="134" y="97"/>
                    <a:pt x="134" y="99"/>
                    <a:pt x="134" y="99"/>
                  </a:cubicBezTo>
                  <a:cubicBezTo>
                    <a:pt x="134" y="99"/>
                    <a:pt x="135" y="99"/>
                    <a:pt x="135" y="99"/>
                  </a:cubicBezTo>
                  <a:cubicBezTo>
                    <a:pt x="135" y="100"/>
                    <a:pt x="136" y="100"/>
                    <a:pt x="137" y="100"/>
                  </a:cubicBezTo>
                  <a:cubicBezTo>
                    <a:pt x="137" y="100"/>
                    <a:pt x="138" y="100"/>
                    <a:pt x="138" y="100"/>
                  </a:cubicBezTo>
                  <a:cubicBezTo>
                    <a:pt x="139" y="101"/>
                    <a:pt x="139" y="101"/>
                    <a:pt x="139" y="101"/>
                  </a:cubicBezTo>
                  <a:cubicBezTo>
                    <a:pt x="139" y="102"/>
                    <a:pt x="139" y="102"/>
                    <a:pt x="139" y="103"/>
                  </a:cubicBezTo>
                  <a:cubicBezTo>
                    <a:pt x="139" y="103"/>
                    <a:pt x="139" y="104"/>
                    <a:pt x="139" y="104"/>
                  </a:cubicBezTo>
                  <a:cubicBezTo>
                    <a:pt x="139" y="104"/>
                    <a:pt x="138" y="104"/>
                    <a:pt x="138" y="104"/>
                  </a:cubicBezTo>
                  <a:cubicBezTo>
                    <a:pt x="138" y="105"/>
                    <a:pt x="137" y="105"/>
                    <a:pt x="137" y="105"/>
                  </a:cubicBezTo>
                  <a:cubicBezTo>
                    <a:pt x="138" y="106"/>
                    <a:pt x="138" y="106"/>
                    <a:pt x="138" y="107"/>
                  </a:cubicBezTo>
                  <a:cubicBezTo>
                    <a:pt x="139" y="107"/>
                    <a:pt x="139" y="107"/>
                    <a:pt x="139" y="107"/>
                  </a:cubicBezTo>
                  <a:cubicBezTo>
                    <a:pt x="139" y="108"/>
                    <a:pt x="138" y="108"/>
                    <a:pt x="139" y="108"/>
                  </a:cubicBezTo>
                  <a:cubicBezTo>
                    <a:pt x="139" y="108"/>
                    <a:pt x="139" y="108"/>
                    <a:pt x="140" y="109"/>
                  </a:cubicBezTo>
                  <a:cubicBezTo>
                    <a:pt x="140" y="109"/>
                    <a:pt x="140" y="110"/>
                    <a:pt x="140" y="110"/>
                  </a:cubicBezTo>
                  <a:cubicBezTo>
                    <a:pt x="140" y="110"/>
                    <a:pt x="140" y="111"/>
                    <a:pt x="140" y="111"/>
                  </a:cubicBezTo>
                  <a:cubicBezTo>
                    <a:pt x="140" y="111"/>
                    <a:pt x="141" y="114"/>
                    <a:pt x="141" y="114"/>
                  </a:cubicBezTo>
                  <a:cubicBezTo>
                    <a:pt x="141" y="118"/>
                    <a:pt x="141" y="118"/>
                    <a:pt x="141" y="118"/>
                  </a:cubicBezTo>
                  <a:cubicBezTo>
                    <a:pt x="141" y="119"/>
                    <a:pt x="139" y="120"/>
                    <a:pt x="138" y="120"/>
                  </a:cubicBezTo>
                  <a:cubicBezTo>
                    <a:pt x="138" y="120"/>
                    <a:pt x="138" y="120"/>
                    <a:pt x="138" y="120"/>
                  </a:cubicBezTo>
                  <a:cubicBezTo>
                    <a:pt x="137" y="120"/>
                    <a:pt x="137" y="120"/>
                    <a:pt x="136" y="120"/>
                  </a:cubicBezTo>
                  <a:cubicBezTo>
                    <a:pt x="136" y="119"/>
                    <a:pt x="136" y="119"/>
                    <a:pt x="135" y="119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35" y="119"/>
                    <a:pt x="135" y="118"/>
                    <a:pt x="135" y="117"/>
                  </a:cubicBezTo>
                  <a:cubicBezTo>
                    <a:pt x="135" y="117"/>
                    <a:pt x="135" y="117"/>
                    <a:pt x="135" y="116"/>
                  </a:cubicBezTo>
                  <a:cubicBezTo>
                    <a:pt x="133" y="118"/>
                    <a:pt x="131" y="120"/>
                    <a:pt x="129" y="120"/>
                  </a:cubicBezTo>
                  <a:cubicBezTo>
                    <a:pt x="127" y="120"/>
                    <a:pt x="126" y="123"/>
                    <a:pt x="127" y="124"/>
                  </a:cubicBezTo>
                  <a:cubicBezTo>
                    <a:pt x="127" y="126"/>
                    <a:pt x="127" y="128"/>
                    <a:pt x="125" y="129"/>
                  </a:cubicBezTo>
                  <a:cubicBezTo>
                    <a:pt x="125" y="129"/>
                    <a:pt x="124" y="130"/>
                    <a:pt x="124" y="130"/>
                  </a:cubicBezTo>
                  <a:cubicBezTo>
                    <a:pt x="123" y="132"/>
                    <a:pt x="121" y="132"/>
                    <a:pt x="119" y="133"/>
                  </a:cubicBezTo>
                  <a:cubicBezTo>
                    <a:pt x="119" y="133"/>
                    <a:pt x="117" y="134"/>
                    <a:pt x="116" y="132"/>
                  </a:cubicBezTo>
                  <a:cubicBezTo>
                    <a:pt x="116" y="132"/>
                    <a:pt x="115" y="133"/>
                    <a:pt x="115" y="134"/>
                  </a:cubicBezTo>
                  <a:cubicBezTo>
                    <a:pt x="115" y="135"/>
                    <a:pt x="115" y="135"/>
                    <a:pt x="114" y="136"/>
                  </a:cubicBezTo>
                  <a:cubicBezTo>
                    <a:pt x="112" y="136"/>
                    <a:pt x="112" y="138"/>
                    <a:pt x="111" y="139"/>
                  </a:cubicBezTo>
                  <a:cubicBezTo>
                    <a:pt x="110" y="141"/>
                    <a:pt x="109" y="142"/>
                    <a:pt x="107" y="143"/>
                  </a:cubicBezTo>
                  <a:cubicBezTo>
                    <a:pt x="105" y="144"/>
                    <a:pt x="103" y="146"/>
                    <a:pt x="102" y="148"/>
                  </a:cubicBezTo>
                  <a:cubicBezTo>
                    <a:pt x="101" y="150"/>
                    <a:pt x="99" y="150"/>
                    <a:pt x="97" y="151"/>
                  </a:cubicBezTo>
                  <a:cubicBezTo>
                    <a:pt x="97" y="151"/>
                    <a:pt x="96" y="151"/>
                    <a:pt x="96" y="151"/>
                  </a:cubicBezTo>
                  <a:cubicBezTo>
                    <a:pt x="96" y="152"/>
                    <a:pt x="95" y="152"/>
                    <a:pt x="95" y="153"/>
                  </a:cubicBezTo>
                  <a:cubicBezTo>
                    <a:pt x="96" y="154"/>
                    <a:pt x="95" y="155"/>
                    <a:pt x="93" y="154"/>
                  </a:cubicBezTo>
                  <a:cubicBezTo>
                    <a:pt x="93" y="155"/>
                    <a:pt x="93" y="155"/>
                    <a:pt x="93" y="155"/>
                  </a:cubicBezTo>
                  <a:cubicBezTo>
                    <a:pt x="94" y="155"/>
                    <a:pt x="95" y="154"/>
                    <a:pt x="95" y="155"/>
                  </a:cubicBezTo>
                  <a:cubicBezTo>
                    <a:pt x="95" y="156"/>
                    <a:pt x="94" y="156"/>
                    <a:pt x="94" y="157"/>
                  </a:cubicBezTo>
                  <a:cubicBezTo>
                    <a:pt x="92" y="157"/>
                    <a:pt x="90" y="157"/>
                    <a:pt x="89" y="158"/>
                  </a:cubicBezTo>
                  <a:cubicBezTo>
                    <a:pt x="88" y="158"/>
                    <a:pt x="88" y="158"/>
                    <a:pt x="88" y="159"/>
                  </a:cubicBezTo>
                  <a:cubicBezTo>
                    <a:pt x="87" y="162"/>
                    <a:pt x="86" y="162"/>
                    <a:pt x="84" y="160"/>
                  </a:cubicBezTo>
                  <a:cubicBezTo>
                    <a:pt x="81" y="161"/>
                    <a:pt x="80" y="165"/>
                    <a:pt x="80" y="167"/>
                  </a:cubicBezTo>
                  <a:cubicBezTo>
                    <a:pt x="81" y="169"/>
                    <a:pt x="82" y="170"/>
                    <a:pt x="81" y="172"/>
                  </a:cubicBezTo>
                  <a:cubicBezTo>
                    <a:pt x="80" y="172"/>
                    <a:pt x="81" y="172"/>
                    <a:pt x="81" y="173"/>
                  </a:cubicBezTo>
                  <a:cubicBezTo>
                    <a:pt x="82" y="173"/>
                    <a:pt x="81" y="174"/>
                    <a:pt x="80" y="175"/>
                  </a:cubicBezTo>
                  <a:cubicBezTo>
                    <a:pt x="80" y="175"/>
                    <a:pt x="80" y="176"/>
                    <a:pt x="80" y="176"/>
                  </a:cubicBezTo>
                  <a:cubicBezTo>
                    <a:pt x="82" y="177"/>
                    <a:pt x="81" y="179"/>
                    <a:pt x="81" y="181"/>
                  </a:cubicBezTo>
                  <a:cubicBezTo>
                    <a:pt x="82" y="184"/>
                    <a:pt x="80" y="186"/>
                    <a:pt x="78" y="188"/>
                  </a:cubicBezTo>
                  <a:cubicBezTo>
                    <a:pt x="78" y="188"/>
                    <a:pt x="78" y="189"/>
                    <a:pt x="78" y="189"/>
                  </a:cubicBezTo>
                  <a:cubicBezTo>
                    <a:pt x="78" y="190"/>
                    <a:pt x="79" y="192"/>
                    <a:pt x="79" y="193"/>
                  </a:cubicBezTo>
                  <a:cubicBezTo>
                    <a:pt x="79" y="194"/>
                    <a:pt x="79" y="194"/>
                    <a:pt x="78" y="195"/>
                  </a:cubicBezTo>
                  <a:cubicBezTo>
                    <a:pt x="78" y="195"/>
                    <a:pt x="78" y="195"/>
                    <a:pt x="78" y="195"/>
                  </a:cubicBezTo>
                  <a:cubicBezTo>
                    <a:pt x="79" y="196"/>
                    <a:pt x="79" y="198"/>
                    <a:pt x="79" y="199"/>
                  </a:cubicBezTo>
                  <a:cubicBezTo>
                    <a:pt x="79" y="200"/>
                    <a:pt x="77" y="200"/>
                    <a:pt x="76" y="199"/>
                  </a:cubicBezTo>
                  <a:cubicBezTo>
                    <a:pt x="75" y="199"/>
                    <a:pt x="75" y="199"/>
                    <a:pt x="75" y="199"/>
                  </a:cubicBezTo>
                  <a:cubicBezTo>
                    <a:pt x="75" y="201"/>
                    <a:pt x="74" y="202"/>
                    <a:pt x="73" y="203"/>
                  </a:cubicBezTo>
                  <a:cubicBezTo>
                    <a:pt x="73" y="204"/>
                    <a:pt x="72" y="205"/>
                    <a:pt x="73" y="206"/>
                  </a:cubicBezTo>
                  <a:cubicBezTo>
                    <a:pt x="73" y="206"/>
                    <a:pt x="73" y="207"/>
                    <a:pt x="72" y="207"/>
                  </a:cubicBezTo>
                  <a:cubicBezTo>
                    <a:pt x="71" y="207"/>
                    <a:pt x="70" y="207"/>
                    <a:pt x="68" y="208"/>
                  </a:cubicBezTo>
                  <a:cubicBezTo>
                    <a:pt x="68" y="209"/>
                    <a:pt x="67" y="209"/>
                    <a:pt x="67" y="210"/>
                  </a:cubicBezTo>
                  <a:cubicBezTo>
                    <a:pt x="67" y="213"/>
                    <a:pt x="64" y="215"/>
                    <a:pt x="62" y="214"/>
                  </a:cubicBezTo>
                  <a:cubicBezTo>
                    <a:pt x="62" y="214"/>
                    <a:pt x="62" y="214"/>
                    <a:pt x="62" y="213"/>
                  </a:cubicBezTo>
                  <a:cubicBezTo>
                    <a:pt x="62" y="214"/>
                    <a:pt x="62" y="214"/>
                    <a:pt x="62" y="214"/>
                  </a:cubicBezTo>
                  <a:cubicBezTo>
                    <a:pt x="59" y="213"/>
                    <a:pt x="58" y="211"/>
                    <a:pt x="57" y="209"/>
                  </a:cubicBezTo>
                  <a:cubicBezTo>
                    <a:pt x="56" y="207"/>
                    <a:pt x="55" y="205"/>
                    <a:pt x="55" y="203"/>
                  </a:cubicBezTo>
                  <a:cubicBezTo>
                    <a:pt x="55" y="201"/>
                    <a:pt x="54" y="199"/>
                    <a:pt x="53" y="197"/>
                  </a:cubicBezTo>
                  <a:cubicBezTo>
                    <a:pt x="52" y="196"/>
                    <a:pt x="52" y="196"/>
                    <a:pt x="52" y="195"/>
                  </a:cubicBezTo>
                  <a:cubicBezTo>
                    <a:pt x="51" y="192"/>
                    <a:pt x="50" y="190"/>
                    <a:pt x="48" y="188"/>
                  </a:cubicBezTo>
                  <a:cubicBezTo>
                    <a:pt x="47" y="186"/>
                    <a:pt x="45" y="184"/>
                    <a:pt x="45" y="181"/>
                  </a:cubicBezTo>
                  <a:cubicBezTo>
                    <a:pt x="44" y="179"/>
                    <a:pt x="44" y="177"/>
                    <a:pt x="44" y="175"/>
                  </a:cubicBezTo>
                  <a:cubicBezTo>
                    <a:pt x="42" y="174"/>
                    <a:pt x="42" y="173"/>
                    <a:pt x="42" y="171"/>
                  </a:cubicBezTo>
                  <a:cubicBezTo>
                    <a:pt x="42" y="171"/>
                    <a:pt x="42" y="171"/>
                    <a:pt x="42" y="171"/>
                  </a:cubicBezTo>
                  <a:cubicBezTo>
                    <a:pt x="41" y="170"/>
                    <a:pt x="41" y="170"/>
                    <a:pt x="41" y="169"/>
                  </a:cubicBezTo>
                  <a:cubicBezTo>
                    <a:pt x="41" y="169"/>
                    <a:pt x="40" y="168"/>
                    <a:pt x="40" y="167"/>
                  </a:cubicBezTo>
                  <a:cubicBezTo>
                    <a:pt x="39" y="167"/>
                    <a:pt x="39" y="165"/>
                    <a:pt x="39" y="165"/>
                  </a:cubicBezTo>
                  <a:cubicBezTo>
                    <a:pt x="38" y="163"/>
                    <a:pt x="37" y="161"/>
                    <a:pt x="36" y="160"/>
                  </a:cubicBezTo>
                  <a:cubicBezTo>
                    <a:pt x="36" y="159"/>
                    <a:pt x="35" y="159"/>
                    <a:pt x="35" y="158"/>
                  </a:cubicBezTo>
                  <a:cubicBezTo>
                    <a:pt x="35" y="156"/>
                    <a:pt x="34" y="153"/>
                    <a:pt x="34" y="151"/>
                  </a:cubicBezTo>
                  <a:cubicBezTo>
                    <a:pt x="34" y="149"/>
                    <a:pt x="33" y="147"/>
                    <a:pt x="32" y="145"/>
                  </a:cubicBezTo>
                  <a:cubicBezTo>
                    <a:pt x="32" y="144"/>
                    <a:pt x="32" y="143"/>
                    <a:pt x="32" y="142"/>
                  </a:cubicBezTo>
                  <a:cubicBezTo>
                    <a:pt x="31" y="138"/>
                    <a:pt x="30" y="133"/>
                    <a:pt x="31" y="129"/>
                  </a:cubicBezTo>
                  <a:cubicBezTo>
                    <a:pt x="31" y="128"/>
                    <a:pt x="31" y="128"/>
                    <a:pt x="31" y="127"/>
                  </a:cubicBezTo>
                  <a:cubicBezTo>
                    <a:pt x="32" y="126"/>
                    <a:pt x="31" y="125"/>
                    <a:pt x="31" y="124"/>
                  </a:cubicBezTo>
                  <a:cubicBezTo>
                    <a:pt x="30" y="123"/>
                    <a:pt x="30" y="121"/>
                    <a:pt x="30" y="120"/>
                  </a:cubicBezTo>
                  <a:cubicBezTo>
                    <a:pt x="30" y="120"/>
                    <a:pt x="30" y="120"/>
                    <a:pt x="30" y="120"/>
                  </a:cubicBezTo>
                  <a:cubicBezTo>
                    <a:pt x="29" y="118"/>
                    <a:pt x="30" y="116"/>
                    <a:pt x="29" y="114"/>
                  </a:cubicBezTo>
                  <a:cubicBezTo>
                    <a:pt x="29" y="113"/>
                    <a:pt x="28" y="113"/>
                    <a:pt x="28" y="113"/>
                  </a:cubicBezTo>
                  <a:cubicBezTo>
                    <a:pt x="28" y="114"/>
                    <a:pt x="28" y="115"/>
                    <a:pt x="28" y="115"/>
                  </a:cubicBezTo>
                  <a:cubicBezTo>
                    <a:pt x="27" y="116"/>
                    <a:pt x="27" y="116"/>
                    <a:pt x="27" y="117"/>
                  </a:cubicBezTo>
                  <a:cubicBezTo>
                    <a:pt x="28" y="119"/>
                    <a:pt x="27" y="121"/>
                    <a:pt x="26" y="122"/>
                  </a:cubicBezTo>
                  <a:cubicBezTo>
                    <a:pt x="26" y="123"/>
                    <a:pt x="26" y="123"/>
                    <a:pt x="26" y="123"/>
                  </a:cubicBezTo>
                  <a:cubicBezTo>
                    <a:pt x="24" y="124"/>
                    <a:pt x="22" y="126"/>
                    <a:pt x="19" y="126"/>
                  </a:cubicBezTo>
                  <a:cubicBezTo>
                    <a:pt x="19" y="125"/>
                    <a:pt x="18" y="127"/>
                    <a:pt x="18" y="126"/>
                  </a:cubicBezTo>
                  <a:cubicBezTo>
                    <a:pt x="17" y="126"/>
                    <a:pt x="16" y="126"/>
                    <a:pt x="16" y="125"/>
                  </a:cubicBezTo>
                  <a:cubicBezTo>
                    <a:pt x="15" y="125"/>
                    <a:pt x="15" y="125"/>
                    <a:pt x="14" y="124"/>
                  </a:cubicBezTo>
                  <a:cubicBezTo>
                    <a:pt x="13" y="123"/>
                    <a:pt x="11" y="122"/>
                    <a:pt x="11" y="120"/>
                  </a:cubicBezTo>
                  <a:cubicBezTo>
                    <a:pt x="10" y="120"/>
                    <a:pt x="10" y="119"/>
                    <a:pt x="9" y="119"/>
                  </a:cubicBezTo>
                  <a:cubicBezTo>
                    <a:pt x="7" y="118"/>
                    <a:pt x="7" y="116"/>
                    <a:pt x="5" y="115"/>
                  </a:cubicBezTo>
                  <a:cubicBezTo>
                    <a:pt x="5" y="114"/>
                    <a:pt x="6" y="114"/>
                    <a:pt x="6" y="114"/>
                  </a:cubicBezTo>
                  <a:cubicBezTo>
                    <a:pt x="8" y="115"/>
                    <a:pt x="10" y="114"/>
                    <a:pt x="12" y="113"/>
                  </a:cubicBezTo>
                  <a:cubicBezTo>
                    <a:pt x="12" y="112"/>
                    <a:pt x="14" y="113"/>
                    <a:pt x="14" y="111"/>
                  </a:cubicBezTo>
                  <a:cubicBezTo>
                    <a:pt x="15" y="110"/>
                    <a:pt x="14" y="110"/>
                    <a:pt x="13" y="110"/>
                  </a:cubicBezTo>
                  <a:cubicBezTo>
                    <a:pt x="13" y="110"/>
                    <a:pt x="12" y="110"/>
                    <a:pt x="12" y="110"/>
                  </a:cubicBezTo>
                  <a:cubicBezTo>
                    <a:pt x="9" y="112"/>
                    <a:pt x="4" y="110"/>
                    <a:pt x="2" y="107"/>
                  </a:cubicBezTo>
                  <a:cubicBezTo>
                    <a:pt x="2" y="107"/>
                    <a:pt x="3" y="106"/>
                    <a:pt x="2" y="105"/>
                  </a:cubicBezTo>
                  <a:cubicBezTo>
                    <a:pt x="1" y="105"/>
                    <a:pt x="1" y="105"/>
                    <a:pt x="0" y="104"/>
                  </a:cubicBezTo>
                  <a:cubicBezTo>
                    <a:pt x="0" y="104"/>
                    <a:pt x="1" y="104"/>
                    <a:pt x="1" y="103"/>
                  </a:cubicBezTo>
                  <a:cubicBezTo>
                    <a:pt x="3" y="103"/>
                    <a:pt x="3" y="103"/>
                    <a:pt x="3" y="103"/>
                  </a:cubicBezTo>
                  <a:cubicBezTo>
                    <a:pt x="3" y="103"/>
                    <a:pt x="3" y="101"/>
                    <a:pt x="3" y="101"/>
                  </a:cubicBezTo>
                  <a:cubicBezTo>
                    <a:pt x="3" y="101"/>
                    <a:pt x="4" y="101"/>
                    <a:pt x="4" y="101"/>
                  </a:cubicBezTo>
                  <a:cubicBezTo>
                    <a:pt x="10" y="101"/>
                    <a:pt x="10" y="101"/>
                    <a:pt x="10" y="101"/>
                  </a:cubicBezTo>
                  <a:cubicBezTo>
                    <a:pt x="10" y="101"/>
                    <a:pt x="10" y="101"/>
                    <a:pt x="10" y="101"/>
                  </a:cubicBezTo>
                  <a:cubicBezTo>
                    <a:pt x="12" y="101"/>
                    <a:pt x="12" y="101"/>
                    <a:pt x="12" y="101"/>
                  </a:cubicBezTo>
                  <a:cubicBezTo>
                    <a:pt x="12" y="101"/>
                    <a:pt x="12" y="101"/>
                    <a:pt x="12" y="101"/>
                  </a:cubicBezTo>
                  <a:cubicBezTo>
                    <a:pt x="13" y="101"/>
                    <a:pt x="14" y="100"/>
                    <a:pt x="14" y="100"/>
                  </a:cubicBezTo>
                  <a:cubicBezTo>
                    <a:pt x="14" y="100"/>
                    <a:pt x="15" y="100"/>
                    <a:pt x="15" y="100"/>
                  </a:cubicBezTo>
                  <a:cubicBezTo>
                    <a:pt x="16" y="101"/>
                    <a:pt x="16" y="101"/>
                    <a:pt x="16" y="101"/>
                  </a:cubicBezTo>
                  <a:cubicBezTo>
                    <a:pt x="16" y="101"/>
                    <a:pt x="17" y="101"/>
                    <a:pt x="17" y="101"/>
                  </a:cubicBezTo>
                  <a:cubicBezTo>
                    <a:pt x="17" y="101"/>
                    <a:pt x="19" y="100"/>
                    <a:pt x="19" y="100"/>
                  </a:cubicBezTo>
                  <a:cubicBezTo>
                    <a:pt x="19" y="100"/>
                    <a:pt x="19" y="100"/>
                    <a:pt x="19" y="100"/>
                  </a:cubicBezTo>
                  <a:cubicBezTo>
                    <a:pt x="19" y="100"/>
                    <a:pt x="18" y="99"/>
                    <a:pt x="19" y="99"/>
                  </a:cubicBezTo>
                  <a:cubicBezTo>
                    <a:pt x="19" y="99"/>
                    <a:pt x="19" y="98"/>
                    <a:pt x="19" y="98"/>
                  </a:cubicBezTo>
                  <a:cubicBezTo>
                    <a:pt x="16" y="93"/>
                    <a:pt x="16" y="93"/>
                    <a:pt x="16" y="93"/>
                  </a:cubicBezTo>
                  <a:cubicBezTo>
                    <a:pt x="16" y="90"/>
                    <a:pt x="16" y="90"/>
                    <a:pt x="16" y="90"/>
                  </a:cubicBezTo>
                  <a:cubicBezTo>
                    <a:pt x="14" y="90"/>
                    <a:pt x="14" y="90"/>
                    <a:pt x="14" y="90"/>
                  </a:cubicBezTo>
                  <a:cubicBezTo>
                    <a:pt x="14" y="90"/>
                    <a:pt x="13" y="90"/>
                    <a:pt x="13" y="90"/>
                  </a:cubicBezTo>
                  <a:cubicBezTo>
                    <a:pt x="13" y="90"/>
                    <a:pt x="12" y="89"/>
                    <a:pt x="12" y="89"/>
                  </a:cubicBezTo>
                  <a:cubicBezTo>
                    <a:pt x="12" y="89"/>
                    <a:pt x="12" y="89"/>
                    <a:pt x="12" y="89"/>
                  </a:cubicBezTo>
                  <a:cubicBezTo>
                    <a:pt x="12" y="88"/>
                    <a:pt x="13" y="88"/>
                    <a:pt x="13" y="87"/>
                  </a:cubicBezTo>
                  <a:cubicBezTo>
                    <a:pt x="13" y="87"/>
                    <a:pt x="13" y="87"/>
                    <a:pt x="13" y="87"/>
                  </a:cubicBezTo>
                  <a:cubicBezTo>
                    <a:pt x="13" y="87"/>
                    <a:pt x="13" y="87"/>
                    <a:pt x="13" y="86"/>
                  </a:cubicBezTo>
                  <a:cubicBezTo>
                    <a:pt x="13" y="85"/>
                    <a:pt x="13" y="84"/>
                    <a:pt x="13" y="84"/>
                  </a:cubicBezTo>
                  <a:cubicBezTo>
                    <a:pt x="13" y="84"/>
                    <a:pt x="10" y="83"/>
                    <a:pt x="10" y="83"/>
                  </a:cubicBezTo>
                  <a:cubicBezTo>
                    <a:pt x="10" y="83"/>
                    <a:pt x="8" y="82"/>
                    <a:pt x="8" y="82"/>
                  </a:cubicBezTo>
                  <a:cubicBezTo>
                    <a:pt x="8" y="80"/>
                    <a:pt x="8" y="80"/>
                    <a:pt x="8" y="80"/>
                  </a:cubicBezTo>
                  <a:cubicBezTo>
                    <a:pt x="8" y="80"/>
                    <a:pt x="11" y="76"/>
                    <a:pt x="11" y="76"/>
                  </a:cubicBezTo>
                  <a:cubicBezTo>
                    <a:pt x="11" y="76"/>
                    <a:pt x="14" y="72"/>
                    <a:pt x="14" y="72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7" y="75"/>
                    <a:pt x="17" y="75"/>
                    <a:pt x="17" y="75"/>
                  </a:cubicBezTo>
                  <a:cubicBezTo>
                    <a:pt x="19" y="74"/>
                    <a:pt x="19" y="74"/>
                    <a:pt x="19" y="74"/>
                  </a:cubicBezTo>
                  <a:cubicBezTo>
                    <a:pt x="19" y="74"/>
                    <a:pt x="20" y="74"/>
                    <a:pt x="20" y="74"/>
                  </a:cubicBezTo>
                  <a:cubicBezTo>
                    <a:pt x="21" y="74"/>
                    <a:pt x="25" y="73"/>
                    <a:pt x="25" y="73"/>
                  </a:cubicBezTo>
                  <a:cubicBezTo>
                    <a:pt x="25" y="73"/>
                    <a:pt x="26" y="70"/>
                    <a:pt x="26" y="69"/>
                  </a:cubicBezTo>
                  <a:cubicBezTo>
                    <a:pt x="26" y="69"/>
                    <a:pt x="27" y="68"/>
                    <a:pt x="27" y="67"/>
                  </a:cubicBezTo>
                  <a:cubicBezTo>
                    <a:pt x="28" y="67"/>
                    <a:pt x="32" y="65"/>
                    <a:pt x="32" y="65"/>
                  </a:cubicBezTo>
                  <a:cubicBezTo>
                    <a:pt x="32" y="65"/>
                    <a:pt x="33" y="60"/>
                    <a:pt x="34" y="60"/>
                  </a:cubicBezTo>
                  <a:cubicBezTo>
                    <a:pt x="34" y="59"/>
                    <a:pt x="35" y="57"/>
                    <a:pt x="35" y="57"/>
                  </a:cubicBezTo>
                  <a:cubicBezTo>
                    <a:pt x="38" y="56"/>
                    <a:pt x="38" y="56"/>
                    <a:pt x="38" y="56"/>
                  </a:cubicBezTo>
                  <a:cubicBezTo>
                    <a:pt x="38" y="53"/>
                    <a:pt x="38" y="53"/>
                    <a:pt x="38" y="53"/>
                  </a:cubicBezTo>
                  <a:cubicBezTo>
                    <a:pt x="43" y="49"/>
                    <a:pt x="43" y="49"/>
                    <a:pt x="43" y="49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43" y="47"/>
                    <a:pt x="43" y="47"/>
                    <a:pt x="43" y="47"/>
                  </a:cubicBezTo>
                  <a:cubicBezTo>
                    <a:pt x="43" y="47"/>
                    <a:pt x="43" y="47"/>
                    <a:pt x="43" y="47"/>
                  </a:cubicBezTo>
                  <a:cubicBezTo>
                    <a:pt x="43" y="47"/>
                    <a:pt x="43" y="45"/>
                    <a:pt x="43" y="45"/>
                  </a:cubicBezTo>
                  <a:cubicBezTo>
                    <a:pt x="43" y="45"/>
                    <a:pt x="43" y="45"/>
                    <a:pt x="42" y="44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2" y="44"/>
                    <a:pt x="42" y="44"/>
                    <a:pt x="42" y="44"/>
                  </a:cubicBezTo>
                  <a:cubicBezTo>
                    <a:pt x="42" y="44"/>
                    <a:pt x="42" y="44"/>
                    <a:pt x="42" y="43"/>
                  </a:cubicBezTo>
                  <a:cubicBezTo>
                    <a:pt x="42" y="43"/>
                    <a:pt x="45" y="41"/>
                    <a:pt x="45" y="41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8" y="39"/>
                    <a:pt x="48" y="39"/>
                    <a:pt x="48" y="39"/>
                  </a:cubicBezTo>
                  <a:cubicBezTo>
                    <a:pt x="47" y="38"/>
                    <a:pt x="47" y="38"/>
                    <a:pt x="47" y="38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44" y="35"/>
                    <a:pt x="44" y="35"/>
                    <a:pt x="44" y="35"/>
                  </a:cubicBezTo>
                  <a:cubicBezTo>
                    <a:pt x="44" y="35"/>
                    <a:pt x="43" y="35"/>
                    <a:pt x="42" y="35"/>
                  </a:cubicBezTo>
                  <a:cubicBezTo>
                    <a:pt x="42" y="35"/>
                    <a:pt x="41" y="35"/>
                    <a:pt x="41" y="35"/>
                  </a:cubicBezTo>
                  <a:cubicBezTo>
                    <a:pt x="41" y="35"/>
                    <a:pt x="39" y="34"/>
                    <a:pt x="39" y="34"/>
                  </a:cubicBezTo>
                  <a:cubicBezTo>
                    <a:pt x="38" y="34"/>
                    <a:pt x="37" y="33"/>
                    <a:pt x="37" y="33"/>
                  </a:cubicBezTo>
                  <a:cubicBezTo>
                    <a:pt x="37" y="33"/>
                    <a:pt x="36" y="32"/>
                    <a:pt x="36" y="31"/>
                  </a:cubicBezTo>
                  <a:cubicBezTo>
                    <a:pt x="36" y="31"/>
                    <a:pt x="36" y="30"/>
                    <a:pt x="36" y="29"/>
                  </a:cubicBezTo>
                  <a:cubicBezTo>
                    <a:pt x="36" y="29"/>
                    <a:pt x="36" y="27"/>
                    <a:pt x="36" y="27"/>
                  </a:cubicBezTo>
                  <a:cubicBezTo>
                    <a:pt x="36" y="27"/>
                    <a:pt x="36" y="26"/>
                    <a:pt x="35" y="25"/>
                  </a:cubicBezTo>
                  <a:cubicBezTo>
                    <a:pt x="35" y="25"/>
                    <a:pt x="35" y="23"/>
                    <a:pt x="35" y="23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5" y="23"/>
                    <a:pt x="36" y="21"/>
                    <a:pt x="36" y="20"/>
                  </a:cubicBezTo>
                  <a:cubicBezTo>
                    <a:pt x="36" y="20"/>
                    <a:pt x="37" y="19"/>
                    <a:pt x="37" y="19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40" y="17"/>
                    <a:pt x="38" y="15"/>
                    <a:pt x="38" y="15"/>
                  </a:cubicBezTo>
                  <a:cubicBezTo>
                    <a:pt x="38" y="15"/>
                    <a:pt x="38" y="15"/>
                    <a:pt x="38" y="15"/>
                  </a:cubicBezTo>
                  <a:cubicBezTo>
                    <a:pt x="38" y="15"/>
                    <a:pt x="37" y="13"/>
                    <a:pt x="37" y="13"/>
                  </a:cubicBezTo>
                  <a:cubicBezTo>
                    <a:pt x="37" y="13"/>
                    <a:pt x="35" y="12"/>
                    <a:pt x="35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12"/>
                    <a:pt x="34" y="12"/>
                    <a:pt x="34" y="12"/>
                  </a:cubicBezTo>
                  <a:cubicBezTo>
                    <a:pt x="34" y="11"/>
                    <a:pt x="33" y="10"/>
                    <a:pt x="33" y="10"/>
                  </a:cubicBezTo>
                  <a:cubicBezTo>
                    <a:pt x="33" y="10"/>
                    <a:pt x="30" y="9"/>
                    <a:pt x="30" y="9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6"/>
                    <a:pt x="30" y="6"/>
                    <a:pt x="30" y="6"/>
                  </a:cubicBezTo>
                  <a:cubicBezTo>
                    <a:pt x="31" y="6"/>
                    <a:pt x="32" y="5"/>
                    <a:pt x="32" y="5"/>
                  </a:cubicBezTo>
                  <a:cubicBezTo>
                    <a:pt x="32" y="4"/>
                    <a:pt x="33" y="3"/>
                    <a:pt x="33" y="3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8" y="1"/>
                    <a:pt x="38" y="1"/>
                    <a:pt x="38" y="1"/>
                  </a:cubicBezTo>
                  <a:cubicBezTo>
                    <a:pt x="38" y="1"/>
                    <a:pt x="39" y="1"/>
                    <a:pt x="40" y="1"/>
                  </a:cubicBezTo>
                  <a:cubicBezTo>
                    <a:pt x="41" y="1"/>
                    <a:pt x="42" y="1"/>
                    <a:pt x="42" y="0"/>
                  </a:cubicBezTo>
                  <a:cubicBezTo>
                    <a:pt x="42" y="0"/>
                    <a:pt x="43" y="0"/>
                    <a:pt x="43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8" y="2"/>
                    <a:pt x="49" y="2"/>
                    <a:pt x="50" y="3"/>
                  </a:cubicBezTo>
                  <a:cubicBezTo>
                    <a:pt x="50" y="3"/>
                    <a:pt x="52" y="3"/>
                    <a:pt x="52" y="3"/>
                  </a:cubicBezTo>
                  <a:cubicBezTo>
                    <a:pt x="53" y="4"/>
                    <a:pt x="55" y="5"/>
                    <a:pt x="55" y="5"/>
                  </a:cubicBezTo>
                  <a:cubicBezTo>
                    <a:pt x="57" y="7"/>
                    <a:pt x="57" y="7"/>
                    <a:pt x="57" y="7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59" y="11"/>
                    <a:pt x="59" y="11"/>
                    <a:pt x="59" y="11"/>
                  </a:cubicBezTo>
                  <a:cubicBezTo>
                    <a:pt x="59" y="11"/>
                    <a:pt x="62" y="11"/>
                    <a:pt x="62" y="11"/>
                  </a:cubicBezTo>
                  <a:cubicBezTo>
                    <a:pt x="63" y="11"/>
                    <a:pt x="62" y="12"/>
                    <a:pt x="62" y="12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68" y="11"/>
                    <a:pt x="68" y="11"/>
                    <a:pt x="68" y="11"/>
                  </a:cubicBezTo>
                  <a:cubicBezTo>
                    <a:pt x="69" y="10"/>
                    <a:pt x="69" y="10"/>
                    <a:pt x="69" y="10"/>
                  </a:cubicBezTo>
                  <a:cubicBezTo>
                    <a:pt x="69" y="10"/>
                    <a:pt x="70" y="9"/>
                    <a:pt x="72" y="9"/>
                  </a:cubicBezTo>
                  <a:cubicBezTo>
                    <a:pt x="73" y="9"/>
                    <a:pt x="76" y="9"/>
                    <a:pt x="76" y="9"/>
                  </a:cubicBezTo>
                  <a:cubicBezTo>
                    <a:pt x="77" y="10"/>
                    <a:pt x="77" y="10"/>
                    <a:pt x="77" y="10"/>
                  </a:cubicBezTo>
                  <a:cubicBezTo>
                    <a:pt x="77" y="10"/>
                    <a:pt x="77" y="11"/>
                    <a:pt x="78" y="12"/>
                  </a:cubicBezTo>
                  <a:cubicBezTo>
                    <a:pt x="78" y="12"/>
                    <a:pt x="79" y="13"/>
                    <a:pt x="79" y="13"/>
                  </a:cubicBezTo>
                  <a:cubicBezTo>
                    <a:pt x="82" y="12"/>
                    <a:pt x="82" y="12"/>
                    <a:pt x="82" y="12"/>
                  </a:cubicBezTo>
                  <a:cubicBezTo>
                    <a:pt x="82" y="12"/>
                    <a:pt x="82" y="14"/>
                    <a:pt x="82" y="15"/>
                  </a:cubicBezTo>
                  <a:cubicBezTo>
                    <a:pt x="82" y="15"/>
                    <a:pt x="82" y="15"/>
                    <a:pt x="82" y="16"/>
                  </a:cubicBezTo>
                  <a:cubicBezTo>
                    <a:pt x="82" y="16"/>
                    <a:pt x="81" y="17"/>
                    <a:pt x="81" y="17"/>
                  </a:cubicBezTo>
                  <a:cubicBezTo>
                    <a:pt x="81" y="17"/>
                    <a:pt x="80" y="18"/>
                    <a:pt x="80" y="18"/>
                  </a:cubicBezTo>
                  <a:cubicBezTo>
                    <a:pt x="79" y="18"/>
                    <a:pt x="79" y="19"/>
                    <a:pt x="78" y="19"/>
                  </a:cubicBezTo>
                  <a:cubicBezTo>
                    <a:pt x="78" y="20"/>
                    <a:pt x="78" y="21"/>
                    <a:pt x="78" y="21"/>
                  </a:cubicBezTo>
                  <a:cubicBezTo>
                    <a:pt x="78" y="23"/>
                    <a:pt x="78" y="23"/>
                    <a:pt x="78" y="23"/>
                  </a:cubicBezTo>
                  <a:cubicBezTo>
                    <a:pt x="78" y="23"/>
                    <a:pt x="77" y="25"/>
                    <a:pt x="76" y="25"/>
                  </a:cubicBezTo>
                  <a:cubicBezTo>
                    <a:pt x="76" y="25"/>
                    <a:pt x="75" y="26"/>
                    <a:pt x="75" y="26"/>
                  </a:cubicBezTo>
                  <a:cubicBezTo>
                    <a:pt x="74" y="26"/>
                    <a:pt x="73" y="27"/>
                    <a:pt x="73" y="27"/>
                  </a:cubicBezTo>
                  <a:cubicBezTo>
                    <a:pt x="73" y="27"/>
                    <a:pt x="72" y="27"/>
                    <a:pt x="71" y="27"/>
                  </a:cubicBezTo>
                  <a:cubicBezTo>
                    <a:pt x="71" y="28"/>
                    <a:pt x="71" y="28"/>
                    <a:pt x="71" y="28"/>
                  </a:cubicBezTo>
                  <a:cubicBezTo>
                    <a:pt x="72" y="30"/>
                    <a:pt x="72" y="30"/>
                    <a:pt x="72" y="30"/>
                  </a:cubicBezTo>
                  <a:cubicBezTo>
                    <a:pt x="74" y="32"/>
                    <a:pt x="74" y="32"/>
                    <a:pt x="74" y="32"/>
                  </a:cubicBezTo>
                  <a:cubicBezTo>
                    <a:pt x="75" y="33"/>
                    <a:pt x="75" y="33"/>
                    <a:pt x="75" y="33"/>
                  </a:cubicBezTo>
                  <a:cubicBezTo>
                    <a:pt x="75" y="33"/>
                    <a:pt x="76" y="34"/>
                    <a:pt x="76" y="34"/>
                  </a:cubicBezTo>
                  <a:cubicBezTo>
                    <a:pt x="77" y="35"/>
                    <a:pt x="76" y="36"/>
                    <a:pt x="76" y="36"/>
                  </a:cubicBezTo>
                  <a:cubicBezTo>
                    <a:pt x="76" y="37"/>
                    <a:pt x="76" y="37"/>
                    <a:pt x="76" y="37"/>
                  </a:cubicBezTo>
                  <a:cubicBezTo>
                    <a:pt x="74" y="37"/>
                    <a:pt x="74" y="37"/>
                    <a:pt x="74" y="37"/>
                  </a:cubicBezTo>
                  <a:cubicBezTo>
                    <a:pt x="74" y="37"/>
                    <a:pt x="73" y="38"/>
                    <a:pt x="72" y="38"/>
                  </a:cubicBezTo>
                  <a:cubicBezTo>
                    <a:pt x="72" y="38"/>
                    <a:pt x="72" y="36"/>
                    <a:pt x="72" y="36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69" y="37"/>
                    <a:pt x="69" y="37"/>
                    <a:pt x="69" y="37"/>
                  </a:cubicBezTo>
                  <a:cubicBezTo>
                    <a:pt x="69" y="37"/>
                    <a:pt x="69" y="38"/>
                    <a:pt x="69" y="39"/>
                  </a:cubicBezTo>
                  <a:cubicBezTo>
                    <a:pt x="69" y="39"/>
                    <a:pt x="69" y="40"/>
                    <a:pt x="69" y="40"/>
                  </a:cubicBezTo>
                  <a:cubicBezTo>
                    <a:pt x="69" y="40"/>
                    <a:pt x="70" y="40"/>
                    <a:pt x="71" y="41"/>
                  </a:cubicBezTo>
                  <a:cubicBezTo>
                    <a:pt x="72" y="41"/>
                    <a:pt x="71" y="42"/>
                    <a:pt x="71" y="42"/>
                  </a:cubicBezTo>
                  <a:cubicBezTo>
                    <a:pt x="71" y="42"/>
                    <a:pt x="71" y="44"/>
                    <a:pt x="72" y="44"/>
                  </a:cubicBezTo>
                  <a:cubicBezTo>
                    <a:pt x="73" y="45"/>
                    <a:pt x="71" y="46"/>
                    <a:pt x="71" y="46"/>
                  </a:cubicBezTo>
                  <a:cubicBezTo>
                    <a:pt x="71" y="46"/>
                    <a:pt x="71" y="47"/>
                    <a:pt x="72" y="47"/>
                  </a:cubicBezTo>
                  <a:cubicBezTo>
                    <a:pt x="72" y="47"/>
                    <a:pt x="73" y="48"/>
                    <a:pt x="73" y="48"/>
                  </a:cubicBezTo>
                  <a:cubicBezTo>
                    <a:pt x="75" y="49"/>
                    <a:pt x="75" y="49"/>
                    <a:pt x="75" y="49"/>
                  </a:cubicBezTo>
                  <a:cubicBezTo>
                    <a:pt x="75" y="49"/>
                    <a:pt x="76" y="49"/>
                    <a:pt x="77" y="49"/>
                  </a:cubicBezTo>
                  <a:cubicBezTo>
                    <a:pt x="77" y="49"/>
                    <a:pt x="80" y="51"/>
                    <a:pt x="80" y="51"/>
                  </a:cubicBezTo>
                  <a:cubicBezTo>
                    <a:pt x="80" y="51"/>
                    <a:pt x="81" y="52"/>
                    <a:pt x="81" y="52"/>
                  </a:cubicBezTo>
                  <a:cubicBezTo>
                    <a:pt x="84" y="54"/>
                    <a:pt x="84" y="54"/>
                    <a:pt x="84" y="54"/>
                  </a:cubicBezTo>
                  <a:cubicBezTo>
                    <a:pt x="86" y="55"/>
                    <a:pt x="86" y="55"/>
                    <a:pt x="86" y="55"/>
                  </a:cubicBezTo>
                  <a:cubicBezTo>
                    <a:pt x="83" y="58"/>
                    <a:pt x="83" y="58"/>
                    <a:pt x="83" y="58"/>
                  </a:cubicBezTo>
                  <a:cubicBezTo>
                    <a:pt x="82" y="60"/>
                    <a:pt x="82" y="60"/>
                    <a:pt x="82" y="60"/>
                  </a:cubicBezTo>
                  <a:cubicBezTo>
                    <a:pt x="82" y="63"/>
                    <a:pt x="82" y="63"/>
                    <a:pt x="82" y="63"/>
                  </a:cubicBezTo>
                  <a:cubicBezTo>
                    <a:pt x="80" y="64"/>
                    <a:pt x="80" y="64"/>
                    <a:pt x="80" y="64"/>
                  </a:cubicBezTo>
                  <a:cubicBezTo>
                    <a:pt x="80" y="66"/>
                    <a:pt x="80" y="66"/>
                    <a:pt x="80" y="66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90" y="72"/>
                    <a:pt x="90" y="72"/>
                    <a:pt x="90" y="72"/>
                  </a:cubicBezTo>
                  <a:cubicBezTo>
                    <a:pt x="92" y="73"/>
                    <a:pt x="92" y="73"/>
                    <a:pt x="92" y="73"/>
                  </a:cubicBezTo>
                  <a:cubicBezTo>
                    <a:pt x="93" y="73"/>
                    <a:pt x="93" y="73"/>
                    <a:pt x="93" y="73"/>
                  </a:cubicBezTo>
                  <a:cubicBezTo>
                    <a:pt x="96" y="75"/>
                    <a:pt x="96" y="75"/>
                    <a:pt x="96" y="75"/>
                  </a:cubicBezTo>
                  <a:cubicBezTo>
                    <a:pt x="96" y="75"/>
                    <a:pt x="96" y="75"/>
                    <a:pt x="96" y="75"/>
                  </a:cubicBezTo>
                  <a:cubicBezTo>
                    <a:pt x="98" y="75"/>
                    <a:pt x="98" y="75"/>
                    <a:pt x="98" y="75"/>
                  </a:cubicBezTo>
                  <a:cubicBezTo>
                    <a:pt x="98" y="76"/>
                    <a:pt x="98" y="76"/>
                    <a:pt x="98" y="76"/>
                  </a:cubicBezTo>
                  <a:cubicBezTo>
                    <a:pt x="101" y="77"/>
                    <a:pt x="101" y="77"/>
                    <a:pt x="101" y="77"/>
                  </a:cubicBezTo>
                  <a:cubicBezTo>
                    <a:pt x="102" y="78"/>
                    <a:pt x="102" y="78"/>
                    <a:pt x="102" y="78"/>
                  </a:cubicBezTo>
                  <a:cubicBezTo>
                    <a:pt x="103" y="77"/>
                    <a:pt x="103" y="77"/>
                    <a:pt x="103" y="77"/>
                  </a:cubicBezTo>
                  <a:cubicBezTo>
                    <a:pt x="103" y="77"/>
                    <a:pt x="105" y="78"/>
                    <a:pt x="105" y="78"/>
                  </a:cubicBezTo>
                  <a:cubicBezTo>
                    <a:pt x="105" y="78"/>
                    <a:pt x="106" y="77"/>
                    <a:pt x="106" y="77"/>
                  </a:cubicBezTo>
                  <a:cubicBezTo>
                    <a:pt x="107" y="76"/>
                    <a:pt x="107" y="76"/>
                    <a:pt x="107" y="76"/>
                  </a:cubicBezTo>
                  <a:cubicBezTo>
                    <a:pt x="107" y="76"/>
                    <a:pt x="109" y="77"/>
                    <a:pt x="109" y="77"/>
                  </a:cubicBezTo>
                  <a:cubicBezTo>
                    <a:pt x="109" y="77"/>
                    <a:pt x="111" y="78"/>
                    <a:pt x="111" y="78"/>
                  </a:cubicBezTo>
                  <a:cubicBezTo>
                    <a:pt x="111" y="80"/>
                    <a:pt x="111" y="80"/>
                    <a:pt x="111" y="80"/>
                  </a:cubicBezTo>
                  <a:cubicBezTo>
                    <a:pt x="114" y="82"/>
                    <a:pt x="114" y="82"/>
                    <a:pt x="114" y="82"/>
                  </a:cubicBezTo>
                  <a:cubicBezTo>
                    <a:pt x="116" y="82"/>
                    <a:pt x="116" y="82"/>
                    <a:pt x="116" y="82"/>
                  </a:cubicBezTo>
                  <a:cubicBezTo>
                    <a:pt x="117" y="81"/>
                    <a:pt x="117" y="81"/>
                    <a:pt x="117" y="81"/>
                  </a:cubicBezTo>
                  <a:cubicBezTo>
                    <a:pt x="117" y="81"/>
                    <a:pt x="118" y="82"/>
                    <a:pt x="118" y="82"/>
                  </a:cubicBezTo>
                  <a:cubicBezTo>
                    <a:pt x="118" y="82"/>
                    <a:pt x="119" y="83"/>
                    <a:pt x="119" y="83"/>
                  </a:cubicBezTo>
                  <a:cubicBezTo>
                    <a:pt x="120" y="83"/>
                    <a:pt x="120" y="83"/>
                    <a:pt x="120" y="83"/>
                  </a:cubicBezTo>
                  <a:cubicBezTo>
                    <a:pt x="123" y="83"/>
                    <a:pt x="123" y="83"/>
                    <a:pt x="123" y="83"/>
                  </a:cubicBezTo>
                  <a:cubicBezTo>
                    <a:pt x="124" y="84"/>
                    <a:pt x="124" y="84"/>
                    <a:pt x="124" y="84"/>
                  </a:cubicBezTo>
                  <a:cubicBezTo>
                    <a:pt x="126" y="85"/>
                    <a:pt x="126" y="85"/>
                    <a:pt x="126" y="85"/>
                  </a:cubicBezTo>
                  <a:cubicBezTo>
                    <a:pt x="127" y="84"/>
                    <a:pt x="127" y="84"/>
                    <a:pt x="127" y="84"/>
                  </a:cubicBezTo>
                  <a:cubicBezTo>
                    <a:pt x="127" y="84"/>
                    <a:pt x="128" y="85"/>
                    <a:pt x="128" y="85"/>
                  </a:cubicBezTo>
                  <a:cubicBezTo>
                    <a:pt x="128" y="85"/>
                    <a:pt x="129" y="85"/>
                    <a:pt x="129" y="85"/>
                  </a:cubicBezTo>
                  <a:cubicBezTo>
                    <a:pt x="130" y="85"/>
                    <a:pt x="130" y="85"/>
                    <a:pt x="130" y="85"/>
                  </a:cubicBezTo>
                  <a:cubicBezTo>
                    <a:pt x="130" y="85"/>
                    <a:pt x="131" y="84"/>
                    <a:pt x="131" y="85"/>
                  </a:cubicBezTo>
                  <a:cubicBezTo>
                    <a:pt x="132" y="85"/>
                    <a:pt x="132" y="85"/>
                    <a:pt x="132" y="85"/>
                  </a:cubicBezTo>
                  <a:cubicBezTo>
                    <a:pt x="132" y="85"/>
                    <a:pt x="132" y="84"/>
                    <a:pt x="133" y="84"/>
                  </a:cubicBezTo>
                  <a:cubicBezTo>
                    <a:pt x="133" y="84"/>
                    <a:pt x="134" y="85"/>
                    <a:pt x="134" y="85"/>
                  </a:cubicBezTo>
                  <a:cubicBezTo>
                    <a:pt x="135" y="83"/>
                    <a:pt x="135" y="83"/>
                    <a:pt x="135" y="83"/>
                  </a:cubicBezTo>
                  <a:cubicBezTo>
                    <a:pt x="135" y="83"/>
                    <a:pt x="134" y="80"/>
                    <a:pt x="134" y="80"/>
                  </a:cubicBezTo>
                  <a:cubicBezTo>
                    <a:pt x="134" y="79"/>
                    <a:pt x="134" y="76"/>
                    <a:pt x="134" y="76"/>
                  </a:cubicBezTo>
                  <a:cubicBezTo>
                    <a:pt x="134" y="76"/>
                    <a:pt x="135" y="75"/>
                    <a:pt x="135" y="75"/>
                  </a:cubicBezTo>
                  <a:cubicBezTo>
                    <a:pt x="135" y="75"/>
                    <a:pt x="135" y="73"/>
                    <a:pt x="135" y="73"/>
                  </a:cubicBezTo>
                  <a:cubicBezTo>
                    <a:pt x="135" y="73"/>
                    <a:pt x="135" y="73"/>
                    <a:pt x="135" y="73"/>
                  </a:cubicBezTo>
                  <a:cubicBezTo>
                    <a:pt x="137" y="72"/>
                    <a:pt x="137" y="72"/>
                    <a:pt x="137" y="72"/>
                  </a:cubicBezTo>
                  <a:cubicBezTo>
                    <a:pt x="138" y="72"/>
                    <a:pt x="138" y="72"/>
                    <a:pt x="138" y="72"/>
                  </a:cubicBezTo>
                  <a:cubicBezTo>
                    <a:pt x="140" y="73"/>
                    <a:pt x="140" y="73"/>
                    <a:pt x="140" y="73"/>
                  </a:cubicBezTo>
                  <a:cubicBezTo>
                    <a:pt x="139" y="74"/>
                    <a:pt x="139" y="74"/>
                    <a:pt x="139" y="74"/>
                  </a:cubicBezTo>
                  <a:cubicBezTo>
                    <a:pt x="139" y="77"/>
                    <a:pt x="139" y="77"/>
                    <a:pt x="139" y="77"/>
                  </a:cubicBezTo>
                  <a:cubicBezTo>
                    <a:pt x="140" y="77"/>
                    <a:pt x="140" y="77"/>
                    <a:pt x="140" y="77"/>
                  </a:cubicBezTo>
                  <a:cubicBezTo>
                    <a:pt x="139" y="80"/>
                    <a:pt x="139" y="80"/>
                    <a:pt x="139" y="80"/>
                  </a:cubicBezTo>
                  <a:cubicBezTo>
                    <a:pt x="141" y="82"/>
                    <a:pt x="141" y="82"/>
                    <a:pt x="141" y="82"/>
                  </a:cubicBezTo>
                  <a:cubicBezTo>
                    <a:pt x="141" y="82"/>
                    <a:pt x="143" y="82"/>
                    <a:pt x="143" y="82"/>
                  </a:cubicBezTo>
                  <a:cubicBezTo>
                    <a:pt x="144" y="82"/>
                    <a:pt x="146" y="82"/>
                    <a:pt x="146" y="82"/>
                  </a:cubicBezTo>
                  <a:cubicBezTo>
                    <a:pt x="146" y="82"/>
                    <a:pt x="148" y="82"/>
                    <a:pt x="148" y="82"/>
                  </a:cubicBezTo>
                  <a:cubicBezTo>
                    <a:pt x="148" y="82"/>
                    <a:pt x="149" y="81"/>
                    <a:pt x="149" y="81"/>
                  </a:cubicBezTo>
                  <a:cubicBezTo>
                    <a:pt x="151" y="81"/>
                    <a:pt x="151" y="81"/>
                    <a:pt x="151" y="81"/>
                  </a:cubicBezTo>
                  <a:cubicBezTo>
                    <a:pt x="152" y="82"/>
                    <a:pt x="152" y="82"/>
                    <a:pt x="152" y="82"/>
                  </a:cubicBezTo>
                  <a:cubicBezTo>
                    <a:pt x="154" y="82"/>
                    <a:pt x="154" y="82"/>
                    <a:pt x="154" y="82"/>
                  </a:cubicBezTo>
                  <a:cubicBezTo>
                    <a:pt x="154" y="82"/>
                    <a:pt x="158" y="82"/>
                    <a:pt x="159" y="81"/>
                  </a:cubicBezTo>
                  <a:cubicBezTo>
                    <a:pt x="160" y="81"/>
                    <a:pt x="161" y="81"/>
                    <a:pt x="161" y="81"/>
                  </a:cubicBezTo>
                  <a:cubicBezTo>
                    <a:pt x="162" y="77"/>
                    <a:pt x="162" y="77"/>
                    <a:pt x="162" y="77"/>
                  </a:cubicBezTo>
                  <a:cubicBezTo>
                    <a:pt x="162" y="77"/>
                    <a:pt x="161" y="77"/>
                    <a:pt x="160" y="76"/>
                  </a:cubicBezTo>
                  <a:cubicBezTo>
                    <a:pt x="160" y="76"/>
                    <a:pt x="158" y="76"/>
                    <a:pt x="158" y="76"/>
                  </a:cubicBezTo>
                  <a:cubicBezTo>
                    <a:pt x="158" y="75"/>
                    <a:pt x="158" y="75"/>
                    <a:pt x="158" y="75"/>
                  </a:cubicBezTo>
                  <a:cubicBezTo>
                    <a:pt x="160" y="75"/>
                    <a:pt x="160" y="75"/>
                    <a:pt x="160" y="75"/>
                  </a:cubicBezTo>
                  <a:cubicBezTo>
                    <a:pt x="160" y="75"/>
                    <a:pt x="162" y="74"/>
                    <a:pt x="162" y="74"/>
                  </a:cubicBezTo>
                  <a:cubicBezTo>
                    <a:pt x="163" y="74"/>
                    <a:pt x="164" y="74"/>
                    <a:pt x="165" y="73"/>
                  </a:cubicBezTo>
                  <a:cubicBezTo>
                    <a:pt x="165" y="73"/>
                    <a:pt x="166" y="73"/>
                    <a:pt x="166" y="72"/>
                  </a:cubicBezTo>
                  <a:cubicBezTo>
                    <a:pt x="166" y="72"/>
                    <a:pt x="166" y="71"/>
                    <a:pt x="166" y="71"/>
                  </a:cubicBezTo>
                  <a:cubicBezTo>
                    <a:pt x="166" y="71"/>
                    <a:pt x="168" y="71"/>
                    <a:pt x="168" y="70"/>
                  </a:cubicBezTo>
                  <a:cubicBezTo>
                    <a:pt x="168" y="69"/>
                    <a:pt x="169" y="69"/>
                    <a:pt x="169" y="68"/>
                  </a:cubicBezTo>
                  <a:cubicBezTo>
                    <a:pt x="170" y="68"/>
                    <a:pt x="171" y="68"/>
                    <a:pt x="172" y="67"/>
                  </a:cubicBezTo>
                  <a:cubicBezTo>
                    <a:pt x="173" y="67"/>
                    <a:pt x="174" y="67"/>
                    <a:pt x="174" y="67"/>
                  </a:cubicBezTo>
                  <a:cubicBezTo>
                    <a:pt x="175" y="66"/>
                    <a:pt x="176" y="65"/>
                    <a:pt x="176" y="65"/>
                  </a:cubicBezTo>
                  <a:cubicBezTo>
                    <a:pt x="176" y="64"/>
                    <a:pt x="176" y="64"/>
                    <a:pt x="177" y="64"/>
                  </a:cubicBezTo>
                  <a:cubicBezTo>
                    <a:pt x="177" y="63"/>
                    <a:pt x="179" y="63"/>
                    <a:pt x="179" y="63"/>
                  </a:cubicBezTo>
                  <a:cubicBezTo>
                    <a:pt x="180" y="63"/>
                    <a:pt x="181" y="64"/>
                    <a:pt x="183" y="64"/>
                  </a:cubicBezTo>
                  <a:cubicBezTo>
                    <a:pt x="184" y="65"/>
                    <a:pt x="185" y="64"/>
                    <a:pt x="185" y="63"/>
                  </a:cubicBezTo>
                  <a:cubicBezTo>
                    <a:pt x="185" y="63"/>
                    <a:pt x="188" y="62"/>
                    <a:pt x="188" y="62"/>
                  </a:cubicBezTo>
                  <a:cubicBezTo>
                    <a:pt x="189" y="62"/>
                    <a:pt x="190" y="63"/>
                    <a:pt x="190" y="63"/>
                  </a:cubicBezTo>
                  <a:cubicBezTo>
                    <a:pt x="190" y="64"/>
                    <a:pt x="192" y="66"/>
                    <a:pt x="192" y="67"/>
                  </a:cubicBezTo>
                  <a:cubicBezTo>
                    <a:pt x="192" y="67"/>
                    <a:pt x="191" y="69"/>
                    <a:pt x="191" y="69"/>
                  </a:cubicBezTo>
                  <a:cubicBezTo>
                    <a:pt x="191" y="70"/>
                    <a:pt x="189" y="71"/>
                    <a:pt x="189" y="71"/>
                  </a:cubicBezTo>
                  <a:cubicBezTo>
                    <a:pt x="194" y="73"/>
                    <a:pt x="194" y="73"/>
                    <a:pt x="194" y="73"/>
                  </a:cubicBezTo>
                  <a:cubicBezTo>
                    <a:pt x="194" y="74"/>
                    <a:pt x="194" y="75"/>
                    <a:pt x="194" y="75"/>
                  </a:cubicBezTo>
                  <a:close/>
                </a:path>
              </a:pathLst>
            </a:custGeom>
            <a:solidFill>
              <a:srgbClr val="DDF5FF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7" name="Freeform 864">
              <a:extLst>
                <a:ext uri="{FF2B5EF4-FFF2-40B4-BE49-F238E27FC236}">
                  <a16:creationId xmlns:a16="http://schemas.microsoft.com/office/drawing/2014/main" id="{6F6B19D9-322B-1506-4BB8-A3B71F98A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9225" y="3517900"/>
              <a:ext cx="192087" cy="100013"/>
            </a:xfrm>
            <a:custGeom>
              <a:avLst/>
              <a:gdLst>
                <a:gd name="T0" fmla="*/ 42 w 46"/>
                <a:gd name="T1" fmla="*/ 15 h 24"/>
                <a:gd name="T2" fmla="*/ 40 w 46"/>
                <a:gd name="T3" fmla="*/ 14 h 24"/>
                <a:gd name="T4" fmla="*/ 39 w 46"/>
                <a:gd name="T5" fmla="*/ 11 h 24"/>
                <a:gd name="T6" fmla="*/ 36 w 46"/>
                <a:gd name="T7" fmla="*/ 10 h 24"/>
                <a:gd name="T8" fmla="*/ 34 w 46"/>
                <a:gd name="T9" fmla="*/ 8 h 24"/>
                <a:gd name="T10" fmla="*/ 30 w 46"/>
                <a:gd name="T11" fmla="*/ 9 h 24"/>
                <a:gd name="T12" fmla="*/ 28 w 46"/>
                <a:gd name="T13" fmla="*/ 9 h 24"/>
                <a:gd name="T14" fmla="*/ 26 w 46"/>
                <a:gd name="T15" fmla="*/ 9 h 24"/>
                <a:gd name="T16" fmla="*/ 26 w 46"/>
                <a:gd name="T17" fmla="*/ 8 h 24"/>
                <a:gd name="T18" fmla="*/ 23 w 46"/>
                <a:gd name="T19" fmla="*/ 7 h 24"/>
                <a:gd name="T20" fmla="*/ 21 w 46"/>
                <a:gd name="T21" fmla="*/ 5 h 24"/>
                <a:gd name="T22" fmla="*/ 19 w 46"/>
                <a:gd name="T23" fmla="*/ 4 h 24"/>
                <a:gd name="T24" fmla="*/ 14 w 46"/>
                <a:gd name="T25" fmla="*/ 4 h 24"/>
                <a:gd name="T26" fmla="*/ 10 w 46"/>
                <a:gd name="T27" fmla="*/ 3 h 24"/>
                <a:gd name="T28" fmla="*/ 8 w 46"/>
                <a:gd name="T29" fmla="*/ 2 h 24"/>
                <a:gd name="T30" fmla="*/ 5 w 46"/>
                <a:gd name="T31" fmla="*/ 1 h 24"/>
                <a:gd name="T32" fmla="*/ 3 w 46"/>
                <a:gd name="T33" fmla="*/ 1 h 24"/>
                <a:gd name="T34" fmla="*/ 2 w 46"/>
                <a:gd name="T35" fmla="*/ 3 h 24"/>
                <a:gd name="T36" fmla="*/ 5 w 46"/>
                <a:gd name="T37" fmla="*/ 5 h 24"/>
                <a:gd name="T38" fmla="*/ 8 w 46"/>
                <a:gd name="T39" fmla="*/ 7 h 24"/>
                <a:gd name="T40" fmla="*/ 11 w 46"/>
                <a:gd name="T41" fmla="*/ 10 h 24"/>
                <a:gd name="T42" fmla="*/ 13 w 46"/>
                <a:gd name="T43" fmla="*/ 17 h 24"/>
                <a:gd name="T44" fmla="*/ 13 w 46"/>
                <a:gd name="T45" fmla="*/ 20 h 24"/>
                <a:gd name="T46" fmla="*/ 18 w 46"/>
                <a:gd name="T47" fmla="*/ 20 h 24"/>
                <a:gd name="T48" fmla="*/ 20 w 46"/>
                <a:gd name="T49" fmla="*/ 20 h 24"/>
                <a:gd name="T50" fmla="*/ 22 w 46"/>
                <a:gd name="T51" fmla="*/ 21 h 24"/>
                <a:gd name="T52" fmla="*/ 24 w 46"/>
                <a:gd name="T53" fmla="*/ 23 h 24"/>
                <a:gd name="T54" fmla="*/ 27 w 46"/>
                <a:gd name="T55" fmla="*/ 23 h 24"/>
                <a:gd name="T56" fmla="*/ 29 w 46"/>
                <a:gd name="T57" fmla="*/ 22 h 24"/>
                <a:gd name="T58" fmla="*/ 31 w 46"/>
                <a:gd name="T59" fmla="*/ 22 h 24"/>
                <a:gd name="T60" fmla="*/ 33 w 46"/>
                <a:gd name="T61" fmla="*/ 22 h 24"/>
                <a:gd name="T62" fmla="*/ 37 w 46"/>
                <a:gd name="T63" fmla="*/ 20 h 24"/>
                <a:gd name="T64" fmla="*/ 41 w 46"/>
                <a:gd name="T65" fmla="*/ 22 h 24"/>
                <a:gd name="T66" fmla="*/ 44 w 46"/>
                <a:gd name="T67" fmla="*/ 23 h 24"/>
                <a:gd name="T68" fmla="*/ 44 w 46"/>
                <a:gd name="T69" fmla="*/ 20 h 24"/>
                <a:gd name="T70" fmla="*/ 43 w 46"/>
                <a:gd name="T71" fmla="*/ 19 h 24"/>
                <a:gd name="T72" fmla="*/ 43 w 46"/>
                <a:gd name="T73" fmla="*/ 17 h 24"/>
                <a:gd name="T74" fmla="*/ 44 w 46"/>
                <a:gd name="T75" fmla="*/ 16 h 24"/>
                <a:gd name="T76" fmla="*/ 43 w 46"/>
                <a:gd name="T77" fmla="*/ 15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6" h="24">
                  <a:moveTo>
                    <a:pt x="43" y="15"/>
                  </a:moveTo>
                  <a:cubicBezTo>
                    <a:pt x="42" y="15"/>
                    <a:pt x="42" y="15"/>
                    <a:pt x="42" y="15"/>
                  </a:cubicBezTo>
                  <a:cubicBezTo>
                    <a:pt x="42" y="15"/>
                    <a:pt x="41" y="15"/>
                    <a:pt x="41" y="15"/>
                  </a:cubicBezTo>
                  <a:cubicBezTo>
                    <a:pt x="41" y="14"/>
                    <a:pt x="40" y="14"/>
                    <a:pt x="40" y="14"/>
                  </a:cubicBezTo>
                  <a:cubicBezTo>
                    <a:pt x="39" y="14"/>
                    <a:pt x="38" y="13"/>
                    <a:pt x="39" y="12"/>
                  </a:cubicBezTo>
                  <a:cubicBezTo>
                    <a:pt x="39" y="12"/>
                    <a:pt x="39" y="11"/>
                    <a:pt x="39" y="11"/>
                  </a:cubicBezTo>
                  <a:cubicBezTo>
                    <a:pt x="39" y="10"/>
                    <a:pt x="38" y="10"/>
                    <a:pt x="38" y="10"/>
                  </a:cubicBezTo>
                  <a:cubicBezTo>
                    <a:pt x="37" y="10"/>
                    <a:pt x="37" y="10"/>
                    <a:pt x="36" y="10"/>
                  </a:cubicBezTo>
                  <a:cubicBezTo>
                    <a:pt x="36" y="9"/>
                    <a:pt x="36" y="9"/>
                    <a:pt x="35" y="9"/>
                  </a:cubicBezTo>
                  <a:cubicBezTo>
                    <a:pt x="35" y="9"/>
                    <a:pt x="34" y="8"/>
                    <a:pt x="34" y="8"/>
                  </a:cubicBezTo>
                  <a:cubicBezTo>
                    <a:pt x="33" y="8"/>
                    <a:pt x="33" y="9"/>
                    <a:pt x="33" y="9"/>
                  </a:cubicBezTo>
                  <a:cubicBezTo>
                    <a:pt x="32" y="8"/>
                    <a:pt x="31" y="8"/>
                    <a:pt x="30" y="9"/>
                  </a:cubicBezTo>
                  <a:cubicBezTo>
                    <a:pt x="30" y="9"/>
                    <a:pt x="29" y="9"/>
                    <a:pt x="28" y="9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8" y="9"/>
                    <a:pt x="27" y="10"/>
                    <a:pt x="27" y="10"/>
                  </a:cubicBezTo>
                  <a:cubicBezTo>
                    <a:pt x="27" y="9"/>
                    <a:pt x="26" y="10"/>
                    <a:pt x="26" y="9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5" y="8"/>
                    <a:pt x="25" y="8"/>
                    <a:pt x="25" y="7"/>
                  </a:cubicBezTo>
                  <a:cubicBezTo>
                    <a:pt x="24" y="7"/>
                    <a:pt x="24" y="7"/>
                    <a:pt x="23" y="7"/>
                  </a:cubicBezTo>
                  <a:cubicBezTo>
                    <a:pt x="23" y="7"/>
                    <a:pt x="22" y="6"/>
                    <a:pt x="22" y="6"/>
                  </a:cubicBezTo>
                  <a:cubicBezTo>
                    <a:pt x="21" y="6"/>
                    <a:pt x="21" y="5"/>
                    <a:pt x="21" y="5"/>
                  </a:cubicBezTo>
                  <a:cubicBezTo>
                    <a:pt x="21" y="5"/>
                    <a:pt x="20" y="4"/>
                    <a:pt x="20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18" y="5"/>
                    <a:pt x="17" y="4"/>
                    <a:pt x="16" y="4"/>
                  </a:cubicBezTo>
                  <a:cubicBezTo>
                    <a:pt x="15" y="4"/>
                    <a:pt x="15" y="4"/>
                    <a:pt x="14" y="4"/>
                  </a:cubicBezTo>
                  <a:cubicBezTo>
                    <a:pt x="14" y="4"/>
                    <a:pt x="13" y="4"/>
                    <a:pt x="13" y="4"/>
                  </a:cubicBezTo>
                  <a:cubicBezTo>
                    <a:pt x="12" y="4"/>
                    <a:pt x="11" y="4"/>
                    <a:pt x="10" y="3"/>
                  </a:cubicBezTo>
                  <a:cubicBezTo>
                    <a:pt x="10" y="3"/>
                    <a:pt x="10" y="3"/>
                    <a:pt x="9" y="2"/>
                  </a:cubicBezTo>
                  <a:cubicBezTo>
                    <a:pt x="9" y="2"/>
                    <a:pt x="8" y="2"/>
                    <a:pt x="8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1"/>
                    <a:pt x="6" y="1"/>
                    <a:pt x="5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2" y="0"/>
                    <a:pt x="1" y="1"/>
                    <a:pt x="0" y="2"/>
                  </a:cubicBezTo>
                  <a:cubicBezTo>
                    <a:pt x="1" y="2"/>
                    <a:pt x="1" y="2"/>
                    <a:pt x="2" y="3"/>
                  </a:cubicBezTo>
                  <a:cubicBezTo>
                    <a:pt x="2" y="3"/>
                    <a:pt x="2" y="4"/>
                    <a:pt x="2" y="4"/>
                  </a:cubicBezTo>
                  <a:cubicBezTo>
                    <a:pt x="3" y="5"/>
                    <a:pt x="4" y="5"/>
                    <a:pt x="5" y="5"/>
                  </a:cubicBezTo>
                  <a:cubicBezTo>
                    <a:pt x="6" y="5"/>
                    <a:pt x="7" y="5"/>
                    <a:pt x="7" y="6"/>
                  </a:cubicBezTo>
                  <a:cubicBezTo>
                    <a:pt x="8" y="6"/>
                    <a:pt x="8" y="7"/>
                    <a:pt x="8" y="7"/>
                  </a:cubicBezTo>
                  <a:cubicBezTo>
                    <a:pt x="8" y="8"/>
                    <a:pt x="9" y="8"/>
                    <a:pt x="9" y="8"/>
                  </a:cubicBezTo>
                  <a:cubicBezTo>
                    <a:pt x="10" y="9"/>
                    <a:pt x="11" y="9"/>
                    <a:pt x="11" y="10"/>
                  </a:cubicBezTo>
                  <a:cubicBezTo>
                    <a:pt x="11" y="11"/>
                    <a:pt x="11" y="12"/>
                    <a:pt x="12" y="13"/>
                  </a:cubicBezTo>
                  <a:cubicBezTo>
                    <a:pt x="12" y="15"/>
                    <a:pt x="13" y="16"/>
                    <a:pt x="13" y="17"/>
                  </a:cubicBezTo>
                  <a:cubicBezTo>
                    <a:pt x="12" y="18"/>
                    <a:pt x="11" y="18"/>
                    <a:pt x="11" y="19"/>
                  </a:cubicBezTo>
                  <a:cubicBezTo>
                    <a:pt x="12" y="20"/>
                    <a:pt x="12" y="20"/>
                    <a:pt x="13" y="20"/>
                  </a:cubicBezTo>
                  <a:cubicBezTo>
                    <a:pt x="14" y="19"/>
                    <a:pt x="15" y="19"/>
                    <a:pt x="16" y="20"/>
                  </a:cubicBezTo>
                  <a:cubicBezTo>
                    <a:pt x="17" y="20"/>
                    <a:pt x="17" y="20"/>
                    <a:pt x="18" y="20"/>
                  </a:cubicBezTo>
                  <a:cubicBezTo>
                    <a:pt x="18" y="19"/>
                    <a:pt x="18" y="19"/>
                    <a:pt x="19" y="19"/>
                  </a:cubicBezTo>
                  <a:cubicBezTo>
                    <a:pt x="20" y="19"/>
                    <a:pt x="19" y="19"/>
                    <a:pt x="20" y="20"/>
                  </a:cubicBezTo>
                  <a:cubicBezTo>
                    <a:pt x="20" y="20"/>
                    <a:pt x="21" y="20"/>
                    <a:pt x="21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3" y="23"/>
                    <a:pt x="24" y="22"/>
                    <a:pt x="24" y="23"/>
                  </a:cubicBezTo>
                  <a:cubicBezTo>
                    <a:pt x="25" y="23"/>
                    <a:pt x="25" y="23"/>
                    <a:pt x="26" y="23"/>
                  </a:cubicBezTo>
                  <a:cubicBezTo>
                    <a:pt x="26" y="23"/>
                    <a:pt x="27" y="23"/>
                    <a:pt x="27" y="23"/>
                  </a:cubicBezTo>
                  <a:cubicBezTo>
                    <a:pt x="27" y="23"/>
                    <a:pt x="28" y="23"/>
                    <a:pt x="28" y="22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29" y="22"/>
                    <a:pt x="30" y="22"/>
                    <a:pt x="30" y="22"/>
                  </a:cubicBezTo>
                  <a:cubicBezTo>
                    <a:pt x="30" y="22"/>
                    <a:pt x="31" y="22"/>
                    <a:pt x="31" y="22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2" y="22"/>
                    <a:pt x="32" y="22"/>
                    <a:pt x="33" y="22"/>
                  </a:cubicBezTo>
                  <a:cubicBezTo>
                    <a:pt x="33" y="22"/>
                    <a:pt x="34" y="21"/>
                    <a:pt x="34" y="22"/>
                  </a:cubicBezTo>
                  <a:cubicBezTo>
                    <a:pt x="35" y="21"/>
                    <a:pt x="36" y="20"/>
                    <a:pt x="37" y="20"/>
                  </a:cubicBezTo>
                  <a:cubicBezTo>
                    <a:pt x="37" y="20"/>
                    <a:pt x="38" y="20"/>
                    <a:pt x="39" y="21"/>
                  </a:cubicBezTo>
                  <a:cubicBezTo>
                    <a:pt x="40" y="22"/>
                    <a:pt x="40" y="23"/>
                    <a:pt x="41" y="22"/>
                  </a:cubicBezTo>
                  <a:cubicBezTo>
                    <a:pt x="42" y="22"/>
                    <a:pt x="42" y="22"/>
                    <a:pt x="43" y="22"/>
                  </a:cubicBezTo>
                  <a:cubicBezTo>
                    <a:pt x="43" y="23"/>
                    <a:pt x="43" y="23"/>
                    <a:pt x="44" y="23"/>
                  </a:cubicBezTo>
                  <a:cubicBezTo>
                    <a:pt x="45" y="24"/>
                    <a:pt x="45" y="23"/>
                    <a:pt x="46" y="22"/>
                  </a:cubicBezTo>
                  <a:cubicBezTo>
                    <a:pt x="46" y="21"/>
                    <a:pt x="45" y="20"/>
                    <a:pt x="44" y="20"/>
                  </a:cubicBezTo>
                  <a:cubicBezTo>
                    <a:pt x="43" y="20"/>
                    <a:pt x="43" y="20"/>
                    <a:pt x="43" y="19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3" y="19"/>
                    <a:pt x="43" y="18"/>
                    <a:pt x="43" y="18"/>
                  </a:cubicBezTo>
                  <a:cubicBezTo>
                    <a:pt x="42" y="18"/>
                    <a:pt x="42" y="18"/>
                    <a:pt x="43" y="17"/>
                  </a:cubicBezTo>
                  <a:cubicBezTo>
                    <a:pt x="43" y="17"/>
                    <a:pt x="43" y="17"/>
                    <a:pt x="44" y="17"/>
                  </a:cubicBezTo>
                  <a:cubicBezTo>
                    <a:pt x="44" y="17"/>
                    <a:pt x="44" y="16"/>
                    <a:pt x="44" y="16"/>
                  </a:cubicBezTo>
                  <a:cubicBezTo>
                    <a:pt x="44" y="15"/>
                    <a:pt x="43" y="16"/>
                    <a:pt x="43" y="15"/>
                  </a:cubicBezTo>
                  <a:cubicBezTo>
                    <a:pt x="42" y="15"/>
                    <a:pt x="43" y="16"/>
                    <a:pt x="43" y="15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8" name="Freeform 838">
              <a:extLst>
                <a:ext uri="{FF2B5EF4-FFF2-40B4-BE49-F238E27FC236}">
                  <a16:creationId xmlns:a16="http://schemas.microsoft.com/office/drawing/2014/main" id="{D375EC3A-E7D2-9158-471B-461914A03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4075" y="3000375"/>
              <a:ext cx="90487" cy="58738"/>
            </a:xfrm>
            <a:custGeom>
              <a:avLst/>
              <a:gdLst>
                <a:gd name="T0" fmla="*/ 0 w 22"/>
                <a:gd name="T1" fmla="*/ 12 h 14"/>
                <a:gd name="T2" fmla="*/ 2 w 22"/>
                <a:gd name="T3" fmla="*/ 8 h 14"/>
                <a:gd name="T4" fmla="*/ 2 w 22"/>
                <a:gd name="T5" fmla="*/ 6 h 14"/>
                <a:gd name="T6" fmla="*/ 3 w 22"/>
                <a:gd name="T7" fmla="*/ 6 h 14"/>
                <a:gd name="T8" fmla="*/ 7 w 22"/>
                <a:gd name="T9" fmla="*/ 4 h 14"/>
                <a:gd name="T10" fmla="*/ 8 w 22"/>
                <a:gd name="T11" fmla="*/ 2 h 14"/>
                <a:gd name="T12" fmla="*/ 9 w 22"/>
                <a:gd name="T13" fmla="*/ 0 h 14"/>
                <a:gd name="T14" fmla="*/ 8 w 22"/>
                <a:gd name="T15" fmla="*/ 3 h 14"/>
                <a:gd name="T16" fmla="*/ 6 w 22"/>
                <a:gd name="T17" fmla="*/ 6 h 14"/>
                <a:gd name="T18" fmla="*/ 7 w 22"/>
                <a:gd name="T19" fmla="*/ 6 h 14"/>
                <a:gd name="T20" fmla="*/ 8 w 22"/>
                <a:gd name="T21" fmla="*/ 7 h 14"/>
                <a:gd name="T22" fmla="*/ 10 w 22"/>
                <a:gd name="T23" fmla="*/ 7 h 14"/>
                <a:gd name="T24" fmla="*/ 10 w 22"/>
                <a:gd name="T25" fmla="*/ 5 h 14"/>
                <a:gd name="T26" fmla="*/ 11 w 22"/>
                <a:gd name="T27" fmla="*/ 3 h 14"/>
                <a:gd name="T28" fmla="*/ 12 w 22"/>
                <a:gd name="T29" fmla="*/ 3 h 14"/>
                <a:gd name="T30" fmla="*/ 12 w 22"/>
                <a:gd name="T31" fmla="*/ 4 h 14"/>
                <a:gd name="T32" fmla="*/ 13 w 22"/>
                <a:gd name="T33" fmla="*/ 3 h 14"/>
                <a:gd name="T34" fmla="*/ 13 w 22"/>
                <a:gd name="T35" fmla="*/ 4 h 14"/>
                <a:gd name="T36" fmla="*/ 14 w 22"/>
                <a:gd name="T37" fmla="*/ 4 h 14"/>
                <a:gd name="T38" fmla="*/ 16 w 22"/>
                <a:gd name="T39" fmla="*/ 5 h 14"/>
                <a:gd name="T40" fmla="*/ 17 w 22"/>
                <a:gd name="T41" fmla="*/ 6 h 14"/>
                <a:gd name="T42" fmla="*/ 17 w 22"/>
                <a:gd name="T43" fmla="*/ 5 h 14"/>
                <a:gd name="T44" fmla="*/ 19 w 22"/>
                <a:gd name="T45" fmla="*/ 5 h 14"/>
                <a:gd name="T46" fmla="*/ 20 w 22"/>
                <a:gd name="T47" fmla="*/ 6 h 14"/>
                <a:gd name="T48" fmla="*/ 21 w 22"/>
                <a:gd name="T49" fmla="*/ 7 h 14"/>
                <a:gd name="T50" fmla="*/ 20 w 22"/>
                <a:gd name="T51" fmla="*/ 10 h 14"/>
                <a:gd name="T52" fmla="*/ 20 w 22"/>
                <a:gd name="T53" fmla="*/ 12 h 14"/>
                <a:gd name="T54" fmla="*/ 21 w 22"/>
                <a:gd name="T55" fmla="*/ 13 h 14"/>
                <a:gd name="T56" fmla="*/ 17 w 22"/>
                <a:gd name="T57" fmla="*/ 13 h 14"/>
                <a:gd name="T58" fmla="*/ 14 w 22"/>
                <a:gd name="T59" fmla="*/ 13 h 14"/>
                <a:gd name="T60" fmla="*/ 10 w 22"/>
                <a:gd name="T61" fmla="*/ 13 h 14"/>
                <a:gd name="T62" fmla="*/ 7 w 22"/>
                <a:gd name="T63" fmla="*/ 13 h 14"/>
                <a:gd name="T64" fmla="*/ 0 w 22"/>
                <a:gd name="T65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2" h="14">
                  <a:moveTo>
                    <a:pt x="0" y="12"/>
                  </a:moveTo>
                  <a:cubicBezTo>
                    <a:pt x="1" y="11"/>
                    <a:pt x="2" y="10"/>
                    <a:pt x="2" y="8"/>
                  </a:cubicBezTo>
                  <a:cubicBezTo>
                    <a:pt x="2" y="8"/>
                    <a:pt x="1" y="7"/>
                    <a:pt x="2" y="6"/>
                  </a:cubicBezTo>
                  <a:cubicBezTo>
                    <a:pt x="2" y="6"/>
                    <a:pt x="3" y="6"/>
                    <a:pt x="3" y="6"/>
                  </a:cubicBezTo>
                  <a:cubicBezTo>
                    <a:pt x="5" y="6"/>
                    <a:pt x="6" y="6"/>
                    <a:pt x="7" y="4"/>
                  </a:cubicBezTo>
                  <a:cubicBezTo>
                    <a:pt x="7" y="4"/>
                    <a:pt x="8" y="3"/>
                    <a:pt x="8" y="2"/>
                  </a:cubicBezTo>
                  <a:cubicBezTo>
                    <a:pt x="9" y="2"/>
                    <a:pt x="9" y="1"/>
                    <a:pt x="9" y="0"/>
                  </a:cubicBezTo>
                  <a:cubicBezTo>
                    <a:pt x="10" y="1"/>
                    <a:pt x="9" y="2"/>
                    <a:pt x="8" y="3"/>
                  </a:cubicBezTo>
                  <a:cubicBezTo>
                    <a:pt x="8" y="4"/>
                    <a:pt x="7" y="5"/>
                    <a:pt x="6" y="6"/>
                  </a:cubicBezTo>
                  <a:cubicBezTo>
                    <a:pt x="6" y="6"/>
                    <a:pt x="6" y="6"/>
                    <a:pt x="7" y="6"/>
                  </a:cubicBezTo>
                  <a:cubicBezTo>
                    <a:pt x="7" y="6"/>
                    <a:pt x="7" y="6"/>
                    <a:pt x="8" y="7"/>
                  </a:cubicBezTo>
                  <a:cubicBezTo>
                    <a:pt x="8" y="7"/>
                    <a:pt x="9" y="7"/>
                    <a:pt x="10" y="7"/>
                  </a:cubicBezTo>
                  <a:cubicBezTo>
                    <a:pt x="11" y="6"/>
                    <a:pt x="10" y="5"/>
                    <a:pt x="10" y="5"/>
                  </a:cubicBezTo>
                  <a:cubicBezTo>
                    <a:pt x="10" y="4"/>
                    <a:pt x="11" y="3"/>
                    <a:pt x="11" y="3"/>
                  </a:cubicBezTo>
                  <a:cubicBezTo>
                    <a:pt x="11" y="2"/>
                    <a:pt x="11" y="3"/>
                    <a:pt x="12" y="3"/>
                  </a:cubicBezTo>
                  <a:cubicBezTo>
                    <a:pt x="12" y="3"/>
                    <a:pt x="12" y="3"/>
                    <a:pt x="12" y="4"/>
                  </a:cubicBezTo>
                  <a:cubicBezTo>
                    <a:pt x="13" y="4"/>
                    <a:pt x="13" y="4"/>
                    <a:pt x="13" y="3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4" y="4"/>
                    <a:pt x="14" y="4"/>
                  </a:cubicBezTo>
                  <a:cubicBezTo>
                    <a:pt x="14" y="5"/>
                    <a:pt x="15" y="5"/>
                    <a:pt x="16" y="5"/>
                  </a:cubicBezTo>
                  <a:cubicBezTo>
                    <a:pt x="16" y="5"/>
                    <a:pt x="16" y="6"/>
                    <a:pt x="17" y="6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9" y="5"/>
                    <a:pt x="19" y="5"/>
                  </a:cubicBezTo>
                  <a:cubicBezTo>
                    <a:pt x="19" y="5"/>
                    <a:pt x="20" y="6"/>
                    <a:pt x="20" y="6"/>
                  </a:cubicBezTo>
                  <a:cubicBezTo>
                    <a:pt x="20" y="7"/>
                    <a:pt x="21" y="7"/>
                    <a:pt x="21" y="7"/>
                  </a:cubicBezTo>
                  <a:cubicBezTo>
                    <a:pt x="22" y="8"/>
                    <a:pt x="20" y="9"/>
                    <a:pt x="20" y="10"/>
                  </a:cubicBezTo>
                  <a:cubicBezTo>
                    <a:pt x="20" y="11"/>
                    <a:pt x="20" y="11"/>
                    <a:pt x="20" y="12"/>
                  </a:cubicBezTo>
                  <a:cubicBezTo>
                    <a:pt x="20" y="12"/>
                    <a:pt x="20" y="13"/>
                    <a:pt x="21" y="13"/>
                  </a:cubicBezTo>
                  <a:cubicBezTo>
                    <a:pt x="19" y="14"/>
                    <a:pt x="18" y="13"/>
                    <a:pt x="17" y="13"/>
                  </a:cubicBezTo>
                  <a:cubicBezTo>
                    <a:pt x="16" y="13"/>
                    <a:pt x="15" y="13"/>
                    <a:pt x="14" y="13"/>
                  </a:cubicBezTo>
                  <a:cubicBezTo>
                    <a:pt x="13" y="13"/>
                    <a:pt x="11" y="13"/>
                    <a:pt x="10" y="13"/>
                  </a:cubicBezTo>
                  <a:cubicBezTo>
                    <a:pt x="9" y="13"/>
                    <a:pt x="8" y="13"/>
                    <a:pt x="7" y="13"/>
                  </a:cubicBezTo>
                  <a:cubicBezTo>
                    <a:pt x="4" y="12"/>
                    <a:pt x="2" y="12"/>
                    <a:pt x="0" y="1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9" name="Freeform 866">
              <a:extLst>
                <a:ext uri="{FF2B5EF4-FFF2-40B4-BE49-F238E27FC236}">
                  <a16:creationId xmlns:a16="http://schemas.microsoft.com/office/drawing/2014/main" id="{6A1DD1D6-EF19-BEA5-9287-BD549D8B80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53313" y="3092450"/>
              <a:ext cx="1727200" cy="1279525"/>
            </a:xfrm>
            <a:custGeom>
              <a:avLst/>
              <a:gdLst>
                <a:gd name="T0" fmla="*/ 239 w 415"/>
                <a:gd name="T1" fmla="*/ 296 h 307"/>
                <a:gd name="T2" fmla="*/ 266 w 415"/>
                <a:gd name="T3" fmla="*/ 280 h 307"/>
                <a:gd name="T4" fmla="*/ 313 w 415"/>
                <a:gd name="T5" fmla="*/ 251 h 307"/>
                <a:gd name="T6" fmla="*/ 400 w 415"/>
                <a:gd name="T7" fmla="*/ 61 h 307"/>
                <a:gd name="T8" fmla="*/ 374 w 415"/>
                <a:gd name="T9" fmla="*/ 43 h 307"/>
                <a:gd name="T10" fmla="*/ 360 w 415"/>
                <a:gd name="T11" fmla="*/ 22 h 307"/>
                <a:gd name="T12" fmla="*/ 347 w 415"/>
                <a:gd name="T13" fmla="*/ 5 h 307"/>
                <a:gd name="T14" fmla="*/ 321 w 415"/>
                <a:gd name="T15" fmla="*/ 3 h 307"/>
                <a:gd name="T16" fmla="*/ 315 w 415"/>
                <a:gd name="T17" fmla="*/ 22 h 307"/>
                <a:gd name="T18" fmla="*/ 293 w 415"/>
                <a:gd name="T19" fmla="*/ 41 h 307"/>
                <a:gd name="T20" fmla="*/ 312 w 415"/>
                <a:gd name="T21" fmla="*/ 73 h 307"/>
                <a:gd name="T22" fmla="*/ 269 w 415"/>
                <a:gd name="T23" fmla="*/ 91 h 307"/>
                <a:gd name="T24" fmla="*/ 213 w 415"/>
                <a:gd name="T25" fmla="*/ 121 h 307"/>
                <a:gd name="T26" fmla="*/ 155 w 415"/>
                <a:gd name="T27" fmla="*/ 110 h 307"/>
                <a:gd name="T28" fmla="*/ 117 w 415"/>
                <a:gd name="T29" fmla="*/ 81 h 307"/>
                <a:gd name="T30" fmla="*/ 104 w 415"/>
                <a:gd name="T31" fmla="*/ 60 h 307"/>
                <a:gd name="T32" fmla="*/ 88 w 415"/>
                <a:gd name="T33" fmla="*/ 54 h 307"/>
                <a:gd name="T34" fmla="*/ 69 w 415"/>
                <a:gd name="T35" fmla="*/ 70 h 307"/>
                <a:gd name="T36" fmla="*/ 44 w 415"/>
                <a:gd name="T37" fmla="*/ 91 h 307"/>
                <a:gd name="T38" fmla="*/ 44 w 415"/>
                <a:gd name="T39" fmla="*/ 111 h 307"/>
                <a:gd name="T40" fmla="*/ 21 w 415"/>
                <a:gd name="T41" fmla="*/ 129 h 307"/>
                <a:gd name="T42" fmla="*/ 2 w 415"/>
                <a:gd name="T43" fmla="*/ 137 h 307"/>
                <a:gd name="T44" fmla="*/ 10 w 415"/>
                <a:gd name="T45" fmla="*/ 158 h 307"/>
                <a:gd name="T46" fmla="*/ 27 w 415"/>
                <a:gd name="T47" fmla="*/ 174 h 307"/>
                <a:gd name="T48" fmla="*/ 42 w 415"/>
                <a:gd name="T49" fmla="*/ 182 h 307"/>
                <a:gd name="T50" fmla="*/ 36 w 415"/>
                <a:gd name="T51" fmla="*/ 197 h 307"/>
                <a:gd name="T52" fmla="*/ 48 w 415"/>
                <a:gd name="T53" fmla="*/ 215 h 307"/>
                <a:gd name="T54" fmla="*/ 66 w 415"/>
                <a:gd name="T55" fmla="*/ 222 h 307"/>
                <a:gd name="T56" fmla="*/ 85 w 415"/>
                <a:gd name="T57" fmla="*/ 233 h 307"/>
                <a:gd name="T58" fmla="*/ 106 w 415"/>
                <a:gd name="T59" fmla="*/ 235 h 307"/>
                <a:gd name="T60" fmla="*/ 140 w 415"/>
                <a:gd name="T61" fmla="*/ 226 h 307"/>
                <a:gd name="T62" fmla="*/ 162 w 415"/>
                <a:gd name="T63" fmla="*/ 231 h 307"/>
                <a:gd name="T64" fmla="*/ 164 w 415"/>
                <a:gd name="T65" fmla="*/ 265 h 307"/>
                <a:gd name="T66" fmla="*/ 177 w 415"/>
                <a:gd name="T67" fmla="*/ 282 h 307"/>
                <a:gd name="T68" fmla="*/ 198 w 415"/>
                <a:gd name="T69" fmla="*/ 274 h 307"/>
                <a:gd name="T70" fmla="*/ 222 w 415"/>
                <a:gd name="T71" fmla="*/ 278 h 307"/>
                <a:gd name="T72" fmla="*/ 245 w 415"/>
                <a:gd name="T73" fmla="*/ 285 h 307"/>
                <a:gd name="T74" fmla="*/ 273 w 415"/>
                <a:gd name="T75" fmla="*/ 274 h 307"/>
                <a:gd name="T76" fmla="*/ 295 w 415"/>
                <a:gd name="T77" fmla="*/ 266 h 307"/>
                <a:gd name="T78" fmla="*/ 309 w 415"/>
                <a:gd name="T79" fmla="*/ 253 h 307"/>
                <a:gd name="T80" fmla="*/ 313 w 415"/>
                <a:gd name="T81" fmla="*/ 243 h 307"/>
                <a:gd name="T82" fmla="*/ 328 w 415"/>
                <a:gd name="T83" fmla="*/ 223 h 307"/>
                <a:gd name="T84" fmla="*/ 320 w 415"/>
                <a:gd name="T85" fmla="*/ 214 h 307"/>
                <a:gd name="T86" fmla="*/ 328 w 415"/>
                <a:gd name="T87" fmla="*/ 205 h 307"/>
                <a:gd name="T88" fmla="*/ 320 w 415"/>
                <a:gd name="T89" fmla="*/ 192 h 307"/>
                <a:gd name="T90" fmla="*/ 310 w 415"/>
                <a:gd name="T91" fmla="*/ 179 h 307"/>
                <a:gd name="T92" fmla="*/ 316 w 415"/>
                <a:gd name="T93" fmla="*/ 167 h 307"/>
                <a:gd name="T94" fmla="*/ 324 w 415"/>
                <a:gd name="T95" fmla="*/ 163 h 307"/>
                <a:gd name="T96" fmla="*/ 328 w 415"/>
                <a:gd name="T97" fmla="*/ 156 h 307"/>
                <a:gd name="T98" fmla="*/ 305 w 415"/>
                <a:gd name="T99" fmla="*/ 152 h 307"/>
                <a:gd name="T100" fmla="*/ 303 w 415"/>
                <a:gd name="T101" fmla="*/ 142 h 307"/>
                <a:gd name="T102" fmla="*/ 310 w 415"/>
                <a:gd name="T103" fmla="*/ 137 h 307"/>
                <a:gd name="T104" fmla="*/ 325 w 415"/>
                <a:gd name="T105" fmla="*/ 127 h 307"/>
                <a:gd name="T106" fmla="*/ 322 w 415"/>
                <a:gd name="T107" fmla="*/ 145 h 307"/>
                <a:gd name="T108" fmla="*/ 344 w 415"/>
                <a:gd name="T109" fmla="*/ 135 h 307"/>
                <a:gd name="T110" fmla="*/ 369 w 415"/>
                <a:gd name="T111" fmla="*/ 123 h 307"/>
                <a:gd name="T112" fmla="*/ 382 w 415"/>
                <a:gd name="T113" fmla="*/ 108 h 307"/>
                <a:gd name="T114" fmla="*/ 391 w 415"/>
                <a:gd name="T115" fmla="*/ 100 h 307"/>
                <a:gd name="T116" fmla="*/ 406 w 415"/>
                <a:gd name="T117" fmla="*/ 82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15" h="307">
                  <a:moveTo>
                    <a:pt x="253" y="292"/>
                  </a:moveTo>
                  <a:cubicBezTo>
                    <a:pt x="253" y="293"/>
                    <a:pt x="253" y="293"/>
                    <a:pt x="253" y="294"/>
                  </a:cubicBezTo>
                  <a:cubicBezTo>
                    <a:pt x="253" y="294"/>
                    <a:pt x="253" y="295"/>
                    <a:pt x="253" y="295"/>
                  </a:cubicBezTo>
                  <a:cubicBezTo>
                    <a:pt x="251" y="297"/>
                    <a:pt x="251" y="298"/>
                    <a:pt x="250" y="301"/>
                  </a:cubicBezTo>
                  <a:cubicBezTo>
                    <a:pt x="250" y="301"/>
                    <a:pt x="250" y="301"/>
                    <a:pt x="250" y="301"/>
                  </a:cubicBezTo>
                  <a:cubicBezTo>
                    <a:pt x="248" y="302"/>
                    <a:pt x="247" y="304"/>
                    <a:pt x="245" y="304"/>
                  </a:cubicBezTo>
                  <a:cubicBezTo>
                    <a:pt x="245" y="303"/>
                    <a:pt x="245" y="304"/>
                    <a:pt x="245" y="304"/>
                  </a:cubicBezTo>
                  <a:cubicBezTo>
                    <a:pt x="244" y="307"/>
                    <a:pt x="243" y="304"/>
                    <a:pt x="242" y="304"/>
                  </a:cubicBezTo>
                  <a:cubicBezTo>
                    <a:pt x="241" y="304"/>
                    <a:pt x="240" y="304"/>
                    <a:pt x="240" y="304"/>
                  </a:cubicBezTo>
                  <a:cubicBezTo>
                    <a:pt x="238" y="303"/>
                    <a:pt x="238" y="303"/>
                    <a:pt x="238" y="302"/>
                  </a:cubicBezTo>
                  <a:cubicBezTo>
                    <a:pt x="238" y="301"/>
                    <a:pt x="238" y="301"/>
                    <a:pt x="238" y="301"/>
                  </a:cubicBezTo>
                  <a:cubicBezTo>
                    <a:pt x="238" y="301"/>
                    <a:pt x="238" y="300"/>
                    <a:pt x="238" y="300"/>
                  </a:cubicBezTo>
                  <a:cubicBezTo>
                    <a:pt x="238" y="300"/>
                    <a:pt x="238" y="299"/>
                    <a:pt x="238" y="299"/>
                  </a:cubicBezTo>
                  <a:cubicBezTo>
                    <a:pt x="238" y="299"/>
                    <a:pt x="238" y="299"/>
                    <a:pt x="238" y="299"/>
                  </a:cubicBezTo>
                  <a:cubicBezTo>
                    <a:pt x="238" y="297"/>
                    <a:pt x="238" y="296"/>
                    <a:pt x="239" y="296"/>
                  </a:cubicBezTo>
                  <a:cubicBezTo>
                    <a:pt x="240" y="296"/>
                    <a:pt x="241" y="295"/>
                    <a:pt x="241" y="295"/>
                  </a:cubicBezTo>
                  <a:cubicBezTo>
                    <a:pt x="241" y="293"/>
                    <a:pt x="243" y="293"/>
                    <a:pt x="244" y="292"/>
                  </a:cubicBezTo>
                  <a:cubicBezTo>
                    <a:pt x="244" y="292"/>
                    <a:pt x="245" y="292"/>
                    <a:pt x="245" y="292"/>
                  </a:cubicBezTo>
                  <a:cubicBezTo>
                    <a:pt x="247" y="293"/>
                    <a:pt x="249" y="292"/>
                    <a:pt x="251" y="292"/>
                  </a:cubicBezTo>
                  <a:cubicBezTo>
                    <a:pt x="252" y="291"/>
                    <a:pt x="253" y="292"/>
                    <a:pt x="253" y="292"/>
                  </a:cubicBezTo>
                  <a:close/>
                  <a:moveTo>
                    <a:pt x="327" y="217"/>
                  </a:moveTo>
                  <a:cubicBezTo>
                    <a:pt x="327" y="218"/>
                    <a:pt x="329" y="217"/>
                    <a:pt x="329" y="218"/>
                  </a:cubicBezTo>
                  <a:cubicBezTo>
                    <a:pt x="329" y="218"/>
                    <a:pt x="329" y="218"/>
                    <a:pt x="329" y="218"/>
                  </a:cubicBezTo>
                  <a:cubicBezTo>
                    <a:pt x="329" y="218"/>
                    <a:pt x="330" y="218"/>
                    <a:pt x="330" y="218"/>
                  </a:cubicBezTo>
                  <a:cubicBezTo>
                    <a:pt x="330" y="218"/>
                    <a:pt x="330" y="218"/>
                    <a:pt x="330" y="217"/>
                  </a:cubicBezTo>
                  <a:cubicBezTo>
                    <a:pt x="330" y="217"/>
                    <a:pt x="330" y="217"/>
                    <a:pt x="330" y="217"/>
                  </a:cubicBezTo>
                  <a:cubicBezTo>
                    <a:pt x="330" y="217"/>
                    <a:pt x="330" y="217"/>
                    <a:pt x="329" y="217"/>
                  </a:cubicBezTo>
                  <a:cubicBezTo>
                    <a:pt x="329" y="216"/>
                    <a:pt x="329" y="216"/>
                    <a:pt x="328" y="216"/>
                  </a:cubicBezTo>
                  <a:cubicBezTo>
                    <a:pt x="328" y="216"/>
                    <a:pt x="327" y="216"/>
                    <a:pt x="327" y="217"/>
                  </a:cubicBezTo>
                  <a:close/>
                  <a:moveTo>
                    <a:pt x="266" y="280"/>
                  </a:moveTo>
                  <a:cubicBezTo>
                    <a:pt x="265" y="280"/>
                    <a:pt x="265" y="280"/>
                    <a:pt x="265" y="280"/>
                  </a:cubicBezTo>
                  <a:cubicBezTo>
                    <a:pt x="265" y="280"/>
                    <a:pt x="265" y="281"/>
                    <a:pt x="265" y="281"/>
                  </a:cubicBezTo>
                  <a:cubicBezTo>
                    <a:pt x="265" y="281"/>
                    <a:pt x="265" y="281"/>
                    <a:pt x="265" y="281"/>
                  </a:cubicBezTo>
                  <a:cubicBezTo>
                    <a:pt x="266" y="281"/>
                    <a:pt x="266" y="281"/>
                    <a:pt x="266" y="281"/>
                  </a:cubicBezTo>
                  <a:cubicBezTo>
                    <a:pt x="266" y="281"/>
                    <a:pt x="266" y="281"/>
                    <a:pt x="266" y="281"/>
                  </a:cubicBezTo>
                  <a:cubicBezTo>
                    <a:pt x="266" y="281"/>
                    <a:pt x="266" y="280"/>
                    <a:pt x="266" y="280"/>
                  </a:cubicBezTo>
                  <a:cubicBezTo>
                    <a:pt x="266" y="280"/>
                    <a:pt x="266" y="280"/>
                    <a:pt x="266" y="280"/>
                  </a:cubicBezTo>
                  <a:cubicBezTo>
                    <a:pt x="266" y="280"/>
                    <a:pt x="266" y="280"/>
                    <a:pt x="266" y="280"/>
                  </a:cubicBezTo>
                  <a:close/>
                  <a:moveTo>
                    <a:pt x="329" y="215"/>
                  </a:moveTo>
                  <a:cubicBezTo>
                    <a:pt x="329" y="215"/>
                    <a:pt x="329" y="215"/>
                    <a:pt x="329" y="215"/>
                  </a:cubicBezTo>
                  <a:cubicBezTo>
                    <a:pt x="329" y="215"/>
                    <a:pt x="329" y="215"/>
                    <a:pt x="329" y="215"/>
                  </a:cubicBezTo>
                  <a:cubicBezTo>
                    <a:pt x="329" y="215"/>
                    <a:pt x="329" y="215"/>
                    <a:pt x="329" y="215"/>
                  </a:cubicBezTo>
                  <a:cubicBezTo>
                    <a:pt x="329" y="215"/>
                    <a:pt x="329" y="216"/>
                    <a:pt x="329" y="215"/>
                  </a:cubicBezTo>
                  <a:close/>
                  <a:moveTo>
                    <a:pt x="313" y="251"/>
                  </a:moveTo>
                  <a:cubicBezTo>
                    <a:pt x="313" y="251"/>
                    <a:pt x="313" y="251"/>
                    <a:pt x="313" y="251"/>
                  </a:cubicBezTo>
                  <a:cubicBezTo>
                    <a:pt x="312" y="251"/>
                    <a:pt x="312" y="251"/>
                    <a:pt x="312" y="251"/>
                  </a:cubicBezTo>
                  <a:cubicBezTo>
                    <a:pt x="312" y="252"/>
                    <a:pt x="312" y="252"/>
                    <a:pt x="312" y="252"/>
                  </a:cubicBezTo>
                  <a:cubicBezTo>
                    <a:pt x="312" y="252"/>
                    <a:pt x="312" y="252"/>
                    <a:pt x="313" y="252"/>
                  </a:cubicBezTo>
                  <a:cubicBezTo>
                    <a:pt x="313" y="252"/>
                    <a:pt x="313" y="252"/>
                    <a:pt x="313" y="252"/>
                  </a:cubicBezTo>
                  <a:cubicBezTo>
                    <a:pt x="313" y="252"/>
                    <a:pt x="313" y="252"/>
                    <a:pt x="313" y="251"/>
                  </a:cubicBezTo>
                  <a:close/>
                  <a:moveTo>
                    <a:pt x="415" y="63"/>
                  </a:moveTo>
                  <a:cubicBezTo>
                    <a:pt x="415" y="62"/>
                    <a:pt x="414" y="61"/>
                    <a:pt x="414" y="60"/>
                  </a:cubicBezTo>
                  <a:cubicBezTo>
                    <a:pt x="414" y="59"/>
                    <a:pt x="414" y="58"/>
                    <a:pt x="415" y="57"/>
                  </a:cubicBezTo>
                  <a:cubicBezTo>
                    <a:pt x="413" y="56"/>
                    <a:pt x="412" y="56"/>
                    <a:pt x="410" y="56"/>
                  </a:cubicBezTo>
                  <a:cubicBezTo>
                    <a:pt x="410" y="56"/>
                    <a:pt x="410" y="56"/>
                    <a:pt x="409" y="56"/>
                  </a:cubicBezTo>
                  <a:cubicBezTo>
                    <a:pt x="409" y="56"/>
                    <a:pt x="409" y="57"/>
                    <a:pt x="409" y="57"/>
                  </a:cubicBezTo>
                  <a:cubicBezTo>
                    <a:pt x="408" y="57"/>
                    <a:pt x="408" y="58"/>
                    <a:pt x="407" y="58"/>
                  </a:cubicBezTo>
                  <a:cubicBezTo>
                    <a:pt x="403" y="59"/>
                    <a:pt x="403" y="59"/>
                    <a:pt x="403" y="59"/>
                  </a:cubicBezTo>
                  <a:cubicBezTo>
                    <a:pt x="401" y="60"/>
                    <a:pt x="401" y="60"/>
                    <a:pt x="401" y="60"/>
                  </a:cubicBezTo>
                  <a:cubicBezTo>
                    <a:pt x="400" y="61"/>
                    <a:pt x="400" y="61"/>
                    <a:pt x="400" y="61"/>
                  </a:cubicBezTo>
                  <a:cubicBezTo>
                    <a:pt x="400" y="63"/>
                    <a:pt x="400" y="63"/>
                    <a:pt x="400" y="63"/>
                  </a:cubicBezTo>
                  <a:cubicBezTo>
                    <a:pt x="389" y="63"/>
                    <a:pt x="389" y="63"/>
                    <a:pt x="389" y="63"/>
                  </a:cubicBezTo>
                  <a:cubicBezTo>
                    <a:pt x="387" y="59"/>
                    <a:pt x="387" y="59"/>
                    <a:pt x="387" y="59"/>
                  </a:cubicBezTo>
                  <a:cubicBezTo>
                    <a:pt x="388" y="57"/>
                    <a:pt x="388" y="57"/>
                    <a:pt x="388" y="57"/>
                  </a:cubicBezTo>
                  <a:cubicBezTo>
                    <a:pt x="388" y="55"/>
                    <a:pt x="388" y="55"/>
                    <a:pt x="388" y="55"/>
                  </a:cubicBezTo>
                  <a:cubicBezTo>
                    <a:pt x="386" y="54"/>
                    <a:pt x="386" y="54"/>
                    <a:pt x="386" y="54"/>
                  </a:cubicBezTo>
                  <a:cubicBezTo>
                    <a:pt x="386" y="54"/>
                    <a:pt x="386" y="54"/>
                    <a:pt x="386" y="53"/>
                  </a:cubicBezTo>
                  <a:cubicBezTo>
                    <a:pt x="386" y="53"/>
                    <a:pt x="387" y="51"/>
                    <a:pt x="387" y="51"/>
                  </a:cubicBezTo>
                  <a:cubicBezTo>
                    <a:pt x="387" y="51"/>
                    <a:pt x="384" y="51"/>
                    <a:pt x="384" y="51"/>
                  </a:cubicBezTo>
                  <a:cubicBezTo>
                    <a:pt x="384" y="51"/>
                    <a:pt x="380" y="47"/>
                    <a:pt x="380" y="46"/>
                  </a:cubicBezTo>
                  <a:cubicBezTo>
                    <a:pt x="380" y="46"/>
                    <a:pt x="379" y="45"/>
                    <a:pt x="379" y="45"/>
                  </a:cubicBezTo>
                  <a:cubicBezTo>
                    <a:pt x="378" y="46"/>
                    <a:pt x="378" y="46"/>
                    <a:pt x="378" y="46"/>
                  </a:cubicBezTo>
                  <a:cubicBezTo>
                    <a:pt x="378" y="46"/>
                    <a:pt x="376" y="46"/>
                    <a:pt x="376" y="45"/>
                  </a:cubicBezTo>
                  <a:cubicBezTo>
                    <a:pt x="375" y="45"/>
                    <a:pt x="374" y="44"/>
                    <a:pt x="374" y="44"/>
                  </a:cubicBezTo>
                  <a:cubicBezTo>
                    <a:pt x="374" y="43"/>
                    <a:pt x="374" y="43"/>
                    <a:pt x="374" y="43"/>
                  </a:cubicBezTo>
                  <a:cubicBezTo>
                    <a:pt x="368" y="43"/>
                    <a:pt x="368" y="43"/>
                    <a:pt x="368" y="43"/>
                  </a:cubicBezTo>
                  <a:cubicBezTo>
                    <a:pt x="368" y="43"/>
                    <a:pt x="367" y="42"/>
                    <a:pt x="366" y="42"/>
                  </a:cubicBezTo>
                  <a:cubicBezTo>
                    <a:pt x="366" y="42"/>
                    <a:pt x="366" y="41"/>
                    <a:pt x="366" y="41"/>
                  </a:cubicBezTo>
                  <a:cubicBezTo>
                    <a:pt x="366" y="41"/>
                    <a:pt x="366" y="40"/>
                    <a:pt x="366" y="39"/>
                  </a:cubicBezTo>
                  <a:cubicBezTo>
                    <a:pt x="366" y="39"/>
                    <a:pt x="366" y="39"/>
                    <a:pt x="366" y="38"/>
                  </a:cubicBezTo>
                  <a:cubicBezTo>
                    <a:pt x="366" y="38"/>
                    <a:pt x="366" y="37"/>
                    <a:pt x="366" y="37"/>
                  </a:cubicBezTo>
                  <a:cubicBezTo>
                    <a:pt x="366" y="37"/>
                    <a:pt x="365" y="36"/>
                    <a:pt x="365" y="36"/>
                  </a:cubicBezTo>
                  <a:cubicBezTo>
                    <a:pt x="365" y="36"/>
                    <a:pt x="364" y="34"/>
                    <a:pt x="364" y="33"/>
                  </a:cubicBezTo>
                  <a:cubicBezTo>
                    <a:pt x="364" y="33"/>
                    <a:pt x="364" y="32"/>
                    <a:pt x="364" y="31"/>
                  </a:cubicBezTo>
                  <a:cubicBezTo>
                    <a:pt x="364" y="31"/>
                    <a:pt x="364" y="30"/>
                    <a:pt x="363" y="29"/>
                  </a:cubicBezTo>
                  <a:cubicBezTo>
                    <a:pt x="362" y="28"/>
                    <a:pt x="362" y="28"/>
                    <a:pt x="362" y="27"/>
                  </a:cubicBezTo>
                  <a:cubicBezTo>
                    <a:pt x="361" y="27"/>
                    <a:pt x="361" y="27"/>
                    <a:pt x="361" y="26"/>
                  </a:cubicBezTo>
                  <a:cubicBezTo>
                    <a:pt x="361" y="26"/>
                    <a:pt x="361" y="25"/>
                    <a:pt x="361" y="25"/>
                  </a:cubicBezTo>
                  <a:cubicBezTo>
                    <a:pt x="361" y="24"/>
                    <a:pt x="361" y="24"/>
                    <a:pt x="361" y="23"/>
                  </a:cubicBezTo>
                  <a:cubicBezTo>
                    <a:pt x="360" y="23"/>
                    <a:pt x="360" y="22"/>
                    <a:pt x="360" y="22"/>
                  </a:cubicBezTo>
                  <a:cubicBezTo>
                    <a:pt x="360" y="22"/>
                    <a:pt x="360" y="22"/>
                    <a:pt x="360" y="21"/>
                  </a:cubicBezTo>
                  <a:cubicBezTo>
                    <a:pt x="360" y="20"/>
                    <a:pt x="359" y="20"/>
                    <a:pt x="359" y="19"/>
                  </a:cubicBezTo>
                  <a:cubicBezTo>
                    <a:pt x="359" y="19"/>
                    <a:pt x="358" y="19"/>
                    <a:pt x="358" y="18"/>
                  </a:cubicBezTo>
                  <a:cubicBezTo>
                    <a:pt x="359" y="18"/>
                    <a:pt x="359" y="17"/>
                    <a:pt x="359" y="17"/>
                  </a:cubicBezTo>
                  <a:cubicBezTo>
                    <a:pt x="359" y="17"/>
                    <a:pt x="359" y="16"/>
                    <a:pt x="358" y="15"/>
                  </a:cubicBezTo>
                  <a:cubicBezTo>
                    <a:pt x="358" y="15"/>
                    <a:pt x="357" y="15"/>
                    <a:pt x="357" y="15"/>
                  </a:cubicBezTo>
                  <a:cubicBezTo>
                    <a:pt x="357" y="14"/>
                    <a:pt x="358" y="14"/>
                    <a:pt x="357" y="13"/>
                  </a:cubicBezTo>
                  <a:cubicBezTo>
                    <a:pt x="357" y="13"/>
                    <a:pt x="356" y="12"/>
                    <a:pt x="355" y="11"/>
                  </a:cubicBezTo>
                  <a:cubicBezTo>
                    <a:pt x="355" y="11"/>
                    <a:pt x="355" y="11"/>
                    <a:pt x="355" y="10"/>
                  </a:cubicBezTo>
                  <a:cubicBezTo>
                    <a:pt x="355" y="10"/>
                    <a:pt x="356" y="9"/>
                    <a:pt x="355" y="9"/>
                  </a:cubicBezTo>
                  <a:cubicBezTo>
                    <a:pt x="354" y="8"/>
                    <a:pt x="354" y="8"/>
                    <a:pt x="353" y="7"/>
                  </a:cubicBezTo>
                  <a:cubicBezTo>
                    <a:pt x="353" y="6"/>
                    <a:pt x="354" y="6"/>
                    <a:pt x="352" y="5"/>
                  </a:cubicBezTo>
                  <a:cubicBezTo>
                    <a:pt x="351" y="4"/>
                    <a:pt x="351" y="4"/>
                    <a:pt x="350" y="4"/>
                  </a:cubicBezTo>
                  <a:cubicBezTo>
                    <a:pt x="349" y="4"/>
                    <a:pt x="349" y="4"/>
                    <a:pt x="349" y="4"/>
                  </a:cubicBezTo>
                  <a:cubicBezTo>
                    <a:pt x="348" y="5"/>
                    <a:pt x="348" y="5"/>
                    <a:pt x="347" y="5"/>
                  </a:cubicBezTo>
                  <a:cubicBezTo>
                    <a:pt x="347" y="5"/>
                    <a:pt x="347" y="5"/>
                    <a:pt x="347" y="5"/>
                  </a:cubicBezTo>
                  <a:cubicBezTo>
                    <a:pt x="347" y="5"/>
                    <a:pt x="347" y="5"/>
                    <a:pt x="347" y="5"/>
                  </a:cubicBezTo>
                  <a:cubicBezTo>
                    <a:pt x="347" y="5"/>
                    <a:pt x="347" y="5"/>
                    <a:pt x="346" y="4"/>
                  </a:cubicBezTo>
                  <a:cubicBezTo>
                    <a:pt x="343" y="3"/>
                    <a:pt x="341" y="1"/>
                    <a:pt x="341" y="1"/>
                  </a:cubicBezTo>
                  <a:cubicBezTo>
                    <a:pt x="340" y="1"/>
                    <a:pt x="339" y="0"/>
                    <a:pt x="338" y="0"/>
                  </a:cubicBezTo>
                  <a:cubicBezTo>
                    <a:pt x="338" y="0"/>
                    <a:pt x="336" y="0"/>
                    <a:pt x="336" y="0"/>
                  </a:cubicBezTo>
                  <a:cubicBezTo>
                    <a:pt x="336" y="0"/>
                    <a:pt x="333" y="1"/>
                    <a:pt x="333" y="1"/>
                  </a:cubicBezTo>
                  <a:cubicBezTo>
                    <a:pt x="333" y="1"/>
                    <a:pt x="333" y="1"/>
                    <a:pt x="332" y="1"/>
                  </a:cubicBezTo>
                  <a:cubicBezTo>
                    <a:pt x="332" y="2"/>
                    <a:pt x="332" y="2"/>
                    <a:pt x="331" y="2"/>
                  </a:cubicBezTo>
                  <a:cubicBezTo>
                    <a:pt x="330" y="1"/>
                    <a:pt x="330" y="1"/>
                    <a:pt x="330" y="1"/>
                  </a:cubicBezTo>
                  <a:cubicBezTo>
                    <a:pt x="329" y="1"/>
                    <a:pt x="329" y="1"/>
                    <a:pt x="328" y="1"/>
                  </a:cubicBezTo>
                  <a:cubicBezTo>
                    <a:pt x="328" y="1"/>
                    <a:pt x="328" y="1"/>
                    <a:pt x="327" y="2"/>
                  </a:cubicBezTo>
                  <a:cubicBezTo>
                    <a:pt x="326" y="2"/>
                    <a:pt x="325" y="2"/>
                    <a:pt x="325" y="2"/>
                  </a:cubicBezTo>
                  <a:cubicBezTo>
                    <a:pt x="325" y="2"/>
                    <a:pt x="325" y="3"/>
                    <a:pt x="324" y="3"/>
                  </a:cubicBezTo>
                  <a:cubicBezTo>
                    <a:pt x="323" y="3"/>
                    <a:pt x="321" y="3"/>
                    <a:pt x="321" y="3"/>
                  </a:cubicBezTo>
                  <a:cubicBezTo>
                    <a:pt x="321" y="3"/>
                    <a:pt x="320" y="3"/>
                    <a:pt x="320" y="3"/>
                  </a:cubicBezTo>
                  <a:cubicBezTo>
                    <a:pt x="320" y="3"/>
                    <a:pt x="318" y="6"/>
                    <a:pt x="317" y="7"/>
                  </a:cubicBezTo>
                  <a:cubicBezTo>
                    <a:pt x="317" y="7"/>
                    <a:pt x="315" y="8"/>
                    <a:pt x="315" y="8"/>
                  </a:cubicBezTo>
                  <a:cubicBezTo>
                    <a:pt x="315" y="9"/>
                    <a:pt x="315" y="10"/>
                    <a:pt x="315" y="10"/>
                  </a:cubicBezTo>
                  <a:cubicBezTo>
                    <a:pt x="315" y="11"/>
                    <a:pt x="315" y="11"/>
                    <a:pt x="315" y="11"/>
                  </a:cubicBezTo>
                  <a:cubicBezTo>
                    <a:pt x="315" y="11"/>
                    <a:pt x="316" y="10"/>
                    <a:pt x="316" y="10"/>
                  </a:cubicBezTo>
                  <a:cubicBezTo>
                    <a:pt x="316" y="10"/>
                    <a:pt x="317" y="10"/>
                    <a:pt x="318" y="11"/>
                  </a:cubicBezTo>
                  <a:cubicBezTo>
                    <a:pt x="318" y="11"/>
                    <a:pt x="320" y="11"/>
                    <a:pt x="320" y="11"/>
                  </a:cubicBezTo>
                  <a:cubicBezTo>
                    <a:pt x="320" y="12"/>
                    <a:pt x="319" y="12"/>
                    <a:pt x="319" y="12"/>
                  </a:cubicBezTo>
                  <a:cubicBezTo>
                    <a:pt x="319" y="12"/>
                    <a:pt x="319" y="13"/>
                    <a:pt x="319" y="14"/>
                  </a:cubicBezTo>
                  <a:cubicBezTo>
                    <a:pt x="319" y="14"/>
                    <a:pt x="319" y="14"/>
                    <a:pt x="319" y="15"/>
                  </a:cubicBezTo>
                  <a:cubicBezTo>
                    <a:pt x="320" y="15"/>
                    <a:pt x="320" y="16"/>
                    <a:pt x="320" y="17"/>
                  </a:cubicBezTo>
                  <a:cubicBezTo>
                    <a:pt x="320" y="17"/>
                    <a:pt x="320" y="17"/>
                    <a:pt x="320" y="17"/>
                  </a:cubicBezTo>
                  <a:cubicBezTo>
                    <a:pt x="316" y="20"/>
                    <a:pt x="316" y="20"/>
                    <a:pt x="316" y="20"/>
                  </a:cubicBezTo>
                  <a:cubicBezTo>
                    <a:pt x="316" y="20"/>
                    <a:pt x="315" y="22"/>
                    <a:pt x="315" y="22"/>
                  </a:cubicBezTo>
                  <a:cubicBezTo>
                    <a:pt x="315" y="22"/>
                    <a:pt x="313" y="27"/>
                    <a:pt x="313" y="27"/>
                  </a:cubicBezTo>
                  <a:cubicBezTo>
                    <a:pt x="313" y="27"/>
                    <a:pt x="311" y="31"/>
                    <a:pt x="311" y="31"/>
                  </a:cubicBezTo>
                  <a:cubicBezTo>
                    <a:pt x="310" y="32"/>
                    <a:pt x="310" y="32"/>
                    <a:pt x="310" y="32"/>
                  </a:cubicBezTo>
                  <a:cubicBezTo>
                    <a:pt x="310" y="34"/>
                    <a:pt x="310" y="34"/>
                    <a:pt x="310" y="34"/>
                  </a:cubicBezTo>
                  <a:cubicBezTo>
                    <a:pt x="309" y="35"/>
                    <a:pt x="309" y="35"/>
                    <a:pt x="309" y="35"/>
                  </a:cubicBezTo>
                  <a:cubicBezTo>
                    <a:pt x="309" y="35"/>
                    <a:pt x="309" y="35"/>
                    <a:pt x="309" y="35"/>
                  </a:cubicBezTo>
                  <a:cubicBezTo>
                    <a:pt x="309" y="36"/>
                    <a:pt x="310" y="36"/>
                    <a:pt x="310" y="36"/>
                  </a:cubicBezTo>
                  <a:cubicBezTo>
                    <a:pt x="310" y="36"/>
                    <a:pt x="310" y="37"/>
                    <a:pt x="310" y="38"/>
                  </a:cubicBezTo>
                  <a:cubicBezTo>
                    <a:pt x="310" y="38"/>
                    <a:pt x="308" y="39"/>
                    <a:pt x="308" y="39"/>
                  </a:cubicBezTo>
                  <a:cubicBezTo>
                    <a:pt x="305" y="40"/>
                    <a:pt x="305" y="40"/>
                    <a:pt x="305" y="40"/>
                  </a:cubicBezTo>
                  <a:cubicBezTo>
                    <a:pt x="300" y="44"/>
                    <a:pt x="300" y="44"/>
                    <a:pt x="300" y="44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96" y="43"/>
                    <a:pt x="296" y="43"/>
                    <a:pt x="296" y="43"/>
                  </a:cubicBezTo>
                  <a:cubicBezTo>
                    <a:pt x="294" y="42"/>
                    <a:pt x="294" y="42"/>
                    <a:pt x="294" y="42"/>
                  </a:cubicBezTo>
                  <a:cubicBezTo>
                    <a:pt x="293" y="41"/>
                    <a:pt x="293" y="41"/>
                    <a:pt x="293" y="41"/>
                  </a:cubicBezTo>
                  <a:cubicBezTo>
                    <a:pt x="292" y="41"/>
                    <a:pt x="292" y="41"/>
                    <a:pt x="292" y="41"/>
                  </a:cubicBezTo>
                  <a:cubicBezTo>
                    <a:pt x="286" y="54"/>
                    <a:pt x="286" y="54"/>
                    <a:pt x="286" y="54"/>
                  </a:cubicBezTo>
                  <a:cubicBezTo>
                    <a:pt x="286" y="57"/>
                    <a:pt x="286" y="57"/>
                    <a:pt x="286" y="57"/>
                  </a:cubicBezTo>
                  <a:cubicBezTo>
                    <a:pt x="284" y="58"/>
                    <a:pt x="284" y="58"/>
                    <a:pt x="284" y="58"/>
                  </a:cubicBezTo>
                  <a:cubicBezTo>
                    <a:pt x="284" y="60"/>
                    <a:pt x="284" y="60"/>
                    <a:pt x="284" y="60"/>
                  </a:cubicBezTo>
                  <a:cubicBezTo>
                    <a:pt x="287" y="63"/>
                    <a:pt x="287" y="63"/>
                    <a:pt x="287" y="63"/>
                  </a:cubicBezTo>
                  <a:cubicBezTo>
                    <a:pt x="289" y="60"/>
                    <a:pt x="289" y="60"/>
                    <a:pt x="289" y="60"/>
                  </a:cubicBezTo>
                  <a:cubicBezTo>
                    <a:pt x="293" y="60"/>
                    <a:pt x="293" y="60"/>
                    <a:pt x="293" y="60"/>
                  </a:cubicBezTo>
                  <a:cubicBezTo>
                    <a:pt x="296" y="62"/>
                    <a:pt x="296" y="62"/>
                    <a:pt x="296" y="62"/>
                  </a:cubicBezTo>
                  <a:cubicBezTo>
                    <a:pt x="297" y="63"/>
                    <a:pt x="297" y="63"/>
                    <a:pt x="297" y="63"/>
                  </a:cubicBezTo>
                  <a:cubicBezTo>
                    <a:pt x="300" y="60"/>
                    <a:pt x="300" y="60"/>
                    <a:pt x="300" y="60"/>
                  </a:cubicBezTo>
                  <a:cubicBezTo>
                    <a:pt x="305" y="60"/>
                    <a:pt x="305" y="60"/>
                    <a:pt x="305" y="60"/>
                  </a:cubicBezTo>
                  <a:cubicBezTo>
                    <a:pt x="314" y="70"/>
                    <a:pt x="314" y="70"/>
                    <a:pt x="314" y="70"/>
                  </a:cubicBezTo>
                  <a:cubicBezTo>
                    <a:pt x="314" y="73"/>
                    <a:pt x="314" y="73"/>
                    <a:pt x="314" y="73"/>
                  </a:cubicBezTo>
                  <a:cubicBezTo>
                    <a:pt x="312" y="73"/>
                    <a:pt x="312" y="73"/>
                    <a:pt x="312" y="73"/>
                  </a:cubicBezTo>
                  <a:cubicBezTo>
                    <a:pt x="310" y="73"/>
                    <a:pt x="310" y="73"/>
                    <a:pt x="310" y="73"/>
                  </a:cubicBezTo>
                  <a:cubicBezTo>
                    <a:pt x="307" y="72"/>
                    <a:pt x="307" y="72"/>
                    <a:pt x="307" y="72"/>
                  </a:cubicBezTo>
                  <a:cubicBezTo>
                    <a:pt x="303" y="72"/>
                    <a:pt x="303" y="72"/>
                    <a:pt x="303" y="72"/>
                  </a:cubicBezTo>
                  <a:cubicBezTo>
                    <a:pt x="302" y="73"/>
                    <a:pt x="302" y="73"/>
                    <a:pt x="302" y="73"/>
                  </a:cubicBezTo>
                  <a:cubicBezTo>
                    <a:pt x="300" y="74"/>
                    <a:pt x="300" y="74"/>
                    <a:pt x="300" y="74"/>
                  </a:cubicBezTo>
                  <a:cubicBezTo>
                    <a:pt x="297" y="74"/>
                    <a:pt x="297" y="74"/>
                    <a:pt x="297" y="74"/>
                  </a:cubicBezTo>
                  <a:cubicBezTo>
                    <a:pt x="297" y="76"/>
                    <a:pt x="297" y="76"/>
                    <a:pt x="297" y="76"/>
                  </a:cubicBezTo>
                  <a:cubicBezTo>
                    <a:pt x="292" y="76"/>
                    <a:pt x="292" y="76"/>
                    <a:pt x="292" y="76"/>
                  </a:cubicBezTo>
                  <a:cubicBezTo>
                    <a:pt x="289" y="80"/>
                    <a:pt x="289" y="80"/>
                    <a:pt x="289" y="80"/>
                  </a:cubicBezTo>
                  <a:cubicBezTo>
                    <a:pt x="289" y="82"/>
                    <a:pt x="289" y="82"/>
                    <a:pt x="289" y="82"/>
                  </a:cubicBezTo>
                  <a:cubicBezTo>
                    <a:pt x="286" y="85"/>
                    <a:pt x="286" y="85"/>
                    <a:pt x="286" y="85"/>
                  </a:cubicBezTo>
                  <a:cubicBezTo>
                    <a:pt x="278" y="85"/>
                    <a:pt x="278" y="85"/>
                    <a:pt x="278" y="85"/>
                  </a:cubicBezTo>
                  <a:cubicBezTo>
                    <a:pt x="276" y="88"/>
                    <a:pt x="276" y="88"/>
                    <a:pt x="276" y="88"/>
                  </a:cubicBezTo>
                  <a:cubicBezTo>
                    <a:pt x="273" y="91"/>
                    <a:pt x="273" y="91"/>
                    <a:pt x="273" y="91"/>
                  </a:cubicBezTo>
                  <a:cubicBezTo>
                    <a:pt x="269" y="91"/>
                    <a:pt x="269" y="91"/>
                    <a:pt x="269" y="91"/>
                  </a:cubicBezTo>
                  <a:cubicBezTo>
                    <a:pt x="266" y="91"/>
                    <a:pt x="266" y="91"/>
                    <a:pt x="266" y="91"/>
                  </a:cubicBezTo>
                  <a:cubicBezTo>
                    <a:pt x="262" y="89"/>
                    <a:pt x="262" y="89"/>
                    <a:pt x="262" y="89"/>
                  </a:cubicBezTo>
                  <a:cubicBezTo>
                    <a:pt x="260" y="89"/>
                    <a:pt x="260" y="89"/>
                    <a:pt x="260" y="89"/>
                  </a:cubicBezTo>
                  <a:cubicBezTo>
                    <a:pt x="260" y="89"/>
                    <a:pt x="258" y="92"/>
                    <a:pt x="258" y="92"/>
                  </a:cubicBezTo>
                  <a:cubicBezTo>
                    <a:pt x="257" y="93"/>
                    <a:pt x="257" y="94"/>
                    <a:pt x="257" y="94"/>
                  </a:cubicBezTo>
                  <a:cubicBezTo>
                    <a:pt x="257" y="94"/>
                    <a:pt x="257" y="96"/>
                    <a:pt x="257" y="97"/>
                  </a:cubicBezTo>
                  <a:cubicBezTo>
                    <a:pt x="257" y="97"/>
                    <a:pt x="260" y="99"/>
                    <a:pt x="260" y="99"/>
                  </a:cubicBezTo>
                  <a:cubicBezTo>
                    <a:pt x="260" y="102"/>
                    <a:pt x="260" y="102"/>
                    <a:pt x="260" y="102"/>
                  </a:cubicBezTo>
                  <a:cubicBezTo>
                    <a:pt x="254" y="105"/>
                    <a:pt x="254" y="105"/>
                    <a:pt x="254" y="105"/>
                  </a:cubicBezTo>
                  <a:cubicBezTo>
                    <a:pt x="250" y="110"/>
                    <a:pt x="250" y="110"/>
                    <a:pt x="250" y="110"/>
                  </a:cubicBezTo>
                  <a:cubicBezTo>
                    <a:pt x="249" y="111"/>
                    <a:pt x="249" y="111"/>
                    <a:pt x="249" y="111"/>
                  </a:cubicBezTo>
                  <a:cubicBezTo>
                    <a:pt x="244" y="113"/>
                    <a:pt x="244" y="113"/>
                    <a:pt x="244" y="113"/>
                  </a:cubicBezTo>
                  <a:cubicBezTo>
                    <a:pt x="229" y="113"/>
                    <a:pt x="229" y="113"/>
                    <a:pt x="229" y="113"/>
                  </a:cubicBezTo>
                  <a:cubicBezTo>
                    <a:pt x="218" y="118"/>
                    <a:pt x="218" y="118"/>
                    <a:pt x="218" y="118"/>
                  </a:cubicBezTo>
                  <a:cubicBezTo>
                    <a:pt x="213" y="121"/>
                    <a:pt x="213" y="121"/>
                    <a:pt x="213" y="121"/>
                  </a:cubicBezTo>
                  <a:cubicBezTo>
                    <a:pt x="213" y="121"/>
                    <a:pt x="213" y="121"/>
                    <a:pt x="213" y="121"/>
                  </a:cubicBezTo>
                  <a:cubicBezTo>
                    <a:pt x="212" y="121"/>
                    <a:pt x="212" y="121"/>
                    <a:pt x="212" y="121"/>
                  </a:cubicBezTo>
                  <a:cubicBezTo>
                    <a:pt x="210" y="120"/>
                    <a:pt x="210" y="120"/>
                    <a:pt x="210" y="120"/>
                  </a:cubicBezTo>
                  <a:cubicBezTo>
                    <a:pt x="209" y="119"/>
                    <a:pt x="209" y="119"/>
                    <a:pt x="209" y="119"/>
                  </a:cubicBezTo>
                  <a:cubicBezTo>
                    <a:pt x="203" y="119"/>
                    <a:pt x="203" y="119"/>
                    <a:pt x="203" y="119"/>
                  </a:cubicBezTo>
                  <a:cubicBezTo>
                    <a:pt x="197" y="116"/>
                    <a:pt x="197" y="116"/>
                    <a:pt x="197" y="116"/>
                  </a:cubicBezTo>
                  <a:cubicBezTo>
                    <a:pt x="193" y="115"/>
                    <a:pt x="193" y="115"/>
                    <a:pt x="193" y="115"/>
                  </a:cubicBezTo>
                  <a:cubicBezTo>
                    <a:pt x="193" y="115"/>
                    <a:pt x="191" y="113"/>
                    <a:pt x="191" y="113"/>
                  </a:cubicBezTo>
                  <a:cubicBezTo>
                    <a:pt x="191" y="113"/>
                    <a:pt x="188" y="112"/>
                    <a:pt x="188" y="112"/>
                  </a:cubicBezTo>
                  <a:cubicBezTo>
                    <a:pt x="188" y="112"/>
                    <a:pt x="185" y="111"/>
                    <a:pt x="185" y="111"/>
                  </a:cubicBezTo>
                  <a:cubicBezTo>
                    <a:pt x="182" y="112"/>
                    <a:pt x="182" y="112"/>
                    <a:pt x="182" y="112"/>
                  </a:cubicBezTo>
                  <a:cubicBezTo>
                    <a:pt x="177" y="112"/>
                    <a:pt x="177" y="112"/>
                    <a:pt x="177" y="112"/>
                  </a:cubicBezTo>
                  <a:cubicBezTo>
                    <a:pt x="160" y="110"/>
                    <a:pt x="160" y="110"/>
                    <a:pt x="160" y="110"/>
                  </a:cubicBezTo>
                  <a:cubicBezTo>
                    <a:pt x="158" y="110"/>
                    <a:pt x="158" y="110"/>
                    <a:pt x="158" y="110"/>
                  </a:cubicBezTo>
                  <a:cubicBezTo>
                    <a:pt x="155" y="110"/>
                    <a:pt x="155" y="110"/>
                    <a:pt x="155" y="110"/>
                  </a:cubicBezTo>
                  <a:cubicBezTo>
                    <a:pt x="154" y="109"/>
                    <a:pt x="154" y="109"/>
                    <a:pt x="154" y="109"/>
                  </a:cubicBezTo>
                  <a:cubicBezTo>
                    <a:pt x="151" y="105"/>
                    <a:pt x="151" y="105"/>
                    <a:pt x="151" y="105"/>
                  </a:cubicBezTo>
                  <a:cubicBezTo>
                    <a:pt x="149" y="99"/>
                    <a:pt x="149" y="99"/>
                    <a:pt x="149" y="99"/>
                  </a:cubicBezTo>
                  <a:cubicBezTo>
                    <a:pt x="148" y="98"/>
                    <a:pt x="148" y="98"/>
                    <a:pt x="148" y="98"/>
                  </a:cubicBezTo>
                  <a:cubicBezTo>
                    <a:pt x="148" y="96"/>
                    <a:pt x="148" y="96"/>
                    <a:pt x="148" y="96"/>
                  </a:cubicBezTo>
                  <a:cubicBezTo>
                    <a:pt x="145" y="96"/>
                    <a:pt x="145" y="96"/>
                    <a:pt x="145" y="96"/>
                  </a:cubicBezTo>
                  <a:cubicBezTo>
                    <a:pt x="137" y="90"/>
                    <a:pt x="137" y="90"/>
                    <a:pt x="137" y="90"/>
                  </a:cubicBezTo>
                  <a:cubicBezTo>
                    <a:pt x="134" y="89"/>
                    <a:pt x="134" y="89"/>
                    <a:pt x="134" y="89"/>
                  </a:cubicBezTo>
                  <a:cubicBezTo>
                    <a:pt x="125" y="89"/>
                    <a:pt x="125" y="89"/>
                    <a:pt x="125" y="89"/>
                  </a:cubicBezTo>
                  <a:cubicBezTo>
                    <a:pt x="125" y="89"/>
                    <a:pt x="121" y="88"/>
                    <a:pt x="121" y="88"/>
                  </a:cubicBezTo>
                  <a:cubicBezTo>
                    <a:pt x="121" y="88"/>
                    <a:pt x="119" y="87"/>
                    <a:pt x="118" y="87"/>
                  </a:cubicBezTo>
                  <a:cubicBezTo>
                    <a:pt x="118" y="87"/>
                    <a:pt x="117" y="87"/>
                    <a:pt x="117" y="86"/>
                  </a:cubicBezTo>
                  <a:cubicBezTo>
                    <a:pt x="116" y="86"/>
                    <a:pt x="116" y="85"/>
                    <a:pt x="116" y="85"/>
                  </a:cubicBezTo>
                  <a:cubicBezTo>
                    <a:pt x="116" y="85"/>
                    <a:pt x="116" y="83"/>
                    <a:pt x="116" y="83"/>
                  </a:cubicBezTo>
                  <a:cubicBezTo>
                    <a:pt x="116" y="83"/>
                    <a:pt x="117" y="82"/>
                    <a:pt x="117" y="81"/>
                  </a:cubicBezTo>
                  <a:cubicBezTo>
                    <a:pt x="117" y="81"/>
                    <a:pt x="118" y="80"/>
                    <a:pt x="118" y="80"/>
                  </a:cubicBezTo>
                  <a:cubicBezTo>
                    <a:pt x="118" y="80"/>
                    <a:pt x="118" y="78"/>
                    <a:pt x="118" y="77"/>
                  </a:cubicBezTo>
                  <a:cubicBezTo>
                    <a:pt x="118" y="77"/>
                    <a:pt x="117" y="76"/>
                    <a:pt x="117" y="76"/>
                  </a:cubicBezTo>
                  <a:cubicBezTo>
                    <a:pt x="117" y="76"/>
                    <a:pt x="118" y="75"/>
                    <a:pt x="118" y="75"/>
                  </a:cubicBezTo>
                  <a:cubicBezTo>
                    <a:pt x="118" y="75"/>
                    <a:pt x="118" y="74"/>
                    <a:pt x="118" y="74"/>
                  </a:cubicBezTo>
                  <a:cubicBezTo>
                    <a:pt x="118" y="73"/>
                    <a:pt x="118" y="72"/>
                    <a:pt x="118" y="72"/>
                  </a:cubicBezTo>
                  <a:cubicBezTo>
                    <a:pt x="115" y="68"/>
                    <a:pt x="115" y="68"/>
                    <a:pt x="115" y="68"/>
                  </a:cubicBezTo>
                  <a:cubicBezTo>
                    <a:pt x="115" y="68"/>
                    <a:pt x="114" y="63"/>
                    <a:pt x="114" y="63"/>
                  </a:cubicBezTo>
                  <a:cubicBezTo>
                    <a:pt x="114" y="63"/>
                    <a:pt x="113" y="62"/>
                    <a:pt x="113" y="62"/>
                  </a:cubicBezTo>
                  <a:cubicBezTo>
                    <a:pt x="112" y="61"/>
                    <a:pt x="112" y="61"/>
                    <a:pt x="112" y="61"/>
                  </a:cubicBezTo>
                  <a:cubicBezTo>
                    <a:pt x="110" y="61"/>
                    <a:pt x="110" y="61"/>
                    <a:pt x="110" y="61"/>
                  </a:cubicBezTo>
                  <a:cubicBezTo>
                    <a:pt x="110" y="61"/>
                    <a:pt x="109" y="60"/>
                    <a:pt x="109" y="60"/>
                  </a:cubicBezTo>
                  <a:cubicBezTo>
                    <a:pt x="108" y="60"/>
                    <a:pt x="108" y="59"/>
                    <a:pt x="107" y="59"/>
                  </a:cubicBezTo>
                  <a:cubicBezTo>
                    <a:pt x="107" y="59"/>
                    <a:pt x="106" y="60"/>
                    <a:pt x="106" y="60"/>
                  </a:cubicBezTo>
                  <a:cubicBezTo>
                    <a:pt x="106" y="60"/>
                    <a:pt x="104" y="60"/>
                    <a:pt x="104" y="60"/>
                  </a:cubicBezTo>
                  <a:cubicBezTo>
                    <a:pt x="102" y="57"/>
                    <a:pt x="102" y="57"/>
                    <a:pt x="102" y="57"/>
                  </a:cubicBezTo>
                  <a:cubicBezTo>
                    <a:pt x="101" y="56"/>
                    <a:pt x="101" y="56"/>
                    <a:pt x="101" y="56"/>
                  </a:cubicBezTo>
                  <a:cubicBezTo>
                    <a:pt x="101" y="56"/>
                    <a:pt x="100" y="55"/>
                    <a:pt x="100" y="55"/>
                  </a:cubicBezTo>
                  <a:cubicBezTo>
                    <a:pt x="100" y="55"/>
                    <a:pt x="98" y="54"/>
                    <a:pt x="98" y="54"/>
                  </a:cubicBezTo>
                  <a:cubicBezTo>
                    <a:pt x="98" y="52"/>
                    <a:pt x="98" y="52"/>
                    <a:pt x="98" y="52"/>
                  </a:cubicBezTo>
                  <a:cubicBezTo>
                    <a:pt x="96" y="51"/>
                    <a:pt x="96" y="51"/>
                    <a:pt x="96" y="51"/>
                  </a:cubicBezTo>
                  <a:cubicBezTo>
                    <a:pt x="97" y="49"/>
                    <a:pt x="97" y="49"/>
                    <a:pt x="97" y="49"/>
                  </a:cubicBezTo>
                  <a:cubicBezTo>
                    <a:pt x="96" y="48"/>
                    <a:pt x="96" y="48"/>
                    <a:pt x="96" y="48"/>
                  </a:cubicBezTo>
                  <a:cubicBezTo>
                    <a:pt x="96" y="48"/>
                    <a:pt x="96" y="48"/>
                    <a:pt x="96" y="48"/>
                  </a:cubicBezTo>
                  <a:cubicBezTo>
                    <a:pt x="93" y="48"/>
                    <a:pt x="93" y="48"/>
                    <a:pt x="93" y="48"/>
                  </a:cubicBezTo>
                  <a:cubicBezTo>
                    <a:pt x="92" y="47"/>
                    <a:pt x="92" y="47"/>
                    <a:pt x="92" y="47"/>
                  </a:cubicBezTo>
                  <a:cubicBezTo>
                    <a:pt x="92" y="47"/>
                    <a:pt x="91" y="46"/>
                    <a:pt x="91" y="46"/>
                  </a:cubicBezTo>
                  <a:cubicBezTo>
                    <a:pt x="89" y="49"/>
                    <a:pt x="89" y="49"/>
                    <a:pt x="89" y="49"/>
                  </a:cubicBezTo>
                  <a:cubicBezTo>
                    <a:pt x="89" y="53"/>
                    <a:pt x="89" y="53"/>
                    <a:pt x="89" y="53"/>
                  </a:cubicBezTo>
                  <a:cubicBezTo>
                    <a:pt x="89" y="53"/>
                    <a:pt x="88" y="54"/>
                    <a:pt x="88" y="54"/>
                  </a:cubicBezTo>
                  <a:cubicBezTo>
                    <a:pt x="87" y="54"/>
                    <a:pt x="85" y="55"/>
                    <a:pt x="85" y="55"/>
                  </a:cubicBezTo>
                  <a:cubicBezTo>
                    <a:pt x="84" y="55"/>
                    <a:pt x="82" y="56"/>
                    <a:pt x="82" y="56"/>
                  </a:cubicBezTo>
                  <a:cubicBezTo>
                    <a:pt x="82" y="56"/>
                    <a:pt x="81" y="58"/>
                    <a:pt x="81" y="58"/>
                  </a:cubicBezTo>
                  <a:cubicBezTo>
                    <a:pt x="81" y="58"/>
                    <a:pt x="81" y="59"/>
                    <a:pt x="81" y="59"/>
                  </a:cubicBezTo>
                  <a:cubicBezTo>
                    <a:pt x="81" y="59"/>
                    <a:pt x="81" y="61"/>
                    <a:pt x="81" y="61"/>
                  </a:cubicBezTo>
                  <a:cubicBezTo>
                    <a:pt x="81" y="61"/>
                    <a:pt x="81" y="62"/>
                    <a:pt x="81" y="62"/>
                  </a:cubicBezTo>
                  <a:cubicBezTo>
                    <a:pt x="81" y="66"/>
                    <a:pt x="81" y="66"/>
                    <a:pt x="81" y="66"/>
                  </a:cubicBezTo>
                  <a:cubicBezTo>
                    <a:pt x="82" y="66"/>
                    <a:pt x="82" y="66"/>
                    <a:pt x="82" y="66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81" y="69"/>
                    <a:pt x="81" y="69"/>
                    <a:pt x="81" y="69"/>
                  </a:cubicBezTo>
                  <a:cubicBezTo>
                    <a:pt x="80" y="69"/>
                    <a:pt x="80" y="69"/>
                    <a:pt x="80" y="69"/>
                  </a:cubicBezTo>
                  <a:cubicBezTo>
                    <a:pt x="79" y="70"/>
                    <a:pt x="79" y="70"/>
                    <a:pt x="79" y="70"/>
                  </a:cubicBezTo>
                  <a:cubicBezTo>
                    <a:pt x="77" y="71"/>
                    <a:pt x="77" y="71"/>
                    <a:pt x="77" y="71"/>
                  </a:cubicBezTo>
                  <a:cubicBezTo>
                    <a:pt x="75" y="70"/>
                    <a:pt x="75" y="70"/>
                    <a:pt x="75" y="70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4" y="67"/>
                    <a:pt x="64" y="67"/>
                    <a:pt x="64" y="67"/>
                  </a:cubicBezTo>
                  <a:cubicBezTo>
                    <a:pt x="61" y="77"/>
                    <a:pt x="61" y="77"/>
                    <a:pt x="61" y="77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8" y="84"/>
                    <a:pt x="59" y="85"/>
                    <a:pt x="59" y="85"/>
                  </a:cubicBezTo>
                  <a:cubicBezTo>
                    <a:pt x="59" y="85"/>
                    <a:pt x="61" y="85"/>
                    <a:pt x="61" y="85"/>
                  </a:cubicBezTo>
                  <a:cubicBezTo>
                    <a:pt x="61" y="87"/>
                    <a:pt x="61" y="87"/>
                    <a:pt x="61" y="87"/>
                  </a:cubicBezTo>
                  <a:cubicBezTo>
                    <a:pt x="57" y="87"/>
                    <a:pt x="57" y="87"/>
                    <a:pt x="57" y="87"/>
                  </a:cubicBezTo>
                  <a:cubicBezTo>
                    <a:pt x="55" y="85"/>
                    <a:pt x="55" y="85"/>
                    <a:pt x="55" y="85"/>
                  </a:cubicBezTo>
                  <a:cubicBezTo>
                    <a:pt x="55" y="85"/>
                    <a:pt x="52" y="87"/>
                    <a:pt x="52" y="87"/>
                  </a:cubicBezTo>
                  <a:cubicBezTo>
                    <a:pt x="52" y="87"/>
                    <a:pt x="51" y="88"/>
                    <a:pt x="50" y="88"/>
                  </a:cubicBezTo>
                  <a:cubicBezTo>
                    <a:pt x="50" y="88"/>
                    <a:pt x="48" y="88"/>
                    <a:pt x="48" y="88"/>
                  </a:cubicBezTo>
                  <a:cubicBezTo>
                    <a:pt x="45" y="89"/>
                    <a:pt x="45" y="89"/>
                    <a:pt x="45" y="89"/>
                  </a:cubicBezTo>
                  <a:cubicBezTo>
                    <a:pt x="43" y="90"/>
                    <a:pt x="43" y="90"/>
                    <a:pt x="43" y="90"/>
                  </a:cubicBezTo>
                  <a:cubicBezTo>
                    <a:pt x="43" y="90"/>
                    <a:pt x="43" y="91"/>
                    <a:pt x="43" y="91"/>
                  </a:cubicBezTo>
                  <a:cubicBezTo>
                    <a:pt x="43" y="91"/>
                    <a:pt x="44" y="91"/>
                    <a:pt x="44" y="91"/>
                  </a:cubicBezTo>
                  <a:cubicBezTo>
                    <a:pt x="45" y="92"/>
                    <a:pt x="45" y="92"/>
                    <a:pt x="45" y="92"/>
                  </a:cubicBezTo>
                  <a:cubicBezTo>
                    <a:pt x="46" y="93"/>
                    <a:pt x="46" y="93"/>
                    <a:pt x="46" y="93"/>
                  </a:cubicBezTo>
                  <a:cubicBezTo>
                    <a:pt x="46" y="98"/>
                    <a:pt x="46" y="98"/>
                    <a:pt x="46" y="98"/>
                  </a:cubicBezTo>
                  <a:cubicBezTo>
                    <a:pt x="47" y="100"/>
                    <a:pt x="47" y="100"/>
                    <a:pt x="47" y="100"/>
                  </a:cubicBezTo>
                  <a:cubicBezTo>
                    <a:pt x="48" y="102"/>
                    <a:pt x="48" y="102"/>
                    <a:pt x="48" y="102"/>
                  </a:cubicBezTo>
                  <a:cubicBezTo>
                    <a:pt x="48" y="102"/>
                    <a:pt x="48" y="104"/>
                    <a:pt x="48" y="104"/>
                  </a:cubicBezTo>
                  <a:cubicBezTo>
                    <a:pt x="48" y="104"/>
                    <a:pt x="49" y="105"/>
                    <a:pt x="49" y="105"/>
                  </a:cubicBezTo>
                  <a:cubicBezTo>
                    <a:pt x="49" y="106"/>
                    <a:pt x="49" y="106"/>
                    <a:pt x="49" y="106"/>
                  </a:cubicBezTo>
                  <a:cubicBezTo>
                    <a:pt x="47" y="107"/>
                    <a:pt x="47" y="107"/>
                    <a:pt x="47" y="107"/>
                  </a:cubicBezTo>
                  <a:cubicBezTo>
                    <a:pt x="46" y="108"/>
                    <a:pt x="46" y="108"/>
                    <a:pt x="46" y="108"/>
                  </a:cubicBezTo>
                  <a:cubicBezTo>
                    <a:pt x="46" y="108"/>
                    <a:pt x="46" y="108"/>
                    <a:pt x="46" y="108"/>
                  </a:cubicBezTo>
                  <a:cubicBezTo>
                    <a:pt x="46" y="108"/>
                    <a:pt x="47" y="109"/>
                    <a:pt x="47" y="109"/>
                  </a:cubicBezTo>
                  <a:cubicBezTo>
                    <a:pt x="48" y="109"/>
                    <a:pt x="47" y="109"/>
                    <a:pt x="47" y="109"/>
                  </a:cubicBezTo>
                  <a:cubicBezTo>
                    <a:pt x="46" y="109"/>
                    <a:pt x="46" y="109"/>
                    <a:pt x="46" y="109"/>
                  </a:cubicBezTo>
                  <a:cubicBezTo>
                    <a:pt x="44" y="111"/>
                    <a:pt x="44" y="111"/>
                    <a:pt x="44" y="111"/>
                  </a:cubicBezTo>
                  <a:cubicBezTo>
                    <a:pt x="44" y="111"/>
                    <a:pt x="44" y="112"/>
                    <a:pt x="45" y="112"/>
                  </a:cubicBezTo>
                  <a:cubicBezTo>
                    <a:pt x="45" y="112"/>
                    <a:pt x="45" y="113"/>
                    <a:pt x="45" y="113"/>
                  </a:cubicBezTo>
                  <a:cubicBezTo>
                    <a:pt x="45" y="113"/>
                    <a:pt x="45" y="115"/>
                    <a:pt x="45" y="115"/>
                  </a:cubicBezTo>
                  <a:cubicBezTo>
                    <a:pt x="45" y="115"/>
                    <a:pt x="45" y="115"/>
                    <a:pt x="45" y="115"/>
                  </a:cubicBezTo>
                  <a:cubicBezTo>
                    <a:pt x="44" y="117"/>
                    <a:pt x="44" y="117"/>
                    <a:pt x="44" y="117"/>
                  </a:cubicBezTo>
                  <a:cubicBezTo>
                    <a:pt x="44" y="117"/>
                    <a:pt x="43" y="117"/>
                    <a:pt x="43" y="117"/>
                  </a:cubicBezTo>
                  <a:cubicBezTo>
                    <a:pt x="43" y="117"/>
                    <a:pt x="41" y="119"/>
                    <a:pt x="41" y="119"/>
                  </a:cubicBezTo>
                  <a:cubicBezTo>
                    <a:pt x="36" y="121"/>
                    <a:pt x="36" y="121"/>
                    <a:pt x="36" y="121"/>
                  </a:cubicBezTo>
                  <a:cubicBezTo>
                    <a:pt x="31" y="122"/>
                    <a:pt x="31" y="122"/>
                    <a:pt x="31" y="122"/>
                  </a:cubicBezTo>
                  <a:cubicBezTo>
                    <a:pt x="31" y="124"/>
                    <a:pt x="31" y="124"/>
                    <a:pt x="31" y="124"/>
                  </a:cubicBezTo>
                  <a:cubicBezTo>
                    <a:pt x="29" y="125"/>
                    <a:pt x="29" y="125"/>
                    <a:pt x="29" y="125"/>
                  </a:cubicBezTo>
                  <a:cubicBezTo>
                    <a:pt x="28" y="126"/>
                    <a:pt x="28" y="126"/>
                    <a:pt x="28" y="126"/>
                  </a:cubicBezTo>
                  <a:cubicBezTo>
                    <a:pt x="23" y="126"/>
                    <a:pt x="23" y="126"/>
                    <a:pt x="23" y="126"/>
                  </a:cubicBezTo>
                  <a:cubicBezTo>
                    <a:pt x="23" y="126"/>
                    <a:pt x="21" y="127"/>
                    <a:pt x="21" y="127"/>
                  </a:cubicBezTo>
                  <a:cubicBezTo>
                    <a:pt x="21" y="128"/>
                    <a:pt x="21" y="129"/>
                    <a:pt x="21" y="129"/>
                  </a:cubicBezTo>
                  <a:cubicBezTo>
                    <a:pt x="21" y="129"/>
                    <a:pt x="20" y="131"/>
                    <a:pt x="20" y="131"/>
                  </a:cubicBezTo>
                  <a:cubicBezTo>
                    <a:pt x="19" y="132"/>
                    <a:pt x="19" y="132"/>
                    <a:pt x="19" y="132"/>
                  </a:cubicBezTo>
                  <a:cubicBezTo>
                    <a:pt x="18" y="131"/>
                    <a:pt x="18" y="131"/>
                    <a:pt x="18" y="131"/>
                  </a:cubicBezTo>
                  <a:cubicBezTo>
                    <a:pt x="16" y="132"/>
                    <a:pt x="16" y="132"/>
                    <a:pt x="16" y="132"/>
                  </a:cubicBezTo>
                  <a:cubicBezTo>
                    <a:pt x="14" y="132"/>
                    <a:pt x="14" y="132"/>
                    <a:pt x="14" y="132"/>
                  </a:cubicBezTo>
                  <a:cubicBezTo>
                    <a:pt x="13" y="130"/>
                    <a:pt x="13" y="130"/>
                    <a:pt x="13" y="130"/>
                  </a:cubicBezTo>
                  <a:cubicBezTo>
                    <a:pt x="11" y="131"/>
                    <a:pt x="11" y="131"/>
                    <a:pt x="11" y="131"/>
                  </a:cubicBezTo>
                  <a:cubicBezTo>
                    <a:pt x="11" y="131"/>
                    <a:pt x="10" y="131"/>
                    <a:pt x="9" y="131"/>
                  </a:cubicBezTo>
                  <a:cubicBezTo>
                    <a:pt x="9" y="131"/>
                    <a:pt x="9" y="132"/>
                    <a:pt x="9" y="132"/>
                  </a:cubicBezTo>
                  <a:cubicBezTo>
                    <a:pt x="8" y="132"/>
                    <a:pt x="8" y="132"/>
                    <a:pt x="8" y="132"/>
                  </a:cubicBezTo>
                  <a:cubicBezTo>
                    <a:pt x="8" y="132"/>
                    <a:pt x="7" y="133"/>
                    <a:pt x="7" y="133"/>
                  </a:cubicBezTo>
                  <a:cubicBezTo>
                    <a:pt x="7" y="133"/>
                    <a:pt x="5" y="134"/>
                    <a:pt x="5" y="134"/>
                  </a:cubicBezTo>
                  <a:cubicBezTo>
                    <a:pt x="5" y="135"/>
                    <a:pt x="4" y="135"/>
                    <a:pt x="4" y="135"/>
                  </a:cubicBezTo>
                  <a:cubicBezTo>
                    <a:pt x="4" y="135"/>
                    <a:pt x="3" y="135"/>
                    <a:pt x="2" y="136"/>
                  </a:cubicBezTo>
                  <a:cubicBezTo>
                    <a:pt x="2" y="136"/>
                    <a:pt x="2" y="137"/>
                    <a:pt x="2" y="137"/>
                  </a:cubicBezTo>
                  <a:cubicBezTo>
                    <a:pt x="2" y="138"/>
                    <a:pt x="2" y="138"/>
                    <a:pt x="3" y="138"/>
                  </a:cubicBezTo>
                  <a:cubicBezTo>
                    <a:pt x="3" y="139"/>
                    <a:pt x="2" y="140"/>
                    <a:pt x="2" y="140"/>
                  </a:cubicBezTo>
                  <a:cubicBezTo>
                    <a:pt x="2" y="140"/>
                    <a:pt x="1" y="140"/>
                    <a:pt x="1" y="140"/>
                  </a:cubicBezTo>
                  <a:cubicBezTo>
                    <a:pt x="1" y="140"/>
                    <a:pt x="0" y="140"/>
                    <a:pt x="0" y="140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2" y="144"/>
                    <a:pt x="2" y="144"/>
                    <a:pt x="2" y="144"/>
                  </a:cubicBezTo>
                  <a:cubicBezTo>
                    <a:pt x="1" y="145"/>
                    <a:pt x="1" y="145"/>
                    <a:pt x="1" y="145"/>
                  </a:cubicBezTo>
                  <a:cubicBezTo>
                    <a:pt x="1" y="145"/>
                    <a:pt x="2" y="148"/>
                    <a:pt x="2" y="148"/>
                  </a:cubicBezTo>
                  <a:cubicBezTo>
                    <a:pt x="3" y="148"/>
                    <a:pt x="4" y="148"/>
                    <a:pt x="4" y="148"/>
                  </a:cubicBezTo>
                  <a:cubicBezTo>
                    <a:pt x="5" y="148"/>
                    <a:pt x="6" y="148"/>
                    <a:pt x="6" y="148"/>
                  </a:cubicBezTo>
                  <a:cubicBezTo>
                    <a:pt x="6" y="148"/>
                    <a:pt x="8" y="149"/>
                    <a:pt x="8" y="150"/>
                  </a:cubicBezTo>
                  <a:cubicBezTo>
                    <a:pt x="8" y="150"/>
                    <a:pt x="8" y="151"/>
                    <a:pt x="9" y="152"/>
                  </a:cubicBezTo>
                  <a:cubicBezTo>
                    <a:pt x="9" y="152"/>
                    <a:pt x="10" y="154"/>
                    <a:pt x="10" y="154"/>
                  </a:cubicBezTo>
                  <a:cubicBezTo>
                    <a:pt x="10" y="155"/>
                    <a:pt x="11" y="157"/>
                    <a:pt x="11" y="157"/>
                  </a:cubicBezTo>
                  <a:cubicBezTo>
                    <a:pt x="11" y="157"/>
                    <a:pt x="10" y="158"/>
                    <a:pt x="10" y="158"/>
                  </a:cubicBezTo>
                  <a:cubicBezTo>
                    <a:pt x="9" y="159"/>
                    <a:pt x="9" y="159"/>
                    <a:pt x="9" y="159"/>
                  </a:cubicBezTo>
                  <a:cubicBezTo>
                    <a:pt x="7" y="159"/>
                    <a:pt x="7" y="159"/>
                    <a:pt x="7" y="159"/>
                  </a:cubicBezTo>
                  <a:cubicBezTo>
                    <a:pt x="7" y="159"/>
                    <a:pt x="6" y="160"/>
                    <a:pt x="6" y="160"/>
                  </a:cubicBezTo>
                  <a:cubicBezTo>
                    <a:pt x="6" y="160"/>
                    <a:pt x="6" y="160"/>
                    <a:pt x="7" y="161"/>
                  </a:cubicBezTo>
                  <a:cubicBezTo>
                    <a:pt x="11" y="161"/>
                    <a:pt x="11" y="161"/>
                    <a:pt x="11" y="161"/>
                  </a:cubicBezTo>
                  <a:cubicBezTo>
                    <a:pt x="12" y="163"/>
                    <a:pt x="12" y="163"/>
                    <a:pt x="12" y="163"/>
                  </a:cubicBezTo>
                  <a:cubicBezTo>
                    <a:pt x="12" y="163"/>
                    <a:pt x="13" y="163"/>
                    <a:pt x="14" y="164"/>
                  </a:cubicBezTo>
                  <a:cubicBezTo>
                    <a:pt x="14" y="164"/>
                    <a:pt x="16" y="164"/>
                    <a:pt x="16" y="164"/>
                  </a:cubicBezTo>
                  <a:cubicBezTo>
                    <a:pt x="17" y="165"/>
                    <a:pt x="19" y="166"/>
                    <a:pt x="19" y="166"/>
                  </a:cubicBezTo>
                  <a:cubicBezTo>
                    <a:pt x="21" y="168"/>
                    <a:pt x="21" y="168"/>
                    <a:pt x="21" y="168"/>
                  </a:cubicBezTo>
                  <a:cubicBezTo>
                    <a:pt x="21" y="170"/>
                    <a:pt x="21" y="170"/>
                    <a:pt x="21" y="170"/>
                  </a:cubicBezTo>
                  <a:cubicBezTo>
                    <a:pt x="23" y="172"/>
                    <a:pt x="23" y="172"/>
                    <a:pt x="23" y="172"/>
                  </a:cubicBezTo>
                  <a:cubicBezTo>
                    <a:pt x="23" y="172"/>
                    <a:pt x="26" y="172"/>
                    <a:pt x="26" y="172"/>
                  </a:cubicBezTo>
                  <a:cubicBezTo>
                    <a:pt x="27" y="172"/>
                    <a:pt x="26" y="173"/>
                    <a:pt x="26" y="173"/>
                  </a:cubicBezTo>
                  <a:cubicBezTo>
                    <a:pt x="27" y="174"/>
                    <a:pt x="27" y="174"/>
                    <a:pt x="27" y="174"/>
                  </a:cubicBezTo>
                  <a:cubicBezTo>
                    <a:pt x="30" y="173"/>
                    <a:pt x="30" y="173"/>
                    <a:pt x="30" y="173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3" y="171"/>
                    <a:pt x="33" y="171"/>
                    <a:pt x="33" y="171"/>
                  </a:cubicBezTo>
                  <a:cubicBezTo>
                    <a:pt x="33" y="171"/>
                    <a:pt x="34" y="170"/>
                    <a:pt x="36" y="170"/>
                  </a:cubicBezTo>
                  <a:cubicBezTo>
                    <a:pt x="37" y="170"/>
                    <a:pt x="40" y="170"/>
                    <a:pt x="40" y="170"/>
                  </a:cubicBezTo>
                  <a:cubicBezTo>
                    <a:pt x="41" y="171"/>
                    <a:pt x="41" y="171"/>
                    <a:pt x="41" y="171"/>
                  </a:cubicBezTo>
                  <a:cubicBezTo>
                    <a:pt x="41" y="171"/>
                    <a:pt x="41" y="172"/>
                    <a:pt x="42" y="173"/>
                  </a:cubicBezTo>
                  <a:cubicBezTo>
                    <a:pt x="42" y="173"/>
                    <a:pt x="43" y="174"/>
                    <a:pt x="43" y="174"/>
                  </a:cubicBezTo>
                  <a:cubicBezTo>
                    <a:pt x="46" y="173"/>
                    <a:pt x="46" y="173"/>
                    <a:pt x="46" y="173"/>
                  </a:cubicBezTo>
                  <a:cubicBezTo>
                    <a:pt x="46" y="173"/>
                    <a:pt x="46" y="175"/>
                    <a:pt x="46" y="176"/>
                  </a:cubicBezTo>
                  <a:cubicBezTo>
                    <a:pt x="46" y="176"/>
                    <a:pt x="46" y="176"/>
                    <a:pt x="46" y="177"/>
                  </a:cubicBezTo>
                  <a:cubicBezTo>
                    <a:pt x="46" y="177"/>
                    <a:pt x="45" y="178"/>
                    <a:pt x="45" y="178"/>
                  </a:cubicBezTo>
                  <a:cubicBezTo>
                    <a:pt x="45" y="178"/>
                    <a:pt x="44" y="179"/>
                    <a:pt x="44" y="179"/>
                  </a:cubicBezTo>
                  <a:cubicBezTo>
                    <a:pt x="43" y="179"/>
                    <a:pt x="43" y="180"/>
                    <a:pt x="42" y="180"/>
                  </a:cubicBezTo>
                  <a:cubicBezTo>
                    <a:pt x="42" y="181"/>
                    <a:pt x="42" y="182"/>
                    <a:pt x="42" y="182"/>
                  </a:cubicBezTo>
                  <a:cubicBezTo>
                    <a:pt x="42" y="184"/>
                    <a:pt x="42" y="184"/>
                    <a:pt x="42" y="184"/>
                  </a:cubicBezTo>
                  <a:cubicBezTo>
                    <a:pt x="42" y="184"/>
                    <a:pt x="41" y="186"/>
                    <a:pt x="40" y="186"/>
                  </a:cubicBezTo>
                  <a:cubicBezTo>
                    <a:pt x="40" y="186"/>
                    <a:pt x="39" y="187"/>
                    <a:pt x="39" y="187"/>
                  </a:cubicBezTo>
                  <a:cubicBezTo>
                    <a:pt x="38" y="187"/>
                    <a:pt x="37" y="188"/>
                    <a:pt x="37" y="188"/>
                  </a:cubicBezTo>
                  <a:cubicBezTo>
                    <a:pt x="37" y="188"/>
                    <a:pt x="36" y="188"/>
                    <a:pt x="35" y="188"/>
                  </a:cubicBezTo>
                  <a:cubicBezTo>
                    <a:pt x="35" y="189"/>
                    <a:pt x="35" y="189"/>
                    <a:pt x="35" y="189"/>
                  </a:cubicBezTo>
                  <a:cubicBezTo>
                    <a:pt x="36" y="191"/>
                    <a:pt x="36" y="191"/>
                    <a:pt x="36" y="191"/>
                  </a:cubicBezTo>
                  <a:cubicBezTo>
                    <a:pt x="38" y="193"/>
                    <a:pt x="38" y="193"/>
                    <a:pt x="38" y="193"/>
                  </a:cubicBezTo>
                  <a:cubicBezTo>
                    <a:pt x="39" y="194"/>
                    <a:pt x="39" y="194"/>
                    <a:pt x="39" y="194"/>
                  </a:cubicBezTo>
                  <a:cubicBezTo>
                    <a:pt x="39" y="194"/>
                    <a:pt x="40" y="195"/>
                    <a:pt x="40" y="195"/>
                  </a:cubicBezTo>
                  <a:cubicBezTo>
                    <a:pt x="41" y="196"/>
                    <a:pt x="40" y="197"/>
                    <a:pt x="40" y="197"/>
                  </a:cubicBezTo>
                  <a:cubicBezTo>
                    <a:pt x="40" y="198"/>
                    <a:pt x="40" y="198"/>
                    <a:pt x="40" y="198"/>
                  </a:cubicBezTo>
                  <a:cubicBezTo>
                    <a:pt x="38" y="198"/>
                    <a:pt x="38" y="198"/>
                    <a:pt x="38" y="198"/>
                  </a:cubicBezTo>
                  <a:cubicBezTo>
                    <a:pt x="38" y="198"/>
                    <a:pt x="37" y="199"/>
                    <a:pt x="37" y="199"/>
                  </a:cubicBezTo>
                  <a:cubicBezTo>
                    <a:pt x="36" y="199"/>
                    <a:pt x="36" y="197"/>
                    <a:pt x="36" y="197"/>
                  </a:cubicBezTo>
                  <a:cubicBezTo>
                    <a:pt x="34" y="197"/>
                    <a:pt x="34" y="197"/>
                    <a:pt x="34" y="197"/>
                  </a:cubicBezTo>
                  <a:cubicBezTo>
                    <a:pt x="33" y="198"/>
                    <a:pt x="33" y="198"/>
                    <a:pt x="33" y="198"/>
                  </a:cubicBezTo>
                  <a:cubicBezTo>
                    <a:pt x="33" y="198"/>
                    <a:pt x="33" y="199"/>
                    <a:pt x="33" y="200"/>
                  </a:cubicBezTo>
                  <a:cubicBezTo>
                    <a:pt x="33" y="200"/>
                    <a:pt x="33" y="201"/>
                    <a:pt x="33" y="201"/>
                  </a:cubicBezTo>
                  <a:cubicBezTo>
                    <a:pt x="33" y="201"/>
                    <a:pt x="34" y="201"/>
                    <a:pt x="35" y="202"/>
                  </a:cubicBezTo>
                  <a:cubicBezTo>
                    <a:pt x="36" y="202"/>
                    <a:pt x="35" y="203"/>
                    <a:pt x="35" y="203"/>
                  </a:cubicBezTo>
                  <a:cubicBezTo>
                    <a:pt x="35" y="203"/>
                    <a:pt x="35" y="205"/>
                    <a:pt x="36" y="205"/>
                  </a:cubicBezTo>
                  <a:cubicBezTo>
                    <a:pt x="37" y="206"/>
                    <a:pt x="35" y="207"/>
                    <a:pt x="35" y="207"/>
                  </a:cubicBezTo>
                  <a:cubicBezTo>
                    <a:pt x="35" y="207"/>
                    <a:pt x="35" y="208"/>
                    <a:pt x="36" y="208"/>
                  </a:cubicBezTo>
                  <a:cubicBezTo>
                    <a:pt x="36" y="208"/>
                    <a:pt x="37" y="209"/>
                    <a:pt x="37" y="209"/>
                  </a:cubicBezTo>
                  <a:cubicBezTo>
                    <a:pt x="39" y="210"/>
                    <a:pt x="39" y="210"/>
                    <a:pt x="39" y="210"/>
                  </a:cubicBezTo>
                  <a:cubicBezTo>
                    <a:pt x="39" y="210"/>
                    <a:pt x="40" y="210"/>
                    <a:pt x="41" y="210"/>
                  </a:cubicBezTo>
                  <a:cubicBezTo>
                    <a:pt x="41" y="210"/>
                    <a:pt x="44" y="212"/>
                    <a:pt x="44" y="212"/>
                  </a:cubicBezTo>
                  <a:cubicBezTo>
                    <a:pt x="44" y="212"/>
                    <a:pt x="45" y="213"/>
                    <a:pt x="45" y="213"/>
                  </a:cubicBezTo>
                  <a:cubicBezTo>
                    <a:pt x="48" y="215"/>
                    <a:pt x="48" y="215"/>
                    <a:pt x="48" y="215"/>
                  </a:cubicBezTo>
                  <a:cubicBezTo>
                    <a:pt x="50" y="216"/>
                    <a:pt x="50" y="216"/>
                    <a:pt x="50" y="216"/>
                  </a:cubicBezTo>
                  <a:cubicBezTo>
                    <a:pt x="51" y="218"/>
                    <a:pt x="51" y="218"/>
                    <a:pt x="51" y="218"/>
                  </a:cubicBezTo>
                  <a:cubicBezTo>
                    <a:pt x="52" y="217"/>
                    <a:pt x="52" y="217"/>
                    <a:pt x="52" y="217"/>
                  </a:cubicBezTo>
                  <a:cubicBezTo>
                    <a:pt x="53" y="217"/>
                    <a:pt x="53" y="217"/>
                    <a:pt x="53" y="217"/>
                  </a:cubicBezTo>
                  <a:cubicBezTo>
                    <a:pt x="53" y="215"/>
                    <a:pt x="53" y="215"/>
                    <a:pt x="53" y="215"/>
                  </a:cubicBezTo>
                  <a:cubicBezTo>
                    <a:pt x="56" y="215"/>
                    <a:pt x="56" y="215"/>
                    <a:pt x="56" y="215"/>
                  </a:cubicBezTo>
                  <a:cubicBezTo>
                    <a:pt x="56" y="215"/>
                    <a:pt x="57" y="215"/>
                    <a:pt x="57" y="215"/>
                  </a:cubicBezTo>
                  <a:cubicBezTo>
                    <a:pt x="57" y="216"/>
                    <a:pt x="58" y="216"/>
                    <a:pt x="58" y="216"/>
                  </a:cubicBezTo>
                  <a:cubicBezTo>
                    <a:pt x="58" y="218"/>
                    <a:pt x="58" y="218"/>
                    <a:pt x="58" y="218"/>
                  </a:cubicBezTo>
                  <a:cubicBezTo>
                    <a:pt x="59" y="218"/>
                    <a:pt x="59" y="218"/>
                    <a:pt x="59" y="218"/>
                  </a:cubicBezTo>
                  <a:cubicBezTo>
                    <a:pt x="59" y="218"/>
                    <a:pt x="61" y="219"/>
                    <a:pt x="61" y="219"/>
                  </a:cubicBezTo>
                  <a:cubicBezTo>
                    <a:pt x="61" y="219"/>
                    <a:pt x="62" y="220"/>
                    <a:pt x="62" y="220"/>
                  </a:cubicBezTo>
                  <a:cubicBezTo>
                    <a:pt x="62" y="221"/>
                    <a:pt x="63" y="221"/>
                    <a:pt x="63" y="221"/>
                  </a:cubicBezTo>
                  <a:cubicBezTo>
                    <a:pt x="63" y="221"/>
                    <a:pt x="65" y="221"/>
                    <a:pt x="65" y="221"/>
                  </a:cubicBezTo>
                  <a:cubicBezTo>
                    <a:pt x="66" y="221"/>
                    <a:pt x="66" y="222"/>
                    <a:pt x="66" y="222"/>
                  </a:cubicBezTo>
                  <a:cubicBezTo>
                    <a:pt x="66" y="222"/>
                    <a:pt x="67" y="223"/>
                    <a:pt x="67" y="224"/>
                  </a:cubicBezTo>
                  <a:cubicBezTo>
                    <a:pt x="67" y="224"/>
                    <a:pt x="68" y="224"/>
                    <a:pt x="68" y="224"/>
                  </a:cubicBezTo>
                  <a:cubicBezTo>
                    <a:pt x="70" y="224"/>
                    <a:pt x="70" y="224"/>
                    <a:pt x="70" y="224"/>
                  </a:cubicBezTo>
                  <a:cubicBezTo>
                    <a:pt x="70" y="224"/>
                    <a:pt x="70" y="224"/>
                    <a:pt x="70" y="224"/>
                  </a:cubicBezTo>
                  <a:cubicBezTo>
                    <a:pt x="72" y="224"/>
                    <a:pt x="72" y="224"/>
                    <a:pt x="72" y="224"/>
                  </a:cubicBezTo>
                  <a:cubicBezTo>
                    <a:pt x="72" y="226"/>
                    <a:pt x="72" y="226"/>
                    <a:pt x="72" y="226"/>
                  </a:cubicBezTo>
                  <a:cubicBezTo>
                    <a:pt x="72" y="227"/>
                    <a:pt x="72" y="227"/>
                    <a:pt x="72" y="227"/>
                  </a:cubicBezTo>
                  <a:cubicBezTo>
                    <a:pt x="72" y="227"/>
                    <a:pt x="74" y="229"/>
                    <a:pt x="75" y="229"/>
                  </a:cubicBezTo>
                  <a:cubicBezTo>
                    <a:pt x="76" y="229"/>
                    <a:pt x="77" y="229"/>
                    <a:pt x="77" y="229"/>
                  </a:cubicBezTo>
                  <a:cubicBezTo>
                    <a:pt x="78" y="229"/>
                    <a:pt x="77" y="230"/>
                    <a:pt x="77" y="230"/>
                  </a:cubicBezTo>
                  <a:cubicBezTo>
                    <a:pt x="77" y="231"/>
                    <a:pt x="78" y="231"/>
                    <a:pt x="78" y="231"/>
                  </a:cubicBezTo>
                  <a:cubicBezTo>
                    <a:pt x="79" y="231"/>
                    <a:pt x="81" y="231"/>
                    <a:pt x="81" y="231"/>
                  </a:cubicBezTo>
                  <a:cubicBezTo>
                    <a:pt x="82" y="231"/>
                    <a:pt x="82" y="231"/>
                    <a:pt x="83" y="232"/>
                  </a:cubicBezTo>
                  <a:cubicBezTo>
                    <a:pt x="83" y="232"/>
                    <a:pt x="84" y="233"/>
                    <a:pt x="84" y="233"/>
                  </a:cubicBezTo>
                  <a:cubicBezTo>
                    <a:pt x="84" y="233"/>
                    <a:pt x="84" y="233"/>
                    <a:pt x="85" y="233"/>
                  </a:cubicBezTo>
                  <a:cubicBezTo>
                    <a:pt x="85" y="233"/>
                    <a:pt x="85" y="234"/>
                    <a:pt x="86" y="234"/>
                  </a:cubicBezTo>
                  <a:cubicBezTo>
                    <a:pt x="87" y="234"/>
                    <a:pt x="87" y="233"/>
                    <a:pt x="87" y="233"/>
                  </a:cubicBezTo>
                  <a:cubicBezTo>
                    <a:pt x="87" y="233"/>
                    <a:pt x="89" y="233"/>
                    <a:pt x="89" y="233"/>
                  </a:cubicBezTo>
                  <a:cubicBezTo>
                    <a:pt x="89" y="233"/>
                    <a:pt x="92" y="235"/>
                    <a:pt x="92" y="235"/>
                  </a:cubicBezTo>
                  <a:cubicBezTo>
                    <a:pt x="92" y="235"/>
                    <a:pt x="94" y="235"/>
                    <a:pt x="95" y="235"/>
                  </a:cubicBezTo>
                  <a:cubicBezTo>
                    <a:pt x="96" y="235"/>
                    <a:pt x="97" y="234"/>
                    <a:pt x="97" y="234"/>
                  </a:cubicBezTo>
                  <a:cubicBezTo>
                    <a:pt x="99" y="234"/>
                    <a:pt x="99" y="234"/>
                    <a:pt x="99" y="234"/>
                  </a:cubicBezTo>
                  <a:cubicBezTo>
                    <a:pt x="99" y="234"/>
                    <a:pt x="99" y="234"/>
                    <a:pt x="99" y="234"/>
                  </a:cubicBezTo>
                  <a:cubicBezTo>
                    <a:pt x="101" y="233"/>
                    <a:pt x="101" y="233"/>
                    <a:pt x="101" y="233"/>
                  </a:cubicBezTo>
                  <a:cubicBezTo>
                    <a:pt x="102" y="233"/>
                    <a:pt x="102" y="233"/>
                    <a:pt x="102" y="233"/>
                  </a:cubicBezTo>
                  <a:cubicBezTo>
                    <a:pt x="104" y="234"/>
                    <a:pt x="104" y="234"/>
                    <a:pt x="104" y="234"/>
                  </a:cubicBezTo>
                  <a:cubicBezTo>
                    <a:pt x="103" y="235"/>
                    <a:pt x="103" y="235"/>
                    <a:pt x="103" y="235"/>
                  </a:cubicBezTo>
                  <a:cubicBezTo>
                    <a:pt x="103" y="238"/>
                    <a:pt x="103" y="238"/>
                    <a:pt x="103" y="238"/>
                  </a:cubicBezTo>
                  <a:cubicBezTo>
                    <a:pt x="104" y="238"/>
                    <a:pt x="104" y="238"/>
                    <a:pt x="104" y="238"/>
                  </a:cubicBezTo>
                  <a:cubicBezTo>
                    <a:pt x="106" y="235"/>
                    <a:pt x="106" y="235"/>
                    <a:pt x="106" y="235"/>
                  </a:cubicBezTo>
                  <a:cubicBezTo>
                    <a:pt x="109" y="233"/>
                    <a:pt x="109" y="233"/>
                    <a:pt x="109" y="233"/>
                  </a:cubicBezTo>
                  <a:cubicBezTo>
                    <a:pt x="113" y="233"/>
                    <a:pt x="113" y="233"/>
                    <a:pt x="113" y="233"/>
                  </a:cubicBezTo>
                  <a:cubicBezTo>
                    <a:pt x="116" y="233"/>
                    <a:pt x="116" y="233"/>
                    <a:pt x="116" y="233"/>
                  </a:cubicBezTo>
                  <a:cubicBezTo>
                    <a:pt x="121" y="234"/>
                    <a:pt x="121" y="234"/>
                    <a:pt x="121" y="234"/>
                  </a:cubicBezTo>
                  <a:cubicBezTo>
                    <a:pt x="122" y="236"/>
                    <a:pt x="122" y="236"/>
                    <a:pt x="122" y="236"/>
                  </a:cubicBezTo>
                  <a:cubicBezTo>
                    <a:pt x="124" y="236"/>
                    <a:pt x="124" y="236"/>
                    <a:pt x="124" y="236"/>
                  </a:cubicBezTo>
                  <a:cubicBezTo>
                    <a:pt x="124" y="236"/>
                    <a:pt x="126" y="235"/>
                    <a:pt x="126" y="235"/>
                  </a:cubicBezTo>
                  <a:cubicBezTo>
                    <a:pt x="127" y="235"/>
                    <a:pt x="128" y="235"/>
                    <a:pt x="129" y="234"/>
                  </a:cubicBezTo>
                  <a:cubicBezTo>
                    <a:pt x="129" y="234"/>
                    <a:pt x="130" y="234"/>
                    <a:pt x="130" y="233"/>
                  </a:cubicBezTo>
                  <a:cubicBezTo>
                    <a:pt x="130" y="233"/>
                    <a:pt x="130" y="232"/>
                    <a:pt x="130" y="232"/>
                  </a:cubicBezTo>
                  <a:cubicBezTo>
                    <a:pt x="130" y="232"/>
                    <a:pt x="132" y="232"/>
                    <a:pt x="132" y="231"/>
                  </a:cubicBezTo>
                  <a:cubicBezTo>
                    <a:pt x="132" y="230"/>
                    <a:pt x="133" y="230"/>
                    <a:pt x="133" y="229"/>
                  </a:cubicBezTo>
                  <a:cubicBezTo>
                    <a:pt x="134" y="229"/>
                    <a:pt x="135" y="229"/>
                    <a:pt x="136" y="228"/>
                  </a:cubicBezTo>
                  <a:cubicBezTo>
                    <a:pt x="137" y="228"/>
                    <a:pt x="138" y="228"/>
                    <a:pt x="138" y="228"/>
                  </a:cubicBezTo>
                  <a:cubicBezTo>
                    <a:pt x="139" y="227"/>
                    <a:pt x="140" y="226"/>
                    <a:pt x="140" y="226"/>
                  </a:cubicBezTo>
                  <a:cubicBezTo>
                    <a:pt x="140" y="225"/>
                    <a:pt x="140" y="225"/>
                    <a:pt x="141" y="225"/>
                  </a:cubicBezTo>
                  <a:cubicBezTo>
                    <a:pt x="141" y="224"/>
                    <a:pt x="143" y="224"/>
                    <a:pt x="143" y="224"/>
                  </a:cubicBezTo>
                  <a:cubicBezTo>
                    <a:pt x="144" y="224"/>
                    <a:pt x="145" y="225"/>
                    <a:pt x="147" y="225"/>
                  </a:cubicBezTo>
                  <a:cubicBezTo>
                    <a:pt x="148" y="226"/>
                    <a:pt x="149" y="225"/>
                    <a:pt x="149" y="224"/>
                  </a:cubicBezTo>
                  <a:cubicBezTo>
                    <a:pt x="149" y="224"/>
                    <a:pt x="152" y="223"/>
                    <a:pt x="152" y="223"/>
                  </a:cubicBezTo>
                  <a:cubicBezTo>
                    <a:pt x="153" y="223"/>
                    <a:pt x="154" y="224"/>
                    <a:pt x="154" y="224"/>
                  </a:cubicBezTo>
                  <a:cubicBezTo>
                    <a:pt x="154" y="225"/>
                    <a:pt x="156" y="227"/>
                    <a:pt x="156" y="228"/>
                  </a:cubicBezTo>
                  <a:cubicBezTo>
                    <a:pt x="156" y="228"/>
                    <a:pt x="155" y="230"/>
                    <a:pt x="155" y="230"/>
                  </a:cubicBezTo>
                  <a:cubicBezTo>
                    <a:pt x="155" y="231"/>
                    <a:pt x="153" y="232"/>
                    <a:pt x="153" y="232"/>
                  </a:cubicBezTo>
                  <a:cubicBezTo>
                    <a:pt x="158" y="234"/>
                    <a:pt x="158" y="234"/>
                    <a:pt x="158" y="234"/>
                  </a:cubicBezTo>
                  <a:cubicBezTo>
                    <a:pt x="158" y="234"/>
                    <a:pt x="158" y="234"/>
                    <a:pt x="159" y="233"/>
                  </a:cubicBezTo>
                  <a:cubicBezTo>
                    <a:pt x="159" y="233"/>
                    <a:pt x="160" y="233"/>
                    <a:pt x="160" y="233"/>
                  </a:cubicBezTo>
                  <a:cubicBezTo>
                    <a:pt x="159" y="232"/>
                    <a:pt x="159" y="232"/>
                    <a:pt x="159" y="231"/>
                  </a:cubicBezTo>
                  <a:cubicBezTo>
                    <a:pt x="160" y="231"/>
                    <a:pt x="160" y="231"/>
                    <a:pt x="160" y="231"/>
                  </a:cubicBezTo>
                  <a:cubicBezTo>
                    <a:pt x="160" y="231"/>
                    <a:pt x="161" y="231"/>
                    <a:pt x="162" y="231"/>
                  </a:cubicBezTo>
                  <a:cubicBezTo>
                    <a:pt x="162" y="231"/>
                    <a:pt x="163" y="231"/>
                    <a:pt x="163" y="231"/>
                  </a:cubicBezTo>
                  <a:cubicBezTo>
                    <a:pt x="163" y="231"/>
                    <a:pt x="165" y="232"/>
                    <a:pt x="165" y="232"/>
                  </a:cubicBezTo>
                  <a:cubicBezTo>
                    <a:pt x="165" y="233"/>
                    <a:pt x="167" y="234"/>
                    <a:pt x="167" y="234"/>
                  </a:cubicBezTo>
                  <a:cubicBezTo>
                    <a:pt x="167" y="235"/>
                    <a:pt x="167" y="235"/>
                    <a:pt x="169" y="236"/>
                  </a:cubicBezTo>
                  <a:cubicBezTo>
                    <a:pt x="170" y="237"/>
                    <a:pt x="169" y="238"/>
                    <a:pt x="170" y="239"/>
                  </a:cubicBezTo>
                  <a:cubicBezTo>
                    <a:pt x="170" y="240"/>
                    <a:pt x="170" y="241"/>
                    <a:pt x="170" y="242"/>
                  </a:cubicBezTo>
                  <a:cubicBezTo>
                    <a:pt x="171" y="243"/>
                    <a:pt x="171" y="244"/>
                    <a:pt x="171" y="245"/>
                  </a:cubicBezTo>
                  <a:cubicBezTo>
                    <a:pt x="171" y="246"/>
                    <a:pt x="169" y="248"/>
                    <a:pt x="169" y="248"/>
                  </a:cubicBezTo>
                  <a:cubicBezTo>
                    <a:pt x="169" y="249"/>
                    <a:pt x="165" y="253"/>
                    <a:pt x="165" y="253"/>
                  </a:cubicBezTo>
                  <a:cubicBezTo>
                    <a:pt x="164" y="254"/>
                    <a:pt x="165" y="255"/>
                    <a:pt x="164" y="256"/>
                  </a:cubicBezTo>
                  <a:cubicBezTo>
                    <a:pt x="164" y="256"/>
                    <a:pt x="163" y="256"/>
                    <a:pt x="163" y="256"/>
                  </a:cubicBezTo>
                  <a:cubicBezTo>
                    <a:pt x="163" y="256"/>
                    <a:pt x="162" y="257"/>
                    <a:pt x="162" y="258"/>
                  </a:cubicBezTo>
                  <a:cubicBezTo>
                    <a:pt x="162" y="259"/>
                    <a:pt x="162" y="260"/>
                    <a:pt x="162" y="260"/>
                  </a:cubicBezTo>
                  <a:cubicBezTo>
                    <a:pt x="162" y="261"/>
                    <a:pt x="163" y="262"/>
                    <a:pt x="164" y="262"/>
                  </a:cubicBezTo>
                  <a:cubicBezTo>
                    <a:pt x="165" y="263"/>
                    <a:pt x="164" y="264"/>
                    <a:pt x="164" y="265"/>
                  </a:cubicBezTo>
                  <a:cubicBezTo>
                    <a:pt x="164" y="266"/>
                    <a:pt x="166" y="265"/>
                    <a:pt x="167" y="265"/>
                  </a:cubicBezTo>
                  <a:cubicBezTo>
                    <a:pt x="167" y="264"/>
                    <a:pt x="169" y="264"/>
                    <a:pt x="169" y="264"/>
                  </a:cubicBezTo>
                  <a:cubicBezTo>
                    <a:pt x="169" y="264"/>
                    <a:pt x="170" y="266"/>
                    <a:pt x="170" y="266"/>
                  </a:cubicBezTo>
                  <a:cubicBezTo>
                    <a:pt x="170" y="266"/>
                    <a:pt x="172" y="266"/>
                    <a:pt x="172" y="267"/>
                  </a:cubicBezTo>
                  <a:cubicBezTo>
                    <a:pt x="173" y="267"/>
                    <a:pt x="172" y="268"/>
                    <a:pt x="172" y="269"/>
                  </a:cubicBezTo>
                  <a:cubicBezTo>
                    <a:pt x="172" y="270"/>
                    <a:pt x="174" y="270"/>
                    <a:pt x="174" y="270"/>
                  </a:cubicBezTo>
                  <a:cubicBezTo>
                    <a:pt x="174" y="270"/>
                    <a:pt x="174" y="271"/>
                    <a:pt x="175" y="271"/>
                  </a:cubicBezTo>
                  <a:cubicBezTo>
                    <a:pt x="176" y="270"/>
                    <a:pt x="176" y="270"/>
                    <a:pt x="177" y="271"/>
                  </a:cubicBezTo>
                  <a:cubicBezTo>
                    <a:pt x="177" y="271"/>
                    <a:pt x="178" y="271"/>
                    <a:pt x="178" y="272"/>
                  </a:cubicBezTo>
                  <a:cubicBezTo>
                    <a:pt x="178" y="273"/>
                    <a:pt x="177" y="274"/>
                    <a:pt x="177" y="275"/>
                  </a:cubicBezTo>
                  <a:cubicBezTo>
                    <a:pt x="176" y="276"/>
                    <a:pt x="175" y="277"/>
                    <a:pt x="175" y="277"/>
                  </a:cubicBezTo>
                  <a:cubicBezTo>
                    <a:pt x="174" y="278"/>
                    <a:pt x="178" y="275"/>
                    <a:pt x="179" y="275"/>
                  </a:cubicBezTo>
                  <a:cubicBezTo>
                    <a:pt x="179" y="275"/>
                    <a:pt x="179" y="277"/>
                    <a:pt x="180" y="277"/>
                  </a:cubicBezTo>
                  <a:cubicBezTo>
                    <a:pt x="181" y="277"/>
                    <a:pt x="176" y="279"/>
                    <a:pt x="177" y="280"/>
                  </a:cubicBezTo>
                  <a:cubicBezTo>
                    <a:pt x="177" y="280"/>
                    <a:pt x="177" y="281"/>
                    <a:pt x="177" y="282"/>
                  </a:cubicBezTo>
                  <a:cubicBezTo>
                    <a:pt x="178" y="283"/>
                    <a:pt x="178" y="283"/>
                    <a:pt x="179" y="282"/>
                  </a:cubicBezTo>
                  <a:cubicBezTo>
                    <a:pt x="181" y="282"/>
                    <a:pt x="182" y="282"/>
                    <a:pt x="183" y="281"/>
                  </a:cubicBezTo>
                  <a:cubicBezTo>
                    <a:pt x="183" y="281"/>
                    <a:pt x="185" y="281"/>
                    <a:pt x="185" y="282"/>
                  </a:cubicBezTo>
                  <a:cubicBezTo>
                    <a:pt x="185" y="282"/>
                    <a:pt x="185" y="283"/>
                    <a:pt x="185" y="283"/>
                  </a:cubicBezTo>
                  <a:cubicBezTo>
                    <a:pt x="185" y="283"/>
                    <a:pt x="186" y="284"/>
                    <a:pt x="186" y="284"/>
                  </a:cubicBezTo>
                  <a:cubicBezTo>
                    <a:pt x="187" y="284"/>
                    <a:pt x="188" y="284"/>
                    <a:pt x="189" y="284"/>
                  </a:cubicBezTo>
                  <a:cubicBezTo>
                    <a:pt x="189" y="284"/>
                    <a:pt x="189" y="282"/>
                    <a:pt x="189" y="282"/>
                  </a:cubicBezTo>
                  <a:cubicBezTo>
                    <a:pt x="188" y="281"/>
                    <a:pt x="188" y="279"/>
                    <a:pt x="188" y="279"/>
                  </a:cubicBezTo>
                  <a:cubicBezTo>
                    <a:pt x="188" y="279"/>
                    <a:pt x="188" y="278"/>
                    <a:pt x="188" y="277"/>
                  </a:cubicBezTo>
                  <a:cubicBezTo>
                    <a:pt x="188" y="277"/>
                    <a:pt x="189" y="276"/>
                    <a:pt x="189" y="276"/>
                  </a:cubicBezTo>
                  <a:cubicBezTo>
                    <a:pt x="189" y="276"/>
                    <a:pt x="192" y="276"/>
                    <a:pt x="192" y="276"/>
                  </a:cubicBezTo>
                  <a:cubicBezTo>
                    <a:pt x="192" y="276"/>
                    <a:pt x="193" y="275"/>
                    <a:pt x="193" y="275"/>
                  </a:cubicBezTo>
                  <a:cubicBezTo>
                    <a:pt x="193" y="274"/>
                    <a:pt x="195" y="274"/>
                    <a:pt x="195" y="274"/>
                  </a:cubicBezTo>
                  <a:cubicBezTo>
                    <a:pt x="196" y="275"/>
                    <a:pt x="197" y="275"/>
                    <a:pt x="197" y="275"/>
                  </a:cubicBezTo>
                  <a:cubicBezTo>
                    <a:pt x="197" y="275"/>
                    <a:pt x="198" y="274"/>
                    <a:pt x="198" y="274"/>
                  </a:cubicBezTo>
                  <a:cubicBezTo>
                    <a:pt x="199" y="274"/>
                    <a:pt x="199" y="275"/>
                    <a:pt x="199" y="275"/>
                  </a:cubicBezTo>
                  <a:cubicBezTo>
                    <a:pt x="200" y="274"/>
                    <a:pt x="200" y="274"/>
                    <a:pt x="201" y="274"/>
                  </a:cubicBezTo>
                  <a:cubicBezTo>
                    <a:pt x="201" y="274"/>
                    <a:pt x="202" y="275"/>
                    <a:pt x="203" y="274"/>
                  </a:cubicBezTo>
                  <a:cubicBezTo>
                    <a:pt x="204" y="274"/>
                    <a:pt x="205" y="273"/>
                    <a:pt x="205" y="273"/>
                  </a:cubicBezTo>
                  <a:cubicBezTo>
                    <a:pt x="206" y="273"/>
                    <a:pt x="207" y="273"/>
                    <a:pt x="207" y="273"/>
                  </a:cubicBezTo>
                  <a:cubicBezTo>
                    <a:pt x="207" y="273"/>
                    <a:pt x="209" y="271"/>
                    <a:pt x="209" y="271"/>
                  </a:cubicBezTo>
                  <a:cubicBezTo>
                    <a:pt x="209" y="270"/>
                    <a:pt x="209" y="271"/>
                    <a:pt x="211" y="270"/>
                  </a:cubicBezTo>
                  <a:cubicBezTo>
                    <a:pt x="212" y="270"/>
                    <a:pt x="213" y="270"/>
                    <a:pt x="213" y="270"/>
                  </a:cubicBezTo>
                  <a:cubicBezTo>
                    <a:pt x="213" y="270"/>
                    <a:pt x="214" y="271"/>
                    <a:pt x="214" y="271"/>
                  </a:cubicBezTo>
                  <a:cubicBezTo>
                    <a:pt x="214" y="271"/>
                    <a:pt x="216" y="272"/>
                    <a:pt x="217" y="272"/>
                  </a:cubicBezTo>
                  <a:cubicBezTo>
                    <a:pt x="217" y="272"/>
                    <a:pt x="219" y="272"/>
                    <a:pt x="220" y="273"/>
                  </a:cubicBezTo>
                  <a:cubicBezTo>
                    <a:pt x="220" y="273"/>
                    <a:pt x="222" y="272"/>
                    <a:pt x="222" y="272"/>
                  </a:cubicBezTo>
                  <a:cubicBezTo>
                    <a:pt x="222" y="272"/>
                    <a:pt x="222" y="274"/>
                    <a:pt x="222" y="274"/>
                  </a:cubicBezTo>
                  <a:cubicBezTo>
                    <a:pt x="221" y="275"/>
                    <a:pt x="221" y="276"/>
                    <a:pt x="221" y="276"/>
                  </a:cubicBezTo>
                  <a:cubicBezTo>
                    <a:pt x="221" y="277"/>
                    <a:pt x="222" y="278"/>
                    <a:pt x="222" y="278"/>
                  </a:cubicBezTo>
                  <a:cubicBezTo>
                    <a:pt x="222" y="279"/>
                    <a:pt x="227" y="281"/>
                    <a:pt x="228" y="281"/>
                  </a:cubicBezTo>
                  <a:cubicBezTo>
                    <a:pt x="229" y="282"/>
                    <a:pt x="230" y="281"/>
                    <a:pt x="231" y="281"/>
                  </a:cubicBezTo>
                  <a:cubicBezTo>
                    <a:pt x="231" y="281"/>
                    <a:pt x="231" y="282"/>
                    <a:pt x="231" y="282"/>
                  </a:cubicBezTo>
                  <a:cubicBezTo>
                    <a:pt x="232" y="282"/>
                    <a:pt x="232" y="281"/>
                    <a:pt x="232" y="281"/>
                  </a:cubicBezTo>
                  <a:cubicBezTo>
                    <a:pt x="233" y="281"/>
                    <a:pt x="234" y="282"/>
                    <a:pt x="234" y="281"/>
                  </a:cubicBezTo>
                  <a:cubicBezTo>
                    <a:pt x="234" y="281"/>
                    <a:pt x="235" y="281"/>
                    <a:pt x="235" y="281"/>
                  </a:cubicBezTo>
                  <a:cubicBezTo>
                    <a:pt x="236" y="281"/>
                    <a:pt x="237" y="281"/>
                    <a:pt x="237" y="279"/>
                  </a:cubicBezTo>
                  <a:cubicBezTo>
                    <a:pt x="237" y="279"/>
                    <a:pt x="237" y="279"/>
                    <a:pt x="237" y="279"/>
                  </a:cubicBezTo>
                  <a:cubicBezTo>
                    <a:pt x="238" y="280"/>
                    <a:pt x="239" y="281"/>
                    <a:pt x="240" y="281"/>
                  </a:cubicBezTo>
                  <a:cubicBezTo>
                    <a:pt x="241" y="283"/>
                    <a:pt x="242" y="282"/>
                    <a:pt x="244" y="281"/>
                  </a:cubicBezTo>
                  <a:cubicBezTo>
                    <a:pt x="244" y="281"/>
                    <a:pt x="245" y="281"/>
                    <a:pt x="246" y="282"/>
                  </a:cubicBezTo>
                  <a:cubicBezTo>
                    <a:pt x="246" y="282"/>
                    <a:pt x="246" y="282"/>
                    <a:pt x="246" y="282"/>
                  </a:cubicBezTo>
                  <a:cubicBezTo>
                    <a:pt x="246" y="282"/>
                    <a:pt x="245" y="283"/>
                    <a:pt x="245" y="283"/>
                  </a:cubicBezTo>
                  <a:cubicBezTo>
                    <a:pt x="245" y="283"/>
                    <a:pt x="245" y="283"/>
                    <a:pt x="245" y="283"/>
                  </a:cubicBezTo>
                  <a:cubicBezTo>
                    <a:pt x="245" y="284"/>
                    <a:pt x="245" y="285"/>
                    <a:pt x="245" y="285"/>
                  </a:cubicBezTo>
                  <a:cubicBezTo>
                    <a:pt x="245" y="287"/>
                    <a:pt x="245" y="288"/>
                    <a:pt x="246" y="289"/>
                  </a:cubicBezTo>
                  <a:cubicBezTo>
                    <a:pt x="246" y="290"/>
                    <a:pt x="248" y="291"/>
                    <a:pt x="249" y="290"/>
                  </a:cubicBezTo>
                  <a:cubicBezTo>
                    <a:pt x="250" y="290"/>
                    <a:pt x="250" y="289"/>
                    <a:pt x="250" y="288"/>
                  </a:cubicBezTo>
                  <a:cubicBezTo>
                    <a:pt x="250" y="288"/>
                    <a:pt x="250" y="287"/>
                    <a:pt x="250" y="287"/>
                  </a:cubicBezTo>
                  <a:cubicBezTo>
                    <a:pt x="249" y="286"/>
                    <a:pt x="248" y="286"/>
                    <a:pt x="248" y="286"/>
                  </a:cubicBezTo>
                  <a:cubicBezTo>
                    <a:pt x="248" y="286"/>
                    <a:pt x="248" y="286"/>
                    <a:pt x="248" y="285"/>
                  </a:cubicBezTo>
                  <a:cubicBezTo>
                    <a:pt x="248" y="285"/>
                    <a:pt x="250" y="285"/>
                    <a:pt x="250" y="284"/>
                  </a:cubicBezTo>
                  <a:cubicBezTo>
                    <a:pt x="252" y="282"/>
                    <a:pt x="254" y="281"/>
                    <a:pt x="256" y="281"/>
                  </a:cubicBezTo>
                  <a:cubicBezTo>
                    <a:pt x="257" y="282"/>
                    <a:pt x="258" y="281"/>
                    <a:pt x="258" y="281"/>
                  </a:cubicBezTo>
                  <a:cubicBezTo>
                    <a:pt x="259" y="280"/>
                    <a:pt x="260" y="279"/>
                    <a:pt x="262" y="280"/>
                  </a:cubicBezTo>
                  <a:cubicBezTo>
                    <a:pt x="263" y="280"/>
                    <a:pt x="264" y="279"/>
                    <a:pt x="265" y="279"/>
                  </a:cubicBezTo>
                  <a:cubicBezTo>
                    <a:pt x="266" y="279"/>
                    <a:pt x="266" y="276"/>
                    <a:pt x="268" y="278"/>
                  </a:cubicBezTo>
                  <a:cubicBezTo>
                    <a:pt x="269" y="278"/>
                    <a:pt x="269" y="278"/>
                    <a:pt x="269" y="278"/>
                  </a:cubicBezTo>
                  <a:cubicBezTo>
                    <a:pt x="271" y="277"/>
                    <a:pt x="271" y="275"/>
                    <a:pt x="272" y="273"/>
                  </a:cubicBezTo>
                  <a:cubicBezTo>
                    <a:pt x="272" y="273"/>
                    <a:pt x="273" y="273"/>
                    <a:pt x="273" y="274"/>
                  </a:cubicBezTo>
                  <a:cubicBezTo>
                    <a:pt x="273" y="274"/>
                    <a:pt x="273" y="274"/>
                    <a:pt x="273" y="274"/>
                  </a:cubicBezTo>
                  <a:cubicBezTo>
                    <a:pt x="274" y="276"/>
                    <a:pt x="275" y="276"/>
                    <a:pt x="276" y="274"/>
                  </a:cubicBezTo>
                  <a:cubicBezTo>
                    <a:pt x="276" y="274"/>
                    <a:pt x="277" y="274"/>
                    <a:pt x="277" y="274"/>
                  </a:cubicBezTo>
                  <a:cubicBezTo>
                    <a:pt x="278" y="274"/>
                    <a:pt x="278" y="274"/>
                    <a:pt x="278" y="274"/>
                  </a:cubicBezTo>
                  <a:cubicBezTo>
                    <a:pt x="278" y="274"/>
                    <a:pt x="278" y="273"/>
                    <a:pt x="278" y="273"/>
                  </a:cubicBezTo>
                  <a:cubicBezTo>
                    <a:pt x="278" y="273"/>
                    <a:pt x="278" y="273"/>
                    <a:pt x="278" y="273"/>
                  </a:cubicBezTo>
                  <a:cubicBezTo>
                    <a:pt x="278" y="273"/>
                    <a:pt x="278" y="273"/>
                    <a:pt x="278" y="272"/>
                  </a:cubicBezTo>
                  <a:cubicBezTo>
                    <a:pt x="279" y="272"/>
                    <a:pt x="279" y="273"/>
                    <a:pt x="279" y="273"/>
                  </a:cubicBezTo>
                  <a:cubicBezTo>
                    <a:pt x="280" y="273"/>
                    <a:pt x="280" y="273"/>
                    <a:pt x="281" y="273"/>
                  </a:cubicBezTo>
                  <a:cubicBezTo>
                    <a:pt x="281" y="272"/>
                    <a:pt x="281" y="272"/>
                    <a:pt x="282" y="272"/>
                  </a:cubicBezTo>
                  <a:cubicBezTo>
                    <a:pt x="283" y="272"/>
                    <a:pt x="284" y="273"/>
                    <a:pt x="285" y="271"/>
                  </a:cubicBezTo>
                  <a:cubicBezTo>
                    <a:pt x="285" y="271"/>
                    <a:pt x="286" y="272"/>
                    <a:pt x="286" y="272"/>
                  </a:cubicBezTo>
                  <a:cubicBezTo>
                    <a:pt x="287" y="272"/>
                    <a:pt x="290" y="271"/>
                    <a:pt x="291" y="270"/>
                  </a:cubicBezTo>
                  <a:cubicBezTo>
                    <a:pt x="292" y="269"/>
                    <a:pt x="293" y="268"/>
                    <a:pt x="294" y="266"/>
                  </a:cubicBezTo>
                  <a:cubicBezTo>
                    <a:pt x="294" y="266"/>
                    <a:pt x="294" y="266"/>
                    <a:pt x="295" y="266"/>
                  </a:cubicBezTo>
                  <a:cubicBezTo>
                    <a:pt x="296" y="266"/>
                    <a:pt x="297" y="267"/>
                    <a:pt x="297" y="265"/>
                  </a:cubicBezTo>
                  <a:cubicBezTo>
                    <a:pt x="297" y="265"/>
                    <a:pt x="297" y="264"/>
                    <a:pt x="297" y="264"/>
                  </a:cubicBezTo>
                  <a:cubicBezTo>
                    <a:pt x="297" y="264"/>
                    <a:pt x="297" y="264"/>
                    <a:pt x="297" y="264"/>
                  </a:cubicBezTo>
                  <a:cubicBezTo>
                    <a:pt x="297" y="264"/>
                    <a:pt x="297" y="264"/>
                    <a:pt x="298" y="264"/>
                  </a:cubicBezTo>
                  <a:cubicBezTo>
                    <a:pt x="299" y="264"/>
                    <a:pt x="299" y="263"/>
                    <a:pt x="300" y="263"/>
                  </a:cubicBezTo>
                  <a:cubicBezTo>
                    <a:pt x="300" y="262"/>
                    <a:pt x="302" y="262"/>
                    <a:pt x="302" y="261"/>
                  </a:cubicBezTo>
                  <a:cubicBezTo>
                    <a:pt x="302" y="261"/>
                    <a:pt x="302" y="261"/>
                    <a:pt x="302" y="261"/>
                  </a:cubicBezTo>
                  <a:cubicBezTo>
                    <a:pt x="302" y="261"/>
                    <a:pt x="302" y="260"/>
                    <a:pt x="302" y="260"/>
                  </a:cubicBezTo>
                  <a:cubicBezTo>
                    <a:pt x="302" y="259"/>
                    <a:pt x="303" y="259"/>
                    <a:pt x="304" y="259"/>
                  </a:cubicBezTo>
                  <a:cubicBezTo>
                    <a:pt x="305" y="258"/>
                    <a:pt x="306" y="258"/>
                    <a:pt x="306" y="257"/>
                  </a:cubicBezTo>
                  <a:cubicBezTo>
                    <a:pt x="306" y="257"/>
                    <a:pt x="306" y="257"/>
                    <a:pt x="306" y="257"/>
                  </a:cubicBezTo>
                  <a:cubicBezTo>
                    <a:pt x="305" y="257"/>
                    <a:pt x="305" y="257"/>
                    <a:pt x="305" y="257"/>
                  </a:cubicBezTo>
                  <a:cubicBezTo>
                    <a:pt x="305" y="256"/>
                    <a:pt x="306" y="256"/>
                    <a:pt x="306" y="256"/>
                  </a:cubicBezTo>
                  <a:cubicBezTo>
                    <a:pt x="308" y="256"/>
                    <a:pt x="308" y="254"/>
                    <a:pt x="309" y="254"/>
                  </a:cubicBezTo>
                  <a:cubicBezTo>
                    <a:pt x="309" y="254"/>
                    <a:pt x="309" y="253"/>
                    <a:pt x="309" y="253"/>
                  </a:cubicBezTo>
                  <a:cubicBezTo>
                    <a:pt x="309" y="253"/>
                    <a:pt x="309" y="253"/>
                    <a:pt x="309" y="253"/>
                  </a:cubicBezTo>
                  <a:cubicBezTo>
                    <a:pt x="309" y="252"/>
                    <a:pt x="310" y="252"/>
                    <a:pt x="310" y="252"/>
                  </a:cubicBezTo>
                  <a:cubicBezTo>
                    <a:pt x="310" y="252"/>
                    <a:pt x="311" y="252"/>
                    <a:pt x="311" y="251"/>
                  </a:cubicBezTo>
                  <a:cubicBezTo>
                    <a:pt x="311" y="251"/>
                    <a:pt x="311" y="251"/>
                    <a:pt x="311" y="250"/>
                  </a:cubicBezTo>
                  <a:cubicBezTo>
                    <a:pt x="311" y="250"/>
                    <a:pt x="312" y="249"/>
                    <a:pt x="312" y="249"/>
                  </a:cubicBezTo>
                  <a:cubicBezTo>
                    <a:pt x="312" y="248"/>
                    <a:pt x="312" y="248"/>
                    <a:pt x="312" y="248"/>
                  </a:cubicBezTo>
                  <a:cubicBezTo>
                    <a:pt x="312" y="248"/>
                    <a:pt x="312" y="248"/>
                    <a:pt x="312" y="247"/>
                  </a:cubicBezTo>
                  <a:cubicBezTo>
                    <a:pt x="312" y="247"/>
                    <a:pt x="312" y="246"/>
                    <a:pt x="312" y="245"/>
                  </a:cubicBezTo>
                  <a:cubicBezTo>
                    <a:pt x="313" y="245"/>
                    <a:pt x="313" y="246"/>
                    <a:pt x="314" y="246"/>
                  </a:cubicBezTo>
                  <a:cubicBezTo>
                    <a:pt x="314" y="245"/>
                    <a:pt x="314" y="245"/>
                    <a:pt x="314" y="245"/>
                  </a:cubicBezTo>
                  <a:cubicBezTo>
                    <a:pt x="313" y="245"/>
                    <a:pt x="313" y="244"/>
                    <a:pt x="312" y="244"/>
                  </a:cubicBezTo>
                  <a:cubicBezTo>
                    <a:pt x="312" y="244"/>
                    <a:pt x="312" y="244"/>
                    <a:pt x="312" y="244"/>
                  </a:cubicBezTo>
                  <a:cubicBezTo>
                    <a:pt x="312" y="244"/>
                    <a:pt x="312" y="244"/>
                    <a:pt x="312" y="244"/>
                  </a:cubicBezTo>
                  <a:cubicBezTo>
                    <a:pt x="312" y="243"/>
                    <a:pt x="312" y="243"/>
                    <a:pt x="312" y="243"/>
                  </a:cubicBezTo>
                  <a:cubicBezTo>
                    <a:pt x="312" y="243"/>
                    <a:pt x="313" y="243"/>
                    <a:pt x="313" y="243"/>
                  </a:cubicBezTo>
                  <a:cubicBezTo>
                    <a:pt x="316" y="242"/>
                    <a:pt x="318" y="240"/>
                    <a:pt x="319" y="237"/>
                  </a:cubicBezTo>
                  <a:cubicBezTo>
                    <a:pt x="320" y="235"/>
                    <a:pt x="320" y="233"/>
                    <a:pt x="323" y="232"/>
                  </a:cubicBezTo>
                  <a:cubicBezTo>
                    <a:pt x="323" y="232"/>
                    <a:pt x="323" y="232"/>
                    <a:pt x="323" y="232"/>
                  </a:cubicBezTo>
                  <a:cubicBezTo>
                    <a:pt x="324" y="231"/>
                    <a:pt x="324" y="231"/>
                    <a:pt x="324" y="231"/>
                  </a:cubicBezTo>
                  <a:cubicBezTo>
                    <a:pt x="325" y="231"/>
                    <a:pt x="326" y="231"/>
                    <a:pt x="326" y="230"/>
                  </a:cubicBezTo>
                  <a:cubicBezTo>
                    <a:pt x="326" y="230"/>
                    <a:pt x="326" y="230"/>
                    <a:pt x="325" y="229"/>
                  </a:cubicBezTo>
                  <a:cubicBezTo>
                    <a:pt x="325" y="229"/>
                    <a:pt x="325" y="229"/>
                    <a:pt x="325" y="229"/>
                  </a:cubicBezTo>
                  <a:cubicBezTo>
                    <a:pt x="325" y="229"/>
                    <a:pt x="325" y="229"/>
                    <a:pt x="325" y="229"/>
                  </a:cubicBezTo>
                  <a:cubicBezTo>
                    <a:pt x="325" y="229"/>
                    <a:pt x="325" y="229"/>
                    <a:pt x="325" y="228"/>
                  </a:cubicBezTo>
                  <a:cubicBezTo>
                    <a:pt x="325" y="228"/>
                    <a:pt x="325" y="228"/>
                    <a:pt x="325" y="228"/>
                  </a:cubicBezTo>
                  <a:cubicBezTo>
                    <a:pt x="325" y="228"/>
                    <a:pt x="326" y="227"/>
                    <a:pt x="326" y="227"/>
                  </a:cubicBezTo>
                  <a:cubicBezTo>
                    <a:pt x="326" y="227"/>
                    <a:pt x="326" y="226"/>
                    <a:pt x="326" y="226"/>
                  </a:cubicBezTo>
                  <a:cubicBezTo>
                    <a:pt x="326" y="225"/>
                    <a:pt x="326" y="225"/>
                    <a:pt x="327" y="225"/>
                  </a:cubicBezTo>
                  <a:cubicBezTo>
                    <a:pt x="327" y="225"/>
                    <a:pt x="327" y="225"/>
                    <a:pt x="327" y="225"/>
                  </a:cubicBezTo>
                  <a:cubicBezTo>
                    <a:pt x="328" y="225"/>
                    <a:pt x="328" y="224"/>
                    <a:pt x="328" y="223"/>
                  </a:cubicBezTo>
                  <a:cubicBezTo>
                    <a:pt x="328" y="223"/>
                    <a:pt x="328" y="223"/>
                    <a:pt x="328" y="222"/>
                  </a:cubicBezTo>
                  <a:cubicBezTo>
                    <a:pt x="328" y="222"/>
                    <a:pt x="328" y="221"/>
                    <a:pt x="327" y="221"/>
                  </a:cubicBezTo>
                  <a:cubicBezTo>
                    <a:pt x="327" y="220"/>
                    <a:pt x="327" y="219"/>
                    <a:pt x="328" y="219"/>
                  </a:cubicBezTo>
                  <a:cubicBezTo>
                    <a:pt x="328" y="219"/>
                    <a:pt x="328" y="219"/>
                    <a:pt x="328" y="219"/>
                  </a:cubicBezTo>
                  <a:cubicBezTo>
                    <a:pt x="328" y="219"/>
                    <a:pt x="328" y="219"/>
                    <a:pt x="328" y="219"/>
                  </a:cubicBezTo>
                  <a:cubicBezTo>
                    <a:pt x="328" y="218"/>
                    <a:pt x="328" y="218"/>
                    <a:pt x="328" y="218"/>
                  </a:cubicBezTo>
                  <a:cubicBezTo>
                    <a:pt x="328" y="218"/>
                    <a:pt x="327" y="218"/>
                    <a:pt x="327" y="218"/>
                  </a:cubicBezTo>
                  <a:cubicBezTo>
                    <a:pt x="326" y="217"/>
                    <a:pt x="325" y="216"/>
                    <a:pt x="325" y="216"/>
                  </a:cubicBezTo>
                  <a:cubicBezTo>
                    <a:pt x="324" y="215"/>
                    <a:pt x="324" y="215"/>
                    <a:pt x="324" y="215"/>
                  </a:cubicBezTo>
                  <a:cubicBezTo>
                    <a:pt x="324" y="215"/>
                    <a:pt x="323" y="215"/>
                    <a:pt x="323" y="215"/>
                  </a:cubicBezTo>
                  <a:cubicBezTo>
                    <a:pt x="322" y="215"/>
                    <a:pt x="322" y="215"/>
                    <a:pt x="321" y="215"/>
                  </a:cubicBezTo>
                  <a:cubicBezTo>
                    <a:pt x="321" y="215"/>
                    <a:pt x="321" y="215"/>
                    <a:pt x="321" y="215"/>
                  </a:cubicBezTo>
                  <a:cubicBezTo>
                    <a:pt x="320" y="215"/>
                    <a:pt x="320" y="215"/>
                    <a:pt x="320" y="216"/>
                  </a:cubicBezTo>
                  <a:cubicBezTo>
                    <a:pt x="320" y="216"/>
                    <a:pt x="320" y="215"/>
                    <a:pt x="319" y="215"/>
                  </a:cubicBezTo>
                  <a:cubicBezTo>
                    <a:pt x="320" y="215"/>
                    <a:pt x="320" y="215"/>
                    <a:pt x="320" y="214"/>
                  </a:cubicBezTo>
                  <a:cubicBezTo>
                    <a:pt x="321" y="214"/>
                    <a:pt x="321" y="213"/>
                    <a:pt x="322" y="213"/>
                  </a:cubicBezTo>
                  <a:cubicBezTo>
                    <a:pt x="322" y="213"/>
                    <a:pt x="323" y="213"/>
                    <a:pt x="323" y="212"/>
                  </a:cubicBezTo>
                  <a:cubicBezTo>
                    <a:pt x="323" y="212"/>
                    <a:pt x="323" y="212"/>
                    <a:pt x="323" y="212"/>
                  </a:cubicBezTo>
                  <a:cubicBezTo>
                    <a:pt x="324" y="212"/>
                    <a:pt x="325" y="211"/>
                    <a:pt x="326" y="211"/>
                  </a:cubicBezTo>
                  <a:cubicBezTo>
                    <a:pt x="326" y="211"/>
                    <a:pt x="326" y="211"/>
                    <a:pt x="326" y="211"/>
                  </a:cubicBezTo>
                  <a:cubicBezTo>
                    <a:pt x="327" y="211"/>
                    <a:pt x="327" y="211"/>
                    <a:pt x="327" y="211"/>
                  </a:cubicBezTo>
                  <a:cubicBezTo>
                    <a:pt x="328" y="210"/>
                    <a:pt x="328" y="210"/>
                    <a:pt x="328" y="209"/>
                  </a:cubicBezTo>
                  <a:cubicBezTo>
                    <a:pt x="327" y="209"/>
                    <a:pt x="327" y="209"/>
                    <a:pt x="327" y="208"/>
                  </a:cubicBezTo>
                  <a:cubicBezTo>
                    <a:pt x="327" y="208"/>
                    <a:pt x="327" y="206"/>
                    <a:pt x="326" y="207"/>
                  </a:cubicBezTo>
                  <a:cubicBezTo>
                    <a:pt x="325" y="207"/>
                    <a:pt x="325" y="207"/>
                    <a:pt x="325" y="207"/>
                  </a:cubicBezTo>
                  <a:cubicBezTo>
                    <a:pt x="325" y="206"/>
                    <a:pt x="325" y="206"/>
                    <a:pt x="326" y="206"/>
                  </a:cubicBezTo>
                  <a:cubicBezTo>
                    <a:pt x="326" y="206"/>
                    <a:pt x="326" y="206"/>
                    <a:pt x="326" y="206"/>
                  </a:cubicBezTo>
                  <a:cubicBezTo>
                    <a:pt x="326" y="206"/>
                    <a:pt x="327" y="206"/>
                    <a:pt x="327" y="206"/>
                  </a:cubicBezTo>
                  <a:cubicBezTo>
                    <a:pt x="327" y="206"/>
                    <a:pt x="327" y="206"/>
                    <a:pt x="327" y="206"/>
                  </a:cubicBezTo>
                  <a:cubicBezTo>
                    <a:pt x="328" y="205"/>
                    <a:pt x="328" y="205"/>
                    <a:pt x="328" y="205"/>
                  </a:cubicBezTo>
                  <a:cubicBezTo>
                    <a:pt x="328" y="204"/>
                    <a:pt x="328" y="204"/>
                    <a:pt x="328" y="204"/>
                  </a:cubicBezTo>
                  <a:cubicBezTo>
                    <a:pt x="328" y="204"/>
                    <a:pt x="328" y="203"/>
                    <a:pt x="327" y="203"/>
                  </a:cubicBezTo>
                  <a:cubicBezTo>
                    <a:pt x="327" y="203"/>
                    <a:pt x="327" y="203"/>
                    <a:pt x="327" y="203"/>
                  </a:cubicBezTo>
                  <a:cubicBezTo>
                    <a:pt x="327" y="202"/>
                    <a:pt x="327" y="202"/>
                    <a:pt x="326" y="202"/>
                  </a:cubicBezTo>
                  <a:cubicBezTo>
                    <a:pt x="326" y="201"/>
                    <a:pt x="325" y="200"/>
                    <a:pt x="324" y="200"/>
                  </a:cubicBezTo>
                  <a:cubicBezTo>
                    <a:pt x="324" y="200"/>
                    <a:pt x="324" y="200"/>
                    <a:pt x="324" y="200"/>
                  </a:cubicBezTo>
                  <a:cubicBezTo>
                    <a:pt x="324" y="200"/>
                    <a:pt x="324" y="200"/>
                    <a:pt x="324" y="200"/>
                  </a:cubicBezTo>
                  <a:cubicBezTo>
                    <a:pt x="324" y="199"/>
                    <a:pt x="323" y="198"/>
                    <a:pt x="323" y="198"/>
                  </a:cubicBezTo>
                  <a:cubicBezTo>
                    <a:pt x="323" y="198"/>
                    <a:pt x="322" y="197"/>
                    <a:pt x="322" y="197"/>
                  </a:cubicBezTo>
                  <a:cubicBezTo>
                    <a:pt x="322" y="197"/>
                    <a:pt x="321" y="197"/>
                    <a:pt x="321" y="197"/>
                  </a:cubicBezTo>
                  <a:cubicBezTo>
                    <a:pt x="321" y="196"/>
                    <a:pt x="321" y="196"/>
                    <a:pt x="321" y="196"/>
                  </a:cubicBezTo>
                  <a:cubicBezTo>
                    <a:pt x="321" y="196"/>
                    <a:pt x="321" y="196"/>
                    <a:pt x="321" y="196"/>
                  </a:cubicBezTo>
                  <a:cubicBezTo>
                    <a:pt x="321" y="196"/>
                    <a:pt x="321" y="195"/>
                    <a:pt x="321" y="195"/>
                  </a:cubicBezTo>
                  <a:cubicBezTo>
                    <a:pt x="321" y="194"/>
                    <a:pt x="321" y="194"/>
                    <a:pt x="320" y="193"/>
                  </a:cubicBezTo>
                  <a:cubicBezTo>
                    <a:pt x="320" y="193"/>
                    <a:pt x="320" y="192"/>
                    <a:pt x="320" y="192"/>
                  </a:cubicBezTo>
                  <a:cubicBezTo>
                    <a:pt x="320" y="192"/>
                    <a:pt x="319" y="191"/>
                    <a:pt x="319" y="191"/>
                  </a:cubicBezTo>
                  <a:cubicBezTo>
                    <a:pt x="319" y="191"/>
                    <a:pt x="319" y="190"/>
                    <a:pt x="318" y="190"/>
                  </a:cubicBezTo>
                  <a:cubicBezTo>
                    <a:pt x="318" y="190"/>
                    <a:pt x="318" y="190"/>
                    <a:pt x="318" y="189"/>
                  </a:cubicBezTo>
                  <a:cubicBezTo>
                    <a:pt x="318" y="189"/>
                    <a:pt x="318" y="189"/>
                    <a:pt x="318" y="189"/>
                  </a:cubicBezTo>
                  <a:cubicBezTo>
                    <a:pt x="318" y="187"/>
                    <a:pt x="317" y="186"/>
                    <a:pt x="316" y="185"/>
                  </a:cubicBezTo>
                  <a:cubicBezTo>
                    <a:pt x="316" y="185"/>
                    <a:pt x="316" y="185"/>
                    <a:pt x="316" y="184"/>
                  </a:cubicBezTo>
                  <a:cubicBezTo>
                    <a:pt x="316" y="184"/>
                    <a:pt x="316" y="184"/>
                    <a:pt x="316" y="184"/>
                  </a:cubicBezTo>
                  <a:cubicBezTo>
                    <a:pt x="316" y="183"/>
                    <a:pt x="316" y="183"/>
                    <a:pt x="316" y="183"/>
                  </a:cubicBezTo>
                  <a:cubicBezTo>
                    <a:pt x="316" y="183"/>
                    <a:pt x="316" y="183"/>
                    <a:pt x="316" y="183"/>
                  </a:cubicBezTo>
                  <a:cubicBezTo>
                    <a:pt x="316" y="183"/>
                    <a:pt x="315" y="182"/>
                    <a:pt x="315" y="182"/>
                  </a:cubicBezTo>
                  <a:cubicBezTo>
                    <a:pt x="314" y="182"/>
                    <a:pt x="313" y="181"/>
                    <a:pt x="312" y="181"/>
                  </a:cubicBezTo>
                  <a:cubicBezTo>
                    <a:pt x="312" y="181"/>
                    <a:pt x="312" y="181"/>
                    <a:pt x="311" y="181"/>
                  </a:cubicBezTo>
                  <a:cubicBezTo>
                    <a:pt x="311" y="180"/>
                    <a:pt x="311" y="180"/>
                    <a:pt x="311" y="180"/>
                  </a:cubicBezTo>
                  <a:cubicBezTo>
                    <a:pt x="311" y="180"/>
                    <a:pt x="311" y="180"/>
                    <a:pt x="311" y="180"/>
                  </a:cubicBezTo>
                  <a:cubicBezTo>
                    <a:pt x="311" y="179"/>
                    <a:pt x="310" y="179"/>
                    <a:pt x="310" y="179"/>
                  </a:cubicBezTo>
                  <a:cubicBezTo>
                    <a:pt x="310" y="179"/>
                    <a:pt x="310" y="179"/>
                    <a:pt x="309" y="179"/>
                  </a:cubicBezTo>
                  <a:cubicBezTo>
                    <a:pt x="309" y="177"/>
                    <a:pt x="309" y="177"/>
                    <a:pt x="309" y="177"/>
                  </a:cubicBezTo>
                  <a:cubicBezTo>
                    <a:pt x="310" y="177"/>
                    <a:pt x="310" y="177"/>
                    <a:pt x="310" y="177"/>
                  </a:cubicBezTo>
                  <a:cubicBezTo>
                    <a:pt x="310" y="176"/>
                    <a:pt x="310" y="176"/>
                    <a:pt x="310" y="176"/>
                  </a:cubicBezTo>
                  <a:cubicBezTo>
                    <a:pt x="310" y="175"/>
                    <a:pt x="311" y="175"/>
                    <a:pt x="311" y="175"/>
                  </a:cubicBezTo>
                  <a:cubicBezTo>
                    <a:pt x="311" y="175"/>
                    <a:pt x="311" y="175"/>
                    <a:pt x="311" y="175"/>
                  </a:cubicBezTo>
                  <a:cubicBezTo>
                    <a:pt x="311" y="174"/>
                    <a:pt x="312" y="173"/>
                    <a:pt x="313" y="172"/>
                  </a:cubicBezTo>
                  <a:cubicBezTo>
                    <a:pt x="313" y="172"/>
                    <a:pt x="313" y="172"/>
                    <a:pt x="314" y="171"/>
                  </a:cubicBezTo>
                  <a:cubicBezTo>
                    <a:pt x="315" y="171"/>
                    <a:pt x="316" y="170"/>
                    <a:pt x="315" y="169"/>
                  </a:cubicBezTo>
                  <a:cubicBezTo>
                    <a:pt x="315" y="169"/>
                    <a:pt x="315" y="169"/>
                    <a:pt x="315" y="169"/>
                  </a:cubicBezTo>
                  <a:cubicBezTo>
                    <a:pt x="315" y="169"/>
                    <a:pt x="315" y="169"/>
                    <a:pt x="315" y="169"/>
                  </a:cubicBezTo>
                  <a:cubicBezTo>
                    <a:pt x="315" y="168"/>
                    <a:pt x="315" y="168"/>
                    <a:pt x="315" y="168"/>
                  </a:cubicBezTo>
                  <a:cubicBezTo>
                    <a:pt x="315" y="168"/>
                    <a:pt x="315" y="167"/>
                    <a:pt x="315" y="167"/>
                  </a:cubicBezTo>
                  <a:cubicBezTo>
                    <a:pt x="316" y="167"/>
                    <a:pt x="316" y="167"/>
                    <a:pt x="316" y="167"/>
                  </a:cubicBezTo>
                  <a:cubicBezTo>
                    <a:pt x="316" y="167"/>
                    <a:pt x="316" y="167"/>
                    <a:pt x="316" y="167"/>
                  </a:cubicBezTo>
                  <a:cubicBezTo>
                    <a:pt x="316" y="167"/>
                    <a:pt x="316" y="167"/>
                    <a:pt x="317" y="168"/>
                  </a:cubicBezTo>
                  <a:cubicBezTo>
                    <a:pt x="316" y="168"/>
                    <a:pt x="316" y="168"/>
                    <a:pt x="316" y="168"/>
                  </a:cubicBezTo>
                  <a:cubicBezTo>
                    <a:pt x="317" y="169"/>
                    <a:pt x="318" y="169"/>
                    <a:pt x="319" y="168"/>
                  </a:cubicBezTo>
                  <a:cubicBezTo>
                    <a:pt x="319" y="168"/>
                    <a:pt x="319" y="168"/>
                    <a:pt x="319" y="168"/>
                  </a:cubicBezTo>
                  <a:cubicBezTo>
                    <a:pt x="319" y="168"/>
                    <a:pt x="319" y="168"/>
                    <a:pt x="319" y="167"/>
                  </a:cubicBezTo>
                  <a:cubicBezTo>
                    <a:pt x="319" y="167"/>
                    <a:pt x="319" y="167"/>
                    <a:pt x="319" y="167"/>
                  </a:cubicBezTo>
                  <a:cubicBezTo>
                    <a:pt x="319" y="166"/>
                    <a:pt x="319" y="166"/>
                    <a:pt x="319" y="166"/>
                  </a:cubicBezTo>
                  <a:cubicBezTo>
                    <a:pt x="319" y="166"/>
                    <a:pt x="319" y="166"/>
                    <a:pt x="320" y="166"/>
                  </a:cubicBezTo>
                  <a:cubicBezTo>
                    <a:pt x="320" y="166"/>
                    <a:pt x="320" y="166"/>
                    <a:pt x="320" y="165"/>
                  </a:cubicBezTo>
                  <a:cubicBezTo>
                    <a:pt x="321" y="165"/>
                    <a:pt x="321" y="165"/>
                    <a:pt x="321" y="165"/>
                  </a:cubicBezTo>
                  <a:cubicBezTo>
                    <a:pt x="321" y="165"/>
                    <a:pt x="321" y="165"/>
                    <a:pt x="321" y="165"/>
                  </a:cubicBezTo>
                  <a:cubicBezTo>
                    <a:pt x="321" y="165"/>
                    <a:pt x="321" y="165"/>
                    <a:pt x="321" y="165"/>
                  </a:cubicBezTo>
                  <a:cubicBezTo>
                    <a:pt x="321" y="165"/>
                    <a:pt x="321" y="165"/>
                    <a:pt x="321" y="164"/>
                  </a:cubicBezTo>
                  <a:cubicBezTo>
                    <a:pt x="322" y="164"/>
                    <a:pt x="322" y="164"/>
                    <a:pt x="323" y="163"/>
                  </a:cubicBezTo>
                  <a:cubicBezTo>
                    <a:pt x="323" y="163"/>
                    <a:pt x="323" y="163"/>
                    <a:pt x="324" y="163"/>
                  </a:cubicBezTo>
                  <a:cubicBezTo>
                    <a:pt x="324" y="163"/>
                    <a:pt x="325" y="163"/>
                    <a:pt x="326" y="162"/>
                  </a:cubicBezTo>
                  <a:cubicBezTo>
                    <a:pt x="326" y="162"/>
                    <a:pt x="326" y="162"/>
                    <a:pt x="326" y="162"/>
                  </a:cubicBezTo>
                  <a:cubicBezTo>
                    <a:pt x="326" y="162"/>
                    <a:pt x="326" y="162"/>
                    <a:pt x="326" y="162"/>
                  </a:cubicBezTo>
                  <a:cubicBezTo>
                    <a:pt x="326" y="162"/>
                    <a:pt x="327" y="162"/>
                    <a:pt x="327" y="162"/>
                  </a:cubicBezTo>
                  <a:cubicBezTo>
                    <a:pt x="327" y="162"/>
                    <a:pt x="328" y="162"/>
                    <a:pt x="329" y="162"/>
                  </a:cubicBezTo>
                  <a:cubicBezTo>
                    <a:pt x="329" y="162"/>
                    <a:pt x="329" y="162"/>
                    <a:pt x="329" y="162"/>
                  </a:cubicBezTo>
                  <a:cubicBezTo>
                    <a:pt x="329" y="162"/>
                    <a:pt x="330" y="162"/>
                    <a:pt x="330" y="162"/>
                  </a:cubicBezTo>
                  <a:cubicBezTo>
                    <a:pt x="331" y="162"/>
                    <a:pt x="331" y="161"/>
                    <a:pt x="331" y="161"/>
                  </a:cubicBezTo>
                  <a:cubicBezTo>
                    <a:pt x="331" y="161"/>
                    <a:pt x="331" y="161"/>
                    <a:pt x="331" y="161"/>
                  </a:cubicBezTo>
                  <a:cubicBezTo>
                    <a:pt x="331" y="161"/>
                    <a:pt x="331" y="160"/>
                    <a:pt x="331" y="160"/>
                  </a:cubicBezTo>
                  <a:cubicBezTo>
                    <a:pt x="331" y="160"/>
                    <a:pt x="332" y="160"/>
                    <a:pt x="332" y="159"/>
                  </a:cubicBezTo>
                  <a:cubicBezTo>
                    <a:pt x="332" y="159"/>
                    <a:pt x="332" y="158"/>
                    <a:pt x="332" y="157"/>
                  </a:cubicBezTo>
                  <a:cubicBezTo>
                    <a:pt x="331" y="157"/>
                    <a:pt x="331" y="157"/>
                    <a:pt x="331" y="157"/>
                  </a:cubicBezTo>
                  <a:cubicBezTo>
                    <a:pt x="330" y="157"/>
                    <a:pt x="330" y="157"/>
                    <a:pt x="329" y="157"/>
                  </a:cubicBezTo>
                  <a:cubicBezTo>
                    <a:pt x="329" y="156"/>
                    <a:pt x="328" y="156"/>
                    <a:pt x="328" y="156"/>
                  </a:cubicBezTo>
                  <a:cubicBezTo>
                    <a:pt x="324" y="156"/>
                    <a:pt x="324" y="156"/>
                    <a:pt x="324" y="156"/>
                  </a:cubicBezTo>
                  <a:cubicBezTo>
                    <a:pt x="324" y="156"/>
                    <a:pt x="323" y="156"/>
                    <a:pt x="322" y="156"/>
                  </a:cubicBezTo>
                  <a:cubicBezTo>
                    <a:pt x="322" y="155"/>
                    <a:pt x="322" y="155"/>
                    <a:pt x="321" y="155"/>
                  </a:cubicBezTo>
                  <a:cubicBezTo>
                    <a:pt x="321" y="154"/>
                    <a:pt x="321" y="154"/>
                    <a:pt x="321" y="154"/>
                  </a:cubicBezTo>
                  <a:cubicBezTo>
                    <a:pt x="321" y="154"/>
                    <a:pt x="320" y="154"/>
                    <a:pt x="320" y="154"/>
                  </a:cubicBezTo>
                  <a:cubicBezTo>
                    <a:pt x="319" y="153"/>
                    <a:pt x="317" y="154"/>
                    <a:pt x="316" y="155"/>
                  </a:cubicBezTo>
                  <a:cubicBezTo>
                    <a:pt x="315" y="157"/>
                    <a:pt x="313" y="158"/>
                    <a:pt x="313" y="159"/>
                  </a:cubicBezTo>
                  <a:cubicBezTo>
                    <a:pt x="311" y="160"/>
                    <a:pt x="309" y="160"/>
                    <a:pt x="308" y="158"/>
                  </a:cubicBezTo>
                  <a:cubicBezTo>
                    <a:pt x="308" y="155"/>
                    <a:pt x="308" y="155"/>
                    <a:pt x="308" y="155"/>
                  </a:cubicBezTo>
                  <a:cubicBezTo>
                    <a:pt x="308" y="155"/>
                    <a:pt x="308" y="154"/>
                    <a:pt x="308" y="154"/>
                  </a:cubicBezTo>
                  <a:cubicBezTo>
                    <a:pt x="309" y="154"/>
                    <a:pt x="309" y="153"/>
                    <a:pt x="308" y="153"/>
                  </a:cubicBezTo>
                  <a:cubicBezTo>
                    <a:pt x="308" y="152"/>
                    <a:pt x="308" y="152"/>
                    <a:pt x="308" y="152"/>
                  </a:cubicBezTo>
                  <a:cubicBezTo>
                    <a:pt x="308" y="152"/>
                    <a:pt x="307" y="152"/>
                    <a:pt x="307" y="151"/>
                  </a:cubicBezTo>
                  <a:cubicBezTo>
                    <a:pt x="307" y="151"/>
                    <a:pt x="307" y="151"/>
                    <a:pt x="306" y="151"/>
                  </a:cubicBezTo>
                  <a:cubicBezTo>
                    <a:pt x="306" y="151"/>
                    <a:pt x="306" y="151"/>
                    <a:pt x="305" y="152"/>
                  </a:cubicBezTo>
                  <a:cubicBezTo>
                    <a:pt x="305" y="152"/>
                    <a:pt x="304" y="152"/>
                    <a:pt x="304" y="152"/>
                  </a:cubicBezTo>
                  <a:cubicBezTo>
                    <a:pt x="304" y="152"/>
                    <a:pt x="303" y="152"/>
                    <a:pt x="303" y="151"/>
                  </a:cubicBezTo>
                  <a:cubicBezTo>
                    <a:pt x="302" y="151"/>
                    <a:pt x="301" y="151"/>
                    <a:pt x="300" y="150"/>
                  </a:cubicBezTo>
                  <a:cubicBezTo>
                    <a:pt x="300" y="150"/>
                    <a:pt x="300" y="150"/>
                    <a:pt x="300" y="150"/>
                  </a:cubicBezTo>
                  <a:cubicBezTo>
                    <a:pt x="300" y="149"/>
                    <a:pt x="300" y="149"/>
                    <a:pt x="300" y="149"/>
                  </a:cubicBezTo>
                  <a:cubicBezTo>
                    <a:pt x="300" y="149"/>
                    <a:pt x="300" y="149"/>
                    <a:pt x="299" y="149"/>
                  </a:cubicBezTo>
                  <a:cubicBezTo>
                    <a:pt x="299" y="149"/>
                    <a:pt x="299" y="149"/>
                    <a:pt x="299" y="149"/>
                  </a:cubicBezTo>
                  <a:cubicBezTo>
                    <a:pt x="299" y="149"/>
                    <a:pt x="299" y="149"/>
                    <a:pt x="299" y="149"/>
                  </a:cubicBezTo>
                  <a:cubicBezTo>
                    <a:pt x="299" y="148"/>
                    <a:pt x="299" y="147"/>
                    <a:pt x="298" y="146"/>
                  </a:cubicBezTo>
                  <a:cubicBezTo>
                    <a:pt x="298" y="146"/>
                    <a:pt x="298" y="146"/>
                    <a:pt x="298" y="145"/>
                  </a:cubicBezTo>
                  <a:cubicBezTo>
                    <a:pt x="298" y="145"/>
                    <a:pt x="298" y="145"/>
                    <a:pt x="299" y="145"/>
                  </a:cubicBezTo>
                  <a:cubicBezTo>
                    <a:pt x="299" y="144"/>
                    <a:pt x="300" y="144"/>
                    <a:pt x="300" y="144"/>
                  </a:cubicBezTo>
                  <a:cubicBezTo>
                    <a:pt x="300" y="143"/>
                    <a:pt x="300" y="143"/>
                    <a:pt x="300" y="143"/>
                  </a:cubicBezTo>
                  <a:cubicBezTo>
                    <a:pt x="299" y="142"/>
                    <a:pt x="300" y="142"/>
                    <a:pt x="301" y="142"/>
                  </a:cubicBezTo>
                  <a:cubicBezTo>
                    <a:pt x="301" y="142"/>
                    <a:pt x="302" y="142"/>
                    <a:pt x="303" y="142"/>
                  </a:cubicBezTo>
                  <a:cubicBezTo>
                    <a:pt x="303" y="142"/>
                    <a:pt x="304" y="142"/>
                    <a:pt x="304" y="143"/>
                  </a:cubicBezTo>
                  <a:cubicBezTo>
                    <a:pt x="304" y="143"/>
                    <a:pt x="304" y="144"/>
                    <a:pt x="304" y="144"/>
                  </a:cubicBezTo>
                  <a:cubicBezTo>
                    <a:pt x="304" y="144"/>
                    <a:pt x="305" y="144"/>
                    <a:pt x="305" y="144"/>
                  </a:cubicBezTo>
                  <a:cubicBezTo>
                    <a:pt x="305" y="144"/>
                    <a:pt x="305" y="144"/>
                    <a:pt x="305" y="144"/>
                  </a:cubicBezTo>
                  <a:cubicBezTo>
                    <a:pt x="305" y="144"/>
                    <a:pt x="305" y="144"/>
                    <a:pt x="305" y="143"/>
                  </a:cubicBezTo>
                  <a:cubicBezTo>
                    <a:pt x="305" y="143"/>
                    <a:pt x="305" y="143"/>
                    <a:pt x="306" y="142"/>
                  </a:cubicBezTo>
                  <a:cubicBezTo>
                    <a:pt x="306" y="142"/>
                    <a:pt x="306" y="142"/>
                    <a:pt x="306" y="142"/>
                  </a:cubicBezTo>
                  <a:cubicBezTo>
                    <a:pt x="307" y="142"/>
                    <a:pt x="308" y="142"/>
                    <a:pt x="308" y="141"/>
                  </a:cubicBezTo>
                  <a:cubicBezTo>
                    <a:pt x="308" y="141"/>
                    <a:pt x="309" y="141"/>
                    <a:pt x="309" y="140"/>
                  </a:cubicBezTo>
                  <a:cubicBezTo>
                    <a:pt x="309" y="140"/>
                    <a:pt x="309" y="140"/>
                    <a:pt x="309" y="140"/>
                  </a:cubicBezTo>
                  <a:cubicBezTo>
                    <a:pt x="309" y="140"/>
                    <a:pt x="309" y="140"/>
                    <a:pt x="309" y="139"/>
                  </a:cubicBezTo>
                  <a:cubicBezTo>
                    <a:pt x="309" y="139"/>
                    <a:pt x="309" y="139"/>
                    <a:pt x="309" y="139"/>
                  </a:cubicBezTo>
                  <a:cubicBezTo>
                    <a:pt x="309" y="139"/>
                    <a:pt x="310" y="139"/>
                    <a:pt x="310" y="139"/>
                  </a:cubicBezTo>
                  <a:cubicBezTo>
                    <a:pt x="310" y="138"/>
                    <a:pt x="310" y="138"/>
                    <a:pt x="310" y="137"/>
                  </a:cubicBezTo>
                  <a:cubicBezTo>
                    <a:pt x="310" y="137"/>
                    <a:pt x="310" y="137"/>
                    <a:pt x="310" y="137"/>
                  </a:cubicBezTo>
                  <a:cubicBezTo>
                    <a:pt x="311" y="136"/>
                    <a:pt x="312" y="135"/>
                    <a:pt x="313" y="135"/>
                  </a:cubicBezTo>
                  <a:cubicBezTo>
                    <a:pt x="314" y="134"/>
                    <a:pt x="315" y="134"/>
                    <a:pt x="316" y="133"/>
                  </a:cubicBezTo>
                  <a:cubicBezTo>
                    <a:pt x="317" y="133"/>
                    <a:pt x="318" y="133"/>
                    <a:pt x="318" y="132"/>
                  </a:cubicBezTo>
                  <a:cubicBezTo>
                    <a:pt x="318" y="132"/>
                    <a:pt x="318" y="132"/>
                    <a:pt x="318" y="131"/>
                  </a:cubicBezTo>
                  <a:cubicBezTo>
                    <a:pt x="318" y="131"/>
                    <a:pt x="318" y="131"/>
                    <a:pt x="318" y="131"/>
                  </a:cubicBezTo>
                  <a:cubicBezTo>
                    <a:pt x="318" y="131"/>
                    <a:pt x="319" y="131"/>
                    <a:pt x="319" y="130"/>
                  </a:cubicBezTo>
                  <a:cubicBezTo>
                    <a:pt x="320" y="130"/>
                    <a:pt x="320" y="129"/>
                    <a:pt x="321" y="128"/>
                  </a:cubicBezTo>
                  <a:cubicBezTo>
                    <a:pt x="321" y="128"/>
                    <a:pt x="321" y="128"/>
                    <a:pt x="321" y="128"/>
                  </a:cubicBezTo>
                  <a:cubicBezTo>
                    <a:pt x="322" y="127"/>
                    <a:pt x="322" y="127"/>
                    <a:pt x="322" y="127"/>
                  </a:cubicBezTo>
                  <a:cubicBezTo>
                    <a:pt x="322" y="127"/>
                    <a:pt x="322" y="127"/>
                    <a:pt x="322" y="127"/>
                  </a:cubicBezTo>
                  <a:cubicBezTo>
                    <a:pt x="323" y="126"/>
                    <a:pt x="323" y="126"/>
                    <a:pt x="323" y="126"/>
                  </a:cubicBezTo>
                  <a:cubicBezTo>
                    <a:pt x="324" y="126"/>
                    <a:pt x="324" y="126"/>
                    <a:pt x="324" y="127"/>
                  </a:cubicBezTo>
                  <a:cubicBezTo>
                    <a:pt x="324" y="127"/>
                    <a:pt x="324" y="127"/>
                    <a:pt x="325" y="127"/>
                  </a:cubicBezTo>
                  <a:cubicBezTo>
                    <a:pt x="325" y="127"/>
                    <a:pt x="325" y="127"/>
                    <a:pt x="325" y="127"/>
                  </a:cubicBezTo>
                  <a:cubicBezTo>
                    <a:pt x="325" y="127"/>
                    <a:pt x="325" y="127"/>
                    <a:pt x="325" y="127"/>
                  </a:cubicBezTo>
                  <a:cubicBezTo>
                    <a:pt x="326" y="127"/>
                    <a:pt x="327" y="128"/>
                    <a:pt x="328" y="128"/>
                  </a:cubicBezTo>
                  <a:cubicBezTo>
                    <a:pt x="328" y="128"/>
                    <a:pt x="328" y="128"/>
                    <a:pt x="328" y="128"/>
                  </a:cubicBezTo>
                  <a:cubicBezTo>
                    <a:pt x="328" y="129"/>
                    <a:pt x="329" y="129"/>
                    <a:pt x="329" y="129"/>
                  </a:cubicBezTo>
                  <a:cubicBezTo>
                    <a:pt x="329" y="129"/>
                    <a:pt x="329" y="129"/>
                    <a:pt x="329" y="129"/>
                  </a:cubicBezTo>
                  <a:cubicBezTo>
                    <a:pt x="329" y="129"/>
                    <a:pt x="329" y="130"/>
                    <a:pt x="329" y="130"/>
                  </a:cubicBezTo>
                  <a:cubicBezTo>
                    <a:pt x="329" y="131"/>
                    <a:pt x="329" y="131"/>
                    <a:pt x="329" y="131"/>
                  </a:cubicBezTo>
                  <a:cubicBezTo>
                    <a:pt x="328" y="134"/>
                    <a:pt x="325" y="135"/>
                    <a:pt x="324" y="137"/>
                  </a:cubicBezTo>
                  <a:cubicBezTo>
                    <a:pt x="323" y="139"/>
                    <a:pt x="323" y="140"/>
                    <a:pt x="325" y="141"/>
                  </a:cubicBezTo>
                  <a:cubicBezTo>
                    <a:pt x="326" y="141"/>
                    <a:pt x="325" y="142"/>
                    <a:pt x="325" y="142"/>
                  </a:cubicBezTo>
                  <a:cubicBezTo>
                    <a:pt x="326" y="142"/>
                    <a:pt x="325" y="143"/>
                    <a:pt x="325" y="143"/>
                  </a:cubicBezTo>
                  <a:cubicBezTo>
                    <a:pt x="325" y="143"/>
                    <a:pt x="325" y="143"/>
                    <a:pt x="325" y="143"/>
                  </a:cubicBezTo>
                  <a:cubicBezTo>
                    <a:pt x="325" y="143"/>
                    <a:pt x="325" y="143"/>
                    <a:pt x="325" y="143"/>
                  </a:cubicBezTo>
                  <a:cubicBezTo>
                    <a:pt x="324" y="143"/>
                    <a:pt x="323" y="143"/>
                    <a:pt x="322" y="144"/>
                  </a:cubicBezTo>
                  <a:cubicBezTo>
                    <a:pt x="322" y="144"/>
                    <a:pt x="321" y="144"/>
                    <a:pt x="322" y="145"/>
                  </a:cubicBezTo>
                  <a:cubicBezTo>
                    <a:pt x="322" y="145"/>
                    <a:pt x="322" y="145"/>
                    <a:pt x="322" y="145"/>
                  </a:cubicBezTo>
                  <a:cubicBezTo>
                    <a:pt x="322" y="145"/>
                    <a:pt x="323" y="145"/>
                    <a:pt x="323" y="145"/>
                  </a:cubicBezTo>
                  <a:cubicBezTo>
                    <a:pt x="323" y="145"/>
                    <a:pt x="324" y="145"/>
                    <a:pt x="325" y="145"/>
                  </a:cubicBezTo>
                  <a:cubicBezTo>
                    <a:pt x="325" y="145"/>
                    <a:pt x="325" y="145"/>
                    <a:pt x="325" y="145"/>
                  </a:cubicBezTo>
                  <a:cubicBezTo>
                    <a:pt x="325" y="145"/>
                    <a:pt x="325" y="145"/>
                    <a:pt x="325" y="145"/>
                  </a:cubicBezTo>
                  <a:cubicBezTo>
                    <a:pt x="325" y="144"/>
                    <a:pt x="326" y="144"/>
                    <a:pt x="326" y="144"/>
                  </a:cubicBezTo>
                  <a:cubicBezTo>
                    <a:pt x="326" y="144"/>
                    <a:pt x="327" y="143"/>
                    <a:pt x="327" y="143"/>
                  </a:cubicBezTo>
                  <a:cubicBezTo>
                    <a:pt x="327" y="143"/>
                    <a:pt x="327" y="143"/>
                    <a:pt x="327" y="143"/>
                  </a:cubicBezTo>
                  <a:cubicBezTo>
                    <a:pt x="327" y="143"/>
                    <a:pt x="327" y="143"/>
                    <a:pt x="327" y="143"/>
                  </a:cubicBezTo>
                  <a:cubicBezTo>
                    <a:pt x="327" y="143"/>
                    <a:pt x="327" y="143"/>
                    <a:pt x="328" y="143"/>
                  </a:cubicBezTo>
                  <a:cubicBezTo>
                    <a:pt x="328" y="143"/>
                    <a:pt x="328" y="143"/>
                    <a:pt x="328" y="143"/>
                  </a:cubicBezTo>
                  <a:cubicBezTo>
                    <a:pt x="329" y="142"/>
                    <a:pt x="330" y="140"/>
                    <a:pt x="332" y="139"/>
                  </a:cubicBezTo>
                  <a:cubicBezTo>
                    <a:pt x="335" y="138"/>
                    <a:pt x="338" y="136"/>
                    <a:pt x="342" y="136"/>
                  </a:cubicBezTo>
                  <a:cubicBezTo>
                    <a:pt x="342" y="137"/>
                    <a:pt x="342" y="137"/>
                    <a:pt x="342" y="136"/>
                  </a:cubicBezTo>
                  <a:cubicBezTo>
                    <a:pt x="343" y="136"/>
                    <a:pt x="343" y="136"/>
                    <a:pt x="343" y="135"/>
                  </a:cubicBezTo>
                  <a:cubicBezTo>
                    <a:pt x="343" y="135"/>
                    <a:pt x="343" y="135"/>
                    <a:pt x="344" y="135"/>
                  </a:cubicBezTo>
                  <a:cubicBezTo>
                    <a:pt x="344" y="135"/>
                    <a:pt x="344" y="136"/>
                    <a:pt x="344" y="136"/>
                  </a:cubicBezTo>
                  <a:cubicBezTo>
                    <a:pt x="345" y="134"/>
                    <a:pt x="345" y="134"/>
                    <a:pt x="345" y="134"/>
                  </a:cubicBezTo>
                  <a:cubicBezTo>
                    <a:pt x="345" y="134"/>
                    <a:pt x="346" y="133"/>
                    <a:pt x="347" y="133"/>
                  </a:cubicBezTo>
                  <a:cubicBezTo>
                    <a:pt x="347" y="132"/>
                    <a:pt x="350" y="130"/>
                    <a:pt x="350" y="130"/>
                  </a:cubicBezTo>
                  <a:cubicBezTo>
                    <a:pt x="350" y="130"/>
                    <a:pt x="352" y="129"/>
                    <a:pt x="352" y="129"/>
                  </a:cubicBezTo>
                  <a:cubicBezTo>
                    <a:pt x="354" y="127"/>
                    <a:pt x="354" y="127"/>
                    <a:pt x="354" y="127"/>
                  </a:cubicBezTo>
                  <a:cubicBezTo>
                    <a:pt x="355" y="127"/>
                    <a:pt x="355" y="127"/>
                    <a:pt x="355" y="127"/>
                  </a:cubicBezTo>
                  <a:cubicBezTo>
                    <a:pt x="355" y="127"/>
                    <a:pt x="357" y="124"/>
                    <a:pt x="357" y="124"/>
                  </a:cubicBezTo>
                  <a:cubicBezTo>
                    <a:pt x="357" y="123"/>
                    <a:pt x="359" y="123"/>
                    <a:pt x="359" y="123"/>
                  </a:cubicBezTo>
                  <a:cubicBezTo>
                    <a:pt x="359" y="123"/>
                    <a:pt x="359" y="121"/>
                    <a:pt x="359" y="121"/>
                  </a:cubicBezTo>
                  <a:cubicBezTo>
                    <a:pt x="359" y="121"/>
                    <a:pt x="361" y="120"/>
                    <a:pt x="361" y="120"/>
                  </a:cubicBezTo>
                  <a:cubicBezTo>
                    <a:pt x="361" y="120"/>
                    <a:pt x="361" y="119"/>
                    <a:pt x="361" y="119"/>
                  </a:cubicBezTo>
                  <a:cubicBezTo>
                    <a:pt x="364" y="122"/>
                    <a:pt x="364" y="122"/>
                    <a:pt x="364" y="122"/>
                  </a:cubicBezTo>
                  <a:cubicBezTo>
                    <a:pt x="368" y="122"/>
                    <a:pt x="368" y="122"/>
                    <a:pt x="368" y="122"/>
                  </a:cubicBezTo>
                  <a:cubicBezTo>
                    <a:pt x="369" y="123"/>
                    <a:pt x="369" y="123"/>
                    <a:pt x="369" y="123"/>
                  </a:cubicBezTo>
                  <a:cubicBezTo>
                    <a:pt x="369" y="123"/>
                    <a:pt x="369" y="123"/>
                    <a:pt x="370" y="122"/>
                  </a:cubicBezTo>
                  <a:cubicBezTo>
                    <a:pt x="370" y="122"/>
                    <a:pt x="371" y="121"/>
                    <a:pt x="371" y="121"/>
                  </a:cubicBezTo>
                  <a:cubicBezTo>
                    <a:pt x="371" y="121"/>
                    <a:pt x="371" y="120"/>
                    <a:pt x="371" y="120"/>
                  </a:cubicBezTo>
                  <a:cubicBezTo>
                    <a:pt x="370" y="120"/>
                    <a:pt x="369" y="119"/>
                    <a:pt x="369" y="119"/>
                  </a:cubicBezTo>
                  <a:cubicBezTo>
                    <a:pt x="369" y="119"/>
                    <a:pt x="369" y="117"/>
                    <a:pt x="369" y="117"/>
                  </a:cubicBezTo>
                  <a:cubicBezTo>
                    <a:pt x="374" y="117"/>
                    <a:pt x="374" y="117"/>
                    <a:pt x="374" y="117"/>
                  </a:cubicBezTo>
                  <a:cubicBezTo>
                    <a:pt x="374" y="117"/>
                    <a:pt x="375" y="116"/>
                    <a:pt x="376" y="116"/>
                  </a:cubicBezTo>
                  <a:cubicBezTo>
                    <a:pt x="376" y="116"/>
                    <a:pt x="376" y="116"/>
                    <a:pt x="376" y="116"/>
                  </a:cubicBezTo>
                  <a:cubicBezTo>
                    <a:pt x="377" y="116"/>
                    <a:pt x="378" y="113"/>
                    <a:pt x="378" y="113"/>
                  </a:cubicBezTo>
                  <a:cubicBezTo>
                    <a:pt x="378" y="113"/>
                    <a:pt x="379" y="113"/>
                    <a:pt x="379" y="113"/>
                  </a:cubicBezTo>
                  <a:cubicBezTo>
                    <a:pt x="379" y="113"/>
                    <a:pt x="379" y="114"/>
                    <a:pt x="379" y="114"/>
                  </a:cubicBezTo>
                  <a:cubicBezTo>
                    <a:pt x="380" y="113"/>
                    <a:pt x="380" y="113"/>
                    <a:pt x="380" y="113"/>
                  </a:cubicBezTo>
                  <a:cubicBezTo>
                    <a:pt x="380" y="113"/>
                    <a:pt x="381" y="110"/>
                    <a:pt x="381" y="110"/>
                  </a:cubicBezTo>
                  <a:cubicBezTo>
                    <a:pt x="381" y="110"/>
                    <a:pt x="382" y="109"/>
                    <a:pt x="382" y="109"/>
                  </a:cubicBezTo>
                  <a:cubicBezTo>
                    <a:pt x="382" y="109"/>
                    <a:pt x="382" y="108"/>
                    <a:pt x="382" y="108"/>
                  </a:cubicBezTo>
                  <a:cubicBezTo>
                    <a:pt x="383" y="108"/>
                    <a:pt x="383" y="108"/>
                    <a:pt x="383" y="108"/>
                  </a:cubicBezTo>
                  <a:cubicBezTo>
                    <a:pt x="383" y="109"/>
                    <a:pt x="383" y="109"/>
                    <a:pt x="383" y="109"/>
                  </a:cubicBezTo>
                  <a:cubicBezTo>
                    <a:pt x="385" y="111"/>
                    <a:pt x="385" y="111"/>
                    <a:pt x="385" y="111"/>
                  </a:cubicBezTo>
                  <a:cubicBezTo>
                    <a:pt x="386" y="112"/>
                    <a:pt x="386" y="112"/>
                    <a:pt x="386" y="112"/>
                  </a:cubicBezTo>
                  <a:cubicBezTo>
                    <a:pt x="387" y="113"/>
                    <a:pt x="387" y="113"/>
                    <a:pt x="387" y="113"/>
                  </a:cubicBezTo>
                  <a:cubicBezTo>
                    <a:pt x="387" y="113"/>
                    <a:pt x="387" y="113"/>
                    <a:pt x="387" y="113"/>
                  </a:cubicBezTo>
                  <a:cubicBezTo>
                    <a:pt x="387" y="112"/>
                    <a:pt x="386" y="112"/>
                    <a:pt x="386" y="112"/>
                  </a:cubicBezTo>
                  <a:cubicBezTo>
                    <a:pt x="386" y="111"/>
                    <a:pt x="386" y="111"/>
                    <a:pt x="386" y="111"/>
                  </a:cubicBezTo>
                  <a:cubicBezTo>
                    <a:pt x="386" y="111"/>
                    <a:pt x="386" y="110"/>
                    <a:pt x="386" y="110"/>
                  </a:cubicBezTo>
                  <a:cubicBezTo>
                    <a:pt x="387" y="110"/>
                    <a:pt x="387" y="110"/>
                    <a:pt x="388" y="110"/>
                  </a:cubicBezTo>
                  <a:cubicBezTo>
                    <a:pt x="388" y="110"/>
                    <a:pt x="389" y="110"/>
                    <a:pt x="389" y="109"/>
                  </a:cubicBezTo>
                  <a:cubicBezTo>
                    <a:pt x="390" y="109"/>
                    <a:pt x="390" y="108"/>
                    <a:pt x="390" y="108"/>
                  </a:cubicBezTo>
                  <a:cubicBezTo>
                    <a:pt x="390" y="107"/>
                    <a:pt x="390" y="107"/>
                    <a:pt x="390" y="107"/>
                  </a:cubicBezTo>
                  <a:cubicBezTo>
                    <a:pt x="390" y="106"/>
                    <a:pt x="390" y="106"/>
                    <a:pt x="391" y="106"/>
                  </a:cubicBezTo>
                  <a:cubicBezTo>
                    <a:pt x="392" y="104"/>
                    <a:pt x="390" y="102"/>
                    <a:pt x="391" y="100"/>
                  </a:cubicBezTo>
                  <a:cubicBezTo>
                    <a:pt x="391" y="99"/>
                    <a:pt x="391" y="99"/>
                    <a:pt x="391" y="98"/>
                  </a:cubicBezTo>
                  <a:cubicBezTo>
                    <a:pt x="391" y="98"/>
                    <a:pt x="391" y="98"/>
                    <a:pt x="391" y="97"/>
                  </a:cubicBezTo>
                  <a:cubicBezTo>
                    <a:pt x="391" y="96"/>
                    <a:pt x="390" y="94"/>
                    <a:pt x="389" y="92"/>
                  </a:cubicBezTo>
                  <a:cubicBezTo>
                    <a:pt x="389" y="92"/>
                    <a:pt x="389" y="92"/>
                    <a:pt x="389" y="91"/>
                  </a:cubicBezTo>
                  <a:cubicBezTo>
                    <a:pt x="389" y="91"/>
                    <a:pt x="389" y="91"/>
                    <a:pt x="389" y="91"/>
                  </a:cubicBezTo>
                  <a:cubicBezTo>
                    <a:pt x="390" y="90"/>
                    <a:pt x="391" y="89"/>
                    <a:pt x="392" y="89"/>
                  </a:cubicBezTo>
                  <a:cubicBezTo>
                    <a:pt x="392" y="89"/>
                    <a:pt x="392" y="89"/>
                    <a:pt x="393" y="89"/>
                  </a:cubicBezTo>
                  <a:cubicBezTo>
                    <a:pt x="393" y="89"/>
                    <a:pt x="393" y="89"/>
                    <a:pt x="394" y="89"/>
                  </a:cubicBezTo>
                  <a:cubicBezTo>
                    <a:pt x="394" y="88"/>
                    <a:pt x="394" y="87"/>
                    <a:pt x="395" y="86"/>
                  </a:cubicBezTo>
                  <a:cubicBezTo>
                    <a:pt x="397" y="87"/>
                    <a:pt x="400" y="88"/>
                    <a:pt x="402" y="88"/>
                  </a:cubicBezTo>
                  <a:cubicBezTo>
                    <a:pt x="403" y="88"/>
                    <a:pt x="403" y="89"/>
                    <a:pt x="403" y="88"/>
                  </a:cubicBezTo>
                  <a:cubicBezTo>
                    <a:pt x="404" y="88"/>
                    <a:pt x="404" y="88"/>
                    <a:pt x="404" y="87"/>
                  </a:cubicBezTo>
                  <a:cubicBezTo>
                    <a:pt x="404" y="87"/>
                    <a:pt x="404" y="86"/>
                    <a:pt x="404" y="85"/>
                  </a:cubicBezTo>
                  <a:cubicBezTo>
                    <a:pt x="404" y="85"/>
                    <a:pt x="404" y="84"/>
                    <a:pt x="405" y="84"/>
                  </a:cubicBezTo>
                  <a:cubicBezTo>
                    <a:pt x="406" y="84"/>
                    <a:pt x="406" y="83"/>
                    <a:pt x="406" y="82"/>
                  </a:cubicBezTo>
                  <a:cubicBezTo>
                    <a:pt x="407" y="81"/>
                    <a:pt x="407" y="80"/>
                    <a:pt x="408" y="78"/>
                  </a:cubicBezTo>
                  <a:cubicBezTo>
                    <a:pt x="408" y="78"/>
                    <a:pt x="408" y="78"/>
                    <a:pt x="409" y="77"/>
                  </a:cubicBezTo>
                  <a:cubicBezTo>
                    <a:pt x="409" y="77"/>
                    <a:pt x="409" y="76"/>
                    <a:pt x="409" y="76"/>
                  </a:cubicBezTo>
                  <a:cubicBezTo>
                    <a:pt x="409" y="76"/>
                    <a:pt x="409" y="76"/>
                    <a:pt x="409" y="75"/>
                  </a:cubicBezTo>
                  <a:cubicBezTo>
                    <a:pt x="408" y="75"/>
                    <a:pt x="408" y="74"/>
                    <a:pt x="409" y="73"/>
                  </a:cubicBezTo>
                  <a:cubicBezTo>
                    <a:pt x="409" y="72"/>
                    <a:pt x="410" y="72"/>
                    <a:pt x="410" y="71"/>
                  </a:cubicBezTo>
                  <a:cubicBezTo>
                    <a:pt x="411" y="70"/>
                    <a:pt x="411" y="68"/>
                    <a:pt x="411" y="67"/>
                  </a:cubicBezTo>
                  <a:cubicBezTo>
                    <a:pt x="411" y="67"/>
                    <a:pt x="411" y="67"/>
                    <a:pt x="411" y="67"/>
                  </a:cubicBezTo>
                  <a:cubicBezTo>
                    <a:pt x="411" y="66"/>
                    <a:pt x="412" y="66"/>
                    <a:pt x="412" y="66"/>
                  </a:cubicBezTo>
                  <a:cubicBezTo>
                    <a:pt x="413" y="65"/>
                    <a:pt x="414" y="65"/>
                    <a:pt x="415" y="64"/>
                  </a:cubicBezTo>
                  <a:cubicBezTo>
                    <a:pt x="415" y="64"/>
                    <a:pt x="415" y="64"/>
                    <a:pt x="415" y="63"/>
                  </a:cubicBezTo>
                  <a:cubicBezTo>
                    <a:pt x="415" y="63"/>
                    <a:pt x="415" y="63"/>
                    <a:pt x="415" y="63"/>
                  </a:cubicBezTo>
                  <a:close/>
                </a:path>
              </a:pathLst>
            </a:custGeom>
            <a:solidFill>
              <a:srgbClr val="DDF5FF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0" name="Freeform 867">
              <a:extLst>
                <a:ext uri="{FF2B5EF4-FFF2-40B4-BE49-F238E27FC236}">
                  <a16:creationId xmlns:a16="http://schemas.microsoft.com/office/drawing/2014/main" id="{F9B402DA-340B-C7F8-5296-E17EFFA31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0400" y="4475163"/>
              <a:ext cx="150812" cy="120650"/>
            </a:xfrm>
            <a:custGeom>
              <a:avLst/>
              <a:gdLst>
                <a:gd name="T0" fmla="*/ 36 w 36"/>
                <a:gd name="T1" fmla="*/ 7 h 29"/>
                <a:gd name="T2" fmla="*/ 34 w 36"/>
                <a:gd name="T3" fmla="*/ 4 h 29"/>
                <a:gd name="T4" fmla="*/ 33 w 36"/>
                <a:gd name="T5" fmla="*/ 2 h 29"/>
                <a:gd name="T6" fmla="*/ 29 w 36"/>
                <a:gd name="T7" fmla="*/ 0 h 29"/>
                <a:gd name="T8" fmla="*/ 25 w 36"/>
                <a:gd name="T9" fmla="*/ 0 h 29"/>
                <a:gd name="T10" fmla="*/ 26 w 36"/>
                <a:gd name="T11" fmla="*/ 4 h 29"/>
                <a:gd name="T12" fmla="*/ 23 w 36"/>
                <a:gd name="T13" fmla="*/ 4 h 29"/>
                <a:gd name="T14" fmla="*/ 19 w 36"/>
                <a:gd name="T15" fmla="*/ 1 h 29"/>
                <a:gd name="T16" fmla="*/ 16 w 36"/>
                <a:gd name="T17" fmla="*/ 0 h 29"/>
                <a:gd name="T18" fmla="*/ 12 w 36"/>
                <a:gd name="T19" fmla="*/ 0 h 29"/>
                <a:gd name="T20" fmla="*/ 8 w 36"/>
                <a:gd name="T21" fmla="*/ 0 h 29"/>
                <a:gd name="T22" fmla="*/ 4 w 36"/>
                <a:gd name="T23" fmla="*/ 1 h 29"/>
                <a:gd name="T24" fmla="*/ 1 w 36"/>
                <a:gd name="T25" fmla="*/ 6 h 29"/>
                <a:gd name="T26" fmla="*/ 0 w 36"/>
                <a:gd name="T27" fmla="*/ 10 h 29"/>
                <a:gd name="T28" fmla="*/ 2 w 36"/>
                <a:gd name="T29" fmla="*/ 15 h 29"/>
                <a:gd name="T30" fmla="*/ 2 w 36"/>
                <a:gd name="T31" fmla="*/ 18 h 29"/>
                <a:gd name="T32" fmla="*/ 4 w 36"/>
                <a:gd name="T33" fmla="*/ 20 h 29"/>
                <a:gd name="T34" fmla="*/ 5 w 36"/>
                <a:gd name="T35" fmla="*/ 22 h 29"/>
                <a:gd name="T36" fmla="*/ 6 w 36"/>
                <a:gd name="T37" fmla="*/ 25 h 29"/>
                <a:gd name="T38" fmla="*/ 8 w 36"/>
                <a:gd name="T39" fmla="*/ 26 h 29"/>
                <a:gd name="T40" fmla="*/ 8 w 36"/>
                <a:gd name="T41" fmla="*/ 25 h 29"/>
                <a:gd name="T42" fmla="*/ 10 w 36"/>
                <a:gd name="T43" fmla="*/ 25 h 29"/>
                <a:gd name="T44" fmla="*/ 10 w 36"/>
                <a:gd name="T45" fmla="*/ 26 h 29"/>
                <a:gd name="T46" fmla="*/ 10 w 36"/>
                <a:gd name="T47" fmla="*/ 28 h 29"/>
                <a:gd name="T48" fmla="*/ 11 w 36"/>
                <a:gd name="T49" fmla="*/ 28 h 29"/>
                <a:gd name="T50" fmla="*/ 13 w 36"/>
                <a:gd name="T51" fmla="*/ 28 h 29"/>
                <a:gd name="T52" fmla="*/ 15 w 36"/>
                <a:gd name="T53" fmla="*/ 29 h 29"/>
                <a:gd name="T54" fmla="*/ 18 w 36"/>
                <a:gd name="T55" fmla="*/ 27 h 29"/>
                <a:gd name="T56" fmla="*/ 20 w 36"/>
                <a:gd name="T57" fmla="*/ 25 h 29"/>
                <a:gd name="T58" fmla="*/ 23 w 36"/>
                <a:gd name="T59" fmla="*/ 25 h 29"/>
                <a:gd name="T60" fmla="*/ 26 w 36"/>
                <a:gd name="T61" fmla="*/ 26 h 29"/>
                <a:gd name="T62" fmla="*/ 28 w 36"/>
                <a:gd name="T63" fmla="*/ 25 h 29"/>
                <a:gd name="T64" fmla="*/ 25 w 36"/>
                <a:gd name="T65" fmla="*/ 22 h 29"/>
                <a:gd name="T66" fmla="*/ 27 w 36"/>
                <a:gd name="T67" fmla="*/ 19 h 29"/>
                <a:gd name="T68" fmla="*/ 30 w 36"/>
                <a:gd name="T69" fmla="*/ 18 h 29"/>
                <a:gd name="T70" fmla="*/ 34 w 36"/>
                <a:gd name="T71" fmla="*/ 15 h 29"/>
                <a:gd name="T72" fmla="*/ 35 w 36"/>
                <a:gd name="T73" fmla="*/ 1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6" h="29">
                  <a:moveTo>
                    <a:pt x="35" y="10"/>
                  </a:moveTo>
                  <a:cubicBezTo>
                    <a:pt x="36" y="9"/>
                    <a:pt x="35" y="8"/>
                    <a:pt x="36" y="7"/>
                  </a:cubicBezTo>
                  <a:cubicBezTo>
                    <a:pt x="36" y="6"/>
                    <a:pt x="35" y="6"/>
                    <a:pt x="35" y="5"/>
                  </a:cubicBezTo>
                  <a:cubicBezTo>
                    <a:pt x="35" y="5"/>
                    <a:pt x="34" y="4"/>
                    <a:pt x="34" y="4"/>
                  </a:cubicBezTo>
                  <a:cubicBezTo>
                    <a:pt x="33" y="3"/>
                    <a:pt x="33" y="3"/>
                    <a:pt x="33" y="2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2" y="2"/>
                    <a:pt x="31" y="1"/>
                    <a:pt x="31" y="1"/>
                  </a:cubicBezTo>
                  <a:cubicBezTo>
                    <a:pt x="30" y="1"/>
                    <a:pt x="30" y="1"/>
                    <a:pt x="29" y="0"/>
                  </a:cubicBezTo>
                  <a:cubicBezTo>
                    <a:pt x="28" y="0"/>
                    <a:pt x="28" y="0"/>
                    <a:pt x="27" y="0"/>
                  </a:cubicBezTo>
                  <a:cubicBezTo>
                    <a:pt x="26" y="0"/>
                    <a:pt x="26" y="0"/>
                    <a:pt x="25" y="0"/>
                  </a:cubicBezTo>
                  <a:cubicBezTo>
                    <a:pt x="25" y="1"/>
                    <a:pt x="25" y="1"/>
                    <a:pt x="26" y="2"/>
                  </a:cubicBezTo>
                  <a:cubicBezTo>
                    <a:pt x="27" y="3"/>
                    <a:pt x="26" y="3"/>
                    <a:pt x="26" y="4"/>
                  </a:cubicBezTo>
                  <a:cubicBezTo>
                    <a:pt x="26" y="5"/>
                    <a:pt x="26" y="5"/>
                    <a:pt x="25" y="5"/>
                  </a:cubicBezTo>
                  <a:cubicBezTo>
                    <a:pt x="25" y="5"/>
                    <a:pt x="24" y="4"/>
                    <a:pt x="23" y="4"/>
                  </a:cubicBezTo>
                  <a:cubicBezTo>
                    <a:pt x="23" y="3"/>
                    <a:pt x="22" y="3"/>
                    <a:pt x="21" y="3"/>
                  </a:cubicBezTo>
                  <a:cubicBezTo>
                    <a:pt x="20" y="3"/>
                    <a:pt x="20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7" y="1"/>
                    <a:pt x="17" y="0"/>
                    <a:pt x="16" y="0"/>
                  </a:cubicBezTo>
                  <a:cubicBezTo>
                    <a:pt x="16" y="0"/>
                    <a:pt x="15" y="1"/>
                    <a:pt x="14" y="1"/>
                  </a:cubicBezTo>
                  <a:cubicBezTo>
                    <a:pt x="14" y="1"/>
                    <a:pt x="13" y="0"/>
                    <a:pt x="12" y="0"/>
                  </a:cubicBezTo>
                  <a:cubicBezTo>
                    <a:pt x="12" y="0"/>
                    <a:pt x="11" y="1"/>
                    <a:pt x="10" y="1"/>
                  </a:cubicBezTo>
                  <a:cubicBezTo>
                    <a:pt x="10" y="1"/>
                    <a:pt x="9" y="0"/>
                    <a:pt x="8" y="0"/>
                  </a:cubicBezTo>
                  <a:cubicBezTo>
                    <a:pt x="8" y="0"/>
                    <a:pt x="7" y="1"/>
                    <a:pt x="6" y="1"/>
                  </a:cubicBezTo>
                  <a:cubicBezTo>
                    <a:pt x="5" y="1"/>
                    <a:pt x="4" y="1"/>
                    <a:pt x="4" y="1"/>
                  </a:cubicBezTo>
                  <a:cubicBezTo>
                    <a:pt x="3" y="1"/>
                    <a:pt x="2" y="2"/>
                    <a:pt x="2" y="3"/>
                  </a:cubicBezTo>
                  <a:cubicBezTo>
                    <a:pt x="1" y="4"/>
                    <a:pt x="1" y="5"/>
                    <a:pt x="1" y="6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0" y="8"/>
                    <a:pt x="0" y="10"/>
                    <a:pt x="0" y="10"/>
                  </a:cubicBezTo>
                  <a:cubicBezTo>
                    <a:pt x="0" y="11"/>
                    <a:pt x="1" y="12"/>
                    <a:pt x="1" y="12"/>
                  </a:cubicBezTo>
                  <a:cubicBezTo>
                    <a:pt x="2" y="12"/>
                    <a:pt x="2" y="15"/>
                    <a:pt x="2" y="15"/>
                  </a:cubicBezTo>
                  <a:cubicBezTo>
                    <a:pt x="2" y="16"/>
                    <a:pt x="2" y="17"/>
                    <a:pt x="2" y="17"/>
                  </a:cubicBezTo>
                  <a:cubicBezTo>
                    <a:pt x="2" y="17"/>
                    <a:pt x="2" y="18"/>
                    <a:pt x="2" y="18"/>
                  </a:cubicBezTo>
                  <a:cubicBezTo>
                    <a:pt x="2" y="19"/>
                    <a:pt x="3" y="19"/>
                    <a:pt x="3" y="19"/>
                  </a:cubicBezTo>
                  <a:cubicBezTo>
                    <a:pt x="3" y="20"/>
                    <a:pt x="3" y="20"/>
                    <a:pt x="4" y="20"/>
                  </a:cubicBezTo>
                  <a:cubicBezTo>
                    <a:pt x="4" y="20"/>
                    <a:pt x="4" y="21"/>
                    <a:pt x="4" y="21"/>
                  </a:cubicBezTo>
                  <a:cubicBezTo>
                    <a:pt x="4" y="22"/>
                    <a:pt x="4" y="22"/>
                    <a:pt x="5" y="22"/>
                  </a:cubicBezTo>
                  <a:cubicBezTo>
                    <a:pt x="5" y="22"/>
                    <a:pt x="5" y="23"/>
                    <a:pt x="5" y="23"/>
                  </a:cubicBezTo>
                  <a:cubicBezTo>
                    <a:pt x="5" y="23"/>
                    <a:pt x="6" y="24"/>
                    <a:pt x="6" y="25"/>
                  </a:cubicBezTo>
                  <a:cubicBezTo>
                    <a:pt x="6" y="25"/>
                    <a:pt x="6" y="25"/>
                    <a:pt x="6" y="26"/>
                  </a:cubicBezTo>
                  <a:cubicBezTo>
                    <a:pt x="7" y="26"/>
                    <a:pt x="7" y="26"/>
                    <a:pt x="8" y="26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8" y="26"/>
                    <a:pt x="8" y="25"/>
                    <a:pt x="8" y="25"/>
                  </a:cubicBezTo>
                  <a:cubicBezTo>
                    <a:pt x="8" y="25"/>
                    <a:pt x="9" y="24"/>
                    <a:pt x="9" y="24"/>
                  </a:cubicBezTo>
                  <a:cubicBezTo>
                    <a:pt x="9" y="24"/>
                    <a:pt x="10" y="24"/>
                    <a:pt x="10" y="25"/>
                  </a:cubicBezTo>
                  <a:cubicBezTo>
                    <a:pt x="10" y="25"/>
                    <a:pt x="10" y="25"/>
                    <a:pt x="10" y="26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0" y="27"/>
                    <a:pt x="9" y="27"/>
                    <a:pt x="9" y="27"/>
                  </a:cubicBezTo>
                  <a:cubicBezTo>
                    <a:pt x="9" y="28"/>
                    <a:pt x="9" y="28"/>
                    <a:pt x="10" y="28"/>
                  </a:cubicBezTo>
                  <a:cubicBezTo>
                    <a:pt x="10" y="28"/>
                    <a:pt x="10" y="28"/>
                    <a:pt x="11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8"/>
                    <a:pt x="12" y="27"/>
                    <a:pt x="12" y="27"/>
                  </a:cubicBezTo>
                  <a:cubicBezTo>
                    <a:pt x="12" y="27"/>
                    <a:pt x="13" y="28"/>
                    <a:pt x="13" y="28"/>
                  </a:cubicBezTo>
                  <a:cubicBezTo>
                    <a:pt x="14" y="28"/>
                    <a:pt x="15" y="28"/>
                    <a:pt x="15" y="28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28"/>
                    <a:pt x="17" y="27"/>
                    <a:pt x="17" y="27"/>
                  </a:cubicBezTo>
                  <a:cubicBezTo>
                    <a:pt x="17" y="27"/>
                    <a:pt x="17" y="27"/>
                    <a:pt x="18" y="27"/>
                  </a:cubicBezTo>
                  <a:cubicBezTo>
                    <a:pt x="18" y="27"/>
                    <a:pt x="18" y="26"/>
                    <a:pt x="19" y="26"/>
                  </a:cubicBezTo>
                  <a:cubicBezTo>
                    <a:pt x="19" y="26"/>
                    <a:pt x="19" y="25"/>
                    <a:pt x="20" y="25"/>
                  </a:cubicBezTo>
                  <a:cubicBezTo>
                    <a:pt x="20" y="25"/>
                    <a:pt x="21" y="25"/>
                    <a:pt x="21" y="25"/>
                  </a:cubicBezTo>
                  <a:cubicBezTo>
                    <a:pt x="22" y="25"/>
                    <a:pt x="22" y="25"/>
                    <a:pt x="23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5" y="25"/>
                    <a:pt x="25" y="25"/>
                    <a:pt x="26" y="26"/>
                  </a:cubicBezTo>
                  <a:cubicBezTo>
                    <a:pt x="26" y="26"/>
                    <a:pt x="27" y="26"/>
                    <a:pt x="27" y="26"/>
                  </a:cubicBezTo>
                  <a:cubicBezTo>
                    <a:pt x="28" y="26"/>
                    <a:pt x="28" y="25"/>
                    <a:pt x="28" y="25"/>
                  </a:cubicBezTo>
                  <a:cubicBezTo>
                    <a:pt x="28" y="24"/>
                    <a:pt x="27" y="23"/>
                    <a:pt x="27" y="23"/>
                  </a:cubicBezTo>
                  <a:cubicBezTo>
                    <a:pt x="27" y="23"/>
                    <a:pt x="25" y="23"/>
                    <a:pt x="25" y="22"/>
                  </a:cubicBezTo>
                  <a:cubicBezTo>
                    <a:pt x="25" y="21"/>
                    <a:pt x="25" y="21"/>
                    <a:pt x="25" y="20"/>
                  </a:cubicBezTo>
                  <a:cubicBezTo>
                    <a:pt x="25" y="20"/>
                    <a:pt x="26" y="19"/>
                    <a:pt x="27" y="19"/>
                  </a:cubicBezTo>
                  <a:cubicBezTo>
                    <a:pt x="27" y="19"/>
                    <a:pt x="28" y="19"/>
                    <a:pt x="29" y="19"/>
                  </a:cubicBezTo>
                  <a:cubicBezTo>
                    <a:pt x="29" y="19"/>
                    <a:pt x="29" y="18"/>
                    <a:pt x="30" y="18"/>
                  </a:cubicBezTo>
                  <a:cubicBezTo>
                    <a:pt x="31" y="17"/>
                    <a:pt x="31" y="17"/>
                    <a:pt x="32" y="17"/>
                  </a:cubicBezTo>
                  <a:cubicBezTo>
                    <a:pt x="33" y="16"/>
                    <a:pt x="34" y="15"/>
                    <a:pt x="34" y="15"/>
                  </a:cubicBezTo>
                  <a:cubicBezTo>
                    <a:pt x="35" y="14"/>
                    <a:pt x="35" y="14"/>
                    <a:pt x="35" y="13"/>
                  </a:cubicBezTo>
                  <a:cubicBezTo>
                    <a:pt x="36" y="12"/>
                    <a:pt x="35" y="11"/>
                    <a:pt x="35" y="1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1" name="Freeform 868">
              <a:extLst>
                <a:ext uri="{FF2B5EF4-FFF2-40B4-BE49-F238E27FC236}">
                  <a16:creationId xmlns:a16="http://schemas.microsoft.com/office/drawing/2014/main" id="{D3550483-21F9-0F64-3E63-C2C022AD94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613775" y="4759325"/>
              <a:ext cx="25400" cy="28575"/>
            </a:xfrm>
            <a:custGeom>
              <a:avLst/>
              <a:gdLst>
                <a:gd name="T0" fmla="*/ 5 w 6"/>
                <a:gd name="T1" fmla="*/ 2 h 7"/>
                <a:gd name="T2" fmla="*/ 5 w 6"/>
                <a:gd name="T3" fmla="*/ 0 h 7"/>
                <a:gd name="T4" fmla="*/ 5 w 6"/>
                <a:gd name="T5" fmla="*/ 1 h 7"/>
                <a:gd name="T6" fmla="*/ 5 w 6"/>
                <a:gd name="T7" fmla="*/ 1 h 7"/>
                <a:gd name="T8" fmla="*/ 6 w 6"/>
                <a:gd name="T9" fmla="*/ 0 h 7"/>
                <a:gd name="T10" fmla="*/ 6 w 6"/>
                <a:gd name="T11" fmla="*/ 0 h 7"/>
                <a:gd name="T12" fmla="*/ 6 w 6"/>
                <a:gd name="T13" fmla="*/ 1 h 7"/>
                <a:gd name="T14" fmla="*/ 6 w 6"/>
                <a:gd name="T15" fmla="*/ 3 h 7"/>
                <a:gd name="T16" fmla="*/ 5 w 6"/>
                <a:gd name="T17" fmla="*/ 3 h 7"/>
                <a:gd name="T18" fmla="*/ 5 w 6"/>
                <a:gd name="T19" fmla="*/ 2 h 7"/>
                <a:gd name="T20" fmla="*/ 1 w 6"/>
                <a:gd name="T21" fmla="*/ 5 h 7"/>
                <a:gd name="T22" fmla="*/ 1 w 6"/>
                <a:gd name="T23" fmla="*/ 7 h 7"/>
                <a:gd name="T24" fmla="*/ 3 w 6"/>
                <a:gd name="T25" fmla="*/ 5 h 7"/>
                <a:gd name="T26" fmla="*/ 3 w 6"/>
                <a:gd name="T27" fmla="*/ 3 h 7"/>
                <a:gd name="T28" fmla="*/ 3 w 6"/>
                <a:gd name="T29" fmla="*/ 0 h 7"/>
                <a:gd name="T30" fmla="*/ 2 w 6"/>
                <a:gd name="T31" fmla="*/ 0 h 7"/>
                <a:gd name="T32" fmla="*/ 2 w 6"/>
                <a:gd name="T33" fmla="*/ 0 h 7"/>
                <a:gd name="T34" fmla="*/ 2 w 6"/>
                <a:gd name="T35" fmla="*/ 1 h 7"/>
                <a:gd name="T36" fmla="*/ 1 w 6"/>
                <a:gd name="T37" fmla="*/ 1 h 7"/>
                <a:gd name="T38" fmla="*/ 0 w 6"/>
                <a:gd name="T39" fmla="*/ 2 h 7"/>
                <a:gd name="T40" fmla="*/ 0 w 6"/>
                <a:gd name="T41" fmla="*/ 3 h 7"/>
                <a:gd name="T42" fmla="*/ 1 w 6"/>
                <a:gd name="T43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" h="7">
                  <a:moveTo>
                    <a:pt x="5" y="2"/>
                  </a:moveTo>
                  <a:cubicBezTo>
                    <a:pt x="5" y="2"/>
                    <a:pt x="5" y="1"/>
                    <a:pt x="5" y="0"/>
                  </a:cubicBezTo>
                  <a:cubicBezTo>
                    <a:pt x="5" y="0"/>
                    <a:pt x="5" y="0"/>
                    <a:pt x="5" y="1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6" y="1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6" y="1"/>
                    <a:pt x="6" y="2"/>
                    <a:pt x="6" y="3"/>
                  </a:cubicBezTo>
                  <a:cubicBezTo>
                    <a:pt x="6" y="3"/>
                    <a:pt x="5" y="4"/>
                    <a:pt x="5" y="3"/>
                  </a:cubicBezTo>
                  <a:cubicBezTo>
                    <a:pt x="5" y="3"/>
                    <a:pt x="5" y="2"/>
                    <a:pt x="5" y="2"/>
                  </a:cubicBezTo>
                  <a:close/>
                  <a:moveTo>
                    <a:pt x="1" y="5"/>
                  </a:moveTo>
                  <a:cubicBezTo>
                    <a:pt x="1" y="6"/>
                    <a:pt x="1" y="7"/>
                    <a:pt x="1" y="7"/>
                  </a:cubicBezTo>
                  <a:cubicBezTo>
                    <a:pt x="2" y="6"/>
                    <a:pt x="3" y="5"/>
                    <a:pt x="3" y="5"/>
                  </a:cubicBezTo>
                  <a:cubicBezTo>
                    <a:pt x="3" y="4"/>
                    <a:pt x="3" y="3"/>
                    <a:pt x="3" y="3"/>
                  </a:cubicBezTo>
                  <a:cubicBezTo>
                    <a:pt x="3" y="3"/>
                    <a:pt x="3" y="1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4"/>
                    <a:pt x="1" y="5"/>
                    <a:pt x="1" y="5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2" name="Freeform 869">
              <a:extLst>
                <a:ext uri="{FF2B5EF4-FFF2-40B4-BE49-F238E27FC236}">
                  <a16:creationId xmlns:a16="http://schemas.microsoft.com/office/drawing/2014/main" id="{33D7A944-767A-8370-3CB4-EE2C4E1DB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1938" y="4062413"/>
              <a:ext cx="95250" cy="42863"/>
            </a:xfrm>
            <a:custGeom>
              <a:avLst/>
              <a:gdLst>
                <a:gd name="T0" fmla="*/ 13 w 23"/>
                <a:gd name="T1" fmla="*/ 0 h 10"/>
                <a:gd name="T2" fmla="*/ 10 w 23"/>
                <a:gd name="T3" fmla="*/ 0 h 10"/>
                <a:gd name="T4" fmla="*/ 6 w 23"/>
                <a:gd name="T5" fmla="*/ 0 h 10"/>
                <a:gd name="T6" fmla="*/ 3 w 23"/>
                <a:gd name="T7" fmla="*/ 2 h 10"/>
                <a:gd name="T8" fmla="*/ 1 w 23"/>
                <a:gd name="T9" fmla="*/ 5 h 10"/>
                <a:gd name="T10" fmla="*/ 0 w 23"/>
                <a:gd name="T11" fmla="*/ 8 h 10"/>
                <a:gd name="T12" fmla="*/ 2 w 23"/>
                <a:gd name="T13" fmla="*/ 10 h 10"/>
                <a:gd name="T14" fmla="*/ 4 w 23"/>
                <a:gd name="T15" fmla="*/ 10 h 10"/>
                <a:gd name="T16" fmla="*/ 7 w 23"/>
                <a:gd name="T17" fmla="*/ 10 h 10"/>
                <a:gd name="T18" fmla="*/ 9 w 23"/>
                <a:gd name="T19" fmla="*/ 10 h 10"/>
                <a:gd name="T20" fmla="*/ 10 w 23"/>
                <a:gd name="T21" fmla="*/ 9 h 10"/>
                <a:gd name="T22" fmla="*/ 12 w 23"/>
                <a:gd name="T23" fmla="*/ 9 h 10"/>
                <a:gd name="T24" fmla="*/ 13 w 23"/>
                <a:gd name="T25" fmla="*/ 10 h 10"/>
                <a:gd name="T26" fmla="*/ 15 w 23"/>
                <a:gd name="T27" fmla="*/ 10 h 10"/>
                <a:gd name="T28" fmla="*/ 20 w 23"/>
                <a:gd name="T29" fmla="*/ 9 h 10"/>
                <a:gd name="T30" fmla="*/ 22 w 23"/>
                <a:gd name="T31" fmla="*/ 9 h 10"/>
                <a:gd name="T32" fmla="*/ 23 w 23"/>
                <a:gd name="T33" fmla="*/ 5 h 10"/>
                <a:gd name="T34" fmla="*/ 21 w 23"/>
                <a:gd name="T35" fmla="*/ 4 h 10"/>
                <a:gd name="T36" fmla="*/ 19 w 23"/>
                <a:gd name="T37" fmla="*/ 4 h 10"/>
                <a:gd name="T38" fmla="*/ 19 w 23"/>
                <a:gd name="T39" fmla="*/ 3 h 10"/>
                <a:gd name="T40" fmla="*/ 18 w 23"/>
                <a:gd name="T41" fmla="*/ 1 h 10"/>
                <a:gd name="T42" fmla="*/ 13 w 23"/>
                <a:gd name="T4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10">
                  <a:moveTo>
                    <a:pt x="13" y="0"/>
                  </a:moveTo>
                  <a:cubicBezTo>
                    <a:pt x="10" y="0"/>
                    <a:pt x="10" y="0"/>
                    <a:pt x="10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4" y="10"/>
                    <a:pt x="4" y="10"/>
                  </a:cubicBezTo>
                  <a:cubicBezTo>
                    <a:pt x="5" y="10"/>
                    <a:pt x="7" y="10"/>
                    <a:pt x="7" y="10"/>
                  </a:cubicBezTo>
                  <a:cubicBezTo>
                    <a:pt x="7" y="10"/>
                    <a:pt x="9" y="10"/>
                    <a:pt x="9" y="10"/>
                  </a:cubicBezTo>
                  <a:cubicBezTo>
                    <a:pt x="9" y="10"/>
                    <a:pt x="10" y="9"/>
                    <a:pt x="10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3" y="10"/>
                    <a:pt x="13" y="10"/>
                    <a:pt x="13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0"/>
                    <a:pt x="19" y="10"/>
                    <a:pt x="20" y="9"/>
                  </a:cubicBezTo>
                  <a:cubicBezTo>
                    <a:pt x="21" y="9"/>
                    <a:pt x="22" y="9"/>
                    <a:pt x="22" y="9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2" y="5"/>
                    <a:pt x="21" y="4"/>
                  </a:cubicBezTo>
                  <a:cubicBezTo>
                    <a:pt x="21" y="4"/>
                    <a:pt x="19" y="4"/>
                    <a:pt x="19" y="4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1"/>
                    <a:pt x="18" y="1"/>
                    <a:pt x="18" y="1"/>
                  </a:cubicBezTo>
                  <a:lnTo>
                    <a:pt x="13" y="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3" name="Freeform 870">
              <a:extLst>
                <a:ext uri="{FF2B5EF4-FFF2-40B4-BE49-F238E27FC236}">
                  <a16:creationId xmlns:a16="http://schemas.microsoft.com/office/drawing/2014/main" id="{E85223C8-D26C-1E50-518E-BB0B86AC3FF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861300" y="4113213"/>
              <a:ext cx="128587" cy="166688"/>
            </a:xfrm>
            <a:custGeom>
              <a:avLst/>
              <a:gdLst>
                <a:gd name="T0" fmla="*/ 22 w 31"/>
                <a:gd name="T1" fmla="*/ 24 h 40"/>
                <a:gd name="T2" fmla="*/ 27 w 31"/>
                <a:gd name="T3" fmla="*/ 11 h 40"/>
                <a:gd name="T4" fmla="*/ 8 w 31"/>
                <a:gd name="T5" fmla="*/ 3 h 40"/>
                <a:gd name="T6" fmla="*/ 4 w 31"/>
                <a:gd name="T7" fmla="*/ 7 h 40"/>
                <a:gd name="T8" fmla="*/ 3 w 31"/>
                <a:gd name="T9" fmla="*/ 16 h 40"/>
                <a:gd name="T10" fmla="*/ 7 w 31"/>
                <a:gd name="T11" fmla="*/ 30 h 40"/>
                <a:gd name="T12" fmla="*/ 8 w 31"/>
                <a:gd name="T13" fmla="*/ 36 h 40"/>
                <a:gd name="T14" fmla="*/ 8 w 31"/>
                <a:gd name="T15" fmla="*/ 36 h 40"/>
                <a:gd name="T16" fmla="*/ 9 w 31"/>
                <a:gd name="T17" fmla="*/ 35 h 40"/>
                <a:gd name="T18" fmla="*/ 9 w 31"/>
                <a:gd name="T19" fmla="*/ 35 h 40"/>
                <a:gd name="T20" fmla="*/ 11 w 31"/>
                <a:gd name="T21" fmla="*/ 35 h 40"/>
                <a:gd name="T22" fmla="*/ 11 w 31"/>
                <a:gd name="T23" fmla="*/ 36 h 40"/>
                <a:gd name="T24" fmla="*/ 12 w 31"/>
                <a:gd name="T25" fmla="*/ 36 h 40"/>
                <a:gd name="T26" fmla="*/ 12 w 31"/>
                <a:gd name="T27" fmla="*/ 37 h 40"/>
                <a:gd name="T28" fmla="*/ 12 w 31"/>
                <a:gd name="T29" fmla="*/ 35 h 40"/>
                <a:gd name="T30" fmla="*/ 13 w 31"/>
                <a:gd name="T31" fmla="*/ 33 h 40"/>
                <a:gd name="T32" fmla="*/ 14 w 31"/>
                <a:gd name="T33" fmla="*/ 35 h 40"/>
                <a:gd name="T34" fmla="*/ 14 w 31"/>
                <a:gd name="T35" fmla="*/ 36 h 40"/>
                <a:gd name="T36" fmla="*/ 15 w 31"/>
                <a:gd name="T37" fmla="*/ 35 h 40"/>
                <a:gd name="T38" fmla="*/ 15 w 31"/>
                <a:gd name="T39" fmla="*/ 37 h 40"/>
                <a:gd name="T40" fmla="*/ 16 w 31"/>
                <a:gd name="T41" fmla="*/ 35 h 40"/>
                <a:gd name="T42" fmla="*/ 17 w 31"/>
                <a:gd name="T43" fmla="*/ 34 h 40"/>
                <a:gd name="T44" fmla="*/ 18 w 31"/>
                <a:gd name="T45" fmla="*/ 31 h 40"/>
                <a:gd name="T46" fmla="*/ 18 w 31"/>
                <a:gd name="T47" fmla="*/ 35 h 40"/>
                <a:gd name="T48" fmla="*/ 19 w 31"/>
                <a:gd name="T49" fmla="*/ 32 h 40"/>
                <a:gd name="T50" fmla="*/ 21 w 31"/>
                <a:gd name="T51" fmla="*/ 32 h 40"/>
                <a:gd name="T52" fmla="*/ 23 w 31"/>
                <a:gd name="T53" fmla="*/ 30 h 40"/>
                <a:gd name="T54" fmla="*/ 26 w 31"/>
                <a:gd name="T55" fmla="*/ 31 h 40"/>
                <a:gd name="T56" fmla="*/ 7 w 31"/>
                <a:gd name="T57" fmla="*/ 34 h 40"/>
                <a:gd name="T58" fmla="*/ 11 w 31"/>
                <a:gd name="T59" fmla="*/ 37 h 40"/>
                <a:gd name="T60" fmla="*/ 11 w 31"/>
                <a:gd name="T61" fmla="*/ 36 h 40"/>
                <a:gd name="T62" fmla="*/ 10 w 31"/>
                <a:gd name="T63" fmla="*/ 38 h 40"/>
                <a:gd name="T64" fmla="*/ 10 w 31"/>
                <a:gd name="T65" fmla="*/ 35 h 40"/>
                <a:gd name="T66" fmla="*/ 10 w 31"/>
                <a:gd name="T67" fmla="*/ 36 h 40"/>
                <a:gd name="T68" fmla="*/ 11 w 31"/>
                <a:gd name="T69" fmla="*/ 38 h 40"/>
                <a:gd name="T70" fmla="*/ 9 w 31"/>
                <a:gd name="T71" fmla="*/ 38 h 40"/>
                <a:gd name="T72" fmla="*/ 8 w 31"/>
                <a:gd name="T73" fmla="*/ 37 h 40"/>
                <a:gd name="T74" fmla="*/ 8 w 31"/>
                <a:gd name="T75" fmla="*/ 38 h 40"/>
                <a:gd name="T76" fmla="*/ 9 w 31"/>
                <a:gd name="T77" fmla="*/ 36 h 40"/>
                <a:gd name="T78" fmla="*/ 9 w 31"/>
                <a:gd name="T79" fmla="*/ 36 h 40"/>
                <a:gd name="T80" fmla="*/ 9 w 31"/>
                <a:gd name="T81" fmla="*/ 35 h 40"/>
                <a:gd name="T82" fmla="*/ 10 w 31"/>
                <a:gd name="T83" fmla="*/ 36 h 40"/>
                <a:gd name="T84" fmla="*/ 10 w 31"/>
                <a:gd name="T85" fmla="*/ 35 h 40"/>
                <a:gd name="T86" fmla="*/ 23 w 31"/>
                <a:gd name="T87" fmla="*/ 31 h 40"/>
                <a:gd name="T88" fmla="*/ 22 w 31"/>
                <a:gd name="T89" fmla="*/ 32 h 40"/>
                <a:gd name="T90" fmla="*/ 20 w 31"/>
                <a:gd name="T91" fmla="*/ 33 h 40"/>
                <a:gd name="T92" fmla="*/ 21 w 31"/>
                <a:gd name="T93" fmla="*/ 35 h 40"/>
                <a:gd name="T94" fmla="*/ 21 w 31"/>
                <a:gd name="T95" fmla="*/ 34 h 40"/>
                <a:gd name="T96" fmla="*/ 20 w 31"/>
                <a:gd name="T97" fmla="*/ 31 h 40"/>
                <a:gd name="T98" fmla="*/ 20 w 31"/>
                <a:gd name="T99" fmla="*/ 35 h 40"/>
                <a:gd name="T100" fmla="*/ 23 w 31"/>
                <a:gd name="T101" fmla="*/ 33 h 40"/>
                <a:gd name="T102" fmla="*/ 18 w 31"/>
                <a:gd name="T103" fmla="*/ 36 h 40"/>
                <a:gd name="T104" fmla="*/ 19 w 31"/>
                <a:gd name="T105" fmla="*/ 37 h 40"/>
                <a:gd name="T106" fmla="*/ 16 w 31"/>
                <a:gd name="T107" fmla="*/ 37 h 40"/>
                <a:gd name="T108" fmla="*/ 18 w 31"/>
                <a:gd name="T109" fmla="*/ 34 h 40"/>
                <a:gd name="T110" fmla="*/ 18 w 31"/>
                <a:gd name="T111" fmla="*/ 36 h 40"/>
                <a:gd name="T112" fmla="*/ 17 w 31"/>
                <a:gd name="T113" fmla="*/ 37 h 40"/>
                <a:gd name="T114" fmla="*/ 19 w 31"/>
                <a:gd name="T115" fmla="*/ 36 h 40"/>
                <a:gd name="T116" fmla="*/ 18 w 31"/>
                <a:gd name="T117" fmla="*/ 3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" h="40">
                  <a:moveTo>
                    <a:pt x="30" y="31"/>
                  </a:moveTo>
                  <a:cubicBezTo>
                    <a:pt x="30" y="28"/>
                    <a:pt x="30" y="28"/>
                    <a:pt x="30" y="28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6" y="23"/>
                    <a:pt x="26" y="23"/>
                    <a:pt x="26" y="23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6" y="25"/>
                    <a:pt x="25" y="26"/>
                    <a:pt x="25" y="26"/>
                  </a:cubicBezTo>
                  <a:cubicBezTo>
                    <a:pt x="25" y="26"/>
                    <a:pt x="24" y="26"/>
                    <a:pt x="24" y="25"/>
                  </a:cubicBezTo>
                  <a:cubicBezTo>
                    <a:pt x="23" y="25"/>
                    <a:pt x="22" y="25"/>
                    <a:pt x="22" y="25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2" y="24"/>
                    <a:pt x="21" y="23"/>
                    <a:pt x="21" y="22"/>
                  </a:cubicBezTo>
                  <a:cubicBezTo>
                    <a:pt x="21" y="22"/>
                    <a:pt x="22" y="21"/>
                    <a:pt x="21" y="21"/>
                  </a:cubicBezTo>
                  <a:cubicBezTo>
                    <a:pt x="21" y="20"/>
                    <a:pt x="23" y="18"/>
                    <a:pt x="23" y="18"/>
                  </a:cubicBezTo>
                  <a:cubicBezTo>
                    <a:pt x="23" y="18"/>
                    <a:pt x="24" y="19"/>
                    <a:pt x="24" y="18"/>
                  </a:cubicBezTo>
                  <a:cubicBezTo>
                    <a:pt x="25" y="18"/>
                    <a:pt x="25" y="18"/>
                    <a:pt x="26" y="18"/>
                  </a:cubicBezTo>
                  <a:cubicBezTo>
                    <a:pt x="26" y="17"/>
                    <a:pt x="27" y="16"/>
                    <a:pt x="27" y="16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8" y="16"/>
                    <a:pt x="28" y="14"/>
                    <a:pt x="28" y="13"/>
                  </a:cubicBezTo>
                  <a:cubicBezTo>
                    <a:pt x="28" y="13"/>
                    <a:pt x="28" y="12"/>
                    <a:pt x="28" y="12"/>
                  </a:cubicBezTo>
                  <a:cubicBezTo>
                    <a:pt x="28" y="12"/>
                    <a:pt x="29" y="12"/>
                    <a:pt x="29" y="12"/>
                  </a:cubicBezTo>
                  <a:cubicBezTo>
                    <a:pt x="29" y="12"/>
                    <a:pt x="29" y="12"/>
                    <a:pt x="29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29" y="11"/>
                    <a:pt x="28" y="11"/>
                    <a:pt x="27" y="11"/>
                  </a:cubicBezTo>
                  <a:cubicBezTo>
                    <a:pt x="27" y="10"/>
                    <a:pt x="19" y="10"/>
                    <a:pt x="18" y="10"/>
                  </a:cubicBezTo>
                  <a:cubicBezTo>
                    <a:pt x="18" y="10"/>
                    <a:pt x="16" y="10"/>
                    <a:pt x="16" y="10"/>
                  </a:cubicBezTo>
                  <a:cubicBezTo>
                    <a:pt x="16" y="10"/>
                    <a:pt x="15" y="10"/>
                    <a:pt x="14" y="10"/>
                  </a:cubicBezTo>
                  <a:cubicBezTo>
                    <a:pt x="13" y="10"/>
                    <a:pt x="12" y="9"/>
                    <a:pt x="12" y="9"/>
                  </a:cubicBezTo>
                  <a:cubicBezTo>
                    <a:pt x="12" y="9"/>
                    <a:pt x="12" y="8"/>
                    <a:pt x="12" y="8"/>
                  </a:cubicBezTo>
                  <a:cubicBezTo>
                    <a:pt x="12" y="8"/>
                    <a:pt x="13" y="7"/>
                    <a:pt x="13" y="7"/>
                  </a:cubicBezTo>
                  <a:cubicBezTo>
                    <a:pt x="13" y="6"/>
                    <a:pt x="13" y="6"/>
                    <a:pt x="13" y="5"/>
                  </a:cubicBezTo>
                  <a:cubicBezTo>
                    <a:pt x="13" y="5"/>
                    <a:pt x="12" y="4"/>
                    <a:pt x="12" y="4"/>
                  </a:cubicBezTo>
                  <a:cubicBezTo>
                    <a:pt x="12" y="4"/>
                    <a:pt x="12" y="3"/>
                    <a:pt x="12" y="2"/>
                  </a:cubicBezTo>
                  <a:cubicBezTo>
                    <a:pt x="11" y="2"/>
                    <a:pt x="11" y="3"/>
                    <a:pt x="11" y="3"/>
                  </a:cubicBezTo>
                  <a:cubicBezTo>
                    <a:pt x="11" y="3"/>
                    <a:pt x="11" y="4"/>
                    <a:pt x="11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8" y="3"/>
                    <a:pt x="8" y="3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4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3" y="7"/>
                    <a:pt x="4" y="7"/>
                  </a:cubicBezTo>
                  <a:cubicBezTo>
                    <a:pt x="4" y="7"/>
                    <a:pt x="5" y="7"/>
                    <a:pt x="5" y="7"/>
                  </a:cubicBezTo>
                  <a:cubicBezTo>
                    <a:pt x="5" y="7"/>
                    <a:pt x="6" y="8"/>
                    <a:pt x="6" y="8"/>
                  </a:cubicBezTo>
                  <a:cubicBezTo>
                    <a:pt x="6" y="9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10"/>
                    <a:pt x="4" y="10"/>
                    <a:pt x="4" y="10"/>
                  </a:cubicBezTo>
                  <a:cubicBezTo>
                    <a:pt x="4" y="10"/>
                    <a:pt x="2" y="10"/>
                    <a:pt x="2" y="10"/>
                  </a:cubicBezTo>
                  <a:cubicBezTo>
                    <a:pt x="2" y="10"/>
                    <a:pt x="3" y="11"/>
                    <a:pt x="3" y="11"/>
                  </a:cubicBezTo>
                  <a:cubicBezTo>
                    <a:pt x="3" y="11"/>
                    <a:pt x="3" y="12"/>
                    <a:pt x="2" y="12"/>
                  </a:cubicBezTo>
                  <a:cubicBezTo>
                    <a:pt x="2" y="12"/>
                    <a:pt x="1" y="12"/>
                    <a:pt x="1" y="12"/>
                  </a:cubicBezTo>
                  <a:cubicBezTo>
                    <a:pt x="0" y="12"/>
                    <a:pt x="0" y="12"/>
                    <a:pt x="0" y="13"/>
                  </a:cubicBezTo>
                  <a:cubicBezTo>
                    <a:pt x="0" y="13"/>
                    <a:pt x="0" y="15"/>
                    <a:pt x="0" y="15"/>
                  </a:cubicBezTo>
                  <a:cubicBezTo>
                    <a:pt x="0" y="15"/>
                    <a:pt x="1" y="15"/>
                    <a:pt x="1" y="15"/>
                  </a:cubicBezTo>
                  <a:cubicBezTo>
                    <a:pt x="1" y="16"/>
                    <a:pt x="2" y="16"/>
                    <a:pt x="3" y="16"/>
                  </a:cubicBezTo>
                  <a:cubicBezTo>
                    <a:pt x="3" y="16"/>
                    <a:pt x="4" y="16"/>
                    <a:pt x="4" y="16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8"/>
                    <a:pt x="5" y="18"/>
                    <a:pt x="5" y="19"/>
                  </a:cubicBezTo>
                  <a:cubicBezTo>
                    <a:pt x="5" y="19"/>
                    <a:pt x="5" y="20"/>
                    <a:pt x="5" y="20"/>
                  </a:cubicBezTo>
                  <a:cubicBezTo>
                    <a:pt x="5" y="20"/>
                    <a:pt x="4" y="20"/>
                    <a:pt x="4" y="20"/>
                  </a:cubicBezTo>
                  <a:cubicBezTo>
                    <a:pt x="4" y="21"/>
                    <a:pt x="3" y="21"/>
                    <a:pt x="3" y="21"/>
                  </a:cubicBezTo>
                  <a:cubicBezTo>
                    <a:pt x="4" y="22"/>
                    <a:pt x="4" y="22"/>
                    <a:pt x="4" y="23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5" y="24"/>
                    <a:pt x="4" y="24"/>
                    <a:pt x="5" y="24"/>
                  </a:cubicBezTo>
                  <a:cubicBezTo>
                    <a:pt x="5" y="24"/>
                    <a:pt x="5" y="24"/>
                    <a:pt x="6" y="25"/>
                  </a:cubicBezTo>
                  <a:cubicBezTo>
                    <a:pt x="6" y="25"/>
                    <a:pt x="6" y="26"/>
                    <a:pt x="6" y="26"/>
                  </a:cubicBezTo>
                  <a:cubicBezTo>
                    <a:pt x="6" y="26"/>
                    <a:pt x="6" y="27"/>
                    <a:pt x="6" y="27"/>
                  </a:cubicBezTo>
                  <a:cubicBezTo>
                    <a:pt x="6" y="27"/>
                    <a:pt x="7" y="30"/>
                    <a:pt x="7" y="30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7" y="34"/>
                    <a:pt x="7" y="35"/>
                    <a:pt x="7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7" y="35"/>
                    <a:pt x="7" y="36"/>
                    <a:pt x="7" y="36"/>
                  </a:cubicBezTo>
                  <a:cubicBezTo>
                    <a:pt x="8" y="36"/>
                    <a:pt x="8" y="36"/>
                    <a:pt x="7" y="36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8" y="37"/>
                    <a:pt x="7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7"/>
                    <a:pt x="8" y="37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4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8" y="34"/>
                    <a:pt x="8" y="34"/>
                    <a:pt x="9" y="34"/>
                  </a:cubicBezTo>
                  <a:cubicBezTo>
                    <a:pt x="9" y="35"/>
                    <a:pt x="9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8" y="35"/>
                    <a:pt x="8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6"/>
                    <a:pt x="9" y="3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9" y="36"/>
                    <a:pt x="9" y="36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4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1" y="35"/>
                    <a:pt x="10" y="35"/>
                    <a:pt x="10" y="35"/>
                  </a:cubicBezTo>
                  <a:cubicBezTo>
                    <a:pt x="10" y="36"/>
                    <a:pt x="10" y="36"/>
                    <a:pt x="11" y="36"/>
                  </a:cubicBezTo>
                  <a:cubicBezTo>
                    <a:pt x="11" y="36"/>
                    <a:pt x="11" y="35"/>
                    <a:pt x="11" y="35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1" y="35"/>
                    <a:pt x="11" y="35"/>
                    <a:pt x="11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2" y="36"/>
                    <a:pt x="12" y="35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5"/>
                    <a:pt x="12" y="35"/>
                    <a:pt x="12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2" y="36"/>
                    <a:pt x="11" y="36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7"/>
                    <a:pt x="12" y="37"/>
                    <a:pt x="12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2" y="37"/>
                    <a:pt x="12" y="37"/>
                    <a:pt x="13" y="37"/>
                  </a:cubicBezTo>
                  <a:cubicBezTo>
                    <a:pt x="13" y="37"/>
                    <a:pt x="13" y="36"/>
                    <a:pt x="13" y="36"/>
                  </a:cubicBezTo>
                  <a:cubicBezTo>
                    <a:pt x="13" y="36"/>
                    <a:pt x="12" y="36"/>
                    <a:pt x="12" y="36"/>
                  </a:cubicBezTo>
                  <a:cubicBezTo>
                    <a:pt x="12" y="36"/>
                    <a:pt x="13" y="36"/>
                    <a:pt x="13" y="36"/>
                  </a:cubicBezTo>
                  <a:cubicBezTo>
                    <a:pt x="13" y="36"/>
                    <a:pt x="13" y="36"/>
                    <a:pt x="13" y="37"/>
                  </a:cubicBezTo>
                  <a:cubicBezTo>
                    <a:pt x="13" y="37"/>
                    <a:pt x="13" y="37"/>
                    <a:pt x="13" y="36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3" y="36"/>
                    <a:pt x="13" y="36"/>
                    <a:pt x="13" y="35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4"/>
                    <a:pt x="13" y="35"/>
                    <a:pt x="13" y="35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3" y="35"/>
                    <a:pt x="12" y="35"/>
                    <a:pt x="12" y="35"/>
                  </a:cubicBezTo>
                  <a:cubicBezTo>
                    <a:pt x="12" y="35"/>
                    <a:pt x="13" y="35"/>
                    <a:pt x="13" y="35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3" y="35"/>
                    <a:pt x="13" y="35"/>
                    <a:pt x="13" y="34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3" y="34"/>
                    <a:pt x="13" y="34"/>
                    <a:pt x="13" y="34"/>
                  </a:cubicBezTo>
                  <a:cubicBezTo>
                    <a:pt x="13" y="34"/>
                    <a:pt x="13" y="34"/>
                    <a:pt x="13" y="33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3" y="33"/>
                    <a:pt x="13" y="34"/>
                    <a:pt x="13" y="34"/>
                  </a:cubicBezTo>
                  <a:cubicBezTo>
                    <a:pt x="13" y="34"/>
                    <a:pt x="13" y="34"/>
                    <a:pt x="13" y="35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13" y="35"/>
                    <a:pt x="13" y="36"/>
                    <a:pt x="13" y="36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6"/>
                    <a:pt x="13" y="36"/>
                    <a:pt x="14" y="35"/>
                  </a:cubicBezTo>
                  <a:cubicBezTo>
                    <a:pt x="14" y="35"/>
                    <a:pt x="14" y="35"/>
                    <a:pt x="14" y="35"/>
                  </a:cubicBezTo>
                  <a:cubicBezTo>
                    <a:pt x="14" y="35"/>
                    <a:pt x="14" y="35"/>
                    <a:pt x="14" y="35"/>
                  </a:cubicBezTo>
                  <a:cubicBezTo>
                    <a:pt x="14" y="35"/>
                    <a:pt x="14" y="35"/>
                    <a:pt x="14" y="35"/>
                  </a:cubicBezTo>
                  <a:cubicBezTo>
                    <a:pt x="14" y="35"/>
                    <a:pt x="14" y="35"/>
                    <a:pt x="14" y="34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4" y="34"/>
                    <a:pt x="14" y="35"/>
                    <a:pt x="14" y="35"/>
                  </a:cubicBezTo>
                  <a:cubicBezTo>
                    <a:pt x="14" y="35"/>
                    <a:pt x="14" y="35"/>
                    <a:pt x="14" y="35"/>
                  </a:cubicBezTo>
                  <a:cubicBezTo>
                    <a:pt x="14" y="35"/>
                    <a:pt x="14" y="35"/>
                    <a:pt x="14" y="35"/>
                  </a:cubicBezTo>
                  <a:cubicBezTo>
                    <a:pt x="14" y="35"/>
                    <a:pt x="14" y="36"/>
                    <a:pt x="14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6"/>
                    <a:pt x="14" y="35"/>
                    <a:pt x="14" y="35"/>
                  </a:cubicBezTo>
                  <a:cubicBezTo>
                    <a:pt x="14" y="35"/>
                    <a:pt x="14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5" y="34"/>
                    <a:pt x="15" y="33"/>
                    <a:pt x="15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5" y="34"/>
                    <a:pt x="15" y="34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5" y="35"/>
                    <a:pt x="15" y="35"/>
                    <a:pt x="14" y="35"/>
                  </a:cubicBezTo>
                  <a:cubicBezTo>
                    <a:pt x="14" y="35"/>
                    <a:pt x="14" y="35"/>
                    <a:pt x="14" y="35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6"/>
                    <a:pt x="14" y="37"/>
                    <a:pt x="14" y="37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14" y="36"/>
                    <a:pt x="14" y="36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5" y="37"/>
                    <a:pt x="15" y="37"/>
                    <a:pt x="16" y="37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6"/>
                    <a:pt x="16" y="36"/>
                    <a:pt x="16" y="35"/>
                  </a:cubicBezTo>
                  <a:cubicBezTo>
                    <a:pt x="16" y="35"/>
                    <a:pt x="16" y="35"/>
                    <a:pt x="16" y="35"/>
                  </a:cubicBezTo>
                  <a:cubicBezTo>
                    <a:pt x="16" y="35"/>
                    <a:pt x="16" y="35"/>
                    <a:pt x="16" y="35"/>
                  </a:cubicBezTo>
                  <a:cubicBezTo>
                    <a:pt x="16" y="35"/>
                    <a:pt x="16" y="35"/>
                    <a:pt x="16" y="35"/>
                  </a:cubicBezTo>
                  <a:cubicBezTo>
                    <a:pt x="16" y="35"/>
                    <a:pt x="16" y="35"/>
                    <a:pt x="16" y="34"/>
                  </a:cubicBezTo>
                  <a:cubicBezTo>
                    <a:pt x="16" y="34"/>
                    <a:pt x="16" y="34"/>
                    <a:pt x="16" y="34"/>
                  </a:cubicBezTo>
                  <a:cubicBezTo>
                    <a:pt x="16" y="34"/>
                    <a:pt x="16" y="34"/>
                    <a:pt x="17" y="34"/>
                  </a:cubicBezTo>
                  <a:cubicBezTo>
                    <a:pt x="17" y="34"/>
                    <a:pt x="16" y="34"/>
                    <a:pt x="16" y="34"/>
                  </a:cubicBezTo>
                  <a:cubicBezTo>
                    <a:pt x="16" y="34"/>
                    <a:pt x="16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7" y="34"/>
                    <a:pt x="16" y="35"/>
                    <a:pt x="16" y="35"/>
                  </a:cubicBezTo>
                  <a:cubicBezTo>
                    <a:pt x="16" y="35"/>
                    <a:pt x="16" y="35"/>
                    <a:pt x="16" y="35"/>
                  </a:cubicBezTo>
                  <a:cubicBezTo>
                    <a:pt x="16" y="35"/>
                    <a:pt x="16" y="35"/>
                    <a:pt x="16" y="35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7" y="35"/>
                    <a:pt x="17" y="35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7" y="34"/>
                    <a:pt x="18" y="34"/>
                    <a:pt x="18" y="34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18" y="33"/>
                    <a:pt x="18" y="33"/>
                    <a:pt x="18" y="32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18" y="32"/>
                    <a:pt x="17" y="32"/>
                    <a:pt x="17" y="32"/>
                  </a:cubicBezTo>
                  <a:cubicBezTo>
                    <a:pt x="17" y="32"/>
                    <a:pt x="17" y="31"/>
                    <a:pt x="17" y="31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7" y="31"/>
                    <a:pt x="17" y="31"/>
                    <a:pt x="18" y="31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7" y="31"/>
                    <a:pt x="18" y="32"/>
                    <a:pt x="18" y="32"/>
                  </a:cubicBezTo>
                  <a:cubicBezTo>
                    <a:pt x="18" y="32"/>
                    <a:pt x="18" y="32"/>
                    <a:pt x="18" y="31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18" y="32"/>
                    <a:pt x="18" y="33"/>
                    <a:pt x="18" y="33"/>
                  </a:cubicBezTo>
                  <a:cubicBezTo>
                    <a:pt x="18" y="33"/>
                    <a:pt x="18" y="33"/>
                    <a:pt x="18" y="34"/>
                  </a:cubicBezTo>
                  <a:cubicBezTo>
                    <a:pt x="18" y="34"/>
                    <a:pt x="18" y="34"/>
                    <a:pt x="18" y="35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8" y="35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9" y="35"/>
                  </a:cubicBezTo>
                  <a:cubicBezTo>
                    <a:pt x="19" y="35"/>
                    <a:pt x="19" y="35"/>
                    <a:pt x="19" y="35"/>
                  </a:cubicBezTo>
                  <a:cubicBezTo>
                    <a:pt x="19" y="35"/>
                    <a:pt x="19" y="34"/>
                    <a:pt x="19" y="34"/>
                  </a:cubicBezTo>
                  <a:cubicBezTo>
                    <a:pt x="19" y="34"/>
                    <a:pt x="19" y="34"/>
                    <a:pt x="19" y="34"/>
                  </a:cubicBezTo>
                  <a:cubicBezTo>
                    <a:pt x="19" y="34"/>
                    <a:pt x="19" y="33"/>
                    <a:pt x="19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20" y="33"/>
                    <a:pt x="20" y="33"/>
                    <a:pt x="20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9" y="32"/>
                    <a:pt x="19" y="32"/>
                    <a:pt x="19" y="31"/>
                  </a:cubicBezTo>
                  <a:cubicBezTo>
                    <a:pt x="19" y="31"/>
                    <a:pt x="19" y="31"/>
                    <a:pt x="19" y="31"/>
                  </a:cubicBezTo>
                  <a:cubicBezTo>
                    <a:pt x="19" y="31"/>
                    <a:pt x="16" y="23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2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7" y="23"/>
                    <a:pt x="20" y="31"/>
                    <a:pt x="20" y="31"/>
                  </a:cubicBezTo>
                  <a:cubicBezTo>
                    <a:pt x="20" y="31"/>
                    <a:pt x="20" y="31"/>
                    <a:pt x="21" y="31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21" y="32"/>
                    <a:pt x="21" y="32"/>
                    <a:pt x="22" y="32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2" y="32"/>
                    <a:pt x="22" y="32"/>
                    <a:pt x="22" y="31"/>
                  </a:cubicBezTo>
                  <a:cubicBezTo>
                    <a:pt x="22" y="31"/>
                    <a:pt x="23" y="31"/>
                    <a:pt x="22" y="31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31"/>
                    <a:pt x="22" y="31"/>
                    <a:pt x="22" y="30"/>
                  </a:cubicBezTo>
                  <a:cubicBezTo>
                    <a:pt x="22" y="30"/>
                    <a:pt x="22" y="30"/>
                    <a:pt x="23" y="30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3" y="30"/>
                    <a:pt x="23" y="30"/>
                    <a:pt x="24" y="30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4" y="30"/>
                    <a:pt x="24" y="30"/>
                    <a:pt x="24" y="31"/>
                  </a:cubicBezTo>
                  <a:cubicBezTo>
                    <a:pt x="24" y="31"/>
                    <a:pt x="24" y="31"/>
                    <a:pt x="25" y="31"/>
                  </a:cubicBezTo>
                  <a:cubicBezTo>
                    <a:pt x="25" y="31"/>
                    <a:pt x="25" y="31"/>
                    <a:pt x="26" y="31"/>
                  </a:cubicBezTo>
                  <a:cubicBezTo>
                    <a:pt x="26" y="31"/>
                    <a:pt x="26" y="31"/>
                    <a:pt x="26" y="31"/>
                  </a:cubicBezTo>
                  <a:cubicBezTo>
                    <a:pt x="26" y="32"/>
                    <a:pt x="26" y="33"/>
                    <a:pt x="26" y="34"/>
                  </a:cubicBezTo>
                  <a:cubicBezTo>
                    <a:pt x="26" y="34"/>
                    <a:pt x="26" y="34"/>
                    <a:pt x="26" y="35"/>
                  </a:cubicBezTo>
                  <a:cubicBezTo>
                    <a:pt x="26" y="36"/>
                    <a:pt x="26" y="36"/>
                    <a:pt x="27" y="37"/>
                  </a:cubicBezTo>
                  <a:cubicBezTo>
                    <a:pt x="27" y="38"/>
                    <a:pt x="27" y="39"/>
                    <a:pt x="27" y="39"/>
                  </a:cubicBezTo>
                  <a:cubicBezTo>
                    <a:pt x="28" y="40"/>
                    <a:pt x="28" y="40"/>
                    <a:pt x="28" y="39"/>
                  </a:cubicBezTo>
                  <a:cubicBezTo>
                    <a:pt x="28" y="39"/>
                    <a:pt x="28" y="40"/>
                    <a:pt x="28" y="40"/>
                  </a:cubicBezTo>
                  <a:cubicBezTo>
                    <a:pt x="29" y="39"/>
                    <a:pt x="30" y="39"/>
                    <a:pt x="30" y="38"/>
                  </a:cubicBezTo>
                  <a:cubicBezTo>
                    <a:pt x="30" y="37"/>
                    <a:pt x="30" y="37"/>
                    <a:pt x="30" y="36"/>
                  </a:cubicBezTo>
                  <a:cubicBezTo>
                    <a:pt x="30" y="36"/>
                    <a:pt x="30" y="36"/>
                    <a:pt x="31" y="35"/>
                  </a:cubicBezTo>
                  <a:cubicBezTo>
                    <a:pt x="31" y="35"/>
                    <a:pt x="31" y="34"/>
                    <a:pt x="31" y="34"/>
                  </a:cubicBezTo>
                  <a:lnTo>
                    <a:pt x="30" y="31"/>
                  </a:lnTo>
                  <a:close/>
                  <a:moveTo>
                    <a:pt x="7" y="35"/>
                  </a:moveTo>
                  <a:cubicBezTo>
                    <a:pt x="7" y="35"/>
                    <a:pt x="7" y="35"/>
                    <a:pt x="7" y="34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8" y="34"/>
                    <a:pt x="7" y="35"/>
                    <a:pt x="7" y="35"/>
                  </a:cubicBezTo>
                  <a:close/>
                  <a:moveTo>
                    <a:pt x="16" y="33"/>
                  </a:moveTo>
                  <a:cubicBezTo>
                    <a:pt x="16" y="33"/>
                    <a:pt x="16" y="33"/>
                    <a:pt x="15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5" y="33"/>
                    <a:pt x="15" y="33"/>
                    <a:pt x="16" y="33"/>
                  </a:cubicBezTo>
                  <a:cubicBezTo>
                    <a:pt x="16" y="33"/>
                    <a:pt x="16" y="33"/>
                    <a:pt x="16" y="33"/>
                  </a:cubicBezTo>
                  <a:close/>
                  <a:moveTo>
                    <a:pt x="11" y="37"/>
                  </a:moveTo>
                  <a:cubicBezTo>
                    <a:pt x="12" y="37"/>
                    <a:pt x="12" y="37"/>
                    <a:pt x="12" y="37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7"/>
                    <a:pt x="11" y="37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6"/>
                    <a:pt x="11" y="36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lose/>
                  <a:moveTo>
                    <a:pt x="10" y="37"/>
                  </a:moveTo>
                  <a:cubicBezTo>
                    <a:pt x="10" y="37"/>
                    <a:pt x="10" y="37"/>
                    <a:pt x="10" y="37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10" y="37"/>
                    <a:pt x="10" y="37"/>
                    <a:pt x="10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0" y="38"/>
                    <a:pt x="10" y="38"/>
                    <a:pt x="10" y="38"/>
                  </a:cubicBezTo>
                  <a:cubicBezTo>
                    <a:pt x="10" y="38"/>
                    <a:pt x="9" y="38"/>
                    <a:pt x="9" y="38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6"/>
                    <a:pt x="9" y="3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9" y="36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7"/>
                    <a:pt x="10" y="37"/>
                  </a:cubicBezTo>
                  <a:cubicBezTo>
                    <a:pt x="10" y="37"/>
                    <a:pt x="10" y="37"/>
                    <a:pt x="10" y="37"/>
                  </a:cubicBezTo>
                  <a:close/>
                  <a:moveTo>
                    <a:pt x="9" y="37"/>
                  </a:move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lose/>
                  <a:moveTo>
                    <a:pt x="11" y="38"/>
                  </a:moveTo>
                  <a:cubicBezTo>
                    <a:pt x="11" y="38"/>
                    <a:pt x="11" y="38"/>
                    <a:pt x="11" y="38"/>
                  </a:cubicBezTo>
                  <a:cubicBezTo>
                    <a:pt x="11" y="38"/>
                    <a:pt x="11" y="38"/>
                    <a:pt x="11" y="38"/>
                  </a:cubicBezTo>
                  <a:cubicBezTo>
                    <a:pt x="11" y="38"/>
                    <a:pt x="11" y="38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0" y="37"/>
                    <a:pt x="10" y="37"/>
                    <a:pt x="10" y="37"/>
                  </a:cubicBezTo>
                  <a:cubicBezTo>
                    <a:pt x="10" y="37"/>
                    <a:pt x="11" y="37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7"/>
                    <a:pt x="11" y="38"/>
                    <a:pt x="11" y="38"/>
                  </a:cubicBezTo>
                  <a:close/>
                  <a:moveTo>
                    <a:pt x="9" y="38"/>
                  </a:move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8" y="38"/>
                    <a:pt x="8" y="38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8" y="38"/>
                    <a:pt x="8" y="38"/>
                    <a:pt x="9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9" y="38"/>
                    <a:pt x="9" y="38"/>
                    <a:pt x="9" y="38"/>
                  </a:cubicBezTo>
                  <a:close/>
                  <a:moveTo>
                    <a:pt x="8" y="37"/>
                  </a:moveTo>
                  <a:cubicBezTo>
                    <a:pt x="8" y="37"/>
                    <a:pt x="8" y="38"/>
                    <a:pt x="8" y="38"/>
                  </a:cubicBezTo>
                  <a:cubicBezTo>
                    <a:pt x="8" y="38"/>
                    <a:pt x="7" y="38"/>
                    <a:pt x="7" y="37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7" y="37"/>
                    <a:pt x="7" y="37"/>
                    <a:pt x="7" y="36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7" y="36"/>
                    <a:pt x="7" y="37"/>
                    <a:pt x="7" y="37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7" y="37"/>
                    <a:pt x="7" y="37"/>
                    <a:pt x="8" y="37"/>
                  </a:cubicBezTo>
                  <a:close/>
                  <a:moveTo>
                    <a:pt x="9" y="37"/>
                  </a:move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8" y="37"/>
                    <a:pt x="8" y="38"/>
                    <a:pt x="8" y="38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7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9" y="36"/>
                    <a:pt x="9" y="3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lose/>
                  <a:moveTo>
                    <a:pt x="9" y="37"/>
                  </a:move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7"/>
                    <a:pt x="9" y="36"/>
                    <a:pt x="9" y="3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5"/>
                  </a:cubicBezTo>
                  <a:cubicBezTo>
                    <a:pt x="8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8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9" y="36"/>
                    <a:pt x="9" y="36"/>
                    <a:pt x="9" y="37"/>
                  </a:cubicBezTo>
                  <a:close/>
                  <a:moveTo>
                    <a:pt x="10" y="35"/>
                  </a:moveTo>
                  <a:cubicBezTo>
                    <a:pt x="10" y="35"/>
                    <a:pt x="10" y="35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lose/>
                  <a:moveTo>
                    <a:pt x="23" y="31"/>
                  </a:moveTo>
                  <a:cubicBezTo>
                    <a:pt x="23" y="31"/>
                    <a:pt x="23" y="31"/>
                    <a:pt x="23" y="31"/>
                  </a:cubicBezTo>
                  <a:cubicBezTo>
                    <a:pt x="23" y="31"/>
                    <a:pt x="22" y="31"/>
                    <a:pt x="22" y="31"/>
                  </a:cubicBezTo>
                  <a:cubicBezTo>
                    <a:pt x="22" y="30"/>
                    <a:pt x="23" y="30"/>
                    <a:pt x="23" y="30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3" y="30"/>
                    <a:pt x="23" y="30"/>
                    <a:pt x="23" y="31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3" y="31"/>
                    <a:pt x="23" y="31"/>
                    <a:pt x="23" y="31"/>
                  </a:cubicBezTo>
                  <a:close/>
                  <a:moveTo>
                    <a:pt x="23" y="32"/>
                  </a:moveTo>
                  <a:cubicBezTo>
                    <a:pt x="23" y="32"/>
                    <a:pt x="23" y="32"/>
                    <a:pt x="23" y="32"/>
                  </a:cubicBezTo>
                  <a:cubicBezTo>
                    <a:pt x="23" y="32"/>
                    <a:pt x="23" y="32"/>
                    <a:pt x="23" y="32"/>
                  </a:cubicBezTo>
                  <a:cubicBezTo>
                    <a:pt x="23" y="32"/>
                    <a:pt x="22" y="32"/>
                    <a:pt x="22" y="32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33"/>
                    <a:pt x="22" y="33"/>
                    <a:pt x="22" y="32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2" y="32"/>
                    <a:pt x="22" y="32"/>
                    <a:pt x="22" y="32"/>
                  </a:cubicBezTo>
                  <a:cubicBezTo>
                    <a:pt x="22" y="32"/>
                    <a:pt x="22" y="32"/>
                    <a:pt x="23" y="31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3" y="32"/>
                    <a:pt x="23" y="32"/>
                    <a:pt x="23" y="32"/>
                  </a:cubicBezTo>
                  <a:close/>
                  <a:moveTo>
                    <a:pt x="20" y="32"/>
                  </a:moveTo>
                  <a:cubicBezTo>
                    <a:pt x="20" y="32"/>
                    <a:pt x="21" y="32"/>
                    <a:pt x="21" y="32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1" y="33"/>
                    <a:pt x="21" y="33"/>
                    <a:pt x="20" y="33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0" y="33"/>
                    <a:pt x="20" y="33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lose/>
                  <a:moveTo>
                    <a:pt x="21" y="35"/>
                  </a:moveTo>
                  <a:cubicBezTo>
                    <a:pt x="21" y="35"/>
                    <a:pt x="21" y="35"/>
                    <a:pt x="21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0" y="35"/>
                    <a:pt x="20" y="35"/>
                    <a:pt x="20" y="35"/>
                  </a:cubicBezTo>
                  <a:cubicBezTo>
                    <a:pt x="20" y="35"/>
                    <a:pt x="20" y="35"/>
                    <a:pt x="20" y="35"/>
                  </a:cubicBezTo>
                  <a:cubicBezTo>
                    <a:pt x="20" y="35"/>
                    <a:pt x="20" y="35"/>
                    <a:pt x="20" y="35"/>
                  </a:cubicBezTo>
                  <a:cubicBezTo>
                    <a:pt x="20" y="35"/>
                    <a:pt x="20" y="35"/>
                    <a:pt x="21" y="35"/>
                  </a:cubicBezTo>
                  <a:cubicBezTo>
                    <a:pt x="21" y="35"/>
                    <a:pt x="21" y="35"/>
                    <a:pt x="21" y="35"/>
                  </a:cubicBezTo>
                  <a:close/>
                  <a:moveTo>
                    <a:pt x="22" y="33"/>
                  </a:moveTo>
                  <a:cubicBezTo>
                    <a:pt x="22" y="34"/>
                    <a:pt x="22" y="34"/>
                    <a:pt x="22" y="34"/>
                  </a:cubicBezTo>
                  <a:cubicBezTo>
                    <a:pt x="22" y="34"/>
                    <a:pt x="22" y="34"/>
                    <a:pt x="22" y="34"/>
                  </a:cubicBezTo>
                  <a:cubicBezTo>
                    <a:pt x="22" y="34"/>
                    <a:pt x="22" y="34"/>
                    <a:pt x="22" y="34"/>
                  </a:cubicBezTo>
                  <a:cubicBezTo>
                    <a:pt x="22" y="35"/>
                    <a:pt x="21" y="35"/>
                    <a:pt x="21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21" y="34"/>
                    <a:pt x="21" y="34"/>
                    <a:pt x="21" y="33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1" y="33"/>
                    <a:pt x="21" y="33"/>
                    <a:pt x="22" y="33"/>
                  </a:cubicBezTo>
                  <a:cubicBezTo>
                    <a:pt x="22" y="33"/>
                    <a:pt x="22" y="33"/>
                    <a:pt x="22" y="33"/>
                  </a:cubicBezTo>
                  <a:close/>
                  <a:moveTo>
                    <a:pt x="20" y="32"/>
                  </a:move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19" y="31"/>
                    <a:pt x="20" y="31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1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lose/>
                  <a:moveTo>
                    <a:pt x="20" y="34"/>
                  </a:moveTo>
                  <a:cubicBezTo>
                    <a:pt x="20" y="34"/>
                    <a:pt x="20" y="35"/>
                    <a:pt x="20" y="35"/>
                  </a:cubicBezTo>
                  <a:cubicBezTo>
                    <a:pt x="20" y="35"/>
                    <a:pt x="20" y="35"/>
                    <a:pt x="20" y="35"/>
                  </a:cubicBezTo>
                  <a:cubicBezTo>
                    <a:pt x="20" y="35"/>
                    <a:pt x="20" y="35"/>
                    <a:pt x="20" y="35"/>
                  </a:cubicBezTo>
                  <a:cubicBezTo>
                    <a:pt x="20" y="35"/>
                    <a:pt x="20" y="35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0" y="34"/>
                    <a:pt x="20" y="34"/>
                    <a:pt x="20" y="34"/>
                  </a:cubicBezTo>
                  <a:cubicBezTo>
                    <a:pt x="20" y="34"/>
                    <a:pt x="20" y="33"/>
                    <a:pt x="20" y="33"/>
                  </a:cubicBezTo>
                  <a:cubicBezTo>
                    <a:pt x="20" y="34"/>
                    <a:pt x="21" y="34"/>
                    <a:pt x="20" y="34"/>
                  </a:cubicBezTo>
                  <a:close/>
                  <a:moveTo>
                    <a:pt x="23" y="33"/>
                  </a:moveTo>
                  <a:cubicBezTo>
                    <a:pt x="23" y="33"/>
                    <a:pt x="23" y="33"/>
                    <a:pt x="23" y="33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23" y="33"/>
                    <a:pt x="23" y="33"/>
                    <a:pt x="23" y="33"/>
                  </a:cubicBezTo>
                  <a:close/>
                  <a:moveTo>
                    <a:pt x="24" y="32"/>
                  </a:moveTo>
                  <a:cubicBezTo>
                    <a:pt x="24" y="32"/>
                    <a:pt x="24" y="32"/>
                    <a:pt x="24" y="32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3"/>
                    <a:pt x="24" y="32"/>
                    <a:pt x="24" y="32"/>
                  </a:cubicBezTo>
                  <a:cubicBezTo>
                    <a:pt x="23" y="32"/>
                    <a:pt x="23" y="32"/>
                    <a:pt x="23" y="32"/>
                  </a:cubicBezTo>
                  <a:cubicBezTo>
                    <a:pt x="23" y="31"/>
                    <a:pt x="23" y="31"/>
                    <a:pt x="24" y="3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4" y="31"/>
                    <a:pt x="24" y="31"/>
                    <a:pt x="24" y="32"/>
                  </a:cubicBezTo>
                  <a:cubicBezTo>
                    <a:pt x="24" y="32"/>
                    <a:pt x="24" y="32"/>
                    <a:pt x="24" y="32"/>
                  </a:cubicBezTo>
                  <a:close/>
                  <a:moveTo>
                    <a:pt x="18" y="36"/>
                  </a:move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lose/>
                  <a:moveTo>
                    <a:pt x="19" y="36"/>
                  </a:moveTo>
                  <a:cubicBezTo>
                    <a:pt x="19" y="36"/>
                    <a:pt x="19" y="37"/>
                    <a:pt x="19" y="37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9" y="36"/>
                    <a:pt x="19" y="36"/>
                  </a:cubicBezTo>
                  <a:close/>
                  <a:moveTo>
                    <a:pt x="17" y="36"/>
                  </a:moveTo>
                  <a:cubicBezTo>
                    <a:pt x="17" y="36"/>
                    <a:pt x="17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6"/>
                    <a:pt x="17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6" y="37"/>
                    <a:pt x="16" y="36"/>
                    <a:pt x="16" y="37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6"/>
                    <a:pt x="17" y="35"/>
                    <a:pt x="17" y="35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7" y="35"/>
                    <a:pt x="17" y="35"/>
                    <a:pt x="18" y="34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8" y="34"/>
                    <a:pt x="18" y="35"/>
                    <a:pt x="18" y="35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18" y="35"/>
                    <a:pt x="18" y="35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lose/>
                  <a:moveTo>
                    <a:pt x="18" y="36"/>
                  </a:move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lose/>
                  <a:moveTo>
                    <a:pt x="17" y="37"/>
                  </a:moveTo>
                  <a:cubicBezTo>
                    <a:pt x="17" y="37"/>
                    <a:pt x="17" y="37"/>
                    <a:pt x="17" y="37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7" y="37"/>
                    <a:pt x="17" y="37"/>
                    <a:pt x="17" y="37"/>
                  </a:cubicBezTo>
                  <a:close/>
                  <a:moveTo>
                    <a:pt x="19" y="36"/>
                  </a:move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9" y="37"/>
                    <a:pt x="19" y="37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19" y="37"/>
                    <a:pt x="19" y="36"/>
                    <a:pt x="19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9" y="36"/>
                    <a:pt x="19" y="36"/>
                  </a:cubicBezTo>
                  <a:close/>
                  <a:moveTo>
                    <a:pt x="18" y="36"/>
                  </a:move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grpSp>
          <p:nvGrpSpPr>
            <p:cNvPr id="414" name="Group 413">
              <a:extLst>
                <a:ext uri="{FF2B5EF4-FFF2-40B4-BE49-F238E27FC236}">
                  <a16:creationId xmlns:a16="http://schemas.microsoft.com/office/drawing/2014/main" id="{87C419F4-C5A9-6EF2-C1DA-41F88D3FD1E5}"/>
                </a:ext>
              </a:extLst>
            </p:cNvPr>
            <p:cNvGrpSpPr/>
            <p:nvPr/>
          </p:nvGrpSpPr>
          <p:grpSpPr>
            <a:xfrm>
              <a:off x="6599238" y="3605213"/>
              <a:ext cx="469900" cy="808037"/>
              <a:chOff x="6599238" y="3605213"/>
              <a:chExt cx="469900" cy="808037"/>
            </a:xfrm>
            <a:grpFill/>
          </p:grpSpPr>
          <p:sp>
            <p:nvSpPr>
              <p:cNvPr id="424" name="Freeform 827">
                <a:extLst>
                  <a:ext uri="{FF2B5EF4-FFF2-40B4-BE49-F238E27FC236}">
                    <a16:creationId xmlns:a16="http://schemas.microsoft.com/office/drawing/2014/main" id="{FB7E4336-B738-40F1-8132-5299094C4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32600" y="4117975"/>
                <a:ext cx="138112" cy="115888"/>
              </a:xfrm>
              <a:custGeom>
                <a:avLst/>
                <a:gdLst>
                  <a:gd name="T0" fmla="*/ 24 w 33"/>
                  <a:gd name="T1" fmla="*/ 28 h 28"/>
                  <a:gd name="T2" fmla="*/ 24 w 33"/>
                  <a:gd name="T3" fmla="*/ 25 h 28"/>
                  <a:gd name="T4" fmla="*/ 27 w 33"/>
                  <a:gd name="T5" fmla="*/ 21 h 28"/>
                  <a:gd name="T6" fmla="*/ 27 w 33"/>
                  <a:gd name="T7" fmla="*/ 19 h 28"/>
                  <a:gd name="T8" fmla="*/ 26 w 33"/>
                  <a:gd name="T9" fmla="*/ 18 h 28"/>
                  <a:gd name="T10" fmla="*/ 27 w 33"/>
                  <a:gd name="T11" fmla="*/ 18 h 28"/>
                  <a:gd name="T12" fmla="*/ 29 w 33"/>
                  <a:gd name="T13" fmla="*/ 18 h 28"/>
                  <a:gd name="T14" fmla="*/ 30 w 33"/>
                  <a:gd name="T15" fmla="*/ 16 h 28"/>
                  <a:gd name="T16" fmla="*/ 28 w 33"/>
                  <a:gd name="T17" fmla="*/ 15 h 28"/>
                  <a:gd name="T18" fmla="*/ 28 w 33"/>
                  <a:gd name="T19" fmla="*/ 13 h 28"/>
                  <a:gd name="T20" fmla="*/ 29 w 33"/>
                  <a:gd name="T21" fmla="*/ 11 h 28"/>
                  <a:gd name="T22" fmla="*/ 29 w 33"/>
                  <a:gd name="T23" fmla="*/ 11 h 28"/>
                  <a:gd name="T24" fmla="*/ 30 w 33"/>
                  <a:gd name="T25" fmla="*/ 11 h 28"/>
                  <a:gd name="T26" fmla="*/ 30 w 33"/>
                  <a:gd name="T27" fmla="*/ 12 h 28"/>
                  <a:gd name="T28" fmla="*/ 31 w 33"/>
                  <a:gd name="T29" fmla="*/ 12 h 28"/>
                  <a:gd name="T30" fmla="*/ 32 w 33"/>
                  <a:gd name="T31" fmla="*/ 11 h 28"/>
                  <a:gd name="T32" fmla="*/ 33 w 33"/>
                  <a:gd name="T33" fmla="*/ 10 h 28"/>
                  <a:gd name="T34" fmla="*/ 33 w 33"/>
                  <a:gd name="T35" fmla="*/ 10 h 28"/>
                  <a:gd name="T36" fmla="*/ 33 w 33"/>
                  <a:gd name="T37" fmla="*/ 9 h 28"/>
                  <a:gd name="T38" fmla="*/ 33 w 33"/>
                  <a:gd name="T39" fmla="*/ 5 h 28"/>
                  <a:gd name="T40" fmla="*/ 33 w 33"/>
                  <a:gd name="T41" fmla="*/ 4 h 28"/>
                  <a:gd name="T42" fmla="*/ 33 w 33"/>
                  <a:gd name="T43" fmla="*/ 2 h 28"/>
                  <a:gd name="T44" fmla="*/ 33 w 33"/>
                  <a:gd name="T45" fmla="*/ 1 h 28"/>
                  <a:gd name="T46" fmla="*/ 31 w 33"/>
                  <a:gd name="T47" fmla="*/ 2 h 28"/>
                  <a:gd name="T48" fmla="*/ 31 w 33"/>
                  <a:gd name="T49" fmla="*/ 1 h 28"/>
                  <a:gd name="T50" fmla="*/ 31 w 33"/>
                  <a:gd name="T51" fmla="*/ 2 h 28"/>
                  <a:gd name="T52" fmla="*/ 30 w 33"/>
                  <a:gd name="T53" fmla="*/ 4 h 28"/>
                  <a:gd name="T54" fmla="*/ 27 w 33"/>
                  <a:gd name="T55" fmla="*/ 6 h 28"/>
                  <a:gd name="T56" fmla="*/ 24 w 33"/>
                  <a:gd name="T57" fmla="*/ 9 h 28"/>
                  <a:gd name="T58" fmla="*/ 22 w 33"/>
                  <a:gd name="T59" fmla="*/ 11 h 28"/>
                  <a:gd name="T60" fmla="*/ 20 w 33"/>
                  <a:gd name="T61" fmla="*/ 14 h 28"/>
                  <a:gd name="T62" fmla="*/ 18 w 33"/>
                  <a:gd name="T63" fmla="*/ 15 h 28"/>
                  <a:gd name="T64" fmla="*/ 12 w 33"/>
                  <a:gd name="T65" fmla="*/ 16 h 28"/>
                  <a:gd name="T66" fmla="*/ 7 w 33"/>
                  <a:gd name="T67" fmla="*/ 16 h 28"/>
                  <a:gd name="T68" fmla="*/ 2 w 33"/>
                  <a:gd name="T69" fmla="*/ 17 h 28"/>
                  <a:gd name="T70" fmla="*/ 1 w 33"/>
                  <a:gd name="T71" fmla="*/ 16 h 28"/>
                  <a:gd name="T72" fmla="*/ 0 w 33"/>
                  <a:gd name="T73" fmla="*/ 15 h 28"/>
                  <a:gd name="T74" fmla="*/ 6 w 33"/>
                  <a:gd name="T75" fmla="*/ 26 h 28"/>
                  <a:gd name="T76" fmla="*/ 24 w 33"/>
                  <a:gd name="T7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3" h="28">
                    <a:moveTo>
                      <a:pt x="24" y="28"/>
                    </a:move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5"/>
                      <a:pt x="27" y="22"/>
                      <a:pt x="27" y="21"/>
                    </a:cubicBezTo>
                    <a:cubicBezTo>
                      <a:pt x="27" y="21"/>
                      <a:pt x="27" y="19"/>
                      <a:pt x="27" y="19"/>
                    </a:cubicBezTo>
                    <a:cubicBezTo>
                      <a:pt x="27" y="19"/>
                      <a:pt x="26" y="18"/>
                      <a:pt x="26" y="18"/>
                    </a:cubicBezTo>
                    <a:cubicBezTo>
                      <a:pt x="27" y="18"/>
                      <a:pt x="27" y="18"/>
                      <a:pt x="27" y="18"/>
                    </a:cubicBezTo>
                    <a:cubicBezTo>
                      <a:pt x="29" y="18"/>
                      <a:pt x="29" y="18"/>
                      <a:pt x="29" y="18"/>
                    </a:cubicBezTo>
                    <a:cubicBezTo>
                      <a:pt x="29" y="18"/>
                      <a:pt x="30" y="16"/>
                      <a:pt x="30" y="16"/>
                    </a:cubicBezTo>
                    <a:cubicBezTo>
                      <a:pt x="30" y="16"/>
                      <a:pt x="28" y="16"/>
                      <a:pt x="28" y="15"/>
                    </a:cubicBezTo>
                    <a:cubicBezTo>
                      <a:pt x="28" y="15"/>
                      <a:pt x="28" y="13"/>
                      <a:pt x="28" y="13"/>
                    </a:cubicBezTo>
                    <a:cubicBezTo>
                      <a:pt x="28" y="13"/>
                      <a:pt x="28" y="12"/>
                      <a:pt x="29" y="11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9" y="11"/>
                      <a:pt x="30" y="11"/>
                      <a:pt x="30" y="11"/>
                    </a:cubicBezTo>
                    <a:cubicBezTo>
                      <a:pt x="30" y="11"/>
                      <a:pt x="30" y="12"/>
                      <a:pt x="30" y="12"/>
                    </a:cubicBezTo>
                    <a:cubicBezTo>
                      <a:pt x="30" y="12"/>
                      <a:pt x="31" y="12"/>
                      <a:pt x="31" y="12"/>
                    </a:cubicBezTo>
                    <a:cubicBezTo>
                      <a:pt x="31" y="12"/>
                      <a:pt x="32" y="11"/>
                      <a:pt x="32" y="11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3" y="10"/>
                      <a:pt x="33" y="10"/>
                      <a:pt x="33" y="10"/>
                    </a:cubicBezTo>
                    <a:cubicBezTo>
                      <a:pt x="33" y="10"/>
                      <a:pt x="33" y="9"/>
                      <a:pt x="33" y="9"/>
                    </a:cubicBezTo>
                    <a:cubicBezTo>
                      <a:pt x="33" y="8"/>
                      <a:pt x="33" y="7"/>
                      <a:pt x="33" y="5"/>
                    </a:cubicBezTo>
                    <a:cubicBezTo>
                      <a:pt x="33" y="5"/>
                      <a:pt x="32" y="4"/>
                      <a:pt x="33" y="4"/>
                    </a:cubicBezTo>
                    <a:cubicBezTo>
                      <a:pt x="33" y="3"/>
                      <a:pt x="33" y="3"/>
                      <a:pt x="33" y="2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2" y="0"/>
                      <a:pt x="31" y="1"/>
                      <a:pt x="31" y="2"/>
                    </a:cubicBezTo>
                    <a:cubicBezTo>
                      <a:pt x="31" y="2"/>
                      <a:pt x="31" y="1"/>
                      <a:pt x="31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3"/>
                      <a:pt x="30" y="3"/>
                      <a:pt x="30" y="4"/>
                    </a:cubicBezTo>
                    <a:cubicBezTo>
                      <a:pt x="29" y="4"/>
                      <a:pt x="28" y="5"/>
                      <a:pt x="27" y="6"/>
                    </a:cubicBezTo>
                    <a:cubicBezTo>
                      <a:pt x="26" y="7"/>
                      <a:pt x="25" y="8"/>
                      <a:pt x="24" y="9"/>
                    </a:cubicBezTo>
                    <a:cubicBezTo>
                      <a:pt x="24" y="10"/>
                      <a:pt x="22" y="10"/>
                      <a:pt x="22" y="11"/>
                    </a:cubicBezTo>
                    <a:cubicBezTo>
                      <a:pt x="21" y="12"/>
                      <a:pt x="21" y="13"/>
                      <a:pt x="20" y="14"/>
                    </a:cubicBezTo>
                    <a:cubicBezTo>
                      <a:pt x="20" y="14"/>
                      <a:pt x="19" y="15"/>
                      <a:pt x="18" y="15"/>
                    </a:cubicBezTo>
                    <a:cubicBezTo>
                      <a:pt x="16" y="17"/>
                      <a:pt x="14" y="16"/>
                      <a:pt x="12" y="16"/>
                    </a:cubicBezTo>
                    <a:cubicBezTo>
                      <a:pt x="10" y="15"/>
                      <a:pt x="8" y="15"/>
                      <a:pt x="7" y="16"/>
                    </a:cubicBezTo>
                    <a:cubicBezTo>
                      <a:pt x="6" y="17"/>
                      <a:pt x="4" y="17"/>
                      <a:pt x="2" y="17"/>
                    </a:cubicBezTo>
                    <a:cubicBezTo>
                      <a:pt x="2" y="17"/>
                      <a:pt x="2" y="16"/>
                      <a:pt x="1" y="16"/>
                    </a:cubicBezTo>
                    <a:cubicBezTo>
                      <a:pt x="1" y="16"/>
                      <a:pt x="1" y="15"/>
                      <a:pt x="0" y="15"/>
                    </a:cubicBezTo>
                    <a:cubicBezTo>
                      <a:pt x="6" y="26"/>
                      <a:pt x="6" y="26"/>
                      <a:pt x="6" y="26"/>
                    </a:cubicBezTo>
                    <a:lnTo>
                      <a:pt x="24" y="28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425" name="Freeform 839">
                <a:extLst>
                  <a:ext uri="{FF2B5EF4-FFF2-40B4-BE49-F238E27FC236}">
                    <a16:creationId xmlns:a16="http://schemas.microsoft.com/office/drawing/2014/main" id="{D8465F92-E97E-30F1-DD74-967F947C8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7200" y="4121150"/>
                <a:ext cx="33337" cy="53975"/>
              </a:xfrm>
              <a:custGeom>
                <a:avLst/>
                <a:gdLst>
                  <a:gd name="T0" fmla="*/ 2 w 8"/>
                  <a:gd name="T1" fmla="*/ 13 h 13"/>
                  <a:gd name="T2" fmla="*/ 4 w 8"/>
                  <a:gd name="T3" fmla="*/ 13 h 13"/>
                  <a:gd name="T4" fmla="*/ 6 w 8"/>
                  <a:gd name="T5" fmla="*/ 12 h 13"/>
                  <a:gd name="T6" fmla="*/ 6 w 8"/>
                  <a:gd name="T7" fmla="*/ 5 h 13"/>
                  <a:gd name="T8" fmla="*/ 6 w 8"/>
                  <a:gd name="T9" fmla="*/ 4 h 13"/>
                  <a:gd name="T10" fmla="*/ 5 w 8"/>
                  <a:gd name="T11" fmla="*/ 1 h 13"/>
                  <a:gd name="T12" fmla="*/ 4 w 8"/>
                  <a:gd name="T13" fmla="*/ 0 h 13"/>
                  <a:gd name="T14" fmla="*/ 3 w 8"/>
                  <a:gd name="T15" fmla="*/ 1 h 13"/>
                  <a:gd name="T16" fmla="*/ 2 w 8"/>
                  <a:gd name="T17" fmla="*/ 4 h 13"/>
                  <a:gd name="T18" fmla="*/ 1 w 8"/>
                  <a:gd name="T19" fmla="*/ 7 h 13"/>
                  <a:gd name="T20" fmla="*/ 2 w 8"/>
                  <a:gd name="T21" fmla="*/ 9 h 13"/>
                  <a:gd name="T22" fmla="*/ 1 w 8"/>
                  <a:gd name="T23" fmla="*/ 10 h 13"/>
                  <a:gd name="T24" fmla="*/ 1 w 8"/>
                  <a:gd name="T25" fmla="*/ 10 h 13"/>
                  <a:gd name="T26" fmla="*/ 0 w 8"/>
                  <a:gd name="T27" fmla="*/ 12 h 13"/>
                  <a:gd name="T28" fmla="*/ 2 w 8"/>
                  <a:gd name="T2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13">
                    <a:moveTo>
                      <a:pt x="2" y="13"/>
                    </a:moveTo>
                    <a:cubicBezTo>
                      <a:pt x="4" y="13"/>
                      <a:pt x="4" y="13"/>
                      <a:pt x="4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0"/>
                      <a:pt x="8" y="8"/>
                      <a:pt x="6" y="5"/>
                    </a:cubicBezTo>
                    <a:cubicBezTo>
                      <a:pt x="6" y="5"/>
                      <a:pt x="6" y="5"/>
                      <a:pt x="6" y="4"/>
                    </a:cubicBezTo>
                    <a:cubicBezTo>
                      <a:pt x="6" y="3"/>
                      <a:pt x="7" y="2"/>
                      <a:pt x="5" y="1"/>
                    </a:cubicBezTo>
                    <a:cubicBezTo>
                      <a:pt x="5" y="1"/>
                      <a:pt x="5" y="0"/>
                      <a:pt x="4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3"/>
                      <a:pt x="2" y="4"/>
                    </a:cubicBezTo>
                    <a:cubicBezTo>
                      <a:pt x="1" y="5"/>
                      <a:pt x="1" y="6"/>
                      <a:pt x="1" y="7"/>
                    </a:cubicBezTo>
                    <a:cubicBezTo>
                      <a:pt x="1" y="8"/>
                      <a:pt x="1" y="8"/>
                      <a:pt x="2" y="9"/>
                    </a:cubicBezTo>
                    <a:cubicBezTo>
                      <a:pt x="2" y="9"/>
                      <a:pt x="2" y="10"/>
                      <a:pt x="1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0" y="12"/>
                      <a:pt x="0" y="12"/>
                      <a:pt x="0" y="12"/>
                    </a:cubicBezTo>
                    <a:lnTo>
                      <a:pt x="2" y="1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426" name="Freeform 843">
                <a:extLst>
                  <a:ext uri="{FF2B5EF4-FFF2-40B4-BE49-F238E27FC236}">
                    <a16:creationId xmlns:a16="http://schemas.microsoft.com/office/drawing/2014/main" id="{27690848-2177-4F7F-04F4-C0890FE8CD0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840538" y="4159250"/>
                <a:ext cx="228600" cy="254000"/>
              </a:xfrm>
              <a:custGeom>
                <a:avLst/>
                <a:gdLst>
                  <a:gd name="T0" fmla="*/ 48 w 55"/>
                  <a:gd name="T1" fmla="*/ 31 h 61"/>
                  <a:gd name="T2" fmla="*/ 47 w 55"/>
                  <a:gd name="T3" fmla="*/ 34 h 61"/>
                  <a:gd name="T4" fmla="*/ 47 w 55"/>
                  <a:gd name="T5" fmla="*/ 34 h 61"/>
                  <a:gd name="T6" fmla="*/ 47 w 55"/>
                  <a:gd name="T7" fmla="*/ 33 h 61"/>
                  <a:gd name="T8" fmla="*/ 48 w 55"/>
                  <a:gd name="T9" fmla="*/ 31 h 61"/>
                  <a:gd name="T10" fmla="*/ 53 w 55"/>
                  <a:gd name="T11" fmla="*/ 18 h 61"/>
                  <a:gd name="T12" fmla="*/ 52 w 55"/>
                  <a:gd name="T13" fmla="*/ 17 h 61"/>
                  <a:gd name="T14" fmla="*/ 50 w 55"/>
                  <a:gd name="T15" fmla="*/ 15 h 61"/>
                  <a:gd name="T16" fmla="*/ 47 w 55"/>
                  <a:gd name="T17" fmla="*/ 11 h 61"/>
                  <a:gd name="T18" fmla="*/ 45 w 55"/>
                  <a:gd name="T19" fmla="*/ 10 h 61"/>
                  <a:gd name="T20" fmla="*/ 37 w 55"/>
                  <a:gd name="T21" fmla="*/ 8 h 61"/>
                  <a:gd name="T22" fmla="*/ 35 w 55"/>
                  <a:gd name="T23" fmla="*/ 6 h 61"/>
                  <a:gd name="T24" fmla="*/ 31 w 55"/>
                  <a:gd name="T25" fmla="*/ 0 h 61"/>
                  <a:gd name="T26" fmla="*/ 30 w 55"/>
                  <a:gd name="T27" fmla="*/ 1 h 61"/>
                  <a:gd name="T28" fmla="*/ 29 w 55"/>
                  <a:gd name="T29" fmla="*/ 2 h 61"/>
                  <a:gd name="T30" fmla="*/ 28 w 55"/>
                  <a:gd name="T31" fmla="*/ 2 h 61"/>
                  <a:gd name="T32" fmla="*/ 28 w 55"/>
                  <a:gd name="T33" fmla="*/ 1 h 61"/>
                  <a:gd name="T34" fmla="*/ 27 w 55"/>
                  <a:gd name="T35" fmla="*/ 1 h 61"/>
                  <a:gd name="T36" fmla="*/ 27 w 55"/>
                  <a:gd name="T37" fmla="*/ 1 h 61"/>
                  <a:gd name="T38" fmla="*/ 26 w 55"/>
                  <a:gd name="T39" fmla="*/ 3 h 61"/>
                  <a:gd name="T40" fmla="*/ 26 w 55"/>
                  <a:gd name="T41" fmla="*/ 5 h 61"/>
                  <a:gd name="T42" fmla="*/ 28 w 55"/>
                  <a:gd name="T43" fmla="*/ 6 h 61"/>
                  <a:gd name="T44" fmla="*/ 27 w 55"/>
                  <a:gd name="T45" fmla="*/ 8 h 61"/>
                  <a:gd name="T46" fmla="*/ 25 w 55"/>
                  <a:gd name="T47" fmla="*/ 8 h 61"/>
                  <a:gd name="T48" fmla="*/ 24 w 55"/>
                  <a:gd name="T49" fmla="*/ 8 h 61"/>
                  <a:gd name="T50" fmla="*/ 25 w 55"/>
                  <a:gd name="T51" fmla="*/ 9 h 61"/>
                  <a:gd name="T52" fmla="*/ 25 w 55"/>
                  <a:gd name="T53" fmla="*/ 11 h 61"/>
                  <a:gd name="T54" fmla="*/ 22 w 55"/>
                  <a:gd name="T55" fmla="*/ 15 h 61"/>
                  <a:gd name="T56" fmla="*/ 22 w 55"/>
                  <a:gd name="T57" fmla="*/ 18 h 61"/>
                  <a:gd name="T58" fmla="*/ 25 w 55"/>
                  <a:gd name="T59" fmla="*/ 23 h 61"/>
                  <a:gd name="T60" fmla="*/ 21 w 55"/>
                  <a:gd name="T61" fmla="*/ 37 h 61"/>
                  <a:gd name="T62" fmla="*/ 13 w 55"/>
                  <a:gd name="T63" fmla="*/ 40 h 61"/>
                  <a:gd name="T64" fmla="*/ 0 w 55"/>
                  <a:gd name="T65" fmla="*/ 45 h 61"/>
                  <a:gd name="T66" fmla="*/ 7 w 55"/>
                  <a:gd name="T67" fmla="*/ 60 h 61"/>
                  <a:gd name="T68" fmla="*/ 9 w 55"/>
                  <a:gd name="T69" fmla="*/ 60 h 61"/>
                  <a:gd name="T70" fmla="*/ 15 w 55"/>
                  <a:gd name="T71" fmla="*/ 58 h 61"/>
                  <a:gd name="T72" fmla="*/ 20 w 55"/>
                  <a:gd name="T73" fmla="*/ 58 h 61"/>
                  <a:gd name="T74" fmla="*/ 23 w 55"/>
                  <a:gd name="T75" fmla="*/ 57 h 61"/>
                  <a:gd name="T76" fmla="*/ 23 w 55"/>
                  <a:gd name="T77" fmla="*/ 56 h 61"/>
                  <a:gd name="T78" fmla="*/ 23 w 55"/>
                  <a:gd name="T79" fmla="*/ 55 h 61"/>
                  <a:gd name="T80" fmla="*/ 28 w 55"/>
                  <a:gd name="T81" fmla="*/ 51 h 61"/>
                  <a:gd name="T82" fmla="*/ 30 w 55"/>
                  <a:gd name="T83" fmla="*/ 51 h 61"/>
                  <a:gd name="T84" fmla="*/ 32 w 55"/>
                  <a:gd name="T85" fmla="*/ 49 h 61"/>
                  <a:gd name="T86" fmla="*/ 39 w 55"/>
                  <a:gd name="T87" fmla="*/ 44 h 61"/>
                  <a:gd name="T88" fmla="*/ 40 w 55"/>
                  <a:gd name="T89" fmla="*/ 42 h 61"/>
                  <a:gd name="T90" fmla="*/ 40 w 55"/>
                  <a:gd name="T91" fmla="*/ 38 h 61"/>
                  <a:gd name="T92" fmla="*/ 41 w 55"/>
                  <a:gd name="T93" fmla="*/ 37 h 61"/>
                  <a:gd name="T94" fmla="*/ 43 w 55"/>
                  <a:gd name="T95" fmla="*/ 32 h 61"/>
                  <a:gd name="T96" fmla="*/ 44 w 55"/>
                  <a:gd name="T97" fmla="*/ 34 h 61"/>
                  <a:gd name="T98" fmla="*/ 46 w 55"/>
                  <a:gd name="T99" fmla="*/ 33 h 61"/>
                  <a:gd name="T100" fmla="*/ 47 w 55"/>
                  <a:gd name="T101" fmla="*/ 30 h 61"/>
                  <a:gd name="T102" fmla="*/ 50 w 55"/>
                  <a:gd name="T103" fmla="*/ 27 h 61"/>
                  <a:gd name="T104" fmla="*/ 52 w 55"/>
                  <a:gd name="T105" fmla="*/ 24 h 61"/>
                  <a:gd name="T106" fmla="*/ 54 w 55"/>
                  <a:gd name="T107" fmla="*/ 20 h 61"/>
                  <a:gd name="T108" fmla="*/ 53 w 55"/>
                  <a:gd name="T109" fmla="*/ 18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55" h="61">
                    <a:moveTo>
                      <a:pt x="48" y="31"/>
                    </a:moveTo>
                    <a:cubicBezTo>
                      <a:pt x="49" y="33"/>
                      <a:pt x="48" y="33"/>
                      <a:pt x="47" y="34"/>
                    </a:cubicBezTo>
                    <a:cubicBezTo>
                      <a:pt x="47" y="34"/>
                      <a:pt x="47" y="34"/>
                      <a:pt x="47" y="34"/>
                    </a:cubicBezTo>
                    <a:cubicBezTo>
                      <a:pt x="47" y="34"/>
                      <a:pt x="47" y="34"/>
                      <a:pt x="47" y="33"/>
                    </a:cubicBezTo>
                    <a:cubicBezTo>
                      <a:pt x="47" y="33"/>
                      <a:pt x="48" y="32"/>
                      <a:pt x="48" y="31"/>
                    </a:cubicBezTo>
                    <a:close/>
                    <a:moveTo>
                      <a:pt x="53" y="18"/>
                    </a:moveTo>
                    <a:cubicBezTo>
                      <a:pt x="52" y="18"/>
                      <a:pt x="52" y="17"/>
                      <a:pt x="52" y="17"/>
                    </a:cubicBezTo>
                    <a:cubicBezTo>
                      <a:pt x="51" y="16"/>
                      <a:pt x="50" y="16"/>
                      <a:pt x="50" y="15"/>
                    </a:cubicBezTo>
                    <a:cubicBezTo>
                      <a:pt x="49" y="13"/>
                      <a:pt x="48" y="12"/>
                      <a:pt x="47" y="11"/>
                    </a:cubicBezTo>
                    <a:cubicBezTo>
                      <a:pt x="47" y="10"/>
                      <a:pt x="46" y="10"/>
                      <a:pt x="45" y="10"/>
                    </a:cubicBezTo>
                    <a:cubicBezTo>
                      <a:pt x="43" y="10"/>
                      <a:pt x="40" y="9"/>
                      <a:pt x="37" y="8"/>
                    </a:cubicBezTo>
                    <a:cubicBezTo>
                      <a:pt x="36" y="7"/>
                      <a:pt x="35" y="7"/>
                      <a:pt x="35" y="6"/>
                    </a:cubicBezTo>
                    <a:cubicBezTo>
                      <a:pt x="34" y="4"/>
                      <a:pt x="32" y="3"/>
                      <a:pt x="31" y="0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1"/>
                      <a:pt x="29" y="2"/>
                      <a:pt x="29" y="2"/>
                    </a:cubicBezTo>
                    <a:cubicBezTo>
                      <a:pt x="29" y="2"/>
                      <a:pt x="28" y="2"/>
                      <a:pt x="28" y="2"/>
                    </a:cubicBezTo>
                    <a:cubicBezTo>
                      <a:pt x="28" y="2"/>
                      <a:pt x="28" y="1"/>
                      <a:pt x="28" y="1"/>
                    </a:cubicBezTo>
                    <a:cubicBezTo>
                      <a:pt x="28" y="1"/>
                      <a:pt x="27" y="1"/>
                      <a:pt x="27" y="1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26" y="2"/>
                      <a:pt x="26" y="3"/>
                      <a:pt x="26" y="3"/>
                    </a:cubicBezTo>
                    <a:cubicBezTo>
                      <a:pt x="26" y="3"/>
                      <a:pt x="26" y="5"/>
                      <a:pt x="26" y="5"/>
                    </a:cubicBezTo>
                    <a:cubicBezTo>
                      <a:pt x="26" y="6"/>
                      <a:pt x="28" y="6"/>
                      <a:pt x="28" y="6"/>
                    </a:cubicBezTo>
                    <a:cubicBezTo>
                      <a:pt x="28" y="6"/>
                      <a:pt x="27" y="8"/>
                      <a:pt x="27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5" y="9"/>
                      <a:pt x="25" y="9"/>
                    </a:cubicBezTo>
                    <a:cubicBezTo>
                      <a:pt x="25" y="9"/>
                      <a:pt x="25" y="11"/>
                      <a:pt x="25" y="11"/>
                    </a:cubicBezTo>
                    <a:cubicBezTo>
                      <a:pt x="25" y="12"/>
                      <a:pt x="22" y="15"/>
                      <a:pt x="22" y="15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1" y="37"/>
                      <a:pt x="21" y="37"/>
                      <a:pt x="21" y="37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7" y="60"/>
                      <a:pt x="7" y="60"/>
                      <a:pt x="7" y="60"/>
                    </a:cubicBezTo>
                    <a:cubicBezTo>
                      <a:pt x="8" y="60"/>
                      <a:pt x="8" y="61"/>
                      <a:pt x="9" y="60"/>
                    </a:cubicBezTo>
                    <a:cubicBezTo>
                      <a:pt x="11" y="59"/>
                      <a:pt x="13" y="59"/>
                      <a:pt x="15" y="58"/>
                    </a:cubicBezTo>
                    <a:cubicBezTo>
                      <a:pt x="17" y="58"/>
                      <a:pt x="19" y="57"/>
                      <a:pt x="20" y="58"/>
                    </a:cubicBezTo>
                    <a:cubicBezTo>
                      <a:pt x="21" y="58"/>
                      <a:pt x="22" y="57"/>
                      <a:pt x="23" y="57"/>
                    </a:cubicBezTo>
                    <a:cubicBezTo>
                      <a:pt x="23" y="56"/>
                      <a:pt x="23" y="56"/>
                      <a:pt x="23" y="56"/>
                    </a:cubicBezTo>
                    <a:cubicBezTo>
                      <a:pt x="23" y="55"/>
                      <a:pt x="23" y="55"/>
                      <a:pt x="23" y="55"/>
                    </a:cubicBezTo>
                    <a:cubicBezTo>
                      <a:pt x="23" y="53"/>
                      <a:pt x="25" y="51"/>
                      <a:pt x="28" y="51"/>
                    </a:cubicBezTo>
                    <a:cubicBezTo>
                      <a:pt x="28" y="51"/>
                      <a:pt x="29" y="51"/>
                      <a:pt x="30" y="51"/>
                    </a:cubicBezTo>
                    <a:cubicBezTo>
                      <a:pt x="31" y="51"/>
                      <a:pt x="32" y="50"/>
                      <a:pt x="32" y="49"/>
                    </a:cubicBezTo>
                    <a:cubicBezTo>
                      <a:pt x="33" y="45"/>
                      <a:pt x="35" y="44"/>
                      <a:pt x="39" y="44"/>
                    </a:cubicBezTo>
                    <a:cubicBezTo>
                      <a:pt x="41" y="44"/>
                      <a:pt x="41" y="43"/>
                      <a:pt x="40" y="42"/>
                    </a:cubicBezTo>
                    <a:cubicBezTo>
                      <a:pt x="40" y="41"/>
                      <a:pt x="40" y="39"/>
                      <a:pt x="40" y="38"/>
                    </a:cubicBezTo>
                    <a:cubicBezTo>
                      <a:pt x="41" y="38"/>
                      <a:pt x="41" y="37"/>
                      <a:pt x="41" y="37"/>
                    </a:cubicBezTo>
                    <a:cubicBezTo>
                      <a:pt x="40" y="34"/>
                      <a:pt x="42" y="33"/>
                      <a:pt x="43" y="32"/>
                    </a:cubicBezTo>
                    <a:cubicBezTo>
                      <a:pt x="44" y="33"/>
                      <a:pt x="43" y="34"/>
                      <a:pt x="44" y="34"/>
                    </a:cubicBezTo>
                    <a:cubicBezTo>
                      <a:pt x="45" y="34"/>
                      <a:pt x="46" y="33"/>
                      <a:pt x="46" y="33"/>
                    </a:cubicBezTo>
                    <a:cubicBezTo>
                      <a:pt x="46" y="31"/>
                      <a:pt x="47" y="31"/>
                      <a:pt x="47" y="30"/>
                    </a:cubicBezTo>
                    <a:cubicBezTo>
                      <a:pt x="48" y="28"/>
                      <a:pt x="49" y="27"/>
                      <a:pt x="50" y="27"/>
                    </a:cubicBezTo>
                    <a:cubicBezTo>
                      <a:pt x="51" y="26"/>
                      <a:pt x="51" y="25"/>
                      <a:pt x="52" y="24"/>
                    </a:cubicBezTo>
                    <a:cubicBezTo>
                      <a:pt x="52" y="23"/>
                      <a:pt x="53" y="21"/>
                      <a:pt x="54" y="20"/>
                    </a:cubicBezTo>
                    <a:cubicBezTo>
                      <a:pt x="55" y="19"/>
                      <a:pt x="55" y="18"/>
                      <a:pt x="53" y="18"/>
                    </a:cubicBezTo>
                    <a:close/>
                  </a:path>
                </a:pathLst>
              </a:custGeom>
              <a:solidFill>
                <a:srgbClr val="DDF5FF"/>
              </a:solidFill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427" name="Freeform 852">
                <a:extLst>
                  <a:ext uri="{FF2B5EF4-FFF2-40B4-BE49-F238E27FC236}">
                    <a16:creationId xmlns:a16="http://schemas.microsoft.com/office/drawing/2014/main" id="{C210F4F7-53D2-7470-186A-92375568F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6550" y="4000500"/>
                <a:ext cx="63500" cy="50800"/>
              </a:xfrm>
              <a:custGeom>
                <a:avLst/>
                <a:gdLst>
                  <a:gd name="T0" fmla="*/ 1 w 15"/>
                  <a:gd name="T1" fmla="*/ 7 h 12"/>
                  <a:gd name="T2" fmla="*/ 6 w 15"/>
                  <a:gd name="T3" fmla="*/ 8 h 12"/>
                  <a:gd name="T4" fmla="*/ 8 w 15"/>
                  <a:gd name="T5" fmla="*/ 9 h 12"/>
                  <a:gd name="T6" fmla="*/ 8 w 15"/>
                  <a:gd name="T7" fmla="*/ 12 h 12"/>
                  <a:gd name="T8" fmla="*/ 15 w 15"/>
                  <a:gd name="T9" fmla="*/ 11 h 12"/>
                  <a:gd name="T10" fmla="*/ 14 w 15"/>
                  <a:gd name="T11" fmla="*/ 11 h 12"/>
                  <a:gd name="T12" fmla="*/ 14 w 15"/>
                  <a:gd name="T13" fmla="*/ 10 h 12"/>
                  <a:gd name="T14" fmla="*/ 12 w 15"/>
                  <a:gd name="T15" fmla="*/ 7 h 12"/>
                  <a:gd name="T16" fmla="*/ 10 w 15"/>
                  <a:gd name="T17" fmla="*/ 4 h 12"/>
                  <a:gd name="T18" fmla="*/ 12 w 15"/>
                  <a:gd name="T19" fmla="*/ 3 h 12"/>
                  <a:gd name="T20" fmla="*/ 13 w 15"/>
                  <a:gd name="T21" fmla="*/ 2 h 12"/>
                  <a:gd name="T22" fmla="*/ 13 w 15"/>
                  <a:gd name="T23" fmla="*/ 1 h 12"/>
                  <a:gd name="T24" fmla="*/ 12 w 15"/>
                  <a:gd name="T25" fmla="*/ 0 h 12"/>
                  <a:gd name="T26" fmla="*/ 5 w 15"/>
                  <a:gd name="T27" fmla="*/ 0 h 12"/>
                  <a:gd name="T28" fmla="*/ 1 w 15"/>
                  <a:gd name="T2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5" h="12">
                    <a:moveTo>
                      <a:pt x="1" y="7"/>
                    </a:moveTo>
                    <a:cubicBezTo>
                      <a:pt x="0" y="7"/>
                      <a:pt x="6" y="8"/>
                      <a:pt x="6" y="8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4" y="11"/>
                      <a:pt x="14" y="11"/>
                    </a:cubicBezTo>
                    <a:cubicBezTo>
                      <a:pt x="14" y="11"/>
                      <a:pt x="14" y="11"/>
                      <a:pt x="14" y="10"/>
                    </a:cubicBezTo>
                    <a:cubicBezTo>
                      <a:pt x="14" y="9"/>
                      <a:pt x="13" y="8"/>
                      <a:pt x="12" y="7"/>
                    </a:cubicBezTo>
                    <a:cubicBezTo>
                      <a:pt x="12" y="4"/>
                      <a:pt x="12" y="4"/>
                      <a:pt x="10" y="4"/>
                    </a:cubicBezTo>
                    <a:cubicBezTo>
                      <a:pt x="10" y="3"/>
                      <a:pt x="11" y="3"/>
                      <a:pt x="12" y="3"/>
                    </a:cubicBezTo>
                    <a:cubicBezTo>
                      <a:pt x="13" y="3"/>
                      <a:pt x="13" y="2"/>
                      <a:pt x="13" y="2"/>
                    </a:cubicBezTo>
                    <a:cubicBezTo>
                      <a:pt x="13" y="1"/>
                      <a:pt x="13" y="0"/>
                      <a:pt x="13" y="1"/>
                    </a:cubicBezTo>
                    <a:cubicBezTo>
                      <a:pt x="11" y="1"/>
                      <a:pt x="11" y="0"/>
                      <a:pt x="12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1" y="7"/>
                      <a:pt x="1" y="7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428" name="Freeform 871">
                <a:extLst>
                  <a:ext uri="{FF2B5EF4-FFF2-40B4-BE49-F238E27FC236}">
                    <a16:creationId xmlns:a16="http://schemas.microsoft.com/office/drawing/2014/main" id="{9ED91E4D-749E-B130-859B-1C453BCBD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4025" y="4117975"/>
                <a:ext cx="3175" cy="1111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1"/>
                      <a:pt x="0" y="0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429" name="Freeform 873">
                <a:extLst>
                  <a:ext uri="{FF2B5EF4-FFF2-40B4-BE49-F238E27FC236}">
                    <a16:creationId xmlns:a16="http://schemas.microsoft.com/office/drawing/2014/main" id="{B093052A-5474-3F98-71DF-5D94612F8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9238" y="3605213"/>
                <a:ext cx="87312" cy="90488"/>
              </a:xfrm>
              <a:custGeom>
                <a:avLst/>
                <a:gdLst>
                  <a:gd name="T0" fmla="*/ 9 w 21"/>
                  <a:gd name="T1" fmla="*/ 1 h 22"/>
                  <a:gd name="T2" fmla="*/ 8 w 21"/>
                  <a:gd name="T3" fmla="*/ 1 h 22"/>
                  <a:gd name="T4" fmla="*/ 7 w 21"/>
                  <a:gd name="T5" fmla="*/ 1 h 22"/>
                  <a:gd name="T6" fmla="*/ 5 w 21"/>
                  <a:gd name="T7" fmla="*/ 1 h 22"/>
                  <a:gd name="T8" fmla="*/ 4 w 21"/>
                  <a:gd name="T9" fmla="*/ 1 h 22"/>
                  <a:gd name="T10" fmla="*/ 3 w 21"/>
                  <a:gd name="T11" fmla="*/ 2 h 22"/>
                  <a:gd name="T12" fmla="*/ 2 w 21"/>
                  <a:gd name="T13" fmla="*/ 2 h 22"/>
                  <a:gd name="T14" fmla="*/ 0 w 21"/>
                  <a:gd name="T15" fmla="*/ 2 h 22"/>
                  <a:gd name="T16" fmla="*/ 0 w 21"/>
                  <a:gd name="T17" fmla="*/ 3 h 22"/>
                  <a:gd name="T18" fmla="*/ 1 w 21"/>
                  <a:gd name="T19" fmla="*/ 4 h 22"/>
                  <a:gd name="T20" fmla="*/ 1 w 21"/>
                  <a:gd name="T21" fmla="*/ 6 h 22"/>
                  <a:gd name="T22" fmla="*/ 1 w 21"/>
                  <a:gd name="T23" fmla="*/ 8 h 22"/>
                  <a:gd name="T24" fmla="*/ 2 w 21"/>
                  <a:gd name="T25" fmla="*/ 10 h 22"/>
                  <a:gd name="T26" fmla="*/ 3 w 21"/>
                  <a:gd name="T27" fmla="*/ 12 h 22"/>
                  <a:gd name="T28" fmla="*/ 6 w 21"/>
                  <a:gd name="T29" fmla="*/ 12 h 22"/>
                  <a:gd name="T30" fmla="*/ 7 w 21"/>
                  <a:gd name="T31" fmla="*/ 13 h 22"/>
                  <a:gd name="T32" fmla="*/ 9 w 21"/>
                  <a:gd name="T33" fmla="*/ 15 h 22"/>
                  <a:gd name="T34" fmla="*/ 10 w 21"/>
                  <a:gd name="T35" fmla="*/ 14 h 22"/>
                  <a:gd name="T36" fmla="*/ 11 w 21"/>
                  <a:gd name="T37" fmla="*/ 16 h 22"/>
                  <a:gd name="T38" fmla="*/ 12 w 21"/>
                  <a:gd name="T39" fmla="*/ 16 h 22"/>
                  <a:gd name="T40" fmla="*/ 13 w 21"/>
                  <a:gd name="T41" fmla="*/ 16 h 22"/>
                  <a:gd name="T42" fmla="*/ 14 w 21"/>
                  <a:gd name="T43" fmla="*/ 16 h 22"/>
                  <a:gd name="T44" fmla="*/ 15 w 21"/>
                  <a:gd name="T45" fmla="*/ 16 h 22"/>
                  <a:gd name="T46" fmla="*/ 16 w 21"/>
                  <a:gd name="T47" fmla="*/ 17 h 22"/>
                  <a:gd name="T48" fmla="*/ 17 w 21"/>
                  <a:gd name="T49" fmla="*/ 18 h 22"/>
                  <a:gd name="T50" fmla="*/ 17 w 21"/>
                  <a:gd name="T51" fmla="*/ 20 h 22"/>
                  <a:gd name="T52" fmla="*/ 18 w 21"/>
                  <a:gd name="T53" fmla="*/ 22 h 22"/>
                  <a:gd name="T54" fmla="*/ 20 w 21"/>
                  <a:gd name="T55" fmla="*/ 21 h 22"/>
                  <a:gd name="T56" fmla="*/ 20 w 21"/>
                  <a:gd name="T57" fmla="*/ 20 h 22"/>
                  <a:gd name="T58" fmla="*/ 20 w 21"/>
                  <a:gd name="T59" fmla="*/ 19 h 22"/>
                  <a:gd name="T60" fmla="*/ 21 w 21"/>
                  <a:gd name="T61" fmla="*/ 19 h 22"/>
                  <a:gd name="T62" fmla="*/ 21 w 21"/>
                  <a:gd name="T63" fmla="*/ 18 h 22"/>
                  <a:gd name="T64" fmla="*/ 20 w 21"/>
                  <a:gd name="T65" fmla="*/ 17 h 22"/>
                  <a:gd name="T66" fmla="*/ 20 w 21"/>
                  <a:gd name="T67" fmla="*/ 16 h 22"/>
                  <a:gd name="T68" fmla="*/ 21 w 21"/>
                  <a:gd name="T69" fmla="*/ 16 h 22"/>
                  <a:gd name="T70" fmla="*/ 19 w 21"/>
                  <a:gd name="T71" fmla="*/ 15 h 22"/>
                  <a:gd name="T72" fmla="*/ 17 w 21"/>
                  <a:gd name="T73" fmla="*/ 14 h 22"/>
                  <a:gd name="T74" fmla="*/ 16 w 21"/>
                  <a:gd name="T75" fmla="*/ 13 h 22"/>
                  <a:gd name="T76" fmla="*/ 16 w 21"/>
                  <a:gd name="T77" fmla="*/ 13 h 22"/>
                  <a:gd name="T78" fmla="*/ 15 w 21"/>
                  <a:gd name="T79" fmla="*/ 12 h 22"/>
                  <a:gd name="T80" fmla="*/ 17 w 21"/>
                  <a:gd name="T81" fmla="*/ 11 h 22"/>
                  <a:gd name="T82" fmla="*/ 17 w 21"/>
                  <a:gd name="T83" fmla="*/ 10 h 22"/>
                  <a:gd name="T84" fmla="*/ 16 w 21"/>
                  <a:gd name="T85" fmla="*/ 9 h 22"/>
                  <a:gd name="T86" fmla="*/ 14 w 21"/>
                  <a:gd name="T87" fmla="*/ 8 h 22"/>
                  <a:gd name="T88" fmla="*/ 13 w 21"/>
                  <a:gd name="T89" fmla="*/ 6 h 22"/>
                  <a:gd name="T90" fmla="*/ 15 w 21"/>
                  <a:gd name="T91" fmla="*/ 5 h 22"/>
                  <a:gd name="T92" fmla="*/ 13 w 21"/>
                  <a:gd name="T93" fmla="*/ 3 h 22"/>
                  <a:gd name="T94" fmla="*/ 12 w 21"/>
                  <a:gd name="T95" fmla="*/ 3 h 22"/>
                  <a:gd name="T96" fmla="*/ 11 w 21"/>
                  <a:gd name="T97" fmla="*/ 2 h 22"/>
                  <a:gd name="T98" fmla="*/ 12 w 21"/>
                  <a:gd name="T99" fmla="*/ 2 h 22"/>
                  <a:gd name="T100" fmla="*/ 11 w 21"/>
                  <a:gd name="T101" fmla="*/ 1 h 22"/>
                  <a:gd name="T102" fmla="*/ 10 w 21"/>
                  <a:gd name="T103" fmla="*/ 1 h 22"/>
                  <a:gd name="T104" fmla="*/ 9 w 21"/>
                  <a:gd name="T105" fmla="*/ 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1" h="22">
                    <a:moveTo>
                      <a:pt x="9" y="1"/>
                    </a:moveTo>
                    <a:cubicBezTo>
                      <a:pt x="9" y="1"/>
                      <a:pt x="8" y="1"/>
                      <a:pt x="8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2" y="5"/>
                      <a:pt x="2" y="5"/>
                      <a:pt x="1" y="6"/>
                    </a:cubicBezTo>
                    <a:cubicBezTo>
                      <a:pt x="1" y="7"/>
                      <a:pt x="1" y="8"/>
                      <a:pt x="1" y="8"/>
                    </a:cubicBezTo>
                    <a:cubicBezTo>
                      <a:pt x="1" y="9"/>
                      <a:pt x="2" y="10"/>
                      <a:pt x="2" y="10"/>
                    </a:cubicBezTo>
                    <a:cubicBezTo>
                      <a:pt x="2" y="11"/>
                      <a:pt x="3" y="12"/>
                      <a:pt x="3" y="12"/>
                    </a:cubicBezTo>
                    <a:cubicBezTo>
                      <a:pt x="4" y="12"/>
                      <a:pt x="5" y="11"/>
                      <a:pt x="6" y="12"/>
                    </a:cubicBezTo>
                    <a:cubicBezTo>
                      <a:pt x="7" y="12"/>
                      <a:pt x="7" y="12"/>
                      <a:pt x="7" y="13"/>
                    </a:cubicBezTo>
                    <a:cubicBezTo>
                      <a:pt x="8" y="13"/>
                      <a:pt x="9" y="14"/>
                      <a:pt x="9" y="15"/>
                    </a:cubicBezTo>
                    <a:cubicBezTo>
                      <a:pt x="9" y="14"/>
                      <a:pt x="10" y="14"/>
                      <a:pt x="10" y="14"/>
                    </a:cubicBezTo>
                    <a:cubicBezTo>
                      <a:pt x="11" y="14"/>
                      <a:pt x="11" y="15"/>
                      <a:pt x="11" y="16"/>
                    </a:cubicBezTo>
                    <a:cubicBezTo>
                      <a:pt x="12" y="16"/>
                      <a:pt x="12" y="15"/>
                      <a:pt x="12" y="16"/>
                    </a:cubicBezTo>
                    <a:cubicBezTo>
                      <a:pt x="12" y="16"/>
                      <a:pt x="13" y="16"/>
                      <a:pt x="13" y="16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5" y="16"/>
                      <a:pt x="15" y="15"/>
                      <a:pt x="15" y="16"/>
                    </a:cubicBezTo>
                    <a:cubicBezTo>
                      <a:pt x="16" y="16"/>
                      <a:pt x="16" y="17"/>
                      <a:pt x="16" y="17"/>
                    </a:cubicBezTo>
                    <a:cubicBezTo>
                      <a:pt x="16" y="18"/>
                      <a:pt x="17" y="18"/>
                      <a:pt x="17" y="18"/>
                    </a:cubicBezTo>
                    <a:cubicBezTo>
                      <a:pt x="17" y="19"/>
                      <a:pt x="17" y="19"/>
                      <a:pt x="17" y="20"/>
                    </a:cubicBezTo>
                    <a:cubicBezTo>
                      <a:pt x="17" y="20"/>
                      <a:pt x="18" y="21"/>
                      <a:pt x="18" y="22"/>
                    </a:cubicBezTo>
                    <a:cubicBezTo>
                      <a:pt x="19" y="22"/>
                      <a:pt x="19" y="21"/>
                      <a:pt x="20" y="21"/>
                    </a:cubicBezTo>
                    <a:cubicBezTo>
                      <a:pt x="20" y="21"/>
                      <a:pt x="20" y="20"/>
                      <a:pt x="20" y="20"/>
                    </a:cubicBezTo>
                    <a:cubicBezTo>
                      <a:pt x="20" y="19"/>
                      <a:pt x="19" y="19"/>
                      <a:pt x="20" y="19"/>
                    </a:cubicBezTo>
                    <a:cubicBezTo>
                      <a:pt x="20" y="19"/>
                      <a:pt x="21" y="19"/>
                      <a:pt x="21" y="19"/>
                    </a:cubicBezTo>
                    <a:cubicBezTo>
                      <a:pt x="21" y="19"/>
                      <a:pt x="21" y="18"/>
                      <a:pt x="21" y="18"/>
                    </a:cubicBezTo>
                    <a:cubicBezTo>
                      <a:pt x="20" y="18"/>
                      <a:pt x="20" y="17"/>
                      <a:pt x="20" y="17"/>
                    </a:cubicBezTo>
                    <a:cubicBezTo>
                      <a:pt x="19" y="17"/>
                      <a:pt x="20" y="17"/>
                      <a:pt x="20" y="16"/>
                    </a:cubicBezTo>
                    <a:cubicBezTo>
                      <a:pt x="21" y="16"/>
                      <a:pt x="21" y="16"/>
                      <a:pt x="21" y="16"/>
                    </a:cubicBezTo>
                    <a:cubicBezTo>
                      <a:pt x="20" y="15"/>
                      <a:pt x="20" y="16"/>
                      <a:pt x="19" y="15"/>
                    </a:cubicBezTo>
                    <a:cubicBezTo>
                      <a:pt x="19" y="16"/>
                      <a:pt x="17" y="14"/>
                      <a:pt x="17" y="14"/>
                    </a:cubicBezTo>
                    <a:cubicBezTo>
                      <a:pt x="17" y="14"/>
                      <a:pt x="17" y="14"/>
                      <a:pt x="16" y="13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6" y="12"/>
                      <a:pt x="15" y="13"/>
                      <a:pt x="15" y="12"/>
                    </a:cubicBezTo>
                    <a:cubicBezTo>
                      <a:pt x="14" y="11"/>
                      <a:pt x="16" y="12"/>
                      <a:pt x="17" y="11"/>
                    </a:cubicBezTo>
                    <a:cubicBezTo>
                      <a:pt x="17" y="11"/>
                      <a:pt x="17" y="10"/>
                      <a:pt x="17" y="10"/>
                    </a:cubicBezTo>
                    <a:cubicBezTo>
                      <a:pt x="17" y="9"/>
                      <a:pt x="16" y="9"/>
                      <a:pt x="16" y="9"/>
                    </a:cubicBezTo>
                    <a:cubicBezTo>
                      <a:pt x="15" y="9"/>
                      <a:pt x="15" y="9"/>
                      <a:pt x="14" y="8"/>
                    </a:cubicBezTo>
                    <a:cubicBezTo>
                      <a:pt x="14" y="8"/>
                      <a:pt x="13" y="7"/>
                      <a:pt x="13" y="6"/>
                    </a:cubicBezTo>
                    <a:cubicBezTo>
                      <a:pt x="13" y="5"/>
                      <a:pt x="14" y="6"/>
                      <a:pt x="15" y="5"/>
                    </a:cubicBezTo>
                    <a:cubicBezTo>
                      <a:pt x="15" y="4"/>
                      <a:pt x="14" y="3"/>
                      <a:pt x="13" y="3"/>
                    </a:cubicBezTo>
                    <a:cubicBezTo>
                      <a:pt x="13" y="3"/>
                      <a:pt x="13" y="3"/>
                      <a:pt x="12" y="3"/>
                    </a:cubicBezTo>
                    <a:cubicBezTo>
                      <a:pt x="12" y="2"/>
                      <a:pt x="11" y="3"/>
                      <a:pt x="11" y="2"/>
                    </a:cubicBezTo>
                    <a:cubicBezTo>
                      <a:pt x="11" y="2"/>
                      <a:pt x="11" y="2"/>
                      <a:pt x="12" y="2"/>
                    </a:cubicBezTo>
                    <a:cubicBezTo>
                      <a:pt x="12" y="2"/>
                      <a:pt x="11" y="1"/>
                      <a:pt x="11" y="1"/>
                    </a:cubicBezTo>
                    <a:cubicBezTo>
                      <a:pt x="11" y="1"/>
                      <a:pt x="10" y="1"/>
                      <a:pt x="10" y="1"/>
                    </a:cubicBezTo>
                    <a:cubicBezTo>
                      <a:pt x="10" y="0"/>
                      <a:pt x="9" y="0"/>
                      <a:pt x="9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</p:grpSp>
        <p:sp>
          <p:nvSpPr>
            <p:cNvPr id="415" name="Freeform 874">
              <a:extLst>
                <a:ext uri="{FF2B5EF4-FFF2-40B4-BE49-F238E27FC236}">
                  <a16:creationId xmlns:a16="http://schemas.microsoft.com/office/drawing/2014/main" id="{3676E2C0-3957-9ACD-6C6F-197CE71F5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6600" y="3708400"/>
              <a:ext cx="403225" cy="312738"/>
            </a:xfrm>
            <a:custGeom>
              <a:avLst/>
              <a:gdLst>
                <a:gd name="T0" fmla="*/ 90 w 97"/>
                <a:gd name="T1" fmla="*/ 11 h 75"/>
                <a:gd name="T2" fmla="*/ 86 w 97"/>
                <a:gd name="T3" fmla="*/ 10 h 75"/>
                <a:gd name="T4" fmla="*/ 82 w 97"/>
                <a:gd name="T5" fmla="*/ 13 h 75"/>
                <a:gd name="T6" fmla="*/ 75 w 97"/>
                <a:gd name="T7" fmla="*/ 16 h 75"/>
                <a:gd name="T8" fmla="*/ 74 w 97"/>
                <a:gd name="T9" fmla="*/ 9 h 75"/>
                <a:gd name="T10" fmla="*/ 72 w 97"/>
                <a:gd name="T11" fmla="*/ 4 h 75"/>
                <a:gd name="T12" fmla="*/ 71 w 97"/>
                <a:gd name="T13" fmla="*/ 1 h 75"/>
                <a:gd name="T14" fmla="*/ 67 w 97"/>
                <a:gd name="T15" fmla="*/ 3 h 75"/>
                <a:gd name="T16" fmla="*/ 61 w 97"/>
                <a:gd name="T17" fmla="*/ 9 h 75"/>
                <a:gd name="T18" fmla="*/ 57 w 97"/>
                <a:gd name="T19" fmla="*/ 10 h 75"/>
                <a:gd name="T20" fmla="*/ 50 w 97"/>
                <a:gd name="T21" fmla="*/ 14 h 75"/>
                <a:gd name="T22" fmla="*/ 45 w 97"/>
                <a:gd name="T23" fmla="*/ 12 h 75"/>
                <a:gd name="T24" fmla="*/ 38 w 97"/>
                <a:gd name="T25" fmla="*/ 10 h 75"/>
                <a:gd name="T26" fmla="*/ 34 w 97"/>
                <a:gd name="T27" fmla="*/ 10 h 75"/>
                <a:gd name="T28" fmla="*/ 30 w 97"/>
                <a:gd name="T29" fmla="*/ 11 h 75"/>
                <a:gd name="T30" fmla="*/ 27 w 97"/>
                <a:gd name="T31" fmla="*/ 16 h 75"/>
                <a:gd name="T32" fmla="*/ 23 w 97"/>
                <a:gd name="T33" fmla="*/ 22 h 75"/>
                <a:gd name="T34" fmla="*/ 17 w 97"/>
                <a:gd name="T35" fmla="*/ 23 h 75"/>
                <a:gd name="T36" fmla="*/ 17 w 97"/>
                <a:gd name="T37" fmla="*/ 27 h 75"/>
                <a:gd name="T38" fmla="*/ 13 w 97"/>
                <a:gd name="T39" fmla="*/ 28 h 75"/>
                <a:gd name="T40" fmla="*/ 11 w 97"/>
                <a:gd name="T41" fmla="*/ 28 h 75"/>
                <a:gd name="T42" fmla="*/ 5 w 97"/>
                <a:gd name="T43" fmla="*/ 25 h 75"/>
                <a:gd name="T44" fmla="*/ 4 w 97"/>
                <a:gd name="T45" fmla="*/ 27 h 75"/>
                <a:gd name="T46" fmla="*/ 3 w 97"/>
                <a:gd name="T47" fmla="*/ 30 h 75"/>
                <a:gd name="T48" fmla="*/ 2 w 97"/>
                <a:gd name="T49" fmla="*/ 36 h 75"/>
                <a:gd name="T50" fmla="*/ 2 w 97"/>
                <a:gd name="T51" fmla="*/ 42 h 75"/>
                <a:gd name="T52" fmla="*/ 2 w 97"/>
                <a:gd name="T53" fmla="*/ 52 h 75"/>
                <a:gd name="T54" fmla="*/ 7 w 97"/>
                <a:gd name="T55" fmla="*/ 59 h 75"/>
                <a:gd name="T56" fmla="*/ 2 w 97"/>
                <a:gd name="T57" fmla="*/ 71 h 75"/>
                <a:gd name="T58" fmla="*/ 23 w 97"/>
                <a:gd name="T59" fmla="*/ 75 h 75"/>
                <a:gd name="T60" fmla="*/ 33 w 97"/>
                <a:gd name="T61" fmla="*/ 73 h 75"/>
                <a:gd name="T62" fmla="*/ 38 w 97"/>
                <a:gd name="T63" fmla="*/ 67 h 75"/>
                <a:gd name="T64" fmla="*/ 43 w 97"/>
                <a:gd name="T65" fmla="*/ 60 h 75"/>
                <a:gd name="T66" fmla="*/ 49 w 97"/>
                <a:gd name="T67" fmla="*/ 60 h 75"/>
                <a:gd name="T68" fmla="*/ 51 w 97"/>
                <a:gd name="T69" fmla="*/ 56 h 75"/>
                <a:gd name="T70" fmla="*/ 55 w 97"/>
                <a:gd name="T71" fmla="*/ 56 h 75"/>
                <a:gd name="T72" fmla="*/ 59 w 97"/>
                <a:gd name="T73" fmla="*/ 53 h 75"/>
                <a:gd name="T74" fmla="*/ 60 w 97"/>
                <a:gd name="T75" fmla="*/ 49 h 75"/>
                <a:gd name="T76" fmla="*/ 66 w 97"/>
                <a:gd name="T77" fmla="*/ 44 h 75"/>
                <a:gd name="T78" fmla="*/ 63 w 97"/>
                <a:gd name="T79" fmla="*/ 39 h 75"/>
                <a:gd name="T80" fmla="*/ 66 w 97"/>
                <a:gd name="T81" fmla="*/ 39 h 75"/>
                <a:gd name="T82" fmla="*/ 71 w 97"/>
                <a:gd name="T83" fmla="*/ 38 h 75"/>
                <a:gd name="T84" fmla="*/ 70 w 97"/>
                <a:gd name="T85" fmla="*/ 34 h 75"/>
                <a:gd name="T86" fmla="*/ 74 w 97"/>
                <a:gd name="T87" fmla="*/ 27 h 75"/>
                <a:gd name="T88" fmla="*/ 73 w 97"/>
                <a:gd name="T89" fmla="*/ 22 h 75"/>
                <a:gd name="T90" fmla="*/ 76 w 97"/>
                <a:gd name="T91" fmla="*/ 18 h 75"/>
                <a:gd name="T92" fmla="*/ 81 w 97"/>
                <a:gd name="T93" fmla="*/ 14 h 75"/>
                <a:gd name="T94" fmla="*/ 90 w 97"/>
                <a:gd name="T95" fmla="*/ 14 h 75"/>
                <a:gd name="T96" fmla="*/ 95 w 97"/>
                <a:gd name="T97" fmla="*/ 13 h 75"/>
                <a:gd name="T98" fmla="*/ 97 w 97"/>
                <a:gd name="T99" fmla="*/ 1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97" h="75">
                  <a:moveTo>
                    <a:pt x="92" y="9"/>
                  </a:moveTo>
                  <a:cubicBezTo>
                    <a:pt x="92" y="10"/>
                    <a:pt x="91" y="10"/>
                    <a:pt x="91" y="10"/>
                  </a:cubicBezTo>
                  <a:cubicBezTo>
                    <a:pt x="90" y="11"/>
                    <a:pt x="90" y="11"/>
                    <a:pt x="90" y="11"/>
                  </a:cubicBezTo>
                  <a:cubicBezTo>
                    <a:pt x="88" y="11"/>
                    <a:pt x="88" y="11"/>
                    <a:pt x="88" y="11"/>
                  </a:cubicBezTo>
                  <a:cubicBezTo>
                    <a:pt x="89" y="10"/>
                    <a:pt x="89" y="10"/>
                    <a:pt x="89" y="10"/>
                  </a:cubicBezTo>
                  <a:cubicBezTo>
                    <a:pt x="89" y="10"/>
                    <a:pt x="87" y="10"/>
                    <a:pt x="86" y="10"/>
                  </a:cubicBezTo>
                  <a:cubicBezTo>
                    <a:pt x="86" y="10"/>
                    <a:pt x="85" y="10"/>
                    <a:pt x="85" y="10"/>
                  </a:cubicBezTo>
                  <a:cubicBezTo>
                    <a:pt x="85" y="10"/>
                    <a:pt x="83" y="11"/>
                    <a:pt x="83" y="12"/>
                  </a:cubicBezTo>
                  <a:cubicBezTo>
                    <a:pt x="83" y="12"/>
                    <a:pt x="82" y="13"/>
                    <a:pt x="82" y="13"/>
                  </a:cubicBezTo>
                  <a:cubicBezTo>
                    <a:pt x="79" y="13"/>
                    <a:pt x="79" y="13"/>
                    <a:pt x="79" y="13"/>
                  </a:cubicBezTo>
                  <a:cubicBezTo>
                    <a:pt x="77" y="15"/>
                    <a:pt x="77" y="15"/>
                    <a:pt x="77" y="15"/>
                  </a:cubicBezTo>
                  <a:cubicBezTo>
                    <a:pt x="75" y="16"/>
                    <a:pt x="75" y="16"/>
                    <a:pt x="75" y="16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74" y="10"/>
                    <a:pt x="74" y="10"/>
                    <a:pt x="74" y="10"/>
                  </a:cubicBezTo>
                  <a:cubicBezTo>
                    <a:pt x="74" y="9"/>
                    <a:pt x="74" y="9"/>
                    <a:pt x="74" y="9"/>
                  </a:cubicBezTo>
                  <a:cubicBezTo>
                    <a:pt x="74" y="5"/>
                    <a:pt x="74" y="5"/>
                    <a:pt x="74" y="5"/>
                  </a:cubicBezTo>
                  <a:cubicBezTo>
                    <a:pt x="72" y="5"/>
                    <a:pt x="72" y="5"/>
                    <a:pt x="72" y="5"/>
                  </a:cubicBezTo>
                  <a:cubicBezTo>
                    <a:pt x="72" y="4"/>
                    <a:pt x="72" y="4"/>
                    <a:pt x="72" y="4"/>
                  </a:cubicBezTo>
                  <a:cubicBezTo>
                    <a:pt x="73" y="3"/>
                    <a:pt x="73" y="3"/>
                    <a:pt x="73" y="3"/>
                  </a:cubicBezTo>
                  <a:cubicBezTo>
                    <a:pt x="73" y="2"/>
                    <a:pt x="73" y="2"/>
                    <a:pt x="73" y="2"/>
                  </a:cubicBezTo>
                  <a:cubicBezTo>
                    <a:pt x="73" y="2"/>
                    <a:pt x="71" y="1"/>
                    <a:pt x="71" y="1"/>
                  </a:cubicBezTo>
                  <a:cubicBezTo>
                    <a:pt x="71" y="1"/>
                    <a:pt x="71" y="0"/>
                    <a:pt x="71" y="0"/>
                  </a:cubicBezTo>
                  <a:cubicBezTo>
                    <a:pt x="71" y="0"/>
                    <a:pt x="69" y="0"/>
                    <a:pt x="69" y="0"/>
                  </a:cubicBezTo>
                  <a:cubicBezTo>
                    <a:pt x="69" y="0"/>
                    <a:pt x="67" y="2"/>
                    <a:pt x="67" y="3"/>
                  </a:cubicBezTo>
                  <a:cubicBezTo>
                    <a:pt x="67" y="3"/>
                    <a:pt x="65" y="5"/>
                    <a:pt x="65" y="5"/>
                  </a:cubicBezTo>
                  <a:cubicBezTo>
                    <a:pt x="65" y="5"/>
                    <a:pt x="65" y="8"/>
                    <a:pt x="65" y="8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61" y="9"/>
                    <a:pt x="59" y="11"/>
                    <a:pt x="59" y="12"/>
                  </a:cubicBezTo>
                  <a:cubicBezTo>
                    <a:pt x="59" y="12"/>
                    <a:pt x="59" y="12"/>
                    <a:pt x="59" y="12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3" y="13"/>
                    <a:pt x="53" y="13"/>
                    <a:pt x="53" y="13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7" y="11"/>
                    <a:pt x="47" y="11"/>
                    <a:pt x="47" y="11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3" y="10"/>
                    <a:pt x="43" y="10"/>
                    <a:pt x="43" y="10"/>
                  </a:cubicBezTo>
                  <a:cubicBezTo>
                    <a:pt x="40" y="10"/>
                    <a:pt x="40" y="10"/>
                    <a:pt x="40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36" y="9"/>
                    <a:pt x="34" y="8"/>
                    <a:pt x="34" y="9"/>
                  </a:cubicBezTo>
                  <a:cubicBezTo>
                    <a:pt x="34" y="9"/>
                    <a:pt x="34" y="10"/>
                    <a:pt x="34" y="10"/>
                  </a:cubicBezTo>
                  <a:cubicBezTo>
                    <a:pt x="34" y="10"/>
                    <a:pt x="34" y="11"/>
                    <a:pt x="34" y="11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1" y="11"/>
                    <a:pt x="30" y="11"/>
                    <a:pt x="30" y="11"/>
                  </a:cubicBezTo>
                  <a:cubicBezTo>
                    <a:pt x="30" y="12"/>
                    <a:pt x="28" y="12"/>
                    <a:pt x="28" y="12"/>
                  </a:cubicBezTo>
                  <a:cubicBezTo>
                    <a:pt x="28" y="13"/>
                    <a:pt x="28" y="13"/>
                    <a:pt x="28" y="14"/>
                  </a:cubicBezTo>
                  <a:cubicBezTo>
                    <a:pt x="28" y="14"/>
                    <a:pt x="27" y="16"/>
                    <a:pt x="27" y="16"/>
                  </a:cubicBezTo>
                  <a:cubicBezTo>
                    <a:pt x="27" y="16"/>
                    <a:pt x="27" y="19"/>
                    <a:pt x="27" y="19"/>
                  </a:cubicBezTo>
                  <a:cubicBezTo>
                    <a:pt x="27" y="19"/>
                    <a:pt x="23" y="20"/>
                    <a:pt x="23" y="20"/>
                  </a:cubicBezTo>
                  <a:cubicBezTo>
                    <a:pt x="23" y="20"/>
                    <a:pt x="23" y="22"/>
                    <a:pt x="23" y="22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7" y="23"/>
                    <a:pt x="17" y="23"/>
                    <a:pt x="17" y="23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7"/>
                    <a:pt x="16" y="27"/>
                    <a:pt x="15" y="27"/>
                  </a:cubicBezTo>
                  <a:cubicBezTo>
                    <a:pt x="15" y="27"/>
                    <a:pt x="15" y="28"/>
                    <a:pt x="14" y="28"/>
                  </a:cubicBezTo>
                  <a:cubicBezTo>
                    <a:pt x="14" y="28"/>
                    <a:pt x="13" y="28"/>
                    <a:pt x="13" y="28"/>
                  </a:cubicBezTo>
                  <a:cubicBezTo>
                    <a:pt x="13" y="28"/>
                    <a:pt x="12" y="27"/>
                    <a:pt x="12" y="27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9"/>
                    <a:pt x="11" y="29"/>
                    <a:pt x="11" y="28"/>
                  </a:cubicBezTo>
                  <a:cubicBezTo>
                    <a:pt x="11" y="28"/>
                    <a:pt x="10" y="26"/>
                    <a:pt x="10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4" y="28"/>
                    <a:pt x="4" y="29"/>
                    <a:pt x="4" y="29"/>
                  </a:cubicBezTo>
                  <a:cubicBezTo>
                    <a:pt x="4" y="29"/>
                    <a:pt x="3" y="30"/>
                    <a:pt x="3" y="30"/>
                  </a:cubicBezTo>
                  <a:cubicBezTo>
                    <a:pt x="3" y="30"/>
                    <a:pt x="3" y="32"/>
                    <a:pt x="3" y="32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2" y="58"/>
                    <a:pt x="2" y="58"/>
                    <a:pt x="2" y="58"/>
                  </a:cubicBezTo>
                  <a:cubicBezTo>
                    <a:pt x="4" y="59"/>
                    <a:pt x="4" y="59"/>
                    <a:pt x="4" y="59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8" y="60"/>
                    <a:pt x="8" y="60"/>
                    <a:pt x="8" y="60"/>
                  </a:cubicBezTo>
                  <a:cubicBezTo>
                    <a:pt x="8" y="63"/>
                    <a:pt x="8" y="63"/>
                    <a:pt x="8" y="63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6" y="74"/>
                    <a:pt x="16" y="74"/>
                    <a:pt x="16" y="74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6" y="73"/>
                    <a:pt x="26" y="73"/>
                    <a:pt x="26" y="73"/>
                  </a:cubicBezTo>
                  <a:cubicBezTo>
                    <a:pt x="26" y="73"/>
                    <a:pt x="30" y="74"/>
                    <a:pt x="30" y="74"/>
                  </a:cubicBezTo>
                  <a:cubicBezTo>
                    <a:pt x="30" y="74"/>
                    <a:pt x="32" y="73"/>
                    <a:pt x="33" y="73"/>
                  </a:cubicBezTo>
                  <a:cubicBezTo>
                    <a:pt x="33" y="73"/>
                    <a:pt x="39" y="71"/>
                    <a:pt x="39" y="71"/>
                  </a:cubicBezTo>
                  <a:cubicBezTo>
                    <a:pt x="39" y="71"/>
                    <a:pt x="39" y="70"/>
                    <a:pt x="38" y="70"/>
                  </a:cubicBezTo>
                  <a:cubicBezTo>
                    <a:pt x="38" y="69"/>
                    <a:pt x="38" y="67"/>
                    <a:pt x="38" y="67"/>
                  </a:cubicBezTo>
                  <a:cubicBezTo>
                    <a:pt x="38" y="67"/>
                    <a:pt x="39" y="64"/>
                    <a:pt x="39" y="64"/>
                  </a:cubicBezTo>
                  <a:cubicBezTo>
                    <a:pt x="39" y="64"/>
                    <a:pt x="39" y="63"/>
                    <a:pt x="39" y="63"/>
                  </a:cubicBezTo>
                  <a:cubicBezTo>
                    <a:pt x="43" y="60"/>
                    <a:pt x="43" y="60"/>
                    <a:pt x="43" y="60"/>
                  </a:cubicBezTo>
                  <a:cubicBezTo>
                    <a:pt x="43" y="60"/>
                    <a:pt x="44" y="61"/>
                    <a:pt x="45" y="61"/>
                  </a:cubicBezTo>
                  <a:cubicBezTo>
                    <a:pt x="45" y="61"/>
                    <a:pt x="48" y="60"/>
                    <a:pt x="48" y="60"/>
                  </a:cubicBezTo>
                  <a:cubicBezTo>
                    <a:pt x="49" y="60"/>
                    <a:pt x="49" y="60"/>
                    <a:pt x="49" y="60"/>
                  </a:cubicBezTo>
                  <a:cubicBezTo>
                    <a:pt x="47" y="58"/>
                    <a:pt x="47" y="58"/>
                    <a:pt x="47" y="58"/>
                  </a:cubicBezTo>
                  <a:cubicBezTo>
                    <a:pt x="49" y="58"/>
                    <a:pt x="49" y="58"/>
                    <a:pt x="49" y="58"/>
                  </a:cubicBezTo>
                  <a:cubicBezTo>
                    <a:pt x="51" y="56"/>
                    <a:pt x="51" y="56"/>
                    <a:pt x="51" y="56"/>
                  </a:cubicBezTo>
                  <a:cubicBezTo>
                    <a:pt x="51" y="56"/>
                    <a:pt x="52" y="56"/>
                    <a:pt x="53" y="56"/>
                  </a:cubicBezTo>
                  <a:cubicBezTo>
                    <a:pt x="53" y="56"/>
                    <a:pt x="53" y="57"/>
                    <a:pt x="53" y="57"/>
                  </a:cubicBezTo>
                  <a:cubicBezTo>
                    <a:pt x="55" y="56"/>
                    <a:pt x="55" y="56"/>
                    <a:pt x="55" y="56"/>
                  </a:cubicBezTo>
                  <a:cubicBezTo>
                    <a:pt x="57" y="58"/>
                    <a:pt x="57" y="58"/>
                    <a:pt x="57" y="58"/>
                  </a:cubicBezTo>
                  <a:cubicBezTo>
                    <a:pt x="59" y="55"/>
                    <a:pt x="59" y="55"/>
                    <a:pt x="59" y="55"/>
                  </a:cubicBezTo>
                  <a:cubicBezTo>
                    <a:pt x="59" y="53"/>
                    <a:pt x="59" y="53"/>
                    <a:pt x="59" y="53"/>
                  </a:cubicBezTo>
                  <a:cubicBezTo>
                    <a:pt x="59" y="53"/>
                    <a:pt x="59" y="52"/>
                    <a:pt x="59" y="52"/>
                  </a:cubicBezTo>
                  <a:cubicBezTo>
                    <a:pt x="59" y="52"/>
                    <a:pt x="59" y="50"/>
                    <a:pt x="59" y="50"/>
                  </a:cubicBezTo>
                  <a:cubicBezTo>
                    <a:pt x="60" y="49"/>
                    <a:pt x="60" y="49"/>
                    <a:pt x="60" y="49"/>
                  </a:cubicBezTo>
                  <a:cubicBezTo>
                    <a:pt x="60" y="46"/>
                    <a:pt x="60" y="46"/>
                    <a:pt x="60" y="46"/>
                  </a:cubicBezTo>
                  <a:cubicBezTo>
                    <a:pt x="64" y="45"/>
                    <a:pt x="64" y="45"/>
                    <a:pt x="64" y="45"/>
                  </a:cubicBezTo>
                  <a:cubicBezTo>
                    <a:pt x="66" y="44"/>
                    <a:pt x="66" y="44"/>
                    <a:pt x="66" y="44"/>
                  </a:cubicBezTo>
                  <a:cubicBezTo>
                    <a:pt x="66" y="44"/>
                    <a:pt x="66" y="43"/>
                    <a:pt x="66" y="42"/>
                  </a:cubicBezTo>
                  <a:cubicBezTo>
                    <a:pt x="66" y="42"/>
                    <a:pt x="65" y="41"/>
                    <a:pt x="65" y="41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6" y="38"/>
                    <a:pt x="66" y="38"/>
                    <a:pt x="66" y="38"/>
                  </a:cubicBezTo>
                  <a:cubicBezTo>
                    <a:pt x="66" y="39"/>
                    <a:pt x="66" y="39"/>
                    <a:pt x="66" y="39"/>
                  </a:cubicBezTo>
                  <a:cubicBezTo>
                    <a:pt x="68" y="39"/>
                    <a:pt x="68" y="39"/>
                    <a:pt x="68" y="39"/>
                  </a:cubicBezTo>
                  <a:cubicBezTo>
                    <a:pt x="69" y="38"/>
                    <a:pt x="69" y="38"/>
                    <a:pt x="69" y="38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72" y="36"/>
                    <a:pt x="72" y="36"/>
                    <a:pt x="72" y="36"/>
                  </a:cubicBezTo>
                  <a:cubicBezTo>
                    <a:pt x="70" y="35"/>
                    <a:pt x="70" y="35"/>
                    <a:pt x="70" y="35"/>
                  </a:cubicBezTo>
                  <a:cubicBezTo>
                    <a:pt x="70" y="34"/>
                    <a:pt x="70" y="34"/>
                    <a:pt x="70" y="34"/>
                  </a:cubicBezTo>
                  <a:cubicBezTo>
                    <a:pt x="70" y="34"/>
                    <a:pt x="73" y="31"/>
                    <a:pt x="73" y="31"/>
                  </a:cubicBezTo>
                  <a:cubicBezTo>
                    <a:pt x="73" y="31"/>
                    <a:pt x="74" y="30"/>
                    <a:pt x="74" y="29"/>
                  </a:cubicBezTo>
                  <a:cubicBezTo>
                    <a:pt x="74" y="29"/>
                    <a:pt x="74" y="28"/>
                    <a:pt x="74" y="27"/>
                  </a:cubicBezTo>
                  <a:cubicBezTo>
                    <a:pt x="74" y="27"/>
                    <a:pt x="74" y="26"/>
                    <a:pt x="74" y="26"/>
                  </a:cubicBezTo>
                  <a:cubicBezTo>
                    <a:pt x="74" y="26"/>
                    <a:pt x="74" y="25"/>
                    <a:pt x="74" y="25"/>
                  </a:cubicBezTo>
                  <a:cubicBezTo>
                    <a:pt x="73" y="22"/>
                    <a:pt x="73" y="22"/>
                    <a:pt x="73" y="22"/>
                  </a:cubicBezTo>
                  <a:cubicBezTo>
                    <a:pt x="72" y="21"/>
                    <a:pt x="72" y="21"/>
                    <a:pt x="72" y="21"/>
                  </a:cubicBezTo>
                  <a:cubicBezTo>
                    <a:pt x="74" y="18"/>
                    <a:pt x="74" y="18"/>
                    <a:pt x="74" y="18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6" y="18"/>
                    <a:pt x="76" y="17"/>
                    <a:pt x="76" y="17"/>
                  </a:cubicBezTo>
                  <a:cubicBezTo>
                    <a:pt x="76" y="17"/>
                    <a:pt x="80" y="15"/>
                    <a:pt x="80" y="15"/>
                  </a:cubicBezTo>
                  <a:cubicBezTo>
                    <a:pt x="81" y="14"/>
                    <a:pt x="81" y="14"/>
                    <a:pt x="81" y="14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88" y="14"/>
                    <a:pt x="88" y="14"/>
                    <a:pt x="88" y="14"/>
                  </a:cubicBezTo>
                  <a:cubicBezTo>
                    <a:pt x="90" y="14"/>
                    <a:pt x="90" y="14"/>
                    <a:pt x="90" y="14"/>
                  </a:cubicBezTo>
                  <a:cubicBezTo>
                    <a:pt x="90" y="14"/>
                    <a:pt x="91" y="14"/>
                    <a:pt x="92" y="14"/>
                  </a:cubicBezTo>
                  <a:cubicBezTo>
                    <a:pt x="93" y="14"/>
                    <a:pt x="94" y="14"/>
                    <a:pt x="94" y="13"/>
                  </a:cubicBezTo>
                  <a:cubicBezTo>
                    <a:pt x="94" y="13"/>
                    <a:pt x="95" y="13"/>
                    <a:pt x="95" y="13"/>
                  </a:cubicBezTo>
                  <a:cubicBezTo>
                    <a:pt x="94" y="12"/>
                    <a:pt x="94" y="12"/>
                    <a:pt x="94" y="12"/>
                  </a:cubicBezTo>
                  <a:cubicBezTo>
                    <a:pt x="94" y="12"/>
                    <a:pt x="95" y="11"/>
                    <a:pt x="95" y="11"/>
                  </a:cubicBezTo>
                  <a:cubicBezTo>
                    <a:pt x="97" y="11"/>
                    <a:pt x="97" y="11"/>
                    <a:pt x="97" y="11"/>
                  </a:cubicBezTo>
                  <a:cubicBezTo>
                    <a:pt x="96" y="9"/>
                    <a:pt x="96" y="9"/>
                    <a:pt x="96" y="9"/>
                  </a:cubicBezTo>
                  <a:cubicBezTo>
                    <a:pt x="96" y="9"/>
                    <a:pt x="93" y="9"/>
                    <a:pt x="92" y="9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grpSp>
          <p:nvGrpSpPr>
            <p:cNvPr id="416" name="Group 415">
              <a:extLst>
                <a:ext uri="{FF2B5EF4-FFF2-40B4-BE49-F238E27FC236}">
                  <a16:creationId xmlns:a16="http://schemas.microsoft.com/office/drawing/2014/main" id="{782CB461-FAAB-9B52-090E-3AEEE111602C}"/>
                </a:ext>
              </a:extLst>
            </p:cNvPr>
            <p:cNvGrpSpPr/>
            <p:nvPr/>
          </p:nvGrpSpPr>
          <p:grpSpPr>
            <a:xfrm>
              <a:off x="6283325" y="3584575"/>
              <a:ext cx="511175" cy="444500"/>
              <a:chOff x="6283325" y="3584575"/>
              <a:chExt cx="511175" cy="444500"/>
            </a:xfrm>
            <a:grpFill/>
          </p:grpSpPr>
          <p:sp>
            <p:nvSpPr>
              <p:cNvPr id="417" name="Freeform 854">
                <a:extLst>
                  <a:ext uri="{FF2B5EF4-FFF2-40B4-BE49-F238E27FC236}">
                    <a16:creationId xmlns:a16="http://schemas.microsoft.com/office/drawing/2014/main" id="{A1A3B8A2-B657-2188-1B70-A722058C5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62700" y="3887788"/>
                <a:ext cx="120650" cy="138113"/>
              </a:xfrm>
              <a:custGeom>
                <a:avLst/>
                <a:gdLst>
                  <a:gd name="T0" fmla="*/ 12 w 29"/>
                  <a:gd name="T1" fmla="*/ 28 h 33"/>
                  <a:gd name="T2" fmla="*/ 15 w 29"/>
                  <a:gd name="T3" fmla="*/ 28 h 33"/>
                  <a:gd name="T4" fmla="*/ 17 w 29"/>
                  <a:gd name="T5" fmla="*/ 27 h 33"/>
                  <a:gd name="T6" fmla="*/ 18 w 29"/>
                  <a:gd name="T7" fmla="*/ 25 h 33"/>
                  <a:gd name="T8" fmla="*/ 21 w 29"/>
                  <a:gd name="T9" fmla="*/ 23 h 33"/>
                  <a:gd name="T10" fmla="*/ 14 w 29"/>
                  <a:gd name="T11" fmla="*/ 15 h 33"/>
                  <a:gd name="T12" fmla="*/ 23 w 29"/>
                  <a:gd name="T13" fmla="*/ 13 h 33"/>
                  <a:gd name="T14" fmla="*/ 27 w 29"/>
                  <a:gd name="T15" fmla="*/ 12 h 33"/>
                  <a:gd name="T16" fmla="*/ 29 w 29"/>
                  <a:gd name="T17" fmla="*/ 10 h 33"/>
                  <a:gd name="T18" fmla="*/ 29 w 29"/>
                  <a:gd name="T19" fmla="*/ 9 h 33"/>
                  <a:gd name="T20" fmla="*/ 28 w 29"/>
                  <a:gd name="T21" fmla="*/ 9 h 33"/>
                  <a:gd name="T22" fmla="*/ 28 w 29"/>
                  <a:gd name="T23" fmla="*/ 8 h 33"/>
                  <a:gd name="T24" fmla="*/ 28 w 29"/>
                  <a:gd name="T25" fmla="*/ 7 h 33"/>
                  <a:gd name="T26" fmla="*/ 28 w 29"/>
                  <a:gd name="T27" fmla="*/ 5 h 33"/>
                  <a:gd name="T28" fmla="*/ 27 w 29"/>
                  <a:gd name="T29" fmla="*/ 4 h 33"/>
                  <a:gd name="T30" fmla="*/ 27 w 29"/>
                  <a:gd name="T31" fmla="*/ 2 h 33"/>
                  <a:gd name="T32" fmla="*/ 26 w 29"/>
                  <a:gd name="T33" fmla="*/ 0 h 33"/>
                  <a:gd name="T34" fmla="*/ 26 w 29"/>
                  <a:gd name="T35" fmla="*/ 1 h 33"/>
                  <a:gd name="T36" fmla="*/ 13 w 29"/>
                  <a:gd name="T37" fmla="*/ 9 h 33"/>
                  <a:gd name="T38" fmla="*/ 8 w 29"/>
                  <a:gd name="T39" fmla="*/ 8 h 33"/>
                  <a:gd name="T40" fmla="*/ 6 w 29"/>
                  <a:gd name="T41" fmla="*/ 5 h 33"/>
                  <a:gd name="T42" fmla="*/ 5 w 29"/>
                  <a:gd name="T43" fmla="*/ 6 h 33"/>
                  <a:gd name="T44" fmla="*/ 5 w 29"/>
                  <a:gd name="T45" fmla="*/ 7 h 33"/>
                  <a:gd name="T46" fmla="*/ 4 w 29"/>
                  <a:gd name="T47" fmla="*/ 16 h 33"/>
                  <a:gd name="T48" fmla="*/ 0 w 29"/>
                  <a:gd name="T49" fmla="*/ 32 h 33"/>
                  <a:gd name="T50" fmla="*/ 8 w 29"/>
                  <a:gd name="T51" fmla="*/ 33 h 33"/>
                  <a:gd name="T52" fmla="*/ 12 w 29"/>
                  <a:gd name="T53" fmla="*/ 28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9" h="33">
                    <a:moveTo>
                      <a:pt x="12" y="28"/>
                    </a:moveTo>
                    <a:cubicBezTo>
                      <a:pt x="15" y="28"/>
                      <a:pt x="15" y="28"/>
                      <a:pt x="15" y="28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4" y="15"/>
                      <a:pt x="22" y="13"/>
                      <a:pt x="23" y="13"/>
                    </a:cubicBezTo>
                    <a:cubicBezTo>
                      <a:pt x="23" y="13"/>
                      <a:pt x="27" y="12"/>
                      <a:pt x="27" y="12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9" y="10"/>
                      <a:pt x="29" y="9"/>
                      <a:pt x="29" y="9"/>
                    </a:cubicBezTo>
                    <a:cubicBezTo>
                      <a:pt x="29" y="9"/>
                      <a:pt x="28" y="9"/>
                      <a:pt x="28" y="9"/>
                    </a:cubicBezTo>
                    <a:cubicBezTo>
                      <a:pt x="28" y="9"/>
                      <a:pt x="27" y="8"/>
                      <a:pt x="28" y="8"/>
                    </a:cubicBezTo>
                    <a:cubicBezTo>
                      <a:pt x="28" y="8"/>
                      <a:pt x="28" y="7"/>
                      <a:pt x="28" y="7"/>
                    </a:cubicBezTo>
                    <a:cubicBezTo>
                      <a:pt x="28" y="7"/>
                      <a:pt x="28" y="6"/>
                      <a:pt x="28" y="5"/>
                    </a:cubicBezTo>
                    <a:cubicBezTo>
                      <a:pt x="28" y="5"/>
                      <a:pt x="27" y="4"/>
                      <a:pt x="27" y="4"/>
                    </a:cubicBezTo>
                    <a:cubicBezTo>
                      <a:pt x="27" y="4"/>
                      <a:pt x="27" y="2"/>
                      <a:pt x="27" y="2"/>
                    </a:cubicBezTo>
                    <a:cubicBezTo>
                      <a:pt x="27" y="2"/>
                      <a:pt x="26" y="1"/>
                      <a:pt x="26" y="0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8" y="33"/>
                      <a:pt x="8" y="33"/>
                      <a:pt x="8" y="33"/>
                    </a:cubicBezTo>
                    <a:lnTo>
                      <a:pt x="12" y="28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418" name="Freeform 859">
                <a:extLst>
                  <a:ext uri="{FF2B5EF4-FFF2-40B4-BE49-F238E27FC236}">
                    <a16:creationId xmlns:a16="http://schemas.microsoft.com/office/drawing/2014/main" id="{3489155F-4A37-48D3-ED4D-E1CB0AAD0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42063" y="3895725"/>
                <a:ext cx="41275" cy="125413"/>
              </a:xfrm>
              <a:custGeom>
                <a:avLst/>
                <a:gdLst>
                  <a:gd name="T0" fmla="*/ 7 w 10"/>
                  <a:gd name="T1" fmla="*/ 0 h 30"/>
                  <a:gd name="T2" fmla="*/ 4 w 10"/>
                  <a:gd name="T3" fmla="*/ 7 h 30"/>
                  <a:gd name="T4" fmla="*/ 2 w 10"/>
                  <a:gd name="T5" fmla="*/ 13 h 30"/>
                  <a:gd name="T6" fmla="*/ 0 w 10"/>
                  <a:gd name="T7" fmla="*/ 15 h 30"/>
                  <a:gd name="T8" fmla="*/ 5 w 10"/>
                  <a:gd name="T9" fmla="*/ 30 h 30"/>
                  <a:gd name="T10" fmla="*/ 9 w 10"/>
                  <a:gd name="T11" fmla="*/ 14 h 30"/>
                  <a:gd name="T12" fmla="*/ 10 w 10"/>
                  <a:gd name="T13" fmla="*/ 5 h 30"/>
                  <a:gd name="T14" fmla="*/ 10 w 10"/>
                  <a:gd name="T15" fmla="*/ 4 h 30"/>
                  <a:gd name="T16" fmla="*/ 9 w 10"/>
                  <a:gd name="T17" fmla="*/ 0 h 30"/>
                  <a:gd name="T18" fmla="*/ 7 w 10"/>
                  <a:gd name="T1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30">
                    <a:moveTo>
                      <a:pt x="7" y="0"/>
                    </a:moveTo>
                    <a:cubicBezTo>
                      <a:pt x="6" y="3"/>
                      <a:pt x="5" y="5"/>
                      <a:pt x="4" y="7"/>
                    </a:cubicBezTo>
                    <a:cubicBezTo>
                      <a:pt x="4" y="9"/>
                      <a:pt x="3" y="11"/>
                      <a:pt x="2" y="13"/>
                    </a:cubicBezTo>
                    <a:cubicBezTo>
                      <a:pt x="2" y="14"/>
                      <a:pt x="0" y="15"/>
                      <a:pt x="0" y="15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0"/>
                      <a:pt x="9" y="0"/>
                      <a:pt x="9" y="0"/>
                    </a:cubicBezTo>
                    <a:lnTo>
                      <a:pt x="7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419" name="Freeform 860">
                <a:extLst>
                  <a:ext uri="{FF2B5EF4-FFF2-40B4-BE49-F238E27FC236}">
                    <a16:creationId xmlns:a16="http://schemas.microsoft.com/office/drawing/2014/main" id="{4E3E4B2A-903E-4414-CF17-878086BA2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70650" y="3746500"/>
                <a:ext cx="274637" cy="282575"/>
              </a:xfrm>
              <a:custGeom>
                <a:avLst/>
                <a:gdLst>
                  <a:gd name="T0" fmla="*/ 40 w 66"/>
                  <a:gd name="T1" fmla="*/ 67 h 68"/>
                  <a:gd name="T2" fmla="*/ 57 w 66"/>
                  <a:gd name="T3" fmla="*/ 61 h 68"/>
                  <a:gd name="T4" fmla="*/ 64 w 66"/>
                  <a:gd name="T5" fmla="*/ 60 h 68"/>
                  <a:gd name="T6" fmla="*/ 66 w 66"/>
                  <a:gd name="T7" fmla="*/ 61 h 68"/>
                  <a:gd name="T8" fmla="*/ 63 w 66"/>
                  <a:gd name="T9" fmla="*/ 54 h 68"/>
                  <a:gd name="T10" fmla="*/ 61 w 66"/>
                  <a:gd name="T11" fmla="*/ 51 h 68"/>
                  <a:gd name="T12" fmla="*/ 60 w 66"/>
                  <a:gd name="T13" fmla="*/ 44 h 68"/>
                  <a:gd name="T14" fmla="*/ 56 w 66"/>
                  <a:gd name="T15" fmla="*/ 41 h 68"/>
                  <a:gd name="T16" fmla="*/ 49 w 66"/>
                  <a:gd name="T17" fmla="*/ 37 h 68"/>
                  <a:gd name="T18" fmla="*/ 49 w 66"/>
                  <a:gd name="T19" fmla="*/ 33 h 68"/>
                  <a:gd name="T20" fmla="*/ 48 w 66"/>
                  <a:gd name="T21" fmla="*/ 32 h 68"/>
                  <a:gd name="T22" fmla="*/ 45 w 66"/>
                  <a:gd name="T23" fmla="*/ 30 h 68"/>
                  <a:gd name="T24" fmla="*/ 46 w 66"/>
                  <a:gd name="T25" fmla="*/ 27 h 68"/>
                  <a:gd name="T26" fmla="*/ 45 w 66"/>
                  <a:gd name="T27" fmla="*/ 25 h 68"/>
                  <a:gd name="T28" fmla="*/ 47 w 66"/>
                  <a:gd name="T29" fmla="*/ 22 h 68"/>
                  <a:gd name="T30" fmla="*/ 48 w 66"/>
                  <a:gd name="T31" fmla="*/ 20 h 68"/>
                  <a:gd name="T32" fmla="*/ 50 w 66"/>
                  <a:gd name="T33" fmla="*/ 18 h 68"/>
                  <a:gd name="T34" fmla="*/ 49 w 66"/>
                  <a:gd name="T35" fmla="*/ 16 h 68"/>
                  <a:gd name="T36" fmla="*/ 48 w 66"/>
                  <a:gd name="T37" fmla="*/ 14 h 68"/>
                  <a:gd name="T38" fmla="*/ 45 w 66"/>
                  <a:gd name="T39" fmla="*/ 13 h 68"/>
                  <a:gd name="T40" fmla="*/ 43 w 66"/>
                  <a:gd name="T41" fmla="*/ 9 h 68"/>
                  <a:gd name="T42" fmla="*/ 41 w 66"/>
                  <a:gd name="T43" fmla="*/ 6 h 68"/>
                  <a:gd name="T44" fmla="*/ 41 w 66"/>
                  <a:gd name="T45" fmla="*/ 3 h 68"/>
                  <a:gd name="T46" fmla="*/ 38 w 66"/>
                  <a:gd name="T47" fmla="*/ 2 h 68"/>
                  <a:gd name="T48" fmla="*/ 36 w 66"/>
                  <a:gd name="T49" fmla="*/ 4 h 68"/>
                  <a:gd name="T50" fmla="*/ 35 w 66"/>
                  <a:gd name="T51" fmla="*/ 1 h 68"/>
                  <a:gd name="T52" fmla="*/ 31 w 66"/>
                  <a:gd name="T53" fmla="*/ 1 h 68"/>
                  <a:gd name="T54" fmla="*/ 27 w 66"/>
                  <a:gd name="T55" fmla="*/ 1 h 68"/>
                  <a:gd name="T56" fmla="*/ 24 w 66"/>
                  <a:gd name="T57" fmla="*/ 2 h 68"/>
                  <a:gd name="T58" fmla="*/ 23 w 66"/>
                  <a:gd name="T59" fmla="*/ 5 h 68"/>
                  <a:gd name="T60" fmla="*/ 17 w 66"/>
                  <a:gd name="T61" fmla="*/ 9 h 68"/>
                  <a:gd name="T62" fmla="*/ 17 w 66"/>
                  <a:gd name="T63" fmla="*/ 18 h 68"/>
                  <a:gd name="T64" fmla="*/ 0 w 66"/>
                  <a:gd name="T65" fmla="*/ 34 h 68"/>
                  <a:gd name="T66" fmla="*/ 1 w 66"/>
                  <a:gd name="T67" fmla="*/ 38 h 68"/>
                  <a:gd name="T68" fmla="*/ 2 w 66"/>
                  <a:gd name="T69" fmla="*/ 41 h 68"/>
                  <a:gd name="T70" fmla="*/ 2 w 66"/>
                  <a:gd name="T71" fmla="*/ 43 h 68"/>
                  <a:gd name="T72" fmla="*/ 3 w 66"/>
                  <a:gd name="T73" fmla="*/ 44 h 68"/>
                  <a:gd name="T74" fmla="*/ 21 w 66"/>
                  <a:gd name="T75" fmla="*/ 52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6" h="68">
                    <a:moveTo>
                      <a:pt x="21" y="52"/>
                    </a:moveTo>
                    <a:cubicBezTo>
                      <a:pt x="40" y="67"/>
                      <a:pt x="40" y="67"/>
                      <a:pt x="40" y="67"/>
                    </a:cubicBezTo>
                    <a:cubicBezTo>
                      <a:pt x="53" y="68"/>
                      <a:pt x="53" y="68"/>
                      <a:pt x="53" y="68"/>
                    </a:cubicBezTo>
                    <a:cubicBezTo>
                      <a:pt x="53" y="68"/>
                      <a:pt x="57" y="61"/>
                      <a:pt x="57" y="61"/>
                    </a:cubicBezTo>
                    <a:cubicBezTo>
                      <a:pt x="64" y="61"/>
                      <a:pt x="64" y="61"/>
                      <a:pt x="64" y="61"/>
                    </a:cubicBezTo>
                    <a:cubicBezTo>
                      <a:pt x="64" y="61"/>
                      <a:pt x="64" y="60"/>
                      <a:pt x="64" y="60"/>
                    </a:cubicBezTo>
                    <a:cubicBezTo>
                      <a:pt x="64" y="60"/>
                      <a:pt x="64" y="60"/>
                      <a:pt x="65" y="60"/>
                    </a:cubicBezTo>
                    <a:cubicBezTo>
                      <a:pt x="66" y="61"/>
                      <a:pt x="66" y="61"/>
                      <a:pt x="66" y="61"/>
                    </a:cubicBezTo>
                    <a:cubicBezTo>
                      <a:pt x="66" y="61"/>
                      <a:pt x="63" y="58"/>
                      <a:pt x="63" y="57"/>
                    </a:cubicBezTo>
                    <a:cubicBezTo>
                      <a:pt x="63" y="57"/>
                      <a:pt x="63" y="54"/>
                      <a:pt x="63" y="54"/>
                    </a:cubicBezTo>
                    <a:cubicBezTo>
                      <a:pt x="62" y="54"/>
                      <a:pt x="61" y="53"/>
                      <a:pt x="61" y="53"/>
                    </a:cubicBezTo>
                    <a:cubicBezTo>
                      <a:pt x="61" y="53"/>
                      <a:pt x="61" y="51"/>
                      <a:pt x="61" y="51"/>
                    </a:cubicBezTo>
                    <a:cubicBezTo>
                      <a:pt x="61" y="51"/>
                      <a:pt x="61" y="47"/>
                      <a:pt x="61" y="47"/>
                    </a:cubicBezTo>
                    <a:cubicBezTo>
                      <a:pt x="61" y="47"/>
                      <a:pt x="60" y="44"/>
                      <a:pt x="60" y="44"/>
                    </a:cubicBezTo>
                    <a:cubicBezTo>
                      <a:pt x="59" y="44"/>
                      <a:pt x="59" y="42"/>
                      <a:pt x="59" y="42"/>
                    </a:cubicBezTo>
                    <a:cubicBezTo>
                      <a:pt x="56" y="41"/>
                      <a:pt x="56" y="41"/>
                      <a:pt x="56" y="41"/>
                    </a:cubicBezTo>
                    <a:cubicBezTo>
                      <a:pt x="53" y="38"/>
                      <a:pt x="53" y="38"/>
                      <a:pt x="53" y="38"/>
                    </a:cubicBezTo>
                    <a:cubicBezTo>
                      <a:pt x="53" y="38"/>
                      <a:pt x="49" y="37"/>
                      <a:pt x="49" y="37"/>
                    </a:cubicBezTo>
                    <a:cubicBezTo>
                      <a:pt x="49" y="37"/>
                      <a:pt x="50" y="35"/>
                      <a:pt x="50" y="35"/>
                    </a:cubicBezTo>
                    <a:cubicBezTo>
                      <a:pt x="49" y="33"/>
                      <a:pt x="49" y="33"/>
                      <a:pt x="49" y="33"/>
                    </a:cubicBezTo>
                    <a:cubicBezTo>
                      <a:pt x="48" y="33"/>
                      <a:pt x="48" y="33"/>
                      <a:pt x="48" y="33"/>
                    </a:cubicBezTo>
                    <a:cubicBezTo>
                      <a:pt x="48" y="33"/>
                      <a:pt x="48" y="32"/>
                      <a:pt x="48" y="32"/>
                    </a:cubicBezTo>
                    <a:cubicBezTo>
                      <a:pt x="48" y="32"/>
                      <a:pt x="46" y="32"/>
                      <a:pt x="46" y="31"/>
                    </a:cubicBezTo>
                    <a:cubicBezTo>
                      <a:pt x="46" y="31"/>
                      <a:pt x="45" y="30"/>
                      <a:pt x="45" y="30"/>
                    </a:cubicBezTo>
                    <a:cubicBezTo>
                      <a:pt x="45" y="30"/>
                      <a:pt x="45" y="29"/>
                      <a:pt x="45" y="29"/>
                    </a:cubicBezTo>
                    <a:cubicBezTo>
                      <a:pt x="45" y="28"/>
                      <a:pt x="46" y="27"/>
                      <a:pt x="46" y="27"/>
                    </a:cubicBezTo>
                    <a:cubicBezTo>
                      <a:pt x="46" y="27"/>
                      <a:pt x="45" y="25"/>
                      <a:pt x="45" y="25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7" y="24"/>
                      <a:pt x="47" y="24"/>
                      <a:pt x="47" y="24"/>
                    </a:cubicBezTo>
                    <a:cubicBezTo>
                      <a:pt x="47" y="22"/>
                      <a:pt x="47" y="22"/>
                      <a:pt x="47" y="22"/>
                    </a:cubicBezTo>
                    <a:cubicBezTo>
                      <a:pt x="47" y="22"/>
                      <a:pt x="48" y="22"/>
                      <a:pt x="48" y="22"/>
                    </a:cubicBezTo>
                    <a:cubicBezTo>
                      <a:pt x="48" y="22"/>
                      <a:pt x="48" y="20"/>
                      <a:pt x="48" y="20"/>
                    </a:cubicBezTo>
                    <a:cubicBezTo>
                      <a:pt x="50" y="20"/>
                      <a:pt x="50" y="20"/>
                      <a:pt x="50" y="20"/>
                    </a:cubicBezTo>
                    <a:cubicBezTo>
                      <a:pt x="50" y="18"/>
                      <a:pt x="50" y="18"/>
                      <a:pt x="50" y="18"/>
                    </a:cubicBezTo>
                    <a:cubicBezTo>
                      <a:pt x="49" y="17"/>
                      <a:pt x="49" y="17"/>
                      <a:pt x="49" y="17"/>
                    </a:cubicBezTo>
                    <a:cubicBezTo>
                      <a:pt x="49" y="16"/>
                      <a:pt x="49" y="16"/>
                      <a:pt x="49" y="16"/>
                    </a:cubicBezTo>
                    <a:cubicBezTo>
                      <a:pt x="51" y="14"/>
                      <a:pt x="51" y="14"/>
                      <a:pt x="51" y="14"/>
                    </a:cubicBezTo>
                    <a:cubicBezTo>
                      <a:pt x="48" y="14"/>
                      <a:pt x="48" y="14"/>
                      <a:pt x="48" y="14"/>
                    </a:cubicBezTo>
                    <a:cubicBezTo>
                      <a:pt x="46" y="13"/>
                      <a:pt x="46" y="13"/>
                      <a:pt x="46" y="13"/>
                    </a:cubicBezTo>
                    <a:cubicBezTo>
                      <a:pt x="46" y="13"/>
                      <a:pt x="45" y="13"/>
                      <a:pt x="45" y="13"/>
                    </a:cubicBezTo>
                    <a:cubicBezTo>
                      <a:pt x="45" y="12"/>
                      <a:pt x="44" y="10"/>
                      <a:pt x="44" y="9"/>
                    </a:cubicBezTo>
                    <a:cubicBezTo>
                      <a:pt x="44" y="9"/>
                      <a:pt x="43" y="9"/>
                      <a:pt x="43" y="9"/>
                    </a:cubicBezTo>
                    <a:cubicBezTo>
                      <a:pt x="43" y="9"/>
                      <a:pt x="42" y="8"/>
                      <a:pt x="42" y="7"/>
                    </a:cubicBezTo>
                    <a:cubicBezTo>
                      <a:pt x="42" y="7"/>
                      <a:pt x="41" y="6"/>
                      <a:pt x="41" y="6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39" y="2"/>
                      <a:pt x="39" y="2"/>
                      <a:pt x="39" y="2"/>
                    </a:cubicBezTo>
                    <a:cubicBezTo>
                      <a:pt x="39" y="3"/>
                      <a:pt x="39" y="2"/>
                      <a:pt x="38" y="2"/>
                    </a:cubicBezTo>
                    <a:cubicBezTo>
                      <a:pt x="38" y="2"/>
                      <a:pt x="37" y="3"/>
                      <a:pt x="37" y="3"/>
                    </a:cubicBezTo>
                    <a:cubicBezTo>
                      <a:pt x="37" y="3"/>
                      <a:pt x="37" y="4"/>
                      <a:pt x="36" y="4"/>
                    </a:cubicBezTo>
                    <a:cubicBezTo>
                      <a:pt x="36" y="3"/>
                      <a:pt x="36" y="3"/>
                      <a:pt x="36" y="3"/>
                    </a:cubicBezTo>
                    <a:cubicBezTo>
                      <a:pt x="36" y="2"/>
                      <a:pt x="36" y="1"/>
                      <a:pt x="35" y="1"/>
                    </a:cubicBezTo>
                    <a:cubicBezTo>
                      <a:pt x="34" y="1"/>
                      <a:pt x="34" y="2"/>
                      <a:pt x="33" y="2"/>
                    </a:cubicBezTo>
                    <a:cubicBezTo>
                      <a:pt x="32" y="2"/>
                      <a:pt x="32" y="1"/>
                      <a:pt x="31" y="1"/>
                    </a:cubicBezTo>
                    <a:cubicBezTo>
                      <a:pt x="31" y="1"/>
                      <a:pt x="30" y="1"/>
                      <a:pt x="30" y="1"/>
                    </a:cubicBezTo>
                    <a:cubicBezTo>
                      <a:pt x="29" y="1"/>
                      <a:pt x="28" y="0"/>
                      <a:pt x="27" y="1"/>
                    </a:cubicBezTo>
                    <a:cubicBezTo>
                      <a:pt x="26" y="1"/>
                      <a:pt x="26" y="2"/>
                      <a:pt x="25" y="2"/>
                    </a:cubicBezTo>
                    <a:cubicBezTo>
                      <a:pt x="25" y="2"/>
                      <a:pt x="24" y="2"/>
                      <a:pt x="24" y="2"/>
                    </a:cubicBezTo>
                    <a:cubicBezTo>
                      <a:pt x="24" y="3"/>
                      <a:pt x="24" y="4"/>
                      <a:pt x="24" y="4"/>
                    </a:cubicBezTo>
                    <a:cubicBezTo>
                      <a:pt x="24" y="4"/>
                      <a:pt x="23" y="5"/>
                      <a:pt x="23" y="5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8" y="14"/>
                      <a:pt x="18" y="15"/>
                    </a:cubicBezTo>
                    <a:cubicBezTo>
                      <a:pt x="18" y="15"/>
                      <a:pt x="17" y="18"/>
                      <a:pt x="17" y="18"/>
                    </a:cubicBezTo>
                    <a:cubicBezTo>
                      <a:pt x="17" y="18"/>
                      <a:pt x="16" y="25"/>
                      <a:pt x="16" y="25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35"/>
                      <a:pt x="1" y="36"/>
                      <a:pt x="1" y="36"/>
                    </a:cubicBezTo>
                    <a:cubicBezTo>
                      <a:pt x="1" y="36"/>
                      <a:pt x="1" y="38"/>
                      <a:pt x="1" y="38"/>
                    </a:cubicBezTo>
                    <a:cubicBezTo>
                      <a:pt x="1" y="38"/>
                      <a:pt x="2" y="39"/>
                      <a:pt x="2" y="39"/>
                    </a:cubicBezTo>
                    <a:cubicBezTo>
                      <a:pt x="2" y="40"/>
                      <a:pt x="2" y="41"/>
                      <a:pt x="2" y="41"/>
                    </a:cubicBezTo>
                    <a:cubicBezTo>
                      <a:pt x="2" y="41"/>
                      <a:pt x="2" y="42"/>
                      <a:pt x="2" y="42"/>
                    </a:cubicBezTo>
                    <a:cubicBezTo>
                      <a:pt x="1" y="42"/>
                      <a:pt x="2" y="43"/>
                      <a:pt x="2" y="43"/>
                    </a:cubicBezTo>
                    <a:cubicBezTo>
                      <a:pt x="2" y="43"/>
                      <a:pt x="3" y="43"/>
                      <a:pt x="3" y="43"/>
                    </a:cubicBezTo>
                    <a:cubicBezTo>
                      <a:pt x="3" y="43"/>
                      <a:pt x="3" y="44"/>
                      <a:pt x="3" y="44"/>
                    </a:cubicBezTo>
                    <a:cubicBezTo>
                      <a:pt x="10" y="45"/>
                      <a:pt x="10" y="45"/>
                      <a:pt x="10" y="45"/>
                    </a:cubicBezTo>
                    <a:lnTo>
                      <a:pt x="21" y="5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420" name="Freeform 833">
                <a:extLst>
                  <a:ext uri="{FF2B5EF4-FFF2-40B4-BE49-F238E27FC236}">
                    <a16:creationId xmlns:a16="http://schemas.microsoft.com/office/drawing/2014/main" id="{5A50CE8B-38F8-39A2-EE42-CC3C1C92F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86513" y="3751263"/>
                <a:ext cx="184150" cy="174625"/>
              </a:xfrm>
              <a:custGeom>
                <a:avLst/>
                <a:gdLst>
                  <a:gd name="T0" fmla="*/ 43 w 44"/>
                  <a:gd name="T1" fmla="*/ 1 h 42"/>
                  <a:gd name="T2" fmla="*/ 41 w 44"/>
                  <a:gd name="T3" fmla="*/ 1 h 42"/>
                  <a:gd name="T4" fmla="*/ 39 w 44"/>
                  <a:gd name="T5" fmla="*/ 1 h 42"/>
                  <a:gd name="T6" fmla="*/ 35 w 44"/>
                  <a:gd name="T7" fmla="*/ 2 h 42"/>
                  <a:gd name="T8" fmla="*/ 32 w 44"/>
                  <a:gd name="T9" fmla="*/ 2 h 42"/>
                  <a:gd name="T10" fmla="*/ 26 w 44"/>
                  <a:gd name="T11" fmla="*/ 4 h 42"/>
                  <a:gd name="T12" fmla="*/ 22 w 44"/>
                  <a:gd name="T13" fmla="*/ 5 h 42"/>
                  <a:gd name="T14" fmla="*/ 19 w 44"/>
                  <a:gd name="T15" fmla="*/ 5 h 42"/>
                  <a:gd name="T16" fmla="*/ 16 w 44"/>
                  <a:gd name="T17" fmla="*/ 4 h 42"/>
                  <a:gd name="T18" fmla="*/ 14 w 44"/>
                  <a:gd name="T19" fmla="*/ 4 h 42"/>
                  <a:gd name="T20" fmla="*/ 12 w 44"/>
                  <a:gd name="T21" fmla="*/ 5 h 42"/>
                  <a:gd name="T22" fmla="*/ 11 w 44"/>
                  <a:gd name="T23" fmla="*/ 5 h 42"/>
                  <a:gd name="T24" fmla="*/ 7 w 44"/>
                  <a:gd name="T25" fmla="*/ 5 h 42"/>
                  <a:gd name="T26" fmla="*/ 5 w 44"/>
                  <a:gd name="T27" fmla="*/ 4 h 42"/>
                  <a:gd name="T28" fmla="*/ 5 w 44"/>
                  <a:gd name="T29" fmla="*/ 7 h 42"/>
                  <a:gd name="T30" fmla="*/ 5 w 44"/>
                  <a:gd name="T31" fmla="*/ 8 h 42"/>
                  <a:gd name="T32" fmla="*/ 5 w 44"/>
                  <a:gd name="T33" fmla="*/ 9 h 42"/>
                  <a:gd name="T34" fmla="*/ 3 w 44"/>
                  <a:gd name="T35" fmla="*/ 10 h 42"/>
                  <a:gd name="T36" fmla="*/ 3 w 44"/>
                  <a:gd name="T37" fmla="*/ 11 h 42"/>
                  <a:gd name="T38" fmla="*/ 2 w 44"/>
                  <a:gd name="T39" fmla="*/ 12 h 42"/>
                  <a:gd name="T40" fmla="*/ 1 w 44"/>
                  <a:gd name="T41" fmla="*/ 12 h 42"/>
                  <a:gd name="T42" fmla="*/ 0 w 44"/>
                  <a:gd name="T43" fmla="*/ 13 h 42"/>
                  <a:gd name="T44" fmla="*/ 1 w 44"/>
                  <a:gd name="T45" fmla="*/ 19 h 42"/>
                  <a:gd name="T46" fmla="*/ 1 w 44"/>
                  <a:gd name="T47" fmla="*/ 20 h 42"/>
                  <a:gd name="T48" fmla="*/ 1 w 44"/>
                  <a:gd name="T49" fmla="*/ 21 h 42"/>
                  <a:gd name="T50" fmla="*/ 1 w 44"/>
                  <a:gd name="T51" fmla="*/ 23 h 42"/>
                  <a:gd name="T52" fmla="*/ 4 w 44"/>
                  <a:gd name="T53" fmla="*/ 23 h 42"/>
                  <a:gd name="T54" fmla="*/ 4 w 44"/>
                  <a:gd name="T55" fmla="*/ 24 h 42"/>
                  <a:gd name="T56" fmla="*/ 5 w 44"/>
                  <a:gd name="T57" fmla="*/ 25 h 42"/>
                  <a:gd name="T58" fmla="*/ 6 w 44"/>
                  <a:gd name="T59" fmla="*/ 26 h 42"/>
                  <a:gd name="T60" fmla="*/ 3 w 44"/>
                  <a:gd name="T61" fmla="*/ 28 h 42"/>
                  <a:gd name="T62" fmla="*/ 4 w 44"/>
                  <a:gd name="T63" fmla="*/ 30 h 42"/>
                  <a:gd name="T64" fmla="*/ 3 w 44"/>
                  <a:gd name="T65" fmla="*/ 29 h 42"/>
                  <a:gd name="T66" fmla="*/ 1 w 44"/>
                  <a:gd name="T67" fmla="*/ 31 h 42"/>
                  <a:gd name="T68" fmla="*/ 1 w 44"/>
                  <a:gd name="T69" fmla="*/ 32 h 42"/>
                  <a:gd name="T70" fmla="*/ 0 w 44"/>
                  <a:gd name="T71" fmla="*/ 33 h 42"/>
                  <a:gd name="T72" fmla="*/ 0 w 44"/>
                  <a:gd name="T73" fmla="*/ 34 h 42"/>
                  <a:gd name="T74" fmla="*/ 0 w 44"/>
                  <a:gd name="T75" fmla="*/ 35 h 42"/>
                  <a:gd name="T76" fmla="*/ 0 w 44"/>
                  <a:gd name="T77" fmla="*/ 38 h 42"/>
                  <a:gd name="T78" fmla="*/ 2 w 44"/>
                  <a:gd name="T79" fmla="*/ 41 h 42"/>
                  <a:gd name="T80" fmla="*/ 7 w 44"/>
                  <a:gd name="T81" fmla="*/ 42 h 42"/>
                  <a:gd name="T82" fmla="*/ 20 w 44"/>
                  <a:gd name="T83" fmla="*/ 34 h 42"/>
                  <a:gd name="T84" fmla="*/ 36 w 44"/>
                  <a:gd name="T85" fmla="*/ 24 h 42"/>
                  <a:gd name="T86" fmla="*/ 37 w 44"/>
                  <a:gd name="T87" fmla="*/ 17 h 42"/>
                  <a:gd name="T88" fmla="*/ 38 w 44"/>
                  <a:gd name="T89" fmla="*/ 14 h 42"/>
                  <a:gd name="T90" fmla="*/ 37 w 44"/>
                  <a:gd name="T91" fmla="*/ 8 h 42"/>
                  <a:gd name="T92" fmla="*/ 40 w 44"/>
                  <a:gd name="T93" fmla="*/ 7 h 42"/>
                  <a:gd name="T94" fmla="*/ 43 w 44"/>
                  <a:gd name="T95" fmla="*/ 4 h 42"/>
                  <a:gd name="T96" fmla="*/ 44 w 44"/>
                  <a:gd name="T97" fmla="*/ 3 h 42"/>
                  <a:gd name="T98" fmla="*/ 44 w 44"/>
                  <a:gd name="T99" fmla="*/ 1 h 42"/>
                  <a:gd name="T100" fmla="*/ 43 w 44"/>
                  <a:gd name="T101" fmla="*/ 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4" h="42">
                    <a:moveTo>
                      <a:pt x="43" y="1"/>
                    </a:moveTo>
                    <a:cubicBezTo>
                      <a:pt x="42" y="0"/>
                      <a:pt x="42" y="0"/>
                      <a:pt x="41" y="1"/>
                    </a:cubicBezTo>
                    <a:cubicBezTo>
                      <a:pt x="40" y="1"/>
                      <a:pt x="40" y="1"/>
                      <a:pt x="39" y="1"/>
                    </a:cubicBezTo>
                    <a:cubicBezTo>
                      <a:pt x="37" y="1"/>
                      <a:pt x="36" y="2"/>
                      <a:pt x="35" y="2"/>
                    </a:cubicBezTo>
                    <a:cubicBezTo>
                      <a:pt x="34" y="2"/>
                      <a:pt x="33" y="1"/>
                      <a:pt x="32" y="2"/>
                    </a:cubicBezTo>
                    <a:cubicBezTo>
                      <a:pt x="30" y="2"/>
                      <a:pt x="28" y="4"/>
                      <a:pt x="26" y="4"/>
                    </a:cubicBezTo>
                    <a:cubicBezTo>
                      <a:pt x="25" y="5"/>
                      <a:pt x="24" y="5"/>
                      <a:pt x="22" y="5"/>
                    </a:cubicBezTo>
                    <a:cubicBezTo>
                      <a:pt x="21" y="5"/>
                      <a:pt x="20" y="5"/>
                      <a:pt x="19" y="5"/>
                    </a:cubicBezTo>
                    <a:cubicBezTo>
                      <a:pt x="18" y="5"/>
                      <a:pt x="18" y="4"/>
                      <a:pt x="16" y="4"/>
                    </a:cubicBezTo>
                    <a:cubicBezTo>
                      <a:pt x="16" y="4"/>
                      <a:pt x="14" y="4"/>
                      <a:pt x="14" y="4"/>
                    </a:cubicBezTo>
                    <a:cubicBezTo>
                      <a:pt x="13" y="4"/>
                      <a:pt x="13" y="5"/>
                      <a:pt x="12" y="5"/>
                    </a:cubicBezTo>
                    <a:cubicBezTo>
                      <a:pt x="12" y="5"/>
                      <a:pt x="11" y="5"/>
                      <a:pt x="11" y="5"/>
                    </a:cubicBezTo>
                    <a:cubicBezTo>
                      <a:pt x="10" y="6"/>
                      <a:pt x="8" y="5"/>
                      <a:pt x="7" y="5"/>
                    </a:cubicBezTo>
                    <a:cubicBezTo>
                      <a:pt x="7" y="5"/>
                      <a:pt x="6" y="4"/>
                      <a:pt x="5" y="4"/>
                    </a:cubicBezTo>
                    <a:cubicBezTo>
                      <a:pt x="5" y="4"/>
                      <a:pt x="5" y="6"/>
                      <a:pt x="5" y="7"/>
                    </a:cubicBezTo>
                    <a:cubicBezTo>
                      <a:pt x="5" y="7"/>
                      <a:pt x="4" y="7"/>
                      <a:pt x="5" y="8"/>
                    </a:cubicBezTo>
                    <a:cubicBezTo>
                      <a:pt x="5" y="8"/>
                      <a:pt x="5" y="9"/>
                      <a:pt x="5" y="9"/>
                    </a:cubicBezTo>
                    <a:cubicBezTo>
                      <a:pt x="4" y="10"/>
                      <a:pt x="3" y="9"/>
                      <a:pt x="3" y="10"/>
                    </a:cubicBezTo>
                    <a:cubicBezTo>
                      <a:pt x="3" y="10"/>
                      <a:pt x="3" y="11"/>
                      <a:pt x="3" y="11"/>
                    </a:cubicBezTo>
                    <a:cubicBezTo>
                      <a:pt x="3" y="11"/>
                      <a:pt x="2" y="11"/>
                      <a:pt x="2" y="12"/>
                    </a:cubicBezTo>
                    <a:cubicBezTo>
                      <a:pt x="2" y="12"/>
                      <a:pt x="1" y="12"/>
                      <a:pt x="1" y="12"/>
                    </a:cubicBezTo>
                    <a:cubicBezTo>
                      <a:pt x="0" y="12"/>
                      <a:pt x="0" y="13"/>
                      <a:pt x="0" y="13"/>
                    </a:cubicBezTo>
                    <a:cubicBezTo>
                      <a:pt x="0" y="15"/>
                      <a:pt x="1" y="17"/>
                      <a:pt x="1" y="19"/>
                    </a:cubicBezTo>
                    <a:cubicBezTo>
                      <a:pt x="1" y="19"/>
                      <a:pt x="1" y="20"/>
                      <a:pt x="1" y="20"/>
                    </a:cubicBezTo>
                    <a:cubicBezTo>
                      <a:pt x="1" y="20"/>
                      <a:pt x="1" y="21"/>
                      <a:pt x="1" y="21"/>
                    </a:cubicBezTo>
                    <a:cubicBezTo>
                      <a:pt x="1" y="22"/>
                      <a:pt x="1" y="22"/>
                      <a:pt x="1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3"/>
                      <a:pt x="4" y="24"/>
                      <a:pt x="4" y="24"/>
                    </a:cubicBezTo>
                    <a:cubicBezTo>
                      <a:pt x="4" y="24"/>
                      <a:pt x="4" y="25"/>
                      <a:pt x="5" y="25"/>
                    </a:cubicBezTo>
                    <a:cubicBezTo>
                      <a:pt x="5" y="25"/>
                      <a:pt x="6" y="26"/>
                      <a:pt x="6" y="26"/>
                    </a:cubicBezTo>
                    <a:cubicBezTo>
                      <a:pt x="6" y="26"/>
                      <a:pt x="4" y="28"/>
                      <a:pt x="3" y="28"/>
                    </a:cubicBezTo>
                    <a:cubicBezTo>
                      <a:pt x="3" y="28"/>
                      <a:pt x="4" y="30"/>
                      <a:pt x="4" y="30"/>
                    </a:cubicBezTo>
                    <a:cubicBezTo>
                      <a:pt x="3" y="29"/>
                      <a:pt x="3" y="29"/>
                      <a:pt x="3" y="29"/>
                    </a:cubicBezTo>
                    <a:cubicBezTo>
                      <a:pt x="3" y="29"/>
                      <a:pt x="1" y="31"/>
                      <a:pt x="1" y="31"/>
                    </a:cubicBezTo>
                    <a:cubicBezTo>
                      <a:pt x="1" y="31"/>
                      <a:pt x="1" y="32"/>
                      <a:pt x="1" y="32"/>
                    </a:cubicBezTo>
                    <a:cubicBezTo>
                      <a:pt x="1" y="32"/>
                      <a:pt x="0" y="33"/>
                      <a:pt x="0" y="33"/>
                    </a:cubicBezTo>
                    <a:cubicBezTo>
                      <a:pt x="0" y="33"/>
                      <a:pt x="0" y="33"/>
                      <a:pt x="0" y="34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2" y="41"/>
                      <a:pt x="2" y="41"/>
                      <a:pt x="2" y="41"/>
                    </a:cubicBezTo>
                    <a:cubicBezTo>
                      <a:pt x="7" y="42"/>
                      <a:pt x="7" y="42"/>
                      <a:pt x="7" y="42"/>
                    </a:cubicBezTo>
                    <a:cubicBezTo>
                      <a:pt x="20" y="34"/>
                      <a:pt x="20" y="34"/>
                      <a:pt x="20" y="3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4"/>
                      <a:pt x="37" y="17"/>
                      <a:pt x="37" y="17"/>
                    </a:cubicBezTo>
                    <a:cubicBezTo>
                      <a:pt x="37" y="17"/>
                      <a:pt x="38" y="14"/>
                      <a:pt x="38" y="14"/>
                    </a:cubicBezTo>
                    <a:cubicBezTo>
                      <a:pt x="38" y="13"/>
                      <a:pt x="37" y="8"/>
                      <a:pt x="37" y="8"/>
                    </a:cubicBezTo>
                    <a:cubicBezTo>
                      <a:pt x="40" y="7"/>
                      <a:pt x="40" y="7"/>
                      <a:pt x="40" y="7"/>
                    </a:cubicBezTo>
                    <a:cubicBezTo>
                      <a:pt x="43" y="4"/>
                      <a:pt x="43" y="4"/>
                      <a:pt x="43" y="4"/>
                    </a:cubicBezTo>
                    <a:cubicBezTo>
                      <a:pt x="43" y="4"/>
                      <a:pt x="44" y="3"/>
                      <a:pt x="44" y="3"/>
                    </a:cubicBezTo>
                    <a:cubicBezTo>
                      <a:pt x="44" y="3"/>
                      <a:pt x="44" y="2"/>
                      <a:pt x="44" y="1"/>
                    </a:cubicBezTo>
                    <a:cubicBezTo>
                      <a:pt x="44" y="2"/>
                      <a:pt x="43" y="1"/>
                      <a:pt x="43" y="1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421" name="Freeform 865">
                <a:extLst>
                  <a:ext uri="{FF2B5EF4-FFF2-40B4-BE49-F238E27FC236}">
                    <a16:creationId xmlns:a16="http://schemas.microsoft.com/office/drawing/2014/main" id="{2CB279A9-CE57-A314-72B6-45E0F9A93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3325" y="3808413"/>
                <a:ext cx="69850" cy="38100"/>
              </a:xfrm>
              <a:custGeom>
                <a:avLst/>
                <a:gdLst>
                  <a:gd name="T0" fmla="*/ 10 w 17"/>
                  <a:gd name="T1" fmla="*/ 6 h 9"/>
                  <a:gd name="T2" fmla="*/ 10 w 17"/>
                  <a:gd name="T3" fmla="*/ 6 h 9"/>
                  <a:gd name="T4" fmla="*/ 9 w 17"/>
                  <a:gd name="T5" fmla="*/ 7 h 9"/>
                  <a:gd name="T6" fmla="*/ 7 w 17"/>
                  <a:gd name="T7" fmla="*/ 8 h 9"/>
                  <a:gd name="T8" fmla="*/ 6 w 17"/>
                  <a:gd name="T9" fmla="*/ 8 h 9"/>
                  <a:gd name="T10" fmla="*/ 5 w 17"/>
                  <a:gd name="T11" fmla="*/ 9 h 9"/>
                  <a:gd name="T12" fmla="*/ 4 w 17"/>
                  <a:gd name="T13" fmla="*/ 8 h 9"/>
                  <a:gd name="T14" fmla="*/ 3 w 17"/>
                  <a:gd name="T15" fmla="*/ 8 h 9"/>
                  <a:gd name="T16" fmla="*/ 3 w 17"/>
                  <a:gd name="T17" fmla="*/ 8 h 9"/>
                  <a:gd name="T18" fmla="*/ 2 w 17"/>
                  <a:gd name="T19" fmla="*/ 7 h 9"/>
                  <a:gd name="T20" fmla="*/ 1 w 17"/>
                  <a:gd name="T21" fmla="*/ 6 h 9"/>
                  <a:gd name="T22" fmla="*/ 0 w 17"/>
                  <a:gd name="T23" fmla="*/ 5 h 9"/>
                  <a:gd name="T24" fmla="*/ 2 w 17"/>
                  <a:gd name="T25" fmla="*/ 5 h 9"/>
                  <a:gd name="T26" fmla="*/ 3 w 17"/>
                  <a:gd name="T27" fmla="*/ 4 h 9"/>
                  <a:gd name="T28" fmla="*/ 4 w 17"/>
                  <a:gd name="T29" fmla="*/ 4 h 9"/>
                  <a:gd name="T30" fmla="*/ 5 w 17"/>
                  <a:gd name="T31" fmla="*/ 3 h 9"/>
                  <a:gd name="T32" fmla="*/ 6 w 17"/>
                  <a:gd name="T33" fmla="*/ 2 h 9"/>
                  <a:gd name="T34" fmla="*/ 8 w 17"/>
                  <a:gd name="T35" fmla="*/ 3 h 9"/>
                  <a:gd name="T36" fmla="*/ 11 w 17"/>
                  <a:gd name="T37" fmla="*/ 2 h 9"/>
                  <a:gd name="T38" fmla="*/ 13 w 17"/>
                  <a:gd name="T39" fmla="*/ 1 h 9"/>
                  <a:gd name="T40" fmla="*/ 16 w 17"/>
                  <a:gd name="T41" fmla="*/ 0 h 9"/>
                  <a:gd name="T42" fmla="*/ 15 w 17"/>
                  <a:gd name="T43" fmla="*/ 1 h 9"/>
                  <a:gd name="T44" fmla="*/ 13 w 17"/>
                  <a:gd name="T45" fmla="*/ 2 h 9"/>
                  <a:gd name="T46" fmla="*/ 12 w 17"/>
                  <a:gd name="T47" fmla="*/ 4 h 9"/>
                  <a:gd name="T48" fmla="*/ 12 w 17"/>
                  <a:gd name="T49" fmla="*/ 6 h 9"/>
                  <a:gd name="T50" fmla="*/ 10 w 17"/>
                  <a:gd name="T51" fmla="*/ 6 h 9"/>
                  <a:gd name="T52" fmla="*/ 10 w 17"/>
                  <a:gd name="T53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9">
                    <a:moveTo>
                      <a:pt x="10" y="6"/>
                    </a:move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7"/>
                      <a:pt x="9" y="7"/>
                    </a:cubicBezTo>
                    <a:cubicBezTo>
                      <a:pt x="8" y="7"/>
                      <a:pt x="8" y="8"/>
                      <a:pt x="7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6" y="9"/>
                      <a:pt x="5" y="9"/>
                    </a:cubicBezTo>
                    <a:cubicBezTo>
                      <a:pt x="5" y="9"/>
                      <a:pt x="5" y="8"/>
                      <a:pt x="4" y="8"/>
                    </a:cubicBezTo>
                    <a:cubicBezTo>
                      <a:pt x="4" y="8"/>
                      <a:pt x="4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2" y="8"/>
                      <a:pt x="2" y="7"/>
                    </a:cubicBezTo>
                    <a:cubicBezTo>
                      <a:pt x="1" y="7"/>
                      <a:pt x="1" y="6"/>
                      <a:pt x="1" y="6"/>
                    </a:cubicBezTo>
                    <a:cubicBezTo>
                      <a:pt x="1" y="6"/>
                      <a:pt x="0" y="5"/>
                      <a:pt x="0" y="5"/>
                    </a:cubicBezTo>
                    <a:cubicBezTo>
                      <a:pt x="1" y="4"/>
                      <a:pt x="1" y="5"/>
                      <a:pt x="2" y="5"/>
                    </a:cubicBezTo>
                    <a:cubicBezTo>
                      <a:pt x="3" y="5"/>
                      <a:pt x="2" y="4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3"/>
                    </a:cubicBezTo>
                    <a:cubicBezTo>
                      <a:pt x="5" y="3"/>
                      <a:pt x="5" y="2"/>
                      <a:pt x="6" y="2"/>
                    </a:cubicBezTo>
                    <a:cubicBezTo>
                      <a:pt x="7" y="2"/>
                      <a:pt x="7" y="2"/>
                      <a:pt x="8" y="3"/>
                    </a:cubicBezTo>
                    <a:cubicBezTo>
                      <a:pt x="9" y="3"/>
                      <a:pt x="10" y="2"/>
                      <a:pt x="11" y="2"/>
                    </a:cubicBezTo>
                    <a:cubicBezTo>
                      <a:pt x="12" y="2"/>
                      <a:pt x="13" y="1"/>
                      <a:pt x="13" y="1"/>
                    </a:cubicBezTo>
                    <a:cubicBezTo>
                      <a:pt x="14" y="1"/>
                      <a:pt x="15" y="0"/>
                      <a:pt x="16" y="0"/>
                    </a:cubicBezTo>
                    <a:cubicBezTo>
                      <a:pt x="17" y="0"/>
                      <a:pt x="15" y="1"/>
                      <a:pt x="15" y="1"/>
                    </a:cubicBezTo>
                    <a:cubicBezTo>
                      <a:pt x="14" y="1"/>
                      <a:pt x="14" y="2"/>
                      <a:pt x="13" y="2"/>
                    </a:cubicBezTo>
                    <a:cubicBezTo>
                      <a:pt x="12" y="3"/>
                      <a:pt x="11" y="3"/>
                      <a:pt x="12" y="4"/>
                    </a:cubicBezTo>
                    <a:cubicBezTo>
                      <a:pt x="12" y="5"/>
                      <a:pt x="13" y="5"/>
                      <a:pt x="12" y="6"/>
                    </a:cubicBezTo>
                    <a:cubicBezTo>
                      <a:pt x="12" y="6"/>
                      <a:pt x="11" y="5"/>
                      <a:pt x="10" y="6"/>
                    </a:cubicBezTo>
                    <a:cubicBezTo>
                      <a:pt x="10" y="6"/>
                      <a:pt x="11" y="5"/>
                      <a:pt x="10" y="6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422" name="Freeform 872">
                <a:extLst>
                  <a:ext uri="{FF2B5EF4-FFF2-40B4-BE49-F238E27FC236}">
                    <a16:creationId xmlns:a16="http://schemas.microsoft.com/office/drawing/2014/main" id="{7F8CEB1E-875E-D882-29C5-7DB7B7473F0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637338" y="3584575"/>
                <a:ext cx="157162" cy="128588"/>
              </a:xfrm>
              <a:custGeom>
                <a:avLst/>
                <a:gdLst>
                  <a:gd name="T0" fmla="*/ 3 w 38"/>
                  <a:gd name="T1" fmla="*/ 24 h 31"/>
                  <a:gd name="T2" fmla="*/ 0 w 38"/>
                  <a:gd name="T3" fmla="*/ 20 h 31"/>
                  <a:gd name="T4" fmla="*/ 2 w 38"/>
                  <a:gd name="T5" fmla="*/ 21 h 31"/>
                  <a:gd name="T6" fmla="*/ 4 w 38"/>
                  <a:gd name="T7" fmla="*/ 21 h 31"/>
                  <a:gd name="T8" fmla="*/ 7 w 38"/>
                  <a:gd name="T9" fmla="*/ 21 h 31"/>
                  <a:gd name="T10" fmla="*/ 8 w 38"/>
                  <a:gd name="T11" fmla="*/ 23 h 31"/>
                  <a:gd name="T12" fmla="*/ 9 w 38"/>
                  <a:gd name="T13" fmla="*/ 27 h 31"/>
                  <a:gd name="T14" fmla="*/ 22 w 38"/>
                  <a:gd name="T15" fmla="*/ 4 h 31"/>
                  <a:gd name="T16" fmla="*/ 20 w 38"/>
                  <a:gd name="T17" fmla="*/ 6 h 31"/>
                  <a:gd name="T18" fmla="*/ 16 w 38"/>
                  <a:gd name="T19" fmla="*/ 4 h 31"/>
                  <a:gd name="T20" fmla="*/ 14 w 38"/>
                  <a:gd name="T21" fmla="*/ 2 h 31"/>
                  <a:gd name="T22" fmla="*/ 13 w 38"/>
                  <a:gd name="T23" fmla="*/ 1 h 31"/>
                  <a:gd name="T24" fmla="*/ 11 w 38"/>
                  <a:gd name="T25" fmla="*/ 0 h 31"/>
                  <a:gd name="T26" fmla="*/ 10 w 38"/>
                  <a:gd name="T27" fmla="*/ 1 h 31"/>
                  <a:gd name="T28" fmla="*/ 10 w 38"/>
                  <a:gd name="T29" fmla="*/ 2 h 31"/>
                  <a:gd name="T30" fmla="*/ 13 w 38"/>
                  <a:gd name="T31" fmla="*/ 6 h 31"/>
                  <a:gd name="T32" fmla="*/ 10 w 38"/>
                  <a:gd name="T33" fmla="*/ 7 h 31"/>
                  <a:gd name="T34" fmla="*/ 6 w 38"/>
                  <a:gd name="T35" fmla="*/ 6 h 31"/>
                  <a:gd name="T36" fmla="*/ 3 w 38"/>
                  <a:gd name="T37" fmla="*/ 4 h 31"/>
                  <a:gd name="T38" fmla="*/ 2 w 38"/>
                  <a:gd name="T39" fmla="*/ 6 h 31"/>
                  <a:gd name="T40" fmla="*/ 3 w 38"/>
                  <a:gd name="T41" fmla="*/ 7 h 31"/>
                  <a:gd name="T42" fmla="*/ 3 w 38"/>
                  <a:gd name="T43" fmla="*/ 8 h 31"/>
                  <a:gd name="T44" fmla="*/ 6 w 38"/>
                  <a:gd name="T45" fmla="*/ 10 h 31"/>
                  <a:gd name="T46" fmla="*/ 5 w 38"/>
                  <a:gd name="T47" fmla="*/ 13 h 31"/>
                  <a:gd name="T48" fmla="*/ 8 w 38"/>
                  <a:gd name="T49" fmla="*/ 15 h 31"/>
                  <a:gd name="T50" fmla="*/ 6 w 38"/>
                  <a:gd name="T51" fmla="*/ 17 h 31"/>
                  <a:gd name="T52" fmla="*/ 7 w 38"/>
                  <a:gd name="T53" fmla="*/ 18 h 31"/>
                  <a:gd name="T54" fmla="*/ 10 w 38"/>
                  <a:gd name="T55" fmla="*/ 20 h 31"/>
                  <a:gd name="T56" fmla="*/ 11 w 38"/>
                  <a:gd name="T57" fmla="*/ 21 h 31"/>
                  <a:gd name="T58" fmla="*/ 12 w 38"/>
                  <a:gd name="T59" fmla="*/ 23 h 31"/>
                  <a:gd name="T60" fmla="*/ 11 w 38"/>
                  <a:gd name="T61" fmla="*/ 24 h 31"/>
                  <a:gd name="T62" fmla="*/ 11 w 38"/>
                  <a:gd name="T63" fmla="*/ 26 h 31"/>
                  <a:gd name="T64" fmla="*/ 15 w 38"/>
                  <a:gd name="T65" fmla="*/ 24 h 31"/>
                  <a:gd name="T66" fmla="*/ 17 w 38"/>
                  <a:gd name="T67" fmla="*/ 22 h 31"/>
                  <a:gd name="T68" fmla="*/ 20 w 38"/>
                  <a:gd name="T69" fmla="*/ 19 h 31"/>
                  <a:gd name="T70" fmla="*/ 21 w 38"/>
                  <a:gd name="T71" fmla="*/ 20 h 31"/>
                  <a:gd name="T72" fmla="*/ 24 w 38"/>
                  <a:gd name="T73" fmla="*/ 23 h 31"/>
                  <a:gd name="T74" fmla="*/ 23 w 38"/>
                  <a:gd name="T75" fmla="*/ 26 h 31"/>
                  <a:gd name="T76" fmla="*/ 23 w 38"/>
                  <a:gd name="T77" fmla="*/ 28 h 31"/>
                  <a:gd name="T78" fmla="*/ 25 w 38"/>
                  <a:gd name="T79" fmla="*/ 30 h 31"/>
                  <a:gd name="T80" fmla="*/ 27 w 38"/>
                  <a:gd name="T81" fmla="*/ 29 h 31"/>
                  <a:gd name="T82" fmla="*/ 28 w 38"/>
                  <a:gd name="T83" fmla="*/ 26 h 31"/>
                  <a:gd name="T84" fmla="*/ 29 w 38"/>
                  <a:gd name="T85" fmla="*/ 25 h 31"/>
                  <a:gd name="T86" fmla="*/ 30 w 38"/>
                  <a:gd name="T87" fmla="*/ 24 h 31"/>
                  <a:gd name="T88" fmla="*/ 31 w 38"/>
                  <a:gd name="T89" fmla="*/ 23 h 31"/>
                  <a:gd name="T90" fmla="*/ 31 w 38"/>
                  <a:gd name="T91" fmla="*/ 19 h 31"/>
                  <a:gd name="T92" fmla="*/ 32 w 38"/>
                  <a:gd name="T93" fmla="*/ 17 h 31"/>
                  <a:gd name="T94" fmla="*/ 33 w 38"/>
                  <a:gd name="T95" fmla="*/ 15 h 31"/>
                  <a:gd name="T96" fmla="*/ 37 w 38"/>
                  <a:gd name="T97" fmla="*/ 15 h 31"/>
                  <a:gd name="T98" fmla="*/ 33 w 38"/>
                  <a:gd name="T99" fmla="*/ 12 h 31"/>
                  <a:gd name="T100" fmla="*/ 31 w 38"/>
                  <a:gd name="T101" fmla="*/ 9 h 31"/>
                  <a:gd name="T102" fmla="*/ 27 w 38"/>
                  <a:gd name="T103" fmla="*/ 2 h 31"/>
                  <a:gd name="T104" fmla="*/ 24 w 38"/>
                  <a:gd name="T105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8" h="31">
                    <a:moveTo>
                      <a:pt x="9" y="27"/>
                    </a:moveTo>
                    <a:cubicBezTo>
                      <a:pt x="7" y="27"/>
                      <a:pt x="5" y="26"/>
                      <a:pt x="3" y="24"/>
                    </a:cubicBezTo>
                    <a:cubicBezTo>
                      <a:pt x="3" y="24"/>
                      <a:pt x="2" y="23"/>
                      <a:pt x="1" y="22"/>
                    </a:cubicBezTo>
                    <a:cubicBezTo>
                      <a:pt x="1" y="21"/>
                      <a:pt x="0" y="20"/>
                      <a:pt x="0" y="20"/>
                    </a:cubicBezTo>
                    <a:cubicBezTo>
                      <a:pt x="0" y="19"/>
                      <a:pt x="1" y="19"/>
                      <a:pt x="1" y="19"/>
                    </a:cubicBezTo>
                    <a:cubicBezTo>
                      <a:pt x="2" y="19"/>
                      <a:pt x="2" y="20"/>
                      <a:pt x="2" y="21"/>
                    </a:cubicBezTo>
                    <a:cubicBezTo>
                      <a:pt x="3" y="21"/>
                      <a:pt x="3" y="20"/>
                      <a:pt x="3" y="21"/>
                    </a:cubicBezTo>
                    <a:cubicBezTo>
                      <a:pt x="3" y="21"/>
                      <a:pt x="3" y="21"/>
                      <a:pt x="4" y="21"/>
                    </a:cubicBezTo>
                    <a:cubicBezTo>
                      <a:pt x="4" y="21"/>
                      <a:pt x="4" y="21"/>
                      <a:pt x="5" y="21"/>
                    </a:cubicBezTo>
                    <a:cubicBezTo>
                      <a:pt x="6" y="21"/>
                      <a:pt x="7" y="20"/>
                      <a:pt x="7" y="21"/>
                    </a:cubicBezTo>
                    <a:cubicBezTo>
                      <a:pt x="7" y="22"/>
                      <a:pt x="6" y="22"/>
                      <a:pt x="7" y="23"/>
                    </a:cubicBezTo>
                    <a:cubicBezTo>
                      <a:pt x="7" y="23"/>
                      <a:pt x="8" y="23"/>
                      <a:pt x="8" y="23"/>
                    </a:cubicBezTo>
                    <a:cubicBezTo>
                      <a:pt x="8" y="24"/>
                      <a:pt x="8" y="24"/>
                      <a:pt x="8" y="25"/>
                    </a:cubicBezTo>
                    <a:cubicBezTo>
                      <a:pt x="8" y="25"/>
                      <a:pt x="9" y="26"/>
                      <a:pt x="9" y="27"/>
                    </a:cubicBezTo>
                    <a:close/>
                    <a:moveTo>
                      <a:pt x="24" y="2"/>
                    </a:moveTo>
                    <a:cubicBezTo>
                      <a:pt x="24" y="3"/>
                      <a:pt x="23" y="3"/>
                      <a:pt x="22" y="4"/>
                    </a:cubicBezTo>
                    <a:cubicBezTo>
                      <a:pt x="22" y="4"/>
                      <a:pt x="21" y="4"/>
                      <a:pt x="21" y="5"/>
                    </a:cubicBezTo>
                    <a:cubicBezTo>
                      <a:pt x="21" y="5"/>
                      <a:pt x="21" y="6"/>
                      <a:pt x="20" y="6"/>
                    </a:cubicBezTo>
                    <a:cubicBezTo>
                      <a:pt x="20" y="6"/>
                      <a:pt x="19" y="6"/>
                      <a:pt x="18" y="6"/>
                    </a:cubicBezTo>
                    <a:cubicBezTo>
                      <a:pt x="17" y="6"/>
                      <a:pt x="17" y="5"/>
                      <a:pt x="16" y="4"/>
                    </a:cubicBezTo>
                    <a:cubicBezTo>
                      <a:pt x="16" y="4"/>
                      <a:pt x="16" y="3"/>
                      <a:pt x="15" y="3"/>
                    </a:cubicBezTo>
                    <a:cubicBezTo>
                      <a:pt x="15" y="3"/>
                      <a:pt x="15" y="2"/>
                      <a:pt x="14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0"/>
                      <a:pt x="12" y="1"/>
                      <a:pt x="12" y="1"/>
                    </a:cubicBezTo>
                    <a:cubicBezTo>
                      <a:pt x="12" y="0"/>
                      <a:pt x="12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1"/>
                      <a:pt x="10" y="1"/>
                      <a:pt x="10" y="1"/>
                    </a:cubicBezTo>
                    <a:cubicBezTo>
                      <a:pt x="10" y="1"/>
                      <a:pt x="10" y="1"/>
                      <a:pt x="9" y="2"/>
                    </a:cubicBezTo>
                    <a:cubicBezTo>
                      <a:pt x="9" y="2"/>
                      <a:pt x="10" y="2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4"/>
                      <a:pt x="13" y="4"/>
                      <a:pt x="13" y="6"/>
                    </a:cubicBezTo>
                    <a:cubicBezTo>
                      <a:pt x="13" y="6"/>
                      <a:pt x="12" y="7"/>
                      <a:pt x="12" y="7"/>
                    </a:cubicBezTo>
                    <a:cubicBezTo>
                      <a:pt x="11" y="8"/>
                      <a:pt x="11" y="7"/>
                      <a:pt x="10" y="7"/>
                    </a:cubicBezTo>
                    <a:cubicBezTo>
                      <a:pt x="9" y="6"/>
                      <a:pt x="9" y="6"/>
                      <a:pt x="8" y="6"/>
                    </a:cubicBezTo>
                    <a:cubicBezTo>
                      <a:pt x="8" y="7"/>
                      <a:pt x="7" y="6"/>
                      <a:pt x="6" y="6"/>
                    </a:cubicBezTo>
                    <a:cubicBezTo>
                      <a:pt x="6" y="5"/>
                      <a:pt x="6" y="5"/>
                      <a:pt x="5" y="4"/>
                    </a:cubicBezTo>
                    <a:cubicBezTo>
                      <a:pt x="4" y="4"/>
                      <a:pt x="4" y="4"/>
                      <a:pt x="3" y="4"/>
                    </a:cubicBezTo>
                    <a:cubicBezTo>
                      <a:pt x="3" y="5"/>
                      <a:pt x="1" y="5"/>
                      <a:pt x="1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2" y="8"/>
                      <a:pt x="3" y="7"/>
                      <a:pt x="3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8"/>
                      <a:pt x="5" y="9"/>
                      <a:pt x="6" y="10"/>
                    </a:cubicBezTo>
                    <a:cubicBezTo>
                      <a:pt x="6" y="11"/>
                      <a:pt x="4" y="10"/>
                      <a:pt x="4" y="11"/>
                    </a:cubicBezTo>
                    <a:cubicBezTo>
                      <a:pt x="4" y="12"/>
                      <a:pt x="5" y="13"/>
                      <a:pt x="5" y="13"/>
                    </a:cubicBezTo>
                    <a:cubicBezTo>
                      <a:pt x="5" y="14"/>
                      <a:pt x="6" y="14"/>
                      <a:pt x="7" y="14"/>
                    </a:cubicBezTo>
                    <a:cubicBezTo>
                      <a:pt x="7" y="14"/>
                      <a:pt x="8" y="14"/>
                      <a:pt x="8" y="15"/>
                    </a:cubicBezTo>
                    <a:cubicBezTo>
                      <a:pt x="8" y="15"/>
                      <a:pt x="8" y="16"/>
                      <a:pt x="8" y="16"/>
                    </a:cubicBezTo>
                    <a:cubicBezTo>
                      <a:pt x="7" y="17"/>
                      <a:pt x="5" y="16"/>
                      <a:pt x="6" y="17"/>
                    </a:cubicBezTo>
                    <a:cubicBezTo>
                      <a:pt x="6" y="18"/>
                      <a:pt x="7" y="17"/>
                      <a:pt x="7" y="18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8" y="19"/>
                      <a:pt x="10" y="21"/>
                      <a:pt x="10" y="20"/>
                    </a:cubicBezTo>
                    <a:cubicBezTo>
                      <a:pt x="11" y="21"/>
                      <a:pt x="11" y="20"/>
                      <a:pt x="11" y="21"/>
                    </a:cubicBezTo>
                    <a:cubicBezTo>
                      <a:pt x="12" y="21"/>
                      <a:pt x="12" y="21"/>
                      <a:pt x="11" y="21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1" y="22"/>
                      <a:pt x="11" y="23"/>
                      <a:pt x="12" y="23"/>
                    </a:cubicBezTo>
                    <a:cubicBezTo>
                      <a:pt x="12" y="23"/>
                      <a:pt x="12" y="24"/>
                      <a:pt x="12" y="24"/>
                    </a:cubicBezTo>
                    <a:cubicBezTo>
                      <a:pt x="12" y="24"/>
                      <a:pt x="11" y="24"/>
                      <a:pt x="11" y="24"/>
                    </a:cubicBezTo>
                    <a:cubicBezTo>
                      <a:pt x="10" y="24"/>
                      <a:pt x="11" y="24"/>
                      <a:pt x="11" y="25"/>
                    </a:cubicBezTo>
                    <a:cubicBezTo>
                      <a:pt x="11" y="25"/>
                      <a:pt x="11" y="26"/>
                      <a:pt x="11" y="26"/>
                    </a:cubicBezTo>
                    <a:cubicBezTo>
                      <a:pt x="13" y="26"/>
                      <a:pt x="13" y="25"/>
                      <a:pt x="14" y="24"/>
                    </a:cubicBezTo>
                    <a:cubicBezTo>
                      <a:pt x="14" y="24"/>
                      <a:pt x="15" y="24"/>
                      <a:pt x="15" y="24"/>
                    </a:cubicBezTo>
                    <a:cubicBezTo>
                      <a:pt x="15" y="23"/>
                      <a:pt x="16" y="23"/>
                      <a:pt x="16" y="22"/>
                    </a:cubicBezTo>
                    <a:cubicBezTo>
                      <a:pt x="16" y="22"/>
                      <a:pt x="17" y="22"/>
                      <a:pt x="17" y="22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9" y="21"/>
                      <a:pt x="20" y="20"/>
                      <a:pt x="20" y="19"/>
                    </a:cubicBezTo>
                    <a:cubicBezTo>
                      <a:pt x="20" y="19"/>
                      <a:pt x="21" y="20"/>
                      <a:pt x="21" y="20"/>
                    </a:cubicBezTo>
                    <a:cubicBezTo>
                      <a:pt x="21" y="20"/>
                      <a:pt x="21" y="20"/>
                      <a:pt x="21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3" y="21"/>
                      <a:pt x="24" y="22"/>
                      <a:pt x="24" y="23"/>
                    </a:cubicBezTo>
                    <a:cubicBezTo>
                      <a:pt x="23" y="23"/>
                      <a:pt x="22" y="23"/>
                      <a:pt x="22" y="24"/>
                    </a:cubicBezTo>
                    <a:cubicBezTo>
                      <a:pt x="23" y="24"/>
                      <a:pt x="24" y="25"/>
                      <a:pt x="23" y="26"/>
                    </a:cubicBezTo>
                    <a:cubicBezTo>
                      <a:pt x="23" y="26"/>
                      <a:pt x="22" y="26"/>
                      <a:pt x="22" y="27"/>
                    </a:cubicBezTo>
                    <a:cubicBezTo>
                      <a:pt x="21" y="28"/>
                      <a:pt x="23" y="28"/>
                      <a:pt x="23" y="28"/>
                    </a:cubicBezTo>
                    <a:cubicBezTo>
                      <a:pt x="23" y="29"/>
                      <a:pt x="23" y="29"/>
                      <a:pt x="24" y="29"/>
                    </a:cubicBezTo>
                    <a:cubicBezTo>
                      <a:pt x="24" y="29"/>
                      <a:pt x="24" y="29"/>
                      <a:pt x="25" y="30"/>
                    </a:cubicBezTo>
                    <a:cubicBezTo>
                      <a:pt x="25" y="30"/>
                      <a:pt x="26" y="31"/>
                      <a:pt x="27" y="31"/>
                    </a:cubicBezTo>
                    <a:cubicBezTo>
                      <a:pt x="27" y="30"/>
                      <a:pt x="27" y="30"/>
                      <a:pt x="27" y="29"/>
                    </a:cubicBezTo>
                    <a:cubicBezTo>
                      <a:pt x="27" y="28"/>
                      <a:pt x="27" y="28"/>
                      <a:pt x="27" y="27"/>
                    </a:cubicBezTo>
                    <a:cubicBezTo>
                      <a:pt x="27" y="27"/>
                      <a:pt x="27" y="27"/>
                      <a:pt x="28" y="26"/>
                    </a:cubicBezTo>
                    <a:cubicBezTo>
                      <a:pt x="28" y="26"/>
                      <a:pt x="28" y="25"/>
                      <a:pt x="28" y="24"/>
                    </a:cubicBezTo>
                    <a:cubicBezTo>
                      <a:pt x="29" y="24"/>
                      <a:pt x="29" y="25"/>
                      <a:pt x="29" y="25"/>
                    </a:cubicBezTo>
                    <a:cubicBezTo>
                      <a:pt x="29" y="25"/>
                      <a:pt x="29" y="26"/>
                      <a:pt x="29" y="26"/>
                    </a:cubicBezTo>
                    <a:cubicBezTo>
                      <a:pt x="29" y="26"/>
                      <a:pt x="30" y="25"/>
                      <a:pt x="30" y="24"/>
                    </a:cubicBezTo>
                    <a:cubicBezTo>
                      <a:pt x="30" y="24"/>
                      <a:pt x="30" y="24"/>
                      <a:pt x="30" y="23"/>
                    </a:cubicBezTo>
                    <a:cubicBezTo>
                      <a:pt x="30" y="23"/>
                      <a:pt x="31" y="23"/>
                      <a:pt x="31" y="23"/>
                    </a:cubicBezTo>
                    <a:cubicBezTo>
                      <a:pt x="32" y="22"/>
                      <a:pt x="30" y="22"/>
                      <a:pt x="30" y="21"/>
                    </a:cubicBezTo>
                    <a:cubicBezTo>
                      <a:pt x="30" y="21"/>
                      <a:pt x="31" y="20"/>
                      <a:pt x="31" y="19"/>
                    </a:cubicBezTo>
                    <a:cubicBezTo>
                      <a:pt x="31" y="19"/>
                      <a:pt x="31" y="18"/>
                      <a:pt x="31" y="18"/>
                    </a:cubicBezTo>
                    <a:cubicBezTo>
                      <a:pt x="31" y="18"/>
                      <a:pt x="31" y="18"/>
                      <a:pt x="32" y="17"/>
                    </a:cubicBezTo>
                    <a:cubicBezTo>
                      <a:pt x="32" y="17"/>
                      <a:pt x="31" y="16"/>
                      <a:pt x="32" y="16"/>
                    </a:cubicBezTo>
                    <a:cubicBezTo>
                      <a:pt x="32" y="15"/>
                      <a:pt x="33" y="15"/>
                      <a:pt x="33" y="15"/>
                    </a:cubicBezTo>
                    <a:cubicBezTo>
                      <a:pt x="34" y="15"/>
                      <a:pt x="35" y="14"/>
                      <a:pt x="35" y="14"/>
                    </a:cubicBezTo>
                    <a:cubicBezTo>
                      <a:pt x="36" y="13"/>
                      <a:pt x="37" y="14"/>
                      <a:pt x="37" y="15"/>
                    </a:cubicBezTo>
                    <a:cubicBezTo>
                      <a:pt x="38" y="14"/>
                      <a:pt x="37" y="13"/>
                      <a:pt x="36" y="12"/>
                    </a:cubicBezTo>
                    <a:cubicBezTo>
                      <a:pt x="35" y="12"/>
                      <a:pt x="34" y="12"/>
                      <a:pt x="33" y="12"/>
                    </a:cubicBezTo>
                    <a:cubicBezTo>
                      <a:pt x="32" y="12"/>
                      <a:pt x="32" y="11"/>
                      <a:pt x="32" y="11"/>
                    </a:cubicBezTo>
                    <a:cubicBezTo>
                      <a:pt x="32" y="10"/>
                      <a:pt x="31" y="10"/>
                      <a:pt x="31" y="9"/>
                    </a:cubicBezTo>
                    <a:cubicBezTo>
                      <a:pt x="29" y="8"/>
                      <a:pt x="29" y="6"/>
                      <a:pt x="29" y="4"/>
                    </a:cubicBezTo>
                    <a:cubicBezTo>
                      <a:pt x="28" y="4"/>
                      <a:pt x="28" y="3"/>
                      <a:pt x="27" y="2"/>
                    </a:cubicBezTo>
                    <a:cubicBezTo>
                      <a:pt x="27" y="2"/>
                      <a:pt x="26" y="1"/>
                      <a:pt x="26" y="0"/>
                    </a:cubicBezTo>
                    <a:cubicBezTo>
                      <a:pt x="25" y="1"/>
                      <a:pt x="25" y="2"/>
                      <a:pt x="24" y="2"/>
                    </a:cubicBezTo>
                    <a:cubicBezTo>
                      <a:pt x="24" y="3"/>
                      <a:pt x="25" y="2"/>
                      <a:pt x="24" y="2"/>
                    </a:cubicBez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  <p:sp>
            <p:nvSpPr>
              <p:cNvPr id="423" name="Freeform 849">
                <a:extLst>
                  <a:ext uri="{FF2B5EF4-FFF2-40B4-BE49-F238E27FC236}">
                    <a16:creationId xmlns:a16="http://schemas.microsoft.com/office/drawing/2014/main" id="{7228082D-F531-597B-8C9A-2CF4F0A64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0638" y="3846513"/>
                <a:ext cx="41275" cy="49213"/>
              </a:xfrm>
              <a:custGeom>
                <a:avLst/>
                <a:gdLst>
                  <a:gd name="T0" fmla="*/ 3 w 10"/>
                  <a:gd name="T1" fmla="*/ 11 h 12"/>
                  <a:gd name="T2" fmla="*/ 4 w 10"/>
                  <a:gd name="T3" fmla="*/ 10 h 12"/>
                  <a:gd name="T4" fmla="*/ 5 w 10"/>
                  <a:gd name="T5" fmla="*/ 9 h 12"/>
                  <a:gd name="T6" fmla="*/ 5 w 10"/>
                  <a:gd name="T7" fmla="*/ 8 h 12"/>
                  <a:gd name="T8" fmla="*/ 7 w 10"/>
                  <a:gd name="T9" fmla="*/ 6 h 12"/>
                  <a:gd name="T10" fmla="*/ 8 w 10"/>
                  <a:gd name="T11" fmla="*/ 7 h 12"/>
                  <a:gd name="T12" fmla="*/ 7 w 10"/>
                  <a:gd name="T13" fmla="*/ 5 h 12"/>
                  <a:gd name="T14" fmla="*/ 10 w 10"/>
                  <a:gd name="T15" fmla="*/ 3 h 12"/>
                  <a:gd name="T16" fmla="*/ 9 w 10"/>
                  <a:gd name="T17" fmla="*/ 2 h 12"/>
                  <a:gd name="T18" fmla="*/ 8 w 10"/>
                  <a:gd name="T19" fmla="*/ 1 h 12"/>
                  <a:gd name="T20" fmla="*/ 8 w 10"/>
                  <a:gd name="T21" fmla="*/ 0 h 12"/>
                  <a:gd name="T22" fmla="*/ 5 w 10"/>
                  <a:gd name="T23" fmla="*/ 0 h 12"/>
                  <a:gd name="T24" fmla="*/ 4 w 10"/>
                  <a:gd name="T25" fmla="*/ 2 h 12"/>
                  <a:gd name="T26" fmla="*/ 3 w 10"/>
                  <a:gd name="T27" fmla="*/ 3 h 12"/>
                  <a:gd name="T28" fmla="*/ 3 w 10"/>
                  <a:gd name="T29" fmla="*/ 4 h 12"/>
                  <a:gd name="T30" fmla="*/ 1 w 10"/>
                  <a:gd name="T31" fmla="*/ 10 h 12"/>
                  <a:gd name="T32" fmla="*/ 0 w 10"/>
                  <a:gd name="T33" fmla="*/ 12 h 12"/>
                  <a:gd name="T34" fmla="*/ 2 w 10"/>
                  <a:gd name="T35" fmla="*/ 12 h 12"/>
                  <a:gd name="T36" fmla="*/ 3 w 10"/>
                  <a:gd name="T37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" h="12">
                    <a:moveTo>
                      <a:pt x="3" y="11"/>
                    </a:moveTo>
                    <a:cubicBezTo>
                      <a:pt x="3" y="11"/>
                      <a:pt x="4" y="10"/>
                      <a:pt x="4" y="10"/>
                    </a:cubicBezTo>
                    <a:cubicBezTo>
                      <a:pt x="4" y="10"/>
                      <a:pt x="5" y="9"/>
                      <a:pt x="5" y="9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5" y="8"/>
                      <a:pt x="7" y="6"/>
                      <a:pt x="7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7" y="5"/>
                      <a:pt x="7" y="5"/>
                    </a:cubicBezTo>
                    <a:cubicBezTo>
                      <a:pt x="8" y="5"/>
                      <a:pt x="10" y="3"/>
                      <a:pt x="10" y="3"/>
                    </a:cubicBezTo>
                    <a:cubicBezTo>
                      <a:pt x="10" y="3"/>
                      <a:pt x="9" y="2"/>
                      <a:pt x="9" y="2"/>
                    </a:cubicBezTo>
                    <a:cubicBezTo>
                      <a:pt x="8" y="2"/>
                      <a:pt x="8" y="1"/>
                      <a:pt x="8" y="1"/>
                    </a:cubicBezTo>
                    <a:cubicBezTo>
                      <a:pt x="8" y="1"/>
                      <a:pt x="8" y="0"/>
                      <a:pt x="8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4" y="1"/>
                      <a:pt x="4" y="2"/>
                    </a:cubicBezTo>
                    <a:cubicBezTo>
                      <a:pt x="4" y="2"/>
                      <a:pt x="3" y="3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6"/>
                      <a:pt x="2" y="8"/>
                      <a:pt x="1" y="10"/>
                    </a:cubicBezTo>
                    <a:cubicBezTo>
                      <a:pt x="0" y="11"/>
                      <a:pt x="0" y="12"/>
                      <a:pt x="0" y="12"/>
                    </a:cubicBezTo>
                    <a:cubicBezTo>
                      <a:pt x="2" y="12"/>
                      <a:pt x="2" y="12"/>
                      <a:pt x="2" y="12"/>
                    </a:cubicBezTo>
                    <a:lnTo>
                      <a:pt x="3" y="1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2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ru-RU"/>
              </a:p>
            </p:txBody>
          </p:sp>
        </p:grpSp>
      </p:grpSp>
      <p:grpSp>
        <p:nvGrpSpPr>
          <p:cNvPr id="430" name="Europe">
            <a:extLst>
              <a:ext uri="{FF2B5EF4-FFF2-40B4-BE49-F238E27FC236}">
                <a16:creationId xmlns:a16="http://schemas.microsoft.com/office/drawing/2014/main" id="{1EB101C4-A224-45F0-3B8A-39FAE5EFCAFB}"/>
              </a:ext>
            </a:extLst>
          </p:cNvPr>
          <p:cNvGrpSpPr/>
          <p:nvPr/>
        </p:nvGrpSpPr>
        <p:grpSpPr>
          <a:xfrm>
            <a:off x="8649753" y="2865172"/>
            <a:ext cx="933575" cy="869748"/>
            <a:chOff x="4689476" y="1992313"/>
            <a:chExt cx="1819274" cy="1920875"/>
          </a:xfrm>
          <a:solidFill>
            <a:srgbClr val="A4A4A4"/>
          </a:solidFill>
        </p:grpSpPr>
        <p:sp>
          <p:nvSpPr>
            <p:cNvPr id="431" name="Freeform 796">
              <a:extLst>
                <a:ext uri="{FF2B5EF4-FFF2-40B4-BE49-F238E27FC236}">
                  <a16:creationId xmlns:a16="http://schemas.microsoft.com/office/drawing/2014/main" id="{8E9DD270-A28B-B876-0220-54BD5A5E24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75325" y="3030538"/>
              <a:ext cx="282575" cy="269875"/>
            </a:xfrm>
            <a:custGeom>
              <a:avLst/>
              <a:gdLst>
                <a:gd name="T0" fmla="*/ 1 w 68"/>
                <a:gd name="T1" fmla="*/ 12 h 65"/>
                <a:gd name="T2" fmla="*/ 2 w 68"/>
                <a:gd name="T3" fmla="*/ 11 h 65"/>
                <a:gd name="T4" fmla="*/ 6 w 68"/>
                <a:gd name="T5" fmla="*/ 44 h 65"/>
                <a:gd name="T6" fmla="*/ 9 w 68"/>
                <a:gd name="T7" fmla="*/ 46 h 65"/>
                <a:gd name="T8" fmla="*/ 12 w 68"/>
                <a:gd name="T9" fmla="*/ 47 h 65"/>
                <a:gd name="T10" fmla="*/ 15 w 68"/>
                <a:gd name="T11" fmla="*/ 47 h 65"/>
                <a:gd name="T12" fmla="*/ 14 w 68"/>
                <a:gd name="T13" fmla="*/ 49 h 65"/>
                <a:gd name="T14" fmla="*/ 16 w 68"/>
                <a:gd name="T15" fmla="*/ 52 h 65"/>
                <a:gd name="T16" fmla="*/ 19 w 68"/>
                <a:gd name="T17" fmla="*/ 52 h 65"/>
                <a:gd name="T18" fmla="*/ 19 w 68"/>
                <a:gd name="T19" fmla="*/ 50 h 65"/>
                <a:gd name="T20" fmla="*/ 22 w 68"/>
                <a:gd name="T21" fmla="*/ 51 h 65"/>
                <a:gd name="T22" fmla="*/ 24 w 68"/>
                <a:gd name="T23" fmla="*/ 53 h 65"/>
                <a:gd name="T24" fmla="*/ 26 w 68"/>
                <a:gd name="T25" fmla="*/ 54 h 65"/>
                <a:gd name="T26" fmla="*/ 29 w 68"/>
                <a:gd name="T27" fmla="*/ 55 h 65"/>
                <a:gd name="T28" fmla="*/ 31 w 68"/>
                <a:gd name="T29" fmla="*/ 58 h 65"/>
                <a:gd name="T30" fmla="*/ 34 w 68"/>
                <a:gd name="T31" fmla="*/ 60 h 65"/>
                <a:gd name="T32" fmla="*/ 36 w 68"/>
                <a:gd name="T33" fmla="*/ 59 h 65"/>
                <a:gd name="T34" fmla="*/ 37 w 68"/>
                <a:gd name="T35" fmla="*/ 59 h 65"/>
                <a:gd name="T36" fmla="*/ 38 w 68"/>
                <a:gd name="T37" fmla="*/ 61 h 65"/>
                <a:gd name="T38" fmla="*/ 39 w 68"/>
                <a:gd name="T39" fmla="*/ 62 h 65"/>
                <a:gd name="T40" fmla="*/ 41 w 68"/>
                <a:gd name="T41" fmla="*/ 62 h 65"/>
                <a:gd name="T42" fmla="*/ 43 w 68"/>
                <a:gd name="T43" fmla="*/ 60 h 65"/>
                <a:gd name="T44" fmla="*/ 45 w 68"/>
                <a:gd name="T45" fmla="*/ 61 h 65"/>
                <a:gd name="T46" fmla="*/ 47 w 68"/>
                <a:gd name="T47" fmla="*/ 60 h 65"/>
                <a:gd name="T48" fmla="*/ 51 w 68"/>
                <a:gd name="T49" fmla="*/ 60 h 65"/>
                <a:gd name="T50" fmla="*/ 53 w 68"/>
                <a:gd name="T51" fmla="*/ 61 h 65"/>
                <a:gd name="T52" fmla="*/ 56 w 68"/>
                <a:gd name="T53" fmla="*/ 64 h 65"/>
                <a:gd name="T54" fmla="*/ 59 w 68"/>
                <a:gd name="T55" fmla="*/ 65 h 65"/>
                <a:gd name="T56" fmla="*/ 58 w 68"/>
                <a:gd name="T57" fmla="*/ 62 h 65"/>
                <a:gd name="T58" fmla="*/ 58 w 68"/>
                <a:gd name="T59" fmla="*/ 58 h 65"/>
                <a:gd name="T60" fmla="*/ 62 w 68"/>
                <a:gd name="T61" fmla="*/ 53 h 65"/>
                <a:gd name="T62" fmla="*/ 65 w 68"/>
                <a:gd name="T63" fmla="*/ 50 h 65"/>
                <a:gd name="T64" fmla="*/ 67 w 68"/>
                <a:gd name="T65" fmla="*/ 46 h 65"/>
                <a:gd name="T66" fmla="*/ 67 w 68"/>
                <a:gd name="T67" fmla="*/ 44 h 65"/>
                <a:gd name="T68" fmla="*/ 65 w 68"/>
                <a:gd name="T69" fmla="*/ 40 h 65"/>
                <a:gd name="T70" fmla="*/ 64 w 68"/>
                <a:gd name="T71" fmla="*/ 37 h 65"/>
                <a:gd name="T72" fmla="*/ 62 w 68"/>
                <a:gd name="T73" fmla="*/ 30 h 65"/>
                <a:gd name="T74" fmla="*/ 67 w 68"/>
                <a:gd name="T75" fmla="*/ 25 h 65"/>
                <a:gd name="T76" fmla="*/ 66 w 68"/>
                <a:gd name="T77" fmla="*/ 19 h 65"/>
                <a:gd name="T78" fmla="*/ 63 w 68"/>
                <a:gd name="T79" fmla="*/ 11 h 65"/>
                <a:gd name="T80" fmla="*/ 61 w 68"/>
                <a:gd name="T81" fmla="*/ 7 h 65"/>
                <a:gd name="T82" fmla="*/ 58 w 68"/>
                <a:gd name="T83" fmla="*/ 6 h 65"/>
                <a:gd name="T84" fmla="*/ 48 w 68"/>
                <a:gd name="T85" fmla="*/ 6 h 65"/>
                <a:gd name="T86" fmla="*/ 38 w 68"/>
                <a:gd name="T87" fmla="*/ 5 h 65"/>
                <a:gd name="T88" fmla="*/ 31 w 68"/>
                <a:gd name="T89" fmla="*/ 6 h 65"/>
                <a:gd name="T90" fmla="*/ 30 w 68"/>
                <a:gd name="T91" fmla="*/ 1 h 65"/>
                <a:gd name="T92" fmla="*/ 32 w 68"/>
                <a:gd name="T93" fmla="*/ 3 h 65"/>
                <a:gd name="T94" fmla="*/ 28 w 68"/>
                <a:gd name="T95" fmla="*/ 1 h 65"/>
                <a:gd name="T96" fmla="*/ 19 w 68"/>
                <a:gd name="T97" fmla="*/ 3 h 65"/>
                <a:gd name="T98" fmla="*/ 14 w 68"/>
                <a:gd name="T99" fmla="*/ 7 h 65"/>
                <a:gd name="T100" fmla="*/ 8 w 68"/>
                <a:gd name="T101" fmla="*/ 9 h 65"/>
                <a:gd name="T102" fmla="*/ 3 w 68"/>
                <a:gd name="T103" fmla="*/ 11 h 65"/>
                <a:gd name="T104" fmla="*/ 4 w 68"/>
                <a:gd name="T105" fmla="*/ 14 h 65"/>
                <a:gd name="T106" fmla="*/ 3 w 68"/>
                <a:gd name="T107" fmla="*/ 14 h 65"/>
                <a:gd name="T108" fmla="*/ 2 w 68"/>
                <a:gd name="T109" fmla="*/ 16 h 65"/>
                <a:gd name="T110" fmla="*/ 2 w 68"/>
                <a:gd name="T111" fmla="*/ 21 h 65"/>
                <a:gd name="T112" fmla="*/ 4 w 68"/>
                <a:gd name="T113" fmla="*/ 26 h 65"/>
                <a:gd name="T114" fmla="*/ 4 w 68"/>
                <a:gd name="T115" fmla="*/ 30 h 65"/>
                <a:gd name="T116" fmla="*/ 5 w 68"/>
                <a:gd name="T117" fmla="*/ 33 h 65"/>
                <a:gd name="T118" fmla="*/ 4 w 68"/>
                <a:gd name="T119" fmla="*/ 34 h 65"/>
                <a:gd name="T120" fmla="*/ 5 w 68"/>
                <a:gd name="T121" fmla="*/ 38 h 65"/>
                <a:gd name="T122" fmla="*/ 6 w 68"/>
                <a:gd name="T123" fmla="*/ 43 h 65"/>
                <a:gd name="T124" fmla="*/ 6 w 68"/>
                <a:gd name="T125" fmla="*/ 4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8" h="65">
                  <a:moveTo>
                    <a:pt x="2" y="12"/>
                  </a:moveTo>
                  <a:cubicBezTo>
                    <a:pt x="1" y="13"/>
                    <a:pt x="1" y="12"/>
                    <a:pt x="1" y="12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1"/>
                    <a:pt x="2" y="11"/>
                    <a:pt x="2" y="11"/>
                  </a:cubicBezTo>
                  <a:cubicBezTo>
                    <a:pt x="2" y="12"/>
                    <a:pt x="2" y="12"/>
                    <a:pt x="2" y="12"/>
                  </a:cubicBezTo>
                  <a:close/>
                  <a:moveTo>
                    <a:pt x="6" y="44"/>
                  </a:moveTo>
                  <a:cubicBezTo>
                    <a:pt x="6" y="44"/>
                    <a:pt x="7" y="43"/>
                    <a:pt x="8" y="44"/>
                  </a:cubicBezTo>
                  <a:cubicBezTo>
                    <a:pt x="8" y="44"/>
                    <a:pt x="8" y="45"/>
                    <a:pt x="9" y="46"/>
                  </a:cubicBezTo>
                  <a:cubicBezTo>
                    <a:pt x="9" y="46"/>
                    <a:pt x="10" y="46"/>
                    <a:pt x="11" y="46"/>
                  </a:cubicBezTo>
                  <a:cubicBezTo>
                    <a:pt x="11" y="46"/>
                    <a:pt x="12" y="46"/>
                    <a:pt x="12" y="47"/>
                  </a:cubicBezTo>
                  <a:cubicBezTo>
                    <a:pt x="12" y="47"/>
                    <a:pt x="13" y="47"/>
                    <a:pt x="13" y="47"/>
                  </a:cubicBezTo>
                  <a:cubicBezTo>
                    <a:pt x="14" y="48"/>
                    <a:pt x="14" y="47"/>
                    <a:pt x="15" y="47"/>
                  </a:cubicBezTo>
                  <a:cubicBezTo>
                    <a:pt x="15" y="47"/>
                    <a:pt x="16" y="48"/>
                    <a:pt x="16" y="49"/>
                  </a:cubicBezTo>
                  <a:cubicBezTo>
                    <a:pt x="15" y="49"/>
                    <a:pt x="15" y="49"/>
                    <a:pt x="14" y="49"/>
                  </a:cubicBezTo>
                  <a:cubicBezTo>
                    <a:pt x="14" y="50"/>
                    <a:pt x="15" y="50"/>
                    <a:pt x="15" y="50"/>
                  </a:cubicBezTo>
                  <a:cubicBezTo>
                    <a:pt x="16" y="51"/>
                    <a:pt x="16" y="51"/>
                    <a:pt x="16" y="52"/>
                  </a:cubicBezTo>
                  <a:cubicBezTo>
                    <a:pt x="17" y="52"/>
                    <a:pt x="16" y="53"/>
                    <a:pt x="17" y="53"/>
                  </a:cubicBezTo>
                  <a:cubicBezTo>
                    <a:pt x="17" y="53"/>
                    <a:pt x="19" y="52"/>
                    <a:pt x="19" y="52"/>
                  </a:cubicBezTo>
                  <a:cubicBezTo>
                    <a:pt x="20" y="52"/>
                    <a:pt x="19" y="52"/>
                    <a:pt x="19" y="51"/>
                  </a:cubicBezTo>
                  <a:cubicBezTo>
                    <a:pt x="19" y="51"/>
                    <a:pt x="19" y="50"/>
                    <a:pt x="19" y="50"/>
                  </a:cubicBezTo>
                  <a:cubicBezTo>
                    <a:pt x="20" y="50"/>
                    <a:pt x="21" y="50"/>
                    <a:pt x="21" y="50"/>
                  </a:cubicBezTo>
                  <a:cubicBezTo>
                    <a:pt x="21" y="51"/>
                    <a:pt x="22" y="51"/>
                    <a:pt x="22" y="51"/>
                  </a:cubicBezTo>
                  <a:cubicBezTo>
                    <a:pt x="23" y="52"/>
                    <a:pt x="24" y="51"/>
                    <a:pt x="25" y="51"/>
                  </a:cubicBezTo>
                  <a:cubicBezTo>
                    <a:pt x="25" y="52"/>
                    <a:pt x="23" y="52"/>
                    <a:pt x="24" y="53"/>
                  </a:cubicBezTo>
                  <a:cubicBezTo>
                    <a:pt x="24" y="53"/>
                    <a:pt x="24" y="53"/>
                    <a:pt x="25" y="53"/>
                  </a:cubicBezTo>
                  <a:cubicBezTo>
                    <a:pt x="25" y="54"/>
                    <a:pt x="25" y="54"/>
                    <a:pt x="26" y="54"/>
                  </a:cubicBezTo>
                  <a:cubicBezTo>
                    <a:pt x="26" y="54"/>
                    <a:pt x="26" y="54"/>
                    <a:pt x="27" y="54"/>
                  </a:cubicBezTo>
                  <a:cubicBezTo>
                    <a:pt x="28" y="54"/>
                    <a:pt x="28" y="55"/>
                    <a:pt x="29" y="55"/>
                  </a:cubicBezTo>
                  <a:cubicBezTo>
                    <a:pt x="30" y="55"/>
                    <a:pt x="30" y="55"/>
                    <a:pt x="30" y="56"/>
                  </a:cubicBezTo>
                  <a:cubicBezTo>
                    <a:pt x="30" y="57"/>
                    <a:pt x="31" y="57"/>
                    <a:pt x="31" y="58"/>
                  </a:cubicBezTo>
                  <a:cubicBezTo>
                    <a:pt x="32" y="58"/>
                    <a:pt x="32" y="59"/>
                    <a:pt x="32" y="60"/>
                  </a:cubicBezTo>
                  <a:cubicBezTo>
                    <a:pt x="33" y="60"/>
                    <a:pt x="33" y="61"/>
                    <a:pt x="34" y="60"/>
                  </a:cubicBezTo>
                  <a:cubicBezTo>
                    <a:pt x="34" y="60"/>
                    <a:pt x="34" y="59"/>
                    <a:pt x="34" y="59"/>
                  </a:cubicBezTo>
                  <a:cubicBezTo>
                    <a:pt x="35" y="59"/>
                    <a:pt x="35" y="59"/>
                    <a:pt x="36" y="59"/>
                  </a:cubicBezTo>
                  <a:cubicBezTo>
                    <a:pt x="36" y="59"/>
                    <a:pt x="36" y="58"/>
                    <a:pt x="36" y="58"/>
                  </a:cubicBezTo>
                  <a:cubicBezTo>
                    <a:pt x="37" y="59"/>
                    <a:pt x="36" y="59"/>
                    <a:pt x="37" y="59"/>
                  </a:cubicBezTo>
                  <a:cubicBezTo>
                    <a:pt x="37" y="60"/>
                    <a:pt x="37" y="60"/>
                    <a:pt x="37" y="60"/>
                  </a:cubicBezTo>
                  <a:cubicBezTo>
                    <a:pt x="38" y="60"/>
                    <a:pt x="38" y="60"/>
                    <a:pt x="38" y="61"/>
                  </a:cubicBezTo>
                  <a:cubicBezTo>
                    <a:pt x="39" y="61"/>
                    <a:pt x="38" y="62"/>
                    <a:pt x="38" y="63"/>
                  </a:cubicBezTo>
                  <a:cubicBezTo>
                    <a:pt x="39" y="63"/>
                    <a:pt x="39" y="62"/>
                    <a:pt x="39" y="62"/>
                  </a:cubicBezTo>
                  <a:cubicBezTo>
                    <a:pt x="40" y="62"/>
                    <a:pt x="40" y="63"/>
                    <a:pt x="40" y="62"/>
                  </a:cubicBezTo>
                  <a:cubicBezTo>
                    <a:pt x="40" y="62"/>
                    <a:pt x="41" y="62"/>
                    <a:pt x="41" y="62"/>
                  </a:cubicBezTo>
                  <a:cubicBezTo>
                    <a:pt x="41" y="61"/>
                    <a:pt x="41" y="61"/>
                    <a:pt x="42" y="61"/>
                  </a:cubicBezTo>
                  <a:cubicBezTo>
                    <a:pt x="42" y="61"/>
                    <a:pt x="42" y="60"/>
                    <a:pt x="43" y="60"/>
                  </a:cubicBezTo>
                  <a:cubicBezTo>
                    <a:pt x="44" y="60"/>
                    <a:pt x="44" y="61"/>
                    <a:pt x="44" y="61"/>
                  </a:cubicBezTo>
                  <a:cubicBezTo>
                    <a:pt x="44" y="61"/>
                    <a:pt x="45" y="61"/>
                    <a:pt x="45" y="61"/>
                  </a:cubicBezTo>
                  <a:cubicBezTo>
                    <a:pt x="46" y="61"/>
                    <a:pt x="46" y="61"/>
                    <a:pt x="47" y="61"/>
                  </a:cubicBezTo>
                  <a:cubicBezTo>
                    <a:pt x="47" y="61"/>
                    <a:pt x="47" y="60"/>
                    <a:pt x="47" y="60"/>
                  </a:cubicBezTo>
                  <a:cubicBezTo>
                    <a:pt x="48" y="60"/>
                    <a:pt x="49" y="60"/>
                    <a:pt x="49" y="60"/>
                  </a:cubicBezTo>
                  <a:cubicBezTo>
                    <a:pt x="50" y="60"/>
                    <a:pt x="50" y="60"/>
                    <a:pt x="51" y="60"/>
                  </a:cubicBezTo>
                  <a:cubicBezTo>
                    <a:pt x="51" y="60"/>
                    <a:pt x="51" y="61"/>
                    <a:pt x="51" y="61"/>
                  </a:cubicBezTo>
                  <a:cubicBezTo>
                    <a:pt x="52" y="61"/>
                    <a:pt x="52" y="61"/>
                    <a:pt x="53" y="61"/>
                  </a:cubicBezTo>
                  <a:cubicBezTo>
                    <a:pt x="53" y="61"/>
                    <a:pt x="53" y="62"/>
                    <a:pt x="54" y="62"/>
                  </a:cubicBezTo>
                  <a:cubicBezTo>
                    <a:pt x="54" y="63"/>
                    <a:pt x="56" y="63"/>
                    <a:pt x="56" y="64"/>
                  </a:cubicBezTo>
                  <a:cubicBezTo>
                    <a:pt x="57" y="64"/>
                    <a:pt x="57" y="64"/>
                    <a:pt x="57" y="64"/>
                  </a:cubicBezTo>
                  <a:cubicBezTo>
                    <a:pt x="58" y="64"/>
                    <a:pt x="58" y="65"/>
                    <a:pt x="59" y="65"/>
                  </a:cubicBezTo>
                  <a:cubicBezTo>
                    <a:pt x="59" y="65"/>
                    <a:pt x="59" y="64"/>
                    <a:pt x="59" y="64"/>
                  </a:cubicBezTo>
                  <a:cubicBezTo>
                    <a:pt x="59" y="63"/>
                    <a:pt x="58" y="63"/>
                    <a:pt x="58" y="62"/>
                  </a:cubicBezTo>
                  <a:cubicBezTo>
                    <a:pt x="58" y="61"/>
                    <a:pt x="58" y="61"/>
                    <a:pt x="58" y="60"/>
                  </a:cubicBezTo>
                  <a:cubicBezTo>
                    <a:pt x="58" y="59"/>
                    <a:pt x="58" y="59"/>
                    <a:pt x="58" y="58"/>
                  </a:cubicBezTo>
                  <a:cubicBezTo>
                    <a:pt x="59" y="57"/>
                    <a:pt x="59" y="56"/>
                    <a:pt x="60" y="56"/>
                  </a:cubicBezTo>
                  <a:cubicBezTo>
                    <a:pt x="61" y="55"/>
                    <a:pt x="61" y="54"/>
                    <a:pt x="62" y="53"/>
                  </a:cubicBezTo>
                  <a:cubicBezTo>
                    <a:pt x="63" y="53"/>
                    <a:pt x="63" y="52"/>
                    <a:pt x="64" y="51"/>
                  </a:cubicBezTo>
                  <a:cubicBezTo>
                    <a:pt x="65" y="51"/>
                    <a:pt x="65" y="51"/>
                    <a:pt x="65" y="50"/>
                  </a:cubicBezTo>
                  <a:cubicBezTo>
                    <a:pt x="66" y="50"/>
                    <a:pt x="66" y="50"/>
                    <a:pt x="67" y="50"/>
                  </a:cubicBezTo>
                  <a:cubicBezTo>
                    <a:pt x="67" y="49"/>
                    <a:pt x="68" y="48"/>
                    <a:pt x="67" y="46"/>
                  </a:cubicBezTo>
                  <a:cubicBezTo>
                    <a:pt x="66" y="46"/>
                    <a:pt x="67" y="45"/>
                    <a:pt x="68" y="45"/>
                  </a:cubicBezTo>
                  <a:cubicBezTo>
                    <a:pt x="68" y="45"/>
                    <a:pt x="67" y="45"/>
                    <a:pt x="67" y="44"/>
                  </a:cubicBezTo>
                  <a:cubicBezTo>
                    <a:pt x="67" y="44"/>
                    <a:pt x="66" y="43"/>
                    <a:pt x="66" y="43"/>
                  </a:cubicBezTo>
                  <a:cubicBezTo>
                    <a:pt x="66" y="42"/>
                    <a:pt x="65" y="41"/>
                    <a:pt x="65" y="40"/>
                  </a:cubicBezTo>
                  <a:cubicBezTo>
                    <a:pt x="64" y="40"/>
                    <a:pt x="65" y="40"/>
                    <a:pt x="65" y="39"/>
                  </a:cubicBezTo>
                  <a:cubicBezTo>
                    <a:pt x="65" y="39"/>
                    <a:pt x="64" y="38"/>
                    <a:pt x="64" y="37"/>
                  </a:cubicBezTo>
                  <a:cubicBezTo>
                    <a:pt x="64" y="36"/>
                    <a:pt x="65" y="34"/>
                    <a:pt x="65" y="32"/>
                  </a:cubicBezTo>
                  <a:cubicBezTo>
                    <a:pt x="64" y="31"/>
                    <a:pt x="62" y="31"/>
                    <a:pt x="62" y="30"/>
                  </a:cubicBezTo>
                  <a:cubicBezTo>
                    <a:pt x="61" y="29"/>
                    <a:pt x="63" y="27"/>
                    <a:pt x="64" y="27"/>
                  </a:cubicBezTo>
                  <a:cubicBezTo>
                    <a:pt x="65" y="26"/>
                    <a:pt x="66" y="26"/>
                    <a:pt x="67" y="25"/>
                  </a:cubicBezTo>
                  <a:cubicBezTo>
                    <a:pt x="67" y="24"/>
                    <a:pt x="66" y="22"/>
                    <a:pt x="66" y="21"/>
                  </a:cubicBezTo>
                  <a:cubicBezTo>
                    <a:pt x="66" y="20"/>
                    <a:pt x="66" y="19"/>
                    <a:pt x="66" y="19"/>
                  </a:cubicBezTo>
                  <a:cubicBezTo>
                    <a:pt x="65" y="18"/>
                    <a:pt x="65" y="17"/>
                    <a:pt x="65" y="16"/>
                  </a:cubicBezTo>
                  <a:cubicBezTo>
                    <a:pt x="64" y="15"/>
                    <a:pt x="63" y="13"/>
                    <a:pt x="63" y="11"/>
                  </a:cubicBezTo>
                  <a:cubicBezTo>
                    <a:pt x="63" y="10"/>
                    <a:pt x="63" y="8"/>
                    <a:pt x="62" y="7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60" y="7"/>
                    <a:pt x="60" y="7"/>
                    <a:pt x="60" y="6"/>
                  </a:cubicBezTo>
                  <a:cubicBezTo>
                    <a:pt x="59" y="6"/>
                    <a:pt x="59" y="7"/>
                    <a:pt x="58" y="6"/>
                  </a:cubicBezTo>
                  <a:cubicBezTo>
                    <a:pt x="57" y="7"/>
                    <a:pt x="55" y="6"/>
                    <a:pt x="54" y="6"/>
                  </a:cubicBezTo>
                  <a:cubicBezTo>
                    <a:pt x="52" y="6"/>
                    <a:pt x="50" y="6"/>
                    <a:pt x="48" y="6"/>
                  </a:cubicBezTo>
                  <a:cubicBezTo>
                    <a:pt x="47" y="6"/>
                    <a:pt x="45" y="6"/>
                    <a:pt x="43" y="6"/>
                  </a:cubicBezTo>
                  <a:cubicBezTo>
                    <a:pt x="41" y="5"/>
                    <a:pt x="39" y="5"/>
                    <a:pt x="38" y="5"/>
                  </a:cubicBezTo>
                  <a:cubicBezTo>
                    <a:pt x="36" y="6"/>
                    <a:pt x="35" y="6"/>
                    <a:pt x="33" y="6"/>
                  </a:cubicBezTo>
                  <a:cubicBezTo>
                    <a:pt x="33" y="6"/>
                    <a:pt x="32" y="6"/>
                    <a:pt x="31" y="6"/>
                  </a:cubicBezTo>
                  <a:cubicBezTo>
                    <a:pt x="31" y="6"/>
                    <a:pt x="30" y="5"/>
                    <a:pt x="30" y="5"/>
                  </a:cubicBezTo>
                  <a:cubicBezTo>
                    <a:pt x="30" y="4"/>
                    <a:pt x="29" y="2"/>
                    <a:pt x="30" y="1"/>
                  </a:cubicBezTo>
                  <a:cubicBezTo>
                    <a:pt x="30" y="1"/>
                    <a:pt x="31" y="2"/>
                    <a:pt x="31" y="2"/>
                  </a:cubicBezTo>
                  <a:cubicBezTo>
                    <a:pt x="31" y="3"/>
                    <a:pt x="32" y="3"/>
                    <a:pt x="32" y="3"/>
                  </a:cubicBezTo>
                  <a:cubicBezTo>
                    <a:pt x="32" y="2"/>
                    <a:pt x="31" y="2"/>
                    <a:pt x="31" y="1"/>
                  </a:cubicBezTo>
                  <a:cubicBezTo>
                    <a:pt x="30" y="1"/>
                    <a:pt x="29" y="0"/>
                    <a:pt x="28" y="1"/>
                  </a:cubicBezTo>
                  <a:cubicBezTo>
                    <a:pt x="26" y="1"/>
                    <a:pt x="24" y="1"/>
                    <a:pt x="22" y="2"/>
                  </a:cubicBezTo>
                  <a:cubicBezTo>
                    <a:pt x="21" y="2"/>
                    <a:pt x="20" y="3"/>
                    <a:pt x="19" y="3"/>
                  </a:cubicBezTo>
                  <a:cubicBezTo>
                    <a:pt x="19" y="4"/>
                    <a:pt x="17" y="4"/>
                    <a:pt x="17" y="4"/>
                  </a:cubicBezTo>
                  <a:cubicBezTo>
                    <a:pt x="16" y="5"/>
                    <a:pt x="15" y="7"/>
                    <a:pt x="14" y="7"/>
                  </a:cubicBezTo>
                  <a:cubicBezTo>
                    <a:pt x="13" y="8"/>
                    <a:pt x="12" y="8"/>
                    <a:pt x="11" y="8"/>
                  </a:cubicBezTo>
                  <a:cubicBezTo>
                    <a:pt x="10" y="9"/>
                    <a:pt x="9" y="9"/>
                    <a:pt x="8" y="9"/>
                  </a:cubicBezTo>
                  <a:cubicBezTo>
                    <a:pt x="7" y="9"/>
                    <a:pt x="6" y="10"/>
                    <a:pt x="5" y="10"/>
                  </a:cubicBezTo>
                  <a:cubicBezTo>
                    <a:pt x="5" y="10"/>
                    <a:pt x="3" y="10"/>
                    <a:pt x="3" y="11"/>
                  </a:cubicBezTo>
                  <a:cubicBezTo>
                    <a:pt x="2" y="12"/>
                    <a:pt x="3" y="12"/>
                    <a:pt x="4" y="12"/>
                  </a:cubicBezTo>
                  <a:cubicBezTo>
                    <a:pt x="4" y="13"/>
                    <a:pt x="3" y="13"/>
                    <a:pt x="4" y="14"/>
                  </a:cubicBezTo>
                  <a:cubicBezTo>
                    <a:pt x="4" y="14"/>
                    <a:pt x="4" y="15"/>
                    <a:pt x="4" y="15"/>
                  </a:cubicBezTo>
                  <a:cubicBezTo>
                    <a:pt x="3" y="15"/>
                    <a:pt x="3" y="14"/>
                    <a:pt x="3" y="14"/>
                  </a:cubicBezTo>
                  <a:cubicBezTo>
                    <a:pt x="3" y="14"/>
                    <a:pt x="2" y="13"/>
                    <a:pt x="1" y="13"/>
                  </a:cubicBezTo>
                  <a:cubicBezTo>
                    <a:pt x="1" y="14"/>
                    <a:pt x="2" y="15"/>
                    <a:pt x="2" y="16"/>
                  </a:cubicBezTo>
                  <a:cubicBezTo>
                    <a:pt x="2" y="17"/>
                    <a:pt x="3" y="18"/>
                    <a:pt x="2" y="19"/>
                  </a:cubicBezTo>
                  <a:cubicBezTo>
                    <a:pt x="2" y="20"/>
                    <a:pt x="2" y="21"/>
                    <a:pt x="2" y="21"/>
                  </a:cubicBezTo>
                  <a:cubicBezTo>
                    <a:pt x="1" y="22"/>
                    <a:pt x="0" y="23"/>
                    <a:pt x="1" y="24"/>
                  </a:cubicBezTo>
                  <a:cubicBezTo>
                    <a:pt x="2" y="24"/>
                    <a:pt x="3" y="25"/>
                    <a:pt x="4" y="26"/>
                  </a:cubicBezTo>
                  <a:cubicBezTo>
                    <a:pt x="4" y="27"/>
                    <a:pt x="3" y="28"/>
                    <a:pt x="3" y="29"/>
                  </a:cubicBezTo>
                  <a:cubicBezTo>
                    <a:pt x="3" y="29"/>
                    <a:pt x="4" y="30"/>
                    <a:pt x="4" y="30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4" y="32"/>
                    <a:pt x="5" y="32"/>
                    <a:pt x="5" y="33"/>
                  </a:cubicBezTo>
                  <a:cubicBezTo>
                    <a:pt x="5" y="33"/>
                    <a:pt x="4" y="33"/>
                    <a:pt x="4" y="33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3" y="34"/>
                    <a:pt x="4" y="36"/>
                    <a:pt x="4" y="36"/>
                  </a:cubicBezTo>
                  <a:cubicBezTo>
                    <a:pt x="5" y="37"/>
                    <a:pt x="4" y="38"/>
                    <a:pt x="5" y="38"/>
                  </a:cubicBezTo>
                  <a:cubicBezTo>
                    <a:pt x="6" y="39"/>
                    <a:pt x="7" y="40"/>
                    <a:pt x="6" y="41"/>
                  </a:cubicBezTo>
                  <a:cubicBezTo>
                    <a:pt x="6" y="42"/>
                    <a:pt x="6" y="42"/>
                    <a:pt x="6" y="43"/>
                  </a:cubicBezTo>
                  <a:cubicBezTo>
                    <a:pt x="6" y="44"/>
                    <a:pt x="6" y="44"/>
                    <a:pt x="5" y="45"/>
                  </a:cubicBezTo>
                  <a:cubicBezTo>
                    <a:pt x="6" y="45"/>
                    <a:pt x="6" y="45"/>
                    <a:pt x="6" y="44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2" name="Freeform 777">
              <a:extLst>
                <a:ext uri="{FF2B5EF4-FFF2-40B4-BE49-F238E27FC236}">
                  <a16:creationId xmlns:a16="http://schemas.microsoft.com/office/drawing/2014/main" id="{BB9CEFEE-3005-039B-7FE4-35C762536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00750" y="3146425"/>
              <a:ext cx="508000" cy="341313"/>
            </a:xfrm>
            <a:custGeom>
              <a:avLst/>
              <a:gdLst>
                <a:gd name="T0" fmla="*/ 110 w 122"/>
                <a:gd name="T1" fmla="*/ 51 h 82"/>
                <a:gd name="T2" fmla="*/ 119 w 122"/>
                <a:gd name="T3" fmla="*/ 48 h 82"/>
                <a:gd name="T4" fmla="*/ 121 w 122"/>
                <a:gd name="T5" fmla="*/ 44 h 82"/>
                <a:gd name="T6" fmla="*/ 121 w 122"/>
                <a:gd name="T7" fmla="*/ 38 h 82"/>
                <a:gd name="T8" fmla="*/ 121 w 122"/>
                <a:gd name="T9" fmla="*/ 32 h 82"/>
                <a:gd name="T10" fmla="*/ 118 w 122"/>
                <a:gd name="T11" fmla="*/ 29 h 82"/>
                <a:gd name="T12" fmla="*/ 111 w 122"/>
                <a:gd name="T13" fmla="*/ 27 h 82"/>
                <a:gd name="T14" fmla="*/ 106 w 122"/>
                <a:gd name="T15" fmla="*/ 26 h 82"/>
                <a:gd name="T16" fmla="*/ 95 w 122"/>
                <a:gd name="T17" fmla="*/ 23 h 82"/>
                <a:gd name="T18" fmla="*/ 90 w 122"/>
                <a:gd name="T19" fmla="*/ 21 h 82"/>
                <a:gd name="T20" fmla="*/ 89 w 122"/>
                <a:gd name="T21" fmla="*/ 15 h 82"/>
                <a:gd name="T22" fmla="*/ 81 w 122"/>
                <a:gd name="T23" fmla="*/ 13 h 82"/>
                <a:gd name="T24" fmla="*/ 82 w 122"/>
                <a:gd name="T25" fmla="*/ 8 h 82"/>
                <a:gd name="T26" fmla="*/ 80 w 122"/>
                <a:gd name="T27" fmla="*/ 2 h 82"/>
                <a:gd name="T28" fmla="*/ 71 w 122"/>
                <a:gd name="T29" fmla="*/ 1 h 82"/>
                <a:gd name="T30" fmla="*/ 65 w 122"/>
                <a:gd name="T31" fmla="*/ 3 h 82"/>
                <a:gd name="T32" fmla="*/ 59 w 122"/>
                <a:gd name="T33" fmla="*/ 6 h 82"/>
                <a:gd name="T34" fmla="*/ 53 w 122"/>
                <a:gd name="T35" fmla="*/ 11 h 82"/>
                <a:gd name="T36" fmla="*/ 46 w 122"/>
                <a:gd name="T37" fmla="*/ 9 h 82"/>
                <a:gd name="T38" fmla="*/ 40 w 122"/>
                <a:gd name="T39" fmla="*/ 9 h 82"/>
                <a:gd name="T40" fmla="*/ 34 w 122"/>
                <a:gd name="T41" fmla="*/ 8 h 82"/>
                <a:gd name="T42" fmla="*/ 29 w 122"/>
                <a:gd name="T43" fmla="*/ 7 h 82"/>
                <a:gd name="T44" fmla="*/ 16 w 122"/>
                <a:gd name="T45" fmla="*/ 6 h 82"/>
                <a:gd name="T46" fmla="*/ 11 w 122"/>
                <a:gd name="T47" fmla="*/ 12 h 82"/>
                <a:gd name="T48" fmla="*/ 13 w 122"/>
                <a:gd name="T49" fmla="*/ 22 h 82"/>
                <a:gd name="T50" fmla="*/ 4 w 122"/>
                <a:gd name="T51" fmla="*/ 30 h 82"/>
                <a:gd name="T52" fmla="*/ 3 w 122"/>
                <a:gd name="T53" fmla="*/ 36 h 82"/>
                <a:gd name="T54" fmla="*/ 4 w 122"/>
                <a:gd name="T55" fmla="*/ 46 h 82"/>
                <a:gd name="T56" fmla="*/ 13 w 122"/>
                <a:gd name="T57" fmla="*/ 47 h 82"/>
                <a:gd name="T58" fmla="*/ 21 w 122"/>
                <a:gd name="T59" fmla="*/ 48 h 82"/>
                <a:gd name="T60" fmla="*/ 31 w 122"/>
                <a:gd name="T61" fmla="*/ 44 h 82"/>
                <a:gd name="T62" fmla="*/ 35 w 122"/>
                <a:gd name="T63" fmla="*/ 42 h 82"/>
                <a:gd name="T64" fmla="*/ 40 w 122"/>
                <a:gd name="T65" fmla="*/ 43 h 82"/>
                <a:gd name="T66" fmla="*/ 42 w 122"/>
                <a:gd name="T67" fmla="*/ 44 h 82"/>
                <a:gd name="T68" fmla="*/ 45 w 122"/>
                <a:gd name="T69" fmla="*/ 46 h 82"/>
                <a:gd name="T70" fmla="*/ 48 w 122"/>
                <a:gd name="T71" fmla="*/ 49 h 82"/>
                <a:gd name="T72" fmla="*/ 50 w 122"/>
                <a:gd name="T73" fmla="*/ 54 h 82"/>
                <a:gd name="T74" fmla="*/ 51 w 122"/>
                <a:gd name="T75" fmla="*/ 57 h 82"/>
                <a:gd name="T76" fmla="*/ 52 w 122"/>
                <a:gd name="T77" fmla="*/ 63 h 82"/>
                <a:gd name="T78" fmla="*/ 48 w 122"/>
                <a:gd name="T79" fmla="*/ 63 h 82"/>
                <a:gd name="T80" fmla="*/ 46 w 122"/>
                <a:gd name="T81" fmla="*/ 66 h 82"/>
                <a:gd name="T82" fmla="*/ 43 w 122"/>
                <a:gd name="T83" fmla="*/ 71 h 82"/>
                <a:gd name="T84" fmla="*/ 51 w 122"/>
                <a:gd name="T85" fmla="*/ 73 h 82"/>
                <a:gd name="T86" fmla="*/ 52 w 122"/>
                <a:gd name="T87" fmla="*/ 70 h 82"/>
                <a:gd name="T88" fmla="*/ 58 w 122"/>
                <a:gd name="T89" fmla="*/ 61 h 82"/>
                <a:gd name="T90" fmla="*/ 65 w 122"/>
                <a:gd name="T91" fmla="*/ 56 h 82"/>
                <a:gd name="T92" fmla="*/ 63 w 122"/>
                <a:gd name="T93" fmla="*/ 61 h 82"/>
                <a:gd name="T94" fmla="*/ 69 w 122"/>
                <a:gd name="T95" fmla="*/ 65 h 82"/>
                <a:gd name="T96" fmla="*/ 76 w 122"/>
                <a:gd name="T97" fmla="*/ 66 h 82"/>
                <a:gd name="T98" fmla="*/ 71 w 122"/>
                <a:gd name="T99" fmla="*/ 71 h 82"/>
                <a:gd name="T100" fmla="*/ 76 w 122"/>
                <a:gd name="T101" fmla="*/ 75 h 82"/>
                <a:gd name="T102" fmla="*/ 77 w 122"/>
                <a:gd name="T103" fmla="*/ 81 h 82"/>
                <a:gd name="T104" fmla="*/ 88 w 122"/>
                <a:gd name="T105" fmla="*/ 78 h 82"/>
                <a:gd name="T106" fmla="*/ 94 w 122"/>
                <a:gd name="T107" fmla="*/ 76 h 82"/>
                <a:gd name="T108" fmla="*/ 96 w 122"/>
                <a:gd name="T109" fmla="*/ 72 h 82"/>
                <a:gd name="T110" fmla="*/ 88 w 122"/>
                <a:gd name="T111" fmla="*/ 71 h 82"/>
                <a:gd name="T112" fmla="*/ 88 w 122"/>
                <a:gd name="T113" fmla="*/ 66 h 82"/>
                <a:gd name="T114" fmla="*/ 99 w 122"/>
                <a:gd name="T115" fmla="*/ 60 h 82"/>
                <a:gd name="T116" fmla="*/ 105 w 122"/>
                <a:gd name="T117" fmla="*/ 56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2" h="82">
                  <a:moveTo>
                    <a:pt x="108" y="55"/>
                  </a:moveTo>
                  <a:cubicBezTo>
                    <a:pt x="109" y="55"/>
                    <a:pt x="109" y="54"/>
                    <a:pt x="109" y="54"/>
                  </a:cubicBezTo>
                  <a:cubicBezTo>
                    <a:pt x="109" y="54"/>
                    <a:pt x="109" y="54"/>
                    <a:pt x="109" y="54"/>
                  </a:cubicBezTo>
                  <a:cubicBezTo>
                    <a:pt x="109" y="53"/>
                    <a:pt x="109" y="52"/>
                    <a:pt x="109" y="52"/>
                  </a:cubicBezTo>
                  <a:cubicBezTo>
                    <a:pt x="109" y="51"/>
                    <a:pt x="109" y="51"/>
                    <a:pt x="110" y="51"/>
                  </a:cubicBezTo>
                  <a:cubicBezTo>
                    <a:pt x="111" y="50"/>
                    <a:pt x="111" y="51"/>
                    <a:pt x="112" y="50"/>
                  </a:cubicBezTo>
                  <a:cubicBezTo>
                    <a:pt x="113" y="50"/>
                    <a:pt x="112" y="50"/>
                    <a:pt x="113" y="49"/>
                  </a:cubicBezTo>
                  <a:cubicBezTo>
                    <a:pt x="113" y="48"/>
                    <a:pt x="113" y="48"/>
                    <a:pt x="114" y="48"/>
                  </a:cubicBezTo>
                  <a:cubicBezTo>
                    <a:pt x="115" y="48"/>
                    <a:pt x="116" y="48"/>
                    <a:pt x="116" y="48"/>
                  </a:cubicBezTo>
                  <a:cubicBezTo>
                    <a:pt x="117" y="48"/>
                    <a:pt x="118" y="49"/>
                    <a:pt x="119" y="48"/>
                  </a:cubicBezTo>
                  <a:cubicBezTo>
                    <a:pt x="119" y="48"/>
                    <a:pt x="119" y="48"/>
                    <a:pt x="119" y="47"/>
                  </a:cubicBezTo>
                  <a:cubicBezTo>
                    <a:pt x="119" y="47"/>
                    <a:pt x="119" y="47"/>
                    <a:pt x="119" y="47"/>
                  </a:cubicBezTo>
                  <a:cubicBezTo>
                    <a:pt x="119" y="46"/>
                    <a:pt x="120" y="46"/>
                    <a:pt x="120" y="46"/>
                  </a:cubicBezTo>
                  <a:cubicBezTo>
                    <a:pt x="120" y="46"/>
                    <a:pt x="120" y="45"/>
                    <a:pt x="120" y="45"/>
                  </a:cubicBezTo>
                  <a:cubicBezTo>
                    <a:pt x="120" y="45"/>
                    <a:pt x="121" y="45"/>
                    <a:pt x="121" y="44"/>
                  </a:cubicBezTo>
                  <a:cubicBezTo>
                    <a:pt x="121" y="44"/>
                    <a:pt x="120" y="44"/>
                    <a:pt x="120" y="44"/>
                  </a:cubicBezTo>
                  <a:cubicBezTo>
                    <a:pt x="120" y="43"/>
                    <a:pt x="120" y="43"/>
                    <a:pt x="120" y="42"/>
                  </a:cubicBezTo>
                  <a:cubicBezTo>
                    <a:pt x="120" y="42"/>
                    <a:pt x="120" y="42"/>
                    <a:pt x="120" y="41"/>
                  </a:cubicBezTo>
                  <a:cubicBezTo>
                    <a:pt x="119" y="41"/>
                    <a:pt x="118" y="40"/>
                    <a:pt x="119" y="39"/>
                  </a:cubicBezTo>
                  <a:cubicBezTo>
                    <a:pt x="119" y="39"/>
                    <a:pt x="121" y="39"/>
                    <a:pt x="121" y="38"/>
                  </a:cubicBezTo>
                  <a:cubicBezTo>
                    <a:pt x="121" y="38"/>
                    <a:pt x="120" y="38"/>
                    <a:pt x="120" y="38"/>
                  </a:cubicBezTo>
                  <a:cubicBezTo>
                    <a:pt x="119" y="38"/>
                    <a:pt x="119" y="38"/>
                    <a:pt x="119" y="37"/>
                  </a:cubicBezTo>
                  <a:cubicBezTo>
                    <a:pt x="118" y="36"/>
                    <a:pt x="119" y="36"/>
                    <a:pt x="120" y="36"/>
                  </a:cubicBezTo>
                  <a:cubicBezTo>
                    <a:pt x="120" y="35"/>
                    <a:pt x="121" y="34"/>
                    <a:pt x="122" y="34"/>
                  </a:cubicBezTo>
                  <a:cubicBezTo>
                    <a:pt x="122" y="33"/>
                    <a:pt x="122" y="33"/>
                    <a:pt x="121" y="32"/>
                  </a:cubicBezTo>
                  <a:cubicBezTo>
                    <a:pt x="121" y="32"/>
                    <a:pt x="122" y="31"/>
                    <a:pt x="121" y="30"/>
                  </a:cubicBezTo>
                  <a:cubicBezTo>
                    <a:pt x="121" y="30"/>
                    <a:pt x="121" y="30"/>
                    <a:pt x="120" y="30"/>
                  </a:cubicBezTo>
                  <a:cubicBezTo>
                    <a:pt x="120" y="30"/>
                    <a:pt x="120" y="31"/>
                    <a:pt x="119" y="31"/>
                  </a:cubicBezTo>
                  <a:cubicBezTo>
                    <a:pt x="119" y="31"/>
                    <a:pt x="119" y="30"/>
                    <a:pt x="118" y="30"/>
                  </a:cubicBezTo>
                  <a:cubicBezTo>
                    <a:pt x="118" y="30"/>
                    <a:pt x="118" y="29"/>
                    <a:pt x="118" y="29"/>
                  </a:cubicBezTo>
                  <a:cubicBezTo>
                    <a:pt x="117" y="29"/>
                    <a:pt x="116" y="29"/>
                    <a:pt x="116" y="29"/>
                  </a:cubicBezTo>
                  <a:cubicBezTo>
                    <a:pt x="116" y="28"/>
                    <a:pt x="116" y="28"/>
                    <a:pt x="115" y="28"/>
                  </a:cubicBezTo>
                  <a:cubicBezTo>
                    <a:pt x="114" y="28"/>
                    <a:pt x="114" y="28"/>
                    <a:pt x="114" y="28"/>
                  </a:cubicBezTo>
                  <a:cubicBezTo>
                    <a:pt x="114" y="28"/>
                    <a:pt x="113" y="28"/>
                    <a:pt x="112" y="27"/>
                  </a:cubicBezTo>
                  <a:cubicBezTo>
                    <a:pt x="112" y="27"/>
                    <a:pt x="112" y="27"/>
                    <a:pt x="111" y="27"/>
                  </a:cubicBezTo>
                  <a:cubicBezTo>
                    <a:pt x="110" y="27"/>
                    <a:pt x="110" y="26"/>
                    <a:pt x="110" y="26"/>
                  </a:cubicBezTo>
                  <a:cubicBezTo>
                    <a:pt x="109" y="26"/>
                    <a:pt x="109" y="25"/>
                    <a:pt x="109" y="25"/>
                  </a:cubicBezTo>
                  <a:cubicBezTo>
                    <a:pt x="108" y="25"/>
                    <a:pt x="108" y="26"/>
                    <a:pt x="108" y="27"/>
                  </a:cubicBezTo>
                  <a:cubicBezTo>
                    <a:pt x="108" y="27"/>
                    <a:pt x="107" y="27"/>
                    <a:pt x="107" y="27"/>
                  </a:cubicBezTo>
                  <a:cubicBezTo>
                    <a:pt x="107" y="26"/>
                    <a:pt x="106" y="26"/>
                    <a:pt x="106" y="26"/>
                  </a:cubicBezTo>
                  <a:cubicBezTo>
                    <a:pt x="105" y="25"/>
                    <a:pt x="105" y="23"/>
                    <a:pt x="104" y="22"/>
                  </a:cubicBezTo>
                  <a:cubicBezTo>
                    <a:pt x="103" y="21"/>
                    <a:pt x="102" y="22"/>
                    <a:pt x="101" y="23"/>
                  </a:cubicBezTo>
                  <a:cubicBezTo>
                    <a:pt x="100" y="23"/>
                    <a:pt x="100" y="22"/>
                    <a:pt x="99" y="23"/>
                  </a:cubicBezTo>
                  <a:cubicBezTo>
                    <a:pt x="99" y="23"/>
                    <a:pt x="98" y="24"/>
                    <a:pt x="98" y="24"/>
                  </a:cubicBezTo>
                  <a:cubicBezTo>
                    <a:pt x="98" y="23"/>
                    <a:pt x="96" y="23"/>
                    <a:pt x="95" y="23"/>
                  </a:cubicBezTo>
                  <a:cubicBezTo>
                    <a:pt x="95" y="22"/>
                    <a:pt x="94" y="22"/>
                    <a:pt x="93" y="22"/>
                  </a:cubicBezTo>
                  <a:cubicBezTo>
                    <a:pt x="93" y="22"/>
                    <a:pt x="92" y="22"/>
                    <a:pt x="91" y="22"/>
                  </a:cubicBezTo>
                  <a:cubicBezTo>
                    <a:pt x="91" y="22"/>
                    <a:pt x="91" y="22"/>
                    <a:pt x="91" y="22"/>
                  </a:cubicBezTo>
                  <a:cubicBezTo>
                    <a:pt x="91" y="22"/>
                    <a:pt x="91" y="22"/>
                    <a:pt x="91" y="21"/>
                  </a:cubicBezTo>
                  <a:cubicBezTo>
                    <a:pt x="90" y="21"/>
                    <a:pt x="90" y="21"/>
                    <a:pt x="90" y="21"/>
                  </a:cubicBezTo>
                  <a:cubicBezTo>
                    <a:pt x="89" y="20"/>
                    <a:pt x="90" y="19"/>
                    <a:pt x="90" y="19"/>
                  </a:cubicBezTo>
                  <a:cubicBezTo>
                    <a:pt x="90" y="18"/>
                    <a:pt x="90" y="18"/>
                    <a:pt x="90" y="18"/>
                  </a:cubicBezTo>
                  <a:cubicBezTo>
                    <a:pt x="89" y="17"/>
                    <a:pt x="90" y="17"/>
                    <a:pt x="89" y="17"/>
                  </a:cubicBezTo>
                  <a:cubicBezTo>
                    <a:pt x="89" y="16"/>
                    <a:pt x="89" y="16"/>
                    <a:pt x="89" y="16"/>
                  </a:cubicBezTo>
                  <a:cubicBezTo>
                    <a:pt x="89" y="16"/>
                    <a:pt x="89" y="15"/>
                    <a:pt x="89" y="15"/>
                  </a:cubicBezTo>
                  <a:cubicBezTo>
                    <a:pt x="89" y="15"/>
                    <a:pt x="88" y="15"/>
                    <a:pt x="88" y="14"/>
                  </a:cubicBezTo>
                  <a:cubicBezTo>
                    <a:pt x="87" y="13"/>
                    <a:pt x="87" y="13"/>
                    <a:pt x="86" y="13"/>
                  </a:cubicBezTo>
                  <a:cubicBezTo>
                    <a:pt x="86" y="13"/>
                    <a:pt x="85" y="14"/>
                    <a:pt x="85" y="14"/>
                  </a:cubicBezTo>
                  <a:cubicBezTo>
                    <a:pt x="85" y="14"/>
                    <a:pt x="85" y="13"/>
                    <a:pt x="84" y="13"/>
                  </a:cubicBezTo>
                  <a:cubicBezTo>
                    <a:pt x="83" y="13"/>
                    <a:pt x="82" y="13"/>
                    <a:pt x="81" y="13"/>
                  </a:cubicBezTo>
                  <a:cubicBezTo>
                    <a:pt x="82" y="13"/>
                    <a:pt x="82" y="12"/>
                    <a:pt x="82" y="12"/>
                  </a:cubicBezTo>
                  <a:cubicBezTo>
                    <a:pt x="82" y="11"/>
                    <a:pt x="82" y="12"/>
                    <a:pt x="82" y="11"/>
                  </a:cubicBezTo>
                  <a:cubicBezTo>
                    <a:pt x="82" y="11"/>
                    <a:pt x="82" y="10"/>
                    <a:pt x="82" y="10"/>
                  </a:cubicBezTo>
                  <a:cubicBezTo>
                    <a:pt x="82" y="9"/>
                    <a:pt x="81" y="9"/>
                    <a:pt x="81" y="9"/>
                  </a:cubicBezTo>
                  <a:cubicBezTo>
                    <a:pt x="80" y="8"/>
                    <a:pt x="81" y="8"/>
                    <a:pt x="82" y="8"/>
                  </a:cubicBezTo>
                  <a:cubicBezTo>
                    <a:pt x="82" y="8"/>
                    <a:pt x="83" y="8"/>
                    <a:pt x="83" y="7"/>
                  </a:cubicBezTo>
                  <a:cubicBezTo>
                    <a:pt x="83" y="7"/>
                    <a:pt x="83" y="6"/>
                    <a:pt x="82" y="6"/>
                  </a:cubicBezTo>
                  <a:cubicBezTo>
                    <a:pt x="82" y="6"/>
                    <a:pt x="82" y="6"/>
                    <a:pt x="81" y="6"/>
                  </a:cubicBezTo>
                  <a:cubicBezTo>
                    <a:pt x="81" y="5"/>
                    <a:pt x="81" y="5"/>
                    <a:pt x="81" y="5"/>
                  </a:cubicBezTo>
                  <a:cubicBezTo>
                    <a:pt x="81" y="4"/>
                    <a:pt x="80" y="3"/>
                    <a:pt x="80" y="2"/>
                  </a:cubicBezTo>
                  <a:cubicBezTo>
                    <a:pt x="80" y="2"/>
                    <a:pt x="79" y="1"/>
                    <a:pt x="78" y="1"/>
                  </a:cubicBezTo>
                  <a:cubicBezTo>
                    <a:pt x="78" y="1"/>
                    <a:pt x="78" y="1"/>
                    <a:pt x="77" y="1"/>
                  </a:cubicBezTo>
                  <a:cubicBezTo>
                    <a:pt x="77" y="0"/>
                    <a:pt x="75" y="1"/>
                    <a:pt x="74" y="1"/>
                  </a:cubicBezTo>
                  <a:cubicBezTo>
                    <a:pt x="74" y="2"/>
                    <a:pt x="73" y="2"/>
                    <a:pt x="72" y="2"/>
                  </a:cubicBezTo>
                  <a:cubicBezTo>
                    <a:pt x="72" y="2"/>
                    <a:pt x="71" y="2"/>
                    <a:pt x="71" y="1"/>
                  </a:cubicBezTo>
                  <a:cubicBezTo>
                    <a:pt x="69" y="1"/>
                    <a:pt x="69" y="2"/>
                    <a:pt x="69" y="3"/>
                  </a:cubicBezTo>
                  <a:cubicBezTo>
                    <a:pt x="69" y="4"/>
                    <a:pt x="68" y="4"/>
                    <a:pt x="67" y="4"/>
                  </a:cubicBezTo>
                  <a:cubicBezTo>
                    <a:pt x="66" y="4"/>
                    <a:pt x="66" y="4"/>
                    <a:pt x="65" y="4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65" y="4"/>
                    <a:pt x="65" y="3"/>
                    <a:pt x="65" y="3"/>
                  </a:cubicBezTo>
                  <a:cubicBezTo>
                    <a:pt x="65" y="4"/>
                    <a:pt x="64" y="4"/>
                    <a:pt x="64" y="3"/>
                  </a:cubicBezTo>
                  <a:cubicBezTo>
                    <a:pt x="63" y="3"/>
                    <a:pt x="63" y="4"/>
                    <a:pt x="62" y="4"/>
                  </a:cubicBezTo>
                  <a:cubicBezTo>
                    <a:pt x="61" y="4"/>
                    <a:pt x="60" y="3"/>
                    <a:pt x="60" y="4"/>
                  </a:cubicBezTo>
                  <a:cubicBezTo>
                    <a:pt x="60" y="4"/>
                    <a:pt x="60" y="5"/>
                    <a:pt x="59" y="5"/>
                  </a:cubicBezTo>
                  <a:cubicBezTo>
                    <a:pt x="59" y="5"/>
                    <a:pt x="59" y="5"/>
                    <a:pt x="59" y="6"/>
                  </a:cubicBezTo>
                  <a:cubicBezTo>
                    <a:pt x="57" y="7"/>
                    <a:pt x="56" y="8"/>
                    <a:pt x="57" y="10"/>
                  </a:cubicBezTo>
                  <a:cubicBezTo>
                    <a:pt x="57" y="10"/>
                    <a:pt x="58" y="11"/>
                    <a:pt x="57" y="12"/>
                  </a:cubicBezTo>
                  <a:cubicBezTo>
                    <a:pt x="57" y="13"/>
                    <a:pt x="56" y="13"/>
                    <a:pt x="56" y="12"/>
                  </a:cubicBezTo>
                  <a:cubicBezTo>
                    <a:pt x="55" y="12"/>
                    <a:pt x="55" y="11"/>
                    <a:pt x="55" y="11"/>
                  </a:cubicBezTo>
                  <a:cubicBezTo>
                    <a:pt x="54" y="10"/>
                    <a:pt x="54" y="11"/>
                    <a:pt x="53" y="11"/>
                  </a:cubicBezTo>
                  <a:cubicBezTo>
                    <a:pt x="52" y="11"/>
                    <a:pt x="52" y="10"/>
                    <a:pt x="51" y="10"/>
                  </a:cubicBezTo>
                  <a:cubicBezTo>
                    <a:pt x="50" y="10"/>
                    <a:pt x="50" y="11"/>
                    <a:pt x="50" y="11"/>
                  </a:cubicBezTo>
                  <a:cubicBezTo>
                    <a:pt x="50" y="11"/>
                    <a:pt x="50" y="11"/>
                    <a:pt x="49" y="11"/>
                  </a:cubicBezTo>
                  <a:cubicBezTo>
                    <a:pt x="48" y="12"/>
                    <a:pt x="49" y="9"/>
                    <a:pt x="47" y="9"/>
                  </a:cubicBezTo>
                  <a:cubicBezTo>
                    <a:pt x="47" y="9"/>
                    <a:pt x="46" y="9"/>
                    <a:pt x="46" y="9"/>
                  </a:cubicBezTo>
                  <a:cubicBezTo>
                    <a:pt x="45" y="10"/>
                    <a:pt x="45" y="10"/>
                    <a:pt x="45" y="11"/>
                  </a:cubicBezTo>
                  <a:cubicBezTo>
                    <a:pt x="44" y="11"/>
                    <a:pt x="44" y="10"/>
                    <a:pt x="44" y="10"/>
                  </a:cubicBezTo>
                  <a:cubicBezTo>
                    <a:pt x="43" y="9"/>
                    <a:pt x="43" y="10"/>
                    <a:pt x="42" y="10"/>
                  </a:cubicBezTo>
                  <a:cubicBezTo>
                    <a:pt x="42" y="10"/>
                    <a:pt x="42" y="9"/>
                    <a:pt x="41" y="9"/>
                  </a:cubicBezTo>
                  <a:cubicBezTo>
                    <a:pt x="41" y="9"/>
                    <a:pt x="41" y="9"/>
                    <a:pt x="40" y="9"/>
                  </a:cubicBezTo>
                  <a:cubicBezTo>
                    <a:pt x="40" y="10"/>
                    <a:pt x="39" y="9"/>
                    <a:pt x="39" y="9"/>
                  </a:cubicBezTo>
                  <a:cubicBezTo>
                    <a:pt x="38" y="9"/>
                    <a:pt x="39" y="10"/>
                    <a:pt x="38" y="10"/>
                  </a:cubicBezTo>
                  <a:cubicBezTo>
                    <a:pt x="38" y="11"/>
                    <a:pt x="38" y="10"/>
                    <a:pt x="37" y="9"/>
                  </a:cubicBezTo>
                  <a:cubicBezTo>
                    <a:pt x="37" y="9"/>
                    <a:pt x="37" y="9"/>
                    <a:pt x="36" y="9"/>
                  </a:cubicBezTo>
                  <a:cubicBezTo>
                    <a:pt x="36" y="10"/>
                    <a:pt x="35" y="9"/>
                    <a:pt x="34" y="8"/>
                  </a:cubicBezTo>
                  <a:cubicBezTo>
                    <a:pt x="34" y="8"/>
                    <a:pt x="34" y="7"/>
                    <a:pt x="33" y="7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33" y="7"/>
                    <a:pt x="32" y="7"/>
                    <a:pt x="32" y="7"/>
                  </a:cubicBezTo>
                  <a:cubicBezTo>
                    <a:pt x="32" y="7"/>
                    <a:pt x="31" y="7"/>
                    <a:pt x="31" y="7"/>
                  </a:cubicBezTo>
                  <a:cubicBezTo>
                    <a:pt x="30" y="7"/>
                    <a:pt x="30" y="7"/>
                    <a:pt x="29" y="7"/>
                  </a:cubicBezTo>
                  <a:cubicBezTo>
                    <a:pt x="28" y="6"/>
                    <a:pt x="27" y="6"/>
                    <a:pt x="26" y="6"/>
                  </a:cubicBezTo>
                  <a:cubicBezTo>
                    <a:pt x="25" y="6"/>
                    <a:pt x="24" y="5"/>
                    <a:pt x="23" y="5"/>
                  </a:cubicBezTo>
                  <a:cubicBezTo>
                    <a:pt x="22" y="5"/>
                    <a:pt x="21" y="5"/>
                    <a:pt x="20" y="5"/>
                  </a:cubicBezTo>
                  <a:cubicBezTo>
                    <a:pt x="20" y="5"/>
                    <a:pt x="19" y="6"/>
                    <a:pt x="18" y="6"/>
                  </a:cubicBezTo>
                  <a:cubicBezTo>
                    <a:pt x="18" y="6"/>
                    <a:pt x="17" y="6"/>
                    <a:pt x="16" y="6"/>
                  </a:cubicBezTo>
                  <a:cubicBezTo>
                    <a:pt x="15" y="6"/>
                    <a:pt x="15" y="7"/>
                    <a:pt x="14" y="8"/>
                  </a:cubicBezTo>
                  <a:cubicBezTo>
                    <a:pt x="13" y="9"/>
                    <a:pt x="13" y="9"/>
                    <a:pt x="12" y="9"/>
                  </a:cubicBezTo>
                  <a:cubicBezTo>
                    <a:pt x="11" y="9"/>
                    <a:pt x="11" y="8"/>
                    <a:pt x="10" y="9"/>
                  </a:cubicBezTo>
                  <a:cubicBezTo>
                    <a:pt x="10" y="9"/>
                    <a:pt x="11" y="10"/>
                    <a:pt x="11" y="11"/>
                  </a:cubicBezTo>
                  <a:cubicBezTo>
                    <a:pt x="11" y="11"/>
                    <a:pt x="10" y="12"/>
                    <a:pt x="11" y="12"/>
                  </a:cubicBezTo>
                  <a:cubicBezTo>
                    <a:pt x="11" y="13"/>
                    <a:pt x="12" y="14"/>
                    <a:pt x="12" y="15"/>
                  </a:cubicBezTo>
                  <a:cubicBezTo>
                    <a:pt x="12" y="15"/>
                    <a:pt x="13" y="16"/>
                    <a:pt x="13" y="16"/>
                  </a:cubicBezTo>
                  <a:cubicBezTo>
                    <a:pt x="13" y="17"/>
                    <a:pt x="14" y="17"/>
                    <a:pt x="14" y="17"/>
                  </a:cubicBezTo>
                  <a:cubicBezTo>
                    <a:pt x="13" y="17"/>
                    <a:pt x="12" y="18"/>
                    <a:pt x="13" y="18"/>
                  </a:cubicBezTo>
                  <a:cubicBezTo>
                    <a:pt x="14" y="20"/>
                    <a:pt x="13" y="21"/>
                    <a:pt x="13" y="22"/>
                  </a:cubicBezTo>
                  <a:cubicBezTo>
                    <a:pt x="12" y="22"/>
                    <a:pt x="12" y="22"/>
                    <a:pt x="11" y="22"/>
                  </a:cubicBezTo>
                  <a:cubicBezTo>
                    <a:pt x="11" y="23"/>
                    <a:pt x="11" y="23"/>
                    <a:pt x="10" y="23"/>
                  </a:cubicBezTo>
                  <a:cubicBezTo>
                    <a:pt x="10" y="24"/>
                    <a:pt x="9" y="24"/>
                    <a:pt x="8" y="25"/>
                  </a:cubicBezTo>
                  <a:cubicBezTo>
                    <a:pt x="7" y="26"/>
                    <a:pt x="7" y="27"/>
                    <a:pt x="6" y="28"/>
                  </a:cubicBezTo>
                  <a:cubicBezTo>
                    <a:pt x="5" y="29"/>
                    <a:pt x="4" y="29"/>
                    <a:pt x="4" y="30"/>
                  </a:cubicBezTo>
                  <a:cubicBezTo>
                    <a:pt x="3" y="31"/>
                    <a:pt x="4" y="32"/>
                    <a:pt x="4" y="33"/>
                  </a:cubicBezTo>
                  <a:cubicBezTo>
                    <a:pt x="4" y="33"/>
                    <a:pt x="4" y="34"/>
                    <a:pt x="4" y="35"/>
                  </a:cubicBezTo>
                  <a:cubicBezTo>
                    <a:pt x="4" y="35"/>
                    <a:pt x="5" y="36"/>
                    <a:pt x="5" y="36"/>
                  </a:cubicBezTo>
                  <a:cubicBezTo>
                    <a:pt x="5" y="37"/>
                    <a:pt x="4" y="36"/>
                    <a:pt x="3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2" y="37"/>
                    <a:pt x="2" y="38"/>
                    <a:pt x="2" y="39"/>
                  </a:cubicBezTo>
                  <a:cubicBezTo>
                    <a:pt x="1" y="40"/>
                    <a:pt x="0" y="41"/>
                    <a:pt x="0" y="43"/>
                  </a:cubicBezTo>
                  <a:cubicBezTo>
                    <a:pt x="1" y="43"/>
                    <a:pt x="1" y="43"/>
                    <a:pt x="2" y="44"/>
                  </a:cubicBezTo>
                  <a:cubicBezTo>
                    <a:pt x="2" y="45"/>
                    <a:pt x="3" y="44"/>
                    <a:pt x="3" y="45"/>
                  </a:cubicBezTo>
                  <a:cubicBezTo>
                    <a:pt x="4" y="46"/>
                    <a:pt x="3" y="46"/>
                    <a:pt x="4" y="46"/>
                  </a:cubicBezTo>
                  <a:cubicBezTo>
                    <a:pt x="5" y="46"/>
                    <a:pt x="6" y="46"/>
                    <a:pt x="5" y="47"/>
                  </a:cubicBezTo>
                  <a:cubicBezTo>
                    <a:pt x="7" y="47"/>
                    <a:pt x="7" y="45"/>
                    <a:pt x="8" y="46"/>
                  </a:cubicBezTo>
                  <a:cubicBezTo>
                    <a:pt x="9" y="47"/>
                    <a:pt x="9" y="47"/>
                    <a:pt x="10" y="47"/>
                  </a:cubicBezTo>
                  <a:cubicBezTo>
                    <a:pt x="10" y="46"/>
                    <a:pt x="11" y="46"/>
                    <a:pt x="11" y="47"/>
                  </a:cubicBezTo>
                  <a:cubicBezTo>
                    <a:pt x="12" y="47"/>
                    <a:pt x="12" y="47"/>
                    <a:pt x="13" y="47"/>
                  </a:cubicBezTo>
                  <a:cubicBezTo>
                    <a:pt x="14" y="47"/>
                    <a:pt x="14" y="48"/>
                    <a:pt x="15" y="48"/>
                  </a:cubicBezTo>
                  <a:cubicBezTo>
                    <a:pt x="15" y="47"/>
                    <a:pt x="16" y="47"/>
                    <a:pt x="16" y="47"/>
                  </a:cubicBezTo>
                  <a:cubicBezTo>
                    <a:pt x="17" y="47"/>
                    <a:pt x="17" y="48"/>
                    <a:pt x="18" y="48"/>
                  </a:cubicBezTo>
                  <a:cubicBezTo>
                    <a:pt x="18" y="49"/>
                    <a:pt x="19" y="49"/>
                    <a:pt x="19" y="49"/>
                  </a:cubicBezTo>
                  <a:cubicBezTo>
                    <a:pt x="20" y="49"/>
                    <a:pt x="20" y="48"/>
                    <a:pt x="21" y="48"/>
                  </a:cubicBezTo>
                  <a:cubicBezTo>
                    <a:pt x="22" y="47"/>
                    <a:pt x="24" y="47"/>
                    <a:pt x="25" y="47"/>
                  </a:cubicBezTo>
                  <a:cubicBezTo>
                    <a:pt x="26" y="47"/>
                    <a:pt x="27" y="47"/>
                    <a:pt x="28" y="45"/>
                  </a:cubicBezTo>
                  <a:cubicBezTo>
                    <a:pt x="28" y="45"/>
                    <a:pt x="28" y="45"/>
                    <a:pt x="29" y="44"/>
                  </a:cubicBezTo>
                  <a:cubicBezTo>
                    <a:pt x="29" y="44"/>
                    <a:pt x="30" y="44"/>
                    <a:pt x="30" y="44"/>
                  </a:cubicBezTo>
                  <a:cubicBezTo>
                    <a:pt x="31" y="44"/>
                    <a:pt x="31" y="44"/>
                    <a:pt x="31" y="44"/>
                  </a:cubicBezTo>
                  <a:cubicBezTo>
                    <a:pt x="31" y="43"/>
                    <a:pt x="32" y="43"/>
                    <a:pt x="32" y="43"/>
                  </a:cubicBezTo>
                  <a:cubicBezTo>
                    <a:pt x="33" y="43"/>
                    <a:pt x="33" y="43"/>
                    <a:pt x="33" y="43"/>
                  </a:cubicBezTo>
                  <a:cubicBezTo>
                    <a:pt x="33" y="43"/>
                    <a:pt x="33" y="43"/>
                    <a:pt x="33" y="43"/>
                  </a:cubicBezTo>
                  <a:cubicBezTo>
                    <a:pt x="34" y="42"/>
                    <a:pt x="34" y="43"/>
                    <a:pt x="35" y="43"/>
                  </a:cubicBezTo>
                  <a:cubicBezTo>
                    <a:pt x="35" y="43"/>
                    <a:pt x="35" y="42"/>
                    <a:pt x="35" y="42"/>
                  </a:cubicBezTo>
                  <a:cubicBezTo>
                    <a:pt x="36" y="42"/>
                    <a:pt x="36" y="42"/>
                    <a:pt x="36" y="42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37" y="42"/>
                    <a:pt x="37" y="42"/>
                    <a:pt x="38" y="42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9" y="42"/>
                    <a:pt x="39" y="43"/>
                    <a:pt x="40" y="43"/>
                  </a:cubicBezTo>
                  <a:cubicBezTo>
                    <a:pt x="40" y="43"/>
                    <a:pt x="40" y="43"/>
                    <a:pt x="40" y="44"/>
                  </a:cubicBezTo>
                  <a:cubicBezTo>
                    <a:pt x="41" y="44"/>
                    <a:pt x="40" y="44"/>
                    <a:pt x="41" y="44"/>
                  </a:cubicBezTo>
                  <a:cubicBezTo>
                    <a:pt x="41" y="44"/>
                    <a:pt x="41" y="44"/>
                    <a:pt x="41" y="44"/>
                  </a:cubicBezTo>
                  <a:cubicBezTo>
                    <a:pt x="41" y="44"/>
                    <a:pt x="41" y="44"/>
                    <a:pt x="41" y="44"/>
                  </a:cubicBezTo>
                  <a:cubicBezTo>
                    <a:pt x="41" y="45"/>
                    <a:pt x="42" y="44"/>
                    <a:pt x="42" y="44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43" y="45"/>
                    <a:pt x="43" y="46"/>
                    <a:pt x="43" y="46"/>
                  </a:cubicBezTo>
                  <a:cubicBezTo>
                    <a:pt x="43" y="46"/>
                    <a:pt x="43" y="46"/>
                    <a:pt x="43" y="46"/>
                  </a:cubicBezTo>
                  <a:cubicBezTo>
                    <a:pt x="43" y="45"/>
                    <a:pt x="43" y="45"/>
                    <a:pt x="44" y="45"/>
                  </a:cubicBezTo>
                  <a:cubicBezTo>
                    <a:pt x="44" y="45"/>
                    <a:pt x="45" y="46"/>
                    <a:pt x="45" y="46"/>
                  </a:cubicBezTo>
                  <a:cubicBezTo>
                    <a:pt x="45" y="46"/>
                    <a:pt x="46" y="46"/>
                    <a:pt x="46" y="47"/>
                  </a:cubicBezTo>
                  <a:cubicBezTo>
                    <a:pt x="46" y="47"/>
                    <a:pt x="46" y="47"/>
                    <a:pt x="47" y="47"/>
                  </a:cubicBezTo>
                  <a:cubicBezTo>
                    <a:pt x="47" y="47"/>
                    <a:pt x="47" y="47"/>
                    <a:pt x="48" y="47"/>
                  </a:cubicBezTo>
                  <a:cubicBezTo>
                    <a:pt x="48" y="47"/>
                    <a:pt x="48" y="48"/>
                    <a:pt x="48" y="49"/>
                  </a:cubicBezTo>
                  <a:cubicBezTo>
                    <a:pt x="48" y="49"/>
                    <a:pt x="48" y="49"/>
                    <a:pt x="48" y="49"/>
                  </a:cubicBezTo>
                  <a:cubicBezTo>
                    <a:pt x="48" y="49"/>
                    <a:pt x="48" y="50"/>
                    <a:pt x="48" y="50"/>
                  </a:cubicBezTo>
                  <a:cubicBezTo>
                    <a:pt x="48" y="50"/>
                    <a:pt x="47" y="51"/>
                    <a:pt x="47" y="52"/>
                  </a:cubicBezTo>
                  <a:cubicBezTo>
                    <a:pt x="48" y="52"/>
                    <a:pt x="48" y="52"/>
                    <a:pt x="48" y="52"/>
                  </a:cubicBezTo>
                  <a:cubicBezTo>
                    <a:pt x="48" y="53"/>
                    <a:pt x="49" y="53"/>
                    <a:pt x="49" y="53"/>
                  </a:cubicBezTo>
                  <a:cubicBezTo>
                    <a:pt x="49" y="54"/>
                    <a:pt x="49" y="54"/>
                    <a:pt x="50" y="54"/>
                  </a:cubicBezTo>
                  <a:cubicBezTo>
                    <a:pt x="50" y="54"/>
                    <a:pt x="50" y="53"/>
                    <a:pt x="50" y="54"/>
                  </a:cubicBezTo>
                  <a:cubicBezTo>
                    <a:pt x="50" y="54"/>
                    <a:pt x="50" y="55"/>
                    <a:pt x="50" y="55"/>
                  </a:cubicBezTo>
                  <a:cubicBezTo>
                    <a:pt x="50" y="56"/>
                    <a:pt x="50" y="56"/>
                    <a:pt x="50" y="56"/>
                  </a:cubicBezTo>
                  <a:cubicBezTo>
                    <a:pt x="50" y="56"/>
                    <a:pt x="50" y="56"/>
                    <a:pt x="51" y="56"/>
                  </a:cubicBezTo>
                  <a:cubicBezTo>
                    <a:pt x="51" y="57"/>
                    <a:pt x="51" y="57"/>
                    <a:pt x="51" y="57"/>
                  </a:cubicBezTo>
                  <a:cubicBezTo>
                    <a:pt x="51" y="57"/>
                    <a:pt x="51" y="58"/>
                    <a:pt x="52" y="58"/>
                  </a:cubicBezTo>
                  <a:cubicBezTo>
                    <a:pt x="52" y="58"/>
                    <a:pt x="52" y="58"/>
                    <a:pt x="53" y="58"/>
                  </a:cubicBezTo>
                  <a:cubicBezTo>
                    <a:pt x="53" y="59"/>
                    <a:pt x="53" y="61"/>
                    <a:pt x="53" y="61"/>
                  </a:cubicBezTo>
                  <a:cubicBezTo>
                    <a:pt x="53" y="62"/>
                    <a:pt x="54" y="62"/>
                    <a:pt x="54" y="63"/>
                  </a:cubicBezTo>
                  <a:cubicBezTo>
                    <a:pt x="54" y="63"/>
                    <a:pt x="53" y="63"/>
                    <a:pt x="52" y="63"/>
                  </a:cubicBezTo>
                  <a:cubicBezTo>
                    <a:pt x="52" y="63"/>
                    <a:pt x="52" y="62"/>
                    <a:pt x="52" y="62"/>
                  </a:cubicBezTo>
                  <a:cubicBezTo>
                    <a:pt x="52" y="62"/>
                    <a:pt x="51" y="63"/>
                    <a:pt x="51" y="63"/>
                  </a:cubicBezTo>
                  <a:cubicBezTo>
                    <a:pt x="51" y="63"/>
                    <a:pt x="50" y="62"/>
                    <a:pt x="50" y="62"/>
                  </a:cubicBezTo>
                  <a:cubicBezTo>
                    <a:pt x="50" y="62"/>
                    <a:pt x="49" y="63"/>
                    <a:pt x="49" y="62"/>
                  </a:cubicBezTo>
                  <a:cubicBezTo>
                    <a:pt x="49" y="62"/>
                    <a:pt x="48" y="63"/>
                    <a:pt x="48" y="63"/>
                  </a:cubicBezTo>
                  <a:cubicBezTo>
                    <a:pt x="48" y="62"/>
                    <a:pt x="48" y="61"/>
                    <a:pt x="48" y="61"/>
                  </a:cubicBezTo>
                  <a:cubicBezTo>
                    <a:pt x="47" y="61"/>
                    <a:pt x="46" y="62"/>
                    <a:pt x="46" y="62"/>
                  </a:cubicBezTo>
                  <a:cubicBezTo>
                    <a:pt x="46" y="63"/>
                    <a:pt x="46" y="64"/>
                    <a:pt x="46" y="64"/>
                  </a:cubicBezTo>
                  <a:cubicBezTo>
                    <a:pt x="46" y="65"/>
                    <a:pt x="47" y="64"/>
                    <a:pt x="47" y="65"/>
                  </a:cubicBezTo>
                  <a:cubicBezTo>
                    <a:pt x="47" y="65"/>
                    <a:pt x="46" y="66"/>
                    <a:pt x="46" y="66"/>
                  </a:cubicBezTo>
                  <a:cubicBezTo>
                    <a:pt x="46" y="66"/>
                    <a:pt x="46" y="67"/>
                    <a:pt x="46" y="67"/>
                  </a:cubicBezTo>
                  <a:cubicBezTo>
                    <a:pt x="46" y="67"/>
                    <a:pt x="45" y="67"/>
                    <a:pt x="45" y="67"/>
                  </a:cubicBezTo>
                  <a:cubicBezTo>
                    <a:pt x="45" y="67"/>
                    <a:pt x="45" y="68"/>
                    <a:pt x="44" y="68"/>
                  </a:cubicBezTo>
                  <a:cubicBezTo>
                    <a:pt x="44" y="69"/>
                    <a:pt x="44" y="70"/>
                    <a:pt x="43" y="70"/>
                  </a:cubicBezTo>
                  <a:cubicBezTo>
                    <a:pt x="43" y="70"/>
                    <a:pt x="44" y="71"/>
                    <a:pt x="43" y="71"/>
                  </a:cubicBezTo>
                  <a:cubicBezTo>
                    <a:pt x="42" y="71"/>
                    <a:pt x="42" y="71"/>
                    <a:pt x="41" y="71"/>
                  </a:cubicBezTo>
                  <a:cubicBezTo>
                    <a:pt x="42" y="73"/>
                    <a:pt x="43" y="74"/>
                    <a:pt x="45" y="74"/>
                  </a:cubicBezTo>
                  <a:cubicBezTo>
                    <a:pt x="45" y="73"/>
                    <a:pt x="46" y="73"/>
                    <a:pt x="46" y="73"/>
                  </a:cubicBezTo>
                  <a:cubicBezTo>
                    <a:pt x="47" y="73"/>
                    <a:pt x="47" y="72"/>
                    <a:pt x="48" y="72"/>
                  </a:cubicBezTo>
                  <a:cubicBezTo>
                    <a:pt x="49" y="72"/>
                    <a:pt x="50" y="72"/>
                    <a:pt x="51" y="73"/>
                  </a:cubicBezTo>
                  <a:cubicBezTo>
                    <a:pt x="52" y="73"/>
                    <a:pt x="52" y="73"/>
                    <a:pt x="52" y="72"/>
                  </a:cubicBezTo>
                  <a:cubicBezTo>
                    <a:pt x="51" y="72"/>
                    <a:pt x="51" y="72"/>
                    <a:pt x="51" y="72"/>
                  </a:cubicBezTo>
                  <a:cubicBezTo>
                    <a:pt x="51" y="71"/>
                    <a:pt x="51" y="71"/>
                    <a:pt x="51" y="70"/>
                  </a:cubicBezTo>
                  <a:cubicBezTo>
                    <a:pt x="51" y="70"/>
                    <a:pt x="51" y="69"/>
                    <a:pt x="51" y="69"/>
                  </a:cubicBezTo>
                  <a:cubicBezTo>
                    <a:pt x="52" y="69"/>
                    <a:pt x="52" y="69"/>
                    <a:pt x="52" y="70"/>
                  </a:cubicBezTo>
                  <a:cubicBezTo>
                    <a:pt x="52" y="69"/>
                    <a:pt x="53" y="68"/>
                    <a:pt x="53" y="68"/>
                  </a:cubicBezTo>
                  <a:cubicBezTo>
                    <a:pt x="54" y="68"/>
                    <a:pt x="55" y="68"/>
                    <a:pt x="56" y="67"/>
                  </a:cubicBezTo>
                  <a:cubicBezTo>
                    <a:pt x="56" y="66"/>
                    <a:pt x="57" y="65"/>
                    <a:pt x="57" y="64"/>
                  </a:cubicBezTo>
                  <a:cubicBezTo>
                    <a:pt x="58" y="64"/>
                    <a:pt x="58" y="64"/>
                    <a:pt x="58" y="63"/>
                  </a:cubicBezTo>
                  <a:cubicBezTo>
                    <a:pt x="58" y="62"/>
                    <a:pt x="58" y="62"/>
                    <a:pt x="58" y="61"/>
                  </a:cubicBezTo>
                  <a:cubicBezTo>
                    <a:pt x="59" y="61"/>
                    <a:pt x="60" y="61"/>
                    <a:pt x="60" y="61"/>
                  </a:cubicBezTo>
                  <a:cubicBezTo>
                    <a:pt x="61" y="60"/>
                    <a:pt x="62" y="61"/>
                    <a:pt x="62" y="60"/>
                  </a:cubicBezTo>
                  <a:cubicBezTo>
                    <a:pt x="63" y="60"/>
                    <a:pt x="63" y="60"/>
                    <a:pt x="64" y="60"/>
                  </a:cubicBezTo>
                  <a:cubicBezTo>
                    <a:pt x="64" y="60"/>
                    <a:pt x="64" y="60"/>
                    <a:pt x="65" y="60"/>
                  </a:cubicBezTo>
                  <a:cubicBezTo>
                    <a:pt x="66" y="59"/>
                    <a:pt x="65" y="57"/>
                    <a:pt x="65" y="56"/>
                  </a:cubicBezTo>
                  <a:cubicBezTo>
                    <a:pt x="67" y="57"/>
                    <a:pt x="65" y="59"/>
                    <a:pt x="67" y="61"/>
                  </a:cubicBezTo>
                  <a:cubicBezTo>
                    <a:pt x="68" y="61"/>
                    <a:pt x="69" y="60"/>
                    <a:pt x="71" y="61"/>
                  </a:cubicBezTo>
                  <a:cubicBezTo>
                    <a:pt x="70" y="61"/>
                    <a:pt x="70" y="62"/>
                    <a:pt x="69" y="62"/>
                  </a:cubicBezTo>
                  <a:cubicBezTo>
                    <a:pt x="68" y="62"/>
                    <a:pt x="67" y="62"/>
                    <a:pt x="67" y="61"/>
                  </a:cubicBezTo>
                  <a:cubicBezTo>
                    <a:pt x="66" y="61"/>
                    <a:pt x="64" y="60"/>
                    <a:pt x="63" y="61"/>
                  </a:cubicBezTo>
                  <a:cubicBezTo>
                    <a:pt x="62" y="62"/>
                    <a:pt x="66" y="62"/>
                    <a:pt x="66" y="62"/>
                  </a:cubicBezTo>
                  <a:cubicBezTo>
                    <a:pt x="67" y="63"/>
                    <a:pt x="66" y="63"/>
                    <a:pt x="65" y="63"/>
                  </a:cubicBezTo>
                  <a:cubicBezTo>
                    <a:pt x="65" y="64"/>
                    <a:pt x="67" y="64"/>
                    <a:pt x="67" y="64"/>
                  </a:cubicBezTo>
                  <a:cubicBezTo>
                    <a:pt x="67" y="64"/>
                    <a:pt x="68" y="64"/>
                    <a:pt x="68" y="65"/>
                  </a:cubicBezTo>
                  <a:cubicBezTo>
                    <a:pt x="68" y="65"/>
                    <a:pt x="68" y="65"/>
                    <a:pt x="69" y="65"/>
                  </a:cubicBezTo>
                  <a:cubicBezTo>
                    <a:pt x="69" y="66"/>
                    <a:pt x="70" y="66"/>
                    <a:pt x="71" y="66"/>
                  </a:cubicBezTo>
                  <a:cubicBezTo>
                    <a:pt x="72" y="65"/>
                    <a:pt x="73" y="65"/>
                    <a:pt x="74" y="65"/>
                  </a:cubicBezTo>
                  <a:cubicBezTo>
                    <a:pt x="74" y="65"/>
                    <a:pt x="74" y="65"/>
                    <a:pt x="75" y="65"/>
                  </a:cubicBezTo>
                  <a:cubicBezTo>
                    <a:pt x="75" y="65"/>
                    <a:pt x="75" y="65"/>
                    <a:pt x="75" y="65"/>
                  </a:cubicBezTo>
                  <a:cubicBezTo>
                    <a:pt x="76" y="65"/>
                    <a:pt x="76" y="66"/>
                    <a:pt x="76" y="66"/>
                  </a:cubicBezTo>
                  <a:cubicBezTo>
                    <a:pt x="77" y="66"/>
                    <a:pt x="77" y="65"/>
                    <a:pt x="78" y="65"/>
                  </a:cubicBezTo>
                  <a:cubicBezTo>
                    <a:pt x="79" y="65"/>
                    <a:pt x="78" y="67"/>
                    <a:pt x="78" y="68"/>
                  </a:cubicBezTo>
                  <a:cubicBezTo>
                    <a:pt x="77" y="68"/>
                    <a:pt x="76" y="68"/>
                    <a:pt x="76" y="69"/>
                  </a:cubicBezTo>
                  <a:cubicBezTo>
                    <a:pt x="75" y="69"/>
                    <a:pt x="73" y="69"/>
                    <a:pt x="73" y="70"/>
                  </a:cubicBezTo>
                  <a:cubicBezTo>
                    <a:pt x="72" y="71"/>
                    <a:pt x="72" y="71"/>
                    <a:pt x="71" y="71"/>
                  </a:cubicBezTo>
                  <a:cubicBezTo>
                    <a:pt x="71" y="71"/>
                    <a:pt x="70" y="72"/>
                    <a:pt x="70" y="73"/>
                  </a:cubicBezTo>
                  <a:cubicBezTo>
                    <a:pt x="71" y="73"/>
                    <a:pt x="71" y="73"/>
                    <a:pt x="72" y="73"/>
                  </a:cubicBezTo>
                  <a:cubicBezTo>
                    <a:pt x="73" y="73"/>
                    <a:pt x="73" y="73"/>
                    <a:pt x="74" y="73"/>
                  </a:cubicBezTo>
                  <a:cubicBezTo>
                    <a:pt x="74" y="74"/>
                    <a:pt x="75" y="74"/>
                    <a:pt x="75" y="74"/>
                  </a:cubicBezTo>
                  <a:cubicBezTo>
                    <a:pt x="75" y="75"/>
                    <a:pt x="76" y="75"/>
                    <a:pt x="76" y="75"/>
                  </a:cubicBezTo>
                  <a:cubicBezTo>
                    <a:pt x="77" y="75"/>
                    <a:pt x="78" y="76"/>
                    <a:pt x="78" y="77"/>
                  </a:cubicBezTo>
                  <a:cubicBezTo>
                    <a:pt x="78" y="78"/>
                    <a:pt x="77" y="78"/>
                    <a:pt x="77" y="79"/>
                  </a:cubicBezTo>
                  <a:cubicBezTo>
                    <a:pt x="77" y="79"/>
                    <a:pt x="77" y="79"/>
                    <a:pt x="77" y="80"/>
                  </a:cubicBezTo>
                  <a:cubicBezTo>
                    <a:pt x="77" y="80"/>
                    <a:pt x="77" y="80"/>
                    <a:pt x="76" y="80"/>
                  </a:cubicBezTo>
                  <a:cubicBezTo>
                    <a:pt x="76" y="80"/>
                    <a:pt x="76" y="81"/>
                    <a:pt x="77" y="81"/>
                  </a:cubicBezTo>
                  <a:cubicBezTo>
                    <a:pt x="77" y="81"/>
                    <a:pt x="78" y="81"/>
                    <a:pt x="78" y="82"/>
                  </a:cubicBezTo>
                  <a:cubicBezTo>
                    <a:pt x="80" y="82"/>
                    <a:pt x="81" y="81"/>
                    <a:pt x="82" y="80"/>
                  </a:cubicBezTo>
                  <a:cubicBezTo>
                    <a:pt x="83" y="80"/>
                    <a:pt x="83" y="79"/>
                    <a:pt x="84" y="78"/>
                  </a:cubicBezTo>
                  <a:cubicBezTo>
                    <a:pt x="84" y="78"/>
                    <a:pt x="86" y="78"/>
                    <a:pt x="86" y="78"/>
                  </a:cubicBezTo>
                  <a:cubicBezTo>
                    <a:pt x="87" y="78"/>
                    <a:pt x="87" y="78"/>
                    <a:pt x="88" y="78"/>
                  </a:cubicBezTo>
                  <a:cubicBezTo>
                    <a:pt x="88" y="78"/>
                    <a:pt x="88" y="77"/>
                    <a:pt x="88" y="77"/>
                  </a:cubicBezTo>
                  <a:cubicBezTo>
                    <a:pt x="89" y="77"/>
                    <a:pt x="89" y="77"/>
                    <a:pt x="90" y="76"/>
                  </a:cubicBezTo>
                  <a:cubicBezTo>
                    <a:pt x="90" y="76"/>
                    <a:pt x="90" y="75"/>
                    <a:pt x="90" y="75"/>
                  </a:cubicBezTo>
                  <a:cubicBezTo>
                    <a:pt x="91" y="75"/>
                    <a:pt x="92" y="76"/>
                    <a:pt x="93" y="76"/>
                  </a:cubicBezTo>
                  <a:cubicBezTo>
                    <a:pt x="94" y="76"/>
                    <a:pt x="94" y="76"/>
                    <a:pt x="94" y="76"/>
                  </a:cubicBezTo>
                  <a:cubicBezTo>
                    <a:pt x="95" y="76"/>
                    <a:pt x="95" y="76"/>
                    <a:pt x="95" y="76"/>
                  </a:cubicBezTo>
                  <a:cubicBezTo>
                    <a:pt x="96" y="75"/>
                    <a:pt x="96" y="76"/>
                    <a:pt x="97" y="76"/>
                  </a:cubicBezTo>
                  <a:cubicBezTo>
                    <a:pt x="97" y="75"/>
                    <a:pt x="96" y="75"/>
                    <a:pt x="96" y="75"/>
                  </a:cubicBezTo>
                  <a:cubicBezTo>
                    <a:pt x="96" y="73"/>
                    <a:pt x="98" y="73"/>
                    <a:pt x="98" y="73"/>
                  </a:cubicBezTo>
                  <a:cubicBezTo>
                    <a:pt x="98" y="72"/>
                    <a:pt x="97" y="72"/>
                    <a:pt x="96" y="72"/>
                  </a:cubicBezTo>
                  <a:cubicBezTo>
                    <a:pt x="96" y="72"/>
                    <a:pt x="96" y="72"/>
                    <a:pt x="95" y="72"/>
                  </a:cubicBezTo>
                  <a:cubicBezTo>
                    <a:pt x="95" y="72"/>
                    <a:pt x="94" y="73"/>
                    <a:pt x="93" y="73"/>
                  </a:cubicBezTo>
                  <a:cubicBezTo>
                    <a:pt x="93" y="72"/>
                    <a:pt x="93" y="72"/>
                    <a:pt x="92" y="71"/>
                  </a:cubicBezTo>
                  <a:cubicBezTo>
                    <a:pt x="92" y="71"/>
                    <a:pt x="91" y="72"/>
                    <a:pt x="91" y="73"/>
                  </a:cubicBezTo>
                  <a:cubicBezTo>
                    <a:pt x="90" y="74"/>
                    <a:pt x="89" y="72"/>
                    <a:pt x="88" y="71"/>
                  </a:cubicBezTo>
                  <a:cubicBezTo>
                    <a:pt x="87" y="69"/>
                    <a:pt x="86" y="68"/>
                    <a:pt x="86" y="66"/>
                  </a:cubicBezTo>
                  <a:cubicBezTo>
                    <a:pt x="86" y="65"/>
                    <a:pt x="86" y="65"/>
                    <a:pt x="86" y="64"/>
                  </a:cubicBezTo>
                  <a:cubicBezTo>
                    <a:pt x="87" y="64"/>
                    <a:pt x="88" y="63"/>
                    <a:pt x="89" y="63"/>
                  </a:cubicBezTo>
                  <a:cubicBezTo>
                    <a:pt x="89" y="63"/>
                    <a:pt x="88" y="64"/>
                    <a:pt x="88" y="64"/>
                  </a:cubicBezTo>
                  <a:cubicBezTo>
                    <a:pt x="88" y="65"/>
                    <a:pt x="87" y="65"/>
                    <a:pt x="88" y="66"/>
                  </a:cubicBezTo>
                  <a:cubicBezTo>
                    <a:pt x="88" y="66"/>
                    <a:pt x="89" y="64"/>
                    <a:pt x="89" y="63"/>
                  </a:cubicBezTo>
                  <a:cubicBezTo>
                    <a:pt x="91" y="62"/>
                    <a:pt x="94" y="59"/>
                    <a:pt x="96" y="61"/>
                  </a:cubicBezTo>
                  <a:cubicBezTo>
                    <a:pt x="96" y="60"/>
                    <a:pt x="96" y="59"/>
                    <a:pt x="97" y="59"/>
                  </a:cubicBezTo>
                  <a:cubicBezTo>
                    <a:pt x="98" y="59"/>
                    <a:pt x="98" y="59"/>
                    <a:pt x="99" y="59"/>
                  </a:cubicBezTo>
                  <a:cubicBezTo>
                    <a:pt x="99" y="59"/>
                    <a:pt x="99" y="60"/>
                    <a:pt x="99" y="60"/>
                  </a:cubicBezTo>
                  <a:cubicBezTo>
                    <a:pt x="99" y="59"/>
                    <a:pt x="100" y="59"/>
                    <a:pt x="101" y="58"/>
                  </a:cubicBezTo>
                  <a:cubicBezTo>
                    <a:pt x="101" y="58"/>
                    <a:pt x="101" y="58"/>
                    <a:pt x="102" y="58"/>
                  </a:cubicBezTo>
                  <a:cubicBezTo>
                    <a:pt x="102" y="58"/>
                    <a:pt x="102" y="58"/>
                    <a:pt x="103" y="58"/>
                  </a:cubicBezTo>
                  <a:cubicBezTo>
                    <a:pt x="103" y="57"/>
                    <a:pt x="103" y="57"/>
                    <a:pt x="103" y="57"/>
                  </a:cubicBezTo>
                  <a:cubicBezTo>
                    <a:pt x="104" y="56"/>
                    <a:pt x="104" y="56"/>
                    <a:pt x="105" y="56"/>
                  </a:cubicBezTo>
                  <a:cubicBezTo>
                    <a:pt x="106" y="56"/>
                    <a:pt x="107" y="56"/>
                    <a:pt x="108" y="56"/>
                  </a:cubicBezTo>
                  <a:cubicBezTo>
                    <a:pt x="108" y="56"/>
                    <a:pt x="108" y="56"/>
                    <a:pt x="108" y="56"/>
                  </a:cubicBezTo>
                  <a:cubicBezTo>
                    <a:pt x="108" y="56"/>
                    <a:pt x="108" y="56"/>
                    <a:pt x="109" y="56"/>
                  </a:cubicBezTo>
                  <a:cubicBezTo>
                    <a:pt x="108" y="56"/>
                    <a:pt x="108" y="56"/>
                    <a:pt x="108" y="55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3" name="Freeform 778">
              <a:extLst>
                <a:ext uri="{FF2B5EF4-FFF2-40B4-BE49-F238E27FC236}">
                  <a16:creationId xmlns:a16="http://schemas.microsoft.com/office/drawing/2014/main" id="{5471D059-A621-DA07-9350-F32BB38F6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6725" y="3351213"/>
              <a:ext cx="128587" cy="79375"/>
            </a:xfrm>
            <a:custGeom>
              <a:avLst/>
              <a:gdLst>
                <a:gd name="T0" fmla="*/ 12 w 31"/>
                <a:gd name="T1" fmla="*/ 18 h 19"/>
                <a:gd name="T2" fmla="*/ 14 w 31"/>
                <a:gd name="T3" fmla="*/ 18 h 19"/>
                <a:gd name="T4" fmla="*/ 15 w 31"/>
                <a:gd name="T5" fmla="*/ 16 h 19"/>
                <a:gd name="T6" fmla="*/ 16 w 31"/>
                <a:gd name="T7" fmla="*/ 13 h 19"/>
                <a:gd name="T8" fmla="*/ 18 w 31"/>
                <a:gd name="T9" fmla="*/ 16 h 19"/>
                <a:gd name="T10" fmla="*/ 19 w 31"/>
                <a:gd name="T11" fmla="*/ 16 h 19"/>
                <a:gd name="T12" fmla="*/ 20 w 31"/>
                <a:gd name="T13" fmla="*/ 18 h 19"/>
                <a:gd name="T14" fmla="*/ 20 w 31"/>
                <a:gd name="T15" fmla="*/ 19 h 19"/>
                <a:gd name="T16" fmla="*/ 21 w 31"/>
                <a:gd name="T17" fmla="*/ 18 h 19"/>
                <a:gd name="T18" fmla="*/ 22 w 31"/>
                <a:gd name="T19" fmla="*/ 16 h 19"/>
                <a:gd name="T20" fmla="*/ 23 w 31"/>
                <a:gd name="T21" fmla="*/ 13 h 19"/>
                <a:gd name="T22" fmla="*/ 26 w 31"/>
                <a:gd name="T23" fmla="*/ 14 h 19"/>
                <a:gd name="T24" fmla="*/ 29 w 31"/>
                <a:gd name="T25" fmla="*/ 15 h 19"/>
                <a:gd name="T26" fmla="*/ 28 w 31"/>
                <a:gd name="T27" fmla="*/ 13 h 19"/>
                <a:gd name="T28" fmla="*/ 28 w 31"/>
                <a:gd name="T29" fmla="*/ 12 h 19"/>
                <a:gd name="T30" fmla="*/ 30 w 31"/>
                <a:gd name="T31" fmla="*/ 12 h 19"/>
                <a:gd name="T32" fmla="*/ 30 w 31"/>
                <a:gd name="T33" fmla="*/ 11 h 19"/>
                <a:gd name="T34" fmla="*/ 31 w 31"/>
                <a:gd name="T35" fmla="*/ 8 h 19"/>
                <a:gd name="T36" fmla="*/ 28 w 31"/>
                <a:gd name="T37" fmla="*/ 9 h 19"/>
                <a:gd name="T38" fmla="*/ 24 w 31"/>
                <a:gd name="T39" fmla="*/ 7 h 19"/>
                <a:gd name="T40" fmla="*/ 25 w 31"/>
                <a:gd name="T41" fmla="*/ 5 h 19"/>
                <a:gd name="T42" fmla="*/ 25 w 31"/>
                <a:gd name="T43" fmla="*/ 2 h 19"/>
                <a:gd name="T44" fmla="*/ 20 w 31"/>
                <a:gd name="T45" fmla="*/ 1 h 19"/>
                <a:gd name="T46" fmla="*/ 17 w 31"/>
                <a:gd name="T47" fmla="*/ 1 h 19"/>
                <a:gd name="T48" fmla="*/ 15 w 31"/>
                <a:gd name="T49" fmla="*/ 2 h 19"/>
                <a:gd name="T50" fmla="*/ 11 w 31"/>
                <a:gd name="T51" fmla="*/ 2 h 19"/>
                <a:gd name="T52" fmla="*/ 10 w 31"/>
                <a:gd name="T53" fmla="*/ 3 h 19"/>
                <a:gd name="T54" fmla="*/ 9 w 31"/>
                <a:gd name="T55" fmla="*/ 3 h 19"/>
                <a:gd name="T56" fmla="*/ 7 w 31"/>
                <a:gd name="T57" fmla="*/ 3 h 19"/>
                <a:gd name="T58" fmla="*/ 7 w 31"/>
                <a:gd name="T59" fmla="*/ 4 h 19"/>
                <a:gd name="T60" fmla="*/ 7 w 31"/>
                <a:gd name="T61" fmla="*/ 5 h 19"/>
                <a:gd name="T62" fmla="*/ 6 w 31"/>
                <a:gd name="T63" fmla="*/ 7 h 19"/>
                <a:gd name="T64" fmla="*/ 3 w 31"/>
                <a:gd name="T65" fmla="*/ 8 h 19"/>
                <a:gd name="T66" fmla="*/ 4 w 31"/>
                <a:gd name="T67" fmla="*/ 10 h 19"/>
                <a:gd name="T68" fmla="*/ 1 w 31"/>
                <a:gd name="T69" fmla="*/ 12 h 19"/>
                <a:gd name="T70" fmla="*/ 2 w 31"/>
                <a:gd name="T71" fmla="*/ 14 h 19"/>
                <a:gd name="T72" fmla="*/ 0 w 31"/>
                <a:gd name="T73" fmla="*/ 16 h 19"/>
                <a:gd name="T74" fmla="*/ 2 w 31"/>
                <a:gd name="T75" fmla="*/ 14 h 19"/>
                <a:gd name="T76" fmla="*/ 4 w 31"/>
                <a:gd name="T77" fmla="*/ 13 h 19"/>
                <a:gd name="T78" fmla="*/ 6 w 31"/>
                <a:gd name="T79" fmla="*/ 15 h 19"/>
                <a:gd name="T80" fmla="*/ 6 w 31"/>
                <a:gd name="T81" fmla="*/ 17 h 19"/>
                <a:gd name="T82" fmla="*/ 10 w 31"/>
                <a:gd name="T83" fmla="*/ 1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1" h="19">
                  <a:moveTo>
                    <a:pt x="10" y="18"/>
                  </a:moveTo>
                  <a:cubicBezTo>
                    <a:pt x="11" y="18"/>
                    <a:pt x="11" y="18"/>
                    <a:pt x="12" y="18"/>
                  </a:cubicBez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4" y="18"/>
                    <a:pt x="14" y="18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5" y="15"/>
                    <a:pt x="14" y="15"/>
                    <a:pt x="15" y="15"/>
                  </a:cubicBezTo>
                  <a:cubicBezTo>
                    <a:pt x="16" y="14"/>
                    <a:pt x="16" y="14"/>
                    <a:pt x="16" y="13"/>
                  </a:cubicBezTo>
                  <a:cubicBezTo>
                    <a:pt x="17" y="13"/>
                    <a:pt x="17" y="14"/>
                    <a:pt x="17" y="14"/>
                  </a:cubicBezTo>
                  <a:cubicBezTo>
                    <a:pt x="17" y="15"/>
                    <a:pt x="17" y="15"/>
                    <a:pt x="18" y="16"/>
                  </a:cubicBezTo>
                  <a:cubicBezTo>
                    <a:pt x="18" y="16"/>
                    <a:pt x="18" y="16"/>
                    <a:pt x="19" y="16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20" y="17"/>
                    <a:pt x="19" y="17"/>
                    <a:pt x="20" y="17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0" y="18"/>
                    <a:pt x="20" y="19"/>
                    <a:pt x="20" y="19"/>
                  </a:cubicBezTo>
                  <a:cubicBezTo>
                    <a:pt x="20" y="19"/>
                    <a:pt x="20" y="19"/>
                    <a:pt x="21" y="19"/>
                  </a:cubicBezTo>
                  <a:cubicBezTo>
                    <a:pt x="22" y="19"/>
                    <a:pt x="21" y="18"/>
                    <a:pt x="21" y="18"/>
                  </a:cubicBezTo>
                  <a:cubicBezTo>
                    <a:pt x="20" y="17"/>
                    <a:pt x="21" y="17"/>
                    <a:pt x="21" y="17"/>
                  </a:cubicBezTo>
                  <a:cubicBezTo>
                    <a:pt x="21" y="16"/>
                    <a:pt x="21" y="16"/>
                    <a:pt x="22" y="16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3" y="14"/>
                    <a:pt x="22" y="14"/>
                    <a:pt x="23" y="13"/>
                  </a:cubicBezTo>
                  <a:cubicBezTo>
                    <a:pt x="23" y="12"/>
                    <a:pt x="24" y="13"/>
                    <a:pt x="24" y="14"/>
                  </a:cubicBezTo>
                  <a:cubicBezTo>
                    <a:pt x="25" y="15"/>
                    <a:pt x="25" y="14"/>
                    <a:pt x="26" y="14"/>
                  </a:cubicBezTo>
                  <a:cubicBezTo>
                    <a:pt x="27" y="14"/>
                    <a:pt x="27" y="14"/>
                    <a:pt x="28" y="15"/>
                  </a:cubicBezTo>
                  <a:cubicBezTo>
                    <a:pt x="28" y="15"/>
                    <a:pt x="28" y="16"/>
                    <a:pt x="29" y="15"/>
                  </a:cubicBezTo>
                  <a:cubicBezTo>
                    <a:pt x="29" y="15"/>
                    <a:pt x="28" y="15"/>
                    <a:pt x="28" y="14"/>
                  </a:cubicBezTo>
                  <a:cubicBezTo>
                    <a:pt x="28" y="14"/>
                    <a:pt x="28" y="14"/>
                    <a:pt x="28" y="13"/>
                  </a:cubicBezTo>
                  <a:cubicBezTo>
                    <a:pt x="28" y="13"/>
                    <a:pt x="28" y="13"/>
                    <a:pt x="28" y="13"/>
                  </a:cubicBezTo>
                  <a:cubicBezTo>
                    <a:pt x="28" y="13"/>
                    <a:pt x="28" y="12"/>
                    <a:pt x="28" y="12"/>
                  </a:cubicBezTo>
                  <a:cubicBezTo>
                    <a:pt x="28" y="12"/>
                    <a:pt x="29" y="12"/>
                    <a:pt x="29" y="12"/>
                  </a:cubicBezTo>
                  <a:cubicBezTo>
                    <a:pt x="29" y="12"/>
                    <a:pt x="29" y="12"/>
                    <a:pt x="30" y="12"/>
                  </a:cubicBezTo>
                  <a:cubicBezTo>
                    <a:pt x="30" y="13"/>
                    <a:pt x="31" y="12"/>
                    <a:pt x="31" y="12"/>
                  </a:cubicBezTo>
                  <a:cubicBezTo>
                    <a:pt x="31" y="12"/>
                    <a:pt x="30" y="11"/>
                    <a:pt x="30" y="11"/>
                  </a:cubicBezTo>
                  <a:cubicBezTo>
                    <a:pt x="30" y="10"/>
                    <a:pt x="30" y="10"/>
                    <a:pt x="31" y="10"/>
                  </a:cubicBezTo>
                  <a:cubicBezTo>
                    <a:pt x="31" y="9"/>
                    <a:pt x="31" y="8"/>
                    <a:pt x="31" y="8"/>
                  </a:cubicBezTo>
                  <a:cubicBezTo>
                    <a:pt x="30" y="7"/>
                    <a:pt x="30" y="8"/>
                    <a:pt x="29" y="9"/>
                  </a:cubicBezTo>
                  <a:cubicBezTo>
                    <a:pt x="29" y="9"/>
                    <a:pt x="28" y="9"/>
                    <a:pt x="28" y="9"/>
                  </a:cubicBezTo>
                  <a:cubicBezTo>
                    <a:pt x="27" y="8"/>
                    <a:pt x="27" y="8"/>
                    <a:pt x="27" y="7"/>
                  </a:cubicBezTo>
                  <a:cubicBezTo>
                    <a:pt x="26" y="7"/>
                    <a:pt x="25" y="7"/>
                    <a:pt x="24" y="7"/>
                  </a:cubicBezTo>
                  <a:cubicBezTo>
                    <a:pt x="24" y="7"/>
                    <a:pt x="24" y="6"/>
                    <a:pt x="24" y="6"/>
                  </a:cubicBezTo>
                  <a:cubicBezTo>
                    <a:pt x="24" y="5"/>
                    <a:pt x="24" y="5"/>
                    <a:pt x="25" y="5"/>
                  </a:cubicBezTo>
                  <a:cubicBezTo>
                    <a:pt x="25" y="4"/>
                    <a:pt x="25" y="4"/>
                    <a:pt x="25" y="3"/>
                  </a:cubicBezTo>
                  <a:cubicBezTo>
                    <a:pt x="25" y="3"/>
                    <a:pt x="25" y="3"/>
                    <a:pt x="25" y="2"/>
                  </a:cubicBezTo>
                  <a:cubicBezTo>
                    <a:pt x="23" y="2"/>
                    <a:pt x="23" y="1"/>
                    <a:pt x="21" y="1"/>
                  </a:cubicBezTo>
                  <a:cubicBezTo>
                    <a:pt x="21" y="1"/>
                    <a:pt x="20" y="1"/>
                    <a:pt x="20" y="1"/>
                  </a:cubicBezTo>
                  <a:cubicBezTo>
                    <a:pt x="19" y="1"/>
                    <a:pt x="19" y="0"/>
                    <a:pt x="19" y="0"/>
                  </a:cubicBezTo>
                  <a:cubicBezTo>
                    <a:pt x="18" y="0"/>
                    <a:pt x="17" y="0"/>
                    <a:pt x="17" y="1"/>
                  </a:cubicBezTo>
                  <a:cubicBezTo>
                    <a:pt x="17" y="1"/>
                    <a:pt x="18" y="1"/>
                    <a:pt x="18" y="2"/>
                  </a:cubicBezTo>
                  <a:cubicBezTo>
                    <a:pt x="17" y="2"/>
                    <a:pt x="16" y="1"/>
                    <a:pt x="15" y="2"/>
                  </a:cubicBezTo>
                  <a:cubicBezTo>
                    <a:pt x="14" y="2"/>
                    <a:pt x="13" y="2"/>
                    <a:pt x="12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3"/>
                    <a:pt x="11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4"/>
                    <a:pt x="6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5"/>
                    <a:pt x="7" y="5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6"/>
                    <a:pt x="6" y="6"/>
                    <a:pt x="6" y="6"/>
                  </a:cubicBezTo>
                  <a:cubicBezTo>
                    <a:pt x="6" y="6"/>
                    <a:pt x="6" y="7"/>
                    <a:pt x="6" y="7"/>
                  </a:cubicBezTo>
                  <a:cubicBezTo>
                    <a:pt x="5" y="7"/>
                    <a:pt x="5" y="7"/>
                    <a:pt x="5" y="8"/>
                  </a:cubicBezTo>
                  <a:cubicBezTo>
                    <a:pt x="5" y="8"/>
                    <a:pt x="4" y="8"/>
                    <a:pt x="3" y="8"/>
                  </a:cubicBezTo>
                  <a:cubicBezTo>
                    <a:pt x="3" y="8"/>
                    <a:pt x="4" y="9"/>
                    <a:pt x="4" y="9"/>
                  </a:cubicBezTo>
                  <a:cubicBezTo>
                    <a:pt x="4" y="9"/>
                    <a:pt x="4" y="10"/>
                    <a:pt x="4" y="10"/>
                  </a:cubicBezTo>
                  <a:cubicBezTo>
                    <a:pt x="3" y="11"/>
                    <a:pt x="2" y="11"/>
                    <a:pt x="2" y="11"/>
                  </a:cubicBezTo>
                  <a:cubicBezTo>
                    <a:pt x="2" y="12"/>
                    <a:pt x="2" y="12"/>
                    <a:pt x="1" y="12"/>
                  </a:cubicBezTo>
                  <a:cubicBezTo>
                    <a:pt x="1" y="12"/>
                    <a:pt x="1" y="13"/>
                    <a:pt x="1" y="13"/>
                  </a:cubicBezTo>
                  <a:cubicBezTo>
                    <a:pt x="1" y="14"/>
                    <a:pt x="1" y="14"/>
                    <a:pt x="2" y="14"/>
                  </a:cubicBezTo>
                  <a:cubicBezTo>
                    <a:pt x="2" y="14"/>
                    <a:pt x="2" y="14"/>
                    <a:pt x="1" y="15"/>
                  </a:cubicBezTo>
                  <a:cubicBezTo>
                    <a:pt x="1" y="15"/>
                    <a:pt x="1" y="15"/>
                    <a:pt x="0" y="16"/>
                  </a:cubicBezTo>
                  <a:cubicBezTo>
                    <a:pt x="0" y="17"/>
                    <a:pt x="3" y="16"/>
                    <a:pt x="3" y="15"/>
                  </a:cubicBezTo>
                  <a:cubicBezTo>
                    <a:pt x="3" y="15"/>
                    <a:pt x="2" y="15"/>
                    <a:pt x="2" y="14"/>
                  </a:cubicBezTo>
                  <a:cubicBezTo>
                    <a:pt x="2" y="14"/>
                    <a:pt x="2" y="14"/>
                    <a:pt x="3" y="14"/>
                  </a:cubicBezTo>
                  <a:cubicBezTo>
                    <a:pt x="3" y="14"/>
                    <a:pt x="4" y="13"/>
                    <a:pt x="4" y="13"/>
                  </a:cubicBezTo>
                  <a:cubicBezTo>
                    <a:pt x="4" y="13"/>
                    <a:pt x="5" y="13"/>
                    <a:pt x="6" y="13"/>
                  </a:cubicBezTo>
                  <a:cubicBezTo>
                    <a:pt x="6" y="14"/>
                    <a:pt x="6" y="14"/>
                    <a:pt x="6" y="15"/>
                  </a:cubicBezTo>
                  <a:cubicBezTo>
                    <a:pt x="7" y="15"/>
                    <a:pt x="6" y="16"/>
                    <a:pt x="6" y="16"/>
                  </a:cubicBezTo>
                  <a:cubicBezTo>
                    <a:pt x="6" y="17"/>
                    <a:pt x="7" y="16"/>
                    <a:pt x="6" y="17"/>
                  </a:cubicBezTo>
                  <a:cubicBezTo>
                    <a:pt x="7" y="17"/>
                    <a:pt x="8" y="17"/>
                    <a:pt x="7" y="18"/>
                  </a:cubicBezTo>
                  <a:cubicBezTo>
                    <a:pt x="8" y="18"/>
                    <a:pt x="9" y="19"/>
                    <a:pt x="10" y="18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4" name="Freeform 779">
              <a:extLst>
                <a:ext uri="{FF2B5EF4-FFF2-40B4-BE49-F238E27FC236}">
                  <a16:creationId xmlns:a16="http://schemas.microsoft.com/office/drawing/2014/main" id="{70A4DB91-994D-F968-AC40-43C756043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8675" y="3417888"/>
              <a:ext cx="115887" cy="153988"/>
            </a:xfrm>
            <a:custGeom>
              <a:avLst/>
              <a:gdLst>
                <a:gd name="T0" fmla="*/ 24 w 28"/>
                <a:gd name="T1" fmla="*/ 33 h 37"/>
                <a:gd name="T2" fmla="*/ 24 w 28"/>
                <a:gd name="T3" fmla="*/ 31 h 37"/>
                <a:gd name="T4" fmla="*/ 27 w 28"/>
                <a:gd name="T5" fmla="*/ 30 h 37"/>
                <a:gd name="T6" fmla="*/ 27 w 28"/>
                <a:gd name="T7" fmla="*/ 27 h 37"/>
                <a:gd name="T8" fmla="*/ 25 w 28"/>
                <a:gd name="T9" fmla="*/ 26 h 37"/>
                <a:gd name="T10" fmla="*/ 24 w 28"/>
                <a:gd name="T11" fmla="*/ 21 h 37"/>
                <a:gd name="T12" fmla="*/ 26 w 28"/>
                <a:gd name="T13" fmla="*/ 19 h 37"/>
                <a:gd name="T14" fmla="*/ 25 w 28"/>
                <a:gd name="T15" fmla="*/ 17 h 37"/>
                <a:gd name="T16" fmla="*/ 25 w 28"/>
                <a:gd name="T17" fmla="*/ 16 h 37"/>
                <a:gd name="T18" fmla="*/ 26 w 28"/>
                <a:gd name="T19" fmla="*/ 15 h 37"/>
                <a:gd name="T20" fmla="*/ 25 w 28"/>
                <a:gd name="T21" fmla="*/ 14 h 37"/>
                <a:gd name="T22" fmla="*/ 22 w 28"/>
                <a:gd name="T23" fmla="*/ 16 h 37"/>
                <a:gd name="T24" fmla="*/ 20 w 28"/>
                <a:gd name="T25" fmla="*/ 14 h 37"/>
                <a:gd name="T26" fmla="*/ 17 w 28"/>
                <a:gd name="T27" fmla="*/ 13 h 37"/>
                <a:gd name="T28" fmla="*/ 17 w 28"/>
                <a:gd name="T29" fmla="*/ 11 h 37"/>
                <a:gd name="T30" fmla="*/ 18 w 28"/>
                <a:gd name="T31" fmla="*/ 10 h 37"/>
                <a:gd name="T32" fmla="*/ 15 w 28"/>
                <a:gd name="T33" fmla="*/ 8 h 37"/>
                <a:gd name="T34" fmla="*/ 13 w 28"/>
                <a:gd name="T35" fmla="*/ 6 h 37"/>
                <a:gd name="T36" fmla="*/ 13 w 28"/>
                <a:gd name="T37" fmla="*/ 4 h 37"/>
                <a:gd name="T38" fmla="*/ 10 w 28"/>
                <a:gd name="T39" fmla="*/ 2 h 37"/>
                <a:gd name="T40" fmla="*/ 7 w 28"/>
                <a:gd name="T41" fmla="*/ 0 h 37"/>
                <a:gd name="T42" fmla="*/ 5 w 28"/>
                <a:gd name="T43" fmla="*/ 0 h 37"/>
                <a:gd name="T44" fmla="*/ 3 w 28"/>
                <a:gd name="T45" fmla="*/ 2 h 37"/>
                <a:gd name="T46" fmla="*/ 0 w 28"/>
                <a:gd name="T47" fmla="*/ 4 h 37"/>
                <a:gd name="T48" fmla="*/ 1 w 28"/>
                <a:gd name="T49" fmla="*/ 6 h 37"/>
                <a:gd name="T50" fmla="*/ 1 w 28"/>
                <a:gd name="T51" fmla="*/ 7 h 37"/>
                <a:gd name="T52" fmla="*/ 4 w 28"/>
                <a:gd name="T53" fmla="*/ 9 h 37"/>
                <a:gd name="T54" fmla="*/ 2 w 28"/>
                <a:gd name="T55" fmla="*/ 12 h 37"/>
                <a:gd name="T56" fmla="*/ 3 w 28"/>
                <a:gd name="T57" fmla="*/ 15 h 37"/>
                <a:gd name="T58" fmla="*/ 3 w 28"/>
                <a:gd name="T59" fmla="*/ 18 h 37"/>
                <a:gd name="T60" fmla="*/ 5 w 28"/>
                <a:gd name="T61" fmla="*/ 21 h 37"/>
                <a:gd name="T62" fmla="*/ 5 w 28"/>
                <a:gd name="T63" fmla="*/ 24 h 37"/>
                <a:gd name="T64" fmla="*/ 4 w 28"/>
                <a:gd name="T65" fmla="*/ 25 h 37"/>
                <a:gd name="T66" fmla="*/ 2 w 28"/>
                <a:gd name="T67" fmla="*/ 25 h 37"/>
                <a:gd name="T68" fmla="*/ 4 w 28"/>
                <a:gd name="T69" fmla="*/ 27 h 37"/>
                <a:gd name="T70" fmla="*/ 8 w 28"/>
                <a:gd name="T71" fmla="*/ 29 h 37"/>
                <a:gd name="T72" fmla="*/ 10 w 28"/>
                <a:gd name="T73" fmla="*/ 31 h 37"/>
                <a:gd name="T74" fmla="*/ 11 w 28"/>
                <a:gd name="T75" fmla="*/ 31 h 37"/>
                <a:gd name="T76" fmla="*/ 12 w 28"/>
                <a:gd name="T77" fmla="*/ 29 h 37"/>
                <a:gd name="T78" fmla="*/ 14 w 28"/>
                <a:gd name="T79" fmla="*/ 28 h 37"/>
                <a:gd name="T80" fmla="*/ 15 w 28"/>
                <a:gd name="T81" fmla="*/ 29 h 37"/>
                <a:gd name="T82" fmla="*/ 17 w 28"/>
                <a:gd name="T83" fmla="*/ 31 h 37"/>
                <a:gd name="T84" fmla="*/ 17 w 28"/>
                <a:gd name="T85" fmla="*/ 32 h 37"/>
                <a:gd name="T86" fmla="*/ 20 w 28"/>
                <a:gd name="T87" fmla="*/ 33 h 37"/>
                <a:gd name="T88" fmla="*/ 19 w 28"/>
                <a:gd name="T89" fmla="*/ 35 h 37"/>
                <a:gd name="T90" fmla="*/ 18 w 28"/>
                <a:gd name="T91" fmla="*/ 36 h 37"/>
                <a:gd name="T92" fmla="*/ 21 w 28"/>
                <a:gd name="T93" fmla="*/ 36 h 37"/>
                <a:gd name="T94" fmla="*/ 23 w 28"/>
                <a:gd name="T95" fmla="*/ 36 h 37"/>
                <a:gd name="T96" fmla="*/ 25 w 28"/>
                <a:gd name="T97" fmla="*/ 34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8" h="37">
                  <a:moveTo>
                    <a:pt x="25" y="34"/>
                  </a:moveTo>
                  <a:cubicBezTo>
                    <a:pt x="24" y="34"/>
                    <a:pt x="24" y="34"/>
                    <a:pt x="24" y="33"/>
                  </a:cubicBezTo>
                  <a:cubicBezTo>
                    <a:pt x="24" y="33"/>
                    <a:pt x="25" y="33"/>
                    <a:pt x="25" y="32"/>
                  </a:cubicBezTo>
                  <a:cubicBezTo>
                    <a:pt x="25" y="32"/>
                    <a:pt x="24" y="32"/>
                    <a:pt x="24" y="31"/>
                  </a:cubicBezTo>
                  <a:cubicBezTo>
                    <a:pt x="25" y="31"/>
                    <a:pt x="26" y="31"/>
                    <a:pt x="26" y="31"/>
                  </a:cubicBezTo>
                  <a:cubicBezTo>
                    <a:pt x="27" y="31"/>
                    <a:pt x="27" y="30"/>
                    <a:pt x="27" y="30"/>
                  </a:cubicBezTo>
                  <a:cubicBezTo>
                    <a:pt x="28" y="29"/>
                    <a:pt x="28" y="29"/>
                    <a:pt x="28" y="28"/>
                  </a:cubicBezTo>
                  <a:cubicBezTo>
                    <a:pt x="28" y="28"/>
                    <a:pt x="27" y="28"/>
                    <a:pt x="27" y="27"/>
                  </a:cubicBezTo>
                  <a:cubicBezTo>
                    <a:pt x="27" y="27"/>
                    <a:pt x="27" y="27"/>
                    <a:pt x="27" y="27"/>
                  </a:cubicBezTo>
                  <a:cubicBezTo>
                    <a:pt x="26" y="26"/>
                    <a:pt x="26" y="26"/>
                    <a:pt x="25" y="26"/>
                  </a:cubicBezTo>
                  <a:cubicBezTo>
                    <a:pt x="25" y="25"/>
                    <a:pt x="25" y="24"/>
                    <a:pt x="24" y="24"/>
                  </a:cubicBezTo>
                  <a:cubicBezTo>
                    <a:pt x="24" y="23"/>
                    <a:pt x="24" y="22"/>
                    <a:pt x="24" y="21"/>
                  </a:cubicBezTo>
                  <a:cubicBezTo>
                    <a:pt x="24" y="20"/>
                    <a:pt x="25" y="20"/>
                    <a:pt x="25" y="20"/>
                  </a:cubicBezTo>
                  <a:cubicBezTo>
                    <a:pt x="26" y="20"/>
                    <a:pt x="26" y="19"/>
                    <a:pt x="26" y="19"/>
                  </a:cubicBezTo>
                  <a:cubicBezTo>
                    <a:pt x="26" y="19"/>
                    <a:pt x="26" y="18"/>
                    <a:pt x="26" y="18"/>
                  </a:cubicBezTo>
                  <a:cubicBezTo>
                    <a:pt x="26" y="18"/>
                    <a:pt x="26" y="18"/>
                    <a:pt x="25" y="17"/>
                  </a:cubicBezTo>
                  <a:cubicBezTo>
                    <a:pt x="25" y="17"/>
                    <a:pt x="25" y="17"/>
                    <a:pt x="25" y="16"/>
                  </a:cubicBezTo>
                  <a:cubicBezTo>
                    <a:pt x="25" y="16"/>
                    <a:pt x="24" y="16"/>
                    <a:pt x="25" y="16"/>
                  </a:cubicBezTo>
                  <a:cubicBezTo>
                    <a:pt x="25" y="15"/>
                    <a:pt x="25" y="15"/>
                    <a:pt x="26" y="15"/>
                  </a:cubicBezTo>
                  <a:cubicBezTo>
                    <a:pt x="26" y="15"/>
                    <a:pt x="27" y="16"/>
                    <a:pt x="26" y="15"/>
                  </a:cubicBezTo>
                  <a:cubicBezTo>
                    <a:pt x="26" y="15"/>
                    <a:pt x="26" y="15"/>
                    <a:pt x="26" y="14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24" y="14"/>
                    <a:pt x="24" y="14"/>
                    <a:pt x="23" y="15"/>
                  </a:cubicBezTo>
                  <a:cubicBezTo>
                    <a:pt x="23" y="15"/>
                    <a:pt x="23" y="16"/>
                    <a:pt x="22" y="16"/>
                  </a:cubicBezTo>
                  <a:cubicBezTo>
                    <a:pt x="22" y="16"/>
                    <a:pt x="22" y="15"/>
                    <a:pt x="21" y="15"/>
                  </a:cubicBezTo>
                  <a:cubicBezTo>
                    <a:pt x="21" y="14"/>
                    <a:pt x="20" y="14"/>
                    <a:pt x="20" y="14"/>
                  </a:cubicBezTo>
                  <a:cubicBezTo>
                    <a:pt x="19" y="14"/>
                    <a:pt x="19" y="13"/>
                    <a:pt x="18" y="13"/>
                  </a:cubicBezTo>
                  <a:cubicBezTo>
                    <a:pt x="18" y="13"/>
                    <a:pt x="17" y="13"/>
                    <a:pt x="17" y="13"/>
                  </a:cubicBezTo>
                  <a:cubicBezTo>
                    <a:pt x="17" y="12"/>
                    <a:pt x="18" y="12"/>
                    <a:pt x="18" y="12"/>
                  </a:cubicBezTo>
                  <a:cubicBezTo>
                    <a:pt x="18" y="12"/>
                    <a:pt x="17" y="11"/>
                    <a:pt x="17" y="11"/>
                  </a:cubicBezTo>
                  <a:cubicBezTo>
                    <a:pt x="17" y="11"/>
                    <a:pt x="17" y="10"/>
                    <a:pt x="18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9"/>
                    <a:pt x="17" y="9"/>
                    <a:pt x="17" y="9"/>
                  </a:cubicBezTo>
                  <a:cubicBezTo>
                    <a:pt x="16" y="9"/>
                    <a:pt x="15" y="8"/>
                    <a:pt x="15" y="8"/>
                  </a:cubicBezTo>
                  <a:cubicBezTo>
                    <a:pt x="14" y="7"/>
                    <a:pt x="14" y="7"/>
                    <a:pt x="13" y="7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5"/>
                    <a:pt x="13" y="5"/>
                  </a:cubicBezTo>
                  <a:cubicBezTo>
                    <a:pt x="13" y="5"/>
                    <a:pt x="14" y="4"/>
                    <a:pt x="13" y="4"/>
                  </a:cubicBezTo>
                  <a:cubicBezTo>
                    <a:pt x="12" y="4"/>
                    <a:pt x="12" y="3"/>
                    <a:pt x="11" y="2"/>
                  </a:cubicBezTo>
                  <a:cubicBezTo>
                    <a:pt x="11" y="2"/>
                    <a:pt x="11" y="2"/>
                    <a:pt x="10" y="2"/>
                  </a:cubicBezTo>
                  <a:cubicBezTo>
                    <a:pt x="10" y="1"/>
                    <a:pt x="10" y="1"/>
                    <a:pt x="9" y="0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0" y="4"/>
                    <a:pt x="1" y="4"/>
                    <a:pt x="1" y="5"/>
                  </a:cubicBezTo>
                  <a:cubicBezTo>
                    <a:pt x="1" y="5"/>
                    <a:pt x="0" y="6"/>
                    <a:pt x="1" y="6"/>
                  </a:cubicBezTo>
                  <a:cubicBezTo>
                    <a:pt x="1" y="6"/>
                    <a:pt x="2" y="6"/>
                    <a:pt x="2" y="6"/>
                  </a:cubicBezTo>
                  <a:cubicBezTo>
                    <a:pt x="2" y="7"/>
                    <a:pt x="1" y="7"/>
                    <a:pt x="1" y="7"/>
                  </a:cubicBezTo>
                  <a:cubicBezTo>
                    <a:pt x="1" y="7"/>
                    <a:pt x="1" y="8"/>
                    <a:pt x="1" y="8"/>
                  </a:cubicBezTo>
                  <a:cubicBezTo>
                    <a:pt x="2" y="8"/>
                    <a:pt x="4" y="9"/>
                    <a:pt x="4" y="9"/>
                  </a:cubicBezTo>
                  <a:cubicBezTo>
                    <a:pt x="3" y="10"/>
                    <a:pt x="2" y="9"/>
                    <a:pt x="2" y="10"/>
                  </a:cubicBezTo>
                  <a:cubicBezTo>
                    <a:pt x="2" y="10"/>
                    <a:pt x="2" y="11"/>
                    <a:pt x="2" y="12"/>
                  </a:cubicBezTo>
                  <a:cubicBezTo>
                    <a:pt x="3" y="12"/>
                    <a:pt x="4" y="12"/>
                    <a:pt x="4" y="13"/>
                  </a:cubicBezTo>
                  <a:cubicBezTo>
                    <a:pt x="4" y="14"/>
                    <a:pt x="3" y="14"/>
                    <a:pt x="3" y="15"/>
                  </a:cubicBezTo>
                  <a:cubicBezTo>
                    <a:pt x="2" y="16"/>
                    <a:pt x="2" y="17"/>
                    <a:pt x="2" y="18"/>
                  </a:cubicBezTo>
                  <a:cubicBezTo>
                    <a:pt x="3" y="18"/>
                    <a:pt x="3" y="18"/>
                    <a:pt x="3" y="18"/>
                  </a:cubicBezTo>
                  <a:cubicBezTo>
                    <a:pt x="4" y="18"/>
                    <a:pt x="4" y="18"/>
                    <a:pt x="4" y="19"/>
                  </a:cubicBezTo>
                  <a:cubicBezTo>
                    <a:pt x="4" y="19"/>
                    <a:pt x="6" y="20"/>
                    <a:pt x="5" y="21"/>
                  </a:cubicBezTo>
                  <a:cubicBezTo>
                    <a:pt x="5" y="21"/>
                    <a:pt x="4" y="21"/>
                    <a:pt x="3" y="20"/>
                  </a:cubicBezTo>
                  <a:cubicBezTo>
                    <a:pt x="3" y="21"/>
                    <a:pt x="5" y="23"/>
                    <a:pt x="5" y="24"/>
                  </a:cubicBezTo>
                  <a:cubicBezTo>
                    <a:pt x="5" y="24"/>
                    <a:pt x="5" y="24"/>
                    <a:pt x="5" y="25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4" y="25"/>
                    <a:pt x="4" y="24"/>
                    <a:pt x="3" y="24"/>
                  </a:cubicBezTo>
                  <a:cubicBezTo>
                    <a:pt x="3" y="25"/>
                    <a:pt x="3" y="25"/>
                    <a:pt x="2" y="25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4" y="26"/>
                    <a:pt x="4" y="26"/>
                    <a:pt x="4" y="27"/>
                  </a:cubicBezTo>
                  <a:cubicBezTo>
                    <a:pt x="5" y="28"/>
                    <a:pt x="6" y="29"/>
                    <a:pt x="7" y="29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10" y="30"/>
                    <a:pt x="10" y="30"/>
                    <a:pt x="10" y="31"/>
                  </a:cubicBezTo>
                  <a:cubicBezTo>
                    <a:pt x="11" y="31"/>
                    <a:pt x="10" y="31"/>
                    <a:pt x="10" y="31"/>
                  </a:cubicBezTo>
                  <a:cubicBezTo>
                    <a:pt x="10" y="31"/>
                    <a:pt x="11" y="32"/>
                    <a:pt x="11" y="31"/>
                  </a:cubicBezTo>
                  <a:cubicBezTo>
                    <a:pt x="11" y="31"/>
                    <a:pt x="11" y="31"/>
                    <a:pt x="11" y="30"/>
                  </a:cubicBezTo>
                  <a:cubicBezTo>
                    <a:pt x="11" y="30"/>
                    <a:pt x="12" y="30"/>
                    <a:pt x="12" y="29"/>
                  </a:cubicBezTo>
                  <a:cubicBezTo>
                    <a:pt x="13" y="29"/>
                    <a:pt x="11" y="29"/>
                    <a:pt x="12" y="28"/>
                  </a:cubicBezTo>
                  <a:cubicBezTo>
                    <a:pt x="13" y="27"/>
                    <a:pt x="13" y="27"/>
                    <a:pt x="14" y="28"/>
                  </a:cubicBezTo>
                  <a:cubicBezTo>
                    <a:pt x="14" y="28"/>
                    <a:pt x="14" y="28"/>
                    <a:pt x="14" y="29"/>
                  </a:cubicBezTo>
                  <a:cubicBezTo>
                    <a:pt x="14" y="29"/>
                    <a:pt x="15" y="29"/>
                    <a:pt x="15" y="29"/>
                  </a:cubicBezTo>
                  <a:cubicBezTo>
                    <a:pt x="15" y="29"/>
                    <a:pt x="16" y="30"/>
                    <a:pt x="16" y="30"/>
                  </a:cubicBezTo>
                  <a:cubicBezTo>
                    <a:pt x="16" y="31"/>
                    <a:pt x="17" y="31"/>
                    <a:pt x="17" y="31"/>
                  </a:cubicBezTo>
                  <a:cubicBezTo>
                    <a:pt x="17" y="31"/>
                    <a:pt x="17" y="31"/>
                    <a:pt x="17" y="31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8" y="33"/>
                    <a:pt x="19" y="32"/>
                    <a:pt x="19" y="33"/>
                  </a:cubicBezTo>
                  <a:cubicBezTo>
                    <a:pt x="19" y="33"/>
                    <a:pt x="20" y="33"/>
                    <a:pt x="20" y="33"/>
                  </a:cubicBezTo>
                  <a:cubicBezTo>
                    <a:pt x="20" y="33"/>
                    <a:pt x="19" y="34"/>
                    <a:pt x="19" y="34"/>
                  </a:cubicBezTo>
                  <a:cubicBezTo>
                    <a:pt x="19" y="35"/>
                    <a:pt x="19" y="35"/>
                    <a:pt x="19" y="35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8" y="36"/>
                    <a:pt x="18" y="36"/>
                  </a:cubicBezTo>
                  <a:cubicBezTo>
                    <a:pt x="18" y="36"/>
                    <a:pt x="18" y="37"/>
                    <a:pt x="19" y="37"/>
                  </a:cubicBezTo>
                  <a:cubicBezTo>
                    <a:pt x="20" y="37"/>
                    <a:pt x="20" y="36"/>
                    <a:pt x="21" y="36"/>
                  </a:cubicBezTo>
                  <a:cubicBezTo>
                    <a:pt x="21" y="36"/>
                    <a:pt x="22" y="36"/>
                    <a:pt x="22" y="36"/>
                  </a:cubicBezTo>
                  <a:cubicBezTo>
                    <a:pt x="22" y="36"/>
                    <a:pt x="23" y="36"/>
                    <a:pt x="23" y="36"/>
                  </a:cubicBezTo>
                  <a:cubicBezTo>
                    <a:pt x="23" y="36"/>
                    <a:pt x="24" y="36"/>
                    <a:pt x="24" y="36"/>
                  </a:cubicBezTo>
                  <a:cubicBezTo>
                    <a:pt x="24" y="36"/>
                    <a:pt x="25" y="35"/>
                    <a:pt x="25" y="34"/>
                  </a:cubicBezTo>
                  <a:cubicBezTo>
                    <a:pt x="25" y="34"/>
                    <a:pt x="25" y="35"/>
                    <a:pt x="25" y="34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5" name="Freeform 780">
              <a:extLst>
                <a:ext uri="{FF2B5EF4-FFF2-40B4-BE49-F238E27FC236}">
                  <a16:creationId xmlns:a16="http://schemas.microsoft.com/office/drawing/2014/main" id="{75AA56C3-3434-6F18-008A-DF16D856F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5975" y="3521075"/>
              <a:ext cx="58737" cy="63500"/>
            </a:xfrm>
            <a:custGeom>
              <a:avLst/>
              <a:gdLst>
                <a:gd name="T0" fmla="*/ 7 w 14"/>
                <a:gd name="T1" fmla="*/ 14 h 15"/>
                <a:gd name="T2" fmla="*/ 6 w 14"/>
                <a:gd name="T3" fmla="*/ 12 h 15"/>
                <a:gd name="T4" fmla="*/ 7 w 14"/>
                <a:gd name="T5" fmla="*/ 10 h 15"/>
                <a:gd name="T6" fmla="*/ 7 w 14"/>
                <a:gd name="T7" fmla="*/ 10 h 15"/>
                <a:gd name="T8" fmla="*/ 9 w 14"/>
                <a:gd name="T9" fmla="*/ 8 h 15"/>
                <a:gd name="T10" fmla="*/ 11 w 14"/>
                <a:gd name="T11" fmla="*/ 9 h 15"/>
                <a:gd name="T12" fmla="*/ 12 w 14"/>
                <a:gd name="T13" fmla="*/ 8 h 15"/>
                <a:gd name="T14" fmla="*/ 11 w 14"/>
                <a:gd name="T15" fmla="*/ 7 h 15"/>
                <a:gd name="T16" fmla="*/ 12 w 14"/>
                <a:gd name="T17" fmla="*/ 7 h 15"/>
                <a:gd name="T18" fmla="*/ 13 w 14"/>
                <a:gd name="T19" fmla="*/ 6 h 15"/>
                <a:gd name="T20" fmla="*/ 13 w 14"/>
                <a:gd name="T21" fmla="*/ 6 h 15"/>
                <a:gd name="T22" fmla="*/ 12 w 14"/>
                <a:gd name="T23" fmla="*/ 5 h 15"/>
                <a:gd name="T24" fmla="*/ 11 w 14"/>
                <a:gd name="T25" fmla="*/ 4 h 15"/>
                <a:gd name="T26" fmla="*/ 10 w 14"/>
                <a:gd name="T27" fmla="*/ 4 h 15"/>
                <a:gd name="T28" fmla="*/ 8 w 14"/>
                <a:gd name="T29" fmla="*/ 2 h 15"/>
                <a:gd name="T30" fmla="*/ 6 w 14"/>
                <a:gd name="T31" fmla="*/ 1 h 15"/>
                <a:gd name="T32" fmla="*/ 5 w 14"/>
                <a:gd name="T33" fmla="*/ 0 h 15"/>
                <a:gd name="T34" fmla="*/ 5 w 14"/>
                <a:gd name="T35" fmla="*/ 0 h 15"/>
                <a:gd name="T36" fmla="*/ 4 w 14"/>
                <a:gd name="T37" fmla="*/ 0 h 15"/>
                <a:gd name="T38" fmla="*/ 4 w 14"/>
                <a:gd name="T39" fmla="*/ 2 h 15"/>
                <a:gd name="T40" fmla="*/ 3 w 14"/>
                <a:gd name="T41" fmla="*/ 2 h 15"/>
                <a:gd name="T42" fmla="*/ 2 w 14"/>
                <a:gd name="T43" fmla="*/ 4 h 15"/>
                <a:gd name="T44" fmla="*/ 2 w 14"/>
                <a:gd name="T45" fmla="*/ 4 h 15"/>
                <a:gd name="T46" fmla="*/ 1 w 14"/>
                <a:gd name="T47" fmla="*/ 5 h 15"/>
                <a:gd name="T48" fmla="*/ 1 w 14"/>
                <a:gd name="T49" fmla="*/ 6 h 15"/>
                <a:gd name="T50" fmla="*/ 1 w 14"/>
                <a:gd name="T51" fmla="*/ 8 h 15"/>
                <a:gd name="T52" fmla="*/ 0 w 14"/>
                <a:gd name="T53" fmla="*/ 9 h 15"/>
                <a:gd name="T54" fmla="*/ 0 w 14"/>
                <a:gd name="T55" fmla="*/ 10 h 15"/>
                <a:gd name="T56" fmla="*/ 2 w 14"/>
                <a:gd name="T57" fmla="*/ 10 h 15"/>
                <a:gd name="T58" fmla="*/ 2 w 14"/>
                <a:gd name="T59" fmla="*/ 11 h 15"/>
                <a:gd name="T60" fmla="*/ 3 w 14"/>
                <a:gd name="T61" fmla="*/ 12 h 15"/>
                <a:gd name="T62" fmla="*/ 5 w 14"/>
                <a:gd name="T63" fmla="*/ 13 h 15"/>
                <a:gd name="T64" fmla="*/ 6 w 14"/>
                <a:gd name="T65" fmla="*/ 15 h 15"/>
                <a:gd name="T66" fmla="*/ 7 w 14"/>
                <a:gd name="T6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4" h="15">
                  <a:moveTo>
                    <a:pt x="7" y="14"/>
                  </a:moveTo>
                  <a:cubicBezTo>
                    <a:pt x="7" y="13"/>
                    <a:pt x="6" y="13"/>
                    <a:pt x="6" y="12"/>
                  </a:cubicBezTo>
                  <a:cubicBezTo>
                    <a:pt x="6" y="11"/>
                    <a:pt x="7" y="11"/>
                    <a:pt x="7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7" y="10"/>
                    <a:pt x="8" y="8"/>
                    <a:pt x="9" y="8"/>
                  </a:cubicBezTo>
                  <a:cubicBezTo>
                    <a:pt x="10" y="9"/>
                    <a:pt x="9" y="10"/>
                    <a:pt x="11" y="9"/>
                  </a:cubicBezTo>
                  <a:cubicBezTo>
                    <a:pt x="11" y="9"/>
                    <a:pt x="12" y="9"/>
                    <a:pt x="12" y="8"/>
                  </a:cubicBezTo>
                  <a:cubicBezTo>
                    <a:pt x="12" y="8"/>
                    <a:pt x="11" y="8"/>
                    <a:pt x="11" y="7"/>
                  </a:cubicBezTo>
                  <a:cubicBezTo>
                    <a:pt x="11" y="7"/>
                    <a:pt x="12" y="7"/>
                    <a:pt x="12" y="7"/>
                  </a:cubicBezTo>
                  <a:cubicBezTo>
                    <a:pt x="12" y="7"/>
                    <a:pt x="13" y="7"/>
                    <a:pt x="13" y="6"/>
                  </a:cubicBezTo>
                  <a:cubicBezTo>
                    <a:pt x="13" y="6"/>
                    <a:pt x="14" y="6"/>
                    <a:pt x="13" y="6"/>
                  </a:cubicBezTo>
                  <a:cubicBezTo>
                    <a:pt x="13" y="5"/>
                    <a:pt x="13" y="5"/>
                    <a:pt x="12" y="5"/>
                  </a:cubicBezTo>
                  <a:cubicBezTo>
                    <a:pt x="12" y="5"/>
                    <a:pt x="12" y="5"/>
                    <a:pt x="11" y="4"/>
                  </a:cubicBezTo>
                  <a:cubicBezTo>
                    <a:pt x="11" y="4"/>
                    <a:pt x="10" y="4"/>
                    <a:pt x="10" y="4"/>
                  </a:cubicBezTo>
                  <a:cubicBezTo>
                    <a:pt x="9" y="4"/>
                    <a:pt x="8" y="3"/>
                    <a:pt x="8" y="2"/>
                  </a:cubicBezTo>
                  <a:cubicBezTo>
                    <a:pt x="7" y="2"/>
                    <a:pt x="7" y="1"/>
                    <a:pt x="6" y="1"/>
                  </a:cubicBezTo>
                  <a:cubicBezTo>
                    <a:pt x="6" y="1"/>
                    <a:pt x="6" y="1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4" y="0"/>
                    <a:pt x="5" y="2"/>
                    <a:pt x="4" y="2"/>
                  </a:cubicBezTo>
                  <a:cubicBezTo>
                    <a:pt x="3" y="2"/>
                    <a:pt x="3" y="1"/>
                    <a:pt x="3" y="2"/>
                  </a:cubicBezTo>
                  <a:cubicBezTo>
                    <a:pt x="2" y="2"/>
                    <a:pt x="2" y="3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6"/>
                  </a:cubicBezTo>
                  <a:cubicBezTo>
                    <a:pt x="1" y="7"/>
                    <a:pt x="1" y="7"/>
                    <a:pt x="1" y="8"/>
                  </a:cubicBezTo>
                  <a:cubicBezTo>
                    <a:pt x="1" y="8"/>
                    <a:pt x="1" y="9"/>
                    <a:pt x="0" y="9"/>
                  </a:cubicBezTo>
                  <a:cubicBezTo>
                    <a:pt x="1" y="9"/>
                    <a:pt x="0" y="9"/>
                    <a:pt x="0" y="10"/>
                  </a:cubicBezTo>
                  <a:cubicBezTo>
                    <a:pt x="1" y="10"/>
                    <a:pt x="2" y="10"/>
                    <a:pt x="2" y="10"/>
                  </a:cubicBezTo>
                  <a:cubicBezTo>
                    <a:pt x="2" y="10"/>
                    <a:pt x="2" y="11"/>
                    <a:pt x="2" y="11"/>
                  </a:cubicBezTo>
                  <a:cubicBezTo>
                    <a:pt x="3" y="11"/>
                    <a:pt x="3" y="12"/>
                    <a:pt x="3" y="12"/>
                  </a:cubicBezTo>
                  <a:cubicBezTo>
                    <a:pt x="4" y="12"/>
                    <a:pt x="4" y="13"/>
                    <a:pt x="5" y="13"/>
                  </a:cubicBezTo>
                  <a:cubicBezTo>
                    <a:pt x="5" y="14"/>
                    <a:pt x="6" y="15"/>
                    <a:pt x="6" y="15"/>
                  </a:cubicBezTo>
                  <a:cubicBezTo>
                    <a:pt x="7" y="15"/>
                    <a:pt x="7" y="14"/>
                    <a:pt x="7" y="14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6" name="Freeform 781">
              <a:extLst>
                <a:ext uri="{FF2B5EF4-FFF2-40B4-BE49-F238E27FC236}">
                  <a16:creationId xmlns:a16="http://schemas.microsoft.com/office/drawing/2014/main" id="{E90D2C19-1280-28D8-D596-54E94E126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4713" y="3567113"/>
              <a:ext cx="69850" cy="53975"/>
            </a:xfrm>
            <a:custGeom>
              <a:avLst/>
              <a:gdLst>
                <a:gd name="T0" fmla="*/ 17 w 17"/>
                <a:gd name="T1" fmla="*/ 7 h 13"/>
                <a:gd name="T2" fmla="*/ 17 w 17"/>
                <a:gd name="T3" fmla="*/ 6 h 13"/>
                <a:gd name="T4" fmla="*/ 17 w 17"/>
                <a:gd name="T5" fmla="*/ 5 h 13"/>
                <a:gd name="T6" fmla="*/ 16 w 17"/>
                <a:gd name="T7" fmla="*/ 3 h 13"/>
                <a:gd name="T8" fmla="*/ 14 w 17"/>
                <a:gd name="T9" fmla="*/ 2 h 13"/>
                <a:gd name="T10" fmla="*/ 13 w 17"/>
                <a:gd name="T11" fmla="*/ 1 h 13"/>
                <a:gd name="T12" fmla="*/ 12 w 17"/>
                <a:gd name="T13" fmla="*/ 0 h 13"/>
                <a:gd name="T14" fmla="*/ 10 w 17"/>
                <a:gd name="T15" fmla="*/ 0 h 13"/>
                <a:gd name="T16" fmla="*/ 9 w 17"/>
                <a:gd name="T17" fmla="*/ 0 h 13"/>
                <a:gd name="T18" fmla="*/ 7 w 17"/>
                <a:gd name="T19" fmla="*/ 1 h 13"/>
                <a:gd name="T20" fmla="*/ 6 w 17"/>
                <a:gd name="T21" fmla="*/ 2 h 13"/>
                <a:gd name="T22" fmla="*/ 5 w 17"/>
                <a:gd name="T23" fmla="*/ 1 h 13"/>
                <a:gd name="T24" fmla="*/ 3 w 17"/>
                <a:gd name="T25" fmla="*/ 2 h 13"/>
                <a:gd name="T26" fmla="*/ 1 w 17"/>
                <a:gd name="T27" fmla="*/ 4 h 13"/>
                <a:gd name="T28" fmla="*/ 0 w 17"/>
                <a:gd name="T29" fmla="*/ 6 h 13"/>
                <a:gd name="T30" fmla="*/ 1 w 17"/>
                <a:gd name="T31" fmla="*/ 7 h 13"/>
                <a:gd name="T32" fmla="*/ 0 w 17"/>
                <a:gd name="T33" fmla="*/ 7 h 13"/>
                <a:gd name="T34" fmla="*/ 0 w 17"/>
                <a:gd name="T35" fmla="*/ 8 h 13"/>
                <a:gd name="T36" fmla="*/ 1 w 17"/>
                <a:gd name="T37" fmla="*/ 9 h 13"/>
                <a:gd name="T38" fmla="*/ 0 w 17"/>
                <a:gd name="T39" fmla="*/ 9 h 13"/>
                <a:gd name="T40" fmla="*/ 2 w 17"/>
                <a:gd name="T41" fmla="*/ 12 h 13"/>
                <a:gd name="T42" fmla="*/ 2 w 17"/>
                <a:gd name="T43" fmla="*/ 13 h 13"/>
                <a:gd name="T44" fmla="*/ 4 w 17"/>
                <a:gd name="T45" fmla="*/ 13 h 13"/>
                <a:gd name="T46" fmla="*/ 5 w 17"/>
                <a:gd name="T47" fmla="*/ 13 h 13"/>
                <a:gd name="T48" fmla="*/ 7 w 17"/>
                <a:gd name="T49" fmla="*/ 13 h 13"/>
                <a:gd name="T50" fmla="*/ 8 w 17"/>
                <a:gd name="T51" fmla="*/ 13 h 13"/>
                <a:gd name="T52" fmla="*/ 8 w 17"/>
                <a:gd name="T53" fmla="*/ 13 h 13"/>
                <a:gd name="T54" fmla="*/ 9 w 17"/>
                <a:gd name="T55" fmla="*/ 12 h 13"/>
                <a:gd name="T56" fmla="*/ 10 w 17"/>
                <a:gd name="T57" fmla="*/ 11 h 13"/>
                <a:gd name="T58" fmla="*/ 11 w 17"/>
                <a:gd name="T59" fmla="*/ 11 h 13"/>
                <a:gd name="T60" fmla="*/ 13 w 17"/>
                <a:gd name="T61" fmla="*/ 11 h 13"/>
                <a:gd name="T62" fmla="*/ 15 w 17"/>
                <a:gd name="T63" fmla="*/ 10 h 13"/>
                <a:gd name="T64" fmla="*/ 16 w 17"/>
                <a:gd name="T65" fmla="*/ 9 h 13"/>
                <a:gd name="T66" fmla="*/ 17 w 17"/>
                <a:gd name="T67" fmla="*/ 7 h 13"/>
                <a:gd name="T68" fmla="*/ 17 w 17"/>
                <a:gd name="T69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7" h="13">
                  <a:moveTo>
                    <a:pt x="17" y="7"/>
                  </a:moveTo>
                  <a:cubicBezTo>
                    <a:pt x="17" y="7"/>
                    <a:pt x="17" y="6"/>
                    <a:pt x="17" y="6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6" y="4"/>
                    <a:pt x="16" y="3"/>
                    <a:pt x="16" y="3"/>
                  </a:cubicBezTo>
                  <a:cubicBezTo>
                    <a:pt x="16" y="2"/>
                    <a:pt x="15" y="2"/>
                    <a:pt x="14" y="2"/>
                  </a:cubicBezTo>
                  <a:cubicBezTo>
                    <a:pt x="14" y="1"/>
                    <a:pt x="13" y="1"/>
                    <a:pt x="13" y="1"/>
                  </a:cubicBezTo>
                  <a:cubicBezTo>
                    <a:pt x="13" y="0"/>
                    <a:pt x="13" y="0"/>
                    <a:pt x="12" y="0"/>
                  </a:cubicBezTo>
                  <a:cubicBezTo>
                    <a:pt x="12" y="0"/>
                    <a:pt x="11" y="0"/>
                    <a:pt x="10" y="0"/>
                  </a:cubicBezTo>
                  <a:cubicBezTo>
                    <a:pt x="10" y="0"/>
                    <a:pt x="9" y="0"/>
                    <a:pt x="9" y="0"/>
                  </a:cubicBezTo>
                  <a:cubicBezTo>
                    <a:pt x="8" y="1"/>
                    <a:pt x="8" y="1"/>
                    <a:pt x="7" y="1"/>
                  </a:cubicBezTo>
                  <a:cubicBezTo>
                    <a:pt x="6" y="1"/>
                    <a:pt x="6" y="1"/>
                    <a:pt x="6" y="2"/>
                  </a:cubicBezTo>
                  <a:cubicBezTo>
                    <a:pt x="5" y="2"/>
                    <a:pt x="5" y="2"/>
                    <a:pt x="5" y="1"/>
                  </a:cubicBezTo>
                  <a:cubicBezTo>
                    <a:pt x="4" y="1"/>
                    <a:pt x="3" y="2"/>
                    <a:pt x="3" y="2"/>
                  </a:cubicBezTo>
                  <a:cubicBezTo>
                    <a:pt x="2" y="3"/>
                    <a:pt x="2" y="4"/>
                    <a:pt x="1" y="4"/>
                  </a:cubicBezTo>
                  <a:cubicBezTo>
                    <a:pt x="1" y="5"/>
                    <a:pt x="0" y="5"/>
                    <a:pt x="0" y="6"/>
                  </a:cubicBezTo>
                  <a:cubicBezTo>
                    <a:pt x="0" y="6"/>
                    <a:pt x="1" y="6"/>
                    <a:pt x="1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8"/>
                  </a:cubicBezTo>
                  <a:cubicBezTo>
                    <a:pt x="0" y="8"/>
                    <a:pt x="1" y="8"/>
                    <a:pt x="1" y="9"/>
                  </a:cubicBezTo>
                  <a:cubicBezTo>
                    <a:pt x="1" y="9"/>
                    <a:pt x="0" y="9"/>
                    <a:pt x="0" y="9"/>
                  </a:cubicBezTo>
                  <a:cubicBezTo>
                    <a:pt x="0" y="10"/>
                    <a:pt x="1" y="11"/>
                    <a:pt x="2" y="12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3" y="13"/>
                    <a:pt x="4" y="13"/>
                    <a:pt x="4" y="13"/>
                  </a:cubicBezTo>
                  <a:cubicBezTo>
                    <a:pt x="4" y="13"/>
                    <a:pt x="5" y="13"/>
                    <a:pt x="5" y="13"/>
                  </a:cubicBezTo>
                  <a:cubicBezTo>
                    <a:pt x="6" y="13"/>
                    <a:pt x="6" y="13"/>
                    <a:pt x="7" y="13"/>
                  </a:cubicBezTo>
                  <a:cubicBezTo>
                    <a:pt x="7" y="13"/>
                    <a:pt x="7" y="13"/>
                    <a:pt x="8" y="13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8" y="13"/>
                    <a:pt x="9" y="13"/>
                    <a:pt x="9" y="12"/>
                  </a:cubicBezTo>
                  <a:cubicBezTo>
                    <a:pt x="9" y="12"/>
                    <a:pt x="9" y="12"/>
                    <a:pt x="10" y="11"/>
                  </a:cubicBezTo>
                  <a:cubicBezTo>
                    <a:pt x="10" y="11"/>
                    <a:pt x="11" y="11"/>
                    <a:pt x="11" y="11"/>
                  </a:cubicBezTo>
                  <a:cubicBezTo>
                    <a:pt x="12" y="11"/>
                    <a:pt x="12" y="11"/>
                    <a:pt x="13" y="11"/>
                  </a:cubicBezTo>
                  <a:cubicBezTo>
                    <a:pt x="14" y="11"/>
                    <a:pt x="14" y="11"/>
                    <a:pt x="15" y="10"/>
                  </a:cubicBezTo>
                  <a:cubicBezTo>
                    <a:pt x="15" y="9"/>
                    <a:pt x="16" y="9"/>
                    <a:pt x="16" y="9"/>
                  </a:cubicBezTo>
                  <a:cubicBezTo>
                    <a:pt x="16" y="8"/>
                    <a:pt x="17" y="8"/>
                    <a:pt x="17" y="7"/>
                  </a:cubicBezTo>
                  <a:cubicBezTo>
                    <a:pt x="17" y="7"/>
                    <a:pt x="17" y="8"/>
                    <a:pt x="17" y="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7" name="Freeform 782">
              <a:extLst>
                <a:ext uri="{FF2B5EF4-FFF2-40B4-BE49-F238E27FC236}">
                  <a16:creationId xmlns:a16="http://schemas.microsoft.com/office/drawing/2014/main" id="{12AD9EA0-03C1-3A62-0475-3D0EF0F524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16563" y="1992313"/>
              <a:ext cx="738187" cy="879475"/>
            </a:xfrm>
            <a:custGeom>
              <a:avLst/>
              <a:gdLst>
                <a:gd name="T0" fmla="*/ 76 w 177"/>
                <a:gd name="T1" fmla="*/ 79 h 211"/>
                <a:gd name="T2" fmla="*/ 49 w 177"/>
                <a:gd name="T3" fmla="*/ 143 h 211"/>
                <a:gd name="T4" fmla="*/ 39 w 177"/>
                <a:gd name="T5" fmla="*/ 195 h 211"/>
                <a:gd name="T6" fmla="*/ 28 w 177"/>
                <a:gd name="T7" fmla="*/ 204 h 211"/>
                <a:gd name="T8" fmla="*/ 4 w 177"/>
                <a:gd name="T9" fmla="*/ 202 h 211"/>
                <a:gd name="T10" fmla="*/ 4 w 177"/>
                <a:gd name="T11" fmla="*/ 194 h 211"/>
                <a:gd name="T12" fmla="*/ 8 w 177"/>
                <a:gd name="T13" fmla="*/ 181 h 211"/>
                <a:gd name="T14" fmla="*/ 1 w 177"/>
                <a:gd name="T15" fmla="*/ 172 h 211"/>
                <a:gd name="T16" fmla="*/ 16 w 177"/>
                <a:gd name="T17" fmla="*/ 166 h 211"/>
                <a:gd name="T18" fmla="*/ 6 w 177"/>
                <a:gd name="T19" fmla="*/ 165 h 211"/>
                <a:gd name="T20" fmla="*/ 3 w 177"/>
                <a:gd name="T21" fmla="*/ 158 h 211"/>
                <a:gd name="T22" fmla="*/ 14 w 177"/>
                <a:gd name="T23" fmla="*/ 152 h 211"/>
                <a:gd name="T24" fmla="*/ 21 w 177"/>
                <a:gd name="T25" fmla="*/ 147 h 211"/>
                <a:gd name="T26" fmla="*/ 23 w 177"/>
                <a:gd name="T27" fmla="*/ 142 h 211"/>
                <a:gd name="T28" fmla="*/ 34 w 177"/>
                <a:gd name="T29" fmla="*/ 137 h 211"/>
                <a:gd name="T30" fmla="*/ 43 w 177"/>
                <a:gd name="T31" fmla="*/ 128 h 211"/>
                <a:gd name="T32" fmla="*/ 38 w 177"/>
                <a:gd name="T33" fmla="*/ 123 h 211"/>
                <a:gd name="T34" fmla="*/ 45 w 177"/>
                <a:gd name="T35" fmla="*/ 116 h 211"/>
                <a:gd name="T36" fmla="*/ 53 w 177"/>
                <a:gd name="T37" fmla="*/ 101 h 211"/>
                <a:gd name="T38" fmla="*/ 56 w 177"/>
                <a:gd name="T39" fmla="*/ 91 h 211"/>
                <a:gd name="T40" fmla="*/ 61 w 177"/>
                <a:gd name="T41" fmla="*/ 79 h 211"/>
                <a:gd name="T42" fmla="*/ 66 w 177"/>
                <a:gd name="T43" fmla="*/ 75 h 211"/>
                <a:gd name="T44" fmla="*/ 70 w 177"/>
                <a:gd name="T45" fmla="*/ 67 h 211"/>
                <a:gd name="T46" fmla="*/ 76 w 177"/>
                <a:gd name="T47" fmla="*/ 61 h 211"/>
                <a:gd name="T48" fmla="*/ 84 w 177"/>
                <a:gd name="T49" fmla="*/ 55 h 211"/>
                <a:gd name="T50" fmla="*/ 87 w 177"/>
                <a:gd name="T51" fmla="*/ 47 h 211"/>
                <a:gd name="T52" fmla="*/ 93 w 177"/>
                <a:gd name="T53" fmla="*/ 33 h 211"/>
                <a:gd name="T54" fmla="*/ 100 w 177"/>
                <a:gd name="T55" fmla="*/ 32 h 211"/>
                <a:gd name="T56" fmla="*/ 106 w 177"/>
                <a:gd name="T57" fmla="*/ 31 h 211"/>
                <a:gd name="T58" fmla="*/ 114 w 177"/>
                <a:gd name="T59" fmla="*/ 23 h 211"/>
                <a:gd name="T60" fmla="*/ 119 w 177"/>
                <a:gd name="T61" fmla="*/ 19 h 211"/>
                <a:gd name="T62" fmla="*/ 127 w 177"/>
                <a:gd name="T63" fmla="*/ 15 h 211"/>
                <a:gd name="T64" fmla="*/ 138 w 177"/>
                <a:gd name="T65" fmla="*/ 6 h 211"/>
                <a:gd name="T66" fmla="*/ 141 w 177"/>
                <a:gd name="T67" fmla="*/ 14 h 211"/>
                <a:gd name="T68" fmla="*/ 151 w 177"/>
                <a:gd name="T69" fmla="*/ 8 h 211"/>
                <a:gd name="T70" fmla="*/ 159 w 177"/>
                <a:gd name="T71" fmla="*/ 4 h 211"/>
                <a:gd name="T72" fmla="*/ 158 w 177"/>
                <a:gd name="T73" fmla="*/ 16 h 211"/>
                <a:gd name="T74" fmla="*/ 170 w 177"/>
                <a:gd name="T75" fmla="*/ 13 h 211"/>
                <a:gd name="T76" fmla="*/ 166 w 177"/>
                <a:gd name="T77" fmla="*/ 24 h 211"/>
                <a:gd name="T78" fmla="*/ 175 w 177"/>
                <a:gd name="T79" fmla="*/ 33 h 211"/>
                <a:gd name="T80" fmla="*/ 144 w 177"/>
                <a:gd name="T81" fmla="*/ 28 h 211"/>
                <a:gd name="T82" fmla="*/ 117 w 177"/>
                <a:gd name="T83" fmla="*/ 45 h 211"/>
                <a:gd name="T84" fmla="*/ 25 w 177"/>
                <a:gd name="T85" fmla="*/ 133 h 211"/>
                <a:gd name="T86" fmla="*/ 74 w 177"/>
                <a:gd name="T87" fmla="*/ 60 h 211"/>
                <a:gd name="T88" fmla="*/ 57 w 177"/>
                <a:gd name="T89" fmla="*/ 58 h 211"/>
                <a:gd name="T90" fmla="*/ 65 w 177"/>
                <a:gd name="T91" fmla="*/ 55 h 211"/>
                <a:gd name="T92" fmla="*/ 69 w 177"/>
                <a:gd name="T93" fmla="*/ 44 h 211"/>
                <a:gd name="T94" fmla="*/ 71 w 177"/>
                <a:gd name="T95" fmla="*/ 42 h 211"/>
                <a:gd name="T96" fmla="*/ 74 w 177"/>
                <a:gd name="T97" fmla="*/ 54 h 211"/>
                <a:gd name="T98" fmla="*/ 77 w 177"/>
                <a:gd name="T99" fmla="*/ 43 h 211"/>
                <a:gd name="T100" fmla="*/ 88 w 177"/>
                <a:gd name="T101" fmla="*/ 35 h 211"/>
                <a:gd name="T102" fmla="*/ 82 w 177"/>
                <a:gd name="T103" fmla="*/ 39 h 211"/>
                <a:gd name="T104" fmla="*/ 93 w 177"/>
                <a:gd name="T105" fmla="*/ 27 h 211"/>
                <a:gd name="T106" fmla="*/ 94 w 177"/>
                <a:gd name="T107" fmla="*/ 25 h 211"/>
                <a:gd name="T108" fmla="*/ 98 w 177"/>
                <a:gd name="T109" fmla="*/ 21 h 211"/>
                <a:gd name="T110" fmla="*/ 105 w 177"/>
                <a:gd name="T111" fmla="*/ 20 h 211"/>
                <a:gd name="T112" fmla="*/ 123 w 177"/>
                <a:gd name="T113" fmla="*/ 16 h 211"/>
                <a:gd name="T114" fmla="*/ 118 w 177"/>
                <a:gd name="T115" fmla="*/ 13 h 211"/>
                <a:gd name="T116" fmla="*/ 120 w 177"/>
                <a:gd name="T117" fmla="*/ 10 h 211"/>
                <a:gd name="T118" fmla="*/ 134 w 177"/>
                <a:gd name="T119" fmla="*/ 3 h 211"/>
                <a:gd name="T120" fmla="*/ 139 w 177"/>
                <a:gd name="T121" fmla="*/ 3 h 211"/>
                <a:gd name="T122" fmla="*/ 22 w 177"/>
                <a:gd name="T123" fmla="*/ 139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7" h="211">
                  <a:moveTo>
                    <a:pt x="106" y="42"/>
                  </a:moveTo>
                  <a:cubicBezTo>
                    <a:pt x="105" y="42"/>
                    <a:pt x="104" y="42"/>
                    <a:pt x="103" y="42"/>
                  </a:cubicBezTo>
                  <a:cubicBezTo>
                    <a:pt x="103" y="43"/>
                    <a:pt x="103" y="43"/>
                    <a:pt x="104" y="43"/>
                  </a:cubicBezTo>
                  <a:cubicBezTo>
                    <a:pt x="104" y="44"/>
                    <a:pt x="104" y="45"/>
                    <a:pt x="105" y="46"/>
                  </a:cubicBezTo>
                  <a:cubicBezTo>
                    <a:pt x="105" y="47"/>
                    <a:pt x="104" y="49"/>
                    <a:pt x="103" y="50"/>
                  </a:cubicBezTo>
                  <a:cubicBezTo>
                    <a:pt x="103" y="50"/>
                    <a:pt x="102" y="50"/>
                    <a:pt x="102" y="51"/>
                  </a:cubicBezTo>
                  <a:cubicBezTo>
                    <a:pt x="101" y="51"/>
                    <a:pt x="102" y="52"/>
                    <a:pt x="103" y="52"/>
                  </a:cubicBezTo>
                  <a:cubicBezTo>
                    <a:pt x="103" y="52"/>
                    <a:pt x="104" y="52"/>
                    <a:pt x="103" y="53"/>
                  </a:cubicBezTo>
                  <a:cubicBezTo>
                    <a:pt x="103" y="54"/>
                    <a:pt x="102" y="54"/>
                    <a:pt x="102" y="54"/>
                  </a:cubicBezTo>
                  <a:cubicBezTo>
                    <a:pt x="101" y="54"/>
                    <a:pt x="100" y="54"/>
                    <a:pt x="99" y="53"/>
                  </a:cubicBezTo>
                  <a:cubicBezTo>
                    <a:pt x="99" y="53"/>
                    <a:pt x="98" y="53"/>
                    <a:pt x="97" y="52"/>
                  </a:cubicBezTo>
                  <a:cubicBezTo>
                    <a:pt x="96" y="52"/>
                    <a:pt x="96" y="52"/>
                    <a:pt x="95" y="52"/>
                  </a:cubicBezTo>
                  <a:cubicBezTo>
                    <a:pt x="94" y="52"/>
                    <a:pt x="93" y="52"/>
                    <a:pt x="93" y="51"/>
                  </a:cubicBezTo>
                  <a:cubicBezTo>
                    <a:pt x="92" y="51"/>
                    <a:pt x="92" y="51"/>
                    <a:pt x="91" y="51"/>
                  </a:cubicBezTo>
                  <a:cubicBezTo>
                    <a:pt x="91" y="51"/>
                    <a:pt x="90" y="51"/>
                    <a:pt x="90" y="51"/>
                  </a:cubicBezTo>
                  <a:cubicBezTo>
                    <a:pt x="89" y="52"/>
                    <a:pt x="90" y="53"/>
                    <a:pt x="90" y="53"/>
                  </a:cubicBezTo>
                  <a:cubicBezTo>
                    <a:pt x="90" y="54"/>
                    <a:pt x="90" y="55"/>
                    <a:pt x="90" y="56"/>
                  </a:cubicBezTo>
                  <a:cubicBezTo>
                    <a:pt x="90" y="57"/>
                    <a:pt x="90" y="57"/>
                    <a:pt x="90" y="58"/>
                  </a:cubicBezTo>
                  <a:cubicBezTo>
                    <a:pt x="89" y="59"/>
                    <a:pt x="89" y="60"/>
                    <a:pt x="89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87" y="62"/>
                    <a:pt x="86" y="61"/>
                    <a:pt x="86" y="60"/>
                  </a:cubicBezTo>
                  <a:cubicBezTo>
                    <a:pt x="86" y="60"/>
                    <a:pt x="85" y="59"/>
                    <a:pt x="84" y="59"/>
                  </a:cubicBezTo>
                  <a:cubicBezTo>
                    <a:pt x="84" y="59"/>
                    <a:pt x="83" y="60"/>
                    <a:pt x="83" y="61"/>
                  </a:cubicBezTo>
                  <a:cubicBezTo>
                    <a:pt x="82" y="62"/>
                    <a:pt x="80" y="63"/>
                    <a:pt x="80" y="65"/>
                  </a:cubicBezTo>
                  <a:cubicBezTo>
                    <a:pt x="79" y="66"/>
                    <a:pt x="79" y="68"/>
                    <a:pt x="78" y="69"/>
                  </a:cubicBezTo>
                  <a:cubicBezTo>
                    <a:pt x="77" y="70"/>
                    <a:pt x="75" y="70"/>
                    <a:pt x="76" y="71"/>
                  </a:cubicBezTo>
                  <a:cubicBezTo>
                    <a:pt x="76" y="73"/>
                    <a:pt x="78" y="74"/>
                    <a:pt x="78" y="76"/>
                  </a:cubicBezTo>
                  <a:cubicBezTo>
                    <a:pt x="78" y="77"/>
                    <a:pt x="78" y="78"/>
                    <a:pt x="76" y="79"/>
                  </a:cubicBezTo>
                  <a:cubicBezTo>
                    <a:pt x="75" y="80"/>
                    <a:pt x="74" y="82"/>
                    <a:pt x="74" y="83"/>
                  </a:cubicBezTo>
                  <a:cubicBezTo>
                    <a:pt x="73" y="84"/>
                    <a:pt x="73" y="85"/>
                    <a:pt x="73" y="85"/>
                  </a:cubicBezTo>
                  <a:cubicBezTo>
                    <a:pt x="73" y="86"/>
                    <a:pt x="72" y="86"/>
                    <a:pt x="71" y="87"/>
                  </a:cubicBezTo>
                  <a:cubicBezTo>
                    <a:pt x="71" y="88"/>
                    <a:pt x="72" y="90"/>
                    <a:pt x="71" y="91"/>
                  </a:cubicBezTo>
                  <a:cubicBezTo>
                    <a:pt x="71" y="91"/>
                    <a:pt x="70" y="92"/>
                    <a:pt x="70" y="92"/>
                  </a:cubicBezTo>
                  <a:cubicBezTo>
                    <a:pt x="69" y="93"/>
                    <a:pt x="69" y="93"/>
                    <a:pt x="68" y="93"/>
                  </a:cubicBezTo>
                  <a:cubicBezTo>
                    <a:pt x="66" y="93"/>
                    <a:pt x="65" y="93"/>
                    <a:pt x="65" y="95"/>
                  </a:cubicBezTo>
                  <a:cubicBezTo>
                    <a:pt x="66" y="96"/>
                    <a:pt x="66" y="98"/>
                    <a:pt x="66" y="99"/>
                  </a:cubicBezTo>
                  <a:cubicBezTo>
                    <a:pt x="66" y="100"/>
                    <a:pt x="65" y="101"/>
                    <a:pt x="65" y="101"/>
                  </a:cubicBezTo>
                  <a:cubicBezTo>
                    <a:pt x="65" y="102"/>
                    <a:pt x="65" y="103"/>
                    <a:pt x="65" y="104"/>
                  </a:cubicBezTo>
                  <a:cubicBezTo>
                    <a:pt x="65" y="105"/>
                    <a:pt x="65" y="106"/>
                    <a:pt x="65" y="107"/>
                  </a:cubicBezTo>
                  <a:cubicBezTo>
                    <a:pt x="65" y="107"/>
                    <a:pt x="64" y="107"/>
                    <a:pt x="64" y="108"/>
                  </a:cubicBezTo>
                  <a:cubicBezTo>
                    <a:pt x="64" y="108"/>
                    <a:pt x="64" y="109"/>
                    <a:pt x="64" y="109"/>
                  </a:cubicBezTo>
                  <a:cubicBezTo>
                    <a:pt x="64" y="110"/>
                    <a:pt x="63" y="112"/>
                    <a:pt x="62" y="113"/>
                  </a:cubicBezTo>
                  <a:cubicBezTo>
                    <a:pt x="62" y="114"/>
                    <a:pt x="61" y="115"/>
                    <a:pt x="61" y="115"/>
                  </a:cubicBezTo>
                  <a:cubicBezTo>
                    <a:pt x="61" y="116"/>
                    <a:pt x="60" y="116"/>
                    <a:pt x="60" y="117"/>
                  </a:cubicBezTo>
                  <a:cubicBezTo>
                    <a:pt x="59" y="118"/>
                    <a:pt x="60" y="119"/>
                    <a:pt x="61" y="120"/>
                  </a:cubicBezTo>
                  <a:cubicBezTo>
                    <a:pt x="62" y="120"/>
                    <a:pt x="62" y="120"/>
                    <a:pt x="63" y="121"/>
                  </a:cubicBezTo>
                  <a:cubicBezTo>
                    <a:pt x="63" y="122"/>
                    <a:pt x="63" y="123"/>
                    <a:pt x="63" y="124"/>
                  </a:cubicBezTo>
                  <a:cubicBezTo>
                    <a:pt x="63" y="125"/>
                    <a:pt x="62" y="127"/>
                    <a:pt x="61" y="127"/>
                  </a:cubicBezTo>
                  <a:cubicBezTo>
                    <a:pt x="60" y="127"/>
                    <a:pt x="60" y="127"/>
                    <a:pt x="59" y="127"/>
                  </a:cubicBezTo>
                  <a:cubicBezTo>
                    <a:pt x="58" y="126"/>
                    <a:pt x="57" y="126"/>
                    <a:pt x="56" y="126"/>
                  </a:cubicBezTo>
                  <a:cubicBezTo>
                    <a:pt x="55" y="127"/>
                    <a:pt x="53" y="128"/>
                    <a:pt x="52" y="129"/>
                  </a:cubicBezTo>
                  <a:cubicBezTo>
                    <a:pt x="51" y="130"/>
                    <a:pt x="51" y="132"/>
                    <a:pt x="50" y="133"/>
                  </a:cubicBezTo>
                  <a:cubicBezTo>
                    <a:pt x="49" y="134"/>
                    <a:pt x="50" y="134"/>
                    <a:pt x="50" y="135"/>
                  </a:cubicBezTo>
                  <a:cubicBezTo>
                    <a:pt x="50" y="136"/>
                    <a:pt x="49" y="136"/>
                    <a:pt x="49" y="137"/>
                  </a:cubicBezTo>
                  <a:cubicBezTo>
                    <a:pt x="48" y="139"/>
                    <a:pt x="49" y="140"/>
                    <a:pt x="49" y="141"/>
                  </a:cubicBezTo>
                  <a:cubicBezTo>
                    <a:pt x="50" y="142"/>
                    <a:pt x="50" y="143"/>
                    <a:pt x="49" y="143"/>
                  </a:cubicBezTo>
                  <a:cubicBezTo>
                    <a:pt x="49" y="144"/>
                    <a:pt x="49" y="145"/>
                    <a:pt x="49" y="145"/>
                  </a:cubicBezTo>
                  <a:cubicBezTo>
                    <a:pt x="49" y="146"/>
                    <a:pt x="49" y="147"/>
                    <a:pt x="49" y="148"/>
                  </a:cubicBezTo>
                  <a:cubicBezTo>
                    <a:pt x="49" y="149"/>
                    <a:pt x="49" y="149"/>
                    <a:pt x="49" y="150"/>
                  </a:cubicBezTo>
                  <a:cubicBezTo>
                    <a:pt x="50" y="152"/>
                    <a:pt x="50" y="153"/>
                    <a:pt x="50" y="155"/>
                  </a:cubicBezTo>
                  <a:cubicBezTo>
                    <a:pt x="50" y="156"/>
                    <a:pt x="50" y="157"/>
                    <a:pt x="50" y="158"/>
                  </a:cubicBezTo>
                  <a:cubicBezTo>
                    <a:pt x="50" y="159"/>
                    <a:pt x="49" y="159"/>
                    <a:pt x="49" y="160"/>
                  </a:cubicBezTo>
                  <a:cubicBezTo>
                    <a:pt x="49" y="161"/>
                    <a:pt x="50" y="162"/>
                    <a:pt x="50" y="162"/>
                  </a:cubicBezTo>
                  <a:cubicBezTo>
                    <a:pt x="51" y="163"/>
                    <a:pt x="51" y="163"/>
                    <a:pt x="52" y="164"/>
                  </a:cubicBezTo>
                  <a:cubicBezTo>
                    <a:pt x="53" y="164"/>
                    <a:pt x="54" y="166"/>
                    <a:pt x="54" y="167"/>
                  </a:cubicBezTo>
                  <a:cubicBezTo>
                    <a:pt x="54" y="168"/>
                    <a:pt x="54" y="168"/>
                    <a:pt x="53" y="169"/>
                  </a:cubicBezTo>
                  <a:cubicBezTo>
                    <a:pt x="53" y="169"/>
                    <a:pt x="53" y="170"/>
                    <a:pt x="53" y="171"/>
                  </a:cubicBezTo>
                  <a:cubicBezTo>
                    <a:pt x="52" y="171"/>
                    <a:pt x="51" y="171"/>
                    <a:pt x="50" y="171"/>
                  </a:cubicBezTo>
                  <a:cubicBezTo>
                    <a:pt x="50" y="172"/>
                    <a:pt x="50" y="173"/>
                    <a:pt x="50" y="174"/>
                  </a:cubicBezTo>
                  <a:cubicBezTo>
                    <a:pt x="51" y="175"/>
                    <a:pt x="52" y="177"/>
                    <a:pt x="52" y="179"/>
                  </a:cubicBezTo>
                  <a:cubicBezTo>
                    <a:pt x="52" y="180"/>
                    <a:pt x="52" y="181"/>
                    <a:pt x="52" y="182"/>
                  </a:cubicBezTo>
                  <a:cubicBezTo>
                    <a:pt x="52" y="183"/>
                    <a:pt x="52" y="184"/>
                    <a:pt x="51" y="184"/>
                  </a:cubicBezTo>
                  <a:cubicBezTo>
                    <a:pt x="51" y="185"/>
                    <a:pt x="50" y="186"/>
                    <a:pt x="49" y="186"/>
                  </a:cubicBezTo>
                  <a:cubicBezTo>
                    <a:pt x="49" y="186"/>
                    <a:pt x="48" y="186"/>
                    <a:pt x="47" y="187"/>
                  </a:cubicBezTo>
                  <a:cubicBezTo>
                    <a:pt x="47" y="188"/>
                    <a:pt x="48" y="189"/>
                    <a:pt x="47" y="189"/>
                  </a:cubicBezTo>
                  <a:cubicBezTo>
                    <a:pt x="47" y="190"/>
                    <a:pt x="46" y="190"/>
                    <a:pt x="46" y="191"/>
                  </a:cubicBezTo>
                  <a:cubicBezTo>
                    <a:pt x="46" y="192"/>
                    <a:pt x="46" y="193"/>
                    <a:pt x="47" y="194"/>
                  </a:cubicBezTo>
                  <a:cubicBezTo>
                    <a:pt x="47" y="195"/>
                    <a:pt x="47" y="195"/>
                    <a:pt x="46" y="197"/>
                  </a:cubicBezTo>
                  <a:cubicBezTo>
                    <a:pt x="46" y="197"/>
                    <a:pt x="46" y="200"/>
                    <a:pt x="45" y="200"/>
                  </a:cubicBezTo>
                  <a:cubicBezTo>
                    <a:pt x="43" y="199"/>
                    <a:pt x="45" y="197"/>
                    <a:pt x="43" y="197"/>
                  </a:cubicBezTo>
                  <a:cubicBezTo>
                    <a:pt x="43" y="197"/>
                    <a:pt x="43" y="196"/>
                    <a:pt x="43" y="196"/>
                  </a:cubicBezTo>
                  <a:cubicBezTo>
                    <a:pt x="42" y="196"/>
                    <a:pt x="42" y="196"/>
                    <a:pt x="41" y="196"/>
                  </a:cubicBezTo>
                  <a:cubicBezTo>
                    <a:pt x="41" y="196"/>
                    <a:pt x="41" y="196"/>
                    <a:pt x="41" y="196"/>
                  </a:cubicBezTo>
                  <a:cubicBezTo>
                    <a:pt x="41" y="196"/>
                    <a:pt x="40" y="196"/>
                    <a:pt x="39" y="195"/>
                  </a:cubicBezTo>
                  <a:cubicBezTo>
                    <a:pt x="39" y="195"/>
                    <a:pt x="40" y="195"/>
                    <a:pt x="40" y="194"/>
                  </a:cubicBezTo>
                  <a:cubicBezTo>
                    <a:pt x="40" y="194"/>
                    <a:pt x="39" y="194"/>
                    <a:pt x="39" y="193"/>
                  </a:cubicBezTo>
                  <a:cubicBezTo>
                    <a:pt x="39" y="193"/>
                    <a:pt x="39" y="193"/>
                    <a:pt x="39" y="192"/>
                  </a:cubicBezTo>
                  <a:cubicBezTo>
                    <a:pt x="39" y="192"/>
                    <a:pt x="39" y="192"/>
                    <a:pt x="39" y="192"/>
                  </a:cubicBezTo>
                  <a:cubicBezTo>
                    <a:pt x="39" y="191"/>
                    <a:pt x="39" y="191"/>
                    <a:pt x="39" y="190"/>
                  </a:cubicBezTo>
                  <a:cubicBezTo>
                    <a:pt x="39" y="190"/>
                    <a:pt x="39" y="189"/>
                    <a:pt x="39" y="189"/>
                  </a:cubicBezTo>
                  <a:cubicBezTo>
                    <a:pt x="38" y="189"/>
                    <a:pt x="38" y="191"/>
                    <a:pt x="38" y="191"/>
                  </a:cubicBezTo>
                  <a:cubicBezTo>
                    <a:pt x="37" y="191"/>
                    <a:pt x="38" y="190"/>
                    <a:pt x="37" y="189"/>
                  </a:cubicBezTo>
                  <a:cubicBezTo>
                    <a:pt x="37" y="189"/>
                    <a:pt x="36" y="189"/>
                    <a:pt x="37" y="190"/>
                  </a:cubicBezTo>
                  <a:cubicBezTo>
                    <a:pt x="37" y="190"/>
                    <a:pt x="37" y="191"/>
                    <a:pt x="36" y="191"/>
                  </a:cubicBezTo>
                  <a:cubicBezTo>
                    <a:pt x="36" y="192"/>
                    <a:pt x="37" y="192"/>
                    <a:pt x="38" y="192"/>
                  </a:cubicBezTo>
                  <a:cubicBezTo>
                    <a:pt x="38" y="193"/>
                    <a:pt x="38" y="194"/>
                    <a:pt x="38" y="195"/>
                  </a:cubicBezTo>
                  <a:cubicBezTo>
                    <a:pt x="37" y="195"/>
                    <a:pt x="37" y="195"/>
                    <a:pt x="37" y="196"/>
                  </a:cubicBezTo>
                  <a:cubicBezTo>
                    <a:pt x="37" y="196"/>
                    <a:pt x="37" y="197"/>
                    <a:pt x="37" y="197"/>
                  </a:cubicBezTo>
                  <a:cubicBezTo>
                    <a:pt x="37" y="197"/>
                    <a:pt x="37" y="199"/>
                    <a:pt x="36" y="198"/>
                  </a:cubicBezTo>
                  <a:cubicBezTo>
                    <a:pt x="36" y="198"/>
                    <a:pt x="36" y="198"/>
                    <a:pt x="36" y="198"/>
                  </a:cubicBezTo>
                  <a:cubicBezTo>
                    <a:pt x="35" y="198"/>
                    <a:pt x="35" y="198"/>
                    <a:pt x="35" y="198"/>
                  </a:cubicBezTo>
                  <a:cubicBezTo>
                    <a:pt x="34" y="198"/>
                    <a:pt x="35" y="199"/>
                    <a:pt x="34" y="199"/>
                  </a:cubicBezTo>
                  <a:cubicBezTo>
                    <a:pt x="33" y="199"/>
                    <a:pt x="33" y="198"/>
                    <a:pt x="33" y="198"/>
                  </a:cubicBezTo>
                  <a:cubicBezTo>
                    <a:pt x="33" y="197"/>
                    <a:pt x="32" y="197"/>
                    <a:pt x="32" y="197"/>
                  </a:cubicBezTo>
                  <a:cubicBezTo>
                    <a:pt x="31" y="198"/>
                    <a:pt x="33" y="198"/>
                    <a:pt x="32" y="199"/>
                  </a:cubicBezTo>
                  <a:cubicBezTo>
                    <a:pt x="32" y="200"/>
                    <a:pt x="29" y="199"/>
                    <a:pt x="30" y="201"/>
                  </a:cubicBezTo>
                  <a:cubicBezTo>
                    <a:pt x="30" y="201"/>
                    <a:pt x="31" y="200"/>
                    <a:pt x="31" y="201"/>
                  </a:cubicBezTo>
                  <a:cubicBezTo>
                    <a:pt x="31" y="202"/>
                    <a:pt x="30" y="202"/>
                    <a:pt x="29" y="202"/>
                  </a:cubicBezTo>
                  <a:cubicBezTo>
                    <a:pt x="29" y="202"/>
                    <a:pt x="28" y="201"/>
                    <a:pt x="28" y="202"/>
                  </a:cubicBezTo>
                  <a:cubicBezTo>
                    <a:pt x="28" y="202"/>
                    <a:pt x="29" y="202"/>
                    <a:pt x="28" y="203"/>
                  </a:cubicBezTo>
                  <a:cubicBezTo>
                    <a:pt x="29" y="203"/>
                    <a:pt x="29" y="203"/>
                    <a:pt x="29" y="203"/>
                  </a:cubicBezTo>
                  <a:cubicBezTo>
                    <a:pt x="29" y="203"/>
                    <a:pt x="28" y="204"/>
                    <a:pt x="28" y="204"/>
                  </a:cubicBezTo>
                  <a:cubicBezTo>
                    <a:pt x="27" y="204"/>
                    <a:pt x="27" y="205"/>
                    <a:pt x="26" y="205"/>
                  </a:cubicBezTo>
                  <a:cubicBezTo>
                    <a:pt x="26" y="205"/>
                    <a:pt x="26" y="205"/>
                    <a:pt x="26" y="206"/>
                  </a:cubicBezTo>
                  <a:cubicBezTo>
                    <a:pt x="26" y="206"/>
                    <a:pt x="26" y="206"/>
                    <a:pt x="26" y="206"/>
                  </a:cubicBezTo>
                  <a:cubicBezTo>
                    <a:pt x="25" y="207"/>
                    <a:pt x="25" y="207"/>
                    <a:pt x="25" y="207"/>
                  </a:cubicBezTo>
                  <a:cubicBezTo>
                    <a:pt x="24" y="207"/>
                    <a:pt x="24" y="208"/>
                    <a:pt x="24" y="208"/>
                  </a:cubicBezTo>
                  <a:cubicBezTo>
                    <a:pt x="24" y="208"/>
                    <a:pt x="23" y="208"/>
                    <a:pt x="23" y="209"/>
                  </a:cubicBezTo>
                  <a:cubicBezTo>
                    <a:pt x="23" y="209"/>
                    <a:pt x="22" y="210"/>
                    <a:pt x="22" y="209"/>
                  </a:cubicBezTo>
                  <a:cubicBezTo>
                    <a:pt x="21" y="209"/>
                    <a:pt x="22" y="208"/>
                    <a:pt x="22" y="208"/>
                  </a:cubicBezTo>
                  <a:cubicBezTo>
                    <a:pt x="21" y="208"/>
                    <a:pt x="21" y="209"/>
                    <a:pt x="21" y="210"/>
                  </a:cubicBezTo>
                  <a:cubicBezTo>
                    <a:pt x="20" y="210"/>
                    <a:pt x="20" y="210"/>
                    <a:pt x="19" y="210"/>
                  </a:cubicBezTo>
                  <a:cubicBezTo>
                    <a:pt x="19" y="210"/>
                    <a:pt x="18" y="211"/>
                    <a:pt x="18" y="211"/>
                  </a:cubicBezTo>
                  <a:cubicBezTo>
                    <a:pt x="17" y="211"/>
                    <a:pt x="17" y="211"/>
                    <a:pt x="17" y="211"/>
                  </a:cubicBezTo>
                  <a:cubicBezTo>
                    <a:pt x="16" y="210"/>
                    <a:pt x="16" y="211"/>
                    <a:pt x="16" y="211"/>
                  </a:cubicBezTo>
                  <a:cubicBezTo>
                    <a:pt x="15" y="210"/>
                    <a:pt x="16" y="210"/>
                    <a:pt x="15" y="210"/>
                  </a:cubicBezTo>
                  <a:cubicBezTo>
                    <a:pt x="15" y="210"/>
                    <a:pt x="15" y="210"/>
                    <a:pt x="15" y="210"/>
                  </a:cubicBezTo>
                  <a:cubicBezTo>
                    <a:pt x="15" y="210"/>
                    <a:pt x="15" y="210"/>
                    <a:pt x="14" y="210"/>
                  </a:cubicBezTo>
                  <a:cubicBezTo>
                    <a:pt x="14" y="210"/>
                    <a:pt x="13" y="209"/>
                    <a:pt x="13" y="209"/>
                  </a:cubicBezTo>
                  <a:cubicBezTo>
                    <a:pt x="13" y="209"/>
                    <a:pt x="13" y="209"/>
                    <a:pt x="13" y="208"/>
                  </a:cubicBezTo>
                  <a:cubicBezTo>
                    <a:pt x="13" y="208"/>
                    <a:pt x="12" y="208"/>
                    <a:pt x="12" y="208"/>
                  </a:cubicBezTo>
                  <a:cubicBezTo>
                    <a:pt x="12" y="208"/>
                    <a:pt x="13" y="208"/>
                    <a:pt x="13" y="208"/>
                  </a:cubicBezTo>
                  <a:cubicBezTo>
                    <a:pt x="12" y="208"/>
                    <a:pt x="12" y="208"/>
                    <a:pt x="12" y="208"/>
                  </a:cubicBezTo>
                  <a:cubicBezTo>
                    <a:pt x="11" y="208"/>
                    <a:pt x="11" y="208"/>
                    <a:pt x="10" y="208"/>
                  </a:cubicBezTo>
                  <a:cubicBezTo>
                    <a:pt x="10" y="208"/>
                    <a:pt x="10" y="207"/>
                    <a:pt x="9" y="207"/>
                  </a:cubicBezTo>
                  <a:cubicBezTo>
                    <a:pt x="8" y="207"/>
                    <a:pt x="8" y="206"/>
                    <a:pt x="8" y="206"/>
                  </a:cubicBezTo>
                  <a:cubicBezTo>
                    <a:pt x="7" y="205"/>
                    <a:pt x="8" y="205"/>
                    <a:pt x="7" y="205"/>
                  </a:cubicBezTo>
                  <a:cubicBezTo>
                    <a:pt x="7" y="205"/>
                    <a:pt x="6" y="205"/>
                    <a:pt x="6" y="205"/>
                  </a:cubicBezTo>
                  <a:cubicBezTo>
                    <a:pt x="5" y="204"/>
                    <a:pt x="5" y="203"/>
                    <a:pt x="5" y="203"/>
                  </a:cubicBezTo>
                  <a:cubicBezTo>
                    <a:pt x="5" y="202"/>
                    <a:pt x="4" y="202"/>
                    <a:pt x="4" y="202"/>
                  </a:cubicBezTo>
                  <a:cubicBezTo>
                    <a:pt x="4" y="201"/>
                    <a:pt x="4" y="201"/>
                    <a:pt x="5" y="201"/>
                  </a:cubicBezTo>
                  <a:cubicBezTo>
                    <a:pt x="5" y="200"/>
                    <a:pt x="5" y="199"/>
                    <a:pt x="5" y="199"/>
                  </a:cubicBezTo>
                  <a:cubicBezTo>
                    <a:pt x="5" y="198"/>
                    <a:pt x="5" y="198"/>
                    <a:pt x="5" y="198"/>
                  </a:cubicBezTo>
                  <a:cubicBezTo>
                    <a:pt x="5" y="198"/>
                    <a:pt x="6" y="198"/>
                    <a:pt x="6" y="198"/>
                  </a:cubicBezTo>
                  <a:cubicBezTo>
                    <a:pt x="6" y="199"/>
                    <a:pt x="5" y="199"/>
                    <a:pt x="6" y="200"/>
                  </a:cubicBezTo>
                  <a:cubicBezTo>
                    <a:pt x="6" y="200"/>
                    <a:pt x="6" y="199"/>
                    <a:pt x="7" y="199"/>
                  </a:cubicBezTo>
                  <a:cubicBezTo>
                    <a:pt x="7" y="199"/>
                    <a:pt x="7" y="199"/>
                    <a:pt x="7" y="199"/>
                  </a:cubicBezTo>
                  <a:cubicBezTo>
                    <a:pt x="7" y="200"/>
                    <a:pt x="8" y="200"/>
                    <a:pt x="8" y="200"/>
                  </a:cubicBezTo>
                  <a:cubicBezTo>
                    <a:pt x="9" y="200"/>
                    <a:pt x="8" y="200"/>
                    <a:pt x="8" y="199"/>
                  </a:cubicBezTo>
                  <a:cubicBezTo>
                    <a:pt x="8" y="199"/>
                    <a:pt x="10" y="198"/>
                    <a:pt x="11" y="198"/>
                  </a:cubicBezTo>
                  <a:cubicBezTo>
                    <a:pt x="10" y="198"/>
                    <a:pt x="9" y="198"/>
                    <a:pt x="9" y="198"/>
                  </a:cubicBezTo>
                  <a:cubicBezTo>
                    <a:pt x="8" y="198"/>
                    <a:pt x="8" y="199"/>
                    <a:pt x="8" y="199"/>
                  </a:cubicBezTo>
                  <a:cubicBezTo>
                    <a:pt x="7" y="198"/>
                    <a:pt x="8" y="198"/>
                    <a:pt x="8" y="198"/>
                  </a:cubicBezTo>
                  <a:cubicBezTo>
                    <a:pt x="8" y="198"/>
                    <a:pt x="7" y="198"/>
                    <a:pt x="7" y="197"/>
                  </a:cubicBezTo>
                  <a:cubicBezTo>
                    <a:pt x="7" y="197"/>
                    <a:pt x="7" y="197"/>
                    <a:pt x="8" y="197"/>
                  </a:cubicBezTo>
                  <a:cubicBezTo>
                    <a:pt x="8" y="197"/>
                    <a:pt x="8" y="196"/>
                    <a:pt x="8" y="196"/>
                  </a:cubicBezTo>
                  <a:cubicBezTo>
                    <a:pt x="8" y="196"/>
                    <a:pt x="8" y="196"/>
                    <a:pt x="8" y="196"/>
                  </a:cubicBezTo>
                  <a:cubicBezTo>
                    <a:pt x="9" y="195"/>
                    <a:pt x="9" y="195"/>
                    <a:pt x="10" y="194"/>
                  </a:cubicBezTo>
                  <a:cubicBezTo>
                    <a:pt x="10" y="194"/>
                    <a:pt x="9" y="194"/>
                    <a:pt x="9" y="194"/>
                  </a:cubicBezTo>
                  <a:cubicBezTo>
                    <a:pt x="8" y="194"/>
                    <a:pt x="8" y="193"/>
                    <a:pt x="8" y="193"/>
                  </a:cubicBezTo>
                  <a:cubicBezTo>
                    <a:pt x="9" y="193"/>
                    <a:pt x="9" y="192"/>
                    <a:pt x="9" y="192"/>
                  </a:cubicBezTo>
                  <a:cubicBezTo>
                    <a:pt x="10" y="191"/>
                    <a:pt x="10" y="191"/>
                    <a:pt x="11" y="191"/>
                  </a:cubicBezTo>
                  <a:cubicBezTo>
                    <a:pt x="11" y="191"/>
                    <a:pt x="10" y="191"/>
                    <a:pt x="10" y="191"/>
                  </a:cubicBezTo>
                  <a:cubicBezTo>
                    <a:pt x="10" y="191"/>
                    <a:pt x="10" y="190"/>
                    <a:pt x="10" y="190"/>
                  </a:cubicBezTo>
                  <a:cubicBezTo>
                    <a:pt x="9" y="190"/>
                    <a:pt x="9" y="193"/>
                    <a:pt x="7" y="192"/>
                  </a:cubicBezTo>
                  <a:cubicBezTo>
                    <a:pt x="6" y="192"/>
                    <a:pt x="7" y="191"/>
                    <a:pt x="6" y="192"/>
                  </a:cubicBezTo>
                  <a:cubicBezTo>
                    <a:pt x="6" y="192"/>
                    <a:pt x="5" y="193"/>
                    <a:pt x="5" y="193"/>
                  </a:cubicBezTo>
                  <a:cubicBezTo>
                    <a:pt x="4" y="194"/>
                    <a:pt x="4" y="195"/>
                    <a:pt x="4" y="194"/>
                  </a:cubicBezTo>
                  <a:cubicBezTo>
                    <a:pt x="4" y="194"/>
                    <a:pt x="4" y="193"/>
                    <a:pt x="4" y="193"/>
                  </a:cubicBezTo>
                  <a:cubicBezTo>
                    <a:pt x="4" y="193"/>
                    <a:pt x="3" y="193"/>
                    <a:pt x="3" y="193"/>
                  </a:cubicBezTo>
                  <a:cubicBezTo>
                    <a:pt x="2" y="193"/>
                    <a:pt x="3" y="191"/>
                    <a:pt x="3" y="191"/>
                  </a:cubicBezTo>
                  <a:cubicBezTo>
                    <a:pt x="3" y="190"/>
                    <a:pt x="3" y="189"/>
                    <a:pt x="4" y="190"/>
                  </a:cubicBezTo>
                  <a:cubicBezTo>
                    <a:pt x="4" y="190"/>
                    <a:pt x="3" y="191"/>
                    <a:pt x="4" y="191"/>
                  </a:cubicBezTo>
                  <a:cubicBezTo>
                    <a:pt x="5" y="192"/>
                    <a:pt x="4" y="190"/>
                    <a:pt x="5" y="190"/>
                  </a:cubicBezTo>
                  <a:cubicBezTo>
                    <a:pt x="5" y="190"/>
                    <a:pt x="5" y="189"/>
                    <a:pt x="5" y="189"/>
                  </a:cubicBezTo>
                  <a:cubicBezTo>
                    <a:pt x="6" y="190"/>
                    <a:pt x="6" y="190"/>
                    <a:pt x="6" y="190"/>
                  </a:cubicBezTo>
                  <a:cubicBezTo>
                    <a:pt x="6" y="190"/>
                    <a:pt x="6" y="190"/>
                    <a:pt x="6" y="190"/>
                  </a:cubicBezTo>
                  <a:cubicBezTo>
                    <a:pt x="6" y="190"/>
                    <a:pt x="7" y="190"/>
                    <a:pt x="7" y="190"/>
                  </a:cubicBezTo>
                  <a:cubicBezTo>
                    <a:pt x="7" y="190"/>
                    <a:pt x="6" y="189"/>
                    <a:pt x="7" y="189"/>
                  </a:cubicBezTo>
                  <a:cubicBezTo>
                    <a:pt x="7" y="188"/>
                    <a:pt x="7" y="188"/>
                    <a:pt x="7" y="188"/>
                  </a:cubicBezTo>
                  <a:cubicBezTo>
                    <a:pt x="8" y="188"/>
                    <a:pt x="9" y="188"/>
                    <a:pt x="9" y="187"/>
                  </a:cubicBezTo>
                  <a:cubicBezTo>
                    <a:pt x="9" y="187"/>
                    <a:pt x="8" y="188"/>
                    <a:pt x="7" y="188"/>
                  </a:cubicBezTo>
                  <a:cubicBezTo>
                    <a:pt x="7" y="188"/>
                    <a:pt x="7" y="188"/>
                    <a:pt x="7" y="187"/>
                  </a:cubicBezTo>
                  <a:cubicBezTo>
                    <a:pt x="7" y="187"/>
                    <a:pt x="7" y="188"/>
                    <a:pt x="6" y="188"/>
                  </a:cubicBezTo>
                  <a:cubicBezTo>
                    <a:pt x="6" y="187"/>
                    <a:pt x="5" y="187"/>
                    <a:pt x="6" y="186"/>
                  </a:cubicBezTo>
                  <a:cubicBezTo>
                    <a:pt x="6" y="186"/>
                    <a:pt x="7" y="186"/>
                    <a:pt x="7" y="185"/>
                  </a:cubicBezTo>
                  <a:cubicBezTo>
                    <a:pt x="8" y="185"/>
                    <a:pt x="7" y="185"/>
                    <a:pt x="8" y="185"/>
                  </a:cubicBezTo>
                  <a:cubicBezTo>
                    <a:pt x="8" y="184"/>
                    <a:pt x="9" y="184"/>
                    <a:pt x="9" y="183"/>
                  </a:cubicBezTo>
                  <a:cubicBezTo>
                    <a:pt x="9" y="183"/>
                    <a:pt x="9" y="183"/>
                    <a:pt x="9" y="183"/>
                  </a:cubicBezTo>
                  <a:cubicBezTo>
                    <a:pt x="8" y="182"/>
                    <a:pt x="9" y="182"/>
                    <a:pt x="9" y="181"/>
                  </a:cubicBezTo>
                  <a:cubicBezTo>
                    <a:pt x="10" y="181"/>
                    <a:pt x="10" y="180"/>
                    <a:pt x="11" y="180"/>
                  </a:cubicBezTo>
                  <a:cubicBezTo>
                    <a:pt x="11" y="179"/>
                    <a:pt x="13" y="178"/>
                    <a:pt x="12" y="178"/>
                  </a:cubicBezTo>
                  <a:cubicBezTo>
                    <a:pt x="11" y="178"/>
                    <a:pt x="11" y="179"/>
                    <a:pt x="11" y="179"/>
                  </a:cubicBezTo>
                  <a:cubicBezTo>
                    <a:pt x="10" y="179"/>
                    <a:pt x="10" y="179"/>
                    <a:pt x="10" y="179"/>
                  </a:cubicBezTo>
                  <a:cubicBezTo>
                    <a:pt x="9" y="179"/>
                    <a:pt x="9" y="180"/>
                    <a:pt x="9" y="180"/>
                  </a:cubicBezTo>
                  <a:cubicBezTo>
                    <a:pt x="9" y="180"/>
                    <a:pt x="8" y="181"/>
                    <a:pt x="8" y="181"/>
                  </a:cubicBezTo>
                  <a:cubicBezTo>
                    <a:pt x="8" y="182"/>
                    <a:pt x="8" y="181"/>
                    <a:pt x="8" y="181"/>
                  </a:cubicBezTo>
                  <a:cubicBezTo>
                    <a:pt x="7" y="182"/>
                    <a:pt x="7" y="182"/>
                    <a:pt x="7" y="183"/>
                  </a:cubicBezTo>
                  <a:cubicBezTo>
                    <a:pt x="7" y="183"/>
                    <a:pt x="7" y="183"/>
                    <a:pt x="7" y="184"/>
                  </a:cubicBezTo>
                  <a:cubicBezTo>
                    <a:pt x="6" y="184"/>
                    <a:pt x="7" y="184"/>
                    <a:pt x="6" y="185"/>
                  </a:cubicBezTo>
                  <a:cubicBezTo>
                    <a:pt x="6" y="185"/>
                    <a:pt x="6" y="185"/>
                    <a:pt x="6" y="185"/>
                  </a:cubicBezTo>
                  <a:cubicBezTo>
                    <a:pt x="5" y="184"/>
                    <a:pt x="6" y="184"/>
                    <a:pt x="6" y="184"/>
                  </a:cubicBezTo>
                  <a:cubicBezTo>
                    <a:pt x="6" y="184"/>
                    <a:pt x="6" y="184"/>
                    <a:pt x="6" y="183"/>
                  </a:cubicBezTo>
                  <a:cubicBezTo>
                    <a:pt x="6" y="183"/>
                    <a:pt x="6" y="183"/>
                    <a:pt x="6" y="182"/>
                  </a:cubicBezTo>
                  <a:cubicBezTo>
                    <a:pt x="5" y="182"/>
                    <a:pt x="5" y="183"/>
                    <a:pt x="5" y="183"/>
                  </a:cubicBezTo>
                  <a:cubicBezTo>
                    <a:pt x="5" y="183"/>
                    <a:pt x="5" y="183"/>
                    <a:pt x="5" y="182"/>
                  </a:cubicBezTo>
                  <a:cubicBezTo>
                    <a:pt x="5" y="182"/>
                    <a:pt x="5" y="182"/>
                    <a:pt x="5" y="182"/>
                  </a:cubicBezTo>
                  <a:cubicBezTo>
                    <a:pt x="5" y="181"/>
                    <a:pt x="6" y="180"/>
                    <a:pt x="6" y="180"/>
                  </a:cubicBezTo>
                  <a:cubicBezTo>
                    <a:pt x="5" y="180"/>
                    <a:pt x="5" y="182"/>
                    <a:pt x="4" y="182"/>
                  </a:cubicBezTo>
                  <a:cubicBezTo>
                    <a:pt x="4" y="182"/>
                    <a:pt x="4" y="183"/>
                    <a:pt x="4" y="183"/>
                  </a:cubicBezTo>
                  <a:cubicBezTo>
                    <a:pt x="3" y="183"/>
                    <a:pt x="3" y="182"/>
                    <a:pt x="3" y="182"/>
                  </a:cubicBezTo>
                  <a:cubicBezTo>
                    <a:pt x="3" y="181"/>
                    <a:pt x="2" y="181"/>
                    <a:pt x="2" y="181"/>
                  </a:cubicBezTo>
                  <a:cubicBezTo>
                    <a:pt x="2" y="180"/>
                    <a:pt x="2" y="180"/>
                    <a:pt x="3" y="180"/>
                  </a:cubicBezTo>
                  <a:cubicBezTo>
                    <a:pt x="3" y="179"/>
                    <a:pt x="3" y="178"/>
                    <a:pt x="4" y="178"/>
                  </a:cubicBezTo>
                  <a:cubicBezTo>
                    <a:pt x="4" y="178"/>
                    <a:pt x="4" y="179"/>
                    <a:pt x="5" y="179"/>
                  </a:cubicBezTo>
                  <a:cubicBezTo>
                    <a:pt x="5" y="180"/>
                    <a:pt x="5" y="179"/>
                    <a:pt x="6" y="178"/>
                  </a:cubicBezTo>
                  <a:cubicBezTo>
                    <a:pt x="6" y="178"/>
                    <a:pt x="6" y="177"/>
                    <a:pt x="6" y="176"/>
                  </a:cubicBezTo>
                  <a:cubicBezTo>
                    <a:pt x="5" y="174"/>
                    <a:pt x="4" y="177"/>
                    <a:pt x="4" y="176"/>
                  </a:cubicBezTo>
                  <a:cubicBezTo>
                    <a:pt x="4" y="176"/>
                    <a:pt x="4" y="176"/>
                    <a:pt x="4" y="175"/>
                  </a:cubicBezTo>
                  <a:cubicBezTo>
                    <a:pt x="4" y="175"/>
                    <a:pt x="3" y="174"/>
                    <a:pt x="3" y="174"/>
                  </a:cubicBezTo>
                  <a:cubicBezTo>
                    <a:pt x="3" y="174"/>
                    <a:pt x="4" y="174"/>
                    <a:pt x="4" y="173"/>
                  </a:cubicBezTo>
                  <a:cubicBezTo>
                    <a:pt x="4" y="173"/>
                    <a:pt x="2" y="174"/>
                    <a:pt x="2" y="174"/>
                  </a:cubicBezTo>
                  <a:cubicBezTo>
                    <a:pt x="2" y="174"/>
                    <a:pt x="1" y="173"/>
                    <a:pt x="1" y="173"/>
                  </a:cubicBezTo>
                  <a:cubicBezTo>
                    <a:pt x="1" y="173"/>
                    <a:pt x="1" y="172"/>
                    <a:pt x="1" y="172"/>
                  </a:cubicBezTo>
                  <a:cubicBezTo>
                    <a:pt x="1" y="172"/>
                    <a:pt x="1" y="171"/>
                    <a:pt x="1" y="171"/>
                  </a:cubicBezTo>
                  <a:cubicBezTo>
                    <a:pt x="2" y="170"/>
                    <a:pt x="2" y="171"/>
                    <a:pt x="3" y="171"/>
                  </a:cubicBezTo>
                  <a:cubicBezTo>
                    <a:pt x="3" y="171"/>
                    <a:pt x="3" y="171"/>
                    <a:pt x="4" y="171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4" y="171"/>
                    <a:pt x="4" y="171"/>
                    <a:pt x="4" y="171"/>
                  </a:cubicBezTo>
                  <a:cubicBezTo>
                    <a:pt x="5" y="170"/>
                    <a:pt x="5" y="170"/>
                    <a:pt x="5" y="170"/>
                  </a:cubicBezTo>
                  <a:cubicBezTo>
                    <a:pt x="5" y="170"/>
                    <a:pt x="6" y="170"/>
                    <a:pt x="6" y="170"/>
                  </a:cubicBezTo>
                  <a:cubicBezTo>
                    <a:pt x="6" y="171"/>
                    <a:pt x="7" y="170"/>
                    <a:pt x="7" y="170"/>
                  </a:cubicBezTo>
                  <a:cubicBezTo>
                    <a:pt x="8" y="170"/>
                    <a:pt x="8" y="170"/>
                    <a:pt x="8" y="170"/>
                  </a:cubicBezTo>
                  <a:cubicBezTo>
                    <a:pt x="9" y="170"/>
                    <a:pt x="9" y="170"/>
                    <a:pt x="9" y="170"/>
                  </a:cubicBezTo>
                  <a:cubicBezTo>
                    <a:pt x="9" y="170"/>
                    <a:pt x="9" y="171"/>
                    <a:pt x="9" y="171"/>
                  </a:cubicBezTo>
                  <a:cubicBezTo>
                    <a:pt x="10" y="171"/>
                    <a:pt x="10" y="171"/>
                    <a:pt x="10" y="171"/>
                  </a:cubicBezTo>
                  <a:cubicBezTo>
                    <a:pt x="10" y="171"/>
                    <a:pt x="10" y="171"/>
                    <a:pt x="10" y="171"/>
                  </a:cubicBezTo>
                  <a:cubicBezTo>
                    <a:pt x="10" y="171"/>
                    <a:pt x="10" y="170"/>
                    <a:pt x="11" y="170"/>
                  </a:cubicBezTo>
                  <a:cubicBezTo>
                    <a:pt x="11" y="170"/>
                    <a:pt x="11" y="170"/>
                    <a:pt x="11" y="170"/>
                  </a:cubicBezTo>
                  <a:cubicBezTo>
                    <a:pt x="12" y="169"/>
                    <a:pt x="13" y="169"/>
                    <a:pt x="14" y="170"/>
                  </a:cubicBezTo>
                  <a:cubicBezTo>
                    <a:pt x="14" y="170"/>
                    <a:pt x="14" y="171"/>
                    <a:pt x="14" y="171"/>
                  </a:cubicBezTo>
                  <a:cubicBezTo>
                    <a:pt x="14" y="172"/>
                    <a:pt x="13" y="172"/>
                    <a:pt x="13" y="172"/>
                  </a:cubicBezTo>
                  <a:cubicBezTo>
                    <a:pt x="14" y="172"/>
                    <a:pt x="14" y="172"/>
                    <a:pt x="15" y="172"/>
                  </a:cubicBezTo>
                  <a:cubicBezTo>
                    <a:pt x="15" y="172"/>
                    <a:pt x="15" y="173"/>
                    <a:pt x="15" y="173"/>
                  </a:cubicBezTo>
                  <a:cubicBezTo>
                    <a:pt x="16" y="172"/>
                    <a:pt x="13" y="170"/>
                    <a:pt x="16" y="170"/>
                  </a:cubicBezTo>
                  <a:cubicBezTo>
                    <a:pt x="16" y="170"/>
                    <a:pt x="17" y="170"/>
                    <a:pt x="17" y="170"/>
                  </a:cubicBezTo>
                  <a:cubicBezTo>
                    <a:pt x="17" y="170"/>
                    <a:pt x="17" y="170"/>
                    <a:pt x="17" y="169"/>
                  </a:cubicBezTo>
                  <a:cubicBezTo>
                    <a:pt x="17" y="169"/>
                    <a:pt x="19" y="169"/>
                    <a:pt x="19" y="169"/>
                  </a:cubicBezTo>
                  <a:cubicBezTo>
                    <a:pt x="19" y="169"/>
                    <a:pt x="17" y="168"/>
                    <a:pt x="17" y="168"/>
                  </a:cubicBezTo>
                  <a:cubicBezTo>
                    <a:pt x="17" y="167"/>
                    <a:pt x="17" y="166"/>
                    <a:pt x="17" y="166"/>
                  </a:cubicBezTo>
                  <a:cubicBezTo>
                    <a:pt x="18" y="165"/>
                    <a:pt x="18" y="165"/>
                    <a:pt x="18" y="165"/>
                  </a:cubicBezTo>
                  <a:cubicBezTo>
                    <a:pt x="17" y="164"/>
                    <a:pt x="17" y="166"/>
                    <a:pt x="16" y="166"/>
                  </a:cubicBezTo>
                  <a:cubicBezTo>
                    <a:pt x="16" y="167"/>
                    <a:pt x="16" y="167"/>
                    <a:pt x="16" y="168"/>
                  </a:cubicBezTo>
                  <a:cubicBezTo>
                    <a:pt x="16" y="168"/>
                    <a:pt x="17" y="169"/>
                    <a:pt x="16" y="169"/>
                  </a:cubicBezTo>
                  <a:cubicBezTo>
                    <a:pt x="15" y="169"/>
                    <a:pt x="14" y="169"/>
                    <a:pt x="13" y="169"/>
                  </a:cubicBezTo>
                  <a:cubicBezTo>
                    <a:pt x="13" y="168"/>
                    <a:pt x="12" y="168"/>
                    <a:pt x="12" y="168"/>
                  </a:cubicBezTo>
                  <a:cubicBezTo>
                    <a:pt x="11" y="167"/>
                    <a:pt x="12" y="167"/>
                    <a:pt x="12" y="166"/>
                  </a:cubicBezTo>
                  <a:cubicBezTo>
                    <a:pt x="12" y="166"/>
                    <a:pt x="12" y="167"/>
                    <a:pt x="12" y="167"/>
                  </a:cubicBezTo>
                  <a:cubicBezTo>
                    <a:pt x="11" y="167"/>
                    <a:pt x="11" y="167"/>
                    <a:pt x="11" y="168"/>
                  </a:cubicBezTo>
                  <a:cubicBezTo>
                    <a:pt x="10" y="168"/>
                    <a:pt x="11" y="170"/>
                    <a:pt x="10" y="169"/>
                  </a:cubicBezTo>
                  <a:cubicBezTo>
                    <a:pt x="10" y="169"/>
                    <a:pt x="9" y="169"/>
                    <a:pt x="9" y="169"/>
                  </a:cubicBezTo>
                  <a:cubicBezTo>
                    <a:pt x="9" y="169"/>
                    <a:pt x="8" y="169"/>
                    <a:pt x="8" y="169"/>
                  </a:cubicBezTo>
                  <a:cubicBezTo>
                    <a:pt x="8" y="169"/>
                    <a:pt x="8" y="169"/>
                    <a:pt x="8" y="169"/>
                  </a:cubicBezTo>
                  <a:cubicBezTo>
                    <a:pt x="8" y="168"/>
                    <a:pt x="7" y="169"/>
                    <a:pt x="7" y="169"/>
                  </a:cubicBezTo>
                  <a:cubicBezTo>
                    <a:pt x="7" y="169"/>
                    <a:pt x="6" y="169"/>
                    <a:pt x="6" y="169"/>
                  </a:cubicBezTo>
                  <a:cubicBezTo>
                    <a:pt x="6" y="169"/>
                    <a:pt x="6" y="169"/>
                    <a:pt x="5" y="169"/>
                  </a:cubicBezTo>
                  <a:cubicBezTo>
                    <a:pt x="5" y="169"/>
                    <a:pt x="5" y="169"/>
                    <a:pt x="4" y="170"/>
                  </a:cubicBezTo>
                  <a:cubicBezTo>
                    <a:pt x="4" y="170"/>
                    <a:pt x="4" y="170"/>
                    <a:pt x="4" y="170"/>
                  </a:cubicBezTo>
                  <a:cubicBezTo>
                    <a:pt x="4" y="170"/>
                    <a:pt x="2" y="170"/>
                    <a:pt x="2" y="169"/>
                  </a:cubicBezTo>
                  <a:cubicBezTo>
                    <a:pt x="2" y="169"/>
                    <a:pt x="2" y="169"/>
                    <a:pt x="2" y="168"/>
                  </a:cubicBezTo>
                  <a:cubicBezTo>
                    <a:pt x="2" y="168"/>
                    <a:pt x="1" y="168"/>
                    <a:pt x="1" y="168"/>
                  </a:cubicBezTo>
                  <a:cubicBezTo>
                    <a:pt x="0" y="167"/>
                    <a:pt x="2" y="167"/>
                    <a:pt x="3" y="167"/>
                  </a:cubicBezTo>
                  <a:cubicBezTo>
                    <a:pt x="3" y="167"/>
                    <a:pt x="2" y="168"/>
                    <a:pt x="3" y="168"/>
                  </a:cubicBezTo>
                  <a:cubicBezTo>
                    <a:pt x="3" y="167"/>
                    <a:pt x="3" y="167"/>
                    <a:pt x="3" y="167"/>
                  </a:cubicBezTo>
                  <a:cubicBezTo>
                    <a:pt x="3" y="166"/>
                    <a:pt x="4" y="166"/>
                    <a:pt x="5" y="166"/>
                  </a:cubicBezTo>
                  <a:cubicBezTo>
                    <a:pt x="4" y="166"/>
                    <a:pt x="3" y="166"/>
                    <a:pt x="2" y="166"/>
                  </a:cubicBezTo>
                  <a:cubicBezTo>
                    <a:pt x="2" y="166"/>
                    <a:pt x="0" y="167"/>
                    <a:pt x="1" y="166"/>
                  </a:cubicBezTo>
                  <a:cubicBezTo>
                    <a:pt x="1" y="165"/>
                    <a:pt x="2" y="165"/>
                    <a:pt x="3" y="165"/>
                  </a:cubicBezTo>
                  <a:cubicBezTo>
                    <a:pt x="3" y="165"/>
                    <a:pt x="4" y="165"/>
                    <a:pt x="4" y="165"/>
                  </a:cubicBezTo>
                  <a:cubicBezTo>
                    <a:pt x="5" y="165"/>
                    <a:pt x="5" y="165"/>
                    <a:pt x="6" y="165"/>
                  </a:cubicBezTo>
                  <a:cubicBezTo>
                    <a:pt x="5" y="164"/>
                    <a:pt x="4" y="165"/>
                    <a:pt x="4" y="165"/>
                  </a:cubicBezTo>
                  <a:cubicBezTo>
                    <a:pt x="3" y="165"/>
                    <a:pt x="3" y="164"/>
                    <a:pt x="2" y="164"/>
                  </a:cubicBezTo>
                  <a:cubicBezTo>
                    <a:pt x="2" y="164"/>
                    <a:pt x="3" y="164"/>
                    <a:pt x="3" y="163"/>
                  </a:cubicBezTo>
                  <a:cubicBezTo>
                    <a:pt x="3" y="163"/>
                    <a:pt x="3" y="163"/>
                    <a:pt x="2" y="163"/>
                  </a:cubicBezTo>
                  <a:cubicBezTo>
                    <a:pt x="2" y="163"/>
                    <a:pt x="1" y="163"/>
                    <a:pt x="0" y="162"/>
                  </a:cubicBezTo>
                  <a:cubicBezTo>
                    <a:pt x="0" y="162"/>
                    <a:pt x="1" y="161"/>
                    <a:pt x="1" y="161"/>
                  </a:cubicBezTo>
                  <a:cubicBezTo>
                    <a:pt x="1" y="161"/>
                    <a:pt x="2" y="161"/>
                    <a:pt x="2" y="161"/>
                  </a:cubicBezTo>
                  <a:cubicBezTo>
                    <a:pt x="2" y="160"/>
                    <a:pt x="2" y="160"/>
                    <a:pt x="2" y="160"/>
                  </a:cubicBezTo>
                  <a:cubicBezTo>
                    <a:pt x="2" y="160"/>
                    <a:pt x="3" y="160"/>
                    <a:pt x="3" y="160"/>
                  </a:cubicBezTo>
                  <a:cubicBezTo>
                    <a:pt x="3" y="159"/>
                    <a:pt x="3" y="159"/>
                    <a:pt x="3" y="159"/>
                  </a:cubicBezTo>
                  <a:cubicBezTo>
                    <a:pt x="3" y="159"/>
                    <a:pt x="4" y="159"/>
                    <a:pt x="4" y="159"/>
                  </a:cubicBezTo>
                  <a:cubicBezTo>
                    <a:pt x="4" y="159"/>
                    <a:pt x="4" y="159"/>
                    <a:pt x="4" y="159"/>
                  </a:cubicBezTo>
                  <a:cubicBezTo>
                    <a:pt x="4" y="159"/>
                    <a:pt x="5" y="159"/>
                    <a:pt x="5" y="159"/>
                  </a:cubicBezTo>
                  <a:cubicBezTo>
                    <a:pt x="6" y="159"/>
                    <a:pt x="5" y="159"/>
                    <a:pt x="5" y="160"/>
                  </a:cubicBezTo>
                  <a:cubicBezTo>
                    <a:pt x="6" y="160"/>
                    <a:pt x="7" y="159"/>
                    <a:pt x="7" y="159"/>
                  </a:cubicBezTo>
                  <a:cubicBezTo>
                    <a:pt x="7" y="160"/>
                    <a:pt x="7" y="160"/>
                    <a:pt x="7" y="161"/>
                  </a:cubicBezTo>
                  <a:cubicBezTo>
                    <a:pt x="7" y="160"/>
                    <a:pt x="8" y="160"/>
                    <a:pt x="8" y="160"/>
                  </a:cubicBezTo>
                  <a:cubicBezTo>
                    <a:pt x="8" y="160"/>
                    <a:pt x="8" y="160"/>
                    <a:pt x="9" y="160"/>
                  </a:cubicBezTo>
                  <a:cubicBezTo>
                    <a:pt x="9" y="160"/>
                    <a:pt x="9" y="160"/>
                    <a:pt x="9" y="160"/>
                  </a:cubicBezTo>
                  <a:cubicBezTo>
                    <a:pt x="10" y="160"/>
                    <a:pt x="10" y="160"/>
                    <a:pt x="11" y="160"/>
                  </a:cubicBezTo>
                  <a:cubicBezTo>
                    <a:pt x="11" y="160"/>
                    <a:pt x="11" y="160"/>
                    <a:pt x="12" y="159"/>
                  </a:cubicBezTo>
                  <a:cubicBezTo>
                    <a:pt x="12" y="159"/>
                    <a:pt x="13" y="159"/>
                    <a:pt x="13" y="159"/>
                  </a:cubicBezTo>
                  <a:cubicBezTo>
                    <a:pt x="12" y="159"/>
                    <a:pt x="11" y="159"/>
                    <a:pt x="11" y="159"/>
                  </a:cubicBezTo>
                  <a:cubicBezTo>
                    <a:pt x="10" y="159"/>
                    <a:pt x="10" y="159"/>
                    <a:pt x="9" y="159"/>
                  </a:cubicBezTo>
                  <a:cubicBezTo>
                    <a:pt x="9" y="159"/>
                    <a:pt x="9" y="159"/>
                    <a:pt x="8" y="159"/>
                  </a:cubicBezTo>
                  <a:cubicBezTo>
                    <a:pt x="8" y="159"/>
                    <a:pt x="7" y="159"/>
                    <a:pt x="7" y="159"/>
                  </a:cubicBezTo>
                  <a:cubicBezTo>
                    <a:pt x="6" y="158"/>
                    <a:pt x="6" y="158"/>
                    <a:pt x="5" y="158"/>
                  </a:cubicBezTo>
                  <a:cubicBezTo>
                    <a:pt x="4" y="158"/>
                    <a:pt x="4" y="158"/>
                    <a:pt x="3" y="158"/>
                  </a:cubicBezTo>
                  <a:cubicBezTo>
                    <a:pt x="2" y="158"/>
                    <a:pt x="2" y="158"/>
                    <a:pt x="2" y="158"/>
                  </a:cubicBezTo>
                  <a:cubicBezTo>
                    <a:pt x="1" y="158"/>
                    <a:pt x="1" y="157"/>
                    <a:pt x="1" y="157"/>
                  </a:cubicBezTo>
                  <a:cubicBezTo>
                    <a:pt x="2" y="157"/>
                    <a:pt x="2" y="157"/>
                    <a:pt x="2" y="158"/>
                  </a:cubicBezTo>
                  <a:cubicBezTo>
                    <a:pt x="3" y="158"/>
                    <a:pt x="3" y="157"/>
                    <a:pt x="3" y="157"/>
                  </a:cubicBezTo>
                  <a:cubicBezTo>
                    <a:pt x="3" y="156"/>
                    <a:pt x="3" y="156"/>
                    <a:pt x="2" y="156"/>
                  </a:cubicBezTo>
                  <a:cubicBezTo>
                    <a:pt x="2" y="155"/>
                    <a:pt x="2" y="155"/>
                    <a:pt x="2" y="155"/>
                  </a:cubicBezTo>
                  <a:cubicBezTo>
                    <a:pt x="2" y="155"/>
                    <a:pt x="2" y="154"/>
                    <a:pt x="2" y="154"/>
                  </a:cubicBezTo>
                  <a:cubicBezTo>
                    <a:pt x="3" y="154"/>
                    <a:pt x="3" y="155"/>
                    <a:pt x="3" y="156"/>
                  </a:cubicBezTo>
                  <a:cubicBezTo>
                    <a:pt x="3" y="156"/>
                    <a:pt x="4" y="157"/>
                    <a:pt x="4" y="157"/>
                  </a:cubicBezTo>
                  <a:cubicBezTo>
                    <a:pt x="5" y="157"/>
                    <a:pt x="4" y="156"/>
                    <a:pt x="4" y="156"/>
                  </a:cubicBezTo>
                  <a:cubicBezTo>
                    <a:pt x="4" y="155"/>
                    <a:pt x="4" y="155"/>
                    <a:pt x="5" y="155"/>
                  </a:cubicBezTo>
                  <a:cubicBezTo>
                    <a:pt x="5" y="155"/>
                    <a:pt x="6" y="156"/>
                    <a:pt x="6" y="156"/>
                  </a:cubicBezTo>
                  <a:cubicBezTo>
                    <a:pt x="6" y="156"/>
                    <a:pt x="6" y="155"/>
                    <a:pt x="6" y="155"/>
                  </a:cubicBezTo>
                  <a:cubicBezTo>
                    <a:pt x="6" y="155"/>
                    <a:pt x="7" y="155"/>
                    <a:pt x="7" y="155"/>
                  </a:cubicBezTo>
                  <a:cubicBezTo>
                    <a:pt x="7" y="156"/>
                    <a:pt x="7" y="156"/>
                    <a:pt x="6" y="157"/>
                  </a:cubicBezTo>
                  <a:cubicBezTo>
                    <a:pt x="7" y="157"/>
                    <a:pt x="7" y="156"/>
                    <a:pt x="7" y="156"/>
                  </a:cubicBezTo>
                  <a:cubicBezTo>
                    <a:pt x="8" y="155"/>
                    <a:pt x="7" y="156"/>
                    <a:pt x="8" y="156"/>
                  </a:cubicBezTo>
                  <a:cubicBezTo>
                    <a:pt x="8" y="156"/>
                    <a:pt x="10" y="157"/>
                    <a:pt x="10" y="156"/>
                  </a:cubicBezTo>
                  <a:cubicBezTo>
                    <a:pt x="10" y="156"/>
                    <a:pt x="9" y="156"/>
                    <a:pt x="9" y="156"/>
                  </a:cubicBezTo>
                  <a:cubicBezTo>
                    <a:pt x="9" y="156"/>
                    <a:pt x="8" y="155"/>
                    <a:pt x="8" y="155"/>
                  </a:cubicBezTo>
                  <a:cubicBezTo>
                    <a:pt x="8" y="154"/>
                    <a:pt x="8" y="153"/>
                    <a:pt x="8" y="153"/>
                  </a:cubicBezTo>
                  <a:cubicBezTo>
                    <a:pt x="9" y="152"/>
                    <a:pt x="10" y="152"/>
                    <a:pt x="10" y="153"/>
                  </a:cubicBezTo>
                  <a:cubicBezTo>
                    <a:pt x="11" y="153"/>
                    <a:pt x="11" y="155"/>
                    <a:pt x="11" y="156"/>
                  </a:cubicBezTo>
                  <a:cubicBezTo>
                    <a:pt x="12" y="156"/>
                    <a:pt x="11" y="154"/>
                    <a:pt x="11" y="153"/>
                  </a:cubicBezTo>
                  <a:cubicBezTo>
                    <a:pt x="11" y="153"/>
                    <a:pt x="10" y="152"/>
                    <a:pt x="11" y="152"/>
                  </a:cubicBezTo>
                  <a:cubicBezTo>
                    <a:pt x="11" y="151"/>
                    <a:pt x="11" y="152"/>
                    <a:pt x="11" y="152"/>
                  </a:cubicBezTo>
                  <a:cubicBezTo>
                    <a:pt x="12" y="152"/>
                    <a:pt x="11" y="152"/>
                    <a:pt x="12" y="152"/>
                  </a:cubicBezTo>
                  <a:cubicBezTo>
                    <a:pt x="12" y="150"/>
                    <a:pt x="13" y="152"/>
                    <a:pt x="14" y="152"/>
                  </a:cubicBezTo>
                  <a:cubicBezTo>
                    <a:pt x="14" y="153"/>
                    <a:pt x="15" y="154"/>
                    <a:pt x="14" y="155"/>
                  </a:cubicBezTo>
                  <a:cubicBezTo>
                    <a:pt x="14" y="155"/>
                    <a:pt x="14" y="156"/>
                    <a:pt x="14" y="156"/>
                  </a:cubicBezTo>
                  <a:cubicBezTo>
                    <a:pt x="14" y="156"/>
                    <a:pt x="15" y="156"/>
                    <a:pt x="15" y="156"/>
                  </a:cubicBezTo>
                  <a:cubicBezTo>
                    <a:pt x="15" y="156"/>
                    <a:pt x="16" y="156"/>
                    <a:pt x="16" y="156"/>
                  </a:cubicBezTo>
                  <a:cubicBezTo>
                    <a:pt x="16" y="155"/>
                    <a:pt x="15" y="155"/>
                    <a:pt x="15" y="155"/>
                  </a:cubicBezTo>
                  <a:cubicBezTo>
                    <a:pt x="15" y="155"/>
                    <a:pt x="15" y="156"/>
                    <a:pt x="15" y="155"/>
                  </a:cubicBezTo>
                  <a:cubicBezTo>
                    <a:pt x="15" y="155"/>
                    <a:pt x="15" y="154"/>
                    <a:pt x="15" y="153"/>
                  </a:cubicBezTo>
                  <a:cubicBezTo>
                    <a:pt x="15" y="154"/>
                    <a:pt x="16" y="154"/>
                    <a:pt x="16" y="154"/>
                  </a:cubicBezTo>
                  <a:cubicBezTo>
                    <a:pt x="16" y="154"/>
                    <a:pt x="16" y="153"/>
                    <a:pt x="17" y="154"/>
                  </a:cubicBezTo>
                  <a:cubicBezTo>
                    <a:pt x="17" y="154"/>
                    <a:pt x="17" y="154"/>
                    <a:pt x="17" y="154"/>
                  </a:cubicBezTo>
                  <a:cubicBezTo>
                    <a:pt x="17" y="154"/>
                    <a:pt x="17" y="153"/>
                    <a:pt x="17" y="153"/>
                  </a:cubicBezTo>
                  <a:cubicBezTo>
                    <a:pt x="17" y="153"/>
                    <a:pt x="16" y="153"/>
                    <a:pt x="16" y="153"/>
                  </a:cubicBezTo>
                  <a:cubicBezTo>
                    <a:pt x="15" y="153"/>
                    <a:pt x="14" y="152"/>
                    <a:pt x="14" y="151"/>
                  </a:cubicBezTo>
                  <a:cubicBezTo>
                    <a:pt x="13" y="151"/>
                    <a:pt x="13" y="150"/>
                    <a:pt x="12" y="150"/>
                  </a:cubicBezTo>
                  <a:cubicBezTo>
                    <a:pt x="11" y="149"/>
                    <a:pt x="11" y="150"/>
                    <a:pt x="10" y="150"/>
                  </a:cubicBezTo>
                  <a:cubicBezTo>
                    <a:pt x="9" y="149"/>
                    <a:pt x="9" y="149"/>
                    <a:pt x="10" y="148"/>
                  </a:cubicBezTo>
                  <a:cubicBezTo>
                    <a:pt x="10" y="148"/>
                    <a:pt x="11" y="148"/>
                    <a:pt x="12" y="148"/>
                  </a:cubicBezTo>
                  <a:cubicBezTo>
                    <a:pt x="12" y="149"/>
                    <a:pt x="11" y="149"/>
                    <a:pt x="12" y="149"/>
                  </a:cubicBezTo>
                  <a:cubicBezTo>
                    <a:pt x="12" y="149"/>
                    <a:pt x="12" y="148"/>
                    <a:pt x="13" y="148"/>
                  </a:cubicBezTo>
                  <a:cubicBezTo>
                    <a:pt x="13" y="148"/>
                    <a:pt x="13" y="149"/>
                    <a:pt x="14" y="149"/>
                  </a:cubicBezTo>
                  <a:cubicBezTo>
                    <a:pt x="14" y="149"/>
                    <a:pt x="14" y="147"/>
                    <a:pt x="15" y="148"/>
                  </a:cubicBezTo>
                  <a:cubicBezTo>
                    <a:pt x="15" y="148"/>
                    <a:pt x="15" y="149"/>
                    <a:pt x="15" y="149"/>
                  </a:cubicBezTo>
                  <a:cubicBezTo>
                    <a:pt x="16" y="149"/>
                    <a:pt x="16" y="148"/>
                    <a:pt x="16" y="148"/>
                  </a:cubicBezTo>
                  <a:cubicBezTo>
                    <a:pt x="16" y="148"/>
                    <a:pt x="18" y="149"/>
                    <a:pt x="18" y="150"/>
                  </a:cubicBezTo>
                  <a:cubicBezTo>
                    <a:pt x="18" y="150"/>
                    <a:pt x="18" y="149"/>
                    <a:pt x="18" y="149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9" y="149"/>
                    <a:pt x="18" y="149"/>
                    <a:pt x="18" y="148"/>
                  </a:cubicBezTo>
                  <a:cubicBezTo>
                    <a:pt x="19" y="147"/>
                    <a:pt x="19" y="147"/>
                    <a:pt x="21" y="147"/>
                  </a:cubicBezTo>
                  <a:cubicBezTo>
                    <a:pt x="21" y="147"/>
                    <a:pt x="23" y="147"/>
                    <a:pt x="22" y="146"/>
                  </a:cubicBezTo>
                  <a:cubicBezTo>
                    <a:pt x="21" y="146"/>
                    <a:pt x="20" y="146"/>
                    <a:pt x="19" y="146"/>
                  </a:cubicBezTo>
                  <a:cubicBezTo>
                    <a:pt x="19" y="147"/>
                    <a:pt x="17" y="148"/>
                    <a:pt x="17" y="147"/>
                  </a:cubicBezTo>
                  <a:cubicBezTo>
                    <a:pt x="17" y="146"/>
                    <a:pt x="18" y="146"/>
                    <a:pt x="17" y="146"/>
                  </a:cubicBezTo>
                  <a:cubicBezTo>
                    <a:pt x="17" y="146"/>
                    <a:pt x="17" y="146"/>
                    <a:pt x="16" y="146"/>
                  </a:cubicBezTo>
                  <a:cubicBezTo>
                    <a:pt x="16" y="146"/>
                    <a:pt x="14" y="147"/>
                    <a:pt x="15" y="146"/>
                  </a:cubicBezTo>
                  <a:cubicBezTo>
                    <a:pt x="15" y="145"/>
                    <a:pt x="16" y="146"/>
                    <a:pt x="16" y="145"/>
                  </a:cubicBezTo>
                  <a:cubicBezTo>
                    <a:pt x="15" y="145"/>
                    <a:pt x="13" y="144"/>
                    <a:pt x="14" y="144"/>
                  </a:cubicBezTo>
                  <a:cubicBezTo>
                    <a:pt x="15" y="143"/>
                    <a:pt x="15" y="142"/>
                    <a:pt x="16" y="142"/>
                  </a:cubicBezTo>
                  <a:cubicBezTo>
                    <a:pt x="17" y="143"/>
                    <a:pt x="17" y="143"/>
                    <a:pt x="17" y="143"/>
                  </a:cubicBezTo>
                  <a:cubicBezTo>
                    <a:pt x="17" y="143"/>
                    <a:pt x="17" y="144"/>
                    <a:pt x="17" y="144"/>
                  </a:cubicBezTo>
                  <a:cubicBezTo>
                    <a:pt x="18" y="144"/>
                    <a:pt x="18" y="143"/>
                    <a:pt x="19" y="143"/>
                  </a:cubicBezTo>
                  <a:cubicBezTo>
                    <a:pt x="20" y="143"/>
                    <a:pt x="20" y="143"/>
                    <a:pt x="19" y="144"/>
                  </a:cubicBezTo>
                  <a:cubicBezTo>
                    <a:pt x="20" y="144"/>
                    <a:pt x="20" y="143"/>
                    <a:pt x="21" y="143"/>
                  </a:cubicBezTo>
                  <a:cubicBezTo>
                    <a:pt x="22" y="143"/>
                    <a:pt x="22" y="144"/>
                    <a:pt x="22" y="144"/>
                  </a:cubicBezTo>
                  <a:cubicBezTo>
                    <a:pt x="22" y="145"/>
                    <a:pt x="23" y="146"/>
                    <a:pt x="23" y="146"/>
                  </a:cubicBezTo>
                  <a:cubicBezTo>
                    <a:pt x="24" y="146"/>
                    <a:pt x="24" y="147"/>
                    <a:pt x="25" y="148"/>
                  </a:cubicBezTo>
                  <a:cubicBezTo>
                    <a:pt x="25" y="147"/>
                    <a:pt x="24" y="146"/>
                    <a:pt x="24" y="146"/>
                  </a:cubicBezTo>
                  <a:cubicBezTo>
                    <a:pt x="24" y="146"/>
                    <a:pt x="23" y="145"/>
                    <a:pt x="23" y="145"/>
                  </a:cubicBezTo>
                  <a:cubicBezTo>
                    <a:pt x="22" y="144"/>
                    <a:pt x="22" y="144"/>
                    <a:pt x="22" y="143"/>
                  </a:cubicBezTo>
                  <a:cubicBezTo>
                    <a:pt x="22" y="143"/>
                    <a:pt x="21" y="142"/>
                    <a:pt x="21" y="142"/>
                  </a:cubicBezTo>
                  <a:cubicBezTo>
                    <a:pt x="21" y="141"/>
                    <a:pt x="21" y="141"/>
                    <a:pt x="22" y="141"/>
                  </a:cubicBezTo>
                  <a:cubicBezTo>
                    <a:pt x="22" y="141"/>
                    <a:pt x="22" y="142"/>
                    <a:pt x="22" y="142"/>
                  </a:cubicBezTo>
                  <a:cubicBezTo>
                    <a:pt x="22" y="142"/>
                    <a:pt x="23" y="142"/>
                    <a:pt x="23" y="143"/>
                  </a:cubicBezTo>
                  <a:cubicBezTo>
                    <a:pt x="24" y="144"/>
                    <a:pt x="24" y="146"/>
                    <a:pt x="26" y="145"/>
                  </a:cubicBezTo>
                  <a:cubicBezTo>
                    <a:pt x="26" y="144"/>
                    <a:pt x="25" y="144"/>
                    <a:pt x="24" y="144"/>
                  </a:cubicBezTo>
                  <a:cubicBezTo>
                    <a:pt x="24" y="143"/>
                    <a:pt x="25" y="143"/>
                    <a:pt x="25" y="143"/>
                  </a:cubicBezTo>
                  <a:cubicBezTo>
                    <a:pt x="25" y="142"/>
                    <a:pt x="24" y="142"/>
                    <a:pt x="23" y="142"/>
                  </a:cubicBezTo>
                  <a:cubicBezTo>
                    <a:pt x="23" y="142"/>
                    <a:pt x="22" y="141"/>
                    <a:pt x="23" y="141"/>
                  </a:cubicBezTo>
                  <a:cubicBezTo>
                    <a:pt x="23" y="142"/>
                    <a:pt x="23" y="141"/>
                    <a:pt x="24" y="141"/>
                  </a:cubicBezTo>
                  <a:cubicBezTo>
                    <a:pt x="24" y="140"/>
                    <a:pt x="25" y="141"/>
                    <a:pt x="25" y="141"/>
                  </a:cubicBezTo>
                  <a:cubicBezTo>
                    <a:pt x="26" y="141"/>
                    <a:pt x="25" y="140"/>
                    <a:pt x="25" y="140"/>
                  </a:cubicBezTo>
                  <a:cubicBezTo>
                    <a:pt x="26" y="140"/>
                    <a:pt x="26" y="140"/>
                    <a:pt x="27" y="140"/>
                  </a:cubicBezTo>
                  <a:cubicBezTo>
                    <a:pt x="27" y="139"/>
                    <a:pt x="26" y="139"/>
                    <a:pt x="26" y="139"/>
                  </a:cubicBezTo>
                  <a:cubicBezTo>
                    <a:pt x="25" y="139"/>
                    <a:pt x="25" y="139"/>
                    <a:pt x="25" y="139"/>
                  </a:cubicBezTo>
                  <a:cubicBezTo>
                    <a:pt x="25" y="139"/>
                    <a:pt x="24" y="139"/>
                    <a:pt x="25" y="138"/>
                  </a:cubicBezTo>
                  <a:cubicBezTo>
                    <a:pt x="25" y="138"/>
                    <a:pt x="26" y="138"/>
                    <a:pt x="26" y="138"/>
                  </a:cubicBezTo>
                  <a:cubicBezTo>
                    <a:pt x="26" y="137"/>
                    <a:pt x="25" y="137"/>
                    <a:pt x="26" y="137"/>
                  </a:cubicBezTo>
                  <a:cubicBezTo>
                    <a:pt x="26" y="137"/>
                    <a:pt x="27" y="136"/>
                    <a:pt x="27" y="136"/>
                  </a:cubicBezTo>
                  <a:cubicBezTo>
                    <a:pt x="27" y="136"/>
                    <a:pt x="27" y="137"/>
                    <a:pt x="27" y="137"/>
                  </a:cubicBezTo>
                  <a:cubicBezTo>
                    <a:pt x="28" y="137"/>
                    <a:pt x="28" y="136"/>
                    <a:pt x="28" y="136"/>
                  </a:cubicBezTo>
                  <a:cubicBezTo>
                    <a:pt x="28" y="136"/>
                    <a:pt x="29" y="137"/>
                    <a:pt x="29" y="137"/>
                  </a:cubicBezTo>
                  <a:cubicBezTo>
                    <a:pt x="29" y="137"/>
                    <a:pt x="28" y="138"/>
                    <a:pt x="29" y="138"/>
                  </a:cubicBezTo>
                  <a:cubicBezTo>
                    <a:pt x="29" y="138"/>
                    <a:pt x="29" y="138"/>
                    <a:pt x="29" y="137"/>
                  </a:cubicBezTo>
                  <a:cubicBezTo>
                    <a:pt x="30" y="137"/>
                    <a:pt x="31" y="137"/>
                    <a:pt x="31" y="137"/>
                  </a:cubicBezTo>
                  <a:cubicBezTo>
                    <a:pt x="31" y="137"/>
                    <a:pt x="29" y="137"/>
                    <a:pt x="29" y="136"/>
                  </a:cubicBezTo>
                  <a:cubicBezTo>
                    <a:pt x="29" y="136"/>
                    <a:pt x="31" y="136"/>
                    <a:pt x="31" y="136"/>
                  </a:cubicBezTo>
                  <a:cubicBezTo>
                    <a:pt x="31" y="136"/>
                    <a:pt x="31" y="136"/>
                    <a:pt x="31" y="135"/>
                  </a:cubicBezTo>
                  <a:cubicBezTo>
                    <a:pt x="31" y="135"/>
                    <a:pt x="30" y="136"/>
                    <a:pt x="30" y="135"/>
                  </a:cubicBezTo>
                  <a:cubicBezTo>
                    <a:pt x="30" y="134"/>
                    <a:pt x="31" y="134"/>
                    <a:pt x="31" y="135"/>
                  </a:cubicBezTo>
                  <a:cubicBezTo>
                    <a:pt x="31" y="135"/>
                    <a:pt x="31" y="134"/>
                    <a:pt x="31" y="134"/>
                  </a:cubicBezTo>
                  <a:cubicBezTo>
                    <a:pt x="32" y="135"/>
                    <a:pt x="32" y="134"/>
                    <a:pt x="32" y="134"/>
                  </a:cubicBezTo>
                  <a:cubicBezTo>
                    <a:pt x="32" y="133"/>
                    <a:pt x="32" y="133"/>
                    <a:pt x="33" y="133"/>
                  </a:cubicBezTo>
                  <a:cubicBezTo>
                    <a:pt x="33" y="133"/>
                    <a:pt x="33" y="134"/>
                    <a:pt x="33" y="134"/>
                  </a:cubicBezTo>
                  <a:cubicBezTo>
                    <a:pt x="33" y="134"/>
                    <a:pt x="33" y="135"/>
                    <a:pt x="34" y="135"/>
                  </a:cubicBezTo>
                  <a:cubicBezTo>
                    <a:pt x="34" y="136"/>
                    <a:pt x="34" y="136"/>
                    <a:pt x="34" y="137"/>
                  </a:cubicBezTo>
                  <a:cubicBezTo>
                    <a:pt x="33" y="138"/>
                    <a:pt x="34" y="137"/>
                    <a:pt x="35" y="137"/>
                  </a:cubicBezTo>
                  <a:cubicBezTo>
                    <a:pt x="35" y="137"/>
                    <a:pt x="35" y="138"/>
                    <a:pt x="35" y="138"/>
                  </a:cubicBezTo>
                  <a:cubicBezTo>
                    <a:pt x="36" y="138"/>
                    <a:pt x="36" y="138"/>
                    <a:pt x="36" y="138"/>
                  </a:cubicBezTo>
                  <a:cubicBezTo>
                    <a:pt x="36" y="138"/>
                    <a:pt x="36" y="139"/>
                    <a:pt x="36" y="139"/>
                  </a:cubicBezTo>
                  <a:cubicBezTo>
                    <a:pt x="37" y="139"/>
                    <a:pt x="37" y="138"/>
                    <a:pt x="36" y="138"/>
                  </a:cubicBezTo>
                  <a:cubicBezTo>
                    <a:pt x="36" y="138"/>
                    <a:pt x="36" y="138"/>
                    <a:pt x="36" y="137"/>
                  </a:cubicBezTo>
                  <a:cubicBezTo>
                    <a:pt x="36" y="137"/>
                    <a:pt x="35" y="137"/>
                    <a:pt x="35" y="137"/>
                  </a:cubicBezTo>
                  <a:cubicBezTo>
                    <a:pt x="35" y="137"/>
                    <a:pt x="35" y="136"/>
                    <a:pt x="36" y="136"/>
                  </a:cubicBezTo>
                  <a:cubicBezTo>
                    <a:pt x="36" y="136"/>
                    <a:pt x="36" y="136"/>
                    <a:pt x="37" y="136"/>
                  </a:cubicBezTo>
                  <a:cubicBezTo>
                    <a:pt x="37" y="136"/>
                    <a:pt x="38" y="136"/>
                    <a:pt x="38" y="136"/>
                  </a:cubicBezTo>
                  <a:cubicBezTo>
                    <a:pt x="38" y="136"/>
                    <a:pt x="38" y="136"/>
                    <a:pt x="38" y="136"/>
                  </a:cubicBezTo>
                  <a:cubicBezTo>
                    <a:pt x="39" y="136"/>
                    <a:pt x="39" y="136"/>
                    <a:pt x="40" y="136"/>
                  </a:cubicBezTo>
                  <a:cubicBezTo>
                    <a:pt x="40" y="136"/>
                    <a:pt x="40" y="136"/>
                    <a:pt x="40" y="136"/>
                  </a:cubicBezTo>
                  <a:cubicBezTo>
                    <a:pt x="40" y="136"/>
                    <a:pt x="41" y="136"/>
                    <a:pt x="41" y="136"/>
                  </a:cubicBezTo>
                  <a:cubicBezTo>
                    <a:pt x="41" y="135"/>
                    <a:pt x="41" y="135"/>
                    <a:pt x="40" y="135"/>
                  </a:cubicBezTo>
                  <a:cubicBezTo>
                    <a:pt x="40" y="135"/>
                    <a:pt x="40" y="135"/>
                    <a:pt x="40" y="135"/>
                  </a:cubicBezTo>
                  <a:cubicBezTo>
                    <a:pt x="40" y="134"/>
                    <a:pt x="41" y="134"/>
                    <a:pt x="40" y="134"/>
                  </a:cubicBezTo>
                  <a:cubicBezTo>
                    <a:pt x="40" y="133"/>
                    <a:pt x="40" y="134"/>
                    <a:pt x="40" y="134"/>
                  </a:cubicBezTo>
                  <a:cubicBezTo>
                    <a:pt x="39" y="134"/>
                    <a:pt x="39" y="134"/>
                    <a:pt x="40" y="133"/>
                  </a:cubicBezTo>
                  <a:cubicBezTo>
                    <a:pt x="40" y="133"/>
                    <a:pt x="40" y="133"/>
                    <a:pt x="41" y="132"/>
                  </a:cubicBezTo>
                  <a:cubicBezTo>
                    <a:pt x="41" y="132"/>
                    <a:pt x="41" y="132"/>
                    <a:pt x="42" y="132"/>
                  </a:cubicBezTo>
                  <a:cubicBezTo>
                    <a:pt x="42" y="132"/>
                    <a:pt x="42" y="132"/>
                    <a:pt x="42" y="132"/>
                  </a:cubicBezTo>
                  <a:cubicBezTo>
                    <a:pt x="43" y="132"/>
                    <a:pt x="42" y="132"/>
                    <a:pt x="43" y="131"/>
                  </a:cubicBezTo>
                  <a:cubicBezTo>
                    <a:pt x="43" y="131"/>
                    <a:pt x="43" y="131"/>
                    <a:pt x="44" y="131"/>
                  </a:cubicBezTo>
                  <a:cubicBezTo>
                    <a:pt x="44" y="131"/>
                    <a:pt x="44" y="131"/>
                    <a:pt x="45" y="130"/>
                  </a:cubicBezTo>
                  <a:cubicBezTo>
                    <a:pt x="44" y="130"/>
                    <a:pt x="42" y="130"/>
                    <a:pt x="42" y="130"/>
                  </a:cubicBezTo>
                  <a:cubicBezTo>
                    <a:pt x="42" y="129"/>
                    <a:pt x="42" y="129"/>
                    <a:pt x="42" y="129"/>
                  </a:cubicBezTo>
                  <a:cubicBezTo>
                    <a:pt x="43" y="129"/>
                    <a:pt x="43" y="129"/>
                    <a:pt x="43" y="128"/>
                  </a:cubicBezTo>
                  <a:cubicBezTo>
                    <a:pt x="44" y="128"/>
                    <a:pt x="44" y="128"/>
                    <a:pt x="44" y="128"/>
                  </a:cubicBezTo>
                  <a:cubicBezTo>
                    <a:pt x="44" y="127"/>
                    <a:pt x="44" y="127"/>
                    <a:pt x="43" y="127"/>
                  </a:cubicBezTo>
                  <a:cubicBezTo>
                    <a:pt x="43" y="127"/>
                    <a:pt x="44" y="127"/>
                    <a:pt x="43" y="126"/>
                  </a:cubicBezTo>
                  <a:cubicBezTo>
                    <a:pt x="43" y="126"/>
                    <a:pt x="43" y="127"/>
                    <a:pt x="43" y="127"/>
                  </a:cubicBezTo>
                  <a:cubicBezTo>
                    <a:pt x="42" y="128"/>
                    <a:pt x="42" y="128"/>
                    <a:pt x="41" y="128"/>
                  </a:cubicBezTo>
                  <a:cubicBezTo>
                    <a:pt x="40" y="129"/>
                    <a:pt x="39" y="129"/>
                    <a:pt x="38" y="130"/>
                  </a:cubicBezTo>
                  <a:cubicBezTo>
                    <a:pt x="39" y="130"/>
                    <a:pt x="40" y="130"/>
                    <a:pt x="40" y="129"/>
                  </a:cubicBezTo>
                  <a:cubicBezTo>
                    <a:pt x="41" y="129"/>
                    <a:pt x="42" y="130"/>
                    <a:pt x="41" y="131"/>
                  </a:cubicBezTo>
                  <a:cubicBezTo>
                    <a:pt x="41" y="131"/>
                    <a:pt x="40" y="132"/>
                    <a:pt x="39" y="132"/>
                  </a:cubicBezTo>
                  <a:cubicBezTo>
                    <a:pt x="39" y="132"/>
                    <a:pt x="39" y="133"/>
                    <a:pt x="39" y="133"/>
                  </a:cubicBezTo>
                  <a:cubicBezTo>
                    <a:pt x="38" y="134"/>
                    <a:pt x="36" y="134"/>
                    <a:pt x="35" y="135"/>
                  </a:cubicBezTo>
                  <a:cubicBezTo>
                    <a:pt x="35" y="135"/>
                    <a:pt x="35" y="135"/>
                    <a:pt x="34" y="134"/>
                  </a:cubicBezTo>
                  <a:cubicBezTo>
                    <a:pt x="34" y="134"/>
                    <a:pt x="33" y="133"/>
                    <a:pt x="33" y="133"/>
                  </a:cubicBezTo>
                  <a:cubicBezTo>
                    <a:pt x="33" y="132"/>
                    <a:pt x="36" y="132"/>
                    <a:pt x="35" y="131"/>
                  </a:cubicBezTo>
                  <a:cubicBezTo>
                    <a:pt x="35" y="130"/>
                    <a:pt x="33" y="132"/>
                    <a:pt x="33" y="132"/>
                  </a:cubicBezTo>
                  <a:cubicBezTo>
                    <a:pt x="32" y="132"/>
                    <a:pt x="32" y="133"/>
                    <a:pt x="32" y="132"/>
                  </a:cubicBezTo>
                  <a:cubicBezTo>
                    <a:pt x="32" y="131"/>
                    <a:pt x="33" y="131"/>
                    <a:pt x="33" y="131"/>
                  </a:cubicBezTo>
                  <a:cubicBezTo>
                    <a:pt x="32" y="131"/>
                    <a:pt x="32" y="131"/>
                    <a:pt x="31" y="131"/>
                  </a:cubicBezTo>
                  <a:cubicBezTo>
                    <a:pt x="32" y="130"/>
                    <a:pt x="33" y="130"/>
                    <a:pt x="34" y="130"/>
                  </a:cubicBezTo>
                  <a:cubicBezTo>
                    <a:pt x="34" y="129"/>
                    <a:pt x="34" y="129"/>
                    <a:pt x="35" y="129"/>
                  </a:cubicBezTo>
                  <a:cubicBezTo>
                    <a:pt x="35" y="129"/>
                    <a:pt x="36" y="129"/>
                    <a:pt x="36" y="128"/>
                  </a:cubicBezTo>
                  <a:cubicBezTo>
                    <a:pt x="35" y="128"/>
                    <a:pt x="35" y="128"/>
                    <a:pt x="35" y="127"/>
                  </a:cubicBezTo>
                  <a:cubicBezTo>
                    <a:pt x="35" y="126"/>
                    <a:pt x="35" y="125"/>
                    <a:pt x="36" y="126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6" y="125"/>
                    <a:pt x="36" y="125"/>
                    <a:pt x="36" y="125"/>
                  </a:cubicBezTo>
                  <a:cubicBezTo>
                    <a:pt x="36" y="124"/>
                    <a:pt x="37" y="125"/>
                    <a:pt x="37" y="124"/>
                  </a:cubicBezTo>
                  <a:cubicBezTo>
                    <a:pt x="37" y="124"/>
                    <a:pt x="37" y="124"/>
                    <a:pt x="37" y="123"/>
                  </a:cubicBezTo>
                  <a:cubicBezTo>
                    <a:pt x="37" y="123"/>
                    <a:pt x="38" y="123"/>
                    <a:pt x="38" y="123"/>
                  </a:cubicBezTo>
                  <a:cubicBezTo>
                    <a:pt x="38" y="123"/>
                    <a:pt x="38" y="123"/>
                    <a:pt x="38" y="122"/>
                  </a:cubicBezTo>
                  <a:cubicBezTo>
                    <a:pt x="38" y="122"/>
                    <a:pt x="38" y="122"/>
                    <a:pt x="39" y="122"/>
                  </a:cubicBezTo>
                  <a:cubicBezTo>
                    <a:pt x="39" y="122"/>
                    <a:pt x="39" y="122"/>
                    <a:pt x="39" y="121"/>
                  </a:cubicBezTo>
                  <a:cubicBezTo>
                    <a:pt x="38" y="121"/>
                    <a:pt x="38" y="121"/>
                    <a:pt x="38" y="121"/>
                  </a:cubicBezTo>
                  <a:cubicBezTo>
                    <a:pt x="38" y="121"/>
                    <a:pt x="38" y="121"/>
                    <a:pt x="38" y="121"/>
                  </a:cubicBezTo>
                  <a:cubicBezTo>
                    <a:pt x="39" y="121"/>
                    <a:pt x="39" y="121"/>
                    <a:pt x="40" y="121"/>
                  </a:cubicBezTo>
                  <a:cubicBezTo>
                    <a:pt x="40" y="122"/>
                    <a:pt x="41" y="121"/>
                    <a:pt x="40" y="121"/>
                  </a:cubicBezTo>
                  <a:cubicBezTo>
                    <a:pt x="40" y="121"/>
                    <a:pt x="39" y="121"/>
                    <a:pt x="39" y="121"/>
                  </a:cubicBezTo>
                  <a:cubicBezTo>
                    <a:pt x="39" y="120"/>
                    <a:pt x="40" y="120"/>
                    <a:pt x="40" y="120"/>
                  </a:cubicBezTo>
                  <a:cubicBezTo>
                    <a:pt x="41" y="120"/>
                    <a:pt x="41" y="120"/>
                    <a:pt x="41" y="119"/>
                  </a:cubicBezTo>
                  <a:cubicBezTo>
                    <a:pt x="41" y="119"/>
                    <a:pt x="41" y="119"/>
                    <a:pt x="41" y="118"/>
                  </a:cubicBezTo>
                  <a:cubicBezTo>
                    <a:pt x="41" y="118"/>
                    <a:pt x="42" y="118"/>
                    <a:pt x="42" y="118"/>
                  </a:cubicBezTo>
                  <a:cubicBezTo>
                    <a:pt x="42" y="118"/>
                    <a:pt x="42" y="119"/>
                    <a:pt x="42" y="119"/>
                  </a:cubicBezTo>
                  <a:cubicBezTo>
                    <a:pt x="42" y="120"/>
                    <a:pt x="42" y="120"/>
                    <a:pt x="42" y="120"/>
                  </a:cubicBezTo>
                  <a:cubicBezTo>
                    <a:pt x="42" y="120"/>
                    <a:pt x="42" y="120"/>
                    <a:pt x="43" y="121"/>
                  </a:cubicBezTo>
                  <a:cubicBezTo>
                    <a:pt x="43" y="121"/>
                    <a:pt x="43" y="121"/>
                    <a:pt x="44" y="121"/>
                  </a:cubicBezTo>
                  <a:cubicBezTo>
                    <a:pt x="44" y="121"/>
                    <a:pt x="43" y="122"/>
                    <a:pt x="43" y="122"/>
                  </a:cubicBezTo>
                  <a:cubicBezTo>
                    <a:pt x="44" y="123"/>
                    <a:pt x="44" y="121"/>
                    <a:pt x="44" y="121"/>
                  </a:cubicBezTo>
                  <a:cubicBezTo>
                    <a:pt x="44" y="121"/>
                    <a:pt x="44" y="121"/>
                    <a:pt x="44" y="121"/>
                  </a:cubicBezTo>
                  <a:cubicBezTo>
                    <a:pt x="44" y="120"/>
                    <a:pt x="45" y="121"/>
                    <a:pt x="45" y="120"/>
                  </a:cubicBezTo>
                  <a:cubicBezTo>
                    <a:pt x="46" y="120"/>
                    <a:pt x="45" y="120"/>
                    <a:pt x="45" y="120"/>
                  </a:cubicBezTo>
                  <a:cubicBezTo>
                    <a:pt x="45" y="119"/>
                    <a:pt x="46" y="119"/>
                    <a:pt x="46" y="118"/>
                  </a:cubicBezTo>
                  <a:cubicBezTo>
                    <a:pt x="46" y="118"/>
                    <a:pt x="45" y="118"/>
                    <a:pt x="45" y="118"/>
                  </a:cubicBezTo>
                  <a:cubicBezTo>
                    <a:pt x="45" y="118"/>
                    <a:pt x="45" y="118"/>
                    <a:pt x="45" y="118"/>
                  </a:cubicBezTo>
                  <a:cubicBezTo>
                    <a:pt x="45" y="118"/>
                    <a:pt x="45" y="118"/>
                    <a:pt x="45" y="118"/>
                  </a:cubicBezTo>
                  <a:cubicBezTo>
                    <a:pt x="45" y="118"/>
                    <a:pt x="44" y="118"/>
                    <a:pt x="44" y="118"/>
                  </a:cubicBezTo>
                  <a:cubicBezTo>
                    <a:pt x="44" y="117"/>
                    <a:pt x="44" y="117"/>
                    <a:pt x="44" y="117"/>
                  </a:cubicBezTo>
                  <a:cubicBezTo>
                    <a:pt x="44" y="116"/>
                    <a:pt x="44" y="116"/>
                    <a:pt x="45" y="116"/>
                  </a:cubicBezTo>
                  <a:cubicBezTo>
                    <a:pt x="45" y="116"/>
                    <a:pt x="45" y="116"/>
                    <a:pt x="46" y="116"/>
                  </a:cubicBezTo>
                  <a:cubicBezTo>
                    <a:pt x="46" y="116"/>
                    <a:pt x="45" y="115"/>
                    <a:pt x="45" y="115"/>
                  </a:cubicBezTo>
                  <a:cubicBezTo>
                    <a:pt x="46" y="115"/>
                    <a:pt x="47" y="115"/>
                    <a:pt x="47" y="115"/>
                  </a:cubicBezTo>
                  <a:cubicBezTo>
                    <a:pt x="47" y="114"/>
                    <a:pt x="46" y="115"/>
                    <a:pt x="47" y="114"/>
                  </a:cubicBezTo>
                  <a:cubicBezTo>
                    <a:pt x="46" y="114"/>
                    <a:pt x="46" y="113"/>
                    <a:pt x="45" y="113"/>
                  </a:cubicBezTo>
                  <a:cubicBezTo>
                    <a:pt x="46" y="112"/>
                    <a:pt x="46" y="113"/>
                    <a:pt x="47" y="112"/>
                  </a:cubicBezTo>
                  <a:cubicBezTo>
                    <a:pt x="47" y="112"/>
                    <a:pt x="47" y="112"/>
                    <a:pt x="47" y="112"/>
                  </a:cubicBezTo>
                  <a:cubicBezTo>
                    <a:pt x="47" y="111"/>
                    <a:pt x="48" y="111"/>
                    <a:pt x="48" y="111"/>
                  </a:cubicBezTo>
                  <a:cubicBezTo>
                    <a:pt x="48" y="111"/>
                    <a:pt x="49" y="111"/>
                    <a:pt x="50" y="111"/>
                  </a:cubicBezTo>
                  <a:cubicBezTo>
                    <a:pt x="50" y="110"/>
                    <a:pt x="51" y="111"/>
                    <a:pt x="51" y="110"/>
                  </a:cubicBezTo>
                  <a:cubicBezTo>
                    <a:pt x="52" y="110"/>
                    <a:pt x="52" y="110"/>
                    <a:pt x="52" y="110"/>
                  </a:cubicBezTo>
                  <a:cubicBezTo>
                    <a:pt x="53" y="109"/>
                    <a:pt x="54" y="108"/>
                    <a:pt x="54" y="107"/>
                  </a:cubicBezTo>
                  <a:cubicBezTo>
                    <a:pt x="54" y="106"/>
                    <a:pt x="53" y="108"/>
                    <a:pt x="52" y="108"/>
                  </a:cubicBezTo>
                  <a:cubicBezTo>
                    <a:pt x="52" y="109"/>
                    <a:pt x="52" y="110"/>
                    <a:pt x="50" y="109"/>
                  </a:cubicBezTo>
                  <a:cubicBezTo>
                    <a:pt x="51" y="109"/>
                    <a:pt x="50" y="109"/>
                    <a:pt x="50" y="109"/>
                  </a:cubicBezTo>
                  <a:cubicBezTo>
                    <a:pt x="51" y="109"/>
                    <a:pt x="51" y="109"/>
                    <a:pt x="51" y="109"/>
                  </a:cubicBezTo>
                  <a:cubicBezTo>
                    <a:pt x="51" y="109"/>
                    <a:pt x="51" y="108"/>
                    <a:pt x="51" y="108"/>
                  </a:cubicBezTo>
                  <a:cubicBezTo>
                    <a:pt x="51" y="108"/>
                    <a:pt x="50" y="108"/>
                    <a:pt x="50" y="108"/>
                  </a:cubicBezTo>
                  <a:cubicBezTo>
                    <a:pt x="50" y="108"/>
                    <a:pt x="51" y="107"/>
                    <a:pt x="51" y="107"/>
                  </a:cubicBezTo>
                  <a:cubicBezTo>
                    <a:pt x="51" y="107"/>
                    <a:pt x="51" y="106"/>
                    <a:pt x="51" y="106"/>
                  </a:cubicBezTo>
                  <a:cubicBezTo>
                    <a:pt x="51" y="106"/>
                    <a:pt x="51" y="105"/>
                    <a:pt x="52" y="105"/>
                  </a:cubicBezTo>
                  <a:cubicBezTo>
                    <a:pt x="52" y="104"/>
                    <a:pt x="52" y="105"/>
                    <a:pt x="52" y="104"/>
                  </a:cubicBezTo>
                  <a:cubicBezTo>
                    <a:pt x="52" y="104"/>
                    <a:pt x="52" y="103"/>
                    <a:pt x="52" y="102"/>
                  </a:cubicBezTo>
                  <a:cubicBezTo>
                    <a:pt x="52" y="102"/>
                    <a:pt x="51" y="103"/>
                    <a:pt x="51" y="103"/>
                  </a:cubicBezTo>
                  <a:cubicBezTo>
                    <a:pt x="51" y="103"/>
                    <a:pt x="51" y="102"/>
                    <a:pt x="51" y="101"/>
                  </a:cubicBezTo>
                  <a:cubicBezTo>
                    <a:pt x="51" y="101"/>
                    <a:pt x="51" y="100"/>
                    <a:pt x="52" y="100"/>
                  </a:cubicBezTo>
                  <a:cubicBezTo>
                    <a:pt x="52" y="101"/>
                    <a:pt x="52" y="101"/>
                    <a:pt x="53" y="102"/>
                  </a:cubicBezTo>
                  <a:cubicBezTo>
                    <a:pt x="53" y="102"/>
                    <a:pt x="53" y="101"/>
                    <a:pt x="53" y="101"/>
                  </a:cubicBezTo>
                  <a:cubicBezTo>
                    <a:pt x="53" y="100"/>
                    <a:pt x="52" y="100"/>
                    <a:pt x="52" y="100"/>
                  </a:cubicBezTo>
                  <a:cubicBezTo>
                    <a:pt x="52" y="99"/>
                    <a:pt x="53" y="99"/>
                    <a:pt x="53" y="99"/>
                  </a:cubicBezTo>
                  <a:cubicBezTo>
                    <a:pt x="53" y="99"/>
                    <a:pt x="53" y="99"/>
                    <a:pt x="52" y="98"/>
                  </a:cubicBezTo>
                  <a:cubicBezTo>
                    <a:pt x="52" y="98"/>
                    <a:pt x="53" y="97"/>
                    <a:pt x="53" y="97"/>
                  </a:cubicBezTo>
                  <a:cubicBezTo>
                    <a:pt x="54" y="96"/>
                    <a:pt x="54" y="97"/>
                    <a:pt x="55" y="97"/>
                  </a:cubicBezTo>
                  <a:cubicBezTo>
                    <a:pt x="55" y="98"/>
                    <a:pt x="56" y="98"/>
                    <a:pt x="56" y="98"/>
                  </a:cubicBezTo>
                  <a:cubicBezTo>
                    <a:pt x="56" y="97"/>
                    <a:pt x="56" y="97"/>
                    <a:pt x="55" y="96"/>
                  </a:cubicBezTo>
                  <a:cubicBezTo>
                    <a:pt x="55" y="96"/>
                    <a:pt x="54" y="96"/>
                    <a:pt x="55" y="95"/>
                  </a:cubicBezTo>
                  <a:cubicBezTo>
                    <a:pt x="54" y="95"/>
                    <a:pt x="53" y="95"/>
                    <a:pt x="53" y="94"/>
                  </a:cubicBezTo>
                  <a:cubicBezTo>
                    <a:pt x="53" y="94"/>
                    <a:pt x="53" y="94"/>
                    <a:pt x="54" y="94"/>
                  </a:cubicBezTo>
                  <a:cubicBezTo>
                    <a:pt x="55" y="93"/>
                    <a:pt x="55" y="93"/>
                    <a:pt x="56" y="93"/>
                  </a:cubicBezTo>
                  <a:cubicBezTo>
                    <a:pt x="56" y="93"/>
                    <a:pt x="57" y="92"/>
                    <a:pt x="57" y="92"/>
                  </a:cubicBezTo>
                  <a:cubicBezTo>
                    <a:pt x="58" y="92"/>
                    <a:pt x="58" y="92"/>
                    <a:pt x="58" y="92"/>
                  </a:cubicBezTo>
                  <a:cubicBezTo>
                    <a:pt x="58" y="92"/>
                    <a:pt x="58" y="92"/>
                    <a:pt x="58" y="92"/>
                  </a:cubicBezTo>
                  <a:cubicBezTo>
                    <a:pt x="58" y="93"/>
                    <a:pt x="58" y="93"/>
                    <a:pt x="58" y="93"/>
                  </a:cubicBezTo>
                  <a:cubicBezTo>
                    <a:pt x="58" y="93"/>
                    <a:pt x="58" y="93"/>
                    <a:pt x="58" y="93"/>
                  </a:cubicBezTo>
                  <a:cubicBezTo>
                    <a:pt x="58" y="95"/>
                    <a:pt x="59" y="93"/>
                    <a:pt x="60" y="93"/>
                  </a:cubicBezTo>
                  <a:cubicBezTo>
                    <a:pt x="60" y="93"/>
                    <a:pt x="59" y="92"/>
                    <a:pt x="59" y="92"/>
                  </a:cubicBezTo>
                  <a:cubicBezTo>
                    <a:pt x="59" y="91"/>
                    <a:pt x="60" y="91"/>
                    <a:pt x="60" y="92"/>
                  </a:cubicBezTo>
                  <a:cubicBezTo>
                    <a:pt x="60" y="92"/>
                    <a:pt x="60" y="92"/>
                    <a:pt x="61" y="92"/>
                  </a:cubicBezTo>
                  <a:cubicBezTo>
                    <a:pt x="61" y="92"/>
                    <a:pt x="61" y="92"/>
                    <a:pt x="62" y="91"/>
                  </a:cubicBezTo>
                  <a:cubicBezTo>
                    <a:pt x="62" y="91"/>
                    <a:pt x="62" y="91"/>
                    <a:pt x="63" y="91"/>
                  </a:cubicBezTo>
                  <a:cubicBezTo>
                    <a:pt x="63" y="90"/>
                    <a:pt x="63" y="90"/>
                    <a:pt x="62" y="90"/>
                  </a:cubicBezTo>
                  <a:cubicBezTo>
                    <a:pt x="62" y="90"/>
                    <a:pt x="62" y="91"/>
                    <a:pt x="61" y="91"/>
                  </a:cubicBezTo>
                  <a:cubicBezTo>
                    <a:pt x="61" y="91"/>
                    <a:pt x="61" y="91"/>
                    <a:pt x="60" y="91"/>
                  </a:cubicBezTo>
                  <a:cubicBezTo>
                    <a:pt x="60" y="90"/>
                    <a:pt x="59" y="91"/>
                    <a:pt x="59" y="91"/>
                  </a:cubicBezTo>
                  <a:cubicBezTo>
                    <a:pt x="59" y="91"/>
                    <a:pt x="58" y="90"/>
                    <a:pt x="57" y="90"/>
                  </a:cubicBezTo>
                  <a:cubicBezTo>
                    <a:pt x="57" y="90"/>
                    <a:pt x="57" y="91"/>
                    <a:pt x="56" y="91"/>
                  </a:cubicBezTo>
                  <a:cubicBezTo>
                    <a:pt x="56" y="90"/>
                    <a:pt x="56" y="91"/>
                    <a:pt x="55" y="90"/>
                  </a:cubicBezTo>
                  <a:cubicBezTo>
                    <a:pt x="55" y="90"/>
                    <a:pt x="55" y="90"/>
                    <a:pt x="55" y="89"/>
                  </a:cubicBezTo>
                  <a:cubicBezTo>
                    <a:pt x="56" y="88"/>
                    <a:pt x="56" y="88"/>
                    <a:pt x="55" y="87"/>
                  </a:cubicBezTo>
                  <a:cubicBezTo>
                    <a:pt x="55" y="87"/>
                    <a:pt x="56" y="86"/>
                    <a:pt x="56" y="87"/>
                  </a:cubicBezTo>
                  <a:cubicBezTo>
                    <a:pt x="57" y="87"/>
                    <a:pt x="56" y="88"/>
                    <a:pt x="57" y="88"/>
                  </a:cubicBezTo>
                  <a:cubicBezTo>
                    <a:pt x="57" y="87"/>
                    <a:pt x="57" y="87"/>
                    <a:pt x="57" y="87"/>
                  </a:cubicBezTo>
                  <a:cubicBezTo>
                    <a:pt x="58" y="86"/>
                    <a:pt x="59" y="87"/>
                    <a:pt x="59" y="87"/>
                  </a:cubicBezTo>
                  <a:cubicBezTo>
                    <a:pt x="59" y="87"/>
                    <a:pt x="58" y="86"/>
                    <a:pt x="58" y="86"/>
                  </a:cubicBezTo>
                  <a:cubicBezTo>
                    <a:pt x="59" y="85"/>
                    <a:pt x="60" y="86"/>
                    <a:pt x="60" y="86"/>
                  </a:cubicBezTo>
                  <a:cubicBezTo>
                    <a:pt x="59" y="85"/>
                    <a:pt x="57" y="86"/>
                    <a:pt x="56" y="86"/>
                  </a:cubicBezTo>
                  <a:cubicBezTo>
                    <a:pt x="56" y="86"/>
                    <a:pt x="57" y="86"/>
                    <a:pt x="57" y="85"/>
                  </a:cubicBezTo>
                  <a:cubicBezTo>
                    <a:pt x="57" y="85"/>
                    <a:pt x="57" y="85"/>
                    <a:pt x="58" y="85"/>
                  </a:cubicBezTo>
                  <a:cubicBezTo>
                    <a:pt x="58" y="85"/>
                    <a:pt x="58" y="85"/>
                    <a:pt x="58" y="85"/>
                  </a:cubicBezTo>
                  <a:cubicBezTo>
                    <a:pt x="59" y="84"/>
                    <a:pt x="57" y="84"/>
                    <a:pt x="57" y="84"/>
                  </a:cubicBezTo>
                  <a:cubicBezTo>
                    <a:pt x="57" y="83"/>
                    <a:pt x="58" y="84"/>
                    <a:pt x="58" y="84"/>
                  </a:cubicBezTo>
                  <a:cubicBezTo>
                    <a:pt x="59" y="84"/>
                    <a:pt x="59" y="84"/>
                    <a:pt x="60" y="84"/>
                  </a:cubicBezTo>
                  <a:cubicBezTo>
                    <a:pt x="60" y="84"/>
                    <a:pt x="60" y="84"/>
                    <a:pt x="60" y="84"/>
                  </a:cubicBezTo>
                  <a:cubicBezTo>
                    <a:pt x="60" y="83"/>
                    <a:pt x="61" y="84"/>
                    <a:pt x="61" y="83"/>
                  </a:cubicBezTo>
                  <a:cubicBezTo>
                    <a:pt x="61" y="83"/>
                    <a:pt x="59" y="83"/>
                    <a:pt x="60" y="82"/>
                  </a:cubicBezTo>
                  <a:cubicBezTo>
                    <a:pt x="59" y="82"/>
                    <a:pt x="59" y="82"/>
                    <a:pt x="58" y="82"/>
                  </a:cubicBezTo>
                  <a:cubicBezTo>
                    <a:pt x="59" y="82"/>
                    <a:pt x="59" y="82"/>
                    <a:pt x="59" y="82"/>
                  </a:cubicBezTo>
                  <a:cubicBezTo>
                    <a:pt x="60" y="82"/>
                    <a:pt x="61" y="83"/>
                    <a:pt x="60" y="82"/>
                  </a:cubicBezTo>
                  <a:cubicBezTo>
                    <a:pt x="60" y="82"/>
                    <a:pt x="60" y="81"/>
                    <a:pt x="60" y="81"/>
                  </a:cubicBezTo>
                  <a:cubicBezTo>
                    <a:pt x="59" y="81"/>
                    <a:pt x="59" y="80"/>
                    <a:pt x="58" y="80"/>
                  </a:cubicBezTo>
                  <a:cubicBezTo>
                    <a:pt x="59" y="80"/>
                    <a:pt x="60" y="80"/>
                    <a:pt x="60" y="80"/>
                  </a:cubicBezTo>
                  <a:cubicBezTo>
                    <a:pt x="60" y="79"/>
                    <a:pt x="60" y="79"/>
                    <a:pt x="60" y="79"/>
                  </a:cubicBezTo>
                  <a:cubicBezTo>
                    <a:pt x="60" y="79"/>
                    <a:pt x="61" y="79"/>
                    <a:pt x="61" y="79"/>
                  </a:cubicBezTo>
                  <a:cubicBezTo>
                    <a:pt x="61" y="79"/>
                    <a:pt x="61" y="79"/>
                    <a:pt x="61" y="79"/>
                  </a:cubicBezTo>
                  <a:cubicBezTo>
                    <a:pt x="61" y="79"/>
                    <a:pt x="61" y="80"/>
                    <a:pt x="61" y="80"/>
                  </a:cubicBezTo>
                  <a:cubicBezTo>
                    <a:pt x="62" y="79"/>
                    <a:pt x="62" y="78"/>
                    <a:pt x="62" y="78"/>
                  </a:cubicBezTo>
                  <a:cubicBezTo>
                    <a:pt x="62" y="78"/>
                    <a:pt x="62" y="79"/>
                    <a:pt x="62" y="79"/>
                  </a:cubicBezTo>
                  <a:cubicBezTo>
                    <a:pt x="63" y="79"/>
                    <a:pt x="63" y="78"/>
                    <a:pt x="63" y="78"/>
                  </a:cubicBezTo>
                  <a:cubicBezTo>
                    <a:pt x="64" y="78"/>
                    <a:pt x="65" y="78"/>
                    <a:pt x="65" y="78"/>
                  </a:cubicBezTo>
                  <a:cubicBezTo>
                    <a:pt x="66" y="77"/>
                    <a:pt x="64" y="78"/>
                    <a:pt x="64" y="77"/>
                  </a:cubicBezTo>
                  <a:cubicBezTo>
                    <a:pt x="64" y="77"/>
                    <a:pt x="64" y="77"/>
                    <a:pt x="64" y="77"/>
                  </a:cubicBezTo>
                  <a:cubicBezTo>
                    <a:pt x="64" y="76"/>
                    <a:pt x="64" y="76"/>
                    <a:pt x="65" y="76"/>
                  </a:cubicBezTo>
                  <a:cubicBezTo>
                    <a:pt x="65" y="77"/>
                    <a:pt x="65" y="76"/>
                    <a:pt x="65" y="76"/>
                  </a:cubicBezTo>
                  <a:cubicBezTo>
                    <a:pt x="65" y="76"/>
                    <a:pt x="65" y="76"/>
                    <a:pt x="66" y="76"/>
                  </a:cubicBezTo>
                  <a:cubicBezTo>
                    <a:pt x="66" y="76"/>
                    <a:pt x="66" y="77"/>
                    <a:pt x="66" y="76"/>
                  </a:cubicBezTo>
                  <a:cubicBezTo>
                    <a:pt x="66" y="76"/>
                    <a:pt x="66" y="76"/>
                    <a:pt x="66" y="76"/>
                  </a:cubicBezTo>
                  <a:cubicBezTo>
                    <a:pt x="66" y="75"/>
                    <a:pt x="67" y="75"/>
                    <a:pt x="67" y="75"/>
                  </a:cubicBezTo>
                  <a:cubicBezTo>
                    <a:pt x="68" y="75"/>
                    <a:pt x="67" y="76"/>
                    <a:pt x="68" y="76"/>
                  </a:cubicBezTo>
                  <a:cubicBezTo>
                    <a:pt x="68" y="77"/>
                    <a:pt x="68" y="76"/>
                    <a:pt x="68" y="76"/>
                  </a:cubicBezTo>
                  <a:cubicBezTo>
                    <a:pt x="68" y="75"/>
                    <a:pt x="69" y="75"/>
                    <a:pt x="70" y="75"/>
                  </a:cubicBezTo>
                  <a:cubicBezTo>
                    <a:pt x="70" y="76"/>
                    <a:pt x="71" y="76"/>
                    <a:pt x="71" y="76"/>
                  </a:cubicBezTo>
                  <a:cubicBezTo>
                    <a:pt x="71" y="76"/>
                    <a:pt x="70" y="77"/>
                    <a:pt x="71" y="77"/>
                  </a:cubicBezTo>
                  <a:cubicBezTo>
                    <a:pt x="71" y="77"/>
                    <a:pt x="71" y="77"/>
                    <a:pt x="72" y="77"/>
                  </a:cubicBezTo>
                  <a:cubicBezTo>
                    <a:pt x="72" y="76"/>
                    <a:pt x="72" y="76"/>
                    <a:pt x="71" y="76"/>
                  </a:cubicBezTo>
                  <a:cubicBezTo>
                    <a:pt x="71" y="76"/>
                    <a:pt x="71" y="76"/>
                    <a:pt x="71" y="75"/>
                  </a:cubicBezTo>
                  <a:cubicBezTo>
                    <a:pt x="71" y="75"/>
                    <a:pt x="72" y="75"/>
                    <a:pt x="72" y="75"/>
                  </a:cubicBezTo>
                  <a:cubicBezTo>
                    <a:pt x="72" y="76"/>
                    <a:pt x="74" y="76"/>
                    <a:pt x="73" y="75"/>
                  </a:cubicBezTo>
                  <a:cubicBezTo>
                    <a:pt x="72" y="75"/>
                    <a:pt x="70" y="74"/>
                    <a:pt x="69" y="74"/>
                  </a:cubicBezTo>
                  <a:cubicBezTo>
                    <a:pt x="69" y="74"/>
                    <a:pt x="69" y="74"/>
                    <a:pt x="70" y="73"/>
                  </a:cubicBezTo>
                  <a:cubicBezTo>
                    <a:pt x="69" y="73"/>
                    <a:pt x="69" y="74"/>
                    <a:pt x="68" y="74"/>
                  </a:cubicBezTo>
                  <a:cubicBezTo>
                    <a:pt x="68" y="74"/>
                    <a:pt x="68" y="74"/>
                    <a:pt x="67" y="74"/>
                  </a:cubicBezTo>
                  <a:cubicBezTo>
                    <a:pt x="67" y="74"/>
                    <a:pt x="67" y="75"/>
                    <a:pt x="66" y="75"/>
                  </a:cubicBezTo>
                  <a:cubicBezTo>
                    <a:pt x="66" y="75"/>
                    <a:pt x="66" y="74"/>
                    <a:pt x="66" y="74"/>
                  </a:cubicBezTo>
                  <a:cubicBezTo>
                    <a:pt x="66" y="74"/>
                    <a:pt x="65" y="75"/>
                    <a:pt x="64" y="74"/>
                  </a:cubicBezTo>
                  <a:cubicBezTo>
                    <a:pt x="64" y="74"/>
                    <a:pt x="65" y="73"/>
                    <a:pt x="65" y="73"/>
                  </a:cubicBezTo>
                  <a:cubicBezTo>
                    <a:pt x="65" y="72"/>
                    <a:pt x="66" y="71"/>
                    <a:pt x="66" y="71"/>
                  </a:cubicBezTo>
                  <a:cubicBezTo>
                    <a:pt x="67" y="71"/>
                    <a:pt x="67" y="72"/>
                    <a:pt x="67" y="72"/>
                  </a:cubicBezTo>
                  <a:cubicBezTo>
                    <a:pt x="67" y="72"/>
                    <a:pt x="68" y="71"/>
                    <a:pt x="69" y="71"/>
                  </a:cubicBezTo>
                  <a:cubicBezTo>
                    <a:pt x="68" y="71"/>
                    <a:pt x="68" y="71"/>
                    <a:pt x="69" y="71"/>
                  </a:cubicBezTo>
                  <a:cubicBezTo>
                    <a:pt x="69" y="71"/>
                    <a:pt x="69" y="70"/>
                    <a:pt x="69" y="70"/>
                  </a:cubicBezTo>
                  <a:cubicBezTo>
                    <a:pt x="69" y="70"/>
                    <a:pt x="69" y="71"/>
                    <a:pt x="69" y="71"/>
                  </a:cubicBezTo>
                  <a:cubicBezTo>
                    <a:pt x="70" y="71"/>
                    <a:pt x="70" y="71"/>
                    <a:pt x="70" y="70"/>
                  </a:cubicBezTo>
                  <a:cubicBezTo>
                    <a:pt x="70" y="70"/>
                    <a:pt x="71" y="70"/>
                    <a:pt x="71" y="71"/>
                  </a:cubicBezTo>
                  <a:cubicBezTo>
                    <a:pt x="72" y="71"/>
                    <a:pt x="72" y="72"/>
                    <a:pt x="72" y="72"/>
                  </a:cubicBezTo>
                  <a:cubicBezTo>
                    <a:pt x="72" y="72"/>
                    <a:pt x="73" y="75"/>
                    <a:pt x="73" y="73"/>
                  </a:cubicBezTo>
                  <a:cubicBezTo>
                    <a:pt x="73" y="73"/>
                    <a:pt x="73" y="73"/>
                    <a:pt x="72" y="72"/>
                  </a:cubicBezTo>
                  <a:cubicBezTo>
                    <a:pt x="72" y="72"/>
                    <a:pt x="72" y="71"/>
                    <a:pt x="72" y="71"/>
                  </a:cubicBezTo>
                  <a:cubicBezTo>
                    <a:pt x="72" y="70"/>
                    <a:pt x="72" y="70"/>
                    <a:pt x="73" y="70"/>
                  </a:cubicBezTo>
                  <a:cubicBezTo>
                    <a:pt x="73" y="69"/>
                    <a:pt x="74" y="70"/>
                    <a:pt x="74" y="69"/>
                  </a:cubicBezTo>
                  <a:cubicBezTo>
                    <a:pt x="74" y="69"/>
                    <a:pt x="74" y="69"/>
                    <a:pt x="74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2" y="69"/>
                    <a:pt x="72" y="70"/>
                    <a:pt x="72" y="70"/>
                  </a:cubicBezTo>
                  <a:cubicBezTo>
                    <a:pt x="71" y="70"/>
                    <a:pt x="70" y="69"/>
                    <a:pt x="70" y="69"/>
                  </a:cubicBezTo>
                  <a:cubicBezTo>
                    <a:pt x="70" y="69"/>
                    <a:pt x="70" y="69"/>
                    <a:pt x="70" y="68"/>
                  </a:cubicBezTo>
                  <a:cubicBezTo>
                    <a:pt x="70" y="68"/>
                    <a:pt x="71" y="69"/>
                    <a:pt x="71" y="69"/>
                  </a:cubicBezTo>
                  <a:cubicBezTo>
                    <a:pt x="71" y="69"/>
                    <a:pt x="71" y="68"/>
                    <a:pt x="71" y="68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0" y="68"/>
                    <a:pt x="70" y="68"/>
                    <a:pt x="70" y="68"/>
                  </a:cubicBezTo>
                  <a:cubicBezTo>
                    <a:pt x="70" y="68"/>
                    <a:pt x="70" y="68"/>
                    <a:pt x="69" y="68"/>
                  </a:cubicBezTo>
                  <a:cubicBezTo>
                    <a:pt x="69" y="67"/>
                    <a:pt x="70" y="67"/>
                    <a:pt x="70" y="67"/>
                  </a:cubicBezTo>
                  <a:cubicBezTo>
                    <a:pt x="70" y="67"/>
                    <a:pt x="70" y="66"/>
                    <a:pt x="70" y="66"/>
                  </a:cubicBezTo>
                  <a:cubicBezTo>
                    <a:pt x="71" y="66"/>
                    <a:pt x="71" y="66"/>
                    <a:pt x="71" y="67"/>
                  </a:cubicBezTo>
                  <a:cubicBezTo>
                    <a:pt x="71" y="67"/>
                    <a:pt x="71" y="67"/>
                    <a:pt x="72" y="67"/>
                  </a:cubicBezTo>
                  <a:cubicBezTo>
                    <a:pt x="72" y="67"/>
                    <a:pt x="73" y="67"/>
                    <a:pt x="72" y="66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1" y="66"/>
                    <a:pt x="72" y="66"/>
                    <a:pt x="72" y="66"/>
                  </a:cubicBezTo>
                  <a:cubicBezTo>
                    <a:pt x="73" y="66"/>
                    <a:pt x="73" y="66"/>
                    <a:pt x="73" y="67"/>
                  </a:cubicBezTo>
                  <a:cubicBezTo>
                    <a:pt x="73" y="67"/>
                    <a:pt x="74" y="67"/>
                    <a:pt x="74" y="67"/>
                  </a:cubicBezTo>
                  <a:cubicBezTo>
                    <a:pt x="74" y="66"/>
                    <a:pt x="73" y="66"/>
                    <a:pt x="73" y="66"/>
                  </a:cubicBezTo>
                  <a:cubicBezTo>
                    <a:pt x="73" y="65"/>
                    <a:pt x="71" y="64"/>
                    <a:pt x="71" y="65"/>
                  </a:cubicBezTo>
                  <a:cubicBezTo>
                    <a:pt x="70" y="66"/>
                    <a:pt x="69" y="67"/>
                    <a:pt x="68" y="67"/>
                  </a:cubicBezTo>
                  <a:cubicBezTo>
                    <a:pt x="67" y="67"/>
                    <a:pt x="67" y="68"/>
                    <a:pt x="67" y="67"/>
                  </a:cubicBezTo>
                  <a:cubicBezTo>
                    <a:pt x="67" y="67"/>
                    <a:pt x="67" y="67"/>
                    <a:pt x="67" y="67"/>
                  </a:cubicBezTo>
                  <a:cubicBezTo>
                    <a:pt x="67" y="66"/>
                    <a:pt x="67" y="66"/>
                    <a:pt x="67" y="66"/>
                  </a:cubicBezTo>
                  <a:cubicBezTo>
                    <a:pt x="67" y="65"/>
                    <a:pt x="68" y="66"/>
                    <a:pt x="69" y="66"/>
                  </a:cubicBezTo>
                  <a:cubicBezTo>
                    <a:pt x="69" y="65"/>
                    <a:pt x="68" y="65"/>
                    <a:pt x="69" y="65"/>
                  </a:cubicBezTo>
                  <a:cubicBezTo>
                    <a:pt x="68" y="65"/>
                    <a:pt x="66" y="65"/>
                    <a:pt x="67" y="64"/>
                  </a:cubicBezTo>
                  <a:cubicBezTo>
                    <a:pt x="67" y="64"/>
                    <a:pt x="68" y="64"/>
                    <a:pt x="69" y="64"/>
                  </a:cubicBezTo>
                  <a:cubicBezTo>
                    <a:pt x="69" y="64"/>
                    <a:pt x="69" y="64"/>
                    <a:pt x="69" y="64"/>
                  </a:cubicBezTo>
                  <a:cubicBezTo>
                    <a:pt x="69" y="63"/>
                    <a:pt x="69" y="63"/>
                    <a:pt x="69" y="63"/>
                  </a:cubicBezTo>
                  <a:cubicBezTo>
                    <a:pt x="70" y="64"/>
                    <a:pt x="69" y="64"/>
                    <a:pt x="70" y="64"/>
                  </a:cubicBezTo>
                  <a:cubicBezTo>
                    <a:pt x="70" y="64"/>
                    <a:pt x="70" y="64"/>
                    <a:pt x="70" y="63"/>
                  </a:cubicBezTo>
                  <a:cubicBezTo>
                    <a:pt x="71" y="63"/>
                    <a:pt x="71" y="63"/>
                    <a:pt x="72" y="63"/>
                  </a:cubicBezTo>
                  <a:cubicBezTo>
                    <a:pt x="72" y="63"/>
                    <a:pt x="71" y="63"/>
                    <a:pt x="72" y="64"/>
                  </a:cubicBezTo>
                  <a:cubicBezTo>
                    <a:pt x="72" y="64"/>
                    <a:pt x="72" y="63"/>
                    <a:pt x="73" y="62"/>
                  </a:cubicBezTo>
                  <a:cubicBezTo>
                    <a:pt x="73" y="62"/>
                    <a:pt x="73" y="62"/>
                    <a:pt x="73" y="62"/>
                  </a:cubicBezTo>
                  <a:cubicBezTo>
                    <a:pt x="74" y="62"/>
                    <a:pt x="73" y="63"/>
                    <a:pt x="74" y="63"/>
                  </a:cubicBezTo>
                  <a:cubicBezTo>
                    <a:pt x="74" y="63"/>
                    <a:pt x="75" y="60"/>
                    <a:pt x="76" y="61"/>
                  </a:cubicBezTo>
                  <a:cubicBezTo>
                    <a:pt x="76" y="62"/>
                    <a:pt x="77" y="64"/>
                    <a:pt x="78" y="65"/>
                  </a:cubicBezTo>
                  <a:cubicBezTo>
                    <a:pt x="78" y="64"/>
                    <a:pt x="78" y="64"/>
                    <a:pt x="77" y="63"/>
                  </a:cubicBezTo>
                  <a:cubicBezTo>
                    <a:pt x="77" y="63"/>
                    <a:pt x="77" y="62"/>
                    <a:pt x="77" y="62"/>
                  </a:cubicBezTo>
                  <a:cubicBezTo>
                    <a:pt x="78" y="62"/>
                    <a:pt x="78" y="62"/>
                    <a:pt x="78" y="63"/>
                  </a:cubicBezTo>
                  <a:cubicBezTo>
                    <a:pt x="78" y="63"/>
                    <a:pt x="78" y="62"/>
                    <a:pt x="78" y="62"/>
                  </a:cubicBezTo>
                  <a:cubicBezTo>
                    <a:pt x="78" y="61"/>
                    <a:pt x="78" y="61"/>
                    <a:pt x="78" y="61"/>
                  </a:cubicBezTo>
                  <a:cubicBezTo>
                    <a:pt x="78" y="60"/>
                    <a:pt x="78" y="60"/>
                    <a:pt x="78" y="60"/>
                  </a:cubicBezTo>
                  <a:cubicBezTo>
                    <a:pt x="79" y="60"/>
                    <a:pt x="79" y="61"/>
                    <a:pt x="80" y="60"/>
                  </a:cubicBezTo>
                  <a:cubicBezTo>
                    <a:pt x="79" y="60"/>
                    <a:pt x="79" y="59"/>
                    <a:pt x="79" y="59"/>
                  </a:cubicBezTo>
                  <a:cubicBezTo>
                    <a:pt x="78" y="59"/>
                    <a:pt x="78" y="59"/>
                    <a:pt x="78" y="59"/>
                  </a:cubicBezTo>
                  <a:cubicBezTo>
                    <a:pt x="78" y="59"/>
                    <a:pt x="77" y="60"/>
                    <a:pt x="77" y="59"/>
                  </a:cubicBezTo>
                  <a:cubicBezTo>
                    <a:pt x="77" y="59"/>
                    <a:pt x="77" y="59"/>
                    <a:pt x="77" y="59"/>
                  </a:cubicBezTo>
                  <a:cubicBezTo>
                    <a:pt x="77" y="59"/>
                    <a:pt x="78" y="59"/>
                    <a:pt x="78" y="58"/>
                  </a:cubicBezTo>
                  <a:cubicBezTo>
                    <a:pt x="78" y="58"/>
                    <a:pt x="78" y="58"/>
                    <a:pt x="78" y="58"/>
                  </a:cubicBezTo>
                  <a:cubicBezTo>
                    <a:pt x="79" y="58"/>
                    <a:pt x="80" y="59"/>
                    <a:pt x="80" y="59"/>
                  </a:cubicBezTo>
                  <a:cubicBezTo>
                    <a:pt x="80" y="58"/>
                    <a:pt x="79" y="58"/>
                    <a:pt x="79" y="57"/>
                  </a:cubicBezTo>
                  <a:cubicBezTo>
                    <a:pt x="79" y="57"/>
                    <a:pt x="79" y="56"/>
                    <a:pt x="78" y="56"/>
                  </a:cubicBezTo>
                  <a:cubicBezTo>
                    <a:pt x="78" y="55"/>
                    <a:pt x="77" y="55"/>
                    <a:pt x="77" y="55"/>
                  </a:cubicBezTo>
                  <a:cubicBezTo>
                    <a:pt x="77" y="54"/>
                    <a:pt x="78" y="54"/>
                    <a:pt x="79" y="54"/>
                  </a:cubicBezTo>
                  <a:cubicBezTo>
                    <a:pt x="79" y="54"/>
                    <a:pt x="80" y="54"/>
                    <a:pt x="80" y="54"/>
                  </a:cubicBezTo>
                  <a:cubicBezTo>
                    <a:pt x="80" y="54"/>
                    <a:pt x="81" y="54"/>
                    <a:pt x="81" y="54"/>
                  </a:cubicBezTo>
                  <a:cubicBezTo>
                    <a:pt x="81" y="55"/>
                    <a:pt x="81" y="55"/>
                    <a:pt x="81" y="55"/>
                  </a:cubicBezTo>
                  <a:cubicBezTo>
                    <a:pt x="81" y="55"/>
                    <a:pt x="81" y="55"/>
                    <a:pt x="82" y="55"/>
                  </a:cubicBezTo>
                  <a:cubicBezTo>
                    <a:pt x="82" y="55"/>
                    <a:pt x="82" y="54"/>
                    <a:pt x="83" y="55"/>
                  </a:cubicBezTo>
                  <a:cubicBezTo>
                    <a:pt x="83" y="55"/>
                    <a:pt x="83" y="55"/>
                    <a:pt x="83" y="56"/>
                  </a:cubicBezTo>
                  <a:cubicBezTo>
                    <a:pt x="83" y="56"/>
                    <a:pt x="84" y="56"/>
                    <a:pt x="84" y="57"/>
                  </a:cubicBezTo>
                  <a:cubicBezTo>
                    <a:pt x="84" y="57"/>
                    <a:pt x="84" y="59"/>
                    <a:pt x="84" y="57"/>
                  </a:cubicBezTo>
                  <a:cubicBezTo>
                    <a:pt x="85" y="56"/>
                    <a:pt x="84" y="56"/>
                    <a:pt x="84" y="55"/>
                  </a:cubicBezTo>
                  <a:cubicBezTo>
                    <a:pt x="83" y="55"/>
                    <a:pt x="83" y="54"/>
                    <a:pt x="84" y="54"/>
                  </a:cubicBezTo>
                  <a:cubicBezTo>
                    <a:pt x="84" y="54"/>
                    <a:pt x="85" y="55"/>
                    <a:pt x="85" y="55"/>
                  </a:cubicBezTo>
                  <a:cubicBezTo>
                    <a:pt x="86" y="55"/>
                    <a:pt x="85" y="54"/>
                    <a:pt x="85" y="54"/>
                  </a:cubicBezTo>
                  <a:cubicBezTo>
                    <a:pt x="85" y="53"/>
                    <a:pt x="85" y="53"/>
                    <a:pt x="86" y="53"/>
                  </a:cubicBezTo>
                  <a:cubicBezTo>
                    <a:pt x="86" y="54"/>
                    <a:pt x="86" y="54"/>
                    <a:pt x="87" y="54"/>
                  </a:cubicBezTo>
                  <a:cubicBezTo>
                    <a:pt x="87" y="54"/>
                    <a:pt x="86" y="53"/>
                    <a:pt x="86" y="53"/>
                  </a:cubicBezTo>
                  <a:cubicBezTo>
                    <a:pt x="86" y="53"/>
                    <a:pt x="85" y="53"/>
                    <a:pt x="85" y="53"/>
                  </a:cubicBezTo>
                  <a:cubicBezTo>
                    <a:pt x="85" y="52"/>
                    <a:pt x="86" y="52"/>
                    <a:pt x="85" y="51"/>
                  </a:cubicBezTo>
                  <a:cubicBezTo>
                    <a:pt x="85" y="51"/>
                    <a:pt x="84" y="52"/>
                    <a:pt x="84" y="52"/>
                  </a:cubicBezTo>
                  <a:cubicBezTo>
                    <a:pt x="84" y="52"/>
                    <a:pt x="83" y="53"/>
                    <a:pt x="83" y="53"/>
                  </a:cubicBezTo>
                  <a:cubicBezTo>
                    <a:pt x="82" y="53"/>
                    <a:pt x="82" y="52"/>
                    <a:pt x="82" y="52"/>
                  </a:cubicBezTo>
                  <a:cubicBezTo>
                    <a:pt x="82" y="52"/>
                    <a:pt x="81" y="53"/>
                    <a:pt x="81" y="53"/>
                  </a:cubicBezTo>
                  <a:cubicBezTo>
                    <a:pt x="80" y="53"/>
                    <a:pt x="79" y="53"/>
                    <a:pt x="79" y="53"/>
                  </a:cubicBezTo>
                  <a:cubicBezTo>
                    <a:pt x="79" y="53"/>
                    <a:pt x="78" y="52"/>
                    <a:pt x="79" y="52"/>
                  </a:cubicBezTo>
                  <a:cubicBezTo>
                    <a:pt x="79" y="51"/>
                    <a:pt x="79" y="51"/>
                    <a:pt x="79" y="51"/>
                  </a:cubicBezTo>
                  <a:cubicBezTo>
                    <a:pt x="79" y="51"/>
                    <a:pt x="79" y="51"/>
                    <a:pt x="79" y="51"/>
                  </a:cubicBezTo>
                  <a:cubicBezTo>
                    <a:pt x="79" y="51"/>
                    <a:pt x="79" y="50"/>
                    <a:pt x="79" y="50"/>
                  </a:cubicBezTo>
                  <a:cubicBezTo>
                    <a:pt x="79" y="50"/>
                    <a:pt x="79" y="49"/>
                    <a:pt x="80" y="49"/>
                  </a:cubicBezTo>
                  <a:cubicBezTo>
                    <a:pt x="81" y="49"/>
                    <a:pt x="81" y="49"/>
                    <a:pt x="81" y="49"/>
                  </a:cubicBezTo>
                  <a:cubicBezTo>
                    <a:pt x="82" y="48"/>
                    <a:pt x="82" y="48"/>
                    <a:pt x="82" y="49"/>
                  </a:cubicBezTo>
                  <a:cubicBezTo>
                    <a:pt x="82" y="49"/>
                    <a:pt x="83" y="50"/>
                    <a:pt x="83" y="49"/>
                  </a:cubicBezTo>
                  <a:cubicBezTo>
                    <a:pt x="83" y="49"/>
                    <a:pt x="82" y="49"/>
                    <a:pt x="83" y="48"/>
                  </a:cubicBezTo>
                  <a:cubicBezTo>
                    <a:pt x="84" y="47"/>
                    <a:pt x="85" y="50"/>
                    <a:pt x="86" y="49"/>
                  </a:cubicBezTo>
                  <a:cubicBezTo>
                    <a:pt x="86" y="48"/>
                    <a:pt x="85" y="49"/>
                    <a:pt x="85" y="48"/>
                  </a:cubicBezTo>
                  <a:cubicBezTo>
                    <a:pt x="85" y="48"/>
                    <a:pt x="85" y="48"/>
                    <a:pt x="85" y="48"/>
                  </a:cubicBezTo>
                  <a:cubicBezTo>
                    <a:pt x="84" y="47"/>
                    <a:pt x="84" y="48"/>
                    <a:pt x="84" y="47"/>
                  </a:cubicBezTo>
                  <a:cubicBezTo>
                    <a:pt x="83" y="47"/>
                    <a:pt x="85" y="46"/>
                    <a:pt x="85" y="47"/>
                  </a:cubicBezTo>
                  <a:cubicBezTo>
                    <a:pt x="86" y="47"/>
                    <a:pt x="86" y="48"/>
                    <a:pt x="87" y="47"/>
                  </a:cubicBezTo>
                  <a:cubicBezTo>
                    <a:pt x="87" y="47"/>
                    <a:pt x="86" y="46"/>
                    <a:pt x="86" y="46"/>
                  </a:cubicBezTo>
                  <a:cubicBezTo>
                    <a:pt x="85" y="45"/>
                    <a:pt x="87" y="45"/>
                    <a:pt x="87" y="45"/>
                  </a:cubicBezTo>
                  <a:cubicBezTo>
                    <a:pt x="88" y="45"/>
                    <a:pt x="87" y="45"/>
                    <a:pt x="87" y="45"/>
                  </a:cubicBezTo>
                  <a:cubicBezTo>
                    <a:pt x="87" y="44"/>
                    <a:pt x="87" y="44"/>
                    <a:pt x="87" y="44"/>
                  </a:cubicBezTo>
                  <a:cubicBezTo>
                    <a:pt x="86" y="44"/>
                    <a:pt x="85" y="44"/>
                    <a:pt x="85" y="44"/>
                  </a:cubicBezTo>
                  <a:cubicBezTo>
                    <a:pt x="85" y="44"/>
                    <a:pt x="85" y="43"/>
                    <a:pt x="85" y="43"/>
                  </a:cubicBezTo>
                  <a:cubicBezTo>
                    <a:pt x="85" y="43"/>
                    <a:pt x="85" y="42"/>
                    <a:pt x="86" y="42"/>
                  </a:cubicBezTo>
                  <a:cubicBezTo>
                    <a:pt x="86" y="42"/>
                    <a:pt x="86" y="42"/>
                    <a:pt x="86" y="41"/>
                  </a:cubicBezTo>
                  <a:cubicBezTo>
                    <a:pt x="86" y="41"/>
                    <a:pt x="86" y="41"/>
                    <a:pt x="86" y="41"/>
                  </a:cubicBezTo>
                  <a:cubicBezTo>
                    <a:pt x="87" y="40"/>
                    <a:pt x="87" y="40"/>
                    <a:pt x="87" y="40"/>
                  </a:cubicBezTo>
                  <a:cubicBezTo>
                    <a:pt x="88" y="40"/>
                    <a:pt x="88" y="40"/>
                    <a:pt x="88" y="40"/>
                  </a:cubicBezTo>
                  <a:cubicBezTo>
                    <a:pt x="88" y="40"/>
                    <a:pt x="90" y="40"/>
                    <a:pt x="89" y="40"/>
                  </a:cubicBezTo>
                  <a:cubicBezTo>
                    <a:pt x="89" y="40"/>
                    <a:pt x="89" y="40"/>
                    <a:pt x="89" y="40"/>
                  </a:cubicBezTo>
                  <a:cubicBezTo>
                    <a:pt x="89" y="39"/>
                    <a:pt x="89" y="39"/>
                    <a:pt x="89" y="38"/>
                  </a:cubicBezTo>
                  <a:cubicBezTo>
                    <a:pt x="88" y="37"/>
                    <a:pt x="89" y="37"/>
                    <a:pt x="89" y="37"/>
                  </a:cubicBezTo>
                  <a:cubicBezTo>
                    <a:pt x="90" y="36"/>
                    <a:pt x="90" y="35"/>
                    <a:pt x="90" y="35"/>
                  </a:cubicBezTo>
                  <a:cubicBezTo>
                    <a:pt x="90" y="35"/>
                    <a:pt x="90" y="34"/>
                    <a:pt x="90" y="34"/>
                  </a:cubicBezTo>
                  <a:cubicBezTo>
                    <a:pt x="90" y="34"/>
                    <a:pt x="90" y="34"/>
                    <a:pt x="91" y="34"/>
                  </a:cubicBezTo>
                  <a:cubicBezTo>
                    <a:pt x="91" y="34"/>
                    <a:pt x="91" y="35"/>
                    <a:pt x="92" y="35"/>
                  </a:cubicBezTo>
                  <a:cubicBezTo>
                    <a:pt x="92" y="36"/>
                    <a:pt x="91" y="38"/>
                    <a:pt x="92" y="38"/>
                  </a:cubicBezTo>
                  <a:cubicBezTo>
                    <a:pt x="92" y="39"/>
                    <a:pt x="92" y="37"/>
                    <a:pt x="92" y="37"/>
                  </a:cubicBezTo>
                  <a:cubicBezTo>
                    <a:pt x="92" y="37"/>
                    <a:pt x="93" y="38"/>
                    <a:pt x="93" y="38"/>
                  </a:cubicBezTo>
                  <a:cubicBezTo>
                    <a:pt x="93" y="37"/>
                    <a:pt x="93" y="37"/>
                    <a:pt x="94" y="37"/>
                  </a:cubicBezTo>
                  <a:cubicBezTo>
                    <a:pt x="94" y="37"/>
                    <a:pt x="95" y="37"/>
                    <a:pt x="95" y="37"/>
                  </a:cubicBezTo>
                  <a:cubicBezTo>
                    <a:pt x="96" y="37"/>
                    <a:pt x="95" y="36"/>
                    <a:pt x="94" y="36"/>
                  </a:cubicBezTo>
                  <a:cubicBezTo>
                    <a:pt x="93" y="36"/>
                    <a:pt x="93" y="35"/>
                    <a:pt x="93" y="35"/>
                  </a:cubicBezTo>
                  <a:cubicBezTo>
                    <a:pt x="92" y="34"/>
                    <a:pt x="92" y="34"/>
                    <a:pt x="92" y="34"/>
                  </a:cubicBezTo>
                  <a:cubicBezTo>
                    <a:pt x="92" y="33"/>
                    <a:pt x="93" y="33"/>
                    <a:pt x="93" y="33"/>
                  </a:cubicBezTo>
                  <a:cubicBezTo>
                    <a:pt x="94" y="32"/>
                    <a:pt x="94" y="32"/>
                    <a:pt x="94" y="33"/>
                  </a:cubicBezTo>
                  <a:cubicBezTo>
                    <a:pt x="94" y="34"/>
                    <a:pt x="95" y="34"/>
                    <a:pt x="95" y="34"/>
                  </a:cubicBezTo>
                  <a:cubicBezTo>
                    <a:pt x="95" y="35"/>
                    <a:pt x="95" y="35"/>
                    <a:pt x="96" y="36"/>
                  </a:cubicBezTo>
                  <a:cubicBezTo>
                    <a:pt x="96" y="36"/>
                    <a:pt x="97" y="36"/>
                    <a:pt x="97" y="36"/>
                  </a:cubicBezTo>
                  <a:cubicBezTo>
                    <a:pt x="97" y="36"/>
                    <a:pt x="98" y="36"/>
                    <a:pt x="98" y="36"/>
                  </a:cubicBezTo>
                  <a:cubicBezTo>
                    <a:pt x="99" y="37"/>
                    <a:pt x="97" y="38"/>
                    <a:pt x="97" y="38"/>
                  </a:cubicBezTo>
                  <a:cubicBezTo>
                    <a:pt x="97" y="38"/>
                    <a:pt x="97" y="38"/>
                    <a:pt x="97" y="38"/>
                  </a:cubicBezTo>
                  <a:cubicBezTo>
                    <a:pt x="97" y="38"/>
                    <a:pt x="98" y="38"/>
                    <a:pt x="98" y="38"/>
                  </a:cubicBezTo>
                  <a:cubicBezTo>
                    <a:pt x="98" y="38"/>
                    <a:pt x="98" y="38"/>
                    <a:pt x="98" y="38"/>
                  </a:cubicBezTo>
                  <a:cubicBezTo>
                    <a:pt x="99" y="38"/>
                    <a:pt x="98" y="39"/>
                    <a:pt x="99" y="38"/>
                  </a:cubicBezTo>
                  <a:cubicBezTo>
                    <a:pt x="99" y="38"/>
                    <a:pt x="99" y="37"/>
                    <a:pt x="98" y="36"/>
                  </a:cubicBezTo>
                  <a:cubicBezTo>
                    <a:pt x="98" y="35"/>
                    <a:pt x="97" y="35"/>
                    <a:pt x="97" y="35"/>
                  </a:cubicBezTo>
                  <a:cubicBezTo>
                    <a:pt x="96" y="35"/>
                    <a:pt x="95" y="35"/>
                    <a:pt x="95" y="34"/>
                  </a:cubicBezTo>
                  <a:cubicBezTo>
                    <a:pt x="95" y="33"/>
                    <a:pt x="96" y="33"/>
                    <a:pt x="97" y="32"/>
                  </a:cubicBezTo>
                  <a:cubicBezTo>
                    <a:pt x="96" y="32"/>
                    <a:pt x="95" y="33"/>
                    <a:pt x="95" y="31"/>
                  </a:cubicBezTo>
                  <a:cubicBezTo>
                    <a:pt x="95" y="31"/>
                    <a:pt x="95" y="31"/>
                    <a:pt x="96" y="30"/>
                  </a:cubicBezTo>
                  <a:cubicBezTo>
                    <a:pt x="96" y="30"/>
                    <a:pt x="96" y="29"/>
                    <a:pt x="96" y="29"/>
                  </a:cubicBezTo>
                  <a:cubicBezTo>
                    <a:pt x="96" y="29"/>
                    <a:pt x="96" y="29"/>
                    <a:pt x="97" y="28"/>
                  </a:cubicBezTo>
                  <a:cubicBezTo>
                    <a:pt x="97" y="28"/>
                    <a:pt x="97" y="28"/>
                    <a:pt x="97" y="28"/>
                  </a:cubicBezTo>
                  <a:cubicBezTo>
                    <a:pt x="98" y="28"/>
                    <a:pt x="99" y="28"/>
                    <a:pt x="99" y="27"/>
                  </a:cubicBezTo>
                  <a:cubicBezTo>
                    <a:pt x="100" y="27"/>
                    <a:pt x="100" y="27"/>
                    <a:pt x="100" y="28"/>
                  </a:cubicBezTo>
                  <a:cubicBezTo>
                    <a:pt x="101" y="28"/>
                    <a:pt x="100" y="29"/>
                    <a:pt x="100" y="30"/>
                  </a:cubicBezTo>
                  <a:cubicBezTo>
                    <a:pt x="100" y="30"/>
                    <a:pt x="100" y="31"/>
                    <a:pt x="100" y="31"/>
                  </a:cubicBezTo>
                  <a:cubicBezTo>
                    <a:pt x="100" y="32"/>
                    <a:pt x="100" y="32"/>
                    <a:pt x="100" y="33"/>
                  </a:cubicBezTo>
                  <a:cubicBezTo>
                    <a:pt x="99" y="33"/>
                    <a:pt x="99" y="34"/>
                    <a:pt x="99" y="34"/>
                  </a:cubicBezTo>
                  <a:cubicBezTo>
                    <a:pt x="99" y="35"/>
                    <a:pt x="99" y="35"/>
                    <a:pt x="99" y="35"/>
                  </a:cubicBezTo>
                  <a:cubicBezTo>
                    <a:pt x="99" y="35"/>
                    <a:pt x="100" y="34"/>
                    <a:pt x="100" y="34"/>
                  </a:cubicBezTo>
                  <a:cubicBezTo>
                    <a:pt x="100" y="33"/>
                    <a:pt x="100" y="32"/>
                    <a:pt x="100" y="32"/>
                  </a:cubicBezTo>
                  <a:cubicBezTo>
                    <a:pt x="101" y="30"/>
                    <a:pt x="102" y="32"/>
                    <a:pt x="103" y="32"/>
                  </a:cubicBezTo>
                  <a:cubicBezTo>
                    <a:pt x="103" y="32"/>
                    <a:pt x="102" y="32"/>
                    <a:pt x="102" y="31"/>
                  </a:cubicBezTo>
                  <a:cubicBezTo>
                    <a:pt x="101" y="31"/>
                    <a:pt x="101" y="31"/>
                    <a:pt x="101" y="30"/>
                  </a:cubicBezTo>
                  <a:cubicBezTo>
                    <a:pt x="101" y="29"/>
                    <a:pt x="101" y="29"/>
                    <a:pt x="101" y="29"/>
                  </a:cubicBezTo>
                  <a:cubicBezTo>
                    <a:pt x="101" y="28"/>
                    <a:pt x="101" y="27"/>
                    <a:pt x="102" y="27"/>
                  </a:cubicBezTo>
                  <a:cubicBezTo>
                    <a:pt x="102" y="27"/>
                    <a:pt x="102" y="28"/>
                    <a:pt x="102" y="28"/>
                  </a:cubicBezTo>
                  <a:cubicBezTo>
                    <a:pt x="102" y="28"/>
                    <a:pt x="102" y="27"/>
                    <a:pt x="102" y="27"/>
                  </a:cubicBezTo>
                  <a:cubicBezTo>
                    <a:pt x="102" y="27"/>
                    <a:pt x="102" y="26"/>
                    <a:pt x="102" y="26"/>
                  </a:cubicBezTo>
                  <a:cubicBezTo>
                    <a:pt x="102" y="26"/>
                    <a:pt x="103" y="26"/>
                    <a:pt x="103" y="26"/>
                  </a:cubicBezTo>
                  <a:cubicBezTo>
                    <a:pt x="103" y="25"/>
                    <a:pt x="103" y="25"/>
                    <a:pt x="103" y="25"/>
                  </a:cubicBezTo>
                  <a:cubicBezTo>
                    <a:pt x="103" y="25"/>
                    <a:pt x="104" y="24"/>
                    <a:pt x="104" y="24"/>
                  </a:cubicBezTo>
                  <a:cubicBezTo>
                    <a:pt x="105" y="25"/>
                    <a:pt x="105" y="26"/>
                    <a:pt x="105" y="28"/>
                  </a:cubicBezTo>
                  <a:cubicBezTo>
                    <a:pt x="104" y="28"/>
                    <a:pt x="104" y="29"/>
                    <a:pt x="104" y="29"/>
                  </a:cubicBezTo>
                  <a:cubicBezTo>
                    <a:pt x="104" y="30"/>
                    <a:pt x="105" y="30"/>
                    <a:pt x="105" y="31"/>
                  </a:cubicBezTo>
                  <a:cubicBezTo>
                    <a:pt x="105" y="32"/>
                    <a:pt x="104" y="32"/>
                    <a:pt x="104" y="32"/>
                  </a:cubicBezTo>
                  <a:cubicBezTo>
                    <a:pt x="104" y="32"/>
                    <a:pt x="104" y="33"/>
                    <a:pt x="104" y="34"/>
                  </a:cubicBezTo>
                  <a:cubicBezTo>
                    <a:pt x="104" y="34"/>
                    <a:pt x="104" y="35"/>
                    <a:pt x="103" y="35"/>
                  </a:cubicBezTo>
                  <a:cubicBezTo>
                    <a:pt x="103" y="36"/>
                    <a:pt x="102" y="36"/>
                    <a:pt x="102" y="36"/>
                  </a:cubicBezTo>
                  <a:cubicBezTo>
                    <a:pt x="102" y="36"/>
                    <a:pt x="102" y="37"/>
                    <a:pt x="101" y="37"/>
                  </a:cubicBezTo>
                  <a:cubicBezTo>
                    <a:pt x="101" y="38"/>
                    <a:pt x="102" y="38"/>
                    <a:pt x="102" y="37"/>
                  </a:cubicBezTo>
                  <a:cubicBezTo>
                    <a:pt x="102" y="37"/>
                    <a:pt x="103" y="36"/>
                    <a:pt x="103" y="36"/>
                  </a:cubicBezTo>
                  <a:cubicBezTo>
                    <a:pt x="104" y="36"/>
                    <a:pt x="104" y="35"/>
                    <a:pt x="104" y="35"/>
                  </a:cubicBezTo>
                  <a:cubicBezTo>
                    <a:pt x="104" y="34"/>
                    <a:pt x="105" y="34"/>
                    <a:pt x="105" y="33"/>
                  </a:cubicBezTo>
                  <a:cubicBezTo>
                    <a:pt x="105" y="33"/>
                    <a:pt x="105" y="32"/>
                    <a:pt x="105" y="32"/>
                  </a:cubicBezTo>
                  <a:cubicBezTo>
                    <a:pt x="106" y="32"/>
                    <a:pt x="106" y="33"/>
                    <a:pt x="106" y="33"/>
                  </a:cubicBezTo>
                  <a:cubicBezTo>
                    <a:pt x="107" y="33"/>
                    <a:pt x="107" y="33"/>
                    <a:pt x="108" y="33"/>
                  </a:cubicBezTo>
                  <a:cubicBezTo>
                    <a:pt x="108" y="33"/>
                    <a:pt x="107" y="33"/>
                    <a:pt x="107" y="32"/>
                  </a:cubicBezTo>
                  <a:cubicBezTo>
                    <a:pt x="106" y="32"/>
                    <a:pt x="106" y="32"/>
                    <a:pt x="106" y="31"/>
                  </a:cubicBezTo>
                  <a:cubicBezTo>
                    <a:pt x="106" y="31"/>
                    <a:pt x="106" y="31"/>
                    <a:pt x="106" y="31"/>
                  </a:cubicBezTo>
                  <a:cubicBezTo>
                    <a:pt x="105" y="30"/>
                    <a:pt x="105" y="30"/>
                    <a:pt x="105" y="30"/>
                  </a:cubicBezTo>
                  <a:cubicBezTo>
                    <a:pt x="106" y="29"/>
                    <a:pt x="106" y="29"/>
                    <a:pt x="106" y="29"/>
                  </a:cubicBezTo>
                  <a:cubicBezTo>
                    <a:pt x="105" y="29"/>
                    <a:pt x="105" y="29"/>
                    <a:pt x="105" y="28"/>
                  </a:cubicBezTo>
                  <a:cubicBezTo>
                    <a:pt x="105" y="28"/>
                    <a:pt x="107" y="28"/>
                    <a:pt x="107" y="27"/>
                  </a:cubicBezTo>
                  <a:cubicBezTo>
                    <a:pt x="107" y="27"/>
                    <a:pt x="107" y="26"/>
                    <a:pt x="108" y="26"/>
                  </a:cubicBezTo>
                  <a:cubicBezTo>
                    <a:pt x="108" y="25"/>
                    <a:pt x="109" y="25"/>
                    <a:pt x="109" y="25"/>
                  </a:cubicBezTo>
                  <a:cubicBezTo>
                    <a:pt x="109" y="25"/>
                    <a:pt x="108" y="26"/>
                    <a:pt x="108" y="27"/>
                  </a:cubicBezTo>
                  <a:cubicBezTo>
                    <a:pt x="108" y="27"/>
                    <a:pt x="109" y="28"/>
                    <a:pt x="109" y="27"/>
                  </a:cubicBezTo>
                  <a:cubicBezTo>
                    <a:pt x="109" y="27"/>
                    <a:pt x="109" y="26"/>
                    <a:pt x="110" y="26"/>
                  </a:cubicBezTo>
                  <a:cubicBezTo>
                    <a:pt x="110" y="26"/>
                    <a:pt x="110" y="27"/>
                    <a:pt x="110" y="27"/>
                  </a:cubicBezTo>
                  <a:cubicBezTo>
                    <a:pt x="110" y="27"/>
                    <a:pt x="110" y="27"/>
                    <a:pt x="110" y="27"/>
                  </a:cubicBezTo>
                  <a:cubicBezTo>
                    <a:pt x="110" y="27"/>
                    <a:pt x="110" y="26"/>
                    <a:pt x="110" y="26"/>
                  </a:cubicBezTo>
                  <a:cubicBezTo>
                    <a:pt x="110" y="25"/>
                    <a:pt x="111" y="25"/>
                    <a:pt x="111" y="25"/>
                  </a:cubicBezTo>
                  <a:cubicBezTo>
                    <a:pt x="110" y="24"/>
                    <a:pt x="110" y="24"/>
                    <a:pt x="110" y="24"/>
                  </a:cubicBezTo>
                  <a:cubicBezTo>
                    <a:pt x="110" y="24"/>
                    <a:pt x="111" y="23"/>
                    <a:pt x="111" y="23"/>
                  </a:cubicBezTo>
                  <a:cubicBezTo>
                    <a:pt x="111" y="22"/>
                    <a:pt x="112" y="24"/>
                    <a:pt x="112" y="24"/>
                  </a:cubicBezTo>
                  <a:cubicBezTo>
                    <a:pt x="113" y="25"/>
                    <a:pt x="113" y="25"/>
                    <a:pt x="113" y="25"/>
                  </a:cubicBezTo>
                  <a:cubicBezTo>
                    <a:pt x="114" y="25"/>
                    <a:pt x="114" y="25"/>
                    <a:pt x="114" y="26"/>
                  </a:cubicBezTo>
                  <a:cubicBezTo>
                    <a:pt x="115" y="27"/>
                    <a:pt x="115" y="28"/>
                    <a:pt x="116" y="29"/>
                  </a:cubicBezTo>
                  <a:cubicBezTo>
                    <a:pt x="117" y="29"/>
                    <a:pt x="116" y="27"/>
                    <a:pt x="116" y="27"/>
                  </a:cubicBezTo>
                  <a:cubicBezTo>
                    <a:pt x="116" y="27"/>
                    <a:pt x="116" y="26"/>
                    <a:pt x="115" y="26"/>
                  </a:cubicBezTo>
                  <a:cubicBezTo>
                    <a:pt x="115" y="26"/>
                    <a:pt x="115" y="26"/>
                    <a:pt x="115" y="25"/>
                  </a:cubicBezTo>
                  <a:cubicBezTo>
                    <a:pt x="115" y="24"/>
                    <a:pt x="116" y="23"/>
                    <a:pt x="116" y="25"/>
                  </a:cubicBezTo>
                  <a:cubicBezTo>
                    <a:pt x="116" y="25"/>
                    <a:pt x="116" y="24"/>
                    <a:pt x="116" y="23"/>
                  </a:cubicBezTo>
                  <a:cubicBezTo>
                    <a:pt x="116" y="23"/>
                    <a:pt x="116" y="23"/>
                    <a:pt x="116" y="23"/>
                  </a:cubicBezTo>
                  <a:cubicBezTo>
                    <a:pt x="115" y="23"/>
                    <a:pt x="115" y="23"/>
                    <a:pt x="115" y="23"/>
                  </a:cubicBezTo>
                  <a:cubicBezTo>
                    <a:pt x="115" y="23"/>
                    <a:pt x="114" y="23"/>
                    <a:pt x="114" y="23"/>
                  </a:cubicBezTo>
                  <a:cubicBezTo>
                    <a:pt x="114" y="23"/>
                    <a:pt x="115" y="23"/>
                    <a:pt x="115" y="22"/>
                  </a:cubicBezTo>
                  <a:cubicBezTo>
                    <a:pt x="115" y="22"/>
                    <a:pt x="116" y="22"/>
                    <a:pt x="116" y="22"/>
                  </a:cubicBezTo>
                  <a:cubicBezTo>
                    <a:pt x="116" y="22"/>
                    <a:pt x="116" y="21"/>
                    <a:pt x="116" y="21"/>
                  </a:cubicBezTo>
                  <a:cubicBezTo>
                    <a:pt x="116" y="21"/>
                    <a:pt x="115" y="22"/>
                    <a:pt x="114" y="22"/>
                  </a:cubicBezTo>
                  <a:cubicBezTo>
                    <a:pt x="114" y="22"/>
                    <a:pt x="114" y="22"/>
                    <a:pt x="114" y="22"/>
                  </a:cubicBezTo>
                  <a:cubicBezTo>
                    <a:pt x="113" y="22"/>
                    <a:pt x="113" y="22"/>
                    <a:pt x="113" y="22"/>
                  </a:cubicBezTo>
                  <a:cubicBezTo>
                    <a:pt x="113" y="22"/>
                    <a:pt x="112" y="22"/>
                    <a:pt x="112" y="21"/>
                  </a:cubicBezTo>
                  <a:cubicBezTo>
                    <a:pt x="112" y="21"/>
                    <a:pt x="112" y="21"/>
                    <a:pt x="112" y="20"/>
                  </a:cubicBezTo>
                  <a:cubicBezTo>
                    <a:pt x="112" y="20"/>
                    <a:pt x="110" y="20"/>
                    <a:pt x="110" y="19"/>
                  </a:cubicBezTo>
                  <a:cubicBezTo>
                    <a:pt x="111" y="18"/>
                    <a:pt x="112" y="18"/>
                    <a:pt x="112" y="19"/>
                  </a:cubicBezTo>
                  <a:cubicBezTo>
                    <a:pt x="113" y="19"/>
                    <a:pt x="112" y="18"/>
                    <a:pt x="112" y="17"/>
                  </a:cubicBezTo>
                  <a:cubicBezTo>
                    <a:pt x="113" y="17"/>
                    <a:pt x="113" y="18"/>
                    <a:pt x="113" y="18"/>
                  </a:cubicBezTo>
                  <a:cubicBezTo>
                    <a:pt x="114" y="18"/>
                    <a:pt x="113" y="17"/>
                    <a:pt x="113" y="16"/>
                  </a:cubicBezTo>
                  <a:cubicBezTo>
                    <a:pt x="114" y="16"/>
                    <a:pt x="114" y="18"/>
                    <a:pt x="114" y="18"/>
                  </a:cubicBezTo>
                  <a:cubicBezTo>
                    <a:pt x="114" y="19"/>
                    <a:pt x="114" y="20"/>
                    <a:pt x="115" y="21"/>
                  </a:cubicBezTo>
                  <a:cubicBezTo>
                    <a:pt x="115" y="21"/>
                    <a:pt x="115" y="20"/>
                    <a:pt x="115" y="19"/>
                  </a:cubicBezTo>
                  <a:cubicBezTo>
                    <a:pt x="115" y="19"/>
                    <a:pt x="114" y="18"/>
                    <a:pt x="115" y="18"/>
                  </a:cubicBezTo>
                  <a:cubicBezTo>
                    <a:pt x="115" y="17"/>
                    <a:pt x="115" y="17"/>
                    <a:pt x="115" y="17"/>
                  </a:cubicBezTo>
                  <a:cubicBezTo>
                    <a:pt x="116" y="17"/>
                    <a:pt x="115" y="18"/>
                    <a:pt x="115" y="18"/>
                  </a:cubicBezTo>
                  <a:cubicBezTo>
                    <a:pt x="116" y="18"/>
                    <a:pt x="116" y="17"/>
                    <a:pt x="116" y="17"/>
                  </a:cubicBezTo>
                  <a:cubicBezTo>
                    <a:pt x="116" y="18"/>
                    <a:pt x="116" y="19"/>
                    <a:pt x="117" y="18"/>
                  </a:cubicBezTo>
                  <a:cubicBezTo>
                    <a:pt x="117" y="18"/>
                    <a:pt x="116" y="18"/>
                    <a:pt x="117" y="18"/>
                  </a:cubicBezTo>
                  <a:cubicBezTo>
                    <a:pt x="117" y="18"/>
                    <a:pt x="117" y="18"/>
                    <a:pt x="117" y="18"/>
                  </a:cubicBezTo>
                  <a:cubicBezTo>
                    <a:pt x="118" y="18"/>
                    <a:pt x="117" y="20"/>
                    <a:pt x="117" y="20"/>
                  </a:cubicBezTo>
                  <a:cubicBezTo>
                    <a:pt x="117" y="21"/>
                    <a:pt x="119" y="21"/>
                    <a:pt x="119" y="21"/>
                  </a:cubicBezTo>
                  <a:cubicBezTo>
                    <a:pt x="119" y="21"/>
                    <a:pt x="119" y="21"/>
                    <a:pt x="118" y="20"/>
                  </a:cubicBezTo>
                  <a:cubicBezTo>
                    <a:pt x="118" y="20"/>
                    <a:pt x="118" y="20"/>
                    <a:pt x="118" y="19"/>
                  </a:cubicBezTo>
                  <a:cubicBezTo>
                    <a:pt x="118" y="19"/>
                    <a:pt x="118" y="18"/>
                    <a:pt x="119" y="19"/>
                  </a:cubicBezTo>
                  <a:cubicBezTo>
                    <a:pt x="119" y="19"/>
                    <a:pt x="119" y="19"/>
                    <a:pt x="119" y="19"/>
                  </a:cubicBezTo>
                  <a:cubicBezTo>
                    <a:pt x="120" y="19"/>
                    <a:pt x="120" y="19"/>
                    <a:pt x="120" y="19"/>
                  </a:cubicBezTo>
                  <a:cubicBezTo>
                    <a:pt x="121" y="19"/>
                    <a:pt x="122" y="19"/>
                    <a:pt x="122" y="20"/>
                  </a:cubicBezTo>
                  <a:cubicBezTo>
                    <a:pt x="122" y="20"/>
                    <a:pt x="121" y="21"/>
                    <a:pt x="121" y="21"/>
                  </a:cubicBezTo>
                  <a:cubicBezTo>
                    <a:pt x="120" y="21"/>
                    <a:pt x="117" y="21"/>
                    <a:pt x="118" y="23"/>
                  </a:cubicBezTo>
                  <a:cubicBezTo>
                    <a:pt x="118" y="23"/>
                    <a:pt x="118" y="22"/>
                    <a:pt x="119" y="22"/>
                  </a:cubicBezTo>
                  <a:cubicBezTo>
                    <a:pt x="119" y="22"/>
                    <a:pt x="120" y="22"/>
                    <a:pt x="120" y="22"/>
                  </a:cubicBezTo>
                  <a:cubicBezTo>
                    <a:pt x="121" y="22"/>
                    <a:pt x="121" y="21"/>
                    <a:pt x="122" y="21"/>
                  </a:cubicBezTo>
                  <a:cubicBezTo>
                    <a:pt x="122" y="21"/>
                    <a:pt x="122" y="22"/>
                    <a:pt x="122" y="23"/>
                  </a:cubicBezTo>
                  <a:cubicBezTo>
                    <a:pt x="122" y="23"/>
                    <a:pt x="123" y="23"/>
                    <a:pt x="123" y="23"/>
                  </a:cubicBezTo>
                  <a:cubicBezTo>
                    <a:pt x="123" y="23"/>
                    <a:pt x="123" y="23"/>
                    <a:pt x="123" y="24"/>
                  </a:cubicBezTo>
                  <a:cubicBezTo>
                    <a:pt x="123" y="24"/>
                    <a:pt x="123" y="24"/>
                    <a:pt x="124" y="24"/>
                  </a:cubicBezTo>
                  <a:cubicBezTo>
                    <a:pt x="124" y="24"/>
                    <a:pt x="124" y="24"/>
                    <a:pt x="124" y="24"/>
                  </a:cubicBezTo>
                  <a:cubicBezTo>
                    <a:pt x="124" y="24"/>
                    <a:pt x="124" y="24"/>
                    <a:pt x="124" y="24"/>
                  </a:cubicBezTo>
                  <a:cubicBezTo>
                    <a:pt x="125" y="24"/>
                    <a:pt x="124" y="24"/>
                    <a:pt x="125" y="24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26" y="23"/>
                    <a:pt x="125" y="23"/>
                    <a:pt x="125" y="23"/>
                  </a:cubicBezTo>
                  <a:cubicBezTo>
                    <a:pt x="125" y="23"/>
                    <a:pt x="124" y="22"/>
                    <a:pt x="124" y="22"/>
                  </a:cubicBezTo>
                  <a:cubicBezTo>
                    <a:pt x="123" y="21"/>
                    <a:pt x="125" y="21"/>
                    <a:pt x="125" y="21"/>
                  </a:cubicBezTo>
                  <a:cubicBezTo>
                    <a:pt x="125" y="20"/>
                    <a:pt x="124" y="20"/>
                    <a:pt x="125" y="20"/>
                  </a:cubicBezTo>
                  <a:cubicBezTo>
                    <a:pt x="125" y="19"/>
                    <a:pt x="124" y="20"/>
                    <a:pt x="124" y="19"/>
                  </a:cubicBezTo>
                  <a:cubicBezTo>
                    <a:pt x="123" y="19"/>
                    <a:pt x="124" y="19"/>
                    <a:pt x="124" y="19"/>
                  </a:cubicBezTo>
                  <a:cubicBezTo>
                    <a:pt x="125" y="19"/>
                    <a:pt x="126" y="19"/>
                    <a:pt x="126" y="19"/>
                  </a:cubicBezTo>
                  <a:cubicBezTo>
                    <a:pt x="126" y="18"/>
                    <a:pt x="124" y="18"/>
                    <a:pt x="124" y="18"/>
                  </a:cubicBezTo>
                  <a:cubicBezTo>
                    <a:pt x="124" y="18"/>
                    <a:pt x="124" y="18"/>
                    <a:pt x="124" y="18"/>
                  </a:cubicBezTo>
                  <a:cubicBezTo>
                    <a:pt x="124" y="18"/>
                    <a:pt x="125" y="18"/>
                    <a:pt x="125" y="18"/>
                  </a:cubicBezTo>
                  <a:cubicBezTo>
                    <a:pt x="126" y="18"/>
                    <a:pt x="126" y="18"/>
                    <a:pt x="126" y="17"/>
                  </a:cubicBezTo>
                  <a:cubicBezTo>
                    <a:pt x="126" y="16"/>
                    <a:pt x="126" y="16"/>
                    <a:pt x="127" y="15"/>
                  </a:cubicBezTo>
                  <a:cubicBezTo>
                    <a:pt x="127" y="15"/>
                    <a:pt x="127" y="14"/>
                    <a:pt x="128" y="14"/>
                  </a:cubicBezTo>
                  <a:cubicBezTo>
                    <a:pt x="129" y="14"/>
                    <a:pt x="129" y="14"/>
                    <a:pt x="130" y="14"/>
                  </a:cubicBezTo>
                  <a:cubicBezTo>
                    <a:pt x="130" y="14"/>
                    <a:pt x="131" y="15"/>
                    <a:pt x="131" y="14"/>
                  </a:cubicBezTo>
                  <a:cubicBezTo>
                    <a:pt x="132" y="14"/>
                    <a:pt x="131" y="13"/>
                    <a:pt x="131" y="13"/>
                  </a:cubicBezTo>
                  <a:cubicBezTo>
                    <a:pt x="130" y="13"/>
                    <a:pt x="130" y="13"/>
                    <a:pt x="130" y="13"/>
                  </a:cubicBezTo>
                  <a:cubicBezTo>
                    <a:pt x="130" y="12"/>
                    <a:pt x="130" y="12"/>
                    <a:pt x="130" y="12"/>
                  </a:cubicBezTo>
                  <a:cubicBezTo>
                    <a:pt x="131" y="11"/>
                    <a:pt x="131" y="11"/>
                    <a:pt x="131" y="10"/>
                  </a:cubicBezTo>
                  <a:cubicBezTo>
                    <a:pt x="131" y="10"/>
                    <a:pt x="132" y="9"/>
                    <a:pt x="132" y="10"/>
                  </a:cubicBezTo>
                  <a:cubicBezTo>
                    <a:pt x="133" y="10"/>
                    <a:pt x="133" y="11"/>
                    <a:pt x="133" y="11"/>
                  </a:cubicBezTo>
                  <a:cubicBezTo>
                    <a:pt x="134" y="11"/>
                    <a:pt x="134" y="11"/>
                    <a:pt x="134" y="10"/>
                  </a:cubicBezTo>
                  <a:cubicBezTo>
                    <a:pt x="134" y="10"/>
                    <a:pt x="133" y="9"/>
                    <a:pt x="133" y="9"/>
                  </a:cubicBezTo>
                  <a:cubicBezTo>
                    <a:pt x="132" y="8"/>
                    <a:pt x="132" y="9"/>
                    <a:pt x="131" y="8"/>
                  </a:cubicBezTo>
                  <a:cubicBezTo>
                    <a:pt x="131" y="8"/>
                    <a:pt x="131" y="8"/>
                    <a:pt x="131" y="7"/>
                  </a:cubicBezTo>
                  <a:cubicBezTo>
                    <a:pt x="131" y="7"/>
                    <a:pt x="131" y="7"/>
                    <a:pt x="131" y="6"/>
                  </a:cubicBezTo>
                  <a:cubicBezTo>
                    <a:pt x="131" y="6"/>
                    <a:pt x="132" y="6"/>
                    <a:pt x="132" y="6"/>
                  </a:cubicBezTo>
                  <a:cubicBezTo>
                    <a:pt x="132" y="6"/>
                    <a:pt x="132" y="7"/>
                    <a:pt x="132" y="7"/>
                  </a:cubicBezTo>
                  <a:cubicBezTo>
                    <a:pt x="132" y="7"/>
                    <a:pt x="132" y="7"/>
                    <a:pt x="133" y="7"/>
                  </a:cubicBezTo>
                  <a:cubicBezTo>
                    <a:pt x="133" y="7"/>
                    <a:pt x="133" y="8"/>
                    <a:pt x="133" y="8"/>
                  </a:cubicBezTo>
                  <a:cubicBezTo>
                    <a:pt x="134" y="7"/>
                    <a:pt x="133" y="6"/>
                    <a:pt x="134" y="6"/>
                  </a:cubicBezTo>
                  <a:cubicBezTo>
                    <a:pt x="134" y="6"/>
                    <a:pt x="133" y="6"/>
                    <a:pt x="133" y="5"/>
                  </a:cubicBezTo>
                  <a:cubicBezTo>
                    <a:pt x="133" y="5"/>
                    <a:pt x="133" y="5"/>
                    <a:pt x="133" y="4"/>
                  </a:cubicBezTo>
                  <a:cubicBezTo>
                    <a:pt x="133" y="4"/>
                    <a:pt x="134" y="4"/>
                    <a:pt x="134" y="4"/>
                  </a:cubicBezTo>
                  <a:cubicBezTo>
                    <a:pt x="135" y="4"/>
                    <a:pt x="135" y="5"/>
                    <a:pt x="134" y="5"/>
                  </a:cubicBezTo>
                  <a:cubicBezTo>
                    <a:pt x="136" y="6"/>
                    <a:pt x="135" y="4"/>
                    <a:pt x="136" y="4"/>
                  </a:cubicBezTo>
                  <a:cubicBezTo>
                    <a:pt x="136" y="4"/>
                    <a:pt x="136" y="5"/>
                    <a:pt x="136" y="5"/>
                  </a:cubicBezTo>
                  <a:cubicBezTo>
                    <a:pt x="136" y="6"/>
                    <a:pt x="135" y="6"/>
                    <a:pt x="136" y="6"/>
                  </a:cubicBezTo>
                  <a:cubicBezTo>
                    <a:pt x="136" y="6"/>
                    <a:pt x="136" y="5"/>
                    <a:pt x="137" y="5"/>
                  </a:cubicBezTo>
                  <a:cubicBezTo>
                    <a:pt x="137" y="5"/>
                    <a:pt x="137" y="6"/>
                    <a:pt x="138" y="6"/>
                  </a:cubicBezTo>
                  <a:cubicBezTo>
                    <a:pt x="138" y="7"/>
                    <a:pt x="137" y="8"/>
                    <a:pt x="138" y="8"/>
                  </a:cubicBezTo>
                  <a:cubicBezTo>
                    <a:pt x="138" y="7"/>
                    <a:pt x="138" y="6"/>
                    <a:pt x="138" y="6"/>
                  </a:cubicBezTo>
                  <a:cubicBezTo>
                    <a:pt x="138" y="5"/>
                    <a:pt x="138" y="4"/>
                    <a:pt x="138" y="4"/>
                  </a:cubicBezTo>
                  <a:cubicBezTo>
                    <a:pt x="139" y="4"/>
                    <a:pt x="139" y="5"/>
                    <a:pt x="139" y="6"/>
                  </a:cubicBezTo>
                  <a:cubicBezTo>
                    <a:pt x="139" y="6"/>
                    <a:pt x="139" y="6"/>
                    <a:pt x="140" y="6"/>
                  </a:cubicBezTo>
                  <a:cubicBezTo>
                    <a:pt x="140" y="5"/>
                    <a:pt x="140" y="5"/>
                    <a:pt x="141" y="6"/>
                  </a:cubicBezTo>
                  <a:cubicBezTo>
                    <a:pt x="141" y="6"/>
                    <a:pt x="141" y="5"/>
                    <a:pt x="142" y="5"/>
                  </a:cubicBezTo>
                  <a:cubicBezTo>
                    <a:pt x="142" y="6"/>
                    <a:pt x="142" y="6"/>
                    <a:pt x="142" y="7"/>
                  </a:cubicBezTo>
                  <a:cubicBezTo>
                    <a:pt x="142" y="7"/>
                    <a:pt x="141" y="7"/>
                    <a:pt x="141" y="8"/>
                  </a:cubicBezTo>
                  <a:cubicBezTo>
                    <a:pt x="141" y="8"/>
                    <a:pt x="140" y="8"/>
                    <a:pt x="140" y="8"/>
                  </a:cubicBezTo>
                  <a:cubicBezTo>
                    <a:pt x="140" y="9"/>
                    <a:pt x="140" y="9"/>
                    <a:pt x="140" y="9"/>
                  </a:cubicBezTo>
                  <a:cubicBezTo>
                    <a:pt x="140" y="10"/>
                    <a:pt x="139" y="10"/>
                    <a:pt x="139" y="10"/>
                  </a:cubicBezTo>
                  <a:cubicBezTo>
                    <a:pt x="138" y="10"/>
                    <a:pt x="138" y="11"/>
                    <a:pt x="138" y="11"/>
                  </a:cubicBezTo>
                  <a:cubicBezTo>
                    <a:pt x="137" y="12"/>
                    <a:pt x="137" y="12"/>
                    <a:pt x="136" y="13"/>
                  </a:cubicBezTo>
                  <a:cubicBezTo>
                    <a:pt x="137" y="13"/>
                    <a:pt x="137" y="13"/>
                    <a:pt x="137" y="14"/>
                  </a:cubicBezTo>
                  <a:cubicBezTo>
                    <a:pt x="137" y="14"/>
                    <a:pt x="138" y="15"/>
                    <a:pt x="138" y="16"/>
                  </a:cubicBezTo>
                  <a:cubicBezTo>
                    <a:pt x="137" y="16"/>
                    <a:pt x="137" y="16"/>
                    <a:pt x="137" y="17"/>
                  </a:cubicBezTo>
                  <a:cubicBezTo>
                    <a:pt x="136" y="17"/>
                    <a:pt x="137" y="17"/>
                    <a:pt x="137" y="17"/>
                  </a:cubicBezTo>
                  <a:cubicBezTo>
                    <a:pt x="137" y="18"/>
                    <a:pt x="137" y="18"/>
                    <a:pt x="136" y="18"/>
                  </a:cubicBezTo>
                  <a:cubicBezTo>
                    <a:pt x="136" y="18"/>
                    <a:pt x="136" y="19"/>
                    <a:pt x="136" y="19"/>
                  </a:cubicBezTo>
                  <a:cubicBezTo>
                    <a:pt x="135" y="20"/>
                    <a:pt x="135" y="22"/>
                    <a:pt x="136" y="22"/>
                  </a:cubicBezTo>
                  <a:cubicBezTo>
                    <a:pt x="136" y="22"/>
                    <a:pt x="135" y="21"/>
                    <a:pt x="136" y="21"/>
                  </a:cubicBezTo>
                  <a:cubicBezTo>
                    <a:pt x="136" y="21"/>
                    <a:pt x="136" y="22"/>
                    <a:pt x="137" y="22"/>
                  </a:cubicBezTo>
                  <a:cubicBezTo>
                    <a:pt x="137" y="22"/>
                    <a:pt x="137" y="21"/>
                    <a:pt x="138" y="20"/>
                  </a:cubicBezTo>
                  <a:cubicBezTo>
                    <a:pt x="138" y="20"/>
                    <a:pt x="138" y="19"/>
                    <a:pt x="139" y="18"/>
                  </a:cubicBezTo>
                  <a:cubicBezTo>
                    <a:pt x="139" y="18"/>
                    <a:pt x="139" y="18"/>
                    <a:pt x="139" y="17"/>
                  </a:cubicBezTo>
                  <a:cubicBezTo>
                    <a:pt x="139" y="17"/>
                    <a:pt x="139" y="17"/>
                    <a:pt x="139" y="17"/>
                  </a:cubicBezTo>
                  <a:cubicBezTo>
                    <a:pt x="138" y="16"/>
                    <a:pt x="140" y="15"/>
                    <a:pt x="141" y="14"/>
                  </a:cubicBezTo>
                  <a:cubicBezTo>
                    <a:pt x="142" y="13"/>
                    <a:pt x="142" y="11"/>
                    <a:pt x="143" y="10"/>
                  </a:cubicBezTo>
                  <a:cubicBezTo>
                    <a:pt x="143" y="9"/>
                    <a:pt x="144" y="8"/>
                    <a:pt x="144" y="8"/>
                  </a:cubicBezTo>
                  <a:cubicBezTo>
                    <a:pt x="144" y="7"/>
                    <a:pt x="144" y="6"/>
                    <a:pt x="145" y="6"/>
                  </a:cubicBezTo>
                  <a:cubicBezTo>
                    <a:pt x="145" y="5"/>
                    <a:pt x="147" y="3"/>
                    <a:pt x="147" y="5"/>
                  </a:cubicBezTo>
                  <a:cubicBezTo>
                    <a:pt x="148" y="6"/>
                    <a:pt x="147" y="6"/>
                    <a:pt x="147" y="7"/>
                  </a:cubicBezTo>
                  <a:cubicBezTo>
                    <a:pt x="147" y="7"/>
                    <a:pt x="147" y="7"/>
                    <a:pt x="147" y="8"/>
                  </a:cubicBezTo>
                  <a:cubicBezTo>
                    <a:pt x="147" y="8"/>
                    <a:pt x="147" y="9"/>
                    <a:pt x="147" y="10"/>
                  </a:cubicBezTo>
                  <a:cubicBezTo>
                    <a:pt x="146" y="10"/>
                    <a:pt x="145" y="10"/>
                    <a:pt x="145" y="11"/>
                  </a:cubicBezTo>
                  <a:cubicBezTo>
                    <a:pt x="145" y="11"/>
                    <a:pt x="146" y="10"/>
                    <a:pt x="147" y="10"/>
                  </a:cubicBezTo>
                  <a:cubicBezTo>
                    <a:pt x="147" y="11"/>
                    <a:pt x="147" y="12"/>
                    <a:pt x="147" y="13"/>
                  </a:cubicBezTo>
                  <a:cubicBezTo>
                    <a:pt x="146" y="13"/>
                    <a:pt x="146" y="14"/>
                    <a:pt x="146" y="15"/>
                  </a:cubicBezTo>
                  <a:cubicBezTo>
                    <a:pt x="146" y="15"/>
                    <a:pt x="146" y="16"/>
                    <a:pt x="146" y="16"/>
                  </a:cubicBezTo>
                  <a:cubicBezTo>
                    <a:pt x="146" y="17"/>
                    <a:pt x="146" y="16"/>
                    <a:pt x="146" y="16"/>
                  </a:cubicBezTo>
                  <a:cubicBezTo>
                    <a:pt x="147" y="16"/>
                    <a:pt x="147" y="16"/>
                    <a:pt x="147" y="15"/>
                  </a:cubicBezTo>
                  <a:cubicBezTo>
                    <a:pt x="147" y="15"/>
                    <a:pt x="147" y="15"/>
                    <a:pt x="147" y="15"/>
                  </a:cubicBezTo>
                  <a:cubicBezTo>
                    <a:pt x="147" y="15"/>
                    <a:pt x="147" y="15"/>
                    <a:pt x="148" y="15"/>
                  </a:cubicBezTo>
                  <a:cubicBezTo>
                    <a:pt x="148" y="15"/>
                    <a:pt x="148" y="15"/>
                    <a:pt x="148" y="14"/>
                  </a:cubicBezTo>
                  <a:cubicBezTo>
                    <a:pt x="148" y="14"/>
                    <a:pt x="148" y="14"/>
                    <a:pt x="148" y="14"/>
                  </a:cubicBezTo>
                  <a:cubicBezTo>
                    <a:pt x="149" y="14"/>
                    <a:pt x="149" y="14"/>
                    <a:pt x="150" y="14"/>
                  </a:cubicBezTo>
                  <a:cubicBezTo>
                    <a:pt x="150" y="14"/>
                    <a:pt x="149" y="13"/>
                    <a:pt x="149" y="13"/>
                  </a:cubicBezTo>
                  <a:cubicBezTo>
                    <a:pt x="149" y="12"/>
                    <a:pt x="149" y="11"/>
                    <a:pt x="150" y="11"/>
                  </a:cubicBezTo>
                  <a:cubicBezTo>
                    <a:pt x="150" y="12"/>
                    <a:pt x="151" y="13"/>
                    <a:pt x="151" y="12"/>
                  </a:cubicBezTo>
                  <a:cubicBezTo>
                    <a:pt x="151" y="11"/>
                    <a:pt x="150" y="11"/>
                    <a:pt x="150" y="11"/>
                  </a:cubicBezTo>
                  <a:cubicBezTo>
                    <a:pt x="150" y="11"/>
                    <a:pt x="150" y="10"/>
                    <a:pt x="150" y="10"/>
                  </a:cubicBezTo>
                  <a:cubicBezTo>
                    <a:pt x="150" y="10"/>
                    <a:pt x="150" y="10"/>
                    <a:pt x="150" y="10"/>
                  </a:cubicBezTo>
                  <a:cubicBezTo>
                    <a:pt x="150" y="10"/>
                    <a:pt x="150" y="9"/>
                    <a:pt x="150" y="9"/>
                  </a:cubicBezTo>
                  <a:cubicBezTo>
                    <a:pt x="150" y="9"/>
                    <a:pt x="150" y="9"/>
                    <a:pt x="150" y="9"/>
                  </a:cubicBezTo>
                  <a:cubicBezTo>
                    <a:pt x="151" y="8"/>
                    <a:pt x="151" y="9"/>
                    <a:pt x="151" y="8"/>
                  </a:cubicBezTo>
                  <a:cubicBezTo>
                    <a:pt x="151" y="8"/>
                    <a:pt x="151" y="8"/>
                    <a:pt x="151" y="8"/>
                  </a:cubicBezTo>
                  <a:cubicBezTo>
                    <a:pt x="151" y="7"/>
                    <a:pt x="151" y="7"/>
                    <a:pt x="152" y="7"/>
                  </a:cubicBezTo>
                  <a:cubicBezTo>
                    <a:pt x="152" y="7"/>
                    <a:pt x="153" y="8"/>
                    <a:pt x="153" y="7"/>
                  </a:cubicBezTo>
                  <a:cubicBezTo>
                    <a:pt x="153" y="7"/>
                    <a:pt x="153" y="7"/>
                    <a:pt x="153" y="7"/>
                  </a:cubicBezTo>
                  <a:cubicBezTo>
                    <a:pt x="153" y="7"/>
                    <a:pt x="153" y="7"/>
                    <a:pt x="153" y="7"/>
                  </a:cubicBezTo>
                  <a:cubicBezTo>
                    <a:pt x="153" y="6"/>
                    <a:pt x="152" y="6"/>
                    <a:pt x="152" y="5"/>
                  </a:cubicBezTo>
                  <a:cubicBezTo>
                    <a:pt x="151" y="5"/>
                    <a:pt x="151" y="6"/>
                    <a:pt x="151" y="5"/>
                  </a:cubicBezTo>
                  <a:cubicBezTo>
                    <a:pt x="150" y="5"/>
                    <a:pt x="150" y="5"/>
                    <a:pt x="150" y="4"/>
                  </a:cubicBezTo>
                  <a:cubicBezTo>
                    <a:pt x="150" y="4"/>
                    <a:pt x="152" y="5"/>
                    <a:pt x="151" y="4"/>
                  </a:cubicBezTo>
                  <a:cubicBezTo>
                    <a:pt x="151" y="4"/>
                    <a:pt x="150" y="3"/>
                    <a:pt x="151" y="3"/>
                  </a:cubicBezTo>
                  <a:cubicBezTo>
                    <a:pt x="151" y="3"/>
                    <a:pt x="152" y="3"/>
                    <a:pt x="152" y="3"/>
                  </a:cubicBezTo>
                  <a:cubicBezTo>
                    <a:pt x="152" y="3"/>
                    <a:pt x="152" y="3"/>
                    <a:pt x="152" y="3"/>
                  </a:cubicBezTo>
                  <a:cubicBezTo>
                    <a:pt x="152" y="3"/>
                    <a:pt x="152" y="3"/>
                    <a:pt x="152" y="4"/>
                  </a:cubicBezTo>
                  <a:cubicBezTo>
                    <a:pt x="153" y="4"/>
                    <a:pt x="153" y="4"/>
                    <a:pt x="153" y="4"/>
                  </a:cubicBezTo>
                  <a:cubicBezTo>
                    <a:pt x="153" y="3"/>
                    <a:pt x="153" y="3"/>
                    <a:pt x="153" y="2"/>
                  </a:cubicBezTo>
                  <a:cubicBezTo>
                    <a:pt x="153" y="2"/>
                    <a:pt x="153" y="2"/>
                    <a:pt x="153" y="1"/>
                  </a:cubicBezTo>
                  <a:cubicBezTo>
                    <a:pt x="154" y="1"/>
                    <a:pt x="153" y="1"/>
                    <a:pt x="154" y="1"/>
                  </a:cubicBezTo>
                  <a:cubicBezTo>
                    <a:pt x="154" y="1"/>
                    <a:pt x="154" y="2"/>
                    <a:pt x="154" y="2"/>
                  </a:cubicBezTo>
                  <a:cubicBezTo>
                    <a:pt x="154" y="2"/>
                    <a:pt x="155" y="2"/>
                    <a:pt x="155" y="2"/>
                  </a:cubicBezTo>
                  <a:cubicBezTo>
                    <a:pt x="155" y="2"/>
                    <a:pt x="155" y="2"/>
                    <a:pt x="155" y="2"/>
                  </a:cubicBezTo>
                  <a:cubicBezTo>
                    <a:pt x="155" y="2"/>
                    <a:pt x="156" y="3"/>
                    <a:pt x="156" y="2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6" y="2"/>
                    <a:pt x="156" y="2"/>
                    <a:pt x="156" y="2"/>
                  </a:cubicBezTo>
                  <a:cubicBezTo>
                    <a:pt x="157" y="2"/>
                    <a:pt x="157" y="2"/>
                    <a:pt x="157" y="2"/>
                  </a:cubicBezTo>
                  <a:cubicBezTo>
                    <a:pt x="157" y="2"/>
                    <a:pt x="157" y="2"/>
                    <a:pt x="157" y="1"/>
                  </a:cubicBezTo>
                  <a:cubicBezTo>
                    <a:pt x="158" y="2"/>
                    <a:pt x="157" y="3"/>
                    <a:pt x="157" y="3"/>
                  </a:cubicBezTo>
                  <a:cubicBezTo>
                    <a:pt x="158" y="4"/>
                    <a:pt x="158" y="3"/>
                    <a:pt x="159" y="3"/>
                  </a:cubicBezTo>
                  <a:cubicBezTo>
                    <a:pt x="159" y="3"/>
                    <a:pt x="159" y="3"/>
                    <a:pt x="159" y="4"/>
                  </a:cubicBezTo>
                  <a:cubicBezTo>
                    <a:pt x="159" y="5"/>
                    <a:pt x="159" y="5"/>
                    <a:pt x="159" y="5"/>
                  </a:cubicBezTo>
                  <a:cubicBezTo>
                    <a:pt x="159" y="6"/>
                    <a:pt x="159" y="6"/>
                    <a:pt x="158" y="6"/>
                  </a:cubicBezTo>
                  <a:cubicBezTo>
                    <a:pt x="159" y="6"/>
                    <a:pt x="159" y="6"/>
                    <a:pt x="159" y="6"/>
                  </a:cubicBezTo>
                  <a:cubicBezTo>
                    <a:pt x="159" y="7"/>
                    <a:pt x="158" y="7"/>
                    <a:pt x="158" y="7"/>
                  </a:cubicBezTo>
                  <a:cubicBezTo>
                    <a:pt x="157" y="7"/>
                    <a:pt x="157" y="7"/>
                    <a:pt x="157" y="7"/>
                  </a:cubicBezTo>
                  <a:cubicBezTo>
                    <a:pt x="157" y="7"/>
                    <a:pt x="158" y="7"/>
                    <a:pt x="158" y="8"/>
                  </a:cubicBezTo>
                  <a:cubicBezTo>
                    <a:pt x="157" y="9"/>
                    <a:pt x="157" y="8"/>
                    <a:pt x="156" y="7"/>
                  </a:cubicBezTo>
                  <a:cubicBezTo>
                    <a:pt x="156" y="7"/>
                    <a:pt x="156" y="7"/>
                    <a:pt x="155" y="8"/>
                  </a:cubicBezTo>
                  <a:cubicBezTo>
                    <a:pt x="155" y="8"/>
                    <a:pt x="154" y="7"/>
                    <a:pt x="154" y="8"/>
                  </a:cubicBezTo>
                  <a:cubicBezTo>
                    <a:pt x="154" y="8"/>
                    <a:pt x="155" y="8"/>
                    <a:pt x="155" y="8"/>
                  </a:cubicBezTo>
                  <a:cubicBezTo>
                    <a:pt x="155" y="9"/>
                    <a:pt x="156" y="8"/>
                    <a:pt x="156" y="8"/>
                  </a:cubicBezTo>
                  <a:cubicBezTo>
                    <a:pt x="156" y="8"/>
                    <a:pt x="156" y="8"/>
                    <a:pt x="156" y="9"/>
                  </a:cubicBezTo>
                  <a:cubicBezTo>
                    <a:pt x="156" y="9"/>
                    <a:pt x="157" y="8"/>
                    <a:pt x="157" y="9"/>
                  </a:cubicBezTo>
                  <a:cubicBezTo>
                    <a:pt x="157" y="9"/>
                    <a:pt x="156" y="10"/>
                    <a:pt x="156" y="10"/>
                  </a:cubicBezTo>
                  <a:cubicBezTo>
                    <a:pt x="155" y="10"/>
                    <a:pt x="155" y="10"/>
                    <a:pt x="155" y="10"/>
                  </a:cubicBezTo>
                  <a:cubicBezTo>
                    <a:pt x="154" y="11"/>
                    <a:pt x="154" y="11"/>
                    <a:pt x="153" y="11"/>
                  </a:cubicBezTo>
                  <a:cubicBezTo>
                    <a:pt x="154" y="12"/>
                    <a:pt x="157" y="9"/>
                    <a:pt x="158" y="9"/>
                  </a:cubicBezTo>
                  <a:cubicBezTo>
                    <a:pt x="158" y="11"/>
                    <a:pt x="157" y="12"/>
                    <a:pt x="156" y="13"/>
                  </a:cubicBezTo>
                  <a:cubicBezTo>
                    <a:pt x="155" y="13"/>
                    <a:pt x="155" y="14"/>
                    <a:pt x="155" y="14"/>
                  </a:cubicBezTo>
                  <a:cubicBezTo>
                    <a:pt x="156" y="14"/>
                    <a:pt x="156" y="13"/>
                    <a:pt x="156" y="14"/>
                  </a:cubicBezTo>
                  <a:cubicBezTo>
                    <a:pt x="157" y="15"/>
                    <a:pt x="157" y="14"/>
                    <a:pt x="158" y="13"/>
                  </a:cubicBezTo>
                  <a:cubicBezTo>
                    <a:pt x="158" y="14"/>
                    <a:pt x="158" y="14"/>
                    <a:pt x="158" y="14"/>
                  </a:cubicBezTo>
                  <a:cubicBezTo>
                    <a:pt x="157" y="14"/>
                    <a:pt x="157" y="15"/>
                    <a:pt x="157" y="15"/>
                  </a:cubicBezTo>
                  <a:cubicBezTo>
                    <a:pt x="157" y="16"/>
                    <a:pt x="157" y="17"/>
                    <a:pt x="157" y="18"/>
                  </a:cubicBezTo>
                  <a:cubicBezTo>
                    <a:pt x="157" y="18"/>
                    <a:pt x="157" y="19"/>
                    <a:pt x="157" y="20"/>
                  </a:cubicBezTo>
                  <a:cubicBezTo>
                    <a:pt x="157" y="20"/>
                    <a:pt x="156" y="21"/>
                    <a:pt x="157" y="22"/>
                  </a:cubicBezTo>
                  <a:cubicBezTo>
                    <a:pt x="158" y="22"/>
                    <a:pt x="157" y="19"/>
                    <a:pt x="157" y="18"/>
                  </a:cubicBezTo>
                  <a:cubicBezTo>
                    <a:pt x="157" y="17"/>
                    <a:pt x="158" y="16"/>
                    <a:pt x="158" y="16"/>
                  </a:cubicBezTo>
                  <a:cubicBezTo>
                    <a:pt x="158" y="15"/>
                    <a:pt x="158" y="14"/>
                    <a:pt x="159" y="14"/>
                  </a:cubicBezTo>
                  <a:cubicBezTo>
                    <a:pt x="159" y="14"/>
                    <a:pt x="159" y="14"/>
                    <a:pt x="159" y="15"/>
                  </a:cubicBezTo>
                  <a:cubicBezTo>
                    <a:pt x="159" y="14"/>
                    <a:pt x="159" y="14"/>
                    <a:pt x="159" y="14"/>
                  </a:cubicBezTo>
                  <a:cubicBezTo>
                    <a:pt x="159" y="13"/>
                    <a:pt x="159" y="13"/>
                    <a:pt x="159" y="13"/>
                  </a:cubicBezTo>
                  <a:cubicBezTo>
                    <a:pt x="159" y="12"/>
                    <a:pt x="159" y="12"/>
                    <a:pt x="159" y="12"/>
                  </a:cubicBezTo>
                  <a:cubicBezTo>
                    <a:pt x="159" y="11"/>
                    <a:pt x="159" y="11"/>
                    <a:pt x="159" y="10"/>
                  </a:cubicBezTo>
                  <a:cubicBezTo>
                    <a:pt x="160" y="10"/>
                    <a:pt x="160" y="10"/>
                    <a:pt x="160" y="10"/>
                  </a:cubicBezTo>
                  <a:cubicBezTo>
                    <a:pt x="160" y="9"/>
                    <a:pt x="160" y="9"/>
                    <a:pt x="160" y="9"/>
                  </a:cubicBezTo>
                  <a:cubicBezTo>
                    <a:pt x="160" y="8"/>
                    <a:pt x="160" y="7"/>
                    <a:pt x="161" y="6"/>
                  </a:cubicBezTo>
                  <a:cubicBezTo>
                    <a:pt x="161" y="6"/>
                    <a:pt x="162" y="6"/>
                    <a:pt x="163" y="6"/>
                  </a:cubicBezTo>
                  <a:cubicBezTo>
                    <a:pt x="163" y="6"/>
                    <a:pt x="163" y="6"/>
                    <a:pt x="163" y="6"/>
                  </a:cubicBezTo>
                  <a:cubicBezTo>
                    <a:pt x="163" y="6"/>
                    <a:pt x="163" y="6"/>
                    <a:pt x="163" y="6"/>
                  </a:cubicBezTo>
                  <a:cubicBezTo>
                    <a:pt x="163" y="6"/>
                    <a:pt x="164" y="6"/>
                    <a:pt x="164" y="6"/>
                  </a:cubicBezTo>
                  <a:cubicBezTo>
                    <a:pt x="164" y="7"/>
                    <a:pt x="164" y="7"/>
                    <a:pt x="164" y="7"/>
                  </a:cubicBezTo>
                  <a:cubicBezTo>
                    <a:pt x="165" y="7"/>
                    <a:pt x="165" y="7"/>
                    <a:pt x="165" y="8"/>
                  </a:cubicBezTo>
                  <a:cubicBezTo>
                    <a:pt x="165" y="8"/>
                    <a:pt x="164" y="9"/>
                    <a:pt x="165" y="9"/>
                  </a:cubicBezTo>
                  <a:cubicBezTo>
                    <a:pt x="165" y="9"/>
                    <a:pt x="164" y="10"/>
                    <a:pt x="165" y="10"/>
                  </a:cubicBezTo>
                  <a:cubicBezTo>
                    <a:pt x="165" y="10"/>
                    <a:pt x="165" y="10"/>
                    <a:pt x="165" y="10"/>
                  </a:cubicBezTo>
                  <a:cubicBezTo>
                    <a:pt x="166" y="9"/>
                    <a:pt x="166" y="9"/>
                    <a:pt x="166" y="9"/>
                  </a:cubicBezTo>
                  <a:cubicBezTo>
                    <a:pt x="167" y="9"/>
                    <a:pt x="167" y="9"/>
                    <a:pt x="167" y="9"/>
                  </a:cubicBezTo>
                  <a:cubicBezTo>
                    <a:pt x="168" y="9"/>
                    <a:pt x="167" y="9"/>
                    <a:pt x="168" y="9"/>
                  </a:cubicBezTo>
                  <a:cubicBezTo>
                    <a:pt x="168" y="9"/>
                    <a:pt x="167" y="10"/>
                    <a:pt x="167" y="11"/>
                  </a:cubicBezTo>
                  <a:cubicBezTo>
                    <a:pt x="168" y="11"/>
                    <a:pt x="168" y="10"/>
                    <a:pt x="169" y="9"/>
                  </a:cubicBezTo>
                  <a:cubicBezTo>
                    <a:pt x="170" y="9"/>
                    <a:pt x="170" y="9"/>
                    <a:pt x="171" y="9"/>
                  </a:cubicBezTo>
                  <a:cubicBezTo>
                    <a:pt x="171" y="10"/>
                    <a:pt x="171" y="10"/>
                    <a:pt x="170" y="10"/>
                  </a:cubicBezTo>
                  <a:cubicBezTo>
                    <a:pt x="170" y="11"/>
                    <a:pt x="171" y="11"/>
                    <a:pt x="171" y="11"/>
                  </a:cubicBezTo>
                  <a:cubicBezTo>
                    <a:pt x="171" y="11"/>
                    <a:pt x="172" y="11"/>
                    <a:pt x="172" y="11"/>
                  </a:cubicBezTo>
                  <a:cubicBezTo>
                    <a:pt x="172" y="13"/>
                    <a:pt x="170" y="12"/>
                    <a:pt x="170" y="13"/>
                  </a:cubicBezTo>
                  <a:cubicBezTo>
                    <a:pt x="170" y="13"/>
                    <a:pt x="171" y="13"/>
                    <a:pt x="172" y="13"/>
                  </a:cubicBezTo>
                  <a:cubicBezTo>
                    <a:pt x="172" y="13"/>
                    <a:pt x="173" y="12"/>
                    <a:pt x="173" y="13"/>
                  </a:cubicBezTo>
                  <a:cubicBezTo>
                    <a:pt x="173" y="13"/>
                    <a:pt x="173" y="13"/>
                    <a:pt x="173" y="13"/>
                  </a:cubicBezTo>
                  <a:cubicBezTo>
                    <a:pt x="174" y="14"/>
                    <a:pt x="174" y="14"/>
                    <a:pt x="174" y="14"/>
                  </a:cubicBezTo>
                  <a:cubicBezTo>
                    <a:pt x="174" y="14"/>
                    <a:pt x="174" y="15"/>
                    <a:pt x="175" y="15"/>
                  </a:cubicBezTo>
                  <a:cubicBezTo>
                    <a:pt x="175" y="15"/>
                    <a:pt x="175" y="15"/>
                    <a:pt x="175" y="14"/>
                  </a:cubicBezTo>
                  <a:cubicBezTo>
                    <a:pt x="176" y="14"/>
                    <a:pt x="176" y="15"/>
                    <a:pt x="176" y="15"/>
                  </a:cubicBezTo>
                  <a:cubicBezTo>
                    <a:pt x="176" y="16"/>
                    <a:pt x="176" y="16"/>
                    <a:pt x="176" y="17"/>
                  </a:cubicBezTo>
                  <a:cubicBezTo>
                    <a:pt x="176" y="17"/>
                    <a:pt x="177" y="17"/>
                    <a:pt x="176" y="17"/>
                  </a:cubicBezTo>
                  <a:cubicBezTo>
                    <a:pt x="176" y="18"/>
                    <a:pt x="176" y="18"/>
                    <a:pt x="175" y="18"/>
                  </a:cubicBezTo>
                  <a:cubicBezTo>
                    <a:pt x="175" y="18"/>
                    <a:pt x="174" y="18"/>
                    <a:pt x="173" y="18"/>
                  </a:cubicBezTo>
                  <a:cubicBezTo>
                    <a:pt x="173" y="18"/>
                    <a:pt x="173" y="19"/>
                    <a:pt x="173" y="19"/>
                  </a:cubicBezTo>
                  <a:cubicBezTo>
                    <a:pt x="173" y="19"/>
                    <a:pt x="173" y="19"/>
                    <a:pt x="173" y="19"/>
                  </a:cubicBezTo>
                  <a:cubicBezTo>
                    <a:pt x="172" y="20"/>
                    <a:pt x="172" y="19"/>
                    <a:pt x="172" y="20"/>
                  </a:cubicBezTo>
                  <a:cubicBezTo>
                    <a:pt x="172" y="20"/>
                    <a:pt x="172" y="21"/>
                    <a:pt x="172" y="21"/>
                  </a:cubicBezTo>
                  <a:cubicBezTo>
                    <a:pt x="171" y="21"/>
                    <a:pt x="171" y="21"/>
                    <a:pt x="171" y="22"/>
                  </a:cubicBezTo>
                  <a:cubicBezTo>
                    <a:pt x="170" y="22"/>
                    <a:pt x="170" y="22"/>
                    <a:pt x="169" y="22"/>
                  </a:cubicBezTo>
                  <a:cubicBezTo>
                    <a:pt x="168" y="22"/>
                    <a:pt x="166" y="21"/>
                    <a:pt x="165" y="21"/>
                  </a:cubicBezTo>
                  <a:cubicBezTo>
                    <a:pt x="164" y="21"/>
                    <a:pt x="163" y="21"/>
                    <a:pt x="161" y="20"/>
                  </a:cubicBezTo>
                  <a:cubicBezTo>
                    <a:pt x="161" y="20"/>
                    <a:pt x="160" y="20"/>
                    <a:pt x="160" y="20"/>
                  </a:cubicBezTo>
                  <a:cubicBezTo>
                    <a:pt x="159" y="20"/>
                    <a:pt x="161" y="20"/>
                    <a:pt x="161" y="21"/>
                  </a:cubicBezTo>
                  <a:cubicBezTo>
                    <a:pt x="161" y="21"/>
                    <a:pt x="160" y="21"/>
                    <a:pt x="160" y="21"/>
                  </a:cubicBezTo>
                  <a:cubicBezTo>
                    <a:pt x="160" y="22"/>
                    <a:pt x="161" y="21"/>
                    <a:pt x="161" y="21"/>
                  </a:cubicBezTo>
                  <a:cubicBezTo>
                    <a:pt x="162" y="22"/>
                    <a:pt x="161" y="22"/>
                    <a:pt x="162" y="22"/>
                  </a:cubicBezTo>
                  <a:cubicBezTo>
                    <a:pt x="162" y="22"/>
                    <a:pt x="162" y="22"/>
                    <a:pt x="162" y="22"/>
                  </a:cubicBezTo>
                  <a:cubicBezTo>
                    <a:pt x="163" y="22"/>
                    <a:pt x="164" y="22"/>
                    <a:pt x="164" y="23"/>
                  </a:cubicBezTo>
                  <a:cubicBezTo>
                    <a:pt x="164" y="23"/>
                    <a:pt x="164" y="23"/>
                    <a:pt x="165" y="23"/>
                  </a:cubicBezTo>
                  <a:cubicBezTo>
                    <a:pt x="165" y="23"/>
                    <a:pt x="166" y="23"/>
                    <a:pt x="166" y="24"/>
                  </a:cubicBezTo>
                  <a:cubicBezTo>
                    <a:pt x="167" y="24"/>
                    <a:pt x="168" y="24"/>
                    <a:pt x="166" y="25"/>
                  </a:cubicBezTo>
                  <a:cubicBezTo>
                    <a:pt x="166" y="25"/>
                    <a:pt x="165" y="25"/>
                    <a:pt x="165" y="26"/>
                  </a:cubicBezTo>
                  <a:cubicBezTo>
                    <a:pt x="165" y="27"/>
                    <a:pt x="167" y="25"/>
                    <a:pt x="167" y="25"/>
                  </a:cubicBezTo>
                  <a:cubicBezTo>
                    <a:pt x="167" y="26"/>
                    <a:pt x="167" y="25"/>
                    <a:pt x="167" y="25"/>
                  </a:cubicBezTo>
                  <a:cubicBezTo>
                    <a:pt x="168" y="26"/>
                    <a:pt x="168" y="27"/>
                    <a:pt x="167" y="28"/>
                  </a:cubicBezTo>
                  <a:cubicBezTo>
                    <a:pt x="167" y="28"/>
                    <a:pt x="167" y="28"/>
                    <a:pt x="167" y="29"/>
                  </a:cubicBezTo>
                  <a:cubicBezTo>
                    <a:pt x="167" y="29"/>
                    <a:pt x="166" y="29"/>
                    <a:pt x="166" y="30"/>
                  </a:cubicBezTo>
                  <a:cubicBezTo>
                    <a:pt x="167" y="30"/>
                    <a:pt x="167" y="29"/>
                    <a:pt x="167" y="29"/>
                  </a:cubicBezTo>
                  <a:cubicBezTo>
                    <a:pt x="168" y="29"/>
                    <a:pt x="168" y="29"/>
                    <a:pt x="168" y="29"/>
                  </a:cubicBezTo>
                  <a:cubicBezTo>
                    <a:pt x="169" y="29"/>
                    <a:pt x="169" y="28"/>
                    <a:pt x="169" y="28"/>
                  </a:cubicBezTo>
                  <a:cubicBezTo>
                    <a:pt x="170" y="29"/>
                    <a:pt x="169" y="29"/>
                    <a:pt x="169" y="29"/>
                  </a:cubicBezTo>
                  <a:cubicBezTo>
                    <a:pt x="170" y="29"/>
                    <a:pt x="170" y="29"/>
                    <a:pt x="170" y="29"/>
                  </a:cubicBezTo>
                  <a:cubicBezTo>
                    <a:pt x="170" y="29"/>
                    <a:pt x="170" y="30"/>
                    <a:pt x="171" y="29"/>
                  </a:cubicBezTo>
                  <a:cubicBezTo>
                    <a:pt x="171" y="29"/>
                    <a:pt x="170" y="29"/>
                    <a:pt x="170" y="28"/>
                  </a:cubicBezTo>
                  <a:cubicBezTo>
                    <a:pt x="170" y="28"/>
                    <a:pt x="171" y="28"/>
                    <a:pt x="171" y="28"/>
                  </a:cubicBezTo>
                  <a:cubicBezTo>
                    <a:pt x="171" y="28"/>
                    <a:pt x="171" y="27"/>
                    <a:pt x="171" y="27"/>
                  </a:cubicBezTo>
                  <a:cubicBezTo>
                    <a:pt x="171" y="27"/>
                    <a:pt x="171" y="26"/>
                    <a:pt x="171" y="26"/>
                  </a:cubicBezTo>
                  <a:cubicBezTo>
                    <a:pt x="171" y="26"/>
                    <a:pt x="171" y="26"/>
                    <a:pt x="171" y="26"/>
                  </a:cubicBezTo>
                  <a:cubicBezTo>
                    <a:pt x="172" y="26"/>
                    <a:pt x="171" y="26"/>
                    <a:pt x="171" y="27"/>
                  </a:cubicBezTo>
                  <a:cubicBezTo>
                    <a:pt x="171" y="27"/>
                    <a:pt x="171" y="27"/>
                    <a:pt x="171" y="27"/>
                  </a:cubicBezTo>
                  <a:cubicBezTo>
                    <a:pt x="171" y="27"/>
                    <a:pt x="172" y="27"/>
                    <a:pt x="172" y="27"/>
                  </a:cubicBezTo>
                  <a:cubicBezTo>
                    <a:pt x="172" y="28"/>
                    <a:pt x="172" y="28"/>
                    <a:pt x="172" y="29"/>
                  </a:cubicBezTo>
                  <a:cubicBezTo>
                    <a:pt x="172" y="30"/>
                    <a:pt x="172" y="30"/>
                    <a:pt x="173" y="29"/>
                  </a:cubicBezTo>
                  <a:cubicBezTo>
                    <a:pt x="173" y="29"/>
                    <a:pt x="172" y="28"/>
                    <a:pt x="173" y="27"/>
                  </a:cubicBezTo>
                  <a:cubicBezTo>
                    <a:pt x="174" y="27"/>
                    <a:pt x="174" y="27"/>
                    <a:pt x="174" y="28"/>
                  </a:cubicBezTo>
                  <a:cubicBezTo>
                    <a:pt x="174" y="28"/>
                    <a:pt x="175" y="27"/>
                    <a:pt x="175" y="27"/>
                  </a:cubicBezTo>
                  <a:cubicBezTo>
                    <a:pt x="175" y="28"/>
                    <a:pt x="175" y="29"/>
                    <a:pt x="176" y="30"/>
                  </a:cubicBezTo>
                  <a:cubicBezTo>
                    <a:pt x="176" y="31"/>
                    <a:pt x="176" y="32"/>
                    <a:pt x="175" y="33"/>
                  </a:cubicBezTo>
                  <a:cubicBezTo>
                    <a:pt x="175" y="33"/>
                    <a:pt x="174" y="33"/>
                    <a:pt x="173" y="33"/>
                  </a:cubicBezTo>
                  <a:cubicBezTo>
                    <a:pt x="172" y="32"/>
                    <a:pt x="173" y="32"/>
                    <a:pt x="172" y="31"/>
                  </a:cubicBezTo>
                  <a:cubicBezTo>
                    <a:pt x="172" y="31"/>
                    <a:pt x="171" y="30"/>
                    <a:pt x="171" y="30"/>
                  </a:cubicBezTo>
                  <a:cubicBezTo>
                    <a:pt x="170" y="30"/>
                    <a:pt x="171" y="31"/>
                    <a:pt x="171" y="32"/>
                  </a:cubicBezTo>
                  <a:cubicBezTo>
                    <a:pt x="171" y="32"/>
                    <a:pt x="171" y="34"/>
                    <a:pt x="170" y="34"/>
                  </a:cubicBezTo>
                  <a:cubicBezTo>
                    <a:pt x="170" y="35"/>
                    <a:pt x="169" y="36"/>
                    <a:pt x="169" y="36"/>
                  </a:cubicBezTo>
                  <a:cubicBezTo>
                    <a:pt x="168" y="36"/>
                    <a:pt x="168" y="36"/>
                    <a:pt x="167" y="36"/>
                  </a:cubicBezTo>
                  <a:cubicBezTo>
                    <a:pt x="167" y="37"/>
                    <a:pt x="167" y="37"/>
                    <a:pt x="167" y="37"/>
                  </a:cubicBezTo>
                  <a:cubicBezTo>
                    <a:pt x="166" y="37"/>
                    <a:pt x="166" y="37"/>
                    <a:pt x="165" y="37"/>
                  </a:cubicBezTo>
                  <a:cubicBezTo>
                    <a:pt x="164" y="38"/>
                    <a:pt x="165" y="39"/>
                    <a:pt x="164" y="40"/>
                  </a:cubicBezTo>
                  <a:cubicBezTo>
                    <a:pt x="164" y="42"/>
                    <a:pt x="162" y="43"/>
                    <a:pt x="161" y="41"/>
                  </a:cubicBezTo>
                  <a:cubicBezTo>
                    <a:pt x="161" y="40"/>
                    <a:pt x="162" y="38"/>
                    <a:pt x="163" y="37"/>
                  </a:cubicBezTo>
                  <a:cubicBezTo>
                    <a:pt x="163" y="37"/>
                    <a:pt x="164" y="36"/>
                    <a:pt x="164" y="35"/>
                  </a:cubicBezTo>
                  <a:cubicBezTo>
                    <a:pt x="165" y="34"/>
                    <a:pt x="165" y="33"/>
                    <a:pt x="164" y="33"/>
                  </a:cubicBezTo>
                  <a:cubicBezTo>
                    <a:pt x="164" y="32"/>
                    <a:pt x="164" y="31"/>
                    <a:pt x="164" y="30"/>
                  </a:cubicBezTo>
                  <a:cubicBezTo>
                    <a:pt x="163" y="30"/>
                    <a:pt x="162" y="29"/>
                    <a:pt x="162" y="29"/>
                  </a:cubicBezTo>
                  <a:cubicBezTo>
                    <a:pt x="161" y="28"/>
                    <a:pt x="160" y="28"/>
                    <a:pt x="159" y="27"/>
                  </a:cubicBezTo>
                  <a:cubicBezTo>
                    <a:pt x="159" y="27"/>
                    <a:pt x="159" y="27"/>
                    <a:pt x="158" y="27"/>
                  </a:cubicBezTo>
                  <a:cubicBezTo>
                    <a:pt x="158" y="26"/>
                    <a:pt x="158" y="26"/>
                    <a:pt x="158" y="26"/>
                  </a:cubicBezTo>
                  <a:cubicBezTo>
                    <a:pt x="157" y="25"/>
                    <a:pt x="157" y="25"/>
                    <a:pt x="156" y="24"/>
                  </a:cubicBezTo>
                  <a:cubicBezTo>
                    <a:pt x="156" y="24"/>
                    <a:pt x="156" y="24"/>
                    <a:pt x="156" y="23"/>
                  </a:cubicBezTo>
                  <a:cubicBezTo>
                    <a:pt x="155" y="23"/>
                    <a:pt x="155" y="22"/>
                    <a:pt x="155" y="22"/>
                  </a:cubicBezTo>
                  <a:cubicBezTo>
                    <a:pt x="154" y="22"/>
                    <a:pt x="154" y="22"/>
                    <a:pt x="153" y="22"/>
                  </a:cubicBezTo>
                  <a:cubicBezTo>
                    <a:pt x="153" y="23"/>
                    <a:pt x="152" y="23"/>
                    <a:pt x="152" y="24"/>
                  </a:cubicBezTo>
                  <a:cubicBezTo>
                    <a:pt x="151" y="25"/>
                    <a:pt x="151" y="25"/>
                    <a:pt x="150" y="25"/>
                  </a:cubicBezTo>
                  <a:cubicBezTo>
                    <a:pt x="149" y="25"/>
                    <a:pt x="149" y="25"/>
                    <a:pt x="148" y="25"/>
                  </a:cubicBezTo>
                  <a:cubicBezTo>
                    <a:pt x="147" y="25"/>
                    <a:pt x="146" y="25"/>
                    <a:pt x="145" y="27"/>
                  </a:cubicBezTo>
                  <a:cubicBezTo>
                    <a:pt x="145" y="27"/>
                    <a:pt x="145" y="28"/>
                    <a:pt x="144" y="28"/>
                  </a:cubicBezTo>
                  <a:cubicBezTo>
                    <a:pt x="144" y="29"/>
                    <a:pt x="143" y="29"/>
                    <a:pt x="143" y="29"/>
                  </a:cubicBezTo>
                  <a:cubicBezTo>
                    <a:pt x="142" y="30"/>
                    <a:pt x="142" y="31"/>
                    <a:pt x="142" y="31"/>
                  </a:cubicBezTo>
                  <a:cubicBezTo>
                    <a:pt x="142" y="32"/>
                    <a:pt x="142" y="33"/>
                    <a:pt x="142" y="34"/>
                  </a:cubicBezTo>
                  <a:cubicBezTo>
                    <a:pt x="141" y="35"/>
                    <a:pt x="142" y="35"/>
                    <a:pt x="142" y="36"/>
                  </a:cubicBezTo>
                  <a:cubicBezTo>
                    <a:pt x="141" y="37"/>
                    <a:pt x="141" y="37"/>
                    <a:pt x="141" y="38"/>
                  </a:cubicBezTo>
                  <a:cubicBezTo>
                    <a:pt x="141" y="39"/>
                    <a:pt x="141" y="40"/>
                    <a:pt x="141" y="41"/>
                  </a:cubicBezTo>
                  <a:cubicBezTo>
                    <a:pt x="141" y="41"/>
                    <a:pt x="141" y="41"/>
                    <a:pt x="141" y="42"/>
                  </a:cubicBezTo>
                  <a:cubicBezTo>
                    <a:pt x="141" y="42"/>
                    <a:pt x="141" y="42"/>
                    <a:pt x="141" y="43"/>
                  </a:cubicBezTo>
                  <a:cubicBezTo>
                    <a:pt x="141" y="43"/>
                    <a:pt x="141" y="43"/>
                    <a:pt x="141" y="44"/>
                  </a:cubicBezTo>
                  <a:cubicBezTo>
                    <a:pt x="141" y="44"/>
                    <a:pt x="141" y="44"/>
                    <a:pt x="140" y="44"/>
                  </a:cubicBezTo>
                  <a:cubicBezTo>
                    <a:pt x="140" y="45"/>
                    <a:pt x="139" y="45"/>
                    <a:pt x="139" y="45"/>
                  </a:cubicBezTo>
                  <a:cubicBezTo>
                    <a:pt x="138" y="45"/>
                    <a:pt x="137" y="46"/>
                    <a:pt x="137" y="48"/>
                  </a:cubicBezTo>
                  <a:cubicBezTo>
                    <a:pt x="137" y="48"/>
                    <a:pt x="137" y="49"/>
                    <a:pt x="136" y="49"/>
                  </a:cubicBezTo>
                  <a:cubicBezTo>
                    <a:pt x="136" y="50"/>
                    <a:pt x="136" y="50"/>
                    <a:pt x="136" y="50"/>
                  </a:cubicBezTo>
                  <a:cubicBezTo>
                    <a:pt x="136" y="50"/>
                    <a:pt x="136" y="50"/>
                    <a:pt x="135" y="50"/>
                  </a:cubicBezTo>
                  <a:cubicBezTo>
                    <a:pt x="135" y="51"/>
                    <a:pt x="135" y="51"/>
                    <a:pt x="135" y="50"/>
                  </a:cubicBezTo>
                  <a:cubicBezTo>
                    <a:pt x="134" y="50"/>
                    <a:pt x="134" y="50"/>
                    <a:pt x="133" y="49"/>
                  </a:cubicBezTo>
                  <a:cubicBezTo>
                    <a:pt x="133" y="49"/>
                    <a:pt x="132" y="49"/>
                    <a:pt x="132" y="48"/>
                  </a:cubicBezTo>
                  <a:cubicBezTo>
                    <a:pt x="131" y="48"/>
                    <a:pt x="131" y="48"/>
                    <a:pt x="130" y="47"/>
                  </a:cubicBezTo>
                  <a:cubicBezTo>
                    <a:pt x="130" y="47"/>
                    <a:pt x="129" y="47"/>
                    <a:pt x="128" y="47"/>
                  </a:cubicBezTo>
                  <a:cubicBezTo>
                    <a:pt x="128" y="47"/>
                    <a:pt x="128" y="47"/>
                    <a:pt x="127" y="47"/>
                  </a:cubicBezTo>
                  <a:cubicBezTo>
                    <a:pt x="127" y="48"/>
                    <a:pt x="127" y="48"/>
                    <a:pt x="126" y="49"/>
                  </a:cubicBezTo>
                  <a:cubicBezTo>
                    <a:pt x="125" y="49"/>
                    <a:pt x="125" y="49"/>
                    <a:pt x="124" y="49"/>
                  </a:cubicBezTo>
                  <a:cubicBezTo>
                    <a:pt x="124" y="50"/>
                    <a:pt x="123" y="50"/>
                    <a:pt x="123" y="49"/>
                  </a:cubicBezTo>
                  <a:cubicBezTo>
                    <a:pt x="122" y="49"/>
                    <a:pt x="122" y="49"/>
                    <a:pt x="122" y="49"/>
                  </a:cubicBezTo>
                  <a:cubicBezTo>
                    <a:pt x="121" y="49"/>
                    <a:pt x="121" y="49"/>
                    <a:pt x="120" y="48"/>
                  </a:cubicBezTo>
                  <a:cubicBezTo>
                    <a:pt x="119" y="48"/>
                    <a:pt x="119" y="48"/>
                    <a:pt x="118" y="48"/>
                  </a:cubicBezTo>
                  <a:cubicBezTo>
                    <a:pt x="118" y="47"/>
                    <a:pt x="118" y="46"/>
                    <a:pt x="117" y="45"/>
                  </a:cubicBezTo>
                  <a:cubicBezTo>
                    <a:pt x="117" y="44"/>
                    <a:pt x="117" y="44"/>
                    <a:pt x="117" y="43"/>
                  </a:cubicBezTo>
                  <a:cubicBezTo>
                    <a:pt x="116" y="43"/>
                    <a:pt x="116" y="43"/>
                    <a:pt x="116" y="42"/>
                  </a:cubicBezTo>
                  <a:cubicBezTo>
                    <a:pt x="115" y="41"/>
                    <a:pt x="114" y="40"/>
                    <a:pt x="114" y="39"/>
                  </a:cubicBezTo>
                  <a:cubicBezTo>
                    <a:pt x="113" y="39"/>
                    <a:pt x="113" y="38"/>
                    <a:pt x="113" y="38"/>
                  </a:cubicBezTo>
                  <a:cubicBezTo>
                    <a:pt x="113" y="38"/>
                    <a:pt x="112" y="38"/>
                    <a:pt x="112" y="38"/>
                  </a:cubicBezTo>
                  <a:cubicBezTo>
                    <a:pt x="112" y="37"/>
                    <a:pt x="111" y="37"/>
                    <a:pt x="111" y="37"/>
                  </a:cubicBezTo>
                  <a:cubicBezTo>
                    <a:pt x="110" y="38"/>
                    <a:pt x="110" y="38"/>
                    <a:pt x="109" y="39"/>
                  </a:cubicBezTo>
                  <a:cubicBezTo>
                    <a:pt x="109" y="39"/>
                    <a:pt x="110" y="40"/>
                    <a:pt x="110" y="41"/>
                  </a:cubicBezTo>
                  <a:cubicBezTo>
                    <a:pt x="110" y="42"/>
                    <a:pt x="109" y="42"/>
                    <a:pt x="108" y="41"/>
                  </a:cubicBezTo>
                  <a:cubicBezTo>
                    <a:pt x="108" y="41"/>
                    <a:pt x="107" y="41"/>
                    <a:pt x="107" y="41"/>
                  </a:cubicBezTo>
                  <a:cubicBezTo>
                    <a:pt x="106" y="41"/>
                    <a:pt x="106" y="42"/>
                    <a:pt x="106" y="42"/>
                  </a:cubicBezTo>
                  <a:cubicBezTo>
                    <a:pt x="106" y="42"/>
                    <a:pt x="106" y="42"/>
                    <a:pt x="106" y="42"/>
                  </a:cubicBezTo>
                  <a:close/>
                  <a:moveTo>
                    <a:pt x="21" y="136"/>
                  </a:moveTo>
                  <a:cubicBezTo>
                    <a:pt x="21" y="136"/>
                    <a:pt x="21" y="136"/>
                    <a:pt x="20" y="136"/>
                  </a:cubicBezTo>
                  <a:cubicBezTo>
                    <a:pt x="20" y="136"/>
                    <a:pt x="20" y="136"/>
                    <a:pt x="20" y="137"/>
                  </a:cubicBezTo>
                  <a:cubicBezTo>
                    <a:pt x="20" y="137"/>
                    <a:pt x="20" y="137"/>
                    <a:pt x="20" y="137"/>
                  </a:cubicBezTo>
                  <a:cubicBezTo>
                    <a:pt x="20" y="137"/>
                    <a:pt x="21" y="138"/>
                    <a:pt x="21" y="138"/>
                  </a:cubicBezTo>
                  <a:cubicBezTo>
                    <a:pt x="21" y="138"/>
                    <a:pt x="22" y="138"/>
                    <a:pt x="22" y="137"/>
                  </a:cubicBezTo>
                  <a:cubicBezTo>
                    <a:pt x="22" y="137"/>
                    <a:pt x="22" y="136"/>
                    <a:pt x="22" y="136"/>
                  </a:cubicBezTo>
                  <a:cubicBezTo>
                    <a:pt x="22" y="136"/>
                    <a:pt x="22" y="135"/>
                    <a:pt x="21" y="136"/>
                  </a:cubicBezTo>
                  <a:close/>
                  <a:moveTo>
                    <a:pt x="24" y="134"/>
                  </a:moveTo>
                  <a:cubicBezTo>
                    <a:pt x="24" y="135"/>
                    <a:pt x="22" y="136"/>
                    <a:pt x="23" y="136"/>
                  </a:cubicBezTo>
                  <a:cubicBezTo>
                    <a:pt x="24" y="137"/>
                    <a:pt x="24" y="136"/>
                    <a:pt x="25" y="136"/>
                  </a:cubicBezTo>
                  <a:cubicBezTo>
                    <a:pt x="26" y="136"/>
                    <a:pt x="26" y="136"/>
                    <a:pt x="27" y="135"/>
                  </a:cubicBezTo>
                  <a:cubicBezTo>
                    <a:pt x="27" y="135"/>
                    <a:pt x="28" y="135"/>
                    <a:pt x="29" y="134"/>
                  </a:cubicBezTo>
                  <a:cubicBezTo>
                    <a:pt x="29" y="134"/>
                    <a:pt x="28" y="134"/>
                    <a:pt x="28" y="134"/>
                  </a:cubicBezTo>
                  <a:cubicBezTo>
                    <a:pt x="28" y="133"/>
                    <a:pt x="28" y="133"/>
                    <a:pt x="27" y="133"/>
                  </a:cubicBezTo>
                  <a:cubicBezTo>
                    <a:pt x="27" y="133"/>
                    <a:pt x="25" y="133"/>
                    <a:pt x="25" y="133"/>
                  </a:cubicBezTo>
                  <a:cubicBezTo>
                    <a:pt x="25" y="134"/>
                    <a:pt x="25" y="134"/>
                    <a:pt x="25" y="134"/>
                  </a:cubicBezTo>
                  <a:cubicBezTo>
                    <a:pt x="25" y="135"/>
                    <a:pt x="24" y="134"/>
                    <a:pt x="24" y="134"/>
                  </a:cubicBezTo>
                  <a:cubicBezTo>
                    <a:pt x="24" y="135"/>
                    <a:pt x="24" y="134"/>
                    <a:pt x="24" y="134"/>
                  </a:cubicBezTo>
                  <a:close/>
                  <a:moveTo>
                    <a:pt x="26" y="131"/>
                  </a:moveTo>
                  <a:cubicBezTo>
                    <a:pt x="25" y="132"/>
                    <a:pt x="24" y="132"/>
                    <a:pt x="24" y="132"/>
                  </a:cubicBezTo>
                  <a:cubicBezTo>
                    <a:pt x="23" y="132"/>
                    <a:pt x="23" y="132"/>
                    <a:pt x="23" y="132"/>
                  </a:cubicBezTo>
                  <a:cubicBezTo>
                    <a:pt x="24" y="132"/>
                    <a:pt x="24" y="132"/>
                    <a:pt x="25" y="132"/>
                  </a:cubicBezTo>
                  <a:cubicBezTo>
                    <a:pt x="25" y="132"/>
                    <a:pt x="25" y="132"/>
                    <a:pt x="25" y="132"/>
                  </a:cubicBezTo>
                  <a:cubicBezTo>
                    <a:pt x="27" y="133"/>
                    <a:pt x="26" y="131"/>
                    <a:pt x="27" y="130"/>
                  </a:cubicBezTo>
                  <a:cubicBezTo>
                    <a:pt x="26" y="131"/>
                    <a:pt x="26" y="131"/>
                    <a:pt x="26" y="131"/>
                  </a:cubicBezTo>
                  <a:close/>
                  <a:moveTo>
                    <a:pt x="69" y="62"/>
                  </a:moveTo>
                  <a:cubicBezTo>
                    <a:pt x="69" y="62"/>
                    <a:pt x="69" y="61"/>
                    <a:pt x="68" y="62"/>
                  </a:cubicBezTo>
                  <a:cubicBezTo>
                    <a:pt x="68" y="62"/>
                    <a:pt x="68" y="62"/>
                    <a:pt x="68" y="62"/>
                  </a:cubicBezTo>
                  <a:cubicBezTo>
                    <a:pt x="69" y="63"/>
                    <a:pt x="70" y="62"/>
                    <a:pt x="69" y="62"/>
                  </a:cubicBezTo>
                  <a:moveTo>
                    <a:pt x="70" y="61"/>
                  </a:moveTo>
                  <a:cubicBezTo>
                    <a:pt x="71" y="61"/>
                    <a:pt x="71" y="61"/>
                    <a:pt x="71" y="60"/>
                  </a:cubicBezTo>
                  <a:cubicBezTo>
                    <a:pt x="72" y="60"/>
                    <a:pt x="72" y="60"/>
                    <a:pt x="73" y="60"/>
                  </a:cubicBezTo>
                  <a:cubicBezTo>
                    <a:pt x="73" y="59"/>
                    <a:pt x="73" y="58"/>
                    <a:pt x="72" y="58"/>
                  </a:cubicBezTo>
                  <a:cubicBezTo>
                    <a:pt x="72" y="59"/>
                    <a:pt x="72" y="59"/>
                    <a:pt x="72" y="59"/>
                  </a:cubicBezTo>
                  <a:cubicBezTo>
                    <a:pt x="72" y="59"/>
                    <a:pt x="72" y="59"/>
                    <a:pt x="71" y="59"/>
                  </a:cubicBezTo>
                  <a:cubicBezTo>
                    <a:pt x="71" y="59"/>
                    <a:pt x="71" y="59"/>
                    <a:pt x="71" y="59"/>
                  </a:cubicBezTo>
                  <a:cubicBezTo>
                    <a:pt x="71" y="59"/>
                    <a:pt x="71" y="60"/>
                    <a:pt x="71" y="60"/>
                  </a:cubicBezTo>
                  <a:cubicBezTo>
                    <a:pt x="70" y="60"/>
                    <a:pt x="70" y="61"/>
                    <a:pt x="70" y="61"/>
                  </a:cubicBezTo>
                  <a:cubicBezTo>
                    <a:pt x="71" y="61"/>
                    <a:pt x="70" y="61"/>
                    <a:pt x="70" y="61"/>
                  </a:cubicBezTo>
                  <a:close/>
                  <a:moveTo>
                    <a:pt x="73" y="60"/>
                  </a:moveTo>
                  <a:cubicBezTo>
                    <a:pt x="73" y="60"/>
                    <a:pt x="72" y="61"/>
                    <a:pt x="73" y="61"/>
                  </a:cubicBezTo>
                  <a:cubicBezTo>
                    <a:pt x="73" y="61"/>
                    <a:pt x="74" y="61"/>
                    <a:pt x="74" y="60"/>
                  </a:cubicBezTo>
                  <a:cubicBezTo>
                    <a:pt x="74" y="60"/>
                    <a:pt x="74" y="60"/>
                    <a:pt x="74" y="60"/>
                  </a:cubicBezTo>
                  <a:cubicBezTo>
                    <a:pt x="74" y="61"/>
                    <a:pt x="75" y="61"/>
                    <a:pt x="75" y="60"/>
                  </a:cubicBezTo>
                  <a:cubicBezTo>
                    <a:pt x="76" y="60"/>
                    <a:pt x="76" y="60"/>
                    <a:pt x="76" y="59"/>
                  </a:cubicBezTo>
                  <a:cubicBezTo>
                    <a:pt x="76" y="59"/>
                    <a:pt x="76" y="59"/>
                    <a:pt x="75" y="58"/>
                  </a:cubicBezTo>
                  <a:cubicBezTo>
                    <a:pt x="75" y="58"/>
                    <a:pt x="75" y="58"/>
                    <a:pt x="75" y="57"/>
                  </a:cubicBezTo>
                  <a:cubicBezTo>
                    <a:pt x="75" y="57"/>
                    <a:pt x="75" y="57"/>
                    <a:pt x="75" y="57"/>
                  </a:cubicBezTo>
                  <a:cubicBezTo>
                    <a:pt x="74" y="57"/>
                    <a:pt x="75" y="57"/>
                    <a:pt x="74" y="58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74" y="59"/>
                    <a:pt x="74" y="59"/>
                    <a:pt x="74" y="59"/>
                  </a:cubicBezTo>
                  <a:cubicBezTo>
                    <a:pt x="73" y="60"/>
                    <a:pt x="73" y="60"/>
                    <a:pt x="73" y="60"/>
                  </a:cubicBezTo>
                  <a:close/>
                  <a:moveTo>
                    <a:pt x="54" y="63"/>
                  </a:moveTo>
                  <a:cubicBezTo>
                    <a:pt x="53" y="64"/>
                    <a:pt x="54" y="64"/>
                    <a:pt x="55" y="64"/>
                  </a:cubicBezTo>
                  <a:cubicBezTo>
                    <a:pt x="55" y="63"/>
                    <a:pt x="55" y="63"/>
                    <a:pt x="55" y="62"/>
                  </a:cubicBezTo>
                  <a:cubicBezTo>
                    <a:pt x="55" y="62"/>
                    <a:pt x="54" y="62"/>
                    <a:pt x="54" y="62"/>
                  </a:cubicBezTo>
                  <a:cubicBezTo>
                    <a:pt x="54" y="62"/>
                    <a:pt x="54" y="63"/>
                    <a:pt x="54" y="63"/>
                  </a:cubicBezTo>
                  <a:cubicBezTo>
                    <a:pt x="54" y="63"/>
                    <a:pt x="54" y="63"/>
                    <a:pt x="54" y="63"/>
                  </a:cubicBezTo>
                  <a:close/>
                  <a:moveTo>
                    <a:pt x="55" y="60"/>
                  </a:moveTo>
                  <a:cubicBezTo>
                    <a:pt x="55" y="60"/>
                    <a:pt x="56" y="60"/>
                    <a:pt x="56" y="59"/>
                  </a:cubicBezTo>
                  <a:cubicBezTo>
                    <a:pt x="55" y="59"/>
                    <a:pt x="55" y="60"/>
                    <a:pt x="55" y="60"/>
                  </a:cubicBezTo>
                  <a:cubicBezTo>
                    <a:pt x="55" y="61"/>
                    <a:pt x="55" y="62"/>
                    <a:pt x="55" y="62"/>
                  </a:cubicBezTo>
                  <a:cubicBezTo>
                    <a:pt x="56" y="62"/>
                    <a:pt x="56" y="61"/>
                    <a:pt x="55" y="60"/>
                  </a:cubicBezTo>
                  <a:cubicBezTo>
                    <a:pt x="55" y="60"/>
                    <a:pt x="56" y="61"/>
                    <a:pt x="55" y="60"/>
                  </a:cubicBezTo>
                  <a:close/>
                  <a:moveTo>
                    <a:pt x="56" y="60"/>
                  </a:moveTo>
                  <a:cubicBezTo>
                    <a:pt x="56" y="61"/>
                    <a:pt x="56" y="61"/>
                    <a:pt x="57" y="61"/>
                  </a:cubicBezTo>
                  <a:cubicBezTo>
                    <a:pt x="57" y="61"/>
                    <a:pt x="57" y="61"/>
                    <a:pt x="57" y="60"/>
                  </a:cubicBezTo>
                  <a:cubicBezTo>
                    <a:pt x="58" y="60"/>
                    <a:pt x="58" y="59"/>
                    <a:pt x="58" y="59"/>
                  </a:cubicBezTo>
                  <a:cubicBezTo>
                    <a:pt x="58" y="59"/>
                    <a:pt x="57" y="58"/>
                    <a:pt x="57" y="58"/>
                  </a:cubicBezTo>
                  <a:cubicBezTo>
                    <a:pt x="57" y="59"/>
                    <a:pt x="57" y="60"/>
                    <a:pt x="56" y="60"/>
                  </a:cubicBezTo>
                  <a:cubicBezTo>
                    <a:pt x="56" y="61"/>
                    <a:pt x="56" y="60"/>
                    <a:pt x="56" y="60"/>
                  </a:cubicBezTo>
                  <a:close/>
                  <a:moveTo>
                    <a:pt x="59" y="60"/>
                  </a:moveTo>
                  <a:cubicBezTo>
                    <a:pt x="58" y="59"/>
                    <a:pt x="59" y="60"/>
                    <a:pt x="59" y="60"/>
                  </a:cubicBezTo>
                  <a:cubicBezTo>
                    <a:pt x="59" y="60"/>
                    <a:pt x="59" y="60"/>
                    <a:pt x="60" y="60"/>
                  </a:cubicBezTo>
                  <a:cubicBezTo>
                    <a:pt x="60" y="60"/>
                    <a:pt x="60" y="59"/>
                    <a:pt x="60" y="59"/>
                  </a:cubicBezTo>
                  <a:cubicBezTo>
                    <a:pt x="60" y="60"/>
                    <a:pt x="61" y="59"/>
                    <a:pt x="61" y="59"/>
                  </a:cubicBezTo>
                  <a:cubicBezTo>
                    <a:pt x="61" y="59"/>
                    <a:pt x="61" y="58"/>
                    <a:pt x="61" y="58"/>
                  </a:cubicBezTo>
                  <a:cubicBezTo>
                    <a:pt x="61" y="58"/>
                    <a:pt x="61" y="58"/>
                    <a:pt x="61" y="58"/>
                  </a:cubicBezTo>
                  <a:cubicBezTo>
                    <a:pt x="62" y="58"/>
                    <a:pt x="62" y="57"/>
                    <a:pt x="62" y="57"/>
                  </a:cubicBezTo>
                  <a:cubicBezTo>
                    <a:pt x="63" y="56"/>
                    <a:pt x="62" y="57"/>
                    <a:pt x="62" y="57"/>
                  </a:cubicBezTo>
                  <a:cubicBezTo>
                    <a:pt x="61" y="57"/>
                    <a:pt x="61" y="56"/>
                    <a:pt x="61" y="56"/>
                  </a:cubicBezTo>
                  <a:cubicBezTo>
                    <a:pt x="60" y="56"/>
                    <a:pt x="60" y="56"/>
                    <a:pt x="60" y="56"/>
                  </a:cubicBezTo>
                  <a:cubicBezTo>
                    <a:pt x="60" y="56"/>
                    <a:pt x="59" y="56"/>
                    <a:pt x="59" y="56"/>
                  </a:cubicBezTo>
                  <a:cubicBezTo>
                    <a:pt x="59" y="57"/>
                    <a:pt x="58" y="57"/>
                    <a:pt x="59" y="57"/>
                  </a:cubicBezTo>
                  <a:cubicBezTo>
                    <a:pt x="59" y="57"/>
                    <a:pt x="58" y="57"/>
                    <a:pt x="58" y="58"/>
                  </a:cubicBezTo>
                  <a:cubicBezTo>
                    <a:pt x="58" y="58"/>
                    <a:pt x="58" y="59"/>
                    <a:pt x="59" y="60"/>
                  </a:cubicBezTo>
                  <a:cubicBezTo>
                    <a:pt x="58" y="59"/>
                    <a:pt x="58" y="59"/>
                    <a:pt x="59" y="60"/>
                  </a:cubicBezTo>
                  <a:close/>
                  <a:moveTo>
                    <a:pt x="64" y="57"/>
                  </a:moveTo>
                  <a:cubicBezTo>
                    <a:pt x="64" y="57"/>
                    <a:pt x="63" y="57"/>
                    <a:pt x="63" y="58"/>
                  </a:cubicBezTo>
                  <a:cubicBezTo>
                    <a:pt x="63" y="58"/>
                    <a:pt x="64" y="58"/>
                    <a:pt x="64" y="58"/>
                  </a:cubicBezTo>
                  <a:cubicBezTo>
                    <a:pt x="64" y="58"/>
                    <a:pt x="65" y="57"/>
                    <a:pt x="65" y="57"/>
                  </a:cubicBezTo>
                  <a:cubicBezTo>
                    <a:pt x="66" y="57"/>
                    <a:pt x="66" y="57"/>
                    <a:pt x="66" y="56"/>
                  </a:cubicBezTo>
                  <a:cubicBezTo>
                    <a:pt x="66" y="55"/>
                    <a:pt x="67" y="55"/>
                    <a:pt x="67" y="54"/>
                  </a:cubicBezTo>
                  <a:cubicBezTo>
                    <a:pt x="67" y="54"/>
                    <a:pt x="67" y="53"/>
                    <a:pt x="67" y="53"/>
                  </a:cubicBezTo>
                  <a:cubicBezTo>
                    <a:pt x="66" y="53"/>
                    <a:pt x="66" y="54"/>
                    <a:pt x="66" y="54"/>
                  </a:cubicBezTo>
                  <a:cubicBezTo>
                    <a:pt x="66" y="54"/>
                    <a:pt x="66" y="53"/>
                    <a:pt x="65" y="53"/>
                  </a:cubicBezTo>
                  <a:cubicBezTo>
                    <a:pt x="65" y="54"/>
                    <a:pt x="65" y="54"/>
                    <a:pt x="65" y="55"/>
                  </a:cubicBezTo>
                  <a:cubicBezTo>
                    <a:pt x="65" y="55"/>
                    <a:pt x="64" y="54"/>
                    <a:pt x="64" y="55"/>
                  </a:cubicBezTo>
                  <a:cubicBezTo>
                    <a:pt x="64" y="55"/>
                    <a:pt x="65" y="55"/>
                    <a:pt x="64" y="56"/>
                  </a:cubicBezTo>
                  <a:cubicBezTo>
                    <a:pt x="64" y="56"/>
                    <a:pt x="64" y="55"/>
                    <a:pt x="64" y="56"/>
                  </a:cubicBezTo>
                  <a:cubicBezTo>
                    <a:pt x="63" y="56"/>
                    <a:pt x="64" y="57"/>
                    <a:pt x="64" y="57"/>
                  </a:cubicBezTo>
                  <a:cubicBezTo>
                    <a:pt x="64" y="57"/>
                    <a:pt x="64" y="57"/>
                    <a:pt x="64" y="57"/>
                  </a:cubicBezTo>
                  <a:close/>
                  <a:moveTo>
                    <a:pt x="67" y="56"/>
                  </a:moveTo>
                  <a:cubicBezTo>
                    <a:pt x="67" y="56"/>
                    <a:pt x="68" y="55"/>
                    <a:pt x="68" y="55"/>
                  </a:cubicBezTo>
                  <a:cubicBezTo>
                    <a:pt x="68" y="54"/>
                    <a:pt x="68" y="54"/>
                    <a:pt x="69" y="54"/>
                  </a:cubicBezTo>
                  <a:cubicBezTo>
                    <a:pt x="69" y="53"/>
                    <a:pt x="69" y="53"/>
                    <a:pt x="68" y="53"/>
                  </a:cubicBezTo>
                  <a:cubicBezTo>
                    <a:pt x="67" y="53"/>
                    <a:pt x="68" y="54"/>
                    <a:pt x="67" y="55"/>
                  </a:cubicBezTo>
                  <a:cubicBezTo>
                    <a:pt x="67" y="55"/>
                    <a:pt x="66" y="56"/>
                    <a:pt x="67" y="56"/>
                  </a:cubicBezTo>
                  <a:cubicBezTo>
                    <a:pt x="67" y="56"/>
                    <a:pt x="67" y="56"/>
                    <a:pt x="67" y="56"/>
                  </a:cubicBezTo>
                  <a:cubicBezTo>
                    <a:pt x="67" y="56"/>
                    <a:pt x="67" y="56"/>
                    <a:pt x="67" y="56"/>
                  </a:cubicBezTo>
                  <a:close/>
                  <a:moveTo>
                    <a:pt x="67" y="49"/>
                  </a:moveTo>
                  <a:cubicBezTo>
                    <a:pt x="67" y="49"/>
                    <a:pt x="68" y="49"/>
                    <a:pt x="68" y="48"/>
                  </a:cubicBezTo>
                  <a:cubicBezTo>
                    <a:pt x="68" y="48"/>
                    <a:pt x="68" y="48"/>
                    <a:pt x="69" y="48"/>
                  </a:cubicBezTo>
                  <a:cubicBezTo>
                    <a:pt x="69" y="47"/>
                    <a:pt x="70" y="48"/>
                    <a:pt x="70" y="48"/>
                  </a:cubicBezTo>
                  <a:cubicBezTo>
                    <a:pt x="69" y="48"/>
                    <a:pt x="68" y="49"/>
                    <a:pt x="68" y="49"/>
                  </a:cubicBezTo>
                  <a:cubicBezTo>
                    <a:pt x="67" y="49"/>
                    <a:pt x="67" y="49"/>
                    <a:pt x="67" y="50"/>
                  </a:cubicBezTo>
                  <a:cubicBezTo>
                    <a:pt x="68" y="51"/>
                    <a:pt x="70" y="50"/>
                    <a:pt x="70" y="50"/>
                  </a:cubicBezTo>
                  <a:cubicBezTo>
                    <a:pt x="71" y="49"/>
                    <a:pt x="71" y="49"/>
                    <a:pt x="71" y="48"/>
                  </a:cubicBezTo>
                  <a:cubicBezTo>
                    <a:pt x="71" y="47"/>
                    <a:pt x="70" y="47"/>
                    <a:pt x="70" y="47"/>
                  </a:cubicBezTo>
                  <a:cubicBezTo>
                    <a:pt x="70" y="47"/>
                    <a:pt x="71" y="47"/>
                    <a:pt x="71" y="46"/>
                  </a:cubicBezTo>
                  <a:cubicBezTo>
                    <a:pt x="71" y="46"/>
                    <a:pt x="71" y="46"/>
                    <a:pt x="71" y="46"/>
                  </a:cubicBezTo>
                  <a:cubicBezTo>
                    <a:pt x="70" y="46"/>
                    <a:pt x="70" y="46"/>
                    <a:pt x="70" y="46"/>
                  </a:cubicBezTo>
                  <a:cubicBezTo>
                    <a:pt x="70" y="45"/>
                    <a:pt x="70" y="45"/>
                    <a:pt x="70" y="45"/>
                  </a:cubicBezTo>
                  <a:cubicBezTo>
                    <a:pt x="69" y="46"/>
                    <a:pt x="70" y="42"/>
                    <a:pt x="69" y="43"/>
                  </a:cubicBezTo>
                  <a:cubicBezTo>
                    <a:pt x="68" y="43"/>
                    <a:pt x="69" y="44"/>
                    <a:pt x="69" y="44"/>
                  </a:cubicBezTo>
                  <a:cubicBezTo>
                    <a:pt x="69" y="45"/>
                    <a:pt x="69" y="45"/>
                    <a:pt x="69" y="45"/>
                  </a:cubicBezTo>
                  <a:cubicBezTo>
                    <a:pt x="69" y="45"/>
                    <a:pt x="69" y="46"/>
                    <a:pt x="69" y="46"/>
                  </a:cubicBezTo>
                  <a:cubicBezTo>
                    <a:pt x="69" y="46"/>
                    <a:pt x="69" y="46"/>
                    <a:pt x="69" y="46"/>
                  </a:cubicBezTo>
                  <a:cubicBezTo>
                    <a:pt x="68" y="46"/>
                    <a:pt x="68" y="46"/>
                    <a:pt x="68" y="46"/>
                  </a:cubicBezTo>
                  <a:cubicBezTo>
                    <a:pt x="68" y="45"/>
                    <a:pt x="68" y="44"/>
                    <a:pt x="68" y="44"/>
                  </a:cubicBezTo>
                  <a:cubicBezTo>
                    <a:pt x="67" y="44"/>
                    <a:pt x="67" y="45"/>
                    <a:pt x="68" y="45"/>
                  </a:cubicBezTo>
                  <a:cubicBezTo>
                    <a:pt x="68" y="45"/>
                    <a:pt x="68" y="45"/>
                    <a:pt x="68" y="45"/>
                  </a:cubicBezTo>
                  <a:cubicBezTo>
                    <a:pt x="68" y="46"/>
                    <a:pt x="68" y="46"/>
                    <a:pt x="68" y="46"/>
                  </a:cubicBezTo>
                  <a:cubicBezTo>
                    <a:pt x="68" y="46"/>
                    <a:pt x="68" y="47"/>
                    <a:pt x="68" y="47"/>
                  </a:cubicBezTo>
                  <a:cubicBezTo>
                    <a:pt x="67" y="47"/>
                    <a:pt x="67" y="47"/>
                    <a:pt x="67" y="46"/>
                  </a:cubicBezTo>
                  <a:cubicBezTo>
                    <a:pt x="67" y="47"/>
                    <a:pt x="67" y="47"/>
                    <a:pt x="66" y="47"/>
                  </a:cubicBezTo>
                  <a:cubicBezTo>
                    <a:pt x="66" y="47"/>
                    <a:pt x="66" y="46"/>
                    <a:pt x="66" y="46"/>
                  </a:cubicBezTo>
                  <a:cubicBezTo>
                    <a:pt x="66" y="46"/>
                    <a:pt x="66" y="47"/>
                    <a:pt x="66" y="47"/>
                  </a:cubicBezTo>
                  <a:cubicBezTo>
                    <a:pt x="65" y="47"/>
                    <a:pt x="66" y="46"/>
                    <a:pt x="65" y="46"/>
                  </a:cubicBezTo>
                  <a:cubicBezTo>
                    <a:pt x="64" y="46"/>
                    <a:pt x="65" y="47"/>
                    <a:pt x="65" y="47"/>
                  </a:cubicBezTo>
                  <a:cubicBezTo>
                    <a:pt x="65" y="47"/>
                    <a:pt x="65" y="47"/>
                    <a:pt x="65" y="48"/>
                  </a:cubicBezTo>
                  <a:cubicBezTo>
                    <a:pt x="65" y="48"/>
                    <a:pt x="65" y="48"/>
                    <a:pt x="65" y="48"/>
                  </a:cubicBezTo>
                  <a:cubicBezTo>
                    <a:pt x="64" y="48"/>
                    <a:pt x="64" y="48"/>
                    <a:pt x="64" y="49"/>
                  </a:cubicBezTo>
                  <a:cubicBezTo>
                    <a:pt x="64" y="49"/>
                    <a:pt x="65" y="49"/>
                    <a:pt x="65" y="49"/>
                  </a:cubicBezTo>
                  <a:cubicBezTo>
                    <a:pt x="65" y="50"/>
                    <a:pt x="64" y="50"/>
                    <a:pt x="65" y="50"/>
                  </a:cubicBezTo>
                  <a:cubicBezTo>
                    <a:pt x="66" y="51"/>
                    <a:pt x="66" y="48"/>
                    <a:pt x="66" y="48"/>
                  </a:cubicBezTo>
                  <a:cubicBezTo>
                    <a:pt x="66" y="48"/>
                    <a:pt x="66" y="48"/>
                    <a:pt x="67" y="49"/>
                  </a:cubicBezTo>
                  <a:close/>
                  <a:moveTo>
                    <a:pt x="72" y="44"/>
                  </a:moveTo>
                  <a:cubicBezTo>
                    <a:pt x="72" y="44"/>
                    <a:pt x="72" y="43"/>
                    <a:pt x="72" y="43"/>
                  </a:cubicBezTo>
                  <a:cubicBezTo>
                    <a:pt x="74" y="43"/>
                    <a:pt x="74" y="42"/>
                    <a:pt x="75" y="40"/>
                  </a:cubicBezTo>
                  <a:cubicBezTo>
                    <a:pt x="76" y="40"/>
                    <a:pt x="76" y="38"/>
                    <a:pt x="76" y="37"/>
                  </a:cubicBezTo>
                  <a:cubicBezTo>
                    <a:pt x="74" y="37"/>
                    <a:pt x="74" y="39"/>
                    <a:pt x="73" y="40"/>
                  </a:cubicBezTo>
                  <a:cubicBezTo>
                    <a:pt x="72" y="41"/>
                    <a:pt x="72" y="41"/>
                    <a:pt x="71" y="42"/>
                  </a:cubicBezTo>
                  <a:cubicBezTo>
                    <a:pt x="71" y="43"/>
                    <a:pt x="71" y="44"/>
                    <a:pt x="71" y="44"/>
                  </a:cubicBezTo>
                  <a:cubicBezTo>
                    <a:pt x="71" y="44"/>
                    <a:pt x="72" y="44"/>
                    <a:pt x="72" y="44"/>
                  </a:cubicBezTo>
                  <a:close/>
                  <a:moveTo>
                    <a:pt x="74" y="45"/>
                  </a:moveTo>
                  <a:cubicBezTo>
                    <a:pt x="74" y="45"/>
                    <a:pt x="75" y="44"/>
                    <a:pt x="74" y="43"/>
                  </a:cubicBezTo>
                  <a:cubicBezTo>
                    <a:pt x="74" y="43"/>
                    <a:pt x="73" y="44"/>
                    <a:pt x="72" y="44"/>
                  </a:cubicBezTo>
                  <a:cubicBezTo>
                    <a:pt x="72" y="45"/>
                    <a:pt x="73" y="46"/>
                    <a:pt x="72" y="46"/>
                  </a:cubicBezTo>
                  <a:cubicBezTo>
                    <a:pt x="72" y="47"/>
                    <a:pt x="71" y="46"/>
                    <a:pt x="72" y="47"/>
                  </a:cubicBezTo>
                  <a:cubicBezTo>
                    <a:pt x="72" y="47"/>
                    <a:pt x="72" y="48"/>
                    <a:pt x="72" y="48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71" y="48"/>
                    <a:pt x="71" y="49"/>
                    <a:pt x="71" y="49"/>
                  </a:cubicBezTo>
                  <a:cubicBezTo>
                    <a:pt x="72" y="49"/>
                    <a:pt x="72" y="50"/>
                    <a:pt x="72" y="50"/>
                  </a:cubicBezTo>
                  <a:cubicBezTo>
                    <a:pt x="72" y="50"/>
                    <a:pt x="72" y="50"/>
                    <a:pt x="72" y="50"/>
                  </a:cubicBezTo>
                  <a:cubicBezTo>
                    <a:pt x="71" y="50"/>
                    <a:pt x="71" y="50"/>
                    <a:pt x="71" y="51"/>
                  </a:cubicBezTo>
                  <a:cubicBezTo>
                    <a:pt x="71" y="51"/>
                    <a:pt x="70" y="51"/>
                    <a:pt x="70" y="51"/>
                  </a:cubicBezTo>
                  <a:cubicBezTo>
                    <a:pt x="70" y="51"/>
                    <a:pt x="70" y="52"/>
                    <a:pt x="70" y="52"/>
                  </a:cubicBezTo>
                  <a:cubicBezTo>
                    <a:pt x="70" y="53"/>
                    <a:pt x="70" y="53"/>
                    <a:pt x="70" y="53"/>
                  </a:cubicBezTo>
                  <a:cubicBezTo>
                    <a:pt x="69" y="54"/>
                    <a:pt x="69" y="55"/>
                    <a:pt x="69" y="55"/>
                  </a:cubicBezTo>
                  <a:cubicBezTo>
                    <a:pt x="68" y="56"/>
                    <a:pt x="69" y="57"/>
                    <a:pt x="69" y="55"/>
                  </a:cubicBezTo>
                  <a:cubicBezTo>
                    <a:pt x="70" y="54"/>
                    <a:pt x="71" y="54"/>
                    <a:pt x="72" y="52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2" y="54"/>
                    <a:pt x="71" y="54"/>
                    <a:pt x="71" y="55"/>
                  </a:cubicBezTo>
                  <a:cubicBezTo>
                    <a:pt x="71" y="55"/>
                    <a:pt x="72" y="55"/>
                    <a:pt x="72" y="55"/>
                  </a:cubicBezTo>
                  <a:cubicBezTo>
                    <a:pt x="72" y="55"/>
                    <a:pt x="73" y="56"/>
                    <a:pt x="73" y="55"/>
                  </a:cubicBezTo>
                  <a:cubicBezTo>
                    <a:pt x="73" y="55"/>
                    <a:pt x="73" y="55"/>
                    <a:pt x="73" y="54"/>
                  </a:cubicBezTo>
                  <a:cubicBezTo>
                    <a:pt x="73" y="54"/>
                    <a:pt x="73" y="53"/>
                    <a:pt x="73" y="53"/>
                  </a:cubicBezTo>
                  <a:cubicBezTo>
                    <a:pt x="74" y="54"/>
                    <a:pt x="74" y="54"/>
                    <a:pt x="74" y="54"/>
                  </a:cubicBezTo>
                  <a:cubicBezTo>
                    <a:pt x="74" y="53"/>
                    <a:pt x="74" y="53"/>
                    <a:pt x="74" y="52"/>
                  </a:cubicBezTo>
                  <a:cubicBezTo>
                    <a:pt x="75" y="53"/>
                    <a:pt x="74" y="54"/>
                    <a:pt x="74" y="54"/>
                  </a:cubicBezTo>
                  <a:cubicBezTo>
                    <a:pt x="75" y="54"/>
                    <a:pt x="75" y="53"/>
                    <a:pt x="76" y="52"/>
                  </a:cubicBezTo>
                  <a:cubicBezTo>
                    <a:pt x="76" y="51"/>
                    <a:pt x="77" y="51"/>
                    <a:pt x="78" y="51"/>
                  </a:cubicBezTo>
                  <a:cubicBezTo>
                    <a:pt x="78" y="51"/>
                    <a:pt x="78" y="51"/>
                    <a:pt x="78" y="50"/>
                  </a:cubicBezTo>
                  <a:cubicBezTo>
                    <a:pt x="79" y="50"/>
                    <a:pt x="79" y="50"/>
                    <a:pt x="79" y="49"/>
                  </a:cubicBezTo>
                  <a:cubicBezTo>
                    <a:pt x="79" y="48"/>
                    <a:pt x="79" y="48"/>
                    <a:pt x="79" y="47"/>
                  </a:cubicBezTo>
                  <a:cubicBezTo>
                    <a:pt x="78" y="47"/>
                    <a:pt x="78" y="46"/>
                    <a:pt x="78" y="46"/>
                  </a:cubicBezTo>
                  <a:cubicBezTo>
                    <a:pt x="78" y="46"/>
                    <a:pt x="78" y="45"/>
                    <a:pt x="77" y="45"/>
                  </a:cubicBezTo>
                  <a:cubicBezTo>
                    <a:pt x="77" y="45"/>
                    <a:pt x="77" y="44"/>
                    <a:pt x="77" y="45"/>
                  </a:cubicBezTo>
                  <a:cubicBezTo>
                    <a:pt x="77" y="45"/>
                    <a:pt x="77" y="45"/>
                    <a:pt x="77" y="46"/>
                  </a:cubicBezTo>
                  <a:cubicBezTo>
                    <a:pt x="77" y="46"/>
                    <a:pt x="76" y="46"/>
                    <a:pt x="76" y="46"/>
                  </a:cubicBezTo>
                  <a:cubicBezTo>
                    <a:pt x="76" y="46"/>
                    <a:pt x="76" y="46"/>
                    <a:pt x="76" y="46"/>
                  </a:cubicBezTo>
                  <a:cubicBezTo>
                    <a:pt x="76" y="47"/>
                    <a:pt x="77" y="47"/>
                    <a:pt x="76" y="47"/>
                  </a:cubicBezTo>
                  <a:cubicBezTo>
                    <a:pt x="76" y="48"/>
                    <a:pt x="76" y="47"/>
                    <a:pt x="76" y="48"/>
                  </a:cubicBezTo>
                  <a:cubicBezTo>
                    <a:pt x="75" y="48"/>
                    <a:pt x="76" y="49"/>
                    <a:pt x="76" y="49"/>
                  </a:cubicBezTo>
                  <a:cubicBezTo>
                    <a:pt x="75" y="49"/>
                    <a:pt x="76" y="49"/>
                    <a:pt x="75" y="49"/>
                  </a:cubicBezTo>
                  <a:cubicBezTo>
                    <a:pt x="75" y="49"/>
                    <a:pt x="75" y="49"/>
                    <a:pt x="74" y="50"/>
                  </a:cubicBezTo>
                  <a:cubicBezTo>
                    <a:pt x="74" y="50"/>
                    <a:pt x="74" y="51"/>
                    <a:pt x="74" y="51"/>
                  </a:cubicBezTo>
                  <a:cubicBezTo>
                    <a:pt x="73" y="51"/>
                    <a:pt x="73" y="50"/>
                    <a:pt x="74" y="49"/>
                  </a:cubicBezTo>
                  <a:cubicBezTo>
                    <a:pt x="75" y="49"/>
                    <a:pt x="75" y="48"/>
                    <a:pt x="75" y="47"/>
                  </a:cubicBezTo>
                  <a:cubicBezTo>
                    <a:pt x="74" y="47"/>
                    <a:pt x="74" y="48"/>
                    <a:pt x="73" y="47"/>
                  </a:cubicBezTo>
                  <a:cubicBezTo>
                    <a:pt x="73" y="47"/>
                    <a:pt x="74" y="46"/>
                    <a:pt x="74" y="45"/>
                  </a:cubicBezTo>
                  <a:cubicBezTo>
                    <a:pt x="74" y="45"/>
                    <a:pt x="74" y="46"/>
                    <a:pt x="74" y="45"/>
                  </a:cubicBezTo>
                  <a:close/>
                  <a:moveTo>
                    <a:pt x="76" y="43"/>
                  </a:moveTo>
                  <a:cubicBezTo>
                    <a:pt x="76" y="44"/>
                    <a:pt x="77" y="44"/>
                    <a:pt x="77" y="44"/>
                  </a:cubicBezTo>
                  <a:cubicBezTo>
                    <a:pt x="78" y="44"/>
                    <a:pt x="78" y="45"/>
                    <a:pt x="79" y="45"/>
                  </a:cubicBezTo>
                  <a:cubicBezTo>
                    <a:pt x="79" y="45"/>
                    <a:pt x="79" y="44"/>
                    <a:pt x="79" y="43"/>
                  </a:cubicBezTo>
                  <a:cubicBezTo>
                    <a:pt x="79" y="43"/>
                    <a:pt x="79" y="43"/>
                    <a:pt x="78" y="43"/>
                  </a:cubicBezTo>
                  <a:cubicBezTo>
                    <a:pt x="78" y="43"/>
                    <a:pt x="78" y="43"/>
                    <a:pt x="77" y="43"/>
                  </a:cubicBezTo>
                  <a:cubicBezTo>
                    <a:pt x="77" y="43"/>
                    <a:pt x="77" y="43"/>
                    <a:pt x="76" y="43"/>
                  </a:cubicBezTo>
                  <a:close/>
                  <a:moveTo>
                    <a:pt x="77" y="54"/>
                  </a:moveTo>
                  <a:cubicBezTo>
                    <a:pt x="77" y="54"/>
                    <a:pt x="77" y="53"/>
                    <a:pt x="78" y="53"/>
                  </a:cubicBezTo>
                  <a:cubicBezTo>
                    <a:pt x="78" y="53"/>
                    <a:pt x="78" y="52"/>
                    <a:pt x="77" y="52"/>
                  </a:cubicBezTo>
                  <a:cubicBezTo>
                    <a:pt x="76" y="51"/>
                    <a:pt x="76" y="53"/>
                    <a:pt x="76" y="54"/>
                  </a:cubicBezTo>
                  <a:cubicBezTo>
                    <a:pt x="76" y="54"/>
                    <a:pt x="77" y="54"/>
                    <a:pt x="77" y="54"/>
                  </a:cubicBezTo>
                  <a:close/>
                  <a:moveTo>
                    <a:pt x="81" y="47"/>
                  </a:moveTo>
                  <a:cubicBezTo>
                    <a:pt x="80" y="47"/>
                    <a:pt x="81" y="48"/>
                    <a:pt x="81" y="48"/>
                  </a:cubicBezTo>
                  <a:cubicBezTo>
                    <a:pt x="82" y="48"/>
                    <a:pt x="83" y="47"/>
                    <a:pt x="83" y="47"/>
                  </a:cubicBezTo>
                  <a:cubicBezTo>
                    <a:pt x="83" y="47"/>
                    <a:pt x="82" y="47"/>
                    <a:pt x="82" y="46"/>
                  </a:cubicBezTo>
                  <a:cubicBezTo>
                    <a:pt x="82" y="47"/>
                    <a:pt x="82" y="46"/>
                    <a:pt x="82" y="46"/>
                  </a:cubicBezTo>
                  <a:cubicBezTo>
                    <a:pt x="81" y="45"/>
                    <a:pt x="82" y="46"/>
                    <a:pt x="81" y="46"/>
                  </a:cubicBezTo>
                  <a:cubicBezTo>
                    <a:pt x="81" y="47"/>
                    <a:pt x="81" y="47"/>
                    <a:pt x="81" y="47"/>
                  </a:cubicBezTo>
                  <a:close/>
                  <a:moveTo>
                    <a:pt x="83" y="45"/>
                  </a:moveTo>
                  <a:cubicBezTo>
                    <a:pt x="83" y="46"/>
                    <a:pt x="83" y="47"/>
                    <a:pt x="84" y="46"/>
                  </a:cubicBezTo>
                  <a:cubicBezTo>
                    <a:pt x="84" y="46"/>
                    <a:pt x="84" y="45"/>
                    <a:pt x="85" y="45"/>
                  </a:cubicBezTo>
                  <a:cubicBezTo>
                    <a:pt x="85" y="45"/>
                    <a:pt x="84" y="44"/>
                    <a:pt x="84" y="44"/>
                  </a:cubicBezTo>
                  <a:cubicBezTo>
                    <a:pt x="83" y="44"/>
                    <a:pt x="83" y="45"/>
                    <a:pt x="83" y="45"/>
                  </a:cubicBezTo>
                  <a:close/>
                  <a:moveTo>
                    <a:pt x="85" y="41"/>
                  </a:moveTo>
                  <a:cubicBezTo>
                    <a:pt x="85" y="41"/>
                    <a:pt x="83" y="42"/>
                    <a:pt x="84" y="43"/>
                  </a:cubicBezTo>
                  <a:cubicBezTo>
                    <a:pt x="85" y="43"/>
                    <a:pt x="85" y="41"/>
                    <a:pt x="86" y="41"/>
                  </a:cubicBezTo>
                  <a:cubicBezTo>
                    <a:pt x="85" y="41"/>
                    <a:pt x="85" y="41"/>
                    <a:pt x="85" y="41"/>
                  </a:cubicBezTo>
                  <a:close/>
                  <a:moveTo>
                    <a:pt x="88" y="39"/>
                  </a:moveTo>
                  <a:cubicBezTo>
                    <a:pt x="88" y="39"/>
                    <a:pt x="88" y="38"/>
                    <a:pt x="88" y="38"/>
                  </a:cubicBezTo>
                  <a:cubicBezTo>
                    <a:pt x="88" y="37"/>
                    <a:pt x="88" y="37"/>
                    <a:pt x="88" y="36"/>
                  </a:cubicBezTo>
                  <a:cubicBezTo>
                    <a:pt x="88" y="36"/>
                    <a:pt x="89" y="36"/>
                    <a:pt x="89" y="36"/>
                  </a:cubicBezTo>
                  <a:cubicBezTo>
                    <a:pt x="89" y="36"/>
                    <a:pt x="89" y="35"/>
                    <a:pt x="89" y="34"/>
                  </a:cubicBezTo>
                  <a:cubicBezTo>
                    <a:pt x="89" y="34"/>
                    <a:pt x="89" y="35"/>
                    <a:pt x="88" y="35"/>
                  </a:cubicBezTo>
                  <a:cubicBezTo>
                    <a:pt x="88" y="35"/>
                    <a:pt x="88" y="34"/>
                    <a:pt x="88" y="34"/>
                  </a:cubicBezTo>
                  <a:cubicBezTo>
                    <a:pt x="89" y="34"/>
                    <a:pt x="89" y="34"/>
                    <a:pt x="89" y="33"/>
                  </a:cubicBezTo>
                  <a:cubicBezTo>
                    <a:pt x="89" y="33"/>
                    <a:pt x="88" y="33"/>
                    <a:pt x="88" y="33"/>
                  </a:cubicBezTo>
                  <a:cubicBezTo>
                    <a:pt x="88" y="33"/>
                    <a:pt x="88" y="35"/>
                    <a:pt x="87" y="34"/>
                  </a:cubicBezTo>
                  <a:cubicBezTo>
                    <a:pt x="87" y="34"/>
                    <a:pt x="88" y="32"/>
                    <a:pt x="88" y="32"/>
                  </a:cubicBezTo>
                  <a:cubicBezTo>
                    <a:pt x="87" y="31"/>
                    <a:pt x="87" y="32"/>
                    <a:pt x="87" y="32"/>
                  </a:cubicBezTo>
                  <a:cubicBezTo>
                    <a:pt x="87" y="32"/>
                    <a:pt x="87" y="32"/>
                    <a:pt x="86" y="32"/>
                  </a:cubicBezTo>
                  <a:cubicBezTo>
                    <a:pt x="86" y="32"/>
                    <a:pt x="87" y="33"/>
                    <a:pt x="86" y="33"/>
                  </a:cubicBezTo>
                  <a:cubicBezTo>
                    <a:pt x="86" y="33"/>
                    <a:pt x="86" y="31"/>
                    <a:pt x="85" y="32"/>
                  </a:cubicBezTo>
                  <a:cubicBezTo>
                    <a:pt x="85" y="32"/>
                    <a:pt x="86" y="33"/>
                    <a:pt x="86" y="33"/>
                  </a:cubicBezTo>
                  <a:cubicBezTo>
                    <a:pt x="86" y="34"/>
                    <a:pt x="86" y="34"/>
                    <a:pt x="85" y="34"/>
                  </a:cubicBezTo>
                  <a:cubicBezTo>
                    <a:pt x="85" y="33"/>
                    <a:pt x="84" y="32"/>
                    <a:pt x="84" y="33"/>
                  </a:cubicBezTo>
                  <a:cubicBezTo>
                    <a:pt x="84" y="33"/>
                    <a:pt x="85" y="33"/>
                    <a:pt x="84" y="34"/>
                  </a:cubicBezTo>
                  <a:cubicBezTo>
                    <a:pt x="84" y="34"/>
                    <a:pt x="83" y="33"/>
                    <a:pt x="83" y="34"/>
                  </a:cubicBezTo>
                  <a:cubicBezTo>
                    <a:pt x="84" y="34"/>
                    <a:pt x="85" y="34"/>
                    <a:pt x="85" y="35"/>
                  </a:cubicBezTo>
                  <a:cubicBezTo>
                    <a:pt x="85" y="35"/>
                    <a:pt x="84" y="35"/>
                    <a:pt x="84" y="35"/>
                  </a:cubicBezTo>
                  <a:cubicBezTo>
                    <a:pt x="84" y="35"/>
                    <a:pt x="85" y="35"/>
                    <a:pt x="84" y="36"/>
                  </a:cubicBezTo>
                  <a:cubicBezTo>
                    <a:pt x="84" y="36"/>
                    <a:pt x="84" y="35"/>
                    <a:pt x="84" y="35"/>
                  </a:cubicBezTo>
                  <a:cubicBezTo>
                    <a:pt x="83" y="35"/>
                    <a:pt x="83" y="35"/>
                    <a:pt x="82" y="35"/>
                  </a:cubicBezTo>
                  <a:cubicBezTo>
                    <a:pt x="82" y="35"/>
                    <a:pt x="81" y="35"/>
                    <a:pt x="81" y="36"/>
                  </a:cubicBezTo>
                  <a:cubicBezTo>
                    <a:pt x="81" y="36"/>
                    <a:pt x="82" y="36"/>
                    <a:pt x="82" y="36"/>
                  </a:cubicBezTo>
                  <a:cubicBezTo>
                    <a:pt x="82" y="36"/>
                    <a:pt x="82" y="36"/>
                    <a:pt x="82" y="36"/>
                  </a:cubicBezTo>
                  <a:cubicBezTo>
                    <a:pt x="83" y="37"/>
                    <a:pt x="83" y="37"/>
                    <a:pt x="82" y="37"/>
                  </a:cubicBezTo>
                  <a:cubicBezTo>
                    <a:pt x="81" y="37"/>
                    <a:pt x="81" y="37"/>
                    <a:pt x="82" y="37"/>
                  </a:cubicBezTo>
                  <a:cubicBezTo>
                    <a:pt x="82" y="37"/>
                    <a:pt x="82" y="37"/>
                    <a:pt x="83" y="38"/>
                  </a:cubicBezTo>
                  <a:cubicBezTo>
                    <a:pt x="83" y="38"/>
                    <a:pt x="83" y="37"/>
                    <a:pt x="83" y="38"/>
                  </a:cubicBezTo>
                  <a:cubicBezTo>
                    <a:pt x="83" y="38"/>
                    <a:pt x="81" y="38"/>
                    <a:pt x="81" y="39"/>
                  </a:cubicBezTo>
                  <a:cubicBezTo>
                    <a:pt x="81" y="39"/>
                    <a:pt x="82" y="39"/>
                    <a:pt x="82" y="39"/>
                  </a:cubicBezTo>
                  <a:cubicBezTo>
                    <a:pt x="82" y="39"/>
                    <a:pt x="83" y="39"/>
                    <a:pt x="83" y="39"/>
                  </a:cubicBezTo>
                  <a:cubicBezTo>
                    <a:pt x="83" y="39"/>
                    <a:pt x="82" y="40"/>
                    <a:pt x="82" y="40"/>
                  </a:cubicBezTo>
                  <a:cubicBezTo>
                    <a:pt x="81" y="40"/>
                    <a:pt x="81" y="40"/>
                    <a:pt x="80" y="41"/>
                  </a:cubicBezTo>
                  <a:cubicBezTo>
                    <a:pt x="80" y="41"/>
                    <a:pt x="80" y="41"/>
                    <a:pt x="81" y="42"/>
                  </a:cubicBezTo>
                  <a:cubicBezTo>
                    <a:pt x="81" y="42"/>
                    <a:pt x="82" y="41"/>
                    <a:pt x="82" y="41"/>
                  </a:cubicBezTo>
                  <a:cubicBezTo>
                    <a:pt x="83" y="42"/>
                    <a:pt x="82" y="42"/>
                    <a:pt x="82" y="42"/>
                  </a:cubicBezTo>
                  <a:cubicBezTo>
                    <a:pt x="83" y="43"/>
                    <a:pt x="83" y="42"/>
                    <a:pt x="83" y="42"/>
                  </a:cubicBezTo>
                  <a:cubicBezTo>
                    <a:pt x="83" y="41"/>
                    <a:pt x="83" y="41"/>
                    <a:pt x="83" y="41"/>
                  </a:cubicBezTo>
                  <a:cubicBezTo>
                    <a:pt x="84" y="40"/>
                    <a:pt x="84" y="40"/>
                    <a:pt x="85" y="39"/>
                  </a:cubicBezTo>
                  <a:cubicBezTo>
                    <a:pt x="85" y="39"/>
                    <a:pt x="85" y="38"/>
                    <a:pt x="85" y="39"/>
                  </a:cubicBezTo>
                  <a:cubicBezTo>
                    <a:pt x="86" y="39"/>
                    <a:pt x="85" y="40"/>
                    <a:pt x="86" y="40"/>
                  </a:cubicBezTo>
                  <a:cubicBezTo>
                    <a:pt x="86" y="40"/>
                    <a:pt x="88" y="39"/>
                    <a:pt x="88" y="39"/>
                  </a:cubicBezTo>
                  <a:close/>
                  <a:moveTo>
                    <a:pt x="93" y="30"/>
                  </a:moveTo>
                  <a:cubicBezTo>
                    <a:pt x="92" y="29"/>
                    <a:pt x="91" y="29"/>
                    <a:pt x="91" y="29"/>
                  </a:cubicBezTo>
                  <a:cubicBezTo>
                    <a:pt x="90" y="29"/>
                    <a:pt x="90" y="29"/>
                    <a:pt x="90" y="30"/>
                  </a:cubicBezTo>
                  <a:cubicBezTo>
                    <a:pt x="91" y="30"/>
                    <a:pt x="92" y="31"/>
                    <a:pt x="91" y="31"/>
                  </a:cubicBezTo>
                  <a:cubicBezTo>
                    <a:pt x="90" y="32"/>
                    <a:pt x="90" y="31"/>
                    <a:pt x="90" y="31"/>
                  </a:cubicBezTo>
                  <a:cubicBezTo>
                    <a:pt x="90" y="31"/>
                    <a:pt x="90" y="31"/>
                    <a:pt x="89" y="31"/>
                  </a:cubicBezTo>
                  <a:cubicBezTo>
                    <a:pt x="89" y="31"/>
                    <a:pt x="88" y="31"/>
                    <a:pt x="89" y="32"/>
                  </a:cubicBezTo>
                  <a:cubicBezTo>
                    <a:pt x="90" y="33"/>
                    <a:pt x="90" y="33"/>
                    <a:pt x="91" y="32"/>
                  </a:cubicBezTo>
                  <a:cubicBezTo>
                    <a:pt x="92" y="32"/>
                    <a:pt x="92" y="32"/>
                    <a:pt x="92" y="32"/>
                  </a:cubicBezTo>
                  <a:cubicBezTo>
                    <a:pt x="93" y="32"/>
                    <a:pt x="93" y="32"/>
                    <a:pt x="93" y="32"/>
                  </a:cubicBezTo>
                  <a:cubicBezTo>
                    <a:pt x="94" y="32"/>
                    <a:pt x="94" y="31"/>
                    <a:pt x="94" y="30"/>
                  </a:cubicBezTo>
                  <a:cubicBezTo>
                    <a:pt x="93" y="30"/>
                    <a:pt x="93" y="30"/>
                    <a:pt x="93" y="30"/>
                  </a:cubicBezTo>
                  <a:close/>
                  <a:moveTo>
                    <a:pt x="91" y="29"/>
                  </a:moveTo>
                  <a:cubicBezTo>
                    <a:pt x="92" y="29"/>
                    <a:pt x="92" y="29"/>
                    <a:pt x="93" y="29"/>
                  </a:cubicBezTo>
                  <a:cubicBezTo>
                    <a:pt x="93" y="29"/>
                    <a:pt x="93" y="28"/>
                    <a:pt x="93" y="28"/>
                  </a:cubicBezTo>
                  <a:cubicBezTo>
                    <a:pt x="93" y="28"/>
                    <a:pt x="93" y="27"/>
                    <a:pt x="93" y="27"/>
                  </a:cubicBezTo>
                  <a:cubicBezTo>
                    <a:pt x="92" y="27"/>
                    <a:pt x="92" y="28"/>
                    <a:pt x="92" y="28"/>
                  </a:cubicBezTo>
                  <a:cubicBezTo>
                    <a:pt x="92" y="28"/>
                    <a:pt x="92" y="28"/>
                    <a:pt x="91" y="27"/>
                  </a:cubicBezTo>
                  <a:cubicBezTo>
                    <a:pt x="91" y="27"/>
                    <a:pt x="91" y="27"/>
                    <a:pt x="91" y="27"/>
                  </a:cubicBezTo>
                  <a:cubicBezTo>
                    <a:pt x="91" y="27"/>
                    <a:pt x="91" y="28"/>
                    <a:pt x="91" y="28"/>
                  </a:cubicBezTo>
                  <a:cubicBezTo>
                    <a:pt x="91" y="28"/>
                    <a:pt x="91" y="29"/>
                    <a:pt x="91" y="29"/>
                  </a:cubicBezTo>
                  <a:close/>
                  <a:moveTo>
                    <a:pt x="94" y="28"/>
                  </a:moveTo>
                  <a:cubicBezTo>
                    <a:pt x="93" y="30"/>
                    <a:pt x="95" y="29"/>
                    <a:pt x="95" y="28"/>
                  </a:cubicBezTo>
                  <a:cubicBezTo>
                    <a:pt x="96" y="27"/>
                    <a:pt x="94" y="27"/>
                    <a:pt x="94" y="26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4" y="26"/>
                    <a:pt x="93" y="26"/>
                    <a:pt x="93" y="27"/>
                  </a:cubicBezTo>
                  <a:cubicBezTo>
                    <a:pt x="94" y="27"/>
                    <a:pt x="94" y="28"/>
                    <a:pt x="94" y="28"/>
                  </a:cubicBezTo>
                  <a:close/>
                  <a:moveTo>
                    <a:pt x="96" y="28"/>
                  </a:moveTo>
                  <a:cubicBezTo>
                    <a:pt x="98" y="28"/>
                    <a:pt x="98" y="27"/>
                    <a:pt x="98" y="26"/>
                  </a:cubicBezTo>
                  <a:cubicBezTo>
                    <a:pt x="99" y="25"/>
                    <a:pt x="99" y="25"/>
                    <a:pt x="99" y="24"/>
                  </a:cubicBezTo>
                  <a:cubicBezTo>
                    <a:pt x="100" y="24"/>
                    <a:pt x="100" y="23"/>
                    <a:pt x="100" y="23"/>
                  </a:cubicBezTo>
                  <a:cubicBezTo>
                    <a:pt x="99" y="24"/>
                    <a:pt x="99" y="23"/>
                    <a:pt x="99" y="23"/>
                  </a:cubicBezTo>
                  <a:cubicBezTo>
                    <a:pt x="99" y="22"/>
                    <a:pt x="98" y="24"/>
                    <a:pt x="98" y="24"/>
                  </a:cubicBezTo>
                  <a:cubicBezTo>
                    <a:pt x="98" y="24"/>
                    <a:pt x="97" y="23"/>
                    <a:pt x="97" y="23"/>
                  </a:cubicBezTo>
                  <a:cubicBezTo>
                    <a:pt x="97" y="23"/>
                    <a:pt x="97" y="22"/>
                    <a:pt x="97" y="22"/>
                  </a:cubicBezTo>
                  <a:cubicBezTo>
                    <a:pt x="97" y="22"/>
                    <a:pt x="97" y="22"/>
                    <a:pt x="97" y="22"/>
                  </a:cubicBezTo>
                  <a:cubicBezTo>
                    <a:pt x="96" y="22"/>
                    <a:pt x="97" y="22"/>
                    <a:pt x="96" y="22"/>
                  </a:cubicBezTo>
                  <a:cubicBezTo>
                    <a:pt x="96" y="22"/>
                    <a:pt x="96" y="22"/>
                    <a:pt x="96" y="22"/>
                  </a:cubicBezTo>
                  <a:cubicBezTo>
                    <a:pt x="96" y="22"/>
                    <a:pt x="96" y="23"/>
                    <a:pt x="96" y="23"/>
                  </a:cubicBezTo>
                  <a:cubicBezTo>
                    <a:pt x="96" y="23"/>
                    <a:pt x="95" y="23"/>
                    <a:pt x="95" y="23"/>
                  </a:cubicBezTo>
                  <a:cubicBezTo>
                    <a:pt x="95" y="23"/>
                    <a:pt x="94" y="23"/>
                    <a:pt x="94" y="24"/>
                  </a:cubicBezTo>
                  <a:cubicBezTo>
                    <a:pt x="95" y="24"/>
                    <a:pt x="95" y="24"/>
                    <a:pt x="95" y="24"/>
                  </a:cubicBezTo>
                  <a:cubicBezTo>
                    <a:pt x="94" y="25"/>
                    <a:pt x="94" y="24"/>
                    <a:pt x="94" y="24"/>
                  </a:cubicBezTo>
                  <a:cubicBezTo>
                    <a:pt x="93" y="25"/>
                    <a:pt x="94" y="25"/>
                    <a:pt x="94" y="25"/>
                  </a:cubicBezTo>
                  <a:cubicBezTo>
                    <a:pt x="95" y="26"/>
                    <a:pt x="95" y="26"/>
                    <a:pt x="96" y="27"/>
                  </a:cubicBezTo>
                  <a:cubicBezTo>
                    <a:pt x="96" y="27"/>
                    <a:pt x="96" y="27"/>
                    <a:pt x="96" y="28"/>
                  </a:cubicBezTo>
                  <a:close/>
                  <a:moveTo>
                    <a:pt x="101" y="25"/>
                  </a:moveTo>
                  <a:cubicBezTo>
                    <a:pt x="101" y="25"/>
                    <a:pt x="101" y="23"/>
                    <a:pt x="100" y="24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0" y="25"/>
                    <a:pt x="99" y="25"/>
                    <a:pt x="99" y="25"/>
                  </a:cubicBezTo>
                  <a:cubicBezTo>
                    <a:pt x="99" y="25"/>
                    <a:pt x="99" y="26"/>
                    <a:pt x="99" y="27"/>
                  </a:cubicBezTo>
                  <a:cubicBezTo>
                    <a:pt x="100" y="27"/>
                    <a:pt x="100" y="26"/>
                    <a:pt x="100" y="26"/>
                  </a:cubicBezTo>
                  <a:cubicBezTo>
                    <a:pt x="100" y="25"/>
                    <a:pt x="100" y="25"/>
                    <a:pt x="101" y="25"/>
                  </a:cubicBezTo>
                  <a:close/>
                  <a:moveTo>
                    <a:pt x="94" y="23"/>
                  </a:moveTo>
                  <a:cubicBezTo>
                    <a:pt x="94" y="23"/>
                    <a:pt x="95" y="23"/>
                    <a:pt x="95" y="22"/>
                  </a:cubicBezTo>
                  <a:cubicBezTo>
                    <a:pt x="95" y="21"/>
                    <a:pt x="94" y="22"/>
                    <a:pt x="94" y="22"/>
                  </a:cubicBezTo>
                  <a:cubicBezTo>
                    <a:pt x="94" y="21"/>
                    <a:pt x="93" y="21"/>
                    <a:pt x="93" y="22"/>
                  </a:cubicBezTo>
                  <a:cubicBezTo>
                    <a:pt x="93" y="23"/>
                    <a:pt x="93" y="23"/>
                    <a:pt x="93" y="24"/>
                  </a:cubicBezTo>
                  <a:cubicBezTo>
                    <a:pt x="94" y="24"/>
                    <a:pt x="94" y="23"/>
                    <a:pt x="94" y="23"/>
                  </a:cubicBezTo>
                  <a:close/>
                  <a:moveTo>
                    <a:pt x="95" y="21"/>
                  </a:moveTo>
                  <a:cubicBezTo>
                    <a:pt x="95" y="21"/>
                    <a:pt x="96" y="21"/>
                    <a:pt x="96" y="21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0"/>
                    <a:pt x="97" y="20"/>
                    <a:pt x="97" y="20"/>
                  </a:cubicBezTo>
                  <a:cubicBezTo>
                    <a:pt x="97" y="19"/>
                    <a:pt x="97" y="19"/>
                    <a:pt x="97" y="19"/>
                  </a:cubicBezTo>
                  <a:cubicBezTo>
                    <a:pt x="97" y="19"/>
                    <a:pt x="97" y="19"/>
                    <a:pt x="97" y="18"/>
                  </a:cubicBezTo>
                  <a:cubicBezTo>
                    <a:pt x="96" y="19"/>
                    <a:pt x="96" y="19"/>
                    <a:pt x="96" y="19"/>
                  </a:cubicBezTo>
                  <a:cubicBezTo>
                    <a:pt x="96" y="20"/>
                    <a:pt x="96" y="20"/>
                    <a:pt x="96" y="20"/>
                  </a:cubicBezTo>
                  <a:cubicBezTo>
                    <a:pt x="96" y="20"/>
                    <a:pt x="95" y="20"/>
                    <a:pt x="95" y="21"/>
                  </a:cubicBezTo>
                  <a:close/>
                  <a:moveTo>
                    <a:pt x="98" y="21"/>
                  </a:moveTo>
                  <a:cubicBezTo>
                    <a:pt x="98" y="21"/>
                    <a:pt x="98" y="21"/>
                    <a:pt x="98" y="21"/>
                  </a:cubicBezTo>
                  <a:cubicBezTo>
                    <a:pt x="98" y="22"/>
                    <a:pt x="99" y="22"/>
                    <a:pt x="99" y="22"/>
                  </a:cubicBezTo>
                  <a:cubicBezTo>
                    <a:pt x="100" y="21"/>
                    <a:pt x="98" y="20"/>
                    <a:pt x="98" y="21"/>
                  </a:cubicBezTo>
                  <a:cubicBezTo>
                    <a:pt x="98" y="21"/>
                    <a:pt x="98" y="20"/>
                    <a:pt x="98" y="21"/>
                  </a:cubicBezTo>
                  <a:close/>
                  <a:moveTo>
                    <a:pt x="102" y="22"/>
                  </a:moveTo>
                  <a:cubicBezTo>
                    <a:pt x="102" y="22"/>
                    <a:pt x="102" y="22"/>
                    <a:pt x="102" y="22"/>
                  </a:cubicBezTo>
                  <a:cubicBezTo>
                    <a:pt x="103" y="21"/>
                    <a:pt x="103" y="21"/>
                    <a:pt x="103" y="21"/>
                  </a:cubicBezTo>
                  <a:cubicBezTo>
                    <a:pt x="102" y="21"/>
                    <a:pt x="102" y="21"/>
                    <a:pt x="102" y="21"/>
                  </a:cubicBezTo>
                  <a:cubicBezTo>
                    <a:pt x="102" y="20"/>
                    <a:pt x="102" y="20"/>
                    <a:pt x="102" y="20"/>
                  </a:cubicBezTo>
                  <a:cubicBezTo>
                    <a:pt x="101" y="19"/>
                    <a:pt x="101" y="19"/>
                    <a:pt x="101" y="20"/>
                  </a:cubicBezTo>
                  <a:cubicBezTo>
                    <a:pt x="100" y="20"/>
                    <a:pt x="101" y="20"/>
                    <a:pt x="101" y="19"/>
                  </a:cubicBezTo>
                  <a:cubicBezTo>
                    <a:pt x="100" y="19"/>
                    <a:pt x="100" y="19"/>
                    <a:pt x="100" y="18"/>
                  </a:cubicBezTo>
                  <a:cubicBezTo>
                    <a:pt x="100" y="18"/>
                    <a:pt x="100" y="18"/>
                    <a:pt x="100" y="18"/>
                  </a:cubicBezTo>
                  <a:cubicBezTo>
                    <a:pt x="100" y="18"/>
                    <a:pt x="99" y="18"/>
                    <a:pt x="99" y="18"/>
                  </a:cubicBezTo>
                  <a:cubicBezTo>
                    <a:pt x="99" y="19"/>
                    <a:pt x="99" y="18"/>
                    <a:pt x="99" y="19"/>
                  </a:cubicBezTo>
                  <a:cubicBezTo>
                    <a:pt x="99" y="19"/>
                    <a:pt x="100" y="19"/>
                    <a:pt x="100" y="20"/>
                  </a:cubicBezTo>
                  <a:cubicBezTo>
                    <a:pt x="100" y="20"/>
                    <a:pt x="100" y="20"/>
                    <a:pt x="100" y="20"/>
                  </a:cubicBezTo>
                  <a:cubicBezTo>
                    <a:pt x="100" y="21"/>
                    <a:pt x="100" y="21"/>
                    <a:pt x="100" y="22"/>
                  </a:cubicBezTo>
                  <a:cubicBezTo>
                    <a:pt x="100" y="22"/>
                    <a:pt x="100" y="22"/>
                    <a:pt x="101" y="22"/>
                  </a:cubicBezTo>
                  <a:cubicBezTo>
                    <a:pt x="101" y="22"/>
                    <a:pt x="101" y="22"/>
                    <a:pt x="102" y="22"/>
                  </a:cubicBezTo>
                  <a:close/>
                  <a:moveTo>
                    <a:pt x="105" y="22"/>
                  </a:moveTo>
                  <a:cubicBezTo>
                    <a:pt x="106" y="22"/>
                    <a:pt x="105" y="22"/>
                    <a:pt x="106" y="22"/>
                  </a:cubicBezTo>
                  <a:cubicBezTo>
                    <a:pt x="106" y="21"/>
                    <a:pt x="106" y="21"/>
                    <a:pt x="106" y="22"/>
                  </a:cubicBezTo>
                  <a:cubicBezTo>
                    <a:pt x="106" y="22"/>
                    <a:pt x="106" y="22"/>
                    <a:pt x="106" y="22"/>
                  </a:cubicBezTo>
                  <a:cubicBezTo>
                    <a:pt x="107" y="22"/>
                    <a:pt x="107" y="22"/>
                    <a:pt x="107" y="22"/>
                  </a:cubicBezTo>
                  <a:cubicBezTo>
                    <a:pt x="107" y="22"/>
                    <a:pt x="107" y="23"/>
                    <a:pt x="107" y="22"/>
                  </a:cubicBezTo>
                  <a:cubicBezTo>
                    <a:pt x="107" y="22"/>
                    <a:pt x="107" y="21"/>
                    <a:pt x="107" y="21"/>
                  </a:cubicBezTo>
                  <a:cubicBezTo>
                    <a:pt x="107" y="21"/>
                    <a:pt x="107" y="20"/>
                    <a:pt x="107" y="20"/>
                  </a:cubicBezTo>
                  <a:cubicBezTo>
                    <a:pt x="107" y="19"/>
                    <a:pt x="107" y="19"/>
                    <a:pt x="107" y="19"/>
                  </a:cubicBezTo>
                  <a:cubicBezTo>
                    <a:pt x="106" y="18"/>
                    <a:pt x="106" y="19"/>
                    <a:pt x="106" y="19"/>
                  </a:cubicBezTo>
                  <a:cubicBezTo>
                    <a:pt x="105" y="20"/>
                    <a:pt x="105" y="20"/>
                    <a:pt x="105" y="20"/>
                  </a:cubicBezTo>
                  <a:cubicBezTo>
                    <a:pt x="105" y="21"/>
                    <a:pt x="105" y="21"/>
                    <a:pt x="105" y="22"/>
                  </a:cubicBezTo>
                  <a:cubicBezTo>
                    <a:pt x="105" y="22"/>
                    <a:pt x="105" y="22"/>
                    <a:pt x="105" y="22"/>
                  </a:cubicBezTo>
                  <a:close/>
                  <a:moveTo>
                    <a:pt x="106" y="26"/>
                  </a:moveTo>
                  <a:cubicBezTo>
                    <a:pt x="106" y="26"/>
                    <a:pt x="105" y="26"/>
                    <a:pt x="106" y="27"/>
                  </a:cubicBezTo>
                  <a:cubicBezTo>
                    <a:pt x="106" y="28"/>
                    <a:pt x="106" y="28"/>
                    <a:pt x="107" y="27"/>
                  </a:cubicBezTo>
                  <a:cubicBezTo>
                    <a:pt x="107" y="27"/>
                    <a:pt x="107" y="26"/>
                    <a:pt x="107" y="26"/>
                  </a:cubicBezTo>
                  <a:cubicBezTo>
                    <a:pt x="107" y="25"/>
                    <a:pt x="106" y="25"/>
                    <a:pt x="106" y="26"/>
                  </a:cubicBezTo>
                  <a:cubicBezTo>
                    <a:pt x="106" y="26"/>
                    <a:pt x="106" y="25"/>
                    <a:pt x="106" y="26"/>
                  </a:cubicBezTo>
                  <a:close/>
                  <a:moveTo>
                    <a:pt x="107" y="23"/>
                  </a:moveTo>
                  <a:cubicBezTo>
                    <a:pt x="107" y="24"/>
                    <a:pt x="107" y="25"/>
                    <a:pt x="108" y="25"/>
                  </a:cubicBezTo>
                  <a:cubicBezTo>
                    <a:pt x="109" y="25"/>
                    <a:pt x="109" y="24"/>
                    <a:pt x="109" y="24"/>
                  </a:cubicBezTo>
                  <a:cubicBezTo>
                    <a:pt x="109" y="24"/>
                    <a:pt x="109" y="24"/>
                    <a:pt x="109" y="23"/>
                  </a:cubicBezTo>
                  <a:cubicBezTo>
                    <a:pt x="109" y="23"/>
                    <a:pt x="108" y="23"/>
                    <a:pt x="108" y="23"/>
                  </a:cubicBezTo>
                  <a:cubicBezTo>
                    <a:pt x="108" y="23"/>
                    <a:pt x="108" y="23"/>
                    <a:pt x="107" y="23"/>
                  </a:cubicBezTo>
                  <a:cubicBezTo>
                    <a:pt x="107" y="23"/>
                    <a:pt x="108" y="23"/>
                    <a:pt x="107" y="23"/>
                  </a:cubicBezTo>
                  <a:close/>
                  <a:moveTo>
                    <a:pt x="122" y="18"/>
                  </a:moveTo>
                  <a:cubicBezTo>
                    <a:pt x="122" y="18"/>
                    <a:pt x="122" y="17"/>
                    <a:pt x="121" y="17"/>
                  </a:cubicBezTo>
                  <a:cubicBezTo>
                    <a:pt x="121" y="17"/>
                    <a:pt x="121" y="17"/>
                    <a:pt x="121" y="16"/>
                  </a:cubicBezTo>
                  <a:cubicBezTo>
                    <a:pt x="120" y="16"/>
                    <a:pt x="120" y="17"/>
                    <a:pt x="120" y="16"/>
                  </a:cubicBezTo>
                  <a:cubicBezTo>
                    <a:pt x="120" y="16"/>
                    <a:pt x="119" y="16"/>
                    <a:pt x="119" y="16"/>
                  </a:cubicBezTo>
                  <a:cubicBezTo>
                    <a:pt x="119" y="16"/>
                    <a:pt x="119" y="17"/>
                    <a:pt x="119" y="17"/>
                  </a:cubicBezTo>
                  <a:cubicBezTo>
                    <a:pt x="119" y="17"/>
                    <a:pt x="118" y="16"/>
                    <a:pt x="118" y="16"/>
                  </a:cubicBezTo>
                  <a:cubicBezTo>
                    <a:pt x="118" y="17"/>
                    <a:pt x="118" y="17"/>
                    <a:pt x="119" y="18"/>
                  </a:cubicBezTo>
                  <a:cubicBezTo>
                    <a:pt x="119" y="18"/>
                    <a:pt x="119" y="18"/>
                    <a:pt x="120" y="18"/>
                  </a:cubicBezTo>
                  <a:cubicBezTo>
                    <a:pt x="120" y="18"/>
                    <a:pt x="121" y="18"/>
                    <a:pt x="121" y="18"/>
                  </a:cubicBezTo>
                  <a:cubicBezTo>
                    <a:pt x="121" y="18"/>
                    <a:pt x="122" y="18"/>
                    <a:pt x="122" y="18"/>
                  </a:cubicBezTo>
                  <a:cubicBezTo>
                    <a:pt x="122" y="18"/>
                    <a:pt x="122" y="18"/>
                    <a:pt x="122" y="18"/>
                  </a:cubicBezTo>
                  <a:close/>
                  <a:moveTo>
                    <a:pt x="123" y="16"/>
                  </a:moveTo>
                  <a:cubicBezTo>
                    <a:pt x="123" y="17"/>
                    <a:pt x="123" y="18"/>
                    <a:pt x="124" y="18"/>
                  </a:cubicBezTo>
                  <a:cubicBezTo>
                    <a:pt x="124" y="18"/>
                    <a:pt x="124" y="17"/>
                    <a:pt x="124" y="17"/>
                  </a:cubicBezTo>
                  <a:cubicBezTo>
                    <a:pt x="125" y="17"/>
                    <a:pt x="124" y="17"/>
                    <a:pt x="124" y="17"/>
                  </a:cubicBezTo>
                  <a:cubicBezTo>
                    <a:pt x="124" y="17"/>
                    <a:pt x="126" y="16"/>
                    <a:pt x="126" y="15"/>
                  </a:cubicBezTo>
                  <a:cubicBezTo>
                    <a:pt x="126" y="15"/>
                    <a:pt x="127" y="14"/>
                    <a:pt x="126" y="13"/>
                  </a:cubicBezTo>
                  <a:cubicBezTo>
                    <a:pt x="126" y="13"/>
                    <a:pt x="125" y="13"/>
                    <a:pt x="125" y="13"/>
                  </a:cubicBezTo>
                  <a:cubicBezTo>
                    <a:pt x="124" y="13"/>
                    <a:pt x="125" y="13"/>
                    <a:pt x="124" y="14"/>
                  </a:cubicBezTo>
                  <a:cubicBezTo>
                    <a:pt x="124" y="14"/>
                    <a:pt x="124" y="14"/>
                    <a:pt x="124" y="13"/>
                  </a:cubicBezTo>
                  <a:cubicBezTo>
                    <a:pt x="123" y="13"/>
                    <a:pt x="123" y="14"/>
                    <a:pt x="123" y="14"/>
                  </a:cubicBezTo>
                  <a:cubicBezTo>
                    <a:pt x="123" y="14"/>
                    <a:pt x="123" y="13"/>
                    <a:pt x="123" y="13"/>
                  </a:cubicBezTo>
                  <a:cubicBezTo>
                    <a:pt x="123" y="13"/>
                    <a:pt x="123" y="13"/>
                    <a:pt x="122" y="14"/>
                  </a:cubicBezTo>
                  <a:cubicBezTo>
                    <a:pt x="122" y="14"/>
                    <a:pt x="122" y="14"/>
                    <a:pt x="122" y="14"/>
                  </a:cubicBezTo>
                  <a:cubicBezTo>
                    <a:pt x="122" y="15"/>
                    <a:pt x="122" y="15"/>
                    <a:pt x="122" y="15"/>
                  </a:cubicBezTo>
                  <a:cubicBezTo>
                    <a:pt x="122" y="16"/>
                    <a:pt x="121" y="15"/>
                    <a:pt x="122" y="16"/>
                  </a:cubicBezTo>
                  <a:cubicBezTo>
                    <a:pt x="123" y="17"/>
                    <a:pt x="123" y="16"/>
                    <a:pt x="123" y="15"/>
                  </a:cubicBezTo>
                  <a:cubicBezTo>
                    <a:pt x="123" y="15"/>
                    <a:pt x="123" y="16"/>
                    <a:pt x="123" y="16"/>
                  </a:cubicBezTo>
                  <a:close/>
                  <a:moveTo>
                    <a:pt x="127" y="12"/>
                  </a:moveTo>
                  <a:cubicBezTo>
                    <a:pt x="127" y="12"/>
                    <a:pt x="127" y="13"/>
                    <a:pt x="128" y="13"/>
                  </a:cubicBezTo>
                  <a:cubicBezTo>
                    <a:pt x="128" y="13"/>
                    <a:pt x="129" y="13"/>
                    <a:pt x="129" y="12"/>
                  </a:cubicBezTo>
                  <a:cubicBezTo>
                    <a:pt x="130" y="12"/>
                    <a:pt x="130" y="11"/>
                    <a:pt x="130" y="11"/>
                  </a:cubicBezTo>
                  <a:cubicBezTo>
                    <a:pt x="129" y="10"/>
                    <a:pt x="129" y="10"/>
                    <a:pt x="129" y="9"/>
                  </a:cubicBezTo>
                  <a:cubicBezTo>
                    <a:pt x="129" y="9"/>
                    <a:pt x="128" y="9"/>
                    <a:pt x="128" y="9"/>
                  </a:cubicBezTo>
                  <a:cubicBezTo>
                    <a:pt x="128" y="9"/>
                    <a:pt x="128" y="9"/>
                    <a:pt x="128" y="9"/>
                  </a:cubicBezTo>
                  <a:cubicBezTo>
                    <a:pt x="128" y="8"/>
                    <a:pt x="127" y="8"/>
                    <a:pt x="127" y="9"/>
                  </a:cubicBezTo>
                  <a:cubicBezTo>
                    <a:pt x="126" y="9"/>
                    <a:pt x="127" y="11"/>
                    <a:pt x="127" y="11"/>
                  </a:cubicBezTo>
                  <a:cubicBezTo>
                    <a:pt x="127" y="12"/>
                    <a:pt x="127" y="12"/>
                    <a:pt x="127" y="12"/>
                  </a:cubicBezTo>
                  <a:close/>
                  <a:moveTo>
                    <a:pt x="118" y="13"/>
                  </a:moveTo>
                  <a:cubicBezTo>
                    <a:pt x="118" y="14"/>
                    <a:pt x="118" y="13"/>
                    <a:pt x="118" y="13"/>
                  </a:cubicBezTo>
                  <a:cubicBezTo>
                    <a:pt x="118" y="13"/>
                    <a:pt x="119" y="14"/>
                    <a:pt x="119" y="14"/>
                  </a:cubicBezTo>
                  <a:cubicBezTo>
                    <a:pt x="119" y="14"/>
                    <a:pt x="119" y="13"/>
                    <a:pt x="119" y="13"/>
                  </a:cubicBezTo>
                  <a:cubicBezTo>
                    <a:pt x="119" y="13"/>
                    <a:pt x="119" y="13"/>
                    <a:pt x="119" y="13"/>
                  </a:cubicBezTo>
                  <a:cubicBezTo>
                    <a:pt x="120" y="13"/>
                    <a:pt x="119" y="13"/>
                    <a:pt x="120" y="13"/>
                  </a:cubicBezTo>
                  <a:cubicBezTo>
                    <a:pt x="120" y="12"/>
                    <a:pt x="120" y="13"/>
                    <a:pt x="121" y="13"/>
                  </a:cubicBezTo>
                  <a:cubicBezTo>
                    <a:pt x="121" y="13"/>
                    <a:pt x="122" y="12"/>
                    <a:pt x="122" y="12"/>
                  </a:cubicBezTo>
                  <a:cubicBezTo>
                    <a:pt x="122" y="12"/>
                    <a:pt x="123" y="12"/>
                    <a:pt x="123" y="11"/>
                  </a:cubicBezTo>
                  <a:cubicBezTo>
                    <a:pt x="123" y="11"/>
                    <a:pt x="123" y="11"/>
                    <a:pt x="123" y="11"/>
                  </a:cubicBezTo>
                  <a:cubicBezTo>
                    <a:pt x="123" y="10"/>
                    <a:pt x="123" y="10"/>
                    <a:pt x="123" y="10"/>
                  </a:cubicBezTo>
                  <a:cubicBezTo>
                    <a:pt x="123" y="10"/>
                    <a:pt x="124" y="10"/>
                    <a:pt x="124" y="10"/>
                  </a:cubicBezTo>
                  <a:cubicBezTo>
                    <a:pt x="124" y="10"/>
                    <a:pt x="124" y="9"/>
                    <a:pt x="124" y="9"/>
                  </a:cubicBezTo>
                  <a:cubicBezTo>
                    <a:pt x="124" y="9"/>
                    <a:pt x="124" y="9"/>
                    <a:pt x="125" y="9"/>
                  </a:cubicBezTo>
                  <a:cubicBezTo>
                    <a:pt x="125" y="9"/>
                    <a:pt x="125" y="9"/>
                    <a:pt x="125" y="9"/>
                  </a:cubicBezTo>
                  <a:cubicBezTo>
                    <a:pt x="125" y="8"/>
                    <a:pt x="125" y="8"/>
                    <a:pt x="125" y="8"/>
                  </a:cubicBezTo>
                  <a:cubicBezTo>
                    <a:pt x="125" y="7"/>
                    <a:pt x="126" y="8"/>
                    <a:pt x="125" y="7"/>
                  </a:cubicBezTo>
                  <a:cubicBezTo>
                    <a:pt x="125" y="7"/>
                    <a:pt x="125" y="6"/>
                    <a:pt x="125" y="6"/>
                  </a:cubicBezTo>
                  <a:cubicBezTo>
                    <a:pt x="125" y="6"/>
                    <a:pt x="125" y="6"/>
                    <a:pt x="124" y="7"/>
                  </a:cubicBezTo>
                  <a:cubicBezTo>
                    <a:pt x="124" y="7"/>
                    <a:pt x="125" y="7"/>
                    <a:pt x="125" y="7"/>
                  </a:cubicBezTo>
                  <a:cubicBezTo>
                    <a:pt x="124" y="8"/>
                    <a:pt x="124" y="7"/>
                    <a:pt x="124" y="7"/>
                  </a:cubicBezTo>
                  <a:cubicBezTo>
                    <a:pt x="123" y="7"/>
                    <a:pt x="123" y="7"/>
                    <a:pt x="123" y="8"/>
                  </a:cubicBezTo>
                  <a:cubicBezTo>
                    <a:pt x="122" y="8"/>
                    <a:pt x="123" y="8"/>
                    <a:pt x="123" y="9"/>
                  </a:cubicBezTo>
                  <a:cubicBezTo>
                    <a:pt x="123" y="9"/>
                    <a:pt x="122" y="10"/>
                    <a:pt x="122" y="10"/>
                  </a:cubicBezTo>
                  <a:cubicBezTo>
                    <a:pt x="122" y="10"/>
                    <a:pt x="122" y="9"/>
                    <a:pt x="121" y="9"/>
                  </a:cubicBezTo>
                  <a:cubicBezTo>
                    <a:pt x="121" y="8"/>
                    <a:pt x="121" y="8"/>
                    <a:pt x="121" y="8"/>
                  </a:cubicBezTo>
                  <a:cubicBezTo>
                    <a:pt x="120" y="9"/>
                    <a:pt x="121" y="9"/>
                    <a:pt x="121" y="9"/>
                  </a:cubicBezTo>
                  <a:cubicBezTo>
                    <a:pt x="121" y="10"/>
                    <a:pt x="121" y="10"/>
                    <a:pt x="121" y="10"/>
                  </a:cubicBezTo>
                  <a:cubicBezTo>
                    <a:pt x="121" y="11"/>
                    <a:pt x="120" y="10"/>
                    <a:pt x="120" y="10"/>
                  </a:cubicBezTo>
                  <a:cubicBezTo>
                    <a:pt x="120" y="11"/>
                    <a:pt x="120" y="11"/>
                    <a:pt x="120" y="10"/>
                  </a:cubicBezTo>
                  <a:cubicBezTo>
                    <a:pt x="120" y="10"/>
                    <a:pt x="120" y="9"/>
                    <a:pt x="119" y="9"/>
                  </a:cubicBezTo>
                  <a:cubicBezTo>
                    <a:pt x="119" y="9"/>
                    <a:pt x="119" y="10"/>
                    <a:pt x="119" y="10"/>
                  </a:cubicBezTo>
                  <a:cubicBezTo>
                    <a:pt x="118" y="10"/>
                    <a:pt x="119" y="10"/>
                    <a:pt x="118" y="10"/>
                  </a:cubicBezTo>
                  <a:cubicBezTo>
                    <a:pt x="118" y="10"/>
                    <a:pt x="118" y="11"/>
                    <a:pt x="118" y="11"/>
                  </a:cubicBezTo>
                  <a:cubicBezTo>
                    <a:pt x="118" y="11"/>
                    <a:pt x="118" y="10"/>
                    <a:pt x="117" y="10"/>
                  </a:cubicBezTo>
                  <a:cubicBezTo>
                    <a:pt x="117" y="10"/>
                    <a:pt x="117" y="11"/>
                    <a:pt x="116" y="11"/>
                  </a:cubicBezTo>
                  <a:cubicBezTo>
                    <a:pt x="116" y="11"/>
                    <a:pt x="115" y="10"/>
                    <a:pt x="115" y="11"/>
                  </a:cubicBezTo>
                  <a:cubicBezTo>
                    <a:pt x="115" y="11"/>
                    <a:pt x="116" y="11"/>
                    <a:pt x="116" y="11"/>
                  </a:cubicBezTo>
                  <a:cubicBezTo>
                    <a:pt x="116" y="11"/>
                    <a:pt x="116" y="11"/>
                    <a:pt x="116" y="11"/>
                  </a:cubicBezTo>
                  <a:cubicBezTo>
                    <a:pt x="116" y="11"/>
                    <a:pt x="117" y="11"/>
                    <a:pt x="117" y="11"/>
                  </a:cubicBezTo>
                  <a:cubicBezTo>
                    <a:pt x="118" y="11"/>
                    <a:pt x="117" y="12"/>
                    <a:pt x="117" y="12"/>
                  </a:cubicBezTo>
                  <a:cubicBezTo>
                    <a:pt x="117" y="12"/>
                    <a:pt x="116" y="13"/>
                    <a:pt x="117" y="14"/>
                  </a:cubicBezTo>
                  <a:cubicBezTo>
                    <a:pt x="117" y="14"/>
                    <a:pt x="117" y="13"/>
                    <a:pt x="117" y="13"/>
                  </a:cubicBezTo>
                  <a:cubicBezTo>
                    <a:pt x="118" y="13"/>
                    <a:pt x="118" y="13"/>
                    <a:pt x="118" y="13"/>
                  </a:cubicBezTo>
                  <a:close/>
                  <a:moveTo>
                    <a:pt x="130" y="4"/>
                  </a:moveTo>
                  <a:cubicBezTo>
                    <a:pt x="130" y="4"/>
                    <a:pt x="130" y="3"/>
                    <a:pt x="130" y="3"/>
                  </a:cubicBezTo>
                  <a:cubicBezTo>
                    <a:pt x="130" y="3"/>
                    <a:pt x="129" y="3"/>
                    <a:pt x="129" y="3"/>
                  </a:cubicBezTo>
                  <a:cubicBezTo>
                    <a:pt x="128" y="3"/>
                    <a:pt x="128" y="3"/>
                    <a:pt x="128" y="4"/>
                  </a:cubicBezTo>
                  <a:cubicBezTo>
                    <a:pt x="128" y="4"/>
                    <a:pt x="129" y="4"/>
                    <a:pt x="129" y="4"/>
                  </a:cubicBezTo>
                  <a:cubicBezTo>
                    <a:pt x="129" y="4"/>
                    <a:pt x="128" y="4"/>
                    <a:pt x="128" y="4"/>
                  </a:cubicBezTo>
                  <a:cubicBezTo>
                    <a:pt x="128" y="4"/>
                    <a:pt x="129" y="5"/>
                    <a:pt x="129" y="5"/>
                  </a:cubicBezTo>
                  <a:cubicBezTo>
                    <a:pt x="129" y="5"/>
                    <a:pt x="129" y="5"/>
                    <a:pt x="130" y="5"/>
                  </a:cubicBezTo>
                  <a:cubicBezTo>
                    <a:pt x="130" y="5"/>
                    <a:pt x="131" y="4"/>
                    <a:pt x="130" y="4"/>
                  </a:cubicBezTo>
                  <a:cubicBezTo>
                    <a:pt x="130" y="4"/>
                    <a:pt x="130" y="4"/>
                    <a:pt x="130" y="4"/>
                  </a:cubicBezTo>
                  <a:cubicBezTo>
                    <a:pt x="129" y="4"/>
                    <a:pt x="130" y="4"/>
                    <a:pt x="130" y="4"/>
                  </a:cubicBezTo>
                  <a:cubicBezTo>
                    <a:pt x="130" y="4"/>
                    <a:pt x="130" y="4"/>
                    <a:pt x="130" y="4"/>
                  </a:cubicBezTo>
                  <a:cubicBezTo>
                    <a:pt x="130" y="4"/>
                    <a:pt x="130" y="4"/>
                    <a:pt x="130" y="4"/>
                  </a:cubicBezTo>
                  <a:close/>
                  <a:moveTo>
                    <a:pt x="134" y="3"/>
                  </a:moveTo>
                  <a:cubicBezTo>
                    <a:pt x="134" y="3"/>
                    <a:pt x="134" y="3"/>
                    <a:pt x="134" y="3"/>
                  </a:cubicBezTo>
                  <a:cubicBezTo>
                    <a:pt x="134" y="3"/>
                    <a:pt x="134" y="2"/>
                    <a:pt x="134" y="2"/>
                  </a:cubicBezTo>
                  <a:cubicBezTo>
                    <a:pt x="134" y="2"/>
                    <a:pt x="134" y="1"/>
                    <a:pt x="134" y="1"/>
                  </a:cubicBezTo>
                  <a:cubicBezTo>
                    <a:pt x="134" y="1"/>
                    <a:pt x="133" y="1"/>
                    <a:pt x="133" y="2"/>
                  </a:cubicBezTo>
                  <a:cubicBezTo>
                    <a:pt x="133" y="2"/>
                    <a:pt x="133" y="2"/>
                    <a:pt x="134" y="3"/>
                  </a:cubicBezTo>
                  <a:cubicBezTo>
                    <a:pt x="134" y="3"/>
                    <a:pt x="133" y="2"/>
                    <a:pt x="134" y="3"/>
                  </a:cubicBezTo>
                  <a:close/>
                  <a:moveTo>
                    <a:pt x="139" y="3"/>
                  </a:moveTo>
                  <a:cubicBezTo>
                    <a:pt x="139" y="4"/>
                    <a:pt x="139" y="4"/>
                    <a:pt x="139" y="5"/>
                  </a:cubicBezTo>
                  <a:cubicBezTo>
                    <a:pt x="139" y="5"/>
                    <a:pt x="140" y="5"/>
                    <a:pt x="140" y="5"/>
                  </a:cubicBezTo>
                  <a:cubicBezTo>
                    <a:pt x="140" y="5"/>
                    <a:pt x="140" y="4"/>
                    <a:pt x="140" y="4"/>
                  </a:cubicBezTo>
                  <a:cubicBezTo>
                    <a:pt x="141" y="4"/>
                    <a:pt x="141" y="4"/>
                    <a:pt x="141" y="4"/>
                  </a:cubicBezTo>
                  <a:cubicBezTo>
                    <a:pt x="142" y="4"/>
                    <a:pt x="142" y="4"/>
                    <a:pt x="143" y="4"/>
                  </a:cubicBezTo>
                  <a:cubicBezTo>
                    <a:pt x="143" y="4"/>
                    <a:pt x="144" y="3"/>
                    <a:pt x="144" y="3"/>
                  </a:cubicBezTo>
                  <a:cubicBezTo>
                    <a:pt x="144" y="2"/>
                    <a:pt x="144" y="2"/>
                    <a:pt x="143" y="2"/>
                  </a:cubicBezTo>
                  <a:cubicBezTo>
                    <a:pt x="143" y="2"/>
                    <a:pt x="143" y="3"/>
                    <a:pt x="142" y="3"/>
                  </a:cubicBezTo>
                  <a:cubicBezTo>
                    <a:pt x="142" y="3"/>
                    <a:pt x="142" y="3"/>
                    <a:pt x="142" y="3"/>
                  </a:cubicBezTo>
                  <a:cubicBezTo>
                    <a:pt x="142" y="3"/>
                    <a:pt x="142" y="3"/>
                    <a:pt x="142" y="2"/>
                  </a:cubicBezTo>
                  <a:cubicBezTo>
                    <a:pt x="142" y="2"/>
                    <a:pt x="143" y="2"/>
                    <a:pt x="143" y="1"/>
                  </a:cubicBezTo>
                  <a:cubicBezTo>
                    <a:pt x="142" y="1"/>
                    <a:pt x="142" y="1"/>
                    <a:pt x="141" y="1"/>
                  </a:cubicBezTo>
                  <a:cubicBezTo>
                    <a:pt x="141" y="1"/>
                    <a:pt x="141" y="0"/>
                    <a:pt x="141" y="0"/>
                  </a:cubicBezTo>
                  <a:cubicBezTo>
                    <a:pt x="141" y="0"/>
                    <a:pt x="141" y="0"/>
                    <a:pt x="140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39" y="1"/>
                    <a:pt x="141" y="2"/>
                    <a:pt x="141" y="3"/>
                  </a:cubicBezTo>
                  <a:cubicBezTo>
                    <a:pt x="140" y="2"/>
                    <a:pt x="140" y="2"/>
                    <a:pt x="140" y="1"/>
                  </a:cubicBezTo>
                  <a:cubicBezTo>
                    <a:pt x="139" y="1"/>
                    <a:pt x="139" y="1"/>
                    <a:pt x="139" y="2"/>
                  </a:cubicBezTo>
                  <a:cubicBezTo>
                    <a:pt x="139" y="2"/>
                    <a:pt x="138" y="2"/>
                    <a:pt x="138" y="2"/>
                  </a:cubicBezTo>
                  <a:cubicBezTo>
                    <a:pt x="138" y="2"/>
                    <a:pt x="138" y="2"/>
                    <a:pt x="138" y="2"/>
                  </a:cubicBezTo>
                  <a:cubicBezTo>
                    <a:pt x="138" y="3"/>
                    <a:pt x="139" y="3"/>
                    <a:pt x="139" y="3"/>
                  </a:cubicBezTo>
                  <a:cubicBezTo>
                    <a:pt x="139" y="3"/>
                    <a:pt x="139" y="3"/>
                    <a:pt x="139" y="3"/>
                  </a:cubicBezTo>
                  <a:close/>
                  <a:moveTo>
                    <a:pt x="169" y="26"/>
                  </a:moveTo>
                  <a:cubicBezTo>
                    <a:pt x="168" y="26"/>
                    <a:pt x="168" y="26"/>
                    <a:pt x="168" y="27"/>
                  </a:cubicBezTo>
                  <a:cubicBezTo>
                    <a:pt x="168" y="27"/>
                    <a:pt x="168" y="28"/>
                    <a:pt x="168" y="28"/>
                  </a:cubicBezTo>
                  <a:cubicBezTo>
                    <a:pt x="168" y="28"/>
                    <a:pt x="169" y="27"/>
                    <a:pt x="170" y="27"/>
                  </a:cubicBezTo>
                  <a:cubicBezTo>
                    <a:pt x="170" y="27"/>
                    <a:pt x="170" y="27"/>
                    <a:pt x="170" y="27"/>
                  </a:cubicBezTo>
                  <a:cubicBezTo>
                    <a:pt x="170" y="27"/>
                    <a:pt x="169" y="27"/>
                    <a:pt x="169" y="26"/>
                  </a:cubicBezTo>
                  <a:cubicBezTo>
                    <a:pt x="169" y="26"/>
                    <a:pt x="169" y="26"/>
                    <a:pt x="169" y="26"/>
                  </a:cubicBezTo>
                  <a:cubicBezTo>
                    <a:pt x="169" y="26"/>
                    <a:pt x="169" y="26"/>
                    <a:pt x="169" y="26"/>
                  </a:cubicBezTo>
                  <a:close/>
                  <a:moveTo>
                    <a:pt x="3" y="187"/>
                  </a:moveTo>
                  <a:cubicBezTo>
                    <a:pt x="3" y="187"/>
                    <a:pt x="4" y="188"/>
                    <a:pt x="4" y="188"/>
                  </a:cubicBezTo>
                  <a:cubicBezTo>
                    <a:pt x="4" y="188"/>
                    <a:pt x="4" y="186"/>
                    <a:pt x="4" y="186"/>
                  </a:cubicBezTo>
                  <a:cubicBezTo>
                    <a:pt x="3" y="185"/>
                    <a:pt x="3" y="186"/>
                    <a:pt x="3" y="187"/>
                  </a:cubicBezTo>
                  <a:cubicBezTo>
                    <a:pt x="3" y="187"/>
                    <a:pt x="3" y="186"/>
                    <a:pt x="3" y="187"/>
                  </a:cubicBezTo>
                  <a:close/>
                  <a:moveTo>
                    <a:pt x="1" y="174"/>
                  </a:moveTo>
                  <a:cubicBezTo>
                    <a:pt x="1" y="175"/>
                    <a:pt x="2" y="178"/>
                    <a:pt x="3" y="177"/>
                  </a:cubicBezTo>
                  <a:cubicBezTo>
                    <a:pt x="3" y="176"/>
                    <a:pt x="3" y="175"/>
                    <a:pt x="2" y="175"/>
                  </a:cubicBezTo>
                  <a:cubicBezTo>
                    <a:pt x="2" y="175"/>
                    <a:pt x="1" y="174"/>
                    <a:pt x="1" y="174"/>
                  </a:cubicBezTo>
                  <a:cubicBezTo>
                    <a:pt x="1" y="175"/>
                    <a:pt x="1" y="174"/>
                    <a:pt x="1" y="174"/>
                  </a:cubicBezTo>
                  <a:close/>
                  <a:moveTo>
                    <a:pt x="8" y="153"/>
                  </a:moveTo>
                  <a:cubicBezTo>
                    <a:pt x="8" y="152"/>
                    <a:pt x="7" y="150"/>
                    <a:pt x="7" y="152"/>
                  </a:cubicBezTo>
                  <a:cubicBezTo>
                    <a:pt x="6" y="152"/>
                    <a:pt x="7" y="154"/>
                    <a:pt x="8" y="153"/>
                  </a:cubicBezTo>
                  <a:close/>
                  <a:moveTo>
                    <a:pt x="5" y="153"/>
                  </a:moveTo>
                  <a:cubicBezTo>
                    <a:pt x="5" y="154"/>
                    <a:pt x="5" y="155"/>
                    <a:pt x="6" y="154"/>
                  </a:cubicBezTo>
                  <a:cubicBezTo>
                    <a:pt x="6" y="154"/>
                    <a:pt x="6" y="154"/>
                    <a:pt x="6" y="154"/>
                  </a:cubicBezTo>
                  <a:cubicBezTo>
                    <a:pt x="6" y="153"/>
                    <a:pt x="5" y="153"/>
                    <a:pt x="5" y="153"/>
                  </a:cubicBezTo>
                  <a:cubicBezTo>
                    <a:pt x="5" y="153"/>
                    <a:pt x="5" y="153"/>
                    <a:pt x="5" y="153"/>
                  </a:cubicBezTo>
                  <a:close/>
                  <a:moveTo>
                    <a:pt x="22" y="139"/>
                  </a:moveTo>
                  <a:cubicBezTo>
                    <a:pt x="22" y="139"/>
                    <a:pt x="20" y="140"/>
                    <a:pt x="21" y="140"/>
                  </a:cubicBezTo>
                  <a:cubicBezTo>
                    <a:pt x="22" y="140"/>
                    <a:pt x="22" y="139"/>
                    <a:pt x="22" y="139"/>
                  </a:cubicBezTo>
                  <a:cubicBezTo>
                    <a:pt x="22" y="139"/>
                    <a:pt x="22" y="139"/>
                    <a:pt x="22" y="139"/>
                  </a:cubicBezTo>
                  <a:close/>
                  <a:moveTo>
                    <a:pt x="18" y="142"/>
                  </a:moveTo>
                  <a:cubicBezTo>
                    <a:pt x="18" y="142"/>
                    <a:pt x="18" y="142"/>
                    <a:pt x="17" y="142"/>
                  </a:cubicBezTo>
                  <a:cubicBezTo>
                    <a:pt x="17" y="142"/>
                    <a:pt x="17" y="143"/>
                    <a:pt x="18" y="143"/>
                  </a:cubicBezTo>
                  <a:cubicBezTo>
                    <a:pt x="18" y="143"/>
                    <a:pt x="19" y="143"/>
                    <a:pt x="19" y="143"/>
                  </a:cubicBezTo>
                  <a:cubicBezTo>
                    <a:pt x="19" y="142"/>
                    <a:pt x="19" y="141"/>
                    <a:pt x="19" y="141"/>
                  </a:cubicBezTo>
                  <a:cubicBezTo>
                    <a:pt x="18" y="141"/>
                    <a:pt x="18" y="142"/>
                    <a:pt x="18" y="14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8" name="Freeform 783">
              <a:extLst>
                <a:ext uri="{FF2B5EF4-FFF2-40B4-BE49-F238E27FC236}">
                  <a16:creationId xmlns:a16="http://schemas.microsoft.com/office/drawing/2014/main" id="{8ED9C202-29F9-920A-24CC-1942019FD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2013" y="3530600"/>
              <a:ext cx="49212" cy="53975"/>
            </a:xfrm>
            <a:custGeom>
              <a:avLst/>
              <a:gdLst>
                <a:gd name="T0" fmla="*/ 11 w 12"/>
                <a:gd name="T1" fmla="*/ 8 h 13"/>
                <a:gd name="T2" fmla="*/ 11 w 12"/>
                <a:gd name="T3" fmla="*/ 8 h 13"/>
                <a:gd name="T4" fmla="*/ 11 w 12"/>
                <a:gd name="T5" fmla="*/ 7 h 13"/>
                <a:gd name="T6" fmla="*/ 12 w 12"/>
                <a:gd name="T7" fmla="*/ 6 h 13"/>
                <a:gd name="T8" fmla="*/ 11 w 12"/>
                <a:gd name="T9" fmla="*/ 6 h 13"/>
                <a:gd name="T10" fmla="*/ 9 w 12"/>
                <a:gd name="T11" fmla="*/ 5 h 13"/>
                <a:gd name="T12" fmla="*/ 9 w 12"/>
                <a:gd name="T13" fmla="*/ 5 h 13"/>
                <a:gd name="T14" fmla="*/ 9 w 12"/>
                <a:gd name="T15" fmla="*/ 4 h 13"/>
                <a:gd name="T16" fmla="*/ 8 w 12"/>
                <a:gd name="T17" fmla="*/ 3 h 13"/>
                <a:gd name="T18" fmla="*/ 7 w 12"/>
                <a:gd name="T19" fmla="*/ 2 h 13"/>
                <a:gd name="T20" fmla="*/ 6 w 12"/>
                <a:gd name="T21" fmla="*/ 2 h 13"/>
                <a:gd name="T22" fmla="*/ 6 w 12"/>
                <a:gd name="T23" fmla="*/ 1 h 13"/>
                <a:gd name="T24" fmla="*/ 4 w 12"/>
                <a:gd name="T25" fmla="*/ 1 h 13"/>
                <a:gd name="T26" fmla="*/ 4 w 12"/>
                <a:gd name="T27" fmla="*/ 2 h 13"/>
                <a:gd name="T28" fmla="*/ 3 w 12"/>
                <a:gd name="T29" fmla="*/ 3 h 13"/>
                <a:gd name="T30" fmla="*/ 3 w 12"/>
                <a:gd name="T31" fmla="*/ 4 h 13"/>
                <a:gd name="T32" fmla="*/ 2 w 12"/>
                <a:gd name="T33" fmla="*/ 4 h 13"/>
                <a:gd name="T34" fmla="*/ 1 w 12"/>
                <a:gd name="T35" fmla="*/ 5 h 13"/>
                <a:gd name="T36" fmla="*/ 0 w 12"/>
                <a:gd name="T37" fmla="*/ 5 h 13"/>
                <a:gd name="T38" fmla="*/ 1 w 12"/>
                <a:gd name="T39" fmla="*/ 6 h 13"/>
                <a:gd name="T40" fmla="*/ 0 w 12"/>
                <a:gd name="T41" fmla="*/ 7 h 13"/>
                <a:gd name="T42" fmla="*/ 1 w 12"/>
                <a:gd name="T43" fmla="*/ 9 h 13"/>
                <a:gd name="T44" fmla="*/ 3 w 12"/>
                <a:gd name="T45" fmla="*/ 9 h 13"/>
                <a:gd name="T46" fmla="*/ 4 w 12"/>
                <a:gd name="T47" fmla="*/ 13 h 13"/>
                <a:gd name="T48" fmla="*/ 5 w 12"/>
                <a:gd name="T49" fmla="*/ 12 h 13"/>
                <a:gd name="T50" fmla="*/ 7 w 12"/>
                <a:gd name="T51" fmla="*/ 11 h 13"/>
                <a:gd name="T52" fmla="*/ 8 w 12"/>
                <a:gd name="T53" fmla="*/ 11 h 13"/>
                <a:gd name="T54" fmla="*/ 9 w 12"/>
                <a:gd name="T55" fmla="*/ 11 h 13"/>
                <a:gd name="T56" fmla="*/ 9 w 12"/>
                <a:gd name="T57" fmla="*/ 10 h 13"/>
                <a:gd name="T58" fmla="*/ 11 w 12"/>
                <a:gd name="T59" fmla="*/ 10 h 13"/>
                <a:gd name="T60" fmla="*/ 10 w 12"/>
                <a:gd name="T61" fmla="*/ 9 h 13"/>
                <a:gd name="T62" fmla="*/ 11 w 12"/>
                <a:gd name="T63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" h="13">
                  <a:moveTo>
                    <a:pt x="11" y="8"/>
                  </a:move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1" y="7"/>
                    <a:pt x="11" y="7"/>
                  </a:cubicBezTo>
                  <a:cubicBezTo>
                    <a:pt x="12" y="7"/>
                    <a:pt x="12" y="6"/>
                    <a:pt x="12" y="6"/>
                  </a:cubicBezTo>
                  <a:cubicBezTo>
                    <a:pt x="12" y="6"/>
                    <a:pt x="12" y="6"/>
                    <a:pt x="11" y="6"/>
                  </a:cubicBezTo>
                  <a:cubicBezTo>
                    <a:pt x="11" y="5"/>
                    <a:pt x="10" y="6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8" y="3"/>
                  </a:cubicBezTo>
                  <a:cubicBezTo>
                    <a:pt x="8" y="3"/>
                    <a:pt x="8" y="2"/>
                    <a:pt x="7" y="2"/>
                  </a:cubicBezTo>
                  <a:cubicBezTo>
                    <a:pt x="7" y="2"/>
                    <a:pt x="6" y="2"/>
                    <a:pt x="6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5" y="0"/>
                    <a:pt x="4" y="1"/>
                  </a:cubicBezTo>
                  <a:cubicBezTo>
                    <a:pt x="3" y="2"/>
                    <a:pt x="4" y="1"/>
                    <a:pt x="4" y="2"/>
                  </a:cubicBezTo>
                  <a:cubicBezTo>
                    <a:pt x="5" y="3"/>
                    <a:pt x="3" y="3"/>
                    <a:pt x="3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5"/>
                    <a:pt x="2" y="4"/>
                    <a:pt x="2" y="4"/>
                  </a:cubicBezTo>
                  <a:cubicBezTo>
                    <a:pt x="2" y="5"/>
                    <a:pt x="2" y="5"/>
                    <a:pt x="1" y="5"/>
                  </a:cubicBezTo>
                  <a:cubicBezTo>
                    <a:pt x="1" y="5"/>
                    <a:pt x="1" y="5"/>
                    <a:pt x="0" y="5"/>
                  </a:cubicBezTo>
                  <a:cubicBezTo>
                    <a:pt x="0" y="5"/>
                    <a:pt x="0" y="5"/>
                    <a:pt x="1" y="6"/>
                  </a:cubicBezTo>
                  <a:cubicBezTo>
                    <a:pt x="1" y="6"/>
                    <a:pt x="1" y="6"/>
                    <a:pt x="0" y="7"/>
                  </a:cubicBezTo>
                  <a:cubicBezTo>
                    <a:pt x="1" y="7"/>
                    <a:pt x="1" y="8"/>
                    <a:pt x="1" y="9"/>
                  </a:cubicBezTo>
                  <a:cubicBezTo>
                    <a:pt x="2" y="9"/>
                    <a:pt x="2" y="9"/>
                    <a:pt x="3" y="9"/>
                  </a:cubicBezTo>
                  <a:cubicBezTo>
                    <a:pt x="4" y="10"/>
                    <a:pt x="4" y="12"/>
                    <a:pt x="4" y="13"/>
                  </a:cubicBezTo>
                  <a:cubicBezTo>
                    <a:pt x="5" y="13"/>
                    <a:pt x="5" y="13"/>
                    <a:pt x="5" y="12"/>
                  </a:cubicBezTo>
                  <a:cubicBezTo>
                    <a:pt x="5" y="11"/>
                    <a:pt x="6" y="11"/>
                    <a:pt x="7" y="11"/>
                  </a:cubicBezTo>
                  <a:cubicBezTo>
                    <a:pt x="7" y="10"/>
                    <a:pt x="7" y="10"/>
                    <a:pt x="8" y="11"/>
                  </a:cubicBezTo>
                  <a:cubicBezTo>
                    <a:pt x="8" y="11"/>
                    <a:pt x="8" y="11"/>
                    <a:pt x="9" y="11"/>
                  </a:cubicBezTo>
                  <a:cubicBezTo>
                    <a:pt x="9" y="11"/>
                    <a:pt x="9" y="10"/>
                    <a:pt x="9" y="10"/>
                  </a:cubicBezTo>
                  <a:cubicBezTo>
                    <a:pt x="10" y="10"/>
                    <a:pt x="10" y="10"/>
                    <a:pt x="11" y="10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1" y="9"/>
                    <a:pt x="11" y="9"/>
                    <a:pt x="11" y="8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9" name="Freeform 784">
              <a:extLst>
                <a:ext uri="{FF2B5EF4-FFF2-40B4-BE49-F238E27FC236}">
                  <a16:creationId xmlns:a16="http://schemas.microsoft.com/office/drawing/2014/main" id="{7CADD261-B7BF-DB6E-B624-17BF8443D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301" y="2559050"/>
              <a:ext cx="4762" cy="4763"/>
            </a:xfrm>
            <a:custGeom>
              <a:avLst/>
              <a:gdLst>
                <a:gd name="T0" fmla="*/ 0 w 3"/>
                <a:gd name="T1" fmla="*/ 3 h 3"/>
                <a:gd name="T2" fmla="*/ 0 w 3"/>
                <a:gd name="T3" fmla="*/ 3 h 3"/>
                <a:gd name="T4" fmla="*/ 3 w 3"/>
                <a:gd name="T5" fmla="*/ 3 h 3"/>
                <a:gd name="T6" fmla="*/ 0 w 3"/>
                <a:gd name="T7" fmla="*/ 0 h 3"/>
                <a:gd name="T8" fmla="*/ 0 w 3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lnTo>
                    <a:pt x="0" y="3"/>
                  </a:lnTo>
                  <a:lnTo>
                    <a:pt x="3" y="3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0" name="Freeform 785">
              <a:extLst>
                <a:ext uri="{FF2B5EF4-FFF2-40B4-BE49-F238E27FC236}">
                  <a16:creationId xmlns:a16="http://schemas.microsoft.com/office/drawing/2014/main" id="{CC3FAADA-E0A8-7C65-B743-DD9A5FE3A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9501" y="2543175"/>
              <a:ext cx="3175" cy="0"/>
            </a:xfrm>
            <a:custGeom>
              <a:avLst/>
              <a:gdLst>
                <a:gd name="T0" fmla="*/ 0 w 2"/>
                <a:gd name="T1" fmla="*/ 0 w 2"/>
                <a:gd name="T2" fmla="*/ 2 w 2"/>
                <a:gd name="T3" fmla="*/ 0 w 2"/>
                <a:gd name="T4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1" name="Freeform 786">
              <a:extLst>
                <a:ext uri="{FF2B5EF4-FFF2-40B4-BE49-F238E27FC236}">
                  <a16:creationId xmlns:a16="http://schemas.microsoft.com/office/drawing/2014/main" id="{BF01FDB2-208C-4694-EDA5-1B553CE041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89476" y="2351088"/>
              <a:ext cx="320675" cy="212725"/>
            </a:xfrm>
            <a:custGeom>
              <a:avLst/>
              <a:gdLst>
                <a:gd name="T0" fmla="*/ 76 w 77"/>
                <a:gd name="T1" fmla="*/ 19 h 51"/>
                <a:gd name="T2" fmla="*/ 76 w 77"/>
                <a:gd name="T3" fmla="*/ 15 h 51"/>
                <a:gd name="T4" fmla="*/ 70 w 77"/>
                <a:gd name="T5" fmla="*/ 13 h 51"/>
                <a:gd name="T6" fmla="*/ 67 w 77"/>
                <a:gd name="T7" fmla="*/ 11 h 51"/>
                <a:gd name="T8" fmla="*/ 65 w 77"/>
                <a:gd name="T9" fmla="*/ 6 h 51"/>
                <a:gd name="T10" fmla="*/ 63 w 77"/>
                <a:gd name="T11" fmla="*/ 4 h 51"/>
                <a:gd name="T12" fmla="*/ 58 w 77"/>
                <a:gd name="T13" fmla="*/ 2 h 51"/>
                <a:gd name="T14" fmla="*/ 55 w 77"/>
                <a:gd name="T15" fmla="*/ 1 h 51"/>
                <a:gd name="T16" fmla="*/ 54 w 77"/>
                <a:gd name="T17" fmla="*/ 7 h 51"/>
                <a:gd name="T18" fmla="*/ 48 w 77"/>
                <a:gd name="T19" fmla="*/ 9 h 51"/>
                <a:gd name="T20" fmla="*/ 45 w 77"/>
                <a:gd name="T21" fmla="*/ 13 h 51"/>
                <a:gd name="T22" fmla="*/ 41 w 77"/>
                <a:gd name="T23" fmla="*/ 7 h 51"/>
                <a:gd name="T24" fmla="*/ 37 w 77"/>
                <a:gd name="T25" fmla="*/ 8 h 51"/>
                <a:gd name="T26" fmla="*/ 32 w 77"/>
                <a:gd name="T27" fmla="*/ 11 h 51"/>
                <a:gd name="T28" fmla="*/ 28 w 77"/>
                <a:gd name="T29" fmla="*/ 9 h 51"/>
                <a:gd name="T30" fmla="*/ 28 w 77"/>
                <a:gd name="T31" fmla="*/ 17 h 51"/>
                <a:gd name="T32" fmla="*/ 25 w 77"/>
                <a:gd name="T33" fmla="*/ 20 h 51"/>
                <a:gd name="T34" fmla="*/ 21 w 77"/>
                <a:gd name="T35" fmla="*/ 17 h 51"/>
                <a:gd name="T36" fmla="*/ 22 w 77"/>
                <a:gd name="T37" fmla="*/ 11 h 51"/>
                <a:gd name="T38" fmla="*/ 21 w 77"/>
                <a:gd name="T39" fmla="*/ 8 h 51"/>
                <a:gd name="T40" fmla="*/ 17 w 77"/>
                <a:gd name="T41" fmla="*/ 5 h 51"/>
                <a:gd name="T42" fmla="*/ 11 w 77"/>
                <a:gd name="T43" fmla="*/ 2 h 51"/>
                <a:gd name="T44" fmla="*/ 12 w 77"/>
                <a:gd name="T45" fmla="*/ 4 h 51"/>
                <a:gd name="T46" fmla="*/ 14 w 77"/>
                <a:gd name="T47" fmla="*/ 6 h 51"/>
                <a:gd name="T48" fmla="*/ 15 w 77"/>
                <a:gd name="T49" fmla="*/ 11 h 51"/>
                <a:gd name="T50" fmla="*/ 11 w 77"/>
                <a:gd name="T51" fmla="*/ 9 h 51"/>
                <a:gd name="T52" fmla="*/ 6 w 77"/>
                <a:gd name="T53" fmla="*/ 8 h 51"/>
                <a:gd name="T54" fmla="*/ 7 w 77"/>
                <a:gd name="T55" fmla="*/ 13 h 51"/>
                <a:gd name="T56" fmla="*/ 7 w 77"/>
                <a:gd name="T57" fmla="*/ 16 h 51"/>
                <a:gd name="T58" fmla="*/ 4 w 77"/>
                <a:gd name="T59" fmla="*/ 18 h 51"/>
                <a:gd name="T60" fmla="*/ 11 w 77"/>
                <a:gd name="T61" fmla="*/ 17 h 51"/>
                <a:gd name="T62" fmla="*/ 14 w 77"/>
                <a:gd name="T63" fmla="*/ 16 h 51"/>
                <a:gd name="T64" fmla="*/ 17 w 77"/>
                <a:gd name="T65" fmla="*/ 18 h 51"/>
                <a:gd name="T66" fmla="*/ 14 w 77"/>
                <a:gd name="T67" fmla="*/ 23 h 51"/>
                <a:gd name="T68" fmla="*/ 13 w 77"/>
                <a:gd name="T69" fmla="*/ 25 h 51"/>
                <a:gd name="T70" fmla="*/ 10 w 77"/>
                <a:gd name="T71" fmla="*/ 25 h 51"/>
                <a:gd name="T72" fmla="*/ 8 w 77"/>
                <a:gd name="T73" fmla="*/ 26 h 51"/>
                <a:gd name="T74" fmla="*/ 5 w 77"/>
                <a:gd name="T75" fmla="*/ 30 h 51"/>
                <a:gd name="T76" fmla="*/ 13 w 77"/>
                <a:gd name="T77" fmla="*/ 29 h 51"/>
                <a:gd name="T78" fmla="*/ 15 w 77"/>
                <a:gd name="T79" fmla="*/ 32 h 51"/>
                <a:gd name="T80" fmla="*/ 19 w 77"/>
                <a:gd name="T81" fmla="*/ 32 h 51"/>
                <a:gd name="T82" fmla="*/ 19 w 77"/>
                <a:gd name="T83" fmla="*/ 33 h 51"/>
                <a:gd name="T84" fmla="*/ 19 w 77"/>
                <a:gd name="T85" fmla="*/ 36 h 51"/>
                <a:gd name="T86" fmla="*/ 17 w 77"/>
                <a:gd name="T87" fmla="*/ 39 h 51"/>
                <a:gd name="T88" fmla="*/ 13 w 77"/>
                <a:gd name="T89" fmla="*/ 41 h 51"/>
                <a:gd name="T90" fmla="*/ 14 w 77"/>
                <a:gd name="T91" fmla="*/ 44 h 51"/>
                <a:gd name="T92" fmla="*/ 26 w 77"/>
                <a:gd name="T93" fmla="*/ 45 h 51"/>
                <a:gd name="T94" fmla="*/ 30 w 77"/>
                <a:gd name="T95" fmla="*/ 46 h 51"/>
                <a:gd name="T96" fmla="*/ 38 w 77"/>
                <a:gd name="T97" fmla="*/ 51 h 51"/>
                <a:gd name="T98" fmla="*/ 48 w 77"/>
                <a:gd name="T99" fmla="*/ 47 h 51"/>
                <a:gd name="T100" fmla="*/ 49 w 77"/>
                <a:gd name="T101" fmla="*/ 45 h 51"/>
                <a:gd name="T102" fmla="*/ 54 w 77"/>
                <a:gd name="T103" fmla="*/ 43 h 51"/>
                <a:gd name="T104" fmla="*/ 59 w 77"/>
                <a:gd name="T105" fmla="*/ 41 h 51"/>
                <a:gd name="T106" fmla="*/ 65 w 77"/>
                <a:gd name="T107" fmla="*/ 36 h 51"/>
                <a:gd name="T108" fmla="*/ 67 w 77"/>
                <a:gd name="T109" fmla="*/ 35 h 51"/>
                <a:gd name="T110" fmla="*/ 72 w 77"/>
                <a:gd name="T111" fmla="*/ 30 h 51"/>
                <a:gd name="T112" fmla="*/ 71 w 77"/>
                <a:gd name="T113" fmla="*/ 27 h 51"/>
                <a:gd name="T114" fmla="*/ 74 w 77"/>
                <a:gd name="T115" fmla="*/ 23 h 51"/>
                <a:gd name="T116" fmla="*/ 20 w 77"/>
                <a:gd name="T117" fmla="*/ 1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7" h="51">
                  <a:moveTo>
                    <a:pt x="77" y="22"/>
                  </a:moveTo>
                  <a:cubicBezTo>
                    <a:pt x="77" y="21"/>
                    <a:pt x="77" y="21"/>
                    <a:pt x="77" y="21"/>
                  </a:cubicBezTo>
                  <a:cubicBezTo>
                    <a:pt x="77" y="21"/>
                    <a:pt x="77" y="21"/>
                    <a:pt x="77" y="20"/>
                  </a:cubicBezTo>
                  <a:cubicBezTo>
                    <a:pt x="77" y="20"/>
                    <a:pt x="76" y="21"/>
                    <a:pt x="76" y="21"/>
                  </a:cubicBezTo>
                  <a:cubicBezTo>
                    <a:pt x="76" y="21"/>
                    <a:pt x="76" y="21"/>
                    <a:pt x="76" y="21"/>
                  </a:cubicBezTo>
                  <a:cubicBezTo>
                    <a:pt x="76" y="21"/>
                    <a:pt x="76" y="21"/>
                    <a:pt x="76" y="21"/>
                  </a:cubicBezTo>
                  <a:cubicBezTo>
                    <a:pt x="75" y="21"/>
                    <a:pt x="75" y="21"/>
                    <a:pt x="75" y="21"/>
                  </a:cubicBezTo>
                  <a:cubicBezTo>
                    <a:pt x="76" y="20"/>
                    <a:pt x="76" y="20"/>
                    <a:pt x="76" y="20"/>
                  </a:cubicBezTo>
                  <a:cubicBezTo>
                    <a:pt x="76" y="20"/>
                    <a:pt x="76" y="20"/>
                    <a:pt x="76" y="20"/>
                  </a:cubicBezTo>
                  <a:cubicBezTo>
                    <a:pt x="75" y="20"/>
                    <a:pt x="74" y="20"/>
                    <a:pt x="74" y="20"/>
                  </a:cubicBezTo>
                  <a:cubicBezTo>
                    <a:pt x="73" y="20"/>
                    <a:pt x="73" y="20"/>
                    <a:pt x="73" y="20"/>
                  </a:cubicBezTo>
                  <a:cubicBezTo>
                    <a:pt x="74" y="20"/>
                    <a:pt x="76" y="20"/>
                    <a:pt x="76" y="19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5" y="18"/>
                    <a:pt x="74" y="18"/>
                    <a:pt x="73" y="19"/>
                  </a:cubicBezTo>
                  <a:cubicBezTo>
                    <a:pt x="74" y="18"/>
                    <a:pt x="74" y="18"/>
                    <a:pt x="75" y="18"/>
                  </a:cubicBezTo>
                  <a:cubicBezTo>
                    <a:pt x="75" y="18"/>
                    <a:pt x="75" y="18"/>
                    <a:pt x="75" y="18"/>
                  </a:cubicBezTo>
                  <a:cubicBezTo>
                    <a:pt x="75" y="18"/>
                    <a:pt x="75" y="18"/>
                    <a:pt x="75" y="18"/>
                  </a:cubicBezTo>
                  <a:cubicBezTo>
                    <a:pt x="74" y="17"/>
                    <a:pt x="74" y="17"/>
                    <a:pt x="74" y="17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5" y="16"/>
                    <a:pt x="75" y="16"/>
                    <a:pt x="75" y="16"/>
                  </a:cubicBezTo>
                  <a:cubicBezTo>
                    <a:pt x="76" y="16"/>
                    <a:pt x="76" y="16"/>
                    <a:pt x="76" y="16"/>
                  </a:cubicBezTo>
                  <a:cubicBezTo>
                    <a:pt x="75" y="16"/>
                    <a:pt x="76" y="15"/>
                    <a:pt x="76" y="15"/>
                  </a:cubicBezTo>
                  <a:cubicBezTo>
                    <a:pt x="75" y="14"/>
                    <a:pt x="75" y="14"/>
                    <a:pt x="75" y="14"/>
                  </a:cubicBezTo>
                  <a:cubicBezTo>
                    <a:pt x="75" y="14"/>
                    <a:pt x="75" y="14"/>
                    <a:pt x="75" y="14"/>
                  </a:cubicBezTo>
                  <a:cubicBezTo>
                    <a:pt x="75" y="14"/>
                    <a:pt x="74" y="15"/>
                    <a:pt x="74" y="15"/>
                  </a:cubicBezTo>
                  <a:cubicBezTo>
                    <a:pt x="74" y="15"/>
                    <a:pt x="74" y="14"/>
                    <a:pt x="74" y="14"/>
                  </a:cubicBezTo>
                  <a:cubicBezTo>
                    <a:pt x="74" y="14"/>
                    <a:pt x="74" y="14"/>
                    <a:pt x="74" y="14"/>
                  </a:cubicBezTo>
                  <a:cubicBezTo>
                    <a:pt x="74" y="13"/>
                    <a:pt x="74" y="13"/>
                    <a:pt x="74" y="13"/>
                  </a:cubicBezTo>
                  <a:cubicBezTo>
                    <a:pt x="73" y="13"/>
                    <a:pt x="73" y="13"/>
                    <a:pt x="73" y="13"/>
                  </a:cubicBezTo>
                  <a:cubicBezTo>
                    <a:pt x="73" y="13"/>
                    <a:pt x="73" y="13"/>
                    <a:pt x="73" y="13"/>
                  </a:cubicBezTo>
                  <a:cubicBezTo>
                    <a:pt x="71" y="13"/>
                    <a:pt x="71" y="13"/>
                    <a:pt x="71" y="13"/>
                  </a:cubicBezTo>
                  <a:cubicBezTo>
                    <a:pt x="71" y="13"/>
                    <a:pt x="71" y="13"/>
                    <a:pt x="71" y="13"/>
                  </a:cubicBezTo>
                  <a:cubicBezTo>
                    <a:pt x="71" y="13"/>
                    <a:pt x="71" y="13"/>
                    <a:pt x="71" y="13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0" y="14"/>
                    <a:pt x="70" y="15"/>
                    <a:pt x="69" y="15"/>
                  </a:cubicBezTo>
                  <a:cubicBezTo>
                    <a:pt x="69" y="15"/>
                    <a:pt x="69" y="15"/>
                    <a:pt x="69" y="15"/>
                  </a:cubicBezTo>
                  <a:cubicBezTo>
                    <a:pt x="70" y="14"/>
                    <a:pt x="70" y="14"/>
                    <a:pt x="70" y="13"/>
                  </a:cubicBezTo>
                  <a:cubicBezTo>
                    <a:pt x="71" y="13"/>
                    <a:pt x="71" y="13"/>
                    <a:pt x="71" y="13"/>
                  </a:cubicBezTo>
                  <a:cubicBezTo>
                    <a:pt x="70" y="12"/>
                    <a:pt x="70" y="12"/>
                    <a:pt x="70" y="12"/>
                  </a:cubicBezTo>
                  <a:cubicBezTo>
                    <a:pt x="70" y="11"/>
                    <a:pt x="70" y="11"/>
                    <a:pt x="70" y="11"/>
                  </a:cubicBezTo>
                  <a:cubicBezTo>
                    <a:pt x="70" y="11"/>
                    <a:pt x="70" y="11"/>
                    <a:pt x="70" y="11"/>
                  </a:cubicBezTo>
                  <a:cubicBezTo>
                    <a:pt x="69" y="11"/>
                    <a:pt x="68" y="12"/>
                    <a:pt x="67" y="12"/>
                  </a:cubicBezTo>
                  <a:cubicBezTo>
                    <a:pt x="67" y="12"/>
                    <a:pt x="67" y="12"/>
                    <a:pt x="67" y="12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67" y="11"/>
                    <a:pt x="67" y="12"/>
                    <a:pt x="66" y="12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67" y="11"/>
                    <a:pt x="67" y="11"/>
                    <a:pt x="67" y="11"/>
                  </a:cubicBezTo>
                  <a:cubicBezTo>
                    <a:pt x="67" y="10"/>
                    <a:pt x="68" y="9"/>
                    <a:pt x="68" y="8"/>
                  </a:cubicBezTo>
                  <a:cubicBezTo>
                    <a:pt x="68" y="8"/>
                    <a:pt x="67" y="7"/>
                    <a:pt x="67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7" y="7"/>
                    <a:pt x="67" y="7"/>
                    <a:pt x="67" y="7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66" y="7"/>
                    <a:pt x="65" y="7"/>
                    <a:pt x="65" y="7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4" y="6"/>
                    <a:pt x="64" y="6"/>
                    <a:pt x="64" y="6"/>
                  </a:cubicBezTo>
                  <a:cubicBezTo>
                    <a:pt x="64" y="6"/>
                    <a:pt x="64" y="6"/>
                    <a:pt x="64" y="6"/>
                  </a:cubicBezTo>
                  <a:cubicBezTo>
                    <a:pt x="65" y="6"/>
                    <a:pt x="65" y="6"/>
                    <a:pt x="65" y="6"/>
                  </a:cubicBezTo>
                  <a:cubicBezTo>
                    <a:pt x="65" y="5"/>
                    <a:pt x="65" y="5"/>
                    <a:pt x="65" y="4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66" y="3"/>
                    <a:pt x="67" y="2"/>
                    <a:pt x="68" y="1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5" y="2"/>
                    <a:pt x="65" y="2"/>
                    <a:pt x="65" y="3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4" y="4"/>
                    <a:pt x="64" y="4"/>
                    <a:pt x="64" y="4"/>
                  </a:cubicBezTo>
                  <a:cubicBezTo>
                    <a:pt x="64" y="4"/>
                    <a:pt x="63" y="4"/>
                    <a:pt x="63" y="4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3" y="5"/>
                    <a:pt x="63" y="5"/>
                    <a:pt x="62" y="6"/>
                  </a:cubicBezTo>
                  <a:cubicBezTo>
                    <a:pt x="62" y="5"/>
                    <a:pt x="62" y="5"/>
                    <a:pt x="61" y="5"/>
                  </a:cubicBezTo>
                  <a:cubicBezTo>
                    <a:pt x="61" y="5"/>
                    <a:pt x="61" y="5"/>
                    <a:pt x="61" y="5"/>
                  </a:cubicBezTo>
                  <a:cubicBezTo>
                    <a:pt x="60" y="5"/>
                    <a:pt x="60" y="5"/>
                    <a:pt x="60" y="5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0" y="2"/>
                    <a:pt x="60" y="2"/>
                    <a:pt x="60" y="2"/>
                  </a:cubicBezTo>
                  <a:cubicBezTo>
                    <a:pt x="60" y="2"/>
                    <a:pt x="60" y="2"/>
                    <a:pt x="60" y="2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58" y="2"/>
                    <a:pt x="58" y="2"/>
                    <a:pt x="58" y="2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8" y="1"/>
                    <a:pt x="58" y="1"/>
                    <a:pt x="59" y="0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6" y="1"/>
                    <a:pt x="56" y="1"/>
                    <a:pt x="56" y="1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5" y="1"/>
                    <a:pt x="55" y="1"/>
                    <a:pt x="55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54" y="1"/>
                    <a:pt x="54" y="2"/>
                    <a:pt x="55" y="3"/>
                  </a:cubicBezTo>
                  <a:cubicBezTo>
                    <a:pt x="55" y="4"/>
                    <a:pt x="55" y="4"/>
                    <a:pt x="55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4" y="6"/>
                    <a:pt x="54" y="6"/>
                    <a:pt x="54" y="6"/>
                  </a:cubicBezTo>
                  <a:cubicBezTo>
                    <a:pt x="54" y="6"/>
                    <a:pt x="55" y="6"/>
                    <a:pt x="55" y="6"/>
                  </a:cubicBezTo>
                  <a:cubicBezTo>
                    <a:pt x="54" y="6"/>
                    <a:pt x="53" y="6"/>
                    <a:pt x="54" y="7"/>
                  </a:cubicBezTo>
                  <a:cubicBezTo>
                    <a:pt x="54" y="7"/>
                    <a:pt x="54" y="7"/>
                    <a:pt x="54" y="7"/>
                  </a:cubicBezTo>
                  <a:cubicBezTo>
                    <a:pt x="54" y="7"/>
                    <a:pt x="54" y="7"/>
                    <a:pt x="54" y="7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53" y="7"/>
                    <a:pt x="53" y="7"/>
                    <a:pt x="53" y="7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3" y="7"/>
                    <a:pt x="52" y="7"/>
                    <a:pt x="52" y="7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2" y="5"/>
                    <a:pt x="50" y="5"/>
                    <a:pt x="50" y="6"/>
                  </a:cubicBezTo>
                  <a:cubicBezTo>
                    <a:pt x="50" y="7"/>
                    <a:pt x="49" y="8"/>
                    <a:pt x="49" y="10"/>
                  </a:cubicBezTo>
                  <a:cubicBezTo>
                    <a:pt x="49" y="9"/>
                    <a:pt x="49" y="9"/>
                    <a:pt x="49" y="9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7" y="9"/>
                    <a:pt x="48" y="10"/>
                    <a:pt x="48" y="11"/>
                  </a:cubicBezTo>
                  <a:cubicBezTo>
                    <a:pt x="47" y="9"/>
                    <a:pt x="47" y="8"/>
                    <a:pt x="46" y="7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4" y="7"/>
                    <a:pt x="44" y="7"/>
                    <a:pt x="44" y="7"/>
                  </a:cubicBezTo>
                  <a:cubicBezTo>
                    <a:pt x="44" y="7"/>
                    <a:pt x="44" y="7"/>
                    <a:pt x="44" y="7"/>
                  </a:cubicBezTo>
                  <a:cubicBezTo>
                    <a:pt x="44" y="7"/>
                    <a:pt x="43" y="6"/>
                    <a:pt x="43" y="7"/>
                  </a:cubicBezTo>
                  <a:cubicBezTo>
                    <a:pt x="42" y="8"/>
                    <a:pt x="43" y="9"/>
                    <a:pt x="43" y="10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1"/>
                    <a:pt x="45" y="12"/>
                    <a:pt x="45" y="13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45" y="14"/>
                    <a:pt x="45" y="14"/>
                    <a:pt x="45" y="15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44" y="13"/>
                    <a:pt x="44" y="12"/>
                    <a:pt x="44" y="12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3" y="11"/>
                    <a:pt x="43" y="11"/>
                    <a:pt x="43" y="10"/>
                  </a:cubicBezTo>
                  <a:cubicBezTo>
                    <a:pt x="42" y="10"/>
                    <a:pt x="42" y="10"/>
                    <a:pt x="41" y="10"/>
                  </a:cubicBezTo>
                  <a:cubicBezTo>
                    <a:pt x="41" y="9"/>
                    <a:pt x="41" y="8"/>
                    <a:pt x="41" y="8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39" y="7"/>
                    <a:pt x="39" y="7"/>
                    <a:pt x="39" y="6"/>
                  </a:cubicBezTo>
                  <a:cubicBezTo>
                    <a:pt x="39" y="6"/>
                    <a:pt x="39" y="6"/>
                    <a:pt x="39" y="6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38" y="7"/>
                    <a:pt x="38" y="7"/>
                    <a:pt x="38" y="7"/>
                  </a:cubicBezTo>
                  <a:cubicBezTo>
                    <a:pt x="38" y="7"/>
                    <a:pt x="38" y="7"/>
                    <a:pt x="37" y="7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37" y="8"/>
                    <a:pt x="37" y="8"/>
                    <a:pt x="37" y="8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6" y="8"/>
                    <a:pt x="35" y="8"/>
                    <a:pt x="35" y="9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5" y="11"/>
                    <a:pt x="36" y="13"/>
                    <a:pt x="35" y="14"/>
                  </a:cubicBezTo>
                  <a:cubicBezTo>
                    <a:pt x="35" y="14"/>
                    <a:pt x="35" y="14"/>
                    <a:pt x="34" y="13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4" y="13"/>
                    <a:pt x="33" y="12"/>
                    <a:pt x="33" y="12"/>
                  </a:cubicBezTo>
                  <a:cubicBezTo>
                    <a:pt x="33" y="12"/>
                    <a:pt x="32" y="11"/>
                    <a:pt x="32" y="11"/>
                  </a:cubicBezTo>
                  <a:cubicBezTo>
                    <a:pt x="32" y="11"/>
                    <a:pt x="32" y="11"/>
                    <a:pt x="32" y="11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31" y="10"/>
                    <a:pt x="31" y="9"/>
                    <a:pt x="31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8"/>
                    <a:pt x="29" y="8"/>
                    <a:pt x="28" y="8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9" y="10"/>
                    <a:pt x="28" y="10"/>
                    <a:pt x="29" y="11"/>
                  </a:cubicBezTo>
                  <a:cubicBezTo>
                    <a:pt x="29" y="11"/>
                    <a:pt x="29" y="12"/>
                    <a:pt x="29" y="12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13"/>
                    <a:pt x="30" y="14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8" y="18"/>
                    <a:pt x="28" y="18"/>
                    <a:pt x="28" y="18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7" y="16"/>
                    <a:pt x="27" y="16"/>
                    <a:pt x="27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6" y="15"/>
                    <a:pt x="25" y="16"/>
                    <a:pt x="25" y="17"/>
                  </a:cubicBezTo>
                  <a:cubicBezTo>
                    <a:pt x="24" y="18"/>
                    <a:pt x="25" y="19"/>
                    <a:pt x="25" y="20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20"/>
                    <a:pt x="24" y="21"/>
                    <a:pt x="24" y="22"/>
                  </a:cubicBezTo>
                  <a:cubicBezTo>
                    <a:pt x="24" y="22"/>
                    <a:pt x="24" y="22"/>
                    <a:pt x="24" y="23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4" y="22"/>
                    <a:pt x="23" y="21"/>
                    <a:pt x="23" y="20"/>
                  </a:cubicBezTo>
                  <a:cubicBezTo>
                    <a:pt x="23" y="19"/>
                    <a:pt x="23" y="18"/>
                    <a:pt x="22" y="18"/>
                  </a:cubicBezTo>
                  <a:cubicBezTo>
                    <a:pt x="22" y="18"/>
                    <a:pt x="21" y="19"/>
                    <a:pt x="21" y="19"/>
                  </a:cubicBezTo>
                  <a:cubicBezTo>
                    <a:pt x="22" y="18"/>
                    <a:pt x="22" y="17"/>
                    <a:pt x="22" y="16"/>
                  </a:cubicBezTo>
                  <a:cubicBezTo>
                    <a:pt x="22" y="16"/>
                    <a:pt x="21" y="17"/>
                    <a:pt x="21" y="17"/>
                  </a:cubicBezTo>
                  <a:cubicBezTo>
                    <a:pt x="21" y="16"/>
                    <a:pt x="22" y="16"/>
                    <a:pt x="21" y="16"/>
                  </a:cubicBezTo>
                  <a:cubicBezTo>
                    <a:pt x="20" y="15"/>
                    <a:pt x="20" y="16"/>
                    <a:pt x="20" y="15"/>
                  </a:cubicBezTo>
                  <a:cubicBezTo>
                    <a:pt x="20" y="14"/>
                    <a:pt x="20" y="14"/>
                    <a:pt x="19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20" y="13"/>
                    <a:pt x="20" y="14"/>
                    <a:pt x="20" y="15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2" y="14"/>
                    <a:pt x="21" y="14"/>
                    <a:pt x="21" y="13"/>
                  </a:cubicBezTo>
                  <a:cubicBezTo>
                    <a:pt x="22" y="13"/>
                    <a:pt x="22" y="13"/>
                    <a:pt x="23" y="12"/>
                  </a:cubicBezTo>
                  <a:cubicBezTo>
                    <a:pt x="22" y="12"/>
                    <a:pt x="22" y="12"/>
                    <a:pt x="22" y="12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1" y="10"/>
                    <a:pt x="21" y="10"/>
                    <a:pt x="20" y="11"/>
                  </a:cubicBezTo>
                  <a:cubicBezTo>
                    <a:pt x="20" y="11"/>
                    <a:pt x="20" y="10"/>
                    <a:pt x="20" y="10"/>
                  </a:cubicBezTo>
                  <a:cubicBezTo>
                    <a:pt x="21" y="10"/>
                    <a:pt x="22" y="10"/>
                    <a:pt x="22" y="10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2" y="9"/>
                    <a:pt x="22" y="9"/>
                    <a:pt x="22" y="9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1" y="8"/>
                    <a:pt x="21" y="8"/>
                    <a:pt x="21" y="8"/>
                  </a:cubicBezTo>
                  <a:cubicBezTo>
                    <a:pt x="20" y="9"/>
                    <a:pt x="20" y="8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9" y="9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5" y="3"/>
                    <a:pt x="15" y="3"/>
                    <a:pt x="15" y="2"/>
                  </a:cubicBezTo>
                  <a:cubicBezTo>
                    <a:pt x="15" y="2"/>
                    <a:pt x="15" y="3"/>
                    <a:pt x="15" y="3"/>
                  </a:cubicBezTo>
                  <a:cubicBezTo>
                    <a:pt x="14" y="3"/>
                    <a:pt x="14" y="2"/>
                    <a:pt x="14" y="2"/>
                  </a:cubicBezTo>
                  <a:cubicBezTo>
                    <a:pt x="13" y="3"/>
                    <a:pt x="12" y="2"/>
                    <a:pt x="11" y="2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3"/>
                    <a:pt x="11" y="3"/>
                    <a:pt x="11" y="3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1" y="5"/>
                    <a:pt x="11" y="5"/>
                  </a:cubicBezTo>
                  <a:cubicBezTo>
                    <a:pt x="12" y="5"/>
                    <a:pt x="12" y="4"/>
                    <a:pt x="12" y="4"/>
                  </a:cubicBezTo>
                  <a:cubicBezTo>
                    <a:pt x="12" y="4"/>
                    <a:pt x="12" y="4"/>
                    <a:pt x="12" y="5"/>
                  </a:cubicBezTo>
                  <a:cubicBezTo>
                    <a:pt x="13" y="5"/>
                    <a:pt x="13" y="4"/>
                    <a:pt x="13" y="4"/>
                  </a:cubicBezTo>
                  <a:cubicBezTo>
                    <a:pt x="13" y="4"/>
                    <a:pt x="13" y="5"/>
                    <a:pt x="13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5"/>
                    <a:pt x="11" y="5"/>
                    <a:pt x="11" y="6"/>
                  </a:cubicBezTo>
                  <a:cubicBezTo>
                    <a:pt x="12" y="7"/>
                    <a:pt x="13" y="8"/>
                    <a:pt x="14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9"/>
                    <a:pt x="15" y="10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2"/>
                    <a:pt x="14" y="12"/>
                    <a:pt x="14" y="12"/>
                  </a:cubicBezTo>
                  <a:cubicBezTo>
                    <a:pt x="15" y="12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4" y="11"/>
                    <a:pt x="13" y="12"/>
                    <a:pt x="13" y="12"/>
                  </a:cubicBezTo>
                  <a:cubicBezTo>
                    <a:pt x="13" y="12"/>
                    <a:pt x="14" y="11"/>
                    <a:pt x="14" y="11"/>
                  </a:cubicBezTo>
                  <a:cubicBezTo>
                    <a:pt x="14" y="10"/>
                    <a:pt x="13" y="9"/>
                    <a:pt x="13" y="9"/>
                  </a:cubicBezTo>
                  <a:cubicBezTo>
                    <a:pt x="12" y="8"/>
                    <a:pt x="12" y="10"/>
                    <a:pt x="12" y="11"/>
                  </a:cubicBezTo>
                  <a:cubicBezTo>
                    <a:pt x="12" y="11"/>
                    <a:pt x="12" y="10"/>
                    <a:pt x="12" y="10"/>
                  </a:cubicBezTo>
                  <a:cubicBezTo>
                    <a:pt x="12" y="10"/>
                    <a:pt x="12" y="10"/>
                    <a:pt x="11" y="10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1" y="9"/>
                    <a:pt x="11" y="10"/>
                    <a:pt x="10" y="10"/>
                  </a:cubicBezTo>
                  <a:cubicBezTo>
                    <a:pt x="11" y="9"/>
                    <a:pt x="11" y="9"/>
                    <a:pt x="11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7"/>
                    <a:pt x="9" y="6"/>
                    <a:pt x="8" y="6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8" y="7"/>
                    <a:pt x="8" y="8"/>
                    <a:pt x="8" y="8"/>
                  </a:cubicBezTo>
                  <a:cubicBezTo>
                    <a:pt x="8" y="7"/>
                    <a:pt x="7" y="7"/>
                    <a:pt x="6" y="8"/>
                  </a:cubicBezTo>
                  <a:cubicBezTo>
                    <a:pt x="7" y="8"/>
                    <a:pt x="7" y="9"/>
                    <a:pt x="8" y="9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7" y="10"/>
                    <a:pt x="6" y="7"/>
                    <a:pt x="5" y="9"/>
                  </a:cubicBezTo>
                  <a:cubicBezTo>
                    <a:pt x="5" y="10"/>
                    <a:pt x="7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2"/>
                    <a:pt x="8" y="11"/>
                    <a:pt x="7" y="11"/>
                  </a:cubicBezTo>
                  <a:cubicBezTo>
                    <a:pt x="7" y="12"/>
                    <a:pt x="6" y="11"/>
                    <a:pt x="5" y="11"/>
                  </a:cubicBezTo>
                  <a:cubicBezTo>
                    <a:pt x="4" y="11"/>
                    <a:pt x="5" y="12"/>
                    <a:pt x="6" y="13"/>
                  </a:cubicBezTo>
                  <a:cubicBezTo>
                    <a:pt x="6" y="13"/>
                    <a:pt x="7" y="13"/>
                    <a:pt x="7" y="13"/>
                  </a:cubicBezTo>
                  <a:cubicBezTo>
                    <a:pt x="8" y="14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3"/>
                    <a:pt x="8" y="14"/>
                    <a:pt x="8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5"/>
                    <a:pt x="8" y="15"/>
                    <a:pt x="9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7" y="14"/>
                    <a:pt x="4" y="12"/>
                    <a:pt x="3" y="12"/>
                  </a:cubicBezTo>
                  <a:cubicBezTo>
                    <a:pt x="3" y="13"/>
                    <a:pt x="3" y="14"/>
                    <a:pt x="3" y="14"/>
                  </a:cubicBezTo>
                  <a:cubicBezTo>
                    <a:pt x="4" y="15"/>
                    <a:pt x="5" y="15"/>
                    <a:pt x="5" y="16"/>
                  </a:cubicBezTo>
                  <a:cubicBezTo>
                    <a:pt x="4" y="15"/>
                    <a:pt x="4" y="15"/>
                    <a:pt x="3" y="15"/>
                  </a:cubicBezTo>
                  <a:cubicBezTo>
                    <a:pt x="3" y="16"/>
                    <a:pt x="4" y="16"/>
                    <a:pt x="4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3" y="17"/>
                    <a:pt x="3" y="15"/>
                    <a:pt x="2" y="15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6"/>
                    <a:pt x="1" y="17"/>
                    <a:pt x="0" y="17"/>
                  </a:cubicBezTo>
                  <a:cubicBezTo>
                    <a:pt x="0" y="18"/>
                    <a:pt x="1" y="17"/>
                    <a:pt x="1" y="17"/>
                  </a:cubicBezTo>
                  <a:cubicBezTo>
                    <a:pt x="2" y="17"/>
                    <a:pt x="3" y="18"/>
                    <a:pt x="4" y="18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18"/>
                    <a:pt x="7" y="18"/>
                    <a:pt x="8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7"/>
                    <a:pt x="9" y="17"/>
                    <a:pt x="9" y="16"/>
                  </a:cubicBezTo>
                  <a:cubicBezTo>
                    <a:pt x="10" y="17"/>
                    <a:pt x="10" y="17"/>
                    <a:pt x="11" y="17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11" y="16"/>
                    <a:pt x="11" y="17"/>
                  </a:cubicBezTo>
                  <a:cubicBezTo>
                    <a:pt x="11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2" y="16"/>
                    <a:pt x="12" y="16"/>
                  </a:cubicBezTo>
                  <a:cubicBezTo>
                    <a:pt x="12" y="16"/>
                    <a:pt x="13" y="16"/>
                    <a:pt x="13" y="16"/>
                  </a:cubicBezTo>
                  <a:cubicBezTo>
                    <a:pt x="12" y="16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3" y="17"/>
                    <a:pt x="13" y="17"/>
                    <a:pt x="13" y="17"/>
                  </a:cubicBezTo>
                  <a:cubicBezTo>
                    <a:pt x="14" y="17"/>
                    <a:pt x="14" y="16"/>
                    <a:pt x="14" y="16"/>
                  </a:cubicBezTo>
                  <a:cubicBezTo>
                    <a:pt x="14" y="16"/>
                    <a:pt x="14" y="17"/>
                    <a:pt x="14" y="18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6" y="17"/>
                    <a:pt x="16" y="17"/>
                    <a:pt x="17" y="16"/>
                  </a:cubicBezTo>
                  <a:cubicBezTo>
                    <a:pt x="16" y="17"/>
                    <a:pt x="16" y="17"/>
                    <a:pt x="15" y="17"/>
                  </a:cubicBezTo>
                  <a:cubicBezTo>
                    <a:pt x="14" y="18"/>
                    <a:pt x="15" y="18"/>
                    <a:pt x="16" y="19"/>
                  </a:cubicBezTo>
                  <a:cubicBezTo>
                    <a:pt x="16" y="19"/>
                    <a:pt x="17" y="18"/>
                    <a:pt x="17" y="17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17" y="18"/>
                    <a:pt x="18" y="18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8" y="18"/>
                    <a:pt x="18" y="19"/>
                    <a:pt x="18" y="19"/>
                  </a:cubicBezTo>
                  <a:cubicBezTo>
                    <a:pt x="18" y="19"/>
                    <a:pt x="19" y="19"/>
                    <a:pt x="19" y="19"/>
                  </a:cubicBezTo>
                  <a:cubicBezTo>
                    <a:pt x="19" y="19"/>
                    <a:pt x="18" y="19"/>
                    <a:pt x="18" y="1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8" y="19"/>
                    <a:pt x="17" y="20"/>
                    <a:pt x="17" y="20"/>
                  </a:cubicBezTo>
                  <a:cubicBezTo>
                    <a:pt x="17" y="20"/>
                    <a:pt x="16" y="21"/>
                    <a:pt x="15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4" y="22"/>
                    <a:pt x="14" y="22"/>
                    <a:pt x="14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4" y="23"/>
                    <a:pt x="14" y="23"/>
                    <a:pt x="15" y="23"/>
                  </a:cubicBezTo>
                  <a:cubicBezTo>
                    <a:pt x="15" y="23"/>
                    <a:pt x="16" y="24"/>
                    <a:pt x="16" y="24"/>
                  </a:cubicBezTo>
                  <a:cubicBezTo>
                    <a:pt x="17" y="24"/>
                    <a:pt x="18" y="24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20" y="23"/>
                    <a:pt x="19" y="24"/>
                    <a:pt x="19" y="25"/>
                  </a:cubicBezTo>
                  <a:cubicBezTo>
                    <a:pt x="19" y="26"/>
                    <a:pt x="17" y="25"/>
                    <a:pt x="16" y="25"/>
                  </a:cubicBezTo>
                  <a:cubicBezTo>
                    <a:pt x="16" y="26"/>
                    <a:pt x="15" y="25"/>
                    <a:pt x="15" y="25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1" y="25"/>
                    <a:pt x="12" y="25"/>
                    <a:pt x="12" y="25"/>
                  </a:cubicBezTo>
                  <a:cubicBezTo>
                    <a:pt x="11" y="26"/>
                    <a:pt x="11" y="25"/>
                    <a:pt x="11" y="26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7" y="26"/>
                    <a:pt x="8" y="26"/>
                    <a:pt x="8" y="26"/>
                  </a:cubicBezTo>
                  <a:cubicBezTo>
                    <a:pt x="7" y="26"/>
                    <a:pt x="7" y="26"/>
                    <a:pt x="7" y="26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28"/>
                    <a:pt x="4" y="26"/>
                    <a:pt x="3" y="27"/>
                  </a:cubicBezTo>
                  <a:cubicBezTo>
                    <a:pt x="3" y="27"/>
                    <a:pt x="3" y="27"/>
                    <a:pt x="3" y="27"/>
                  </a:cubicBezTo>
                  <a:cubicBezTo>
                    <a:pt x="3" y="28"/>
                    <a:pt x="3" y="28"/>
                    <a:pt x="3" y="29"/>
                  </a:cubicBezTo>
                  <a:cubicBezTo>
                    <a:pt x="4" y="29"/>
                    <a:pt x="4" y="30"/>
                    <a:pt x="4" y="30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7" y="29"/>
                    <a:pt x="7" y="29"/>
                    <a:pt x="7" y="29"/>
                  </a:cubicBezTo>
                  <a:cubicBezTo>
                    <a:pt x="7" y="28"/>
                    <a:pt x="8" y="28"/>
                    <a:pt x="8" y="28"/>
                  </a:cubicBezTo>
                  <a:cubicBezTo>
                    <a:pt x="9" y="29"/>
                    <a:pt x="11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5" y="30"/>
                    <a:pt x="15" y="30"/>
                    <a:pt x="14" y="31"/>
                  </a:cubicBezTo>
                  <a:cubicBezTo>
                    <a:pt x="14" y="31"/>
                    <a:pt x="16" y="30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14" y="31"/>
                    <a:pt x="14" y="32"/>
                    <a:pt x="15" y="32"/>
                  </a:cubicBezTo>
                  <a:cubicBezTo>
                    <a:pt x="15" y="32"/>
                    <a:pt x="15" y="33"/>
                    <a:pt x="15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6" y="34"/>
                    <a:pt x="16" y="34"/>
                    <a:pt x="16" y="34"/>
                  </a:cubicBezTo>
                  <a:cubicBezTo>
                    <a:pt x="15" y="34"/>
                    <a:pt x="15" y="34"/>
                    <a:pt x="15" y="34"/>
                  </a:cubicBezTo>
                  <a:cubicBezTo>
                    <a:pt x="15" y="34"/>
                    <a:pt x="16" y="34"/>
                    <a:pt x="16" y="34"/>
                  </a:cubicBezTo>
                  <a:cubicBezTo>
                    <a:pt x="16" y="34"/>
                    <a:pt x="16" y="34"/>
                    <a:pt x="16" y="34"/>
                  </a:cubicBezTo>
                  <a:cubicBezTo>
                    <a:pt x="17" y="34"/>
                    <a:pt x="17" y="34"/>
                    <a:pt x="17" y="33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18" y="33"/>
                    <a:pt x="19" y="32"/>
                    <a:pt x="19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1" y="31"/>
                    <a:pt x="21" y="31"/>
                    <a:pt x="21" y="31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19" y="32"/>
                    <a:pt x="19" y="33"/>
                    <a:pt x="19" y="33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8" y="33"/>
                    <a:pt x="18" y="34"/>
                    <a:pt x="17" y="34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7" y="36"/>
                    <a:pt x="18" y="35"/>
                    <a:pt x="18" y="36"/>
                  </a:cubicBezTo>
                  <a:cubicBezTo>
                    <a:pt x="17" y="36"/>
                    <a:pt x="17" y="36"/>
                    <a:pt x="16" y="37"/>
                  </a:cubicBezTo>
                  <a:cubicBezTo>
                    <a:pt x="17" y="37"/>
                    <a:pt x="18" y="37"/>
                    <a:pt x="19" y="36"/>
                  </a:cubicBezTo>
                  <a:cubicBezTo>
                    <a:pt x="19" y="35"/>
                    <a:pt x="20" y="35"/>
                    <a:pt x="21" y="36"/>
                  </a:cubicBezTo>
                  <a:cubicBezTo>
                    <a:pt x="21" y="36"/>
                    <a:pt x="21" y="36"/>
                    <a:pt x="21" y="36"/>
                  </a:cubicBezTo>
                  <a:cubicBezTo>
                    <a:pt x="21" y="36"/>
                    <a:pt x="21" y="36"/>
                    <a:pt x="21" y="36"/>
                  </a:cubicBezTo>
                  <a:cubicBezTo>
                    <a:pt x="21" y="36"/>
                    <a:pt x="20" y="36"/>
                    <a:pt x="19" y="36"/>
                  </a:cubicBezTo>
                  <a:cubicBezTo>
                    <a:pt x="19" y="36"/>
                    <a:pt x="19" y="37"/>
                    <a:pt x="18" y="37"/>
                  </a:cubicBezTo>
                  <a:cubicBezTo>
                    <a:pt x="18" y="38"/>
                    <a:pt x="18" y="38"/>
                    <a:pt x="18" y="38"/>
                  </a:cubicBezTo>
                  <a:cubicBezTo>
                    <a:pt x="18" y="38"/>
                    <a:pt x="18" y="38"/>
                    <a:pt x="18" y="38"/>
                  </a:cubicBezTo>
                  <a:cubicBezTo>
                    <a:pt x="18" y="38"/>
                    <a:pt x="18" y="38"/>
                    <a:pt x="18" y="38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7" y="39"/>
                    <a:pt x="18" y="40"/>
                    <a:pt x="18" y="40"/>
                  </a:cubicBezTo>
                  <a:cubicBezTo>
                    <a:pt x="18" y="40"/>
                    <a:pt x="18" y="40"/>
                    <a:pt x="18" y="40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7" y="40"/>
                    <a:pt x="17" y="40"/>
                    <a:pt x="17" y="41"/>
                  </a:cubicBezTo>
                  <a:cubicBezTo>
                    <a:pt x="17" y="41"/>
                    <a:pt x="17" y="41"/>
                    <a:pt x="16" y="41"/>
                  </a:cubicBezTo>
                  <a:cubicBezTo>
                    <a:pt x="16" y="42"/>
                    <a:pt x="16" y="42"/>
                    <a:pt x="16" y="42"/>
                  </a:cubicBezTo>
                  <a:cubicBezTo>
                    <a:pt x="15" y="41"/>
                    <a:pt x="15" y="41"/>
                    <a:pt x="14" y="42"/>
                  </a:cubicBezTo>
                  <a:cubicBezTo>
                    <a:pt x="14" y="42"/>
                    <a:pt x="13" y="42"/>
                    <a:pt x="13" y="42"/>
                  </a:cubicBezTo>
                  <a:cubicBezTo>
                    <a:pt x="13" y="42"/>
                    <a:pt x="13" y="42"/>
                    <a:pt x="13" y="41"/>
                  </a:cubicBezTo>
                  <a:cubicBezTo>
                    <a:pt x="13" y="41"/>
                    <a:pt x="12" y="41"/>
                    <a:pt x="12" y="40"/>
                  </a:cubicBezTo>
                  <a:cubicBezTo>
                    <a:pt x="12" y="41"/>
                    <a:pt x="12" y="42"/>
                    <a:pt x="12" y="42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2" y="45"/>
                    <a:pt x="12" y="45"/>
                    <a:pt x="12" y="45"/>
                  </a:cubicBezTo>
                  <a:cubicBezTo>
                    <a:pt x="12" y="45"/>
                    <a:pt x="12" y="45"/>
                    <a:pt x="12" y="45"/>
                  </a:cubicBezTo>
                  <a:cubicBezTo>
                    <a:pt x="12" y="45"/>
                    <a:pt x="12" y="45"/>
                    <a:pt x="12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6" y="44"/>
                    <a:pt x="16" y="45"/>
                    <a:pt x="18" y="44"/>
                  </a:cubicBezTo>
                  <a:cubicBezTo>
                    <a:pt x="19" y="44"/>
                    <a:pt x="19" y="44"/>
                    <a:pt x="20" y="45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2" y="44"/>
                    <a:pt x="22" y="44"/>
                    <a:pt x="23" y="44"/>
                  </a:cubicBezTo>
                  <a:cubicBezTo>
                    <a:pt x="23" y="44"/>
                    <a:pt x="23" y="44"/>
                    <a:pt x="23" y="44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3" y="43"/>
                    <a:pt x="23" y="43"/>
                    <a:pt x="23" y="43"/>
                  </a:cubicBezTo>
                  <a:cubicBezTo>
                    <a:pt x="23" y="43"/>
                    <a:pt x="24" y="43"/>
                    <a:pt x="24" y="43"/>
                  </a:cubicBezTo>
                  <a:cubicBezTo>
                    <a:pt x="24" y="43"/>
                    <a:pt x="23" y="43"/>
                    <a:pt x="23" y="43"/>
                  </a:cubicBezTo>
                  <a:cubicBezTo>
                    <a:pt x="23" y="44"/>
                    <a:pt x="24" y="44"/>
                    <a:pt x="25" y="45"/>
                  </a:cubicBezTo>
                  <a:cubicBezTo>
                    <a:pt x="25" y="45"/>
                    <a:pt x="26" y="46"/>
                    <a:pt x="26" y="45"/>
                  </a:cubicBezTo>
                  <a:cubicBezTo>
                    <a:pt x="26" y="45"/>
                    <a:pt x="27" y="44"/>
                    <a:pt x="27" y="44"/>
                  </a:cubicBezTo>
                  <a:cubicBezTo>
                    <a:pt x="27" y="45"/>
                    <a:pt x="27" y="45"/>
                    <a:pt x="27" y="45"/>
                  </a:cubicBezTo>
                  <a:cubicBezTo>
                    <a:pt x="27" y="45"/>
                    <a:pt x="27" y="45"/>
                    <a:pt x="27" y="45"/>
                  </a:cubicBezTo>
                  <a:cubicBezTo>
                    <a:pt x="27" y="45"/>
                    <a:pt x="27" y="45"/>
                    <a:pt x="27" y="45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6" y="46"/>
                    <a:pt x="26" y="46"/>
                    <a:pt x="26" y="46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7" y="46"/>
                    <a:pt x="28" y="45"/>
                    <a:pt x="29" y="45"/>
                  </a:cubicBezTo>
                  <a:cubicBezTo>
                    <a:pt x="29" y="45"/>
                    <a:pt x="29" y="45"/>
                    <a:pt x="29" y="45"/>
                  </a:cubicBezTo>
                  <a:cubicBezTo>
                    <a:pt x="29" y="46"/>
                    <a:pt x="29" y="46"/>
                    <a:pt x="30" y="46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9" y="46"/>
                    <a:pt x="28" y="45"/>
                    <a:pt x="28" y="46"/>
                  </a:cubicBezTo>
                  <a:cubicBezTo>
                    <a:pt x="28" y="47"/>
                    <a:pt x="28" y="47"/>
                    <a:pt x="29" y="48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28" y="47"/>
                    <a:pt x="29" y="47"/>
                    <a:pt x="29" y="48"/>
                  </a:cubicBezTo>
                  <a:cubicBezTo>
                    <a:pt x="30" y="48"/>
                    <a:pt x="30" y="48"/>
                    <a:pt x="30" y="48"/>
                  </a:cubicBezTo>
                  <a:cubicBezTo>
                    <a:pt x="29" y="48"/>
                    <a:pt x="29" y="48"/>
                    <a:pt x="29" y="48"/>
                  </a:cubicBezTo>
                  <a:cubicBezTo>
                    <a:pt x="30" y="49"/>
                    <a:pt x="30" y="49"/>
                    <a:pt x="31" y="49"/>
                  </a:cubicBezTo>
                  <a:cubicBezTo>
                    <a:pt x="32" y="49"/>
                    <a:pt x="33" y="49"/>
                    <a:pt x="34" y="49"/>
                  </a:cubicBezTo>
                  <a:cubicBezTo>
                    <a:pt x="33" y="49"/>
                    <a:pt x="33" y="49"/>
                    <a:pt x="33" y="49"/>
                  </a:cubicBezTo>
                  <a:cubicBezTo>
                    <a:pt x="34" y="49"/>
                    <a:pt x="34" y="49"/>
                    <a:pt x="34" y="49"/>
                  </a:cubicBezTo>
                  <a:cubicBezTo>
                    <a:pt x="34" y="50"/>
                    <a:pt x="37" y="51"/>
                    <a:pt x="38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9" y="51"/>
                    <a:pt x="40" y="51"/>
                    <a:pt x="41" y="51"/>
                  </a:cubicBezTo>
                  <a:cubicBezTo>
                    <a:pt x="43" y="51"/>
                    <a:pt x="44" y="50"/>
                    <a:pt x="45" y="50"/>
                  </a:cubicBezTo>
                  <a:cubicBezTo>
                    <a:pt x="45" y="50"/>
                    <a:pt x="45" y="49"/>
                    <a:pt x="44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49"/>
                    <a:pt x="45" y="49"/>
                    <a:pt x="45" y="49"/>
                  </a:cubicBezTo>
                  <a:cubicBezTo>
                    <a:pt x="45" y="49"/>
                    <a:pt x="46" y="49"/>
                    <a:pt x="46" y="49"/>
                  </a:cubicBezTo>
                  <a:cubicBezTo>
                    <a:pt x="46" y="49"/>
                    <a:pt x="45" y="49"/>
                    <a:pt x="45" y="50"/>
                  </a:cubicBezTo>
                  <a:cubicBezTo>
                    <a:pt x="46" y="51"/>
                    <a:pt x="48" y="49"/>
                    <a:pt x="48" y="48"/>
                  </a:cubicBezTo>
                  <a:cubicBezTo>
                    <a:pt x="47" y="48"/>
                    <a:pt x="47" y="48"/>
                    <a:pt x="47" y="48"/>
                  </a:cubicBezTo>
                  <a:cubicBezTo>
                    <a:pt x="47" y="47"/>
                    <a:pt x="47" y="47"/>
                    <a:pt x="47" y="47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8" y="47"/>
                    <a:pt x="48" y="47"/>
                    <a:pt x="48" y="47"/>
                  </a:cubicBezTo>
                  <a:cubicBezTo>
                    <a:pt x="47" y="47"/>
                    <a:pt x="47" y="47"/>
                    <a:pt x="47" y="47"/>
                  </a:cubicBezTo>
                  <a:cubicBezTo>
                    <a:pt x="47" y="47"/>
                    <a:pt x="47" y="47"/>
                    <a:pt x="47" y="47"/>
                  </a:cubicBezTo>
                  <a:cubicBezTo>
                    <a:pt x="47" y="47"/>
                    <a:pt x="47" y="47"/>
                    <a:pt x="47" y="47"/>
                  </a:cubicBezTo>
                  <a:cubicBezTo>
                    <a:pt x="47" y="46"/>
                    <a:pt x="47" y="46"/>
                    <a:pt x="48" y="46"/>
                  </a:cubicBezTo>
                  <a:cubicBezTo>
                    <a:pt x="48" y="46"/>
                    <a:pt x="48" y="46"/>
                    <a:pt x="48" y="46"/>
                  </a:cubicBezTo>
                  <a:cubicBezTo>
                    <a:pt x="48" y="45"/>
                    <a:pt x="48" y="45"/>
                    <a:pt x="48" y="45"/>
                  </a:cubicBezTo>
                  <a:cubicBezTo>
                    <a:pt x="49" y="45"/>
                    <a:pt x="49" y="45"/>
                    <a:pt x="49" y="45"/>
                  </a:cubicBezTo>
                  <a:cubicBezTo>
                    <a:pt x="49" y="45"/>
                    <a:pt x="49" y="45"/>
                    <a:pt x="49" y="45"/>
                  </a:cubicBezTo>
                  <a:cubicBezTo>
                    <a:pt x="49" y="45"/>
                    <a:pt x="49" y="45"/>
                    <a:pt x="49" y="45"/>
                  </a:cubicBezTo>
                  <a:cubicBezTo>
                    <a:pt x="49" y="45"/>
                    <a:pt x="49" y="45"/>
                    <a:pt x="49" y="45"/>
                  </a:cubicBezTo>
                  <a:cubicBezTo>
                    <a:pt x="49" y="46"/>
                    <a:pt x="49" y="46"/>
                    <a:pt x="49" y="46"/>
                  </a:cubicBezTo>
                  <a:cubicBezTo>
                    <a:pt x="49" y="46"/>
                    <a:pt x="49" y="46"/>
                    <a:pt x="49" y="46"/>
                  </a:cubicBezTo>
                  <a:cubicBezTo>
                    <a:pt x="50" y="45"/>
                    <a:pt x="50" y="45"/>
                    <a:pt x="50" y="45"/>
                  </a:cubicBezTo>
                  <a:cubicBezTo>
                    <a:pt x="50" y="45"/>
                    <a:pt x="50" y="45"/>
                    <a:pt x="50" y="45"/>
                  </a:cubicBezTo>
                  <a:cubicBezTo>
                    <a:pt x="50" y="45"/>
                    <a:pt x="50" y="45"/>
                    <a:pt x="50" y="45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2" y="45"/>
                    <a:pt x="52" y="44"/>
                    <a:pt x="52" y="44"/>
                  </a:cubicBezTo>
                  <a:cubicBezTo>
                    <a:pt x="52" y="44"/>
                    <a:pt x="52" y="44"/>
                    <a:pt x="52" y="44"/>
                  </a:cubicBezTo>
                  <a:cubicBezTo>
                    <a:pt x="53" y="44"/>
                    <a:pt x="53" y="44"/>
                    <a:pt x="53" y="44"/>
                  </a:cubicBezTo>
                  <a:cubicBezTo>
                    <a:pt x="53" y="44"/>
                    <a:pt x="53" y="44"/>
                    <a:pt x="53" y="44"/>
                  </a:cubicBezTo>
                  <a:cubicBezTo>
                    <a:pt x="54" y="44"/>
                    <a:pt x="54" y="44"/>
                    <a:pt x="54" y="44"/>
                  </a:cubicBezTo>
                  <a:cubicBezTo>
                    <a:pt x="54" y="43"/>
                    <a:pt x="54" y="43"/>
                    <a:pt x="54" y="43"/>
                  </a:cubicBezTo>
                  <a:cubicBezTo>
                    <a:pt x="54" y="43"/>
                    <a:pt x="54" y="43"/>
                    <a:pt x="54" y="43"/>
                  </a:cubicBezTo>
                  <a:cubicBezTo>
                    <a:pt x="54" y="42"/>
                    <a:pt x="54" y="42"/>
                    <a:pt x="54" y="42"/>
                  </a:cubicBezTo>
                  <a:cubicBezTo>
                    <a:pt x="54" y="43"/>
                    <a:pt x="54" y="43"/>
                    <a:pt x="54" y="43"/>
                  </a:cubicBezTo>
                  <a:cubicBezTo>
                    <a:pt x="54" y="44"/>
                    <a:pt x="54" y="44"/>
                    <a:pt x="54" y="44"/>
                  </a:cubicBezTo>
                  <a:cubicBezTo>
                    <a:pt x="54" y="44"/>
                    <a:pt x="54" y="44"/>
                    <a:pt x="54" y="44"/>
                  </a:cubicBezTo>
                  <a:cubicBezTo>
                    <a:pt x="54" y="44"/>
                    <a:pt x="54" y="44"/>
                    <a:pt x="54" y="43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5" y="44"/>
                    <a:pt x="55" y="44"/>
                    <a:pt x="55" y="44"/>
                  </a:cubicBezTo>
                  <a:cubicBezTo>
                    <a:pt x="55" y="43"/>
                    <a:pt x="55" y="43"/>
                    <a:pt x="55" y="43"/>
                  </a:cubicBezTo>
                  <a:cubicBezTo>
                    <a:pt x="55" y="43"/>
                    <a:pt x="55" y="43"/>
                    <a:pt x="55" y="43"/>
                  </a:cubicBezTo>
                  <a:cubicBezTo>
                    <a:pt x="56" y="44"/>
                    <a:pt x="56" y="44"/>
                    <a:pt x="56" y="44"/>
                  </a:cubicBezTo>
                  <a:cubicBezTo>
                    <a:pt x="55" y="43"/>
                    <a:pt x="58" y="42"/>
                    <a:pt x="59" y="41"/>
                  </a:cubicBezTo>
                  <a:cubicBezTo>
                    <a:pt x="59" y="41"/>
                    <a:pt x="59" y="41"/>
                    <a:pt x="59" y="41"/>
                  </a:cubicBezTo>
                  <a:cubicBezTo>
                    <a:pt x="59" y="41"/>
                    <a:pt x="59" y="40"/>
                    <a:pt x="59" y="40"/>
                  </a:cubicBezTo>
                  <a:cubicBezTo>
                    <a:pt x="59" y="40"/>
                    <a:pt x="59" y="40"/>
                    <a:pt x="59" y="40"/>
                  </a:cubicBezTo>
                  <a:cubicBezTo>
                    <a:pt x="60" y="40"/>
                    <a:pt x="60" y="40"/>
                    <a:pt x="60" y="40"/>
                  </a:cubicBezTo>
                  <a:cubicBezTo>
                    <a:pt x="60" y="40"/>
                    <a:pt x="61" y="39"/>
                    <a:pt x="61" y="39"/>
                  </a:cubicBezTo>
                  <a:cubicBezTo>
                    <a:pt x="61" y="39"/>
                    <a:pt x="61" y="38"/>
                    <a:pt x="61" y="38"/>
                  </a:cubicBezTo>
                  <a:cubicBezTo>
                    <a:pt x="61" y="38"/>
                    <a:pt x="62" y="38"/>
                    <a:pt x="63" y="38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3" y="37"/>
                    <a:pt x="62" y="37"/>
                    <a:pt x="62" y="37"/>
                  </a:cubicBezTo>
                  <a:cubicBezTo>
                    <a:pt x="63" y="37"/>
                    <a:pt x="64" y="37"/>
                    <a:pt x="65" y="36"/>
                  </a:cubicBezTo>
                  <a:cubicBezTo>
                    <a:pt x="64" y="36"/>
                    <a:pt x="64" y="36"/>
                    <a:pt x="64" y="36"/>
                  </a:cubicBezTo>
                  <a:cubicBezTo>
                    <a:pt x="65" y="36"/>
                    <a:pt x="65" y="36"/>
                    <a:pt x="65" y="36"/>
                  </a:cubicBezTo>
                  <a:cubicBezTo>
                    <a:pt x="65" y="35"/>
                    <a:pt x="65" y="35"/>
                    <a:pt x="65" y="35"/>
                  </a:cubicBezTo>
                  <a:cubicBezTo>
                    <a:pt x="65" y="35"/>
                    <a:pt x="65" y="35"/>
                    <a:pt x="65" y="35"/>
                  </a:cubicBezTo>
                  <a:cubicBezTo>
                    <a:pt x="65" y="35"/>
                    <a:pt x="65" y="35"/>
                    <a:pt x="65" y="35"/>
                  </a:cubicBezTo>
                  <a:cubicBezTo>
                    <a:pt x="65" y="35"/>
                    <a:pt x="65" y="34"/>
                    <a:pt x="65" y="34"/>
                  </a:cubicBezTo>
                  <a:cubicBezTo>
                    <a:pt x="65" y="34"/>
                    <a:pt x="65" y="35"/>
                    <a:pt x="66" y="35"/>
                  </a:cubicBezTo>
                  <a:cubicBezTo>
                    <a:pt x="65" y="35"/>
                    <a:pt x="65" y="35"/>
                    <a:pt x="65" y="35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66" y="35"/>
                    <a:pt x="66" y="35"/>
                    <a:pt x="66" y="35"/>
                  </a:cubicBezTo>
                  <a:cubicBezTo>
                    <a:pt x="66" y="35"/>
                    <a:pt x="66" y="36"/>
                    <a:pt x="66" y="36"/>
                  </a:cubicBezTo>
                  <a:cubicBezTo>
                    <a:pt x="67" y="36"/>
                    <a:pt x="67" y="35"/>
                    <a:pt x="67" y="35"/>
                  </a:cubicBezTo>
                  <a:cubicBezTo>
                    <a:pt x="68" y="35"/>
                    <a:pt x="68" y="36"/>
                    <a:pt x="68" y="36"/>
                  </a:cubicBezTo>
                  <a:cubicBezTo>
                    <a:pt x="69" y="35"/>
                    <a:pt x="69" y="35"/>
                    <a:pt x="69" y="35"/>
                  </a:cubicBezTo>
                  <a:cubicBezTo>
                    <a:pt x="69" y="35"/>
                    <a:pt x="69" y="35"/>
                    <a:pt x="69" y="35"/>
                  </a:cubicBezTo>
                  <a:cubicBezTo>
                    <a:pt x="68" y="35"/>
                    <a:pt x="68" y="35"/>
                    <a:pt x="68" y="35"/>
                  </a:cubicBezTo>
                  <a:cubicBezTo>
                    <a:pt x="68" y="35"/>
                    <a:pt x="68" y="35"/>
                    <a:pt x="68" y="35"/>
                  </a:cubicBezTo>
                  <a:cubicBezTo>
                    <a:pt x="69" y="34"/>
                    <a:pt x="69" y="34"/>
                    <a:pt x="69" y="34"/>
                  </a:cubicBezTo>
                  <a:cubicBezTo>
                    <a:pt x="69" y="34"/>
                    <a:pt x="69" y="34"/>
                    <a:pt x="69" y="35"/>
                  </a:cubicBezTo>
                  <a:cubicBezTo>
                    <a:pt x="69" y="34"/>
                    <a:pt x="70" y="34"/>
                    <a:pt x="70" y="33"/>
                  </a:cubicBezTo>
                  <a:cubicBezTo>
                    <a:pt x="70" y="33"/>
                    <a:pt x="71" y="33"/>
                    <a:pt x="71" y="33"/>
                  </a:cubicBezTo>
                  <a:cubicBezTo>
                    <a:pt x="70" y="33"/>
                    <a:pt x="70" y="33"/>
                    <a:pt x="70" y="34"/>
                  </a:cubicBezTo>
                  <a:cubicBezTo>
                    <a:pt x="70" y="33"/>
                    <a:pt x="71" y="33"/>
                    <a:pt x="71" y="33"/>
                  </a:cubicBezTo>
                  <a:cubicBezTo>
                    <a:pt x="72" y="32"/>
                    <a:pt x="71" y="31"/>
                    <a:pt x="72" y="30"/>
                  </a:cubicBezTo>
                  <a:cubicBezTo>
                    <a:pt x="72" y="30"/>
                    <a:pt x="72" y="31"/>
                    <a:pt x="71" y="31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72" y="30"/>
                    <a:pt x="72" y="30"/>
                    <a:pt x="72" y="30"/>
                  </a:cubicBezTo>
                  <a:cubicBezTo>
                    <a:pt x="72" y="29"/>
                    <a:pt x="72" y="29"/>
                    <a:pt x="72" y="29"/>
                  </a:cubicBezTo>
                  <a:cubicBezTo>
                    <a:pt x="71" y="29"/>
                    <a:pt x="71" y="29"/>
                    <a:pt x="71" y="29"/>
                  </a:cubicBezTo>
                  <a:cubicBezTo>
                    <a:pt x="71" y="29"/>
                    <a:pt x="71" y="29"/>
                    <a:pt x="71" y="29"/>
                  </a:cubicBezTo>
                  <a:cubicBezTo>
                    <a:pt x="73" y="29"/>
                    <a:pt x="73" y="29"/>
                    <a:pt x="73" y="29"/>
                  </a:cubicBezTo>
                  <a:cubicBezTo>
                    <a:pt x="72" y="28"/>
                    <a:pt x="72" y="28"/>
                    <a:pt x="72" y="28"/>
                  </a:cubicBezTo>
                  <a:cubicBezTo>
                    <a:pt x="71" y="27"/>
                    <a:pt x="71" y="27"/>
                    <a:pt x="71" y="27"/>
                  </a:cubicBezTo>
                  <a:cubicBezTo>
                    <a:pt x="71" y="27"/>
                    <a:pt x="71" y="27"/>
                    <a:pt x="71" y="27"/>
                  </a:cubicBezTo>
                  <a:cubicBezTo>
                    <a:pt x="72" y="27"/>
                    <a:pt x="72" y="28"/>
                    <a:pt x="72" y="28"/>
                  </a:cubicBezTo>
                  <a:cubicBezTo>
                    <a:pt x="73" y="28"/>
                    <a:pt x="74" y="28"/>
                    <a:pt x="74" y="27"/>
                  </a:cubicBezTo>
                  <a:cubicBezTo>
                    <a:pt x="74" y="27"/>
                    <a:pt x="74" y="27"/>
                    <a:pt x="74" y="27"/>
                  </a:cubicBezTo>
                  <a:cubicBezTo>
                    <a:pt x="74" y="26"/>
                    <a:pt x="75" y="26"/>
                    <a:pt x="75" y="26"/>
                  </a:cubicBezTo>
                  <a:cubicBezTo>
                    <a:pt x="75" y="26"/>
                    <a:pt x="75" y="26"/>
                    <a:pt x="75" y="26"/>
                  </a:cubicBezTo>
                  <a:cubicBezTo>
                    <a:pt x="74" y="26"/>
                    <a:pt x="74" y="26"/>
                    <a:pt x="74" y="26"/>
                  </a:cubicBezTo>
                  <a:cubicBezTo>
                    <a:pt x="75" y="26"/>
                    <a:pt x="75" y="26"/>
                    <a:pt x="75" y="26"/>
                  </a:cubicBezTo>
                  <a:cubicBezTo>
                    <a:pt x="75" y="26"/>
                    <a:pt x="75" y="26"/>
                    <a:pt x="75" y="26"/>
                  </a:cubicBezTo>
                  <a:cubicBezTo>
                    <a:pt x="77" y="25"/>
                    <a:pt x="74" y="25"/>
                    <a:pt x="74" y="24"/>
                  </a:cubicBezTo>
                  <a:cubicBezTo>
                    <a:pt x="74" y="25"/>
                    <a:pt x="75" y="24"/>
                    <a:pt x="76" y="24"/>
                  </a:cubicBezTo>
                  <a:cubicBezTo>
                    <a:pt x="76" y="24"/>
                    <a:pt x="76" y="24"/>
                    <a:pt x="76" y="24"/>
                  </a:cubicBezTo>
                  <a:cubicBezTo>
                    <a:pt x="76" y="24"/>
                    <a:pt x="75" y="24"/>
                    <a:pt x="74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4" y="23"/>
                    <a:pt x="74" y="23"/>
                    <a:pt x="74" y="23"/>
                  </a:cubicBezTo>
                  <a:cubicBezTo>
                    <a:pt x="74" y="22"/>
                    <a:pt x="74" y="22"/>
                    <a:pt x="74" y="22"/>
                  </a:cubicBezTo>
                  <a:cubicBezTo>
                    <a:pt x="74" y="22"/>
                    <a:pt x="74" y="22"/>
                    <a:pt x="73" y="22"/>
                  </a:cubicBezTo>
                  <a:cubicBezTo>
                    <a:pt x="74" y="22"/>
                    <a:pt x="74" y="22"/>
                    <a:pt x="75" y="23"/>
                  </a:cubicBezTo>
                  <a:cubicBezTo>
                    <a:pt x="75" y="23"/>
                    <a:pt x="75" y="23"/>
                    <a:pt x="75" y="23"/>
                  </a:cubicBezTo>
                  <a:cubicBezTo>
                    <a:pt x="76" y="23"/>
                    <a:pt x="76" y="23"/>
                    <a:pt x="76" y="23"/>
                  </a:cubicBezTo>
                  <a:cubicBezTo>
                    <a:pt x="77" y="23"/>
                    <a:pt x="77" y="23"/>
                    <a:pt x="77" y="23"/>
                  </a:cubicBezTo>
                  <a:cubicBezTo>
                    <a:pt x="77" y="22"/>
                    <a:pt x="77" y="22"/>
                    <a:pt x="77" y="22"/>
                  </a:cubicBezTo>
                  <a:cubicBezTo>
                    <a:pt x="77" y="22"/>
                    <a:pt x="77" y="22"/>
                    <a:pt x="77" y="22"/>
                  </a:cubicBezTo>
                  <a:close/>
                  <a:moveTo>
                    <a:pt x="20" y="18"/>
                  </a:moveTo>
                  <a:cubicBezTo>
                    <a:pt x="20" y="18"/>
                    <a:pt x="20" y="18"/>
                    <a:pt x="20" y="18"/>
                  </a:cubicBezTo>
                  <a:cubicBezTo>
                    <a:pt x="20" y="18"/>
                    <a:pt x="20" y="18"/>
                    <a:pt x="20" y="18"/>
                  </a:cubicBezTo>
                  <a:cubicBezTo>
                    <a:pt x="20" y="18"/>
                    <a:pt x="20" y="18"/>
                    <a:pt x="20" y="18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2" name="Freeform 787">
              <a:extLst>
                <a:ext uri="{FF2B5EF4-FFF2-40B4-BE49-F238E27FC236}">
                  <a16:creationId xmlns:a16="http://schemas.microsoft.com/office/drawing/2014/main" id="{AFB599E8-E31B-A492-ED35-95BF4DFC2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1363" y="3451225"/>
              <a:ext cx="112712" cy="107950"/>
            </a:xfrm>
            <a:custGeom>
              <a:avLst/>
              <a:gdLst>
                <a:gd name="T0" fmla="*/ 19 w 27"/>
                <a:gd name="T1" fmla="*/ 25 h 26"/>
                <a:gd name="T2" fmla="*/ 19 w 27"/>
                <a:gd name="T3" fmla="*/ 24 h 26"/>
                <a:gd name="T4" fmla="*/ 19 w 27"/>
                <a:gd name="T5" fmla="*/ 23 h 26"/>
                <a:gd name="T6" fmla="*/ 19 w 27"/>
                <a:gd name="T7" fmla="*/ 22 h 26"/>
                <a:gd name="T8" fmla="*/ 20 w 27"/>
                <a:gd name="T9" fmla="*/ 21 h 26"/>
                <a:gd name="T10" fmla="*/ 20 w 27"/>
                <a:gd name="T11" fmla="*/ 20 h 26"/>
                <a:gd name="T12" fmla="*/ 21 w 27"/>
                <a:gd name="T13" fmla="*/ 19 h 26"/>
                <a:gd name="T14" fmla="*/ 22 w 27"/>
                <a:gd name="T15" fmla="*/ 19 h 26"/>
                <a:gd name="T16" fmla="*/ 22 w 27"/>
                <a:gd name="T17" fmla="*/ 17 h 26"/>
                <a:gd name="T18" fmla="*/ 23 w 27"/>
                <a:gd name="T19" fmla="*/ 17 h 26"/>
                <a:gd name="T20" fmla="*/ 24 w 27"/>
                <a:gd name="T21" fmla="*/ 17 h 26"/>
                <a:gd name="T22" fmla="*/ 25 w 27"/>
                <a:gd name="T23" fmla="*/ 17 h 26"/>
                <a:gd name="T24" fmla="*/ 25 w 27"/>
                <a:gd name="T25" fmla="*/ 17 h 26"/>
                <a:gd name="T26" fmla="*/ 26 w 27"/>
                <a:gd name="T27" fmla="*/ 16 h 26"/>
                <a:gd name="T28" fmla="*/ 25 w 27"/>
                <a:gd name="T29" fmla="*/ 14 h 26"/>
                <a:gd name="T30" fmla="*/ 24 w 27"/>
                <a:gd name="T31" fmla="*/ 12 h 26"/>
                <a:gd name="T32" fmla="*/ 26 w 27"/>
                <a:gd name="T33" fmla="*/ 13 h 26"/>
                <a:gd name="T34" fmla="*/ 25 w 27"/>
                <a:gd name="T35" fmla="*/ 11 h 26"/>
                <a:gd name="T36" fmla="*/ 24 w 27"/>
                <a:gd name="T37" fmla="*/ 10 h 26"/>
                <a:gd name="T38" fmla="*/ 23 w 27"/>
                <a:gd name="T39" fmla="*/ 10 h 26"/>
                <a:gd name="T40" fmla="*/ 24 w 27"/>
                <a:gd name="T41" fmla="*/ 7 h 26"/>
                <a:gd name="T42" fmla="*/ 25 w 27"/>
                <a:gd name="T43" fmla="*/ 5 h 26"/>
                <a:gd name="T44" fmla="*/ 23 w 27"/>
                <a:gd name="T45" fmla="*/ 4 h 26"/>
                <a:gd name="T46" fmla="*/ 22 w 27"/>
                <a:gd name="T47" fmla="*/ 4 h 26"/>
                <a:gd name="T48" fmla="*/ 21 w 27"/>
                <a:gd name="T49" fmla="*/ 3 h 26"/>
                <a:gd name="T50" fmla="*/ 19 w 27"/>
                <a:gd name="T51" fmla="*/ 2 h 26"/>
                <a:gd name="T52" fmla="*/ 17 w 27"/>
                <a:gd name="T53" fmla="*/ 1 h 26"/>
                <a:gd name="T54" fmla="*/ 16 w 27"/>
                <a:gd name="T55" fmla="*/ 2 h 26"/>
                <a:gd name="T56" fmla="*/ 15 w 27"/>
                <a:gd name="T57" fmla="*/ 2 h 26"/>
                <a:gd name="T58" fmla="*/ 13 w 27"/>
                <a:gd name="T59" fmla="*/ 2 h 26"/>
                <a:gd name="T60" fmla="*/ 12 w 27"/>
                <a:gd name="T61" fmla="*/ 2 h 26"/>
                <a:gd name="T62" fmla="*/ 11 w 27"/>
                <a:gd name="T63" fmla="*/ 2 h 26"/>
                <a:gd name="T64" fmla="*/ 11 w 27"/>
                <a:gd name="T65" fmla="*/ 1 h 26"/>
                <a:gd name="T66" fmla="*/ 10 w 27"/>
                <a:gd name="T67" fmla="*/ 1 h 26"/>
                <a:gd name="T68" fmla="*/ 8 w 27"/>
                <a:gd name="T69" fmla="*/ 1 h 26"/>
                <a:gd name="T70" fmla="*/ 6 w 27"/>
                <a:gd name="T71" fmla="*/ 1 h 26"/>
                <a:gd name="T72" fmla="*/ 5 w 27"/>
                <a:gd name="T73" fmla="*/ 2 h 26"/>
                <a:gd name="T74" fmla="*/ 4 w 27"/>
                <a:gd name="T75" fmla="*/ 3 h 26"/>
                <a:gd name="T76" fmla="*/ 3 w 27"/>
                <a:gd name="T77" fmla="*/ 2 h 26"/>
                <a:gd name="T78" fmla="*/ 2 w 27"/>
                <a:gd name="T79" fmla="*/ 1 h 26"/>
                <a:gd name="T80" fmla="*/ 0 w 27"/>
                <a:gd name="T81" fmla="*/ 2 h 26"/>
                <a:gd name="T82" fmla="*/ 0 w 27"/>
                <a:gd name="T83" fmla="*/ 4 h 26"/>
                <a:gd name="T84" fmla="*/ 1 w 27"/>
                <a:gd name="T85" fmla="*/ 6 h 26"/>
                <a:gd name="T86" fmla="*/ 2 w 27"/>
                <a:gd name="T87" fmla="*/ 6 h 26"/>
                <a:gd name="T88" fmla="*/ 2 w 27"/>
                <a:gd name="T89" fmla="*/ 7 h 26"/>
                <a:gd name="T90" fmla="*/ 2 w 27"/>
                <a:gd name="T91" fmla="*/ 8 h 26"/>
                <a:gd name="T92" fmla="*/ 3 w 27"/>
                <a:gd name="T93" fmla="*/ 8 h 26"/>
                <a:gd name="T94" fmla="*/ 3 w 27"/>
                <a:gd name="T95" fmla="*/ 10 h 26"/>
                <a:gd name="T96" fmla="*/ 7 w 27"/>
                <a:gd name="T97" fmla="*/ 14 h 26"/>
                <a:gd name="T98" fmla="*/ 9 w 27"/>
                <a:gd name="T99" fmla="*/ 17 h 26"/>
                <a:gd name="T100" fmla="*/ 11 w 27"/>
                <a:gd name="T101" fmla="*/ 18 h 26"/>
                <a:gd name="T102" fmla="*/ 12 w 27"/>
                <a:gd name="T103" fmla="*/ 21 h 26"/>
                <a:gd name="T104" fmla="*/ 14 w 27"/>
                <a:gd name="T105" fmla="*/ 23 h 26"/>
                <a:gd name="T106" fmla="*/ 15 w 27"/>
                <a:gd name="T107" fmla="*/ 23 h 26"/>
                <a:gd name="T108" fmla="*/ 16 w 27"/>
                <a:gd name="T109" fmla="*/ 24 h 26"/>
                <a:gd name="T110" fmla="*/ 18 w 27"/>
                <a:gd name="T111" fmla="*/ 26 h 26"/>
                <a:gd name="T112" fmla="*/ 19 w 27"/>
                <a:gd name="T113" fmla="*/ 25 h 26"/>
                <a:gd name="T114" fmla="*/ 19 w 27"/>
                <a:gd name="T115" fmla="*/ 2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7" h="26">
                  <a:moveTo>
                    <a:pt x="19" y="25"/>
                  </a:moveTo>
                  <a:cubicBezTo>
                    <a:pt x="19" y="25"/>
                    <a:pt x="19" y="24"/>
                    <a:pt x="19" y="24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19" y="23"/>
                    <a:pt x="19" y="22"/>
                    <a:pt x="19" y="22"/>
                  </a:cubicBezTo>
                  <a:cubicBezTo>
                    <a:pt x="19" y="22"/>
                    <a:pt x="19" y="22"/>
                    <a:pt x="20" y="21"/>
                  </a:cubicBezTo>
                  <a:cubicBezTo>
                    <a:pt x="20" y="21"/>
                    <a:pt x="20" y="20"/>
                    <a:pt x="20" y="20"/>
                  </a:cubicBezTo>
                  <a:cubicBezTo>
                    <a:pt x="20" y="19"/>
                    <a:pt x="21" y="19"/>
                    <a:pt x="21" y="19"/>
                  </a:cubicBezTo>
                  <a:cubicBezTo>
                    <a:pt x="21" y="19"/>
                    <a:pt x="22" y="19"/>
                    <a:pt x="22" y="19"/>
                  </a:cubicBezTo>
                  <a:cubicBezTo>
                    <a:pt x="23" y="19"/>
                    <a:pt x="22" y="17"/>
                    <a:pt x="22" y="17"/>
                  </a:cubicBezTo>
                  <a:cubicBezTo>
                    <a:pt x="22" y="17"/>
                    <a:pt x="23" y="17"/>
                    <a:pt x="23" y="17"/>
                  </a:cubicBezTo>
                  <a:cubicBezTo>
                    <a:pt x="23" y="17"/>
                    <a:pt x="24" y="17"/>
                    <a:pt x="24" y="17"/>
                  </a:cubicBezTo>
                  <a:cubicBezTo>
                    <a:pt x="24" y="17"/>
                    <a:pt x="24" y="16"/>
                    <a:pt x="25" y="17"/>
                  </a:cubicBezTo>
                  <a:cubicBezTo>
                    <a:pt x="25" y="17"/>
                    <a:pt x="25" y="17"/>
                    <a:pt x="25" y="17"/>
                  </a:cubicBezTo>
                  <a:cubicBezTo>
                    <a:pt x="26" y="17"/>
                    <a:pt x="26" y="16"/>
                    <a:pt x="26" y="16"/>
                  </a:cubicBezTo>
                  <a:cubicBezTo>
                    <a:pt x="26" y="15"/>
                    <a:pt x="25" y="15"/>
                    <a:pt x="25" y="14"/>
                  </a:cubicBezTo>
                  <a:cubicBezTo>
                    <a:pt x="25" y="14"/>
                    <a:pt x="24" y="13"/>
                    <a:pt x="24" y="12"/>
                  </a:cubicBezTo>
                  <a:cubicBezTo>
                    <a:pt x="25" y="13"/>
                    <a:pt x="26" y="13"/>
                    <a:pt x="26" y="13"/>
                  </a:cubicBezTo>
                  <a:cubicBezTo>
                    <a:pt x="27" y="12"/>
                    <a:pt x="25" y="11"/>
                    <a:pt x="25" y="11"/>
                  </a:cubicBezTo>
                  <a:cubicBezTo>
                    <a:pt x="25" y="10"/>
                    <a:pt x="25" y="10"/>
                    <a:pt x="24" y="10"/>
                  </a:cubicBezTo>
                  <a:cubicBezTo>
                    <a:pt x="24" y="10"/>
                    <a:pt x="24" y="10"/>
                    <a:pt x="23" y="10"/>
                  </a:cubicBezTo>
                  <a:cubicBezTo>
                    <a:pt x="23" y="9"/>
                    <a:pt x="23" y="8"/>
                    <a:pt x="24" y="7"/>
                  </a:cubicBezTo>
                  <a:cubicBezTo>
                    <a:pt x="24" y="6"/>
                    <a:pt x="25" y="6"/>
                    <a:pt x="25" y="5"/>
                  </a:cubicBezTo>
                  <a:cubicBezTo>
                    <a:pt x="25" y="4"/>
                    <a:pt x="24" y="4"/>
                    <a:pt x="23" y="4"/>
                  </a:cubicBezTo>
                  <a:cubicBezTo>
                    <a:pt x="23" y="4"/>
                    <a:pt x="22" y="4"/>
                    <a:pt x="22" y="4"/>
                  </a:cubicBezTo>
                  <a:cubicBezTo>
                    <a:pt x="21" y="4"/>
                    <a:pt x="21" y="3"/>
                    <a:pt x="21" y="3"/>
                  </a:cubicBezTo>
                  <a:cubicBezTo>
                    <a:pt x="20" y="2"/>
                    <a:pt x="20" y="2"/>
                    <a:pt x="19" y="2"/>
                  </a:cubicBezTo>
                  <a:cubicBezTo>
                    <a:pt x="18" y="2"/>
                    <a:pt x="18" y="2"/>
                    <a:pt x="17" y="1"/>
                  </a:cubicBezTo>
                  <a:cubicBezTo>
                    <a:pt x="17" y="2"/>
                    <a:pt x="16" y="2"/>
                    <a:pt x="16" y="2"/>
                  </a:cubicBezTo>
                  <a:cubicBezTo>
                    <a:pt x="16" y="1"/>
                    <a:pt x="15" y="2"/>
                    <a:pt x="15" y="2"/>
                  </a:cubicBezTo>
                  <a:cubicBezTo>
                    <a:pt x="14" y="2"/>
                    <a:pt x="14" y="2"/>
                    <a:pt x="13" y="2"/>
                  </a:cubicBezTo>
                  <a:cubicBezTo>
                    <a:pt x="13" y="1"/>
                    <a:pt x="13" y="1"/>
                    <a:pt x="12" y="2"/>
                  </a:cubicBezTo>
                  <a:cubicBezTo>
                    <a:pt x="12" y="2"/>
                    <a:pt x="12" y="2"/>
                    <a:pt x="11" y="2"/>
                  </a:cubicBezTo>
                  <a:cubicBezTo>
                    <a:pt x="11" y="2"/>
                    <a:pt x="11" y="1"/>
                    <a:pt x="11" y="1"/>
                  </a:cubicBezTo>
                  <a:cubicBezTo>
                    <a:pt x="10" y="1"/>
                    <a:pt x="10" y="2"/>
                    <a:pt x="10" y="1"/>
                  </a:cubicBezTo>
                  <a:cubicBezTo>
                    <a:pt x="9" y="1"/>
                    <a:pt x="9" y="0"/>
                    <a:pt x="8" y="1"/>
                  </a:cubicBezTo>
                  <a:cubicBezTo>
                    <a:pt x="7" y="1"/>
                    <a:pt x="7" y="1"/>
                    <a:pt x="6" y="1"/>
                  </a:cubicBezTo>
                  <a:cubicBezTo>
                    <a:pt x="6" y="1"/>
                    <a:pt x="5" y="1"/>
                    <a:pt x="5" y="2"/>
                  </a:cubicBezTo>
                  <a:cubicBezTo>
                    <a:pt x="4" y="2"/>
                    <a:pt x="4" y="3"/>
                    <a:pt x="4" y="3"/>
                  </a:cubicBezTo>
                  <a:cubicBezTo>
                    <a:pt x="4" y="3"/>
                    <a:pt x="3" y="2"/>
                    <a:pt x="3" y="2"/>
                  </a:cubicBezTo>
                  <a:cubicBezTo>
                    <a:pt x="3" y="2"/>
                    <a:pt x="3" y="2"/>
                    <a:pt x="2" y="1"/>
                  </a:cubicBezTo>
                  <a:cubicBezTo>
                    <a:pt x="2" y="1"/>
                    <a:pt x="1" y="1"/>
                    <a:pt x="0" y="2"/>
                  </a:cubicBezTo>
                  <a:cubicBezTo>
                    <a:pt x="0" y="3"/>
                    <a:pt x="1" y="3"/>
                    <a:pt x="0" y="4"/>
                  </a:cubicBezTo>
                  <a:cubicBezTo>
                    <a:pt x="0" y="5"/>
                    <a:pt x="0" y="6"/>
                    <a:pt x="1" y="6"/>
                  </a:cubicBezTo>
                  <a:cubicBezTo>
                    <a:pt x="1" y="6"/>
                    <a:pt x="1" y="6"/>
                    <a:pt x="2" y="6"/>
                  </a:cubicBezTo>
                  <a:cubicBezTo>
                    <a:pt x="2" y="6"/>
                    <a:pt x="2" y="7"/>
                    <a:pt x="2" y="7"/>
                  </a:cubicBezTo>
                  <a:cubicBezTo>
                    <a:pt x="2" y="7"/>
                    <a:pt x="2" y="7"/>
                    <a:pt x="2" y="8"/>
                  </a:cubicBezTo>
                  <a:cubicBezTo>
                    <a:pt x="2" y="8"/>
                    <a:pt x="3" y="8"/>
                    <a:pt x="3" y="8"/>
                  </a:cubicBezTo>
                  <a:cubicBezTo>
                    <a:pt x="3" y="8"/>
                    <a:pt x="3" y="10"/>
                    <a:pt x="3" y="10"/>
                  </a:cubicBezTo>
                  <a:cubicBezTo>
                    <a:pt x="4" y="12"/>
                    <a:pt x="6" y="13"/>
                    <a:pt x="7" y="14"/>
                  </a:cubicBezTo>
                  <a:cubicBezTo>
                    <a:pt x="7" y="15"/>
                    <a:pt x="8" y="16"/>
                    <a:pt x="9" y="17"/>
                  </a:cubicBezTo>
                  <a:cubicBezTo>
                    <a:pt x="10" y="17"/>
                    <a:pt x="10" y="17"/>
                    <a:pt x="11" y="18"/>
                  </a:cubicBezTo>
                  <a:cubicBezTo>
                    <a:pt x="11" y="19"/>
                    <a:pt x="12" y="20"/>
                    <a:pt x="12" y="21"/>
                  </a:cubicBezTo>
                  <a:cubicBezTo>
                    <a:pt x="13" y="21"/>
                    <a:pt x="13" y="22"/>
                    <a:pt x="14" y="23"/>
                  </a:cubicBezTo>
                  <a:cubicBezTo>
                    <a:pt x="14" y="23"/>
                    <a:pt x="15" y="23"/>
                    <a:pt x="15" y="23"/>
                  </a:cubicBezTo>
                  <a:cubicBezTo>
                    <a:pt x="15" y="23"/>
                    <a:pt x="15" y="24"/>
                    <a:pt x="16" y="24"/>
                  </a:cubicBezTo>
                  <a:cubicBezTo>
                    <a:pt x="16" y="25"/>
                    <a:pt x="18" y="25"/>
                    <a:pt x="18" y="26"/>
                  </a:cubicBezTo>
                  <a:cubicBezTo>
                    <a:pt x="19" y="26"/>
                    <a:pt x="19" y="26"/>
                    <a:pt x="19" y="25"/>
                  </a:cubicBezTo>
                  <a:cubicBezTo>
                    <a:pt x="19" y="24"/>
                    <a:pt x="19" y="26"/>
                    <a:pt x="19" y="25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3" name="Freeform 788">
              <a:extLst>
                <a:ext uri="{FF2B5EF4-FFF2-40B4-BE49-F238E27FC236}">
                  <a16:creationId xmlns:a16="http://schemas.microsoft.com/office/drawing/2014/main" id="{928951BC-637B-D32E-D27C-B3D56619F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1375" y="3554413"/>
              <a:ext cx="49212" cy="112713"/>
            </a:xfrm>
            <a:custGeom>
              <a:avLst/>
              <a:gdLst>
                <a:gd name="T0" fmla="*/ 7 w 12"/>
                <a:gd name="T1" fmla="*/ 27 h 27"/>
                <a:gd name="T2" fmla="*/ 7 w 12"/>
                <a:gd name="T3" fmla="*/ 26 h 27"/>
                <a:gd name="T4" fmla="*/ 8 w 12"/>
                <a:gd name="T5" fmla="*/ 26 h 27"/>
                <a:gd name="T6" fmla="*/ 8 w 12"/>
                <a:gd name="T7" fmla="*/ 25 h 27"/>
                <a:gd name="T8" fmla="*/ 7 w 12"/>
                <a:gd name="T9" fmla="*/ 24 h 27"/>
                <a:gd name="T10" fmla="*/ 8 w 12"/>
                <a:gd name="T11" fmla="*/ 23 h 27"/>
                <a:gd name="T12" fmla="*/ 9 w 12"/>
                <a:gd name="T13" fmla="*/ 23 h 27"/>
                <a:gd name="T14" fmla="*/ 10 w 12"/>
                <a:gd name="T15" fmla="*/ 21 h 27"/>
                <a:gd name="T16" fmla="*/ 10 w 12"/>
                <a:gd name="T17" fmla="*/ 20 h 27"/>
                <a:gd name="T18" fmla="*/ 12 w 12"/>
                <a:gd name="T19" fmla="*/ 19 h 27"/>
                <a:gd name="T20" fmla="*/ 12 w 12"/>
                <a:gd name="T21" fmla="*/ 17 h 27"/>
                <a:gd name="T22" fmla="*/ 12 w 12"/>
                <a:gd name="T23" fmla="*/ 16 h 27"/>
                <a:gd name="T24" fmla="*/ 10 w 12"/>
                <a:gd name="T25" fmla="*/ 16 h 27"/>
                <a:gd name="T26" fmla="*/ 9 w 12"/>
                <a:gd name="T27" fmla="*/ 15 h 27"/>
                <a:gd name="T28" fmla="*/ 8 w 12"/>
                <a:gd name="T29" fmla="*/ 13 h 27"/>
                <a:gd name="T30" fmla="*/ 8 w 12"/>
                <a:gd name="T31" fmla="*/ 11 h 27"/>
                <a:gd name="T32" fmla="*/ 8 w 12"/>
                <a:gd name="T33" fmla="*/ 10 h 27"/>
                <a:gd name="T34" fmla="*/ 8 w 12"/>
                <a:gd name="T35" fmla="*/ 10 h 27"/>
                <a:gd name="T36" fmla="*/ 8 w 12"/>
                <a:gd name="T37" fmla="*/ 9 h 27"/>
                <a:gd name="T38" fmla="*/ 8 w 12"/>
                <a:gd name="T39" fmla="*/ 8 h 27"/>
                <a:gd name="T40" fmla="*/ 9 w 12"/>
                <a:gd name="T41" fmla="*/ 6 h 27"/>
                <a:gd name="T42" fmla="*/ 8 w 12"/>
                <a:gd name="T43" fmla="*/ 3 h 27"/>
                <a:gd name="T44" fmla="*/ 6 w 12"/>
                <a:gd name="T45" fmla="*/ 3 h 27"/>
                <a:gd name="T46" fmla="*/ 5 w 12"/>
                <a:gd name="T47" fmla="*/ 1 h 27"/>
                <a:gd name="T48" fmla="*/ 4 w 12"/>
                <a:gd name="T49" fmla="*/ 2 h 27"/>
                <a:gd name="T50" fmla="*/ 3 w 12"/>
                <a:gd name="T51" fmla="*/ 0 h 27"/>
                <a:gd name="T52" fmla="*/ 1 w 12"/>
                <a:gd name="T53" fmla="*/ 2 h 27"/>
                <a:gd name="T54" fmla="*/ 1 w 12"/>
                <a:gd name="T55" fmla="*/ 2 h 27"/>
                <a:gd name="T56" fmla="*/ 0 w 12"/>
                <a:gd name="T57" fmla="*/ 5 h 27"/>
                <a:gd name="T58" fmla="*/ 0 w 12"/>
                <a:gd name="T59" fmla="*/ 7 h 27"/>
                <a:gd name="T60" fmla="*/ 2 w 12"/>
                <a:gd name="T61" fmla="*/ 8 h 27"/>
                <a:gd name="T62" fmla="*/ 2 w 12"/>
                <a:gd name="T63" fmla="*/ 10 h 27"/>
                <a:gd name="T64" fmla="*/ 1 w 12"/>
                <a:gd name="T65" fmla="*/ 10 h 27"/>
                <a:gd name="T66" fmla="*/ 2 w 12"/>
                <a:gd name="T67" fmla="*/ 11 h 27"/>
                <a:gd name="T68" fmla="*/ 1 w 12"/>
                <a:gd name="T69" fmla="*/ 12 h 27"/>
                <a:gd name="T70" fmla="*/ 2 w 12"/>
                <a:gd name="T71" fmla="*/ 12 h 27"/>
                <a:gd name="T72" fmla="*/ 1 w 12"/>
                <a:gd name="T73" fmla="*/ 14 h 27"/>
                <a:gd name="T74" fmla="*/ 2 w 12"/>
                <a:gd name="T75" fmla="*/ 15 h 27"/>
                <a:gd name="T76" fmla="*/ 1 w 12"/>
                <a:gd name="T77" fmla="*/ 16 h 27"/>
                <a:gd name="T78" fmla="*/ 1 w 12"/>
                <a:gd name="T79" fmla="*/ 17 h 27"/>
                <a:gd name="T80" fmla="*/ 1 w 12"/>
                <a:gd name="T81" fmla="*/ 18 h 27"/>
                <a:gd name="T82" fmla="*/ 1 w 12"/>
                <a:gd name="T83" fmla="*/ 20 h 27"/>
                <a:gd name="T84" fmla="*/ 1 w 12"/>
                <a:gd name="T85" fmla="*/ 21 h 27"/>
                <a:gd name="T86" fmla="*/ 1 w 12"/>
                <a:gd name="T87" fmla="*/ 20 h 27"/>
                <a:gd name="T88" fmla="*/ 3 w 12"/>
                <a:gd name="T89" fmla="*/ 23 h 27"/>
                <a:gd name="T90" fmla="*/ 4 w 12"/>
                <a:gd name="T91" fmla="*/ 24 h 27"/>
                <a:gd name="T92" fmla="*/ 5 w 12"/>
                <a:gd name="T93" fmla="*/ 25 h 27"/>
                <a:gd name="T94" fmla="*/ 5 w 12"/>
                <a:gd name="T95" fmla="*/ 25 h 27"/>
                <a:gd name="T96" fmla="*/ 5 w 12"/>
                <a:gd name="T97" fmla="*/ 26 h 27"/>
                <a:gd name="T98" fmla="*/ 6 w 12"/>
                <a:gd name="T99" fmla="*/ 27 h 27"/>
                <a:gd name="T100" fmla="*/ 6 w 12"/>
                <a:gd name="T101" fmla="*/ 27 h 27"/>
                <a:gd name="T102" fmla="*/ 7 w 12"/>
                <a:gd name="T103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" h="27">
                  <a:moveTo>
                    <a:pt x="7" y="27"/>
                  </a:moveTo>
                  <a:cubicBezTo>
                    <a:pt x="7" y="26"/>
                    <a:pt x="7" y="26"/>
                    <a:pt x="7" y="26"/>
                  </a:cubicBezTo>
                  <a:cubicBezTo>
                    <a:pt x="7" y="25"/>
                    <a:pt x="7" y="26"/>
                    <a:pt x="8" y="26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7" y="25"/>
                    <a:pt x="7" y="25"/>
                    <a:pt x="7" y="24"/>
                  </a:cubicBezTo>
                  <a:cubicBezTo>
                    <a:pt x="7" y="24"/>
                    <a:pt x="7" y="24"/>
                    <a:pt x="8" y="23"/>
                  </a:cubicBezTo>
                  <a:cubicBezTo>
                    <a:pt x="8" y="23"/>
                    <a:pt x="9" y="23"/>
                    <a:pt x="9" y="23"/>
                  </a:cubicBezTo>
                  <a:cubicBezTo>
                    <a:pt x="10" y="23"/>
                    <a:pt x="10" y="22"/>
                    <a:pt x="10" y="21"/>
                  </a:cubicBezTo>
                  <a:cubicBezTo>
                    <a:pt x="10" y="21"/>
                    <a:pt x="10" y="20"/>
                    <a:pt x="10" y="20"/>
                  </a:cubicBezTo>
                  <a:cubicBezTo>
                    <a:pt x="11" y="19"/>
                    <a:pt x="12" y="20"/>
                    <a:pt x="12" y="19"/>
                  </a:cubicBezTo>
                  <a:cubicBezTo>
                    <a:pt x="12" y="19"/>
                    <a:pt x="12" y="18"/>
                    <a:pt x="12" y="17"/>
                  </a:cubicBezTo>
                  <a:cubicBezTo>
                    <a:pt x="11" y="17"/>
                    <a:pt x="11" y="17"/>
                    <a:pt x="12" y="16"/>
                  </a:cubicBezTo>
                  <a:cubicBezTo>
                    <a:pt x="12" y="16"/>
                    <a:pt x="11" y="16"/>
                    <a:pt x="10" y="16"/>
                  </a:cubicBezTo>
                  <a:cubicBezTo>
                    <a:pt x="9" y="16"/>
                    <a:pt x="10" y="15"/>
                    <a:pt x="9" y="15"/>
                  </a:cubicBezTo>
                  <a:cubicBezTo>
                    <a:pt x="9" y="14"/>
                    <a:pt x="9" y="13"/>
                    <a:pt x="8" y="13"/>
                  </a:cubicBezTo>
                  <a:cubicBezTo>
                    <a:pt x="8" y="12"/>
                    <a:pt x="9" y="12"/>
                    <a:pt x="8" y="11"/>
                  </a:cubicBezTo>
                  <a:cubicBezTo>
                    <a:pt x="8" y="11"/>
                    <a:pt x="8" y="11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8" y="10"/>
                    <a:pt x="8" y="10"/>
                    <a:pt x="8" y="9"/>
                  </a:cubicBezTo>
                  <a:cubicBezTo>
                    <a:pt x="8" y="9"/>
                    <a:pt x="8" y="9"/>
                    <a:pt x="8" y="8"/>
                  </a:cubicBezTo>
                  <a:cubicBezTo>
                    <a:pt x="9" y="7"/>
                    <a:pt x="9" y="7"/>
                    <a:pt x="9" y="6"/>
                  </a:cubicBezTo>
                  <a:cubicBezTo>
                    <a:pt x="9" y="5"/>
                    <a:pt x="8" y="4"/>
                    <a:pt x="8" y="3"/>
                  </a:cubicBezTo>
                  <a:cubicBezTo>
                    <a:pt x="7" y="3"/>
                    <a:pt x="7" y="3"/>
                    <a:pt x="6" y="3"/>
                  </a:cubicBezTo>
                  <a:cubicBezTo>
                    <a:pt x="6" y="2"/>
                    <a:pt x="6" y="1"/>
                    <a:pt x="5" y="1"/>
                  </a:cubicBezTo>
                  <a:cubicBezTo>
                    <a:pt x="5" y="1"/>
                    <a:pt x="4" y="2"/>
                    <a:pt x="4" y="2"/>
                  </a:cubicBezTo>
                  <a:cubicBezTo>
                    <a:pt x="3" y="1"/>
                    <a:pt x="4" y="1"/>
                    <a:pt x="3" y="0"/>
                  </a:cubicBezTo>
                  <a:cubicBezTo>
                    <a:pt x="3" y="0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0" y="4"/>
                    <a:pt x="0" y="5"/>
                  </a:cubicBezTo>
                  <a:cubicBezTo>
                    <a:pt x="0" y="5"/>
                    <a:pt x="1" y="6"/>
                    <a:pt x="0" y="7"/>
                  </a:cubicBezTo>
                  <a:cubicBezTo>
                    <a:pt x="1" y="7"/>
                    <a:pt x="2" y="7"/>
                    <a:pt x="2" y="8"/>
                  </a:cubicBezTo>
                  <a:cubicBezTo>
                    <a:pt x="2" y="8"/>
                    <a:pt x="2" y="9"/>
                    <a:pt x="2" y="10"/>
                  </a:cubicBezTo>
                  <a:cubicBezTo>
                    <a:pt x="2" y="10"/>
                    <a:pt x="2" y="10"/>
                    <a:pt x="1" y="10"/>
                  </a:cubicBezTo>
                  <a:cubicBezTo>
                    <a:pt x="1" y="10"/>
                    <a:pt x="2" y="11"/>
                    <a:pt x="2" y="11"/>
                  </a:cubicBezTo>
                  <a:cubicBezTo>
                    <a:pt x="2" y="11"/>
                    <a:pt x="1" y="11"/>
                    <a:pt x="1" y="12"/>
                  </a:cubicBezTo>
                  <a:cubicBezTo>
                    <a:pt x="1" y="12"/>
                    <a:pt x="1" y="12"/>
                    <a:pt x="2" y="12"/>
                  </a:cubicBezTo>
                  <a:cubicBezTo>
                    <a:pt x="2" y="13"/>
                    <a:pt x="1" y="14"/>
                    <a:pt x="1" y="14"/>
                  </a:cubicBezTo>
                  <a:cubicBezTo>
                    <a:pt x="1" y="15"/>
                    <a:pt x="2" y="15"/>
                    <a:pt x="2" y="15"/>
                  </a:cubicBezTo>
                  <a:cubicBezTo>
                    <a:pt x="2" y="16"/>
                    <a:pt x="1" y="16"/>
                    <a:pt x="1" y="16"/>
                  </a:cubicBezTo>
                  <a:cubicBezTo>
                    <a:pt x="1" y="16"/>
                    <a:pt x="1" y="17"/>
                    <a:pt x="1" y="17"/>
                  </a:cubicBezTo>
                  <a:cubicBezTo>
                    <a:pt x="1" y="18"/>
                    <a:pt x="0" y="18"/>
                    <a:pt x="1" y="18"/>
                  </a:cubicBezTo>
                  <a:cubicBezTo>
                    <a:pt x="1" y="19"/>
                    <a:pt x="1" y="19"/>
                    <a:pt x="1" y="20"/>
                  </a:cubicBezTo>
                  <a:cubicBezTo>
                    <a:pt x="1" y="20"/>
                    <a:pt x="2" y="21"/>
                    <a:pt x="1" y="21"/>
                  </a:cubicBezTo>
                  <a:cubicBezTo>
                    <a:pt x="1" y="21"/>
                    <a:pt x="1" y="20"/>
                    <a:pt x="1" y="20"/>
                  </a:cubicBezTo>
                  <a:cubicBezTo>
                    <a:pt x="0" y="21"/>
                    <a:pt x="2" y="22"/>
                    <a:pt x="3" y="23"/>
                  </a:cubicBezTo>
                  <a:cubicBezTo>
                    <a:pt x="3" y="23"/>
                    <a:pt x="4" y="23"/>
                    <a:pt x="4" y="24"/>
                  </a:cubicBezTo>
                  <a:cubicBezTo>
                    <a:pt x="4" y="24"/>
                    <a:pt x="4" y="24"/>
                    <a:pt x="5" y="25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5" y="27"/>
                    <a:pt x="6" y="27"/>
                    <a:pt x="6" y="27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27"/>
                    <a:pt x="6" y="27"/>
                    <a:pt x="7" y="2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4" name="Freeform 789">
              <a:extLst>
                <a:ext uri="{FF2B5EF4-FFF2-40B4-BE49-F238E27FC236}">
                  <a16:creationId xmlns:a16="http://schemas.microsoft.com/office/drawing/2014/main" id="{805417B4-F82A-3032-D1F6-84FA5D0E9E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92775" y="2166938"/>
              <a:ext cx="365125" cy="842963"/>
            </a:xfrm>
            <a:custGeom>
              <a:avLst/>
              <a:gdLst>
                <a:gd name="T0" fmla="*/ 85 w 88"/>
                <a:gd name="T1" fmla="*/ 56 h 202"/>
                <a:gd name="T2" fmla="*/ 81 w 88"/>
                <a:gd name="T3" fmla="*/ 57 h 202"/>
                <a:gd name="T4" fmla="*/ 77 w 88"/>
                <a:gd name="T5" fmla="*/ 57 h 202"/>
                <a:gd name="T6" fmla="*/ 75 w 88"/>
                <a:gd name="T7" fmla="*/ 60 h 202"/>
                <a:gd name="T8" fmla="*/ 73 w 88"/>
                <a:gd name="T9" fmla="*/ 61 h 202"/>
                <a:gd name="T10" fmla="*/ 71 w 88"/>
                <a:gd name="T11" fmla="*/ 67 h 202"/>
                <a:gd name="T12" fmla="*/ 67 w 88"/>
                <a:gd name="T13" fmla="*/ 73 h 202"/>
                <a:gd name="T14" fmla="*/ 70 w 88"/>
                <a:gd name="T15" fmla="*/ 76 h 202"/>
                <a:gd name="T16" fmla="*/ 69 w 88"/>
                <a:gd name="T17" fmla="*/ 80 h 202"/>
                <a:gd name="T18" fmla="*/ 65 w 88"/>
                <a:gd name="T19" fmla="*/ 89 h 202"/>
                <a:gd name="T20" fmla="*/ 60 w 88"/>
                <a:gd name="T21" fmla="*/ 91 h 202"/>
                <a:gd name="T22" fmla="*/ 54 w 88"/>
                <a:gd name="T23" fmla="*/ 96 h 202"/>
                <a:gd name="T24" fmla="*/ 50 w 88"/>
                <a:gd name="T25" fmla="*/ 99 h 202"/>
                <a:gd name="T26" fmla="*/ 48 w 88"/>
                <a:gd name="T27" fmla="*/ 103 h 202"/>
                <a:gd name="T28" fmla="*/ 46 w 88"/>
                <a:gd name="T29" fmla="*/ 108 h 202"/>
                <a:gd name="T30" fmla="*/ 43 w 88"/>
                <a:gd name="T31" fmla="*/ 111 h 202"/>
                <a:gd name="T32" fmla="*/ 42 w 88"/>
                <a:gd name="T33" fmla="*/ 118 h 202"/>
                <a:gd name="T34" fmla="*/ 41 w 88"/>
                <a:gd name="T35" fmla="*/ 122 h 202"/>
                <a:gd name="T36" fmla="*/ 41 w 88"/>
                <a:gd name="T37" fmla="*/ 134 h 202"/>
                <a:gd name="T38" fmla="*/ 47 w 88"/>
                <a:gd name="T39" fmla="*/ 137 h 202"/>
                <a:gd name="T40" fmla="*/ 50 w 88"/>
                <a:gd name="T41" fmla="*/ 139 h 202"/>
                <a:gd name="T42" fmla="*/ 52 w 88"/>
                <a:gd name="T43" fmla="*/ 146 h 202"/>
                <a:gd name="T44" fmla="*/ 43 w 88"/>
                <a:gd name="T45" fmla="*/ 149 h 202"/>
                <a:gd name="T46" fmla="*/ 35 w 88"/>
                <a:gd name="T47" fmla="*/ 150 h 202"/>
                <a:gd name="T48" fmla="*/ 42 w 88"/>
                <a:gd name="T49" fmla="*/ 153 h 202"/>
                <a:gd name="T50" fmla="*/ 48 w 88"/>
                <a:gd name="T51" fmla="*/ 152 h 202"/>
                <a:gd name="T52" fmla="*/ 45 w 88"/>
                <a:gd name="T53" fmla="*/ 154 h 202"/>
                <a:gd name="T54" fmla="*/ 36 w 88"/>
                <a:gd name="T55" fmla="*/ 161 h 202"/>
                <a:gd name="T56" fmla="*/ 39 w 88"/>
                <a:gd name="T57" fmla="*/ 166 h 202"/>
                <a:gd name="T58" fmla="*/ 36 w 88"/>
                <a:gd name="T59" fmla="*/ 170 h 202"/>
                <a:gd name="T60" fmla="*/ 37 w 88"/>
                <a:gd name="T61" fmla="*/ 177 h 202"/>
                <a:gd name="T62" fmla="*/ 36 w 88"/>
                <a:gd name="T63" fmla="*/ 185 h 202"/>
                <a:gd name="T64" fmla="*/ 32 w 88"/>
                <a:gd name="T65" fmla="*/ 192 h 202"/>
                <a:gd name="T66" fmla="*/ 24 w 88"/>
                <a:gd name="T67" fmla="*/ 194 h 202"/>
                <a:gd name="T68" fmla="*/ 16 w 88"/>
                <a:gd name="T69" fmla="*/ 201 h 202"/>
                <a:gd name="T70" fmla="*/ 9 w 88"/>
                <a:gd name="T71" fmla="*/ 190 h 202"/>
                <a:gd name="T72" fmla="*/ 8 w 88"/>
                <a:gd name="T73" fmla="*/ 182 h 202"/>
                <a:gd name="T74" fmla="*/ 4 w 88"/>
                <a:gd name="T75" fmla="*/ 172 h 202"/>
                <a:gd name="T76" fmla="*/ 2 w 88"/>
                <a:gd name="T77" fmla="*/ 165 h 202"/>
                <a:gd name="T78" fmla="*/ 3 w 88"/>
                <a:gd name="T79" fmla="*/ 158 h 202"/>
                <a:gd name="T80" fmla="*/ 10 w 88"/>
                <a:gd name="T81" fmla="*/ 140 h 202"/>
                <a:gd name="T82" fmla="*/ 8 w 88"/>
                <a:gd name="T83" fmla="*/ 121 h 202"/>
                <a:gd name="T84" fmla="*/ 7 w 88"/>
                <a:gd name="T85" fmla="*/ 99 h 202"/>
                <a:gd name="T86" fmla="*/ 19 w 88"/>
                <a:gd name="T87" fmla="*/ 85 h 202"/>
                <a:gd name="T88" fmla="*/ 23 w 88"/>
                <a:gd name="T89" fmla="*/ 65 h 202"/>
                <a:gd name="T90" fmla="*/ 29 w 88"/>
                <a:gd name="T91" fmla="*/ 45 h 202"/>
                <a:gd name="T92" fmla="*/ 41 w 88"/>
                <a:gd name="T93" fmla="*/ 19 h 202"/>
                <a:gd name="T94" fmla="*/ 48 w 88"/>
                <a:gd name="T95" fmla="*/ 9 h 202"/>
                <a:gd name="T96" fmla="*/ 61 w 88"/>
                <a:gd name="T97" fmla="*/ 10 h 202"/>
                <a:gd name="T98" fmla="*/ 66 w 88"/>
                <a:gd name="T99" fmla="*/ 3 h 202"/>
                <a:gd name="T100" fmla="*/ 75 w 88"/>
                <a:gd name="T101" fmla="*/ 11 h 202"/>
                <a:gd name="T102" fmla="*/ 84 w 88"/>
                <a:gd name="T103" fmla="*/ 19 h 202"/>
                <a:gd name="T104" fmla="*/ 85 w 88"/>
                <a:gd name="T105" fmla="*/ 32 h 202"/>
                <a:gd name="T106" fmla="*/ 84 w 88"/>
                <a:gd name="T107" fmla="*/ 47 h 202"/>
                <a:gd name="T108" fmla="*/ 37 w 88"/>
                <a:gd name="T109" fmla="*/ 191 h 202"/>
                <a:gd name="T110" fmla="*/ 37 w 88"/>
                <a:gd name="T111" fmla="*/ 183 h 202"/>
                <a:gd name="T112" fmla="*/ 52 w 88"/>
                <a:gd name="T113" fmla="*/ 176 h 202"/>
                <a:gd name="T114" fmla="*/ 55 w 88"/>
                <a:gd name="T115" fmla="*/ 170 h 202"/>
                <a:gd name="T116" fmla="*/ 47 w 88"/>
                <a:gd name="T117" fmla="*/ 175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8" h="202">
                  <a:moveTo>
                    <a:pt x="88" y="56"/>
                  </a:moveTo>
                  <a:cubicBezTo>
                    <a:pt x="88" y="56"/>
                    <a:pt x="88" y="57"/>
                    <a:pt x="88" y="57"/>
                  </a:cubicBezTo>
                  <a:cubicBezTo>
                    <a:pt x="88" y="57"/>
                    <a:pt x="88" y="57"/>
                    <a:pt x="87" y="57"/>
                  </a:cubicBezTo>
                  <a:cubicBezTo>
                    <a:pt x="87" y="57"/>
                    <a:pt x="87" y="57"/>
                    <a:pt x="87" y="57"/>
                  </a:cubicBezTo>
                  <a:cubicBezTo>
                    <a:pt x="86" y="57"/>
                    <a:pt x="87" y="57"/>
                    <a:pt x="86" y="58"/>
                  </a:cubicBezTo>
                  <a:cubicBezTo>
                    <a:pt x="87" y="57"/>
                    <a:pt x="86" y="57"/>
                    <a:pt x="86" y="57"/>
                  </a:cubicBezTo>
                  <a:cubicBezTo>
                    <a:pt x="86" y="57"/>
                    <a:pt x="86" y="57"/>
                    <a:pt x="85" y="57"/>
                  </a:cubicBezTo>
                  <a:cubicBezTo>
                    <a:pt x="85" y="56"/>
                    <a:pt x="85" y="56"/>
                    <a:pt x="85" y="56"/>
                  </a:cubicBezTo>
                  <a:cubicBezTo>
                    <a:pt x="84" y="57"/>
                    <a:pt x="85" y="57"/>
                    <a:pt x="84" y="57"/>
                  </a:cubicBezTo>
                  <a:cubicBezTo>
                    <a:pt x="84" y="57"/>
                    <a:pt x="84" y="57"/>
                    <a:pt x="84" y="57"/>
                  </a:cubicBezTo>
                  <a:cubicBezTo>
                    <a:pt x="84" y="56"/>
                    <a:pt x="83" y="56"/>
                    <a:pt x="83" y="56"/>
                  </a:cubicBezTo>
                  <a:cubicBezTo>
                    <a:pt x="83" y="57"/>
                    <a:pt x="83" y="57"/>
                    <a:pt x="83" y="57"/>
                  </a:cubicBezTo>
                  <a:cubicBezTo>
                    <a:pt x="83" y="57"/>
                    <a:pt x="82" y="57"/>
                    <a:pt x="82" y="57"/>
                  </a:cubicBezTo>
                  <a:cubicBezTo>
                    <a:pt x="82" y="57"/>
                    <a:pt x="82" y="57"/>
                    <a:pt x="82" y="57"/>
                  </a:cubicBezTo>
                  <a:cubicBezTo>
                    <a:pt x="82" y="57"/>
                    <a:pt x="82" y="56"/>
                    <a:pt x="82" y="56"/>
                  </a:cubicBezTo>
                  <a:cubicBezTo>
                    <a:pt x="81" y="57"/>
                    <a:pt x="82" y="57"/>
                    <a:pt x="81" y="57"/>
                  </a:cubicBezTo>
                  <a:cubicBezTo>
                    <a:pt x="81" y="58"/>
                    <a:pt x="81" y="58"/>
                    <a:pt x="81" y="59"/>
                  </a:cubicBezTo>
                  <a:cubicBezTo>
                    <a:pt x="81" y="58"/>
                    <a:pt x="81" y="58"/>
                    <a:pt x="81" y="57"/>
                  </a:cubicBezTo>
                  <a:cubicBezTo>
                    <a:pt x="80" y="57"/>
                    <a:pt x="80" y="57"/>
                    <a:pt x="80" y="57"/>
                  </a:cubicBezTo>
                  <a:cubicBezTo>
                    <a:pt x="79" y="56"/>
                    <a:pt x="79" y="55"/>
                    <a:pt x="78" y="55"/>
                  </a:cubicBezTo>
                  <a:cubicBezTo>
                    <a:pt x="78" y="56"/>
                    <a:pt x="78" y="57"/>
                    <a:pt x="78" y="57"/>
                  </a:cubicBezTo>
                  <a:cubicBezTo>
                    <a:pt x="78" y="57"/>
                    <a:pt x="78" y="57"/>
                    <a:pt x="77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77" y="57"/>
                    <a:pt x="77" y="56"/>
                    <a:pt x="77" y="56"/>
                  </a:cubicBezTo>
                  <a:cubicBezTo>
                    <a:pt x="76" y="56"/>
                    <a:pt x="76" y="56"/>
                    <a:pt x="76" y="57"/>
                  </a:cubicBezTo>
                  <a:cubicBezTo>
                    <a:pt x="75" y="57"/>
                    <a:pt x="76" y="57"/>
                    <a:pt x="76" y="58"/>
                  </a:cubicBezTo>
                  <a:cubicBezTo>
                    <a:pt x="75" y="58"/>
                    <a:pt x="75" y="58"/>
                    <a:pt x="75" y="58"/>
                  </a:cubicBezTo>
                  <a:cubicBezTo>
                    <a:pt x="75" y="58"/>
                    <a:pt x="75" y="58"/>
                    <a:pt x="75" y="59"/>
                  </a:cubicBezTo>
                  <a:cubicBezTo>
                    <a:pt x="75" y="59"/>
                    <a:pt x="75" y="59"/>
                    <a:pt x="75" y="59"/>
                  </a:cubicBezTo>
                  <a:cubicBezTo>
                    <a:pt x="75" y="59"/>
                    <a:pt x="76" y="59"/>
                    <a:pt x="76" y="59"/>
                  </a:cubicBezTo>
                  <a:cubicBezTo>
                    <a:pt x="76" y="60"/>
                    <a:pt x="75" y="60"/>
                    <a:pt x="75" y="60"/>
                  </a:cubicBezTo>
                  <a:cubicBezTo>
                    <a:pt x="75" y="60"/>
                    <a:pt x="76" y="60"/>
                    <a:pt x="76" y="61"/>
                  </a:cubicBezTo>
                  <a:cubicBezTo>
                    <a:pt x="75" y="61"/>
                    <a:pt x="74" y="60"/>
                    <a:pt x="74" y="60"/>
                  </a:cubicBezTo>
                  <a:cubicBezTo>
                    <a:pt x="73" y="59"/>
                    <a:pt x="73" y="58"/>
                    <a:pt x="72" y="58"/>
                  </a:cubicBezTo>
                  <a:cubicBezTo>
                    <a:pt x="72" y="58"/>
                    <a:pt x="72" y="58"/>
                    <a:pt x="72" y="59"/>
                  </a:cubicBezTo>
                  <a:cubicBezTo>
                    <a:pt x="73" y="59"/>
                    <a:pt x="73" y="60"/>
                    <a:pt x="73" y="60"/>
                  </a:cubicBezTo>
                  <a:cubicBezTo>
                    <a:pt x="73" y="60"/>
                    <a:pt x="74" y="60"/>
                    <a:pt x="74" y="61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3" y="62"/>
                    <a:pt x="74" y="62"/>
                    <a:pt x="74" y="62"/>
                  </a:cubicBezTo>
                  <a:cubicBezTo>
                    <a:pt x="74" y="63"/>
                    <a:pt x="73" y="63"/>
                    <a:pt x="73" y="63"/>
                  </a:cubicBezTo>
                  <a:cubicBezTo>
                    <a:pt x="72" y="63"/>
                    <a:pt x="71" y="63"/>
                    <a:pt x="71" y="63"/>
                  </a:cubicBezTo>
                  <a:cubicBezTo>
                    <a:pt x="70" y="63"/>
                    <a:pt x="70" y="64"/>
                    <a:pt x="70" y="64"/>
                  </a:cubicBezTo>
                  <a:cubicBezTo>
                    <a:pt x="70" y="64"/>
                    <a:pt x="69" y="64"/>
                    <a:pt x="69" y="64"/>
                  </a:cubicBezTo>
                  <a:cubicBezTo>
                    <a:pt x="68" y="65"/>
                    <a:pt x="69" y="65"/>
                    <a:pt x="70" y="65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1" y="67"/>
                    <a:pt x="71" y="67"/>
                  </a:cubicBezTo>
                  <a:cubicBezTo>
                    <a:pt x="71" y="67"/>
                    <a:pt x="71" y="67"/>
                    <a:pt x="71" y="67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1" y="69"/>
                    <a:pt x="70" y="69"/>
                    <a:pt x="70" y="69"/>
                  </a:cubicBezTo>
                  <a:cubicBezTo>
                    <a:pt x="70" y="69"/>
                    <a:pt x="70" y="69"/>
                    <a:pt x="70" y="70"/>
                  </a:cubicBezTo>
                  <a:cubicBezTo>
                    <a:pt x="69" y="70"/>
                    <a:pt x="69" y="70"/>
                    <a:pt x="69" y="71"/>
                  </a:cubicBezTo>
                  <a:cubicBezTo>
                    <a:pt x="69" y="71"/>
                    <a:pt x="68" y="70"/>
                    <a:pt x="68" y="71"/>
                  </a:cubicBezTo>
                  <a:cubicBezTo>
                    <a:pt x="68" y="72"/>
                    <a:pt x="68" y="72"/>
                    <a:pt x="68" y="73"/>
                  </a:cubicBezTo>
                  <a:cubicBezTo>
                    <a:pt x="67" y="72"/>
                    <a:pt x="67" y="72"/>
                    <a:pt x="67" y="73"/>
                  </a:cubicBezTo>
                  <a:cubicBezTo>
                    <a:pt x="67" y="73"/>
                    <a:pt x="68" y="73"/>
                    <a:pt x="68" y="73"/>
                  </a:cubicBezTo>
                  <a:cubicBezTo>
                    <a:pt x="68" y="73"/>
                    <a:pt x="69" y="73"/>
                    <a:pt x="69" y="74"/>
                  </a:cubicBezTo>
                  <a:cubicBezTo>
                    <a:pt x="69" y="74"/>
                    <a:pt x="69" y="74"/>
                    <a:pt x="69" y="74"/>
                  </a:cubicBezTo>
                  <a:cubicBezTo>
                    <a:pt x="69" y="74"/>
                    <a:pt x="69" y="75"/>
                    <a:pt x="69" y="75"/>
                  </a:cubicBezTo>
                  <a:cubicBezTo>
                    <a:pt x="68" y="75"/>
                    <a:pt x="68" y="74"/>
                    <a:pt x="68" y="74"/>
                  </a:cubicBezTo>
                  <a:cubicBezTo>
                    <a:pt x="67" y="75"/>
                    <a:pt x="68" y="75"/>
                    <a:pt x="68" y="76"/>
                  </a:cubicBezTo>
                  <a:cubicBezTo>
                    <a:pt x="69" y="76"/>
                    <a:pt x="69" y="76"/>
                    <a:pt x="69" y="77"/>
                  </a:cubicBezTo>
                  <a:cubicBezTo>
                    <a:pt x="69" y="76"/>
                    <a:pt x="69" y="76"/>
                    <a:pt x="70" y="76"/>
                  </a:cubicBezTo>
                  <a:cubicBezTo>
                    <a:pt x="70" y="76"/>
                    <a:pt x="70" y="77"/>
                    <a:pt x="70" y="77"/>
                  </a:cubicBezTo>
                  <a:cubicBezTo>
                    <a:pt x="70" y="77"/>
                    <a:pt x="70" y="77"/>
                    <a:pt x="70" y="77"/>
                  </a:cubicBezTo>
                  <a:cubicBezTo>
                    <a:pt x="69" y="78"/>
                    <a:pt x="70" y="78"/>
                    <a:pt x="70" y="78"/>
                  </a:cubicBezTo>
                  <a:cubicBezTo>
                    <a:pt x="70" y="78"/>
                    <a:pt x="70" y="77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1" y="78"/>
                    <a:pt x="71" y="78"/>
                  </a:cubicBezTo>
                  <a:cubicBezTo>
                    <a:pt x="71" y="78"/>
                    <a:pt x="70" y="79"/>
                    <a:pt x="70" y="79"/>
                  </a:cubicBezTo>
                  <a:cubicBezTo>
                    <a:pt x="70" y="80"/>
                    <a:pt x="69" y="81"/>
                    <a:pt x="69" y="80"/>
                  </a:cubicBezTo>
                  <a:cubicBezTo>
                    <a:pt x="69" y="80"/>
                    <a:pt x="69" y="80"/>
                    <a:pt x="69" y="81"/>
                  </a:cubicBezTo>
                  <a:cubicBezTo>
                    <a:pt x="69" y="81"/>
                    <a:pt x="68" y="81"/>
                    <a:pt x="68" y="81"/>
                  </a:cubicBezTo>
                  <a:cubicBezTo>
                    <a:pt x="68" y="81"/>
                    <a:pt x="68" y="82"/>
                    <a:pt x="68" y="82"/>
                  </a:cubicBezTo>
                  <a:cubicBezTo>
                    <a:pt x="67" y="82"/>
                    <a:pt x="67" y="82"/>
                    <a:pt x="67" y="83"/>
                  </a:cubicBezTo>
                  <a:cubicBezTo>
                    <a:pt x="67" y="83"/>
                    <a:pt x="66" y="84"/>
                    <a:pt x="66" y="84"/>
                  </a:cubicBezTo>
                  <a:cubicBezTo>
                    <a:pt x="66" y="85"/>
                    <a:pt x="66" y="86"/>
                    <a:pt x="65" y="87"/>
                  </a:cubicBezTo>
                  <a:cubicBezTo>
                    <a:pt x="65" y="88"/>
                    <a:pt x="65" y="88"/>
                    <a:pt x="65" y="88"/>
                  </a:cubicBezTo>
                  <a:cubicBezTo>
                    <a:pt x="65" y="88"/>
                    <a:pt x="65" y="88"/>
                    <a:pt x="65" y="89"/>
                  </a:cubicBezTo>
                  <a:cubicBezTo>
                    <a:pt x="65" y="89"/>
                    <a:pt x="65" y="88"/>
                    <a:pt x="64" y="88"/>
                  </a:cubicBezTo>
                  <a:cubicBezTo>
                    <a:pt x="64" y="88"/>
                    <a:pt x="64" y="89"/>
                    <a:pt x="64" y="89"/>
                  </a:cubicBezTo>
                  <a:cubicBezTo>
                    <a:pt x="63" y="89"/>
                    <a:pt x="63" y="89"/>
                    <a:pt x="63" y="89"/>
                  </a:cubicBezTo>
                  <a:cubicBezTo>
                    <a:pt x="63" y="89"/>
                    <a:pt x="63" y="91"/>
                    <a:pt x="62" y="90"/>
                  </a:cubicBezTo>
                  <a:cubicBezTo>
                    <a:pt x="62" y="90"/>
                    <a:pt x="62" y="89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61" y="91"/>
                    <a:pt x="61" y="91"/>
                    <a:pt x="61" y="91"/>
                  </a:cubicBezTo>
                  <a:cubicBezTo>
                    <a:pt x="60" y="91"/>
                    <a:pt x="60" y="91"/>
                    <a:pt x="60" y="91"/>
                  </a:cubicBezTo>
                  <a:cubicBezTo>
                    <a:pt x="60" y="91"/>
                    <a:pt x="59" y="92"/>
                    <a:pt x="59" y="92"/>
                  </a:cubicBezTo>
                  <a:cubicBezTo>
                    <a:pt x="58" y="93"/>
                    <a:pt x="58" y="95"/>
                    <a:pt x="57" y="93"/>
                  </a:cubicBezTo>
                  <a:cubicBezTo>
                    <a:pt x="57" y="93"/>
                    <a:pt x="57" y="92"/>
                    <a:pt x="56" y="92"/>
                  </a:cubicBezTo>
                  <a:cubicBezTo>
                    <a:pt x="56" y="92"/>
                    <a:pt x="57" y="94"/>
                    <a:pt x="57" y="94"/>
                  </a:cubicBezTo>
                  <a:cubicBezTo>
                    <a:pt x="56" y="94"/>
                    <a:pt x="56" y="94"/>
                    <a:pt x="56" y="94"/>
                  </a:cubicBezTo>
                  <a:cubicBezTo>
                    <a:pt x="55" y="94"/>
                    <a:pt x="55" y="94"/>
                    <a:pt x="55" y="94"/>
                  </a:cubicBezTo>
                  <a:cubicBezTo>
                    <a:pt x="55" y="94"/>
                    <a:pt x="55" y="95"/>
                    <a:pt x="55" y="95"/>
                  </a:cubicBezTo>
                  <a:cubicBezTo>
                    <a:pt x="55" y="96"/>
                    <a:pt x="55" y="96"/>
                    <a:pt x="54" y="96"/>
                  </a:cubicBezTo>
                  <a:cubicBezTo>
                    <a:pt x="54" y="96"/>
                    <a:pt x="54" y="97"/>
                    <a:pt x="54" y="97"/>
                  </a:cubicBezTo>
                  <a:cubicBezTo>
                    <a:pt x="53" y="97"/>
                    <a:pt x="54" y="98"/>
                    <a:pt x="53" y="98"/>
                  </a:cubicBezTo>
                  <a:cubicBezTo>
                    <a:pt x="53" y="98"/>
                    <a:pt x="53" y="97"/>
                    <a:pt x="52" y="97"/>
                  </a:cubicBezTo>
                  <a:cubicBezTo>
                    <a:pt x="52" y="97"/>
                    <a:pt x="52" y="97"/>
                    <a:pt x="52" y="97"/>
                  </a:cubicBezTo>
                  <a:cubicBezTo>
                    <a:pt x="52" y="97"/>
                    <a:pt x="53" y="97"/>
                    <a:pt x="52" y="98"/>
                  </a:cubicBezTo>
                  <a:cubicBezTo>
                    <a:pt x="52" y="98"/>
                    <a:pt x="51" y="98"/>
                    <a:pt x="51" y="98"/>
                  </a:cubicBezTo>
                  <a:cubicBezTo>
                    <a:pt x="51" y="98"/>
                    <a:pt x="51" y="98"/>
                    <a:pt x="51" y="99"/>
                  </a:cubicBezTo>
                  <a:cubicBezTo>
                    <a:pt x="51" y="99"/>
                    <a:pt x="50" y="99"/>
                    <a:pt x="50" y="99"/>
                  </a:cubicBezTo>
                  <a:cubicBezTo>
                    <a:pt x="50" y="100"/>
                    <a:pt x="50" y="100"/>
                    <a:pt x="50" y="100"/>
                  </a:cubicBezTo>
                  <a:cubicBezTo>
                    <a:pt x="49" y="100"/>
                    <a:pt x="49" y="100"/>
                    <a:pt x="48" y="101"/>
                  </a:cubicBezTo>
                  <a:cubicBezTo>
                    <a:pt x="49" y="101"/>
                    <a:pt x="50" y="101"/>
                    <a:pt x="50" y="101"/>
                  </a:cubicBezTo>
                  <a:cubicBezTo>
                    <a:pt x="50" y="101"/>
                    <a:pt x="49" y="101"/>
                    <a:pt x="49" y="102"/>
                  </a:cubicBezTo>
                  <a:cubicBezTo>
                    <a:pt x="50" y="102"/>
                    <a:pt x="50" y="102"/>
                    <a:pt x="50" y="103"/>
                  </a:cubicBezTo>
                  <a:cubicBezTo>
                    <a:pt x="50" y="103"/>
                    <a:pt x="49" y="103"/>
                    <a:pt x="49" y="103"/>
                  </a:cubicBezTo>
                  <a:cubicBezTo>
                    <a:pt x="49" y="103"/>
                    <a:pt x="49" y="102"/>
                    <a:pt x="48" y="103"/>
                  </a:cubicBezTo>
                  <a:cubicBezTo>
                    <a:pt x="48" y="103"/>
                    <a:pt x="48" y="103"/>
                    <a:pt x="48" y="103"/>
                  </a:cubicBezTo>
                  <a:cubicBezTo>
                    <a:pt x="48" y="104"/>
                    <a:pt x="47" y="103"/>
                    <a:pt x="47" y="103"/>
                  </a:cubicBezTo>
                  <a:cubicBezTo>
                    <a:pt x="46" y="104"/>
                    <a:pt x="46" y="101"/>
                    <a:pt x="45" y="101"/>
                  </a:cubicBezTo>
                  <a:cubicBezTo>
                    <a:pt x="45" y="102"/>
                    <a:pt x="45" y="102"/>
                    <a:pt x="46" y="103"/>
                  </a:cubicBezTo>
                  <a:cubicBezTo>
                    <a:pt x="46" y="104"/>
                    <a:pt x="47" y="105"/>
                    <a:pt x="47" y="105"/>
                  </a:cubicBezTo>
                  <a:cubicBezTo>
                    <a:pt x="46" y="105"/>
                    <a:pt x="46" y="105"/>
                    <a:pt x="46" y="106"/>
                  </a:cubicBezTo>
                  <a:cubicBezTo>
                    <a:pt x="46" y="106"/>
                    <a:pt x="46" y="106"/>
                    <a:pt x="46" y="106"/>
                  </a:cubicBezTo>
                  <a:cubicBezTo>
                    <a:pt x="47" y="107"/>
                    <a:pt x="46" y="107"/>
                    <a:pt x="46" y="107"/>
                  </a:cubicBezTo>
                  <a:cubicBezTo>
                    <a:pt x="46" y="107"/>
                    <a:pt x="46" y="108"/>
                    <a:pt x="46" y="108"/>
                  </a:cubicBezTo>
                  <a:cubicBezTo>
                    <a:pt x="45" y="108"/>
                    <a:pt x="45" y="108"/>
                    <a:pt x="45" y="108"/>
                  </a:cubicBezTo>
                  <a:cubicBezTo>
                    <a:pt x="45" y="108"/>
                    <a:pt x="45" y="108"/>
                    <a:pt x="44" y="108"/>
                  </a:cubicBezTo>
                  <a:cubicBezTo>
                    <a:pt x="44" y="108"/>
                    <a:pt x="45" y="109"/>
                    <a:pt x="44" y="109"/>
                  </a:cubicBezTo>
                  <a:cubicBezTo>
                    <a:pt x="44" y="109"/>
                    <a:pt x="44" y="109"/>
                    <a:pt x="44" y="109"/>
                  </a:cubicBezTo>
                  <a:cubicBezTo>
                    <a:pt x="43" y="108"/>
                    <a:pt x="43" y="108"/>
                    <a:pt x="43" y="108"/>
                  </a:cubicBezTo>
                  <a:cubicBezTo>
                    <a:pt x="42" y="108"/>
                    <a:pt x="42" y="108"/>
                    <a:pt x="42" y="109"/>
                  </a:cubicBezTo>
                  <a:cubicBezTo>
                    <a:pt x="42" y="109"/>
                    <a:pt x="42" y="110"/>
                    <a:pt x="42" y="110"/>
                  </a:cubicBezTo>
                  <a:cubicBezTo>
                    <a:pt x="42" y="110"/>
                    <a:pt x="43" y="110"/>
                    <a:pt x="43" y="111"/>
                  </a:cubicBezTo>
                  <a:cubicBezTo>
                    <a:pt x="43" y="111"/>
                    <a:pt x="43" y="111"/>
                    <a:pt x="43" y="111"/>
                  </a:cubicBezTo>
                  <a:cubicBezTo>
                    <a:pt x="43" y="111"/>
                    <a:pt x="44" y="111"/>
                    <a:pt x="44" y="112"/>
                  </a:cubicBezTo>
                  <a:cubicBezTo>
                    <a:pt x="44" y="112"/>
                    <a:pt x="44" y="112"/>
                    <a:pt x="43" y="112"/>
                  </a:cubicBezTo>
                  <a:cubicBezTo>
                    <a:pt x="43" y="113"/>
                    <a:pt x="43" y="113"/>
                    <a:pt x="43" y="113"/>
                  </a:cubicBezTo>
                  <a:cubicBezTo>
                    <a:pt x="43" y="114"/>
                    <a:pt x="43" y="115"/>
                    <a:pt x="43" y="115"/>
                  </a:cubicBezTo>
                  <a:cubicBezTo>
                    <a:pt x="43" y="115"/>
                    <a:pt x="42" y="116"/>
                    <a:pt x="42" y="116"/>
                  </a:cubicBezTo>
                  <a:cubicBezTo>
                    <a:pt x="42" y="117"/>
                    <a:pt x="42" y="116"/>
                    <a:pt x="42" y="117"/>
                  </a:cubicBezTo>
                  <a:cubicBezTo>
                    <a:pt x="42" y="117"/>
                    <a:pt x="42" y="117"/>
                    <a:pt x="42" y="118"/>
                  </a:cubicBezTo>
                  <a:cubicBezTo>
                    <a:pt x="42" y="118"/>
                    <a:pt x="42" y="118"/>
                    <a:pt x="42" y="118"/>
                  </a:cubicBezTo>
                  <a:cubicBezTo>
                    <a:pt x="42" y="118"/>
                    <a:pt x="42" y="118"/>
                    <a:pt x="42" y="118"/>
                  </a:cubicBezTo>
                  <a:cubicBezTo>
                    <a:pt x="42" y="119"/>
                    <a:pt x="43" y="119"/>
                    <a:pt x="43" y="119"/>
                  </a:cubicBezTo>
                  <a:cubicBezTo>
                    <a:pt x="43" y="120"/>
                    <a:pt x="43" y="120"/>
                    <a:pt x="43" y="120"/>
                  </a:cubicBezTo>
                  <a:cubicBezTo>
                    <a:pt x="42" y="120"/>
                    <a:pt x="42" y="119"/>
                    <a:pt x="42" y="119"/>
                  </a:cubicBezTo>
                  <a:cubicBezTo>
                    <a:pt x="41" y="119"/>
                    <a:pt x="42" y="120"/>
                    <a:pt x="42" y="120"/>
                  </a:cubicBezTo>
                  <a:cubicBezTo>
                    <a:pt x="41" y="120"/>
                    <a:pt x="42" y="121"/>
                    <a:pt x="41" y="121"/>
                  </a:cubicBezTo>
                  <a:cubicBezTo>
                    <a:pt x="40" y="122"/>
                    <a:pt x="41" y="122"/>
                    <a:pt x="41" y="122"/>
                  </a:cubicBezTo>
                  <a:cubicBezTo>
                    <a:pt x="41" y="123"/>
                    <a:pt x="41" y="123"/>
                    <a:pt x="41" y="124"/>
                  </a:cubicBezTo>
                  <a:cubicBezTo>
                    <a:pt x="42" y="125"/>
                    <a:pt x="41" y="125"/>
                    <a:pt x="41" y="126"/>
                  </a:cubicBezTo>
                  <a:cubicBezTo>
                    <a:pt x="41" y="126"/>
                    <a:pt x="41" y="126"/>
                    <a:pt x="41" y="127"/>
                  </a:cubicBezTo>
                  <a:cubicBezTo>
                    <a:pt x="41" y="127"/>
                    <a:pt x="41" y="127"/>
                    <a:pt x="41" y="128"/>
                  </a:cubicBezTo>
                  <a:cubicBezTo>
                    <a:pt x="41" y="128"/>
                    <a:pt x="41" y="129"/>
                    <a:pt x="41" y="129"/>
                  </a:cubicBezTo>
                  <a:cubicBezTo>
                    <a:pt x="41" y="130"/>
                    <a:pt x="41" y="130"/>
                    <a:pt x="42" y="131"/>
                  </a:cubicBezTo>
                  <a:cubicBezTo>
                    <a:pt x="42" y="132"/>
                    <a:pt x="42" y="133"/>
                    <a:pt x="42" y="133"/>
                  </a:cubicBezTo>
                  <a:cubicBezTo>
                    <a:pt x="42" y="133"/>
                    <a:pt x="41" y="133"/>
                    <a:pt x="41" y="134"/>
                  </a:cubicBezTo>
                  <a:cubicBezTo>
                    <a:pt x="41" y="134"/>
                    <a:pt x="42" y="135"/>
                    <a:pt x="42" y="135"/>
                  </a:cubicBezTo>
                  <a:cubicBezTo>
                    <a:pt x="43" y="135"/>
                    <a:pt x="43" y="134"/>
                    <a:pt x="44" y="134"/>
                  </a:cubicBezTo>
                  <a:cubicBezTo>
                    <a:pt x="44" y="135"/>
                    <a:pt x="44" y="135"/>
                    <a:pt x="44" y="136"/>
                  </a:cubicBezTo>
                  <a:cubicBezTo>
                    <a:pt x="44" y="136"/>
                    <a:pt x="44" y="137"/>
                    <a:pt x="45" y="136"/>
                  </a:cubicBezTo>
                  <a:cubicBezTo>
                    <a:pt x="45" y="136"/>
                    <a:pt x="45" y="135"/>
                    <a:pt x="45" y="135"/>
                  </a:cubicBezTo>
                  <a:cubicBezTo>
                    <a:pt x="46" y="135"/>
                    <a:pt x="46" y="135"/>
                    <a:pt x="46" y="135"/>
                  </a:cubicBezTo>
                  <a:cubicBezTo>
                    <a:pt x="47" y="136"/>
                    <a:pt x="46" y="136"/>
                    <a:pt x="46" y="136"/>
                  </a:cubicBezTo>
                  <a:cubicBezTo>
                    <a:pt x="47" y="136"/>
                    <a:pt x="47" y="137"/>
                    <a:pt x="47" y="137"/>
                  </a:cubicBezTo>
                  <a:cubicBezTo>
                    <a:pt x="47" y="137"/>
                    <a:pt x="48" y="137"/>
                    <a:pt x="48" y="138"/>
                  </a:cubicBezTo>
                  <a:cubicBezTo>
                    <a:pt x="48" y="138"/>
                    <a:pt x="48" y="138"/>
                    <a:pt x="48" y="138"/>
                  </a:cubicBezTo>
                  <a:cubicBezTo>
                    <a:pt x="48" y="138"/>
                    <a:pt x="48" y="138"/>
                    <a:pt x="48" y="138"/>
                  </a:cubicBezTo>
                  <a:cubicBezTo>
                    <a:pt x="49" y="139"/>
                    <a:pt x="49" y="138"/>
                    <a:pt x="49" y="137"/>
                  </a:cubicBezTo>
                  <a:cubicBezTo>
                    <a:pt x="49" y="137"/>
                    <a:pt x="49" y="136"/>
                    <a:pt x="49" y="136"/>
                  </a:cubicBezTo>
                  <a:cubicBezTo>
                    <a:pt x="50" y="137"/>
                    <a:pt x="50" y="138"/>
                    <a:pt x="50" y="138"/>
                  </a:cubicBezTo>
                  <a:cubicBezTo>
                    <a:pt x="50" y="138"/>
                    <a:pt x="51" y="138"/>
                    <a:pt x="50" y="139"/>
                  </a:cubicBezTo>
                  <a:cubicBezTo>
                    <a:pt x="50" y="139"/>
                    <a:pt x="50" y="139"/>
                    <a:pt x="50" y="139"/>
                  </a:cubicBezTo>
                  <a:cubicBezTo>
                    <a:pt x="49" y="139"/>
                    <a:pt x="51" y="139"/>
                    <a:pt x="50" y="140"/>
                  </a:cubicBezTo>
                  <a:cubicBezTo>
                    <a:pt x="50" y="140"/>
                    <a:pt x="49" y="140"/>
                    <a:pt x="50" y="140"/>
                  </a:cubicBezTo>
                  <a:cubicBezTo>
                    <a:pt x="50" y="141"/>
                    <a:pt x="50" y="141"/>
                    <a:pt x="50" y="141"/>
                  </a:cubicBezTo>
                  <a:cubicBezTo>
                    <a:pt x="50" y="141"/>
                    <a:pt x="50" y="141"/>
                    <a:pt x="50" y="142"/>
                  </a:cubicBezTo>
                  <a:cubicBezTo>
                    <a:pt x="51" y="142"/>
                    <a:pt x="51" y="141"/>
                    <a:pt x="51" y="141"/>
                  </a:cubicBezTo>
                  <a:cubicBezTo>
                    <a:pt x="52" y="141"/>
                    <a:pt x="52" y="143"/>
                    <a:pt x="53" y="144"/>
                  </a:cubicBezTo>
                  <a:cubicBezTo>
                    <a:pt x="53" y="144"/>
                    <a:pt x="54" y="145"/>
                    <a:pt x="53" y="145"/>
                  </a:cubicBezTo>
                  <a:cubicBezTo>
                    <a:pt x="53" y="145"/>
                    <a:pt x="52" y="145"/>
                    <a:pt x="52" y="146"/>
                  </a:cubicBezTo>
                  <a:cubicBezTo>
                    <a:pt x="52" y="146"/>
                    <a:pt x="53" y="146"/>
                    <a:pt x="54" y="146"/>
                  </a:cubicBezTo>
                  <a:cubicBezTo>
                    <a:pt x="54" y="147"/>
                    <a:pt x="53" y="147"/>
                    <a:pt x="53" y="147"/>
                  </a:cubicBezTo>
                  <a:cubicBezTo>
                    <a:pt x="52" y="147"/>
                    <a:pt x="52" y="148"/>
                    <a:pt x="51" y="148"/>
                  </a:cubicBezTo>
                  <a:cubicBezTo>
                    <a:pt x="50" y="148"/>
                    <a:pt x="50" y="150"/>
                    <a:pt x="49" y="150"/>
                  </a:cubicBezTo>
                  <a:cubicBezTo>
                    <a:pt x="49" y="150"/>
                    <a:pt x="49" y="150"/>
                    <a:pt x="48" y="151"/>
                  </a:cubicBezTo>
                  <a:cubicBezTo>
                    <a:pt x="48" y="151"/>
                    <a:pt x="47" y="151"/>
                    <a:pt x="47" y="152"/>
                  </a:cubicBezTo>
                  <a:cubicBezTo>
                    <a:pt x="45" y="152"/>
                    <a:pt x="45" y="150"/>
                    <a:pt x="44" y="150"/>
                  </a:cubicBezTo>
                  <a:cubicBezTo>
                    <a:pt x="44" y="149"/>
                    <a:pt x="44" y="149"/>
                    <a:pt x="43" y="149"/>
                  </a:cubicBezTo>
                  <a:cubicBezTo>
                    <a:pt x="43" y="149"/>
                    <a:pt x="43" y="149"/>
                    <a:pt x="43" y="149"/>
                  </a:cubicBezTo>
                  <a:cubicBezTo>
                    <a:pt x="42" y="149"/>
                    <a:pt x="43" y="149"/>
                    <a:pt x="42" y="150"/>
                  </a:cubicBezTo>
                  <a:cubicBezTo>
                    <a:pt x="41" y="150"/>
                    <a:pt x="41" y="149"/>
                    <a:pt x="40" y="149"/>
                  </a:cubicBezTo>
                  <a:cubicBezTo>
                    <a:pt x="40" y="148"/>
                    <a:pt x="40" y="148"/>
                    <a:pt x="39" y="149"/>
                  </a:cubicBezTo>
                  <a:cubicBezTo>
                    <a:pt x="39" y="148"/>
                    <a:pt x="38" y="149"/>
                    <a:pt x="38" y="149"/>
                  </a:cubicBezTo>
                  <a:cubicBezTo>
                    <a:pt x="37" y="149"/>
                    <a:pt x="36" y="147"/>
                    <a:pt x="36" y="149"/>
                  </a:cubicBezTo>
                  <a:cubicBezTo>
                    <a:pt x="36" y="149"/>
                    <a:pt x="36" y="149"/>
                    <a:pt x="36" y="149"/>
                  </a:cubicBezTo>
                  <a:cubicBezTo>
                    <a:pt x="36" y="150"/>
                    <a:pt x="35" y="150"/>
                    <a:pt x="35" y="150"/>
                  </a:cubicBezTo>
                  <a:cubicBezTo>
                    <a:pt x="35" y="150"/>
                    <a:pt x="33" y="149"/>
                    <a:pt x="33" y="149"/>
                  </a:cubicBezTo>
                  <a:cubicBezTo>
                    <a:pt x="32" y="150"/>
                    <a:pt x="34" y="150"/>
                    <a:pt x="35" y="150"/>
                  </a:cubicBezTo>
                  <a:cubicBezTo>
                    <a:pt x="36" y="150"/>
                    <a:pt x="37" y="150"/>
                    <a:pt x="38" y="150"/>
                  </a:cubicBezTo>
                  <a:cubicBezTo>
                    <a:pt x="38" y="151"/>
                    <a:pt x="39" y="152"/>
                    <a:pt x="39" y="151"/>
                  </a:cubicBezTo>
                  <a:cubicBezTo>
                    <a:pt x="39" y="150"/>
                    <a:pt x="38" y="150"/>
                    <a:pt x="38" y="150"/>
                  </a:cubicBezTo>
                  <a:cubicBezTo>
                    <a:pt x="39" y="149"/>
                    <a:pt x="40" y="151"/>
                    <a:pt x="40" y="151"/>
                  </a:cubicBezTo>
                  <a:cubicBezTo>
                    <a:pt x="41" y="151"/>
                    <a:pt x="41" y="151"/>
                    <a:pt x="41" y="152"/>
                  </a:cubicBezTo>
                  <a:cubicBezTo>
                    <a:pt x="42" y="152"/>
                    <a:pt x="42" y="152"/>
                    <a:pt x="42" y="153"/>
                  </a:cubicBezTo>
                  <a:cubicBezTo>
                    <a:pt x="42" y="153"/>
                    <a:pt x="42" y="152"/>
                    <a:pt x="43" y="152"/>
                  </a:cubicBezTo>
                  <a:cubicBezTo>
                    <a:pt x="43" y="152"/>
                    <a:pt x="43" y="153"/>
                    <a:pt x="44" y="153"/>
                  </a:cubicBezTo>
                  <a:cubicBezTo>
                    <a:pt x="44" y="153"/>
                    <a:pt x="44" y="153"/>
                    <a:pt x="45" y="153"/>
                  </a:cubicBezTo>
                  <a:cubicBezTo>
                    <a:pt x="45" y="153"/>
                    <a:pt x="45" y="153"/>
                    <a:pt x="46" y="153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7" y="152"/>
                    <a:pt x="47" y="152"/>
                    <a:pt x="47" y="152"/>
                  </a:cubicBezTo>
                  <a:cubicBezTo>
                    <a:pt x="48" y="152"/>
                    <a:pt x="48" y="152"/>
                    <a:pt x="48" y="152"/>
                  </a:cubicBezTo>
                  <a:cubicBezTo>
                    <a:pt x="48" y="152"/>
                    <a:pt x="48" y="152"/>
                    <a:pt x="48" y="152"/>
                  </a:cubicBezTo>
                  <a:cubicBezTo>
                    <a:pt x="48" y="152"/>
                    <a:pt x="48" y="153"/>
                    <a:pt x="48" y="153"/>
                  </a:cubicBezTo>
                  <a:cubicBezTo>
                    <a:pt x="49" y="153"/>
                    <a:pt x="49" y="153"/>
                    <a:pt x="49" y="154"/>
                  </a:cubicBezTo>
                  <a:cubicBezTo>
                    <a:pt x="49" y="154"/>
                    <a:pt x="49" y="155"/>
                    <a:pt x="49" y="155"/>
                  </a:cubicBezTo>
                  <a:cubicBezTo>
                    <a:pt x="48" y="155"/>
                    <a:pt x="48" y="155"/>
                    <a:pt x="47" y="155"/>
                  </a:cubicBezTo>
                  <a:cubicBezTo>
                    <a:pt x="47" y="156"/>
                    <a:pt x="47" y="156"/>
                    <a:pt x="46" y="156"/>
                  </a:cubicBezTo>
                  <a:cubicBezTo>
                    <a:pt x="46" y="157"/>
                    <a:pt x="46" y="157"/>
                    <a:pt x="46" y="157"/>
                  </a:cubicBezTo>
                  <a:cubicBezTo>
                    <a:pt x="45" y="157"/>
                    <a:pt x="45" y="157"/>
                    <a:pt x="45" y="157"/>
                  </a:cubicBezTo>
                  <a:cubicBezTo>
                    <a:pt x="45" y="156"/>
                    <a:pt x="45" y="155"/>
                    <a:pt x="45" y="154"/>
                  </a:cubicBezTo>
                  <a:cubicBezTo>
                    <a:pt x="44" y="155"/>
                    <a:pt x="44" y="156"/>
                    <a:pt x="44" y="157"/>
                  </a:cubicBezTo>
                  <a:cubicBezTo>
                    <a:pt x="44" y="157"/>
                    <a:pt x="44" y="157"/>
                    <a:pt x="44" y="157"/>
                  </a:cubicBezTo>
                  <a:cubicBezTo>
                    <a:pt x="44" y="158"/>
                    <a:pt x="44" y="158"/>
                    <a:pt x="43" y="158"/>
                  </a:cubicBezTo>
                  <a:cubicBezTo>
                    <a:pt x="43" y="159"/>
                    <a:pt x="42" y="160"/>
                    <a:pt x="41" y="159"/>
                  </a:cubicBezTo>
                  <a:cubicBezTo>
                    <a:pt x="40" y="160"/>
                    <a:pt x="40" y="160"/>
                    <a:pt x="40" y="160"/>
                  </a:cubicBezTo>
                  <a:cubicBezTo>
                    <a:pt x="40" y="161"/>
                    <a:pt x="40" y="161"/>
                    <a:pt x="40" y="161"/>
                  </a:cubicBezTo>
                  <a:cubicBezTo>
                    <a:pt x="39" y="161"/>
                    <a:pt x="39" y="161"/>
                    <a:pt x="38" y="161"/>
                  </a:cubicBezTo>
                  <a:cubicBezTo>
                    <a:pt x="37" y="161"/>
                    <a:pt x="36" y="161"/>
                    <a:pt x="36" y="161"/>
                  </a:cubicBezTo>
                  <a:cubicBezTo>
                    <a:pt x="35" y="161"/>
                    <a:pt x="34" y="161"/>
                    <a:pt x="35" y="161"/>
                  </a:cubicBezTo>
                  <a:cubicBezTo>
                    <a:pt x="35" y="161"/>
                    <a:pt x="37" y="161"/>
                    <a:pt x="37" y="161"/>
                  </a:cubicBezTo>
                  <a:cubicBezTo>
                    <a:pt x="38" y="162"/>
                    <a:pt x="39" y="162"/>
                    <a:pt x="39" y="162"/>
                  </a:cubicBezTo>
                  <a:cubicBezTo>
                    <a:pt x="40" y="164"/>
                    <a:pt x="37" y="163"/>
                    <a:pt x="36" y="163"/>
                  </a:cubicBezTo>
                  <a:cubicBezTo>
                    <a:pt x="36" y="163"/>
                    <a:pt x="38" y="164"/>
                    <a:pt x="38" y="164"/>
                  </a:cubicBezTo>
                  <a:cubicBezTo>
                    <a:pt x="38" y="164"/>
                    <a:pt x="39" y="164"/>
                    <a:pt x="39" y="165"/>
                  </a:cubicBezTo>
                  <a:cubicBezTo>
                    <a:pt x="39" y="165"/>
                    <a:pt x="39" y="165"/>
                    <a:pt x="38" y="165"/>
                  </a:cubicBezTo>
                  <a:cubicBezTo>
                    <a:pt x="38" y="166"/>
                    <a:pt x="38" y="166"/>
                    <a:pt x="39" y="166"/>
                  </a:cubicBezTo>
                  <a:cubicBezTo>
                    <a:pt x="39" y="167"/>
                    <a:pt x="39" y="167"/>
                    <a:pt x="38" y="167"/>
                  </a:cubicBezTo>
                  <a:cubicBezTo>
                    <a:pt x="38" y="167"/>
                    <a:pt x="38" y="166"/>
                    <a:pt x="37" y="166"/>
                  </a:cubicBezTo>
                  <a:cubicBezTo>
                    <a:pt x="37" y="167"/>
                    <a:pt x="38" y="168"/>
                    <a:pt x="38" y="168"/>
                  </a:cubicBezTo>
                  <a:cubicBezTo>
                    <a:pt x="38" y="169"/>
                    <a:pt x="38" y="169"/>
                    <a:pt x="38" y="169"/>
                  </a:cubicBezTo>
                  <a:cubicBezTo>
                    <a:pt x="38" y="170"/>
                    <a:pt x="38" y="170"/>
                    <a:pt x="38" y="170"/>
                  </a:cubicBezTo>
                  <a:cubicBezTo>
                    <a:pt x="37" y="171"/>
                    <a:pt x="37" y="170"/>
                    <a:pt x="37" y="169"/>
                  </a:cubicBezTo>
                  <a:cubicBezTo>
                    <a:pt x="36" y="170"/>
                    <a:pt x="37" y="170"/>
                    <a:pt x="37" y="170"/>
                  </a:cubicBezTo>
                  <a:cubicBezTo>
                    <a:pt x="37" y="170"/>
                    <a:pt x="36" y="170"/>
                    <a:pt x="36" y="170"/>
                  </a:cubicBezTo>
                  <a:cubicBezTo>
                    <a:pt x="36" y="171"/>
                    <a:pt x="37" y="171"/>
                    <a:pt x="37" y="172"/>
                  </a:cubicBezTo>
                  <a:cubicBezTo>
                    <a:pt x="37" y="172"/>
                    <a:pt x="38" y="173"/>
                    <a:pt x="38" y="173"/>
                  </a:cubicBezTo>
                  <a:cubicBezTo>
                    <a:pt x="38" y="173"/>
                    <a:pt x="37" y="173"/>
                    <a:pt x="37" y="173"/>
                  </a:cubicBezTo>
                  <a:cubicBezTo>
                    <a:pt x="37" y="173"/>
                    <a:pt x="37" y="174"/>
                    <a:pt x="37" y="174"/>
                  </a:cubicBezTo>
                  <a:cubicBezTo>
                    <a:pt x="37" y="174"/>
                    <a:pt x="36" y="174"/>
                    <a:pt x="36" y="174"/>
                  </a:cubicBezTo>
                  <a:cubicBezTo>
                    <a:pt x="36" y="175"/>
                    <a:pt x="37" y="175"/>
                    <a:pt x="37" y="175"/>
                  </a:cubicBezTo>
                  <a:cubicBezTo>
                    <a:pt x="38" y="175"/>
                    <a:pt x="38" y="176"/>
                    <a:pt x="38" y="176"/>
                  </a:cubicBezTo>
                  <a:cubicBezTo>
                    <a:pt x="37" y="177"/>
                    <a:pt x="37" y="177"/>
                    <a:pt x="37" y="177"/>
                  </a:cubicBezTo>
                  <a:cubicBezTo>
                    <a:pt x="37" y="177"/>
                    <a:pt x="37" y="177"/>
                    <a:pt x="37" y="178"/>
                  </a:cubicBezTo>
                  <a:cubicBezTo>
                    <a:pt x="36" y="178"/>
                    <a:pt x="36" y="179"/>
                    <a:pt x="36" y="180"/>
                  </a:cubicBezTo>
                  <a:cubicBezTo>
                    <a:pt x="36" y="180"/>
                    <a:pt x="38" y="181"/>
                    <a:pt x="36" y="181"/>
                  </a:cubicBezTo>
                  <a:cubicBezTo>
                    <a:pt x="36" y="182"/>
                    <a:pt x="36" y="183"/>
                    <a:pt x="36" y="183"/>
                  </a:cubicBezTo>
                  <a:cubicBezTo>
                    <a:pt x="36" y="184"/>
                    <a:pt x="36" y="184"/>
                    <a:pt x="36" y="184"/>
                  </a:cubicBezTo>
                  <a:cubicBezTo>
                    <a:pt x="36" y="184"/>
                    <a:pt x="36" y="184"/>
                    <a:pt x="36" y="184"/>
                  </a:cubicBezTo>
                  <a:cubicBezTo>
                    <a:pt x="36" y="185"/>
                    <a:pt x="36" y="185"/>
                    <a:pt x="36" y="185"/>
                  </a:cubicBezTo>
                  <a:cubicBezTo>
                    <a:pt x="36" y="185"/>
                    <a:pt x="36" y="185"/>
                    <a:pt x="36" y="185"/>
                  </a:cubicBezTo>
                  <a:cubicBezTo>
                    <a:pt x="36" y="185"/>
                    <a:pt x="36" y="185"/>
                    <a:pt x="36" y="186"/>
                  </a:cubicBezTo>
                  <a:cubicBezTo>
                    <a:pt x="35" y="186"/>
                    <a:pt x="35" y="186"/>
                    <a:pt x="35" y="187"/>
                  </a:cubicBezTo>
                  <a:cubicBezTo>
                    <a:pt x="34" y="187"/>
                    <a:pt x="35" y="187"/>
                    <a:pt x="34" y="187"/>
                  </a:cubicBezTo>
                  <a:cubicBezTo>
                    <a:pt x="34" y="188"/>
                    <a:pt x="34" y="188"/>
                    <a:pt x="34" y="188"/>
                  </a:cubicBezTo>
                  <a:cubicBezTo>
                    <a:pt x="34" y="188"/>
                    <a:pt x="34" y="189"/>
                    <a:pt x="34" y="189"/>
                  </a:cubicBezTo>
                  <a:cubicBezTo>
                    <a:pt x="34" y="190"/>
                    <a:pt x="34" y="190"/>
                    <a:pt x="33" y="190"/>
                  </a:cubicBezTo>
                  <a:cubicBezTo>
                    <a:pt x="33" y="191"/>
                    <a:pt x="33" y="191"/>
                    <a:pt x="33" y="192"/>
                  </a:cubicBezTo>
                  <a:cubicBezTo>
                    <a:pt x="32" y="192"/>
                    <a:pt x="32" y="193"/>
                    <a:pt x="32" y="192"/>
                  </a:cubicBezTo>
                  <a:cubicBezTo>
                    <a:pt x="31" y="192"/>
                    <a:pt x="30" y="191"/>
                    <a:pt x="30" y="192"/>
                  </a:cubicBezTo>
                  <a:cubicBezTo>
                    <a:pt x="29" y="192"/>
                    <a:pt x="29" y="192"/>
                    <a:pt x="29" y="192"/>
                  </a:cubicBezTo>
                  <a:cubicBezTo>
                    <a:pt x="29" y="192"/>
                    <a:pt x="29" y="192"/>
                    <a:pt x="28" y="192"/>
                  </a:cubicBezTo>
                  <a:cubicBezTo>
                    <a:pt x="28" y="192"/>
                    <a:pt x="28" y="192"/>
                    <a:pt x="28" y="192"/>
                  </a:cubicBezTo>
                  <a:cubicBezTo>
                    <a:pt x="28" y="192"/>
                    <a:pt x="27" y="192"/>
                    <a:pt x="27" y="192"/>
                  </a:cubicBezTo>
                  <a:cubicBezTo>
                    <a:pt x="27" y="192"/>
                    <a:pt x="26" y="192"/>
                    <a:pt x="26" y="192"/>
                  </a:cubicBezTo>
                  <a:cubicBezTo>
                    <a:pt x="25" y="192"/>
                    <a:pt x="25" y="192"/>
                    <a:pt x="24" y="192"/>
                  </a:cubicBezTo>
                  <a:cubicBezTo>
                    <a:pt x="24" y="192"/>
                    <a:pt x="25" y="193"/>
                    <a:pt x="24" y="194"/>
                  </a:cubicBezTo>
                  <a:cubicBezTo>
                    <a:pt x="24" y="194"/>
                    <a:pt x="23" y="193"/>
                    <a:pt x="23" y="193"/>
                  </a:cubicBezTo>
                  <a:cubicBezTo>
                    <a:pt x="23" y="193"/>
                    <a:pt x="23" y="194"/>
                    <a:pt x="23" y="194"/>
                  </a:cubicBezTo>
                  <a:cubicBezTo>
                    <a:pt x="22" y="195"/>
                    <a:pt x="21" y="196"/>
                    <a:pt x="21" y="197"/>
                  </a:cubicBezTo>
                  <a:cubicBezTo>
                    <a:pt x="21" y="198"/>
                    <a:pt x="22" y="199"/>
                    <a:pt x="22" y="200"/>
                  </a:cubicBezTo>
                  <a:cubicBezTo>
                    <a:pt x="22" y="200"/>
                    <a:pt x="21" y="201"/>
                    <a:pt x="21" y="201"/>
                  </a:cubicBezTo>
                  <a:cubicBezTo>
                    <a:pt x="20" y="202"/>
                    <a:pt x="20" y="201"/>
                    <a:pt x="19" y="201"/>
                  </a:cubicBezTo>
                  <a:cubicBezTo>
                    <a:pt x="19" y="201"/>
                    <a:pt x="19" y="201"/>
                    <a:pt x="18" y="201"/>
                  </a:cubicBezTo>
                  <a:cubicBezTo>
                    <a:pt x="17" y="201"/>
                    <a:pt x="17" y="201"/>
                    <a:pt x="16" y="201"/>
                  </a:cubicBezTo>
                  <a:cubicBezTo>
                    <a:pt x="15" y="202"/>
                    <a:pt x="13" y="202"/>
                    <a:pt x="13" y="201"/>
                  </a:cubicBezTo>
                  <a:cubicBezTo>
                    <a:pt x="13" y="200"/>
                    <a:pt x="12" y="199"/>
                    <a:pt x="13" y="199"/>
                  </a:cubicBezTo>
                  <a:cubicBezTo>
                    <a:pt x="13" y="198"/>
                    <a:pt x="13" y="198"/>
                    <a:pt x="13" y="198"/>
                  </a:cubicBezTo>
                  <a:cubicBezTo>
                    <a:pt x="13" y="197"/>
                    <a:pt x="13" y="197"/>
                    <a:pt x="13" y="197"/>
                  </a:cubicBezTo>
                  <a:cubicBezTo>
                    <a:pt x="12" y="197"/>
                    <a:pt x="12" y="196"/>
                    <a:pt x="12" y="196"/>
                  </a:cubicBezTo>
                  <a:cubicBezTo>
                    <a:pt x="12" y="195"/>
                    <a:pt x="12" y="195"/>
                    <a:pt x="11" y="195"/>
                  </a:cubicBezTo>
                  <a:cubicBezTo>
                    <a:pt x="11" y="194"/>
                    <a:pt x="11" y="193"/>
                    <a:pt x="11" y="192"/>
                  </a:cubicBezTo>
                  <a:cubicBezTo>
                    <a:pt x="10" y="192"/>
                    <a:pt x="10" y="191"/>
                    <a:pt x="9" y="190"/>
                  </a:cubicBezTo>
                  <a:cubicBezTo>
                    <a:pt x="10" y="190"/>
                    <a:pt x="11" y="191"/>
                    <a:pt x="11" y="191"/>
                  </a:cubicBezTo>
                  <a:cubicBezTo>
                    <a:pt x="12" y="191"/>
                    <a:pt x="12" y="191"/>
                    <a:pt x="11" y="190"/>
                  </a:cubicBezTo>
                  <a:cubicBezTo>
                    <a:pt x="11" y="190"/>
                    <a:pt x="10" y="189"/>
                    <a:pt x="11" y="188"/>
                  </a:cubicBezTo>
                  <a:cubicBezTo>
                    <a:pt x="11" y="188"/>
                    <a:pt x="12" y="189"/>
                    <a:pt x="12" y="188"/>
                  </a:cubicBezTo>
                  <a:cubicBezTo>
                    <a:pt x="12" y="187"/>
                    <a:pt x="12" y="187"/>
                    <a:pt x="12" y="186"/>
                  </a:cubicBezTo>
                  <a:cubicBezTo>
                    <a:pt x="12" y="186"/>
                    <a:pt x="12" y="186"/>
                    <a:pt x="11" y="186"/>
                  </a:cubicBezTo>
                  <a:cubicBezTo>
                    <a:pt x="10" y="186"/>
                    <a:pt x="10" y="185"/>
                    <a:pt x="10" y="184"/>
                  </a:cubicBezTo>
                  <a:cubicBezTo>
                    <a:pt x="10" y="183"/>
                    <a:pt x="9" y="183"/>
                    <a:pt x="8" y="182"/>
                  </a:cubicBezTo>
                  <a:cubicBezTo>
                    <a:pt x="8" y="182"/>
                    <a:pt x="8" y="182"/>
                    <a:pt x="8" y="181"/>
                  </a:cubicBezTo>
                  <a:cubicBezTo>
                    <a:pt x="8" y="181"/>
                    <a:pt x="8" y="180"/>
                    <a:pt x="7" y="180"/>
                  </a:cubicBezTo>
                  <a:cubicBezTo>
                    <a:pt x="7" y="179"/>
                    <a:pt x="7" y="178"/>
                    <a:pt x="7" y="177"/>
                  </a:cubicBezTo>
                  <a:cubicBezTo>
                    <a:pt x="7" y="177"/>
                    <a:pt x="7" y="176"/>
                    <a:pt x="6" y="176"/>
                  </a:cubicBezTo>
                  <a:cubicBezTo>
                    <a:pt x="6" y="176"/>
                    <a:pt x="6" y="177"/>
                    <a:pt x="6" y="177"/>
                  </a:cubicBezTo>
                  <a:cubicBezTo>
                    <a:pt x="6" y="176"/>
                    <a:pt x="6" y="176"/>
                    <a:pt x="5" y="175"/>
                  </a:cubicBezTo>
                  <a:cubicBezTo>
                    <a:pt x="5" y="174"/>
                    <a:pt x="5" y="173"/>
                    <a:pt x="5" y="173"/>
                  </a:cubicBezTo>
                  <a:cubicBezTo>
                    <a:pt x="5" y="173"/>
                    <a:pt x="4" y="173"/>
                    <a:pt x="4" y="172"/>
                  </a:cubicBezTo>
                  <a:cubicBezTo>
                    <a:pt x="4" y="172"/>
                    <a:pt x="5" y="172"/>
                    <a:pt x="5" y="172"/>
                  </a:cubicBezTo>
                  <a:cubicBezTo>
                    <a:pt x="5" y="171"/>
                    <a:pt x="4" y="171"/>
                    <a:pt x="4" y="171"/>
                  </a:cubicBezTo>
                  <a:cubicBezTo>
                    <a:pt x="4" y="170"/>
                    <a:pt x="5" y="170"/>
                    <a:pt x="5" y="169"/>
                  </a:cubicBezTo>
                  <a:cubicBezTo>
                    <a:pt x="5" y="169"/>
                    <a:pt x="5" y="168"/>
                    <a:pt x="5" y="168"/>
                  </a:cubicBezTo>
                  <a:cubicBezTo>
                    <a:pt x="5" y="167"/>
                    <a:pt x="5" y="166"/>
                    <a:pt x="5" y="165"/>
                  </a:cubicBezTo>
                  <a:cubicBezTo>
                    <a:pt x="5" y="164"/>
                    <a:pt x="4" y="165"/>
                    <a:pt x="4" y="166"/>
                  </a:cubicBezTo>
                  <a:cubicBezTo>
                    <a:pt x="2" y="167"/>
                    <a:pt x="3" y="165"/>
                    <a:pt x="3" y="165"/>
                  </a:cubicBezTo>
                  <a:cubicBezTo>
                    <a:pt x="3" y="164"/>
                    <a:pt x="2" y="165"/>
                    <a:pt x="2" y="165"/>
                  </a:cubicBezTo>
                  <a:cubicBezTo>
                    <a:pt x="2" y="165"/>
                    <a:pt x="2" y="165"/>
                    <a:pt x="2" y="164"/>
                  </a:cubicBezTo>
                  <a:cubicBezTo>
                    <a:pt x="1" y="165"/>
                    <a:pt x="1" y="164"/>
                    <a:pt x="1" y="163"/>
                  </a:cubicBezTo>
                  <a:cubicBezTo>
                    <a:pt x="1" y="162"/>
                    <a:pt x="1" y="162"/>
                    <a:pt x="1" y="160"/>
                  </a:cubicBezTo>
                  <a:cubicBezTo>
                    <a:pt x="1" y="160"/>
                    <a:pt x="1" y="159"/>
                    <a:pt x="1" y="159"/>
                  </a:cubicBezTo>
                  <a:cubicBezTo>
                    <a:pt x="1" y="158"/>
                    <a:pt x="0" y="158"/>
                    <a:pt x="0" y="157"/>
                  </a:cubicBezTo>
                  <a:cubicBezTo>
                    <a:pt x="0" y="157"/>
                    <a:pt x="0" y="155"/>
                    <a:pt x="1" y="155"/>
                  </a:cubicBezTo>
                  <a:cubicBezTo>
                    <a:pt x="1" y="155"/>
                    <a:pt x="1" y="155"/>
                    <a:pt x="1" y="155"/>
                  </a:cubicBezTo>
                  <a:cubicBezTo>
                    <a:pt x="3" y="155"/>
                    <a:pt x="1" y="157"/>
                    <a:pt x="3" y="158"/>
                  </a:cubicBezTo>
                  <a:cubicBezTo>
                    <a:pt x="4" y="158"/>
                    <a:pt x="4" y="155"/>
                    <a:pt x="4" y="155"/>
                  </a:cubicBezTo>
                  <a:cubicBezTo>
                    <a:pt x="5" y="153"/>
                    <a:pt x="5" y="153"/>
                    <a:pt x="5" y="152"/>
                  </a:cubicBezTo>
                  <a:cubicBezTo>
                    <a:pt x="4" y="151"/>
                    <a:pt x="4" y="150"/>
                    <a:pt x="4" y="149"/>
                  </a:cubicBezTo>
                  <a:cubicBezTo>
                    <a:pt x="4" y="148"/>
                    <a:pt x="5" y="148"/>
                    <a:pt x="5" y="147"/>
                  </a:cubicBezTo>
                  <a:cubicBezTo>
                    <a:pt x="6" y="147"/>
                    <a:pt x="5" y="146"/>
                    <a:pt x="5" y="145"/>
                  </a:cubicBezTo>
                  <a:cubicBezTo>
                    <a:pt x="6" y="144"/>
                    <a:pt x="7" y="144"/>
                    <a:pt x="7" y="144"/>
                  </a:cubicBezTo>
                  <a:cubicBezTo>
                    <a:pt x="8" y="144"/>
                    <a:pt x="9" y="143"/>
                    <a:pt x="9" y="142"/>
                  </a:cubicBezTo>
                  <a:cubicBezTo>
                    <a:pt x="10" y="142"/>
                    <a:pt x="10" y="141"/>
                    <a:pt x="10" y="140"/>
                  </a:cubicBezTo>
                  <a:cubicBezTo>
                    <a:pt x="10" y="139"/>
                    <a:pt x="10" y="138"/>
                    <a:pt x="10" y="137"/>
                  </a:cubicBezTo>
                  <a:cubicBezTo>
                    <a:pt x="10" y="135"/>
                    <a:pt x="9" y="133"/>
                    <a:pt x="8" y="132"/>
                  </a:cubicBezTo>
                  <a:cubicBezTo>
                    <a:pt x="8" y="131"/>
                    <a:pt x="8" y="130"/>
                    <a:pt x="8" y="129"/>
                  </a:cubicBezTo>
                  <a:cubicBezTo>
                    <a:pt x="9" y="129"/>
                    <a:pt x="10" y="129"/>
                    <a:pt x="11" y="129"/>
                  </a:cubicBezTo>
                  <a:cubicBezTo>
                    <a:pt x="11" y="128"/>
                    <a:pt x="11" y="128"/>
                    <a:pt x="11" y="127"/>
                  </a:cubicBezTo>
                  <a:cubicBezTo>
                    <a:pt x="12" y="126"/>
                    <a:pt x="12" y="126"/>
                    <a:pt x="12" y="125"/>
                  </a:cubicBezTo>
                  <a:cubicBezTo>
                    <a:pt x="12" y="124"/>
                    <a:pt x="11" y="122"/>
                    <a:pt x="10" y="122"/>
                  </a:cubicBezTo>
                  <a:cubicBezTo>
                    <a:pt x="9" y="121"/>
                    <a:pt x="9" y="121"/>
                    <a:pt x="8" y="121"/>
                  </a:cubicBezTo>
                  <a:cubicBezTo>
                    <a:pt x="8" y="120"/>
                    <a:pt x="7" y="119"/>
                    <a:pt x="7" y="118"/>
                  </a:cubicBezTo>
                  <a:cubicBezTo>
                    <a:pt x="7" y="117"/>
                    <a:pt x="8" y="117"/>
                    <a:pt x="8" y="116"/>
                  </a:cubicBezTo>
                  <a:cubicBezTo>
                    <a:pt x="8" y="115"/>
                    <a:pt x="8" y="114"/>
                    <a:pt x="8" y="113"/>
                  </a:cubicBezTo>
                  <a:cubicBezTo>
                    <a:pt x="8" y="111"/>
                    <a:pt x="8" y="110"/>
                    <a:pt x="7" y="108"/>
                  </a:cubicBezTo>
                  <a:cubicBezTo>
                    <a:pt x="7" y="107"/>
                    <a:pt x="7" y="107"/>
                    <a:pt x="7" y="106"/>
                  </a:cubicBezTo>
                  <a:cubicBezTo>
                    <a:pt x="7" y="105"/>
                    <a:pt x="7" y="104"/>
                    <a:pt x="7" y="103"/>
                  </a:cubicBezTo>
                  <a:cubicBezTo>
                    <a:pt x="7" y="103"/>
                    <a:pt x="7" y="102"/>
                    <a:pt x="7" y="101"/>
                  </a:cubicBezTo>
                  <a:cubicBezTo>
                    <a:pt x="7" y="101"/>
                    <a:pt x="8" y="100"/>
                    <a:pt x="7" y="99"/>
                  </a:cubicBezTo>
                  <a:cubicBezTo>
                    <a:pt x="7" y="98"/>
                    <a:pt x="6" y="97"/>
                    <a:pt x="7" y="95"/>
                  </a:cubicBezTo>
                  <a:cubicBezTo>
                    <a:pt x="7" y="94"/>
                    <a:pt x="8" y="94"/>
                    <a:pt x="8" y="93"/>
                  </a:cubicBezTo>
                  <a:cubicBezTo>
                    <a:pt x="8" y="92"/>
                    <a:pt x="7" y="92"/>
                    <a:pt x="8" y="91"/>
                  </a:cubicBezTo>
                  <a:cubicBezTo>
                    <a:pt x="9" y="90"/>
                    <a:pt x="9" y="88"/>
                    <a:pt x="10" y="87"/>
                  </a:cubicBezTo>
                  <a:cubicBezTo>
                    <a:pt x="11" y="86"/>
                    <a:pt x="13" y="85"/>
                    <a:pt x="14" y="84"/>
                  </a:cubicBezTo>
                  <a:cubicBezTo>
                    <a:pt x="15" y="84"/>
                    <a:pt x="16" y="84"/>
                    <a:pt x="17" y="84"/>
                  </a:cubicBezTo>
                  <a:cubicBezTo>
                    <a:pt x="17" y="85"/>
                    <a:pt x="17" y="85"/>
                    <a:pt x="18" y="85"/>
                  </a:cubicBezTo>
                  <a:cubicBezTo>
                    <a:pt x="18" y="85"/>
                    <a:pt x="19" y="85"/>
                    <a:pt x="19" y="85"/>
                  </a:cubicBezTo>
                  <a:cubicBezTo>
                    <a:pt x="20" y="85"/>
                    <a:pt x="21" y="83"/>
                    <a:pt x="21" y="82"/>
                  </a:cubicBezTo>
                  <a:cubicBezTo>
                    <a:pt x="21" y="81"/>
                    <a:pt x="21" y="80"/>
                    <a:pt x="21" y="79"/>
                  </a:cubicBezTo>
                  <a:cubicBezTo>
                    <a:pt x="20" y="78"/>
                    <a:pt x="20" y="78"/>
                    <a:pt x="19" y="78"/>
                  </a:cubicBezTo>
                  <a:cubicBezTo>
                    <a:pt x="18" y="77"/>
                    <a:pt x="17" y="76"/>
                    <a:pt x="18" y="75"/>
                  </a:cubicBezTo>
                  <a:cubicBezTo>
                    <a:pt x="18" y="74"/>
                    <a:pt x="19" y="74"/>
                    <a:pt x="19" y="73"/>
                  </a:cubicBezTo>
                  <a:cubicBezTo>
                    <a:pt x="19" y="73"/>
                    <a:pt x="20" y="72"/>
                    <a:pt x="20" y="71"/>
                  </a:cubicBezTo>
                  <a:cubicBezTo>
                    <a:pt x="21" y="70"/>
                    <a:pt x="22" y="68"/>
                    <a:pt x="22" y="67"/>
                  </a:cubicBezTo>
                  <a:cubicBezTo>
                    <a:pt x="22" y="66"/>
                    <a:pt x="22" y="66"/>
                    <a:pt x="23" y="65"/>
                  </a:cubicBezTo>
                  <a:cubicBezTo>
                    <a:pt x="23" y="64"/>
                    <a:pt x="23" y="63"/>
                    <a:pt x="23" y="62"/>
                  </a:cubicBezTo>
                  <a:cubicBezTo>
                    <a:pt x="23" y="61"/>
                    <a:pt x="23" y="60"/>
                    <a:pt x="23" y="60"/>
                  </a:cubicBezTo>
                  <a:cubicBezTo>
                    <a:pt x="23" y="59"/>
                    <a:pt x="24" y="58"/>
                    <a:pt x="24" y="57"/>
                  </a:cubicBezTo>
                  <a:cubicBezTo>
                    <a:pt x="24" y="56"/>
                    <a:pt x="24" y="54"/>
                    <a:pt x="23" y="53"/>
                  </a:cubicBezTo>
                  <a:cubicBezTo>
                    <a:pt x="23" y="51"/>
                    <a:pt x="24" y="51"/>
                    <a:pt x="26" y="51"/>
                  </a:cubicBezTo>
                  <a:cubicBezTo>
                    <a:pt x="27" y="51"/>
                    <a:pt x="27" y="51"/>
                    <a:pt x="28" y="50"/>
                  </a:cubicBezTo>
                  <a:cubicBezTo>
                    <a:pt x="28" y="50"/>
                    <a:pt x="29" y="50"/>
                    <a:pt x="29" y="49"/>
                  </a:cubicBezTo>
                  <a:cubicBezTo>
                    <a:pt x="30" y="48"/>
                    <a:pt x="29" y="46"/>
                    <a:pt x="29" y="45"/>
                  </a:cubicBezTo>
                  <a:cubicBezTo>
                    <a:pt x="30" y="44"/>
                    <a:pt x="30" y="44"/>
                    <a:pt x="31" y="43"/>
                  </a:cubicBezTo>
                  <a:cubicBezTo>
                    <a:pt x="31" y="43"/>
                    <a:pt x="31" y="42"/>
                    <a:pt x="32" y="41"/>
                  </a:cubicBezTo>
                  <a:cubicBezTo>
                    <a:pt x="32" y="40"/>
                    <a:pt x="33" y="38"/>
                    <a:pt x="34" y="37"/>
                  </a:cubicBezTo>
                  <a:cubicBezTo>
                    <a:pt x="36" y="36"/>
                    <a:pt x="36" y="35"/>
                    <a:pt x="36" y="34"/>
                  </a:cubicBezTo>
                  <a:cubicBezTo>
                    <a:pt x="36" y="32"/>
                    <a:pt x="34" y="31"/>
                    <a:pt x="34" y="29"/>
                  </a:cubicBezTo>
                  <a:cubicBezTo>
                    <a:pt x="33" y="28"/>
                    <a:pt x="35" y="28"/>
                    <a:pt x="36" y="27"/>
                  </a:cubicBezTo>
                  <a:cubicBezTo>
                    <a:pt x="37" y="26"/>
                    <a:pt x="37" y="24"/>
                    <a:pt x="38" y="22"/>
                  </a:cubicBezTo>
                  <a:cubicBezTo>
                    <a:pt x="38" y="21"/>
                    <a:pt x="40" y="20"/>
                    <a:pt x="41" y="19"/>
                  </a:cubicBezTo>
                  <a:cubicBezTo>
                    <a:pt x="41" y="18"/>
                    <a:pt x="41" y="18"/>
                    <a:pt x="42" y="17"/>
                  </a:cubicBezTo>
                  <a:cubicBezTo>
                    <a:pt x="42" y="17"/>
                    <a:pt x="43" y="18"/>
                    <a:pt x="44" y="18"/>
                  </a:cubicBezTo>
                  <a:cubicBezTo>
                    <a:pt x="44" y="19"/>
                    <a:pt x="45" y="19"/>
                    <a:pt x="46" y="19"/>
                  </a:cubicBezTo>
                  <a:cubicBezTo>
                    <a:pt x="46" y="19"/>
                    <a:pt x="46" y="19"/>
                    <a:pt x="47" y="18"/>
                  </a:cubicBezTo>
                  <a:cubicBezTo>
                    <a:pt x="47" y="18"/>
                    <a:pt x="47" y="17"/>
                    <a:pt x="48" y="16"/>
                  </a:cubicBezTo>
                  <a:cubicBezTo>
                    <a:pt x="48" y="16"/>
                    <a:pt x="48" y="15"/>
                    <a:pt x="48" y="14"/>
                  </a:cubicBezTo>
                  <a:cubicBezTo>
                    <a:pt x="48" y="13"/>
                    <a:pt x="48" y="12"/>
                    <a:pt x="48" y="11"/>
                  </a:cubicBezTo>
                  <a:cubicBezTo>
                    <a:pt x="48" y="11"/>
                    <a:pt x="47" y="10"/>
                    <a:pt x="48" y="9"/>
                  </a:cubicBezTo>
                  <a:cubicBezTo>
                    <a:pt x="48" y="9"/>
                    <a:pt x="49" y="9"/>
                    <a:pt x="49" y="9"/>
                  </a:cubicBezTo>
                  <a:cubicBezTo>
                    <a:pt x="50" y="9"/>
                    <a:pt x="50" y="9"/>
                    <a:pt x="51" y="9"/>
                  </a:cubicBezTo>
                  <a:cubicBezTo>
                    <a:pt x="51" y="10"/>
                    <a:pt x="52" y="10"/>
                    <a:pt x="53" y="10"/>
                  </a:cubicBezTo>
                  <a:cubicBezTo>
                    <a:pt x="54" y="10"/>
                    <a:pt x="54" y="10"/>
                    <a:pt x="55" y="10"/>
                  </a:cubicBezTo>
                  <a:cubicBezTo>
                    <a:pt x="56" y="11"/>
                    <a:pt x="57" y="11"/>
                    <a:pt x="57" y="11"/>
                  </a:cubicBezTo>
                  <a:cubicBezTo>
                    <a:pt x="58" y="12"/>
                    <a:pt x="59" y="12"/>
                    <a:pt x="60" y="12"/>
                  </a:cubicBezTo>
                  <a:cubicBezTo>
                    <a:pt x="60" y="12"/>
                    <a:pt x="61" y="12"/>
                    <a:pt x="61" y="11"/>
                  </a:cubicBezTo>
                  <a:cubicBezTo>
                    <a:pt x="62" y="10"/>
                    <a:pt x="61" y="10"/>
                    <a:pt x="61" y="10"/>
                  </a:cubicBezTo>
                  <a:cubicBezTo>
                    <a:pt x="60" y="10"/>
                    <a:pt x="59" y="10"/>
                    <a:pt x="60" y="9"/>
                  </a:cubicBezTo>
                  <a:cubicBezTo>
                    <a:pt x="60" y="8"/>
                    <a:pt x="61" y="8"/>
                    <a:pt x="61" y="8"/>
                  </a:cubicBezTo>
                  <a:cubicBezTo>
                    <a:pt x="62" y="7"/>
                    <a:pt x="63" y="5"/>
                    <a:pt x="63" y="4"/>
                  </a:cubicBezTo>
                  <a:cubicBezTo>
                    <a:pt x="63" y="3"/>
                    <a:pt x="62" y="2"/>
                    <a:pt x="62" y="2"/>
                  </a:cubicBezTo>
                  <a:cubicBezTo>
                    <a:pt x="61" y="1"/>
                    <a:pt x="61" y="1"/>
                    <a:pt x="61" y="0"/>
                  </a:cubicBezTo>
                  <a:cubicBezTo>
                    <a:pt x="63" y="0"/>
                    <a:pt x="64" y="0"/>
                    <a:pt x="66" y="1"/>
                  </a:cubicBezTo>
                  <a:cubicBezTo>
                    <a:pt x="67" y="1"/>
                    <a:pt x="67" y="1"/>
                    <a:pt x="66" y="2"/>
                  </a:cubicBezTo>
                  <a:cubicBezTo>
                    <a:pt x="66" y="3"/>
                    <a:pt x="66" y="2"/>
                    <a:pt x="66" y="3"/>
                  </a:cubicBezTo>
                  <a:cubicBezTo>
                    <a:pt x="67" y="3"/>
                    <a:pt x="67" y="3"/>
                    <a:pt x="68" y="3"/>
                  </a:cubicBezTo>
                  <a:cubicBezTo>
                    <a:pt x="68" y="4"/>
                    <a:pt x="68" y="4"/>
                    <a:pt x="68" y="5"/>
                  </a:cubicBezTo>
                  <a:cubicBezTo>
                    <a:pt x="69" y="5"/>
                    <a:pt x="69" y="5"/>
                    <a:pt x="70" y="6"/>
                  </a:cubicBezTo>
                  <a:cubicBezTo>
                    <a:pt x="70" y="6"/>
                    <a:pt x="70" y="6"/>
                    <a:pt x="70" y="7"/>
                  </a:cubicBezTo>
                  <a:cubicBezTo>
                    <a:pt x="70" y="7"/>
                    <a:pt x="71" y="7"/>
                    <a:pt x="71" y="7"/>
                  </a:cubicBezTo>
                  <a:cubicBezTo>
                    <a:pt x="71" y="7"/>
                    <a:pt x="71" y="8"/>
                    <a:pt x="72" y="8"/>
                  </a:cubicBezTo>
                  <a:cubicBezTo>
                    <a:pt x="72" y="9"/>
                    <a:pt x="73" y="9"/>
                    <a:pt x="73" y="9"/>
                  </a:cubicBezTo>
                  <a:cubicBezTo>
                    <a:pt x="74" y="10"/>
                    <a:pt x="74" y="11"/>
                    <a:pt x="75" y="11"/>
                  </a:cubicBezTo>
                  <a:cubicBezTo>
                    <a:pt x="75" y="11"/>
                    <a:pt x="76" y="10"/>
                    <a:pt x="76" y="11"/>
                  </a:cubicBezTo>
                  <a:cubicBezTo>
                    <a:pt x="77" y="11"/>
                    <a:pt x="77" y="11"/>
                    <a:pt x="78" y="12"/>
                  </a:cubicBezTo>
                  <a:cubicBezTo>
                    <a:pt x="79" y="12"/>
                    <a:pt x="79" y="13"/>
                    <a:pt x="80" y="13"/>
                  </a:cubicBezTo>
                  <a:cubicBezTo>
                    <a:pt x="80" y="14"/>
                    <a:pt x="81" y="14"/>
                    <a:pt x="81" y="15"/>
                  </a:cubicBezTo>
                  <a:cubicBezTo>
                    <a:pt x="81" y="15"/>
                    <a:pt x="81" y="16"/>
                    <a:pt x="82" y="17"/>
                  </a:cubicBezTo>
                  <a:cubicBezTo>
                    <a:pt x="82" y="17"/>
                    <a:pt x="82" y="17"/>
                    <a:pt x="82" y="17"/>
                  </a:cubicBezTo>
                  <a:cubicBezTo>
                    <a:pt x="83" y="17"/>
                    <a:pt x="83" y="18"/>
                    <a:pt x="83" y="18"/>
                  </a:cubicBezTo>
                  <a:cubicBezTo>
                    <a:pt x="83" y="19"/>
                    <a:pt x="84" y="19"/>
                    <a:pt x="84" y="19"/>
                  </a:cubicBezTo>
                  <a:cubicBezTo>
                    <a:pt x="85" y="20"/>
                    <a:pt x="85" y="20"/>
                    <a:pt x="84" y="21"/>
                  </a:cubicBezTo>
                  <a:cubicBezTo>
                    <a:pt x="84" y="21"/>
                    <a:pt x="83" y="22"/>
                    <a:pt x="83" y="23"/>
                  </a:cubicBezTo>
                  <a:cubicBezTo>
                    <a:pt x="83" y="23"/>
                    <a:pt x="83" y="24"/>
                    <a:pt x="84" y="25"/>
                  </a:cubicBezTo>
                  <a:cubicBezTo>
                    <a:pt x="84" y="25"/>
                    <a:pt x="84" y="26"/>
                    <a:pt x="84" y="26"/>
                  </a:cubicBezTo>
                  <a:cubicBezTo>
                    <a:pt x="84" y="27"/>
                    <a:pt x="83" y="28"/>
                    <a:pt x="84" y="29"/>
                  </a:cubicBezTo>
                  <a:cubicBezTo>
                    <a:pt x="84" y="29"/>
                    <a:pt x="85" y="29"/>
                    <a:pt x="85" y="30"/>
                  </a:cubicBezTo>
                  <a:cubicBezTo>
                    <a:pt x="85" y="30"/>
                    <a:pt x="85" y="31"/>
                    <a:pt x="85" y="31"/>
                  </a:cubicBezTo>
                  <a:cubicBezTo>
                    <a:pt x="85" y="32"/>
                    <a:pt x="85" y="32"/>
                    <a:pt x="85" y="32"/>
                  </a:cubicBezTo>
                  <a:cubicBezTo>
                    <a:pt x="84" y="32"/>
                    <a:pt x="84" y="33"/>
                    <a:pt x="84" y="33"/>
                  </a:cubicBezTo>
                  <a:cubicBezTo>
                    <a:pt x="84" y="33"/>
                    <a:pt x="84" y="33"/>
                    <a:pt x="84" y="34"/>
                  </a:cubicBezTo>
                  <a:cubicBezTo>
                    <a:pt x="84" y="34"/>
                    <a:pt x="85" y="35"/>
                    <a:pt x="85" y="35"/>
                  </a:cubicBezTo>
                  <a:cubicBezTo>
                    <a:pt x="85" y="36"/>
                    <a:pt x="85" y="37"/>
                    <a:pt x="85" y="37"/>
                  </a:cubicBezTo>
                  <a:cubicBezTo>
                    <a:pt x="86" y="38"/>
                    <a:pt x="87" y="39"/>
                    <a:pt x="87" y="40"/>
                  </a:cubicBezTo>
                  <a:cubicBezTo>
                    <a:pt x="85" y="41"/>
                    <a:pt x="86" y="43"/>
                    <a:pt x="86" y="44"/>
                  </a:cubicBezTo>
                  <a:cubicBezTo>
                    <a:pt x="86" y="44"/>
                    <a:pt x="86" y="45"/>
                    <a:pt x="85" y="45"/>
                  </a:cubicBezTo>
                  <a:cubicBezTo>
                    <a:pt x="85" y="46"/>
                    <a:pt x="84" y="46"/>
                    <a:pt x="84" y="47"/>
                  </a:cubicBezTo>
                  <a:cubicBezTo>
                    <a:pt x="85" y="47"/>
                    <a:pt x="85" y="49"/>
                    <a:pt x="85" y="49"/>
                  </a:cubicBezTo>
                  <a:cubicBezTo>
                    <a:pt x="85" y="50"/>
                    <a:pt x="85" y="50"/>
                    <a:pt x="85" y="51"/>
                  </a:cubicBezTo>
                  <a:cubicBezTo>
                    <a:pt x="85" y="51"/>
                    <a:pt x="86" y="51"/>
                    <a:pt x="86" y="51"/>
                  </a:cubicBezTo>
                  <a:cubicBezTo>
                    <a:pt x="86" y="51"/>
                    <a:pt x="86" y="52"/>
                    <a:pt x="87" y="52"/>
                  </a:cubicBezTo>
                  <a:cubicBezTo>
                    <a:pt x="87" y="53"/>
                    <a:pt x="87" y="53"/>
                    <a:pt x="87" y="54"/>
                  </a:cubicBezTo>
                  <a:cubicBezTo>
                    <a:pt x="87" y="55"/>
                    <a:pt x="88" y="55"/>
                    <a:pt x="88" y="56"/>
                  </a:cubicBezTo>
                  <a:close/>
                  <a:moveTo>
                    <a:pt x="36" y="189"/>
                  </a:moveTo>
                  <a:cubicBezTo>
                    <a:pt x="35" y="190"/>
                    <a:pt x="36" y="192"/>
                    <a:pt x="37" y="191"/>
                  </a:cubicBezTo>
                  <a:cubicBezTo>
                    <a:pt x="37" y="190"/>
                    <a:pt x="37" y="189"/>
                    <a:pt x="37" y="188"/>
                  </a:cubicBezTo>
                  <a:cubicBezTo>
                    <a:pt x="37" y="188"/>
                    <a:pt x="38" y="187"/>
                    <a:pt x="38" y="186"/>
                  </a:cubicBezTo>
                  <a:cubicBezTo>
                    <a:pt x="38" y="184"/>
                    <a:pt x="39" y="183"/>
                    <a:pt x="39" y="182"/>
                  </a:cubicBezTo>
                  <a:cubicBezTo>
                    <a:pt x="39" y="181"/>
                    <a:pt x="39" y="180"/>
                    <a:pt x="40" y="180"/>
                  </a:cubicBezTo>
                  <a:cubicBezTo>
                    <a:pt x="40" y="179"/>
                    <a:pt x="40" y="178"/>
                    <a:pt x="40" y="177"/>
                  </a:cubicBezTo>
                  <a:cubicBezTo>
                    <a:pt x="39" y="178"/>
                    <a:pt x="39" y="178"/>
                    <a:pt x="39" y="179"/>
                  </a:cubicBezTo>
                  <a:cubicBezTo>
                    <a:pt x="39" y="180"/>
                    <a:pt x="39" y="181"/>
                    <a:pt x="38" y="182"/>
                  </a:cubicBezTo>
                  <a:cubicBezTo>
                    <a:pt x="38" y="183"/>
                    <a:pt x="38" y="183"/>
                    <a:pt x="37" y="183"/>
                  </a:cubicBezTo>
                  <a:cubicBezTo>
                    <a:pt x="37" y="184"/>
                    <a:pt x="37" y="184"/>
                    <a:pt x="37" y="185"/>
                  </a:cubicBezTo>
                  <a:cubicBezTo>
                    <a:pt x="36" y="186"/>
                    <a:pt x="36" y="187"/>
                    <a:pt x="36" y="188"/>
                  </a:cubicBezTo>
                  <a:cubicBezTo>
                    <a:pt x="36" y="189"/>
                    <a:pt x="36" y="189"/>
                    <a:pt x="36" y="189"/>
                  </a:cubicBezTo>
                  <a:close/>
                  <a:moveTo>
                    <a:pt x="49" y="181"/>
                  </a:moveTo>
                  <a:cubicBezTo>
                    <a:pt x="49" y="180"/>
                    <a:pt x="50" y="179"/>
                    <a:pt x="51" y="179"/>
                  </a:cubicBezTo>
                  <a:cubicBezTo>
                    <a:pt x="51" y="178"/>
                    <a:pt x="51" y="178"/>
                    <a:pt x="51" y="178"/>
                  </a:cubicBezTo>
                  <a:cubicBezTo>
                    <a:pt x="51" y="177"/>
                    <a:pt x="52" y="177"/>
                    <a:pt x="52" y="177"/>
                  </a:cubicBezTo>
                  <a:cubicBezTo>
                    <a:pt x="54" y="176"/>
                    <a:pt x="52" y="176"/>
                    <a:pt x="52" y="176"/>
                  </a:cubicBezTo>
                  <a:cubicBezTo>
                    <a:pt x="51" y="176"/>
                    <a:pt x="52" y="175"/>
                    <a:pt x="52" y="175"/>
                  </a:cubicBezTo>
                  <a:cubicBezTo>
                    <a:pt x="52" y="174"/>
                    <a:pt x="52" y="174"/>
                    <a:pt x="52" y="174"/>
                  </a:cubicBezTo>
                  <a:cubicBezTo>
                    <a:pt x="52" y="174"/>
                    <a:pt x="52" y="173"/>
                    <a:pt x="52" y="173"/>
                  </a:cubicBezTo>
                  <a:cubicBezTo>
                    <a:pt x="52" y="173"/>
                    <a:pt x="53" y="173"/>
                    <a:pt x="53" y="172"/>
                  </a:cubicBezTo>
                  <a:cubicBezTo>
                    <a:pt x="53" y="172"/>
                    <a:pt x="53" y="172"/>
                    <a:pt x="53" y="172"/>
                  </a:cubicBezTo>
                  <a:cubicBezTo>
                    <a:pt x="53" y="171"/>
                    <a:pt x="53" y="171"/>
                    <a:pt x="54" y="171"/>
                  </a:cubicBezTo>
                  <a:cubicBezTo>
                    <a:pt x="54" y="171"/>
                    <a:pt x="54" y="171"/>
                    <a:pt x="54" y="170"/>
                  </a:cubicBezTo>
                  <a:cubicBezTo>
                    <a:pt x="55" y="170"/>
                    <a:pt x="55" y="170"/>
                    <a:pt x="55" y="170"/>
                  </a:cubicBezTo>
                  <a:cubicBezTo>
                    <a:pt x="55" y="169"/>
                    <a:pt x="55" y="169"/>
                    <a:pt x="54" y="169"/>
                  </a:cubicBezTo>
                  <a:cubicBezTo>
                    <a:pt x="54" y="169"/>
                    <a:pt x="53" y="171"/>
                    <a:pt x="52" y="170"/>
                  </a:cubicBezTo>
                  <a:cubicBezTo>
                    <a:pt x="52" y="171"/>
                    <a:pt x="52" y="171"/>
                    <a:pt x="52" y="171"/>
                  </a:cubicBezTo>
                  <a:cubicBezTo>
                    <a:pt x="52" y="171"/>
                    <a:pt x="51" y="170"/>
                    <a:pt x="51" y="170"/>
                  </a:cubicBezTo>
                  <a:cubicBezTo>
                    <a:pt x="51" y="170"/>
                    <a:pt x="51" y="171"/>
                    <a:pt x="51" y="171"/>
                  </a:cubicBezTo>
                  <a:cubicBezTo>
                    <a:pt x="51" y="171"/>
                    <a:pt x="51" y="171"/>
                    <a:pt x="50" y="171"/>
                  </a:cubicBezTo>
                  <a:cubicBezTo>
                    <a:pt x="50" y="172"/>
                    <a:pt x="49" y="172"/>
                    <a:pt x="49" y="173"/>
                  </a:cubicBezTo>
                  <a:cubicBezTo>
                    <a:pt x="48" y="174"/>
                    <a:pt x="48" y="174"/>
                    <a:pt x="47" y="175"/>
                  </a:cubicBezTo>
                  <a:cubicBezTo>
                    <a:pt x="47" y="176"/>
                    <a:pt x="48" y="176"/>
                    <a:pt x="48" y="177"/>
                  </a:cubicBezTo>
                  <a:cubicBezTo>
                    <a:pt x="48" y="178"/>
                    <a:pt x="47" y="178"/>
                    <a:pt x="47" y="178"/>
                  </a:cubicBezTo>
                  <a:cubicBezTo>
                    <a:pt x="47" y="179"/>
                    <a:pt x="48" y="179"/>
                    <a:pt x="48" y="179"/>
                  </a:cubicBezTo>
                  <a:cubicBezTo>
                    <a:pt x="48" y="180"/>
                    <a:pt x="48" y="181"/>
                    <a:pt x="48" y="182"/>
                  </a:cubicBezTo>
                  <a:cubicBezTo>
                    <a:pt x="47" y="182"/>
                    <a:pt x="47" y="183"/>
                    <a:pt x="48" y="183"/>
                  </a:cubicBezTo>
                  <a:cubicBezTo>
                    <a:pt x="49" y="183"/>
                    <a:pt x="49" y="181"/>
                    <a:pt x="49" y="181"/>
                  </a:cubicBezTo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5" name="Freeform 790">
              <a:extLst>
                <a:ext uri="{FF2B5EF4-FFF2-40B4-BE49-F238E27FC236}">
                  <a16:creationId xmlns:a16="http://schemas.microsoft.com/office/drawing/2014/main" id="{AAC4C719-6A8E-20DC-DFAE-A497457C7F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92775" y="2166938"/>
              <a:ext cx="365125" cy="842963"/>
            </a:xfrm>
            <a:custGeom>
              <a:avLst/>
              <a:gdLst>
                <a:gd name="T0" fmla="*/ 85 w 88"/>
                <a:gd name="T1" fmla="*/ 56 h 202"/>
                <a:gd name="T2" fmla="*/ 81 w 88"/>
                <a:gd name="T3" fmla="*/ 57 h 202"/>
                <a:gd name="T4" fmla="*/ 77 w 88"/>
                <a:gd name="T5" fmla="*/ 57 h 202"/>
                <a:gd name="T6" fmla="*/ 75 w 88"/>
                <a:gd name="T7" fmla="*/ 60 h 202"/>
                <a:gd name="T8" fmla="*/ 73 w 88"/>
                <a:gd name="T9" fmla="*/ 61 h 202"/>
                <a:gd name="T10" fmla="*/ 71 w 88"/>
                <a:gd name="T11" fmla="*/ 67 h 202"/>
                <a:gd name="T12" fmla="*/ 67 w 88"/>
                <a:gd name="T13" fmla="*/ 73 h 202"/>
                <a:gd name="T14" fmla="*/ 70 w 88"/>
                <a:gd name="T15" fmla="*/ 76 h 202"/>
                <a:gd name="T16" fmla="*/ 69 w 88"/>
                <a:gd name="T17" fmla="*/ 80 h 202"/>
                <a:gd name="T18" fmla="*/ 65 w 88"/>
                <a:gd name="T19" fmla="*/ 89 h 202"/>
                <a:gd name="T20" fmla="*/ 60 w 88"/>
                <a:gd name="T21" fmla="*/ 91 h 202"/>
                <a:gd name="T22" fmla="*/ 54 w 88"/>
                <a:gd name="T23" fmla="*/ 96 h 202"/>
                <a:gd name="T24" fmla="*/ 50 w 88"/>
                <a:gd name="T25" fmla="*/ 99 h 202"/>
                <a:gd name="T26" fmla="*/ 48 w 88"/>
                <a:gd name="T27" fmla="*/ 103 h 202"/>
                <a:gd name="T28" fmla="*/ 46 w 88"/>
                <a:gd name="T29" fmla="*/ 108 h 202"/>
                <a:gd name="T30" fmla="*/ 43 w 88"/>
                <a:gd name="T31" fmla="*/ 111 h 202"/>
                <a:gd name="T32" fmla="*/ 42 w 88"/>
                <a:gd name="T33" fmla="*/ 118 h 202"/>
                <a:gd name="T34" fmla="*/ 41 w 88"/>
                <a:gd name="T35" fmla="*/ 122 h 202"/>
                <a:gd name="T36" fmla="*/ 41 w 88"/>
                <a:gd name="T37" fmla="*/ 134 h 202"/>
                <a:gd name="T38" fmla="*/ 47 w 88"/>
                <a:gd name="T39" fmla="*/ 137 h 202"/>
                <a:gd name="T40" fmla="*/ 50 w 88"/>
                <a:gd name="T41" fmla="*/ 139 h 202"/>
                <a:gd name="T42" fmla="*/ 52 w 88"/>
                <a:gd name="T43" fmla="*/ 146 h 202"/>
                <a:gd name="T44" fmla="*/ 43 w 88"/>
                <a:gd name="T45" fmla="*/ 149 h 202"/>
                <a:gd name="T46" fmla="*/ 35 w 88"/>
                <a:gd name="T47" fmla="*/ 150 h 202"/>
                <a:gd name="T48" fmla="*/ 42 w 88"/>
                <a:gd name="T49" fmla="*/ 153 h 202"/>
                <a:gd name="T50" fmla="*/ 48 w 88"/>
                <a:gd name="T51" fmla="*/ 152 h 202"/>
                <a:gd name="T52" fmla="*/ 45 w 88"/>
                <a:gd name="T53" fmla="*/ 154 h 202"/>
                <a:gd name="T54" fmla="*/ 36 w 88"/>
                <a:gd name="T55" fmla="*/ 161 h 202"/>
                <a:gd name="T56" fmla="*/ 39 w 88"/>
                <a:gd name="T57" fmla="*/ 166 h 202"/>
                <a:gd name="T58" fmla="*/ 36 w 88"/>
                <a:gd name="T59" fmla="*/ 170 h 202"/>
                <a:gd name="T60" fmla="*/ 37 w 88"/>
                <a:gd name="T61" fmla="*/ 177 h 202"/>
                <a:gd name="T62" fmla="*/ 36 w 88"/>
                <a:gd name="T63" fmla="*/ 185 h 202"/>
                <a:gd name="T64" fmla="*/ 32 w 88"/>
                <a:gd name="T65" fmla="*/ 192 h 202"/>
                <a:gd name="T66" fmla="*/ 24 w 88"/>
                <a:gd name="T67" fmla="*/ 194 h 202"/>
                <a:gd name="T68" fmla="*/ 16 w 88"/>
                <a:gd name="T69" fmla="*/ 201 h 202"/>
                <a:gd name="T70" fmla="*/ 9 w 88"/>
                <a:gd name="T71" fmla="*/ 190 h 202"/>
                <a:gd name="T72" fmla="*/ 8 w 88"/>
                <a:gd name="T73" fmla="*/ 182 h 202"/>
                <a:gd name="T74" fmla="*/ 4 w 88"/>
                <a:gd name="T75" fmla="*/ 172 h 202"/>
                <a:gd name="T76" fmla="*/ 2 w 88"/>
                <a:gd name="T77" fmla="*/ 165 h 202"/>
                <a:gd name="T78" fmla="*/ 3 w 88"/>
                <a:gd name="T79" fmla="*/ 158 h 202"/>
                <a:gd name="T80" fmla="*/ 10 w 88"/>
                <a:gd name="T81" fmla="*/ 140 h 202"/>
                <a:gd name="T82" fmla="*/ 8 w 88"/>
                <a:gd name="T83" fmla="*/ 121 h 202"/>
                <a:gd name="T84" fmla="*/ 7 w 88"/>
                <a:gd name="T85" fmla="*/ 99 h 202"/>
                <a:gd name="T86" fmla="*/ 19 w 88"/>
                <a:gd name="T87" fmla="*/ 85 h 202"/>
                <a:gd name="T88" fmla="*/ 23 w 88"/>
                <a:gd name="T89" fmla="*/ 65 h 202"/>
                <a:gd name="T90" fmla="*/ 29 w 88"/>
                <a:gd name="T91" fmla="*/ 45 h 202"/>
                <a:gd name="T92" fmla="*/ 41 w 88"/>
                <a:gd name="T93" fmla="*/ 19 h 202"/>
                <a:gd name="T94" fmla="*/ 48 w 88"/>
                <a:gd name="T95" fmla="*/ 9 h 202"/>
                <a:gd name="T96" fmla="*/ 61 w 88"/>
                <a:gd name="T97" fmla="*/ 10 h 202"/>
                <a:gd name="T98" fmla="*/ 66 w 88"/>
                <a:gd name="T99" fmla="*/ 3 h 202"/>
                <a:gd name="T100" fmla="*/ 75 w 88"/>
                <a:gd name="T101" fmla="*/ 11 h 202"/>
                <a:gd name="T102" fmla="*/ 84 w 88"/>
                <a:gd name="T103" fmla="*/ 19 h 202"/>
                <a:gd name="T104" fmla="*/ 85 w 88"/>
                <a:gd name="T105" fmla="*/ 32 h 202"/>
                <a:gd name="T106" fmla="*/ 84 w 88"/>
                <a:gd name="T107" fmla="*/ 47 h 202"/>
                <a:gd name="T108" fmla="*/ 37 w 88"/>
                <a:gd name="T109" fmla="*/ 191 h 202"/>
                <a:gd name="T110" fmla="*/ 37 w 88"/>
                <a:gd name="T111" fmla="*/ 183 h 202"/>
                <a:gd name="T112" fmla="*/ 52 w 88"/>
                <a:gd name="T113" fmla="*/ 176 h 202"/>
                <a:gd name="T114" fmla="*/ 55 w 88"/>
                <a:gd name="T115" fmla="*/ 170 h 202"/>
                <a:gd name="T116" fmla="*/ 47 w 88"/>
                <a:gd name="T117" fmla="*/ 175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8" h="202">
                  <a:moveTo>
                    <a:pt x="88" y="56"/>
                  </a:moveTo>
                  <a:cubicBezTo>
                    <a:pt x="88" y="56"/>
                    <a:pt x="88" y="57"/>
                    <a:pt x="88" y="57"/>
                  </a:cubicBezTo>
                  <a:cubicBezTo>
                    <a:pt x="88" y="57"/>
                    <a:pt x="88" y="57"/>
                    <a:pt x="87" y="57"/>
                  </a:cubicBezTo>
                  <a:cubicBezTo>
                    <a:pt x="87" y="57"/>
                    <a:pt x="87" y="57"/>
                    <a:pt x="87" y="57"/>
                  </a:cubicBezTo>
                  <a:cubicBezTo>
                    <a:pt x="86" y="57"/>
                    <a:pt x="87" y="57"/>
                    <a:pt x="86" y="58"/>
                  </a:cubicBezTo>
                  <a:cubicBezTo>
                    <a:pt x="87" y="57"/>
                    <a:pt x="86" y="57"/>
                    <a:pt x="86" y="57"/>
                  </a:cubicBezTo>
                  <a:cubicBezTo>
                    <a:pt x="86" y="57"/>
                    <a:pt x="86" y="57"/>
                    <a:pt x="85" y="57"/>
                  </a:cubicBezTo>
                  <a:cubicBezTo>
                    <a:pt x="85" y="56"/>
                    <a:pt x="85" y="56"/>
                    <a:pt x="85" y="56"/>
                  </a:cubicBezTo>
                  <a:cubicBezTo>
                    <a:pt x="84" y="57"/>
                    <a:pt x="85" y="57"/>
                    <a:pt x="84" y="57"/>
                  </a:cubicBezTo>
                  <a:cubicBezTo>
                    <a:pt x="84" y="57"/>
                    <a:pt x="84" y="57"/>
                    <a:pt x="84" y="57"/>
                  </a:cubicBezTo>
                  <a:cubicBezTo>
                    <a:pt x="84" y="56"/>
                    <a:pt x="83" y="56"/>
                    <a:pt x="83" y="56"/>
                  </a:cubicBezTo>
                  <a:cubicBezTo>
                    <a:pt x="83" y="57"/>
                    <a:pt x="83" y="57"/>
                    <a:pt x="83" y="57"/>
                  </a:cubicBezTo>
                  <a:cubicBezTo>
                    <a:pt x="83" y="57"/>
                    <a:pt x="82" y="57"/>
                    <a:pt x="82" y="57"/>
                  </a:cubicBezTo>
                  <a:cubicBezTo>
                    <a:pt x="82" y="57"/>
                    <a:pt x="82" y="57"/>
                    <a:pt x="82" y="57"/>
                  </a:cubicBezTo>
                  <a:cubicBezTo>
                    <a:pt x="82" y="57"/>
                    <a:pt x="82" y="56"/>
                    <a:pt x="82" y="56"/>
                  </a:cubicBezTo>
                  <a:cubicBezTo>
                    <a:pt x="81" y="57"/>
                    <a:pt x="82" y="57"/>
                    <a:pt x="81" y="57"/>
                  </a:cubicBezTo>
                  <a:cubicBezTo>
                    <a:pt x="81" y="58"/>
                    <a:pt x="81" y="58"/>
                    <a:pt x="81" y="59"/>
                  </a:cubicBezTo>
                  <a:cubicBezTo>
                    <a:pt x="81" y="58"/>
                    <a:pt x="81" y="58"/>
                    <a:pt x="81" y="57"/>
                  </a:cubicBezTo>
                  <a:cubicBezTo>
                    <a:pt x="80" y="57"/>
                    <a:pt x="80" y="57"/>
                    <a:pt x="80" y="57"/>
                  </a:cubicBezTo>
                  <a:cubicBezTo>
                    <a:pt x="79" y="56"/>
                    <a:pt x="79" y="55"/>
                    <a:pt x="78" y="55"/>
                  </a:cubicBezTo>
                  <a:cubicBezTo>
                    <a:pt x="78" y="56"/>
                    <a:pt x="78" y="57"/>
                    <a:pt x="78" y="57"/>
                  </a:cubicBezTo>
                  <a:cubicBezTo>
                    <a:pt x="78" y="57"/>
                    <a:pt x="78" y="57"/>
                    <a:pt x="77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77" y="57"/>
                    <a:pt x="77" y="57"/>
                    <a:pt x="77" y="57"/>
                  </a:cubicBezTo>
                  <a:cubicBezTo>
                    <a:pt x="77" y="57"/>
                    <a:pt x="77" y="56"/>
                    <a:pt x="77" y="56"/>
                  </a:cubicBezTo>
                  <a:cubicBezTo>
                    <a:pt x="76" y="56"/>
                    <a:pt x="76" y="56"/>
                    <a:pt x="76" y="57"/>
                  </a:cubicBezTo>
                  <a:cubicBezTo>
                    <a:pt x="75" y="57"/>
                    <a:pt x="76" y="57"/>
                    <a:pt x="76" y="58"/>
                  </a:cubicBezTo>
                  <a:cubicBezTo>
                    <a:pt x="75" y="58"/>
                    <a:pt x="75" y="58"/>
                    <a:pt x="75" y="58"/>
                  </a:cubicBezTo>
                  <a:cubicBezTo>
                    <a:pt x="75" y="58"/>
                    <a:pt x="75" y="58"/>
                    <a:pt x="75" y="59"/>
                  </a:cubicBezTo>
                  <a:cubicBezTo>
                    <a:pt x="75" y="59"/>
                    <a:pt x="75" y="59"/>
                    <a:pt x="75" y="59"/>
                  </a:cubicBezTo>
                  <a:cubicBezTo>
                    <a:pt x="75" y="59"/>
                    <a:pt x="76" y="59"/>
                    <a:pt x="76" y="59"/>
                  </a:cubicBezTo>
                  <a:cubicBezTo>
                    <a:pt x="76" y="60"/>
                    <a:pt x="75" y="60"/>
                    <a:pt x="75" y="60"/>
                  </a:cubicBezTo>
                  <a:cubicBezTo>
                    <a:pt x="75" y="60"/>
                    <a:pt x="76" y="60"/>
                    <a:pt x="76" y="61"/>
                  </a:cubicBezTo>
                  <a:cubicBezTo>
                    <a:pt x="75" y="61"/>
                    <a:pt x="74" y="60"/>
                    <a:pt x="74" y="60"/>
                  </a:cubicBezTo>
                  <a:cubicBezTo>
                    <a:pt x="73" y="59"/>
                    <a:pt x="73" y="58"/>
                    <a:pt x="72" y="58"/>
                  </a:cubicBezTo>
                  <a:cubicBezTo>
                    <a:pt x="72" y="58"/>
                    <a:pt x="72" y="58"/>
                    <a:pt x="72" y="59"/>
                  </a:cubicBezTo>
                  <a:cubicBezTo>
                    <a:pt x="73" y="59"/>
                    <a:pt x="73" y="60"/>
                    <a:pt x="73" y="60"/>
                  </a:cubicBezTo>
                  <a:cubicBezTo>
                    <a:pt x="73" y="60"/>
                    <a:pt x="74" y="60"/>
                    <a:pt x="74" y="61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73" y="61"/>
                    <a:pt x="73" y="61"/>
                    <a:pt x="73" y="61"/>
                  </a:cubicBezTo>
                  <a:cubicBezTo>
                    <a:pt x="73" y="62"/>
                    <a:pt x="74" y="62"/>
                    <a:pt x="74" y="62"/>
                  </a:cubicBezTo>
                  <a:cubicBezTo>
                    <a:pt x="74" y="63"/>
                    <a:pt x="73" y="63"/>
                    <a:pt x="73" y="63"/>
                  </a:cubicBezTo>
                  <a:cubicBezTo>
                    <a:pt x="72" y="63"/>
                    <a:pt x="71" y="63"/>
                    <a:pt x="71" y="63"/>
                  </a:cubicBezTo>
                  <a:cubicBezTo>
                    <a:pt x="70" y="63"/>
                    <a:pt x="70" y="64"/>
                    <a:pt x="70" y="64"/>
                  </a:cubicBezTo>
                  <a:cubicBezTo>
                    <a:pt x="70" y="64"/>
                    <a:pt x="69" y="64"/>
                    <a:pt x="69" y="64"/>
                  </a:cubicBezTo>
                  <a:cubicBezTo>
                    <a:pt x="68" y="65"/>
                    <a:pt x="69" y="65"/>
                    <a:pt x="70" y="65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0" y="66"/>
                    <a:pt x="71" y="67"/>
                    <a:pt x="71" y="67"/>
                  </a:cubicBezTo>
                  <a:cubicBezTo>
                    <a:pt x="71" y="67"/>
                    <a:pt x="71" y="67"/>
                    <a:pt x="71" y="67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1" y="69"/>
                    <a:pt x="70" y="69"/>
                    <a:pt x="70" y="69"/>
                  </a:cubicBezTo>
                  <a:cubicBezTo>
                    <a:pt x="70" y="69"/>
                    <a:pt x="70" y="69"/>
                    <a:pt x="70" y="70"/>
                  </a:cubicBezTo>
                  <a:cubicBezTo>
                    <a:pt x="69" y="70"/>
                    <a:pt x="69" y="70"/>
                    <a:pt x="69" y="71"/>
                  </a:cubicBezTo>
                  <a:cubicBezTo>
                    <a:pt x="69" y="71"/>
                    <a:pt x="68" y="70"/>
                    <a:pt x="68" y="71"/>
                  </a:cubicBezTo>
                  <a:cubicBezTo>
                    <a:pt x="68" y="72"/>
                    <a:pt x="68" y="72"/>
                    <a:pt x="68" y="73"/>
                  </a:cubicBezTo>
                  <a:cubicBezTo>
                    <a:pt x="67" y="72"/>
                    <a:pt x="67" y="72"/>
                    <a:pt x="67" y="73"/>
                  </a:cubicBezTo>
                  <a:cubicBezTo>
                    <a:pt x="67" y="73"/>
                    <a:pt x="68" y="73"/>
                    <a:pt x="68" y="73"/>
                  </a:cubicBezTo>
                  <a:cubicBezTo>
                    <a:pt x="68" y="73"/>
                    <a:pt x="69" y="73"/>
                    <a:pt x="69" y="74"/>
                  </a:cubicBezTo>
                  <a:cubicBezTo>
                    <a:pt x="69" y="74"/>
                    <a:pt x="69" y="74"/>
                    <a:pt x="69" y="74"/>
                  </a:cubicBezTo>
                  <a:cubicBezTo>
                    <a:pt x="69" y="74"/>
                    <a:pt x="69" y="75"/>
                    <a:pt x="69" y="75"/>
                  </a:cubicBezTo>
                  <a:cubicBezTo>
                    <a:pt x="68" y="75"/>
                    <a:pt x="68" y="74"/>
                    <a:pt x="68" y="74"/>
                  </a:cubicBezTo>
                  <a:cubicBezTo>
                    <a:pt x="67" y="75"/>
                    <a:pt x="68" y="75"/>
                    <a:pt x="68" y="76"/>
                  </a:cubicBezTo>
                  <a:cubicBezTo>
                    <a:pt x="69" y="76"/>
                    <a:pt x="69" y="76"/>
                    <a:pt x="69" y="77"/>
                  </a:cubicBezTo>
                  <a:cubicBezTo>
                    <a:pt x="69" y="76"/>
                    <a:pt x="69" y="76"/>
                    <a:pt x="70" y="76"/>
                  </a:cubicBezTo>
                  <a:cubicBezTo>
                    <a:pt x="70" y="76"/>
                    <a:pt x="70" y="77"/>
                    <a:pt x="70" y="77"/>
                  </a:cubicBezTo>
                  <a:cubicBezTo>
                    <a:pt x="70" y="77"/>
                    <a:pt x="70" y="77"/>
                    <a:pt x="70" y="77"/>
                  </a:cubicBezTo>
                  <a:cubicBezTo>
                    <a:pt x="69" y="78"/>
                    <a:pt x="70" y="78"/>
                    <a:pt x="70" y="78"/>
                  </a:cubicBezTo>
                  <a:cubicBezTo>
                    <a:pt x="70" y="78"/>
                    <a:pt x="70" y="77"/>
                    <a:pt x="70" y="78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8"/>
                    <a:pt x="71" y="78"/>
                    <a:pt x="71" y="78"/>
                  </a:cubicBezTo>
                  <a:cubicBezTo>
                    <a:pt x="71" y="78"/>
                    <a:pt x="70" y="79"/>
                    <a:pt x="70" y="79"/>
                  </a:cubicBezTo>
                  <a:cubicBezTo>
                    <a:pt x="70" y="80"/>
                    <a:pt x="69" y="81"/>
                    <a:pt x="69" y="80"/>
                  </a:cubicBezTo>
                  <a:cubicBezTo>
                    <a:pt x="69" y="80"/>
                    <a:pt x="69" y="80"/>
                    <a:pt x="69" y="81"/>
                  </a:cubicBezTo>
                  <a:cubicBezTo>
                    <a:pt x="69" y="81"/>
                    <a:pt x="68" y="81"/>
                    <a:pt x="68" y="81"/>
                  </a:cubicBezTo>
                  <a:cubicBezTo>
                    <a:pt x="68" y="81"/>
                    <a:pt x="68" y="82"/>
                    <a:pt x="68" y="82"/>
                  </a:cubicBezTo>
                  <a:cubicBezTo>
                    <a:pt x="67" y="82"/>
                    <a:pt x="67" y="82"/>
                    <a:pt x="67" y="83"/>
                  </a:cubicBezTo>
                  <a:cubicBezTo>
                    <a:pt x="67" y="83"/>
                    <a:pt x="66" y="84"/>
                    <a:pt x="66" y="84"/>
                  </a:cubicBezTo>
                  <a:cubicBezTo>
                    <a:pt x="66" y="85"/>
                    <a:pt x="66" y="86"/>
                    <a:pt x="65" y="87"/>
                  </a:cubicBezTo>
                  <a:cubicBezTo>
                    <a:pt x="65" y="88"/>
                    <a:pt x="65" y="88"/>
                    <a:pt x="65" y="88"/>
                  </a:cubicBezTo>
                  <a:cubicBezTo>
                    <a:pt x="65" y="88"/>
                    <a:pt x="65" y="88"/>
                    <a:pt x="65" y="89"/>
                  </a:cubicBezTo>
                  <a:cubicBezTo>
                    <a:pt x="65" y="89"/>
                    <a:pt x="65" y="88"/>
                    <a:pt x="64" y="88"/>
                  </a:cubicBezTo>
                  <a:cubicBezTo>
                    <a:pt x="64" y="88"/>
                    <a:pt x="64" y="89"/>
                    <a:pt x="64" y="89"/>
                  </a:cubicBezTo>
                  <a:cubicBezTo>
                    <a:pt x="63" y="89"/>
                    <a:pt x="63" y="89"/>
                    <a:pt x="63" y="89"/>
                  </a:cubicBezTo>
                  <a:cubicBezTo>
                    <a:pt x="63" y="89"/>
                    <a:pt x="63" y="91"/>
                    <a:pt x="62" y="90"/>
                  </a:cubicBezTo>
                  <a:cubicBezTo>
                    <a:pt x="62" y="90"/>
                    <a:pt x="62" y="89"/>
                    <a:pt x="62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61" y="91"/>
                    <a:pt x="61" y="91"/>
                    <a:pt x="61" y="91"/>
                  </a:cubicBezTo>
                  <a:cubicBezTo>
                    <a:pt x="60" y="91"/>
                    <a:pt x="60" y="91"/>
                    <a:pt x="60" y="91"/>
                  </a:cubicBezTo>
                  <a:cubicBezTo>
                    <a:pt x="60" y="91"/>
                    <a:pt x="59" y="92"/>
                    <a:pt x="59" y="92"/>
                  </a:cubicBezTo>
                  <a:cubicBezTo>
                    <a:pt x="58" y="93"/>
                    <a:pt x="58" y="95"/>
                    <a:pt x="57" y="93"/>
                  </a:cubicBezTo>
                  <a:cubicBezTo>
                    <a:pt x="57" y="93"/>
                    <a:pt x="57" y="92"/>
                    <a:pt x="56" y="92"/>
                  </a:cubicBezTo>
                  <a:cubicBezTo>
                    <a:pt x="56" y="92"/>
                    <a:pt x="57" y="94"/>
                    <a:pt x="57" y="94"/>
                  </a:cubicBezTo>
                  <a:cubicBezTo>
                    <a:pt x="56" y="94"/>
                    <a:pt x="56" y="94"/>
                    <a:pt x="56" y="94"/>
                  </a:cubicBezTo>
                  <a:cubicBezTo>
                    <a:pt x="55" y="94"/>
                    <a:pt x="55" y="94"/>
                    <a:pt x="55" y="94"/>
                  </a:cubicBezTo>
                  <a:cubicBezTo>
                    <a:pt x="55" y="94"/>
                    <a:pt x="55" y="95"/>
                    <a:pt x="55" y="95"/>
                  </a:cubicBezTo>
                  <a:cubicBezTo>
                    <a:pt x="55" y="96"/>
                    <a:pt x="55" y="96"/>
                    <a:pt x="54" y="96"/>
                  </a:cubicBezTo>
                  <a:cubicBezTo>
                    <a:pt x="54" y="96"/>
                    <a:pt x="54" y="97"/>
                    <a:pt x="54" y="97"/>
                  </a:cubicBezTo>
                  <a:cubicBezTo>
                    <a:pt x="53" y="97"/>
                    <a:pt x="54" y="98"/>
                    <a:pt x="53" y="98"/>
                  </a:cubicBezTo>
                  <a:cubicBezTo>
                    <a:pt x="53" y="98"/>
                    <a:pt x="53" y="97"/>
                    <a:pt x="52" y="97"/>
                  </a:cubicBezTo>
                  <a:cubicBezTo>
                    <a:pt x="52" y="97"/>
                    <a:pt x="52" y="97"/>
                    <a:pt x="52" y="97"/>
                  </a:cubicBezTo>
                  <a:cubicBezTo>
                    <a:pt x="52" y="97"/>
                    <a:pt x="53" y="97"/>
                    <a:pt x="52" y="98"/>
                  </a:cubicBezTo>
                  <a:cubicBezTo>
                    <a:pt x="52" y="98"/>
                    <a:pt x="51" y="98"/>
                    <a:pt x="51" y="98"/>
                  </a:cubicBezTo>
                  <a:cubicBezTo>
                    <a:pt x="51" y="98"/>
                    <a:pt x="51" y="98"/>
                    <a:pt x="51" y="99"/>
                  </a:cubicBezTo>
                  <a:cubicBezTo>
                    <a:pt x="51" y="99"/>
                    <a:pt x="50" y="99"/>
                    <a:pt x="50" y="99"/>
                  </a:cubicBezTo>
                  <a:cubicBezTo>
                    <a:pt x="50" y="100"/>
                    <a:pt x="50" y="100"/>
                    <a:pt x="50" y="100"/>
                  </a:cubicBezTo>
                  <a:cubicBezTo>
                    <a:pt x="49" y="100"/>
                    <a:pt x="49" y="100"/>
                    <a:pt x="48" y="101"/>
                  </a:cubicBezTo>
                  <a:cubicBezTo>
                    <a:pt x="49" y="101"/>
                    <a:pt x="50" y="101"/>
                    <a:pt x="50" y="101"/>
                  </a:cubicBezTo>
                  <a:cubicBezTo>
                    <a:pt x="50" y="101"/>
                    <a:pt x="49" y="101"/>
                    <a:pt x="49" y="102"/>
                  </a:cubicBezTo>
                  <a:cubicBezTo>
                    <a:pt x="50" y="102"/>
                    <a:pt x="50" y="102"/>
                    <a:pt x="50" y="103"/>
                  </a:cubicBezTo>
                  <a:cubicBezTo>
                    <a:pt x="50" y="103"/>
                    <a:pt x="49" y="103"/>
                    <a:pt x="49" y="103"/>
                  </a:cubicBezTo>
                  <a:cubicBezTo>
                    <a:pt x="49" y="103"/>
                    <a:pt x="49" y="102"/>
                    <a:pt x="48" y="103"/>
                  </a:cubicBezTo>
                  <a:cubicBezTo>
                    <a:pt x="48" y="103"/>
                    <a:pt x="48" y="103"/>
                    <a:pt x="48" y="103"/>
                  </a:cubicBezTo>
                  <a:cubicBezTo>
                    <a:pt x="48" y="104"/>
                    <a:pt x="47" y="103"/>
                    <a:pt x="47" y="103"/>
                  </a:cubicBezTo>
                  <a:cubicBezTo>
                    <a:pt x="46" y="104"/>
                    <a:pt x="46" y="101"/>
                    <a:pt x="45" y="101"/>
                  </a:cubicBezTo>
                  <a:cubicBezTo>
                    <a:pt x="45" y="102"/>
                    <a:pt x="45" y="102"/>
                    <a:pt x="46" y="103"/>
                  </a:cubicBezTo>
                  <a:cubicBezTo>
                    <a:pt x="46" y="104"/>
                    <a:pt x="47" y="105"/>
                    <a:pt x="47" y="105"/>
                  </a:cubicBezTo>
                  <a:cubicBezTo>
                    <a:pt x="46" y="105"/>
                    <a:pt x="46" y="105"/>
                    <a:pt x="46" y="106"/>
                  </a:cubicBezTo>
                  <a:cubicBezTo>
                    <a:pt x="46" y="106"/>
                    <a:pt x="46" y="106"/>
                    <a:pt x="46" y="106"/>
                  </a:cubicBezTo>
                  <a:cubicBezTo>
                    <a:pt x="47" y="107"/>
                    <a:pt x="46" y="107"/>
                    <a:pt x="46" y="107"/>
                  </a:cubicBezTo>
                  <a:cubicBezTo>
                    <a:pt x="46" y="107"/>
                    <a:pt x="46" y="108"/>
                    <a:pt x="46" y="108"/>
                  </a:cubicBezTo>
                  <a:cubicBezTo>
                    <a:pt x="45" y="108"/>
                    <a:pt x="45" y="108"/>
                    <a:pt x="45" y="108"/>
                  </a:cubicBezTo>
                  <a:cubicBezTo>
                    <a:pt x="45" y="108"/>
                    <a:pt x="45" y="108"/>
                    <a:pt x="44" y="108"/>
                  </a:cubicBezTo>
                  <a:cubicBezTo>
                    <a:pt x="44" y="108"/>
                    <a:pt x="45" y="109"/>
                    <a:pt x="44" y="109"/>
                  </a:cubicBezTo>
                  <a:cubicBezTo>
                    <a:pt x="44" y="109"/>
                    <a:pt x="44" y="109"/>
                    <a:pt x="44" y="109"/>
                  </a:cubicBezTo>
                  <a:cubicBezTo>
                    <a:pt x="43" y="108"/>
                    <a:pt x="43" y="108"/>
                    <a:pt x="43" y="108"/>
                  </a:cubicBezTo>
                  <a:cubicBezTo>
                    <a:pt x="42" y="108"/>
                    <a:pt x="42" y="108"/>
                    <a:pt x="42" y="109"/>
                  </a:cubicBezTo>
                  <a:cubicBezTo>
                    <a:pt x="42" y="109"/>
                    <a:pt x="42" y="110"/>
                    <a:pt x="42" y="110"/>
                  </a:cubicBezTo>
                  <a:cubicBezTo>
                    <a:pt x="42" y="110"/>
                    <a:pt x="43" y="110"/>
                    <a:pt x="43" y="111"/>
                  </a:cubicBezTo>
                  <a:cubicBezTo>
                    <a:pt x="43" y="111"/>
                    <a:pt x="43" y="111"/>
                    <a:pt x="43" y="111"/>
                  </a:cubicBezTo>
                  <a:cubicBezTo>
                    <a:pt x="43" y="111"/>
                    <a:pt x="44" y="111"/>
                    <a:pt x="44" y="112"/>
                  </a:cubicBezTo>
                  <a:cubicBezTo>
                    <a:pt x="44" y="112"/>
                    <a:pt x="44" y="112"/>
                    <a:pt x="43" y="112"/>
                  </a:cubicBezTo>
                  <a:cubicBezTo>
                    <a:pt x="43" y="113"/>
                    <a:pt x="43" y="113"/>
                    <a:pt x="43" y="113"/>
                  </a:cubicBezTo>
                  <a:cubicBezTo>
                    <a:pt x="43" y="114"/>
                    <a:pt x="43" y="115"/>
                    <a:pt x="43" y="115"/>
                  </a:cubicBezTo>
                  <a:cubicBezTo>
                    <a:pt x="43" y="115"/>
                    <a:pt x="42" y="116"/>
                    <a:pt x="42" y="116"/>
                  </a:cubicBezTo>
                  <a:cubicBezTo>
                    <a:pt x="42" y="117"/>
                    <a:pt x="42" y="116"/>
                    <a:pt x="42" y="117"/>
                  </a:cubicBezTo>
                  <a:cubicBezTo>
                    <a:pt x="42" y="117"/>
                    <a:pt x="42" y="117"/>
                    <a:pt x="42" y="118"/>
                  </a:cubicBezTo>
                  <a:cubicBezTo>
                    <a:pt x="42" y="118"/>
                    <a:pt x="42" y="118"/>
                    <a:pt x="42" y="118"/>
                  </a:cubicBezTo>
                  <a:cubicBezTo>
                    <a:pt x="42" y="118"/>
                    <a:pt x="42" y="118"/>
                    <a:pt x="42" y="118"/>
                  </a:cubicBezTo>
                  <a:cubicBezTo>
                    <a:pt x="42" y="119"/>
                    <a:pt x="43" y="119"/>
                    <a:pt x="43" y="119"/>
                  </a:cubicBezTo>
                  <a:cubicBezTo>
                    <a:pt x="43" y="120"/>
                    <a:pt x="43" y="120"/>
                    <a:pt x="43" y="120"/>
                  </a:cubicBezTo>
                  <a:cubicBezTo>
                    <a:pt x="42" y="120"/>
                    <a:pt x="42" y="119"/>
                    <a:pt x="42" y="119"/>
                  </a:cubicBezTo>
                  <a:cubicBezTo>
                    <a:pt x="41" y="119"/>
                    <a:pt x="42" y="120"/>
                    <a:pt x="42" y="120"/>
                  </a:cubicBezTo>
                  <a:cubicBezTo>
                    <a:pt x="41" y="120"/>
                    <a:pt x="42" y="121"/>
                    <a:pt x="41" y="121"/>
                  </a:cubicBezTo>
                  <a:cubicBezTo>
                    <a:pt x="40" y="122"/>
                    <a:pt x="41" y="122"/>
                    <a:pt x="41" y="122"/>
                  </a:cubicBezTo>
                  <a:cubicBezTo>
                    <a:pt x="41" y="123"/>
                    <a:pt x="41" y="123"/>
                    <a:pt x="41" y="124"/>
                  </a:cubicBezTo>
                  <a:cubicBezTo>
                    <a:pt x="42" y="125"/>
                    <a:pt x="41" y="125"/>
                    <a:pt x="41" y="126"/>
                  </a:cubicBezTo>
                  <a:cubicBezTo>
                    <a:pt x="41" y="126"/>
                    <a:pt x="41" y="126"/>
                    <a:pt x="41" y="127"/>
                  </a:cubicBezTo>
                  <a:cubicBezTo>
                    <a:pt x="41" y="127"/>
                    <a:pt x="41" y="127"/>
                    <a:pt x="41" y="128"/>
                  </a:cubicBezTo>
                  <a:cubicBezTo>
                    <a:pt x="41" y="128"/>
                    <a:pt x="41" y="129"/>
                    <a:pt x="41" y="129"/>
                  </a:cubicBezTo>
                  <a:cubicBezTo>
                    <a:pt x="41" y="130"/>
                    <a:pt x="41" y="130"/>
                    <a:pt x="42" y="131"/>
                  </a:cubicBezTo>
                  <a:cubicBezTo>
                    <a:pt x="42" y="132"/>
                    <a:pt x="42" y="133"/>
                    <a:pt x="42" y="133"/>
                  </a:cubicBezTo>
                  <a:cubicBezTo>
                    <a:pt x="42" y="133"/>
                    <a:pt x="41" y="133"/>
                    <a:pt x="41" y="134"/>
                  </a:cubicBezTo>
                  <a:cubicBezTo>
                    <a:pt x="41" y="134"/>
                    <a:pt x="42" y="135"/>
                    <a:pt x="42" y="135"/>
                  </a:cubicBezTo>
                  <a:cubicBezTo>
                    <a:pt x="43" y="135"/>
                    <a:pt x="43" y="134"/>
                    <a:pt x="44" y="134"/>
                  </a:cubicBezTo>
                  <a:cubicBezTo>
                    <a:pt x="44" y="135"/>
                    <a:pt x="44" y="135"/>
                    <a:pt x="44" y="136"/>
                  </a:cubicBezTo>
                  <a:cubicBezTo>
                    <a:pt x="44" y="136"/>
                    <a:pt x="44" y="137"/>
                    <a:pt x="45" y="136"/>
                  </a:cubicBezTo>
                  <a:cubicBezTo>
                    <a:pt x="45" y="136"/>
                    <a:pt x="45" y="135"/>
                    <a:pt x="45" y="135"/>
                  </a:cubicBezTo>
                  <a:cubicBezTo>
                    <a:pt x="46" y="135"/>
                    <a:pt x="46" y="135"/>
                    <a:pt x="46" y="135"/>
                  </a:cubicBezTo>
                  <a:cubicBezTo>
                    <a:pt x="47" y="136"/>
                    <a:pt x="46" y="136"/>
                    <a:pt x="46" y="136"/>
                  </a:cubicBezTo>
                  <a:cubicBezTo>
                    <a:pt x="47" y="136"/>
                    <a:pt x="47" y="137"/>
                    <a:pt x="47" y="137"/>
                  </a:cubicBezTo>
                  <a:cubicBezTo>
                    <a:pt x="47" y="137"/>
                    <a:pt x="48" y="137"/>
                    <a:pt x="48" y="138"/>
                  </a:cubicBezTo>
                  <a:cubicBezTo>
                    <a:pt x="48" y="138"/>
                    <a:pt x="48" y="138"/>
                    <a:pt x="48" y="138"/>
                  </a:cubicBezTo>
                  <a:cubicBezTo>
                    <a:pt x="48" y="138"/>
                    <a:pt x="48" y="138"/>
                    <a:pt x="48" y="138"/>
                  </a:cubicBezTo>
                  <a:cubicBezTo>
                    <a:pt x="49" y="139"/>
                    <a:pt x="49" y="138"/>
                    <a:pt x="49" y="137"/>
                  </a:cubicBezTo>
                  <a:cubicBezTo>
                    <a:pt x="49" y="137"/>
                    <a:pt x="49" y="136"/>
                    <a:pt x="49" y="136"/>
                  </a:cubicBezTo>
                  <a:cubicBezTo>
                    <a:pt x="50" y="137"/>
                    <a:pt x="50" y="138"/>
                    <a:pt x="50" y="138"/>
                  </a:cubicBezTo>
                  <a:cubicBezTo>
                    <a:pt x="50" y="138"/>
                    <a:pt x="51" y="138"/>
                    <a:pt x="50" y="139"/>
                  </a:cubicBezTo>
                  <a:cubicBezTo>
                    <a:pt x="50" y="139"/>
                    <a:pt x="50" y="139"/>
                    <a:pt x="50" y="139"/>
                  </a:cubicBezTo>
                  <a:cubicBezTo>
                    <a:pt x="49" y="139"/>
                    <a:pt x="51" y="139"/>
                    <a:pt x="50" y="140"/>
                  </a:cubicBezTo>
                  <a:cubicBezTo>
                    <a:pt x="50" y="140"/>
                    <a:pt x="49" y="140"/>
                    <a:pt x="50" y="140"/>
                  </a:cubicBezTo>
                  <a:cubicBezTo>
                    <a:pt x="50" y="141"/>
                    <a:pt x="50" y="141"/>
                    <a:pt x="50" y="141"/>
                  </a:cubicBezTo>
                  <a:cubicBezTo>
                    <a:pt x="50" y="141"/>
                    <a:pt x="50" y="141"/>
                    <a:pt x="50" y="142"/>
                  </a:cubicBezTo>
                  <a:cubicBezTo>
                    <a:pt x="51" y="142"/>
                    <a:pt x="51" y="141"/>
                    <a:pt x="51" y="141"/>
                  </a:cubicBezTo>
                  <a:cubicBezTo>
                    <a:pt x="52" y="141"/>
                    <a:pt x="52" y="143"/>
                    <a:pt x="53" y="144"/>
                  </a:cubicBezTo>
                  <a:cubicBezTo>
                    <a:pt x="53" y="144"/>
                    <a:pt x="54" y="145"/>
                    <a:pt x="53" y="145"/>
                  </a:cubicBezTo>
                  <a:cubicBezTo>
                    <a:pt x="53" y="145"/>
                    <a:pt x="52" y="145"/>
                    <a:pt x="52" y="146"/>
                  </a:cubicBezTo>
                  <a:cubicBezTo>
                    <a:pt x="52" y="146"/>
                    <a:pt x="53" y="146"/>
                    <a:pt x="54" y="146"/>
                  </a:cubicBezTo>
                  <a:cubicBezTo>
                    <a:pt x="54" y="147"/>
                    <a:pt x="53" y="147"/>
                    <a:pt x="53" y="147"/>
                  </a:cubicBezTo>
                  <a:cubicBezTo>
                    <a:pt x="52" y="147"/>
                    <a:pt x="52" y="148"/>
                    <a:pt x="51" y="148"/>
                  </a:cubicBezTo>
                  <a:cubicBezTo>
                    <a:pt x="50" y="148"/>
                    <a:pt x="50" y="150"/>
                    <a:pt x="49" y="150"/>
                  </a:cubicBezTo>
                  <a:cubicBezTo>
                    <a:pt x="49" y="150"/>
                    <a:pt x="49" y="150"/>
                    <a:pt x="48" y="151"/>
                  </a:cubicBezTo>
                  <a:cubicBezTo>
                    <a:pt x="48" y="151"/>
                    <a:pt x="47" y="151"/>
                    <a:pt x="47" y="152"/>
                  </a:cubicBezTo>
                  <a:cubicBezTo>
                    <a:pt x="45" y="152"/>
                    <a:pt x="45" y="150"/>
                    <a:pt x="44" y="150"/>
                  </a:cubicBezTo>
                  <a:cubicBezTo>
                    <a:pt x="44" y="149"/>
                    <a:pt x="44" y="149"/>
                    <a:pt x="43" y="149"/>
                  </a:cubicBezTo>
                  <a:cubicBezTo>
                    <a:pt x="43" y="149"/>
                    <a:pt x="43" y="149"/>
                    <a:pt x="43" y="149"/>
                  </a:cubicBezTo>
                  <a:cubicBezTo>
                    <a:pt x="42" y="149"/>
                    <a:pt x="43" y="149"/>
                    <a:pt x="42" y="150"/>
                  </a:cubicBezTo>
                  <a:cubicBezTo>
                    <a:pt x="41" y="150"/>
                    <a:pt x="41" y="149"/>
                    <a:pt x="40" y="149"/>
                  </a:cubicBezTo>
                  <a:cubicBezTo>
                    <a:pt x="40" y="148"/>
                    <a:pt x="40" y="148"/>
                    <a:pt x="39" y="149"/>
                  </a:cubicBezTo>
                  <a:cubicBezTo>
                    <a:pt x="39" y="148"/>
                    <a:pt x="38" y="149"/>
                    <a:pt x="38" y="149"/>
                  </a:cubicBezTo>
                  <a:cubicBezTo>
                    <a:pt x="37" y="149"/>
                    <a:pt x="36" y="147"/>
                    <a:pt x="36" y="149"/>
                  </a:cubicBezTo>
                  <a:cubicBezTo>
                    <a:pt x="36" y="149"/>
                    <a:pt x="36" y="149"/>
                    <a:pt x="36" y="149"/>
                  </a:cubicBezTo>
                  <a:cubicBezTo>
                    <a:pt x="36" y="150"/>
                    <a:pt x="35" y="150"/>
                    <a:pt x="35" y="150"/>
                  </a:cubicBezTo>
                  <a:cubicBezTo>
                    <a:pt x="35" y="150"/>
                    <a:pt x="33" y="149"/>
                    <a:pt x="33" y="149"/>
                  </a:cubicBezTo>
                  <a:cubicBezTo>
                    <a:pt x="32" y="150"/>
                    <a:pt x="34" y="150"/>
                    <a:pt x="35" y="150"/>
                  </a:cubicBezTo>
                  <a:cubicBezTo>
                    <a:pt x="36" y="150"/>
                    <a:pt x="37" y="150"/>
                    <a:pt x="38" y="150"/>
                  </a:cubicBezTo>
                  <a:cubicBezTo>
                    <a:pt x="38" y="151"/>
                    <a:pt x="39" y="152"/>
                    <a:pt x="39" y="151"/>
                  </a:cubicBezTo>
                  <a:cubicBezTo>
                    <a:pt x="39" y="150"/>
                    <a:pt x="38" y="150"/>
                    <a:pt x="38" y="150"/>
                  </a:cubicBezTo>
                  <a:cubicBezTo>
                    <a:pt x="39" y="149"/>
                    <a:pt x="40" y="151"/>
                    <a:pt x="40" y="151"/>
                  </a:cubicBezTo>
                  <a:cubicBezTo>
                    <a:pt x="41" y="151"/>
                    <a:pt x="41" y="151"/>
                    <a:pt x="41" y="152"/>
                  </a:cubicBezTo>
                  <a:cubicBezTo>
                    <a:pt x="42" y="152"/>
                    <a:pt x="42" y="152"/>
                    <a:pt x="42" y="153"/>
                  </a:cubicBezTo>
                  <a:cubicBezTo>
                    <a:pt x="42" y="153"/>
                    <a:pt x="42" y="152"/>
                    <a:pt x="43" y="152"/>
                  </a:cubicBezTo>
                  <a:cubicBezTo>
                    <a:pt x="43" y="152"/>
                    <a:pt x="43" y="153"/>
                    <a:pt x="44" y="153"/>
                  </a:cubicBezTo>
                  <a:cubicBezTo>
                    <a:pt x="44" y="153"/>
                    <a:pt x="44" y="153"/>
                    <a:pt x="45" y="153"/>
                  </a:cubicBezTo>
                  <a:cubicBezTo>
                    <a:pt x="45" y="153"/>
                    <a:pt x="45" y="153"/>
                    <a:pt x="46" y="153"/>
                  </a:cubicBezTo>
                  <a:cubicBezTo>
                    <a:pt x="46" y="152"/>
                    <a:pt x="46" y="152"/>
                    <a:pt x="46" y="152"/>
                  </a:cubicBezTo>
                  <a:cubicBezTo>
                    <a:pt x="47" y="152"/>
                    <a:pt x="47" y="152"/>
                    <a:pt x="47" y="152"/>
                  </a:cubicBezTo>
                  <a:cubicBezTo>
                    <a:pt x="48" y="152"/>
                    <a:pt x="48" y="152"/>
                    <a:pt x="48" y="152"/>
                  </a:cubicBezTo>
                  <a:cubicBezTo>
                    <a:pt x="48" y="152"/>
                    <a:pt x="48" y="152"/>
                    <a:pt x="48" y="152"/>
                  </a:cubicBezTo>
                  <a:cubicBezTo>
                    <a:pt x="48" y="152"/>
                    <a:pt x="48" y="153"/>
                    <a:pt x="48" y="153"/>
                  </a:cubicBezTo>
                  <a:cubicBezTo>
                    <a:pt x="49" y="153"/>
                    <a:pt x="49" y="153"/>
                    <a:pt x="49" y="154"/>
                  </a:cubicBezTo>
                  <a:cubicBezTo>
                    <a:pt x="49" y="154"/>
                    <a:pt x="49" y="155"/>
                    <a:pt x="49" y="155"/>
                  </a:cubicBezTo>
                  <a:cubicBezTo>
                    <a:pt x="48" y="155"/>
                    <a:pt x="48" y="155"/>
                    <a:pt x="47" y="155"/>
                  </a:cubicBezTo>
                  <a:cubicBezTo>
                    <a:pt x="47" y="156"/>
                    <a:pt x="47" y="156"/>
                    <a:pt x="46" y="156"/>
                  </a:cubicBezTo>
                  <a:cubicBezTo>
                    <a:pt x="46" y="157"/>
                    <a:pt x="46" y="157"/>
                    <a:pt x="46" y="157"/>
                  </a:cubicBezTo>
                  <a:cubicBezTo>
                    <a:pt x="45" y="157"/>
                    <a:pt x="45" y="157"/>
                    <a:pt x="45" y="157"/>
                  </a:cubicBezTo>
                  <a:cubicBezTo>
                    <a:pt x="45" y="156"/>
                    <a:pt x="45" y="155"/>
                    <a:pt x="45" y="154"/>
                  </a:cubicBezTo>
                  <a:cubicBezTo>
                    <a:pt x="44" y="155"/>
                    <a:pt x="44" y="156"/>
                    <a:pt x="44" y="157"/>
                  </a:cubicBezTo>
                  <a:cubicBezTo>
                    <a:pt x="44" y="157"/>
                    <a:pt x="44" y="157"/>
                    <a:pt x="44" y="157"/>
                  </a:cubicBezTo>
                  <a:cubicBezTo>
                    <a:pt x="44" y="158"/>
                    <a:pt x="44" y="158"/>
                    <a:pt x="43" y="158"/>
                  </a:cubicBezTo>
                  <a:cubicBezTo>
                    <a:pt x="43" y="159"/>
                    <a:pt x="42" y="160"/>
                    <a:pt x="41" y="159"/>
                  </a:cubicBezTo>
                  <a:cubicBezTo>
                    <a:pt x="40" y="160"/>
                    <a:pt x="40" y="160"/>
                    <a:pt x="40" y="160"/>
                  </a:cubicBezTo>
                  <a:cubicBezTo>
                    <a:pt x="40" y="161"/>
                    <a:pt x="40" y="161"/>
                    <a:pt x="40" y="161"/>
                  </a:cubicBezTo>
                  <a:cubicBezTo>
                    <a:pt x="39" y="161"/>
                    <a:pt x="39" y="161"/>
                    <a:pt x="38" y="161"/>
                  </a:cubicBezTo>
                  <a:cubicBezTo>
                    <a:pt x="37" y="161"/>
                    <a:pt x="36" y="161"/>
                    <a:pt x="36" y="161"/>
                  </a:cubicBezTo>
                  <a:cubicBezTo>
                    <a:pt x="35" y="161"/>
                    <a:pt x="34" y="161"/>
                    <a:pt x="35" y="161"/>
                  </a:cubicBezTo>
                  <a:cubicBezTo>
                    <a:pt x="35" y="161"/>
                    <a:pt x="37" y="161"/>
                    <a:pt x="37" y="161"/>
                  </a:cubicBezTo>
                  <a:cubicBezTo>
                    <a:pt x="38" y="162"/>
                    <a:pt x="39" y="162"/>
                    <a:pt x="39" y="162"/>
                  </a:cubicBezTo>
                  <a:cubicBezTo>
                    <a:pt x="40" y="164"/>
                    <a:pt x="37" y="163"/>
                    <a:pt x="36" y="163"/>
                  </a:cubicBezTo>
                  <a:cubicBezTo>
                    <a:pt x="36" y="163"/>
                    <a:pt x="38" y="164"/>
                    <a:pt x="38" y="164"/>
                  </a:cubicBezTo>
                  <a:cubicBezTo>
                    <a:pt x="38" y="164"/>
                    <a:pt x="39" y="164"/>
                    <a:pt x="39" y="165"/>
                  </a:cubicBezTo>
                  <a:cubicBezTo>
                    <a:pt x="39" y="165"/>
                    <a:pt x="39" y="165"/>
                    <a:pt x="38" y="165"/>
                  </a:cubicBezTo>
                  <a:cubicBezTo>
                    <a:pt x="38" y="166"/>
                    <a:pt x="38" y="166"/>
                    <a:pt x="39" y="166"/>
                  </a:cubicBezTo>
                  <a:cubicBezTo>
                    <a:pt x="39" y="167"/>
                    <a:pt x="39" y="167"/>
                    <a:pt x="38" y="167"/>
                  </a:cubicBezTo>
                  <a:cubicBezTo>
                    <a:pt x="38" y="167"/>
                    <a:pt x="38" y="166"/>
                    <a:pt x="37" y="166"/>
                  </a:cubicBezTo>
                  <a:cubicBezTo>
                    <a:pt x="37" y="167"/>
                    <a:pt x="38" y="168"/>
                    <a:pt x="38" y="168"/>
                  </a:cubicBezTo>
                  <a:cubicBezTo>
                    <a:pt x="38" y="169"/>
                    <a:pt x="38" y="169"/>
                    <a:pt x="38" y="169"/>
                  </a:cubicBezTo>
                  <a:cubicBezTo>
                    <a:pt x="38" y="170"/>
                    <a:pt x="38" y="170"/>
                    <a:pt x="38" y="170"/>
                  </a:cubicBezTo>
                  <a:cubicBezTo>
                    <a:pt x="37" y="171"/>
                    <a:pt x="37" y="170"/>
                    <a:pt x="37" y="169"/>
                  </a:cubicBezTo>
                  <a:cubicBezTo>
                    <a:pt x="36" y="170"/>
                    <a:pt x="37" y="170"/>
                    <a:pt x="37" y="170"/>
                  </a:cubicBezTo>
                  <a:cubicBezTo>
                    <a:pt x="37" y="170"/>
                    <a:pt x="36" y="170"/>
                    <a:pt x="36" y="170"/>
                  </a:cubicBezTo>
                  <a:cubicBezTo>
                    <a:pt x="36" y="171"/>
                    <a:pt x="37" y="171"/>
                    <a:pt x="37" y="172"/>
                  </a:cubicBezTo>
                  <a:cubicBezTo>
                    <a:pt x="37" y="172"/>
                    <a:pt x="38" y="173"/>
                    <a:pt x="38" y="173"/>
                  </a:cubicBezTo>
                  <a:cubicBezTo>
                    <a:pt x="38" y="173"/>
                    <a:pt x="37" y="173"/>
                    <a:pt x="37" y="173"/>
                  </a:cubicBezTo>
                  <a:cubicBezTo>
                    <a:pt x="37" y="173"/>
                    <a:pt x="37" y="174"/>
                    <a:pt x="37" y="174"/>
                  </a:cubicBezTo>
                  <a:cubicBezTo>
                    <a:pt x="37" y="174"/>
                    <a:pt x="36" y="174"/>
                    <a:pt x="36" y="174"/>
                  </a:cubicBezTo>
                  <a:cubicBezTo>
                    <a:pt x="36" y="175"/>
                    <a:pt x="37" y="175"/>
                    <a:pt x="37" y="175"/>
                  </a:cubicBezTo>
                  <a:cubicBezTo>
                    <a:pt x="38" y="175"/>
                    <a:pt x="38" y="176"/>
                    <a:pt x="38" y="176"/>
                  </a:cubicBezTo>
                  <a:cubicBezTo>
                    <a:pt x="37" y="177"/>
                    <a:pt x="37" y="177"/>
                    <a:pt x="37" y="177"/>
                  </a:cubicBezTo>
                  <a:cubicBezTo>
                    <a:pt x="37" y="177"/>
                    <a:pt x="37" y="177"/>
                    <a:pt x="37" y="178"/>
                  </a:cubicBezTo>
                  <a:cubicBezTo>
                    <a:pt x="36" y="178"/>
                    <a:pt x="36" y="179"/>
                    <a:pt x="36" y="180"/>
                  </a:cubicBezTo>
                  <a:cubicBezTo>
                    <a:pt x="36" y="180"/>
                    <a:pt x="38" y="181"/>
                    <a:pt x="36" y="181"/>
                  </a:cubicBezTo>
                  <a:cubicBezTo>
                    <a:pt x="36" y="182"/>
                    <a:pt x="36" y="183"/>
                    <a:pt x="36" y="183"/>
                  </a:cubicBezTo>
                  <a:cubicBezTo>
                    <a:pt x="36" y="184"/>
                    <a:pt x="36" y="184"/>
                    <a:pt x="36" y="184"/>
                  </a:cubicBezTo>
                  <a:cubicBezTo>
                    <a:pt x="36" y="184"/>
                    <a:pt x="36" y="184"/>
                    <a:pt x="36" y="184"/>
                  </a:cubicBezTo>
                  <a:cubicBezTo>
                    <a:pt x="36" y="185"/>
                    <a:pt x="36" y="185"/>
                    <a:pt x="36" y="185"/>
                  </a:cubicBezTo>
                  <a:cubicBezTo>
                    <a:pt x="36" y="185"/>
                    <a:pt x="36" y="185"/>
                    <a:pt x="36" y="185"/>
                  </a:cubicBezTo>
                  <a:cubicBezTo>
                    <a:pt x="36" y="185"/>
                    <a:pt x="36" y="185"/>
                    <a:pt x="36" y="186"/>
                  </a:cubicBezTo>
                  <a:cubicBezTo>
                    <a:pt x="35" y="186"/>
                    <a:pt x="35" y="186"/>
                    <a:pt x="35" y="187"/>
                  </a:cubicBezTo>
                  <a:cubicBezTo>
                    <a:pt x="34" y="187"/>
                    <a:pt x="35" y="187"/>
                    <a:pt x="34" y="187"/>
                  </a:cubicBezTo>
                  <a:cubicBezTo>
                    <a:pt x="34" y="188"/>
                    <a:pt x="34" y="188"/>
                    <a:pt x="34" y="188"/>
                  </a:cubicBezTo>
                  <a:cubicBezTo>
                    <a:pt x="34" y="188"/>
                    <a:pt x="34" y="189"/>
                    <a:pt x="34" y="189"/>
                  </a:cubicBezTo>
                  <a:cubicBezTo>
                    <a:pt x="34" y="190"/>
                    <a:pt x="34" y="190"/>
                    <a:pt x="33" y="190"/>
                  </a:cubicBezTo>
                  <a:cubicBezTo>
                    <a:pt x="33" y="191"/>
                    <a:pt x="33" y="191"/>
                    <a:pt x="33" y="192"/>
                  </a:cubicBezTo>
                  <a:cubicBezTo>
                    <a:pt x="32" y="192"/>
                    <a:pt x="32" y="193"/>
                    <a:pt x="32" y="192"/>
                  </a:cubicBezTo>
                  <a:cubicBezTo>
                    <a:pt x="31" y="192"/>
                    <a:pt x="30" y="191"/>
                    <a:pt x="30" y="192"/>
                  </a:cubicBezTo>
                  <a:cubicBezTo>
                    <a:pt x="29" y="192"/>
                    <a:pt x="29" y="192"/>
                    <a:pt x="29" y="192"/>
                  </a:cubicBezTo>
                  <a:cubicBezTo>
                    <a:pt x="29" y="192"/>
                    <a:pt x="29" y="192"/>
                    <a:pt x="28" y="192"/>
                  </a:cubicBezTo>
                  <a:cubicBezTo>
                    <a:pt x="28" y="192"/>
                    <a:pt x="28" y="192"/>
                    <a:pt x="28" y="192"/>
                  </a:cubicBezTo>
                  <a:cubicBezTo>
                    <a:pt x="28" y="192"/>
                    <a:pt x="27" y="192"/>
                    <a:pt x="27" y="192"/>
                  </a:cubicBezTo>
                  <a:cubicBezTo>
                    <a:pt x="27" y="192"/>
                    <a:pt x="26" y="192"/>
                    <a:pt x="26" y="192"/>
                  </a:cubicBezTo>
                  <a:cubicBezTo>
                    <a:pt x="25" y="192"/>
                    <a:pt x="25" y="192"/>
                    <a:pt x="24" y="192"/>
                  </a:cubicBezTo>
                  <a:cubicBezTo>
                    <a:pt x="24" y="192"/>
                    <a:pt x="25" y="193"/>
                    <a:pt x="24" y="194"/>
                  </a:cubicBezTo>
                  <a:cubicBezTo>
                    <a:pt x="24" y="194"/>
                    <a:pt x="23" y="193"/>
                    <a:pt x="23" y="193"/>
                  </a:cubicBezTo>
                  <a:cubicBezTo>
                    <a:pt x="23" y="193"/>
                    <a:pt x="23" y="194"/>
                    <a:pt x="23" y="194"/>
                  </a:cubicBezTo>
                  <a:cubicBezTo>
                    <a:pt x="22" y="195"/>
                    <a:pt x="21" y="196"/>
                    <a:pt x="21" y="197"/>
                  </a:cubicBezTo>
                  <a:cubicBezTo>
                    <a:pt x="21" y="198"/>
                    <a:pt x="22" y="199"/>
                    <a:pt x="22" y="200"/>
                  </a:cubicBezTo>
                  <a:cubicBezTo>
                    <a:pt x="22" y="200"/>
                    <a:pt x="21" y="201"/>
                    <a:pt x="21" y="201"/>
                  </a:cubicBezTo>
                  <a:cubicBezTo>
                    <a:pt x="20" y="202"/>
                    <a:pt x="20" y="201"/>
                    <a:pt x="19" y="201"/>
                  </a:cubicBezTo>
                  <a:cubicBezTo>
                    <a:pt x="19" y="201"/>
                    <a:pt x="19" y="201"/>
                    <a:pt x="18" y="201"/>
                  </a:cubicBezTo>
                  <a:cubicBezTo>
                    <a:pt x="17" y="201"/>
                    <a:pt x="17" y="201"/>
                    <a:pt x="16" y="201"/>
                  </a:cubicBezTo>
                  <a:cubicBezTo>
                    <a:pt x="15" y="202"/>
                    <a:pt x="13" y="202"/>
                    <a:pt x="13" y="201"/>
                  </a:cubicBezTo>
                  <a:cubicBezTo>
                    <a:pt x="13" y="200"/>
                    <a:pt x="12" y="199"/>
                    <a:pt x="13" y="199"/>
                  </a:cubicBezTo>
                  <a:cubicBezTo>
                    <a:pt x="13" y="198"/>
                    <a:pt x="13" y="198"/>
                    <a:pt x="13" y="198"/>
                  </a:cubicBezTo>
                  <a:cubicBezTo>
                    <a:pt x="13" y="197"/>
                    <a:pt x="13" y="197"/>
                    <a:pt x="13" y="197"/>
                  </a:cubicBezTo>
                  <a:cubicBezTo>
                    <a:pt x="12" y="197"/>
                    <a:pt x="12" y="196"/>
                    <a:pt x="12" y="196"/>
                  </a:cubicBezTo>
                  <a:cubicBezTo>
                    <a:pt x="12" y="195"/>
                    <a:pt x="12" y="195"/>
                    <a:pt x="11" y="195"/>
                  </a:cubicBezTo>
                  <a:cubicBezTo>
                    <a:pt x="11" y="194"/>
                    <a:pt x="11" y="193"/>
                    <a:pt x="11" y="192"/>
                  </a:cubicBezTo>
                  <a:cubicBezTo>
                    <a:pt x="10" y="192"/>
                    <a:pt x="10" y="191"/>
                    <a:pt x="9" y="190"/>
                  </a:cubicBezTo>
                  <a:cubicBezTo>
                    <a:pt x="10" y="190"/>
                    <a:pt x="11" y="191"/>
                    <a:pt x="11" y="191"/>
                  </a:cubicBezTo>
                  <a:cubicBezTo>
                    <a:pt x="12" y="191"/>
                    <a:pt x="12" y="191"/>
                    <a:pt x="11" y="190"/>
                  </a:cubicBezTo>
                  <a:cubicBezTo>
                    <a:pt x="11" y="190"/>
                    <a:pt x="10" y="189"/>
                    <a:pt x="11" y="188"/>
                  </a:cubicBezTo>
                  <a:cubicBezTo>
                    <a:pt x="11" y="188"/>
                    <a:pt x="12" y="189"/>
                    <a:pt x="12" y="188"/>
                  </a:cubicBezTo>
                  <a:cubicBezTo>
                    <a:pt x="12" y="187"/>
                    <a:pt x="12" y="187"/>
                    <a:pt x="12" y="186"/>
                  </a:cubicBezTo>
                  <a:cubicBezTo>
                    <a:pt x="12" y="186"/>
                    <a:pt x="12" y="186"/>
                    <a:pt x="11" y="186"/>
                  </a:cubicBezTo>
                  <a:cubicBezTo>
                    <a:pt x="10" y="186"/>
                    <a:pt x="10" y="185"/>
                    <a:pt x="10" y="184"/>
                  </a:cubicBezTo>
                  <a:cubicBezTo>
                    <a:pt x="10" y="183"/>
                    <a:pt x="9" y="183"/>
                    <a:pt x="8" y="182"/>
                  </a:cubicBezTo>
                  <a:cubicBezTo>
                    <a:pt x="8" y="182"/>
                    <a:pt x="8" y="182"/>
                    <a:pt x="8" y="181"/>
                  </a:cubicBezTo>
                  <a:cubicBezTo>
                    <a:pt x="8" y="181"/>
                    <a:pt x="8" y="180"/>
                    <a:pt x="7" y="180"/>
                  </a:cubicBezTo>
                  <a:cubicBezTo>
                    <a:pt x="7" y="179"/>
                    <a:pt x="7" y="178"/>
                    <a:pt x="7" y="177"/>
                  </a:cubicBezTo>
                  <a:cubicBezTo>
                    <a:pt x="7" y="177"/>
                    <a:pt x="7" y="176"/>
                    <a:pt x="6" y="176"/>
                  </a:cubicBezTo>
                  <a:cubicBezTo>
                    <a:pt x="6" y="176"/>
                    <a:pt x="6" y="177"/>
                    <a:pt x="6" y="177"/>
                  </a:cubicBezTo>
                  <a:cubicBezTo>
                    <a:pt x="6" y="176"/>
                    <a:pt x="6" y="176"/>
                    <a:pt x="5" y="175"/>
                  </a:cubicBezTo>
                  <a:cubicBezTo>
                    <a:pt x="5" y="174"/>
                    <a:pt x="5" y="173"/>
                    <a:pt x="5" y="173"/>
                  </a:cubicBezTo>
                  <a:cubicBezTo>
                    <a:pt x="5" y="173"/>
                    <a:pt x="4" y="173"/>
                    <a:pt x="4" y="172"/>
                  </a:cubicBezTo>
                  <a:cubicBezTo>
                    <a:pt x="4" y="172"/>
                    <a:pt x="5" y="172"/>
                    <a:pt x="5" y="172"/>
                  </a:cubicBezTo>
                  <a:cubicBezTo>
                    <a:pt x="5" y="171"/>
                    <a:pt x="4" y="171"/>
                    <a:pt x="4" y="171"/>
                  </a:cubicBezTo>
                  <a:cubicBezTo>
                    <a:pt x="4" y="170"/>
                    <a:pt x="5" y="170"/>
                    <a:pt x="5" y="169"/>
                  </a:cubicBezTo>
                  <a:cubicBezTo>
                    <a:pt x="5" y="169"/>
                    <a:pt x="5" y="168"/>
                    <a:pt x="5" y="168"/>
                  </a:cubicBezTo>
                  <a:cubicBezTo>
                    <a:pt x="5" y="167"/>
                    <a:pt x="5" y="166"/>
                    <a:pt x="5" y="165"/>
                  </a:cubicBezTo>
                  <a:cubicBezTo>
                    <a:pt x="5" y="164"/>
                    <a:pt x="4" y="165"/>
                    <a:pt x="4" y="166"/>
                  </a:cubicBezTo>
                  <a:cubicBezTo>
                    <a:pt x="2" y="167"/>
                    <a:pt x="3" y="165"/>
                    <a:pt x="3" y="165"/>
                  </a:cubicBezTo>
                  <a:cubicBezTo>
                    <a:pt x="3" y="164"/>
                    <a:pt x="2" y="165"/>
                    <a:pt x="2" y="165"/>
                  </a:cubicBezTo>
                  <a:cubicBezTo>
                    <a:pt x="2" y="165"/>
                    <a:pt x="2" y="165"/>
                    <a:pt x="2" y="164"/>
                  </a:cubicBezTo>
                  <a:cubicBezTo>
                    <a:pt x="1" y="165"/>
                    <a:pt x="1" y="164"/>
                    <a:pt x="1" y="163"/>
                  </a:cubicBezTo>
                  <a:cubicBezTo>
                    <a:pt x="1" y="162"/>
                    <a:pt x="1" y="162"/>
                    <a:pt x="1" y="160"/>
                  </a:cubicBezTo>
                  <a:cubicBezTo>
                    <a:pt x="1" y="160"/>
                    <a:pt x="1" y="159"/>
                    <a:pt x="1" y="159"/>
                  </a:cubicBezTo>
                  <a:cubicBezTo>
                    <a:pt x="1" y="158"/>
                    <a:pt x="0" y="158"/>
                    <a:pt x="0" y="157"/>
                  </a:cubicBezTo>
                  <a:cubicBezTo>
                    <a:pt x="0" y="157"/>
                    <a:pt x="0" y="155"/>
                    <a:pt x="1" y="155"/>
                  </a:cubicBezTo>
                  <a:cubicBezTo>
                    <a:pt x="1" y="155"/>
                    <a:pt x="1" y="155"/>
                    <a:pt x="1" y="155"/>
                  </a:cubicBezTo>
                  <a:cubicBezTo>
                    <a:pt x="3" y="155"/>
                    <a:pt x="1" y="157"/>
                    <a:pt x="3" y="158"/>
                  </a:cubicBezTo>
                  <a:cubicBezTo>
                    <a:pt x="4" y="158"/>
                    <a:pt x="4" y="155"/>
                    <a:pt x="4" y="155"/>
                  </a:cubicBezTo>
                  <a:cubicBezTo>
                    <a:pt x="5" y="153"/>
                    <a:pt x="5" y="153"/>
                    <a:pt x="5" y="152"/>
                  </a:cubicBezTo>
                  <a:cubicBezTo>
                    <a:pt x="4" y="151"/>
                    <a:pt x="4" y="150"/>
                    <a:pt x="4" y="149"/>
                  </a:cubicBezTo>
                  <a:cubicBezTo>
                    <a:pt x="4" y="148"/>
                    <a:pt x="5" y="148"/>
                    <a:pt x="5" y="147"/>
                  </a:cubicBezTo>
                  <a:cubicBezTo>
                    <a:pt x="6" y="147"/>
                    <a:pt x="5" y="146"/>
                    <a:pt x="5" y="145"/>
                  </a:cubicBezTo>
                  <a:cubicBezTo>
                    <a:pt x="6" y="144"/>
                    <a:pt x="7" y="144"/>
                    <a:pt x="7" y="144"/>
                  </a:cubicBezTo>
                  <a:cubicBezTo>
                    <a:pt x="8" y="144"/>
                    <a:pt x="9" y="143"/>
                    <a:pt x="9" y="142"/>
                  </a:cubicBezTo>
                  <a:cubicBezTo>
                    <a:pt x="10" y="142"/>
                    <a:pt x="10" y="141"/>
                    <a:pt x="10" y="140"/>
                  </a:cubicBezTo>
                  <a:cubicBezTo>
                    <a:pt x="10" y="139"/>
                    <a:pt x="10" y="138"/>
                    <a:pt x="10" y="137"/>
                  </a:cubicBezTo>
                  <a:cubicBezTo>
                    <a:pt x="10" y="135"/>
                    <a:pt x="9" y="133"/>
                    <a:pt x="8" y="132"/>
                  </a:cubicBezTo>
                  <a:cubicBezTo>
                    <a:pt x="8" y="131"/>
                    <a:pt x="8" y="130"/>
                    <a:pt x="8" y="129"/>
                  </a:cubicBezTo>
                  <a:cubicBezTo>
                    <a:pt x="9" y="129"/>
                    <a:pt x="10" y="129"/>
                    <a:pt x="11" y="129"/>
                  </a:cubicBezTo>
                  <a:cubicBezTo>
                    <a:pt x="11" y="128"/>
                    <a:pt x="11" y="128"/>
                    <a:pt x="11" y="127"/>
                  </a:cubicBezTo>
                  <a:cubicBezTo>
                    <a:pt x="12" y="126"/>
                    <a:pt x="12" y="126"/>
                    <a:pt x="12" y="125"/>
                  </a:cubicBezTo>
                  <a:cubicBezTo>
                    <a:pt x="12" y="124"/>
                    <a:pt x="11" y="122"/>
                    <a:pt x="10" y="122"/>
                  </a:cubicBezTo>
                  <a:cubicBezTo>
                    <a:pt x="9" y="121"/>
                    <a:pt x="9" y="121"/>
                    <a:pt x="8" y="121"/>
                  </a:cubicBezTo>
                  <a:cubicBezTo>
                    <a:pt x="8" y="120"/>
                    <a:pt x="7" y="119"/>
                    <a:pt x="7" y="118"/>
                  </a:cubicBezTo>
                  <a:cubicBezTo>
                    <a:pt x="7" y="117"/>
                    <a:pt x="8" y="117"/>
                    <a:pt x="8" y="116"/>
                  </a:cubicBezTo>
                  <a:cubicBezTo>
                    <a:pt x="8" y="115"/>
                    <a:pt x="8" y="114"/>
                    <a:pt x="8" y="113"/>
                  </a:cubicBezTo>
                  <a:cubicBezTo>
                    <a:pt x="8" y="111"/>
                    <a:pt x="8" y="110"/>
                    <a:pt x="7" y="108"/>
                  </a:cubicBezTo>
                  <a:cubicBezTo>
                    <a:pt x="7" y="107"/>
                    <a:pt x="7" y="107"/>
                    <a:pt x="7" y="106"/>
                  </a:cubicBezTo>
                  <a:cubicBezTo>
                    <a:pt x="7" y="105"/>
                    <a:pt x="7" y="104"/>
                    <a:pt x="7" y="103"/>
                  </a:cubicBezTo>
                  <a:cubicBezTo>
                    <a:pt x="7" y="103"/>
                    <a:pt x="7" y="102"/>
                    <a:pt x="7" y="101"/>
                  </a:cubicBezTo>
                  <a:cubicBezTo>
                    <a:pt x="7" y="101"/>
                    <a:pt x="8" y="100"/>
                    <a:pt x="7" y="99"/>
                  </a:cubicBezTo>
                  <a:cubicBezTo>
                    <a:pt x="7" y="98"/>
                    <a:pt x="6" y="97"/>
                    <a:pt x="7" y="95"/>
                  </a:cubicBezTo>
                  <a:cubicBezTo>
                    <a:pt x="7" y="94"/>
                    <a:pt x="8" y="94"/>
                    <a:pt x="8" y="93"/>
                  </a:cubicBezTo>
                  <a:cubicBezTo>
                    <a:pt x="8" y="92"/>
                    <a:pt x="7" y="92"/>
                    <a:pt x="8" y="91"/>
                  </a:cubicBezTo>
                  <a:cubicBezTo>
                    <a:pt x="9" y="90"/>
                    <a:pt x="9" y="88"/>
                    <a:pt x="10" y="87"/>
                  </a:cubicBezTo>
                  <a:cubicBezTo>
                    <a:pt x="11" y="86"/>
                    <a:pt x="13" y="85"/>
                    <a:pt x="14" y="84"/>
                  </a:cubicBezTo>
                  <a:cubicBezTo>
                    <a:pt x="15" y="84"/>
                    <a:pt x="16" y="84"/>
                    <a:pt x="17" y="84"/>
                  </a:cubicBezTo>
                  <a:cubicBezTo>
                    <a:pt x="17" y="85"/>
                    <a:pt x="17" y="85"/>
                    <a:pt x="18" y="85"/>
                  </a:cubicBezTo>
                  <a:cubicBezTo>
                    <a:pt x="18" y="85"/>
                    <a:pt x="19" y="85"/>
                    <a:pt x="19" y="85"/>
                  </a:cubicBezTo>
                  <a:cubicBezTo>
                    <a:pt x="20" y="85"/>
                    <a:pt x="21" y="83"/>
                    <a:pt x="21" y="82"/>
                  </a:cubicBezTo>
                  <a:cubicBezTo>
                    <a:pt x="21" y="81"/>
                    <a:pt x="21" y="80"/>
                    <a:pt x="21" y="79"/>
                  </a:cubicBezTo>
                  <a:cubicBezTo>
                    <a:pt x="20" y="78"/>
                    <a:pt x="20" y="78"/>
                    <a:pt x="19" y="78"/>
                  </a:cubicBezTo>
                  <a:cubicBezTo>
                    <a:pt x="18" y="77"/>
                    <a:pt x="17" y="76"/>
                    <a:pt x="18" y="75"/>
                  </a:cubicBezTo>
                  <a:cubicBezTo>
                    <a:pt x="18" y="74"/>
                    <a:pt x="19" y="74"/>
                    <a:pt x="19" y="73"/>
                  </a:cubicBezTo>
                  <a:cubicBezTo>
                    <a:pt x="19" y="73"/>
                    <a:pt x="20" y="72"/>
                    <a:pt x="20" y="71"/>
                  </a:cubicBezTo>
                  <a:cubicBezTo>
                    <a:pt x="21" y="70"/>
                    <a:pt x="22" y="68"/>
                    <a:pt x="22" y="67"/>
                  </a:cubicBezTo>
                  <a:cubicBezTo>
                    <a:pt x="22" y="66"/>
                    <a:pt x="22" y="66"/>
                    <a:pt x="23" y="65"/>
                  </a:cubicBezTo>
                  <a:cubicBezTo>
                    <a:pt x="23" y="64"/>
                    <a:pt x="23" y="63"/>
                    <a:pt x="23" y="62"/>
                  </a:cubicBezTo>
                  <a:cubicBezTo>
                    <a:pt x="23" y="61"/>
                    <a:pt x="23" y="60"/>
                    <a:pt x="23" y="60"/>
                  </a:cubicBezTo>
                  <a:cubicBezTo>
                    <a:pt x="23" y="59"/>
                    <a:pt x="24" y="58"/>
                    <a:pt x="24" y="57"/>
                  </a:cubicBezTo>
                  <a:cubicBezTo>
                    <a:pt x="24" y="56"/>
                    <a:pt x="24" y="54"/>
                    <a:pt x="23" y="53"/>
                  </a:cubicBezTo>
                  <a:cubicBezTo>
                    <a:pt x="23" y="51"/>
                    <a:pt x="24" y="51"/>
                    <a:pt x="26" y="51"/>
                  </a:cubicBezTo>
                  <a:cubicBezTo>
                    <a:pt x="27" y="51"/>
                    <a:pt x="27" y="51"/>
                    <a:pt x="28" y="50"/>
                  </a:cubicBezTo>
                  <a:cubicBezTo>
                    <a:pt x="28" y="50"/>
                    <a:pt x="29" y="50"/>
                    <a:pt x="29" y="49"/>
                  </a:cubicBezTo>
                  <a:cubicBezTo>
                    <a:pt x="30" y="48"/>
                    <a:pt x="29" y="46"/>
                    <a:pt x="29" y="45"/>
                  </a:cubicBezTo>
                  <a:cubicBezTo>
                    <a:pt x="30" y="44"/>
                    <a:pt x="30" y="44"/>
                    <a:pt x="31" y="43"/>
                  </a:cubicBezTo>
                  <a:cubicBezTo>
                    <a:pt x="31" y="43"/>
                    <a:pt x="31" y="42"/>
                    <a:pt x="32" y="41"/>
                  </a:cubicBezTo>
                  <a:cubicBezTo>
                    <a:pt x="32" y="40"/>
                    <a:pt x="33" y="38"/>
                    <a:pt x="34" y="37"/>
                  </a:cubicBezTo>
                  <a:cubicBezTo>
                    <a:pt x="36" y="36"/>
                    <a:pt x="36" y="35"/>
                    <a:pt x="36" y="34"/>
                  </a:cubicBezTo>
                  <a:cubicBezTo>
                    <a:pt x="36" y="32"/>
                    <a:pt x="34" y="31"/>
                    <a:pt x="34" y="29"/>
                  </a:cubicBezTo>
                  <a:cubicBezTo>
                    <a:pt x="33" y="28"/>
                    <a:pt x="35" y="28"/>
                    <a:pt x="36" y="27"/>
                  </a:cubicBezTo>
                  <a:cubicBezTo>
                    <a:pt x="37" y="26"/>
                    <a:pt x="37" y="24"/>
                    <a:pt x="38" y="22"/>
                  </a:cubicBezTo>
                  <a:cubicBezTo>
                    <a:pt x="38" y="21"/>
                    <a:pt x="40" y="20"/>
                    <a:pt x="41" y="19"/>
                  </a:cubicBezTo>
                  <a:cubicBezTo>
                    <a:pt x="41" y="18"/>
                    <a:pt x="41" y="18"/>
                    <a:pt x="42" y="17"/>
                  </a:cubicBezTo>
                  <a:cubicBezTo>
                    <a:pt x="42" y="17"/>
                    <a:pt x="43" y="18"/>
                    <a:pt x="44" y="18"/>
                  </a:cubicBezTo>
                  <a:cubicBezTo>
                    <a:pt x="44" y="19"/>
                    <a:pt x="45" y="19"/>
                    <a:pt x="46" y="19"/>
                  </a:cubicBezTo>
                  <a:cubicBezTo>
                    <a:pt x="46" y="19"/>
                    <a:pt x="46" y="19"/>
                    <a:pt x="47" y="18"/>
                  </a:cubicBezTo>
                  <a:cubicBezTo>
                    <a:pt x="47" y="18"/>
                    <a:pt x="47" y="17"/>
                    <a:pt x="48" y="16"/>
                  </a:cubicBezTo>
                  <a:cubicBezTo>
                    <a:pt x="48" y="16"/>
                    <a:pt x="48" y="15"/>
                    <a:pt x="48" y="14"/>
                  </a:cubicBezTo>
                  <a:cubicBezTo>
                    <a:pt x="48" y="13"/>
                    <a:pt x="48" y="12"/>
                    <a:pt x="48" y="11"/>
                  </a:cubicBezTo>
                  <a:cubicBezTo>
                    <a:pt x="48" y="11"/>
                    <a:pt x="47" y="10"/>
                    <a:pt x="48" y="9"/>
                  </a:cubicBezTo>
                  <a:cubicBezTo>
                    <a:pt x="48" y="9"/>
                    <a:pt x="49" y="9"/>
                    <a:pt x="49" y="9"/>
                  </a:cubicBezTo>
                  <a:cubicBezTo>
                    <a:pt x="50" y="9"/>
                    <a:pt x="50" y="9"/>
                    <a:pt x="51" y="9"/>
                  </a:cubicBezTo>
                  <a:cubicBezTo>
                    <a:pt x="51" y="10"/>
                    <a:pt x="52" y="10"/>
                    <a:pt x="53" y="10"/>
                  </a:cubicBezTo>
                  <a:cubicBezTo>
                    <a:pt x="54" y="10"/>
                    <a:pt x="54" y="10"/>
                    <a:pt x="55" y="10"/>
                  </a:cubicBezTo>
                  <a:cubicBezTo>
                    <a:pt x="56" y="11"/>
                    <a:pt x="57" y="11"/>
                    <a:pt x="57" y="11"/>
                  </a:cubicBezTo>
                  <a:cubicBezTo>
                    <a:pt x="58" y="12"/>
                    <a:pt x="59" y="12"/>
                    <a:pt x="60" y="12"/>
                  </a:cubicBezTo>
                  <a:cubicBezTo>
                    <a:pt x="60" y="12"/>
                    <a:pt x="61" y="12"/>
                    <a:pt x="61" y="11"/>
                  </a:cubicBezTo>
                  <a:cubicBezTo>
                    <a:pt x="62" y="10"/>
                    <a:pt x="61" y="10"/>
                    <a:pt x="61" y="10"/>
                  </a:cubicBezTo>
                  <a:cubicBezTo>
                    <a:pt x="60" y="10"/>
                    <a:pt x="59" y="10"/>
                    <a:pt x="60" y="9"/>
                  </a:cubicBezTo>
                  <a:cubicBezTo>
                    <a:pt x="60" y="8"/>
                    <a:pt x="61" y="8"/>
                    <a:pt x="61" y="8"/>
                  </a:cubicBezTo>
                  <a:cubicBezTo>
                    <a:pt x="62" y="7"/>
                    <a:pt x="63" y="5"/>
                    <a:pt x="63" y="4"/>
                  </a:cubicBezTo>
                  <a:cubicBezTo>
                    <a:pt x="63" y="3"/>
                    <a:pt x="62" y="2"/>
                    <a:pt x="62" y="2"/>
                  </a:cubicBezTo>
                  <a:cubicBezTo>
                    <a:pt x="61" y="1"/>
                    <a:pt x="61" y="1"/>
                    <a:pt x="61" y="0"/>
                  </a:cubicBezTo>
                  <a:cubicBezTo>
                    <a:pt x="63" y="0"/>
                    <a:pt x="64" y="0"/>
                    <a:pt x="66" y="1"/>
                  </a:cubicBezTo>
                  <a:cubicBezTo>
                    <a:pt x="67" y="1"/>
                    <a:pt x="67" y="1"/>
                    <a:pt x="66" y="2"/>
                  </a:cubicBezTo>
                  <a:cubicBezTo>
                    <a:pt x="66" y="3"/>
                    <a:pt x="66" y="2"/>
                    <a:pt x="66" y="3"/>
                  </a:cubicBezTo>
                  <a:cubicBezTo>
                    <a:pt x="67" y="3"/>
                    <a:pt x="67" y="3"/>
                    <a:pt x="68" y="3"/>
                  </a:cubicBezTo>
                  <a:cubicBezTo>
                    <a:pt x="68" y="4"/>
                    <a:pt x="68" y="4"/>
                    <a:pt x="68" y="5"/>
                  </a:cubicBezTo>
                  <a:cubicBezTo>
                    <a:pt x="69" y="5"/>
                    <a:pt x="69" y="5"/>
                    <a:pt x="70" y="6"/>
                  </a:cubicBezTo>
                  <a:cubicBezTo>
                    <a:pt x="70" y="6"/>
                    <a:pt x="70" y="6"/>
                    <a:pt x="70" y="7"/>
                  </a:cubicBezTo>
                  <a:cubicBezTo>
                    <a:pt x="70" y="7"/>
                    <a:pt x="71" y="7"/>
                    <a:pt x="71" y="7"/>
                  </a:cubicBezTo>
                  <a:cubicBezTo>
                    <a:pt x="71" y="7"/>
                    <a:pt x="71" y="8"/>
                    <a:pt x="72" y="8"/>
                  </a:cubicBezTo>
                  <a:cubicBezTo>
                    <a:pt x="72" y="9"/>
                    <a:pt x="73" y="9"/>
                    <a:pt x="73" y="9"/>
                  </a:cubicBezTo>
                  <a:cubicBezTo>
                    <a:pt x="74" y="10"/>
                    <a:pt x="74" y="11"/>
                    <a:pt x="75" y="11"/>
                  </a:cubicBezTo>
                  <a:cubicBezTo>
                    <a:pt x="75" y="11"/>
                    <a:pt x="76" y="10"/>
                    <a:pt x="76" y="11"/>
                  </a:cubicBezTo>
                  <a:cubicBezTo>
                    <a:pt x="77" y="11"/>
                    <a:pt x="77" y="11"/>
                    <a:pt x="78" y="12"/>
                  </a:cubicBezTo>
                  <a:cubicBezTo>
                    <a:pt x="79" y="12"/>
                    <a:pt x="79" y="13"/>
                    <a:pt x="80" y="13"/>
                  </a:cubicBezTo>
                  <a:cubicBezTo>
                    <a:pt x="80" y="14"/>
                    <a:pt x="81" y="14"/>
                    <a:pt x="81" y="15"/>
                  </a:cubicBezTo>
                  <a:cubicBezTo>
                    <a:pt x="81" y="15"/>
                    <a:pt x="81" y="16"/>
                    <a:pt x="82" y="17"/>
                  </a:cubicBezTo>
                  <a:cubicBezTo>
                    <a:pt x="82" y="17"/>
                    <a:pt x="82" y="17"/>
                    <a:pt x="82" y="17"/>
                  </a:cubicBezTo>
                  <a:cubicBezTo>
                    <a:pt x="83" y="17"/>
                    <a:pt x="83" y="18"/>
                    <a:pt x="83" y="18"/>
                  </a:cubicBezTo>
                  <a:cubicBezTo>
                    <a:pt x="83" y="19"/>
                    <a:pt x="84" y="19"/>
                    <a:pt x="84" y="19"/>
                  </a:cubicBezTo>
                  <a:cubicBezTo>
                    <a:pt x="85" y="20"/>
                    <a:pt x="85" y="20"/>
                    <a:pt x="84" y="21"/>
                  </a:cubicBezTo>
                  <a:cubicBezTo>
                    <a:pt x="84" y="21"/>
                    <a:pt x="83" y="22"/>
                    <a:pt x="83" y="23"/>
                  </a:cubicBezTo>
                  <a:cubicBezTo>
                    <a:pt x="83" y="23"/>
                    <a:pt x="83" y="24"/>
                    <a:pt x="84" y="25"/>
                  </a:cubicBezTo>
                  <a:cubicBezTo>
                    <a:pt x="84" y="25"/>
                    <a:pt x="84" y="26"/>
                    <a:pt x="84" y="26"/>
                  </a:cubicBezTo>
                  <a:cubicBezTo>
                    <a:pt x="84" y="27"/>
                    <a:pt x="83" y="28"/>
                    <a:pt x="84" y="29"/>
                  </a:cubicBezTo>
                  <a:cubicBezTo>
                    <a:pt x="84" y="29"/>
                    <a:pt x="85" y="29"/>
                    <a:pt x="85" y="30"/>
                  </a:cubicBezTo>
                  <a:cubicBezTo>
                    <a:pt x="85" y="30"/>
                    <a:pt x="85" y="31"/>
                    <a:pt x="85" y="31"/>
                  </a:cubicBezTo>
                  <a:cubicBezTo>
                    <a:pt x="85" y="32"/>
                    <a:pt x="85" y="32"/>
                    <a:pt x="85" y="32"/>
                  </a:cubicBezTo>
                  <a:cubicBezTo>
                    <a:pt x="84" y="32"/>
                    <a:pt x="84" y="33"/>
                    <a:pt x="84" y="33"/>
                  </a:cubicBezTo>
                  <a:cubicBezTo>
                    <a:pt x="84" y="33"/>
                    <a:pt x="84" y="33"/>
                    <a:pt x="84" y="34"/>
                  </a:cubicBezTo>
                  <a:cubicBezTo>
                    <a:pt x="84" y="34"/>
                    <a:pt x="85" y="35"/>
                    <a:pt x="85" y="35"/>
                  </a:cubicBezTo>
                  <a:cubicBezTo>
                    <a:pt x="85" y="36"/>
                    <a:pt x="85" y="37"/>
                    <a:pt x="85" y="37"/>
                  </a:cubicBezTo>
                  <a:cubicBezTo>
                    <a:pt x="86" y="38"/>
                    <a:pt x="87" y="39"/>
                    <a:pt x="87" y="40"/>
                  </a:cubicBezTo>
                  <a:cubicBezTo>
                    <a:pt x="85" y="41"/>
                    <a:pt x="86" y="43"/>
                    <a:pt x="86" y="44"/>
                  </a:cubicBezTo>
                  <a:cubicBezTo>
                    <a:pt x="86" y="44"/>
                    <a:pt x="86" y="45"/>
                    <a:pt x="85" y="45"/>
                  </a:cubicBezTo>
                  <a:cubicBezTo>
                    <a:pt x="85" y="46"/>
                    <a:pt x="84" y="46"/>
                    <a:pt x="84" y="47"/>
                  </a:cubicBezTo>
                  <a:cubicBezTo>
                    <a:pt x="85" y="47"/>
                    <a:pt x="85" y="49"/>
                    <a:pt x="85" y="49"/>
                  </a:cubicBezTo>
                  <a:cubicBezTo>
                    <a:pt x="85" y="50"/>
                    <a:pt x="85" y="50"/>
                    <a:pt x="85" y="51"/>
                  </a:cubicBezTo>
                  <a:cubicBezTo>
                    <a:pt x="85" y="51"/>
                    <a:pt x="86" y="51"/>
                    <a:pt x="86" y="51"/>
                  </a:cubicBezTo>
                  <a:cubicBezTo>
                    <a:pt x="86" y="51"/>
                    <a:pt x="86" y="52"/>
                    <a:pt x="87" y="52"/>
                  </a:cubicBezTo>
                  <a:cubicBezTo>
                    <a:pt x="87" y="53"/>
                    <a:pt x="87" y="53"/>
                    <a:pt x="87" y="54"/>
                  </a:cubicBezTo>
                  <a:cubicBezTo>
                    <a:pt x="87" y="55"/>
                    <a:pt x="88" y="55"/>
                    <a:pt x="88" y="56"/>
                  </a:cubicBezTo>
                  <a:close/>
                  <a:moveTo>
                    <a:pt x="36" y="189"/>
                  </a:moveTo>
                  <a:cubicBezTo>
                    <a:pt x="35" y="190"/>
                    <a:pt x="36" y="192"/>
                    <a:pt x="37" y="191"/>
                  </a:cubicBezTo>
                  <a:cubicBezTo>
                    <a:pt x="37" y="190"/>
                    <a:pt x="37" y="189"/>
                    <a:pt x="37" y="188"/>
                  </a:cubicBezTo>
                  <a:cubicBezTo>
                    <a:pt x="37" y="188"/>
                    <a:pt x="38" y="187"/>
                    <a:pt x="38" y="186"/>
                  </a:cubicBezTo>
                  <a:cubicBezTo>
                    <a:pt x="38" y="184"/>
                    <a:pt x="39" y="183"/>
                    <a:pt x="39" y="182"/>
                  </a:cubicBezTo>
                  <a:cubicBezTo>
                    <a:pt x="39" y="181"/>
                    <a:pt x="39" y="180"/>
                    <a:pt x="40" y="180"/>
                  </a:cubicBezTo>
                  <a:cubicBezTo>
                    <a:pt x="40" y="179"/>
                    <a:pt x="40" y="178"/>
                    <a:pt x="40" y="177"/>
                  </a:cubicBezTo>
                  <a:cubicBezTo>
                    <a:pt x="39" y="178"/>
                    <a:pt x="39" y="178"/>
                    <a:pt x="39" y="179"/>
                  </a:cubicBezTo>
                  <a:cubicBezTo>
                    <a:pt x="39" y="180"/>
                    <a:pt x="39" y="181"/>
                    <a:pt x="38" y="182"/>
                  </a:cubicBezTo>
                  <a:cubicBezTo>
                    <a:pt x="38" y="183"/>
                    <a:pt x="38" y="183"/>
                    <a:pt x="37" y="183"/>
                  </a:cubicBezTo>
                  <a:cubicBezTo>
                    <a:pt x="37" y="184"/>
                    <a:pt x="37" y="184"/>
                    <a:pt x="37" y="185"/>
                  </a:cubicBezTo>
                  <a:cubicBezTo>
                    <a:pt x="36" y="186"/>
                    <a:pt x="36" y="187"/>
                    <a:pt x="36" y="188"/>
                  </a:cubicBezTo>
                  <a:cubicBezTo>
                    <a:pt x="36" y="189"/>
                    <a:pt x="36" y="189"/>
                    <a:pt x="36" y="189"/>
                  </a:cubicBezTo>
                  <a:close/>
                  <a:moveTo>
                    <a:pt x="49" y="181"/>
                  </a:moveTo>
                  <a:cubicBezTo>
                    <a:pt x="49" y="180"/>
                    <a:pt x="50" y="179"/>
                    <a:pt x="51" y="179"/>
                  </a:cubicBezTo>
                  <a:cubicBezTo>
                    <a:pt x="51" y="178"/>
                    <a:pt x="51" y="178"/>
                    <a:pt x="51" y="178"/>
                  </a:cubicBezTo>
                  <a:cubicBezTo>
                    <a:pt x="51" y="177"/>
                    <a:pt x="52" y="177"/>
                    <a:pt x="52" y="177"/>
                  </a:cubicBezTo>
                  <a:cubicBezTo>
                    <a:pt x="54" y="176"/>
                    <a:pt x="52" y="176"/>
                    <a:pt x="52" y="176"/>
                  </a:cubicBezTo>
                  <a:cubicBezTo>
                    <a:pt x="51" y="176"/>
                    <a:pt x="52" y="175"/>
                    <a:pt x="52" y="175"/>
                  </a:cubicBezTo>
                  <a:cubicBezTo>
                    <a:pt x="52" y="174"/>
                    <a:pt x="52" y="174"/>
                    <a:pt x="52" y="174"/>
                  </a:cubicBezTo>
                  <a:cubicBezTo>
                    <a:pt x="52" y="174"/>
                    <a:pt x="52" y="173"/>
                    <a:pt x="52" y="173"/>
                  </a:cubicBezTo>
                  <a:cubicBezTo>
                    <a:pt x="52" y="173"/>
                    <a:pt x="53" y="173"/>
                    <a:pt x="53" y="172"/>
                  </a:cubicBezTo>
                  <a:cubicBezTo>
                    <a:pt x="53" y="172"/>
                    <a:pt x="53" y="172"/>
                    <a:pt x="53" y="172"/>
                  </a:cubicBezTo>
                  <a:cubicBezTo>
                    <a:pt x="53" y="171"/>
                    <a:pt x="53" y="171"/>
                    <a:pt x="54" y="171"/>
                  </a:cubicBezTo>
                  <a:cubicBezTo>
                    <a:pt x="54" y="171"/>
                    <a:pt x="54" y="171"/>
                    <a:pt x="54" y="170"/>
                  </a:cubicBezTo>
                  <a:cubicBezTo>
                    <a:pt x="55" y="170"/>
                    <a:pt x="55" y="170"/>
                    <a:pt x="55" y="170"/>
                  </a:cubicBezTo>
                  <a:cubicBezTo>
                    <a:pt x="55" y="169"/>
                    <a:pt x="55" y="169"/>
                    <a:pt x="54" y="169"/>
                  </a:cubicBezTo>
                  <a:cubicBezTo>
                    <a:pt x="54" y="169"/>
                    <a:pt x="53" y="171"/>
                    <a:pt x="52" y="170"/>
                  </a:cubicBezTo>
                  <a:cubicBezTo>
                    <a:pt x="52" y="171"/>
                    <a:pt x="52" y="171"/>
                    <a:pt x="52" y="171"/>
                  </a:cubicBezTo>
                  <a:cubicBezTo>
                    <a:pt x="52" y="171"/>
                    <a:pt x="51" y="170"/>
                    <a:pt x="51" y="170"/>
                  </a:cubicBezTo>
                  <a:cubicBezTo>
                    <a:pt x="51" y="170"/>
                    <a:pt x="51" y="171"/>
                    <a:pt x="51" y="171"/>
                  </a:cubicBezTo>
                  <a:cubicBezTo>
                    <a:pt x="51" y="171"/>
                    <a:pt x="51" y="171"/>
                    <a:pt x="50" y="171"/>
                  </a:cubicBezTo>
                  <a:cubicBezTo>
                    <a:pt x="50" y="172"/>
                    <a:pt x="49" y="172"/>
                    <a:pt x="49" y="173"/>
                  </a:cubicBezTo>
                  <a:cubicBezTo>
                    <a:pt x="48" y="174"/>
                    <a:pt x="48" y="174"/>
                    <a:pt x="47" y="175"/>
                  </a:cubicBezTo>
                  <a:cubicBezTo>
                    <a:pt x="47" y="176"/>
                    <a:pt x="48" y="176"/>
                    <a:pt x="48" y="177"/>
                  </a:cubicBezTo>
                  <a:cubicBezTo>
                    <a:pt x="48" y="178"/>
                    <a:pt x="47" y="178"/>
                    <a:pt x="47" y="178"/>
                  </a:cubicBezTo>
                  <a:cubicBezTo>
                    <a:pt x="47" y="179"/>
                    <a:pt x="48" y="179"/>
                    <a:pt x="48" y="179"/>
                  </a:cubicBezTo>
                  <a:cubicBezTo>
                    <a:pt x="48" y="180"/>
                    <a:pt x="48" y="181"/>
                    <a:pt x="48" y="182"/>
                  </a:cubicBezTo>
                  <a:cubicBezTo>
                    <a:pt x="47" y="182"/>
                    <a:pt x="47" y="183"/>
                    <a:pt x="48" y="183"/>
                  </a:cubicBezTo>
                  <a:cubicBezTo>
                    <a:pt x="49" y="183"/>
                    <a:pt x="49" y="181"/>
                    <a:pt x="49" y="181"/>
                  </a:cubicBezTo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6" name="Freeform 791">
              <a:extLst>
                <a:ext uri="{FF2B5EF4-FFF2-40B4-BE49-F238E27FC236}">
                  <a16:creationId xmlns:a16="http://schemas.microsoft.com/office/drawing/2014/main" id="{F20DD7BA-8454-DD84-D4AC-B6AE2FCFCFC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21276" y="3508375"/>
              <a:ext cx="384175" cy="287338"/>
            </a:xfrm>
            <a:custGeom>
              <a:avLst/>
              <a:gdLst>
                <a:gd name="T0" fmla="*/ 79 w 92"/>
                <a:gd name="T1" fmla="*/ 21 h 69"/>
                <a:gd name="T2" fmla="*/ 68 w 92"/>
                <a:gd name="T3" fmla="*/ 29 h 69"/>
                <a:gd name="T4" fmla="*/ 60 w 92"/>
                <a:gd name="T5" fmla="*/ 40 h 69"/>
                <a:gd name="T6" fmla="*/ 63 w 92"/>
                <a:gd name="T7" fmla="*/ 47 h 69"/>
                <a:gd name="T8" fmla="*/ 57 w 92"/>
                <a:gd name="T9" fmla="*/ 53 h 69"/>
                <a:gd name="T10" fmla="*/ 54 w 92"/>
                <a:gd name="T11" fmla="*/ 56 h 69"/>
                <a:gd name="T12" fmla="*/ 48 w 92"/>
                <a:gd name="T13" fmla="*/ 63 h 69"/>
                <a:gd name="T14" fmla="*/ 40 w 92"/>
                <a:gd name="T15" fmla="*/ 63 h 69"/>
                <a:gd name="T16" fmla="*/ 30 w 92"/>
                <a:gd name="T17" fmla="*/ 65 h 69"/>
                <a:gd name="T18" fmla="*/ 24 w 92"/>
                <a:gd name="T19" fmla="*/ 69 h 69"/>
                <a:gd name="T20" fmla="*/ 20 w 92"/>
                <a:gd name="T21" fmla="*/ 65 h 69"/>
                <a:gd name="T22" fmla="*/ 16 w 92"/>
                <a:gd name="T23" fmla="*/ 60 h 69"/>
                <a:gd name="T24" fmla="*/ 12 w 92"/>
                <a:gd name="T25" fmla="*/ 55 h 69"/>
                <a:gd name="T26" fmla="*/ 15 w 92"/>
                <a:gd name="T27" fmla="*/ 50 h 69"/>
                <a:gd name="T28" fmla="*/ 13 w 92"/>
                <a:gd name="T29" fmla="*/ 47 h 69"/>
                <a:gd name="T30" fmla="*/ 15 w 92"/>
                <a:gd name="T31" fmla="*/ 43 h 69"/>
                <a:gd name="T32" fmla="*/ 13 w 92"/>
                <a:gd name="T33" fmla="*/ 41 h 69"/>
                <a:gd name="T34" fmla="*/ 15 w 92"/>
                <a:gd name="T35" fmla="*/ 37 h 69"/>
                <a:gd name="T36" fmla="*/ 15 w 92"/>
                <a:gd name="T37" fmla="*/ 33 h 69"/>
                <a:gd name="T38" fmla="*/ 16 w 92"/>
                <a:gd name="T39" fmla="*/ 31 h 69"/>
                <a:gd name="T40" fmla="*/ 16 w 92"/>
                <a:gd name="T41" fmla="*/ 29 h 69"/>
                <a:gd name="T42" fmla="*/ 17 w 92"/>
                <a:gd name="T43" fmla="*/ 25 h 69"/>
                <a:gd name="T44" fmla="*/ 18 w 92"/>
                <a:gd name="T45" fmla="*/ 20 h 69"/>
                <a:gd name="T46" fmla="*/ 17 w 92"/>
                <a:gd name="T47" fmla="*/ 17 h 69"/>
                <a:gd name="T48" fmla="*/ 15 w 92"/>
                <a:gd name="T49" fmla="*/ 17 h 69"/>
                <a:gd name="T50" fmla="*/ 12 w 92"/>
                <a:gd name="T51" fmla="*/ 19 h 69"/>
                <a:gd name="T52" fmla="*/ 9 w 92"/>
                <a:gd name="T53" fmla="*/ 18 h 69"/>
                <a:gd name="T54" fmla="*/ 7 w 92"/>
                <a:gd name="T55" fmla="*/ 16 h 69"/>
                <a:gd name="T56" fmla="*/ 3 w 92"/>
                <a:gd name="T57" fmla="*/ 16 h 69"/>
                <a:gd name="T58" fmla="*/ 3 w 92"/>
                <a:gd name="T59" fmla="*/ 13 h 69"/>
                <a:gd name="T60" fmla="*/ 1 w 92"/>
                <a:gd name="T61" fmla="*/ 11 h 69"/>
                <a:gd name="T62" fmla="*/ 1 w 92"/>
                <a:gd name="T63" fmla="*/ 10 h 69"/>
                <a:gd name="T64" fmla="*/ 1 w 92"/>
                <a:gd name="T65" fmla="*/ 7 h 69"/>
                <a:gd name="T66" fmla="*/ 3 w 92"/>
                <a:gd name="T67" fmla="*/ 5 h 69"/>
                <a:gd name="T68" fmla="*/ 6 w 92"/>
                <a:gd name="T69" fmla="*/ 4 h 69"/>
                <a:gd name="T70" fmla="*/ 10 w 92"/>
                <a:gd name="T71" fmla="*/ 1 h 69"/>
                <a:gd name="T72" fmla="*/ 15 w 92"/>
                <a:gd name="T73" fmla="*/ 3 h 69"/>
                <a:gd name="T74" fmla="*/ 23 w 92"/>
                <a:gd name="T75" fmla="*/ 2 h 69"/>
                <a:gd name="T76" fmla="*/ 28 w 92"/>
                <a:gd name="T77" fmla="*/ 3 h 69"/>
                <a:gd name="T78" fmla="*/ 39 w 92"/>
                <a:gd name="T79" fmla="*/ 3 h 69"/>
                <a:gd name="T80" fmla="*/ 42 w 92"/>
                <a:gd name="T81" fmla="*/ 4 h 69"/>
                <a:gd name="T82" fmla="*/ 45 w 92"/>
                <a:gd name="T83" fmla="*/ 4 h 69"/>
                <a:gd name="T84" fmla="*/ 50 w 92"/>
                <a:gd name="T85" fmla="*/ 5 h 69"/>
                <a:gd name="T86" fmla="*/ 52 w 92"/>
                <a:gd name="T87" fmla="*/ 7 h 69"/>
                <a:gd name="T88" fmla="*/ 57 w 92"/>
                <a:gd name="T89" fmla="*/ 9 h 69"/>
                <a:gd name="T90" fmla="*/ 63 w 92"/>
                <a:gd name="T91" fmla="*/ 10 h 69"/>
                <a:gd name="T92" fmla="*/ 68 w 92"/>
                <a:gd name="T93" fmla="*/ 10 h 69"/>
                <a:gd name="T94" fmla="*/ 72 w 92"/>
                <a:gd name="T95" fmla="*/ 13 h 69"/>
                <a:gd name="T96" fmla="*/ 76 w 92"/>
                <a:gd name="T97" fmla="*/ 14 h 69"/>
                <a:gd name="T98" fmla="*/ 80 w 92"/>
                <a:gd name="T99" fmla="*/ 14 h 69"/>
                <a:gd name="T100" fmla="*/ 83 w 92"/>
                <a:gd name="T101" fmla="*/ 13 h 69"/>
                <a:gd name="T102" fmla="*/ 84 w 92"/>
                <a:gd name="T103" fmla="*/ 15 h 69"/>
                <a:gd name="T104" fmla="*/ 73 w 92"/>
                <a:gd name="T105" fmla="*/ 42 h 69"/>
                <a:gd name="T106" fmla="*/ 72 w 92"/>
                <a:gd name="T107" fmla="*/ 45 h 69"/>
                <a:gd name="T108" fmla="*/ 81 w 92"/>
                <a:gd name="T109" fmla="*/ 39 h 69"/>
                <a:gd name="T110" fmla="*/ 84 w 92"/>
                <a:gd name="T111" fmla="*/ 40 h 69"/>
                <a:gd name="T112" fmla="*/ 84 w 92"/>
                <a:gd name="T113" fmla="*/ 36 h 69"/>
                <a:gd name="T114" fmla="*/ 80 w 92"/>
                <a:gd name="T115" fmla="*/ 37 h 69"/>
                <a:gd name="T116" fmla="*/ 88 w 92"/>
                <a:gd name="T117" fmla="*/ 35 h 69"/>
                <a:gd name="T118" fmla="*/ 88 w 92"/>
                <a:gd name="T119" fmla="*/ 34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2" h="69">
                  <a:moveTo>
                    <a:pt x="84" y="16"/>
                  </a:moveTo>
                  <a:cubicBezTo>
                    <a:pt x="85" y="16"/>
                    <a:pt x="84" y="18"/>
                    <a:pt x="84" y="18"/>
                  </a:cubicBezTo>
                  <a:cubicBezTo>
                    <a:pt x="83" y="19"/>
                    <a:pt x="82" y="19"/>
                    <a:pt x="82" y="20"/>
                  </a:cubicBezTo>
                  <a:cubicBezTo>
                    <a:pt x="81" y="20"/>
                    <a:pt x="80" y="20"/>
                    <a:pt x="79" y="21"/>
                  </a:cubicBezTo>
                  <a:cubicBezTo>
                    <a:pt x="78" y="21"/>
                    <a:pt x="77" y="22"/>
                    <a:pt x="77" y="23"/>
                  </a:cubicBezTo>
                  <a:cubicBezTo>
                    <a:pt x="75" y="24"/>
                    <a:pt x="74" y="24"/>
                    <a:pt x="72" y="25"/>
                  </a:cubicBezTo>
                  <a:cubicBezTo>
                    <a:pt x="70" y="25"/>
                    <a:pt x="68" y="25"/>
                    <a:pt x="67" y="28"/>
                  </a:cubicBezTo>
                  <a:cubicBezTo>
                    <a:pt x="68" y="28"/>
                    <a:pt x="69" y="29"/>
                    <a:pt x="68" y="29"/>
                  </a:cubicBezTo>
                  <a:cubicBezTo>
                    <a:pt x="67" y="30"/>
                    <a:pt x="66" y="30"/>
                    <a:pt x="65" y="31"/>
                  </a:cubicBezTo>
                  <a:cubicBezTo>
                    <a:pt x="65" y="32"/>
                    <a:pt x="64" y="33"/>
                    <a:pt x="63" y="33"/>
                  </a:cubicBezTo>
                  <a:cubicBezTo>
                    <a:pt x="63" y="34"/>
                    <a:pt x="62" y="36"/>
                    <a:pt x="61" y="37"/>
                  </a:cubicBezTo>
                  <a:cubicBezTo>
                    <a:pt x="61" y="37"/>
                    <a:pt x="60" y="38"/>
                    <a:pt x="60" y="40"/>
                  </a:cubicBezTo>
                  <a:cubicBezTo>
                    <a:pt x="60" y="40"/>
                    <a:pt x="60" y="41"/>
                    <a:pt x="61" y="41"/>
                  </a:cubicBezTo>
                  <a:cubicBezTo>
                    <a:pt x="61" y="42"/>
                    <a:pt x="61" y="43"/>
                    <a:pt x="61" y="43"/>
                  </a:cubicBezTo>
                  <a:cubicBezTo>
                    <a:pt x="61" y="44"/>
                    <a:pt x="63" y="44"/>
                    <a:pt x="63" y="45"/>
                  </a:cubicBezTo>
                  <a:cubicBezTo>
                    <a:pt x="64" y="46"/>
                    <a:pt x="63" y="46"/>
                    <a:pt x="63" y="47"/>
                  </a:cubicBezTo>
                  <a:cubicBezTo>
                    <a:pt x="62" y="47"/>
                    <a:pt x="61" y="48"/>
                    <a:pt x="61" y="48"/>
                  </a:cubicBezTo>
                  <a:cubicBezTo>
                    <a:pt x="60" y="49"/>
                    <a:pt x="59" y="49"/>
                    <a:pt x="59" y="50"/>
                  </a:cubicBezTo>
                  <a:cubicBezTo>
                    <a:pt x="58" y="50"/>
                    <a:pt x="57" y="51"/>
                    <a:pt x="57" y="52"/>
                  </a:cubicBezTo>
                  <a:cubicBezTo>
                    <a:pt x="57" y="52"/>
                    <a:pt x="57" y="52"/>
                    <a:pt x="57" y="53"/>
                  </a:cubicBezTo>
                  <a:cubicBezTo>
                    <a:pt x="57" y="53"/>
                    <a:pt x="57" y="53"/>
                    <a:pt x="57" y="54"/>
                  </a:cubicBezTo>
                  <a:cubicBezTo>
                    <a:pt x="57" y="54"/>
                    <a:pt x="57" y="55"/>
                    <a:pt x="57" y="55"/>
                  </a:cubicBezTo>
                  <a:cubicBezTo>
                    <a:pt x="57" y="56"/>
                    <a:pt x="56" y="56"/>
                    <a:pt x="56" y="56"/>
                  </a:cubicBezTo>
                  <a:cubicBezTo>
                    <a:pt x="55" y="56"/>
                    <a:pt x="54" y="56"/>
                    <a:pt x="54" y="56"/>
                  </a:cubicBezTo>
                  <a:cubicBezTo>
                    <a:pt x="53" y="56"/>
                    <a:pt x="52" y="57"/>
                    <a:pt x="51" y="57"/>
                  </a:cubicBezTo>
                  <a:cubicBezTo>
                    <a:pt x="51" y="58"/>
                    <a:pt x="50" y="59"/>
                    <a:pt x="50" y="59"/>
                  </a:cubicBezTo>
                  <a:cubicBezTo>
                    <a:pt x="49" y="60"/>
                    <a:pt x="49" y="61"/>
                    <a:pt x="49" y="62"/>
                  </a:cubicBezTo>
                  <a:cubicBezTo>
                    <a:pt x="48" y="62"/>
                    <a:pt x="48" y="63"/>
                    <a:pt x="48" y="63"/>
                  </a:cubicBezTo>
                  <a:cubicBezTo>
                    <a:pt x="47" y="63"/>
                    <a:pt x="46" y="62"/>
                    <a:pt x="46" y="62"/>
                  </a:cubicBezTo>
                  <a:cubicBezTo>
                    <a:pt x="45" y="62"/>
                    <a:pt x="45" y="62"/>
                    <a:pt x="45" y="63"/>
                  </a:cubicBezTo>
                  <a:cubicBezTo>
                    <a:pt x="44" y="64"/>
                    <a:pt x="43" y="63"/>
                    <a:pt x="42" y="63"/>
                  </a:cubicBezTo>
                  <a:cubicBezTo>
                    <a:pt x="42" y="63"/>
                    <a:pt x="41" y="63"/>
                    <a:pt x="40" y="63"/>
                  </a:cubicBezTo>
                  <a:cubicBezTo>
                    <a:pt x="39" y="63"/>
                    <a:pt x="38" y="63"/>
                    <a:pt x="37" y="63"/>
                  </a:cubicBezTo>
                  <a:cubicBezTo>
                    <a:pt x="36" y="63"/>
                    <a:pt x="35" y="63"/>
                    <a:pt x="34" y="63"/>
                  </a:cubicBezTo>
                  <a:cubicBezTo>
                    <a:pt x="34" y="63"/>
                    <a:pt x="33" y="63"/>
                    <a:pt x="32" y="63"/>
                  </a:cubicBezTo>
                  <a:cubicBezTo>
                    <a:pt x="31" y="64"/>
                    <a:pt x="31" y="64"/>
                    <a:pt x="30" y="65"/>
                  </a:cubicBezTo>
                  <a:cubicBezTo>
                    <a:pt x="29" y="65"/>
                    <a:pt x="28" y="65"/>
                    <a:pt x="27" y="65"/>
                  </a:cubicBezTo>
                  <a:cubicBezTo>
                    <a:pt x="27" y="65"/>
                    <a:pt x="26" y="66"/>
                    <a:pt x="26" y="67"/>
                  </a:cubicBezTo>
                  <a:cubicBezTo>
                    <a:pt x="26" y="67"/>
                    <a:pt x="26" y="68"/>
                    <a:pt x="26" y="68"/>
                  </a:cubicBezTo>
                  <a:cubicBezTo>
                    <a:pt x="25" y="68"/>
                    <a:pt x="25" y="69"/>
                    <a:pt x="24" y="69"/>
                  </a:cubicBezTo>
                  <a:cubicBezTo>
                    <a:pt x="24" y="69"/>
                    <a:pt x="23" y="69"/>
                    <a:pt x="23" y="68"/>
                  </a:cubicBezTo>
                  <a:cubicBezTo>
                    <a:pt x="22" y="68"/>
                    <a:pt x="22" y="68"/>
                    <a:pt x="21" y="67"/>
                  </a:cubicBezTo>
                  <a:cubicBezTo>
                    <a:pt x="21" y="67"/>
                    <a:pt x="20" y="65"/>
                    <a:pt x="20" y="65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1" y="64"/>
                    <a:pt x="19" y="64"/>
                    <a:pt x="19" y="63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19" y="61"/>
                    <a:pt x="18" y="61"/>
                    <a:pt x="18" y="61"/>
                  </a:cubicBezTo>
                  <a:cubicBezTo>
                    <a:pt x="17" y="60"/>
                    <a:pt x="17" y="60"/>
                    <a:pt x="16" y="60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5" y="58"/>
                    <a:pt x="13" y="59"/>
                    <a:pt x="12" y="59"/>
                  </a:cubicBezTo>
                  <a:cubicBezTo>
                    <a:pt x="12" y="58"/>
                    <a:pt x="12" y="57"/>
                    <a:pt x="12" y="57"/>
                  </a:cubicBezTo>
                  <a:cubicBezTo>
                    <a:pt x="12" y="56"/>
                    <a:pt x="12" y="56"/>
                    <a:pt x="12" y="55"/>
                  </a:cubicBezTo>
                  <a:cubicBezTo>
                    <a:pt x="12" y="55"/>
                    <a:pt x="12" y="54"/>
                    <a:pt x="13" y="54"/>
                  </a:cubicBezTo>
                  <a:cubicBezTo>
                    <a:pt x="13" y="53"/>
                    <a:pt x="13" y="52"/>
                    <a:pt x="13" y="52"/>
                  </a:cubicBezTo>
                  <a:cubicBezTo>
                    <a:pt x="14" y="52"/>
                    <a:pt x="15" y="52"/>
                    <a:pt x="15" y="51"/>
                  </a:cubicBezTo>
                  <a:cubicBezTo>
                    <a:pt x="15" y="51"/>
                    <a:pt x="16" y="50"/>
                    <a:pt x="15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4" y="51"/>
                    <a:pt x="14" y="50"/>
                    <a:pt x="13" y="49"/>
                  </a:cubicBezTo>
                  <a:cubicBezTo>
                    <a:pt x="13" y="49"/>
                    <a:pt x="13" y="48"/>
                    <a:pt x="13" y="48"/>
                  </a:cubicBezTo>
                  <a:cubicBezTo>
                    <a:pt x="13" y="47"/>
                    <a:pt x="13" y="47"/>
                    <a:pt x="13" y="47"/>
                  </a:cubicBezTo>
                  <a:cubicBezTo>
                    <a:pt x="13" y="47"/>
                    <a:pt x="13" y="47"/>
                    <a:pt x="13" y="46"/>
                  </a:cubicBezTo>
                  <a:cubicBezTo>
                    <a:pt x="13" y="45"/>
                    <a:pt x="14" y="45"/>
                    <a:pt x="14" y="45"/>
                  </a:cubicBezTo>
                  <a:cubicBezTo>
                    <a:pt x="15" y="45"/>
                    <a:pt x="15" y="44"/>
                    <a:pt x="15" y="44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5" y="42"/>
                    <a:pt x="15" y="43"/>
                    <a:pt x="14" y="43"/>
                  </a:cubicBezTo>
                  <a:cubicBezTo>
                    <a:pt x="14" y="42"/>
                    <a:pt x="14" y="43"/>
                    <a:pt x="14" y="42"/>
                  </a:cubicBezTo>
                  <a:cubicBezTo>
                    <a:pt x="14" y="42"/>
                    <a:pt x="13" y="42"/>
                    <a:pt x="13" y="42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3" y="41"/>
                    <a:pt x="13" y="40"/>
                    <a:pt x="13" y="40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3" y="39"/>
                    <a:pt x="11" y="38"/>
                    <a:pt x="12" y="38"/>
                  </a:cubicBezTo>
                  <a:cubicBezTo>
                    <a:pt x="12" y="37"/>
                    <a:pt x="14" y="38"/>
                    <a:pt x="15" y="37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5" y="36"/>
                    <a:pt x="15" y="36"/>
                    <a:pt x="16" y="36"/>
                  </a:cubicBezTo>
                  <a:cubicBezTo>
                    <a:pt x="16" y="36"/>
                    <a:pt x="16" y="35"/>
                    <a:pt x="16" y="35"/>
                  </a:cubicBezTo>
                  <a:cubicBezTo>
                    <a:pt x="16" y="34"/>
                    <a:pt x="15" y="34"/>
                    <a:pt x="15" y="33"/>
                  </a:cubicBezTo>
                  <a:cubicBezTo>
                    <a:pt x="15" y="33"/>
                    <a:pt x="15" y="33"/>
                    <a:pt x="16" y="33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16" y="32"/>
                    <a:pt x="16" y="32"/>
                    <a:pt x="16" y="31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8"/>
                    <a:pt x="16" y="27"/>
                    <a:pt x="16" y="27"/>
                  </a:cubicBezTo>
                  <a:cubicBezTo>
                    <a:pt x="16" y="27"/>
                    <a:pt x="15" y="26"/>
                    <a:pt x="16" y="26"/>
                  </a:cubicBezTo>
                  <a:cubicBezTo>
                    <a:pt x="16" y="25"/>
                    <a:pt x="16" y="26"/>
                    <a:pt x="16" y="26"/>
                  </a:cubicBezTo>
                  <a:cubicBezTo>
                    <a:pt x="17" y="25"/>
                    <a:pt x="16" y="25"/>
                    <a:pt x="17" y="25"/>
                  </a:cubicBezTo>
                  <a:cubicBezTo>
                    <a:pt x="17" y="25"/>
                    <a:pt x="17" y="24"/>
                    <a:pt x="17" y="24"/>
                  </a:cubicBezTo>
                  <a:cubicBezTo>
                    <a:pt x="18" y="23"/>
                    <a:pt x="19" y="23"/>
                    <a:pt x="19" y="23"/>
                  </a:cubicBezTo>
                  <a:cubicBezTo>
                    <a:pt x="20" y="22"/>
                    <a:pt x="20" y="21"/>
                    <a:pt x="20" y="21"/>
                  </a:cubicBezTo>
                  <a:cubicBezTo>
                    <a:pt x="20" y="19"/>
                    <a:pt x="18" y="21"/>
                    <a:pt x="18" y="20"/>
                  </a:cubicBezTo>
                  <a:cubicBezTo>
                    <a:pt x="18" y="19"/>
                    <a:pt x="18" y="19"/>
                    <a:pt x="18" y="18"/>
                  </a:cubicBezTo>
                  <a:cubicBezTo>
                    <a:pt x="18" y="18"/>
                    <a:pt x="18" y="17"/>
                    <a:pt x="18" y="17"/>
                  </a:cubicBezTo>
                  <a:cubicBezTo>
                    <a:pt x="18" y="17"/>
                    <a:pt x="18" y="18"/>
                    <a:pt x="18" y="18"/>
                  </a:cubicBezTo>
                  <a:cubicBezTo>
                    <a:pt x="17" y="18"/>
                    <a:pt x="17" y="18"/>
                    <a:pt x="17" y="17"/>
                  </a:cubicBezTo>
                  <a:cubicBezTo>
                    <a:pt x="17" y="17"/>
                    <a:pt x="16" y="17"/>
                    <a:pt x="16" y="17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15" y="17"/>
                    <a:pt x="14" y="17"/>
                    <a:pt x="14" y="17"/>
                  </a:cubicBezTo>
                  <a:cubicBezTo>
                    <a:pt x="14" y="17"/>
                    <a:pt x="14" y="18"/>
                    <a:pt x="14" y="18"/>
                  </a:cubicBezTo>
                  <a:cubicBezTo>
                    <a:pt x="14" y="18"/>
                    <a:pt x="13" y="18"/>
                    <a:pt x="13" y="18"/>
                  </a:cubicBezTo>
                  <a:cubicBezTo>
                    <a:pt x="13" y="18"/>
                    <a:pt x="12" y="19"/>
                    <a:pt x="12" y="19"/>
                  </a:cubicBezTo>
                  <a:cubicBezTo>
                    <a:pt x="12" y="19"/>
                    <a:pt x="11" y="18"/>
                    <a:pt x="11" y="19"/>
                  </a:cubicBezTo>
                  <a:cubicBezTo>
                    <a:pt x="11" y="19"/>
                    <a:pt x="11" y="18"/>
                    <a:pt x="11" y="18"/>
                  </a:cubicBezTo>
                  <a:cubicBezTo>
                    <a:pt x="11" y="18"/>
                    <a:pt x="10" y="18"/>
                    <a:pt x="10" y="18"/>
                  </a:cubicBezTo>
                  <a:cubicBezTo>
                    <a:pt x="10" y="19"/>
                    <a:pt x="9" y="18"/>
                    <a:pt x="9" y="18"/>
                  </a:cubicBezTo>
                  <a:cubicBezTo>
                    <a:pt x="9" y="18"/>
                    <a:pt x="8" y="19"/>
                    <a:pt x="8" y="19"/>
                  </a:cubicBezTo>
                  <a:cubicBezTo>
                    <a:pt x="7" y="19"/>
                    <a:pt x="7" y="19"/>
                    <a:pt x="7" y="18"/>
                  </a:cubicBezTo>
                  <a:cubicBezTo>
                    <a:pt x="7" y="18"/>
                    <a:pt x="7" y="17"/>
                    <a:pt x="8" y="17"/>
                  </a:cubicBezTo>
                  <a:cubicBezTo>
                    <a:pt x="8" y="16"/>
                    <a:pt x="7" y="17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6" y="16"/>
                    <a:pt x="6" y="16"/>
                    <a:pt x="5" y="16"/>
                  </a:cubicBezTo>
                  <a:cubicBezTo>
                    <a:pt x="4" y="16"/>
                    <a:pt x="3" y="17"/>
                    <a:pt x="2" y="18"/>
                  </a:cubicBezTo>
                  <a:cubicBezTo>
                    <a:pt x="2" y="17"/>
                    <a:pt x="2" y="16"/>
                    <a:pt x="3" y="16"/>
                  </a:cubicBezTo>
                  <a:cubicBezTo>
                    <a:pt x="3" y="15"/>
                    <a:pt x="4" y="15"/>
                    <a:pt x="4" y="14"/>
                  </a:cubicBezTo>
                  <a:cubicBezTo>
                    <a:pt x="4" y="14"/>
                    <a:pt x="3" y="15"/>
                    <a:pt x="3" y="15"/>
                  </a:cubicBezTo>
                  <a:cubicBezTo>
                    <a:pt x="2" y="14"/>
                    <a:pt x="4" y="13"/>
                    <a:pt x="4" y="13"/>
                  </a:cubicBezTo>
                  <a:cubicBezTo>
                    <a:pt x="4" y="13"/>
                    <a:pt x="3" y="13"/>
                    <a:pt x="3" y="13"/>
                  </a:cubicBezTo>
                  <a:cubicBezTo>
                    <a:pt x="2" y="13"/>
                    <a:pt x="3" y="12"/>
                    <a:pt x="3" y="12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2" y="11"/>
                    <a:pt x="2" y="12"/>
                    <a:pt x="2" y="12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0" y="8"/>
                    <a:pt x="0" y="9"/>
                    <a:pt x="0" y="8"/>
                  </a:cubicBezTo>
                  <a:cubicBezTo>
                    <a:pt x="0" y="8"/>
                    <a:pt x="0" y="7"/>
                    <a:pt x="0" y="7"/>
                  </a:cubicBezTo>
                  <a:cubicBezTo>
                    <a:pt x="0" y="7"/>
                    <a:pt x="0" y="7"/>
                    <a:pt x="1" y="7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4" y="5"/>
                    <a:pt x="4" y="5"/>
                    <a:pt x="5" y="5"/>
                  </a:cubicBezTo>
                  <a:cubicBezTo>
                    <a:pt x="5" y="4"/>
                    <a:pt x="6" y="4"/>
                    <a:pt x="6" y="4"/>
                  </a:cubicBezTo>
                  <a:cubicBezTo>
                    <a:pt x="7" y="4"/>
                    <a:pt x="7" y="5"/>
                    <a:pt x="7" y="4"/>
                  </a:cubicBezTo>
                  <a:cubicBezTo>
                    <a:pt x="7" y="4"/>
                    <a:pt x="7" y="4"/>
                    <a:pt x="6" y="4"/>
                  </a:cubicBezTo>
                  <a:cubicBezTo>
                    <a:pt x="6" y="3"/>
                    <a:pt x="7" y="3"/>
                    <a:pt x="7" y="3"/>
                  </a:cubicBezTo>
                  <a:cubicBezTo>
                    <a:pt x="7" y="2"/>
                    <a:pt x="8" y="1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2"/>
                    <a:pt x="10" y="1"/>
                    <a:pt x="10" y="1"/>
                  </a:cubicBezTo>
                  <a:cubicBezTo>
                    <a:pt x="11" y="0"/>
                    <a:pt x="11" y="1"/>
                    <a:pt x="11" y="1"/>
                  </a:cubicBezTo>
                  <a:cubicBezTo>
                    <a:pt x="12" y="1"/>
                    <a:pt x="12" y="1"/>
                    <a:pt x="13" y="2"/>
                  </a:cubicBezTo>
                  <a:cubicBezTo>
                    <a:pt x="14" y="2"/>
                    <a:pt x="14" y="2"/>
                    <a:pt x="15" y="3"/>
                  </a:cubicBezTo>
                  <a:cubicBezTo>
                    <a:pt x="15" y="2"/>
                    <a:pt x="15" y="3"/>
                    <a:pt x="1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6" y="2"/>
                    <a:pt x="17" y="3"/>
                    <a:pt x="17" y="2"/>
                  </a:cubicBezTo>
                  <a:cubicBezTo>
                    <a:pt x="19" y="2"/>
                    <a:pt x="20" y="3"/>
                    <a:pt x="22" y="2"/>
                  </a:cubicBezTo>
                  <a:cubicBezTo>
                    <a:pt x="22" y="2"/>
                    <a:pt x="22" y="2"/>
                    <a:pt x="23" y="2"/>
                  </a:cubicBezTo>
                  <a:cubicBezTo>
                    <a:pt x="23" y="2"/>
                    <a:pt x="23" y="2"/>
                    <a:pt x="24" y="2"/>
                  </a:cubicBezTo>
                  <a:cubicBezTo>
                    <a:pt x="24" y="2"/>
                    <a:pt x="24" y="3"/>
                    <a:pt x="25" y="3"/>
                  </a:cubicBezTo>
                  <a:cubicBezTo>
                    <a:pt x="25" y="3"/>
                    <a:pt x="25" y="2"/>
                    <a:pt x="26" y="3"/>
                  </a:cubicBezTo>
                  <a:cubicBezTo>
                    <a:pt x="27" y="3"/>
                    <a:pt x="27" y="3"/>
                    <a:pt x="28" y="3"/>
                  </a:cubicBezTo>
                  <a:cubicBezTo>
                    <a:pt x="29" y="3"/>
                    <a:pt x="30" y="4"/>
                    <a:pt x="31" y="4"/>
                  </a:cubicBezTo>
                  <a:cubicBezTo>
                    <a:pt x="33" y="4"/>
                    <a:pt x="35" y="3"/>
                    <a:pt x="37" y="3"/>
                  </a:cubicBezTo>
                  <a:cubicBezTo>
                    <a:pt x="37" y="4"/>
                    <a:pt x="38" y="3"/>
                    <a:pt x="38" y="3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40" y="4"/>
                    <a:pt x="41" y="4"/>
                    <a:pt x="41" y="4"/>
                  </a:cubicBezTo>
                  <a:cubicBezTo>
                    <a:pt x="41" y="4"/>
                    <a:pt x="42" y="4"/>
                    <a:pt x="42" y="4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3" y="3"/>
                    <a:pt x="44" y="3"/>
                    <a:pt x="44" y="4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4" y="4"/>
                    <a:pt x="45" y="4"/>
                    <a:pt x="45" y="4"/>
                  </a:cubicBezTo>
                  <a:cubicBezTo>
                    <a:pt x="45" y="4"/>
                    <a:pt x="45" y="4"/>
                    <a:pt x="46" y="4"/>
                  </a:cubicBezTo>
                  <a:cubicBezTo>
                    <a:pt x="46" y="5"/>
                    <a:pt x="47" y="5"/>
                    <a:pt x="48" y="5"/>
                  </a:cubicBezTo>
                  <a:cubicBezTo>
                    <a:pt x="48" y="5"/>
                    <a:pt x="49" y="5"/>
                    <a:pt x="50" y="4"/>
                  </a:cubicBezTo>
                  <a:cubicBezTo>
                    <a:pt x="50" y="4"/>
                    <a:pt x="50" y="4"/>
                    <a:pt x="50" y="5"/>
                  </a:cubicBezTo>
                  <a:cubicBezTo>
                    <a:pt x="50" y="5"/>
                    <a:pt x="51" y="5"/>
                    <a:pt x="51" y="5"/>
                  </a:cubicBezTo>
                  <a:cubicBezTo>
                    <a:pt x="52" y="6"/>
                    <a:pt x="52" y="5"/>
                    <a:pt x="52" y="5"/>
                  </a:cubicBezTo>
                  <a:cubicBezTo>
                    <a:pt x="53" y="5"/>
                    <a:pt x="53" y="6"/>
                    <a:pt x="53" y="6"/>
                  </a:cubicBezTo>
                  <a:cubicBezTo>
                    <a:pt x="53" y="7"/>
                    <a:pt x="52" y="7"/>
                    <a:pt x="52" y="7"/>
                  </a:cubicBezTo>
                  <a:cubicBezTo>
                    <a:pt x="53" y="8"/>
                    <a:pt x="53" y="7"/>
                    <a:pt x="53" y="7"/>
                  </a:cubicBezTo>
                  <a:cubicBezTo>
                    <a:pt x="54" y="7"/>
                    <a:pt x="54" y="7"/>
                    <a:pt x="55" y="8"/>
                  </a:cubicBezTo>
                  <a:cubicBezTo>
                    <a:pt x="55" y="8"/>
                    <a:pt x="56" y="8"/>
                    <a:pt x="56" y="8"/>
                  </a:cubicBezTo>
                  <a:cubicBezTo>
                    <a:pt x="57" y="8"/>
                    <a:pt x="57" y="8"/>
                    <a:pt x="57" y="9"/>
                  </a:cubicBezTo>
                  <a:cubicBezTo>
                    <a:pt x="58" y="9"/>
                    <a:pt x="58" y="10"/>
                    <a:pt x="59" y="10"/>
                  </a:cubicBezTo>
                  <a:cubicBezTo>
                    <a:pt x="60" y="10"/>
                    <a:pt x="60" y="9"/>
                    <a:pt x="60" y="9"/>
                  </a:cubicBezTo>
                  <a:cubicBezTo>
                    <a:pt x="61" y="9"/>
                    <a:pt x="61" y="10"/>
                    <a:pt x="61" y="10"/>
                  </a:cubicBezTo>
                  <a:cubicBezTo>
                    <a:pt x="62" y="11"/>
                    <a:pt x="62" y="11"/>
                    <a:pt x="63" y="10"/>
                  </a:cubicBezTo>
                  <a:cubicBezTo>
                    <a:pt x="63" y="10"/>
                    <a:pt x="64" y="11"/>
                    <a:pt x="64" y="11"/>
                  </a:cubicBezTo>
                  <a:cubicBezTo>
                    <a:pt x="64" y="11"/>
                    <a:pt x="65" y="10"/>
                    <a:pt x="65" y="10"/>
                  </a:cubicBezTo>
                  <a:cubicBezTo>
                    <a:pt x="66" y="11"/>
                    <a:pt x="66" y="11"/>
                    <a:pt x="67" y="10"/>
                  </a:cubicBezTo>
                  <a:cubicBezTo>
                    <a:pt x="67" y="9"/>
                    <a:pt x="68" y="9"/>
                    <a:pt x="68" y="10"/>
                  </a:cubicBezTo>
                  <a:cubicBezTo>
                    <a:pt x="69" y="10"/>
                    <a:pt x="69" y="10"/>
                    <a:pt x="70" y="10"/>
                  </a:cubicBezTo>
                  <a:cubicBezTo>
                    <a:pt x="70" y="10"/>
                    <a:pt x="71" y="11"/>
                    <a:pt x="72" y="11"/>
                  </a:cubicBezTo>
                  <a:cubicBezTo>
                    <a:pt x="72" y="11"/>
                    <a:pt x="72" y="11"/>
                    <a:pt x="72" y="11"/>
                  </a:cubicBezTo>
                  <a:cubicBezTo>
                    <a:pt x="72" y="12"/>
                    <a:pt x="71" y="13"/>
                    <a:pt x="72" y="13"/>
                  </a:cubicBezTo>
                  <a:cubicBezTo>
                    <a:pt x="73" y="13"/>
                    <a:pt x="74" y="13"/>
                    <a:pt x="74" y="12"/>
                  </a:cubicBezTo>
                  <a:cubicBezTo>
                    <a:pt x="74" y="13"/>
                    <a:pt x="75" y="13"/>
                    <a:pt x="76" y="13"/>
                  </a:cubicBezTo>
                  <a:cubicBezTo>
                    <a:pt x="76" y="13"/>
                    <a:pt x="75" y="14"/>
                    <a:pt x="76" y="14"/>
                  </a:cubicBezTo>
                  <a:cubicBezTo>
                    <a:pt x="76" y="14"/>
                    <a:pt x="76" y="14"/>
                    <a:pt x="76" y="14"/>
                  </a:cubicBezTo>
                  <a:cubicBezTo>
                    <a:pt x="77" y="13"/>
                    <a:pt x="77" y="13"/>
                    <a:pt x="77" y="13"/>
                  </a:cubicBezTo>
                  <a:cubicBezTo>
                    <a:pt x="77" y="13"/>
                    <a:pt x="78" y="13"/>
                    <a:pt x="78" y="13"/>
                  </a:cubicBezTo>
                  <a:cubicBezTo>
                    <a:pt x="79" y="13"/>
                    <a:pt x="79" y="14"/>
                    <a:pt x="80" y="14"/>
                  </a:cubicBezTo>
                  <a:cubicBezTo>
                    <a:pt x="80" y="14"/>
                    <a:pt x="80" y="14"/>
                    <a:pt x="80" y="14"/>
                  </a:cubicBezTo>
                  <a:cubicBezTo>
                    <a:pt x="80" y="13"/>
                    <a:pt x="80" y="13"/>
                    <a:pt x="80" y="13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82" y="13"/>
                    <a:pt x="82" y="13"/>
                    <a:pt x="82" y="13"/>
                  </a:cubicBezTo>
                  <a:cubicBezTo>
                    <a:pt x="83" y="13"/>
                    <a:pt x="83" y="13"/>
                    <a:pt x="83" y="13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4" y="13"/>
                    <a:pt x="84" y="14"/>
                    <a:pt x="84" y="14"/>
                  </a:cubicBezTo>
                  <a:cubicBezTo>
                    <a:pt x="85" y="14"/>
                    <a:pt x="85" y="14"/>
                    <a:pt x="85" y="14"/>
                  </a:cubicBezTo>
                  <a:cubicBezTo>
                    <a:pt x="85" y="15"/>
                    <a:pt x="84" y="15"/>
                    <a:pt x="84" y="15"/>
                  </a:cubicBezTo>
                  <a:cubicBezTo>
                    <a:pt x="83" y="16"/>
                    <a:pt x="84" y="15"/>
                    <a:pt x="84" y="16"/>
                  </a:cubicBezTo>
                  <a:cubicBezTo>
                    <a:pt x="84" y="16"/>
                    <a:pt x="84" y="16"/>
                    <a:pt x="84" y="16"/>
                  </a:cubicBezTo>
                  <a:close/>
                  <a:moveTo>
                    <a:pt x="72" y="45"/>
                  </a:moveTo>
                  <a:cubicBezTo>
                    <a:pt x="72" y="44"/>
                    <a:pt x="74" y="43"/>
                    <a:pt x="73" y="42"/>
                  </a:cubicBezTo>
                  <a:cubicBezTo>
                    <a:pt x="73" y="42"/>
                    <a:pt x="72" y="43"/>
                    <a:pt x="71" y="43"/>
                  </a:cubicBezTo>
                  <a:cubicBezTo>
                    <a:pt x="71" y="43"/>
                    <a:pt x="71" y="44"/>
                    <a:pt x="71" y="44"/>
                  </a:cubicBezTo>
                  <a:cubicBezTo>
                    <a:pt x="70" y="44"/>
                    <a:pt x="70" y="44"/>
                    <a:pt x="71" y="44"/>
                  </a:cubicBezTo>
                  <a:cubicBezTo>
                    <a:pt x="71" y="45"/>
                    <a:pt x="72" y="45"/>
                    <a:pt x="72" y="45"/>
                  </a:cubicBezTo>
                  <a:cubicBezTo>
                    <a:pt x="72" y="44"/>
                    <a:pt x="72" y="45"/>
                    <a:pt x="72" y="45"/>
                  </a:cubicBezTo>
                  <a:close/>
                  <a:moveTo>
                    <a:pt x="79" y="39"/>
                  </a:moveTo>
                  <a:cubicBezTo>
                    <a:pt x="79" y="39"/>
                    <a:pt x="79" y="39"/>
                    <a:pt x="80" y="39"/>
                  </a:cubicBezTo>
                  <a:cubicBezTo>
                    <a:pt x="80" y="39"/>
                    <a:pt x="80" y="39"/>
                    <a:pt x="81" y="39"/>
                  </a:cubicBezTo>
                  <a:cubicBezTo>
                    <a:pt x="81" y="40"/>
                    <a:pt x="81" y="40"/>
                    <a:pt x="81" y="40"/>
                  </a:cubicBezTo>
                  <a:cubicBezTo>
                    <a:pt x="82" y="40"/>
                    <a:pt x="82" y="40"/>
                    <a:pt x="82" y="41"/>
                  </a:cubicBezTo>
                  <a:cubicBezTo>
                    <a:pt x="83" y="41"/>
                    <a:pt x="83" y="41"/>
                    <a:pt x="83" y="41"/>
                  </a:cubicBezTo>
                  <a:cubicBezTo>
                    <a:pt x="84" y="41"/>
                    <a:pt x="84" y="40"/>
                    <a:pt x="84" y="40"/>
                  </a:cubicBezTo>
                  <a:cubicBezTo>
                    <a:pt x="85" y="39"/>
                    <a:pt x="85" y="39"/>
                    <a:pt x="85" y="38"/>
                  </a:cubicBezTo>
                  <a:cubicBezTo>
                    <a:pt x="85" y="38"/>
                    <a:pt x="86" y="37"/>
                    <a:pt x="86" y="37"/>
                  </a:cubicBezTo>
                  <a:cubicBezTo>
                    <a:pt x="85" y="36"/>
                    <a:pt x="84" y="38"/>
                    <a:pt x="83" y="37"/>
                  </a:cubicBezTo>
                  <a:cubicBezTo>
                    <a:pt x="83" y="36"/>
                    <a:pt x="84" y="36"/>
                    <a:pt x="84" y="36"/>
                  </a:cubicBezTo>
                  <a:cubicBezTo>
                    <a:pt x="84" y="36"/>
                    <a:pt x="83" y="36"/>
                    <a:pt x="83" y="36"/>
                  </a:cubicBezTo>
                  <a:cubicBezTo>
                    <a:pt x="83" y="35"/>
                    <a:pt x="84" y="35"/>
                    <a:pt x="83" y="35"/>
                  </a:cubicBezTo>
                  <a:cubicBezTo>
                    <a:pt x="83" y="35"/>
                    <a:pt x="82" y="36"/>
                    <a:pt x="82" y="36"/>
                  </a:cubicBezTo>
                  <a:cubicBezTo>
                    <a:pt x="81" y="36"/>
                    <a:pt x="81" y="36"/>
                    <a:pt x="80" y="37"/>
                  </a:cubicBezTo>
                  <a:cubicBezTo>
                    <a:pt x="80" y="37"/>
                    <a:pt x="78" y="38"/>
                    <a:pt x="78" y="39"/>
                  </a:cubicBezTo>
                  <a:cubicBezTo>
                    <a:pt x="78" y="39"/>
                    <a:pt x="78" y="39"/>
                    <a:pt x="79" y="39"/>
                  </a:cubicBezTo>
                  <a:close/>
                  <a:moveTo>
                    <a:pt x="88" y="34"/>
                  </a:moveTo>
                  <a:cubicBezTo>
                    <a:pt x="88" y="35"/>
                    <a:pt x="88" y="35"/>
                    <a:pt x="88" y="35"/>
                  </a:cubicBezTo>
                  <a:cubicBezTo>
                    <a:pt x="89" y="35"/>
                    <a:pt x="89" y="35"/>
                    <a:pt x="90" y="36"/>
                  </a:cubicBezTo>
                  <a:cubicBezTo>
                    <a:pt x="90" y="36"/>
                    <a:pt x="91" y="36"/>
                    <a:pt x="91" y="36"/>
                  </a:cubicBezTo>
                  <a:cubicBezTo>
                    <a:pt x="92" y="36"/>
                    <a:pt x="91" y="35"/>
                    <a:pt x="91" y="35"/>
                  </a:cubicBezTo>
                  <a:cubicBezTo>
                    <a:pt x="90" y="34"/>
                    <a:pt x="89" y="34"/>
                    <a:pt x="88" y="34"/>
                  </a:cubicBezTo>
                  <a:cubicBezTo>
                    <a:pt x="88" y="35"/>
                    <a:pt x="89" y="34"/>
                    <a:pt x="88" y="34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7" name="Freeform 792">
              <a:extLst>
                <a:ext uri="{FF2B5EF4-FFF2-40B4-BE49-F238E27FC236}">
                  <a16:creationId xmlns:a16="http://schemas.microsoft.com/office/drawing/2014/main" id="{EFCF84DC-70C4-D88C-EFCB-74C64695A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4688" y="3387725"/>
              <a:ext cx="87312" cy="63500"/>
            </a:xfrm>
            <a:custGeom>
              <a:avLst/>
              <a:gdLst>
                <a:gd name="T0" fmla="*/ 3 w 21"/>
                <a:gd name="T1" fmla="*/ 14 h 15"/>
                <a:gd name="T2" fmla="*/ 4 w 21"/>
                <a:gd name="T3" fmla="*/ 13 h 15"/>
                <a:gd name="T4" fmla="*/ 7 w 21"/>
                <a:gd name="T5" fmla="*/ 13 h 15"/>
                <a:gd name="T6" fmla="*/ 8 w 21"/>
                <a:gd name="T7" fmla="*/ 12 h 15"/>
                <a:gd name="T8" fmla="*/ 11 w 21"/>
                <a:gd name="T9" fmla="*/ 13 h 15"/>
                <a:gd name="T10" fmla="*/ 14 w 21"/>
                <a:gd name="T11" fmla="*/ 14 h 15"/>
                <a:gd name="T12" fmla="*/ 13 w 21"/>
                <a:gd name="T13" fmla="*/ 12 h 15"/>
                <a:gd name="T14" fmla="*/ 14 w 21"/>
                <a:gd name="T15" fmla="*/ 12 h 15"/>
                <a:gd name="T16" fmla="*/ 14 w 21"/>
                <a:gd name="T17" fmla="*/ 11 h 15"/>
                <a:gd name="T18" fmla="*/ 16 w 21"/>
                <a:gd name="T19" fmla="*/ 10 h 15"/>
                <a:gd name="T20" fmla="*/ 16 w 21"/>
                <a:gd name="T21" fmla="*/ 8 h 15"/>
                <a:gd name="T22" fmla="*/ 16 w 21"/>
                <a:gd name="T23" fmla="*/ 7 h 15"/>
                <a:gd name="T24" fmla="*/ 16 w 21"/>
                <a:gd name="T25" fmla="*/ 7 h 15"/>
                <a:gd name="T26" fmla="*/ 18 w 21"/>
                <a:gd name="T27" fmla="*/ 6 h 15"/>
                <a:gd name="T28" fmla="*/ 18 w 21"/>
                <a:gd name="T29" fmla="*/ 5 h 15"/>
                <a:gd name="T30" fmla="*/ 19 w 21"/>
                <a:gd name="T31" fmla="*/ 5 h 15"/>
                <a:gd name="T32" fmla="*/ 20 w 21"/>
                <a:gd name="T33" fmla="*/ 5 h 15"/>
                <a:gd name="T34" fmla="*/ 20 w 21"/>
                <a:gd name="T35" fmla="*/ 4 h 15"/>
                <a:gd name="T36" fmla="*/ 21 w 21"/>
                <a:gd name="T37" fmla="*/ 4 h 15"/>
                <a:gd name="T38" fmla="*/ 21 w 21"/>
                <a:gd name="T39" fmla="*/ 2 h 15"/>
                <a:gd name="T40" fmla="*/ 21 w 21"/>
                <a:gd name="T41" fmla="*/ 2 h 15"/>
                <a:gd name="T42" fmla="*/ 20 w 21"/>
                <a:gd name="T43" fmla="*/ 1 h 15"/>
                <a:gd name="T44" fmla="*/ 20 w 21"/>
                <a:gd name="T45" fmla="*/ 0 h 15"/>
                <a:gd name="T46" fmla="*/ 19 w 21"/>
                <a:gd name="T47" fmla="*/ 0 h 15"/>
                <a:gd name="T48" fmla="*/ 18 w 21"/>
                <a:gd name="T49" fmla="*/ 1 h 15"/>
                <a:gd name="T50" fmla="*/ 18 w 21"/>
                <a:gd name="T51" fmla="*/ 1 h 15"/>
                <a:gd name="T52" fmla="*/ 15 w 21"/>
                <a:gd name="T53" fmla="*/ 2 h 15"/>
                <a:gd name="T54" fmla="*/ 13 w 21"/>
                <a:gd name="T55" fmla="*/ 2 h 15"/>
                <a:gd name="T56" fmla="*/ 11 w 21"/>
                <a:gd name="T57" fmla="*/ 2 h 15"/>
                <a:gd name="T58" fmla="*/ 7 w 21"/>
                <a:gd name="T59" fmla="*/ 5 h 15"/>
                <a:gd name="T60" fmla="*/ 2 w 21"/>
                <a:gd name="T61" fmla="*/ 3 h 15"/>
                <a:gd name="T62" fmla="*/ 1 w 21"/>
                <a:gd name="T63" fmla="*/ 5 h 15"/>
                <a:gd name="T64" fmla="*/ 0 w 21"/>
                <a:gd name="T65" fmla="*/ 6 h 15"/>
                <a:gd name="T66" fmla="*/ 2 w 21"/>
                <a:gd name="T67" fmla="*/ 6 h 15"/>
                <a:gd name="T68" fmla="*/ 1 w 21"/>
                <a:gd name="T69" fmla="*/ 8 h 15"/>
                <a:gd name="T70" fmla="*/ 2 w 21"/>
                <a:gd name="T71" fmla="*/ 9 h 15"/>
                <a:gd name="T72" fmla="*/ 2 w 21"/>
                <a:gd name="T73" fmla="*/ 11 h 15"/>
                <a:gd name="T74" fmla="*/ 3 w 21"/>
                <a:gd name="T75" fmla="*/ 12 h 15"/>
                <a:gd name="T76" fmla="*/ 3 w 21"/>
                <a:gd name="T77" fmla="*/ 13 h 15"/>
                <a:gd name="T78" fmla="*/ 2 w 21"/>
                <a:gd name="T79" fmla="*/ 13 h 15"/>
                <a:gd name="T80" fmla="*/ 1 w 21"/>
                <a:gd name="T81" fmla="*/ 13 h 15"/>
                <a:gd name="T82" fmla="*/ 3 w 21"/>
                <a:gd name="T8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1" h="15">
                  <a:moveTo>
                    <a:pt x="3" y="14"/>
                  </a:moveTo>
                  <a:cubicBezTo>
                    <a:pt x="3" y="14"/>
                    <a:pt x="4" y="14"/>
                    <a:pt x="4" y="13"/>
                  </a:cubicBezTo>
                  <a:cubicBezTo>
                    <a:pt x="5" y="13"/>
                    <a:pt x="6" y="14"/>
                    <a:pt x="7" y="13"/>
                  </a:cubicBezTo>
                  <a:cubicBezTo>
                    <a:pt x="8" y="13"/>
                    <a:pt x="8" y="12"/>
                    <a:pt x="8" y="12"/>
                  </a:cubicBezTo>
                  <a:cubicBezTo>
                    <a:pt x="8" y="12"/>
                    <a:pt x="10" y="14"/>
                    <a:pt x="11" y="13"/>
                  </a:cubicBezTo>
                  <a:cubicBezTo>
                    <a:pt x="11" y="13"/>
                    <a:pt x="13" y="15"/>
                    <a:pt x="14" y="14"/>
                  </a:cubicBezTo>
                  <a:cubicBezTo>
                    <a:pt x="14" y="13"/>
                    <a:pt x="13" y="13"/>
                    <a:pt x="13" y="12"/>
                  </a:cubicBezTo>
                  <a:cubicBezTo>
                    <a:pt x="13" y="12"/>
                    <a:pt x="14" y="12"/>
                    <a:pt x="14" y="12"/>
                  </a:cubicBezTo>
                  <a:cubicBezTo>
                    <a:pt x="13" y="11"/>
                    <a:pt x="14" y="11"/>
                    <a:pt x="14" y="11"/>
                  </a:cubicBezTo>
                  <a:cubicBezTo>
                    <a:pt x="15" y="10"/>
                    <a:pt x="15" y="11"/>
                    <a:pt x="16" y="10"/>
                  </a:cubicBezTo>
                  <a:cubicBezTo>
                    <a:pt x="16" y="9"/>
                    <a:pt x="16" y="9"/>
                    <a:pt x="16" y="8"/>
                  </a:cubicBezTo>
                  <a:cubicBezTo>
                    <a:pt x="16" y="8"/>
                    <a:pt x="15" y="7"/>
                    <a:pt x="16" y="7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7" y="6"/>
                    <a:pt x="17" y="6"/>
                    <a:pt x="18" y="6"/>
                  </a:cubicBezTo>
                  <a:cubicBezTo>
                    <a:pt x="18" y="6"/>
                    <a:pt x="18" y="6"/>
                    <a:pt x="18" y="5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3"/>
                    <a:pt x="21" y="4"/>
                    <a:pt x="21" y="4"/>
                  </a:cubicBezTo>
                  <a:cubicBezTo>
                    <a:pt x="21" y="3"/>
                    <a:pt x="21" y="3"/>
                    <a:pt x="21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2"/>
                    <a:pt x="21" y="2"/>
                    <a:pt x="20" y="1"/>
                  </a:cubicBezTo>
                  <a:cubicBezTo>
                    <a:pt x="20" y="1"/>
                    <a:pt x="20" y="1"/>
                    <a:pt x="20" y="0"/>
                  </a:cubicBezTo>
                  <a:cubicBezTo>
                    <a:pt x="20" y="0"/>
                    <a:pt x="19" y="0"/>
                    <a:pt x="19" y="0"/>
                  </a:cubicBezTo>
                  <a:cubicBezTo>
                    <a:pt x="18" y="0"/>
                    <a:pt x="18" y="0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2"/>
                    <a:pt x="16" y="2"/>
                    <a:pt x="15" y="2"/>
                  </a:cubicBezTo>
                  <a:cubicBezTo>
                    <a:pt x="15" y="2"/>
                    <a:pt x="14" y="2"/>
                    <a:pt x="13" y="2"/>
                  </a:cubicBezTo>
                  <a:cubicBezTo>
                    <a:pt x="12" y="2"/>
                    <a:pt x="12" y="2"/>
                    <a:pt x="11" y="2"/>
                  </a:cubicBezTo>
                  <a:cubicBezTo>
                    <a:pt x="9" y="3"/>
                    <a:pt x="9" y="5"/>
                    <a:pt x="7" y="5"/>
                  </a:cubicBezTo>
                  <a:cubicBezTo>
                    <a:pt x="6" y="4"/>
                    <a:pt x="4" y="3"/>
                    <a:pt x="2" y="3"/>
                  </a:cubicBezTo>
                  <a:cubicBezTo>
                    <a:pt x="4" y="4"/>
                    <a:pt x="2" y="5"/>
                    <a:pt x="1" y="5"/>
                  </a:cubicBezTo>
                  <a:cubicBezTo>
                    <a:pt x="1" y="5"/>
                    <a:pt x="0" y="6"/>
                    <a:pt x="0" y="6"/>
                  </a:cubicBezTo>
                  <a:cubicBezTo>
                    <a:pt x="1" y="6"/>
                    <a:pt x="1" y="6"/>
                    <a:pt x="2" y="6"/>
                  </a:cubicBezTo>
                  <a:cubicBezTo>
                    <a:pt x="3" y="7"/>
                    <a:pt x="1" y="7"/>
                    <a:pt x="1" y="8"/>
                  </a:cubicBezTo>
                  <a:cubicBezTo>
                    <a:pt x="1" y="9"/>
                    <a:pt x="2" y="9"/>
                    <a:pt x="2" y="9"/>
                  </a:cubicBezTo>
                  <a:cubicBezTo>
                    <a:pt x="2" y="10"/>
                    <a:pt x="2" y="10"/>
                    <a:pt x="2" y="11"/>
                  </a:cubicBezTo>
                  <a:cubicBezTo>
                    <a:pt x="2" y="10"/>
                    <a:pt x="4" y="12"/>
                    <a:pt x="3" y="12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2" y="13"/>
                    <a:pt x="2" y="13"/>
                    <a:pt x="1" y="13"/>
                  </a:cubicBezTo>
                  <a:cubicBezTo>
                    <a:pt x="2" y="14"/>
                    <a:pt x="2" y="14"/>
                    <a:pt x="3" y="14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8" name="Freeform 793">
              <a:extLst>
                <a:ext uri="{FF2B5EF4-FFF2-40B4-BE49-F238E27FC236}">
                  <a16:creationId xmlns:a16="http://schemas.microsoft.com/office/drawing/2014/main" id="{5A5CD136-A709-FE42-8365-6AEC9D601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9938" y="3271838"/>
              <a:ext cx="161925" cy="79375"/>
            </a:xfrm>
            <a:custGeom>
              <a:avLst/>
              <a:gdLst>
                <a:gd name="T0" fmla="*/ 5 w 39"/>
                <a:gd name="T1" fmla="*/ 17 h 19"/>
                <a:gd name="T2" fmla="*/ 8 w 39"/>
                <a:gd name="T3" fmla="*/ 19 h 19"/>
                <a:gd name="T4" fmla="*/ 10 w 39"/>
                <a:gd name="T5" fmla="*/ 19 h 19"/>
                <a:gd name="T6" fmla="*/ 12 w 39"/>
                <a:gd name="T7" fmla="*/ 19 h 19"/>
                <a:gd name="T8" fmla="*/ 14 w 39"/>
                <a:gd name="T9" fmla="*/ 19 h 19"/>
                <a:gd name="T10" fmla="*/ 14 w 39"/>
                <a:gd name="T11" fmla="*/ 18 h 19"/>
                <a:gd name="T12" fmla="*/ 15 w 39"/>
                <a:gd name="T13" fmla="*/ 16 h 19"/>
                <a:gd name="T14" fmla="*/ 18 w 39"/>
                <a:gd name="T15" fmla="*/ 15 h 19"/>
                <a:gd name="T16" fmla="*/ 19 w 39"/>
                <a:gd name="T17" fmla="*/ 15 h 19"/>
                <a:gd name="T18" fmla="*/ 20 w 39"/>
                <a:gd name="T19" fmla="*/ 15 h 19"/>
                <a:gd name="T20" fmla="*/ 24 w 39"/>
                <a:gd name="T21" fmla="*/ 14 h 19"/>
                <a:gd name="T22" fmla="*/ 24 w 39"/>
                <a:gd name="T23" fmla="*/ 13 h 19"/>
                <a:gd name="T24" fmla="*/ 25 w 39"/>
                <a:gd name="T25" fmla="*/ 11 h 19"/>
                <a:gd name="T26" fmla="*/ 27 w 39"/>
                <a:gd name="T27" fmla="*/ 11 h 19"/>
                <a:gd name="T28" fmla="*/ 29 w 39"/>
                <a:gd name="T29" fmla="*/ 12 h 19"/>
                <a:gd name="T30" fmla="*/ 30 w 39"/>
                <a:gd name="T31" fmla="*/ 12 h 19"/>
                <a:gd name="T32" fmla="*/ 31 w 39"/>
                <a:gd name="T33" fmla="*/ 11 h 19"/>
                <a:gd name="T34" fmla="*/ 32 w 39"/>
                <a:gd name="T35" fmla="*/ 11 h 19"/>
                <a:gd name="T36" fmla="*/ 34 w 39"/>
                <a:gd name="T37" fmla="*/ 13 h 19"/>
                <a:gd name="T38" fmla="*/ 36 w 39"/>
                <a:gd name="T39" fmla="*/ 13 h 19"/>
                <a:gd name="T40" fmla="*/ 38 w 39"/>
                <a:gd name="T41" fmla="*/ 9 h 19"/>
                <a:gd name="T42" fmla="*/ 39 w 39"/>
                <a:gd name="T43" fmla="*/ 6 h 19"/>
                <a:gd name="T44" fmla="*/ 39 w 39"/>
                <a:gd name="T45" fmla="*/ 6 h 19"/>
                <a:gd name="T46" fmla="*/ 36 w 39"/>
                <a:gd name="T47" fmla="*/ 4 h 19"/>
                <a:gd name="T48" fmla="*/ 35 w 39"/>
                <a:gd name="T49" fmla="*/ 3 h 19"/>
                <a:gd name="T50" fmla="*/ 34 w 39"/>
                <a:gd name="T51" fmla="*/ 3 h 19"/>
                <a:gd name="T52" fmla="*/ 34 w 39"/>
                <a:gd name="T53" fmla="*/ 3 h 19"/>
                <a:gd name="T54" fmla="*/ 33 w 39"/>
                <a:gd name="T55" fmla="*/ 3 h 19"/>
                <a:gd name="T56" fmla="*/ 32 w 39"/>
                <a:gd name="T57" fmla="*/ 2 h 19"/>
                <a:gd name="T58" fmla="*/ 29 w 39"/>
                <a:gd name="T59" fmla="*/ 2 h 19"/>
                <a:gd name="T60" fmla="*/ 29 w 39"/>
                <a:gd name="T61" fmla="*/ 3 h 19"/>
                <a:gd name="T62" fmla="*/ 28 w 39"/>
                <a:gd name="T63" fmla="*/ 3 h 19"/>
                <a:gd name="T64" fmla="*/ 26 w 39"/>
                <a:gd name="T65" fmla="*/ 3 h 19"/>
                <a:gd name="T66" fmla="*/ 26 w 39"/>
                <a:gd name="T67" fmla="*/ 3 h 19"/>
                <a:gd name="T68" fmla="*/ 25 w 39"/>
                <a:gd name="T69" fmla="*/ 2 h 19"/>
                <a:gd name="T70" fmla="*/ 24 w 39"/>
                <a:gd name="T71" fmla="*/ 3 h 19"/>
                <a:gd name="T72" fmla="*/ 23 w 39"/>
                <a:gd name="T73" fmla="*/ 4 h 19"/>
                <a:gd name="T74" fmla="*/ 22 w 39"/>
                <a:gd name="T75" fmla="*/ 4 h 19"/>
                <a:gd name="T76" fmla="*/ 21 w 39"/>
                <a:gd name="T77" fmla="*/ 4 h 19"/>
                <a:gd name="T78" fmla="*/ 20 w 39"/>
                <a:gd name="T79" fmla="*/ 5 h 19"/>
                <a:gd name="T80" fmla="*/ 20 w 39"/>
                <a:gd name="T81" fmla="*/ 3 h 19"/>
                <a:gd name="T82" fmla="*/ 19 w 39"/>
                <a:gd name="T83" fmla="*/ 2 h 19"/>
                <a:gd name="T84" fmla="*/ 19 w 39"/>
                <a:gd name="T85" fmla="*/ 2 h 19"/>
                <a:gd name="T86" fmla="*/ 18 w 39"/>
                <a:gd name="T87" fmla="*/ 0 h 19"/>
                <a:gd name="T88" fmla="*/ 18 w 39"/>
                <a:gd name="T89" fmla="*/ 1 h 19"/>
                <a:gd name="T90" fmla="*/ 17 w 39"/>
                <a:gd name="T91" fmla="*/ 1 h 19"/>
                <a:gd name="T92" fmla="*/ 16 w 39"/>
                <a:gd name="T93" fmla="*/ 2 h 19"/>
                <a:gd name="T94" fmla="*/ 15 w 39"/>
                <a:gd name="T95" fmla="*/ 3 h 19"/>
                <a:gd name="T96" fmla="*/ 14 w 39"/>
                <a:gd name="T97" fmla="*/ 1 h 19"/>
                <a:gd name="T98" fmla="*/ 13 w 39"/>
                <a:gd name="T99" fmla="*/ 2 h 19"/>
                <a:gd name="T100" fmla="*/ 12 w 39"/>
                <a:gd name="T101" fmla="*/ 2 h 19"/>
                <a:gd name="T102" fmla="*/ 11 w 39"/>
                <a:gd name="T103" fmla="*/ 3 h 19"/>
                <a:gd name="T104" fmla="*/ 9 w 39"/>
                <a:gd name="T105" fmla="*/ 5 h 19"/>
                <a:gd name="T106" fmla="*/ 8 w 39"/>
                <a:gd name="T107" fmla="*/ 7 h 19"/>
                <a:gd name="T108" fmla="*/ 5 w 39"/>
                <a:gd name="T109" fmla="*/ 8 h 19"/>
                <a:gd name="T110" fmla="*/ 2 w 39"/>
                <a:gd name="T111" fmla="*/ 8 h 19"/>
                <a:gd name="T112" fmla="*/ 1 w 39"/>
                <a:gd name="T113" fmla="*/ 10 h 19"/>
                <a:gd name="T114" fmla="*/ 1 w 39"/>
                <a:gd name="T115" fmla="*/ 13 h 19"/>
                <a:gd name="T116" fmla="*/ 2 w 39"/>
                <a:gd name="T117" fmla="*/ 16 h 19"/>
                <a:gd name="T118" fmla="*/ 5 w 39"/>
                <a:gd name="T119" fmla="*/ 1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9" h="19">
                  <a:moveTo>
                    <a:pt x="5" y="17"/>
                  </a:moveTo>
                  <a:cubicBezTo>
                    <a:pt x="6" y="18"/>
                    <a:pt x="7" y="19"/>
                    <a:pt x="8" y="19"/>
                  </a:cubicBezTo>
                  <a:cubicBezTo>
                    <a:pt x="9" y="19"/>
                    <a:pt x="10" y="19"/>
                    <a:pt x="10" y="19"/>
                  </a:cubicBezTo>
                  <a:cubicBezTo>
                    <a:pt x="11" y="19"/>
                    <a:pt x="11" y="19"/>
                    <a:pt x="12" y="19"/>
                  </a:cubicBezTo>
                  <a:cubicBezTo>
                    <a:pt x="13" y="19"/>
                    <a:pt x="13" y="19"/>
                    <a:pt x="14" y="19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3" y="17"/>
                    <a:pt x="14" y="16"/>
                    <a:pt x="15" y="16"/>
                  </a:cubicBezTo>
                  <a:cubicBezTo>
                    <a:pt x="16" y="16"/>
                    <a:pt x="17" y="16"/>
                    <a:pt x="18" y="15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20" y="14"/>
                    <a:pt x="20" y="15"/>
                    <a:pt x="20" y="15"/>
                  </a:cubicBezTo>
                  <a:cubicBezTo>
                    <a:pt x="21" y="16"/>
                    <a:pt x="23" y="15"/>
                    <a:pt x="24" y="14"/>
                  </a:cubicBezTo>
                  <a:cubicBezTo>
                    <a:pt x="24" y="14"/>
                    <a:pt x="24" y="13"/>
                    <a:pt x="24" y="13"/>
                  </a:cubicBezTo>
                  <a:cubicBezTo>
                    <a:pt x="25" y="12"/>
                    <a:pt x="25" y="12"/>
                    <a:pt x="25" y="11"/>
                  </a:cubicBezTo>
                  <a:cubicBezTo>
                    <a:pt x="26" y="11"/>
                    <a:pt x="27" y="11"/>
                    <a:pt x="27" y="11"/>
                  </a:cubicBezTo>
                  <a:cubicBezTo>
                    <a:pt x="28" y="11"/>
                    <a:pt x="28" y="12"/>
                    <a:pt x="29" y="12"/>
                  </a:cubicBezTo>
                  <a:cubicBezTo>
                    <a:pt x="29" y="12"/>
                    <a:pt x="30" y="12"/>
                    <a:pt x="30" y="12"/>
                  </a:cubicBezTo>
                  <a:cubicBezTo>
                    <a:pt x="30" y="12"/>
                    <a:pt x="31" y="11"/>
                    <a:pt x="31" y="11"/>
                  </a:cubicBezTo>
                  <a:cubicBezTo>
                    <a:pt x="31" y="11"/>
                    <a:pt x="32" y="11"/>
                    <a:pt x="32" y="11"/>
                  </a:cubicBezTo>
                  <a:cubicBezTo>
                    <a:pt x="32" y="12"/>
                    <a:pt x="33" y="12"/>
                    <a:pt x="34" y="13"/>
                  </a:cubicBezTo>
                  <a:cubicBezTo>
                    <a:pt x="34" y="14"/>
                    <a:pt x="35" y="13"/>
                    <a:pt x="36" y="13"/>
                  </a:cubicBezTo>
                  <a:cubicBezTo>
                    <a:pt x="36" y="11"/>
                    <a:pt x="37" y="10"/>
                    <a:pt x="38" y="9"/>
                  </a:cubicBezTo>
                  <a:cubicBezTo>
                    <a:pt x="38" y="8"/>
                    <a:pt x="38" y="7"/>
                    <a:pt x="39" y="6"/>
                  </a:cubicBezTo>
                  <a:cubicBezTo>
                    <a:pt x="39" y="6"/>
                    <a:pt x="39" y="6"/>
                    <a:pt x="39" y="6"/>
                  </a:cubicBezTo>
                  <a:cubicBezTo>
                    <a:pt x="38" y="6"/>
                    <a:pt x="36" y="5"/>
                    <a:pt x="36" y="4"/>
                  </a:cubicBezTo>
                  <a:cubicBezTo>
                    <a:pt x="35" y="4"/>
                    <a:pt x="35" y="3"/>
                    <a:pt x="35" y="3"/>
                  </a:cubicBezTo>
                  <a:cubicBezTo>
                    <a:pt x="35" y="3"/>
                    <a:pt x="35" y="3"/>
                    <a:pt x="34" y="3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4" y="3"/>
                    <a:pt x="33" y="3"/>
                    <a:pt x="33" y="3"/>
                  </a:cubicBezTo>
                  <a:cubicBezTo>
                    <a:pt x="33" y="2"/>
                    <a:pt x="32" y="2"/>
                    <a:pt x="32" y="2"/>
                  </a:cubicBezTo>
                  <a:cubicBezTo>
                    <a:pt x="31" y="2"/>
                    <a:pt x="30" y="2"/>
                    <a:pt x="29" y="2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7" y="3"/>
                    <a:pt x="27" y="3"/>
                    <a:pt x="26" y="3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25" y="3"/>
                    <a:pt x="25" y="2"/>
                    <a:pt x="25" y="2"/>
                  </a:cubicBezTo>
                  <a:cubicBezTo>
                    <a:pt x="24" y="2"/>
                    <a:pt x="24" y="3"/>
                    <a:pt x="24" y="3"/>
                  </a:cubicBezTo>
                  <a:cubicBezTo>
                    <a:pt x="23" y="3"/>
                    <a:pt x="23" y="3"/>
                    <a:pt x="23" y="4"/>
                  </a:cubicBezTo>
                  <a:cubicBezTo>
                    <a:pt x="22" y="4"/>
                    <a:pt x="23" y="4"/>
                    <a:pt x="22" y="4"/>
                  </a:cubicBezTo>
                  <a:cubicBezTo>
                    <a:pt x="22" y="4"/>
                    <a:pt x="21" y="4"/>
                    <a:pt x="21" y="4"/>
                  </a:cubicBezTo>
                  <a:cubicBezTo>
                    <a:pt x="21" y="4"/>
                    <a:pt x="21" y="5"/>
                    <a:pt x="20" y="5"/>
                  </a:cubicBezTo>
                  <a:cubicBezTo>
                    <a:pt x="20" y="4"/>
                    <a:pt x="21" y="3"/>
                    <a:pt x="20" y="3"/>
                  </a:cubicBezTo>
                  <a:cubicBezTo>
                    <a:pt x="20" y="2"/>
                    <a:pt x="20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8" y="1"/>
                    <a:pt x="19" y="1"/>
                    <a:pt x="18" y="0"/>
                  </a:cubicBezTo>
                  <a:cubicBezTo>
                    <a:pt x="18" y="0"/>
                    <a:pt x="18" y="1"/>
                    <a:pt x="18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6" y="1"/>
                    <a:pt x="16" y="2"/>
                  </a:cubicBezTo>
                  <a:cubicBezTo>
                    <a:pt x="16" y="3"/>
                    <a:pt x="16" y="3"/>
                    <a:pt x="15" y="3"/>
                  </a:cubicBezTo>
                  <a:cubicBezTo>
                    <a:pt x="14" y="2"/>
                    <a:pt x="14" y="2"/>
                    <a:pt x="14" y="1"/>
                  </a:cubicBezTo>
                  <a:cubicBezTo>
                    <a:pt x="14" y="1"/>
                    <a:pt x="13" y="1"/>
                    <a:pt x="13" y="2"/>
                  </a:cubicBezTo>
                  <a:cubicBezTo>
                    <a:pt x="13" y="2"/>
                    <a:pt x="12" y="2"/>
                    <a:pt x="12" y="2"/>
                  </a:cubicBezTo>
                  <a:cubicBezTo>
                    <a:pt x="11" y="2"/>
                    <a:pt x="11" y="3"/>
                    <a:pt x="11" y="3"/>
                  </a:cubicBezTo>
                  <a:cubicBezTo>
                    <a:pt x="10" y="4"/>
                    <a:pt x="9" y="4"/>
                    <a:pt x="9" y="5"/>
                  </a:cubicBezTo>
                  <a:cubicBezTo>
                    <a:pt x="9" y="5"/>
                    <a:pt x="9" y="6"/>
                    <a:pt x="8" y="7"/>
                  </a:cubicBezTo>
                  <a:cubicBezTo>
                    <a:pt x="7" y="7"/>
                    <a:pt x="6" y="8"/>
                    <a:pt x="5" y="8"/>
                  </a:cubicBezTo>
                  <a:cubicBezTo>
                    <a:pt x="4" y="8"/>
                    <a:pt x="3" y="8"/>
                    <a:pt x="2" y="8"/>
                  </a:cubicBezTo>
                  <a:cubicBezTo>
                    <a:pt x="2" y="9"/>
                    <a:pt x="2" y="10"/>
                    <a:pt x="1" y="10"/>
                  </a:cubicBezTo>
                  <a:cubicBezTo>
                    <a:pt x="1" y="11"/>
                    <a:pt x="0" y="12"/>
                    <a:pt x="1" y="13"/>
                  </a:cubicBezTo>
                  <a:cubicBezTo>
                    <a:pt x="2" y="14"/>
                    <a:pt x="2" y="15"/>
                    <a:pt x="2" y="16"/>
                  </a:cubicBezTo>
                  <a:cubicBezTo>
                    <a:pt x="3" y="16"/>
                    <a:pt x="4" y="17"/>
                    <a:pt x="5" y="1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9" name="Freeform 794">
              <a:extLst>
                <a:ext uri="{FF2B5EF4-FFF2-40B4-BE49-F238E27FC236}">
                  <a16:creationId xmlns:a16="http://schemas.microsoft.com/office/drawing/2014/main" id="{1ED45DD0-FF51-4740-AFF3-6EF05A13C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6775" y="3330575"/>
              <a:ext cx="265112" cy="187325"/>
            </a:xfrm>
            <a:custGeom>
              <a:avLst/>
              <a:gdLst>
                <a:gd name="T0" fmla="*/ 60 w 64"/>
                <a:gd name="T1" fmla="*/ 29 h 45"/>
                <a:gd name="T2" fmla="*/ 55 w 64"/>
                <a:gd name="T3" fmla="*/ 29 h 45"/>
                <a:gd name="T4" fmla="*/ 54 w 64"/>
                <a:gd name="T5" fmla="*/ 25 h 45"/>
                <a:gd name="T6" fmla="*/ 54 w 64"/>
                <a:gd name="T7" fmla="*/ 22 h 45"/>
                <a:gd name="T8" fmla="*/ 54 w 64"/>
                <a:gd name="T9" fmla="*/ 19 h 45"/>
                <a:gd name="T10" fmla="*/ 53 w 64"/>
                <a:gd name="T11" fmla="*/ 13 h 45"/>
                <a:gd name="T12" fmla="*/ 51 w 64"/>
                <a:gd name="T13" fmla="*/ 10 h 45"/>
                <a:gd name="T14" fmla="*/ 49 w 64"/>
                <a:gd name="T15" fmla="*/ 8 h 45"/>
                <a:gd name="T16" fmla="*/ 47 w 64"/>
                <a:gd name="T17" fmla="*/ 2 h 45"/>
                <a:gd name="T18" fmla="*/ 44 w 64"/>
                <a:gd name="T19" fmla="*/ 0 h 45"/>
                <a:gd name="T20" fmla="*/ 41 w 64"/>
                <a:gd name="T21" fmla="*/ 1 h 45"/>
                <a:gd name="T22" fmla="*/ 35 w 64"/>
                <a:gd name="T23" fmla="*/ 3 h 45"/>
                <a:gd name="T24" fmla="*/ 33 w 64"/>
                <a:gd name="T25" fmla="*/ 5 h 45"/>
                <a:gd name="T26" fmla="*/ 29 w 64"/>
                <a:gd name="T27" fmla="*/ 3 h 45"/>
                <a:gd name="T28" fmla="*/ 26 w 64"/>
                <a:gd name="T29" fmla="*/ 3 h 45"/>
                <a:gd name="T30" fmla="*/ 24 w 64"/>
                <a:gd name="T31" fmla="*/ 3 h 45"/>
                <a:gd name="T32" fmla="*/ 21 w 64"/>
                <a:gd name="T33" fmla="*/ 2 h 45"/>
                <a:gd name="T34" fmla="*/ 18 w 64"/>
                <a:gd name="T35" fmla="*/ 4 h 45"/>
                <a:gd name="T36" fmla="*/ 14 w 64"/>
                <a:gd name="T37" fmla="*/ 5 h 45"/>
                <a:gd name="T38" fmla="*/ 12 w 64"/>
                <a:gd name="T39" fmla="*/ 8 h 45"/>
                <a:gd name="T40" fmla="*/ 12 w 64"/>
                <a:gd name="T41" fmla="*/ 9 h 45"/>
                <a:gd name="T42" fmla="*/ 10 w 64"/>
                <a:gd name="T43" fmla="*/ 12 h 45"/>
                <a:gd name="T44" fmla="*/ 9 w 64"/>
                <a:gd name="T45" fmla="*/ 15 h 45"/>
                <a:gd name="T46" fmla="*/ 7 w 64"/>
                <a:gd name="T47" fmla="*/ 17 h 45"/>
                <a:gd name="T48" fmla="*/ 7 w 64"/>
                <a:gd name="T49" fmla="*/ 19 h 45"/>
                <a:gd name="T50" fmla="*/ 4 w 64"/>
                <a:gd name="T51" fmla="*/ 20 h 45"/>
                <a:gd name="T52" fmla="*/ 3 w 64"/>
                <a:gd name="T53" fmla="*/ 21 h 45"/>
                <a:gd name="T54" fmla="*/ 1 w 64"/>
                <a:gd name="T55" fmla="*/ 23 h 45"/>
                <a:gd name="T56" fmla="*/ 4 w 64"/>
                <a:gd name="T57" fmla="*/ 25 h 45"/>
                <a:gd name="T58" fmla="*/ 4 w 64"/>
                <a:gd name="T59" fmla="*/ 27 h 45"/>
                <a:gd name="T60" fmla="*/ 6 w 64"/>
                <a:gd name="T61" fmla="*/ 29 h 45"/>
                <a:gd name="T62" fmla="*/ 9 w 64"/>
                <a:gd name="T63" fmla="*/ 31 h 45"/>
                <a:gd name="T64" fmla="*/ 8 w 64"/>
                <a:gd name="T65" fmla="*/ 32 h 45"/>
                <a:gd name="T66" fmla="*/ 8 w 64"/>
                <a:gd name="T67" fmla="*/ 33 h 45"/>
                <a:gd name="T68" fmla="*/ 11 w 64"/>
                <a:gd name="T69" fmla="*/ 35 h 45"/>
                <a:gd name="T70" fmla="*/ 13 w 64"/>
                <a:gd name="T71" fmla="*/ 37 h 45"/>
                <a:gd name="T72" fmla="*/ 16 w 64"/>
                <a:gd name="T73" fmla="*/ 35 h 45"/>
                <a:gd name="T74" fmla="*/ 16 w 64"/>
                <a:gd name="T75" fmla="*/ 36 h 45"/>
                <a:gd name="T76" fmla="*/ 16 w 64"/>
                <a:gd name="T77" fmla="*/ 38 h 45"/>
                <a:gd name="T78" fmla="*/ 17 w 64"/>
                <a:gd name="T79" fmla="*/ 39 h 45"/>
                <a:gd name="T80" fmla="*/ 19 w 64"/>
                <a:gd name="T81" fmla="*/ 41 h 45"/>
                <a:gd name="T82" fmla="*/ 21 w 64"/>
                <a:gd name="T83" fmla="*/ 43 h 45"/>
                <a:gd name="T84" fmla="*/ 24 w 64"/>
                <a:gd name="T85" fmla="*/ 43 h 45"/>
                <a:gd name="T86" fmla="*/ 27 w 64"/>
                <a:gd name="T87" fmla="*/ 44 h 45"/>
                <a:gd name="T88" fmla="*/ 31 w 64"/>
                <a:gd name="T89" fmla="*/ 44 h 45"/>
                <a:gd name="T90" fmla="*/ 36 w 64"/>
                <a:gd name="T91" fmla="*/ 45 h 45"/>
                <a:gd name="T92" fmla="*/ 39 w 64"/>
                <a:gd name="T93" fmla="*/ 43 h 45"/>
                <a:gd name="T94" fmla="*/ 44 w 64"/>
                <a:gd name="T95" fmla="*/ 41 h 45"/>
                <a:gd name="T96" fmla="*/ 49 w 64"/>
                <a:gd name="T97" fmla="*/ 41 h 45"/>
                <a:gd name="T98" fmla="*/ 51 w 64"/>
                <a:gd name="T99" fmla="*/ 42 h 45"/>
                <a:gd name="T100" fmla="*/ 53 w 64"/>
                <a:gd name="T101" fmla="*/ 43 h 45"/>
                <a:gd name="T102" fmla="*/ 57 w 64"/>
                <a:gd name="T103" fmla="*/ 44 h 45"/>
                <a:gd name="T104" fmla="*/ 57 w 64"/>
                <a:gd name="T105" fmla="*/ 41 h 45"/>
                <a:gd name="T106" fmla="*/ 58 w 64"/>
                <a:gd name="T107" fmla="*/ 38 h 45"/>
                <a:gd name="T108" fmla="*/ 58 w 64"/>
                <a:gd name="T109" fmla="*/ 36 h 45"/>
                <a:gd name="T110" fmla="*/ 59 w 64"/>
                <a:gd name="T111" fmla="*/ 32 h 45"/>
                <a:gd name="T112" fmla="*/ 61 w 64"/>
                <a:gd name="T113" fmla="*/ 34 h 45"/>
                <a:gd name="T114" fmla="*/ 64 w 64"/>
                <a:gd name="T115" fmla="*/ 32 h 45"/>
                <a:gd name="T116" fmla="*/ 63 w 64"/>
                <a:gd name="T117" fmla="*/ 28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4" h="45">
                  <a:moveTo>
                    <a:pt x="63" y="28"/>
                  </a:moveTo>
                  <a:cubicBezTo>
                    <a:pt x="62" y="28"/>
                    <a:pt x="61" y="28"/>
                    <a:pt x="60" y="29"/>
                  </a:cubicBezTo>
                  <a:cubicBezTo>
                    <a:pt x="59" y="29"/>
                    <a:pt x="58" y="29"/>
                    <a:pt x="58" y="30"/>
                  </a:cubicBezTo>
                  <a:cubicBezTo>
                    <a:pt x="57" y="30"/>
                    <a:pt x="56" y="30"/>
                    <a:pt x="55" y="29"/>
                  </a:cubicBezTo>
                  <a:cubicBezTo>
                    <a:pt x="55" y="28"/>
                    <a:pt x="53" y="27"/>
                    <a:pt x="54" y="26"/>
                  </a:cubicBezTo>
                  <a:cubicBezTo>
                    <a:pt x="54" y="26"/>
                    <a:pt x="54" y="25"/>
                    <a:pt x="54" y="25"/>
                  </a:cubicBezTo>
                  <a:cubicBezTo>
                    <a:pt x="54" y="24"/>
                    <a:pt x="54" y="24"/>
                    <a:pt x="54" y="23"/>
                  </a:cubicBezTo>
                  <a:cubicBezTo>
                    <a:pt x="54" y="23"/>
                    <a:pt x="54" y="22"/>
                    <a:pt x="54" y="22"/>
                  </a:cubicBezTo>
                  <a:cubicBezTo>
                    <a:pt x="54" y="21"/>
                    <a:pt x="54" y="20"/>
                    <a:pt x="54" y="20"/>
                  </a:cubicBezTo>
                  <a:cubicBezTo>
                    <a:pt x="54" y="20"/>
                    <a:pt x="54" y="19"/>
                    <a:pt x="54" y="19"/>
                  </a:cubicBezTo>
                  <a:cubicBezTo>
                    <a:pt x="55" y="18"/>
                    <a:pt x="54" y="18"/>
                    <a:pt x="54" y="17"/>
                  </a:cubicBezTo>
                  <a:cubicBezTo>
                    <a:pt x="54" y="16"/>
                    <a:pt x="54" y="14"/>
                    <a:pt x="53" y="13"/>
                  </a:cubicBezTo>
                  <a:cubicBezTo>
                    <a:pt x="53" y="13"/>
                    <a:pt x="53" y="12"/>
                    <a:pt x="52" y="12"/>
                  </a:cubicBezTo>
                  <a:cubicBezTo>
                    <a:pt x="52" y="11"/>
                    <a:pt x="52" y="11"/>
                    <a:pt x="51" y="10"/>
                  </a:cubicBezTo>
                  <a:cubicBezTo>
                    <a:pt x="51" y="10"/>
                    <a:pt x="50" y="10"/>
                    <a:pt x="50" y="9"/>
                  </a:cubicBezTo>
                  <a:cubicBezTo>
                    <a:pt x="50" y="9"/>
                    <a:pt x="50" y="8"/>
                    <a:pt x="49" y="8"/>
                  </a:cubicBezTo>
                  <a:cubicBezTo>
                    <a:pt x="49" y="7"/>
                    <a:pt x="48" y="6"/>
                    <a:pt x="48" y="6"/>
                  </a:cubicBezTo>
                  <a:cubicBezTo>
                    <a:pt x="47" y="4"/>
                    <a:pt x="47" y="3"/>
                    <a:pt x="47" y="2"/>
                  </a:cubicBezTo>
                  <a:cubicBezTo>
                    <a:pt x="46" y="1"/>
                    <a:pt x="45" y="0"/>
                    <a:pt x="44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3" y="0"/>
                    <a:pt x="43" y="0"/>
                    <a:pt x="42" y="0"/>
                  </a:cubicBezTo>
                  <a:cubicBezTo>
                    <a:pt x="42" y="0"/>
                    <a:pt x="42" y="0"/>
                    <a:pt x="41" y="1"/>
                  </a:cubicBezTo>
                  <a:cubicBezTo>
                    <a:pt x="41" y="2"/>
                    <a:pt x="40" y="3"/>
                    <a:pt x="39" y="3"/>
                  </a:cubicBezTo>
                  <a:cubicBezTo>
                    <a:pt x="38" y="3"/>
                    <a:pt x="37" y="3"/>
                    <a:pt x="35" y="3"/>
                  </a:cubicBezTo>
                  <a:cubicBezTo>
                    <a:pt x="35" y="4"/>
                    <a:pt x="34" y="4"/>
                    <a:pt x="34" y="4"/>
                  </a:cubicBezTo>
                  <a:cubicBezTo>
                    <a:pt x="34" y="4"/>
                    <a:pt x="33" y="5"/>
                    <a:pt x="33" y="5"/>
                  </a:cubicBezTo>
                  <a:cubicBezTo>
                    <a:pt x="32" y="6"/>
                    <a:pt x="31" y="4"/>
                    <a:pt x="30" y="4"/>
                  </a:cubicBezTo>
                  <a:cubicBezTo>
                    <a:pt x="30" y="3"/>
                    <a:pt x="29" y="3"/>
                    <a:pt x="29" y="3"/>
                  </a:cubicBezTo>
                  <a:cubicBezTo>
                    <a:pt x="28" y="3"/>
                    <a:pt x="28" y="4"/>
                    <a:pt x="27" y="4"/>
                  </a:cubicBezTo>
                  <a:cubicBezTo>
                    <a:pt x="27" y="4"/>
                    <a:pt x="27" y="3"/>
                    <a:pt x="26" y="3"/>
                  </a:cubicBezTo>
                  <a:cubicBezTo>
                    <a:pt x="26" y="3"/>
                    <a:pt x="26" y="3"/>
                    <a:pt x="25" y="3"/>
                  </a:cubicBezTo>
                  <a:cubicBezTo>
                    <a:pt x="25" y="3"/>
                    <a:pt x="24" y="3"/>
                    <a:pt x="24" y="3"/>
                  </a:cubicBezTo>
                  <a:cubicBezTo>
                    <a:pt x="23" y="2"/>
                    <a:pt x="23" y="3"/>
                    <a:pt x="22" y="3"/>
                  </a:cubicBezTo>
                  <a:cubicBezTo>
                    <a:pt x="22" y="3"/>
                    <a:pt x="21" y="3"/>
                    <a:pt x="21" y="2"/>
                  </a:cubicBezTo>
                  <a:cubicBezTo>
                    <a:pt x="20" y="1"/>
                    <a:pt x="20" y="3"/>
                    <a:pt x="18" y="3"/>
                  </a:cubicBezTo>
                  <a:cubicBezTo>
                    <a:pt x="18" y="3"/>
                    <a:pt x="18" y="4"/>
                    <a:pt x="18" y="4"/>
                  </a:cubicBezTo>
                  <a:cubicBezTo>
                    <a:pt x="17" y="5"/>
                    <a:pt x="16" y="5"/>
                    <a:pt x="16" y="5"/>
                  </a:cubicBezTo>
                  <a:cubicBezTo>
                    <a:pt x="15" y="5"/>
                    <a:pt x="15" y="5"/>
                    <a:pt x="14" y="5"/>
                  </a:cubicBezTo>
                  <a:cubicBezTo>
                    <a:pt x="14" y="6"/>
                    <a:pt x="14" y="6"/>
                    <a:pt x="14" y="7"/>
                  </a:cubicBezTo>
                  <a:cubicBezTo>
                    <a:pt x="13" y="7"/>
                    <a:pt x="13" y="7"/>
                    <a:pt x="12" y="8"/>
                  </a:cubicBezTo>
                  <a:cubicBezTo>
                    <a:pt x="12" y="8"/>
                    <a:pt x="12" y="8"/>
                    <a:pt x="12" y="9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2" y="10"/>
                    <a:pt x="11" y="10"/>
                    <a:pt x="11" y="11"/>
                  </a:cubicBezTo>
                  <a:cubicBezTo>
                    <a:pt x="11" y="11"/>
                    <a:pt x="11" y="11"/>
                    <a:pt x="10" y="12"/>
                  </a:cubicBezTo>
                  <a:cubicBezTo>
                    <a:pt x="10" y="13"/>
                    <a:pt x="10" y="14"/>
                    <a:pt x="9" y="14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6"/>
                    <a:pt x="9" y="16"/>
                    <a:pt x="8" y="16"/>
                  </a:cubicBezTo>
                  <a:cubicBezTo>
                    <a:pt x="8" y="16"/>
                    <a:pt x="8" y="16"/>
                    <a:pt x="7" y="17"/>
                  </a:cubicBezTo>
                  <a:cubicBezTo>
                    <a:pt x="7" y="17"/>
                    <a:pt x="7" y="17"/>
                    <a:pt x="7" y="18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6" y="20"/>
                    <a:pt x="6" y="20"/>
                    <a:pt x="5" y="20"/>
                  </a:cubicBezTo>
                  <a:cubicBezTo>
                    <a:pt x="5" y="20"/>
                    <a:pt x="5" y="20"/>
                    <a:pt x="4" y="20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2" y="21"/>
                    <a:pt x="1" y="21"/>
                    <a:pt x="0" y="21"/>
                  </a:cubicBezTo>
                  <a:cubicBezTo>
                    <a:pt x="1" y="22"/>
                    <a:pt x="1" y="22"/>
                    <a:pt x="1" y="23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3" y="24"/>
                    <a:pt x="3" y="25"/>
                    <a:pt x="4" y="25"/>
                  </a:cubicBezTo>
                  <a:cubicBezTo>
                    <a:pt x="5" y="25"/>
                    <a:pt x="4" y="26"/>
                    <a:pt x="4" y="26"/>
                  </a:cubicBezTo>
                  <a:cubicBezTo>
                    <a:pt x="4" y="26"/>
                    <a:pt x="4" y="27"/>
                    <a:pt x="4" y="27"/>
                  </a:cubicBezTo>
                  <a:cubicBezTo>
                    <a:pt x="4" y="27"/>
                    <a:pt x="4" y="27"/>
                    <a:pt x="4" y="28"/>
                  </a:cubicBezTo>
                  <a:cubicBezTo>
                    <a:pt x="5" y="28"/>
                    <a:pt x="5" y="28"/>
                    <a:pt x="6" y="29"/>
                  </a:cubicBezTo>
                  <a:cubicBezTo>
                    <a:pt x="6" y="29"/>
                    <a:pt x="7" y="30"/>
                    <a:pt x="8" y="30"/>
                  </a:cubicBezTo>
                  <a:cubicBezTo>
                    <a:pt x="8" y="30"/>
                    <a:pt x="9" y="30"/>
                    <a:pt x="9" y="31"/>
                  </a:cubicBezTo>
                  <a:cubicBezTo>
                    <a:pt x="9" y="31"/>
                    <a:pt x="9" y="31"/>
                    <a:pt x="9" y="31"/>
                  </a:cubicBezTo>
                  <a:cubicBezTo>
                    <a:pt x="8" y="31"/>
                    <a:pt x="8" y="32"/>
                    <a:pt x="8" y="32"/>
                  </a:cubicBezTo>
                  <a:cubicBezTo>
                    <a:pt x="8" y="32"/>
                    <a:pt x="9" y="32"/>
                    <a:pt x="9" y="33"/>
                  </a:cubicBezTo>
                  <a:cubicBezTo>
                    <a:pt x="9" y="33"/>
                    <a:pt x="8" y="33"/>
                    <a:pt x="8" y="33"/>
                  </a:cubicBezTo>
                  <a:cubicBezTo>
                    <a:pt x="8" y="34"/>
                    <a:pt x="9" y="34"/>
                    <a:pt x="9" y="34"/>
                  </a:cubicBezTo>
                  <a:cubicBezTo>
                    <a:pt x="10" y="34"/>
                    <a:pt x="10" y="35"/>
                    <a:pt x="11" y="35"/>
                  </a:cubicBezTo>
                  <a:cubicBezTo>
                    <a:pt x="11" y="35"/>
                    <a:pt x="12" y="35"/>
                    <a:pt x="12" y="35"/>
                  </a:cubicBezTo>
                  <a:cubicBezTo>
                    <a:pt x="13" y="36"/>
                    <a:pt x="13" y="37"/>
                    <a:pt x="13" y="37"/>
                  </a:cubicBezTo>
                  <a:cubicBezTo>
                    <a:pt x="14" y="37"/>
                    <a:pt x="14" y="36"/>
                    <a:pt x="14" y="36"/>
                  </a:cubicBezTo>
                  <a:cubicBezTo>
                    <a:pt x="15" y="35"/>
                    <a:pt x="15" y="35"/>
                    <a:pt x="16" y="35"/>
                  </a:cubicBezTo>
                  <a:cubicBezTo>
                    <a:pt x="16" y="35"/>
                    <a:pt x="18" y="36"/>
                    <a:pt x="18" y="36"/>
                  </a:cubicBezTo>
                  <a:cubicBezTo>
                    <a:pt x="18" y="36"/>
                    <a:pt x="17" y="36"/>
                    <a:pt x="16" y="36"/>
                  </a:cubicBezTo>
                  <a:cubicBezTo>
                    <a:pt x="16" y="36"/>
                    <a:pt x="16" y="37"/>
                    <a:pt x="16" y="37"/>
                  </a:cubicBezTo>
                  <a:cubicBezTo>
                    <a:pt x="15" y="37"/>
                    <a:pt x="16" y="38"/>
                    <a:pt x="16" y="38"/>
                  </a:cubicBezTo>
                  <a:cubicBezTo>
                    <a:pt x="16" y="38"/>
                    <a:pt x="16" y="38"/>
                    <a:pt x="17" y="38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8" y="40"/>
                    <a:pt x="18" y="40"/>
                    <a:pt x="18" y="40"/>
                  </a:cubicBezTo>
                  <a:cubicBezTo>
                    <a:pt x="18" y="40"/>
                    <a:pt x="19" y="40"/>
                    <a:pt x="19" y="41"/>
                  </a:cubicBezTo>
                  <a:cubicBezTo>
                    <a:pt x="20" y="41"/>
                    <a:pt x="18" y="41"/>
                    <a:pt x="18" y="42"/>
                  </a:cubicBezTo>
                  <a:cubicBezTo>
                    <a:pt x="18" y="43"/>
                    <a:pt x="20" y="43"/>
                    <a:pt x="21" y="43"/>
                  </a:cubicBezTo>
                  <a:cubicBezTo>
                    <a:pt x="21" y="43"/>
                    <a:pt x="22" y="43"/>
                    <a:pt x="22" y="43"/>
                  </a:cubicBezTo>
                  <a:cubicBezTo>
                    <a:pt x="23" y="43"/>
                    <a:pt x="23" y="43"/>
                    <a:pt x="24" y="43"/>
                  </a:cubicBezTo>
                  <a:cubicBezTo>
                    <a:pt x="24" y="43"/>
                    <a:pt x="25" y="43"/>
                    <a:pt x="25" y="43"/>
                  </a:cubicBezTo>
                  <a:cubicBezTo>
                    <a:pt x="26" y="43"/>
                    <a:pt x="26" y="44"/>
                    <a:pt x="27" y="44"/>
                  </a:cubicBezTo>
                  <a:cubicBezTo>
                    <a:pt x="28" y="44"/>
                    <a:pt x="29" y="43"/>
                    <a:pt x="30" y="44"/>
                  </a:cubicBezTo>
                  <a:cubicBezTo>
                    <a:pt x="30" y="44"/>
                    <a:pt x="31" y="44"/>
                    <a:pt x="31" y="44"/>
                  </a:cubicBezTo>
                  <a:cubicBezTo>
                    <a:pt x="32" y="44"/>
                    <a:pt x="32" y="44"/>
                    <a:pt x="33" y="44"/>
                  </a:cubicBezTo>
                  <a:cubicBezTo>
                    <a:pt x="34" y="44"/>
                    <a:pt x="34" y="45"/>
                    <a:pt x="36" y="45"/>
                  </a:cubicBezTo>
                  <a:cubicBezTo>
                    <a:pt x="36" y="45"/>
                    <a:pt x="38" y="44"/>
                    <a:pt x="38" y="44"/>
                  </a:cubicBezTo>
                  <a:cubicBezTo>
                    <a:pt x="39" y="43"/>
                    <a:pt x="39" y="43"/>
                    <a:pt x="39" y="43"/>
                  </a:cubicBezTo>
                  <a:cubicBezTo>
                    <a:pt x="40" y="42"/>
                    <a:pt x="40" y="42"/>
                    <a:pt x="41" y="42"/>
                  </a:cubicBezTo>
                  <a:cubicBezTo>
                    <a:pt x="41" y="41"/>
                    <a:pt x="43" y="41"/>
                    <a:pt x="44" y="41"/>
                  </a:cubicBezTo>
                  <a:cubicBezTo>
                    <a:pt x="44" y="40"/>
                    <a:pt x="46" y="40"/>
                    <a:pt x="47" y="40"/>
                  </a:cubicBezTo>
                  <a:cubicBezTo>
                    <a:pt x="48" y="40"/>
                    <a:pt x="48" y="41"/>
                    <a:pt x="49" y="41"/>
                  </a:cubicBezTo>
                  <a:cubicBezTo>
                    <a:pt x="50" y="41"/>
                    <a:pt x="50" y="41"/>
                    <a:pt x="51" y="41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2" y="42"/>
                    <a:pt x="52" y="41"/>
                    <a:pt x="52" y="42"/>
                  </a:cubicBezTo>
                  <a:cubicBezTo>
                    <a:pt x="53" y="42"/>
                    <a:pt x="53" y="43"/>
                    <a:pt x="53" y="43"/>
                  </a:cubicBezTo>
                  <a:cubicBezTo>
                    <a:pt x="54" y="44"/>
                    <a:pt x="55" y="44"/>
                    <a:pt x="56" y="44"/>
                  </a:cubicBezTo>
                  <a:cubicBezTo>
                    <a:pt x="56" y="44"/>
                    <a:pt x="57" y="44"/>
                    <a:pt x="57" y="44"/>
                  </a:cubicBezTo>
                  <a:cubicBezTo>
                    <a:pt x="57" y="44"/>
                    <a:pt x="57" y="43"/>
                    <a:pt x="57" y="43"/>
                  </a:cubicBezTo>
                  <a:cubicBezTo>
                    <a:pt x="57" y="42"/>
                    <a:pt x="57" y="42"/>
                    <a:pt x="57" y="41"/>
                  </a:cubicBezTo>
                  <a:cubicBezTo>
                    <a:pt x="57" y="40"/>
                    <a:pt x="57" y="40"/>
                    <a:pt x="57" y="39"/>
                  </a:cubicBezTo>
                  <a:cubicBezTo>
                    <a:pt x="57" y="39"/>
                    <a:pt x="57" y="39"/>
                    <a:pt x="58" y="38"/>
                  </a:cubicBezTo>
                  <a:cubicBezTo>
                    <a:pt x="58" y="37"/>
                    <a:pt x="59" y="37"/>
                    <a:pt x="59" y="36"/>
                  </a:cubicBezTo>
                  <a:cubicBezTo>
                    <a:pt x="58" y="36"/>
                    <a:pt x="58" y="37"/>
                    <a:pt x="58" y="36"/>
                  </a:cubicBezTo>
                  <a:cubicBezTo>
                    <a:pt x="58" y="35"/>
                    <a:pt x="59" y="35"/>
                    <a:pt x="59" y="34"/>
                  </a:cubicBezTo>
                  <a:cubicBezTo>
                    <a:pt x="59" y="33"/>
                    <a:pt x="58" y="33"/>
                    <a:pt x="59" y="32"/>
                  </a:cubicBezTo>
                  <a:cubicBezTo>
                    <a:pt x="59" y="32"/>
                    <a:pt x="60" y="32"/>
                    <a:pt x="60" y="32"/>
                  </a:cubicBezTo>
                  <a:cubicBezTo>
                    <a:pt x="61" y="33"/>
                    <a:pt x="60" y="33"/>
                    <a:pt x="61" y="34"/>
                  </a:cubicBezTo>
                  <a:cubicBezTo>
                    <a:pt x="61" y="34"/>
                    <a:pt x="63" y="34"/>
                    <a:pt x="63" y="34"/>
                  </a:cubicBezTo>
                  <a:cubicBezTo>
                    <a:pt x="64" y="33"/>
                    <a:pt x="64" y="33"/>
                    <a:pt x="64" y="32"/>
                  </a:cubicBezTo>
                  <a:cubicBezTo>
                    <a:pt x="64" y="31"/>
                    <a:pt x="64" y="30"/>
                    <a:pt x="64" y="29"/>
                  </a:cubicBezTo>
                  <a:cubicBezTo>
                    <a:pt x="64" y="29"/>
                    <a:pt x="63" y="28"/>
                    <a:pt x="63" y="28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0" name="Freeform 795">
              <a:extLst>
                <a:ext uri="{FF2B5EF4-FFF2-40B4-BE49-F238E27FC236}">
                  <a16:creationId xmlns:a16="http://schemas.microsoft.com/office/drawing/2014/main" id="{0AAEE855-3441-7B20-6073-C2A1C21CA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3338" y="3575050"/>
              <a:ext cx="92075" cy="187325"/>
            </a:xfrm>
            <a:custGeom>
              <a:avLst/>
              <a:gdLst>
                <a:gd name="T0" fmla="*/ 14 w 22"/>
                <a:gd name="T1" fmla="*/ 41 h 45"/>
                <a:gd name="T2" fmla="*/ 15 w 22"/>
                <a:gd name="T3" fmla="*/ 38 h 45"/>
                <a:gd name="T4" fmla="*/ 17 w 22"/>
                <a:gd name="T5" fmla="*/ 35 h 45"/>
                <a:gd name="T6" fmla="*/ 17 w 22"/>
                <a:gd name="T7" fmla="*/ 34 h 45"/>
                <a:gd name="T8" fmla="*/ 15 w 22"/>
                <a:gd name="T9" fmla="*/ 32 h 45"/>
                <a:gd name="T10" fmla="*/ 15 w 22"/>
                <a:gd name="T11" fmla="*/ 30 h 45"/>
                <a:gd name="T12" fmla="*/ 17 w 22"/>
                <a:gd name="T13" fmla="*/ 28 h 45"/>
                <a:gd name="T14" fmla="*/ 16 w 22"/>
                <a:gd name="T15" fmla="*/ 27 h 45"/>
                <a:gd name="T16" fmla="*/ 15 w 22"/>
                <a:gd name="T17" fmla="*/ 26 h 45"/>
                <a:gd name="T18" fmla="*/ 15 w 22"/>
                <a:gd name="T19" fmla="*/ 24 h 45"/>
                <a:gd name="T20" fmla="*/ 14 w 22"/>
                <a:gd name="T21" fmla="*/ 22 h 45"/>
                <a:gd name="T22" fmla="*/ 17 w 22"/>
                <a:gd name="T23" fmla="*/ 21 h 45"/>
                <a:gd name="T24" fmla="*/ 18 w 22"/>
                <a:gd name="T25" fmla="*/ 19 h 45"/>
                <a:gd name="T26" fmla="*/ 18 w 22"/>
                <a:gd name="T27" fmla="*/ 17 h 45"/>
                <a:gd name="T28" fmla="*/ 18 w 22"/>
                <a:gd name="T29" fmla="*/ 15 h 45"/>
                <a:gd name="T30" fmla="*/ 18 w 22"/>
                <a:gd name="T31" fmla="*/ 14 h 45"/>
                <a:gd name="T32" fmla="*/ 18 w 22"/>
                <a:gd name="T33" fmla="*/ 13 h 45"/>
                <a:gd name="T34" fmla="*/ 18 w 22"/>
                <a:gd name="T35" fmla="*/ 11 h 45"/>
                <a:gd name="T36" fmla="*/ 18 w 22"/>
                <a:gd name="T37" fmla="*/ 10 h 45"/>
                <a:gd name="T38" fmla="*/ 19 w 22"/>
                <a:gd name="T39" fmla="*/ 8 h 45"/>
                <a:gd name="T40" fmla="*/ 22 w 22"/>
                <a:gd name="T41" fmla="*/ 5 h 45"/>
                <a:gd name="T42" fmla="*/ 20 w 22"/>
                <a:gd name="T43" fmla="*/ 2 h 45"/>
                <a:gd name="T44" fmla="*/ 20 w 22"/>
                <a:gd name="T45" fmla="*/ 2 h 45"/>
                <a:gd name="T46" fmla="*/ 18 w 22"/>
                <a:gd name="T47" fmla="*/ 1 h 45"/>
                <a:gd name="T48" fmla="*/ 17 w 22"/>
                <a:gd name="T49" fmla="*/ 1 h 45"/>
                <a:gd name="T50" fmla="*/ 16 w 22"/>
                <a:gd name="T51" fmla="*/ 1 h 45"/>
                <a:gd name="T52" fmla="*/ 15 w 22"/>
                <a:gd name="T53" fmla="*/ 2 h 45"/>
                <a:gd name="T54" fmla="*/ 13 w 22"/>
                <a:gd name="T55" fmla="*/ 3 h 45"/>
                <a:gd name="T56" fmla="*/ 12 w 22"/>
                <a:gd name="T57" fmla="*/ 2 h 45"/>
                <a:gd name="T58" fmla="*/ 10 w 22"/>
                <a:gd name="T59" fmla="*/ 3 h 45"/>
                <a:gd name="T60" fmla="*/ 10 w 22"/>
                <a:gd name="T61" fmla="*/ 1 h 45"/>
                <a:gd name="T62" fmla="*/ 9 w 22"/>
                <a:gd name="T63" fmla="*/ 0 h 45"/>
                <a:gd name="T64" fmla="*/ 4 w 22"/>
                <a:gd name="T65" fmla="*/ 2 h 45"/>
                <a:gd name="T66" fmla="*/ 5 w 22"/>
                <a:gd name="T67" fmla="*/ 4 h 45"/>
                <a:gd name="T68" fmla="*/ 5 w 22"/>
                <a:gd name="T69" fmla="*/ 7 h 45"/>
                <a:gd name="T70" fmla="*/ 6 w 22"/>
                <a:gd name="T71" fmla="*/ 13 h 45"/>
                <a:gd name="T72" fmla="*/ 3 w 22"/>
                <a:gd name="T73" fmla="*/ 22 h 45"/>
                <a:gd name="T74" fmla="*/ 1 w 22"/>
                <a:gd name="T75" fmla="*/ 25 h 45"/>
                <a:gd name="T76" fmla="*/ 1 w 22"/>
                <a:gd name="T77" fmla="*/ 30 h 45"/>
                <a:gd name="T78" fmla="*/ 2 w 22"/>
                <a:gd name="T79" fmla="*/ 33 h 45"/>
                <a:gd name="T80" fmla="*/ 5 w 22"/>
                <a:gd name="T81" fmla="*/ 33 h 45"/>
                <a:gd name="T82" fmla="*/ 5 w 22"/>
                <a:gd name="T83" fmla="*/ 41 h 45"/>
                <a:gd name="T84" fmla="*/ 4 w 22"/>
                <a:gd name="T85" fmla="*/ 45 h 45"/>
                <a:gd name="T86" fmla="*/ 8 w 22"/>
                <a:gd name="T87" fmla="*/ 44 h 45"/>
                <a:gd name="T88" fmla="*/ 12 w 22"/>
                <a:gd name="T89" fmla="*/ 44 h 45"/>
                <a:gd name="T90" fmla="*/ 17 w 22"/>
                <a:gd name="T91" fmla="*/ 4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2" h="45">
                  <a:moveTo>
                    <a:pt x="14" y="43"/>
                  </a:moveTo>
                  <a:cubicBezTo>
                    <a:pt x="14" y="42"/>
                    <a:pt x="14" y="41"/>
                    <a:pt x="14" y="41"/>
                  </a:cubicBezTo>
                  <a:cubicBezTo>
                    <a:pt x="14" y="40"/>
                    <a:pt x="14" y="40"/>
                    <a:pt x="14" y="39"/>
                  </a:cubicBezTo>
                  <a:cubicBezTo>
                    <a:pt x="14" y="39"/>
                    <a:pt x="14" y="38"/>
                    <a:pt x="15" y="38"/>
                  </a:cubicBezTo>
                  <a:cubicBezTo>
                    <a:pt x="15" y="37"/>
                    <a:pt x="15" y="36"/>
                    <a:pt x="15" y="36"/>
                  </a:cubicBezTo>
                  <a:cubicBezTo>
                    <a:pt x="16" y="36"/>
                    <a:pt x="17" y="36"/>
                    <a:pt x="17" y="35"/>
                  </a:cubicBezTo>
                  <a:cubicBezTo>
                    <a:pt x="17" y="35"/>
                    <a:pt x="18" y="34"/>
                    <a:pt x="17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6" y="35"/>
                    <a:pt x="16" y="34"/>
                    <a:pt x="15" y="33"/>
                  </a:cubicBezTo>
                  <a:cubicBezTo>
                    <a:pt x="15" y="33"/>
                    <a:pt x="15" y="32"/>
                    <a:pt x="15" y="32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15" y="31"/>
                    <a:pt x="15" y="31"/>
                    <a:pt x="15" y="30"/>
                  </a:cubicBezTo>
                  <a:cubicBezTo>
                    <a:pt x="15" y="29"/>
                    <a:pt x="16" y="29"/>
                    <a:pt x="16" y="29"/>
                  </a:cubicBezTo>
                  <a:cubicBezTo>
                    <a:pt x="17" y="29"/>
                    <a:pt x="17" y="28"/>
                    <a:pt x="17" y="28"/>
                  </a:cubicBezTo>
                  <a:cubicBezTo>
                    <a:pt x="17" y="27"/>
                    <a:pt x="17" y="27"/>
                    <a:pt x="17" y="27"/>
                  </a:cubicBezTo>
                  <a:cubicBezTo>
                    <a:pt x="17" y="26"/>
                    <a:pt x="17" y="27"/>
                    <a:pt x="16" y="27"/>
                  </a:cubicBezTo>
                  <a:cubicBezTo>
                    <a:pt x="16" y="26"/>
                    <a:pt x="16" y="27"/>
                    <a:pt x="16" y="26"/>
                  </a:cubicBezTo>
                  <a:cubicBezTo>
                    <a:pt x="16" y="26"/>
                    <a:pt x="15" y="26"/>
                    <a:pt x="15" y="26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5" y="25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3"/>
                    <a:pt x="13" y="22"/>
                    <a:pt x="14" y="22"/>
                  </a:cubicBezTo>
                  <a:cubicBezTo>
                    <a:pt x="14" y="21"/>
                    <a:pt x="16" y="22"/>
                    <a:pt x="17" y="21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7" y="20"/>
                    <a:pt x="17" y="20"/>
                    <a:pt x="18" y="20"/>
                  </a:cubicBezTo>
                  <a:cubicBezTo>
                    <a:pt x="18" y="20"/>
                    <a:pt x="18" y="19"/>
                    <a:pt x="18" y="19"/>
                  </a:cubicBezTo>
                  <a:cubicBezTo>
                    <a:pt x="18" y="18"/>
                    <a:pt x="17" y="18"/>
                    <a:pt x="17" y="17"/>
                  </a:cubicBezTo>
                  <a:cubicBezTo>
                    <a:pt x="17" y="17"/>
                    <a:pt x="17" y="17"/>
                    <a:pt x="18" y="17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8" y="16"/>
                    <a:pt x="18" y="16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4"/>
                    <a:pt x="18" y="14"/>
                    <a:pt x="18" y="14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2"/>
                    <a:pt x="18" y="11"/>
                    <a:pt x="18" y="11"/>
                  </a:cubicBezTo>
                  <a:cubicBezTo>
                    <a:pt x="18" y="11"/>
                    <a:pt x="17" y="10"/>
                    <a:pt x="18" y="10"/>
                  </a:cubicBezTo>
                  <a:cubicBezTo>
                    <a:pt x="18" y="9"/>
                    <a:pt x="18" y="10"/>
                    <a:pt x="18" y="10"/>
                  </a:cubicBezTo>
                  <a:cubicBezTo>
                    <a:pt x="19" y="9"/>
                    <a:pt x="18" y="9"/>
                    <a:pt x="19" y="9"/>
                  </a:cubicBezTo>
                  <a:cubicBezTo>
                    <a:pt x="19" y="9"/>
                    <a:pt x="19" y="8"/>
                    <a:pt x="19" y="8"/>
                  </a:cubicBezTo>
                  <a:cubicBezTo>
                    <a:pt x="20" y="7"/>
                    <a:pt x="21" y="7"/>
                    <a:pt x="21" y="7"/>
                  </a:cubicBezTo>
                  <a:cubicBezTo>
                    <a:pt x="22" y="6"/>
                    <a:pt x="22" y="5"/>
                    <a:pt x="22" y="5"/>
                  </a:cubicBezTo>
                  <a:cubicBezTo>
                    <a:pt x="22" y="3"/>
                    <a:pt x="20" y="5"/>
                    <a:pt x="20" y="4"/>
                  </a:cubicBezTo>
                  <a:cubicBezTo>
                    <a:pt x="20" y="3"/>
                    <a:pt x="20" y="3"/>
                    <a:pt x="20" y="2"/>
                  </a:cubicBezTo>
                  <a:cubicBezTo>
                    <a:pt x="20" y="2"/>
                    <a:pt x="20" y="1"/>
                    <a:pt x="20" y="1"/>
                  </a:cubicBezTo>
                  <a:cubicBezTo>
                    <a:pt x="20" y="1"/>
                    <a:pt x="20" y="2"/>
                    <a:pt x="20" y="2"/>
                  </a:cubicBezTo>
                  <a:cubicBezTo>
                    <a:pt x="19" y="2"/>
                    <a:pt x="19" y="2"/>
                    <a:pt x="19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7" y="1"/>
                    <a:pt x="16" y="1"/>
                    <a:pt x="16" y="1"/>
                  </a:cubicBezTo>
                  <a:cubicBezTo>
                    <a:pt x="16" y="1"/>
                    <a:pt x="16" y="2"/>
                    <a:pt x="16" y="2"/>
                  </a:cubicBezTo>
                  <a:cubicBezTo>
                    <a:pt x="16" y="2"/>
                    <a:pt x="15" y="2"/>
                    <a:pt x="15" y="2"/>
                  </a:cubicBezTo>
                  <a:cubicBezTo>
                    <a:pt x="15" y="2"/>
                    <a:pt x="14" y="3"/>
                    <a:pt x="14" y="3"/>
                  </a:cubicBezTo>
                  <a:cubicBezTo>
                    <a:pt x="14" y="3"/>
                    <a:pt x="13" y="2"/>
                    <a:pt x="13" y="3"/>
                  </a:cubicBezTo>
                  <a:cubicBezTo>
                    <a:pt x="13" y="3"/>
                    <a:pt x="13" y="2"/>
                    <a:pt x="13" y="2"/>
                  </a:cubicBezTo>
                  <a:cubicBezTo>
                    <a:pt x="13" y="2"/>
                    <a:pt x="12" y="2"/>
                    <a:pt x="12" y="2"/>
                  </a:cubicBezTo>
                  <a:cubicBezTo>
                    <a:pt x="12" y="3"/>
                    <a:pt x="11" y="2"/>
                    <a:pt x="11" y="2"/>
                  </a:cubicBezTo>
                  <a:cubicBezTo>
                    <a:pt x="11" y="2"/>
                    <a:pt x="10" y="3"/>
                    <a:pt x="10" y="3"/>
                  </a:cubicBezTo>
                  <a:cubicBezTo>
                    <a:pt x="9" y="3"/>
                    <a:pt x="9" y="3"/>
                    <a:pt x="9" y="2"/>
                  </a:cubicBezTo>
                  <a:cubicBezTo>
                    <a:pt x="9" y="2"/>
                    <a:pt x="9" y="1"/>
                    <a:pt x="10" y="1"/>
                  </a:cubicBezTo>
                  <a:cubicBezTo>
                    <a:pt x="10" y="0"/>
                    <a:pt x="9" y="1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0"/>
                    <a:pt x="8" y="0"/>
                    <a:pt x="7" y="0"/>
                  </a:cubicBezTo>
                  <a:cubicBezTo>
                    <a:pt x="6" y="0"/>
                    <a:pt x="5" y="1"/>
                    <a:pt x="4" y="2"/>
                  </a:cubicBezTo>
                  <a:cubicBezTo>
                    <a:pt x="4" y="2"/>
                    <a:pt x="4" y="3"/>
                    <a:pt x="4" y="3"/>
                  </a:cubicBezTo>
                  <a:cubicBezTo>
                    <a:pt x="5" y="3"/>
                    <a:pt x="5" y="3"/>
                    <a:pt x="5" y="4"/>
                  </a:cubicBezTo>
                  <a:cubicBezTo>
                    <a:pt x="5" y="4"/>
                    <a:pt x="5" y="4"/>
                    <a:pt x="5" y="5"/>
                  </a:cubicBezTo>
                  <a:cubicBezTo>
                    <a:pt x="5" y="6"/>
                    <a:pt x="5" y="7"/>
                    <a:pt x="5" y="7"/>
                  </a:cubicBezTo>
                  <a:cubicBezTo>
                    <a:pt x="6" y="8"/>
                    <a:pt x="6" y="9"/>
                    <a:pt x="6" y="10"/>
                  </a:cubicBezTo>
                  <a:cubicBezTo>
                    <a:pt x="6" y="11"/>
                    <a:pt x="6" y="12"/>
                    <a:pt x="6" y="13"/>
                  </a:cubicBezTo>
                  <a:cubicBezTo>
                    <a:pt x="5" y="14"/>
                    <a:pt x="4" y="16"/>
                    <a:pt x="4" y="17"/>
                  </a:cubicBezTo>
                  <a:cubicBezTo>
                    <a:pt x="4" y="19"/>
                    <a:pt x="3" y="21"/>
                    <a:pt x="3" y="22"/>
                  </a:cubicBezTo>
                  <a:cubicBezTo>
                    <a:pt x="3" y="23"/>
                    <a:pt x="2" y="23"/>
                    <a:pt x="2" y="24"/>
                  </a:cubicBezTo>
                  <a:cubicBezTo>
                    <a:pt x="1" y="24"/>
                    <a:pt x="1" y="24"/>
                    <a:pt x="1" y="25"/>
                  </a:cubicBezTo>
                  <a:cubicBezTo>
                    <a:pt x="1" y="26"/>
                    <a:pt x="1" y="27"/>
                    <a:pt x="1" y="28"/>
                  </a:cubicBezTo>
                  <a:cubicBezTo>
                    <a:pt x="1" y="28"/>
                    <a:pt x="0" y="29"/>
                    <a:pt x="1" y="30"/>
                  </a:cubicBezTo>
                  <a:cubicBezTo>
                    <a:pt x="1" y="30"/>
                    <a:pt x="1" y="30"/>
                    <a:pt x="2" y="31"/>
                  </a:cubicBezTo>
                  <a:cubicBezTo>
                    <a:pt x="3" y="31"/>
                    <a:pt x="2" y="32"/>
                    <a:pt x="2" y="33"/>
                  </a:cubicBezTo>
                  <a:cubicBezTo>
                    <a:pt x="3" y="33"/>
                    <a:pt x="3" y="32"/>
                    <a:pt x="4" y="32"/>
                  </a:cubicBezTo>
                  <a:cubicBezTo>
                    <a:pt x="4" y="32"/>
                    <a:pt x="5" y="33"/>
                    <a:pt x="5" y="33"/>
                  </a:cubicBezTo>
                  <a:cubicBezTo>
                    <a:pt x="5" y="35"/>
                    <a:pt x="4" y="36"/>
                    <a:pt x="5" y="37"/>
                  </a:cubicBezTo>
                  <a:cubicBezTo>
                    <a:pt x="5" y="38"/>
                    <a:pt x="5" y="40"/>
                    <a:pt x="5" y="41"/>
                  </a:cubicBezTo>
                  <a:cubicBezTo>
                    <a:pt x="4" y="42"/>
                    <a:pt x="4" y="43"/>
                    <a:pt x="4" y="43"/>
                  </a:cubicBezTo>
                  <a:cubicBezTo>
                    <a:pt x="4" y="44"/>
                    <a:pt x="3" y="44"/>
                    <a:pt x="4" y="45"/>
                  </a:cubicBezTo>
                  <a:cubicBezTo>
                    <a:pt x="5" y="44"/>
                    <a:pt x="6" y="44"/>
                    <a:pt x="7" y="44"/>
                  </a:cubicBezTo>
                  <a:cubicBezTo>
                    <a:pt x="7" y="44"/>
                    <a:pt x="8" y="44"/>
                    <a:pt x="8" y="44"/>
                  </a:cubicBezTo>
                  <a:cubicBezTo>
                    <a:pt x="9" y="44"/>
                    <a:pt x="9" y="44"/>
                    <a:pt x="10" y="44"/>
                  </a:cubicBezTo>
                  <a:cubicBezTo>
                    <a:pt x="11" y="45"/>
                    <a:pt x="11" y="45"/>
                    <a:pt x="12" y="44"/>
                  </a:cubicBezTo>
                  <a:cubicBezTo>
                    <a:pt x="13" y="44"/>
                    <a:pt x="13" y="43"/>
                    <a:pt x="14" y="43"/>
                  </a:cubicBezTo>
                  <a:cubicBezTo>
                    <a:pt x="15" y="43"/>
                    <a:pt x="16" y="43"/>
                    <a:pt x="17" y="43"/>
                  </a:cubicBezTo>
                  <a:cubicBezTo>
                    <a:pt x="16" y="43"/>
                    <a:pt x="15" y="43"/>
                    <a:pt x="14" y="43"/>
                  </a:cubicBezTo>
                  <a:close/>
                </a:path>
              </a:pathLst>
            </a:custGeom>
            <a:solidFill>
              <a:srgbClr val="009BDB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1" name="Freeform 797">
              <a:extLst>
                <a:ext uri="{FF2B5EF4-FFF2-40B4-BE49-F238E27FC236}">
                  <a16:creationId xmlns:a16="http://schemas.microsoft.com/office/drawing/2014/main" id="{B47368C3-6A5A-3266-C127-CA6DEE941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9338" y="3321050"/>
              <a:ext cx="95250" cy="120650"/>
            </a:xfrm>
            <a:custGeom>
              <a:avLst/>
              <a:gdLst>
                <a:gd name="T0" fmla="*/ 12 w 23"/>
                <a:gd name="T1" fmla="*/ 28 h 29"/>
                <a:gd name="T2" fmla="*/ 14 w 23"/>
                <a:gd name="T3" fmla="*/ 25 h 29"/>
                <a:gd name="T4" fmla="*/ 15 w 23"/>
                <a:gd name="T5" fmla="*/ 24 h 29"/>
                <a:gd name="T6" fmla="*/ 15 w 23"/>
                <a:gd name="T7" fmla="*/ 22 h 29"/>
                <a:gd name="T8" fmla="*/ 17 w 23"/>
                <a:gd name="T9" fmla="*/ 19 h 29"/>
                <a:gd name="T10" fmla="*/ 18 w 23"/>
                <a:gd name="T11" fmla="*/ 20 h 29"/>
                <a:gd name="T12" fmla="*/ 20 w 23"/>
                <a:gd name="T13" fmla="*/ 21 h 29"/>
                <a:gd name="T14" fmla="*/ 21 w 23"/>
                <a:gd name="T15" fmla="*/ 21 h 29"/>
                <a:gd name="T16" fmla="*/ 22 w 23"/>
                <a:gd name="T17" fmla="*/ 19 h 29"/>
                <a:gd name="T18" fmla="*/ 21 w 23"/>
                <a:gd name="T19" fmla="*/ 16 h 29"/>
                <a:gd name="T20" fmla="*/ 20 w 23"/>
                <a:gd name="T21" fmla="*/ 14 h 29"/>
                <a:gd name="T22" fmla="*/ 19 w 23"/>
                <a:gd name="T23" fmla="*/ 13 h 29"/>
                <a:gd name="T24" fmla="*/ 19 w 23"/>
                <a:gd name="T25" fmla="*/ 12 h 29"/>
                <a:gd name="T26" fmla="*/ 17 w 23"/>
                <a:gd name="T27" fmla="*/ 10 h 29"/>
                <a:gd name="T28" fmla="*/ 17 w 23"/>
                <a:gd name="T29" fmla="*/ 8 h 29"/>
                <a:gd name="T30" fmla="*/ 17 w 23"/>
                <a:gd name="T31" fmla="*/ 7 h 29"/>
                <a:gd name="T32" fmla="*/ 16 w 23"/>
                <a:gd name="T33" fmla="*/ 5 h 29"/>
                <a:gd name="T34" fmla="*/ 14 w 23"/>
                <a:gd name="T35" fmla="*/ 4 h 29"/>
                <a:gd name="T36" fmla="*/ 12 w 23"/>
                <a:gd name="T37" fmla="*/ 3 h 29"/>
                <a:gd name="T38" fmla="*/ 11 w 23"/>
                <a:gd name="T39" fmla="*/ 3 h 29"/>
                <a:gd name="T40" fmla="*/ 10 w 23"/>
                <a:gd name="T41" fmla="*/ 2 h 29"/>
                <a:gd name="T42" fmla="*/ 10 w 23"/>
                <a:gd name="T43" fmla="*/ 2 h 29"/>
                <a:gd name="T44" fmla="*/ 9 w 23"/>
                <a:gd name="T45" fmla="*/ 1 h 29"/>
                <a:gd name="T46" fmla="*/ 7 w 23"/>
                <a:gd name="T47" fmla="*/ 0 h 29"/>
                <a:gd name="T48" fmla="*/ 5 w 23"/>
                <a:gd name="T49" fmla="*/ 0 h 29"/>
                <a:gd name="T50" fmla="*/ 4 w 23"/>
                <a:gd name="T51" fmla="*/ 1 h 29"/>
                <a:gd name="T52" fmla="*/ 2 w 23"/>
                <a:gd name="T53" fmla="*/ 1 h 29"/>
                <a:gd name="T54" fmla="*/ 0 w 23"/>
                <a:gd name="T55" fmla="*/ 2 h 29"/>
                <a:gd name="T56" fmla="*/ 4 w 23"/>
                <a:gd name="T57" fmla="*/ 7 h 29"/>
                <a:gd name="T58" fmla="*/ 6 w 23"/>
                <a:gd name="T59" fmla="*/ 10 h 29"/>
                <a:gd name="T60" fmla="*/ 8 w 23"/>
                <a:gd name="T61" fmla="*/ 13 h 29"/>
                <a:gd name="T62" fmla="*/ 10 w 23"/>
                <a:gd name="T63" fmla="*/ 19 h 29"/>
                <a:gd name="T64" fmla="*/ 10 w 23"/>
                <a:gd name="T65" fmla="*/ 22 h 29"/>
                <a:gd name="T66" fmla="*/ 10 w 23"/>
                <a:gd name="T67" fmla="*/ 28 h 29"/>
                <a:gd name="T68" fmla="*/ 12 w 23"/>
                <a:gd name="T69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3" h="29">
                  <a:moveTo>
                    <a:pt x="12" y="29"/>
                  </a:moveTo>
                  <a:cubicBezTo>
                    <a:pt x="13" y="29"/>
                    <a:pt x="12" y="28"/>
                    <a:pt x="12" y="28"/>
                  </a:cubicBezTo>
                  <a:cubicBezTo>
                    <a:pt x="13" y="28"/>
                    <a:pt x="13" y="27"/>
                    <a:pt x="13" y="26"/>
                  </a:cubicBezTo>
                  <a:cubicBezTo>
                    <a:pt x="14" y="26"/>
                    <a:pt x="14" y="25"/>
                    <a:pt x="14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15" y="25"/>
                    <a:pt x="15" y="25"/>
                    <a:pt x="15" y="24"/>
                  </a:cubicBezTo>
                  <a:cubicBezTo>
                    <a:pt x="15" y="24"/>
                    <a:pt x="16" y="23"/>
                    <a:pt x="16" y="23"/>
                  </a:cubicBezTo>
                  <a:cubicBezTo>
                    <a:pt x="16" y="23"/>
                    <a:pt x="15" y="23"/>
                    <a:pt x="15" y="22"/>
                  </a:cubicBezTo>
                  <a:cubicBezTo>
                    <a:pt x="15" y="22"/>
                    <a:pt x="15" y="21"/>
                    <a:pt x="15" y="20"/>
                  </a:cubicBezTo>
                  <a:cubicBezTo>
                    <a:pt x="15" y="20"/>
                    <a:pt x="16" y="19"/>
                    <a:pt x="17" y="19"/>
                  </a:cubicBezTo>
                  <a:cubicBezTo>
                    <a:pt x="17" y="20"/>
                    <a:pt x="17" y="20"/>
                    <a:pt x="17" y="21"/>
                  </a:cubicBezTo>
                  <a:cubicBezTo>
                    <a:pt x="17" y="21"/>
                    <a:pt x="18" y="20"/>
                    <a:pt x="18" y="20"/>
                  </a:cubicBezTo>
                  <a:cubicBezTo>
                    <a:pt x="18" y="21"/>
                    <a:pt x="19" y="20"/>
                    <a:pt x="19" y="20"/>
                  </a:cubicBezTo>
                  <a:cubicBezTo>
                    <a:pt x="19" y="20"/>
                    <a:pt x="20" y="21"/>
                    <a:pt x="20" y="21"/>
                  </a:cubicBezTo>
                  <a:cubicBezTo>
                    <a:pt x="20" y="21"/>
                    <a:pt x="21" y="20"/>
                    <a:pt x="21" y="20"/>
                  </a:cubicBezTo>
                  <a:cubicBezTo>
                    <a:pt x="21" y="20"/>
                    <a:pt x="21" y="21"/>
                    <a:pt x="21" y="21"/>
                  </a:cubicBezTo>
                  <a:cubicBezTo>
                    <a:pt x="22" y="21"/>
                    <a:pt x="23" y="21"/>
                    <a:pt x="23" y="21"/>
                  </a:cubicBezTo>
                  <a:cubicBezTo>
                    <a:pt x="23" y="20"/>
                    <a:pt x="22" y="20"/>
                    <a:pt x="22" y="19"/>
                  </a:cubicBezTo>
                  <a:cubicBezTo>
                    <a:pt x="22" y="19"/>
                    <a:pt x="22" y="17"/>
                    <a:pt x="22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0" y="16"/>
                    <a:pt x="20" y="15"/>
                    <a:pt x="20" y="15"/>
                  </a:cubicBezTo>
                  <a:cubicBezTo>
                    <a:pt x="20" y="15"/>
                    <a:pt x="20" y="15"/>
                    <a:pt x="20" y="14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9" y="14"/>
                    <a:pt x="19" y="14"/>
                    <a:pt x="19" y="13"/>
                  </a:cubicBezTo>
                  <a:cubicBezTo>
                    <a:pt x="19" y="13"/>
                    <a:pt x="19" y="12"/>
                    <a:pt x="19" y="12"/>
                  </a:cubicBezTo>
                  <a:cubicBezTo>
                    <a:pt x="19" y="11"/>
                    <a:pt x="19" y="12"/>
                    <a:pt x="19" y="12"/>
                  </a:cubicBezTo>
                  <a:cubicBezTo>
                    <a:pt x="18" y="12"/>
                    <a:pt x="18" y="12"/>
                    <a:pt x="18" y="11"/>
                  </a:cubicBezTo>
                  <a:cubicBezTo>
                    <a:pt x="18" y="11"/>
                    <a:pt x="17" y="11"/>
                    <a:pt x="17" y="10"/>
                  </a:cubicBezTo>
                  <a:cubicBezTo>
                    <a:pt x="17" y="10"/>
                    <a:pt x="17" y="10"/>
                    <a:pt x="16" y="10"/>
                  </a:cubicBezTo>
                  <a:cubicBezTo>
                    <a:pt x="16" y="9"/>
                    <a:pt x="17" y="8"/>
                    <a:pt x="17" y="8"/>
                  </a:cubicBezTo>
                  <a:cubicBezTo>
                    <a:pt x="17" y="8"/>
                    <a:pt x="17" y="7"/>
                    <a:pt x="17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7" y="6"/>
                    <a:pt x="17" y="5"/>
                    <a:pt x="17" y="5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4"/>
                    <a:pt x="14" y="4"/>
                    <a:pt x="14" y="4"/>
                  </a:cubicBezTo>
                  <a:cubicBezTo>
                    <a:pt x="14" y="4"/>
                    <a:pt x="13" y="3"/>
                    <a:pt x="13" y="3"/>
                  </a:cubicBezTo>
                  <a:cubicBezTo>
                    <a:pt x="13" y="3"/>
                    <a:pt x="12" y="3"/>
                    <a:pt x="12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2" y="3"/>
                    <a:pt x="11" y="3"/>
                  </a:cubicBezTo>
                  <a:cubicBezTo>
                    <a:pt x="11" y="3"/>
                    <a:pt x="11" y="3"/>
                    <a:pt x="11" y="2"/>
                  </a:cubicBezTo>
                  <a:cubicBezTo>
                    <a:pt x="11" y="2"/>
                    <a:pt x="10" y="3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10" y="2"/>
                    <a:pt x="9" y="2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1"/>
                    <a:pt x="8" y="1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6" y="0"/>
                    <a:pt x="6" y="0"/>
                  </a:cubicBezTo>
                  <a:cubicBezTo>
                    <a:pt x="6" y="0"/>
                    <a:pt x="6" y="0"/>
                    <a:pt x="5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4" y="0"/>
                    <a:pt x="4" y="1"/>
                    <a:pt x="4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1" y="1"/>
                  </a:cubicBezTo>
                  <a:cubicBezTo>
                    <a:pt x="1" y="1"/>
                    <a:pt x="1" y="1"/>
                    <a:pt x="0" y="2"/>
                  </a:cubicBezTo>
                  <a:cubicBezTo>
                    <a:pt x="1" y="2"/>
                    <a:pt x="3" y="4"/>
                    <a:pt x="3" y="5"/>
                  </a:cubicBezTo>
                  <a:cubicBezTo>
                    <a:pt x="3" y="5"/>
                    <a:pt x="3" y="6"/>
                    <a:pt x="4" y="7"/>
                  </a:cubicBezTo>
                  <a:cubicBezTo>
                    <a:pt x="4" y="7"/>
                    <a:pt x="4" y="8"/>
                    <a:pt x="5" y="9"/>
                  </a:cubicBezTo>
                  <a:cubicBezTo>
                    <a:pt x="5" y="9"/>
                    <a:pt x="5" y="9"/>
                    <a:pt x="6" y="10"/>
                  </a:cubicBezTo>
                  <a:cubicBezTo>
                    <a:pt x="6" y="10"/>
                    <a:pt x="6" y="11"/>
                    <a:pt x="6" y="11"/>
                  </a:cubicBezTo>
                  <a:cubicBezTo>
                    <a:pt x="7" y="12"/>
                    <a:pt x="7" y="12"/>
                    <a:pt x="8" y="13"/>
                  </a:cubicBezTo>
                  <a:cubicBezTo>
                    <a:pt x="8" y="14"/>
                    <a:pt x="9" y="14"/>
                    <a:pt x="9" y="15"/>
                  </a:cubicBezTo>
                  <a:cubicBezTo>
                    <a:pt x="10" y="16"/>
                    <a:pt x="11" y="17"/>
                    <a:pt x="10" y="19"/>
                  </a:cubicBezTo>
                  <a:cubicBezTo>
                    <a:pt x="10" y="19"/>
                    <a:pt x="11" y="20"/>
                    <a:pt x="10" y="21"/>
                  </a:cubicBezTo>
                  <a:cubicBezTo>
                    <a:pt x="10" y="21"/>
                    <a:pt x="10" y="22"/>
                    <a:pt x="10" y="22"/>
                  </a:cubicBezTo>
                  <a:cubicBezTo>
                    <a:pt x="10" y="23"/>
                    <a:pt x="10" y="25"/>
                    <a:pt x="10" y="26"/>
                  </a:cubicBezTo>
                  <a:cubicBezTo>
                    <a:pt x="10" y="27"/>
                    <a:pt x="10" y="27"/>
                    <a:pt x="10" y="28"/>
                  </a:cubicBezTo>
                  <a:cubicBezTo>
                    <a:pt x="9" y="29"/>
                    <a:pt x="9" y="29"/>
                    <a:pt x="10" y="29"/>
                  </a:cubicBezTo>
                  <a:cubicBezTo>
                    <a:pt x="11" y="29"/>
                    <a:pt x="11" y="29"/>
                    <a:pt x="12" y="29"/>
                  </a:cubicBezTo>
                  <a:cubicBezTo>
                    <a:pt x="12" y="29"/>
                    <a:pt x="12" y="29"/>
                    <a:pt x="12" y="29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2" name="Freeform 798">
              <a:extLst>
                <a:ext uri="{FF2B5EF4-FFF2-40B4-BE49-F238E27FC236}">
                  <a16:creationId xmlns:a16="http://schemas.microsoft.com/office/drawing/2014/main" id="{7A7F077F-562A-6EA9-12A1-3E37D6898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0088" y="3784600"/>
              <a:ext cx="3175" cy="3175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1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w 1"/>
                <a:gd name="T11" fmla="*/ 0 h 1"/>
                <a:gd name="T12" fmla="*/ 0 w 1"/>
                <a:gd name="T13" fmla="*/ 0 h 1"/>
                <a:gd name="T14" fmla="*/ 0 w 1"/>
                <a:gd name="T15" fmla="*/ 0 h 1"/>
                <a:gd name="T16" fmla="*/ 0 w 1"/>
                <a:gd name="T17" fmla="*/ 0 h 1"/>
                <a:gd name="T18" fmla="*/ 1 w 1"/>
                <a:gd name="T19" fmla="*/ 0 h 1"/>
                <a:gd name="T20" fmla="*/ 1 w 1"/>
                <a:gd name="T21" fmla="*/ 0 h 1"/>
                <a:gd name="T22" fmla="*/ 1 w 1"/>
                <a:gd name="T23" fmla="*/ 0 h 1"/>
                <a:gd name="T24" fmla="*/ 1 w 1"/>
                <a:gd name="T25" fmla="*/ 0 h 1"/>
                <a:gd name="T26" fmla="*/ 1 w 1"/>
                <a:gd name="T27" fmla="*/ 0 h 1"/>
                <a:gd name="T28" fmla="*/ 1 w 1"/>
                <a:gd name="T29" fmla="*/ 0 h 1"/>
                <a:gd name="T30" fmla="*/ 1 w 1"/>
                <a:gd name="T31" fmla="*/ 1 h 1"/>
                <a:gd name="T32" fmla="*/ 1 w 1"/>
                <a:gd name="T33" fmla="*/ 1 h 1"/>
                <a:gd name="T34" fmla="*/ 1 w 1"/>
                <a:gd name="T35" fmla="*/ 1 h 1"/>
                <a:gd name="T36" fmla="*/ 1 w 1"/>
                <a:gd name="T37" fmla="*/ 1 h 1"/>
                <a:gd name="T38" fmla="*/ 1 w 1"/>
                <a:gd name="T39" fmla="*/ 1 h 1"/>
                <a:gd name="T40" fmla="*/ 1 w 1"/>
                <a:gd name="T41" fmla="*/ 1 h 1"/>
                <a:gd name="T42" fmla="*/ 1 w 1"/>
                <a:gd name="T43" fmla="*/ 1 h 1"/>
                <a:gd name="T44" fmla="*/ 1 w 1"/>
                <a:gd name="T45" fmla="*/ 1 h 1"/>
                <a:gd name="T46" fmla="*/ 1 w 1"/>
                <a:gd name="T47" fmla="*/ 1 h 1"/>
                <a:gd name="T48" fmla="*/ 1 w 1"/>
                <a:gd name="T49" fmla="*/ 1 h 1"/>
                <a:gd name="T50" fmla="*/ 0 w 1"/>
                <a:gd name="T51" fmla="*/ 1 h 1"/>
                <a:gd name="T52" fmla="*/ 0 w 1"/>
                <a:gd name="T53" fmla="*/ 1 h 1"/>
                <a:gd name="T54" fmla="*/ 0 w 1"/>
                <a:gd name="T55" fmla="*/ 1 h 1"/>
                <a:gd name="T56" fmla="*/ 0 w 1"/>
                <a:gd name="T57" fmla="*/ 1 h 1"/>
                <a:gd name="T58" fmla="*/ 0 w 1"/>
                <a:gd name="T59" fmla="*/ 1 h 1"/>
                <a:gd name="T60" fmla="*/ 0 w 1"/>
                <a:gd name="T6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3" name="Freeform 799">
              <a:extLst>
                <a:ext uri="{FF2B5EF4-FFF2-40B4-BE49-F238E27FC236}">
                  <a16:creationId xmlns:a16="http://schemas.microsoft.com/office/drawing/2014/main" id="{A3E617A9-9641-7DA2-8E3B-8B69B5F8B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3263" y="378777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4" name="Freeform 800">
              <a:extLst>
                <a:ext uri="{FF2B5EF4-FFF2-40B4-BE49-F238E27FC236}">
                  <a16:creationId xmlns:a16="http://schemas.microsoft.com/office/drawing/2014/main" id="{BA6E3AC0-61D7-C455-D477-171495BE1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3263" y="3787775"/>
              <a:ext cx="9525" cy="7938"/>
            </a:xfrm>
            <a:custGeom>
              <a:avLst/>
              <a:gdLst>
                <a:gd name="T0" fmla="*/ 1 w 2"/>
                <a:gd name="T1" fmla="*/ 0 h 2"/>
                <a:gd name="T2" fmla="*/ 1 w 2"/>
                <a:gd name="T3" fmla="*/ 0 h 2"/>
                <a:gd name="T4" fmla="*/ 1 w 2"/>
                <a:gd name="T5" fmla="*/ 0 h 2"/>
                <a:gd name="T6" fmla="*/ 1 w 2"/>
                <a:gd name="T7" fmla="*/ 0 h 2"/>
                <a:gd name="T8" fmla="*/ 1 w 2"/>
                <a:gd name="T9" fmla="*/ 1 h 2"/>
                <a:gd name="T10" fmla="*/ 1 w 2"/>
                <a:gd name="T11" fmla="*/ 1 h 2"/>
                <a:gd name="T12" fmla="*/ 1 w 2"/>
                <a:gd name="T13" fmla="*/ 1 h 2"/>
                <a:gd name="T14" fmla="*/ 1 w 2"/>
                <a:gd name="T15" fmla="*/ 1 h 2"/>
                <a:gd name="T16" fmla="*/ 1 w 2"/>
                <a:gd name="T17" fmla="*/ 1 h 2"/>
                <a:gd name="T18" fmla="*/ 2 w 2"/>
                <a:gd name="T19" fmla="*/ 1 h 2"/>
                <a:gd name="T20" fmla="*/ 2 w 2"/>
                <a:gd name="T21" fmla="*/ 1 h 2"/>
                <a:gd name="T22" fmla="*/ 2 w 2"/>
                <a:gd name="T23" fmla="*/ 1 h 2"/>
                <a:gd name="T24" fmla="*/ 2 w 2"/>
                <a:gd name="T25" fmla="*/ 1 h 2"/>
                <a:gd name="T26" fmla="*/ 2 w 2"/>
                <a:gd name="T27" fmla="*/ 1 h 2"/>
                <a:gd name="T28" fmla="*/ 2 w 2"/>
                <a:gd name="T29" fmla="*/ 1 h 2"/>
                <a:gd name="T30" fmla="*/ 2 w 2"/>
                <a:gd name="T31" fmla="*/ 1 h 2"/>
                <a:gd name="T32" fmla="*/ 2 w 2"/>
                <a:gd name="T33" fmla="*/ 2 h 2"/>
                <a:gd name="T34" fmla="*/ 2 w 2"/>
                <a:gd name="T35" fmla="*/ 1 h 2"/>
                <a:gd name="T36" fmla="*/ 2 w 2"/>
                <a:gd name="T37" fmla="*/ 1 h 2"/>
                <a:gd name="T38" fmla="*/ 2 w 2"/>
                <a:gd name="T39" fmla="*/ 1 h 2"/>
                <a:gd name="T40" fmla="*/ 2 w 2"/>
                <a:gd name="T41" fmla="*/ 1 h 2"/>
                <a:gd name="T42" fmla="*/ 2 w 2"/>
                <a:gd name="T43" fmla="*/ 1 h 2"/>
                <a:gd name="T44" fmla="*/ 2 w 2"/>
                <a:gd name="T45" fmla="*/ 2 h 2"/>
                <a:gd name="T46" fmla="*/ 2 w 2"/>
                <a:gd name="T47" fmla="*/ 2 h 2"/>
                <a:gd name="T48" fmla="*/ 2 w 2"/>
                <a:gd name="T49" fmla="*/ 2 h 2"/>
                <a:gd name="T50" fmla="*/ 2 w 2"/>
                <a:gd name="T51" fmla="*/ 2 h 2"/>
                <a:gd name="T52" fmla="*/ 2 w 2"/>
                <a:gd name="T53" fmla="*/ 2 h 2"/>
                <a:gd name="T54" fmla="*/ 2 w 2"/>
                <a:gd name="T55" fmla="*/ 2 h 2"/>
                <a:gd name="T56" fmla="*/ 2 w 2"/>
                <a:gd name="T57" fmla="*/ 2 h 2"/>
                <a:gd name="T58" fmla="*/ 2 w 2"/>
                <a:gd name="T59" fmla="*/ 2 h 2"/>
                <a:gd name="T60" fmla="*/ 2 w 2"/>
                <a:gd name="T61" fmla="*/ 2 h 2"/>
                <a:gd name="T62" fmla="*/ 2 w 2"/>
                <a:gd name="T63" fmla="*/ 2 h 2"/>
                <a:gd name="T64" fmla="*/ 2 w 2"/>
                <a:gd name="T65" fmla="*/ 2 h 2"/>
                <a:gd name="T66" fmla="*/ 2 w 2"/>
                <a:gd name="T67" fmla="*/ 2 h 2"/>
                <a:gd name="T68" fmla="*/ 2 w 2"/>
                <a:gd name="T69" fmla="*/ 2 h 2"/>
                <a:gd name="T70" fmla="*/ 2 w 2"/>
                <a:gd name="T71" fmla="*/ 2 h 2"/>
                <a:gd name="T72" fmla="*/ 1 w 2"/>
                <a:gd name="T73" fmla="*/ 2 h 2"/>
                <a:gd name="T74" fmla="*/ 1 w 2"/>
                <a:gd name="T75" fmla="*/ 2 h 2"/>
                <a:gd name="T76" fmla="*/ 1 w 2"/>
                <a:gd name="T77" fmla="*/ 2 h 2"/>
                <a:gd name="T78" fmla="*/ 1 w 2"/>
                <a:gd name="T79" fmla="*/ 2 h 2"/>
                <a:gd name="T80" fmla="*/ 1 w 2"/>
                <a:gd name="T81" fmla="*/ 2 h 2"/>
                <a:gd name="T82" fmla="*/ 1 w 2"/>
                <a:gd name="T83" fmla="*/ 2 h 2"/>
                <a:gd name="T84" fmla="*/ 0 w 2"/>
                <a:gd name="T85" fmla="*/ 2 h 2"/>
                <a:gd name="T86" fmla="*/ 0 w 2"/>
                <a:gd name="T87" fmla="*/ 1 h 2"/>
                <a:gd name="T88" fmla="*/ 0 w 2"/>
                <a:gd name="T89" fmla="*/ 1 h 2"/>
                <a:gd name="T90" fmla="*/ 0 w 2"/>
                <a:gd name="T91" fmla="*/ 1 h 2"/>
                <a:gd name="T92" fmla="*/ 0 w 2"/>
                <a:gd name="T93" fmla="*/ 1 h 2"/>
                <a:gd name="T94" fmla="*/ 0 w 2"/>
                <a:gd name="T95" fmla="*/ 1 h 2"/>
                <a:gd name="T96" fmla="*/ 0 w 2"/>
                <a:gd name="T97" fmla="*/ 1 h 2"/>
                <a:gd name="T98" fmla="*/ 0 w 2"/>
                <a:gd name="T99" fmla="*/ 1 h 2"/>
                <a:gd name="T100" fmla="*/ 0 w 2"/>
                <a:gd name="T101" fmla="*/ 1 h 2"/>
                <a:gd name="T102" fmla="*/ 0 w 2"/>
                <a:gd name="T103" fmla="*/ 0 h 2"/>
                <a:gd name="T104" fmla="*/ 0 w 2"/>
                <a:gd name="T10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5" name="Freeform 801">
              <a:extLst>
                <a:ext uri="{FF2B5EF4-FFF2-40B4-BE49-F238E27FC236}">
                  <a16:creationId xmlns:a16="http://schemas.microsoft.com/office/drawing/2014/main" id="{7FA2667A-98A9-B407-2B34-9EA45CAA0E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75288" y="3092450"/>
              <a:ext cx="107950" cy="128588"/>
            </a:xfrm>
            <a:custGeom>
              <a:avLst/>
              <a:gdLst>
                <a:gd name="T0" fmla="*/ 17 w 26"/>
                <a:gd name="T1" fmla="*/ 31 h 31"/>
                <a:gd name="T2" fmla="*/ 16 w 26"/>
                <a:gd name="T3" fmla="*/ 30 h 31"/>
                <a:gd name="T4" fmla="*/ 16 w 26"/>
                <a:gd name="T5" fmla="*/ 27 h 31"/>
                <a:gd name="T6" fmla="*/ 15 w 26"/>
                <a:gd name="T7" fmla="*/ 26 h 31"/>
                <a:gd name="T8" fmla="*/ 12 w 26"/>
                <a:gd name="T9" fmla="*/ 25 h 31"/>
                <a:gd name="T10" fmla="*/ 11 w 26"/>
                <a:gd name="T11" fmla="*/ 23 h 31"/>
                <a:gd name="T12" fmla="*/ 10 w 26"/>
                <a:gd name="T13" fmla="*/ 23 h 31"/>
                <a:gd name="T14" fmla="*/ 8 w 26"/>
                <a:gd name="T15" fmla="*/ 23 h 31"/>
                <a:gd name="T16" fmla="*/ 6 w 26"/>
                <a:gd name="T17" fmla="*/ 25 h 31"/>
                <a:gd name="T18" fmla="*/ 5 w 26"/>
                <a:gd name="T19" fmla="*/ 26 h 31"/>
                <a:gd name="T20" fmla="*/ 2 w 26"/>
                <a:gd name="T21" fmla="*/ 26 h 31"/>
                <a:gd name="T22" fmla="*/ 0 w 26"/>
                <a:gd name="T23" fmla="*/ 26 h 31"/>
                <a:gd name="T24" fmla="*/ 1 w 26"/>
                <a:gd name="T25" fmla="*/ 24 h 31"/>
                <a:gd name="T26" fmla="*/ 4 w 26"/>
                <a:gd name="T27" fmla="*/ 25 h 31"/>
                <a:gd name="T28" fmla="*/ 5 w 26"/>
                <a:gd name="T29" fmla="*/ 25 h 31"/>
                <a:gd name="T30" fmla="*/ 5 w 26"/>
                <a:gd name="T31" fmla="*/ 22 h 31"/>
                <a:gd name="T32" fmla="*/ 2 w 26"/>
                <a:gd name="T33" fmla="*/ 21 h 31"/>
                <a:gd name="T34" fmla="*/ 5 w 26"/>
                <a:gd name="T35" fmla="*/ 22 h 31"/>
                <a:gd name="T36" fmla="*/ 4 w 26"/>
                <a:gd name="T37" fmla="*/ 20 h 31"/>
                <a:gd name="T38" fmla="*/ 4 w 26"/>
                <a:gd name="T39" fmla="*/ 19 h 31"/>
                <a:gd name="T40" fmla="*/ 5 w 26"/>
                <a:gd name="T41" fmla="*/ 17 h 31"/>
                <a:gd name="T42" fmla="*/ 8 w 26"/>
                <a:gd name="T43" fmla="*/ 14 h 31"/>
                <a:gd name="T44" fmla="*/ 9 w 26"/>
                <a:gd name="T45" fmla="*/ 7 h 31"/>
                <a:gd name="T46" fmla="*/ 12 w 26"/>
                <a:gd name="T47" fmla="*/ 7 h 31"/>
                <a:gd name="T48" fmla="*/ 14 w 26"/>
                <a:gd name="T49" fmla="*/ 6 h 31"/>
                <a:gd name="T50" fmla="*/ 17 w 26"/>
                <a:gd name="T51" fmla="*/ 3 h 31"/>
                <a:gd name="T52" fmla="*/ 23 w 26"/>
                <a:gd name="T53" fmla="*/ 2 h 31"/>
                <a:gd name="T54" fmla="*/ 25 w 26"/>
                <a:gd name="T55" fmla="*/ 4 h 31"/>
                <a:gd name="T56" fmla="*/ 26 w 26"/>
                <a:gd name="T57" fmla="*/ 4 h 31"/>
                <a:gd name="T58" fmla="*/ 25 w 26"/>
                <a:gd name="T59" fmla="*/ 8 h 31"/>
                <a:gd name="T60" fmla="*/ 23 w 26"/>
                <a:gd name="T61" fmla="*/ 11 h 31"/>
                <a:gd name="T62" fmla="*/ 25 w 26"/>
                <a:gd name="T63" fmla="*/ 13 h 31"/>
                <a:gd name="T64" fmla="*/ 23 w 26"/>
                <a:gd name="T65" fmla="*/ 16 h 31"/>
                <a:gd name="T66" fmla="*/ 23 w 26"/>
                <a:gd name="T67" fmla="*/ 18 h 31"/>
                <a:gd name="T68" fmla="*/ 20 w 26"/>
                <a:gd name="T69" fmla="*/ 19 h 31"/>
                <a:gd name="T70" fmla="*/ 17 w 26"/>
                <a:gd name="T71" fmla="*/ 20 h 31"/>
                <a:gd name="T72" fmla="*/ 19 w 26"/>
                <a:gd name="T73" fmla="*/ 25 h 31"/>
                <a:gd name="T74" fmla="*/ 18 w 26"/>
                <a:gd name="T75" fmla="*/ 27 h 31"/>
                <a:gd name="T76" fmla="*/ 17 w 26"/>
                <a:gd name="T77" fmla="*/ 28 h 31"/>
                <a:gd name="T78" fmla="*/ 17 w 26"/>
                <a:gd name="T79" fmla="*/ 31 h 31"/>
                <a:gd name="T80" fmla="*/ 2 w 26"/>
                <a:gd name="T81" fmla="*/ 24 h 31"/>
                <a:gd name="T82" fmla="*/ 4 w 26"/>
                <a:gd name="T83" fmla="*/ 24 h 31"/>
                <a:gd name="T84" fmla="*/ 4 w 26"/>
                <a:gd name="T85" fmla="*/ 23 h 31"/>
                <a:gd name="T86" fmla="*/ 3 w 26"/>
                <a:gd name="T87" fmla="*/ 22 h 31"/>
                <a:gd name="T88" fmla="*/ 0 w 26"/>
                <a:gd name="T89" fmla="*/ 23 h 31"/>
                <a:gd name="T90" fmla="*/ 11 w 26"/>
                <a:gd name="T91" fmla="*/ 5 h 31"/>
                <a:gd name="T92" fmla="*/ 10 w 26"/>
                <a:gd name="T93" fmla="*/ 6 h 31"/>
                <a:gd name="T94" fmla="*/ 9 w 26"/>
                <a:gd name="T95" fmla="*/ 6 h 31"/>
                <a:gd name="T96" fmla="*/ 9 w 26"/>
                <a:gd name="T97" fmla="*/ 6 h 31"/>
                <a:gd name="T98" fmla="*/ 11 w 26"/>
                <a:gd name="T99" fmla="*/ 3 h 31"/>
                <a:gd name="T100" fmla="*/ 11 w 26"/>
                <a:gd name="T101" fmla="*/ 4 h 31"/>
                <a:gd name="T102" fmla="*/ 13 w 26"/>
                <a:gd name="T103" fmla="*/ 2 h 31"/>
                <a:gd name="T104" fmla="*/ 17 w 26"/>
                <a:gd name="T105" fmla="*/ 1 h 31"/>
                <a:gd name="T106" fmla="*/ 12 w 26"/>
                <a:gd name="T107" fmla="*/ 3 h 31"/>
                <a:gd name="T108" fmla="*/ 19 w 26"/>
                <a:gd name="T109" fmla="*/ 1 h 31"/>
                <a:gd name="T110" fmla="*/ 19 w 26"/>
                <a:gd name="T111" fmla="*/ 1 h 31"/>
                <a:gd name="T112" fmla="*/ 19 w 26"/>
                <a:gd name="T113" fmla="*/ 1 h 31"/>
                <a:gd name="T114" fmla="*/ 21 w 26"/>
                <a:gd name="T115" fmla="*/ 1 h 31"/>
                <a:gd name="T116" fmla="*/ 23 w 26"/>
                <a:gd name="T117" fmla="*/ 0 h 31"/>
                <a:gd name="T118" fmla="*/ 23 w 26"/>
                <a:gd name="T11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" h="31">
                  <a:moveTo>
                    <a:pt x="17" y="31"/>
                  </a:moveTo>
                  <a:cubicBezTo>
                    <a:pt x="17" y="31"/>
                    <a:pt x="17" y="31"/>
                    <a:pt x="17" y="31"/>
                  </a:cubicBezTo>
                  <a:cubicBezTo>
                    <a:pt x="17" y="31"/>
                    <a:pt x="17" y="31"/>
                    <a:pt x="16" y="31"/>
                  </a:cubicBezTo>
                  <a:cubicBezTo>
                    <a:pt x="15" y="31"/>
                    <a:pt x="15" y="30"/>
                    <a:pt x="16" y="30"/>
                  </a:cubicBezTo>
                  <a:cubicBezTo>
                    <a:pt x="16" y="29"/>
                    <a:pt x="16" y="29"/>
                    <a:pt x="16" y="28"/>
                  </a:cubicBezTo>
                  <a:cubicBezTo>
                    <a:pt x="17" y="27"/>
                    <a:pt x="17" y="27"/>
                    <a:pt x="16" y="27"/>
                  </a:cubicBezTo>
                  <a:cubicBezTo>
                    <a:pt x="16" y="26"/>
                    <a:pt x="15" y="27"/>
                    <a:pt x="15" y="26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4" y="25"/>
                    <a:pt x="14" y="26"/>
                    <a:pt x="13" y="26"/>
                  </a:cubicBezTo>
                  <a:cubicBezTo>
                    <a:pt x="12" y="26"/>
                    <a:pt x="12" y="25"/>
                    <a:pt x="12" y="25"/>
                  </a:cubicBezTo>
                  <a:cubicBezTo>
                    <a:pt x="12" y="25"/>
                    <a:pt x="12" y="25"/>
                    <a:pt x="11" y="25"/>
                  </a:cubicBezTo>
                  <a:cubicBezTo>
                    <a:pt x="11" y="24"/>
                    <a:pt x="11" y="24"/>
                    <a:pt x="11" y="23"/>
                  </a:cubicBezTo>
                  <a:cubicBezTo>
                    <a:pt x="11" y="24"/>
                    <a:pt x="11" y="24"/>
                    <a:pt x="10" y="24"/>
                  </a:cubicBezTo>
                  <a:cubicBezTo>
                    <a:pt x="9" y="24"/>
                    <a:pt x="10" y="23"/>
                    <a:pt x="10" y="23"/>
                  </a:cubicBezTo>
                  <a:cubicBezTo>
                    <a:pt x="9" y="23"/>
                    <a:pt x="9" y="24"/>
                    <a:pt x="8" y="24"/>
                  </a:cubicBezTo>
                  <a:cubicBezTo>
                    <a:pt x="8" y="24"/>
                    <a:pt x="8" y="24"/>
                    <a:pt x="8" y="23"/>
                  </a:cubicBezTo>
                  <a:cubicBezTo>
                    <a:pt x="7" y="23"/>
                    <a:pt x="7" y="24"/>
                    <a:pt x="7" y="24"/>
                  </a:cubicBezTo>
                  <a:cubicBezTo>
                    <a:pt x="7" y="25"/>
                    <a:pt x="7" y="25"/>
                    <a:pt x="6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6" y="25"/>
                    <a:pt x="5" y="26"/>
                    <a:pt x="5" y="26"/>
                  </a:cubicBezTo>
                  <a:cubicBezTo>
                    <a:pt x="4" y="26"/>
                    <a:pt x="4" y="27"/>
                    <a:pt x="3" y="26"/>
                  </a:cubicBezTo>
                  <a:cubicBezTo>
                    <a:pt x="3" y="26"/>
                    <a:pt x="2" y="26"/>
                    <a:pt x="2" y="26"/>
                  </a:cubicBezTo>
                  <a:cubicBezTo>
                    <a:pt x="1" y="25"/>
                    <a:pt x="1" y="26"/>
                    <a:pt x="1" y="26"/>
                  </a:cubicBezTo>
                  <a:cubicBezTo>
                    <a:pt x="1" y="26"/>
                    <a:pt x="1" y="26"/>
                    <a:pt x="0" y="26"/>
                  </a:cubicBezTo>
                  <a:cubicBezTo>
                    <a:pt x="0" y="26"/>
                    <a:pt x="0" y="25"/>
                    <a:pt x="0" y="25"/>
                  </a:cubicBezTo>
                  <a:cubicBezTo>
                    <a:pt x="0" y="25"/>
                    <a:pt x="1" y="24"/>
                    <a:pt x="1" y="24"/>
                  </a:cubicBezTo>
                  <a:cubicBezTo>
                    <a:pt x="1" y="24"/>
                    <a:pt x="2" y="24"/>
                    <a:pt x="2" y="25"/>
                  </a:cubicBezTo>
                  <a:cubicBezTo>
                    <a:pt x="3" y="25"/>
                    <a:pt x="3" y="25"/>
                    <a:pt x="4" y="25"/>
                  </a:cubicBezTo>
                  <a:cubicBezTo>
                    <a:pt x="4" y="24"/>
                    <a:pt x="4" y="24"/>
                    <a:pt x="5" y="24"/>
                  </a:cubicBezTo>
                  <a:cubicBezTo>
                    <a:pt x="5" y="24"/>
                    <a:pt x="5" y="25"/>
                    <a:pt x="5" y="25"/>
                  </a:cubicBezTo>
                  <a:cubicBezTo>
                    <a:pt x="6" y="24"/>
                    <a:pt x="6" y="24"/>
                    <a:pt x="6" y="23"/>
                  </a:cubicBezTo>
                  <a:cubicBezTo>
                    <a:pt x="6" y="23"/>
                    <a:pt x="5" y="23"/>
                    <a:pt x="5" y="22"/>
                  </a:cubicBezTo>
                  <a:cubicBezTo>
                    <a:pt x="4" y="22"/>
                    <a:pt x="4" y="21"/>
                    <a:pt x="3" y="21"/>
                  </a:cubicBezTo>
                  <a:cubicBezTo>
                    <a:pt x="3" y="21"/>
                    <a:pt x="2" y="22"/>
                    <a:pt x="2" y="21"/>
                  </a:cubicBezTo>
                  <a:cubicBezTo>
                    <a:pt x="2" y="21"/>
                    <a:pt x="2" y="21"/>
                    <a:pt x="3" y="21"/>
                  </a:cubicBezTo>
                  <a:cubicBezTo>
                    <a:pt x="3" y="20"/>
                    <a:pt x="5" y="21"/>
                    <a:pt x="5" y="22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5" y="21"/>
                    <a:pt x="5" y="20"/>
                    <a:pt x="4" y="20"/>
                  </a:cubicBezTo>
                  <a:cubicBezTo>
                    <a:pt x="4" y="20"/>
                    <a:pt x="4" y="20"/>
                    <a:pt x="3" y="20"/>
                  </a:cubicBezTo>
                  <a:cubicBezTo>
                    <a:pt x="3" y="19"/>
                    <a:pt x="4" y="20"/>
                    <a:pt x="4" y="19"/>
                  </a:cubicBezTo>
                  <a:cubicBezTo>
                    <a:pt x="5" y="19"/>
                    <a:pt x="4" y="18"/>
                    <a:pt x="5" y="18"/>
                  </a:cubicBezTo>
                  <a:cubicBezTo>
                    <a:pt x="5" y="18"/>
                    <a:pt x="5" y="18"/>
                    <a:pt x="5" y="17"/>
                  </a:cubicBezTo>
                  <a:cubicBezTo>
                    <a:pt x="6" y="17"/>
                    <a:pt x="6" y="17"/>
                    <a:pt x="6" y="16"/>
                  </a:cubicBezTo>
                  <a:cubicBezTo>
                    <a:pt x="7" y="16"/>
                    <a:pt x="7" y="15"/>
                    <a:pt x="8" y="14"/>
                  </a:cubicBezTo>
                  <a:cubicBezTo>
                    <a:pt x="8" y="13"/>
                    <a:pt x="8" y="11"/>
                    <a:pt x="9" y="9"/>
                  </a:cubicBezTo>
                  <a:cubicBezTo>
                    <a:pt x="9" y="9"/>
                    <a:pt x="9" y="8"/>
                    <a:pt x="9" y="7"/>
                  </a:cubicBezTo>
                  <a:cubicBezTo>
                    <a:pt x="10" y="7"/>
                    <a:pt x="10" y="8"/>
                    <a:pt x="10" y="8"/>
                  </a:cubicBezTo>
                  <a:cubicBezTo>
                    <a:pt x="10" y="8"/>
                    <a:pt x="11" y="7"/>
                    <a:pt x="12" y="7"/>
                  </a:cubicBezTo>
                  <a:cubicBezTo>
                    <a:pt x="12" y="7"/>
                    <a:pt x="12" y="7"/>
                    <a:pt x="13" y="6"/>
                  </a:cubicBezTo>
                  <a:cubicBezTo>
                    <a:pt x="13" y="6"/>
                    <a:pt x="13" y="6"/>
                    <a:pt x="14" y="6"/>
                  </a:cubicBezTo>
                  <a:cubicBezTo>
                    <a:pt x="14" y="5"/>
                    <a:pt x="14" y="5"/>
                    <a:pt x="14" y="4"/>
                  </a:cubicBezTo>
                  <a:cubicBezTo>
                    <a:pt x="15" y="3"/>
                    <a:pt x="16" y="3"/>
                    <a:pt x="17" y="3"/>
                  </a:cubicBezTo>
                  <a:cubicBezTo>
                    <a:pt x="18" y="2"/>
                    <a:pt x="20" y="2"/>
                    <a:pt x="21" y="2"/>
                  </a:cubicBezTo>
                  <a:cubicBezTo>
                    <a:pt x="22" y="2"/>
                    <a:pt x="23" y="1"/>
                    <a:pt x="23" y="2"/>
                  </a:cubicBezTo>
                  <a:cubicBezTo>
                    <a:pt x="24" y="2"/>
                    <a:pt x="24" y="3"/>
                    <a:pt x="24" y="3"/>
                  </a:cubicBezTo>
                  <a:cubicBezTo>
                    <a:pt x="25" y="3"/>
                    <a:pt x="25" y="3"/>
                    <a:pt x="25" y="4"/>
                  </a:cubicBezTo>
                  <a:cubicBezTo>
                    <a:pt x="25" y="4"/>
                    <a:pt x="26" y="4"/>
                    <a:pt x="26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6" y="5"/>
                    <a:pt x="26" y="5"/>
                    <a:pt x="26" y="6"/>
                  </a:cubicBezTo>
                  <a:cubicBezTo>
                    <a:pt x="26" y="7"/>
                    <a:pt x="26" y="7"/>
                    <a:pt x="25" y="8"/>
                  </a:cubicBezTo>
                  <a:cubicBezTo>
                    <a:pt x="25" y="9"/>
                    <a:pt x="25" y="9"/>
                    <a:pt x="25" y="10"/>
                  </a:cubicBezTo>
                  <a:cubicBezTo>
                    <a:pt x="24" y="11"/>
                    <a:pt x="24" y="11"/>
                    <a:pt x="23" y="11"/>
                  </a:cubicBezTo>
                  <a:cubicBezTo>
                    <a:pt x="23" y="11"/>
                    <a:pt x="22" y="11"/>
                    <a:pt x="22" y="12"/>
                  </a:cubicBezTo>
                  <a:cubicBezTo>
                    <a:pt x="22" y="14"/>
                    <a:pt x="24" y="12"/>
                    <a:pt x="25" y="13"/>
                  </a:cubicBezTo>
                  <a:cubicBezTo>
                    <a:pt x="25" y="14"/>
                    <a:pt x="24" y="14"/>
                    <a:pt x="24" y="15"/>
                  </a:cubicBezTo>
                  <a:cubicBezTo>
                    <a:pt x="24" y="16"/>
                    <a:pt x="24" y="16"/>
                    <a:pt x="23" y="16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2" y="17"/>
                    <a:pt x="23" y="17"/>
                    <a:pt x="23" y="18"/>
                  </a:cubicBezTo>
                  <a:cubicBezTo>
                    <a:pt x="23" y="18"/>
                    <a:pt x="23" y="19"/>
                    <a:pt x="22" y="19"/>
                  </a:cubicBezTo>
                  <a:cubicBezTo>
                    <a:pt x="22" y="19"/>
                    <a:pt x="21" y="19"/>
                    <a:pt x="20" y="19"/>
                  </a:cubicBezTo>
                  <a:cubicBezTo>
                    <a:pt x="20" y="19"/>
                    <a:pt x="19" y="19"/>
                    <a:pt x="18" y="19"/>
                  </a:cubicBezTo>
                  <a:cubicBezTo>
                    <a:pt x="18" y="19"/>
                    <a:pt x="17" y="20"/>
                    <a:pt x="17" y="20"/>
                  </a:cubicBezTo>
                  <a:cubicBezTo>
                    <a:pt x="17" y="21"/>
                    <a:pt x="18" y="22"/>
                    <a:pt x="19" y="23"/>
                  </a:cubicBezTo>
                  <a:cubicBezTo>
                    <a:pt x="19" y="23"/>
                    <a:pt x="19" y="24"/>
                    <a:pt x="19" y="25"/>
                  </a:cubicBezTo>
                  <a:cubicBezTo>
                    <a:pt x="19" y="25"/>
                    <a:pt x="18" y="26"/>
                    <a:pt x="18" y="26"/>
                  </a:cubicBezTo>
                  <a:cubicBezTo>
                    <a:pt x="18" y="27"/>
                    <a:pt x="19" y="27"/>
                    <a:pt x="18" y="27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6" y="29"/>
                    <a:pt x="18" y="29"/>
                    <a:pt x="18" y="29"/>
                  </a:cubicBezTo>
                  <a:cubicBezTo>
                    <a:pt x="19" y="30"/>
                    <a:pt x="18" y="30"/>
                    <a:pt x="17" y="31"/>
                  </a:cubicBezTo>
                  <a:close/>
                  <a:moveTo>
                    <a:pt x="0" y="23"/>
                  </a:moveTo>
                  <a:cubicBezTo>
                    <a:pt x="0" y="24"/>
                    <a:pt x="2" y="23"/>
                    <a:pt x="2" y="24"/>
                  </a:cubicBezTo>
                  <a:cubicBezTo>
                    <a:pt x="2" y="24"/>
                    <a:pt x="3" y="24"/>
                    <a:pt x="3" y="24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4" y="24"/>
                    <a:pt x="4" y="24"/>
                    <a:pt x="5" y="24"/>
                  </a:cubicBezTo>
                  <a:cubicBezTo>
                    <a:pt x="5" y="23"/>
                    <a:pt x="5" y="23"/>
                    <a:pt x="4" y="23"/>
                  </a:cubicBezTo>
                  <a:cubicBezTo>
                    <a:pt x="4" y="23"/>
                    <a:pt x="4" y="23"/>
                    <a:pt x="3" y="23"/>
                  </a:cubicBezTo>
                  <a:cubicBezTo>
                    <a:pt x="3" y="23"/>
                    <a:pt x="3" y="22"/>
                    <a:pt x="3" y="22"/>
                  </a:cubicBezTo>
                  <a:cubicBezTo>
                    <a:pt x="3" y="22"/>
                    <a:pt x="2" y="23"/>
                    <a:pt x="1" y="22"/>
                  </a:cubicBezTo>
                  <a:cubicBezTo>
                    <a:pt x="1" y="22"/>
                    <a:pt x="0" y="22"/>
                    <a:pt x="0" y="23"/>
                  </a:cubicBezTo>
                  <a:close/>
                  <a:moveTo>
                    <a:pt x="11" y="4"/>
                  </a:move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1" y="5"/>
                    <a:pt x="10" y="6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5"/>
                    <a:pt x="9" y="4"/>
                    <a:pt x="10" y="4"/>
                  </a:cubicBezTo>
                  <a:cubicBezTo>
                    <a:pt x="10" y="4"/>
                    <a:pt x="10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4"/>
                    <a:pt x="11" y="4"/>
                    <a:pt x="11" y="4"/>
                  </a:cubicBezTo>
                  <a:cubicBezTo>
                    <a:pt x="11" y="4"/>
                    <a:pt x="11" y="4"/>
                    <a:pt x="11" y="4"/>
                  </a:cubicBezTo>
                  <a:close/>
                  <a:moveTo>
                    <a:pt x="13" y="2"/>
                  </a:moveTo>
                  <a:cubicBezTo>
                    <a:pt x="14" y="2"/>
                    <a:pt x="15" y="2"/>
                    <a:pt x="16" y="2"/>
                  </a:cubicBezTo>
                  <a:cubicBezTo>
                    <a:pt x="17" y="2"/>
                    <a:pt x="18" y="2"/>
                    <a:pt x="17" y="1"/>
                  </a:cubicBezTo>
                  <a:cubicBezTo>
                    <a:pt x="16" y="1"/>
                    <a:pt x="15" y="1"/>
                    <a:pt x="15" y="1"/>
                  </a:cubicBezTo>
                  <a:cubicBezTo>
                    <a:pt x="14" y="2"/>
                    <a:pt x="12" y="2"/>
                    <a:pt x="12" y="3"/>
                  </a:cubicBezTo>
                  <a:cubicBezTo>
                    <a:pt x="13" y="3"/>
                    <a:pt x="13" y="3"/>
                    <a:pt x="13" y="2"/>
                  </a:cubicBezTo>
                  <a:close/>
                  <a:moveTo>
                    <a:pt x="19" y="1"/>
                  </a:moveTo>
                  <a:cubicBezTo>
                    <a:pt x="18" y="2"/>
                    <a:pt x="20" y="1"/>
                    <a:pt x="20" y="1"/>
                  </a:cubicBezTo>
                  <a:cubicBezTo>
                    <a:pt x="20" y="1"/>
                    <a:pt x="19" y="1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9" y="1"/>
                    <a:pt x="19" y="1"/>
                  </a:cubicBezTo>
                  <a:close/>
                  <a:moveTo>
                    <a:pt x="21" y="0"/>
                  </a:moveTo>
                  <a:cubicBezTo>
                    <a:pt x="20" y="1"/>
                    <a:pt x="21" y="1"/>
                    <a:pt x="21" y="1"/>
                  </a:cubicBezTo>
                  <a:cubicBezTo>
                    <a:pt x="21" y="1"/>
                    <a:pt x="21" y="0"/>
                    <a:pt x="21" y="0"/>
                  </a:cubicBezTo>
                  <a:moveTo>
                    <a:pt x="23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22" y="0"/>
                    <a:pt x="23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6" name="Freeform 802">
              <a:extLst>
                <a:ext uri="{FF2B5EF4-FFF2-40B4-BE49-F238E27FC236}">
                  <a16:creationId xmlns:a16="http://schemas.microsoft.com/office/drawing/2014/main" id="{56A7FD47-8613-8C8D-5C45-50EF536C7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1963" y="3251200"/>
              <a:ext cx="20637" cy="28575"/>
            </a:xfrm>
            <a:custGeom>
              <a:avLst/>
              <a:gdLst>
                <a:gd name="T0" fmla="*/ 0 w 5"/>
                <a:gd name="T1" fmla="*/ 3 h 7"/>
                <a:gd name="T2" fmla="*/ 0 w 5"/>
                <a:gd name="T3" fmla="*/ 2 h 7"/>
                <a:gd name="T4" fmla="*/ 2 w 5"/>
                <a:gd name="T5" fmla="*/ 0 h 7"/>
                <a:gd name="T6" fmla="*/ 2 w 5"/>
                <a:gd name="T7" fmla="*/ 0 h 7"/>
                <a:gd name="T8" fmla="*/ 2 w 5"/>
                <a:gd name="T9" fmla="*/ 0 h 7"/>
                <a:gd name="T10" fmla="*/ 3 w 5"/>
                <a:gd name="T11" fmla="*/ 2 h 7"/>
                <a:gd name="T12" fmla="*/ 4 w 5"/>
                <a:gd name="T13" fmla="*/ 3 h 7"/>
                <a:gd name="T14" fmla="*/ 5 w 5"/>
                <a:gd name="T15" fmla="*/ 5 h 7"/>
                <a:gd name="T16" fmla="*/ 4 w 5"/>
                <a:gd name="T17" fmla="*/ 7 h 7"/>
                <a:gd name="T18" fmla="*/ 2 w 5"/>
                <a:gd name="T19" fmla="*/ 7 h 7"/>
                <a:gd name="T20" fmla="*/ 0 w 5"/>
                <a:gd name="T21" fmla="*/ 6 h 7"/>
                <a:gd name="T22" fmla="*/ 1 w 5"/>
                <a:gd name="T23" fmla="*/ 5 h 7"/>
                <a:gd name="T24" fmla="*/ 0 w 5"/>
                <a:gd name="T25" fmla="*/ 4 h 7"/>
                <a:gd name="T26" fmla="*/ 0 w 5"/>
                <a:gd name="T27" fmla="*/ 3 h 7"/>
                <a:gd name="T28" fmla="*/ 0 w 5"/>
                <a:gd name="T2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" h="7">
                  <a:moveTo>
                    <a:pt x="0" y="3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2"/>
                    <a:pt x="4" y="3"/>
                    <a:pt x="4" y="3"/>
                  </a:cubicBezTo>
                  <a:cubicBezTo>
                    <a:pt x="5" y="4"/>
                    <a:pt x="5" y="4"/>
                    <a:pt x="5" y="5"/>
                  </a:cubicBezTo>
                  <a:cubicBezTo>
                    <a:pt x="4" y="5"/>
                    <a:pt x="4" y="6"/>
                    <a:pt x="4" y="7"/>
                  </a:cubicBezTo>
                  <a:cubicBezTo>
                    <a:pt x="3" y="7"/>
                    <a:pt x="3" y="7"/>
                    <a:pt x="2" y="7"/>
                  </a:cubicBezTo>
                  <a:cubicBezTo>
                    <a:pt x="1" y="7"/>
                    <a:pt x="1" y="7"/>
                    <a:pt x="0" y="6"/>
                  </a:cubicBezTo>
                  <a:cubicBezTo>
                    <a:pt x="1" y="6"/>
                    <a:pt x="1" y="6"/>
                    <a:pt x="1" y="5"/>
                  </a:cubicBezTo>
                  <a:cubicBezTo>
                    <a:pt x="1" y="5"/>
                    <a:pt x="1" y="4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0" y="2"/>
                    <a:pt x="0" y="3"/>
                    <a:pt x="0" y="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7" name="Freeform 803">
              <a:extLst>
                <a:ext uri="{FF2B5EF4-FFF2-40B4-BE49-F238E27FC236}">
                  <a16:creationId xmlns:a16="http://schemas.microsoft.com/office/drawing/2014/main" id="{C99E40B7-99BC-369A-E039-4D3E33403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0588" y="2954338"/>
              <a:ext cx="163512" cy="125413"/>
            </a:xfrm>
            <a:custGeom>
              <a:avLst/>
              <a:gdLst>
                <a:gd name="T0" fmla="*/ 20 w 39"/>
                <a:gd name="T1" fmla="*/ 29 h 30"/>
                <a:gd name="T2" fmla="*/ 22 w 39"/>
                <a:gd name="T3" fmla="*/ 29 h 30"/>
                <a:gd name="T4" fmla="*/ 24 w 39"/>
                <a:gd name="T5" fmla="*/ 29 h 30"/>
                <a:gd name="T6" fmla="*/ 25 w 39"/>
                <a:gd name="T7" fmla="*/ 27 h 30"/>
                <a:gd name="T8" fmla="*/ 28 w 39"/>
                <a:gd name="T9" fmla="*/ 26 h 30"/>
                <a:gd name="T10" fmla="*/ 30 w 39"/>
                <a:gd name="T11" fmla="*/ 25 h 30"/>
                <a:gd name="T12" fmla="*/ 31 w 39"/>
                <a:gd name="T13" fmla="*/ 25 h 30"/>
                <a:gd name="T14" fmla="*/ 32 w 39"/>
                <a:gd name="T15" fmla="*/ 21 h 30"/>
                <a:gd name="T16" fmla="*/ 33 w 39"/>
                <a:gd name="T17" fmla="*/ 18 h 30"/>
                <a:gd name="T18" fmla="*/ 37 w 39"/>
                <a:gd name="T19" fmla="*/ 15 h 30"/>
                <a:gd name="T20" fmla="*/ 39 w 39"/>
                <a:gd name="T21" fmla="*/ 14 h 30"/>
                <a:gd name="T22" fmla="*/ 37 w 39"/>
                <a:gd name="T23" fmla="*/ 13 h 30"/>
                <a:gd name="T24" fmla="*/ 36 w 39"/>
                <a:gd name="T25" fmla="*/ 8 h 30"/>
                <a:gd name="T26" fmla="*/ 32 w 39"/>
                <a:gd name="T27" fmla="*/ 4 h 30"/>
                <a:gd name="T28" fmla="*/ 27 w 39"/>
                <a:gd name="T29" fmla="*/ 2 h 30"/>
                <a:gd name="T30" fmla="*/ 25 w 39"/>
                <a:gd name="T31" fmla="*/ 0 h 30"/>
                <a:gd name="T32" fmla="*/ 23 w 39"/>
                <a:gd name="T33" fmla="*/ 2 h 30"/>
                <a:gd name="T34" fmla="*/ 21 w 39"/>
                <a:gd name="T35" fmla="*/ 2 h 30"/>
                <a:gd name="T36" fmla="*/ 18 w 39"/>
                <a:gd name="T37" fmla="*/ 1 h 30"/>
                <a:gd name="T38" fmla="*/ 16 w 39"/>
                <a:gd name="T39" fmla="*/ 1 h 30"/>
                <a:gd name="T40" fmla="*/ 13 w 39"/>
                <a:gd name="T41" fmla="*/ 0 h 30"/>
                <a:gd name="T42" fmla="*/ 10 w 39"/>
                <a:gd name="T43" fmla="*/ 0 h 30"/>
                <a:gd name="T44" fmla="*/ 7 w 39"/>
                <a:gd name="T45" fmla="*/ 0 h 30"/>
                <a:gd name="T46" fmla="*/ 2 w 39"/>
                <a:gd name="T47" fmla="*/ 2 h 30"/>
                <a:gd name="T48" fmla="*/ 0 w 39"/>
                <a:gd name="T49" fmla="*/ 4 h 30"/>
                <a:gd name="T50" fmla="*/ 0 w 39"/>
                <a:gd name="T51" fmla="*/ 11 h 30"/>
                <a:gd name="T52" fmla="*/ 1 w 39"/>
                <a:gd name="T53" fmla="*/ 9 h 30"/>
                <a:gd name="T54" fmla="*/ 1 w 39"/>
                <a:gd name="T55" fmla="*/ 13 h 30"/>
                <a:gd name="T56" fmla="*/ 3 w 39"/>
                <a:gd name="T57" fmla="*/ 14 h 30"/>
                <a:gd name="T58" fmla="*/ 4 w 39"/>
                <a:gd name="T59" fmla="*/ 14 h 30"/>
                <a:gd name="T60" fmla="*/ 5 w 39"/>
                <a:gd name="T61" fmla="*/ 15 h 30"/>
                <a:gd name="T62" fmla="*/ 8 w 39"/>
                <a:gd name="T63" fmla="*/ 17 h 30"/>
                <a:gd name="T64" fmla="*/ 9 w 39"/>
                <a:gd name="T65" fmla="*/ 16 h 30"/>
                <a:gd name="T66" fmla="*/ 11 w 39"/>
                <a:gd name="T67" fmla="*/ 17 h 30"/>
                <a:gd name="T68" fmla="*/ 11 w 39"/>
                <a:gd name="T69" fmla="*/ 21 h 30"/>
                <a:gd name="T70" fmla="*/ 12 w 39"/>
                <a:gd name="T71" fmla="*/ 24 h 30"/>
                <a:gd name="T72" fmla="*/ 13 w 39"/>
                <a:gd name="T73" fmla="*/ 24 h 30"/>
                <a:gd name="T74" fmla="*/ 15 w 39"/>
                <a:gd name="T75" fmla="*/ 25 h 30"/>
                <a:gd name="T76" fmla="*/ 18 w 39"/>
                <a:gd name="T77" fmla="*/ 2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9" h="30">
                  <a:moveTo>
                    <a:pt x="18" y="29"/>
                  </a:moveTo>
                  <a:cubicBezTo>
                    <a:pt x="18" y="29"/>
                    <a:pt x="19" y="29"/>
                    <a:pt x="20" y="29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1" y="29"/>
                    <a:pt x="21" y="29"/>
                    <a:pt x="22" y="29"/>
                  </a:cubicBezTo>
                  <a:cubicBezTo>
                    <a:pt x="22" y="30"/>
                    <a:pt x="23" y="29"/>
                    <a:pt x="23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6" y="28"/>
                    <a:pt x="25" y="28"/>
                    <a:pt x="25" y="27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7" y="27"/>
                    <a:pt x="28" y="27"/>
                    <a:pt x="28" y="26"/>
                  </a:cubicBezTo>
                  <a:cubicBezTo>
                    <a:pt x="28" y="25"/>
                    <a:pt x="29" y="26"/>
                    <a:pt x="29" y="26"/>
                  </a:cubicBezTo>
                  <a:cubicBezTo>
                    <a:pt x="29" y="26"/>
                    <a:pt x="30" y="25"/>
                    <a:pt x="30" y="25"/>
                  </a:cubicBezTo>
                  <a:cubicBezTo>
                    <a:pt x="30" y="26"/>
                    <a:pt x="30" y="27"/>
                    <a:pt x="31" y="27"/>
                  </a:cubicBezTo>
                  <a:cubicBezTo>
                    <a:pt x="32" y="26"/>
                    <a:pt x="31" y="25"/>
                    <a:pt x="31" y="25"/>
                  </a:cubicBezTo>
                  <a:cubicBezTo>
                    <a:pt x="30" y="24"/>
                    <a:pt x="31" y="23"/>
                    <a:pt x="31" y="22"/>
                  </a:cubicBezTo>
                  <a:cubicBezTo>
                    <a:pt x="32" y="22"/>
                    <a:pt x="32" y="21"/>
                    <a:pt x="32" y="21"/>
                  </a:cubicBezTo>
                  <a:cubicBezTo>
                    <a:pt x="32" y="20"/>
                    <a:pt x="32" y="20"/>
                    <a:pt x="32" y="19"/>
                  </a:cubicBezTo>
                  <a:cubicBezTo>
                    <a:pt x="32" y="18"/>
                    <a:pt x="32" y="18"/>
                    <a:pt x="33" y="18"/>
                  </a:cubicBezTo>
                  <a:cubicBezTo>
                    <a:pt x="35" y="17"/>
                    <a:pt x="34" y="17"/>
                    <a:pt x="35" y="16"/>
                  </a:cubicBezTo>
                  <a:cubicBezTo>
                    <a:pt x="36" y="15"/>
                    <a:pt x="36" y="15"/>
                    <a:pt x="37" y="15"/>
                  </a:cubicBezTo>
                  <a:cubicBezTo>
                    <a:pt x="38" y="16"/>
                    <a:pt x="38" y="15"/>
                    <a:pt x="38" y="14"/>
                  </a:cubicBezTo>
                  <a:cubicBezTo>
                    <a:pt x="38" y="14"/>
                    <a:pt x="39" y="14"/>
                    <a:pt x="39" y="14"/>
                  </a:cubicBezTo>
                  <a:cubicBezTo>
                    <a:pt x="39" y="13"/>
                    <a:pt x="38" y="13"/>
                    <a:pt x="38" y="13"/>
                  </a:cubicBezTo>
                  <a:cubicBezTo>
                    <a:pt x="37" y="13"/>
                    <a:pt x="37" y="13"/>
                    <a:pt x="37" y="13"/>
                  </a:cubicBezTo>
                  <a:cubicBezTo>
                    <a:pt x="37" y="12"/>
                    <a:pt x="37" y="11"/>
                    <a:pt x="37" y="10"/>
                  </a:cubicBezTo>
                  <a:cubicBezTo>
                    <a:pt x="38" y="9"/>
                    <a:pt x="38" y="9"/>
                    <a:pt x="36" y="8"/>
                  </a:cubicBezTo>
                  <a:cubicBezTo>
                    <a:pt x="35" y="8"/>
                    <a:pt x="35" y="7"/>
                    <a:pt x="34" y="6"/>
                  </a:cubicBezTo>
                  <a:cubicBezTo>
                    <a:pt x="34" y="5"/>
                    <a:pt x="33" y="5"/>
                    <a:pt x="32" y="4"/>
                  </a:cubicBezTo>
                  <a:cubicBezTo>
                    <a:pt x="31" y="3"/>
                    <a:pt x="31" y="3"/>
                    <a:pt x="30" y="3"/>
                  </a:cubicBezTo>
                  <a:cubicBezTo>
                    <a:pt x="29" y="3"/>
                    <a:pt x="28" y="3"/>
                    <a:pt x="27" y="2"/>
                  </a:cubicBezTo>
                  <a:cubicBezTo>
                    <a:pt x="27" y="1"/>
                    <a:pt x="26" y="1"/>
                    <a:pt x="26" y="0"/>
                  </a:cubicBezTo>
                  <a:cubicBezTo>
                    <a:pt x="26" y="0"/>
                    <a:pt x="26" y="0"/>
                    <a:pt x="25" y="0"/>
                  </a:cubicBezTo>
                  <a:cubicBezTo>
                    <a:pt x="25" y="0"/>
                    <a:pt x="25" y="1"/>
                    <a:pt x="24" y="1"/>
                  </a:cubicBezTo>
                  <a:cubicBezTo>
                    <a:pt x="24" y="1"/>
                    <a:pt x="24" y="2"/>
                    <a:pt x="23" y="2"/>
                  </a:cubicBezTo>
                  <a:cubicBezTo>
                    <a:pt x="23" y="2"/>
                    <a:pt x="22" y="2"/>
                    <a:pt x="22" y="2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0" y="2"/>
                    <a:pt x="20" y="1"/>
                    <a:pt x="20" y="1"/>
                  </a:cubicBezTo>
                  <a:cubicBezTo>
                    <a:pt x="19" y="1"/>
                    <a:pt x="18" y="1"/>
                    <a:pt x="18" y="1"/>
                  </a:cubicBezTo>
                  <a:cubicBezTo>
                    <a:pt x="18" y="1"/>
                    <a:pt x="18" y="1"/>
                    <a:pt x="17" y="1"/>
                  </a:cubicBezTo>
                  <a:cubicBezTo>
                    <a:pt x="17" y="1"/>
                    <a:pt x="17" y="1"/>
                    <a:pt x="16" y="1"/>
                  </a:cubicBezTo>
                  <a:cubicBezTo>
                    <a:pt x="15" y="0"/>
                    <a:pt x="15" y="1"/>
                    <a:pt x="14" y="1"/>
                  </a:cubicBezTo>
                  <a:cubicBezTo>
                    <a:pt x="14" y="1"/>
                    <a:pt x="14" y="1"/>
                    <a:pt x="13" y="0"/>
                  </a:cubicBezTo>
                  <a:cubicBezTo>
                    <a:pt x="12" y="0"/>
                    <a:pt x="12" y="1"/>
                    <a:pt x="11" y="1"/>
                  </a:cubicBezTo>
                  <a:cubicBezTo>
                    <a:pt x="10" y="1"/>
                    <a:pt x="10" y="0"/>
                    <a:pt x="10" y="0"/>
                  </a:cubicBezTo>
                  <a:cubicBezTo>
                    <a:pt x="9" y="0"/>
                    <a:pt x="9" y="0"/>
                    <a:pt x="8" y="0"/>
                  </a:cubicBezTo>
                  <a:cubicBezTo>
                    <a:pt x="8" y="0"/>
                    <a:pt x="7" y="0"/>
                    <a:pt x="7" y="0"/>
                  </a:cubicBezTo>
                  <a:cubicBezTo>
                    <a:pt x="6" y="0"/>
                    <a:pt x="6" y="1"/>
                    <a:pt x="5" y="1"/>
                  </a:cubicBezTo>
                  <a:cubicBezTo>
                    <a:pt x="4" y="1"/>
                    <a:pt x="3" y="2"/>
                    <a:pt x="2" y="2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1" y="4"/>
                    <a:pt x="1" y="4"/>
                    <a:pt x="0" y="4"/>
                  </a:cubicBezTo>
                  <a:cubicBezTo>
                    <a:pt x="0" y="5"/>
                    <a:pt x="0" y="6"/>
                    <a:pt x="0" y="8"/>
                  </a:cubicBezTo>
                  <a:cubicBezTo>
                    <a:pt x="0" y="9"/>
                    <a:pt x="0" y="10"/>
                    <a:pt x="0" y="11"/>
                  </a:cubicBezTo>
                  <a:cubicBezTo>
                    <a:pt x="0" y="11"/>
                    <a:pt x="0" y="12"/>
                    <a:pt x="1" y="11"/>
                  </a:cubicBezTo>
                  <a:cubicBezTo>
                    <a:pt x="1" y="10"/>
                    <a:pt x="0" y="9"/>
                    <a:pt x="1" y="9"/>
                  </a:cubicBezTo>
                  <a:cubicBezTo>
                    <a:pt x="1" y="10"/>
                    <a:pt x="1" y="10"/>
                    <a:pt x="1" y="11"/>
                  </a:cubicBezTo>
                  <a:cubicBezTo>
                    <a:pt x="1" y="12"/>
                    <a:pt x="1" y="12"/>
                    <a:pt x="1" y="13"/>
                  </a:cubicBezTo>
                  <a:cubicBezTo>
                    <a:pt x="2" y="13"/>
                    <a:pt x="2" y="13"/>
                    <a:pt x="2" y="14"/>
                  </a:cubicBezTo>
                  <a:cubicBezTo>
                    <a:pt x="2" y="13"/>
                    <a:pt x="2" y="14"/>
                    <a:pt x="3" y="14"/>
                  </a:cubicBezTo>
                  <a:cubicBezTo>
                    <a:pt x="3" y="14"/>
                    <a:pt x="3" y="14"/>
                    <a:pt x="3" y="15"/>
                  </a:cubicBezTo>
                  <a:cubicBezTo>
                    <a:pt x="4" y="15"/>
                    <a:pt x="4" y="15"/>
                    <a:pt x="4" y="14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5"/>
                    <a:pt x="5" y="15"/>
                    <a:pt x="5" y="15"/>
                  </a:cubicBezTo>
                  <a:cubicBezTo>
                    <a:pt x="5" y="16"/>
                    <a:pt x="6" y="16"/>
                    <a:pt x="7" y="16"/>
                  </a:cubicBezTo>
                  <a:cubicBezTo>
                    <a:pt x="7" y="16"/>
                    <a:pt x="7" y="17"/>
                    <a:pt x="8" y="17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8" y="16"/>
                    <a:pt x="9" y="16"/>
                    <a:pt x="9" y="16"/>
                  </a:cubicBezTo>
                  <a:cubicBezTo>
                    <a:pt x="9" y="16"/>
                    <a:pt x="10" y="16"/>
                    <a:pt x="10" y="16"/>
                  </a:cubicBezTo>
                  <a:cubicBezTo>
                    <a:pt x="10" y="16"/>
                    <a:pt x="10" y="17"/>
                    <a:pt x="11" y="17"/>
                  </a:cubicBezTo>
                  <a:cubicBezTo>
                    <a:pt x="11" y="18"/>
                    <a:pt x="12" y="18"/>
                    <a:pt x="12" y="18"/>
                  </a:cubicBezTo>
                  <a:cubicBezTo>
                    <a:pt x="13" y="19"/>
                    <a:pt x="11" y="20"/>
                    <a:pt x="11" y="21"/>
                  </a:cubicBezTo>
                  <a:cubicBezTo>
                    <a:pt x="11" y="22"/>
                    <a:pt x="11" y="22"/>
                    <a:pt x="11" y="23"/>
                  </a:cubicBezTo>
                  <a:cubicBezTo>
                    <a:pt x="11" y="23"/>
                    <a:pt x="11" y="24"/>
                    <a:pt x="12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2" y="24"/>
                    <a:pt x="12" y="24"/>
                    <a:pt x="13" y="24"/>
                  </a:cubicBezTo>
                  <a:cubicBezTo>
                    <a:pt x="13" y="24"/>
                    <a:pt x="13" y="25"/>
                    <a:pt x="14" y="25"/>
                  </a:cubicBezTo>
                  <a:cubicBezTo>
                    <a:pt x="14" y="25"/>
                    <a:pt x="14" y="25"/>
                    <a:pt x="15" y="25"/>
                  </a:cubicBezTo>
                  <a:cubicBezTo>
                    <a:pt x="16" y="26"/>
                    <a:pt x="16" y="28"/>
                    <a:pt x="16" y="29"/>
                  </a:cubicBezTo>
                  <a:cubicBezTo>
                    <a:pt x="17" y="29"/>
                    <a:pt x="17" y="29"/>
                    <a:pt x="18" y="29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8" name="Freeform 804">
              <a:extLst>
                <a:ext uri="{FF2B5EF4-FFF2-40B4-BE49-F238E27FC236}">
                  <a16:creationId xmlns:a16="http://schemas.microsoft.com/office/drawing/2014/main" id="{3A7EF7E5-3A5A-38A9-F21F-1D14F35C3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7413" y="2867025"/>
              <a:ext cx="203200" cy="125413"/>
            </a:xfrm>
            <a:custGeom>
              <a:avLst/>
              <a:gdLst>
                <a:gd name="T0" fmla="*/ 42 w 49"/>
                <a:gd name="T1" fmla="*/ 28 h 30"/>
                <a:gd name="T2" fmla="*/ 45 w 49"/>
                <a:gd name="T3" fmla="*/ 28 h 30"/>
                <a:gd name="T4" fmla="*/ 47 w 49"/>
                <a:gd name="T5" fmla="*/ 25 h 30"/>
                <a:gd name="T6" fmla="*/ 49 w 49"/>
                <a:gd name="T7" fmla="*/ 21 h 30"/>
                <a:gd name="T8" fmla="*/ 48 w 49"/>
                <a:gd name="T9" fmla="*/ 19 h 30"/>
                <a:gd name="T10" fmla="*/ 47 w 49"/>
                <a:gd name="T11" fmla="*/ 16 h 30"/>
                <a:gd name="T12" fmla="*/ 45 w 49"/>
                <a:gd name="T13" fmla="*/ 16 h 30"/>
                <a:gd name="T14" fmla="*/ 46 w 49"/>
                <a:gd name="T15" fmla="*/ 12 h 30"/>
                <a:gd name="T16" fmla="*/ 47 w 49"/>
                <a:gd name="T17" fmla="*/ 10 h 30"/>
                <a:gd name="T18" fmla="*/ 45 w 49"/>
                <a:gd name="T19" fmla="*/ 8 h 30"/>
                <a:gd name="T20" fmla="*/ 42 w 49"/>
                <a:gd name="T21" fmla="*/ 7 h 30"/>
                <a:gd name="T22" fmla="*/ 40 w 49"/>
                <a:gd name="T23" fmla="*/ 7 h 30"/>
                <a:gd name="T24" fmla="*/ 37 w 49"/>
                <a:gd name="T25" fmla="*/ 6 h 30"/>
                <a:gd name="T26" fmla="*/ 35 w 49"/>
                <a:gd name="T27" fmla="*/ 4 h 30"/>
                <a:gd name="T28" fmla="*/ 33 w 49"/>
                <a:gd name="T29" fmla="*/ 3 h 30"/>
                <a:gd name="T30" fmla="*/ 31 w 49"/>
                <a:gd name="T31" fmla="*/ 2 h 30"/>
                <a:gd name="T32" fmla="*/ 30 w 49"/>
                <a:gd name="T33" fmla="*/ 1 h 30"/>
                <a:gd name="T34" fmla="*/ 29 w 49"/>
                <a:gd name="T35" fmla="*/ 1 h 30"/>
                <a:gd name="T36" fmla="*/ 27 w 49"/>
                <a:gd name="T37" fmla="*/ 1 h 30"/>
                <a:gd name="T38" fmla="*/ 25 w 49"/>
                <a:gd name="T39" fmla="*/ 2 h 30"/>
                <a:gd name="T40" fmla="*/ 23 w 49"/>
                <a:gd name="T41" fmla="*/ 5 h 30"/>
                <a:gd name="T42" fmla="*/ 22 w 49"/>
                <a:gd name="T43" fmla="*/ 12 h 30"/>
                <a:gd name="T44" fmla="*/ 18 w 49"/>
                <a:gd name="T45" fmla="*/ 14 h 30"/>
                <a:gd name="T46" fmla="*/ 16 w 49"/>
                <a:gd name="T47" fmla="*/ 11 h 30"/>
                <a:gd name="T48" fmla="*/ 12 w 49"/>
                <a:gd name="T49" fmla="*/ 7 h 30"/>
                <a:gd name="T50" fmla="*/ 11 w 49"/>
                <a:gd name="T51" fmla="*/ 5 h 30"/>
                <a:gd name="T52" fmla="*/ 8 w 49"/>
                <a:gd name="T53" fmla="*/ 6 h 30"/>
                <a:gd name="T54" fmla="*/ 4 w 49"/>
                <a:gd name="T55" fmla="*/ 9 h 30"/>
                <a:gd name="T56" fmla="*/ 3 w 49"/>
                <a:gd name="T57" fmla="*/ 14 h 30"/>
                <a:gd name="T58" fmla="*/ 1 w 49"/>
                <a:gd name="T59" fmla="*/ 17 h 30"/>
                <a:gd name="T60" fmla="*/ 1 w 49"/>
                <a:gd name="T61" fmla="*/ 20 h 30"/>
                <a:gd name="T62" fmla="*/ 1 w 49"/>
                <a:gd name="T63" fmla="*/ 23 h 30"/>
                <a:gd name="T64" fmla="*/ 3 w 49"/>
                <a:gd name="T65" fmla="*/ 23 h 30"/>
                <a:gd name="T66" fmla="*/ 9 w 49"/>
                <a:gd name="T67" fmla="*/ 21 h 30"/>
                <a:gd name="T68" fmla="*/ 12 w 49"/>
                <a:gd name="T69" fmla="*/ 22 h 30"/>
                <a:gd name="T70" fmla="*/ 15 w 49"/>
                <a:gd name="T71" fmla="*/ 22 h 30"/>
                <a:gd name="T72" fmla="*/ 18 w 49"/>
                <a:gd name="T73" fmla="*/ 22 h 30"/>
                <a:gd name="T74" fmla="*/ 20 w 49"/>
                <a:gd name="T75" fmla="*/ 22 h 30"/>
                <a:gd name="T76" fmla="*/ 23 w 49"/>
                <a:gd name="T77" fmla="*/ 23 h 30"/>
                <a:gd name="T78" fmla="*/ 26 w 49"/>
                <a:gd name="T79" fmla="*/ 21 h 30"/>
                <a:gd name="T80" fmla="*/ 28 w 49"/>
                <a:gd name="T81" fmla="*/ 23 h 30"/>
                <a:gd name="T82" fmla="*/ 33 w 49"/>
                <a:gd name="T83" fmla="*/ 26 h 30"/>
                <a:gd name="T84" fmla="*/ 36 w 49"/>
                <a:gd name="T85" fmla="*/ 28 h 30"/>
                <a:gd name="T86" fmla="*/ 38 w 49"/>
                <a:gd name="T87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9" h="30">
                  <a:moveTo>
                    <a:pt x="41" y="28"/>
                  </a:moveTo>
                  <a:cubicBezTo>
                    <a:pt x="41" y="28"/>
                    <a:pt x="42" y="28"/>
                    <a:pt x="42" y="28"/>
                  </a:cubicBezTo>
                  <a:cubicBezTo>
                    <a:pt x="43" y="28"/>
                    <a:pt x="43" y="29"/>
                    <a:pt x="43" y="28"/>
                  </a:cubicBezTo>
                  <a:cubicBezTo>
                    <a:pt x="44" y="28"/>
                    <a:pt x="45" y="29"/>
                    <a:pt x="45" y="28"/>
                  </a:cubicBezTo>
                  <a:cubicBezTo>
                    <a:pt x="46" y="27"/>
                    <a:pt x="46" y="27"/>
                    <a:pt x="46" y="26"/>
                  </a:cubicBezTo>
                  <a:cubicBezTo>
                    <a:pt x="47" y="26"/>
                    <a:pt x="47" y="25"/>
                    <a:pt x="47" y="25"/>
                  </a:cubicBezTo>
                  <a:cubicBezTo>
                    <a:pt x="48" y="24"/>
                    <a:pt x="49" y="24"/>
                    <a:pt x="49" y="23"/>
                  </a:cubicBezTo>
                  <a:cubicBezTo>
                    <a:pt x="49" y="22"/>
                    <a:pt x="49" y="22"/>
                    <a:pt x="49" y="21"/>
                  </a:cubicBezTo>
                  <a:cubicBezTo>
                    <a:pt x="49" y="20"/>
                    <a:pt x="49" y="20"/>
                    <a:pt x="48" y="19"/>
                  </a:cubicBezTo>
                  <a:cubicBezTo>
                    <a:pt x="48" y="19"/>
                    <a:pt x="48" y="19"/>
                    <a:pt x="48" y="19"/>
                  </a:cubicBezTo>
                  <a:cubicBezTo>
                    <a:pt x="48" y="18"/>
                    <a:pt x="48" y="18"/>
                    <a:pt x="48" y="17"/>
                  </a:cubicBezTo>
                  <a:cubicBezTo>
                    <a:pt x="47" y="17"/>
                    <a:pt x="47" y="17"/>
                    <a:pt x="47" y="16"/>
                  </a:cubicBezTo>
                  <a:cubicBezTo>
                    <a:pt x="47" y="16"/>
                    <a:pt x="47" y="16"/>
                    <a:pt x="47" y="15"/>
                  </a:cubicBezTo>
                  <a:cubicBezTo>
                    <a:pt x="46" y="15"/>
                    <a:pt x="46" y="16"/>
                    <a:pt x="45" y="16"/>
                  </a:cubicBezTo>
                  <a:cubicBezTo>
                    <a:pt x="46" y="15"/>
                    <a:pt x="46" y="15"/>
                    <a:pt x="46" y="14"/>
                  </a:cubicBezTo>
                  <a:cubicBezTo>
                    <a:pt x="46" y="13"/>
                    <a:pt x="46" y="13"/>
                    <a:pt x="46" y="12"/>
                  </a:cubicBezTo>
                  <a:cubicBezTo>
                    <a:pt x="46" y="12"/>
                    <a:pt x="47" y="12"/>
                    <a:pt x="47" y="12"/>
                  </a:cubicBezTo>
                  <a:cubicBezTo>
                    <a:pt x="47" y="11"/>
                    <a:pt x="47" y="11"/>
                    <a:pt x="47" y="10"/>
                  </a:cubicBezTo>
                  <a:cubicBezTo>
                    <a:pt x="47" y="10"/>
                    <a:pt x="46" y="9"/>
                    <a:pt x="46" y="9"/>
                  </a:cubicBezTo>
                  <a:cubicBezTo>
                    <a:pt x="45" y="9"/>
                    <a:pt x="45" y="9"/>
                    <a:pt x="45" y="8"/>
                  </a:cubicBezTo>
                  <a:cubicBezTo>
                    <a:pt x="45" y="7"/>
                    <a:pt x="45" y="7"/>
                    <a:pt x="44" y="7"/>
                  </a:cubicBezTo>
                  <a:cubicBezTo>
                    <a:pt x="43" y="7"/>
                    <a:pt x="43" y="7"/>
                    <a:pt x="42" y="7"/>
                  </a:cubicBezTo>
                  <a:cubicBezTo>
                    <a:pt x="42" y="7"/>
                    <a:pt x="42" y="6"/>
                    <a:pt x="41" y="6"/>
                  </a:cubicBezTo>
                  <a:cubicBezTo>
                    <a:pt x="40" y="6"/>
                    <a:pt x="40" y="6"/>
                    <a:pt x="40" y="7"/>
                  </a:cubicBezTo>
                  <a:cubicBezTo>
                    <a:pt x="39" y="7"/>
                    <a:pt x="39" y="7"/>
                    <a:pt x="38" y="7"/>
                  </a:cubicBezTo>
                  <a:cubicBezTo>
                    <a:pt x="38" y="7"/>
                    <a:pt x="37" y="7"/>
                    <a:pt x="37" y="6"/>
                  </a:cubicBezTo>
                  <a:cubicBezTo>
                    <a:pt x="36" y="6"/>
                    <a:pt x="36" y="5"/>
                    <a:pt x="36" y="5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4" y="3"/>
                    <a:pt x="35" y="3"/>
                    <a:pt x="34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33" y="2"/>
                    <a:pt x="32" y="2"/>
                  </a:cubicBezTo>
                  <a:cubicBezTo>
                    <a:pt x="32" y="3"/>
                    <a:pt x="31" y="2"/>
                    <a:pt x="31" y="2"/>
                  </a:cubicBezTo>
                  <a:cubicBezTo>
                    <a:pt x="31" y="1"/>
                    <a:pt x="31" y="1"/>
                    <a:pt x="30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1"/>
                    <a:pt x="30" y="0"/>
                    <a:pt x="30" y="0"/>
                  </a:cubicBezTo>
                  <a:cubicBezTo>
                    <a:pt x="29" y="1"/>
                    <a:pt x="30" y="1"/>
                    <a:pt x="29" y="1"/>
                  </a:cubicBezTo>
                  <a:cubicBezTo>
                    <a:pt x="29" y="2"/>
                    <a:pt x="29" y="1"/>
                    <a:pt x="29" y="0"/>
                  </a:cubicBezTo>
                  <a:cubicBezTo>
                    <a:pt x="28" y="0"/>
                    <a:pt x="28" y="1"/>
                    <a:pt x="27" y="1"/>
                  </a:cubicBezTo>
                  <a:cubicBezTo>
                    <a:pt x="27" y="1"/>
                    <a:pt x="26" y="1"/>
                    <a:pt x="26" y="2"/>
                  </a:cubicBezTo>
                  <a:cubicBezTo>
                    <a:pt x="26" y="2"/>
                    <a:pt x="25" y="2"/>
                    <a:pt x="25" y="2"/>
                  </a:cubicBezTo>
                  <a:cubicBezTo>
                    <a:pt x="24" y="2"/>
                    <a:pt x="24" y="3"/>
                    <a:pt x="23" y="3"/>
                  </a:cubicBezTo>
                  <a:cubicBezTo>
                    <a:pt x="23" y="3"/>
                    <a:pt x="23" y="4"/>
                    <a:pt x="23" y="5"/>
                  </a:cubicBezTo>
                  <a:cubicBezTo>
                    <a:pt x="23" y="6"/>
                    <a:pt x="23" y="7"/>
                    <a:pt x="23" y="7"/>
                  </a:cubicBezTo>
                  <a:cubicBezTo>
                    <a:pt x="24" y="9"/>
                    <a:pt x="24" y="11"/>
                    <a:pt x="22" y="12"/>
                  </a:cubicBezTo>
                  <a:cubicBezTo>
                    <a:pt x="22" y="13"/>
                    <a:pt x="21" y="13"/>
                    <a:pt x="20" y="14"/>
                  </a:cubicBezTo>
                  <a:cubicBezTo>
                    <a:pt x="19" y="14"/>
                    <a:pt x="19" y="14"/>
                    <a:pt x="18" y="14"/>
                  </a:cubicBezTo>
                  <a:cubicBezTo>
                    <a:pt x="18" y="13"/>
                    <a:pt x="17" y="13"/>
                    <a:pt x="16" y="13"/>
                  </a:cubicBezTo>
                  <a:cubicBezTo>
                    <a:pt x="16" y="12"/>
                    <a:pt x="16" y="11"/>
                    <a:pt x="16" y="11"/>
                  </a:cubicBezTo>
                  <a:cubicBezTo>
                    <a:pt x="16" y="10"/>
                    <a:pt x="15" y="9"/>
                    <a:pt x="14" y="9"/>
                  </a:cubicBezTo>
                  <a:cubicBezTo>
                    <a:pt x="14" y="8"/>
                    <a:pt x="13" y="7"/>
                    <a:pt x="12" y="7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1" y="5"/>
                    <a:pt x="12" y="5"/>
                    <a:pt x="11" y="5"/>
                  </a:cubicBezTo>
                  <a:cubicBezTo>
                    <a:pt x="11" y="4"/>
                    <a:pt x="10" y="5"/>
                    <a:pt x="10" y="5"/>
                  </a:cubicBezTo>
                  <a:cubicBezTo>
                    <a:pt x="9" y="6"/>
                    <a:pt x="9" y="6"/>
                    <a:pt x="8" y="6"/>
                  </a:cubicBezTo>
                  <a:cubicBezTo>
                    <a:pt x="7" y="6"/>
                    <a:pt x="6" y="6"/>
                    <a:pt x="5" y="7"/>
                  </a:cubicBezTo>
                  <a:cubicBezTo>
                    <a:pt x="5" y="8"/>
                    <a:pt x="4" y="8"/>
                    <a:pt x="4" y="9"/>
                  </a:cubicBezTo>
                  <a:cubicBezTo>
                    <a:pt x="4" y="10"/>
                    <a:pt x="3" y="10"/>
                    <a:pt x="3" y="11"/>
                  </a:cubicBezTo>
                  <a:cubicBezTo>
                    <a:pt x="3" y="12"/>
                    <a:pt x="4" y="13"/>
                    <a:pt x="3" y="14"/>
                  </a:cubicBezTo>
                  <a:cubicBezTo>
                    <a:pt x="3" y="15"/>
                    <a:pt x="2" y="15"/>
                    <a:pt x="1" y="16"/>
                  </a:cubicBezTo>
                  <a:cubicBezTo>
                    <a:pt x="1" y="16"/>
                    <a:pt x="1" y="17"/>
                    <a:pt x="1" y="17"/>
                  </a:cubicBezTo>
                  <a:cubicBezTo>
                    <a:pt x="1" y="18"/>
                    <a:pt x="1" y="18"/>
                    <a:pt x="1" y="19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0" y="22"/>
                    <a:pt x="1" y="23"/>
                  </a:cubicBezTo>
                  <a:cubicBezTo>
                    <a:pt x="1" y="24"/>
                    <a:pt x="1" y="24"/>
                    <a:pt x="1" y="25"/>
                  </a:cubicBezTo>
                  <a:cubicBezTo>
                    <a:pt x="2" y="25"/>
                    <a:pt x="2" y="24"/>
                    <a:pt x="3" y="23"/>
                  </a:cubicBezTo>
                  <a:cubicBezTo>
                    <a:pt x="4" y="23"/>
                    <a:pt x="5" y="22"/>
                    <a:pt x="6" y="22"/>
                  </a:cubicBezTo>
                  <a:cubicBezTo>
                    <a:pt x="7" y="22"/>
                    <a:pt x="8" y="21"/>
                    <a:pt x="9" y="21"/>
                  </a:cubicBezTo>
                  <a:cubicBezTo>
                    <a:pt x="9" y="21"/>
                    <a:pt x="10" y="21"/>
                    <a:pt x="11" y="21"/>
                  </a:cubicBezTo>
                  <a:cubicBezTo>
                    <a:pt x="11" y="21"/>
                    <a:pt x="11" y="22"/>
                    <a:pt x="12" y="22"/>
                  </a:cubicBezTo>
                  <a:cubicBezTo>
                    <a:pt x="13" y="22"/>
                    <a:pt x="13" y="21"/>
                    <a:pt x="14" y="21"/>
                  </a:cubicBezTo>
                  <a:cubicBezTo>
                    <a:pt x="15" y="22"/>
                    <a:pt x="15" y="23"/>
                    <a:pt x="15" y="22"/>
                  </a:cubicBezTo>
                  <a:cubicBezTo>
                    <a:pt x="16" y="22"/>
                    <a:pt x="16" y="21"/>
                    <a:pt x="17" y="22"/>
                  </a:cubicBezTo>
                  <a:cubicBezTo>
                    <a:pt x="17" y="22"/>
                    <a:pt x="18" y="22"/>
                    <a:pt x="18" y="22"/>
                  </a:cubicBezTo>
                  <a:cubicBezTo>
                    <a:pt x="18" y="22"/>
                    <a:pt x="19" y="21"/>
                    <a:pt x="19" y="22"/>
                  </a:cubicBezTo>
                  <a:cubicBezTo>
                    <a:pt x="19" y="22"/>
                    <a:pt x="20" y="22"/>
                    <a:pt x="20" y="22"/>
                  </a:cubicBezTo>
                  <a:cubicBezTo>
                    <a:pt x="21" y="22"/>
                    <a:pt x="21" y="22"/>
                    <a:pt x="22" y="23"/>
                  </a:cubicBezTo>
                  <a:cubicBezTo>
                    <a:pt x="22" y="23"/>
                    <a:pt x="22" y="23"/>
                    <a:pt x="23" y="23"/>
                  </a:cubicBezTo>
                  <a:cubicBezTo>
                    <a:pt x="23" y="23"/>
                    <a:pt x="24" y="23"/>
                    <a:pt x="24" y="23"/>
                  </a:cubicBezTo>
                  <a:cubicBezTo>
                    <a:pt x="25" y="22"/>
                    <a:pt x="26" y="21"/>
                    <a:pt x="26" y="21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7" y="22"/>
                    <a:pt x="28" y="22"/>
                    <a:pt x="28" y="23"/>
                  </a:cubicBezTo>
                  <a:cubicBezTo>
                    <a:pt x="29" y="24"/>
                    <a:pt x="30" y="24"/>
                    <a:pt x="31" y="24"/>
                  </a:cubicBezTo>
                  <a:cubicBezTo>
                    <a:pt x="32" y="24"/>
                    <a:pt x="33" y="25"/>
                    <a:pt x="33" y="26"/>
                  </a:cubicBezTo>
                  <a:cubicBezTo>
                    <a:pt x="34" y="26"/>
                    <a:pt x="34" y="26"/>
                    <a:pt x="35" y="27"/>
                  </a:cubicBezTo>
                  <a:cubicBezTo>
                    <a:pt x="35" y="27"/>
                    <a:pt x="35" y="28"/>
                    <a:pt x="36" y="28"/>
                  </a:cubicBezTo>
                  <a:cubicBezTo>
                    <a:pt x="36" y="29"/>
                    <a:pt x="36" y="29"/>
                    <a:pt x="37" y="29"/>
                  </a:cubicBezTo>
                  <a:cubicBezTo>
                    <a:pt x="37" y="30"/>
                    <a:pt x="38" y="29"/>
                    <a:pt x="38" y="30"/>
                  </a:cubicBezTo>
                  <a:cubicBezTo>
                    <a:pt x="39" y="30"/>
                    <a:pt x="40" y="29"/>
                    <a:pt x="41" y="28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9" name="Freeform 805">
              <a:extLst>
                <a:ext uri="{FF2B5EF4-FFF2-40B4-BE49-F238E27FC236}">
                  <a16:creationId xmlns:a16="http://schemas.microsoft.com/office/drawing/2014/main" id="{3E3CD1F9-3933-5410-BB2E-34B39E551A1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67363" y="3379788"/>
              <a:ext cx="333375" cy="395288"/>
            </a:xfrm>
            <a:custGeom>
              <a:avLst/>
              <a:gdLst>
                <a:gd name="T0" fmla="*/ 58 w 80"/>
                <a:gd name="T1" fmla="*/ 90 h 95"/>
                <a:gd name="T2" fmla="*/ 54 w 80"/>
                <a:gd name="T3" fmla="*/ 94 h 95"/>
                <a:gd name="T4" fmla="*/ 39 w 80"/>
                <a:gd name="T5" fmla="*/ 84 h 95"/>
                <a:gd name="T6" fmla="*/ 45 w 80"/>
                <a:gd name="T7" fmla="*/ 81 h 95"/>
                <a:gd name="T8" fmla="*/ 51 w 80"/>
                <a:gd name="T9" fmla="*/ 83 h 95"/>
                <a:gd name="T10" fmla="*/ 58 w 80"/>
                <a:gd name="T11" fmla="*/ 81 h 95"/>
                <a:gd name="T12" fmla="*/ 59 w 80"/>
                <a:gd name="T13" fmla="*/ 83 h 95"/>
                <a:gd name="T14" fmla="*/ 45 w 80"/>
                <a:gd name="T15" fmla="*/ 8 h 95"/>
                <a:gd name="T16" fmla="*/ 39 w 80"/>
                <a:gd name="T17" fmla="*/ 3 h 95"/>
                <a:gd name="T18" fmla="*/ 35 w 80"/>
                <a:gd name="T19" fmla="*/ 1 h 95"/>
                <a:gd name="T20" fmla="*/ 26 w 80"/>
                <a:gd name="T21" fmla="*/ 2 h 95"/>
                <a:gd name="T22" fmla="*/ 23 w 80"/>
                <a:gd name="T23" fmla="*/ 5 h 95"/>
                <a:gd name="T24" fmla="*/ 23 w 80"/>
                <a:gd name="T25" fmla="*/ 8 h 95"/>
                <a:gd name="T26" fmla="*/ 17 w 80"/>
                <a:gd name="T27" fmla="*/ 9 h 95"/>
                <a:gd name="T28" fmla="*/ 15 w 80"/>
                <a:gd name="T29" fmla="*/ 10 h 95"/>
                <a:gd name="T30" fmla="*/ 11 w 80"/>
                <a:gd name="T31" fmla="*/ 6 h 95"/>
                <a:gd name="T32" fmla="*/ 8 w 80"/>
                <a:gd name="T33" fmla="*/ 11 h 95"/>
                <a:gd name="T34" fmla="*/ 2 w 80"/>
                <a:gd name="T35" fmla="*/ 14 h 95"/>
                <a:gd name="T36" fmla="*/ 2 w 80"/>
                <a:gd name="T37" fmla="*/ 18 h 95"/>
                <a:gd name="T38" fmla="*/ 1 w 80"/>
                <a:gd name="T39" fmla="*/ 20 h 95"/>
                <a:gd name="T40" fmla="*/ 3 w 80"/>
                <a:gd name="T41" fmla="*/ 23 h 95"/>
                <a:gd name="T42" fmla="*/ 2 w 80"/>
                <a:gd name="T43" fmla="*/ 25 h 95"/>
                <a:gd name="T44" fmla="*/ 6 w 80"/>
                <a:gd name="T45" fmla="*/ 28 h 95"/>
                <a:gd name="T46" fmla="*/ 6 w 80"/>
                <a:gd name="T47" fmla="*/ 30 h 95"/>
                <a:gd name="T48" fmla="*/ 13 w 80"/>
                <a:gd name="T49" fmla="*/ 27 h 95"/>
                <a:gd name="T50" fmla="*/ 21 w 80"/>
                <a:gd name="T51" fmla="*/ 29 h 95"/>
                <a:gd name="T52" fmla="*/ 26 w 80"/>
                <a:gd name="T53" fmla="*/ 39 h 95"/>
                <a:gd name="T54" fmla="*/ 30 w 80"/>
                <a:gd name="T55" fmla="*/ 44 h 95"/>
                <a:gd name="T56" fmla="*/ 38 w 80"/>
                <a:gd name="T57" fmla="*/ 51 h 95"/>
                <a:gd name="T58" fmla="*/ 44 w 80"/>
                <a:gd name="T59" fmla="*/ 55 h 95"/>
                <a:gd name="T60" fmla="*/ 52 w 80"/>
                <a:gd name="T61" fmla="*/ 59 h 95"/>
                <a:gd name="T62" fmla="*/ 60 w 80"/>
                <a:gd name="T63" fmla="*/ 65 h 95"/>
                <a:gd name="T64" fmla="*/ 63 w 80"/>
                <a:gd name="T65" fmla="*/ 77 h 95"/>
                <a:gd name="T66" fmla="*/ 61 w 80"/>
                <a:gd name="T67" fmla="*/ 83 h 95"/>
                <a:gd name="T68" fmla="*/ 67 w 80"/>
                <a:gd name="T69" fmla="*/ 78 h 95"/>
                <a:gd name="T70" fmla="*/ 70 w 80"/>
                <a:gd name="T71" fmla="*/ 71 h 95"/>
                <a:gd name="T72" fmla="*/ 68 w 80"/>
                <a:gd name="T73" fmla="*/ 65 h 95"/>
                <a:gd name="T74" fmla="*/ 71 w 80"/>
                <a:gd name="T75" fmla="*/ 62 h 95"/>
                <a:gd name="T76" fmla="*/ 77 w 80"/>
                <a:gd name="T77" fmla="*/ 67 h 95"/>
                <a:gd name="T78" fmla="*/ 75 w 80"/>
                <a:gd name="T79" fmla="*/ 60 h 95"/>
                <a:gd name="T80" fmla="*/ 63 w 80"/>
                <a:gd name="T81" fmla="*/ 53 h 95"/>
                <a:gd name="T82" fmla="*/ 59 w 80"/>
                <a:gd name="T83" fmla="*/ 49 h 95"/>
                <a:gd name="T84" fmla="*/ 49 w 80"/>
                <a:gd name="T85" fmla="*/ 39 h 95"/>
                <a:gd name="T86" fmla="*/ 40 w 80"/>
                <a:gd name="T87" fmla="*/ 29 h 95"/>
                <a:gd name="T88" fmla="*/ 39 w 80"/>
                <a:gd name="T89" fmla="*/ 22 h 95"/>
                <a:gd name="T90" fmla="*/ 37 w 80"/>
                <a:gd name="T91" fmla="*/ 17 h 95"/>
                <a:gd name="T92" fmla="*/ 43 w 80"/>
                <a:gd name="T93" fmla="*/ 14 h 95"/>
                <a:gd name="T94" fmla="*/ 21 w 80"/>
                <a:gd name="T95" fmla="*/ 60 h 95"/>
                <a:gd name="T96" fmla="*/ 19 w 80"/>
                <a:gd name="T97" fmla="*/ 55 h 95"/>
                <a:gd name="T98" fmla="*/ 14 w 80"/>
                <a:gd name="T99" fmla="*/ 57 h 95"/>
                <a:gd name="T100" fmla="*/ 10 w 80"/>
                <a:gd name="T101" fmla="*/ 61 h 95"/>
                <a:gd name="T102" fmla="*/ 12 w 80"/>
                <a:gd name="T103" fmla="*/ 67 h 95"/>
                <a:gd name="T104" fmla="*/ 12 w 80"/>
                <a:gd name="T105" fmla="*/ 69 h 95"/>
                <a:gd name="T106" fmla="*/ 14 w 80"/>
                <a:gd name="T107" fmla="*/ 75 h 95"/>
                <a:gd name="T108" fmla="*/ 20 w 80"/>
                <a:gd name="T109" fmla="*/ 73 h 95"/>
                <a:gd name="T110" fmla="*/ 21 w 80"/>
                <a:gd name="T111" fmla="*/ 6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0" h="95">
                  <a:moveTo>
                    <a:pt x="59" y="83"/>
                  </a:moveTo>
                  <a:cubicBezTo>
                    <a:pt x="59" y="84"/>
                    <a:pt x="58" y="84"/>
                    <a:pt x="58" y="85"/>
                  </a:cubicBezTo>
                  <a:cubicBezTo>
                    <a:pt x="57" y="87"/>
                    <a:pt x="57" y="88"/>
                    <a:pt x="57" y="89"/>
                  </a:cubicBezTo>
                  <a:cubicBezTo>
                    <a:pt x="57" y="89"/>
                    <a:pt x="58" y="89"/>
                    <a:pt x="58" y="89"/>
                  </a:cubicBezTo>
                  <a:cubicBezTo>
                    <a:pt x="58" y="90"/>
                    <a:pt x="58" y="90"/>
                    <a:pt x="58" y="90"/>
                  </a:cubicBezTo>
                  <a:cubicBezTo>
                    <a:pt x="58" y="90"/>
                    <a:pt x="58" y="91"/>
                    <a:pt x="59" y="91"/>
                  </a:cubicBezTo>
                  <a:cubicBezTo>
                    <a:pt x="58" y="92"/>
                    <a:pt x="58" y="92"/>
                    <a:pt x="57" y="93"/>
                  </a:cubicBezTo>
                  <a:cubicBezTo>
                    <a:pt x="57" y="93"/>
                    <a:pt x="57" y="94"/>
                    <a:pt x="57" y="94"/>
                  </a:cubicBezTo>
                  <a:cubicBezTo>
                    <a:pt x="57" y="95"/>
                    <a:pt x="56" y="94"/>
                    <a:pt x="56" y="94"/>
                  </a:cubicBezTo>
                  <a:cubicBezTo>
                    <a:pt x="55" y="94"/>
                    <a:pt x="54" y="94"/>
                    <a:pt x="54" y="94"/>
                  </a:cubicBezTo>
                  <a:cubicBezTo>
                    <a:pt x="53" y="93"/>
                    <a:pt x="53" y="92"/>
                    <a:pt x="52" y="92"/>
                  </a:cubicBezTo>
                  <a:cubicBezTo>
                    <a:pt x="51" y="91"/>
                    <a:pt x="49" y="91"/>
                    <a:pt x="48" y="90"/>
                  </a:cubicBezTo>
                  <a:cubicBezTo>
                    <a:pt x="47" y="89"/>
                    <a:pt x="45" y="89"/>
                    <a:pt x="44" y="88"/>
                  </a:cubicBezTo>
                  <a:cubicBezTo>
                    <a:pt x="43" y="87"/>
                    <a:pt x="42" y="87"/>
                    <a:pt x="41" y="87"/>
                  </a:cubicBezTo>
                  <a:cubicBezTo>
                    <a:pt x="40" y="86"/>
                    <a:pt x="39" y="86"/>
                    <a:pt x="39" y="84"/>
                  </a:cubicBezTo>
                  <a:cubicBezTo>
                    <a:pt x="39" y="84"/>
                    <a:pt x="39" y="83"/>
                    <a:pt x="40" y="83"/>
                  </a:cubicBezTo>
                  <a:cubicBezTo>
                    <a:pt x="40" y="83"/>
                    <a:pt x="40" y="83"/>
                    <a:pt x="41" y="82"/>
                  </a:cubicBezTo>
                  <a:cubicBezTo>
                    <a:pt x="41" y="82"/>
                    <a:pt x="41" y="82"/>
                    <a:pt x="41" y="82"/>
                  </a:cubicBezTo>
                  <a:cubicBezTo>
                    <a:pt x="42" y="82"/>
                    <a:pt x="42" y="83"/>
                    <a:pt x="43" y="83"/>
                  </a:cubicBezTo>
                  <a:cubicBezTo>
                    <a:pt x="43" y="82"/>
                    <a:pt x="44" y="81"/>
                    <a:pt x="45" y="81"/>
                  </a:cubicBezTo>
                  <a:cubicBezTo>
                    <a:pt x="45" y="81"/>
                    <a:pt x="45" y="82"/>
                    <a:pt x="45" y="82"/>
                  </a:cubicBezTo>
                  <a:cubicBezTo>
                    <a:pt x="46" y="82"/>
                    <a:pt x="46" y="82"/>
                    <a:pt x="47" y="82"/>
                  </a:cubicBezTo>
                  <a:cubicBezTo>
                    <a:pt x="47" y="83"/>
                    <a:pt x="47" y="83"/>
                    <a:pt x="48" y="83"/>
                  </a:cubicBezTo>
                  <a:cubicBezTo>
                    <a:pt x="48" y="83"/>
                    <a:pt x="49" y="83"/>
                    <a:pt x="49" y="83"/>
                  </a:cubicBezTo>
                  <a:cubicBezTo>
                    <a:pt x="50" y="83"/>
                    <a:pt x="50" y="83"/>
                    <a:pt x="51" y="83"/>
                  </a:cubicBezTo>
                  <a:cubicBezTo>
                    <a:pt x="51" y="83"/>
                    <a:pt x="52" y="83"/>
                    <a:pt x="52" y="83"/>
                  </a:cubicBezTo>
                  <a:cubicBezTo>
                    <a:pt x="53" y="83"/>
                    <a:pt x="53" y="83"/>
                    <a:pt x="54" y="82"/>
                  </a:cubicBezTo>
                  <a:cubicBezTo>
                    <a:pt x="54" y="82"/>
                    <a:pt x="55" y="82"/>
                    <a:pt x="55" y="82"/>
                  </a:cubicBezTo>
                  <a:cubicBezTo>
                    <a:pt x="56" y="82"/>
                    <a:pt x="56" y="82"/>
                    <a:pt x="57" y="82"/>
                  </a:cubicBezTo>
                  <a:cubicBezTo>
                    <a:pt x="57" y="82"/>
                    <a:pt x="57" y="82"/>
                    <a:pt x="58" y="81"/>
                  </a:cubicBezTo>
                  <a:cubicBezTo>
                    <a:pt x="58" y="81"/>
                    <a:pt x="58" y="81"/>
                    <a:pt x="58" y="81"/>
                  </a:cubicBezTo>
                  <a:cubicBezTo>
                    <a:pt x="58" y="81"/>
                    <a:pt x="58" y="81"/>
                    <a:pt x="58" y="81"/>
                  </a:cubicBezTo>
                  <a:cubicBezTo>
                    <a:pt x="59" y="81"/>
                    <a:pt x="59" y="81"/>
                    <a:pt x="59" y="81"/>
                  </a:cubicBezTo>
                  <a:cubicBezTo>
                    <a:pt x="59" y="81"/>
                    <a:pt x="60" y="81"/>
                    <a:pt x="60" y="81"/>
                  </a:cubicBezTo>
                  <a:cubicBezTo>
                    <a:pt x="60" y="82"/>
                    <a:pt x="60" y="83"/>
                    <a:pt x="59" y="83"/>
                  </a:cubicBezTo>
                  <a:cubicBezTo>
                    <a:pt x="59" y="83"/>
                    <a:pt x="60" y="83"/>
                    <a:pt x="59" y="83"/>
                  </a:cubicBezTo>
                  <a:close/>
                  <a:moveTo>
                    <a:pt x="47" y="11"/>
                  </a:moveTo>
                  <a:cubicBezTo>
                    <a:pt x="47" y="11"/>
                    <a:pt x="46" y="11"/>
                    <a:pt x="46" y="10"/>
                  </a:cubicBezTo>
                  <a:cubicBezTo>
                    <a:pt x="46" y="10"/>
                    <a:pt x="47" y="10"/>
                    <a:pt x="47" y="9"/>
                  </a:cubicBezTo>
                  <a:cubicBezTo>
                    <a:pt x="48" y="8"/>
                    <a:pt x="46" y="9"/>
                    <a:pt x="45" y="8"/>
                  </a:cubicBezTo>
                  <a:cubicBezTo>
                    <a:pt x="45" y="7"/>
                    <a:pt x="50" y="6"/>
                    <a:pt x="47" y="5"/>
                  </a:cubicBezTo>
                  <a:cubicBezTo>
                    <a:pt x="46" y="5"/>
                    <a:pt x="45" y="5"/>
                    <a:pt x="43" y="5"/>
                  </a:cubicBezTo>
                  <a:cubicBezTo>
                    <a:pt x="43" y="5"/>
                    <a:pt x="43" y="5"/>
                    <a:pt x="42" y="4"/>
                  </a:cubicBezTo>
                  <a:cubicBezTo>
                    <a:pt x="41" y="4"/>
                    <a:pt x="41" y="4"/>
                    <a:pt x="40" y="4"/>
                  </a:cubicBezTo>
                  <a:cubicBezTo>
                    <a:pt x="40" y="4"/>
                    <a:pt x="39" y="4"/>
                    <a:pt x="39" y="3"/>
                  </a:cubicBezTo>
                  <a:cubicBezTo>
                    <a:pt x="39" y="3"/>
                    <a:pt x="38" y="3"/>
                    <a:pt x="38" y="3"/>
                  </a:cubicBezTo>
                  <a:cubicBezTo>
                    <a:pt x="38" y="3"/>
                    <a:pt x="38" y="2"/>
                    <a:pt x="38" y="2"/>
                  </a:cubicBezTo>
                  <a:cubicBezTo>
                    <a:pt x="38" y="2"/>
                    <a:pt x="37" y="2"/>
                    <a:pt x="37" y="1"/>
                  </a:cubicBezTo>
                  <a:cubicBezTo>
                    <a:pt x="37" y="1"/>
                    <a:pt x="37" y="0"/>
                    <a:pt x="37" y="0"/>
                  </a:cubicBezTo>
                  <a:cubicBezTo>
                    <a:pt x="36" y="0"/>
                    <a:pt x="36" y="1"/>
                    <a:pt x="35" y="1"/>
                  </a:cubicBezTo>
                  <a:cubicBezTo>
                    <a:pt x="34" y="1"/>
                    <a:pt x="33" y="1"/>
                    <a:pt x="33" y="1"/>
                  </a:cubicBezTo>
                  <a:cubicBezTo>
                    <a:pt x="32" y="1"/>
                    <a:pt x="31" y="1"/>
                    <a:pt x="31" y="1"/>
                  </a:cubicBezTo>
                  <a:cubicBezTo>
                    <a:pt x="30" y="1"/>
                    <a:pt x="30" y="2"/>
                    <a:pt x="30" y="3"/>
                  </a:cubicBezTo>
                  <a:cubicBezTo>
                    <a:pt x="29" y="3"/>
                    <a:pt x="28" y="3"/>
                    <a:pt x="28" y="2"/>
                  </a:cubicBezTo>
                  <a:cubicBezTo>
                    <a:pt x="27" y="2"/>
                    <a:pt x="27" y="2"/>
                    <a:pt x="26" y="2"/>
                  </a:cubicBezTo>
                  <a:cubicBezTo>
                    <a:pt x="26" y="3"/>
                    <a:pt x="25" y="3"/>
                    <a:pt x="25" y="4"/>
                  </a:cubicBezTo>
                  <a:cubicBezTo>
                    <a:pt x="25" y="4"/>
                    <a:pt x="26" y="5"/>
                    <a:pt x="25" y="5"/>
                  </a:cubicBezTo>
                  <a:cubicBezTo>
                    <a:pt x="25" y="6"/>
                    <a:pt x="25" y="5"/>
                    <a:pt x="24" y="5"/>
                  </a:cubicBezTo>
                  <a:cubicBezTo>
                    <a:pt x="24" y="5"/>
                    <a:pt x="24" y="5"/>
                    <a:pt x="24" y="5"/>
                  </a:cubicBezTo>
                  <a:cubicBezTo>
                    <a:pt x="24" y="5"/>
                    <a:pt x="23" y="5"/>
                    <a:pt x="23" y="5"/>
                  </a:cubicBezTo>
                  <a:cubicBezTo>
                    <a:pt x="23" y="5"/>
                    <a:pt x="23" y="6"/>
                    <a:pt x="23" y="6"/>
                  </a:cubicBezTo>
                  <a:cubicBezTo>
                    <a:pt x="23" y="6"/>
                    <a:pt x="23" y="6"/>
                    <a:pt x="23" y="6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8"/>
                    <a:pt x="24" y="8"/>
                    <a:pt x="24" y="8"/>
                  </a:cubicBezTo>
                  <a:cubicBezTo>
                    <a:pt x="24" y="9"/>
                    <a:pt x="23" y="8"/>
                    <a:pt x="23" y="8"/>
                  </a:cubicBezTo>
                  <a:cubicBezTo>
                    <a:pt x="22" y="7"/>
                    <a:pt x="22" y="7"/>
                    <a:pt x="21" y="7"/>
                  </a:cubicBezTo>
                  <a:cubicBezTo>
                    <a:pt x="20" y="7"/>
                    <a:pt x="20" y="8"/>
                    <a:pt x="19" y="7"/>
                  </a:cubicBezTo>
                  <a:cubicBezTo>
                    <a:pt x="19" y="6"/>
                    <a:pt x="18" y="5"/>
                    <a:pt x="18" y="6"/>
                  </a:cubicBezTo>
                  <a:cubicBezTo>
                    <a:pt x="17" y="6"/>
                    <a:pt x="18" y="7"/>
                    <a:pt x="17" y="8"/>
                  </a:cubicBezTo>
                  <a:cubicBezTo>
                    <a:pt x="17" y="8"/>
                    <a:pt x="17" y="8"/>
                    <a:pt x="17" y="9"/>
                  </a:cubicBezTo>
                  <a:cubicBezTo>
                    <a:pt x="16" y="9"/>
                    <a:pt x="16" y="9"/>
                    <a:pt x="16" y="10"/>
                  </a:cubicBezTo>
                  <a:cubicBezTo>
                    <a:pt x="16" y="10"/>
                    <a:pt x="15" y="10"/>
                    <a:pt x="16" y="11"/>
                  </a:cubicBezTo>
                  <a:cubicBezTo>
                    <a:pt x="16" y="11"/>
                    <a:pt x="17" y="12"/>
                    <a:pt x="16" y="12"/>
                  </a:cubicBezTo>
                  <a:cubicBezTo>
                    <a:pt x="15" y="12"/>
                    <a:pt x="15" y="11"/>
                    <a:pt x="15" y="11"/>
                  </a:cubicBezTo>
                  <a:cubicBezTo>
                    <a:pt x="15" y="11"/>
                    <a:pt x="15" y="11"/>
                    <a:pt x="15" y="10"/>
                  </a:cubicBezTo>
                  <a:cubicBezTo>
                    <a:pt x="14" y="10"/>
                    <a:pt x="15" y="10"/>
                    <a:pt x="14" y="10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7"/>
                    <a:pt x="12" y="6"/>
                    <a:pt x="11" y="6"/>
                  </a:cubicBezTo>
                  <a:cubicBezTo>
                    <a:pt x="11" y="7"/>
                    <a:pt x="11" y="7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8"/>
                    <a:pt x="10" y="8"/>
                    <a:pt x="10" y="9"/>
                  </a:cubicBezTo>
                  <a:cubicBezTo>
                    <a:pt x="10" y="9"/>
                    <a:pt x="10" y="9"/>
                    <a:pt x="9" y="10"/>
                  </a:cubicBezTo>
                  <a:cubicBezTo>
                    <a:pt x="9" y="10"/>
                    <a:pt x="9" y="11"/>
                    <a:pt x="8" y="11"/>
                  </a:cubicBezTo>
                  <a:cubicBezTo>
                    <a:pt x="8" y="12"/>
                    <a:pt x="6" y="11"/>
                    <a:pt x="6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12"/>
                    <a:pt x="3" y="11"/>
                    <a:pt x="2" y="11"/>
                  </a:cubicBezTo>
                  <a:cubicBezTo>
                    <a:pt x="2" y="12"/>
                    <a:pt x="1" y="12"/>
                    <a:pt x="1" y="12"/>
                  </a:cubicBezTo>
                  <a:cubicBezTo>
                    <a:pt x="1" y="13"/>
                    <a:pt x="1" y="13"/>
                    <a:pt x="2" y="14"/>
                  </a:cubicBezTo>
                  <a:cubicBezTo>
                    <a:pt x="2" y="14"/>
                    <a:pt x="2" y="15"/>
                    <a:pt x="3" y="15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3" y="16"/>
                    <a:pt x="3" y="17"/>
                    <a:pt x="3" y="17"/>
                  </a:cubicBezTo>
                  <a:cubicBezTo>
                    <a:pt x="3" y="17"/>
                    <a:pt x="3" y="18"/>
                    <a:pt x="3" y="18"/>
                  </a:cubicBezTo>
                  <a:cubicBezTo>
                    <a:pt x="3" y="18"/>
                    <a:pt x="3" y="18"/>
                    <a:pt x="2" y="18"/>
                  </a:cubicBezTo>
                  <a:cubicBezTo>
                    <a:pt x="2" y="18"/>
                    <a:pt x="2" y="19"/>
                    <a:pt x="2" y="19"/>
                  </a:cubicBezTo>
                  <a:cubicBezTo>
                    <a:pt x="1" y="19"/>
                    <a:pt x="2" y="19"/>
                    <a:pt x="1" y="19"/>
                  </a:cubicBezTo>
                  <a:cubicBezTo>
                    <a:pt x="1" y="19"/>
                    <a:pt x="0" y="19"/>
                    <a:pt x="0" y="19"/>
                  </a:cubicBezTo>
                  <a:cubicBezTo>
                    <a:pt x="0" y="19"/>
                    <a:pt x="0" y="20"/>
                    <a:pt x="0" y="20"/>
                  </a:cubicBezTo>
                  <a:cubicBezTo>
                    <a:pt x="0" y="20"/>
                    <a:pt x="0" y="20"/>
                    <a:pt x="1" y="20"/>
                  </a:cubicBezTo>
                  <a:cubicBezTo>
                    <a:pt x="1" y="20"/>
                    <a:pt x="1" y="20"/>
                    <a:pt x="1" y="21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2" y="22"/>
                    <a:pt x="2" y="21"/>
                    <a:pt x="2" y="22"/>
                  </a:cubicBezTo>
                  <a:cubicBezTo>
                    <a:pt x="3" y="22"/>
                    <a:pt x="2" y="22"/>
                    <a:pt x="3" y="22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23"/>
                    <a:pt x="3" y="23"/>
                    <a:pt x="2" y="23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1" y="25"/>
                    <a:pt x="2" y="25"/>
                    <a:pt x="2" y="25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2" y="26"/>
                    <a:pt x="2" y="27"/>
                    <a:pt x="2" y="27"/>
                  </a:cubicBezTo>
                  <a:cubicBezTo>
                    <a:pt x="2" y="27"/>
                    <a:pt x="3" y="27"/>
                    <a:pt x="3" y="27"/>
                  </a:cubicBezTo>
                  <a:cubicBezTo>
                    <a:pt x="4" y="27"/>
                    <a:pt x="4" y="28"/>
                    <a:pt x="5" y="28"/>
                  </a:cubicBezTo>
                  <a:cubicBezTo>
                    <a:pt x="5" y="29"/>
                    <a:pt x="6" y="28"/>
                    <a:pt x="6" y="28"/>
                  </a:cubicBezTo>
                  <a:cubicBezTo>
                    <a:pt x="6" y="28"/>
                    <a:pt x="7" y="28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8"/>
                    <a:pt x="7" y="28"/>
                    <a:pt x="7" y="29"/>
                  </a:cubicBezTo>
                  <a:cubicBezTo>
                    <a:pt x="7" y="29"/>
                    <a:pt x="7" y="29"/>
                    <a:pt x="7" y="30"/>
                  </a:cubicBezTo>
                  <a:cubicBezTo>
                    <a:pt x="7" y="30"/>
                    <a:pt x="6" y="30"/>
                    <a:pt x="6" y="30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7" y="31"/>
                    <a:pt x="8" y="31"/>
                    <a:pt x="9" y="31"/>
                  </a:cubicBezTo>
                  <a:cubicBezTo>
                    <a:pt x="10" y="30"/>
                    <a:pt x="10" y="29"/>
                    <a:pt x="10" y="28"/>
                  </a:cubicBezTo>
                  <a:cubicBezTo>
                    <a:pt x="11" y="28"/>
                    <a:pt x="11" y="28"/>
                    <a:pt x="12" y="28"/>
                  </a:cubicBezTo>
                  <a:cubicBezTo>
                    <a:pt x="12" y="28"/>
                    <a:pt x="12" y="27"/>
                    <a:pt x="13" y="27"/>
                  </a:cubicBezTo>
                  <a:cubicBezTo>
                    <a:pt x="13" y="26"/>
                    <a:pt x="13" y="26"/>
                    <a:pt x="14" y="26"/>
                  </a:cubicBezTo>
                  <a:cubicBezTo>
                    <a:pt x="15" y="25"/>
                    <a:pt x="15" y="26"/>
                    <a:pt x="16" y="26"/>
                  </a:cubicBezTo>
                  <a:cubicBezTo>
                    <a:pt x="16" y="26"/>
                    <a:pt x="17" y="26"/>
                    <a:pt x="17" y="27"/>
                  </a:cubicBezTo>
                  <a:cubicBezTo>
                    <a:pt x="18" y="27"/>
                    <a:pt x="18" y="26"/>
                    <a:pt x="18" y="27"/>
                  </a:cubicBezTo>
                  <a:cubicBezTo>
                    <a:pt x="19" y="27"/>
                    <a:pt x="20" y="28"/>
                    <a:pt x="21" y="29"/>
                  </a:cubicBezTo>
                  <a:cubicBezTo>
                    <a:pt x="22" y="29"/>
                    <a:pt x="23" y="29"/>
                    <a:pt x="24" y="30"/>
                  </a:cubicBezTo>
                  <a:cubicBezTo>
                    <a:pt x="25" y="31"/>
                    <a:pt x="24" y="33"/>
                    <a:pt x="25" y="34"/>
                  </a:cubicBezTo>
                  <a:cubicBezTo>
                    <a:pt x="25" y="35"/>
                    <a:pt x="26" y="35"/>
                    <a:pt x="26" y="36"/>
                  </a:cubicBezTo>
                  <a:cubicBezTo>
                    <a:pt x="26" y="36"/>
                    <a:pt x="26" y="37"/>
                    <a:pt x="26" y="37"/>
                  </a:cubicBezTo>
                  <a:cubicBezTo>
                    <a:pt x="26" y="38"/>
                    <a:pt x="26" y="38"/>
                    <a:pt x="26" y="39"/>
                  </a:cubicBezTo>
                  <a:cubicBezTo>
                    <a:pt x="26" y="39"/>
                    <a:pt x="27" y="39"/>
                    <a:pt x="27" y="39"/>
                  </a:cubicBezTo>
                  <a:cubicBezTo>
                    <a:pt x="28" y="40"/>
                    <a:pt x="27" y="40"/>
                    <a:pt x="28" y="41"/>
                  </a:cubicBezTo>
                  <a:cubicBezTo>
                    <a:pt x="28" y="41"/>
                    <a:pt x="29" y="41"/>
                    <a:pt x="29" y="41"/>
                  </a:cubicBezTo>
                  <a:cubicBezTo>
                    <a:pt x="29" y="42"/>
                    <a:pt x="30" y="42"/>
                    <a:pt x="30" y="42"/>
                  </a:cubicBezTo>
                  <a:cubicBezTo>
                    <a:pt x="31" y="43"/>
                    <a:pt x="30" y="43"/>
                    <a:pt x="30" y="44"/>
                  </a:cubicBezTo>
                  <a:cubicBezTo>
                    <a:pt x="30" y="45"/>
                    <a:pt x="31" y="44"/>
                    <a:pt x="31" y="44"/>
                  </a:cubicBezTo>
                  <a:cubicBezTo>
                    <a:pt x="32" y="44"/>
                    <a:pt x="32" y="44"/>
                    <a:pt x="33" y="45"/>
                  </a:cubicBezTo>
                  <a:cubicBezTo>
                    <a:pt x="34" y="45"/>
                    <a:pt x="34" y="46"/>
                    <a:pt x="35" y="47"/>
                  </a:cubicBezTo>
                  <a:cubicBezTo>
                    <a:pt x="36" y="48"/>
                    <a:pt x="37" y="48"/>
                    <a:pt x="37" y="49"/>
                  </a:cubicBezTo>
                  <a:cubicBezTo>
                    <a:pt x="38" y="50"/>
                    <a:pt x="38" y="50"/>
                    <a:pt x="38" y="51"/>
                  </a:cubicBezTo>
                  <a:cubicBezTo>
                    <a:pt x="38" y="51"/>
                    <a:pt x="39" y="51"/>
                    <a:pt x="40" y="52"/>
                  </a:cubicBezTo>
                  <a:cubicBezTo>
                    <a:pt x="40" y="52"/>
                    <a:pt x="40" y="53"/>
                    <a:pt x="41" y="53"/>
                  </a:cubicBezTo>
                  <a:cubicBezTo>
                    <a:pt x="41" y="53"/>
                    <a:pt x="41" y="53"/>
                    <a:pt x="42" y="53"/>
                  </a:cubicBezTo>
                  <a:cubicBezTo>
                    <a:pt x="42" y="54"/>
                    <a:pt x="43" y="54"/>
                    <a:pt x="43" y="54"/>
                  </a:cubicBezTo>
                  <a:cubicBezTo>
                    <a:pt x="43" y="55"/>
                    <a:pt x="43" y="55"/>
                    <a:pt x="44" y="55"/>
                  </a:cubicBezTo>
                  <a:cubicBezTo>
                    <a:pt x="44" y="54"/>
                    <a:pt x="45" y="54"/>
                    <a:pt x="45" y="55"/>
                  </a:cubicBezTo>
                  <a:cubicBezTo>
                    <a:pt x="46" y="55"/>
                    <a:pt x="46" y="55"/>
                    <a:pt x="46" y="55"/>
                  </a:cubicBezTo>
                  <a:cubicBezTo>
                    <a:pt x="46" y="55"/>
                    <a:pt x="47" y="55"/>
                    <a:pt x="47" y="55"/>
                  </a:cubicBezTo>
                  <a:cubicBezTo>
                    <a:pt x="49" y="55"/>
                    <a:pt x="49" y="57"/>
                    <a:pt x="49" y="58"/>
                  </a:cubicBezTo>
                  <a:cubicBezTo>
                    <a:pt x="50" y="59"/>
                    <a:pt x="51" y="58"/>
                    <a:pt x="52" y="59"/>
                  </a:cubicBezTo>
                  <a:cubicBezTo>
                    <a:pt x="53" y="59"/>
                    <a:pt x="51" y="60"/>
                    <a:pt x="52" y="60"/>
                  </a:cubicBezTo>
                  <a:cubicBezTo>
                    <a:pt x="53" y="60"/>
                    <a:pt x="54" y="60"/>
                    <a:pt x="55" y="60"/>
                  </a:cubicBezTo>
                  <a:cubicBezTo>
                    <a:pt x="56" y="61"/>
                    <a:pt x="56" y="62"/>
                    <a:pt x="56" y="63"/>
                  </a:cubicBezTo>
                  <a:cubicBezTo>
                    <a:pt x="56" y="64"/>
                    <a:pt x="56" y="64"/>
                    <a:pt x="57" y="65"/>
                  </a:cubicBezTo>
                  <a:cubicBezTo>
                    <a:pt x="58" y="65"/>
                    <a:pt x="59" y="66"/>
                    <a:pt x="60" y="65"/>
                  </a:cubicBezTo>
                  <a:cubicBezTo>
                    <a:pt x="61" y="65"/>
                    <a:pt x="62" y="68"/>
                    <a:pt x="62" y="70"/>
                  </a:cubicBezTo>
                  <a:cubicBezTo>
                    <a:pt x="62" y="70"/>
                    <a:pt x="63" y="71"/>
                    <a:pt x="63" y="71"/>
                  </a:cubicBezTo>
                  <a:cubicBezTo>
                    <a:pt x="63" y="72"/>
                    <a:pt x="63" y="73"/>
                    <a:pt x="63" y="74"/>
                  </a:cubicBezTo>
                  <a:cubicBezTo>
                    <a:pt x="64" y="74"/>
                    <a:pt x="65" y="76"/>
                    <a:pt x="64" y="77"/>
                  </a:cubicBezTo>
                  <a:cubicBezTo>
                    <a:pt x="64" y="77"/>
                    <a:pt x="63" y="77"/>
                    <a:pt x="63" y="77"/>
                  </a:cubicBezTo>
                  <a:cubicBezTo>
                    <a:pt x="62" y="77"/>
                    <a:pt x="62" y="77"/>
                    <a:pt x="62" y="78"/>
                  </a:cubicBezTo>
                  <a:cubicBezTo>
                    <a:pt x="62" y="78"/>
                    <a:pt x="62" y="78"/>
                    <a:pt x="62" y="78"/>
                  </a:cubicBezTo>
                  <a:cubicBezTo>
                    <a:pt x="63" y="79"/>
                    <a:pt x="62" y="79"/>
                    <a:pt x="62" y="80"/>
                  </a:cubicBezTo>
                  <a:cubicBezTo>
                    <a:pt x="62" y="81"/>
                    <a:pt x="61" y="81"/>
                    <a:pt x="61" y="81"/>
                  </a:cubicBezTo>
                  <a:cubicBezTo>
                    <a:pt x="61" y="82"/>
                    <a:pt x="61" y="83"/>
                    <a:pt x="61" y="83"/>
                  </a:cubicBezTo>
                  <a:cubicBezTo>
                    <a:pt x="61" y="84"/>
                    <a:pt x="62" y="84"/>
                    <a:pt x="63" y="84"/>
                  </a:cubicBezTo>
                  <a:cubicBezTo>
                    <a:pt x="63" y="84"/>
                    <a:pt x="63" y="84"/>
                    <a:pt x="64" y="83"/>
                  </a:cubicBezTo>
                  <a:cubicBezTo>
                    <a:pt x="64" y="83"/>
                    <a:pt x="64" y="82"/>
                    <a:pt x="64" y="82"/>
                  </a:cubicBezTo>
                  <a:cubicBezTo>
                    <a:pt x="65" y="81"/>
                    <a:pt x="65" y="81"/>
                    <a:pt x="66" y="80"/>
                  </a:cubicBezTo>
                  <a:cubicBezTo>
                    <a:pt x="67" y="80"/>
                    <a:pt x="67" y="79"/>
                    <a:pt x="67" y="78"/>
                  </a:cubicBezTo>
                  <a:cubicBezTo>
                    <a:pt x="67" y="77"/>
                    <a:pt x="67" y="76"/>
                    <a:pt x="68" y="76"/>
                  </a:cubicBezTo>
                  <a:cubicBezTo>
                    <a:pt x="68" y="75"/>
                    <a:pt x="69" y="75"/>
                    <a:pt x="70" y="75"/>
                  </a:cubicBezTo>
                  <a:cubicBezTo>
                    <a:pt x="70" y="75"/>
                    <a:pt x="71" y="76"/>
                    <a:pt x="71" y="75"/>
                  </a:cubicBezTo>
                  <a:cubicBezTo>
                    <a:pt x="71" y="74"/>
                    <a:pt x="71" y="73"/>
                    <a:pt x="71" y="72"/>
                  </a:cubicBezTo>
                  <a:cubicBezTo>
                    <a:pt x="71" y="71"/>
                    <a:pt x="71" y="71"/>
                    <a:pt x="70" y="71"/>
                  </a:cubicBezTo>
                  <a:cubicBezTo>
                    <a:pt x="69" y="70"/>
                    <a:pt x="69" y="69"/>
                    <a:pt x="68" y="69"/>
                  </a:cubicBezTo>
                  <a:cubicBezTo>
                    <a:pt x="67" y="69"/>
                    <a:pt x="66" y="69"/>
                    <a:pt x="66" y="68"/>
                  </a:cubicBezTo>
                  <a:cubicBezTo>
                    <a:pt x="66" y="67"/>
                    <a:pt x="67" y="67"/>
                    <a:pt x="67" y="67"/>
                  </a:cubicBezTo>
                  <a:cubicBezTo>
                    <a:pt x="67" y="66"/>
                    <a:pt x="67" y="66"/>
                    <a:pt x="67" y="66"/>
                  </a:cubicBezTo>
                  <a:cubicBezTo>
                    <a:pt x="67" y="65"/>
                    <a:pt x="67" y="65"/>
                    <a:pt x="68" y="65"/>
                  </a:cubicBezTo>
                  <a:cubicBezTo>
                    <a:pt x="68" y="64"/>
                    <a:pt x="68" y="64"/>
                    <a:pt x="68" y="63"/>
                  </a:cubicBezTo>
                  <a:cubicBezTo>
                    <a:pt x="68" y="63"/>
                    <a:pt x="69" y="63"/>
                    <a:pt x="69" y="62"/>
                  </a:cubicBezTo>
                  <a:cubicBezTo>
                    <a:pt x="69" y="62"/>
                    <a:pt x="69" y="62"/>
                    <a:pt x="70" y="61"/>
                  </a:cubicBezTo>
                  <a:cubicBezTo>
                    <a:pt x="70" y="61"/>
                    <a:pt x="71" y="61"/>
                    <a:pt x="72" y="61"/>
                  </a:cubicBezTo>
                  <a:cubicBezTo>
                    <a:pt x="71" y="62"/>
                    <a:pt x="71" y="62"/>
                    <a:pt x="71" y="62"/>
                  </a:cubicBezTo>
                  <a:cubicBezTo>
                    <a:pt x="71" y="62"/>
                    <a:pt x="72" y="63"/>
                    <a:pt x="72" y="63"/>
                  </a:cubicBezTo>
                  <a:cubicBezTo>
                    <a:pt x="73" y="63"/>
                    <a:pt x="74" y="63"/>
                    <a:pt x="75" y="63"/>
                  </a:cubicBezTo>
                  <a:cubicBezTo>
                    <a:pt x="75" y="63"/>
                    <a:pt x="76" y="63"/>
                    <a:pt x="76" y="63"/>
                  </a:cubicBezTo>
                  <a:cubicBezTo>
                    <a:pt x="76" y="64"/>
                    <a:pt x="76" y="64"/>
                    <a:pt x="76" y="65"/>
                  </a:cubicBezTo>
                  <a:cubicBezTo>
                    <a:pt x="77" y="65"/>
                    <a:pt x="77" y="66"/>
                    <a:pt x="77" y="67"/>
                  </a:cubicBezTo>
                  <a:cubicBezTo>
                    <a:pt x="78" y="67"/>
                    <a:pt x="79" y="68"/>
                    <a:pt x="79" y="67"/>
                  </a:cubicBezTo>
                  <a:cubicBezTo>
                    <a:pt x="79" y="67"/>
                    <a:pt x="79" y="66"/>
                    <a:pt x="80" y="66"/>
                  </a:cubicBezTo>
                  <a:cubicBezTo>
                    <a:pt x="80" y="66"/>
                    <a:pt x="80" y="65"/>
                    <a:pt x="80" y="65"/>
                  </a:cubicBezTo>
                  <a:cubicBezTo>
                    <a:pt x="80" y="63"/>
                    <a:pt x="78" y="62"/>
                    <a:pt x="77" y="61"/>
                  </a:cubicBezTo>
                  <a:cubicBezTo>
                    <a:pt x="77" y="60"/>
                    <a:pt x="76" y="60"/>
                    <a:pt x="75" y="60"/>
                  </a:cubicBezTo>
                  <a:cubicBezTo>
                    <a:pt x="74" y="59"/>
                    <a:pt x="74" y="59"/>
                    <a:pt x="73" y="59"/>
                  </a:cubicBezTo>
                  <a:cubicBezTo>
                    <a:pt x="72" y="58"/>
                    <a:pt x="72" y="57"/>
                    <a:pt x="71" y="57"/>
                  </a:cubicBezTo>
                  <a:cubicBezTo>
                    <a:pt x="70" y="56"/>
                    <a:pt x="69" y="56"/>
                    <a:pt x="68" y="56"/>
                  </a:cubicBezTo>
                  <a:cubicBezTo>
                    <a:pt x="67" y="55"/>
                    <a:pt x="66" y="55"/>
                    <a:pt x="66" y="54"/>
                  </a:cubicBezTo>
                  <a:cubicBezTo>
                    <a:pt x="65" y="54"/>
                    <a:pt x="64" y="54"/>
                    <a:pt x="63" y="53"/>
                  </a:cubicBezTo>
                  <a:cubicBezTo>
                    <a:pt x="63" y="53"/>
                    <a:pt x="62" y="52"/>
                    <a:pt x="63" y="51"/>
                  </a:cubicBezTo>
                  <a:cubicBezTo>
                    <a:pt x="63" y="51"/>
                    <a:pt x="64" y="51"/>
                    <a:pt x="64" y="50"/>
                  </a:cubicBezTo>
                  <a:cubicBezTo>
                    <a:pt x="65" y="50"/>
                    <a:pt x="64" y="49"/>
                    <a:pt x="64" y="49"/>
                  </a:cubicBezTo>
                  <a:cubicBezTo>
                    <a:pt x="63" y="49"/>
                    <a:pt x="63" y="49"/>
                    <a:pt x="62" y="49"/>
                  </a:cubicBezTo>
                  <a:cubicBezTo>
                    <a:pt x="61" y="49"/>
                    <a:pt x="60" y="49"/>
                    <a:pt x="59" y="49"/>
                  </a:cubicBezTo>
                  <a:cubicBezTo>
                    <a:pt x="58" y="49"/>
                    <a:pt x="57" y="48"/>
                    <a:pt x="56" y="48"/>
                  </a:cubicBezTo>
                  <a:cubicBezTo>
                    <a:pt x="55" y="48"/>
                    <a:pt x="55" y="47"/>
                    <a:pt x="55" y="47"/>
                  </a:cubicBezTo>
                  <a:cubicBezTo>
                    <a:pt x="54" y="47"/>
                    <a:pt x="54" y="47"/>
                    <a:pt x="54" y="46"/>
                  </a:cubicBezTo>
                  <a:cubicBezTo>
                    <a:pt x="53" y="46"/>
                    <a:pt x="53" y="45"/>
                    <a:pt x="52" y="45"/>
                  </a:cubicBezTo>
                  <a:cubicBezTo>
                    <a:pt x="50" y="43"/>
                    <a:pt x="49" y="41"/>
                    <a:pt x="49" y="39"/>
                  </a:cubicBezTo>
                  <a:cubicBezTo>
                    <a:pt x="48" y="38"/>
                    <a:pt x="48" y="37"/>
                    <a:pt x="48" y="36"/>
                  </a:cubicBezTo>
                  <a:cubicBezTo>
                    <a:pt x="48" y="35"/>
                    <a:pt x="48" y="34"/>
                    <a:pt x="47" y="34"/>
                  </a:cubicBezTo>
                  <a:cubicBezTo>
                    <a:pt x="46" y="33"/>
                    <a:pt x="45" y="33"/>
                    <a:pt x="44" y="32"/>
                  </a:cubicBezTo>
                  <a:cubicBezTo>
                    <a:pt x="44" y="31"/>
                    <a:pt x="43" y="31"/>
                    <a:pt x="42" y="30"/>
                  </a:cubicBezTo>
                  <a:cubicBezTo>
                    <a:pt x="41" y="30"/>
                    <a:pt x="41" y="30"/>
                    <a:pt x="40" y="29"/>
                  </a:cubicBezTo>
                  <a:cubicBezTo>
                    <a:pt x="39" y="28"/>
                    <a:pt x="39" y="27"/>
                    <a:pt x="38" y="26"/>
                  </a:cubicBezTo>
                  <a:cubicBezTo>
                    <a:pt x="38" y="25"/>
                    <a:pt x="38" y="24"/>
                    <a:pt x="38" y="23"/>
                  </a:cubicBezTo>
                  <a:cubicBezTo>
                    <a:pt x="38" y="23"/>
                    <a:pt x="38" y="22"/>
                    <a:pt x="38" y="22"/>
                  </a:cubicBezTo>
                  <a:cubicBezTo>
                    <a:pt x="38" y="22"/>
                    <a:pt x="39" y="21"/>
                    <a:pt x="39" y="21"/>
                  </a:cubicBezTo>
                  <a:cubicBezTo>
                    <a:pt x="39" y="21"/>
                    <a:pt x="39" y="22"/>
                    <a:pt x="39" y="22"/>
                  </a:cubicBezTo>
                  <a:cubicBezTo>
                    <a:pt x="40" y="21"/>
                    <a:pt x="40" y="20"/>
                    <a:pt x="39" y="20"/>
                  </a:cubicBezTo>
                  <a:cubicBezTo>
                    <a:pt x="39" y="20"/>
                    <a:pt x="38" y="19"/>
                    <a:pt x="38" y="19"/>
                  </a:cubicBezTo>
                  <a:cubicBezTo>
                    <a:pt x="38" y="19"/>
                    <a:pt x="38" y="18"/>
                    <a:pt x="38" y="18"/>
                  </a:cubicBezTo>
                  <a:cubicBezTo>
                    <a:pt x="38" y="18"/>
                    <a:pt x="37" y="19"/>
                    <a:pt x="37" y="18"/>
                  </a:cubicBezTo>
                  <a:cubicBezTo>
                    <a:pt x="37" y="18"/>
                    <a:pt x="37" y="17"/>
                    <a:pt x="37" y="17"/>
                  </a:cubicBezTo>
                  <a:cubicBezTo>
                    <a:pt x="38" y="16"/>
                    <a:pt x="38" y="15"/>
                    <a:pt x="39" y="15"/>
                  </a:cubicBezTo>
                  <a:cubicBezTo>
                    <a:pt x="39" y="15"/>
                    <a:pt x="39" y="15"/>
                    <a:pt x="39" y="16"/>
                  </a:cubicBezTo>
                  <a:cubicBezTo>
                    <a:pt x="40" y="16"/>
                    <a:pt x="41" y="15"/>
                    <a:pt x="41" y="15"/>
                  </a:cubicBezTo>
                  <a:cubicBezTo>
                    <a:pt x="42" y="15"/>
                    <a:pt x="42" y="14"/>
                    <a:pt x="42" y="14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44" y="14"/>
                    <a:pt x="43" y="13"/>
                    <a:pt x="44" y="13"/>
                  </a:cubicBezTo>
                  <a:cubicBezTo>
                    <a:pt x="45" y="13"/>
                    <a:pt x="46" y="13"/>
                    <a:pt x="45" y="14"/>
                  </a:cubicBezTo>
                  <a:cubicBezTo>
                    <a:pt x="46" y="14"/>
                    <a:pt x="46" y="13"/>
                    <a:pt x="47" y="13"/>
                  </a:cubicBezTo>
                  <a:cubicBezTo>
                    <a:pt x="47" y="12"/>
                    <a:pt x="47" y="12"/>
                    <a:pt x="47" y="11"/>
                  </a:cubicBezTo>
                  <a:close/>
                  <a:moveTo>
                    <a:pt x="21" y="60"/>
                  </a:moveTo>
                  <a:cubicBezTo>
                    <a:pt x="21" y="59"/>
                    <a:pt x="21" y="59"/>
                    <a:pt x="20" y="58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0" y="57"/>
                    <a:pt x="20" y="57"/>
                    <a:pt x="20" y="57"/>
                  </a:cubicBezTo>
                  <a:cubicBezTo>
                    <a:pt x="19" y="57"/>
                    <a:pt x="20" y="56"/>
                    <a:pt x="19" y="56"/>
                  </a:cubicBezTo>
                  <a:cubicBezTo>
                    <a:pt x="19" y="56"/>
                    <a:pt x="20" y="55"/>
                    <a:pt x="19" y="55"/>
                  </a:cubicBezTo>
                  <a:cubicBezTo>
                    <a:pt x="19" y="55"/>
                    <a:pt x="19" y="55"/>
                    <a:pt x="18" y="55"/>
                  </a:cubicBezTo>
                  <a:cubicBezTo>
                    <a:pt x="18" y="55"/>
                    <a:pt x="18" y="55"/>
                    <a:pt x="17" y="55"/>
                  </a:cubicBezTo>
                  <a:cubicBezTo>
                    <a:pt x="17" y="55"/>
                    <a:pt x="17" y="55"/>
                    <a:pt x="16" y="56"/>
                  </a:cubicBezTo>
                  <a:cubicBezTo>
                    <a:pt x="16" y="56"/>
                    <a:pt x="16" y="57"/>
                    <a:pt x="15" y="57"/>
                  </a:cubicBezTo>
                  <a:cubicBezTo>
                    <a:pt x="15" y="57"/>
                    <a:pt x="14" y="58"/>
                    <a:pt x="14" y="57"/>
                  </a:cubicBezTo>
                  <a:cubicBezTo>
                    <a:pt x="13" y="58"/>
                    <a:pt x="12" y="59"/>
                    <a:pt x="11" y="58"/>
                  </a:cubicBezTo>
                  <a:cubicBezTo>
                    <a:pt x="10" y="57"/>
                    <a:pt x="12" y="57"/>
                    <a:pt x="11" y="56"/>
                  </a:cubicBezTo>
                  <a:cubicBezTo>
                    <a:pt x="11" y="56"/>
                    <a:pt x="11" y="57"/>
                    <a:pt x="10" y="58"/>
                  </a:cubicBezTo>
                  <a:cubicBezTo>
                    <a:pt x="10" y="58"/>
                    <a:pt x="10" y="59"/>
                    <a:pt x="10" y="59"/>
                  </a:cubicBezTo>
                  <a:cubicBezTo>
                    <a:pt x="10" y="60"/>
                    <a:pt x="10" y="60"/>
                    <a:pt x="10" y="61"/>
                  </a:cubicBezTo>
                  <a:cubicBezTo>
                    <a:pt x="11" y="60"/>
                    <a:pt x="11" y="61"/>
                    <a:pt x="12" y="61"/>
                  </a:cubicBezTo>
                  <a:cubicBezTo>
                    <a:pt x="12" y="62"/>
                    <a:pt x="12" y="63"/>
                    <a:pt x="12" y="63"/>
                  </a:cubicBezTo>
                  <a:cubicBezTo>
                    <a:pt x="12" y="64"/>
                    <a:pt x="13" y="65"/>
                    <a:pt x="12" y="65"/>
                  </a:cubicBezTo>
                  <a:cubicBezTo>
                    <a:pt x="12" y="65"/>
                    <a:pt x="12" y="65"/>
                    <a:pt x="12" y="66"/>
                  </a:cubicBezTo>
                  <a:cubicBezTo>
                    <a:pt x="12" y="66"/>
                    <a:pt x="12" y="67"/>
                    <a:pt x="12" y="67"/>
                  </a:cubicBezTo>
                  <a:cubicBezTo>
                    <a:pt x="12" y="67"/>
                    <a:pt x="12" y="67"/>
                    <a:pt x="12" y="67"/>
                  </a:cubicBezTo>
                  <a:cubicBezTo>
                    <a:pt x="13" y="67"/>
                    <a:pt x="13" y="67"/>
                    <a:pt x="13" y="67"/>
                  </a:cubicBezTo>
                  <a:cubicBezTo>
                    <a:pt x="13" y="68"/>
                    <a:pt x="13" y="68"/>
                    <a:pt x="12" y="68"/>
                  </a:cubicBezTo>
                  <a:cubicBezTo>
                    <a:pt x="12" y="68"/>
                    <a:pt x="12" y="68"/>
                    <a:pt x="12" y="68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2" y="70"/>
                    <a:pt x="12" y="70"/>
                    <a:pt x="12" y="70"/>
                  </a:cubicBezTo>
                  <a:cubicBezTo>
                    <a:pt x="12" y="71"/>
                    <a:pt x="12" y="72"/>
                    <a:pt x="12" y="73"/>
                  </a:cubicBezTo>
                  <a:cubicBezTo>
                    <a:pt x="12" y="74"/>
                    <a:pt x="13" y="74"/>
                    <a:pt x="13" y="74"/>
                  </a:cubicBezTo>
                  <a:cubicBezTo>
                    <a:pt x="13" y="75"/>
                    <a:pt x="13" y="76"/>
                    <a:pt x="14" y="76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15" y="76"/>
                    <a:pt x="15" y="76"/>
                    <a:pt x="15" y="75"/>
                  </a:cubicBezTo>
                  <a:cubicBezTo>
                    <a:pt x="16" y="74"/>
                    <a:pt x="16" y="73"/>
                    <a:pt x="16" y="72"/>
                  </a:cubicBezTo>
                  <a:cubicBezTo>
                    <a:pt x="17" y="72"/>
                    <a:pt x="17" y="73"/>
                    <a:pt x="17" y="73"/>
                  </a:cubicBezTo>
                  <a:cubicBezTo>
                    <a:pt x="18" y="73"/>
                    <a:pt x="18" y="73"/>
                    <a:pt x="19" y="74"/>
                  </a:cubicBezTo>
                  <a:cubicBezTo>
                    <a:pt x="20" y="74"/>
                    <a:pt x="20" y="73"/>
                    <a:pt x="20" y="73"/>
                  </a:cubicBezTo>
                  <a:cubicBezTo>
                    <a:pt x="20" y="72"/>
                    <a:pt x="20" y="72"/>
                    <a:pt x="20" y="71"/>
                  </a:cubicBezTo>
                  <a:cubicBezTo>
                    <a:pt x="20" y="71"/>
                    <a:pt x="20" y="70"/>
                    <a:pt x="20" y="69"/>
                  </a:cubicBezTo>
                  <a:cubicBezTo>
                    <a:pt x="20" y="68"/>
                    <a:pt x="21" y="66"/>
                    <a:pt x="20" y="65"/>
                  </a:cubicBezTo>
                  <a:cubicBezTo>
                    <a:pt x="20" y="63"/>
                    <a:pt x="21" y="63"/>
                    <a:pt x="21" y="62"/>
                  </a:cubicBezTo>
                  <a:cubicBezTo>
                    <a:pt x="22" y="61"/>
                    <a:pt x="21" y="60"/>
                    <a:pt x="21" y="6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0" name="Freeform 806">
              <a:extLst>
                <a:ext uri="{FF2B5EF4-FFF2-40B4-BE49-F238E27FC236}">
                  <a16:creationId xmlns:a16="http://schemas.microsoft.com/office/drawing/2014/main" id="{48BD02ED-C8E7-31E1-1CD6-71B57E07B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763" y="3009900"/>
              <a:ext cx="128587" cy="182563"/>
            </a:xfrm>
            <a:custGeom>
              <a:avLst/>
              <a:gdLst>
                <a:gd name="T0" fmla="*/ 30 w 31"/>
                <a:gd name="T1" fmla="*/ 22 h 44"/>
                <a:gd name="T2" fmla="*/ 29 w 31"/>
                <a:gd name="T3" fmla="*/ 18 h 44"/>
                <a:gd name="T4" fmla="*/ 29 w 31"/>
                <a:gd name="T5" fmla="*/ 14 h 44"/>
                <a:gd name="T6" fmla="*/ 27 w 31"/>
                <a:gd name="T7" fmla="*/ 15 h 44"/>
                <a:gd name="T8" fmla="*/ 26 w 31"/>
                <a:gd name="T9" fmla="*/ 13 h 44"/>
                <a:gd name="T10" fmla="*/ 23 w 31"/>
                <a:gd name="T11" fmla="*/ 11 h 44"/>
                <a:gd name="T12" fmla="*/ 23 w 31"/>
                <a:gd name="T13" fmla="*/ 13 h 44"/>
                <a:gd name="T14" fmla="*/ 22 w 31"/>
                <a:gd name="T15" fmla="*/ 14 h 44"/>
                <a:gd name="T16" fmla="*/ 20 w 31"/>
                <a:gd name="T17" fmla="*/ 14 h 44"/>
                <a:gd name="T18" fmla="*/ 18 w 31"/>
                <a:gd name="T19" fmla="*/ 12 h 44"/>
                <a:gd name="T20" fmla="*/ 17 w 31"/>
                <a:gd name="T21" fmla="*/ 10 h 44"/>
                <a:gd name="T22" fmla="*/ 18 w 31"/>
                <a:gd name="T23" fmla="*/ 9 h 44"/>
                <a:gd name="T24" fmla="*/ 18 w 31"/>
                <a:gd name="T25" fmla="*/ 7 h 44"/>
                <a:gd name="T26" fmla="*/ 20 w 31"/>
                <a:gd name="T27" fmla="*/ 6 h 44"/>
                <a:gd name="T28" fmla="*/ 21 w 31"/>
                <a:gd name="T29" fmla="*/ 4 h 44"/>
                <a:gd name="T30" fmla="*/ 23 w 31"/>
                <a:gd name="T31" fmla="*/ 3 h 44"/>
                <a:gd name="T32" fmla="*/ 22 w 31"/>
                <a:gd name="T33" fmla="*/ 0 h 44"/>
                <a:gd name="T34" fmla="*/ 20 w 31"/>
                <a:gd name="T35" fmla="*/ 3 h 44"/>
                <a:gd name="T36" fmla="*/ 20 w 31"/>
                <a:gd name="T37" fmla="*/ 2 h 44"/>
                <a:gd name="T38" fmla="*/ 18 w 31"/>
                <a:gd name="T39" fmla="*/ 2 h 44"/>
                <a:gd name="T40" fmla="*/ 15 w 31"/>
                <a:gd name="T41" fmla="*/ 5 h 44"/>
                <a:gd name="T42" fmla="*/ 13 w 31"/>
                <a:gd name="T43" fmla="*/ 6 h 44"/>
                <a:gd name="T44" fmla="*/ 15 w 31"/>
                <a:gd name="T45" fmla="*/ 8 h 44"/>
                <a:gd name="T46" fmla="*/ 14 w 31"/>
                <a:gd name="T47" fmla="*/ 12 h 44"/>
                <a:gd name="T48" fmla="*/ 12 w 31"/>
                <a:gd name="T49" fmla="*/ 12 h 44"/>
                <a:gd name="T50" fmla="*/ 8 w 31"/>
                <a:gd name="T51" fmla="*/ 12 h 44"/>
                <a:gd name="T52" fmla="*/ 4 w 31"/>
                <a:gd name="T53" fmla="*/ 12 h 44"/>
                <a:gd name="T54" fmla="*/ 5 w 31"/>
                <a:gd name="T55" fmla="*/ 15 h 44"/>
                <a:gd name="T56" fmla="*/ 7 w 31"/>
                <a:gd name="T57" fmla="*/ 17 h 44"/>
                <a:gd name="T58" fmla="*/ 5 w 31"/>
                <a:gd name="T59" fmla="*/ 20 h 44"/>
                <a:gd name="T60" fmla="*/ 3 w 31"/>
                <a:gd name="T61" fmla="*/ 20 h 44"/>
                <a:gd name="T62" fmla="*/ 4 w 31"/>
                <a:gd name="T63" fmla="*/ 22 h 44"/>
                <a:gd name="T64" fmla="*/ 5 w 31"/>
                <a:gd name="T65" fmla="*/ 23 h 44"/>
                <a:gd name="T66" fmla="*/ 9 w 31"/>
                <a:gd name="T67" fmla="*/ 24 h 44"/>
                <a:gd name="T68" fmla="*/ 10 w 31"/>
                <a:gd name="T69" fmla="*/ 25 h 44"/>
                <a:gd name="T70" fmla="*/ 8 w 31"/>
                <a:gd name="T71" fmla="*/ 28 h 44"/>
                <a:gd name="T72" fmla="*/ 4 w 31"/>
                <a:gd name="T73" fmla="*/ 32 h 44"/>
                <a:gd name="T74" fmla="*/ 10 w 31"/>
                <a:gd name="T75" fmla="*/ 30 h 44"/>
                <a:gd name="T76" fmla="*/ 9 w 31"/>
                <a:gd name="T77" fmla="*/ 32 h 44"/>
                <a:gd name="T78" fmla="*/ 5 w 31"/>
                <a:gd name="T79" fmla="*/ 34 h 44"/>
                <a:gd name="T80" fmla="*/ 4 w 31"/>
                <a:gd name="T81" fmla="*/ 35 h 44"/>
                <a:gd name="T82" fmla="*/ 3 w 31"/>
                <a:gd name="T83" fmla="*/ 36 h 44"/>
                <a:gd name="T84" fmla="*/ 2 w 31"/>
                <a:gd name="T85" fmla="*/ 38 h 44"/>
                <a:gd name="T86" fmla="*/ 3 w 31"/>
                <a:gd name="T87" fmla="*/ 40 h 44"/>
                <a:gd name="T88" fmla="*/ 3 w 31"/>
                <a:gd name="T89" fmla="*/ 42 h 44"/>
                <a:gd name="T90" fmla="*/ 6 w 31"/>
                <a:gd name="T91" fmla="*/ 42 h 44"/>
                <a:gd name="T92" fmla="*/ 6 w 31"/>
                <a:gd name="T93" fmla="*/ 43 h 44"/>
                <a:gd name="T94" fmla="*/ 10 w 31"/>
                <a:gd name="T95" fmla="*/ 43 h 44"/>
                <a:gd name="T96" fmla="*/ 12 w 31"/>
                <a:gd name="T97" fmla="*/ 42 h 44"/>
                <a:gd name="T98" fmla="*/ 15 w 31"/>
                <a:gd name="T99" fmla="*/ 41 h 44"/>
                <a:gd name="T100" fmla="*/ 18 w 31"/>
                <a:gd name="T101" fmla="*/ 39 h 44"/>
                <a:gd name="T102" fmla="*/ 23 w 31"/>
                <a:gd name="T103" fmla="*/ 36 h 44"/>
                <a:gd name="T104" fmla="*/ 25 w 31"/>
                <a:gd name="T105" fmla="*/ 36 h 44"/>
                <a:gd name="T106" fmla="*/ 29 w 31"/>
                <a:gd name="T107" fmla="*/ 33 h 44"/>
                <a:gd name="T108" fmla="*/ 30 w 31"/>
                <a:gd name="T109" fmla="*/ 29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1" h="44">
                  <a:moveTo>
                    <a:pt x="30" y="25"/>
                  </a:moveTo>
                  <a:cubicBezTo>
                    <a:pt x="30" y="25"/>
                    <a:pt x="30" y="24"/>
                    <a:pt x="30" y="24"/>
                  </a:cubicBezTo>
                  <a:cubicBezTo>
                    <a:pt x="30" y="24"/>
                    <a:pt x="30" y="23"/>
                    <a:pt x="30" y="23"/>
                  </a:cubicBezTo>
                  <a:cubicBezTo>
                    <a:pt x="30" y="23"/>
                    <a:pt x="30" y="23"/>
                    <a:pt x="30" y="22"/>
                  </a:cubicBezTo>
                  <a:cubicBezTo>
                    <a:pt x="30" y="22"/>
                    <a:pt x="30" y="22"/>
                    <a:pt x="30" y="21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30" y="20"/>
                    <a:pt x="30" y="20"/>
                    <a:pt x="30" y="19"/>
                  </a:cubicBezTo>
                  <a:cubicBezTo>
                    <a:pt x="29" y="19"/>
                    <a:pt x="29" y="18"/>
                    <a:pt x="29" y="18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28" y="16"/>
                    <a:pt x="28" y="16"/>
                    <a:pt x="28" y="15"/>
                  </a:cubicBezTo>
                  <a:cubicBezTo>
                    <a:pt x="29" y="15"/>
                    <a:pt x="29" y="16"/>
                    <a:pt x="30" y="16"/>
                  </a:cubicBezTo>
                  <a:cubicBezTo>
                    <a:pt x="30" y="15"/>
                    <a:pt x="29" y="15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7" y="13"/>
                    <a:pt x="27" y="13"/>
                    <a:pt x="27" y="13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5" y="13"/>
                    <a:pt x="25" y="12"/>
                    <a:pt x="25" y="11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2"/>
                    <a:pt x="23" y="12"/>
                    <a:pt x="23" y="12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8" y="13"/>
                    <a:pt x="18" y="13"/>
                    <a:pt x="18" y="13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1"/>
                    <a:pt x="17" y="11"/>
                    <a:pt x="17" y="11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6"/>
                    <a:pt x="21" y="6"/>
                    <a:pt x="21" y="6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3" y="2"/>
                    <a:pt x="24" y="2"/>
                    <a:pt x="24" y="2"/>
                  </a:cubicBezTo>
                  <a:cubicBezTo>
                    <a:pt x="24" y="1"/>
                    <a:pt x="24" y="1"/>
                    <a:pt x="23" y="1"/>
                  </a:cubicBezTo>
                  <a:cubicBezTo>
                    <a:pt x="23" y="0"/>
                    <a:pt x="23" y="0"/>
                    <a:pt x="22" y="0"/>
                  </a:cubicBezTo>
                  <a:cubicBezTo>
                    <a:pt x="21" y="0"/>
                    <a:pt x="22" y="0"/>
                    <a:pt x="22" y="0"/>
                  </a:cubicBezTo>
                  <a:cubicBezTo>
                    <a:pt x="22" y="1"/>
                    <a:pt x="21" y="0"/>
                    <a:pt x="21" y="1"/>
                  </a:cubicBezTo>
                  <a:cubicBezTo>
                    <a:pt x="20" y="1"/>
                    <a:pt x="21" y="2"/>
                    <a:pt x="21" y="3"/>
                  </a:cubicBezTo>
                  <a:cubicBezTo>
                    <a:pt x="21" y="3"/>
                    <a:pt x="20" y="5"/>
                    <a:pt x="20" y="4"/>
                  </a:cubicBezTo>
                  <a:cubicBezTo>
                    <a:pt x="19" y="4"/>
                    <a:pt x="20" y="3"/>
                    <a:pt x="20" y="3"/>
                  </a:cubicBezTo>
                  <a:cubicBezTo>
                    <a:pt x="21" y="2"/>
                    <a:pt x="20" y="2"/>
                    <a:pt x="20" y="2"/>
                  </a:cubicBezTo>
                  <a:cubicBezTo>
                    <a:pt x="20" y="2"/>
                    <a:pt x="20" y="1"/>
                    <a:pt x="20" y="1"/>
                  </a:cubicBezTo>
                  <a:cubicBezTo>
                    <a:pt x="20" y="1"/>
                    <a:pt x="19" y="1"/>
                    <a:pt x="19" y="1"/>
                  </a:cubicBezTo>
                  <a:cubicBezTo>
                    <a:pt x="19" y="1"/>
                    <a:pt x="20" y="1"/>
                    <a:pt x="20" y="2"/>
                  </a:cubicBezTo>
                  <a:cubicBezTo>
                    <a:pt x="20" y="2"/>
                    <a:pt x="19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7" y="2"/>
                    <a:pt x="17" y="2"/>
                    <a:pt x="16" y="2"/>
                  </a:cubicBezTo>
                  <a:cubicBezTo>
                    <a:pt x="16" y="1"/>
                    <a:pt x="14" y="3"/>
                    <a:pt x="14" y="4"/>
                  </a:cubicBezTo>
                  <a:cubicBezTo>
                    <a:pt x="15" y="4"/>
                    <a:pt x="15" y="4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5" y="5"/>
                    <a:pt x="15" y="6"/>
                    <a:pt x="15" y="5"/>
                  </a:cubicBezTo>
                  <a:cubicBezTo>
                    <a:pt x="13" y="5"/>
                    <a:pt x="15" y="6"/>
                    <a:pt x="14" y="7"/>
                  </a:cubicBezTo>
                  <a:cubicBezTo>
                    <a:pt x="14" y="7"/>
                    <a:pt x="13" y="6"/>
                    <a:pt x="13" y="6"/>
                  </a:cubicBezTo>
                  <a:cubicBezTo>
                    <a:pt x="13" y="7"/>
                    <a:pt x="12" y="7"/>
                    <a:pt x="12" y="8"/>
                  </a:cubicBezTo>
                  <a:cubicBezTo>
                    <a:pt x="12" y="8"/>
                    <a:pt x="13" y="8"/>
                    <a:pt x="13" y="8"/>
                  </a:cubicBezTo>
                  <a:cubicBezTo>
                    <a:pt x="13" y="8"/>
                    <a:pt x="14" y="8"/>
                    <a:pt x="14" y="8"/>
                  </a:cubicBezTo>
                  <a:cubicBezTo>
                    <a:pt x="15" y="8"/>
                    <a:pt x="14" y="9"/>
                    <a:pt x="15" y="8"/>
                  </a:cubicBezTo>
                  <a:cubicBezTo>
                    <a:pt x="15" y="8"/>
                    <a:pt x="16" y="8"/>
                    <a:pt x="16" y="8"/>
                  </a:cubicBezTo>
                  <a:cubicBezTo>
                    <a:pt x="17" y="9"/>
                    <a:pt x="14" y="10"/>
                    <a:pt x="14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3" y="11"/>
                    <a:pt x="14" y="11"/>
                    <a:pt x="14" y="12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3" y="13"/>
                    <a:pt x="13" y="12"/>
                    <a:pt x="13" y="12"/>
                  </a:cubicBezTo>
                  <a:cubicBezTo>
                    <a:pt x="13" y="12"/>
                    <a:pt x="12" y="12"/>
                    <a:pt x="12" y="12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0" y="12"/>
                    <a:pt x="10" y="13"/>
                    <a:pt x="10" y="14"/>
                  </a:cubicBezTo>
                  <a:cubicBezTo>
                    <a:pt x="9" y="13"/>
                    <a:pt x="9" y="13"/>
                    <a:pt x="9" y="12"/>
                  </a:cubicBezTo>
                  <a:cubicBezTo>
                    <a:pt x="9" y="12"/>
                    <a:pt x="8" y="12"/>
                    <a:pt x="8" y="12"/>
                  </a:cubicBezTo>
                  <a:cubicBezTo>
                    <a:pt x="7" y="12"/>
                    <a:pt x="5" y="11"/>
                    <a:pt x="5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4" y="12"/>
                    <a:pt x="5" y="12"/>
                    <a:pt x="4" y="12"/>
                  </a:cubicBezTo>
                  <a:cubicBezTo>
                    <a:pt x="3" y="12"/>
                    <a:pt x="3" y="13"/>
                    <a:pt x="3" y="13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3"/>
                    <a:pt x="5" y="14"/>
                    <a:pt x="5" y="14"/>
                  </a:cubicBezTo>
                  <a:cubicBezTo>
                    <a:pt x="5" y="14"/>
                    <a:pt x="5" y="15"/>
                    <a:pt x="5" y="15"/>
                  </a:cubicBezTo>
                  <a:cubicBezTo>
                    <a:pt x="5" y="15"/>
                    <a:pt x="5" y="15"/>
                    <a:pt x="5" y="16"/>
                  </a:cubicBezTo>
                  <a:cubicBezTo>
                    <a:pt x="5" y="16"/>
                    <a:pt x="4" y="16"/>
                    <a:pt x="4" y="16"/>
                  </a:cubicBezTo>
                  <a:cubicBezTo>
                    <a:pt x="5" y="17"/>
                    <a:pt x="5" y="17"/>
                    <a:pt x="6" y="17"/>
                  </a:cubicBezTo>
                  <a:cubicBezTo>
                    <a:pt x="6" y="16"/>
                    <a:pt x="7" y="16"/>
                    <a:pt x="7" y="17"/>
                  </a:cubicBezTo>
                  <a:cubicBezTo>
                    <a:pt x="7" y="18"/>
                    <a:pt x="6" y="18"/>
                    <a:pt x="5" y="18"/>
                  </a:cubicBezTo>
                  <a:cubicBezTo>
                    <a:pt x="5" y="18"/>
                    <a:pt x="4" y="19"/>
                    <a:pt x="5" y="19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5" y="19"/>
                    <a:pt x="5" y="20"/>
                    <a:pt x="5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5" y="20"/>
                    <a:pt x="5" y="20"/>
                    <a:pt x="4" y="20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4" y="20"/>
                    <a:pt x="4" y="20"/>
                    <a:pt x="3" y="20"/>
                  </a:cubicBezTo>
                  <a:cubicBezTo>
                    <a:pt x="3" y="20"/>
                    <a:pt x="3" y="20"/>
                    <a:pt x="3" y="21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22"/>
                    <a:pt x="4" y="22"/>
                    <a:pt x="4" y="22"/>
                  </a:cubicBezTo>
                  <a:cubicBezTo>
                    <a:pt x="4" y="23"/>
                    <a:pt x="4" y="22"/>
                    <a:pt x="4" y="22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5" y="22"/>
                    <a:pt x="5" y="22"/>
                    <a:pt x="5" y="23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6" y="23"/>
                    <a:pt x="6" y="22"/>
                    <a:pt x="6" y="22"/>
                  </a:cubicBezTo>
                  <a:cubicBezTo>
                    <a:pt x="7" y="22"/>
                    <a:pt x="6" y="24"/>
                    <a:pt x="7" y="24"/>
                  </a:cubicBezTo>
                  <a:cubicBezTo>
                    <a:pt x="8" y="24"/>
                    <a:pt x="9" y="24"/>
                    <a:pt x="9" y="24"/>
                  </a:cubicBezTo>
                  <a:cubicBezTo>
                    <a:pt x="10" y="24"/>
                    <a:pt x="10" y="24"/>
                    <a:pt x="11" y="24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1" y="24"/>
                    <a:pt x="11" y="24"/>
                    <a:pt x="11" y="25"/>
                  </a:cubicBezTo>
                  <a:cubicBezTo>
                    <a:pt x="11" y="25"/>
                    <a:pt x="10" y="25"/>
                    <a:pt x="10" y="25"/>
                  </a:cubicBezTo>
                  <a:cubicBezTo>
                    <a:pt x="10" y="25"/>
                    <a:pt x="9" y="26"/>
                    <a:pt x="9" y="25"/>
                  </a:cubicBezTo>
                  <a:cubicBezTo>
                    <a:pt x="9" y="25"/>
                    <a:pt x="8" y="27"/>
                    <a:pt x="8" y="27"/>
                  </a:cubicBezTo>
                  <a:cubicBezTo>
                    <a:pt x="8" y="27"/>
                    <a:pt x="8" y="27"/>
                    <a:pt x="7" y="27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8" y="28"/>
                    <a:pt x="8" y="29"/>
                    <a:pt x="7" y="29"/>
                  </a:cubicBezTo>
                  <a:cubicBezTo>
                    <a:pt x="7" y="29"/>
                    <a:pt x="7" y="29"/>
                    <a:pt x="7" y="30"/>
                  </a:cubicBezTo>
                  <a:cubicBezTo>
                    <a:pt x="6" y="30"/>
                    <a:pt x="6" y="30"/>
                    <a:pt x="6" y="31"/>
                  </a:cubicBezTo>
                  <a:cubicBezTo>
                    <a:pt x="5" y="31"/>
                    <a:pt x="5" y="31"/>
                    <a:pt x="4" y="32"/>
                  </a:cubicBezTo>
                  <a:cubicBezTo>
                    <a:pt x="6" y="32"/>
                    <a:pt x="6" y="31"/>
                    <a:pt x="7" y="31"/>
                  </a:cubicBezTo>
                  <a:cubicBezTo>
                    <a:pt x="7" y="30"/>
                    <a:pt x="7" y="31"/>
                    <a:pt x="8" y="31"/>
                  </a:cubicBezTo>
                  <a:cubicBezTo>
                    <a:pt x="8" y="31"/>
                    <a:pt x="9" y="31"/>
                    <a:pt x="9" y="31"/>
                  </a:cubicBezTo>
                  <a:cubicBezTo>
                    <a:pt x="9" y="31"/>
                    <a:pt x="10" y="31"/>
                    <a:pt x="10" y="30"/>
                  </a:cubicBezTo>
                  <a:cubicBezTo>
                    <a:pt x="10" y="30"/>
                    <a:pt x="10" y="30"/>
                    <a:pt x="11" y="29"/>
                  </a:cubicBezTo>
                  <a:cubicBezTo>
                    <a:pt x="11" y="29"/>
                    <a:pt x="11" y="30"/>
                    <a:pt x="11" y="30"/>
                  </a:cubicBezTo>
                  <a:cubicBezTo>
                    <a:pt x="11" y="30"/>
                    <a:pt x="11" y="30"/>
                    <a:pt x="12" y="31"/>
                  </a:cubicBezTo>
                  <a:cubicBezTo>
                    <a:pt x="11" y="31"/>
                    <a:pt x="10" y="31"/>
                    <a:pt x="9" y="32"/>
                  </a:cubicBezTo>
                  <a:cubicBezTo>
                    <a:pt x="8" y="32"/>
                    <a:pt x="7" y="31"/>
                    <a:pt x="7" y="32"/>
                  </a:cubicBezTo>
                  <a:cubicBezTo>
                    <a:pt x="6" y="32"/>
                    <a:pt x="7" y="32"/>
                    <a:pt x="6" y="32"/>
                  </a:cubicBezTo>
                  <a:cubicBezTo>
                    <a:pt x="6" y="33"/>
                    <a:pt x="5" y="33"/>
                    <a:pt x="5" y="33"/>
                  </a:cubicBezTo>
                  <a:cubicBezTo>
                    <a:pt x="4" y="34"/>
                    <a:pt x="5" y="33"/>
                    <a:pt x="5" y="34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5" y="35"/>
                    <a:pt x="5" y="35"/>
                    <a:pt x="5" y="35"/>
                  </a:cubicBezTo>
                  <a:cubicBezTo>
                    <a:pt x="5" y="35"/>
                    <a:pt x="5" y="35"/>
                    <a:pt x="4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3" y="35"/>
                    <a:pt x="3" y="35"/>
                    <a:pt x="3" y="35"/>
                  </a:cubicBezTo>
                  <a:cubicBezTo>
                    <a:pt x="2" y="35"/>
                    <a:pt x="0" y="36"/>
                    <a:pt x="1" y="37"/>
                  </a:cubicBezTo>
                  <a:cubicBezTo>
                    <a:pt x="1" y="37"/>
                    <a:pt x="2" y="36"/>
                    <a:pt x="2" y="36"/>
                  </a:cubicBezTo>
                  <a:cubicBezTo>
                    <a:pt x="2" y="36"/>
                    <a:pt x="3" y="36"/>
                    <a:pt x="3" y="36"/>
                  </a:cubicBezTo>
                  <a:cubicBezTo>
                    <a:pt x="3" y="36"/>
                    <a:pt x="4" y="36"/>
                    <a:pt x="4" y="36"/>
                  </a:cubicBezTo>
                  <a:cubicBezTo>
                    <a:pt x="4" y="36"/>
                    <a:pt x="5" y="36"/>
                    <a:pt x="5" y="36"/>
                  </a:cubicBezTo>
                  <a:cubicBezTo>
                    <a:pt x="5" y="37"/>
                    <a:pt x="4" y="37"/>
                    <a:pt x="4" y="37"/>
                  </a:cubicBezTo>
                  <a:cubicBezTo>
                    <a:pt x="3" y="37"/>
                    <a:pt x="2" y="37"/>
                    <a:pt x="2" y="38"/>
                  </a:cubicBezTo>
                  <a:cubicBezTo>
                    <a:pt x="2" y="38"/>
                    <a:pt x="2" y="39"/>
                    <a:pt x="2" y="39"/>
                  </a:cubicBezTo>
                  <a:cubicBezTo>
                    <a:pt x="2" y="39"/>
                    <a:pt x="2" y="39"/>
                    <a:pt x="2" y="39"/>
                  </a:cubicBezTo>
                  <a:cubicBezTo>
                    <a:pt x="1" y="39"/>
                    <a:pt x="1" y="39"/>
                    <a:pt x="2" y="40"/>
                  </a:cubicBezTo>
                  <a:cubicBezTo>
                    <a:pt x="2" y="40"/>
                    <a:pt x="2" y="39"/>
                    <a:pt x="3" y="40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4" y="41"/>
                    <a:pt x="4" y="40"/>
                    <a:pt x="5" y="40"/>
                  </a:cubicBezTo>
                  <a:cubicBezTo>
                    <a:pt x="5" y="40"/>
                    <a:pt x="6" y="39"/>
                    <a:pt x="6" y="39"/>
                  </a:cubicBezTo>
                  <a:cubicBezTo>
                    <a:pt x="6" y="40"/>
                    <a:pt x="3" y="41"/>
                    <a:pt x="3" y="42"/>
                  </a:cubicBezTo>
                  <a:cubicBezTo>
                    <a:pt x="4" y="42"/>
                    <a:pt x="5" y="42"/>
                    <a:pt x="6" y="41"/>
                  </a:cubicBezTo>
                  <a:cubicBezTo>
                    <a:pt x="6" y="41"/>
                    <a:pt x="7" y="40"/>
                    <a:pt x="7" y="40"/>
                  </a:cubicBezTo>
                  <a:cubicBezTo>
                    <a:pt x="8" y="40"/>
                    <a:pt x="8" y="41"/>
                    <a:pt x="7" y="42"/>
                  </a:cubicBezTo>
                  <a:cubicBezTo>
                    <a:pt x="7" y="42"/>
                    <a:pt x="6" y="42"/>
                    <a:pt x="6" y="42"/>
                  </a:cubicBezTo>
                  <a:cubicBezTo>
                    <a:pt x="6" y="42"/>
                    <a:pt x="6" y="42"/>
                    <a:pt x="7" y="42"/>
                  </a:cubicBezTo>
                  <a:cubicBezTo>
                    <a:pt x="6" y="42"/>
                    <a:pt x="6" y="43"/>
                    <a:pt x="6" y="43"/>
                  </a:cubicBezTo>
                  <a:cubicBezTo>
                    <a:pt x="6" y="43"/>
                    <a:pt x="5" y="43"/>
                    <a:pt x="5" y="44"/>
                  </a:cubicBezTo>
                  <a:cubicBezTo>
                    <a:pt x="5" y="44"/>
                    <a:pt x="6" y="43"/>
                    <a:pt x="6" y="43"/>
                  </a:cubicBezTo>
                  <a:cubicBezTo>
                    <a:pt x="6" y="43"/>
                    <a:pt x="7" y="43"/>
                    <a:pt x="7" y="43"/>
                  </a:cubicBezTo>
                  <a:cubicBezTo>
                    <a:pt x="7" y="43"/>
                    <a:pt x="7" y="43"/>
                    <a:pt x="8" y="43"/>
                  </a:cubicBezTo>
                  <a:cubicBezTo>
                    <a:pt x="8" y="43"/>
                    <a:pt x="8" y="43"/>
                    <a:pt x="9" y="43"/>
                  </a:cubicBezTo>
                  <a:cubicBezTo>
                    <a:pt x="9" y="43"/>
                    <a:pt x="9" y="43"/>
                    <a:pt x="10" y="43"/>
                  </a:cubicBezTo>
                  <a:cubicBezTo>
                    <a:pt x="10" y="43"/>
                    <a:pt x="10" y="43"/>
                    <a:pt x="11" y="43"/>
                  </a:cubicBezTo>
                  <a:cubicBezTo>
                    <a:pt x="11" y="43"/>
                    <a:pt x="11" y="42"/>
                    <a:pt x="11" y="42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3" y="42"/>
                    <a:pt x="12" y="42"/>
                    <a:pt x="13" y="42"/>
                  </a:cubicBezTo>
                  <a:cubicBezTo>
                    <a:pt x="13" y="42"/>
                    <a:pt x="13" y="42"/>
                    <a:pt x="14" y="42"/>
                  </a:cubicBezTo>
                  <a:cubicBezTo>
                    <a:pt x="14" y="42"/>
                    <a:pt x="14" y="41"/>
                    <a:pt x="14" y="41"/>
                  </a:cubicBezTo>
                  <a:cubicBezTo>
                    <a:pt x="15" y="41"/>
                    <a:pt x="15" y="41"/>
                    <a:pt x="15" y="41"/>
                  </a:cubicBezTo>
                  <a:cubicBezTo>
                    <a:pt x="15" y="40"/>
                    <a:pt x="15" y="40"/>
                    <a:pt x="15" y="39"/>
                  </a:cubicBezTo>
                  <a:cubicBezTo>
                    <a:pt x="15" y="39"/>
                    <a:pt x="16" y="39"/>
                    <a:pt x="16" y="39"/>
                  </a:cubicBezTo>
                  <a:cubicBezTo>
                    <a:pt x="16" y="40"/>
                    <a:pt x="16" y="40"/>
                    <a:pt x="17" y="40"/>
                  </a:cubicBezTo>
                  <a:cubicBezTo>
                    <a:pt x="17" y="40"/>
                    <a:pt x="17" y="39"/>
                    <a:pt x="18" y="39"/>
                  </a:cubicBezTo>
                  <a:cubicBezTo>
                    <a:pt x="18" y="39"/>
                    <a:pt x="18" y="39"/>
                    <a:pt x="19" y="38"/>
                  </a:cubicBezTo>
                  <a:cubicBezTo>
                    <a:pt x="19" y="38"/>
                    <a:pt x="20" y="38"/>
                    <a:pt x="20" y="38"/>
                  </a:cubicBezTo>
                  <a:cubicBezTo>
                    <a:pt x="20" y="37"/>
                    <a:pt x="20" y="37"/>
                    <a:pt x="20" y="37"/>
                  </a:cubicBezTo>
                  <a:cubicBezTo>
                    <a:pt x="20" y="36"/>
                    <a:pt x="23" y="36"/>
                    <a:pt x="23" y="36"/>
                  </a:cubicBezTo>
                  <a:cubicBezTo>
                    <a:pt x="23" y="36"/>
                    <a:pt x="24" y="36"/>
                    <a:pt x="24" y="36"/>
                  </a:cubicBezTo>
                  <a:cubicBezTo>
                    <a:pt x="24" y="36"/>
                    <a:pt x="24" y="35"/>
                    <a:pt x="24" y="35"/>
                  </a:cubicBezTo>
                  <a:cubicBezTo>
                    <a:pt x="24" y="35"/>
                    <a:pt x="25" y="36"/>
                    <a:pt x="25" y="36"/>
                  </a:cubicBezTo>
                  <a:cubicBezTo>
                    <a:pt x="25" y="36"/>
                    <a:pt x="25" y="36"/>
                    <a:pt x="25" y="36"/>
                  </a:cubicBezTo>
                  <a:cubicBezTo>
                    <a:pt x="26" y="35"/>
                    <a:pt x="26" y="36"/>
                    <a:pt x="27" y="36"/>
                  </a:cubicBezTo>
                  <a:cubicBezTo>
                    <a:pt x="27" y="36"/>
                    <a:pt x="28" y="36"/>
                    <a:pt x="29" y="35"/>
                  </a:cubicBezTo>
                  <a:cubicBezTo>
                    <a:pt x="29" y="35"/>
                    <a:pt x="27" y="34"/>
                    <a:pt x="28" y="34"/>
                  </a:cubicBezTo>
                  <a:cubicBezTo>
                    <a:pt x="28" y="34"/>
                    <a:pt x="29" y="33"/>
                    <a:pt x="29" y="33"/>
                  </a:cubicBezTo>
                  <a:cubicBezTo>
                    <a:pt x="29" y="32"/>
                    <a:pt x="29" y="32"/>
                    <a:pt x="29" y="31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29" y="30"/>
                    <a:pt x="30" y="30"/>
                    <a:pt x="30" y="30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0" y="28"/>
                    <a:pt x="31" y="28"/>
                    <a:pt x="31" y="28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0" y="26"/>
                    <a:pt x="31" y="26"/>
                    <a:pt x="30" y="25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1" name="Freeform 807">
              <a:extLst>
                <a:ext uri="{FF2B5EF4-FFF2-40B4-BE49-F238E27FC236}">
                  <a16:creationId xmlns:a16="http://schemas.microsoft.com/office/drawing/2014/main" id="{9F404A19-CD83-023D-C841-AD202C2BC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4063" y="3317875"/>
              <a:ext cx="190500" cy="115888"/>
            </a:xfrm>
            <a:custGeom>
              <a:avLst/>
              <a:gdLst>
                <a:gd name="T0" fmla="*/ 7 w 46"/>
                <a:gd name="T1" fmla="*/ 24 h 28"/>
                <a:gd name="T2" fmla="*/ 9 w 46"/>
                <a:gd name="T3" fmla="*/ 26 h 28"/>
                <a:gd name="T4" fmla="*/ 16 w 46"/>
                <a:gd name="T5" fmla="*/ 27 h 28"/>
                <a:gd name="T6" fmla="*/ 19 w 46"/>
                <a:gd name="T7" fmla="*/ 26 h 28"/>
                <a:gd name="T8" fmla="*/ 22 w 46"/>
                <a:gd name="T9" fmla="*/ 25 h 28"/>
                <a:gd name="T10" fmla="*/ 24 w 46"/>
                <a:gd name="T11" fmla="*/ 24 h 28"/>
                <a:gd name="T12" fmla="*/ 28 w 46"/>
                <a:gd name="T13" fmla="*/ 24 h 28"/>
                <a:gd name="T14" fmla="*/ 30 w 46"/>
                <a:gd name="T15" fmla="*/ 24 h 28"/>
                <a:gd name="T16" fmla="*/ 33 w 46"/>
                <a:gd name="T17" fmla="*/ 23 h 28"/>
                <a:gd name="T18" fmla="*/ 34 w 46"/>
                <a:gd name="T19" fmla="*/ 20 h 28"/>
                <a:gd name="T20" fmla="*/ 36 w 46"/>
                <a:gd name="T21" fmla="*/ 19 h 28"/>
                <a:gd name="T22" fmla="*/ 37 w 46"/>
                <a:gd name="T23" fmla="*/ 15 h 28"/>
                <a:gd name="T24" fmla="*/ 39 w 46"/>
                <a:gd name="T25" fmla="*/ 13 h 28"/>
                <a:gd name="T26" fmla="*/ 40 w 46"/>
                <a:gd name="T27" fmla="*/ 10 h 28"/>
                <a:gd name="T28" fmla="*/ 41 w 46"/>
                <a:gd name="T29" fmla="*/ 8 h 28"/>
                <a:gd name="T30" fmla="*/ 42 w 46"/>
                <a:gd name="T31" fmla="*/ 8 h 28"/>
                <a:gd name="T32" fmla="*/ 45 w 46"/>
                <a:gd name="T33" fmla="*/ 6 h 28"/>
                <a:gd name="T34" fmla="*/ 44 w 46"/>
                <a:gd name="T35" fmla="*/ 5 h 28"/>
                <a:gd name="T36" fmla="*/ 42 w 46"/>
                <a:gd name="T37" fmla="*/ 3 h 28"/>
                <a:gd name="T38" fmla="*/ 40 w 46"/>
                <a:gd name="T39" fmla="*/ 2 h 28"/>
                <a:gd name="T40" fmla="*/ 38 w 46"/>
                <a:gd name="T41" fmla="*/ 2 h 28"/>
                <a:gd name="T42" fmla="*/ 35 w 46"/>
                <a:gd name="T43" fmla="*/ 0 h 28"/>
                <a:gd name="T44" fmla="*/ 33 w 46"/>
                <a:gd name="T45" fmla="*/ 1 h 28"/>
                <a:gd name="T46" fmla="*/ 29 w 46"/>
                <a:gd name="T47" fmla="*/ 0 h 28"/>
                <a:gd name="T48" fmla="*/ 27 w 46"/>
                <a:gd name="T49" fmla="*/ 3 h 28"/>
                <a:gd name="T50" fmla="*/ 23 w 46"/>
                <a:gd name="T51" fmla="*/ 4 h 28"/>
                <a:gd name="T52" fmla="*/ 18 w 46"/>
                <a:gd name="T53" fmla="*/ 5 h 28"/>
                <a:gd name="T54" fmla="*/ 16 w 46"/>
                <a:gd name="T55" fmla="*/ 8 h 28"/>
                <a:gd name="T56" fmla="*/ 10 w 46"/>
                <a:gd name="T57" fmla="*/ 7 h 28"/>
                <a:gd name="T58" fmla="*/ 6 w 46"/>
                <a:gd name="T59" fmla="*/ 9 h 28"/>
                <a:gd name="T60" fmla="*/ 3 w 46"/>
                <a:gd name="T61" fmla="*/ 8 h 28"/>
                <a:gd name="T62" fmla="*/ 4 w 46"/>
                <a:gd name="T63" fmla="*/ 11 h 28"/>
                <a:gd name="T64" fmla="*/ 2 w 46"/>
                <a:gd name="T65" fmla="*/ 13 h 28"/>
                <a:gd name="T66" fmla="*/ 2 w 46"/>
                <a:gd name="T67" fmla="*/ 15 h 28"/>
                <a:gd name="T68" fmla="*/ 0 w 46"/>
                <a:gd name="T69" fmla="*/ 17 h 28"/>
                <a:gd name="T70" fmla="*/ 1 w 46"/>
                <a:gd name="T71" fmla="*/ 18 h 28"/>
                <a:gd name="T72" fmla="*/ 2 w 46"/>
                <a:gd name="T73" fmla="*/ 19 h 28"/>
                <a:gd name="T74" fmla="*/ 2 w 46"/>
                <a:gd name="T75" fmla="*/ 2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6" h="28">
                  <a:moveTo>
                    <a:pt x="5" y="23"/>
                  </a:moveTo>
                  <a:cubicBezTo>
                    <a:pt x="6" y="24"/>
                    <a:pt x="6" y="24"/>
                    <a:pt x="7" y="24"/>
                  </a:cubicBezTo>
                  <a:cubicBezTo>
                    <a:pt x="8" y="25"/>
                    <a:pt x="8" y="25"/>
                    <a:pt x="8" y="26"/>
                  </a:cubicBezTo>
                  <a:cubicBezTo>
                    <a:pt x="8" y="26"/>
                    <a:pt x="9" y="26"/>
                    <a:pt x="9" y="26"/>
                  </a:cubicBezTo>
                  <a:cubicBezTo>
                    <a:pt x="10" y="27"/>
                    <a:pt x="11" y="27"/>
                    <a:pt x="13" y="27"/>
                  </a:cubicBezTo>
                  <a:cubicBezTo>
                    <a:pt x="14" y="27"/>
                    <a:pt x="15" y="28"/>
                    <a:pt x="16" y="27"/>
                  </a:cubicBezTo>
                  <a:cubicBezTo>
                    <a:pt x="16" y="27"/>
                    <a:pt x="17" y="27"/>
                    <a:pt x="18" y="26"/>
                  </a:cubicBezTo>
                  <a:cubicBezTo>
                    <a:pt x="18" y="26"/>
                    <a:pt x="19" y="26"/>
                    <a:pt x="19" y="26"/>
                  </a:cubicBezTo>
                  <a:cubicBezTo>
                    <a:pt x="20" y="25"/>
                    <a:pt x="20" y="26"/>
                    <a:pt x="21" y="26"/>
                  </a:cubicBezTo>
                  <a:cubicBezTo>
                    <a:pt x="21" y="25"/>
                    <a:pt x="21" y="25"/>
                    <a:pt x="22" y="25"/>
                  </a:cubicBezTo>
                  <a:cubicBezTo>
                    <a:pt x="22" y="25"/>
                    <a:pt x="22" y="24"/>
                    <a:pt x="23" y="24"/>
                  </a:cubicBezTo>
                  <a:cubicBezTo>
                    <a:pt x="23" y="24"/>
                    <a:pt x="24" y="24"/>
                    <a:pt x="24" y="24"/>
                  </a:cubicBezTo>
                  <a:cubicBezTo>
                    <a:pt x="24" y="24"/>
                    <a:pt x="25" y="24"/>
                    <a:pt x="25" y="24"/>
                  </a:cubicBezTo>
                  <a:cubicBezTo>
                    <a:pt x="26" y="24"/>
                    <a:pt x="27" y="24"/>
                    <a:pt x="28" y="24"/>
                  </a:cubicBezTo>
                  <a:cubicBezTo>
                    <a:pt x="28" y="24"/>
                    <a:pt x="29" y="24"/>
                    <a:pt x="29" y="24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31" y="24"/>
                    <a:pt x="31" y="23"/>
                    <a:pt x="31" y="23"/>
                  </a:cubicBezTo>
                  <a:cubicBezTo>
                    <a:pt x="32" y="23"/>
                    <a:pt x="32" y="23"/>
                    <a:pt x="33" y="23"/>
                  </a:cubicBezTo>
                  <a:cubicBezTo>
                    <a:pt x="33" y="23"/>
                    <a:pt x="34" y="22"/>
                    <a:pt x="34" y="21"/>
                  </a:cubicBezTo>
                  <a:cubicBezTo>
                    <a:pt x="34" y="21"/>
                    <a:pt x="34" y="21"/>
                    <a:pt x="34" y="20"/>
                  </a:cubicBezTo>
                  <a:cubicBezTo>
                    <a:pt x="34" y="20"/>
                    <a:pt x="35" y="20"/>
                    <a:pt x="35" y="19"/>
                  </a:cubicBezTo>
                  <a:cubicBezTo>
                    <a:pt x="35" y="19"/>
                    <a:pt x="35" y="19"/>
                    <a:pt x="36" y="19"/>
                  </a:cubicBezTo>
                  <a:cubicBezTo>
                    <a:pt x="36" y="18"/>
                    <a:pt x="36" y="18"/>
                    <a:pt x="36" y="18"/>
                  </a:cubicBezTo>
                  <a:cubicBezTo>
                    <a:pt x="36" y="17"/>
                    <a:pt x="37" y="16"/>
                    <a:pt x="37" y="15"/>
                  </a:cubicBezTo>
                  <a:cubicBezTo>
                    <a:pt x="37" y="15"/>
                    <a:pt x="38" y="14"/>
                    <a:pt x="38" y="14"/>
                  </a:cubicBezTo>
                  <a:cubicBezTo>
                    <a:pt x="38" y="14"/>
                    <a:pt x="38" y="13"/>
                    <a:pt x="39" y="13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39" y="11"/>
                    <a:pt x="39" y="11"/>
                    <a:pt x="40" y="10"/>
                  </a:cubicBezTo>
                  <a:cubicBezTo>
                    <a:pt x="40" y="10"/>
                    <a:pt x="40" y="10"/>
                    <a:pt x="41" y="10"/>
                  </a:cubicBezTo>
                  <a:cubicBezTo>
                    <a:pt x="41" y="9"/>
                    <a:pt x="41" y="9"/>
                    <a:pt x="41" y="8"/>
                  </a:cubicBezTo>
                  <a:cubicBezTo>
                    <a:pt x="41" y="8"/>
                    <a:pt x="42" y="8"/>
                    <a:pt x="42" y="8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43" y="8"/>
                    <a:pt x="43" y="8"/>
                    <a:pt x="44" y="8"/>
                  </a:cubicBezTo>
                  <a:cubicBezTo>
                    <a:pt x="45" y="8"/>
                    <a:pt x="46" y="7"/>
                    <a:pt x="45" y="6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3" y="5"/>
                    <a:pt x="43" y="4"/>
                    <a:pt x="43" y="4"/>
                  </a:cubicBezTo>
                  <a:cubicBezTo>
                    <a:pt x="43" y="3"/>
                    <a:pt x="42" y="3"/>
                    <a:pt x="42" y="3"/>
                  </a:cubicBezTo>
                  <a:cubicBezTo>
                    <a:pt x="41" y="3"/>
                    <a:pt x="41" y="3"/>
                    <a:pt x="41" y="2"/>
                  </a:cubicBezTo>
                  <a:cubicBezTo>
                    <a:pt x="41" y="2"/>
                    <a:pt x="41" y="2"/>
                    <a:pt x="40" y="2"/>
                  </a:cubicBezTo>
                  <a:cubicBezTo>
                    <a:pt x="40" y="2"/>
                    <a:pt x="40" y="2"/>
                    <a:pt x="40" y="2"/>
                  </a:cubicBezTo>
                  <a:cubicBezTo>
                    <a:pt x="39" y="2"/>
                    <a:pt x="38" y="3"/>
                    <a:pt x="38" y="2"/>
                  </a:cubicBezTo>
                  <a:cubicBezTo>
                    <a:pt x="37" y="1"/>
                    <a:pt x="36" y="1"/>
                    <a:pt x="36" y="0"/>
                  </a:cubicBezTo>
                  <a:cubicBezTo>
                    <a:pt x="36" y="0"/>
                    <a:pt x="35" y="0"/>
                    <a:pt x="35" y="0"/>
                  </a:cubicBezTo>
                  <a:cubicBezTo>
                    <a:pt x="35" y="0"/>
                    <a:pt x="35" y="1"/>
                    <a:pt x="34" y="1"/>
                  </a:cubicBezTo>
                  <a:cubicBezTo>
                    <a:pt x="34" y="1"/>
                    <a:pt x="33" y="1"/>
                    <a:pt x="33" y="1"/>
                  </a:cubicBezTo>
                  <a:cubicBezTo>
                    <a:pt x="32" y="1"/>
                    <a:pt x="32" y="0"/>
                    <a:pt x="31" y="0"/>
                  </a:cubicBezTo>
                  <a:cubicBezTo>
                    <a:pt x="31" y="0"/>
                    <a:pt x="30" y="0"/>
                    <a:pt x="29" y="0"/>
                  </a:cubicBezTo>
                  <a:cubicBezTo>
                    <a:pt x="29" y="1"/>
                    <a:pt x="29" y="1"/>
                    <a:pt x="28" y="2"/>
                  </a:cubicBezTo>
                  <a:cubicBezTo>
                    <a:pt x="28" y="3"/>
                    <a:pt x="28" y="3"/>
                    <a:pt x="27" y="3"/>
                  </a:cubicBezTo>
                  <a:cubicBezTo>
                    <a:pt x="26" y="4"/>
                    <a:pt x="25" y="5"/>
                    <a:pt x="24" y="4"/>
                  </a:cubicBezTo>
                  <a:cubicBezTo>
                    <a:pt x="23" y="3"/>
                    <a:pt x="23" y="3"/>
                    <a:pt x="23" y="4"/>
                  </a:cubicBezTo>
                  <a:cubicBezTo>
                    <a:pt x="22" y="4"/>
                    <a:pt x="22" y="5"/>
                    <a:pt x="21" y="5"/>
                  </a:cubicBezTo>
                  <a:cubicBezTo>
                    <a:pt x="20" y="5"/>
                    <a:pt x="19" y="5"/>
                    <a:pt x="18" y="5"/>
                  </a:cubicBezTo>
                  <a:cubicBezTo>
                    <a:pt x="17" y="6"/>
                    <a:pt x="18" y="7"/>
                    <a:pt x="18" y="8"/>
                  </a:cubicBezTo>
                  <a:cubicBezTo>
                    <a:pt x="17" y="8"/>
                    <a:pt x="17" y="8"/>
                    <a:pt x="16" y="8"/>
                  </a:cubicBezTo>
                  <a:cubicBezTo>
                    <a:pt x="15" y="8"/>
                    <a:pt x="15" y="8"/>
                    <a:pt x="14" y="8"/>
                  </a:cubicBezTo>
                  <a:cubicBezTo>
                    <a:pt x="13" y="8"/>
                    <a:pt x="11" y="8"/>
                    <a:pt x="10" y="7"/>
                  </a:cubicBezTo>
                  <a:cubicBezTo>
                    <a:pt x="9" y="7"/>
                    <a:pt x="8" y="6"/>
                    <a:pt x="6" y="5"/>
                  </a:cubicBezTo>
                  <a:cubicBezTo>
                    <a:pt x="6" y="6"/>
                    <a:pt x="6" y="8"/>
                    <a:pt x="6" y="9"/>
                  </a:cubicBezTo>
                  <a:cubicBezTo>
                    <a:pt x="5" y="9"/>
                    <a:pt x="4" y="9"/>
                    <a:pt x="4" y="9"/>
                  </a:cubicBezTo>
                  <a:cubicBezTo>
                    <a:pt x="4" y="8"/>
                    <a:pt x="3" y="8"/>
                    <a:pt x="3" y="8"/>
                  </a:cubicBezTo>
                  <a:cubicBezTo>
                    <a:pt x="3" y="8"/>
                    <a:pt x="2" y="9"/>
                    <a:pt x="2" y="9"/>
                  </a:cubicBezTo>
                  <a:cubicBezTo>
                    <a:pt x="2" y="10"/>
                    <a:pt x="4" y="9"/>
                    <a:pt x="4" y="11"/>
                  </a:cubicBezTo>
                  <a:cubicBezTo>
                    <a:pt x="3" y="11"/>
                    <a:pt x="3" y="12"/>
                    <a:pt x="2" y="12"/>
                  </a:cubicBezTo>
                  <a:cubicBezTo>
                    <a:pt x="2" y="12"/>
                    <a:pt x="2" y="12"/>
                    <a:pt x="2" y="13"/>
                  </a:cubicBezTo>
                  <a:cubicBezTo>
                    <a:pt x="2" y="13"/>
                    <a:pt x="2" y="13"/>
                    <a:pt x="2" y="14"/>
                  </a:cubicBezTo>
                  <a:cubicBezTo>
                    <a:pt x="2" y="14"/>
                    <a:pt x="2" y="14"/>
                    <a:pt x="2" y="15"/>
                  </a:cubicBezTo>
                  <a:cubicBezTo>
                    <a:pt x="2" y="15"/>
                    <a:pt x="2" y="15"/>
                    <a:pt x="2" y="16"/>
                  </a:cubicBezTo>
                  <a:cubicBezTo>
                    <a:pt x="1" y="16"/>
                    <a:pt x="0" y="17"/>
                    <a:pt x="0" y="17"/>
                  </a:cubicBezTo>
                  <a:cubicBezTo>
                    <a:pt x="0" y="17"/>
                    <a:pt x="1" y="17"/>
                    <a:pt x="1" y="17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19"/>
                    <a:pt x="2" y="19"/>
                    <a:pt x="2" y="19"/>
                  </a:cubicBezTo>
                  <a:cubicBezTo>
                    <a:pt x="2" y="19"/>
                    <a:pt x="2" y="19"/>
                    <a:pt x="2" y="19"/>
                  </a:cubicBezTo>
                  <a:cubicBezTo>
                    <a:pt x="2" y="20"/>
                    <a:pt x="2" y="20"/>
                    <a:pt x="2" y="21"/>
                  </a:cubicBezTo>
                  <a:cubicBezTo>
                    <a:pt x="2" y="21"/>
                    <a:pt x="2" y="21"/>
                    <a:pt x="2" y="21"/>
                  </a:cubicBezTo>
                  <a:cubicBezTo>
                    <a:pt x="3" y="21"/>
                    <a:pt x="5" y="22"/>
                    <a:pt x="5" y="2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2" name="Freeform 808">
              <a:extLst>
                <a:ext uri="{FF2B5EF4-FFF2-40B4-BE49-F238E27FC236}">
                  <a16:creationId xmlns:a16="http://schemas.microsoft.com/office/drawing/2014/main" id="{0F24D8A9-E546-48E3-EB6B-219D127750C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51438" y="2725738"/>
              <a:ext cx="287337" cy="538163"/>
            </a:xfrm>
            <a:custGeom>
              <a:avLst/>
              <a:gdLst>
                <a:gd name="T0" fmla="*/ 57 w 69"/>
                <a:gd name="T1" fmla="*/ 88 h 129"/>
                <a:gd name="T2" fmla="*/ 52 w 69"/>
                <a:gd name="T3" fmla="*/ 79 h 129"/>
                <a:gd name="T4" fmla="*/ 36 w 69"/>
                <a:gd name="T5" fmla="*/ 58 h 129"/>
                <a:gd name="T6" fmla="*/ 35 w 69"/>
                <a:gd name="T7" fmla="*/ 54 h 129"/>
                <a:gd name="T8" fmla="*/ 34 w 69"/>
                <a:gd name="T9" fmla="*/ 39 h 129"/>
                <a:gd name="T10" fmla="*/ 27 w 69"/>
                <a:gd name="T11" fmla="*/ 39 h 129"/>
                <a:gd name="T12" fmla="*/ 33 w 69"/>
                <a:gd name="T13" fmla="*/ 30 h 129"/>
                <a:gd name="T14" fmla="*/ 24 w 69"/>
                <a:gd name="T15" fmla="*/ 29 h 129"/>
                <a:gd name="T16" fmla="*/ 18 w 69"/>
                <a:gd name="T17" fmla="*/ 32 h 129"/>
                <a:gd name="T18" fmla="*/ 17 w 69"/>
                <a:gd name="T19" fmla="*/ 37 h 129"/>
                <a:gd name="T20" fmla="*/ 16 w 69"/>
                <a:gd name="T21" fmla="*/ 43 h 129"/>
                <a:gd name="T22" fmla="*/ 16 w 69"/>
                <a:gd name="T23" fmla="*/ 45 h 129"/>
                <a:gd name="T24" fmla="*/ 16 w 69"/>
                <a:gd name="T25" fmla="*/ 51 h 129"/>
                <a:gd name="T26" fmla="*/ 19 w 69"/>
                <a:gd name="T27" fmla="*/ 53 h 129"/>
                <a:gd name="T28" fmla="*/ 15 w 69"/>
                <a:gd name="T29" fmla="*/ 65 h 129"/>
                <a:gd name="T30" fmla="*/ 20 w 69"/>
                <a:gd name="T31" fmla="*/ 56 h 129"/>
                <a:gd name="T32" fmla="*/ 22 w 69"/>
                <a:gd name="T33" fmla="*/ 59 h 129"/>
                <a:gd name="T34" fmla="*/ 20 w 69"/>
                <a:gd name="T35" fmla="*/ 71 h 129"/>
                <a:gd name="T36" fmla="*/ 24 w 69"/>
                <a:gd name="T37" fmla="*/ 72 h 129"/>
                <a:gd name="T38" fmla="*/ 32 w 69"/>
                <a:gd name="T39" fmla="*/ 72 h 129"/>
                <a:gd name="T40" fmla="*/ 33 w 69"/>
                <a:gd name="T41" fmla="*/ 85 h 129"/>
                <a:gd name="T42" fmla="*/ 25 w 69"/>
                <a:gd name="T43" fmla="*/ 91 h 129"/>
                <a:gd name="T44" fmla="*/ 21 w 69"/>
                <a:gd name="T45" fmla="*/ 96 h 129"/>
                <a:gd name="T46" fmla="*/ 19 w 69"/>
                <a:gd name="T47" fmla="*/ 105 h 129"/>
                <a:gd name="T48" fmla="*/ 20 w 69"/>
                <a:gd name="T49" fmla="*/ 109 h 129"/>
                <a:gd name="T50" fmla="*/ 28 w 69"/>
                <a:gd name="T51" fmla="*/ 110 h 129"/>
                <a:gd name="T52" fmla="*/ 25 w 69"/>
                <a:gd name="T53" fmla="*/ 116 h 129"/>
                <a:gd name="T54" fmla="*/ 14 w 69"/>
                <a:gd name="T55" fmla="*/ 127 h 129"/>
                <a:gd name="T56" fmla="*/ 24 w 69"/>
                <a:gd name="T57" fmla="*/ 123 h 129"/>
                <a:gd name="T58" fmla="*/ 34 w 69"/>
                <a:gd name="T59" fmla="*/ 120 h 129"/>
                <a:gd name="T60" fmla="*/ 48 w 69"/>
                <a:gd name="T61" fmla="*/ 119 h 129"/>
                <a:gd name="T62" fmla="*/ 68 w 69"/>
                <a:gd name="T63" fmla="*/ 113 h 129"/>
                <a:gd name="T64" fmla="*/ 63 w 69"/>
                <a:gd name="T65" fmla="*/ 107 h 129"/>
                <a:gd name="T66" fmla="*/ 45 w 69"/>
                <a:gd name="T67" fmla="*/ 121 h 129"/>
                <a:gd name="T68" fmla="*/ 34 w 69"/>
                <a:gd name="T69" fmla="*/ 22 h 129"/>
                <a:gd name="T70" fmla="*/ 12 w 69"/>
                <a:gd name="T71" fmla="*/ 47 h 129"/>
                <a:gd name="T72" fmla="*/ 19 w 69"/>
                <a:gd name="T73" fmla="*/ 60 h 129"/>
                <a:gd name="T74" fmla="*/ 10 w 69"/>
                <a:gd name="T75" fmla="*/ 51 h 129"/>
                <a:gd name="T76" fmla="*/ 49 w 69"/>
                <a:gd name="T77" fmla="*/ 2 h 129"/>
                <a:gd name="T78" fmla="*/ 6 w 69"/>
                <a:gd name="T79" fmla="*/ 41 h 129"/>
                <a:gd name="T80" fmla="*/ 32 w 69"/>
                <a:gd name="T81" fmla="*/ 24 h 129"/>
                <a:gd name="T82" fmla="*/ 32 w 69"/>
                <a:gd name="T83" fmla="*/ 22 h 129"/>
                <a:gd name="T84" fmla="*/ 16 w 69"/>
                <a:gd name="T85" fmla="*/ 44 h 129"/>
                <a:gd name="T86" fmla="*/ 10 w 69"/>
                <a:gd name="T87" fmla="*/ 41 h 129"/>
                <a:gd name="T88" fmla="*/ 14 w 69"/>
                <a:gd name="T89" fmla="*/ 45 h 129"/>
                <a:gd name="T90" fmla="*/ 10 w 69"/>
                <a:gd name="T91" fmla="*/ 60 h 129"/>
                <a:gd name="T92" fmla="*/ 15 w 69"/>
                <a:gd name="T93" fmla="*/ 57 h 129"/>
                <a:gd name="T94" fmla="*/ 12 w 69"/>
                <a:gd name="T95" fmla="*/ 54 h 129"/>
                <a:gd name="T96" fmla="*/ 45 w 69"/>
                <a:gd name="T97" fmla="*/ 7 h 129"/>
                <a:gd name="T98" fmla="*/ 47 w 69"/>
                <a:gd name="T99" fmla="*/ 5 h 129"/>
                <a:gd name="T100" fmla="*/ 45 w 69"/>
                <a:gd name="T101" fmla="*/ 5 h 129"/>
                <a:gd name="T102" fmla="*/ 47 w 69"/>
                <a:gd name="T103" fmla="*/ 4 h 129"/>
                <a:gd name="T104" fmla="*/ 6 w 69"/>
                <a:gd name="T105" fmla="*/ 40 h 129"/>
                <a:gd name="T106" fmla="*/ 9 w 69"/>
                <a:gd name="T107" fmla="*/ 36 h 129"/>
                <a:gd name="T108" fmla="*/ 12 w 69"/>
                <a:gd name="T109" fmla="*/ 33 h 129"/>
                <a:gd name="T110" fmla="*/ 7 w 69"/>
                <a:gd name="T111" fmla="*/ 33 h 129"/>
                <a:gd name="T112" fmla="*/ 25 w 69"/>
                <a:gd name="T113" fmla="*/ 82 h 129"/>
                <a:gd name="T114" fmla="*/ 2 w 69"/>
                <a:gd name="T115" fmla="*/ 77 h 129"/>
                <a:gd name="T116" fmla="*/ 7 w 69"/>
                <a:gd name="T117" fmla="*/ 79 h 129"/>
                <a:gd name="T118" fmla="*/ 18 w 69"/>
                <a:gd name="T119" fmla="*/ 78 h 129"/>
                <a:gd name="T120" fmla="*/ 17 w 69"/>
                <a:gd name="T121" fmla="*/ 74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9" h="129">
                  <a:moveTo>
                    <a:pt x="50" y="119"/>
                  </a:moveTo>
                  <a:cubicBezTo>
                    <a:pt x="50" y="119"/>
                    <a:pt x="50" y="119"/>
                    <a:pt x="50" y="119"/>
                  </a:cubicBezTo>
                  <a:cubicBezTo>
                    <a:pt x="49" y="119"/>
                    <a:pt x="49" y="119"/>
                    <a:pt x="49" y="119"/>
                  </a:cubicBezTo>
                  <a:cubicBezTo>
                    <a:pt x="50" y="119"/>
                    <a:pt x="50" y="119"/>
                    <a:pt x="50" y="119"/>
                  </a:cubicBezTo>
                  <a:close/>
                  <a:moveTo>
                    <a:pt x="63" y="111"/>
                  </a:moveTo>
                  <a:cubicBezTo>
                    <a:pt x="62" y="111"/>
                    <a:pt x="62" y="111"/>
                    <a:pt x="62" y="111"/>
                  </a:cubicBezTo>
                  <a:cubicBezTo>
                    <a:pt x="63" y="112"/>
                    <a:pt x="63" y="112"/>
                    <a:pt x="63" y="112"/>
                  </a:cubicBezTo>
                  <a:cubicBezTo>
                    <a:pt x="64" y="112"/>
                    <a:pt x="64" y="112"/>
                    <a:pt x="64" y="112"/>
                  </a:cubicBezTo>
                  <a:cubicBezTo>
                    <a:pt x="64" y="111"/>
                    <a:pt x="64" y="111"/>
                    <a:pt x="64" y="111"/>
                  </a:cubicBezTo>
                  <a:lnTo>
                    <a:pt x="63" y="111"/>
                  </a:lnTo>
                  <a:close/>
                  <a:moveTo>
                    <a:pt x="69" y="101"/>
                  </a:moveTo>
                  <a:cubicBezTo>
                    <a:pt x="69" y="100"/>
                    <a:pt x="69" y="99"/>
                    <a:pt x="69" y="99"/>
                  </a:cubicBezTo>
                  <a:cubicBezTo>
                    <a:pt x="69" y="95"/>
                    <a:pt x="66" y="93"/>
                    <a:pt x="63" y="93"/>
                  </a:cubicBezTo>
                  <a:cubicBezTo>
                    <a:pt x="63" y="94"/>
                    <a:pt x="63" y="94"/>
                    <a:pt x="63" y="94"/>
                  </a:cubicBezTo>
                  <a:cubicBezTo>
                    <a:pt x="62" y="93"/>
                    <a:pt x="61" y="93"/>
                    <a:pt x="60" y="93"/>
                  </a:cubicBezTo>
                  <a:cubicBezTo>
                    <a:pt x="60" y="94"/>
                    <a:pt x="60" y="94"/>
                    <a:pt x="60" y="94"/>
                  </a:cubicBezTo>
                  <a:cubicBezTo>
                    <a:pt x="59" y="94"/>
                    <a:pt x="59" y="95"/>
                    <a:pt x="59" y="96"/>
                  </a:cubicBezTo>
                  <a:cubicBezTo>
                    <a:pt x="58" y="96"/>
                    <a:pt x="58" y="96"/>
                    <a:pt x="58" y="96"/>
                  </a:cubicBezTo>
                  <a:cubicBezTo>
                    <a:pt x="57" y="95"/>
                    <a:pt x="57" y="95"/>
                    <a:pt x="57" y="95"/>
                  </a:cubicBezTo>
                  <a:cubicBezTo>
                    <a:pt x="57" y="94"/>
                    <a:pt x="57" y="94"/>
                    <a:pt x="57" y="94"/>
                  </a:cubicBezTo>
                  <a:cubicBezTo>
                    <a:pt x="56" y="95"/>
                    <a:pt x="56" y="95"/>
                    <a:pt x="56" y="95"/>
                  </a:cubicBezTo>
                  <a:cubicBezTo>
                    <a:pt x="57" y="94"/>
                    <a:pt x="57" y="93"/>
                    <a:pt x="58" y="92"/>
                  </a:cubicBezTo>
                  <a:cubicBezTo>
                    <a:pt x="59" y="91"/>
                    <a:pt x="58" y="89"/>
                    <a:pt x="57" y="88"/>
                  </a:cubicBezTo>
                  <a:cubicBezTo>
                    <a:pt x="56" y="88"/>
                    <a:pt x="56" y="88"/>
                    <a:pt x="56" y="88"/>
                  </a:cubicBezTo>
                  <a:cubicBezTo>
                    <a:pt x="56" y="87"/>
                    <a:pt x="55" y="86"/>
                    <a:pt x="54" y="86"/>
                  </a:cubicBezTo>
                  <a:cubicBezTo>
                    <a:pt x="54" y="85"/>
                    <a:pt x="54" y="85"/>
                    <a:pt x="54" y="85"/>
                  </a:cubicBezTo>
                  <a:cubicBezTo>
                    <a:pt x="53" y="85"/>
                    <a:pt x="53" y="85"/>
                    <a:pt x="53" y="85"/>
                  </a:cubicBezTo>
                  <a:cubicBezTo>
                    <a:pt x="52" y="85"/>
                    <a:pt x="52" y="85"/>
                    <a:pt x="52" y="85"/>
                  </a:cubicBezTo>
                  <a:cubicBezTo>
                    <a:pt x="52" y="86"/>
                    <a:pt x="52" y="86"/>
                    <a:pt x="52" y="86"/>
                  </a:cubicBezTo>
                  <a:cubicBezTo>
                    <a:pt x="51" y="85"/>
                    <a:pt x="51" y="85"/>
                    <a:pt x="51" y="85"/>
                  </a:cubicBezTo>
                  <a:cubicBezTo>
                    <a:pt x="51" y="85"/>
                    <a:pt x="51" y="85"/>
                    <a:pt x="51" y="85"/>
                  </a:cubicBezTo>
                  <a:cubicBezTo>
                    <a:pt x="50" y="85"/>
                    <a:pt x="50" y="85"/>
                    <a:pt x="50" y="85"/>
                  </a:cubicBezTo>
                  <a:cubicBezTo>
                    <a:pt x="51" y="85"/>
                    <a:pt x="51" y="85"/>
                    <a:pt x="51" y="85"/>
                  </a:cubicBezTo>
                  <a:cubicBezTo>
                    <a:pt x="52" y="85"/>
                    <a:pt x="52" y="85"/>
                    <a:pt x="52" y="85"/>
                  </a:cubicBezTo>
                  <a:cubicBezTo>
                    <a:pt x="52" y="85"/>
                    <a:pt x="53" y="85"/>
                    <a:pt x="53" y="85"/>
                  </a:cubicBezTo>
                  <a:cubicBezTo>
                    <a:pt x="54" y="85"/>
                    <a:pt x="54" y="85"/>
                    <a:pt x="54" y="85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5" y="86"/>
                    <a:pt x="55" y="86"/>
                    <a:pt x="55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7" y="86"/>
                    <a:pt x="57" y="86"/>
                    <a:pt x="57" y="86"/>
                  </a:cubicBezTo>
                  <a:cubicBezTo>
                    <a:pt x="56" y="85"/>
                    <a:pt x="55" y="83"/>
                    <a:pt x="54" y="81"/>
                  </a:cubicBezTo>
                  <a:cubicBezTo>
                    <a:pt x="54" y="81"/>
                    <a:pt x="54" y="81"/>
                    <a:pt x="54" y="81"/>
                  </a:cubicBezTo>
                  <a:cubicBezTo>
                    <a:pt x="55" y="80"/>
                    <a:pt x="55" y="80"/>
                    <a:pt x="55" y="80"/>
                  </a:cubicBezTo>
                  <a:cubicBezTo>
                    <a:pt x="54" y="80"/>
                    <a:pt x="54" y="80"/>
                    <a:pt x="54" y="80"/>
                  </a:cubicBezTo>
                  <a:cubicBezTo>
                    <a:pt x="53" y="79"/>
                    <a:pt x="53" y="79"/>
                    <a:pt x="53" y="79"/>
                  </a:cubicBezTo>
                  <a:cubicBezTo>
                    <a:pt x="52" y="79"/>
                    <a:pt x="52" y="79"/>
                    <a:pt x="52" y="79"/>
                  </a:cubicBezTo>
                  <a:cubicBezTo>
                    <a:pt x="52" y="77"/>
                    <a:pt x="52" y="77"/>
                    <a:pt x="52" y="77"/>
                  </a:cubicBezTo>
                  <a:cubicBezTo>
                    <a:pt x="52" y="77"/>
                    <a:pt x="52" y="77"/>
                    <a:pt x="52" y="77"/>
                  </a:cubicBezTo>
                  <a:cubicBezTo>
                    <a:pt x="51" y="76"/>
                    <a:pt x="51" y="76"/>
                    <a:pt x="51" y="76"/>
                  </a:cubicBezTo>
                  <a:cubicBezTo>
                    <a:pt x="50" y="75"/>
                    <a:pt x="48" y="75"/>
                    <a:pt x="47" y="75"/>
                  </a:cubicBezTo>
                  <a:cubicBezTo>
                    <a:pt x="47" y="74"/>
                    <a:pt x="47" y="74"/>
                    <a:pt x="47" y="74"/>
                  </a:cubicBezTo>
                  <a:cubicBezTo>
                    <a:pt x="46" y="73"/>
                    <a:pt x="45" y="72"/>
                    <a:pt x="45" y="71"/>
                  </a:cubicBezTo>
                  <a:cubicBezTo>
                    <a:pt x="45" y="70"/>
                    <a:pt x="45" y="70"/>
                    <a:pt x="45" y="70"/>
                  </a:cubicBezTo>
                  <a:cubicBezTo>
                    <a:pt x="44" y="70"/>
                    <a:pt x="44" y="69"/>
                    <a:pt x="44" y="68"/>
                  </a:cubicBezTo>
                  <a:cubicBezTo>
                    <a:pt x="44" y="67"/>
                    <a:pt x="44" y="67"/>
                    <a:pt x="44" y="67"/>
                  </a:cubicBezTo>
                  <a:cubicBezTo>
                    <a:pt x="44" y="67"/>
                    <a:pt x="44" y="67"/>
                    <a:pt x="44" y="67"/>
                  </a:cubicBezTo>
                  <a:cubicBezTo>
                    <a:pt x="44" y="66"/>
                    <a:pt x="44" y="66"/>
                    <a:pt x="44" y="66"/>
                  </a:cubicBezTo>
                  <a:cubicBezTo>
                    <a:pt x="44" y="65"/>
                    <a:pt x="44" y="64"/>
                    <a:pt x="43" y="64"/>
                  </a:cubicBezTo>
                  <a:cubicBezTo>
                    <a:pt x="43" y="63"/>
                    <a:pt x="43" y="63"/>
                    <a:pt x="43" y="63"/>
                  </a:cubicBezTo>
                  <a:cubicBezTo>
                    <a:pt x="42" y="63"/>
                    <a:pt x="42" y="63"/>
                    <a:pt x="42" y="63"/>
                  </a:cubicBezTo>
                  <a:cubicBezTo>
                    <a:pt x="42" y="63"/>
                    <a:pt x="42" y="63"/>
                    <a:pt x="42" y="63"/>
                  </a:cubicBezTo>
                  <a:cubicBezTo>
                    <a:pt x="42" y="63"/>
                    <a:pt x="42" y="63"/>
                    <a:pt x="42" y="63"/>
                  </a:cubicBezTo>
                  <a:cubicBezTo>
                    <a:pt x="42" y="62"/>
                    <a:pt x="41" y="62"/>
                    <a:pt x="41" y="61"/>
                  </a:cubicBezTo>
                  <a:cubicBezTo>
                    <a:pt x="40" y="61"/>
                    <a:pt x="40" y="60"/>
                    <a:pt x="40" y="60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8"/>
                    <a:pt x="34" y="59"/>
                    <a:pt x="34" y="59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33" y="59"/>
                    <a:pt x="33" y="59"/>
                    <a:pt x="33" y="59"/>
                  </a:cubicBezTo>
                  <a:cubicBezTo>
                    <a:pt x="32" y="59"/>
                    <a:pt x="31" y="59"/>
                    <a:pt x="30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29" y="58"/>
                    <a:pt x="29" y="58"/>
                    <a:pt x="29" y="58"/>
                  </a:cubicBezTo>
                  <a:cubicBezTo>
                    <a:pt x="29" y="58"/>
                    <a:pt x="29" y="58"/>
                    <a:pt x="29" y="58"/>
                  </a:cubicBezTo>
                  <a:cubicBezTo>
                    <a:pt x="29" y="58"/>
                    <a:pt x="29" y="58"/>
                    <a:pt x="29" y="58"/>
                  </a:cubicBezTo>
                  <a:cubicBezTo>
                    <a:pt x="30" y="58"/>
                    <a:pt x="31" y="58"/>
                    <a:pt x="31" y="59"/>
                  </a:cubicBezTo>
                  <a:cubicBezTo>
                    <a:pt x="32" y="58"/>
                    <a:pt x="32" y="58"/>
                    <a:pt x="32" y="58"/>
                  </a:cubicBezTo>
                  <a:cubicBezTo>
                    <a:pt x="33" y="58"/>
                    <a:pt x="33" y="58"/>
                    <a:pt x="33" y="58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4" y="56"/>
                    <a:pt x="34" y="56"/>
                    <a:pt x="34" y="56"/>
                  </a:cubicBezTo>
                  <a:cubicBezTo>
                    <a:pt x="35" y="56"/>
                    <a:pt x="35" y="56"/>
                    <a:pt x="35" y="57"/>
                  </a:cubicBezTo>
                  <a:cubicBezTo>
                    <a:pt x="36" y="56"/>
                    <a:pt x="36" y="56"/>
                    <a:pt x="36" y="56"/>
                  </a:cubicBezTo>
                  <a:cubicBezTo>
                    <a:pt x="37" y="56"/>
                    <a:pt x="37" y="56"/>
                    <a:pt x="37" y="56"/>
                  </a:cubicBezTo>
                  <a:cubicBezTo>
                    <a:pt x="36" y="55"/>
                    <a:pt x="36" y="55"/>
                    <a:pt x="36" y="55"/>
                  </a:cubicBezTo>
                  <a:cubicBezTo>
                    <a:pt x="35" y="55"/>
                    <a:pt x="35" y="55"/>
                    <a:pt x="35" y="55"/>
                  </a:cubicBezTo>
                  <a:cubicBezTo>
                    <a:pt x="35" y="55"/>
                    <a:pt x="35" y="55"/>
                    <a:pt x="35" y="55"/>
                  </a:cubicBezTo>
                  <a:cubicBezTo>
                    <a:pt x="35" y="54"/>
                    <a:pt x="35" y="54"/>
                    <a:pt x="35" y="54"/>
                  </a:cubicBezTo>
                  <a:cubicBezTo>
                    <a:pt x="35" y="54"/>
                    <a:pt x="35" y="54"/>
                    <a:pt x="35" y="54"/>
                  </a:cubicBezTo>
                  <a:cubicBezTo>
                    <a:pt x="34" y="54"/>
                    <a:pt x="33" y="54"/>
                    <a:pt x="32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3" y="54"/>
                    <a:pt x="33" y="54"/>
                    <a:pt x="33" y="54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6" y="53"/>
                    <a:pt x="37" y="52"/>
                    <a:pt x="37" y="52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38" y="50"/>
                    <a:pt x="38" y="50"/>
                    <a:pt x="38" y="50"/>
                  </a:cubicBezTo>
                  <a:cubicBezTo>
                    <a:pt x="38" y="50"/>
                    <a:pt x="39" y="49"/>
                    <a:pt x="39" y="48"/>
                  </a:cubicBezTo>
                  <a:cubicBezTo>
                    <a:pt x="39" y="48"/>
                    <a:pt x="39" y="48"/>
                    <a:pt x="39" y="48"/>
                  </a:cubicBezTo>
                  <a:cubicBezTo>
                    <a:pt x="39" y="47"/>
                    <a:pt x="40" y="46"/>
                    <a:pt x="40" y="46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40" y="45"/>
                    <a:pt x="40" y="44"/>
                    <a:pt x="41" y="43"/>
                  </a:cubicBezTo>
                  <a:cubicBezTo>
                    <a:pt x="41" y="43"/>
                    <a:pt x="42" y="42"/>
                    <a:pt x="42" y="42"/>
                  </a:cubicBezTo>
                  <a:cubicBezTo>
                    <a:pt x="42" y="41"/>
                    <a:pt x="42" y="41"/>
                    <a:pt x="42" y="40"/>
                  </a:cubicBezTo>
                  <a:cubicBezTo>
                    <a:pt x="41" y="40"/>
                    <a:pt x="41" y="39"/>
                    <a:pt x="40" y="39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39" y="39"/>
                    <a:pt x="39" y="39"/>
                    <a:pt x="39" y="39"/>
                  </a:cubicBezTo>
                  <a:cubicBezTo>
                    <a:pt x="39" y="39"/>
                    <a:pt x="39" y="39"/>
                    <a:pt x="39" y="39"/>
                  </a:cubicBezTo>
                  <a:cubicBezTo>
                    <a:pt x="38" y="39"/>
                    <a:pt x="38" y="39"/>
                    <a:pt x="38" y="39"/>
                  </a:cubicBezTo>
                  <a:cubicBezTo>
                    <a:pt x="37" y="39"/>
                    <a:pt x="37" y="39"/>
                    <a:pt x="37" y="39"/>
                  </a:cubicBezTo>
                  <a:cubicBezTo>
                    <a:pt x="37" y="39"/>
                    <a:pt x="37" y="39"/>
                    <a:pt x="37" y="39"/>
                  </a:cubicBezTo>
                  <a:cubicBezTo>
                    <a:pt x="36" y="39"/>
                    <a:pt x="35" y="39"/>
                    <a:pt x="34" y="39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3" y="39"/>
                    <a:pt x="33" y="39"/>
                    <a:pt x="33" y="39"/>
                  </a:cubicBezTo>
                  <a:cubicBezTo>
                    <a:pt x="33" y="39"/>
                    <a:pt x="32" y="39"/>
                    <a:pt x="32" y="39"/>
                  </a:cubicBezTo>
                  <a:cubicBezTo>
                    <a:pt x="32" y="39"/>
                    <a:pt x="31" y="39"/>
                    <a:pt x="31" y="39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30" y="39"/>
                    <a:pt x="30" y="39"/>
                    <a:pt x="30" y="39"/>
                  </a:cubicBezTo>
                  <a:cubicBezTo>
                    <a:pt x="30" y="40"/>
                    <a:pt x="30" y="40"/>
                    <a:pt x="30" y="40"/>
                  </a:cubicBezTo>
                  <a:cubicBezTo>
                    <a:pt x="29" y="40"/>
                    <a:pt x="29" y="40"/>
                    <a:pt x="29" y="40"/>
                  </a:cubicBezTo>
                  <a:cubicBezTo>
                    <a:pt x="28" y="40"/>
                    <a:pt x="28" y="40"/>
                    <a:pt x="28" y="40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7" y="41"/>
                    <a:pt x="27" y="41"/>
                    <a:pt x="27" y="41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7" y="39"/>
                    <a:pt x="27" y="39"/>
                    <a:pt x="27" y="39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4" y="40"/>
                    <a:pt x="24" y="40"/>
                    <a:pt x="24" y="40"/>
                  </a:cubicBezTo>
                  <a:cubicBezTo>
                    <a:pt x="25" y="40"/>
                    <a:pt x="25" y="40"/>
                    <a:pt x="25" y="40"/>
                  </a:cubicBezTo>
                  <a:cubicBezTo>
                    <a:pt x="25" y="40"/>
                    <a:pt x="25" y="40"/>
                    <a:pt x="25" y="40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26" y="39"/>
                    <a:pt x="26" y="39"/>
                    <a:pt x="26" y="39"/>
                  </a:cubicBezTo>
                  <a:cubicBezTo>
                    <a:pt x="27" y="39"/>
                    <a:pt x="27" y="39"/>
                    <a:pt x="27" y="39"/>
                  </a:cubicBezTo>
                  <a:cubicBezTo>
                    <a:pt x="27" y="39"/>
                    <a:pt x="27" y="39"/>
                    <a:pt x="27" y="39"/>
                  </a:cubicBezTo>
                  <a:cubicBezTo>
                    <a:pt x="27" y="39"/>
                    <a:pt x="27" y="39"/>
                    <a:pt x="27" y="39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9" y="37"/>
                    <a:pt x="29" y="37"/>
                    <a:pt x="29" y="37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7" y="36"/>
                    <a:pt x="28" y="36"/>
                    <a:pt x="28" y="36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30" y="34"/>
                    <a:pt x="31" y="33"/>
                    <a:pt x="32" y="32"/>
                  </a:cubicBezTo>
                  <a:cubicBezTo>
                    <a:pt x="33" y="31"/>
                    <a:pt x="33" y="31"/>
                    <a:pt x="33" y="31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33" y="29"/>
                    <a:pt x="34" y="29"/>
                    <a:pt x="34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2" y="28"/>
                    <a:pt x="32" y="28"/>
                    <a:pt x="32" y="28"/>
                  </a:cubicBezTo>
                  <a:cubicBezTo>
                    <a:pt x="32" y="28"/>
                    <a:pt x="32" y="28"/>
                    <a:pt x="32" y="28"/>
                  </a:cubicBezTo>
                  <a:cubicBezTo>
                    <a:pt x="31" y="28"/>
                    <a:pt x="31" y="28"/>
                    <a:pt x="31" y="28"/>
                  </a:cubicBezTo>
                  <a:cubicBezTo>
                    <a:pt x="32" y="28"/>
                    <a:pt x="32" y="28"/>
                    <a:pt x="32" y="28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31" y="28"/>
                    <a:pt x="31" y="28"/>
                    <a:pt x="31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30" y="28"/>
                    <a:pt x="29" y="29"/>
                    <a:pt x="29" y="29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5" y="29"/>
                    <a:pt x="25" y="30"/>
                    <a:pt x="24" y="30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2" y="29"/>
                    <a:pt x="22" y="29"/>
                    <a:pt x="22" y="29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0" y="30"/>
                    <a:pt x="20" y="30"/>
                    <a:pt x="20" y="30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20" y="30"/>
                    <a:pt x="20" y="30"/>
                    <a:pt x="20" y="30"/>
                  </a:cubicBezTo>
                  <a:cubicBezTo>
                    <a:pt x="21" y="31"/>
                    <a:pt x="21" y="31"/>
                    <a:pt x="21" y="31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8" y="32"/>
                    <a:pt x="18" y="32"/>
                    <a:pt x="18" y="32"/>
                  </a:cubicBezTo>
                  <a:cubicBezTo>
                    <a:pt x="19" y="33"/>
                    <a:pt x="19" y="33"/>
                    <a:pt x="19" y="33"/>
                  </a:cubicBezTo>
                  <a:cubicBezTo>
                    <a:pt x="19" y="34"/>
                    <a:pt x="19" y="34"/>
                    <a:pt x="19" y="34"/>
                  </a:cubicBezTo>
                  <a:cubicBezTo>
                    <a:pt x="19" y="34"/>
                    <a:pt x="19" y="34"/>
                    <a:pt x="19" y="34"/>
                  </a:cubicBezTo>
                  <a:cubicBezTo>
                    <a:pt x="19" y="35"/>
                    <a:pt x="19" y="35"/>
                    <a:pt x="19" y="35"/>
                  </a:cubicBezTo>
                  <a:cubicBezTo>
                    <a:pt x="19" y="35"/>
                    <a:pt x="19" y="35"/>
                    <a:pt x="19" y="35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8" y="35"/>
                    <a:pt x="19" y="35"/>
                    <a:pt x="19" y="36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20" y="37"/>
                    <a:pt x="20" y="37"/>
                    <a:pt x="20" y="37"/>
                  </a:cubicBezTo>
                  <a:cubicBezTo>
                    <a:pt x="20" y="37"/>
                    <a:pt x="20" y="37"/>
                    <a:pt x="20" y="37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17" y="38"/>
                    <a:pt x="17" y="38"/>
                    <a:pt x="17" y="38"/>
                  </a:cubicBezTo>
                  <a:cubicBezTo>
                    <a:pt x="16" y="38"/>
                    <a:pt x="16" y="38"/>
                    <a:pt x="16" y="38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16" y="38"/>
                    <a:pt x="16" y="38"/>
                    <a:pt x="16" y="38"/>
                  </a:cubicBezTo>
                  <a:cubicBezTo>
                    <a:pt x="16" y="38"/>
                    <a:pt x="16" y="38"/>
                    <a:pt x="16" y="38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7" y="41"/>
                    <a:pt x="17" y="41"/>
                    <a:pt x="17" y="41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6" y="40"/>
                    <a:pt x="16" y="40"/>
                    <a:pt x="16" y="40"/>
                  </a:cubicBezTo>
                  <a:cubicBezTo>
                    <a:pt x="15" y="40"/>
                    <a:pt x="15" y="40"/>
                    <a:pt x="15" y="40"/>
                  </a:cubicBezTo>
                  <a:cubicBezTo>
                    <a:pt x="15" y="41"/>
                    <a:pt x="15" y="41"/>
                    <a:pt x="15" y="42"/>
                  </a:cubicBezTo>
                  <a:cubicBezTo>
                    <a:pt x="15" y="42"/>
                    <a:pt x="15" y="42"/>
                    <a:pt x="15" y="42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7" y="42"/>
                    <a:pt x="17" y="42"/>
                    <a:pt x="17" y="42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8" y="42"/>
                    <a:pt x="18" y="42"/>
                    <a:pt x="18" y="42"/>
                  </a:cubicBezTo>
                  <a:cubicBezTo>
                    <a:pt x="18" y="42"/>
                    <a:pt x="18" y="42"/>
                    <a:pt x="18" y="42"/>
                  </a:cubicBezTo>
                  <a:cubicBezTo>
                    <a:pt x="17" y="43"/>
                    <a:pt x="17" y="43"/>
                    <a:pt x="16" y="43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7" y="44"/>
                    <a:pt x="17" y="44"/>
                    <a:pt x="17" y="44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17" y="44"/>
                    <a:pt x="17" y="44"/>
                    <a:pt x="17" y="44"/>
                  </a:cubicBezTo>
                  <a:cubicBezTo>
                    <a:pt x="18" y="44"/>
                    <a:pt x="18" y="44"/>
                    <a:pt x="18" y="44"/>
                  </a:cubicBezTo>
                  <a:cubicBezTo>
                    <a:pt x="17" y="44"/>
                    <a:pt x="17" y="44"/>
                    <a:pt x="17" y="44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8" y="46"/>
                    <a:pt x="18" y="46"/>
                    <a:pt x="18" y="46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5" y="46"/>
                    <a:pt x="15" y="46"/>
                    <a:pt x="15" y="46"/>
                  </a:cubicBezTo>
                  <a:cubicBezTo>
                    <a:pt x="16" y="46"/>
                    <a:pt x="16" y="46"/>
                    <a:pt x="16" y="46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16" y="47"/>
                    <a:pt x="16" y="47"/>
                    <a:pt x="16" y="47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5" y="48"/>
                    <a:pt x="15" y="48"/>
                    <a:pt x="15" y="48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5" y="48"/>
                    <a:pt x="15" y="48"/>
                    <a:pt x="15" y="48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5" y="49"/>
                    <a:pt x="15" y="49"/>
                    <a:pt x="15" y="49"/>
                  </a:cubicBezTo>
                  <a:cubicBezTo>
                    <a:pt x="15" y="49"/>
                    <a:pt x="15" y="49"/>
                    <a:pt x="15" y="49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4" y="49"/>
                    <a:pt x="14" y="49"/>
                    <a:pt x="14" y="49"/>
                  </a:cubicBezTo>
                  <a:cubicBezTo>
                    <a:pt x="14" y="50"/>
                    <a:pt x="13" y="50"/>
                    <a:pt x="13" y="50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12" y="50"/>
                    <a:pt x="12" y="50"/>
                    <a:pt x="12" y="50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3" y="50"/>
                    <a:pt x="13" y="50"/>
                    <a:pt x="13" y="50"/>
                  </a:cubicBezTo>
                  <a:cubicBezTo>
                    <a:pt x="13" y="50"/>
                    <a:pt x="14" y="50"/>
                    <a:pt x="14" y="51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6" y="51"/>
                    <a:pt x="16" y="51"/>
                    <a:pt x="16" y="51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5" y="51"/>
                    <a:pt x="15" y="51"/>
                    <a:pt x="15" y="51"/>
                  </a:cubicBezTo>
                  <a:cubicBezTo>
                    <a:pt x="15" y="51"/>
                    <a:pt x="15" y="51"/>
                    <a:pt x="15" y="51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15" y="52"/>
                    <a:pt x="15" y="52"/>
                    <a:pt x="16" y="53"/>
                  </a:cubicBezTo>
                  <a:cubicBezTo>
                    <a:pt x="17" y="52"/>
                    <a:pt x="18" y="51"/>
                    <a:pt x="19" y="50"/>
                  </a:cubicBezTo>
                  <a:cubicBezTo>
                    <a:pt x="19" y="50"/>
                    <a:pt x="19" y="50"/>
                    <a:pt x="19" y="50"/>
                  </a:cubicBezTo>
                  <a:cubicBezTo>
                    <a:pt x="20" y="49"/>
                    <a:pt x="20" y="49"/>
                    <a:pt x="20" y="49"/>
                  </a:cubicBezTo>
                  <a:cubicBezTo>
                    <a:pt x="19" y="50"/>
                    <a:pt x="19" y="50"/>
                    <a:pt x="19" y="50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20" y="50"/>
                    <a:pt x="20" y="50"/>
                    <a:pt x="20" y="50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18" y="51"/>
                    <a:pt x="18" y="51"/>
                    <a:pt x="18" y="51"/>
                  </a:cubicBezTo>
                  <a:cubicBezTo>
                    <a:pt x="18" y="52"/>
                    <a:pt x="17" y="52"/>
                    <a:pt x="17" y="53"/>
                  </a:cubicBezTo>
                  <a:cubicBezTo>
                    <a:pt x="18" y="53"/>
                    <a:pt x="18" y="53"/>
                    <a:pt x="18" y="53"/>
                  </a:cubicBezTo>
                  <a:cubicBezTo>
                    <a:pt x="18" y="53"/>
                    <a:pt x="18" y="53"/>
                    <a:pt x="18" y="53"/>
                  </a:cubicBezTo>
                  <a:cubicBezTo>
                    <a:pt x="18" y="53"/>
                    <a:pt x="18" y="53"/>
                    <a:pt x="18" y="53"/>
                  </a:cubicBezTo>
                  <a:cubicBezTo>
                    <a:pt x="19" y="53"/>
                    <a:pt x="19" y="53"/>
                    <a:pt x="19" y="53"/>
                  </a:cubicBezTo>
                  <a:cubicBezTo>
                    <a:pt x="19" y="53"/>
                    <a:pt x="19" y="53"/>
                    <a:pt x="19" y="53"/>
                  </a:cubicBezTo>
                  <a:cubicBezTo>
                    <a:pt x="18" y="53"/>
                    <a:pt x="18" y="53"/>
                    <a:pt x="18" y="53"/>
                  </a:cubicBezTo>
                  <a:cubicBezTo>
                    <a:pt x="17" y="53"/>
                    <a:pt x="17" y="53"/>
                    <a:pt x="17" y="53"/>
                  </a:cubicBezTo>
                  <a:cubicBezTo>
                    <a:pt x="17" y="54"/>
                    <a:pt x="16" y="55"/>
                    <a:pt x="16" y="56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16" y="56"/>
                    <a:pt x="16" y="56"/>
                    <a:pt x="16" y="57"/>
                  </a:cubicBezTo>
                  <a:cubicBezTo>
                    <a:pt x="17" y="56"/>
                    <a:pt x="17" y="56"/>
                    <a:pt x="17" y="56"/>
                  </a:cubicBezTo>
                  <a:cubicBezTo>
                    <a:pt x="16" y="57"/>
                    <a:pt x="16" y="58"/>
                    <a:pt x="15" y="59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5" y="59"/>
                    <a:pt x="15" y="59"/>
                    <a:pt x="15" y="59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16" y="61"/>
                    <a:pt x="16" y="61"/>
                    <a:pt x="16" y="61"/>
                  </a:cubicBezTo>
                  <a:cubicBezTo>
                    <a:pt x="16" y="61"/>
                    <a:pt x="17" y="61"/>
                    <a:pt x="17" y="60"/>
                  </a:cubicBezTo>
                  <a:cubicBezTo>
                    <a:pt x="17" y="61"/>
                    <a:pt x="17" y="61"/>
                    <a:pt x="17" y="61"/>
                  </a:cubicBezTo>
                  <a:cubicBezTo>
                    <a:pt x="16" y="61"/>
                    <a:pt x="16" y="61"/>
                    <a:pt x="16" y="61"/>
                  </a:cubicBezTo>
                  <a:cubicBezTo>
                    <a:pt x="16" y="62"/>
                    <a:pt x="16" y="62"/>
                    <a:pt x="16" y="62"/>
                  </a:cubicBezTo>
                  <a:cubicBezTo>
                    <a:pt x="15" y="62"/>
                    <a:pt x="15" y="62"/>
                    <a:pt x="15" y="62"/>
                  </a:cubicBezTo>
                  <a:cubicBezTo>
                    <a:pt x="15" y="63"/>
                    <a:pt x="15" y="63"/>
                    <a:pt x="15" y="63"/>
                  </a:cubicBezTo>
                  <a:cubicBezTo>
                    <a:pt x="15" y="64"/>
                    <a:pt x="15" y="64"/>
                    <a:pt x="15" y="64"/>
                  </a:cubicBezTo>
                  <a:cubicBezTo>
                    <a:pt x="15" y="65"/>
                    <a:pt x="15" y="65"/>
                    <a:pt x="15" y="65"/>
                  </a:cubicBezTo>
                  <a:cubicBezTo>
                    <a:pt x="14" y="65"/>
                    <a:pt x="14" y="65"/>
                    <a:pt x="14" y="65"/>
                  </a:cubicBezTo>
                  <a:cubicBezTo>
                    <a:pt x="14" y="66"/>
                    <a:pt x="14" y="66"/>
                    <a:pt x="14" y="66"/>
                  </a:cubicBezTo>
                  <a:cubicBezTo>
                    <a:pt x="15" y="67"/>
                    <a:pt x="15" y="67"/>
                    <a:pt x="15" y="67"/>
                  </a:cubicBezTo>
                  <a:cubicBezTo>
                    <a:pt x="15" y="67"/>
                    <a:pt x="15" y="67"/>
                    <a:pt x="15" y="67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65"/>
                    <a:pt x="16" y="65"/>
                    <a:pt x="16" y="65"/>
                  </a:cubicBezTo>
                  <a:cubicBezTo>
                    <a:pt x="16" y="65"/>
                    <a:pt x="16" y="65"/>
                    <a:pt x="16" y="65"/>
                  </a:cubicBezTo>
                  <a:cubicBezTo>
                    <a:pt x="17" y="63"/>
                    <a:pt x="17" y="63"/>
                    <a:pt x="17" y="63"/>
                  </a:cubicBezTo>
                  <a:cubicBezTo>
                    <a:pt x="17" y="63"/>
                    <a:pt x="17" y="63"/>
                    <a:pt x="17" y="63"/>
                  </a:cubicBezTo>
                  <a:cubicBezTo>
                    <a:pt x="17" y="62"/>
                    <a:pt x="17" y="62"/>
                    <a:pt x="17" y="62"/>
                  </a:cubicBezTo>
                  <a:cubicBezTo>
                    <a:pt x="18" y="61"/>
                    <a:pt x="18" y="61"/>
                    <a:pt x="18" y="61"/>
                  </a:cubicBezTo>
                  <a:cubicBezTo>
                    <a:pt x="18" y="61"/>
                    <a:pt x="18" y="61"/>
                    <a:pt x="18" y="61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7" y="58"/>
                    <a:pt x="17" y="58"/>
                    <a:pt x="17" y="58"/>
                  </a:cubicBezTo>
                  <a:cubicBezTo>
                    <a:pt x="18" y="58"/>
                    <a:pt x="18" y="58"/>
                    <a:pt x="18" y="58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20" y="56"/>
                    <a:pt x="20" y="56"/>
                    <a:pt x="20" y="56"/>
                  </a:cubicBezTo>
                  <a:cubicBezTo>
                    <a:pt x="21" y="56"/>
                    <a:pt x="21" y="56"/>
                    <a:pt x="21" y="56"/>
                  </a:cubicBezTo>
                  <a:cubicBezTo>
                    <a:pt x="20" y="56"/>
                    <a:pt x="20" y="56"/>
                    <a:pt x="20" y="56"/>
                  </a:cubicBezTo>
                  <a:cubicBezTo>
                    <a:pt x="20" y="57"/>
                    <a:pt x="20" y="57"/>
                    <a:pt x="20" y="57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9" y="61"/>
                    <a:pt x="19" y="61"/>
                    <a:pt x="19" y="61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19" y="59"/>
                    <a:pt x="19" y="59"/>
                    <a:pt x="19" y="59"/>
                  </a:cubicBezTo>
                  <a:cubicBezTo>
                    <a:pt x="20" y="59"/>
                    <a:pt x="20" y="59"/>
                    <a:pt x="20" y="59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21" y="59"/>
                    <a:pt x="21" y="58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1" y="57"/>
                    <a:pt x="21" y="57"/>
                    <a:pt x="21" y="57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2" y="57"/>
                    <a:pt x="22" y="57"/>
                    <a:pt x="22" y="57"/>
                  </a:cubicBezTo>
                  <a:cubicBezTo>
                    <a:pt x="22" y="57"/>
                    <a:pt x="21" y="57"/>
                    <a:pt x="21" y="58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22" y="59"/>
                    <a:pt x="22" y="59"/>
                    <a:pt x="22" y="59"/>
                  </a:cubicBezTo>
                  <a:cubicBezTo>
                    <a:pt x="22" y="59"/>
                    <a:pt x="22" y="59"/>
                    <a:pt x="22" y="59"/>
                  </a:cubicBezTo>
                  <a:cubicBezTo>
                    <a:pt x="22" y="59"/>
                    <a:pt x="22" y="59"/>
                    <a:pt x="22" y="59"/>
                  </a:cubicBezTo>
                  <a:cubicBezTo>
                    <a:pt x="23" y="59"/>
                    <a:pt x="23" y="59"/>
                    <a:pt x="23" y="59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4" y="60"/>
                    <a:pt x="24" y="60"/>
                    <a:pt x="24" y="60"/>
                  </a:cubicBezTo>
                  <a:cubicBezTo>
                    <a:pt x="23" y="60"/>
                    <a:pt x="22" y="59"/>
                    <a:pt x="22" y="59"/>
                  </a:cubicBezTo>
                  <a:cubicBezTo>
                    <a:pt x="21" y="59"/>
                    <a:pt x="21" y="59"/>
                    <a:pt x="21" y="59"/>
                  </a:cubicBezTo>
                  <a:cubicBezTo>
                    <a:pt x="21" y="60"/>
                    <a:pt x="21" y="60"/>
                    <a:pt x="21" y="60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1" y="63"/>
                    <a:pt x="21" y="63"/>
                    <a:pt x="21" y="63"/>
                  </a:cubicBezTo>
                  <a:cubicBezTo>
                    <a:pt x="22" y="63"/>
                    <a:pt x="22" y="63"/>
                    <a:pt x="22" y="63"/>
                  </a:cubicBezTo>
                  <a:cubicBezTo>
                    <a:pt x="22" y="64"/>
                    <a:pt x="22" y="64"/>
                    <a:pt x="22" y="64"/>
                  </a:cubicBezTo>
                  <a:cubicBezTo>
                    <a:pt x="22" y="64"/>
                    <a:pt x="22" y="64"/>
                    <a:pt x="22" y="64"/>
                  </a:cubicBezTo>
                  <a:cubicBezTo>
                    <a:pt x="23" y="65"/>
                    <a:pt x="23" y="65"/>
                    <a:pt x="23" y="65"/>
                  </a:cubicBezTo>
                  <a:cubicBezTo>
                    <a:pt x="22" y="65"/>
                    <a:pt x="22" y="65"/>
                    <a:pt x="22" y="65"/>
                  </a:cubicBezTo>
                  <a:cubicBezTo>
                    <a:pt x="22" y="65"/>
                    <a:pt x="22" y="65"/>
                    <a:pt x="22" y="65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1" y="66"/>
                    <a:pt x="21" y="66"/>
                    <a:pt x="21" y="66"/>
                  </a:cubicBezTo>
                  <a:cubicBezTo>
                    <a:pt x="21" y="67"/>
                    <a:pt x="21" y="68"/>
                    <a:pt x="20" y="69"/>
                  </a:cubicBezTo>
                  <a:cubicBezTo>
                    <a:pt x="19" y="69"/>
                    <a:pt x="19" y="70"/>
                    <a:pt x="20" y="71"/>
                  </a:cubicBezTo>
                  <a:cubicBezTo>
                    <a:pt x="20" y="71"/>
                    <a:pt x="20" y="71"/>
                    <a:pt x="20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9" y="70"/>
                    <a:pt x="19" y="70"/>
                    <a:pt x="19" y="70"/>
                  </a:cubicBezTo>
                  <a:cubicBezTo>
                    <a:pt x="19" y="70"/>
                    <a:pt x="19" y="70"/>
                    <a:pt x="19" y="70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9" y="72"/>
                    <a:pt x="19" y="73"/>
                    <a:pt x="20" y="73"/>
                  </a:cubicBezTo>
                  <a:cubicBezTo>
                    <a:pt x="20" y="74"/>
                    <a:pt x="20" y="74"/>
                    <a:pt x="20" y="74"/>
                  </a:cubicBezTo>
                  <a:cubicBezTo>
                    <a:pt x="21" y="75"/>
                    <a:pt x="21" y="75"/>
                    <a:pt x="21" y="75"/>
                  </a:cubicBezTo>
                  <a:cubicBezTo>
                    <a:pt x="21" y="74"/>
                    <a:pt x="21" y="74"/>
                    <a:pt x="21" y="74"/>
                  </a:cubicBezTo>
                  <a:cubicBezTo>
                    <a:pt x="20" y="74"/>
                    <a:pt x="20" y="74"/>
                    <a:pt x="20" y="74"/>
                  </a:cubicBezTo>
                  <a:cubicBezTo>
                    <a:pt x="20" y="72"/>
                    <a:pt x="20" y="72"/>
                    <a:pt x="20" y="72"/>
                  </a:cubicBezTo>
                  <a:cubicBezTo>
                    <a:pt x="21" y="72"/>
                    <a:pt x="21" y="72"/>
                    <a:pt x="21" y="72"/>
                  </a:cubicBezTo>
                  <a:cubicBezTo>
                    <a:pt x="21" y="72"/>
                    <a:pt x="21" y="72"/>
                    <a:pt x="21" y="72"/>
                  </a:cubicBezTo>
                  <a:cubicBezTo>
                    <a:pt x="21" y="72"/>
                    <a:pt x="21" y="72"/>
                    <a:pt x="21" y="72"/>
                  </a:cubicBezTo>
                  <a:cubicBezTo>
                    <a:pt x="23" y="73"/>
                    <a:pt x="23" y="73"/>
                    <a:pt x="23" y="73"/>
                  </a:cubicBezTo>
                  <a:cubicBezTo>
                    <a:pt x="23" y="74"/>
                    <a:pt x="23" y="74"/>
                    <a:pt x="23" y="74"/>
                  </a:cubicBezTo>
                  <a:cubicBezTo>
                    <a:pt x="24" y="74"/>
                    <a:pt x="24" y="74"/>
                    <a:pt x="24" y="74"/>
                  </a:cubicBezTo>
                  <a:cubicBezTo>
                    <a:pt x="24" y="74"/>
                    <a:pt x="24" y="74"/>
                    <a:pt x="24" y="74"/>
                  </a:cubicBezTo>
                  <a:cubicBezTo>
                    <a:pt x="24" y="73"/>
                    <a:pt x="24" y="73"/>
                    <a:pt x="24" y="73"/>
                  </a:cubicBezTo>
                  <a:cubicBezTo>
                    <a:pt x="24" y="72"/>
                    <a:pt x="24" y="72"/>
                    <a:pt x="24" y="72"/>
                  </a:cubicBezTo>
                  <a:cubicBezTo>
                    <a:pt x="24" y="72"/>
                    <a:pt x="24" y="72"/>
                    <a:pt x="24" y="72"/>
                  </a:cubicBezTo>
                  <a:cubicBezTo>
                    <a:pt x="24" y="71"/>
                    <a:pt x="24" y="71"/>
                    <a:pt x="24" y="71"/>
                  </a:cubicBezTo>
                  <a:cubicBezTo>
                    <a:pt x="24" y="72"/>
                    <a:pt x="24" y="72"/>
                    <a:pt x="24" y="72"/>
                  </a:cubicBezTo>
                  <a:cubicBezTo>
                    <a:pt x="25" y="72"/>
                    <a:pt x="25" y="72"/>
                    <a:pt x="25" y="72"/>
                  </a:cubicBezTo>
                  <a:cubicBezTo>
                    <a:pt x="25" y="72"/>
                    <a:pt x="25" y="72"/>
                    <a:pt x="25" y="72"/>
                  </a:cubicBezTo>
                  <a:cubicBezTo>
                    <a:pt x="25" y="72"/>
                    <a:pt x="25" y="72"/>
                    <a:pt x="25" y="72"/>
                  </a:cubicBezTo>
                  <a:cubicBezTo>
                    <a:pt x="26" y="73"/>
                    <a:pt x="26" y="73"/>
                    <a:pt x="26" y="73"/>
                  </a:cubicBezTo>
                  <a:cubicBezTo>
                    <a:pt x="26" y="73"/>
                    <a:pt x="26" y="73"/>
                    <a:pt x="26" y="73"/>
                  </a:cubicBezTo>
                  <a:cubicBezTo>
                    <a:pt x="26" y="72"/>
                    <a:pt x="26" y="72"/>
                    <a:pt x="26" y="72"/>
                  </a:cubicBezTo>
                  <a:cubicBezTo>
                    <a:pt x="26" y="73"/>
                    <a:pt x="26" y="73"/>
                    <a:pt x="26" y="73"/>
                  </a:cubicBezTo>
                  <a:cubicBezTo>
                    <a:pt x="27" y="73"/>
                    <a:pt x="27" y="73"/>
                    <a:pt x="27" y="73"/>
                  </a:cubicBezTo>
                  <a:cubicBezTo>
                    <a:pt x="28" y="72"/>
                    <a:pt x="28" y="72"/>
                    <a:pt x="28" y="72"/>
                  </a:cubicBezTo>
                  <a:cubicBezTo>
                    <a:pt x="28" y="72"/>
                    <a:pt x="28" y="72"/>
                    <a:pt x="28" y="72"/>
                  </a:cubicBezTo>
                  <a:cubicBezTo>
                    <a:pt x="29" y="72"/>
                    <a:pt x="29" y="72"/>
                    <a:pt x="29" y="72"/>
                  </a:cubicBezTo>
                  <a:cubicBezTo>
                    <a:pt x="29" y="72"/>
                    <a:pt x="29" y="72"/>
                    <a:pt x="29" y="72"/>
                  </a:cubicBezTo>
                  <a:cubicBezTo>
                    <a:pt x="30" y="72"/>
                    <a:pt x="30" y="72"/>
                    <a:pt x="30" y="72"/>
                  </a:cubicBezTo>
                  <a:cubicBezTo>
                    <a:pt x="30" y="72"/>
                    <a:pt x="30" y="72"/>
                    <a:pt x="30" y="72"/>
                  </a:cubicBezTo>
                  <a:cubicBezTo>
                    <a:pt x="30" y="70"/>
                    <a:pt x="30" y="70"/>
                    <a:pt x="30" y="70"/>
                  </a:cubicBezTo>
                  <a:cubicBezTo>
                    <a:pt x="30" y="71"/>
                    <a:pt x="30" y="71"/>
                    <a:pt x="30" y="71"/>
                  </a:cubicBezTo>
                  <a:cubicBezTo>
                    <a:pt x="31" y="71"/>
                    <a:pt x="32" y="71"/>
                    <a:pt x="33" y="71"/>
                  </a:cubicBezTo>
                  <a:cubicBezTo>
                    <a:pt x="33" y="71"/>
                    <a:pt x="33" y="71"/>
                    <a:pt x="33" y="71"/>
                  </a:cubicBezTo>
                  <a:cubicBezTo>
                    <a:pt x="34" y="71"/>
                    <a:pt x="34" y="71"/>
                    <a:pt x="34" y="71"/>
                  </a:cubicBezTo>
                  <a:cubicBezTo>
                    <a:pt x="33" y="71"/>
                    <a:pt x="33" y="71"/>
                    <a:pt x="33" y="71"/>
                  </a:cubicBezTo>
                  <a:cubicBezTo>
                    <a:pt x="32" y="71"/>
                    <a:pt x="32" y="71"/>
                    <a:pt x="32" y="71"/>
                  </a:cubicBezTo>
                  <a:cubicBezTo>
                    <a:pt x="32" y="71"/>
                    <a:pt x="32" y="71"/>
                    <a:pt x="32" y="71"/>
                  </a:cubicBezTo>
                  <a:cubicBezTo>
                    <a:pt x="32" y="72"/>
                    <a:pt x="32" y="72"/>
                    <a:pt x="32" y="72"/>
                  </a:cubicBezTo>
                  <a:cubicBezTo>
                    <a:pt x="31" y="72"/>
                    <a:pt x="31" y="72"/>
                    <a:pt x="31" y="72"/>
                  </a:cubicBezTo>
                  <a:cubicBezTo>
                    <a:pt x="31" y="72"/>
                    <a:pt x="31" y="72"/>
                    <a:pt x="31" y="72"/>
                  </a:cubicBezTo>
                  <a:cubicBezTo>
                    <a:pt x="31" y="74"/>
                    <a:pt x="31" y="74"/>
                    <a:pt x="31" y="74"/>
                  </a:cubicBezTo>
                  <a:cubicBezTo>
                    <a:pt x="30" y="74"/>
                    <a:pt x="30" y="74"/>
                    <a:pt x="30" y="74"/>
                  </a:cubicBezTo>
                  <a:cubicBezTo>
                    <a:pt x="30" y="74"/>
                    <a:pt x="30" y="75"/>
                    <a:pt x="29" y="76"/>
                  </a:cubicBezTo>
                  <a:cubicBezTo>
                    <a:pt x="30" y="77"/>
                    <a:pt x="31" y="78"/>
                    <a:pt x="31" y="78"/>
                  </a:cubicBezTo>
                  <a:cubicBezTo>
                    <a:pt x="31" y="79"/>
                    <a:pt x="31" y="79"/>
                    <a:pt x="31" y="79"/>
                  </a:cubicBezTo>
                  <a:cubicBezTo>
                    <a:pt x="32" y="80"/>
                    <a:pt x="32" y="80"/>
                    <a:pt x="32" y="80"/>
                  </a:cubicBezTo>
                  <a:cubicBezTo>
                    <a:pt x="32" y="80"/>
                    <a:pt x="32" y="80"/>
                    <a:pt x="32" y="80"/>
                  </a:cubicBezTo>
                  <a:cubicBezTo>
                    <a:pt x="32" y="80"/>
                    <a:pt x="32" y="80"/>
                    <a:pt x="32" y="80"/>
                  </a:cubicBezTo>
                  <a:cubicBezTo>
                    <a:pt x="32" y="81"/>
                    <a:pt x="32" y="81"/>
                    <a:pt x="32" y="81"/>
                  </a:cubicBezTo>
                  <a:cubicBezTo>
                    <a:pt x="33" y="81"/>
                    <a:pt x="33" y="81"/>
                    <a:pt x="33" y="81"/>
                  </a:cubicBezTo>
                  <a:cubicBezTo>
                    <a:pt x="33" y="81"/>
                    <a:pt x="33" y="81"/>
                    <a:pt x="33" y="81"/>
                  </a:cubicBezTo>
                  <a:cubicBezTo>
                    <a:pt x="33" y="81"/>
                    <a:pt x="34" y="80"/>
                    <a:pt x="34" y="79"/>
                  </a:cubicBezTo>
                  <a:cubicBezTo>
                    <a:pt x="34" y="80"/>
                    <a:pt x="34" y="80"/>
                    <a:pt x="34" y="80"/>
                  </a:cubicBezTo>
                  <a:cubicBezTo>
                    <a:pt x="35" y="80"/>
                    <a:pt x="35" y="80"/>
                    <a:pt x="35" y="80"/>
                  </a:cubicBezTo>
                  <a:cubicBezTo>
                    <a:pt x="35" y="81"/>
                    <a:pt x="35" y="81"/>
                    <a:pt x="35" y="81"/>
                  </a:cubicBezTo>
                  <a:cubicBezTo>
                    <a:pt x="34" y="82"/>
                    <a:pt x="34" y="82"/>
                    <a:pt x="34" y="82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35" y="82"/>
                    <a:pt x="35" y="82"/>
                    <a:pt x="35" y="82"/>
                  </a:cubicBezTo>
                  <a:cubicBezTo>
                    <a:pt x="35" y="83"/>
                    <a:pt x="35" y="83"/>
                    <a:pt x="35" y="83"/>
                  </a:cubicBezTo>
                  <a:cubicBezTo>
                    <a:pt x="34" y="83"/>
                    <a:pt x="34" y="83"/>
                    <a:pt x="34" y="83"/>
                  </a:cubicBezTo>
                  <a:cubicBezTo>
                    <a:pt x="34" y="83"/>
                    <a:pt x="33" y="84"/>
                    <a:pt x="33" y="85"/>
                  </a:cubicBezTo>
                  <a:cubicBezTo>
                    <a:pt x="34" y="85"/>
                    <a:pt x="34" y="85"/>
                    <a:pt x="34" y="85"/>
                  </a:cubicBezTo>
                  <a:cubicBezTo>
                    <a:pt x="35" y="85"/>
                    <a:pt x="35" y="85"/>
                    <a:pt x="35" y="85"/>
                  </a:cubicBezTo>
                  <a:cubicBezTo>
                    <a:pt x="34" y="86"/>
                    <a:pt x="33" y="86"/>
                    <a:pt x="33" y="87"/>
                  </a:cubicBezTo>
                  <a:cubicBezTo>
                    <a:pt x="33" y="88"/>
                    <a:pt x="34" y="89"/>
                    <a:pt x="35" y="90"/>
                  </a:cubicBezTo>
                  <a:cubicBezTo>
                    <a:pt x="36" y="90"/>
                    <a:pt x="36" y="90"/>
                    <a:pt x="36" y="90"/>
                  </a:cubicBezTo>
                  <a:cubicBezTo>
                    <a:pt x="35" y="90"/>
                    <a:pt x="35" y="90"/>
                    <a:pt x="35" y="90"/>
                  </a:cubicBezTo>
                  <a:cubicBezTo>
                    <a:pt x="34" y="90"/>
                    <a:pt x="34" y="90"/>
                    <a:pt x="34" y="90"/>
                  </a:cubicBezTo>
                  <a:cubicBezTo>
                    <a:pt x="34" y="89"/>
                    <a:pt x="34" y="89"/>
                    <a:pt x="34" y="89"/>
                  </a:cubicBezTo>
                  <a:cubicBezTo>
                    <a:pt x="33" y="89"/>
                    <a:pt x="33" y="89"/>
                    <a:pt x="33" y="89"/>
                  </a:cubicBezTo>
                  <a:cubicBezTo>
                    <a:pt x="33" y="89"/>
                    <a:pt x="33" y="89"/>
                    <a:pt x="33" y="89"/>
                  </a:cubicBezTo>
                  <a:cubicBezTo>
                    <a:pt x="32" y="89"/>
                    <a:pt x="32" y="89"/>
                    <a:pt x="32" y="89"/>
                  </a:cubicBezTo>
                  <a:cubicBezTo>
                    <a:pt x="33" y="90"/>
                    <a:pt x="33" y="90"/>
                    <a:pt x="33" y="90"/>
                  </a:cubicBezTo>
                  <a:cubicBezTo>
                    <a:pt x="33" y="90"/>
                    <a:pt x="33" y="91"/>
                    <a:pt x="33" y="91"/>
                  </a:cubicBezTo>
                  <a:cubicBezTo>
                    <a:pt x="33" y="91"/>
                    <a:pt x="33" y="91"/>
                    <a:pt x="33" y="91"/>
                  </a:cubicBezTo>
                  <a:cubicBezTo>
                    <a:pt x="31" y="90"/>
                    <a:pt x="31" y="90"/>
                    <a:pt x="31" y="90"/>
                  </a:cubicBezTo>
                  <a:cubicBezTo>
                    <a:pt x="31" y="90"/>
                    <a:pt x="31" y="90"/>
                    <a:pt x="31" y="90"/>
                  </a:cubicBezTo>
                  <a:cubicBezTo>
                    <a:pt x="30" y="90"/>
                    <a:pt x="30" y="90"/>
                    <a:pt x="30" y="90"/>
                  </a:cubicBezTo>
                  <a:cubicBezTo>
                    <a:pt x="29" y="90"/>
                    <a:pt x="29" y="90"/>
                    <a:pt x="29" y="90"/>
                  </a:cubicBezTo>
                  <a:cubicBezTo>
                    <a:pt x="28" y="90"/>
                    <a:pt x="28" y="90"/>
                    <a:pt x="28" y="90"/>
                  </a:cubicBezTo>
                  <a:cubicBezTo>
                    <a:pt x="27" y="90"/>
                    <a:pt x="27" y="90"/>
                    <a:pt x="27" y="90"/>
                  </a:cubicBezTo>
                  <a:cubicBezTo>
                    <a:pt x="28" y="90"/>
                    <a:pt x="28" y="90"/>
                    <a:pt x="28" y="90"/>
                  </a:cubicBezTo>
                  <a:cubicBezTo>
                    <a:pt x="27" y="90"/>
                    <a:pt x="27" y="91"/>
                    <a:pt x="26" y="91"/>
                  </a:cubicBezTo>
                  <a:cubicBezTo>
                    <a:pt x="25" y="91"/>
                    <a:pt x="25" y="91"/>
                    <a:pt x="25" y="91"/>
                  </a:cubicBezTo>
                  <a:cubicBezTo>
                    <a:pt x="25" y="91"/>
                    <a:pt x="25" y="91"/>
                    <a:pt x="25" y="91"/>
                  </a:cubicBezTo>
                  <a:cubicBezTo>
                    <a:pt x="25" y="91"/>
                    <a:pt x="25" y="91"/>
                    <a:pt x="25" y="91"/>
                  </a:cubicBezTo>
                  <a:cubicBezTo>
                    <a:pt x="26" y="91"/>
                    <a:pt x="26" y="91"/>
                    <a:pt x="26" y="91"/>
                  </a:cubicBezTo>
                  <a:cubicBezTo>
                    <a:pt x="26" y="90"/>
                    <a:pt x="26" y="90"/>
                    <a:pt x="26" y="90"/>
                  </a:cubicBezTo>
                  <a:cubicBezTo>
                    <a:pt x="26" y="90"/>
                    <a:pt x="26" y="90"/>
                    <a:pt x="26" y="90"/>
                  </a:cubicBezTo>
                  <a:cubicBezTo>
                    <a:pt x="25" y="90"/>
                    <a:pt x="25" y="90"/>
                    <a:pt x="25" y="90"/>
                  </a:cubicBezTo>
                  <a:cubicBezTo>
                    <a:pt x="25" y="90"/>
                    <a:pt x="25" y="89"/>
                    <a:pt x="25" y="89"/>
                  </a:cubicBezTo>
                  <a:cubicBezTo>
                    <a:pt x="24" y="89"/>
                    <a:pt x="24" y="89"/>
                    <a:pt x="24" y="89"/>
                  </a:cubicBezTo>
                  <a:cubicBezTo>
                    <a:pt x="23" y="89"/>
                    <a:pt x="23" y="89"/>
                    <a:pt x="23" y="89"/>
                  </a:cubicBezTo>
                  <a:cubicBezTo>
                    <a:pt x="22" y="89"/>
                    <a:pt x="22" y="89"/>
                    <a:pt x="22" y="89"/>
                  </a:cubicBezTo>
                  <a:cubicBezTo>
                    <a:pt x="22" y="89"/>
                    <a:pt x="22" y="90"/>
                    <a:pt x="22" y="90"/>
                  </a:cubicBezTo>
                  <a:cubicBezTo>
                    <a:pt x="23" y="91"/>
                    <a:pt x="23" y="91"/>
                    <a:pt x="23" y="91"/>
                  </a:cubicBezTo>
                  <a:cubicBezTo>
                    <a:pt x="23" y="91"/>
                    <a:pt x="23" y="91"/>
                    <a:pt x="23" y="91"/>
                  </a:cubicBezTo>
                  <a:cubicBezTo>
                    <a:pt x="23" y="92"/>
                    <a:pt x="23" y="92"/>
                    <a:pt x="23" y="92"/>
                  </a:cubicBezTo>
                  <a:cubicBezTo>
                    <a:pt x="24" y="91"/>
                    <a:pt x="24" y="91"/>
                    <a:pt x="24" y="91"/>
                  </a:cubicBezTo>
                  <a:cubicBezTo>
                    <a:pt x="23" y="92"/>
                    <a:pt x="23" y="92"/>
                    <a:pt x="23" y="92"/>
                  </a:cubicBezTo>
                  <a:cubicBezTo>
                    <a:pt x="24" y="92"/>
                    <a:pt x="24" y="92"/>
                    <a:pt x="24" y="92"/>
                  </a:cubicBezTo>
                  <a:cubicBezTo>
                    <a:pt x="25" y="91"/>
                    <a:pt x="25" y="91"/>
                    <a:pt x="25" y="91"/>
                  </a:cubicBezTo>
                  <a:cubicBezTo>
                    <a:pt x="25" y="92"/>
                    <a:pt x="24" y="92"/>
                    <a:pt x="24" y="92"/>
                  </a:cubicBezTo>
                  <a:cubicBezTo>
                    <a:pt x="24" y="92"/>
                    <a:pt x="24" y="92"/>
                    <a:pt x="24" y="92"/>
                  </a:cubicBezTo>
                  <a:cubicBezTo>
                    <a:pt x="24" y="93"/>
                    <a:pt x="24" y="93"/>
                    <a:pt x="24" y="93"/>
                  </a:cubicBezTo>
                  <a:cubicBezTo>
                    <a:pt x="23" y="94"/>
                    <a:pt x="23" y="94"/>
                    <a:pt x="22" y="94"/>
                  </a:cubicBezTo>
                  <a:cubicBezTo>
                    <a:pt x="22" y="95"/>
                    <a:pt x="21" y="95"/>
                    <a:pt x="21" y="96"/>
                  </a:cubicBezTo>
                  <a:cubicBezTo>
                    <a:pt x="22" y="96"/>
                    <a:pt x="22" y="96"/>
                    <a:pt x="22" y="96"/>
                  </a:cubicBezTo>
                  <a:cubicBezTo>
                    <a:pt x="23" y="96"/>
                    <a:pt x="23" y="96"/>
                    <a:pt x="23" y="96"/>
                  </a:cubicBezTo>
                  <a:cubicBezTo>
                    <a:pt x="23" y="95"/>
                    <a:pt x="23" y="95"/>
                    <a:pt x="23" y="95"/>
                  </a:cubicBezTo>
                  <a:cubicBezTo>
                    <a:pt x="23" y="95"/>
                    <a:pt x="23" y="95"/>
                    <a:pt x="23" y="95"/>
                  </a:cubicBezTo>
                  <a:cubicBezTo>
                    <a:pt x="24" y="95"/>
                    <a:pt x="24" y="95"/>
                    <a:pt x="24" y="95"/>
                  </a:cubicBezTo>
                  <a:cubicBezTo>
                    <a:pt x="25" y="95"/>
                    <a:pt x="25" y="95"/>
                    <a:pt x="25" y="95"/>
                  </a:cubicBezTo>
                  <a:cubicBezTo>
                    <a:pt x="26" y="95"/>
                    <a:pt x="26" y="95"/>
                    <a:pt x="26" y="95"/>
                  </a:cubicBezTo>
                  <a:cubicBezTo>
                    <a:pt x="25" y="95"/>
                    <a:pt x="25" y="95"/>
                    <a:pt x="25" y="95"/>
                  </a:cubicBezTo>
                  <a:cubicBezTo>
                    <a:pt x="26" y="96"/>
                    <a:pt x="26" y="96"/>
                    <a:pt x="26" y="96"/>
                  </a:cubicBezTo>
                  <a:cubicBezTo>
                    <a:pt x="25" y="96"/>
                    <a:pt x="25" y="96"/>
                    <a:pt x="25" y="96"/>
                  </a:cubicBezTo>
                  <a:cubicBezTo>
                    <a:pt x="26" y="97"/>
                    <a:pt x="26" y="97"/>
                    <a:pt x="26" y="97"/>
                  </a:cubicBezTo>
                  <a:cubicBezTo>
                    <a:pt x="26" y="97"/>
                    <a:pt x="26" y="98"/>
                    <a:pt x="25" y="98"/>
                  </a:cubicBezTo>
                  <a:cubicBezTo>
                    <a:pt x="26" y="99"/>
                    <a:pt x="26" y="99"/>
                    <a:pt x="26" y="99"/>
                  </a:cubicBezTo>
                  <a:cubicBezTo>
                    <a:pt x="27" y="99"/>
                    <a:pt x="27" y="99"/>
                    <a:pt x="27" y="99"/>
                  </a:cubicBezTo>
                  <a:cubicBezTo>
                    <a:pt x="26" y="99"/>
                    <a:pt x="26" y="99"/>
                    <a:pt x="26" y="99"/>
                  </a:cubicBezTo>
                  <a:cubicBezTo>
                    <a:pt x="26" y="101"/>
                    <a:pt x="25" y="102"/>
                    <a:pt x="24" y="103"/>
                  </a:cubicBezTo>
                  <a:cubicBezTo>
                    <a:pt x="24" y="103"/>
                    <a:pt x="24" y="103"/>
                    <a:pt x="24" y="103"/>
                  </a:cubicBezTo>
                  <a:cubicBezTo>
                    <a:pt x="22" y="104"/>
                    <a:pt x="22" y="104"/>
                    <a:pt x="22" y="104"/>
                  </a:cubicBezTo>
                  <a:cubicBezTo>
                    <a:pt x="22" y="104"/>
                    <a:pt x="22" y="104"/>
                    <a:pt x="22" y="104"/>
                  </a:cubicBezTo>
                  <a:cubicBezTo>
                    <a:pt x="21" y="104"/>
                    <a:pt x="21" y="104"/>
                    <a:pt x="20" y="104"/>
                  </a:cubicBezTo>
                  <a:cubicBezTo>
                    <a:pt x="20" y="105"/>
                    <a:pt x="20" y="105"/>
                    <a:pt x="20" y="105"/>
                  </a:cubicBezTo>
                  <a:cubicBezTo>
                    <a:pt x="20" y="105"/>
                    <a:pt x="20" y="105"/>
                    <a:pt x="20" y="105"/>
                  </a:cubicBezTo>
                  <a:cubicBezTo>
                    <a:pt x="19" y="105"/>
                    <a:pt x="19" y="105"/>
                    <a:pt x="19" y="105"/>
                  </a:cubicBezTo>
                  <a:cubicBezTo>
                    <a:pt x="19" y="105"/>
                    <a:pt x="19" y="105"/>
                    <a:pt x="19" y="105"/>
                  </a:cubicBezTo>
                  <a:cubicBezTo>
                    <a:pt x="19" y="105"/>
                    <a:pt x="19" y="105"/>
                    <a:pt x="19" y="105"/>
                  </a:cubicBezTo>
                  <a:cubicBezTo>
                    <a:pt x="18" y="105"/>
                    <a:pt x="18" y="105"/>
                    <a:pt x="18" y="105"/>
                  </a:cubicBezTo>
                  <a:cubicBezTo>
                    <a:pt x="18" y="105"/>
                    <a:pt x="18" y="105"/>
                    <a:pt x="18" y="105"/>
                  </a:cubicBezTo>
                  <a:cubicBezTo>
                    <a:pt x="18" y="106"/>
                    <a:pt x="17" y="106"/>
                    <a:pt x="17" y="106"/>
                  </a:cubicBezTo>
                  <a:cubicBezTo>
                    <a:pt x="17" y="107"/>
                    <a:pt x="17" y="107"/>
                    <a:pt x="17" y="107"/>
                  </a:cubicBezTo>
                  <a:cubicBezTo>
                    <a:pt x="18" y="107"/>
                    <a:pt x="18" y="107"/>
                    <a:pt x="18" y="107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17" y="108"/>
                    <a:pt x="17" y="108"/>
                    <a:pt x="17" y="108"/>
                  </a:cubicBezTo>
                  <a:cubicBezTo>
                    <a:pt x="17" y="109"/>
                    <a:pt x="17" y="109"/>
                    <a:pt x="17" y="109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18" y="108"/>
                    <a:pt x="19" y="109"/>
                    <a:pt x="19" y="108"/>
                  </a:cubicBezTo>
                  <a:cubicBezTo>
                    <a:pt x="19" y="108"/>
                    <a:pt x="19" y="108"/>
                    <a:pt x="19" y="108"/>
                  </a:cubicBezTo>
                  <a:cubicBezTo>
                    <a:pt x="19" y="108"/>
                    <a:pt x="19" y="108"/>
                    <a:pt x="19" y="108"/>
                  </a:cubicBezTo>
                  <a:cubicBezTo>
                    <a:pt x="20" y="108"/>
                    <a:pt x="20" y="108"/>
                    <a:pt x="20" y="108"/>
                  </a:cubicBezTo>
                  <a:cubicBezTo>
                    <a:pt x="20" y="108"/>
                    <a:pt x="20" y="108"/>
                    <a:pt x="20" y="108"/>
                  </a:cubicBezTo>
                  <a:cubicBezTo>
                    <a:pt x="20" y="108"/>
                    <a:pt x="20" y="108"/>
                    <a:pt x="20" y="108"/>
                  </a:cubicBezTo>
                  <a:cubicBezTo>
                    <a:pt x="18" y="109"/>
                    <a:pt x="18" y="109"/>
                    <a:pt x="18" y="109"/>
                  </a:cubicBezTo>
                  <a:cubicBezTo>
                    <a:pt x="18" y="109"/>
                    <a:pt x="18" y="109"/>
                    <a:pt x="18" y="109"/>
                  </a:cubicBezTo>
                  <a:cubicBezTo>
                    <a:pt x="18" y="109"/>
                    <a:pt x="18" y="109"/>
                    <a:pt x="18" y="109"/>
                  </a:cubicBezTo>
                  <a:cubicBezTo>
                    <a:pt x="18" y="109"/>
                    <a:pt x="18" y="109"/>
                    <a:pt x="18" y="109"/>
                  </a:cubicBezTo>
                  <a:cubicBezTo>
                    <a:pt x="19" y="110"/>
                    <a:pt x="19" y="110"/>
                    <a:pt x="19" y="110"/>
                  </a:cubicBezTo>
                  <a:cubicBezTo>
                    <a:pt x="20" y="109"/>
                    <a:pt x="20" y="109"/>
                    <a:pt x="20" y="109"/>
                  </a:cubicBezTo>
                  <a:cubicBezTo>
                    <a:pt x="21" y="109"/>
                    <a:pt x="21" y="109"/>
                    <a:pt x="21" y="109"/>
                  </a:cubicBezTo>
                  <a:cubicBezTo>
                    <a:pt x="21" y="108"/>
                    <a:pt x="21" y="108"/>
                    <a:pt x="21" y="108"/>
                  </a:cubicBezTo>
                  <a:cubicBezTo>
                    <a:pt x="22" y="108"/>
                    <a:pt x="22" y="108"/>
                    <a:pt x="22" y="108"/>
                  </a:cubicBezTo>
                  <a:cubicBezTo>
                    <a:pt x="23" y="108"/>
                    <a:pt x="23" y="108"/>
                    <a:pt x="23" y="108"/>
                  </a:cubicBezTo>
                  <a:cubicBezTo>
                    <a:pt x="23" y="108"/>
                    <a:pt x="23" y="108"/>
                    <a:pt x="23" y="108"/>
                  </a:cubicBezTo>
                  <a:cubicBezTo>
                    <a:pt x="23" y="108"/>
                    <a:pt x="23" y="108"/>
                    <a:pt x="23" y="108"/>
                  </a:cubicBezTo>
                  <a:cubicBezTo>
                    <a:pt x="24" y="108"/>
                    <a:pt x="24" y="108"/>
                    <a:pt x="24" y="108"/>
                  </a:cubicBezTo>
                  <a:cubicBezTo>
                    <a:pt x="23" y="108"/>
                    <a:pt x="23" y="108"/>
                    <a:pt x="23" y="108"/>
                  </a:cubicBezTo>
                  <a:cubicBezTo>
                    <a:pt x="24" y="109"/>
                    <a:pt x="24" y="109"/>
                    <a:pt x="24" y="109"/>
                  </a:cubicBezTo>
                  <a:cubicBezTo>
                    <a:pt x="25" y="109"/>
                    <a:pt x="25" y="109"/>
                    <a:pt x="25" y="109"/>
                  </a:cubicBezTo>
                  <a:cubicBezTo>
                    <a:pt x="26" y="109"/>
                    <a:pt x="26" y="109"/>
                    <a:pt x="26" y="109"/>
                  </a:cubicBezTo>
                  <a:cubicBezTo>
                    <a:pt x="26" y="109"/>
                    <a:pt x="26" y="109"/>
                    <a:pt x="26" y="109"/>
                  </a:cubicBezTo>
                  <a:cubicBezTo>
                    <a:pt x="25" y="110"/>
                    <a:pt x="25" y="110"/>
                    <a:pt x="25" y="110"/>
                  </a:cubicBezTo>
                  <a:cubicBezTo>
                    <a:pt x="24" y="109"/>
                    <a:pt x="24" y="109"/>
                    <a:pt x="24" y="109"/>
                  </a:cubicBezTo>
                  <a:cubicBezTo>
                    <a:pt x="24" y="110"/>
                    <a:pt x="24" y="110"/>
                    <a:pt x="24" y="110"/>
                  </a:cubicBezTo>
                  <a:cubicBezTo>
                    <a:pt x="24" y="110"/>
                    <a:pt x="24" y="110"/>
                    <a:pt x="24" y="110"/>
                  </a:cubicBezTo>
                  <a:cubicBezTo>
                    <a:pt x="25" y="111"/>
                    <a:pt x="25" y="111"/>
                    <a:pt x="25" y="111"/>
                  </a:cubicBezTo>
                  <a:cubicBezTo>
                    <a:pt x="25" y="110"/>
                    <a:pt x="25" y="110"/>
                    <a:pt x="25" y="110"/>
                  </a:cubicBezTo>
                  <a:cubicBezTo>
                    <a:pt x="26" y="110"/>
                    <a:pt x="26" y="110"/>
                    <a:pt x="26" y="110"/>
                  </a:cubicBezTo>
                  <a:cubicBezTo>
                    <a:pt x="26" y="110"/>
                    <a:pt x="26" y="110"/>
                    <a:pt x="26" y="110"/>
                  </a:cubicBezTo>
                  <a:cubicBezTo>
                    <a:pt x="27" y="110"/>
                    <a:pt x="27" y="110"/>
                    <a:pt x="27" y="110"/>
                  </a:cubicBezTo>
                  <a:cubicBezTo>
                    <a:pt x="27" y="110"/>
                    <a:pt x="27" y="110"/>
                    <a:pt x="27" y="110"/>
                  </a:cubicBezTo>
                  <a:cubicBezTo>
                    <a:pt x="28" y="110"/>
                    <a:pt x="28" y="110"/>
                    <a:pt x="28" y="110"/>
                  </a:cubicBezTo>
                  <a:cubicBezTo>
                    <a:pt x="28" y="111"/>
                    <a:pt x="28" y="111"/>
                    <a:pt x="28" y="111"/>
                  </a:cubicBezTo>
                  <a:cubicBezTo>
                    <a:pt x="29" y="111"/>
                    <a:pt x="29" y="111"/>
                    <a:pt x="29" y="111"/>
                  </a:cubicBezTo>
                  <a:cubicBezTo>
                    <a:pt x="30" y="112"/>
                    <a:pt x="30" y="112"/>
                    <a:pt x="30" y="112"/>
                  </a:cubicBezTo>
                  <a:cubicBezTo>
                    <a:pt x="31" y="112"/>
                    <a:pt x="32" y="112"/>
                    <a:pt x="32" y="112"/>
                  </a:cubicBezTo>
                  <a:cubicBezTo>
                    <a:pt x="33" y="112"/>
                    <a:pt x="33" y="112"/>
                    <a:pt x="33" y="112"/>
                  </a:cubicBezTo>
                  <a:cubicBezTo>
                    <a:pt x="33" y="111"/>
                    <a:pt x="34" y="111"/>
                    <a:pt x="34" y="110"/>
                  </a:cubicBezTo>
                  <a:cubicBezTo>
                    <a:pt x="34" y="111"/>
                    <a:pt x="34" y="111"/>
                    <a:pt x="34" y="111"/>
                  </a:cubicBezTo>
                  <a:cubicBezTo>
                    <a:pt x="35" y="111"/>
                    <a:pt x="35" y="110"/>
                    <a:pt x="36" y="110"/>
                  </a:cubicBezTo>
                  <a:cubicBezTo>
                    <a:pt x="36" y="110"/>
                    <a:pt x="36" y="110"/>
                    <a:pt x="36" y="110"/>
                  </a:cubicBezTo>
                  <a:cubicBezTo>
                    <a:pt x="38" y="108"/>
                    <a:pt x="38" y="108"/>
                    <a:pt x="38" y="108"/>
                  </a:cubicBezTo>
                  <a:cubicBezTo>
                    <a:pt x="38" y="108"/>
                    <a:pt x="38" y="108"/>
                    <a:pt x="38" y="108"/>
                  </a:cubicBezTo>
                  <a:cubicBezTo>
                    <a:pt x="37" y="109"/>
                    <a:pt x="37" y="110"/>
                    <a:pt x="36" y="111"/>
                  </a:cubicBezTo>
                  <a:cubicBezTo>
                    <a:pt x="35" y="111"/>
                    <a:pt x="35" y="111"/>
                    <a:pt x="35" y="111"/>
                  </a:cubicBezTo>
                  <a:cubicBezTo>
                    <a:pt x="35" y="112"/>
                    <a:pt x="34" y="113"/>
                    <a:pt x="34" y="113"/>
                  </a:cubicBezTo>
                  <a:cubicBezTo>
                    <a:pt x="34" y="114"/>
                    <a:pt x="34" y="114"/>
                    <a:pt x="34" y="114"/>
                  </a:cubicBezTo>
                  <a:cubicBezTo>
                    <a:pt x="34" y="115"/>
                    <a:pt x="34" y="115"/>
                    <a:pt x="34" y="115"/>
                  </a:cubicBezTo>
                  <a:cubicBezTo>
                    <a:pt x="33" y="114"/>
                    <a:pt x="33" y="114"/>
                    <a:pt x="33" y="114"/>
                  </a:cubicBezTo>
                  <a:cubicBezTo>
                    <a:pt x="33" y="115"/>
                    <a:pt x="32" y="115"/>
                    <a:pt x="31" y="115"/>
                  </a:cubicBezTo>
                  <a:cubicBezTo>
                    <a:pt x="31" y="114"/>
                    <a:pt x="31" y="114"/>
                    <a:pt x="31" y="114"/>
                  </a:cubicBezTo>
                  <a:cubicBezTo>
                    <a:pt x="30" y="114"/>
                    <a:pt x="29" y="114"/>
                    <a:pt x="28" y="114"/>
                  </a:cubicBezTo>
                  <a:cubicBezTo>
                    <a:pt x="27" y="114"/>
                    <a:pt x="26" y="114"/>
                    <a:pt x="24" y="115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5" y="116"/>
                    <a:pt x="25" y="116"/>
                    <a:pt x="25" y="116"/>
                  </a:cubicBezTo>
                  <a:cubicBezTo>
                    <a:pt x="24" y="117"/>
                    <a:pt x="24" y="117"/>
                    <a:pt x="24" y="117"/>
                  </a:cubicBezTo>
                  <a:cubicBezTo>
                    <a:pt x="23" y="117"/>
                    <a:pt x="23" y="117"/>
                    <a:pt x="22" y="117"/>
                  </a:cubicBezTo>
                  <a:cubicBezTo>
                    <a:pt x="22" y="117"/>
                    <a:pt x="22" y="118"/>
                    <a:pt x="22" y="119"/>
                  </a:cubicBezTo>
                  <a:cubicBezTo>
                    <a:pt x="21" y="120"/>
                    <a:pt x="21" y="120"/>
                    <a:pt x="20" y="121"/>
                  </a:cubicBezTo>
                  <a:cubicBezTo>
                    <a:pt x="20" y="121"/>
                    <a:pt x="20" y="121"/>
                    <a:pt x="20" y="121"/>
                  </a:cubicBezTo>
                  <a:cubicBezTo>
                    <a:pt x="19" y="121"/>
                    <a:pt x="19" y="121"/>
                    <a:pt x="19" y="121"/>
                  </a:cubicBezTo>
                  <a:cubicBezTo>
                    <a:pt x="19" y="122"/>
                    <a:pt x="19" y="122"/>
                    <a:pt x="19" y="122"/>
                  </a:cubicBezTo>
                  <a:cubicBezTo>
                    <a:pt x="19" y="122"/>
                    <a:pt x="19" y="122"/>
                    <a:pt x="19" y="122"/>
                  </a:cubicBezTo>
                  <a:cubicBezTo>
                    <a:pt x="19" y="122"/>
                    <a:pt x="19" y="122"/>
                    <a:pt x="19" y="122"/>
                  </a:cubicBezTo>
                  <a:cubicBezTo>
                    <a:pt x="19" y="122"/>
                    <a:pt x="19" y="122"/>
                    <a:pt x="19" y="122"/>
                  </a:cubicBezTo>
                  <a:cubicBezTo>
                    <a:pt x="18" y="122"/>
                    <a:pt x="18" y="122"/>
                    <a:pt x="18" y="122"/>
                  </a:cubicBezTo>
                  <a:cubicBezTo>
                    <a:pt x="18" y="123"/>
                    <a:pt x="18" y="123"/>
                    <a:pt x="18" y="123"/>
                  </a:cubicBezTo>
                  <a:cubicBezTo>
                    <a:pt x="17" y="124"/>
                    <a:pt x="17" y="124"/>
                    <a:pt x="17" y="124"/>
                  </a:cubicBezTo>
                  <a:cubicBezTo>
                    <a:pt x="17" y="124"/>
                    <a:pt x="17" y="124"/>
                    <a:pt x="17" y="124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15" y="125"/>
                    <a:pt x="15" y="125"/>
                    <a:pt x="15" y="125"/>
                  </a:cubicBezTo>
                  <a:cubicBezTo>
                    <a:pt x="15" y="126"/>
                    <a:pt x="15" y="126"/>
                    <a:pt x="15" y="126"/>
                  </a:cubicBezTo>
                  <a:cubicBezTo>
                    <a:pt x="14" y="126"/>
                    <a:pt x="14" y="126"/>
                    <a:pt x="14" y="126"/>
                  </a:cubicBezTo>
                  <a:cubicBezTo>
                    <a:pt x="13" y="126"/>
                    <a:pt x="13" y="126"/>
                    <a:pt x="13" y="126"/>
                  </a:cubicBezTo>
                  <a:cubicBezTo>
                    <a:pt x="13" y="127"/>
                    <a:pt x="13" y="127"/>
                    <a:pt x="13" y="127"/>
                  </a:cubicBezTo>
                  <a:cubicBezTo>
                    <a:pt x="13" y="128"/>
                    <a:pt x="13" y="128"/>
                    <a:pt x="13" y="128"/>
                  </a:cubicBezTo>
                  <a:cubicBezTo>
                    <a:pt x="14" y="128"/>
                    <a:pt x="14" y="128"/>
                    <a:pt x="14" y="128"/>
                  </a:cubicBezTo>
                  <a:cubicBezTo>
                    <a:pt x="14" y="127"/>
                    <a:pt x="14" y="127"/>
                    <a:pt x="14" y="127"/>
                  </a:cubicBezTo>
                  <a:cubicBezTo>
                    <a:pt x="14" y="127"/>
                    <a:pt x="14" y="127"/>
                    <a:pt x="14" y="127"/>
                  </a:cubicBezTo>
                  <a:cubicBezTo>
                    <a:pt x="16" y="127"/>
                    <a:pt x="16" y="127"/>
                    <a:pt x="16" y="127"/>
                  </a:cubicBezTo>
                  <a:cubicBezTo>
                    <a:pt x="17" y="129"/>
                    <a:pt x="17" y="129"/>
                    <a:pt x="17" y="129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7" y="128"/>
                    <a:pt x="17" y="128"/>
                    <a:pt x="17" y="128"/>
                  </a:cubicBezTo>
                  <a:cubicBezTo>
                    <a:pt x="18" y="128"/>
                    <a:pt x="18" y="128"/>
                    <a:pt x="18" y="128"/>
                  </a:cubicBezTo>
                  <a:cubicBezTo>
                    <a:pt x="17" y="127"/>
                    <a:pt x="17" y="127"/>
                    <a:pt x="17" y="127"/>
                  </a:cubicBezTo>
                  <a:cubicBezTo>
                    <a:pt x="18" y="126"/>
                    <a:pt x="18" y="126"/>
                    <a:pt x="18" y="126"/>
                  </a:cubicBezTo>
                  <a:cubicBezTo>
                    <a:pt x="18" y="127"/>
                    <a:pt x="18" y="127"/>
                    <a:pt x="18" y="127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19" y="126"/>
                    <a:pt x="19" y="126"/>
                    <a:pt x="19" y="126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0" y="125"/>
                    <a:pt x="20" y="125"/>
                    <a:pt x="20" y="125"/>
                  </a:cubicBezTo>
                  <a:cubicBezTo>
                    <a:pt x="21" y="124"/>
                    <a:pt x="21" y="124"/>
                    <a:pt x="21" y="124"/>
                  </a:cubicBezTo>
                  <a:cubicBezTo>
                    <a:pt x="21" y="125"/>
                    <a:pt x="21" y="125"/>
                    <a:pt x="21" y="125"/>
                  </a:cubicBezTo>
                  <a:cubicBezTo>
                    <a:pt x="22" y="125"/>
                    <a:pt x="22" y="125"/>
                    <a:pt x="22" y="125"/>
                  </a:cubicBezTo>
                  <a:cubicBezTo>
                    <a:pt x="23" y="124"/>
                    <a:pt x="23" y="124"/>
                    <a:pt x="23" y="124"/>
                  </a:cubicBezTo>
                  <a:cubicBezTo>
                    <a:pt x="24" y="124"/>
                    <a:pt x="24" y="124"/>
                    <a:pt x="24" y="124"/>
                  </a:cubicBezTo>
                  <a:cubicBezTo>
                    <a:pt x="24" y="125"/>
                    <a:pt x="24" y="125"/>
                    <a:pt x="24" y="125"/>
                  </a:cubicBezTo>
                  <a:cubicBezTo>
                    <a:pt x="25" y="124"/>
                    <a:pt x="25" y="124"/>
                    <a:pt x="25" y="124"/>
                  </a:cubicBezTo>
                  <a:cubicBezTo>
                    <a:pt x="24" y="124"/>
                    <a:pt x="24" y="124"/>
                    <a:pt x="24" y="124"/>
                  </a:cubicBezTo>
                  <a:cubicBezTo>
                    <a:pt x="24" y="124"/>
                    <a:pt x="24" y="124"/>
                    <a:pt x="24" y="124"/>
                  </a:cubicBezTo>
                  <a:cubicBezTo>
                    <a:pt x="24" y="123"/>
                    <a:pt x="24" y="123"/>
                    <a:pt x="24" y="123"/>
                  </a:cubicBezTo>
                  <a:cubicBezTo>
                    <a:pt x="25" y="123"/>
                    <a:pt x="25" y="123"/>
                    <a:pt x="25" y="123"/>
                  </a:cubicBezTo>
                  <a:cubicBezTo>
                    <a:pt x="25" y="124"/>
                    <a:pt x="25" y="124"/>
                    <a:pt x="25" y="124"/>
                  </a:cubicBezTo>
                  <a:cubicBezTo>
                    <a:pt x="25" y="124"/>
                    <a:pt x="25" y="124"/>
                    <a:pt x="25" y="124"/>
                  </a:cubicBezTo>
                  <a:cubicBezTo>
                    <a:pt x="25" y="124"/>
                    <a:pt x="25" y="124"/>
                    <a:pt x="25" y="124"/>
                  </a:cubicBezTo>
                  <a:cubicBezTo>
                    <a:pt x="25" y="125"/>
                    <a:pt x="25" y="125"/>
                    <a:pt x="25" y="125"/>
                  </a:cubicBezTo>
                  <a:cubicBezTo>
                    <a:pt x="26" y="125"/>
                    <a:pt x="26" y="125"/>
                    <a:pt x="26" y="125"/>
                  </a:cubicBezTo>
                  <a:cubicBezTo>
                    <a:pt x="26" y="125"/>
                    <a:pt x="26" y="125"/>
                    <a:pt x="26" y="125"/>
                  </a:cubicBezTo>
                  <a:cubicBezTo>
                    <a:pt x="28" y="126"/>
                    <a:pt x="28" y="126"/>
                    <a:pt x="28" y="126"/>
                  </a:cubicBezTo>
                  <a:cubicBezTo>
                    <a:pt x="29" y="126"/>
                    <a:pt x="29" y="126"/>
                    <a:pt x="29" y="126"/>
                  </a:cubicBezTo>
                  <a:cubicBezTo>
                    <a:pt x="29" y="125"/>
                    <a:pt x="29" y="125"/>
                    <a:pt x="29" y="125"/>
                  </a:cubicBezTo>
                  <a:cubicBezTo>
                    <a:pt x="30" y="124"/>
                    <a:pt x="30" y="124"/>
                    <a:pt x="30" y="124"/>
                  </a:cubicBezTo>
                  <a:cubicBezTo>
                    <a:pt x="30" y="124"/>
                    <a:pt x="30" y="124"/>
                    <a:pt x="30" y="124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30" y="122"/>
                    <a:pt x="30" y="122"/>
                    <a:pt x="30" y="122"/>
                  </a:cubicBezTo>
                  <a:cubicBezTo>
                    <a:pt x="30" y="121"/>
                    <a:pt x="30" y="121"/>
                    <a:pt x="30" y="121"/>
                  </a:cubicBezTo>
                  <a:cubicBezTo>
                    <a:pt x="30" y="121"/>
                    <a:pt x="30" y="121"/>
                    <a:pt x="30" y="121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32" y="121"/>
                    <a:pt x="32" y="121"/>
                    <a:pt x="32" y="121"/>
                  </a:cubicBezTo>
                  <a:cubicBezTo>
                    <a:pt x="32" y="121"/>
                    <a:pt x="32" y="121"/>
                    <a:pt x="32" y="121"/>
                  </a:cubicBezTo>
                  <a:cubicBezTo>
                    <a:pt x="33" y="121"/>
                    <a:pt x="33" y="121"/>
                    <a:pt x="33" y="121"/>
                  </a:cubicBezTo>
                  <a:cubicBezTo>
                    <a:pt x="33" y="120"/>
                    <a:pt x="33" y="120"/>
                    <a:pt x="33" y="120"/>
                  </a:cubicBezTo>
                  <a:cubicBezTo>
                    <a:pt x="34" y="120"/>
                    <a:pt x="34" y="120"/>
                    <a:pt x="34" y="120"/>
                  </a:cubicBezTo>
                  <a:cubicBezTo>
                    <a:pt x="35" y="120"/>
                    <a:pt x="35" y="120"/>
                    <a:pt x="35" y="120"/>
                  </a:cubicBezTo>
                  <a:cubicBezTo>
                    <a:pt x="36" y="120"/>
                    <a:pt x="37" y="121"/>
                    <a:pt x="38" y="122"/>
                  </a:cubicBezTo>
                  <a:cubicBezTo>
                    <a:pt x="38" y="122"/>
                    <a:pt x="38" y="122"/>
                    <a:pt x="38" y="122"/>
                  </a:cubicBezTo>
                  <a:cubicBezTo>
                    <a:pt x="38" y="122"/>
                    <a:pt x="38" y="122"/>
                    <a:pt x="38" y="122"/>
                  </a:cubicBezTo>
                  <a:cubicBezTo>
                    <a:pt x="38" y="122"/>
                    <a:pt x="38" y="122"/>
                    <a:pt x="38" y="122"/>
                  </a:cubicBezTo>
                  <a:cubicBezTo>
                    <a:pt x="38" y="121"/>
                    <a:pt x="38" y="121"/>
                    <a:pt x="38" y="121"/>
                  </a:cubicBezTo>
                  <a:cubicBezTo>
                    <a:pt x="39" y="121"/>
                    <a:pt x="40" y="121"/>
                    <a:pt x="41" y="122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2" y="121"/>
                    <a:pt x="42" y="121"/>
                    <a:pt x="42" y="121"/>
                  </a:cubicBezTo>
                  <a:cubicBezTo>
                    <a:pt x="42" y="121"/>
                    <a:pt x="42" y="121"/>
                    <a:pt x="42" y="121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42" y="120"/>
                    <a:pt x="42" y="120"/>
                    <a:pt x="42" y="120"/>
                  </a:cubicBezTo>
                  <a:cubicBezTo>
                    <a:pt x="42" y="120"/>
                    <a:pt x="42" y="120"/>
                    <a:pt x="42" y="120"/>
                  </a:cubicBezTo>
                  <a:cubicBezTo>
                    <a:pt x="43" y="120"/>
                    <a:pt x="43" y="120"/>
                    <a:pt x="43" y="120"/>
                  </a:cubicBezTo>
                  <a:cubicBezTo>
                    <a:pt x="43" y="120"/>
                    <a:pt x="43" y="120"/>
                    <a:pt x="43" y="120"/>
                  </a:cubicBezTo>
                  <a:cubicBezTo>
                    <a:pt x="44" y="120"/>
                    <a:pt x="44" y="120"/>
                    <a:pt x="44" y="120"/>
                  </a:cubicBezTo>
                  <a:cubicBezTo>
                    <a:pt x="45" y="120"/>
                    <a:pt x="45" y="120"/>
                    <a:pt x="45" y="120"/>
                  </a:cubicBezTo>
                  <a:cubicBezTo>
                    <a:pt x="45" y="120"/>
                    <a:pt x="45" y="120"/>
                    <a:pt x="45" y="120"/>
                  </a:cubicBezTo>
                  <a:cubicBezTo>
                    <a:pt x="46" y="119"/>
                    <a:pt x="46" y="119"/>
                    <a:pt x="47" y="119"/>
                  </a:cubicBezTo>
                  <a:cubicBezTo>
                    <a:pt x="47" y="119"/>
                    <a:pt x="47" y="119"/>
                    <a:pt x="47" y="119"/>
                  </a:cubicBezTo>
                  <a:cubicBezTo>
                    <a:pt x="46" y="118"/>
                    <a:pt x="46" y="118"/>
                    <a:pt x="46" y="118"/>
                  </a:cubicBezTo>
                  <a:cubicBezTo>
                    <a:pt x="47" y="118"/>
                    <a:pt x="47" y="119"/>
                    <a:pt x="48" y="119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49" y="119"/>
                    <a:pt x="49" y="119"/>
                    <a:pt x="49" y="119"/>
                  </a:cubicBezTo>
                  <a:cubicBezTo>
                    <a:pt x="49" y="119"/>
                    <a:pt x="49" y="119"/>
                    <a:pt x="49" y="119"/>
                  </a:cubicBezTo>
                  <a:cubicBezTo>
                    <a:pt x="49" y="119"/>
                    <a:pt x="49" y="119"/>
                    <a:pt x="49" y="119"/>
                  </a:cubicBezTo>
                  <a:cubicBezTo>
                    <a:pt x="49" y="119"/>
                    <a:pt x="49" y="119"/>
                    <a:pt x="49" y="119"/>
                  </a:cubicBezTo>
                  <a:cubicBezTo>
                    <a:pt x="50" y="119"/>
                    <a:pt x="50" y="119"/>
                    <a:pt x="50" y="119"/>
                  </a:cubicBezTo>
                  <a:cubicBezTo>
                    <a:pt x="50" y="119"/>
                    <a:pt x="50" y="119"/>
                    <a:pt x="50" y="119"/>
                  </a:cubicBezTo>
                  <a:cubicBezTo>
                    <a:pt x="50" y="119"/>
                    <a:pt x="50" y="119"/>
                    <a:pt x="50" y="119"/>
                  </a:cubicBezTo>
                  <a:cubicBezTo>
                    <a:pt x="51" y="120"/>
                    <a:pt x="51" y="120"/>
                    <a:pt x="51" y="120"/>
                  </a:cubicBezTo>
                  <a:cubicBezTo>
                    <a:pt x="52" y="119"/>
                    <a:pt x="53" y="119"/>
                    <a:pt x="55" y="118"/>
                  </a:cubicBezTo>
                  <a:cubicBezTo>
                    <a:pt x="56" y="119"/>
                    <a:pt x="58" y="119"/>
                    <a:pt x="59" y="119"/>
                  </a:cubicBezTo>
                  <a:cubicBezTo>
                    <a:pt x="60" y="118"/>
                    <a:pt x="60" y="118"/>
                    <a:pt x="60" y="118"/>
                  </a:cubicBezTo>
                  <a:cubicBezTo>
                    <a:pt x="62" y="118"/>
                    <a:pt x="62" y="118"/>
                    <a:pt x="62" y="118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63" y="117"/>
                    <a:pt x="63" y="117"/>
                    <a:pt x="63" y="117"/>
                  </a:cubicBezTo>
                  <a:cubicBezTo>
                    <a:pt x="64" y="117"/>
                    <a:pt x="64" y="117"/>
                    <a:pt x="64" y="117"/>
                  </a:cubicBezTo>
                  <a:cubicBezTo>
                    <a:pt x="65" y="117"/>
                    <a:pt x="65" y="117"/>
                    <a:pt x="65" y="117"/>
                  </a:cubicBezTo>
                  <a:cubicBezTo>
                    <a:pt x="64" y="116"/>
                    <a:pt x="64" y="116"/>
                    <a:pt x="64" y="116"/>
                  </a:cubicBezTo>
                  <a:cubicBezTo>
                    <a:pt x="65" y="116"/>
                    <a:pt x="65" y="116"/>
                    <a:pt x="65" y="116"/>
                  </a:cubicBezTo>
                  <a:cubicBezTo>
                    <a:pt x="65" y="115"/>
                    <a:pt x="65" y="115"/>
                    <a:pt x="65" y="115"/>
                  </a:cubicBezTo>
                  <a:cubicBezTo>
                    <a:pt x="66" y="115"/>
                    <a:pt x="66" y="115"/>
                    <a:pt x="66" y="115"/>
                  </a:cubicBezTo>
                  <a:cubicBezTo>
                    <a:pt x="67" y="114"/>
                    <a:pt x="67" y="114"/>
                    <a:pt x="67" y="114"/>
                  </a:cubicBezTo>
                  <a:cubicBezTo>
                    <a:pt x="68" y="113"/>
                    <a:pt x="68" y="113"/>
                    <a:pt x="68" y="113"/>
                  </a:cubicBezTo>
                  <a:cubicBezTo>
                    <a:pt x="67" y="112"/>
                    <a:pt x="67" y="112"/>
                    <a:pt x="67" y="112"/>
                  </a:cubicBezTo>
                  <a:cubicBezTo>
                    <a:pt x="68" y="111"/>
                    <a:pt x="68" y="111"/>
                    <a:pt x="68" y="111"/>
                  </a:cubicBezTo>
                  <a:cubicBezTo>
                    <a:pt x="68" y="111"/>
                    <a:pt x="68" y="111"/>
                    <a:pt x="68" y="111"/>
                  </a:cubicBezTo>
                  <a:cubicBezTo>
                    <a:pt x="66" y="111"/>
                    <a:pt x="65" y="112"/>
                    <a:pt x="64" y="112"/>
                  </a:cubicBezTo>
                  <a:cubicBezTo>
                    <a:pt x="63" y="112"/>
                    <a:pt x="63" y="112"/>
                    <a:pt x="63" y="112"/>
                  </a:cubicBezTo>
                  <a:cubicBezTo>
                    <a:pt x="62" y="111"/>
                    <a:pt x="62" y="111"/>
                    <a:pt x="62" y="111"/>
                  </a:cubicBezTo>
                  <a:cubicBezTo>
                    <a:pt x="62" y="112"/>
                    <a:pt x="62" y="112"/>
                    <a:pt x="62" y="112"/>
                  </a:cubicBezTo>
                  <a:cubicBezTo>
                    <a:pt x="61" y="112"/>
                    <a:pt x="61" y="112"/>
                    <a:pt x="61" y="112"/>
                  </a:cubicBezTo>
                  <a:cubicBezTo>
                    <a:pt x="61" y="111"/>
                    <a:pt x="61" y="111"/>
                    <a:pt x="61" y="111"/>
                  </a:cubicBezTo>
                  <a:cubicBezTo>
                    <a:pt x="62" y="111"/>
                    <a:pt x="62" y="111"/>
                    <a:pt x="62" y="111"/>
                  </a:cubicBezTo>
                  <a:cubicBezTo>
                    <a:pt x="62" y="111"/>
                    <a:pt x="62" y="111"/>
                    <a:pt x="62" y="111"/>
                  </a:cubicBezTo>
                  <a:cubicBezTo>
                    <a:pt x="62" y="111"/>
                    <a:pt x="62" y="111"/>
                    <a:pt x="62" y="111"/>
                  </a:cubicBezTo>
                  <a:cubicBezTo>
                    <a:pt x="61" y="111"/>
                    <a:pt x="61" y="111"/>
                    <a:pt x="61" y="111"/>
                  </a:cubicBezTo>
                  <a:cubicBezTo>
                    <a:pt x="60" y="111"/>
                    <a:pt x="60" y="111"/>
                    <a:pt x="60" y="111"/>
                  </a:cubicBezTo>
                  <a:cubicBezTo>
                    <a:pt x="60" y="110"/>
                    <a:pt x="60" y="110"/>
                    <a:pt x="60" y="110"/>
                  </a:cubicBezTo>
                  <a:cubicBezTo>
                    <a:pt x="62" y="110"/>
                    <a:pt x="62" y="110"/>
                    <a:pt x="62" y="110"/>
                  </a:cubicBezTo>
                  <a:cubicBezTo>
                    <a:pt x="63" y="110"/>
                    <a:pt x="63" y="110"/>
                    <a:pt x="63" y="110"/>
                  </a:cubicBezTo>
                  <a:cubicBezTo>
                    <a:pt x="63" y="110"/>
                    <a:pt x="63" y="110"/>
                    <a:pt x="63" y="110"/>
                  </a:cubicBezTo>
                  <a:cubicBezTo>
                    <a:pt x="64" y="109"/>
                    <a:pt x="64" y="109"/>
                    <a:pt x="64" y="109"/>
                  </a:cubicBezTo>
                  <a:cubicBezTo>
                    <a:pt x="64" y="107"/>
                    <a:pt x="64" y="107"/>
                    <a:pt x="64" y="107"/>
                  </a:cubicBezTo>
                  <a:cubicBezTo>
                    <a:pt x="63" y="108"/>
                    <a:pt x="63" y="108"/>
                    <a:pt x="62" y="108"/>
                  </a:cubicBezTo>
                  <a:cubicBezTo>
                    <a:pt x="62" y="108"/>
                    <a:pt x="62" y="108"/>
                    <a:pt x="62" y="108"/>
                  </a:cubicBezTo>
                  <a:cubicBezTo>
                    <a:pt x="63" y="107"/>
                    <a:pt x="63" y="107"/>
                    <a:pt x="63" y="107"/>
                  </a:cubicBezTo>
                  <a:cubicBezTo>
                    <a:pt x="63" y="107"/>
                    <a:pt x="63" y="107"/>
                    <a:pt x="63" y="107"/>
                  </a:cubicBezTo>
                  <a:cubicBezTo>
                    <a:pt x="64" y="107"/>
                    <a:pt x="64" y="107"/>
                    <a:pt x="64" y="107"/>
                  </a:cubicBezTo>
                  <a:cubicBezTo>
                    <a:pt x="64" y="107"/>
                    <a:pt x="64" y="107"/>
                    <a:pt x="64" y="107"/>
                  </a:cubicBezTo>
                  <a:cubicBezTo>
                    <a:pt x="65" y="107"/>
                    <a:pt x="65" y="107"/>
                    <a:pt x="65" y="107"/>
                  </a:cubicBezTo>
                  <a:cubicBezTo>
                    <a:pt x="66" y="106"/>
                    <a:pt x="66" y="106"/>
                    <a:pt x="66" y="106"/>
                  </a:cubicBezTo>
                  <a:cubicBezTo>
                    <a:pt x="66" y="106"/>
                    <a:pt x="66" y="106"/>
                    <a:pt x="66" y="106"/>
                  </a:cubicBezTo>
                  <a:cubicBezTo>
                    <a:pt x="66" y="105"/>
                    <a:pt x="66" y="105"/>
                    <a:pt x="66" y="105"/>
                  </a:cubicBezTo>
                  <a:cubicBezTo>
                    <a:pt x="66" y="105"/>
                    <a:pt x="66" y="105"/>
                    <a:pt x="66" y="105"/>
                  </a:cubicBezTo>
                  <a:cubicBezTo>
                    <a:pt x="65" y="105"/>
                    <a:pt x="65" y="105"/>
                    <a:pt x="65" y="105"/>
                  </a:cubicBezTo>
                  <a:cubicBezTo>
                    <a:pt x="65" y="105"/>
                    <a:pt x="65" y="105"/>
                    <a:pt x="65" y="105"/>
                  </a:cubicBezTo>
                  <a:cubicBezTo>
                    <a:pt x="66" y="105"/>
                    <a:pt x="66" y="105"/>
                    <a:pt x="66" y="105"/>
                  </a:cubicBezTo>
                  <a:cubicBezTo>
                    <a:pt x="65" y="104"/>
                    <a:pt x="65" y="104"/>
                    <a:pt x="65" y="104"/>
                  </a:cubicBezTo>
                  <a:cubicBezTo>
                    <a:pt x="66" y="104"/>
                    <a:pt x="66" y="105"/>
                    <a:pt x="67" y="105"/>
                  </a:cubicBezTo>
                  <a:cubicBezTo>
                    <a:pt x="67" y="105"/>
                    <a:pt x="67" y="104"/>
                    <a:pt x="68" y="104"/>
                  </a:cubicBezTo>
                  <a:cubicBezTo>
                    <a:pt x="68" y="103"/>
                    <a:pt x="68" y="103"/>
                    <a:pt x="68" y="103"/>
                  </a:cubicBezTo>
                  <a:cubicBezTo>
                    <a:pt x="69" y="103"/>
                    <a:pt x="69" y="102"/>
                    <a:pt x="69" y="101"/>
                  </a:cubicBezTo>
                  <a:cubicBezTo>
                    <a:pt x="69" y="100"/>
                    <a:pt x="69" y="102"/>
                    <a:pt x="69" y="101"/>
                  </a:cubicBezTo>
                  <a:close/>
                  <a:moveTo>
                    <a:pt x="47" y="119"/>
                  </a:moveTo>
                  <a:cubicBezTo>
                    <a:pt x="46" y="120"/>
                    <a:pt x="46" y="120"/>
                    <a:pt x="46" y="120"/>
                  </a:cubicBezTo>
                  <a:cubicBezTo>
                    <a:pt x="46" y="120"/>
                    <a:pt x="46" y="120"/>
                    <a:pt x="46" y="120"/>
                  </a:cubicBezTo>
                  <a:cubicBezTo>
                    <a:pt x="45" y="120"/>
                    <a:pt x="45" y="120"/>
                    <a:pt x="45" y="120"/>
                  </a:cubicBezTo>
                  <a:cubicBezTo>
                    <a:pt x="45" y="121"/>
                    <a:pt x="45" y="121"/>
                    <a:pt x="45" y="121"/>
                  </a:cubicBezTo>
                  <a:cubicBezTo>
                    <a:pt x="45" y="121"/>
                    <a:pt x="45" y="121"/>
                    <a:pt x="45" y="121"/>
                  </a:cubicBezTo>
                  <a:cubicBezTo>
                    <a:pt x="47" y="122"/>
                    <a:pt x="47" y="122"/>
                    <a:pt x="47" y="122"/>
                  </a:cubicBezTo>
                  <a:cubicBezTo>
                    <a:pt x="47" y="122"/>
                    <a:pt x="47" y="122"/>
                    <a:pt x="47" y="122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48" y="121"/>
                    <a:pt x="48" y="121"/>
                    <a:pt x="48" y="121"/>
                  </a:cubicBezTo>
                  <a:cubicBezTo>
                    <a:pt x="49" y="120"/>
                    <a:pt x="49" y="120"/>
                    <a:pt x="49" y="120"/>
                  </a:cubicBezTo>
                  <a:cubicBezTo>
                    <a:pt x="48" y="120"/>
                    <a:pt x="48" y="120"/>
                    <a:pt x="48" y="120"/>
                  </a:cubicBezTo>
                  <a:lnTo>
                    <a:pt x="47" y="119"/>
                  </a:lnTo>
                  <a:close/>
                  <a:moveTo>
                    <a:pt x="22" y="91"/>
                  </a:moveTo>
                  <a:cubicBezTo>
                    <a:pt x="22" y="91"/>
                    <a:pt x="22" y="91"/>
                    <a:pt x="22" y="91"/>
                  </a:cubicBezTo>
                  <a:cubicBezTo>
                    <a:pt x="22" y="90"/>
                    <a:pt x="22" y="90"/>
                    <a:pt x="22" y="90"/>
                  </a:cubicBezTo>
                  <a:cubicBezTo>
                    <a:pt x="22" y="90"/>
                    <a:pt x="22" y="90"/>
                    <a:pt x="22" y="90"/>
                  </a:cubicBezTo>
                  <a:cubicBezTo>
                    <a:pt x="22" y="90"/>
                    <a:pt x="22" y="90"/>
                    <a:pt x="22" y="90"/>
                  </a:cubicBezTo>
                  <a:cubicBezTo>
                    <a:pt x="22" y="90"/>
                    <a:pt x="22" y="90"/>
                    <a:pt x="22" y="90"/>
                  </a:cubicBezTo>
                  <a:lnTo>
                    <a:pt x="22" y="91"/>
                  </a:lnTo>
                  <a:close/>
                  <a:moveTo>
                    <a:pt x="34" y="26"/>
                  </a:moveTo>
                  <a:cubicBezTo>
                    <a:pt x="34" y="27"/>
                    <a:pt x="34" y="27"/>
                    <a:pt x="34" y="27"/>
                  </a:cubicBezTo>
                  <a:cubicBezTo>
                    <a:pt x="34" y="27"/>
                    <a:pt x="34" y="26"/>
                    <a:pt x="35" y="26"/>
                  </a:cubicBezTo>
                  <a:cubicBezTo>
                    <a:pt x="34" y="26"/>
                    <a:pt x="34" y="26"/>
                    <a:pt x="34" y="26"/>
                  </a:cubicBezTo>
                  <a:close/>
                  <a:moveTo>
                    <a:pt x="36" y="22"/>
                  </a:moveTo>
                  <a:cubicBezTo>
                    <a:pt x="36" y="23"/>
                    <a:pt x="36" y="23"/>
                    <a:pt x="36" y="23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36" y="22"/>
                    <a:pt x="36" y="22"/>
                    <a:pt x="36" y="22"/>
                  </a:cubicBezTo>
                  <a:close/>
                  <a:moveTo>
                    <a:pt x="34" y="22"/>
                  </a:moveTo>
                  <a:cubicBezTo>
                    <a:pt x="34" y="22"/>
                    <a:pt x="34" y="22"/>
                    <a:pt x="34" y="22"/>
                  </a:cubicBezTo>
                  <a:cubicBezTo>
                    <a:pt x="34" y="22"/>
                    <a:pt x="34" y="22"/>
                    <a:pt x="34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3" y="22"/>
                    <a:pt x="33" y="22"/>
                    <a:pt x="33" y="22"/>
                  </a:cubicBezTo>
                  <a:lnTo>
                    <a:pt x="34" y="22"/>
                  </a:lnTo>
                  <a:close/>
                  <a:moveTo>
                    <a:pt x="36" y="22"/>
                  </a:moveTo>
                  <a:cubicBezTo>
                    <a:pt x="35" y="22"/>
                    <a:pt x="35" y="22"/>
                    <a:pt x="35" y="22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5" y="21"/>
                    <a:pt x="35" y="21"/>
                    <a:pt x="35" y="21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5" y="22"/>
                    <a:pt x="35" y="22"/>
                    <a:pt x="35" y="22"/>
                  </a:cubicBezTo>
                  <a:lnTo>
                    <a:pt x="36" y="22"/>
                  </a:lnTo>
                  <a:close/>
                  <a:moveTo>
                    <a:pt x="34" y="21"/>
                  </a:moveTo>
                  <a:cubicBezTo>
                    <a:pt x="35" y="21"/>
                    <a:pt x="35" y="21"/>
                    <a:pt x="35" y="21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3" y="20"/>
                    <a:pt x="33" y="20"/>
                    <a:pt x="33" y="20"/>
                  </a:cubicBezTo>
                  <a:cubicBezTo>
                    <a:pt x="34" y="21"/>
                    <a:pt x="34" y="21"/>
                    <a:pt x="34" y="21"/>
                  </a:cubicBezTo>
                  <a:close/>
                  <a:moveTo>
                    <a:pt x="12" y="47"/>
                  </a:moveTo>
                  <a:cubicBezTo>
                    <a:pt x="12" y="47"/>
                    <a:pt x="12" y="47"/>
                    <a:pt x="12" y="47"/>
                  </a:cubicBezTo>
                  <a:cubicBezTo>
                    <a:pt x="12" y="46"/>
                    <a:pt x="12" y="46"/>
                    <a:pt x="12" y="46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1" y="47"/>
                    <a:pt x="11" y="47"/>
                    <a:pt x="11" y="47"/>
                  </a:cubicBezTo>
                  <a:cubicBezTo>
                    <a:pt x="12" y="47"/>
                    <a:pt x="12" y="47"/>
                    <a:pt x="12" y="47"/>
                  </a:cubicBezTo>
                  <a:close/>
                  <a:moveTo>
                    <a:pt x="14" y="43"/>
                  </a:moveTo>
                  <a:cubicBezTo>
                    <a:pt x="15" y="43"/>
                    <a:pt x="15" y="43"/>
                    <a:pt x="15" y="43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4" y="43"/>
                    <a:pt x="14" y="43"/>
                    <a:pt x="14" y="43"/>
                  </a:cubicBezTo>
                  <a:close/>
                  <a:moveTo>
                    <a:pt x="14" y="42"/>
                  </a:moveTo>
                  <a:cubicBezTo>
                    <a:pt x="14" y="43"/>
                    <a:pt x="14" y="43"/>
                    <a:pt x="14" y="43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14" y="42"/>
                    <a:pt x="14" y="42"/>
                    <a:pt x="14" y="42"/>
                  </a:cubicBezTo>
                  <a:close/>
                  <a:moveTo>
                    <a:pt x="19" y="61"/>
                  </a:moveTo>
                  <a:cubicBezTo>
                    <a:pt x="20" y="62"/>
                    <a:pt x="20" y="62"/>
                    <a:pt x="20" y="62"/>
                  </a:cubicBezTo>
                  <a:cubicBezTo>
                    <a:pt x="20" y="61"/>
                    <a:pt x="20" y="61"/>
                    <a:pt x="20" y="60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19" y="60"/>
                    <a:pt x="19" y="60"/>
                    <a:pt x="19" y="60"/>
                  </a:cubicBezTo>
                  <a:lnTo>
                    <a:pt x="19" y="61"/>
                  </a:lnTo>
                  <a:close/>
                  <a:moveTo>
                    <a:pt x="12" y="58"/>
                  </a:moveTo>
                  <a:cubicBezTo>
                    <a:pt x="12" y="58"/>
                    <a:pt x="12" y="58"/>
                    <a:pt x="12" y="58"/>
                  </a:cubicBezTo>
                  <a:cubicBezTo>
                    <a:pt x="12" y="57"/>
                    <a:pt x="12" y="57"/>
                    <a:pt x="12" y="57"/>
                  </a:cubicBezTo>
                  <a:cubicBezTo>
                    <a:pt x="12" y="57"/>
                    <a:pt x="12" y="57"/>
                    <a:pt x="12" y="57"/>
                  </a:cubicBezTo>
                  <a:cubicBezTo>
                    <a:pt x="12" y="57"/>
                    <a:pt x="12" y="57"/>
                    <a:pt x="12" y="57"/>
                  </a:cubicBezTo>
                  <a:lnTo>
                    <a:pt x="12" y="58"/>
                  </a:lnTo>
                  <a:close/>
                  <a:moveTo>
                    <a:pt x="16" y="56"/>
                  </a:moveTo>
                  <a:cubicBezTo>
                    <a:pt x="16" y="56"/>
                    <a:pt x="16" y="56"/>
                    <a:pt x="16" y="56"/>
                  </a:cubicBezTo>
                  <a:cubicBezTo>
                    <a:pt x="16" y="55"/>
                    <a:pt x="16" y="55"/>
                    <a:pt x="16" y="55"/>
                  </a:cubicBezTo>
                  <a:cubicBezTo>
                    <a:pt x="16" y="56"/>
                    <a:pt x="16" y="56"/>
                    <a:pt x="16" y="56"/>
                  </a:cubicBezTo>
                  <a:close/>
                  <a:moveTo>
                    <a:pt x="12" y="53"/>
                  </a:moveTo>
                  <a:cubicBezTo>
                    <a:pt x="12" y="52"/>
                    <a:pt x="12" y="52"/>
                    <a:pt x="12" y="52"/>
                  </a:cubicBezTo>
                  <a:cubicBezTo>
                    <a:pt x="12" y="53"/>
                    <a:pt x="12" y="53"/>
                    <a:pt x="12" y="53"/>
                  </a:cubicBezTo>
                  <a:cubicBezTo>
                    <a:pt x="12" y="53"/>
                    <a:pt x="12" y="53"/>
                    <a:pt x="12" y="53"/>
                  </a:cubicBezTo>
                  <a:close/>
                  <a:moveTo>
                    <a:pt x="7" y="53"/>
                  </a:moveTo>
                  <a:cubicBezTo>
                    <a:pt x="8" y="53"/>
                    <a:pt x="8" y="53"/>
                    <a:pt x="8" y="53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7" y="52"/>
                    <a:pt x="7" y="52"/>
                    <a:pt x="7" y="52"/>
                  </a:cubicBezTo>
                  <a:lnTo>
                    <a:pt x="7" y="53"/>
                  </a:lnTo>
                  <a:close/>
                  <a:moveTo>
                    <a:pt x="10" y="51"/>
                  </a:moveTo>
                  <a:cubicBezTo>
                    <a:pt x="11" y="50"/>
                    <a:pt x="11" y="50"/>
                    <a:pt x="11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1"/>
                    <a:pt x="10" y="51"/>
                    <a:pt x="10" y="51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9" y="51"/>
                    <a:pt x="9" y="51"/>
                    <a:pt x="9" y="51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10" y="51"/>
                    <a:pt x="10" y="51"/>
                    <a:pt x="10" y="51"/>
                  </a:cubicBezTo>
                  <a:close/>
                  <a:moveTo>
                    <a:pt x="46" y="8"/>
                  </a:moveTo>
                  <a:cubicBezTo>
                    <a:pt x="46" y="8"/>
                    <a:pt x="46" y="8"/>
                    <a:pt x="46" y="8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6" y="9"/>
                    <a:pt x="46" y="9"/>
                    <a:pt x="46" y="9"/>
                  </a:cubicBezTo>
                  <a:lnTo>
                    <a:pt x="46" y="8"/>
                  </a:lnTo>
                  <a:close/>
                  <a:moveTo>
                    <a:pt x="47" y="7"/>
                  </a:moveTo>
                  <a:cubicBezTo>
                    <a:pt x="47" y="8"/>
                    <a:pt x="47" y="8"/>
                    <a:pt x="47" y="8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7"/>
                    <a:pt x="47" y="7"/>
                    <a:pt x="47" y="7"/>
                  </a:cubicBezTo>
                  <a:close/>
                  <a:moveTo>
                    <a:pt x="48" y="5"/>
                  </a:moveTo>
                  <a:cubicBezTo>
                    <a:pt x="48" y="5"/>
                    <a:pt x="48" y="5"/>
                    <a:pt x="48" y="5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7" y="5"/>
                    <a:pt x="47" y="5"/>
                    <a:pt x="47" y="5"/>
                  </a:cubicBezTo>
                  <a:lnTo>
                    <a:pt x="48" y="5"/>
                  </a:lnTo>
                  <a:close/>
                  <a:moveTo>
                    <a:pt x="49" y="2"/>
                  </a:moveTo>
                  <a:cubicBezTo>
                    <a:pt x="48" y="2"/>
                    <a:pt x="48" y="2"/>
                    <a:pt x="48" y="2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8" y="3"/>
                    <a:pt x="48" y="3"/>
                    <a:pt x="48" y="3"/>
                  </a:cubicBezTo>
                  <a:cubicBezTo>
                    <a:pt x="49" y="3"/>
                    <a:pt x="49" y="3"/>
                    <a:pt x="49" y="3"/>
                  </a:cubicBezTo>
                  <a:cubicBezTo>
                    <a:pt x="49" y="2"/>
                    <a:pt x="49" y="2"/>
                    <a:pt x="49" y="2"/>
                  </a:cubicBezTo>
                  <a:cubicBezTo>
                    <a:pt x="49" y="2"/>
                    <a:pt x="49" y="2"/>
                    <a:pt x="49" y="2"/>
                  </a:cubicBezTo>
                  <a:close/>
                  <a:moveTo>
                    <a:pt x="48" y="1"/>
                  </a:moveTo>
                  <a:cubicBezTo>
                    <a:pt x="49" y="1"/>
                    <a:pt x="49" y="1"/>
                    <a:pt x="49" y="1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0"/>
                    <a:pt x="48" y="1"/>
                    <a:pt x="48" y="1"/>
                  </a:cubicBezTo>
                  <a:cubicBezTo>
                    <a:pt x="49" y="1"/>
                    <a:pt x="49" y="1"/>
                    <a:pt x="49" y="1"/>
                  </a:cubicBezTo>
                  <a:lnTo>
                    <a:pt x="48" y="1"/>
                  </a:lnTo>
                  <a:close/>
                  <a:moveTo>
                    <a:pt x="4" y="46"/>
                  </a:moveTo>
                  <a:cubicBezTo>
                    <a:pt x="4" y="46"/>
                    <a:pt x="4" y="46"/>
                    <a:pt x="4" y="46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5" y="46"/>
                    <a:pt x="5" y="46"/>
                    <a:pt x="5" y="46"/>
                  </a:cubicBezTo>
                  <a:cubicBezTo>
                    <a:pt x="4" y="46"/>
                    <a:pt x="4" y="46"/>
                    <a:pt x="4" y="46"/>
                  </a:cubicBezTo>
                  <a:close/>
                  <a:moveTo>
                    <a:pt x="6" y="41"/>
                  </a:moveTo>
                  <a:cubicBezTo>
                    <a:pt x="5" y="41"/>
                    <a:pt x="5" y="41"/>
                    <a:pt x="5" y="41"/>
                  </a:cubicBezTo>
                  <a:cubicBezTo>
                    <a:pt x="5" y="41"/>
                    <a:pt x="5" y="41"/>
                    <a:pt x="5" y="41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6" y="41"/>
                    <a:pt x="6" y="41"/>
                    <a:pt x="6" y="41"/>
                  </a:cubicBezTo>
                  <a:close/>
                  <a:moveTo>
                    <a:pt x="9" y="33"/>
                  </a:moveTo>
                  <a:cubicBezTo>
                    <a:pt x="9" y="32"/>
                    <a:pt x="9" y="32"/>
                    <a:pt x="9" y="32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2"/>
                    <a:pt x="9" y="32"/>
                    <a:pt x="9" y="32"/>
                  </a:cubicBezTo>
                  <a:lnTo>
                    <a:pt x="9" y="33"/>
                  </a:lnTo>
                  <a:close/>
                  <a:moveTo>
                    <a:pt x="32" y="27"/>
                  </a:moveTo>
                  <a:cubicBezTo>
                    <a:pt x="33" y="26"/>
                    <a:pt x="33" y="26"/>
                    <a:pt x="33" y="26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2" y="26"/>
                    <a:pt x="32" y="26"/>
                    <a:pt x="32" y="26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32" y="25"/>
                    <a:pt x="32" y="25"/>
                    <a:pt x="32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2" y="26"/>
                    <a:pt x="32" y="26"/>
                    <a:pt x="32" y="26"/>
                  </a:cubicBezTo>
                  <a:lnTo>
                    <a:pt x="32" y="27"/>
                  </a:lnTo>
                  <a:close/>
                  <a:moveTo>
                    <a:pt x="32" y="24"/>
                  </a:moveTo>
                  <a:cubicBezTo>
                    <a:pt x="32" y="24"/>
                    <a:pt x="32" y="24"/>
                    <a:pt x="32" y="24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33" y="24"/>
                    <a:pt x="33" y="24"/>
                    <a:pt x="33" y="24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6" y="25"/>
                    <a:pt x="36" y="25"/>
                    <a:pt x="36" y="25"/>
                  </a:cubicBezTo>
                  <a:cubicBezTo>
                    <a:pt x="36" y="24"/>
                    <a:pt x="36" y="24"/>
                    <a:pt x="36" y="24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5" y="24"/>
                    <a:pt x="35" y="24"/>
                    <a:pt x="35" y="24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4" y="24"/>
                    <a:pt x="34" y="24"/>
                    <a:pt x="34" y="24"/>
                  </a:cubicBezTo>
                  <a:cubicBezTo>
                    <a:pt x="33" y="24"/>
                    <a:pt x="33" y="24"/>
                    <a:pt x="33" y="24"/>
                  </a:cubicBezTo>
                  <a:cubicBezTo>
                    <a:pt x="33" y="24"/>
                    <a:pt x="33" y="24"/>
                    <a:pt x="33" y="24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3" y="23"/>
                    <a:pt x="33" y="23"/>
                    <a:pt x="33" y="23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3" y="22"/>
                    <a:pt x="33" y="22"/>
                    <a:pt x="32" y="22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23"/>
                    <a:pt x="32" y="23"/>
                    <a:pt x="32" y="24"/>
                  </a:cubicBezTo>
                  <a:cubicBezTo>
                    <a:pt x="32" y="24"/>
                    <a:pt x="32" y="24"/>
                    <a:pt x="32" y="24"/>
                  </a:cubicBezTo>
                  <a:close/>
                  <a:moveTo>
                    <a:pt x="36" y="22"/>
                  </a:moveTo>
                  <a:cubicBezTo>
                    <a:pt x="36" y="21"/>
                    <a:pt x="36" y="21"/>
                    <a:pt x="36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7" y="20"/>
                    <a:pt x="37" y="20"/>
                    <a:pt x="37" y="20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6" y="21"/>
                    <a:pt x="36" y="21"/>
                    <a:pt x="36" y="21"/>
                  </a:cubicBezTo>
                  <a:lnTo>
                    <a:pt x="36" y="22"/>
                  </a:lnTo>
                  <a:close/>
                  <a:moveTo>
                    <a:pt x="14" y="46"/>
                  </a:moveTo>
                  <a:cubicBezTo>
                    <a:pt x="14" y="46"/>
                    <a:pt x="14" y="46"/>
                    <a:pt x="14" y="46"/>
                  </a:cubicBezTo>
                  <a:cubicBezTo>
                    <a:pt x="14" y="46"/>
                    <a:pt x="14" y="46"/>
                    <a:pt x="14" y="46"/>
                  </a:cubicBezTo>
                  <a:cubicBezTo>
                    <a:pt x="15" y="45"/>
                    <a:pt x="15" y="45"/>
                    <a:pt x="15" y="45"/>
                  </a:cubicBezTo>
                  <a:cubicBezTo>
                    <a:pt x="15" y="45"/>
                    <a:pt x="15" y="45"/>
                    <a:pt x="15" y="45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3" y="44"/>
                    <a:pt x="13" y="44"/>
                    <a:pt x="13" y="44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3"/>
                    <a:pt x="13" y="43"/>
                    <a:pt x="13" y="43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3" y="41"/>
                    <a:pt x="13" y="41"/>
                    <a:pt x="13" y="40"/>
                  </a:cubicBezTo>
                  <a:cubicBezTo>
                    <a:pt x="12" y="39"/>
                    <a:pt x="12" y="39"/>
                    <a:pt x="12" y="39"/>
                  </a:cubicBezTo>
                  <a:cubicBezTo>
                    <a:pt x="11" y="39"/>
                    <a:pt x="11" y="39"/>
                    <a:pt x="11" y="39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1" y="41"/>
                    <a:pt x="11" y="41"/>
                    <a:pt x="11" y="41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0" y="41"/>
                    <a:pt x="10" y="41"/>
                    <a:pt x="10" y="41"/>
                  </a:cubicBezTo>
                  <a:cubicBezTo>
                    <a:pt x="10" y="41"/>
                    <a:pt x="10" y="41"/>
                    <a:pt x="10" y="41"/>
                  </a:cubicBezTo>
                  <a:cubicBezTo>
                    <a:pt x="10" y="41"/>
                    <a:pt x="10" y="41"/>
                    <a:pt x="10" y="41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10" y="43"/>
                    <a:pt x="10" y="43"/>
                    <a:pt x="10" y="43"/>
                  </a:cubicBezTo>
                  <a:cubicBezTo>
                    <a:pt x="11" y="42"/>
                    <a:pt x="11" y="42"/>
                    <a:pt x="11" y="42"/>
                  </a:cubicBezTo>
                  <a:cubicBezTo>
                    <a:pt x="11" y="42"/>
                    <a:pt x="11" y="42"/>
                    <a:pt x="11" y="42"/>
                  </a:cubicBezTo>
                  <a:cubicBezTo>
                    <a:pt x="11" y="42"/>
                    <a:pt x="11" y="42"/>
                    <a:pt x="11" y="42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2" y="45"/>
                    <a:pt x="12" y="45"/>
                    <a:pt x="12" y="45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2" y="45"/>
                    <a:pt x="12" y="45"/>
                    <a:pt x="12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3" y="45"/>
                    <a:pt x="13" y="45"/>
                    <a:pt x="13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5" y="45"/>
                    <a:pt x="15" y="45"/>
                    <a:pt x="15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4" y="46"/>
                    <a:pt x="14" y="46"/>
                  </a:cubicBezTo>
                  <a:close/>
                  <a:moveTo>
                    <a:pt x="18" y="62"/>
                  </a:moveTo>
                  <a:cubicBezTo>
                    <a:pt x="17" y="63"/>
                    <a:pt x="17" y="63"/>
                    <a:pt x="17" y="63"/>
                  </a:cubicBezTo>
                  <a:cubicBezTo>
                    <a:pt x="17" y="63"/>
                    <a:pt x="17" y="63"/>
                    <a:pt x="17" y="63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19" y="65"/>
                    <a:pt x="19" y="65"/>
                    <a:pt x="19" y="65"/>
                  </a:cubicBezTo>
                  <a:cubicBezTo>
                    <a:pt x="19" y="65"/>
                    <a:pt x="19" y="65"/>
                    <a:pt x="19" y="65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18" y="62"/>
                    <a:pt x="18" y="62"/>
                    <a:pt x="18" y="62"/>
                  </a:cubicBezTo>
                  <a:close/>
                  <a:moveTo>
                    <a:pt x="13" y="61"/>
                  </a:moveTo>
                  <a:cubicBezTo>
                    <a:pt x="13" y="61"/>
                    <a:pt x="13" y="61"/>
                    <a:pt x="13" y="61"/>
                  </a:cubicBezTo>
                  <a:cubicBezTo>
                    <a:pt x="13" y="60"/>
                    <a:pt x="12" y="60"/>
                    <a:pt x="12" y="59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1" y="60"/>
                    <a:pt x="11" y="60"/>
                    <a:pt x="11" y="60"/>
                  </a:cubicBezTo>
                  <a:cubicBezTo>
                    <a:pt x="10" y="60"/>
                    <a:pt x="10" y="60"/>
                    <a:pt x="10" y="60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2"/>
                    <a:pt x="10" y="62"/>
                    <a:pt x="10" y="62"/>
                  </a:cubicBezTo>
                  <a:cubicBezTo>
                    <a:pt x="10" y="62"/>
                    <a:pt x="11" y="61"/>
                    <a:pt x="11" y="61"/>
                  </a:cubicBezTo>
                  <a:cubicBezTo>
                    <a:pt x="11" y="61"/>
                    <a:pt x="11" y="61"/>
                    <a:pt x="11" y="61"/>
                  </a:cubicBezTo>
                  <a:cubicBezTo>
                    <a:pt x="11" y="61"/>
                    <a:pt x="11" y="61"/>
                    <a:pt x="11" y="61"/>
                  </a:cubicBezTo>
                  <a:cubicBezTo>
                    <a:pt x="11" y="62"/>
                    <a:pt x="11" y="62"/>
                    <a:pt x="11" y="62"/>
                  </a:cubicBezTo>
                  <a:cubicBezTo>
                    <a:pt x="11" y="63"/>
                    <a:pt x="11" y="63"/>
                    <a:pt x="11" y="63"/>
                  </a:cubicBezTo>
                  <a:cubicBezTo>
                    <a:pt x="11" y="63"/>
                    <a:pt x="11" y="63"/>
                    <a:pt x="11" y="63"/>
                  </a:cubicBezTo>
                  <a:cubicBezTo>
                    <a:pt x="11" y="63"/>
                    <a:pt x="11" y="63"/>
                    <a:pt x="11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3" y="62"/>
                    <a:pt x="13" y="62"/>
                    <a:pt x="13" y="62"/>
                  </a:cubicBezTo>
                  <a:lnTo>
                    <a:pt x="13" y="61"/>
                  </a:lnTo>
                  <a:close/>
                  <a:moveTo>
                    <a:pt x="13" y="61"/>
                  </a:moveTo>
                  <a:cubicBezTo>
                    <a:pt x="13" y="61"/>
                    <a:pt x="13" y="61"/>
                    <a:pt x="13" y="61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4" y="60"/>
                    <a:pt x="14" y="60"/>
                    <a:pt x="14" y="60"/>
                  </a:cubicBezTo>
                  <a:cubicBezTo>
                    <a:pt x="14" y="59"/>
                    <a:pt x="15" y="58"/>
                    <a:pt x="15" y="57"/>
                  </a:cubicBezTo>
                  <a:cubicBezTo>
                    <a:pt x="15" y="57"/>
                    <a:pt x="15" y="57"/>
                    <a:pt x="15" y="57"/>
                  </a:cubicBezTo>
                  <a:cubicBezTo>
                    <a:pt x="15" y="57"/>
                    <a:pt x="15" y="57"/>
                    <a:pt x="15" y="57"/>
                  </a:cubicBezTo>
                  <a:cubicBezTo>
                    <a:pt x="15" y="57"/>
                    <a:pt x="14" y="58"/>
                    <a:pt x="14" y="58"/>
                  </a:cubicBezTo>
                  <a:cubicBezTo>
                    <a:pt x="13" y="58"/>
                    <a:pt x="13" y="58"/>
                    <a:pt x="13" y="58"/>
                  </a:cubicBezTo>
                  <a:cubicBezTo>
                    <a:pt x="13" y="59"/>
                    <a:pt x="13" y="59"/>
                    <a:pt x="13" y="59"/>
                  </a:cubicBezTo>
                  <a:cubicBezTo>
                    <a:pt x="14" y="59"/>
                    <a:pt x="14" y="59"/>
                    <a:pt x="14" y="59"/>
                  </a:cubicBezTo>
                  <a:cubicBezTo>
                    <a:pt x="14" y="59"/>
                    <a:pt x="13" y="59"/>
                    <a:pt x="13" y="59"/>
                  </a:cubicBezTo>
                  <a:cubicBezTo>
                    <a:pt x="13" y="60"/>
                    <a:pt x="13" y="60"/>
                    <a:pt x="13" y="61"/>
                  </a:cubicBezTo>
                  <a:close/>
                  <a:moveTo>
                    <a:pt x="15" y="52"/>
                  </a:moveTo>
                  <a:cubicBezTo>
                    <a:pt x="14" y="52"/>
                    <a:pt x="14" y="52"/>
                    <a:pt x="14" y="52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13" y="51"/>
                    <a:pt x="13" y="51"/>
                    <a:pt x="13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2" y="51"/>
                    <a:pt x="12" y="51"/>
                    <a:pt x="12" y="51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11" y="52"/>
                    <a:pt x="11" y="52"/>
                    <a:pt x="11" y="52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12" y="52"/>
                    <a:pt x="12" y="52"/>
                    <a:pt x="12" y="52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12" y="54"/>
                    <a:pt x="12" y="54"/>
                    <a:pt x="12" y="54"/>
                  </a:cubicBezTo>
                  <a:cubicBezTo>
                    <a:pt x="12" y="54"/>
                    <a:pt x="12" y="54"/>
                    <a:pt x="12" y="54"/>
                  </a:cubicBezTo>
                  <a:cubicBezTo>
                    <a:pt x="13" y="54"/>
                    <a:pt x="13" y="54"/>
                    <a:pt x="13" y="54"/>
                  </a:cubicBezTo>
                  <a:cubicBezTo>
                    <a:pt x="13" y="54"/>
                    <a:pt x="12" y="55"/>
                    <a:pt x="12" y="55"/>
                  </a:cubicBezTo>
                  <a:cubicBezTo>
                    <a:pt x="12" y="54"/>
                    <a:pt x="12" y="54"/>
                    <a:pt x="12" y="54"/>
                  </a:cubicBezTo>
                  <a:cubicBezTo>
                    <a:pt x="11" y="55"/>
                    <a:pt x="11" y="55"/>
                    <a:pt x="11" y="55"/>
                  </a:cubicBezTo>
                  <a:cubicBezTo>
                    <a:pt x="11" y="55"/>
                    <a:pt x="11" y="55"/>
                    <a:pt x="11" y="55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14" y="55"/>
                    <a:pt x="14" y="55"/>
                    <a:pt x="14" y="55"/>
                  </a:cubicBezTo>
                  <a:cubicBezTo>
                    <a:pt x="15" y="55"/>
                    <a:pt x="15" y="55"/>
                    <a:pt x="15" y="55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6" y="54"/>
                    <a:pt x="16" y="54"/>
                    <a:pt x="16" y="54"/>
                  </a:cubicBezTo>
                  <a:cubicBezTo>
                    <a:pt x="15" y="53"/>
                    <a:pt x="15" y="53"/>
                    <a:pt x="15" y="53"/>
                  </a:cubicBezTo>
                  <a:lnTo>
                    <a:pt x="15" y="52"/>
                  </a:lnTo>
                  <a:close/>
                  <a:moveTo>
                    <a:pt x="44" y="7"/>
                  </a:moveTo>
                  <a:cubicBezTo>
                    <a:pt x="45" y="7"/>
                    <a:pt x="45" y="7"/>
                    <a:pt x="45" y="7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4" y="7"/>
                    <a:pt x="44" y="7"/>
                    <a:pt x="44" y="7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6" y="9"/>
                    <a:pt x="46" y="9"/>
                    <a:pt x="46" y="10"/>
                  </a:cubicBezTo>
                  <a:cubicBezTo>
                    <a:pt x="46" y="10"/>
                    <a:pt x="46" y="10"/>
                    <a:pt x="46" y="10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6" y="11"/>
                    <a:pt x="46" y="11"/>
                    <a:pt x="46" y="11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6" y="7"/>
                    <a:pt x="46" y="7"/>
                    <a:pt x="46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7" y="5"/>
                    <a:pt x="47" y="5"/>
                    <a:pt x="47" y="5"/>
                  </a:cubicBezTo>
                  <a:cubicBezTo>
                    <a:pt x="47" y="5"/>
                    <a:pt x="47" y="5"/>
                    <a:pt x="47" y="5"/>
                  </a:cubicBezTo>
                  <a:cubicBezTo>
                    <a:pt x="47" y="5"/>
                    <a:pt x="47" y="5"/>
                    <a:pt x="47" y="5"/>
                  </a:cubicBezTo>
                  <a:cubicBezTo>
                    <a:pt x="47" y="5"/>
                    <a:pt x="47" y="5"/>
                    <a:pt x="47" y="5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7" y="5"/>
                    <a:pt x="47" y="5"/>
                    <a:pt x="47" y="5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5" y="3"/>
                    <a:pt x="46" y="3"/>
                    <a:pt x="46" y="2"/>
                  </a:cubicBezTo>
                  <a:cubicBezTo>
                    <a:pt x="46" y="2"/>
                    <a:pt x="46" y="2"/>
                    <a:pt x="46" y="2"/>
                  </a:cubicBezTo>
                  <a:cubicBezTo>
                    <a:pt x="46" y="2"/>
                    <a:pt x="46" y="2"/>
                    <a:pt x="46" y="2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4" y="4"/>
                    <a:pt x="44" y="4"/>
                    <a:pt x="44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44" y="7"/>
                    <a:pt x="44" y="7"/>
                    <a:pt x="44" y="7"/>
                  </a:cubicBezTo>
                  <a:close/>
                  <a:moveTo>
                    <a:pt x="47" y="4"/>
                  </a:moveTo>
                  <a:cubicBezTo>
                    <a:pt x="47" y="3"/>
                    <a:pt x="47" y="3"/>
                    <a:pt x="47" y="3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8" y="2"/>
                    <a:pt x="48" y="2"/>
                    <a:pt x="48" y="2"/>
                  </a:cubicBezTo>
                  <a:cubicBezTo>
                    <a:pt x="48" y="1"/>
                    <a:pt x="48" y="1"/>
                    <a:pt x="48" y="1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6" y="2"/>
                    <a:pt x="46" y="2"/>
                    <a:pt x="46" y="2"/>
                  </a:cubicBezTo>
                  <a:cubicBezTo>
                    <a:pt x="46" y="2"/>
                    <a:pt x="47" y="3"/>
                    <a:pt x="47" y="4"/>
                  </a:cubicBezTo>
                  <a:close/>
                  <a:moveTo>
                    <a:pt x="6" y="43"/>
                  </a:moveTo>
                  <a:cubicBezTo>
                    <a:pt x="6" y="43"/>
                    <a:pt x="6" y="43"/>
                    <a:pt x="6" y="43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6" y="45"/>
                    <a:pt x="6" y="45"/>
                    <a:pt x="6" y="45"/>
                  </a:cubicBezTo>
                  <a:cubicBezTo>
                    <a:pt x="6" y="45"/>
                    <a:pt x="6" y="45"/>
                    <a:pt x="6" y="45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5" y="44"/>
                    <a:pt x="5" y="44"/>
                    <a:pt x="5" y="44"/>
                  </a:cubicBezTo>
                  <a:cubicBezTo>
                    <a:pt x="6" y="44"/>
                    <a:pt x="6" y="44"/>
                    <a:pt x="6" y="44"/>
                  </a:cubicBezTo>
                  <a:lnTo>
                    <a:pt x="6" y="43"/>
                  </a:lnTo>
                  <a:close/>
                  <a:moveTo>
                    <a:pt x="6" y="40"/>
                  </a:moveTo>
                  <a:cubicBezTo>
                    <a:pt x="6" y="40"/>
                    <a:pt x="6" y="40"/>
                    <a:pt x="6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5" y="40"/>
                    <a:pt x="5" y="40"/>
                    <a:pt x="5" y="40"/>
                  </a:cubicBezTo>
                  <a:cubicBezTo>
                    <a:pt x="5" y="40"/>
                    <a:pt x="5" y="40"/>
                    <a:pt x="5" y="40"/>
                  </a:cubicBezTo>
                  <a:cubicBezTo>
                    <a:pt x="5" y="40"/>
                    <a:pt x="5" y="40"/>
                    <a:pt x="5" y="40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6" y="40"/>
                    <a:pt x="6" y="40"/>
                    <a:pt x="6" y="40"/>
                  </a:cubicBezTo>
                  <a:close/>
                  <a:moveTo>
                    <a:pt x="9" y="36"/>
                  </a:moveTo>
                  <a:cubicBezTo>
                    <a:pt x="9" y="36"/>
                    <a:pt x="9" y="36"/>
                    <a:pt x="9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2" y="34"/>
                    <a:pt x="12" y="34"/>
                    <a:pt x="12" y="34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1" y="34"/>
                    <a:pt x="11" y="34"/>
                    <a:pt x="11" y="34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4" y="30"/>
                    <a:pt x="14" y="30"/>
                    <a:pt x="14" y="30"/>
                  </a:cubicBezTo>
                  <a:cubicBezTo>
                    <a:pt x="13" y="30"/>
                    <a:pt x="13" y="30"/>
                    <a:pt x="13" y="30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2" y="30"/>
                    <a:pt x="11" y="30"/>
                    <a:pt x="11" y="31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10" y="33"/>
                    <a:pt x="10" y="33"/>
                    <a:pt x="10" y="33"/>
                  </a:cubicBezTo>
                  <a:cubicBezTo>
                    <a:pt x="10" y="33"/>
                    <a:pt x="10" y="33"/>
                    <a:pt x="10" y="33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8" y="32"/>
                    <a:pt x="8" y="32"/>
                    <a:pt x="8" y="32"/>
                  </a:cubicBezTo>
                  <a:cubicBezTo>
                    <a:pt x="8" y="33"/>
                    <a:pt x="8" y="33"/>
                    <a:pt x="8" y="33"/>
                  </a:cubicBezTo>
                  <a:cubicBezTo>
                    <a:pt x="8" y="33"/>
                    <a:pt x="8" y="33"/>
                    <a:pt x="8" y="33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7" y="34"/>
                    <a:pt x="7" y="34"/>
                    <a:pt x="7" y="34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7" y="35"/>
                    <a:pt x="7" y="35"/>
                    <a:pt x="7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9" y="36"/>
                    <a:pt x="9" y="36"/>
                    <a:pt x="9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10" y="37"/>
                    <a:pt x="10" y="37"/>
                    <a:pt x="10" y="37"/>
                  </a:cubicBezTo>
                  <a:lnTo>
                    <a:pt x="9" y="36"/>
                  </a:lnTo>
                  <a:close/>
                  <a:moveTo>
                    <a:pt x="24" y="80"/>
                  </a:moveTo>
                  <a:cubicBezTo>
                    <a:pt x="24" y="81"/>
                    <a:pt x="23" y="81"/>
                    <a:pt x="23" y="81"/>
                  </a:cubicBezTo>
                  <a:cubicBezTo>
                    <a:pt x="23" y="81"/>
                    <a:pt x="23" y="82"/>
                    <a:pt x="22" y="83"/>
                  </a:cubicBezTo>
                  <a:cubicBezTo>
                    <a:pt x="23" y="83"/>
                    <a:pt x="23" y="83"/>
                    <a:pt x="23" y="83"/>
                  </a:cubicBezTo>
                  <a:cubicBezTo>
                    <a:pt x="24" y="83"/>
                    <a:pt x="24" y="83"/>
                    <a:pt x="24" y="83"/>
                  </a:cubicBezTo>
                  <a:cubicBezTo>
                    <a:pt x="24" y="82"/>
                    <a:pt x="24" y="82"/>
                    <a:pt x="25" y="82"/>
                  </a:cubicBezTo>
                  <a:cubicBezTo>
                    <a:pt x="25" y="82"/>
                    <a:pt x="26" y="81"/>
                    <a:pt x="26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26" y="79"/>
                    <a:pt x="26" y="79"/>
                    <a:pt x="26" y="79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24" y="79"/>
                    <a:pt x="24" y="79"/>
                    <a:pt x="24" y="79"/>
                  </a:cubicBezTo>
                  <a:lnTo>
                    <a:pt x="24" y="80"/>
                  </a:lnTo>
                  <a:close/>
                  <a:moveTo>
                    <a:pt x="6" y="71"/>
                  </a:moveTo>
                  <a:cubicBezTo>
                    <a:pt x="6" y="72"/>
                    <a:pt x="6" y="72"/>
                    <a:pt x="6" y="72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5" y="74"/>
                    <a:pt x="5" y="74"/>
                    <a:pt x="5" y="74"/>
                  </a:cubicBezTo>
                  <a:cubicBezTo>
                    <a:pt x="5" y="74"/>
                    <a:pt x="5" y="74"/>
                    <a:pt x="5" y="74"/>
                  </a:cubicBezTo>
                  <a:cubicBezTo>
                    <a:pt x="4" y="74"/>
                    <a:pt x="4" y="74"/>
                    <a:pt x="4" y="74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2" y="74"/>
                    <a:pt x="2" y="74"/>
                    <a:pt x="2" y="74"/>
                  </a:cubicBezTo>
                  <a:cubicBezTo>
                    <a:pt x="2" y="75"/>
                    <a:pt x="2" y="75"/>
                    <a:pt x="2" y="75"/>
                  </a:cubicBezTo>
                  <a:cubicBezTo>
                    <a:pt x="2" y="75"/>
                    <a:pt x="2" y="75"/>
                    <a:pt x="2" y="75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2" y="77"/>
                    <a:pt x="2" y="77"/>
                    <a:pt x="2" y="77"/>
                  </a:cubicBezTo>
                  <a:cubicBezTo>
                    <a:pt x="2" y="77"/>
                    <a:pt x="2" y="77"/>
                    <a:pt x="2" y="77"/>
                  </a:cubicBezTo>
                  <a:cubicBezTo>
                    <a:pt x="1" y="77"/>
                    <a:pt x="1" y="77"/>
                    <a:pt x="1" y="77"/>
                  </a:cubicBezTo>
                  <a:cubicBezTo>
                    <a:pt x="1" y="77"/>
                    <a:pt x="1" y="77"/>
                    <a:pt x="1" y="7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1" y="78"/>
                    <a:pt x="1" y="78"/>
                    <a:pt x="1" y="78"/>
                  </a:cubicBezTo>
                  <a:cubicBezTo>
                    <a:pt x="1" y="79"/>
                    <a:pt x="1" y="79"/>
                    <a:pt x="1" y="79"/>
                  </a:cubicBezTo>
                  <a:cubicBezTo>
                    <a:pt x="1" y="79"/>
                    <a:pt x="1" y="79"/>
                    <a:pt x="1" y="79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80"/>
                    <a:pt x="2" y="80"/>
                    <a:pt x="2" y="80"/>
                  </a:cubicBezTo>
                  <a:cubicBezTo>
                    <a:pt x="2" y="81"/>
                    <a:pt x="2" y="81"/>
                    <a:pt x="2" y="81"/>
                  </a:cubicBezTo>
                  <a:cubicBezTo>
                    <a:pt x="3" y="81"/>
                    <a:pt x="3" y="81"/>
                    <a:pt x="3" y="81"/>
                  </a:cubicBezTo>
                  <a:cubicBezTo>
                    <a:pt x="4" y="81"/>
                    <a:pt x="4" y="81"/>
                    <a:pt x="4" y="81"/>
                  </a:cubicBezTo>
                  <a:cubicBezTo>
                    <a:pt x="4" y="82"/>
                    <a:pt x="4" y="82"/>
                    <a:pt x="4" y="82"/>
                  </a:cubicBezTo>
                  <a:cubicBezTo>
                    <a:pt x="5" y="81"/>
                    <a:pt x="5" y="81"/>
                    <a:pt x="5" y="81"/>
                  </a:cubicBezTo>
                  <a:cubicBezTo>
                    <a:pt x="5" y="82"/>
                    <a:pt x="5" y="82"/>
                    <a:pt x="5" y="82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6" y="81"/>
                    <a:pt x="6" y="81"/>
                    <a:pt x="6" y="81"/>
                  </a:cubicBezTo>
                  <a:cubicBezTo>
                    <a:pt x="6" y="82"/>
                    <a:pt x="6" y="82"/>
                    <a:pt x="6" y="82"/>
                  </a:cubicBezTo>
                  <a:cubicBezTo>
                    <a:pt x="6" y="81"/>
                    <a:pt x="6" y="81"/>
                    <a:pt x="6" y="81"/>
                  </a:cubicBezTo>
                  <a:cubicBezTo>
                    <a:pt x="7" y="81"/>
                    <a:pt x="7" y="81"/>
                    <a:pt x="7" y="81"/>
                  </a:cubicBezTo>
                  <a:cubicBezTo>
                    <a:pt x="7" y="80"/>
                    <a:pt x="7" y="80"/>
                    <a:pt x="7" y="80"/>
                  </a:cubicBezTo>
                  <a:cubicBezTo>
                    <a:pt x="7" y="80"/>
                    <a:pt x="7" y="80"/>
                    <a:pt x="7" y="80"/>
                  </a:cubicBezTo>
                  <a:cubicBezTo>
                    <a:pt x="7" y="79"/>
                    <a:pt x="7" y="79"/>
                    <a:pt x="7" y="79"/>
                  </a:cubicBezTo>
                  <a:cubicBezTo>
                    <a:pt x="7" y="79"/>
                    <a:pt x="7" y="79"/>
                    <a:pt x="7" y="79"/>
                  </a:cubicBezTo>
                  <a:cubicBezTo>
                    <a:pt x="8" y="79"/>
                    <a:pt x="8" y="79"/>
                    <a:pt x="8" y="79"/>
                  </a:cubicBezTo>
                  <a:cubicBezTo>
                    <a:pt x="8" y="79"/>
                    <a:pt x="8" y="79"/>
                    <a:pt x="8" y="79"/>
                  </a:cubicBezTo>
                  <a:cubicBezTo>
                    <a:pt x="9" y="79"/>
                    <a:pt x="9" y="79"/>
                    <a:pt x="9" y="79"/>
                  </a:cubicBezTo>
                  <a:cubicBezTo>
                    <a:pt x="9" y="80"/>
                    <a:pt x="9" y="81"/>
                    <a:pt x="10" y="81"/>
                  </a:cubicBezTo>
                  <a:cubicBezTo>
                    <a:pt x="10" y="81"/>
                    <a:pt x="10" y="81"/>
                    <a:pt x="10" y="81"/>
                  </a:cubicBezTo>
                  <a:cubicBezTo>
                    <a:pt x="11" y="81"/>
                    <a:pt x="11" y="81"/>
                    <a:pt x="11" y="81"/>
                  </a:cubicBezTo>
                  <a:cubicBezTo>
                    <a:pt x="10" y="83"/>
                    <a:pt x="10" y="83"/>
                    <a:pt x="10" y="83"/>
                  </a:cubicBezTo>
                  <a:cubicBezTo>
                    <a:pt x="11" y="83"/>
                    <a:pt x="11" y="83"/>
                    <a:pt x="11" y="83"/>
                  </a:cubicBezTo>
                  <a:cubicBezTo>
                    <a:pt x="12" y="83"/>
                    <a:pt x="12" y="83"/>
                    <a:pt x="12" y="83"/>
                  </a:cubicBezTo>
                  <a:cubicBezTo>
                    <a:pt x="12" y="83"/>
                    <a:pt x="12" y="83"/>
                    <a:pt x="12" y="83"/>
                  </a:cubicBezTo>
                  <a:cubicBezTo>
                    <a:pt x="13" y="82"/>
                    <a:pt x="13" y="82"/>
                    <a:pt x="14" y="83"/>
                  </a:cubicBezTo>
                  <a:cubicBezTo>
                    <a:pt x="14" y="83"/>
                    <a:pt x="14" y="83"/>
                    <a:pt x="14" y="83"/>
                  </a:cubicBezTo>
                  <a:cubicBezTo>
                    <a:pt x="15" y="83"/>
                    <a:pt x="15" y="83"/>
                    <a:pt x="15" y="83"/>
                  </a:cubicBezTo>
                  <a:cubicBezTo>
                    <a:pt x="15" y="83"/>
                    <a:pt x="16" y="83"/>
                    <a:pt x="16" y="82"/>
                  </a:cubicBezTo>
                  <a:cubicBezTo>
                    <a:pt x="16" y="82"/>
                    <a:pt x="16" y="81"/>
                    <a:pt x="16" y="81"/>
                  </a:cubicBezTo>
                  <a:cubicBezTo>
                    <a:pt x="16" y="81"/>
                    <a:pt x="17" y="81"/>
                    <a:pt x="18" y="81"/>
                  </a:cubicBezTo>
                  <a:cubicBezTo>
                    <a:pt x="18" y="81"/>
                    <a:pt x="18" y="81"/>
                    <a:pt x="18" y="81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19" y="80"/>
                    <a:pt x="19" y="80"/>
                    <a:pt x="19" y="80"/>
                  </a:cubicBezTo>
                  <a:cubicBezTo>
                    <a:pt x="18" y="79"/>
                    <a:pt x="18" y="79"/>
                    <a:pt x="18" y="79"/>
                  </a:cubicBezTo>
                  <a:cubicBezTo>
                    <a:pt x="17" y="80"/>
                    <a:pt x="17" y="80"/>
                    <a:pt x="17" y="80"/>
                  </a:cubicBezTo>
                  <a:cubicBezTo>
                    <a:pt x="18" y="79"/>
                    <a:pt x="18" y="78"/>
                    <a:pt x="18" y="78"/>
                  </a:cubicBezTo>
                  <a:cubicBezTo>
                    <a:pt x="17" y="77"/>
                    <a:pt x="17" y="77"/>
                    <a:pt x="17" y="77"/>
                  </a:cubicBezTo>
                  <a:cubicBezTo>
                    <a:pt x="18" y="77"/>
                    <a:pt x="18" y="77"/>
                    <a:pt x="18" y="77"/>
                  </a:cubicBezTo>
                  <a:cubicBezTo>
                    <a:pt x="18" y="77"/>
                    <a:pt x="18" y="77"/>
                    <a:pt x="18" y="77"/>
                  </a:cubicBezTo>
                  <a:cubicBezTo>
                    <a:pt x="18" y="78"/>
                    <a:pt x="18" y="78"/>
                    <a:pt x="18" y="78"/>
                  </a:cubicBezTo>
                  <a:cubicBezTo>
                    <a:pt x="19" y="78"/>
                    <a:pt x="19" y="78"/>
                    <a:pt x="19" y="78"/>
                  </a:cubicBezTo>
                  <a:cubicBezTo>
                    <a:pt x="18" y="79"/>
                    <a:pt x="18" y="79"/>
                    <a:pt x="18" y="79"/>
                  </a:cubicBezTo>
                  <a:cubicBezTo>
                    <a:pt x="19" y="79"/>
                    <a:pt x="19" y="80"/>
                    <a:pt x="19" y="80"/>
                  </a:cubicBezTo>
                  <a:cubicBezTo>
                    <a:pt x="19" y="79"/>
                    <a:pt x="19" y="79"/>
                    <a:pt x="19" y="78"/>
                  </a:cubicBezTo>
                  <a:cubicBezTo>
                    <a:pt x="19" y="78"/>
                    <a:pt x="19" y="78"/>
                    <a:pt x="19" y="77"/>
                  </a:cubicBezTo>
                  <a:cubicBezTo>
                    <a:pt x="19" y="77"/>
                    <a:pt x="19" y="77"/>
                    <a:pt x="19" y="77"/>
                  </a:cubicBezTo>
                  <a:cubicBezTo>
                    <a:pt x="19" y="76"/>
                    <a:pt x="19" y="76"/>
                    <a:pt x="19" y="76"/>
                  </a:cubicBezTo>
                  <a:cubicBezTo>
                    <a:pt x="18" y="76"/>
                    <a:pt x="18" y="76"/>
                    <a:pt x="18" y="76"/>
                  </a:cubicBezTo>
                  <a:cubicBezTo>
                    <a:pt x="18" y="76"/>
                    <a:pt x="18" y="76"/>
                    <a:pt x="18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6" y="77"/>
                    <a:pt x="16" y="77"/>
                    <a:pt x="16" y="77"/>
                  </a:cubicBezTo>
                  <a:cubicBezTo>
                    <a:pt x="16" y="76"/>
                    <a:pt x="16" y="76"/>
                    <a:pt x="16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7" y="75"/>
                    <a:pt x="17" y="75"/>
                    <a:pt x="17" y="75"/>
                  </a:cubicBezTo>
                  <a:cubicBezTo>
                    <a:pt x="18" y="75"/>
                    <a:pt x="18" y="75"/>
                    <a:pt x="18" y="75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17" y="74"/>
                    <a:pt x="17" y="74"/>
                    <a:pt x="17" y="74"/>
                  </a:cubicBezTo>
                  <a:cubicBezTo>
                    <a:pt x="17" y="74"/>
                    <a:pt x="17" y="74"/>
                    <a:pt x="17" y="74"/>
                  </a:cubicBezTo>
                  <a:cubicBezTo>
                    <a:pt x="17" y="74"/>
                    <a:pt x="17" y="74"/>
                    <a:pt x="17" y="74"/>
                  </a:cubicBezTo>
                  <a:cubicBezTo>
                    <a:pt x="17" y="74"/>
                    <a:pt x="17" y="73"/>
                    <a:pt x="16" y="72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6" y="71"/>
                    <a:pt x="16" y="71"/>
                    <a:pt x="16" y="71"/>
                  </a:cubicBezTo>
                  <a:cubicBezTo>
                    <a:pt x="15" y="71"/>
                    <a:pt x="15" y="71"/>
                    <a:pt x="15" y="71"/>
                  </a:cubicBezTo>
                  <a:cubicBezTo>
                    <a:pt x="15" y="70"/>
                    <a:pt x="15" y="70"/>
                    <a:pt x="15" y="70"/>
                  </a:cubicBezTo>
                  <a:cubicBezTo>
                    <a:pt x="15" y="70"/>
                    <a:pt x="15" y="70"/>
                    <a:pt x="15" y="70"/>
                  </a:cubicBezTo>
                  <a:cubicBezTo>
                    <a:pt x="15" y="69"/>
                    <a:pt x="15" y="69"/>
                    <a:pt x="15" y="69"/>
                  </a:cubicBezTo>
                  <a:cubicBezTo>
                    <a:pt x="14" y="70"/>
                    <a:pt x="14" y="70"/>
                    <a:pt x="14" y="70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10" y="70"/>
                    <a:pt x="10" y="70"/>
                    <a:pt x="10" y="70"/>
                  </a:cubicBezTo>
                  <a:cubicBezTo>
                    <a:pt x="10" y="70"/>
                    <a:pt x="10" y="70"/>
                    <a:pt x="10" y="70"/>
                  </a:cubicBezTo>
                  <a:cubicBezTo>
                    <a:pt x="9" y="70"/>
                    <a:pt x="9" y="70"/>
                    <a:pt x="9" y="69"/>
                  </a:cubicBezTo>
                  <a:cubicBezTo>
                    <a:pt x="9" y="70"/>
                    <a:pt x="9" y="70"/>
                    <a:pt x="9" y="71"/>
                  </a:cubicBezTo>
                  <a:cubicBezTo>
                    <a:pt x="8" y="71"/>
                    <a:pt x="8" y="71"/>
                    <a:pt x="8" y="71"/>
                  </a:cubicBezTo>
                  <a:cubicBezTo>
                    <a:pt x="7" y="71"/>
                    <a:pt x="7" y="71"/>
                    <a:pt x="7" y="71"/>
                  </a:cubicBezTo>
                  <a:lnTo>
                    <a:pt x="6" y="7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3" name="Freeform 809">
              <a:extLst>
                <a:ext uri="{FF2B5EF4-FFF2-40B4-BE49-F238E27FC236}">
                  <a16:creationId xmlns:a16="http://schemas.microsoft.com/office/drawing/2014/main" id="{13C90102-721E-A4ED-85B7-879BF61897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29313" y="3587750"/>
              <a:ext cx="241300" cy="250825"/>
            </a:xfrm>
            <a:custGeom>
              <a:avLst/>
              <a:gdLst>
                <a:gd name="T0" fmla="*/ 31 w 58"/>
                <a:gd name="T1" fmla="*/ 13 h 60"/>
                <a:gd name="T2" fmla="*/ 20 w 58"/>
                <a:gd name="T3" fmla="*/ 12 h 60"/>
                <a:gd name="T4" fmla="*/ 23 w 58"/>
                <a:gd name="T5" fmla="*/ 27 h 60"/>
                <a:gd name="T6" fmla="*/ 24 w 58"/>
                <a:gd name="T7" fmla="*/ 39 h 60"/>
                <a:gd name="T8" fmla="*/ 17 w 58"/>
                <a:gd name="T9" fmla="*/ 42 h 60"/>
                <a:gd name="T10" fmla="*/ 18 w 58"/>
                <a:gd name="T11" fmla="*/ 31 h 60"/>
                <a:gd name="T12" fmla="*/ 11 w 58"/>
                <a:gd name="T13" fmla="*/ 30 h 60"/>
                <a:gd name="T14" fmla="*/ 5 w 58"/>
                <a:gd name="T15" fmla="*/ 22 h 60"/>
                <a:gd name="T16" fmla="*/ 13 w 58"/>
                <a:gd name="T17" fmla="*/ 8 h 60"/>
                <a:gd name="T18" fmla="*/ 34 w 58"/>
                <a:gd name="T19" fmla="*/ 3 h 60"/>
                <a:gd name="T20" fmla="*/ 50 w 58"/>
                <a:gd name="T21" fmla="*/ 55 h 60"/>
                <a:gd name="T22" fmla="*/ 42 w 58"/>
                <a:gd name="T23" fmla="*/ 47 h 60"/>
                <a:gd name="T24" fmla="*/ 38 w 58"/>
                <a:gd name="T25" fmla="*/ 44 h 60"/>
                <a:gd name="T26" fmla="*/ 35 w 58"/>
                <a:gd name="T27" fmla="*/ 43 h 60"/>
                <a:gd name="T28" fmla="*/ 38 w 58"/>
                <a:gd name="T29" fmla="*/ 42 h 60"/>
                <a:gd name="T30" fmla="*/ 42 w 58"/>
                <a:gd name="T31" fmla="*/ 41 h 60"/>
                <a:gd name="T32" fmla="*/ 33 w 58"/>
                <a:gd name="T33" fmla="*/ 40 h 60"/>
                <a:gd name="T34" fmla="*/ 49 w 58"/>
                <a:gd name="T35" fmla="*/ 39 h 60"/>
                <a:gd name="T36" fmla="*/ 48 w 58"/>
                <a:gd name="T37" fmla="*/ 38 h 60"/>
                <a:gd name="T38" fmla="*/ 47 w 58"/>
                <a:gd name="T39" fmla="*/ 36 h 60"/>
                <a:gd name="T40" fmla="*/ 52 w 58"/>
                <a:gd name="T41" fmla="*/ 52 h 60"/>
                <a:gd name="T42" fmla="*/ 58 w 58"/>
                <a:gd name="T43" fmla="*/ 48 h 60"/>
                <a:gd name="T44" fmla="*/ 57 w 58"/>
                <a:gd name="T45" fmla="*/ 49 h 60"/>
                <a:gd name="T46" fmla="*/ 40 w 58"/>
                <a:gd name="T47" fmla="*/ 46 h 60"/>
                <a:gd name="T48" fmla="*/ 46 w 58"/>
                <a:gd name="T49" fmla="*/ 46 h 60"/>
                <a:gd name="T50" fmla="*/ 56 w 58"/>
                <a:gd name="T51" fmla="*/ 44 h 60"/>
                <a:gd name="T52" fmla="*/ 40 w 58"/>
                <a:gd name="T53" fmla="*/ 45 h 60"/>
                <a:gd name="T54" fmla="*/ 50 w 58"/>
                <a:gd name="T55" fmla="*/ 43 h 60"/>
                <a:gd name="T56" fmla="*/ 50 w 58"/>
                <a:gd name="T57" fmla="*/ 42 h 60"/>
                <a:gd name="T58" fmla="*/ 38 w 58"/>
                <a:gd name="T59" fmla="*/ 41 h 60"/>
                <a:gd name="T60" fmla="*/ 33 w 58"/>
                <a:gd name="T61" fmla="*/ 38 h 60"/>
                <a:gd name="T62" fmla="*/ 40 w 58"/>
                <a:gd name="T63" fmla="*/ 38 h 60"/>
                <a:gd name="T64" fmla="*/ 39 w 58"/>
                <a:gd name="T65" fmla="*/ 37 h 60"/>
                <a:gd name="T66" fmla="*/ 33 w 58"/>
                <a:gd name="T67" fmla="*/ 36 h 60"/>
                <a:gd name="T68" fmla="*/ 36 w 58"/>
                <a:gd name="T69" fmla="*/ 35 h 60"/>
                <a:gd name="T70" fmla="*/ 40 w 58"/>
                <a:gd name="T71" fmla="*/ 28 h 60"/>
                <a:gd name="T72" fmla="*/ 45 w 58"/>
                <a:gd name="T73" fmla="*/ 36 h 60"/>
                <a:gd name="T74" fmla="*/ 50 w 58"/>
                <a:gd name="T75" fmla="*/ 35 h 60"/>
                <a:gd name="T76" fmla="*/ 43 w 58"/>
                <a:gd name="T77" fmla="*/ 29 h 60"/>
                <a:gd name="T78" fmla="*/ 44 w 58"/>
                <a:gd name="T79" fmla="*/ 31 h 60"/>
                <a:gd name="T80" fmla="*/ 42 w 58"/>
                <a:gd name="T81" fmla="*/ 22 h 60"/>
                <a:gd name="T82" fmla="*/ 47 w 58"/>
                <a:gd name="T83" fmla="*/ 24 h 60"/>
                <a:gd name="T84" fmla="*/ 38 w 58"/>
                <a:gd name="T85" fmla="*/ 16 h 60"/>
                <a:gd name="T86" fmla="*/ 38 w 58"/>
                <a:gd name="T87" fmla="*/ 17 h 60"/>
                <a:gd name="T88" fmla="*/ 33 w 58"/>
                <a:gd name="T89" fmla="*/ 34 h 60"/>
                <a:gd name="T90" fmla="*/ 33 w 58"/>
                <a:gd name="T91" fmla="*/ 25 h 60"/>
                <a:gd name="T92" fmla="*/ 24 w 58"/>
                <a:gd name="T93" fmla="*/ 25 h 60"/>
                <a:gd name="T94" fmla="*/ 28 w 58"/>
                <a:gd name="T95" fmla="*/ 29 h 60"/>
                <a:gd name="T96" fmla="*/ 32 w 58"/>
                <a:gd name="T97" fmla="*/ 32 h 60"/>
                <a:gd name="T98" fmla="*/ 31 w 58"/>
                <a:gd name="T99" fmla="*/ 31 h 60"/>
                <a:gd name="T100" fmla="*/ 30 w 58"/>
                <a:gd name="T101" fmla="*/ 59 h 60"/>
                <a:gd name="T102" fmla="*/ 27 w 58"/>
                <a:gd name="T103" fmla="*/ 56 h 60"/>
                <a:gd name="T104" fmla="*/ 37 w 58"/>
                <a:gd name="T105" fmla="*/ 59 h 60"/>
                <a:gd name="T106" fmla="*/ 45 w 58"/>
                <a:gd name="T107" fmla="*/ 56 h 60"/>
                <a:gd name="T108" fmla="*/ 41 w 58"/>
                <a:gd name="T109" fmla="*/ 56 h 60"/>
                <a:gd name="T110" fmla="*/ 31 w 58"/>
                <a:gd name="T111" fmla="*/ 55 h 60"/>
                <a:gd name="T112" fmla="*/ 28 w 58"/>
                <a:gd name="T113" fmla="*/ 53 h 60"/>
                <a:gd name="T114" fmla="*/ 10 w 58"/>
                <a:gd name="T115" fmla="*/ 36 h 60"/>
                <a:gd name="T116" fmla="*/ 6 w 58"/>
                <a:gd name="T117" fmla="*/ 32 h 60"/>
                <a:gd name="T118" fmla="*/ 2 w 58"/>
                <a:gd name="T119" fmla="*/ 17 h 60"/>
                <a:gd name="T120" fmla="*/ 24 w 58"/>
                <a:gd name="T121" fmla="*/ 48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" h="60">
                  <a:moveTo>
                    <a:pt x="44" y="9"/>
                  </a:moveTo>
                  <a:cubicBezTo>
                    <a:pt x="44" y="9"/>
                    <a:pt x="44" y="9"/>
                    <a:pt x="44" y="9"/>
                  </a:cubicBezTo>
                  <a:cubicBezTo>
                    <a:pt x="44" y="8"/>
                    <a:pt x="42" y="8"/>
                    <a:pt x="42" y="8"/>
                  </a:cubicBezTo>
                  <a:cubicBezTo>
                    <a:pt x="40" y="8"/>
                    <a:pt x="39" y="8"/>
                    <a:pt x="38" y="7"/>
                  </a:cubicBezTo>
                  <a:cubicBezTo>
                    <a:pt x="38" y="7"/>
                    <a:pt x="38" y="7"/>
                    <a:pt x="38" y="7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6" y="7"/>
                    <a:pt x="36" y="7"/>
                    <a:pt x="36" y="8"/>
                  </a:cubicBezTo>
                  <a:cubicBezTo>
                    <a:pt x="36" y="8"/>
                    <a:pt x="35" y="8"/>
                    <a:pt x="35" y="8"/>
                  </a:cubicBezTo>
                  <a:cubicBezTo>
                    <a:pt x="34" y="8"/>
                    <a:pt x="34" y="7"/>
                    <a:pt x="33" y="7"/>
                  </a:cubicBezTo>
                  <a:cubicBezTo>
                    <a:pt x="32" y="7"/>
                    <a:pt x="32" y="8"/>
                    <a:pt x="32" y="9"/>
                  </a:cubicBezTo>
                  <a:cubicBezTo>
                    <a:pt x="31" y="9"/>
                    <a:pt x="30" y="9"/>
                    <a:pt x="30" y="9"/>
                  </a:cubicBezTo>
                  <a:cubicBezTo>
                    <a:pt x="29" y="9"/>
                    <a:pt x="28" y="8"/>
                    <a:pt x="28" y="9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8" y="11"/>
                    <a:pt x="29" y="11"/>
                    <a:pt x="29" y="11"/>
                  </a:cubicBezTo>
                  <a:cubicBezTo>
                    <a:pt x="30" y="11"/>
                    <a:pt x="28" y="12"/>
                    <a:pt x="29" y="12"/>
                  </a:cubicBezTo>
                  <a:cubicBezTo>
                    <a:pt x="30" y="13"/>
                    <a:pt x="30" y="12"/>
                    <a:pt x="30" y="12"/>
                  </a:cubicBezTo>
                  <a:cubicBezTo>
                    <a:pt x="30" y="12"/>
                    <a:pt x="31" y="13"/>
                    <a:pt x="31" y="13"/>
                  </a:cubicBezTo>
                  <a:cubicBezTo>
                    <a:pt x="31" y="13"/>
                    <a:pt x="32" y="13"/>
                    <a:pt x="32" y="14"/>
                  </a:cubicBezTo>
                  <a:cubicBezTo>
                    <a:pt x="32" y="14"/>
                    <a:pt x="33" y="15"/>
                    <a:pt x="32" y="15"/>
                  </a:cubicBezTo>
                  <a:cubicBezTo>
                    <a:pt x="32" y="14"/>
                    <a:pt x="31" y="14"/>
                    <a:pt x="31" y="14"/>
                  </a:cubicBezTo>
                  <a:cubicBezTo>
                    <a:pt x="31" y="13"/>
                    <a:pt x="30" y="13"/>
                    <a:pt x="30" y="13"/>
                  </a:cubicBezTo>
                  <a:cubicBezTo>
                    <a:pt x="29" y="13"/>
                    <a:pt x="28" y="12"/>
                    <a:pt x="28" y="13"/>
                  </a:cubicBezTo>
                  <a:cubicBezTo>
                    <a:pt x="28" y="14"/>
                    <a:pt x="29" y="14"/>
                    <a:pt x="29" y="15"/>
                  </a:cubicBezTo>
                  <a:cubicBezTo>
                    <a:pt x="30" y="15"/>
                    <a:pt x="30" y="16"/>
                    <a:pt x="29" y="16"/>
                  </a:cubicBezTo>
                  <a:cubicBezTo>
                    <a:pt x="28" y="15"/>
                    <a:pt x="28" y="14"/>
                    <a:pt x="27" y="14"/>
                  </a:cubicBezTo>
                  <a:cubicBezTo>
                    <a:pt x="26" y="14"/>
                    <a:pt x="25" y="13"/>
                    <a:pt x="26" y="14"/>
                  </a:cubicBezTo>
                  <a:cubicBezTo>
                    <a:pt x="26" y="15"/>
                    <a:pt x="27" y="16"/>
                    <a:pt x="28" y="17"/>
                  </a:cubicBezTo>
                  <a:cubicBezTo>
                    <a:pt x="27" y="17"/>
                    <a:pt x="26" y="16"/>
                    <a:pt x="26" y="16"/>
                  </a:cubicBezTo>
                  <a:cubicBezTo>
                    <a:pt x="25" y="16"/>
                    <a:pt x="25" y="15"/>
                    <a:pt x="25" y="14"/>
                  </a:cubicBezTo>
                  <a:cubicBezTo>
                    <a:pt x="25" y="13"/>
                    <a:pt x="24" y="13"/>
                    <a:pt x="23" y="12"/>
                  </a:cubicBezTo>
                  <a:cubicBezTo>
                    <a:pt x="22" y="12"/>
                    <a:pt x="22" y="12"/>
                    <a:pt x="23" y="11"/>
                  </a:cubicBezTo>
                  <a:cubicBezTo>
                    <a:pt x="23" y="11"/>
                    <a:pt x="23" y="10"/>
                    <a:pt x="22" y="10"/>
                  </a:cubicBezTo>
                  <a:cubicBezTo>
                    <a:pt x="22" y="10"/>
                    <a:pt x="22" y="11"/>
                    <a:pt x="21" y="11"/>
                  </a:cubicBezTo>
                  <a:cubicBezTo>
                    <a:pt x="21" y="12"/>
                    <a:pt x="20" y="11"/>
                    <a:pt x="20" y="12"/>
                  </a:cubicBezTo>
                  <a:cubicBezTo>
                    <a:pt x="21" y="12"/>
                    <a:pt x="21" y="12"/>
                    <a:pt x="21" y="13"/>
                  </a:cubicBezTo>
                  <a:cubicBezTo>
                    <a:pt x="21" y="13"/>
                    <a:pt x="21" y="13"/>
                    <a:pt x="20" y="14"/>
                  </a:cubicBezTo>
                  <a:cubicBezTo>
                    <a:pt x="20" y="15"/>
                    <a:pt x="20" y="15"/>
                    <a:pt x="21" y="16"/>
                  </a:cubicBezTo>
                  <a:cubicBezTo>
                    <a:pt x="21" y="16"/>
                    <a:pt x="21" y="17"/>
                    <a:pt x="22" y="17"/>
                  </a:cubicBezTo>
                  <a:cubicBezTo>
                    <a:pt x="22" y="18"/>
                    <a:pt x="22" y="18"/>
                    <a:pt x="22" y="19"/>
                  </a:cubicBezTo>
                  <a:cubicBezTo>
                    <a:pt x="23" y="20"/>
                    <a:pt x="24" y="20"/>
                    <a:pt x="25" y="21"/>
                  </a:cubicBezTo>
                  <a:cubicBezTo>
                    <a:pt x="25" y="22"/>
                    <a:pt x="26" y="22"/>
                    <a:pt x="25" y="23"/>
                  </a:cubicBezTo>
                  <a:cubicBezTo>
                    <a:pt x="25" y="23"/>
                    <a:pt x="24" y="24"/>
                    <a:pt x="24" y="23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4" y="23"/>
                    <a:pt x="24" y="21"/>
                    <a:pt x="23" y="22"/>
                  </a:cubicBezTo>
                  <a:cubicBezTo>
                    <a:pt x="23" y="22"/>
                    <a:pt x="23" y="22"/>
                    <a:pt x="23" y="22"/>
                  </a:cubicBezTo>
                  <a:cubicBezTo>
                    <a:pt x="22" y="22"/>
                    <a:pt x="22" y="22"/>
                    <a:pt x="22" y="23"/>
                  </a:cubicBezTo>
                  <a:cubicBezTo>
                    <a:pt x="22" y="23"/>
                    <a:pt x="23" y="24"/>
                    <a:pt x="23" y="25"/>
                  </a:cubicBezTo>
                  <a:cubicBezTo>
                    <a:pt x="22" y="26"/>
                    <a:pt x="21" y="25"/>
                    <a:pt x="20" y="25"/>
                  </a:cubicBezTo>
                  <a:cubicBezTo>
                    <a:pt x="20" y="26"/>
                    <a:pt x="20" y="26"/>
                    <a:pt x="21" y="26"/>
                  </a:cubicBezTo>
                  <a:cubicBezTo>
                    <a:pt x="21" y="26"/>
                    <a:pt x="21" y="26"/>
                    <a:pt x="22" y="26"/>
                  </a:cubicBezTo>
                  <a:cubicBezTo>
                    <a:pt x="22" y="27"/>
                    <a:pt x="23" y="27"/>
                    <a:pt x="23" y="27"/>
                  </a:cubicBezTo>
                  <a:cubicBezTo>
                    <a:pt x="23" y="27"/>
                    <a:pt x="23" y="27"/>
                    <a:pt x="24" y="27"/>
                  </a:cubicBezTo>
                  <a:cubicBezTo>
                    <a:pt x="24" y="28"/>
                    <a:pt x="24" y="27"/>
                    <a:pt x="25" y="28"/>
                  </a:cubicBezTo>
                  <a:cubicBezTo>
                    <a:pt x="25" y="28"/>
                    <a:pt x="25" y="28"/>
                    <a:pt x="26" y="29"/>
                  </a:cubicBezTo>
                  <a:cubicBezTo>
                    <a:pt x="26" y="29"/>
                    <a:pt x="26" y="29"/>
                    <a:pt x="27" y="29"/>
                  </a:cubicBezTo>
                  <a:cubicBezTo>
                    <a:pt x="27" y="29"/>
                    <a:pt x="27" y="29"/>
                    <a:pt x="27" y="30"/>
                  </a:cubicBezTo>
                  <a:cubicBezTo>
                    <a:pt x="28" y="31"/>
                    <a:pt x="30" y="30"/>
                    <a:pt x="30" y="32"/>
                  </a:cubicBezTo>
                  <a:cubicBezTo>
                    <a:pt x="30" y="33"/>
                    <a:pt x="30" y="33"/>
                    <a:pt x="30" y="34"/>
                  </a:cubicBezTo>
                  <a:cubicBezTo>
                    <a:pt x="30" y="34"/>
                    <a:pt x="31" y="35"/>
                    <a:pt x="30" y="36"/>
                  </a:cubicBezTo>
                  <a:cubicBezTo>
                    <a:pt x="30" y="36"/>
                    <a:pt x="29" y="35"/>
                    <a:pt x="29" y="35"/>
                  </a:cubicBezTo>
                  <a:cubicBezTo>
                    <a:pt x="29" y="34"/>
                    <a:pt x="28" y="34"/>
                    <a:pt x="28" y="34"/>
                  </a:cubicBezTo>
                  <a:cubicBezTo>
                    <a:pt x="27" y="33"/>
                    <a:pt x="27" y="33"/>
                    <a:pt x="27" y="33"/>
                  </a:cubicBezTo>
                  <a:cubicBezTo>
                    <a:pt x="26" y="33"/>
                    <a:pt x="25" y="33"/>
                    <a:pt x="24" y="33"/>
                  </a:cubicBezTo>
                  <a:cubicBezTo>
                    <a:pt x="22" y="34"/>
                    <a:pt x="24" y="34"/>
                    <a:pt x="24" y="35"/>
                  </a:cubicBezTo>
                  <a:cubicBezTo>
                    <a:pt x="24" y="36"/>
                    <a:pt x="24" y="37"/>
                    <a:pt x="25" y="37"/>
                  </a:cubicBezTo>
                  <a:cubicBezTo>
                    <a:pt x="25" y="37"/>
                    <a:pt x="26" y="37"/>
                    <a:pt x="26" y="38"/>
                  </a:cubicBezTo>
                  <a:cubicBezTo>
                    <a:pt x="26" y="38"/>
                    <a:pt x="25" y="38"/>
                    <a:pt x="25" y="38"/>
                  </a:cubicBezTo>
                  <a:cubicBezTo>
                    <a:pt x="25" y="38"/>
                    <a:pt x="24" y="40"/>
                    <a:pt x="24" y="39"/>
                  </a:cubicBezTo>
                  <a:cubicBezTo>
                    <a:pt x="23" y="39"/>
                    <a:pt x="24" y="38"/>
                    <a:pt x="24" y="38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1" y="38"/>
                    <a:pt x="22" y="38"/>
                    <a:pt x="22" y="39"/>
                  </a:cubicBezTo>
                  <a:cubicBezTo>
                    <a:pt x="22" y="40"/>
                    <a:pt x="23" y="41"/>
                    <a:pt x="23" y="41"/>
                  </a:cubicBezTo>
                  <a:cubicBezTo>
                    <a:pt x="23" y="41"/>
                    <a:pt x="24" y="43"/>
                    <a:pt x="24" y="44"/>
                  </a:cubicBezTo>
                  <a:cubicBezTo>
                    <a:pt x="24" y="44"/>
                    <a:pt x="24" y="44"/>
                    <a:pt x="24" y="45"/>
                  </a:cubicBezTo>
                  <a:cubicBezTo>
                    <a:pt x="24" y="46"/>
                    <a:pt x="24" y="46"/>
                    <a:pt x="24" y="47"/>
                  </a:cubicBezTo>
                  <a:cubicBezTo>
                    <a:pt x="24" y="47"/>
                    <a:pt x="23" y="46"/>
                    <a:pt x="23" y="45"/>
                  </a:cubicBezTo>
                  <a:cubicBezTo>
                    <a:pt x="23" y="45"/>
                    <a:pt x="22" y="45"/>
                    <a:pt x="22" y="45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2" y="43"/>
                    <a:pt x="22" y="43"/>
                    <a:pt x="21" y="43"/>
                  </a:cubicBezTo>
                  <a:cubicBezTo>
                    <a:pt x="21" y="43"/>
                    <a:pt x="21" y="43"/>
                    <a:pt x="21" y="44"/>
                  </a:cubicBezTo>
                  <a:cubicBezTo>
                    <a:pt x="20" y="44"/>
                    <a:pt x="20" y="44"/>
                    <a:pt x="20" y="45"/>
                  </a:cubicBezTo>
                  <a:cubicBezTo>
                    <a:pt x="20" y="45"/>
                    <a:pt x="20" y="46"/>
                    <a:pt x="20" y="46"/>
                  </a:cubicBezTo>
                  <a:cubicBezTo>
                    <a:pt x="19" y="46"/>
                    <a:pt x="19" y="45"/>
                    <a:pt x="19" y="44"/>
                  </a:cubicBezTo>
                  <a:cubicBezTo>
                    <a:pt x="19" y="43"/>
                    <a:pt x="18" y="43"/>
                    <a:pt x="17" y="42"/>
                  </a:cubicBezTo>
                  <a:cubicBezTo>
                    <a:pt x="17" y="42"/>
                    <a:pt x="17" y="41"/>
                    <a:pt x="16" y="41"/>
                  </a:cubicBezTo>
                  <a:cubicBezTo>
                    <a:pt x="16" y="42"/>
                    <a:pt x="16" y="43"/>
                    <a:pt x="16" y="44"/>
                  </a:cubicBezTo>
                  <a:cubicBezTo>
                    <a:pt x="16" y="44"/>
                    <a:pt x="16" y="44"/>
                    <a:pt x="15" y="44"/>
                  </a:cubicBezTo>
                  <a:cubicBezTo>
                    <a:pt x="15" y="44"/>
                    <a:pt x="15" y="43"/>
                    <a:pt x="15" y="43"/>
                  </a:cubicBezTo>
                  <a:cubicBezTo>
                    <a:pt x="15" y="43"/>
                    <a:pt x="15" y="43"/>
                    <a:pt x="15" y="43"/>
                  </a:cubicBezTo>
                  <a:cubicBezTo>
                    <a:pt x="14" y="43"/>
                    <a:pt x="15" y="42"/>
                    <a:pt x="14" y="42"/>
                  </a:cubicBezTo>
                  <a:cubicBezTo>
                    <a:pt x="14" y="42"/>
                    <a:pt x="14" y="42"/>
                    <a:pt x="14" y="41"/>
                  </a:cubicBezTo>
                  <a:cubicBezTo>
                    <a:pt x="13" y="41"/>
                    <a:pt x="14" y="40"/>
                    <a:pt x="14" y="39"/>
                  </a:cubicBezTo>
                  <a:cubicBezTo>
                    <a:pt x="15" y="38"/>
                    <a:pt x="14" y="38"/>
                    <a:pt x="13" y="37"/>
                  </a:cubicBezTo>
                  <a:cubicBezTo>
                    <a:pt x="13" y="36"/>
                    <a:pt x="12" y="36"/>
                    <a:pt x="12" y="36"/>
                  </a:cubicBezTo>
                  <a:cubicBezTo>
                    <a:pt x="12" y="35"/>
                    <a:pt x="12" y="35"/>
                    <a:pt x="11" y="35"/>
                  </a:cubicBezTo>
                  <a:cubicBezTo>
                    <a:pt x="11" y="35"/>
                    <a:pt x="11" y="35"/>
                    <a:pt x="10" y="34"/>
                  </a:cubicBezTo>
                  <a:cubicBezTo>
                    <a:pt x="10" y="34"/>
                    <a:pt x="11" y="33"/>
                    <a:pt x="12" y="33"/>
                  </a:cubicBezTo>
                  <a:cubicBezTo>
                    <a:pt x="12" y="32"/>
                    <a:pt x="12" y="31"/>
                    <a:pt x="13" y="31"/>
                  </a:cubicBezTo>
                  <a:cubicBezTo>
                    <a:pt x="14" y="31"/>
                    <a:pt x="14" y="32"/>
                    <a:pt x="15" y="31"/>
                  </a:cubicBezTo>
                  <a:cubicBezTo>
                    <a:pt x="15" y="30"/>
                    <a:pt x="16" y="30"/>
                    <a:pt x="17" y="31"/>
                  </a:cubicBezTo>
                  <a:cubicBezTo>
                    <a:pt x="17" y="31"/>
                    <a:pt x="18" y="31"/>
                    <a:pt x="18" y="31"/>
                  </a:cubicBezTo>
                  <a:cubicBezTo>
                    <a:pt x="19" y="32"/>
                    <a:pt x="19" y="32"/>
                    <a:pt x="20" y="32"/>
                  </a:cubicBezTo>
                  <a:cubicBezTo>
                    <a:pt x="20" y="32"/>
                    <a:pt x="21" y="32"/>
                    <a:pt x="21" y="33"/>
                  </a:cubicBezTo>
                  <a:cubicBezTo>
                    <a:pt x="21" y="33"/>
                    <a:pt x="22" y="33"/>
                    <a:pt x="22" y="34"/>
                  </a:cubicBezTo>
                  <a:cubicBezTo>
                    <a:pt x="23" y="34"/>
                    <a:pt x="22" y="32"/>
                    <a:pt x="23" y="32"/>
                  </a:cubicBezTo>
                  <a:cubicBezTo>
                    <a:pt x="23" y="32"/>
                    <a:pt x="25" y="33"/>
                    <a:pt x="24" y="32"/>
                  </a:cubicBezTo>
                  <a:cubicBezTo>
                    <a:pt x="24" y="31"/>
                    <a:pt x="22" y="31"/>
                    <a:pt x="22" y="31"/>
                  </a:cubicBezTo>
                  <a:cubicBezTo>
                    <a:pt x="22" y="31"/>
                    <a:pt x="21" y="30"/>
                    <a:pt x="21" y="30"/>
                  </a:cubicBezTo>
                  <a:cubicBezTo>
                    <a:pt x="20" y="30"/>
                    <a:pt x="21" y="30"/>
                    <a:pt x="20" y="31"/>
                  </a:cubicBezTo>
                  <a:cubicBezTo>
                    <a:pt x="20" y="30"/>
                    <a:pt x="20" y="30"/>
                    <a:pt x="19" y="30"/>
                  </a:cubicBezTo>
                  <a:cubicBezTo>
                    <a:pt x="19" y="29"/>
                    <a:pt x="19" y="30"/>
                    <a:pt x="19" y="30"/>
                  </a:cubicBezTo>
                  <a:cubicBezTo>
                    <a:pt x="18" y="30"/>
                    <a:pt x="18" y="30"/>
                    <a:pt x="18" y="30"/>
                  </a:cubicBezTo>
                  <a:cubicBezTo>
                    <a:pt x="17" y="30"/>
                    <a:pt x="16" y="30"/>
                    <a:pt x="16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15" y="30"/>
                    <a:pt x="14" y="30"/>
                    <a:pt x="14" y="30"/>
                  </a:cubicBezTo>
                  <a:cubicBezTo>
                    <a:pt x="12" y="30"/>
                    <a:pt x="13" y="29"/>
                    <a:pt x="12" y="29"/>
                  </a:cubicBezTo>
                  <a:cubicBezTo>
                    <a:pt x="11" y="30"/>
                    <a:pt x="12" y="30"/>
                    <a:pt x="11" y="30"/>
                  </a:cubicBezTo>
                  <a:cubicBezTo>
                    <a:pt x="10" y="31"/>
                    <a:pt x="11" y="29"/>
                    <a:pt x="10" y="29"/>
                  </a:cubicBezTo>
                  <a:cubicBezTo>
                    <a:pt x="10" y="29"/>
                    <a:pt x="10" y="28"/>
                    <a:pt x="10" y="28"/>
                  </a:cubicBezTo>
                  <a:cubicBezTo>
                    <a:pt x="10" y="28"/>
                    <a:pt x="10" y="28"/>
                    <a:pt x="9" y="28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7"/>
                    <a:pt x="9" y="27"/>
                    <a:pt x="9" y="27"/>
                  </a:cubicBezTo>
                  <a:cubicBezTo>
                    <a:pt x="9" y="26"/>
                    <a:pt x="9" y="26"/>
                    <a:pt x="9" y="26"/>
                  </a:cubicBezTo>
                  <a:cubicBezTo>
                    <a:pt x="8" y="26"/>
                    <a:pt x="8" y="26"/>
                    <a:pt x="9" y="25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10" y="26"/>
                    <a:pt x="11" y="26"/>
                    <a:pt x="11" y="25"/>
                  </a:cubicBezTo>
                  <a:cubicBezTo>
                    <a:pt x="11" y="24"/>
                    <a:pt x="11" y="24"/>
                    <a:pt x="10" y="24"/>
                  </a:cubicBezTo>
                  <a:cubicBezTo>
                    <a:pt x="10" y="24"/>
                    <a:pt x="9" y="24"/>
                    <a:pt x="9" y="24"/>
                  </a:cubicBezTo>
                  <a:cubicBezTo>
                    <a:pt x="9" y="24"/>
                    <a:pt x="9" y="24"/>
                    <a:pt x="8" y="24"/>
                  </a:cubicBezTo>
                  <a:cubicBezTo>
                    <a:pt x="8" y="24"/>
                    <a:pt x="8" y="24"/>
                    <a:pt x="7" y="24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6" y="23"/>
                    <a:pt x="6" y="22"/>
                    <a:pt x="6" y="22"/>
                  </a:cubicBezTo>
                  <a:cubicBezTo>
                    <a:pt x="6" y="22"/>
                    <a:pt x="5" y="22"/>
                    <a:pt x="5" y="22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5" y="20"/>
                    <a:pt x="5" y="20"/>
                    <a:pt x="4" y="20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5" y="19"/>
                    <a:pt x="5" y="19"/>
                    <a:pt x="5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7"/>
                    <a:pt x="6" y="18"/>
                    <a:pt x="6" y="17"/>
                  </a:cubicBezTo>
                  <a:cubicBezTo>
                    <a:pt x="6" y="17"/>
                    <a:pt x="6" y="17"/>
                    <a:pt x="5" y="17"/>
                  </a:cubicBezTo>
                  <a:cubicBezTo>
                    <a:pt x="5" y="17"/>
                    <a:pt x="5" y="16"/>
                    <a:pt x="5" y="16"/>
                  </a:cubicBezTo>
                  <a:cubicBezTo>
                    <a:pt x="5" y="15"/>
                    <a:pt x="6" y="15"/>
                    <a:pt x="7" y="15"/>
                  </a:cubicBezTo>
                  <a:cubicBezTo>
                    <a:pt x="8" y="15"/>
                    <a:pt x="8" y="14"/>
                    <a:pt x="8" y="13"/>
                  </a:cubicBezTo>
                  <a:cubicBezTo>
                    <a:pt x="8" y="13"/>
                    <a:pt x="8" y="13"/>
                    <a:pt x="8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10" y="11"/>
                    <a:pt x="10" y="11"/>
                    <a:pt x="10" y="10"/>
                  </a:cubicBezTo>
                  <a:cubicBezTo>
                    <a:pt x="10" y="10"/>
                    <a:pt x="9" y="9"/>
                    <a:pt x="9" y="9"/>
                  </a:cubicBezTo>
                  <a:cubicBezTo>
                    <a:pt x="9" y="9"/>
                    <a:pt x="10" y="9"/>
                    <a:pt x="10" y="8"/>
                  </a:cubicBezTo>
                  <a:cubicBezTo>
                    <a:pt x="10" y="8"/>
                    <a:pt x="11" y="8"/>
                    <a:pt x="11" y="8"/>
                  </a:cubicBezTo>
                  <a:cubicBezTo>
                    <a:pt x="12" y="8"/>
                    <a:pt x="12" y="8"/>
                    <a:pt x="13" y="8"/>
                  </a:cubicBezTo>
                  <a:cubicBezTo>
                    <a:pt x="13" y="8"/>
                    <a:pt x="13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5" y="8"/>
                    <a:pt x="15" y="7"/>
                  </a:cubicBezTo>
                  <a:cubicBezTo>
                    <a:pt x="15" y="7"/>
                    <a:pt x="15" y="7"/>
                    <a:pt x="16" y="6"/>
                  </a:cubicBezTo>
                  <a:cubicBezTo>
                    <a:pt x="16" y="6"/>
                    <a:pt x="17" y="6"/>
                    <a:pt x="17" y="6"/>
                  </a:cubicBezTo>
                  <a:cubicBezTo>
                    <a:pt x="18" y="6"/>
                    <a:pt x="18" y="6"/>
                    <a:pt x="19" y="6"/>
                  </a:cubicBezTo>
                  <a:cubicBezTo>
                    <a:pt x="20" y="6"/>
                    <a:pt x="20" y="6"/>
                    <a:pt x="21" y="5"/>
                  </a:cubicBezTo>
                  <a:cubicBezTo>
                    <a:pt x="21" y="4"/>
                    <a:pt x="23" y="4"/>
                    <a:pt x="24" y="4"/>
                  </a:cubicBezTo>
                  <a:cubicBezTo>
                    <a:pt x="24" y="4"/>
                    <a:pt x="25" y="4"/>
                    <a:pt x="25" y="3"/>
                  </a:cubicBezTo>
                  <a:cubicBezTo>
                    <a:pt x="26" y="3"/>
                    <a:pt x="27" y="4"/>
                    <a:pt x="28" y="3"/>
                  </a:cubicBezTo>
                  <a:cubicBezTo>
                    <a:pt x="28" y="3"/>
                    <a:pt x="29" y="3"/>
                    <a:pt x="29" y="3"/>
                  </a:cubicBezTo>
                  <a:cubicBezTo>
                    <a:pt x="30" y="2"/>
                    <a:pt x="30" y="2"/>
                    <a:pt x="31" y="2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2"/>
                    <a:pt x="31" y="2"/>
                    <a:pt x="32" y="2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3" y="2"/>
                    <a:pt x="33" y="2"/>
                    <a:pt x="34" y="2"/>
                  </a:cubicBezTo>
                  <a:cubicBezTo>
                    <a:pt x="34" y="3"/>
                    <a:pt x="34" y="3"/>
                    <a:pt x="34" y="3"/>
                  </a:cubicBezTo>
                  <a:cubicBezTo>
                    <a:pt x="34" y="3"/>
                    <a:pt x="35" y="3"/>
                    <a:pt x="35" y="4"/>
                  </a:cubicBezTo>
                  <a:cubicBezTo>
                    <a:pt x="36" y="3"/>
                    <a:pt x="38" y="4"/>
                    <a:pt x="38" y="5"/>
                  </a:cubicBezTo>
                  <a:cubicBezTo>
                    <a:pt x="39" y="5"/>
                    <a:pt x="41" y="4"/>
                    <a:pt x="42" y="4"/>
                  </a:cubicBezTo>
                  <a:cubicBezTo>
                    <a:pt x="43" y="4"/>
                    <a:pt x="45" y="4"/>
                    <a:pt x="45" y="2"/>
                  </a:cubicBezTo>
                  <a:cubicBezTo>
                    <a:pt x="45" y="2"/>
                    <a:pt x="44" y="2"/>
                    <a:pt x="44" y="1"/>
                  </a:cubicBezTo>
                  <a:cubicBezTo>
                    <a:pt x="44" y="1"/>
                    <a:pt x="44" y="0"/>
                    <a:pt x="45" y="0"/>
                  </a:cubicBezTo>
                  <a:cubicBezTo>
                    <a:pt x="46" y="0"/>
                    <a:pt x="47" y="1"/>
                    <a:pt x="47" y="2"/>
                  </a:cubicBezTo>
                  <a:cubicBezTo>
                    <a:pt x="48" y="2"/>
                    <a:pt x="48" y="3"/>
                    <a:pt x="48" y="3"/>
                  </a:cubicBezTo>
                  <a:cubicBezTo>
                    <a:pt x="48" y="4"/>
                    <a:pt x="47" y="4"/>
                    <a:pt x="47" y="4"/>
                  </a:cubicBezTo>
                  <a:cubicBezTo>
                    <a:pt x="47" y="4"/>
                    <a:pt x="46" y="5"/>
                    <a:pt x="46" y="5"/>
                  </a:cubicBezTo>
                  <a:cubicBezTo>
                    <a:pt x="45" y="5"/>
                    <a:pt x="45" y="6"/>
                    <a:pt x="46" y="6"/>
                  </a:cubicBezTo>
                  <a:cubicBezTo>
                    <a:pt x="46" y="7"/>
                    <a:pt x="46" y="7"/>
                    <a:pt x="45" y="8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4" y="9"/>
                    <a:pt x="44" y="9"/>
                    <a:pt x="44" y="9"/>
                  </a:cubicBezTo>
                  <a:close/>
                  <a:moveTo>
                    <a:pt x="51" y="55"/>
                  </a:moveTo>
                  <a:cubicBezTo>
                    <a:pt x="50" y="55"/>
                    <a:pt x="50" y="55"/>
                    <a:pt x="50" y="55"/>
                  </a:cubicBezTo>
                  <a:cubicBezTo>
                    <a:pt x="50" y="55"/>
                    <a:pt x="50" y="55"/>
                    <a:pt x="50" y="55"/>
                  </a:cubicBezTo>
                  <a:cubicBezTo>
                    <a:pt x="49" y="55"/>
                    <a:pt x="49" y="55"/>
                    <a:pt x="49" y="55"/>
                  </a:cubicBezTo>
                  <a:cubicBezTo>
                    <a:pt x="50" y="56"/>
                    <a:pt x="50" y="56"/>
                    <a:pt x="50" y="56"/>
                  </a:cubicBezTo>
                  <a:cubicBezTo>
                    <a:pt x="50" y="55"/>
                    <a:pt x="50" y="55"/>
                    <a:pt x="51" y="55"/>
                  </a:cubicBezTo>
                  <a:cubicBezTo>
                    <a:pt x="50" y="55"/>
                    <a:pt x="50" y="55"/>
                    <a:pt x="50" y="55"/>
                  </a:cubicBezTo>
                  <a:lnTo>
                    <a:pt x="51" y="55"/>
                  </a:lnTo>
                  <a:close/>
                  <a:moveTo>
                    <a:pt x="54" y="48"/>
                  </a:moveTo>
                  <a:cubicBezTo>
                    <a:pt x="54" y="48"/>
                    <a:pt x="54" y="48"/>
                    <a:pt x="54" y="48"/>
                  </a:cubicBezTo>
                  <a:cubicBezTo>
                    <a:pt x="54" y="48"/>
                    <a:pt x="54" y="48"/>
                    <a:pt x="54" y="48"/>
                  </a:cubicBezTo>
                  <a:cubicBezTo>
                    <a:pt x="54" y="48"/>
                    <a:pt x="54" y="48"/>
                    <a:pt x="54" y="48"/>
                  </a:cubicBezTo>
                  <a:close/>
                  <a:moveTo>
                    <a:pt x="55" y="47"/>
                  </a:moveTo>
                  <a:cubicBezTo>
                    <a:pt x="55" y="48"/>
                    <a:pt x="55" y="48"/>
                    <a:pt x="55" y="48"/>
                  </a:cubicBezTo>
                  <a:cubicBezTo>
                    <a:pt x="55" y="48"/>
                    <a:pt x="55" y="48"/>
                    <a:pt x="55" y="48"/>
                  </a:cubicBezTo>
                  <a:lnTo>
                    <a:pt x="55" y="47"/>
                  </a:lnTo>
                  <a:close/>
                  <a:moveTo>
                    <a:pt x="42" y="47"/>
                  </a:moveTo>
                  <a:cubicBezTo>
                    <a:pt x="42" y="47"/>
                    <a:pt x="42" y="47"/>
                    <a:pt x="42" y="47"/>
                  </a:cubicBezTo>
                  <a:cubicBezTo>
                    <a:pt x="42" y="47"/>
                    <a:pt x="42" y="47"/>
                    <a:pt x="42" y="47"/>
                  </a:cubicBezTo>
                  <a:cubicBezTo>
                    <a:pt x="42" y="47"/>
                    <a:pt x="42" y="47"/>
                    <a:pt x="42" y="47"/>
                  </a:cubicBezTo>
                  <a:cubicBezTo>
                    <a:pt x="42" y="47"/>
                    <a:pt x="42" y="47"/>
                    <a:pt x="42" y="47"/>
                  </a:cubicBezTo>
                  <a:cubicBezTo>
                    <a:pt x="43" y="47"/>
                    <a:pt x="43" y="47"/>
                    <a:pt x="43" y="47"/>
                  </a:cubicBezTo>
                  <a:cubicBezTo>
                    <a:pt x="43" y="47"/>
                    <a:pt x="43" y="47"/>
                    <a:pt x="43" y="47"/>
                  </a:cubicBezTo>
                  <a:lnTo>
                    <a:pt x="42" y="47"/>
                  </a:lnTo>
                  <a:close/>
                  <a:moveTo>
                    <a:pt x="52" y="45"/>
                  </a:moveTo>
                  <a:cubicBezTo>
                    <a:pt x="51" y="45"/>
                    <a:pt x="51" y="45"/>
                    <a:pt x="51" y="45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1" y="45"/>
                    <a:pt x="51" y="45"/>
                    <a:pt x="51" y="45"/>
                  </a:cubicBezTo>
                  <a:cubicBezTo>
                    <a:pt x="51" y="45"/>
                    <a:pt x="51" y="45"/>
                    <a:pt x="51" y="45"/>
                  </a:cubicBezTo>
                  <a:lnTo>
                    <a:pt x="52" y="45"/>
                  </a:lnTo>
                  <a:close/>
                  <a:moveTo>
                    <a:pt x="37" y="45"/>
                  </a:moveTo>
                  <a:cubicBezTo>
                    <a:pt x="36" y="45"/>
                    <a:pt x="36" y="45"/>
                    <a:pt x="36" y="45"/>
                  </a:cubicBezTo>
                  <a:cubicBezTo>
                    <a:pt x="36" y="45"/>
                    <a:pt x="36" y="45"/>
                    <a:pt x="36" y="45"/>
                  </a:cubicBezTo>
                  <a:cubicBezTo>
                    <a:pt x="36" y="45"/>
                    <a:pt x="36" y="45"/>
                    <a:pt x="37" y="45"/>
                  </a:cubicBezTo>
                  <a:cubicBezTo>
                    <a:pt x="37" y="45"/>
                    <a:pt x="37" y="45"/>
                    <a:pt x="37" y="45"/>
                  </a:cubicBezTo>
                  <a:close/>
                  <a:moveTo>
                    <a:pt x="38" y="44"/>
                  </a:moveTo>
                  <a:cubicBezTo>
                    <a:pt x="38" y="44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8" y="45"/>
                    <a:pt x="38" y="45"/>
                    <a:pt x="38" y="45"/>
                  </a:cubicBezTo>
                  <a:cubicBezTo>
                    <a:pt x="38" y="45"/>
                    <a:pt x="38" y="45"/>
                    <a:pt x="38" y="45"/>
                  </a:cubicBezTo>
                  <a:cubicBezTo>
                    <a:pt x="38" y="45"/>
                    <a:pt x="38" y="45"/>
                    <a:pt x="38" y="45"/>
                  </a:cubicBezTo>
                  <a:lnTo>
                    <a:pt x="38" y="44"/>
                  </a:lnTo>
                  <a:close/>
                  <a:moveTo>
                    <a:pt x="35" y="44"/>
                  </a:moveTo>
                  <a:cubicBezTo>
                    <a:pt x="35" y="44"/>
                    <a:pt x="35" y="44"/>
                    <a:pt x="35" y="44"/>
                  </a:cubicBezTo>
                  <a:cubicBezTo>
                    <a:pt x="35" y="44"/>
                    <a:pt x="35" y="44"/>
                    <a:pt x="35" y="44"/>
                  </a:cubicBezTo>
                  <a:cubicBezTo>
                    <a:pt x="35" y="44"/>
                    <a:pt x="35" y="44"/>
                    <a:pt x="35" y="44"/>
                  </a:cubicBezTo>
                  <a:cubicBezTo>
                    <a:pt x="35" y="44"/>
                    <a:pt x="35" y="44"/>
                    <a:pt x="35" y="44"/>
                  </a:cubicBezTo>
                  <a:close/>
                  <a:moveTo>
                    <a:pt x="34" y="43"/>
                  </a:moveTo>
                  <a:cubicBezTo>
                    <a:pt x="34" y="43"/>
                    <a:pt x="34" y="43"/>
                    <a:pt x="34" y="43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34" y="43"/>
                    <a:pt x="34" y="43"/>
                    <a:pt x="34" y="43"/>
                  </a:cubicBezTo>
                  <a:close/>
                  <a:moveTo>
                    <a:pt x="40" y="43"/>
                  </a:moveTo>
                  <a:cubicBezTo>
                    <a:pt x="40" y="43"/>
                    <a:pt x="40" y="43"/>
                    <a:pt x="40" y="43"/>
                  </a:cubicBezTo>
                  <a:cubicBezTo>
                    <a:pt x="40" y="43"/>
                    <a:pt x="40" y="43"/>
                    <a:pt x="40" y="43"/>
                  </a:cubicBezTo>
                  <a:cubicBezTo>
                    <a:pt x="40" y="43"/>
                    <a:pt x="40" y="43"/>
                    <a:pt x="40" y="43"/>
                  </a:cubicBezTo>
                  <a:close/>
                  <a:moveTo>
                    <a:pt x="42" y="43"/>
                  </a:moveTo>
                  <a:cubicBezTo>
                    <a:pt x="41" y="43"/>
                    <a:pt x="41" y="43"/>
                    <a:pt x="41" y="43"/>
                  </a:cubicBezTo>
                  <a:cubicBezTo>
                    <a:pt x="41" y="43"/>
                    <a:pt x="41" y="43"/>
                    <a:pt x="41" y="43"/>
                  </a:cubicBezTo>
                  <a:cubicBezTo>
                    <a:pt x="41" y="43"/>
                    <a:pt x="41" y="43"/>
                    <a:pt x="41" y="43"/>
                  </a:cubicBezTo>
                  <a:lnTo>
                    <a:pt x="42" y="43"/>
                  </a:lnTo>
                  <a:close/>
                  <a:moveTo>
                    <a:pt x="51" y="42"/>
                  </a:move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2"/>
                    <a:pt x="51" y="42"/>
                  </a:cubicBezTo>
                  <a:cubicBezTo>
                    <a:pt x="51" y="42"/>
                    <a:pt x="51" y="42"/>
                    <a:pt x="51" y="42"/>
                  </a:cubicBezTo>
                  <a:close/>
                  <a:moveTo>
                    <a:pt x="37" y="42"/>
                  </a:moveTo>
                  <a:cubicBezTo>
                    <a:pt x="38" y="42"/>
                    <a:pt x="38" y="42"/>
                    <a:pt x="38" y="42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37" y="42"/>
                    <a:pt x="37" y="42"/>
                    <a:pt x="37" y="42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8" y="42"/>
                    <a:pt x="38" y="42"/>
                    <a:pt x="38" y="42"/>
                  </a:cubicBezTo>
                  <a:lnTo>
                    <a:pt x="37" y="42"/>
                  </a:lnTo>
                  <a:close/>
                  <a:moveTo>
                    <a:pt x="35" y="42"/>
                  </a:move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3"/>
                  </a:cubicBezTo>
                  <a:cubicBezTo>
                    <a:pt x="36" y="42"/>
                    <a:pt x="36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42"/>
                    <a:pt x="35" y="42"/>
                    <a:pt x="35" y="42"/>
                  </a:cubicBezTo>
                  <a:close/>
                  <a:moveTo>
                    <a:pt x="51" y="41"/>
                  </a:moveTo>
                  <a:cubicBezTo>
                    <a:pt x="51" y="41"/>
                    <a:pt x="51" y="41"/>
                    <a:pt x="51" y="41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51" y="41"/>
                    <a:pt x="51" y="41"/>
                    <a:pt x="51" y="41"/>
                  </a:cubicBezTo>
                  <a:close/>
                  <a:moveTo>
                    <a:pt x="42" y="41"/>
                  </a:moveTo>
                  <a:cubicBezTo>
                    <a:pt x="42" y="41"/>
                    <a:pt x="42" y="41"/>
                    <a:pt x="42" y="41"/>
                  </a:cubicBezTo>
                  <a:cubicBezTo>
                    <a:pt x="42" y="41"/>
                    <a:pt x="42" y="41"/>
                    <a:pt x="42" y="41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2" y="41"/>
                    <a:pt x="42" y="41"/>
                    <a:pt x="42" y="41"/>
                  </a:cubicBezTo>
                  <a:close/>
                  <a:moveTo>
                    <a:pt x="49" y="40"/>
                  </a:moveTo>
                  <a:cubicBezTo>
                    <a:pt x="49" y="40"/>
                    <a:pt x="49" y="40"/>
                    <a:pt x="49" y="40"/>
                  </a:cubicBezTo>
                  <a:cubicBezTo>
                    <a:pt x="49" y="40"/>
                    <a:pt x="49" y="40"/>
                    <a:pt x="49" y="40"/>
                  </a:cubicBezTo>
                  <a:cubicBezTo>
                    <a:pt x="49" y="40"/>
                    <a:pt x="49" y="40"/>
                    <a:pt x="49" y="40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49" y="40"/>
                    <a:pt x="49" y="40"/>
                    <a:pt x="49" y="40"/>
                  </a:cubicBezTo>
                  <a:cubicBezTo>
                    <a:pt x="49" y="40"/>
                    <a:pt x="49" y="40"/>
                    <a:pt x="49" y="40"/>
                  </a:cubicBezTo>
                  <a:cubicBezTo>
                    <a:pt x="49" y="40"/>
                    <a:pt x="49" y="40"/>
                    <a:pt x="49" y="40"/>
                  </a:cubicBezTo>
                  <a:cubicBezTo>
                    <a:pt x="49" y="40"/>
                    <a:pt x="49" y="40"/>
                    <a:pt x="49" y="40"/>
                  </a:cubicBezTo>
                  <a:close/>
                  <a:moveTo>
                    <a:pt x="33" y="40"/>
                  </a:moveTo>
                  <a:cubicBezTo>
                    <a:pt x="33" y="41"/>
                    <a:pt x="33" y="41"/>
                    <a:pt x="33" y="41"/>
                  </a:cubicBezTo>
                  <a:cubicBezTo>
                    <a:pt x="33" y="41"/>
                    <a:pt x="33" y="41"/>
                    <a:pt x="33" y="41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4" y="41"/>
                    <a:pt x="34" y="40"/>
                    <a:pt x="34" y="40"/>
                  </a:cubicBezTo>
                  <a:cubicBezTo>
                    <a:pt x="34" y="40"/>
                    <a:pt x="34" y="40"/>
                    <a:pt x="34" y="40"/>
                  </a:cubicBezTo>
                  <a:lnTo>
                    <a:pt x="33" y="40"/>
                  </a:lnTo>
                  <a:close/>
                  <a:moveTo>
                    <a:pt x="51" y="39"/>
                  </a:moveTo>
                  <a:cubicBezTo>
                    <a:pt x="51" y="39"/>
                    <a:pt x="51" y="39"/>
                    <a:pt x="51" y="39"/>
                  </a:cubicBezTo>
                  <a:cubicBezTo>
                    <a:pt x="51" y="39"/>
                    <a:pt x="51" y="39"/>
                    <a:pt x="51" y="39"/>
                  </a:cubicBezTo>
                  <a:cubicBezTo>
                    <a:pt x="51" y="39"/>
                    <a:pt x="51" y="39"/>
                    <a:pt x="51" y="39"/>
                  </a:cubicBezTo>
                  <a:close/>
                  <a:moveTo>
                    <a:pt x="48" y="39"/>
                  </a:moveTo>
                  <a:cubicBezTo>
                    <a:pt x="48" y="39"/>
                    <a:pt x="48" y="39"/>
                    <a:pt x="48" y="39"/>
                  </a:cubicBezTo>
                  <a:cubicBezTo>
                    <a:pt x="48" y="39"/>
                    <a:pt x="48" y="39"/>
                    <a:pt x="48" y="39"/>
                  </a:cubicBezTo>
                  <a:cubicBezTo>
                    <a:pt x="49" y="39"/>
                    <a:pt x="49" y="39"/>
                    <a:pt x="49" y="39"/>
                  </a:cubicBezTo>
                  <a:cubicBezTo>
                    <a:pt x="49" y="39"/>
                    <a:pt x="49" y="39"/>
                    <a:pt x="49" y="39"/>
                  </a:cubicBezTo>
                  <a:cubicBezTo>
                    <a:pt x="48" y="39"/>
                    <a:pt x="48" y="39"/>
                    <a:pt x="48" y="39"/>
                  </a:cubicBezTo>
                  <a:cubicBezTo>
                    <a:pt x="48" y="39"/>
                    <a:pt x="48" y="39"/>
                    <a:pt x="48" y="39"/>
                  </a:cubicBezTo>
                  <a:close/>
                  <a:moveTo>
                    <a:pt x="47" y="39"/>
                  </a:moveTo>
                  <a:cubicBezTo>
                    <a:pt x="47" y="39"/>
                    <a:pt x="47" y="39"/>
                    <a:pt x="47" y="39"/>
                  </a:cubicBezTo>
                  <a:cubicBezTo>
                    <a:pt x="47" y="39"/>
                    <a:pt x="47" y="39"/>
                    <a:pt x="47" y="39"/>
                  </a:cubicBezTo>
                  <a:cubicBezTo>
                    <a:pt x="47" y="39"/>
                    <a:pt x="47" y="39"/>
                    <a:pt x="47" y="39"/>
                  </a:cubicBezTo>
                  <a:cubicBezTo>
                    <a:pt x="47" y="39"/>
                    <a:pt x="47" y="39"/>
                    <a:pt x="47" y="39"/>
                  </a:cubicBezTo>
                  <a:cubicBezTo>
                    <a:pt x="47" y="39"/>
                    <a:pt x="47" y="39"/>
                    <a:pt x="47" y="39"/>
                  </a:cubicBezTo>
                  <a:cubicBezTo>
                    <a:pt x="47" y="39"/>
                    <a:pt x="47" y="39"/>
                    <a:pt x="47" y="39"/>
                  </a:cubicBezTo>
                  <a:cubicBezTo>
                    <a:pt x="47" y="39"/>
                    <a:pt x="47" y="39"/>
                    <a:pt x="47" y="39"/>
                  </a:cubicBezTo>
                  <a:cubicBezTo>
                    <a:pt x="47" y="39"/>
                    <a:pt x="47" y="39"/>
                    <a:pt x="47" y="39"/>
                  </a:cubicBezTo>
                  <a:cubicBezTo>
                    <a:pt x="47" y="39"/>
                    <a:pt x="47" y="39"/>
                    <a:pt x="47" y="39"/>
                  </a:cubicBezTo>
                  <a:close/>
                  <a:moveTo>
                    <a:pt x="48" y="38"/>
                  </a:moveTo>
                  <a:cubicBezTo>
                    <a:pt x="48" y="39"/>
                    <a:pt x="48" y="39"/>
                    <a:pt x="48" y="39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48" y="38"/>
                    <a:pt x="48" y="38"/>
                    <a:pt x="48" y="38"/>
                  </a:cubicBezTo>
                  <a:close/>
                  <a:moveTo>
                    <a:pt x="50" y="38"/>
                  </a:moveTo>
                  <a:cubicBezTo>
                    <a:pt x="50" y="38"/>
                    <a:pt x="50" y="38"/>
                    <a:pt x="50" y="38"/>
                  </a:cubicBezTo>
                  <a:cubicBezTo>
                    <a:pt x="50" y="38"/>
                    <a:pt x="50" y="38"/>
                    <a:pt x="50" y="38"/>
                  </a:cubicBezTo>
                  <a:cubicBezTo>
                    <a:pt x="49" y="38"/>
                    <a:pt x="49" y="38"/>
                    <a:pt x="49" y="38"/>
                  </a:cubicBezTo>
                  <a:lnTo>
                    <a:pt x="50" y="38"/>
                  </a:lnTo>
                  <a:close/>
                  <a:moveTo>
                    <a:pt x="46" y="37"/>
                  </a:moveTo>
                  <a:cubicBezTo>
                    <a:pt x="46" y="37"/>
                    <a:pt x="46" y="37"/>
                    <a:pt x="46" y="37"/>
                  </a:cubicBezTo>
                  <a:cubicBezTo>
                    <a:pt x="46" y="37"/>
                    <a:pt x="46" y="37"/>
                    <a:pt x="46" y="37"/>
                  </a:cubicBezTo>
                  <a:cubicBezTo>
                    <a:pt x="46" y="37"/>
                    <a:pt x="46" y="37"/>
                    <a:pt x="46" y="37"/>
                  </a:cubicBezTo>
                  <a:close/>
                  <a:moveTo>
                    <a:pt x="35" y="37"/>
                  </a:moveTo>
                  <a:cubicBezTo>
                    <a:pt x="35" y="37"/>
                    <a:pt x="35" y="37"/>
                    <a:pt x="35" y="37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5" y="37"/>
                    <a:pt x="35" y="37"/>
                    <a:pt x="35" y="37"/>
                  </a:cubicBezTo>
                  <a:close/>
                  <a:moveTo>
                    <a:pt x="47" y="36"/>
                  </a:move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7"/>
                    <a:pt x="47" y="37"/>
                    <a:pt x="47" y="37"/>
                  </a:cubicBezTo>
                  <a:cubicBezTo>
                    <a:pt x="47" y="37"/>
                    <a:pt x="47" y="37"/>
                    <a:pt x="47" y="37"/>
                  </a:cubicBezTo>
                  <a:lnTo>
                    <a:pt x="47" y="36"/>
                  </a:lnTo>
                  <a:close/>
                  <a:moveTo>
                    <a:pt x="52" y="54"/>
                  </a:moveTo>
                  <a:cubicBezTo>
                    <a:pt x="52" y="54"/>
                    <a:pt x="52" y="54"/>
                    <a:pt x="52" y="54"/>
                  </a:cubicBezTo>
                  <a:cubicBezTo>
                    <a:pt x="52" y="54"/>
                    <a:pt x="52" y="53"/>
                    <a:pt x="51" y="53"/>
                  </a:cubicBezTo>
                  <a:cubicBezTo>
                    <a:pt x="51" y="53"/>
                    <a:pt x="52" y="53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1"/>
                    <a:pt x="52" y="51"/>
                    <a:pt x="52" y="51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52"/>
                    <a:pt x="51" y="52"/>
                    <a:pt x="51" y="52"/>
                  </a:cubicBezTo>
                  <a:cubicBezTo>
                    <a:pt x="51" y="52"/>
                    <a:pt x="51" y="52"/>
                    <a:pt x="51" y="52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1" y="53"/>
                    <a:pt x="51" y="53"/>
                    <a:pt x="51" y="53"/>
                  </a:cubicBezTo>
                  <a:cubicBezTo>
                    <a:pt x="51" y="54"/>
                    <a:pt x="51" y="54"/>
                    <a:pt x="51" y="54"/>
                  </a:cubicBezTo>
                  <a:cubicBezTo>
                    <a:pt x="51" y="54"/>
                    <a:pt x="51" y="54"/>
                    <a:pt x="51" y="54"/>
                  </a:cubicBezTo>
                  <a:cubicBezTo>
                    <a:pt x="51" y="55"/>
                    <a:pt x="51" y="55"/>
                    <a:pt x="51" y="55"/>
                  </a:cubicBezTo>
                  <a:cubicBezTo>
                    <a:pt x="51" y="55"/>
                    <a:pt x="51" y="55"/>
                    <a:pt x="51" y="55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52" y="55"/>
                    <a:pt x="52" y="55"/>
                    <a:pt x="52" y="55"/>
                  </a:cubicBezTo>
                  <a:cubicBezTo>
                    <a:pt x="52" y="54"/>
                    <a:pt x="52" y="54"/>
                    <a:pt x="52" y="54"/>
                  </a:cubicBezTo>
                  <a:cubicBezTo>
                    <a:pt x="52" y="54"/>
                    <a:pt x="52" y="54"/>
                    <a:pt x="52" y="54"/>
                  </a:cubicBezTo>
                  <a:close/>
                  <a:moveTo>
                    <a:pt x="58" y="48"/>
                  </a:moveTo>
                  <a:cubicBezTo>
                    <a:pt x="58" y="48"/>
                    <a:pt x="58" y="48"/>
                    <a:pt x="58" y="48"/>
                  </a:cubicBezTo>
                  <a:cubicBezTo>
                    <a:pt x="58" y="48"/>
                    <a:pt x="58" y="48"/>
                    <a:pt x="58" y="48"/>
                  </a:cubicBezTo>
                  <a:cubicBezTo>
                    <a:pt x="58" y="48"/>
                    <a:pt x="58" y="48"/>
                    <a:pt x="58" y="48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7"/>
                    <a:pt x="58" y="47"/>
                    <a:pt x="58" y="47"/>
                  </a:cubicBezTo>
                  <a:cubicBezTo>
                    <a:pt x="58" y="46"/>
                    <a:pt x="58" y="46"/>
                    <a:pt x="58" y="46"/>
                  </a:cubicBezTo>
                  <a:cubicBezTo>
                    <a:pt x="58" y="46"/>
                    <a:pt x="58" y="46"/>
                    <a:pt x="58" y="46"/>
                  </a:cubicBezTo>
                  <a:cubicBezTo>
                    <a:pt x="58" y="46"/>
                    <a:pt x="58" y="46"/>
                    <a:pt x="58" y="46"/>
                  </a:cubicBezTo>
                  <a:cubicBezTo>
                    <a:pt x="58" y="46"/>
                    <a:pt x="58" y="46"/>
                    <a:pt x="58" y="46"/>
                  </a:cubicBezTo>
                  <a:cubicBezTo>
                    <a:pt x="57" y="46"/>
                    <a:pt x="57" y="47"/>
                    <a:pt x="56" y="47"/>
                  </a:cubicBezTo>
                  <a:cubicBezTo>
                    <a:pt x="56" y="47"/>
                    <a:pt x="56" y="47"/>
                    <a:pt x="56" y="47"/>
                  </a:cubicBezTo>
                  <a:cubicBezTo>
                    <a:pt x="55" y="48"/>
                    <a:pt x="55" y="48"/>
                    <a:pt x="55" y="48"/>
                  </a:cubicBezTo>
                  <a:cubicBezTo>
                    <a:pt x="55" y="49"/>
                    <a:pt x="55" y="49"/>
                    <a:pt x="55" y="49"/>
                  </a:cubicBezTo>
                  <a:cubicBezTo>
                    <a:pt x="55" y="49"/>
                    <a:pt x="55" y="49"/>
                    <a:pt x="55" y="49"/>
                  </a:cubicBezTo>
                  <a:cubicBezTo>
                    <a:pt x="55" y="49"/>
                    <a:pt x="55" y="49"/>
                    <a:pt x="55" y="49"/>
                  </a:cubicBezTo>
                  <a:cubicBezTo>
                    <a:pt x="55" y="49"/>
                    <a:pt x="55" y="50"/>
                    <a:pt x="55" y="50"/>
                  </a:cubicBezTo>
                  <a:cubicBezTo>
                    <a:pt x="55" y="51"/>
                    <a:pt x="55" y="51"/>
                    <a:pt x="55" y="51"/>
                  </a:cubicBezTo>
                  <a:cubicBezTo>
                    <a:pt x="56" y="51"/>
                    <a:pt x="57" y="50"/>
                    <a:pt x="57" y="49"/>
                  </a:cubicBezTo>
                  <a:cubicBezTo>
                    <a:pt x="57" y="49"/>
                    <a:pt x="57" y="49"/>
                    <a:pt x="57" y="49"/>
                  </a:cubicBezTo>
                  <a:cubicBezTo>
                    <a:pt x="57" y="49"/>
                    <a:pt x="57" y="49"/>
                    <a:pt x="57" y="49"/>
                  </a:cubicBezTo>
                  <a:cubicBezTo>
                    <a:pt x="57" y="49"/>
                    <a:pt x="57" y="49"/>
                    <a:pt x="57" y="49"/>
                  </a:cubicBezTo>
                  <a:cubicBezTo>
                    <a:pt x="57" y="49"/>
                    <a:pt x="57" y="49"/>
                    <a:pt x="57" y="49"/>
                  </a:cubicBezTo>
                  <a:cubicBezTo>
                    <a:pt x="57" y="49"/>
                    <a:pt x="57" y="49"/>
                    <a:pt x="57" y="49"/>
                  </a:cubicBezTo>
                  <a:lnTo>
                    <a:pt x="58" y="48"/>
                  </a:lnTo>
                  <a:close/>
                  <a:moveTo>
                    <a:pt x="40" y="46"/>
                  </a:moveTo>
                  <a:cubicBezTo>
                    <a:pt x="40" y="46"/>
                    <a:pt x="40" y="46"/>
                    <a:pt x="40" y="46"/>
                  </a:cubicBezTo>
                  <a:cubicBezTo>
                    <a:pt x="40" y="47"/>
                    <a:pt x="40" y="47"/>
                    <a:pt x="40" y="47"/>
                  </a:cubicBezTo>
                  <a:cubicBezTo>
                    <a:pt x="40" y="47"/>
                    <a:pt x="40" y="47"/>
                    <a:pt x="40" y="47"/>
                  </a:cubicBezTo>
                  <a:cubicBezTo>
                    <a:pt x="40" y="47"/>
                    <a:pt x="40" y="47"/>
                    <a:pt x="40" y="47"/>
                  </a:cubicBezTo>
                  <a:cubicBezTo>
                    <a:pt x="39" y="47"/>
                    <a:pt x="39" y="47"/>
                    <a:pt x="39" y="47"/>
                  </a:cubicBezTo>
                  <a:cubicBezTo>
                    <a:pt x="40" y="47"/>
                    <a:pt x="40" y="47"/>
                    <a:pt x="40" y="47"/>
                  </a:cubicBezTo>
                  <a:cubicBezTo>
                    <a:pt x="40" y="47"/>
                    <a:pt x="40" y="47"/>
                    <a:pt x="40" y="47"/>
                  </a:cubicBezTo>
                  <a:cubicBezTo>
                    <a:pt x="40" y="47"/>
                    <a:pt x="40" y="47"/>
                    <a:pt x="40" y="47"/>
                  </a:cubicBezTo>
                  <a:cubicBezTo>
                    <a:pt x="40" y="47"/>
                    <a:pt x="40" y="47"/>
                    <a:pt x="40" y="47"/>
                  </a:cubicBezTo>
                  <a:cubicBezTo>
                    <a:pt x="40" y="46"/>
                    <a:pt x="40" y="46"/>
                    <a:pt x="40" y="46"/>
                  </a:cubicBezTo>
                  <a:close/>
                  <a:moveTo>
                    <a:pt x="52" y="46"/>
                  </a:moveTo>
                  <a:cubicBezTo>
                    <a:pt x="52" y="46"/>
                    <a:pt x="52" y="46"/>
                    <a:pt x="52" y="46"/>
                  </a:cubicBezTo>
                  <a:cubicBezTo>
                    <a:pt x="52" y="47"/>
                    <a:pt x="52" y="47"/>
                    <a:pt x="52" y="47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3" y="46"/>
                    <a:pt x="53" y="46"/>
                    <a:pt x="53" y="46"/>
                  </a:cubicBezTo>
                  <a:cubicBezTo>
                    <a:pt x="53" y="46"/>
                    <a:pt x="53" y="46"/>
                    <a:pt x="53" y="46"/>
                  </a:cubicBezTo>
                  <a:cubicBezTo>
                    <a:pt x="53" y="46"/>
                    <a:pt x="53" y="46"/>
                    <a:pt x="53" y="46"/>
                  </a:cubicBezTo>
                  <a:cubicBezTo>
                    <a:pt x="52" y="46"/>
                    <a:pt x="52" y="46"/>
                    <a:pt x="52" y="46"/>
                  </a:cubicBezTo>
                  <a:close/>
                  <a:moveTo>
                    <a:pt x="46" y="45"/>
                  </a:moveTo>
                  <a:cubicBezTo>
                    <a:pt x="45" y="45"/>
                    <a:pt x="45" y="45"/>
                    <a:pt x="45" y="45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46" y="46"/>
                    <a:pt x="46" y="46"/>
                    <a:pt x="46" y="46"/>
                  </a:cubicBezTo>
                  <a:cubicBezTo>
                    <a:pt x="46" y="46"/>
                    <a:pt x="46" y="46"/>
                    <a:pt x="46" y="46"/>
                  </a:cubicBezTo>
                  <a:cubicBezTo>
                    <a:pt x="46" y="46"/>
                    <a:pt x="46" y="46"/>
                    <a:pt x="46" y="46"/>
                  </a:cubicBezTo>
                  <a:cubicBezTo>
                    <a:pt x="46" y="45"/>
                    <a:pt x="46" y="45"/>
                    <a:pt x="46" y="45"/>
                  </a:cubicBezTo>
                  <a:cubicBezTo>
                    <a:pt x="46" y="45"/>
                    <a:pt x="46" y="45"/>
                    <a:pt x="46" y="45"/>
                  </a:cubicBezTo>
                  <a:cubicBezTo>
                    <a:pt x="47" y="45"/>
                    <a:pt x="47" y="45"/>
                    <a:pt x="47" y="45"/>
                  </a:cubicBezTo>
                  <a:cubicBezTo>
                    <a:pt x="46" y="45"/>
                    <a:pt x="46" y="45"/>
                    <a:pt x="46" y="45"/>
                  </a:cubicBezTo>
                  <a:cubicBezTo>
                    <a:pt x="46" y="45"/>
                    <a:pt x="46" y="45"/>
                    <a:pt x="46" y="45"/>
                  </a:cubicBezTo>
                  <a:cubicBezTo>
                    <a:pt x="46" y="45"/>
                    <a:pt x="46" y="45"/>
                    <a:pt x="46" y="45"/>
                  </a:cubicBezTo>
                  <a:cubicBezTo>
                    <a:pt x="46" y="45"/>
                    <a:pt x="46" y="45"/>
                    <a:pt x="46" y="45"/>
                  </a:cubicBezTo>
                  <a:cubicBezTo>
                    <a:pt x="46" y="45"/>
                    <a:pt x="46" y="45"/>
                    <a:pt x="46" y="45"/>
                  </a:cubicBezTo>
                  <a:close/>
                  <a:moveTo>
                    <a:pt x="55" y="45"/>
                  </a:moveTo>
                  <a:cubicBezTo>
                    <a:pt x="55" y="45"/>
                    <a:pt x="55" y="45"/>
                    <a:pt x="55" y="45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56" y="44"/>
                    <a:pt x="56" y="44"/>
                    <a:pt x="56" y="44"/>
                  </a:cubicBezTo>
                  <a:cubicBezTo>
                    <a:pt x="56" y="44"/>
                    <a:pt x="56" y="44"/>
                    <a:pt x="56" y="44"/>
                  </a:cubicBezTo>
                  <a:cubicBezTo>
                    <a:pt x="55" y="45"/>
                    <a:pt x="55" y="45"/>
                    <a:pt x="55" y="45"/>
                  </a:cubicBezTo>
                  <a:cubicBezTo>
                    <a:pt x="55" y="45"/>
                    <a:pt x="55" y="45"/>
                    <a:pt x="55" y="45"/>
                  </a:cubicBezTo>
                  <a:close/>
                  <a:moveTo>
                    <a:pt x="34" y="45"/>
                  </a:moveTo>
                  <a:cubicBezTo>
                    <a:pt x="34" y="45"/>
                    <a:pt x="34" y="44"/>
                    <a:pt x="34" y="44"/>
                  </a:cubicBezTo>
                  <a:cubicBezTo>
                    <a:pt x="34" y="44"/>
                    <a:pt x="34" y="44"/>
                    <a:pt x="33" y="44"/>
                  </a:cubicBezTo>
                  <a:cubicBezTo>
                    <a:pt x="33" y="44"/>
                    <a:pt x="33" y="44"/>
                    <a:pt x="34" y="44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44"/>
                    <a:pt x="33" y="44"/>
                    <a:pt x="33" y="44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3" y="45"/>
                    <a:pt x="33" y="45"/>
                    <a:pt x="34" y="45"/>
                  </a:cubicBezTo>
                  <a:close/>
                  <a:moveTo>
                    <a:pt x="39" y="44"/>
                  </a:moveTo>
                  <a:cubicBezTo>
                    <a:pt x="39" y="44"/>
                    <a:pt x="39" y="44"/>
                    <a:pt x="39" y="44"/>
                  </a:cubicBezTo>
                  <a:cubicBezTo>
                    <a:pt x="39" y="44"/>
                    <a:pt x="39" y="45"/>
                    <a:pt x="40" y="45"/>
                  </a:cubicBezTo>
                  <a:cubicBezTo>
                    <a:pt x="40" y="45"/>
                    <a:pt x="40" y="45"/>
                    <a:pt x="40" y="45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40" y="44"/>
                    <a:pt x="40" y="44"/>
                    <a:pt x="40" y="44"/>
                  </a:cubicBezTo>
                  <a:cubicBezTo>
                    <a:pt x="39" y="44"/>
                    <a:pt x="39" y="44"/>
                    <a:pt x="39" y="44"/>
                  </a:cubicBezTo>
                  <a:close/>
                  <a:moveTo>
                    <a:pt x="50" y="44"/>
                  </a:moveTo>
                  <a:cubicBezTo>
                    <a:pt x="50" y="44"/>
                    <a:pt x="50" y="44"/>
                    <a:pt x="50" y="44"/>
                  </a:cubicBezTo>
                  <a:cubicBezTo>
                    <a:pt x="50" y="44"/>
                    <a:pt x="50" y="44"/>
                    <a:pt x="50" y="44"/>
                  </a:cubicBezTo>
                  <a:cubicBezTo>
                    <a:pt x="50" y="44"/>
                    <a:pt x="50" y="44"/>
                    <a:pt x="50" y="44"/>
                  </a:cubicBezTo>
                  <a:cubicBezTo>
                    <a:pt x="50" y="44"/>
                    <a:pt x="50" y="44"/>
                    <a:pt x="50" y="44"/>
                  </a:cubicBezTo>
                  <a:cubicBezTo>
                    <a:pt x="50" y="44"/>
                    <a:pt x="50" y="44"/>
                    <a:pt x="50" y="44"/>
                  </a:cubicBezTo>
                  <a:cubicBezTo>
                    <a:pt x="51" y="44"/>
                    <a:pt x="51" y="44"/>
                    <a:pt x="51" y="44"/>
                  </a:cubicBezTo>
                  <a:cubicBezTo>
                    <a:pt x="51" y="43"/>
                    <a:pt x="52" y="43"/>
                    <a:pt x="52" y="43"/>
                  </a:cubicBezTo>
                  <a:cubicBezTo>
                    <a:pt x="52" y="43"/>
                    <a:pt x="52" y="43"/>
                    <a:pt x="52" y="43"/>
                  </a:cubicBezTo>
                  <a:cubicBezTo>
                    <a:pt x="52" y="42"/>
                    <a:pt x="52" y="42"/>
                    <a:pt x="52" y="42"/>
                  </a:cubicBezTo>
                  <a:cubicBezTo>
                    <a:pt x="51" y="42"/>
                    <a:pt x="50" y="43"/>
                    <a:pt x="50" y="44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50" y="44"/>
                    <a:pt x="50" y="44"/>
                    <a:pt x="50" y="44"/>
                  </a:cubicBezTo>
                  <a:cubicBezTo>
                    <a:pt x="50" y="44"/>
                    <a:pt x="50" y="44"/>
                    <a:pt x="50" y="44"/>
                  </a:cubicBezTo>
                  <a:close/>
                  <a:moveTo>
                    <a:pt x="42" y="44"/>
                  </a:moveTo>
                  <a:cubicBezTo>
                    <a:pt x="42" y="44"/>
                    <a:pt x="42" y="44"/>
                    <a:pt x="42" y="44"/>
                  </a:cubicBezTo>
                  <a:cubicBezTo>
                    <a:pt x="43" y="44"/>
                    <a:pt x="43" y="43"/>
                    <a:pt x="44" y="43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3"/>
                    <a:pt x="44" y="42"/>
                    <a:pt x="44" y="42"/>
                  </a:cubicBezTo>
                  <a:cubicBezTo>
                    <a:pt x="43" y="42"/>
                    <a:pt x="43" y="42"/>
                    <a:pt x="43" y="42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2" y="43"/>
                    <a:pt x="42" y="43"/>
                    <a:pt x="42" y="43"/>
                  </a:cubicBezTo>
                  <a:cubicBezTo>
                    <a:pt x="42" y="43"/>
                    <a:pt x="42" y="43"/>
                    <a:pt x="42" y="43"/>
                  </a:cubicBezTo>
                  <a:lnTo>
                    <a:pt x="42" y="44"/>
                  </a:lnTo>
                  <a:close/>
                  <a:moveTo>
                    <a:pt x="50" y="41"/>
                  </a:moveTo>
                  <a:cubicBezTo>
                    <a:pt x="50" y="42"/>
                    <a:pt x="50" y="42"/>
                    <a:pt x="50" y="42"/>
                  </a:cubicBezTo>
                  <a:cubicBezTo>
                    <a:pt x="50" y="42"/>
                    <a:pt x="50" y="42"/>
                    <a:pt x="50" y="42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50" y="42"/>
                    <a:pt x="50" y="42"/>
                    <a:pt x="50" y="42"/>
                  </a:cubicBezTo>
                  <a:cubicBezTo>
                    <a:pt x="50" y="42"/>
                    <a:pt x="50" y="42"/>
                    <a:pt x="50" y="42"/>
                  </a:cubicBezTo>
                  <a:cubicBezTo>
                    <a:pt x="50" y="42"/>
                    <a:pt x="50" y="42"/>
                    <a:pt x="50" y="42"/>
                  </a:cubicBezTo>
                  <a:cubicBezTo>
                    <a:pt x="50" y="42"/>
                    <a:pt x="50" y="42"/>
                    <a:pt x="50" y="42"/>
                  </a:cubicBezTo>
                  <a:cubicBezTo>
                    <a:pt x="50" y="42"/>
                    <a:pt x="50" y="42"/>
                    <a:pt x="50" y="42"/>
                  </a:cubicBezTo>
                  <a:cubicBezTo>
                    <a:pt x="50" y="42"/>
                    <a:pt x="50" y="42"/>
                    <a:pt x="50" y="42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49" y="41"/>
                    <a:pt x="49" y="41"/>
                    <a:pt x="49" y="41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50" y="41"/>
                    <a:pt x="50" y="41"/>
                    <a:pt x="50" y="41"/>
                  </a:cubicBezTo>
                  <a:close/>
                  <a:moveTo>
                    <a:pt x="38" y="41"/>
                  </a:moveTo>
                  <a:cubicBezTo>
                    <a:pt x="38" y="41"/>
                    <a:pt x="38" y="41"/>
                    <a:pt x="38" y="41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38" y="42"/>
                    <a:pt x="39" y="42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9" y="41"/>
                    <a:pt x="39" y="41"/>
                    <a:pt x="39" y="41"/>
                  </a:cubicBezTo>
                  <a:cubicBezTo>
                    <a:pt x="38" y="41"/>
                    <a:pt x="38" y="41"/>
                    <a:pt x="38" y="41"/>
                  </a:cubicBezTo>
                  <a:close/>
                  <a:moveTo>
                    <a:pt x="40" y="42"/>
                  </a:moveTo>
                  <a:cubicBezTo>
                    <a:pt x="40" y="42"/>
                    <a:pt x="40" y="42"/>
                    <a:pt x="40" y="42"/>
                  </a:cubicBezTo>
                  <a:cubicBezTo>
                    <a:pt x="40" y="42"/>
                    <a:pt x="40" y="42"/>
                    <a:pt x="40" y="43"/>
                  </a:cubicBezTo>
                  <a:cubicBezTo>
                    <a:pt x="41" y="42"/>
                    <a:pt x="41" y="41"/>
                    <a:pt x="41" y="40"/>
                  </a:cubicBezTo>
                  <a:cubicBezTo>
                    <a:pt x="41" y="40"/>
                    <a:pt x="41" y="40"/>
                    <a:pt x="41" y="40"/>
                  </a:cubicBezTo>
                  <a:cubicBezTo>
                    <a:pt x="40" y="40"/>
                    <a:pt x="40" y="41"/>
                    <a:pt x="39" y="41"/>
                  </a:cubicBezTo>
                  <a:cubicBezTo>
                    <a:pt x="40" y="42"/>
                    <a:pt x="40" y="42"/>
                    <a:pt x="40" y="42"/>
                  </a:cubicBezTo>
                  <a:close/>
                  <a:moveTo>
                    <a:pt x="33" y="38"/>
                  </a:moveTo>
                  <a:cubicBezTo>
                    <a:pt x="33" y="39"/>
                    <a:pt x="33" y="39"/>
                    <a:pt x="33" y="39"/>
                  </a:cubicBezTo>
                  <a:cubicBezTo>
                    <a:pt x="33" y="39"/>
                    <a:pt x="33" y="39"/>
                    <a:pt x="33" y="39"/>
                  </a:cubicBezTo>
                  <a:cubicBezTo>
                    <a:pt x="33" y="39"/>
                    <a:pt x="33" y="39"/>
                    <a:pt x="33" y="39"/>
                  </a:cubicBezTo>
                  <a:cubicBezTo>
                    <a:pt x="33" y="39"/>
                    <a:pt x="33" y="39"/>
                    <a:pt x="33" y="39"/>
                  </a:cubicBezTo>
                  <a:cubicBezTo>
                    <a:pt x="33" y="39"/>
                    <a:pt x="33" y="39"/>
                    <a:pt x="33" y="39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38"/>
                    <a:pt x="34" y="38"/>
                    <a:pt x="34" y="38"/>
                  </a:cubicBezTo>
                  <a:cubicBezTo>
                    <a:pt x="33" y="38"/>
                    <a:pt x="33" y="38"/>
                    <a:pt x="33" y="38"/>
                  </a:cubicBezTo>
                  <a:cubicBezTo>
                    <a:pt x="33" y="38"/>
                    <a:pt x="33" y="38"/>
                    <a:pt x="33" y="38"/>
                  </a:cubicBezTo>
                  <a:cubicBezTo>
                    <a:pt x="33" y="38"/>
                    <a:pt x="33" y="38"/>
                    <a:pt x="33" y="38"/>
                  </a:cubicBezTo>
                  <a:cubicBezTo>
                    <a:pt x="33" y="38"/>
                    <a:pt x="33" y="38"/>
                    <a:pt x="33" y="38"/>
                  </a:cubicBezTo>
                  <a:close/>
                  <a:moveTo>
                    <a:pt x="39" y="38"/>
                  </a:moveTo>
                  <a:cubicBezTo>
                    <a:pt x="40" y="38"/>
                    <a:pt x="40" y="38"/>
                    <a:pt x="40" y="38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9" y="38"/>
                    <a:pt x="39" y="38"/>
                    <a:pt x="39" y="38"/>
                  </a:cubicBezTo>
                  <a:close/>
                  <a:moveTo>
                    <a:pt x="37" y="38"/>
                  </a:moveTo>
                  <a:cubicBezTo>
                    <a:pt x="37" y="38"/>
                    <a:pt x="37" y="38"/>
                    <a:pt x="37" y="38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6" y="39"/>
                    <a:pt x="36" y="39"/>
                    <a:pt x="36" y="39"/>
                  </a:cubicBezTo>
                  <a:cubicBezTo>
                    <a:pt x="36" y="39"/>
                    <a:pt x="36" y="39"/>
                    <a:pt x="36" y="39"/>
                  </a:cubicBezTo>
                  <a:cubicBezTo>
                    <a:pt x="36" y="39"/>
                    <a:pt x="36" y="39"/>
                    <a:pt x="36" y="39"/>
                  </a:cubicBezTo>
                  <a:cubicBezTo>
                    <a:pt x="37" y="39"/>
                    <a:pt x="37" y="39"/>
                    <a:pt x="37" y="39"/>
                  </a:cubicBezTo>
                  <a:cubicBezTo>
                    <a:pt x="37" y="38"/>
                    <a:pt x="37" y="38"/>
                    <a:pt x="37" y="38"/>
                  </a:cubicBezTo>
                  <a:close/>
                  <a:moveTo>
                    <a:pt x="38" y="37"/>
                  </a:moveTo>
                  <a:cubicBezTo>
                    <a:pt x="39" y="37"/>
                    <a:pt x="39" y="37"/>
                    <a:pt x="39" y="37"/>
                  </a:cubicBezTo>
                  <a:cubicBezTo>
                    <a:pt x="39" y="37"/>
                    <a:pt x="39" y="37"/>
                    <a:pt x="39" y="37"/>
                  </a:cubicBezTo>
                  <a:cubicBezTo>
                    <a:pt x="38" y="36"/>
                    <a:pt x="38" y="36"/>
                    <a:pt x="38" y="36"/>
                  </a:cubicBezTo>
                  <a:cubicBezTo>
                    <a:pt x="38" y="37"/>
                    <a:pt x="38" y="37"/>
                    <a:pt x="38" y="37"/>
                  </a:cubicBezTo>
                  <a:cubicBezTo>
                    <a:pt x="38" y="36"/>
                    <a:pt x="38" y="36"/>
                    <a:pt x="38" y="36"/>
                  </a:cubicBezTo>
                  <a:cubicBezTo>
                    <a:pt x="38" y="36"/>
                    <a:pt x="38" y="36"/>
                    <a:pt x="38" y="36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7" y="37"/>
                    <a:pt x="38" y="37"/>
                    <a:pt x="38" y="37"/>
                  </a:cubicBezTo>
                  <a:cubicBezTo>
                    <a:pt x="38" y="37"/>
                    <a:pt x="38" y="37"/>
                    <a:pt x="38" y="37"/>
                  </a:cubicBezTo>
                  <a:close/>
                  <a:moveTo>
                    <a:pt x="33" y="36"/>
                  </a:moveTo>
                  <a:cubicBezTo>
                    <a:pt x="32" y="37"/>
                    <a:pt x="32" y="37"/>
                    <a:pt x="32" y="3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3" y="37"/>
                    <a:pt x="33" y="37"/>
                    <a:pt x="33" y="37"/>
                  </a:cubicBezTo>
                  <a:cubicBezTo>
                    <a:pt x="33" y="37"/>
                    <a:pt x="33" y="37"/>
                    <a:pt x="33" y="37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33" y="36"/>
                    <a:pt x="33" y="36"/>
                    <a:pt x="33" y="36"/>
                  </a:cubicBezTo>
                  <a:close/>
                  <a:moveTo>
                    <a:pt x="37" y="36"/>
                  </a:moveTo>
                  <a:cubicBezTo>
                    <a:pt x="37" y="36"/>
                    <a:pt x="37" y="36"/>
                    <a:pt x="37" y="36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4"/>
                    <a:pt x="37" y="34"/>
                    <a:pt x="37" y="34"/>
                  </a:cubicBezTo>
                  <a:cubicBezTo>
                    <a:pt x="37" y="34"/>
                    <a:pt x="37" y="34"/>
                    <a:pt x="37" y="34"/>
                  </a:cubicBezTo>
                  <a:cubicBezTo>
                    <a:pt x="36" y="34"/>
                    <a:pt x="36" y="34"/>
                    <a:pt x="36" y="34"/>
                  </a:cubicBezTo>
                  <a:cubicBezTo>
                    <a:pt x="36" y="34"/>
                    <a:pt x="36" y="34"/>
                    <a:pt x="36" y="34"/>
                  </a:cubicBezTo>
                  <a:cubicBezTo>
                    <a:pt x="36" y="34"/>
                    <a:pt x="36" y="34"/>
                    <a:pt x="36" y="34"/>
                  </a:cubicBezTo>
                  <a:cubicBezTo>
                    <a:pt x="36" y="34"/>
                    <a:pt x="36" y="34"/>
                    <a:pt x="36" y="34"/>
                  </a:cubicBezTo>
                  <a:cubicBezTo>
                    <a:pt x="36" y="34"/>
                    <a:pt x="36" y="34"/>
                    <a:pt x="36" y="34"/>
                  </a:cubicBezTo>
                  <a:cubicBezTo>
                    <a:pt x="35" y="34"/>
                    <a:pt x="35" y="34"/>
                    <a:pt x="35" y="34"/>
                  </a:cubicBezTo>
                  <a:cubicBezTo>
                    <a:pt x="35" y="34"/>
                    <a:pt x="35" y="34"/>
                    <a:pt x="35" y="34"/>
                  </a:cubicBezTo>
                  <a:cubicBezTo>
                    <a:pt x="35" y="34"/>
                    <a:pt x="35" y="34"/>
                    <a:pt x="35" y="34"/>
                  </a:cubicBezTo>
                  <a:cubicBezTo>
                    <a:pt x="35" y="34"/>
                    <a:pt x="35" y="35"/>
                    <a:pt x="36" y="35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6" y="36"/>
                    <a:pt x="36" y="36"/>
                    <a:pt x="36" y="36"/>
                  </a:cubicBezTo>
                  <a:cubicBezTo>
                    <a:pt x="37" y="36"/>
                    <a:pt x="37" y="36"/>
                    <a:pt x="37" y="36"/>
                  </a:cubicBezTo>
                  <a:close/>
                  <a:moveTo>
                    <a:pt x="45" y="29"/>
                  </a:moveTo>
                  <a:cubicBezTo>
                    <a:pt x="45" y="29"/>
                    <a:pt x="45" y="29"/>
                    <a:pt x="45" y="29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29"/>
                    <a:pt x="45" y="29"/>
                    <a:pt x="45" y="29"/>
                  </a:cubicBezTo>
                  <a:close/>
                  <a:moveTo>
                    <a:pt x="44" y="28"/>
                  </a:moveTo>
                  <a:cubicBezTo>
                    <a:pt x="45" y="28"/>
                    <a:pt x="45" y="28"/>
                    <a:pt x="45" y="28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29"/>
                    <a:pt x="45" y="29"/>
                    <a:pt x="45" y="29"/>
                  </a:cubicBezTo>
                  <a:cubicBezTo>
                    <a:pt x="45" y="28"/>
                    <a:pt x="45" y="28"/>
                    <a:pt x="45" y="28"/>
                  </a:cubicBezTo>
                  <a:lnTo>
                    <a:pt x="44" y="28"/>
                  </a:lnTo>
                  <a:close/>
                  <a:moveTo>
                    <a:pt x="40" y="28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0" y="28"/>
                    <a:pt x="40" y="28"/>
                    <a:pt x="40" y="28"/>
                  </a:cubicBezTo>
                  <a:cubicBezTo>
                    <a:pt x="40" y="28"/>
                    <a:pt x="40" y="28"/>
                    <a:pt x="40" y="28"/>
                  </a:cubicBezTo>
                  <a:close/>
                  <a:moveTo>
                    <a:pt x="40" y="28"/>
                  </a:moveTo>
                  <a:cubicBezTo>
                    <a:pt x="40" y="28"/>
                    <a:pt x="40" y="28"/>
                    <a:pt x="40" y="28"/>
                  </a:cubicBezTo>
                  <a:cubicBezTo>
                    <a:pt x="40" y="28"/>
                    <a:pt x="40" y="28"/>
                    <a:pt x="40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lnTo>
                    <a:pt x="40" y="28"/>
                  </a:lnTo>
                  <a:close/>
                  <a:moveTo>
                    <a:pt x="37" y="20"/>
                  </a:moveTo>
                  <a:cubicBezTo>
                    <a:pt x="37" y="20"/>
                    <a:pt x="37" y="20"/>
                    <a:pt x="37" y="20"/>
                  </a:cubicBezTo>
                  <a:cubicBezTo>
                    <a:pt x="36" y="20"/>
                    <a:pt x="36" y="20"/>
                    <a:pt x="37" y="20"/>
                  </a:cubicBezTo>
                  <a:cubicBezTo>
                    <a:pt x="37" y="20"/>
                    <a:pt x="37" y="20"/>
                    <a:pt x="37" y="20"/>
                  </a:cubicBezTo>
                  <a:close/>
                  <a:moveTo>
                    <a:pt x="43" y="37"/>
                  </a:moveTo>
                  <a:cubicBezTo>
                    <a:pt x="44" y="37"/>
                    <a:pt x="45" y="36"/>
                    <a:pt x="46" y="36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44" y="36"/>
                    <a:pt x="44" y="36"/>
                    <a:pt x="43" y="37"/>
                  </a:cubicBezTo>
                  <a:close/>
                  <a:moveTo>
                    <a:pt x="50" y="35"/>
                  </a:moveTo>
                  <a:cubicBezTo>
                    <a:pt x="50" y="35"/>
                    <a:pt x="50" y="35"/>
                    <a:pt x="50" y="35"/>
                  </a:cubicBezTo>
                  <a:cubicBezTo>
                    <a:pt x="50" y="35"/>
                    <a:pt x="50" y="35"/>
                    <a:pt x="50" y="35"/>
                  </a:cubicBezTo>
                  <a:cubicBezTo>
                    <a:pt x="50" y="35"/>
                    <a:pt x="50" y="35"/>
                    <a:pt x="50" y="35"/>
                  </a:cubicBezTo>
                  <a:cubicBezTo>
                    <a:pt x="50" y="35"/>
                    <a:pt x="50" y="35"/>
                    <a:pt x="50" y="35"/>
                  </a:cubicBezTo>
                  <a:cubicBezTo>
                    <a:pt x="49" y="35"/>
                    <a:pt x="49" y="34"/>
                    <a:pt x="48" y="35"/>
                  </a:cubicBezTo>
                  <a:cubicBezTo>
                    <a:pt x="48" y="35"/>
                    <a:pt x="48" y="35"/>
                    <a:pt x="48" y="35"/>
                  </a:cubicBezTo>
                  <a:cubicBezTo>
                    <a:pt x="47" y="35"/>
                    <a:pt x="47" y="35"/>
                    <a:pt x="47" y="35"/>
                  </a:cubicBezTo>
                  <a:cubicBezTo>
                    <a:pt x="47" y="35"/>
                    <a:pt x="47" y="35"/>
                    <a:pt x="47" y="35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7" y="36"/>
                    <a:pt x="47" y="36"/>
                    <a:pt x="47" y="36"/>
                  </a:cubicBezTo>
                  <a:cubicBezTo>
                    <a:pt x="48" y="35"/>
                    <a:pt x="48" y="35"/>
                    <a:pt x="48" y="35"/>
                  </a:cubicBezTo>
                  <a:cubicBezTo>
                    <a:pt x="48" y="35"/>
                    <a:pt x="48" y="35"/>
                    <a:pt x="48" y="35"/>
                  </a:cubicBezTo>
                  <a:cubicBezTo>
                    <a:pt x="48" y="35"/>
                    <a:pt x="48" y="35"/>
                    <a:pt x="48" y="35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49" y="36"/>
                    <a:pt x="49" y="35"/>
                    <a:pt x="50" y="35"/>
                  </a:cubicBezTo>
                  <a:close/>
                  <a:moveTo>
                    <a:pt x="44" y="29"/>
                  </a:moveTo>
                  <a:cubicBezTo>
                    <a:pt x="44" y="29"/>
                    <a:pt x="44" y="29"/>
                    <a:pt x="44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3" y="28"/>
                    <a:pt x="43" y="28"/>
                    <a:pt x="43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8"/>
                    <a:pt x="42" y="28"/>
                    <a:pt x="42" y="28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2" y="31"/>
                    <a:pt x="42" y="31"/>
                    <a:pt x="42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1"/>
                    <a:pt x="43" y="31"/>
                    <a:pt x="43" y="31"/>
                  </a:cubicBezTo>
                  <a:cubicBezTo>
                    <a:pt x="43" y="31"/>
                    <a:pt x="43" y="31"/>
                    <a:pt x="43" y="32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43" y="32"/>
                    <a:pt x="43" y="32"/>
                    <a:pt x="43" y="32"/>
                  </a:cubicBezTo>
                  <a:cubicBezTo>
                    <a:pt x="44" y="31"/>
                    <a:pt x="44" y="31"/>
                    <a:pt x="44" y="31"/>
                  </a:cubicBezTo>
                  <a:cubicBezTo>
                    <a:pt x="44" y="31"/>
                    <a:pt x="44" y="31"/>
                    <a:pt x="44" y="31"/>
                  </a:cubicBezTo>
                  <a:cubicBezTo>
                    <a:pt x="44" y="31"/>
                    <a:pt x="44" y="31"/>
                    <a:pt x="44" y="31"/>
                  </a:cubicBezTo>
                  <a:cubicBezTo>
                    <a:pt x="44" y="31"/>
                    <a:pt x="44" y="31"/>
                    <a:pt x="44" y="31"/>
                  </a:cubicBezTo>
                  <a:cubicBezTo>
                    <a:pt x="44" y="30"/>
                    <a:pt x="44" y="30"/>
                    <a:pt x="44" y="30"/>
                  </a:cubicBezTo>
                  <a:cubicBezTo>
                    <a:pt x="44" y="30"/>
                    <a:pt x="44" y="30"/>
                    <a:pt x="44" y="30"/>
                  </a:cubicBezTo>
                  <a:cubicBezTo>
                    <a:pt x="44" y="30"/>
                    <a:pt x="44" y="29"/>
                    <a:pt x="44" y="29"/>
                  </a:cubicBezTo>
                  <a:close/>
                  <a:moveTo>
                    <a:pt x="47" y="23"/>
                  </a:moveTo>
                  <a:cubicBezTo>
                    <a:pt x="47" y="23"/>
                    <a:pt x="47" y="23"/>
                    <a:pt x="47" y="23"/>
                  </a:cubicBezTo>
                  <a:cubicBezTo>
                    <a:pt x="47" y="23"/>
                    <a:pt x="47" y="23"/>
                    <a:pt x="47" y="23"/>
                  </a:cubicBezTo>
                  <a:cubicBezTo>
                    <a:pt x="47" y="23"/>
                    <a:pt x="46" y="22"/>
                    <a:pt x="46" y="22"/>
                  </a:cubicBezTo>
                  <a:cubicBezTo>
                    <a:pt x="46" y="22"/>
                    <a:pt x="46" y="22"/>
                    <a:pt x="46" y="21"/>
                  </a:cubicBezTo>
                  <a:cubicBezTo>
                    <a:pt x="45" y="21"/>
                    <a:pt x="45" y="21"/>
                    <a:pt x="45" y="21"/>
                  </a:cubicBezTo>
                  <a:cubicBezTo>
                    <a:pt x="45" y="21"/>
                    <a:pt x="45" y="21"/>
                    <a:pt x="45" y="21"/>
                  </a:cubicBezTo>
                  <a:cubicBezTo>
                    <a:pt x="45" y="21"/>
                    <a:pt x="45" y="21"/>
                    <a:pt x="44" y="21"/>
                  </a:cubicBezTo>
                  <a:cubicBezTo>
                    <a:pt x="44" y="21"/>
                    <a:pt x="44" y="21"/>
                    <a:pt x="44" y="21"/>
                  </a:cubicBezTo>
                  <a:cubicBezTo>
                    <a:pt x="44" y="22"/>
                    <a:pt x="44" y="22"/>
                    <a:pt x="43" y="22"/>
                  </a:cubicBezTo>
                  <a:cubicBezTo>
                    <a:pt x="43" y="22"/>
                    <a:pt x="43" y="22"/>
                    <a:pt x="43" y="22"/>
                  </a:cubicBezTo>
                  <a:cubicBezTo>
                    <a:pt x="43" y="22"/>
                    <a:pt x="43" y="22"/>
                    <a:pt x="43" y="22"/>
                  </a:cubicBezTo>
                  <a:cubicBezTo>
                    <a:pt x="43" y="22"/>
                    <a:pt x="43" y="22"/>
                    <a:pt x="43" y="22"/>
                  </a:cubicBezTo>
                  <a:cubicBezTo>
                    <a:pt x="42" y="22"/>
                    <a:pt x="42" y="22"/>
                    <a:pt x="42" y="22"/>
                  </a:cubicBezTo>
                  <a:cubicBezTo>
                    <a:pt x="42" y="23"/>
                    <a:pt x="42" y="23"/>
                    <a:pt x="42" y="23"/>
                  </a:cubicBezTo>
                  <a:cubicBezTo>
                    <a:pt x="42" y="23"/>
                    <a:pt x="43" y="23"/>
                    <a:pt x="43" y="23"/>
                  </a:cubicBezTo>
                  <a:cubicBezTo>
                    <a:pt x="44" y="24"/>
                    <a:pt x="44" y="23"/>
                    <a:pt x="44" y="23"/>
                  </a:cubicBezTo>
                  <a:cubicBezTo>
                    <a:pt x="44" y="23"/>
                    <a:pt x="44" y="23"/>
                    <a:pt x="44" y="23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4" y="23"/>
                    <a:pt x="44" y="23"/>
                    <a:pt x="44" y="23"/>
                  </a:cubicBezTo>
                  <a:cubicBezTo>
                    <a:pt x="44" y="23"/>
                    <a:pt x="44" y="23"/>
                    <a:pt x="44" y="23"/>
                  </a:cubicBezTo>
                  <a:cubicBezTo>
                    <a:pt x="44" y="24"/>
                    <a:pt x="44" y="24"/>
                    <a:pt x="44" y="24"/>
                  </a:cubicBezTo>
                  <a:cubicBezTo>
                    <a:pt x="44" y="24"/>
                    <a:pt x="44" y="24"/>
                    <a:pt x="44" y="24"/>
                  </a:cubicBezTo>
                  <a:cubicBezTo>
                    <a:pt x="44" y="24"/>
                    <a:pt x="44" y="24"/>
                    <a:pt x="45" y="24"/>
                  </a:cubicBezTo>
                  <a:cubicBezTo>
                    <a:pt x="46" y="24"/>
                    <a:pt x="46" y="25"/>
                    <a:pt x="47" y="24"/>
                  </a:cubicBezTo>
                  <a:cubicBezTo>
                    <a:pt x="47" y="24"/>
                    <a:pt x="46" y="24"/>
                    <a:pt x="46" y="23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47" y="24"/>
                    <a:pt x="47" y="24"/>
                    <a:pt x="47" y="24"/>
                  </a:cubicBezTo>
                  <a:lnTo>
                    <a:pt x="47" y="23"/>
                  </a:lnTo>
                  <a:close/>
                  <a:moveTo>
                    <a:pt x="39" y="18"/>
                  </a:moveTo>
                  <a:cubicBezTo>
                    <a:pt x="39" y="17"/>
                    <a:pt x="39" y="17"/>
                    <a:pt x="39" y="17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39" y="15"/>
                    <a:pt x="39" y="16"/>
                    <a:pt x="39" y="16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7" y="17"/>
                    <a:pt x="37" y="17"/>
                    <a:pt x="37" y="17"/>
                  </a:cubicBezTo>
                  <a:cubicBezTo>
                    <a:pt x="37" y="17"/>
                    <a:pt x="37" y="17"/>
                    <a:pt x="37" y="17"/>
                  </a:cubicBezTo>
                  <a:cubicBezTo>
                    <a:pt x="37" y="17"/>
                    <a:pt x="37" y="17"/>
                    <a:pt x="37" y="17"/>
                  </a:cubicBezTo>
                  <a:cubicBezTo>
                    <a:pt x="37" y="17"/>
                    <a:pt x="37" y="17"/>
                    <a:pt x="37" y="17"/>
                  </a:cubicBezTo>
                  <a:cubicBezTo>
                    <a:pt x="37" y="17"/>
                    <a:pt x="37" y="17"/>
                    <a:pt x="37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7"/>
                    <a:pt x="38" y="17"/>
                    <a:pt x="38" y="17"/>
                  </a:cubicBezTo>
                  <a:lnTo>
                    <a:pt x="39" y="18"/>
                  </a:lnTo>
                  <a:close/>
                  <a:moveTo>
                    <a:pt x="32" y="34"/>
                  </a:moveTo>
                  <a:cubicBezTo>
                    <a:pt x="32" y="34"/>
                    <a:pt x="32" y="34"/>
                    <a:pt x="32" y="34"/>
                  </a:cubicBezTo>
                  <a:cubicBezTo>
                    <a:pt x="32" y="34"/>
                    <a:pt x="32" y="34"/>
                    <a:pt x="32" y="34"/>
                  </a:cubicBezTo>
                  <a:cubicBezTo>
                    <a:pt x="32" y="34"/>
                    <a:pt x="32" y="34"/>
                    <a:pt x="32" y="34"/>
                  </a:cubicBezTo>
                  <a:cubicBezTo>
                    <a:pt x="33" y="34"/>
                    <a:pt x="33" y="34"/>
                    <a:pt x="33" y="34"/>
                  </a:cubicBezTo>
                  <a:lnTo>
                    <a:pt x="32" y="34"/>
                  </a:lnTo>
                  <a:close/>
                  <a:moveTo>
                    <a:pt x="33" y="26"/>
                  </a:moveTo>
                  <a:cubicBezTo>
                    <a:pt x="33" y="26"/>
                    <a:pt x="33" y="26"/>
                    <a:pt x="33" y="26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3" y="26"/>
                    <a:pt x="33" y="26"/>
                    <a:pt x="33" y="26"/>
                  </a:cubicBezTo>
                  <a:close/>
                  <a:moveTo>
                    <a:pt x="34" y="26"/>
                  </a:moveTo>
                  <a:cubicBezTo>
                    <a:pt x="34" y="27"/>
                    <a:pt x="34" y="27"/>
                    <a:pt x="34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5" y="26"/>
                    <a:pt x="35" y="26"/>
                    <a:pt x="35" y="26"/>
                  </a:cubicBezTo>
                  <a:cubicBezTo>
                    <a:pt x="35" y="26"/>
                    <a:pt x="34" y="26"/>
                    <a:pt x="34" y="26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4" y="26"/>
                    <a:pt x="34" y="26"/>
                    <a:pt x="34" y="26"/>
                  </a:cubicBezTo>
                  <a:close/>
                  <a:moveTo>
                    <a:pt x="28" y="27"/>
                  </a:moveTo>
                  <a:cubicBezTo>
                    <a:pt x="28" y="26"/>
                    <a:pt x="28" y="26"/>
                    <a:pt x="28" y="26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7" y="26"/>
                    <a:pt x="27" y="26"/>
                    <a:pt x="27" y="26"/>
                  </a:cubicBezTo>
                  <a:cubicBezTo>
                    <a:pt x="27" y="26"/>
                    <a:pt x="26" y="26"/>
                    <a:pt x="26" y="25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26" y="24"/>
                    <a:pt x="25" y="24"/>
                    <a:pt x="25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5"/>
                    <a:pt x="23" y="26"/>
                    <a:pt x="23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3" y="26"/>
                    <a:pt x="23" y="26"/>
                    <a:pt x="23" y="25"/>
                  </a:cubicBezTo>
                  <a:cubicBezTo>
                    <a:pt x="24" y="25"/>
                    <a:pt x="24" y="26"/>
                    <a:pt x="24" y="26"/>
                  </a:cubicBezTo>
                  <a:cubicBezTo>
                    <a:pt x="25" y="26"/>
                    <a:pt x="25" y="26"/>
                    <a:pt x="26" y="27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6" y="27"/>
                    <a:pt x="26" y="27"/>
                    <a:pt x="26" y="27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8" y="29"/>
                    <a:pt x="28" y="29"/>
                    <a:pt x="28" y="29"/>
                  </a:cubicBezTo>
                  <a:cubicBezTo>
                    <a:pt x="28" y="29"/>
                    <a:pt x="29" y="30"/>
                    <a:pt x="30" y="30"/>
                  </a:cubicBezTo>
                  <a:cubicBezTo>
                    <a:pt x="30" y="30"/>
                    <a:pt x="30" y="30"/>
                    <a:pt x="30" y="30"/>
                  </a:cubicBezTo>
                  <a:cubicBezTo>
                    <a:pt x="30" y="30"/>
                    <a:pt x="30" y="30"/>
                    <a:pt x="30" y="30"/>
                  </a:cubicBezTo>
                  <a:cubicBezTo>
                    <a:pt x="30" y="30"/>
                    <a:pt x="30" y="30"/>
                    <a:pt x="30" y="30"/>
                  </a:cubicBezTo>
                  <a:cubicBezTo>
                    <a:pt x="30" y="30"/>
                    <a:pt x="30" y="30"/>
                    <a:pt x="31" y="30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1" y="32"/>
                    <a:pt x="31" y="32"/>
                    <a:pt x="31" y="32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32" y="33"/>
                    <a:pt x="32" y="33"/>
                    <a:pt x="32" y="33"/>
                  </a:cubicBezTo>
                  <a:cubicBezTo>
                    <a:pt x="32" y="33"/>
                    <a:pt x="32" y="33"/>
                    <a:pt x="32" y="33"/>
                  </a:cubicBezTo>
                  <a:cubicBezTo>
                    <a:pt x="32" y="33"/>
                    <a:pt x="32" y="33"/>
                    <a:pt x="32" y="33"/>
                  </a:cubicBezTo>
                  <a:cubicBezTo>
                    <a:pt x="32" y="33"/>
                    <a:pt x="32" y="33"/>
                    <a:pt x="32" y="33"/>
                  </a:cubicBezTo>
                  <a:cubicBezTo>
                    <a:pt x="32" y="33"/>
                    <a:pt x="32" y="33"/>
                    <a:pt x="32" y="33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3" y="33"/>
                    <a:pt x="33" y="33"/>
                    <a:pt x="34" y="32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33" y="32"/>
                    <a:pt x="33" y="32"/>
                    <a:pt x="33" y="32"/>
                  </a:cubicBezTo>
                  <a:cubicBezTo>
                    <a:pt x="33" y="32"/>
                    <a:pt x="33" y="32"/>
                    <a:pt x="32" y="31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1" y="31"/>
                    <a:pt x="31" y="31"/>
                    <a:pt x="31" y="31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1" y="29"/>
                    <a:pt x="31" y="29"/>
                    <a:pt x="31" y="29"/>
                  </a:cubicBezTo>
                  <a:cubicBezTo>
                    <a:pt x="31" y="28"/>
                    <a:pt x="31" y="28"/>
                    <a:pt x="31" y="28"/>
                  </a:cubicBezTo>
                  <a:cubicBezTo>
                    <a:pt x="31" y="28"/>
                    <a:pt x="31" y="28"/>
                    <a:pt x="31" y="28"/>
                  </a:cubicBezTo>
                  <a:cubicBezTo>
                    <a:pt x="31" y="28"/>
                    <a:pt x="31" y="28"/>
                    <a:pt x="31" y="27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29" y="28"/>
                    <a:pt x="29" y="27"/>
                    <a:pt x="28" y="27"/>
                  </a:cubicBezTo>
                  <a:close/>
                  <a:moveTo>
                    <a:pt x="31" y="60"/>
                  </a:moveTo>
                  <a:cubicBezTo>
                    <a:pt x="31" y="59"/>
                    <a:pt x="31" y="59"/>
                    <a:pt x="31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30" y="60"/>
                    <a:pt x="30" y="60"/>
                    <a:pt x="30" y="60"/>
                  </a:cubicBezTo>
                  <a:cubicBezTo>
                    <a:pt x="31" y="60"/>
                    <a:pt x="31" y="60"/>
                    <a:pt x="31" y="60"/>
                  </a:cubicBezTo>
                  <a:cubicBezTo>
                    <a:pt x="31" y="60"/>
                    <a:pt x="31" y="60"/>
                    <a:pt x="31" y="60"/>
                  </a:cubicBezTo>
                  <a:close/>
                  <a:moveTo>
                    <a:pt x="41" y="59"/>
                  </a:moveTo>
                  <a:cubicBezTo>
                    <a:pt x="41" y="59"/>
                    <a:pt x="41" y="59"/>
                    <a:pt x="41" y="59"/>
                  </a:cubicBezTo>
                  <a:cubicBezTo>
                    <a:pt x="41" y="59"/>
                    <a:pt x="41" y="59"/>
                    <a:pt x="41" y="59"/>
                  </a:cubicBezTo>
                  <a:cubicBezTo>
                    <a:pt x="41" y="59"/>
                    <a:pt x="41" y="59"/>
                    <a:pt x="41" y="59"/>
                  </a:cubicBezTo>
                  <a:close/>
                  <a:moveTo>
                    <a:pt x="44" y="59"/>
                  </a:moveTo>
                  <a:cubicBezTo>
                    <a:pt x="44" y="59"/>
                    <a:pt x="44" y="59"/>
                    <a:pt x="44" y="59"/>
                  </a:cubicBezTo>
                  <a:cubicBezTo>
                    <a:pt x="44" y="59"/>
                    <a:pt x="44" y="59"/>
                    <a:pt x="44" y="59"/>
                  </a:cubicBezTo>
                  <a:cubicBezTo>
                    <a:pt x="44" y="59"/>
                    <a:pt x="44" y="59"/>
                    <a:pt x="44" y="59"/>
                  </a:cubicBezTo>
                  <a:close/>
                  <a:moveTo>
                    <a:pt x="38" y="54"/>
                  </a:moveTo>
                  <a:cubicBezTo>
                    <a:pt x="38" y="55"/>
                    <a:pt x="38" y="55"/>
                    <a:pt x="38" y="55"/>
                  </a:cubicBezTo>
                  <a:cubicBezTo>
                    <a:pt x="38" y="55"/>
                    <a:pt x="38" y="55"/>
                    <a:pt x="38" y="55"/>
                  </a:cubicBezTo>
                  <a:cubicBezTo>
                    <a:pt x="38" y="55"/>
                    <a:pt x="38" y="55"/>
                    <a:pt x="38" y="55"/>
                  </a:cubicBezTo>
                  <a:lnTo>
                    <a:pt x="38" y="54"/>
                  </a:lnTo>
                  <a:close/>
                  <a:moveTo>
                    <a:pt x="27" y="56"/>
                  </a:moveTo>
                  <a:cubicBezTo>
                    <a:pt x="27" y="56"/>
                    <a:pt x="27" y="56"/>
                    <a:pt x="27" y="56"/>
                  </a:cubicBezTo>
                  <a:cubicBezTo>
                    <a:pt x="27" y="56"/>
                    <a:pt x="27" y="56"/>
                    <a:pt x="27" y="56"/>
                  </a:cubicBezTo>
                  <a:cubicBezTo>
                    <a:pt x="28" y="56"/>
                    <a:pt x="28" y="56"/>
                    <a:pt x="28" y="56"/>
                  </a:cubicBezTo>
                  <a:cubicBezTo>
                    <a:pt x="28" y="56"/>
                    <a:pt x="28" y="56"/>
                    <a:pt x="28" y="56"/>
                  </a:cubicBezTo>
                  <a:cubicBezTo>
                    <a:pt x="28" y="56"/>
                    <a:pt x="28" y="56"/>
                    <a:pt x="28" y="56"/>
                  </a:cubicBezTo>
                  <a:cubicBezTo>
                    <a:pt x="29" y="56"/>
                    <a:pt x="29" y="56"/>
                    <a:pt x="29" y="56"/>
                  </a:cubicBezTo>
                  <a:cubicBezTo>
                    <a:pt x="29" y="56"/>
                    <a:pt x="29" y="57"/>
                    <a:pt x="30" y="56"/>
                  </a:cubicBezTo>
                  <a:cubicBezTo>
                    <a:pt x="30" y="57"/>
                    <a:pt x="31" y="57"/>
                    <a:pt x="31" y="57"/>
                  </a:cubicBezTo>
                  <a:cubicBezTo>
                    <a:pt x="32" y="57"/>
                    <a:pt x="32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57"/>
                    <a:pt x="33" y="57"/>
                    <a:pt x="34" y="57"/>
                  </a:cubicBezTo>
                  <a:cubicBezTo>
                    <a:pt x="34" y="57"/>
                    <a:pt x="34" y="58"/>
                    <a:pt x="35" y="58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35" y="58"/>
                    <a:pt x="35" y="58"/>
                    <a:pt x="35" y="59"/>
                  </a:cubicBezTo>
                  <a:cubicBezTo>
                    <a:pt x="35" y="59"/>
                    <a:pt x="35" y="59"/>
                    <a:pt x="35" y="59"/>
                  </a:cubicBezTo>
                  <a:cubicBezTo>
                    <a:pt x="35" y="59"/>
                    <a:pt x="36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7" y="59"/>
                    <a:pt x="37" y="59"/>
                    <a:pt x="37" y="59"/>
                  </a:cubicBezTo>
                  <a:cubicBezTo>
                    <a:pt x="38" y="59"/>
                    <a:pt x="38" y="59"/>
                    <a:pt x="38" y="59"/>
                  </a:cubicBezTo>
                  <a:cubicBezTo>
                    <a:pt x="38" y="59"/>
                    <a:pt x="38" y="59"/>
                    <a:pt x="38" y="59"/>
                  </a:cubicBezTo>
                  <a:cubicBezTo>
                    <a:pt x="39" y="58"/>
                    <a:pt x="39" y="58"/>
                    <a:pt x="40" y="58"/>
                  </a:cubicBezTo>
                  <a:cubicBezTo>
                    <a:pt x="41" y="58"/>
                    <a:pt x="42" y="58"/>
                    <a:pt x="43" y="58"/>
                  </a:cubicBezTo>
                  <a:cubicBezTo>
                    <a:pt x="43" y="58"/>
                    <a:pt x="43" y="58"/>
                    <a:pt x="43" y="58"/>
                  </a:cubicBezTo>
                  <a:cubicBezTo>
                    <a:pt x="43" y="58"/>
                    <a:pt x="43" y="58"/>
                    <a:pt x="43" y="58"/>
                  </a:cubicBezTo>
                  <a:cubicBezTo>
                    <a:pt x="43" y="58"/>
                    <a:pt x="43" y="58"/>
                    <a:pt x="43" y="58"/>
                  </a:cubicBezTo>
                  <a:cubicBezTo>
                    <a:pt x="44" y="58"/>
                    <a:pt x="44" y="58"/>
                    <a:pt x="44" y="58"/>
                  </a:cubicBezTo>
                  <a:cubicBezTo>
                    <a:pt x="44" y="58"/>
                    <a:pt x="44" y="58"/>
                    <a:pt x="45" y="58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7"/>
                    <a:pt x="44" y="57"/>
                    <a:pt x="44" y="57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3" y="56"/>
                    <a:pt x="43" y="56"/>
                    <a:pt x="43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7"/>
                    <a:pt x="42" y="57"/>
                  </a:cubicBezTo>
                  <a:cubicBezTo>
                    <a:pt x="42" y="57"/>
                    <a:pt x="42" y="57"/>
                    <a:pt x="41" y="57"/>
                  </a:cubicBezTo>
                  <a:cubicBezTo>
                    <a:pt x="41" y="57"/>
                    <a:pt x="41" y="56"/>
                    <a:pt x="41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1" y="56"/>
                    <a:pt x="41" y="56"/>
                    <a:pt x="41" y="55"/>
                  </a:cubicBezTo>
                  <a:cubicBezTo>
                    <a:pt x="41" y="56"/>
                    <a:pt x="41" y="55"/>
                    <a:pt x="40" y="56"/>
                  </a:cubicBezTo>
                  <a:cubicBezTo>
                    <a:pt x="40" y="56"/>
                    <a:pt x="40" y="56"/>
                    <a:pt x="39" y="56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39" y="56"/>
                    <a:pt x="38" y="55"/>
                    <a:pt x="38" y="55"/>
                  </a:cubicBezTo>
                  <a:cubicBezTo>
                    <a:pt x="38" y="55"/>
                    <a:pt x="37" y="55"/>
                    <a:pt x="37" y="55"/>
                  </a:cubicBezTo>
                  <a:cubicBezTo>
                    <a:pt x="37" y="55"/>
                    <a:pt x="37" y="55"/>
                    <a:pt x="36" y="55"/>
                  </a:cubicBezTo>
                  <a:cubicBezTo>
                    <a:pt x="36" y="55"/>
                    <a:pt x="36" y="55"/>
                    <a:pt x="36" y="55"/>
                  </a:cubicBezTo>
                  <a:cubicBezTo>
                    <a:pt x="36" y="55"/>
                    <a:pt x="36" y="55"/>
                    <a:pt x="36" y="55"/>
                  </a:cubicBezTo>
                  <a:cubicBezTo>
                    <a:pt x="35" y="55"/>
                    <a:pt x="35" y="55"/>
                    <a:pt x="35" y="55"/>
                  </a:cubicBezTo>
                  <a:cubicBezTo>
                    <a:pt x="34" y="55"/>
                    <a:pt x="34" y="55"/>
                    <a:pt x="33" y="55"/>
                  </a:cubicBezTo>
                  <a:cubicBezTo>
                    <a:pt x="33" y="55"/>
                    <a:pt x="33" y="55"/>
                    <a:pt x="33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55"/>
                    <a:pt x="32" y="55"/>
                    <a:pt x="32" y="54"/>
                  </a:cubicBezTo>
                  <a:cubicBezTo>
                    <a:pt x="31" y="55"/>
                    <a:pt x="31" y="55"/>
                    <a:pt x="31" y="55"/>
                  </a:cubicBezTo>
                  <a:cubicBezTo>
                    <a:pt x="30" y="54"/>
                    <a:pt x="30" y="54"/>
                    <a:pt x="30" y="54"/>
                  </a:cubicBezTo>
                  <a:cubicBezTo>
                    <a:pt x="31" y="54"/>
                    <a:pt x="31" y="54"/>
                    <a:pt x="31" y="54"/>
                  </a:cubicBezTo>
                  <a:cubicBezTo>
                    <a:pt x="31" y="54"/>
                    <a:pt x="31" y="54"/>
                    <a:pt x="31" y="54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1" y="53"/>
                    <a:pt x="31" y="53"/>
                    <a:pt x="31" y="53"/>
                  </a:cubicBezTo>
                  <a:cubicBezTo>
                    <a:pt x="30" y="53"/>
                    <a:pt x="30" y="53"/>
                    <a:pt x="30" y="53"/>
                  </a:cubicBezTo>
                  <a:cubicBezTo>
                    <a:pt x="31" y="54"/>
                    <a:pt x="31" y="54"/>
                    <a:pt x="31" y="54"/>
                  </a:cubicBezTo>
                  <a:cubicBezTo>
                    <a:pt x="30" y="54"/>
                    <a:pt x="30" y="54"/>
                    <a:pt x="30" y="54"/>
                  </a:cubicBezTo>
                  <a:cubicBezTo>
                    <a:pt x="30" y="54"/>
                    <a:pt x="29" y="54"/>
                    <a:pt x="29" y="54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28" y="53"/>
                    <a:pt x="28" y="53"/>
                    <a:pt x="28" y="53"/>
                  </a:cubicBezTo>
                  <a:cubicBezTo>
                    <a:pt x="29" y="53"/>
                    <a:pt x="29" y="53"/>
                    <a:pt x="29" y="53"/>
                  </a:cubicBezTo>
                  <a:cubicBezTo>
                    <a:pt x="28" y="53"/>
                    <a:pt x="28" y="53"/>
                    <a:pt x="28" y="53"/>
                  </a:cubicBezTo>
                  <a:cubicBezTo>
                    <a:pt x="28" y="53"/>
                    <a:pt x="28" y="53"/>
                    <a:pt x="28" y="53"/>
                  </a:cubicBezTo>
                  <a:cubicBezTo>
                    <a:pt x="28" y="53"/>
                    <a:pt x="28" y="53"/>
                    <a:pt x="28" y="53"/>
                  </a:cubicBezTo>
                  <a:cubicBezTo>
                    <a:pt x="28" y="53"/>
                    <a:pt x="28" y="53"/>
                    <a:pt x="28" y="53"/>
                  </a:cubicBezTo>
                  <a:cubicBezTo>
                    <a:pt x="28" y="54"/>
                    <a:pt x="28" y="54"/>
                    <a:pt x="28" y="54"/>
                  </a:cubicBezTo>
                  <a:cubicBezTo>
                    <a:pt x="28" y="54"/>
                    <a:pt x="28" y="54"/>
                    <a:pt x="28" y="54"/>
                  </a:cubicBezTo>
                  <a:cubicBezTo>
                    <a:pt x="28" y="54"/>
                    <a:pt x="28" y="54"/>
                    <a:pt x="28" y="54"/>
                  </a:cubicBezTo>
                  <a:cubicBezTo>
                    <a:pt x="28" y="54"/>
                    <a:pt x="28" y="54"/>
                    <a:pt x="28" y="54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27" y="54"/>
                    <a:pt x="27" y="53"/>
                    <a:pt x="27" y="53"/>
                  </a:cubicBezTo>
                  <a:cubicBezTo>
                    <a:pt x="27" y="53"/>
                    <a:pt x="27" y="54"/>
                    <a:pt x="27" y="54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27" y="55"/>
                    <a:pt x="27" y="55"/>
                    <a:pt x="27" y="55"/>
                  </a:cubicBezTo>
                  <a:cubicBezTo>
                    <a:pt x="27" y="55"/>
                    <a:pt x="27" y="55"/>
                    <a:pt x="27" y="55"/>
                  </a:cubicBezTo>
                  <a:cubicBezTo>
                    <a:pt x="27" y="55"/>
                    <a:pt x="27" y="55"/>
                    <a:pt x="27" y="55"/>
                  </a:cubicBezTo>
                  <a:cubicBezTo>
                    <a:pt x="27" y="56"/>
                    <a:pt x="27" y="56"/>
                    <a:pt x="27" y="56"/>
                  </a:cubicBezTo>
                  <a:cubicBezTo>
                    <a:pt x="27" y="56"/>
                    <a:pt x="27" y="56"/>
                    <a:pt x="27" y="56"/>
                  </a:cubicBezTo>
                  <a:close/>
                  <a:moveTo>
                    <a:pt x="7" y="34"/>
                  </a:moveTo>
                  <a:cubicBezTo>
                    <a:pt x="7" y="34"/>
                    <a:pt x="8" y="36"/>
                    <a:pt x="8" y="36"/>
                  </a:cubicBezTo>
                  <a:cubicBezTo>
                    <a:pt x="9" y="36"/>
                    <a:pt x="9" y="36"/>
                    <a:pt x="9" y="35"/>
                  </a:cubicBezTo>
                  <a:cubicBezTo>
                    <a:pt x="9" y="35"/>
                    <a:pt x="9" y="36"/>
                    <a:pt x="10" y="36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9" y="35"/>
                    <a:pt x="8" y="35"/>
                    <a:pt x="8" y="34"/>
                  </a:cubicBezTo>
                  <a:cubicBezTo>
                    <a:pt x="8" y="34"/>
                    <a:pt x="7" y="34"/>
                    <a:pt x="7" y="34"/>
                  </a:cubicBezTo>
                  <a:close/>
                  <a:moveTo>
                    <a:pt x="6" y="32"/>
                  </a:moveTo>
                  <a:cubicBezTo>
                    <a:pt x="6" y="33"/>
                    <a:pt x="7" y="32"/>
                    <a:pt x="7" y="32"/>
                  </a:cubicBezTo>
                  <a:cubicBezTo>
                    <a:pt x="8" y="32"/>
                    <a:pt x="8" y="33"/>
                    <a:pt x="8" y="32"/>
                  </a:cubicBezTo>
                  <a:cubicBezTo>
                    <a:pt x="8" y="31"/>
                    <a:pt x="8" y="31"/>
                    <a:pt x="7" y="31"/>
                  </a:cubicBezTo>
                  <a:cubicBezTo>
                    <a:pt x="7" y="31"/>
                    <a:pt x="7" y="30"/>
                    <a:pt x="7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8" y="30"/>
                    <a:pt x="8" y="29"/>
                    <a:pt x="7" y="29"/>
                  </a:cubicBezTo>
                  <a:cubicBezTo>
                    <a:pt x="7" y="29"/>
                    <a:pt x="7" y="30"/>
                    <a:pt x="7" y="30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5" y="30"/>
                    <a:pt x="5" y="31"/>
                    <a:pt x="5" y="31"/>
                  </a:cubicBezTo>
                  <a:cubicBezTo>
                    <a:pt x="5" y="31"/>
                    <a:pt x="5" y="31"/>
                    <a:pt x="5" y="32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6" y="32"/>
                    <a:pt x="6" y="32"/>
                  </a:cubicBezTo>
                  <a:close/>
                  <a:moveTo>
                    <a:pt x="7" y="27"/>
                  </a:moveTo>
                  <a:cubicBezTo>
                    <a:pt x="7" y="28"/>
                    <a:pt x="6" y="28"/>
                    <a:pt x="7" y="28"/>
                  </a:cubicBezTo>
                  <a:cubicBezTo>
                    <a:pt x="7" y="28"/>
                    <a:pt x="7" y="28"/>
                    <a:pt x="8" y="28"/>
                  </a:cubicBezTo>
                  <a:cubicBezTo>
                    <a:pt x="8" y="28"/>
                    <a:pt x="8" y="28"/>
                    <a:pt x="8" y="28"/>
                  </a:cubicBezTo>
                  <a:cubicBezTo>
                    <a:pt x="9" y="28"/>
                    <a:pt x="8" y="27"/>
                    <a:pt x="8" y="27"/>
                  </a:cubicBezTo>
                  <a:cubicBezTo>
                    <a:pt x="8" y="27"/>
                    <a:pt x="8" y="26"/>
                    <a:pt x="7" y="26"/>
                  </a:cubicBezTo>
                  <a:cubicBezTo>
                    <a:pt x="7" y="26"/>
                    <a:pt x="7" y="27"/>
                    <a:pt x="7" y="27"/>
                  </a:cubicBezTo>
                  <a:cubicBezTo>
                    <a:pt x="7" y="27"/>
                    <a:pt x="7" y="27"/>
                    <a:pt x="7" y="27"/>
                  </a:cubicBezTo>
                  <a:close/>
                  <a:moveTo>
                    <a:pt x="2" y="17"/>
                  </a:moveTo>
                  <a:cubicBezTo>
                    <a:pt x="1" y="18"/>
                    <a:pt x="0" y="17"/>
                    <a:pt x="1" y="18"/>
                  </a:cubicBezTo>
                  <a:cubicBezTo>
                    <a:pt x="1" y="19"/>
                    <a:pt x="2" y="19"/>
                    <a:pt x="2" y="19"/>
                  </a:cubicBezTo>
                  <a:cubicBezTo>
                    <a:pt x="2" y="20"/>
                    <a:pt x="2" y="20"/>
                    <a:pt x="2" y="21"/>
                  </a:cubicBezTo>
                  <a:cubicBezTo>
                    <a:pt x="3" y="21"/>
                    <a:pt x="4" y="21"/>
                    <a:pt x="4" y="21"/>
                  </a:cubicBezTo>
                  <a:cubicBezTo>
                    <a:pt x="4" y="21"/>
                    <a:pt x="3" y="20"/>
                    <a:pt x="3" y="20"/>
                  </a:cubicBezTo>
                  <a:cubicBezTo>
                    <a:pt x="3" y="20"/>
                    <a:pt x="2" y="19"/>
                    <a:pt x="2" y="19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3" y="17"/>
                    <a:pt x="2" y="18"/>
                    <a:pt x="2" y="17"/>
                  </a:cubicBezTo>
                  <a:cubicBezTo>
                    <a:pt x="1" y="18"/>
                    <a:pt x="2" y="17"/>
                    <a:pt x="2" y="17"/>
                  </a:cubicBezTo>
                  <a:close/>
                  <a:moveTo>
                    <a:pt x="34" y="9"/>
                  </a:moveTo>
                  <a:cubicBezTo>
                    <a:pt x="34" y="9"/>
                    <a:pt x="33" y="9"/>
                    <a:pt x="33" y="10"/>
                  </a:cubicBezTo>
                  <a:cubicBezTo>
                    <a:pt x="33" y="10"/>
                    <a:pt x="34" y="10"/>
                    <a:pt x="34" y="10"/>
                  </a:cubicBezTo>
                  <a:cubicBezTo>
                    <a:pt x="34" y="11"/>
                    <a:pt x="35" y="11"/>
                    <a:pt x="35" y="10"/>
                  </a:cubicBezTo>
                  <a:cubicBezTo>
                    <a:pt x="36" y="10"/>
                    <a:pt x="35" y="9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ubicBezTo>
                    <a:pt x="34" y="9"/>
                    <a:pt x="34" y="9"/>
                    <a:pt x="34" y="9"/>
                  </a:cubicBezTo>
                  <a:close/>
                  <a:moveTo>
                    <a:pt x="40" y="11"/>
                  </a:moveTo>
                  <a:cubicBezTo>
                    <a:pt x="40" y="11"/>
                    <a:pt x="40" y="11"/>
                    <a:pt x="40" y="11"/>
                  </a:cubicBezTo>
                  <a:cubicBezTo>
                    <a:pt x="39" y="12"/>
                    <a:pt x="41" y="12"/>
                    <a:pt x="41" y="12"/>
                  </a:cubicBezTo>
                  <a:cubicBezTo>
                    <a:pt x="42" y="12"/>
                    <a:pt x="41" y="11"/>
                    <a:pt x="40" y="11"/>
                  </a:cubicBezTo>
                  <a:cubicBezTo>
                    <a:pt x="40" y="11"/>
                    <a:pt x="41" y="11"/>
                    <a:pt x="40" y="11"/>
                  </a:cubicBezTo>
                  <a:close/>
                  <a:moveTo>
                    <a:pt x="22" y="47"/>
                  </a:moveTo>
                  <a:cubicBezTo>
                    <a:pt x="22" y="48"/>
                    <a:pt x="23" y="48"/>
                    <a:pt x="23" y="48"/>
                  </a:cubicBezTo>
                  <a:cubicBezTo>
                    <a:pt x="23" y="49"/>
                    <a:pt x="23" y="49"/>
                    <a:pt x="24" y="49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24" y="47"/>
                    <a:pt x="23" y="47"/>
                    <a:pt x="23" y="47"/>
                  </a:cubicBezTo>
                  <a:cubicBezTo>
                    <a:pt x="23" y="47"/>
                    <a:pt x="23" y="47"/>
                    <a:pt x="22" y="4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4" name="Freeform 810">
              <a:extLst>
                <a:ext uri="{FF2B5EF4-FFF2-40B4-BE49-F238E27FC236}">
                  <a16:creationId xmlns:a16="http://schemas.microsoft.com/office/drawing/2014/main" id="{20B330E1-FB19-3028-204E-6634E2D246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41963" y="3030538"/>
              <a:ext cx="261937" cy="341313"/>
            </a:xfrm>
            <a:custGeom>
              <a:avLst/>
              <a:gdLst>
                <a:gd name="T0" fmla="*/ 51 w 63"/>
                <a:gd name="T1" fmla="*/ 7 h 82"/>
                <a:gd name="T2" fmla="*/ 50 w 63"/>
                <a:gd name="T3" fmla="*/ 5 h 82"/>
                <a:gd name="T4" fmla="*/ 51 w 63"/>
                <a:gd name="T5" fmla="*/ 3 h 82"/>
                <a:gd name="T6" fmla="*/ 53 w 63"/>
                <a:gd name="T7" fmla="*/ 5 h 82"/>
                <a:gd name="T8" fmla="*/ 45 w 63"/>
                <a:gd name="T9" fmla="*/ 6 h 82"/>
                <a:gd name="T10" fmla="*/ 55 w 63"/>
                <a:gd name="T11" fmla="*/ 11 h 82"/>
                <a:gd name="T12" fmla="*/ 57 w 63"/>
                <a:gd name="T13" fmla="*/ 11 h 82"/>
                <a:gd name="T14" fmla="*/ 18 w 63"/>
                <a:gd name="T15" fmla="*/ 78 h 82"/>
                <a:gd name="T16" fmla="*/ 29 w 63"/>
                <a:gd name="T17" fmla="*/ 81 h 82"/>
                <a:gd name="T18" fmla="*/ 33 w 63"/>
                <a:gd name="T19" fmla="*/ 79 h 82"/>
                <a:gd name="T20" fmla="*/ 43 w 63"/>
                <a:gd name="T21" fmla="*/ 79 h 82"/>
                <a:gd name="T22" fmla="*/ 49 w 63"/>
                <a:gd name="T23" fmla="*/ 78 h 82"/>
                <a:gd name="T24" fmla="*/ 53 w 63"/>
                <a:gd name="T25" fmla="*/ 69 h 82"/>
                <a:gd name="T26" fmla="*/ 50 w 63"/>
                <a:gd name="T27" fmla="*/ 64 h 82"/>
                <a:gd name="T28" fmla="*/ 45 w 63"/>
                <a:gd name="T29" fmla="*/ 57 h 82"/>
                <a:gd name="T30" fmla="*/ 44 w 63"/>
                <a:gd name="T31" fmla="*/ 52 h 82"/>
                <a:gd name="T32" fmla="*/ 52 w 63"/>
                <a:gd name="T33" fmla="*/ 47 h 82"/>
                <a:gd name="T34" fmla="*/ 60 w 63"/>
                <a:gd name="T35" fmla="*/ 44 h 82"/>
                <a:gd name="T36" fmla="*/ 60 w 63"/>
                <a:gd name="T37" fmla="*/ 36 h 82"/>
                <a:gd name="T38" fmla="*/ 60 w 63"/>
                <a:gd name="T39" fmla="*/ 30 h 82"/>
                <a:gd name="T40" fmla="*/ 58 w 63"/>
                <a:gd name="T41" fmla="*/ 19 h 82"/>
                <a:gd name="T42" fmla="*/ 54 w 63"/>
                <a:gd name="T43" fmla="*/ 11 h 82"/>
                <a:gd name="T44" fmla="*/ 51 w 63"/>
                <a:gd name="T45" fmla="*/ 8 h 82"/>
                <a:gd name="T46" fmla="*/ 48 w 63"/>
                <a:gd name="T47" fmla="*/ 6 h 82"/>
                <a:gd name="T48" fmla="*/ 44 w 63"/>
                <a:gd name="T49" fmla="*/ 7 h 82"/>
                <a:gd name="T50" fmla="*/ 39 w 63"/>
                <a:gd name="T51" fmla="*/ 10 h 82"/>
                <a:gd name="T52" fmla="*/ 37 w 63"/>
                <a:gd name="T53" fmla="*/ 11 h 82"/>
                <a:gd name="T54" fmla="*/ 34 w 63"/>
                <a:gd name="T55" fmla="*/ 10 h 82"/>
                <a:gd name="T56" fmla="*/ 36 w 63"/>
                <a:gd name="T57" fmla="*/ 4 h 82"/>
                <a:gd name="T58" fmla="*/ 35 w 63"/>
                <a:gd name="T59" fmla="*/ 6 h 82"/>
                <a:gd name="T60" fmla="*/ 30 w 63"/>
                <a:gd name="T61" fmla="*/ 7 h 82"/>
                <a:gd name="T62" fmla="*/ 28 w 63"/>
                <a:gd name="T63" fmla="*/ 2 h 82"/>
                <a:gd name="T64" fmla="*/ 26 w 63"/>
                <a:gd name="T65" fmla="*/ 1 h 82"/>
                <a:gd name="T66" fmla="*/ 20 w 63"/>
                <a:gd name="T67" fmla="*/ 2 h 82"/>
                <a:gd name="T68" fmla="*/ 20 w 63"/>
                <a:gd name="T69" fmla="*/ 6 h 82"/>
                <a:gd name="T70" fmla="*/ 22 w 63"/>
                <a:gd name="T71" fmla="*/ 9 h 82"/>
                <a:gd name="T72" fmla="*/ 23 w 63"/>
                <a:gd name="T73" fmla="*/ 12 h 82"/>
                <a:gd name="T74" fmla="*/ 27 w 63"/>
                <a:gd name="T75" fmla="*/ 16 h 82"/>
                <a:gd name="T76" fmla="*/ 19 w 63"/>
                <a:gd name="T77" fmla="*/ 13 h 82"/>
                <a:gd name="T78" fmla="*/ 17 w 63"/>
                <a:gd name="T79" fmla="*/ 15 h 82"/>
                <a:gd name="T80" fmla="*/ 15 w 63"/>
                <a:gd name="T81" fmla="*/ 14 h 82"/>
                <a:gd name="T82" fmla="*/ 9 w 63"/>
                <a:gd name="T83" fmla="*/ 16 h 82"/>
                <a:gd name="T84" fmla="*/ 10 w 63"/>
                <a:gd name="T85" fmla="*/ 19 h 82"/>
                <a:gd name="T86" fmla="*/ 7 w 63"/>
                <a:gd name="T87" fmla="*/ 26 h 82"/>
                <a:gd name="T88" fmla="*/ 6 w 63"/>
                <a:gd name="T89" fmla="*/ 32 h 82"/>
                <a:gd name="T90" fmla="*/ 2 w 63"/>
                <a:gd name="T91" fmla="*/ 37 h 82"/>
                <a:gd name="T92" fmla="*/ 2 w 63"/>
                <a:gd name="T93" fmla="*/ 43 h 82"/>
                <a:gd name="T94" fmla="*/ 3 w 63"/>
                <a:gd name="T95" fmla="*/ 49 h 82"/>
                <a:gd name="T96" fmla="*/ 3 w 63"/>
                <a:gd name="T97" fmla="*/ 52 h 82"/>
                <a:gd name="T98" fmla="*/ 2 w 63"/>
                <a:gd name="T99" fmla="*/ 60 h 82"/>
                <a:gd name="T100" fmla="*/ 8 w 63"/>
                <a:gd name="T101" fmla="*/ 63 h 82"/>
                <a:gd name="T102" fmla="*/ 15 w 63"/>
                <a:gd name="T103" fmla="*/ 65 h 82"/>
                <a:gd name="T104" fmla="*/ 14 w 63"/>
                <a:gd name="T105" fmla="*/ 69 h 82"/>
                <a:gd name="T106" fmla="*/ 12 w 63"/>
                <a:gd name="T107" fmla="*/ 78 h 82"/>
                <a:gd name="T108" fmla="*/ 8 w 63"/>
                <a:gd name="T109" fmla="*/ 14 h 82"/>
                <a:gd name="T110" fmla="*/ 12 w 63"/>
                <a:gd name="T111" fmla="*/ 13 h 82"/>
                <a:gd name="T112" fmla="*/ 14 w 63"/>
                <a:gd name="T113" fmla="*/ 13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3" h="82">
                  <a:moveTo>
                    <a:pt x="53" y="5"/>
                  </a:moveTo>
                  <a:cubicBezTo>
                    <a:pt x="53" y="6"/>
                    <a:pt x="54" y="6"/>
                    <a:pt x="54" y="6"/>
                  </a:cubicBezTo>
                  <a:cubicBezTo>
                    <a:pt x="54" y="7"/>
                    <a:pt x="54" y="7"/>
                    <a:pt x="53" y="7"/>
                  </a:cubicBezTo>
                  <a:cubicBezTo>
                    <a:pt x="53" y="7"/>
                    <a:pt x="53" y="7"/>
                    <a:pt x="53" y="6"/>
                  </a:cubicBezTo>
                  <a:cubicBezTo>
                    <a:pt x="52" y="6"/>
                    <a:pt x="52" y="7"/>
                    <a:pt x="51" y="7"/>
                  </a:cubicBezTo>
                  <a:cubicBezTo>
                    <a:pt x="51" y="7"/>
                    <a:pt x="50" y="7"/>
                    <a:pt x="50" y="7"/>
                  </a:cubicBezTo>
                  <a:cubicBezTo>
                    <a:pt x="50" y="6"/>
                    <a:pt x="50" y="6"/>
                    <a:pt x="50" y="6"/>
                  </a:cubicBezTo>
                  <a:cubicBezTo>
                    <a:pt x="50" y="6"/>
                    <a:pt x="50" y="6"/>
                    <a:pt x="50" y="5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0" y="4"/>
                    <a:pt x="50" y="4"/>
                    <a:pt x="50" y="4"/>
                  </a:cubicBezTo>
                  <a:cubicBezTo>
                    <a:pt x="50" y="4"/>
                    <a:pt x="51" y="4"/>
                    <a:pt x="51" y="4"/>
                  </a:cubicBezTo>
                  <a:cubicBezTo>
                    <a:pt x="51" y="4"/>
                    <a:pt x="51" y="4"/>
                    <a:pt x="51" y="3"/>
                  </a:cubicBezTo>
                  <a:cubicBezTo>
                    <a:pt x="51" y="3"/>
                    <a:pt x="51" y="2"/>
                    <a:pt x="51" y="2"/>
                  </a:cubicBezTo>
                  <a:cubicBezTo>
                    <a:pt x="51" y="2"/>
                    <a:pt x="51" y="3"/>
                    <a:pt x="51" y="3"/>
                  </a:cubicBezTo>
                  <a:cubicBezTo>
                    <a:pt x="52" y="3"/>
                    <a:pt x="52" y="4"/>
                    <a:pt x="52" y="4"/>
                  </a:cubicBezTo>
                  <a:cubicBezTo>
                    <a:pt x="52" y="5"/>
                    <a:pt x="51" y="5"/>
                    <a:pt x="52" y="5"/>
                  </a:cubicBezTo>
                  <a:cubicBezTo>
                    <a:pt x="53" y="5"/>
                    <a:pt x="52" y="4"/>
                    <a:pt x="52" y="4"/>
                  </a:cubicBezTo>
                  <a:cubicBezTo>
                    <a:pt x="53" y="3"/>
                    <a:pt x="53" y="4"/>
                    <a:pt x="53" y="4"/>
                  </a:cubicBezTo>
                  <a:cubicBezTo>
                    <a:pt x="54" y="4"/>
                    <a:pt x="53" y="5"/>
                    <a:pt x="53" y="5"/>
                  </a:cubicBezTo>
                  <a:cubicBezTo>
                    <a:pt x="53" y="5"/>
                    <a:pt x="53" y="5"/>
                    <a:pt x="53" y="5"/>
                  </a:cubicBezTo>
                  <a:close/>
                  <a:moveTo>
                    <a:pt x="46" y="6"/>
                  </a:moveTo>
                  <a:cubicBezTo>
                    <a:pt x="47" y="5"/>
                    <a:pt x="47" y="6"/>
                    <a:pt x="47" y="6"/>
                  </a:cubicBezTo>
                  <a:cubicBezTo>
                    <a:pt x="48" y="6"/>
                    <a:pt x="48" y="6"/>
                    <a:pt x="48" y="5"/>
                  </a:cubicBezTo>
                  <a:cubicBezTo>
                    <a:pt x="48" y="5"/>
                    <a:pt x="45" y="5"/>
                    <a:pt x="45" y="6"/>
                  </a:cubicBezTo>
                  <a:cubicBezTo>
                    <a:pt x="45" y="6"/>
                    <a:pt x="46" y="6"/>
                    <a:pt x="46" y="6"/>
                  </a:cubicBezTo>
                  <a:close/>
                  <a:moveTo>
                    <a:pt x="57" y="11"/>
                  </a:moveTo>
                  <a:cubicBezTo>
                    <a:pt x="57" y="11"/>
                    <a:pt x="56" y="10"/>
                    <a:pt x="56" y="10"/>
                  </a:cubicBezTo>
                  <a:cubicBezTo>
                    <a:pt x="56" y="10"/>
                    <a:pt x="55" y="9"/>
                    <a:pt x="55" y="9"/>
                  </a:cubicBezTo>
                  <a:cubicBezTo>
                    <a:pt x="54" y="9"/>
                    <a:pt x="55" y="10"/>
                    <a:pt x="55" y="11"/>
                  </a:cubicBezTo>
                  <a:cubicBezTo>
                    <a:pt x="55" y="11"/>
                    <a:pt x="56" y="11"/>
                    <a:pt x="55" y="11"/>
                  </a:cubicBezTo>
                  <a:cubicBezTo>
                    <a:pt x="55" y="12"/>
                    <a:pt x="54" y="12"/>
                    <a:pt x="55" y="12"/>
                  </a:cubicBezTo>
                  <a:cubicBezTo>
                    <a:pt x="56" y="12"/>
                    <a:pt x="56" y="11"/>
                    <a:pt x="57" y="12"/>
                  </a:cubicBezTo>
                  <a:cubicBezTo>
                    <a:pt x="57" y="11"/>
                    <a:pt x="57" y="11"/>
                    <a:pt x="57" y="11"/>
                  </a:cubicBezTo>
                  <a:cubicBezTo>
                    <a:pt x="57" y="11"/>
                    <a:pt x="57" y="11"/>
                    <a:pt x="57" y="11"/>
                  </a:cubicBezTo>
                  <a:close/>
                  <a:moveTo>
                    <a:pt x="13" y="79"/>
                  </a:moveTo>
                  <a:cubicBezTo>
                    <a:pt x="14" y="79"/>
                    <a:pt x="14" y="79"/>
                    <a:pt x="15" y="79"/>
                  </a:cubicBezTo>
                  <a:cubicBezTo>
                    <a:pt x="15" y="79"/>
                    <a:pt x="16" y="79"/>
                    <a:pt x="16" y="79"/>
                  </a:cubicBezTo>
                  <a:cubicBezTo>
                    <a:pt x="17" y="78"/>
                    <a:pt x="18" y="79"/>
                    <a:pt x="19" y="79"/>
                  </a:cubicBezTo>
                  <a:cubicBezTo>
                    <a:pt x="19" y="78"/>
                    <a:pt x="18" y="78"/>
                    <a:pt x="18" y="78"/>
                  </a:cubicBezTo>
                  <a:cubicBezTo>
                    <a:pt x="18" y="76"/>
                    <a:pt x="20" y="77"/>
                    <a:pt x="20" y="78"/>
                  </a:cubicBezTo>
                  <a:cubicBezTo>
                    <a:pt x="21" y="78"/>
                    <a:pt x="23" y="78"/>
                    <a:pt x="24" y="78"/>
                  </a:cubicBezTo>
                  <a:cubicBezTo>
                    <a:pt x="24" y="79"/>
                    <a:pt x="25" y="79"/>
                    <a:pt x="26" y="79"/>
                  </a:cubicBezTo>
                  <a:cubicBezTo>
                    <a:pt x="26" y="79"/>
                    <a:pt x="27" y="79"/>
                    <a:pt x="28" y="80"/>
                  </a:cubicBezTo>
                  <a:cubicBezTo>
                    <a:pt x="28" y="80"/>
                    <a:pt x="29" y="80"/>
                    <a:pt x="29" y="81"/>
                  </a:cubicBezTo>
                  <a:cubicBezTo>
                    <a:pt x="29" y="81"/>
                    <a:pt x="30" y="81"/>
                    <a:pt x="30" y="81"/>
                  </a:cubicBezTo>
                  <a:cubicBezTo>
                    <a:pt x="30" y="81"/>
                    <a:pt x="30" y="82"/>
                    <a:pt x="30" y="82"/>
                  </a:cubicBezTo>
                  <a:cubicBezTo>
                    <a:pt x="30" y="82"/>
                    <a:pt x="31" y="82"/>
                    <a:pt x="31" y="81"/>
                  </a:cubicBezTo>
                  <a:cubicBezTo>
                    <a:pt x="32" y="81"/>
                    <a:pt x="31" y="80"/>
                    <a:pt x="31" y="80"/>
                  </a:cubicBezTo>
                  <a:cubicBezTo>
                    <a:pt x="31" y="79"/>
                    <a:pt x="32" y="79"/>
                    <a:pt x="33" y="79"/>
                  </a:cubicBezTo>
                  <a:cubicBezTo>
                    <a:pt x="34" y="79"/>
                    <a:pt x="35" y="80"/>
                    <a:pt x="35" y="81"/>
                  </a:cubicBezTo>
                  <a:cubicBezTo>
                    <a:pt x="35" y="81"/>
                    <a:pt x="36" y="81"/>
                    <a:pt x="37" y="81"/>
                  </a:cubicBezTo>
                  <a:cubicBezTo>
                    <a:pt x="37" y="80"/>
                    <a:pt x="38" y="80"/>
                    <a:pt x="38" y="80"/>
                  </a:cubicBezTo>
                  <a:cubicBezTo>
                    <a:pt x="39" y="79"/>
                    <a:pt x="40" y="79"/>
                    <a:pt x="42" y="79"/>
                  </a:cubicBezTo>
                  <a:cubicBezTo>
                    <a:pt x="42" y="79"/>
                    <a:pt x="43" y="79"/>
                    <a:pt x="43" y="79"/>
                  </a:cubicBezTo>
                  <a:cubicBezTo>
                    <a:pt x="44" y="78"/>
                    <a:pt x="43" y="78"/>
                    <a:pt x="44" y="78"/>
                  </a:cubicBezTo>
                  <a:cubicBezTo>
                    <a:pt x="45" y="78"/>
                    <a:pt x="46" y="79"/>
                    <a:pt x="46" y="78"/>
                  </a:cubicBezTo>
                  <a:cubicBezTo>
                    <a:pt x="47" y="78"/>
                    <a:pt x="47" y="78"/>
                    <a:pt x="47" y="79"/>
                  </a:cubicBezTo>
                  <a:cubicBezTo>
                    <a:pt x="48" y="79"/>
                    <a:pt x="48" y="79"/>
                    <a:pt x="48" y="80"/>
                  </a:cubicBezTo>
                  <a:cubicBezTo>
                    <a:pt x="49" y="80"/>
                    <a:pt x="49" y="79"/>
                    <a:pt x="49" y="78"/>
                  </a:cubicBezTo>
                  <a:cubicBezTo>
                    <a:pt x="49" y="77"/>
                    <a:pt x="48" y="78"/>
                    <a:pt x="48" y="77"/>
                  </a:cubicBezTo>
                  <a:cubicBezTo>
                    <a:pt x="48" y="76"/>
                    <a:pt x="48" y="76"/>
                    <a:pt x="48" y="75"/>
                  </a:cubicBezTo>
                  <a:cubicBezTo>
                    <a:pt x="47" y="74"/>
                    <a:pt x="47" y="74"/>
                    <a:pt x="48" y="73"/>
                  </a:cubicBezTo>
                  <a:cubicBezTo>
                    <a:pt x="49" y="72"/>
                    <a:pt x="50" y="72"/>
                    <a:pt x="51" y="71"/>
                  </a:cubicBezTo>
                  <a:cubicBezTo>
                    <a:pt x="52" y="70"/>
                    <a:pt x="51" y="69"/>
                    <a:pt x="53" y="69"/>
                  </a:cubicBezTo>
                  <a:cubicBezTo>
                    <a:pt x="54" y="69"/>
                    <a:pt x="54" y="68"/>
                    <a:pt x="54" y="67"/>
                  </a:cubicBezTo>
                  <a:cubicBezTo>
                    <a:pt x="54" y="67"/>
                    <a:pt x="54" y="66"/>
                    <a:pt x="53" y="66"/>
                  </a:cubicBezTo>
                  <a:cubicBezTo>
                    <a:pt x="53" y="65"/>
                    <a:pt x="52" y="65"/>
                    <a:pt x="52" y="65"/>
                  </a:cubicBezTo>
                  <a:cubicBezTo>
                    <a:pt x="51" y="64"/>
                    <a:pt x="51" y="64"/>
                    <a:pt x="51" y="64"/>
                  </a:cubicBezTo>
                  <a:cubicBezTo>
                    <a:pt x="51" y="64"/>
                    <a:pt x="50" y="64"/>
                    <a:pt x="50" y="64"/>
                  </a:cubicBezTo>
                  <a:cubicBezTo>
                    <a:pt x="50" y="64"/>
                    <a:pt x="50" y="64"/>
                    <a:pt x="50" y="63"/>
                  </a:cubicBezTo>
                  <a:cubicBezTo>
                    <a:pt x="49" y="63"/>
                    <a:pt x="49" y="61"/>
                    <a:pt x="48" y="61"/>
                  </a:cubicBezTo>
                  <a:cubicBezTo>
                    <a:pt x="47" y="61"/>
                    <a:pt x="47" y="61"/>
                    <a:pt x="47" y="61"/>
                  </a:cubicBezTo>
                  <a:cubicBezTo>
                    <a:pt x="46" y="60"/>
                    <a:pt x="46" y="60"/>
                    <a:pt x="46" y="59"/>
                  </a:cubicBezTo>
                  <a:cubicBezTo>
                    <a:pt x="46" y="58"/>
                    <a:pt x="45" y="58"/>
                    <a:pt x="45" y="57"/>
                  </a:cubicBezTo>
                  <a:cubicBezTo>
                    <a:pt x="45" y="57"/>
                    <a:pt x="45" y="57"/>
                    <a:pt x="45" y="56"/>
                  </a:cubicBezTo>
                  <a:cubicBezTo>
                    <a:pt x="46" y="55"/>
                    <a:pt x="44" y="54"/>
                    <a:pt x="44" y="54"/>
                  </a:cubicBezTo>
                  <a:cubicBezTo>
                    <a:pt x="43" y="53"/>
                    <a:pt x="43" y="53"/>
                    <a:pt x="43" y="52"/>
                  </a:cubicBezTo>
                  <a:cubicBezTo>
                    <a:pt x="43" y="52"/>
                    <a:pt x="42" y="51"/>
                    <a:pt x="43" y="51"/>
                  </a:cubicBezTo>
                  <a:cubicBezTo>
                    <a:pt x="44" y="51"/>
                    <a:pt x="43" y="53"/>
                    <a:pt x="44" y="52"/>
                  </a:cubicBezTo>
                  <a:cubicBezTo>
                    <a:pt x="45" y="51"/>
                    <a:pt x="45" y="50"/>
                    <a:pt x="46" y="50"/>
                  </a:cubicBezTo>
                  <a:cubicBezTo>
                    <a:pt x="46" y="50"/>
                    <a:pt x="47" y="50"/>
                    <a:pt x="48" y="50"/>
                  </a:cubicBezTo>
                  <a:cubicBezTo>
                    <a:pt x="48" y="50"/>
                    <a:pt x="49" y="49"/>
                    <a:pt x="49" y="49"/>
                  </a:cubicBezTo>
                  <a:cubicBezTo>
                    <a:pt x="50" y="49"/>
                    <a:pt x="50" y="48"/>
                    <a:pt x="51" y="48"/>
                  </a:cubicBezTo>
                  <a:cubicBezTo>
                    <a:pt x="51" y="48"/>
                    <a:pt x="52" y="48"/>
                    <a:pt x="52" y="47"/>
                  </a:cubicBezTo>
                  <a:cubicBezTo>
                    <a:pt x="53" y="47"/>
                    <a:pt x="53" y="47"/>
                    <a:pt x="54" y="46"/>
                  </a:cubicBezTo>
                  <a:cubicBezTo>
                    <a:pt x="55" y="46"/>
                    <a:pt x="56" y="46"/>
                    <a:pt x="56" y="45"/>
                  </a:cubicBezTo>
                  <a:cubicBezTo>
                    <a:pt x="57" y="45"/>
                    <a:pt x="58" y="45"/>
                    <a:pt x="58" y="45"/>
                  </a:cubicBezTo>
                  <a:cubicBezTo>
                    <a:pt x="58" y="44"/>
                    <a:pt x="57" y="44"/>
                    <a:pt x="57" y="43"/>
                  </a:cubicBezTo>
                  <a:cubicBezTo>
                    <a:pt x="58" y="43"/>
                    <a:pt x="59" y="43"/>
                    <a:pt x="60" y="44"/>
                  </a:cubicBezTo>
                  <a:cubicBezTo>
                    <a:pt x="60" y="45"/>
                    <a:pt x="60" y="46"/>
                    <a:pt x="61" y="45"/>
                  </a:cubicBezTo>
                  <a:cubicBezTo>
                    <a:pt x="62" y="45"/>
                    <a:pt x="62" y="43"/>
                    <a:pt x="62" y="42"/>
                  </a:cubicBezTo>
                  <a:cubicBezTo>
                    <a:pt x="63" y="41"/>
                    <a:pt x="62" y="40"/>
                    <a:pt x="62" y="39"/>
                  </a:cubicBezTo>
                  <a:cubicBezTo>
                    <a:pt x="61" y="38"/>
                    <a:pt x="61" y="38"/>
                    <a:pt x="61" y="38"/>
                  </a:cubicBezTo>
                  <a:cubicBezTo>
                    <a:pt x="60" y="37"/>
                    <a:pt x="60" y="36"/>
                    <a:pt x="60" y="36"/>
                  </a:cubicBezTo>
                  <a:cubicBezTo>
                    <a:pt x="60" y="35"/>
                    <a:pt x="59" y="34"/>
                    <a:pt x="60" y="34"/>
                  </a:cubicBezTo>
                  <a:cubicBezTo>
                    <a:pt x="60" y="34"/>
                    <a:pt x="60" y="34"/>
                    <a:pt x="60" y="33"/>
                  </a:cubicBezTo>
                  <a:cubicBezTo>
                    <a:pt x="60" y="33"/>
                    <a:pt x="61" y="33"/>
                    <a:pt x="61" y="33"/>
                  </a:cubicBezTo>
                  <a:cubicBezTo>
                    <a:pt x="61" y="32"/>
                    <a:pt x="60" y="32"/>
                    <a:pt x="60" y="31"/>
                  </a:cubicBezTo>
                  <a:cubicBezTo>
                    <a:pt x="60" y="31"/>
                    <a:pt x="60" y="31"/>
                    <a:pt x="60" y="30"/>
                  </a:cubicBezTo>
                  <a:cubicBezTo>
                    <a:pt x="60" y="30"/>
                    <a:pt x="59" y="29"/>
                    <a:pt x="59" y="29"/>
                  </a:cubicBezTo>
                  <a:cubicBezTo>
                    <a:pt x="59" y="28"/>
                    <a:pt x="60" y="27"/>
                    <a:pt x="60" y="26"/>
                  </a:cubicBezTo>
                  <a:cubicBezTo>
                    <a:pt x="59" y="25"/>
                    <a:pt x="58" y="24"/>
                    <a:pt x="57" y="24"/>
                  </a:cubicBezTo>
                  <a:cubicBezTo>
                    <a:pt x="56" y="23"/>
                    <a:pt x="57" y="22"/>
                    <a:pt x="58" y="22"/>
                  </a:cubicBezTo>
                  <a:cubicBezTo>
                    <a:pt x="58" y="21"/>
                    <a:pt x="58" y="20"/>
                    <a:pt x="58" y="19"/>
                  </a:cubicBezTo>
                  <a:cubicBezTo>
                    <a:pt x="59" y="18"/>
                    <a:pt x="58" y="17"/>
                    <a:pt x="58" y="16"/>
                  </a:cubicBezTo>
                  <a:cubicBezTo>
                    <a:pt x="58" y="15"/>
                    <a:pt x="57" y="14"/>
                    <a:pt x="57" y="13"/>
                  </a:cubicBezTo>
                  <a:cubicBezTo>
                    <a:pt x="57" y="14"/>
                    <a:pt x="54" y="13"/>
                    <a:pt x="54" y="12"/>
                  </a:cubicBezTo>
                  <a:cubicBezTo>
                    <a:pt x="54" y="12"/>
                    <a:pt x="55" y="11"/>
                    <a:pt x="55" y="11"/>
                  </a:cubicBezTo>
                  <a:cubicBezTo>
                    <a:pt x="55" y="11"/>
                    <a:pt x="55" y="11"/>
                    <a:pt x="54" y="11"/>
                  </a:cubicBezTo>
                  <a:cubicBezTo>
                    <a:pt x="54" y="10"/>
                    <a:pt x="54" y="10"/>
                    <a:pt x="54" y="10"/>
                  </a:cubicBezTo>
                  <a:cubicBezTo>
                    <a:pt x="54" y="10"/>
                    <a:pt x="54" y="9"/>
                    <a:pt x="54" y="9"/>
                  </a:cubicBezTo>
                  <a:cubicBezTo>
                    <a:pt x="54" y="9"/>
                    <a:pt x="53" y="9"/>
                    <a:pt x="53" y="9"/>
                  </a:cubicBezTo>
                  <a:cubicBezTo>
                    <a:pt x="53" y="9"/>
                    <a:pt x="52" y="9"/>
                    <a:pt x="52" y="9"/>
                  </a:cubicBezTo>
                  <a:cubicBezTo>
                    <a:pt x="52" y="9"/>
                    <a:pt x="51" y="9"/>
                    <a:pt x="51" y="8"/>
                  </a:cubicBezTo>
                  <a:cubicBezTo>
                    <a:pt x="51" y="8"/>
                    <a:pt x="51" y="8"/>
                    <a:pt x="50" y="8"/>
                  </a:cubicBezTo>
                  <a:cubicBezTo>
                    <a:pt x="50" y="7"/>
                    <a:pt x="50" y="7"/>
                    <a:pt x="50" y="7"/>
                  </a:cubicBezTo>
                  <a:cubicBezTo>
                    <a:pt x="50" y="7"/>
                    <a:pt x="50" y="7"/>
                    <a:pt x="50" y="7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49" y="6"/>
                    <a:pt x="49" y="6"/>
                    <a:pt x="48" y="6"/>
                  </a:cubicBezTo>
                  <a:cubicBezTo>
                    <a:pt x="48" y="6"/>
                    <a:pt x="48" y="6"/>
                    <a:pt x="47" y="6"/>
                  </a:cubicBezTo>
                  <a:cubicBezTo>
                    <a:pt x="47" y="6"/>
                    <a:pt x="46" y="6"/>
                    <a:pt x="46" y="6"/>
                  </a:cubicBezTo>
                  <a:cubicBezTo>
                    <a:pt x="46" y="7"/>
                    <a:pt x="45" y="7"/>
                    <a:pt x="45" y="7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5" y="7"/>
                    <a:pt x="44" y="7"/>
                    <a:pt x="44" y="7"/>
                  </a:cubicBezTo>
                  <a:cubicBezTo>
                    <a:pt x="44" y="7"/>
                    <a:pt x="44" y="7"/>
                    <a:pt x="43" y="8"/>
                  </a:cubicBezTo>
                  <a:cubicBezTo>
                    <a:pt x="43" y="8"/>
                    <a:pt x="43" y="9"/>
                    <a:pt x="43" y="9"/>
                  </a:cubicBezTo>
                  <a:cubicBezTo>
                    <a:pt x="43" y="9"/>
                    <a:pt x="43" y="9"/>
                    <a:pt x="42" y="8"/>
                  </a:cubicBezTo>
                  <a:cubicBezTo>
                    <a:pt x="42" y="9"/>
                    <a:pt x="41" y="9"/>
                    <a:pt x="41" y="9"/>
                  </a:cubicBezTo>
                  <a:cubicBezTo>
                    <a:pt x="40" y="9"/>
                    <a:pt x="40" y="9"/>
                    <a:pt x="39" y="10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39" y="11"/>
                    <a:pt x="39" y="11"/>
                    <a:pt x="38" y="11"/>
                  </a:cubicBezTo>
                  <a:cubicBezTo>
                    <a:pt x="38" y="12"/>
                    <a:pt x="38" y="11"/>
                    <a:pt x="38" y="11"/>
                  </a:cubicBezTo>
                  <a:cubicBezTo>
                    <a:pt x="38" y="11"/>
                    <a:pt x="38" y="11"/>
                    <a:pt x="37" y="11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7" y="11"/>
                    <a:pt x="37" y="10"/>
                    <a:pt x="37" y="10"/>
                  </a:cubicBezTo>
                  <a:cubicBezTo>
                    <a:pt x="37" y="10"/>
                    <a:pt x="36" y="10"/>
                    <a:pt x="36" y="10"/>
                  </a:cubicBezTo>
                  <a:cubicBezTo>
                    <a:pt x="36" y="10"/>
                    <a:pt x="35" y="11"/>
                    <a:pt x="35" y="11"/>
                  </a:cubicBezTo>
                  <a:cubicBezTo>
                    <a:pt x="35" y="11"/>
                    <a:pt x="34" y="10"/>
                    <a:pt x="34" y="10"/>
                  </a:cubicBezTo>
                  <a:cubicBezTo>
                    <a:pt x="33" y="9"/>
                    <a:pt x="35" y="9"/>
                    <a:pt x="36" y="8"/>
                  </a:cubicBezTo>
                  <a:cubicBezTo>
                    <a:pt x="36" y="7"/>
                    <a:pt x="36" y="7"/>
                    <a:pt x="36" y="6"/>
                  </a:cubicBezTo>
                  <a:cubicBezTo>
                    <a:pt x="36" y="5"/>
                    <a:pt x="37" y="6"/>
                    <a:pt x="37" y="6"/>
                  </a:cubicBezTo>
                  <a:cubicBezTo>
                    <a:pt x="38" y="5"/>
                    <a:pt x="38" y="5"/>
                    <a:pt x="37" y="5"/>
                  </a:cubicBezTo>
                  <a:cubicBezTo>
                    <a:pt x="37" y="4"/>
                    <a:pt x="36" y="4"/>
                    <a:pt x="36" y="4"/>
                  </a:cubicBezTo>
                  <a:cubicBezTo>
                    <a:pt x="36" y="4"/>
                    <a:pt x="35" y="5"/>
                    <a:pt x="35" y="5"/>
                  </a:cubicBezTo>
                  <a:cubicBezTo>
                    <a:pt x="35" y="5"/>
                    <a:pt x="36" y="5"/>
                    <a:pt x="36" y="5"/>
                  </a:cubicBezTo>
                  <a:cubicBezTo>
                    <a:pt x="36" y="5"/>
                    <a:pt x="37" y="6"/>
                    <a:pt x="36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4" y="7"/>
                    <a:pt x="34" y="7"/>
                    <a:pt x="34" y="7"/>
                  </a:cubicBezTo>
                  <a:cubicBezTo>
                    <a:pt x="33" y="7"/>
                    <a:pt x="33" y="6"/>
                    <a:pt x="32" y="6"/>
                  </a:cubicBezTo>
                  <a:cubicBezTo>
                    <a:pt x="32" y="6"/>
                    <a:pt x="31" y="5"/>
                    <a:pt x="31" y="5"/>
                  </a:cubicBezTo>
                  <a:cubicBezTo>
                    <a:pt x="30" y="6"/>
                    <a:pt x="30" y="7"/>
                    <a:pt x="30" y="7"/>
                  </a:cubicBezTo>
                  <a:cubicBezTo>
                    <a:pt x="29" y="6"/>
                    <a:pt x="30" y="5"/>
                    <a:pt x="30" y="5"/>
                  </a:cubicBezTo>
                  <a:cubicBezTo>
                    <a:pt x="29" y="5"/>
                    <a:pt x="29" y="5"/>
                    <a:pt x="28" y="5"/>
                  </a:cubicBezTo>
                  <a:cubicBezTo>
                    <a:pt x="28" y="5"/>
                    <a:pt x="27" y="5"/>
                    <a:pt x="28" y="5"/>
                  </a:cubicBezTo>
                  <a:cubicBezTo>
                    <a:pt x="29" y="4"/>
                    <a:pt x="29" y="4"/>
                    <a:pt x="29" y="3"/>
                  </a:cubicBezTo>
                  <a:cubicBezTo>
                    <a:pt x="29" y="3"/>
                    <a:pt x="28" y="3"/>
                    <a:pt x="28" y="2"/>
                  </a:cubicBezTo>
                  <a:cubicBezTo>
                    <a:pt x="28" y="2"/>
                    <a:pt x="29" y="2"/>
                    <a:pt x="29" y="2"/>
                  </a:cubicBezTo>
                  <a:cubicBezTo>
                    <a:pt x="29" y="2"/>
                    <a:pt x="28" y="1"/>
                    <a:pt x="28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8" y="1"/>
                    <a:pt x="28" y="2"/>
                    <a:pt x="27" y="1"/>
                  </a:cubicBezTo>
                  <a:cubicBezTo>
                    <a:pt x="27" y="1"/>
                    <a:pt x="27" y="1"/>
                    <a:pt x="26" y="1"/>
                  </a:cubicBezTo>
                  <a:cubicBezTo>
                    <a:pt x="26" y="1"/>
                    <a:pt x="26" y="1"/>
                    <a:pt x="25" y="1"/>
                  </a:cubicBezTo>
                  <a:cubicBezTo>
                    <a:pt x="25" y="1"/>
                    <a:pt x="24" y="1"/>
                    <a:pt x="24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19" y="0"/>
                    <a:pt x="20" y="1"/>
                    <a:pt x="20" y="2"/>
                  </a:cubicBezTo>
                  <a:cubicBezTo>
                    <a:pt x="20" y="2"/>
                    <a:pt x="20" y="2"/>
                    <a:pt x="21" y="3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2" y="4"/>
                    <a:pt x="22" y="5"/>
                    <a:pt x="22" y="5"/>
                  </a:cubicBezTo>
                  <a:cubicBezTo>
                    <a:pt x="21" y="6"/>
                    <a:pt x="20" y="5"/>
                    <a:pt x="20" y="6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19" y="6"/>
                    <a:pt x="19" y="6"/>
                  </a:cubicBezTo>
                  <a:cubicBezTo>
                    <a:pt x="19" y="8"/>
                    <a:pt x="21" y="7"/>
                    <a:pt x="22" y="7"/>
                  </a:cubicBezTo>
                  <a:cubicBezTo>
                    <a:pt x="22" y="8"/>
                    <a:pt x="20" y="8"/>
                    <a:pt x="21" y="9"/>
                  </a:cubicBezTo>
                  <a:cubicBezTo>
                    <a:pt x="21" y="9"/>
                    <a:pt x="21" y="9"/>
                    <a:pt x="22" y="9"/>
                  </a:cubicBezTo>
                  <a:cubicBezTo>
                    <a:pt x="22" y="9"/>
                    <a:pt x="22" y="10"/>
                    <a:pt x="22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1" y="10"/>
                    <a:pt x="22" y="10"/>
                    <a:pt x="21" y="10"/>
                  </a:cubicBezTo>
                  <a:cubicBezTo>
                    <a:pt x="21" y="10"/>
                    <a:pt x="21" y="10"/>
                    <a:pt x="21" y="11"/>
                  </a:cubicBezTo>
                  <a:cubicBezTo>
                    <a:pt x="22" y="11"/>
                    <a:pt x="22" y="12"/>
                    <a:pt x="23" y="12"/>
                  </a:cubicBezTo>
                  <a:cubicBezTo>
                    <a:pt x="24" y="12"/>
                    <a:pt x="24" y="12"/>
                    <a:pt x="25" y="12"/>
                  </a:cubicBezTo>
                  <a:cubicBezTo>
                    <a:pt x="25" y="13"/>
                    <a:pt x="25" y="13"/>
                    <a:pt x="26" y="14"/>
                  </a:cubicBezTo>
                  <a:cubicBezTo>
                    <a:pt x="26" y="14"/>
                    <a:pt x="26" y="14"/>
                    <a:pt x="26" y="15"/>
                  </a:cubicBezTo>
                  <a:cubicBezTo>
                    <a:pt x="26" y="15"/>
                    <a:pt x="27" y="15"/>
                    <a:pt x="27" y="15"/>
                  </a:cubicBezTo>
                  <a:cubicBezTo>
                    <a:pt x="27" y="15"/>
                    <a:pt x="28" y="16"/>
                    <a:pt x="27" y="16"/>
                  </a:cubicBezTo>
                  <a:cubicBezTo>
                    <a:pt x="27" y="16"/>
                    <a:pt x="26" y="15"/>
                    <a:pt x="26" y="15"/>
                  </a:cubicBezTo>
                  <a:cubicBezTo>
                    <a:pt x="25" y="14"/>
                    <a:pt x="24" y="12"/>
                    <a:pt x="23" y="12"/>
                  </a:cubicBezTo>
                  <a:cubicBezTo>
                    <a:pt x="22" y="12"/>
                    <a:pt x="21" y="13"/>
                    <a:pt x="20" y="12"/>
                  </a:cubicBezTo>
                  <a:cubicBezTo>
                    <a:pt x="20" y="12"/>
                    <a:pt x="20" y="12"/>
                    <a:pt x="19" y="12"/>
                  </a:cubicBezTo>
                  <a:cubicBezTo>
                    <a:pt x="19" y="12"/>
                    <a:pt x="19" y="12"/>
                    <a:pt x="19" y="13"/>
                  </a:cubicBezTo>
                  <a:cubicBezTo>
                    <a:pt x="19" y="13"/>
                    <a:pt x="18" y="14"/>
                    <a:pt x="19" y="15"/>
                  </a:cubicBezTo>
                  <a:cubicBezTo>
                    <a:pt x="19" y="15"/>
                    <a:pt x="19" y="16"/>
                    <a:pt x="19" y="16"/>
                  </a:cubicBezTo>
                  <a:cubicBezTo>
                    <a:pt x="19" y="16"/>
                    <a:pt x="19" y="16"/>
                    <a:pt x="18" y="15"/>
                  </a:cubicBezTo>
                  <a:cubicBezTo>
                    <a:pt x="18" y="15"/>
                    <a:pt x="18" y="15"/>
                    <a:pt x="18" y="15"/>
                  </a:cubicBezTo>
                  <a:cubicBezTo>
                    <a:pt x="17" y="15"/>
                    <a:pt x="17" y="14"/>
                    <a:pt x="17" y="15"/>
                  </a:cubicBezTo>
                  <a:cubicBezTo>
                    <a:pt x="17" y="15"/>
                    <a:pt x="18" y="17"/>
                    <a:pt x="17" y="17"/>
                  </a:cubicBezTo>
                  <a:cubicBezTo>
                    <a:pt x="17" y="17"/>
                    <a:pt x="16" y="16"/>
                    <a:pt x="16" y="16"/>
                  </a:cubicBezTo>
                  <a:cubicBezTo>
                    <a:pt x="16" y="16"/>
                    <a:pt x="16" y="16"/>
                    <a:pt x="16" y="15"/>
                  </a:cubicBezTo>
                  <a:cubicBezTo>
                    <a:pt x="16" y="15"/>
                    <a:pt x="16" y="15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3"/>
                    <a:pt x="14" y="14"/>
                    <a:pt x="14" y="14"/>
                  </a:cubicBezTo>
                  <a:cubicBezTo>
                    <a:pt x="13" y="14"/>
                    <a:pt x="13" y="14"/>
                    <a:pt x="12" y="14"/>
                  </a:cubicBezTo>
                  <a:cubicBezTo>
                    <a:pt x="11" y="14"/>
                    <a:pt x="11" y="14"/>
                    <a:pt x="10" y="14"/>
                  </a:cubicBezTo>
                  <a:cubicBezTo>
                    <a:pt x="10" y="15"/>
                    <a:pt x="9" y="15"/>
                    <a:pt x="9" y="15"/>
                  </a:cubicBezTo>
                  <a:cubicBezTo>
                    <a:pt x="9" y="16"/>
                    <a:pt x="9" y="15"/>
                    <a:pt x="9" y="16"/>
                  </a:cubicBezTo>
                  <a:cubicBezTo>
                    <a:pt x="9" y="16"/>
                    <a:pt x="9" y="16"/>
                    <a:pt x="9" y="16"/>
                  </a:cubicBezTo>
                  <a:cubicBezTo>
                    <a:pt x="9" y="17"/>
                    <a:pt x="9" y="17"/>
                    <a:pt x="9" y="18"/>
                  </a:cubicBezTo>
                  <a:cubicBezTo>
                    <a:pt x="9" y="18"/>
                    <a:pt x="10" y="18"/>
                    <a:pt x="10" y="18"/>
                  </a:cubicBezTo>
                  <a:cubicBezTo>
                    <a:pt x="11" y="18"/>
                    <a:pt x="10" y="18"/>
                    <a:pt x="10" y="18"/>
                  </a:cubicBezTo>
                  <a:cubicBezTo>
                    <a:pt x="10" y="18"/>
                    <a:pt x="10" y="19"/>
                    <a:pt x="10" y="19"/>
                  </a:cubicBezTo>
                  <a:cubicBezTo>
                    <a:pt x="10" y="20"/>
                    <a:pt x="10" y="20"/>
                    <a:pt x="10" y="21"/>
                  </a:cubicBezTo>
                  <a:cubicBezTo>
                    <a:pt x="10" y="22"/>
                    <a:pt x="9" y="23"/>
                    <a:pt x="9" y="23"/>
                  </a:cubicBezTo>
                  <a:cubicBezTo>
                    <a:pt x="9" y="24"/>
                    <a:pt x="9" y="24"/>
                    <a:pt x="9" y="25"/>
                  </a:cubicBezTo>
                  <a:cubicBezTo>
                    <a:pt x="9" y="25"/>
                    <a:pt x="9" y="25"/>
                    <a:pt x="8" y="26"/>
                  </a:cubicBezTo>
                  <a:cubicBezTo>
                    <a:pt x="8" y="26"/>
                    <a:pt x="7" y="25"/>
                    <a:pt x="7" y="26"/>
                  </a:cubicBezTo>
                  <a:cubicBezTo>
                    <a:pt x="6" y="26"/>
                    <a:pt x="6" y="27"/>
                    <a:pt x="6" y="27"/>
                  </a:cubicBezTo>
                  <a:cubicBezTo>
                    <a:pt x="7" y="28"/>
                    <a:pt x="8" y="28"/>
                    <a:pt x="8" y="28"/>
                  </a:cubicBezTo>
                  <a:cubicBezTo>
                    <a:pt x="9" y="28"/>
                    <a:pt x="8" y="29"/>
                    <a:pt x="8" y="29"/>
                  </a:cubicBezTo>
                  <a:cubicBezTo>
                    <a:pt x="8" y="30"/>
                    <a:pt x="8" y="30"/>
                    <a:pt x="8" y="31"/>
                  </a:cubicBezTo>
                  <a:cubicBezTo>
                    <a:pt x="7" y="31"/>
                    <a:pt x="6" y="32"/>
                    <a:pt x="6" y="32"/>
                  </a:cubicBezTo>
                  <a:cubicBezTo>
                    <a:pt x="7" y="33"/>
                    <a:pt x="7" y="33"/>
                    <a:pt x="6" y="34"/>
                  </a:cubicBezTo>
                  <a:cubicBezTo>
                    <a:pt x="6" y="34"/>
                    <a:pt x="5" y="34"/>
                    <a:pt x="4" y="34"/>
                  </a:cubicBezTo>
                  <a:cubicBezTo>
                    <a:pt x="4" y="35"/>
                    <a:pt x="3" y="34"/>
                    <a:pt x="2" y="34"/>
                  </a:cubicBezTo>
                  <a:cubicBezTo>
                    <a:pt x="2" y="34"/>
                    <a:pt x="1" y="35"/>
                    <a:pt x="1" y="35"/>
                  </a:cubicBezTo>
                  <a:cubicBezTo>
                    <a:pt x="1" y="36"/>
                    <a:pt x="2" y="37"/>
                    <a:pt x="2" y="37"/>
                  </a:cubicBezTo>
                  <a:cubicBezTo>
                    <a:pt x="3" y="38"/>
                    <a:pt x="3" y="39"/>
                    <a:pt x="3" y="40"/>
                  </a:cubicBezTo>
                  <a:cubicBezTo>
                    <a:pt x="3" y="40"/>
                    <a:pt x="2" y="41"/>
                    <a:pt x="2" y="41"/>
                  </a:cubicBezTo>
                  <a:cubicBezTo>
                    <a:pt x="2" y="42"/>
                    <a:pt x="3" y="42"/>
                    <a:pt x="2" y="42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0" y="44"/>
                    <a:pt x="2" y="44"/>
                    <a:pt x="2" y="44"/>
                  </a:cubicBezTo>
                  <a:cubicBezTo>
                    <a:pt x="2" y="45"/>
                    <a:pt x="2" y="46"/>
                    <a:pt x="1" y="46"/>
                  </a:cubicBezTo>
                  <a:cubicBezTo>
                    <a:pt x="2" y="47"/>
                    <a:pt x="3" y="47"/>
                    <a:pt x="3" y="48"/>
                  </a:cubicBezTo>
                  <a:cubicBezTo>
                    <a:pt x="3" y="48"/>
                    <a:pt x="3" y="48"/>
                    <a:pt x="3" y="49"/>
                  </a:cubicBezTo>
                  <a:cubicBezTo>
                    <a:pt x="3" y="49"/>
                    <a:pt x="4" y="49"/>
                    <a:pt x="4" y="50"/>
                  </a:cubicBezTo>
                  <a:cubicBezTo>
                    <a:pt x="4" y="50"/>
                    <a:pt x="4" y="51"/>
                    <a:pt x="4" y="51"/>
                  </a:cubicBezTo>
                  <a:cubicBezTo>
                    <a:pt x="4" y="51"/>
                    <a:pt x="3" y="51"/>
                    <a:pt x="3" y="51"/>
                  </a:cubicBezTo>
                  <a:cubicBezTo>
                    <a:pt x="3" y="51"/>
                    <a:pt x="3" y="52"/>
                    <a:pt x="3" y="52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2" y="53"/>
                    <a:pt x="2" y="53"/>
                    <a:pt x="1" y="53"/>
                  </a:cubicBezTo>
                  <a:cubicBezTo>
                    <a:pt x="1" y="54"/>
                    <a:pt x="0" y="54"/>
                    <a:pt x="0" y="55"/>
                  </a:cubicBezTo>
                  <a:cubicBezTo>
                    <a:pt x="0" y="56"/>
                    <a:pt x="0" y="56"/>
                    <a:pt x="0" y="57"/>
                  </a:cubicBezTo>
                  <a:cubicBezTo>
                    <a:pt x="1" y="58"/>
                    <a:pt x="1" y="58"/>
                    <a:pt x="0" y="59"/>
                  </a:cubicBezTo>
                  <a:cubicBezTo>
                    <a:pt x="1" y="60"/>
                    <a:pt x="1" y="60"/>
                    <a:pt x="2" y="60"/>
                  </a:cubicBezTo>
                  <a:cubicBezTo>
                    <a:pt x="2" y="60"/>
                    <a:pt x="3" y="60"/>
                    <a:pt x="3" y="60"/>
                  </a:cubicBezTo>
                  <a:cubicBezTo>
                    <a:pt x="4" y="60"/>
                    <a:pt x="5" y="60"/>
                    <a:pt x="5" y="60"/>
                  </a:cubicBezTo>
                  <a:cubicBezTo>
                    <a:pt x="6" y="61"/>
                    <a:pt x="5" y="61"/>
                    <a:pt x="6" y="61"/>
                  </a:cubicBezTo>
                  <a:cubicBezTo>
                    <a:pt x="6" y="62"/>
                    <a:pt x="6" y="62"/>
                    <a:pt x="6" y="63"/>
                  </a:cubicBezTo>
                  <a:cubicBezTo>
                    <a:pt x="7" y="63"/>
                    <a:pt x="7" y="63"/>
                    <a:pt x="8" y="63"/>
                  </a:cubicBezTo>
                  <a:cubicBezTo>
                    <a:pt x="9" y="63"/>
                    <a:pt x="9" y="63"/>
                    <a:pt x="10" y="63"/>
                  </a:cubicBezTo>
                  <a:cubicBezTo>
                    <a:pt x="10" y="63"/>
                    <a:pt x="11" y="63"/>
                    <a:pt x="11" y="63"/>
                  </a:cubicBezTo>
                  <a:cubicBezTo>
                    <a:pt x="12" y="63"/>
                    <a:pt x="12" y="64"/>
                    <a:pt x="12" y="64"/>
                  </a:cubicBezTo>
                  <a:cubicBezTo>
                    <a:pt x="13" y="64"/>
                    <a:pt x="13" y="64"/>
                    <a:pt x="14" y="64"/>
                  </a:cubicBezTo>
                  <a:cubicBezTo>
                    <a:pt x="15" y="64"/>
                    <a:pt x="15" y="64"/>
                    <a:pt x="15" y="65"/>
                  </a:cubicBezTo>
                  <a:cubicBezTo>
                    <a:pt x="16" y="65"/>
                    <a:pt x="17" y="65"/>
                    <a:pt x="17" y="65"/>
                  </a:cubicBezTo>
                  <a:cubicBezTo>
                    <a:pt x="16" y="65"/>
                    <a:pt x="16" y="66"/>
                    <a:pt x="16" y="66"/>
                  </a:cubicBezTo>
                  <a:cubicBezTo>
                    <a:pt x="16" y="67"/>
                    <a:pt x="15" y="67"/>
                    <a:pt x="15" y="67"/>
                  </a:cubicBezTo>
                  <a:cubicBezTo>
                    <a:pt x="15" y="68"/>
                    <a:pt x="14" y="68"/>
                    <a:pt x="14" y="68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4" y="70"/>
                    <a:pt x="14" y="70"/>
                    <a:pt x="14" y="70"/>
                  </a:cubicBezTo>
                  <a:cubicBezTo>
                    <a:pt x="13" y="71"/>
                    <a:pt x="13" y="71"/>
                    <a:pt x="13" y="71"/>
                  </a:cubicBezTo>
                  <a:cubicBezTo>
                    <a:pt x="13" y="72"/>
                    <a:pt x="12" y="73"/>
                    <a:pt x="12" y="74"/>
                  </a:cubicBezTo>
                  <a:cubicBezTo>
                    <a:pt x="13" y="75"/>
                    <a:pt x="12" y="76"/>
                    <a:pt x="12" y="77"/>
                  </a:cubicBezTo>
                  <a:cubicBezTo>
                    <a:pt x="12" y="77"/>
                    <a:pt x="12" y="78"/>
                    <a:pt x="12" y="78"/>
                  </a:cubicBezTo>
                  <a:cubicBezTo>
                    <a:pt x="12" y="78"/>
                    <a:pt x="13" y="79"/>
                    <a:pt x="13" y="79"/>
                  </a:cubicBezTo>
                  <a:cubicBezTo>
                    <a:pt x="13" y="79"/>
                    <a:pt x="13" y="79"/>
                    <a:pt x="13" y="79"/>
                  </a:cubicBezTo>
                  <a:cubicBezTo>
                    <a:pt x="13" y="79"/>
                    <a:pt x="13" y="79"/>
                    <a:pt x="13" y="79"/>
                  </a:cubicBezTo>
                  <a:close/>
                  <a:moveTo>
                    <a:pt x="8" y="14"/>
                  </a:moveTo>
                  <a:cubicBezTo>
                    <a:pt x="8" y="14"/>
                    <a:pt x="8" y="14"/>
                    <a:pt x="8" y="14"/>
                  </a:cubicBezTo>
                  <a:cubicBezTo>
                    <a:pt x="8" y="14"/>
                    <a:pt x="9" y="14"/>
                    <a:pt x="9" y="14"/>
                  </a:cubicBezTo>
                  <a:cubicBezTo>
                    <a:pt x="9" y="14"/>
                    <a:pt x="9" y="14"/>
                    <a:pt x="8" y="14"/>
                  </a:cubicBezTo>
                  <a:cubicBezTo>
                    <a:pt x="8" y="14"/>
                    <a:pt x="9" y="14"/>
                    <a:pt x="8" y="14"/>
                  </a:cubicBezTo>
                  <a:close/>
                  <a:moveTo>
                    <a:pt x="11" y="14"/>
                  </a:moveTo>
                  <a:cubicBezTo>
                    <a:pt x="11" y="14"/>
                    <a:pt x="12" y="14"/>
                    <a:pt x="12" y="13"/>
                  </a:cubicBezTo>
                  <a:cubicBezTo>
                    <a:pt x="11" y="13"/>
                    <a:pt x="10" y="13"/>
                    <a:pt x="10" y="14"/>
                  </a:cubicBezTo>
                  <a:cubicBezTo>
                    <a:pt x="10" y="14"/>
                    <a:pt x="10" y="14"/>
                    <a:pt x="11" y="14"/>
                  </a:cubicBezTo>
                  <a:close/>
                  <a:moveTo>
                    <a:pt x="13" y="13"/>
                  </a:moveTo>
                  <a:cubicBezTo>
                    <a:pt x="13" y="13"/>
                    <a:pt x="12" y="13"/>
                    <a:pt x="12" y="13"/>
                  </a:cubicBezTo>
                  <a:cubicBezTo>
                    <a:pt x="13" y="13"/>
                    <a:pt x="14" y="13"/>
                    <a:pt x="14" y="13"/>
                  </a:cubicBezTo>
                  <a:cubicBezTo>
                    <a:pt x="14" y="13"/>
                    <a:pt x="13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lose/>
                </a:path>
              </a:pathLst>
            </a:custGeom>
            <a:solidFill>
              <a:srgbClr val="DDF5FF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5" name="Freeform 811">
              <a:extLst>
                <a:ext uri="{FF2B5EF4-FFF2-40B4-BE49-F238E27FC236}">
                  <a16:creationId xmlns:a16="http://schemas.microsoft.com/office/drawing/2014/main" id="{80F43C7C-A936-A20D-B156-B8842738AE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29313" y="2084388"/>
              <a:ext cx="336550" cy="687388"/>
            </a:xfrm>
            <a:custGeom>
              <a:avLst/>
              <a:gdLst>
                <a:gd name="T0" fmla="*/ 51 w 81"/>
                <a:gd name="T1" fmla="*/ 156 h 165"/>
                <a:gd name="T2" fmla="*/ 46 w 81"/>
                <a:gd name="T3" fmla="*/ 158 h 165"/>
                <a:gd name="T4" fmla="*/ 43 w 81"/>
                <a:gd name="T5" fmla="*/ 159 h 165"/>
                <a:gd name="T6" fmla="*/ 34 w 81"/>
                <a:gd name="T7" fmla="*/ 161 h 165"/>
                <a:gd name="T8" fmla="*/ 27 w 81"/>
                <a:gd name="T9" fmla="*/ 163 h 165"/>
                <a:gd name="T10" fmla="*/ 24 w 81"/>
                <a:gd name="T11" fmla="*/ 164 h 165"/>
                <a:gd name="T12" fmla="*/ 21 w 81"/>
                <a:gd name="T13" fmla="*/ 159 h 165"/>
                <a:gd name="T14" fmla="*/ 16 w 81"/>
                <a:gd name="T15" fmla="*/ 156 h 165"/>
                <a:gd name="T16" fmla="*/ 13 w 81"/>
                <a:gd name="T17" fmla="*/ 153 h 165"/>
                <a:gd name="T18" fmla="*/ 13 w 81"/>
                <a:gd name="T19" fmla="*/ 146 h 165"/>
                <a:gd name="T20" fmla="*/ 13 w 81"/>
                <a:gd name="T21" fmla="*/ 142 h 165"/>
                <a:gd name="T22" fmla="*/ 13 w 81"/>
                <a:gd name="T23" fmla="*/ 138 h 165"/>
                <a:gd name="T24" fmla="*/ 12 w 81"/>
                <a:gd name="T25" fmla="*/ 130 h 165"/>
                <a:gd name="T26" fmla="*/ 10 w 81"/>
                <a:gd name="T27" fmla="*/ 124 h 165"/>
                <a:gd name="T28" fmla="*/ 13 w 81"/>
                <a:gd name="T29" fmla="*/ 117 h 165"/>
                <a:gd name="T30" fmla="*/ 19 w 81"/>
                <a:gd name="T31" fmla="*/ 114 h 165"/>
                <a:gd name="T32" fmla="*/ 23 w 81"/>
                <a:gd name="T33" fmla="*/ 108 h 165"/>
                <a:gd name="T34" fmla="*/ 29 w 81"/>
                <a:gd name="T35" fmla="*/ 101 h 165"/>
                <a:gd name="T36" fmla="*/ 32 w 81"/>
                <a:gd name="T37" fmla="*/ 97 h 165"/>
                <a:gd name="T38" fmla="*/ 37 w 81"/>
                <a:gd name="T39" fmla="*/ 91 h 165"/>
                <a:gd name="T40" fmla="*/ 38 w 81"/>
                <a:gd name="T41" fmla="*/ 87 h 165"/>
                <a:gd name="T42" fmla="*/ 38 w 81"/>
                <a:gd name="T43" fmla="*/ 81 h 165"/>
                <a:gd name="T44" fmla="*/ 35 w 81"/>
                <a:gd name="T45" fmla="*/ 75 h 165"/>
                <a:gd name="T46" fmla="*/ 30 w 81"/>
                <a:gd name="T47" fmla="*/ 75 h 165"/>
                <a:gd name="T48" fmla="*/ 28 w 81"/>
                <a:gd name="T49" fmla="*/ 65 h 165"/>
                <a:gd name="T50" fmla="*/ 28 w 81"/>
                <a:gd name="T51" fmla="*/ 52 h 165"/>
                <a:gd name="T52" fmla="*/ 27 w 81"/>
                <a:gd name="T53" fmla="*/ 41 h 165"/>
                <a:gd name="T54" fmla="*/ 20 w 81"/>
                <a:gd name="T55" fmla="*/ 31 h 165"/>
                <a:gd name="T56" fmla="*/ 12 w 81"/>
                <a:gd name="T57" fmla="*/ 25 h 165"/>
                <a:gd name="T58" fmla="*/ 11 w 81"/>
                <a:gd name="T59" fmla="*/ 19 h 165"/>
                <a:gd name="T60" fmla="*/ 18 w 81"/>
                <a:gd name="T61" fmla="*/ 21 h 165"/>
                <a:gd name="T62" fmla="*/ 27 w 81"/>
                <a:gd name="T63" fmla="*/ 27 h 165"/>
                <a:gd name="T64" fmla="*/ 36 w 81"/>
                <a:gd name="T65" fmla="*/ 28 h 165"/>
                <a:gd name="T66" fmla="*/ 42 w 81"/>
                <a:gd name="T67" fmla="*/ 20 h 165"/>
                <a:gd name="T68" fmla="*/ 45 w 81"/>
                <a:gd name="T69" fmla="*/ 7 h 165"/>
                <a:gd name="T70" fmla="*/ 57 w 81"/>
                <a:gd name="T71" fmla="*/ 2 h 165"/>
                <a:gd name="T72" fmla="*/ 66 w 81"/>
                <a:gd name="T73" fmla="*/ 12 h 165"/>
                <a:gd name="T74" fmla="*/ 61 w 81"/>
                <a:gd name="T75" fmla="*/ 34 h 165"/>
                <a:gd name="T76" fmla="*/ 70 w 81"/>
                <a:gd name="T77" fmla="*/ 48 h 165"/>
                <a:gd name="T78" fmla="*/ 68 w 81"/>
                <a:gd name="T79" fmla="*/ 68 h 165"/>
                <a:gd name="T80" fmla="*/ 69 w 81"/>
                <a:gd name="T81" fmla="*/ 80 h 165"/>
                <a:gd name="T82" fmla="*/ 68 w 81"/>
                <a:gd name="T83" fmla="*/ 89 h 165"/>
                <a:gd name="T84" fmla="*/ 70 w 81"/>
                <a:gd name="T85" fmla="*/ 98 h 165"/>
                <a:gd name="T86" fmla="*/ 74 w 81"/>
                <a:gd name="T87" fmla="*/ 102 h 165"/>
                <a:gd name="T88" fmla="*/ 74 w 81"/>
                <a:gd name="T89" fmla="*/ 114 h 165"/>
                <a:gd name="T90" fmla="*/ 80 w 81"/>
                <a:gd name="T91" fmla="*/ 123 h 165"/>
                <a:gd name="T92" fmla="*/ 70 w 81"/>
                <a:gd name="T93" fmla="*/ 140 h 165"/>
                <a:gd name="T94" fmla="*/ 61 w 81"/>
                <a:gd name="T95" fmla="*/ 149 h 165"/>
                <a:gd name="T96" fmla="*/ 0 w 81"/>
                <a:gd name="T97" fmla="*/ 160 h 165"/>
                <a:gd name="T98" fmla="*/ 3 w 81"/>
                <a:gd name="T99" fmla="*/ 162 h 165"/>
                <a:gd name="T100" fmla="*/ 5 w 81"/>
                <a:gd name="T101" fmla="*/ 159 h 165"/>
                <a:gd name="T102" fmla="*/ 19 w 81"/>
                <a:gd name="T103" fmla="*/ 162 h 165"/>
                <a:gd name="T104" fmla="*/ 20 w 81"/>
                <a:gd name="T105" fmla="*/ 161 h 165"/>
                <a:gd name="T106" fmla="*/ 36 w 81"/>
                <a:gd name="T107" fmla="*/ 89 h 165"/>
                <a:gd name="T108" fmla="*/ 12 w 81"/>
                <a:gd name="T109" fmla="*/ 118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1" h="165">
                  <a:moveTo>
                    <a:pt x="56" y="156"/>
                  </a:moveTo>
                  <a:cubicBezTo>
                    <a:pt x="55" y="155"/>
                    <a:pt x="55" y="155"/>
                    <a:pt x="55" y="156"/>
                  </a:cubicBezTo>
                  <a:cubicBezTo>
                    <a:pt x="55" y="156"/>
                    <a:pt x="55" y="157"/>
                    <a:pt x="55" y="156"/>
                  </a:cubicBezTo>
                  <a:cubicBezTo>
                    <a:pt x="54" y="156"/>
                    <a:pt x="54" y="156"/>
                    <a:pt x="54" y="156"/>
                  </a:cubicBezTo>
                  <a:cubicBezTo>
                    <a:pt x="53" y="156"/>
                    <a:pt x="53" y="157"/>
                    <a:pt x="53" y="157"/>
                  </a:cubicBezTo>
                  <a:cubicBezTo>
                    <a:pt x="53" y="157"/>
                    <a:pt x="53" y="156"/>
                    <a:pt x="52" y="156"/>
                  </a:cubicBezTo>
                  <a:cubicBezTo>
                    <a:pt x="52" y="156"/>
                    <a:pt x="51" y="156"/>
                    <a:pt x="51" y="156"/>
                  </a:cubicBezTo>
                  <a:cubicBezTo>
                    <a:pt x="50" y="156"/>
                    <a:pt x="50" y="156"/>
                    <a:pt x="50" y="157"/>
                  </a:cubicBezTo>
                  <a:cubicBezTo>
                    <a:pt x="50" y="157"/>
                    <a:pt x="49" y="157"/>
                    <a:pt x="49" y="157"/>
                  </a:cubicBezTo>
                  <a:cubicBezTo>
                    <a:pt x="49" y="156"/>
                    <a:pt x="48" y="157"/>
                    <a:pt x="48" y="157"/>
                  </a:cubicBezTo>
                  <a:cubicBezTo>
                    <a:pt x="48" y="157"/>
                    <a:pt x="47" y="157"/>
                    <a:pt x="47" y="157"/>
                  </a:cubicBezTo>
                  <a:cubicBezTo>
                    <a:pt x="47" y="157"/>
                    <a:pt x="47" y="158"/>
                    <a:pt x="47" y="158"/>
                  </a:cubicBezTo>
                  <a:cubicBezTo>
                    <a:pt x="47" y="158"/>
                    <a:pt x="47" y="157"/>
                    <a:pt x="47" y="157"/>
                  </a:cubicBezTo>
                  <a:cubicBezTo>
                    <a:pt x="46" y="157"/>
                    <a:pt x="46" y="158"/>
                    <a:pt x="46" y="158"/>
                  </a:cubicBezTo>
                  <a:cubicBezTo>
                    <a:pt x="46" y="158"/>
                    <a:pt x="45" y="157"/>
                    <a:pt x="45" y="157"/>
                  </a:cubicBezTo>
                  <a:cubicBezTo>
                    <a:pt x="45" y="157"/>
                    <a:pt x="45" y="158"/>
                    <a:pt x="44" y="157"/>
                  </a:cubicBezTo>
                  <a:cubicBezTo>
                    <a:pt x="44" y="157"/>
                    <a:pt x="43" y="157"/>
                    <a:pt x="43" y="157"/>
                  </a:cubicBezTo>
                  <a:cubicBezTo>
                    <a:pt x="43" y="157"/>
                    <a:pt x="44" y="158"/>
                    <a:pt x="44" y="159"/>
                  </a:cubicBezTo>
                  <a:cubicBezTo>
                    <a:pt x="44" y="159"/>
                    <a:pt x="44" y="158"/>
                    <a:pt x="43" y="158"/>
                  </a:cubicBezTo>
                  <a:cubicBezTo>
                    <a:pt x="43" y="158"/>
                    <a:pt x="43" y="158"/>
                    <a:pt x="42" y="158"/>
                  </a:cubicBezTo>
                  <a:cubicBezTo>
                    <a:pt x="42" y="158"/>
                    <a:pt x="43" y="159"/>
                    <a:pt x="43" y="159"/>
                  </a:cubicBezTo>
                  <a:cubicBezTo>
                    <a:pt x="42" y="159"/>
                    <a:pt x="42" y="159"/>
                    <a:pt x="42" y="159"/>
                  </a:cubicBezTo>
                  <a:cubicBezTo>
                    <a:pt x="41" y="159"/>
                    <a:pt x="41" y="160"/>
                    <a:pt x="41" y="160"/>
                  </a:cubicBezTo>
                  <a:cubicBezTo>
                    <a:pt x="40" y="160"/>
                    <a:pt x="40" y="160"/>
                    <a:pt x="39" y="160"/>
                  </a:cubicBezTo>
                  <a:cubicBezTo>
                    <a:pt x="38" y="160"/>
                    <a:pt x="38" y="161"/>
                    <a:pt x="37" y="160"/>
                  </a:cubicBezTo>
                  <a:cubicBezTo>
                    <a:pt x="37" y="160"/>
                    <a:pt x="37" y="161"/>
                    <a:pt x="37" y="161"/>
                  </a:cubicBezTo>
                  <a:cubicBezTo>
                    <a:pt x="36" y="161"/>
                    <a:pt x="35" y="161"/>
                    <a:pt x="35" y="160"/>
                  </a:cubicBezTo>
                  <a:cubicBezTo>
                    <a:pt x="35" y="161"/>
                    <a:pt x="34" y="162"/>
                    <a:pt x="34" y="161"/>
                  </a:cubicBezTo>
                  <a:cubicBezTo>
                    <a:pt x="34" y="161"/>
                    <a:pt x="33" y="164"/>
                    <a:pt x="33" y="162"/>
                  </a:cubicBezTo>
                  <a:cubicBezTo>
                    <a:pt x="32" y="163"/>
                    <a:pt x="33" y="162"/>
                    <a:pt x="32" y="162"/>
                  </a:cubicBezTo>
                  <a:cubicBezTo>
                    <a:pt x="32" y="162"/>
                    <a:pt x="31" y="163"/>
                    <a:pt x="31" y="162"/>
                  </a:cubicBezTo>
                  <a:cubicBezTo>
                    <a:pt x="30" y="163"/>
                    <a:pt x="30" y="162"/>
                    <a:pt x="30" y="163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28" y="163"/>
                    <a:pt x="28" y="163"/>
                    <a:pt x="28" y="163"/>
                  </a:cubicBezTo>
                  <a:cubicBezTo>
                    <a:pt x="28" y="163"/>
                    <a:pt x="27" y="163"/>
                    <a:pt x="27" y="163"/>
                  </a:cubicBezTo>
                  <a:cubicBezTo>
                    <a:pt x="26" y="163"/>
                    <a:pt x="27" y="163"/>
                    <a:pt x="27" y="162"/>
                  </a:cubicBezTo>
                  <a:cubicBezTo>
                    <a:pt x="26" y="162"/>
                    <a:pt x="26" y="163"/>
                    <a:pt x="26" y="163"/>
                  </a:cubicBezTo>
                  <a:cubicBezTo>
                    <a:pt x="25" y="164"/>
                    <a:pt x="25" y="164"/>
                    <a:pt x="25" y="165"/>
                  </a:cubicBezTo>
                  <a:cubicBezTo>
                    <a:pt x="24" y="165"/>
                    <a:pt x="24" y="165"/>
                    <a:pt x="24" y="165"/>
                  </a:cubicBezTo>
                  <a:cubicBezTo>
                    <a:pt x="24" y="165"/>
                    <a:pt x="23" y="165"/>
                    <a:pt x="23" y="165"/>
                  </a:cubicBezTo>
                  <a:cubicBezTo>
                    <a:pt x="22" y="165"/>
                    <a:pt x="24" y="165"/>
                    <a:pt x="24" y="164"/>
                  </a:cubicBezTo>
                  <a:cubicBezTo>
                    <a:pt x="24" y="164"/>
                    <a:pt x="24" y="164"/>
                    <a:pt x="24" y="164"/>
                  </a:cubicBezTo>
                  <a:cubicBezTo>
                    <a:pt x="24" y="163"/>
                    <a:pt x="25" y="163"/>
                    <a:pt x="25" y="163"/>
                  </a:cubicBezTo>
                  <a:cubicBezTo>
                    <a:pt x="25" y="162"/>
                    <a:pt x="24" y="163"/>
                    <a:pt x="24" y="162"/>
                  </a:cubicBezTo>
                  <a:cubicBezTo>
                    <a:pt x="23" y="162"/>
                    <a:pt x="23" y="161"/>
                    <a:pt x="23" y="162"/>
                  </a:cubicBezTo>
                  <a:cubicBezTo>
                    <a:pt x="22" y="161"/>
                    <a:pt x="22" y="160"/>
                    <a:pt x="23" y="160"/>
                  </a:cubicBezTo>
                  <a:cubicBezTo>
                    <a:pt x="23" y="159"/>
                    <a:pt x="24" y="159"/>
                    <a:pt x="23" y="158"/>
                  </a:cubicBezTo>
                  <a:cubicBezTo>
                    <a:pt x="23" y="159"/>
                    <a:pt x="22" y="159"/>
                    <a:pt x="21" y="160"/>
                  </a:cubicBezTo>
                  <a:cubicBezTo>
                    <a:pt x="21" y="160"/>
                    <a:pt x="20" y="160"/>
                    <a:pt x="21" y="159"/>
                  </a:cubicBezTo>
                  <a:cubicBezTo>
                    <a:pt x="21" y="159"/>
                    <a:pt x="20" y="160"/>
                    <a:pt x="20" y="159"/>
                  </a:cubicBezTo>
                  <a:cubicBezTo>
                    <a:pt x="19" y="159"/>
                    <a:pt x="20" y="158"/>
                    <a:pt x="20" y="158"/>
                  </a:cubicBezTo>
                  <a:cubicBezTo>
                    <a:pt x="20" y="158"/>
                    <a:pt x="20" y="158"/>
                    <a:pt x="19" y="158"/>
                  </a:cubicBezTo>
                  <a:cubicBezTo>
                    <a:pt x="19" y="158"/>
                    <a:pt x="18" y="158"/>
                    <a:pt x="18" y="158"/>
                  </a:cubicBezTo>
                  <a:cubicBezTo>
                    <a:pt x="18" y="157"/>
                    <a:pt x="18" y="157"/>
                    <a:pt x="17" y="157"/>
                  </a:cubicBezTo>
                  <a:cubicBezTo>
                    <a:pt x="17" y="157"/>
                    <a:pt x="17" y="157"/>
                    <a:pt x="16" y="157"/>
                  </a:cubicBezTo>
                  <a:cubicBezTo>
                    <a:pt x="16" y="156"/>
                    <a:pt x="16" y="156"/>
                    <a:pt x="16" y="156"/>
                  </a:cubicBezTo>
                  <a:cubicBezTo>
                    <a:pt x="15" y="156"/>
                    <a:pt x="15" y="156"/>
                    <a:pt x="15" y="156"/>
                  </a:cubicBezTo>
                  <a:cubicBezTo>
                    <a:pt x="15" y="155"/>
                    <a:pt x="15" y="154"/>
                    <a:pt x="14" y="155"/>
                  </a:cubicBezTo>
                  <a:cubicBezTo>
                    <a:pt x="14" y="156"/>
                    <a:pt x="14" y="156"/>
                    <a:pt x="13" y="156"/>
                  </a:cubicBezTo>
                  <a:cubicBezTo>
                    <a:pt x="13" y="156"/>
                    <a:pt x="13" y="156"/>
                    <a:pt x="13" y="155"/>
                  </a:cubicBezTo>
                  <a:cubicBezTo>
                    <a:pt x="13" y="155"/>
                    <a:pt x="12" y="155"/>
                    <a:pt x="12" y="154"/>
                  </a:cubicBezTo>
                  <a:cubicBezTo>
                    <a:pt x="12" y="154"/>
                    <a:pt x="12" y="154"/>
                    <a:pt x="12" y="154"/>
                  </a:cubicBezTo>
                  <a:cubicBezTo>
                    <a:pt x="12" y="154"/>
                    <a:pt x="13" y="154"/>
                    <a:pt x="13" y="153"/>
                  </a:cubicBezTo>
                  <a:cubicBezTo>
                    <a:pt x="12" y="153"/>
                    <a:pt x="12" y="153"/>
                    <a:pt x="12" y="152"/>
                  </a:cubicBezTo>
                  <a:cubicBezTo>
                    <a:pt x="12" y="151"/>
                    <a:pt x="12" y="151"/>
                    <a:pt x="12" y="151"/>
                  </a:cubicBezTo>
                  <a:cubicBezTo>
                    <a:pt x="12" y="150"/>
                    <a:pt x="12" y="150"/>
                    <a:pt x="12" y="150"/>
                  </a:cubicBezTo>
                  <a:cubicBezTo>
                    <a:pt x="12" y="150"/>
                    <a:pt x="12" y="149"/>
                    <a:pt x="12" y="149"/>
                  </a:cubicBezTo>
                  <a:cubicBezTo>
                    <a:pt x="12" y="148"/>
                    <a:pt x="13" y="149"/>
                    <a:pt x="13" y="148"/>
                  </a:cubicBezTo>
                  <a:cubicBezTo>
                    <a:pt x="13" y="147"/>
                    <a:pt x="12" y="147"/>
                    <a:pt x="12" y="146"/>
                  </a:cubicBezTo>
                  <a:cubicBezTo>
                    <a:pt x="12" y="147"/>
                    <a:pt x="13" y="147"/>
                    <a:pt x="13" y="146"/>
                  </a:cubicBezTo>
                  <a:cubicBezTo>
                    <a:pt x="13" y="146"/>
                    <a:pt x="13" y="146"/>
                    <a:pt x="13" y="146"/>
                  </a:cubicBezTo>
                  <a:cubicBezTo>
                    <a:pt x="13" y="146"/>
                    <a:pt x="13" y="146"/>
                    <a:pt x="13" y="145"/>
                  </a:cubicBezTo>
                  <a:cubicBezTo>
                    <a:pt x="13" y="145"/>
                    <a:pt x="13" y="145"/>
                    <a:pt x="13" y="145"/>
                  </a:cubicBezTo>
                  <a:cubicBezTo>
                    <a:pt x="13" y="145"/>
                    <a:pt x="13" y="144"/>
                    <a:pt x="13" y="144"/>
                  </a:cubicBezTo>
                  <a:cubicBezTo>
                    <a:pt x="13" y="144"/>
                    <a:pt x="12" y="143"/>
                    <a:pt x="13" y="143"/>
                  </a:cubicBezTo>
                  <a:cubicBezTo>
                    <a:pt x="13" y="143"/>
                    <a:pt x="13" y="143"/>
                    <a:pt x="13" y="143"/>
                  </a:cubicBezTo>
                  <a:cubicBezTo>
                    <a:pt x="13" y="142"/>
                    <a:pt x="13" y="143"/>
                    <a:pt x="13" y="142"/>
                  </a:cubicBezTo>
                  <a:cubicBezTo>
                    <a:pt x="14" y="142"/>
                    <a:pt x="13" y="142"/>
                    <a:pt x="13" y="142"/>
                  </a:cubicBezTo>
                  <a:cubicBezTo>
                    <a:pt x="13" y="142"/>
                    <a:pt x="13" y="141"/>
                    <a:pt x="14" y="141"/>
                  </a:cubicBezTo>
                  <a:cubicBezTo>
                    <a:pt x="14" y="141"/>
                    <a:pt x="14" y="141"/>
                    <a:pt x="14" y="141"/>
                  </a:cubicBezTo>
                  <a:cubicBezTo>
                    <a:pt x="13" y="140"/>
                    <a:pt x="13" y="141"/>
                    <a:pt x="13" y="141"/>
                  </a:cubicBezTo>
                  <a:cubicBezTo>
                    <a:pt x="13" y="141"/>
                    <a:pt x="13" y="141"/>
                    <a:pt x="13" y="140"/>
                  </a:cubicBezTo>
                  <a:cubicBezTo>
                    <a:pt x="13" y="140"/>
                    <a:pt x="14" y="140"/>
                    <a:pt x="13" y="139"/>
                  </a:cubicBezTo>
                  <a:cubicBezTo>
                    <a:pt x="13" y="139"/>
                    <a:pt x="13" y="138"/>
                    <a:pt x="13" y="138"/>
                  </a:cubicBezTo>
                  <a:cubicBezTo>
                    <a:pt x="13" y="137"/>
                    <a:pt x="12" y="137"/>
                    <a:pt x="12" y="136"/>
                  </a:cubicBezTo>
                  <a:cubicBezTo>
                    <a:pt x="12" y="136"/>
                    <a:pt x="11" y="135"/>
                    <a:pt x="12" y="135"/>
                  </a:cubicBezTo>
                  <a:cubicBezTo>
                    <a:pt x="12" y="135"/>
                    <a:pt x="11" y="135"/>
                    <a:pt x="11" y="135"/>
                  </a:cubicBezTo>
                  <a:cubicBezTo>
                    <a:pt x="12" y="134"/>
                    <a:pt x="11" y="134"/>
                    <a:pt x="12" y="133"/>
                  </a:cubicBezTo>
                  <a:cubicBezTo>
                    <a:pt x="12" y="133"/>
                    <a:pt x="12" y="132"/>
                    <a:pt x="12" y="131"/>
                  </a:cubicBezTo>
                  <a:cubicBezTo>
                    <a:pt x="12" y="131"/>
                    <a:pt x="12" y="132"/>
                    <a:pt x="12" y="132"/>
                  </a:cubicBezTo>
                  <a:cubicBezTo>
                    <a:pt x="12" y="131"/>
                    <a:pt x="12" y="131"/>
                    <a:pt x="12" y="130"/>
                  </a:cubicBezTo>
                  <a:cubicBezTo>
                    <a:pt x="12" y="130"/>
                    <a:pt x="11" y="130"/>
                    <a:pt x="11" y="130"/>
                  </a:cubicBezTo>
                  <a:cubicBezTo>
                    <a:pt x="10" y="131"/>
                    <a:pt x="11" y="129"/>
                    <a:pt x="11" y="128"/>
                  </a:cubicBezTo>
                  <a:cubicBezTo>
                    <a:pt x="11" y="128"/>
                    <a:pt x="11" y="127"/>
                    <a:pt x="11" y="127"/>
                  </a:cubicBezTo>
                  <a:cubicBezTo>
                    <a:pt x="11" y="126"/>
                    <a:pt x="10" y="127"/>
                    <a:pt x="10" y="127"/>
                  </a:cubicBezTo>
                  <a:cubicBezTo>
                    <a:pt x="10" y="126"/>
                    <a:pt x="10" y="126"/>
                    <a:pt x="10" y="125"/>
                  </a:cubicBezTo>
                  <a:cubicBezTo>
                    <a:pt x="10" y="125"/>
                    <a:pt x="11" y="125"/>
                    <a:pt x="11" y="125"/>
                  </a:cubicBezTo>
                  <a:cubicBezTo>
                    <a:pt x="11" y="125"/>
                    <a:pt x="10" y="124"/>
                    <a:pt x="10" y="124"/>
                  </a:cubicBezTo>
                  <a:cubicBezTo>
                    <a:pt x="11" y="124"/>
                    <a:pt x="11" y="123"/>
                    <a:pt x="11" y="123"/>
                  </a:cubicBezTo>
                  <a:cubicBezTo>
                    <a:pt x="12" y="123"/>
                    <a:pt x="12" y="122"/>
                    <a:pt x="13" y="122"/>
                  </a:cubicBezTo>
                  <a:cubicBezTo>
                    <a:pt x="13" y="121"/>
                    <a:pt x="13" y="121"/>
                    <a:pt x="13" y="121"/>
                  </a:cubicBezTo>
                  <a:cubicBezTo>
                    <a:pt x="13" y="121"/>
                    <a:pt x="13" y="120"/>
                    <a:pt x="13" y="120"/>
                  </a:cubicBezTo>
                  <a:cubicBezTo>
                    <a:pt x="13" y="120"/>
                    <a:pt x="14" y="120"/>
                    <a:pt x="14" y="120"/>
                  </a:cubicBezTo>
                  <a:cubicBezTo>
                    <a:pt x="14" y="120"/>
                    <a:pt x="14" y="119"/>
                    <a:pt x="13" y="119"/>
                  </a:cubicBezTo>
                  <a:cubicBezTo>
                    <a:pt x="13" y="118"/>
                    <a:pt x="13" y="117"/>
                    <a:pt x="13" y="117"/>
                  </a:cubicBezTo>
                  <a:cubicBezTo>
                    <a:pt x="13" y="117"/>
                    <a:pt x="14" y="117"/>
                    <a:pt x="14" y="117"/>
                  </a:cubicBezTo>
                  <a:cubicBezTo>
                    <a:pt x="15" y="117"/>
                    <a:pt x="15" y="117"/>
                    <a:pt x="16" y="117"/>
                  </a:cubicBezTo>
                  <a:cubicBezTo>
                    <a:pt x="16" y="117"/>
                    <a:pt x="16" y="118"/>
                    <a:pt x="16" y="118"/>
                  </a:cubicBezTo>
                  <a:cubicBezTo>
                    <a:pt x="17" y="119"/>
                    <a:pt x="16" y="118"/>
                    <a:pt x="17" y="118"/>
                  </a:cubicBezTo>
                  <a:cubicBezTo>
                    <a:pt x="17" y="117"/>
                    <a:pt x="19" y="117"/>
                    <a:pt x="19" y="116"/>
                  </a:cubicBezTo>
                  <a:cubicBezTo>
                    <a:pt x="19" y="115"/>
                    <a:pt x="18" y="114"/>
                    <a:pt x="18" y="114"/>
                  </a:cubicBezTo>
                  <a:cubicBezTo>
                    <a:pt x="18" y="113"/>
                    <a:pt x="18" y="113"/>
                    <a:pt x="19" y="114"/>
                  </a:cubicBezTo>
                  <a:cubicBezTo>
                    <a:pt x="19" y="114"/>
                    <a:pt x="19" y="114"/>
                    <a:pt x="19" y="113"/>
                  </a:cubicBezTo>
                  <a:cubicBezTo>
                    <a:pt x="20" y="113"/>
                    <a:pt x="20" y="112"/>
                    <a:pt x="20" y="112"/>
                  </a:cubicBezTo>
                  <a:cubicBezTo>
                    <a:pt x="20" y="111"/>
                    <a:pt x="20" y="111"/>
                    <a:pt x="21" y="110"/>
                  </a:cubicBezTo>
                  <a:cubicBezTo>
                    <a:pt x="21" y="110"/>
                    <a:pt x="21" y="110"/>
                    <a:pt x="21" y="110"/>
                  </a:cubicBezTo>
                  <a:cubicBezTo>
                    <a:pt x="21" y="111"/>
                    <a:pt x="21" y="111"/>
                    <a:pt x="22" y="111"/>
                  </a:cubicBezTo>
                  <a:cubicBezTo>
                    <a:pt x="22" y="110"/>
                    <a:pt x="22" y="110"/>
                    <a:pt x="22" y="109"/>
                  </a:cubicBezTo>
                  <a:cubicBezTo>
                    <a:pt x="23" y="109"/>
                    <a:pt x="23" y="109"/>
                    <a:pt x="23" y="108"/>
                  </a:cubicBezTo>
                  <a:cubicBezTo>
                    <a:pt x="24" y="108"/>
                    <a:pt x="24" y="108"/>
                    <a:pt x="24" y="108"/>
                  </a:cubicBezTo>
                  <a:cubicBezTo>
                    <a:pt x="25" y="107"/>
                    <a:pt x="25" y="107"/>
                    <a:pt x="26" y="107"/>
                  </a:cubicBezTo>
                  <a:cubicBezTo>
                    <a:pt x="26" y="106"/>
                    <a:pt x="25" y="105"/>
                    <a:pt x="26" y="105"/>
                  </a:cubicBezTo>
                  <a:cubicBezTo>
                    <a:pt x="26" y="105"/>
                    <a:pt x="26" y="105"/>
                    <a:pt x="27" y="105"/>
                  </a:cubicBezTo>
                  <a:cubicBezTo>
                    <a:pt x="27" y="105"/>
                    <a:pt x="27" y="104"/>
                    <a:pt x="27" y="104"/>
                  </a:cubicBezTo>
                  <a:cubicBezTo>
                    <a:pt x="28" y="103"/>
                    <a:pt x="28" y="103"/>
                    <a:pt x="28" y="102"/>
                  </a:cubicBezTo>
                  <a:cubicBezTo>
                    <a:pt x="29" y="102"/>
                    <a:pt x="29" y="102"/>
                    <a:pt x="29" y="101"/>
                  </a:cubicBezTo>
                  <a:cubicBezTo>
                    <a:pt x="30" y="101"/>
                    <a:pt x="30" y="101"/>
                    <a:pt x="30" y="100"/>
                  </a:cubicBezTo>
                  <a:cubicBezTo>
                    <a:pt x="30" y="100"/>
                    <a:pt x="30" y="99"/>
                    <a:pt x="31" y="99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31" y="99"/>
                    <a:pt x="31" y="99"/>
                    <a:pt x="31" y="99"/>
                  </a:cubicBezTo>
                  <a:cubicBezTo>
                    <a:pt x="31" y="98"/>
                    <a:pt x="31" y="98"/>
                    <a:pt x="32" y="98"/>
                  </a:cubicBezTo>
                  <a:cubicBezTo>
                    <a:pt x="32" y="98"/>
                    <a:pt x="32" y="98"/>
                    <a:pt x="32" y="98"/>
                  </a:cubicBezTo>
                  <a:cubicBezTo>
                    <a:pt x="32" y="97"/>
                    <a:pt x="32" y="97"/>
                    <a:pt x="32" y="97"/>
                  </a:cubicBezTo>
                  <a:cubicBezTo>
                    <a:pt x="32" y="97"/>
                    <a:pt x="32" y="97"/>
                    <a:pt x="32" y="97"/>
                  </a:cubicBezTo>
                  <a:cubicBezTo>
                    <a:pt x="33" y="96"/>
                    <a:pt x="32" y="95"/>
                    <a:pt x="33" y="95"/>
                  </a:cubicBezTo>
                  <a:cubicBezTo>
                    <a:pt x="33" y="95"/>
                    <a:pt x="33" y="95"/>
                    <a:pt x="34" y="94"/>
                  </a:cubicBezTo>
                  <a:cubicBezTo>
                    <a:pt x="34" y="94"/>
                    <a:pt x="34" y="94"/>
                    <a:pt x="34" y="93"/>
                  </a:cubicBezTo>
                  <a:cubicBezTo>
                    <a:pt x="34" y="93"/>
                    <a:pt x="34" y="92"/>
                    <a:pt x="34" y="93"/>
                  </a:cubicBezTo>
                  <a:cubicBezTo>
                    <a:pt x="35" y="93"/>
                    <a:pt x="35" y="92"/>
                    <a:pt x="35" y="92"/>
                  </a:cubicBezTo>
                  <a:cubicBezTo>
                    <a:pt x="35" y="92"/>
                    <a:pt x="36" y="91"/>
                    <a:pt x="37" y="91"/>
                  </a:cubicBezTo>
                  <a:cubicBezTo>
                    <a:pt x="38" y="91"/>
                    <a:pt x="38" y="93"/>
                    <a:pt x="38" y="93"/>
                  </a:cubicBezTo>
                  <a:cubicBezTo>
                    <a:pt x="40" y="92"/>
                    <a:pt x="38" y="91"/>
                    <a:pt x="38" y="91"/>
                  </a:cubicBezTo>
                  <a:cubicBezTo>
                    <a:pt x="38" y="91"/>
                    <a:pt x="38" y="90"/>
                    <a:pt x="38" y="90"/>
                  </a:cubicBezTo>
                  <a:cubicBezTo>
                    <a:pt x="39" y="90"/>
                    <a:pt x="39" y="90"/>
                    <a:pt x="39" y="90"/>
                  </a:cubicBezTo>
                  <a:cubicBezTo>
                    <a:pt x="40" y="90"/>
                    <a:pt x="40" y="90"/>
                    <a:pt x="39" y="90"/>
                  </a:cubicBezTo>
                  <a:cubicBezTo>
                    <a:pt x="39" y="89"/>
                    <a:pt x="39" y="89"/>
                    <a:pt x="39" y="88"/>
                  </a:cubicBezTo>
                  <a:cubicBezTo>
                    <a:pt x="38" y="88"/>
                    <a:pt x="38" y="88"/>
                    <a:pt x="38" y="87"/>
                  </a:cubicBezTo>
                  <a:cubicBezTo>
                    <a:pt x="38" y="87"/>
                    <a:pt x="39" y="87"/>
                    <a:pt x="39" y="86"/>
                  </a:cubicBezTo>
                  <a:cubicBezTo>
                    <a:pt x="39" y="86"/>
                    <a:pt x="39" y="86"/>
                    <a:pt x="39" y="85"/>
                  </a:cubicBezTo>
                  <a:cubicBezTo>
                    <a:pt x="39" y="85"/>
                    <a:pt x="39" y="85"/>
                    <a:pt x="39" y="84"/>
                  </a:cubicBezTo>
                  <a:cubicBezTo>
                    <a:pt x="39" y="84"/>
                    <a:pt x="38" y="84"/>
                    <a:pt x="38" y="84"/>
                  </a:cubicBezTo>
                  <a:cubicBezTo>
                    <a:pt x="39" y="83"/>
                    <a:pt x="39" y="83"/>
                    <a:pt x="39" y="82"/>
                  </a:cubicBezTo>
                  <a:cubicBezTo>
                    <a:pt x="39" y="82"/>
                    <a:pt x="38" y="81"/>
                    <a:pt x="38" y="81"/>
                  </a:cubicBezTo>
                  <a:cubicBezTo>
                    <a:pt x="38" y="81"/>
                    <a:pt x="38" y="81"/>
                    <a:pt x="38" y="81"/>
                  </a:cubicBezTo>
                  <a:cubicBezTo>
                    <a:pt x="37" y="81"/>
                    <a:pt x="37" y="81"/>
                    <a:pt x="37" y="80"/>
                  </a:cubicBezTo>
                  <a:cubicBezTo>
                    <a:pt x="37" y="80"/>
                    <a:pt x="37" y="80"/>
                    <a:pt x="36" y="80"/>
                  </a:cubicBezTo>
                  <a:cubicBezTo>
                    <a:pt x="36" y="79"/>
                    <a:pt x="36" y="79"/>
                    <a:pt x="36" y="79"/>
                  </a:cubicBezTo>
                  <a:cubicBezTo>
                    <a:pt x="35" y="79"/>
                    <a:pt x="35" y="79"/>
                    <a:pt x="35" y="80"/>
                  </a:cubicBezTo>
                  <a:cubicBezTo>
                    <a:pt x="35" y="79"/>
                    <a:pt x="34" y="78"/>
                    <a:pt x="34" y="78"/>
                  </a:cubicBezTo>
                  <a:cubicBezTo>
                    <a:pt x="34" y="77"/>
                    <a:pt x="34" y="77"/>
                    <a:pt x="34" y="76"/>
                  </a:cubicBezTo>
                  <a:cubicBezTo>
                    <a:pt x="34" y="76"/>
                    <a:pt x="35" y="75"/>
                    <a:pt x="35" y="75"/>
                  </a:cubicBezTo>
                  <a:cubicBezTo>
                    <a:pt x="34" y="75"/>
                    <a:pt x="34" y="77"/>
                    <a:pt x="33" y="77"/>
                  </a:cubicBezTo>
                  <a:cubicBezTo>
                    <a:pt x="33" y="77"/>
                    <a:pt x="33" y="77"/>
                    <a:pt x="33" y="77"/>
                  </a:cubicBezTo>
                  <a:cubicBezTo>
                    <a:pt x="33" y="77"/>
                    <a:pt x="33" y="77"/>
                    <a:pt x="33" y="78"/>
                  </a:cubicBezTo>
                  <a:cubicBezTo>
                    <a:pt x="33" y="77"/>
                    <a:pt x="32" y="77"/>
                    <a:pt x="32" y="77"/>
                  </a:cubicBezTo>
                  <a:cubicBezTo>
                    <a:pt x="32" y="77"/>
                    <a:pt x="32" y="77"/>
                    <a:pt x="32" y="77"/>
                  </a:cubicBezTo>
                  <a:cubicBezTo>
                    <a:pt x="31" y="77"/>
                    <a:pt x="31" y="77"/>
                    <a:pt x="31" y="77"/>
                  </a:cubicBezTo>
                  <a:cubicBezTo>
                    <a:pt x="31" y="76"/>
                    <a:pt x="31" y="76"/>
                    <a:pt x="30" y="75"/>
                  </a:cubicBezTo>
                  <a:cubicBezTo>
                    <a:pt x="30" y="74"/>
                    <a:pt x="30" y="74"/>
                    <a:pt x="30" y="73"/>
                  </a:cubicBezTo>
                  <a:cubicBezTo>
                    <a:pt x="30" y="73"/>
                    <a:pt x="30" y="72"/>
                    <a:pt x="30" y="72"/>
                  </a:cubicBezTo>
                  <a:cubicBezTo>
                    <a:pt x="29" y="72"/>
                    <a:pt x="29" y="71"/>
                    <a:pt x="29" y="71"/>
                  </a:cubicBezTo>
                  <a:cubicBezTo>
                    <a:pt x="29" y="71"/>
                    <a:pt x="28" y="71"/>
                    <a:pt x="28" y="71"/>
                  </a:cubicBezTo>
                  <a:cubicBezTo>
                    <a:pt x="28" y="70"/>
                    <a:pt x="28" y="70"/>
                    <a:pt x="28" y="69"/>
                  </a:cubicBezTo>
                  <a:cubicBezTo>
                    <a:pt x="28" y="69"/>
                    <a:pt x="28" y="67"/>
                    <a:pt x="27" y="67"/>
                  </a:cubicBezTo>
                  <a:cubicBezTo>
                    <a:pt x="27" y="66"/>
                    <a:pt x="28" y="66"/>
                    <a:pt x="28" y="65"/>
                  </a:cubicBezTo>
                  <a:cubicBezTo>
                    <a:pt x="29" y="65"/>
                    <a:pt x="29" y="65"/>
                    <a:pt x="29" y="64"/>
                  </a:cubicBezTo>
                  <a:cubicBezTo>
                    <a:pt x="29" y="63"/>
                    <a:pt x="28" y="61"/>
                    <a:pt x="30" y="60"/>
                  </a:cubicBezTo>
                  <a:cubicBezTo>
                    <a:pt x="30" y="59"/>
                    <a:pt x="29" y="58"/>
                    <a:pt x="29" y="57"/>
                  </a:cubicBezTo>
                  <a:cubicBezTo>
                    <a:pt x="28" y="57"/>
                    <a:pt x="28" y="56"/>
                    <a:pt x="28" y="55"/>
                  </a:cubicBezTo>
                  <a:cubicBezTo>
                    <a:pt x="28" y="55"/>
                    <a:pt x="27" y="54"/>
                    <a:pt x="27" y="54"/>
                  </a:cubicBezTo>
                  <a:cubicBezTo>
                    <a:pt x="27" y="54"/>
                    <a:pt x="27" y="53"/>
                    <a:pt x="27" y="53"/>
                  </a:cubicBezTo>
                  <a:cubicBezTo>
                    <a:pt x="27" y="53"/>
                    <a:pt x="27" y="53"/>
                    <a:pt x="28" y="52"/>
                  </a:cubicBezTo>
                  <a:cubicBezTo>
                    <a:pt x="28" y="52"/>
                    <a:pt x="28" y="52"/>
                    <a:pt x="28" y="51"/>
                  </a:cubicBezTo>
                  <a:cubicBezTo>
                    <a:pt x="28" y="51"/>
                    <a:pt x="28" y="50"/>
                    <a:pt x="28" y="50"/>
                  </a:cubicBezTo>
                  <a:cubicBezTo>
                    <a:pt x="28" y="49"/>
                    <a:pt x="27" y="49"/>
                    <a:pt x="27" y="49"/>
                  </a:cubicBezTo>
                  <a:cubicBezTo>
                    <a:pt x="26" y="48"/>
                    <a:pt x="27" y="47"/>
                    <a:pt x="27" y="46"/>
                  </a:cubicBezTo>
                  <a:cubicBezTo>
                    <a:pt x="27" y="46"/>
                    <a:pt x="27" y="45"/>
                    <a:pt x="27" y="45"/>
                  </a:cubicBezTo>
                  <a:cubicBezTo>
                    <a:pt x="26" y="44"/>
                    <a:pt x="26" y="43"/>
                    <a:pt x="26" y="43"/>
                  </a:cubicBezTo>
                  <a:cubicBezTo>
                    <a:pt x="26" y="42"/>
                    <a:pt x="27" y="42"/>
                    <a:pt x="27" y="41"/>
                  </a:cubicBezTo>
                  <a:cubicBezTo>
                    <a:pt x="28" y="40"/>
                    <a:pt x="28" y="40"/>
                    <a:pt x="27" y="40"/>
                  </a:cubicBezTo>
                  <a:cubicBezTo>
                    <a:pt x="27" y="39"/>
                    <a:pt x="26" y="39"/>
                    <a:pt x="26" y="38"/>
                  </a:cubicBezTo>
                  <a:cubicBezTo>
                    <a:pt x="26" y="38"/>
                    <a:pt x="26" y="37"/>
                    <a:pt x="25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4" y="36"/>
                    <a:pt x="24" y="36"/>
                    <a:pt x="24" y="35"/>
                  </a:cubicBezTo>
                  <a:cubicBezTo>
                    <a:pt x="24" y="34"/>
                    <a:pt x="24" y="34"/>
                    <a:pt x="23" y="33"/>
                  </a:cubicBezTo>
                  <a:cubicBezTo>
                    <a:pt x="22" y="33"/>
                    <a:pt x="21" y="32"/>
                    <a:pt x="20" y="31"/>
                  </a:cubicBezTo>
                  <a:cubicBezTo>
                    <a:pt x="19" y="31"/>
                    <a:pt x="19" y="31"/>
                    <a:pt x="18" y="31"/>
                  </a:cubicBezTo>
                  <a:cubicBezTo>
                    <a:pt x="18" y="30"/>
                    <a:pt x="17" y="31"/>
                    <a:pt x="17" y="30"/>
                  </a:cubicBezTo>
                  <a:cubicBezTo>
                    <a:pt x="16" y="30"/>
                    <a:pt x="16" y="29"/>
                    <a:pt x="16" y="29"/>
                  </a:cubicBezTo>
                  <a:cubicBezTo>
                    <a:pt x="15" y="28"/>
                    <a:pt x="15" y="29"/>
                    <a:pt x="14" y="28"/>
                  </a:cubicBezTo>
                  <a:cubicBezTo>
                    <a:pt x="14" y="27"/>
                    <a:pt x="14" y="27"/>
                    <a:pt x="13" y="27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2" y="25"/>
                    <a:pt x="11" y="25"/>
                    <a:pt x="11" y="25"/>
                  </a:cubicBezTo>
                  <a:cubicBezTo>
                    <a:pt x="11" y="24"/>
                    <a:pt x="11" y="24"/>
                    <a:pt x="10" y="23"/>
                  </a:cubicBezTo>
                  <a:cubicBezTo>
                    <a:pt x="10" y="23"/>
                    <a:pt x="9" y="23"/>
                    <a:pt x="9" y="22"/>
                  </a:cubicBezTo>
                  <a:cubicBezTo>
                    <a:pt x="9" y="22"/>
                    <a:pt x="10" y="22"/>
                    <a:pt x="9" y="21"/>
                  </a:cubicBezTo>
                  <a:cubicBezTo>
                    <a:pt x="9" y="21"/>
                    <a:pt x="8" y="20"/>
                    <a:pt x="7" y="20"/>
                  </a:cubicBezTo>
                  <a:cubicBezTo>
                    <a:pt x="7" y="19"/>
                    <a:pt x="8" y="19"/>
                    <a:pt x="9" y="19"/>
                  </a:cubicBezTo>
                  <a:cubicBezTo>
                    <a:pt x="10" y="20"/>
                    <a:pt x="10" y="20"/>
                    <a:pt x="11" y="19"/>
                  </a:cubicBezTo>
                  <a:cubicBezTo>
                    <a:pt x="11" y="18"/>
                    <a:pt x="10" y="17"/>
                    <a:pt x="10" y="17"/>
                  </a:cubicBezTo>
                  <a:cubicBezTo>
                    <a:pt x="11" y="16"/>
                    <a:pt x="11" y="16"/>
                    <a:pt x="12" y="15"/>
                  </a:cubicBezTo>
                  <a:cubicBezTo>
                    <a:pt x="12" y="15"/>
                    <a:pt x="13" y="15"/>
                    <a:pt x="13" y="16"/>
                  </a:cubicBezTo>
                  <a:cubicBezTo>
                    <a:pt x="13" y="16"/>
                    <a:pt x="14" y="16"/>
                    <a:pt x="14" y="16"/>
                  </a:cubicBezTo>
                  <a:cubicBezTo>
                    <a:pt x="14" y="16"/>
                    <a:pt x="14" y="17"/>
                    <a:pt x="15" y="17"/>
                  </a:cubicBezTo>
                  <a:cubicBezTo>
                    <a:pt x="15" y="18"/>
                    <a:pt x="16" y="19"/>
                    <a:pt x="16" y="20"/>
                  </a:cubicBezTo>
                  <a:cubicBezTo>
                    <a:pt x="17" y="21"/>
                    <a:pt x="17" y="21"/>
                    <a:pt x="18" y="21"/>
                  </a:cubicBezTo>
                  <a:cubicBezTo>
                    <a:pt x="18" y="22"/>
                    <a:pt x="18" y="22"/>
                    <a:pt x="18" y="23"/>
                  </a:cubicBezTo>
                  <a:cubicBezTo>
                    <a:pt x="19" y="24"/>
                    <a:pt x="19" y="25"/>
                    <a:pt x="19" y="26"/>
                  </a:cubicBezTo>
                  <a:cubicBezTo>
                    <a:pt x="20" y="26"/>
                    <a:pt x="20" y="26"/>
                    <a:pt x="21" y="26"/>
                  </a:cubicBezTo>
                  <a:cubicBezTo>
                    <a:pt x="22" y="27"/>
                    <a:pt x="22" y="27"/>
                    <a:pt x="23" y="27"/>
                  </a:cubicBezTo>
                  <a:cubicBezTo>
                    <a:pt x="23" y="27"/>
                    <a:pt x="23" y="27"/>
                    <a:pt x="24" y="27"/>
                  </a:cubicBezTo>
                  <a:cubicBezTo>
                    <a:pt x="24" y="28"/>
                    <a:pt x="25" y="28"/>
                    <a:pt x="25" y="27"/>
                  </a:cubicBezTo>
                  <a:cubicBezTo>
                    <a:pt x="26" y="27"/>
                    <a:pt x="26" y="27"/>
                    <a:pt x="27" y="27"/>
                  </a:cubicBezTo>
                  <a:cubicBezTo>
                    <a:pt x="28" y="26"/>
                    <a:pt x="28" y="26"/>
                    <a:pt x="28" y="25"/>
                  </a:cubicBezTo>
                  <a:cubicBezTo>
                    <a:pt x="29" y="25"/>
                    <a:pt x="29" y="24"/>
                    <a:pt x="29" y="25"/>
                  </a:cubicBezTo>
                  <a:cubicBezTo>
                    <a:pt x="30" y="25"/>
                    <a:pt x="31" y="25"/>
                    <a:pt x="31" y="25"/>
                  </a:cubicBezTo>
                  <a:cubicBezTo>
                    <a:pt x="32" y="26"/>
                    <a:pt x="32" y="26"/>
                    <a:pt x="33" y="26"/>
                  </a:cubicBezTo>
                  <a:cubicBezTo>
                    <a:pt x="33" y="27"/>
                    <a:pt x="34" y="27"/>
                    <a:pt x="34" y="27"/>
                  </a:cubicBezTo>
                  <a:cubicBezTo>
                    <a:pt x="35" y="28"/>
                    <a:pt x="35" y="28"/>
                    <a:pt x="36" y="28"/>
                  </a:cubicBezTo>
                  <a:cubicBezTo>
                    <a:pt x="36" y="29"/>
                    <a:pt x="36" y="29"/>
                    <a:pt x="36" y="28"/>
                  </a:cubicBezTo>
                  <a:cubicBezTo>
                    <a:pt x="37" y="28"/>
                    <a:pt x="37" y="28"/>
                    <a:pt x="37" y="27"/>
                  </a:cubicBezTo>
                  <a:cubicBezTo>
                    <a:pt x="38" y="27"/>
                    <a:pt x="38" y="27"/>
                    <a:pt x="38" y="26"/>
                  </a:cubicBezTo>
                  <a:cubicBezTo>
                    <a:pt x="38" y="24"/>
                    <a:pt x="39" y="23"/>
                    <a:pt x="40" y="23"/>
                  </a:cubicBezTo>
                  <a:cubicBezTo>
                    <a:pt x="40" y="23"/>
                    <a:pt x="41" y="23"/>
                    <a:pt x="41" y="22"/>
                  </a:cubicBezTo>
                  <a:cubicBezTo>
                    <a:pt x="42" y="22"/>
                    <a:pt x="42" y="22"/>
                    <a:pt x="42" y="22"/>
                  </a:cubicBezTo>
                  <a:cubicBezTo>
                    <a:pt x="42" y="21"/>
                    <a:pt x="42" y="21"/>
                    <a:pt x="42" y="21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42" y="18"/>
                    <a:pt x="42" y="17"/>
                    <a:pt x="42" y="16"/>
                  </a:cubicBezTo>
                  <a:cubicBezTo>
                    <a:pt x="42" y="15"/>
                    <a:pt x="42" y="15"/>
                    <a:pt x="43" y="14"/>
                  </a:cubicBezTo>
                  <a:cubicBezTo>
                    <a:pt x="43" y="13"/>
                    <a:pt x="42" y="13"/>
                    <a:pt x="43" y="12"/>
                  </a:cubicBezTo>
                  <a:cubicBezTo>
                    <a:pt x="43" y="11"/>
                    <a:pt x="43" y="10"/>
                    <a:pt x="43" y="10"/>
                  </a:cubicBezTo>
                  <a:cubicBezTo>
                    <a:pt x="43" y="9"/>
                    <a:pt x="43" y="8"/>
                    <a:pt x="44" y="7"/>
                  </a:cubicBezTo>
                  <a:cubicBezTo>
                    <a:pt x="44" y="7"/>
                    <a:pt x="45" y="7"/>
                    <a:pt x="45" y="7"/>
                  </a:cubicBezTo>
                  <a:cubicBezTo>
                    <a:pt x="46" y="6"/>
                    <a:pt x="46" y="5"/>
                    <a:pt x="46" y="5"/>
                  </a:cubicBezTo>
                  <a:cubicBezTo>
                    <a:pt x="47" y="3"/>
                    <a:pt x="48" y="3"/>
                    <a:pt x="49" y="3"/>
                  </a:cubicBezTo>
                  <a:cubicBezTo>
                    <a:pt x="50" y="3"/>
                    <a:pt x="50" y="3"/>
                    <a:pt x="51" y="3"/>
                  </a:cubicBezTo>
                  <a:cubicBezTo>
                    <a:pt x="52" y="3"/>
                    <a:pt x="52" y="3"/>
                    <a:pt x="53" y="2"/>
                  </a:cubicBezTo>
                  <a:cubicBezTo>
                    <a:pt x="53" y="2"/>
                    <a:pt x="54" y="1"/>
                    <a:pt x="54" y="0"/>
                  </a:cubicBezTo>
                  <a:cubicBezTo>
                    <a:pt x="55" y="0"/>
                    <a:pt x="55" y="0"/>
                    <a:pt x="56" y="0"/>
                  </a:cubicBezTo>
                  <a:cubicBezTo>
                    <a:pt x="56" y="0"/>
                    <a:pt x="56" y="1"/>
                    <a:pt x="57" y="2"/>
                  </a:cubicBezTo>
                  <a:cubicBezTo>
                    <a:pt x="57" y="2"/>
                    <a:pt x="57" y="2"/>
                    <a:pt x="58" y="3"/>
                  </a:cubicBezTo>
                  <a:cubicBezTo>
                    <a:pt x="58" y="3"/>
                    <a:pt x="58" y="3"/>
                    <a:pt x="59" y="4"/>
                  </a:cubicBezTo>
                  <a:cubicBezTo>
                    <a:pt x="59" y="4"/>
                    <a:pt x="59" y="4"/>
                    <a:pt x="59" y="4"/>
                  </a:cubicBezTo>
                  <a:cubicBezTo>
                    <a:pt x="59" y="4"/>
                    <a:pt x="59" y="5"/>
                    <a:pt x="59" y="5"/>
                  </a:cubicBezTo>
                  <a:cubicBezTo>
                    <a:pt x="60" y="6"/>
                    <a:pt x="61" y="6"/>
                    <a:pt x="62" y="7"/>
                  </a:cubicBezTo>
                  <a:cubicBezTo>
                    <a:pt x="63" y="7"/>
                    <a:pt x="64" y="8"/>
                    <a:pt x="65" y="9"/>
                  </a:cubicBezTo>
                  <a:cubicBezTo>
                    <a:pt x="65" y="10"/>
                    <a:pt x="66" y="11"/>
                    <a:pt x="66" y="12"/>
                  </a:cubicBezTo>
                  <a:cubicBezTo>
                    <a:pt x="66" y="13"/>
                    <a:pt x="65" y="14"/>
                    <a:pt x="64" y="15"/>
                  </a:cubicBezTo>
                  <a:cubicBezTo>
                    <a:pt x="64" y="16"/>
                    <a:pt x="61" y="19"/>
                    <a:pt x="63" y="20"/>
                  </a:cubicBezTo>
                  <a:cubicBezTo>
                    <a:pt x="62" y="21"/>
                    <a:pt x="61" y="22"/>
                    <a:pt x="60" y="22"/>
                  </a:cubicBezTo>
                  <a:cubicBezTo>
                    <a:pt x="59" y="23"/>
                    <a:pt x="61" y="23"/>
                    <a:pt x="62" y="23"/>
                  </a:cubicBezTo>
                  <a:cubicBezTo>
                    <a:pt x="63" y="24"/>
                    <a:pt x="62" y="25"/>
                    <a:pt x="61" y="26"/>
                  </a:cubicBezTo>
                  <a:cubicBezTo>
                    <a:pt x="61" y="27"/>
                    <a:pt x="60" y="29"/>
                    <a:pt x="60" y="30"/>
                  </a:cubicBezTo>
                  <a:cubicBezTo>
                    <a:pt x="60" y="31"/>
                    <a:pt x="61" y="33"/>
                    <a:pt x="61" y="34"/>
                  </a:cubicBezTo>
                  <a:cubicBezTo>
                    <a:pt x="61" y="36"/>
                    <a:pt x="62" y="36"/>
                    <a:pt x="64" y="37"/>
                  </a:cubicBezTo>
                  <a:cubicBezTo>
                    <a:pt x="65" y="37"/>
                    <a:pt x="66" y="38"/>
                    <a:pt x="66" y="39"/>
                  </a:cubicBezTo>
                  <a:cubicBezTo>
                    <a:pt x="67" y="39"/>
                    <a:pt x="67" y="40"/>
                    <a:pt x="67" y="41"/>
                  </a:cubicBezTo>
                  <a:cubicBezTo>
                    <a:pt x="68" y="42"/>
                    <a:pt x="68" y="42"/>
                    <a:pt x="69" y="43"/>
                  </a:cubicBezTo>
                  <a:cubicBezTo>
                    <a:pt x="69" y="43"/>
                    <a:pt x="70" y="44"/>
                    <a:pt x="70" y="44"/>
                  </a:cubicBezTo>
                  <a:cubicBezTo>
                    <a:pt x="70" y="45"/>
                    <a:pt x="70" y="45"/>
                    <a:pt x="70" y="46"/>
                  </a:cubicBezTo>
                  <a:cubicBezTo>
                    <a:pt x="70" y="47"/>
                    <a:pt x="70" y="47"/>
                    <a:pt x="70" y="48"/>
                  </a:cubicBezTo>
                  <a:cubicBezTo>
                    <a:pt x="70" y="49"/>
                    <a:pt x="69" y="49"/>
                    <a:pt x="69" y="50"/>
                  </a:cubicBezTo>
                  <a:cubicBezTo>
                    <a:pt x="68" y="50"/>
                    <a:pt x="67" y="52"/>
                    <a:pt x="66" y="53"/>
                  </a:cubicBezTo>
                  <a:cubicBezTo>
                    <a:pt x="66" y="54"/>
                    <a:pt x="65" y="56"/>
                    <a:pt x="64" y="57"/>
                  </a:cubicBezTo>
                  <a:cubicBezTo>
                    <a:pt x="64" y="59"/>
                    <a:pt x="64" y="60"/>
                    <a:pt x="65" y="61"/>
                  </a:cubicBezTo>
                  <a:cubicBezTo>
                    <a:pt x="66" y="62"/>
                    <a:pt x="66" y="62"/>
                    <a:pt x="66" y="63"/>
                  </a:cubicBezTo>
                  <a:cubicBezTo>
                    <a:pt x="66" y="64"/>
                    <a:pt x="67" y="64"/>
                    <a:pt x="67" y="65"/>
                  </a:cubicBezTo>
                  <a:cubicBezTo>
                    <a:pt x="67" y="66"/>
                    <a:pt x="67" y="67"/>
                    <a:pt x="68" y="68"/>
                  </a:cubicBezTo>
                  <a:cubicBezTo>
                    <a:pt x="68" y="70"/>
                    <a:pt x="69" y="70"/>
                    <a:pt x="70" y="72"/>
                  </a:cubicBezTo>
                  <a:cubicBezTo>
                    <a:pt x="70" y="72"/>
                    <a:pt x="70" y="73"/>
                    <a:pt x="70" y="74"/>
                  </a:cubicBezTo>
                  <a:cubicBezTo>
                    <a:pt x="70" y="75"/>
                    <a:pt x="71" y="75"/>
                    <a:pt x="71" y="76"/>
                  </a:cubicBezTo>
                  <a:cubicBezTo>
                    <a:pt x="71" y="77"/>
                    <a:pt x="71" y="78"/>
                    <a:pt x="71" y="78"/>
                  </a:cubicBezTo>
                  <a:cubicBezTo>
                    <a:pt x="71" y="79"/>
                    <a:pt x="71" y="79"/>
                    <a:pt x="70" y="79"/>
                  </a:cubicBezTo>
                  <a:cubicBezTo>
                    <a:pt x="70" y="79"/>
                    <a:pt x="69" y="79"/>
                    <a:pt x="69" y="79"/>
                  </a:cubicBezTo>
                  <a:cubicBezTo>
                    <a:pt x="68" y="80"/>
                    <a:pt x="69" y="80"/>
                    <a:pt x="69" y="80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69" y="83"/>
                    <a:pt x="69" y="84"/>
                    <a:pt x="68" y="85"/>
                  </a:cubicBezTo>
                  <a:cubicBezTo>
                    <a:pt x="68" y="85"/>
                    <a:pt x="67" y="86"/>
                    <a:pt x="68" y="86"/>
                  </a:cubicBezTo>
                  <a:cubicBezTo>
                    <a:pt x="69" y="87"/>
                    <a:pt x="69" y="86"/>
                    <a:pt x="69" y="88"/>
                  </a:cubicBezTo>
                  <a:cubicBezTo>
                    <a:pt x="69" y="88"/>
                    <a:pt x="69" y="88"/>
                    <a:pt x="69" y="88"/>
                  </a:cubicBezTo>
                  <a:cubicBezTo>
                    <a:pt x="69" y="88"/>
                    <a:pt x="68" y="88"/>
                    <a:pt x="68" y="89"/>
                  </a:cubicBezTo>
                  <a:cubicBezTo>
                    <a:pt x="68" y="89"/>
                    <a:pt x="67" y="90"/>
                    <a:pt x="68" y="90"/>
                  </a:cubicBezTo>
                  <a:cubicBezTo>
                    <a:pt x="68" y="91"/>
                    <a:pt x="68" y="92"/>
                    <a:pt x="69" y="92"/>
                  </a:cubicBezTo>
                  <a:cubicBezTo>
                    <a:pt x="69" y="93"/>
                    <a:pt x="70" y="93"/>
                    <a:pt x="71" y="93"/>
                  </a:cubicBezTo>
                  <a:cubicBezTo>
                    <a:pt x="71" y="93"/>
                    <a:pt x="71" y="94"/>
                    <a:pt x="71" y="95"/>
                  </a:cubicBezTo>
                  <a:cubicBezTo>
                    <a:pt x="71" y="95"/>
                    <a:pt x="72" y="95"/>
                    <a:pt x="72" y="95"/>
                  </a:cubicBezTo>
                  <a:cubicBezTo>
                    <a:pt x="72" y="96"/>
                    <a:pt x="71" y="96"/>
                    <a:pt x="71" y="96"/>
                  </a:cubicBezTo>
                  <a:cubicBezTo>
                    <a:pt x="70" y="97"/>
                    <a:pt x="70" y="97"/>
                    <a:pt x="70" y="98"/>
                  </a:cubicBezTo>
                  <a:cubicBezTo>
                    <a:pt x="71" y="98"/>
                    <a:pt x="71" y="98"/>
                    <a:pt x="71" y="98"/>
                  </a:cubicBezTo>
                  <a:cubicBezTo>
                    <a:pt x="71" y="99"/>
                    <a:pt x="71" y="99"/>
                    <a:pt x="71" y="100"/>
                  </a:cubicBezTo>
                  <a:cubicBezTo>
                    <a:pt x="71" y="100"/>
                    <a:pt x="72" y="100"/>
                    <a:pt x="72" y="101"/>
                  </a:cubicBezTo>
                  <a:cubicBezTo>
                    <a:pt x="73" y="101"/>
                    <a:pt x="73" y="101"/>
                    <a:pt x="73" y="101"/>
                  </a:cubicBezTo>
                  <a:cubicBezTo>
                    <a:pt x="73" y="101"/>
                    <a:pt x="73" y="102"/>
                    <a:pt x="73" y="102"/>
                  </a:cubicBezTo>
                  <a:cubicBezTo>
                    <a:pt x="73" y="102"/>
                    <a:pt x="74" y="102"/>
                    <a:pt x="74" y="102"/>
                  </a:cubicBezTo>
                  <a:cubicBezTo>
                    <a:pt x="74" y="102"/>
                    <a:pt x="74" y="102"/>
                    <a:pt x="74" y="102"/>
                  </a:cubicBezTo>
                  <a:cubicBezTo>
                    <a:pt x="74" y="103"/>
                    <a:pt x="74" y="103"/>
                    <a:pt x="74" y="104"/>
                  </a:cubicBezTo>
                  <a:cubicBezTo>
                    <a:pt x="74" y="105"/>
                    <a:pt x="74" y="105"/>
                    <a:pt x="74" y="106"/>
                  </a:cubicBezTo>
                  <a:cubicBezTo>
                    <a:pt x="73" y="106"/>
                    <a:pt x="73" y="107"/>
                    <a:pt x="72" y="108"/>
                  </a:cubicBezTo>
                  <a:cubicBezTo>
                    <a:pt x="72" y="108"/>
                    <a:pt x="72" y="108"/>
                    <a:pt x="72" y="108"/>
                  </a:cubicBezTo>
                  <a:cubicBezTo>
                    <a:pt x="72" y="109"/>
                    <a:pt x="71" y="109"/>
                    <a:pt x="71" y="109"/>
                  </a:cubicBezTo>
                  <a:cubicBezTo>
                    <a:pt x="69" y="110"/>
                    <a:pt x="72" y="111"/>
                    <a:pt x="72" y="112"/>
                  </a:cubicBezTo>
                  <a:cubicBezTo>
                    <a:pt x="73" y="113"/>
                    <a:pt x="73" y="113"/>
                    <a:pt x="74" y="114"/>
                  </a:cubicBezTo>
                  <a:cubicBezTo>
                    <a:pt x="75" y="114"/>
                    <a:pt x="76" y="114"/>
                    <a:pt x="76" y="115"/>
                  </a:cubicBezTo>
                  <a:cubicBezTo>
                    <a:pt x="77" y="115"/>
                    <a:pt x="77" y="116"/>
                    <a:pt x="77" y="116"/>
                  </a:cubicBezTo>
                  <a:cubicBezTo>
                    <a:pt x="78" y="117"/>
                    <a:pt x="78" y="117"/>
                    <a:pt x="79" y="118"/>
                  </a:cubicBezTo>
                  <a:cubicBezTo>
                    <a:pt x="79" y="118"/>
                    <a:pt x="79" y="119"/>
                    <a:pt x="79" y="119"/>
                  </a:cubicBezTo>
                  <a:cubicBezTo>
                    <a:pt x="79" y="119"/>
                    <a:pt x="79" y="120"/>
                    <a:pt x="80" y="120"/>
                  </a:cubicBezTo>
                  <a:cubicBezTo>
                    <a:pt x="80" y="120"/>
                    <a:pt x="81" y="122"/>
                    <a:pt x="81" y="122"/>
                  </a:cubicBezTo>
                  <a:cubicBezTo>
                    <a:pt x="81" y="123"/>
                    <a:pt x="80" y="123"/>
                    <a:pt x="80" y="123"/>
                  </a:cubicBezTo>
                  <a:cubicBezTo>
                    <a:pt x="80" y="124"/>
                    <a:pt x="80" y="124"/>
                    <a:pt x="80" y="125"/>
                  </a:cubicBezTo>
                  <a:cubicBezTo>
                    <a:pt x="80" y="126"/>
                    <a:pt x="79" y="126"/>
                    <a:pt x="79" y="127"/>
                  </a:cubicBezTo>
                  <a:cubicBezTo>
                    <a:pt x="79" y="128"/>
                    <a:pt x="78" y="129"/>
                    <a:pt x="77" y="129"/>
                  </a:cubicBezTo>
                  <a:cubicBezTo>
                    <a:pt x="77" y="130"/>
                    <a:pt x="77" y="131"/>
                    <a:pt x="76" y="131"/>
                  </a:cubicBezTo>
                  <a:cubicBezTo>
                    <a:pt x="76" y="132"/>
                    <a:pt x="75" y="132"/>
                    <a:pt x="75" y="133"/>
                  </a:cubicBezTo>
                  <a:cubicBezTo>
                    <a:pt x="74" y="134"/>
                    <a:pt x="74" y="134"/>
                    <a:pt x="73" y="135"/>
                  </a:cubicBezTo>
                  <a:cubicBezTo>
                    <a:pt x="72" y="137"/>
                    <a:pt x="71" y="138"/>
                    <a:pt x="70" y="140"/>
                  </a:cubicBezTo>
                  <a:cubicBezTo>
                    <a:pt x="69" y="140"/>
                    <a:pt x="69" y="141"/>
                    <a:pt x="68" y="142"/>
                  </a:cubicBezTo>
                  <a:cubicBezTo>
                    <a:pt x="68" y="142"/>
                    <a:pt x="68" y="142"/>
                    <a:pt x="67" y="143"/>
                  </a:cubicBezTo>
                  <a:cubicBezTo>
                    <a:pt x="67" y="143"/>
                    <a:pt x="67" y="143"/>
                    <a:pt x="67" y="144"/>
                  </a:cubicBezTo>
                  <a:cubicBezTo>
                    <a:pt x="67" y="144"/>
                    <a:pt x="66" y="144"/>
                    <a:pt x="66" y="144"/>
                  </a:cubicBezTo>
                  <a:cubicBezTo>
                    <a:pt x="66" y="145"/>
                    <a:pt x="65" y="145"/>
                    <a:pt x="65" y="146"/>
                  </a:cubicBezTo>
                  <a:cubicBezTo>
                    <a:pt x="65" y="146"/>
                    <a:pt x="64" y="147"/>
                    <a:pt x="63" y="148"/>
                  </a:cubicBezTo>
                  <a:cubicBezTo>
                    <a:pt x="62" y="148"/>
                    <a:pt x="62" y="149"/>
                    <a:pt x="61" y="149"/>
                  </a:cubicBezTo>
                  <a:cubicBezTo>
                    <a:pt x="61" y="150"/>
                    <a:pt x="60" y="150"/>
                    <a:pt x="60" y="151"/>
                  </a:cubicBezTo>
                  <a:cubicBezTo>
                    <a:pt x="59" y="152"/>
                    <a:pt x="58" y="152"/>
                    <a:pt x="58" y="153"/>
                  </a:cubicBezTo>
                  <a:cubicBezTo>
                    <a:pt x="57" y="154"/>
                    <a:pt x="56" y="155"/>
                    <a:pt x="56" y="156"/>
                  </a:cubicBezTo>
                  <a:cubicBezTo>
                    <a:pt x="56" y="155"/>
                    <a:pt x="56" y="155"/>
                    <a:pt x="56" y="156"/>
                  </a:cubicBezTo>
                  <a:close/>
                  <a:moveTo>
                    <a:pt x="2" y="160"/>
                  </a:moveTo>
                  <a:cubicBezTo>
                    <a:pt x="1" y="160"/>
                    <a:pt x="1" y="160"/>
                    <a:pt x="1" y="159"/>
                  </a:cubicBezTo>
                  <a:cubicBezTo>
                    <a:pt x="1" y="160"/>
                    <a:pt x="1" y="160"/>
                    <a:pt x="0" y="160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1" y="161"/>
                    <a:pt x="1" y="161"/>
                    <a:pt x="1" y="162"/>
                  </a:cubicBezTo>
                  <a:cubicBezTo>
                    <a:pt x="1" y="162"/>
                    <a:pt x="2" y="162"/>
                    <a:pt x="2" y="162"/>
                  </a:cubicBezTo>
                  <a:cubicBezTo>
                    <a:pt x="2" y="162"/>
                    <a:pt x="2" y="162"/>
                    <a:pt x="2" y="162"/>
                  </a:cubicBezTo>
                  <a:cubicBezTo>
                    <a:pt x="3" y="162"/>
                    <a:pt x="3" y="162"/>
                    <a:pt x="3" y="162"/>
                  </a:cubicBezTo>
                  <a:cubicBezTo>
                    <a:pt x="3" y="162"/>
                    <a:pt x="3" y="162"/>
                    <a:pt x="3" y="162"/>
                  </a:cubicBezTo>
                  <a:cubicBezTo>
                    <a:pt x="3" y="161"/>
                    <a:pt x="3" y="161"/>
                    <a:pt x="3" y="161"/>
                  </a:cubicBezTo>
                  <a:cubicBezTo>
                    <a:pt x="3" y="160"/>
                    <a:pt x="3" y="160"/>
                    <a:pt x="2" y="160"/>
                  </a:cubicBezTo>
                  <a:cubicBezTo>
                    <a:pt x="2" y="160"/>
                    <a:pt x="2" y="160"/>
                    <a:pt x="2" y="160"/>
                  </a:cubicBezTo>
                  <a:close/>
                  <a:moveTo>
                    <a:pt x="3" y="159"/>
                  </a:moveTo>
                  <a:cubicBezTo>
                    <a:pt x="3" y="160"/>
                    <a:pt x="3" y="160"/>
                    <a:pt x="3" y="160"/>
                  </a:cubicBezTo>
                  <a:cubicBezTo>
                    <a:pt x="4" y="160"/>
                    <a:pt x="4" y="161"/>
                    <a:pt x="4" y="161"/>
                  </a:cubicBezTo>
                  <a:cubicBezTo>
                    <a:pt x="5" y="160"/>
                    <a:pt x="5" y="159"/>
                    <a:pt x="5" y="159"/>
                  </a:cubicBezTo>
                  <a:cubicBezTo>
                    <a:pt x="4" y="159"/>
                    <a:pt x="4" y="158"/>
                    <a:pt x="4" y="158"/>
                  </a:cubicBezTo>
                  <a:cubicBezTo>
                    <a:pt x="3" y="158"/>
                    <a:pt x="3" y="158"/>
                    <a:pt x="3" y="158"/>
                  </a:cubicBezTo>
                  <a:cubicBezTo>
                    <a:pt x="2" y="158"/>
                    <a:pt x="3" y="158"/>
                    <a:pt x="3" y="158"/>
                  </a:cubicBezTo>
                  <a:cubicBezTo>
                    <a:pt x="2" y="157"/>
                    <a:pt x="2" y="158"/>
                    <a:pt x="2" y="158"/>
                  </a:cubicBezTo>
                  <a:cubicBezTo>
                    <a:pt x="2" y="158"/>
                    <a:pt x="2" y="158"/>
                    <a:pt x="2" y="159"/>
                  </a:cubicBezTo>
                  <a:cubicBezTo>
                    <a:pt x="3" y="159"/>
                    <a:pt x="3" y="159"/>
                    <a:pt x="3" y="159"/>
                  </a:cubicBezTo>
                  <a:close/>
                  <a:moveTo>
                    <a:pt x="19" y="162"/>
                  </a:moveTo>
                  <a:cubicBezTo>
                    <a:pt x="19" y="162"/>
                    <a:pt x="19" y="163"/>
                    <a:pt x="19" y="163"/>
                  </a:cubicBezTo>
                  <a:cubicBezTo>
                    <a:pt x="20" y="163"/>
                    <a:pt x="20" y="163"/>
                    <a:pt x="20" y="163"/>
                  </a:cubicBezTo>
                  <a:cubicBezTo>
                    <a:pt x="20" y="163"/>
                    <a:pt x="21" y="162"/>
                    <a:pt x="21" y="163"/>
                  </a:cubicBezTo>
                  <a:cubicBezTo>
                    <a:pt x="21" y="163"/>
                    <a:pt x="21" y="163"/>
                    <a:pt x="21" y="163"/>
                  </a:cubicBezTo>
                  <a:cubicBezTo>
                    <a:pt x="22" y="163"/>
                    <a:pt x="22" y="161"/>
                    <a:pt x="22" y="161"/>
                  </a:cubicBezTo>
                  <a:cubicBezTo>
                    <a:pt x="21" y="160"/>
                    <a:pt x="20" y="161"/>
                    <a:pt x="20" y="161"/>
                  </a:cubicBezTo>
                  <a:cubicBezTo>
                    <a:pt x="20" y="161"/>
                    <a:pt x="20" y="161"/>
                    <a:pt x="20" y="161"/>
                  </a:cubicBezTo>
                  <a:cubicBezTo>
                    <a:pt x="20" y="162"/>
                    <a:pt x="20" y="162"/>
                    <a:pt x="19" y="162"/>
                  </a:cubicBezTo>
                  <a:close/>
                  <a:moveTo>
                    <a:pt x="34" y="90"/>
                  </a:moveTo>
                  <a:cubicBezTo>
                    <a:pt x="34" y="90"/>
                    <a:pt x="34" y="90"/>
                    <a:pt x="35" y="90"/>
                  </a:cubicBezTo>
                  <a:cubicBezTo>
                    <a:pt x="35" y="90"/>
                    <a:pt x="35" y="91"/>
                    <a:pt x="35" y="91"/>
                  </a:cubicBezTo>
                  <a:cubicBezTo>
                    <a:pt x="35" y="91"/>
                    <a:pt x="35" y="90"/>
                    <a:pt x="35" y="90"/>
                  </a:cubicBezTo>
                  <a:cubicBezTo>
                    <a:pt x="36" y="90"/>
                    <a:pt x="35" y="90"/>
                    <a:pt x="35" y="89"/>
                  </a:cubicBezTo>
                  <a:cubicBezTo>
                    <a:pt x="35" y="89"/>
                    <a:pt x="35" y="89"/>
                    <a:pt x="36" y="89"/>
                  </a:cubicBezTo>
                  <a:cubicBezTo>
                    <a:pt x="36" y="89"/>
                    <a:pt x="37" y="90"/>
                    <a:pt x="37" y="89"/>
                  </a:cubicBezTo>
                  <a:cubicBezTo>
                    <a:pt x="36" y="89"/>
                    <a:pt x="36" y="89"/>
                    <a:pt x="36" y="89"/>
                  </a:cubicBezTo>
                  <a:cubicBezTo>
                    <a:pt x="36" y="89"/>
                    <a:pt x="36" y="89"/>
                    <a:pt x="35" y="89"/>
                  </a:cubicBezTo>
                  <a:cubicBezTo>
                    <a:pt x="34" y="89"/>
                    <a:pt x="34" y="89"/>
                    <a:pt x="34" y="90"/>
                  </a:cubicBezTo>
                  <a:cubicBezTo>
                    <a:pt x="34" y="90"/>
                    <a:pt x="34" y="90"/>
                    <a:pt x="34" y="90"/>
                  </a:cubicBezTo>
                  <a:close/>
                  <a:moveTo>
                    <a:pt x="11" y="117"/>
                  </a:moveTo>
                  <a:cubicBezTo>
                    <a:pt x="10" y="117"/>
                    <a:pt x="11" y="118"/>
                    <a:pt x="12" y="118"/>
                  </a:cubicBezTo>
                  <a:cubicBezTo>
                    <a:pt x="12" y="118"/>
                    <a:pt x="13" y="117"/>
                    <a:pt x="12" y="117"/>
                  </a:cubicBezTo>
                  <a:cubicBezTo>
                    <a:pt x="12" y="116"/>
                    <a:pt x="11" y="118"/>
                    <a:pt x="11" y="117"/>
                  </a:cubicBezTo>
                  <a:cubicBezTo>
                    <a:pt x="11" y="116"/>
                    <a:pt x="11" y="116"/>
                    <a:pt x="11" y="11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6" name="Freeform 812">
              <a:extLst>
                <a:ext uri="{FF2B5EF4-FFF2-40B4-BE49-F238E27FC236}">
                  <a16:creationId xmlns:a16="http://schemas.microsoft.com/office/drawing/2014/main" id="{19EE2DDB-F7B5-2F82-2AED-19AB7F25B3B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46688" y="3208338"/>
              <a:ext cx="403225" cy="396875"/>
            </a:xfrm>
            <a:custGeom>
              <a:avLst/>
              <a:gdLst>
                <a:gd name="T0" fmla="*/ 85 w 97"/>
                <a:gd name="T1" fmla="*/ 27 h 95"/>
                <a:gd name="T2" fmla="*/ 83 w 97"/>
                <a:gd name="T3" fmla="*/ 36 h 95"/>
                <a:gd name="T4" fmla="*/ 79 w 97"/>
                <a:gd name="T5" fmla="*/ 37 h 95"/>
                <a:gd name="T6" fmla="*/ 78 w 97"/>
                <a:gd name="T7" fmla="*/ 41 h 95"/>
                <a:gd name="T8" fmla="*/ 73 w 97"/>
                <a:gd name="T9" fmla="*/ 46 h 95"/>
                <a:gd name="T10" fmla="*/ 74 w 97"/>
                <a:gd name="T11" fmla="*/ 48 h 95"/>
                <a:gd name="T12" fmla="*/ 78 w 97"/>
                <a:gd name="T13" fmla="*/ 51 h 95"/>
                <a:gd name="T14" fmla="*/ 80 w 97"/>
                <a:gd name="T15" fmla="*/ 58 h 95"/>
                <a:gd name="T16" fmla="*/ 77 w 97"/>
                <a:gd name="T17" fmla="*/ 61 h 95"/>
                <a:gd name="T18" fmla="*/ 79 w 97"/>
                <a:gd name="T19" fmla="*/ 64 h 95"/>
                <a:gd name="T20" fmla="*/ 79 w 97"/>
                <a:gd name="T21" fmla="*/ 68 h 95"/>
                <a:gd name="T22" fmla="*/ 84 w 97"/>
                <a:gd name="T23" fmla="*/ 70 h 95"/>
                <a:gd name="T24" fmla="*/ 79 w 97"/>
                <a:gd name="T25" fmla="*/ 75 h 95"/>
                <a:gd name="T26" fmla="*/ 76 w 97"/>
                <a:gd name="T27" fmla="*/ 78 h 95"/>
                <a:gd name="T28" fmla="*/ 71 w 97"/>
                <a:gd name="T29" fmla="*/ 79 h 95"/>
                <a:gd name="T30" fmla="*/ 66 w 97"/>
                <a:gd name="T31" fmla="*/ 76 h 95"/>
                <a:gd name="T32" fmla="*/ 63 w 97"/>
                <a:gd name="T33" fmla="*/ 76 h 95"/>
                <a:gd name="T34" fmla="*/ 55 w 97"/>
                <a:gd name="T35" fmla="*/ 77 h 95"/>
                <a:gd name="T36" fmla="*/ 53 w 97"/>
                <a:gd name="T37" fmla="*/ 83 h 95"/>
                <a:gd name="T38" fmla="*/ 50 w 97"/>
                <a:gd name="T39" fmla="*/ 86 h 95"/>
                <a:gd name="T40" fmla="*/ 42 w 97"/>
                <a:gd name="T41" fmla="*/ 85 h 95"/>
                <a:gd name="T42" fmla="*/ 35 w 97"/>
                <a:gd name="T43" fmla="*/ 83 h 95"/>
                <a:gd name="T44" fmla="*/ 27 w 97"/>
                <a:gd name="T45" fmla="*/ 81 h 95"/>
                <a:gd name="T46" fmla="*/ 21 w 97"/>
                <a:gd name="T47" fmla="*/ 77 h 95"/>
                <a:gd name="T48" fmla="*/ 21 w 97"/>
                <a:gd name="T49" fmla="*/ 76 h 95"/>
                <a:gd name="T50" fmla="*/ 24 w 97"/>
                <a:gd name="T51" fmla="*/ 64 h 95"/>
                <a:gd name="T52" fmla="*/ 28 w 97"/>
                <a:gd name="T53" fmla="*/ 61 h 95"/>
                <a:gd name="T54" fmla="*/ 24 w 97"/>
                <a:gd name="T55" fmla="*/ 55 h 95"/>
                <a:gd name="T56" fmla="*/ 25 w 97"/>
                <a:gd name="T57" fmla="*/ 52 h 95"/>
                <a:gd name="T58" fmla="*/ 24 w 97"/>
                <a:gd name="T59" fmla="*/ 48 h 95"/>
                <a:gd name="T60" fmla="*/ 20 w 97"/>
                <a:gd name="T61" fmla="*/ 46 h 95"/>
                <a:gd name="T62" fmla="*/ 17 w 97"/>
                <a:gd name="T63" fmla="*/ 40 h 95"/>
                <a:gd name="T64" fmla="*/ 16 w 97"/>
                <a:gd name="T65" fmla="*/ 39 h 95"/>
                <a:gd name="T66" fmla="*/ 14 w 97"/>
                <a:gd name="T67" fmla="*/ 37 h 95"/>
                <a:gd name="T68" fmla="*/ 9 w 97"/>
                <a:gd name="T69" fmla="*/ 34 h 95"/>
                <a:gd name="T70" fmla="*/ 4 w 97"/>
                <a:gd name="T71" fmla="*/ 33 h 95"/>
                <a:gd name="T72" fmla="*/ 3 w 97"/>
                <a:gd name="T73" fmla="*/ 30 h 95"/>
                <a:gd name="T74" fmla="*/ 3 w 97"/>
                <a:gd name="T75" fmla="*/ 29 h 95"/>
                <a:gd name="T76" fmla="*/ 0 w 97"/>
                <a:gd name="T77" fmla="*/ 26 h 95"/>
                <a:gd name="T78" fmla="*/ 5 w 97"/>
                <a:gd name="T79" fmla="*/ 25 h 95"/>
                <a:gd name="T80" fmla="*/ 11 w 97"/>
                <a:gd name="T81" fmla="*/ 23 h 95"/>
                <a:gd name="T82" fmla="*/ 16 w 97"/>
                <a:gd name="T83" fmla="*/ 25 h 95"/>
                <a:gd name="T84" fmla="*/ 20 w 97"/>
                <a:gd name="T85" fmla="*/ 25 h 95"/>
                <a:gd name="T86" fmla="*/ 22 w 97"/>
                <a:gd name="T87" fmla="*/ 22 h 95"/>
                <a:gd name="T88" fmla="*/ 20 w 97"/>
                <a:gd name="T89" fmla="*/ 17 h 95"/>
                <a:gd name="T90" fmla="*/ 22 w 97"/>
                <a:gd name="T91" fmla="*/ 14 h 95"/>
                <a:gd name="T92" fmla="*/ 25 w 97"/>
                <a:gd name="T93" fmla="*/ 17 h 95"/>
                <a:gd name="T94" fmla="*/ 34 w 97"/>
                <a:gd name="T95" fmla="*/ 17 h 95"/>
                <a:gd name="T96" fmla="*/ 33 w 97"/>
                <a:gd name="T97" fmla="*/ 15 h 95"/>
                <a:gd name="T98" fmla="*/ 44 w 97"/>
                <a:gd name="T99" fmla="*/ 9 h 95"/>
                <a:gd name="T100" fmla="*/ 43 w 97"/>
                <a:gd name="T101" fmla="*/ 4 h 95"/>
                <a:gd name="T102" fmla="*/ 50 w 97"/>
                <a:gd name="T103" fmla="*/ 2 h 95"/>
                <a:gd name="T104" fmla="*/ 56 w 97"/>
                <a:gd name="T105" fmla="*/ 6 h 95"/>
                <a:gd name="T106" fmla="*/ 60 w 97"/>
                <a:gd name="T107" fmla="*/ 11 h 95"/>
                <a:gd name="T108" fmla="*/ 65 w 97"/>
                <a:gd name="T109" fmla="*/ 12 h 95"/>
                <a:gd name="T110" fmla="*/ 68 w 97"/>
                <a:gd name="T111" fmla="*/ 15 h 95"/>
                <a:gd name="T112" fmla="*/ 74 w 97"/>
                <a:gd name="T113" fmla="*/ 17 h 95"/>
                <a:gd name="T114" fmla="*/ 83 w 97"/>
                <a:gd name="T115" fmla="*/ 21 h 95"/>
                <a:gd name="T116" fmla="*/ 97 w 97"/>
                <a:gd name="T117" fmla="*/ 86 h 95"/>
                <a:gd name="T118" fmla="*/ 95 w 97"/>
                <a:gd name="T119" fmla="*/ 83 h 95"/>
                <a:gd name="T120" fmla="*/ 90 w 97"/>
                <a:gd name="T121" fmla="*/ 86 h 95"/>
                <a:gd name="T122" fmla="*/ 91 w 97"/>
                <a:gd name="T123" fmla="*/ 91 h 95"/>
                <a:gd name="T124" fmla="*/ 94 w 97"/>
                <a:gd name="T125" fmla="*/ 94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7" h="95">
                  <a:moveTo>
                    <a:pt x="88" y="22"/>
                  </a:moveTo>
                  <a:cubicBezTo>
                    <a:pt x="87" y="22"/>
                    <a:pt x="87" y="23"/>
                    <a:pt x="87" y="23"/>
                  </a:cubicBezTo>
                  <a:cubicBezTo>
                    <a:pt x="87" y="24"/>
                    <a:pt x="86" y="24"/>
                    <a:pt x="86" y="24"/>
                  </a:cubicBezTo>
                  <a:cubicBezTo>
                    <a:pt x="86" y="25"/>
                    <a:pt x="85" y="25"/>
                    <a:pt x="85" y="25"/>
                  </a:cubicBezTo>
                  <a:cubicBezTo>
                    <a:pt x="85" y="26"/>
                    <a:pt x="85" y="26"/>
                    <a:pt x="85" y="26"/>
                  </a:cubicBezTo>
                  <a:cubicBezTo>
                    <a:pt x="85" y="27"/>
                    <a:pt x="85" y="27"/>
                    <a:pt x="85" y="27"/>
                  </a:cubicBezTo>
                  <a:cubicBezTo>
                    <a:pt x="84" y="28"/>
                    <a:pt x="84" y="28"/>
                    <a:pt x="84" y="28"/>
                  </a:cubicBezTo>
                  <a:cubicBezTo>
                    <a:pt x="84" y="29"/>
                    <a:pt x="83" y="30"/>
                    <a:pt x="83" y="31"/>
                  </a:cubicBezTo>
                  <a:cubicBezTo>
                    <a:pt x="84" y="32"/>
                    <a:pt x="83" y="33"/>
                    <a:pt x="83" y="34"/>
                  </a:cubicBezTo>
                  <a:cubicBezTo>
                    <a:pt x="83" y="34"/>
                    <a:pt x="83" y="35"/>
                    <a:pt x="83" y="35"/>
                  </a:cubicBezTo>
                  <a:cubicBezTo>
                    <a:pt x="83" y="35"/>
                    <a:pt x="84" y="36"/>
                    <a:pt x="84" y="36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3" y="36"/>
                    <a:pt x="83" y="37"/>
                    <a:pt x="83" y="37"/>
                  </a:cubicBezTo>
                  <a:cubicBezTo>
                    <a:pt x="82" y="37"/>
                    <a:pt x="82" y="37"/>
                    <a:pt x="82" y="37"/>
                  </a:cubicBezTo>
                  <a:cubicBezTo>
                    <a:pt x="82" y="37"/>
                    <a:pt x="82" y="37"/>
                    <a:pt x="82" y="37"/>
                  </a:cubicBezTo>
                  <a:cubicBezTo>
                    <a:pt x="81" y="37"/>
                    <a:pt x="81" y="37"/>
                    <a:pt x="81" y="37"/>
                  </a:cubicBezTo>
                  <a:cubicBezTo>
                    <a:pt x="80" y="37"/>
                    <a:pt x="80" y="37"/>
                    <a:pt x="80" y="37"/>
                  </a:cubicBezTo>
                  <a:cubicBezTo>
                    <a:pt x="79" y="37"/>
                    <a:pt x="79" y="37"/>
                    <a:pt x="79" y="37"/>
                  </a:cubicBezTo>
                  <a:cubicBezTo>
                    <a:pt x="79" y="38"/>
                    <a:pt x="78" y="38"/>
                    <a:pt x="79" y="38"/>
                  </a:cubicBezTo>
                  <a:cubicBezTo>
                    <a:pt x="79" y="38"/>
                    <a:pt x="79" y="38"/>
                    <a:pt x="79" y="38"/>
                  </a:cubicBezTo>
                  <a:cubicBezTo>
                    <a:pt x="80" y="39"/>
                    <a:pt x="79" y="39"/>
                    <a:pt x="79" y="39"/>
                  </a:cubicBezTo>
                  <a:cubicBezTo>
                    <a:pt x="79" y="39"/>
                    <a:pt x="79" y="39"/>
                    <a:pt x="79" y="39"/>
                  </a:cubicBezTo>
                  <a:cubicBezTo>
                    <a:pt x="79" y="40"/>
                    <a:pt x="78" y="40"/>
                    <a:pt x="78" y="40"/>
                  </a:cubicBezTo>
                  <a:cubicBezTo>
                    <a:pt x="78" y="40"/>
                    <a:pt x="78" y="41"/>
                    <a:pt x="78" y="41"/>
                  </a:cubicBezTo>
                  <a:cubicBezTo>
                    <a:pt x="77" y="41"/>
                    <a:pt x="77" y="41"/>
                    <a:pt x="77" y="42"/>
                  </a:cubicBezTo>
                  <a:cubicBezTo>
                    <a:pt x="77" y="42"/>
                    <a:pt x="76" y="42"/>
                    <a:pt x="75" y="42"/>
                  </a:cubicBezTo>
                  <a:cubicBezTo>
                    <a:pt x="75" y="42"/>
                    <a:pt x="76" y="43"/>
                    <a:pt x="76" y="43"/>
                  </a:cubicBezTo>
                  <a:cubicBezTo>
                    <a:pt x="76" y="43"/>
                    <a:pt x="76" y="44"/>
                    <a:pt x="76" y="44"/>
                  </a:cubicBezTo>
                  <a:cubicBezTo>
                    <a:pt x="75" y="45"/>
                    <a:pt x="74" y="45"/>
                    <a:pt x="74" y="45"/>
                  </a:cubicBezTo>
                  <a:cubicBezTo>
                    <a:pt x="74" y="46"/>
                    <a:pt x="74" y="46"/>
                    <a:pt x="73" y="46"/>
                  </a:cubicBezTo>
                  <a:cubicBezTo>
                    <a:pt x="73" y="46"/>
                    <a:pt x="73" y="47"/>
                    <a:pt x="73" y="47"/>
                  </a:cubicBezTo>
                  <a:cubicBezTo>
                    <a:pt x="73" y="48"/>
                    <a:pt x="73" y="48"/>
                    <a:pt x="74" y="48"/>
                  </a:cubicBezTo>
                  <a:cubicBezTo>
                    <a:pt x="74" y="48"/>
                    <a:pt x="74" y="48"/>
                    <a:pt x="73" y="49"/>
                  </a:cubicBezTo>
                  <a:cubicBezTo>
                    <a:pt x="73" y="49"/>
                    <a:pt x="73" y="49"/>
                    <a:pt x="72" y="50"/>
                  </a:cubicBezTo>
                  <a:cubicBezTo>
                    <a:pt x="72" y="51"/>
                    <a:pt x="75" y="50"/>
                    <a:pt x="75" y="49"/>
                  </a:cubicBezTo>
                  <a:cubicBezTo>
                    <a:pt x="75" y="49"/>
                    <a:pt x="74" y="49"/>
                    <a:pt x="74" y="48"/>
                  </a:cubicBezTo>
                  <a:cubicBezTo>
                    <a:pt x="74" y="48"/>
                    <a:pt x="74" y="48"/>
                    <a:pt x="75" y="48"/>
                  </a:cubicBezTo>
                  <a:cubicBezTo>
                    <a:pt x="75" y="48"/>
                    <a:pt x="76" y="47"/>
                    <a:pt x="76" y="47"/>
                  </a:cubicBezTo>
                  <a:cubicBezTo>
                    <a:pt x="76" y="47"/>
                    <a:pt x="77" y="47"/>
                    <a:pt x="78" y="47"/>
                  </a:cubicBezTo>
                  <a:cubicBezTo>
                    <a:pt x="78" y="48"/>
                    <a:pt x="78" y="48"/>
                    <a:pt x="78" y="49"/>
                  </a:cubicBezTo>
                  <a:cubicBezTo>
                    <a:pt x="79" y="49"/>
                    <a:pt x="78" y="50"/>
                    <a:pt x="78" y="50"/>
                  </a:cubicBezTo>
                  <a:cubicBezTo>
                    <a:pt x="78" y="51"/>
                    <a:pt x="79" y="50"/>
                    <a:pt x="78" y="51"/>
                  </a:cubicBezTo>
                  <a:cubicBezTo>
                    <a:pt x="79" y="51"/>
                    <a:pt x="80" y="51"/>
                    <a:pt x="79" y="52"/>
                  </a:cubicBezTo>
                  <a:cubicBezTo>
                    <a:pt x="79" y="53"/>
                    <a:pt x="78" y="53"/>
                    <a:pt x="78" y="54"/>
                  </a:cubicBezTo>
                  <a:cubicBezTo>
                    <a:pt x="78" y="55"/>
                    <a:pt x="79" y="54"/>
                    <a:pt x="79" y="55"/>
                  </a:cubicBezTo>
                  <a:cubicBezTo>
                    <a:pt x="79" y="55"/>
                    <a:pt x="79" y="56"/>
                    <a:pt x="79" y="56"/>
                  </a:cubicBezTo>
                  <a:cubicBezTo>
                    <a:pt x="80" y="56"/>
                    <a:pt x="80" y="57"/>
                    <a:pt x="80" y="57"/>
                  </a:cubicBezTo>
                  <a:cubicBezTo>
                    <a:pt x="80" y="57"/>
                    <a:pt x="80" y="57"/>
                    <a:pt x="80" y="58"/>
                  </a:cubicBezTo>
                  <a:cubicBezTo>
                    <a:pt x="80" y="58"/>
                    <a:pt x="80" y="58"/>
                    <a:pt x="80" y="59"/>
                  </a:cubicBezTo>
                  <a:cubicBezTo>
                    <a:pt x="80" y="59"/>
                    <a:pt x="80" y="59"/>
                    <a:pt x="80" y="59"/>
                  </a:cubicBezTo>
                  <a:cubicBezTo>
                    <a:pt x="79" y="59"/>
                    <a:pt x="79" y="59"/>
                    <a:pt x="79" y="60"/>
                  </a:cubicBezTo>
                  <a:cubicBezTo>
                    <a:pt x="78" y="60"/>
                    <a:pt x="79" y="60"/>
                    <a:pt x="78" y="60"/>
                  </a:cubicBezTo>
                  <a:cubicBezTo>
                    <a:pt x="78" y="60"/>
                    <a:pt x="78" y="60"/>
                    <a:pt x="78" y="60"/>
                  </a:cubicBezTo>
                  <a:cubicBezTo>
                    <a:pt x="77" y="60"/>
                    <a:pt x="77" y="60"/>
                    <a:pt x="77" y="61"/>
                  </a:cubicBezTo>
                  <a:cubicBezTo>
                    <a:pt x="77" y="61"/>
                    <a:pt x="77" y="61"/>
                    <a:pt x="78" y="61"/>
                  </a:cubicBezTo>
                  <a:cubicBezTo>
                    <a:pt x="78" y="61"/>
                    <a:pt x="78" y="61"/>
                    <a:pt x="78" y="62"/>
                  </a:cubicBezTo>
                  <a:cubicBezTo>
                    <a:pt x="78" y="62"/>
                    <a:pt x="78" y="62"/>
                    <a:pt x="78" y="62"/>
                  </a:cubicBezTo>
                  <a:cubicBezTo>
                    <a:pt x="79" y="62"/>
                    <a:pt x="79" y="62"/>
                    <a:pt x="79" y="63"/>
                  </a:cubicBezTo>
                  <a:cubicBezTo>
                    <a:pt x="79" y="63"/>
                    <a:pt x="80" y="64"/>
                    <a:pt x="80" y="64"/>
                  </a:cubicBezTo>
                  <a:cubicBezTo>
                    <a:pt x="80" y="64"/>
                    <a:pt x="80" y="64"/>
                    <a:pt x="79" y="64"/>
                  </a:cubicBezTo>
                  <a:cubicBezTo>
                    <a:pt x="79" y="64"/>
                    <a:pt x="79" y="65"/>
                    <a:pt x="79" y="65"/>
                  </a:cubicBezTo>
                  <a:cubicBezTo>
                    <a:pt x="79" y="65"/>
                    <a:pt x="78" y="66"/>
                    <a:pt x="78" y="66"/>
                  </a:cubicBezTo>
                  <a:cubicBezTo>
                    <a:pt x="78" y="66"/>
                    <a:pt x="79" y="66"/>
                    <a:pt x="79" y="66"/>
                  </a:cubicBezTo>
                  <a:cubicBezTo>
                    <a:pt x="79" y="66"/>
                    <a:pt x="79" y="66"/>
                    <a:pt x="79" y="67"/>
                  </a:cubicBezTo>
                  <a:cubicBezTo>
                    <a:pt x="79" y="67"/>
                    <a:pt x="79" y="67"/>
                    <a:pt x="79" y="67"/>
                  </a:cubicBezTo>
                  <a:cubicBezTo>
                    <a:pt x="79" y="68"/>
                    <a:pt x="79" y="68"/>
                    <a:pt x="79" y="68"/>
                  </a:cubicBezTo>
                  <a:cubicBezTo>
                    <a:pt x="80" y="68"/>
                    <a:pt x="80" y="68"/>
                    <a:pt x="80" y="68"/>
                  </a:cubicBezTo>
                  <a:cubicBezTo>
                    <a:pt x="81" y="68"/>
                    <a:pt x="81" y="69"/>
                    <a:pt x="82" y="69"/>
                  </a:cubicBezTo>
                  <a:cubicBezTo>
                    <a:pt x="82" y="70"/>
                    <a:pt x="83" y="69"/>
                    <a:pt x="83" y="69"/>
                  </a:cubicBezTo>
                  <a:cubicBezTo>
                    <a:pt x="83" y="69"/>
                    <a:pt x="84" y="69"/>
                    <a:pt x="84" y="69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84" y="70"/>
                    <a:pt x="84" y="70"/>
                    <a:pt x="84" y="70"/>
                  </a:cubicBezTo>
                  <a:cubicBezTo>
                    <a:pt x="84" y="71"/>
                    <a:pt x="83" y="71"/>
                    <a:pt x="83" y="71"/>
                  </a:cubicBezTo>
                  <a:cubicBezTo>
                    <a:pt x="83" y="72"/>
                    <a:pt x="83" y="72"/>
                    <a:pt x="83" y="72"/>
                  </a:cubicBezTo>
                  <a:cubicBezTo>
                    <a:pt x="82" y="73"/>
                    <a:pt x="82" y="73"/>
                    <a:pt x="81" y="73"/>
                  </a:cubicBezTo>
                  <a:cubicBezTo>
                    <a:pt x="81" y="73"/>
                    <a:pt x="80" y="74"/>
                    <a:pt x="80" y="74"/>
                  </a:cubicBezTo>
                  <a:cubicBezTo>
                    <a:pt x="80" y="74"/>
                    <a:pt x="80" y="75"/>
                    <a:pt x="80" y="75"/>
                  </a:cubicBezTo>
                  <a:cubicBezTo>
                    <a:pt x="80" y="75"/>
                    <a:pt x="79" y="75"/>
                    <a:pt x="79" y="75"/>
                  </a:cubicBezTo>
                  <a:cubicBezTo>
                    <a:pt x="79" y="75"/>
                    <a:pt x="79" y="76"/>
                    <a:pt x="79" y="76"/>
                  </a:cubicBezTo>
                  <a:cubicBezTo>
                    <a:pt x="78" y="76"/>
                    <a:pt x="78" y="76"/>
                    <a:pt x="78" y="76"/>
                  </a:cubicBezTo>
                  <a:cubicBezTo>
                    <a:pt x="77" y="76"/>
                    <a:pt x="77" y="76"/>
                    <a:pt x="77" y="77"/>
                  </a:cubicBezTo>
                  <a:cubicBezTo>
                    <a:pt x="77" y="77"/>
                    <a:pt x="77" y="77"/>
                    <a:pt x="77" y="77"/>
                  </a:cubicBezTo>
                  <a:cubicBezTo>
                    <a:pt x="77" y="77"/>
                    <a:pt x="77" y="77"/>
                    <a:pt x="77" y="78"/>
                  </a:cubicBezTo>
                  <a:cubicBezTo>
                    <a:pt x="77" y="78"/>
                    <a:pt x="76" y="78"/>
                    <a:pt x="76" y="78"/>
                  </a:cubicBezTo>
                  <a:cubicBezTo>
                    <a:pt x="76" y="78"/>
                    <a:pt x="75" y="78"/>
                    <a:pt x="75" y="79"/>
                  </a:cubicBezTo>
                  <a:cubicBezTo>
                    <a:pt x="75" y="79"/>
                    <a:pt x="75" y="79"/>
                    <a:pt x="74" y="79"/>
                  </a:cubicBezTo>
                  <a:cubicBezTo>
                    <a:pt x="74" y="79"/>
                    <a:pt x="74" y="78"/>
                    <a:pt x="74" y="79"/>
                  </a:cubicBezTo>
                  <a:cubicBezTo>
                    <a:pt x="74" y="79"/>
                    <a:pt x="75" y="80"/>
                    <a:pt x="74" y="80"/>
                  </a:cubicBezTo>
                  <a:cubicBezTo>
                    <a:pt x="74" y="80"/>
                    <a:pt x="73" y="79"/>
                    <a:pt x="73" y="79"/>
                  </a:cubicBezTo>
                  <a:cubicBezTo>
                    <a:pt x="72" y="79"/>
                    <a:pt x="72" y="80"/>
                    <a:pt x="71" y="79"/>
                  </a:cubicBezTo>
                  <a:cubicBezTo>
                    <a:pt x="71" y="79"/>
                    <a:pt x="71" y="79"/>
                    <a:pt x="71" y="79"/>
                  </a:cubicBezTo>
                  <a:cubicBezTo>
                    <a:pt x="71" y="78"/>
                    <a:pt x="71" y="78"/>
                    <a:pt x="70" y="78"/>
                  </a:cubicBezTo>
                  <a:cubicBezTo>
                    <a:pt x="70" y="78"/>
                    <a:pt x="69" y="78"/>
                    <a:pt x="68" y="78"/>
                  </a:cubicBezTo>
                  <a:cubicBezTo>
                    <a:pt x="68" y="77"/>
                    <a:pt x="68" y="76"/>
                    <a:pt x="68" y="76"/>
                  </a:cubicBezTo>
                  <a:cubicBezTo>
                    <a:pt x="68" y="76"/>
                    <a:pt x="67" y="77"/>
                    <a:pt x="67" y="77"/>
                  </a:cubicBezTo>
                  <a:cubicBezTo>
                    <a:pt x="67" y="77"/>
                    <a:pt x="66" y="76"/>
                    <a:pt x="66" y="76"/>
                  </a:cubicBezTo>
                  <a:cubicBezTo>
                    <a:pt x="67" y="76"/>
                    <a:pt x="67" y="76"/>
                    <a:pt x="67" y="75"/>
                  </a:cubicBezTo>
                  <a:cubicBezTo>
                    <a:pt x="67" y="75"/>
                    <a:pt x="66" y="74"/>
                    <a:pt x="66" y="75"/>
                  </a:cubicBezTo>
                  <a:cubicBezTo>
                    <a:pt x="66" y="75"/>
                    <a:pt x="66" y="75"/>
                    <a:pt x="66" y="76"/>
                  </a:cubicBezTo>
                  <a:cubicBezTo>
                    <a:pt x="66" y="76"/>
                    <a:pt x="66" y="76"/>
                    <a:pt x="65" y="76"/>
                  </a:cubicBezTo>
                  <a:cubicBezTo>
                    <a:pt x="65" y="76"/>
                    <a:pt x="65" y="77"/>
                    <a:pt x="64" y="76"/>
                  </a:cubicBezTo>
                  <a:cubicBezTo>
                    <a:pt x="63" y="77"/>
                    <a:pt x="63" y="76"/>
                    <a:pt x="63" y="76"/>
                  </a:cubicBezTo>
                  <a:cubicBezTo>
                    <a:pt x="63" y="75"/>
                    <a:pt x="63" y="75"/>
                    <a:pt x="62" y="75"/>
                  </a:cubicBezTo>
                  <a:cubicBezTo>
                    <a:pt x="62" y="75"/>
                    <a:pt x="61" y="75"/>
                    <a:pt x="60" y="75"/>
                  </a:cubicBezTo>
                  <a:cubicBezTo>
                    <a:pt x="60" y="75"/>
                    <a:pt x="60" y="75"/>
                    <a:pt x="60" y="75"/>
                  </a:cubicBezTo>
                  <a:cubicBezTo>
                    <a:pt x="59" y="74"/>
                    <a:pt x="58" y="75"/>
                    <a:pt x="57" y="76"/>
                  </a:cubicBezTo>
                  <a:cubicBezTo>
                    <a:pt x="57" y="76"/>
                    <a:pt x="57" y="76"/>
                    <a:pt x="56" y="77"/>
                  </a:cubicBezTo>
                  <a:cubicBezTo>
                    <a:pt x="56" y="77"/>
                    <a:pt x="56" y="77"/>
                    <a:pt x="55" y="77"/>
                  </a:cubicBezTo>
                  <a:cubicBezTo>
                    <a:pt x="54" y="77"/>
                    <a:pt x="54" y="78"/>
                    <a:pt x="54" y="79"/>
                  </a:cubicBezTo>
                  <a:cubicBezTo>
                    <a:pt x="53" y="79"/>
                    <a:pt x="53" y="80"/>
                    <a:pt x="53" y="80"/>
                  </a:cubicBezTo>
                  <a:cubicBezTo>
                    <a:pt x="53" y="80"/>
                    <a:pt x="53" y="81"/>
                    <a:pt x="53" y="81"/>
                  </a:cubicBezTo>
                  <a:cubicBezTo>
                    <a:pt x="53" y="81"/>
                    <a:pt x="53" y="81"/>
                    <a:pt x="53" y="81"/>
                  </a:cubicBezTo>
                  <a:cubicBezTo>
                    <a:pt x="53" y="82"/>
                    <a:pt x="53" y="81"/>
                    <a:pt x="53" y="82"/>
                  </a:cubicBezTo>
                  <a:cubicBezTo>
                    <a:pt x="53" y="82"/>
                    <a:pt x="53" y="82"/>
                    <a:pt x="53" y="83"/>
                  </a:cubicBezTo>
                  <a:cubicBezTo>
                    <a:pt x="53" y="83"/>
                    <a:pt x="53" y="83"/>
                    <a:pt x="53" y="84"/>
                  </a:cubicBezTo>
                  <a:cubicBezTo>
                    <a:pt x="53" y="84"/>
                    <a:pt x="54" y="84"/>
                    <a:pt x="54" y="85"/>
                  </a:cubicBezTo>
                  <a:cubicBezTo>
                    <a:pt x="53" y="85"/>
                    <a:pt x="53" y="85"/>
                    <a:pt x="52" y="85"/>
                  </a:cubicBezTo>
                  <a:cubicBezTo>
                    <a:pt x="52" y="85"/>
                    <a:pt x="52" y="85"/>
                    <a:pt x="51" y="85"/>
                  </a:cubicBezTo>
                  <a:cubicBezTo>
                    <a:pt x="51" y="85"/>
                    <a:pt x="51" y="85"/>
                    <a:pt x="50" y="86"/>
                  </a:cubicBezTo>
                  <a:cubicBezTo>
                    <a:pt x="50" y="86"/>
                    <a:pt x="50" y="86"/>
                    <a:pt x="50" y="86"/>
                  </a:cubicBezTo>
                  <a:cubicBezTo>
                    <a:pt x="50" y="86"/>
                    <a:pt x="49" y="86"/>
                    <a:pt x="49" y="86"/>
                  </a:cubicBezTo>
                  <a:cubicBezTo>
                    <a:pt x="48" y="85"/>
                    <a:pt x="48" y="85"/>
                    <a:pt x="47" y="85"/>
                  </a:cubicBezTo>
                  <a:cubicBezTo>
                    <a:pt x="47" y="85"/>
                    <a:pt x="46" y="86"/>
                    <a:pt x="46" y="86"/>
                  </a:cubicBezTo>
                  <a:cubicBezTo>
                    <a:pt x="45" y="86"/>
                    <a:pt x="46" y="85"/>
                    <a:pt x="45" y="85"/>
                  </a:cubicBezTo>
                  <a:cubicBezTo>
                    <a:pt x="45" y="85"/>
                    <a:pt x="44" y="85"/>
                    <a:pt x="44" y="84"/>
                  </a:cubicBezTo>
                  <a:cubicBezTo>
                    <a:pt x="44" y="85"/>
                    <a:pt x="43" y="85"/>
                    <a:pt x="42" y="85"/>
                  </a:cubicBezTo>
                  <a:cubicBezTo>
                    <a:pt x="41" y="85"/>
                    <a:pt x="42" y="84"/>
                    <a:pt x="42" y="83"/>
                  </a:cubicBezTo>
                  <a:cubicBezTo>
                    <a:pt x="42" y="83"/>
                    <a:pt x="42" y="83"/>
                    <a:pt x="42" y="83"/>
                  </a:cubicBezTo>
                  <a:cubicBezTo>
                    <a:pt x="41" y="83"/>
                    <a:pt x="40" y="82"/>
                    <a:pt x="40" y="82"/>
                  </a:cubicBezTo>
                  <a:cubicBezTo>
                    <a:pt x="39" y="82"/>
                    <a:pt x="39" y="82"/>
                    <a:pt x="38" y="82"/>
                  </a:cubicBezTo>
                  <a:cubicBezTo>
                    <a:pt x="38" y="81"/>
                    <a:pt x="37" y="81"/>
                    <a:pt x="37" y="82"/>
                  </a:cubicBezTo>
                  <a:cubicBezTo>
                    <a:pt x="36" y="83"/>
                    <a:pt x="36" y="83"/>
                    <a:pt x="35" y="83"/>
                  </a:cubicBezTo>
                  <a:cubicBezTo>
                    <a:pt x="35" y="82"/>
                    <a:pt x="34" y="83"/>
                    <a:pt x="34" y="83"/>
                  </a:cubicBezTo>
                  <a:cubicBezTo>
                    <a:pt x="34" y="83"/>
                    <a:pt x="33" y="82"/>
                    <a:pt x="33" y="82"/>
                  </a:cubicBezTo>
                  <a:cubicBezTo>
                    <a:pt x="32" y="83"/>
                    <a:pt x="32" y="83"/>
                    <a:pt x="31" y="82"/>
                  </a:cubicBezTo>
                  <a:cubicBezTo>
                    <a:pt x="31" y="82"/>
                    <a:pt x="31" y="81"/>
                    <a:pt x="30" y="81"/>
                  </a:cubicBezTo>
                  <a:cubicBezTo>
                    <a:pt x="30" y="81"/>
                    <a:pt x="30" y="82"/>
                    <a:pt x="29" y="82"/>
                  </a:cubicBezTo>
                  <a:cubicBezTo>
                    <a:pt x="28" y="82"/>
                    <a:pt x="28" y="81"/>
                    <a:pt x="27" y="81"/>
                  </a:cubicBezTo>
                  <a:cubicBezTo>
                    <a:pt x="27" y="80"/>
                    <a:pt x="26" y="80"/>
                    <a:pt x="25" y="80"/>
                  </a:cubicBezTo>
                  <a:cubicBezTo>
                    <a:pt x="24" y="80"/>
                    <a:pt x="24" y="79"/>
                    <a:pt x="23" y="79"/>
                  </a:cubicBezTo>
                  <a:cubicBezTo>
                    <a:pt x="23" y="79"/>
                    <a:pt x="23" y="80"/>
                    <a:pt x="22" y="79"/>
                  </a:cubicBezTo>
                  <a:cubicBezTo>
                    <a:pt x="22" y="79"/>
                    <a:pt x="23" y="79"/>
                    <a:pt x="23" y="78"/>
                  </a:cubicBezTo>
                  <a:cubicBezTo>
                    <a:pt x="23" y="78"/>
                    <a:pt x="23" y="77"/>
                    <a:pt x="22" y="77"/>
                  </a:cubicBezTo>
                  <a:cubicBezTo>
                    <a:pt x="22" y="77"/>
                    <a:pt x="22" y="78"/>
                    <a:pt x="21" y="77"/>
                  </a:cubicBezTo>
                  <a:cubicBezTo>
                    <a:pt x="21" y="77"/>
                    <a:pt x="20" y="77"/>
                    <a:pt x="20" y="77"/>
                  </a:cubicBezTo>
                  <a:cubicBezTo>
                    <a:pt x="20" y="76"/>
                    <a:pt x="20" y="76"/>
                    <a:pt x="20" y="76"/>
                  </a:cubicBezTo>
                  <a:cubicBezTo>
                    <a:pt x="20" y="76"/>
                    <a:pt x="20" y="76"/>
                    <a:pt x="20" y="76"/>
                  </a:cubicBezTo>
                  <a:cubicBezTo>
                    <a:pt x="20" y="76"/>
                    <a:pt x="20" y="76"/>
                    <a:pt x="20" y="76"/>
                  </a:cubicBezTo>
                  <a:cubicBezTo>
                    <a:pt x="20" y="76"/>
                    <a:pt x="21" y="76"/>
                    <a:pt x="21" y="76"/>
                  </a:cubicBezTo>
                  <a:cubicBezTo>
                    <a:pt x="21" y="76"/>
                    <a:pt x="21" y="76"/>
                    <a:pt x="21" y="76"/>
                  </a:cubicBezTo>
                  <a:cubicBezTo>
                    <a:pt x="22" y="75"/>
                    <a:pt x="22" y="75"/>
                    <a:pt x="22" y="74"/>
                  </a:cubicBezTo>
                  <a:cubicBezTo>
                    <a:pt x="23" y="72"/>
                    <a:pt x="23" y="71"/>
                    <a:pt x="23" y="69"/>
                  </a:cubicBezTo>
                  <a:cubicBezTo>
                    <a:pt x="24" y="68"/>
                    <a:pt x="24" y="68"/>
                    <a:pt x="24" y="67"/>
                  </a:cubicBezTo>
                  <a:cubicBezTo>
                    <a:pt x="24" y="66"/>
                    <a:pt x="24" y="65"/>
                    <a:pt x="24" y="65"/>
                  </a:cubicBezTo>
                  <a:cubicBezTo>
                    <a:pt x="25" y="64"/>
                    <a:pt x="25" y="65"/>
                    <a:pt x="25" y="64"/>
                  </a:cubicBezTo>
                  <a:cubicBezTo>
                    <a:pt x="25" y="63"/>
                    <a:pt x="24" y="63"/>
                    <a:pt x="24" y="64"/>
                  </a:cubicBezTo>
                  <a:cubicBezTo>
                    <a:pt x="24" y="64"/>
                    <a:pt x="24" y="62"/>
                    <a:pt x="24" y="62"/>
                  </a:cubicBezTo>
                  <a:cubicBezTo>
                    <a:pt x="24" y="61"/>
                    <a:pt x="24" y="60"/>
                    <a:pt x="24" y="60"/>
                  </a:cubicBezTo>
                  <a:cubicBezTo>
                    <a:pt x="24" y="59"/>
                    <a:pt x="24" y="58"/>
                    <a:pt x="24" y="57"/>
                  </a:cubicBezTo>
                  <a:cubicBezTo>
                    <a:pt x="24" y="57"/>
                    <a:pt x="24" y="56"/>
                    <a:pt x="25" y="56"/>
                  </a:cubicBezTo>
                  <a:cubicBezTo>
                    <a:pt x="26" y="56"/>
                    <a:pt x="27" y="58"/>
                    <a:pt x="27" y="59"/>
                  </a:cubicBezTo>
                  <a:cubicBezTo>
                    <a:pt x="27" y="59"/>
                    <a:pt x="28" y="60"/>
                    <a:pt x="28" y="61"/>
                  </a:cubicBezTo>
                  <a:cubicBezTo>
                    <a:pt x="28" y="61"/>
                    <a:pt x="28" y="61"/>
                    <a:pt x="29" y="61"/>
                  </a:cubicBezTo>
                  <a:cubicBezTo>
                    <a:pt x="29" y="62"/>
                    <a:pt x="29" y="62"/>
                    <a:pt x="29" y="62"/>
                  </a:cubicBezTo>
                  <a:cubicBezTo>
                    <a:pt x="29" y="62"/>
                    <a:pt x="29" y="61"/>
                    <a:pt x="28" y="60"/>
                  </a:cubicBezTo>
                  <a:cubicBezTo>
                    <a:pt x="28" y="60"/>
                    <a:pt x="28" y="59"/>
                    <a:pt x="28" y="58"/>
                  </a:cubicBezTo>
                  <a:cubicBezTo>
                    <a:pt x="27" y="57"/>
                    <a:pt x="27" y="57"/>
                    <a:pt x="26" y="56"/>
                  </a:cubicBezTo>
                  <a:cubicBezTo>
                    <a:pt x="26" y="55"/>
                    <a:pt x="25" y="55"/>
                    <a:pt x="24" y="55"/>
                  </a:cubicBezTo>
                  <a:cubicBezTo>
                    <a:pt x="24" y="54"/>
                    <a:pt x="24" y="53"/>
                    <a:pt x="24" y="52"/>
                  </a:cubicBezTo>
                  <a:cubicBezTo>
                    <a:pt x="24" y="52"/>
                    <a:pt x="22" y="51"/>
                    <a:pt x="23" y="51"/>
                  </a:cubicBezTo>
                  <a:cubicBezTo>
                    <a:pt x="23" y="51"/>
                    <a:pt x="24" y="52"/>
                    <a:pt x="24" y="52"/>
                  </a:cubicBezTo>
                  <a:cubicBezTo>
                    <a:pt x="24" y="53"/>
                    <a:pt x="25" y="54"/>
                    <a:pt x="26" y="54"/>
                  </a:cubicBezTo>
                  <a:cubicBezTo>
                    <a:pt x="26" y="54"/>
                    <a:pt x="25" y="54"/>
                    <a:pt x="25" y="53"/>
                  </a:cubicBezTo>
                  <a:cubicBezTo>
                    <a:pt x="25" y="53"/>
                    <a:pt x="25" y="53"/>
                    <a:pt x="25" y="52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52"/>
                    <a:pt x="25" y="51"/>
                    <a:pt x="25" y="51"/>
                  </a:cubicBezTo>
                  <a:cubicBezTo>
                    <a:pt x="25" y="51"/>
                    <a:pt x="25" y="51"/>
                    <a:pt x="25" y="51"/>
                  </a:cubicBezTo>
                  <a:cubicBezTo>
                    <a:pt x="25" y="51"/>
                    <a:pt x="24" y="50"/>
                    <a:pt x="24" y="49"/>
                  </a:cubicBezTo>
                  <a:cubicBezTo>
                    <a:pt x="24" y="49"/>
                    <a:pt x="25" y="49"/>
                    <a:pt x="25" y="49"/>
                  </a:cubicBezTo>
                  <a:cubicBezTo>
                    <a:pt x="25" y="48"/>
                    <a:pt x="24" y="48"/>
                    <a:pt x="24" y="48"/>
                  </a:cubicBezTo>
                  <a:cubicBezTo>
                    <a:pt x="24" y="48"/>
                    <a:pt x="24" y="49"/>
                    <a:pt x="24" y="49"/>
                  </a:cubicBezTo>
                  <a:cubicBezTo>
                    <a:pt x="24" y="49"/>
                    <a:pt x="24" y="48"/>
                    <a:pt x="23" y="48"/>
                  </a:cubicBezTo>
                  <a:cubicBezTo>
                    <a:pt x="23" y="48"/>
                    <a:pt x="23" y="48"/>
                    <a:pt x="22" y="48"/>
                  </a:cubicBezTo>
                  <a:cubicBezTo>
                    <a:pt x="22" y="48"/>
                    <a:pt x="22" y="48"/>
                    <a:pt x="22" y="47"/>
                  </a:cubicBezTo>
                  <a:cubicBezTo>
                    <a:pt x="22" y="47"/>
                    <a:pt x="21" y="47"/>
                    <a:pt x="21" y="47"/>
                  </a:cubicBezTo>
                  <a:cubicBezTo>
                    <a:pt x="21" y="47"/>
                    <a:pt x="20" y="47"/>
                    <a:pt x="20" y="46"/>
                  </a:cubicBezTo>
                  <a:cubicBezTo>
                    <a:pt x="20" y="46"/>
                    <a:pt x="20" y="45"/>
                    <a:pt x="20" y="45"/>
                  </a:cubicBezTo>
                  <a:cubicBezTo>
                    <a:pt x="19" y="44"/>
                    <a:pt x="18" y="44"/>
                    <a:pt x="18" y="42"/>
                  </a:cubicBezTo>
                  <a:cubicBezTo>
                    <a:pt x="18" y="42"/>
                    <a:pt x="19" y="42"/>
                    <a:pt x="19" y="41"/>
                  </a:cubicBezTo>
                  <a:cubicBezTo>
                    <a:pt x="19" y="41"/>
                    <a:pt x="19" y="41"/>
                    <a:pt x="18" y="41"/>
                  </a:cubicBezTo>
                  <a:cubicBezTo>
                    <a:pt x="18" y="40"/>
                    <a:pt x="17" y="41"/>
                    <a:pt x="17" y="40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8" y="39"/>
                    <a:pt x="17" y="39"/>
                    <a:pt x="18" y="39"/>
                  </a:cubicBezTo>
                  <a:cubicBezTo>
                    <a:pt x="18" y="39"/>
                    <a:pt x="20" y="39"/>
                    <a:pt x="19" y="39"/>
                  </a:cubicBezTo>
                  <a:cubicBezTo>
                    <a:pt x="19" y="38"/>
                    <a:pt x="18" y="38"/>
                    <a:pt x="17" y="39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7" y="39"/>
                    <a:pt x="17" y="39"/>
                    <a:pt x="16" y="39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15" y="38"/>
                    <a:pt x="15" y="39"/>
                    <a:pt x="15" y="38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15" y="38"/>
                    <a:pt x="16" y="38"/>
                    <a:pt x="16" y="37"/>
                  </a:cubicBezTo>
                  <a:cubicBezTo>
                    <a:pt x="15" y="37"/>
                    <a:pt x="15" y="36"/>
                    <a:pt x="15" y="37"/>
                  </a:cubicBezTo>
                  <a:cubicBezTo>
                    <a:pt x="15" y="37"/>
                    <a:pt x="15" y="37"/>
                    <a:pt x="14" y="37"/>
                  </a:cubicBezTo>
                  <a:cubicBezTo>
                    <a:pt x="14" y="37"/>
                    <a:pt x="13" y="37"/>
                    <a:pt x="13" y="37"/>
                  </a:cubicBezTo>
                  <a:cubicBezTo>
                    <a:pt x="13" y="36"/>
                    <a:pt x="12" y="36"/>
                    <a:pt x="11" y="36"/>
                  </a:cubicBezTo>
                  <a:cubicBezTo>
                    <a:pt x="11" y="37"/>
                    <a:pt x="12" y="37"/>
                    <a:pt x="11" y="37"/>
                  </a:cubicBezTo>
                  <a:cubicBezTo>
                    <a:pt x="11" y="37"/>
                    <a:pt x="11" y="36"/>
                    <a:pt x="11" y="35"/>
                  </a:cubicBezTo>
                  <a:cubicBezTo>
                    <a:pt x="10" y="35"/>
                    <a:pt x="10" y="35"/>
                    <a:pt x="9" y="35"/>
                  </a:cubicBezTo>
                  <a:cubicBezTo>
                    <a:pt x="9" y="35"/>
                    <a:pt x="9" y="34"/>
                    <a:pt x="9" y="34"/>
                  </a:cubicBezTo>
                  <a:cubicBezTo>
                    <a:pt x="9" y="34"/>
                    <a:pt x="9" y="34"/>
                    <a:pt x="8" y="34"/>
                  </a:cubicBezTo>
                  <a:cubicBezTo>
                    <a:pt x="8" y="34"/>
                    <a:pt x="7" y="34"/>
                    <a:pt x="7" y="34"/>
                  </a:cubicBezTo>
                  <a:cubicBezTo>
                    <a:pt x="6" y="34"/>
                    <a:pt x="6" y="34"/>
                    <a:pt x="6" y="33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5" y="33"/>
                    <a:pt x="5" y="33"/>
                    <a:pt x="5" y="33"/>
                  </a:cubicBezTo>
                  <a:cubicBezTo>
                    <a:pt x="5" y="33"/>
                    <a:pt x="5" y="33"/>
                    <a:pt x="4" y="33"/>
                  </a:cubicBezTo>
                  <a:cubicBezTo>
                    <a:pt x="4" y="33"/>
                    <a:pt x="4" y="34"/>
                    <a:pt x="4" y="34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3" y="34"/>
                    <a:pt x="3" y="34"/>
                    <a:pt x="3" y="33"/>
                  </a:cubicBezTo>
                  <a:cubicBezTo>
                    <a:pt x="3" y="33"/>
                    <a:pt x="2" y="32"/>
                    <a:pt x="2" y="32"/>
                  </a:cubicBezTo>
                  <a:cubicBezTo>
                    <a:pt x="1" y="31"/>
                    <a:pt x="0" y="31"/>
                    <a:pt x="1" y="31"/>
                  </a:cubicBezTo>
                  <a:cubicBezTo>
                    <a:pt x="1" y="31"/>
                    <a:pt x="5" y="31"/>
                    <a:pt x="3" y="30"/>
                  </a:cubicBezTo>
                  <a:cubicBezTo>
                    <a:pt x="3" y="30"/>
                    <a:pt x="2" y="29"/>
                    <a:pt x="2" y="29"/>
                  </a:cubicBezTo>
                  <a:cubicBezTo>
                    <a:pt x="2" y="29"/>
                    <a:pt x="2" y="30"/>
                    <a:pt x="2" y="30"/>
                  </a:cubicBezTo>
                  <a:cubicBezTo>
                    <a:pt x="1" y="30"/>
                    <a:pt x="2" y="30"/>
                    <a:pt x="1" y="29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1" y="28"/>
                    <a:pt x="2" y="29"/>
                    <a:pt x="2" y="29"/>
                  </a:cubicBezTo>
                  <a:cubicBezTo>
                    <a:pt x="2" y="29"/>
                    <a:pt x="3" y="29"/>
                    <a:pt x="3" y="29"/>
                  </a:cubicBezTo>
                  <a:cubicBezTo>
                    <a:pt x="3" y="28"/>
                    <a:pt x="3" y="29"/>
                    <a:pt x="2" y="28"/>
                  </a:cubicBezTo>
                  <a:cubicBezTo>
                    <a:pt x="2" y="28"/>
                    <a:pt x="3" y="27"/>
                    <a:pt x="3" y="27"/>
                  </a:cubicBezTo>
                  <a:cubicBezTo>
                    <a:pt x="3" y="27"/>
                    <a:pt x="2" y="28"/>
                    <a:pt x="2" y="28"/>
                  </a:cubicBezTo>
                  <a:cubicBezTo>
                    <a:pt x="2" y="28"/>
                    <a:pt x="1" y="28"/>
                    <a:pt x="1" y="28"/>
                  </a:cubicBezTo>
                  <a:cubicBezTo>
                    <a:pt x="0" y="28"/>
                    <a:pt x="0" y="28"/>
                    <a:pt x="0" y="27"/>
                  </a:cubicBezTo>
                  <a:cubicBezTo>
                    <a:pt x="0" y="27"/>
                    <a:pt x="0" y="26"/>
                    <a:pt x="0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1" y="26"/>
                    <a:pt x="2" y="26"/>
                    <a:pt x="2" y="25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3" y="25"/>
                    <a:pt x="3" y="25"/>
                    <a:pt x="3" y="25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5" y="25"/>
                    <a:pt x="5" y="24"/>
                    <a:pt x="5" y="24"/>
                  </a:cubicBezTo>
                  <a:cubicBezTo>
                    <a:pt x="6" y="25"/>
                    <a:pt x="6" y="24"/>
                    <a:pt x="7" y="24"/>
                  </a:cubicBezTo>
                  <a:cubicBezTo>
                    <a:pt x="7" y="24"/>
                    <a:pt x="8" y="25"/>
                    <a:pt x="8" y="25"/>
                  </a:cubicBezTo>
                  <a:cubicBezTo>
                    <a:pt x="8" y="24"/>
                    <a:pt x="8" y="23"/>
                    <a:pt x="9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10" y="24"/>
                    <a:pt x="10" y="23"/>
                    <a:pt x="11" y="23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11" y="23"/>
                    <a:pt x="11" y="23"/>
                    <a:pt x="12" y="23"/>
                  </a:cubicBezTo>
                  <a:cubicBezTo>
                    <a:pt x="12" y="23"/>
                    <a:pt x="12" y="24"/>
                    <a:pt x="13" y="24"/>
                  </a:cubicBezTo>
                  <a:cubicBezTo>
                    <a:pt x="13" y="25"/>
                    <a:pt x="13" y="26"/>
                    <a:pt x="14" y="26"/>
                  </a:cubicBezTo>
                  <a:cubicBezTo>
                    <a:pt x="14" y="27"/>
                    <a:pt x="14" y="27"/>
                    <a:pt x="15" y="26"/>
                  </a:cubicBezTo>
                  <a:cubicBezTo>
                    <a:pt x="15" y="26"/>
                    <a:pt x="16" y="25"/>
                    <a:pt x="16" y="25"/>
                  </a:cubicBezTo>
                  <a:cubicBezTo>
                    <a:pt x="17" y="25"/>
                    <a:pt x="16" y="25"/>
                    <a:pt x="17" y="25"/>
                  </a:cubicBezTo>
                  <a:cubicBezTo>
                    <a:pt x="17" y="25"/>
                    <a:pt x="17" y="26"/>
                    <a:pt x="17" y="26"/>
                  </a:cubicBezTo>
                  <a:cubicBezTo>
                    <a:pt x="18" y="26"/>
                    <a:pt x="18" y="25"/>
                    <a:pt x="18" y="25"/>
                  </a:cubicBezTo>
                  <a:cubicBezTo>
                    <a:pt x="18" y="25"/>
                    <a:pt x="18" y="25"/>
                    <a:pt x="19" y="25"/>
                  </a:cubicBezTo>
                  <a:cubicBezTo>
                    <a:pt x="19" y="25"/>
                    <a:pt x="19" y="24"/>
                    <a:pt x="19" y="24"/>
                  </a:cubicBezTo>
                  <a:cubicBezTo>
                    <a:pt x="20" y="24"/>
                    <a:pt x="20" y="25"/>
                    <a:pt x="20" y="25"/>
                  </a:cubicBezTo>
                  <a:cubicBezTo>
                    <a:pt x="21" y="26"/>
                    <a:pt x="21" y="25"/>
                    <a:pt x="22" y="25"/>
                  </a:cubicBezTo>
                  <a:cubicBezTo>
                    <a:pt x="22" y="25"/>
                    <a:pt x="22" y="25"/>
                    <a:pt x="23" y="25"/>
                  </a:cubicBezTo>
                  <a:cubicBezTo>
                    <a:pt x="23" y="25"/>
                    <a:pt x="23" y="25"/>
                    <a:pt x="22" y="25"/>
                  </a:cubicBezTo>
                  <a:cubicBezTo>
                    <a:pt x="22" y="25"/>
                    <a:pt x="22" y="25"/>
                    <a:pt x="22" y="24"/>
                  </a:cubicBezTo>
                  <a:cubicBezTo>
                    <a:pt x="22" y="24"/>
                    <a:pt x="22" y="24"/>
                    <a:pt x="22" y="23"/>
                  </a:cubicBezTo>
                  <a:cubicBezTo>
                    <a:pt x="22" y="23"/>
                    <a:pt x="22" y="22"/>
                    <a:pt x="22" y="22"/>
                  </a:cubicBezTo>
                  <a:cubicBezTo>
                    <a:pt x="22" y="21"/>
                    <a:pt x="21" y="21"/>
                    <a:pt x="22" y="20"/>
                  </a:cubicBezTo>
                  <a:cubicBezTo>
                    <a:pt x="22" y="20"/>
                    <a:pt x="21" y="20"/>
                    <a:pt x="22" y="1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1" y="19"/>
                    <a:pt x="21" y="18"/>
                    <a:pt x="21" y="18"/>
                  </a:cubicBezTo>
                  <a:cubicBezTo>
                    <a:pt x="21" y="18"/>
                    <a:pt x="20" y="18"/>
                    <a:pt x="20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7"/>
                    <a:pt x="20" y="17"/>
                    <a:pt x="20" y="16"/>
                  </a:cubicBezTo>
                  <a:cubicBezTo>
                    <a:pt x="20" y="16"/>
                    <a:pt x="20" y="16"/>
                    <a:pt x="20" y="15"/>
                  </a:cubicBezTo>
                  <a:cubicBezTo>
                    <a:pt x="20" y="15"/>
                    <a:pt x="19" y="15"/>
                    <a:pt x="19" y="14"/>
                  </a:cubicBezTo>
                  <a:cubicBezTo>
                    <a:pt x="19" y="14"/>
                    <a:pt x="20" y="14"/>
                    <a:pt x="21" y="14"/>
                  </a:cubicBezTo>
                  <a:cubicBezTo>
                    <a:pt x="21" y="14"/>
                    <a:pt x="21" y="15"/>
                    <a:pt x="21" y="15"/>
                  </a:cubicBezTo>
                  <a:cubicBezTo>
                    <a:pt x="22" y="15"/>
                    <a:pt x="22" y="15"/>
                    <a:pt x="22" y="14"/>
                  </a:cubicBezTo>
                  <a:cubicBezTo>
                    <a:pt x="23" y="14"/>
                    <a:pt x="23" y="14"/>
                    <a:pt x="24" y="14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6"/>
                    <a:pt x="24" y="16"/>
                  </a:cubicBezTo>
                  <a:cubicBezTo>
                    <a:pt x="24" y="16"/>
                    <a:pt x="25" y="18"/>
                    <a:pt x="25" y="18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5" y="18"/>
                    <a:pt x="25" y="17"/>
                    <a:pt x="25" y="17"/>
                  </a:cubicBezTo>
                  <a:cubicBezTo>
                    <a:pt x="26" y="17"/>
                    <a:pt x="26" y="18"/>
                    <a:pt x="27" y="18"/>
                  </a:cubicBezTo>
                  <a:cubicBezTo>
                    <a:pt x="27" y="18"/>
                    <a:pt x="28" y="18"/>
                    <a:pt x="28" y="18"/>
                  </a:cubicBezTo>
                  <a:cubicBezTo>
                    <a:pt x="29" y="18"/>
                    <a:pt x="29" y="18"/>
                    <a:pt x="30" y="18"/>
                  </a:cubicBezTo>
                  <a:cubicBezTo>
                    <a:pt x="30" y="18"/>
                    <a:pt x="30" y="19"/>
                    <a:pt x="31" y="19"/>
                  </a:cubicBezTo>
                  <a:cubicBezTo>
                    <a:pt x="31" y="19"/>
                    <a:pt x="32" y="18"/>
                    <a:pt x="33" y="18"/>
                  </a:cubicBezTo>
                  <a:cubicBezTo>
                    <a:pt x="33" y="18"/>
                    <a:pt x="34" y="17"/>
                    <a:pt x="34" y="17"/>
                  </a:cubicBezTo>
                  <a:cubicBezTo>
                    <a:pt x="35" y="17"/>
                    <a:pt x="36" y="17"/>
                    <a:pt x="36" y="16"/>
                  </a:cubicBezTo>
                  <a:cubicBezTo>
                    <a:pt x="36" y="16"/>
                    <a:pt x="35" y="17"/>
                    <a:pt x="35" y="17"/>
                  </a:cubicBezTo>
                  <a:cubicBezTo>
                    <a:pt x="35" y="17"/>
                    <a:pt x="34" y="17"/>
                    <a:pt x="34" y="17"/>
                  </a:cubicBezTo>
                  <a:cubicBezTo>
                    <a:pt x="34" y="17"/>
                    <a:pt x="33" y="17"/>
                    <a:pt x="33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3" y="16"/>
                    <a:pt x="33" y="15"/>
                    <a:pt x="33" y="15"/>
                  </a:cubicBezTo>
                  <a:cubicBezTo>
                    <a:pt x="33" y="15"/>
                    <a:pt x="33" y="15"/>
                    <a:pt x="34" y="14"/>
                  </a:cubicBezTo>
                  <a:cubicBezTo>
                    <a:pt x="35" y="13"/>
                    <a:pt x="37" y="13"/>
                    <a:pt x="38" y="12"/>
                  </a:cubicBezTo>
                  <a:cubicBezTo>
                    <a:pt x="39" y="12"/>
                    <a:pt x="40" y="12"/>
                    <a:pt x="41" y="11"/>
                  </a:cubicBezTo>
                  <a:cubicBezTo>
                    <a:pt x="42" y="10"/>
                    <a:pt x="42" y="10"/>
                    <a:pt x="42" y="9"/>
                  </a:cubicBezTo>
                  <a:cubicBezTo>
                    <a:pt x="43" y="8"/>
                    <a:pt x="43" y="9"/>
                    <a:pt x="44" y="9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3" y="9"/>
                    <a:pt x="43" y="8"/>
                    <a:pt x="43" y="8"/>
                  </a:cubicBezTo>
                  <a:cubicBezTo>
                    <a:pt x="43" y="8"/>
                    <a:pt x="43" y="8"/>
                    <a:pt x="43" y="7"/>
                  </a:cubicBezTo>
                  <a:cubicBezTo>
                    <a:pt x="43" y="7"/>
                    <a:pt x="43" y="8"/>
                    <a:pt x="43" y="7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3" y="6"/>
                    <a:pt x="43" y="6"/>
                    <a:pt x="43" y="6"/>
                  </a:cubicBezTo>
                  <a:cubicBezTo>
                    <a:pt x="43" y="6"/>
                    <a:pt x="43" y="5"/>
                    <a:pt x="43" y="4"/>
                  </a:cubicBezTo>
                  <a:cubicBezTo>
                    <a:pt x="43" y="4"/>
                    <a:pt x="43" y="3"/>
                    <a:pt x="43" y="3"/>
                  </a:cubicBezTo>
                  <a:cubicBezTo>
                    <a:pt x="43" y="2"/>
                    <a:pt x="43" y="2"/>
                    <a:pt x="44" y="2"/>
                  </a:cubicBezTo>
                  <a:cubicBezTo>
                    <a:pt x="44" y="1"/>
                    <a:pt x="45" y="1"/>
                    <a:pt x="45" y="1"/>
                  </a:cubicBezTo>
                  <a:cubicBezTo>
                    <a:pt x="47" y="0"/>
                    <a:pt x="48" y="0"/>
                    <a:pt x="49" y="0"/>
                  </a:cubicBezTo>
                  <a:cubicBezTo>
                    <a:pt x="49" y="0"/>
                    <a:pt x="49" y="0"/>
                    <a:pt x="50" y="1"/>
                  </a:cubicBezTo>
                  <a:cubicBezTo>
                    <a:pt x="50" y="1"/>
                    <a:pt x="50" y="1"/>
                    <a:pt x="50" y="2"/>
                  </a:cubicBezTo>
                  <a:cubicBezTo>
                    <a:pt x="50" y="3"/>
                    <a:pt x="50" y="2"/>
                    <a:pt x="51" y="3"/>
                  </a:cubicBezTo>
                  <a:cubicBezTo>
                    <a:pt x="51" y="3"/>
                    <a:pt x="51" y="4"/>
                    <a:pt x="51" y="4"/>
                  </a:cubicBezTo>
                  <a:cubicBezTo>
                    <a:pt x="52" y="4"/>
                    <a:pt x="52" y="4"/>
                    <a:pt x="52" y="3"/>
                  </a:cubicBezTo>
                  <a:cubicBezTo>
                    <a:pt x="53" y="3"/>
                    <a:pt x="53" y="3"/>
                    <a:pt x="54" y="4"/>
                  </a:cubicBezTo>
                  <a:cubicBezTo>
                    <a:pt x="54" y="4"/>
                    <a:pt x="54" y="5"/>
                    <a:pt x="54" y="6"/>
                  </a:cubicBezTo>
                  <a:cubicBezTo>
                    <a:pt x="55" y="6"/>
                    <a:pt x="56" y="6"/>
                    <a:pt x="56" y="6"/>
                  </a:cubicBezTo>
                  <a:cubicBezTo>
                    <a:pt x="57" y="6"/>
                    <a:pt x="57" y="8"/>
                    <a:pt x="57" y="8"/>
                  </a:cubicBezTo>
                  <a:cubicBezTo>
                    <a:pt x="58" y="8"/>
                    <a:pt x="59" y="8"/>
                    <a:pt x="59" y="8"/>
                  </a:cubicBezTo>
                  <a:cubicBezTo>
                    <a:pt x="60" y="8"/>
                    <a:pt x="60" y="8"/>
                    <a:pt x="60" y="9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60" y="9"/>
                    <a:pt x="60" y="9"/>
                    <a:pt x="60" y="10"/>
                  </a:cubicBezTo>
                  <a:cubicBezTo>
                    <a:pt x="60" y="10"/>
                    <a:pt x="61" y="10"/>
                    <a:pt x="60" y="11"/>
                  </a:cubicBezTo>
                  <a:cubicBezTo>
                    <a:pt x="60" y="11"/>
                    <a:pt x="60" y="11"/>
                    <a:pt x="60" y="11"/>
                  </a:cubicBezTo>
                  <a:cubicBezTo>
                    <a:pt x="60" y="12"/>
                    <a:pt x="61" y="12"/>
                    <a:pt x="61" y="12"/>
                  </a:cubicBezTo>
                  <a:cubicBezTo>
                    <a:pt x="62" y="12"/>
                    <a:pt x="63" y="12"/>
                    <a:pt x="63" y="11"/>
                  </a:cubicBezTo>
                  <a:cubicBezTo>
                    <a:pt x="64" y="12"/>
                    <a:pt x="64" y="9"/>
                    <a:pt x="65" y="10"/>
                  </a:cubicBezTo>
                  <a:cubicBezTo>
                    <a:pt x="65" y="10"/>
                    <a:pt x="64" y="11"/>
                    <a:pt x="64" y="11"/>
                  </a:cubicBezTo>
                  <a:cubicBezTo>
                    <a:pt x="64" y="12"/>
                    <a:pt x="65" y="12"/>
                    <a:pt x="65" y="12"/>
                  </a:cubicBezTo>
                  <a:cubicBezTo>
                    <a:pt x="65" y="12"/>
                    <a:pt x="65" y="13"/>
                    <a:pt x="65" y="13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6" y="13"/>
                    <a:pt x="66" y="13"/>
                    <a:pt x="66" y="14"/>
                  </a:cubicBezTo>
                  <a:cubicBezTo>
                    <a:pt x="66" y="14"/>
                    <a:pt x="67" y="14"/>
                    <a:pt x="67" y="14"/>
                  </a:cubicBezTo>
                  <a:cubicBezTo>
                    <a:pt x="67" y="14"/>
                    <a:pt x="67" y="14"/>
                    <a:pt x="68" y="14"/>
                  </a:cubicBezTo>
                  <a:cubicBezTo>
                    <a:pt x="68" y="15"/>
                    <a:pt x="68" y="15"/>
                    <a:pt x="68" y="15"/>
                  </a:cubicBezTo>
                  <a:cubicBezTo>
                    <a:pt x="68" y="15"/>
                    <a:pt x="69" y="15"/>
                    <a:pt x="69" y="15"/>
                  </a:cubicBezTo>
                  <a:cubicBezTo>
                    <a:pt x="69" y="16"/>
                    <a:pt x="69" y="16"/>
                    <a:pt x="69" y="16"/>
                  </a:cubicBezTo>
                  <a:cubicBezTo>
                    <a:pt x="69" y="16"/>
                    <a:pt x="70" y="16"/>
                    <a:pt x="71" y="16"/>
                  </a:cubicBezTo>
                  <a:cubicBezTo>
                    <a:pt x="72" y="16"/>
                    <a:pt x="72" y="17"/>
                    <a:pt x="72" y="17"/>
                  </a:cubicBezTo>
                  <a:cubicBezTo>
                    <a:pt x="73" y="17"/>
                    <a:pt x="73" y="17"/>
                    <a:pt x="74" y="17"/>
                  </a:cubicBezTo>
                  <a:cubicBezTo>
                    <a:pt x="74" y="17"/>
                    <a:pt x="74" y="17"/>
                    <a:pt x="74" y="17"/>
                  </a:cubicBezTo>
                  <a:cubicBezTo>
                    <a:pt x="75" y="17"/>
                    <a:pt x="76" y="17"/>
                    <a:pt x="76" y="18"/>
                  </a:cubicBezTo>
                  <a:cubicBezTo>
                    <a:pt x="77" y="18"/>
                    <a:pt x="77" y="18"/>
                    <a:pt x="77" y="19"/>
                  </a:cubicBezTo>
                  <a:cubicBezTo>
                    <a:pt x="77" y="19"/>
                    <a:pt x="78" y="20"/>
                    <a:pt x="78" y="20"/>
                  </a:cubicBezTo>
                  <a:cubicBezTo>
                    <a:pt x="79" y="20"/>
                    <a:pt x="80" y="20"/>
                    <a:pt x="80" y="20"/>
                  </a:cubicBezTo>
                  <a:cubicBezTo>
                    <a:pt x="80" y="20"/>
                    <a:pt x="82" y="20"/>
                    <a:pt x="82" y="20"/>
                  </a:cubicBezTo>
                  <a:cubicBezTo>
                    <a:pt x="83" y="20"/>
                    <a:pt x="83" y="21"/>
                    <a:pt x="83" y="21"/>
                  </a:cubicBezTo>
                  <a:cubicBezTo>
                    <a:pt x="84" y="21"/>
                    <a:pt x="84" y="21"/>
                    <a:pt x="85" y="21"/>
                  </a:cubicBezTo>
                  <a:cubicBezTo>
                    <a:pt x="86" y="21"/>
                    <a:pt x="86" y="21"/>
                    <a:pt x="86" y="22"/>
                  </a:cubicBezTo>
                  <a:cubicBezTo>
                    <a:pt x="87" y="22"/>
                    <a:pt x="88" y="22"/>
                    <a:pt x="88" y="22"/>
                  </a:cubicBezTo>
                  <a:cubicBezTo>
                    <a:pt x="88" y="22"/>
                    <a:pt x="88" y="22"/>
                    <a:pt x="88" y="22"/>
                  </a:cubicBezTo>
                  <a:close/>
                  <a:moveTo>
                    <a:pt x="96" y="89"/>
                  </a:moveTo>
                  <a:cubicBezTo>
                    <a:pt x="97" y="88"/>
                    <a:pt x="97" y="87"/>
                    <a:pt x="97" y="86"/>
                  </a:cubicBezTo>
                  <a:cubicBezTo>
                    <a:pt x="97" y="86"/>
                    <a:pt x="97" y="85"/>
                    <a:pt x="96" y="84"/>
                  </a:cubicBezTo>
                  <a:cubicBezTo>
                    <a:pt x="96" y="84"/>
                    <a:pt x="96" y="83"/>
                    <a:pt x="96" y="83"/>
                  </a:cubicBezTo>
                  <a:cubicBezTo>
                    <a:pt x="96" y="82"/>
                    <a:pt x="96" y="82"/>
                    <a:pt x="96" y="82"/>
                  </a:cubicBezTo>
                  <a:cubicBezTo>
                    <a:pt x="96" y="81"/>
                    <a:pt x="96" y="80"/>
                    <a:pt x="96" y="80"/>
                  </a:cubicBezTo>
                  <a:cubicBezTo>
                    <a:pt x="95" y="80"/>
                    <a:pt x="95" y="81"/>
                    <a:pt x="95" y="82"/>
                  </a:cubicBezTo>
                  <a:cubicBezTo>
                    <a:pt x="95" y="82"/>
                    <a:pt x="96" y="82"/>
                    <a:pt x="95" y="83"/>
                  </a:cubicBezTo>
                  <a:cubicBezTo>
                    <a:pt x="95" y="83"/>
                    <a:pt x="94" y="82"/>
                    <a:pt x="94" y="82"/>
                  </a:cubicBezTo>
                  <a:cubicBezTo>
                    <a:pt x="94" y="82"/>
                    <a:pt x="93" y="83"/>
                    <a:pt x="92" y="83"/>
                  </a:cubicBezTo>
                  <a:cubicBezTo>
                    <a:pt x="92" y="83"/>
                    <a:pt x="91" y="84"/>
                    <a:pt x="91" y="84"/>
                  </a:cubicBezTo>
                  <a:cubicBezTo>
                    <a:pt x="91" y="84"/>
                    <a:pt x="91" y="84"/>
                    <a:pt x="91" y="85"/>
                  </a:cubicBezTo>
                  <a:cubicBezTo>
                    <a:pt x="91" y="85"/>
                    <a:pt x="90" y="85"/>
                    <a:pt x="90" y="85"/>
                  </a:cubicBezTo>
                  <a:cubicBezTo>
                    <a:pt x="90" y="85"/>
                    <a:pt x="90" y="85"/>
                    <a:pt x="90" y="86"/>
                  </a:cubicBezTo>
                  <a:cubicBezTo>
                    <a:pt x="90" y="86"/>
                    <a:pt x="91" y="86"/>
                    <a:pt x="91" y="86"/>
                  </a:cubicBezTo>
                  <a:cubicBezTo>
                    <a:pt x="90" y="87"/>
                    <a:pt x="90" y="87"/>
                    <a:pt x="90" y="87"/>
                  </a:cubicBezTo>
                  <a:cubicBezTo>
                    <a:pt x="90" y="88"/>
                    <a:pt x="91" y="88"/>
                    <a:pt x="91" y="88"/>
                  </a:cubicBezTo>
                  <a:cubicBezTo>
                    <a:pt x="91" y="89"/>
                    <a:pt x="91" y="89"/>
                    <a:pt x="90" y="89"/>
                  </a:cubicBezTo>
                  <a:cubicBezTo>
                    <a:pt x="90" y="90"/>
                    <a:pt x="91" y="90"/>
                    <a:pt x="91" y="90"/>
                  </a:cubicBezTo>
                  <a:cubicBezTo>
                    <a:pt x="92" y="90"/>
                    <a:pt x="91" y="90"/>
                    <a:pt x="91" y="91"/>
                  </a:cubicBezTo>
                  <a:cubicBezTo>
                    <a:pt x="91" y="91"/>
                    <a:pt x="92" y="91"/>
                    <a:pt x="92" y="92"/>
                  </a:cubicBezTo>
                  <a:cubicBezTo>
                    <a:pt x="92" y="92"/>
                    <a:pt x="91" y="92"/>
                    <a:pt x="91" y="93"/>
                  </a:cubicBezTo>
                  <a:cubicBezTo>
                    <a:pt x="92" y="93"/>
                    <a:pt x="92" y="93"/>
                    <a:pt x="92" y="94"/>
                  </a:cubicBezTo>
                  <a:cubicBezTo>
                    <a:pt x="93" y="94"/>
                    <a:pt x="93" y="94"/>
                    <a:pt x="93" y="94"/>
                  </a:cubicBezTo>
                  <a:cubicBezTo>
                    <a:pt x="93" y="94"/>
                    <a:pt x="93" y="94"/>
                    <a:pt x="94" y="94"/>
                  </a:cubicBezTo>
                  <a:cubicBezTo>
                    <a:pt x="94" y="95"/>
                    <a:pt x="94" y="95"/>
                    <a:pt x="94" y="94"/>
                  </a:cubicBezTo>
                  <a:cubicBezTo>
                    <a:pt x="95" y="94"/>
                    <a:pt x="95" y="93"/>
                    <a:pt x="95" y="93"/>
                  </a:cubicBezTo>
                  <a:cubicBezTo>
                    <a:pt x="95" y="93"/>
                    <a:pt x="95" y="93"/>
                    <a:pt x="95" y="92"/>
                  </a:cubicBezTo>
                  <a:cubicBezTo>
                    <a:pt x="95" y="92"/>
                    <a:pt x="95" y="92"/>
                    <a:pt x="95" y="92"/>
                  </a:cubicBezTo>
                  <a:cubicBezTo>
                    <a:pt x="95" y="91"/>
                    <a:pt x="96" y="90"/>
                    <a:pt x="96" y="89"/>
                  </a:cubicBezTo>
                  <a:close/>
                </a:path>
              </a:pathLst>
            </a:custGeom>
            <a:solidFill>
              <a:srgbClr val="50CCFF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7" name="Freeform 813">
              <a:extLst>
                <a:ext uri="{FF2B5EF4-FFF2-40B4-BE49-F238E27FC236}">
                  <a16:creationId xmlns:a16="http://schemas.microsoft.com/office/drawing/2014/main" id="{E2B21C17-7B93-CE9E-EE6C-6866EA5E2DB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72076" y="2620963"/>
              <a:ext cx="33337" cy="63500"/>
            </a:xfrm>
            <a:custGeom>
              <a:avLst/>
              <a:gdLst>
                <a:gd name="T0" fmla="*/ 3 w 8"/>
                <a:gd name="T1" fmla="*/ 6 h 15"/>
                <a:gd name="T2" fmla="*/ 0 w 8"/>
                <a:gd name="T3" fmla="*/ 4 h 15"/>
                <a:gd name="T4" fmla="*/ 2 w 8"/>
                <a:gd name="T5" fmla="*/ 4 h 15"/>
                <a:gd name="T6" fmla="*/ 3 w 8"/>
                <a:gd name="T7" fmla="*/ 6 h 15"/>
                <a:gd name="T8" fmla="*/ 3 w 8"/>
                <a:gd name="T9" fmla="*/ 6 h 15"/>
                <a:gd name="T10" fmla="*/ 4 w 8"/>
                <a:gd name="T11" fmla="*/ 6 h 15"/>
                <a:gd name="T12" fmla="*/ 5 w 8"/>
                <a:gd name="T13" fmla="*/ 7 h 15"/>
                <a:gd name="T14" fmla="*/ 2 w 8"/>
                <a:gd name="T15" fmla="*/ 2 h 15"/>
                <a:gd name="T16" fmla="*/ 3 w 8"/>
                <a:gd name="T17" fmla="*/ 4 h 15"/>
                <a:gd name="T18" fmla="*/ 4 w 8"/>
                <a:gd name="T19" fmla="*/ 6 h 15"/>
                <a:gd name="T20" fmla="*/ 4 w 8"/>
                <a:gd name="T21" fmla="*/ 6 h 15"/>
                <a:gd name="T22" fmla="*/ 3 w 8"/>
                <a:gd name="T23" fmla="*/ 1 h 15"/>
                <a:gd name="T24" fmla="*/ 4 w 8"/>
                <a:gd name="T25" fmla="*/ 3 h 15"/>
                <a:gd name="T26" fmla="*/ 6 w 8"/>
                <a:gd name="T27" fmla="*/ 5 h 15"/>
                <a:gd name="T28" fmla="*/ 4 w 8"/>
                <a:gd name="T29" fmla="*/ 2 h 15"/>
                <a:gd name="T30" fmla="*/ 3 w 8"/>
                <a:gd name="T31" fmla="*/ 1 h 15"/>
                <a:gd name="T32" fmla="*/ 3 w 8"/>
                <a:gd name="T33" fmla="*/ 1 h 15"/>
                <a:gd name="T34" fmla="*/ 5 w 8"/>
                <a:gd name="T35" fmla="*/ 2 h 15"/>
                <a:gd name="T36" fmla="*/ 6 w 8"/>
                <a:gd name="T37" fmla="*/ 3 h 15"/>
                <a:gd name="T38" fmla="*/ 7 w 8"/>
                <a:gd name="T39" fmla="*/ 3 h 15"/>
                <a:gd name="T40" fmla="*/ 8 w 8"/>
                <a:gd name="T41" fmla="*/ 2 h 15"/>
                <a:gd name="T42" fmla="*/ 7 w 8"/>
                <a:gd name="T43" fmla="*/ 2 h 15"/>
                <a:gd name="T44" fmla="*/ 7 w 8"/>
                <a:gd name="T45" fmla="*/ 1 h 15"/>
                <a:gd name="T46" fmla="*/ 6 w 8"/>
                <a:gd name="T47" fmla="*/ 1 h 15"/>
                <a:gd name="T48" fmla="*/ 6 w 8"/>
                <a:gd name="T49" fmla="*/ 2 h 15"/>
                <a:gd name="T50" fmla="*/ 6 w 8"/>
                <a:gd name="T51" fmla="*/ 2 h 15"/>
                <a:gd name="T52" fmla="*/ 5 w 8"/>
                <a:gd name="T53" fmla="*/ 1 h 15"/>
                <a:gd name="T54" fmla="*/ 5 w 8"/>
                <a:gd name="T55" fmla="*/ 2 h 15"/>
                <a:gd name="T56" fmla="*/ 5 w 8"/>
                <a:gd name="T57" fmla="*/ 2 h 15"/>
                <a:gd name="T58" fmla="*/ 4 w 8"/>
                <a:gd name="T59" fmla="*/ 12 h 15"/>
                <a:gd name="T60" fmla="*/ 5 w 8"/>
                <a:gd name="T61" fmla="*/ 15 h 15"/>
                <a:gd name="T62" fmla="*/ 5 w 8"/>
                <a:gd name="T63" fmla="*/ 13 h 15"/>
                <a:gd name="T64" fmla="*/ 4 w 8"/>
                <a:gd name="T65" fmla="*/ 11 h 15"/>
                <a:gd name="T66" fmla="*/ 4 w 8"/>
                <a:gd name="T67" fmla="*/ 12 h 15"/>
                <a:gd name="T68" fmla="*/ 4 w 8"/>
                <a:gd name="T69" fmla="*/ 12 h 15"/>
                <a:gd name="T70" fmla="*/ 4 w 8"/>
                <a:gd name="T71" fmla="*/ 8 h 15"/>
                <a:gd name="T72" fmla="*/ 5 w 8"/>
                <a:gd name="T73" fmla="*/ 9 h 15"/>
                <a:gd name="T74" fmla="*/ 6 w 8"/>
                <a:gd name="T75" fmla="*/ 10 h 15"/>
                <a:gd name="T76" fmla="*/ 5 w 8"/>
                <a:gd name="T77" fmla="*/ 8 h 15"/>
                <a:gd name="T78" fmla="*/ 4 w 8"/>
                <a:gd name="T79" fmla="*/ 8 h 15"/>
                <a:gd name="T80" fmla="*/ 4 w 8"/>
                <a:gd name="T81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" h="15">
                  <a:moveTo>
                    <a:pt x="3" y="6"/>
                  </a:moveTo>
                  <a:cubicBezTo>
                    <a:pt x="2" y="6"/>
                    <a:pt x="0" y="6"/>
                    <a:pt x="0" y="4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2" y="5"/>
                    <a:pt x="2" y="5"/>
                    <a:pt x="3" y="6"/>
                  </a:cubicBezTo>
                  <a:cubicBezTo>
                    <a:pt x="2" y="6"/>
                    <a:pt x="2" y="5"/>
                    <a:pt x="3" y="6"/>
                  </a:cubicBezTo>
                  <a:close/>
                  <a:moveTo>
                    <a:pt x="4" y="6"/>
                  </a:moveTo>
                  <a:cubicBezTo>
                    <a:pt x="4" y="6"/>
                    <a:pt x="5" y="7"/>
                    <a:pt x="5" y="7"/>
                  </a:cubicBezTo>
                  <a:cubicBezTo>
                    <a:pt x="5" y="6"/>
                    <a:pt x="3" y="2"/>
                    <a:pt x="2" y="2"/>
                  </a:cubicBezTo>
                  <a:cubicBezTo>
                    <a:pt x="1" y="3"/>
                    <a:pt x="2" y="3"/>
                    <a:pt x="3" y="4"/>
                  </a:cubicBezTo>
                  <a:cubicBezTo>
                    <a:pt x="3" y="5"/>
                    <a:pt x="4" y="6"/>
                    <a:pt x="4" y="6"/>
                  </a:cubicBezTo>
                  <a:cubicBezTo>
                    <a:pt x="4" y="6"/>
                    <a:pt x="3" y="5"/>
                    <a:pt x="4" y="6"/>
                  </a:cubicBezTo>
                  <a:close/>
                  <a:moveTo>
                    <a:pt x="3" y="1"/>
                  </a:moveTo>
                  <a:cubicBezTo>
                    <a:pt x="2" y="1"/>
                    <a:pt x="4" y="3"/>
                    <a:pt x="4" y="3"/>
                  </a:cubicBezTo>
                  <a:cubicBezTo>
                    <a:pt x="4" y="4"/>
                    <a:pt x="5" y="5"/>
                    <a:pt x="6" y="5"/>
                  </a:cubicBezTo>
                  <a:cubicBezTo>
                    <a:pt x="6" y="4"/>
                    <a:pt x="5" y="2"/>
                    <a:pt x="4" y="2"/>
                  </a:cubicBezTo>
                  <a:cubicBezTo>
                    <a:pt x="4" y="2"/>
                    <a:pt x="4" y="1"/>
                    <a:pt x="3" y="1"/>
                  </a:cubicBezTo>
                  <a:cubicBezTo>
                    <a:pt x="3" y="1"/>
                    <a:pt x="4" y="1"/>
                    <a:pt x="3" y="1"/>
                  </a:cubicBezTo>
                  <a:close/>
                  <a:moveTo>
                    <a:pt x="5" y="2"/>
                  </a:moveTo>
                  <a:cubicBezTo>
                    <a:pt x="6" y="2"/>
                    <a:pt x="6" y="3"/>
                    <a:pt x="6" y="3"/>
                  </a:cubicBezTo>
                  <a:cubicBezTo>
                    <a:pt x="7" y="4"/>
                    <a:pt x="7" y="3"/>
                    <a:pt x="7" y="3"/>
                  </a:cubicBezTo>
                  <a:cubicBezTo>
                    <a:pt x="7" y="2"/>
                    <a:pt x="8" y="2"/>
                    <a:pt x="8" y="2"/>
                  </a:cubicBezTo>
                  <a:cubicBezTo>
                    <a:pt x="8" y="2"/>
                    <a:pt x="7" y="2"/>
                    <a:pt x="7" y="2"/>
                  </a:cubicBezTo>
                  <a:cubicBezTo>
                    <a:pt x="7" y="2"/>
                    <a:pt x="7" y="1"/>
                    <a:pt x="7" y="1"/>
                  </a:cubicBezTo>
                  <a:cubicBezTo>
                    <a:pt x="7" y="1"/>
                    <a:pt x="7" y="0"/>
                    <a:pt x="6" y="1"/>
                  </a:cubicBezTo>
                  <a:cubicBezTo>
                    <a:pt x="6" y="1"/>
                    <a:pt x="6" y="1"/>
                    <a:pt x="6" y="2"/>
                  </a:cubicBezTo>
                  <a:cubicBezTo>
                    <a:pt x="6" y="2"/>
                    <a:pt x="7" y="2"/>
                    <a:pt x="6" y="2"/>
                  </a:cubicBezTo>
                  <a:cubicBezTo>
                    <a:pt x="6" y="2"/>
                    <a:pt x="6" y="1"/>
                    <a:pt x="5" y="1"/>
                  </a:cubicBezTo>
                  <a:cubicBezTo>
                    <a:pt x="5" y="1"/>
                    <a:pt x="5" y="2"/>
                    <a:pt x="5" y="2"/>
                  </a:cubicBezTo>
                  <a:cubicBezTo>
                    <a:pt x="6" y="2"/>
                    <a:pt x="5" y="2"/>
                    <a:pt x="5" y="2"/>
                  </a:cubicBezTo>
                  <a:close/>
                  <a:moveTo>
                    <a:pt x="4" y="12"/>
                  </a:moveTo>
                  <a:cubicBezTo>
                    <a:pt x="4" y="13"/>
                    <a:pt x="4" y="14"/>
                    <a:pt x="5" y="15"/>
                  </a:cubicBezTo>
                  <a:cubicBezTo>
                    <a:pt x="6" y="15"/>
                    <a:pt x="5" y="14"/>
                    <a:pt x="5" y="13"/>
                  </a:cubicBezTo>
                  <a:cubicBezTo>
                    <a:pt x="5" y="13"/>
                    <a:pt x="4" y="12"/>
                    <a:pt x="4" y="11"/>
                  </a:cubicBezTo>
                  <a:cubicBezTo>
                    <a:pt x="3" y="11"/>
                    <a:pt x="3" y="12"/>
                    <a:pt x="4" y="12"/>
                  </a:cubicBezTo>
                  <a:cubicBezTo>
                    <a:pt x="4" y="13"/>
                    <a:pt x="4" y="12"/>
                    <a:pt x="4" y="12"/>
                  </a:cubicBezTo>
                  <a:close/>
                  <a:moveTo>
                    <a:pt x="4" y="8"/>
                  </a:moveTo>
                  <a:cubicBezTo>
                    <a:pt x="4" y="9"/>
                    <a:pt x="4" y="9"/>
                    <a:pt x="5" y="9"/>
                  </a:cubicBezTo>
                  <a:cubicBezTo>
                    <a:pt x="5" y="9"/>
                    <a:pt x="5" y="9"/>
                    <a:pt x="6" y="10"/>
                  </a:cubicBezTo>
                  <a:cubicBezTo>
                    <a:pt x="6" y="9"/>
                    <a:pt x="5" y="8"/>
                    <a:pt x="5" y="8"/>
                  </a:cubicBezTo>
                  <a:cubicBezTo>
                    <a:pt x="4" y="7"/>
                    <a:pt x="4" y="7"/>
                    <a:pt x="4" y="8"/>
                  </a:cubicBezTo>
                  <a:cubicBezTo>
                    <a:pt x="4" y="8"/>
                    <a:pt x="4" y="8"/>
                    <a:pt x="4" y="8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8" name="Freeform 814">
              <a:extLst>
                <a:ext uri="{FF2B5EF4-FFF2-40B4-BE49-F238E27FC236}">
                  <a16:creationId xmlns:a16="http://schemas.microsoft.com/office/drawing/2014/main" id="{F044B5E4-CA44-4606-5FA9-CA2F5B225C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91225" y="2779713"/>
              <a:ext cx="179387" cy="117475"/>
            </a:xfrm>
            <a:custGeom>
              <a:avLst/>
              <a:gdLst>
                <a:gd name="T0" fmla="*/ 2 w 43"/>
                <a:gd name="T1" fmla="*/ 19 h 28"/>
                <a:gd name="T2" fmla="*/ 1 w 43"/>
                <a:gd name="T3" fmla="*/ 16 h 28"/>
                <a:gd name="T4" fmla="*/ 3 w 43"/>
                <a:gd name="T5" fmla="*/ 15 h 28"/>
                <a:gd name="T6" fmla="*/ 4 w 43"/>
                <a:gd name="T7" fmla="*/ 15 h 28"/>
                <a:gd name="T8" fmla="*/ 7 w 43"/>
                <a:gd name="T9" fmla="*/ 14 h 28"/>
                <a:gd name="T10" fmla="*/ 10 w 43"/>
                <a:gd name="T11" fmla="*/ 16 h 28"/>
                <a:gd name="T12" fmla="*/ 8 w 43"/>
                <a:gd name="T13" fmla="*/ 18 h 28"/>
                <a:gd name="T14" fmla="*/ 3 w 43"/>
                <a:gd name="T15" fmla="*/ 22 h 28"/>
                <a:gd name="T16" fmla="*/ 3 w 43"/>
                <a:gd name="T17" fmla="*/ 21 h 28"/>
                <a:gd name="T18" fmla="*/ 7 w 43"/>
                <a:gd name="T19" fmla="*/ 12 h 28"/>
                <a:gd name="T20" fmla="*/ 8 w 43"/>
                <a:gd name="T21" fmla="*/ 10 h 28"/>
                <a:gd name="T22" fmla="*/ 6 w 43"/>
                <a:gd name="T23" fmla="*/ 8 h 28"/>
                <a:gd name="T24" fmla="*/ 4 w 43"/>
                <a:gd name="T25" fmla="*/ 11 h 28"/>
                <a:gd name="T26" fmla="*/ 9 w 43"/>
                <a:gd name="T27" fmla="*/ 9 h 28"/>
                <a:gd name="T28" fmla="*/ 9 w 43"/>
                <a:gd name="T29" fmla="*/ 9 h 28"/>
                <a:gd name="T30" fmla="*/ 9 w 43"/>
                <a:gd name="T31" fmla="*/ 14 h 28"/>
                <a:gd name="T32" fmla="*/ 37 w 43"/>
                <a:gd name="T33" fmla="*/ 27 h 28"/>
                <a:gd name="T34" fmla="*/ 40 w 43"/>
                <a:gd name="T35" fmla="*/ 23 h 28"/>
                <a:gd name="T36" fmla="*/ 39 w 43"/>
                <a:gd name="T37" fmla="*/ 20 h 28"/>
                <a:gd name="T38" fmla="*/ 38 w 43"/>
                <a:gd name="T39" fmla="*/ 11 h 28"/>
                <a:gd name="T40" fmla="*/ 42 w 43"/>
                <a:gd name="T41" fmla="*/ 5 h 28"/>
                <a:gd name="T42" fmla="*/ 42 w 43"/>
                <a:gd name="T43" fmla="*/ 3 h 28"/>
                <a:gd name="T44" fmla="*/ 34 w 43"/>
                <a:gd name="T45" fmla="*/ 2 h 28"/>
                <a:gd name="T46" fmla="*/ 29 w 43"/>
                <a:gd name="T47" fmla="*/ 1 h 28"/>
                <a:gd name="T48" fmla="*/ 27 w 43"/>
                <a:gd name="T49" fmla="*/ 2 h 28"/>
                <a:gd name="T50" fmla="*/ 26 w 43"/>
                <a:gd name="T51" fmla="*/ 2 h 28"/>
                <a:gd name="T52" fmla="*/ 24 w 43"/>
                <a:gd name="T53" fmla="*/ 3 h 28"/>
                <a:gd name="T54" fmla="*/ 23 w 43"/>
                <a:gd name="T55" fmla="*/ 2 h 28"/>
                <a:gd name="T56" fmla="*/ 20 w 43"/>
                <a:gd name="T57" fmla="*/ 2 h 28"/>
                <a:gd name="T58" fmla="*/ 18 w 43"/>
                <a:gd name="T59" fmla="*/ 1 h 28"/>
                <a:gd name="T60" fmla="*/ 17 w 43"/>
                <a:gd name="T61" fmla="*/ 4 h 28"/>
                <a:gd name="T62" fmla="*/ 15 w 43"/>
                <a:gd name="T63" fmla="*/ 4 h 28"/>
                <a:gd name="T64" fmla="*/ 13 w 43"/>
                <a:gd name="T65" fmla="*/ 5 h 28"/>
                <a:gd name="T66" fmla="*/ 12 w 43"/>
                <a:gd name="T67" fmla="*/ 6 h 28"/>
                <a:gd name="T68" fmla="*/ 12 w 43"/>
                <a:gd name="T69" fmla="*/ 10 h 28"/>
                <a:gd name="T70" fmla="*/ 12 w 43"/>
                <a:gd name="T71" fmla="*/ 12 h 28"/>
                <a:gd name="T72" fmla="*/ 13 w 43"/>
                <a:gd name="T73" fmla="*/ 13 h 28"/>
                <a:gd name="T74" fmla="*/ 13 w 43"/>
                <a:gd name="T75" fmla="*/ 15 h 28"/>
                <a:gd name="T76" fmla="*/ 16 w 43"/>
                <a:gd name="T77" fmla="*/ 19 h 28"/>
                <a:gd name="T78" fmla="*/ 18 w 43"/>
                <a:gd name="T79" fmla="*/ 18 h 28"/>
                <a:gd name="T80" fmla="*/ 17 w 43"/>
                <a:gd name="T81" fmla="*/ 24 h 28"/>
                <a:gd name="T82" fmla="*/ 20 w 43"/>
                <a:gd name="T83" fmla="*/ 23 h 28"/>
                <a:gd name="T84" fmla="*/ 23 w 43"/>
                <a:gd name="T85" fmla="*/ 22 h 28"/>
                <a:gd name="T86" fmla="*/ 24 w 43"/>
                <a:gd name="T87" fmla="*/ 22 h 28"/>
                <a:gd name="T88" fmla="*/ 27 w 43"/>
                <a:gd name="T89" fmla="*/ 24 h 28"/>
                <a:gd name="T90" fmla="*/ 30 w 43"/>
                <a:gd name="T91" fmla="*/ 26 h 28"/>
                <a:gd name="T92" fmla="*/ 34 w 43"/>
                <a:gd name="T93" fmla="*/ 27 h 28"/>
                <a:gd name="T94" fmla="*/ 37 w 43"/>
                <a:gd name="T95" fmla="*/ 2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" h="28">
                  <a:moveTo>
                    <a:pt x="3" y="21"/>
                  </a:moveTo>
                  <a:cubicBezTo>
                    <a:pt x="3" y="20"/>
                    <a:pt x="2" y="20"/>
                    <a:pt x="2" y="20"/>
                  </a:cubicBezTo>
                  <a:cubicBezTo>
                    <a:pt x="2" y="20"/>
                    <a:pt x="2" y="19"/>
                    <a:pt x="2" y="19"/>
                  </a:cubicBezTo>
                  <a:cubicBezTo>
                    <a:pt x="1" y="19"/>
                    <a:pt x="0" y="19"/>
                    <a:pt x="1" y="18"/>
                  </a:cubicBezTo>
                  <a:cubicBezTo>
                    <a:pt x="1" y="18"/>
                    <a:pt x="2" y="18"/>
                    <a:pt x="1" y="17"/>
                  </a:cubicBezTo>
                  <a:cubicBezTo>
                    <a:pt x="1" y="16"/>
                    <a:pt x="0" y="16"/>
                    <a:pt x="1" y="16"/>
                  </a:cubicBezTo>
                  <a:cubicBezTo>
                    <a:pt x="2" y="15"/>
                    <a:pt x="2" y="16"/>
                    <a:pt x="2" y="17"/>
                  </a:cubicBezTo>
                  <a:cubicBezTo>
                    <a:pt x="2" y="17"/>
                    <a:pt x="2" y="16"/>
                    <a:pt x="3" y="15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3" y="15"/>
                    <a:pt x="3" y="16"/>
                    <a:pt x="3" y="16"/>
                  </a:cubicBezTo>
                  <a:cubicBezTo>
                    <a:pt x="4" y="15"/>
                    <a:pt x="3" y="15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5" y="15"/>
                    <a:pt x="5" y="14"/>
                    <a:pt x="5" y="14"/>
                  </a:cubicBezTo>
                  <a:cubicBezTo>
                    <a:pt x="6" y="14"/>
                    <a:pt x="6" y="15"/>
                    <a:pt x="6" y="15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8" y="14"/>
                    <a:pt x="8" y="14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1" y="17"/>
                    <a:pt x="10" y="17"/>
                    <a:pt x="9" y="16"/>
                  </a:cubicBezTo>
                  <a:cubicBezTo>
                    <a:pt x="9" y="16"/>
                    <a:pt x="9" y="17"/>
                    <a:pt x="9" y="17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8" y="18"/>
                    <a:pt x="6" y="20"/>
                    <a:pt x="6" y="19"/>
                  </a:cubicBezTo>
                  <a:cubicBezTo>
                    <a:pt x="5" y="19"/>
                    <a:pt x="4" y="19"/>
                    <a:pt x="3" y="20"/>
                  </a:cubicBezTo>
                  <a:cubicBezTo>
                    <a:pt x="3" y="21"/>
                    <a:pt x="3" y="22"/>
                    <a:pt x="3" y="22"/>
                  </a:cubicBezTo>
                  <a:cubicBezTo>
                    <a:pt x="2" y="23"/>
                    <a:pt x="1" y="23"/>
                    <a:pt x="1" y="22"/>
                  </a:cubicBezTo>
                  <a:cubicBezTo>
                    <a:pt x="1" y="21"/>
                    <a:pt x="2" y="21"/>
                    <a:pt x="3" y="21"/>
                  </a:cubicBezTo>
                  <a:cubicBezTo>
                    <a:pt x="3" y="20"/>
                    <a:pt x="2" y="21"/>
                    <a:pt x="3" y="21"/>
                  </a:cubicBezTo>
                  <a:close/>
                  <a:moveTo>
                    <a:pt x="5" y="13"/>
                  </a:moveTo>
                  <a:cubicBezTo>
                    <a:pt x="5" y="14"/>
                    <a:pt x="6" y="13"/>
                    <a:pt x="6" y="13"/>
                  </a:cubicBezTo>
                  <a:cubicBezTo>
                    <a:pt x="6" y="13"/>
                    <a:pt x="6" y="12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9" y="11"/>
                    <a:pt x="8" y="11"/>
                    <a:pt x="8" y="10"/>
                  </a:cubicBezTo>
                  <a:cubicBezTo>
                    <a:pt x="8" y="10"/>
                    <a:pt x="8" y="10"/>
                    <a:pt x="7" y="9"/>
                  </a:cubicBezTo>
                  <a:cubicBezTo>
                    <a:pt x="7" y="9"/>
                    <a:pt x="7" y="9"/>
                    <a:pt x="6" y="9"/>
                  </a:cubicBezTo>
                  <a:cubicBezTo>
                    <a:pt x="6" y="9"/>
                    <a:pt x="7" y="8"/>
                    <a:pt x="6" y="8"/>
                  </a:cubicBezTo>
                  <a:cubicBezTo>
                    <a:pt x="6" y="8"/>
                    <a:pt x="5" y="8"/>
                    <a:pt x="5" y="9"/>
                  </a:cubicBezTo>
                  <a:cubicBezTo>
                    <a:pt x="4" y="10"/>
                    <a:pt x="3" y="9"/>
                    <a:pt x="2" y="10"/>
                  </a:cubicBezTo>
                  <a:cubicBezTo>
                    <a:pt x="1" y="11"/>
                    <a:pt x="4" y="11"/>
                    <a:pt x="4" y="11"/>
                  </a:cubicBezTo>
                  <a:cubicBezTo>
                    <a:pt x="4" y="12"/>
                    <a:pt x="5" y="12"/>
                    <a:pt x="5" y="13"/>
                  </a:cubicBezTo>
                  <a:cubicBezTo>
                    <a:pt x="5" y="13"/>
                    <a:pt x="5" y="13"/>
                    <a:pt x="5" y="13"/>
                  </a:cubicBezTo>
                  <a:close/>
                  <a:moveTo>
                    <a:pt x="9" y="9"/>
                  </a:moveTo>
                  <a:cubicBezTo>
                    <a:pt x="8" y="9"/>
                    <a:pt x="10" y="10"/>
                    <a:pt x="10" y="10"/>
                  </a:cubicBezTo>
                  <a:cubicBezTo>
                    <a:pt x="11" y="9"/>
                    <a:pt x="9" y="8"/>
                    <a:pt x="9" y="9"/>
                  </a:cubicBezTo>
                  <a:cubicBezTo>
                    <a:pt x="9" y="9"/>
                    <a:pt x="9" y="8"/>
                    <a:pt x="9" y="9"/>
                  </a:cubicBezTo>
                  <a:close/>
                  <a:moveTo>
                    <a:pt x="9" y="14"/>
                  </a:moveTo>
                  <a:cubicBezTo>
                    <a:pt x="9" y="15"/>
                    <a:pt x="11" y="16"/>
                    <a:pt x="11" y="15"/>
                  </a:cubicBezTo>
                  <a:cubicBezTo>
                    <a:pt x="11" y="14"/>
                    <a:pt x="9" y="13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lose/>
                  <a:moveTo>
                    <a:pt x="37" y="27"/>
                  </a:moveTo>
                  <a:cubicBezTo>
                    <a:pt x="38" y="27"/>
                    <a:pt x="38" y="26"/>
                    <a:pt x="38" y="26"/>
                  </a:cubicBezTo>
                  <a:cubicBezTo>
                    <a:pt x="39" y="26"/>
                    <a:pt x="39" y="25"/>
                    <a:pt x="39" y="25"/>
                  </a:cubicBezTo>
                  <a:cubicBezTo>
                    <a:pt x="39" y="24"/>
                    <a:pt x="41" y="24"/>
                    <a:pt x="40" y="23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0" y="23"/>
                    <a:pt x="40" y="22"/>
                    <a:pt x="40" y="22"/>
                  </a:cubicBezTo>
                  <a:cubicBezTo>
                    <a:pt x="39" y="21"/>
                    <a:pt x="39" y="20"/>
                    <a:pt x="39" y="20"/>
                  </a:cubicBezTo>
                  <a:cubicBezTo>
                    <a:pt x="38" y="19"/>
                    <a:pt x="39" y="18"/>
                    <a:pt x="39" y="18"/>
                  </a:cubicBezTo>
                  <a:cubicBezTo>
                    <a:pt x="39" y="17"/>
                    <a:pt x="39" y="16"/>
                    <a:pt x="38" y="15"/>
                  </a:cubicBezTo>
                  <a:cubicBezTo>
                    <a:pt x="38" y="14"/>
                    <a:pt x="37" y="12"/>
                    <a:pt x="38" y="11"/>
                  </a:cubicBezTo>
                  <a:cubicBezTo>
                    <a:pt x="39" y="10"/>
                    <a:pt x="40" y="9"/>
                    <a:pt x="40" y="7"/>
                  </a:cubicBezTo>
                  <a:cubicBezTo>
                    <a:pt x="41" y="7"/>
                    <a:pt x="41" y="6"/>
                    <a:pt x="41" y="6"/>
                  </a:cubicBezTo>
                  <a:cubicBezTo>
                    <a:pt x="41" y="5"/>
                    <a:pt x="41" y="6"/>
                    <a:pt x="42" y="5"/>
                  </a:cubicBezTo>
                  <a:cubicBezTo>
                    <a:pt x="42" y="5"/>
                    <a:pt x="42" y="5"/>
                    <a:pt x="42" y="5"/>
                  </a:cubicBezTo>
                  <a:cubicBezTo>
                    <a:pt x="42" y="5"/>
                    <a:pt x="43" y="5"/>
                    <a:pt x="43" y="5"/>
                  </a:cubicBezTo>
                  <a:cubicBezTo>
                    <a:pt x="43" y="4"/>
                    <a:pt x="42" y="3"/>
                    <a:pt x="42" y="3"/>
                  </a:cubicBezTo>
                  <a:cubicBezTo>
                    <a:pt x="41" y="4"/>
                    <a:pt x="39" y="4"/>
                    <a:pt x="38" y="4"/>
                  </a:cubicBezTo>
                  <a:cubicBezTo>
                    <a:pt x="37" y="3"/>
                    <a:pt x="36" y="3"/>
                    <a:pt x="35" y="3"/>
                  </a:cubicBezTo>
                  <a:cubicBezTo>
                    <a:pt x="35" y="3"/>
                    <a:pt x="34" y="3"/>
                    <a:pt x="34" y="2"/>
                  </a:cubicBezTo>
                  <a:cubicBezTo>
                    <a:pt x="33" y="2"/>
                    <a:pt x="33" y="2"/>
                    <a:pt x="32" y="2"/>
                  </a:cubicBezTo>
                  <a:cubicBezTo>
                    <a:pt x="31" y="2"/>
                    <a:pt x="31" y="2"/>
                    <a:pt x="30" y="1"/>
                  </a:cubicBezTo>
                  <a:cubicBezTo>
                    <a:pt x="30" y="1"/>
                    <a:pt x="29" y="2"/>
                    <a:pt x="29" y="1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8" y="1"/>
                    <a:pt x="28" y="2"/>
                    <a:pt x="27" y="2"/>
                  </a:cubicBezTo>
                  <a:cubicBezTo>
                    <a:pt x="27" y="2"/>
                    <a:pt x="27" y="1"/>
                    <a:pt x="27" y="1"/>
                  </a:cubicBezTo>
                  <a:cubicBezTo>
                    <a:pt x="27" y="1"/>
                    <a:pt x="27" y="0"/>
                    <a:pt x="26" y="1"/>
                  </a:cubicBezTo>
                  <a:cubicBezTo>
                    <a:pt x="26" y="1"/>
                    <a:pt x="27" y="2"/>
                    <a:pt x="26" y="2"/>
                  </a:cubicBezTo>
                  <a:cubicBezTo>
                    <a:pt x="25" y="2"/>
                    <a:pt x="26" y="1"/>
                    <a:pt x="25" y="1"/>
                  </a:cubicBezTo>
                  <a:cubicBezTo>
                    <a:pt x="25" y="1"/>
                    <a:pt x="25" y="2"/>
                    <a:pt x="25" y="2"/>
                  </a:cubicBezTo>
                  <a:cubicBezTo>
                    <a:pt x="25" y="2"/>
                    <a:pt x="24" y="2"/>
                    <a:pt x="24" y="3"/>
                  </a:cubicBezTo>
                  <a:cubicBezTo>
                    <a:pt x="24" y="3"/>
                    <a:pt x="23" y="2"/>
                    <a:pt x="23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3" y="2"/>
                    <a:pt x="22" y="2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1" y="3"/>
                    <a:pt x="21" y="2"/>
                    <a:pt x="20" y="2"/>
                  </a:cubicBezTo>
                  <a:cubicBezTo>
                    <a:pt x="20" y="2"/>
                    <a:pt x="20" y="3"/>
                    <a:pt x="20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19" y="4"/>
                    <a:pt x="19" y="2"/>
                    <a:pt x="18" y="1"/>
                  </a:cubicBezTo>
                  <a:cubicBezTo>
                    <a:pt x="18" y="2"/>
                    <a:pt x="19" y="2"/>
                    <a:pt x="19" y="3"/>
                  </a:cubicBezTo>
                  <a:cubicBezTo>
                    <a:pt x="19" y="3"/>
                    <a:pt x="18" y="4"/>
                    <a:pt x="18" y="3"/>
                  </a:cubicBezTo>
                  <a:cubicBezTo>
                    <a:pt x="17" y="3"/>
                    <a:pt x="17" y="3"/>
                    <a:pt x="17" y="4"/>
                  </a:cubicBezTo>
                  <a:cubicBezTo>
                    <a:pt x="17" y="4"/>
                    <a:pt x="17" y="4"/>
                    <a:pt x="16" y="4"/>
                  </a:cubicBezTo>
                  <a:cubicBezTo>
                    <a:pt x="16" y="4"/>
                    <a:pt x="16" y="5"/>
                    <a:pt x="16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5"/>
                    <a:pt x="16" y="5"/>
                    <a:pt x="16" y="6"/>
                  </a:cubicBezTo>
                  <a:cubicBezTo>
                    <a:pt x="15" y="6"/>
                    <a:pt x="15" y="5"/>
                    <a:pt x="15" y="5"/>
                  </a:cubicBezTo>
                  <a:cubicBezTo>
                    <a:pt x="14" y="6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6"/>
                    <a:pt x="12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1" y="7"/>
                    <a:pt x="12" y="8"/>
                    <a:pt x="12" y="8"/>
                  </a:cubicBezTo>
                  <a:cubicBezTo>
                    <a:pt x="12" y="8"/>
                    <a:pt x="12" y="8"/>
                    <a:pt x="12" y="8"/>
                  </a:cubicBezTo>
                  <a:cubicBezTo>
                    <a:pt x="12" y="9"/>
                    <a:pt x="13" y="9"/>
                    <a:pt x="12" y="10"/>
                  </a:cubicBezTo>
                  <a:cubicBezTo>
                    <a:pt x="12" y="10"/>
                    <a:pt x="11" y="10"/>
                    <a:pt x="11" y="11"/>
                  </a:cubicBezTo>
                  <a:cubicBezTo>
                    <a:pt x="11" y="11"/>
                    <a:pt x="12" y="11"/>
                    <a:pt x="12" y="12"/>
                  </a:cubicBezTo>
                  <a:cubicBezTo>
                    <a:pt x="12" y="12"/>
                    <a:pt x="11" y="12"/>
                    <a:pt x="12" y="12"/>
                  </a:cubicBezTo>
                  <a:cubicBezTo>
                    <a:pt x="12" y="12"/>
                    <a:pt x="13" y="11"/>
                    <a:pt x="14" y="12"/>
                  </a:cubicBezTo>
                  <a:cubicBezTo>
                    <a:pt x="14" y="12"/>
                    <a:pt x="14" y="13"/>
                    <a:pt x="13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1" y="13"/>
                    <a:pt x="11" y="14"/>
                    <a:pt x="12" y="14"/>
                  </a:cubicBezTo>
                  <a:cubicBezTo>
                    <a:pt x="12" y="15"/>
                    <a:pt x="12" y="15"/>
                    <a:pt x="13" y="15"/>
                  </a:cubicBezTo>
                  <a:cubicBezTo>
                    <a:pt x="13" y="16"/>
                    <a:pt x="13" y="16"/>
                    <a:pt x="13" y="17"/>
                  </a:cubicBezTo>
                  <a:cubicBezTo>
                    <a:pt x="13" y="18"/>
                    <a:pt x="14" y="18"/>
                    <a:pt x="15" y="18"/>
                  </a:cubicBezTo>
                  <a:cubicBezTo>
                    <a:pt x="15" y="19"/>
                    <a:pt x="15" y="19"/>
                    <a:pt x="16" y="19"/>
                  </a:cubicBezTo>
                  <a:cubicBezTo>
                    <a:pt x="16" y="19"/>
                    <a:pt x="17" y="19"/>
                    <a:pt x="17" y="18"/>
                  </a:cubicBezTo>
                  <a:cubicBezTo>
                    <a:pt x="17" y="18"/>
                    <a:pt x="17" y="18"/>
                    <a:pt x="17" y="17"/>
                  </a:cubicBezTo>
                  <a:cubicBezTo>
                    <a:pt x="18" y="17"/>
                    <a:pt x="18" y="17"/>
                    <a:pt x="18" y="18"/>
                  </a:cubicBezTo>
                  <a:cubicBezTo>
                    <a:pt x="19" y="18"/>
                    <a:pt x="18" y="18"/>
                    <a:pt x="18" y="19"/>
                  </a:cubicBezTo>
                  <a:cubicBezTo>
                    <a:pt x="18" y="19"/>
                    <a:pt x="18" y="20"/>
                    <a:pt x="18" y="20"/>
                  </a:cubicBezTo>
                  <a:cubicBezTo>
                    <a:pt x="18" y="21"/>
                    <a:pt x="17" y="23"/>
                    <a:pt x="17" y="24"/>
                  </a:cubicBezTo>
                  <a:cubicBezTo>
                    <a:pt x="18" y="24"/>
                    <a:pt x="18" y="23"/>
                    <a:pt x="19" y="23"/>
                  </a:cubicBezTo>
                  <a:cubicBezTo>
                    <a:pt x="19" y="23"/>
                    <a:pt x="19" y="23"/>
                    <a:pt x="19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0" y="22"/>
                    <a:pt x="21" y="22"/>
                    <a:pt x="21" y="22"/>
                  </a:cubicBezTo>
                  <a:cubicBezTo>
                    <a:pt x="22" y="22"/>
                    <a:pt x="22" y="21"/>
                    <a:pt x="23" y="21"/>
                  </a:cubicBezTo>
                  <a:cubicBezTo>
                    <a:pt x="23" y="22"/>
                    <a:pt x="23" y="23"/>
                    <a:pt x="23" y="22"/>
                  </a:cubicBezTo>
                  <a:cubicBezTo>
                    <a:pt x="24" y="22"/>
                    <a:pt x="23" y="22"/>
                    <a:pt x="24" y="21"/>
                  </a:cubicBezTo>
                  <a:cubicBezTo>
                    <a:pt x="24" y="21"/>
                    <a:pt x="24" y="22"/>
                    <a:pt x="24" y="22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5" y="22"/>
                    <a:pt x="25" y="22"/>
                    <a:pt x="25" y="23"/>
                  </a:cubicBezTo>
                  <a:cubicBezTo>
                    <a:pt x="25" y="23"/>
                    <a:pt x="26" y="24"/>
                    <a:pt x="26" y="23"/>
                  </a:cubicBezTo>
                  <a:cubicBezTo>
                    <a:pt x="27" y="23"/>
                    <a:pt x="27" y="24"/>
                    <a:pt x="27" y="24"/>
                  </a:cubicBezTo>
                  <a:cubicBezTo>
                    <a:pt x="27" y="24"/>
                    <a:pt x="27" y="24"/>
                    <a:pt x="28" y="24"/>
                  </a:cubicBezTo>
                  <a:cubicBezTo>
                    <a:pt x="29" y="24"/>
                    <a:pt x="28" y="24"/>
                    <a:pt x="29" y="25"/>
                  </a:cubicBezTo>
                  <a:cubicBezTo>
                    <a:pt x="29" y="25"/>
                    <a:pt x="29" y="26"/>
                    <a:pt x="30" y="26"/>
                  </a:cubicBezTo>
                  <a:cubicBezTo>
                    <a:pt x="30" y="27"/>
                    <a:pt x="30" y="27"/>
                    <a:pt x="31" y="27"/>
                  </a:cubicBezTo>
                  <a:cubicBezTo>
                    <a:pt x="32" y="28"/>
                    <a:pt x="32" y="28"/>
                    <a:pt x="32" y="28"/>
                  </a:cubicBezTo>
                  <a:cubicBezTo>
                    <a:pt x="33" y="28"/>
                    <a:pt x="33" y="28"/>
                    <a:pt x="34" y="27"/>
                  </a:cubicBezTo>
                  <a:cubicBezTo>
                    <a:pt x="35" y="27"/>
                    <a:pt x="35" y="27"/>
                    <a:pt x="36" y="28"/>
                  </a:cubicBezTo>
                  <a:cubicBezTo>
                    <a:pt x="36" y="28"/>
                    <a:pt x="36" y="28"/>
                    <a:pt x="37" y="28"/>
                  </a:cubicBezTo>
                  <a:cubicBezTo>
                    <a:pt x="37" y="28"/>
                    <a:pt x="37" y="28"/>
                    <a:pt x="37" y="2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9" name="Freeform 815">
              <a:extLst>
                <a:ext uri="{FF2B5EF4-FFF2-40B4-BE49-F238E27FC236}">
                  <a16:creationId xmlns:a16="http://schemas.microsoft.com/office/drawing/2014/main" id="{980ED828-7F30-B0B2-268A-458DB284FC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08638" y="2884488"/>
              <a:ext cx="195262" cy="161925"/>
            </a:xfrm>
            <a:custGeom>
              <a:avLst/>
              <a:gdLst>
                <a:gd name="T0" fmla="*/ 3 w 47"/>
                <a:gd name="T1" fmla="*/ 8 h 39"/>
                <a:gd name="T2" fmla="*/ 15 w 47"/>
                <a:gd name="T3" fmla="*/ 2 h 39"/>
                <a:gd name="T4" fmla="*/ 16 w 47"/>
                <a:gd name="T5" fmla="*/ 8 h 39"/>
                <a:gd name="T6" fmla="*/ 11 w 47"/>
                <a:gd name="T7" fmla="*/ 9 h 39"/>
                <a:gd name="T8" fmla="*/ 5 w 47"/>
                <a:gd name="T9" fmla="*/ 10 h 39"/>
                <a:gd name="T10" fmla="*/ 2 w 47"/>
                <a:gd name="T11" fmla="*/ 14 h 39"/>
                <a:gd name="T12" fmla="*/ 5 w 47"/>
                <a:gd name="T13" fmla="*/ 12 h 39"/>
                <a:gd name="T14" fmla="*/ 19 w 47"/>
                <a:gd name="T15" fmla="*/ 7 h 39"/>
                <a:gd name="T16" fmla="*/ 19 w 47"/>
                <a:gd name="T17" fmla="*/ 7 h 39"/>
                <a:gd name="T18" fmla="*/ 17 w 47"/>
                <a:gd name="T19" fmla="*/ 33 h 39"/>
                <a:gd name="T20" fmla="*/ 16 w 47"/>
                <a:gd name="T21" fmla="*/ 28 h 39"/>
                <a:gd name="T22" fmla="*/ 11 w 47"/>
                <a:gd name="T23" fmla="*/ 29 h 39"/>
                <a:gd name="T24" fmla="*/ 13 w 47"/>
                <a:gd name="T25" fmla="*/ 32 h 39"/>
                <a:gd name="T26" fmla="*/ 24 w 47"/>
                <a:gd name="T27" fmla="*/ 33 h 39"/>
                <a:gd name="T28" fmla="*/ 28 w 47"/>
                <a:gd name="T29" fmla="*/ 31 h 39"/>
                <a:gd name="T30" fmla="*/ 30 w 47"/>
                <a:gd name="T31" fmla="*/ 25 h 39"/>
                <a:gd name="T32" fmla="*/ 25 w 47"/>
                <a:gd name="T33" fmla="*/ 23 h 39"/>
                <a:gd name="T34" fmla="*/ 24 w 47"/>
                <a:gd name="T35" fmla="*/ 25 h 39"/>
                <a:gd name="T36" fmla="*/ 25 w 47"/>
                <a:gd name="T37" fmla="*/ 22 h 39"/>
                <a:gd name="T38" fmla="*/ 22 w 47"/>
                <a:gd name="T39" fmla="*/ 25 h 39"/>
                <a:gd name="T40" fmla="*/ 19 w 47"/>
                <a:gd name="T41" fmla="*/ 26 h 39"/>
                <a:gd name="T42" fmla="*/ 21 w 47"/>
                <a:gd name="T43" fmla="*/ 29 h 39"/>
                <a:gd name="T44" fmla="*/ 19 w 47"/>
                <a:gd name="T45" fmla="*/ 33 h 39"/>
                <a:gd name="T46" fmla="*/ 19 w 47"/>
                <a:gd name="T47" fmla="*/ 33 h 39"/>
                <a:gd name="T48" fmla="*/ 10 w 47"/>
                <a:gd name="T49" fmla="*/ 33 h 39"/>
                <a:gd name="T50" fmla="*/ 16 w 47"/>
                <a:gd name="T51" fmla="*/ 36 h 39"/>
                <a:gd name="T52" fmla="*/ 17 w 47"/>
                <a:gd name="T53" fmla="*/ 23 h 39"/>
                <a:gd name="T54" fmla="*/ 17 w 47"/>
                <a:gd name="T55" fmla="*/ 28 h 39"/>
                <a:gd name="T56" fmla="*/ 30 w 47"/>
                <a:gd name="T57" fmla="*/ 34 h 39"/>
                <a:gd name="T58" fmla="*/ 24 w 47"/>
                <a:gd name="T59" fmla="*/ 35 h 39"/>
                <a:gd name="T60" fmla="*/ 27 w 47"/>
                <a:gd name="T61" fmla="*/ 36 h 39"/>
                <a:gd name="T62" fmla="*/ 20 w 47"/>
                <a:gd name="T63" fmla="*/ 35 h 39"/>
                <a:gd name="T64" fmla="*/ 22 w 47"/>
                <a:gd name="T65" fmla="*/ 38 h 39"/>
                <a:gd name="T66" fmla="*/ 23 w 47"/>
                <a:gd name="T67" fmla="*/ 36 h 39"/>
                <a:gd name="T68" fmla="*/ 46 w 47"/>
                <a:gd name="T69" fmla="*/ 33 h 39"/>
                <a:gd name="T70" fmla="*/ 45 w 47"/>
                <a:gd name="T71" fmla="*/ 30 h 39"/>
                <a:gd name="T72" fmla="*/ 6 w 47"/>
                <a:gd name="T73" fmla="*/ 35 h 39"/>
                <a:gd name="T74" fmla="*/ 10 w 47"/>
                <a:gd name="T75" fmla="*/ 35 h 39"/>
                <a:gd name="T76" fmla="*/ 11 w 47"/>
                <a:gd name="T77" fmla="*/ 31 h 39"/>
                <a:gd name="T78" fmla="*/ 9 w 47"/>
                <a:gd name="T79" fmla="*/ 28 h 39"/>
                <a:gd name="T80" fmla="*/ 12 w 47"/>
                <a:gd name="T81" fmla="*/ 25 h 39"/>
                <a:gd name="T82" fmla="*/ 14 w 47"/>
                <a:gd name="T83" fmla="*/ 22 h 39"/>
                <a:gd name="T84" fmla="*/ 17 w 47"/>
                <a:gd name="T85" fmla="*/ 19 h 39"/>
                <a:gd name="T86" fmla="*/ 16 w 47"/>
                <a:gd name="T87" fmla="*/ 16 h 39"/>
                <a:gd name="T88" fmla="*/ 13 w 47"/>
                <a:gd name="T89" fmla="*/ 14 h 39"/>
                <a:gd name="T90" fmla="*/ 13 w 47"/>
                <a:gd name="T91" fmla="*/ 9 h 39"/>
                <a:gd name="T92" fmla="*/ 8 w 47"/>
                <a:gd name="T93" fmla="*/ 14 h 39"/>
                <a:gd name="T94" fmla="*/ 6 w 47"/>
                <a:gd name="T95" fmla="*/ 12 h 39"/>
                <a:gd name="T96" fmla="*/ 3 w 47"/>
                <a:gd name="T97" fmla="*/ 14 h 39"/>
                <a:gd name="T98" fmla="*/ 0 w 47"/>
                <a:gd name="T99" fmla="*/ 15 h 39"/>
                <a:gd name="T100" fmla="*/ 2 w 47"/>
                <a:gd name="T101" fmla="*/ 23 h 39"/>
                <a:gd name="T102" fmla="*/ 0 w 47"/>
                <a:gd name="T103" fmla="*/ 22 h 39"/>
                <a:gd name="T104" fmla="*/ 1 w 47"/>
                <a:gd name="T105" fmla="*/ 27 h 39"/>
                <a:gd name="T106" fmla="*/ 4 w 47"/>
                <a:gd name="T107" fmla="*/ 3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7" h="39">
                  <a:moveTo>
                    <a:pt x="2" y="14"/>
                  </a:moveTo>
                  <a:cubicBezTo>
                    <a:pt x="1" y="13"/>
                    <a:pt x="2" y="13"/>
                    <a:pt x="1" y="13"/>
                  </a:cubicBezTo>
                  <a:cubicBezTo>
                    <a:pt x="1" y="13"/>
                    <a:pt x="1" y="13"/>
                    <a:pt x="1" y="12"/>
                  </a:cubicBezTo>
                  <a:cubicBezTo>
                    <a:pt x="1" y="12"/>
                    <a:pt x="2" y="11"/>
                    <a:pt x="2" y="10"/>
                  </a:cubicBezTo>
                  <a:cubicBezTo>
                    <a:pt x="2" y="10"/>
                    <a:pt x="3" y="9"/>
                    <a:pt x="3" y="8"/>
                  </a:cubicBezTo>
                  <a:cubicBezTo>
                    <a:pt x="4" y="8"/>
                    <a:pt x="4" y="9"/>
                    <a:pt x="5" y="8"/>
                  </a:cubicBezTo>
                  <a:cubicBezTo>
                    <a:pt x="6" y="8"/>
                    <a:pt x="6" y="8"/>
                    <a:pt x="7" y="8"/>
                  </a:cubicBezTo>
                  <a:cubicBezTo>
                    <a:pt x="8" y="8"/>
                    <a:pt x="9" y="8"/>
                    <a:pt x="10" y="7"/>
                  </a:cubicBezTo>
                  <a:cubicBezTo>
                    <a:pt x="11" y="6"/>
                    <a:pt x="11" y="4"/>
                    <a:pt x="12" y="3"/>
                  </a:cubicBezTo>
                  <a:cubicBezTo>
                    <a:pt x="13" y="2"/>
                    <a:pt x="14" y="2"/>
                    <a:pt x="15" y="2"/>
                  </a:cubicBezTo>
                  <a:cubicBezTo>
                    <a:pt x="15" y="1"/>
                    <a:pt x="16" y="0"/>
                    <a:pt x="17" y="0"/>
                  </a:cubicBezTo>
                  <a:cubicBezTo>
                    <a:pt x="17" y="0"/>
                    <a:pt x="16" y="1"/>
                    <a:pt x="16" y="2"/>
                  </a:cubicBezTo>
                  <a:cubicBezTo>
                    <a:pt x="15" y="2"/>
                    <a:pt x="16" y="3"/>
                    <a:pt x="16" y="4"/>
                  </a:cubicBezTo>
                  <a:cubicBezTo>
                    <a:pt x="16" y="4"/>
                    <a:pt x="16" y="5"/>
                    <a:pt x="16" y="6"/>
                  </a:cubicBezTo>
                  <a:cubicBezTo>
                    <a:pt x="16" y="7"/>
                    <a:pt x="16" y="7"/>
                    <a:pt x="16" y="8"/>
                  </a:cubicBezTo>
                  <a:cubicBezTo>
                    <a:pt x="15" y="8"/>
                    <a:pt x="15" y="10"/>
                    <a:pt x="14" y="10"/>
                  </a:cubicBezTo>
                  <a:cubicBezTo>
                    <a:pt x="14" y="10"/>
                    <a:pt x="14" y="9"/>
                    <a:pt x="14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2" y="9"/>
                    <a:pt x="12" y="8"/>
                    <a:pt x="11" y="8"/>
                  </a:cubicBezTo>
                  <a:cubicBezTo>
                    <a:pt x="11" y="8"/>
                    <a:pt x="11" y="9"/>
                    <a:pt x="11" y="9"/>
                  </a:cubicBezTo>
                  <a:cubicBezTo>
                    <a:pt x="10" y="9"/>
                    <a:pt x="10" y="9"/>
                    <a:pt x="9" y="9"/>
                  </a:cubicBezTo>
                  <a:cubicBezTo>
                    <a:pt x="9" y="9"/>
                    <a:pt x="8" y="10"/>
                    <a:pt x="8" y="10"/>
                  </a:cubicBezTo>
                  <a:cubicBezTo>
                    <a:pt x="7" y="10"/>
                    <a:pt x="7" y="9"/>
                    <a:pt x="7" y="9"/>
                  </a:cubicBezTo>
                  <a:cubicBezTo>
                    <a:pt x="7" y="9"/>
                    <a:pt x="6" y="9"/>
                    <a:pt x="6" y="9"/>
                  </a:cubicBezTo>
                  <a:cubicBezTo>
                    <a:pt x="6" y="10"/>
                    <a:pt x="5" y="10"/>
                    <a:pt x="5" y="10"/>
                  </a:cubicBezTo>
                  <a:cubicBezTo>
                    <a:pt x="4" y="10"/>
                    <a:pt x="4" y="10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2" y="13"/>
                    <a:pt x="2" y="14"/>
                  </a:cubicBezTo>
                  <a:cubicBezTo>
                    <a:pt x="2" y="13"/>
                    <a:pt x="2" y="13"/>
                    <a:pt x="2" y="14"/>
                  </a:cubicBezTo>
                  <a:close/>
                  <a:moveTo>
                    <a:pt x="5" y="11"/>
                  </a:moveTo>
                  <a:cubicBezTo>
                    <a:pt x="5" y="11"/>
                    <a:pt x="4" y="11"/>
                    <a:pt x="4" y="11"/>
                  </a:cubicBezTo>
                  <a:cubicBezTo>
                    <a:pt x="4" y="11"/>
                    <a:pt x="4" y="12"/>
                    <a:pt x="4" y="12"/>
                  </a:cubicBezTo>
                  <a:cubicBezTo>
                    <a:pt x="3" y="12"/>
                    <a:pt x="2" y="13"/>
                    <a:pt x="3" y="13"/>
                  </a:cubicBezTo>
                  <a:cubicBezTo>
                    <a:pt x="4" y="14"/>
                    <a:pt x="5" y="13"/>
                    <a:pt x="5" y="12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5" y="11"/>
                    <a:pt x="5" y="11"/>
                    <a:pt x="5" y="10"/>
                  </a:cubicBezTo>
                  <a:cubicBezTo>
                    <a:pt x="5" y="10"/>
                    <a:pt x="5" y="10"/>
                    <a:pt x="5" y="11"/>
                  </a:cubicBezTo>
                  <a:close/>
                  <a:moveTo>
                    <a:pt x="19" y="7"/>
                  </a:moveTo>
                  <a:cubicBezTo>
                    <a:pt x="19" y="7"/>
                    <a:pt x="19" y="7"/>
                    <a:pt x="19" y="7"/>
                  </a:cubicBezTo>
                  <a:cubicBezTo>
                    <a:pt x="20" y="7"/>
                    <a:pt x="20" y="7"/>
                    <a:pt x="20" y="6"/>
                  </a:cubicBezTo>
                  <a:cubicBezTo>
                    <a:pt x="20" y="6"/>
                    <a:pt x="21" y="6"/>
                    <a:pt x="20" y="6"/>
                  </a:cubicBezTo>
                  <a:cubicBezTo>
                    <a:pt x="20" y="6"/>
                    <a:pt x="20" y="6"/>
                    <a:pt x="20" y="5"/>
                  </a:cubicBezTo>
                  <a:cubicBezTo>
                    <a:pt x="19" y="6"/>
                    <a:pt x="18" y="6"/>
                    <a:pt x="19" y="7"/>
                  </a:cubicBezTo>
                  <a:cubicBezTo>
                    <a:pt x="19" y="7"/>
                    <a:pt x="19" y="6"/>
                    <a:pt x="19" y="7"/>
                  </a:cubicBezTo>
                  <a:close/>
                  <a:moveTo>
                    <a:pt x="13" y="32"/>
                  </a:moveTo>
                  <a:cubicBezTo>
                    <a:pt x="14" y="32"/>
                    <a:pt x="14" y="32"/>
                    <a:pt x="14" y="32"/>
                  </a:cubicBezTo>
                  <a:cubicBezTo>
                    <a:pt x="14" y="33"/>
                    <a:pt x="15" y="33"/>
                    <a:pt x="15" y="33"/>
                  </a:cubicBezTo>
                  <a:cubicBezTo>
                    <a:pt x="15" y="33"/>
                    <a:pt x="15" y="33"/>
                    <a:pt x="16" y="33"/>
                  </a:cubicBezTo>
                  <a:cubicBezTo>
                    <a:pt x="16" y="33"/>
                    <a:pt x="17" y="33"/>
                    <a:pt x="17" y="33"/>
                  </a:cubicBezTo>
                  <a:cubicBezTo>
                    <a:pt x="18" y="33"/>
                    <a:pt x="18" y="32"/>
                    <a:pt x="18" y="32"/>
                  </a:cubicBezTo>
                  <a:cubicBezTo>
                    <a:pt x="18" y="31"/>
                    <a:pt x="18" y="30"/>
                    <a:pt x="18" y="29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5" y="28"/>
                    <a:pt x="16" y="28"/>
                    <a:pt x="16" y="28"/>
                  </a:cubicBezTo>
                  <a:cubicBezTo>
                    <a:pt x="16" y="27"/>
                    <a:pt x="16" y="27"/>
                    <a:pt x="15" y="27"/>
                  </a:cubicBezTo>
                  <a:cubicBezTo>
                    <a:pt x="15" y="26"/>
                    <a:pt x="14" y="27"/>
                    <a:pt x="14" y="27"/>
                  </a:cubicBezTo>
                  <a:cubicBezTo>
                    <a:pt x="13" y="27"/>
                    <a:pt x="12" y="28"/>
                    <a:pt x="12" y="28"/>
                  </a:cubicBezTo>
                  <a:cubicBezTo>
                    <a:pt x="12" y="28"/>
                    <a:pt x="12" y="27"/>
                    <a:pt x="11" y="27"/>
                  </a:cubicBezTo>
                  <a:cubicBezTo>
                    <a:pt x="11" y="27"/>
                    <a:pt x="11" y="28"/>
                    <a:pt x="11" y="29"/>
                  </a:cubicBezTo>
                  <a:cubicBezTo>
                    <a:pt x="11" y="29"/>
                    <a:pt x="11" y="29"/>
                    <a:pt x="12" y="30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1"/>
                    <a:pt x="13" y="31"/>
                    <a:pt x="13" y="32"/>
                  </a:cubicBezTo>
                  <a:cubicBezTo>
                    <a:pt x="13" y="32"/>
                    <a:pt x="13" y="32"/>
                    <a:pt x="13" y="32"/>
                  </a:cubicBezTo>
                  <a:close/>
                  <a:moveTo>
                    <a:pt x="22" y="31"/>
                  </a:moveTo>
                  <a:cubicBezTo>
                    <a:pt x="23" y="31"/>
                    <a:pt x="23" y="32"/>
                    <a:pt x="24" y="32"/>
                  </a:cubicBezTo>
                  <a:cubicBezTo>
                    <a:pt x="24" y="31"/>
                    <a:pt x="24" y="31"/>
                    <a:pt x="24" y="32"/>
                  </a:cubicBezTo>
                  <a:cubicBezTo>
                    <a:pt x="24" y="32"/>
                    <a:pt x="25" y="32"/>
                    <a:pt x="25" y="32"/>
                  </a:cubicBezTo>
                  <a:cubicBezTo>
                    <a:pt x="24" y="32"/>
                    <a:pt x="24" y="33"/>
                    <a:pt x="24" y="33"/>
                  </a:cubicBezTo>
                  <a:cubicBezTo>
                    <a:pt x="24" y="33"/>
                    <a:pt x="25" y="34"/>
                    <a:pt x="25" y="34"/>
                  </a:cubicBezTo>
                  <a:cubicBezTo>
                    <a:pt x="26" y="34"/>
                    <a:pt x="27" y="34"/>
                    <a:pt x="27" y="34"/>
                  </a:cubicBezTo>
                  <a:cubicBezTo>
                    <a:pt x="27" y="34"/>
                    <a:pt x="27" y="33"/>
                    <a:pt x="27" y="32"/>
                  </a:cubicBezTo>
                  <a:cubicBezTo>
                    <a:pt x="27" y="32"/>
                    <a:pt x="26" y="32"/>
                    <a:pt x="27" y="32"/>
                  </a:cubicBezTo>
                  <a:cubicBezTo>
                    <a:pt x="27" y="31"/>
                    <a:pt x="27" y="31"/>
                    <a:pt x="28" y="31"/>
                  </a:cubicBezTo>
                  <a:cubicBezTo>
                    <a:pt x="28" y="31"/>
                    <a:pt x="30" y="31"/>
                    <a:pt x="29" y="29"/>
                  </a:cubicBezTo>
                  <a:cubicBezTo>
                    <a:pt x="29" y="29"/>
                    <a:pt x="28" y="29"/>
                    <a:pt x="28" y="29"/>
                  </a:cubicBezTo>
                  <a:cubicBezTo>
                    <a:pt x="27" y="28"/>
                    <a:pt x="28" y="28"/>
                    <a:pt x="28" y="27"/>
                  </a:cubicBezTo>
                  <a:cubicBezTo>
                    <a:pt x="29" y="27"/>
                    <a:pt x="29" y="26"/>
                    <a:pt x="29" y="26"/>
                  </a:cubicBezTo>
                  <a:cubicBezTo>
                    <a:pt x="30" y="26"/>
                    <a:pt x="30" y="25"/>
                    <a:pt x="30" y="25"/>
                  </a:cubicBezTo>
                  <a:cubicBezTo>
                    <a:pt x="30" y="24"/>
                    <a:pt x="30" y="23"/>
                    <a:pt x="30" y="23"/>
                  </a:cubicBezTo>
                  <a:cubicBezTo>
                    <a:pt x="30" y="22"/>
                    <a:pt x="31" y="22"/>
                    <a:pt x="30" y="21"/>
                  </a:cubicBezTo>
                  <a:cubicBezTo>
                    <a:pt x="30" y="21"/>
                    <a:pt x="29" y="21"/>
                    <a:pt x="29" y="20"/>
                  </a:cubicBezTo>
                  <a:cubicBezTo>
                    <a:pt x="28" y="20"/>
                    <a:pt x="27" y="21"/>
                    <a:pt x="27" y="21"/>
                  </a:cubicBezTo>
                  <a:cubicBezTo>
                    <a:pt x="26" y="22"/>
                    <a:pt x="25" y="22"/>
                    <a:pt x="25" y="23"/>
                  </a:cubicBezTo>
                  <a:cubicBezTo>
                    <a:pt x="25" y="23"/>
                    <a:pt x="26" y="23"/>
                    <a:pt x="26" y="24"/>
                  </a:cubicBezTo>
                  <a:cubicBezTo>
                    <a:pt x="26" y="24"/>
                    <a:pt x="26" y="24"/>
                    <a:pt x="25" y="24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5"/>
                    <a:pt x="25" y="25"/>
                    <a:pt x="25" y="24"/>
                  </a:cubicBezTo>
                  <a:cubicBezTo>
                    <a:pt x="24" y="24"/>
                    <a:pt x="24" y="25"/>
                    <a:pt x="2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4" y="24"/>
                    <a:pt x="24" y="23"/>
                    <a:pt x="24" y="23"/>
                  </a:cubicBezTo>
                  <a:cubicBezTo>
                    <a:pt x="24" y="23"/>
                    <a:pt x="25" y="23"/>
                    <a:pt x="25" y="22"/>
                  </a:cubicBezTo>
                  <a:cubicBezTo>
                    <a:pt x="24" y="22"/>
                    <a:pt x="23" y="22"/>
                    <a:pt x="23" y="22"/>
                  </a:cubicBezTo>
                  <a:cubicBezTo>
                    <a:pt x="22" y="22"/>
                    <a:pt x="21" y="22"/>
                    <a:pt x="21" y="22"/>
                  </a:cubicBezTo>
                  <a:cubicBezTo>
                    <a:pt x="21" y="23"/>
                    <a:pt x="24" y="22"/>
                    <a:pt x="22" y="24"/>
                  </a:cubicBezTo>
                  <a:cubicBezTo>
                    <a:pt x="22" y="24"/>
                    <a:pt x="22" y="24"/>
                    <a:pt x="22" y="24"/>
                  </a:cubicBezTo>
                  <a:cubicBezTo>
                    <a:pt x="22" y="24"/>
                    <a:pt x="22" y="25"/>
                    <a:pt x="22" y="25"/>
                  </a:cubicBezTo>
                  <a:cubicBezTo>
                    <a:pt x="22" y="25"/>
                    <a:pt x="22" y="25"/>
                    <a:pt x="21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0" y="26"/>
                    <a:pt x="20" y="25"/>
                    <a:pt x="20" y="25"/>
                  </a:cubicBezTo>
                  <a:cubicBezTo>
                    <a:pt x="20" y="25"/>
                    <a:pt x="19" y="25"/>
                    <a:pt x="19" y="25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26"/>
                    <a:pt x="19" y="26"/>
                    <a:pt x="20" y="26"/>
                  </a:cubicBezTo>
                  <a:cubicBezTo>
                    <a:pt x="20" y="26"/>
                    <a:pt x="20" y="27"/>
                    <a:pt x="20" y="27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8"/>
                    <a:pt x="20" y="27"/>
                    <a:pt x="20" y="28"/>
                  </a:cubicBezTo>
                  <a:cubicBezTo>
                    <a:pt x="20" y="28"/>
                    <a:pt x="21" y="28"/>
                    <a:pt x="21" y="29"/>
                  </a:cubicBezTo>
                  <a:cubicBezTo>
                    <a:pt x="21" y="29"/>
                    <a:pt x="20" y="29"/>
                    <a:pt x="20" y="30"/>
                  </a:cubicBezTo>
                  <a:cubicBezTo>
                    <a:pt x="21" y="30"/>
                    <a:pt x="21" y="31"/>
                    <a:pt x="21" y="31"/>
                  </a:cubicBezTo>
                  <a:cubicBezTo>
                    <a:pt x="22" y="31"/>
                    <a:pt x="22" y="31"/>
                    <a:pt x="22" y="31"/>
                  </a:cubicBezTo>
                  <a:close/>
                  <a:moveTo>
                    <a:pt x="19" y="33"/>
                  </a:moveTo>
                  <a:cubicBezTo>
                    <a:pt x="19" y="33"/>
                    <a:pt x="19" y="33"/>
                    <a:pt x="19" y="33"/>
                  </a:cubicBezTo>
                  <a:cubicBezTo>
                    <a:pt x="19" y="33"/>
                    <a:pt x="18" y="34"/>
                    <a:pt x="18" y="34"/>
                  </a:cubicBezTo>
                  <a:cubicBezTo>
                    <a:pt x="17" y="35"/>
                    <a:pt x="17" y="35"/>
                    <a:pt x="17" y="36"/>
                  </a:cubicBezTo>
                  <a:cubicBezTo>
                    <a:pt x="17" y="37"/>
                    <a:pt x="17" y="37"/>
                    <a:pt x="18" y="36"/>
                  </a:cubicBezTo>
                  <a:cubicBezTo>
                    <a:pt x="18" y="35"/>
                    <a:pt x="19" y="34"/>
                    <a:pt x="19" y="34"/>
                  </a:cubicBezTo>
                  <a:cubicBezTo>
                    <a:pt x="19" y="34"/>
                    <a:pt x="19" y="34"/>
                    <a:pt x="19" y="33"/>
                  </a:cubicBezTo>
                  <a:close/>
                  <a:moveTo>
                    <a:pt x="12" y="34"/>
                  </a:moveTo>
                  <a:cubicBezTo>
                    <a:pt x="12" y="35"/>
                    <a:pt x="11" y="35"/>
                    <a:pt x="12" y="35"/>
                  </a:cubicBezTo>
                  <a:cubicBezTo>
                    <a:pt x="12" y="35"/>
                    <a:pt x="13" y="35"/>
                    <a:pt x="13" y="35"/>
                  </a:cubicBezTo>
                  <a:cubicBezTo>
                    <a:pt x="13" y="34"/>
                    <a:pt x="12" y="33"/>
                    <a:pt x="11" y="33"/>
                  </a:cubicBezTo>
                  <a:cubicBezTo>
                    <a:pt x="11" y="33"/>
                    <a:pt x="11" y="32"/>
                    <a:pt x="10" y="33"/>
                  </a:cubicBezTo>
                  <a:cubicBezTo>
                    <a:pt x="10" y="33"/>
                    <a:pt x="11" y="34"/>
                    <a:pt x="12" y="34"/>
                  </a:cubicBezTo>
                  <a:cubicBezTo>
                    <a:pt x="12" y="35"/>
                    <a:pt x="11" y="34"/>
                    <a:pt x="12" y="34"/>
                  </a:cubicBezTo>
                  <a:close/>
                  <a:moveTo>
                    <a:pt x="14" y="35"/>
                  </a:moveTo>
                  <a:cubicBezTo>
                    <a:pt x="14" y="35"/>
                    <a:pt x="15" y="35"/>
                    <a:pt x="15" y="35"/>
                  </a:cubicBezTo>
                  <a:cubicBezTo>
                    <a:pt x="15" y="36"/>
                    <a:pt x="16" y="36"/>
                    <a:pt x="16" y="36"/>
                  </a:cubicBezTo>
                  <a:cubicBezTo>
                    <a:pt x="16" y="35"/>
                    <a:pt x="14" y="34"/>
                    <a:pt x="14" y="35"/>
                  </a:cubicBezTo>
                  <a:cubicBezTo>
                    <a:pt x="14" y="35"/>
                    <a:pt x="14" y="34"/>
                    <a:pt x="14" y="35"/>
                  </a:cubicBezTo>
                  <a:close/>
                  <a:moveTo>
                    <a:pt x="16" y="24"/>
                  </a:moveTo>
                  <a:cubicBezTo>
                    <a:pt x="16" y="25"/>
                    <a:pt x="17" y="25"/>
                    <a:pt x="17" y="24"/>
                  </a:cubicBezTo>
                  <a:cubicBezTo>
                    <a:pt x="17" y="24"/>
                    <a:pt x="17" y="24"/>
                    <a:pt x="17" y="23"/>
                  </a:cubicBezTo>
                  <a:cubicBezTo>
                    <a:pt x="17" y="23"/>
                    <a:pt x="16" y="22"/>
                    <a:pt x="16" y="22"/>
                  </a:cubicBezTo>
                  <a:cubicBezTo>
                    <a:pt x="16" y="22"/>
                    <a:pt x="16" y="23"/>
                    <a:pt x="16" y="24"/>
                  </a:cubicBezTo>
                  <a:cubicBezTo>
                    <a:pt x="16" y="24"/>
                    <a:pt x="16" y="23"/>
                    <a:pt x="16" y="24"/>
                  </a:cubicBezTo>
                  <a:close/>
                  <a:moveTo>
                    <a:pt x="17" y="27"/>
                  </a:moveTo>
                  <a:cubicBezTo>
                    <a:pt x="17" y="27"/>
                    <a:pt x="16" y="29"/>
                    <a:pt x="17" y="28"/>
                  </a:cubicBezTo>
                  <a:cubicBezTo>
                    <a:pt x="18" y="28"/>
                    <a:pt x="18" y="27"/>
                    <a:pt x="17" y="27"/>
                  </a:cubicBezTo>
                  <a:cubicBezTo>
                    <a:pt x="17" y="27"/>
                    <a:pt x="17" y="27"/>
                    <a:pt x="17" y="27"/>
                  </a:cubicBezTo>
                  <a:close/>
                  <a:moveTo>
                    <a:pt x="27" y="35"/>
                  </a:moveTo>
                  <a:cubicBezTo>
                    <a:pt x="28" y="36"/>
                    <a:pt x="28" y="34"/>
                    <a:pt x="29" y="34"/>
                  </a:cubicBezTo>
                  <a:cubicBezTo>
                    <a:pt x="29" y="34"/>
                    <a:pt x="30" y="35"/>
                    <a:pt x="30" y="34"/>
                  </a:cubicBezTo>
                  <a:cubicBezTo>
                    <a:pt x="29" y="33"/>
                    <a:pt x="28" y="33"/>
                    <a:pt x="28" y="33"/>
                  </a:cubicBezTo>
                  <a:cubicBezTo>
                    <a:pt x="28" y="33"/>
                    <a:pt x="28" y="34"/>
                    <a:pt x="28" y="34"/>
                  </a:cubicBezTo>
                  <a:cubicBezTo>
                    <a:pt x="27" y="34"/>
                    <a:pt x="27" y="34"/>
                    <a:pt x="27" y="35"/>
                  </a:cubicBezTo>
                  <a:cubicBezTo>
                    <a:pt x="27" y="35"/>
                    <a:pt x="27" y="34"/>
                    <a:pt x="27" y="35"/>
                  </a:cubicBezTo>
                  <a:close/>
                  <a:moveTo>
                    <a:pt x="24" y="35"/>
                  </a:moveTo>
                  <a:cubicBezTo>
                    <a:pt x="24" y="35"/>
                    <a:pt x="25" y="36"/>
                    <a:pt x="25" y="37"/>
                  </a:cubicBezTo>
                  <a:cubicBezTo>
                    <a:pt x="25" y="37"/>
                    <a:pt x="25" y="38"/>
                    <a:pt x="25" y="38"/>
                  </a:cubicBezTo>
                  <a:cubicBezTo>
                    <a:pt x="25" y="38"/>
                    <a:pt x="25" y="39"/>
                    <a:pt x="26" y="39"/>
                  </a:cubicBezTo>
                  <a:cubicBezTo>
                    <a:pt x="26" y="39"/>
                    <a:pt x="26" y="37"/>
                    <a:pt x="26" y="37"/>
                  </a:cubicBezTo>
                  <a:cubicBezTo>
                    <a:pt x="26" y="37"/>
                    <a:pt x="27" y="36"/>
                    <a:pt x="27" y="36"/>
                  </a:cubicBezTo>
                  <a:cubicBezTo>
                    <a:pt x="27" y="35"/>
                    <a:pt x="26" y="35"/>
                    <a:pt x="26" y="35"/>
                  </a:cubicBezTo>
                  <a:cubicBezTo>
                    <a:pt x="25" y="35"/>
                    <a:pt x="25" y="34"/>
                    <a:pt x="25" y="34"/>
                  </a:cubicBezTo>
                  <a:cubicBezTo>
                    <a:pt x="24" y="34"/>
                    <a:pt x="24" y="34"/>
                    <a:pt x="24" y="35"/>
                  </a:cubicBezTo>
                  <a:close/>
                  <a:moveTo>
                    <a:pt x="21" y="34"/>
                  </a:moveTo>
                  <a:cubicBezTo>
                    <a:pt x="20" y="34"/>
                    <a:pt x="20" y="34"/>
                    <a:pt x="20" y="35"/>
                  </a:cubicBezTo>
                  <a:cubicBezTo>
                    <a:pt x="19" y="35"/>
                    <a:pt x="20" y="35"/>
                    <a:pt x="20" y="35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0" y="36"/>
                    <a:pt x="19" y="36"/>
                    <a:pt x="20" y="37"/>
                  </a:cubicBezTo>
                  <a:cubicBezTo>
                    <a:pt x="20" y="37"/>
                    <a:pt x="20" y="37"/>
                    <a:pt x="21" y="37"/>
                  </a:cubicBezTo>
                  <a:cubicBezTo>
                    <a:pt x="21" y="37"/>
                    <a:pt x="21" y="37"/>
                    <a:pt x="22" y="38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4" y="38"/>
                    <a:pt x="25" y="38"/>
                    <a:pt x="25" y="37"/>
                  </a:cubicBezTo>
                  <a:cubicBezTo>
                    <a:pt x="25" y="37"/>
                    <a:pt x="24" y="35"/>
                    <a:pt x="24" y="35"/>
                  </a:cubicBezTo>
                  <a:cubicBezTo>
                    <a:pt x="23" y="35"/>
                    <a:pt x="23" y="36"/>
                    <a:pt x="23" y="36"/>
                  </a:cubicBezTo>
                  <a:cubicBezTo>
                    <a:pt x="22" y="36"/>
                    <a:pt x="22" y="35"/>
                    <a:pt x="22" y="35"/>
                  </a:cubicBezTo>
                  <a:cubicBezTo>
                    <a:pt x="22" y="35"/>
                    <a:pt x="21" y="35"/>
                    <a:pt x="21" y="34"/>
                  </a:cubicBezTo>
                  <a:cubicBezTo>
                    <a:pt x="21" y="34"/>
                    <a:pt x="21" y="34"/>
                    <a:pt x="21" y="34"/>
                  </a:cubicBezTo>
                  <a:close/>
                  <a:moveTo>
                    <a:pt x="44" y="33"/>
                  </a:moveTo>
                  <a:cubicBezTo>
                    <a:pt x="45" y="33"/>
                    <a:pt x="45" y="33"/>
                    <a:pt x="46" y="33"/>
                  </a:cubicBezTo>
                  <a:cubicBezTo>
                    <a:pt x="46" y="33"/>
                    <a:pt x="46" y="34"/>
                    <a:pt x="47" y="34"/>
                  </a:cubicBezTo>
                  <a:cubicBezTo>
                    <a:pt x="47" y="34"/>
                    <a:pt x="47" y="33"/>
                    <a:pt x="47" y="33"/>
                  </a:cubicBezTo>
                  <a:cubicBezTo>
                    <a:pt x="47" y="33"/>
                    <a:pt x="47" y="32"/>
                    <a:pt x="47" y="32"/>
                  </a:cubicBezTo>
                  <a:cubicBezTo>
                    <a:pt x="47" y="32"/>
                    <a:pt x="46" y="31"/>
                    <a:pt x="46" y="31"/>
                  </a:cubicBezTo>
                  <a:cubicBezTo>
                    <a:pt x="46" y="31"/>
                    <a:pt x="45" y="30"/>
                    <a:pt x="45" y="30"/>
                  </a:cubicBezTo>
                  <a:cubicBezTo>
                    <a:pt x="45" y="30"/>
                    <a:pt x="44" y="31"/>
                    <a:pt x="44" y="31"/>
                  </a:cubicBezTo>
                  <a:cubicBezTo>
                    <a:pt x="44" y="31"/>
                    <a:pt x="44" y="31"/>
                    <a:pt x="44" y="32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4" y="32"/>
                    <a:pt x="44" y="33"/>
                    <a:pt x="44" y="33"/>
                  </a:cubicBezTo>
                  <a:close/>
                  <a:moveTo>
                    <a:pt x="6" y="35"/>
                  </a:moveTo>
                  <a:cubicBezTo>
                    <a:pt x="6" y="35"/>
                    <a:pt x="7" y="35"/>
                    <a:pt x="7" y="36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8" y="36"/>
                    <a:pt x="9" y="36"/>
                    <a:pt x="9" y="36"/>
                  </a:cubicBezTo>
                  <a:cubicBezTo>
                    <a:pt x="9" y="36"/>
                    <a:pt x="10" y="35"/>
                    <a:pt x="10" y="35"/>
                  </a:cubicBezTo>
                  <a:cubicBezTo>
                    <a:pt x="10" y="35"/>
                    <a:pt x="10" y="35"/>
                    <a:pt x="10" y="35"/>
                  </a:cubicBezTo>
                  <a:cubicBezTo>
                    <a:pt x="11" y="35"/>
                    <a:pt x="10" y="35"/>
                    <a:pt x="11" y="35"/>
                  </a:cubicBezTo>
                  <a:cubicBezTo>
                    <a:pt x="11" y="35"/>
                    <a:pt x="11" y="34"/>
                    <a:pt x="11" y="34"/>
                  </a:cubicBezTo>
                  <a:cubicBezTo>
                    <a:pt x="11" y="33"/>
                    <a:pt x="10" y="33"/>
                    <a:pt x="9" y="33"/>
                  </a:cubicBezTo>
                  <a:cubicBezTo>
                    <a:pt x="9" y="33"/>
                    <a:pt x="10" y="32"/>
                    <a:pt x="9" y="32"/>
                  </a:cubicBezTo>
                  <a:cubicBezTo>
                    <a:pt x="9" y="31"/>
                    <a:pt x="10" y="32"/>
                    <a:pt x="11" y="31"/>
                  </a:cubicBezTo>
                  <a:cubicBezTo>
                    <a:pt x="11" y="31"/>
                    <a:pt x="10" y="30"/>
                    <a:pt x="10" y="30"/>
                  </a:cubicBezTo>
                  <a:cubicBezTo>
                    <a:pt x="10" y="30"/>
                    <a:pt x="10" y="29"/>
                    <a:pt x="10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10" y="28"/>
                    <a:pt x="10" y="28"/>
                    <a:pt x="11" y="27"/>
                  </a:cubicBezTo>
                  <a:cubicBezTo>
                    <a:pt x="11" y="27"/>
                    <a:pt x="11" y="27"/>
                    <a:pt x="12" y="27"/>
                  </a:cubicBezTo>
                  <a:cubicBezTo>
                    <a:pt x="12" y="26"/>
                    <a:pt x="10" y="26"/>
                    <a:pt x="10" y="26"/>
                  </a:cubicBezTo>
                  <a:cubicBezTo>
                    <a:pt x="10" y="25"/>
                    <a:pt x="11" y="26"/>
                    <a:pt x="11" y="26"/>
                  </a:cubicBezTo>
                  <a:cubicBezTo>
                    <a:pt x="11" y="26"/>
                    <a:pt x="12" y="26"/>
                    <a:pt x="12" y="25"/>
                  </a:cubicBezTo>
                  <a:cubicBezTo>
                    <a:pt x="12" y="25"/>
                    <a:pt x="13" y="25"/>
                    <a:pt x="13" y="25"/>
                  </a:cubicBezTo>
                  <a:cubicBezTo>
                    <a:pt x="13" y="25"/>
                    <a:pt x="13" y="24"/>
                    <a:pt x="13" y="24"/>
                  </a:cubicBezTo>
                  <a:cubicBezTo>
                    <a:pt x="13" y="24"/>
                    <a:pt x="12" y="24"/>
                    <a:pt x="12" y="24"/>
                  </a:cubicBezTo>
                  <a:cubicBezTo>
                    <a:pt x="13" y="24"/>
                    <a:pt x="13" y="23"/>
                    <a:pt x="14" y="24"/>
                  </a:cubicBezTo>
                  <a:cubicBezTo>
                    <a:pt x="14" y="24"/>
                    <a:pt x="14" y="22"/>
                    <a:pt x="14" y="22"/>
                  </a:cubicBezTo>
                  <a:cubicBezTo>
                    <a:pt x="14" y="21"/>
                    <a:pt x="14" y="20"/>
                    <a:pt x="15" y="19"/>
                  </a:cubicBezTo>
                  <a:cubicBezTo>
                    <a:pt x="15" y="19"/>
                    <a:pt x="15" y="18"/>
                    <a:pt x="16" y="19"/>
                  </a:cubicBezTo>
                  <a:cubicBezTo>
                    <a:pt x="16" y="19"/>
                    <a:pt x="15" y="19"/>
                    <a:pt x="15" y="20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6" y="22"/>
                    <a:pt x="16" y="19"/>
                    <a:pt x="17" y="19"/>
                  </a:cubicBezTo>
                  <a:cubicBezTo>
                    <a:pt x="17" y="19"/>
                    <a:pt x="17" y="19"/>
                    <a:pt x="17" y="20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8" y="19"/>
                    <a:pt x="19" y="18"/>
                    <a:pt x="19" y="17"/>
                  </a:cubicBezTo>
                  <a:cubicBezTo>
                    <a:pt x="19" y="16"/>
                    <a:pt x="18" y="16"/>
                    <a:pt x="17" y="16"/>
                  </a:cubicBezTo>
                  <a:cubicBezTo>
                    <a:pt x="17" y="16"/>
                    <a:pt x="16" y="16"/>
                    <a:pt x="16" y="16"/>
                  </a:cubicBezTo>
                  <a:cubicBezTo>
                    <a:pt x="16" y="16"/>
                    <a:pt x="16" y="16"/>
                    <a:pt x="15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4" y="15"/>
                    <a:pt x="14" y="16"/>
                    <a:pt x="14" y="16"/>
                  </a:cubicBezTo>
                  <a:cubicBezTo>
                    <a:pt x="14" y="15"/>
                    <a:pt x="16" y="14"/>
                    <a:pt x="15" y="13"/>
                  </a:cubicBezTo>
                  <a:cubicBezTo>
                    <a:pt x="14" y="13"/>
                    <a:pt x="14" y="13"/>
                    <a:pt x="13" y="14"/>
                  </a:cubicBezTo>
                  <a:cubicBezTo>
                    <a:pt x="13" y="14"/>
                    <a:pt x="12" y="14"/>
                    <a:pt x="12" y="14"/>
                  </a:cubicBezTo>
                  <a:cubicBezTo>
                    <a:pt x="12" y="14"/>
                    <a:pt x="13" y="14"/>
                    <a:pt x="13" y="13"/>
                  </a:cubicBezTo>
                  <a:cubicBezTo>
                    <a:pt x="14" y="13"/>
                    <a:pt x="14" y="13"/>
                    <a:pt x="15" y="13"/>
                  </a:cubicBezTo>
                  <a:cubicBezTo>
                    <a:pt x="15" y="12"/>
                    <a:pt x="15" y="11"/>
                    <a:pt x="15" y="10"/>
                  </a:cubicBezTo>
                  <a:cubicBezTo>
                    <a:pt x="14" y="10"/>
                    <a:pt x="14" y="9"/>
                    <a:pt x="13" y="9"/>
                  </a:cubicBezTo>
                  <a:cubicBezTo>
                    <a:pt x="12" y="9"/>
                    <a:pt x="12" y="9"/>
                    <a:pt x="11" y="9"/>
                  </a:cubicBezTo>
                  <a:cubicBezTo>
                    <a:pt x="11" y="9"/>
                    <a:pt x="11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8" y="9"/>
                    <a:pt x="7" y="10"/>
                    <a:pt x="7" y="12"/>
                  </a:cubicBezTo>
                  <a:cubicBezTo>
                    <a:pt x="7" y="13"/>
                    <a:pt x="8" y="13"/>
                    <a:pt x="8" y="14"/>
                  </a:cubicBezTo>
                  <a:cubicBezTo>
                    <a:pt x="8" y="14"/>
                    <a:pt x="8" y="16"/>
                    <a:pt x="8" y="15"/>
                  </a:cubicBezTo>
                  <a:cubicBezTo>
                    <a:pt x="7" y="15"/>
                    <a:pt x="8" y="14"/>
                    <a:pt x="7" y="14"/>
                  </a:cubicBezTo>
                  <a:cubicBezTo>
                    <a:pt x="7" y="14"/>
                    <a:pt x="6" y="16"/>
                    <a:pt x="6" y="15"/>
                  </a:cubicBezTo>
                  <a:cubicBezTo>
                    <a:pt x="6" y="14"/>
                    <a:pt x="7" y="13"/>
                    <a:pt x="7" y="13"/>
                  </a:cubicBezTo>
                  <a:cubicBezTo>
                    <a:pt x="7" y="12"/>
                    <a:pt x="6" y="12"/>
                    <a:pt x="6" y="12"/>
                  </a:cubicBezTo>
                  <a:cubicBezTo>
                    <a:pt x="5" y="13"/>
                    <a:pt x="5" y="13"/>
                    <a:pt x="5" y="14"/>
                  </a:cubicBezTo>
                  <a:cubicBezTo>
                    <a:pt x="4" y="14"/>
                    <a:pt x="4" y="14"/>
                    <a:pt x="4" y="15"/>
                  </a:cubicBezTo>
                  <a:cubicBezTo>
                    <a:pt x="4" y="15"/>
                    <a:pt x="4" y="15"/>
                    <a:pt x="5" y="16"/>
                  </a:cubicBezTo>
                  <a:cubicBezTo>
                    <a:pt x="5" y="16"/>
                    <a:pt x="4" y="16"/>
                    <a:pt x="3" y="16"/>
                  </a:cubicBezTo>
                  <a:cubicBezTo>
                    <a:pt x="3" y="15"/>
                    <a:pt x="3" y="15"/>
                    <a:pt x="3" y="14"/>
                  </a:cubicBezTo>
                  <a:cubicBezTo>
                    <a:pt x="2" y="14"/>
                    <a:pt x="3" y="14"/>
                    <a:pt x="3" y="15"/>
                  </a:cubicBezTo>
                  <a:cubicBezTo>
                    <a:pt x="3" y="15"/>
                    <a:pt x="2" y="15"/>
                    <a:pt x="2" y="15"/>
                  </a:cubicBezTo>
                  <a:cubicBezTo>
                    <a:pt x="2" y="15"/>
                    <a:pt x="1" y="15"/>
                    <a:pt x="1" y="15"/>
                  </a:cubicBezTo>
                  <a:cubicBezTo>
                    <a:pt x="1" y="15"/>
                    <a:pt x="1" y="14"/>
                    <a:pt x="1" y="14"/>
                  </a:cubicBezTo>
                  <a:cubicBezTo>
                    <a:pt x="0" y="14"/>
                    <a:pt x="0" y="15"/>
                    <a:pt x="0" y="15"/>
                  </a:cubicBezTo>
                  <a:cubicBezTo>
                    <a:pt x="0" y="16"/>
                    <a:pt x="0" y="17"/>
                    <a:pt x="0" y="18"/>
                  </a:cubicBezTo>
                  <a:cubicBezTo>
                    <a:pt x="0" y="19"/>
                    <a:pt x="0" y="20"/>
                    <a:pt x="0" y="21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0" y="23"/>
                    <a:pt x="1" y="23"/>
                    <a:pt x="0" y="23"/>
                  </a:cubicBezTo>
                  <a:cubicBezTo>
                    <a:pt x="0" y="22"/>
                    <a:pt x="0" y="21"/>
                    <a:pt x="0" y="21"/>
                  </a:cubicBezTo>
                  <a:cubicBezTo>
                    <a:pt x="0" y="21"/>
                    <a:pt x="0" y="22"/>
                    <a:pt x="0" y="22"/>
                  </a:cubicBezTo>
                  <a:cubicBezTo>
                    <a:pt x="0" y="23"/>
                    <a:pt x="0" y="23"/>
                    <a:pt x="0" y="24"/>
                  </a:cubicBezTo>
                  <a:cubicBezTo>
                    <a:pt x="0" y="24"/>
                    <a:pt x="0" y="25"/>
                    <a:pt x="0" y="26"/>
                  </a:cubicBezTo>
                  <a:cubicBezTo>
                    <a:pt x="0" y="26"/>
                    <a:pt x="0" y="27"/>
                    <a:pt x="0" y="28"/>
                  </a:cubicBezTo>
                  <a:cubicBezTo>
                    <a:pt x="0" y="28"/>
                    <a:pt x="1" y="28"/>
                    <a:pt x="1" y="28"/>
                  </a:cubicBezTo>
                  <a:cubicBezTo>
                    <a:pt x="1" y="28"/>
                    <a:pt x="1" y="27"/>
                    <a:pt x="1" y="27"/>
                  </a:cubicBezTo>
                  <a:cubicBezTo>
                    <a:pt x="1" y="27"/>
                    <a:pt x="1" y="27"/>
                    <a:pt x="2" y="27"/>
                  </a:cubicBezTo>
                  <a:cubicBezTo>
                    <a:pt x="2" y="28"/>
                    <a:pt x="2" y="28"/>
                    <a:pt x="2" y="29"/>
                  </a:cubicBezTo>
                  <a:cubicBezTo>
                    <a:pt x="2" y="29"/>
                    <a:pt x="2" y="29"/>
                    <a:pt x="2" y="30"/>
                  </a:cubicBezTo>
                  <a:cubicBezTo>
                    <a:pt x="2" y="29"/>
                    <a:pt x="2" y="28"/>
                    <a:pt x="3" y="29"/>
                  </a:cubicBezTo>
                  <a:cubicBezTo>
                    <a:pt x="4" y="29"/>
                    <a:pt x="4" y="30"/>
                    <a:pt x="4" y="30"/>
                  </a:cubicBezTo>
                  <a:cubicBezTo>
                    <a:pt x="4" y="31"/>
                    <a:pt x="4" y="32"/>
                    <a:pt x="4" y="33"/>
                  </a:cubicBezTo>
                  <a:cubicBezTo>
                    <a:pt x="4" y="33"/>
                    <a:pt x="4" y="35"/>
                    <a:pt x="4" y="35"/>
                  </a:cubicBezTo>
                  <a:cubicBezTo>
                    <a:pt x="4" y="35"/>
                    <a:pt x="5" y="35"/>
                    <a:pt x="6" y="35"/>
                  </a:cubicBezTo>
                  <a:close/>
                </a:path>
              </a:pathLst>
            </a:custGeom>
            <a:solidFill>
              <a:srgbClr val="8BDDFF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0" name="Freeform 816">
              <a:extLst>
                <a:ext uri="{FF2B5EF4-FFF2-40B4-BE49-F238E27FC236}">
                  <a16:creationId xmlns:a16="http://schemas.microsoft.com/office/drawing/2014/main" id="{EC3E525E-A6AB-ACF7-A05D-CE5AC4ECE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6588" y="3208338"/>
              <a:ext cx="192087" cy="112713"/>
            </a:xfrm>
            <a:custGeom>
              <a:avLst/>
              <a:gdLst>
                <a:gd name="T0" fmla="*/ 17 w 46"/>
                <a:gd name="T1" fmla="*/ 25 h 27"/>
                <a:gd name="T2" fmla="*/ 19 w 46"/>
                <a:gd name="T3" fmla="*/ 25 h 27"/>
                <a:gd name="T4" fmla="*/ 20 w 46"/>
                <a:gd name="T5" fmla="*/ 22 h 27"/>
                <a:gd name="T6" fmla="*/ 25 w 46"/>
                <a:gd name="T7" fmla="*/ 23 h 27"/>
                <a:gd name="T8" fmla="*/ 28 w 46"/>
                <a:gd name="T9" fmla="*/ 24 h 27"/>
                <a:gd name="T10" fmla="*/ 32 w 46"/>
                <a:gd name="T11" fmla="*/ 24 h 27"/>
                <a:gd name="T12" fmla="*/ 34 w 46"/>
                <a:gd name="T13" fmla="*/ 23 h 27"/>
                <a:gd name="T14" fmla="*/ 40 w 46"/>
                <a:gd name="T15" fmla="*/ 22 h 27"/>
                <a:gd name="T16" fmla="*/ 43 w 46"/>
                <a:gd name="T17" fmla="*/ 18 h 27"/>
                <a:gd name="T18" fmla="*/ 45 w 46"/>
                <a:gd name="T19" fmla="*/ 17 h 27"/>
                <a:gd name="T20" fmla="*/ 45 w 46"/>
                <a:gd name="T21" fmla="*/ 15 h 27"/>
                <a:gd name="T22" fmla="*/ 44 w 46"/>
                <a:gd name="T23" fmla="*/ 12 h 27"/>
                <a:gd name="T24" fmla="*/ 41 w 46"/>
                <a:gd name="T25" fmla="*/ 11 h 27"/>
                <a:gd name="T26" fmla="*/ 39 w 46"/>
                <a:gd name="T27" fmla="*/ 10 h 27"/>
                <a:gd name="T28" fmla="*/ 39 w 46"/>
                <a:gd name="T29" fmla="*/ 8 h 27"/>
                <a:gd name="T30" fmla="*/ 35 w 46"/>
                <a:gd name="T31" fmla="*/ 7 h 27"/>
                <a:gd name="T32" fmla="*/ 33 w 46"/>
                <a:gd name="T33" fmla="*/ 8 h 27"/>
                <a:gd name="T34" fmla="*/ 31 w 46"/>
                <a:gd name="T35" fmla="*/ 10 h 27"/>
                <a:gd name="T36" fmla="*/ 30 w 46"/>
                <a:gd name="T37" fmla="*/ 8 h 27"/>
                <a:gd name="T38" fmla="*/ 30 w 46"/>
                <a:gd name="T39" fmla="*/ 5 h 27"/>
                <a:gd name="T40" fmla="*/ 26 w 46"/>
                <a:gd name="T41" fmla="*/ 4 h 27"/>
                <a:gd name="T42" fmla="*/ 22 w 46"/>
                <a:gd name="T43" fmla="*/ 2 h 27"/>
                <a:gd name="T44" fmla="*/ 19 w 46"/>
                <a:gd name="T45" fmla="*/ 2 h 27"/>
                <a:gd name="T46" fmla="*/ 15 w 46"/>
                <a:gd name="T47" fmla="*/ 0 h 27"/>
                <a:gd name="T48" fmla="*/ 13 w 46"/>
                <a:gd name="T49" fmla="*/ 3 h 27"/>
                <a:gd name="T50" fmla="*/ 9 w 46"/>
                <a:gd name="T51" fmla="*/ 5 h 27"/>
                <a:gd name="T52" fmla="*/ 8 w 46"/>
                <a:gd name="T53" fmla="*/ 6 h 27"/>
                <a:gd name="T54" fmla="*/ 4 w 46"/>
                <a:gd name="T55" fmla="*/ 7 h 27"/>
                <a:gd name="T56" fmla="*/ 2 w 46"/>
                <a:gd name="T57" fmla="*/ 9 h 27"/>
                <a:gd name="T58" fmla="*/ 1 w 46"/>
                <a:gd name="T59" fmla="*/ 10 h 27"/>
                <a:gd name="T60" fmla="*/ 3 w 46"/>
                <a:gd name="T61" fmla="*/ 15 h 27"/>
                <a:gd name="T62" fmla="*/ 5 w 46"/>
                <a:gd name="T63" fmla="*/ 18 h 27"/>
                <a:gd name="T64" fmla="*/ 7 w 46"/>
                <a:gd name="T65" fmla="*/ 20 h 27"/>
                <a:gd name="T66" fmla="*/ 9 w 46"/>
                <a:gd name="T67" fmla="*/ 21 h 27"/>
                <a:gd name="T68" fmla="*/ 12 w 46"/>
                <a:gd name="T69" fmla="*/ 24 h 27"/>
                <a:gd name="T70" fmla="*/ 14 w 46"/>
                <a:gd name="T71" fmla="*/ 2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6" h="27">
                  <a:moveTo>
                    <a:pt x="14" y="26"/>
                  </a:moveTo>
                  <a:cubicBezTo>
                    <a:pt x="15" y="27"/>
                    <a:pt x="16" y="25"/>
                    <a:pt x="17" y="25"/>
                  </a:cubicBezTo>
                  <a:cubicBezTo>
                    <a:pt x="17" y="25"/>
                    <a:pt x="17" y="26"/>
                    <a:pt x="18" y="26"/>
                  </a:cubicBezTo>
                  <a:cubicBezTo>
                    <a:pt x="18" y="26"/>
                    <a:pt x="18" y="25"/>
                    <a:pt x="19" y="25"/>
                  </a:cubicBezTo>
                  <a:cubicBezTo>
                    <a:pt x="19" y="24"/>
                    <a:pt x="20" y="24"/>
                    <a:pt x="20" y="23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23" y="22"/>
                    <a:pt x="24" y="23"/>
                    <a:pt x="25" y="23"/>
                  </a:cubicBezTo>
                  <a:cubicBezTo>
                    <a:pt x="25" y="23"/>
                    <a:pt x="26" y="23"/>
                    <a:pt x="26" y="23"/>
                  </a:cubicBezTo>
                  <a:cubicBezTo>
                    <a:pt x="27" y="24"/>
                    <a:pt x="27" y="24"/>
                    <a:pt x="28" y="24"/>
                  </a:cubicBezTo>
                  <a:cubicBezTo>
                    <a:pt x="29" y="24"/>
                    <a:pt x="30" y="23"/>
                    <a:pt x="31" y="24"/>
                  </a:cubicBezTo>
                  <a:cubicBezTo>
                    <a:pt x="31" y="24"/>
                    <a:pt x="32" y="24"/>
                    <a:pt x="32" y="24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4" y="25"/>
                    <a:pt x="34" y="24"/>
                    <a:pt x="34" y="23"/>
                  </a:cubicBezTo>
                  <a:cubicBezTo>
                    <a:pt x="35" y="23"/>
                    <a:pt x="36" y="23"/>
                    <a:pt x="37" y="23"/>
                  </a:cubicBezTo>
                  <a:cubicBezTo>
                    <a:pt x="38" y="23"/>
                    <a:pt x="39" y="22"/>
                    <a:pt x="40" y="22"/>
                  </a:cubicBezTo>
                  <a:cubicBezTo>
                    <a:pt x="41" y="21"/>
                    <a:pt x="41" y="20"/>
                    <a:pt x="41" y="20"/>
                  </a:cubicBezTo>
                  <a:cubicBezTo>
                    <a:pt x="41" y="19"/>
                    <a:pt x="42" y="19"/>
                    <a:pt x="43" y="18"/>
                  </a:cubicBezTo>
                  <a:cubicBezTo>
                    <a:pt x="43" y="18"/>
                    <a:pt x="43" y="17"/>
                    <a:pt x="44" y="17"/>
                  </a:cubicBezTo>
                  <a:cubicBezTo>
                    <a:pt x="44" y="17"/>
                    <a:pt x="45" y="17"/>
                    <a:pt x="45" y="17"/>
                  </a:cubicBezTo>
                  <a:cubicBezTo>
                    <a:pt x="45" y="16"/>
                    <a:pt x="46" y="16"/>
                    <a:pt x="46" y="16"/>
                  </a:cubicBezTo>
                  <a:cubicBezTo>
                    <a:pt x="46" y="16"/>
                    <a:pt x="46" y="15"/>
                    <a:pt x="45" y="15"/>
                  </a:cubicBezTo>
                  <a:cubicBezTo>
                    <a:pt x="45" y="15"/>
                    <a:pt x="45" y="14"/>
                    <a:pt x="45" y="14"/>
                  </a:cubicBezTo>
                  <a:cubicBezTo>
                    <a:pt x="44" y="13"/>
                    <a:pt x="45" y="12"/>
                    <a:pt x="44" y="12"/>
                  </a:cubicBezTo>
                  <a:cubicBezTo>
                    <a:pt x="43" y="12"/>
                    <a:pt x="43" y="12"/>
                    <a:pt x="43" y="12"/>
                  </a:cubicBezTo>
                  <a:cubicBezTo>
                    <a:pt x="42" y="11"/>
                    <a:pt x="42" y="11"/>
                    <a:pt x="41" y="11"/>
                  </a:cubicBezTo>
                  <a:cubicBezTo>
                    <a:pt x="40" y="10"/>
                    <a:pt x="41" y="11"/>
                    <a:pt x="40" y="11"/>
                  </a:cubicBezTo>
                  <a:cubicBezTo>
                    <a:pt x="39" y="11"/>
                    <a:pt x="39" y="11"/>
                    <a:pt x="39" y="10"/>
                  </a:cubicBezTo>
                  <a:cubicBezTo>
                    <a:pt x="38" y="10"/>
                    <a:pt x="38" y="10"/>
                    <a:pt x="38" y="10"/>
                  </a:cubicBezTo>
                  <a:cubicBezTo>
                    <a:pt x="37" y="9"/>
                    <a:pt x="39" y="9"/>
                    <a:pt x="39" y="8"/>
                  </a:cubicBezTo>
                  <a:cubicBezTo>
                    <a:pt x="38" y="8"/>
                    <a:pt x="37" y="9"/>
                    <a:pt x="36" y="8"/>
                  </a:cubicBezTo>
                  <a:cubicBezTo>
                    <a:pt x="36" y="8"/>
                    <a:pt x="35" y="8"/>
                    <a:pt x="35" y="7"/>
                  </a:cubicBezTo>
                  <a:cubicBezTo>
                    <a:pt x="34" y="7"/>
                    <a:pt x="33" y="6"/>
                    <a:pt x="33" y="7"/>
                  </a:cubicBezTo>
                  <a:cubicBezTo>
                    <a:pt x="32" y="7"/>
                    <a:pt x="33" y="8"/>
                    <a:pt x="33" y="8"/>
                  </a:cubicBezTo>
                  <a:cubicBezTo>
                    <a:pt x="34" y="9"/>
                    <a:pt x="33" y="9"/>
                    <a:pt x="32" y="9"/>
                  </a:cubicBezTo>
                  <a:cubicBezTo>
                    <a:pt x="32" y="10"/>
                    <a:pt x="31" y="10"/>
                    <a:pt x="31" y="10"/>
                  </a:cubicBezTo>
                  <a:cubicBezTo>
                    <a:pt x="30" y="9"/>
                    <a:pt x="30" y="9"/>
                    <a:pt x="30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27" y="6"/>
                    <a:pt x="30" y="6"/>
                    <a:pt x="30" y="5"/>
                  </a:cubicBezTo>
                  <a:cubicBezTo>
                    <a:pt x="29" y="4"/>
                    <a:pt x="28" y="4"/>
                    <a:pt x="28" y="4"/>
                  </a:cubicBezTo>
                  <a:cubicBezTo>
                    <a:pt x="27" y="5"/>
                    <a:pt x="27" y="4"/>
                    <a:pt x="26" y="4"/>
                  </a:cubicBezTo>
                  <a:cubicBezTo>
                    <a:pt x="25" y="3"/>
                    <a:pt x="24" y="3"/>
                    <a:pt x="24" y="3"/>
                  </a:cubicBezTo>
                  <a:cubicBezTo>
                    <a:pt x="23" y="3"/>
                    <a:pt x="23" y="2"/>
                    <a:pt x="22" y="2"/>
                  </a:cubicBezTo>
                  <a:cubicBezTo>
                    <a:pt x="22" y="1"/>
                    <a:pt x="21" y="0"/>
                    <a:pt x="20" y="1"/>
                  </a:cubicBezTo>
                  <a:cubicBezTo>
                    <a:pt x="20" y="1"/>
                    <a:pt x="20" y="2"/>
                    <a:pt x="19" y="2"/>
                  </a:cubicBezTo>
                  <a:cubicBezTo>
                    <a:pt x="19" y="3"/>
                    <a:pt x="18" y="2"/>
                    <a:pt x="18" y="1"/>
                  </a:cubicBezTo>
                  <a:cubicBezTo>
                    <a:pt x="17" y="0"/>
                    <a:pt x="16" y="0"/>
                    <a:pt x="15" y="0"/>
                  </a:cubicBezTo>
                  <a:cubicBezTo>
                    <a:pt x="15" y="1"/>
                    <a:pt x="16" y="1"/>
                    <a:pt x="16" y="2"/>
                  </a:cubicBezTo>
                  <a:cubicBezTo>
                    <a:pt x="16" y="2"/>
                    <a:pt x="14" y="3"/>
                    <a:pt x="13" y="3"/>
                  </a:cubicBezTo>
                  <a:cubicBezTo>
                    <a:pt x="13" y="3"/>
                    <a:pt x="12" y="3"/>
                    <a:pt x="11" y="4"/>
                  </a:cubicBezTo>
                  <a:cubicBezTo>
                    <a:pt x="10" y="4"/>
                    <a:pt x="10" y="4"/>
                    <a:pt x="9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8" y="5"/>
                    <a:pt x="8" y="6"/>
                    <a:pt x="8" y="6"/>
                  </a:cubicBezTo>
                  <a:cubicBezTo>
                    <a:pt x="7" y="6"/>
                    <a:pt x="6" y="7"/>
                    <a:pt x="6" y="7"/>
                  </a:cubicBezTo>
                  <a:cubicBezTo>
                    <a:pt x="5" y="7"/>
                    <a:pt x="4" y="7"/>
                    <a:pt x="4" y="7"/>
                  </a:cubicBezTo>
                  <a:cubicBezTo>
                    <a:pt x="3" y="7"/>
                    <a:pt x="3" y="7"/>
                    <a:pt x="3" y="8"/>
                  </a:cubicBezTo>
                  <a:cubicBezTo>
                    <a:pt x="3" y="8"/>
                    <a:pt x="2" y="9"/>
                    <a:pt x="2" y="9"/>
                  </a:cubicBezTo>
                  <a:cubicBezTo>
                    <a:pt x="1" y="9"/>
                    <a:pt x="1" y="8"/>
                    <a:pt x="1" y="8"/>
                  </a:cubicBezTo>
                  <a:cubicBezTo>
                    <a:pt x="0" y="8"/>
                    <a:pt x="1" y="9"/>
                    <a:pt x="1" y="10"/>
                  </a:cubicBezTo>
                  <a:cubicBezTo>
                    <a:pt x="2" y="10"/>
                    <a:pt x="2" y="11"/>
                    <a:pt x="3" y="11"/>
                  </a:cubicBezTo>
                  <a:cubicBezTo>
                    <a:pt x="4" y="13"/>
                    <a:pt x="3" y="14"/>
                    <a:pt x="3" y="15"/>
                  </a:cubicBezTo>
                  <a:cubicBezTo>
                    <a:pt x="4" y="16"/>
                    <a:pt x="4" y="16"/>
                    <a:pt x="4" y="17"/>
                  </a:cubicBezTo>
                  <a:cubicBezTo>
                    <a:pt x="4" y="17"/>
                    <a:pt x="5" y="18"/>
                    <a:pt x="5" y="18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7" y="18"/>
                    <a:pt x="7" y="19"/>
                    <a:pt x="7" y="20"/>
                  </a:cubicBezTo>
                  <a:cubicBezTo>
                    <a:pt x="7" y="20"/>
                    <a:pt x="8" y="20"/>
                    <a:pt x="8" y="20"/>
                  </a:cubicBezTo>
                  <a:cubicBezTo>
                    <a:pt x="8" y="21"/>
                    <a:pt x="8" y="20"/>
                    <a:pt x="9" y="21"/>
                  </a:cubicBezTo>
                  <a:cubicBezTo>
                    <a:pt x="9" y="21"/>
                    <a:pt x="10" y="22"/>
                    <a:pt x="10" y="22"/>
                  </a:cubicBezTo>
                  <a:cubicBezTo>
                    <a:pt x="11" y="23"/>
                    <a:pt x="12" y="23"/>
                    <a:pt x="12" y="24"/>
                  </a:cubicBezTo>
                  <a:cubicBezTo>
                    <a:pt x="13" y="24"/>
                    <a:pt x="13" y="25"/>
                    <a:pt x="14" y="26"/>
                  </a:cubicBezTo>
                  <a:cubicBezTo>
                    <a:pt x="15" y="26"/>
                    <a:pt x="13" y="25"/>
                    <a:pt x="14" y="26"/>
                  </a:cubicBezTo>
                  <a:close/>
                </a:path>
              </a:pathLst>
            </a:custGeom>
            <a:solidFill>
              <a:srgbClr val="DDF5FF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1" name="Freeform 817">
              <a:extLst>
                <a:ext uri="{FF2B5EF4-FFF2-40B4-BE49-F238E27FC236}">
                  <a16:creationId xmlns:a16="http://schemas.microsoft.com/office/drawing/2014/main" id="{1D4B9530-EA43-C2FF-F0EE-F3B7DD15A66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59450" y="3400425"/>
              <a:ext cx="165100" cy="163513"/>
            </a:xfrm>
            <a:custGeom>
              <a:avLst/>
              <a:gdLst>
                <a:gd name="T0" fmla="*/ 32 w 40"/>
                <a:gd name="T1" fmla="*/ 37 h 39"/>
                <a:gd name="T2" fmla="*/ 24 w 40"/>
                <a:gd name="T3" fmla="*/ 31 h 39"/>
                <a:gd name="T4" fmla="*/ 16 w 40"/>
                <a:gd name="T5" fmla="*/ 27 h 39"/>
                <a:gd name="T6" fmla="*/ 12 w 40"/>
                <a:gd name="T7" fmla="*/ 22 h 39"/>
                <a:gd name="T8" fmla="*/ 12 w 40"/>
                <a:gd name="T9" fmla="*/ 21 h 39"/>
                <a:gd name="T10" fmla="*/ 8 w 40"/>
                <a:gd name="T11" fmla="*/ 17 h 39"/>
                <a:gd name="T12" fmla="*/ 6 w 40"/>
                <a:gd name="T13" fmla="*/ 12 h 39"/>
                <a:gd name="T14" fmla="*/ 4 w 40"/>
                <a:gd name="T15" fmla="*/ 15 h 39"/>
                <a:gd name="T16" fmla="*/ 2 w 40"/>
                <a:gd name="T17" fmla="*/ 15 h 39"/>
                <a:gd name="T18" fmla="*/ 1 w 40"/>
                <a:gd name="T19" fmla="*/ 13 h 39"/>
                <a:gd name="T20" fmla="*/ 3 w 40"/>
                <a:gd name="T21" fmla="*/ 10 h 39"/>
                <a:gd name="T22" fmla="*/ 10 w 40"/>
                <a:gd name="T23" fmla="*/ 10 h 39"/>
                <a:gd name="T24" fmla="*/ 13 w 40"/>
                <a:gd name="T25" fmla="*/ 9 h 39"/>
                <a:gd name="T26" fmla="*/ 15 w 40"/>
                <a:gd name="T27" fmla="*/ 5 h 39"/>
                <a:gd name="T28" fmla="*/ 17 w 40"/>
                <a:gd name="T29" fmla="*/ 3 h 39"/>
                <a:gd name="T30" fmla="*/ 19 w 40"/>
                <a:gd name="T31" fmla="*/ 2 h 39"/>
                <a:gd name="T32" fmla="*/ 23 w 40"/>
                <a:gd name="T33" fmla="*/ 2 h 39"/>
                <a:gd name="T34" fmla="*/ 26 w 40"/>
                <a:gd name="T35" fmla="*/ 6 h 39"/>
                <a:gd name="T36" fmla="*/ 34 w 40"/>
                <a:gd name="T37" fmla="*/ 7 h 39"/>
                <a:gd name="T38" fmla="*/ 36 w 40"/>
                <a:gd name="T39" fmla="*/ 8 h 39"/>
                <a:gd name="T40" fmla="*/ 38 w 40"/>
                <a:gd name="T41" fmla="*/ 10 h 39"/>
                <a:gd name="T42" fmla="*/ 39 w 40"/>
                <a:gd name="T43" fmla="*/ 13 h 39"/>
                <a:gd name="T44" fmla="*/ 37 w 40"/>
                <a:gd name="T45" fmla="*/ 16 h 39"/>
                <a:gd name="T46" fmla="*/ 32 w 40"/>
                <a:gd name="T47" fmla="*/ 13 h 39"/>
                <a:gd name="T48" fmla="*/ 28 w 40"/>
                <a:gd name="T49" fmla="*/ 14 h 39"/>
                <a:gd name="T50" fmla="*/ 25 w 40"/>
                <a:gd name="T51" fmla="*/ 13 h 39"/>
                <a:gd name="T52" fmla="*/ 21 w 40"/>
                <a:gd name="T53" fmla="*/ 13 h 39"/>
                <a:gd name="T54" fmla="*/ 18 w 40"/>
                <a:gd name="T55" fmla="*/ 14 h 39"/>
                <a:gd name="T56" fmla="*/ 16 w 40"/>
                <a:gd name="T57" fmla="*/ 18 h 39"/>
                <a:gd name="T58" fmla="*/ 17 w 40"/>
                <a:gd name="T59" fmla="*/ 20 h 39"/>
                <a:gd name="T60" fmla="*/ 19 w 40"/>
                <a:gd name="T61" fmla="*/ 23 h 39"/>
                <a:gd name="T62" fmla="*/ 25 w 40"/>
                <a:gd name="T63" fmla="*/ 30 h 39"/>
                <a:gd name="T64" fmla="*/ 29 w 40"/>
                <a:gd name="T65" fmla="*/ 35 h 39"/>
                <a:gd name="T66" fmla="*/ 33 w 40"/>
                <a:gd name="T67" fmla="*/ 38 h 39"/>
                <a:gd name="T68" fmla="*/ 7 w 40"/>
                <a:gd name="T69" fmla="*/ 15 h 39"/>
                <a:gd name="T70" fmla="*/ 8 w 40"/>
                <a:gd name="T71" fmla="*/ 14 h 39"/>
                <a:gd name="T72" fmla="*/ 6 w 40"/>
                <a:gd name="T73" fmla="*/ 14 h 39"/>
                <a:gd name="T74" fmla="*/ 6 w 40"/>
                <a:gd name="T75" fmla="*/ 17 h 39"/>
                <a:gd name="T76" fmla="*/ 7 w 40"/>
                <a:gd name="T77" fmla="*/ 18 h 39"/>
                <a:gd name="T78" fmla="*/ 7 w 40"/>
                <a:gd name="T79" fmla="*/ 16 h 39"/>
                <a:gd name="T80" fmla="*/ 9 w 40"/>
                <a:gd name="T81" fmla="*/ 19 h 39"/>
                <a:gd name="T82" fmla="*/ 11 w 40"/>
                <a:gd name="T83" fmla="*/ 20 h 39"/>
                <a:gd name="T84" fmla="*/ 9 w 40"/>
                <a:gd name="T85" fmla="*/ 23 h 39"/>
                <a:gd name="T86" fmla="*/ 10 w 40"/>
                <a:gd name="T87" fmla="*/ 24 h 39"/>
                <a:gd name="T88" fmla="*/ 19 w 40"/>
                <a:gd name="T89" fmla="*/ 30 h 39"/>
                <a:gd name="T90" fmla="*/ 23 w 40"/>
                <a:gd name="T91" fmla="*/ 31 h 39"/>
                <a:gd name="T92" fmla="*/ 21 w 40"/>
                <a:gd name="T93" fmla="*/ 34 h 39"/>
                <a:gd name="T94" fmla="*/ 23 w 40"/>
                <a:gd name="T95" fmla="*/ 34 h 39"/>
                <a:gd name="T96" fmla="*/ 25 w 40"/>
                <a:gd name="T97" fmla="*/ 34 h 39"/>
                <a:gd name="T98" fmla="*/ 25 w 40"/>
                <a:gd name="T99" fmla="*/ 34 h 39"/>
                <a:gd name="T100" fmla="*/ 18 w 40"/>
                <a:gd name="T101" fmla="*/ 33 h 39"/>
                <a:gd name="T102" fmla="*/ 18 w 40"/>
                <a:gd name="T103" fmla="*/ 3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0" h="39">
                  <a:moveTo>
                    <a:pt x="33" y="38"/>
                  </a:moveTo>
                  <a:cubicBezTo>
                    <a:pt x="33" y="38"/>
                    <a:pt x="33" y="39"/>
                    <a:pt x="33" y="39"/>
                  </a:cubicBezTo>
                  <a:cubicBezTo>
                    <a:pt x="33" y="38"/>
                    <a:pt x="33" y="38"/>
                    <a:pt x="32" y="37"/>
                  </a:cubicBezTo>
                  <a:cubicBezTo>
                    <a:pt x="32" y="37"/>
                    <a:pt x="31" y="37"/>
                    <a:pt x="30" y="37"/>
                  </a:cubicBezTo>
                  <a:cubicBezTo>
                    <a:pt x="29" y="36"/>
                    <a:pt x="29" y="35"/>
                    <a:pt x="28" y="34"/>
                  </a:cubicBezTo>
                  <a:cubicBezTo>
                    <a:pt x="26" y="33"/>
                    <a:pt x="25" y="32"/>
                    <a:pt x="24" y="31"/>
                  </a:cubicBezTo>
                  <a:cubicBezTo>
                    <a:pt x="23" y="30"/>
                    <a:pt x="22" y="30"/>
                    <a:pt x="21" y="29"/>
                  </a:cubicBezTo>
                  <a:cubicBezTo>
                    <a:pt x="20" y="29"/>
                    <a:pt x="18" y="29"/>
                    <a:pt x="17" y="29"/>
                  </a:cubicBezTo>
                  <a:cubicBezTo>
                    <a:pt x="16" y="28"/>
                    <a:pt x="16" y="28"/>
                    <a:pt x="16" y="27"/>
                  </a:cubicBezTo>
                  <a:cubicBezTo>
                    <a:pt x="15" y="27"/>
                    <a:pt x="15" y="27"/>
                    <a:pt x="14" y="26"/>
                  </a:cubicBezTo>
                  <a:cubicBezTo>
                    <a:pt x="13" y="25"/>
                    <a:pt x="12" y="24"/>
                    <a:pt x="12" y="23"/>
                  </a:cubicBezTo>
                  <a:cubicBezTo>
                    <a:pt x="11" y="22"/>
                    <a:pt x="11" y="22"/>
                    <a:pt x="12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2" y="22"/>
                    <a:pt x="13" y="22"/>
                    <a:pt x="13" y="22"/>
                  </a:cubicBezTo>
                  <a:cubicBezTo>
                    <a:pt x="13" y="21"/>
                    <a:pt x="12" y="21"/>
                    <a:pt x="12" y="21"/>
                  </a:cubicBezTo>
                  <a:cubicBezTo>
                    <a:pt x="11" y="20"/>
                    <a:pt x="11" y="20"/>
                    <a:pt x="10" y="19"/>
                  </a:cubicBezTo>
                  <a:cubicBezTo>
                    <a:pt x="10" y="18"/>
                    <a:pt x="10" y="18"/>
                    <a:pt x="9" y="18"/>
                  </a:cubicBezTo>
                  <a:cubicBezTo>
                    <a:pt x="9" y="18"/>
                    <a:pt x="8" y="17"/>
                    <a:pt x="8" y="17"/>
                  </a:cubicBezTo>
                  <a:cubicBezTo>
                    <a:pt x="9" y="18"/>
                    <a:pt x="10" y="17"/>
                    <a:pt x="10" y="16"/>
                  </a:cubicBezTo>
                  <a:cubicBezTo>
                    <a:pt x="10" y="15"/>
                    <a:pt x="9" y="14"/>
                    <a:pt x="8" y="14"/>
                  </a:cubicBezTo>
                  <a:cubicBezTo>
                    <a:pt x="8" y="13"/>
                    <a:pt x="7" y="12"/>
                    <a:pt x="6" y="12"/>
                  </a:cubicBezTo>
                  <a:cubicBezTo>
                    <a:pt x="6" y="12"/>
                    <a:pt x="5" y="12"/>
                    <a:pt x="5" y="12"/>
                  </a:cubicBezTo>
                  <a:cubicBezTo>
                    <a:pt x="5" y="13"/>
                    <a:pt x="5" y="13"/>
                    <a:pt x="5" y="14"/>
                  </a:cubicBezTo>
                  <a:cubicBezTo>
                    <a:pt x="5" y="14"/>
                    <a:pt x="5" y="14"/>
                    <a:pt x="4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3" y="15"/>
                    <a:pt x="4" y="16"/>
                    <a:pt x="3" y="17"/>
                  </a:cubicBezTo>
                  <a:cubicBezTo>
                    <a:pt x="2" y="18"/>
                    <a:pt x="2" y="16"/>
                    <a:pt x="2" y="15"/>
                  </a:cubicBezTo>
                  <a:cubicBezTo>
                    <a:pt x="1" y="15"/>
                    <a:pt x="1" y="15"/>
                    <a:pt x="1" y="14"/>
                  </a:cubicBezTo>
                  <a:cubicBezTo>
                    <a:pt x="1" y="14"/>
                    <a:pt x="2" y="14"/>
                    <a:pt x="2" y="14"/>
                  </a:cubicBezTo>
                  <a:cubicBezTo>
                    <a:pt x="1" y="14"/>
                    <a:pt x="1" y="14"/>
                    <a:pt x="1" y="13"/>
                  </a:cubicBezTo>
                  <a:cubicBezTo>
                    <a:pt x="1" y="13"/>
                    <a:pt x="1" y="13"/>
                    <a:pt x="1" y="12"/>
                  </a:cubicBezTo>
                  <a:cubicBezTo>
                    <a:pt x="1" y="12"/>
                    <a:pt x="0" y="11"/>
                    <a:pt x="0" y="10"/>
                  </a:cubicBezTo>
                  <a:cubicBezTo>
                    <a:pt x="1" y="11"/>
                    <a:pt x="4" y="12"/>
                    <a:pt x="3" y="10"/>
                  </a:cubicBezTo>
                  <a:cubicBezTo>
                    <a:pt x="4" y="10"/>
                    <a:pt x="5" y="11"/>
                    <a:pt x="6" y="10"/>
                  </a:cubicBezTo>
                  <a:cubicBezTo>
                    <a:pt x="7" y="10"/>
                    <a:pt x="7" y="9"/>
                    <a:pt x="7" y="9"/>
                  </a:cubicBezTo>
                  <a:cubicBezTo>
                    <a:pt x="7" y="9"/>
                    <a:pt x="9" y="11"/>
                    <a:pt x="10" y="10"/>
                  </a:cubicBezTo>
                  <a:cubicBezTo>
                    <a:pt x="10" y="10"/>
                    <a:pt x="12" y="12"/>
                    <a:pt x="13" y="11"/>
                  </a:cubicBezTo>
                  <a:cubicBezTo>
                    <a:pt x="13" y="10"/>
                    <a:pt x="12" y="10"/>
                    <a:pt x="12" y="9"/>
                  </a:cubicBezTo>
                  <a:cubicBezTo>
                    <a:pt x="12" y="9"/>
                    <a:pt x="13" y="9"/>
                    <a:pt x="13" y="9"/>
                  </a:cubicBezTo>
                  <a:cubicBezTo>
                    <a:pt x="12" y="8"/>
                    <a:pt x="13" y="8"/>
                    <a:pt x="13" y="8"/>
                  </a:cubicBezTo>
                  <a:cubicBezTo>
                    <a:pt x="14" y="7"/>
                    <a:pt x="14" y="8"/>
                    <a:pt x="15" y="7"/>
                  </a:cubicBezTo>
                  <a:cubicBezTo>
                    <a:pt x="15" y="6"/>
                    <a:pt x="15" y="6"/>
                    <a:pt x="15" y="5"/>
                  </a:cubicBezTo>
                  <a:cubicBezTo>
                    <a:pt x="15" y="5"/>
                    <a:pt x="14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6" y="3"/>
                    <a:pt x="16" y="3"/>
                    <a:pt x="17" y="3"/>
                  </a:cubicBezTo>
                  <a:cubicBezTo>
                    <a:pt x="17" y="3"/>
                    <a:pt x="17" y="3"/>
                    <a:pt x="17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0"/>
                    <a:pt x="20" y="1"/>
                    <a:pt x="20" y="1"/>
                  </a:cubicBezTo>
                  <a:cubicBezTo>
                    <a:pt x="21" y="1"/>
                    <a:pt x="22" y="1"/>
                    <a:pt x="23" y="2"/>
                  </a:cubicBezTo>
                  <a:cubicBezTo>
                    <a:pt x="23" y="3"/>
                    <a:pt x="24" y="4"/>
                    <a:pt x="24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6" y="5"/>
                    <a:pt x="26" y="5"/>
                    <a:pt x="26" y="6"/>
                  </a:cubicBezTo>
                  <a:cubicBezTo>
                    <a:pt x="27" y="6"/>
                    <a:pt x="28" y="7"/>
                    <a:pt x="28" y="7"/>
                  </a:cubicBezTo>
                  <a:cubicBezTo>
                    <a:pt x="29" y="7"/>
                    <a:pt x="30" y="7"/>
                    <a:pt x="31" y="7"/>
                  </a:cubicBezTo>
                  <a:cubicBezTo>
                    <a:pt x="32" y="8"/>
                    <a:pt x="33" y="8"/>
                    <a:pt x="34" y="7"/>
                  </a:cubicBezTo>
                  <a:cubicBezTo>
                    <a:pt x="34" y="7"/>
                    <a:pt x="35" y="7"/>
                    <a:pt x="36" y="6"/>
                  </a:cubicBezTo>
                  <a:cubicBezTo>
                    <a:pt x="36" y="6"/>
                    <a:pt x="37" y="5"/>
                    <a:pt x="38" y="5"/>
                  </a:cubicBezTo>
                  <a:cubicBezTo>
                    <a:pt x="37" y="6"/>
                    <a:pt x="36" y="7"/>
                    <a:pt x="36" y="8"/>
                  </a:cubicBezTo>
                  <a:cubicBezTo>
                    <a:pt x="36" y="8"/>
                    <a:pt x="37" y="8"/>
                    <a:pt x="37" y="9"/>
                  </a:cubicBezTo>
                  <a:cubicBezTo>
                    <a:pt x="37" y="9"/>
                    <a:pt x="36" y="10"/>
                    <a:pt x="37" y="10"/>
                  </a:cubicBezTo>
                  <a:cubicBezTo>
                    <a:pt x="37" y="10"/>
                    <a:pt x="38" y="10"/>
                    <a:pt x="38" y="10"/>
                  </a:cubicBezTo>
                  <a:cubicBezTo>
                    <a:pt x="38" y="11"/>
                    <a:pt x="37" y="11"/>
                    <a:pt x="37" y="11"/>
                  </a:cubicBezTo>
                  <a:cubicBezTo>
                    <a:pt x="37" y="11"/>
                    <a:pt x="37" y="12"/>
                    <a:pt x="37" y="12"/>
                  </a:cubicBezTo>
                  <a:cubicBezTo>
                    <a:pt x="38" y="12"/>
                    <a:pt x="39" y="12"/>
                    <a:pt x="39" y="13"/>
                  </a:cubicBezTo>
                  <a:cubicBezTo>
                    <a:pt x="40" y="13"/>
                    <a:pt x="40" y="13"/>
                    <a:pt x="39" y="14"/>
                  </a:cubicBezTo>
                  <a:cubicBezTo>
                    <a:pt x="38" y="14"/>
                    <a:pt x="38" y="14"/>
                    <a:pt x="38" y="15"/>
                  </a:cubicBezTo>
                  <a:cubicBezTo>
                    <a:pt x="38" y="15"/>
                    <a:pt x="38" y="16"/>
                    <a:pt x="37" y="16"/>
                  </a:cubicBezTo>
                  <a:cubicBezTo>
                    <a:pt x="36" y="17"/>
                    <a:pt x="36" y="15"/>
                    <a:pt x="35" y="15"/>
                  </a:cubicBezTo>
                  <a:cubicBezTo>
                    <a:pt x="35" y="14"/>
                    <a:pt x="35" y="14"/>
                    <a:pt x="34" y="14"/>
                  </a:cubicBezTo>
                  <a:cubicBezTo>
                    <a:pt x="33" y="14"/>
                    <a:pt x="33" y="14"/>
                    <a:pt x="32" y="13"/>
                  </a:cubicBezTo>
                  <a:cubicBezTo>
                    <a:pt x="32" y="14"/>
                    <a:pt x="31" y="14"/>
                    <a:pt x="31" y="14"/>
                  </a:cubicBezTo>
                  <a:cubicBezTo>
                    <a:pt x="31" y="13"/>
                    <a:pt x="30" y="14"/>
                    <a:pt x="30" y="14"/>
                  </a:cubicBezTo>
                  <a:cubicBezTo>
                    <a:pt x="29" y="14"/>
                    <a:pt x="29" y="14"/>
                    <a:pt x="28" y="14"/>
                  </a:cubicBezTo>
                  <a:cubicBezTo>
                    <a:pt x="28" y="13"/>
                    <a:pt x="28" y="13"/>
                    <a:pt x="27" y="14"/>
                  </a:cubicBezTo>
                  <a:cubicBezTo>
                    <a:pt x="27" y="14"/>
                    <a:pt x="27" y="14"/>
                    <a:pt x="26" y="14"/>
                  </a:cubicBezTo>
                  <a:cubicBezTo>
                    <a:pt x="26" y="14"/>
                    <a:pt x="26" y="13"/>
                    <a:pt x="25" y="13"/>
                  </a:cubicBezTo>
                  <a:cubicBezTo>
                    <a:pt x="25" y="13"/>
                    <a:pt x="25" y="14"/>
                    <a:pt x="24" y="13"/>
                  </a:cubicBezTo>
                  <a:cubicBezTo>
                    <a:pt x="24" y="13"/>
                    <a:pt x="24" y="12"/>
                    <a:pt x="23" y="13"/>
                  </a:cubicBezTo>
                  <a:cubicBezTo>
                    <a:pt x="22" y="13"/>
                    <a:pt x="22" y="13"/>
                    <a:pt x="21" y="13"/>
                  </a:cubicBezTo>
                  <a:cubicBezTo>
                    <a:pt x="21" y="13"/>
                    <a:pt x="20" y="13"/>
                    <a:pt x="20" y="14"/>
                  </a:cubicBezTo>
                  <a:cubicBezTo>
                    <a:pt x="19" y="14"/>
                    <a:pt x="19" y="15"/>
                    <a:pt x="19" y="15"/>
                  </a:cubicBezTo>
                  <a:cubicBezTo>
                    <a:pt x="18" y="15"/>
                    <a:pt x="18" y="14"/>
                    <a:pt x="18" y="14"/>
                  </a:cubicBezTo>
                  <a:cubicBezTo>
                    <a:pt x="18" y="14"/>
                    <a:pt x="17" y="14"/>
                    <a:pt x="17" y="13"/>
                  </a:cubicBezTo>
                  <a:cubicBezTo>
                    <a:pt x="15" y="12"/>
                    <a:pt x="16" y="15"/>
                    <a:pt x="15" y="17"/>
                  </a:cubicBezTo>
                  <a:cubicBezTo>
                    <a:pt x="15" y="17"/>
                    <a:pt x="15" y="18"/>
                    <a:pt x="16" y="18"/>
                  </a:cubicBezTo>
                  <a:cubicBezTo>
                    <a:pt x="16" y="18"/>
                    <a:pt x="16" y="18"/>
                    <a:pt x="17" y="18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7" y="19"/>
                    <a:pt x="17" y="19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8" y="20"/>
                    <a:pt x="18" y="20"/>
                  </a:cubicBezTo>
                  <a:cubicBezTo>
                    <a:pt x="18" y="21"/>
                    <a:pt x="18" y="22"/>
                    <a:pt x="19" y="23"/>
                  </a:cubicBezTo>
                  <a:cubicBezTo>
                    <a:pt x="19" y="24"/>
                    <a:pt x="21" y="26"/>
                    <a:pt x="22" y="27"/>
                  </a:cubicBezTo>
                  <a:cubicBezTo>
                    <a:pt x="23" y="28"/>
                    <a:pt x="23" y="29"/>
                    <a:pt x="24" y="29"/>
                  </a:cubicBezTo>
                  <a:cubicBezTo>
                    <a:pt x="25" y="29"/>
                    <a:pt x="25" y="29"/>
                    <a:pt x="25" y="30"/>
                  </a:cubicBezTo>
                  <a:cubicBezTo>
                    <a:pt x="26" y="30"/>
                    <a:pt x="26" y="30"/>
                    <a:pt x="26" y="31"/>
                  </a:cubicBezTo>
                  <a:cubicBezTo>
                    <a:pt x="26" y="32"/>
                    <a:pt x="27" y="32"/>
                    <a:pt x="28" y="33"/>
                  </a:cubicBezTo>
                  <a:cubicBezTo>
                    <a:pt x="28" y="34"/>
                    <a:pt x="29" y="34"/>
                    <a:pt x="29" y="35"/>
                  </a:cubicBezTo>
                  <a:cubicBezTo>
                    <a:pt x="30" y="35"/>
                    <a:pt x="30" y="35"/>
                    <a:pt x="30" y="36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2" y="37"/>
                    <a:pt x="34" y="37"/>
                    <a:pt x="33" y="38"/>
                  </a:cubicBezTo>
                  <a:close/>
                  <a:moveTo>
                    <a:pt x="8" y="14"/>
                  </a:moveTo>
                  <a:cubicBezTo>
                    <a:pt x="8" y="13"/>
                    <a:pt x="7" y="14"/>
                    <a:pt x="7" y="14"/>
                  </a:cubicBezTo>
                  <a:cubicBezTo>
                    <a:pt x="6" y="15"/>
                    <a:pt x="7" y="14"/>
                    <a:pt x="7" y="15"/>
                  </a:cubicBezTo>
                  <a:cubicBezTo>
                    <a:pt x="8" y="15"/>
                    <a:pt x="8" y="16"/>
                    <a:pt x="9" y="15"/>
                  </a:cubicBezTo>
                  <a:cubicBezTo>
                    <a:pt x="9" y="15"/>
                    <a:pt x="8" y="14"/>
                    <a:pt x="8" y="14"/>
                  </a:cubicBezTo>
                  <a:cubicBezTo>
                    <a:pt x="8" y="14"/>
                    <a:pt x="8" y="14"/>
                    <a:pt x="8" y="14"/>
                  </a:cubicBezTo>
                  <a:close/>
                  <a:moveTo>
                    <a:pt x="7" y="16"/>
                  </a:moveTo>
                  <a:cubicBezTo>
                    <a:pt x="7" y="16"/>
                    <a:pt x="6" y="15"/>
                    <a:pt x="6" y="15"/>
                  </a:cubicBezTo>
                  <a:cubicBezTo>
                    <a:pt x="6" y="14"/>
                    <a:pt x="5" y="14"/>
                    <a:pt x="6" y="14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8"/>
                    <a:pt x="6" y="19"/>
                    <a:pt x="6" y="20"/>
                  </a:cubicBezTo>
                  <a:cubicBezTo>
                    <a:pt x="7" y="20"/>
                    <a:pt x="7" y="19"/>
                    <a:pt x="7" y="19"/>
                  </a:cubicBezTo>
                  <a:cubicBezTo>
                    <a:pt x="7" y="19"/>
                    <a:pt x="7" y="19"/>
                    <a:pt x="7" y="18"/>
                  </a:cubicBezTo>
                  <a:cubicBezTo>
                    <a:pt x="7" y="18"/>
                    <a:pt x="7" y="18"/>
                    <a:pt x="7" y="17"/>
                  </a:cubicBezTo>
                  <a:cubicBezTo>
                    <a:pt x="7" y="17"/>
                    <a:pt x="7" y="17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lose/>
                  <a:moveTo>
                    <a:pt x="9" y="19"/>
                  </a:moveTo>
                  <a:cubicBezTo>
                    <a:pt x="9" y="19"/>
                    <a:pt x="9" y="18"/>
                    <a:pt x="9" y="18"/>
                  </a:cubicBezTo>
                  <a:cubicBezTo>
                    <a:pt x="8" y="18"/>
                    <a:pt x="9" y="19"/>
                    <a:pt x="9" y="19"/>
                  </a:cubicBezTo>
                  <a:cubicBezTo>
                    <a:pt x="9" y="20"/>
                    <a:pt x="10" y="20"/>
                    <a:pt x="10" y="20"/>
                  </a:cubicBezTo>
                  <a:cubicBezTo>
                    <a:pt x="10" y="21"/>
                    <a:pt x="10" y="21"/>
                    <a:pt x="11" y="21"/>
                  </a:cubicBezTo>
                  <a:cubicBezTo>
                    <a:pt x="11" y="22"/>
                    <a:pt x="11" y="21"/>
                    <a:pt x="11" y="20"/>
                  </a:cubicBezTo>
                  <a:cubicBezTo>
                    <a:pt x="10" y="20"/>
                    <a:pt x="10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lose/>
                  <a:moveTo>
                    <a:pt x="9" y="23"/>
                  </a:moveTo>
                  <a:cubicBezTo>
                    <a:pt x="9" y="23"/>
                    <a:pt x="12" y="27"/>
                    <a:pt x="12" y="27"/>
                  </a:cubicBezTo>
                  <a:cubicBezTo>
                    <a:pt x="13" y="26"/>
                    <a:pt x="12" y="25"/>
                    <a:pt x="11" y="25"/>
                  </a:cubicBezTo>
                  <a:cubicBezTo>
                    <a:pt x="11" y="25"/>
                    <a:pt x="11" y="24"/>
                    <a:pt x="10" y="24"/>
                  </a:cubicBezTo>
                  <a:cubicBezTo>
                    <a:pt x="10" y="24"/>
                    <a:pt x="10" y="23"/>
                    <a:pt x="9" y="23"/>
                  </a:cubicBezTo>
                  <a:cubicBezTo>
                    <a:pt x="9" y="23"/>
                    <a:pt x="10" y="23"/>
                    <a:pt x="9" y="23"/>
                  </a:cubicBezTo>
                  <a:close/>
                  <a:moveTo>
                    <a:pt x="19" y="30"/>
                  </a:moveTo>
                  <a:cubicBezTo>
                    <a:pt x="18" y="30"/>
                    <a:pt x="19" y="30"/>
                    <a:pt x="19" y="31"/>
                  </a:cubicBezTo>
                  <a:cubicBezTo>
                    <a:pt x="19" y="31"/>
                    <a:pt x="20" y="31"/>
                    <a:pt x="20" y="31"/>
                  </a:cubicBezTo>
                  <a:cubicBezTo>
                    <a:pt x="21" y="31"/>
                    <a:pt x="22" y="31"/>
                    <a:pt x="23" y="31"/>
                  </a:cubicBezTo>
                  <a:cubicBezTo>
                    <a:pt x="23" y="30"/>
                    <a:pt x="20" y="30"/>
                    <a:pt x="20" y="30"/>
                  </a:cubicBezTo>
                  <a:cubicBezTo>
                    <a:pt x="20" y="30"/>
                    <a:pt x="19" y="30"/>
                    <a:pt x="19" y="30"/>
                  </a:cubicBezTo>
                  <a:close/>
                  <a:moveTo>
                    <a:pt x="21" y="34"/>
                  </a:moveTo>
                  <a:cubicBezTo>
                    <a:pt x="22" y="35"/>
                    <a:pt x="23" y="35"/>
                    <a:pt x="24" y="34"/>
                  </a:cubicBezTo>
                  <a:cubicBezTo>
                    <a:pt x="24" y="34"/>
                    <a:pt x="25" y="35"/>
                    <a:pt x="25" y="34"/>
                  </a:cubicBezTo>
                  <a:cubicBezTo>
                    <a:pt x="24" y="34"/>
                    <a:pt x="24" y="34"/>
                    <a:pt x="23" y="34"/>
                  </a:cubicBezTo>
                  <a:cubicBezTo>
                    <a:pt x="23" y="34"/>
                    <a:pt x="21" y="34"/>
                    <a:pt x="21" y="34"/>
                  </a:cubicBezTo>
                  <a:cubicBezTo>
                    <a:pt x="22" y="34"/>
                    <a:pt x="21" y="34"/>
                    <a:pt x="21" y="34"/>
                  </a:cubicBezTo>
                  <a:close/>
                  <a:moveTo>
                    <a:pt x="25" y="34"/>
                  </a:moveTo>
                  <a:cubicBezTo>
                    <a:pt x="26" y="34"/>
                    <a:pt x="27" y="36"/>
                    <a:pt x="28" y="36"/>
                  </a:cubicBezTo>
                  <a:cubicBezTo>
                    <a:pt x="28" y="35"/>
                    <a:pt x="27" y="34"/>
                    <a:pt x="26" y="34"/>
                  </a:cubicBezTo>
                  <a:cubicBezTo>
                    <a:pt x="26" y="34"/>
                    <a:pt x="26" y="33"/>
                    <a:pt x="25" y="34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6" y="34"/>
                    <a:pt x="25" y="34"/>
                    <a:pt x="25" y="34"/>
                  </a:cubicBezTo>
                  <a:close/>
                  <a:moveTo>
                    <a:pt x="18" y="33"/>
                  </a:moveTo>
                  <a:cubicBezTo>
                    <a:pt x="18" y="33"/>
                    <a:pt x="17" y="33"/>
                    <a:pt x="17" y="34"/>
                  </a:cubicBezTo>
                  <a:cubicBezTo>
                    <a:pt x="18" y="34"/>
                    <a:pt x="19" y="33"/>
                    <a:pt x="18" y="33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18" y="33"/>
                    <a:pt x="18" y="33"/>
                    <a:pt x="18" y="3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2" name="Freeform 818">
              <a:extLst>
                <a:ext uri="{FF2B5EF4-FFF2-40B4-BE49-F238E27FC236}">
                  <a16:creationId xmlns:a16="http://schemas.microsoft.com/office/drawing/2014/main" id="{A22C7CE5-C6AC-BB66-92E4-B88D8DDBA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03925" y="3492500"/>
              <a:ext cx="184150" cy="115888"/>
            </a:xfrm>
            <a:custGeom>
              <a:avLst/>
              <a:gdLst>
                <a:gd name="T0" fmla="*/ 39 w 44"/>
                <a:gd name="T1" fmla="*/ 4 h 28"/>
                <a:gd name="T2" fmla="*/ 37 w 44"/>
                <a:gd name="T3" fmla="*/ 3 h 28"/>
                <a:gd name="T4" fmla="*/ 35 w 44"/>
                <a:gd name="T5" fmla="*/ 2 h 28"/>
                <a:gd name="T6" fmla="*/ 29 w 44"/>
                <a:gd name="T7" fmla="*/ 2 h 28"/>
                <a:gd name="T8" fmla="*/ 25 w 44"/>
                <a:gd name="T9" fmla="*/ 4 h 28"/>
                <a:gd name="T10" fmla="*/ 20 w 44"/>
                <a:gd name="T11" fmla="*/ 5 h 28"/>
                <a:gd name="T12" fmla="*/ 16 w 44"/>
                <a:gd name="T13" fmla="*/ 5 h 28"/>
                <a:gd name="T14" fmla="*/ 11 w 44"/>
                <a:gd name="T15" fmla="*/ 4 h 28"/>
                <a:gd name="T16" fmla="*/ 4 w 44"/>
                <a:gd name="T17" fmla="*/ 3 h 28"/>
                <a:gd name="T18" fmla="*/ 4 w 44"/>
                <a:gd name="T19" fmla="*/ 1 h 28"/>
                <a:gd name="T20" fmla="*/ 2 w 44"/>
                <a:gd name="T21" fmla="*/ 2 h 28"/>
                <a:gd name="T22" fmla="*/ 2 w 44"/>
                <a:gd name="T23" fmla="*/ 6 h 28"/>
                <a:gd name="T24" fmla="*/ 3 w 44"/>
                <a:gd name="T25" fmla="*/ 8 h 28"/>
                <a:gd name="T26" fmla="*/ 5 w 44"/>
                <a:gd name="T27" fmla="*/ 10 h 28"/>
                <a:gd name="T28" fmla="*/ 4 w 44"/>
                <a:gd name="T29" fmla="*/ 12 h 28"/>
                <a:gd name="T30" fmla="*/ 1 w 44"/>
                <a:gd name="T31" fmla="*/ 13 h 28"/>
                <a:gd name="T32" fmla="*/ 1 w 44"/>
                <a:gd name="T33" fmla="*/ 16 h 28"/>
                <a:gd name="T34" fmla="*/ 1 w 44"/>
                <a:gd name="T35" fmla="*/ 18 h 28"/>
                <a:gd name="T36" fmla="*/ 4 w 44"/>
                <a:gd name="T37" fmla="*/ 22 h 28"/>
                <a:gd name="T38" fmla="*/ 4 w 44"/>
                <a:gd name="T39" fmla="*/ 27 h 28"/>
                <a:gd name="T40" fmla="*/ 8 w 44"/>
                <a:gd name="T41" fmla="*/ 26 h 28"/>
                <a:gd name="T42" fmla="*/ 12 w 44"/>
                <a:gd name="T43" fmla="*/ 25 h 28"/>
                <a:gd name="T44" fmla="*/ 14 w 44"/>
                <a:gd name="T45" fmla="*/ 25 h 28"/>
                <a:gd name="T46" fmla="*/ 15 w 44"/>
                <a:gd name="T47" fmla="*/ 25 h 28"/>
                <a:gd name="T48" fmla="*/ 16 w 44"/>
                <a:gd name="T49" fmla="*/ 26 h 28"/>
                <a:gd name="T50" fmla="*/ 20 w 44"/>
                <a:gd name="T51" fmla="*/ 28 h 28"/>
                <a:gd name="T52" fmla="*/ 24 w 44"/>
                <a:gd name="T53" fmla="*/ 27 h 28"/>
                <a:gd name="T54" fmla="*/ 26 w 44"/>
                <a:gd name="T55" fmla="*/ 24 h 28"/>
                <a:gd name="T56" fmla="*/ 29 w 44"/>
                <a:gd name="T57" fmla="*/ 23 h 28"/>
                <a:gd name="T58" fmla="*/ 33 w 44"/>
                <a:gd name="T59" fmla="*/ 20 h 28"/>
                <a:gd name="T60" fmla="*/ 34 w 44"/>
                <a:gd name="T61" fmla="*/ 20 h 28"/>
                <a:gd name="T62" fmla="*/ 36 w 44"/>
                <a:gd name="T63" fmla="*/ 22 h 28"/>
                <a:gd name="T64" fmla="*/ 37 w 44"/>
                <a:gd name="T65" fmla="*/ 21 h 28"/>
                <a:gd name="T66" fmla="*/ 38 w 44"/>
                <a:gd name="T67" fmla="*/ 19 h 28"/>
                <a:gd name="T68" fmla="*/ 35 w 44"/>
                <a:gd name="T69" fmla="*/ 17 h 28"/>
                <a:gd name="T70" fmla="*/ 37 w 44"/>
                <a:gd name="T71" fmla="*/ 15 h 28"/>
                <a:gd name="T72" fmla="*/ 38 w 44"/>
                <a:gd name="T73" fmla="*/ 11 h 28"/>
                <a:gd name="T74" fmla="*/ 42 w 44"/>
                <a:gd name="T75" fmla="*/ 8 h 28"/>
                <a:gd name="T76" fmla="*/ 41 w 44"/>
                <a:gd name="T77" fmla="*/ 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4" h="28">
                  <a:moveTo>
                    <a:pt x="41" y="5"/>
                  </a:moveTo>
                  <a:cubicBezTo>
                    <a:pt x="40" y="5"/>
                    <a:pt x="39" y="5"/>
                    <a:pt x="39" y="4"/>
                  </a:cubicBezTo>
                  <a:cubicBezTo>
                    <a:pt x="38" y="3"/>
                    <a:pt x="39" y="3"/>
                    <a:pt x="38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7" y="3"/>
                    <a:pt x="36" y="2"/>
                    <a:pt x="36" y="2"/>
                  </a:cubicBezTo>
                  <a:cubicBezTo>
                    <a:pt x="36" y="2"/>
                    <a:pt x="35" y="2"/>
                    <a:pt x="35" y="2"/>
                  </a:cubicBezTo>
                  <a:cubicBezTo>
                    <a:pt x="35" y="2"/>
                    <a:pt x="34" y="2"/>
                    <a:pt x="34" y="2"/>
                  </a:cubicBezTo>
                  <a:cubicBezTo>
                    <a:pt x="32" y="1"/>
                    <a:pt x="31" y="1"/>
                    <a:pt x="29" y="2"/>
                  </a:cubicBezTo>
                  <a:cubicBezTo>
                    <a:pt x="28" y="2"/>
                    <a:pt x="28" y="2"/>
                    <a:pt x="27" y="3"/>
                  </a:cubicBezTo>
                  <a:cubicBezTo>
                    <a:pt x="26" y="3"/>
                    <a:pt x="25" y="4"/>
                    <a:pt x="25" y="4"/>
                  </a:cubicBezTo>
                  <a:cubicBezTo>
                    <a:pt x="24" y="5"/>
                    <a:pt x="24" y="5"/>
                    <a:pt x="23" y="5"/>
                  </a:cubicBezTo>
                  <a:cubicBezTo>
                    <a:pt x="22" y="6"/>
                    <a:pt x="21" y="6"/>
                    <a:pt x="20" y="5"/>
                  </a:cubicBezTo>
                  <a:cubicBezTo>
                    <a:pt x="20" y="5"/>
                    <a:pt x="19" y="5"/>
                    <a:pt x="18" y="5"/>
                  </a:cubicBezTo>
                  <a:cubicBezTo>
                    <a:pt x="17" y="5"/>
                    <a:pt x="17" y="5"/>
                    <a:pt x="16" y="5"/>
                  </a:cubicBezTo>
                  <a:cubicBezTo>
                    <a:pt x="15" y="4"/>
                    <a:pt x="14" y="5"/>
                    <a:pt x="14" y="5"/>
                  </a:cubicBezTo>
                  <a:cubicBezTo>
                    <a:pt x="13" y="5"/>
                    <a:pt x="12" y="4"/>
                    <a:pt x="11" y="4"/>
                  </a:cubicBezTo>
                  <a:cubicBezTo>
                    <a:pt x="9" y="4"/>
                    <a:pt x="8" y="3"/>
                    <a:pt x="6" y="4"/>
                  </a:cubicBezTo>
                  <a:cubicBezTo>
                    <a:pt x="6" y="4"/>
                    <a:pt x="3" y="4"/>
                    <a:pt x="4" y="3"/>
                  </a:cubicBezTo>
                  <a:cubicBezTo>
                    <a:pt x="4" y="2"/>
                    <a:pt x="6" y="2"/>
                    <a:pt x="5" y="2"/>
                  </a:cubicBezTo>
                  <a:cubicBezTo>
                    <a:pt x="5" y="1"/>
                    <a:pt x="5" y="1"/>
                    <a:pt x="4" y="1"/>
                  </a:cubicBezTo>
                  <a:cubicBezTo>
                    <a:pt x="4" y="1"/>
                    <a:pt x="4" y="1"/>
                    <a:pt x="3" y="0"/>
                  </a:cubicBezTo>
                  <a:cubicBezTo>
                    <a:pt x="3" y="1"/>
                    <a:pt x="3" y="1"/>
                    <a:pt x="2" y="2"/>
                  </a:cubicBezTo>
                  <a:cubicBezTo>
                    <a:pt x="2" y="2"/>
                    <a:pt x="2" y="2"/>
                    <a:pt x="1" y="3"/>
                  </a:cubicBezTo>
                  <a:cubicBezTo>
                    <a:pt x="0" y="4"/>
                    <a:pt x="1" y="5"/>
                    <a:pt x="2" y="6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8"/>
                    <a:pt x="3" y="8"/>
                    <a:pt x="3" y="8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5" y="10"/>
                    <a:pt x="5" y="10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2" y="13"/>
                    <a:pt x="2" y="13"/>
                    <a:pt x="1" y="13"/>
                  </a:cubicBezTo>
                  <a:cubicBezTo>
                    <a:pt x="1" y="14"/>
                    <a:pt x="2" y="14"/>
                    <a:pt x="1" y="15"/>
                  </a:cubicBezTo>
                  <a:cubicBezTo>
                    <a:pt x="1" y="15"/>
                    <a:pt x="1" y="15"/>
                    <a:pt x="1" y="16"/>
                  </a:cubicBezTo>
                  <a:cubicBezTo>
                    <a:pt x="2" y="16"/>
                    <a:pt x="2" y="16"/>
                    <a:pt x="2" y="17"/>
                  </a:cubicBezTo>
                  <a:cubicBezTo>
                    <a:pt x="2" y="18"/>
                    <a:pt x="1" y="18"/>
                    <a:pt x="1" y="18"/>
                  </a:cubicBezTo>
                  <a:cubicBezTo>
                    <a:pt x="1" y="19"/>
                    <a:pt x="2" y="20"/>
                    <a:pt x="3" y="20"/>
                  </a:cubicBezTo>
                  <a:cubicBezTo>
                    <a:pt x="4" y="20"/>
                    <a:pt x="4" y="21"/>
                    <a:pt x="4" y="22"/>
                  </a:cubicBezTo>
                  <a:cubicBezTo>
                    <a:pt x="4" y="23"/>
                    <a:pt x="5" y="23"/>
                    <a:pt x="5" y="24"/>
                  </a:cubicBezTo>
                  <a:cubicBezTo>
                    <a:pt x="5" y="25"/>
                    <a:pt x="5" y="26"/>
                    <a:pt x="4" y="27"/>
                  </a:cubicBezTo>
                  <a:cubicBezTo>
                    <a:pt x="5" y="27"/>
                    <a:pt x="6" y="27"/>
                    <a:pt x="6" y="27"/>
                  </a:cubicBezTo>
                  <a:cubicBezTo>
                    <a:pt x="7" y="27"/>
                    <a:pt x="7" y="26"/>
                    <a:pt x="8" y="26"/>
                  </a:cubicBezTo>
                  <a:cubicBezTo>
                    <a:pt x="9" y="26"/>
                    <a:pt x="9" y="27"/>
                    <a:pt x="10" y="26"/>
                  </a:cubicBezTo>
                  <a:cubicBezTo>
                    <a:pt x="11" y="26"/>
                    <a:pt x="11" y="25"/>
                    <a:pt x="12" y="25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4" y="25"/>
                    <a:pt x="13" y="25"/>
                    <a:pt x="14" y="25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4" y="25"/>
                    <a:pt x="15" y="25"/>
                    <a:pt x="15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6" y="25"/>
                    <a:pt x="16" y="25"/>
                    <a:pt x="16" y="26"/>
                  </a:cubicBezTo>
                  <a:cubicBezTo>
                    <a:pt x="16" y="26"/>
                    <a:pt x="17" y="26"/>
                    <a:pt x="17" y="27"/>
                  </a:cubicBezTo>
                  <a:cubicBezTo>
                    <a:pt x="18" y="26"/>
                    <a:pt x="20" y="27"/>
                    <a:pt x="20" y="28"/>
                  </a:cubicBezTo>
                  <a:cubicBezTo>
                    <a:pt x="21" y="28"/>
                    <a:pt x="22" y="27"/>
                    <a:pt x="22" y="27"/>
                  </a:cubicBezTo>
                  <a:cubicBezTo>
                    <a:pt x="23" y="27"/>
                    <a:pt x="24" y="27"/>
                    <a:pt x="24" y="27"/>
                  </a:cubicBezTo>
                  <a:cubicBezTo>
                    <a:pt x="26" y="27"/>
                    <a:pt x="27" y="26"/>
                    <a:pt x="27" y="25"/>
                  </a:cubicBezTo>
                  <a:cubicBezTo>
                    <a:pt x="26" y="25"/>
                    <a:pt x="26" y="24"/>
                    <a:pt x="26" y="24"/>
                  </a:cubicBezTo>
                  <a:cubicBezTo>
                    <a:pt x="26" y="23"/>
                    <a:pt x="27" y="23"/>
                    <a:pt x="27" y="23"/>
                  </a:cubicBezTo>
                  <a:cubicBezTo>
                    <a:pt x="27" y="23"/>
                    <a:pt x="28" y="23"/>
                    <a:pt x="29" y="23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30" y="21"/>
                    <a:pt x="32" y="22"/>
                    <a:pt x="33" y="20"/>
                  </a:cubicBezTo>
                  <a:cubicBezTo>
                    <a:pt x="33" y="20"/>
                    <a:pt x="33" y="21"/>
                    <a:pt x="33" y="21"/>
                  </a:cubicBezTo>
                  <a:cubicBezTo>
                    <a:pt x="34" y="21"/>
                    <a:pt x="34" y="20"/>
                    <a:pt x="34" y="20"/>
                  </a:cubicBezTo>
                  <a:cubicBezTo>
                    <a:pt x="35" y="20"/>
                    <a:pt x="35" y="21"/>
                    <a:pt x="35" y="21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22"/>
                    <a:pt x="36" y="21"/>
                    <a:pt x="37" y="21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8" y="21"/>
                    <a:pt x="38" y="21"/>
                    <a:pt x="39" y="21"/>
                  </a:cubicBezTo>
                  <a:cubicBezTo>
                    <a:pt x="39" y="20"/>
                    <a:pt x="38" y="20"/>
                    <a:pt x="38" y="19"/>
                  </a:cubicBezTo>
                  <a:cubicBezTo>
                    <a:pt x="37" y="19"/>
                    <a:pt x="37" y="18"/>
                    <a:pt x="37" y="18"/>
                  </a:cubicBezTo>
                  <a:cubicBezTo>
                    <a:pt x="36" y="17"/>
                    <a:pt x="36" y="17"/>
                    <a:pt x="35" y="17"/>
                  </a:cubicBezTo>
                  <a:cubicBezTo>
                    <a:pt x="35" y="17"/>
                    <a:pt x="35" y="16"/>
                    <a:pt x="36" y="16"/>
                  </a:cubicBezTo>
                  <a:cubicBezTo>
                    <a:pt x="36" y="16"/>
                    <a:pt x="37" y="15"/>
                    <a:pt x="37" y="15"/>
                  </a:cubicBezTo>
                  <a:cubicBezTo>
                    <a:pt x="37" y="15"/>
                    <a:pt x="38" y="14"/>
                    <a:pt x="38" y="14"/>
                  </a:cubicBezTo>
                  <a:cubicBezTo>
                    <a:pt x="38" y="13"/>
                    <a:pt x="38" y="12"/>
                    <a:pt x="38" y="11"/>
                  </a:cubicBezTo>
                  <a:cubicBezTo>
                    <a:pt x="38" y="11"/>
                    <a:pt x="38" y="10"/>
                    <a:pt x="39" y="10"/>
                  </a:cubicBezTo>
                  <a:cubicBezTo>
                    <a:pt x="40" y="8"/>
                    <a:pt x="40" y="8"/>
                    <a:pt x="42" y="8"/>
                  </a:cubicBezTo>
                  <a:cubicBezTo>
                    <a:pt x="44" y="8"/>
                    <a:pt x="43" y="6"/>
                    <a:pt x="43" y="5"/>
                  </a:cubicBezTo>
                  <a:cubicBezTo>
                    <a:pt x="42" y="5"/>
                    <a:pt x="41" y="5"/>
                    <a:pt x="41" y="5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3" name="Freeform 819">
              <a:extLst>
                <a:ext uri="{FF2B5EF4-FFF2-40B4-BE49-F238E27FC236}">
                  <a16:creationId xmlns:a16="http://schemas.microsoft.com/office/drawing/2014/main" id="{8003C22C-C0DC-C53D-2D2C-6859202AE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1476" y="3187700"/>
              <a:ext cx="107950" cy="87313"/>
            </a:xfrm>
            <a:custGeom>
              <a:avLst/>
              <a:gdLst>
                <a:gd name="T0" fmla="*/ 6 w 26"/>
                <a:gd name="T1" fmla="*/ 3 h 21"/>
                <a:gd name="T2" fmla="*/ 8 w 26"/>
                <a:gd name="T3" fmla="*/ 3 h 21"/>
                <a:gd name="T4" fmla="*/ 11 w 26"/>
                <a:gd name="T5" fmla="*/ 3 h 21"/>
                <a:gd name="T6" fmla="*/ 12 w 26"/>
                <a:gd name="T7" fmla="*/ 2 h 21"/>
                <a:gd name="T8" fmla="*/ 13 w 26"/>
                <a:gd name="T9" fmla="*/ 1 h 21"/>
                <a:gd name="T10" fmla="*/ 14 w 26"/>
                <a:gd name="T11" fmla="*/ 1 h 21"/>
                <a:gd name="T12" fmla="*/ 16 w 26"/>
                <a:gd name="T13" fmla="*/ 1 h 21"/>
                <a:gd name="T14" fmla="*/ 17 w 26"/>
                <a:gd name="T15" fmla="*/ 2 h 21"/>
                <a:gd name="T16" fmla="*/ 19 w 26"/>
                <a:gd name="T17" fmla="*/ 3 h 21"/>
                <a:gd name="T18" fmla="*/ 21 w 26"/>
                <a:gd name="T19" fmla="*/ 3 h 21"/>
                <a:gd name="T20" fmla="*/ 22 w 26"/>
                <a:gd name="T21" fmla="*/ 6 h 21"/>
                <a:gd name="T22" fmla="*/ 21 w 26"/>
                <a:gd name="T23" fmla="*/ 7 h 21"/>
                <a:gd name="T24" fmla="*/ 24 w 26"/>
                <a:gd name="T25" fmla="*/ 9 h 21"/>
                <a:gd name="T26" fmla="*/ 26 w 26"/>
                <a:gd name="T27" fmla="*/ 12 h 21"/>
                <a:gd name="T28" fmla="*/ 24 w 26"/>
                <a:gd name="T29" fmla="*/ 15 h 21"/>
                <a:gd name="T30" fmla="*/ 22 w 26"/>
                <a:gd name="T31" fmla="*/ 17 h 21"/>
                <a:gd name="T32" fmla="*/ 22 w 26"/>
                <a:gd name="T33" fmla="*/ 21 h 21"/>
                <a:gd name="T34" fmla="*/ 20 w 26"/>
                <a:gd name="T35" fmla="*/ 21 h 21"/>
                <a:gd name="T36" fmla="*/ 19 w 26"/>
                <a:gd name="T37" fmla="*/ 20 h 21"/>
                <a:gd name="T38" fmla="*/ 17 w 26"/>
                <a:gd name="T39" fmla="*/ 19 h 21"/>
                <a:gd name="T40" fmla="*/ 16 w 26"/>
                <a:gd name="T41" fmla="*/ 18 h 21"/>
                <a:gd name="T42" fmla="*/ 15 w 26"/>
                <a:gd name="T43" fmla="*/ 16 h 21"/>
                <a:gd name="T44" fmla="*/ 14 w 26"/>
                <a:gd name="T45" fmla="*/ 16 h 21"/>
                <a:gd name="T46" fmla="*/ 11 w 26"/>
                <a:gd name="T47" fmla="*/ 17 h 21"/>
                <a:gd name="T48" fmla="*/ 11 w 26"/>
                <a:gd name="T49" fmla="*/ 15 h 21"/>
                <a:gd name="T50" fmla="*/ 11 w 26"/>
                <a:gd name="T51" fmla="*/ 14 h 21"/>
                <a:gd name="T52" fmla="*/ 8 w 26"/>
                <a:gd name="T53" fmla="*/ 13 h 21"/>
                <a:gd name="T54" fmla="*/ 5 w 26"/>
                <a:gd name="T55" fmla="*/ 11 h 21"/>
                <a:gd name="T56" fmla="*/ 3 w 26"/>
                <a:gd name="T57" fmla="*/ 8 h 21"/>
                <a:gd name="T58" fmla="*/ 2 w 26"/>
                <a:gd name="T59" fmla="*/ 8 h 21"/>
                <a:gd name="T60" fmla="*/ 1 w 26"/>
                <a:gd name="T61" fmla="*/ 6 h 21"/>
                <a:gd name="T62" fmla="*/ 2 w 26"/>
                <a:gd name="T63" fmla="*/ 4 h 21"/>
                <a:gd name="T64" fmla="*/ 6 w 26"/>
                <a:gd name="T65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6" h="21">
                  <a:moveTo>
                    <a:pt x="6" y="2"/>
                  </a:moveTo>
                  <a:cubicBezTo>
                    <a:pt x="6" y="2"/>
                    <a:pt x="6" y="3"/>
                    <a:pt x="6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2"/>
                    <a:pt x="8" y="3"/>
                  </a:cubicBezTo>
                  <a:cubicBezTo>
                    <a:pt x="8" y="3"/>
                    <a:pt x="9" y="3"/>
                    <a:pt x="9" y="3"/>
                  </a:cubicBezTo>
                  <a:cubicBezTo>
                    <a:pt x="10" y="4"/>
                    <a:pt x="10" y="3"/>
                    <a:pt x="11" y="3"/>
                  </a:cubicBezTo>
                  <a:cubicBezTo>
                    <a:pt x="11" y="3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3" y="2"/>
                    <a:pt x="13" y="2"/>
                  </a:cubicBezTo>
                  <a:cubicBezTo>
                    <a:pt x="13" y="2"/>
                    <a:pt x="13" y="2"/>
                    <a:pt x="13" y="1"/>
                  </a:cubicBezTo>
                  <a:cubicBezTo>
                    <a:pt x="13" y="1"/>
                    <a:pt x="13" y="0"/>
                    <a:pt x="14" y="0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5" y="1"/>
                    <a:pt x="15" y="0"/>
                    <a:pt x="16" y="0"/>
                  </a:cubicBezTo>
                  <a:cubicBezTo>
                    <a:pt x="16" y="0"/>
                    <a:pt x="15" y="1"/>
                    <a:pt x="16" y="1"/>
                  </a:cubicBezTo>
                  <a:cubicBezTo>
                    <a:pt x="17" y="1"/>
                    <a:pt x="17" y="1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1" y="3"/>
                  </a:cubicBezTo>
                  <a:cubicBezTo>
                    <a:pt x="21" y="3"/>
                    <a:pt x="22" y="3"/>
                    <a:pt x="22" y="4"/>
                  </a:cubicBezTo>
                  <a:cubicBezTo>
                    <a:pt x="23" y="4"/>
                    <a:pt x="22" y="5"/>
                    <a:pt x="22" y="6"/>
                  </a:cubicBezTo>
                  <a:cubicBezTo>
                    <a:pt x="22" y="6"/>
                    <a:pt x="22" y="6"/>
                    <a:pt x="22" y="7"/>
                  </a:cubicBezTo>
                  <a:cubicBezTo>
                    <a:pt x="22" y="7"/>
                    <a:pt x="21" y="7"/>
                    <a:pt x="21" y="7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3" y="8"/>
                    <a:pt x="24" y="8"/>
                    <a:pt x="24" y="9"/>
                  </a:cubicBezTo>
                  <a:cubicBezTo>
                    <a:pt x="25" y="9"/>
                    <a:pt x="25" y="10"/>
                    <a:pt x="25" y="11"/>
                  </a:cubicBezTo>
                  <a:cubicBezTo>
                    <a:pt x="25" y="11"/>
                    <a:pt x="26" y="11"/>
                    <a:pt x="26" y="12"/>
                  </a:cubicBezTo>
                  <a:cubicBezTo>
                    <a:pt x="26" y="13"/>
                    <a:pt x="26" y="13"/>
                    <a:pt x="25" y="13"/>
                  </a:cubicBezTo>
                  <a:cubicBezTo>
                    <a:pt x="25" y="14"/>
                    <a:pt x="25" y="14"/>
                    <a:pt x="24" y="15"/>
                  </a:cubicBezTo>
                  <a:cubicBezTo>
                    <a:pt x="24" y="15"/>
                    <a:pt x="23" y="15"/>
                    <a:pt x="23" y="15"/>
                  </a:cubicBezTo>
                  <a:cubicBezTo>
                    <a:pt x="22" y="16"/>
                    <a:pt x="22" y="17"/>
                    <a:pt x="22" y="17"/>
                  </a:cubicBezTo>
                  <a:cubicBezTo>
                    <a:pt x="22" y="18"/>
                    <a:pt x="22" y="19"/>
                    <a:pt x="22" y="19"/>
                  </a:cubicBezTo>
                  <a:cubicBezTo>
                    <a:pt x="23" y="20"/>
                    <a:pt x="23" y="20"/>
                    <a:pt x="22" y="21"/>
                  </a:cubicBezTo>
                  <a:cubicBezTo>
                    <a:pt x="22" y="21"/>
                    <a:pt x="20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19"/>
                    <a:pt x="18" y="20"/>
                    <a:pt x="18" y="19"/>
                  </a:cubicBezTo>
                  <a:cubicBezTo>
                    <a:pt x="18" y="19"/>
                    <a:pt x="17" y="19"/>
                    <a:pt x="17" y="19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5" y="18"/>
                    <a:pt x="16" y="18"/>
                    <a:pt x="16" y="17"/>
                  </a:cubicBezTo>
                  <a:cubicBezTo>
                    <a:pt x="16" y="17"/>
                    <a:pt x="16" y="17"/>
                    <a:pt x="15" y="16"/>
                  </a:cubicBezTo>
                  <a:cubicBezTo>
                    <a:pt x="15" y="16"/>
                    <a:pt x="16" y="15"/>
                    <a:pt x="16" y="15"/>
                  </a:cubicBezTo>
                  <a:cubicBezTo>
                    <a:pt x="15" y="14"/>
                    <a:pt x="15" y="17"/>
                    <a:pt x="14" y="16"/>
                  </a:cubicBezTo>
                  <a:cubicBezTo>
                    <a:pt x="14" y="17"/>
                    <a:pt x="13" y="17"/>
                    <a:pt x="12" y="17"/>
                  </a:cubicBezTo>
                  <a:cubicBezTo>
                    <a:pt x="12" y="17"/>
                    <a:pt x="11" y="17"/>
                    <a:pt x="11" y="17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2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4"/>
                  </a:cubicBezTo>
                  <a:cubicBezTo>
                    <a:pt x="12" y="14"/>
                    <a:pt x="12" y="14"/>
                    <a:pt x="11" y="14"/>
                  </a:cubicBezTo>
                  <a:cubicBezTo>
                    <a:pt x="11" y="13"/>
                    <a:pt x="11" y="13"/>
                    <a:pt x="10" y="13"/>
                  </a:cubicBezTo>
                  <a:cubicBezTo>
                    <a:pt x="10" y="13"/>
                    <a:pt x="9" y="13"/>
                    <a:pt x="8" y="13"/>
                  </a:cubicBezTo>
                  <a:cubicBezTo>
                    <a:pt x="8" y="13"/>
                    <a:pt x="8" y="12"/>
                    <a:pt x="7" y="11"/>
                  </a:cubicBezTo>
                  <a:cubicBezTo>
                    <a:pt x="7" y="11"/>
                    <a:pt x="6" y="11"/>
                    <a:pt x="5" y="11"/>
                  </a:cubicBezTo>
                  <a:cubicBezTo>
                    <a:pt x="5" y="10"/>
                    <a:pt x="5" y="9"/>
                    <a:pt x="5" y="9"/>
                  </a:cubicBezTo>
                  <a:cubicBezTo>
                    <a:pt x="4" y="8"/>
                    <a:pt x="4" y="8"/>
                    <a:pt x="3" y="8"/>
                  </a:cubicBezTo>
                  <a:cubicBezTo>
                    <a:pt x="3" y="9"/>
                    <a:pt x="3" y="9"/>
                    <a:pt x="2" y="9"/>
                  </a:cubicBezTo>
                  <a:cubicBezTo>
                    <a:pt x="2" y="9"/>
                    <a:pt x="2" y="8"/>
                    <a:pt x="2" y="8"/>
                  </a:cubicBezTo>
                  <a:cubicBezTo>
                    <a:pt x="1" y="7"/>
                    <a:pt x="1" y="8"/>
                    <a:pt x="1" y="7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5"/>
                    <a:pt x="0" y="5"/>
                    <a:pt x="0" y="5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4" y="3"/>
                    <a:pt x="5" y="1"/>
                    <a:pt x="6" y="2"/>
                  </a:cubicBezTo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4" name="Freeform 820">
              <a:extLst>
                <a:ext uri="{FF2B5EF4-FFF2-40B4-BE49-F238E27FC236}">
                  <a16:creationId xmlns:a16="http://schemas.microsoft.com/office/drawing/2014/main" id="{D3E2C423-6F70-779D-9408-655DC886F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1476" y="3187700"/>
              <a:ext cx="107950" cy="87313"/>
            </a:xfrm>
            <a:custGeom>
              <a:avLst/>
              <a:gdLst>
                <a:gd name="T0" fmla="*/ 6 w 26"/>
                <a:gd name="T1" fmla="*/ 3 h 21"/>
                <a:gd name="T2" fmla="*/ 8 w 26"/>
                <a:gd name="T3" fmla="*/ 3 h 21"/>
                <a:gd name="T4" fmla="*/ 11 w 26"/>
                <a:gd name="T5" fmla="*/ 3 h 21"/>
                <a:gd name="T6" fmla="*/ 12 w 26"/>
                <a:gd name="T7" fmla="*/ 2 h 21"/>
                <a:gd name="T8" fmla="*/ 13 w 26"/>
                <a:gd name="T9" fmla="*/ 1 h 21"/>
                <a:gd name="T10" fmla="*/ 14 w 26"/>
                <a:gd name="T11" fmla="*/ 1 h 21"/>
                <a:gd name="T12" fmla="*/ 16 w 26"/>
                <a:gd name="T13" fmla="*/ 1 h 21"/>
                <a:gd name="T14" fmla="*/ 17 w 26"/>
                <a:gd name="T15" fmla="*/ 2 h 21"/>
                <a:gd name="T16" fmla="*/ 19 w 26"/>
                <a:gd name="T17" fmla="*/ 3 h 21"/>
                <a:gd name="T18" fmla="*/ 21 w 26"/>
                <a:gd name="T19" fmla="*/ 3 h 21"/>
                <a:gd name="T20" fmla="*/ 22 w 26"/>
                <a:gd name="T21" fmla="*/ 6 h 21"/>
                <a:gd name="T22" fmla="*/ 21 w 26"/>
                <a:gd name="T23" fmla="*/ 7 h 21"/>
                <a:gd name="T24" fmla="*/ 24 w 26"/>
                <a:gd name="T25" fmla="*/ 9 h 21"/>
                <a:gd name="T26" fmla="*/ 26 w 26"/>
                <a:gd name="T27" fmla="*/ 12 h 21"/>
                <a:gd name="T28" fmla="*/ 24 w 26"/>
                <a:gd name="T29" fmla="*/ 15 h 21"/>
                <a:gd name="T30" fmla="*/ 22 w 26"/>
                <a:gd name="T31" fmla="*/ 17 h 21"/>
                <a:gd name="T32" fmla="*/ 22 w 26"/>
                <a:gd name="T33" fmla="*/ 21 h 21"/>
                <a:gd name="T34" fmla="*/ 20 w 26"/>
                <a:gd name="T35" fmla="*/ 21 h 21"/>
                <a:gd name="T36" fmla="*/ 19 w 26"/>
                <a:gd name="T37" fmla="*/ 20 h 21"/>
                <a:gd name="T38" fmla="*/ 17 w 26"/>
                <a:gd name="T39" fmla="*/ 19 h 21"/>
                <a:gd name="T40" fmla="*/ 16 w 26"/>
                <a:gd name="T41" fmla="*/ 18 h 21"/>
                <a:gd name="T42" fmla="*/ 15 w 26"/>
                <a:gd name="T43" fmla="*/ 16 h 21"/>
                <a:gd name="T44" fmla="*/ 14 w 26"/>
                <a:gd name="T45" fmla="*/ 16 h 21"/>
                <a:gd name="T46" fmla="*/ 11 w 26"/>
                <a:gd name="T47" fmla="*/ 17 h 21"/>
                <a:gd name="T48" fmla="*/ 11 w 26"/>
                <a:gd name="T49" fmla="*/ 15 h 21"/>
                <a:gd name="T50" fmla="*/ 11 w 26"/>
                <a:gd name="T51" fmla="*/ 14 h 21"/>
                <a:gd name="T52" fmla="*/ 8 w 26"/>
                <a:gd name="T53" fmla="*/ 13 h 21"/>
                <a:gd name="T54" fmla="*/ 5 w 26"/>
                <a:gd name="T55" fmla="*/ 11 h 21"/>
                <a:gd name="T56" fmla="*/ 3 w 26"/>
                <a:gd name="T57" fmla="*/ 8 h 21"/>
                <a:gd name="T58" fmla="*/ 2 w 26"/>
                <a:gd name="T59" fmla="*/ 8 h 21"/>
                <a:gd name="T60" fmla="*/ 1 w 26"/>
                <a:gd name="T61" fmla="*/ 6 h 21"/>
                <a:gd name="T62" fmla="*/ 2 w 26"/>
                <a:gd name="T63" fmla="*/ 4 h 21"/>
                <a:gd name="T64" fmla="*/ 6 w 26"/>
                <a:gd name="T65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6" h="21">
                  <a:moveTo>
                    <a:pt x="6" y="2"/>
                  </a:moveTo>
                  <a:cubicBezTo>
                    <a:pt x="6" y="2"/>
                    <a:pt x="6" y="3"/>
                    <a:pt x="6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7" y="2"/>
                    <a:pt x="8" y="3"/>
                  </a:cubicBezTo>
                  <a:cubicBezTo>
                    <a:pt x="8" y="3"/>
                    <a:pt x="9" y="3"/>
                    <a:pt x="9" y="3"/>
                  </a:cubicBezTo>
                  <a:cubicBezTo>
                    <a:pt x="10" y="4"/>
                    <a:pt x="10" y="3"/>
                    <a:pt x="11" y="3"/>
                  </a:cubicBezTo>
                  <a:cubicBezTo>
                    <a:pt x="11" y="3"/>
                    <a:pt x="12" y="2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3" y="2"/>
                    <a:pt x="13" y="2"/>
                  </a:cubicBezTo>
                  <a:cubicBezTo>
                    <a:pt x="13" y="2"/>
                    <a:pt x="13" y="2"/>
                    <a:pt x="13" y="1"/>
                  </a:cubicBezTo>
                  <a:cubicBezTo>
                    <a:pt x="13" y="1"/>
                    <a:pt x="13" y="0"/>
                    <a:pt x="14" y="0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5" y="1"/>
                    <a:pt x="15" y="0"/>
                    <a:pt x="16" y="0"/>
                  </a:cubicBezTo>
                  <a:cubicBezTo>
                    <a:pt x="16" y="0"/>
                    <a:pt x="15" y="1"/>
                    <a:pt x="16" y="1"/>
                  </a:cubicBezTo>
                  <a:cubicBezTo>
                    <a:pt x="17" y="1"/>
                    <a:pt x="17" y="1"/>
                    <a:pt x="17" y="0"/>
                  </a:cubicBezTo>
                  <a:cubicBezTo>
                    <a:pt x="17" y="1"/>
                    <a:pt x="17" y="1"/>
                    <a:pt x="17" y="2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20" y="3"/>
                    <a:pt x="20" y="3"/>
                    <a:pt x="21" y="3"/>
                  </a:cubicBezTo>
                  <a:cubicBezTo>
                    <a:pt x="21" y="3"/>
                    <a:pt x="22" y="3"/>
                    <a:pt x="22" y="4"/>
                  </a:cubicBezTo>
                  <a:cubicBezTo>
                    <a:pt x="23" y="4"/>
                    <a:pt x="22" y="5"/>
                    <a:pt x="22" y="6"/>
                  </a:cubicBezTo>
                  <a:cubicBezTo>
                    <a:pt x="22" y="6"/>
                    <a:pt x="22" y="6"/>
                    <a:pt x="22" y="7"/>
                  </a:cubicBezTo>
                  <a:cubicBezTo>
                    <a:pt x="22" y="7"/>
                    <a:pt x="21" y="7"/>
                    <a:pt x="21" y="7"/>
                  </a:cubicBezTo>
                  <a:cubicBezTo>
                    <a:pt x="21" y="8"/>
                    <a:pt x="22" y="8"/>
                    <a:pt x="23" y="8"/>
                  </a:cubicBezTo>
                  <a:cubicBezTo>
                    <a:pt x="23" y="8"/>
                    <a:pt x="24" y="8"/>
                    <a:pt x="24" y="9"/>
                  </a:cubicBezTo>
                  <a:cubicBezTo>
                    <a:pt x="25" y="9"/>
                    <a:pt x="25" y="10"/>
                    <a:pt x="25" y="11"/>
                  </a:cubicBezTo>
                  <a:cubicBezTo>
                    <a:pt x="25" y="11"/>
                    <a:pt x="26" y="11"/>
                    <a:pt x="26" y="12"/>
                  </a:cubicBezTo>
                  <a:cubicBezTo>
                    <a:pt x="26" y="13"/>
                    <a:pt x="26" y="13"/>
                    <a:pt x="25" y="13"/>
                  </a:cubicBezTo>
                  <a:cubicBezTo>
                    <a:pt x="25" y="14"/>
                    <a:pt x="25" y="14"/>
                    <a:pt x="24" y="15"/>
                  </a:cubicBezTo>
                  <a:cubicBezTo>
                    <a:pt x="24" y="15"/>
                    <a:pt x="23" y="15"/>
                    <a:pt x="23" y="15"/>
                  </a:cubicBezTo>
                  <a:cubicBezTo>
                    <a:pt x="22" y="16"/>
                    <a:pt x="22" y="17"/>
                    <a:pt x="22" y="17"/>
                  </a:cubicBezTo>
                  <a:cubicBezTo>
                    <a:pt x="22" y="18"/>
                    <a:pt x="22" y="19"/>
                    <a:pt x="22" y="19"/>
                  </a:cubicBezTo>
                  <a:cubicBezTo>
                    <a:pt x="23" y="20"/>
                    <a:pt x="23" y="20"/>
                    <a:pt x="22" y="21"/>
                  </a:cubicBezTo>
                  <a:cubicBezTo>
                    <a:pt x="22" y="21"/>
                    <a:pt x="20" y="21"/>
                    <a:pt x="20" y="21"/>
                  </a:cubicBezTo>
                  <a:cubicBezTo>
                    <a:pt x="20" y="21"/>
                    <a:pt x="20" y="21"/>
                    <a:pt x="20" y="21"/>
                  </a:cubicBezTo>
                  <a:cubicBezTo>
                    <a:pt x="20" y="20"/>
                    <a:pt x="19" y="20"/>
                    <a:pt x="19" y="20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19" y="19"/>
                    <a:pt x="18" y="20"/>
                    <a:pt x="18" y="19"/>
                  </a:cubicBezTo>
                  <a:cubicBezTo>
                    <a:pt x="18" y="19"/>
                    <a:pt x="17" y="19"/>
                    <a:pt x="17" y="19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5" y="18"/>
                    <a:pt x="16" y="18"/>
                    <a:pt x="16" y="17"/>
                  </a:cubicBezTo>
                  <a:cubicBezTo>
                    <a:pt x="16" y="17"/>
                    <a:pt x="16" y="17"/>
                    <a:pt x="15" y="16"/>
                  </a:cubicBezTo>
                  <a:cubicBezTo>
                    <a:pt x="15" y="16"/>
                    <a:pt x="16" y="15"/>
                    <a:pt x="16" y="15"/>
                  </a:cubicBezTo>
                  <a:cubicBezTo>
                    <a:pt x="15" y="14"/>
                    <a:pt x="15" y="17"/>
                    <a:pt x="14" y="16"/>
                  </a:cubicBezTo>
                  <a:cubicBezTo>
                    <a:pt x="14" y="17"/>
                    <a:pt x="13" y="17"/>
                    <a:pt x="12" y="17"/>
                  </a:cubicBezTo>
                  <a:cubicBezTo>
                    <a:pt x="12" y="17"/>
                    <a:pt x="11" y="17"/>
                    <a:pt x="11" y="17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2" y="15"/>
                    <a:pt x="11" y="15"/>
                    <a:pt x="11" y="15"/>
                  </a:cubicBezTo>
                  <a:cubicBezTo>
                    <a:pt x="11" y="15"/>
                    <a:pt x="11" y="15"/>
                    <a:pt x="11" y="14"/>
                  </a:cubicBezTo>
                  <a:cubicBezTo>
                    <a:pt x="12" y="14"/>
                    <a:pt x="12" y="14"/>
                    <a:pt x="11" y="14"/>
                  </a:cubicBezTo>
                  <a:cubicBezTo>
                    <a:pt x="11" y="13"/>
                    <a:pt x="11" y="13"/>
                    <a:pt x="10" y="13"/>
                  </a:cubicBezTo>
                  <a:cubicBezTo>
                    <a:pt x="10" y="13"/>
                    <a:pt x="9" y="13"/>
                    <a:pt x="8" y="13"/>
                  </a:cubicBezTo>
                  <a:cubicBezTo>
                    <a:pt x="8" y="13"/>
                    <a:pt x="8" y="12"/>
                    <a:pt x="7" y="11"/>
                  </a:cubicBezTo>
                  <a:cubicBezTo>
                    <a:pt x="7" y="11"/>
                    <a:pt x="6" y="11"/>
                    <a:pt x="5" y="11"/>
                  </a:cubicBezTo>
                  <a:cubicBezTo>
                    <a:pt x="5" y="10"/>
                    <a:pt x="5" y="9"/>
                    <a:pt x="5" y="9"/>
                  </a:cubicBezTo>
                  <a:cubicBezTo>
                    <a:pt x="4" y="8"/>
                    <a:pt x="4" y="8"/>
                    <a:pt x="3" y="8"/>
                  </a:cubicBezTo>
                  <a:cubicBezTo>
                    <a:pt x="3" y="9"/>
                    <a:pt x="3" y="9"/>
                    <a:pt x="2" y="9"/>
                  </a:cubicBezTo>
                  <a:cubicBezTo>
                    <a:pt x="2" y="9"/>
                    <a:pt x="2" y="8"/>
                    <a:pt x="2" y="8"/>
                  </a:cubicBezTo>
                  <a:cubicBezTo>
                    <a:pt x="1" y="7"/>
                    <a:pt x="1" y="8"/>
                    <a:pt x="1" y="7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5"/>
                    <a:pt x="0" y="5"/>
                    <a:pt x="0" y="5"/>
                  </a:cubicBezTo>
                  <a:cubicBezTo>
                    <a:pt x="1" y="4"/>
                    <a:pt x="1" y="4"/>
                    <a:pt x="2" y="4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4" y="3"/>
                    <a:pt x="5" y="1"/>
                    <a:pt x="6" y="2"/>
                  </a:cubicBezTo>
                </a:path>
              </a:pathLst>
            </a:custGeom>
            <a:solidFill>
              <a:srgbClr val="DDF5FF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5" name="Freeform 821">
              <a:extLst>
                <a:ext uri="{FF2B5EF4-FFF2-40B4-BE49-F238E27FC236}">
                  <a16:creationId xmlns:a16="http://schemas.microsoft.com/office/drawing/2014/main" id="{553698B9-C070-9FF8-512A-C37868D26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4563" y="2967038"/>
              <a:ext cx="274637" cy="233363"/>
            </a:xfrm>
            <a:custGeom>
              <a:avLst/>
              <a:gdLst>
                <a:gd name="T0" fmla="*/ 8 w 66"/>
                <a:gd name="T1" fmla="*/ 51 h 56"/>
                <a:gd name="T2" fmla="*/ 15 w 66"/>
                <a:gd name="T3" fmla="*/ 48 h 56"/>
                <a:gd name="T4" fmla="*/ 23 w 66"/>
                <a:gd name="T5" fmla="*/ 50 h 56"/>
                <a:gd name="T6" fmla="*/ 27 w 66"/>
                <a:gd name="T7" fmla="*/ 50 h 56"/>
                <a:gd name="T8" fmla="*/ 30 w 66"/>
                <a:gd name="T9" fmla="*/ 52 h 56"/>
                <a:gd name="T10" fmla="*/ 33 w 66"/>
                <a:gd name="T11" fmla="*/ 52 h 56"/>
                <a:gd name="T12" fmla="*/ 36 w 66"/>
                <a:gd name="T13" fmla="*/ 53 h 56"/>
                <a:gd name="T14" fmla="*/ 40 w 66"/>
                <a:gd name="T15" fmla="*/ 52 h 56"/>
                <a:gd name="T16" fmla="*/ 43 w 66"/>
                <a:gd name="T17" fmla="*/ 54 h 56"/>
                <a:gd name="T18" fmla="*/ 47 w 66"/>
                <a:gd name="T19" fmla="*/ 54 h 56"/>
                <a:gd name="T20" fmla="*/ 51 w 66"/>
                <a:gd name="T21" fmla="*/ 52 h 56"/>
                <a:gd name="T22" fmla="*/ 54 w 66"/>
                <a:gd name="T23" fmla="*/ 47 h 56"/>
                <a:gd name="T24" fmla="*/ 59 w 66"/>
                <a:gd name="T25" fmla="*/ 47 h 56"/>
                <a:gd name="T26" fmla="*/ 58 w 66"/>
                <a:gd name="T27" fmla="*/ 42 h 56"/>
                <a:gd name="T28" fmla="*/ 58 w 66"/>
                <a:gd name="T29" fmla="*/ 40 h 56"/>
                <a:gd name="T30" fmla="*/ 56 w 66"/>
                <a:gd name="T31" fmla="*/ 35 h 56"/>
                <a:gd name="T32" fmla="*/ 60 w 66"/>
                <a:gd name="T33" fmla="*/ 36 h 56"/>
                <a:gd name="T34" fmla="*/ 65 w 66"/>
                <a:gd name="T35" fmla="*/ 33 h 56"/>
                <a:gd name="T36" fmla="*/ 64 w 66"/>
                <a:gd name="T37" fmla="*/ 29 h 56"/>
                <a:gd name="T38" fmla="*/ 60 w 66"/>
                <a:gd name="T39" fmla="*/ 28 h 56"/>
                <a:gd name="T40" fmla="*/ 57 w 66"/>
                <a:gd name="T41" fmla="*/ 23 h 56"/>
                <a:gd name="T42" fmla="*/ 55 w 66"/>
                <a:gd name="T43" fmla="*/ 19 h 56"/>
                <a:gd name="T44" fmla="*/ 53 w 66"/>
                <a:gd name="T45" fmla="*/ 16 h 56"/>
                <a:gd name="T46" fmla="*/ 54 w 66"/>
                <a:gd name="T47" fmla="*/ 13 h 56"/>
                <a:gd name="T48" fmla="*/ 53 w 66"/>
                <a:gd name="T49" fmla="*/ 10 h 56"/>
                <a:gd name="T50" fmla="*/ 54 w 66"/>
                <a:gd name="T51" fmla="*/ 8 h 56"/>
                <a:gd name="T52" fmla="*/ 51 w 66"/>
                <a:gd name="T53" fmla="*/ 6 h 56"/>
                <a:gd name="T54" fmla="*/ 46 w 66"/>
                <a:gd name="T55" fmla="*/ 5 h 56"/>
                <a:gd name="T56" fmla="*/ 44 w 66"/>
                <a:gd name="T57" fmla="*/ 2 h 56"/>
                <a:gd name="T58" fmla="*/ 38 w 66"/>
                <a:gd name="T59" fmla="*/ 1 h 56"/>
                <a:gd name="T60" fmla="*/ 33 w 66"/>
                <a:gd name="T61" fmla="*/ 1 h 56"/>
                <a:gd name="T62" fmla="*/ 29 w 66"/>
                <a:gd name="T63" fmla="*/ 4 h 56"/>
                <a:gd name="T64" fmla="*/ 24 w 66"/>
                <a:gd name="T65" fmla="*/ 6 h 56"/>
                <a:gd name="T66" fmla="*/ 25 w 66"/>
                <a:gd name="T67" fmla="*/ 11 h 56"/>
                <a:gd name="T68" fmla="*/ 22 w 66"/>
                <a:gd name="T69" fmla="*/ 13 h 56"/>
                <a:gd name="T70" fmla="*/ 19 w 66"/>
                <a:gd name="T71" fmla="*/ 17 h 56"/>
                <a:gd name="T72" fmla="*/ 18 w 66"/>
                <a:gd name="T73" fmla="*/ 23 h 56"/>
                <a:gd name="T74" fmla="*/ 16 w 66"/>
                <a:gd name="T75" fmla="*/ 23 h 56"/>
                <a:gd name="T76" fmla="*/ 12 w 66"/>
                <a:gd name="T77" fmla="*/ 26 h 56"/>
                <a:gd name="T78" fmla="*/ 7 w 66"/>
                <a:gd name="T79" fmla="*/ 26 h 56"/>
                <a:gd name="T80" fmla="*/ 4 w 66"/>
                <a:gd name="T81" fmla="*/ 30 h 56"/>
                <a:gd name="T82" fmla="*/ 6 w 66"/>
                <a:gd name="T83" fmla="*/ 41 h 56"/>
                <a:gd name="T84" fmla="*/ 4 w 66"/>
                <a:gd name="T85" fmla="*/ 5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6" h="56">
                  <a:moveTo>
                    <a:pt x="6" y="52"/>
                  </a:moveTo>
                  <a:cubicBezTo>
                    <a:pt x="6" y="52"/>
                    <a:pt x="7" y="52"/>
                    <a:pt x="7" y="52"/>
                  </a:cubicBezTo>
                  <a:cubicBezTo>
                    <a:pt x="8" y="52"/>
                    <a:pt x="8" y="51"/>
                    <a:pt x="8" y="51"/>
                  </a:cubicBezTo>
                  <a:cubicBezTo>
                    <a:pt x="9" y="49"/>
                    <a:pt x="9" y="49"/>
                    <a:pt x="11" y="49"/>
                  </a:cubicBezTo>
                  <a:cubicBezTo>
                    <a:pt x="11" y="49"/>
                    <a:pt x="12" y="49"/>
                    <a:pt x="13" y="49"/>
                  </a:cubicBezTo>
                  <a:cubicBezTo>
                    <a:pt x="13" y="49"/>
                    <a:pt x="14" y="48"/>
                    <a:pt x="15" y="48"/>
                  </a:cubicBezTo>
                  <a:cubicBezTo>
                    <a:pt x="15" y="48"/>
                    <a:pt x="16" y="48"/>
                    <a:pt x="17" y="48"/>
                  </a:cubicBezTo>
                  <a:cubicBezTo>
                    <a:pt x="18" y="48"/>
                    <a:pt x="19" y="49"/>
                    <a:pt x="20" y="49"/>
                  </a:cubicBezTo>
                  <a:cubicBezTo>
                    <a:pt x="21" y="49"/>
                    <a:pt x="22" y="49"/>
                    <a:pt x="23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5" y="50"/>
                    <a:pt x="25" y="50"/>
                    <a:pt x="26" y="50"/>
                  </a:cubicBezTo>
                  <a:cubicBezTo>
                    <a:pt x="26" y="50"/>
                    <a:pt x="27" y="50"/>
                    <a:pt x="27" y="50"/>
                  </a:cubicBezTo>
                  <a:cubicBezTo>
                    <a:pt x="27" y="50"/>
                    <a:pt x="27" y="50"/>
                    <a:pt x="27" y="50"/>
                  </a:cubicBezTo>
                  <a:cubicBezTo>
                    <a:pt x="28" y="50"/>
                    <a:pt x="28" y="50"/>
                    <a:pt x="28" y="51"/>
                  </a:cubicBezTo>
                  <a:cubicBezTo>
                    <a:pt x="29" y="52"/>
                    <a:pt x="30" y="53"/>
                    <a:pt x="30" y="52"/>
                  </a:cubicBezTo>
                  <a:cubicBezTo>
                    <a:pt x="31" y="52"/>
                    <a:pt x="31" y="52"/>
                    <a:pt x="31" y="52"/>
                  </a:cubicBezTo>
                  <a:cubicBezTo>
                    <a:pt x="32" y="53"/>
                    <a:pt x="31" y="54"/>
                    <a:pt x="32" y="53"/>
                  </a:cubicBezTo>
                  <a:cubicBezTo>
                    <a:pt x="33" y="53"/>
                    <a:pt x="32" y="52"/>
                    <a:pt x="33" y="52"/>
                  </a:cubicBezTo>
                  <a:cubicBezTo>
                    <a:pt x="33" y="52"/>
                    <a:pt x="34" y="53"/>
                    <a:pt x="34" y="52"/>
                  </a:cubicBezTo>
                  <a:cubicBezTo>
                    <a:pt x="35" y="52"/>
                    <a:pt x="35" y="52"/>
                    <a:pt x="35" y="52"/>
                  </a:cubicBezTo>
                  <a:cubicBezTo>
                    <a:pt x="36" y="52"/>
                    <a:pt x="36" y="53"/>
                    <a:pt x="36" y="53"/>
                  </a:cubicBezTo>
                  <a:cubicBezTo>
                    <a:pt x="37" y="53"/>
                    <a:pt x="37" y="52"/>
                    <a:pt x="38" y="53"/>
                  </a:cubicBezTo>
                  <a:cubicBezTo>
                    <a:pt x="38" y="53"/>
                    <a:pt x="38" y="54"/>
                    <a:pt x="39" y="54"/>
                  </a:cubicBezTo>
                  <a:cubicBezTo>
                    <a:pt x="39" y="53"/>
                    <a:pt x="39" y="53"/>
                    <a:pt x="40" y="52"/>
                  </a:cubicBezTo>
                  <a:cubicBezTo>
                    <a:pt x="40" y="52"/>
                    <a:pt x="40" y="52"/>
                    <a:pt x="40" y="52"/>
                  </a:cubicBezTo>
                  <a:cubicBezTo>
                    <a:pt x="41" y="52"/>
                    <a:pt x="41" y="52"/>
                    <a:pt x="41" y="52"/>
                  </a:cubicBezTo>
                  <a:cubicBezTo>
                    <a:pt x="43" y="52"/>
                    <a:pt x="42" y="55"/>
                    <a:pt x="43" y="54"/>
                  </a:cubicBezTo>
                  <a:cubicBezTo>
                    <a:pt x="44" y="54"/>
                    <a:pt x="44" y="53"/>
                    <a:pt x="45" y="53"/>
                  </a:cubicBezTo>
                  <a:cubicBezTo>
                    <a:pt x="45" y="53"/>
                    <a:pt x="46" y="54"/>
                    <a:pt x="46" y="54"/>
                  </a:cubicBezTo>
                  <a:cubicBezTo>
                    <a:pt x="46" y="54"/>
                    <a:pt x="47" y="54"/>
                    <a:pt x="47" y="54"/>
                  </a:cubicBezTo>
                  <a:cubicBezTo>
                    <a:pt x="48" y="53"/>
                    <a:pt x="49" y="53"/>
                    <a:pt x="49" y="54"/>
                  </a:cubicBezTo>
                  <a:cubicBezTo>
                    <a:pt x="50" y="55"/>
                    <a:pt x="50" y="56"/>
                    <a:pt x="50" y="56"/>
                  </a:cubicBezTo>
                  <a:cubicBezTo>
                    <a:pt x="52" y="56"/>
                    <a:pt x="51" y="53"/>
                    <a:pt x="51" y="52"/>
                  </a:cubicBezTo>
                  <a:cubicBezTo>
                    <a:pt x="51" y="51"/>
                    <a:pt x="51" y="51"/>
                    <a:pt x="52" y="50"/>
                  </a:cubicBezTo>
                  <a:cubicBezTo>
                    <a:pt x="52" y="49"/>
                    <a:pt x="53" y="49"/>
                    <a:pt x="53" y="48"/>
                  </a:cubicBezTo>
                  <a:cubicBezTo>
                    <a:pt x="54" y="47"/>
                    <a:pt x="54" y="47"/>
                    <a:pt x="54" y="47"/>
                  </a:cubicBezTo>
                  <a:cubicBezTo>
                    <a:pt x="55" y="47"/>
                    <a:pt x="55" y="47"/>
                    <a:pt x="56" y="47"/>
                  </a:cubicBezTo>
                  <a:cubicBezTo>
                    <a:pt x="56" y="47"/>
                    <a:pt x="56" y="47"/>
                    <a:pt x="57" y="47"/>
                  </a:cubicBezTo>
                  <a:cubicBezTo>
                    <a:pt x="57" y="46"/>
                    <a:pt x="58" y="47"/>
                    <a:pt x="59" y="47"/>
                  </a:cubicBezTo>
                  <a:cubicBezTo>
                    <a:pt x="59" y="47"/>
                    <a:pt x="59" y="46"/>
                    <a:pt x="59" y="45"/>
                  </a:cubicBezTo>
                  <a:cubicBezTo>
                    <a:pt x="58" y="45"/>
                    <a:pt x="58" y="45"/>
                    <a:pt x="58" y="44"/>
                  </a:cubicBezTo>
                  <a:cubicBezTo>
                    <a:pt x="58" y="43"/>
                    <a:pt x="58" y="43"/>
                    <a:pt x="58" y="42"/>
                  </a:cubicBezTo>
                  <a:cubicBezTo>
                    <a:pt x="58" y="42"/>
                    <a:pt x="58" y="42"/>
                    <a:pt x="58" y="41"/>
                  </a:cubicBezTo>
                  <a:cubicBezTo>
                    <a:pt x="58" y="41"/>
                    <a:pt x="58" y="41"/>
                    <a:pt x="57" y="41"/>
                  </a:cubicBezTo>
                  <a:cubicBezTo>
                    <a:pt x="57" y="40"/>
                    <a:pt x="58" y="40"/>
                    <a:pt x="58" y="40"/>
                  </a:cubicBezTo>
                  <a:cubicBezTo>
                    <a:pt x="58" y="39"/>
                    <a:pt x="57" y="39"/>
                    <a:pt x="57" y="38"/>
                  </a:cubicBezTo>
                  <a:cubicBezTo>
                    <a:pt x="56" y="38"/>
                    <a:pt x="56" y="37"/>
                    <a:pt x="56" y="36"/>
                  </a:cubicBezTo>
                  <a:cubicBezTo>
                    <a:pt x="56" y="36"/>
                    <a:pt x="56" y="36"/>
                    <a:pt x="56" y="35"/>
                  </a:cubicBezTo>
                  <a:cubicBezTo>
                    <a:pt x="57" y="35"/>
                    <a:pt x="57" y="35"/>
                    <a:pt x="57" y="34"/>
                  </a:cubicBezTo>
                  <a:cubicBezTo>
                    <a:pt x="57" y="34"/>
                    <a:pt x="58" y="34"/>
                    <a:pt x="59" y="34"/>
                  </a:cubicBezTo>
                  <a:cubicBezTo>
                    <a:pt x="59" y="35"/>
                    <a:pt x="59" y="35"/>
                    <a:pt x="60" y="36"/>
                  </a:cubicBezTo>
                  <a:cubicBezTo>
                    <a:pt x="62" y="36"/>
                    <a:pt x="63" y="35"/>
                    <a:pt x="64" y="34"/>
                  </a:cubicBezTo>
                  <a:cubicBezTo>
                    <a:pt x="64" y="34"/>
                    <a:pt x="64" y="34"/>
                    <a:pt x="64" y="33"/>
                  </a:cubicBezTo>
                  <a:cubicBezTo>
                    <a:pt x="65" y="33"/>
                    <a:pt x="65" y="33"/>
                    <a:pt x="65" y="33"/>
                  </a:cubicBezTo>
                  <a:cubicBezTo>
                    <a:pt x="66" y="33"/>
                    <a:pt x="65" y="32"/>
                    <a:pt x="65" y="31"/>
                  </a:cubicBezTo>
                  <a:cubicBezTo>
                    <a:pt x="64" y="31"/>
                    <a:pt x="63" y="30"/>
                    <a:pt x="63" y="30"/>
                  </a:cubicBezTo>
                  <a:cubicBezTo>
                    <a:pt x="64" y="29"/>
                    <a:pt x="64" y="30"/>
                    <a:pt x="64" y="29"/>
                  </a:cubicBezTo>
                  <a:cubicBezTo>
                    <a:pt x="64" y="29"/>
                    <a:pt x="64" y="29"/>
                    <a:pt x="63" y="29"/>
                  </a:cubicBezTo>
                  <a:cubicBezTo>
                    <a:pt x="63" y="28"/>
                    <a:pt x="63" y="28"/>
                    <a:pt x="62" y="28"/>
                  </a:cubicBezTo>
                  <a:cubicBezTo>
                    <a:pt x="61" y="27"/>
                    <a:pt x="61" y="28"/>
                    <a:pt x="60" y="28"/>
                  </a:cubicBezTo>
                  <a:cubicBezTo>
                    <a:pt x="59" y="28"/>
                    <a:pt x="60" y="26"/>
                    <a:pt x="60" y="26"/>
                  </a:cubicBezTo>
                  <a:cubicBezTo>
                    <a:pt x="60" y="25"/>
                    <a:pt x="59" y="24"/>
                    <a:pt x="59" y="24"/>
                  </a:cubicBezTo>
                  <a:cubicBezTo>
                    <a:pt x="58" y="24"/>
                    <a:pt x="57" y="23"/>
                    <a:pt x="57" y="23"/>
                  </a:cubicBezTo>
                  <a:cubicBezTo>
                    <a:pt x="56" y="22"/>
                    <a:pt x="56" y="21"/>
                    <a:pt x="55" y="20"/>
                  </a:cubicBezTo>
                  <a:cubicBezTo>
                    <a:pt x="55" y="20"/>
                    <a:pt x="55" y="20"/>
                    <a:pt x="55" y="20"/>
                  </a:cubicBezTo>
                  <a:cubicBezTo>
                    <a:pt x="55" y="19"/>
                    <a:pt x="55" y="19"/>
                    <a:pt x="55" y="19"/>
                  </a:cubicBezTo>
                  <a:cubicBezTo>
                    <a:pt x="55" y="18"/>
                    <a:pt x="55" y="18"/>
                    <a:pt x="54" y="18"/>
                  </a:cubicBezTo>
                  <a:cubicBezTo>
                    <a:pt x="54" y="18"/>
                    <a:pt x="54" y="17"/>
                    <a:pt x="54" y="17"/>
                  </a:cubicBezTo>
                  <a:cubicBezTo>
                    <a:pt x="54" y="17"/>
                    <a:pt x="53" y="17"/>
                    <a:pt x="53" y="16"/>
                  </a:cubicBezTo>
                  <a:cubicBezTo>
                    <a:pt x="52" y="16"/>
                    <a:pt x="53" y="14"/>
                    <a:pt x="53" y="15"/>
                  </a:cubicBezTo>
                  <a:cubicBezTo>
                    <a:pt x="53" y="14"/>
                    <a:pt x="53" y="14"/>
                    <a:pt x="54" y="14"/>
                  </a:cubicBezTo>
                  <a:cubicBezTo>
                    <a:pt x="54" y="14"/>
                    <a:pt x="54" y="14"/>
                    <a:pt x="54" y="13"/>
                  </a:cubicBezTo>
                  <a:cubicBezTo>
                    <a:pt x="54" y="13"/>
                    <a:pt x="54" y="13"/>
                    <a:pt x="54" y="12"/>
                  </a:cubicBezTo>
                  <a:cubicBezTo>
                    <a:pt x="54" y="12"/>
                    <a:pt x="54" y="11"/>
                    <a:pt x="53" y="11"/>
                  </a:cubicBezTo>
                  <a:cubicBezTo>
                    <a:pt x="53" y="11"/>
                    <a:pt x="53" y="11"/>
                    <a:pt x="53" y="10"/>
                  </a:cubicBezTo>
                  <a:cubicBezTo>
                    <a:pt x="53" y="10"/>
                    <a:pt x="53" y="10"/>
                    <a:pt x="54" y="9"/>
                  </a:cubicBezTo>
                  <a:cubicBezTo>
                    <a:pt x="54" y="9"/>
                    <a:pt x="53" y="9"/>
                    <a:pt x="53" y="8"/>
                  </a:cubicBezTo>
                  <a:cubicBezTo>
                    <a:pt x="53" y="8"/>
                    <a:pt x="53" y="8"/>
                    <a:pt x="54" y="8"/>
                  </a:cubicBezTo>
                  <a:cubicBezTo>
                    <a:pt x="54" y="7"/>
                    <a:pt x="53" y="7"/>
                    <a:pt x="53" y="7"/>
                  </a:cubicBezTo>
                  <a:cubicBezTo>
                    <a:pt x="52" y="7"/>
                    <a:pt x="52" y="6"/>
                    <a:pt x="52" y="6"/>
                  </a:cubicBezTo>
                  <a:cubicBezTo>
                    <a:pt x="52" y="6"/>
                    <a:pt x="52" y="6"/>
                    <a:pt x="51" y="6"/>
                  </a:cubicBezTo>
                  <a:cubicBezTo>
                    <a:pt x="51" y="6"/>
                    <a:pt x="51" y="6"/>
                    <a:pt x="51" y="6"/>
                  </a:cubicBezTo>
                  <a:cubicBezTo>
                    <a:pt x="51" y="5"/>
                    <a:pt x="51" y="4"/>
                    <a:pt x="50" y="4"/>
                  </a:cubicBezTo>
                  <a:cubicBezTo>
                    <a:pt x="49" y="4"/>
                    <a:pt x="46" y="3"/>
                    <a:pt x="46" y="5"/>
                  </a:cubicBezTo>
                  <a:cubicBezTo>
                    <a:pt x="44" y="4"/>
                    <a:pt x="44" y="5"/>
                    <a:pt x="43" y="6"/>
                  </a:cubicBezTo>
                  <a:cubicBezTo>
                    <a:pt x="43" y="5"/>
                    <a:pt x="43" y="4"/>
                    <a:pt x="43" y="4"/>
                  </a:cubicBezTo>
                  <a:cubicBezTo>
                    <a:pt x="43" y="3"/>
                    <a:pt x="44" y="3"/>
                    <a:pt x="44" y="2"/>
                  </a:cubicBezTo>
                  <a:cubicBezTo>
                    <a:pt x="43" y="2"/>
                    <a:pt x="42" y="2"/>
                    <a:pt x="42" y="2"/>
                  </a:cubicBezTo>
                  <a:cubicBezTo>
                    <a:pt x="40" y="1"/>
                    <a:pt x="40" y="2"/>
                    <a:pt x="39" y="3"/>
                  </a:cubicBezTo>
                  <a:cubicBezTo>
                    <a:pt x="38" y="3"/>
                    <a:pt x="38" y="2"/>
                    <a:pt x="38" y="1"/>
                  </a:cubicBezTo>
                  <a:cubicBezTo>
                    <a:pt x="37" y="0"/>
                    <a:pt x="37" y="1"/>
                    <a:pt x="36" y="1"/>
                  </a:cubicBezTo>
                  <a:cubicBezTo>
                    <a:pt x="35" y="2"/>
                    <a:pt x="35" y="1"/>
                    <a:pt x="35" y="0"/>
                  </a:cubicBezTo>
                  <a:cubicBezTo>
                    <a:pt x="34" y="1"/>
                    <a:pt x="33" y="1"/>
                    <a:pt x="33" y="1"/>
                  </a:cubicBezTo>
                  <a:cubicBezTo>
                    <a:pt x="32" y="2"/>
                    <a:pt x="32" y="2"/>
                    <a:pt x="31" y="3"/>
                  </a:cubicBezTo>
                  <a:cubicBezTo>
                    <a:pt x="31" y="3"/>
                    <a:pt x="31" y="4"/>
                    <a:pt x="31" y="4"/>
                  </a:cubicBezTo>
                  <a:cubicBezTo>
                    <a:pt x="30" y="5"/>
                    <a:pt x="30" y="4"/>
                    <a:pt x="29" y="4"/>
                  </a:cubicBezTo>
                  <a:cubicBezTo>
                    <a:pt x="29" y="5"/>
                    <a:pt x="28" y="4"/>
                    <a:pt x="27" y="4"/>
                  </a:cubicBezTo>
                  <a:cubicBezTo>
                    <a:pt x="27" y="4"/>
                    <a:pt x="26" y="5"/>
                    <a:pt x="26" y="5"/>
                  </a:cubicBezTo>
                  <a:cubicBezTo>
                    <a:pt x="26" y="5"/>
                    <a:pt x="25" y="6"/>
                    <a:pt x="24" y="6"/>
                  </a:cubicBezTo>
                  <a:cubicBezTo>
                    <a:pt x="25" y="7"/>
                    <a:pt x="24" y="8"/>
                    <a:pt x="24" y="9"/>
                  </a:cubicBezTo>
                  <a:cubicBezTo>
                    <a:pt x="23" y="11"/>
                    <a:pt x="25" y="10"/>
                    <a:pt x="26" y="10"/>
                  </a:cubicBezTo>
                  <a:cubicBezTo>
                    <a:pt x="26" y="11"/>
                    <a:pt x="25" y="11"/>
                    <a:pt x="25" y="11"/>
                  </a:cubicBezTo>
                  <a:cubicBezTo>
                    <a:pt x="25" y="12"/>
                    <a:pt x="25" y="12"/>
                    <a:pt x="25" y="12"/>
                  </a:cubicBezTo>
                  <a:cubicBezTo>
                    <a:pt x="24" y="13"/>
                    <a:pt x="23" y="12"/>
                    <a:pt x="23" y="12"/>
                  </a:cubicBezTo>
                  <a:cubicBezTo>
                    <a:pt x="22" y="12"/>
                    <a:pt x="22" y="13"/>
                    <a:pt x="22" y="13"/>
                  </a:cubicBezTo>
                  <a:cubicBezTo>
                    <a:pt x="22" y="14"/>
                    <a:pt x="21" y="14"/>
                    <a:pt x="21" y="14"/>
                  </a:cubicBezTo>
                  <a:cubicBezTo>
                    <a:pt x="20" y="15"/>
                    <a:pt x="19" y="15"/>
                    <a:pt x="19" y="16"/>
                  </a:cubicBezTo>
                  <a:cubicBezTo>
                    <a:pt x="19" y="16"/>
                    <a:pt x="19" y="17"/>
                    <a:pt x="19" y="17"/>
                  </a:cubicBezTo>
                  <a:cubicBezTo>
                    <a:pt x="19" y="18"/>
                    <a:pt x="19" y="19"/>
                    <a:pt x="18" y="19"/>
                  </a:cubicBezTo>
                  <a:cubicBezTo>
                    <a:pt x="18" y="20"/>
                    <a:pt x="17" y="21"/>
                    <a:pt x="18" y="22"/>
                  </a:cubicBezTo>
                  <a:cubicBezTo>
                    <a:pt x="18" y="22"/>
                    <a:pt x="18" y="22"/>
                    <a:pt x="18" y="23"/>
                  </a:cubicBezTo>
                  <a:cubicBezTo>
                    <a:pt x="19" y="23"/>
                    <a:pt x="18" y="24"/>
                    <a:pt x="18" y="24"/>
                  </a:cubicBezTo>
                  <a:cubicBezTo>
                    <a:pt x="17" y="24"/>
                    <a:pt x="17" y="23"/>
                    <a:pt x="17" y="22"/>
                  </a:cubicBezTo>
                  <a:cubicBezTo>
                    <a:pt x="17" y="22"/>
                    <a:pt x="16" y="23"/>
                    <a:pt x="16" y="23"/>
                  </a:cubicBezTo>
                  <a:cubicBezTo>
                    <a:pt x="16" y="23"/>
                    <a:pt x="15" y="22"/>
                    <a:pt x="15" y="23"/>
                  </a:cubicBezTo>
                  <a:cubicBezTo>
                    <a:pt x="15" y="24"/>
                    <a:pt x="14" y="24"/>
                    <a:pt x="13" y="24"/>
                  </a:cubicBezTo>
                  <a:cubicBezTo>
                    <a:pt x="12" y="24"/>
                    <a:pt x="13" y="26"/>
                    <a:pt x="12" y="26"/>
                  </a:cubicBezTo>
                  <a:cubicBezTo>
                    <a:pt x="11" y="26"/>
                    <a:pt x="10" y="26"/>
                    <a:pt x="10" y="26"/>
                  </a:cubicBezTo>
                  <a:cubicBezTo>
                    <a:pt x="9" y="27"/>
                    <a:pt x="9" y="26"/>
                    <a:pt x="8" y="26"/>
                  </a:cubicBezTo>
                  <a:cubicBezTo>
                    <a:pt x="8" y="26"/>
                    <a:pt x="7" y="26"/>
                    <a:pt x="7" y="26"/>
                  </a:cubicBezTo>
                  <a:cubicBezTo>
                    <a:pt x="6" y="26"/>
                    <a:pt x="6" y="26"/>
                    <a:pt x="5" y="26"/>
                  </a:cubicBezTo>
                  <a:cubicBezTo>
                    <a:pt x="5" y="26"/>
                    <a:pt x="4" y="26"/>
                    <a:pt x="3" y="26"/>
                  </a:cubicBezTo>
                  <a:cubicBezTo>
                    <a:pt x="3" y="28"/>
                    <a:pt x="4" y="29"/>
                    <a:pt x="4" y="30"/>
                  </a:cubicBezTo>
                  <a:cubicBezTo>
                    <a:pt x="5" y="32"/>
                    <a:pt x="6" y="33"/>
                    <a:pt x="6" y="34"/>
                  </a:cubicBezTo>
                  <a:cubicBezTo>
                    <a:pt x="6" y="36"/>
                    <a:pt x="6" y="37"/>
                    <a:pt x="7" y="38"/>
                  </a:cubicBezTo>
                  <a:cubicBezTo>
                    <a:pt x="7" y="39"/>
                    <a:pt x="7" y="40"/>
                    <a:pt x="6" y="41"/>
                  </a:cubicBezTo>
                  <a:cubicBezTo>
                    <a:pt x="5" y="42"/>
                    <a:pt x="0" y="43"/>
                    <a:pt x="2" y="45"/>
                  </a:cubicBezTo>
                  <a:cubicBezTo>
                    <a:pt x="3" y="46"/>
                    <a:pt x="4" y="46"/>
                    <a:pt x="4" y="47"/>
                  </a:cubicBezTo>
                  <a:cubicBezTo>
                    <a:pt x="5" y="49"/>
                    <a:pt x="4" y="50"/>
                    <a:pt x="4" y="52"/>
                  </a:cubicBezTo>
                  <a:cubicBezTo>
                    <a:pt x="4" y="52"/>
                    <a:pt x="5" y="51"/>
                    <a:pt x="6" y="5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6" name="Freeform 822">
              <a:extLst>
                <a:ext uri="{FF2B5EF4-FFF2-40B4-BE49-F238E27FC236}">
                  <a16:creationId xmlns:a16="http://schemas.microsoft.com/office/drawing/2014/main" id="{642076C6-4223-097B-BA13-124729095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738" y="3300413"/>
              <a:ext cx="211137" cy="107950"/>
            </a:xfrm>
            <a:custGeom>
              <a:avLst/>
              <a:gdLst>
                <a:gd name="T0" fmla="*/ 34 w 51"/>
                <a:gd name="T1" fmla="*/ 25 h 26"/>
                <a:gd name="T2" fmla="*/ 40 w 51"/>
                <a:gd name="T3" fmla="*/ 23 h 26"/>
                <a:gd name="T4" fmla="*/ 44 w 51"/>
                <a:gd name="T5" fmla="*/ 22 h 26"/>
                <a:gd name="T6" fmla="*/ 44 w 51"/>
                <a:gd name="T7" fmla="*/ 21 h 26"/>
                <a:gd name="T8" fmla="*/ 47 w 51"/>
                <a:gd name="T9" fmla="*/ 19 h 26"/>
                <a:gd name="T10" fmla="*/ 47 w 51"/>
                <a:gd name="T11" fmla="*/ 17 h 26"/>
                <a:gd name="T12" fmla="*/ 48 w 51"/>
                <a:gd name="T13" fmla="*/ 16 h 26"/>
                <a:gd name="T14" fmla="*/ 47 w 51"/>
                <a:gd name="T15" fmla="*/ 13 h 26"/>
                <a:gd name="T16" fmla="*/ 50 w 51"/>
                <a:gd name="T17" fmla="*/ 13 h 26"/>
                <a:gd name="T18" fmla="*/ 50 w 51"/>
                <a:gd name="T19" fmla="*/ 7 h 26"/>
                <a:gd name="T20" fmla="*/ 50 w 51"/>
                <a:gd name="T21" fmla="*/ 3 h 26"/>
                <a:gd name="T22" fmla="*/ 49 w 51"/>
                <a:gd name="T23" fmla="*/ 2 h 26"/>
                <a:gd name="T24" fmla="*/ 45 w 51"/>
                <a:gd name="T25" fmla="*/ 2 h 26"/>
                <a:gd name="T26" fmla="*/ 42 w 51"/>
                <a:gd name="T27" fmla="*/ 1 h 26"/>
                <a:gd name="T28" fmla="*/ 37 w 51"/>
                <a:gd name="T29" fmla="*/ 0 h 26"/>
                <a:gd name="T30" fmla="*/ 36 w 51"/>
                <a:gd name="T31" fmla="*/ 2 h 26"/>
                <a:gd name="T32" fmla="*/ 34 w 51"/>
                <a:gd name="T33" fmla="*/ 3 h 26"/>
                <a:gd name="T34" fmla="*/ 29 w 51"/>
                <a:gd name="T35" fmla="*/ 2 h 26"/>
                <a:gd name="T36" fmla="*/ 27 w 51"/>
                <a:gd name="T37" fmla="*/ 4 h 26"/>
                <a:gd name="T38" fmla="*/ 24 w 51"/>
                <a:gd name="T39" fmla="*/ 7 h 26"/>
                <a:gd name="T40" fmla="*/ 23 w 51"/>
                <a:gd name="T41" fmla="*/ 10 h 26"/>
                <a:gd name="T42" fmla="*/ 24 w 51"/>
                <a:gd name="T43" fmla="*/ 13 h 26"/>
                <a:gd name="T44" fmla="*/ 23 w 51"/>
                <a:gd name="T45" fmla="*/ 14 h 26"/>
                <a:gd name="T46" fmla="*/ 19 w 51"/>
                <a:gd name="T47" fmla="*/ 13 h 26"/>
                <a:gd name="T48" fmla="*/ 17 w 51"/>
                <a:gd name="T49" fmla="*/ 14 h 26"/>
                <a:gd name="T50" fmla="*/ 12 w 51"/>
                <a:gd name="T51" fmla="*/ 16 h 26"/>
                <a:gd name="T52" fmla="*/ 8 w 51"/>
                <a:gd name="T53" fmla="*/ 14 h 26"/>
                <a:gd name="T54" fmla="*/ 6 w 51"/>
                <a:gd name="T55" fmla="*/ 16 h 26"/>
                <a:gd name="T56" fmla="*/ 5 w 51"/>
                <a:gd name="T57" fmla="*/ 16 h 26"/>
                <a:gd name="T58" fmla="*/ 1 w 51"/>
                <a:gd name="T59" fmla="*/ 14 h 26"/>
                <a:gd name="T60" fmla="*/ 0 w 51"/>
                <a:gd name="T61" fmla="*/ 17 h 26"/>
                <a:gd name="T62" fmla="*/ 2 w 51"/>
                <a:gd name="T63" fmla="*/ 19 h 26"/>
                <a:gd name="T64" fmla="*/ 3 w 51"/>
                <a:gd name="T65" fmla="*/ 21 h 26"/>
                <a:gd name="T66" fmla="*/ 7 w 51"/>
                <a:gd name="T67" fmla="*/ 21 h 26"/>
                <a:gd name="T68" fmla="*/ 11 w 51"/>
                <a:gd name="T69" fmla="*/ 22 h 26"/>
                <a:gd name="T70" fmla="*/ 14 w 51"/>
                <a:gd name="T71" fmla="*/ 20 h 26"/>
                <a:gd name="T72" fmla="*/ 18 w 51"/>
                <a:gd name="T73" fmla="*/ 19 h 26"/>
                <a:gd name="T74" fmla="*/ 19 w 51"/>
                <a:gd name="T75" fmla="*/ 21 h 26"/>
                <a:gd name="T76" fmla="*/ 21 w 51"/>
                <a:gd name="T77" fmla="*/ 23 h 26"/>
                <a:gd name="T78" fmla="*/ 24 w 51"/>
                <a:gd name="T79" fmla="*/ 24 h 26"/>
                <a:gd name="T80" fmla="*/ 28 w 51"/>
                <a:gd name="T81" fmla="*/ 2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1" h="26">
                  <a:moveTo>
                    <a:pt x="31" y="25"/>
                  </a:moveTo>
                  <a:cubicBezTo>
                    <a:pt x="32" y="25"/>
                    <a:pt x="33" y="26"/>
                    <a:pt x="34" y="25"/>
                  </a:cubicBezTo>
                  <a:cubicBezTo>
                    <a:pt x="36" y="25"/>
                    <a:pt x="36" y="23"/>
                    <a:pt x="38" y="23"/>
                  </a:cubicBezTo>
                  <a:cubicBezTo>
                    <a:pt x="38" y="23"/>
                    <a:pt x="39" y="23"/>
                    <a:pt x="40" y="23"/>
                  </a:cubicBezTo>
                  <a:cubicBezTo>
                    <a:pt x="41" y="23"/>
                    <a:pt x="41" y="23"/>
                    <a:pt x="42" y="23"/>
                  </a:cubicBezTo>
                  <a:cubicBezTo>
                    <a:pt x="42" y="23"/>
                    <a:pt x="43" y="23"/>
                    <a:pt x="44" y="22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4" y="21"/>
                    <a:pt x="44" y="21"/>
                    <a:pt x="44" y="21"/>
                  </a:cubicBezTo>
                  <a:cubicBezTo>
                    <a:pt x="45" y="21"/>
                    <a:pt x="45" y="20"/>
                    <a:pt x="46" y="20"/>
                  </a:cubicBezTo>
                  <a:cubicBezTo>
                    <a:pt x="46" y="20"/>
                    <a:pt x="47" y="20"/>
                    <a:pt x="47" y="19"/>
                  </a:cubicBezTo>
                  <a:cubicBezTo>
                    <a:pt x="48" y="18"/>
                    <a:pt x="47" y="18"/>
                    <a:pt x="47" y="18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47" y="16"/>
                    <a:pt x="48" y="16"/>
                    <a:pt x="48" y="16"/>
                  </a:cubicBezTo>
                  <a:cubicBezTo>
                    <a:pt x="48" y="16"/>
                    <a:pt x="48" y="15"/>
                    <a:pt x="49" y="15"/>
                  </a:cubicBezTo>
                  <a:cubicBezTo>
                    <a:pt x="49" y="13"/>
                    <a:pt x="47" y="14"/>
                    <a:pt x="47" y="13"/>
                  </a:cubicBezTo>
                  <a:cubicBezTo>
                    <a:pt x="48" y="13"/>
                    <a:pt x="48" y="12"/>
                    <a:pt x="48" y="12"/>
                  </a:cubicBezTo>
                  <a:cubicBezTo>
                    <a:pt x="49" y="12"/>
                    <a:pt x="50" y="13"/>
                    <a:pt x="50" y="13"/>
                  </a:cubicBezTo>
                  <a:cubicBezTo>
                    <a:pt x="51" y="13"/>
                    <a:pt x="51" y="12"/>
                    <a:pt x="51" y="11"/>
                  </a:cubicBezTo>
                  <a:cubicBezTo>
                    <a:pt x="51" y="10"/>
                    <a:pt x="51" y="8"/>
                    <a:pt x="50" y="7"/>
                  </a:cubicBezTo>
                  <a:cubicBezTo>
                    <a:pt x="50" y="7"/>
                    <a:pt x="50" y="6"/>
                    <a:pt x="50" y="6"/>
                  </a:cubicBezTo>
                  <a:cubicBezTo>
                    <a:pt x="50" y="5"/>
                    <a:pt x="50" y="4"/>
                    <a:pt x="50" y="3"/>
                  </a:cubicBezTo>
                  <a:cubicBezTo>
                    <a:pt x="50" y="3"/>
                    <a:pt x="50" y="3"/>
                    <a:pt x="50" y="3"/>
                  </a:cubicBezTo>
                  <a:cubicBezTo>
                    <a:pt x="50" y="3"/>
                    <a:pt x="50" y="3"/>
                    <a:pt x="49" y="2"/>
                  </a:cubicBezTo>
                  <a:cubicBezTo>
                    <a:pt x="49" y="2"/>
                    <a:pt x="48" y="2"/>
                    <a:pt x="48" y="2"/>
                  </a:cubicBezTo>
                  <a:cubicBezTo>
                    <a:pt x="47" y="1"/>
                    <a:pt x="46" y="2"/>
                    <a:pt x="45" y="2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43" y="1"/>
                    <a:pt x="42" y="1"/>
                    <a:pt x="42" y="1"/>
                  </a:cubicBezTo>
                  <a:cubicBezTo>
                    <a:pt x="41" y="1"/>
                    <a:pt x="40" y="0"/>
                    <a:pt x="38" y="0"/>
                  </a:cubicBezTo>
                  <a:cubicBezTo>
                    <a:pt x="38" y="0"/>
                    <a:pt x="37" y="0"/>
                    <a:pt x="37" y="0"/>
                  </a:cubicBezTo>
                  <a:cubicBezTo>
                    <a:pt x="37" y="0"/>
                    <a:pt x="37" y="1"/>
                    <a:pt x="37" y="1"/>
                  </a:cubicBezTo>
                  <a:cubicBezTo>
                    <a:pt x="37" y="2"/>
                    <a:pt x="36" y="2"/>
                    <a:pt x="36" y="2"/>
                  </a:cubicBezTo>
                  <a:cubicBezTo>
                    <a:pt x="36" y="2"/>
                    <a:pt x="36" y="3"/>
                    <a:pt x="35" y="4"/>
                  </a:cubicBezTo>
                  <a:cubicBezTo>
                    <a:pt x="35" y="4"/>
                    <a:pt x="34" y="3"/>
                    <a:pt x="34" y="3"/>
                  </a:cubicBezTo>
                  <a:cubicBezTo>
                    <a:pt x="33" y="3"/>
                    <a:pt x="33" y="4"/>
                    <a:pt x="32" y="4"/>
                  </a:cubicBezTo>
                  <a:cubicBezTo>
                    <a:pt x="31" y="4"/>
                    <a:pt x="30" y="3"/>
                    <a:pt x="29" y="2"/>
                  </a:cubicBezTo>
                  <a:cubicBezTo>
                    <a:pt x="29" y="3"/>
                    <a:pt x="29" y="4"/>
                    <a:pt x="29" y="4"/>
                  </a:cubicBezTo>
                  <a:cubicBezTo>
                    <a:pt x="28" y="4"/>
                    <a:pt x="28" y="4"/>
                    <a:pt x="27" y="4"/>
                  </a:cubicBezTo>
                  <a:cubicBezTo>
                    <a:pt x="27" y="4"/>
                    <a:pt x="27" y="5"/>
                    <a:pt x="26" y="5"/>
                  </a:cubicBezTo>
                  <a:cubicBezTo>
                    <a:pt x="26" y="7"/>
                    <a:pt x="25" y="7"/>
                    <a:pt x="24" y="7"/>
                  </a:cubicBezTo>
                  <a:cubicBezTo>
                    <a:pt x="23" y="8"/>
                    <a:pt x="22" y="8"/>
                    <a:pt x="22" y="9"/>
                  </a:cubicBezTo>
                  <a:cubicBezTo>
                    <a:pt x="22" y="9"/>
                    <a:pt x="23" y="10"/>
                    <a:pt x="23" y="10"/>
                  </a:cubicBezTo>
                  <a:cubicBezTo>
                    <a:pt x="23" y="10"/>
                    <a:pt x="23" y="11"/>
                    <a:pt x="23" y="11"/>
                  </a:cubicBezTo>
                  <a:cubicBezTo>
                    <a:pt x="23" y="12"/>
                    <a:pt x="23" y="12"/>
                    <a:pt x="24" y="13"/>
                  </a:cubicBezTo>
                  <a:cubicBezTo>
                    <a:pt x="24" y="13"/>
                    <a:pt x="24" y="13"/>
                    <a:pt x="24" y="14"/>
                  </a:cubicBezTo>
                  <a:cubicBezTo>
                    <a:pt x="24" y="15"/>
                    <a:pt x="24" y="15"/>
                    <a:pt x="23" y="14"/>
                  </a:cubicBezTo>
                  <a:cubicBezTo>
                    <a:pt x="22" y="14"/>
                    <a:pt x="22" y="13"/>
                    <a:pt x="21" y="13"/>
                  </a:cubicBezTo>
                  <a:cubicBezTo>
                    <a:pt x="21" y="14"/>
                    <a:pt x="20" y="13"/>
                    <a:pt x="19" y="13"/>
                  </a:cubicBezTo>
                  <a:cubicBezTo>
                    <a:pt x="19" y="13"/>
                    <a:pt x="19" y="13"/>
                    <a:pt x="18" y="13"/>
                  </a:cubicBezTo>
                  <a:cubicBezTo>
                    <a:pt x="18" y="14"/>
                    <a:pt x="17" y="14"/>
                    <a:pt x="17" y="14"/>
                  </a:cubicBezTo>
                  <a:cubicBezTo>
                    <a:pt x="15" y="14"/>
                    <a:pt x="14" y="14"/>
                    <a:pt x="13" y="15"/>
                  </a:cubicBezTo>
                  <a:cubicBezTo>
                    <a:pt x="13" y="15"/>
                    <a:pt x="12" y="15"/>
                    <a:pt x="12" y="16"/>
                  </a:cubicBezTo>
                  <a:cubicBezTo>
                    <a:pt x="11" y="16"/>
                    <a:pt x="11" y="16"/>
                    <a:pt x="10" y="16"/>
                  </a:cubicBezTo>
                  <a:cubicBezTo>
                    <a:pt x="9" y="15"/>
                    <a:pt x="9" y="14"/>
                    <a:pt x="8" y="14"/>
                  </a:cubicBezTo>
                  <a:cubicBezTo>
                    <a:pt x="8" y="14"/>
                    <a:pt x="7" y="14"/>
                    <a:pt x="6" y="14"/>
                  </a:cubicBezTo>
                  <a:cubicBezTo>
                    <a:pt x="6" y="15"/>
                    <a:pt x="6" y="15"/>
                    <a:pt x="6" y="16"/>
                  </a:cubicBezTo>
                  <a:cubicBezTo>
                    <a:pt x="6" y="16"/>
                    <a:pt x="6" y="17"/>
                    <a:pt x="5" y="17"/>
                  </a:cubicBezTo>
                  <a:cubicBezTo>
                    <a:pt x="5" y="17"/>
                    <a:pt x="5" y="16"/>
                    <a:pt x="5" y="16"/>
                  </a:cubicBezTo>
                  <a:cubicBezTo>
                    <a:pt x="4" y="16"/>
                    <a:pt x="4" y="15"/>
                    <a:pt x="3" y="15"/>
                  </a:cubicBezTo>
                  <a:cubicBezTo>
                    <a:pt x="2" y="14"/>
                    <a:pt x="1" y="14"/>
                    <a:pt x="1" y="14"/>
                  </a:cubicBezTo>
                  <a:cubicBezTo>
                    <a:pt x="1" y="15"/>
                    <a:pt x="1" y="15"/>
                    <a:pt x="1" y="16"/>
                  </a:cubicBezTo>
                  <a:cubicBezTo>
                    <a:pt x="1" y="16"/>
                    <a:pt x="1" y="17"/>
                    <a:pt x="0" y="17"/>
                  </a:cubicBezTo>
                  <a:cubicBezTo>
                    <a:pt x="1" y="17"/>
                    <a:pt x="1" y="18"/>
                    <a:pt x="1" y="18"/>
                  </a:cubicBezTo>
                  <a:cubicBezTo>
                    <a:pt x="1" y="19"/>
                    <a:pt x="1" y="19"/>
                    <a:pt x="2" y="19"/>
                  </a:cubicBezTo>
                  <a:cubicBezTo>
                    <a:pt x="2" y="19"/>
                    <a:pt x="2" y="19"/>
                    <a:pt x="3" y="20"/>
                  </a:cubicBezTo>
                  <a:cubicBezTo>
                    <a:pt x="3" y="20"/>
                    <a:pt x="3" y="21"/>
                    <a:pt x="3" y="21"/>
                  </a:cubicBezTo>
                  <a:cubicBezTo>
                    <a:pt x="4" y="21"/>
                    <a:pt x="5" y="21"/>
                    <a:pt x="6" y="20"/>
                  </a:cubicBezTo>
                  <a:cubicBezTo>
                    <a:pt x="6" y="19"/>
                    <a:pt x="7" y="20"/>
                    <a:pt x="7" y="21"/>
                  </a:cubicBezTo>
                  <a:cubicBezTo>
                    <a:pt x="8" y="21"/>
                    <a:pt x="8" y="21"/>
                    <a:pt x="9" y="21"/>
                  </a:cubicBezTo>
                  <a:cubicBezTo>
                    <a:pt x="9" y="22"/>
                    <a:pt x="10" y="22"/>
                    <a:pt x="11" y="22"/>
                  </a:cubicBezTo>
                  <a:cubicBezTo>
                    <a:pt x="11" y="21"/>
                    <a:pt x="11" y="20"/>
                    <a:pt x="12" y="20"/>
                  </a:cubicBezTo>
                  <a:cubicBezTo>
                    <a:pt x="12" y="20"/>
                    <a:pt x="13" y="20"/>
                    <a:pt x="14" y="20"/>
                  </a:cubicBezTo>
                  <a:cubicBezTo>
                    <a:pt x="14" y="20"/>
                    <a:pt x="15" y="20"/>
                    <a:pt x="16" y="20"/>
                  </a:cubicBezTo>
                  <a:cubicBezTo>
                    <a:pt x="17" y="20"/>
                    <a:pt x="17" y="19"/>
                    <a:pt x="18" y="19"/>
                  </a:cubicBezTo>
                  <a:cubicBezTo>
                    <a:pt x="18" y="19"/>
                    <a:pt x="18" y="20"/>
                    <a:pt x="18" y="20"/>
                  </a:cubicBezTo>
                  <a:cubicBezTo>
                    <a:pt x="18" y="21"/>
                    <a:pt x="18" y="21"/>
                    <a:pt x="19" y="21"/>
                  </a:cubicBezTo>
                  <a:cubicBezTo>
                    <a:pt x="19" y="22"/>
                    <a:pt x="19" y="22"/>
                    <a:pt x="20" y="22"/>
                  </a:cubicBezTo>
                  <a:cubicBezTo>
                    <a:pt x="20" y="23"/>
                    <a:pt x="21" y="23"/>
                    <a:pt x="21" y="23"/>
                  </a:cubicBezTo>
                  <a:cubicBezTo>
                    <a:pt x="22" y="23"/>
                    <a:pt x="22" y="23"/>
                    <a:pt x="23" y="23"/>
                  </a:cubicBezTo>
                  <a:cubicBezTo>
                    <a:pt x="23" y="23"/>
                    <a:pt x="23" y="24"/>
                    <a:pt x="2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6" y="24"/>
                    <a:pt x="27" y="24"/>
                    <a:pt x="28" y="24"/>
                  </a:cubicBezTo>
                  <a:cubicBezTo>
                    <a:pt x="29" y="24"/>
                    <a:pt x="30" y="25"/>
                    <a:pt x="31" y="25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7" name="Freeform 823">
              <a:extLst>
                <a:ext uri="{FF2B5EF4-FFF2-40B4-BE49-F238E27FC236}">
                  <a16:creationId xmlns:a16="http://schemas.microsoft.com/office/drawing/2014/main" id="{72AE07D3-83AA-4ADF-3AF6-FE158C74F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738" y="3371850"/>
              <a:ext cx="3175" cy="7938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0 h 2"/>
                <a:gd name="T4" fmla="*/ 0 w 1"/>
                <a:gd name="T5" fmla="*/ 2 h 2"/>
                <a:gd name="T6" fmla="*/ 1 w 1"/>
                <a:gd name="T7" fmla="*/ 2 h 2"/>
                <a:gd name="T8" fmla="*/ 1 w 1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1" y="2"/>
                    <a:pt x="1" y="2"/>
                    <a:pt x="1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8" name="Freeform 841">
              <a:extLst>
                <a:ext uri="{FF2B5EF4-FFF2-40B4-BE49-F238E27FC236}">
                  <a16:creationId xmlns:a16="http://schemas.microsoft.com/office/drawing/2014/main" id="{D93A19A0-E322-744A-CFEE-0FF0EC649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8575" y="3892550"/>
              <a:ext cx="7937" cy="20638"/>
            </a:xfrm>
            <a:custGeom>
              <a:avLst/>
              <a:gdLst>
                <a:gd name="T0" fmla="*/ 2 w 2"/>
                <a:gd name="T1" fmla="*/ 0 h 5"/>
                <a:gd name="T2" fmla="*/ 1 w 2"/>
                <a:gd name="T3" fmla="*/ 0 h 5"/>
                <a:gd name="T4" fmla="*/ 0 w 2"/>
                <a:gd name="T5" fmla="*/ 1 h 5"/>
                <a:gd name="T6" fmla="*/ 1 w 2"/>
                <a:gd name="T7" fmla="*/ 5 h 5"/>
                <a:gd name="T8" fmla="*/ 2 w 2"/>
                <a:gd name="T9" fmla="*/ 4 h 5"/>
                <a:gd name="T10" fmla="*/ 2 w 2"/>
                <a:gd name="T11" fmla="*/ 1 h 5"/>
                <a:gd name="T12" fmla="*/ 2 w 2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1"/>
                    <a:pt x="2" y="1"/>
                    <a:pt x="2" y="1"/>
                  </a:cubicBezTo>
                  <a:lnTo>
                    <a:pt x="2" y="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grpSp>
        <p:nvGrpSpPr>
          <p:cNvPr id="479" name="Africa">
            <a:extLst>
              <a:ext uri="{FF2B5EF4-FFF2-40B4-BE49-F238E27FC236}">
                <a16:creationId xmlns:a16="http://schemas.microsoft.com/office/drawing/2014/main" id="{C2B187F2-8C81-6E92-65CF-249D0DCC7230}"/>
              </a:ext>
            </a:extLst>
          </p:cNvPr>
          <p:cNvGrpSpPr/>
          <p:nvPr/>
        </p:nvGrpSpPr>
        <p:grpSpPr>
          <a:xfrm>
            <a:off x="8634275" y="3663041"/>
            <a:ext cx="1204850" cy="991944"/>
            <a:chOff x="4659313" y="3754438"/>
            <a:chExt cx="2347912" cy="2190750"/>
          </a:xfrm>
          <a:solidFill>
            <a:srgbClr val="A4A4A4"/>
          </a:solidFill>
        </p:grpSpPr>
        <p:sp>
          <p:nvSpPr>
            <p:cNvPr id="480" name="Freeform 875">
              <a:extLst>
                <a:ext uri="{FF2B5EF4-FFF2-40B4-BE49-F238E27FC236}">
                  <a16:creationId xmlns:a16="http://schemas.microsoft.com/office/drawing/2014/main" id="{BD7D328D-7FD2-7B48-A05B-ACBEDBB5E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7913" y="4600575"/>
              <a:ext cx="33337" cy="25400"/>
            </a:xfrm>
            <a:custGeom>
              <a:avLst/>
              <a:gdLst>
                <a:gd name="T0" fmla="*/ 0 w 21"/>
                <a:gd name="T1" fmla="*/ 3 h 16"/>
                <a:gd name="T2" fmla="*/ 3 w 21"/>
                <a:gd name="T3" fmla="*/ 10 h 16"/>
                <a:gd name="T4" fmla="*/ 6 w 21"/>
                <a:gd name="T5" fmla="*/ 16 h 16"/>
                <a:gd name="T6" fmla="*/ 16 w 21"/>
                <a:gd name="T7" fmla="*/ 16 h 16"/>
                <a:gd name="T8" fmla="*/ 21 w 21"/>
                <a:gd name="T9" fmla="*/ 10 h 16"/>
                <a:gd name="T10" fmla="*/ 21 w 21"/>
                <a:gd name="T11" fmla="*/ 0 h 16"/>
                <a:gd name="T12" fmla="*/ 0 w 21"/>
                <a:gd name="T13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16">
                  <a:moveTo>
                    <a:pt x="0" y="3"/>
                  </a:moveTo>
                  <a:lnTo>
                    <a:pt x="3" y="10"/>
                  </a:lnTo>
                  <a:lnTo>
                    <a:pt x="6" y="16"/>
                  </a:lnTo>
                  <a:lnTo>
                    <a:pt x="16" y="16"/>
                  </a:lnTo>
                  <a:lnTo>
                    <a:pt x="21" y="10"/>
                  </a:lnTo>
                  <a:lnTo>
                    <a:pt x="21" y="0"/>
                  </a:lnTo>
                  <a:lnTo>
                    <a:pt x="0" y="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1" name="Freeform 876">
              <a:extLst>
                <a:ext uri="{FF2B5EF4-FFF2-40B4-BE49-F238E27FC236}">
                  <a16:creationId xmlns:a16="http://schemas.microsoft.com/office/drawing/2014/main" id="{4E41E568-844A-BF33-0EF4-0CCAC527C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6" y="4075113"/>
              <a:ext cx="238125" cy="200025"/>
            </a:xfrm>
            <a:custGeom>
              <a:avLst/>
              <a:gdLst>
                <a:gd name="T0" fmla="*/ 26 w 57"/>
                <a:gd name="T1" fmla="*/ 0 h 48"/>
                <a:gd name="T2" fmla="*/ 25 w 57"/>
                <a:gd name="T3" fmla="*/ 4 h 48"/>
                <a:gd name="T4" fmla="*/ 21 w 57"/>
                <a:gd name="T5" fmla="*/ 10 h 48"/>
                <a:gd name="T6" fmla="*/ 18 w 57"/>
                <a:gd name="T7" fmla="*/ 13 h 48"/>
                <a:gd name="T8" fmla="*/ 16 w 57"/>
                <a:gd name="T9" fmla="*/ 21 h 48"/>
                <a:gd name="T10" fmla="*/ 14 w 57"/>
                <a:gd name="T11" fmla="*/ 24 h 48"/>
                <a:gd name="T12" fmla="*/ 8 w 57"/>
                <a:gd name="T13" fmla="*/ 31 h 48"/>
                <a:gd name="T14" fmla="*/ 5 w 57"/>
                <a:gd name="T15" fmla="*/ 38 h 48"/>
                <a:gd name="T16" fmla="*/ 2 w 57"/>
                <a:gd name="T17" fmla="*/ 42 h 48"/>
                <a:gd name="T18" fmla="*/ 2 w 57"/>
                <a:gd name="T19" fmla="*/ 42 h 48"/>
                <a:gd name="T20" fmla="*/ 1 w 57"/>
                <a:gd name="T21" fmla="*/ 48 h 48"/>
                <a:gd name="T22" fmla="*/ 27 w 57"/>
                <a:gd name="T23" fmla="*/ 47 h 48"/>
                <a:gd name="T24" fmla="*/ 26 w 57"/>
                <a:gd name="T25" fmla="*/ 36 h 48"/>
                <a:gd name="T26" fmla="*/ 30 w 57"/>
                <a:gd name="T27" fmla="*/ 33 h 48"/>
                <a:gd name="T28" fmla="*/ 34 w 57"/>
                <a:gd name="T29" fmla="*/ 32 h 48"/>
                <a:gd name="T30" fmla="*/ 34 w 57"/>
                <a:gd name="T31" fmla="*/ 13 h 48"/>
                <a:gd name="T32" fmla="*/ 57 w 57"/>
                <a:gd name="T33" fmla="*/ 13 h 48"/>
                <a:gd name="T34" fmla="*/ 57 w 57"/>
                <a:gd name="T35" fmla="*/ 3 h 48"/>
                <a:gd name="T36" fmla="*/ 57 w 57"/>
                <a:gd name="T37" fmla="*/ 0 h 48"/>
                <a:gd name="T38" fmla="*/ 27 w 57"/>
                <a:gd name="T39" fmla="*/ 0 h 48"/>
                <a:gd name="T40" fmla="*/ 26 w 57"/>
                <a:gd name="T4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7" h="48">
                  <a:moveTo>
                    <a:pt x="26" y="0"/>
                  </a:moveTo>
                  <a:cubicBezTo>
                    <a:pt x="26" y="0"/>
                    <a:pt x="26" y="3"/>
                    <a:pt x="25" y="4"/>
                  </a:cubicBezTo>
                  <a:cubicBezTo>
                    <a:pt x="25" y="7"/>
                    <a:pt x="23" y="9"/>
                    <a:pt x="21" y="10"/>
                  </a:cubicBezTo>
                  <a:cubicBezTo>
                    <a:pt x="20" y="11"/>
                    <a:pt x="18" y="11"/>
                    <a:pt x="18" y="13"/>
                  </a:cubicBezTo>
                  <a:cubicBezTo>
                    <a:pt x="17" y="16"/>
                    <a:pt x="15" y="18"/>
                    <a:pt x="16" y="21"/>
                  </a:cubicBezTo>
                  <a:cubicBezTo>
                    <a:pt x="16" y="23"/>
                    <a:pt x="15" y="24"/>
                    <a:pt x="14" y="24"/>
                  </a:cubicBezTo>
                  <a:cubicBezTo>
                    <a:pt x="12" y="27"/>
                    <a:pt x="10" y="28"/>
                    <a:pt x="8" y="31"/>
                  </a:cubicBezTo>
                  <a:cubicBezTo>
                    <a:pt x="7" y="33"/>
                    <a:pt x="6" y="35"/>
                    <a:pt x="5" y="38"/>
                  </a:cubicBezTo>
                  <a:cubicBezTo>
                    <a:pt x="5" y="39"/>
                    <a:pt x="5" y="41"/>
                    <a:pt x="2" y="42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2" y="44"/>
                    <a:pt x="0" y="46"/>
                    <a:pt x="1" y="4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30" y="33"/>
                    <a:pt x="30" y="33"/>
                    <a:pt x="30" y="33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57" y="13"/>
                    <a:pt x="57" y="13"/>
                    <a:pt x="57" y="13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6" y="0"/>
                    <a:pt x="26" y="0"/>
                    <a:pt x="26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2" name="Freeform 878">
              <a:extLst>
                <a:ext uri="{FF2B5EF4-FFF2-40B4-BE49-F238E27FC236}">
                  <a16:creationId xmlns:a16="http://schemas.microsoft.com/office/drawing/2014/main" id="{1176E6A5-515E-69A0-52B0-C589F30EF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8063" y="5337175"/>
              <a:ext cx="220662" cy="204788"/>
            </a:xfrm>
            <a:custGeom>
              <a:avLst/>
              <a:gdLst>
                <a:gd name="T0" fmla="*/ 48 w 53"/>
                <a:gd name="T1" fmla="*/ 40 h 49"/>
                <a:gd name="T2" fmla="*/ 49 w 53"/>
                <a:gd name="T3" fmla="*/ 38 h 49"/>
                <a:gd name="T4" fmla="*/ 49 w 53"/>
                <a:gd name="T5" fmla="*/ 36 h 49"/>
                <a:gd name="T6" fmla="*/ 53 w 53"/>
                <a:gd name="T7" fmla="*/ 31 h 49"/>
                <a:gd name="T8" fmla="*/ 53 w 53"/>
                <a:gd name="T9" fmla="*/ 30 h 49"/>
                <a:gd name="T10" fmla="*/ 53 w 53"/>
                <a:gd name="T11" fmla="*/ 30 h 49"/>
                <a:gd name="T12" fmla="*/ 51 w 53"/>
                <a:gd name="T13" fmla="*/ 29 h 49"/>
                <a:gd name="T14" fmla="*/ 51 w 53"/>
                <a:gd name="T15" fmla="*/ 27 h 49"/>
                <a:gd name="T16" fmla="*/ 52 w 53"/>
                <a:gd name="T17" fmla="*/ 25 h 49"/>
                <a:gd name="T18" fmla="*/ 50 w 53"/>
                <a:gd name="T19" fmla="*/ 24 h 49"/>
                <a:gd name="T20" fmla="*/ 50 w 53"/>
                <a:gd name="T21" fmla="*/ 23 h 49"/>
                <a:gd name="T22" fmla="*/ 52 w 53"/>
                <a:gd name="T23" fmla="*/ 22 h 49"/>
                <a:gd name="T24" fmla="*/ 52 w 53"/>
                <a:gd name="T25" fmla="*/ 21 h 49"/>
                <a:gd name="T26" fmla="*/ 52 w 53"/>
                <a:gd name="T27" fmla="*/ 21 h 49"/>
                <a:gd name="T28" fmla="*/ 52 w 53"/>
                <a:gd name="T29" fmla="*/ 21 h 49"/>
                <a:gd name="T30" fmla="*/ 53 w 53"/>
                <a:gd name="T31" fmla="*/ 20 h 49"/>
                <a:gd name="T32" fmla="*/ 52 w 53"/>
                <a:gd name="T33" fmla="*/ 18 h 49"/>
                <a:gd name="T34" fmla="*/ 52 w 53"/>
                <a:gd name="T35" fmla="*/ 17 h 49"/>
                <a:gd name="T36" fmla="*/ 52 w 53"/>
                <a:gd name="T37" fmla="*/ 16 h 49"/>
                <a:gd name="T38" fmla="*/ 52 w 53"/>
                <a:gd name="T39" fmla="*/ 16 h 49"/>
                <a:gd name="T40" fmla="*/ 52 w 53"/>
                <a:gd name="T41" fmla="*/ 14 h 49"/>
                <a:gd name="T42" fmla="*/ 52 w 53"/>
                <a:gd name="T43" fmla="*/ 14 h 49"/>
                <a:gd name="T44" fmla="*/ 52 w 53"/>
                <a:gd name="T45" fmla="*/ 12 h 49"/>
                <a:gd name="T46" fmla="*/ 51 w 53"/>
                <a:gd name="T47" fmla="*/ 9 h 49"/>
                <a:gd name="T48" fmla="*/ 52 w 53"/>
                <a:gd name="T49" fmla="*/ 7 h 49"/>
                <a:gd name="T50" fmla="*/ 51 w 53"/>
                <a:gd name="T51" fmla="*/ 7 h 49"/>
                <a:gd name="T52" fmla="*/ 48 w 53"/>
                <a:gd name="T53" fmla="*/ 6 h 49"/>
                <a:gd name="T54" fmla="*/ 45 w 53"/>
                <a:gd name="T55" fmla="*/ 6 h 49"/>
                <a:gd name="T56" fmla="*/ 40 w 53"/>
                <a:gd name="T57" fmla="*/ 3 h 49"/>
                <a:gd name="T58" fmla="*/ 35 w 53"/>
                <a:gd name="T59" fmla="*/ 3 h 49"/>
                <a:gd name="T60" fmla="*/ 35 w 53"/>
                <a:gd name="T61" fmla="*/ 0 h 49"/>
                <a:gd name="T62" fmla="*/ 29 w 53"/>
                <a:gd name="T63" fmla="*/ 0 h 49"/>
                <a:gd name="T64" fmla="*/ 25 w 53"/>
                <a:gd name="T65" fmla="*/ 2 h 49"/>
                <a:gd name="T66" fmla="*/ 24 w 53"/>
                <a:gd name="T67" fmla="*/ 6 h 49"/>
                <a:gd name="T68" fmla="*/ 17 w 53"/>
                <a:gd name="T69" fmla="*/ 9 h 49"/>
                <a:gd name="T70" fmla="*/ 12 w 53"/>
                <a:gd name="T71" fmla="*/ 17 h 49"/>
                <a:gd name="T72" fmla="*/ 10 w 53"/>
                <a:gd name="T73" fmla="*/ 17 h 49"/>
                <a:gd name="T74" fmla="*/ 9 w 53"/>
                <a:gd name="T75" fmla="*/ 17 h 49"/>
                <a:gd name="T76" fmla="*/ 6 w 53"/>
                <a:gd name="T77" fmla="*/ 16 h 49"/>
                <a:gd name="T78" fmla="*/ 4 w 53"/>
                <a:gd name="T79" fmla="*/ 17 h 49"/>
                <a:gd name="T80" fmla="*/ 3 w 53"/>
                <a:gd name="T81" fmla="*/ 15 h 49"/>
                <a:gd name="T82" fmla="*/ 0 w 53"/>
                <a:gd name="T83" fmla="*/ 15 h 49"/>
                <a:gd name="T84" fmla="*/ 0 w 53"/>
                <a:gd name="T85" fmla="*/ 17 h 49"/>
                <a:gd name="T86" fmla="*/ 5 w 53"/>
                <a:gd name="T87" fmla="*/ 24 h 49"/>
                <a:gd name="T88" fmla="*/ 6 w 53"/>
                <a:gd name="T89" fmla="*/ 28 h 49"/>
                <a:gd name="T90" fmla="*/ 9 w 53"/>
                <a:gd name="T91" fmla="*/ 30 h 49"/>
                <a:gd name="T92" fmla="*/ 13 w 53"/>
                <a:gd name="T93" fmla="*/ 32 h 49"/>
                <a:gd name="T94" fmla="*/ 14 w 53"/>
                <a:gd name="T95" fmla="*/ 35 h 49"/>
                <a:gd name="T96" fmla="*/ 16 w 53"/>
                <a:gd name="T97" fmla="*/ 35 h 49"/>
                <a:gd name="T98" fmla="*/ 16 w 53"/>
                <a:gd name="T99" fmla="*/ 39 h 49"/>
                <a:gd name="T100" fmla="*/ 19 w 53"/>
                <a:gd name="T101" fmla="*/ 43 h 49"/>
                <a:gd name="T102" fmla="*/ 25 w 53"/>
                <a:gd name="T103" fmla="*/ 44 h 49"/>
                <a:gd name="T104" fmla="*/ 25 w 53"/>
                <a:gd name="T105" fmla="*/ 46 h 49"/>
                <a:gd name="T106" fmla="*/ 28 w 53"/>
                <a:gd name="T107" fmla="*/ 47 h 49"/>
                <a:gd name="T108" fmla="*/ 30 w 53"/>
                <a:gd name="T109" fmla="*/ 47 h 49"/>
                <a:gd name="T110" fmla="*/ 34 w 53"/>
                <a:gd name="T111" fmla="*/ 48 h 49"/>
                <a:gd name="T112" fmla="*/ 39 w 53"/>
                <a:gd name="T113" fmla="*/ 48 h 49"/>
                <a:gd name="T114" fmla="*/ 41 w 53"/>
                <a:gd name="T115" fmla="*/ 49 h 49"/>
                <a:gd name="T116" fmla="*/ 49 w 53"/>
                <a:gd name="T117" fmla="*/ 41 h 49"/>
                <a:gd name="T118" fmla="*/ 48 w 53"/>
                <a:gd name="T119" fmla="*/ 4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3" h="49">
                  <a:moveTo>
                    <a:pt x="48" y="40"/>
                  </a:moveTo>
                  <a:cubicBezTo>
                    <a:pt x="49" y="38"/>
                    <a:pt x="49" y="38"/>
                    <a:pt x="49" y="38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53" y="31"/>
                    <a:pt x="53" y="31"/>
                    <a:pt x="53" y="31"/>
                  </a:cubicBezTo>
                  <a:cubicBezTo>
                    <a:pt x="53" y="30"/>
                    <a:pt x="53" y="30"/>
                    <a:pt x="53" y="30"/>
                  </a:cubicBezTo>
                  <a:cubicBezTo>
                    <a:pt x="53" y="30"/>
                    <a:pt x="53" y="30"/>
                    <a:pt x="53" y="30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51" y="27"/>
                    <a:pt x="51" y="27"/>
                    <a:pt x="51" y="27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50" y="24"/>
                    <a:pt x="50" y="24"/>
                    <a:pt x="50" y="24"/>
                  </a:cubicBezTo>
                  <a:cubicBezTo>
                    <a:pt x="50" y="23"/>
                    <a:pt x="50" y="23"/>
                    <a:pt x="50" y="23"/>
                  </a:cubicBezTo>
                  <a:cubicBezTo>
                    <a:pt x="52" y="22"/>
                    <a:pt x="52" y="22"/>
                    <a:pt x="52" y="22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3" y="20"/>
                    <a:pt x="53" y="20"/>
                    <a:pt x="53" y="20"/>
                  </a:cubicBezTo>
                  <a:cubicBezTo>
                    <a:pt x="53" y="20"/>
                    <a:pt x="52" y="18"/>
                    <a:pt x="52" y="18"/>
                  </a:cubicBezTo>
                  <a:cubicBezTo>
                    <a:pt x="52" y="18"/>
                    <a:pt x="52" y="17"/>
                    <a:pt x="52" y="17"/>
                  </a:cubicBezTo>
                  <a:cubicBezTo>
                    <a:pt x="52" y="17"/>
                    <a:pt x="52" y="16"/>
                    <a:pt x="52" y="16"/>
                  </a:cubicBezTo>
                  <a:cubicBezTo>
                    <a:pt x="52" y="16"/>
                    <a:pt x="52" y="16"/>
                    <a:pt x="52" y="16"/>
                  </a:cubicBezTo>
                  <a:cubicBezTo>
                    <a:pt x="52" y="16"/>
                    <a:pt x="52" y="14"/>
                    <a:pt x="52" y="14"/>
                  </a:cubicBezTo>
                  <a:cubicBezTo>
                    <a:pt x="52" y="14"/>
                    <a:pt x="52" y="14"/>
                    <a:pt x="52" y="14"/>
                  </a:cubicBezTo>
                  <a:cubicBezTo>
                    <a:pt x="52" y="12"/>
                    <a:pt x="52" y="12"/>
                    <a:pt x="52" y="12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52" y="7"/>
                    <a:pt x="52" y="7"/>
                    <a:pt x="52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35" y="3"/>
                    <a:pt x="35" y="3"/>
                    <a:pt x="35" y="3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2" y="17"/>
                    <a:pt x="12" y="17"/>
                    <a:pt x="12" y="17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4" y="35"/>
                    <a:pt x="14" y="35"/>
                    <a:pt x="14" y="35"/>
                  </a:cubicBezTo>
                  <a:cubicBezTo>
                    <a:pt x="16" y="35"/>
                    <a:pt x="16" y="35"/>
                    <a:pt x="16" y="35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19" y="43"/>
                    <a:pt x="19" y="43"/>
                    <a:pt x="19" y="43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25" y="46"/>
                    <a:pt x="25" y="46"/>
                    <a:pt x="25" y="46"/>
                  </a:cubicBezTo>
                  <a:cubicBezTo>
                    <a:pt x="28" y="47"/>
                    <a:pt x="28" y="47"/>
                    <a:pt x="28" y="47"/>
                  </a:cubicBezTo>
                  <a:cubicBezTo>
                    <a:pt x="30" y="47"/>
                    <a:pt x="30" y="47"/>
                    <a:pt x="30" y="47"/>
                  </a:cubicBezTo>
                  <a:cubicBezTo>
                    <a:pt x="34" y="48"/>
                    <a:pt x="34" y="48"/>
                    <a:pt x="34" y="48"/>
                  </a:cubicBezTo>
                  <a:cubicBezTo>
                    <a:pt x="39" y="48"/>
                    <a:pt x="39" y="48"/>
                    <a:pt x="39" y="48"/>
                  </a:cubicBezTo>
                  <a:cubicBezTo>
                    <a:pt x="41" y="49"/>
                    <a:pt x="41" y="49"/>
                    <a:pt x="41" y="49"/>
                  </a:cubicBezTo>
                  <a:cubicBezTo>
                    <a:pt x="49" y="41"/>
                    <a:pt x="49" y="41"/>
                    <a:pt x="49" y="41"/>
                  </a:cubicBezTo>
                  <a:lnTo>
                    <a:pt x="48" y="4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3" name="Freeform 879">
              <a:extLst>
                <a:ext uri="{FF2B5EF4-FFF2-40B4-BE49-F238E27FC236}">
                  <a16:creationId xmlns:a16="http://schemas.microsoft.com/office/drawing/2014/main" id="{E5AB9B1B-C23A-17B4-667C-B1A62CC30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5988" y="5126038"/>
              <a:ext cx="328612" cy="282575"/>
            </a:xfrm>
            <a:custGeom>
              <a:avLst/>
              <a:gdLst>
                <a:gd name="T0" fmla="*/ 67 w 79"/>
                <a:gd name="T1" fmla="*/ 5 h 68"/>
                <a:gd name="T2" fmla="*/ 64 w 79"/>
                <a:gd name="T3" fmla="*/ 2 h 68"/>
                <a:gd name="T4" fmla="*/ 59 w 79"/>
                <a:gd name="T5" fmla="*/ 0 h 68"/>
                <a:gd name="T6" fmla="*/ 47 w 79"/>
                <a:gd name="T7" fmla="*/ 2 h 68"/>
                <a:gd name="T8" fmla="*/ 47 w 79"/>
                <a:gd name="T9" fmla="*/ 3 h 68"/>
                <a:gd name="T10" fmla="*/ 45 w 79"/>
                <a:gd name="T11" fmla="*/ 10 h 68"/>
                <a:gd name="T12" fmla="*/ 45 w 79"/>
                <a:gd name="T13" fmla="*/ 11 h 68"/>
                <a:gd name="T14" fmla="*/ 44 w 79"/>
                <a:gd name="T15" fmla="*/ 14 h 68"/>
                <a:gd name="T16" fmla="*/ 45 w 79"/>
                <a:gd name="T17" fmla="*/ 16 h 68"/>
                <a:gd name="T18" fmla="*/ 43 w 79"/>
                <a:gd name="T19" fmla="*/ 25 h 68"/>
                <a:gd name="T20" fmla="*/ 47 w 79"/>
                <a:gd name="T21" fmla="*/ 28 h 68"/>
                <a:gd name="T22" fmla="*/ 50 w 79"/>
                <a:gd name="T23" fmla="*/ 27 h 68"/>
                <a:gd name="T24" fmla="*/ 53 w 79"/>
                <a:gd name="T25" fmla="*/ 36 h 68"/>
                <a:gd name="T26" fmla="*/ 52 w 79"/>
                <a:gd name="T27" fmla="*/ 35 h 68"/>
                <a:gd name="T28" fmla="*/ 52 w 79"/>
                <a:gd name="T29" fmla="*/ 34 h 68"/>
                <a:gd name="T30" fmla="*/ 49 w 79"/>
                <a:gd name="T31" fmla="*/ 36 h 68"/>
                <a:gd name="T32" fmla="*/ 46 w 79"/>
                <a:gd name="T33" fmla="*/ 34 h 68"/>
                <a:gd name="T34" fmla="*/ 44 w 79"/>
                <a:gd name="T35" fmla="*/ 31 h 68"/>
                <a:gd name="T36" fmla="*/ 42 w 79"/>
                <a:gd name="T37" fmla="*/ 29 h 68"/>
                <a:gd name="T38" fmla="*/ 38 w 79"/>
                <a:gd name="T39" fmla="*/ 27 h 68"/>
                <a:gd name="T40" fmla="*/ 35 w 79"/>
                <a:gd name="T41" fmla="*/ 23 h 68"/>
                <a:gd name="T42" fmla="*/ 34 w 79"/>
                <a:gd name="T43" fmla="*/ 25 h 68"/>
                <a:gd name="T44" fmla="*/ 27 w 79"/>
                <a:gd name="T45" fmla="*/ 25 h 68"/>
                <a:gd name="T46" fmla="*/ 24 w 79"/>
                <a:gd name="T47" fmla="*/ 24 h 68"/>
                <a:gd name="T48" fmla="*/ 23 w 79"/>
                <a:gd name="T49" fmla="*/ 20 h 68"/>
                <a:gd name="T50" fmla="*/ 16 w 79"/>
                <a:gd name="T51" fmla="*/ 22 h 68"/>
                <a:gd name="T52" fmla="*/ 15 w 79"/>
                <a:gd name="T53" fmla="*/ 21 h 68"/>
                <a:gd name="T54" fmla="*/ 14 w 79"/>
                <a:gd name="T55" fmla="*/ 18 h 68"/>
                <a:gd name="T56" fmla="*/ 14 w 79"/>
                <a:gd name="T57" fmla="*/ 21 h 68"/>
                <a:gd name="T58" fmla="*/ 14 w 79"/>
                <a:gd name="T59" fmla="*/ 23 h 68"/>
                <a:gd name="T60" fmla="*/ 13 w 79"/>
                <a:gd name="T61" fmla="*/ 27 h 68"/>
                <a:gd name="T62" fmla="*/ 13 w 79"/>
                <a:gd name="T63" fmla="*/ 31 h 68"/>
                <a:gd name="T64" fmla="*/ 0 w 79"/>
                <a:gd name="T65" fmla="*/ 32 h 68"/>
                <a:gd name="T66" fmla="*/ 4 w 79"/>
                <a:gd name="T67" fmla="*/ 60 h 68"/>
                <a:gd name="T68" fmla="*/ 15 w 79"/>
                <a:gd name="T69" fmla="*/ 64 h 68"/>
                <a:gd name="T70" fmla="*/ 22 w 79"/>
                <a:gd name="T71" fmla="*/ 66 h 68"/>
                <a:gd name="T72" fmla="*/ 26 w 79"/>
                <a:gd name="T73" fmla="*/ 68 h 68"/>
                <a:gd name="T74" fmla="*/ 31 w 79"/>
                <a:gd name="T75" fmla="*/ 68 h 68"/>
                <a:gd name="T76" fmla="*/ 34 w 79"/>
                <a:gd name="T77" fmla="*/ 68 h 68"/>
                <a:gd name="T78" fmla="*/ 46 w 79"/>
                <a:gd name="T79" fmla="*/ 57 h 68"/>
                <a:gd name="T80" fmla="*/ 51 w 79"/>
                <a:gd name="T81" fmla="*/ 51 h 68"/>
                <a:gd name="T82" fmla="*/ 56 w 79"/>
                <a:gd name="T83" fmla="*/ 47 h 68"/>
                <a:gd name="T84" fmla="*/ 72 w 79"/>
                <a:gd name="T85" fmla="*/ 36 h 68"/>
                <a:gd name="T86" fmla="*/ 74 w 79"/>
                <a:gd name="T87" fmla="*/ 31 h 68"/>
                <a:gd name="T88" fmla="*/ 77 w 79"/>
                <a:gd name="T89" fmla="*/ 28 h 68"/>
                <a:gd name="T90" fmla="*/ 77 w 79"/>
                <a:gd name="T91" fmla="*/ 24 h 68"/>
                <a:gd name="T92" fmla="*/ 76 w 79"/>
                <a:gd name="T93" fmla="*/ 21 h 68"/>
                <a:gd name="T94" fmla="*/ 76 w 79"/>
                <a:gd name="T95" fmla="*/ 18 h 68"/>
                <a:gd name="T96" fmla="*/ 79 w 79"/>
                <a:gd name="T97" fmla="*/ 14 h 68"/>
                <a:gd name="T98" fmla="*/ 77 w 79"/>
                <a:gd name="T99" fmla="*/ 12 h 68"/>
                <a:gd name="T100" fmla="*/ 76 w 79"/>
                <a:gd name="T101" fmla="*/ 9 h 68"/>
                <a:gd name="T102" fmla="*/ 74 w 79"/>
                <a:gd name="T103" fmla="*/ 8 h 68"/>
                <a:gd name="T104" fmla="*/ 68 w 79"/>
                <a:gd name="T105" fmla="*/ 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9" h="68">
                  <a:moveTo>
                    <a:pt x="68" y="6"/>
                  </a:moveTo>
                  <a:cubicBezTo>
                    <a:pt x="67" y="5"/>
                    <a:pt x="67" y="5"/>
                    <a:pt x="67" y="5"/>
                  </a:cubicBezTo>
                  <a:cubicBezTo>
                    <a:pt x="65" y="5"/>
                    <a:pt x="65" y="5"/>
                    <a:pt x="65" y="5"/>
                  </a:cubicBezTo>
                  <a:cubicBezTo>
                    <a:pt x="64" y="2"/>
                    <a:pt x="64" y="2"/>
                    <a:pt x="64" y="2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7" y="2"/>
                    <a:pt x="47" y="2"/>
                    <a:pt x="47" y="2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5" y="10"/>
                    <a:pt x="45" y="10"/>
                    <a:pt x="45" y="10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5" y="11"/>
                    <a:pt x="45" y="11"/>
                    <a:pt x="45" y="11"/>
                  </a:cubicBezTo>
                  <a:cubicBezTo>
                    <a:pt x="45" y="13"/>
                    <a:pt x="45" y="13"/>
                    <a:pt x="45" y="13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3" y="22"/>
                    <a:pt x="43" y="22"/>
                    <a:pt x="43" y="22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6" y="26"/>
                    <a:pt x="46" y="26"/>
                    <a:pt x="46" y="26"/>
                  </a:cubicBezTo>
                  <a:cubicBezTo>
                    <a:pt x="47" y="28"/>
                    <a:pt x="47" y="28"/>
                    <a:pt x="47" y="28"/>
                  </a:cubicBezTo>
                  <a:cubicBezTo>
                    <a:pt x="50" y="29"/>
                    <a:pt x="50" y="29"/>
                    <a:pt x="50" y="29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3" y="36"/>
                    <a:pt x="53" y="36"/>
                    <a:pt x="53" y="36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2" y="35"/>
                    <a:pt x="52" y="35"/>
                    <a:pt x="52" y="35"/>
                  </a:cubicBezTo>
                  <a:cubicBezTo>
                    <a:pt x="52" y="35"/>
                    <a:pt x="52" y="35"/>
                    <a:pt x="52" y="35"/>
                  </a:cubicBezTo>
                  <a:cubicBezTo>
                    <a:pt x="52" y="34"/>
                    <a:pt x="52" y="34"/>
                    <a:pt x="52" y="34"/>
                  </a:cubicBezTo>
                  <a:cubicBezTo>
                    <a:pt x="51" y="34"/>
                    <a:pt x="51" y="34"/>
                    <a:pt x="51" y="34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48" y="36"/>
                    <a:pt x="48" y="36"/>
                    <a:pt x="48" y="36"/>
                  </a:cubicBezTo>
                  <a:cubicBezTo>
                    <a:pt x="46" y="34"/>
                    <a:pt x="46" y="34"/>
                    <a:pt x="46" y="34"/>
                  </a:cubicBezTo>
                  <a:cubicBezTo>
                    <a:pt x="46" y="32"/>
                    <a:pt x="46" y="32"/>
                    <a:pt x="46" y="32"/>
                  </a:cubicBezTo>
                  <a:cubicBezTo>
                    <a:pt x="44" y="31"/>
                    <a:pt x="44" y="31"/>
                    <a:pt x="44" y="31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5" y="25"/>
                    <a:pt x="35" y="25"/>
                    <a:pt x="35" y="25"/>
                  </a:cubicBezTo>
                  <a:cubicBezTo>
                    <a:pt x="35" y="23"/>
                    <a:pt x="35" y="23"/>
                    <a:pt x="35" y="23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5"/>
                    <a:pt x="34" y="25"/>
                    <a:pt x="34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23" y="23"/>
                    <a:pt x="23" y="23"/>
                    <a:pt x="23" y="23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4" y="21"/>
                    <a:pt x="14" y="22"/>
                    <a:pt x="14" y="22"/>
                  </a:cubicBezTo>
                  <a:cubicBezTo>
                    <a:pt x="14" y="22"/>
                    <a:pt x="14" y="23"/>
                    <a:pt x="14" y="23"/>
                  </a:cubicBezTo>
                  <a:cubicBezTo>
                    <a:pt x="13" y="24"/>
                    <a:pt x="13" y="24"/>
                    <a:pt x="13" y="24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4" y="32"/>
                    <a:pt x="14" y="32"/>
                    <a:pt x="14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9" y="65"/>
                    <a:pt x="9" y="65"/>
                    <a:pt x="9" y="65"/>
                  </a:cubicBezTo>
                  <a:cubicBezTo>
                    <a:pt x="15" y="64"/>
                    <a:pt x="15" y="64"/>
                    <a:pt x="15" y="64"/>
                  </a:cubicBezTo>
                  <a:cubicBezTo>
                    <a:pt x="20" y="65"/>
                    <a:pt x="20" y="65"/>
                    <a:pt x="20" y="65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5" y="66"/>
                    <a:pt x="25" y="66"/>
                    <a:pt x="25" y="66"/>
                  </a:cubicBezTo>
                  <a:cubicBezTo>
                    <a:pt x="26" y="68"/>
                    <a:pt x="26" y="68"/>
                    <a:pt x="26" y="68"/>
                  </a:cubicBezTo>
                  <a:cubicBezTo>
                    <a:pt x="28" y="67"/>
                    <a:pt x="28" y="67"/>
                    <a:pt x="28" y="67"/>
                  </a:cubicBezTo>
                  <a:cubicBezTo>
                    <a:pt x="31" y="68"/>
                    <a:pt x="31" y="68"/>
                    <a:pt x="31" y="68"/>
                  </a:cubicBezTo>
                  <a:cubicBezTo>
                    <a:pt x="32" y="68"/>
                    <a:pt x="32" y="68"/>
                    <a:pt x="32" y="68"/>
                  </a:cubicBezTo>
                  <a:cubicBezTo>
                    <a:pt x="34" y="68"/>
                    <a:pt x="34" y="68"/>
                    <a:pt x="34" y="68"/>
                  </a:cubicBezTo>
                  <a:cubicBezTo>
                    <a:pt x="39" y="60"/>
                    <a:pt x="39" y="60"/>
                    <a:pt x="39" y="60"/>
                  </a:cubicBezTo>
                  <a:cubicBezTo>
                    <a:pt x="46" y="57"/>
                    <a:pt x="46" y="57"/>
                    <a:pt x="46" y="57"/>
                  </a:cubicBezTo>
                  <a:cubicBezTo>
                    <a:pt x="47" y="53"/>
                    <a:pt x="47" y="53"/>
                    <a:pt x="47" y="53"/>
                  </a:cubicBezTo>
                  <a:cubicBezTo>
                    <a:pt x="51" y="51"/>
                    <a:pt x="51" y="51"/>
                    <a:pt x="51" y="51"/>
                  </a:cubicBezTo>
                  <a:cubicBezTo>
                    <a:pt x="57" y="51"/>
                    <a:pt x="57" y="51"/>
                    <a:pt x="57" y="51"/>
                  </a:cubicBezTo>
                  <a:cubicBezTo>
                    <a:pt x="56" y="47"/>
                    <a:pt x="56" y="47"/>
                    <a:pt x="56" y="47"/>
                  </a:cubicBezTo>
                  <a:cubicBezTo>
                    <a:pt x="75" y="40"/>
                    <a:pt x="75" y="40"/>
                    <a:pt x="75" y="40"/>
                  </a:cubicBezTo>
                  <a:cubicBezTo>
                    <a:pt x="72" y="36"/>
                    <a:pt x="72" y="36"/>
                    <a:pt x="72" y="36"/>
                  </a:cubicBezTo>
                  <a:cubicBezTo>
                    <a:pt x="75" y="34"/>
                    <a:pt x="75" y="34"/>
                    <a:pt x="75" y="34"/>
                  </a:cubicBezTo>
                  <a:cubicBezTo>
                    <a:pt x="74" y="31"/>
                    <a:pt x="74" y="31"/>
                    <a:pt x="74" y="31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6" y="26"/>
                    <a:pt x="76" y="26"/>
                    <a:pt x="76" y="26"/>
                  </a:cubicBezTo>
                  <a:cubicBezTo>
                    <a:pt x="77" y="24"/>
                    <a:pt x="77" y="24"/>
                    <a:pt x="77" y="24"/>
                  </a:cubicBezTo>
                  <a:cubicBezTo>
                    <a:pt x="76" y="22"/>
                    <a:pt x="76" y="22"/>
                    <a:pt x="76" y="22"/>
                  </a:cubicBezTo>
                  <a:cubicBezTo>
                    <a:pt x="76" y="21"/>
                    <a:pt x="76" y="21"/>
                    <a:pt x="76" y="21"/>
                  </a:cubicBezTo>
                  <a:cubicBezTo>
                    <a:pt x="77" y="20"/>
                    <a:pt x="77" y="20"/>
                    <a:pt x="77" y="20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9" y="16"/>
                    <a:pt x="79" y="16"/>
                    <a:pt x="79" y="16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6" y="12"/>
                    <a:pt x="76" y="12"/>
                    <a:pt x="76" y="12"/>
                  </a:cubicBezTo>
                  <a:cubicBezTo>
                    <a:pt x="77" y="12"/>
                    <a:pt x="77" y="12"/>
                    <a:pt x="77" y="12"/>
                  </a:cubicBezTo>
                  <a:cubicBezTo>
                    <a:pt x="77" y="10"/>
                    <a:pt x="77" y="10"/>
                    <a:pt x="77" y="10"/>
                  </a:cubicBezTo>
                  <a:cubicBezTo>
                    <a:pt x="76" y="9"/>
                    <a:pt x="76" y="9"/>
                    <a:pt x="76" y="9"/>
                  </a:cubicBezTo>
                  <a:cubicBezTo>
                    <a:pt x="75" y="9"/>
                    <a:pt x="75" y="9"/>
                    <a:pt x="75" y="9"/>
                  </a:cubicBezTo>
                  <a:cubicBezTo>
                    <a:pt x="74" y="8"/>
                    <a:pt x="74" y="8"/>
                    <a:pt x="74" y="8"/>
                  </a:cubicBezTo>
                  <a:cubicBezTo>
                    <a:pt x="71" y="6"/>
                    <a:pt x="71" y="6"/>
                    <a:pt x="71" y="6"/>
                  </a:cubicBezTo>
                  <a:lnTo>
                    <a:pt x="68" y="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4" name="Freeform 880">
              <a:extLst>
                <a:ext uri="{FF2B5EF4-FFF2-40B4-BE49-F238E27FC236}">
                  <a16:creationId xmlns:a16="http://schemas.microsoft.com/office/drawing/2014/main" id="{C64E55F4-07AD-4CC0-9BC4-FD53A4EAF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1888" y="4770438"/>
              <a:ext cx="150812" cy="158750"/>
            </a:xfrm>
            <a:custGeom>
              <a:avLst/>
              <a:gdLst>
                <a:gd name="T0" fmla="*/ 79 w 95"/>
                <a:gd name="T1" fmla="*/ 66 h 100"/>
                <a:gd name="T2" fmla="*/ 84 w 95"/>
                <a:gd name="T3" fmla="*/ 58 h 100"/>
                <a:gd name="T4" fmla="*/ 87 w 95"/>
                <a:gd name="T5" fmla="*/ 56 h 100"/>
                <a:gd name="T6" fmla="*/ 92 w 95"/>
                <a:gd name="T7" fmla="*/ 53 h 100"/>
                <a:gd name="T8" fmla="*/ 95 w 95"/>
                <a:gd name="T9" fmla="*/ 48 h 100"/>
                <a:gd name="T10" fmla="*/ 95 w 95"/>
                <a:gd name="T11" fmla="*/ 42 h 100"/>
                <a:gd name="T12" fmla="*/ 95 w 95"/>
                <a:gd name="T13" fmla="*/ 37 h 100"/>
                <a:gd name="T14" fmla="*/ 95 w 95"/>
                <a:gd name="T15" fmla="*/ 32 h 100"/>
                <a:gd name="T16" fmla="*/ 84 w 95"/>
                <a:gd name="T17" fmla="*/ 19 h 100"/>
                <a:gd name="T18" fmla="*/ 84 w 95"/>
                <a:gd name="T19" fmla="*/ 11 h 100"/>
                <a:gd name="T20" fmla="*/ 82 w 95"/>
                <a:gd name="T21" fmla="*/ 8 h 100"/>
                <a:gd name="T22" fmla="*/ 82 w 95"/>
                <a:gd name="T23" fmla="*/ 6 h 100"/>
                <a:gd name="T24" fmla="*/ 79 w 95"/>
                <a:gd name="T25" fmla="*/ 6 h 100"/>
                <a:gd name="T26" fmla="*/ 76 w 95"/>
                <a:gd name="T27" fmla="*/ 3 h 100"/>
                <a:gd name="T28" fmla="*/ 76 w 95"/>
                <a:gd name="T29" fmla="*/ 0 h 100"/>
                <a:gd name="T30" fmla="*/ 69 w 95"/>
                <a:gd name="T31" fmla="*/ 8 h 100"/>
                <a:gd name="T32" fmla="*/ 58 w 95"/>
                <a:gd name="T33" fmla="*/ 6 h 100"/>
                <a:gd name="T34" fmla="*/ 48 w 95"/>
                <a:gd name="T35" fmla="*/ 8 h 100"/>
                <a:gd name="T36" fmla="*/ 45 w 95"/>
                <a:gd name="T37" fmla="*/ 14 h 100"/>
                <a:gd name="T38" fmla="*/ 40 w 95"/>
                <a:gd name="T39" fmla="*/ 11 h 100"/>
                <a:gd name="T40" fmla="*/ 37 w 95"/>
                <a:gd name="T41" fmla="*/ 8 h 100"/>
                <a:gd name="T42" fmla="*/ 34 w 95"/>
                <a:gd name="T43" fmla="*/ 11 h 100"/>
                <a:gd name="T44" fmla="*/ 27 w 95"/>
                <a:gd name="T45" fmla="*/ 8 h 100"/>
                <a:gd name="T46" fmla="*/ 21 w 95"/>
                <a:gd name="T47" fmla="*/ 14 h 100"/>
                <a:gd name="T48" fmla="*/ 21 w 95"/>
                <a:gd name="T49" fmla="*/ 16 h 100"/>
                <a:gd name="T50" fmla="*/ 19 w 95"/>
                <a:gd name="T51" fmla="*/ 21 h 100"/>
                <a:gd name="T52" fmla="*/ 21 w 95"/>
                <a:gd name="T53" fmla="*/ 24 h 100"/>
                <a:gd name="T54" fmla="*/ 21 w 95"/>
                <a:gd name="T55" fmla="*/ 27 h 100"/>
                <a:gd name="T56" fmla="*/ 19 w 95"/>
                <a:gd name="T57" fmla="*/ 32 h 100"/>
                <a:gd name="T58" fmla="*/ 24 w 95"/>
                <a:gd name="T59" fmla="*/ 32 h 100"/>
                <a:gd name="T60" fmla="*/ 29 w 95"/>
                <a:gd name="T61" fmla="*/ 37 h 100"/>
                <a:gd name="T62" fmla="*/ 6 w 95"/>
                <a:gd name="T63" fmla="*/ 61 h 100"/>
                <a:gd name="T64" fmla="*/ 0 w 95"/>
                <a:gd name="T65" fmla="*/ 77 h 100"/>
                <a:gd name="T66" fmla="*/ 0 w 95"/>
                <a:gd name="T67" fmla="*/ 100 h 100"/>
                <a:gd name="T68" fmla="*/ 8 w 95"/>
                <a:gd name="T69" fmla="*/ 100 h 100"/>
                <a:gd name="T70" fmla="*/ 13 w 95"/>
                <a:gd name="T71" fmla="*/ 95 h 100"/>
                <a:gd name="T72" fmla="*/ 76 w 95"/>
                <a:gd name="T73" fmla="*/ 95 h 100"/>
                <a:gd name="T74" fmla="*/ 76 w 95"/>
                <a:gd name="T75" fmla="*/ 74 h 100"/>
                <a:gd name="T76" fmla="*/ 79 w 95"/>
                <a:gd name="T77" fmla="*/ 66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" h="100">
                  <a:moveTo>
                    <a:pt x="79" y="66"/>
                  </a:moveTo>
                  <a:lnTo>
                    <a:pt x="84" y="58"/>
                  </a:lnTo>
                  <a:lnTo>
                    <a:pt x="87" y="56"/>
                  </a:lnTo>
                  <a:lnTo>
                    <a:pt x="92" y="53"/>
                  </a:lnTo>
                  <a:lnTo>
                    <a:pt x="95" y="48"/>
                  </a:lnTo>
                  <a:lnTo>
                    <a:pt x="95" y="42"/>
                  </a:lnTo>
                  <a:lnTo>
                    <a:pt x="95" y="37"/>
                  </a:lnTo>
                  <a:lnTo>
                    <a:pt x="95" y="32"/>
                  </a:lnTo>
                  <a:lnTo>
                    <a:pt x="84" y="19"/>
                  </a:lnTo>
                  <a:lnTo>
                    <a:pt x="84" y="11"/>
                  </a:lnTo>
                  <a:lnTo>
                    <a:pt x="82" y="8"/>
                  </a:lnTo>
                  <a:lnTo>
                    <a:pt x="82" y="6"/>
                  </a:lnTo>
                  <a:lnTo>
                    <a:pt x="79" y="6"/>
                  </a:lnTo>
                  <a:lnTo>
                    <a:pt x="76" y="3"/>
                  </a:lnTo>
                  <a:lnTo>
                    <a:pt x="76" y="0"/>
                  </a:lnTo>
                  <a:lnTo>
                    <a:pt x="69" y="8"/>
                  </a:lnTo>
                  <a:lnTo>
                    <a:pt x="58" y="6"/>
                  </a:lnTo>
                  <a:lnTo>
                    <a:pt x="48" y="8"/>
                  </a:lnTo>
                  <a:lnTo>
                    <a:pt x="45" y="14"/>
                  </a:lnTo>
                  <a:lnTo>
                    <a:pt x="40" y="11"/>
                  </a:lnTo>
                  <a:lnTo>
                    <a:pt x="37" y="8"/>
                  </a:lnTo>
                  <a:lnTo>
                    <a:pt x="34" y="11"/>
                  </a:lnTo>
                  <a:lnTo>
                    <a:pt x="27" y="8"/>
                  </a:lnTo>
                  <a:lnTo>
                    <a:pt x="21" y="14"/>
                  </a:lnTo>
                  <a:lnTo>
                    <a:pt x="21" y="16"/>
                  </a:lnTo>
                  <a:lnTo>
                    <a:pt x="19" y="21"/>
                  </a:lnTo>
                  <a:lnTo>
                    <a:pt x="21" y="24"/>
                  </a:lnTo>
                  <a:lnTo>
                    <a:pt x="21" y="27"/>
                  </a:lnTo>
                  <a:lnTo>
                    <a:pt x="19" y="32"/>
                  </a:lnTo>
                  <a:lnTo>
                    <a:pt x="24" y="32"/>
                  </a:lnTo>
                  <a:lnTo>
                    <a:pt x="29" y="37"/>
                  </a:lnTo>
                  <a:lnTo>
                    <a:pt x="6" y="61"/>
                  </a:lnTo>
                  <a:lnTo>
                    <a:pt x="0" y="77"/>
                  </a:lnTo>
                  <a:lnTo>
                    <a:pt x="0" y="100"/>
                  </a:lnTo>
                  <a:lnTo>
                    <a:pt x="8" y="100"/>
                  </a:lnTo>
                  <a:lnTo>
                    <a:pt x="13" y="95"/>
                  </a:lnTo>
                  <a:lnTo>
                    <a:pt x="76" y="95"/>
                  </a:lnTo>
                  <a:lnTo>
                    <a:pt x="76" y="74"/>
                  </a:lnTo>
                  <a:lnTo>
                    <a:pt x="79" y="6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5" name="Freeform 881">
              <a:extLst>
                <a:ext uri="{FF2B5EF4-FFF2-40B4-BE49-F238E27FC236}">
                  <a16:creationId xmlns:a16="http://schemas.microsoft.com/office/drawing/2014/main" id="{8E2A083C-95D8-84F4-5895-DE58D6844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3238" y="3754438"/>
              <a:ext cx="117475" cy="238125"/>
            </a:xfrm>
            <a:custGeom>
              <a:avLst/>
              <a:gdLst>
                <a:gd name="T0" fmla="*/ 19 w 28"/>
                <a:gd name="T1" fmla="*/ 51 h 57"/>
                <a:gd name="T2" fmla="*/ 18 w 28"/>
                <a:gd name="T3" fmla="*/ 48 h 57"/>
                <a:gd name="T4" fmla="*/ 23 w 28"/>
                <a:gd name="T5" fmla="*/ 42 h 57"/>
                <a:gd name="T6" fmla="*/ 28 w 28"/>
                <a:gd name="T7" fmla="*/ 40 h 57"/>
                <a:gd name="T8" fmla="*/ 28 w 28"/>
                <a:gd name="T9" fmla="*/ 34 h 57"/>
                <a:gd name="T10" fmla="*/ 24 w 28"/>
                <a:gd name="T11" fmla="*/ 31 h 57"/>
                <a:gd name="T12" fmla="*/ 23 w 28"/>
                <a:gd name="T13" fmla="*/ 30 h 57"/>
                <a:gd name="T14" fmla="*/ 25 w 28"/>
                <a:gd name="T15" fmla="*/ 29 h 57"/>
                <a:gd name="T16" fmla="*/ 23 w 28"/>
                <a:gd name="T17" fmla="*/ 29 h 57"/>
                <a:gd name="T18" fmla="*/ 19 w 28"/>
                <a:gd name="T19" fmla="*/ 28 h 57"/>
                <a:gd name="T20" fmla="*/ 25 w 28"/>
                <a:gd name="T21" fmla="*/ 19 h 57"/>
                <a:gd name="T22" fmla="*/ 22 w 28"/>
                <a:gd name="T23" fmla="*/ 12 h 57"/>
                <a:gd name="T24" fmla="*/ 25 w 28"/>
                <a:gd name="T25" fmla="*/ 4 h 57"/>
                <a:gd name="T26" fmla="*/ 24 w 28"/>
                <a:gd name="T27" fmla="*/ 2 h 57"/>
                <a:gd name="T28" fmla="*/ 19 w 28"/>
                <a:gd name="T29" fmla="*/ 2 h 57"/>
                <a:gd name="T30" fmla="*/ 12 w 28"/>
                <a:gd name="T31" fmla="*/ 1 h 57"/>
                <a:gd name="T32" fmla="*/ 8 w 28"/>
                <a:gd name="T33" fmla="*/ 3 h 57"/>
                <a:gd name="T34" fmla="*/ 7 w 28"/>
                <a:gd name="T35" fmla="*/ 4 h 57"/>
                <a:gd name="T36" fmla="*/ 5 w 28"/>
                <a:gd name="T37" fmla="*/ 6 h 57"/>
                <a:gd name="T38" fmla="*/ 6 w 28"/>
                <a:gd name="T39" fmla="*/ 8 h 57"/>
                <a:gd name="T40" fmla="*/ 6 w 28"/>
                <a:gd name="T41" fmla="*/ 9 h 57"/>
                <a:gd name="T42" fmla="*/ 6 w 28"/>
                <a:gd name="T43" fmla="*/ 11 h 57"/>
                <a:gd name="T44" fmla="*/ 6 w 28"/>
                <a:gd name="T45" fmla="*/ 12 h 57"/>
                <a:gd name="T46" fmla="*/ 6 w 28"/>
                <a:gd name="T47" fmla="*/ 14 h 57"/>
                <a:gd name="T48" fmla="*/ 6 w 28"/>
                <a:gd name="T49" fmla="*/ 16 h 57"/>
                <a:gd name="T50" fmla="*/ 6 w 28"/>
                <a:gd name="T51" fmla="*/ 19 h 57"/>
                <a:gd name="T52" fmla="*/ 0 w 28"/>
                <a:gd name="T53" fmla="*/ 26 h 57"/>
                <a:gd name="T54" fmla="*/ 2 w 28"/>
                <a:gd name="T55" fmla="*/ 31 h 57"/>
                <a:gd name="T56" fmla="*/ 4 w 28"/>
                <a:gd name="T57" fmla="*/ 34 h 57"/>
                <a:gd name="T58" fmla="*/ 6 w 28"/>
                <a:gd name="T59" fmla="*/ 39 h 57"/>
                <a:gd name="T60" fmla="*/ 14 w 28"/>
                <a:gd name="T61" fmla="*/ 57 h 57"/>
                <a:gd name="T62" fmla="*/ 19 w 28"/>
                <a:gd name="T63" fmla="*/ 54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8" h="57">
                  <a:moveTo>
                    <a:pt x="19" y="54"/>
                  </a:moveTo>
                  <a:cubicBezTo>
                    <a:pt x="19" y="51"/>
                    <a:pt x="19" y="51"/>
                    <a:pt x="19" y="51"/>
                  </a:cubicBezTo>
                  <a:cubicBezTo>
                    <a:pt x="19" y="51"/>
                    <a:pt x="19" y="51"/>
                    <a:pt x="19" y="50"/>
                  </a:cubicBezTo>
                  <a:cubicBezTo>
                    <a:pt x="19" y="50"/>
                    <a:pt x="18" y="48"/>
                    <a:pt x="18" y="48"/>
                  </a:cubicBezTo>
                  <a:cubicBezTo>
                    <a:pt x="18" y="48"/>
                    <a:pt x="18" y="47"/>
                    <a:pt x="18" y="47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28" y="40"/>
                    <a:pt x="28" y="40"/>
                    <a:pt x="28" y="40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8" y="34"/>
                    <a:pt x="28" y="34"/>
                    <a:pt x="28" y="34"/>
                  </a:cubicBezTo>
                  <a:cubicBezTo>
                    <a:pt x="26" y="34"/>
                    <a:pt x="26" y="34"/>
                    <a:pt x="26" y="32"/>
                  </a:cubicBezTo>
                  <a:cubicBezTo>
                    <a:pt x="25" y="31"/>
                    <a:pt x="25" y="31"/>
                    <a:pt x="24" y="31"/>
                  </a:cubicBezTo>
                  <a:cubicBezTo>
                    <a:pt x="24" y="32"/>
                    <a:pt x="23" y="32"/>
                    <a:pt x="23" y="32"/>
                  </a:cubicBezTo>
                  <a:cubicBezTo>
                    <a:pt x="22" y="31"/>
                    <a:pt x="23" y="31"/>
                    <a:pt x="23" y="30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24" y="30"/>
                    <a:pt x="25" y="30"/>
                    <a:pt x="25" y="29"/>
                  </a:cubicBezTo>
                  <a:cubicBezTo>
                    <a:pt x="25" y="29"/>
                    <a:pt x="24" y="29"/>
                    <a:pt x="24" y="29"/>
                  </a:cubicBezTo>
                  <a:cubicBezTo>
                    <a:pt x="24" y="28"/>
                    <a:pt x="23" y="29"/>
                    <a:pt x="23" y="29"/>
                  </a:cubicBezTo>
                  <a:cubicBezTo>
                    <a:pt x="23" y="29"/>
                    <a:pt x="23" y="30"/>
                    <a:pt x="23" y="30"/>
                  </a:cubicBezTo>
                  <a:cubicBezTo>
                    <a:pt x="22" y="31"/>
                    <a:pt x="19" y="30"/>
                    <a:pt x="19" y="28"/>
                  </a:cubicBezTo>
                  <a:cubicBezTo>
                    <a:pt x="18" y="27"/>
                    <a:pt x="18" y="25"/>
                    <a:pt x="20" y="25"/>
                  </a:cubicBezTo>
                  <a:cubicBezTo>
                    <a:pt x="22" y="23"/>
                    <a:pt x="24" y="21"/>
                    <a:pt x="25" y="19"/>
                  </a:cubicBezTo>
                  <a:cubicBezTo>
                    <a:pt x="25" y="17"/>
                    <a:pt x="24" y="16"/>
                    <a:pt x="25" y="15"/>
                  </a:cubicBezTo>
                  <a:cubicBezTo>
                    <a:pt x="24" y="14"/>
                    <a:pt x="23" y="13"/>
                    <a:pt x="22" y="12"/>
                  </a:cubicBezTo>
                  <a:cubicBezTo>
                    <a:pt x="21" y="11"/>
                    <a:pt x="21" y="9"/>
                    <a:pt x="22" y="8"/>
                  </a:cubicBezTo>
                  <a:cubicBezTo>
                    <a:pt x="24" y="7"/>
                    <a:pt x="24" y="5"/>
                    <a:pt x="25" y="4"/>
                  </a:cubicBezTo>
                  <a:cubicBezTo>
                    <a:pt x="26" y="3"/>
                    <a:pt x="26" y="3"/>
                    <a:pt x="25" y="2"/>
                  </a:cubicBezTo>
                  <a:cubicBezTo>
                    <a:pt x="25" y="2"/>
                    <a:pt x="24" y="2"/>
                    <a:pt x="24" y="2"/>
                  </a:cubicBezTo>
                  <a:cubicBezTo>
                    <a:pt x="23" y="4"/>
                    <a:pt x="22" y="4"/>
                    <a:pt x="20" y="5"/>
                  </a:cubicBezTo>
                  <a:cubicBezTo>
                    <a:pt x="20" y="4"/>
                    <a:pt x="20" y="3"/>
                    <a:pt x="19" y="2"/>
                  </a:cubicBezTo>
                  <a:cubicBezTo>
                    <a:pt x="19" y="2"/>
                    <a:pt x="20" y="1"/>
                    <a:pt x="19" y="1"/>
                  </a:cubicBezTo>
                  <a:cubicBezTo>
                    <a:pt x="17" y="0"/>
                    <a:pt x="14" y="0"/>
                    <a:pt x="12" y="1"/>
                  </a:cubicBezTo>
                  <a:cubicBezTo>
                    <a:pt x="11" y="2"/>
                    <a:pt x="10" y="3"/>
                    <a:pt x="9" y="3"/>
                  </a:cubicBezTo>
                  <a:cubicBezTo>
                    <a:pt x="9" y="3"/>
                    <a:pt x="9" y="3"/>
                    <a:pt x="8" y="3"/>
                  </a:cubicBezTo>
                  <a:cubicBezTo>
                    <a:pt x="8" y="3"/>
                    <a:pt x="8" y="3"/>
                    <a:pt x="8" y="4"/>
                  </a:cubicBezTo>
                  <a:cubicBezTo>
                    <a:pt x="8" y="4"/>
                    <a:pt x="7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7" y="7"/>
                    <a:pt x="6" y="8"/>
                    <a:pt x="6" y="8"/>
                  </a:cubicBezTo>
                  <a:cubicBezTo>
                    <a:pt x="6" y="8"/>
                    <a:pt x="6" y="9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6" y="10"/>
                    <a:pt x="6" y="10"/>
                  </a:cubicBezTo>
                  <a:cubicBezTo>
                    <a:pt x="6" y="10"/>
                    <a:pt x="6" y="10"/>
                    <a:pt x="6" y="11"/>
                  </a:cubicBezTo>
                  <a:cubicBezTo>
                    <a:pt x="6" y="11"/>
                    <a:pt x="5" y="11"/>
                    <a:pt x="5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6" y="13"/>
                    <a:pt x="6" y="13"/>
                  </a:cubicBezTo>
                  <a:cubicBezTo>
                    <a:pt x="6" y="13"/>
                    <a:pt x="6" y="14"/>
                    <a:pt x="6" y="14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29"/>
                    <a:pt x="2" y="31"/>
                    <a:pt x="2" y="31"/>
                  </a:cubicBezTo>
                  <a:cubicBezTo>
                    <a:pt x="2" y="31"/>
                    <a:pt x="2" y="33"/>
                    <a:pt x="2" y="33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17" y="56"/>
                    <a:pt x="17" y="56"/>
                    <a:pt x="17" y="56"/>
                  </a:cubicBezTo>
                  <a:lnTo>
                    <a:pt x="19" y="54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6" name="Freeform 882">
              <a:extLst>
                <a:ext uri="{FF2B5EF4-FFF2-40B4-BE49-F238E27FC236}">
                  <a16:creationId xmlns:a16="http://schemas.microsoft.com/office/drawing/2014/main" id="{5A3ED403-84E5-0897-EC10-7378348FA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2100" y="4575175"/>
              <a:ext cx="53975" cy="146050"/>
            </a:xfrm>
            <a:custGeom>
              <a:avLst/>
              <a:gdLst>
                <a:gd name="T0" fmla="*/ 0 w 13"/>
                <a:gd name="T1" fmla="*/ 0 h 35"/>
                <a:gd name="T2" fmla="*/ 0 w 13"/>
                <a:gd name="T3" fmla="*/ 1 h 35"/>
                <a:gd name="T4" fmla="*/ 0 w 13"/>
                <a:gd name="T5" fmla="*/ 3 h 35"/>
                <a:gd name="T6" fmla="*/ 3 w 13"/>
                <a:gd name="T7" fmla="*/ 5 h 35"/>
                <a:gd name="T8" fmla="*/ 3 w 13"/>
                <a:gd name="T9" fmla="*/ 9 h 35"/>
                <a:gd name="T10" fmla="*/ 2 w 13"/>
                <a:gd name="T11" fmla="*/ 11 h 35"/>
                <a:gd name="T12" fmla="*/ 4 w 13"/>
                <a:gd name="T13" fmla="*/ 11 h 35"/>
                <a:gd name="T14" fmla="*/ 4 w 13"/>
                <a:gd name="T15" fmla="*/ 15 h 35"/>
                <a:gd name="T16" fmla="*/ 3 w 13"/>
                <a:gd name="T17" fmla="*/ 16 h 35"/>
                <a:gd name="T18" fmla="*/ 5 w 13"/>
                <a:gd name="T19" fmla="*/ 19 h 35"/>
                <a:gd name="T20" fmla="*/ 4 w 13"/>
                <a:gd name="T21" fmla="*/ 20 h 35"/>
                <a:gd name="T22" fmla="*/ 5 w 13"/>
                <a:gd name="T23" fmla="*/ 23 h 35"/>
                <a:gd name="T24" fmla="*/ 4 w 13"/>
                <a:gd name="T25" fmla="*/ 24 h 35"/>
                <a:gd name="T26" fmla="*/ 5 w 13"/>
                <a:gd name="T27" fmla="*/ 26 h 35"/>
                <a:gd name="T28" fmla="*/ 4 w 13"/>
                <a:gd name="T29" fmla="*/ 28 h 35"/>
                <a:gd name="T30" fmla="*/ 4 w 13"/>
                <a:gd name="T31" fmla="*/ 29 h 35"/>
                <a:gd name="T32" fmla="*/ 4 w 13"/>
                <a:gd name="T33" fmla="*/ 30 h 35"/>
                <a:gd name="T34" fmla="*/ 9 w 13"/>
                <a:gd name="T35" fmla="*/ 35 h 35"/>
                <a:gd name="T36" fmla="*/ 11 w 13"/>
                <a:gd name="T37" fmla="*/ 34 h 35"/>
                <a:gd name="T38" fmla="*/ 11 w 13"/>
                <a:gd name="T39" fmla="*/ 33 h 35"/>
                <a:gd name="T40" fmla="*/ 13 w 13"/>
                <a:gd name="T41" fmla="*/ 32 h 35"/>
                <a:gd name="T42" fmla="*/ 11 w 13"/>
                <a:gd name="T43" fmla="*/ 30 h 35"/>
                <a:gd name="T44" fmla="*/ 12 w 13"/>
                <a:gd name="T45" fmla="*/ 14 h 35"/>
                <a:gd name="T46" fmla="*/ 10 w 13"/>
                <a:gd name="T47" fmla="*/ 12 h 35"/>
                <a:gd name="T48" fmla="*/ 10 w 13"/>
                <a:gd name="T49" fmla="*/ 8 h 35"/>
                <a:gd name="T50" fmla="*/ 6 w 13"/>
                <a:gd name="T51" fmla="*/ 5 h 35"/>
                <a:gd name="T52" fmla="*/ 6 w 13"/>
                <a:gd name="T53" fmla="*/ 4 h 35"/>
                <a:gd name="T54" fmla="*/ 7 w 13"/>
                <a:gd name="T55" fmla="*/ 1 h 35"/>
                <a:gd name="T56" fmla="*/ 4 w 13"/>
                <a:gd name="T57" fmla="*/ 1 h 35"/>
                <a:gd name="T58" fmla="*/ 0 w 13"/>
                <a:gd name="T5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" h="3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3"/>
                    <a:pt x="0" y="3"/>
                  </a:cubicBezTo>
                  <a:cubicBezTo>
                    <a:pt x="0" y="3"/>
                    <a:pt x="3" y="5"/>
                    <a:pt x="3" y="5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2" y="11"/>
                    <a:pt x="2" y="11"/>
                  </a:cubicBezTo>
                  <a:cubicBezTo>
                    <a:pt x="2" y="11"/>
                    <a:pt x="4" y="11"/>
                    <a:pt x="4" y="11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3" y="16"/>
                    <a:pt x="3" y="16"/>
                    <a:pt x="3" y="16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4" y="20"/>
                    <a:pt x="4" y="20"/>
                    <a:pt x="4" y="20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5" y="23"/>
                    <a:pt x="4" y="24"/>
                    <a:pt x="4" y="24"/>
                  </a:cubicBezTo>
                  <a:cubicBezTo>
                    <a:pt x="4" y="24"/>
                    <a:pt x="5" y="26"/>
                    <a:pt x="5" y="26"/>
                  </a:cubicBezTo>
                  <a:cubicBezTo>
                    <a:pt x="5" y="26"/>
                    <a:pt x="4" y="27"/>
                    <a:pt x="4" y="28"/>
                  </a:cubicBezTo>
                  <a:cubicBezTo>
                    <a:pt x="4" y="28"/>
                    <a:pt x="4" y="29"/>
                    <a:pt x="4" y="29"/>
                  </a:cubicBezTo>
                  <a:cubicBezTo>
                    <a:pt x="4" y="30"/>
                    <a:pt x="4" y="30"/>
                    <a:pt x="4" y="30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10" y="34"/>
                    <a:pt x="11" y="34"/>
                    <a:pt x="11" y="34"/>
                  </a:cubicBezTo>
                  <a:cubicBezTo>
                    <a:pt x="11" y="33"/>
                    <a:pt x="11" y="33"/>
                    <a:pt x="11" y="33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0" y="12"/>
                    <a:pt x="10" y="12"/>
                    <a:pt x="10" y="12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4" y="1"/>
                    <a:pt x="4" y="1"/>
                    <a:pt x="4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7" name="Freeform 883">
              <a:extLst>
                <a:ext uri="{FF2B5EF4-FFF2-40B4-BE49-F238E27FC236}">
                  <a16:creationId xmlns:a16="http://schemas.microsoft.com/office/drawing/2014/main" id="{A0CD25C5-0B20-525A-EDA0-D25BD98D32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03950" y="4921250"/>
              <a:ext cx="312737" cy="303213"/>
            </a:xfrm>
            <a:custGeom>
              <a:avLst/>
              <a:gdLst>
                <a:gd name="T0" fmla="*/ 70 w 75"/>
                <a:gd name="T1" fmla="*/ 37 h 73"/>
                <a:gd name="T2" fmla="*/ 67 w 75"/>
                <a:gd name="T3" fmla="*/ 33 h 73"/>
                <a:gd name="T4" fmla="*/ 69 w 75"/>
                <a:gd name="T5" fmla="*/ 34 h 73"/>
                <a:gd name="T6" fmla="*/ 71 w 75"/>
                <a:gd name="T7" fmla="*/ 28 h 73"/>
                <a:gd name="T8" fmla="*/ 72 w 75"/>
                <a:gd name="T9" fmla="*/ 28 h 73"/>
                <a:gd name="T10" fmla="*/ 70 w 75"/>
                <a:gd name="T11" fmla="*/ 48 h 73"/>
                <a:gd name="T12" fmla="*/ 72 w 75"/>
                <a:gd name="T13" fmla="*/ 46 h 73"/>
                <a:gd name="T14" fmla="*/ 56 w 75"/>
                <a:gd name="T15" fmla="*/ 13 h 73"/>
                <a:gd name="T16" fmla="*/ 7 w 75"/>
                <a:gd name="T17" fmla="*/ 0 h 73"/>
                <a:gd name="T18" fmla="*/ 10 w 75"/>
                <a:gd name="T19" fmla="*/ 5 h 73"/>
                <a:gd name="T20" fmla="*/ 9 w 75"/>
                <a:gd name="T21" fmla="*/ 9 h 73"/>
                <a:gd name="T22" fmla="*/ 7 w 75"/>
                <a:gd name="T23" fmla="*/ 11 h 73"/>
                <a:gd name="T24" fmla="*/ 10 w 75"/>
                <a:gd name="T25" fmla="*/ 13 h 73"/>
                <a:gd name="T26" fmla="*/ 6 w 75"/>
                <a:gd name="T27" fmla="*/ 18 h 73"/>
                <a:gd name="T28" fmla="*/ 3 w 75"/>
                <a:gd name="T29" fmla="*/ 23 h 73"/>
                <a:gd name="T30" fmla="*/ 0 w 75"/>
                <a:gd name="T31" fmla="*/ 27 h 73"/>
                <a:gd name="T32" fmla="*/ 1 w 75"/>
                <a:gd name="T33" fmla="*/ 33 h 73"/>
                <a:gd name="T34" fmla="*/ 6 w 75"/>
                <a:gd name="T35" fmla="*/ 41 h 73"/>
                <a:gd name="T36" fmla="*/ 11 w 75"/>
                <a:gd name="T37" fmla="*/ 51 h 73"/>
                <a:gd name="T38" fmla="*/ 15 w 75"/>
                <a:gd name="T39" fmla="*/ 54 h 73"/>
                <a:gd name="T40" fmla="*/ 18 w 75"/>
                <a:gd name="T41" fmla="*/ 55 h 73"/>
                <a:gd name="T42" fmla="*/ 24 w 75"/>
                <a:gd name="T43" fmla="*/ 57 h 73"/>
                <a:gd name="T44" fmla="*/ 31 w 75"/>
                <a:gd name="T45" fmla="*/ 58 h 73"/>
                <a:gd name="T46" fmla="*/ 35 w 75"/>
                <a:gd name="T47" fmla="*/ 62 h 73"/>
                <a:gd name="T48" fmla="*/ 35 w 75"/>
                <a:gd name="T49" fmla="*/ 64 h 73"/>
                <a:gd name="T50" fmla="*/ 35 w 75"/>
                <a:gd name="T51" fmla="*/ 67 h 73"/>
                <a:gd name="T52" fmla="*/ 37 w 75"/>
                <a:gd name="T53" fmla="*/ 70 h 73"/>
                <a:gd name="T54" fmla="*/ 38 w 75"/>
                <a:gd name="T55" fmla="*/ 72 h 73"/>
                <a:gd name="T56" fmla="*/ 44 w 75"/>
                <a:gd name="T57" fmla="*/ 71 h 73"/>
                <a:gd name="T58" fmla="*/ 46 w 75"/>
                <a:gd name="T59" fmla="*/ 73 h 73"/>
                <a:gd name="T60" fmla="*/ 50 w 75"/>
                <a:gd name="T61" fmla="*/ 72 h 73"/>
                <a:gd name="T62" fmla="*/ 59 w 75"/>
                <a:gd name="T63" fmla="*/ 69 h 73"/>
                <a:gd name="T64" fmla="*/ 72 w 75"/>
                <a:gd name="T65" fmla="*/ 66 h 73"/>
                <a:gd name="T66" fmla="*/ 75 w 75"/>
                <a:gd name="T67" fmla="*/ 64 h 73"/>
                <a:gd name="T68" fmla="*/ 71 w 75"/>
                <a:gd name="T69" fmla="*/ 60 h 73"/>
                <a:gd name="T70" fmla="*/ 68 w 75"/>
                <a:gd name="T71" fmla="*/ 49 h 73"/>
                <a:gd name="T72" fmla="*/ 68 w 75"/>
                <a:gd name="T73" fmla="*/ 45 h 73"/>
                <a:gd name="T74" fmla="*/ 68 w 75"/>
                <a:gd name="T75" fmla="*/ 40 h 73"/>
                <a:gd name="T76" fmla="*/ 65 w 75"/>
                <a:gd name="T77" fmla="*/ 36 h 73"/>
                <a:gd name="T78" fmla="*/ 66 w 75"/>
                <a:gd name="T79" fmla="*/ 28 h 73"/>
                <a:gd name="T80" fmla="*/ 56 w 75"/>
                <a:gd name="T81" fmla="*/ 17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5" h="73">
                  <a:moveTo>
                    <a:pt x="69" y="34"/>
                  </a:moveTo>
                  <a:cubicBezTo>
                    <a:pt x="69" y="35"/>
                    <a:pt x="69" y="36"/>
                    <a:pt x="70" y="37"/>
                  </a:cubicBezTo>
                  <a:cubicBezTo>
                    <a:pt x="68" y="37"/>
                    <a:pt x="68" y="36"/>
                    <a:pt x="67" y="35"/>
                  </a:cubicBezTo>
                  <a:cubicBezTo>
                    <a:pt x="67" y="35"/>
                    <a:pt x="67" y="34"/>
                    <a:pt x="67" y="33"/>
                  </a:cubicBezTo>
                  <a:cubicBezTo>
                    <a:pt x="68" y="33"/>
                    <a:pt x="68" y="33"/>
                    <a:pt x="68" y="33"/>
                  </a:cubicBezTo>
                  <a:cubicBezTo>
                    <a:pt x="69" y="33"/>
                    <a:pt x="69" y="34"/>
                    <a:pt x="69" y="34"/>
                  </a:cubicBezTo>
                  <a:close/>
                  <a:moveTo>
                    <a:pt x="71" y="27"/>
                  </a:moveTo>
                  <a:cubicBezTo>
                    <a:pt x="71" y="27"/>
                    <a:pt x="71" y="27"/>
                    <a:pt x="71" y="28"/>
                  </a:cubicBezTo>
                  <a:cubicBezTo>
                    <a:pt x="71" y="28"/>
                    <a:pt x="71" y="29"/>
                    <a:pt x="71" y="30"/>
                  </a:cubicBezTo>
                  <a:cubicBezTo>
                    <a:pt x="71" y="29"/>
                    <a:pt x="71" y="28"/>
                    <a:pt x="72" y="28"/>
                  </a:cubicBezTo>
                  <a:cubicBezTo>
                    <a:pt x="72" y="28"/>
                    <a:pt x="72" y="27"/>
                    <a:pt x="71" y="27"/>
                  </a:cubicBezTo>
                  <a:close/>
                  <a:moveTo>
                    <a:pt x="70" y="48"/>
                  </a:moveTo>
                  <a:cubicBezTo>
                    <a:pt x="70" y="48"/>
                    <a:pt x="70" y="48"/>
                    <a:pt x="70" y="48"/>
                  </a:cubicBezTo>
                  <a:cubicBezTo>
                    <a:pt x="71" y="48"/>
                    <a:pt x="71" y="47"/>
                    <a:pt x="72" y="46"/>
                  </a:cubicBezTo>
                  <a:cubicBezTo>
                    <a:pt x="71" y="47"/>
                    <a:pt x="70" y="47"/>
                    <a:pt x="70" y="48"/>
                  </a:cubicBezTo>
                  <a:close/>
                  <a:moveTo>
                    <a:pt x="56" y="13"/>
                  </a:moveTo>
                  <a:cubicBezTo>
                    <a:pt x="31" y="0"/>
                    <a:pt x="31" y="0"/>
                    <a:pt x="31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7" y="11"/>
                    <a:pt x="7" y="11"/>
                  </a:cubicBezTo>
                  <a:cubicBezTo>
                    <a:pt x="7" y="11"/>
                    <a:pt x="7" y="12"/>
                    <a:pt x="7" y="12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2" y="31"/>
                    <a:pt x="2" y="31"/>
                    <a:pt x="2" y="31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9" y="49"/>
                    <a:pt x="9" y="49"/>
                    <a:pt x="9" y="49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14" y="51"/>
                    <a:pt x="14" y="51"/>
                    <a:pt x="14" y="51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8" y="55"/>
                    <a:pt x="18" y="55"/>
                    <a:pt x="18" y="55"/>
                  </a:cubicBezTo>
                  <a:cubicBezTo>
                    <a:pt x="21" y="55"/>
                    <a:pt x="21" y="55"/>
                    <a:pt x="21" y="55"/>
                  </a:cubicBezTo>
                  <a:cubicBezTo>
                    <a:pt x="24" y="57"/>
                    <a:pt x="24" y="57"/>
                    <a:pt x="24" y="57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34" y="60"/>
                    <a:pt x="34" y="60"/>
                    <a:pt x="34" y="60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35" y="63"/>
                    <a:pt x="35" y="63"/>
                    <a:pt x="35" y="63"/>
                  </a:cubicBezTo>
                  <a:cubicBezTo>
                    <a:pt x="35" y="64"/>
                    <a:pt x="35" y="64"/>
                    <a:pt x="35" y="64"/>
                  </a:cubicBezTo>
                  <a:cubicBezTo>
                    <a:pt x="35" y="66"/>
                    <a:pt x="35" y="66"/>
                    <a:pt x="35" y="66"/>
                  </a:cubicBezTo>
                  <a:cubicBezTo>
                    <a:pt x="35" y="67"/>
                    <a:pt x="35" y="67"/>
                    <a:pt x="35" y="67"/>
                  </a:cubicBezTo>
                  <a:cubicBezTo>
                    <a:pt x="35" y="67"/>
                    <a:pt x="36" y="68"/>
                    <a:pt x="36" y="69"/>
                  </a:cubicBezTo>
                  <a:cubicBezTo>
                    <a:pt x="36" y="69"/>
                    <a:pt x="37" y="70"/>
                    <a:pt x="37" y="70"/>
                  </a:cubicBezTo>
                  <a:cubicBezTo>
                    <a:pt x="38" y="71"/>
                    <a:pt x="38" y="71"/>
                    <a:pt x="38" y="71"/>
                  </a:cubicBezTo>
                  <a:cubicBezTo>
                    <a:pt x="38" y="72"/>
                    <a:pt x="38" y="72"/>
                    <a:pt x="38" y="72"/>
                  </a:cubicBezTo>
                  <a:cubicBezTo>
                    <a:pt x="42" y="72"/>
                    <a:pt x="42" y="72"/>
                    <a:pt x="42" y="72"/>
                  </a:cubicBezTo>
                  <a:cubicBezTo>
                    <a:pt x="44" y="71"/>
                    <a:pt x="44" y="71"/>
                    <a:pt x="44" y="71"/>
                  </a:cubicBezTo>
                  <a:cubicBezTo>
                    <a:pt x="46" y="71"/>
                    <a:pt x="46" y="71"/>
                    <a:pt x="46" y="71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49" y="73"/>
                    <a:pt x="49" y="73"/>
                    <a:pt x="49" y="73"/>
                  </a:cubicBezTo>
                  <a:cubicBezTo>
                    <a:pt x="50" y="72"/>
                    <a:pt x="50" y="72"/>
                    <a:pt x="50" y="72"/>
                  </a:cubicBezTo>
                  <a:cubicBezTo>
                    <a:pt x="54" y="73"/>
                    <a:pt x="54" y="73"/>
                    <a:pt x="54" y="73"/>
                  </a:cubicBezTo>
                  <a:cubicBezTo>
                    <a:pt x="59" y="69"/>
                    <a:pt x="59" y="69"/>
                    <a:pt x="59" y="69"/>
                  </a:cubicBezTo>
                  <a:cubicBezTo>
                    <a:pt x="62" y="71"/>
                    <a:pt x="62" y="71"/>
                    <a:pt x="62" y="71"/>
                  </a:cubicBezTo>
                  <a:cubicBezTo>
                    <a:pt x="72" y="66"/>
                    <a:pt x="72" y="66"/>
                    <a:pt x="72" y="66"/>
                  </a:cubicBezTo>
                  <a:cubicBezTo>
                    <a:pt x="75" y="64"/>
                    <a:pt x="75" y="64"/>
                    <a:pt x="75" y="64"/>
                  </a:cubicBezTo>
                  <a:cubicBezTo>
                    <a:pt x="75" y="64"/>
                    <a:pt x="75" y="64"/>
                    <a:pt x="75" y="64"/>
                  </a:cubicBezTo>
                  <a:cubicBezTo>
                    <a:pt x="74" y="63"/>
                    <a:pt x="73" y="62"/>
                    <a:pt x="72" y="62"/>
                  </a:cubicBezTo>
                  <a:cubicBezTo>
                    <a:pt x="71" y="62"/>
                    <a:pt x="71" y="61"/>
                    <a:pt x="71" y="60"/>
                  </a:cubicBezTo>
                  <a:cubicBezTo>
                    <a:pt x="70" y="58"/>
                    <a:pt x="70" y="55"/>
                    <a:pt x="69" y="53"/>
                  </a:cubicBezTo>
                  <a:cubicBezTo>
                    <a:pt x="68" y="52"/>
                    <a:pt x="67" y="51"/>
                    <a:pt x="68" y="49"/>
                  </a:cubicBezTo>
                  <a:cubicBezTo>
                    <a:pt x="69" y="48"/>
                    <a:pt x="69" y="47"/>
                    <a:pt x="68" y="46"/>
                  </a:cubicBezTo>
                  <a:cubicBezTo>
                    <a:pt x="67" y="46"/>
                    <a:pt x="67" y="45"/>
                    <a:pt x="68" y="45"/>
                  </a:cubicBezTo>
                  <a:cubicBezTo>
                    <a:pt x="68" y="44"/>
                    <a:pt x="68" y="43"/>
                    <a:pt x="69" y="42"/>
                  </a:cubicBezTo>
                  <a:cubicBezTo>
                    <a:pt x="69" y="41"/>
                    <a:pt x="69" y="40"/>
                    <a:pt x="68" y="40"/>
                  </a:cubicBezTo>
                  <a:cubicBezTo>
                    <a:pt x="67" y="39"/>
                    <a:pt x="66" y="38"/>
                    <a:pt x="65" y="37"/>
                  </a:cubicBezTo>
                  <a:cubicBezTo>
                    <a:pt x="65" y="37"/>
                    <a:pt x="65" y="36"/>
                    <a:pt x="65" y="36"/>
                  </a:cubicBezTo>
                  <a:cubicBezTo>
                    <a:pt x="64" y="35"/>
                    <a:pt x="65" y="34"/>
                    <a:pt x="65" y="32"/>
                  </a:cubicBezTo>
                  <a:cubicBezTo>
                    <a:pt x="65" y="31"/>
                    <a:pt x="67" y="30"/>
                    <a:pt x="66" y="28"/>
                  </a:cubicBezTo>
                  <a:cubicBezTo>
                    <a:pt x="68" y="27"/>
                    <a:pt x="67" y="26"/>
                    <a:pt x="67" y="25"/>
                  </a:cubicBezTo>
                  <a:cubicBezTo>
                    <a:pt x="56" y="17"/>
                    <a:pt x="56" y="17"/>
                    <a:pt x="56" y="17"/>
                  </a:cubicBezTo>
                  <a:lnTo>
                    <a:pt x="56" y="1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8" name="Freeform 884">
              <a:extLst>
                <a:ext uri="{FF2B5EF4-FFF2-40B4-BE49-F238E27FC236}">
                  <a16:creationId xmlns:a16="http://schemas.microsoft.com/office/drawing/2014/main" id="{B3C2E6C0-010E-5F59-C0DE-057DDAC1C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2050" y="5641975"/>
              <a:ext cx="36512" cy="53975"/>
            </a:xfrm>
            <a:custGeom>
              <a:avLst/>
              <a:gdLst>
                <a:gd name="T0" fmla="*/ 1 w 9"/>
                <a:gd name="T1" fmla="*/ 5 h 13"/>
                <a:gd name="T2" fmla="*/ 1 w 9"/>
                <a:gd name="T3" fmla="*/ 7 h 13"/>
                <a:gd name="T4" fmla="*/ 1 w 9"/>
                <a:gd name="T5" fmla="*/ 8 h 13"/>
                <a:gd name="T6" fmla="*/ 0 w 9"/>
                <a:gd name="T7" fmla="*/ 9 h 13"/>
                <a:gd name="T8" fmla="*/ 1 w 9"/>
                <a:gd name="T9" fmla="*/ 9 h 13"/>
                <a:gd name="T10" fmla="*/ 3 w 9"/>
                <a:gd name="T11" fmla="*/ 12 h 13"/>
                <a:gd name="T12" fmla="*/ 5 w 9"/>
                <a:gd name="T13" fmla="*/ 12 h 13"/>
                <a:gd name="T14" fmla="*/ 8 w 9"/>
                <a:gd name="T15" fmla="*/ 12 h 13"/>
                <a:gd name="T16" fmla="*/ 9 w 9"/>
                <a:gd name="T17" fmla="*/ 13 h 13"/>
                <a:gd name="T18" fmla="*/ 9 w 9"/>
                <a:gd name="T19" fmla="*/ 9 h 13"/>
                <a:gd name="T20" fmla="*/ 9 w 9"/>
                <a:gd name="T21" fmla="*/ 9 h 13"/>
                <a:gd name="T22" fmla="*/ 9 w 9"/>
                <a:gd name="T23" fmla="*/ 3 h 13"/>
                <a:gd name="T24" fmla="*/ 8 w 9"/>
                <a:gd name="T25" fmla="*/ 2 h 13"/>
                <a:gd name="T26" fmla="*/ 4 w 9"/>
                <a:gd name="T27" fmla="*/ 0 h 13"/>
                <a:gd name="T28" fmla="*/ 1 w 9"/>
                <a:gd name="T29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" h="13">
                  <a:moveTo>
                    <a:pt x="1" y="5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5" y="12"/>
                    <a:pt x="7" y="12"/>
                    <a:pt x="8" y="12"/>
                  </a:cubicBezTo>
                  <a:cubicBezTo>
                    <a:pt x="8" y="12"/>
                    <a:pt x="9" y="13"/>
                    <a:pt x="9" y="13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1" y="5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9" name="Freeform 885">
              <a:extLst>
                <a:ext uri="{FF2B5EF4-FFF2-40B4-BE49-F238E27FC236}">
                  <a16:creationId xmlns:a16="http://schemas.microsoft.com/office/drawing/2014/main" id="{DC61FAC8-251E-065A-809C-D4C54C43C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8050" y="4246563"/>
              <a:ext cx="474662" cy="374650"/>
            </a:xfrm>
            <a:custGeom>
              <a:avLst/>
              <a:gdLst>
                <a:gd name="T0" fmla="*/ 109 w 114"/>
                <a:gd name="T1" fmla="*/ 26 h 90"/>
                <a:gd name="T2" fmla="*/ 106 w 114"/>
                <a:gd name="T3" fmla="*/ 15 h 90"/>
                <a:gd name="T4" fmla="*/ 105 w 114"/>
                <a:gd name="T5" fmla="*/ 7 h 90"/>
                <a:gd name="T6" fmla="*/ 103 w 114"/>
                <a:gd name="T7" fmla="*/ 1 h 90"/>
                <a:gd name="T8" fmla="*/ 82 w 114"/>
                <a:gd name="T9" fmla="*/ 4 h 90"/>
                <a:gd name="T10" fmla="*/ 77 w 114"/>
                <a:gd name="T11" fmla="*/ 1 h 90"/>
                <a:gd name="T12" fmla="*/ 66 w 114"/>
                <a:gd name="T13" fmla="*/ 0 h 90"/>
                <a:gd name="T14" fmla="*/ 22 w 114"/>
                <a:gd name="T15" fmla="*/ 1 h 90"/>
                <a:gd name="T16" fmla="*/ 15 w 114"/>
                <a:gd name="T17" fmla="*/ 16 h 90"/>
                <a:gd name="T18" fmla="*/ 15 w 114"/>
                <a:gd name="T19" fmla="*/ 47 h 90"/>
                <a:gd name="T20" fmla="*/ 8 w 114"/>
                <a:gd name="T21" fmla="*/ 48 h 90"/>
                <a:gd name="T22" fmla="*/ 9 w 114"/>
                <a:gd name="T23" fmla="*/ 49 h 90"/>
                <a:gd name="T24" fmla="*/ 7 w 114"/>
                <a:gd name="T25" fmla="*/ 52 h 90"/>
                <a:gd name="T26" fmla="*/ 5 w 114"/>
                <a:gd name="T27" fmla="*/ 54 h 90"/>
                <a:gd name="T28" fmla="*/ 5 w 114"/>
                <a:gd name="T29" fmla="*/ 57 h 90"/>
                <a:gd name="T30" fmla="*/ 2 w 114"/>
                <a:gd name="T31" fmla="*/ 60 h 90"/>
                <a:gd name="T32" fmla="*/ 0 w 114"/>
                <a:gd name="T33" fmla="*/ 67 h 90"/>
                <a:gd name="T34" fmla="*/ 3 w 114"/>
                <a:gd name="T35" fmla="*/ 67 h 90"/>
                <a:gd name="T36" fmla="*/ 4 w 114"/>
                <a:gd name="T37" fmla="*/ 70 h 90"/>
                <a:gd name="T38" fmla="*/ 6 w 114"/>
                <a:gd name="T39" fmla="*/ 72 h 90"/>
                <a:gd name="T40" fmla="*/ 8 w 114"/>
                <a:gd name="T41" fmla="*/ 77 h 90"/>
                <a:gd name="T42" fmla="*/ 12 w 114"/>
                <a:gd name="T43" fmla="*/ 86 h 90"/>
                <a:gd name="T44" fmla="*/ 15 w 114"/>
                <a:gd name="T45" fmla="*/ 89 h 90"/>
                <a:gd name="T46" fmla="*/ 22 w 114"/>
                <a:gd name="T47" fmla="*/ 87 h 90"/>
                <a:gd name="T48" fmla="*/ 28 w 114"/>
                <a:gd name="T49" fmla="*/ 84 h 90"/>
                <a:gd name="T50" fmla="*/ 32 w 114"/>
                <a:gd name="T51" fmla="*/ 90 h 90"/>
                <a:gd name="T52" fmla="*/ 42 w 114"/>
                <a:gd name="T53" fmla="*/ 89 h 90"/>
                <a:gd name="T54" fmla="*/ 49 w 114"/>
                <a:gd name="T55" fmla="*/ 85 h 90"/>
                <a:gd name="T56" fmla="*/ 53 w 114"/>
                <a:gd name="T57" fmla="*/ 88 h 90"/>
                <a:gd name="T58" fmla="*/ 56 w 114"/>
                <a:gd name="T59" fmla="*/ 84 h 90"/>
                <a:gd name="T60" fmla="*/ 65 w 114"/>
                <a:gd name="T61" fmla="*/ 88 h 90"/>
                <a:gd name="T62" fmla="*/ 73 w 114"/>
                <a:gd name="T63" fmla="*/ 79 h 90"/>
                <a:gd name="T64" fmla="*/ 70 w 114"/>
                <a:gd name="T65" fmla="*/ 73 h 90"/>
                <a:gd name="T66" fmla="*/ 75 w 114"/>
                <a:gd name="T67" fmla="*/ 71 h 90"/>
                <a:gd name="T68" fmla="*/ 77 w 114"/>
                <a:gd name="T69" fmla="*/ 75 h 90"/>
                <a:gd name="T70" fmla="*/ 83 w 114"/>
                <a:gd name="T71" fmla="*/ 85 h 90"/>
                <a:gd name="T72" fmla="*/ 82 w 114"/>
                <a:gd name="T73" fmla="*/ 90 h 90"/>
                <a:gd name="T74" fmla="*/ 85 w 114"/>
                <a:gd name="T75" fmla="*/ 86 h 90"/>
                <a:gd name="T76" fmla="*/ 85 w 114"/>
                <a:gd name="T77" fmla="*/ 84 h 90"/>
                <a:gd name="T78" fmla="*/ 87 w 114"/>
                <a:gd name="T79" fmla="*/ 80 h 90"/>
                <a:gd name="T80" fmla="*/ 90 w 114"/>
                <a:gd name="T81" fmla="*/ 80 h 90"/>
                <a:gd name="T82" fmla="*/ 95 w 114"/>
                <a:gd name="T83" fmla="*/ 68 h 90"/>
                <a:gd name="T84" fmla="*/ 100 w 114"/>
                <a:gd name="T85" fmla="*/ 57 h 90"/>
                <a:gd name="T86" fmla="*/ 103 w 114"/>
                <a:gd name="T87" fmla="*/ 43 h 90"/>
                <a:gd name="T88" fmla="*/ 104 w 114"/>
                <a:gd name="T89" fmla="*/ 37 h 90"/>
                <a:gd name="T90" fmla="*/ 107 w 114"/>
                <a:gd name="T91" fmla="*/ 35 h 90"/>
                <a:gd name="T92" fmla="*/ 114 w 114"/>
                <a:gd name="T93" fmla="*/ 3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4" h="90">
                  <a:moveTo>
                    <a:pt x="110" y="27"/>
                  </a:moveTo>
                  <a:cubicBezTo>
                    <a:pt x="110" y="26"/>
                    <a:pt x="109" y="26"/>
                    <a:pt x="109" y="26"/>
                  </a:cubicBezTo>
                  <a:cubicBezTo>
                    <a:pt x="108" y="26"/>
                    <a:pt x="107" y="26"/>
                    <a:pt x="107" y="25"/>
                  </a:cubicBezTo>
                  <a:cubicBezTo>
                    <a:pt x="106" y="22"/>
                    <a:pt x="105" y="19"/>
                    <a:pt x="106" y="15"/>
                  </a:cubicBezTo>
                  <a:cubicBezTo>
                    <a:pt x="106" y="13"/>
                    <a:pt x="105" y="10"/>
                    <a:pt x="105" y="8"/>
                  </a:cubicBezTo>
                  <a:cubicBezTo>
                    <a:pt x="105" y="8"/>
                    <a:pt x="105" y="7"/>
                    <a:pt x="105" y="7"/>
                  </a:cubicBezTo>
                  <a:cubicBezTo>
                    <a:pt x="104" y="6"/>
                    <a:pt x="103" y="5"/>
                    <a:pt x="103" y="3"/>
                  </a:cubicBezTo>
                  <a:cubicBezTo>
                    <a:pt x="103" y="2"/>
                    <a:pt x="104" y="2"/>
                    <a:pt x="103" y="1"/>
                  </a:cubicBezTo>
                  <a:cubicBezTo>
                    <a:pt x="84" y="1"/>
                    <a:pt x="84" y="1"/>
                    <a:pt x="84" y="1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80" y="4"/>
                    <a:pt x="80" y="4"/>
                    <a:pt x="80" y="4"/>
                  </a:cubicBezTo>
                  <a:cubicBezTo>
                    <a:pt x="77" y="1"/>
                    <a:pt x="77" y="1"/>
                    <a:pt x="77" y="1"/>
                  </a:cubicBezTo>
                  <a:cubicBezTo>
                    <a:pt x="66" y="1"/>
                    <a:pt x="66" y="1"/>
                    <a:pt x="66" y="1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0" y="47"/>
                    <a:pt x="10" y="47"/>
                    <a:pt x="10" y="47"/>
                  </a:cubicBezTo>
                  <a:cubicBezTo>
                    <a:pt x="10" y="47"/>
                    <a:pt x="8" y="48"/>
                    <a:pt x="8" y="48"/>
                  </a:cubicBezTo>
                  <a:cubicBezTo>
                    <a:pt x="8" y="48"/>
                    <a:pt x="8" y="49"/>
                    <a:pt x="8" y="49"/>
                  </a:cubicBezTo>
                  <a:cubicBezTo>
                    <a:pt x="8" y="49"/>
                    <a:pt x="9" y="49"/>
                    <a:pt x="9" y="49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7" y="52"/>
                    <a:pt x="7" y="52"/>
                    <a:pt x="7" y="52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5" y="54"/>
                    <a:pt x="5" y="54"/>
                    <a:pt x="5" y="54"/>
                  </a:cubicBezTo>
                  <a:cubicBezTo>
                    <a:pt x="4" y="55"/>
                    <a:pt x="4" y="55"/>
                    <a:pt x="4" y="55"/>
                  </a:cubicBezTo>
                  <a:cubicBezTo>
                    <a:pt x="4" y="55"/>
                    <a:pt x="5" y="56"/>
                    <a:pt x="5" y="57"/>
                  </a:cubicBezTo>
                  <a:cubicBezTo>
                    <a:pt x="5" y="57"/>
                    <a:pt x="5" y="58"/>
                    <a:pt x="5" y="58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4" y="63"/>
                    <a:pt x="4" y="63"/>
                    <a:pt x="4" y="63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5" y="68"/>
                    <a:pt x="5" y="68"/>
                    <a:pt x="5" y="68"/>
                  </a:cubicBezTo>
                  <a:cubicBezTo>
                    <a:pt x="4" y="70"/>
                    <a:pt x="4" y="70"/>
                    <a:pt x="4" y="70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6" y="75"/>
                    <a:pt x="6" y="75"/>
                    <a:pt x="6" y="75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8" y="80"/>
                    <a:pt x="8" y="80"/>
                    <a:pt x="8" y="80"/>
                  </a:cubicBezTo>
                  <a:cubicBezTo>
                    <a:pt x="12" y="86"/>
                    <a:pt x="12" y="86"/>
                    <a:pt x="12" y="86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15" y="89"/>
                    <a:pt x="15" y="89"/>
                    <a:pt x="15" y="89"/>
                  </a:cubicBezTo>
                  <a:cubicBezTo>
                    <a:pt x="21" y="88"/>
                    <a:pt x="21" y="88"/>
                    <a:pt x="21" y="88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23" y="84"/>
                    <a:pt x="23" y="84"/>
                    <a:pt x="23" y="84"/>
                  </a:cubicBezTo>
                  <a:cubicBezTo>
                    <a:pt x="28" y="84"/>
                    <a:pt x="28" y="84"/>
                    <a:pt x="28" y="84"/>
                  </a:cubicBezTo>
                  <a:cubicBezTo>
                    <a:pt x="28" y="85"/>
                    <a:pt x="28" y="85"/>
                    <a:pt x="28" y="85"/>
                  </a:cubicBezTo>
                  <a:cubicBezTo>
                    <a:pt x="32" y="90"/>
                    <a:pt x="32" y="90"/>
                    <a:pt x="32" y="90"/>
                  </a:cubicBezTo>
                  <a:cubicBezTo>
                    <a:pt x="35" y="90"/>
                    <a:pt x="35" y="90"/>
                    <a:pt x="35" y="90"/>
                  </a:cubicBezTo>
                  <a:cubicBezTo>
                    <a:pt x="42" y="89"/>
                    <a:pt x="42" y="89"/>
                    <a:pt x="42" y="89"/>
                  </a:cubicBezTo>
                  <a:cubicBezTo>
                    <a:pt x="41" y="86"/>
                    <a:pt x="41" y="86"/>
                    <a:pt x="41" y="86"/>
                  </a:cubicBezTo>
                  <a:cubicBezTo>
                    <a:pt x="49" y="85"/>
                    <a:pt x="49" y="85"/>
                    <a:pt x="49" y="85"/>
                  </a:cubicBezTo>
                  <a:cubicBezTo>
                    <a:pt x="49" y="89"/>
                    <a:pt x="49" y="89"/>
                    <a:pt x="49" y="89"/>
                  </a:cubicBezTo>
                  <a:cubicBezTo>
                    <a:pt x="53" y="88"/>
                    <a:pt x="53" y="88"/>
                    <a:pt x="53" y="88"/>
                  </a:cubicBezTo>
                  <a:cubicBezTo>
                    <a:pt x="53" y="86"/>
                    <a:pt x="53" y="86"/>
                    <a:pt x="53" y="86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62" y="89"/>
                    <a:pt x="62" y="89"/>
                    <a:pt x="62" y="89"/>
                  </a:cubicBezTo>
                  <a:cubicBezTo>
                    <a:pt x="65" y="88"/>
                    <a:pt x="65" y="88"/>
                    <a:pt x="65" y="88"/>
                  </a:cubicBezTo>
                  <a:cubicBezTo>
                    <a:pt x="70" y="82"/>
                    <a:pt x="70" y="82"/>
                    <a:pt x="70" y="82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2" y="75"/>
                    <a:pt x="72" y="75"/>
                    <a:pt x="72" y="75"/>
                  </a:cubicBezTo>
                  <a:cubicBezTo>
                    <a:pt x="70" y="73"/>
                    <a:pt x="70" y="73"/>
                    <a:pt x="70" y="73"/>
                  </a:cubicBezTo>
                  <a:cubicBezTo>
                    <a:pt x="75" y="73"/>
                    <a:pt x="75" y="73"/>
                    <a:pt x="75" y="73"/>
                  </a:cubicBezTo>
                  <a:cubicBezTo>
                    <a:pt x="75" y="71"/>
                    <a:pt x="75" y="71"/>
                    <a:pt x="75" y="71"/>
                  </a:cubicBezTo>
                  <a:cubicBezTo>
                    <a:pt x="78" y="71"/>
                    <a:pt x="78" y="71"/>
                    <a:pt x="78" y="71"/>
                  </a:cubicBezTo>
                  <a:cubicBezTo>
                    <a:pt x="77" y="75"/>
                    <a:pt x="77" y="75"/>
                    <a:pt x="77" y="75"/>
                  </a:cubicBezTo>
                  <a:cubicBezTo>
                    <a:pt x="78" y="81"/>
                    <a:pt x="78" y="81"/>
                    <a:pt x="78" y="81"/>
                  </a:cubicBezTo>
                  <a:cubicBezTo>
                    <a:pt x="83" y="85"/>
                    <a:pt x="83" y="85"/>
                    <a:pt x="83" y="85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2" y="90"/>
                    <a:pt x="82" y="90"/>
                    <a:pt x="82" y="90"/>
                  </a:cubicBezTo>
                  <a:cubicBezTo>
                    <a:pt x="84" y="90"/>
                    <a:pt x="84" y="90"/>
                    <a:pt x="84" y="90"/>
                  </a:cubicBezTo>
                  <a:cubicBezTo>
                    <a:pt x="85" y="86"/>
                    <a:pt x="85" y="86"/>
                    <a:pt x="85" y="86"/>
                  </a:cubicBezTo>
                  <a:cubicBezTo>
                    <a:pt x="85" y="85"/>
                    <a:pt x="85" y="85"/>
                    <a:pt x="85" y="85"/>
                  </a:cubicBezTo>
                  <a:cubicBezTo>
                    <a:pt x="85" y="84"/>
                    <a:pt x="85" y="84"/>
                    <a:pt x="85" y="84"/>
                  </a:cubicBezTo>
                  <a:cubicBezTo>
                    <a:pt x="85" y="83"/>
                    <a:pt x="85" y="83"/>
                    <a:pt x="85" y="83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9" y="82"/>
                    <a:pt x="89" y="82"/>
                    <a:pt x="89" y="82"/>
                  </a:cubicBezTo>
                  <a:cubicBezTo>
                    <a:pt x="90" y="80"/>
                    <a:pt x="90" y="80"/>
                    <a:pt x="90" y="80"/>
                  </a:cubicBezTo>
                  <a:cubicBezTo>
                    <a:pt x="90" y="74"/>
                    <a:pt x="90" y="74"/>
                    <a:pt x="90" y="74"/>
                  </a:cubicBezTo>
                  <a:cubicBezTo>
                    <a:pt x="95" y="68"/>
                    <a:pt x="95" y="68"/>
                    <a:pt x="95" y="68"/>
                  </a:cubicBezTo>
                  <a:cubicBezTo>
                    <a:pt x="98" y="68"/>
                    <a:pt x="98" y="68"/>
                    <a:pt x="98" y="68"/>
                  </a:cubicBezTo>
                  <a:cubicBezTo>
                    <a:pt x="100" y="57"/>
                    <a:pt x="100" y="57"/>
                    <a:pt x="100" y="57"/>
                  </a:cubicBezTo>
                  <a:cubicBezTo>
                    <a:pt x="100" y="51"/>
                    <a:pt x="100" y="51"/>
                    <a:pt x="100" y="51"/>
                  </a:cubicBezTo>
                  <a:cubicBezTo>
                    <a:pt x="103" y="43"/>
                    <a:pt x="103" y="43"/>
                    <a:pt x="103" y="43"/>
                  </a:cubicBezTo>
                  <a:cubicBezTo>
                    <a:pt x="103" y="41"/>
                    <a:pt x="103" y="41"/>
                    <a:pt x="103" y="41"/>
                  </a:cubicBezTo>
                  <a:cubicBezTo>
                    <a:pt x="104" y="37"/>
                    <a:pt x="104" y="37"/>
                    <a:pt x="104" y="37"/>
                  </a:cubicBezTo>
                  <a:cubicBezTo>
                    <a:pt x="106" y="37"/>
                    <a:pt x="106" y="37"/>
                    <a:pt x="106" y="37"/>
                  </a:cubicBezTo>
                  <a:cubicBezTo>
                    <a:pt x="107" y="35"/>
                    <a:pt x="107" y="35"/>
                    <a:pt x="107" y="35"/>
                  </a:cubicBezTo>
                  <a:cubicBezTo>
                    <a:pt x="112" y="34"/>
                    <a:pt x="112" y="34"/>
                    <a:pt x="112" y="34"/>
                  </a:cubicBezTo>
                  <a:cubicBezTo>
                    <a:pt x="114" y="30"/>
                    <a:pt x="114" y="30"/>
                    <a:pt x="114" y="30"/>
                  </a:cubicBezTo>
                  <a:cubicBezTo>
                    <a:pt x="113" y="30"/>
                    <a:pt x="111" y="28"/>
                    <a:pt x="110" y="2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0" name="Freeform 886">
              <a:extLst>
                <a:ext uri="{FF2B5EF4-FFF2-40B4-BE49-F238E27FC236}">
                  <a16:creationId xmlns:a16="http://schemas.microsoft.com/office/drawing/2014/main" id="{AD0B0E0C-9DAA-4BC0-88DF-4988E8B47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4088" y="4541838"/>
              <a:ext cx="352425" cy="250825"/>
            </a:xfrm>
            <a:custGeom>
              <a:avLst/>
              <a:gdLst>
                <a:gd name="T0" fmla="*/ 188 w 222"/>
                <a:gd name="T1" fmla="*/ 37 h 158"/>
                <a:gd name="T2" fmla="*/ 173 w 222"/>
                <a:gd name="T3" fmla="*/ 11 h 158"/>
                <a:gd name="T4" fmla="*/ 167 w 222"/>
                <a:gd name="T5" fmla="*/ 0 h 158"/>
                <a:gd name="T6" fmla="*/ 154 w 222"/>
                <a:gd name="T7" fmla="*/ 5 h 158"/>
                <a:gd name="T8" fmla="*/ 162 w 222"/>
                <a:gd name="T9" fmla="*/ 21 h 158"/>
                <a:gd name="T10" fmla="*/ 141 w 222"/>
                <a:gd name="T11" fmla="*/ 45 h 158"/>
                <a:gd name="T12" fmla="*/ 118 w 222"/>
                <a:gd name="T13" fmla="*/ 34 h 158"/>
                <a:gd name="T14" fmla="*/ 110 w 222"/>
                <a:gd name="T15" fmla="*/ 45 h 158"/>
                <a:gd name="T16" fmla="*/ 94 w 222"/>
                <a:gd name="T17" fmla="*/ 53 h 158"/>
                <a:gd name="T18" fmla="*/ 81 w 222"/>
                <a:gd name="T19" fmla="*/ 47 h 158"/>
                <a:gd name="T20" fmla="*/ 55 w 222"/>
                <a:gd name="T21" fmla="*/ 50 h 158"/>
                <a:gd name="T22" fmla="*/ 44 w 222"/>
                <a:gd name="T23" fmla="*/ 34 h 158"/>
                <a:gd name="T24" fmla="*/ 28 w 222"/>
                <a:gd name="T25" fmla="*/ 42 h 158"/>
                <a:gd name="T26" fmla="*/ 10 w 222"/>
                <a:gd name="T27" fmla="*/ 47 h 158"/>
                <a:gd name="T28" fmla="*/ 5 w 222"/>
                <a:gd name="T29" fmla="*/ 53 h 158"/>
                <a:gd name="T30" fmla="*/ 5 w 222"/>
                <a:gd name="T31" fmla="*/ 58 h 158"/>
                <a:gd name="T32" fmla="*/ 15 w 222"/>
                <a:gd name="T33" fmla="*/ 63 h 158"/>
                <a:gd name="T34" fmla="*/ 13 w 222"/>
                <a:gd name="T35" fmla="*/ 71 h 158"/>
                <a:gd name="T36" fmla="*/ 26 w 222"/>
                <a:gd name="T37" fmla="*/ 74 h 158"/>
                <a:gd name="T38" fmla="*/ 34 w 222"/>
                <a:gd name="T39" fmla="*/ 87 h 158"/>
                <a:gd name="T40" fmla="*/ 49 w 222"/>
                <a:gd name="T41" fmla="*/ 100 h 158"/>
                <a:gd name="T42" fmla="*/ 52 w 222"/>
                <a:gd name="T43" fmla="*/ 105 h 158"/>
                <a:gd name="T44" fmla="*/ 55 w 222"/>
                <a:gd name="T45" fmla="*/ 110 h 158"/>
                <a:gd name="T46" fmla="*/ 73 w 222"/>
                <a:gd name="T47" fmla="*/ 131 h 158"/>
                <a:gd name="T48" fmla="*/ 78 w 222"/>
                <a:gd name="T49" fmla="*/ 139 h 158"/>
                <a:gd name="T50" fmla="*/ 97 w 222"/>
                <a:gd name="T51" fmla="*/ 139 h 158"/>
                <a:gd name="T52" fmla="*/ 107 w 222"/>
                <a:gd name="T53" fmla="*/ 142 h 158"/>
                <a:gd name="T54" fmla="*/ 115 w 222"/>
                <a:gd name="T55" fmla="*/ 139 h 158"/>
                <a:gd name="T56" fmla="*/ 120 w 222"/>
                <a:gd name="T57" fmla="*/ 147 h 158"/>
                <a:gd name="T58" fmla="*/ 128 w 222"/>
                <a:gd name="T59" fmla="*/ 150 h 158"/>
                <a:gd name="T60" fmla="*/ 131 w 222"/>
                <a:gd name="T61" fmla="*/ 155 h 158"/>
                <a:gd name="T62" fmla="*/ 139 w 222"/>
                <a:gd name="T63" fmla="*/ 152 h 158"/>
                <a:gd name="T64" fmla="*/ 149 w 222"/>
                <a:gd name="T65" fmla="*/ 152 h 158"/>
                <a:gd name="T66" fmla="*/ 157 w 222"/>
                <a:gd name="T67" fmla="*/ 158 h 158"/>
                <a:gd name="T68" fmla="*/ 170 w 222"/>
                <a:gd name="T69" fmla="*/ 150 h 158"/>
                <a:gd name="T70" fmla="*/ 188 w 222"/>
                <a:gd name="T71" fmla="*/ 144 h 158"/>
                <a:gd name="T72" fmla="*/ 204 w 222"/>
                <a:gd name="T73" fmla="*/ 134 h 158"/>
                <a:gd name="T74" fmla="*/ 215 w 222"/>
                <a:gd name="T75" fmla="*/ 131 h 158"/>
                <a:gd name="T76" fmla="*/ 217 w 222"/>
                <a:gd name="T77" fmla="*/ 137 h 158"/>
                <a:gd name="T78" fmla="*/ 220 w 222"/>
                <a:gd name="T79" fmla="*/ 134 h 158"/>
                <a:gd name="T80" fmla="*/ 222 w 222"/>
                <a:gd name="T81" fmla="*/ 123 h 158"/>
                <a:gd name="T82" fmla="*/ 207 w 222"/>
                <a:gd name="T83" fmla="*/ 113 h 158"/>
                <a:gd name="T84" fmla="*/ 196 w 222"/>
                <a:gd name="T85" fmla="*/ 97 h 158"/>
                <a:gd name="T86" fmla="*/ 186 w 222"/>
                <a:gd name="T87" fmla="*/ 84 h 158"/>
                <a:gd name="T88" fmla="*/ 175 w 222"/>
                <a:gd name="T89" fmla="*/ 74 h 158"/>
                <a:gd name="T90" fmla="*/ 183 w 222"/>
                <a:gd name="T91" fmla="*/ 68 h 158"/>
                <a:gd name="T92" fmla="*/ 191 w 222"/>
                <a:gd name="T93" fmla="*/ 66 h 158"/>
                <a:gd name="T94" fmla="*/ 186 w 222"/>
                <a:gd name="T95" fmla="*/ 5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22" h="158">
                  <a:moveTo>
                    <a:pt x="188" y="42"/>
                  </a:moveTo>
                  <a:lnTo>
                    <a:pt x="188" y="37"/>
                  </a:lnTo>
                  <a:lnTo>
                    <a:pt x="175" y="26"/>
                  </a:lnTo>
                  <a:lnTo>
                    <a:pt x="173" y="11"/>
                  </a:lnTo>
                  <a:lnTo>
                    <a:pt x="175" y="0"/>
                  </a:lnTo>
                  <a:lnTo>
                    <a:pt x="167" y="0"/>
                  </a:lnTo>
                  <a:lnTo>
                    <a:pt x="167" y="5"/>
                  </a:lnTo>
                  <a:lnTo>
                    <a:pt x="154" y="5"/>
                  </a:lnTo>
                  <a:lnTo>
                    <a:pt x="160" y="11"/>
                  </a:lnTo>
                  <a:lnTo>
                    <a:pt x="162" y="21"/>
                  </a:lnTo>
                  <a:lnTo>
                    <a:pt x="154" y="29"/>
                  </a:lnTo>
                  <a:lnTo>
                    <a:pt x="141" y="45"/>
                  </a:lnTo>
                  <a:lnTo>
                    <a:pt x="133" y="47"/>
                  </a:lnTo>
                  <a:lnTo>
                    <a:pt x="118" y="34"/>
                  </a:lnTo>
                  <a:lnTo>
                    <a:pt x="110" y="40"/>
                  </a:lnTo>
                  <a:lnTo>
                    <a:pt x="110" y="45"/>
                  </a:lnTo>
                  <a:lnTo>
                    <a:pt x="99" y="47"/>
                  </a:lnTo>
                  <a:lnTo>
                    <a:pt x="94" y="53"/>
                  </a:lnTo>
                  <a:lnTo>
                    <a:pt x="84" y="53"/>
                  </a:lnTo>
                  <a:lnTo>
                    <a:pt x="81" y="47"/>
                  </a:lnTo>
                  <a:lnTo>
                    <a:pt x="63" y="50"/>
                  </a:lnTo>
                  <a:lnTo>
                    <a:pt x="55" y="50"/>
                  </a:lnTo>
                  <a:lnTo>
                    <a:pt x="44" y="37"/>
                  </a:lnTo>
                  <a:lnTo>
                    <a:pt x="44" y="34"/>
                  </a:lnTo>
                  <a:lnTo>
                    <a:pt x="31" y="34"/>
                  </a:lnTo>
                  <a:lnTo>
                    <a:pt x="28" y="42"/>
                  </a:lnTo>
                  <a:lnTo>
                    <a:pt x="26" y="45"/>
                  </a:lnTo>
                  <a:lnTo>
                    <a:pt x="10" y="47"/>
                  </a:lnTo>
                  <a:lnTo>
                    <a:pt x="5" y="45"/>
                  </a:lnTo>
                  <a:lnTo>
                    <a:pt x="5" y="53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2" y="63"/>
                  </a:lnTo>
                  <a:lnTo>
                    <a:pt x="15" y="63"/>
                  </a:lnTo>
                  <a:lnTo>
                    <a:pt x="15" y="66"/>
                  </a:lnTo>
                  <a:lnTo>
                    <a:pt x="13" y="71"/>
                  </a:lnTo>
                  <a:lnTo>
                    <a:pt x="15" y="74"/>
                  </a:lnTo>
                  <a:lnTo>
                    <a:pt x="26" y="74"/>
                  </a:lnTo>
                  <a:lnTo>
                    <a:pt x="34" y="79"/>
                  </a:lnTo>
                  <a:lnTo>
                    <a:pt x="34" y="87"/>
                  </a:lnTo>
                  <a:lnTo>
                    <a:pt x="47" y="95"/>
                  </a:lnTo>
                  <a:lnTo>
                    <a:pt x="49" y="100"/>
                  </a:lnTo>
                  <a:lnTo>
                    <a:pt x="55" y="100"/>
                  </a:lnTo>
                  <a:lnTo>
                    <a:pt x="52" y="105"/>
                  </a:lnTo>
                  <a:lnTo>
                    <a:pt x="57" y="108"/>
                  </a:lnTo>
                  <a:lnTo>
                    <a:pt x="55" y="110"/>
                  </a:lnTo>
                  <a:lnTo>
                    <a:pt x="68" y="118"/>
                  </a:lnTo>
                  <a:lnTo>
                    <a:pt x="73" y="131"/>
                  </a:lnTo>
                  <a:lnTo>
                    <a:pt x="78" y="134"/>
                  </a:lnTo>
                  <a:lnTo>
                    <a:pt x="78" y="139"/>
                  </a:lnTo>
                  <a:lnTo>
                    <a:pt x="89" y="144"/>
                  </a:lnTo>
                  <a:lnTo>
                    <a:pt x="97" y="139"/>
                  </a:lnTo>
                  <a:lnTo>
                    <a:pt x="104" y="142"/>
                  </a:lnTo>
                  <a:lnTo>
                    <a:pt x="107" y="142"/>
                  </a:lnTo>
                  <a:lnTo>
                    <a:pt x="110" y="137"/>
                  </a:lnTo>
                  <a:lnTo>
                    <a:pt x="115" y="139"/>
                  </a:lnTo>
                  <a:lnTo>
                    <a:pt x="115" y="142"/>
                  </a:lnTo>
                  <a:lnTo>
                    <a:pt x="120" y="147"/>
                  </a:lnTo>
                  <a:lnTo>
                    <a:pt x="120" y="150"/>
                  </a:lnTo>
                  <a:lnTo>
                    <a:pt x="128" y="150"/>
                  </a:lnTo>
                  <a:lnTo>
                    <a:pt x="128" y="155"/>
                  </a:lnTo>
                  <a:lnTo>
                    <a:pt x="131" y="155"/>
                  </a:lnTo>
                  <a:lnTo>
                    <a:pt x="133" y="158"/>
                  </a:lnTo>
                  <a:lnTo>
                    <a:pt x="139" y="152"/>
                  </a:lnTo>
                  <a:lnTo>
                    <a:pt x="146" y="155"/>
                  </a:lnTo>
                  <a:lnTo>
                    <a:pt x="149" y="152"/>
                  </a:lnTo>
                  <a:lnTo>
                    <a:pt x="152" y="155"/>
                  </a:lnTo>
                  <a:lnTo>
                    <a:pt x="157" y="158"/>
                  </a:lnTo>
                  <a:lnTo>
                    <a:pt x="160" y="152"/>
                  </a:lnTo>
                  <a:lnTo>
                    <a:pt x="170" y="150"/>
                  </a:lnTo>
                  <a:lnTo>
                    <a:pt x="181" y="152"/>
                  </a:lnTo>
                  <a:lnTo>
                    <a:pt x="188" y="144"/>
                  </a:lnTo>
                  <a:lnTo>
                    <a:pt x="199" y="137"/>
                  </a:lnTo>
                  <a:lnTo>
                    <a:pt x="204" y="134"/>
                  </a:lnTo>
                  <a:lnTo>
                    <a:pt x="215" y="129"/>
                  </a:lnTo>
                  <a:lnTo>
                    <a:pt x="215" y="131"/>
                  </a:lnTo>
                  <a:lnTo>
                    <a:pt x="215" y="131"/>
                  </a:lnTo>
                  <a:lnTo>
                    <a:pt x="217" y="137"/>
                  </a:lnTo>
                  <a:lnTo>
                    <a:pt x="222" y="137"/>
                  </a:lnTo>
                  <a:lnTo>
                    <a:pt x="220" y="134"/>
                  </a:lnTo>
                  <a:lnTo>
                    <a:pt x="222" y="131"/>
                  </a:lnTo>
                  <a:lnTo>
                    <a:pt x="222" y="123"/>
                  </a:lnTo>
                  <a:lnTo>
                    <a:pt x="212" y="123"/>
                  </a:lnTo>
                  <a:lnTo>
                    <a:pt x="207" y="113"/>
                  </a:lnTo>
                  <a:lnTo>
                    <a:pt x="207" y="105"/>
                  </a:lnTo>
                  <a:lnTo>
                    <a:pt x="196" y="97"/>
                  </a:lnTo>
                  <a:lnTo>
                    <a:pt x="194" y="95"/>
                  </a:lnTo>
                  <a:lnTo>
                    <a:pt x="186" y="84"/>
                  </a:lnTo>
                  <a:lnTo>
                    <a:pt x="170" y="79"/>
                  </a:lnTo>
                  <a:lnTo>
                    <a:pt x="175" y="74"/>
                  </a:lnTo>
                  <a:lnTo>
                    <a:pt x="175" y="68"/>
                  </a:lnTo>
                  <a:lnTo>
                    <a:pt x="183" y="68"/>
                  </a:lnTo>
                  <a:lnTo>
                    <a:pt x="186" y="71"/>
                  </a:lnTo>
                  <a:lnTo>
                    <a:pt x="191" y="66"/>
                  </a:lnTo>
                  <a:lnTo>
                    <a:pt x="191" y="50"/>
                  </a:lnTo>
                  <a:lnTo>
                    <a:pt x="186" y="50"/>
                  </a:lnTo>
                  <a:lnTo>
                    <a:pt x="188" y="42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1" name="Freeform 887">
              <a:extLst>
                <a:ext uri="{FF2B5EF4-FFF2-40B4-BE49-F238E27FC236}">
                  <a16:creationId xmlns:a16="http://schemas.microsoft.com/office/drawing/2014/main" id="{34055F60-ED74-237B-72FD-366DE1B99E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37238" y="5534025"/>
              <a:ext cx="466725" cy="411163"/>
            </a:xfrm>
            <a:custGeom>
              <a:avLst/>
              <a:gdLst>
                <a:gd name="T0" fmla="*/ 106 w 112"/>
                <a:gd name="T1" fmla="*/ 35 h 99"/>
                <a:gd name="T2" fmla="*/ 105 w 112"/>
                <a:gd name="T3" fmla="*/ 38 h 99"/>
                <a:gd name="T4" fmla="*/ 98 w 112"/>
                <a:gd name="T5" fmla="*/ 35 h 99"/>
                <a:gd name="T6" fmla="*/ 98 w 112"/>
                <a:gd name="T7" fmla="*/ 33 h 99"/>
                <a:gd name="T8" fmla="*/ 105 w 112"/>
                <a:gd name="T9" fmla="*/ 28 h 99"/>
                <a:gd name="T10" fmla="*/ 101 w 112"/>
                <a:gd name="T11" fmla="*/ 2 h 99"/>
                <a:gd name="T12" fmla="*/ 90 w 112"/>
                <a:gd name="T13" fmla="*/ 0 h 99"/>
                <a:gd name="T14" fmla="*/ 85 w 112"/>
                <a:gd name="T15" fmla="*/ 2 h 99"/>
                <a:gd name="T16" fmla="*/ 73 w 112"/>
                <a:gd name="T17" fmla="*/ 10 h 99"/>
                <a:gd name="T18" fmla="*/ 68 w 112"/>
                <a:gd name="T19" fmla="*/ 18 h 99"/>
                <a:gd name="T20" fmla="*/ 62 w 112"/>
                <a:gd name="T21" fmla="*/ 26 h 99"/>
                <a:gd name="T22" fmla="*/ 52 w 112"/>
                <a:gd name="T23" fmla="*/ 26 h 99"/>
                <a:gd name="T24" fmla="*/ 45 w 112"/>
                <a:gd name="T25" fmla="*/ 23 h 99"/>
                <a:gd name="T26" fmla="*/ 38 w 112"/>
                <a:gd name="T27" fmla="*/ 34 h 99"/>
                <a:gd name="T28" fmla="*/ 34 w 112"/>
                <a:gd name="T29" fmla="*/ 35 h 99"/>
                <a:gd name="T30" fmla="*/ 29 w 112"/>
                <a:gd name="T31" fmla="*/ 35 h 99"/>
                <a:gd name="T32" fmla="*/ 30 w 112"/>
                <a:gd name="T33" fmla="*/ 29 h 99"/>
                <a:gd name="T34" fmla="*/ 28 w 112"/>
                <a:gd name="T35" fmla="*/ 23 h 99"/>
                <a:gd name="T36" fmla="*/ 24 w 112"/>
                <a:gd name="T37" fmla="*/ 47 h 99"/>
                <a:gd name="T38" fmla="*/ 17 w 112"/>
                <a:gd name="T39" fmla="*/ 50 h 99"/>
                <a:gd name="T40" fmla="*/ 12 w 112"/>
                <a:gd name="T41" fmla="*/ 51 h 99"/>
                <a:gd name="T42" fmla="*/ 7 w 112"/>
                <a:gd name="T43" fmla="*/ 46 h 99"/>
                <a:gd name="T44" fmla="*/ 3 w 112"/>
                <a:gd name="T45" fmla="*/ 46 h 99"/>
                <a:gd name="T46" fmla="*/ 0 w 112"/>
                <a:gd name="T47" fmla="*/ 49 h 99"/>
                <a:gd name="T48" fmla="*/ 6 w 112"/>
                <a:gd name="T49" fmla="*/ 62 h 99"/>
                <a:gd name="T50" fmla="*/ 13 w 112"/>
                <a:gd name="T51" fmla="*/ 81 h 99"/>
                <a:gd name="T52" fmla="*/ 10 w 112"/>
                <a:gd name="T53" fmla="*/ 84 h 99"/>
                <a:gd name="T54" fmla="*/ 14 w 112"/>
                <a:gd name="T55" fmla="*/ 90 h 99"/>
                <a:gd name="T56" fmla="*/ 16 w 112"/>
                <a:gd name="T57" fmla="*/ 92 h 99"/>
                <a:gd name="T58" fmla="*/ 19 w 112"/>
                <a:gd name="T59" fmla="*/ 95 h 99"/>
                <a:gd name="T60" fmla="*/ 24 w 112"/>
                <a:gd name="T61" fmla="*/ 98 h 99"/>
                <a:gd name="T62" fmla="*/ 28 w 112"/>
                <a:gd name="T63" fmla="*/ 96 h 99"/>
                <a:gd name="T64" fmla="*/ 31 w 112"/>
                <a:gd name="T65" fmla="*/ 95 h 99"/>
                <a:gd name="T66" fmla="*/ 37 w 112"/>
                <a:gd name="T67" fmla="*/ 95 h 99"/>
                <a:gd name="T68" fmla="*/ 39 w 112"/>
                <a:gd name="T69" fmla="*/ 93 h 99"/>
                <a:gd name="T70" fmla="*/ 46 w 112"/>
                <a:gd name="T71" fmla="*/ 92 h 99"/>
                <a:gd name="T72" fmla="*/ 50 w 112"/>
                <a:gd name="T73" fmla="*/ 92 h 99"/>
                <a:gd name="T74" fmla="*/ 59 w 112"/>
                <a:gd name="T75" fmla="*/ 92 h 99"/>
                <a:gd name="T76" fmla="*/ 63 w 112"/>
                <a:gd name="T77" fmla="*/ 91 h 99"/>
                <a:gd name="T78" fmla="*/ 66 w 112"/>
                <a:gd name="T79" fmla="*/ 90 h 99"/>
                <a:gd name="T80" fmla="*/ 73 w 112"/>
                <a:gd name="T81" fmla="*/ 87 h 99"/>
                <a:gd name="T82" fmla="*/ 78 w 112"/>
                <a:gd name="T83" fmla="*/ 84 h 99"/>
                <a:gd name="T84" fmla="*/ 92 w 112"/>
                <a:gd name="T85" fmla="*/ 69 h 99"/>
                <a:gd name="T86" fmla="*/ 106 w 112"/>
                <a:gd name="T87" fmla="*/ 51 h 99"/>
                <a:gd name="T88" fmla="*/ 110 w 112"/>
                <a:gd name="T89" fmla="*/ 44 h 99"/>
                <a:gd name="T90" fmla="*/ 112 w 112"/>
                <a:gd name="T91" fmla="*/ 35 h 99"/>
                <a:gd name="T92" fmla="*/ 86 w 112"/>
                <a:gd name="T93" fmla="*/ 59 h 99"/>
                <a:gd name="T94" fmla="*/ 77 w 112"/>
                <a:gd name="T95" fmla="*/ 64 h 99"/>
                <a:gd name="T96" fmla="*/ 72 w 112"/>
                <a:gd name="T97" fmla="*/ 56 h 99"/>
                <a:gd name="T98" fmla="*/ 77 w 112"/>
                <a:gd name="T99" fmla="*/ 51 h 99"/>
                <a:gd name="T100" fmla="*/ 83 w 112"/>
                <a:gd name="T101" fmla="*/ 48 h 99"/>
                <a:gd name="T102" fmla="*/ 88 w 112"/>
                <a:gd name="T103" fmla="*/ 55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2" h="99">
                  <a:moveTo>
                    <a:pt x="112" y="35"/>
                  </a:moveTo>
                  <a:cubicBezTo>
                    <a:pt x="106" y="35"/>
                    <a:pt x="106" y="35"/>
                    <a:pt x="106" y="35"/>
                  </a:cubicBezTo>
                  <a:cubicBezTo>
                    <a:pt x="106" y="35"/>
                    <a:pt x="106" y="35"/>
                    <a:pt x="106" y="35"/>
                  </a:cubicBezTo>
                  <a:cubicBezTo>
                    <a:pt x="106" y="35"/>
                    <a:pt x="106" y="35"/>
                    <a:pt x="106" y="35"/>
                  </a:cubicBezTo>
                  <a:cubicBezTo>
                    <a:pt x="106" y="39"/>
                    <a:pt x="106" y="39"/>
                    <a:pt x="106" y="39"/>
                  </a:cubicBezTo>
                  <a:cubicBezTo>
                    <a:pt x="106" y="39"/>
                    <a:pt x="105" y="38"/>
                    <a:pt x="105" y="38"/>
                  </a:cubicBezTo>
                  <a:cubicBezTo>
                    <a:pt x="104" y="38"/>
                    <a:pt x="102" y="38"/>
                    <a:pt x="102" y="38"/>
                  </a:cubicBezTo>
                  <a:cubicBezTo>
                    <a:pt x="100" y="38"/>
                    <a:pt x="100" y="38"/>
                    <a:pt x="100" y="38"/>
                  </a:cubicBezTo>
                  <a:cubicBezTo>
                    <a:pt x="98" y="35"/>
                    <a:pt x="98" y="35"/>
                    <a:pt x="98" y="35"/>
                  </a:cubicBezTo>
                  <a:cubicBezTo>
                    <a:pt x="97" y="35"/>
                    <a:pt x="97" y="35"/>
                    <a:pt x="97" y="35"/>
                  </a:cubicBezTo>
                  <a:cubicBezTo>
                    <a:pt x="98" y="34"/>
                    <a:pt x="98" y="34"/>
                    <a:pt x="98" y="34"/>
                  </a:cubicBezTo>
                  <a:cubicBezTo>
                    <a:pt x="98" y="33"/>
                    <a:pt x="98" y="33"/>
                    <a:pt x="98" y="33"/>
                  </a:cubicBezTo>
                  <a:cubicBezTo>
                    <a:pt x="98" y="31"/>
                    <a:pt x="98" y="31"/>
                    <a:pt x="98" y="31"/>
                  </a:cubicBezTo>
                  <a:cubicBezTo>
                    <a:pt x="101" y="26"/>
                    <a:pt x="101" y="26"/>
                    <a:pt x="101" y="26"/>
                  </a:cubicBezTo>
                  <a:cubicBezTo>
                    <a:pt x="105" y="28"/>
                    <a:pt x="105" y="28"/>
                    <a:pt x="105" y="28"/>
                  </a:cubicBezTo>
                  <a:cubicBezTo>
                    <a:pt x="105" y="16"/>
                    <a:pt x="105" y="16"/>
                    <a:pt x="105" y="16"/>
                  </a:cubicBezTo>
                  <a:cubicBezTo>
                    <a:pt x="103" y="10"/>
                    <a:pt x="103" y="10"/>
                    <a:pt x="103" y="10"/>
                  </a:cubicBezTo>
                  <a:cubicBezTo>
                    <a:pt x="101" y="2"/>
                    <a:pt x="101" y="2"/>
                    <a:pt x="101" y="2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4" y="1"/>
                    <a:pt x="94" y="1"/>
                    <a:pt x="94" y="1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1" y="3"/>
                    <a:pt x="81" y="3"/>
                    <a:pt x="81" y="3"/>
                  </a:cubicBezTo>
                  <a:cubicBezTo>
                    <a:pt x="77" y="8"/>
                    <a:pt x="77" y="8"/>
                    <a:pt x="77" y="8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2" y="11"/>
                    <a:pt x="72" y="11"/>
                    <a:pt x="72" y="11"/>
                  </a:cubicBezTo>
                  <a:cubicBezTo>
                    <a:pt x="71" y="15"/>
                    <a:pt x="71" y="15"/>
                    <a:pt x="71" y="15"/>
                  </a:cubicBezTo>
                  <a:cubicBezTo>
                    <a:pt x="68" y="18"/>
                    <a:pt x="68" y="18"/>
                    <a:pt x="68" y="18"/>
                  </a:cubicBezTo>
                  <a:cubicBezTo>
                    <a:pt x="64" y="19"/>
                    <a:pt x="64" y="19"/>
                    <a:pt x="64" y="19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2" y="26"/>
                    <a:pt x="62" y="26"/>
                    <a:pt x="62" y="26"/>
                  </a:cubicBezTo>
                  <a:cubicBezTo>
                    <a:pt x="56" y="27"/>
                    <a:pt x="56" y="27"/>
                    <a:pt x="56" y="27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52" y="26"/>
                    <a:pt x="52" y="26"/>
                    <a:pt x="52" y="26"/>
                  </a:cubicBezTo>
                  <a:cubicBezTo>
                    <a:pt x="51" y="26"/>
                    <a:pt x="51" y="26"/>
                    <a:pt x="51" y="26"/>
                  </a:cubicBezTo>
                  <a:cubicBezTo>
                    <a:pt x="48" y="23"/>
                    <a:pt x="48" y="23"/>
                    <a:pt x="48" y="23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6" y="34"/>
                    <a:pt x="36" y="34"/>
                    <a:pt x="36" y="34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30" y="35"/>
                    <a:pt x="30" y="35"/>
                    <a:pt x="30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8" y="33"/>
                    <a:pt x="28" y="33"/>
                    <a:pt x="28" y="33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0" y="28"/>
                    <a:pt x="30" y="28"/>
                    <a:pt x="30" y="28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8" y="23"/>
                    <a:pt x="28" y="23"/>
                    <a:pt x="28" y="23"/>
                  </a:cubicBezTo>
                  <a:cubicBezTo>
                    <a:pt x="27" y="21"/>
                    <a:pt x="27" y="21"/>
                    <a:pt x="27" y="21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1" y="48"/>
                    <a:pt x="21" y="48"/>
                    <a:pt x="21" y="48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19" y="51"/>
                    <a:pt x="17" y="50"/>
                    <a:pt x="17" y="50"/>
                  </a:cubicBezTo>
                  <a:cubicBezTo>
                    <a:pt x="16" y="50"/>
                    <a:pt x="15" y="51"/>
                    <a:pt x="15" y="51"/>
                  </a:cubicBezTo>
                  <a:cubicBezTo>
                    <a:pt x="15" y="51"/>
                    <a:pt x="13" y="51"/>
                    <a:pt x="13" y="51"/>
                  </a:cubicBezTo>
                  <a:cubicBezTo>
                    <a:pt x="13" y="51"/>
                    <a:pt x="12" y="51"/>
                    <a:pt x="12" y="51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7" y="50"/>
                    <a:pt x="7" y="50"/>
                    <a:pt x="7" y="50"/>
                  </a:cubicBezTo>
                  <a:cubicBezTo>
                    <a:pt x="7" y="46"/>
                    <a:pt x="7" y="46"/>
                    <a:pt x="7" y="46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3" y="44"/>
                    <a:pt x="3" y="46"/>
                    <a:pt x="3" y="46"/>
                  </a:cubicBezTo>
                  <a:cubicBezTo>
                    <a:pt x="3" y="46"/>
                    <a:pt x="2" y="47"/>
                    <a:pt x="2" y="47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1" y="51"/>
                    <a:pt x="2" y="52"/>
                  </a:cubicBezTo>
                  <a:cubicBezTo>
                    <a:pt x="4" y="54"/>
                    <a:pt x="5" y="56"/>
                    <a:pt x="5" y="58"/>
                  </a:cubicBezTo>
                  <a:cubicBezTo>
                    <a:pt x="5" y="60"/>
                    <a:pt x="6" y="61"/>
                    <a:pt x="6" y="62"/>
                  </a:cubicBezTo>
                  <a:cubicBezTo>
                    <a:pt x="7" y="64"/>
                    <a:pt x="9" y="65"/>
                    <a:pt x="9" y="67"/>
                  </a:cubicBezTo>
                  <a:cubicBezTo>
                    <a:pt x="9" y="69"/>
                    <a:pt x="10" y="70"/>
                    <a:pt x="11" y="71"/>
                  </a:cubicBezTo>
                  <a:cubicBezTo>
                    <a:pt x="14" y="74"/>
                    <a:pt x="14" y="78"/>
                    <a:pt x="13" y="81"/>
                  </a:cubicBezTo>
                  <a:cubicBezTo>
                    <a:pt x="13" y="81"/>
                    <a:pt x="12" y="82"/>
                    <a:pt x="12" y="82"/>
                  </a:cubicBezTo>
                  <a:cubicBezTo>
                    <a:pt x="11" y="82"/>
                    <a:pt x="10" y="82"/>
                    <a:pt x="10" y="82"/>
                  </a:cubicBezTo>
                  <a:cubicBezTo>
                    <a:pt x="10" y="82"/>
                    <a:pt x="10" y="84"/>
                    <a:pt x="10" y="84"/>
                  </a:cubicBezTo>
                  <a:cubicBezTo>
                    <a:pt x="10" y="85"/>
                    <a:pt x="12" y="86"/>
                    <a:pt x="12" y="87"/>
                  </a:cubicBezTo>
                  <a:cubicBezTo>
                    <a:pt x="13" y="87"/>
                    <a:pt x="13" y="87"/>
                    <a:pt x="13" y="88"/>
                  </a:cubicBezTo>
                  <a:cubicBezTo>
                    <a:pt x="13" y="89"/>
                    <a:pt x="14" y="90"/>
                    <a:pt x="14" y="90"/>
                  </a:cubicBezTo>
                  <a:cubicBezTo>
                    <a:pt x="14" y="91"/>
                    <a:pt x="14" y="90"/>
                    <a:pt x="14" y="91"/>
                  </a:cubicBezTo>
                  <a:cubicBezTo>
                    <a:pt x="13" y="92"/>
                    <a:pt x="14" y="93"/>
                    <a:pt x="14" y="93"/>
                  </a:cubicBezTo>
                  <a:cubicBezTo>
                    <a:pt x="15" y="93"/>
                    <a:pt x="16" y="92"/>
                    <a:pt x="16" y="92"/>
                  </a:cubicBezTo>
                  <a:cubicBezTo>
                    <a:pt x="16" y="92"/>
                    <a:pt x="17" y="93"/>
                    <a:pt x="17" y="94"/>
                  </a:cubicBezTo>
                  <a:cubicBezTo>
                    <a:pt x="17" y="94"/>
                    <a:pt x="17" y="95"/>
                    <a:pt x="18" y="95"/>
                  </a:cubicBezTo>
                  <a:cubicBezTo>
                    <a:pt x="18" y="95"/>
                    <a:pt x="19" y="94"/>
                    <a:pt x="19" y="95"/>
                  </a:cubicBezTo>
                  <a:cubicBezTo>
                    <a:pt x="20" y="96"/>
                    <a:pt x="20" y="97"/>
                    <a:pt x="21" y="97"/>
                  </a:cubicBezTo>
                  <a:cubicBezTo>
                    <a:pt x="21" y="98"/>
                    <a:pt x="21" y="98"/>
                    <a:pt x="22" y="98"/>
                  </a:cubicBezTo>
                  <a:cubicBezTo>
                    <a:pt x="23" y="98"/>
                    <a:pt x="23" y="98"/>
                    <a:pt x="24" y="98"/>
                  </a:cubicBezTo>
                  <a:cubicBezTo>
                    <a:pt x="24" y="99"/>
                    <a:pt x="24" y="99"/>
                    <a:pt x="25" y="98"/>
                  </a:cubicBezTo>
                  <a:cubicBezTo>
                    <a:pt x="26" y="98"/>
                    <a:pt x="26" y="98"/>
                    <a:pt x="27" y="97"/>
                  </a:cubicBezTo>
                  <a:cubicBezTo>
                    <a:pt x="27" y="97"/>
                    <a:pt x="27" y="96"/>
                    <a:pt x="28" y="96"/>
                  </a:cubicBezTo>
                  <a:cubicBezTo>
                    <a:pt x="29" y="96"/>
                    <a:pt x="30" y="96"/>
                    <a:pt x="30" y="96"/>
                  </a:cubicBezTo>
                  <a:cubicBezTo>
                    <a:pt x="30" y="96"/>
                    <a:pt x="30" y="95"/>
                    <a:pt x="31" y="95"/>
                  </a:cubicBezTo>
                  <a:cubicBezTo>
                    <a:pt x="31" y="95"/>
                    <a:pt x="31" y="95"/>
                    <a:pt x="31" y="95"/>
                  </a:cubicBezTo>
                  <a:cubicBezTo>
                    <a:pt x="32" y="95"/>
                    <a:pt x="33" y="95"/>
                    <a:pt x="34" y="95"/>
                  </a:cubicBezTo>
                  <a:cubicBezTo>
                    <a:pt x="34" y="95"/>
                    <a:pt x="33" y="95"/>
                    <a:pt x="34" y="95"/>
                  </a:cubicBezTo>
                  <a:cubicBezTo>
                    <a:pt x="36" y="95"/>
                    <a:pt x="35" y="96"/>
                    <a:pt x="37" y="95"/>
                  </a:cubicBezTo>
                  <a:cubicBezTo>
                    <a:pt x="37" y="94"/>
                    <a:pt x="37" y="94"/>
                    <a:pt x="38" y="94"/>
                  </a:cubicBezTo>
                  <a:cubicBezTo>
                    <a:pt x="38" y="94"/>
                    <a:pt x="38" y="94"/>
                    <a:pt x="38" y="94"/>
                  </a:cubicBezTo>
                  <a:cubicBezTo>
                    <a:pt x="38" y="93"/>
                    <a:pt x="39" y="94"/>
                    <a:pt x="39" y="93"/>
                  </a:cubicBezTo>
                  <a:cubicBezTo>
                    <a:pt x="39" y="93"/>
                    <a:pt x="39" y="93"/>
                    <a:pt x="40" y="92"/>
                  </a:cubicBezTo>
                  <a:cubicBezTo>
                    <a:pt x="40" y="92"/>
                    <a:pt x="40" y="92"/>
                    <a:pt x="41" y="92"/>
                  </a:cubicBezTo>
                  <a:cubicBezTo>
                    <a:pt x="42" y="92"/>
                    <a:pt x="44" y="92"/>
                    <a:pt x="46" y="92"/>
                  </a:cubicBezTo>
                  <a:cubicBezTo>
                    <a:pt x="46" y="92"/>
                    <a:pt x="47" y="92"/>
                    <a:pt x="47" y="93"/>
                  </a:cubicBezTo>
                  <a:cubicBezTo>
                    <a:pt x="47" y="93"/>
                    <a:pt x="48" y="92"/>
                    <a:pt x="48" y="92"/>
                  </a:cubicBezTo>
                  <a:cubicBezTo>
                    <a:pt x="49" y="92"/>
                    <a:pt x="49" y="92"/>
                    <a:pt x="50" y="92"/>
                  </a:cubicBezTo>
                  <a:cubicBezTo>
                    <a:pt x="51" y="92"/>
                    <a:pt x="53" y="92"/>
                    <a:pt x="54" y="93"/>
                  </a:cubicBezTo>
                  <a:cubicBezTo>
                    <a:pt x="55" y="93"/>
                    <a:pt x="56" y="94"/>
                    <a:pt x="57" y="94"/>
                  </a:cubicBezTo>
                  <a:cubicBezTo>
                    <a:pt x="57" y="93"/>
                    <a:pt x="58" y="92"/>
                    <a:pt x="59" y="92"/>
                  </a:cubicBezTo>
                  <a:cubicBezTo>
                    <a:pt x="59" y="92"/>
                    <a:pt x="60" y="92"/>
                    <a:pt x="61" y="92"/>
                  </a:cubicBezTo>
                  <a:cubicBezTo>
                    <a:pt x="61" y="92"/>
                    <a:pt x="62" y="92"/>
                    <a:pt x="62" y="92"/>
                  </a:cubicBezTo>
                  <a:cubicBezTo>
                    <a:pt x="63" y="92"/>
                    <a:pt x="63" y="91"/>
                    <a:pt x="63" y="91"/>
                  </a:cubicBezTo>
                  <a:cubicBezTo>
                    <a:pt x="63" y="90"/>
                    <a:pt x="64" y="89"/>
                    <a:pt x="65" y="89"/>
                  </a:cubicBezTo>
                  <a:cubicBezTo>
                    <a:pt x="66" y="89"/>
                    <a:pt x="66" y="89"/>
                    <a:pt x="66" y="89"/>
                  </a:cubicBezTo>
                  <a:cubicBezTo>
                    <a:pt x="66" y="90"/>
                    <a:pt x="66" y="90"/>
                    <a:pt x="66" y="90"/>
                  </a:cubicBezTo>
                  <a:cubicBezTo>
                    <a:pt x="67" y="90"/>
                    <a:pt x="68" y="90"/>
                    <a:pt x="69" y="90"/>
                  </a:cubicBezTo>
                  <a:cubicBezTo>
                    <a:pt x="69" y="90"/>
                    <a:pt x="70" y="90"/>
                    <a:pt x="71" y="89"/>
                  </a:cubicBezTo>
                  <a:cubicBezTo>
                    <a:pt x="72" y="88"/>
                    <a:pt x="73" y="88"/>
                    <a:pt x="73" y="87"/>
                  </a:cubicBezTo>
                  <a:cubicBezTo>
                    <a:pt x="74" y="87"/>
                    <a:pt x="74" y="87"/>
                    <a:pt x="74" y="87"/>
                  </a:cubicBezTo>
                  <a:cubicBezTo>
                    <a:pt x="75" y="87"/>
                    <a:pt x="76" y="86"/>
                    <a:pt x="76" y="86"/>
                  </a:cubicBezTo>
                  <a:cubicBezTo>
                    <a:pt x="77" y="85"/>
                    <a:pt x="78" y="84"/>
                    <a:pt x="78" y="84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5" y="78"/>
                    <a:pt x="90" y="71"/>
                    <a:pt x="90" y="71"/>
                  </a:cubicBezTo>
                  <a:cubicBezTo>
                    <a:pt x="90" y="71"/>
                    <a:pt x="92" y="70"/>
                    <a:pt x="92" y="69"/>
                  </a:cubicBezTo>
                  <a:cubicBezTo>
                    <a:pt x="95" y="67"/>
                    <a:pt x="96" y="64"/>
                    <a:pt x="98" y="61"/>
                  </a:cubicBezTo>
                  <a:cubicBezTo>
                    <a:pt x="99" y="59"/>
                    <a:pt x="102" y="54"/>
                    <a:pt x="103" y="53"/>
                  </a:cubicBezTo>
                  <a:cubicBezTo>
                    <a:pt x="103" y="52"/>
                    <a:pt x="104" y="52"/>
                    <a:pt x="106" y="51"/>
                  </a:cubicBezTo>
                  <a:cubicBezTo>
                    <a:pt x="107" y="51"/>
                    <a:pt x="108" y="49"/>
                    <a:pt x="109" y="48"/>
                  </a:cubicBezTo>
                  <a:cubicBezTo>
                    <a:pt x="109" y="47"/>
                    <a:pt x="110" y="47"/>
                    <a:pt x="110" y="46"/>
                  </a:cubicBezTo>
                  <a:cubicBezTo>
                    <a:pt x="110" y="46"/>
                    <a:pt x="111" y="45"/>
                    <a:pt x="110" y="44"/>
                  </a:cubicBezTo>
                  <a:cubicBezTo>
                    <a:pt x="110" y="44"/>
                    <a:pt x="111" y="43"/>
                    <a:pt x="111" y="42"/>
                  </a:cubicBezTo>
                  <a:cubicBezTo>
                    <a:pt x="111" y="41"/>
                    <a:pt x="111" y="40"/>
                    <a:pt x="111" y="39"/>
                  </a:cubicBezTo>
                  <a:cubicBezTo>
                    <a:pt x="112" y="38"/>
                    <a:pt x="112" y="37"/>
                    <a:pt x="112" y="35"/>
                  </a:cubicBezTo>
                  <a:close/>
                  <a:moveTo>
                    <a:pt x="88" y="55"/>
                  </a:moveTo>
                  <a:cubicBezTo>
                    <a:pt x="86" y="57"/>
                    <a:pt x="86" y="57"/>
                    <a:pt x="86" y="57"/>
                  </a:cubicBezTo>
                  <a:cubicBezTo>
                    <a:pt x="86" y="59"/>
                    <a:pt x="86" y="59"/>
                    <a:pt x="86" y="59"/>
                  </a:cubicBezTo>
                  <a:cubicBezTo>
                    <a:pt x="81" y="61"/>
                    <a:pt x="81" y="61"/>
                    <a:pt x="81" y="61"/>
                  </a:cubicBezTo>
                  <a:cubicBezTo>
                    <a:pt x="79" y="65"/>
                    <a:pt x="79" y="65"/>
                    <a:pt x="79" y="65"/>
                  </a:cubicBezTo>
                  <a:cubicBezTo>
                    <a:pt x="77" y="64"/>
                    <a:pt x="77" y="64"/>
                    <a:pt x="77" y="64"/>
                  </a:cubicBezTo>
                  <a:cubicBezTo>
                    <a:pt x="74" y="62"/>
                    <a:pt x="74" y="62"/>
                    <a:pt x="74" y="62"/>
                  </a:cubicBezTo>
                  <a:cubicBezTo>
                    <a:pt x="74" y="60"/>
                    <a:pt x="74" y="60"/>
                    <a:pt x="74" y="60"/>
                  </a:cubicBezTo>
                  <a:cubicBezTo>
                    <a:pt x="72" y="56"/>
                    <a:pt x="72" y="56"/>
                    <a:pt x="72" y="56"/>
                  </a:cubicBezTo>
                  <a:cubicBezTo>
                    <a:pt x="74" y="55"/>
                    <a:pt x="74" y="55"/>
                    <a:pt x="74" y="55"/>
                  </a:cubicBezTo>
                  <a:cubicBezTo>
                    <a:pt x="76" y="52"/>
                    <a:pt x="76" y="52"/>
                    <a:pt x="76" y="52"/>
                  </a:cubicBezTo>
                  <a:cubicBezTo>
                    <a:pt x="77" y="51"/>
                    <a:pt x="77" y="51"/>
                    <a:pt x="77" y="51"/>
                  </a:cubicBezTo>
                  <a:cubicBezTo>
                    <a:pt x="79" y="51"/>
                    <a:pt x="79" y="51"/>
                    <a:pt x="79" y="51"/>
                  </a:cubicBezTo>
                  <a:cubicBezTo>
                    <a:pt x="80" y="49"/>
                    <a:pt x="80" y="49"/>
                    <a:pt x="80" y="49"/>
                  </a:cubicBezTo>
                  <a:cubicBezTo>
                    <a:pt x="83" y="48"/>
                    <a:pt x="83" y="48"/>
                    <a:pt x="83" y="48"/>
                  </a:cubicBezTo>
                  <a:cubicBezTo>
                    <a:pt x="84" y="50"/>
                    <a:pt x="84" y="50"/>
                    <a:pt x="84" y="50"/>
                  </a:cubicBezTo>
                  <a:cubicBezTo>
                    <a:pt x="88" y="53"/>
                    <a:pt x="88" y="53"/>
                    <a:pt x="88" y="53"/>
                  </a:cubicBezTo>
                  <a:lnTo>
                    <a:pt x="88" y="55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2" name="Freeform 888">
              <a:extLst>
                <a:ext uri="{FF2B5EF4-FFF2-40B4-BE49-F238E27FC236}">
                  <a16:creationId xmlns:a16="http://schemas.microsoft.com/office/drawing/2014/main" id="{18AED359-037A-6634-39B5-B50AA8D90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2563" y="4549775"/>
              <a:ext cx="292100" cy="387350"/>
            </a:xfrm>
            <a:custGeom>
              <a:avLst/>
              <a:gdLst>
                <a:gd name="T0" fmla="*/ 68 w 70"/>
                <a:gd name="T1" fmla="*/ 1 h 93"/>
                <a:gd name="T2" fmla="*/ 67 w 70"/>
                <a:gd name="T3" fmla="*/ 1 h 93"/>
                <a:gd name="T4" fmla="*/ 65 w 70"/>
                <a:gd name="T5" fmla="*/ 2 h 93"/>
                <a:gd name="T6" fmla="*/ 61 w 70"/>
                <a:gd name="T7" fmla="*/ 4 h 93"/>
                <a:gd name="T8" fmla="*/ 59 w 70"/>
                <a:gd name="T9" fmla="*/ 4 h 93"/>
                <a:gd name="T10" fmla="*/ 53 w 70"/>
                <a:gd name="T11" fmla="*/ 5 h 93"/>
                <a:gd name="T12" fmla="*/ 51 w 70"/>
                <a:gd name="T13" fmla="*/ 5 h 93"/>
                <a:gd name="T14" fmla="*/ 45 w 70"/>
                <a:gd name="T15" fmla="*/ 6 h 93"/>
                <a:gd name="T16" fmla="*/ 41 w 70"/>
                <a:gd name="T17" fmla="*/ 8 h 93"/>
                <a:gd name="T18" fmla="*/ 36 w 70"/>
                <a:gd name="T19" fmla="*/ 9 h 93"/>
                <a:gd name="T20" fmla="*/ 31 w 70"/>
                <a:gd name="T21" fmla="*/ 9 h 93"/>
                <a:gd name="T22" fmla="*/ 26 w 70"/>
                <a:gd name="T23" fmla="*/ 12 h 93"/>
                <a:gd name="T24" fmla="*/ 18 w 70"/>
                <a:gd name="T25" fmla="*/ 7 h 93"/>
                <a:gd name="T26" fmla="*/ 15 w 70"/>
                <a:gd name="T27" fmla="*/ 4 h 93"/>
                <a:gd name="T28" fmla="*/ 15 w 70"/>
                <a:gd name="T29" fmla="*/ 4 h 93"/>
                <a:gd name="T30" fmla="*/ 11 w 70"/>
                <a:gd name="T31" fmla="*/ 9 h 93"/>
                <a:gd name="T32" fmla="*/ 17 w 70"/>
                <a:gd name="T33" fmla="*/ 18 h 93"/>
                <a:gd name="T34" fmla="*/ 20 w 70"/>
                <a:gd name="T35" fmla="*/ 20 h 93"/>
                <a:gd name="T36" fmla="*/ 40 w 70"/>
                <a:gd name="T37" fmla="*/ 27 h 93"/>
                <a:gd name="T38" fmla="*/ 47 w 70"/>
                <a:gd name="T39" fmla="*/ 27 h 93"/>
                <a:gd name="T40" fmla="*/ 27 w 70"/>
                <a:gd name="T41" fmla="*/ 48 h 93"/>
                <a:gd name="T42" fmla="*/ 20 w 70"/>
                <a:gd name="T43" fmla="*/ 48 h 93"/>
                <a:gd name="T44" fmla="*/ 14 w 70"/>
                <a:gd name="T45" fmla="*/ 50 h 93"/>
                <a:gd name="T46" fmla="*/ 12 w 70"/>
                <a:gd name="T47" fmla="*/ 53 h 93"/>
                <a:gd name="T48" fmla="*/ 7 w 70"/>
                <a:gd name="T49" fmla="*/ 53 h 93"/>
                <a:gd name="T50" fmla="*/ 6 w 70"/>
                <a:gd name="T51" fmla="*/ 55 h 93"/>
                <a:gd name="T52" fmla="*/ 0 w 70"/>
                <a:gd name="T53" fmla="*/ 63 h 93"/>
                <a:gd name="T54" fmla="*/ 0 w 70"/>
                <a:gd name="T55" fmla="*/ 87 h 93"/>
                <a:gd name="T56" fmla="*/ 4 w 70"/>
                <a:gd name="T57" fmla="*/ 93 h 93"/>
                <a:gd name="T58" fmla="*/ 8 w 70"/>
                <a:gd name="T59" fmla="*/ 88 h 93"/>
                <a:gd name="T60" fmla="*/ 12 w 70"/>
                <a:gd name="T61" fmla="*/ 84 h 93"/>
                <a:gd name="T62" fmla="*/ 24 w 70"/>
                <a:gd name="T63" fmla="*/ 72 h 93"/>
                <a:gd name="T64" fmla="*/ 24 w 70"/>
                <a:gd name="T65" fmla="*/ 72 h 93"/>
                <a:gd name="T66" fmla="*/ 33 w 70"/>
                <a:gd name="T67" fmla="*/ 67 h 93"/>
                <a:gd name="T68" fmla="*/ 33 w 70"/>
                <a:gd name="T69" fmla="*/ 66 h 93"/>
                <a:gd name="T70" fmla="*/ 33 w 70"/>
                <a:gd name="T71" fmla="*/ 67 h 93"/>
                <a:gd name="T72" fmla="*/ 36 w 70"/>
                <a:gd name="T73" fmla="*/ 64 h 93"/>
                <a:gd name="T74" fmla="*/ 44 w 70"/>
                <a:gd name="T75" fmla="*/ 56 h 93"/>
                <a:gd name="T76" fmla="*/ 51 w 70"/>
                <a:gd name="T77" fmla="*/ 47 h 93"/>
                <a:gd name="T78" fmla="*/ 56 w 70"/>
                <a:gd name="T79" fmla="*/ 38 h 93"/>
                <a:gd name="T80" fmla="*/ 57 w 70"/>
                <a:gd name="T81" fmla="*/ 36 h 93"/>
                <a:gd name="T82" fmla="*/ 60 w 70"/>
                <a:gd name="T83" fmla="*/ 31 h 93"/>
                <a:gd name="T84" fmla="*/ 60 w 70"/>
                <a:gd name="T85" fmla="*/ 28 h 93"/>
                <a:gd name="T86" fmla="*/ 64 w 70"/>
                <a:gd name="T87" fmla="*/ 22 h 93"/>
                <a:gd name="T88" fmla="*/ 67 w 70"/>
                <a:gd name="T89" fmla="*/ 13 h 93"/>
                <a:gd name="T90" fmla="*/ 68 w 70"/>
                <a:gd name="T91" fmla="*/ 12 h 93"/>
                <a:gd name="T92" fmla="*/ 69 w 70"/>
                <a:gd name="T93" fmla="*/ 9 h 93"/>
                <a:gd name="T94" fmla="*/ 69 w 70"/>
                <a:gd name="T95" fmla="*/ 4 h 93"/>
                <a:gd name="T96" fmla="*/ 68 w 70"/>
                <a:gd name="T97" fmla="*/ 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0" h="93">
                  <a:moveTo>
                    <a:pt x="68" y="1"/>
                  </a:moveTo>
                  <a:cubicBezTo>
                    <a:pt x="68" y="1"/>
                    <a:pt x="68" y="1"/>
                    <a:pt x="67" y="1"/>
                  </a:cubicBezTo>
                  <a:cubicBezTo>
                    <a:pt x="66" y="0"/>
                    <a:pt x="66" y="1"/>
                    <a:pt x="65" y="2"/>
                  </a:cubicBezTo>
                  <a:cubicBezTo>
                    <a:pt x="64" y="3"/>
                    <a:pt x="63" y="4"/>
                    <a:pt x="61" y="4"/>
                  </a:cubicBezTo>
                  <a:cubicBezTo>
                    <a:pt x="60" y="4"/>
                    <a:pt x="60" y="4"/>
                    <a:pt x="59" y="4"/>
                  </a:cubicBezTo>
                  <a:cubicBezTo>
                    <a:pt x="57" y="4"/>
                    <a:pt x="55" y="6"/>
                    <a:pt x="53" y="5"/>
                  </a:cubicBezTo>
                  <a:cubicBezTo>
                    <a:pt x="52" y="5"/>
                    <a:pt x="51" y="5"/>
                    <a:pt x="51" y="5"/>
                  </a:cubicBezTo>
                  <a:cubicBezTo>
                    <a:pt x="49" y="7"/>
                    <a:pt x="47" y="6"/>
                    <a:pt x="45" y="6"/>
                  </a:cubicBezTo>
                  <a:cubicBezTo>
                    <a:pt x="43" y="6"/>
                    <a:pt x="42" y="7"/>
                    <a:pt x="41" y="8"/>
                  </a:cubicBezTo>
                  <a:cubicBezTo>
                    <a:pt x="39" y="9"/>
                    <a:pt x="38" y="10"/>
                    <a:pt x="36" y="9"/>
                  </a:cubicBezTo>
                  <a:cubicBezTo>
                    <a:pt x="34" y="8"/>
                    <a:pt x="33" y="8"/>
                    <a:pt x="31" y="9"/>
                  </a:cubicBezTo>
                  <a:cubicBezTo>
                    <a:pt x="30" y="11"/>
                    <a:pt x="28" y="11"/>
                    <a:pt x="26" y="12"/>
                  </a:cubicBezTo>
                  <a:cubicBezTo>
                    <a:pt x="22" y="12"/>
                    <a:pt x="20" y="9"/>
                    <a:pt x="18" y="7"/>
                  </a:cubicBezTo>
                  <a:cubicBezTo>
                    <a:pt x="17" y="6"/>
                    <a:pt x="17" y="4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20" y="20"/>
                    <a:pt x="20" y="20"/>
                    <a:pt x="20" y="20"/>
                  </a:cubicBezTo>
                  <a:cubicBezTo>
                    <a:pt x="40" y="27"/>
                    <a:pt x="40" y="27"/>
                    <a:pt x="40" y="27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27" y="48"/>
                    <a:pt x="27" y="48"/>
                    <a:pt x="27" y="48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14" y="50"/>
                    <a:pt x="14" y="50"/>
                    <a:pt x="14" y="50"/>
                  </a:cubicBezTo>
                  <a:cubicBezTo>
                    <a:pt x="12" y="53"/>
                    <a:pt x="12" y="53"/>
                    <a:pt x="12" y="53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6" y="55"/>
                    <a:pt x="6" y="55"/>
                    <a:pt x="6" y="55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5" y="92"/>
                    <a:pt x="7" y="90"/>
                    <a:pt x="8" y="88"/>
                  </a:cubicBezTo>
                  <a:cubicBezTo>
                    <a:pt x="9" y="87"/>
                    <a:pt x="10" y="85"/>
                    <a:pt x="12" y="84"/>
                  </a:cubicBezTo>
                  <a:cubicBezTo>
                    <a:pt x="15" y="79"/>
                    <a:pt x="19" y="76"/>
                    <a:pt x="24" y="72"/>
                  </a:cubicBezTo>
                  <a:cubicBezTo>
                    <a:pt x="24" y="72"/>
                    <a:pt x="24" y="72"/>
                    <a:pt x="24" y="72"/>
                  </a:cubicBezTo>
                  <a:cubicBezTo>
                    <a:pt x="27" y="70"/>
                    <a:pt x="30" y="69"/>
                    <a:pt x="33" y="67"/>
                  </a:cubicBezTo>
                  <a:cubicBezTo>
                    <a:pt x="33" y="66"/>
                    <a:pt x="33" y="66"/>
                    <a:pt x="33" y="66"/>
                  </a:cubicBezTo>
                  <a:cubicBezTo>
                    <a:pt x="33" y="66"/>
                    <a:pt x="33" y="66"/>
                    <a:pt x="33" y="67"/>
                  </a:cubicBezTo>
                  <a:cubicBezTo>
                    <a:pt x="34" y="66"/>
                    <a:pt x="35" y="65"/>
                    <a:pt x="36" y="64"/>
                  </a:cubicBezTo>
                  <a:cubicBezTo>
                    <a:pt x="40" y="62"/>
                    <a:pt x="42" y="59"/>
                    <a:pt x="44" y="56"/>
                  </a:cubicBezTo>
                  <a:cubicBezTo>
                    <a:pt x="47" y="53"/>
                    <a:pt x="49" y="50"/>
                    <a:pt x="51" y="47"/>
                  </a:cubicBezTo>
                  <a:cubicBezTo>
                    <a:pt x="53" y="44"/>
                    <a:pt x="55" y="41"/>
                    <a:pt x="56" y="38"/>
                  </a:cubicBezTo>
                  <a:cubicBezTo>
                    <a:pt x="56" y="37"/>
                    <a:pt x="56" y="36"/>
                    <a:pt x="57" y="36"/>
                  </a:cubicBezTo>
                  <a:cubicBezTo>
                    <a:pt x="58" y="34"/>
                    <a:pt x="59" y="32"/>
                    <a:pt x="60" y="31"/>
                  </a:cubicBezTo>
                  <a:cubicBezTo>
                    <a:pt x="60" y="30"/>
                    <a:pt x="60" y="29"/>
                    <a:pt x="60" y="28"/>
                  </a:cubicBezTo>
                  <a:cubicBezTo>
                    <a:pt x="62" y="27"/>
                    <a:pt x="63" y="24"/>
                    <a:pt x="64" y="22"/>
                  </a:cubicBezTo>
                  <a:cubicBezTo>
                    <a:pt x="67" y="19"/>
                    <a:pt x="67" y="17"/>
                    <a:pt x="67" y="13"/>
                  </a:cubicBezTo>
                  <a:cubicBezTo>
                    <a:pt x="67" y="13"/>
                    <a:pt x="67" y="12"/>
                    <a:pt x="68" y="12"/>
                  </a:cubicBezTo>
                  <a:cubicBezTo>
                    <a:pt x="69" y="11"/>
                    <a:pt x="69" y="10"/>
                    <a:pt x="69" y="9"/>
                  </a:cubicBezTo>
                  <a:cubicBezTo>
                    <a:pt x="69" y="7"/>
                    <a:pt x="68" y="6"/>
                    <a:pt x="69" y="4"/>
                  </a:cubicBezTo>
                  <a:cubicBezTo>
                    <a:pt x="70" y="2"/>
                    <a:pt x="70" y="2"/>
                    <a:pt x="68" y="1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3" name="Freeform 889">
              <a:extLst>
                <a:ext uri="{FF2B5EF4-FFF2-40B4-BE49-F238E27FC236}">
                  <a16:creationId xmlns:a16="http://schemas.microsoft.com/office/drawing/2014/main" id="{1AB12B6B-7585-CE2D-3967-233C4F3AB2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97450" y="4605338"/>
              <a:ext cx="87312" cy="90488"/>
            </a:xfrm>
            <a:custGeom>
              <a:avLst/>
              <a:gdLst>
                <a:gd name="T0" fmla="*/ 5 w 21"/>
                <a:gd name="T1" fmla="*/ 17 h 22"/>
                <a:gd name="T2" fmla="*/ 4 w 21"/>
                <a:gd name="T3" fmla="*/ 18 h 22"/>
                <a:gd name="T4" fmla="*/ 5 w 21"/>
                <a:gd name="T5" fmla="*/ 17 h 22"/>
                <a:gd name="T6" fmla="*/ 19 w 21"/>
                <a:gd name="T7" fmla="*/ 10 h 22"/>
                <a:gd name="T8" fmla="*/ 19 w 21"/>
                <a:gd name="T9" fmla="*/ 9 h 22"/>
                <a:gd name="T10" fmla="*/ 19 w 21"/>
                <a:gd name="T11" fmla="*/ 7 h 22"/>
                <a:gd name="T12" fmla="*/ 14 w 21"/>
                <a:gd name="T13" fmla="*/ 0 h 22"/>
                <a:gd name="T14" fmla="*/ 5 w 21"/>
                <a:gd name="T15" fmla="*/ 2 h 22"/>
                <a:gd name="T16" fmla="*/ 4 w 21"/>
                <a:gd name="T17" fmla="*/ 5 h 22"/>
                <a:gd name="T18" fmla="*/ 3 w 21"/>
                <a:gd name="T19" fmla="*/ 5 h 22"/>
                <a:gd name="T20" fmla="*/ 2 w 21"/>
                <a:gd name="T21" fmla="*/ 7 h 22"/>
                <a:gd name="T22" fmla="*/ 1 w 21"/>
                <a:gd name="T23" fmla="*/ 7 h 22"/>
                <a:gd name="T24" fmla="*/ 0 w 21"/>
                <a:gd name="T25" fmla="*/ 8 h 22"/>
                <a:gd name="T26" fmla="*/ 1 w 21"/>
                <a:gd name="T27" fmla="*/ 8 h 22"/>
                <a:gd name="T28" fmla="*/ 1 w 21"/>
                <a:gd name="T29" fmla="*/ 12 h 22"/>
                <a:gd name="T30" fmla="*/ 2 w 21"/>
                <a:gd name="T31" fmla="*/ 13 h 22"/>
                <a:gd name="T32" fmla="*/ 4 w 21"/>
                <a:gd name="T33" fmla="*/ 15 h 22"/>
                <a:gd name="T34" fmla="*/ 5 w 21"/>
                <a:gd name="T35" fmla="*/ 17 h 22"/>
                <a:gd name="T36" fmla="*/ 6 w 21"/>
                <a:gd name="T37" fmla="*/ 18 h 22"/>
                <a:gd name="T38" fmla="*/ 7 w 21"/>
                <a:gd name="T39" fmla="*/ 18 h 22"/>
                <a:gd name="T40" fmla="*/ 7 w 21"/>
                <a:gd name="T41" fmla="*/ 19 h 22"/>
                <a:gd name="T42" fmla="*/ 13 w 21"/>
                <a:gd name="T43" fmla="*/ 22 h 22"/>
                <a:gd name="T44" fmla="*/ 15 w 21"/>
                <a:gd name="T45" fmla="*/ 18 h 22"/>
                <a:gd name="T46" fmla="*/ 18 w 21"/>
                <a:gd name="T47" fmla="*/ 16 h 22"/>
                <a:gd name="T48" fmla="*/ 19 w 21"/>
                <a:gd name="T49" fmla="*/ 13 h 22"/>
                <a:gd name="T50" fmla="*/ 21 w 21"/>
                <a:gd name="T51" fmla="*/ 13 h 22"/>
                <a:gd name="T52" fmla="*/ 21 w 21"/>
                <a:gd name="T53" fmla="*/ 11 h 22"/>
                <a:gd name="T54" fmla="*/ 18 w 21"/>
                <a:gd name="T55" fmla="*/ 12 h 22"/>
                <a:gd name="T56" fmla="*/ 19 w 21"/>
                <a:gd name="T57" fmla="*/ 1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1" h="22">
                  <a:moveTo>
                    <a:pt x="5" y="17"/>
                  </a:moveTo>
                  <a:cubicBezTo>
                    <a:pt x="5" y="19"/>
                    <a:pt x="5" y="19"/>
                    <a:pt x="4" y="18"/>
                  </a:cubicBezTo>
                  <a:cubicBezTo>
                    <a:pt x="4" y="17"/>
                    <a:pt x="5" y="18"/>
                    <a:pt x="5" y="17"/>
                  </a:cubicBezTo>
                  <a:close/>
                  <a:moveTo>
                    <a:pt x="19" y="10"/>
                  </a:moveTo>
                  <a:cubicBezTo>
                    <a:pt x="19" y="9"/>
                    <a:pt x="19" y="9"/>
                    <a:pt x="19" y="9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0" y="7"/>
                    <a:pt x="0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9"/>
                    <a:pt x="2" y="10"/>
                    <a:pt x="1" y="12"/>
                  </a:cubicBezTo>
                  <a:cubicBezTo>
                    <a:pt x="1" y="12"/>
                    <a:pt x="1" y="13"/>
                    <a:pt x="2" y="13"/>
                  </a:cubicBezTo>
                  <a:cubicBezTo>
                    <a:pt x="3" y="13"/>
                    <a:pt x="4" y="14"/>
                    <a:pt x="4" y="15"/>
                  </a:cubicBezTo>
                  <a:cubicBezTo>
                    <a:pt x="4" y="16"/>
                    <a:pt x="4" y="17"/>
                    <a:pt x="5" y="17"/>
                  </a:cubicBezTo>
                  <a:cubicBezTo>
                    <a:pt x="6" y="17"/>
                    <a:pt x="6" y="17"/>
                    <a:pt x="6" y="18"/>
                  </a:cubicBezTo>
                  <a:cubicBezTo>
                    <a:pt x="7" y="18"/>
                    <a:pt x="8" y="18"/>
                    <a:pt x="7" y="18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9" y="20"/>
                    <a:pt x="11" y="21"/>
                    <a:pt x="13" y="22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8" y="16"/>
                    <a:pt x="18" y="16"/>
                    <a:pt x="18" y="16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21" y="13"/>
                    <a:pt x="21" y="13"/>
                    <a:pt x="21" y="13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18" y="12"/>
                    <a:pt x="18" y="12"/>
                    <a:pt x="18" y="12"/>
                  </a:cubicBezTo>
                  <a:lnTo>
                    <a:pt x="19" y="10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4" name="Freeform 890">
              <a:extLst>
                <a:ext uri="{FF2B5EF4-FFF2-40B4-BE49-F238E27FC236}">
                  <a16:creationId xmlns:a16="http://schemas.microsoft.com/office/drawing/2014/main" id="{0D51A08A-FD42-3DD6-5B74-E976329FE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738" y="4413250"/>
              <a:ext cx="169862" cy="128588"/>
            </a:xfrm>
            <a:custGeom>
              <a:avLst/>
              <a:gdLst>
                <a:gd name="T0" fmla="*/ 40 w 41"/>
                <a:gd name="T1" fmla="*/ 27 h 31"/>
                <a:gd name="T2" fmla="*/ 41 w 41"/>
                <a:gd name="T3" fmla="*/ 26 h 31"/>
                <a:gd name="T4" fmla="*/ 39 w 41"/>
                <a:gd name="T5" fmla="*/ 23 h 31"/>
                <a:gd name="T6" fmla="*/ 37 w 41"/>
                <a:gd name="T7" fmla="*/ 24 h 31"/>
                <a:gd name="T8" fmla="*/ 36 w 41"/>
                <a:gd name="T9" fmla="*/ 21 h 31"/>
                <a:gd name="T10" fmla="*/ 37 w 41"/>
                <a:gd name="T11" fmla="*/ 19 h 31"/>
                <a:gd name="T12" fmla="*/ 36 w 41"/>
                <a:gd name="T13" fmla="*/ 17 h 31"/>
                <a:gd name="T14" fmla="*/ 34 w 41"/>
                <a:gd name="T15" fmla="*/ 16 h 31"/>
                <a:gd name="T16" fmla="*/ 34 w 41"/>
                <a:gd name="T17" fmla="*/ 13 h 31"/>
                <a:gd name="T18" fmla="*/ 31 w 41"/>
                <a:gd name="T19" fmla="*/ 11 h 31"/>
                <a:gd name="T20" fmla="*/ 30 w 41"/>
                <a:gd name="T21" fmla="*/ 8 h 31"/>
                <a:gd name="T22" fmla="*/ 27 w 41"/>
                <a:gd name="T23" fmla="*/ 7 h 31"/>
                <a:gd name="T24" fmla="*/ 27 w 41"/>
                <a:gd name="T25" fmla="*/ 4 h 31"/>
                <a:gd name="T26" fmla="*/ 26 w 41"/>
                <a:gd name="T27" fmla="*/ 4 h 31"/>
                <a:gd name="T28" fmla="*/ 23 w 41"/>
                <a:gd name="T29" fmla="*/ 3 h 31"/>
                <a:gd name="T30" fmla="*/ 20 w 41"/>
                <a:gd name="T31" fmla="*/ 0 h 31"/>
                <a:gd name="T32" fmla="*/ 16 w 41"/>
                <a:gd name="T33" fmla="*/ 0 h 31"/>
                <a:gd name="T34" fmla="*/ 11 w 41"/>
                <a:gd name="T35" fmla="*/ 2 h 31"/>
                <a:gd name="T36" fmla="*/ 7 w 41"/>
                <a:gd name="T37" fmla="*/ 1 h 31"/>
                <a:gd name="T38" fmla="*/ 6 w 41"/>
                <a:gd name="T39" fmla="*/ 3 h 31"/>
                <a:gd name="T40" fmla="*/ 6 w 41"/>
                <a:gd name="T41" fmla="*/ 4 h 31"/>
                <a:gd name="T42" fmla="*/ 6 w 41"/>
                <a:gd name="T43" fmla="*/ 5 h 31"/>
                <a:gd name="T44" fmla="*/ 3 w 41"/>
                <a:gd name="T45" fmla="*/ 12 h 31"/>
                <a:gd name="T46" fmla="*/ 0 w 41"/>
                <a:gd name="T47" fmla="*/ 14 h 31"/>
                <a:gd name="T48" fmla="*/ 4 w 41"/>
                <a:gd name="T49" fmla="*/ 19 h 31"/>
                <a:gd name="T50" fmla="*/ 6 w 41"/>
                <a:gd name="T51" fmla="*/ 22 h 31"/>
                <a:gd name="T52" fmla="*/ 12 w 41"/>
                <a:gd name="T53" fmla="*/ 22 h 31"/>
                <a:gd name="T54" fmla="*/ 13 w 41"/>
                <a:gd name="T55" fmla="*/ 20 h 31"/>
                <a:gd name="T56" fmla="*/ 15 w 41"/>
                <a:gd name="T57" fmla="*/ 20 h 31"/>
                <a:gd name="T58" fmla="*/ 20 w 41"/>
                <a:gd name="T59" fmla="*/ 23 h 31"/>
                <a:gd name="T60" fmla="*/ 23 w 41"/>
                <a:gd name="T61" fmla="*/ 21 h 31"/>
                <a:gd name="T62" fmla="*/ 24 w 41"/>
                <a:gd name="T63" fmla="*/ 23 h 31"/>
                <a:gd name="T64" fmla="*/ 20 w 41"/>
                <a:gd name="T65" fmla="*/ 24 h 31"/>
                <a:gd name="T66" fmla="*/ 15 w 41"/>
                <a:gd name="T67" fmla="*/ 21 h 31"/>
                <a:gd name="T68" fmla="*/ 14 w 41"/>
                <a:gd name="T69" fmla="*/ 23 h 31"/>
                <a:gd name="T70" fmla="*/ 10 w 41"/>
                <a:gd name="T71" fmla="*/ 23 h 31"/>
                <a:gd name="T72" fmla="*/ 10 w 41"/>
                <a:gd name="T73" fmla="*/ 25 h 31"/>
                <a:gd name="T74" fmla="*/ 5 w 41"/>
                <a:gd name="T75" fmla="*/ 25 h 31"/>
                <a:gd name="T76" fmla="*/ 4 w 41"/>
                <a:gd name="T77" fmla="*/ 26 h 31"/>
                <a:gd name="T78" fmla="*/ 5 w 41"/>
                <a:gd name="T79" fmla="*/ 30 h 31"/>
                <a:gd name="T80" fmla="*/ 11 w 41"/>
                <a:gd name="T81" fmla="*/ 30 h 31"/>
                <a:gd name="T82" fmla="*/ 14 w 41"/>
                <a:gd name="T83" fmla="*/ 28 h 31"/>
                <a:gd name="T84" fmla="*/ 25 w 41"/>
                <a:gd name="T85" fmla="*/ 28 h 31"/>
                <a:gd name="T86" fmla="*/ 28 w 41"/>
                <a:gd name="T87" fmla="*/ 28 h 31"/>
                <a:gd name="T88" fmla="*/ 29 w 41"/>
                <a:gd name="T89" fmla="*/ 29 h 31"/>
                <a:gd name="T90" fmla="*/ 30 w 41"/>
                <a:gd name="T91" fmla="*/ 29 h 31"/>
                <a:gd name="T92" fmla="*/ 34 w 41"/>
                <a:gd name="T93" fmla="*/ 31 h 31"/>
                <a:gd name="T94" fmla="*/ 35 w 41"/>
                <a:gd name="T95" fmla="*/ 30 h 31"/>
                <a:gd name="T96" fmla="*/ 40 w 41"/>
                <a:gd name="T97" fmla="*/ 30 h 31"/>
                <a:gd name="T98" fmla="*/ 40 w 41"/>
                <a:gd name="T99" fmla="*/ 28 h 31"/>
                <a:gd name="T100" fmla="*/ 40 w 41"/>
                <a:gd name="T101" fmla="*/ 27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1" h="31">
                  <a:moveTo>
                    <a:pt x="40" y="27"/>
                  </a:moveTo>
                  <a:cubicBezTo>
                    <a:pt x="41" y="26"/>
                    <a:pt x="41" y="26"/>
                    <a:pt x="41" y="26"/>
                  </a:cubicBezTo>
                  <a:cubicBezTo>
                    <a:pt x="39" y="23"/>
                    <a:pt x="39" y="23"/>
                    <a:pt x="39" y="23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4" y="16"/>
                    <a:pt x="34" y="16"/>
                    <a:pt x="34" y="16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1" y="11"/>
                    <a:pt x="31" y="11"/>
                    <a:pt x="31" y="11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6" y="4"/>
                    <a:pt x="26" y="4"/>
                    <a:pt x="26" y="4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3"/>
                    <a:pt x="6" y="3"/>
                    <a:pt x="6" y="4"/>
                  </a:cubicBezTo>
                  <a:cubicBezTo>
                    <a:pt x="6" y="4"/>
                    <a:pt x="6" y="5"/>
                    <a:pt x="6" y="5"/>
                  </a:cubicBezTo>
                  <a:cubicBezTo>
                    <a:pt x="6" y="8"/>
                    <a:pt x="4" y="9"/>
                    <a:pt x="3" y="12"/>
                  </a:cubicBezTo>
                  <a:cubicBezTo>
                    <a:pt x="2" y="12"/>
                    <a:pt x="1" y="13"/>
                    <a:pt x="0" y="14"/>
                  </a:cubicBezTo>
                  <a:cubicBezTo>
                    <a:pt x="2" y="15"/>
                    <a:pt x="3" y="17"/>
                    <a:pt x="4" y="19"/>
                  </a:cubicBezTo>
                  <a:cubicBezTo>
                    <a:pt x="5" y="20"/>
                    <a:pt x="5" y="21"/>
                    <a:pt x="6" y="22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20" y="24"/>
                    <a:pt x="20" y="24"/>
                    <a:pt x="20" y="24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4" y="23"/>
                    <a:pt x="14" y="23"/>
                    <a:pt x="14" y="23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4" y="25"/>
                    <a:pt x="3" y="25"/>
                    <a:pt x="4" y="26"/>
                  </a:cubicBezTo>
                  <a:cubicBezTo>
                    <a:pt x="5" y="27"/>
                    <a:pt x="5" y="29"/>
                    <a:pt x="5" y="30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14" y="28"/>
                    <a:pt x="14" y="28"/>
                    <a:pt x="14" y="28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4" y="31"/>
                    <a:pt x="34" y="31"/>
                    <a:pt x="34" y="31"/>
                  </a:cubicBezTo>
                  <a:cubicBezTo>
                    <a:pt x="35" y="30"/>
                    <a:pt x="35" y="30"/>
                    <a:pt x="35" y="30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40" y="28"/>
                    <a:pt x="40" y="28"/>
                    <a:pt x="40" y="28"/>
                  </a:cubicBezTo>
                  <a:lnTo>
                    <a:pt x="40" y="27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5" name="Freeform 891">
              <a:extLst>
                <a:ext uri="{FF2B5EF4-FFF2-40B4-BE49-F238E27FC236}">
                  <a16:creationId xmlns:a16="http://schemas.microsoft.com/office/drawing/2014/main" id="{B0C39169-ADF4-9149-2905-7B8BC49A3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9425" y="4883150"/>
              <a:ext cx="7937" cy="4763"/>
            </a:xfrm>
            <a:custGeom>
              <a:avLst/>
              <a:gdLst>
                <a:gd name="T0" fmla="*/ 1 w 2"/>
                <a:gd name="T1" fmla="*/ 0 h 1"/>
                <a:gd name="T2" fmla="*/ 0 w 2"/>
                <a:gd name="T3" fmla="*/ 1 h 1"/>
                <a:gd name="T4" fmla="*/ 0 w 2"/>
                <a:gd name="T5" fmla="*/ 1 h 1"/>
                <a:gd name="T6" fmla="*/ 2 w 2"/>
                <a:gd name="T7" fmla="*/ 0 h 1"/>
                <a:gd name="T8" fmla="*/ 1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2" y="0"/>
                  </a:cubicBezTo>
                  <a:cubicBezTo>
                    <a:pt x="2" y="0"/>
                    <a:pt x="2" y="0"/>
                    <a:pt x="1" y="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6" name="Freeform 892">
              <a:extLst>
                <a:ext uri="{FF2B5EF4-FFF2-40B4-BE49-F238E27FC236}">
                  <a16:creationId xmlns:a16="http://schemas.microsoft.com/office/drawing/2014/main" id="{7EBEB887-82C4-75F2-03BE-1169DB5F9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8075" y="4921250"/>
              <a:ext cx="57150" cy="49213"/>
            </a:xfrm>
            <a:custGeom>
              <a:avLst/>
              <a:gdLst>
                <a:gd name="T0" fmla="*/ 15 w 36"/>
                <a:gd name="T1" fmla="*/ 5 h 31"/>
                <a:gd name="T2" fmla="*/ 10 w 36"/>
                <a:gd name="T3" fmla="*/ 8 h 31"/>
                <a:gd name="T4" fmla="*/ 5 w 36"/>
                <a:gd name="T5" fmla="*/ 13 h 31"/>
                <a:gd name="T6" fmla="*/ 5 w 36"/>
                <a:gd name="T7" fmla="*/ 18 h 31"/>
                <a:gd name="T8" fmla="*/ 0 w 36"/>
                <a:gd name="T9" fmla="*/ 24 h 31"/>
                <a:gd name="T10" fmla="*/ 2 w 36"/>
                <a:gd name="T11" fmla="*/ 29 h 31"/>
                <a:gd name="T12" fmla="*/ 2 w 36"/>
                <a:gd name="T13" fmla="*/ 29 h 31"/>
                <a:gd name="T14" fmla="*/ 5 w 36"/>
                <a:gd name="T15" fmla="*/ 26 h 31"/>
                <a:gd name="T16" fmla="*/ 10 w 36"/>
                <a:gd name="T17" fmla="*/ 29 h 31"/>
                <a:gd name="T18" fmla="*/ 10 w 36"/>
                <a:gd name="T19" fmla="*/ 31 h 31"/>
                <a:gd name="T20" fmla="*/ 15 w 36"/>
                <a:gd name="T21" fmla="*/ 31 h 31"/>
                <a:gd name="T22" fmla="*/ 21 w 36"/>
                <a:gd name="T23" fmla="*/ 29 h 31"/>
                <a:gd name="T24" fmla="*/ 21 w 36"/>
                <a:gd name="T25" fmla="*/ 24 h 31"/>
                <a:gd name="T26" fmla="*/ 23 w 36"/>
                <a:gd name="T27" fmla="*/ 24 h 31"/>
                <a:gd name="T28" fmla="*/ 28 w 36"/>
                <a:gd name="T29" fmla="*/ 21 h 31"/>
                <a:gd name="T30" fmla="*/ 31 w 36"/>
                <a:gd name="T31" fmla="*/ 24 h 31"/>
                <a:gd name="T32" fmla="*/ 34 w 36"/>
                <a:gd name="T33" fmla="*/ 24 h 31"/>
                <a:gd name="T34" fmla="*/ 36 w 36"/>
                <a:gd name="T35" fmla="*/ 18 h 31"/>
                <a:gd name="T36" fmla="*/ 36 w 36"/>
                <a:gd name="T37" fmla="*/ 13 h 31"/>
                <a:gd name="T38" fmla="*/ 36 w 36"/>
                <a:gd name="T39" fmla="*/ 10 h 31"/>
                <a:gd name="T40" fmla="*/ 28 w 36"/>
                <a:gd name="T41" fmla="*/ 0 h 31"/>
                <a:gd name="T42" fmla="*/ 23 w 36"/>
                <a:gd name="T43" fmla="*/ 5 h 31"/>
                <a:gd name="T44" fmla="*/ 15 w 36"/>
                <a:gd name="T45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31">
                  <a:moveTo>
                    <a:pt x="15" y="5"/>
                  </a:moveTo>
                  <a:lnTo>
                    <a:pt x="10" y="8"/>
                  </a:lnTo>
                  <a:lnTo>
                    <a:pt x="5" y="13"/>
                  </a:lnTo>
                  <a:lnTo>
                    <a:pt x="5" y="18"/>
                  </a:lnTo>
                  <a:lnTo>
                    <a:pt x="0" y="24"/>
                  </a:lnTo>
                  <a:lnTo>
                    <a:pt x="2" y="29"/>
                  </a:lnTo>
                  <a:lnTo>
                    <a:pt x="2" y="29"/>
                  </a:lnTo>
                  <a:lnTo>
                    <a:pt x="5" y="26"/>
                  </a:lnTo>
                  <a:lnTo>
                    <a:pt x="10" y="29"/>
                  </a:lnTo>
                  <a:lnTo>
                    <a:pt x="10" y="31"/>
                  </a:lnTo>
                  <a:lnTo>
                    <a:pt x="15" y="31"/>
                  </a:lnTo>
                  <a:lnTo>
                    <a:pt x="21" y="29"/>
                  </a:lnTo>
                  <a:lnTo>
                    <a:pt x="21" y="24"/>
                  </a:lnTo>
                  <a:lnTo>
                    <a:pt x="23" y="24"/>
                  </a:lnTo>
                  <a:lnTo>
                    <a:pt x="28" y="21"/>
                  </a:lnTo>
                  <a:lnTo>
                    <a:pt x="31" y="24"/>
                  </a:lnTo>
                  <a:lnTo>
                    <a:pt x="34" y="24"/>
                  </a:lnTo>
                  <a:lnTo>
                    <a:pt x="36" y="18"/>
                  </a:lnTo>
                  <a:lnTo>
                    <a:pt x="36" y="13"/>
                  </a:lnTo>
                  <a:lnTo>
                    <a:pt x="36" y="10"/>
                  </a:lnTo>
                  <a:lnTo>
                    <a:pt x="28" y="0"/>
                  </a:lnTo>
                  <a:lnTo>
                    <a:pt x="23" y="5"/>
                  </a:lnTo>
                  <a:lnTo>
                    <a:pt x="15" y="5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7" name="Freeform 893">
              <a:extLst>
                <a:ext uri="{FF2B5EF4-FFF2-40B4-BE49-F238E27FC236}">
                  <a16:creationId xmlns:a16="http://schemas.microsoft.com/office/drawing/2014/main" id="{B7695FDE-EAC4-F20D-FA48-6602207BE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1475" y="4492625"/>
              <a:ext cx="336550" cy="277813"/>
            </a:xfrm>
            <a:custGeom>
              <a:avLst/>
              <a:gdLst>
                <a:gd name="T0" fmla="*/ 66 w 81"/>
                <a:gd name="T1" fmla="*/ 6 h 67"/>
                <a:gd name="T2" fmla="*/ 54 w 81"/>
                <a:gd name="T3" fmla="*/ 4 h 67"/>
                <a:gd name="T4" fmla="*/ 47 w 81"/>
                <a:gd name="T5" fmla="*/ 8 h 67"/>
                <a:gd name="T6" fmla="*/ 35 w 81"/>
                <a:gd name="T7" fmla="*/ 4 h 67"/>
                <a:gd name="T8" fmla="*/ 24 w 81"/>
                <a:gd name="T9" fmla="*/ 2 h 67"/>
                <a:gd name="T10" fmla="*/ 17 w 81"/>
                <a:gd name="T11" fmla="*/ 2 h 67"/>
                <a:gd name="T12" fmla="*/ 14 w 81"/>
                <a:gd name="T13" fmla="*/ 1 h 67"/>
                <a:gd name="T14" fmla="*/ 9 w 81"/>
                <a:gd name="T15" fmla="*/ 7 h 67"/>
                <a:gd name="T16" fmla="*/ 6 w 81"/>
                <a:gd name="T17" fmla="*/ 15 h 67"/>
                <a:gd name="T18" fmla="*/ 5 w 81"/>
                <a:gd name="T19" fmla="*/ 18 h 67"/>
                <a:gd name="T20" fmla="*/ 7 w 81"/>
                <a:gd name="T21" fmla="*/ 20 h 67"/>
                <a:gd name="T22" fmla="*/ 7 w 81"/>
                <a:gd name="T23" fmla="*/ 25 h 67"/>
                <a:gd name="T24" fmla="*/ 6 w 81"/>
                <a:gd name="T25" fmla="*/ 26 h 67"/>
                <a:gd name="T26" fmla="*/ 4 w 81"/>
                <a:gd name="T27" fmla="*/ 29 h 67"/>
                <a:gd name="T28" fmla="*/ 0 w 81"/>
                <a:gd name="T29" fmla="*/ 34 h 67"/>
                <a:gd name="T30" fmla="*/ 0 w 81"/>
                <a:gd name="T31" fmla="*/ 44 h 67"/>
                <a:gd name="T32" fmla="*/ 4 w 81"/>
                <a:gd name="T33" fmla="*/ 52 h 67"/>
                <a:gd name="T34" fmla="*/ 7 w 81"/>
                <a:gd name="T35" fmla="*/ 53 h 67"/>
                <a:gd name="T36" fmla="*/ 17 w 81"/>
                <a:gd name="T37" fmla="*/ 58 h 67"/>
                <a:gd name="T38" fmla="*/ 22 w 81"/>
                <a:gd name="T39" fmla="*/ 60 h 67"/>
                <a:gd name="T40" fmla="*/ 18 w 81"/>
                <a:gd name="T41" fmla="*/ 60 h 67"/>
                <a:gd name="T42" fmla="*/ 22 w 81"/>
                <a:gd name="T43" fmla="*/ 66 h 67"/>
                <a:gd name="T44" fmla="*/ 24 w 81"/>
                <a:gd name="T45" fmla="*/ 67 h 67"/>
                <a:gd name="T46" fmla="*/ 25 w 81"/>
                <a:gd name="T47" fmla="*/ 67 h 67"/>
                <a:gd name="T48" fmla="*/ 31 w 81"/>
                <a:gd name="T49" fmla="*/ 66 h 67"/>
                <a:gd name="T50" fmla="*/ 36 w 81"/>
                <a:gd name="T51" fmla="*/ 66 h 67"/>
                <a:gd name="T52" fmla="*/ 39 w 81"/>
                <a:gd name="T53" fmla="*/ 64 h 67"/>
                <a:gd name="T54" fmla="*/ 41 w 81"/>
                <a:gd name="T55" fmla="*/ 56 h 67"/>
                <a:gd name="T56" fmla="*/ 47 w 81"/>
                <a:gd name="T57" fmla="*/ 51 h 67"/>
                <a:gd name="T58" fmla="*/ 50 w 81"/>
                <a:gd name="T59" fmla="*/ 48 h 67"/>
                <a:gd name="T60" fmla="*/ 53 w 81"/>
                <a:gd name="T61" fmla="*/ 49 h 67"/>
                <a:gd name="T62" fmla="*/ 56 w 81"/>
                <a:gd name="T63" fmla="*/ 50 h 67"/>
                <a:gd name="T64" fmla="*/ 57 w 81"/>
                <a:gd name="T65" fmla="*/ 51 h 67"/>
                <a:gd name="T66" fmla="*/ 60 w 81"/>
                <a:gd name="T67" fmla="*/ 48 h 67"/>
                <a:gd name="T68" fmla="*/ 62 w 81"/>
                <a:gd name="T69" fmla="*/ 44 h 67"/>
                <a:gd name="T70" fmla="*/ 65 w 81"/>
                <a:gd name="T71" fmla="*/ 38 h 67"/>
                <a:gd name="T72" fmla="*/ 69 w 81"/>
                <a:gd name="T73" fmla="*/ 32 h 67"/>
                <a:gd name="T74" fmla="*/ 71 w 81"/>
                <a:gd name="T75" fmla="*/ 27 h 67"/>
                <a:gd name="T76" fmla="*/ 75 w 81"/>
                <a:gd name="T77" fmla="*/ 20 h 67"/>
                <a:gd name="T78" fmla="*/ 78 w 81"/>
                <a:gd name="T79" fmla="*/ 19 h 67"/>
                <a:gd name="T80" fmla="*/ 80 w 81"/>
                <a:gd name="T81" fmla="*/ 15 h 67"/>
                <a:gd name="T82" fmla="*/ 81 w 81"/>
                <a:gd name="T83" fmla="*/ 12 h 67"/>
                <a:gd name="T84" fmla="*/ 78 w 81"/>
                <a:gd name="T85" fmla="*/ 11 h 67"/>
                <a:gd name="T86" fmla="*/ 74 w 81"/>
                <a:gd name="T87" fmla="*/ 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81" h="67">
                  <a:moveTo>
                    <a:pt x="69" y="3"/>
                  </a:moveTo>
                  <a:cubicBezTo>
                    <a:pt x="66" y="6"/>
                    <a:pt x="66" y="6"/>
                    <a:pt x="66" y="6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42" y="8"/>
                    <a:pt x="42" y="8"/>
                    <a:pt x="42" y="8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24" y="2"/>
                    <a:pt x="24" y="2"/>
                    <a:pt x="24" y="2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7"/>
                    <a:pt x="6" y="17"/>
                  </a:cubicBezTo>
                  <a:cubicBezTo>
                    <a:pt x="6" y="17"/>
                    <a:pt x="5" y="18"/>
                    <a:pt x="5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3" y="34"/>
                    <a:pt x="3" y="34"/>
                    <a:pt x="3" y="34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1" y="53"/>
                    <a:pt x="3" y="52"/>
                    <a:pt x="4" y="52"/>
                  </a:cubicBezTo>
                  <a:cubicBezTo>
                    <a:pt x="5" y="53"/>
                    <a:pt x="5" y="52"/>
                    <a:pt x="5" y="51"/>
                  </a:cubicBezTo>
                  <a:cubicBezTo>
                    <a:pt x="6" y="51"/>
                    <a:pt x="6" y="53"/>
                    <a:pt x="7" y="53"/>
                  </a:cubicBezTo>
                  <a:cubicBezTo>
                    <a:pt x="10" y="52"/>
                    <a:pt x="12" y="53"/>
                    <a:pt x="15" y="55"/>
                  </a:cubicBezTo>
                  <a:cubicBezTo>
                    <a:pt x="16" y="56"/>
                    <a:pt x="17" y="57"/>
                    <a:pt x="17" y="58"/>
                  </a:cubicBezTo>
                  <a:cubicBezTo>
                    <a:pt x="18" y="59"/>
                    <a:pt x="18" y="60"/>
                    <a:pt x="19" y="60"/>
                  </a:cubicBezTo>
                  <a:cubicBezTo>
                    <a:pt x="20" y="60"/>
                    <a:pt x="21" y="59"/>
                    <a:pt x="22" y="60"/>
                  </a:cubicBezTo>
                  <a:cubicBezTo>
                    <a:pt x="21" y="60"/>
                    <a:pt x="20" y="60"/>
                    <a:pt x="19" y="60"/>
                  </a:cubicBezTo>
                  <a:cubicBezTo>
                    <a:pt x="19" y="60"/>
                    <a:pt x="18" y="60"/>
                    <a:pt x="18" y="60"/>
                  </a:cubicBezTo>
                  <a:cubicBezTo>
                    <a:pt x="19" y="63"/>
                    <a:pt x="19" y="65"/>
                    <a:pt x="21" y="66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3" y="65"/>
                    <a:pt x="23" y="64"/>
                    <a:pt x="24" y="64"/>
                  </a:cubicBezTo>
                  <a:cubicBezTo>
                    <a:pt x="24" y="65"/>
                    <a:pt x="23" y="66"/>
                    <a:pt x="24" y="67"/>
                  </a:cubicBezTo>
                  <a:cubicBezTo>
                    <a:pt x="24" y="67"/>
                    <a:pt x="24" y="66"/>
                    <a:pt x="24" y="66"/>
                  </a:cubicBezTo>
                  <a:cubicBezTo>
                    <a:pt x="25" y="66"/>
                    <a:pt x="24" y="66"/>
                    <a:pt x="25" y="67"/>
                  </a:cubicBezTo>
                  <a:cubicBezTo>
                    <a:pt x="25" y="67"/>
                    <a:pt x="26" y="67"/>
                    <a:pt x="26" y="67"/>
                  </a:cubicBezTo>
                  <a:cubicBezTo>
                    <a:pt x="28" y="67"/>
                    <a:pt x="29" y="67"/>
                    <a:pt x="31" y="66"/>
                  </a:cubicBezTo>
                  <a:cubicBezTo>
                    <a:pt x="32" y="65"/>
                    <a:pt x="32" y="67"/>
                    <a:pt x="33" y="66"/>
                  </a:cubicBezTo>
                  <a:cubicBezTo>
                    <a:pt x="34" y="65"/>
                    <a:pt x="35" y="66"/>
                    <a:pt x="36" y="66"/>
                  </a:cubicBezTo>
                  <a:cubicBezTo>
                    <a:pt x="37" y="65"/>
                    <a:pt x="38" y="65"/>
                    <a:pt x="38" y="64"/>
                  </a:cubicBezTo>
                  <a:cubicBezTo>
                    <a:pt x="39" y="64"/>
                    <a:pt x="39" y="64"/>
                    <a:pt x="39" y="64"/>
                  </a:cubicBezTo>
                  <a:cubicBezTo>
                    <a:pt x="41" y="61"/>
                    <a:pt x="41" y="61"/>
                    <a:pt x="41" y="61"/>
                  </a:cubicBezTo>
                  <a:cubicBezTo>
                    <a:pt x="41" y="56"/>
                    <a:pt x="41" y="56"/>
                    <a:pt x="41" y="56"/>
                  </a:cubicBezTo>
                  <a:cubicBezTo>
                    <a:pt x="46" y="51"/>
                    <a:pt x="46" y="51"/>
                    <a:pt x="46" y="51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8" y="49"/>
                    <a:pt x="48" y="49"/>
                    <a:pt x="48" y="49"/>
                  </a:cubicBezTo>
                  <a:cubicBezTo>
                    <a:pt x="50" y="48"/>
                    <a:pt x="50" y="48"/>
                    <a:pt x="50" y="48"/>
                  </a:cubicBezTo>
                  <a:cubicBezTo>
                    <a:pt x="51" y="49"/>
                    <a:pt x="51" y="49"/>
                    <a:pt x="51" y="49"/>
                  </a:cubicBezTo>
                  <a:cubicBezTo>
                    <a:pt x="53" y="49"/>
                    <a:pt x="53" y="49"/>
                    <a:pt x="53" y="49"/>
                  </a:cubicBezTo>
                  <a:cubicBezTo>
                    <a:pt x="53" y="47"/>
                    <a:pt x="53" y="47"/>
                    <a:pt x="53" y="47"/>
                  </a:cubicBezTo>
                  <a:cubicBezTo>
                    <a:pt x="56" y="50"/>
                    <a:pt x="56" y="50"/>
                    <a:pt x="56" y="50"/>
                  </a:cubicBezTo>
                  <a:cubicBezTo>
                    <a:pt x="57" y="50"/>
                    <a:pt x="57" y="50"/>
                    <a:pt x="57" y="50"/>
                  </a:cubicBezTo>
                  <a:cubicBezTo>
                    <a:pt x="57" y="51"/>
                    <a:pt x="57" y="51"/>
                    <a:pt x="57" y="51"/>
                  </a:cubicBezTo>
                  <a:cubicBezTo>
                    <a:pt x="59" y="51"/>
                    <a:pt x="59" y="51"/>
                    <a:pt x="59" y="51"/>
                  </a:cubicBezTo>
                  <a:cubicBezTo>
                    <a:pt x="60" y="48"/>
                    <a:pt x="60" y="48"/>
                    <a:pt x="60" y="48"/>
                  </a:cubicBezTo>
                  <a:cubicBezTo>
                    <a:pt x="62" y="47"/>
                    <a:pt x="62" y="47"/>
                    <a:pt x="62" y="47"/>
                  </a:cubicBezTo>
                  <a:cubicBezTo>
                    <a:pt x="62" y="44"/>
                    <a:pt x="62" y="44"/>
                    <a:pt x="62" y="44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38"/>
                    <a:pt x="65" y="38"/>
                    <a:pt x="65" y="38"/>
                  </a:cubicBezTo>
                  <a:cubicBezTo>
                    <a:pt x="68" y="36"/>
                    <a:pt x="68" y="36"/>
                    <a:pt x="68" y="36"/>
                  </a:cubicBezTo>
                  <a:cubicBezTo>
                    <a:pt x="69" y="32"/>
                    <a:pt x="69" y="32"/>
                    <a:pt x="69" y="32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71" y="27"/>
                    <a:pt x="71" y="27"/>
                    <a:pt x="71" y="27"/>
                  </a:cubicBezTo>
                  <a:cubicBezTo>
                    <a:pt x="73" y="26"/>
                    <a:pt x="73" y="26"/>
                    <a:pt x="73" y="26"/>
                  </a:cubicBezTo>
                  <a:cubicBezTo>
                    <a:pt x="75" y="20"/>
                    <a:pt x="75" y="20"/>
                    <a:pt x="75" y="20"/>
                  </a:cubicBezTo>
                  <a:cubicBezTo>
                    <a:pt x="76" y="18"/>
                    <a:pt x="76" y="18"/>
                    <a:pt x="76" y="18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81" y="17"/>
                    <a:pt x="81" y="17"/>
                    <a:pt x="81" y="17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81" y="12"/>
                    <a:pt x="81" y="12"/>
                    <a:pt x="81" y="12"/>
                  </a:cubicBezTo>
                  <a:cubicBezTo>
                    <a:pt x="79" y="11"/>
                    <a:pt x="79" y="11"/>
                    <a:pt x="79" y="11"/>
                  </a:cubicBezTo>
                  <a:cubicBezTo>
                    <a:pt x="78" y="11"/>
                    <a:pt x="78" y="11"/>
                    <a:pt x="78" y="11"/>
                  </a:cubicBezTo>
                  <a:cubicBezTo>
                    <a:pt x="77" y="6"/>
                    <a:pt x="77" y="6"/>
                    <a:pt x="77" y="6"/>
                  </a:cubicBezTo>
                  <a:cubicBezTo>
                    <a:pt x="74" y="2"/>
                    <a:pt x="74" y="2"/>
                    <a:pt x="74" y="2"/>
                  </a:cubicBezTo>
                  <a:lnTo>
                    <a:pt x="69" y="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8" name="Freeform 894">
              <a:extLst>
                <a:ext uri="{FF2B5EF4-FFF2-40B4-BE49-F238E27FC236}">
                  <a16:creationId xmlns:a16="http://schemas.microsoft.com/office/drawing/2014/main" id="{EC24A8BB-FCE4-EE34-C847-F86B9FD70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5275" y="4205288"/>
              <a:ext cx="450850" cy="349250"/>
            </a:xfrm>
            <a:custGeom>
              <a:avLst/>
              <a:gdLst>
                <a:gd name="T0" fmla="*/ 92 w 108"/>
                <a:gd name="T1" fmla="*/ 65 h 84"/>
                <a:gd name="T2" fmla="*/ 97 w 108"/>
                <a:gd name="T3" fmla="*/ 57 h 84"/>
                <a:gd name="T4" fmla="*/ 105 w 108"/>
                <a:gd name="T5" fmla="*/ 49 h 84"/>
                <a:gd name="T6" fmla="*/ 105 w 108"/>
                <a:gd name="T7" fmla="*/ 34 h 84"/>
                <a:gd name="T8" fmla="*/ 106 w 108"/>
                <a:gd name="T9" fmla="*/ 26 h 84"/>
                <a:gd name="T10" fmla="*/ 108 w 108"/>
                <a:gd name="T11" fmla="*/ 23 h 84"/>
                <a:gd name="T12" fmla="*/ 105 w 108"/>
                <a:gd name="T13" fmla="*/ 22 h 84"/>
                <a:gd name="T14" fmla="*/ 104 w 108"/>
                <a:gd name="T15" fmla="*/ 20 h 84"/>
                <a:gd name="T16" fmla="*/ 105 w 108"/>
                <a:gd name="T17" fmla="*/ 19 h 84"/>
                <a:gd name="T18" fmla="*/ 103 w 108"/>
                <a:gd name="T19" fmla="*/ 15 h 84"/>
                <a:gd name="T20" fmla="*/ 103 w 108"/>
                <a:gd name="T21" fmla="*/ 11 h 84"/>
                <a:gd name="T22" fmla="*/ 101 w 108"/>
                <a:gd name="T23" fmla="*/ 4 h 84"/>
                <a:gd name="T24" fmla="*/ 96 w 108"/>
                <a:gd name="T25" fmla="*/ 7 h 84"/>
                <a:gd name="T26" fmla="*/ 92 w 108"/>
                <a:gd name="T27" fmla="*/ 3 h 84"/>
                <a:gd name="T28" fmla="*/ 81 w 108"/>
                <a:gd name="T29" fmla="*/ 0 h 84"/>
                <a:gd name="T30" fmla="*/ 50 w 108"/>
                <a:gd name="T31" fmla="*/ 20 h 84"/>
                <a:gd name="T32" fmla="*/ 39 w 108"/>
                <a:gd name="T33" fmla="*/ 30 h 84"/>
                <a:gd name="T34" fmla="*/ 28 w 108"/>
                <a:gd name="T35" fmla="*/ 32 h 84"/>
                <a:gd name="T36" fmla="*/ 28 w 108"/>
                <a:gd name="T37" fmla="*/ 52 h 84"/>
                <a:gd name="T38" fmla="*/ 26 w 108"/>
                <a:gd name="T39" fmla="*/ 56 h 84"/>
                <a:gd name="T40" fmla="*/ 23 w 108"/>
                <a:gd name="T41" fmla="*/ 59 h 84"/>
                <a:gd name="T42" fmla="*/ 9 w 108"/>
                <a:gd name="T43" fmla="*/ 60 h 84"/>
                <a:gd name="T44" fmla="*/ 6 w 108"/>
                <a:gd name="T45" fmla="*/ 62 h 84"/>
                <a:gd name="T46" fmla="*/ 1 w 108"/>
                <a:gd name="T47" fmla="*/ 62 h 84"/>
                <a:gd name="T48" fmla="*/ 1 w 108"/>
                <a:gd name="T49" fmla="*/ 64 h 84"/>
                <a:gd name="T50" fmla="*/ 0 w 108"/>
                <a:gd name="T51" fmla="*/ 65 h 84"/>
                <a:gd name="T52" fmla="*/ 3 w 108"/>
                <a:gd name="T53" fmla="*/ 70 h 84"/>
                <a:gd name="T54" fmla="*/ 8 w 108"/>
                <a:gd name="T55" fmla="*/ 73 h 84"/>
                <a:gd name="T56" fmla="*/ 6 w 108"/>
                <a:gd name="T57" fmla="*/ 73 h 84"/>
                <a:gd name="T58" fmla="*/ 6 w 108"/>
                <a:gd name="T59" fmla="*/ 75 h 84"/>
                <a:gd name="T60" fmla="*/ 12 w 108"/>
                <a:gd name="T61" fmla="*/ 78 h 84"/>
                <a:gd name="T62" fmla="*/ 13 w 108"/>
                <a:gd name="T63" fmla="*/ 78 h 84"/>
                <a:gd name="T64" fmla="*/ 14 w 108"/>
                <a:gd name="T65" fmla="*/ 78 h 84"/>
                <a:gd name="T66" fmla="*/ 15 w 108"/>
                <a:gd name="T67" fmla="*/ 80 h 84"/>
                <a:gd name="T68" fmla="*/ 13 w 108"/>
                <a:gd name="T69" fmla="*/ 80 h 84"/>
                <a:gd name="T70" fmla="*/ 16 w 108"/>
                <a:gd name="T71" fmla="*/ 83 h 84"/>
                <a:gd name="T72" fmla="*/ 15 w 108"/>
                <a:gd name="T73" fmla="*/ 81 h 84"/>
                <a:gd name="T74" fmla="*/ 18 w 108"/>
                <a:gd name="T75" fmla="*/ 80 h 84"/>
                <a:gd name="T76" fmla="*/ 24 w 108"/>
                <a:gd name="T77" fmla="*/ 84 h 84"/>
                <a:gd name="T78" fmla="*/ 24 w 108"/>
                <a:gd name="T79" fmla="*/ 79 h 84"/>
                <a:gd name="T80" fmla="*/ 27 w 108"/>
                <a:gd name="T81" fmla="*/ 76 h 84"/>
                <a:gd name="T82" fmla="*/ 27 w 108"/>
                <a:gd name="T83" fmla="*/ 72 h 84"/>
                <a:gd name="T84" fmla="*/ 32 w 108"/>
                <a:gd name="T85" fmla="*/ 70 h 84"/>
                <a:gd name="T86" fmla="*/ 34 w 108"/>
                <a:gd name="T87" fmla="*/ 71 h 84"/>
                <a:gd name="T88" fmla="*/ 35 w 108"/>
                <a:gd name="T89" fmla="*/ 71 h 84"/>
                <a:gd name="T90" fmla="*/ 37 w 108"/>
                <a:gd name="T91" fmla="*/ 69 h 84"/>
                <a:gd name="T92" fmla="*/ 42 w 108"/>
                <a:gd name="T93" fmla="*/ 71 h 84"/>
                <a:gd name="T94" fmla="*/ 47 w 108"/>
                <a:gd name="T95" fmla="*/ 76 h 84"/>
                <a:gd name="T96" fmla="*/ 53 w 108"/>
                <a:gd name="T97" fmla="*/ 73 h 84"/>
                <a:gd name="T98" fmla="*/ 60 w 108"/>
                <a:gd name="T99" fmla="*/ 77 h 84"/>
                <a:gd name="T100" fmla="*/ 65 w 108"/>
                <a:gd name="T101" fmla="*/ 77 h 84"/>
                <a:gd name="T102" fmla="*/ 68 w 108"/>
                <a:gd name="T103" fmla="*/ 74 h 84"/>
                <a:gd name="T104" fmla="*/ 72 w 108"/>
                <a:gd name="T105" fmla="*/ 73 h 84"/>
                <a:gd name="T106" fmla="*/ 78 w 108"/>
                <a:gd name="T107" fmla="*/ 73 h 84"/>
                <a:gd name="T108" fmla="*/ 84 w 108"/>
                <a:gd name="T109" fmla="*/ 75 h 84"/>
                <a:gd name="T110" fmla="*/ 87 w 108"/>
                <a:gd name="T111" fmla="*/ 72 h 84"/>
                <a:gd name="T112" fmla="*/ 92 w 108"/>
                <a:gd name="T113" fmla="*/ 71 h 84"/>
                <a:gd name="T114" fmla="*/ 91 w 108"/>
                <a:gd name="T115" fmla="*/ 65 h 84"/>
                <a:gd name="T116" fmla="*/ 92 w 108"/>
                <a:gd name="T117" fmla="*/ 65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8" h="84">
                  <a:moveTo>
                    <a:pt x="92" y="65"/>
                  </a:moveTo>
                  <a:cubicBezTo>
                    <a:pt x="97" y="57"/>
                    <a:pt x="97" y="57"/>
                    <a:pt x="97" y="57"/>
                  </a:cubicBezTo>
                  <a:cubicBezTo>
                    <a:pt x="105" y="49"/>
                    <a:pt x="105" y="49"/>
                    <a:pt x="105" y="49"/>
                  </a:cubicBezTo>
                  <a:cubicBezTo>
                    <a:pt x="105" y="34"/>
                    <a:pt x="105" y="34"/>
                    <a:pt x="105" y="34"/>
                  </a:cubicBezTo>
                  <a:cubicBezTo>
                    <a:pt x="106" y="26"/>
                    <a:pt x="106" y="26"/>
                    <a:pt x="106" y="26"/>
                  </a:cubicBezTo>
                  <a:cubicBezTo>
                    <a:pt x="108" y="23"/>
                    <a:pt x="108" y="23"/>
                    <a:pt x="108" y="23"/>
                  </a:cubicBezTo>
                  <a:cubicBezTo>
                    <a:pt x="108" y="23"/>
                    <a:pt x="105" y="22"/>
                    <a:pt x="105" y="22"/>
                  </a:cubicBezTo>
                  <a:cubicBezTo>
                    <a:pt x="105" y="22"/>
                    <a:pt x="104" y="20"/>
                    <a:pt x="104" y="20"/>
                  </a:cubicBezTo>
                  <a:cubicBezTo>
                    <a:pt x="105" y="19"/>
                    <a:pt x="105" y="19"/>
                    <a:pt x="105" y="19"/>
                  </a:cubicBezTo>
                  <a:cubicBezTo>
                    <a:pt x="103" y="15"/>
                    <a:pt x="103" y="15"/>
                    <a:pt x="103" y="15"/>
                  </a:cubicBezTo>
                  <a:cubicBezTo>
                    <a:pt x="103" y="11"/>
                    <a:pt x="103" y="11"/>
                    <a:pt x="103" y="11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96" y="7"/>
                    <a:pt x="96" y="7"/>
                    <a:pt x="96" y="7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50" y="20"/>
                    <a:pt x="50" y="20"/>
                    <a:pt x="50" y="20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28" y="32"/>
                    <a:pt x="28" y="32"/>
                    <a:pt x="28" y="32"/>
                  </a:cubicBezTo>
                  <a:cubicBezTo>
                    <a:pt x="28" y="52"/>
                    <a:pt x="28" y="52"/>
                    <a:pt x="28" y="52"/>
                  </a:cubicBezTo>
                  <a:cubicBezTo>
                    <a:pt x="26" y="56"/>
                    <a:pt x="26" y="56"/>
                    <a:pt x="26" y="56"/>
                  </a:cubicBezTo>
                  <a:cubicBezTo>
                    <a:pt x="23" y="59"/>
                    <a:pt x="23" y="59"/>
                    <a:pt x="23" y="59"/>
                  </a:cubicBezTo>
                  <a:cubicBezTo>
                    <a:pt x="9" y="60"/>
                    <a:pt x="9" y="60"/>
                    <a:pt x="9" y="60"/>
                  </a:cubicBezTo>
                  <a:cubicBezTo>
                    <a:pt x="6" y="62"/>
                    <a:pt x="6" y="62"/>
                    <a:pt x="6" y="62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1" y="64"/>
                    <a:pt x="1" y="64"/>
                    <a:pt x="1" y="64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3" y="70"/>
                    <a:pt x="3" y="70"/>
                    <a:pt x="3" y="70"/>
                  </a:cubicBezTo>
                  <a:cubicBezTo>
                    <a:pt x="8" y="73"/>
                    <a:pt x="8" y="73"/>
                    <a:pt x="8" y="73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6" y="75"/>
                    <a:pt x="6" y="75"/>
                    <a:pt x="6" y="75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13" y="78"/>
                    <a:pt x="13" y="78"/>
                    <a:pt x="13" y="78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15" y="80"/>
                    <a:pt x="15" y="80"/>
                    <a:pt x="15" y="80"/>
                  </a:cubicBezTo>
                  <a:cubicBezTo>
                    <a:pt x="13" y="80"/>
                    <a:pt x="13" y="80"/>
                    <a:pt x="13" y="80"/>
                  </a:cubicBezTo>
                  <a:cubicBezTo>
                    <a:pt x="16" y="83"/>
                    <a:pt x="16" y="83"/>
                    <a:pt x="16" y="83"/>
                  </a:cubicBezTo>
                  <a:cubicBezTo>
                    <a:pt x="15" y="81"/>
                    <a:pt x="15" y="81"/>
                    <a:pt x="15" y="81"/>
                  </a:cubicBezTo>
                  <a:cubicBezTo>
                    <a:pt x="18" y="80"/>
                    <a:pt x="18" y="80"/>
                    <a:pt x="18" y="80"/>
                  </a:cubicBezTo>
                  <a:cubicBezTo>
                    <a:pt x="24" y="84"/>
                    <a:pt x="24" y="84"/>
                    <a:pt x="24" y="84"/>
                  </a:cubicBezTo>
                  <a:cubicBezTo>
                    <a:pt x="24" y="79"/>
                    <a:pt x="24" y="79"/>
                    <a:pt x="24" y="79"/>
                  </a:cubicBezTo>
                  <a:cubicBezTo>
                    <a:pt x="27" y="76"/>
                    <a:pt x="27" y="76"/>
                    <a:pt x="27" y="76"/>
                  </a:cubicBezTo>
                  <a:cubicBezTo>
                    <a:pt x="27" y="72"/>
                    <a:pt x="27" y="72"/>
                    <a:pt x="27" y="72"/>
                  </a:cubicBezTo>
                  <a:cubicBezTo>
                    <a:pt x="32" y="70"/>
                    <a:pt x="32" y="70"/>
                    <a:pt x="32" y="70"/>
                  </a:cubicBezTo>
                  <a:cubicBezTo>
                    <a:pt x="34" y="71"/>
                    <a:pt x="34" y="71"/>
                    <a:pt x="34" y="71"/>
                  </a:cubicBezTo>
                  <a:cubicBezTo>
                    <a:pt x="35" y="71"/>
                    <a:pt x="35" y="71"/>
                    <a:pt x="35" y="71"/>
                  </a:cubicBezTo>
                  <a:cubicBezTo>
                    <a:pt x="37" y="69"/>
                    <a:pt x="37" y="69"/>
                    <a:pt x="37" y="69"/>
                  </a:cubicBezTo>
                  <a:cubicBezTo>
                    <a:pt x="42" y="71"/>
                    <a:pt x="42" y="71"/>
                    <a:pt x="42" y="71"/>
                  </a:cubicBezTo>
                  <a:cubicBezTo>
                    <a:pt x="47" y="76"/>
                    <a:pt x="47" y="76"/>
                    <a:pt x="47" y="76"/>
                  </a:cubicBezTo>
                  <a:cubicBezTo>
                    <a:pt x="53" y="73"/>
                    <a:pt x="53" y="73"/>
                    <a:pt x="53" y="73"/>
                  </a:cubicBezTo>
                  <a:cubicBezTo>
                    <a:pt x="60" y="77"/>
                    <a:pt x="60" y="77"/>
                    <a:pt x="60" y="77"/>
                  </a:cubicBezTo>
                  <a:cubicBezTo>
                    <a:pt x="65" y="77"/>
                    <a:pt x="65" y="77"/>
                    <a:pt x="65" y="77"/>
                  </a:cubicBezTo>
                  <a:cubicBezTo>
                    <a:pt x="68" y="74"/>
                    <a:pt x="68" y="74"/>
                    <a:pt x="68" y="74"/>
                  </a:cubicBezTo>
                  <a:cubicBezTo>
                    <a:pt x="72" y="73"/>
                    <a:pt x="72" y="73"/>
                    <a:pt x="72" y="73"/>
                  </a:cubicBezTo>
                  <a:cubicBezTo>
                    <a:pt x="78" y="73"/>
                    <a:pt x="78" y="73"/>
                    <a:pt x="78" y="73"/>
                  </a:cubicBezTo>
                  <a:cubicBezTo>
                    <a:pt x="84" y="75"/>
                    <a:pt x="84" y="75"/>
                    <a:pt x="84" y="75"/>
                  </a:cubicBezTo>
                  <a:cubicBezTo>
                    <a:pt x="87" y="72"/>
                    <a:pt x="87" y="72"/>
                    <a:pt x="87" y="72"/>
                  </a:cubicBezTo>
                  <a:cubicBezTo>
                    <a:pt x="92" y="71"/>
                    <a:pt x="92" y="71"/>
                    <a:pt x="92" y="71"/>
                  </a:cubicBezTo>
                  <a:cubicBezTo>
                    <a:pt x="91" y="65"/>
                    <a:pt x="91" y="65"/>
                    <a:pt x="91" y="65"/>
                  </a:cubicBezTo>
                  <a:lnTo>
                    <a:pt x="92" y="65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9" name="Freeform 895">
              <a:extLst>
                <a:ext uri="{FF2B5EF4-FFF2-40B4-BE49-F238E27FC236}">
                  <a16:creationId xmlns:a16="http://schemas.microsoft.com/office/drawing/2014/main" id="{A9202AD4-813D-26B5-ACC3-FF795E0FF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3888" y="5380038"/>
              <a:ext cx="384175" cy="365125"/>
            </a:xfrm>
            <a:custGeom>
              <a:avLst/>
              <a:gdLst>
                <a:gd name="T0" fmla="*/ 35 w 92"/>
                <a:gd name="T1" fmla="*/ 83 h 88"/>
                <a:gd name="T2" fmla="*/ 35 w 92"/>
                <a:gd name="T3" fmla="*/ 81 h 88"/>
                <a:gd name="T4" fmla="*/ 36 w 92"/>
                <a:gd name="T5" fmla="*/ 81 h 88"/>
                <a:gd name="T6" fmla="*/ 39 w 92"/>
                <a:gd name="T7" fmla="*/ 83 h 88"/>
                <a:gd name="T8" fmla="*/ 39 w 92"/>
                <a:gd name="T9" fmla="*/ 87 h 88"/>
                <a:gd name="T10" fmla="*/ 42 w 92"/>
                <a:gd name="T11" fmla="*/ 87 h 88"/>
                <a:gd name="T12" fmla="*/ 44 w 92"/>
                <a:gd name="T13" fmla="*/ 88 h 88"/>
                <a:gd name="T14" fmla="*/ 45 w 92"/>
                <a:gd name="T15" fmla="*/ 88 h 88"/>
                <a:gd name="T16" fmla="*/ 47 w 92"/>
                <a:gd name="T17" fmla="*/ 88 h 88"/>
                <a:gd name="T18" fmla="*/ 49 w 92"/>
                <a:gd name="T19" fmla="*/ 87 h 88"/>
                <a:gd name="T20" fmla="*/ 51 w 92"/>
                <a:gd name="T21" fmla="*/ 88 h 88"/>
                <a:gd name="T22" fmla="*/ 53 w 92"/>
                <a:gd name="T23" fmla="*/ 85 h 88"/>
                <a:gd name="T24" fmla="*/ 56 w 92"/>
                <a:gd name="T25" fmla="*/ 84 h 88"/>
                <a:gd name="T26" fmla="*/ 56 w 92"/>
                <a:gd name="T27" fmla="*/ 36 h 88"/>
                <a:gd name="T28" fmla="*/ 63 w 92"/>
                <a:gd name="T29" fmla="*/ 35 h 88"/>
                <a:gd name="T30" fmla="*/ 63 w 92"/>
                <a:gd name="T31" fmla="*/ 9 h 88"/>
                <a:gd name="T32" fmla="*/ 79 w 92"/>
                <a:gd name="T33" fmla="*/ 7 h 88"/>
                <a:gd name="T34" fmla="*/ 81 w 92"/>
                <a:gd name="T35" fmla="*/ 10 h 88"/>
                <a:gd name="T36" fmla="*/ 85 w 92"/>
                <a:gd name="T37" fmla="*/ 7 h 88"/>
                <a:gd name="T38" fmla="*/ 87 w 92"/>
                <a:gd name="T39" fmla="*/ 7 h 88"/>
                <a:gd name="T40" fmla="*/ 87 w 92"/>
                <a:gd name="T41" fmla="*/ 7 h 88"/>
                <a:gd name="T42" fmla="*/ 90 w 92"/>
                <a:gd name="T43" fmla="*/ 5 h 88"/>
                <a:gd name="T44" fmla="*/ 92 w 92"/>
                <a:gd name="T45" fmla="*/ 5 h 88"/>
                <a:gd name="T46" fmla="*/ 90 w 92"/>
                <a:gd name="T47" fmla="*/ 4 h 88"/>
                <a:gd name="T48" fmla="*/ 85 w 92"/>
                <a:gd name="T49" fmla="*/ 3 h 88"/>
                <a:gd name="T50" fmla="*/ 79 w 92"/>
                <a:gd name="T51" fmla="*/ 4 h 88"/>
                <a:gd name="T52" fmla="*/ 64 w 92"/>
                <a:gd name="T53" fmla="*/ 7 h 88"/>
                <a:gd name="T54" fmla="*/ 61 w 92"/>
                <a:gd name="T55" fmla="*/ 7 h 88"/>
                <a:gd name="T56" fmla="*/ 58 w 92"/>
                <a:gd name="T57" fmla="*/ 6 h 88"/>
                <a:gd name="T58" fmla="*/ 48 w 92"/>
                <a:gd name="T59" fmla="*/ 6 h 88"/>
                <a:gd name="T60" fmla="*/ 45 w 92"/>
                <a:gd name="T61" fmla="*/ 3 h 88"/>
                <a:gd name="T62" fmla="*/ 15 w 92"/>
                <a:gd name="T63" fmla="*/ 3 h 88"/>
                <a:gd name="T64" fmla="*/ 11 w 92"/>
                <a:gd name="T65" fmla="*/ 0 h 88"/>
                <a:gd name="T66" fmla="*/ 9 w 92"/>
                <a:gd name="T67" fmla="*/ 0 h 88"/>
                <a:gd name="T68" fmla="*/ 5 w 92"/>
                <a:gd name="T69" fmla="*/ 2 h 88"/>
                <a:gd name="T70" fmla="*/ 4 w 92"/>
                <a:gd name="T71" fmla="*/ 1 h 88"/>
                <a:gd name="T72" fmla="*/ 2 w 92"/>
                <a:gd name="T73" fmla="*/ 1 h 88"/>
                <a:gd name="T74" fmla="*/ 1 w 92"/>
                <a:gd name="T75" fmla="*/ 1 h 88"/>
                <a:gd name="T76" fmla="*/ 1 w 92"/>
                <a:gd name="T77" fmla="*/ 2 h 88"/>
                <a:gd name="T78" fmla="*/ 1 w 92"/>
                <a:gd name="T79" fmla="*/ 2 h 88"/>
                <a:gd name="T80" fmla="*/ 1 w 92"/>
                <a:gd name="T81" fmla="*/ 6 h 88"/>
                <a:gd name="T82" fmla="*/ 1 w 92"/>
                <a:gd name="T83" fmla="*/ 7 h 88"/>
                <a:gd name="T84" fmla="*/ 1 w 92"/>
                <a:gd name="T85" fmla="*/ 9 h 88"/>
                <a:gd name="T86" fmla="*/ 5 w 92"/>
                <a:gd name="T87" fmla="*/ 13 h 88"/>
                <a:gd name="T88" fmla="*/ 8 w 92"/>
                <a:gd name="T89" fmla="*/ 19 h 88"/>
                <a:gd name="T90" fmla="*/ 11 w 92"/>
                <a:gd name="T91" fmla="*/ 23 h 88"/>
                <a:gd name="T92" fmla="*/ 11 w 92"/>
                <a:gd name="T93" fmla="*/ 25 h 88"/>
                <a:gd name="T94" fmla="*/ 16 w 92"/>
                <a:gd name="T95" fmla="*/ 34 h 88"/>
                <a:gd name="T96" fmla="*/ 18 w 92"/>
                <a:gd name="T97" fmla="*/ 37 h 88"/>
                <a:gd name="T98" fmla="*/ 20 w 92"/>
                <a:gd name="T99" fmla="*/ 43 h 88"/>
                <a:gd name="T100" fmla="*/ 20 w 92"/>
                <a:gd name="T101" fmla="*/ 47 h 88"/>
                <a:gd name="T102" fmla="*/ 20 w 92"/>
                <a:gd name="T103" fmla="*/ 51 h 88"/>
                <a:gd name="T104" fmla="*/ 19 w 92"/>
                <a:gd name="T105" fmla="*/ 52 h 88"/>
                <a:gd name="T106" fmla="*/ 22 w 92"/>
                <a:gd name="T107" fmla="*/ 58 h 88"/>
                <a:gd name="T108" fmla="*/ 22 w 92"/>
                <a:gd name="T109" fmla="*/ 60 h 88"/>
                <a:gd name="T110" fmla="*/ 22 w 92"/>
                <a:gd name="T111" fmla="*/ 66 h 88"/>
                <a:gd name="T112" fmla="*/ 24 w 92"/>
                <a:gd name="T113" fmla="*/ 70 h 88"/>
                <a:gd name="T114" fmla="*/ 25 w 92"/>
                <a:gd name="T115" fmla="*/ 76 h 88"/>
                <a:gd name="T116" fmla="*/ 32 w 92"/>
                <a:gd name="T117" fmla="*/ 86 h 88"/>
                <a:gd name="T118" fmla="*/ 34 w 92"/>
                <a:gd name="T119" fmla="*/ 84 h 88"/>
                <a:gd name="T120" fmla="*/ 35 w 92"/>
                <a:gd name="T121" fmla="*/ 83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2" h="88">
                  <a:moveTo>
                    <a:pt x="35" y="83"/>
                  </a:moveTo>
                  <a:cubicBezTo>
                    <a:pt x="35" y="83"/>
                    <a:pt x="35" y="81"/>
                    <a:pt x="35" y="81"/>
                  </a:cubicBezTo>
                  <a:cubicBezTo>
                    <a:pt x="36" y="81"/>
                    <a:pt x="36" y="81"/>
                    <a:pt x="36" y="81"/>
                  </a:cubicBezTo>
                  <a:cubicBezTo>
                    <a:pt x="39" y="83"/>
                    <a:pt x="39" y="83"/>
                    <a:pt x="39" y="83"/>
                  </a:cubicBezTo>
                  <a:cubicBezTo>
                    <a:pt x="39" y="87"/>
                    <a:pt x="39" y="87"/>
                    <a:pt x="39" y="87"/>
                  </a:cubicBezTo>
                  <a:cubicBezTo>
                    <a:pt x="42" y="87"/>
                    <a:pt x="42" y="87"/>
                    <a:pt x="42" y="87"/>
                  </a:cubicBezTo>
                  <a:cubicBezTo>
                    <a:pt x="44" y="88"/>
                    <a:pt x="44" y="88"/>
                    <a:pt x="44" y="88"/>
                  </a:cubicBezTo>
                  <a:cubicBezTo>
                    <a:pt x="44" y="88"/>
                    <a:pt x="45" y="88"/>
                    <a:pt x="45" y="88"/>
                  </a:cubicBezTo>
                  <a:cubicBezTo>
                    <a:pt x="45" y="88"/>
                    <a:pt x="47" y="88"/>
                    <a:pt x="47" y="88"/>
                  </a:cubicBezTo>
                  <a:cubicBezTo>
                    <a:pt x="47" y="88"/>
                    <a:pt x="48" y="87"/>
                    <a:pt x="49" y="87"/>
                  </a:cubicBezTo>
                  <a:cubicBezTo>
                    <a:pt x="49" y="87"/>
                    <a:pt x="51" y="88"/>
                    <a:pt x="51" y="88"/>
                  </a:cubicBezTo>
                  <a:cubicBezTo>
                    <a:pt x="53" y="85"/>
                    <a:pt x="53" y="85"/>
                    <a:pt x="53" y="85"/>
                  </a:cubicBezTo>
                  <a:cubicBezTo>
                    <a:pt x="56" y="84"/>
                    <a:pt x="56" y="84"/>
                    <a:pt x="56" y="84"/>
                  </a:cubicBezTo>
                  <a:cubicBezTo>
                    <a:pt x="56" y="36"/>
                    <a:pt x="56" y="36"/>
                    <a:pt x="56" y="36"/>
                  </a:cubicBezTo>
                  <a:cubicBezTo>
                    <a:pt x="63" y="35"/>
                    <a:pt x="63" y="35"/>
                    <a:pt x="63" y="35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85" y="7"/>
                    <a:pt x="85" y="7"/>
                    <a:pt x="85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87" y="7"/>
                    <a:pt x="87" y="7"/>
                    <a:pt x="87" y="7"/>
                  </a:cubicBezTo>
                  <a:cubicBezTo>
                    <a:pt x="90" y="5"/>
                    <a:pt x="90" y="5"/>
                    <a:pt x="90" y="5"/>
                  </a:cubicBezTo>
                  <a:cubicBezTo>
                    <a:pt x="92" y="5"/>
                    <a:pt x="92" y="5"/>
                    <a:pt x="92" y="5"/>
                  </a:cubicBezTo>
                  <a:cubicBezTo>
                    <a:pt x="90" y="4"/>
                    <a:pt x="90" y="4"/>
                    <a:pt x="90" y="4"/>
                  </a:cubicBezTo>
                  <a:cubicBezTo>
                    <a:pt x="85" y="3"/>
                    <a:pt x="85" y="3"/>
                    <a:pt x="85" y="3"/>
                  </a:cubicBezTo>
                  <a:cubicBezTo>
                    <a:pt x="79" y="4"/>
                    <a:pt x="79" y="4"/>
                    <a:pt x="79" y="4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1" y="6"/>
                    <a:pt x="1" y="7"/>
                    <a:pt x="1" y="7"/>
                  </a:cubicBezTo>
                  <a:cubicBezTo>
                    <a:pt x="1" y="7"/>
                    <a:pt x="1" y="8"/>
                    <a:pt x="1" y="9"/>
                  </a:cubicBezTo>
                  <a:cubicBezTo>
                    <a:pt x="2" y="10"/>
                    <a:pt x="4" y="11"/>
                    <a:pt x="5" y="13"/>
                  </a:cubicBezTo>
                  <a:cubicBezTo>
                    <a:pt x="6" y="14"/>
                    <a:pt x="7" y="17"/>
                    <a:pt x="8" y="19"/>
                  </a:cubicBezTo>
                  <a:cubicBezTo>
                    <a:pt x="9" y="20"/>
                    <a:pt x="9" y="22"/>
                    <a:pt x="11" y="23"/>
                  </a:cubicBezTo>
                  <a:cubicBezTo>
                    <a:pt x="11" y="24"/>
                    <a:pt x="11" y="25"/>
                    <a:pt x="11" y="25"/>
                  </a:cubicBezTo>
                  <a:cubicBezTo>
                    <a:pt x="12" y="28"/>
                    <a:pt x="14" y="31"/>
                    <a:pt x="16" y="34"/>
                  </a:cubicBezTo>
                  <a:cubicBezTo>
                    <a:pt x="16" y="35"/>
                    <a:pt x="17" y="36"/>
                    <a:pt x="18" y="37"/>
                  </a:cubicBezTo>
                  <a:cubicBezTo>
                    <a:pt x="19" y="39"/>
                    <a:pt x="21" y="40"/>
                    <a:pt x="20" y="43"/>
                  </a:cubicBezTo>
                  <a:cubicBezTo>
                    <a:pt x="19" y="44"/>
                    <a:pt x="19" y="45"/>
                    <a:pt x="20" y="47"/>
                  </a:cubicBezTo>
                  <a:cubicBezTo>
                    <a:pt x="20" y="48"/>
                    <a:pt x="20" y="49"/>
                    <a:pt x="20" y="51"/>
                  </a:cubicBezTo>
                  <a:cubicBezTo>
                    <a:pt x="19" y="51"/>
                    <a:pt x="19" y="52"/>
                    <a:pt x="19" y="52"/>
                  </a:cubicBezTo>
                  <a:cubicBezTo>
                    <a:pt x="20" y="54"/>
                    <a:pt x="21" y="56"/>
                    <a:pt x="22" y="58"/>
                  </a:cubicBezTo>
                  <a:cubicBezTo>
                    <a:pt x="22" y="59"/>
                    <a:pt x="22" y="59"/>
                    <a:pt x="22" y="60"/>
                  </a:cubicBezTo>
                  <a:cubicBezTo>
                    <a:pt x="22" y="62"/>
                    <a:pt x="22" y="64"/>
                    <a:pt x="22" y="66"/>
                  </a:cubicBezTo>
                  <a:cubicBezTo>
                    <a:pt x="23" y="67"/>
                    <a:pt x="24" y="69"/>
                    <a:pt x="24" y="70"/>
                  </a:cubicBezTo>
                  <a:cubicBezTo>
                    <a:pt x="24" y="72"/>
                    <a:pt x="24" y="74"/>
                    <a:pt x="25" y="76"/>
                  </a:cubicBezTo>
                  <a:cubicBezTo>
                    <a:pt x="26" y="80"/>
                    <a:pt x="29" y="83"/>
                    <a:pt x="32" y="86"/>
                  </a:cubicBezTo>
                  <a:cubicBezTo>
                    <a:pt x="34" y="84"/>
                    <a:pt x="34" y="84"/>
                    <a:pt x="34" y="84"/>
                  </a:cubicBezTo>
                  <a:cubicBezTo>
                    <a:pt x="34" y="84"/>
                    <a:pt x="35" y="83"/>
                    <a:pt x="35" y="83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0" name="Freeform 896">
              <a:extLst>
                <a:ext uri="{FF2B5EF4-FFF2-40B4-BE49-F238E27FC236}">
                  <a16:creationId xmlns:a16="http://schemas.microsoft.com/office/drawing/2014/main" id="{33754E2E-3427-DA03-A7B2-DB3EDD86C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9350" y="5187950"/>
              <a:ext cx="303212" cy="490538"/>
            </a:xfrm>
            <a:custGeom>
              <a:avLst/>
              <a:gdLst>
                <a:gd name="T0" fmla="*/ 53 w 73"/>
                <a:gd name="T1" fmla="*/ 5 h 118"/>
                <a:gd name="T2" fmla="*/ 44 w 73"/>
                <a:gd name="T3" fmla="*/ 8 h 118"/>
                <a:gd name="T4" fmla="*/ 40 w 73"/>
                <a:gd name="T5" fmla="*/ 9 h 118"/>
                <a:gd name="T6" fmla="*/ 38 w 73"/>
                <a:gd name="T7" fmla="*/ 7 h 118"/>
                <a:gd name="T8" fmla="*/ 30 w 73"/>
                <a:gd name="T9" fmla="*/ 8 h 118"/>
                <a:gd name="T10" fmla="*/ 29 w 73"/>
                <a:gd name="T11" fmla="*/ 20 h 118"/>
                <a:gd name="T12" fmla="*/ 38 w 73"/>
                <a:gd name="T13" fmla="*/ 29 h 118"/>
                <a:gd name="T14" fmla="*/ 37 w 73"/>
                <a:gd name="T15" fmla="*/ 33 h 118"/>
                <a:gd name="T16" fmla="*/ 35 w 73"/>
                <a:gd name="T17" fmla="*/ 39 h 118"/>
                <a:gd name="T18" fmla="*/ 34 w 73"/>
                <a:gd name="T19" fmla="*/ 44 h 118"/>
                <a:gd name="T20" fmla="*/ 33 w 73"/>
                <a:gd name="T21" fmla="*/ 47 h 118"/>
                <a:gd name="T22" fmla="*/ 30 w 73"/>
                <a:gd name="T23" fmla="*/ 42 h 118"/>
                <a:gd name="T24" fmla="*/ 29 w 73"/>
                <a:gd name="T25" fmla="*/ 33 h 118"/>
                <a:gd name="T26" fmla="*/ 28 w 73"/>
                <a:gd name="T27" fmla="*/ 28 h 118"/>
                <a:gd name="T28" fmla="*/ 23 w 73"/>
                <a:gd name="T29" fmla="*/ 29 h 118"/>
                <a:gd name="T30" fmla="*/ 19 w 73"/>
                <a:gd name="T31" fmla="*/ 25 h 118"/>
                <a:gd name="T32" fmla="*/ 1 w 73"/>
                <a:gd name="T33" fmla="*/ 36 h 118"/>
                <a:gd name="T34" fmla="*/ 6 w 73"/>
                <a:gd name="T35" fmla="*/ 39 h 118"/>
                <a:gd name="T36" fmla="*/ 14 w 73"/>
                <a:gd name="T37" fmla="*/ 42 h 118"/>
                <a:gd name="T38" fmla="*/ 18 w 73"/>
                <a:gd name="T39" fmla="*/ 43 h 118"/>
                <a:gd name="T40" fmla="*/ 18 w 73"/>
                <a:gd name="T41" fmla="*/ 48 h 118"/>
                <a:gd name="T42" fmla="*/ 18 w 73"/>
                <a:gd name="T43" fmla="*/ 50 h 118"/>
                <a:gd name="T44" fmla="*/ 18 w 73"/>
                <a:gd name="T45" fmla="*/ 52 h 118"/>
                <a:gd name="T46" fmla="*/ 18 w 73"/>
                <a:gd name="T47" fmla="*/ 54 h 118"/>
                <a:gd name="T48" fmla="*/ 18 w 73"/>
                <a:gd name="T49" fmla="*/ 57 h 118"/>
                <a:gd name="T50" fmla="*/ 18 w 73"/>
                <a:gd name="T51" fmla="*/ 57 h 118"/>
                <a:gd name="T52" fmla="*/ 16 w 73"/>
                <a:gd name="T53" fmla="*/ 59 h 118"/>
                <a:gd name="T54" fmla="*/ 18 w 73"/>
                <a:gd name="T55" fmla="*/ 61 h 118"/>
                <a:gd name="T56" fmla="*/ 17 w 73"/>
                <a:gd name="T57" fmla="*/ 65 h 118"/>
                <a:gd name="T58" fmla="*/ 19 w 73"/>
                <a:gd name="T59" fmla="*/ 66 h 118"/>
                <a:gd name="T60" fmla="*/ 15 w 73"/>
                <a:gd name="T61" fmla="*/ 72 h 118"/>
                <a:gd name="T62" fmla="*/ 14 w 73"/>
                <a:gd name="T63" fmla="*/ 76 h 118"/>
                <a:gd name="T64" fmla="*/ 7 w 73"/>
                <a:gd name="T65" fmla="*/ 85 h 118"/>
                <a:gd name="T66" fmla="*/ 11 w 73"/>
                <a:gd name="T67" fmla="*/ 99 h 118"/>
                <a:gd name="T68" fmla="*/ 12 w 73"/>
                <a:gd name="T69" fmla="*/ 112 h 118"/>
                <a:gd name="T70" fmla="*/ 18 w 73"/>
                <a:gd name="T71" fmla="*/ 118 h 118"/>
                <a:gd name="T72" fmla="*/ 18 w 73"/>
                <a:gd name="T73" fmla="*/ 114 h 118"/>
                <a:gd name="T74" fmla="*/ 17 w 73"/>
                <a:gd name="T75" fmla="*/ 111 h 118"/>
                <a:gd name="T76" fmla="*/ 22 w 73"/>
                <a:gd name="T77" fmla="*/ 106 h 118"/>
                <a:gd name="T78" fmla="*/ 36 w 73"/>
                <a:gd name="T79" fmla="*/ 96 h 118"/>
                <a:gd name="T80" fmla="*/ 36 w 73"/>
                <a:gd name="T81" fmla="*/ 93 h 118"/>
                <a:gd name="T82" fmla="*/ 37 w 73"/>
                <a:gd name="T83" fmla="*/ 86 h 118"/>
                <a:gd name="T84" fmla="*/ 35 w 73"/>
                <a:gd name="T85" fmla="*/ 83 h 118"/>
                <a:gd name="T86" fmla="*/ 33 w 73"/>
                <a:gd name="T87" fmla="*/ 75 h 118"/>
                <a:gd name="T88" fmla="*/ 31 w 73"/>
                <a:gd name="T89" fmla="*/ 70 h 118"/>
                <a:gd name="T90" fmla="*/ 33 w 73"/>
                <a:gd name="T91" fmla="*/ 66 h 118"/>
                <a:gd name="T92" fmla="*/ 34 w 73"/>
                <a:gd name="T93" fmla="*/ 65 h 118"/>
                <a:gd name="T94" fmla="*/ 42 w 73"/>
                <a:gd name="T95" fmla="*/ 59 h 118"/>
                <a:gd name="T96" fmla="*/ 48 w 73"/>
                <a:gd name="T97" fmla="*/ 52 h 118"/>
                <a:gd name="T98" fmla="*/ 59 w 73"/>
                <a:gd name="T99" fmla="*/ 47 h 118"/>
                <a:gd name="T100" fmla="*/ 64 w 73"/>
                <a:gd name="T101" fmla="*/ 44 h 118"/>
                <a:gd name="T102" fmla="*/ 67 w 73"/>
                <a:gd name="T103" fmla="*/ 39 h 118"/>
                <a:gd name="T104" fmla="*/ 72 w 73"/>
                <a:gd name="T105" fmla="*/ 31 h 118"/>
                <a:gd name="T106" fmla="*/ 70 w 73"/>
                <a:gd name="T107" fmla="*/ 26 h 118"/>
                <a:gd name="T108" fmla="*/ 69 w 73"/>
                <a:gd name="T109" fmla="*/ 7 h 118"/>
                <a:gd name="T110" fmla="*/ 69 w 73"/>
                <a:gd name="T111" fmla="*/ 0 h 118"/>
                <a:gd name="T112" fmla="*/ 56 w 73"/>
                <a:gd name="T113" fmla="*/ 7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" h="118">
                  <a:moveTo>
                    <a:pt x="56" y="7"/>
                  </a:moveTo>
                  <a:cubicBezTo>
                    <a:pt x="53" y="5"/>
                    <a:pt x="53" y="5"/>
                    <a:pt x="53" y="5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4" y="8"/>
                    <a:pt x="44" y="8"/>
                    <a:pt x="44" y="8"/>
                  </a:cubicBezTo>
                  <a:cubicBezTo>
                    <a:pt x="43" y="9"/>
                    <a:pt x="43" y="9"/>
                    <a:pt x="43" y="9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40" y="7"/>
                    <a:pt x="40" y="7"/>
                    <a:pt x="40" y="7"/>
                  </a:cubicBezTo>
                  <a:cubicBezTo>
                    <a:pt x="38" y="7"/>
                    <a:pt x="38" y="7"/>
                    <a:pt x="38" y="7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29" y="20"/>
                    <a:pt x="29" y="20"/>
                    <a:pt x="29" y="20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8" y="29"/>
                    <a:pt x="38" y="29"/>
                    <a:pt x="38" y="29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37" y="39"/>
                    <a:pt x="37" y="39"/>
                    <a:pt x="37" y="39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0" y="42"/>
                    <a:pt x="30" y="42"/>
                    <a:pt x="30" y="42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8" y="28"/>
                    <a:pt x="28" y="28"/>
                    <a:pt x="28" y="28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19" y="25"/>
                    <a:pt x="19" y="25"/>
                    <a:pt x="19" y="25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1" y="39"/>
                    <a:pt x="1" y="39"/>
                    <a:pt x="1" y="39"/>
                  </a:cubicBezTo>
                  <a:cubicBezTo>
                    <a:pt x="6" y="39"/>
                    <a:pt x="6" y="39"/>
                    <a:pt x="6" y="39"/>
                  </a:cubicBezTo>
                  <a:cubicBezTo>
                    <a:pt x="11" y="42"/>
                    <a:pt x="11" y="42"/>
                    <a:pt x="11" y="42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17" y="43"/>
                    <a:pt x="17" y="43"/>
                    <a:pt x="17" y="43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8" y="48"/>
                    <a:pt x="18" y="48"/>
                    <a:pt x="18" y="48"/>
                  </a:cubicBezTo>
                  <a:cubicBezTo>
                    <a:pt x="18" y="50"/>
                    <a:pt x="18" y="50"/>
                    <a:pt x="18" y="50"/>
                  </a:cubicBezTo>
                  <a:cubicBezTo>
                    <a:pt x="18" y="50"/>
                    <a:pt x="18" y="50"/>
                    <a:pt x="18" y="50"/>
                  </a:cubicBezTo>
                  <a:cubicBezTo>
                    <a:pt x="18" y="50"/>
                    <a:pt x="18" y="52"/>
                    <a:pt x="18" y="52"/>
                  </a:cubicBezTo>
                  <a:cubicBezTo>
                    <a:pt x="18" y="52"/>
                    <a:pt x="18" y="52"/>
                    <a:pt x="18" y="52"/>
                  </a:cubicBezTo>
                  <a:cubicBezTo>
                    <a:pt x="18" y="52"/>
                    <a:pt x="18" y="53"/>
                    <a:pt x="18" y="53"/>
                  </a:cubicBezTo>
                  <a:cubicBezTo>
                    <a:pt x="18" y="53"/>
                    <a:pt x="18" y="54"/>
                    <a:pt x="18" y="54"/>
                  </a:cubicBezTo>
                  <a:cubicBezTo>
                    <a:pt x="18" y="54"/>
                    <a:pt x="19" y="56"/>
                    <a:pt x="19" y="56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8" y="58"/>
                    <a:pt x="18" y="58"/>
                    <a:pt x="18" y="58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18" y="61"/>
                    <a:pt x="18" y="61"/>
                    <a:pt x="18" y="61"/>
                  </a:cubicBezTo>
                  <a:cubicBezTo>
                    <a:pt x="17" y="63"/>
                    <a:pt x="17" y="63"/>
                    <a:pt x="17" y="63"/>
                  </a:cubicBezTo>
                  <a:cubicBezTo>
                    <a:pt x="17" y="65"/>
                    <a:pt x="17" y="65"/>
                    <a:pt x="17" y="65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19" y="67"/>
                    <a:pt x="19" y="67"/>
                    <a:pt x="19" y="67"/>
                  </a:cubicBezTo>
                  <a:cubicBezTo>
                    <a:pt x="15" y="72"/>
                    <a:pt x="15" y="72"/>
                    <a:pt x="15" y="72"/>
                  </a:cubicBezTo>
                  <a:cubicBezTo>
                    <a:pt x="15" y="74"/>
                    <a:pt x="15" y="74"/>
                    <a:pt x="15" y="74"/>
                  </a:cubicBezTo>
                  <a:cubicBezTo>
                    <a:pt x="14" y="76"/>
                    <a:pt x="14" y="76"/>
                    <a:pt x="14" y="76"/>
                  </a:cubicBezTo>
                  <a:cubicBezTo>
                    <a:pt x="15" y="77"/>
                    <a:pt x="15" y="77"/>
                    <a:pt x="15" y="77"/>
                  </a:cubicBezTo>
                  <a:cubicBezTo>
                    <a:pt x="7" y="85"/>
                    <a:pt x="7" y="85"/>
                    <a:pt x="7" y="85"/>
                  </a:cubicBezTo>
                  <a:cubicBezTo>
                    <a:pt x="9" y="93"/>
                    <a:pt x="9" y="93"/>
                    <a:pt x="9" y="93"/>
                  </a:cubicBezTo>
                  <a:cubicBezTo>
                    <a:pt x="11" y="99"/>
                    <a:pt x="11" y="99"/>
                    <a:pt x="11" y="99"/>
                  </a:cubicBezTo>
                  <a:cubicBezTo>
                    <a:pt x="11" y="111"/>
                    <a:pt x="11" y="111"/>
                    <a:pt x="11" y="111"/>
                  </a:cubicBezTo>
                  <a:cubicBezTo>
                    <a:pt x="12" y="112"/>
                    <a:pt x="12" y="112"/>
                    <a:pt x="12" y="112"/>
                  </a:cubicBezTo>
                  <a:cubicBezTo>
                    <a:pt x="12" y="118"/>
                    <a:pt x="12" y="118"/>
                    <a:pt x="12" y="118"/>
                  </a:cubicBezTo>
                  <a:cubicBezTo>
                    <a:pt x="18" y="118"/>
                    <a:pt x="18" y="118"/>
                    <a:pt x="18" y="118"/>
                  </a:cubicBezTo>
                  <a:cubicBezTo>
                    <a:pt x="19" y="117"/>
                    <a:pt x="19" y="116"/>
                    <a:pt x="18" y="115"/>
                  </a:cubicBezTo>
                  <a:cubicBezTo>
                    <a:pt x="18" y="114"/>
                    <a:pt x="18" y="114"/>
                    <a:pt x="18" y="114"/>
                  </a:cubicBezTo>
                  <a:cubicBezTo>
                    <a:pt x="17" y="114"/>
                    <a:pt x="17" y="113"/>
                    <a:pt x="17" y="113"/>
                  </a:cubicBezTo>
                  <a:cubicBezTo>
                    <a:pt x="17" y="112"/>
                    <a:pt x="17" y="111"/>
                    <a:pt x="17" y="111"/>
                  </a:cubicBezTo>
                  <a:cubicBezTo>
                    <a:pt x="18" y="109"/>
                    <a:pt x="20" y="108"/>
                    <a:pt x="20" y="107"/>
                  </a:cubicBezTo>
                  <a:cubicBezTo>
                    <a:pt x="21" y="107"/>
                    <a:pt x="21" y="107"/>
                    <a:pt x="22" y="106"/>
                  </a:cubicBezTo>
                  <a:cubicBezTo>
                    <a:pt x="24" y="106"/>
                    <a:pt x="25" y="105"/>
                    <a:pt x="27" y="104"/>
                  </a:cubicBezTo>
                  <a:cubicBezTo>
                    <a:pt x="31" y="103"/>
                    <a:pt x="35" y="102"/>
                    <a:pt x="36" y="96"/>
                  </a:cubicBezTo>
                  <a:cubicBezTo>
                    <a:pt x="34" y="97"/>
                    <a:pt x="35" y="95"/>
                    <a:pt x="35" y="94"/>
                  </a:cubicBezTo>
                  <a:cubicBezTo>
                    <a:pt x="36" y="94"/>
                    <a:pt x="36" y="94"/>
                    <a:pt x="36" y="93"/>
                  </a:cubicBezTo>
                  <a:cubicBezTo>
                    <a:pt x="36" y="92"/>
                    <a:pt x="36" y="91"/>
                    <a:pt x="36" y="90"/>
                  </a:cubicBezTo>
                  <a:cubicBezTo>
                    <a:pt x="37" y="89"/>
                    <a:pt x="37" y="88"/>
                    <a:pt x="37" y="86"/>
                  </a:cubicBezTo>
                  <a:cubicBezTo>
                    <a:pt x="37" y="85"/>
                    <a:pt x="37" y="84"/>
                    <a:pt x="35" y="84"/>
                  </a:cubicBezTo>
                  <a:cubicBezTo>
                    <a:pt x="35" y="84"/>
                    <a:pt x="35" y="83"/>
                    <a:pt x="35" y="83"/>
                  </a:cubicBezTo>
                  <a:cubicBezTo>
                    <a:pt x="35" y="82"/>
                    <a:pt x="35" y="80"/>
                    <a:pt x="34" y="80"/>
                  </a:cubicBezTo>
                  <a:cubicBezTo>
                    <a:pt x="33" y="78"/>
                    <a:pt x="33" y="77"/>
                    <a:pt x="33" y="75"/>
                  </a:cubicBezTo>
                  <a:cubicBezTo>
                    <a:pt x="33" y="74"/>
                    <a:pt x="33" y="73"/>
                    <a:pt x="32" y="73"/>
                  </a:cubicBezTo>
                  <a:cubicBezTo>
                    <a:pt x="31" y="73"/>
                    <a:pt x="31" y="71"/>
                    <a:pt x="31" y="70"/>
                  </a:cubicBezTo>
                  <a:cubicBezTo>
                    <a:pt x="31" y="70"/>
                    <a:pt x="31" y="70"/>
                    <a:pt x="31" y="69"/>
                  </a:cubicBezTo>
                  <a:cubicBezTo>
                    <a:pt x="31" y="68"/>
                    <a:pt x="32" y="67"/>
                    <a:pt x="33" y="66"/>
                  </a:cubicBezTo>
                  <a:cubicBezTo>
                    <a:pt x="33" y="66"/>
                    <a:pt x="33" y="66"/>
                    <a:pt x="33" y="66"/>
                  </a:cubicBezTo>
                  <a:cubicBezTo>
                    <a:pt x="34" y="66"/>
                    <a:pt x="34" y="65"/>
                    <a:pt x="34" y="65"/>
                  </a:cubicBezTo>
                  <a:cubicBezTo>
                    <a:pt x="36" y="64"/>
                    <a:pt x="37" y="61"/>
                    <a:pt x="40" y="60"/>
                  </a:cubicBezTo>
                  <a:cubicBezTo>
                    <a:pt x="41" y="60"/>
                    <a:pt x="41" y="60"/>
                    <a:pt x="42" y="59"/>
                  </a:cubicBezTo>
                  <a:cubicBezTo>
                    <a:pt x="42" y="58"/>
                    <a:pt x="44" y="57"/>
                    <a:pt x="45" y="55"/>
                  </a:cubicBezTo>
                  <a:cubicBezTo>
                    <a:pt x="45" y="54"/>
                    <a:pt x="47" y="53"/>
                    <a:pt x="48" y="52"/>
                  </a:cubicBezTo>
                  <a:cubicBezTo>
                    <a:pt x="49" y="51"/>
                    <a:pt x="51" y="50"/>
                    <a:pt x="53" y="49"/>
                  </a:cubicBezTo>
                  <a:cubicBezTo>
                    <a:pt x="55" y="48"/>
                    <a:pt x="57" y="47"/>
                    <a:pt x="59" y="47"/>
                  </a:cubicBezTo>
                  <a:cubicBezTo>
                    <a:pt x="59" y="46"/>
                    <a:pt x="61" y="47"/>
                    <a:pt x="61" y="46"/>
                  </a:cubicBezTo>
                  <a:cubicBezTo>
                    <a:pt x="62" y="45"/>
                    <a:pt x="63" y="44"/>
                    <a:pt x="64" y="44"/>
                  </a:cubicBezTo>
                  <a:cubicBezTo>
                    <a:pt x="65" y="43"/>
                    <a:pt x="66" y="43"/>
                    <a:pt x="66" y="41"/>
                  </a:cubicBezTo>
                  <a:cubicBezTo>
                    <a:pt x="67" y="41"/>
                    <a:pt x="67" y="40"/>
                    <a:pt x="67" y="39"/>
                  </a:cubicBezTo>
                  <a:cubicBezTo>
                    <a:pt x="69" y="38"/>
                    <a:pt x="71" y="36"/>
                    <a:pt x="71" y="34"/>
                  </a:cubicBezTo>
                  <a:cubicBezTo>
                    <a:pt x="71" y="33"/>
                    <a:pt x="71" y="32"/>
                    <a:pt x="72" y="31"/>
                  </a:cubicBezTo>
                  <a:cubicBezTo>
                    <a:pt x="72" y="30"/>
                    <a:pt x="73" y="29"/>
                    <a:pt x="72" y="29"/>
                  </a:cubicBezTo>
                  <a:cubicBezTo>
                    <a:pt x="71" y="28"/>
                    <a:pt x="71" y="27"/>
                    <a:pt x="70" y="26"/>
                  </a:cubicBezTo>
                  <a:cubicBezTo>
                    <a:pt x="70" y="21"/>
                    <a:pt x="70" y="16"/>
                    <a:pt x="70" y="11"/>
                  </a:cubicBezTo>
                  <a:cubicBezTo>
                    <a:pt x="70" y="10"/>
                    <a:pt x="70" y="9"/>
                    <a:pt x="69" y="7"/>
                  </a:cubicBezTo>
                  <a:cubicBezTo>
                    <a:pt x="69" y="7"/>
                    <a:pt x="69" y="6"/>
                    <a:pt x="70" y="6"/>
                  </a:cubicBezTo>
                  <a:cubicBezTo>
                    <a:pt x="71" y="4"/>
                    <a:pt x="70" y="1"/>
                    <a:pt x="69" y="0"/>
                  </a:cubicBezTo>
                  <a:cubicBezTo>
                    <a:pt x="66" y="2"/>
                    <a:pt x="66" y="2"/>
                    <a:pt x="66" y="2"/>
                  </a:cubicBezTo>
                  <a:lnTo>
                    <a:pt x="56" y="7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1" name="Freeform 897">
              <a:extLst>
                <a:ext uri="{FF2B5EF4-FFF2-40B4-BE49-F238E27FC236}">
                  <a16:creationId xmlns:a16="http://schemas.microsoft.com/office/drawing/2014/main" id="{892E3F77-F919-7CCB-2E59-8C91B6163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5388" y="3805238"/>
              <a:ext cx="341312" cy="269875"/>
            </a:xfrm>
            <a:custGeom>
              <a:avLst/>
              <a:gdLst>
                <a:gd name="T0" fmla="*/ 82 w 82"/>
                <a:gd name="T1" fmla="*/ 27 h 65"/>
                <a:gd name="T2" fmla="*/ 79 w 82"/>
                <a:gd name="T3" fmla="*/ 25 h 65"/>
                <a:gd name="T4" fmla="*/ 77 w 82"/>
                <a:gd name="T5" fmla="*/ 21 h 65"/>
                <a:gd name="T6" fmla="*/ 77 w 82"/>
                <a:gd name="T7" fmla="*/ 20 h 65"/>
                <a:gd name="T8" fmla="*/ 77 w 82"/>
                <a:gd name="T9" fmla="*/ 20 h 65"/>
                <a:gd name="T10" fmla="*/ 78 w 82"/>
                <a:gd name="T11" fmla="*/ 19 h 65"/>
                <a:gd name="T12" fmla="*/ 77 w 82"/>
                <a:gd name="T13" fmla="*/ 18 h 65"/>
                <a:gd name="T14" fmla="*/ 77 w 82"/>
                <a:gd name="T15" fmla="*/ 11 h 65"/>
                <a:gd name="T16" fmla="*/ 76 w 82"/>
                <a:gd name="T17" fmla="*/ 10 h 65"/>
                <a:gd name="T18" fmla="*/ 77 w 82"/>
                <a:gd name="T19" fmla="*/ 9 h 65"/>
                <a:gd name="T20" fmla="*/ 74 w 82"/>
                <a:gd name="T21" fmla="*/ 7 h 65"/>
                <a:gd name="T22" fmla="*/ 74 w 82"/>
                <a:gd name="T23" fmla="*/ 7 h 65"/>
                <a:gd name="T24" fmla="*/ 73 w 82"/>
                <a:gd name="T25" fmla="*/ 6 h 65"/>
                <a:gd name="T26" fmla="*/ 69 w 82"/>
                <a:gd name="T27" fmla="*/ 4 h 65"/>
                <a:gd name="T28" fmla="*/ 67 w 82"/>
                <a:gd name="T29" fmla="*/ 6 h 65"/>
                <a:gd name="T30" fmla="*/ 66 w 82"/>
                <a:gd name="T31" fmla="*/ 6 h 65"/>
                <a:gd name="T32" fmla="*/ 60 w 82"/>
                <a:gd name="T33" fmla="*/ 6 h 65"/>
                <a:gd name="T34" fmla="*/ 59 w 82"/>
                <a:gd name="T35" fmla="*/ 6 h 65"/>
                <a:gd name="T36" fmla="*/ 57 w 82"/>
                <a:gd name="T37" fmla="*/ 6 h 65"/>
                <a:gd name="T38" fmla="*/ 53 w 82"/>
                <a:gd name="T39" fmla="*/ 0 h 65"/>
                <a:gd name="T40" fmla="*/ 53 w 82"/>
                <a:gd name="T41" fmla="*/ 0 h 65"/>
                <a:gd name="T42" fmla="*/ 48 w 82"/>
                <a:gd name="T43" fmla="*/ 3 h 65"/>
                <a:gd name="T44" fmla="*/ 45 w 82"/>
                <a:gd name="T45" fmla="*/ 11 h 65"/>
                <a:gd name="T46" fmla="*/ 42 w 82"/>
                <a:gd name="T47" fmla="*/ 16 h 65"/>
                <a:gd name="T48" fmla="*/ 37 w 82"/>
                <a:gd name="T49" fmla="*/ 19 h 65"/>
                <a:gd name="T50" fmla="*/ 33 w 82"/>
                <a:gd name="T51" fmla="*/ 21 h 65"/>
                <a:gd name="T52" fmla="*/ 31 w 82"/>
                <a:gd name="T53" fmla="*/ 22 h 65"/>
                <a:gd name="T54" fmla="*/ 27 w 82"/>
                <a:gd name="T55" fmla="*/ 26 h 65"/>
                <a:gd name="T56" fmla="*/ 26 w 82"/>
                <a:gd name="T57" fmla="*/ 29 h 65"/>
                <a:gd name="T58" fmla="*/ 26 w 82"/>
                <a:gd name="T59" fmla="*/ 32 h 65"/>
                <a:gd name="T60" fmla="*/ 23 w 82"/>
                <a:gd name="T61" fmla="*/ 35 h 65"/>
                <a:gd name="T62" fmla="*/ 23 w 82"/>
                <a:gd name="T63" fmla="*/ 43 h 65"/>
                <a:gd name="T64" fmla="*/ 24 w 82"/>
                <a:gd name="T65" fmla="*/ 47 h 65"/>
                <a:gd name="T66" fmla="*/ 23 w 82"/>
                <a:gd name="T67" fmla="*/ 48 h 65"/>
                <a:gd name="T68" fmla="*/ 19 w 82"/>
                <a:gd name="T69" fmla="*/ 54 h 65"/>
                <a:gd name="T70" fmla="*/ 12 w 82"/>
                <a:gd name="T71" fmla="*/ 60 h 65"/>
                <a:gd name="T72" fmla="*/ 5 w 82"/>
                <a:gd name="T73" fmla="*/ 63 h 65"/>
                <a:gd name="T74" fmla="*/ 0 w 82"/>
                <a:gd name="T75" fmla="*/ 65 h 65"/>
                <a:gd name="T76" fmla="*/ 30 w 82"/>
                <a:gd name="T77" fmla="*/ 65 h 65"/>
                <a:gd name="T78" fmla="*/ 30 w 82"/>
                <a:gd name="T79" fmla="*/ 57 h 65"/>
                <a:gd name="T80" fmla="*/ 36 w 82"/>
                <a:gd name="T81" fmla="*/ 52 h 65"/>
                <a:gd name="T82" fmla="*/ 40 w 82"/>
                <a:gd name="T83" fmla="*/ 51 h 65"/>
                <a:gd name="T84" fmla="*/ 43 w 82"/>
                <a:gd name="T85" fmla="*/ 51 h 65"/>
                <a:gd name="T86" fmla="*/ 49 w 82"/>
                <a:gd name="T87" fmla="*/ 50 h 65"/>
                <a:gd name="T88" fmla="*/ 51 w 82"/>
                <a:gd name="T89" fmla="*/ 51 h 65"/>
                <a:gd name="T90" fmla="*/ 55 w 82"/>
                <a:gd name="T91" fmla="*/ 46 h 65"/>
                <a:gd name="T92" fmla="*/ 59 w 82"/>
                <a:gd name="T93" fmla="*/ 43 h 65"/>
                <a:gd name="T94" fmla="*/ 64 w 82"/>
                <a:gd name="T95" fmla="*/ 42 h 65"/>
                <a:gd name="T96" fmla="*/ 64 w 82"/>
                <a:gd name="T97" fmla="*/ 40 h 65"/>
                <a:gd name="T98" fmla="*/ 64 w 82"/>
                <a:gd name="T99" fmla="*/ 39 h 65"/>
                <a:gd name="T100" fmla="*/ 63 w 82"/>
                <a:gd name="T101" fmla="*/ 37 h 65"/>
                <a:gd name="T102" fmla="*/ 64 w 82"/>
                <a:gd name="T103" fmla="*/ 34 h 65"/>
                <a:gd name="T104" fmla="*/ 69 w 82"/>
                <a:gd name="T105" fmla="*/ 33 h 65"/>
                <a:gd name="T106" fmla="*/ 69 w 82"/>
                <a:gd name="T107" fmla="*/ 30 h 65"/>
                <a:gd name="T108" fmla="*/ 77 w 82"/>
                <a:gd name="T109" fmla="*/ 30 h 65"/>
                <a:gd name="T110" fmla="*/ 81 w 82"/>
                <a:gd name="T111" fmla="*/ 31 h 65"/>
                <a:gd name="T112" fmla="*/ 81 w 82"/>
                <a:gd name="T113" fmla="*/ 30 h 65"/>
                <a:gd name="T114" fmla="*/ 80 w 82"/>
                <a:gd name="T115" fmla="*/ 29 h 65"/>
                <a:gd name="T116" fmla="*/ 82 w 82"/>
                <a:gd name="T117" fmla="*/ 2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2" h="65">
                  <a:moveTo>
                    <a:pt x="82" y="27"/>
                  </a:moveTo>
                  <a:cubicBezTo>
                    <a:pt x="79" y="25"/>
                    <a:pt x="79" y="25"/>
                    <a:pt x="79" y="25"/>
                  </a:cubicBezTo>
                  <a:cubicBezTo>
                    <a:pt x="77" y="21"/>
                    <a:pt x="77" y="21"/>
                    <a:pt x="77" y="21"/>
                  </a:cubicBezTo>
                  <a:cubicBezTo>
                    <a:pt x="77" y="20"/>
                    <a:pt x="77" y="20"/>
                    <a:pt x="77" y="20"/>
                  </a:cubicBezTo>
                  <a:cubicBezTo>
                    <a:pt x="77" y="20"/>
                    <a:pt x="77" y="20"/>
                    <a:pt x="77" y="20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77" y="18"/>
                    <a:pt x="77" y="18"/>
                    <a:pt x="77" y="18"/>
                  </a:cubicBezTo>
                  <a:cubicBezTo>
                    <a:pt x="77" y="11"/>
                    <a:pt x="77" y="11"/>
                    <a:pt x="77" y="11"/>
                  </a:cubicBezTo>
                  <a:cubicBezTo>
                    <a:pt x="76" y="10"/>
                    <a:pt x="76" y="10"/>
                    <a:pt x="76" y="10"/>
                  </a:cubicBezTo>
                  <a:cubicBezTo>
                    <a:pt x="77" y="9"/>
                    <a:pt x="77" y="9"/>
                    <a:pt x="77" y="9"/>
                  </a:cubicBezTo>
                  <a:cubicBezTo>
                    <a:pt x="74" y="7"/>
                    <a:pt x="74" y="7"/>
                    <a:pt x="74" y="7"/>
                  </a:cubicBezTo>
                  <a:cubicBezTo>
                    <a:pt x="74" y="7"/>
                    <a:pt x="74" y="7"/>
                    <a:pt x="74" y="7"/>
                  </a:cubicBezTo>
                  <a:cubicBezTo>
                    <a:pt x="73" y="6"/>
                    <a:pt x="73" y="6"/>
                    <a:pt x="73" y="6"/>
                  </a:cubicBezTo>
                  <a:cubicBezTo>
                    <a:pt x="70" y="7"/>
                    <a:pt x="70" y="7"/>
                    <a:pt x="69" y="4"/>
                  </a:cubicBezTo>
                  <a:cubicBezTo>
                    <a:pt x="68" y="5"/>
                    <a:pt x="68" y="6"/>
                    <a:pt x="67" y="6"/>
                  </a:cubicBezTo>
                  <a:cubicBezTo>
                    <a:pt x="67" y="6"/>
                    <a:pt x="66" y="6"/>
                    <a:pt x="66" y="6"/>
                  </a:cubicBezTo>
                  <a:cubicBezTo>
                    <a:pt x="64" y="6"/>
                    <a:pt x="62" y="5"/>
                    <a:pt x="60" y="6"/>
                  </a:cubicBezTo>
                  <a:cubicBezTo>
                    <a:pt x="60" y="7"/>
                    <a:pt x="59" y="7"/>
                    <a:pt x="59" y="6"/>
                  </a:cubicBezTo>
                  <a:cubicBezTo>
                    <a:pt x="58" y="6"/>
                    <a:pt x="57" y="6"/>
                    <a:pt x="57" y="6"/>
                  </a:cubicBezTo>
                  <a:cubicBezTo>
                    <a:pt x="56" y="4"/>
                    <a:pt x="53" y="3"/>
                    <a:pt x="53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2" y="0"/>
                    <a:pt x="48" y="2"/>
                    <a:pt x="48" y="3"/>
                  </a:cubicBezTo>
                  <a:cubicBezTo>
                    <a:pt x="48" y="5"/>
                    <a:pt x="47" y="8"/>
                    <a:pt x="45" y="11"/>
                  </a:cubicBezTo>
                  <a:cubicBezTo>
                    <a:pt x="44" y="13"/>
                    <a:pt x="44" y="15"/>
                    <a:pt x="42" y="16"/>
                  </a:cubicBezTo>
                  <a:cubicBezTo>
                    <a:pt x="41" y="17"/>
                    <a:pt x="39" y="18"/>
                    <a:pt x="37" y="19"/>
                  </a:cubicBezTo>
                  <a:cubicBezTo>
                    <a:pt x="36" y="20"/>
                    <a:pt x="34" y="20"/>
                    <a:pt x="33" y="21"/>
                  </a:cubicBezTo>
                  <a:cubicBezTo>
                    <a:pt x="32" y="21"/>
                    <a:pt x="31" y="21"/>
                    <a:pt x="31" y="22"/>
                  </a:cubicBezTo>
                  <a:cubicBezTo>
                    <a:pt x="30" y="24"/>
                    <a:pt x="29" y="25"/>
                    <a:pt x="27" y="26"/>
                  </a:cubicBezTo>
                  <a:cubicBezTo>
                    <a:pt x="27" y="27"/>
                    <a:pt x="26" y="28"/>
                    <a:pt x="26" y="29"/>
                  </a:cubicBezTo>
                  <a:cubicBezTo>
                    <a:pt x="26" y="30"/>
                    <a:pt x="26" y="31"/>
                    <a:pt x="26" y="32"/>
                  </a:cubicBezTo>
                  <a:cubicBezTo>
                    <a:pt x="24" y="33"/>
                    <a:pt x="24" y="34"/>
                    <a:pt x="23" y="35"/>
                  </a:cubicBezTo>
                  <a:cubicBezTo>
                    <a:pt x="22" y="38"/>
                    <a:pt x="22" y="41"/>
                    <a:pt x="23" y="43"/>
                  </a:cubicBezTo>
                  <a:cubicBezTo>
                    <a:pt x="23" y="44"/>
                    <a:pt x="24" y="45"/>
                    <a:pt x="24" y="47"/>
                  </a:cubicBezTo>
                  <a:cubicBezTo>
                    <a:pt x="23" y="47"/>
                    <a:pt x="23" y="48"/>
                    <a:pt x="23" y="48"/>
                  </a:cubicBezTo>
                  <a:cubicBezTo>
                    <a:pt x="21" y="50"/>
                    <a:pt x="21" y="52"/>
                    <a:pt x="19" y="54"/>
                  </a:cubicBezTo>
                  <a:cubicBezTo>
                    <a:pt x="17" y="56"/>
                    <a:pt x="13" y="57"/>
                    <a:pt x="12" y="60"/>
                  </a:cubicBezTo>
                  <a:cubicBezTo>
                    <a:pt x="9" y="61"/>
                    <a:pt x="7" y="63"/>
                    <a:pt x="5" y="63"/>
                  </a:cubicBezTo>
                  <a:cubicBezTo>
                    <a:pt x="3" y="63"/>
                    <a:pt x="1" y="63"/>
                    <a:pt x="0" y="65"/>
                  </a:cubicBezTo>
                  <a:cubicBezTo>
                    <a:pt x="30" y="65"/>
                    <a:pt x="30" y="65"/>
                    <a:pt x="30" y="65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36" y="52"/>
                    <a:pt x="36" y="52"/>
                    <a:pt x="36" y="52"/>
                  </a:cubicBezTo>
                  <a:cubicBezTo>
                    <a:pt x="40" y="51"/>
                    <a:pt x="40" y="51"/>
                    <a:pt x="40" y="51"/>
                  </a:cubicBezTo>
                  <a:cubicBezTo>
                    <a:pt x="43" y="51"/>
                    <a:pt x="43" y="51"/>
                    <a:pt x="43" y="51"/>
                  </a:cubicBezTo>
                  <a:cubicBezTo>
                    <a:pt x="49" y="50"/>
                    <a:pt x="49" y="50"/>
                    <a:pt x="49" y="50"/>
                  </a:cubicBezTo>
                  <a:cubicBezTo>
                    <a:pt x="51" y="51"/>
                    <a:pt x="51" y="51"/>
                    <a:pt x="51" y="51"/>
                  </a:cubicBezTo>
                  <a:cubicBezTo>
                    <a:pt x="55" y="46"/>
                    <a:pt x="55" y="46"/>
                    <a:pt x="55" y="46"/>
                  </a:cubicBezTo>
                  <a:cubicBezTo>
                    <a:pt x="55" y="46"/>
                    <a:pt x="59" y="43"/>
                    <a:pt x="59" y="43"/>
                  </a:cubicBezTo>
                  <a:cubicBezTo>
                    <a:pt x="60" y="43"/>
                    <a:pt x="64" y="42"/>
                    <a:pt x="64" y="42"/>
                  </a:cubicBezTo>
                  <a:cubicBezTo>
                    <a:pt x="64" y="40"/>
                    <a:pt x="64" y="40"/>
                    <a:pt x="64" y="40"/>
                  </a:cubicBezTo>
                  <a:cubicBezTo>
                    <a:pt x="64" y="39"/>
                    <a:pt x="64" y="39"/>
                    <a:pt x="64" y="39"/>
                  </a:cubicBezTo>
                  <a:cubicBezTo>
                    <a:pt x="63" y="37"/>
                    <a:pt x="63" y="37"/>
                    <a:pt x="63" y="37"/>
                  </a:cubicBezTo>
                  <a:cubicBezTo>
                    <a:pt x="64" y="34"/>
                    <a:pt x="64" y="34"/>
                    <a:pt x="64" y="34"/>
                  </a:cubicBezTo>
                  <a:cubicBezTo>
                    <a:pt x="69" y="33"/>
                    <a:pt x="69" y="33"/>
                    <a:pt x="69" y="33"/>
                  </a:cubicBezTo>
                  <a:cubicBezTo>
                    <a:pt x="69" y="30"/>
                    <a:pt x="69" y="30"/>
                    <a:pt x="69" y="30"/>
                  </a:cubicBezTo>
                  <a:cubicBezTo>
                    <a:pt x="77" y="30"/>
                    <a:pt x="77" y="30"/>
                    <a:pt x="77" y="30"/>
                  </a:cubicBezTo>
                  <a:cubicBezTo>
                    <a:pt x="81" y="31"/>
                    <a:pt x="81" y="31"/>
                    <a:pt x="81" y="31"/>
                  </a:cubicBezTo>
                  <a:cubicBezTo>
                    <a:pt x="81" y="30"/>
                    <a:pt x="81" y="30"/>
                    <a:pt x="81" y="30"/>
                  </a:cubicBezTo>
                  <a:cubicBezTo>
                    <a:pt x="80" y="29"/>
                    <a:pt x="80" y="29"/>
                    <a:pt x="80" y="29"/>
                  </a:cubicBezTo>
                  <a:lnTo>
                    <a:pt x="82" y="27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2" name="Freeform 898">
              <a:extLst>
                <a:ext uri="{FF2B5EF4-FFF2-40B4-BE49-F238E27FC236}">
                  <a16:creationId xmlns:a16="http://schemas.microsoft.com/office/drawing/2014/main" id="{4121D4CC-07E8-DEB1-03B4-4B16BA97A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4525" y="5470525"/>
              <a:ext cx="12700" cy="17463"/>
            </a:xfrm>
            <a:custGeom>
              <a:avLst/>
              <a:gdLst>
                <a:gd name="T0" fmla="*/ 3 w 3"/>
                <a:gd name="T1" fmla="*/ 2 h 4"/>
                <a:gd name="T2" fmla="*/ 2 w 3"/>
                <a:gd name="T3" fmla="*/ 0 h 4"/>
                <a:gd name="T4" fmla="*/ 0 w 3"/>
                <a:gd name="T5" fmla="*/ 3 h 4"/>
                <a:gd name="T6" fmla="*/ 1 w 3"/>
                <a:gd name="T7" fmla="*/ 4 h 4"/>
                <a:gd name="T8" fmla="*/ 3 w 3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2" y="0"/>
                    <a:pt x="0" y="2"/>
                    <a:pt x="0" y="3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2" y="4"/>
                    <a:pt x="3" y="2"/>
                    <a:pt x="3" y="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3" name="Freeform 899">
              <a:extLst>
                <a:ext uri="{FF2B5EF4-FFF2-40B4-BE49-F238E27FC236}">
                  <a16:creationId xmlns:a16="http://schemas.microsoft.com/office/drawing/2014/main" id="{BF393FC8-ADE8-DB03-8FC3-B55354426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4087813"/>
              <a:ext cx="346075" cy="379413"/>
            </a:xfrm>
            <a:custGeom>
              <a:avLst/>
              <a:gdLst>
                <a:gd name="T0" fmla="*/ 35 w 83"/>
                <a:gd name="T1" fmla="*/ 91 h 91"/>
                <a:gd name="T2" fmla="*/ 35 w 83"/>
                <a:gd name="T3" fmla="*/ 89 h 91"/>
                <a:gd name="T4" fmla="*/ 35 w 83"/>
                <a:gd name="T5" fmla="*/ 87 h 91"/>
                <a:gd name="T6" fmla="*/ 36 w 83"/>
                <a:gd name="T7" fmla="*/ 86 h 91"/>
                <a:gd name="T8" fmla="*/ 38 w 83"/>
                <a:gd name="T9" fmla="*/ 85 h 91"/>
                <a:gd name="T10" fmla="*/ 41 w 83"/>
                <a:gd name="T11" fmla="*/ 89 h 91"/>
                <a:gd name="T12" fmla="*/ 43 w 83"/>
                <a:gd name="T13" fmla="*/ 87 h 91"/>
                <a:gd name="T14" fmla="*/ 52 w 83"/>
                <a:gd name="T15" fmla="*/ 87 h 91"/>
                <a:gd name="T16" fmla="*/ 52 w 83"/>
                <a:gd name="T17" fmla="*/ 85 h 91"/>
                <a:gd name="T18" fmla="*/ 52 w 83"/>
                <a:gd name="T19" fmla="*/ 86 h 91"/>
                <a:gd name="T20" fmla="*/ 78 w 83"/>
                <a:gd name="T21" fmla="*/ 86 h 91"/>
                <a:gd name="T22" fmla="*/ 79 w 83"/>
                <a:gd name="T23" fmla="*/ 81 h 91"/>
                <a:gd name="T24" fmla="*/ 79 w 83"/>
                <a:gd name="T25" fmla="*/ 80 h 91"/>
                <a:gd name="T26" fmla="*/ 77 w 83"/>
                <a:gd name="T27" fmla="*/ 79 h 91"/>
                <a:gd name="T28" fmla="*/ 71 w 83"/>
                <a:gd name="T29" fmla="*/ 17 h 91"/>
                <a:gd name="T30" fmla="*/ 83 w 83"/>
                <a:gd name="T31" fmla="*/ 17 h 91"/>
                <a:gd name="T32" fmla="*/ 57 w 83"/>
                <a:gd name="T33" fmla="*/ 0 h 91"/>
                <a:gd name="T34" fmla="*/ 57 w 83"/>
                <a:gd name="T35" fmla="*/ 10 h 91"/>
                <a:gd name="T36" fmla="*/ 34 w 83"/>
                <a:gd name="T37" fmla="*/ 10 h 91"/>
                <a:gd name="T38" fmla="*/ 34 w 83"/>
                <a:gd name="T39" fmla="*/ 29 h 91"/>
                <a:gd name="T40" fmla="*/ 30 w 83"/>
                <a:gd name="T41" fmla="*/ 30 h 91"/>
                <a:gd name="T42" fmla="*/ 26 w 83"/>
                <a:gd name="T43" fmla="*/ 33 h 91"/>
                <a:gd name="T44" fmla="*/ 27 w 83"/>
                <a:gd name="T45" fmla="*/ 44 h 91"/>
                <a:gd name="T46" fmla="*/ 1 w 83"/>
                <a:gd name="T47" fmla="*/ 45 h 91"/>
                <a:gd name="T48" fmla="*/ 0 w 83"/>
                <a:gd name="T49" fmla="*/ 49 h 91"/>
                <a:gd name="T50" fmla="*/ 1 w 83"/>
                <a:gd name="T51" fmla="*/ 47 h 91"/>
                <a:gd name="T52" fmla="*/ 1 w 83"/>
                <a:gd name="T53" fmla="*/ 47 h 91"/>
                <a:gd name="T54" fmla="*/ 5 w 83"/>
                <a:gd name="T55" fmla="*/ 52 h 91"/>
                <a:gd name="T56" fmla="*/ 5 w 83"/>
                <a:gd name="T57" fmla="*/ 58 h 91"/>
                <a:gd name="T58" fmla="*/ 5 w 83"/>
                <a:gd name="T59" fmla="*/ 59 h 91"/>
                <a:gd name="T60" fmla="*/ 5 w 83"/>
                <a:gd name="T61" fmla="*/ 61 h 91"/>
                <a:gd name="T62" fmla="*/ 6 w 83"/>
                <a:gd name="T63" fmla="*/ 62 h 91"/>
                <a:gd name="T64" fmla="*/ 7 w 83"/>
                <a:gd name="T65" fmla="*/ 65 h 91"/>
                <a:gd name="T66" fmla="*/ 7 w 83"/>
                <a:gd name="T67" fmla="*/ 73 h 91"/>
                <a:gd name="T68" fmla="*/ 6 w 83"/>
                <a:gd name="T69" fmla="*/ 74 h 91"/>
                <a:gd name="T70" fmla="*/ 5 w 83"/>
                <a:gd name="T71" fmla="*/ 78 h 91"/>
                <a:gd name="T72" fmla="*/ 4 w 83"/>
                <a:gd name="T73" fmla="*/ 81 h 91"/>
                <a:gd name="T74" fmla="*/ 5 w 83"/>
                <a:gd name="T75" fmla="*/ 79 h 91"/>
                <a:gd name="T76" fmla="*/ 9 w 83"/>
                <a:gd name="T77" fmla="*/ 80 h 91"/>
                <a:gd name="T78" fmla="*/ 14 w 83"/>
                <a:gd name="T79" fmla="*/ 78 h 91"/>
                <a:gd name="T80" fmla="*/ 18 w 83"/>
                <a:gd name="T81" fmla="*/ 78 h 91"/>
                <a:gd name="T82" fmla="*/ 21 w 83"/>
                <a:gd name="T83" fmla="*/ 81 h 91"/>
                <a:gd name="T84" fmla="*/ 24 w 83"/>
                <a:gd name="T85" fmla="*/ 82 h 91"/>
                <a:gd name="T86" fmla="*/ 25 w 83"/>
                <a:gd name="T87" fmla="*/ 82 h 91"/>
                <a:gd name="T88" fmla="*/ 25 w 83"/>
                <a:gd name="T89" fmla="*/ 85 h 91"/>
                <a:gd name="T90" fmla="*/ 28 w 83"/>
                <a:gd name="T91" fmla="*/ 86 h 91"/>
                <a:gd name="T92" fmla="*/ 29 w 83"/>
                <a:gd name="T93" fmla="*/ 89 h 91"/>
                <a:gd name="T94" fmla="*/ 32 w 83"/>
                <a:gd name="T95" fmla="*/ 91 h 91"/>
                <a:gd name="T96" fmla="*/ 34 w 83"/>
                <a:gd name="T97" fmla="*/ 91 h 91"/>
                <a:gd name="T98" fmla="*/ 35 w 83"/>
                <a:gd name="T99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3" h="91">
                  <a:moveTo>
                    <a:pt x="35" y="91"/>
                  </a:moveTo>
                  <a:cubicBezTo>
                    <a:pt x="35" y="91"/>
                    <a:pt x="35" y="89"/>
                    <a:pt x="35" y="89"/>
                  </a:cubicBezTo>
                  <a:cubicBezTo>
                    <a:pt x="35" y="89"/>
                    <a:pt x="35" y="88"/>
                    <a:pt x="35" y="87"/>
                  </a:cubicBezTo>
                  <a:cubicBezTo>
                    <a:pt x="36" y="87"/>
                    <a:pt x="36" y="86"/>
                    <a:pt x="36" y="86"/>
                  </a:cubicBezTo>
                  <a:cubicBezTo>
                    <a:pt x="38" y="85"/>
                    <a:pt x="38" y="85"/>
                    <a:pt x="38" y="85"/>
                  </a:cubicBezTo>
                  <a:cubicBezTo>
                    <a:pt x="41" y="89"/>
                    <a:pt x="41" y="89"/>
                    <a:pt x="41" y="89"/>
                  </a:cubicBezTo>
                  <a:cubicBezTo>
                    <a:pt x="43" y="87"/>
                    <a:pt x="43" y="87"/>
                    <a:pt x="43" y="87"/>
                  </a:cubicBezTo>
                  <a:cubicBezTo>
                    <a:pt x="52" y="87"/>
                    <a:pt x="52" y="87"/>
                    <a:pt x="52" y="87"/>
                  </a:cubicBezTo>
                  <a:cubicBezTo>
                    <a:pt x="52" y="85"/>
                    <a:pt x="52" y="85"/>
                    <a:pt x="52" y="85"/>
                  </a:cubicBezTo>
                  <a:cubicBezTo>
                    <a:pt x="52" y="86"/>
                    <a:pt x="52" y="86"/>
                    <a:pt x="52" y="86"/>
                  </a:cubicBezTo>
                  <a:cubicBezTo>
                    <a:pt x="78" y="86"/>
                    <a:pt x="78" y="86"/>
                    <a:pt x="78" y="86"/>
                  </a:cubicBezTo>
                  <a:cubicBezTo>
                    <a:pt x="79" y="81"/>
                    <a:pt x="79" y="81"/>
                    <a:pt x="79" y="81"/>
                  </a:cubicBezTo>
                  <a:cubicBezTo>
                    <a:pt x="79" y="81"/>
                    <a:pt x="79" y="80"/>
                    <a:pt x="79" y="80"/>
                  </a:cubicBezTo>
                  <a:cubicBezTo>
                    <a:pt x="79" y="80"/>
                    <a:pt x="77" y="79"/>
                    <a:pt x="77" y="79"/>
                  </a:cubicBezTo>
                  <a:cubicBezTo>
                    <a:pt x="71" y="17"/>
                    <a:pt x="71" y="17"/>
                    <a:pt x="71" y="17"/>
                  </a:cubicBezTo>
                  <a:cubicBezTo>
                    <a:pt x="83" y="17"/>
                    <a:pt x="83" y="17"/>
                    <a:pt x="83" y="17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0" y="30"/>
                    <a:pt x="30" y="30"/>
                    <a:pt x="30" y="30"/>
                  </a:cubicBezTo>
                  <a:cubicBezTo>
                    <a:pt x="26" y="33"/>
                    <a:pt x="26" y="33"/>
                    <a:pt x="26" y="33"/>
                  </a:cubicBezTo>
                  <a:cubicBezTo>
                    <a:pt x="27" y="44"/>
                    <a:pt x="27" y="44"/>
                    <a:pt x="27" y="44"/>
                  </a:cubicBezTo>
                  <a:cubicBezTo>
                    <a:pt x="1" y="45"/>
                    <a:pt x="1" y="45"/>
                    <a:pt x="1" y="45"/>
                  </a:cubicBezTo>
                  <a:cubicBezTo>
                    <a:pt x="0" y="46"/>
                    <a:pt x="0" y="47"/>
                    <a:pt x="0" y="49"/>
                  </a:cubicBezTo>
                  <a:cubicBezTo>
                    <a:pt x="1" y="48"/>
                    <a:pt x="0" y="47"/>
                    <a:pt x="1" y="47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2" y="49"/>
                    <a:pt x="4" y="50"/>
                    <a:pt x="5" y="52"/>
                  </a:cubicBezTo>
                  <a:cubicBezTo>
                    <a:pt x="6" y="54"/>
                    <a:pt x="6" y="56"/>
                    <a:pt x="5" y="58"/>
                  </a:cubicBezTo>
                  <a:cubicBezTo>
                    <a:pt x="4" y="58"/>
                    <a:pt x="4" y="58"/>
                    <a:pt x="5" y="59"/>
                  </a:cubicBezTo>
                  <a:cubicBezTo>
                    <a:pt x="4" y="60"/>
                    <a:pt x="4" y="61"/>
                    <a:pt x="5" y="61"/>
                  </a:cubicBezTo>
                  <a:cubicBezTo>
                    <a:pt x="6" y="61"/>
                    <a:pt x="6" y="62"/>
                    <a:pt x="6" y="62"/>
                  </a:cubicBezTo>
                  <a:cubicBezTo>
                    <a:pt x="6" y="63"/>
                    <a:pt x="7" y="64"/>
                    <a:pt x="7" y="65"/>
                  </a:cubicBezTo>
                  <a:cubicBezTo>
                    <a:pt x="7" y="68"/>
                    <a:pt x="7" y="70"/>
                    <a:pt x="7" y="73"/>
                  </a:cubicBezTo>
                  <a:cubicBezTo>
                    <a:pt x="6" y="73"/>
                    <a:pt x="6" y="74"/>
                    <a:pt x="6" y="74"/>
                  </a:cubicBezTo>
                  <a:cubicBezTo>
                    <a:pt x="6" y="75"/>
                    <a:pt x="5" y="77"/>
                    <a:pt x="5" y="78"/>
                  </a:cubicBezTo>
                  <a:cubicBezTo>
                    <a:pt x="5" y="79"/>
                    <a:pt x="4" y="80"/>
                    <a:pt x="4" y="81"/>
                  </a:cubicBezTo>
                  <a:cubicBezTo>
                    <a:pt x="5" y="79"/>
                    <a:pt x="5" y="79"/>
                    <a:pt x="5" y="79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18" y="78"/>
                    <a:pt x="18" y="78"/>
                    <a:pt x="18" y="78"/>
                  </a:cubicBezTo>
                  <a:cubicBezTo>
                    <a:pt x="21" y="81"/>
                    <a:pt x="21" y="81"/>
                    <a:pt x="21" y="81"/>
                  </a:cubicBezTo>
                  <a:cubicBezTo>
                    <a:pt x="24" y="82"/>
                    <a:pt x="24" y="82"/>
                    <a:pt x="24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5"/>
                    <a:pt x="25" y="85"/>
                    <a:pt x="25" y="85"/>
                  </a:cubicBezTo>
                  <a:cubicBezTo>
                    <a:pt x="28" y="86"/>
                    <a:pt x="28" y="86"/>
                    <a:pt x="28" y="86"/>
                  </a:cubicBezTo>
                  <a:cubicBezTo>
                    <a:pt x="29" y="89"/>
                    <a:pt x="29" y="89"/>
                    <a:pt x="29" y="89"/>
                  </a:cubicBezTo>
                  <a:cubicBezTo>
                    <a:pt x="32" y="91"/>
                    <a:pt x="32" y="91"/>
                    <a:pt x="32" y="91"/>
                  </a:cubicBezTo>
                  <a:cubicBezTo>
                    <a:pt x="34" y="91"/>
                    <a:pt x="34" y="91"/>
                    <a:pt x="34" y="91"/>
                  </a:cubicBezTo>
                  <a:lnTo>
                    <a:pt x="35" y="9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4" name="Freeform 900">
              <a:extLst>
                <a:ext uri="{FF2B5EF4-FFF2-40B4-BE49-F238E27FC236}">
                  <a16:creationId xmlns:a16="http://schemas.microsoft.com/office/drawing/2014/main" id="{DEEDD3C7-E7FB-0C0C-09F1-11C77CF9B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025" y="4159250"/>
              <a:ext cx="466725" cy="446088"/>
            </a:xfrm>
            <a:custGeom>
              <a:avLst/>
              <a:gdLst>
                <a:gd name="T0" fmla="*/ 107 w 112"/>
                <a:gd name="T1" fmla="*/ 70 h 107"/>
                <a:gd name="T2" fmla="*/ 112 w 112"/>
                <a:gd name="T3" fmla="*/ 63 h 107"/>
                <a:gd name="T4" fmla="*/ 106 w 112"/>
                <a:gd name="T5" fmla="*/ 44 h 107"/>
                <a:gd name="T6" fmla="*/ 105 w 112"/>
                <a:gd name="T7" fmla="*/ 38 h 107"/>
                <a:gd name="T8" fmla="*/ 100 w 112"/>
                <a:gd name="T9" fmla="*/ 37 h 107"/>
                <a:gd name="T10" fmla="*/ 99 w 112"/>
                <a:gd name="T11" fmla="*/ 35 h 107"/>
                <a:gd name="T12" fmla="*/ 94 w 112"/>
                <a:gd name="T13" fmla="*/ 33 h 107"/>
                <a:gd name="T14" fmla="*/ 91 w 112"/>
                <a:gd name="T15" fmla="*/ 29 h 107"/>
                <a:gd name="T16" fmla="*/ 39 w 112"/>
                <a:gd name="T17" fmla="*/ 0 h 107"/>
                <a:gd name="T18" fmla="*/ 47 w 112"/>
                <a:gd name="T19" fmla="*/ 63 h 107"/>
                <a:gd name="T20" fmla="*/ 46 w 112"/>
                <a:gd name="T21" fmla="*/ 69 h 107"/>
                <a:gd name="T22" fmla="*/ 20 w 112"/>
                <a:gd name="T23" fmla="*/ 68 h 107"/>
                <a:gd name="T24" fmla="*/ 11 w 112"/>
                <a:gd name="T25" fmla="*/ 70 h 107"/>
                <a:gd name="T26" fmla="*/ 6 w 112"/>
                <a:gd name="T27" fmla="*/ 68 h 107"/>
                <a:gd name="T28" fmla="*/ 3 w 112"/>
                <a:gd name="T29" fmla="*/ 70 h 107"/>
                <a:gd name="T30" fmla="*/ 3 w 112"/>
                <a:gd name="T31" fmla="*/ 74 h 107"/>
                <a:gd name="T32" fmla="*/ 0 w 112"/>
                <a:gd name="T33" fmla="*/ 74 h 107"/>
                <a:gd name="T34" fmla="*/ 2 w 112"/>
                <a:gd name="T35" fmla="*/ 78 h 107"/>
                <a:gd name="T36" fmla="*/ 2 w 112"/>
                <a:gd name="T37" fmla="*/ 82 h 107"/>
                <a:gd name="T38" fmla="*/ 5 w 112"/>
                <a:gd name="T39" fmla="*/ 84 h 107"/>
                <a:gd name="T40" fmla="*/ 6 w 112"/>
                <a:gd name="T41" fmla="*/ 88 h 107"/>
                <a:gd name="T42" fmla="*/ 6 w 112"/>
                <a:gd name="T43" fmla="*/ 91 h 107"/>
                <a:gd name="T44" fmla="*/ 7 w 112"/>
                <a:gd name="T45" fmla="*/ 94 h 107"/>
                <a:gd name="T46" fmla="*/ 11 w 112"/>
                <a:gd name="T47" fmla="*/ 94 h 107"/>
                <a:gd name="T48" fmla="*/ 13 w 112"/>
                <a:gd name="T49" fmla="*/ 92 h 107"/>
                <a:gd name="T50" fmla="*/ 18 w 112"/>
                <a:gd name="T51" fmla="*/ 93 h 107"/>
                <a:gd name="T52" fmla="*/ 20 w 112"/>
                <a:gd name="T53" fmla="*/ 92 h 107"/>
                <a:gd name="T54" fmla="*/ 20 w 112"/>
                <a:gd name="T55" fmla="*/ 90 h 107"/>
                <a:gd name="T56" fmla="*/ 24 w 112"/>
                <a:gd name="T57" fmla="*/ 94 h 107"/>
                <a:gd name="T58" fmla="*/ 23 w 112"/>
                <a:gd name="T59" fmla="*/ 96 h 107"/>
                <a:gd name="T60" fmla="*/ 24 w 112"/>
                <a:gd name="T61" fmla="*/ 101 h 107"/>
                <a:gd name="T62" fmla="*/ 27 w 112"/>
                <a:gd name="T63" fmla="*/ 103 h 107"/>
                <a:gd name="T64" fmla="*/ 29 w 112"/>
                <a:gd name="T65" fmla="*/ 107 h 107"/>
                <a:gd name="T66" fmla="*/ 35 w 112"/>
                <a:gd name="T67" fmla="*/ 107 h 107"/>
                <a:gd name="T68" fmla="*/ 38 w 112"/>
                <a:gd name="T69" fmla="*/ 105 h 107"/>
                <a:gd name="T70" fmla="*/ 40 w 112"/>
                <a:gd name="T71" fmla="*/ 104 h 107"/>
                <a:gd name="T72" fmla="*/ 41 w 112"/>
                <a:gd name="T73" fmla="*/ 102 h 107"/>
                <a:gd name="T74" fmla="*/ 43 w 112"/>
                <a:gd name="T75" fmla="*/ 106 h 107"/>
                <a:gd name="T76" fmla="*/ 46 w 112"/>
                <a:gd name="T77" fmla="*/ 104 h 107"/>
                <a:gd name="T78" fmla="*/ 47 w 112"/>
                <a:gd name="T79" fmla="*/ 101 h 107"/>
                <a:gd name="T80" fmla="*/ 48 w 112"/>
                <a:gd name="T81" fmla="*/ 98 h 107"/>
                <a:gd name="T82" fmla="*/ 47 w 112"/>
                <a:gd name="T83" fmla="*/ 95 h 107"/>
                <a:gd name="T84" fmla="*/ 54 w 112"/>
                <a:gd name="T85" fmla="*/ 91 h 107"/>
                <a:gd name="T86" fmla="*/ 55 w 112"/>
                <a:gd name="T87" fmla="*/ 89 h 107"/>
                <a:gd name="T88" fmla="*/ 54 w 112"/>
                <a:gd name="T89" fmla="*/ 86 h 107"/>
                <a:gd name="T90" fmla="*/ 57 w 112"/>
                <a:gd name="T91" fmla="*/ 84 h 107"/>
                <a:gd name="T92" fmla="*/ 60 w 112"/>
                <a:gd name="T93" fmla="*/ 85 h 107"/>
                <a:gd name="T94" fmla="*/ 61 w 112"/>
                <a:gd name="T95" fmla="*/ 82 h 107"/>
                <a:gd name="T96" fmla="*/ 64 w 112"/>
                <a:gd name="T97" fmla="*/ 80 h 107"/>
                <a:gd name="T98" fmla="*/ 66 w 112"/>
                <a:gd name="T99" fmla="*/ 78 h 107"/>
                <a:gd name="T100" fmla="*/ 70 w 112"/>
                <a:gd name="T101" fmla="*/ 78 h 107"/>
                <a:gd name="T102" fmla="*/ 76 w 112"/>
                <a:gd name="T103" fmla="*/ 74 h 107"/>
                <a:gd name="T104" fmla="*/ 85 w 112"/>
                <a:gd name="T105" fmla="*/ 73 h 107"/>
                <a:gd name="T106" fmla="*/ 93 w 112"/>
                <a:gd name="T107" fmla="*/ 71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107">
                  <a:moveTo>
                    <a:pt x="93" y="71"/>
                  </a:moveTo>
                  <a:cubicBezTo>
                    <a:pt x="107" y="70"/>
                    <a:pt x="107" y="70"/>
                    <a:pt x="107" y="70"/>
                  </a:cubicBezTo>
                  <a:cubicBezTo>
                    <a:pt x="110" y="67"/>
                    <a:pt x="110" y="67"/>
                    <a:pt x="110" y="67"/>
                  </a:cubicBezTo>
                  <a:cubicBezTo>
                    <a:pt x="112" y="63"/>
                    <a:pt x="112" y="63"/>
                    <a:pt x="112" y="63"/>
                  </a:cubicBezTo>
                  <a:cubicBezTo>
                    <a:pt x="112" y="43"/>
                    <a:pt x="112" y="43"/>
                    <a:pt x="112" y="43"/>
                  </a:cubicBezTo>
                  <a:cubicBezTo>
                    <a:pt x="106" y="44"/>
                    <a:pt x="106" y="44"/>
                    <a:pt x="106" y="44"/>
                  </a:cubicBezTo>
                  <a:cubicBezTo>
                    <a:pt x="105" y="44"/>
                    <a:pt x="105" y="44"/>
                    <a:pt x="105" y="44"/>
                  </a:cubicBezTo>
                  <a:cubicBezTo>
                    <a:pt x="105" y="38"/>
                    <a:pt x="105" y="38"/>
                    <a:pt x="105" y="38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100" y="37"/>
                    <a:pt x="100" y="37"/>
                    <a:pt x="100" y="37"/>
                  </a:cubicBezTo>
                  <a:cubicBezTo>
                    <a:pt x="99" y="37"/>
                    <a:pt x="99" y="37"/>
                    <a:pt x="99" y="37"/>
                  </a:cubicBezTo>
                  <a:cubicBezTo>
                    <a:pt x="99" y="35"/>
                    <a:pt x="99" y="35"/>
                    <a:pt x="99" y="35"/>
                  </a:cubicBezTo>
                  <a:cubicBezTo>
                    <a:pt x="96" y="35"/>
                    <a:pt x="96" y="35"/>
                    <a:pt x="96" y="35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1" y="32"/>
                    <a:pt x="91" y="32"/>
                    <a:pt x="91" y="32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45" y="62"/>
                    <a:pt x="45" y="62"/>
                    <a:pt x="45" y="62"/>
                  </a:cubicBezTo>
                  <a:cubicBezTo>
                    <a:pt x="45" y="62"/>
                    <a:pt x="47" y="63"/>
                    <a:pt x="47" y="63"/>
                  </a:cubicBezTo>
                  <a:cubicBezTo>
                    <a:pt x="47" y="63"/>
                    <a:pt x="47" y="64"/>
                    <a:pt x="47" y="64"/>
                  </a:cubicBezTo>
                  <a:cubicBezTo>
                    <a:pt x="46" y="69"/>
                    <a:pt x="46" y="69"/>
                    <a:pt x="46" y="69"/>
                  </a:cubicBezTo>
                  <a:cubicBezTo>
                    <a:pt x="20" y="69"/>
                    <a:pt x="20" y="69"/>
                    <a:pt x="20" y="69"/>
                  </a:cubicBezTo>
                  <a:cubicBezTo>
                    <a:pt x="20" y="68"/>
                    <a:pt x="20" y="68"/>
                    <a:pt x="20" y="68"/>
                  </a:cubicBezTo>
                  <a:cubicBezTo>
                    <a:pt x="20" y="70"/>
                    <a:pt x="20" y="70"/>
                    <a:pt x="20" y="70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9" y="72"/>
                    <a:pt x="9" y="72"/>
                    <a:pt x="9" y="72"/>
                  </a:cubicBezTo>
                  <a:cubicBezTo>
                    <a:pt x="6" y="68"/>
                    <a:pt x="6" y="68"/>
                    <a:pt x="6" y="68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4" y="69"/>
                    <a:pt x="4" y="70"/>
                    <a:pt x="3" y="70"/>
                  </a:cubicBezTo>
                  <a:cubicBezTo>
                    <a:pt x="3" y="71"/>
                    <a:pt x="3" y="72"/>
                    <a:pt x="3" y="72"/>
                  </a:cubicBezTo>
                  <a:cubicBezTo>
                    <a:pt x="3" y="72"/>
                    <a:pt x="3" y="74"/>
                    <a:pt x="3" y="74"/>
                  </a:cubicBezTo>
                  <a:cubicBezTo>
                    <a:pt x="2" y="74"/>
                    <a:pt x="2" y="74"/>
                    <a:pt x="2" y="74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3" y="80"/>
                    <a:pt x="3" y="80"/>
                    <a:pt x="3" y="80"/>
                  </a:cubicBezTo>
                  <a:cubicBezTo>
                    <a:pt x="2" y="82"/>
                    <a:pt x="2" y="82"/>
                    <a:pt x="2" y="82"/>
                  </a:cubicBezTo>
                  <a:cubicBezTo>
                    <a:pt x="3" y="85"/>
                    <a:pt x="3" y="85"/>
                    <a:pt x="3" y="85"/>
                  </a:cubicBezTo>
                  <a:cubicBezTo>
                    <a:pt x="5" y="84"/>
                    <a:pt x="5" y="84"/>
                    <a:pt x="5" y="84"/>
                  </a:cubicBezTo>
                  <a:cubicBezTo>
                    <a:pt x="7" y="87"/>
                    <a:pt x="7" y="87"/>
                    <a:pt x="7" y="87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6" y="89"/>
                    <a:pt x="6" y="89"/>
                    <a:pt x="6" y="89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5" y="92"/>
                    <a:pt x="5" y="92"/>
                    <a:pt x="5" y="92"/>
                  </a:cubicBezTo>
                  <a:cubicBezTo>
                    <a:pt x="7" y="94"/>
                    <a:pt x="7" y="94"/>
                    <a:pt x="7" y="94"/>
                  </a:cubicBezTo>
                  <a:cubicBezTo>
                    <a:pt x="9" y="92"/>
                    <a:pt x="9" y="92"/>
                    <a:pt x="9" y="92"/>
                  </a:cubicBezTo>
                  <a:cubicBezTo>
                    <a:pt x="11" y="94"/>
                    <a:pt x="11" y="94"/>
                    <a:pt x="11" y="94"/>
                  </a:cubicBezTo>
                  <a:cubicBezTo>
                    <a:pt x="12" y="94"/>
                    <a:pt x="12" y="94"/>
                    <a:pt x="12" y="94"/>
                  </a:cubicBezTo>
                  <a:cubicBezTo>
                    <a:pt x="13" y="92"/>
                    <a:pt x="13" y="92"/>
                    <a:pt x="13" y="92"/>
                  </a:cubicBezTo>
                  <a:cubicBezTo>
                    <a:pt x="17" y="93"/>
                    <a:pt x="17" y="93"/>
                    <a:pt x="17" y="93"/>
                  </a:cubicBezTo>
                  <a:cubicBezTo>
                    <a:pt x="18" y="93"/>
                    <a:pt x="18" y="93"/>
                    <a:pt x="18" y="93"/>
                  </a:cubicBezTo>
                  <a:cubicBezTo>
                    <a:pt x="18" y="92"/>
                    <a:pt x="18" y="92"/>
                    <a:pt x="18" y="92"/>
                  </a:cubicBezTo>
                  <a:cubicBezTo>
                    <a:pt x="20" y="92"/>
                    <a:pt x="20" y="92"/>
                    <a:pt x="20" y="92"/>
                  </a:cubicBezTo>
                  <a:cubicBezTo>
                    <a:pt x="20" y="91"/>
                    <a:pt x="20" y="91"/>
                    <a:pt x="20" y="91"/>
                  </a:cubicBezTo>
                  <a:cubicBezTo>
                    <a:pt x="20" y="90"/>
                    <a:pt x="20" y="90"/>
                    <a:pt x="20" y="90"/>
                  </a:cubicBezTo>
                  <a:cubicBezTo>
                    <a:pt x="22" y="90"/>
                    <a:pt x="22" y="90"/>
                    <a:pt x="22" y="90"/>
                  </a:cubicBezTo>
                  <a:cubicBezTo>
                    <a:pt x="24" y="94"/>
                    <a:pt x="24" y="94"/>
                    <a:pt x="24" y="94"/>
                  </a:cubicBezTo>
                  <a:cubicBezTo>
                    <a:pt x="23" y="95"/>
                    <a:pt x="23" y="95"/>
                    <a:pt x="23" y="95"/>
                  </a:cubicBezTo>
                  <a:cubicBezTo>
                    <a:pt x="23" y="96"/>
                    <a:pt x="23" y="96"/>
                    <a:pt x="23" y="96"/>
                  </a:cubicBezTo>
                  <a:cubicBezTo>
                    <a:pt x="27" y="98"/>
                    <a:pt x="27" y="98"/>
                    <a:pt x="27" y="98"/>
                  </a:cubicBezTo>
                  <a:cubicBezTo>
                    <a:pt x="24" y="101"/>
                    <a:pt x="24" y="101"/>
                    <a:pt x="24" y="101"/>
                  </a:cubicBezTo>
                  <a:cubicBezTo>
                    <a:pt x="27" y="101"/>
                    <a:pt x="27" y="101"/>
                    <a:pt x="27" y="101"/>
                  </a:cubicBezTo>
                  <a:cubicBezTo>
                    <a:pt x="27" y="103"/>
                    <a:pt x="27" y="103"/>
                    <a:pt x="27" y="103"/>
                  </a:cubicBezTo>
                  <a:cubicBezTo>
                    <a:pt x="29" y="105"/>
                    <a:pt x="29" y="105"/>
                    <a:pt x="29" y="105"/>
                  </a:cubicBezTo>
                  <a:cubicBezTo>
                    <a:pt x="29" y="107"/>
                    <a:pt x="29" y="107"/>
                    <a:pt x="29" y="107"/>
                  </a:cubicBezTo>
                  <a:cubicBezTo>
                    <a:pt x="32" y="104"/>
                    <a:pt x="32" y="104"/>
                    <a:pt x="32" y="104"/>
                  </a:cubicBezTo>
                  <a:cubicBezTo>
                    <a:pt x="35" y="107"/>
                    <a:pt x="35" y="107"/>
                    <a:pt x="35" y="107"/>
                  </a:cubicBezTo>
                  <a:cubicBezTo>
                    <a:pt x="36" y="105"/>
                    <a:pt x="36" y="105"/>
                    <a:pt x="36" y="105"/>
                  </a:cubicBezTo>
                  <a:cubicBezTo>
                    <a:pt x="38" y="105"/>
                    <a:pt x="38" y="105"/>
                    <a:pt x="38" y="105"/>
                  </a:cubicBezTo>
                  <a:cubicBezTo>
                    <a:pt x="38" y="103"/>
                    <a:pt x="38" y="103"/>
                    <a:pt x="38" y="103"/>
                  </a:cubicBezTo>
                  <a:cubicBezTo>
                    <a:pt x="40" y="104"/>
                    <a:pt x="40" y="104"/>
                    <a:pt x="40" y="104"/>
                  </a:cubicBezTo>
                  <a:cubicBezTo>
                    <a:pt x="40" y="103"/>
                    <a:pt x="40" y="103"/>
                    <a:pt x="40" y="103"/>
                  </a:cubicBezTo>
                  <a:cubicBezTo>
                    <a:pt x="41" y="102"/>
                    <a:pt x="41" y="102"/>
                    <a:pt x="41" y="102"/>
                  </a:cubicBezTo>
                  <a:cubicBezTo>
                    <a:pt x="42" y="106"/>
                    <a:pt x="42" y="106"/>
                    <a:pt x="42" y="106"/>
                  </a:cubicBezTo>
                  <a:cubicBezTo>
                    <a:pt x="43" y="106"/>
                    <a:pt x="43" y="106"/>
                    <a:pt x="43" y="106"/>
                  </a:cubicBezTo>
                  <a:cubicBezTo>
                    <a:pt x="44" y="104"/>
                    <a:pt x="44" y="104"/>
                    <a:pt x="44" y="104"/>
                  </a:cubicBezTo>
                  <a:cubicBezTo>
                    <a:pt x="46" y="104"/>
                    <a:pt x="46" y="104"/>
                    <a:pt x="46" y="104"/>
                  </a:cubicBezTo>
                  <a:cubicBezTo>
                    <a:pt x="46" y="103"/>
                    <a:pt x="46" y="103"/>
                    <a:pt x="46" y="103"/>
                  </a:cubicBezTo>
                  <a:cubicBezTo>
                    <a:pt x="46" y="103"/>
                    <a:pt x="47" y="102"/>
                    <a:pt x="47" y="101"/>
                  </a:cubicBezTo>
                  <a:cubicBezTo>
                    <a:pt x="47" y="101"/>
                    <a:pt x="46" y="100"/>
                    <a:pt x="46" y="100"/>
                  </a:cubicBezTo>
                  <a:cubicBezTo>
                    <a:pt x="48" y="98"/>
                    <a:pt x="48" y="98"/>
                    <a:pt x="48" y="98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47" y="95"/>
                    <a:pt x="47" y="95"/>
                    <a:pt x="47" y="95"/>
                  </a:cubicBezTo>
                  <a:cubicBezTo>
                    <a:pt x="52" y="93"/>
                    <a:pt x="52" y="93"/>
                    <a:pt x="52" y="93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53" y="89"/>
                    <a:pt x="53" y="89"/>
                    <a:pt x="53" y="89"/>
                  </a:cubicBezTo>
                  <a:cubicBezTo>
                    <a:pt x="55" y="89"/>
                    <a:pt x="55" y="89"/>
                    <a:pt x="55" y="89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4" y="86"/>
                    <a:pt x="54" y="86"/>
                    <a:pt x="54" y="86"/>
                  </a:cubicBezTo>
                  <a:cubicBezTo>
                    <a:pt x="57" y="83"/>
                    <a:pt x="57" y="83"/>
                    <a:pt x="57" y="83"/>
                  </a:cubicBezTo>
                  <a:cubicBezTo>
                    <a:pt x="57" y="84"/>
                    <a:pt x="57" y="84"/>
                    <a:pt x="57" y="84"/>
                  </a:cubicBezTo>
                  <a:cubicBezTo>
                    <a:pt x="60" y="86"/>
                    <a:pt x="60" y="86"/>
                    <a:pt x="60" y="86"/>
                  </a:cubicBezTo>
                  <a:cubicBezTo>
                    <a:pt x="60" y="85"/>
                    <a:pt x="60" y="85"/>
                    <a:pt x="60" y="85"/>
                  </a:cubicBezTo>
                  <a:cubicBezTo>
                    <a:pt x="61" y="85"/>
                    <a:pt x="61" y="85"/>
                    <a:pt x="61" y="85"/>
                  </a:cubicBezTo>
                  <a:cubicBezTo>
                    <a:pt x="61" y="82"/>
                    <a:pt x="61" y="82"/>
                    <a:pt x="61" y="82"/>
                  </a:cubicBezTo>
                  <a:cubicBezTo>
                    <a:pt x="64" y="82"/>
                    <a:pt x="64" y="82"/>
                    <a:pt x="64" y="82"/>
                  </a:cubicBezTo>
                  <a:cubicBezTo>
                    <a:pt x="64" y="82"/>
                    <a:pt x="64" y="81"/>
                    <a:pt x="64" y="80"/>
                  </a:cubicBezTo>
                  <a:cubicBezTo>
                    <a:pt x="64" y="80"/>
                    <a:pt x="64" y="79"/>
                    <a:pt x="64" y="79"/>
                  </a:cubicBezTo>
                  <a:cubicBezTo>
                    <a:pt x="64" y="79"/>
                    <a:pt x="66" y="78"/>
                    <a:pt x="66" y="78"/>
                  </a:cubicBezTo>
                  <a:cubicBezTo>
                    <a:pt x="69" y="79"/>
                    <a:pt x="69" y="79"/>
                    <a:pt x="69" y="79"/>
                  </a:cubicBezTo>
                  <a:cubicBezTo>
                    <a:pt x="70" y="78"/>
                    <a:pt x="70" y="78"/>
                    <a:pt x="70" y="78"/>
                  </a:cubicBezTo>
                  <a:cubicBezTo>
                    <a:pt x="70" y="76"/>
                    <a:pt x="70" y="76"/>
                    <a:pt x="70" y="76"/>
                  </a:cubicBezTo>
                  <a:cubicBezTo>
                    <a:pt x="76" y="74"/>
                    <a:pt x="76" y="74"/>
                    <a:pt x="76" y="74"/>
                  </a:cubicBezTo>
                  <a:cubicBezTo>
                    <a:pt x="79" y="72"/>
                    <a:pt x="79" y="72"/>
                    <a:pt x="79" y="72"/>
                  </a:cubicBezTo>
                  <a:cubicBezTo>
                    <a:pt x="85" y="73"/>
                    <a:pt x="85" y="73"/>
                    <a:pt x="85" y="73"/>
                  </a:cubicBezTo>
                  <a:cubicBezTo>
                    <a:pt x="90" y="73"/>
                    <a:pt x="90" y="73"/>
                    <a:pt x="90" y="73"/>
                  </a:cubicBezTo>
                  <a:lnTo>
                    <a:pt x="93" y="7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5" name="Freeform 901">
              <a:extLst>
                <a:ext uri="{FF2B5EF4-FFF2-40B4-BE49-F238E27FC236}">
                  <a16:creationId xmlns:a16="http://schemas.microsoft.com/office/drawing/2014/main" id="{9398459E-1AB2-001F-9D83-D0142FBB1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6025" y="5157788"/>
              <a:ext cx="90487" cy="225425"/>
            </a:xfrm>
            <a:custGeom>
              <a:avLst/>
              <a:gdLst>
                <a:gd name="T0" fmla="*/ 15 w 22"/>
                <a:gd name="T1" fmla="*/ 13 h 54"/>
                <a:gd name="T2" fmla="*/ 14 w 22"/>
                <a:gd name="T3" fmla="*/ 12 h 54"/>
                <a:gd name="T4" fmla="*/ 13 w 22"/>
                <a:gd name="T5" fmla="*/ 10 h 54"/>
                <a:gd name="T6" fmla="*/ 13 w 22"/>
                <a:gd name="T7" fmla="*/ 9 h 54"/>
                <a:gd name="T8" fmla="*/ 13 w 22"/>
                <a:gd name="T9" fmla="*/ 7 h 54"/>
                <a:gd name="T10" fmla="*/ 13 w 22"/>
                <a:gd name="T11" fmla="*/ 6 h 54"/>
                <a:gd name="T12" fmla="*/ 13 w 22"/>
                <a:gd name="T13" fmla="*/ 5 h 54"/>
                <a:gd name="T14" fmla="*/ 12 w 22"/>
                <a:gd name="T15" fmla="*/ 3 h 54"/>
                <a:gd name="T16" fmla="*/ 9 w 22"/>
                <a:gd name="T17" fmla="*/ 1 h 54"/>
                <a:gd name="T18" fmla="*/ 9 w 22"/>
                <a:gd name="T19" fmla="*/ 2 h 54"/>
                <a:gd name="T20" fmla="*/ 2 w 22"/>
                <a:gd name="T21" fmla="*/ 0 h 54"/>
                <a:gd name="T22" fmla="*/ 3 w 22"/>
                <a:gd name="T23" fmla="*/ 1 h 54"/>
                <a:gd name="T24" fmla="*/ 4 w 22"/>
                <a:gd name="T25" fmla="*/ 1 h 54"/>
                <a:gd name="T26" fmla="*/ 5 w 22"/>
                <a:gd name="T27" fmla="*/ 2 h 54"/>
                <a:gd name="T28" fmla="*/ 5 w 22"/>
                <a:gd name="T29" fmla="*/ 4 h 54"/>
                <a:gd name="T30" fmla="*/ 4 w 22"/>
                <a:gd name="T31" fmla="*/ 4 h 54"/>
                <a:gd name="T32" fmla="*/ 7 w 22"/>
                <a:gd name="T33" fmla="*/ 6 h 54"/>
                <a:gd name="T34" fmla="*/ 7 w 22"/>
                <a:gd name="T35" fmla="*/ 8 h 54"/>
                <a:gd name="T36" fmla="*/ 4 w 22"/>
                <a:gd name="T37" fmla="*/ 10 h 54"/>
                <a:gd name="T38" fmla="*/ 5 w 22"/>
                <a:gd name="T39" fmla="*/ 12 h 54"/>
                <a:gd name="T40" fmla="*/ 4 w 22"/>
                <a:gd name="T41" fmla="*/ 13 h 54"/>
                <a:gd name="T42" fmla="*/ 4 w 22"/>
                <a:gd name="T43" fmla="*/ 14 h 54"/>
                <a:gd name="T44" fmla="*/ 5 w 22"/>
                <a:gd name="T45" fmla="*/ 16 h 54"/>
                <a:gd name="T46" fmla="*/ 4 w 22"/>
                <a:gd name="T47" fmla="*/ 18 h 54"/>
                <a:gd name="T48" fmla="*/ 5 w 22"/>
                <a:gd name="T49" fmla="*/ 20 h 54"/>
                <a:gd name="T50" fmla="*/ 6 w 22"/>
                <a:gd name="T51" fmla="*/ 20 h 54"/>
                <a:gd name="T52" fmla="*/ 2 w 22"/>
                <a:gd name="T53" fmla="*/ 23 h 54"/>
                <a:gd name="T54" fmla="*/ 3 w 22"/>
                <a:gd name="T55" fmla="*/ 26 h 54"/>
                <a:gd name="T56" fmla="*/ 0 w 22"/>
                <a:gd name="T57" fmla="*/ 28 h 54"/>
                <a:gd name="T58" fmla="*/ 3 w 22"/>
                <a:gd name="T59" fmla="*/ 32 h 54"/>
                <a:gd name="T60" fmla="*/ 4 w 22"/>
                <a:gd name="T61" fmla="*/ 32 h 54"/>
                <a:gd name="T62" fmla="*/ 7 w 22"/>
                <a:gd name="T63" fmla="*/ 36 h 54"/>
                <a:gd name="T64" fmla="*/ 8 w 22"/>
                <a:gd name="T65" fmla="*/ 35 h 54"/>
                <a:gd name="T66" fmla="*/ 12 w 22"/>
                <a:gd name="T67" fmla="*/ 35 h 54"/>
                <a:gd name="T68" fmla="*/ 13 w 22"/>
                <a:gd name="T69" fmla="*/ 36 h 54"/>
                <a:gd name="T70" fmla="*/ 13 w 22"/>
                <a:gd name="T71" fmla="*/ 40 h 54"/>
                <a:gd name="T72" fmla="*/ 11 w 22"/>
                <a:gd name="T73" fmla="*/ 45 h 54"/>
                <a:gd name="T74" fmla="*/ 14 w 22"/>
                <a:gd name="T75" fmla="*/ 49 h 54"/>
                <a:gd name="T76" fmla="*/ 17 w 22"/>
                <a:gd name="T77" fmla="*/ 52 h 54"/>
                <a:gd name="T78" fmla="*/ 17 w 22"/>
                <a:gd name="T79" fmla="*/ 54 h 54"/>
                <a:gd name="T80" fmla="*/ 18 w 22"/>
                <a:gd name="T81" fmla="*/ 54 h 54"/>
                <a:gd name="T82" fmla="*/ 18 w 22"/>
                <a:gd name="T83" fmla="*/ 51 h 54"/>
                <a:gd name="T84" fmla="*/ 17 w 22"/>
                <a:gd name="T85" fmla="*/ 49 h 54"/>
                <a:gd name="T86" fmla="*/ 19 w 22"/>
                <a:gd name="T87" fmla="*/ 46 h 54"/>
                <a:gd name="T88" fmla="*/ 21 w 22"/>
                <a:gd name="T89" fmla="*/ 46 h 54"/>
                <a:gd name="T90" fmla="*/ 21 w 22"/>
                <a:gd name="T91" fmla="*/ 40 h 54"/>
                <a:gd name="T92" fmla="*/ 22 w 22"/>
                <a:gd name="T93" fmla="*/ 39 h 54"/>
                <a:gd name="T94" fmla="*/ 22 w 22"/>
                <a:gd name="T95" fmla="*/ 36 h 54"/>
                <a:gd name="T96" fmla="*/ 17 w 22"/>
                <a:gd name="T97" fmla="*/ 29 h 54"/>
                <a:gd name="T98" fmla="*/ 13 w 22"/>
                <a:gd name="T99" fmla="*/ 27 h 54"/>
                <a:gd name="T100" fmla="*/ 12 w 22"/>
                <a:gd name="T101" fmla="*/ 19 h 54"/>
                <a:gd name="T102" fmla="*/ 14 w 22"/>
                <a:gd name="T103" fmla="*/ 15 h 54"/>
                <a:gd name="T104" fmla="*/ 16 w 22"/>
                <a:gd name="T105" fmla="*/ 15 h 54"/>
                <a:gd name="T106" fmla="*/ 16 w 22"/>
                <a:gd name="T107" fmla="*/ 14 h 54"/>
                <a:gd name="T108" fmla="*/ 15 w 22"/>
                <a:gd name="T109" fmla="*/ 1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2" h="54">
                  <a:moveTo>
                    <a:pt x="15" y="13"/>
                  </a:moveTo>
                  <a:cubicBezTo>
                    <a:pt x="15" y="13"/>
                    <a:pt x="14" y="12"/>
                    <a:pt x="14" y="12"/>
                  </a:cubicBezTo>
                  <a:cubicBezTo>
                    <a:pt x="14" y="11"/>
                    <a:pt x="13" y="10"/>
                    <a:pt x="13" y="10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4" y="18"/>
                    <a:pt x="4" y="18"/>
                    <a:pt x="4" y="18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2" y="23"/>
                    <a:pt x="2" y="23"/>
                    <a:pt x="2" y="23"/>
                  </a:cubicBezTo>
                  <a:cubicBezTo>
                    <a:pt x="3" y="26"/>
                    <a:pt x="3" y="26"/>
                    <a:pt x="3" y="26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3" y="32"/>
                    <a:pt x="3" y="32"/>
                    <a:pt x="3" y="32"/>
                  </a:cubicBezTo>
                  <a:cubicBezTo>
                    <a:pt x="4" y="32"/>
                    <a:pt x="4" y="32"/>
                    <a:pt x="4" y="32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12" y="35"/>
                    <a:pt x="12" y="35"/>
                    <a:pt x="12" y="35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4" y="49"/>
                    <a:pt x="14" y="49"/>
                    <a:pt x="14" y="49"/>
                  </a:cubicBezTo>
                  <a:cubicBezTo>
                    <a:pt x="17" y="52"/>
                    <a:pt x="17" y="52"/>
                    <a:pt x="17" y="52"/>
                  </a:cubicBezTo>
                  <a:cubicBezTo>
                    <a:pt x="17" y="54"/>
                    <a:pt x="17" y="54"/>
                    <a:pt x="17" y="54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18" y="51"/>
                    <a:pt x="18" y="51"/>
                    <a:pt x="18" y="51"/>
                  </a:cubicBezTo>
                  <a:cubicBezTo>
                    <a:pt x="17" y="49"/>
                    <a:pt x="17" y="49"/>
                    <a:pt x="17" y="49"/>
                  </a:cubicBezTo>
                  <a:cubicBezTo>
                    <a:pt x="19" y="46"/>
                    <a:pt x="19" y="46"/>
                    <a:pt x="19" y="46"/>
                  </a:cubicBezTo>
                  <a:cubicBezTo>
                    <a:pt x="21" y="46"/>
                    <a:pt x="21" y="46"/>
                    <a:pt x="21" y="46"/>
                  </a:cubicBezTo>
                  <a:cubicBezTo>
                    <a:pt x="21" y="40"/>
                    <a:pt x="21" y="40"/>
                    <a:pt x="21" y="40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6" y="15"/>
                    <a:pt x="16" y="15"/>
                    <a:pt x="16" y="15"/>
                  </a:cubicBezTo>
                  <a:cubicBezTo>
                    <a:pt x="16" y="14"/>
                    <a:pt x="16" y="14"/>
                    <a:pt x="16" y="14"/>
                  </a:cubicBezTo>
                  <a:lnTo>
                    <a:pt x="15" y="1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6" name="Freeform 902">
              <a:extLst>
                <a:ext uri="{FF2B5EF4-FFF2-40B4-BE49-F238E27FC236}">
                  <a16:creationId xmlns:a16="http://schemas.microsoft.com/office/drawing/2014/main" id="{2FA120BD-0F3E-122D-8D6B-34B3A4A95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9238" y="5233988"/>
              <a:ext cx="204787" cy="412750"/>
            </a:xfrm>
            <a:custGeom>
              <a:avLst/>
              <a:gdLst>
                <a:gd name="T0" fmla="*/ 45 w 49"/>
                <a:gd name="T1" fmla="*/ 8 h 99"/>
                <a:gd name="T2" fmla="*/ 42 w 49"/>
                <a:gd name="T3" fmla="*/ 5 h 99"/>
                <a:gd name="T4" fmla="*/ 40 w 49"/>
                <a:gd name="T5" fmla="*/ 0 h 99"/>
                <a:gd name="T6" fmla="*/ 38 w 49"/>
                <a:gd name="T7" fmla="*/ 3 h 99"/>
                <a:gd name="T8" fmla="*/ 38 w 49"/>
                <a:gd name="T9" fmla="*/ 10 h 99"/>
                <a:gd name="T10" fmla="*/ 34 w 49"/>
                <a:gd name="T11" fmla="*/ 12 h 99"/>
                <a:gd name="T12" fmla="*/ 33 w 49"/>
                <a:gd name="T13" fmla="*/ 12 h 99"/>
                <a:gd name="T14" fmla="*/ 31 w 49"/>
                <a:gd name="T15" fmla="*/ 12 h 99"/>
                <a:gd name="T16" fmla="*/ 32 w 49"/>
                <a:gd name="T17" fmla="*/ 16 h 99"/>
                <a:gd name="T18" fmla="*/ 28 w 49"/>
                <a:gd name="T19" fmla="*/ 22 h 99"/>
                <a:gd name="T20" fmla="*/ 26 w 49"/>
                <a:gd name="T21" fmla="*/ 23 h 99"/>
                <a:gd name="T22" fmla="*/ 21 w 49"/>
                <a:gd name="T23" fmla="*/ 27 h 99"/>
                <a:gd name="T24" fmla="*/ 18 w 49"/>
                <a:gd name="T25" fmla="*/ 27 h 99"/>
                <a:gd name="T26" fmla="*/ 14 w 49"/>
                <a:gd name="T27" fmla="*/ 28 h 99"/>
                <a:gd name="T28" fmla="*/ 9 w 49"/>
                <a:gd name="T29" fmla="*/ 30 h 99"/>
                <a:gd name="T30" fmla="*/ 6 w 49"/>
                <a:gd name="T31" fmla="*/ 36 h 99"/>
                <a:gd name="T32" fmla="*/ 5 w 49"/>
                <a:gd name="T33" fmla="*/ 45 h 99"/>
                <a:gd name="T34" fmla="*/ 6 w 49"/>
                <a:gd name="T35" fmla="*/ 49 h 99"/>
                <a:gd name="T36" fmla="*/ 8 w 49"/>
                <a:gd name="T37" fmla="*/ 54 h 99"/>
                <a:gd name="T38" fmla="*/ 4 w 49"/>
                <a:gd name="T39" fmla="*/ 65 h 99"/>
                <a:gd name="T40" fmla="*/ 0 w 49"/>
                <a:gd name="T41" fmla="*/ 72 h 99"/>
                <a:gd name="T42" fmla="*/ 3 w 49"/>
                <a:gd name="T43" fmla="*/ 83 h 99"/>
                <a:gd name="T44" fmla="*/ 4 w 49"/>
                <a:gd name="T45" fmla="*/ 91 h 99"/>
                <a:gd name="T46" fmla="*/ 8 w 49"/>
                <a:gd name="T47" fmla="*/ 96 h 99"/>
                <a:gd name="T48" fmla="*/ 16 w 49"/>
                <a:gd name="T49" fmla="*/ 97 h 99"/>
                <a:gd name="T50" fmla="*/ 27 w 49"/>
                <a:gd name="T51" fmla="*/ 91 h 99"/>
                <a:gd name="T52" fmla="*/ 29 w 49"/>
                <a:gd name="T53" fmla="*/ 82 h 99"/>
                <a:gd name="T54" fmla="*/ 33 w 49"/>
                <a:gd name="T55" fmla="*/ 69 h 99"/>
                <a:gd name="T56" fmla="*/ 36 w 49"/>
                <a:gd name="T57" fmla="*/ 60 h 99"/>
                <a:gd name="T58" fmla="*/ 38 w 49"/>
                <a:gd name="T59" fmla="*/ 56 h 99"/>
                <a:gd name="T60" fmla="*/ 42 w 49"/>
                <a:gd name="T61" fmla="*/ 40 h 99"/>
                <a:gd name="T62" fmla="*/ 44 w 49"/>
                <a:gd name="T63" fmla="*/ 34 h 99"/>
                <a:gd name="T64" fmla="*/ 43 w 49"/>
                <a:gd name="T65" fmla="*/ 26 h 99"/>
                <a:gd name="T66" fmla="*/ 45 w 49"/>
                <a:gd name="T67" fmla="*/ 25 h 99"/>
                <a:gd name="T68" fmla="*/ 47 w 49"/>
                <a:gd name="T69" fmla="*/ 28 h 99"/>
                <a:gd name="T70" fmla="*/ 47 w 49"/>
                <a:gd name="T71" fmla="*/ 17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9" h="99">
                  <a:moveTo>
                    <a:pt x="47" y="17"/>
                  </a:moveTo>
                  <a:cubicBezTo>
                    <a:pt x="47" y="14"/>
                    <a:pt x="46" y="11"/>
                    <a:pt x="45" y="8"/>
                  </a:cubicBezTo>
                  <a:cubicBezTo>
                    <a:pt x="45" y="7"/>
                    <a:pt x="44" y="7"/>
                    <a:pt x="44" y="6"/>
                  </a:cubicBezTo>
                  <a:cubicBezTo>
                    <a:pt x="43" y="7"/>
                    <a:pt x="43" y="5"/>
                    <a:pt x="42" y="5"/>
                  </a:cubicBezTo>
                  <a:cubicBezTo>
                    <a:pt x="42" y="4"/>
                    <a:pt x="41" y="3"/>
                    <a:pt x="41" y="1"/>
                  </a:cubicBezTo>
                  <a:cubicBezTo>
                    <a:pt x="41" y="1"/>
                    <a:pt x="41" y="0"/>
                    <a:pt x="40" y="0"/>
                  </a:cubicBezTo>
                  <a:cubicBezTo>
                    <a:pt x="40" y="0"/>
                    <a:pt x="40" y="1"/>
                    <a:pt x="40" y="1"/>
                  </a:cubicBezTo>
                  <a:cubicBezTo>
                    <a:pt x="40" y="2"/>
                    <a:pt x="39" y="3"/>
                    <a:pt x="38" y="3"/>
                  </a:cubicBezTo>
                  <a:cubicBezTo>
                    <a:pt x="38" y="3"/>
                    <a:pt x="38" y="3"/>
                    <a:pt x="38" y="4"/>
                  </a:cubicBezTo>
                  <a:cubicBezTo>
                    <a:pt x="38" y="6"/>
                    <a:pt x="38" y="8"/>
                    <a:pt x="38" y="10"/>
                  </a:cubicBezTo>
                  <a:cubicBezTo>
                    <a:pt x="37" y="10"/>
                    <a:pt x="36" y="10"/>
                    <a:pt x="36" y="10"/>
                  </a:cubicBezTo>
                  <a:cubicBezTo>
                    <a:pt x="35" y="11"/>
                    <a:pt x="34" y="11"/>
                    <a:pt x="34" y="12"/>
                  </a:cubicBezTo>
                  <a:cubicBezTo>
                    <a:pt x="34" y="12"/>
                    <a:pt x="34" y="13"/>
                    <a:pt x="33" y="13"/>
                  </a:cubicBezTo>
                  <a:cubicBezTo>
                    <a:pt x="33" y="13"/>
                    <a:pt x="33" y="12"/>
                    <a:pt x="33" y="12"/>
                  </a:cubicBezTo>
                  <a:cubicBezTo>
                    <a:pt x="33" y="11"/>
                    <a:pt x="32" y="11"/>
                    <a:pt x="32" y="11"/>
                  </a:cubicBezTo>
                  <a:cubicBezTo>
                    <a:pt x="31" y="11"/>
                    <a:pt x="31" y="11"/>
                    <a:pt x="31" y="12"/>
                  </a:cubicBezTo>
                  <a:cubicBezTo>
                    <a:pt x="31" y="13"/>
                    <a:pt x="31" y="13"/>
                    <a:pt x="31" y="14"/>
                  </a:cubicBezTo>
                  <a:cubicBezTo>
                    <a:pt x="32" y="15"/>
                    <a:pt x="32" y="15"/>
                    <a:pt x="32" y="16"/>
                  </a:cubicBezTo>
                  <a:cubicBezTo>
                    <a:pt x="30" y="16"/>
                    <a:pt x="30" y="17"/>
                    <a:pt x="30" y="19"/>
                  </a:cubicBezTo>
                  <a:cubicBezTo>
                    <a:pt x="30" y="20"/>
                    <a:pt x="29" y="21"/>
                    <a:pt x="28" y="22"/>
                  </a:cubicBezTo>
                  <a:cubicBezTo>
                    <a:pt x="28" y="21"/>
                    <a:pt x="29" y="20"/>
                    <a:pt x="28" y="19"/>
                  </a:cubicBezTo>
                  <a:cubicBezTo>
                    <a:pt x="28" y="21"/>
                    <a:pt x="26" y="21"/>
                    <a:pt x="26" y="23"/>
                  </a:cubicBezTo>
                  <a:cubicBezTo>
                    <a:pt x="24" y="23"/>
                    <a:pt x="23" y="24"/>
                    <a:pt x="21" y="25"/>
                  </a:cubicBezTo>
                  <a:cubicBezTo>
                    <a:pt x="21" y="25"/>
                    <a:pt x="21" y="26"/>
                    <a:pt x="21" y="27"/>
                  </a:cubicBezTo>
                  <a:cubicBezTo>
                    <a:pt x="21" y="27"/>
                    <a:pt x="21" y="27"/>
                    <a:pt x="20" y="27"/>
                  </a:cubicBezTo>
                  <a:cubicBezTo>
                    <a:pt x="20" y="26"/>
                    <a:pt x="19" y="27"/>
                    <a:pt x="18" y="27"/>
                  </a:cubicBezTo>
                  <a:cubicBezTo>
                    <a:pt x="17" y="27"/>
                    <a:pt x="16" y="28"/>
                    <a:pt x="15" y="28"/>
                  </a:cubicBezTo>
                  <a:cubicBezTo>
                    <a:pt x="14" y="29"/>
                    <a:pt x="14" y="29"/>
                    <a:pt x="14" y="28"/>
                  </a:cubicBezTo>
                  <a:cubicBezTo>
                    <a:pt x="13" y="27"/>
                    <a:pt x="13" y="28"/>
                    <a:pt x="12" y="29"/>
                  </a:cubicBezTo>
                  <a:cubicBezTo>
                    <a:pt x="12" y="30"/>
                    <a:pt x="11" y="31"/>
                    <a:pt x="9" y="30"/>
                  </a:cubicBezTo>
                  <a:cubicBezTo>
                    <a:pt x="7" y="29"/>
                    <a:pt x="7" y="30"/>
                    <a:pt x="8" y="31"/>
                  </a:cubicBezTo>
                  <a:cubicBezTo>
                    <a:pt x="8" y="33"/>
                    <a:pt x="7" y="35"/>
                    <a:pt x="6" y="36"/>
                  </a:cubicBezTo>
                  <a:cubicBezTo>
                    <a:pt x="5" y="38"/>
                    <a:pt x="4" y="39"/>
                    <a:pt x="5" y="41"/>
                  </a:cubicBezTo>
                  <a:cubicBezTo>
                    <a:pt x="5" y="42"/>
                    <a:pt x="5" y="44"/>
                    <a:pt x="5" y="45"/>
                  </a:cubicBezTo>
                  <a:cubicBezTo>
                    <a:pt x="5" y="46"/>
                    <a:pt x="6" y="46"/>
                    <a:pt x="6" y="47"/>
                  </a:cubicBezTo>
                  <a:cubicBezTo>
                    <a:pt x="6" y="48"/>
                    <a:pt x="7" y="48"/>
                    <a:pt x="6" y="49"/>
                  </a:cubicBezTo>
                  <a:cubicBezTo>
                    <a:pt x="6" y="50"/>
                    <a:pt x="7" y="51"/>
                    <a:pt x="8" y="52"/>
                  </a:cubicBezTo>
                  <a:cubicBezTo>
                    <a:pt x="7" y="53"/>
                    <a:pt x="8" y="54"/>
                    <a:pt x="8" y="54"/>
                  </a:cubicBezTo>
                  <a:cubicBezTo>
                    <a:pt x="9" y="56"/>
                    <a:pt x="7" y="57"/>
                    <a:pt x="7" y="59"/>
                  </a:cubicBezTo>
                  <a:cubicBezTo>
                    <a:pt x="6" y="61"/>
                    <a:pt x="4" y="63"/>
                    <a:pt x="4" y="65"/>
                  </a:cubicBezTo>
                  <a:cubicBezTo>
                    <a:pt x="1" y="66"/>
                    <a:pt x="1" y="68"/>
                    <a:pt x="0" y="70"/>
                  </a:cubicBezTo>
                  <a:cubicBezTo>
                    <a:pt x="0" y="70"/>
                    <a:pt x="0" y="71"/>
                    <a:pt x="0" y="72"/>
                  </a:cubicBezTo>
                  <a:cubicBezTo>
                    <a:pt x="0" y="75"/>
                    <a:pt x="0" y="77"/>
                    <a:pt x="2" y="80"/>
                  </a:cubicBezTo>
                  <a:cubicBezTo>
                    <a:pt x="3" y="81"/>
                    <a:pt x="3" y="82"/>
                    <a:pt x="3" y="83"/>
                  </a:cubicBezTo>
                  <a:cubicBezTo>
                    <a:pt x="2" y="86"/>
                    <a:pt x="1" y="88"/>
                    <a:pt x="4" y="90"/>
                  </a:cubicBezTo>
                  <a:cubicBezTo>
                    <a:pt x="4" y="90"/>
                    <a:pt x="4" y="91"/>
                    <a:pt x="4" y="91"/>
                  </a:cubicBezTo>
                  <a:cubicBezTo>
                    <a:pt x="5" y="93"/>
                    <a:pt x="5" y="94"/>
                    <a:pt x="7" y="95"/>
                  </a:cubicBezTo>
                  <a:cubicBezTo>
                    <a:pt x="7" y="96"/>
                    <a:pt x="8" y="96"/>
                    <a:pt x="8" y="96"/>
                  </a:cubicBezTo>
                  <a:cubicBezTo>
                    <a:pt x="10" y="96"/>
                    <a:pt x="10" y="96"/>
                    <a:pt x="11" y="97"/>
                  </a:cubicBezTo>
                  <a:cubicBezTo>
                    <a:pt x="13" y="99"/>
                    <a:pt x="14" y="99"/>
                    <a:pt x="16" y="97"/>
                  </a:cubicBezTo>
                  <a:cubicBezTo>
                    <a:pt x="18" y="96"/>
                    <a:pt x="20" y="95"/>
                    <a:pt x="22" y="95"/>
                  </a:cubicBezTo>
                  <a:cubicBezTo>
                    <a:pt x="24" y="95"/>
                    <a:pt x="26" y="93"/>
                    <a:pt x="27" y="91"/>
                  </a:cubicBezTo>
                  <a:cubicBezTo>
                    <a:pt x="27" y="90"/>
                    <a:pt x="27" y="89"/>
                    <a:pt x="28" y="88"/>
                  </a:cubicBezTo>
                  <a:cubicBezTo>
                    <a:pt x="29" y="86"/>
                    <a:pt x="29" y="84"/>
                    <a:pt x="29" y="82"/>
                  </a:cubicBezTo>
                  <a:cubicBezTo>
                    <a:pt x="31" y="81"/>
                    <a:pt x="30" y="79"/>
                    <a:pt x="31" y="77"/>
                  </a:cubicBezTo>
                  <a:cubicBezTo>
                    <a:pt x="31" y="74"/>
                    <a:pt x="32" y="72"/>
                    <a:pt x="33" y="69"/>
                  </a:cubicBezTo>
                  <a:cubicBezTo>
                    <a:pt x="34" y="67"/>
                    <a:pt x="35" y="65"/>
                    <a:pt x="35" y="64"/>
                  </a:cubicBezTo>
                  <a:cubicBezTo>
                    <a:pt x="35" y="62"/>
                    <a:pt x="35" y="61"/>
                    <a:pt x="36" y="60"/>
                  </a:cubicBezTo>
                  <a:cubicBezTo>
                    <a:pt x="37" y="60"/>
                    <a:pt x="36" y="59"/>
                    <a:pt x="37" y="58"/>
                  </a:cubicBezTo>
                  <a:cubicBezTo>
                    <a:pt x="37" y="57"/>
                    <a:pt x="38" y="57"/>
                    <a:pt x="38" y="56"/>
                  </a:cubicBezTo>
                  <a:cubicBezTo>
                    <a:pt x="38" y="53"/>
                    <a:pt x="39" y="50"/>
                    <a:pt x="40" y="48"/>
                  </a:cubicBezTo>
                  <a:cubicBezTo>
                    <a:pt x="41" y="45"/>
                    <a:pt x="41" y="43"/>
                    <a:pt x="42" y="40"/>
                  </a:cubicBezTo>
                  <a:cubicBezTo>
                    <a:pt x="42" y="40"/>
                    <a:pt x="42" y="40"/>
                    <a:pt x="42" y="39"/>
                  </a:cubicBezTo>
                  <a:cubicBezTo>
                    <a:pt x="41" y="37"/>
                    <a:pt x="42" y="36"/>
                    <a:pt x="44" y="34"/>
                  </a:cubicBezTo>
                  <a:cubicBezTo>
                    <a:pt x="44" y="34"/>
                    <a:pt x="44" y="34"/>
                    <a:pt x="44" y="34"/>
                  </a:cubicBezTo>
                  <a:cubicBezTo>
                    <a:pt x="45" y="31"/>
                    <a:pt x="43" y="28"/>
                    <a:pt x="43" y="26"/>
                  </a:cubicBezTo>
                  <a:cubicBezTo>
                    <a:pt x="43" y="25"/>
                    <a:pt x="43" y="25"/>
                    <a:pt x="44" y="24"/>
                  </a:cubicBezTo>
                  <a:cubicBezTo>
                    <a:pt x="45" y="24"/>
                    <a:pt x="45" y="25"/>
                    <a:pt x="45" y="25"/>
                  </a:cubicBezTo>
                  <a:cubicBezTo>
                    <a:pt x="45" y="26"/>
                    <a:pt x="45" y="26"/>
                    <a:pt x="45" y="27"/>
                  </a:cubicBezTo>
                  <a:cubicBezTo>
                    <a:pt x="45" y="28"/>
                    <a:pt x="46" y="28"/>
                    <a:pt x="47" y="28"/>
                  </a:cubicBezTo>
                  <a:cubicBezTo>
                    <a:pt x="48" y="27"/>
                    <a:pt x="49" y="23"/>
                    <a:pt x="48" y="22"/>
                  </a:cubicBezTo>
                  <a:cubicBezTo>
                    <a:pt x="47" y="21"/>
                    <a:pt x="46" y="19"/>
                    <a:pt x="47" y="17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7" name="Freeform 903">
              <a:extLst>
                <a:ext uri="{FF2B5EF4-FFF2-40B4-BE49-F238E27FC236}">
                  <a16:creationId xmlns:a16="http://schemas.microsoft.com/office/drawing/2014/main" id="{F69145E9-9147-4668-D29C-E8027DF96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8800" y="3895725"/>
              <a:ext cx="444500" cy="433388"/>
            </a:xfrm>
            <a:custGeom>
              <a:avLst/>
              <a:gdLst>
                <a:gd name="T0" fmla="*/ 45 w 107"/>
                <a:gd name="T1" fmla="*/ 75 h 104"/>
                <a:gd name="T2" fmla="*/ 99 w 107"/>
                <a:gd name="T3" fmla="*/ 104 h 104"/>
                <a:gd name="T4" fmla="*/ 106 w 107"/>
                <a:gd name="T5" fmla="*/ 100 h 104"/>
                <a:gd name="T6" fmla="*/ 104 w 107"/>
                <a:gd name="T7" fmla="*/ 24 h 104"/>
                <a:gd name="T8" fmla="*/ 105 w 107"/>
                <a:gd name="T9" fmla="*/ 14 h 104"/>
                <a:gd name="T10" fmla="*/ 104 w 107"/>
                <a:gd name="T11" fmla="*/ 10 h 104"/>
                <a:gd name="T12" fmla="*/ 95 w 107"/>
                <a:gd name="T13" fmla="*/ 8 h 104"/>
                <a:gd name="T14" fmla="*/ 92 w 107"/>
                <a:gd name="T15" fmla="*/ 4 h 104"/>
                <a:gd name="T16" fmla="*/ 89 w 107"/>
                <a:gd name="T17" fmla="*/ 3 h 104"/>
                <a:gd name="T18" fmla="*/ 82 w 107"/>
                <a:gd name="T19" fmla="*/ 4 h 104"/>
                <a:gd name="T20" fmla="*/ 74 w 107"/>
                <a:gd name="T21" fmla="*/ 8 h 104"/>
                <a:gd name="T22" fmla="*/ 74 w 107"/>
                <a:gd name="T23" fmla="*/ 16 h 104"/>
                <a:gd name="T24" fmla="*/ 69 w 107"/>
                <a:gd name="T25" fmla="*/ 23 h 104"/>
                <a:gd name="T26" fmla="*/ 57 w 107"/>
                <a:gd name="T27" fmla="*/ 18 h 104"/>
                <a:gd name="T28" fmla="*/ 44 w 107"/>
                <a:gd name="T29" fmla="*/ 15 h 104"/>
                <a:gd name="T30" fmla="*/ 39 w 107"/>
                <a:gd name="T31" fmla="*/ 6 h 104"/>
                <a:gd name="T32" fmla="*/ 25 w 107"/>
                <a:gd name="T33" fmla="*/ 3 h 104"/>
                <a:gd name="T34" fmla="*/ 15 w 107"/>
                <a:gd name="T35" fmla="*/ 0 h 104"/>
                <a:gd name="T36" fmla="*/ 14 w 107"/>
                <a:gd name="T37" fmla="*/ 4 h 104"/>
                <a:gd name="T38" fmla="*/ 14 w 107"/>
                <a:gd name="T39" fmla="*/ 6 h 104"/>
                <a:gd name="T40" fmla="*/ 5 w 107"/>
                <a:gd name="T41" fmla="*/ 13 h 104"/>
                <a:gd name="T42" fmla="*/ 6 w 107"/>
                <a:gd name="T43" fmla="*/ 16 h 104"/>
                <a:gd name="T44" fmla="*/ 6 w 107"/>
                <a:gd name="T45" fmla="*/ 20 h 104"/>
                <a:gd name="T46" fmla="*/ 1 w 107"/>
                <a:gd name="T47" fmla="*/ 23 h 104"/>
                <a:gd name="T48" fmla="*/ 0 w 107"/>
                <a:gd name="T49" fmla="*/ 25 h 104"/>
                <a:gd name="T50" fmla="*/ 4 w 107"/>
                <a:gd name="T51" fmla="*/ 42 h 104"/>
                <a:gd name="T52" fmla="*/ 4 w 107"/>
                <a:gd name="T53" fmla="*/ 49 h 104"/>
                <a:gd name="T54" fmla="*/ 3 w 107"/>
                <a:gd name="T55" fmla="*/ 52 h 104"/>
                <a:gd name="T56" fmla="*/ 0 w 107"/>
                <a:gd name="T57" fmla="*/ 54 h 104"/>
                <a:gd name="T58" fmla="*/ 5 w 107"/>
                <a:gd name="T59" fmla="*/ 65 h 104"/>
                <a:gd name="T60" fmla="*/ 11 w 107"/>
                <a:gd name="T61" fmla="*/ 67 h 104"/>
                <a:gd name="T62" fmla="*/ 15 w 107"/>
                <a:gd name="T63" fmla="*/ 69 h 104"/>
                <a:gd name="T64" fmla="*/ 29 w 107"/>
                <a:gd name="T65" fmla="*/ 77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7" h="104">
                  <a:moveTo>
                    <a:pt x="33" y="81"/>
                  </a:moveTo>
                  <a:cubicBezTo>
                    <a:pt x="45" y="75"/>
                    <a:pt x="45" y="75"/>
                    <a:pt x="45" y="75"/>
                  </a:cubicBezTo>
                  <a:cubicBezTo>
                    <a:pt x="73" y="89"/>
                    <a:pt x="73" y="89"/>
                    <a:pt x="73" y="89"/>
                  </a:cubicBezTo>
                  <a:cubicBezTo>
                    <a:pt x="99" y="104"/>
                    <a:pt x="99" y="104"/>
                    <a:pt x="99" y="104"/>
                  </a:cubicBezTo>
                  <a:cubicBezTo>
                    <a:pt x="99" y="100"/>
                    <a:pt x="99" y="100"/>
                    <a:pt x="99" y="100"/>
                  </a:cubicBezTo>
                  <a:cubicBezTo>
                    <a:pt x="106" y="100"/>
                    <a:pt x="106" y="100"/>
                    <a:pt x="106" y="100"/>
                  </a:cubicBezTo>
                  <a:cubicBezTo>
                    <a:pt x="106" y="30"/>
                    <a:pt x="106" y="30"/>
                    <a:pt x="106" y="30"/>
                  </a:cubicBezTo>
                  <a:cubicBezTo>
                    <a:pt x="104" y="24"/>
                    <a:pt x="104" y="24"/>
                    <a:pt x="104" y="24"/>
                  </a:cubicBezTo>
                  <a:cubicBezTo>
                    <a:pt x="106" y="19"/>
                    <a:pt x="106" y="19"/>
                    <a:pt x="106" y="19"/>
                  </a:cubicBezTo>
                  <a:cubicBezTo>
                    <a:pt x="105" y="14"/>
                    <a:pt x="105" y="14"/>
                    <a:pt x="105" y="14"/>
                  </a:cubicBezTo>
                  <a:cubicBezTo>
                    <a:pt x="107" y="12"/>
                    <a:pt x="107" y="12"/>
                    <a:pt x="107" y="12"/>
                  </a:cubicBezTo>
                  <a:cubicBezTo>
                    <a:pt x="107" y="10"/>
                    <a:pt x="106" y="10"/>
                    <a:pt x="104" y="10"/>
                  </a:cubicBezTo>
                  <a:cubicBezTo>
                    <a:pt x="103" y="10"/>
                    <a:pt x="101" y="10"/>
                    <a:pt x="100" y="9"/>
                  </a:cubicBezTo>
                  <a:cubicBezTo>
                    <a:pt x="99" y="8"/>
                    <a:pt x="97" y="8"/>
                    <a:pt x="95" y="8"/>
                  </a:cubicBezTo>
                  <a:cubicBezTo>
                    <a:pt x="95" y="8"/>
                    <a:pt x="94" y="8"/>
                    <a:pt x="94" y="7"/>
                  </a:cubicBezTo>
                  <a:cubicBezTo>
                    <a:pt x="95" y="5"/>
                    <a:pt x="93" y="5"/>
                    <a:pt x="92" y="4"/>
                  </a:cubicBezTo>
                  <a:cubicBezTo>
                    <a:pt x="91" y="4"/>
                    <a:pt x="91" y="4"/>
                    <a:pt x="91" y="4"/>
                  </a:cubicBezTo>
                  <a:cubicBezTo>
                    <a:pt x="90" y="3"/>
                    <a:pt x="90" y="3"/>
                    <a:pt x="89" y="3"/>
                  </a:cubicBezTo>
                  <a:cubicBezTo>
                    <a:pt x="87" y="3"/>
                    <a:pt x="85" y="2"/>
                    <a:pt x="82" y="4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80" y="4"/>
                    <a:pt x="78" y="5"/>
                    <a:pt x="76" y="6"/>
                  </a:cubicBezTo>
                  <a:cubicBezTo>
                    <a:pt x="76" y="7"/>
                    <a:pt x="75" y="7"/>
                    <a:pt x="74" y="8"/>
                  </a:cubicBezTo>
                  <a:cubicBezTo>
                    <a:pt x="74" y="8"/>
                    <a:pt x="72" y="11"/>
                    <a:pt x="72" y="12"/>
                  </a:cubicBezTo>
                  <a:cubicBezTo>
                    <a:pt x="73" y="13"/>
                    <a:pt x="73" y="15"/>
                    <a:pt x="74" y="16"/>
                  </a:cubicBezTo>
                  <a:cubicBezTo>
                    <a:pt x="74" y="17"/>
                    <a:pt x="74" y="17"/>
                    <a:pt x="74" y="18"/>
                  </a:cubicBezTo>
                  <a:cubicBezTo>
                    <a:pt x="73" y="20"/>
                    <a:pt x="71" y="22"/>
                    <a:pt x="69" y="23"/>
                  </a:cubicBezTo>
                  <a:cubicBezTo>
                    <a:pt x="68" y="24"/>
                    <a:pt x="67" y="24"/>
                    <a:pt x="66" y="23"/>
                  </a:cubicBezTo>
                  <a:cubicBezTo>
                    <a:pt x="62" y="22"/>
                    <a:pt x="60" y="19"/>
                    <a:pt x="57" y="18"/>
                  </a:cubicBezTo>
                  <a:cubicBezTo>
                    <a:pt x="54" y="17"/>
                    <a:pt x="51" y="16"/>
                    <a:pt x="48" y="16"/>
                  </a:cubicBezTo>
                  <a:cubicBezTo>
                    <a:pt x="47" y="16"/>
                    <a:pt x="45" y="16"/>
                    <a:pt x="44" y="15"/>
                  </a:cubicBezTo>
                  <a:cubicBezTo>
                    <a:pt x="42" y="14"/>
                    <a:pt x="41" y="12"/>
                    <a:pt x="41" y="9"/>
                  </a:cubicBezTo>
                  <a:cubicBezTo>
                    <a:pt x="41" y="8"/>
                    <a:pt x="40" y="6"/>
                    <a:pt x="39" y="6"/>
                  </a:cubicBezTo>
                  <a:cubicBezTo>
                    <a:pt x="37" y="7"/>
                    <a:pt x="36" y="6"/>
                    <a:pt x="34" y="5"/>
                  </a:cubicBezTo>
                  <a:cubicBezTo>
                    <a:pt x="31" y="3"/>
                    <a:pt x="28" y="3"/>
                    <a:pt x="25" y="3"/>
                  </a:cubicBezTo>
                  <a:cubicBezTo>
                    <a:pt x="23" y="3"/>
                    <a:pt x="21" y="4"/>
                    <a:pt x="19" y="2"/>
                  </a:cubicBezTo>
                  <a:cubicBezTo>
                    <a:pt x="18" y="1"/>
                    <a:pt x="17" y="1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5" y="13"/>
                    <a:pt x="5" y="14"/>
                    <a:pt x="5" y="14"/>
                  </a:cubicBezTo>
                  <a:cubicBezTo>
                    <a:pt x="5" y="14"/>
                    <a:pt x="6" y="16"/>
                    <a:pt x="6" y="16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20"/>
                    <a:pt x="6" y="20"/>
                    <a:pt x="6" y="20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3" y="32"/>
                    <a:pt x="3" y="32"/>
                    <a:pt x="3" y="32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3" y="46"/>
                    <a:pt x="3" y="46"/>
                    <a:pt x="3" y="46"/>
                  </a:cubicBezTo>
                  <a:cubicBezTo>
                    <a:pt x="4" y="49"/>
                    <a:pt x="4" y="49"/>
                    <a:pt x="4" y="49"/>
                  </a:cubicBezTo>
                  <a:cubicBezTo>
                    <a:pt x="3" y="51"/>
                    <a:pt x="3" y="51"/>
                    <a:pt x="3" y="51"/>
                  </a:cubicBezTo>
                  <a:cubicBezTo>
                    <a:pt x="3" y="52"/>
                    <a:pt x="3" y="52"/>
                    <a:pt x="3" y="52"/>
                  </a:cubicBezTo>
                  <a:cubicBezTo>
                    <a:pt x="3" y="52"/>
                    <a:pt x="1" y="53"/>
                    <a:pt x="1" y="53"/>
                  </a:cubicBezTo>
                  <a:cubicBezTo>
                    <a:pt x="1" y="53"/>
                    <a:pt x="0" y="54"/>
                    <a:pt x="0" y="54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5" y="65"/>
                    <a:pt x="5" y="65"/>
                    <a:pt x="5" y="65"/>
                  </a:cubicBezTo>
                  <a:cubicBezTo>
                    <a:pt x="7" y="67"/>
                    <a:pt x="7" y="67"/>
                    <a:pt x="7" y="67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5" y="69"/>
                    <a:pt x="15" y="69"/>
                    <a:pt x="15" y="69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29" y="77"/>
                    <a:pt x="29" y="77"/>
                    <a:pt x="29" y="77"/>
                  </a:cubicBezTo>
                  <a:lnTo>
                    <a:pt x="33" y="8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8" name="Freeform 904">
              <a:extLst>
                <a:ext uri="{FF2B5EF4-FFF2-40B4-BE49-F238E27FC236}">
                  <a16:creationId xmlns:a16="http://schemas.microsoft.com/office/drawing/2014/main" id="{D31ECFF3-198F-AC6A-5F07-1CC556227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4646613"/>
              <a:ext cx="112712" cy="120650"/>
            </a:xfrm>
            <a:custGeom>
              <a:avLst/>
              <a:gdLst>
                <a:gd name="T0" fmla="*/ 27 w 27"/>
                <a:gd name="T1" fmla="*/ 23 h 29"/>
                <a:gd name="T2" fmla="*/ 27 w 27"/>
                <a:gd name="T3" fmla="*/ 19 h 29"/>
                <a:gd name="T4" fmla="*/ 25 w 27"/>
                <a:gd name="T5" fmla="*/ 18 h 29"/>
                <a:gd name="T6" fmla="*/ 24 w 27"/>
                <a:gd name="T7" fmla="*/ 16 h 29"/>
                <a:gd name="T8" fmla="*/ 22 w 27"/>
                <a:gd name="T9" fmla="*/ 16 h 29"/>
                <a:gd name="T10" fmla="*/ 19 w 27"/>
                <a:gd name="T11" fmla="*/ 14 h 29"/>
                <a:gd name="T12" fmla="*/ 21 w 27"/>
                <a:gd name="T13" fmla="*/ 11 h 29"/>
                <a:gd name="T14" fmla="*/ 20 w 27"/>
                <a:gd name="T15" fmla="*/ 6 h 29"/>
                <a:gd name="T16" fmla="*/ 19 w 27"/>
                <a:gd name="T17" fmla="*/ 6 h 29"/>
                <a:gd name="T18" fmla="*/ 18 w 27"/>
                <a:gd name="T19" fmla="*/ 9 h 29"/>
                <a:gd name="T20" fmla="*/ 16 w 27"/>
                <a:gd name="T21" fmla="*/ 10 h 29"/>
                <a:gd name="T22" fmla="*/ 15 w 27"/>
                <a:gd name="T23" fmla="*/ 8 h 29"/>
                <a:gd name="T24" fmla="*/ 13 w 27"/>
                <a:gd name="T25" fmla="*/ 8 h 29"/>
                <a:gd name="T26" fmla="*/ 14 w 27"/>
                <a:gd name="T27" fmla="*/ 7 h 29"/>
                <a:gd name="T28" fmla="*/ 13 w 27"/>
                <a:gd name="T29" fmla="*/ 2 h 29"/>
                <a:gd name="T30" fmla="*/ 11 w 27"/>
                <a:gd name="T31" fmla="*/ 0 h 29"/>
                <a:gd name="T32" fmla="*/ 9 w 27"/>
                <a:gd name="T33" fmla="*/ 1 h 29"/>
                <a:gd name="T34" fmla="*/ 8 w 27"/>
                <a:gd name="T35" fmla="*/ 1 h 29"/>
                <a:gd name="T36" fmla="*/ 8 w 27"/>
                <a:gd name="T37" fmla="*/ 3 h 29"/>
                <a:gd name="T38" fmla="*/ 6 w 27"/>
                <a:gd name="T39" fmla="*/ 3 h 29"/>
                <a:gd name="T40" fmla="*/ 5 w 27"/>
                <a:gd name="T41" fmla="*/ 6 h 29"/>
                <a:gd name="T42" fmla="*/ 2 w 27"/>
                <a:gd name="T43" fmla="*/ 8 h 29"/>
                <a:gd name="T44" fmla="*/ 0 w 27"/>
                <a:gd name="T45" fmla="*/ 12 h 29"/>
                <a:gd name="T46" fmla="*/ 0 w 27"/>
                <a:gd name="T47" fmla="*/ 12 h 29"/>
                <a:gd name="T48" fmla="*/ 4 w 27"/>
                <a:gd name="T49" fmla="*/ 15 h 29"/>
                <a:gd name="T50" fmla="*/ 7 w 27"/>
                <a:gd name="T51" fmla="*/ 17 h 29"/>
                <a:gd name="T52" fmla="*/ 18 w 27"/>
                <a:gd name="T53" fmla="*/ 26 h 29"/>
                <a:gd name="T54" fmla="*/ 27 w 27"/>
                <a:gd name="T55" fmla="*/ 29 h 29"/>
                <a:gd name="T56" fmla="*/ 26 w 27"/>
                <a:gd name="T57" fmla="*/ 26 h 29"/>
                <a:gd name="T58" fmla="*/ 27 w 27"/>
                <a:gd name="T59" fmla="*/ 2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7" h="29">
                  <a:moveTo>
                    <a:pt x="27" y="23"/>
                  </a:moveTo>
                  <a:cubicBezTo>
                    <a:pt x="27" y="19"/>
                    <a:pt x="27" y="19"/>
                    <a:pt x="27" y="19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24" y="16"/>
                    <a:pt x="24" y="16"/>
                    <a:pt x="24" y="16"/>
                  </a:cubicBezTo>
                  <a:cubicBezTo>
                    <a:pt x="22" y="16"/>
                    <a:pt x="22" y="16"/>
                    <a:pt x="22" y="16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16" y="10"/>
                    <a:pt x="16" y="10"/>
                    <a:pt x="16" y="10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3" y="8"/>
                    <a:pt x="13" y="8"/>
                    <a:pt x="13" y="8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3"/>
                    <a:pt x="2" y="14"/>
                    <a:pt x="4" y="15"/>
                  </a:cubicBezTo>
                  <a:cubicBezTo>
                    <a:pt x="5" y="16"/>
                    <a:pt x="5" y="18"/>
                    <a:pt x="7" y="17"/>
                  </a:cubicBezTo>
                  <a:cubicBezTo>
                    <a:pt x="11" y="20"/>
                    <a:pt x="14" y="24"/>
                    <a:pt x="18" y="26"/>
                  </a:cubicBezTo>
                  <a:cubicBezTo>
                    <a:pt x="21" y="28"/>
                    <a:pt x="24" y="29"/>
                    <a:pt x="27" y="29"/>
                  </a:cubicBezTo>
                  <a:cubicBezTo>
                    <a:pt x="26" y="26"/>
                    <a:pt x="26" y="26"/>
                    <a:pt x="26" y="26"/>
                  </a:cubicBezTo>
                  <a:lnTo>
                    <a:pt x="27" y="2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9" name="Freeform 905">
              <a:extLst>
                <a:ext uri="{FF2B5EF4-FFF2-40B4-BE49-F238E27FC236}">
                  <a16:creationId xmlns:a16="http://schemas.microsoft.com/office/drawing/2014/main" id="{C785780E-5816-83B1-0750-7FD3D42E1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7275" y="5734050"/>
              <a:ext cx="66675" cy="69850"/>
            </a:xfrm>
            <a:custGeom>
              <a:avLst/>
              <a:gdLst>
                <a:gd name="T0" fmla="*/ 24 w 42"/>
                <a:gd name="T1" fmla="*/ 34 h 44"/>
                <a:gd name="T2" fmla="*/ 19 w 42"/>
                <a:gd name="T3" fmla="*/ 44 h 44"/>
                <a:gd name="T4" fmla="*/ 13 w 42"/>
                <a:gd name="T5" fmla="*/ 42 h 44"/>
                <a:gd name="T6" fmla="*/ 5 w 42"/>
                <a:gd name="T7" fmla="*/ 36 h 44"/>
                <a:gd name="T8" fmla="*/ 5 w 42"/>
                <a:gd name="T9" fmla="*/ 31 h 44"/>
                <a:gd name="T10" fmla="*/ 0 w 42"/>
                <a:gd name="T11" fmla="*/ 21 h 44"/>
                <a:gd name="T12" fmla="*/ 5 w 42"/>
                <a:gd name="T13" fmla="*/ 18 h 44"/>
                <a:gd name="T14" fmla="*/ 11 w 42"/>
                <a:gd name="T15" fmla="*/ 10 h 44"/>
                <a:gd name="T16" fmla="*/ 13 w 42"/>
                <a:gd name="T17" fmla="*/ 7 h 44"/>
                <a:gd name="T18" fmla="*/ 19 w 42"/>
                <a:gd name="T19" fmla="*/ 7 h 44"/>
                <a:gd name="T20" fmla="*/ 21 w 42"/>
                <a:gd name="T21" fmla="*/ 2 h 44"/>
                <a:gd name="T22" fmla="*/ 29 w 42"/>
                <a:gd name="T23" fmla="*/ 0 h 44"/>
                <a:gd name="T24" fmla="*/ 32 w 42"/>
                <a:gd name="T25" fmla="*/ 5 h 44"/>
                <a:gd name="T26" fmla="*/ 42 w 42"/>
                <a:gd name="T27" fmla="*/ 13 h 44"/>
                <a:gd name="T28" fmla="*/ 42 w 42"/>
                <a:gd name="T29" fmla="*/ 18 h 44"/>
                <a:gd name="T30" fmla="*/ 37 w 42"/>
                <a:gd name="T31" fmla="*/ 23 h 44"/>
                <a:gd name="T32" fmla="*/ 37 w 42"/>
                <a:gd name="T33" fmla="*/ 28 h 44"/>
                <a:gd name="T34" fmla="*/ 24 w 42"/>
                <a:gd name="T35" fmla="*/ 3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2" h="44">
                  <a:moveTo>
                    <a:pt x="24" y="34"/>
                  </a:moveTo>
                  <a:lnTo>
                    <a:pt x="19" y="44"/>
                  </a:lnTo>
                  <a:lnTo>
                    <a:pt x="13" y="42"/>
                  </a:lnTo>
                  <a:lnTo>
                    <a:pt x="5" y="36"/>
                  </a:lnTo>
                  <a:lnTo>
                    <a:pt x="5" y="31"/>
                  </a:lnTo>
                  <a:lnTo>
                    <a:pt x="0" y="21"/>
                  </a:lnTo>
                  <a:lnTo>
                    <a:pt x="5" y="18"/>
                  </a:lnTo>
                  <a:lnTo>
                    <a:pt x="11" y="10"/>
                  </a:lnTo>
                  <a:lnTo>
                    <a:pt x="13" y="7"/>
                  </a:lnTo>
                  <a:lnTo>
                    <a:pt x="19" y="7"/>
                  </a:lnTo>
                  <a:lnTo>
                    <a:pt x="21" y="2"/>
                  </a:lnTo>
                  <a:lnTo>
                    <a:pt x="29" y="0"/>
                  </a:lnTo>
                  <a:lnTo>
                    <a:pt x="32" y="5"/>
                  </a:lnTo>
                  <a:lnTo>
                    <a:pt x="42" y="13"/>
                  </a:lnTo>
                  <a:lnTo>
                    <a:pt x="42" y="18"/>
                  </a:lnTo>
                  <a:lnTo>
                    <a:pt x="37" y="23"/>
                  </a:lnTo>
                  <a:lnTo>
                    <a:pt x="37" y="28"/>
                  </a:lnTo>
                  <a:lnTo>
                    <a:pt x="24" y="34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0" name="Freeform 906">
              <a:extLst>
                <a:ext uri="{FF2B5EF4-FFF2-40B4-BE49-F238E27FC236}">
                  <a16:creationId xmlns:a16="http://schemas.microsoft.com/office/drawing/2014/main" id="{D153406A-2175-F3FB-C540-4ACEE9267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2538" y="4746625"/>
              <a:ext cx="225425" cy="279400"/>
            </a:xfrm>
            <a:custGeom>
              <a:avLst/>
              <a:gdLst>
                <a:gd name="T0" fmla="*/ 48 w 54"/>
                <a:gd name="T1" fmla="*/ 16 h 67"/>
                <a:gd name="T2" fmla="*/ 54 w 54"/>
                <a:gd name="T3" fmla="*/ 8 h 67"/>
                <a:gd name="T4" fmla="*/ 49 w 54"/>
                <a:gd name="T5" fmla="*/ 8 h 67"/>
                <a:gd name="T6" fmla="*/ 46 w 54"/>
                <a:gd name="T7" fmla="*/ 5 h 67"/>
                <a:gd name="T8" fmla="*/ 40 w 54"/>
                <a:gd name="T9" fmla="*/ 8 h 67"/>
                <a:gd name="T10" fmla="*/ 38 w 54"/>
                <a:gd name="T11" fmla="*/ 11 h 67"/>
                <a:gd name="T12" fmla="*/ 32 w 54"/>
                <a:gd name="T13" fmla="*/ 10 h 67"/>
                <a:gd name="T14" fmla="*/ 28 w 54"/>
                <a:gd name="T15" fmla="*/ 10 h 67"/>
                <a:gd name="T16" fmla="*/ 20 w 54"/>
                <a:gd name="T17" fmla="*/ 5 h 67"/>
                <a:gd name="T18" fmla="*/ 14 w 54"/>
                <a:gd name="T19" fmla="*/ 4 h 67"/>
                <a:gd name="T20" fmla="*/ 13 w 54"/>
                <a:gd name="T21" fmla="*/ 3 h 67"/>
                <a:gd name="T22" fmla="*/ 11 w 54"/>
                <a:gd name="T23" fmla="*/ 3 h 67"/>
                <a:gd name="T24" fmla="*/ 10 w 54"/>
                <a:gd name="T25" fmla="*/ 1 h 67"/>
                <a:gd name="T26" fmla="*/ 10 w 54"/>
                <a:gd name="T27" fmla="*/ 1 h 67"/>
                <a:gd name="T28" fmla="*/ 10 w 54"/>
                <a:gd name="T29" fmla="*/ 0 h 67"/>
                <a:gd name="T30" fmla="*/ 6 w 54"/>
                <a:gd name="T31" fmla="*/ 2 h 67"/>
                <a:gd name="T32" fmla="*/ 4 w 54"/>
                <a:gd name="T33" fmla="*/ 3 h 67"/>
                <a:gd name="T34" fmla="*/ 0 w 54"/>
                <a:gd name="T35" fmla="*/ 6 h 67"/>
                <a:gd name="T36" fmla="*/ 0 w 54"/>
                <a:gd name="T37" fmla="*/ 7 h 67"/>
                <a:gd name="T38" fmla="*/ 1 w 54"/>
                <a:gd name="T39" fmla="*/ 8 h 67"/>
                <a:gd name="T40" fmla="*/ 2 w 54"/>
                <a:gd name="T41" fmla="*/ 8 h 67"/>
                <a:gd name="T42" fmla="*/ 2 w 54"/>
                <a:gd name="T43" fmla="*/ 9 h 67"/>
                <a:gd name="T44" fmla="*/ 3 w 54"/>
                <a:gd name="T45" fmla="*/ 10 h 67"/>
                <a:gd name="T46" fmla="*/ 3 w 54"/>
                <a:gd name="T47" fmla="*/ 13 h 67"/>
                <a:gd name="T48" fmla="*/ 7 w 54"/>
                <a:gd name="T49" fmla="*/ 18 h 67"/>
                <a:gd name="T50" fmla="*/ 7 w 54"/>
                <a:gd name="T51" fmla="*/ 20 h 67"/>
                <a:gd name="T52" fmla="*/ 7 w 54"/>
                <a:gd name="T53" fmla="*/ 22 h 67"/>
                <a:gd name="T54" fmla="*/ 7 w 54"/>
                <a:gd name="T55" fmla="*/ 24 h 67"/>
                <a:gd name="T56" fmla="*/ 6 w 54"/>
                <a:gd name="T57" fmla="*/ 26 h 67"/>
                <a:gd name="T58" fmla="*/ 4 w 54"/>
                <a:gd name="T59" fmla="*/ 27 h 67"/>
                <a:gd name="T60" fmla="*/ 3 w 54"/>
                <a:gd name="T61" fmla="*/ 28 h 67"/>
                <a:gd name="T62" fmla="*/ 1 w 54"/>
                <a:gd name="T63" fmla="*/ 31 h 67"/>
                <a:gd name="T64" fmla="*/ 0 w 54"/>
                <a:gd name="T65" fmla="*/ 34 h 67"/>
                <a:gd name="T66" fmla="*/ 0 w 54"/>
                <a:gd name="T67" fmla="*/ 42 h 67"/>
                <a:gd name="T68" fmla="*/ 25 w 54"/>
                <a:gd name="T69" fmla="*/ 55 h 67"/>
                <a:gd name="T70" fmla="*/ 25 w 54"/>
                <a:gd name="T71" fmla="*/ 59 h 67"/>
                <a:gd name="T72" fmla="*/ 36 w 54"/>
                <a:gd name="T73" fmla="*/ 67 h 67"/>
                <a:gd name="T74" fmla="*/ 38 w 54"/>
                <a:gd name="T75" fmla="*/ 65 h 67"/>
                <a:gd name="T76" fmla="*/ 41 w 54"/>
                <a:gd name="T77" fmla="*/ 59 h 67"/>
                <a:gd name="T78" fmla="*/ 43 w 54"/>
                <a:gd name="T79" fmla="*/ 54 h 67"/>
                <a:gd name="T80" fmla="*/ 45 w 54"/>
                <a:gd name="T81" fmla="*/ 52 h 67"/>
                <a:gd name="T82" fmla="*/ 48 w 54"/>
                <a:gd name="T83" fmla="*/ 50 h 67"/>
                <a:gd name="T84" fmla="*/ 49 w 54"/>
                <a:gd name="T85" fmla="*/ 49 h 67"/>
                <a:gd name="T86" fmla="*/ 52 w 54"/>
                <a:gd name="T87" fmla="*/ 46 h 67"/>
                <a:gd name="T88" fmla="*/ 48 w 54"/>
                <a:gd name="T89" fmla="*/ 40 h 67"/>
                <a:gd name="T90" fmla="*/ 48 w 54"/>
                <a:gd name="T91" fmla="*/ 1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4" h="67">
                  <a:moveTo>
                    <a:pt x="48" y="16"/>
                  </a:moveTo>
                  <a:cubicBezTo>
                    <a:pt x="54" y="8"/>
                    <a:pt x="54" y="8"/>
                    <a:pt x="54" y="8"/>
                  </a:cubicBezTo>
                  <a:cubicBezTo>
                    <a:pt x="49" y="8"/>
                    <a:pt x="49" y="8"/>
                    <a:pt x="49" y="8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40" y="8"/>
                    <a:pt x="40" y="8"/>
                    <a:pt x="40" y="8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28" y="10"/>
                    <a:pt x="28" y="10"/>
                    <a:pt x="28" y="10"/>
                  </a:cubicBezTo>
                  <a:cubicBezTo>
                    <a:pt x="20" y="5"/>
                    <a:pt x="20" y="5"/>
                    <a:pt x="20" y="5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7" y="18"/>
                    <a:pt x="7" y="18"/>
                    <a:pt x="7" y="18"/>
                  </a:cubicBezTo>
                  <a:cubicBezTo>
                    <a:pt x="7" y="20"/>
                    <a:pt x="7" y="20"/>
                    <a:pt x="7" y="20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1" y="31"/>
                    <a:pt x="1" y="31"/>
                    <a:pt x="1" y="31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59"/>
                    <a:pt x="25" y="59"/>
                    <a:pt x="25" y="59"/>
                  </a:cubicBezTo>
                  <a:cubicBezTo>
                    <a:pt x="36" y="67"/>
                    <a:pt x="36" y="67"/>
                    <a:pt x="36" y="67"/>
                  </a:cubicBezTo>
                  <a:cubicBezTo>
                    <a:pt x="37" y="67"/>
                    <a:pt x="38" y="66"/>
                    <a:pt x="38" y="65"/>
                  </a:cubicBezTo>
                  <a:cubicBezTo>
                    <a:pt x="40" y="63"/>
                    <a:pt x="40" y="61"/>
                    <a:pt x="41" y="59"/>
                  </a:cubicBezTo>
                  <a:cubicBezTo>
                    <a:pt x="42" y="57"/>
                    <a:pt x="43" y="55"/>
                    <a:pt x="43" y="54"/>
                  </a:cubicBezTo>
                  <a:cubicBezTo>
                    <a:pt x="44" y="53"/>
                    <a:pt x="44" y="52"/>
                    <a:pt x="45" y="52"/>
                  </a:cubicBezTo>
                  <a:cubicBezTo>
                    <a:pt x="47" y="53"/>
                    <a:pt x="47" y="52"/>
                    <a:pt x="48" y="50"/>
                  </a:cubicBezTo>
                  <a:cubicBezTo>
                    <a:pt x="48" y="50"/>
                    <a:pt x="48" y="49"/>
                    <a:pt x="49" y="49"/>
                  </a:cubicBezTo>
                  <a:cubicBezTo>
                    <a:pt x="51" y="49"/>
                    <a:pt x="51" y="48"/>
                    <a:pt x="52" y="46"/>
                  </a:cubicBezTo>
                  <a:cubicBezTo>
                    <a:pt x="48" y="40"/>
                    <a:pt x="48" y="40"/>
                    <a:pt x="48" y="40"/>
                  </a:cubicBezTo>
                  <a:lnTo>
                    <a:pt x="48" y="1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1" name="Freeform 907">
              <a:extLst>
                <a:ext uri="{FF2B5EF4-FFF2-40B4-BE49-F238E27FC236}">
                  <a16:creationId xmlns:a16="http://schemas.microsoft.com/office/drawing/2014/main" id="{C5E643C2-8986-8F93-EB45-2DB799D48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4583113"/>
              <a:ext cx="169862" cy="187325"/>
            </a:xfrm>
            <a:custGeom>
              <a:avLst/>
              <a:gdLst>
                <a:gd name="T0" fmla="*/ 32 w 41"/>
                <a:gd name="T1" fmla="*/ 6 h 45"/>
                <a:gd name="T2" fmla="*/ 29 w 41"/>
                <a:gd name="T3" fmla="*/ 8 h 45"/>
                <a:gd name="T4" fmla="*/ 28 w 41"/>
                <a:gd name="T5" fmla="*/ 7 h 45"/>
                <a:gd name="T6" fmla="*/ 25 w 41"/>
                <a:gd name="T7" fmla="*/ 6 h 45"/>
                <a:gd name="T8" fmla="*/ 22 w 41"/>
                <a:gd name="T9" fmla="*/ 3 h 45"/>
                <a:gd name="T10" fmla="*/ 19 w 41"/>
                <a:gd name="T11" fmla="*/ 2 h 45"/>
                <a:gd name="T12" fmla="*/ 17 w 41"/>
                <a:gd name="T13" fmla="*/ 4 h 45"/>
                <a:gd name="T14" fmla="*/ 15 w 41"/>
                <a:gd name="T15" fmla="*/ 1 h 45"/>
                <a:gd name="T16" fmla="*/ 13 w 41"/>
                <a:gd name="T17" fmla="*/ 1 h 45"/>
                <a:gd name="T18" fmla="*/ 11 w 41"/>
                <a:gd name="T19" fmla="*/ 3 h 45"/>
                <a:gd name="T20" fmla="*/ 7 w 41"/>
                <a:gd name="T21" fmla="*/ 2 h 45"/>
                <a:gd name="T22" fmla="*/ 3 w 41"/>
                <a:gd name="T23" fmla="*/ 9 h 45"/>
                <a:gd name="T24" fmla="*/ 5 w 41"/>
                <a:gd name="T25" fmla="*/ 9 h 45"/>
                <a:gd name="T26" fmla="*/ 6 w 41"/>
                <a:gd name="T27" fmla="*/ 12 h 45"/>
                <a:gd name="T28" fmla="*/ 6 w 41"/>
                <a:gd name="T29" fmla="*/ 15 h 45"/>
                <a:gd name="T30" fmla="*/ 5 w 41"/>
                <a:gd name="T31" fmla="*/ 16 h 45"/>
                <a:gd name="T32" fmla="*/ 2 w 41"/>
                <a:gd name="T33" fmla="*/ 18 h 45"/>
                <a:gd name="T34" fmla="*/ 5 w 41"/>
                <a:gd name="T35" fmla="*/ 19 h 45"/>
                <a:gd name="T36" fmla="*/ 3 w 41"/>
                <a:gd name="T37" fmla="*/ 22 h 45"/>
                <a:gd name="T38" fmla="*/ 2 w 41"/>
                <a:gd name="T39" fmla="*/ 26 h 45"/>
                <a:gd name="T40" fmla="*/ 3 w 41"/>
                <a:gd name="T41" fmla="*/ 31 h 45"/>
                <a:gd name="T42" fmla="*/ 6 w 41"/>
                <a:gd name="T43" fmla="*/ 33 h 45"/>
                <a:gd name="T44" fmla="*/ 8 w 41"/>
                <a:gd name="T45" fmla="*/ 38 h 45"/>
                <a:gd name="T46" fmla="*/ 8 w 41"/>
                <a:gd name="T47" fmla="*/ 44 h 45"/>
                <a:gd name="T48" fmla="*/ 9 w 41"/>
                <a:gd name="T49" fmla="*/ 44 h 45"/>
                <a:gd name="T50" fmla="*/ 28 w 41"/>
                <a:gd name="T51" fmla="*/ 39 h 45"/>
                <a:gd name="T52" fmla="*/ 30 w 41"/>
                <a:gd name="T53" fmla="*/ 38 h 45"/>
                <a:gd name="T54" fmla="*/ 40 w 41"/>
                <a:gd name="T55" fmla="*/ 39 h 45"/>
                <a:gd name="T56" fmla="*/ 40 w 41"/>
                <a:gd name="T57" fmla="*/ 35 h 45"/>
                <a:gd name="T58" fmla="*/ 36 w 41"/>
                <a:gd name="T59" fmla="*/ 30 h 45"/>
                <a:gd name="T60" fmla="*/ 38 w 41"/>
                <a:gd name="T61" fmla="*/ 24 h 45"/>
                <a:gd name="T62" fmla="*/ 41 w 41"/>
                <a:gd name="T63" fmla="*/ 18 h 45"/>
                <a:gd name="T64" fmla="*/ 39 w 41"/>
                <a:gd name="T65" fmla="*/ 12 h 45"/>
                <a:gd name="T66" fmla="*/ 40 w 41"/>
                <a:gd name="T67" fmla="*/ 9 h 45"/>
                <a:gd name="T68" fmla="*/ 39 w 41"/>
                <a:gd name="T69" fmla="*/ 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" h="45">
                  <a:moveTo>
                    <a:pt x="37" y="6"/>
                  </a:moveTo>
                  <a:cubicBezTo>
                    <a:pt x="32" y="6"/>
                    <a:pt x="32" y="6"/>
                    <a:pt x="32" y="6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8"/>
                    <a:pt x="28" y="8"/>
                    <a:pt x="28" y="8"/>
                  </a:cubicBezTo>
                  <a:cubicBezTo>
                    <a:pt x="28" y="8"/>
                    <a:pt x="28" y="7"/>
                    <a:pt x="28" y="7"/>
                  </a:cubicBezTo>
                  <a:cubicBezTo>
                    <a:pt x="26" y="8"/>
                    <a:pt x="26" y="8"/>
                    <a:pt x="26" y="8"/>
                  </a:cubicBezTo>
                  <a:cubicBezTo>
                    <a:pt x="25" y="6"/>
                    <a:pt x="25" y="6"/>
                    <a:pt x="25" y="6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5" y="31"/>
                    <a:pt x="5" y="31"/>
                    <a:pt x="5" y="31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8" y="34"/>
                    <a:pt x="8" y="34"/>
                    <a:pt x="8" y="34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8" y="44"/>
                    <a:pt x="8" y="45"/>
                    <a:pt x="8" y="45"/>
                  </a:cubicBezTo>
                  <a:cubicBezTo>
                    <a:pt x="8" y="44"/>
                    <a:pt x="8" y="44"/>
                    <a:pt x="9" y="44"/>
                  </a:cubicBezTo>
                  <a:cubicBezTo>
                    <a:pt x="11" y="44"/>
                    <a:pt x="12" y="43"/>
                    <a:pt x="14" y="42"/>
                  </a:cubicBezTo>
                  <a:cubicBezTo>
                    <a:pt x="18" y="40"/>
                    <a:pt x="23" y="39"/>
                    <a:pt x="28" y="39"/>
                  </a:cubicBezTo>
                  <a:cubicBezTo>
                    <a:pt x="28" y="39"/>
                    <a:pt x="28" y="39"/>
                    <a:pt x="28" y="39"/>
                  </a:cubicBezTo>
                  <a:cubicBezTo>
                    <a:pt x="29" y="38"/>
                    <a:pt x="29" y="38"/>
                    <a:pt x="30" y="38"/>
                  </a:cubicBezTo>
                  <a:cubicBezTo>
                    <a:pt x="32" y="38"/>
                    <a:pt x="35" y="40"/>
                    <a:pt x="37" y="39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40" y="37"/>
                    <a:pt x="40" y="37"/>
                    <a:pt x="40" y="37"/>
                  </a:cubicBezTo>
                  <a:cubicBezTo>
                    <a:pt x="40" y="35"/>
                    <a:pt x="40" y="35"/>
                    <a:pt x="40" y="35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36" y="30"/>
                    <a:pt x="36" y="30"/>
                    <a:pt x="36" y="30"/>
                  </a:cubicBezTo>
                  <a:cubicBezTo>
                    <a:pt x="36" y="27"/>
                    <a:pt x="36" y="27"/>
                    <a:pt x="36" y="27"/>
                  </a:cubicBezTo>
                  <a:cubicBezTo>
                    <a:pt x="38" y="24"/>
                    <a:pt x="38" y="24"/>
                    <a:pt x="38" y="24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39" y="12"/>
                    <a:pt x="39" y="12"/>
                    <a:pt x="39" y="12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40" y="9"/>
                    <a:pt x="40" y="9"/>
                    <a:pt x="40" y="9"/>
                  </a:cubicBezTo>
                  <a:cubicBezTo>
                    <a:pt x="39" y="9"/>
                    <a:pt x="39" y="9"/>
                    <a:pt x="39" y="9"/>
                  </a:cubicBezTo>
                  <a:lnTo>
                    <a:pt x="37" y="6"/>
                  </a:lnTo>
                  <a:close/>
                </a:path>
              </a:pathLst>
            </a:custGeom>
            <a:solidFill>
              <a:srgbClr val="0074A4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2" name="Freeform 908">
              <a:extLst>
                <a:ext uri="{FF2B5EF4-FFF2-40B4-BE49-F238E27FC236}">
                  <a16:creationId xmlns:a16="http://schemas.microsoft.com/office/drawing/2014/main" id="{EA7016C9-BC97-0CFC-4F83-95F1CDE3E0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00613" y="4529138"/>
              <a:ext cx="88900" cy="50800"/>
            </a:xfrm>
            <a:custGeom>
              <a:avLst/>
              <a:gdLst>
                <a:gd name="T0" fmla="*/ 6 w 21"/>
                <a:gd name="T1" fmla="*/ 12 h 12"/>
                <a:gd name="T2" fmla="*/ 5 w 21"/>
                <a:gd name="T3" fmla="*/ 12 h 12"/>
                <a:gd name="T4" fmla="*/ 5 w 21"/>
                <a:gd name="T5" fmla="*/ 11 h 12"/>
                <a:gd name="T6" fmla="*/ 5 w 21"/>
                <a:gd name="T7" fmla="*/ 11 h 12"/>
                <a:gd name="T8" fmla="*/ 6 w 21"/>
                <a:gd name="T9" fmla="*/ 12 h 12"/>
                <a:gd name="T10" fmla="*/ 7 w 21"/>
                <a:gd name="T11" fmla="*/ 2 h 12"/>
                <a:gd name="T12" fmla="*/ 1 w 21"/>
                <a:gd name="T13" fmla="*/ 2 h 12"/>
                <a:gd name="T14" fmla="*/ 0 w 21"/>
                <a:gd name="T15" fmla="*/ 3 h 12"/>
                <a:gd name="T16" fmla="*/ 1 w 21"/>
                <a:gd name="T17" fmla="*/ 3 h 12"/>
                <a:gd name="T18" fmla="*/ 3 w 21"/>
                <a:gd name="T19" fmla="*/ 4 h 12"/>
                <a:gd name="T20" fmla="*/ 4 w 21"/>
                <a:gd name="T21" fmla="*/ 4 h 12"/>
                <a:gd name="T22" fmla="*/ 6 w 21"/>
                <a:gd name="T23" fmla="*/ 6 h 12"/>
                <a:gd name="T24" fmla="*/ 8 w 21"/>
                <a:gd name="T25" fmla="*/ 6 h 12"/>
                <a:gd name="T26" fmla="*/ 9 w 21"/>
                <a:gd name="T27" fmla="*/ 6 h 12"/>
                <a:gd name="T28" fmla="*/ 10 w 21"/>
                <a:gd name="T29" fmla="*/ 8 h 12"/>
                <a:gd name="T30" fmla="*/ 10 w 21"/>
                <a:gd name="T31" fmla="*/ 9 h 12"/>
                <a:gd name="T32" fmla="*/ 9 w 21"/>
                <a:gd name="T33" fmla="*/ 10 h 12"/>
                <a:gd name="T34" fmla="*/ 11 w 21"/>
                <a:gd name="T35" fmla="*/ 12 h 12"/>
                <a:gd name="T36" fmla="*/ 14 w 21"/>
                <a:gd name="T37" fmla="*/ 8 h 12"/>
                <a:gd name="T38" fmla="*/ 14 w 21"/>
                <a:gd name="T39" fmla="*/ 8 h 12"/>
                <a:gd name="T40" fmla="*/ 17 w 21"/>
                <a:gd name="T41" fmla="*/ 7 h 12"/>
                <a:gd name="T42" fmla="*/ 21 w 21"/>
                <a:gd name="T43" fmla="*/ 7 h 12"/>
                <a:gd name="T44" fmla="*/ 21 w 21"/>
                <a:gd name="T45" fmla="*/ 4 h 12"/>
                <a:gd name="T46" fmla="*/ 19 w 21"/>
                <a:gd name="T47" fmla="*/ 4 h 12"/>
                <a:gd name="T48" fmla="*/ 21 w 21"/>
                <a:gd name="T49" fmla="*/ 2 h 12"/>
                <a:gd name="T50" fmla="*/ 21 w 21"/>
                <a:gd name="T51" fmla="*/ 1 h 12"/>
                <a:gd name="T52" fmla="*/ 21 w 21"/>
                <a:gd name="T53" fmla="*/ 0 h 12"/>
                <a:gd name="T54" fmla="*/ 10 w 21"/>
                <a:gd name="T55" fmla="*/ 0 h 12"/>
                <a:gd name="T56" fmla="*/ 7 w 21"/>
                <a:gd name="T57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1" h="12">
                  <a:moveTo>
                    <a:pt x="6" y="12"/>
                  </a:moveTo>
                  <a:cubicBezTo>
                    <a:pt x="6" y="12"/>
                    <a:pt x="6" y="12"/>
                    <a:pt x="5" y="12"/>
                  </a:cubicBezTo>
                  <a:cubicBezTo>
                    <a:pt x="5" y="12"/>
                    <a:pt x="5" y="12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6" y="11"/>
                    <a:pt x="6" y="11"/>
                    <a:pt x="6" y="12"/>
                  </a:cubicBezTo>
                  <a:close/>
                  <a:moveTo>
                    <a:pt x="7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2" y="4"/>
                    <a:pt x="3" y="4"/>
                  </a:cubicBezTo>
                  <a:cubicBezTo>
                    <a:pt x="3" y="3"/>
                    <a:pt x="4" y="4"/>
                    <a:pt x="4" y="4"/>
                  </a:cubicBezTo>
                  <a:cubicBezTo>
                    <a:pt x="4" y="6"/>
                    <a:pt x="4" y="5"/>
                    <a:pt x="6" y="6"/>
                  </a:cubicBezTo>
                  <a:cubicBezTo>
                    <a:pt x="7" y="7"/>
                    <a:pt x="7" y="7"/>
                    <a:pt x="8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9" y="7"/>
                    <a:pt x="9" y="7"/>
                    <a:pt x="10" y="8"/>
                  </a:cubicBezTo>
                  <a:cubicBezTo>
                    <a:pt x="10" y="8"/>
                    <a:pt x="10" y="8"/>
                    <a:pt x="10" y="9"/>
                  </a:cubicBezTo>
                  <a:cubicBezTo>
                    <a:pt x="9" y="9"/>
                    <a:pt x="9" y="9"/>
                    <a:pt x="9" y="10"/>
                  </a:cubicBezTo>
                  <a:cubicBezTo>
                    <a:pt x="9" y="11"/>
                    <a:pt x="11" y="11"/>
                    <a:pt x="11" y="12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19" y="4"/>
                    <a:pt x="19" y="4"/>
                    <a:pt x="19" y="4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0" y="0"/>
                    <a:pt x="10" y="0"/>
                    <a:pt x="10" y="0"/>
                  </a:cubicBezTo>
                  <a:lnTo>
                    <a:pt x="7" y="2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3" name="Freeform 909">
              <a:extLst>
                <a:ext uri="{FF2B5EF4-FFF2-40B4-BE49-F238E27FC236}">
                  <a16:creationId xmlns:a16="http://schemas.microsoft.com/office/drawing/2014/main" id="{A552CBC7-183B-B4F8-2DC8-AAC0A27A2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6650" y="4529138"/>
              <a:ext cx="207962" cy="158750"/>
            </a:xfrm>
            <a:custGeom>
              <a:avLst/>
              <a:gdLst>
                <a:gd name="T0" fmla="*/ 46 w 50"/>
                <a:gd name="T1" fmla="*/ 12 h 38"/>
                <a:gd name="T2" fmla="*/ 46 w 50"/>
                <a:gd name="T3" fmla="*/ 9 h 38"/>
                <a:gd name="T4" fmla="*/ 42 w 50"/>
                <a:gd name="T5" fmla="*/ 6 h 38"/>
                <a:gd name="T6" fmla="*/ 41 w 50"/>
                <a:gd name="T7" fmla="*/ 1 h 38"/>
                <a:gd name="T8" fmla="*/ 39 w 50"/>
                <a:gd name="T9" fmla="*/ 2 h 38"/>
                <a:gd name="T10" fmla="*/ 37 w 50"/>
                <a:gd name="T11" fmla="*/ 3 h 38"/>
                <a:gd name="T12" fmla="*/ 36 w 50"/>
                <a:gd name="T13" fmla="*/ 4 h 38"/>
                <a:gd name="T14" fmla="*/ 31 w 50"/>
                <a:gd name="T15" fmla="*/ 5 h 38"/>
                <a:gd name="T16" fmla="*/ 28 w 50"/>
                <a:gd name="T17" fmla="*/ 3 h 38"/>
                <a:gd name="T18" fmla="*/ 24 w 50"/>
                <a:gd name="T19" fmla="*/ 3 h 38"/>
                <a:gd name="T20" fmla="*/ 20 w 50"/>
                <a:gd name="T21" fmla="*/ 2 h 38"/>
                <a:gd name="T22" fmla="*/ 15 w 50"/>
                <a:gd name="T23" fmla="*/ 1 h 38"/>
                <a:gd name="T24" fmla="*/ 13 w 50"/>
                <a:gd name="T25" fmla="*/ 0 h 38"/>
                <a:gd name="T26" fmla="*/ 10 w 50"/>
                <a:gd name="T27" fmla="*/ 1 h 38"/>
                <a:gd name="T28" fmla="*/ 8 w 50"/>
                <a:gd name="T29" fmla="*/ 4 h 38"/>
                <a:gd name="T30" fmla="*/ 10 w 50"/>
                <a:gd name="T31" fmla="*/ 7 h 38"/>
                <a:gd name="T32" fmla="*/ 3 w 50"/>
                <a:gd name="T33" fmla="*/ 8 h 38"/>
                <a:gd name="T34" fmla="*/ 0 w 50"/>
                <a:gd name="T35" fmla="*/ 12 h 38"/>
                <a:gd name="T36" fmla="*/ 2 w 50"/>
                <a:gd name="T37" fmla="*/ 13 h 38"/>
                <a:gd name="T38" fmla="*/ 7 w 50"/>
                <a:gd name="T39" fmla="*/ 18 h 38"/>
                <a:gd name="T40" fmla="*/ 13 w 50"/>
                <a:gd name="T41" fmla="*/ 25 h 38"/>
                <a:gd name="T42" fmla="*/ 15 w 50"/>
                <a:gd name="T43" fmla="*/ 23 h 38"/>
                <a:gd name="T44" fmla="*/ 17 w 50"/>
                <a:gd name="T45" fmla="*/ 20 h 38"/>
                <a:gd name="T46" fmla="*/ 31 w 50"/>
                <a:gd name="T47" fmla="*/ 25 h 38"/>
                <a:gd name="T48" fmla="*/ 31 w 50"/>
                <a:gd name="T49" fmla="*/ 28 h 38"/>
                <a:gd name="T50" fmla="*/ 33 w 50"/>
                <a:gd name="T51" fmla="*/ 29 h 38"/>
                <a:gd name="T52" fmla="*/ 36 w 50"/>
                <a:gd name="T53" fmla="*/ 28 h 38"/>
                <a:gd name="T54" fmla="*/ 39 w 50"/>
                <a:gd name="T55" fmla="*/ 35 h 38"/>
                <a:gd name="T56" fmla="*/ 40 w 50"/>
                <a:gd name="T57" fmla="*/ 36 h 38"/>
                <a:gd name="T58" fmla="*/ 43 w 50"/>
                <a:gd name="T59" fmla="*/ 37 h 38"/>
                <a:gd name="T60" fmla="*/ 45 w 50"/>
                <a:gd name="T61" fmla="*/ 34 h 38"/>
                <a:gd name="T62" fmla="*/ 47 w 50"/>
                <a:gd name="T63" fmla="*/ 35 h 38"/>
                <a:gd name="T64" fmla="*/ 49 w 50"/>
                <a:gd name="T65" fmla="*/ 32 h 38"/>
                <a:gd name="T66" fmla="*/ 46 w 50"/>
                <a:gd name="T67" fmla="*/ 31 h 38"/>
                <a:gd name="T68" fmla="*/ 49 w 50"/>
                <a:gd name="T69" fmla="*/ 29 h 38"/>
                <a:gd name="T70" fmla="*/ 50 w 50"/>
                <a:gd name="T71" fmla="*/ 28 h 38"/>
                <a:gd name="T72" fmla="*/ 50 w 50"/>
                <a:gd name="T73" fmla="*/ 25 h 38"/>
                <a:gd name="T74" fmla="*/ 49 w 50"/>
                <a:gd name="T75" fmla="*/ 22 h 38"/>
                <a:gd name="T76" fmla="*/ 47 w 50"/>
                <a:gd name="T77" fmla="*/ 22 h 38"/>
                <a:gd name="T78" fmla="*/ 48 w 50"/>
                <a:gd name="T79" fmla="*/ 18 h 38"/>
                <a:gd name="T80" fmla="*/ 46 w 50"/>
                <a:gd name="T81" fmla="*/ 1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" h="38">
                  <a:moveTo>
                    <a:pt x="46" y="14"/>
                  </a:moveTo>
                  <a:cubicBezTo>
                    <a:pt x="46" y="12"/>
                    <a:pt x="46" y="12"/>
                    <a:pt x="46" y="12"/>
                  </a:cubicBezTo>
                  <a:cubicBezTo>
                    <a:pt x="43" y="12"/>
                    <a:pt x="43" y="12"/>
                    <a:pt x="43" y="12"/>
                  </a:cubicBezTo>
                  <a:cubicBezTo>
                    <a:pt x="46" y="9"/>
                    <a:pt x="46" y="9"/>
                    <a:pt x="46" y="9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3" y="5"/>
                    <a:pt x="43" y="5"/>
                    <a:pt x="43" y="5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39" y="2"/>
                    <a:pt x="39" y="2"/>
                    <a:pt x="39" y="2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7" y="3"/>
                    <a:pt x="37" y="3"/>
                    <a:pt x="37" y="3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2" y="3"/>
                    <a:pt x="32" y="3"/>
                    <a:pt x="32" y="3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30" y="5"/>
                    <a:pt x="30" y="5"/>
                    <a:pt x="30" y="5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6" y="5"/>
                    <a:pt x="26" y="5"/>
                    <a:pt x="26" y="5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2"/>
                    <a:pt x="0" y="13"/>
                    <a:pt x="1" y="13"/>
                  </a:cubicBezTo>
                  <a:cubicBezTo>
                    <a:pt x="1" y="14"/>
                    <a:pt x="2" y="13"/>
                    <a:pt x="2" y="13"/>
                  </a:cubicBezTo>
                  <a:cubicBezTo>
                    <a:pt x="3" y="13"/>
                    <a:pt x="3" y="13"/>
                    <a:pt x="3" y="14"/>
                  </a:cubicBezTo>
                  <a:cubicBezTo>
                    <a:pt x="3" y="16"/>
                    <a:pt x="5" y="17"/>
                    <a:pt x="7" y="18"/>
                  </a:cubicBezTo>
                  <a:cubicBezTo>
                    <a:pt x="8" y="19"/>
                    <a:pt x="10" y="21"/>
                    <a:pt x="11" y="22"/>
                  </a:cubicBezTo>
                  <a:cubicBezTo>
                    <a:pt x="12" y="23"/>
                    <a:pt x="13" y="24"/>
                    <a:pt x="13" y="25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15" y="23"/>
                    <a:pt x="15" y="23"/>
                    <a:pt x="15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31" y="25"/>
                    <a:pt x="31" y="25"/>
                    <a:pt x="31" y="25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1" y="28"/>
                    <a:pt x="31" y="28"/>
                    <a:pt x="31" y="28"/>
                  </a:cubicBezTo>
                  <a:cubicBezTo>
                    <a:pt x="30" y="30"/>
                    <a:pt x="30" y="30"/>
                    <a:pt x="30" y="30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8" y="30"/>
                    <a:pt x="38" y="30"/>
                    <a:pt x="38" y="30"/>
                  </a:cubicBezTo>
                  <a:cubicBezTo>
                    <a:pt x="39" y="35"/>
                    <a:pt x="39" y="35"/>
                    <a:pt x="39" y="35"/>
                  </a:cubicBezTo>
                  <a:cubicBezTo>
                    <a:pt x="38" y="36"/>
                    <a:pt x="38" y="36"/>
                    <a:pt x="38" y="36"/>
                  </a:cubicBezTo>
                  <a:cubicBezTo>
                    <a:pt x="40" y="36"/>
                    <a:pt x="40" y="36"/>
                    <a:pt x="40" y="36"/>
                  </a:cubicBezTo>
                  <a:cubicBezTo>
                    <a:pt x="41" y="38"/>
                    <a:pt x="41" y="38"/>
                    <a:pt x="41" y="38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4" y="34"/>
                    <a:pt x="44" y="34"/>
                    <a:pt x="44" y="34"/>
                  </a:cubicBezTo>
                  <a:cubicBezTo>
                    <a:pt x="45" y="34"/>
                    <a:pt x="45" y="34"/>
                    <a:pt x="45" y="34"/>
                  </a:cubicBezTo>
                  <a:cubicBezTo>
                    <a:pt x="45" y="35"/>
                    <a:pt x="45" y="35"/>
                    <a:pt x="45" y="35"/>
                  </a:cubicBezTo>
                  <a:cubicBezTo>
                    <a:pt x="47" y="35"/>
                    <a:pt x="47" y="35"/>
                    <a:pt x="47" y="35"/>
                  </a:cubicBezTo>
                  <a:cubicBezTo>
                    <a:pt x="48" y="32"/>
                    <a:pt x="48" y="32"/>
                    <a:pt x="48" y="32"/>
                  </a:cubicBezTo>
                  <a:cubicBezTo>
                    <a:pt x="49" y="32"/>
                    <a:pt x="49" y="32"/>
                    <a:pt x="49" y="32"/>
                  </a:cubicBezTo>
                  <a:cubicBezTo>
                    <a:pt x="49" y="31"/>
                    <a:pt x="49" y="31"/>
                    <a:pt x="49" y="31"/>
                  </a:cubicBezTo>
                  <a:cubicBezTo>
                    <a:pt x="46" y="31"/>
                    <a:pt x="46" y="31"/>
                    <a:pt x="46" y="31"/>
                  </a:cubicBezTo>
                  <a:cubicBezTo>
                    <a:pt x="46" y="29"/>
                    <a:pt x="46" y="29"/>
                    <a:pt x="46" y="29"/>
                  </a:cubicBezTo>
                  <a:cubicBezTo>
                    <a:pt x="49" y="29"/>
                    <a:pt x="49" y="29"/>
                    <a:pt x="49" y="29"/>
                  </a:cubicBezTo>
                  <a:cubicBezTo>
                    <a:pt x="50" y="29"/>
                    <a:pt x="50" y="29"/>
                    <a:pt x="50" y="29"/>
                  </a:cubicBezTo>
                  <a:cubicBezTo>
                    <a:pt x="50" y="28"/>
                    <a:pt x="50" y="28"/>
                    <a:pt x="50" y="28"/>
                  </a:cubicBezTo>
                  <a:cubicBezTo>
                    <a:pt x="48" y="26"/>
                    <a:pt x="48" y="26"/>
                    <a:pt x="48" y="26"/>
                  </a:cubicBezTo>
                  <a:cubicBezTo>
                    <a:pt x="50" y="25"/>
                    <a:pt x="50" y="25"/>
                    <a:pt x="50" y="25"/>
                  </a:cubicBezTo>
                  <a:cubicBezTo>
                    <a:pt x="49" y="24"/>
                    <a:pt x="49" y="24"/>
                    <a:pt x="49" y="24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48" y="22"/>
                    <a:pt x="48" y="22"/>
                    <a:pt x="48" y="22"/>
                  </a:cubicBezTo>
                  <a:cubicBezTo>
                    <a:pt x="47" y="22"/>
                    <a:pt x="47" y="22"/>
                    <a:pt x="47" y="22"/>
                  </a:cubicBezTo>
                  <a:cubicBezTo>
                    <a:pt x="47" y="19"/>
                    <a:pt x="47" y="19"/>
                    <a:pt x="47" y="19"/>
                  </a:cubicBezTo>
                  <a:cubicBezTo>
                    <a:pt x="48" y="18"/>
                    <a:pt x="48" y="18"/>
                    <a:pt x="48" y="18"/>
                  </a:cubicBezTo>
                  <a:cubicBezTo>
                    <a:pt x="48" y="16"/>
                    <a:pt x="48" y="16"/>
                    <a:pt x="48" y="16"/>
                  </a:cubicBezTo>
                  <a:lnTo>
                    <a:pt x="46" y="14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4" name="Freeform 910">
              <a:extLst>
                <a:ext uri="{FF2B5EF4-FFF2-40B4-BE49-F238E27FC236}">
                  <a16:creationId xmlns:a16="http://schemas.microsoft.com/office/drawing/2014/main" id="{0CD10327-A9B0-B26B-0226-C5B292570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0025" y="4575175"/>
              <a:ext cx="128587" cy="187325"/>
            </a:xfrm>
            <a:custGeom>
              <a:avLst/>
              <a:gdLst>
                <a:gd name="T0" fmla="*/ 17 w 31"/>
                <a:gd name="T1" fmla="*/ 0 h 45"/>
                <a:gd name="T2" fmla="*/ 3 w 31"/>
                <a:gd name="T3" fmla="*/ 0 h 45"/>
                <a:gd name="T4" fmla="*/ 3 w 31"/>
                <a:gd name="T5" fmla="*/ 3 h 45"/>
                <a:gd name="T6" fmla="*/ 4 w 31"/>
                <a:gd name="T7" fmla="*/ 4 h 45"/>
                <a:gd name="T8" fmla="*/ 3 w 31"/>
                <a:gd name="T9" fmla="*/ 6 h 45"/>
                <a:gd name="T10" fmla="*/ 4 w 31"/>
                <a:gd name="T11" fmla="*/ 9 h 45"/>
                <a:gd name="T12" fmla="*/ 4 w 31"/>
                <a:gd name="T13" fmla="*/ 11 h 45"/>
                <a:gd name="T14" fmla="*/ 4 w 31"/>
                <a:gd name="T15" fmla="*/ 13 h 45"/>
                <a:gd name="T16" fmla="*/ 3 w 31"/>
                <a:gd name="T17" fmla="*/ 14 h 45"/>
                <a:gd name="T18" fmla="*/ 5 w 31"/>
                <a:gd name="T19" fmla="*/ 16 h 45"/>
                <a:gd name="T20" fmla="*/ 5 w 31"/>
                <a:gd name="T21" fmla="*/ 20 h 45"/>
                <a:gd name="T22" fmla="*/ 3 w 31"/>
                <a:gd name="T23" fmla="*/ 22 h 45"/>
                <a:gd name="T24" fmla="*/ 2 w 31"/>
                <a:gd name="T25" fmla="*/ 26 h 45"/>
                <a:gd name="T26" fmla="*/ 0 w 31"/>
                <a:gd name="T27" fmla="*/ 29 h 45"/>
                <a:gd name="T28" fmla="*/ 0 w 31"/>
                <a:gd name="T29" fmla="*/ 32 h 45"/>
                <a:gd name="T30" fmla="*/ 2 w 31"/>
                <a:gd name="T31" fmla="*/ 37 h 45"/>
                <a:gd name="T32" fmla="*/ 4 w 31"/>
                <a:gd name="T33" fmla="*/ 37 h 45"/>
                <a:gd name="T34" fmla="*/ 4 w 31"/>
                <a:gd name="T35" fmla="*/ 39 h 45"/>
                <a:gd name="T36" fmla="*/ 4 w 31"/>
                <a:gd name="T37" fmla="*/ 41 h 45"/>
                <a:gd name="T38" fmla="*/ 1 w 31"/>
                <a:gd name="T39" fmla="*/ 41 h 45"/>
                <a:gd name="T40" fmla="*/ 3 w 31"/>
                <a:gd name="T41" fmla="*/ 42 h 45"/>
                <a:gd name="T42" fmla="*/ 6 w 31"/>
                <a:gd name="T43" fmla="*/ 42 h 45"/>
                <a:gd name="T44" fmla="*/ 6 w 31"/>
                <a:gd name="T45" fmla="*/ 42 h 45"/>
                <a:gd name="T46" fmla="*/ 11 w 31"/>
                <a:gd name="T47" fmla="*/ 43 h 45"/>
                <a:gd name="T48" fmla="*/ 15 w 31"/>
                <a:gd name="T49" fmla="*/ 41 h 45"/>
                <a:gd name="T50" fmla="*/ 19 w 31"/>
                <a:gd name="T51" fmla="*/ 40 h 45"/>
                <a:gd name="T52" fmla="*/ 21 w 31"/>
                <a:gd name="T53" fmla="*/ 39 h 45"/>
                <a:gd name="T54" fmla="*/ 28 w 31"/>
                <a:gd name="T55" fmla="*/ 37 h 45"/>
                <a:gd name="T56" fmla="*/ 29 w 31"/>
                <a:gd name="T57" fmla="*/ 37 h 45"/>
                <a:gd name="T58" fmla="*/ 31 w 31"/>
                <a:gd name="T59" fmla="*/ 35 h 45"/>
                <a:gd name="T60" fmla="*/ 31 w 31"/>
                <a:gd name="T61" fmla="*/ 35 h 45"/>
                <a:gd name="T62" fmla="*/ 26 w 31"/>
                <a:gd name="T63" fmla="*/ 30 h 45"/>
                <a:gd name="T64" fmla="*/ 26 w 31"/>
                <a:gd name="T65" fmla="*/ 29 h 45"/>
                <a:gd name="T66" fmla="*/ 26 w 31"/>
                <a:gd name="T67" fmla="*/ 28 h 45"/>
                <a:gd name="T68" fmla="*/ 27 w 31"/>
                <a:gd name="T69" fmla="*/ 26 h 45"/>
                <a:gd name="T70" fmla="*/ 26 w 31"/>
                <a:gd name="T71" fmla="*/ 24 h 45"/>
                <a:gd name="T72" fmla="*/ 27 w 31"/>
                <a:gd name="T73" fmla="*/ 23 h 45"/>
                <a:gd name="T74" fmla="*/ 26 w 31"/>
                <a:gd name="T75" fmla="*/ 20 h 45"/>
                <a:gd name="T76" fmla="*/ 27 w 31"/>
                <a:gd name="T77" fmla="*/ 19 h 45"/>
                <a:gd name="T78" fmla="*/ 25 w 31"/>
                <a:gd name="T79" fmla="*/ 16 h 45"/>
                <a:gd name="T80" fmla="*/ 26 w 31"/>
                <a:gd name="T81" fmla="*/ 15 h 45"/>
                <a:gd name="T82" fmla="*/ 26 w 31"/>
                <a:gd name="T83" fmla="*/ 11 h 45"/>
                <a:gd name="T84" fmla="*/ 24 w 31"/>
                <a:gd name="T85" fmla="*/ 11 h 45"/>
                <a:gd name="T86" fmla="*/ 25 w 31"/>
                <a:gd name="T87" fmla="*/ 9 h 45"/>
                <a:gd name="T88" fmla="*/ 25 w 31"/>
                <a:gd name="T89" fmla="*/ 5 h 45"/>
                <a:gd name="T90" fmla="*/ 22 w 31"/>
                <a:gd name="T91" fmla="*/ 3 h 45"/>
                <a:gd name="T92" fmla="*/ 22 w 31"/>
                <a:gd name="T93" fmla="*/ 1 h 45"/>
                <a:gd name="T94" fmla="*/ 22 w 31"/>
                <a:gd name="T95" fmla="*/ 0 h 45"/>
                <a:gd name="T96" fmla="*/ 18 w 31"/>
                <a:gd name="T97" fmla="*/ 0 h 45"/>
                <a:gd name="T98" fmla="*/ 17 w 31"/>
                <a:gd name="T99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1" h="45">
                  <a:moveTo>
                    <a:pt x="17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20"/>
                    <a:pt x="5" y="20"/>
                    <a:pt x="5" y="20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4" y="39"/>
                    <a:pt x="4" y="39"/>
                    <a:pt x="4" y="39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2" y="42"/>
                    <a:pt x="2" y="42"/>
                    <a:pt x="3" y="42"/>
                  </a:cubicBezTo>
                  <a:cubicBezTo>
                    <a:pt x="4" y="42"/>
                    <a:pt x="5" y="42"/>
                    <a:pt x="6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8" y="43"/>
                    <a:pt x="9" y="45"/>
                    <a:pt x="11" y="43"/>
                  </a:cubicBezTo>
                  <a:cubicBezTo>
                    <a:pt x="12" y="42"/>
                    <a:pt x="14" y="43"/>
                    <a:pt x="15" y="41"/>
                  </a:cubicBezTo>
                  <a:cubicBezTo>
                    <a:pt x="16" y="41"/>
                    <a:pt x="18" y="41"/>
                    <a:pt x="19" y="40"/>
                  </a:cubicBezTo>
                  <a:cubicBezTo>
                    <a:pt x="20" y="40"/>
                    <a:pt x="20" y="39"/>
                    <a:pt x="21" y="39"/>
                  </a:cubicBezTo>
                  <a:cubicBezTo>
                    <a:pt x="23" y="38"/>
                    <a:pt x="25" y="36"/>
                    <a:pt x="28" y="37"/>
                  </a:cubicBezTo>
                  <a:cubicBezTo>
                    <a:pt x="28" y="37"/>
                    <a:pt x="29" y="37"/>
                    <a:pt x="29" y="37"/>
                  </a:cubicBezTo>
                  <a:cubicBezTo>
                    <a:pt x="29" y="35"/>
                    <a:pt x="30" y="35"/>
                    <a:pt x="31" y="3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6" y="29"/>
                    <a:pt x="26" y="28"/>
                    <a:pt x="26" y="28"/>
                  </a:cubicBezTo>
                  <a:cubicBezTo>
                    <a:pt x="26" y="27"/>
                    <a:pt x="27" y="26"/>
                    <a:pt x="27" y="26"/>
                  </a:cubicBezTo>
                  <a:cubicBezTo>
                    <a:pt x="27" y="26"/>
                    <a:pt x="26" y="24"/>
                    <a:pt x="26" y="24"/>
                  </a:cubicBezTo>
                  <a:cubicBezTo>
                    <a:pt x="26" y="24"/>
                    <a:pt x="27" y="23"/>
                    <a:pt x="27" y="23"/>
                  </a:cubicBezTo>
                  <a:cubicBezTo>
                    <a:pt x="26" y="20"/>
                    <a:pt x="26" y="20"/>
                    <a:pt x="26" y="20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26" y="11"/>
                    <a:pt x="26" y="11"/>
                    <a:pt x="26" y="11"/>
                  </a:cubicBezTo>
                  <a:cubicBezTo>
                    <a:pt x="26" y="11"/>
                    <a:pt x="24" y="11"/>
                    <a:pt x="24" y="11"/>
                  </a:cubicBezTo>
                  <a:cubicBezTo>
                    <a:pt x="24" y="11"/>
                    <a:pt x="25" y="9"/>
                    <a:pt x="25" y="9"/>
                  </a:cubicBezTo>
                  <a:cubicBezTo>
                    <a:pt x="25" y="5"/>
                    <a:pt x="25" y="5"/>
                    <a:pt x="25" y="5"/>
                  </a:cubicBezTo>
                  <a:cubicBezTo>
                    <a:pt x="25" y="5"/>
                    <a:pt x="22" y="3"/>
                    <a:pt x="22" y="3"/>
                  </a:cubicBezTo>
                  <a:cubicBezTo>
                    <a:pt x="22" y="3"/>
                    <a:pt x="22" y="1"/>
                    <a:pt x="22" y="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8" y="0"/>
                    <a:pt x="18" y="0"/>
                    <a:pt x="18" y="0"/>
                  </a:cubicBezTo>
                  <a:lnTo>
                    <a:pt x="17" y="0"/>
                  </a:lnTo>
                  <a:close/>
                </a:path>
              </a:pathLst>
            </a:custGeom>
            <a:solidFill>
              <a:srgbClr val="0074A4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5" name="Freeform 911">
              <a:extLst>
                <a:ext uri="{FF2B5EF4-FFF2-40B4-BE49-F238E27FC236}">
                  <a16:creationId xmlns:a16="http://schemas.microsoft.com/office/drawing/2014/main" id="{E5B34956-96CD-9D67-C67F-0066331D2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613" y="4495800"/>
              <a:ext cx="84137" cy="20638"/>
            </a:xfrm>
            <a:custGeom>
              <a:avLst/>
              <a:gdLst>
                <a:gd name="T0" fmla="*/ 6 w 20"/>
                <a:gd name="T1" fmla="*/ 3 h 5"/>
                <a:gd name="T2" fmla="*/ 10 w 20"/>
                <a:gd name="T3" fmla="*/ 3 h 5"/>
                <a:gd name="T4" fmla="*/ 11 w 20"/>
                <a:gd name="T5" fmla="*/ 1 h 5"/>
                <a:gd name="T6" fmla="*/ 16 w 20"/>
                <a:gd name="T7" fmla="*/ 4 h 5"/>
                <a:gd name="T8" fmla="*/ 20 w 20"/>
                <a:gd name="T9" fmla="*/ 3 h 5"/>
                <a:gd name="T10" fmla="*/ 19 w 20"/>
                <a:gd name="T11" fmla="*/ 1 h 5"/>
                <a:gd name="T12" fmla="*/ 16 w 20"/>
                <a:gd name="T13" fmla="*/ 3 h 5"/>
                <a:gd name="T14" fmla="*/ 11 w 20"/>
                <a:gd name="T15" fmla="*/ 0 h 5"/>
                <a:gd name="T16" fmla="*/ 9 w 20"/>
                <a:gd name="T17" fmla="*/ 0 h 5"/>
                <a:gd name="T18" fmla="*/ 8 w 20"/>
                <a:gd name="T19" fmla="*/ 2 h 5"/>
                <a:gd name="T20" fmla="*/ 2 w 20"/>
                <a:gd name="T21" fmla="*/ 2 h 5"/>
                <a:gd name="T22" fmla="*/ 1 w 20"/>
                <a:gd name="T23" fmla="*/ 2 h 5"/>
                <a:gd name="T24" fmla="*/ 1 w 20"/>
                <a:gd name="T25" fmla="*/ 5 h 5"/>
                <a:gd name="T26" fmla="*/ 6 w 20"/>
                <a:gd name="T27" fmla="*/ 5 h 5"/>
                <a:gd name="T28" fmla="*/ 6 w 20"/>
                <a:gd name="T2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0" h="5">
                  <a:moveTo>
                    <a:pt x="6" y="3"/>
                  </a:moveTo>
                  <a:cubicBezTo>
                    <a:pt x="10" y="3"/>
                    <a:pt x="10" y="3"/>
                    <a:pt x="10" y="3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20" y="3"/>
                    <a:pt x="20" y="3"/>
                    <a:pt x="20" y="3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6" y="3"/>
                    <a:pt x="16" y="3"/>
                    <a:pt x="16" y="3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0" y="4"/>
                    <a:pt x="1" y="5"/>
                  </a:cubicBezTo>
                  <a:cubicBezTo>
                    <a:pt x="6" y="5"/>
                    <a:pt x="6" y="5"/>
                    <a:pt x="6" y="5"/>
                  </a:cubicBezTo>
                  <a:lnTo>
                    <a:pt x="6" y="3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6" name="Freeform 912">
              <a:extLst>
                <a:ext uri="{FF2B5EF4-FFF2-40B4-BE49-F238E27FC236}">
                  <a16:creationId xmlns:a16="http://schemas.microsoft.com/office/drawing/2014/main" id="{0A1DB094-5E36-F836-4E85-A480E638C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9275" y="4826000"/>
              <a:ext cx="153987" cy="174625"/>
            </a:xfrm>
            <a:custGeom>
              <a:avLst/>
              <a:gdLst>
                <a:gd name="T0" fmla="*/ 18 w 37"/>
                <a:gd name="T1" fmla="*/ 41 h 42"/>
                <a:gd name="T2" fmla="*/ 19 w 37"/>
                <a:gd name="T3" fmla="*/ 38 h 42"/>
                <a:gd name="T4" fmla="*/ 19 w 37"/>
                <a:gd name="T5" fmla="*/ 36 h 42"/>
                <a:gd name="T6" fmla="*/ 17 w 37"/>
                <a:gd name="T7" fmla="*/ 32 h 42"/>
                <a:gd name="T8" fmla="*/ 20 w 37"/>
                <a:gd name="T9" fmla="*/ 32 h 42"/>
                <a:gd name="T10" fmla="*/ 23 w 37"/>
                <a:gd name="T11" fmla="*/ 32 h 42"/>
                <a:gd name="T12" fmla="*/ 23 w 37"/>
                <a:gd name="T13" fmla="*/ 28 h 42"/>
                <a:gd name="T14" fmla="*/ 27 w 37"/>
                <a:gd name="T15" fmla="*/ 32 h 42"/>
                <a:gd name="T16" fmla="*/ 32 w 37"/>
                <a:gd name="T17" fmla="*/ 30 h 42"/>
                <a:gd name="T18" fmla="*/ 34 w 37"/>
                <a:gd name="T19" fmla="*/ 32 h 42"/>
                <a:gd name="T20" fmla="*/ 35 w 37"/>
                <a:gd name="T21" fmla="*/ 31 h 42"/>
                <a:gd name="T22" fmla="*/ 37 w 37"/>
                <a:gd name="T23" fmla="*/ 27 h 42"/>
                <a:gd name="T24" fmla="*/ 36 w 37"/>
                <a:gd name="T25" fmla="*/ 24 h 42"/>
                <a:gd name="T26" fmla="*/ 37 w 37"/>
                <a:gd name="T27" fmla="*/ 20 h 42"/>
                <a:gd name="T28" fmla="*/ 35 w 37"/>
                <a:gd name="T29" fmla="*/ 19 h 42"/>
                <a:gd name="T30" fmla="*/ 33 w 37"/>
                <a:gd name="T31" fmla="*/ 17 h 42"/>
                <a:gd name="T32" fmla="*/ 33 w 37"/>
                <a:gd name="T33" fmla="*/ 13 h 42"/>
                <a:gd name="T34" fmla="*/ 35 w 37"/>
                <a:gd name="T35" fmla="*/ 6 h 42"/>
                <a:gd name="T36" fmla="*/ 28 w 37"/>
                <a:gd name="T37" fmla="*/ 7 h 42"/>
                <a:gd name="T38" fmla="*/ 28 w 37"/>
                <a:gd name="T39" fmla="*/ 5 h 42"/>
                <a:gd name="T40" fmla="*/ 29 w 37"/>
                <a:gd name="T41" fmla="*/ 1 h 42"/>
                <a:gd name="T42" fmla="*/ 16 w 37"/>
                <a:gd name="T43" fmla="*/ 0 h 42"/>
                <a:gd name="T44" fmla="*/ 15 w 37"/>
                <a:gd name="T45" fmla="*/ 9 h 42"/>
                <a:gd name="T46" fmla="*/ 4 w 37"/>
                <a:gd name="T47" fmla="*/ 9 h 42"/>
                <a:gd name="T48" fmla="*/ 4 w 37"/>
                <a:gd name="T49" fmla="*/ 11 h 42"/>
                <a:gd name="T50" fmla="*/ 3 w 37"/>
                <a:gd name="T51" fmla="*/ 14 h 42"/>
                <a:gd name="T52" fmla="*/ 4 w 37"/>
                <a:gd name="T53" fmla="*/ 15 h 42"/>
                <a:gd name="T54" fmla="*/ 1 w 37"/>
                <a:gd name="T55" fmla="*/ 22 h 42"/>
                <a:gd name="T56" fmla="*/ 2 w 37"/>
                <a:gd name="T57" fmla="*/ 24 h 42"/>
                <a:gd name="T58" fmla="*/ 3 w 37"/>
                <a:gd name="T59" fmla="*/ 30 h 42"/>
                <a:gd name="T60" fmla="*/ 9 w 37"/>
                <a:gd name="T61" fmla="*/ 37 h 42"/>
                <a:gd name="T62" fmla="*/ 14 w 37"/>
                <a:gd name="T63" fmla="*/ 42 h 42"/>
                <a:gd name="T64" fmla="*/ 18 w 37"/>
                <a:gd name="T65" fmla="*/ 4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7" h="42">
                  <a:moveTo>
                    <a:pt x="18" y="41"/>
                  </a:moveTo>
                  <a:cubicBezTo>
                    <a:pt x="18" y="41"/>
                    <a:pt x="18" y="41"/>
                    <a:pt x="18" y="41"/>
                  </a:cubicBezTo>
                  <a:cubicBezTo>
                    <a:pt x="19" y="40"/>
                    <a:pt x="19" y="40"/>
                    <a:pt x="19" y="40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23" y="32"/>
                    <a:pt x="23" y="32"/>
                    <a:pt x="23" y="32"/>
                  </a:cubicBezTo>
                  <a:cubicBezTo>
                    <a:pt x="23" y="30"/>
                    <a:pt x="23" y="30"/>
                    <a:pt x="23" y="30"/>
                  </a:cubicBezTo>
                  <a:cubicBezTo>
                    <a:pt x="23" y="28"/>
                    <a:pt x="23" y="28"/>
                    <a:pt x="23" y="28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27" y="32"/>
                    <a:pt x="27" y="32"/>
                    <a:pt x="27" y="32"/>
                  </a:cubicBezTo>
                  <a:cubicBezTo>
                    <a:pt x="30" y="32"/>
                    <a:pt x="30" y="32"/>
                    <a:pt x="30" y="32"/>
                  </a:cubicBezTo>
                  <a:cubicBezTo>
                    <a:pt x="32" y="30"/>
                    <a:pt x="32" y="30"/>
                    <a:pt x="32" y="30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4" y="32"/>
                    <a:pt x="34" y="32"/>
                    <a:pt x="34" y="32"/>
                  </a:cubicBezTo>
                  <a:cubicBezTo>
                    <a:pt x="35" y="32"/>
                    <a:pt x="35" y="32"/>
                    <a:pt x="35" y="32"/>
                  </a:cubicBezTo>
                  <a:cubicBezTo>
                    <a:pt x="35" y="32"/>
                    <a:pt x="35" y="31"/>
                    <a:pt x="35" y="31"/>
                  </a:cubicBezTo>
                  <a:cubicBezTo>
                    <a:pt x="35" y="31"/>
                    <a:pt x="35" y="30"/>
                    <a:pt x="35" y="30"/>
                  </a:cubicBezTo>
                  <a:cubicBezTo>
                    <a:pt x="37" y="27"/>
                    <a:pt x="37" y="27"/>
                    <a:pt x="37" y="27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7" y="25"/>
                    <a:pt x="36" y="24"/>
                    <a:pt x="36" y="24"/>
                  </a:cubicBezTo>
                  <a:cubicBezTo>
                    <a:pt x="36" y="24"/>
                    <a:pt x="37" y="22"/>
                    <a:pt x="37" y="22"/>
                  </a:cubicBezTo>
                  <a:cubicBezTo>
                    <a:pt x="37" y="22"/>
                    <a:pt x="37" y="20"/>
                    <a:pt x="37" y="20"/>
                  </a:cubicBezTo>
                  <a:cubicBezTo>
                    <a:pt x="36" y="19"/>
                    <a:pt x="36" y="19"/>
                    <a:pt x="36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4" y="17"/>
                    <a:pt x="34" y="17"/>
                    <a:pt x="34" y="17"/>
                  </a:cubicBezTo>
                  <a:cubicBezTo>
                    <a:pt x="33" y="17"/>
                    <a:pt x="33" y="17"/>
                    <a:pt x="33" y="17"/>
                  </a:cubicBezTo>
                  <a:cubicBezTo>
                    <a:pt x="33" y="15"/>
                    <a:pt x="33" y="15"/>
                    <a:pt x="33" y="15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35" y="6"/>
                    <a:pt x="35" y="6"/>
                    <a:pt x="35" y="6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3"/>
                    <a:pt x="28" y="3"/>
                    <a:pt x="28" y="3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9"/>
                    <a:pt x="3" y="9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10"/>
                    <a:pt x="4" y="11"/>
                    <a:pt x="4" y="11"/>
                  </a:cubicBezTo>
                  <a:cubicBezTo>
                    <a:pt x="4" y="11"/>
                    <a:pt x="4" y="12"/>
                    <a:pt x="4" y="12"/>
                  </a:cubicBezTo>
                  <a:cubicBezTo>
                    <a:pt x="2" y="12"/>
                    <a:pt x="3" y="13"/>
                    <a:pt x="3" y="14"/>
                  </a:cubicBezTo>
                  <a:cubicBezTo>
                    <a:pt x="3" y="14"/>
                    <a:pt x="4" y="15"/>
                    <a:pt x="5" y="15"/>
                  </a:cubicBezTo>
                  <a:cubicBezTo>
                    <a:pt x="4" y="16"/>
                    <a:pt x="4" y="15"/>
                    <a:pt x="4" y="15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2" y="18"/>
                    <a:pt x="2" y="20"/>
                    <a:pt x="1" y="22"/>
                  </a:cubicBezTo>
                  <a:cubicBezTo>
                    <a:pt x="0" y="23"/>
                    <a:pt x="1" y="23"/>
                    <a:pt x="1" y="23"/>
                  </a:cubicBezTo>
                  <a:cubicBezTo>
                    <a:pt x="2" y="23"/>
                    <a:pt x="2" y="23"/>
                    <a:pt x="2" y="24"/>
                  </a:cubicBezTo>
                  <a:cubicBezTo>
                    <a:pt x="2" y="24"/>
                    <a:pt x="1" y="24"/>
                    <a:pt x="0" y="24"/>
                  </a:cubicBezTo>
                  <a:cubicBezTo>
                    <a:pt x="1" y="26"/>
                    <a:pt x="2" y="28"/>
                    <a:pt x="3" y="30"/>
                  </a:cubicBezTo>
                  <a:cubicBezTo>
                    <a:pt x="3" y="31"/>
                    <a:pt x="4" y="32"/>
                    <a:pt x="5" y="33"/>
                  </a:cubicBezTo>
                  <a:cubicBezTo>
                    <a:pt x="7" y="35"/>
                    <a:pt x="8" y="36"/>
                    <a:pt x="9" y="37"/>
                  </a:cubicBezTo>
                  <a:cubicBezTo>
                    <a:pt x="10" y="37"/>
                    <a:pt x="11" y="39"/>
                    <a:pt x="11" y="40"/>
                  </a:cubicBezTo>
                  <a:cubicBezTo>
                    <a:pt x="12" y="40"/>
                    <a:pt x="13" y="41"/>
                    <a:pt x="14" y="42"/>
                  </a:cubicBezTo>
                  <a:cubicBezTo>
                    <a:pt x="16" y="39"/>
                    <a:pt x="16" y="39"/>
                    <a:pt x="16" y="39"/>
                  </a:cubicBezTo>
                  <a:lnTo>
                    <a:pt x="18" y="4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7" name="Freeform 913">
              <a:extLst>
                <a:ext uri="{FF2B5EF4-FFF2-40B4-BE49-F238E27FC236}">
                  <a16:creationId xmlns:a16="http://schemas.microsoft.com/office/drawing/2014/main" id="{7468E04B-34C2-52A3-0F82-EA6B77459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3963" y="4462463"/>
              <a:ext cx="423862" cy="330200"/>
            </a:xfrm>
            <a:custGeom>
              <a:avLst/>
              <a:gdLst>
                <a:gd name="T0" fmla="*/ 197 w 267"/>
                <a:gd name="T1" fmla="*/ 108 h 208"/>
                <a:gd name="T2" fmla="*/ 173 w 267"/>
                <a:gd name="T3" fmla="*/ 79 h 208"/>
                <a:gd name="T4" fmla="*/ 173 w 267"/>
                <a:gd name="T5" fmla="*/ 71 h 208"/>
                <a:gd name="T6" fmla="*/ 157 w 267"/>
                <a:gd name="T7" fmla="*/ 74 h 208"/>
                <a:gd name="T8" fmla="*/ 168 w 267"/>
                <a:gd name="T9" fmla="*/ 45 h 208"/>
                <a:gd name="T10" fmla="*/ 147 w 267"/>
                <a:gd name="T11" fmla="*/ 24 h 208"/>
                <a:gd name="T12" fmla="*/ 129 w 267"/>
                <a:gd name="T13" fmla="*/ 11 h 208"/>
                <a:gd name="T14" fmla="*/ 126 w 267"/>
                <a:gd name="T15" fmla="*/ 11 h 208"/>
                <a:gd name="T16" fmla="*/ 118 w 267"/>
                <a:gd name="T17" fmla="*/ 8 h 208"/>
                <a:gd name="T18" fmla="*/ 113 w 267"/>
                <a:gd name="T19" fmla="*/ 11 h 208"/>
                <a:gd name="T20" fmla="*/ 108 w 267"/>
                <a:gd name="T21" fmla="*/ 6 h 208"/>
                <a:gd name="T22" fmla="*/ 100 w 267"/>
                <a:gd name="T23" fmla="*/ 11 h 208"/>
                <a:gd name="T24" fmla="*/ 92 w 267"/>
                <a:gd name="T25" fmla="*/ 6 h 208"/>
                <a:gd name="T26" fmla="*/ 81 w 267"/>
                <a:gd name="T27" fmla="*/ 13 h 208"/>
                <a:gd name="T28" fmla="*/ 73 w 267"/>
                <a:gd name="T29" fmla="*/ 13 h 208"/>
                <a:gd name="T30" fmla="*/ 58 w 267"/>
                <a:gd name="T31" fmla="*/ 42 h 208"/>
                <a:gd name="T32" fmla="*/ 37 w 267"/>
                <a:gd name="T33" fmla="*/ 58 h 208"/>
                <a:gd name="T34" fmla="*/ 34 w 267"/>
                <a:gd name="T35" fmla="*/ 79 h 208"/>
                <a:gd name="T36" fmla="*/ 24 w 267"/>
                <a:gd name="T37" fmla="*/ 82 h 208"/>
                <a:gd name="T38" fmla="*/ 24 w 267"/>
                <a:gd name="T39" fmla="*/ 87 h 208"/>
                <a:gd name="T40" fmla="*/ 21 w 267"/>
                <a:gd name="T41" fmla="*/ 100 h 208"/>
                <a:gd name="T42" fmla="*/ 16 w 267"/>
                <a:gd name="T43" fmla="*/ 121 h 208"/>
                <a:gd name="T44" fmla="*/ 5 w 267"/>
                <a:gd name="T45" fmla="*/ 118 h 208"/>
                <a:gd name="T46" fmla="*/ 0 w 267"/>
                <a:gd name="T47" fmla="*/ 129 h 208"/>
                <a:gd name="T48" fmla="*/ 24 w 267"/>
                <a:gd name="T49" fmla="*/ 145 h 208"/>
                <a:gd name="T50" fmla="*/ 37 w 267"/>
                <a:gd name="T51" fmla="*/ 155 h 208"/>
                <a:gd name="T52" fmla="*/ 42 w 267"/>
                <a:gd name="T53" fmla="*/ 173 h 208"/>
                <a:gd name="T54" fmla="*/ 52 w 267"/>
                <a:gd name="T55" fmla="*/ 181 h 208"/>
                <a:gd name="T56" fmla="*/ 52 w 267"/>
                <a:gd name="T57" fmla="*/ 187 h 208"/>
                <a:gd name="T58" fmla="*/ 71 w 267"/>
                <a:gd name="T59" fmla="*/ 192 h 208"/>
                <a:gd name="T60" fmla="*/ 102 w 267"/>
                <a:gd name="T61" fmla="*/ 205 h 208"/>
                <a:gd name="T62" fmla="*/ 123 w 267"/>
                <a:gd name="T63" fmla="*/ 200 h 208"/>
                <a:gd name="T64" fmla="*/ 147 w 267"/>
                <a:gd name="T65" fmla="*/ 200 h 208"/>
                <a:gd name="T66" fmla="*/ 163 w 267"/>
                <a:gd name="T67" fmla="*/ 194 h 208"/>
                <a:gd name="T68" fmla="*/ 181 w 267"/>
                <a:gd name="T69" fmla="*/ 187 h 208"/>
                <a:gd name="T70" fmla="*/ 215 w 267"/>
                <a:gd name="T71" fmla="*/ 181 h 208"/>
                <a:gd name="T72" fmla="*/ 249 w 267"/>
                <a:gd name="T73" fmla="*/ 126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67" h="208">
                  <a:moveTo>
                    <a:pt x="249" y="126"/>
                  </a:moveTo>
                  <a:lnTo>
                    <a:pt x="197" y="108"/>
                  </a:lnTo>
                  <a:lnTo>
                    <a:pt x="189" y="103"/>
                  </a:lnTo>
                  <a:lnTo>
                    <a:pt x="173" y="79"/>
                  </a:lnTo>
                  <a:lnTo>
                    <a:pt x="178" y="74"/>
                  </a:lnTo>
                  <a:lnTo>
                    <a:pt x="173" y="71"/>
                  </a:lnTo>
                  <a:lnTo>
                    <a:pt x="165" y="74"/>
                  </a:lnTo>
                  <a:lnTo>
                    <a:pt x="157" y="74"/>
                  </a:lnTo>
                  <a:lnTo>
                    <a:pt x="157" y="58"/>
                  </a:lnTo>
                  <a:lnTo>
                    <a:pt x="168" y="45"/>
                  </a:lnTo>
                  <a:lnTo>
                    <a:pt x="155" y="29"/>
                  </a:lnTo>
                  <a:lnTo>
                    <a:pt x="147" y="24"/>
                  </a:lnTo>
                  <a:lnTo>
                    <a:pt x="142" y="13"/>
                  </a:lnTo>
                  <a:lnTo>
                    <a:pt x="129" y="11"/>
                  </a:lnTo>
                  <a:lnTo>
                    <a:pt x="129" y="8"/>
                  </a:lnTo>
                  <a:lnTo>
                    <a:pt x="126" y="11"/>
                  </a:lnTo>
                  <a:lnTo>
                    <a:pt x="118" y="6"/>
                  </a:lnTo>
                  <a:lnTo>
                    <a:pt x="118" y="8"/>
                  </a:lnTo>
                  <a:lnTo>
                    <a:pt x="115" y="8"/>
                  </a:lnTo>
                  <a:lnTo>
                    <a:pt x="113" y="11"/>
                  </a:lnTo>
                  <a:lnTo>
                    <a:pt x="110" y="6"/>
                  </a:lnTo>
                  <a:lnTo>
                    <a:pt x="108" y="6"/>
                  </a:lnTo>
                  <a:lnTo>
                    <a:pt x="105" y="8"/>
                  </a:lnTo>
                  <a:lnTo>
                    <a:pt x="100" y="11"/>
                  </a:lnTo>
                  <a:lnTo>
                    <a:pt x="94" y="6"/>
                  </a:lnTo>
                  <a:lnTo>
                    <a:pt x="92" y="6"/>
                  </a:lnTo>
                  <a:lnTo>
                    <a:pt x="89" y="0"/>
                  </a:lnTo>
                  <a:lnTo>
                    <a:pt x="81" y="13"/>
                  </a:lnTo>
                  <a:lnTo>
                    <a:pt x="79" y="8"/>
                  </a:lnTo>
                  <a:lnTo>
                    <a:pt x="73" y="13"/>
                  </a:lnTo>
                  <a:lnTo>
                    <a:pt x="63" y="13"/>
                  </a:lnTo>
                  <a:lnTo>
                    <a:pt x="58" y="42"/>
                  </a:lnTo>
                  <a:lnTo>
                    <a:pt x="50" y="42"/>
                  </a:lnTo>
                  <a:lnTo>
                    <a:pt x="37" y="58"/>
                  </a:lnTo>
                  <a:lnTo>
                    <a:pt x="37" y="74"/>
                  </a:lnTo>
                  <a:lnTo>
                    <a:pt x="34" y="79"/>
                  </a:lnTo>
                  <a:lnTo>
                    <a:pt x="29" y="74"/>
                  </a:lnTo>
                  <a:lnTo>
                    <a:pt x="24" y="82"/>
                  </a:lnTo>
                  <a:lnTo>
                    <a:pt x="24" y="84"/>
                  </a:lnTo>
                  <a:lnTo>
                    <a:pt x="24" y="87"/>
                  </a:lnTo>
                  <a:lnTo>
                    <a:pt x="24" y="90"/>
                  </a:lnTo>
                  <a:lnTo>
                    <a:pt x="21" y="100"/>
                  </a:lnTo>
                  <a:lnTo>
                    <a:pt x="21" y="116"/>
                  </a:lnTo>
                  <a:lnTo>
                    <a:pt x="16" y="121"/>
                  </a:lnTo>
                  <a:lnTo>
                    <a:pt x="13" y="118"/>
                  </a:lnTo>
                  <a:lnTo>
                    <a:pt x="5" y="118"/>
                  </a:lnTo>
                  <a:lnTo>
                    <a:pt x="5" y="124"/>
                  </a:lnTo>
                  <a:lnTo>
                    <a:pt x="0" y="129"/>
                  </a:lnTo>
                  <a:lnTo>
                    <a:pt x="16" y="134"/>
                  </a:lnTo>
                  <a:lnTo>
                    <a:pt x="24" y="145"/>
                  </a:lnTo>
                  <a:lnTo>
                    <a:pt x="26" y="147"/>
                  </a:lnTo>
                  <a:lnTo>
                    <a:pt x="37" y="155"/>
                  </a:lnTo>
                  <a:lnTo>
                    <a:pt x="37" y="163"/>
                  </a:lnTo>
                  <a:lnTo>
                    <a:pt x="42" y="173"/>
                  </a:lnTo>
                  <a:lnTo>
                    <a:pt x="52" y="173"/>
                  </a:lnTo>
                  <a:lnTo>
                    <a:pt x="52" y="181"/>
                  </a:lnTo>
                  <a:lnTo>
                    <a:pt x="50" y="184"/>
                  </a:lnTo>
                  <a:lnTo>
                    <a:pt x="52" y="187"/>
                  </a:lnTo>
                  <a:lnTo>
                    <a:pt x="55" y="189"/>
                  </a:lnTo>
                  <a:lnTo>
                    <a:pt x="71" y="192"/>
                  </a:lnTo>
                  <a:lnTo>
                    <a:pt x="92" y="205"/>
                  </a:lnTo>
                  <a:lnTo>
                    <a:pt x="102" y="205"/>
                  </a:lnTo>
                  <a:lnTo>
                    <a:pt x="118" y="208"/>
                  </a:lnTo>
                  <a:lnTo>
                    <a:pt x="123" y="200"/>
                  </a:lnTo>
                  <a:lnTo>
                    <a:pt x="139" y="192"/>
                  </a:lnTo>
                  <a:lnTo>
                    <a:pt x="147" y="200"/>
                  </a:lnTo>
                  <a:lnTo>
                    <a:pt x="160" y="200"/>
                  </a:lnTo>
                  <a:lnTo>
                    <a:pt x="163" y="194"/>
                  </a:lnTo>
                  <a:lnTo>
                    <a:pt x="176" y="194"/>
                  </a:lnTo>
                  <a:lnTo>
                    <a:pt x="181" y="187"/>
                  </a:lnTo>
                  <a:lnTo>
                    <a:pt x="197" y="181"/>
                  </a:lnTo>
                  <a:lnTo>
                    <a:pt x="215" y="181"/>
                  </a:lnTo>
                  <a:lnTo>
                    <a:pt x="267" y="126"/>
                  </a:lnTo>
                  <a:lnTo>
                    <a:pt x="249" y="12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8" name="Freeform 914">
              <a:extLst>
                <a:ext uri="{FF2B5EF4-FFF2-40B4-BE49-F238E27FC236}">
                  <a16:creationId xmlns:a16="http://schemas.microsoft.com/office/drawing/2014/main" id="{9D8B655A-2475-BEDA-16AD-53BDDA9DE1C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03975" y="4371975"/>
              <a:ext cx="187325" cy="166688"/>
            </a:xfrm>
            <a:custGeom>
              <a:avLst/>
              <a:gdLst>
                <a:gd name="T0" fmla="*/ 24 w 45"/>
                <a:gd name="T1" fmla="*/ 17 h 40"/>
                <a:gd name="T2" fmla="*/ 25 w 45"/>
                <a:gd name="T3" fmla="*/ 17 h 40"/>
                <a:gd name="T4" fmla="*/ 26 w 45"/>
                <a:gd name="T5" fmla="*/ 18 h 40"/>
                <a:gd name="T6" fmla="*/ 26 w 45"/>
                <a:gd name="T7" fmla="*/ 18 h 40"/>
                <a:gd name="T8" fmla="*/ 24 w 45"/>
                <a:gd name="T9" fmla="*/ 17 h 40"/>
                <a:gd name="T10" fmla="*/ 42 w 45"/>
                <a:gd name="T11" fmla="*/ 35 h 40"/>
                <a:gd name="T12" fmla="*/ 40 w 45"/>
                <a:gd name="T13" fmla="*/ 33 h 40"/>
                <a:gd name="T14" fmla="*/ 37 w 45"/>
                <a:gd name="T15" fmla="*/ 30 h 40"/>
                <a:gd name="T16" fmla="*/ 36 w 45"/>
                <a:gd name="T17" fmla="*/ 29 h 40"/>
                <a:gd name="T18" fmla="*/ 34 w 45"/>
                <a:gd name="T19" fmla="*/ 27 h 40"/>
                <a:gd name="T20" fmla="*/ 31 w 45"/>
                <a:gd name="T21" fmla="*/ 25 h 40"/>
                <a:gd name="T22" fmla="*/ 30 w 45"/>
                <a:gd name="T23" fmla="*/ 24 h 40"/>
                <a:gd name="T24" fmla="*/ 26 w 45"/>
                <a:gd name="T25" fmla="*/ 23 h 40"/>
                <a:gd name="T26" fmla="*/ 25 w 45"/>
                <a:gd name="T27" fmla="*/ 20 h 40"/>
                <a:gd name="T28" fmla="*/ 24 w 45"/>
                <a:gd name="T29" fmla="*/ 19 h 40"/>
                <a:gd name="T30" fmla="*/ 24 w 45"/>
                <a:gd name="T31" fmla="*/ 21 h 40"/>
                <a:gd name="T32" fmla="*/ 23 w 45"/>
                <a:gd name="T33" fmla="*/ 21 h 40"/>
                <a:gd name="T34" fmla="*/ 23 w 45"/>
                <a:gd name="T35" fmla="*/ 21 h 40"/>
                <a:gd name="T36" fmla="*/ 20 w 45"/>
                <a:gd name="T37" fmla="*/ 17 h 40"/>
                <a:gd name="T38" fmla="*/ 19 w 45"/>
                <a:gd name="T39" fmla="*/ 15 h 40"/>
                <a:gd name="T40" fmla="*/ 18 w 45"/>
                <a:gd name="T41" fmla="*/ 7 h 40"/>
                <a:gd name="T42" fmla="*/ 14 w 45"/>
                <a:gd name="T43" fmla="*/ 1 h 40"/>
                <a:gd name="T44" fmla="*/ 14 w 45"/>
                <a:gd name="T45" fmla="*/ 0 h 40"/>
                <a:gd name="T46" fmla="*/ 12 w 45"/>
                <a:gd name="T47" fmla="*/ 4 h 40"/>
                <a:gd name="T48" fmla="*/ 7 w 45"/>
                <a:gd name="T49" fmla="*/ 5 h 40"/>
                <a:gd name="T50" fmla="*/ 6 w 45"/>
                <a:gd name="T51" fmla="*/ 7 h 40"/>
                <a:gd name="T52" fmla="*/ 4 w 45"/>
                <a:gd name="T53" fmla="*/ 7 h 40"/>
                <a:gd name="T54" fmla="*/ 3 w 45"/>
                <a:gd name="T55" fmla="*/ 11 h 40"/>
                <a:gd name="T56" fmla="*/ 3 w 45"/>
                <a:gd name="T57" fmla="*/ 13 h 40"/>
                <a:gd name="T58" fmla="*/ 0 w 45"/>
                <a:gd name="T59" fmla="*/ 21 h 40"/>
                <a:gd name="T60" fmla="*/ 0 w 45"/>
                <a:gd name="T61" fmla="*/ 27 h 40"/>
                <a:gd name="T62" fmla="*/ 4 w 45"/>
                <a:gd name="T63" fmla="*/ 27 h 40"/>
                <a:gd name="T64" fmla="*/ 6 w 45"/>
                <a:gd name="T65" fmla="*/ 25 h 40"/>
                <a:gd name="T66" fmla="*/ 7 w 45"/>
                <a:gd name="T67" fmla="*/ 27 h 40"/>
                <a:gd name="T68" fmla="*/ 10 w 45"/>
                <a:gd name="T69" fmla="*/ 22 h 40"/>
                <a:gd name="T70" fmla="*/ 11 w 45"/>
                <a:gd name="T71" fmla="*/ 24 h 40"/>
                <a:gd name="T72" fmla="*/ 12 w 45"/>
                <a:gd name="T73" fmla="*/ 24 h 40"/>
                <a:gd name="T74" fmla="*/ 14 w 45"/>
                <a:gd name="T75" fmla="*/ 26 h 40"/>
                <a:gd name="T76" fmla="*/ 16 w 45"/>
                <a:gd name="T77" fmla="*/ 25 h 40"/>
                <a:gd name="T78" fmla="*/ 17 w 45"/>
                <a:gd name="T79" fmla="*/ 24 h 40"/>
                <a:gd name="T80" fmla="*/ 18 w 45"/>
                <a:gd name="T81" fmla="*/ 24 h 40"/>
                <a:gd name="T82" fmla="*/ 19 w 45"/>
                <a:gd name="T83" fmla="*/ 26 h 40"/>
                <a:gd name="T84" fmla="*/ 20 w 45"/>
                <a:gd name="T85" fmla="*/ 25 h 40"/>
                <a:gd name="T86" fmla="*/ 21 w 45"/>
                <a:gd name="T87" fmla="*/ 25 h 40"/>
                <a:gd name="T88" fmla="*/ 21 w 45"/>
                <a:gd name="T89" fmla="*/ 24 h 40"/>
                <a:gd name="T90" fmla="*/ 24 w 45"/>
                <a:gd name="T91" fmla="*/ 26 h 40"/>
                <a:gd name="T92" fmla="*/ 25 w 45"/>
                <a:gd name="T93" fmla="*/ 25 h 40"/>
                <a:gd name="T94" fmla="*/ 25 w 45"/>
                <a:gd name="T95" fmla="*/ 26 h 40"/>
                <a:gd name="T96" fmla="*/ 30 w 45"/>
                <a:gd name="T97" fmla="*/ 27 h 40"/>
                <a:gd name="T98" fmla="*/ 32 w 45"/>
                <a:gd name="T99" fmla="*/ 31 h 40"/>
                <a:gd name="T100" fmla="*/ 35 w 45"/>
                <a:gd name="T101" fmla="*/ 33 h 40"/>
                <a:gd name="T102" fmla="*/ 40 w 45"/>
                <a:gd name="T103" fmla="*/ 39 h 40"/>
                <a:gd name="T104" fmla="*/ 42 w 45"/>
                <a:gd name="T105" fmla="*/ 40 h 40"/>
                <a:gd name="T106" fmla="*/ 45 w 45"/>
                <a:gd name="T107" fmla="*/ 38 h 40"/>
                <a:gd name="T108" fmla="*/ 42 w 45"/>
                <a:gd name="T109" fmla="*/ 3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5" h="40">
                  <a:moveTo>
                    <a:pt x="24" y="17"/>
                  </a:moveTo>
                  <a:cubicBezTo>
                    <a:pt x="24" y="17"/>
                    <a:pt x="24" y="17"/>
                    <a:pt x="25" y="17"/>
                  </a:cubicBezTo>
                  <a:cubicBezTo>
                    <a:pt x="26" y="17"/>
                    <a:pt x="26" y="17"/>
                    <a:pt x="26" y="18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5" y="18"/>
                    <a:pt x="24" y="18"/>
                    <a:pt x="24" y="17"/>
                  </a:cubicBezTo>
                  <a:close/>
                  <a:moveTo>
                    <a:pt x="42" y="35"/>
                  </a:moveTo>
                  <a:cubicBezTo>
                    <a:pt x="41" y="35"/>
                    <a:pt x="40" y="34"/>
                    <a:pt x="40" y="33"/>
                  </a:cubicBezTo>
                  <a:cubicBezTo>
                    <a:pt x="40" y="32"/>
                    <a:pt x="39" y="31"/>
                    <a:pt x="37" y="30"/>
                  </a:cubicBezTo>
                  <a:cubicBezTo>
                    <a:pt x="37" y="30"/>
                    <a:pt x="36" y="29"/>
                    <a:pt x="36" y="29"/>
                  </a:cubicBezTo>
                  <a:cubicBezTo>
                    <a:pt x="35" y="28"/>
                    <a:pt x="35" y="28"/>
                    <a:pt x="34" y="27"/>
                  </a:cubicBezTo>
                  <a:cubicBezTo>
                    <a:pt x="34" y="26"/>
                    <a:pt x="33" y="25"/>
                    <a:pt x="31" y="25"/>
                  </a:cubicBezTo>
                  <a:cubicBezTo>
                    <a:pt x="31" y="25"/>
                    <a:pt x="30" y="24"/>
                    <a:pt x="30" y="24"/>
                  </a:cubicBezTo>
                  <a:cubicBezTo>
                    <a:pt x="29" y="22"/>
                    <a:pt x="28" y="22"/>
                    <a:pt x="26" y="23"/>
                  </a:cubicBezTo>
                  <a:cubicBezTo>
                    <a:pt x="26" y="22"/>
                    <a:pt x="25" y="21"/>
                    <a:pt x="25" y="20"/>
                  </a:cubicBezTo>
                  <a:cubicBezTo>
                    <a:pt x="25" y="20"/>
                    <a:pt x="25" y="19"/>
                    <a:pt x="24" y="19"/>
                  </a:cubicBezTo>
                  <a:cubicBezTo>
                    <a:pt x="23" y="20"/>
                    <a:pt x="24" y="20"/>
                    <a:pt x="24" y="21"/>
                  </a:cubicBezTo>
                  <a:cubicBezTo>
                    <a:pt x="24" y="21"/>
                    <a:pt x="23" y="21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2" y="19"/>
                    <a:pt x="20" y="18"/>
                    <a:pt x="20" y="17"/>
                  </a:cubicBezTo>
                  <a:cubicBezTo>
                    <a:pt x="20" y="16"/>
                    <a:pt x="20" y="16"/>
                    <a:pt x="19" y="15"/>
                  </a:cubicBezTo>
                  <a:cubicBezTo>
                    <a:pt x="19" y="13"/>
                    <a:pt x="18" y="10"/>
                    <a:pt x="18" y="7"/>
                  </a:cubicBezTo>
                  <a:cubicBezTo>
                    <a:pt x="17" y="5"/>
                    <a:pt x="16" y="3"/>
                    <a:pt x="14" y="1"/>
                  </a:cubicBezTo>
                  <a:cubicBezTo>
                    <a:pt x="14" y="1"/>
                    <a:pt x="14" y="1"/>
                    <a:pt x="14" y="0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4" y="27"/>
                    <a:pt x="4" y="27"/>
                    <a:pt x="4" y="27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17" y="24"/>
                    <a:pt x="17" y="24"/>
                    <a:pt x="17" y="24"/>
                  </a:cubicBezTo>
                  <a:cubicBezTo>
                    <a:pt x="18" y="24"/>
                    <a:pt x="18" y="24"/>
                    <a:pt x="18" y="24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20" y="25"/>
                    <a:pt x="20" y="25"/>
                    <a:pt x="20" y="25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4" y="26"/>
                    <a:pt x="24" y="26"/>
                    <a:pt x="24" y="26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25" y="26"/>
                    <a:pt x="25" y="26"/>
                    <a:pt x="25" y="26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32" y="31"/>
                    <a:pt x="32" y="31"/>
                    <a:pt x="32" y="31"/>
                  </a:cubicBezTo>
                  <a:cubicBezTo>
                    <a:pt x="35" y="33"/>
                    <a:pt x="35" y="33"/>
                    <a:pt x="35" y="33"/>
                  </a:cubicBezTo>
                  <a:cubicBezTo>
                    <a:pt x="40" y="39"/>
                    <a:pt x="40" y="39"/>
                    <a:pt x="40" y="39"/>
                  </a:cubicBezTo>
                  <a:cubicBezTo>
                    <a:pt x="42" y="40"/>
                    <a:pt x="42" y="40"/>
                    <a:pt x="42" y="40"/>
                  </a:cubicBezTo>
                  <a:cubicBezTo>
                    <a:pt x="45" y="38"/>
                    <a:pt x="45" y="38"/>
                    <a:pt x="45" y="38"/>
                  </a:cubicBezTo>
                  <a:cubicBezTo>
                    <a:pt x="44" y="37"/>
                    <a:pt x="43" y="36"/>
                    <a:pt x="42" y="35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9" name="Freeform 915">
              <a:extLst>
                <a:ext uri="{FF2B5EF4-FFF2-40B4-BE49-F238E27FC236}">
                  <a16:creationId xmlns:a16="http://schemas.microsoft.com/office/drawing/2014/main" id="{5A59CE3D-3430-DA4E-244E-8409731C80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16575" y="4787900"/>
              <a:ext cx="76200" cy="74613"/>
            </a:xfrm>
            <a:custGeom>
              <a:avLst/>
              <a:gdLst>
                <a:gd name="T0" fmla="*/ 3 w 18"/>
                <a:gd name="T1" fmla="*/ 1 h 18"/>
                <a:gd name="T2" fmla="*/ 1 w 18"/>
                <a:gd name="T3" fmla="*/ 3 h 18"/>
                <a:gd name="T4" fmla="*/ 0 w 18"/>
                <a:gd name="T5" fmla="*/ 2 h 18"/>
                <a:gd name="T6" fmla="*/ 2 w 18"/>
                <a:gd name="T7" fmla="*/ 0 h 18"/>
                <a:gd name="T8" fmla="*/ 3 w 18"/>
                <a:gd name="T9" fmla="*/ 1 h 18"/>
                <a:gd name="T10" fmla="*/ 8 w 18"/>
                <a:gd name="T11" fmla="*/ 9 h 18"/>
                <a:gd name="T12" fmla="*/ 9 w 18"/>
                <a:gd name="T13" fmla="*/ 10 h 18"/>
                <a:gd name="T14" fmla="*/ 7 w 18"/>
                <a:gd name="T15" fmla="*/ 15 h 18"/>
                <a:gd name="T16" fmla="*/ 6 w 18"/>
                <a:gd name="T17" fmla="*/ 17 h 18"/>
                <a:gd name="T18" fmla="*/ 6 w 18"/>
                <a:gd name="T19" fmla="*/ 18 h 18"/>
                <a:gd name="T20" fmla="*/ 18 w 18"/>
                <a:gd name="T21" fmla="*/ 18 h 18"/>
                <a:gd name="T22" fmla="*/ 18 w 18"/>
                <a:gd name="T23" fmla="*/ 10 h 18"/>
                <a:gd name="T24" fmla="*/ 9 w 18"/>
                <a:gd name="T25" fmla="*/ 10 h 18"/>
                <a:gd name="T26" fmla="*/ 8 w 18"/>
                <a:gd name="T27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8" h="18">
                  <a:moveTo>
                    <a:pt x="3" y="1"/>
                  </a:moveTo>
                  <a:cubicBezTo>
                    <a:pt x="2" y="1"/>
                    <a:pt x="2" y="3"/>
                    <a:pt x="1" y="3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2" y="0"/>
                    <a:pt x="3" y="0"/>
                    <a:pt x="3" y="1"/>
                  </a:cubicBezTo>
                  <a:close/>
                  <a:moveTo>
                    <a:pt x="8" y="9"/>
                  </a:moveTo>
                  <a:cubicBezTo>
                    <a:pt x="8" y="9"/>
                    <a:pt x="9" y="10"/>
                    <a:pt x="9" y="10"/>
                  </a:cubicBezTo>
                  <a:cubicBezTo>
                    <a:pt x="9" y="12"/>
                    <a:pt x="9" y="13"/>
                    <a:pt x="7" y="15"/>
                  </a:cubicBezTo>
                  <a:cubicBezTo>
                    <a:pt x="7" y="15"/>
                    <a:pt x="6" y="16"/>
                    <a:pt x="6" y="17"/>
                  </a:cubicBezTo>
                  <a:cubicBezTo>
                    <a:pt x="6" y="17"/>
                    <a:pt x="6" y="18"/>
                    <a:pt x="6" y="18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9" y="10"/>
                    <a:pt x="9" y="10"/>
                    <a:pt x="9" y="10"/>
                  </a:cubicBezTo>
                  <a:lnTo>
                    <a:pt x="8" y="9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0" name="Freeform 916">
              <a:extLst>
                <a:ext uri="{FF2B5EF4-FFF2-40B4-BE49-F238E27FC236}">
                  <a16:creationId xmlns:a16="http://schemas.microsoft.com/office/drawing/2014/main" id="{D0BAC853-1C43-E9FF-0E0F-6957FC38EE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70600" y="3946525"/>
              <a:ext cx="346075" cy="315913"/>
            </a:xfrm>
            <a:custGeom>
              <a:avLst/>
              <a:gdLst>
                <a:gd name="T0" fmla="*/ 64 w 83"/>
                <a:gd name="T1" fmla="*/ 73 h 76"/>
                <a:gd name="T2" fmla="*/ 60 w 83"/>
                <a:gd name="T3" fmla="*/ 76 h 76"/>
                <a:gd name="T4" fmla="*/ 83 w 83"/>
                <a:gd name="T5" fmla="*/ 73 h 76"/>
                <a:gd name="T6" fmla="*/ 77 w 83"/>
                <a:gd name="T7" fmla="*/ 69 h 76"/>
                <a:gd name="T8" fmla="*/ 75 w 83"/>
                <a:gd name="T9" fmla="*/ 65 h 76"/>
                <a:gd name="T10" fmla="*/ 69 w 83"/>
                <a:gd name="T11" fmla="*/ 67 h 76"/>
                <a:gd name="T12" fmla="*/ 65 w 83"/>
                <a:gd name="T13" fmla="*/ 72 h 76"/>
                <a:gd name="T14" fmla="*/ 64 w 83"/>
                <a:gd name="T15" fmla="*/ 73 h 76"/>
                <a:gd name="T16" fmla="*/ 83 w 83"/>
                <a:gd name="T17" fmla="*/ 73 h 76"/>
                <a:gd name="T18" fmla="*/ 68 w 83"/>
                <a:gd name="T19" fmla="*/ 71 h 76"/>
                <a:gd name="T20" fmla="*/ 71 w 83"/>
                <a:gd name="T21" fmla="*/ 68 h 76"/>
                <a:gd name="T22" fmla="*/ 74 w 83"/>
                <a:gd name="T23" fmla="*/ 63 h 76"/>
                <a:gd name="T24" fmla="*/ 74 w 83"/>
                <a:gd name="T25" fmla="*/ 58 h 76"/>
                <a:gd name="T26" fmla="*/ 69 w 83"/>
                <a:gd name="T27" fmla="*/ 50 h 76"/>
                <a:gd name="T28" fmla="*/ 63 w 83"/>
                <a:gd name="T29" fmla="*/ 36 h 76"/>
                <a:gd name="T30" fmla="*/ 59 w 83"/>
                <a:gd name="T31" fmla="*/ 29 h 76"/>
                <a:gd name="T32" fmla="*/ 53 w 83"/>
                <a:gd name="T33" fmla="*/ 17 h 76"/>
                <a:gd name="T34" fmla="*/ 55 w 83"/>
                <a:gd name="T35" fmla="*/ 16 h 76"/>
                <a:gd name="T36" fmla="*/ 57 w 83"/>
                <a:gd name="T37" fmla="*/ 20 h 76"/>
                <a:gd name="T38" fmla="*/ 60 w 83"/>
                <a:gd name="T39" fmla="*/ 26 h 76"/>
                <a:gd name="T40" fmla="*/ 66 w 83"/>
                <a:gd name="T41" fmla="*/ 30 h 76"/>
                <a:gd name="T42" fmla="*/ 68 w 83"/>
                <a:gd name="T43" fmla="*/ 23 h 76"/>
                <a:gd name="T44" fmla="*/ 70 w 83"/>
                <a:gd name="T45" fmla="*/ 18 h 76"/>
                <a:gd name="T46" fmla="*/ 60 w 83"/>
                <a:gd name="T47" fmla="*/ 4 h 76"/>
                <a:gd name="T48" fmla="*/ 54 w 83"/>
                <a:gd name="T49" fmla="*/ 5 h 76"/>
                <a:gd name="T50" fmla="*/ 48 w 83"/>
                <a:gd name="T51" fmla="*/ 2 h 76"/>
                <a:gd name="T52" fmla="*/ 43 w 83"/>
                <a:gd name="T53" fmla="*/ 2 h 76"/>
                <a:gd name="T54" fmla="*/ 36 w 83"/>
                <a:gd name="T55" fmla="*/ 4 h 76"/>
                <a:gd name="T56" fmla="*/ 33 w 83"/>
                <a:gd name="T57" fmla="*/ 6 h 76"/>
                <a:gd name="T58" fmla="*/ 24 w 83"/>
                <a:gd name="T59" fmla="*/ 5 h 76"/>
                <a:gd name="T60" fmla="*/ 19 w 83"/>
                <a:gd name="T61" fmla="*/ 4 h 76"/>
                <a:gd name="T62" fmla="*/ 12 w 83"/>
                <a:gd name="T63" fmla="*/ 2 h 76"/>
                <a:gd name="T64" fmla="*/ 4 w 83"/>
                <a:gd name="T65" fmla="*/ 0 h 76"/>
                <a:gd name="T66" fmla="*/ 1 w 83"/>
                <a:gd name="T67" fmla="*/ 2 h 76"/>
                <a:gd name="T68" fmla="*/ 0 w 83"/>
                <a:gd name="T69" fmla="*/ 12 h 76"/>
                <a:gd name="T70" fmla="*/ 2 w 83"/>
                <a:gd name="T71" fmla="*/ 73 h 76"/>
                <a:gd name="T72" fmla="*/ 46 w 83"/>
                <a:gd name="T73" fmla="*/ 72 h 76"/>
                <a:gd name="T74" fmla="*/ 57 w 83"/>
                <a:gd name="T75" fmla="*/ 73 h 76"/>
                <a:gd name="T76" fmla="*/ 64 w 83"/>
                <a:gd name="T77" fmla="*/ 7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3" h="76">
                  <a:moveTo>
                    <a:pt x="57" y="73"/>
                  </a:moveTo>
                  <a:cubicBezTo>
                    <a:pt x="64" y="73"/>
                    <a:pt x="64" y="73"/>
                    <a:pt x="64" y="73"/>
                  </a:cubicBezTo>
                  <a:cubicBezTo>
                    <a:pt x="62" y="76"/>
                    <a:pt x="62" y="76"/>
                    <a:pt x="62" y="76"/>
                  </a:cubicBezTo>
                  <a:cubicBezTo>
                    <a:pt x="60" y="76"/>
                    <a:pt x="60" y="76"/>
                    <a:pt x="60" y="76"/>
                  </a:cubicBezTo>
                  <a:lnTo>
                    <a:pt x="57" y="73"/>
                  </a:lnTo>
                  <a:close/>
                  <a:moveTo>
                    <a:pt x="83" y="73"/>
                  </a:moveTo>
                  <a:cubicBezTo>
                    <a:pt x="81" y="72"/>
                    <a:pt x="80" y="71"/>
                    <a:pt x="79" y="69"/>
                  </a:cubicBezTo>
                  <a:cubicBezTo>
                    <a:pt x="78" y="69"/>
                    <a:pt x="78" y="69"/>
                    <a:pt x="77" y="69"/>
                  </a:cubicBezTo>
                  <a:cubicBezTo>
                    <a:pt x="76" y="69"/>
                    <a:pt x="75" y="68"/>
                    <a:pt x="75" y="66"/>
                  </a:cubicBezTo>
                  <a:cubicBezTo>
                    <a:pt x="75" y="66"/>
                    <a:pt x="75" y="66"/>
                    <a:pt x="75" y="65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69" y="67"/>
                    <a:pt x="69" y="67"/>
                    <a:pt x="69" y="67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5" y="72"/>
                    <a:pt x="65" y="72"/>
                    <a:pt x="65" y="72"/>
                  </a:cubicBezTo>
                  <a:cubicBezTo>
                    <a:pt x="64" y="73"/>
                    <a:pt x="64" y="73"/>
                    <a:pt x="64" y="73"/>
                  </a:cubicBezTo>
                  <a:cubicBezTo>
                    <a:pt x="64" y="73"/>
                    <a:pt x="64" y="73"/>
                    <a:pt x="64" y="73"/>
                  </a:cubicBezTo>
                  <a:cubicBezTo>
                    <a:pt x="83" y="73"/>
                    <a:pt x="83" y="73"/>
                    <a:pt x="83" y="73"/>
                  </a:cubicBezTo>
                  <a:cubicBezTo>
                    <a:pt x="83" y="73"/>
                    <a:pt x="83" y="73"/>
                    <a:pt x="83" y="73"/>
                  </a:cubicBezTo>
                  <a:close/>
                  <a:moveTo>
                    <a:pt x="65" y="72"/>
                  </a:moveTo>
                  <a:cubicBezTo>
                    <a:pt x="68" y="71"/>
                    <a:pt x="68" y="71"/>
                    <a:pt x="68" y="71"/>
                  </a:cubicBezTo>
                  <a:cubicBezTo>
                    <a:pt x="69" y="67"/>
                    <a:pt x="69" y="67"/>
                    <a:pt x="69" y="67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5" y="65"/>
                    <a:pt x="75" y="65"/>
                    <a:pt x="75" y="65"/>
                  </a:cubicBezTo>
                  <a:cubicBezTo>
                    <a:pt x="74" y="65"/>
                    <a:pt x="74" y="64"/>
                    <a:pt x="74" y="63"/>
                  </a:cubicBezTo>
                  <a:cubicBezTo>
                    <a:pt x="73" y="62"/>
                    <a:pt x="74" y="60"/>
                    <a:pt x="76" y="60"/>
                  </a:cubicBezTo>
                  <a:cubicBezTo>
                    <a:pt x="75" y="59"/>
                    <a:pt x="74" y="59"/>
                    <a:pt x="74" y="58"/>
                  </a:cubicBezTo>
                  <a:cubicBezTo>
                    <a:pt x="73" y="57"/>
                    <a:pt x="72" y="56"/>
                    <a:pt x="72" y="55"/>
                  </a:cubicBezTo>
                  <a:cubicBezTo>
                    <a:pt x="71" y="53"/>
                    <a:pt x="70" y="51"/>
                    <a:pt x="69" y="50"/>
                  </a:cubicBezTo>
                  <a:cubicBezTo>
                    <a:pt x="68" y="48"/>
                    <a:pt x="67" y="46"/>
                    <a:pt x="66" y="44"/>
                  </a:cubicBezTo>
                  <a:cubicBezTo>
                    <a:pt x="65" y="42"/>
                    <a:pt x="63" y="39"/>
                    <a:pt x="63" y="36"/>
                  </a:cubicBezTo>
                  <a:cubicBezTo>
                    <a:pt x="62" y="34"/>
                    <a:pt x="61" y="33"/>
                    <a:pt x="61" y="31"/>
                  </a:cubicBezTo>
                  <a:cubicBezTo>
                    <a:pt x="61" y="30"/>
                    <a:pt x="60" y="29"/>
                    <a:pt x="59" y="29"/>
                  </a:cubicBezTo>
                  <a:cubicBezTo>
                    <a:pt x="58" y="27"/>
                    <a:pt x="57" y="25"/>
                    <a:pt x="55" y="23"/>
                  </a:cubicBezTo>
                  <a:cubicBezTo>
                    <a:pt x="55" y="21"/>
                    <a:pt x="55" y="19"/>
                    <a:pt x="53" y="17"/>
                  </a:cubicBezTo>
                  <a:cubicBezTo>
                    <a:pt x="52" y="17"/>
                    <a:pt x="53" y="15"/>
                    <a:pt x="54" y="15"/>
                  </a:cubicBezTo>
                  <a:cubicBezTo>
                    <a:pt x="55" y="14"/>
                    <a:pt x="55" y="16"/>
                    <a:pt x="55" y="16"/>
                  </a:cubicBezTo>
                  <a:cubicBezTo>
                    <a:pt x="55" y="16"/>
                    <a:pt x="55" y="17"/>
                    <a:pt x="55" y="17"/>
                  </a:cubicBezTo>
                  <a:cubicBezTo>
                    <a:pt x="55" y="18"/>
                    <a:pt x="56" y="19"/>
                    <a:pt x="57" y="20"/>
                  </a:cubicBezTo>
                  <a:cubicBezTo>
                    <a:pt x="57" y="21"/>
                    <a:pt x="58" y="21"/>
                    <a:pt x="58" y="22"/>
                  </a:cubicBezTo>
                  <a:cubicBezTo>
                    <a:pt x="58" y="24"/>
                    <a:pt x="59" y="25"/>
                    <a:pt x="60" y="26"/>
                  </a:cubicBezTo>
                  <a:cubicBezTo>
                    <a:pt x="61" y="27"/>
                    <a:pt x="61" y="28"/>
                    <a:pt x="62" y="29"/>
                  </a:cubicBezTo>
                  <a:cubicBezTo>
                    <a:pt x="63" y="31"/>
                    <a:pt x="65" y="31"/>
                    <a:pt x="66" y="30"/>
                  </a:cubicBezTo>
                  <a:cubicBezTo>
                    <a:pt x="67" y="30"/>
                    <a:pt x="67" y="29"/>
                    <a:pt x="67" y="29"/>
                  </a:cubicBezTo>
                  <a:cubicBezTo>
                    <a:pt x="67" y="27"/>
                    <a:pt x="67" y="25"/>
                    <a:pt x="68" y="23"/>
                  </a:cubicBezTo>
                  <a:cubicBezTo>
                    <a:pt x="68" y="21"/>
                    <a:pt x="69" y="19"/>
                    <a:pt x="70" y="18"/>
                  </a:cubicBezTo>
                  <a:cubicBezTo>
                    <a:pt x="70" y="18"/>
                    <a:pt x="70" y="18"/>
                    <a:pt x="70" y="18"/>
                  </a:cubicBezTo>
                  <a:cubicBezTo>
                    <a:pt x="69" y="15"/>
                    <a:pt x="66" y="6"/>
                    <a:pt x="65" y="3"/>
                  </a:cubicBezTo>
                  <a:cubicBezTo>
                    <a:pt x="63" y="3"/>
                    <a:pt x="62" y="6"/>
                    <a:pt x="60" y="4"/>
                  </a:cubicBezTo>
                  <a:cubicBezTo>
                    <a:pt x="60" y="4"/>
                    <a:pt x="59" y="5"/>
                    <a:pt x="59" y="5"/>
                  </a:cubicBezTo>
                  <a:cubicBezTo>
                    <a:pt x="57" y="5"/>
                    <a:pt x="56" y="7"/>
                    <a:pt x="54" y="5"/>
                  </a:cubicBezTo>
                  <a:cubicBezTo>
                    <a:pt x="53" y="4"/>
                    <a:pt x="53" y="4"/>
                    <a:pt x="52" y="4"/>
                  </a:cubicBezTo>
                  <a:cubicBezTo>
                    <a:pt x="51" y="3"/>
                    <a:pt x="50" y="1"/>
                    <a:pt x="48" y="2"/>
                  </a:cubicBezTo>
                  <a:cubicBezTo>
                    <a:pt x="47" y="2"/>
                    <a:pt x="46" y="2"/>
                    <a:pt x="46" y="2"/>
                  </a:cubicBezTo>
                  <a:cubicBezTo>
                    <a:pt x="45" y="1"/>
                    <a:pt x="44" y="1"/>
                    <a:pt x="43" y="2"/>
                  </a:cubicBezTo>
                  <a:cubicBezTo>
                    <a:pt x="43" y="3"/>
                    <a:pt x="42" y="3"/>
                    <a:pt x="41" y="3"/>
                  </a:cubicBezTo>
                  <a:cubicBezTo>
                    <a:pt x="39" y="2"/>
                    <a:pt x="38" y="3"/>
                    <a:pt x="36" y="4"/>
                  </a:cubicBezTo>
                  <a:cubicBezTo>
                    <a:pt x="35" y="4"/>
                    <a:pt x="35" y="5"/>
                    <a:pt x="34" y="5"/>
                  </a:cubicBezTo>
                  <a:cubicBezTo>
                    <a:pt x="34" y="6"/>
                    <a:pt x="33" y="6"/>
                    <a:pt x="33" y="6"/>
                  </a:cubicBezTo>
                  <a:cubicBezTo>
                    <a:pt x="32" y="7"/>
                    <a:pt x="30" y="8"/>
                    <a:pt x="29" y="7"/>
                  </a:cubicBezTo>
                  <a:cubicBezTo>
                    <a:pt x="28" y="6"/>
                    <a:pt x="26" y="5"/>
                    <a:pt x="24" y="5"/>
                  </a:cubicBezTo>
                  <a:cubicBezTo>
                    <a:pt x="23" y="5"/>
                    <a:pt x="21" y="4"/>
                    <a:pt x="20" y="4"/>
                  </a:cubicBezTo>
                  <a:cubicBezTo>
                    <a:pt x="20" y="4"/>
                    <a:pt x="19" y="4"/>
                    <a:pt x="19" y="4"/>
                  </a:cubicBezTo>
                  <a:cubicBezTo>
                    <a:pt x="19" y="2"/>
                    <a:pt x="17" y="3"/>
                    <a:pt x="16" y="2"/>
                  </a:cubicBezTo>
                  <a:cubicBezTo>
                    <a:pt x="15" y="2"/>
                    <a:pt x="13" y="2"/>
                    <a:pt x="12" y="2"/>
                  </a:cubicBezTo>
                  <a:cubicBezTo>
                    <a:pt x="11" y="1"/>
                    <a:pt x="8" y="0"/>
                    <a:pt x="6" y="2"/>
                  </a:cubicBezTo>
                  <a:cubicBezTo>
                    <a:pt x="5" y="3"/>
                    <a:pt x="4" y="2"/>
                    <a:pt x="4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45" y="73"/>
                    <a:pt x="45" y="73"/>
                    <a:pt x="45" y="73"/>
                  </a:cubicBezTo>
                  <a:cubicBezTo>
                    <a:pt x="46" y="72"/>
                    <a:pt x="46" y="72"/>
                    <a:pt x="46" y="72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57" y="73"/>
                    <a:pt x="57" y="73"/>
                    <a:pt x="57" y="73"/>
                  </a:cubicBezTo>
                  <a:cubicBezTo>
                    <a:pt x="64" y="73"/>
                    <a:pt x="64" y="73"/>
                    <a:pt x="64" y="73"/>
                  </a:cubicBezTo>
                  <a:cubicBezTo>
                    <a:pt x="64" y="73"/>
                    <a:pt x="64" y="73"/>
                    <a:pt x="64" y="73"/>
                  </a:cubicBezTo>
                  <a:lnTo>
                    <a:pt x="65" y="72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1" name="Freeform 917">
              <a:extLst>
                <a:ext uri="{FF2B5EF4-FFF2-40B4-BE49-F238E27FC236}">
                  <a16:creationId xmlns:a16="http://schemas.microsoft.com/office/drawing/2014/main" id="{E50A7D27-4140-4A66-DF48-1196C4BA5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3200" y="4529138"/>
              <a:ext cx="50800" cy="50800"/>
            </a:xfrm>
            <a:custGeom>
              <a:avLst/>
              <a:gdLst>
                <a:gd name="T0" fmla="*/ 4 w 12"/>
                <a:gd name="T1" fmla="*/ 1 h 12"/>
                <a:gd name="T2" fmla="*/ 0 w 12"/>
                <a:gd name="T3" fmla="*/ 6 h 12"/>
                <a:gd name="T4" fmla="*/ 0 w 12"/>
                <a:gd name="T5" fmla="*/ 12 h 12"/>
                <a:gd name="T6" fmla="*/ 3 w 12"/>
                <a:gd name="T7" fmla="*/ 12 h 12"/>
                <a:gd name="T8" fmla="*/ 6 w 12"/>
                <a:gd name="T9" fmla="*/ 11 h 12"/>
                <a:gd name="T10" fmla="*/ 8 w 12"/>
                <a:gd name="T11" fmla="*/ 12 h 12"/>
                <a:gd name="T12" fmla="*/ 10 w 12"/>
                <a:gd name="T13" fmla="*/ 9 h 12"/>
                <a:gd name="T14" fmla="*/ 8 w 12"/>
                <a:gd name="T15" fmla="*/ 8 h 12"/>
                <a:gd name="T16" fmla="*/ 7 w 12"/>
                <a:gd name="T17" fmla="*/ 8 h 12"/>
                <a:gd name="T18" fmla="*/ 8 w 12"/>
                <a:gd name="T19" fmla="*/ 7 h 12"/>
                <a:gd name="T20" fmla="*/ 11 w 12"/>
                <a:gd name="T21" fmla="*/ 5 h 12"/>
                <a:gd name="T22" fmla="*/ 9 w 12"/>
                <a:gd name="T23" fmla="*/ 0 h 12"/>
                <a:gd name="T24" fmla="*/ 9 w 12"/>
                <a:gd name="T25" fmla="*/ 0 h 12"/>
                <a:gd name="T26" fmla="*/ 6 w 12"/>
                <a:gd name="T27" fmla="*/ 2 h 12"/>
                <a:gd name="T28" fmla="*/ 4 w 12"/>
                <a:gd name="T29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" h="12">
                  <a:moveTo>
                    <a:pt x="4" y="1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0" y="8"/>
                    <a:pt x="9" y="8"/>
                    <a:pt x="8" y="8"/>
                  </a:cubicBezTo>
                  <a:cubicBezTo>
                    <a:pt x="8" y="8"/>
                    <a:pt x="7" y="9"/>
                    <a:pt x="7" y="8"/>
                  </a:cubicBezTo>
                  <a:cubicBezTo>
                    <a:pt x="7" y="7"/>
                    <a:pt x="8" y="7"/>
                    <a:pt x="8" y="7"/>
                  </a:cubicBezTo>
                  <a:cubicBezTo>
                    <a:pt x="9" y="7"/>
                    <a:pt x="10" y="6"/>
                    <a:pt x="11" y="5"/>
                  </a:cubicBezTo>
                  <a:cubicBezTo>
                    <a:pt x="12" y="3"/>
                    <a:pt x="11" y="1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6" y="2"/>
                    <a:pt x="6" y="2"/>
                    <a:pt x="6" y="2"/>
                  </a:cubicBezTo>
                  <a:lnTo>
                    <a:pt x="4" y="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2" name="Freeform 918">
              <a:extLst>
                <a:ext uri="{FF2B5EF4-FFF2-40B4-BE49-F238E27FC236}">
                  <a16:creationId xmlns:a16="http://schemas.microsoft.com/office/drawing/2014/main" id="{70C4C504-693E-CAE9-2811-321503E41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8013" y="4787900"/>
              <a:ext cx="212725" cy="246063"/>
            </a:xfrm>
            <a:custGeom>
              <a:avLst/>
              <a:gdLst>
                <a:gd name="T0" fmla="*/ 43 w 51"/>
                <a:gd name="T1" fmla="*/ 0 h 59"/>
                <a:gd name="T2" fmla="*/ 37 w 51"/>
                <a:gd name="T3" fmla="*/ 5 h 59"/>
                <a:gd name="T4" fmla="*/ 33 w 51"/>
                <a:gd name="T5" fmla="*/ 10 h 59"/>
                <a:gd name="T6" fmla="*/ 31 w 51"/>
                <a:gd name="T7" fmla="*/ 12 h 59"/>
                <a:gd name="T8" fmla="*/ 23 w 51"/>
                <a:gd name="T9" fmla="*/ 10 h 59"/>
                <a:gd name="T10" fmla="*/ 14 w 51"/>
                <a:gd name="T11" fmla="*/ 12 h 59"/>
                <a:gd name="T12" fmla="*/ 15 w 51"/>
                <a:gd name="T13" fmla="*/ 15 h 59"/>
                <a:gd name="T14" fmla="*/ 14 w 51"/>
                <a:gd name="T15" fmla="*/ 17 h 59"/>
                <a:gd name="T16" fmla="*/ 23 w 51"/>
                <a:gd name="T17" fmla="*/ 19 h 59"/>
                <a:gd name="T18" fmla="*/ 19 w 51"/>
                <a:gd name="T19" fmla="*/ 24 h 59"/>
                <a:gd name="T20" fmla="*/ 20 w 51"/>
                <a:gd name="T21" fmla="*/ 26 h 59"/>
                <a:gd name="T22" fmla="*/ 22 w 51"/>
                <a:gd name="T23" fmla="*/ 28 h 59"/>
                <a:gd name="T24" fmla="*/ 23 w 51"/>
                <a:gd name="T25" fmla="*/ 31 h 59"/>
                <a:gd name="T26" fmla="*/ 23 w 51"/>
                <a:gd name="T27" fmla="*/ 34 h 59"/>
                <a:gd name="T28" fmla="*/ 21 w 51"/>
                <a:gd name="T29" fmla="*/ 39 h 59"/>
                <a:gd name="T30" fmla="*/ 21 w 51"/>
                <a:gd name="T31" fmla="*/ 41 h 59"/>
                <a:gd name="T32" fmla="*/ 19 w 51"/>
                <a:gd name="T33" fmla="*/ 42 h 59"/>
                <a:gd name="T34" fmla="*/ 16 w 51"/>
                <a:gd name="T35" fmla="*/ 41 h 59"/>
                <a:gd name="T36" fmla="*/ 11 w 51"/>
                <a:gd name="T37" fmla="*/ 37 h 59"/>
                <a:gd name="T38" fmla="*/ 9 w 51"/>
                <a:gd name="T39" fmla="*/ 39 h 59"/>
                <a:gd name="T40" fmla="*/ 7 w 51"/>
                <a:gd name="T41" fmla="*/ 41 h 59"/>
                <a:gd name="T42" fmla="*/ 4 w 51"/>
                <a:gd name="T43" fmla="*/ 42 h 59"/>
                <a:gd name="T44" fmla="*/ 3 w 51"/>
                <a:gd name="T45" fmla="*/ 44 h 59"/>
                <a:gd name="T46" fmla="*/ 4 w 51"/>
                <a:gd name="T47" fmla="*/ 46 h 59"/>
                <a:gd name="T48" fmla="*/ 5 w 51"/>
                <a:gd name="T49" fmla="*/ 49 h 59"/>
                <a:gd name="T50" fmla="*/ 4 w 51"/>
                <a:gd name="T51" fmla="*/ 50 h 59"/>
                <a:gd name="T52" fmla="*/ 0 w 51"/>
                <a:gd name="T53" fmla="*/ 51 h 59"/>
                <a:gd name="T54" fmla="*/ 3 w 51"/>
                <a:gd name="T55" fmla="*/ 54 h 59"/>
                <a:gd name="T56" fmla="*/ 5 w 51"/>
                <a:gd name="T57" fmla="*/ 56 h 59"/>
                <a:gd name="T58" fmla="*/ 6 w 51"/>
                <a:gd name="T59" fmla="*/ 59 h 59"/>
                <a:gd name="T60" fmla="*/ 11 w 51"/>
                <a:gd name="T61" fmla="*/ 56 h 59"/>
                <a:gd name="T62" fmla="*/ 12 w 51"/>
                <a:gd name="T63" fmla="*/ 55 h 59"/>
                <a:gd name="T64" fmla="*/ 14 w 51"/>
                <a:gd name="T65" fmla="*/ 56 h 59"/>
                <a:gd name="T66" fmla="*/ 18 w 51"/>
                <a:gd name="T67" fmla="*/ 57 h 59"/>
                <a:gd name="T68" fmla="*/ 18 w 51"/>
                <a:gd name="T69" fmla="*/ 55 h 59"/>
                <a:gd name="T70" fmla="*/ 22 w 51"/>
                <a:gd name="T71" fmla="*/ 58 h 59"/>
                <a:gd name="T72" fmla="*/ 28 w 51"/>
                <a:gd name="T73" fmla="*/ 54 h 59"/>
                <a:gd name="T74" fmla="*/ 30 w 51"/>
                <a:gd name="T75" fmla="*/ 53 h 59"/>
                <a:gd name="T76" fmla="*/ 33 w 51"/>
                <a:gd name="T77" fmla="*/ 51 h 59"/>
                <a:gd name="T78" fmla="*/ 35 w 51"/>
                <a:gd name="T79" fmla="*/ 42 h 59"/>
                <a:gd name="T80" fmla="*/ 35 w 51"/>
                <a:gd name="T81" fmla="*/ 39 h 59"/>
                <a:gd name="T82" fmla="*/ 39 w 51"/>
                <a:gd name="T83" fmla="*/ 34 h 59"/>
                <a:gd name="T84" fmla="*/ 43 w 51"/>
                <a:gd name="T85" fmla="*/ 30 h 59"/>
                <a:gd name="T86" fmla="*/ 45 w 51"/>
                <a:gd name="T87" fmla="*/ 25 h 59"/>
                <a:gd name="T88" fmla="*/ 46 w 51"/>
                <a:gd name="T89" fmla="*/ 18 h 59"/>
                <a:gd name="T90" fmla="*/ 47 w 51"/>
                <a:gd name="T91" fmla="*/ 9 h 59"/>
                <a:gd name="T92" fmla="*/ 51 w 51"/>
                <a:gd name="T93" fmla="*/ 1 h 59"/>
                <a:gd name="T94" fmla="*/ 49 w 51"/>
                <a:gd name="T95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1" h="59">
                  <a:moveTo>
                    <a:pt x="48" y="1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3" y="10"/>
                    <a:pt x="33" y="10"/>
                    <a:pt x="33" y="10"/>
                  </a:cubicBezTo>
                  <a:cubicBezTo>
                    <a:pt x="33" y="13"/>
                    <a:pt x="33" y="13"/>
                    <a:pt x="33" y="13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3" y="10"/>
                    <a:pt x="23" y="10"/>
                    <a:pt x="23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4" y="12"/>
                    <a:pt x="14" y="12"/>
                    <a:pt x="14" y="12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9" y="24"/>
                    <a:pt x="19" y="24"/>
                    <a:pt x="19" y="24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1" y="28"/>
                    <a:pt x="21" y="28"/>
                    <a:pt x="21" y="28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23" y="29"/>
                    <a:pt x="23" y="29"/>
                    <a:pt x="23" y="29"/>
                  </a:cubicBezTo>
                  <a:cubicBezTo>
                    <a:pt x="23" y="29"/>
                    <a:pt x="23" y="31"/>
                    <a:pt x="23" y="31"/>
                  </a:cubicBezTo>
                  <a:cubicBezTo>
                    <a:pt x="23" y="31"/>
                    <a:pt x="22" y="33"/>
                    <a:pt x="22" y="33"/>
                  </a:cubicBezTo>
                  <a:cubicBezTo>
                    <a:pt x="22" y="33"/>
                    <a:pt x="23" y="34"/>
                    <a:pt x="23" y="34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1" y="39"/>
                    <a:pt x="21" y="39"/>
                    <a:pt x="21" y="39"/>
                  </a:cubicBezTo>
                  <a:cubicBezTo>
                    <a:pt x="21" y="39"/>
                    <a:pt x="21" y="40"/>
                    <a:pt x="21" y="40"/>
                  </a:cubicBezTo>
                  <a:cubicBezTo>
                    <a:pt x="21" y="40"/>
                    <a:pt x="21" y="41"/>
                    <a:pt x="21" y="41"/>
                  </a:cubicBezTo>
                  <a:cubicBezTo>
                    <a:pt x="20" y="41"/>
                    <a:pt x="20" y="41"/>
                    <a:pt x="20" y="41"/>
                  </a:cubicBezTo>
                  <a:cubicBezTo>
                    <a:pt x="19" y="42"/>
                    <a:pt x="19" y="42"/>
                    <a:pt x="19" y="42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16" y="41"/>
                    <a:pt x="16" y="41"/>
                    <a:pt x="16" y="41"/>
                  </a:cubicBezTo>
                  <a:cubicBezTo>
                    <a:pt x="13" y="41"/>
                    <a:pt x="13" y="41"/>
                    <a:pt x="13" y="41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5" y="45"/>
                    <a:pt x="5" y="45"/>
                    <a:pt x="5" y="45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4" y="50"/>
                    <a:pt x="4" y="50"/>
                    <a:pt x="4" y="50"/>
                  </a:cubicBezTo>
                  <a:cubicBezTo>
                    <a:pt x="2" y="48"/>
                    <a:pt x="2" y="48"/>
                    <a:pt x="2" y="48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2"/>
                    <a:pt x="0" y="52"/>
                    <a:pt x="1" y="52"/>
                  </a:cubicBezTo>
                  <a:cubicBezTo>
                    <a:pt x="1" y="53"/>
                    <a:pt x="3" y="53"/>
                    <a:pt x="3" y="54"/>
                  </a:cubicBezTo>
                  <a:cubicBezTo>
                    <a:pt x="3" y="55"/>
                    <a:pt x="4" y="56"/>
                    <a:pt x="5" y="56"/>
                  </a:cubicBezTo>
                  <a:cubicBezTo>
                    <a:pt x="5" y="56"/>
                    <a:pt x="5" y="56"/>
                    <a:pt x="5" y="56"/>
                  </a:cubicBezTo>
                  <a:cubicBezTo>
                    <a:pt x="5" y="57"/>
                    <a:pt x="5" y="58"/>
                    <a:pt x="5" y="58"/>
                  </a:cubicBezTo>
                  <a:cubicBezTo>
                    <a:pt x="6" y="59"/>
                    <a:pt x="6" y="59"/>
                    <a:pt x="6" y="59"/>
                  </a:cubicBezTo>
                  <a:cubicBezTo>
                    <a:pt x="9" y="56"/>
                    <a:pt x="9" y="56"/>
                    <a:pt x="9" y="56"/>
                  </a:cubicBezTo>
                  <a:cubicBezTo>
                    <a:pt x="11" y="56"/>
                    <a:pt x="11" y="56"/>
                    <a:pt x="11" y="56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13" y="56"/>
                    <a:pt x="13" y="56"/>
                    <a:pt x="13" y="56"/>
                  </a:cubicBezTo>
                  <a:cubicBezTo>
                    <a:pt x="14" y="56"/>
                    <a:pt x="14" y="56"/>
                    <a:pt x="14" y="56"/>
                  </a:cubicBezTo>
                  <a:cubicBezTo>
                    <a:pt x="16" y="58"/>
                    <a:pt x="16" y="58"/>
                    <a:pt x="16" y="58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8" y="55"/>
                    <a:pt x="18" y="55"/>
                    <a:pt x="18" y="55"/>
                  </a:cubicBezTo>
                  <a:cubicBezTo>
                    <a:pt x="18" y="55"/>
                    <a:pt x="18" y="55"/>
                    <a:pt x="18" y="55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5" y="57"/>
                    <a:pt x="25" y="57"/>
                    <a:pt x="25" y="57"/>
                  </a:cubicBezTo>
                  <a:cubicBezTo>
                    <a:pt x="28" y="54"/>
                    <a:pt x="28" y="54"/>
                    <a:pt x="28" y="54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30" y="53"/>
                    <a:pt x="30" y="53"/>
                    <a:pt x="30" y="53"/>
                  </a:cubicBezTo>
                  <a:cubicBezTo>
                    <a:pt x="30" y="52"/>
                    <a:pt x="30" y="52"/>
                    <a:pt x="30" y="52"/>
                  </a:cubicBezTo>
                  <a:cubicBezTo>
                    <a:pt x="33" y="51"/>
                    <a:pt x="33" y="51"/>
                    <a:pt x="33" y="51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4" y="41"/>
                    <a:pt x="34" y="41"/>
                    <a:pt x="34" y="41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7" y="38"/>
                    <a:pt x="37" y="38"/>
                    <a:pt x="37" y="38"/>
                  </a:cubicBezTo>
                  <a:cubicBezTo>
                    <a:pt x="37" y="38"/>
                    <a:pt x="39" y="34"/>
                    <a:pt x="39" y="34"/>
                  </a:cubicBezTo>
                  <a:cubicBezTo>
                    <a:pt x="39" y="34"/>
                    <a:pt x="40" y="32"/>
                    <a:pt x="40" y="32"/>
                  </a:cubicBezTo>
                  <a:cubicBezTo>
                    <a:pt x="40" y="32"/>
                    <a:pt x="43" y="30"/>
                    <a:pt x="43" y="30"/>
                  </a:cubicBezTo>
                  <a:cubicBezTo>
                    <a:pt x="43" y="30"/>
                    <a:pt x="45" y="28"/>
                    <a:pt x="45" y="28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46" y="18"/>
                    <a:pt x="46" y="18"/>
                    <a:pt x="46" y="18"/>
                  </a:cubicBezTo>
                  <a:cubicBezTo>
                    <a:pt x="47" y="14"/>
                    <a:pt x="47" y="14"/>
                    <a:pt x="47" y="14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48" y="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3" name="Freeform 919">
              <a:extLst>
                <a:ext uri="{FF2B5EF4-FFF2-40B4-BE49-F238E27FC236}">
                  <a16:creationId xmlns:a16="http://schemas.microsoft.com/office/drawing/2014/main" id="{BA690B36-F5A8-1547-863C-AF5E9E065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6588" y="4737100"/>
              <a:ext cx="541337" cy="538163"/>
            </a:xfrm>
            <a:custGeom>
              <a:avLst/>
              <a:gdLst>
                <a:gd name="T0" fmla="*/ 122 w 130"/>
                <a:gd name="T1" fmla="*/ 10 h 129"/>
                <a:gd name="T2" fmla="*/ 120 w 130"/>
                <a:gd name="T3" fmla="*/ 6 h 129"/>
                <a:gd name="T4" fmla="*/ 116 w 130"/>
                <a:gd name="T5" fmla="*/ 7 h 129"/>
                <a:gd name="T6" fmla="*/ 106 w 130"/>
                <a:gd name="T7" fmla="*/ 6 h 129"/>
                <a:gd name="T8" fmla="*/ 101 w 130"/>
                <a:gd name="T9" fmla="*/ 1 h 129"/>
                <a:gd name="T10" fmla="*/ 95 w 130"/>
                <a:gd name="T11" fmla="*/ 1 h 129"/>
                <a:gd name="T12" fmla="*/ 89 w 130"/>
                <a:gd name="T13" fmla="*/ 0 h 129"/>
                <a:gd name="T14" fmla="*/ 85 w 130"/>
                <a:gd name="T15" fmla="*/ 4 h 129"/>
                <a:gd name="T16" fmla="*/ 76 w 130"/>
                <a:gd name="T17" fmla="*/ 6 h 129"/>
                <a:gd name="T18" fmla="*/ 62 w 130"/>
                <a:gd name="T19" fmla="*/ 8 h 129"/>
                <a:gd name="T20" fmla="*/ 50 w 130"/>
                <a:gd name="T21" fmla="*/ 2 h 129"/>
                <a:gd name="T22" fmla="*/ 43 w 130"/>
                <a:gd name="T23" fmla="*/ 7 h 129"/>
                <a:gd name="T24" fmla="*/ 44 w 130"/>
                <a:gd name="T25" fmla="*/ 15 h 129"/>
                <a:gd name="T26" fmla="*/ 39 w 130"/>
                <a:gd name="T27" fmla="*/ 30 h 129"/>
                <a:gd name="T28" fmla="*/ 38 w 130"/>
                <a:gd name="T29" fmla="*/ 40 h 129"/>
                <a:gd name="T30" fmla="*/ 32 w 130"/>
                <a:gd name="T31" fmla="*/ 46 h 129"/>
                <a:gd name="T32" fmla="*/ 27 w 130"/>
                <a:gd name="T33" fmla="*/ 53 h 129"/>
                <a:gd name="T34" fmla="*/ 26 w 130"/>
                <a:gd name="T35" fmla="*/ 63 h 129"/>
                <a:gd name="T36" fmla="*/ 22 w 130"/>
                <a:gd name="T37" fmla="*/ 66 h 129"/>
                <a:gd name="T38" fmla="*/ 15 w 130"/>
                <a:gd name="T39" fmla="*/ 70 h 129"/>
                <a:gd name="T40" fmla="*/ 11 w 130"/>
                <a:gd name="T41" fmla="*/ 67 h 129"/>
                <a:gd name="T42" fmla="*/ 7 w 130"/>
                <a:gd name="T43" fmla="*/ 68 h 129"/>
                <a:gd name="T44" fmla="*/ 2 w 130"/>
                <a:gd name="T45" fmla="*/ 76 h 129"/>
                <a:gd name="T46" fmla="*/ 1 w 130"/>
                <a:gd name="T47" fmla="*/ 77 h 129"/>
                <a:gd name="T48" fmla="*/ 29 w 130"/>
                <a:gd name="T49" fmla="*/ 76 h 129"/>
                <a:gd name="T50" fmla="*/ 32 w 130"/>
                <a:gd name="T51" fmla="*/ 85 h 129"/>
                <a:gd name="T52" fmla="*/ 40 w 130"/>
                <a:gd name="T53" fmla="*/ 92 h 129"/>
                <a:gd name="T54" fmla="*/ 49 w 130"/>
                <a:gd name="T55" fmla="*/ 91 h 129"/>
                <a:gd name="T56" fmla="*/ 57 w 130"/>
                <a:gd name="T57" fmla="*/ 86 h 129"/>
                <a:gd name="T58" fmla="*/ 66 w 130"/>
                <a:gd name="T59" fmla="*/ 94 h 129"/>
                <a:gd name="T60" fmla="*/ 65 w 130"/>
                <a:gd name="T61" fmla="*/ 101 h 129"/>
                <a:gd name="T62" fmla="*/ 69 w 130"/>
                <a:gd name="T63" fmla="*/ 110 h 129"/>
                <a:gd name="T64" fmla="*/ 68 w 130"/>
                <a:gd name="T65" fmla="*/ 113 h 129"/>
                <a:gd name="T66" fmla="*/ 72 w 130"/>
                <a:gd name="T67" fmla="*/ 112 h 129"/>
                <a:gd name="T68" fmla="*/ 76 w 130"/>
                <a:gd name="T69" fmla="*/ 111 h 129"/>
                <a:gd name="T70" fmla="*/ 79 w 130"/>
                <a:gd name="T71" fmla="*/ 112 h 129"/>
                <a:gd name="T72" fmla="*/ 82 w 130"/>
                <a:gd name="T73" fmla="*/ 114 h 129"/>
                <a:gd name="T74" fmla="*/ 84 w 130"/>
                <a:gd name="T75" fmla="*/ 115 h 129"/>
                <a:gd name="T76" fmla="*/ 91 w 130"/>
                <a:gd name="T77" fmla="*/ 117 h 129"/>
                <a:gd name="T78" fmla="*/ 100 w 130"/>
                <a:gd name="T79" fmla="*/ 118 h 129"/>
                <a:gd name="T80" fmla="*/ 102 w 130"/>
                <a:gd name="T81" fmla="*/ 116 h 129"/>
                <a:gd name="T82" fmla="*/ 107 w 130"/>
                <a:gd name="T83" fmla="*/ 120 h 129"/>
                <a:gd name="T84" fmla="*/ 111 w 130"/>
                <a:gd name="T85" fmla="*/ 124 h 129"/>
                <a:gd name="T86" fmla="*/ 115 w 130"/>
                <a:gd name="T87" fmla="*/ 129 h 129"/>
                <a:gd name="T88" fmla="*/ 119 w 130"/>
                <a:gd name="T89" fmla="*/ 127 h 129"/>
                <a:gd name="T90" fmla="*/ 119 w 130"/>
                <a:gd name="T91" fmla="*/ 129 h 129"/>
                <a:gd name="T92" fmla="*/ 117 w 130"/>
                <a:gd name="T93" fmla="*/ 120 h 129"/>
                <a:gd name="T94" fmla="*/ 113 w 130"/>
                <a:gd name="T95" fmla="*/ 119 h 129"/>
                <a:gd name="T96" fmla="*/ 112 w 130"/>
                <a:gd name="T97" fmla="*/ 109 h 129"/>
                <a:gd name="T98" fmla="*/ 112 w 130"/>
                <a:gd name="T99" fmla="*/ 106 h 129"/>
                <a:gd name="T100" fmla="*/ 112 w 130"/>
                <a:gd name="T101" fmla="*/ 103 h 129"/>
                <a:gd name="T102" fmla="*/ 114 w 130"/>
                <a:gd name="T103" fmla="*/ 95 h 129"/>
                <a:gd name="T104" fmla="*/ 126 w 130"/>
                <a:gd name="T105" fmla="*/ 93 h 129"/>
                <a:gd name="T106" fmla="*/ 118 w 130"/>
                <a:gd name="T107" fmla="*/ 77 h 129"/>
                <a:gd name="T108" fmla="*/ 117 w 130"/>
                <a:gd name="T109" fmla="*/ 67 h 129"/>
                <a:gd name="T110" fmla="*/ 114 w 130"/>
                <a:gd name="T111" fmla="*/ 55 h 129"/>
                <a:gd name="T112" fmla="*/ 115 w 130"/>
                <a:gd name="T113" fmla="*/ 51 h 129"/>
                <a:gd name="T114" fmla="*/ 119 w 130"/>
                <a:gd name="T115" fmla="*/ 46 h 129"/>
                <a:gd name="T116" fmla="*/ 130 w 130"/>
                <a:gd name="T117" fmla="*/ 22 h 129"/>
                <a:gd name="T118" fmla="*/ 127 w 130"/>
                <a:gd name="T119" fmla="*/ 18 h 129"/>
                <a:gd name="T120" fmla="*/ 127 w 130"/>
                <a:gd name="T121" fmla="*/ 14 h 129"/>
                <a:gd name="T122" fmla="*/ 125 w 130"/>
                <a:gd name="T123" fmla="*/ 12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0" h="129">
                  <a:moveTo>
                    <a:pt x="125" y="12"/>
                  </a:moveTo>
                  <a:cubicBezTo>
                    <a:pt x="125" y="10"/>
                    <a:pt x="125" y="10"/>
                    <a:pt x="125" y="10"/>
                  </a:cubicBezTo>
                  <a:cubicBezTo>
                    <a:pt x="122" y="10"/>
                    <a:pt x="122" y="10"/>
                    <a:pt x="122" y="10"/>
                  </a:cubicBezTo>
                  <a:cubicBezTo>
                    <a:pt x="122" y="9"/>
                    <a:pt x="122" y="9"/>
                    <a:pt x="122" y="9"/>
                  </a:cubicBezTo>
                  <a:cubicBezTo>
                    <a:pt x="120" y="7"/>
                    <a:pt x="120" y="7"/>
                    <a:pt x="120" y="7"/>
                  </a:cubicBezTo>
                  <a:cubicBezTo>
                    <a:pt x="120" y="6"/>
                    <a:pt x="120" y="6"/>
                    <a:pt x="120" y="6"/>
                  </a:cubicBezTo>
                  <a:cubicBezTo>
                    <a:pt x="118" y="5"/>
                    <a:pt x="118" y="5"/>
                    <a:pt x="118" y="5"/>
                  </a:cubicBezTo>
                  <a:cubicBezTo>
                    <a:pt x="117" y="7"/>
                    <a:pt x="117" y="7"/>
                    <a:pt x="117" y="7"/>
                  </a:cubicBezTo>
                  <a:cubicBezTo>
                    <a:pt x="116" y="7"/>
                    <a:pt x="116" y="7"/>
                    <a:pt x="116" y="7"/>
                  </a:cubicBezTo>
                  <a:cubicBezTo>
                    <a:pt x="113" y="6"/>
                    <a:pt x="113" y="6"/>
                    <a:pt x="113" y="6"/>
                  </a:cubicBezTo>
                  <a:cubicBezTo>
                    <a:pt x="110" y="8"/>
                    <a:pt x="110" y="8"/>
                    <a:pt x="110" y="8"/>
                  </a:cubicBezTo>
                  <a:cubicBezTo>
                    <a:pt x="106" y="6"/>
                    <a:pt x="106" y="6"/>
                    <a:pt x="106" y="6"/>
                  </a:cubicBezTo>
                  <a:cubicBezTo>
                    <a:pt x="106" y="4"/>
                    <a:pt x="106" y="4"/>
                    <a:pt x="106" y="4"/>
                  </a:cubicBezTo>
                  <a:cubicBezTo>
                    <a:pt x="103" y="2"/>
                    <a:pt x="103" y="2"/>
                    <a:pt x="103" y="2"/>
                  </a:cubicBezTo>
                  <a:cubicBezTo>
                    <a:pt x="103" y="2"/>
                    <a:pt x="102" y="1"/>
                    <a:pt x="101" y="1"/>
                  </a:cubicBezTo>
                  <a:cubicBezTo>
                    <a:pt x="101" y="1"/>
                    <a:pt x="100" y="3"/>
                    <a:pt x="100" y="3"/>
                  </a:cubicBezTo>
                  <a:cubicBezTo>
                    <a:pt x="97" y="3"/>
                    <a:pt x="97" y="3"/>
                    <a:pt x="97" y="3"/>
                  </a:cubicBezTo>
                  <a:cubicBezTo>
                    <a:pt x="95" y="1"/>
                    <a:pt x="95" y="1"/>
                    <a:pt x="95" y="1"/>
                  </a:cubicBezTo>
                  <a:cubicBezTo>
                    <a:pt x="93" y="1"/>
                    <a:pt x="93" y="1"/>
                    <a:pt x="93" y="1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89" y="2"/>
                    <a:pt x="89" y="2"/>
                    <a:pt x="89" y="2"/>
                  </a:cubicBezTo>
                  <a:cubicBezTo>
                    <a:pt x="88" y="3"/>
                    <a:pt x="88" y="3"/>
                    <a:pt x="88" y="3"/>
                  </a:cubicBezTo>
                  <a:cubicBezTo>
                    <a:pt x="85" y="4"/>
                    <a:pt x="85" y="4"/>
                    <a:pt x="85" y="4"/>
                  </a:cubicBezTo>
                  <a:cubicBezTo>
                    <a:pt x="83" y="2"/>
                    <a:pt x="83" y="2"/>
                    <a:pt x="83" y="2"/>
                  </a:cubicBezTo>
                  <a:cubicBezTo>
                    <a:pt x="82" y="3"/>
                    <a:pt x="82" y="3"/>
                    <a:pt x="82" y="3"/>
                  </a:cubicBezTo>
                  <a:cubicBezTo>
                    <a:pt x="76" y="6"/>
                    <a:pt x="76" y="6"/>
                    <a:pt x="76" y="6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62" y="8"/>
                    <a:pt x="62" y="8"/>
                    <a:pt x="62" y="8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3" y="7"/>
                    <a:pt x="43" y="7"/>
                    <a:pt x="43" y="7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4" y="13"/>
                    <a:pt x="44" y="13"/>
                    <a:pt x="44" y="13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39" y="34"/>
                    <a:pt x="39" y="34"/>
                    <a:pt x="39" y="34"/>
                  </a:cubicBezTo>
                  <a:cubicBezTo>
                    <a:pt x="38" y="37"/>
                    <a:pt x="38" y="37"/>
                    <a:pt x="38" y="37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8" y="40"/>
                    <a:pt x="36" y="42"/>
                    <a:pt x="36" y="42"/>
                  </a:cubicBezTo>
                  <a:cubicBezTo>
                    <a:pt x="36" y="42"/>
                    <a:pt x="33" y="44"/>
                    <a:pt x="33" y="44"/>
                  </a:cubicBezTo>
                  <a:cubicBezTo>
                    <a:pt x="33" y="44"/>
                    <a:pt x="32" y="46"/>
                    <a:pt x="32" y="46"/>
                  </a:cubicBezTo>
                  <a:cubicBezTo>
                    <a:pt x="32" y="46"/>
                    <a:pt x="30" y="50"/>
                    <a:pt x="30" y="50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7" y="53"/>
                    <a:pt x="27" y="53"/>
                    <a:pt x="27" y="53"/>
                  </a:cubicBezTo>
                  <a:cubicBezTo>
                    <a:pt x="28" y="54"/>
                    <a:pt x="28" y="54"/>
                    <a:pt x="28" y="54"/>
                  </a:cubicBezTo>
                  <a:cubicBezTo>
                    <a:pt x="28" y="59"/>
                    <a:pt x="28" y="59"/>
                    <a:pt x="28" y="59"/>
                  </a:cubicBezTo>
                  <a:cubicBezTo>
                    <a:pt x="26" y="63"/>
                    <a:pt x="26" y="63"/>
                    <a:pt x="26" y="63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3" y="65"/>
                    <a:pt x="23" y="65"/>
                    <a:pt x="23" y="65"/>
                  </a:cubicBezTo>
                  <a:cubicBezTo>
                    <a:pt x="22" y="66"/>
                    <a:pt x="22" y="66"/>
                    <a:pt x="22" y="66"/>
                  </a:cubicBezTo>
                  <a:cubicBezTo>
                    <a:pt x="21" y="66"/>
                    <a:pt x="21" y="66"/>
                    <a:pt x="21" y="66"/>
                  </a:cubicBezTo>
                  <a:cubicBezTo>
                    <a:pt x="18" y="69"/>
                    <a:pt x="18" y="69"/>
                    <a:pt x="18" y="69"/>
                  </a:cubicBezTo>
                  <a:cubicBezTo>
                    <a:pt x="15" y="70"/>
                    <a:pt x="15" y="70"/>
                    <a:pt x="15" y="70"/>
                  </a:cubicBezTo>
                  <a:cubicBezTo>
                    <a:pt x="15" y="66"/>
                    <a:pt x="15" y="66"/>
                    <a:pt x="15" y="66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11" y="67"/>
                    <a:pt x="11" y="67"/>
                    <a:pt x="11" y="67"/>
                  </a:cubicBezTo>
                  <a:cubicBezTo>
                    <a:pt x="11" y="69"/>
                    <a:pt x="11" y="69"/>
                    <a:pt x="11" y="69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7" y="68"/>
                    <a:pt x="7" y="68"/>
                    <a:pt x="7" y="68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72"/>
                    <a:pt x="2" y="72"/>
                    <a:pt x="2" y="72"/>
                  </a:cubicBezTo>
                  <a:cubicBezTo>
                    <a:pt x="2" y="76"/>
                    <a:pt x="2" y="76"/>
                    <a:pt x="2" y="76"/>
                  </a:cubicBezTo>
                  <a:cubicBezTo>
                    <a:pt x="1" y="76"/>
                    <a:pt x="1" y="76"/>
                    <a:pt x="1" y="76"/>
                  </a:cubicBezTo>
                  <a:cubicBezTo>
                    <a:pt x="1" y="76"/>
                    <a:pt x="1" y="76"/>
                    <a:pt x="1" y="76"/>
                  </a:cubicBezTo>
                  <a:cubicBezTo>
                    <a:pt x="0" y="76"/>
                    <a:pt x="0" y="76"/>
                    <a:pt x="1" y="77"/>
                  </a:cubicBezTo>
                  <a:cubicBezTo>
                    <a:pt x="1" y="77"/>
                    <a:pt x="2" y="77"/>
                    <a:pt x="2" y="78"/>
                  </a:cubicBezTo>
                  <a:cubicBezTo>
                    <a:pt x="6" y="76"/>
                    <a:pt x="6" y="76"/>
                    <a:pt x="6" y="76"/>
                  </a:cubicBezTo>
                  <a:cubicBezTo>
                    <a:pt x="29" y="76"/>
                    <a:pt x="29" y="76"/>
                    <a:pt x="29" y="76"/>
                  </a:cubicBezTo>
                  <a:cubicBezTo>
                    <a:pt x="31" y="79"/>
                    <a:pt x="31" y="79"/>
                    <a:pt x="31" y="79"/>
                  </a:cubicBezTo>
                  <a:cubicBezTo>
                    <a:pt x="31" y="80"/>
                    <a:pt x="31" y="80"/>
                    <a:pt x="31" y="80"/>
                  </a:cubicBezTo>
                  <a:cubicBezTo>
                    <a:pt x="32" y="85"/>
                    <a:pt x="32" y="85"/>
                    <a:pt x="32" y="85"/>
                  </a:cubicBezTo>
                  <a:cubicBezTo>
                    <a:pt x="34" y="88"/>
                    <a:pt x="34" y="88"/>
                    <a:pt x="34" y="88"/>
                  </a:cubicBezTo>
                  <a:cubicBezTo>
                    <a:pt x="36" y="92"/>
                    <a:pt x="36" y="92"/>
                    <a:pt x="36" y="92"/>
                  </a:cubicBezTo>
                  <a:cubicBezTo>
                    <a:pt x="40" y="92"/>
                    <a:pt x="40" y="92"/>
                    <a:pt x="40" y="92"/>
                  </a:cubicBezTo>
                  <a:cubicBezTo>
                    <a:pt x="43" y="90"/>
                    <a:pt x="43" y="90"/>
                    <a:pt x="43" y="90"/>
                  </a:cubicBezTo>
                  <a:cubicBezTo>
                    <a:pt x="46" y="91"/>
                    <a:pt x="46" y="91"/>
                    <a:pt x="46" y="91"/>
                  </a:cubicBezTo>
                  <a:cubicBezTo>
                    <a:pt x="49" y="91"/>
                    <a:pt x="49" y="91"/>
                    <a:pt x="49" y="91"/>
                  </a:cubicBezTo>
                  <a:cubicBezTo>
                    <a:pt x="50" y="84"/>
                    <a:pt x="50" y="84"/>
                    <a:pt x="50" y="84"/>
                  </a:cubicBezTo>
                  <a:cubicBezTo>
                    <a:pt x="58" y="84"/>
                    <a:pt x="58" y="84"/>
                    <a:pt x="58" y="84"/>
                  </a:cubicBezTo>
                  <a:cubicBezTo>
                    <a:pt x="57" y="86"/>
                    <a:pt x="57" y="86"/>
                    <a:pt x="57" y="86"/>
                  </a:cubicBezTo>
                  <a:cubicBezTo>
                    <a:pt x="65" y="86"/>
                    <a:pt x="65" y="86"/>
                    <a:pt x="65" y="86"/>
                  </a:cubicBezTo>
                  <a:cubicBezTo>
                    <a:pt x="65" y="91"/>
                    <a:pt x="65" y="91"/>
                    <a:pt x="65" y="91"/>
                  </a:cubicBezTo>
                  <a:cubicBezTo>
                    <a:pt x="66" y="94"/>
                    <a:pt x="66" y="94"/>
                    <a:pt x="66" y="94"/>
                  </a:cubicBezTo>
                  <a:cubicBezTo>
                    <a:pt x="66" y="99"/>
                    <a:pt x="66" y="99"/>
                    <a:pt x="66" y="99"/>
                  </a:cubicBezTo>
                  <a:cubicBezTo>
                    <a:pt x="65" y="100"/>
                    <a:pt x="65" y="100"/>
                    <a:pt x="65" y="100"/>
                  </a:cubicBezTo>
                  <a:cubicBezTo>
                    <a:pt x="65" y="101"/>
                    <a:pt x="65" y="101"/>
                    <a:pt x="65" y="101"/>
                  </a:cubicBezTo>
                  <a:cubicBezTo>
                    <a:pt x="68" y="104"/>
                    <a:pt x="68" y="104"/>
                    <a:pt x="68" y="104"/>
                  </a:cubicBezTo>
                  <a:cubicBezTo>
                    <a:pt x="69" y="107"/>
                    <a:pt x="69" y="107"/>
                    <a:pt x="69" y="107"/>
                  </a:cubicBezTo>
                  <a:cubicBezTo>
                    <a:pt x="69" y="110"/>
                    <a:pt x="69" y="110"/>
                    <a:pt x="69" y="110"/>
                  </a:cubicBezTo>
                  <a:cubicBezTo>
                    <a:pt x="68" y="111"/>
                    <a:pt x="68" y="111"/>
                    <a:pt x="68" y="111"/>
                  </a:cubicBezTo>
                  <a:cubicBezTo>
                    <a:pt x="68" y="112"/>
                    <a:pt x="68" y="112"/>
                    <a:pt x="68" y="112"/>
                  </a:cubicBezTo>
                  <a:cubicBezTo>
                    <a:pt x="68" y="113"/>
                    <a:pt x="68" y="113"/>
                    <a:pt x="68" y="113"/>
                  </a:cubicBezTo>
                  <a:cubicBezTo>
                    <a:pt x="69" y="114"/>
                    <a:pt x="69" y="114"/>
                    <a:pt x="69" y="114"/>
                  </a:cubicBezTo>
                  <a:cubicBezTo>
                    <a:pt x="70" y="112"/>
                    <a:pt x="70" y="112"/>
                    <a:pt x="70" y="112"/>
                  </a:cubicBezTo>
                  <a:cubicBezTo>
                    <a:pt x="72" y="112"/>
                    <a:pt x="72" y="112"/>
                    <a:pt x="72" y="112"/>
                  </a:cubicBezTo>
                  <a:cubicBezTo>
                    <a:pt x="72" y="112"/>
                    <a:pt x="72" y="112"/>
                    <a:pt x="72" y="112"/>
                  </a:cubicBezTo>
                  <a:cubicBezTo>
                    <a:pt x="75" y="112"/>
                    <a:pt x="75" y="112"/>
                    <a:pt x="75" y="112"/>
                  </a:cubicBezTo>
                  <a:cubicBezTo>
                    <a:pt x="76" y="111"/>
                    <a:pt x="76" y="111"/>
                    <a:pt x="76" y="111"/>
                  </a:cubicBezTo>
                  <a:cubicBezTo>
                    <a:pt x="77" y="111"/>
                    <a:pt x="77" y="111"/>
                    <a:pt x="77" y="111"/>
                  </a:cubicBezTo>
                  <a:cubicBezTo>
                    <a:pt x="77" y="111"/>
                    <a:pt x="78" y="112"/>
                    <a:pt x="78" y="112"/>
                  </a:cubicBezTo>
                  <a:cubicBezTo>
                    <a:pt x="78" y="112"/>
                    <a:pt x="79" y="112"/>
                    <a:pt x="79" y="112"/>
                  </a:cubicBezTo>
                  <a:cubicBezTo>
                    <a:pt x="81" y="111"/>
                    <a:pt x="81" y="111"/>
                    <a:pt x="81" y="111"/>
                  </a:cubicBezTo>
                  <a:cubicBezTo>
                    <a:pt x="83" y="112"/>
                    <a:pt x="83" y="112"/>
                    <a:pt x="83" y="112"/>
                  </a:cubicBezTo>
                  <a:cubicBezTo>
                    <a:pt x="82" y="114"/>
                    <a:pt x="82" y="114"/>
                    <a:pt x="82" y="114"/>
                  </a:cubicBezTo>
                  <a:cubicBezTo>
                    <a:pt x="82" y="115"/>
                    <a:pt x="82" y="115"/>
                    <a:pt x="82" y="115"/>
                  </a:cubicBezTo>
                  <a:cubicBezTo>
                    <a:pt x="83" y="115"/>
                    <a:pt x="83" y="115"/>
                    <a:pt x="83" y="115"/>
                  </a:cubicBezTo>
                  <a:cubicBezTo>
                    <a:pt x="84" y="115"/>
                    <a:pt x="84" y="115"/>
                    <a:pt x="84" y="115"/>
                  </a:cubicBezTo>
                  <a:cubicBezTo>
                    <a:pt x="90" y="113"/>
                    <a:pt x="90" y="113"/>
                    <a:pt x="90" y="113"/>
                  </a:cubicBezTo>
                  <a:cubicBezTo>
                    <a:pt x="90" y="116"/>
                    <a:pt x="90" y="116"/>
                    <a:pt x="90" y="116"/>
                  </a:cubicBezTo>
                  <a:cubicBezTo>
                    <a:pt x="91" y="117"/>
                    <a:pt x="91" y="117"/>
                    <a:pt x="91" y="117"/>
                  </a:cubicBezTo>
                  <a:cubicBezTo>
                    <a:pt x="93" y="117"/>
                    <a:pt x="93" y="117"/>
                    <a:pt x="93" y="117"/>
                  </a:cubicBezTo>
                  <a:cubicBezTo>
                    <a:pt x="94" y="118"/>
                    <a:pt x="94" y="118"/>
                    <a:pt x="94" y="118"/>
                  </a:cubicBezTo>
                  <a:cubicBezTo>
                    <a:pt x="100" y="118"/>
                    <a:pt x="100" y="118"/>
                    <a:pt x="100" y="118"/>
                  </a:cubicBezTo>
                  <a:cubicBezTo>
                    <a:pt x="101" y="118"/>
                    <a:pt x="101" y="118"/>
                    <a:pt x="101" y="118"/>
                  </a:cubicBezTo>
                  <a:cubicBezTo>
                    <a:pt x="101" y="116"/>
                    <a:pt x="101" y="116"/>
                    <a:pt x="101" y="116"/>
                  </a:cubicBezTo>
                  <a:cubicBezTo>
                    <a:pt x="102" y="116"/>
                    <a:pt x="102" y="116"/>
                    <a:pt x="102" y="116"/>
                  </a:cubicBezTo>
                  <a:cubicBezTo>
                    <a:pt x="102" y="118"/>
                    <a:pt x="102" y="118"/>
                    <a:pt x="102" y="118"/>
                  </a:cubicBezTo>
                  <a:cubicBezTo>
                    <a:pt x="105" y="120"/>
                    <a:pt x="105" y="120"/>
                    <a:pt x="105" y="120"/>
                  </a:cubicBezTo>
                  <a:cubicBezTo>
                    <a:pt x="107" y="120"/>
                    <a:pt x="107" y="120"/>
                    <a:pt x="107" y="120"/>
                  </a:cubicBezTo>
                  <a:cubicBezTo>
                    <a:pt x="109" y="122"/>
                    <a:pt x="109" y="122"/>
                    <a:pt x="109" y="122"/>
                  </a:cubicBezTo>
                  <a:cubicBezTo>
                    <a:pt x="111" y="122"/>
                    <a:pt x="111" y="122"/>
                    <a:pt x="111" y="122"/>
                  </a:cubicBezTo>
                  <a:cubicBezTo>
                    <a:pt x="111" y="124"/>
                    <a:pt x="111" y="124"/>
                    <a:pt x="111" y="124"/>
                  </a:cubicBezTo>
                  <a:cubicBezTo>
                    <a:pt x="113" y="125"/>
                    <a:pt x="113" y="125"/>
                    <a:pt x="113" y="125"/>
                  </a:cubicBezTo>
                  <a:cubicBezTo>
                    <a:pt x="113" y="127"/>
                    <a:pt x="113" y="127"/>
                    <a:pt x="113" y="127"/>
                  </a:cubicBezTo>
                  <a:cubicBezTo>
                    <a:pt x="115" y="129"/>
                    <a:pt x="115" y="129"/>
                    <a:pt x="115" y="129"/>
                  </a:cubicBezTo>
                  <a:cubicBezTo>
                    <a:pt x="116" y="129"/>
                    <a:pt x="116" y="129"/>
                    <a:pt x="116" y="129"/>
                  </a:cubicBezTo>
                  <a:cubicBezTo>
                    <a:pt x="118" y="127"/>
                    <a:pt x="118" y="127"/>
                    <a:pt x="118" y="127"/>
                  </a:cubicBezTo>
                  <a:cubicBezTo>
                    <a:pt x="119" y="127"/>
                    <a:pt x="119" y="127"/>
                    <a:pt x="119" y="127"/>
                  </a:cubicBezTo>
                  <a:cubicBezTo>
                    <a:pt x="119" y="128"/>
                    <a:pt x="119" y="128"/>
                    <a:pt x="119" y="128"/>
                  </a:cubicBezTo>
                  <a:cubicBezTo>
                    <a:pt x="119" y="128"/>
                    <a:pt x="119" y="128"/>
                    <a:pt x="119" y="128"/>
                  </a:cubicBezTo>
                  <a:cubicBezTo>
                    <a:pt x="119" y="129"/>
                    <a:pt x="119" y="129"/>
                    <a:pt x="119" y="129"/>
                  </a:cubicBezTo>
                  <a:cubicBezTo>
                    <a:pt x="120" y="129"/>
                    <a:pt x="120" y="129"/>
                    <a:pt x="120" y="129"/>
                  </a:cubicBezTo>
                  <a:cubicBezTo>
                    <a:pt x="120" y="120"/>
                    <a:pt x="120" y="120"/>
                    <a:pt x="120" y="120"/>
                  </a:cubicBezTo>
                  <a:cubicBezTo>
                    <a:pt x="117" y="120"/>
                    <a:pt x="117" y="120"/>
                    <a:pt x="117" y="120"/>
                  </a:cubicBezTo>
                  <a:cubicBezTo>
                    <a:pt x="117" y="122"/>
                    <a:pt x="117" y="122"/>
                    <a:pt x="117" y="122"/>
                  </a:cubicBezTo>
                  <a:cubicBezTo>
                    <a:pt x="114" y="121"/>
                    <a:pt x="114" y="121"/>
                    <a:pt x="114" y="121"/>
                  </a:cubicBezTo>
                  <a:cubicBezTo>
                    <a:pt x="113" y="119"/>
                    <a:pt x="113" y="119"/>
                    <a:pt x="113" y="119"/>
                  </a:cubicBezTo>
                  <a:cubicBezTo>
                    <a:pt x="110" y="118"/>
                    <a:pt x="110" y="118"/>
                    <a:pt x="110" y="118"/>
                  </a:cubicBezTo>
                  <a:cubicBezTo>
                    <a:pt x="110" y="115"/>
                    <a:pt x="110" y="115"/>
                    <a:pt x="110" y="115"/>
                  </a:cubicBezTo>
                  <a:cubicBezTo>
                    <a:pt x="112" y="109"/>
                    <a:pt x="112" y="109"/>
                    <a:pt x="112" y="109"/>
                  </a:cubicBezTo>
                  <a:cubicBezTo>
                    <a:pt x="112" y="108"/>
                    <a:pt x="112" y="108"/>
                    <a:pt x="112" y="108"/>
                  </a:cubicBezTo>
                  <a:cubicBezTo>
                    <a:pt x="111" y="107"/>
                    <a:pt x="111" y="107"/>
                    <a:pt x="111" y="107"/>
                  </a:cubicBezTo>
                  <a:cubicBezTo>
                    <a:pt x="112" y="106"/>
                    <a:pt x="112" y="106"/>
                    <a:pt x="112" y="106"/>
                  </a:cubicBezTo>
                  <a:cubicBezTo>
                    <a:pt x="112" y="104"/>
                    <a:pt x="112" y="104"/>
                    <a:pt x="112" y="104"/>
                  </a:cubicBezTo>
                  <a:cubicBezTo>
                    <a:pt x="112" y="104"/>
                    <a:pt x="112" y="104"/>
                    <a:pt x="112" y="104"/>
                  </a:cubicBezTo>
                  <a:cubicBezTo>
                    <a:pt x="112" y="103"/>
                    <a:pt x="112" y="103"/>
                    <a:pt x="112" y="103"/>
                  </a:cubicBezTo>
                  <a:cubicBezTo>
                    <a:pt x="110" y="100"/>
                    <a:pt x="110" y="100"/>
                    <a:pt x="110" y="100"/>
                  </a:cubicBezTo>
                  <a:cubicBezTo>
                    <a:pt x="114" y="96"/>
                    <a:pt x="114" y="96"/>
                    <a:pt x="114" y="96"/>
                  </a:cubicBezTo>
                  <a:cubicBezTo>
                    <a:pt x="114" y="95"/>
                    <a:pt x="114" y="95"/>
                    <a:pt x="114" y="95"/>
                  </a:cubicBezTo>
                  <a:cubicBezTo>
                    <a:pt x="114" y="95"/>
                    <a:pt x="114" y="95"/>
                    <a:pt x="114" y="95"/>
                  </a:cubicBezTo>
                  <a:cubicBezTo>
                    <a:pt x="114" y="94"/>
                    <a:pt x="114" y="94"/>
                    <a:pt x="114" y="94"/>
                  </a:cubicBezTo>
                  <a:cubicBezTo>
                    <a:pt x="126" y="93"/>
                    <a:pt x="126" y="93"/>
                    <a:pt x="126" y="93"/>
                  </a:cubicBezTo>
                  <a:cubicBezTo>
                    <a:pt x="123" y="85"/>
                    <a:pt x="123" y="85"/>
                    <a:pt x="123" y="85"/>
                  </a:cubicBezTo>
                  <a:cubicBezTo>
                    <a:pt x="118" y="79"/>
                    <a:pt x="118" y="79"/>
                    <a:pt x="118" y="79"/>
                  </a:cubicBezTo>
                  <a:cubicBezTo>
                    <a:pt x="118" y="77"/>
                    <a:pt x="118" y="77"/>
                    <a:pt x="118" y="77"/>
                  </a:cubicBezTo>
                  <a:cubicBezTo>
                    <a:pt x="119" y="75"/>
                    <a:pt x="119" y="75"/>
                    <a:pt x="119" y="75"/>
                  </a:cubicBezTo>
                  <a:cubicBezTo>
                    <a:pt x="117" y="71"/>
                    <a:pt x="117" y="71"/>
                    <a:pt x="117" y="71"/>
                  </a:cubicBezTo>
                  <a:cubicBezTo>
                    <a:pt x="117" y="67"/>
                    <a:pt x="117" y="67"/>
                    <a:pt x="117" y="67"/>
                  </a:cubicBezTo>
                  <a:cubicBezTo>
                    <a:pt x="116" y="63"/>
                    <a:pt x="116" y="63"/>
                    <a:pt x="116" y="63"/>
                  </a:cubicBezTo>
                  <a:cubicBezTo>
                    <a:pt x="116" y="58"/>
                    <a:pt x="116" y="58"/>
                    <a:pt x="116" y="58"/>
                  </a:cubicBezTo>
                  <a:cubicBezTo>
                    <a:pt x="114" y="55"/>
                    <a:pt x="114" y="55"/>
                    <a:pt x="114" y="55"/>
                  </a:cubicBezTo>
                  <a:cubicBezTo>
                    <a:pt x="114" y="55"/>
                    <a:pt x="114" y="55"/>
                    <a:pt x="114" y="55"/>
                  </a:cubicBezTo>
                  <a:cubicBezTo>
                    <a:pt x="113" y="53"/>
                    <a:pt x="113" y="53"/>
                    <a:pt x="113" y="53"/>
                  </a:cubicBezTo>
                  <a:cubicBezTo>
                    <a:pt x="115" y="51"/>
                    <a:pt x="115" y="51"/>
                    <a:pt x="115" y="51"/>
                  </a:cubicBezTo>
                  <a:cubicBezTo>
                    <a:pt x="115" y="49"/>
                    <a:pt x="115" y="49"/>
                    <a:pt x="115" y="49"/>
                  </a:cubicBezTo>
                  <a:cubicBezTo>
                    <a:pt x="117" y="47"/>
                    <a:pt x="117" y="47"/>
                    <a:pt x="117" y="47"/>
                  </a:cubicBezTo>
                  <a:cubicBezTo>
                    <a:pt x="119" y="46"/>
                    <a:pt x="119" y="46"/>
                    <a:pt x="119" y="46"/>
                  </a:cubicBezTo>
                  <a:cubicBezTo>
                    <a:pt x="119" y="37"/>
                    <a:pt x="119" y="37"/>
                    <a:pt x="119" y="37"/>
                  </a:cubicBezTo>
                  <a:cubicBezTo>
                    <a:pt x="121" y="31"/>
                    <a:pt x="121" y="31"/>
                    <a:pt x="121" y="31"/>
                  </a:cubicBezTo>
                  <a:cubicBezTo>
                    <a:pt x="130" y="22"/>
                    <a:pt x="130" y="22"/>
                    <a:pt x="130" y="22"/>
                  </a:cubicBezTo>
                  <a:cubicBezTo>
                    <a:pt x="128" y="20"/>
                    <a:pt x="128" y="20"/>
                    <a:pt x="128" y="20"/>
                  </a:cubicBezTo>
                  <a:cubicBezTo>
                    <a:pt x="126" y="20"/>
                    <a:pt x="126" y="20"/>
                    <a:pt x="126" y="20"/>
                  </a:cubicBezTo>
                  <a:cubicBezTo>
                    <a:pt x="127" y="18"/>
                    <a:pt x="127" y="18"/>
                    <a:pt x="127" y="18"/>
                  </a:cubicBezTo>
                  <a:cubicBezTo>
                    <a:pt x="127" y="17"/>
                    <a:pt x="127" y="17"/>
                    <a:pt x="127" y="17"/>
                  </a:cubicBezTo>
                  <a:cubicBezTo>
                    <a:pt x="126" y="16"/>
                    <a:pt x="126" y="16"/>
                    <a:pt x="126" y="16"/>
                  </a:cubicBezTo>
                  <a:cubicBezTo>
                    <a:pt x="127" y="14"/>
                    <a:pt x="127" y="14"/>
                    <a:pt x="127" y="14"/>
                  </a:cubicBezTo>
                  <a:cubicBezTo>
                    <a:pt x="127" y="13"/>
                    <a:pt x="127" y="13"/>
                    <a:pt x="127" y="13"/>
                  </a:cubicBezTo>
                  <a:cubicBezTo>
                    <a:pt x="126" y="12"/>
                    <a:pt x="126" y="12"/>
                    <a:pt x="126" y="12"/>
                  </a:cubicBezTo>
                  <a:lnTo>
                    <a:pt x="125" y="12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4" name="Freeform 920">
              <a:extLst>
                <a:ext uri="{FF2B5EF4-FFF2-40B4-BE49-F238E27FC236}">
                  <a16:creationId xmlns:a16="http://schemas.microsoft.com/office/drawing/2014/main" id="{ED561E51-6D1E-5C0A-747C-690582D77E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96063" y="5221288"/>
              <a:ext cx="57150" cy="41275"/>
            </a:xfrm>
            <a:custGeom>
              <a:avLst/>
              <a:gdLst>
                <a:gd name="T0" fmla="*/ 1 w 14"/>
                <a:gd name="T1" fmla="*/ 3 h 10"/>
                <a:gd name="T2" fmla="*/ 1 w 14"/>
                <a:gd name="T3" fmla="*/ 2 h 10"/>
                <a:gd name="T4" fmla="*/ 1 w 14"/>
                <a:gd name="T5" fmla="*/ 0 h 10"/>
                <a:gd name="T6" fmla="*/ 2 w 14"/>
                <a:gd name="T7" fmla="*/ 2 h 10"/>
                <a:gd name="T8" fmla="*/ 2 w 14"/>
                <a:gd name="T9" fmla="*/ 3 h 10"/>
                <a:gd name="T10" fmla="*/ 1 w 14"/>
                <a:gd name="T11" fmla="*/ 3 h 10"/>
                <a:gd name="T12" fmla="*/ 9 w 14"/>
                <a:gd name="T13" fmla="*/ 5 h 10"/>
                <a:gd name="T14" fmla="*/ 9 w 14"/>
                <a:gd name="T15" fmla="*/ 5 h 10"/>
                <a:gd name="T16" fmla="*/ 9 w 14"/>
                <a:gd name="T17" fmla="*/ 4 h 10"/>
                <a:gd name="T18" fmla="*/ 8 w 14"/>
                <a:gd name="T19" fmla="*/ 5 h 10"/>
                <a:gd name="T20" fmla="*/ 9 w 14"/>
                <a:gd name="T21" fmla="*/ 5 h 10"/>
                <a:gd name="T22" fmla="*/ 14 w 14"/>
                <a:gd name="T23" fmla="*/ 10 h 10"/>
                <a:gd name="T24" fmla="*/ 14 w 14"/>
                <a:gd name="T25" fmla="*/ 9 h 10"/>
                <a:gd name="T26" fmla="*/ 14 w 14"/>
                <a:gd name="T27" fmla="*/ 9 h 10"/>
                <a:gd name="T28" fmla="*/ 14 w 14"/>
                <a:gd name="T29" fmla="*/ 9 h 10"/>
                <a:gd name="T30" fmla="*/ 14 w 14"/>
                <a:gd name="T3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" h="10">
                  <a:moveTo>
                    <a:pt x="1" y="3"/>
                  </a:moveTo>
                  <a:cubicBezTo>
                    <a:pt x="1" y="2"/>
                    <a:pt x="0" y="2"/>
                    <a:pt x="1" y="2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2" y="1"/>
                    <a:pt x="1" y="1"/>
                    <a:pt x="2" y="2"/>
                  </a:cubicBezTo>
                  <a:cubicBezTo>
                    <a:pt x="2" y="2"/>
                    <a:pt x="2" y="2"/>
                    <a:pt x="2" y="3"/>
                  </a:cubicBezTo>
                  <a:cubicBezTo>
                    <a:pt x="2" y="3"/>
                    <a:pt x="1" y="3"/>
                    <a:pt x="1" y="3"/>
                  </a:cubicBezTo>
                  <a:close/>
                  <a:moveTo>
                    <a:pt x="9" y="5"/>
                  </a:moveTo>
                  <a:cubicBezTo>
                    <a:pt x="9" y="5"/>
                    <a:pt x="9" y="5"/>
                    <a:pt x="9" y="5"/>
                  </a:cubicBezTo>
                  <a:cubicBezTo>
                    <a:pt x="9" y="5"/>
                    <a:pt x="9" y="4"/>
                    <a:pt x="9" y="4"/>
                  </a:cubicBezTo>
                  <a:cubicBezTo>
                    <a:pt x="8" y="4"/>
                    <a:pt x="8" y="5"/>
                    <a:pt x="8" y="5"/>
                  </a:cubicBezTo>
                  <a:cubicBezTo>
                    <a:pt x="8" y="5"/>
                    <a:pt x="8" y="5"/>
                    <a:pt x="9" y="5"/>
                  </a:cubicBezTo>
                  <a:close/>
                  <a:moveTo>
                    <a:pt x="14" y="10"/>
                  </a:moveTo>
                  <a:cubicBezTo>
                    <a:pt x="14" y="10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3" y="10"/>
                    <a:pt x="14" y="10"/>
                    <a:pt x="14" y="10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5" name="Freeform 921">
              <a:extLst>
                <a:ext uri="{FF2B5EF4-FFF2-40B4-BE49-F238E27FC236}">
                  <a16:creationId xmlns:a16="http://schemas.microsoft.com/office/drawing/2014/main" id="{072F2219-7F60-3D96-9788-0A484077A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4688" y="4208463"/>
              <a:ext cx="295275" cy="471488"/>
            </a:xfrm>
            <a:custGeom>
              <a:avLst/>
              <a:gdLst>
                <a:gd name="T0" fmla="*/ 62 w 71"/>
                <a:gd name="T1" fmla="*/ 81 h 113"/>
                <a:gd name="T2" fmla="*/ 60 w 71"/>
                <a:gd name="T3" fmla="*/ 79 h 113"/>
                <a:gd name="T4" fmla="*/ 59 w 71"/>
                <a:gd name="T5" fmla="*/ 76 h 113"/>
                <a:gd name="T6" fmla="*/ 56 w 71"/>
                <a:gd name="T7" fmla="*/ 76 h 113"/>
                <a:gd name="T8" fmla="*/ 58 w 71"/>
                <a:gd name="T9" fmla="*/ 69 h 113"/>
                <a:gd name="T10" fmla="*/ 61 w 71"/>
                <a:gd name="T11" fmla="*/ 66 h 113"/>
                <a:gd name="T12" fmla="*/ 61 w 71"/>
                <a:gd name="T13" fmla="*/ 63 h 113"/>
                <a:gd name="T14" fmla="*/ 63 w 71"/>
                <a:gd name="T15" fmla="*/ 61 h 113"/>
                <a:gd name="T16" fmla="*/ 65 w 71"/>
                <a:gd name="T17" fmla="*/ 58 h 113"/>
                <a:gd name="T18" fmla="*/ 64 w 71"/>
                <a:gd name="T19" fmla="*/ 57 h 113"/>
                <a:gd name="T20" fmla="*/ 71 w 71"/>
                <a:gd name="T21" fmla="*/ 56 h 113"/>
                <a:gd name="T22" fmla="*/ 45 w 71"/>
                <a:gd name="T23" fmla="*/ 14 h 113"/>
                <a:gd name="T24" fmla="*/ 10 w 71"/>
                <a:gd name="T25" fmla="*/ 3 h 113"/>
                <a:gd name="T26" fmla="*/ 12 w 71"/>
                <a:gd name="T27" fmla="*/ 14 h 113"/>
                <a:gd name="T28" fmla="*/ 13 w 71"/>
                <a:gd name="T29" fmla="*/ 19 h 113"/>
                <a:gd name="T30" fmla="*/ 17 w 71"/>
                <a:gd name="T31" fmla="*/ 22 h 113"/>
                <a:gd name="T32" fmla="*/ 14 w 71"/>
                <a:gd name="T33" fmla="*/ 33 h 113"/>
                <a:gd name="T34" fmla="*/ 6 w 71"/>
                <a:gd name="T35" fmla="*/ 56 h 113"/>
                <a:gd name="T36" fmla="*/ 0 w 71"/>
                <a:gd name="T37" fmla="*/ 64 h 113"/>
                <a:gd name="T38" fmla="*/ 4 w 71"/>
                <a:gd name="T39" fmla="*/ 74 h 113"/>
                <a:gd name="T40" fmla="*/ 7 w 71"/>
                <a:gd name="T41" fmla="*/ 76 h 113"/>
                <a:gd name="T42" fmla="*/ 10 w 71"/>
                <a:gd name="T43" fmla="*/ 80 h 113"/>
                <a:gd name="T44" fmla="*/ 11 w 71"/>
                <a:gd name="T45" fmla="*/ 92 h 113"/>
                <a:gd name="T46" fmla="*/ 5 w 71"/>
                <a:gd name="T47" fmla="*/ 95 h 113"/>
                <a:gd name="T48" fmla="*/ 7 w 71"/>
                <a:gd name="T49" fmla="*/ 102 h 113"/>
                <a:gd name="T50" fmla="*/ 14 w 71"/>
                <a:gd name="T51" fmla="*/ 111 h 113"/>
                <a:gd name="T52" fmla="*/ 17 w 71"/>
                <a:gd name="T53" fmla="*/ 113 h 113"/>
                <a:gd name="T54" fmla="*/ 23 w 71"/>
                <a:gd name="T55" fmla="*/ 113 h 113"/>
                <a:gd name="T56" fmla="*/ 35 w 71"/>
                <a:gd name="T57" fmla="*/ 109 h 113"/>
                <a:gd name="T58" fmla="*/ 38 w 71"/>
                <a:gd name="T59" fmla="*/ 104 h 113"/>
                <a:gd name="T60" fmla="*/ 38 w 71"/>
                <a:gd name="T61" fmla="*/ 102 h 113"/>
                <a:gd name="T62" fmla="*/ 48 w 71"/>
                <a:gd name="T63" fmla="*/ 100 h 113"/>
                <a:gd name="T64" fmla="*/ 53 w 71"/>
                <a:gd name="T65" fmla="*/ 95 h 113"/>
                <a:gd name="T66" fmla="*/ 56 w 71"/>
                <a:gd name="T67" fmla="*/ 92 h 113"/>
                <a:gd name="T68" fmla="*/ 60 w 71"/>
                <a:gd name="T69" fmla="*/ 89 h 113"/>
                <a:gd name="T70" fmla="*/ 64 w 71"/>
                <a:gd name="T71" fmla="*/ 89 h 113"/>
                <a:gd name="T72" fmla="*/ 62 w 71"/>
                <a:gd name="T73" fmla="*/ 84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1" h="113">
                  <a:moveTo>
                    <a:pt x="62" y="84"/>
                  </a:moveTo>
                  <a:cubicBezTo>
                    <a:pt x="62" y="81"/>
                    <a:pt x="62" y="81"/>
                    <a:pt x="62" y="81"/>
                  </a:cubicBezTo>
                  <a:cubicBezTo>
                    <a:pt x="61" y="81"/>
                    <a:pt x="61" y="81"/>
                    <a:pt x="61" y="81"/>
                  </a:cubicBezTo>
                  <a:cubicBezTo>
                    <a:pt x="60" y="79"/>
                    <a:pt x="60" y="79"/>
                    <a:pt x="60" y="79"/>
                  </a:cubicBezTo>
                  <a:cubicBezTo>
                    <a:pt x="61" y="77"/>
                    <a:pt x="61" y="77"/>
                    <a:pt x="61" y="77"/>
                  </a:cubicBezTo>
                  <a:cubicBezTo>
                    <a:pt x="59" y="76"/>
                    <a:pt x="59" y="76"/>
                    <a:pt x="59" y="76"/>
                  </a:cubicBezTo>
                  <a:cubicBezTo>
                    <a:pt x="57" y="77"/>
                    <a:pt x="57" y="77"/>
                    <a:pt x="57" y="77"/>
                  </a:cubicBezTo>
                  <a:cubicBezTo>
                    <a:pt x="56" y="76"/>
                    <a:pt x="56" y="76"/>
                    <a:pt x="56" y="76"/>
                  </a:cubicBezTo>
                  <a:cubicBezTo>
                    <a:pt x="60" y="72"/>
                    <a:pt x="60" y="72"/>
                    <a:pt x="60" y="72"/>
                  </a:cubicBezTo>
                  <a:cubicBezTo>
                    <a:pt x="58" y="69"/>
                    <a:pt x="58" y="69"/>
                    <a:pt x="58" y="69"/>
                  </a:cubicBezTo>
                  <a:cubicBezTo>
                    <a:pt x="61" y="67"/>
                    <a:pt x="61" y="67"/>
                    <a:pt x="61" y="67"/>
                  </a:cubicBezTo>
                  <a:cubicBezTo>
                    <a:pt x="61" y="67"/>
                    <a:pt x="61" y="66"/>
                    <a:pt x="61" y="66"/>
                  </a:cubicBezTo>
                  <a:cubicBezTo>
                    <a:pt x="61" y="65"/>
                    <a:pt x="60" y="64"/>
                    <a:pt x="60" y="64"/>
                  </a:cubicBezTo>
                  <a:cubicBezTo>
                    <a:pt x="61" y="63"/>
                    <a:pt x="61" y="63"/>
                    <a:pt x="61" y="63"/>
                  </a:cubicBezTo>
                  <a:cubicBezTo>
                    <a:pt x="63" y="63"/>
                    <a:pt x="63" y="63"/>
                    <a:pt x="63" y="63"/>
                  </a:cubicBezTo>
                  <a:cubicBezTo>
                    <a:pt x="63" y="61"/>
                    <a:pt x="63" y="61"/>
                    <a:pt x="63" y="61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5" y="58"/>
                    <a:pt x="65" y="58"/>
                    <a:pt x="65" y="58"/>
                  </a:cubicBezTo>
                  <a:cubicBezTo>
                    <a:pt x="65" y="58"/>
                    <a:pt x="64" y="58"/>
                    <a:pt x="64" y="58"/>
                  </a:cubicBezTo>
                  <a:cubicBezTo>
                    <a:pt x="64" y="58"/>
                    <a:pt x="64" y="57"/>
                    <a:pt x="64" y="57"/>
                  </a:cubicBezTo>
                  <a:cubicBezTo>
                    <a:pt x="64" y="57"/>
                    <a:pt x="66" y="56"/>
                    <a:pt x="66" y="56"/>
                  </a:cubicBezTo>
                  <a:cubicBezTo>
                    <a:pt x="71" y="56"/>
                    <a:pt x="71" y="56"/>
                    <a:pt x="71" y="56"/>
                  </a:cubicBezTo>
                  <a:cubicBezTo>
                    <a:pt x="71" y="29"/>
                    <a:pt x="71" y="29"/>
                    <a:pt x="71" y="29"/>
                  </a:cubicBezTo>
                  <a:cubicBezTo>
                    <a:pt x="45" y="14"/>
                    <a:pt x="45" y="14"/>
                    <a:pt x="45" y="14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3" y="19"/>
                    <a:pt x="14" y="21"/>
                    <a:pt x="14" y="21"/>
                  </a:cubicBezTo>
                  <a:cubicBezTo>
                    <a:pt x="14" y="21"/>
                    <a:pt x="17" y="22"/>
                    <a:pt x="17" y="22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1" y="64"/>
                    <a:pt x="1" y="64"/>
                    <a:pt x="1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4" y="74"/>
                    <a:pt x="4" y="74"/>
                    <a:pt x="4" y="74"/>
                  </a:cubicBezTo>
                  <a:cubicBezTo>
                    <a:pt x="7" y="74"/>
                    <a:pt x="7" y="74"/>
                    <a:pt x="7" y="74"/>
                  </a:cubicBezTo>
                  <a:cubicBezTo>
                    <a:pt x="7" y="76"/>
                    <a:pt x="7" y="76"/>
                    <a:pt x="7" y="76"/>
                  </a:cubicBezTo>
                  <a:cubicBezTo>
                    <a:pt x="9" y="77"/>
                    <a:pt x="9" y="77"/>
                    <a:pt x="9" y="77"/>
                  </a:cubicBezTo>
                  <a:cubicBezTo>
                    <a:pt x="10" y="80"/>
                    <a:pt x="10" y="80"/>
                    <a:pt x="10" y="80"/>
                  </a:cubicBezTo>
                  <a:cubicBezTo>
                    <a:pt x="10" y="81"/>
                    <a:pt x="10" y="81"/>
                    <a:pt x="10" y="81"/>
                  </a:cubicBezTo>
                  <a:cubicBezTo>
                    <a:pt x="11" y="92"/>
                    <a:pt x="11" y="92"/>
                    <a:pt x="11" y="92"/>
                  </a:cubicBezTo>
                  <a:cubicBezTo>
                    <a:pt x="15" y="95"/>
                    <a:pt x="15" y="95"/>
                    <a:pt x="15" y="95"/>
                  </a:cubicBezTo>
                  <a:cubicBezTo>
                    <a:pt x="5" y="95"/>
                    <a:pt x="5" y="95"/>
                    <a:pt x="5" y="95"/>
                  </a:cubicBezTo>
                  <a:cubicBezTo>
                    <a:pt x="3" y="98"/>
                    <a:pt x="3" y="98"/>
                    <a:pt x="3" y="98"/>
                  </a:cubicBezTo>
                  <a:cubicBezTo>
                    <a:pt x="7" y="102"/>
                    <a:pt x="7" y="102"/>
                    <a:pt x="7" y="102"/>
                  </a:cubicBezTo>
                  <a:cubicBezTo>
                    <a:pt x="11" y="104"/>
                    <a:pt x="11" y="104"/>
                    <a:pt x="11" y="104"/>
                  </a:cubicBezTo>
                  <a:cubicBezTo>
                    <a:pt x="14" y="111"/>
                    <a:pt x="14" y="111"/>
                    <a:pt x="14" y="111"/>
                  </a:cubicBezTo>
                  <a:cubicBezTo>
                    <a:pt x="14" y="112"/>
                    <a:pt x="14" y="112"/>
                    <a:pt x="14" y="112"/>
                  </a:cubicBezTo>
                  <a:cubicBezTo>
                    <a:pt x="17" y="113"/>
                    <a:pt x="17" y="113"/>
                    <a:pt x="17" y="113"/>
                  </a:cubicBezTo>
                  <a:cubicBezTo>
                    <a:pt x="21" y="110"/>
                    <a:pt x="21" y="110"/>
                    <a:pt x="21" y="110"/>
                  </a:cubicBezTo>
                  <a:cubicBezTo>
                    <a:pt x="23" y="113"/>
                    <a:pt x="23" y="113"/>
                    <a:pt x="23" y="113"/>
                  </a:cubicBezTo>
                  <a:cubicBezTo>
                    <a:pt x="28" y="109"/>
                    <a:pt x="28" y="109"/>
                    <a:pt x="28" y="109"/>
                  </a:cubicBezTo>
                  <a:cubicBezTo>
                    <a:pt x="35" y="109"/>
                    <a:pt x="35" y="109"/>
                    <a:pt x="35" y="109"/>
                  </a:cubicBezTo>
                  <a:cubicBezTo>
                    <a:pt x="38" y="105"/>
                    <a:pt x="38" y="105"/>
                    <a:pt x="38" y="105"/>
                  </a:cubicBezTo>
                  <a:cubicBezTo>
                    <a:pt x="38" y="104"/>
                    <a:pt x="38" y="104"/>
                    <a:pt x="38" y="104"/>
                  </a:cubicBezTo>
                  <a:cubicBezTo>
                    <a:pt x="36" y="103"/>
                    <a:pt x="36" y="103"/>
                    <a:pt x="36" y="103"/>
                  </a:cubicBezTo>
                  <a:cubicBezTo>
                    <a:pt x="38" y="102"/>
                    <a:pt x="38" y="102"/>
                    <a:pt x="38" y="102"/>
                  </a:cubicBezTo>
                  <a:cubicBezTo>
                    <a:pt x="47" y="101"/>
                    <a:pt x="47" y="101"/>
                    <a:pt x="47" y="101"/>
                  </a:cubicBezTo>
                  <a:cubicBezTo>
                    <a:pt x="48" y="100"/>
                    <a:pt x="48" y="100"/>
                    <a:pt x="48" y="100"/>
                  </a:cubicBezTo>
                  <a:cubicBezTo>
                    <a:pt x="50" y="100"/>
                    <a:pt x="50" y="100"/>
                    <a:pt x="50" y="100"/>
                  </a:cubicBezTo>
                  <a:cubicBezTo>
                    <a:pt x="53" y="95"/>
                    <a:pt x="53" y="95"/>
                    <a:pt x="53" y="95"/>
                  </a:cubicBezTo>
                  <a:cubicBezTo>
                    <a:pt x="56" y="94"/>
                    <a:pt x="56" y="94"/>
                    <a:pt x="56" y="94"/>
                  </a:cubicBezTo>
                  <a:cubicBezTo>
                    <a:pt x="56" y="94"/>
                    <a:pt x="56" y="93"/>
                    <a:pt x="56" y="92"/>
                  </a:cubicBezTo>
                  <a:cubicBezTo>
                    <a:pt x="56" y="92"/>
                    <a:pt x="56" y="90"/>
                    <a:pt x="56" y="90"/>
                  </a:cubicBezTo>
                  <a:cubicBezTo>
                    <a:pt x="60" y="89"/>
                    <a:pt x="60" y="89"/>
                    <a:pt x="60" y="89"/>
                  </a:cubicBezTo>
                  <a:cubicBezTo>
                    <a:pt x="61" y="88"/>
                    <a:pt x="61" y="88"/>
                    <a:pt x="61" y="88"/>
                  </a:cubicBezTo>
                  <a:cubicBezTo>
                    <a:pt x="64" y="89"/>
                    <a:pt x="64" y="89"/>
                    <a:pt x="64" y="89"/>
                  </a:cubicBezTo>
                  <a:cubicBezTo>
                    <a:pt x="64" y="86"/>
                    <a:pt x="64" y="86"/>
                    <a:pt x="64" y="86"/>
                  </a:cubicBezTo>
                  <a:lnTo>
                    <a:pt x="62" y="84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6" name="Freeform 922">
              <a:extLst>
                <a:ext uri="{FF2B5EF4-FFF2-40B4-BE49-F238E27FC236}">
                  <a16:creationId xmlns:a16="http://schemas.microsoft.com/office/drawing/2014/main" id="{5BAF07D1-6B30-2B9C-54B1-B3E27E61D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0088" y="4575175"/>
              <a:ext cx="369887" cy="250825"/>
            </a:xfrm>
            <a:custGeom>
              <a:avLst/>
              <a:gdLst>
                <a:gd name="T0" fmla="*/ 83 w 89"/>
                <a:gd name="T1" fmla="*/ 33 h 60"/>
                <a:gd name="T2" fmla="*/ 82 w 89"/>
                <a:gd name="T3" fmla="*/ 30 h 60"/>
                <a:gd name="T4" fmla="*/ 79 w 89"/>
                <a:gd name="T5" fmla="*/ 28 h 60"/>
                <a:gd name="T6" fmla="*/ 74 w 89"/>
                <a:gd name="T7" fmla="*/ 22 h 60"/>
                <a:gd name="T8" fmla="*/ 67 w 89"/>
                <a:gd name="T9" fmla="*/ 20 h 60"/>
                <a:gd name="T10" fmla="*/ 67 w 89"/>
                <a:gd name="T11" fmla="*/ 17 h 60"/>
                <a:gd name="T12" fmla="*/ 62 w 89"/>
                <a:gd name="T13" fmla="*/ 16 h 60"/>
                <a:gd name="T14" fmla="*/ 61 w 89"/>
                <a:gd name="T15" fmla="*/ 14 h 60"/>
                <a:gd name="T16" fmla="*/ 63 w 89"/>
                <a:gd name="T17" fmla="*/ 9 h 60"/>
                <a:gd name="T18" fmla="*/ 58 w 89"/>
                <a:gd name="T19" fmla="*/ 1 h 60"/>
                <a:gd name="T20" fmla="*/ 54 w 89"/>
                <a:gd name="T21" fmla="*/ 1 h 60"/>
                <a:gd name="T22" fmla="*/ 50 w 89"/>
                <a:gd name="T23" fmla="*/ 4 h 60"/>
                <a:gd name="T24" fmla="*/ 47 w 89"/>
                <a:gd name="T25" fmla="*/ 7 h 60"/>
                <a:gd name="T26" fmla="*/ 42 w 89"/>
                <a:gd name="T27" fmla="*/ 12 h 60"/>
                <a:gd name="T28" fmla="*/ 32 w 89"/>
                <a:gd name="T29" fmla="*/ 14 h 60"/>
                <a:gd name="T30" fmla="*/ 32 w 89"/>
                <a:gd name="T31" fmla="*/ 16 h 60"/>
                <a:gd name="T32" fmla="*/ 29 w 89"/>
                <a:gd name="T33" fmla="*/ 21 h 60"/>
                <a:gd name="T34" fmla="*/ 17 w 89"/>
                <a:gd name="T35" fmla="*/ 25 h 60"/>
                <a:gd name="T36" fmla="*/ 11 w 89"/>
                <a:gd name="T37" fmla="*/ 25 h 60"/>
                <a:gd name="T38" fmla="*/ 6 w 89"/>
                <a:gd name="T39" fmla="*/ 26 h 60"/>
                <a:gd name="T40" fmla="*/ 3 w 89"/>
                <a:gd name="T41" fmla="*/ 33 h 60"/>
                <a:gd name="T42" fmla="*/ 2 w 89"/>
                <a:gd name="T43" fmla="*/ 36 h 60"/>
                <a:gd name="T44" fmla="*/ 2 w 89"/>
                <a:gd name="T45" fmla="*/ 41 h 60"/>
                <a:gd name="T46" fmla="*/ 5 w 89"/>
                <a:gd name="T47" fmla="*/ 47 h 60"/>
                <a:gd name="T48" fmla="*/ 11 w 89"/>
                <a:gd name="T49" fmla="*/ 55 h 60"/>
                <a:gd name="T50" fmla="*/ 15 w 89"/>
                <a:gd name="T51" fmla="*/ 56 h 60"/>
                <a:gd name="T52" fmla="*/ 21 w 89"/>
                <a:gd name="T53" fmla="*/ 51 h 60"/>
                <a:gd name="T54" fmla="*/ 27 w 89"/>
                <a:gd name="T55" fmla="*/ 51 h 60"/>
                <a:gd name="T56" fmla="*/ 28 w 89"/>
                <a:gd name="T57" fmla="*/ 46 h 60"/>
                <a:gd name="T58" fmla="*/ 32 w 89"/>
                <a:gd name="T59" fmla="*/ 42 h 60"/>
                <a:gd name="T60" fmla="*/ 39 w 89"/>
                <a:gd name="T61" fmla="*/ 42 h 60"/>
                <a:gd name="T62" fmla="*/ 47 w 89"/>
                <a:gd name="T63" fmla="*/ 47 h 60"/>
                <a:gd name="T64" fmla="*/ 58 w 89"/>
                <a:gd name="T65" fmla="*/ 43 h 60"/>
                <a:gd name="T66" fmla="*/ 67 w 89"/>
                <a:gd name="T67" fmla="*/ 42 h 60"/>
                <a:gd name="T68" fmla="*/ 70 w 89"/>
                <a:gd name="T69" fmla="*/ 43 h 60"/>
                <a:gd name="T70" fmla="*/ 74 w 89"/>
                <a:gd name="T71" fmla="*/ 41 h 60"/>
                <a:gd name="T72" fmla="*/ 76 w 89"/>
                <a:gd name="T73" fmla="*/ 39 h 60"/>
                <a:gd name="T74" fmla="*/ 80 w 89"/>
                <a:gd name="T75" fmla="*/ 40 h 60"/>
                <a:gd name="T76" fmla="*/ 85 w 89"/>
                <a:gd name="T77" fmla="*/ 42 h 60"/>
                <a:gd name="T78" fmla="*/ 88 w 89"/>
                <a:gd name="T79" fmla="*/ 41 h 60"/>
                <a:gd name="T80" fmla="*/ 87 w 89"/>
                <a:gd name="T81" fmla="*/ 3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9" h="60">
                  <a:moveTo>
                    <a:pt x="82" y="34"/>
                  </a:moveTo>
                  <a:cubicBezTo>
                    <a:pt x="83" y="33"/>
                    <a:pt x="83" y="33"/>
                    <a:pt x="83" y="33"/>
                  </a:cubicBezTo>
                  <a:cubicBezTo>
                    <a:pt x="81" y="32"/>
                    <a:pt x="81" y="32"/>
                    <a:pt x="81" y="32"/>
                  </a:cubicBezTo>
                  <a:cubicBezTo>
                    <a:pt x="82" y="30"/>
                    <a:pt x="82" y="30"/>
                    <a:pt x="82" y="30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79" y="28"/>
                    <a:pt x="79" y="28"/>
                    <a:pt x="79" y="28"/>
                  </a:cubicBezTo>
                  <a:cubicBezTo>
                    <a:pt x="74" y="25"/>
                    <a:pt x="74" y="25"/>
                    <a:pt x="74" y="25"/>
                  </a:cubicBezTo>
                  <a:cubicBezTo>
                    <a:pt x="74" y="22"/>
                    <a:pt x="74" y="22"/>
                    <a:pt x="74" y="22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67" y="20"/>
                    <a:pt x="67" y="20"/>
                    <a:pt x="67" y="20"/>
                  </a:cubicBezTo>
                  <a:cubicBezTo>
                    <a:pt x="66" y="19"/>
                    <a:pt x="66" y="19"/>
                    <a:pt x="66" y="19"/>
                  </a:cubicBezTo>
                  <a:cubicBezTo>
                    <a:pt x="67" y="17"/>
                    <a:pt x="67" y="17"/>
                    <a:pt x="67" y="17"/>
                  </a:cubicBezTo>
                  <a:cubicBezTo>
                    <a:pt x="67" y="16"/>
                    <a:pt x="67" y="16"/>
                    <a:pt x="67" y="16"/>
                  </a:cubicBezTo>
                  <a:cubicBezTo>
                    <a:pt x="62" y="16"/>
                    <a:pt x="62" y="16"/>
                    <a:pt x="62" y="16"/>
                  </a:cubicBezTo>
                  <a:cubicBezTo>
                    <a:pt x="63" y="14"/>
                    <a:pt x="63" y="14"/>
                    <a:pt x="63" y="14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63" y="9"/>
                    <a:pt x="63" y="9"/>
                    <a:pt x="63" y="9"/>
                  </a:cubicBezTo>
                  <a:cubicBezTo>
                    <a:pt x="62" y="7"/>
                    <a:pt x="62" y="7"/>
                    <a:pt x="62" y="7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54" y="1"/>
                    <a:pt x="54" y="1"/>
                    <a:pt x="54" y="1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2"/>
                    <a:pt x="50" y="4"/>
                    <a:pt x="50" y="4"/>
                  </a:cubicBezTo>
                  <a:cubicBezTo>
                    <a:pt x="50" y="5"/>
                    <a:pt x="50" y="6"/>
                    <a:pt x="50" y="6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2" y="12"/>
                    <a:pt x="42" y="12"/>
                    <a:pt x="42" y="12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0" y="15"/>
                    <a:pt x="30" y="15"/>
                    <a:pt x="30" y="15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2" y="17"/>
                    <a:pt x="32" y="17"/>
                    <a:pt x="32" y="17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8" y="24"/>
                    <a:pt x="8" y="24"/>
                    <a:pt x="8" y="24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8"/>
                    <a:pt x="6" y="28"/>
                    <a:pt x="6" y="28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5" y="47"/>
                    <a:pt x="5" y="47"/>
                    <a:pt x="5" y="47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11" y="55"/>
                    <a:pt x="11" y="55"/>
                    <a:pt x="11" y="55"/>
                  </a:cubicBezTo>
                  <a:cubicBezTo>
                    <a:pt x="13" y="60"/>
                    <a:pt x="13" y="60"/>
                    <a:pt x="13" y="60"/>
                  </a:cubicBezTo>
                  <a:cubicBezTo>
                    <a:pt x="15" y="56"/>
                    <a:pt x="15" y="56"/>
                    <a:pt x="15" y="56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26" y="52"/>
                    <a:pt x="26" y="52"/>
                    <a:pt x="26" y="52"/>
                  </a:cubicBezTo>
                  <a:cubicBezTo>
                    <a:pt x="27" y="51"/>
                    <a:pt x="27" y="51"/>
                    <a:pt x="27" y="51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30" y="45"/>
                    <a:pt x="30" y="45"/>
                    <a:pt x="30" y="45"/>
                  </a:cubicBezTo>
                  <a:cubicBezTo>
                    <a:pt x="32" y="42"/>
                    <a:pt x="32" y="42"/>
                    <a:pt x="32" y="42"/>
                  </a:cubicBezTo>
                  <a:cubicBezTo>
                    <a:pt x="35" y="41"/>
                    <a:pt x="35" y="41"/>
                    <a:pt x="35" y="41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42" y="45"/>
                    <a:pt x="42" y="45"/>
                    <a:pt x="42" y="45"/>
                  </a:cubicBezTo>
                  <a:cubicBezTo>
                    <a:pt x="47" y="47"/>
                    <a:pt x="47" y="47"/>
                    <a:pt x="47" y="47"/>
                  </a:cubicBezTo>
                  <a:cubicBezTo>
                    <a:pt x="55" y="47"/>
                    <a:pt x="55" y="47"/>
                    <a:pt x="55" y="47"/>
                  </a:cubicBezTo>
                  <a:cubicBezTo>
                    <a:pt x="58" y="43"/>
                    <a:pt x="58" y="43"/>
                    <a:pt x="58" y="43"/>
                  </a:cubicBezTo>
                  <a:cubicBezTo>
                    <a:pt x="61" y="45"/>
                    <a:pt x="61" y="45"/>
                    <a:pt x="61" y="45"/>
                  </a:cubicBezTo>
                  <a:cubicBezTo>
                    <a:pt x="67" y="42"/>
                    <a:pt x="67" y="42"/>
                    <a:pt x="67" y="42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70" y="43"/>
                    <a:pt x="70" y="43"/>
                    <a:pt x="70" y="43"/>
                  </a:cubicBezTo>
                  <a:cubicBezTo>
                    <a:pt x="73" y="42"/>
                    <a:pt x="73" y="42"/>
                    <a:pt x="73" y="42"/>
                  </a:cubicBezTo>
                  <a:cubicBezTo>
                    <a:pt x="74" y="41"/>
                    <a:pt x="74" y="41"/>
                    <a:pt x="74" y="41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6" y="39"/>
                    <a:pt x="76" y="39"/>
                    <a:pt x="76" y="39"/>
                  </a:cubicBezTo>
                  <a:cubicBezTo>
                    <a:pt x="78" y="40"/>
                    <a:pt x="78" y="40"/>
                    <a:pt x="78" y="40"/>
                  </a:cubicBezTo>
                  <a:cubicBezTo>
                    <a:pt x="80" y="40"/>
                    <a:pt x="80" y="40"/>
                    <a:pt x="80" y="40"/>
                  </a:cubicBezTo>
                  <a:cubicBezTo>
                    <a:pt x="82" y="42"/>
                    <a:pt x="82" y="42"/>
                    <a:pt x="82" y="42"/>
                  </a:cubicBezTo>
                  <a:cubicBezTo>
                    <a:pt x="85" y="42"/>
                    <a:pt x="85" y="42"/>
                    <a:pt x="85" y="42"/>
                  </a:cubicBezTo>
                  <a:cubicBezTo>
                    <a:pt x="85" y="42"/>
                    <a:pt x="86" y="40"/>
                    <a:pt x="86" y="40"/>
                  </a:cubicBezTo>
                  <a:cubicBezTo>
                    <a:pt x="87" y="40"/>
                    <a:pt x="88" y="41"/>
                    <a:pt x="88" y="41"/>
                  </a:cubicBezTo>
                  <a:cubicBezTo>
                    <a:pt x="89" y="42"/>
                    <a:pt x="89" y="42"/>
                    <a:pt x="89" y="42"/>
                  </a:cubicBezTo>
                  <a:cubicBezTo>
                    <a:pt x="87" y="37"/>
                    <a:pt x="87" y="37"/>
                    <a:pt x="87" y="37"/>
                  </a:cubicBezTo>
                  <a:lnTo>
                    <a:pt x="82" y="34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7" name="Freeform 923">
              <a:extLst>
                <a:ext uri="{FF2B5EF4-FFF2-40B4-BE49-F238E27FC236}">
                  <a16:creationId xmlns:a16="http://schemas.microsoft.com/office/drawing/2014/main" id="{64D69156-1B2B-8E3E-EBD7-D2FEEEE455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59313" y="4400550"/>
              <a:ext cx="76200" cy="71438"/>
            </a:xfrm>
            <a:custGeom>
              <a:avLst/>
              <a:gdLst>
                <a:gd name="T0" fmla="*/ 12 w 18"/>
                <a:gd name="T1" fmla="*/ 15 h 17"/>
                <a:gd name="T2" fmla="*/ 12 w 18"/>
                <a:gd name="T3" fmla="*/ 16 h 17"/>
                <a:gd name="T4" fmla="*/ 11 w 18"/>
                <a:gd name="T5" fmla="*/ 15 h 17"/>
                <a:gd name="T6" fmla="*/ 11 w 18"/>
                <a:gd name="T7" fmla="*/ 14 h 17"/>
                <a:gd name="T8" fmla="*/ 12 w 18"/>
                <a:gd name="T9" fmla="*/ 15 h 17"/>
                <a:gd name="T10" fmla="*/ 2 w 18"/>
                <a:gd name="T11" fmla="*/ 0 h 17"/>
                <a:gd name="T12" fmla="*/ 0 w 18"/>
                <a:gd name="T13" fmla="*/ 1 h 17"/>
                <a:gd name="T14" fmla="*/ 1 w 18"/>
                <a:gd name="T15" fmla="*/ 2 h 17"/>
                <a:gd name="T16" fmla="*/ 2 w 18"/>
                <a:gd name="T17" fmla="*/ 1 h 17"/>
                <a:gd name="T18" fmla="*/ 2 w 18"/>
                <a:gd name="T19" fmla="*/ 0 h 17"/>
                <a:gd name="T20" fmla="*/ 17 w 18"/>
                <a:gd name="T21" fmla="*/ 7 h 17"/>
                <a:gd name="T22" fmla="*/ 17 w 18"/>
                <a:gd name="T23" fmla="*/ 8 h 17"/>
                <a:gd name="T24" fmla="*/ 17 w 18"/>
                <a:gd name="T25" fmla="*/ 8 h 17"/>
                <a:gd name="T26" fmla="*/ 18 w 18"/>
                <a:gd name="T27" fmla="*/ 8 h 17"/>
                <a:gd name="T28" fmla="*/ 17 w 18"/>
                <a:gd name="T29" fmla="*/ 7 h 17"/>
                <a:gd name="T30" fmla="*/ 7 w 18"/>
                <a:gd name="T31" fmla="*/ 16 h 17"/>
                <a:gd name="T32" fmla="*/ 6 w 18"/>
                <a:gd name="T33" fmla="*/ 16 h 17"/>
                <a:gd name="T34" fmla="*/ 7 w 18"/>
                <a:gd name="T35" fmla="*/ 17 h 17"/>
                <a:gd name="T36" fmla="*/ 7 w 18"/>
                <a:gd name="T37" fmla="*/ 16 h 17"/>
                <a:gd name="T38" fmla="*/ 7 w 18"/>
                <a:gd name="T39" fmla="*/ 16 h 17"/>
                <a:gd name="T40" fmla="*/ 2 w 18"/>
                <a:gd name="T41" fmla="*/ 2 h 17"/>
                <a:gd name="T42" fmla="*/ 2 w 18"/>
                <a:gd name="T43" fmla="*/ 3 h 17"/>
                <a:gd name="T44" fmla="*/ 3 w 18"/>
                <a:gd name="T45" fmla="*/ 3 h 17"/>
                <a:gd name="T46" fmla="*/ 3 w 18"/>
                <a:gd name="T47" fmla="*/ 2 h 17"/>
                <a:gd name="T48" fmla="*/ 2 w 18"/>
                <a:gd name="T49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8" h="17">
                  <a:moveTo>
                    <a:pt x="12" y="15"/>
                  </a:moveTo>
                  <a:cubicBezTo>
                    <a:pt x="12" y="15"/>
                    <a:pt x="12" y="16"/>
                    <a:pt x="12" y="16"/>
                  </a:cubicBezTo>
                  <a:cubicBezTo>
                    <a:pt x="11" y="16"/>
                    <a:pt x="11" y="15"/>
                    <a:pt x="11" y="15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2" y="14"/>
                    <a:pt x="12" y="14"/>
                    <a:pt x="12" y="15"/>
                  </a:cubicBezTo>
                  <a:close/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1" y="2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2" y="0"/>
                    <a:pt x="2" y="0"/>
                    <a:pt x="2" y="0"/>
                  </a:cubicBezTo>
                  <a:close/>
                  <a:moveTo>
                    <a:pt x="17" y="7"/>
                  </a:moveTo>
                  <a:cubicBezTo>
                    <a:pt x="17" y="7"/>
                    <a:pt x="17" y="7"/>
                    <a:pt x="17" y="8"/>
                  </a:cubicBezTo>
                  <a:cubicBezTo>
                    <a:pt x="17" y="8"/>
                    <a:pt x="17" y="8"/>
                    <a:pt x="17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7"/>
                    <a:pt x="18" y="7"/>
                    <a:pt x="17" y="7"/>
                  </a:cubicBezTo>
                  <a:close/>
                  <a:moveTo>
                    <a:pt x="7" y="16"/>
                  </a:moveTo>
                  <a:cubicBezTo>
                    <a:pt x="6" y="16"/>
                    <a:pt x="6" y="16"/>
                    <a:pt x="6" y="16"/>
                  </a:cubicBezTo>
                  <a:cubicBezTo>
                    <a:pt x="6" y="16"/>
                    <a:pt x="6" y="17"/>
                    <a:pt x="7" y="17"/>
                  </a:cubicBezTo>
                  <a:cubicBezTo>
                    <a:pt x="7" y="17"/>
                    <a:pt x="7" y="16"/>
                    <a:pt x="7" y="16"/>
                  </a:cubicBezTo>
                  <a:cubicBezTo>
                    <a:pt x="7" y="16"/>
                    <a:pt x="7" y="16"/>
                    <a:pt x="7" y="16"/>
                  </a:cubicBezTo>
                  <a:close/>
                  <a:moveTo>
                    <a:pt x="2" y="2"/>
                  </a:moveTo>
                  <a:cubicBezTo>
                    <a:pt x="2" y="2"/>
                    <a:pt x="2" y="2"/>
                    <a:pt x="2" y="3"/>
                  </a:cubicBezTo>
                  <a:cubicBezTo>
                    <a:pt x="2" y="3"/>
                    <a:pt x="2" y="3"/>
                    <a:pt x="3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3" y="2"/>
                    <a:pt x="2" y="2"/>
                  </a:cubicBez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8" name="Freeform 924">
              <a:extLst>
                <a:ext uri="{FF2B5EF4-FFF2-40B4-BE49-F238E27FC236}">
                  <a16:creationId xmlns:a16="http://schemas.microsoft.com/office/drawing/2014/main" id="{BC278E8B-C134-A019-244F-86E9799B9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3400" y="4516438"/>
              <a:ext cx="220662" cy="325438"/>
            </a:xfrm>
            <a:custGeom>
              <a:avLst/>
              <a:gdLst>
                <a:gd name="T0" fmla="*/ 45 w 53"/>
                <a:gd name="T1" fmla="*/ 61 h 78"/>
                <a:gd name="T2" fmla="*/ 42 w 53"/>
                <a:gd name="T3" fmla="*/ 55 h 78"/>
                <a:gd name="T4" fmla="*/ 42 w 53"/>
                <a:gd name="T5" fmla="*/ 50 h 78"/>
                <a:gd name="T6" fmla="*/ 43 w 53"/>
                <a:gd name="T7" fmla="*/ 47 h 78"/>
                <a:gd name="T8" fmla="*/ 46 w 53"/>
                <a:gd name="T9" fmla="*/ 40 h 78"/>
                <a:gd name="T10" fmla="*/ 48 w 53"/>
                <a:gd name="T11" fmla="*/ 37 h 78"/>
                <a:gd name="T12" fmla="*/ 41 w 53"/>
                <a:gd name="T13" fmla="*/ 28 h 78"/>
                <a:gd name="T14" fmla="*/ 39 w 53"/>
                <a:gd name="T15" fmla="*/ 21 h 78"/>
                <a:gd name="T16" fmla="*/ 45 w 53"/>
                <a:gd name="T17" fmla="*/ 18 h 78"/>
                <a:gd name="T18" fmla="*/ 44 w 53"/>
                <a:gd name="T19" fmla="*/ 6 h 78"/>
                <a:gd name="T20" fmla="*/ 41 w 53"/>
                <a:gd name="T21" fmla="*/ 2 h 78"/>
                <a:gd name="T22" fmla="*/ 38 w 53"/>
                <a:gd name="T23" fmla="*/ 0 h 78"/>
                <a:gd name="T24" fmla="*/ 40 w 53"/>
                <a:gd name="T25" fmla="*/ 5 h 78"/>
                <a:gd name="T26" fmla="*/ 42 w 53"/>
                <a:gd name="T27" fmla="*/ 7 h 78"/>
                <a:gd name="T28" fmla="*/ 42 w 53"/>
                <a:gd name="T29" fmla="*/ 11 h 78"/>
                <a:gd name="T30" fmla="*/ 37 w 53"/>
                <a:gd name="T31" fmla="*/ 12 h 78"/>
                <a:gd name="T32" fmla="*/ 34 w 53"/>
                <a:gd name="T33" fmla="*/ 20 h 78"/>
                <a:gd name="T34" fmla="*/ 32 w 53"/>
                <a:gd name="T35" fmla="*/ 24 h 78"/>
                <a:gd name="T36" fmla="*/ 29 w 53"/>
                <a:gd name="T37" fmla="*/ 30 h 78"/>
                <a:gd name="T38" fmla="*/ 26 w 53"/>
                <a:gd name="T39" fmla="*/ 35 h 78"/>
                <a:gd name="T40" fmla="*/ 23 w 53"/>
                <a:gd name="T41" fmla="*/ 41 h 78"/>
                <a:gd name="T42" fmla="*/ 20 w 53"/>
                <a:gd name="T43" fmla="*/ 45 h 78"/>
                <a:gd name="T44" fmla="*/ 18 w 53"/>
                <a:gd name="T45" fmla="*/ 44 h 78"/>
                <a:gd name="T46" fmla="*/ 14 w 53"/>
                <a:gd name="T47" fmla="*/ 41 h 78"/>
                <a:gd name="T48" fmla="*/ 12 w 53"/>
                <a:gd name="T49" fmla="*/ 43 h 78"/>
                <a:gd name="T50" fmla="*/ 9 w 53"/>
                <a:gd name="T51" fmla="*/ 43 h 78"/>
                <a:gd name="T52" fmla="*/ 7 w 53"/>
                <a:gd name="T53" fmla="*/ 45 h 78"/>
                <a:gd name="T54" fmla="*/ 2 w 53"/>
                <a:gd name="T55" fmla="*/ 55 h 78"/>
                <a:gd name="T56" fmla="*/ 1 w 53"/>
                <a:gd name="T57" fmla="*/ 58 h 78"/>
                <a:gd name="T58" fmla="*/ 4 w 53"/>
                <a:gd name="T59" fmla="*/ 61 h 78"/>
                <a:gd name="T60" fmla="*/ 8 w 53"/>
                <a:gd name="T61" fmla="*/ 63 h 78"/>
                <a:gd name="T62" fmla="*/ 11 w 53"/>
                <a:gd name="T63" fmla="*/ 69 h 78"/>
                <a:gd name="T64" fmla="*/ 9 w 53"/>
                <a:gd name="T65" fmla="*/ 74 h 78"/>
                <a:gd name="T66" fmla="*/ 19 w 53"/>
                <a:gd name="T67" fmla="*/ 75 h 78"/>
                <a:gd name="T68" fmla="*/ 32 w 53"/>
                <a:gd name="T69" fmla="*/ 74 h 78"/>
                <a:gd name="T70" fmla="*/ 41 w 53"/>
                <a:gd name="T71" fmla="*/ 75 h 78"/>
                <a:gd name="T72" fmla="*/ 49 w 53"/>
                <a:gd name="T73" fmla="*/ 77 h 78"/>
                <a:gd name="T74" fmla="*/ 51 w 53"/>
                <a:gd name="T75" fmla="*/ 75 h 78"/>
                <a:gd name="T76" fmla="*/ 51 w 53"/>
                <a:gd name="T77" fmla="*/ 69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3" h="78">
                  <a:moveTo>
                    <a:pt x="46" y="65"/>
                  </a:moveTo>
                  <a:cubicBezTo>
                    <a:pt x="45" y="61"/>
                    <a:pt x="45" y="61"/>
                    <a:pt x="45" y="61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2" y="55"/>
                    <a:pt x="42" y="55"/>
                    <a:pt x="42" y="55"/>
                  </a:cubicBezTo>
                  <a:cubicBezTo>
                    <a:pt x="41" y="54"/>
                    <a:pt x="41" y="54"/>
                    <a:pt x="41" y="54"/>
                  </a:cubicBezTo>
                  <a:cubicBezTo>
                    <a:pt x="42" y="50"/>
                    <a:pt x="42" y="50"/>
                    <a:pt x="42" y="50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43" y="47"/>
                    <a:pt x="43" y="47"/>
                    <a:pt x="43" y="47"/>
                  </a:cubicBezTo>
                  <a:cubicBezTo>
                    <a:pt x="46" y="42"/>
                    <a:pt x="46" y="42"/>
                    <a:pt x="46" y="42"/>
                  </a:cubicBezTo>
                  <a:cubicBezTo>
                    <a:pt x="46" y="40"/>
                    <a:pt x="46" y="40"/>
                    <a:pt x="46" y="40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37" y="24"/>
                    <a:pt x="37" y="24"/>
                    <a:pt x="37" y="24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49" y="21"/>
                    <a:pt x="49" y="21"/>
                    <a:pt x="49" y="21"/>
                  </a:cubicBezTo>
                  <a:cubicBezTo>
                    <a:pt x="45" y="18"/>
                    <a:pt x="45" y="18"/>
                    <a:pt x="45" y="18"/>
                  </a:cubicBezTo>
                  <a:cubicBezTo>
                    <a:pt x="44" y="7"/>
                    <a:pt x="44" y="7"/>
                    <a:pt x="44" y="7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43" y="3"/>
                    <a:pt x="43" y="3"/>
                    <a:pt x="43" y="3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9" y="5"/>
                    <a:pt x="39" y="5"/>
                    <a:pt x="39" y="5"/>
                  </a:cubicBezTo>
                  <a:cubicBezTo>
                    <a:pt x="40" y="5"/>
                    <a:pt x="40" y="5"/>
                    <a:pt x="40" y="5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2" y="11"/>
                    <a:pt x="42" y="11"/>
                    <a:pt x="42" y="11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4" y="20"/>
                    <a:pt x="34" y="20"/>
                    <a:pt x="34" y="20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2" y="24"/>
                    <a:pt x="32" y="24"/>
                    <a:pt x="32" y="24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26" y="35"/>
                    <a:pt x="26" y="35"/>
                    <a:pt x="26" y="35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3" y="41"/>
                    <a:pt x="23" y="41"/>
                    <a:pt x="23" y="41"/>
                  </a:cubicBezTo>
                  <a:cubicBezTo>
                    <a:pt x="21" y="42"/>
                    <a:pt x="21" y="42"/>
                    <a:pt x="21" y="42"/>
                  </a:cubicBezTo>
                  <a:cubicBezTo>
                    <a:pt x="20" y="45"/>
                    <a:pt x="20" y="45"/>
                    <a:pt x="20" y="45"/>
                  </a:cubicBezTo>
                  <a:cubicBezTo>
                    <a:pt x="18" y="45"/>
                    <a:pt x="18" y="45"/>
                    <a:pt x="18" y="45"/>
                  </a:cubicBezTo>
                  <a:cubicBezTo>
                    <a:pt x="18" y="44"/>
                    <a:pt x="18" y="44"/>
                    <a:pt x="18" y="44"/>
                  </a:cubicBezTo>
                  <a:cubicBezTo>
                    <a:pt x="17" y="44"/>
                    <a:pt x="17" y="44"/>
                    <a:pt x="17" y="44"/>
                  </a:cubicBezTo>
                  <a:cubicBezTo>
                    <a:pt x="14" y="41"/>
                    <a:pt x="14" y="41"/>
                    <a:pt x="14" y="41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2" y="43"/>
                    <a:pt x="12" y="43"/>
                    <a:pt x="12" y="43"/>
                  </a:cubicBezTo>
                  <a:cubicBezTo>
                    <a:pt x="11" y="42"/>
                    <a:pt x="11" y="42"/>
                    <a:pt x="11" y="42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8" y="45"/>
                    <a:pt x="8" y="45"/>
                    <a:pt x="8" y="45"/>
                  </a:cubicBezTo>
                  <a:cubicBezTo>
                    <a:pt x="7" y="45"/>
                    <a:pt x="7" y="45"/>
                    <a:pt x="7" y="45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8"/>
                    <a:pt x="1" y="59"/>
                    <a:pt x="1" y="58"/>
                  </a:cubicBezTo>
                  <a:cubicBezTo>
                    <a:pt x="1" y="59"/>
                    <a:pt x="1" y="60"/>
                    <a:pt x="2" y="60"/>
                  </a:cubicBezTo>
                  <a:cubicBezTo>
                    <a:pt x="3" y="59"/>
                    <a:pt x="4" y="60"/>
                    <a:pt x="4" y="61"/>
                  </a:cubicBezTo>
                  <a:cubicBezTo>
                    <a:pt x="4" y="62"/>
                    <a:pt x="5" y="63"/>
                    <a:pt x="6" y="64"/>
                  </a:cubicBezTo>
                  <a:cubicBezTo>
                    <a:pt x="7" y="64"/>
                    <a:pt x="7" y="63"/>
                    <a:pt x="8" y="63"/>
                  </a:cubicBezTo>
                  <a:cubicBezTo>
                    <a:pt x="9" y="64"/>
                    <a:pt x="8" y="65"/>
                    <a:pt x="9" y="65"/>
                  </a:cubicBezTo>
                  <a:cubicBezTo>
                    <a:pt x="10" y="66"/>
                    <a:pt x="10" y="68"/>
                    <a:pt x="11" y="69"/>
                  </a:cubicBezTo>
                  <a:cubicBezTo>
                    <a:pt x="11" y="71"/>
                    <a:pt x="10" y="72"/>
                    <a:pt x="10" y="74"/>
                  </a:cubicBezTo>
                  <a:cubicBezTo>
                    <a:pt x="10" y="74"/>
                    <a:pt x="9" y="74"/>
                    <a:pt x="9" y="74"/>
                  </a:cubicBezTo>
                  <a:cubicBezTo>
                    <a:pt x="10" y="75"/>
                    <a:pt x="10" y="75"/>
                    <a:pt x="10" y="75"/>
                  </a:cubicBezTo>
                  <a:cubicBezTo>
                    <a:pt x="19" y="75"/>
                    <a:pt x="19" y="75"/>
                    <a:pt x="19" y="75"/>
                  </a:cubicBezTo>
                  <a:cubicBezTo>
                    <a:pt x="20" y="74"/>
                    <a:pt x="20" y="74"/>
                    <a:pt x="20" y="74"/>
                  </a:cubicBezTo>
                  <a:cubicBezTo>
                    <a:pt x="32" y="74"/>
                    <a:pt x="32" y="74"/>
                    <a:pt x="32" y="74"/>
                  </a:cubicBezTo>
                  <a:cubicBezTo>
                    <a:pt x="33" y="75"/>
                    <a:pt x="33" y="75"/>
                    <a:pt x="33" y="75"/>
                  </a:cubicBezTo>
                  <a:cubicBezTo>
                    <a:pt x="41" y="75"/>
                    <a:pt x="41" y="75"/>
                    <a:pt x="41" y="75"/>
                  </a:cubicBezTo>
                  <a:cubicBezTo>
                    <a:pt x="45" y="76"/>
                    <a:pt x="45" y="76"/>
                    <a:pt x="45" y="76"/>
                  </a:cubicBezTo>
                  <a:cubicBezTo>
                    <a:pt x="49" y="77"/>
                    <a:pt x="49" y="77"/>
                    <a:pt x="49" y="77"/>
                  </a:cubicBezTo>
                  <a:cubicBezTo>
                    <a:pt x="51" y="78"/>
                    <a:pt x="51" y="78"/>
                    <a:pt x="51" y="78"/>
                  </a:cubicBezTo>
                  <a:cubicBezTo>
                    <a:pt x="51" y="75"/>
                    <a:pt x="51" y="75"/>
                    <a:pt x="51" y="75"/>
                  </a:cubicBezTo>
                  <a:cubicBezTo>
                    <a:pt x="53" y="74"/>
                    <a:pt x="53" y="74"/>
                    <a:pt x="53" y="74"/>
                  </a:cubicBezTo>
                  <a:cubicBezTo>
                    <a:pt x="51" y="69"/>
                    <a:pt x="51" y="69"/>
                    <a:pt x="51" y="69"/>
                  </a:cubicBezTo>
                  <a:lnTo>
                    <a:pt x="46" y="65"/>
                  </a:lnTo>
                  <a:close/>
                </a:path>
              </a:pathLst>
            </a:custGeom>
            <a:solidFill>
              <a:srgbClr val="009BDB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9" name="Freeform 925">
              <a:extLst>
                <a:ext uri="{FF2B5EF4-FFF2-40B4-BE49-F238E27FC236}">
                  <a16:creationId xmlns:a16="http://schemas.microsoft.com/office/drawing/2014/main" id="{A7AF48D2-C635-F41F-4F8E-01B17E040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1250" y="4954588"/>
              <a:ext cx="53975" cy="61913"/>
            </a:xfrm>
            <a:custGeom>
              <a:avLst/>
              <a:gdLst>
                <a:gd name="T0" fmla="*/ 8 w 13"/>
                <a:gd name="T1" fmla="*/ 1 h 15"/>
                <a:gd name="T2" fmla="*/ 7 w 13"/>
                <a:gd name="T3" fmla="*/ 1 h 15"/>
                <a:gd name="T4" fmla="*/ 7 w 13"/>
                <a:gd name="T5" fmla="*/ 3 h 15"/>
                <a:gd name="T6" fmla="*/ 5 w 13"/>
                <a:gd name="T7" fmla="*/ 4 h 15"/>
                <a:gd name="T8" fmla="*/ 3 w 13"/>
                <a:gd name="T9" fmla="*/ 4 h 15"/>
                <a:gd name="T10" fmla="*/ 3 w 13"/>
                <a:gd name="T11" fmla="*/ 3 h 15"/>
                <a:gd name="T12" fmla="*/ 1 w 13"/>
                <a:gd name="T13" fmla="*/ 2 h 15"/>
                <a:gd name="T14" fmla="*/ 0 w 13"/>
                <a:gd name="T15" fmla="*/ 3 h 15"/>
                <a:gd name="T16" fmla="*/ 2 w 13"/>
                <a:gd name="T17" fmla="*/ 6 h 15"/>
                <a:gd name="T18" fmla="*/ 2 w 13"/>
                <a:gd name="T19" fmla="*/ 11 h 15"/>
                <a:gd name="T20" fmla="*/ 3 w 13"/>
                <a:gd name="T21" fmla="*/ 15 h 15"/>
                <a:gd name="T22" fmla="*/ 6 w 13"/>
                <a:gd name="T23" fmla="*/ 15 h 15"/>
                <a:gd name="T24" fmla="*/ 9 w 13"/>
                <a:gd name="T25" fmla="*/ 11 h 15"/>
                <a:gd name="T26" fmla="*/ 9 w 13"/>
                <a:gd name="T27" fmla="*/ 10 h 15"/>
                <a:gd name="T28" fmla="*/ 13 w 13"/>
                <a:gd name="T29" fmla="*/ 7 h 15"/>
                <a:gd name="T30" fmla="*/ 13 w 13"/>
                <a:gd name="T31" fmla="*/ 5 h 15"/>
                <a:gd name="T32" fmla="*/ 10 w 13"/>
                <a:gd name="T33" fmla="*/ 4 h 15"/>
                <a:gd name="T34" fmla="*/ 10 w 13"/>
                <a:gd name="T35" fmla="*/ 3 h 15"/>
                <a:gd name="T36" fmla="*/ 11 w 13"/>
                <a:gd name="T37" fmla="*/ 1 h 15"/>
                <a:gd name="T38" fmla="*/ 10 w 13"/>
                <a:gd name="T39" fmla="*/ 0 h 15"/>
                <a:gd name="T40" fmla="*/ 8 w 13"/>
                <a:gd name="T41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3" h="15">
                  <a:moveTo>
                    <a:pt x="8" y="1"/>
                  </a:moveTo>
                  <a:cubicBezTo>
                    <a:pt x="7" y="1"/>
                    <a:pt x="7" y="1"/>
                    <a:pt x="7" y="1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10" y="3"/>
                    <a:pt x="10" y="3"/>
                  </a:cubicBezTo>
                  <a:cubicBezTo>
                    <a:pt x="10" y="3"/>
                    <a:pt x="11" y="1"/>
                    <a:pt x="11" y="1"/>
                  </a:cubicBezTo>
                  <a:cubicBezTo>
                    <a:pt x="10" y="0"/>
                    <a:pt x="10" y="0"/>
                    <a:pt x="10" y="0"/>
                  </a:cubicBezTo>
                  <a:lnTo>
                    <a:pt x="8" y="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0" name="Freeform 926">
              <a:extLst>
                <a:ext uri="{FF2B5EF4-FFF2-40B4-BE49-F238E27FC236}">
                  <a16:creationId xmlns:a16="http://schemas.microsoft.com/office/drawing/2014/main" id="{5EC4F5AC-CF92-60A1-6793-0D2F3A8EA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8113" y="4459288"/>
              <a:ext cx="223837" cy="161925"/>
            </a:xfrm>
            <a:custGeom>
              <a:avLst/>
              <a:gdLst>
                <a:gd name="T0" fmla="*/ 52 w 54"/>
                <a:gd name="T1" fmla="*/ 17 h 39"/>
                <a:gd name="T2" fmla="*/ 50 w 54"/>
                <a:gd name="T3" fmla="*/ 17 h 39"/>
                <a:gd name="T4" fmla="*/ 44 w 54"/>
                <a:gd name="T5" fmla="*/ 12 h 39"/>
                <a:gd name="T6" fmla="*/ 41 w 54"/>
                <a:gd name="T7" fmla="*/ 9 h 39"/>
                <a:gd name="T8" fmla="*/ 39 w 54"/>
                <a:gd name="T9" fmla="*/ 3 h 39"/>
                <a:gd name="T10" fmla="*/ 33 w 54"/>
                <a:gd name="T11" fmla="*/ 0 h 39"/>
                <a:gd name="T12" fmla="*/ 24 w 54"/>
                <a:gd name="T13" fmla="*/ 4 h 39"/>
                <a:gd name="T14" fmla="*/ 23 w 54"/>
                <a:gd name="T15" fmla="*/ 7 h 39"/>
                <a:gd name="T16" fmla="*/ 18 w 54"/>
                <a:gd name="T17" fmla="*/ 7 h 39"/>
                <a:gd name="T18" fmla="*/ 18 w 54"/>
                <a:gd name="T19" fmla="*/ 10 h 39"/>
                <a:gd name="T20" fmla="*/ 15 w 54"/>
                <a:gd name="T21" fmla="*/ 13 h 39"/>
                <a:gd name="T22" fmla="*/ 14 w 54"/>
                <a:gd name="T23" fmla="*/ 14 h 39"/>
                <a:gd name="T24" fmla="*/ 11 w 54"/>
                <a:gd name="T25" fmla="*/ 11 h 39"/>
                <a:gd name="T26" fmla="*/ 8 w 54"/>
                <a:gd name="T27" fmla="*/ 15 h 39"/>
                <a:gd name="T28" fmla="*/ 7 w 54"/>
                <a:gd name="T29" fmla="*/ 17 h 39"/>
                <a:gd name="T30" fmla="*/ 6 w 54"/>
                <a:gd name="T31" fmla="*/ 21 h 39"/>
                <a:gd name="T32" fmla="*/ 2 w 54"/>
                <a:gd name="T33" fmla="*/ 24 h 39"/>
                <a:gd name="T34" fmla="*/ 0 w 54"/>
                <a:gd name="T35" fmla="*/ 28 h 39"/>
                <a:gd name="T36" fmla="*/ 0 w 54"/>
                <a:gd name="T37" fmla="*/ 31 h 39"/>
                <a:gd name="T38" fmla="*/ 1 w 54"/>
                <a:gd name="T39" fmla="*/ 33 h 39"/>
                <a:gd name="T40" fmla="*/ 4 w 54"/>
                <a:gd name="T41" fmla="*/ 36 h 39"/>
                <a:gd name="T42" fmla="*/ 7 w 54"/>
                <a:gd name="T43" fmla="*/ 37 h 39"/>
                <a:gd name="T44" fmla="*/ 8 w 54"/>
                <a:gd name="T45" fmla="*/ 38 h 39"/>
                <a:gd name="T46" fmla="*/ 11 w 54"/>
                <a:gd name="T47" fmla="*/ 36 h 39"/>
                <a:gd name="T48" fmla="*/ 18 w 54"/>
                <a:gd name="T49" fmla="*/ 39 h 39"/>
                <a:gd name="T50" fmla="*/ 19 w 54"/>
                <a:gd name="T51" fmla="*/ 37 h 39"/>
                <a:gd name="T52" fmla="*/ 19 w 54"/>
                <a:gd name="T53" fmla="*/ 32 h 39"/>
                <a:gd name="T54" fmla="*/ 18 w 54"/>
                <a:gd name="T55" fmla="*/ 28 h 39"/>
                <a:gd name="T56" fmla="*/ 33 w 54"/>
                <a:gd name="T57" fmla="*/ 28 h 39"/>
                <a:gd name="T58" fmla="*/ 41 w 54"/>
                <a:gd name="T59" fmla="*/ 29 h 39"/>
                <a:gd name="T60" fmla="*/ 45 w 54"/>
                <a:gd name="T61" fmla="*/ 28 h 39"/>
                <a:gd name="T62" fmla="*/ 47 w 54"/>
                <a:gd name="T63" fmla="*/ 27 h 39"/>
                <a:gd name="T64" fmla="*/ 51 w 54"/>
                <a:gd name="T65" fmla="*/ 25 h 39"/>
                <a:gd name="T66" fmla="*/ 51 w 54"/>
                <a:gd name="T67" fmla="*/ 1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4" h="39">
                  <a:moveTo>
                    <a:pt x="53" y="19"/>
                  </a:moveTo>
                  <a:cubicBezTo>
                    <a:pt x="52" y="17"/>
                    <a:pt x="52" y="17"/>
                    <a:pt x="52" y="17"/>
                  </a:cubicBezTo>
                  <a:cubicBezTo>
                    <a:pt x="51" y="17"/>
                    <a:pt x="51" y="17"/>
                    <a:pt x="51" y="17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6" y="12"/>
                    <a:pt x="46" y="12"/>
                    <a:pt x="46" y="12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1"/>
                    <a:pt x="39" y="1"/>
                    <a:pt x="39" y="1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24" y="4"/>
                    <a:pt x="24" y="4"/>
                    <a:pt x="24" y="4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18" y="7"/>
                    <a:pt x="18" y="7"/>
                  </a:cubicBezTo>
                  <a:cubicBezTo>
                    <a:pt x="18" y="7"/>
                    <a:pt x="18" y="8"/>
                    <a:pt x="18" y="8"/>
                  </a:cubicBezTo>
                  <a:cubicBezTo>
                    <a:pt x="18" y="9"/>
                    <a:pt x="18" y="10"/>
                    <a:pt x="18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8" y="19"/>
                    <a:pt x="8" y="19"/>
                    <a:pt x="8" y="19"/>
                  </a:cubicBezTo>
                  <a:cubicBezTo>
                    <a:pt x="6" y="21"/>
                    <a:pt x="6" y="21"/>
                    <a:pt x="6" y="21"/>
                  </a:cubicBezTo>
                  <a:cubicBezTo>
                    <a:pt x="1" y="23"/>
                    <a:pt x="1" y="23"/>
                    <a:pt x="1" y="23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28"/>
                    <a:pt x="1" y="29"/>
                    <a:pt x="1" y="29"/>
                  </a:cubicBezTo>
                  <a:cubicBezTo>
                    <a:pt x="1" y="30"/>
                    <a:pt x="0" y="31"/>
                    <a:pt x="0" y="31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3" y="33"/>
                    <a:pt x="3" y="33"/>
                    <a:pt x="3" y="33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5" y="38"/>
                    <a:pt x="5" y="38"/>
                    <a:pt x="5" y="38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7" y="37"/>
                    <a:pt x="7" y="38"/>
                    <a:pt x="7" y="38"/>
                  </a:cubicBezTo>
                  <a:cubicBezTo>
                    <a:pt x="7" y="38"/>
                    <a:pt x="8" y="38"/>
                    <a:pt x="8" y="38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11" y="36"/>
                    <a:pt x="11" y="36"/>
                    <a:pt x="11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19" y="37"/>
                    <a:pt x="19" y="37"/>
                    <a:pt x="19" y="37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32" y="28"/>
                    <a:pt x="32" y="28"/>
                    <a:pt x="32" y="28"/>
                  </a:cubicBezTo>
                  <a:cubicBezTo>
                    <a:pt x="33" y="28"/>
                    <a:pt x="33" y="28"/>
                    <a:pt x="33" y="28"/>
                  </a:cubicBezTo>
                  <a:cubicBezTo>
                    <a:pt x="37" y="28"/>
                    <a:pt x="37" y="28"/>
                    <a:pt x="37" y="28"/>
                  </a:cubicBezTo>
                  <a:cubicBezTo>
                    <a:pt x="41" y="29"/>
                    <a:pt x="41" y="29"/>
                    <a:pt x="41" y="29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45" y="27"/>
                    <a:pt x="47" y="27"/>
                    <a:pt x="47" y="27"/>
                  </a:cubicBezTo>
                  <a:cubicBezTo>
                    <a:pt x="47" y="27"/>
                    <a:pt x="47" y="25"/>
                    <a:pt x="47" y="25"/>
                  </a:cubicBezTo>
                  <a:cubicBezTo>
                    <a:pt x="51" y="25"/>
                    <a:pt x="51" y="25"/>
                    <a:pt x="51" y="25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1" y="19"/>
                    <a:pt x="51" y="19"/>
                    <a:pt x="51" y="19"/>
                  </a:cubicBezTo>
                  <a:lnTo>
                    <a:pt x="53" y="19"/>
                  </a:lnTo>
                  <a:close/>
                </a:path>
              </a:pathLst>
            </a:custGeom>
            <a:solidFill>
              <a:srgbClr val="009BDB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1" name="Freeform 927">
              <a:extLst>
                <a:ext uri="{FF2B5EF4-FFF2-40B4-BE49-F238E27FC236}">
                  <a16:creationId xmlns:a16="http://schemas.microsoft.com/office/drawing/2014/main" id="{6C3582B9-35D9-8956-289C-721195000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7250" y="5400675"/>
              <a:ext cx="266700" cy="277813"/>
            </a:xfrm>
            <a:custGeom>
              <a:avLst/>
              <a:gdLst>
                <a:gd name="T0" fmla="*/ 160 w 168"/>
                <a:gd name="T1" fmla="*/ 76 h 175"/>
                <a:gd name="T2" fmla="*/ 145 w 168"/>
                <a:gd name="T3" fmla="*/ 73 h 175"/>
                <a:gd name="T4" fmla="*/ 137 w 168"/>
                <a:gd name="T5" fmla="*/ 63 h 175"/>
                <a:gd name="T6" fmla="*/ 137 w 168"/>
                <a:gd name="T7" fmla="*/ 52 h 175"/>
                <a:gd name="T8" fmla="*/ 131 w 168"/>
                <a:gd name="T9" fmla="*/ 52 h 175"/>
                <a:gd name="T10" fmla="*/ 129 w 168"/>
                <a:gd name="T11" fmla="*/ 44 h 175"/>
                <a:gd name="T12" fmla="*/ 118 w 168"/>
                <a:gd name="T13" fmla="*/ 39 h 175"/>
                <a:gd name="T14" fmla="*/ 110 w 168"/>
                <a:gd name="T15" fmla="*/ 34 h 175"/>
                <a:gd name="T16" fmla="*/ 108 w 168"/>
                <a:gd name="T17" fmla="*/ 23 h 175"/>
                <a:gd name="T18" fmla="*/ 95 w 168"/>
                <a:gd name="T19" fmla="*/ 5 h 175"/>
                <a:gd name="T20" fmla="*/ 95 w 168"/>
                <a:gd name="T21" fmla="*/ 0 h 175"/>
                <a:gd name="T22" fmla="*/ 89 w 168"/>
                <a:gd name="T23" fmla="*/ 0 h 175"/>
                <a:gd name="T24" fmla="*/ 82 w 168"/>
                <a:gd name="T25" fmla="*/ 5 h 175"/>
                <a:gd name="T26" fmla="*/ 82 w 168"/>
                <a:gd name="T27" fmla="*/ 5 h 175"/>
                <a:gd name="T28" fmla="*/ 76 w 168"/>
                <a:gd name="T29" fmla="*/ 5 h 175"/>
                <a:gd name="T30" fmla="*/ 66 w 168"/>
                <a:gd name="T31" fmla="*/ 13 h 175"/>
                <a:gd name="T32" fmla="*/ 61 w 168"/>
                <a:gd name="T33" fmla="*/ 5 h 175"/>
                <a:gd name="T34" fmla="*/ 19 w 168"/>
                <a:gd name="T35" fmla="*/ 10 h 175"/>
                <a:gd name="T36" fmla="*/ 19 w 168"/>
                <a:gd name="T37" fmla="*/ 78 h 175"/>
                <a:gd name="T38" fmla="*/ 0 w 168"/>
                <a:gd name="T39" fmla="*/ 81 h 175"/>
                <a:gd name="T40" fmla="*/ 0 w 168"/>
                <a:gd name="T41" fmla="*/ 134 h 175"/>
                <a:gd name="T42" fmla="*/ 8 w 168"/>
                <a:gd name="T43" fmla="*/ 139 h 175"/>
                <a:gd name="T44" fmla="*/ 11 w 168"/>
                <a:gd name="T45" fmla="*/ 144 h 175"/>
                <a:gd name="T46" fmla="*/ 13 w 168"/>
                <a:gd name="T47" fmla="*/ 149 h 175"/>
                <a:gd name="T48" fmla="*/ 16 w 168"/>
                <a:gd name="T49" fmla="*/ 157 h 175"/>
                <a:gd name="T50" fmla="*/ 16 w 168"/>
                <a:gd name="T51" fmla="*/ 160 h 175"/>
                <a:gd name="T52" fmla="*/ 11 w 168"/>
                <a:gd name="T53" fmla="*/ 170 h 175"/>
                <a:gd name="T54" fmla="*/ 13 w 168"/>
                <a:gd name="T55" fmla="*/ 175 h 175"/>
                <a:gd name="T56" fmla="*/ 13 w 168"/>
                <a:gd name="T57" fmla="*/ 175 h 175"/>
                <a:gd name="T58" fmla="*/ 16 w 168"/>
                <a:gd name="T59" fmla="*/ 175 h 175"/>
                <a:gd name="T60" fmla="*/ 24 w 168"/>
                <a:gd name="T61" fmla="*/ 175 h 175"/>
                <a:gd name="T62" fmla="*/ 27 w 168"/>
                <a:gd name="T63" fmla="*/ 175 h 175"/>
                <a:gd name="T64" fmla="*/ 32 w 168"/>
                <a:gd name="T65" fmla="*/ 175 h 175"/>
                <a:gd name="T66" fmla="*/ 32 w 168"/>
                <a:gd name="T67" fmla="*/ 173 h 175"/>
                <a:gd name="T68" fmla="*/ 37 w 168"/>
                <a:gd name="T69" fmla="*/ 173 h 175"/>
                <a:gd name="T70" fmla="*/ 47 w 168"/>
                <a:gd name="T71" fmla="*/ 160 h 175"/>
                <a:gd name="T72" fmla="*/ 50 w 168"/>
                <a:gd name="T73" fmla="*/ 149 h 175"/>
                <a:gd name="T74" fmla="*/ 55 w 168"/>
                <a:gd name="T75" fmla="*/ 144 h 175"/>
                <a:gd name="T76" fmla="*/ 63 w 168"/>
                <a:gd name="T77" fmla="*/ 144 h 175"/>
                <a:gd name="T78" fmla="*/ 71 w 168"/>
                <a:gd name="T79" fmla="*/ 152 h 175"/>
                <a:gd name="T80" fmla="*/ 74 w 168"/>
                <a:gd name="T81" fmla="*/ 152 h 175"/>
                <a:gd name="T82" fmla="*/ 74 w 168"/>
                <a:gd name="T83" fmla="*/ 149 h 175"/>
                <a:gd name="T84" fmla="*/ 84 w 168"/>
                <a:gd name="T85" fmla="*/ 155 h 175"/>
                <a:gd name="T86" fmla="*/ 100 w 168"/>
                <a:gd name="T87" fmla="*/ 152 h 175"/>
                <a:gd name="T88" fmla="*/ 105 w 168"/>
                <a:gd name="T89" fmla="*/ 139 h 175"/>
                <a:gd name="T90" fmla="*/ 105 w 168"/>
                <a:gd name="T91" fmla="*/ 134 h 175"/>
                <a:gd name="T92" fmla="*/ 116 w 168"/>
                <a:gd name="T93" fmla="*/ 131 h 175"/>
                <a:gd name="T94" fmla="*/ 124 w 168"/>
                <a:gd name="T95" fmla="*/ 123 h 175"/>
                <a:gd name="T96" fmla="*/ 126 w 168"/>
                <a:gd name="T97" fmla="*/ 113 h 175"/>
                <a:gd name="T98" fmla="*/ 129 w 168"/>
                <a:gd name="T99" fmla="*/ 110 h 175"/>
                <a:gd name="T100" fmla="*/ 139 w 168"/>
                <a:gd name="T101" fmla="*/ 105 h 175"/>
                <a:gd name="T102" fmla="*/ 150 w 168"/>
                <a:gd name="T103" fmla="*/ 92 h 175"/>
                <a:gd name="T104" fmla="*/ 160 w 168"/>
                <a:gd name="T105" fmla="*/ 89 h 175"/>
                <a:gd name="T106" fmla="*/ 163 w 168"/>
                <a:gd name="T107" fmla="*/ 84 h 175"/>
                <a:gd name="T108" fmla="*/ 168 w 168"/>
                <a:gd name="T109" fmla="*/ 84 h 175"/>
                <a:gd name="T110" fmla="*/ 160 w 168"/>
                <a:gd name="T111" fmla="*/ 81 h 175"/>
                <a:gd name="T112" fmla="*/ 160 w 168"/>
                <a:gd name="T113" fmla="*/ 76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68" h="175">
                  <a:moveTo>
                    <a:pt x="160" y="76"/>
                  </a:moveTo>
                  <a:lnTo>
                    <a:pt x="145" y="73"/>
                  </a:lnTo>
                  <a:lnTo>
                    <a:pt x="137" y="63"/>
                  </a:lnTo>
                  <a:lnTo>
                    <a:pt x="137" y="52"/>
                  </a:lnTo>
                  <a:lnTo>
                    <a:pt x="131" y="52"/>
                  </a:lnTo>
                  <a:lnTo>
                    <a:pt x="129" y="44"/>
                  </a:lnTo>
                  <a:lnTo>
                    <a:pt x="118" y="39"/>
                  </a:lnTo>
                  <a:lnTo>
                    <a:pt x="110" y="34"/>
                  </a:lnTo>
                  <a:lnTo>
                    <a:pt x="108" y="23"/>
                  </a:lnTo>
                  <a:lnTo>
                    <a:pt x="95" y="5"/>
                  </a:lnTo>
                  <a:lnTo>
                    <a:pt x="95" y="0"/>
                  </a:lnTo>
                  <a:lnTo>
                    <a:pt x="89" y="0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76" y="5"/>
                  </a:lnTo>
                  <a:lnTo>
                    <a:pt x="66" y="13"/>
                  </a:lnTo>
                  <a:lnTo>
                    <a:pt x="61" y="5"/>
                  </a:lnTo>
                  <a:lnTo>
                    <a:pt x="19" y="10"/>
                  </a:lnTo>
                  <a:lnTo>
                    <a:pt x="19" y="78"/>
                  </a:lnTo>
                  <a:lnTo>
                    <a:pt x="0" y="81"/>
                  </a:lnTo>
                  <a:lnTo>
                    <a:pt x="0" y="134"/>
                  </a:lnTo>
                  <a:lnTo>
                    <a:pt x="8" y="139"/>
                  </a:lnTo>
                  <a:lnTo>
                    <a:pt x="11" y="144"/>
                  </a:lnTo>
                  <a:lnTo>
                    <a:pt x="13" y="149"/>
                  </a:lnTo>
                  <a:lnTo>
                    <a:pt x="16" y="157"/>
                  </a:lnTo>
                  <a:lnTo>
                    <a:pt x="16" y="160"/>
                  </a:lnTo>
                  <a:lnTo>
                    <a:pt x="11" y="170"/>
                  </a:lnTo>
                  <a:lnTo>
                    <a:pt x="13" y="175"/>
                  </a:lnTo>
                  <a:lnTo>
                    <a:pt x="13" y="175"/>
                  </a:lnTo>
                  <a:lnTo>
                    <a:pt x="16" y="175"/>
                  </a:lnTo>
                  <a:lnTo>
                    <a:pt x="24" y="175"/>
                  </a:lnTo>
                  <a:lnTo>
                    <a:pt x="27" y="175"/>
                  </a:lnTo>
                  <a:lnTo>
                    <a:pt x="32" y="175"/>
                  </a:lnTo>
                  <a:lnTo>
                    <a:pt x="32" y="173"/>
                  </a:lnTo>
                  <a:lnTo>
                    <a:pt x="37" y="173"/>
                  </a:lnTo>
                  <a:lnTo>
                    <a:pt x="47" y="160"/>
                  </a:lnTo>
                  <a:lnTo>
                    <a:pt x="50" y="149"/>
                  </a:lnTo>
                  <a:lnTo>
                    <a:pt x="55" y="144"/>
                  </a:lnTo>
                  <a:lnTo>
                    <a:pt x="63" y="144"/>
                  </a:lnTo>
                  <a:lnTo>
                    <a:pt x="71" y="152"/>
                  </a:lnTo>
                  <a:lnTo>
                    <a:pt x="74" y="152"/>
                  </a:lnTo>
                  <a:lnTo>
                    <a:pt x="74" y="149"/>
                  </a:lnTo>
                  <a:lnTo>
                    <a:pt x="84" y="155"/>
                  </a:lnTo>
                  <a:lnTo>
                    <a:pt x="100" y="152"/>
                  </a:lnTo>
                  <a:lnTo>
                    <a:pt x="105" y="139"/>
                  </a:lnTo>
                  <a:lnTo>
                    <a:pt x="105" y="134"/>
                  </a:lnTo>
                  <a:lnTo>
                    <a:pt x="116" y="131"/>
                  </a:lnTo>
                  <a:lnTo>
                    <a:pt x="124" y="123"/>
                  </a:lnTo>
                  <a:lnTo>
                    <a:pt x="126" y="113"/>
                  </a:lnTo>
                  <a:lnTo>
                    <a:pt x="129" y="110"/>
                  </a:lnTo>
                  <a:lnTo>
                    <a:pt x="139" y="105"/>
                  </a:lnTo>
                  <a:lnTo>
                    <a:pt x="150" y="92"/>
                  </a:lnTo>
                  <a:lnTo>
                    <a:pt x="160" y="89"/>
                  </a:lnTo>
                  <a:lnTo>
                    <a:pt x="163" y="84"/>
                  </a:lnTo>
                  <a:lnTo>
                    <a:pt x="168" y="84"/>
                  </a:lnTo>
                  <a:lnTo>
                    <a:pt x="160" y="81"/>
                  </a:lnTo>
                  <a:lnTo>
                    <a:pt x="160" y="7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2" name="Freeform 928">
              <a:extLst>
                <a:ext uri="{FF2B5EF4-FFF2-40B4-BE49-F238E27FC236}">
                  <a16:creationId xmlns:a16="http://schemas.microsoft.com/office/drawing/2014/main" id="{C5C80E65-4919-A792-7593-D1540202B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5913" y="4538663"/>
              <a:ext cx="84137" cy="177800"/>
            </a:xfrm>
            <a:custGeom>
              <a:avLst/>
              <a:gdLst>
                <a:gd name="T0" fmla="*/ 10 w 20"/>
                <a:gd name="T1" fmla="*/ 1 h 43"/>
                <a:gd name="T2" fmla="*/ 11 w 20"/>
                <a:gd name="T3" fmla="*/ 3 h 43"/>
                <a:gd name="T4" fmla="*/ 8 w 20"/>
                <a:gd name="T5" fmla="*/ 6 h 43"/>
                <a:gd name="T6" fmla="*/ 4 w 20"/>
                <a:gd name="T7" fmla="*/ 6 h 43"/>
                <a:gd name="T8" fmla="*/ 4 w 20"/>
                <a:gd name="T9" fmla="*/ 8 h 43"/>
                <a:gd name="T10" fmla="*/ 2 w 20"/>
                <a:gd name="T11" fmla="*/ 8 h 43"/>
                <a:gd name="T12" fmla="*/ 2 w 20"/>
                <a:gd name="T13" fmla="*/ 9 h 43"/>
                <a:gd name="T14" fmla="*/ 1 w 20"/>
                <a:gd name="T15" fmla="*/ 10 h 43"/>
                <a:gd name="T16" fmla="*/ 0 w 20"/>
                <a:gd name="T17" fmla="*/ 13 h 43"/>
                <a:gd name="T18" fmla="*/ 0 w 20"/>
                <a:gd name="T19" fmla="*/ 14 h 43"/>
                <a:gd name="T20" fmla="*/ 4 w 20"/>
                <a:gd name="T21" fmla="*/ 17 h 43"/>
                <a:gd name="T22" fmla="*/ 4 w 20"/>
                <a:gd name="T23" fmla="*/ 21 h 43"/>
                <a:gd name="T24" fmla="*/ 6 w 20"/>
                <a:gd name="T25" fmla="*/ 23 h 43"/>
                <a:gd name="T26" fmla="*/ 5 w 20"/>
                <a:gd name="T27" fmla="*/ 39 h 43"/>
                <a:gd name="T28" fmla="*/ 7 w 20"/>
                <a:gd name="T29" fmla="*/ 41 h 43"/>
                <a:gd name="T30" fmla="*/ 5 w 20"/>
                <a:gd name="T31" fmla="*/ 42 h 43"/>
                <a:gd name="T32" fmla="*/ 5 w 20"/>
                <a:gd name="T33" fmla="*/ 43 h 43"/>
                <a:gd name="T34" fmla="*/ 7 w 20"/>
                <a:gd name="T35" fmla="*/ 42 h 43"/>
                <a:gd name="T36" fmla="*/ 9 w 20"/>
                <a:gd name="T37" fmla="*/ 42 h 43"/>
                <a:gd name="T38" fmla="*/ 13 w 20"/>
                <a:gd name="T39" fmla="*/ 42 h 43"/>
                <a:gd name="T40" fmla="*/ 13 w 20"/>
                <a:gd name="T41" fmla="*/ 33 h 43"/>
                <a:gd name="T42" fmla="*/ 13 w 20"/>
                <a:gd name="T43" fmla="*/ 31 h 43"/>
                <a:gd name="T44" fmla="*/ 13 w 20"/>
                <a:gd name="T45" fmla="*/ 23 h 43"/>
                <a:gd name="T46" fmla="*/ 16 w 20"/>
                <a:gd name="T47" fmla="*/ 23 h 43"/>
                <a:gd name="T48" fmla="*/ 17 w 20"/>
                <a:gd name="T49" fmla="*/ 18 h 43"/>
                <a:gd name="T50" fmla="*/ 19 w 20"/>
                <a:gd name="T51" fmla="*/ 17 h 43"/>
                <a:gd name="T52" fmla="*/ 19 w 20"/>
                <a:gd name="T53" fmla="*/ 15 h 43"/>
                <a:gd name="T54" fmla="*/ 19 w 20"/>
                <a:gd name="T55" fmla="*/ 14 h 43"/>
                <a:gd name="T56" fmla="*/ 20 w 20"/>
                <a:gd name="T57" fmla="*/ 14 h 43"/>
                <a:gd name="T58" fmla="*/ 20 w 20"/>
                <a:gd name="T59" fmla="*/ 11 h 43"/>
                <a:gd name="T60" fmla="*/ 20 w 20"/>
                <a:gd name="T61" fmla="*/ 9 h 43"/>
                <a:gd name="T62" fmla="*/ 18 w 20"/>
                <a:gd name="T63" fmla="*/ 8 h 43"/>
                <a:gd name="T64" fmla="*/ 18 w 20"/>
                <a:gd name="T65" fmla="*/ 7 h 43"/>
                <a:gd name="T66" fmla="*/ 19 w 20"/>
                <a:gd name="T67" fmla="*/ 6 h 43"/>
                <a:gd name="T68" fmla="*/ 19 w 20"/>
                <a:gd name="T69" fmla="*/ 4 h 43"/>
                <a:gd name="T70" fmla="*/ 13 w 20"/>
                <a:gd name="T71" fmla="*/ 0 h 43"/>
                <a:gd name="T72" fmla="*/ 10 w 20"/>
                <a:gd name="T73" fmla="*/ 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" h="43">
                  <a:moveTo>
                    <a:pt x="10" y="1"/>
                  </a:moveTo>
                  <a:cubicBezTo>
                    <a:pt x="11" y="3"/>
                    <a:pt x="11" y="3"/>
                    <a:pt x="11" y="3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8"/>
                    <a:pt x="4" y="8"/>
                  </a:cubicBezTo>
                  <a:cubicBezTo>
                    <a:pt x="4" y="8"/>
                    <a:pt x="2" y="8"/>
                    <a:pt x="2" y="8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4" y="17"/>
                    <a:pt x="4" y="17"/>
                    <a:pt x="4" y="17"/>
                  </a:cubicBezTo>
                  <a:cubicBezTo>
                    <a:pt x="4" y="21"/>
                    <a:pt x="4" y="21"/>
                    <a:pt x="4" y="21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5" y="43"/>
                    <a:pt x="5" y="43"/>
                    <a:pt x="5" y="43"/>
                  </a:cubicBezTo>
                  <a:cubicBezTo>
                    <a:pt x="6" y="43"/>
                    <a:pt x="6" y="43"/>
                    <a:pt x="7" y="42"/>
                  </a:cubicBezTo>
                  <a:cubicBezTo>
                    <a:pt x="7" y="43"/>
                    <a:pt x="8" y="43"/>
                    <a:pt x="9" y="42"/>
                  </a:cubicBezTo>
                  <a:cubicBezTo>
                    <a:pt x="10" y="42"/>
                    <a:pt x="12" y="42"/>
                    <a:pt x="13" y="42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9" y="6"/>
                    <a:pt x="19" y="6"/>
                  </a:cubicBezTo>
                  <a:cubicBezTo>
                    <a:pt x="19" y="6"/>
                    <a:pt x="19" y="4"/>
                    <a:pt x="19" y="4"/>
                  </a:cubicBezTo>
                  <a:cubicBezTo>
                    <a:pt x="13" y="0"/>
                    <a:pt x="13" y="0"/>
                    <a:pt x="13" y="0"/>
                  </a:cubicBezTo>
                  <a:lnTo>
                    <a:pt x="10" y="1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3" name="Freeform 929">
              <a:extLst>
                <a:ext uri="{FF2B5EF4-FFF2-40B4-BE49-F238E27FC236}">
                  <a16:creationId xmlns:a16="http://schemas.microsoft.com/office/drawing/2014/main" id="{81C19496-B384-D409-75A2-F15B991D03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03888" y="5013325"/>
              <a:ext cx="350837" cy="395288"/>
            </a:xfrm>
            <a:custGeom>
              <a:avLst/>
              <a:gdLst>
                <a:gd name="T0" fmla="*/ 9 w 84"/>
                <a:gd name="T1" fmla="*/ 2 h 95"/>
                <a:gd name="T2" fmla="*/ 5 w 84"/>
                <a:gd name="T3" fmla="*/ 6 h 95"/>
                <a:gd name="T4" fmla="*/ 4 w 84"/>
                <a:gd name="T5" fmla="*/ 10 h 95"/>
                <a:gd name="T6" fmla="*/ 2 w 84"/>
                <a:gd name="T7" fmla="*/ 5 h 95"/>
                <a:gd name="T8" fmla="*/ 7 w 84"/>
                <a:gd name="T9" fmla="*/ 2 h 95"/>
                <a:gd name="T10" fmla="*/ 8 w 84"/>
                <a:gd name="T11" fmla="*/ 1 h 95"/>
                <a:gd name="T12" fmla="*/ 70 w 84"/>
                <a:gd name="T13" fmla="*/ 59 h 95"/>
                <a:gd name="T14" fmla="*/ 83 w 84"/>
                <a:gd name="T15" fmla="*/ 58 h 95"/>
                <a:gd name="T16" fmla="*/ 83 w 84"/>
                <a:gd name="T17" fmla="*/ 54 h 95"/>
                <a:gd name="T18" fmla="*/ 84 w 84"/>
                <a:gd name="T19" fmla="*/ 50 h 95"/>
                <a:gd name="T20" fmla="*/ 84 w 84"/>
                <a:gd name="T21" fmla="*/ 48 h 95"/>
                <a:gd name="T22" fmla="*/ 84 w 84"/>
                <a:gd name="T23" fmla="*/ 45 h 95"/>
                <a:gd name="T24" fmla="*/ 81 w 84"/>
                <a:gd name="T25" fmla="*/ 46 h 95"/>
                <a:gd name="T26" fmla="*/ 79 w 84"/>
                <a:gd name="T27" fmla="*/ 45 h 95"/>
                <a:gd name="T28" fmla="*/ 75 w 84"/>
                <a:gd name="T29" fmla="*/ 46 h 95"/>
                <a:gd name="T30" fmla="*/ 73 w 84"/>
                <a:gd name="T31" fmla="*/ 46 h 95"/>
                <a:gd name="T32" fmla="*/ 71 w 84"/>
                <a:gd name="T33" fmla="*/ 47 h 95"/>
                <a:gd name="T34" fmla="*/ 71 w 84"/>
                <a:gd name="T35" fmla="*/ 45 h 95"/>
                <a:gd name="T36" fmla="*/ 72 w 84"/>
                <a:gd name="T37" fmla="*/ 41 h 95"/>
                <a:gd name="T38" fmla="*/ 68 w 84"/>
                <a:gd name="T39" fmla="*/ 35 h 95"/>
                <a:gd name="T40" fmla="*/ 69 w 84"/>
                <a:gd name="T41" fmla="*/ 33 h 95"/>
                <a:gd name="T42" fmla="*/ 68 w 84"/>
                <a:gd name="T43" fmla="*/ 25 h 95"/>
                <a:gd name="T44" fmla="*/ 60 w 84"/>
                <a:gd name="T45" fmla="*/ 20 h 95"/>
                <a:gd name="T46" fmla="*/ 53 w 84"/>
                <a:gd name="T47" fmla="*/ 18 h 95"/>
                <a:gd name="T48" fmla="*/ 49 w 84"/>
                <a:gd name="T49" fmla="*/ 25 h 95"/>
                <a:gd name="T50" fmla="*/ 43 w 84"/>
                <a:gd name="T51" fmla="*/ 26 h 95"/>
                <a:gd name="T52" fmla="*/ 37 w 84"/>
                <a:gd name="T53" fmla="*/ 22 h 95"/>
                <a:gd name="T54" fmla="*/ 34 w 84"/>
                <a:gd name="T55" fmla="*/ 14 h 95"/>
                <a:gd name="T56" fmla="*/ 32 w 84"/>
                <a:gd name="T57" fmla="*/ 10 h 95"/>
                <a:gd name="T58" fmla="*/ 5 w 84"/>
                <a:gd name="T59" fmla="*/ 12 h 95"/>
                <a:gd name="T60" fmla="*/ 5 w 84"/>
                <a:gd name="T61" fmla="*/ 13 h 95"/>
                <a:gd name="T62" fmla="*/ 8 w 84"/>
                <a:gd name="T63" fmla="*/ 19 h 95"/>
                <a:gd name="T64" fmla="*/ 9 w 84"/>
                <a:gd name="T65" fmla="*/ 22 h 95"/>
                <a:gd name="T66" fmla="*/ 12 w 84"/>
                <a:gd name="T67" fmla="*/ 31 h 95"/>
                <a:gd name="T68" fmla="*/ 10 w 84"/>
                <a:gd name="T69" fmla="*/ 35 h 95"/>
                <a:gd name="T70" fmla="*/ 14 w 84"/>
                <a:gd name="T71" fmla="*/ 43 h 95"/>
                <a:gd name="T72" fmla="*/ 15 w 84"/>
                <a:gd name="T73" fmla="*/ 49 h 95"/>
                <a:gd name="T74" fmla="*/ 15 w 84"/>
                <a:gd name="T75" fmla="*/ 52 h 95"/>
                <a:gd name="T76" fmla="*/ 14 w 84"/>
                <a:gd name="T77" fmla="*/ 55 h 95"/>
                <a:gd name="T78" fmla="*/ 9 w 84"/>
                <a:gd name="T79" fmla="*/ 59 h 95"/>
                <a:gd name="T80" fmla="*/ 6 w 84"/>
                <a:gd name="T81" fmla="*/ 64 h 95"/>
                <a:gd name="T82" fmla="*/ 5 w 84"/>
                <a:gd name="T83" fmla="*/ 71 h 95"/>
                <a:gd name="T84" fmla="*/ 3 w 84"/>
                <a:gd name="T85" fmla="*/ 77 h 95"/>
                <a:gd name="T86" fmla="*/ 1 w 84"/>
                <a:gd name="T87" fmla="*/ 80 h 95"/>
                <a:gd name="T88" fmla="*/ 1 w 84"/>
                <a:gd name="T89" fmla="*/ 88 h 95"/>
                <a:gd name="T90" fmla="*/ 2 w 84"/>
                <a:gd name="T91" fmla="*/ 89 h 95"/>
                <a:gd name="T92" fmla="*/ 5 w 84"/>
                <a:gd name="T93" fmla="*/ 90 h 95"/>
                <a:gd name="T94" fmla="*/ 11 w 84"/>
                <a:gd name="T95" fmla="*/ 88 h 95"/>
                <a:gd name="T96" fmla="*/ 45 w 84"/>
                <a:gd name="T97" fmla="*/ 91 h 95"/>
                <a:gd name="T98" fmla="*/ 58 w 84"/>
                <a:gd name="T99" fmla="*/ 94 h 95"/>
                <a:gd name="T100" fmla="*/ 64 w 84"/>
                <a:gd name="T101" fmla="*/ 95 h 95"/>
                <a:gd name="T102" fmla="*/ 74 w 84"/>
                <a:gd name="T103" fmla="*/ 87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4" h="95">
                  <a:moveTo>
                    <a:pt x="8" y="1"/>
                  </a:moveTo>
                  <a:cubicBezTo>
                    <a:pt x="9" y="2"/>
                    <a:pt x="9" y="2"/>
                    <a:pt x="9" y="2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8"/>
                    <a:pt x="4" y="7"/>
                    <a:pt x="3" y="6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0"/>
                    <a:pt x="7" y="0"/>
                    <a:pt x="7" y="0"/>
                  </a:cubicBezTo>
                  <a:lnTo>
                    <a:pt x="8" y="1"/>
                  </a:lnTo>
                  <a:close/>
                  <a:moveTo>
                    <a:pt x="70" y="82"/>
                  </a:moveTo>
                  <a:cubicBezTo>
                    <a:pt x="70" y="59"/>
                    <a:pt x="70" y="59"/>
                    <a:pt x="70" y="59"/>
                  </a:cubicBezTo>
                  <a:cubicBezTo>
                    <a:pt x="84" y="59"/>
                    <a:pt x="84" y="59"/>
                    <a:pt x="84" y="59"/>
                  </a:cubicBezTo>
                  <a:cubicBezTo>
                    <a:pt x="83" y="58"/>
                    <a:pt x="83" y="58"/>
                    <a:pt x="83" y="58"/>
                  </a:cubicBezTo>
                  <a:cubicBezTo>
                    <a:pt x="84" y="55"/>
                    <a:pt x="84" y="55"/>
                    <a:pt x="84" y="55"/>
                  </a:cubicBezTo>
                  <a:cubicBezTo>
                    <a:pt x="83" y="54"/>
                    <a:pt x="83" y="54"/>
                    <a:pt x="83" y="54"/>
                  </a:cubicBezTo>
                  <a:cubicBezTo>
                    <a:pt x="83" y="51"/>
                    <a:pt x="83" y="51"/>
                    <a:pt x="83" y="51"/>
                  </a:cubicBezTo>
                  <a:cubicBezTo>
                    <a:pt x="84" y="50"/>
                    <a:pt x="84" y="50"/>
                    <a:pt x="84" y="50"/>
                  </a:cubicBezTo>
                  <a:cubicBezTo>
                    <a:pt x="84" y="50"/>
                    <a:pt x="84" y="49"/>
                    <a:pt x="84" y="49"/>
                  </a:cubicBezTo>
                  <a:cubicBezTo>
                    <a:pt x="84" y="49"/>
                    <a:pt x="84" y="48"/>
                    <a:pt x="84" y="48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4" y="45"/>
                    <a:pt x="84" y="45"/>
                    <a:pt x="84" y="45"/>
                  </a:cubicBezTo>
                  <a:cubicBezTo>
                    <a:pt x="82" y="46"/>
                    <a:pt x="82" y="46"/>
                    <a:pt x="82" y="46"/>
                  </a:cubicBezTo>
                  <a:cubicBezTo>
                    <a:pt x="82" y="46"/>
                    <a:pt x="81" y="46"/>
                    <a:pt x="81" y="46"/>
                  </a:cubicBezTo>
                  <a:cubicBezTo>
                    <a:pt x="81" y="46"/>
                    <a:pt x="80" y="45"/>
                    <a:pt x="80" y="45"/>
                  </a:cubicBezTo>
                  <a:cubicBezTo>
                    <a:pt x="79" y="45"/>
                    <a:pt x="79" y="45"/>
                    <a:pt x="79" y="45"/>
                  </a:cubicBezTo>
                  <a:cubicBezTo>
                    <a:pt x="78" y="46"/>
                    <a:pt x="78" y="46"/>
                    <a:pt x="78" y="46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3" y="46"/>
                    <a:pt x="73" y="46"/>
                    <a:pt x="73" y="46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71" y="47"/>
                    <a:pt x="71" y="47"/>
                    <a:pt x="71" y="47"/>
                  </a:cubicBezTo>
                  <a:cubicBezTo>
                    <a:pt x="71" y="46"/>
                    <a:pt x="71" y="46"/>
                    <a:pt x="71" y="46"/>
                  </a:cubicBezTo>
                  <a:cubicBezTo>
                    <a:pt x="71" y="45"/>
                    <a:pt x="71" y="45"/>
                    <a:pt x="71" y="45"/>
                  </a:cubicBezTo>
                  <a:cubicBezTo>
                    <a:pt x="72" y="44"/>
                    <a:pt x="72" y="44"/>
                    <a:pt x="72" y="44"/>
                  </a:cubicBezTo>
                  <a:cubicBezTo>
                    <a:pt x="72" y="41"/>
                    <a:pt x="72" y="41"/>
                    <a:pt x="72" y="41"/>
                  </a:cubicBezTo>
                  <a:cubicBezTo>
                    <a:pt x="71" y="38"/>
                    <a:pt x="71" y="38"/>
                    <a:pt x="71" y="38"/>
                  </a:cubicBezTo>
                  <a:cubicBezTo>
                    <a:pt x="68" y="35"/>
                    <a:pt x="68" y="35"/>
                    <a:pt x="68" y="35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69" y="33"/>
                    <a:pt x="69" y="33"/>
                    <a:pt x="69" y="33"/>
                  </a:cubicBezTo>
                  <a:cubicBezTo>
                    <a:pt x="69" y="28"/>
                    <a:pt x="69" y="28"/>
                    <a:pt x="69" y="28"/>
                  </a:cubicBezTo>
                  <a:cubicBezTo>
                    <a:pt x="68" y="25"/>
                    <a:pt x="68" y="25"/>
                    <a:pt x="68" y="25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61" y="18"/>
                    <a:pt x="61" y="18"/>
                    <a:pt x="61" y="18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49" y="25"/>
                    <a:pt x="49" y="25"/>
                    <a:pt x="49" y="25"/>
                  </a:cubicBezTo>
                  <a:cubicBezTo>
                    <a:pt x="46" y="24"/>
                    <a:pt x="46" y="24"/>
                    <a:pt x="46" y="24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39" y="26"/>
                    <a:pt x="39" y="26"/>
                    <a:pt x="39" y="26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4" y="14"/>
                    <a:pt x="34" y="14"/>
                    <a:pt x="34" y="14"/>
                  </a:cubicBezTo>
                  <a:cubicBezTo>
                    <a:pt x="34" y="13"/>
                    <a:pt x="34" y="13"/>
                    <a:pt x="34" y="13"/>
                  </a:cubicBezTo>
                  <a:cubicBezTo>
                    <a:pt x="32" y="10"/>
                    <a:pt x="32" y="10"/>
                    <a:pt x="32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4" y="12"/>
                    <a:pt x="4" y="12"/>
                    <a:pt x="5" y="12"/>
                  </a:cubicBezTo>
                  <a:cubicBezTo>
                    <a:pt x="5" y="12"/>
                    <a:pt x="5" y="12"/>
                    <a:pt x="5" y="13"/>
                  </a:cubicBezTo>
                  <a:cubicBezTo>
                    <a:pt x="4" y="13"/>
                    <a:pt x="4" y="14"/>
                    <a:pt x="5" y="14"/>
                  </a:cubicBezTo>
                  <a:cubicBezTo>
                    <a:pt x="6" y="16"/>
                    <a:pt x="7" y="18"/>
                    <a:pt x="8" y="19"/>
                  </a:cubicBezTo>
                  <a:cubicBezTo>
                    <a:pt x="8" y="20"/>
                    <a:pt x="8" y="21"/>
                    <a:pt x="9" y="21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10" y="24"/>
                    <a:pt x="10" y="26"/>
                    <a:pt x="12" y="28"/>
                  </a:cubicBezTo>
                  <a:cubicBezTo>
                    <a:pt x="12" y="29"/>
                    <a:pt x="12" y="30"/>
                    <a:pt x="12" y="31"/>
                  </a:cubicBezTo>
                  <a:cubicBezTo>
                    <a:pt x="12" y="31"/>
                    <a:pt x="12" y="31"/>
                    <a:pt x="11" y="31"/>
                  </a:cubicBezTo>
                  <a:cubicBezTo>
                    <a:pt x="10" y="32"/>
                    <a:pt x="9" y="33"/>
                    <a:pt x="10" y="35"/>
                  </a:cubicBezTo>
                  <a:cubicBezTo>
                    <a:pt x="10" y="35"/>
                    <a:pt x="10" y="36"/>
                    <a:pt x="10" y="36"/>
                  </a:cubicBezTo>
                  <a:cubicBezTo>
                    <a:pt x="11" y="39"/>
                    <a:pt x="12" y="41"/>
                    <a:pt x="14" y="43"/>
                  </a:cubicBezTo>
                  <a:cubicBezTo>
                    <a:pt x="14" y="44"/>
                    <a:pt x="14" y="45"/>
                    <a:pt x="15" y="46"/>
                  </a:cubicBezTo>
                  <a:cubicBezTo>
                    <a:pt x="15" y="47"/>
                    <a:pt x="15" y="48"/>
                    <a:pt x="15" y="49"/>
                  </a:cubicBezTo>
                  <a:cubicBezTo>
                    <a:pt x="14" y="50"/>
                    <a:pt x="14" y="51"/>
                    <a:pt x="15" y="52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14" y="53"/>
                    <a:pt x="14" y="54"/>
                    <a:pt x="14" y="54"/>
                  </a:cubicBezTo>
                  <a:cubicBezTo>
                    <a:pt x="14" y="54"/>
                    <a:pt x="14" y="55"/>
                    <a:pt x="14" y="55"/>
                  </a:cubicBezTo>
                  <a:cubicBezTo>
                    <a:pt x="12" y="56"/>
                    <a:pt x="12" y="58"/>
                    <a:pt x="10" y="58"/>
                  </a:cubicBezTo>
                  <a:cubicBezTo>
                    <a:pt x="9" y="58"/>
                    <a:pt x="9" y="59"/>
                    <a:pt x="9" y="59"/>
                  </a:cubicBezTo>
                  <a:cubicBezTo>
                    <a:pt x="9" y="60"/>
                    <a:pt x="8" y="61"/>
                    <a:pt x="7" y="62"/>
                  </a:cubicBezTo>
                  <a:cubicBezTo>
                    <a:pt x="6" y="63"/>
                    <a:pt x="6" y="63"/>
                    <a:pt x="6" y="64"/>
                  </a:cubicBezTo>
                  <a:cubicBezTo>
                    <a:pt x="6" y="65"/>
                    <a:pt x="6" y="67"/>
                    <a:pt x="5" y="68"/>
                  </a:cubicBezTo>
                  <a:cubicBezTo>
                    <a:pt x="4" y="69"/>
                    <a:pt x="5" y="70"/>
                    <a:pt x="5" y="71"/>
                  </a:cubicBezTo>
                  <a:cubicBezTo>
                    <a:pt x="4" y="72"/>
                    <a:pt x="4" y="73"/>
                    <a:pt x="4" y="75"/>
                  </a:cubicBezTo>
                  <a:cubicBezTo>
                    <a:pt x="3" y="75"/>
                    <a:pt x="3" y="76"/>
                    <a:pt x="3" y="77"/>
                  </a:cubicBezTo>
                  <a:cubicBezTo>
                    <a:pt x="2" y="77"/>
                    <a:pt x="2" y="78"/>
                    <a:pt x="2" y="79"/>
                  </a:cubicBezTo>
                  <a:cubicBezTo>
                    <a:pt x="2" y="79"/>
                    <a:pt x="2" y="79"/>
                    <a:pt x="1" y="80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1" y="83"/>
                    <a:pt x="1" y="85"/>
                    <a:pt x="1" y="88"/>
                  </a:cubicBezTo>
                  <a:cubicBezTo>
                    <a:pt x="0" y="88"/>
                    <a:pt x="0" y="89"/>
                    <a:pt x="1" y="89"/>
                  </a:cubicBezTo>
                  <a:cubicBezTo>
                    <a:pt x="2" y="89"/>
                    <a:pt x="2" y="89"/>
                    <a:pt x="2" y="89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5" y="90"/>
                    <a:pt x="5" y="90"/>
                    <a:pt x="5" y="90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11" y="88"/>
                    <a:pt x="11" y="88"/>
                    <a:pt x="11" y="88"/>
                  </a:cubicBezTo>
                  <a:cubicBezTo>
                    <a:pt x="15" y="91"/>
                    <a:pt x="15" y="91"/>
                    <a:pt x="15" y="91"/>
                  </a:cubicBezTo>
                  <a:cubicBezTo>
                    <a:pt x="45" y="91"/>
                    <a:pt x="45" y="91"/>
                    <a:pt x="45" y="91"/>
                  </a:cubicBezTo>
                  <a:cubicBezTo>
                    <a:pt x="48" y="94"/>
                    <a:pt x="48" y="94"/>
                    <a:pt x="48" y="94"/>
                  </a:cubicBezTo>
                  <a:cubicBezTo>
                    <a:pt x="58" y="94"/>
                    <a:pt x="58" y="94"/>
                    <a:pt x="58" y="94"/>
                  </a:cubicBezTo>
                  <a:cubicBezTo>
                    <a:pt x="61" y="95"/>
                    <a:pt x="61" y="95"/>
                    <a:pt x="61" y="95"/>
                  </a:cubicBezTo>
                  <a:cubicBezTo>
                    <a:pt x="64" y="95"/>
                    <a:pt x="64" y="95"/>
                    <a:pt x="64" y="95"/>
                  </a:cubicBezTo>
                  <a:cubicBezTo>
                    <a:pt x="79" y="92"/>
                    <a:pt x="79" y="92"/>
                    <a:pt x="79" y="92"/>
                  </a:cubicBezTo>
                  <a:cubicBezTo>
                    <a:pt x="74" y="87"/>
                    <a:pt x="74" y="87"/>
                    <a:pt x="74" y="87"/>
                  </a:cubicBezTo>
                  <a:lnTo>
                    <a:pt x="70" y="82"/>
                  </a:lnTo>
                  <a:close/>
                </a:path>
              </a:pathLst>
            </a:custGeom>
            <a:solidFill>
              <a:srgbClr val="009BDB"/>
            </a:solidFill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4" name="Freeform 930">
              <a:extLst>
                <a:ext uri="{FF2B5EF4-FFF2-40B4-BE49-F238E27FC236}">
                  <a16:creationId xmlns:a16="http://schemas.microsoft.com/office/drawing/2014/main" id="{0E7C159D-25D4-5007-D783-ACB7D74DD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3762375"/>
              <a:ext cx="582612" cy="579438"/>
            </a:xfrm>
            <a:custGeom>
              <a:avLst/>
              <a:gdLst>
                <a:gd name="T0" fmla="*/ 140 w 140"/>
                <a:gd name="T1" fmla="*/ 106 h 139"/>
                <a:gd name="T2" fmla="*/ 136 w 140"/>
                <a:gd name="T3" fmla="*/ 101 h 139"/>
                <a:gd name="T4" fmla="*/ 129 w 140"/>
                <a:gd name="T5" fmla="*/ 99 h 139"/>
                <a:gd name="T6" fmla="*/ 126 w 140"/>
                <a:gd name="T7" fmla="*/ 92 h 139"/>
                <a:gd name="T8" fmla="*/ 123 w 140"/>
                <a:gd name="T9" fmla="*/ 85 h 139"/>
                <a:gd name="T10" fmla="*/ 125 w 140"/>
                <a:gd name="T11" fmla="*/ 83 h 139"/>
                <a:gd name="T12" fmla="*/ 125 w 140"/>
                <a:gd name="T13" fmla="*/ 78 h 139"/>
                <a:gd name="T14" fmla="*/ 125 w 140"/>
                <a:gd name="T15" fmla="*/ 64 h 139"/>
                <a:gd name="T16" fmla="*/ 122 w 140"/>
                <a:gd name="T17" fmla="*/ 56 h 139"/>
                <a:gd name="T18" fmla="*/ 120 w 140"/>
                <a:gd name="T19" fmla="*/ 41 h 139"/>
                <a:gd name="T20" fmla="*/ 115 w 140"/>
                <a:gd name="T21" fmla="*/ 34 h 139"/>
                <a:gd name="T22" fmla="*/ 111 w 140"/>
                <a:gd name="T23" fmla="*/ 31 h 139"/>
                <a:gd name="T24" fmla="*/ 109 w 140"/>
                <a:gd name="T25" fmla="*/ 27 h 139"/>
                <a:gd name="T26" fmla="*/ 115 w 140"/>
                <a:gd name="T27" fmla="*/ 20 h 139"/>
                <a:gd name="T28" fmla="*/ 116 w 140"/>
                <a:gd name="T29" fmla="*/ 15 h 139"/>
                <a:gd name="T30" fmla="*/ 115 w 140"/>
                <a:gd name="T31" fmla="*/ 13 h 139"/>
                <a:gd name="T32" fmla="*/ 115 w 140"/>
                <a:gd name="T33" fmla="*/ 11 h 139"/>
                <a:gd name="T34" fmla="*/ 114 w 140"/>
                <a:gd name="T35" fmla="*/ 10 h 139"/>
                <a:gd name="T36" fmla="*/ 115 w 140"/>
                <a:gd name="T37" fmla="*/ 8 h 139"/>
                <a:gd name="T38" fmla="*/ 115 w 140"/>
                <a:gd name="T39" fmla="*/ 7 h 139"/>
                <a:gd name="T40" fmla="*/ 115 w 140"/>
                <a:gd name="T41" fmla="*/ 5 h 139"/>
                <a:gd name="T42" fmla="*/ 116 w 140"/>
                <a:gd name="T43" fmla="*/ 3 h 139"/>
                <a:gd name="T44" fmla="*/ 113 w 140"/>
                <a:gd name="T45" fmla="*/ 2 h 139"/>
                <a:gd name="T46" fmla="*/ 108 w 140"/>
                <a:gd name="T47" fmla="*/ 1 h 139"/>
                <a:gd name="T48" fmla="*/ 105 w 140"/>
                <a:gd name="T49" fmla="*/ 1 h 139"/>
                <a:gd name="T50" fmla="*/ 102 w 140"/>
                <a:gd name="T51" fmla="*/ 1 h 139"/>
                <a:gd name="T52" fmla="*/ 97 w 140"/>
                <a:gd name="T53" fmla="*/ 3 h 139"/>
                <a:gd name="T54" fmla="*/ 91 w 140"/>
                <a:gd name="T55" fmla="*/ 2 h 139"/>
                <a:gd name="T56" fmla="*/ 79 w 140"/>
                <a:gd name="T57" fmla="*/ 3 h 139"/>
                <a:gd name="T58" fmla="*/ 73 w 140"/>
                <a:gd name="T59" fmla="*/ 4 h 139"/>
                <a:gd name="T60" fmla="*/ 60 w 140"/>
                <a:gd name="T61" fmla="*/ 10 h 139"/>
                <a:gd name="T62" fmla="*/ 56 w 140"/>
                <a:gd name="T63" fmla="*/ 10 h 139"/>
                <a:gd name="T64" fmla="*/ 51 w 140"/>
                <a:gd name="T65" fmla="*/ 14 h 139"/>
                <a:gd name="T66" fmla="*/ 44 w 140"/>
                <a:gd name="T67" fmla="*/ 17 h 139"/>
                <a:gd name="T68" fmla="*/ 46 w 140"/>
                <a:gd name="T69" fmla="*/ 20 h 139"/>
                <a:gd name="T70" fmla="*/ 47 w 140"/>
                <a:gd name="T71" fmla="*/ 28 h 139"/>
                <a:gd name="T72" fmla="*/ 47 w 140"/>
                <a:gd name="T73" fmla="*/ 30 h 139"/>
                <a:gd name="T74" fmla="*/ 47 w 140"/>
                <a:gd name="T75" fmla="*/ 31 h 139"/>
                <a:gd name="T76" fmla="*/ 52 w 140"/>
                <a:gd name="T77" fmla="*/ 37 h 139"/>
                <a:gd name="T78" fmla="*/ 51 w 140"/>
                <a:gd name="T79" fmla="*/ 40 h 139"/>
                <a:gd name="T80" fmla="*/ 47 w 140"/>
                <a:gd name="T81" fmla="*/ 40 h 139"/>
                <a:gd name="T82" fmla="*/ 39 w 140"/>
                <a:gd name="T83" fmla="*/ 43 h 139"/>
                <a:gd name="T84" fmla="*/ 33 w 140"/>
                <a:gd name="T85" fmla="*/ 47 h 139"/>
                <a:gd name="T86" fmla="*/ 34 w 140"/>
                <a:gd name="T87" fmla="*/ 50 h 139"/>
                <a:gd name="T88" fmla="*/ 29 w 140"/>
                <a:gd name="T89" fmla="*/ 53 h 139"/>
                <a:gd name="T90" fmla="*/ 21 w 140"/>
                <a:gd name="T91" fmla="*/ 61 h 139"/>
                <a:gd name="T92" fmla="*/ 13 w 140"/>
                <a:gd name="T93" fmla="*/ 61 h 139"/>
                <a:gd name="T94" fmla="*/ 6 w 140"/>
                <a:gd name="T95" fmla="*/ 62 h 139"/>
                <a:gd name="T96" fmla="*/ 0 w 140"/>
                <a:gd name="T97" fmla="*/ 78 h 139"/>
                <a:gd name="T98" fmla="*/ 66 w 140"/>
                <a:gd name="T99" fmla="*/ 124 h 139"/>
                <a:gd name="T100" fmla="*/ 69 w 140"/>
                <a:gd name="T101" fmla="*/ 128 h 139"/>
                <a:gd name="T102" fmla="*/ 74 w 140"/>
                <a:gd name="T103" fmla="*/ 130 h 139"/>
                <a:gd name="T104" fmla="*/ 75 w 140"/>
                <a:gd name="T105" fmla="*/ 132 h 139"/>
                <a:gd name="T106" fmla="*/ 80 w 140"/>
                <a:gd name="T107" fmla="*/ 133 h 139"/>
                <a:gd name="T108" fmla="*/ 81 w 140"/>
                <a:gd name="T109" fmla="*/ 139 h 139"/>
                <a:gd name="T110" fmla="*/ 98 w 140"/>
                <a:gd name="T111" fmla="*/ 136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40" h="139">
                  <a:moveTo>
                    <a:pt x="109" y="126"/>
                  </a:moveTo>
                  <a:cubicBezTo>
                    <a:pt x="140" y="106"/>
                    <a:pt x="140" y="106"/>
                    <a:pt x="140" y="106"/>
                  </a:cubicBezTo>
                  <a:cubicBezTo>
                    <a:pt x="137" y="101"/>
                    <a:pt x="137" y="101"/>
                    <a:pt x="137" y="101"/>
                  </a:cubicBezTo>
                  <a:cubicBezTo>
                    <a:pt x="136" y="101"/>
                    <a:pt x="136" y="101"/>
                    <a:pt x="136" y="101"/>
                  </a:cubicBezTo>
                  <a:cubicBezTo>
                    <a:pt x="133" y="99"/>
                    <a:pt x="133" y="99"/>
                    <a:pt x="133" y="99"/>
                  </a:cubicBezTo>
                  <a:cubicBezTo>
                    <a:pt x="129" y="99"/>
                    <a:pt x="129" y="99"/>
                    <a:pt x="129" y="99"/>
                  </a:cubicBezTo>
                  <a:cubicBezTo>
                    <a:pt x="127" y="97"/>
                    <a:pt x="127" y="97"/>
                    <a:pt x="127" y="97"/>
                  </a:cubicBezTo>
                  <a:cubicBezTo>
                    <a:pt x="126" y="92"/>
                    <a:pt x="126" y="92"/>
                    <a:pt x="126" y="92"/>
                  </a:cubicBezTo>
                  <a:cubicBezTo>
                    <a:pt x="122" y="86"/>
                    <a:pt x="122" y="86"/>
                    <a:pt x="122" y="86"/>
                  </a:cubicBezTo>
                  <a:cubicBezTo>
                    <a:pt x="122" y="86"/>
                    <a:pt x="123" y="85"/>
                    <a:pt x="123" y="85"/>
                  </a:cubicBezTo>
                  <a:cubicBezTo>
                    <a:pt x="123" y="85"/>
                    <a:pt x="125" y="84"/>
                    <a:pt x="125" y="84"/>
                  </a:cubicBezTo>
                  <a:cubicBezTo>
                    <a:pt x="125" y="83"/>
                    <a:pt x="125" y="83"/>
                    <a:pt x="125" y="83"/>
                  </a:cubicBezTo>
                  <a:cubicBezTo>
                    <a:pt x="126" y="81"/>
                    <a:pt x="126" y="81"/>
                    <a:pt x="126" y="81"/>
                  </a:cubicBezTo>
                  <a:cubicBezTo>
                    <a:pt x="125" y="78"/>
                    <a:pt x="125" y="78"/>
                    <a:pt x="125" y="78"/>
                  </a:cubicBezTo>
                  <a:cubicBezTo>
                    <a:pt x="126" y="74"/>
                    <a:pt x="126" y="74"/>
                    <a:pt x="126" y="74"/>
                  </a:cubicBezTo>
                  <a:cubicBezTo>
                    <a:pt x="125" y="64"/>
                    <a:pt x="125" y="64"/>
                    <a:pt x="125" y="64"/>
                  </a:cubicBezTo>
                  <a:cubicBezTo>
                    <a:pt x="122" y="57"/>
                    <a:pt x="122" y="57"/>
                    <a:pt x="122" y="57"/>
                  </a:cubicBezTo>
                  <a:cubicBezTo>
                    <a:pt x="122" y="56"/>
                    <a:pt x="122" y="56"/>
                    <a:pt x="122" y="56"/>
                  </a:cubicBezTo>
                  <a:cubicBezTo>
                    <a:pt x="123" y="55"/>
                    <a:pt x="123" y="55"/>
                    <a:pt x="123" y="55"/>
                  </a:cubicBezTo>
                  <a:cubicBezTo>
                    <a:pt x="120" y="41"/>
                    <a:pt x="120" y="41"/>
                    <a:pt x="120" y="41"/>
                  </a:cubicBezTo>
                  <a:cubicBezTo>
                    <a:pt x="115" y="37"/>
                    <a:pt x="115" y="37"/>
                    <a:pt x="115" y="37"/>
                  </a:cubicBezTo>
                  <a:cubicBezTo>
                    <a:pt x="115" y="34"/>
                    <a:pt x="115" y="34"/>
                    <a:pt x="115" y="34"/>
                  </a:cubicBezTo>
                  <a:cubicBezTo>
                    <a:pt x="113" y="32"/>
                    <a:pt x="113" y="32"/>
                    <a:pt x="113" y="32"/>
                  </a:cubicBezTo>
                  <a:cubicBezTo>
                    <a:pt x="111" y="31"/>
                    <a:pt x="111" y="31"/>
                    <a:pt x="111" y="31"/>
                  </a:cubicBezTo>
                  <a:cubicBezTo>
                    <a:pt x="111" y="31"/>
                    <a:pt x="111" y="29"/>
                    <a:pt x="111" y="29"/>
                  </a:cubicBezTo>
                  <a:cubicBezTo>
                    <a:pt x="111" y="29"/>
                    <a:pt x="109" y="27"/>
                    <a:pt x="109" y="27"/>
                  </a:cubicBezTo>
                  <a:cubicBezTo>
                    <a:pt x="109" y="24"/>
                    <a:pt x="109" y="24"/>
                    <a:pt x="109" y="24"/>
                  </a:cubicBezTo>
                  <a:cubicBezTo>
                    <a:pt x="115" y="20"/>
                    <a:pt x="115" y="20"/>
                    <a:pt x="115" y="20"/>
                  </a:cubicBezTo>
                  <a:cubicBezTo>
                    <a:pt x="115" y="17"/>
                    <a:pt x="115" y="17"/>
                    <a:pt x="115" y="17"/>
                  </a:cubicBezTo>
                  <a:cubicBezTo>
                    <a:pt x="116" y="15"/>
                    <a:pt x="116" y="15"/>
                    <a:pt x="116" y="15"/>
                  </a:cubicBezTo>
                  <a:cubicBezTo>
                    <a:pt x="115" y="14"/>
                    <a:pt x="115" y="14"/>
                    <a:pt x="115" y="14"/>
                  </a:cubicBezTo>
                  <a:cubicBezTo>
                    <a:pt x="115" y="13"/>
                    <a:pt x="115" y="13"/>
                    <a:pt x="115" y="13"/>
                  </a:cubicBezTo>
                  <a:cubicBezTo>
                    <a:pt x="115" y="12"/>
                    <a:pt x="115" y="12"/>
                    <a:pt x="115" y="12"/>
                  </a:cubicBezTo>
                  <a:cubicBezTo>
                    <a:pt x="115" y="12"/>
                    <a:pt x="115" y="11"/>
                    <a:pt x="115" y="11"/>
                  </a:cubicBezTo>
                  <a:cubicBezTo>
                    <a:pt x="115" y="11"/>
                    <a:pt x="115" y="10"/>
                    <a:pt x="115" y="10"/>
                  </a:cubicBezTo>
                  <a:cubicBezTo>
                    <a:pt x="115" y="10"/>
                    <a:pt x="115" y="10"/>
                    <a:pt x="114" y="10"/>
                  </a:cubicBezTo>
                  <a:cubicBezTo>
                    <a:pt x="114" y="9"/>
                    <a:pt x="115" y="9"/>
                    <a:pt x="115" y="9"/>
                  </a:cubicBezTo>
                  <a:cubicBezTo>
                    <a:pt x="115" y="8"/>
                    <a:pt x="115" y="8"/>
                    <a:pt x="115" y="8"/>
                  </a:cubicBezTo>
                  <a:cubicBezTo>
                    <a:pt x="115" y="8"/>
                    <a:pt x="115" y="7"/>
                    <a:pt x="115" y="7"/>
                  </a:cubicBezTo>
                  <a:cubicBezTo>
                    <a:pt x="115" y="7"/>
                    <a:pt x="115" y="7"/>
                    <a:pt x="115" y="7"/>
                  </a:cubicBezTo>
                  <a:cubicBezTo>
                    <a:pt x="115" y="7"/>
                    <a:pt x="115" y="6"/>
                    <a:pt x="115" y="6"/>
                  </a:cubicBezTo>
                  <a:cubicBezTo>
                    <a:pt x="115" y="6"/>
                    <a:pt x="116" y="5"/>
                    <a:pt x="115" y="5"/>
                  </a:cubicBezTo>
                  <a:cubicBezTo>
                    <a:pt x="115" y="5"/>
                    <a:pt x="114" y="4"/>
                    <a:pt x="114" y="4"/>
                  </a:cubicBezTo>
                  <a:cubicBezTo>
                    <a:pt x="116" y="3"/>
                    <a:pt x="116" y="3"/>
                    <a:pt x="116" y="3"/>
                  </a:cubicBezTo>
                  <a:cubicBezTo>
                    <a:pt x="116" y="2"/>
                    <a:pt x="116" y="2"/>
                    <a:pt x="116" y="2"/>
                  </a:cubicBezTo>
                  <a:cubicBezTo>
                    <a:pt x="115" y="2"/>
                    <a:pt x="114" y="1"/>
                    <a:pt x="113" y="2"/>
                  </a:cubicBezTo>
                  <a:cubicBezTo>
                    <a:pt x="113" y="2"/>
                    <a:pt x="112" y="2"/>
                    <a:pt x="112" y="2"/>
                  </a:cubicBezTo>
                  <a:cubicBezTo>
                    <a:pt x="110" y="0"/>
                    <a:pt x="109" y="0"/>
                    <a:pt x="108" y="1"/>
                  </a:cubicBezTo>
                  <a:cubicBezTo>
                    <a:pt x="107" y="2"/>
                    <a:pt x="106" y="1"/>
                    <a:pt x="106" y="2"/>
                  </a:cubicBezTo>
                  <a:cubicBezTo>
                    <a:pt x="105" y="1"/>
                    <a:pt x="105" y="1"/>
                    <a:pt x="105" y="1"/>
                  </a:cubicBezTo>
                  <a:cubicBezTo>
                    <a:pt x="104" y="1"/>
                    <a:pt x="104" y="1"/>
                    <a:pt x="103" y="0"/>
                  </a:cubicBezTo>
                  <a:cubicBezTo>
                    <a:pt x="103" y="0"/>
                    <a:pt x="102" y="0"/>
                    <a:pt x="102" y="1"/>
                  </a:cubicBezTo>
                  <a:cubicBezTo>
                    <a:pt x="102" y="2"/>
                    <a:pt x="101" y="1"/>
                    <a:pt x="100" y="2"/>
                  </a:cubicBezTo>
                  <a:cubicBezTo>
                    <a:pt x="99" y="2"/>
                    <a:pt x="98" y="2"/>
                    <a:pt x="97" y="3"/>
                  </a:cubicBezTo>
                  <a:cubicBezTo>
                    <a:pt x="97" y="4"/>
                    <a:pt x="95" y="4"/>
                    <a:pt x="94" y="4"/>
                  </a:cubicBezTo>
                  <a:cubicBezTo>
                    <a:pt x="93" y="3"/>
                    <a:pt x="92" y="2"/>
                    <a:pt x="91" y="2"/>
                  </a:cubicBezTo>
                  <a:cubicBezTo>
                    <a:pt x="91" y="2"/>
                    <a:pt x="91" y="2"/>
                    <a:pt x="91" y="2"/>
                  </a:cubicBezTo>
                  <a:cubicBezTo>
                    <a:pt x="87" y="1"/>
                    <a:pt x="83" y="3"/>
                    <a:pt x="79" y="3"/>
                  </a:cubicBezTo>
                  <a:cubicBezTo>
                    <a:pt x="78" y="3"/>
                    <a:pt x="78" y="3"/>
                    <a:pt x="78" y="4"/>
                  </a:cubicBezTo>
                  <a:cubicBezTo>
                    <a:pt x="76" y="4"/>
                    <a:pt x="74" y="4"/>
                    <a:pt x="73" y="4"/>
                  </a:cubicBezTo>
                  <a:cubicBezTo>
                    <a:pt x="70" y="5"/>
                    <a:pt x="67" y="4"/>
                    <a:pt x="64" y="6"/>
                  </a:cubicBezTo>
                  <a:cubicBezTo>
                    <a:pt x="63" y="7"/>
                    <a:pt x="61" y="8"/>
                    <a:pt x="60" y="10"/>
                  </a:cubicBezTo>
                  <a:cubicBezTo>
                    <a:pt x="59" y="10"/>
                    <a:pt x="58" y="12"/>
                    <a:pt x="57" y="10"/>
                  </a:cubicBezTo>
                  <a:cubicBezTo>
                    <a:pt x="57" y="10"/>
                    <a:pt x="56" y="9"/>
                    <a:pt x="56" y="10"/>
                  </a:cubicBezTo>
                  <a:cubicBezTo>
                    <a:pt x="55" y="11"/>
                    <a:pt x="55" y="12"/>
                    <a:pt x="54" y="11"/>
                  </a:cubicBezTo>
                  <a:cubicBezTo>
                    <a:pt x="52" y="11"/>
                    <a:pt x="52" y="13"/>
                    <a:pt x="51" y="14"/>
                  </a:cubicBezTo>
                  <a:cubicBezTo>
                    <a:pt x="49" y="15"/>
                    <a:pt x="47" y="17"/>
                    <a:pt x="45" y="17"/>
                  </a:cubicBezTo>
                  <a:cubicBezTo>
                    <a:pt x="45" y="17"/>
                    <a:pt x="44" y="17"/>
                    <a:pt x="44" y="17"/>
                  </a:cubicBezTo>
                  <a:cubicBezTo>
                    <a:pt x="47" y="19"/>
                    <a:pt x="47" y="19"/>
                    <a:pt x="47" y="19"/>
                  </a:cubicBezTo>
                  <a:cubicBezTo>
                    <a:pt x="46" y="20"/>
                    <a:pt x="46" y="20"/>
                    <a:pt x="46" y="20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47" y="28"/>
                    <a:pt x="47" y="28"/>
                    <a:pt x="47" y="28"/>
                  </a:cubicBezTo>
                  <a:cubicBezTo>
                    <a:pt x="48" y="29"/>
                    <a:pt x="48" y="29"/>
                    <a:pt x="48" y="29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7" y="30"/>
                    <a:pt x="47" y="30"/>
                    <a:pt x="47" y="30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9" y="35"/>
                    <a:pt x="49" y="35"/>
                    <a:pt x="49" y="35"/>
                  </a:cubicBezTo>
                  <a:cubicBezTo>
                    <a:pt x="52" y="37"/>
                    <a:pt x="52" y="37"/>
                    <a:pt x="52" y="37"/>
                  </a:cubicBezTo>
                  <a:cubicBezTo>
                    <a:pt x="50" y="39"/>
                    <a:pt x="50" y="39"/>
                    <a:pt x="50" y="39"/>
                  </a:cubicBezTo>
                  <a:cubicBezTo>
                    <a:pt x="51" y="40"/>
                    <a:pt x="51" y="40"/>
                    <a:pt x="51" y="40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47" y="40"/>
                    <a:pt x="47" y="40"/>
                    <a:pt x="47" y="40"/>
                  </a:cubicBezTo>
                  <a:cubicBezTo>
                    <a:pt x="39" y="40"/>
                    <a:pt x="39" y="40"/>
                    <a:pt x="39" y="40"/>
                  </a:cubicBezTo>
                  <a:cubicBezTo>
                    <a:pt x="39" y="43"/>
                    <a:pt x="39" y="43"/>
                    <a:pt x="39" y="43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33" y="47"/>
                    <a:pt x="33" y="47"/>
                    <a:pt x="33" y="47"/>
                  </a:cubicBezTo>
                  <a:cubicBezTo>
                    <a:pt x="34" y="49"/>
                    <a:pt x="34" y="49"/>
                    <a:pt x="34" y="49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2"/>
                    <a:pt x="34" y="52"/>
                    <a:pt x="34" y="52"/>
                  </a:cubicBezTo>
                  <a:cubicBezTo>
                    <a:pt x="34" y="52"/>
                    <a:pt x="30" y="53"/>
                    <a:pt x="29" y="53"/>
                  </a:cubicBezTo>
                  <a:cubicBezTo>
                    <a:pt x="29" y="53"/>
                    <a:pt x="25" y="56"/>
                    <a:pt x="25" y="56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13" y="61"/>
                    <a:pt x="13" y="61"/>
                    <a:pt x="13" y="61"/>
                  </a:cubicBezTo>
                  <a:cubicBezTo>
                    <a:pt x="10" y="61"/>
                    <a:pt x="10" y="61"/>
                    <a:pt x="10" y="61"/>
                  </a:cubicBezTo>
                  <a:cubicBezTo>
                    <a:pt x="6" y="62"/>
                    <a:pt x="6" y="62"/>
                    <a:pt x="6" y="62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26" y="95"/>
                    <a:pt x="26" y="95"/>
                    <a:pt x="26" y="95"/>
                  </a:cubicBezTo>
                  <a:cubicBezTo>
                    <a:pt x="66" y="124"/>
                    <a:pt x="66" y="124"/>
                    <a:pt x="66" y="124"/>
                  </a:cubicBezTo>
                  <a:cubicBezTo>
                    <a:pt x="66" y="127"/>
                    <a:pt x="66" y="127"/>
                    <a:pt x="66" y="127"/>
                  </a:cubicBezTo>
                  <a:cubicBezTo>
                    <a:pt x="69" y="128"/>
                    <a:pt x="69" y="128"/>
                    <a:pt x="69" y="128"/>
                  </a:cubicBezTo>
                  <a:cubicBezTo>
                    <a:pt x="71" y="130"/>
                    <a:pt x="71" y="130"/>
                    <a:pt x="71" y="130"/>
                  </a:cubicBezTo>
                  <a:cubicBezTo>
                    <a:pt x="74" y="130"/>
                    <a:pt x="74" y="130"/>
                    <a:pt x="74" y="130"/>
                  </a:cubicBezTo>
                  <a:cubicBezTo>
                    <a:pt x="74" y="132"/>
                    <a:pt x="74" y="132"/>
                    <a:pt x="74" y="132"/>
                  </a:cubicBezTo>
                  <a:cubicBezTo>
                    <a:pt x="75" y="132"/>
                    <a:pt x="75" y="132"/>
                    <a:pt x="75" y="132"/>
                  </a:cubicBezTo>
                  <a:cubicBezTo>
                    <a:pt x="77" y="131"/>
                    <a:pt x="77" y="131"/>
                    <a:pt x="77" y="131"/>
                  </a:cubicBezTo>
                  <a:cubicBezTo>
                    <a:pt x="80" y="133"/>
                    <a:pt x="80" y="133"/>
                    <a:pt x="80" y="133"/>
                  </a:cubicBezTo>
                  <a:cubicBezTo>
                    <a:pt x="80" y="139"/>
                    <a:pt x="80" y="139"/>
                    <a:pt x="80" y="139"/>
                  </a:cubicBezTo>
                  <a:cubicBezTo>
                    <a:pt x="81" y="139"/>
                    <a:pt x="81" y="139"/>
                    <a:pt x="81" y="139"/>
                  </a:cubicBezTo>
                  <a:cubicBezTo>
                    <a:pt x="87" y="138"/>
                    <a:pt x="87" y="138"/>
                    <a:pt x="87" y="138"/>
                  </a:cubicBezTo>
                  <a:cubicBezTo>
                    <a:pt x="98" y="136"/>
                    <a:pt x="98" y="136"/>
                    <a:pt x="98" y="136"/>
                  </a:cubicBezTo>
                  <a:lnTo>
                    <a:pt x="109" y="126"/>
                  </a:lnTo>
                  <a:close/>
                </a:path>
              </a:pathLst>
            </a:custGeom>
            <a:grpFill/>
            <a:ln w="3175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grpSp>
        <p:nvGrpSpPr>
          <p:cNvPr id="535" name="Group 534">
            <a:extLst>
              <a:ext uri="{FF2B5EF4-FFF2-40B4-BE49-F238E27FC236}">
                <a16:creationId xmlns:a16="http://schemas.microsoft.com/office/drawing/2014/main" id="{3E2B768C-97E4-06D5-A3A9-CE7B23A63700}"/>
              </a:ext>
            </a:extLst>
          </p:cNvPr>
          <p:cNvGrpSpPr/>
          <p:nvPr/>
        </p:nvGrpSpPr>
        <p:grpSpPr>
          <a:xfrm>
            <a:off x="369883" y="4135557"/>
            <a:ext cx="595317" cy="919427"/>
            <a:chOff x="369883" y="3692096"/>
            <a:chExt cx="595317" cy="919427"/>
          </a:xfrm>
        </p:grpSpPr>
        <p:grpSp>
          <p:nvGrpSpPr>
            <p:cNvPr id="536" name="Group 535">
              <a:extLst>
                <a:ext uri="{FF2B5EF4-FFF2-40B4-BE49-F238E27FC236}">
                  <a16:creationId xmlns:a16="http://schemas.microsoft.com/office/drawing/2014/main" id="{565AC407-7F3F-FFF3-8AD2-57C0F0AB5326}"/>
                </a:ext>
              </a:extLst>
            </p:cNvPr>
            <p:cNvGrpSpPr/>
            <p:nvPr/>
          </p:nvGrpSpPr>
          <p:grpSpPr>
            <a:xfrm>
              <a:off x="369883" y="3692096"/>
              <a:ext cx="440078" cy="113106"/>
              <a:chOff x="369883" y="3692096"/>
              <a:chExt cx="440078" cy="113106"/>
            </a:xfrm>
          </p:grpSpPr>
          <p:sp>
            <p:nvSpPr>
              <p:cNvPr id="552" name="Rectangle 551">
                <a:extLst>
                  <a:ext uri="{FF2B5EF4-FFF2-40B4-BE49-F238E27FC236}">
                    <a16:creationId xmlns:a16="http://schemas.microsoft.com/office/drawing/2014/main" id="{043B177A-CA04-81AA-A7FF-DF5B62D05F4C}"/>
                  </a:ext>
                </a:extLst>
              </p:cNvPr>
              <p:cNvSpPr/>
              <p:nvPr/>
            </p:nvSpPr>
            <p:spPr bwMode="gray">
              <a:xfrm>
                <a:off x="369883" y="3692096"/>
                <a:ext cx="113106" cy="113106"/>
              </a:xfrm>
              <a:prstGeom prst="rect">
                <a:avLst/>
              </a:prstGeom>
              <a:solidFill>
                <a:srgbClr val="DDF5FF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indent="0" algn="ctr">
                  <a:buNone/>
                </a:pPr>
                <a:endParaRPr lang="en-US" sz="1600">
                  <a:solidFill>
                    <a:schemeClr val="tx1"/>
                  </a:solidFill>
                </a:endParaRPr>
              </a:p>
            </p:txBody>
          </p:sp>
          <p:sp>
            <p:nvSpPr>
              <p:cNvPr id="553" name="TextBox 552">
                <a:extLst>
                  <a:ext uri="{FF2B5EF4-FFF2-40B4-BE49-F238E27FC236}">
                    <a16:creationId xmlns:a16="http://schemas.microsoft.com/office/drawing/2014/main" id="{12226D67-F971-CEB7-F38B-7CD6F07D7404}"/>
                  </a:ext>
                </a:extLst>
              </p:cNvPr>
              <p:cNvSpPr txBox="1"/>
              <p:nvPr/>
            </p:nvSpPr>
            <p:spPr bwMode="gray">
              <a:xfrm>
                <a:off x="543804" y="3694788"/>
                <a:ext cx="26615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indent="0" algn="l">
                  <a:buNone/>
                </a:pPr>
                <a:r>
                  <a:rPr lang="en-US" sz="700"/>
                  <a:t>&lt;1%</a:t>
                </a:r>
              </a:p>
            </p:txBody>
          </p:sp>
        </p:grpSp>
        <p:grpSp>
          <p:nvGrpSpPr>
            <p:cNvPr id="537" name="Group 536">
              <a:extLst>
                <a:ext uri="{FF2B5EF4-FFF2-40B4-BE49-F238E27FC236}">
                  <a16:creationId xmlns:a16="http://schemas.microsoft.com/office/drawing/2014/main" id="{4C77157E-4E13-5F41-C276-710CEE750F4E}"/>
                </a:ext>
              </a:extLst>
            </p:cNvPr>
            <p:cNvGrpSpPr/>
            <p:nvPr/>
          </p:nvGrpSpPr>
          <p:grpSpPr>
            <a:xfrm>
              <a:off x="369883" y="3855335"/>
              <a:ext cx="509323" cy="113106"/>
              <a:chOff x="369883" y="3855335"/>
              <a:chExt cx="509323" cy="113106"/>
            </a:xfrm>
          </p:grpSpPr>
          <p:sp>
            <p:nvSpPr>
              <p:cNvPr id="550" name="Rectangle 549">
                <a:extLst>
                  <a:ext uri="{FF2B5EF4-FFF2-40B4-BE49-F238E27FC236}">
                    <a16:creationId xmlns:a16="http://schemas.microsoft.com/office/drawing/2014/main" id="{F7C4F091-632F-CE12-6633-0C997AED7F2B}"/>
                  </a:ext>
                </a:extLst>
              </p:cNvPr>
              <p:cNvSpPr/>
              <p:nvPr/>
            </p:nvSpPr>
            <p:spPr bwMode="gray">
              <a:xfrm>
                <a:off x="369883" y="3855335"/>
                <a:ext cx="113106" cy="113106"/>
              </a:xfrm>
              <a:prstGeom prst="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indent="0" algn="ctr">
                  <a:buNone/>
                </a:pPr>
                <a:endParaRPr lang="en-US" sz="1600">
                  <a:solidFill>
                    <a:schemeClr val="tx1"/>
                  </a:solidFill>
                </a:endParaRPr>
              </a:p>
            </p:txBody>
          </p:sp>
          <p:sp>
            <p:nvSpPr>
              <p:cNvPr id="551" name="TextBox 550">
                <a:extLst>
                  <a:ext uri="{FF2B5EF4-FFF2-40B4-BE49-F238E27FC236}">
                    <a16:creationId xmlns:a16="http://schemas.microsoft.com/office/drawing/2014/main" id="{97420BE7-8840-71F9-7D61-F0E9B15730A7}"/>
                  </a:ext>
                </a:extLst>
              </p:cNvPr>
              <p:cNvSpPr txBox="1"/>
              <p:nvPr/>
            </p:nvSpPr>
            <p:spPr bwMode="gray">
              <a:xfrm>
                <a:off x="543804" y="3858027"/>
                <a:ext cx="33540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indent="0" algn="l">
                  <a:buNone/>
                </a:pPr>
                <a:r>
                  <a:rPr lang="en-US" sz="700"/>
                  <a:t>1-3%</a:t>
                </a:r>
              </a:p>
            </p:txBody>
          </p: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159A82F0-6657-8C9D-03FB-36AACF5499BC}"/>
                </a:ext>
              </a:extLst>
            </p:cNvPr>
            <p:cNvGrpSpPr/>
            <p:nvPr/>
          </p:nvGrpSpPr>
          <p:grpSpPr>
            <a:xfrm>
              <a:off x="369883" y="4017339"/>
              <a:ext cx="509323" cy="113106"/>
              <a:chOff x="369883" y="4017339"/>
              <a:chExt cx="509323" cy="113106"/>
            </a:xfrm>
          </p:grpSpPr>
          <p:sp>
            <p:nvSpPr>
              <p:cNvPr id="548" name="Rectangle 547">
                <a:extLst>
                  <a:ext uri="{FF2B5EF4-FFF2-40B4-BE49-F238E27FC236}">
                    <a16:creationId xmlns:a16="http://schemas.microsoft.com/office/drawing/2014/main" id="{202AEF56-DD85-540A-633B-C5F0653870CA}"/>
                  </a:ext>
                </a:extLst>
              </p:cNvPr>
              <p:cNvSpPr/>
              <p:nvPr/>
            </p:nvSpPr>
            <p:spPr bwMode="gray">
              <a:xfrm>
                <a:off x="369883" y="4017339"/>
                <a:ext cx="113106" cy="113106"/>
              </a:xfrm>
              <a:prstGeom prst="rect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indent="0" algn="ctr">
                  <a:buNone/>
                </a:pPr>
                <a:endParaRPr lang="en-US" sz="1600">
                  <a:solidFill>
                    <a:schemeClr val="tx1"/>
                  </a:solidFill>
                </a:endParaRPr>
              </a:p>
            </p:txBody>
          </p:sp>
          <p:sp>
            <p:nvSpPr>
              <p:cNvPr id="549" name="TextBox 548">
                <a:extLst>
                  <a:ext uri="{FF2B5EF4-FFF2-40B4-BE49-F238E27FC236}">
                    <a16:creationId xmlns:a16="http://schemas.microsoft.com/office/drawing/2014/main" id="{4C84656F-7821-367C-B0A9-57D85B8EE3DD}"/>
                  </a:ext>
                </a:extLst>
              </p:cNvPr>
              <p:cNvSpPr txBox="1"/>
              <p:nvPr/>
            </p:nvSpPr>
            <p:spPr bwMode="gray">
              <a:xfrm>
                <a:off x="543804" y="4020031"/>
                <a:ext cx="33540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indent="0" algn="l">
                  <a:buNone/>
                </a:pPr>
                <a:r>
                  <a:rPr lang="en-US" sz="700"/>
                  <a:t>3-5%</a:t>
                </a:r>
              </a:p>
            </p:txBody>
          </p:sp>
        </p:grpSp>
        <p:grpSp>
          <p:nvGrpSpPr>
            <p:cNvPr id="539" name="Group 538">
              <a:extLst>
                <a:ext uri="{FF2B5EF4-FFF2-40B4-BE49-F238E27FC236}">
                  <a16:creationId xmlns:a16="http://schemas.microsoft.com/office/drawing/2014/main" id="{6B98B199-ADC3-0E9F-5E4A-48D3B81D59B1}"/>
                </a:ext>
              </a:extLst>
            </p:cNvPr>
            <p:cNvGrpSpPr/>
            <p:nvPr/>
          </p:nvGrpSpPr>
          <p:grpSpPr>
            <a:xfrm>
              <a:off x="369883" y="4178208"/>
              <a:ext cx="509323" cy="113106"/>
              <a:chOff x="369883" y="4178208"/>
              <a:chExt cx="509323" cy="113106"/>
            </a:xfrm>
          </p:grpSpPr>
          <p:sp>
            <p:nvSpPr>
              <p:cNvPr id="546" name="Rectangle 545">
                <a:extLst>
                  <a:ext uri="{FF2B5EF4-FFF2-40B4-BE49-F238E27FC236}">
                    <a16:creationId xmlns:a16="http://schemas.microsoft.com/office/drawing/2014/main" id="{48795738-98A3-42D1-01BB-9581285C2C13}"/>
                  </a:ext>
                </a:extLst>
              </p:cNvPr>
              <p:cNvSpPr/>
              <p:nvPr/>
            </p:nvSpPr>
            <p:spPr bwMode="gray">
              <a:xfrm>
                <a:off x="369883" y="4178208"/>
                <a:ext cx="113106" cy="113106"/>
              </a:xfrm>
              <a:prstGeom prst="rect">
                <a:avLst/>
              </a:prstGeom>
              <a:solidFill>
                <a:schemeClr val="accent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indent="0" algn="ctr">
                  <a:buNone/>
                </a:pPr>
                <a:endParaRPr lang="en-US" sz="1600">
                  <a:solidFill>
                    <a:schemeClr val="tx1"/>
                  </a:solidFill>
                </a:endParaRPr>
              </a:p>
            </p:txBody>
          </p:sp>
          <p:sp>
            <p:nvSpPr>
              <p:cNvPr id="547" name="TextBox 546">
                <a:extLst>
                  <a:ext uri="{FF2B5EF4-FFF2-40B4-BE49-F238E27FC236}">
                    <a16:creationId xmlns:a16="http://schemas.microsoft.com/office/drawing/2014/main" id="{FBFBD215-357B-82A0-CCFC-35DB04A196FF}"/>
                  </a:ext>
                </a:extLst>
              </p:cNvPr>
              <p:cNvSpPr txBox="1"/>
              <p:nvPr/>
            </p:nvSpPr>
            <p:spPr bwMode="gray">
              <a:xfrm>
                <a:off x="543804" y="4180900"/>
                <a:ext cx="33540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indent="0" algn="l">
                  <a:buNone/>
                </a:pPr>
                <a:r>
                  <a:rPr lang="en-US" sz="700"/>
                  <a:t>5-10%</a:t>
                </a:r>
              </a:p>
            </p:txBody>
          </p:sp>
        </p:grpSp>
        <p:grpSp>
          <p:nvGrpSpPr>
            <p:cNvPr id="540" name="Group 539">
              <a:extLst>
                <a:ext uri="{FF2B5EF4-FFF2-40B4-BE49-F238E27FC236}">
                  <a16:creationId xmlns:a16="http://schemas.microsoft.com/office/drawing/2014/main" id="{265F8EB7-7B87-74AA-B8DF-E1D1676F0ACE}"/>
                </a:ext>
              </a:extLst>
            </p:cNvPr>
            <p:cNvGrpSpPr/>
            <p:nvPr/>
          </p:nvGrpSpPr>
          <p:grpSpPr>
            <a:xfrm>
              <a:off x="369883" y="4339077"/>
              <a:ext cx="595317" cy="113106"/>
              <a:chOff x="369883" y="4339077"/>
              <a:chExt cx="595317" cy="113106"/>
            </a:xfrm>
          </p:grpSpPr>
          <p:sp>
            <p:nvSpPr>
              <p:cNvPr id="544" name="Rectangle 543">
                <a:extLst>
                  <a:ext uri="{FF2B5EF4-FFF2-40B4-BE49-F238E27FC236}">
                    <a16:creationId xmlns:a16="http://schemas.microsoft.com/office/drawing/2014/main" id="{CBE4E981-7ECD-6E1E-CA57-2FE19F8688A4}"/>
                  </a:ext>
                </a:extLst>
              </p:cNvPr>
              <p:cNvSpPr/>
              <p:nvPr/>
            </p:nvSpPr>
            <p:spPr bwMode="gray">
              <a:xfrm>
                <a:off x="369883" y="4339077"/>
                <a:ext cx="113106" cy="11310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indent="0" algn="ctr">
                  <a:buNone/>
                </a:pPr>
                <a:endParaRPr lang="en-US" sz="1600">
                  <a:solidFill>
                    <a:schemeClr val="tx1"/>
                  </a:solidFill>
                </a:endParaRPr>
              </a:p>
            </p:txBody>
          </p:sp>
          <p:sp>
            <p:nvSpPr>
              <p:cNvPr id="545" name="TextBox 544">
                <a:extLst>
                  <a:ext uri="{FF2B5EF4-FFF2-40B4-BE49-F238E27FC236}">
                    <a16:creationId xmlns:a16="http://schemas.microsoft.com/office/drawing/2014/main" id="{01F02A98-F348-2768-A972-BF4BE8DCAD8A}"/>
                  </a:ext>
                </a:extLst>
              </p:cNvPr>
              <p:cNvSpPr txBox="1"/>
              <p:nvPr/>
            </p:nvSpPr>
            <p:spPr bwMode="gray">
              <a:xfrm>
                <a:off x="543804" y="4341769"/>
                <a:ext cx="42139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indent="0" algn="l">
                  <a:buNone/>
                </a:pPr>
                <a:r>
                  <a:rPr lang="en-US" sz="700"/>
                  <a:t>10-15%</a:t>
                </a:r>
              </a:p>
            </p:txBody>
          </p:sp>
        </p:grpSp>
        <p:grpSp>
          <p:nvGrpSpPr>
            <p:cNvPr id="541" name="Group 540">
              <a:extLst>
                <a:ext uri="{FF2B5EF4-FFF2-40B4-BE49-F238E27FC236}">
                  <a16:creationId xmlns:a16="http://schemas.microsoft.com/office/drawing/2014/main" id="{9FBCEC18-D393-079C-C557-F6FAB73CA966}"/>
                </a:ext>
              </a:extLst>
            </p:cNvPr>
            <p:cNvGrpSpPr/>
            <p:nvPr/>
          </p:nvGrpSpPr>
          <p:grpSpPr>
            <a:xfrm>
              <a:off x="369883" y="4498417"/>
              <a:ext cx="595317" cy="113106"/>
              <a:chOff x="369883" y="4498417"/>
              <a:chExt cx="595317" cy="113106"/>
            </a:xfrm>
          </p:grpSpPr>
          <p:sp>
            <p:nvSpPr>
              <p:cNvPr id="542" name="Rectangle 541">
                <a:extLst>
                  <a:ext uri="{FF2B5EF4-FFF2-40B4-BE49-F238E27FC236}">
                    <a16:creationId xmlns:a16="http://schemas.microsoft.com/office/drawing/2014/main" id="{01E32FFE-428C-C28A-67A1-78A0D72ED15F}"/>
                  </a:ext>
                </a:extLst>
              </p:cNvPr>
              <p:cNvSpPr/>
              <p:nvPr/>
            </p:nvSpPr>
            <p:spPr bwMode="gray">
              <a:xfrm>
                <a:off x="369883" y="4498417"/>
                <a:ext cx="113106" cy="113106"/>
              </a:xfrm>
              <a:prstGeom prst="rect">
                <a:avLst/>
              </a:prstGeom>
              <a:solidFill>
                <a:schemeClr val="accent1">
                  <a:lumMod val="5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indent="0" algn="ctr">
                  <a:buNone/>
                </a:pPr>
                <a:endParaRPr lang="en-US" sz="1600">
                  <a:solidFill>
                    <a:schemeClr val="tx1"/>
                  </a:solidFill>
                </a:endParaRPr>
              </a:p>
            </p:txBody>
          </p:sp>
          <p:sp>
            <p:nvSpPr>
              <p:cNvPr id="543" name="TextBox 542">
                <a:extLst>
                  <a:ext uri="{FF2B5EF4-FFF2-40B4-BE49-F238E27FC236}">
                    <a16:creationId xmlns:a16="http://schemas.microsoft.com/office/drawing/2014/main" id="{99D3EAD8-9EE0-AFC0-D9B2-7BBE6D19C134}"/>
                  </a:ext>
                </a:extLst>
              </p:cNvPr>
              <p:cNvSpPr txBox="1"/>
              <p:nvPr/>
            </p:nvSpPr>
            <p:spPr bwMode="gray">
              <a:xfrm>
                <a:off x="543804" y="4501109"/>
                <a:ext cx="42139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indent="0" algn="l">
                  <a:buNone/>
                </a:pPr>
                <a:r>
                  <a:rPr lang="en-US" sz="700"/>
                  <a:t>15-20%</a:t>
                </a:r>
              </a:p>
            </p:txBody>
          </p:sp>
        </p:grpSp>
      </p:grpSp>
      <p:grpSp>
        <p:nvGrpSpPr>
          <p:cNvPr id="554" name="Group 553">
            <a:extLst>
              <a:ext uri="{FF2B5EF4-FFF2-40B4-BE49-F238E27FC236}">
                <a16:creationId xmlns:a16="http://schemas.microsoft.com/office/drawing/2014/main" id="{A35206FE-7E0F-362F-464B-47976FBCF698}"/>
              </a:ext>
            </a:extLst>
          </p:cNvPr>
          <p:cNvGrpSpPr/>
          <p:nvPr/>
        </p:nvGrpSpPr>
        <p:grpSpPr>
          <a:xfrm>
            <a:off x="6270946" y="4135557"/>
            <a:ext cx="595317" cy="919427"/>
            <a:chOff x="369883" y="3692096"/>
            <a:chExt cx="595317" cy="919427"/>
          </a:xfrm>
        </p:grpSpPr>
        <p:grpSp>
          <p:nvGrpSpPr>
            <p:cNvPr id="555" name="Group 554">
              <a:extLst>
                <a:ext uri="{FF2B5EF4-FFF2-40B4-BE49-F238E27FC236}">
                  <a16:creationId xmlns:a16="http://schemas.microsoft.com/office/drawing/2014/main" id="{8879C654-7F91-130D-73C0-8CDC397EA5C5}"/>
                </a:ext>
              </a:extLst>
            </p:cNvPr>
            <p:cNvGrpSpPr/>
            <p:nvPr/>
          </p:nvGrpSpPr>
          <p:grpSpPr>
            <a:xfrm>
              <a:off x="369883" y="3692096"/>
              <a:ext cx="440078" cy="113106"/>
              <a:chOff x="369883" y="3692096"/>
              <a:chExt cx="440078" cy="113106"/>
            </a:xfrm>
          </p:grpSpPr>
          <p:sp>
            <p:nvSpPr>
              <p:cNvPr id="571" name="Rectangle 570">
                <a:extLst>
                  <a:ext uri="{FF2B5EF4-FFF2-40B4-BE49-F238E27FC236}">
                    <a16:creationId xmlns:a16="http://schemas.microsoft.com/office/drawing/2014/main" id="{DB790BBC-1D3D-BFA7-AD28-F95504D84DD8}"/>
                  </a:ext>
                </a:extLst>
              </p:cNvPr>
              <p:cNvSpPr/>
              <p:nvPr/>
            </p:nvSpPr>
            <p:spPr bwMode="gray">
              <a:xfrm>
                <a:off x="369883" y="3692096"/>
                <a:ext cx="113106" cy="113106"/>
              </a:xfrm>
              <a:prstGeom prst="rect">
                <a:avLst/>
              </a:prstGeom>
              <a:solidFill>
                <a:srgbClr val="DDF5FF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indent="0" algn="ctr">
                  <a:buNone/>
                </a:pPr>
                <a:endParaRPr lang="en-US" sz="1600">
                  <a:solidFill>
                    <a:schemeClr val="tx1"/>
                  </a:solidFill>
                </a:endParaRPr>
              </a:p>
            </p:txBody>
          </p:sp>
          <p:sp>
            <p:nvSpPr>
              <p:cNvPr id="572" name="TextBox 571">
                <a:extLst>
                  <a:ext uri="{FF2B5EF4-FFF2-40B4-BE49-F238E27FC236}">
                    <a16:creationId xmlns:a16="http://schemas.microsoft.com/office/drawing/2014/main" id="{5167978C-5871-6BBC-C276-E944B8645DA7}"/>
                  </a:ext>
                </a:extLst>
              </p:cNvPr>
              <p:cNvSpPr txBox="1"/>
              <p:nvPr/>
            </p:nvSpPr>
            <p:spPr bwMode="gray">
              <a:xfrm>
                <a:off x="543804" y="3694788"/>
                <a:ext cx="266157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indent="0" algn="l">
                  <a:buNone/>
                </a:pPr>
                <a:r>
                  <a:rPr lang="en-US" sz="700"/>
                  <a:t>&lt;1%</a:t>
                </a:r>
              </a:p>
            </p:txBody>
          </p:sp>
        </p:grpSp>
        <p:grpSp>
          <p:nvGrpSpPr>
            <p:cNvPr id="556" name="Group 555">
              <a:extLst>
                <a:ext uri="{FF2B5EF4-FFF2-40B4-BE49-F238E27FC236}">
                  <a16:creationId xmlns:a16="http://schemas.microsoft.com/office/drawing/2014/main" id="{9D5BF751-AB65-0C6F-1C5A-8DDA89C2886B}"/>
                </a:ext>
              </a:extLst>
            </p:cNvPr>
            <p:cNvGrpSpPr/>
            <p:nvPr/>
          </p:nvGrpSpPr>
          <p:grpSpPr>
            <a:xfrm>
              <a:off x="369883" y="3855335"/>
              <a:ext cx="509323" cy="113106"/>
              <a:chOff x="369883" y="3855335"/>
              <a:chExt cx="509323" cy="113106"/>
            </a:xfrm>
          </p:grpSpPr>
          <p:sp>
            <p:nvSpPr>
              <p:cNvPr id="569" name="Rectangle 568">
                <a:extLst>
                  <a:ext uri="{FF2B5EF4-FFF2-40B4-BE49-F238E27FC236}">
                    <a16:creationId xmlns:a16="http://schemas.microsoft.com/office/drawing/2014/main" id="{9AA08F3A-878F-FCD0-A0BD-4F2517C29BF6}"/>
                  </a:ext>
                </a:extLst>
              </p:cNvPr>
              <p:cNvSpPr/>
              <p:nvPr/>
            </p:nvSpPr>
            <p:spPr bwMode="gray">
              <a:xfrm>
                <a:off x="369883" y="3855335"/>
                <a:ext cx="113106" cy="113106"/>
              </a:xfrm>
              <a:prstGeom prst="rect">
                <a:avLst/>
              </a:prstGeom>
              <a:solidFill>
                <a:schemeClr val="accent1">
                  <a:lumMod val="40000"/>
                  <a:lumOff val="6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indent="0" algn="ctr">
                  <a:buNone/>
                </a:pPr>
                <a:endParaRPr lang="en-US" sz="1600">
                  <a:solidFill>
                    <a:schemeClr val="tx1"/>
                  </a:solidFill>
                </a:endParaRPr>
              </a:p>
            </p:txBody>
          </p:sp>
          <p:sp>
            <p:nvSpPr>
              <p:cNvPr id="570" name="TextBox 569">
                <a:extLst>
                  <a:ext uri="{FF2B5EF4-FFF2-40B4-BE49-F238E27FC236}">
                    <a16:creationId xmlns:a16="http://schemas.microsoft.com/office/drawing/2014/main" id="{DA10A102-4B04-0A16-AF9E-B35EBF7B806C}"/>
                  </a:ext>
                </a:extLst>
              </p:cNvPr>
              <p:cNvSpPr txBox="1"/>
              <p:nvPr/>
            </p:nvSpPr>
            <p:spPr bwMode="gray">
              <a:xfrm>
                <a:off x="543804" y="3858027"/>
                <a:ext cx="33540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indent="0" algn="l">
                  <a:buNone/>
                </a:pPr>
                <a:r>
                  <a:rPr lang="en-US" sz="700"/>
                  <a:t>1-3%</a:t>
                </a:r>
              </a:p>
            </p:txBody>
          </p:sp>
        </p:grpSp>
        <p:grpSp>
          <p:nvGrpSpPr>
            <p:cNvPr id="557" name="Group 556">
              <a:extLst>
                <a:ext uri="{FF2B5EF4-FFF2-40B4-BE49-F238E27FC236}">
                  <a16:creationId xmlns:a16="http://schemas.microsoft.com/office/drawing/2014/main" id="{24E5A560-EC15-723F-23FB-F5E9F758C892}"/>
                </a:ext>
              </a:extLst>
            </p:cNvPr>
            <p:cNvGrpSpPr/>
            <p:nvPr/>
          </p:nvGrpSpPr>
          <p:grpSpPr>
            <a:xfrm>
              <a:off x="369883" y="4017339"/>
              <a:ext cx="509323" cy="113106"/>
              <a:chOff x="369883" y="4017339"/>
              <a:chExt cx="509323" cy="113106"/>
            </a:xfrm>
          </p:grpSpPr>
          <p:sp>
            <p:nvSpPr>
              <p:cNvPr id="567" name="Rectangle 566">
                <a:extLst>
                  <a:ext uri="{FF2B5EF4-FFF2-40B4-BE49-F238E27FC236}">
                    <a16:creationId xmlns:a16="http://schemas.microsoft.com/office/drawing/2014/main" id="{849CFCFD-07B5-8B22-696E-DCA301E57D91}"/>
                  </a:ext>
                </a:extLst>
              </p:cNvPr>
              <p:cNvSpPr/>
              <p:nvPr/>
            </p:nvSpPr>
            <p:spPr bwMode="gray">
              <a:xfrm>
                <a:off x="369883" y="4017339"/>
                <a:ext cx="113106" cy="113106"/>
              </a:xfrm>
              <a:prstGeom prst="rect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indent="0" algn="ctr">
                  <a:buNone/>
                </a:pPr>
                <a:endParaRPr lang="en-US" sz="1600">
                  <a:solidFill>
                    <a:schemeClr val="tx1"/>
                  </a:solidFill>
                </a:endParaRPr>
              </a:p>
            </p:txBody>
          </p:sp>
          <p:sp>
            <p:nvSpPr>
              <p:cNvPr id="568" name="TextBox 567">
                <a:extLst>
                  <a:ext uri="{FF2B5EF4-FFF2-40B4-BE49-F238E27FC236}">
                    <a16:creationId xmlns:a16="http://schemas.microsoft.com/office/drawing/2014/main" id="{C3A283B4-D702-68BB-79A0-7EACDD25686D}"/>
                  </a:ext>
                </a:extLst>
              </p:cNvPr>
              <p:cNvSpPr txBox="1"/>
              <p:nvPr/>
            </p:nvSpPr>
            <p:spPr bwMode="gray">
              <a:xfrm>
                <a:off x="543804" y="4020031"/>
                <a:ext cx="33540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indent="0" algn="l">
                  <a:buNone/>
                </a:pPr>
                <a:r>
                  <a:rPr lang="en-US" sz="700"/>
                  <a:t>3-5%</a:t>
                </a:r>
              </a:p>
            </p:txBody>
          </p:sp>
        </p:grpSp>
        <p:grpSp>
          <p:nvGrpSpPr>
            <p:cNvPr id="558" name="Group 557">
              <a:extLst>
                <a:ext uri="{FF2B5EF4-FFF2-40B4-BE49-F238E27FC236}">
                  <a16:creationId xmlns:a16="http://schemas.microsoft.com/office/drawing/2014/main" id="{F01A9565-D68F-1AEF-86DD-44513D3A34CA}"/>
                </a:ext>
              </a:extLst>
            </p:cNvPr>
            <p:cNvGrpSpPr/>
            <p:nvPr/>
          </p:nvGrpSpPr>
          <p:grpSpPr>
            <a:xfrm>
              <a:off x="369883" y="4178208"/>
              <a:ext cx="509323" cy="113106"/>
              <a:chOff x="369883" y="4178208"/>
              <a:chExt cx="509323" cy="113106"/>
            </a:xfrm>
          </p:grpSpPr>
          <p:sp>
            <p:nvSpPr>
              <p:cNvPr id="565" name="Rectangle 564">
                <a:extLst>
                  <a:ext uri="{FF2B5EF4-FFF2-40B4-BE49-F238E27FC236}">
                    <a16:creationId xmlns:a16="http://schemas.microsoft.com/office/drawing/2014/main" id="{0EF28E09-8074-93E8-014C-886BA493CF90}"/>
                  </a:ext>
                </a:extLst>
              </p:cNvPr>
              <p:cNvSpPr/>
              <p:nvPr/>
            </p:nvSpPr>
            <p:spPr bwMode="gray">
              <a:xfrm>
                <a:off x="369883" y="4178208"/>
                <a:ext cx="113106" cy="113106"/>
              </a:xfrm>
              <a:prstGeom prst="rect">
                <a:avLst/>
              </a:prstGeom>
              <a:solidFill>
                <a:schemeClr val="accent1"/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indent="0" algn="ctr">
                  <a:buNone/>
                </a:pPr>
                <a:endParaRPr lang="en-US" sz="1600">
                  <a:solidFill>
                    <a:schemeClr val="tx1"/>
                  </a:solidFill>
                </a:endParaRPr>
              </a:p>
            </p:txBody>
          </p:sp>
          <p:sp>
            <p:nvSpPr>
              <p:cNvPr id="566" name="TextBox 565">
                <a:extLst>
                  <a:ext uri="{FF2B5EF4-FFF2-40B4-BE49-F238E27FC236}">
                    <a16:creationId xmlns:a16="http://schemas.microsoft.com/office/drawing/2014/main" id="{6F4AE755-6D18-C5E2-2865-F29FED292DA3}"/>
                  </a:ext>
                </a:extLst>
              </p:cNvPr>
              <p:cNvSpPr txBox="1"/>
              <p:nvPr/>
            </p:nvSpPr>
            <p:spPr bwMode="gray">
              <a:xfrm>
                <a:off x="543804" y="4180900"/>
                <a:ext cx="335402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indent="0" algn="l">
                  <a:buNone/>
                </a:pPr>
                <a:r>
                  <a:rPr lang="en-US" sz="700"/>
                  <a:t>5-10%</a:t>
                </a:r>
              </a:p>
            </p:txBody>
          </p:sp>
        </p:grpSp>
        <p:grpSp>
          <p:nvGrpSpPr>
            <p:cNvPr id="559" name="Group 558">
              <a:extLst>
                <a:ext uri="{FF2B5EF4-FFF2-40B4-BE49-F238E27FC236}">
                  <a16:creationId xmlns:a16="http://schemas.microsoft.com/office/drawing/2014/main" id="{50C75E3A-B7B0-6910-CF4B-49E24951D3F0}"/>
                </a:ext>
              </a:extLst>
            </p:cNvPr>
            <p:cNvGrpSpPr/>
            <p:nvPr/>
          </p:nvGrpSpPr>
          <p:grpSpPr>
            <a:xfrm>
              <a:off x="369883" y="4339077"/>
              <a:ext cx="595317" cy="113106"/>
              <a:chOff x="369883" y="4339077"/>
              <a:chExt cx="595317" cy="113106"/>
            </a:xfrm>
          </p:grpSpPr>
          <p:sp>
            <p:nvSpPr>
              <p:cNvPr id="563" name="Rectangle 562">
                <a:extLst>
                  <a:ext uri="{FF2B5EF4-FFF2-40B4-BE49-F238E27FC236}">
                    <a16:creationId xmlns:a16="http://schemas.microsoft.com/office/drawing/2014/main" id="{8B49548A-2485-196E-2A62-CAAC4465CF80}"/>
                  </a:ext>
                </a:extLst>
              </p:cNvPr>
              <p:cNvSpPr/>
              <p:nvPr/>
            </p:nvSpPr>
            <p:spPr bwMode="gray">
              <a:xfrm>
                <a:off x="369883" y="4339077"/>
                <a:ext cx="113106" cy="11310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indent="0" algn="ctr">
                  <a:buNone/>
                </a:pPr>
                <a:endParaRPr lang="en-US" sz="1600">
                  <a:solidFill>
                    <a:schemeClr val="tx1"/>
                  </a:solidFill>
                </a:endParaRPr>
              </a:p>
            </p:txBody>
          </p:sp>
          <p:sp>
            <p:nvSpPr>
              <p:cNvPr id="564" name="TextBox 563">
                <a:extLst>
                  <a:ext uri="{FF2B5EF4-FFF2-40B4-BE49-F238E27FC236}">
                    <a16:creationId xmlns:a16="http://schemas.microsoft.com/office/drawing/2014/main" id="{E1E7008F-15D8-3212-67DF-4CE28BD394F6}"/>
                  </a:ext>
                </a:extLst>
              </p:cNvPr>
              <p:cNvSpPr txBox="1"/>
              <p:nvPr/>
            </p:nvSpPr>
            <p:spPr bwMode="gray">
              <a:xfrm>
                <a:off x="543804" y="4341769"/>
                <a:ext cx="42139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indent="0" algn="l">
                  <a:buNone/>
                </a:pPr>
                <a:r>
                  <a:rPr lang="en-US" sz="700"/>
                  <a:t>10-15%</a:t>
                </a:r>
              </a:p>
            </p:txBody>
          </p:sp>
        </p:grpSp>
        <p:grpSp>
          <p:nvGrpSpPr>
            <p:cNvPr id="560" name="Group 559">
              <a:extLst>
                <a:ext uri="{FF2B5EF4-FFF2-40B4-BE49-F238E27FC236}">
                  <a16:creationId xmlns:a16="http://schemas.microsoft.com/office/drawing/2014/main" id="{C1F8AA44-B7DA-3AEE-9690-FAEF0FD67009}"/>
                </a:ext>
              </a:extLst>
            </p:cNvPr>
            <p:cNvGrpSpPr/>
            <p:nvPr/>
          </p:nvGrpSpPr>
          <p:grpSpPr>
            <a:xfrm>
              <a:off x="369883" y="4498417"/>
              <a:ext cx="595317" cy="113106"/>
              <a:chOff x="369883" y="4498417"/>
              <a:chExt cx="595317" cy="113106"/>
            </a:xfrm>
          </p:grpSpPr>
          <p:sp>
            <p:nvSpPr>
              <p:cNvPr id="561" name="Rectangle 560">
                <a:extLst>
                  <a:ext uri="{FF2B5EF4-FFF2-40B4-BE49-F238E27FC236}">
                    <a16:creationId xmlns:a16="http://schemas.microsoft.com/office/drawing/2014/main" id="{A91FB5D3-62F0-20D8-E76A-815ACCFA963B}"/>
                  </a:ext>
                </a:extLst>
              </p:cNvPr>
              <p:cNvSpPr/>
              <p:nvPr/>
            </p:nvSpPr>
            <p:spPr bwMode="gray">
              <a:xfrm>
                <a:off x="369883" y="4498417"/>
                <a:ext cx="113106" cy="113106"/>
              </a:xfrm>
              <a:prstGeom prst="rect">
                <a:avLst/>
              </a:prstGeom>
              <a:solidFill>
                <a:schemeClr val="accent1">
                  <a:lumMod val="50000"/>
                </a:schemeClr>
              </a:solidFill>
              <a:ln w="9525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indent="0" algn="ctr">
                  <a:buNone/>
                </a:pPr>
                <a:endParaRPr lang="en-US" sz="1600">
                  <a:solidFill>
                    <a:schemeClr val="tx1"/>
                  </a:solidFill>
                </a:endParaRPr>
              </a:p>
            </p:txBody>
          </p:sp>
          <p:sp>
            <p:nvSpPr>
              <p:cNvPr id="562" name="TextBox 561">
                <a:extLst>
                  <a:ext uri="{FF2B5EF4-FFF2-40B4-BE49-F238E27FC236}">
                    <a16:creationId xmlns:a16="http://schemas.microsoft.com/office/drawing/2014/main" id="{2B7654C2-52B2-547A-2D04-C4A42A59211A}"/>
                  </a:ext>
                </a:extLst>
              </p:cNvPr>
              <p:cNvSpPr txBox="1"/>
              <p:nvPr/>
            </p:nvSpPr>
            <p:spPr bwMode="gray">
              <a:xfrm>
                <a:off x="543804" y="4501109"/>
                <a:ext cx="421396" cy="10772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indent="0" algn="l">
                  <a:buNone/>
                </a:pPr>
                <a:r>
                  <a:rPr lang="en-US" sz="700"/>
                  <a:t>15-20%</a:t>
                </a:r>
              </a:p>
            </p:txBody>
          </p:sp>
        </p:grpSp>
      </p:grpSp>
      <p:sp>
        <p:nvSpPr>
          <p:cNvPr id="573" name="btfpNotesBox368131">
            <a:hlinkClick r:id="rId6"/>
            <a:extLst>
              <a:ext uri="{FF2B5EF4-FFF2-40B4-BE49-F238E27FC236}">
                <a16:creationId xmlns:a16="http://schemas.microsoft.com/office/drawing/2014/main" id="{28EB8F24-6D32-1548-52DE-DE8A2249C936}"/>
              </a:ext>
            </a:extLst>
          </p:cNvPr>
          <p:cNvSpPr txBox="1"/>
          <p:nvPr>
            <p:custDataLst>
              <p:tags r:id="rId2"/>
            </p:custDataLst>
          </p:nvPr>
        </p:nvSpPr>
        <p:spPr bwMode="gray">
          <a:xfrm>
            <a:off x="329184" y="6439895"/>
            <a:ext cx="8994753" cy="369332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 defTabSz="711200">
              <a:defRPr/>
            </a:pPr>
            <a:r>
              <a:rPr lang="en-US" sz="800" baseline="30000" dirty="0">
                <a:solidFill>
                  <a:srgbClr val="000000"/>
                </a:solidFill>
              </a:rPr>
              <a:t>1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Expected at full operation based on stated disclosed carbon capture capacity for CCUS and 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stated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disclosed 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installed capacity for clay calciner.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 defTabSz="711200"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Source: 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GCCA and </a:t>
            </a:r>
            <a:r>
              <a:rPr lang="en-US" sz="800" dirty="0" err="1">
                <a:solidFill>
                  <a:srgbClr val="000000"/>
                </a:solidFill>
                <a:latin typeface="Arial"/>
              </a:rPr>
              <a:t>LeadIT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, </a:t>
            </a:r>
            <a:r>
              <a:rPr lang="en-US" sz="800" dirty="0">
                <a:solidFill>
                  <a:srgbClr val="000000"/>
                </a:solidFill>
                <a:latin typeface="Arial"/>
                <a:hlinkClick r:id="rId7"/>
              </a:rPr>
              <a:t>Green Cement Technology Tracker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 (2024).</a:t>
            </a:r>
          </a:p>
          <a:p>
            <a:pPr defTabSz="711200"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Adele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Teh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Isabel Hoyos, </a:t>
            </a:r>
            <a:r>
              <a:rPr lang="en-US" sz="800" dirty="0">
                <a:solidFill>
                  <a:srgbClr val="000000"/>
                </a:solidFill>
              </a:rPr>
              <a:t>and </a:t>
            </a:r>
            <a:r>
              <a:rPr lang="en-US" sz="800" dirty="0">
                <a:solidFill>
                  <a:srgbClr val="000000"/>
                </a:solidFill>
                <a:hlinkClick r:id="rId8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9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/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10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</a:t>
            </a:r>
          </a:p>
        </p:txBody>
      </p:sp>
      <p:sp>
        <p:nvSpPr>
          <p:cNvPr id="574" name="Text Placeholder 2">
            <a:extLst>
              <a:ext uri="{FF2B5EF4-FFF2-40B4-BE49-F238E27FC236}">
                <a16:creationId xmlns:a16="http://schemas.microsoft.com/office/drawing/2014/main" id="{36524A41-D6DA-3622-AAA5-00AE8476FCC0}"/>
              </a:ext>
            </a:extLst>
          </p:cNvPr>
          <p:cNvSpPr txBox="1">
            <a:spLocks/>
          </p:cNvSpPr>
          <p:nvPr/>
        </p:nvSpPr>
        <p:spPr>
          <a:xfrm>
            <a:off x="6198107" y="5137030"/>
            <a:ext cx="5659121" cy="1244720"/>
          </a:xfrm>
          <a:prstGeom prst="rect">
            <a:avLst/>
          </a:prstGeom>
          <a:solidFill>
            <a:srgbClr val="E4E8EF"/>
          </a:solidFill>
        </p:spPr>
        <p:txBody>
          <a:bodyPr vert="horz" lIns="137160" tIns="137160" rIns="274320" bIns="13716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8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8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8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8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71450" indent="-171450">
              <a:spcBef>
                <a:spcPts val="0"/>
              </a:spcBef>
              <a:spcAft>
                <a:spcPts val="200"/>
              </a:spcAft>
              <a:buFont typeface="Arial" panose="020B0604020202020204" pitchFamily="34" charset="0"/>
              <a:buChar char="•"/>
            </a:pPr>
            <a:r>
              <a:rPr lang="en-US" sz="900" b="1" dirty="0"/>
              <a:t>Africa </a:t>
            </a:r>
            <a:r>
              <a:rPr lang="en-US" sz="900" dirty="0"/>
              <a:t>accounts for </a:t>
            </a:r>
            <a:r>
              <a:rPr lang="en-US" sz="900" b="1" dirty="0"/>
              <a:t>44% </a:t>
            </a:r>
            <a:r>
              <a:rPr lang="en-US" sz="900" dirty="0"/>
              <a:t>of stated capacity from announced clay calciner projects.</a:t>
            </a:r>
          </a:p>
          <a:p>
            <a:pPr marL="171450" indent="-171450">
              <a:spcBef>
                <a:spcPts val="0"/>
              </a:spcBef>
              <a:spcAft>
                <a:spcPts val="200"/>
              </a:spcAft>
              <a:buFont typeface="Arial" panose="020B0604020202020204" pitchFamily="34" charset="0"/>
              <a:buChar char="•"/>
            </a:pPr>
            <a:r>
              <a:rPr lang="en-US" sz="900" dirty="0"/>
              <a:t>Clay calcination kilns are </a:t>
            </a:r>
            <a:r>
              <a:rPr lang="en-US" sz="900" b="1" dirty="0"/>
              <a:t>less capital intensive </a:t>
            </a:r>
            <a:r>
              <a:rPr lang="en-US" sz="900" dirty="0"/>
              <a:t>and easily integrated into existing cement plants than CCUS installations, making them a more attractive option for countries with limited industrial investment capacity.</a:t>
            </a:r>
          </a:p>
          <a:p>
            <a:pPr marL="171450" indent="-171450">
              <a:spcBef>
                <a:spcPts val="0"/>
              </a:spcBef>
              <a:spcAft>
                <a:spcPts val="200"/>
              </a:spcAft>
              <a:buFont typeface="Arial" panose="020B0604020202020204" pitchFamily="34" charset="0"/>
              <a:buChar char="•"/>
            </a:pPr>
            <a:r>
              <a:rPr lang="en-US" sz="900" dirty="0"/>
              <a:t>Many developing countries have </a:t>
            </a:r>
            <a:r>
              <a:rPr lang="en-US" sz="900" b="1" dirty="0"/>
              <a:t>abundant clay reserves </a:t>
            </a:r>
            <a:r>
              <a:rPr lang="en-US" sz="900" dirty="0"/>
              <a:t>but rely on imported clinker due to the scarcity of high-grade limestone. Clay-based alternatives offer a </a:t>
            </a:r>
            <a:r>
              <a:rPr lang="en-US" sz="900" b="1" dirty="0"/>
              <a:t>cost-effective solution </a:t>
            </a:r>
            <a:r>
              <a:rPr lang="en-US" sz="900" dirty="0"/>
              <a:t>to meet rising cement demand amid rapid urbanization in developing countries.</a:t>
            </a:r>
          </a:p>
        </p:txBody>
      </p:sp>
    </p:spTree>
    <p:extLst>
      <p:ext uri="{BB962C8B-B14F-4D97-AF65-F5344CB8AC3E}">
        <p14:creationId xmlns:p14="http://schemas.microsoft.com/office/powerpoint/2010/main" val="3884380713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DEE5AE9A-785C-13A4-1E9F-6C8BC2869FF5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592" imgH="591" progId="TCLayout.ActiveDocument.1">
                  <p:embed/>
                </p:oleObj>
              </mc:Choice>
              <mc:Fallback>
                <p:oleObj name="think-cell Slide" r:id="rId5" imgW="592" imgH="591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DEE5AE9A-785C-13A4-1E9F-6C8BC2869FF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66" name="Rectangle: Rounded Corners 1065">
            <a:extLst>
              <a:ext uri="{FF2B5EF4-FFF2-40B4-BE49-F238E27FC236}">
                <a16:creationId xmlns:a16="http://schemas.microsoft.com/office/drawing/2014/main" id="{ED715DE5-B06A-AAD3-542C-DD3E92AC867B}"/>
              </a:ext>
            </a:extLst>
          </p:cNvPr>
          <p:cNvSpPr/>
          <p:nvPr/>
        </p:nvSpPr>
        <p:spPr bwMode="gray">
          <a:xfrm>
            <a:off x="6831344" y="1795449"/>
            <a:ext cx="2178995" cy="206319"/>
          </a:xfrm>
          <a:prstGeom prst="roundRect">
            <a:avLst>
              <a:gd name="adj" fmla="val 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000">
                <a:solidFill>
                  <a:schemeClr val="tx1"/>
                </a:solidFill>
              </a:rPr>
              <a:t>2023: 71 MtCO</a:t>
            </a:r>
            <a:r>
              <a:rPr lang="en-US" sz="1000" baseline="-25000">
                <a:solidFill>
                  <a:schemeClr val="tx1"/>
                </a:solidFill>
              </a:rPr>
              <a:t>2</a:t>
            </a:r>
            <a:r>
              <a:rPr lang="en-US" sz="1000">
                <a:solidFill>
                  <a:schemeClr val="tx1"/>
                </a:solidFill>
              </a:rPr>
              <a:t>    World Rank: 3</a:t>
            </a:r>
            <a:r>
              <a:rPr lang="en-US" sz="1000" baseline="30000">
                <a:solidFill>
                  <a:schemeClr val="tx1"/>
                </a:solidFill>
              </a:rPr>
              <a:t>rd</a:t>
            </a:r>
            <a:r>
              <a:rPr lang="en-US" sz="1000">
                <a:solidFill>
                  <a:schemeClr val="tx1"/>
                </a:solidFill>
              </a:rPr>
              <a:t> </a:t>
            </a: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73CE1D30-3807-8E4A-4DC3-A3E77A52B92C}"/>
              </a:ext>
            </a:extLst>
          </p:cNvPr>
          <p:cNvSpPr>
            <a:spLocks noGrp="1"/>
          </p:cNvSpPr>
          <p:nvPr>
            <p:ph type="title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lIns="91440" tIns="0" rIns="91440" bIns="45720" anchor="t">
            <a:noAutofit/>
          </a:bodyPr>
          <a:lstStyle/>
          <a:p>
            <a:r>
              <a:rPr lang="en-US" dirty="0"/>
              <a:t>U.S., China, and EU + UK have deployed policies across the full carrots-sticks spectrum to incentivize cement decarbonization</a:t>
            </a:r>
            <a:endParaRPr lang="en-US" dirty="0">
              <a:cs typeface="Arial"/>
            </a:endParaRPr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B8514101-33D0-C8BA-13F7-ED420AE6DBF5}"/>
              </a:ext>
            </a:extLst>
          </p:cNvPr>
          <p:cNvSpPr/>
          <p:nvPr/>
        </p:nvSpPr>
        <p:spPr bwMode="gray">
          <a:xfrm>
            <a:off x="787660" y="2165936"/>
            <a:ext cx="875948" cy="486490"/>
          </a:xfrm>
          <a:prstGeom prst="roundRect">
            <a:avLst>
              <a:gd name="adj" fmla="val 3233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5725" algn="ctr">
              <a:buNone/>
            </a:pPr>
            <a:r>
              <a:rPr lang="en-US" sz="1200" b="1" dirty="0">
                <a:solidFill>
                  <a:schemeClr val="tx1"/>
                </a:solidFill>
              </a:rPr>
              <a:t>Push</a:t>
            </a:r>
          </a:p>
        </p:txBody>
      </p:sp>
      <p:sp>
        <p:nvSpPr>
          <p:cNvPr id="12" name="Isosceles Triangle 11">
            <a:extLst>
              <a:ext uri="{FF2B5EF4-FFF2-40B4-BE49-F238E27FC236}">
                <a16:creationId xmlns:a16="http://schemas.microsoft.com/office/drawing/2014/main" id="{11738C99-8791-FA98-6251-2E9D38540CDF}"/>
              </a:ext>
            </a:extLst>
          </p:cNvPr>
          <p:cNvSpPr/>
          <p:nvPr/>
        </p:nvSpPr>
        <p:spPr bwMode="gray">
          <a:xfrm rot="5400000">
            <a:off x="3940865" y="2358082"/>
            <a:ext cx="230657" cy="94463"/>
          </a:xfrm>
          <a:prstGeom prst="triangle">
            <a:avLst/>
          </a:prstGeom>
          <a:solidFill>
            <a:schemeClr val="accent2"/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4" name="Rectangle: Rounded Corners 13">
            <a:extLst>
              <a:ext uri="{FF2B5EF4-FFF2-40B4-BE49-F238E27FC236}">
                <a16:creationId xmlns:a16="http://schemas.microsoft.com/office/drawing/2014/main" id="{CE335D5B-487F-8015-5403-CFBFEF97BB46}"/>
              </a:ext>
            </a:extLst>
          </p:cNvPr>
          <p:cNvSpPr/>
          <p:nvPr/>
        </p:nvSpPr>
        <p:spPr bwMode="gray">
          <a:xfrm>
            <a:off x="1663609" y="2060513"/>
            <a:ext cx="2278356" cy="708179"/>
          </a:xfrm>
          <a:prstGeom prst="rect">
            <a:avLst/>
          </a:prstGeom>
          <a:solidFill>
            <a:schemeClr val="accent1"/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54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100">
                <a:solidFill>
                  <a:schemeClr val="bg1"/>
                </a:solidFill>
              </a:rPr>
              <a:t>Improve project economics of cement decarb tech (credits, grants, concessional finance).</a:t>
            </a:r>
          </a:p>
        </p:txBody>
      </p:sp>
      <p:sp>
        <p:nvSpPr>
          <p:cNvPr id="15" name="Rectangle: Rounded Corners 14">
            <a:extLst>
              <a:ext uri="{FF2B5EF4-FFF2-40B4-BE49-F238E27FC236}">
                <a16:creationId xmlns:a16="http://schemas.microsoft.com/office/drawing/2014/main" id="{4C863201-8661-C678-799E-6280832D4CE4}"/>
              </a:ext>
            </a:extLst>
          </p:cNvPr>
          <p:cNvSpPr/>
          <p:nvPr/>
        </p:nvSpPr>
        <p:spPr bwMode="gray">
          <a:xfrm>
            <a:off x="787660" y="2944783"/>
            <a:ext cx="875948" cy="486490"/>
          </a:xfrm>
          <a:prstGeom prst="roundRect">
            <a:avLst>
              <a:gd name="adj" fmla="val 3233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5725" algn="ctr">
              <a:buNone/>
            </a:pPr>
            <a:r>
              <a:rPr lang="en-US" sz="1200" b="1">
                <a:solidFill>
                  <a:schemeClr val="tx1"/>
                </a:solidFill>
              </a:rPr>
              <a:t>Pull</a:t>
            </a:r>
          </a:p>
        </p:txBody>
      </p:sp>
      <p:sp>
        <p:nvSpPr>
          <p:cNvPr id="17" name="Isosceles Triangle 16">
            <a:extLst>
              <a:ext uri="{FF2B5EF4-FFF2-40B4-BE49-F238E27FC236}">
                <a16:creationId xmlns:a16="http://schemas.microsoft.com/office/drawing/2014/main" id="{7F1E686F-3324-EA0E-340F-31128C6F8876}"/>
              </a:ext>
            </a:extLst>
          </p:cNvPr>
          <p:cNvSpPr/>
          <p:nvPr/>
        </p:nvSpPr>
        <p:spPr bwMode="gray">
          <a:xfrm rot="5400000">
            <a:off x="3940865" y="3136929"/>
            <a:ext cx="230657" cy="94463"/>
          </a:xfrm>
          <a:prstGeom prst="triangle">
            <a:avLst/>
          </a:prstGeom>
          <a:solidFill>
            <a:schemeClr val="accent2"/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8" name="Rectangle: Rounded Corners 17">
            <a:extLst>
              <a:ext uri="{FF2B5EF4-FFF2-40B4-BE49-F238E27FC236}">
                <a16:creationId xmlns:a16="http://schemas.microsoft.com/office/drawing/2014/main" id="{1CFC7383-9D9C-E36C-A0DA-6D0924F8A9D2}"/>
              </a:ext>
            </a:extLst>
          </p:cNvPr>
          <p:cNvSpPr/>
          <p:nvPr/>
        </p:nvSpPr>
        <p:spPr bwMode="gray">
          <a:xfrm>
            <a:off x="787660" y="3723630"/>
            <a:ext cx="875948" cy="486490"/>
          </a:xfrm>
          <a:prstGeom prst="roundRect">
            <a:avLst>
              <a:gd name="adj" fmla="val 3233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5725" algn="ctr">
              <a:buNone/>
            </a:pPr>
            <a:r>
              <a:rPr lang="en-US" sz="1200" b="1">
                <a:solidFill>
                  <a:schemeClr val="tx1"/>
                </a:solidFill>
              </a:rPr>
              <a:t>System </a:t>
            </a:r>
          </a:p>
          <a:p>
            <a:pPr marL="85725" algn="ctr">
              <a:buNone/>
            </a:pPr>
            <a:r>
              <a:rPr lang="en-US" sz="1200" b="1">
                <a:solidFill>
                  <a:schemeClr val="tx1"/>
                </a:solidFill>
              </a:rPr>
              <a:t>enablers</a:t>
            </a:r>
          </a:p>
        </p:txBody>
      </p:sp>
      <p:sp>
        <p:nvSpPr>
          <p:cNvPr id="20" name="Isosceles Triangle 19">
            <a:extLst>
              <a:ext uri="{FF2B5EF4-FFF2-40B4-BE49-F238E27FC236}">
                <a16:creationId xmlns:a16="http://schemas.microsoft.com/office/drawing/2014/main" id="{9593D7A4-D502-CB63-EFC7-7564584DDB3C}"/>
              </a:ext>
            </a:extLst>
          </p:cNvPr>
          <p:cNvSpPr/>
          <p:nvPr/>
        </p:nvSpPr>
        <p:spPr bwMode="gray">
          <a:xfrm rot="5400000">
            <a:off x="3940865" y="3915776"/>
            <a:ext cx="230657" cy="94463"/>
          </a:xfrm>
          <a:prstGeom prst="triangle">
            <a:avLst/>
          </a:prstGeom>
          <a:solidFill>
            <a:schemeClr val="accent2"/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D81C1F91-517F-F0D1-35D6-EDD0FCD4C3E2}"/>
              </a:ext>
            </a:extLst>
          </p:cNvPr>
          <p:cNvSpPr/>
          <p:nvPr/>
        </p:nvSpPr>
        <p:spPr bwMode="gray">
          <a:xfrm>
            <a:off x="787660" y="4502477"/>
            <a:ext cx="875948" cy="486490"/>
          </a:xfrm>
          <a:prstGeom prst="roundRect">
            <a:avLst>
              <a:gd name="adj" fmla="val 3233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5725" algn="ctr">
              <a:buNone/>
            </a:pPr>
            <a:r>
              <a:rPr lang="en-US" sz="1200" b="1">
                <a:solidFill>
                  <a:schemeClr val="tx1"/>
                </a:solidFill>
              </a:rPr>
              <a:t>Penalize</a:t>
            </a:r>
          </a:p>
        </p:txBody>
      </p:sp>
      <p:sp>
        <p:nvSpPr>
          <p:cNvPr id="23" name="Isosceles Triangle 22">
            <a:extLst>
              <a:ext uri="{FF2B5EF4-FFF2-40B4-BE49-F238E27FC236}">
                <a16:creationId xmlns:a16="http://schemas.microsoft.com/office/drawing/2014/main" id="{5E47B38B-C5B4-4BA7-C44C-7C51E7B27DFA}"/>
              </a:ext>
            </a:extLst>
          </p:cNvPr>
          <p:cNvSpPr/>
          <p:nvPr/>
        </p:nvSpPr>
        <p:spPr bwMode="gray">
          <a:xfrm rot="5400000">
            <a:off x="3940865" y="4694623"/>
            <a:ext cx="230657" cy="94463"/>
          </a:xfrm>
          <a:prstGeom prst="triangle">
            <a:avLst/>
          </a:prstGeom>
          <a:solidFill>
            <a:schemeClr val="accent2"/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24" name="Rectangle: Rounded Corners 23">
            <a:extLst>
              <a:ext uri="{FF2B5EF4-FFF2-40B4-BE49-F238E27FC236}">
                <a16:creationId xmlns:a16="http://schemas.microsoft.com/office/drawing/2014/main" id="{1319C6C9-C2D9-30C5-3F14-C171527A4EE3}"/>
              </a:ext>
            </a:extLst>
          </p:cNvPr>
          <p:cNvSpPr/>
          <p:nvPr/>
        </p:nvSpPr>
        <p:spPr bwMode="gray">
          <a:xfrm>
            <a:off x="787660" y="5281325"/>
            <a:ext cx="875948" cy="486490"/>
          </a:xfrm>
          <a:prstGeom prst="roundRect">
            <a:avLst>
              <a:gd name="adj" fmla="val 3233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85725" algn="ctr">
              <a:buNone/>
            </a:pPr>
            <a:r>
              <a:rPr lang="en-US" sz="1200" b="1">
                <a:solidFill>
                  <a:schemeClr val="tx1"/>
                </a:solidFill>
              </a:rPr>
              <a:t>Prohibit</a:t>
            </a:r>
          </a:p>
        </p:txBody>
      </p:sp>
      <p:sp>
        <p:nvSpPr>
          <p:cNvPr id="26" name="Isosceles Triangle 25">
            <a:extLst>
              <a:ext uri="{FF2B5EF4-FFF2-40B4-BE49-F238E27FC236}">
                <a16:creationId xmlns:a16="http://schemas.microsoft.com/office/drawing/2014/main" id="{FDF0F0D0-A080-767E-0BF1-7AE9265D1A1F}"/>
              </a:ext>
            </a:extLst>
          </p:cNvPr>
          <p:cNvSpPr/>
          <p:nvPr/>
        </p:nvSpPr>
        <p:spPr bwMode="gray">
          <a:xfrm rot="5400000">
            <a:off x="3940865" y="5473471"/>
            <a:ext cx="230657" cy="94463"/>
          </a:xfrm>
          <a:prstGeom prst="triangle">
            <a:avLst/>
          </a:prstGeom>
          <a:solidFill>
            <a:schemeClr val="accent2"/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41" name="Rectangle: Rounded Corners 40">
            <a:extLst>
              <a:ext uri="{FF2B5EF4-FFF2-40B4-BE49-F238E27FC236}">
                <a16:creationId xmlns:a16="http://schemas.microsoft.com/office/drawing/2014/main" id="{93376DAB-22DC-C5D5-1428-C16529BEDAC5}"/>
              </a:ext>
            </a:extLst>
          </p:cNvPr>
          <p:cNvSpPr/>
          <p:nvPr/>
        </p:nvSpPr>
        <p:spPr bwMode="gray">
          <a:xfrm>
            <a:off x="1663609" y="2833306"/>
            <a:ext cx="2278356" cy="708179"/>
          </a:xfrm>
          <a:prstGeom prst="rect">
            <a:avLst/>
          </a:prstGeom>
          <a:solidFill>
            <a:srgbClr val="3BB0E1"/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54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100">
                <a:solidFill>
                  <a:schemeClr val="bg1"/>
                </a:solidFill>
              </a:rPr>
              <a:t>Incentivize demand via procurement, disclosure, or embodied carbon rules.</a:t>
            </a:r>
          </a:p>
        </p:txBody>
      </p:sp>
      <p:sp>
        <p:nvSpPr>
          <p:cNvPr id="42" name="Rectangle: Rounded Corners 41">
            <a:extLst>
              <a:ext uri="{FF2B5EF4-FFF2-40B4-BE49-F238E27FC236}">
                <a16:creationId xmlns:a16="http://schemas.microsoft.com/office/drawing/2014/main" id="{352E106E-DAE3-46B6-28FA-D8F86178E180}"/>
              </a:ext>
            </a:extLst>
          </p:cNvPr>
          <p:cNvSpPr/>
          <p:nvPr/>
        </p:nvSpPr>
        <p:spPr bwMode="gray">
          <a:xfrm>
            <a:off x="1663608" y="3612154"/>
            <a:ext cx="2286771" cy="708180"/>
          </a:xfrm>
          <a:prstGeom prst="rect">
            <a:avLst/>
          </a:prstGeom>
          <a:solidFill>
            <a:srgbClr val="78C6E6"/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54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100">
                <a:solidFill>
                  <a:schemeClr val="tx1"/>
                </a:solidFill>
              </a:rPr>
              <a:t>Remove barriers via standards, codes, or infrastructure, to allow for new materials and supply chains.</a:t>
            </a:r>
          </a:p>
        </p:txBody>
      </p:sp>
      <p:sp>
        <p:nvSpPr>
          <p:cNvPr id="43" name="Rectangle: Rounded Corners 42">
            <a:extLst>
              <a:ext uri="{FF2B5EF4-FFF2-40B4-BE49-F238E27FC236}">
                <a16:creationId xmlns:a16="http://schemas.microsoft.com/office/drawing/2014/main" id="{6F70ED7B-6011-C230-6583-A82E89714196}"/>
              </a:ext>
            </a:extLst>
          </p:cNvPr>
          <p:cNvSpPr/>
          <p:nvPr/>
        </p:nvSpPr>
        <p:spPr bwMode="gray">
          <a:xfrm>
            <a:off x="1663609" y="4375188"/>
            <a:ext cx="2278356" cy="702125"/>
          </a:xfrm>
          <a:prstGeom prst="rect">
            <a:avLst/>
          </a:prstGeom>
          <a:solidFill>
            <a:srgbClr val="BDDFED"/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54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100">
                <a:solidFill>
                  <a:schemeClr val="tx1"/>
                </a:solidFill>
              </a:rPr>
              <a:t>Internalize externalities by raising costs or removing negative existing incentives.</a:t>
            </a:r>
          </a:p>
        </p:txBody>
      </p:sp>
      <p:sp>
        <p:nvSpPr>
          <p:cNvPr id="44" name="Rectangle: Rounded Corners 43">
            <a:extLst>
              <a:ext uri="{FF2B5EF4-FFF2-40B4-BE49-F238E27FC236}">
                <a16:creationId xmlns:a16="http://schemas.microsoft.com/office/drawing/2014/main" id="{085EB650-80D7-E8A4-C248-113D7A200D12}"/>
              </a:ext>
            </a:extLst>
          </p:cNvPr>
          <p:cNvSpPr/>
          <p:nvPr/>
        </p:nvSpPr>
        <p:spPr bwMode="gray">
          <a:xfrm>
            <a:off x="1663609" y="5169849"/>
            <a:ext cx="2278356" cy="702124"/>
          </a:xfrm>
          <a:prstGeom prst="rect">
            <a:avLst/>
          </a:prstGeom>
          <a:solidFill>
            <a:srgbClr val="F2F2F2"/>
          </a:solidFill>
          <a:ln w="952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54000" tIns="36000" rIns="54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100">
                <a:solidFill>
                  <a:schemeClr val="tx1"/>
                </a:solidFill>
              </a:rPr>
              <a:t>Legal bans or caps on fuels, clinker, or emissions.</a:t>
            </a:r>
          </a:p>
        </p:txBody>
      </p:sp>
      <p:pic>
        <p:nvPicPr>
          <p:cNvPr id="1030" name="Picture 6" descr="Flag of China - Wikipedia">
            <a:extLst>
              <a:ext uri="{FF2B5EF4-FFF2-40B4-BE49-F238E27FC236}">
                <a16:creationId xmlns:a16="http://schemas.microsoft.com/office/drawing/2014/main" id="{F7A823A7-84AD-B20C-2E26-B8BAC6A9515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9361337" y="1454800"/>
            <a:ext cx="309250" cy="206165"/>
          </a:xfrm>
          <a:prstGeom prst="ellipse">
            <a:avLst/>
          </a:prstGeom>
          <a:noFill/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46" name="TextBox 1045">
            <a:extLst>
              <a:ext uri="{FF2B5EF4-FFF2-40B4-BE49-F238E27FC236}">
                <a16:creationId xmlns:a16="http://schemas.microsoft.com/office/drawing/2014/main" id="{721B2EE1-CE9A-1588-4394-70BE7253395A}"/>
              </a:ext>
            </a:extLst>
          </p:cNvPr>
          <p:cNvSpPr txBox="1"/>
          <p:nvPr/>
        </p:nvSpPr>
        <p:spPr bwMode="gray">
          <a:xfrm>
            <a:off x="4184644" y="2065982"/>
            <a:ext cx="2347393" cy="708180"/>
          </a:xfrm>
          <a:prstGeom prst="rect">
            <a:avLst/>
          </a:prstGeom>
          <a:noFill/>
          <a:ln w="9525">
            <a:noFill/>
            <a:prstDash val="dash"/>
          </a:ln>
        </p:spPr>
        <p:txBody>
          <a:bodyPr wrap="square" lIns="36000" tIns="36000" rIns="36000" bIns="36000" rtlCol="0" anchor="t">
            <a:noAutofit/>
          </a:bodyPr>
          <a:lstStyle/>
          <a:p>
            <a:pPr marL="171450" indent="-171450">
              <a:spcBef>
                <a:spcPts val="300"/>
              </a:spcBef>
              <a:buFont typeface="Arial" panose="020B0604020202020204" pitchFamily="34" charset="0"/>
              <a:buChar char="•"/>
            </a:pPr>
            <a:r>
              <a:rPr lang="en-US" sz="1050" dirty="0"/>
              <a:t>IRA 45Q </a:t>
            </a:r>
            <a:r>
              <a:rPr lang="en-US" sz="1050" b="1" dirty="0"/>
              <a:t>tax credit for CCS </a:t>
            </a:r>
            <a:r>
              <a:rPr lang="en-US" sz="1050" dirty="0"/>
              <a:t>since 2023, preserved under OBBBA.</a:t>
            </a:r>
          </a:p>
        </p:txBody>
      </p:sp>
      <p:sp>
        <p:nvSpPr>
          <p:cNvPr id="1047" name="TextBox 1046">
            <a:extLst>
              <a:ext uri="{FF2B5EF4-FFF2-40B4-BE49-F238E27FC236}">
                <a16:creationId xmlns:a16="http://schemas.microsoft.com/office/drawing/2014/main" id="{134791B1-5FC0-CFC2-1F9A-1E891493AEBF}"/>
              </a:ext>
            </a:extLst>
          </p:cNvPr>
          <p:cNvSpPr txBox="1"/>
          <p:nvPr/>
        </p:nvSpPr>
        <p:spPr bwMode="gray">
          <a:xfrm>
            <a:off x="6800265" y="2065982"/>
            <a:ext cx="2338611" cy="708180"/>
          </a:xfrm>
          <a:prstGeom prst="rect">
            <a:avLst/>
          </a:prstGeom>
          <a:noFill/>
          <a:ln w="9525">
            <a:noFill/>
            <a:prstDash val="dash"/>
          </a:ln>
        </p:spPr>
        <p:txBody>
          <a:bodyPr wrap="square" lIns="36000" tIns="36000" rIns="36000" bIns="36000" rtlCol="0" anchor="t">
            <a:noAutofit/>
          </a:bodyPr>
          <a:lstStyle>
            <a:defPPr>
              <a:defRPr lang="en-US"/>
            </a:defPPr>
            <a:lvl1pPr marL="85725" indent="-85725">
              <a:spcBef>
                <a:spcPts val="300"/>
              </a:spcBef>
              <a:buFont typeface="Wingdings" panose="05000000000000000000" pitchFamily="2" charset="2"/>
              <a:buChar char="§"/>
              <a:defRPr sz="1050" i="1"/>
            </a:lvl1pPr>
          </a:lstStyle>
          <a:p>
            <a:pPr>
              <a:buFont typeface="Arial" panose="020B0604020202020204" pitchFamily="34" charset="0"/>
              <a:buChar char="•"/>
            </a:pPr>
            <a:r>
              <a:rPr lang="en-US" b="1" i="0" dirty="0"/>
              <a:t>Innovation Fund: </a:t>
            </a:r>
            <a:r>
              <a:rPr lang="en-US" i="0" dirty="0"/>
              <a:t>16 cement projects have been funded. 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i="0" dirty="0"/>
              <a:t>Carbon </a:t>
            </a:r>
            <a:r>
              <a:rPr lang="en-US" b="1" i="0" dirty="0" err="1"/>
              <a:t>CfD</a:t>
            </a:r>
            <a:r>
              <a:rPr lang="en-US" b="1" i="0" dirty="0"/>
              <a:t> pilot.</a:t>
            </a:r>
            <a:r>
              <a:rPr lang="en-US" i="0" dirty="0"/>
              <a:t> </a:t>
            </a:r>
          </a:p>
        </p:txBody>
      </p:sp>
      <p:sp>
        <p:nvSpPr>
          <p:cNvPr id="1048" name="TextBox 1047">
            <a:extLst>
              <a:ext uri="{FF2B5EF4-FFF2-40B4-BE49-F238E27FC236}">
                <a16:creationId xmlns:a16="http://schemas.microsoft.com/office/drawing/2014/main" id="{C42464EB-A23C-28FE-2E48-FFD6F944CF96}"/>
              </a:ext>
            </a:extLst>
          </p:cNvPr>
          <p:cNvSpPr txBox="1"/>
          <p:nvPr/>
        </p:nvSpPr>
        <p:spPr bwMode="gray">
          <a:xfrm>
            <a:off x="9406910" y="2065982"/>
            <a:ext cx="2318319" cy="708180"/>
          </a:xfrm>
          <a:prstGeom prst="rect">
            <a:avLst/>
          </a:prstGeom>
          <a:noFill/>
          <a:ln w="9525">
            <a:noFill/>
            <a:prstDash val="dash"/>
          </a:ln>
        </p:spPr>
        <p:txBody>
          <a:bodyPr wrap="square" lIns="36000" tIns="36000" rIns="36000" bIns="36000" rtlCol="0" anchor="t">
            <a:noAutofit/>
          </a:bodyPr>
          <a:lstStyle>
            <a:defPPr>
              <a:defRPr lang="en-US"/>
            </a:defPPr>
            <a:lvl1pPr marL="85725" indent="-85725">
              <a:spcBef>
                <a:spcPts val="300"/>
              </a:spcBef>
              <a:buFont typeface="Wingdings" panose="05000000000000000000" pitchFamily="2" charset="2"/>
              <a:buChar char="§"/>
              <a:defRPr sz="1050" i="1"/>
            </a:lvl1pPr>
          </a:lstStyle>
          <a:p>
            <a:pPr>
              <a:buFont typeface="Arial" panose="020B0604020202020204" pitchFamily="34" charset="0"/>
              <a:buChar char="•"/>
            </a:pPr>
            <a:r>
              <a:rPr lang="en-US" b="1" i="0" dirty="0"/>
              <a:t>Green Credit Guidelines </a:t>
            </a:r>
            <a:r>
              <a:rPr lang="en-US" i="0" dirty="0"/>
              <a:t>(updated 2021). Banks prioritize lending to green investments including green cement. </a:t>
            </a:r>
          </a:p>
        </p:txBody>
      </p:sp>
      <p:sp>
        <p:nvSpPr>
          <p:cNvPr id="1049" name="TextBox 1048">
            <a:extLst>
              <a:ext uri="{FF2B5EF4-FFF2-40B4-BE49-F238E27FC236}">
                <a16:creationId xmlns:a16="http://schemas.microsoft.com/office/drawing/2014/main" id="{F484A983-BC46-D5FD-10CA-C2166D66BF13}"/>
              </a:ext>
            </a:extLst>
          </p:cNvPr>
          <p:cNvSpPr txBox="1"/>
          <p:nvPr/>
        </p:nvSpPr>
        <p:spPr bwMode="gray">
          <a:xfrm>
            <a:off x="4184644" y="2833307"/>
            <a:ext cx="2347393" cy="708180"/>
          </a:xfrm>
          <a:prstGeom prst="rect">
            <a:avLst/>
          </a:prstGeom>
          <a:noFill/>
          <a:ln w="9525">
            <a:noFill/>
            <a:prstDash val="dash"/>
          </a:ln>
        </p:spPr>
        <p:txBody>
          <a:bodyPr wrap="square" lIns="36000" tIns="36000" rIns="36000" bIns="36000" rtlCol="0" anchor="t">
            <a:noAutofit/>
          </a:bodyPr>
          <a:lstStyle>
            <a:defPPr>
              <a:defRPr lang="en-US"/>
            </a:defPPr>
            <a:lvl1pPr marL="85725" indent="-85725">
              <a:spcBef>
                <a:spcPts val="300"/>
              </a:spcBef>
              <a:buFont typeface="Wingdings" panose="05000000000000000000" pitchFamily="2" charset="2"/>
              <a:buChar char="§"/>
              <a:defRPr sz="1050" i="1"/>
            </a:lvl1pPr>
          </a:lstStyle>
          <a:p>
            <a:pPr>
              <a:buFont typeface="Arial" panose="020B0604020202020204" pitchFamily="34" charset="0"/>
              <a:buChar char="•"/>
            </a:pPr>
            <a:r>
              <a:rPr lang="en-US" b="1" i="0"/>
              <a:t>Buy Clean </a:t>
            </a:r>
            <a:r>
              <a:rPr lang="en-US" i="0"/>
              <a:t>(federal/state) in 2021.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i="0"/>
              <a:t>Public procurement guarantees demand. Federal canceled in 2025.</a:t>
            </a:r>
          </a:p>
        </p:txBody>
      </p:sp>
      <p:sp>
        <p:nvSpPr>
          <p:cNvPr id="1050" name="TextBox 1049">
            <a:extLst>
              <a:ext uri="{FF2B5EF4-FFF2-40B4-BE49-F238E27FC236}">
                <a16:creationId xmlns:a16="http://schemas.microsoft.com/office/drawing/2014/main" id="{BE023418-92E6-1B64-EFEC-B71BE72CB010}"/>
              </a:ext>
            </a:extLst>
          </p:cNvPr>
          <p:cNvSpPr txBox="1"/>
          <p:nvPr/>
        </p:nvSpPr>
        <p:spPr bwMode="gray">
          <a:xfrm>
            <a:off x="6800265" y="2833307"/>
            <a:ext cx="2338611" cy="708180"/>
          </a:xfrm>
          <a:prstGeom prst="rect">
            <a:avLst/>
          </a:prstGeom>
          <a:noFill/>
          <a:ln w="9525">
            <a:noFill/>
            <a:prstDash val="dash"/>
          </a:ln>
        </p:spPr>
        <p:txBody>
          <a:bodyPr wrap="square" lIns="36000" tIns="36000" rIns="36000" bIns="36000" rtlCol="0" anchor="t">
            <a:noAutofit/>
          </a:bodyPr>
          <a:lstStyle>
            <a:defPPr>
              <a:defRPr lang="en-US"/>
            </a:defPPr>
            <a:lvl1pPr marL="85725" indent="-85725">
              <a:spcBef>
                <a:spcPts val="300"/>
              </a:spcBef>
              <a:buFont typeface="Wingdings" panose="05000000000000000000" pitchFamily="2" charset="2"/>
              <a:buChar char="§"/>
              <a:defRPr sz="1050" i="1"/>
            </a:lvl1pPr>
          </a:lstStyle>
          <a:p>
            <a:pPr>
              <a:buFont typeface="Arial" panose="020B0604020202020204" pitchFamily="34" charset="0"/>
              <a:buChar char="•"/>
            </a:pPr>
            <a:r>
              <a:rPr lang="en-US" i="0"/>
              <a:t>National Embodied Carbon Disclosures (e.g., France RE2020) binding since 2021. Creates demand for verified low-carb cement.</a:t>
            </a:r>
          </a:p>
        </p:txBody>
      </p:sp>
      <p:sp>
        <p:nvSpPr>
          <p:cNvPr id="1051" name="TextBox 1050">
            <a:extLst>
              <a:ext uri="{FF2B5EF4-FFF2-40B4-BE49-F238E27FC236}">
                <a16:creationId xmlns:a16="http://schemas.microsoft.com/office/drawing/2014/main" id="{8D4118BC-797A-7283-7B47-56AF53F103B3}"/>
              </a:ext>
            </a:extLst>
          </p:cNvPr>
          <p:cNvSpPr txBox="1"/>
          <p:nvPr/>
        </p:nvSpPr>
        <p:spPr bwMode="gray">
          <a:xfrm>
            <a:off x="9406910" y="2833307"/>
            <a:ext cx="2318319" cy="708180"/>
          </a:xfrm>
          <a:prstGeom prst="rect">
            <a:avLst/>
          </a:prstGeom>
          <a:noFill/>
          <a:ln w="9525">
            <a:noFill/>
            <a:prstDash val="dash"/>
          </a:ln>
        </p:spPr>
        <p:txBody>
          <a:bodyPr wrap="square" lIns="36000" tIns="36000" rIns="36000" bIns="36000" rtlCol="0" anchor="t">
            <a:noAutofit/>
          </a:bodyPr>
          <a:lstStyle>
            <a:defPPr>
              <a:defRPr lang="en-US"/>
            </a:defPPr>
            <a:lvl1pPr marL="85725" indent="-85725">
              <a:spcBef>
                <a:spcPts val="300"/>
              </a:spcBef>
              <a:buFont typeface="Wingdings" panose="05000000000000000000" pitchFamily="2" charset="2"/>
              <a:buChar char="§"/>
              <a:defRPr sz="1050" i="1"/>
            </a:lvl1pPr>
          </a:lstStyle>
          <a:p>
            <a:pPr>
              <a:buFont typeface="Arial" panose="020B0604020202020204" pitchFamily="34" charset="0"/>
              <a:buChar char="•"/>
            </a:pPr>
            <a:r>
              <a:rPr lang="en-US" i="0"/>
              <a:t>GB/T Green Building Code (MOHURD ’17+, revised ’20).</a:t>
            </a:r>
            <a:r>
              <a:rPr lang="en-US" b="1" i="0"/>
              <a:t> Green materials in public projects. Pulls low-carb cement.</a:t>
            </a:r>
          </a:p>
        </p:txBody>
      </p:sp>
      <p:sp>
        <p:nvSpPr>
          <p:cNvPr id="1052" name="TextBox 1051">
            <a:extLst>
              <a:ext uri="{FF2B5EF4-FFF2-40B4-BE49-F238E27FC236}">
                <a16:creationId xmlns:a16="http://schemas.microsoft.com/office/drawing/2014/main" id="{5444E971-1111-9B10-AF38-F6A3A2B33013}"/>
              </a:ext>
            </a:extLst>
          </p:cNvPr>
          <p:cNvSpPr txBox="1"/>
          <p:nvPr/>
        </p:nvSpPr>
        <p:spPr bwMode="gray">
          <a:xfrm>
            <a:off x="4184644" y="3612154"/>
            <a:ext cx="2347393" cy="708180"/>
          </a:xfrm>
          <a:prstGeom prst="rect">
            <a:avLst/>
          </a:prstGeom>
          <a:noFill/>
          <a:ln w="9525">
            <a:noFill/>
            <a:prstDash val="dash"/>
          </a:ln>
        </p:spPr>
        <p:txBody>
          <a:bodyPr wrap="square" lIns="36000" tIns="36000" rIns="36000" bIns="36000" rtlCol="0" anchor="t">
            <a:noAutofit/>
          </a:bodyPr>
          <a:lstStyle>
            <a:defPPr>
              <a:defRPr lang="en-US"/>
            </a:defPPr>
            <a:lvl1pPr marL="85725" indent="-85725">
              <a:spcBef>
                <a:spcPts val="300"/>
              </a:spcBef>
              <a:buFont typeface="Wingdings" panose="05000000000000000000" pitchFamily="2" charset="2"/>
              <a:buChar char="§"/>
              <a:defRPr sz="1050" i="1"/>
            </a:lvl1pPr>
          </a:lstStyle>
          <a:p>
            <a:pPr>
              <a:buFont typeface="Arial" panose="020B0604020202020204" pitchFamily="34" charset="0"/>
              <a:buChar char="•"/>
            </a:pPr>
            <a:r>
              <a:rPr lang="en-US" i="0"/>
              <a:t>States’ </a:t>
            </a:r>
            <a:r>
              <a:rPr lang="en-US" b="1" i="0"/>
              <a:t>DOT adoption of ASTM C1157</a:t>
            </a:r>
            <a:r>
              <a:rPr lang="en-US" i="0"/>
              <a:t> (Performance Cement Spec). Removes prescriptive clinker limits.</a:t>
            </a:r>
          </a:p>
        </p:txBody>
      </p:sp>
      <p:sp>
        <p:nvSpPr>
          <p:cNvPr id="1053" name="TextBox 1052">
            <a:extLst>
              <a:ext uri="{FF2B5EF4-FFF2-40B4-BE49-F238E27FC236}">
                <a16:creationId xmlns:a16="http://schemas.microsoft.com/office/drawing/2014/main" id="{2D73AADA-50F7-7FA4-DF6B-E6DDE0489B2F}"/>
              </a:ext>
            </a:extLst>
          </p:cNvPr>
          <p:cNvSpPr txBox="1"/>
          <p:nvPr/>
        </p:nvSpPr>
        <p:spPr bwMode="gray">
          <a:xfrm>
            <a:off x="6800265" y="3612154"/>
            <a:ext cx="2338611" cy="708180"/>
          </a:xfrm>
          <a:prstGeom prst="rect">
            <a:avLst/>
          </a:prstGeom>
          <a:noFill/>
          <a:ln w="9525">
            <a:noFill/>
            <a:prstDash val="dash"/>
          </a:ln>
        </p:spPr>
        <p:txBody>
          <a:bodyPr wrap="square" lIns="36000" tIns="36000" rIns="36000" bIns="36000" rtlCol="0" anchor="t">
            <a:noAutofit/>
          </a:bodyPr>
          <a:lstStyle>
            <a:defPPr>
              <a:defRPr lang="en-US"/>
            </a:defPPr>
            <a:lvl1pPr marL="85725" indent="-85725">
              <a:spcBef>
                <a:spcPts val="300"/>
              </a:spcBef>
              <a:buFont typeface="Wingdings" panose="05000000000000000000" pitchFamily="2" charset="2"/>
              <a:buChar char="§"/>
              <a:defRPr sz="1050" i="1"/>
            </a:lvl1pPr>
          </a:lstStyle>
          <a:p>
            <a:pPr>
              <a:buFont typeface="Arial" panose="020B0604020202020204" pitchFamily="34" charset="0"/>
              <a:buChar char="•"/>
            </a:pPr>
            <a:r>
              <a:rPr lang="en-US" i="0"/>
              <a:t>EN 197-5 Standard – CEN 2021. Active. </a:t>
            </a:r>
            <a:r>
              <a:rPr lang="en-US" b="1" i="0"/>
              <a:t>Approves calcined clay (LC3) blends</a:t>
            </a:r>
            <a:r>
              <a:rPr lang="en-US" i="0"/>
              <a:t>, enables clinker substitution.</a:t>
            </a:r>
          </a:p>
        </p:txBody>
      </p:sp>
      <p:sp>
        <p:nvSpPr>
          <p:cNvPr id="1054" name="TextBox 1053">
            <a:extLst>
              <a:ext uri="{FF2B5EF4-FFF2-40B4-BE49-F238E27FC236}">
                <a16:creationId xmlns:a16="http://schemas.microsoft.com/office/drawing/2014/main" id="{CBEEB3D3-DE5D-6D61-AD84-9C1A7CE07504}"/>
              </a:ext>
            </a:extLst>
          </p:cNvPr>
          <p:cNvSpPr txBox="1"/>
          <p:nvPr/>
        </p:nvSpPr>
        <p:spPr bwMode="gray">
          <a:xfrm>
            <a:off x="9406910" y="3612154"/>
            <a:ext cx="2318319" cy="708180"/>
          </a:xfrm>
          <a:prstGeom prst="rect">
            <a:avLst/>
          </a:prstGeom>
          <a:noFill/>
          <a:ln w="9525">
            <a:noFill/>
            <a:prstDash val="dash"/>
          </a:ln>
        </p:spPr>
        <p:txBody>
          <a:bodyPr wrap="square" lIns="36000" tIns="36000" rIns="36000" bIns="36000" rtlCol="0" anchor="t">
            <a:noAutofit/>
          </a:bodyPr>
          <a:lstStyle>
            <a:defPPr>
              <a:defRPr lang="en-US"/>
            </a:defPPr>
            <a:lvl1pPr marL="85725" indent="-85725">
              <a:spcBef>
                <a:spcPts val="300"/>
              </a:spcBef>
              <a:buFont typeface="Wingdings" panose="05000000000000000000" pitchFamily="2" charset="2"/>
              <a:buChar char="§"/>
              <a:defRPr sz="1050" i="1"/>
            </a:lvl1pPr>
          </a:lstStyle>
          <a:p>
            <a:pPr>
              <a:buFont typeface="Arial" panose="020B0604020202020204" pitchFamily="34" charset="0"/>
              <a:buChar char="•"/>
            </a:pPr>
            <a:r>
              <a:rPr lang="en-US" b="1" i="0"/>
              <a:t>GB 175-2023 and related SCM specs </a:t>
            </a:r>
            <a:r>
              <a:rPr lang="en-US" i="0"/>
              <a:t>(GB/T 1596; GB/T 18046) legally define types and allow lower-clinker compositions.</a:t>
            </a:r>
          </a:p>
        </p:txBody>
      </p:sp>
      <p:sp>
        <p:nvSpPr>
          <p:cNvPr id="1055" name="TextBox 1054">
            <a:extLst>
              <a:ext uri="{FF2B5EF4-FFF2-40B4-BE49-F238E27FC236}">
                <a16:creationId xmlns:a16="http://schemas.microsoft.com/office/drawing/2014/main" id="{7530A71A-CFA2-31CA-C6CE-BBCB527D1AF0}"/>
              </a:ext>
            </a:extLst>
          </p:cNvPr>
          <p:cNvSpPr txBox="1"/>
          <p:nvPr/>
        </p:nvSpPr>
        <p:spPr bwMode="gray">
          <a:xfrm>
            <a:off x="4184644" y="4375188"/>
            <a:ext cx="2347393" cy="708180"/>
          </a:xfrm>
          <a:prstGeom prst="rect">
            <a:avLst/>
          </a:prstGeom>
          <a:noFill/>
          <a:ln w="9525">
            <a:noFill/>
            <a:prstDash val="dash"/>
          </a:ln>
        </p:spPr>
        <p:txBody>
          <a:bodyPr wrap="square" lIns="36000" tIns="36000" rIns="36000" bIns="36000" rtlCol="0" anchor="t">
            <a:noAutofit/>
          </a:bodyPr>
          <a:lstStyle>
            <a:defPPr>
              <a:defRPr lang="en-US"/>
            </a:defPPr>
            <a:lvl1pPr marL="85725" indent="-85725">
              <a:spcBef>
                <a:spcPts val="300"/>
              </a:spcBef>
              <a:buFont typeface="Wingdings" panose="05000000000000000000" pitchFamily="2" charset="2"/>
              <a:buChar char="§"/>
              <a:defRPr sz="1050" i="1"/>
            </a:lvl1pPr>
          </a:lstStyle>
          <a:p>
            <a:pPr>
              <a:buFont typeface="Arial" panose="020B0604020202020204" pitchFamily="34" charset="0"/>
              <a:buChar char="•"/>
            </a:pPr>
            <a:r>
              <a:rPr lang="en-US" b="1" i="0"/>
              <a:t>California Cap-and-Trade Program </a:t>
            </a:r>
            <a:r>
              <a:rPr lang="en-US" i="0"/>
              <a:t>(CARB, since 2013). Impact: Adds ~$2 to $35/tCO₂ to clinker cost.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b="1" i="0"/>
              <a:t>RGGI C&amp;T: </a:t>
            </a:r>
            <a:r>
              <a:rPr lang="en-US" i="0"/>
              <a:t>$1.5B revenues in ’24.</a:t>
            </a:r>
          </a:p>
        </p:txBody>
      </p:sp>
      <p:sp>
        <p:nvSpPr>
          <p:cNvPr id="1056" name="TextBox 1055">
            <a:extLst>
              <a:ext uri="{FF2B5EF4-FFF2-40B4-BE49-F238E27FC236}">
                <a16:creationId xmlns:a16="http://schemas.microsoft.com/office/drawing/2014/main" id="{58B82D98-D749-0A42-B957-599D4EB3B74C}"/>
              </a:ext>
            </a:extLst>
          </p:cNvPr>
          <p:cNvSpPr txBox="1"/>
          <p:nvPr/>
        </p:nvSpPr>
        <p:spPr bwMode="gray">
          <a:xfrm>
            <a:off x="6800265" y="4375188"/>
            <a:ext cx="2338611" cy="708180"/>
          </a:xfrm>
          <a:prstGeom prst="rect">
            <a:avLst/>
          </a:prstGeom>
          <a:noFill/>
          <a:ln w="9525">
            <a:noFill/>
            <a:prstDash val="dash"/>
          </a:ln>
        </p:spPr>
        <p:txBody>
          <a:bodyPr wrap="square" lIns="36000" tIns="36000" rIns="36000" bIns="36000" rtlCol="0" anchor="t">
            <a:noAutofit/>
          </a:bodyPr>
          <a:lstStyle>
            <a:defPPr>
              <a:defRPr lang="en-US"/>
            </a:defPPr>
            <a:lvl1pPr marL="85725" indent="-85725">
              <a:spcBef>
                <a:spcPts val="300"/>
              </a:spcBef>
              <a:buFont typeface="Wingdings" panose="05000000000000000000" pitchFamily="2" charset="2"/>
              <a:buChar char="§"/>
              <a:defRPr sz="1050" i="1"/>
            </a:lvl1pPr>
          </a:lstStyle>
          <a:p>
            <a:pPr>
              <a:buFont typeface="Arial" panose="020B0604020202020204" pitchFamily="34" charset="0"/>
              <a:buChar char="•"/>
            </a:pPr>
            <a:r>
              <a:rPr lang="en-US" b="1" i="0" dirty="0"/>
              <a:t>EU ETS Phase IV and CBAM phase-in 2023-26.</a:t>
            </a:r>
            <a:r>
              <a:rPr lang="en-US" i="0" dirty="0"/>
              <a:t> Tightens free allocation; border tariff raises cost of carbon-intensive imports.</a:t>
            </a:r>
          </a:p>
        </p:txBody>
      </p:sp>
      <p:sp>
        <p:nvSpPr>
          <p:cNvPr id="1057" name="TextBox 1056">
            <a:extLst>
              <a:ext uri="{FF2B5EF4-FFF2-40B4-BE49-F238E27FC236}">
                <a16:creationId xmlns:a16="http://schemas.microsoft.com/office/drawing/2014/main" id="{D7E57846-EE7C-2DDD-6F4E-AC14472AD924}"/>
              </a:ext>
            </a:extLst>
          </p:cNvPr>
          <p:cNvSpPr txBox="1"/>
          <p:nvPr/>
        </p:nvSpPr>
        <p:spPr bwMode="gray">
          <a:xfrm>
            <a:off x="9406910" y="4375188"/>
            <a:ext cx="2318319" cy="708180"/>
          </a:xfrm>
          <a:prstGeom prst="rect">
            <a:avLst/>
          </a:prstGeom>
          <a:noFill/>
          <a:ln w="9525">
            <a:noFill/>
            <a:prstDash val="dash"/>
          </a:ln>
        </p:spPr>
        <p:txBody>
          <a:bodyPr wrap="square" lIns="36000" tIns="36000" rIns="36000" bIns="36000" rtlCol="0" anchor="t">
            <a:noAutofit/>
          </a:bodyPr>
          <a:lstStyle>
            <a:defPPr>
              <a:defRPr lang="en-US"/>
            </a:defPPr>
            <a:lvl1pPr marL="85725" indent="-85725">
              <a:spcBef>
                <a:spcPts val="300"/>
              </a:spcBef>
              <a:buFont typeface="Wingdings" panose="05000000000000000000" pitchFamily="2" charset="2"/>
              <a:buChar char="§"/>
              <a:defRPr sz="1050" i="1"/>
            </a:lvl1pPr>
          </a:lstStyle>
          <a:p>
            <a:pPr>
              <a:buFont typeface="Arial" panose="020B0604020202020204" pitchFamily="34" charset="0"/>
              <a:buChar char="•"/>
            </a:pPr>
            <a:r>
              <a:rPr lang="en-US" i="0"/>
              <a:t>National ETS </a:t>
            </a:r>
            <a:r>
              <a:rPr lang="en-US" b="1" i="0"/>
              <a:t>expansion to cement; first compliance end of 2025.</a:t>
            </a:r>
            <a:r>
              <a:rPr lang="en-US" i="0"/>
              <a:t> Absolute caps signaled for 2027.</a:t>
            </a:r>
          </a:p>
        </p:txBody>
      </p:sp>
      <p:sp>
        <p:nvSpPr>
          <p:cNvPr id="1058" name="TextBox 1057">
            <a:extLst>
              <a:ext uri="{FF2B5EF4-FFF2-40B4-BE49-F238E27FC236}">
                <a16:creationId xmlns:a16="http://schemas.microsoft.com/office/drawing/2014/main" id="{C00990E4-CF95-B91E-833D-1AB77BF4AA3D}"/>
              </a:ext>
            </a:extLst>
          </p:cNvPr>
          <p:cNvSpPr txBox="1"/>
          <p:nvPr/>
        </p:nvSpPr>
        <p:spPr bwMode="gray">
          <a:xfrm>
            <a:off x="4184644" y="5169849"/>
            <a:ext cx="2347393" cy="708180"/>
          </a:xfrm>
          <a:prstGeom prst="rect">
            <a:avLst/>
          </a:prstGeom>
          <a:noFill/>
          <a:ln w="9525">
            <a:noFill/>
            <a:prstDash val="dash"/>
          </a:ln>
        </p:spPr>
        <p:txBody>
          <a:bodyPr wrap="square" lIns="36000" tIns="36000" rIns="36000" bIns="36000" rtlCol="0" anchor="t">
            <a:noAutofit/>
          </a:bodyPr>
          <a:lstStyle>
            <a:defPPr>
              <a:defRPr lang="en-US"/>
            </a:defPPr>
            <a:lvl1pPr marL="85725" indent="-85725">
              <a:spcBef>
                <a:spcPts val="300"/>
              </a:spcBef>
              <a:buFont typeface="Wingdings" panose="05000000000000000000" pitchFamily="2" charset="2"/>
              <a:buChar char="§"/>
              <a:defRPr sz="1050" i="1"/>
            </a:lvl1pPr>
          </a:lstStyle>
          <a:p>
            <a:pPr>
              <a:buFont typeface="Arial" panose="020B0604020202020204" pitchFamily="34" charset="0"/>
              <a:buChar char="•"/>
            </a:pPr>
            <a:r>
              <a:rPr lang="en-US" i="0"/>
              <a:t>Colorado </a:t>
            </a:r>
            <a:r>
              <a:rPr lang="en-US" b="1" i="0"/>
              <a:t>DOT GWP caps for cement and concrete</a:t>
            </a:r>
            <a:r>
              <a:rPr lang="en-US" i="0"/>
              <a:t>, Jan. 1, 2025; applies to projects with construction on or after July 1, 2025.</a:t>
            </a:r>
          </a:p>
        </p:txBody>
      </p:sp>
      <p:sp>
        <p:nvSpPr>
          <p:cNvPr id="1059" name="TextBox 1058">
            <a:extLst>
              <a:ext uri="{FF2B5EF4-FFF2-40B4-BE49-F238E27FC236}">
                <a16:creationId xmlns:a16="http://schemas.microsoft.com/office/drawing/2014/main" id="{CC1890CF-E28B-6123-1E46-9497F341A921}"/>
              </a:ext>
            </a:extLst>
          </p:cNvPr>
          <p:cNvSpPr txBox="1"/>
          <p:nvPr/>
        </p:nvSpPr>
        <p:spPr bwMode="gray">
          <a:xfrm>
            <a:off x="6800265" y="5169849"/>
            <a:ext cx="2338611" cy="708180"/>
          </a:xfrm>
          <a:prstGeom prst="rect">
            <a:avLst/>
          </a:prstGeom>
          <a:noFill/>
          <a:ln w="9525">
            <a:noFill/>
            <a:prstDash val="dash"/>
          </a:ln>
        </p:spPr>
        <p:txBody>
          <a:bodyPr wrap="square" lIns="36000" tIns="36000" rIns="36000" bIns="36000" rtlCol="0" anchor="t">
            <a:noAutofit/>
          </a:bodyPr>
          <a:lstStyle>
            <a:defPPr>
              <a:defRPr lang="en-US"/>
            </a:defPPr>
            <a:lvl1pPr marL="85725" indent="-85725">
              <a:spcBef>
                <a:spcPts val="300"/>
              </a:spcBef>
              <a:buFont typeface="Wingdings" panose="05000000000000000000" pitchFamily="2" charset="2"/>
              <a:buChar char="§"/>
              <a:defRPr sz="1050" i="1"/>
            </a:lvl1pPr>
          </a:lstStyle>
          <a:p>
            <a:pPr>
              <a:buFont typeface="Arial" panose="020B0604020202020204" pitchFamily="34" charset="0"/>
              <a:buChar char="•"/>
            </a:pPr>
            <a:r>
              <a:rPr lang="en-US" i="0"/>
              <a:t>UK coal phase-out (BEIS, binding 2025). </a:t>
            </a:r>
            <a:r>
              <a:rPr lang="en-US" b="1" i="0"/>
              <a:t>Cement kilns must shift away from coal fuels.</a:t>
            </a:r>
          </a:p>
        </p:txBody>
      </p:sp>
      <p:sp>
        <p:nvSpPr>
          <p:cNvPr id="1060" name="TextBox 1059">
            <a:extLst>
              <a:ext uri="{FF2B5EF4-FFF2-40B4-BE49-F238E27FC236}">
                <a16:creationId xmlns:a16="http://schemas.microsoft.com/office/drawing/2014/main" id="{33FE1059-612D-A2C3-490A-6E0C3487A851}"/>
              </a:ext>
            </a:extLst>
          </p:cNvPr>
          <p:cNvSpPr txBox="1"/>
          <p:nvPr/>
        </p:nvSpPr>
        <p:spPr bwMode="gray">
          <a:xfrm>
            <a:off x="9406910" y="5169849"/>
            <a:ext cx="2318319" cy="708180"/>
          </a:xfrm>
          <a:prstGeom prst="rect">
            <a:avLst/>
          </a:prstGeom>
          <a:noFill/>
          <a:ln w="9525">
            <a:noFill/>
            <a:prstDash val="dash"/>
          </a:ln>
        </p:spPr>
        <p:txBody>
          <a:bodyPr wrap="square" lIns="36000" tIns="36000" rIns="36000" bIns="36000" rtlCol="0" anchor="t">
            <a:noAutofit/>
          </a:bodyPr>
          <a:lstStyle>
            <a:defPPr>
              <a:defRPr lang="en-US"/>
            </a:defPPr>
            <a:lvl1pPr marL="85725" indent="-85725">
              <a:spcBef>
                <a:spcPts val="300"/>
              </a:spcBef>
              <a:buFont typeface="Wingdings" panose="05000000000000000000" pitchFamily="2" charset="2"/>
              <a:buChar char="§"/>
              <a:defRPr sz="1050" i="1"/>
            </a:lvl1pPr>
          </a:lstStyle>
          <a:p>
            <a:pPr>
              <a:buFont typeface="Arial" panose="020B0604020202020204" pitchFamily="34" charset="0"/>
              <a:buChar char="•"/>
            </a:pPr>
            <a:r>
              <a:rPr lang="en-US" b="1" i="0" dirty="0"/>
              <a:t>No new clinker capacity and strict capacity replacement (2024).</a:t>
            </a:r>
            <a:r>
              <a:rPr lang="en-US" i="0" dirty="0"/>
              <a:t> Tougher replacement ratios (e.g., ~2:1 in air-polluted regions).</a:t>
            </a:r>
          </a:p>
        </p:txBody>
      </p:sp>
      <p:sp>
        <p:nvSpPr>
          <p:cNvPr id="1065" name="Rectangle: Rounded Corners 1064">
            <a:extLst>
              <a:ext uri="{FF2B5EF4-FFF2-40B4-BE49-F238E27FC236}">
                <a16:creationId xmlns:a16="http://schemas.microsoft.com/office/drawing/2014/main" id="{D4283EFA-9CF7-EBFD-F1B5-F4656D2A48FA}"/>
              </a:ext>
            </a:extLst>
          </p:cNvPr>
          <p:cNvSpPr/>
          <p:nvPr/>
        </p:nvSpPr>
        <p:spPr bwMode="gray">
          <a:xfrm>
            <a:off x="4236003" y="1795449"/>
            <a:ext cx="2321734" cy="206319"/>
          </a:xfrm>
          <a:prstGeom prst="roundRect">
            <a:avLst>
              <a:gd name="adj" fmla="val 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000">
                <a:solidFill>
                  <a:schemeClr val="tx1"/>
                </a:solidFill>
              </a:rPr>
              <a:t>2023: 40 MtCO</a:t>
            </a:r>
            <a:r>
              <a:rPr lang="en-US" sz="1000" baseline="-25000">
                <a:solidFill>
                  <a:schemeClr val="tx1"/>
                </a:solidFill>
              </a:rPr>
              <a:t>2</a:t>
            </a:r>
            <a:r>
              <a:rPr lang="en-US" sz="1000">
                <a:solidFill>
                  <a:schemeClr val="tx1"/>
                </a:solidFill>
              </a:rPr>
              <a:t>    World Rank: 5</a:t>
            </a:r>
            <a:r>
              <a:rPr lang="en-US" sz="1000" baseline="30000">
                <a:solidFill>
                  <a:schemeClr val="tx1"/>
                </a:solidFill>
              </a:rPr>
              <a:t>th</a:t>
            </a:r>
            <a:r>
              <a:rPr lang="en-US" sz="1000">
                <a:solidFill>
                  <a:schemeClr val="tx1"/>
                </a:solidFill>
              </a:rPr>
              <a:t> </a:t>
            </a:r>
          </a:p>
        </p:txBody>
      </p:sp>
      <p:pic>
        <p:nvPicPr>
          <p:cNvPr id="53" name="Picture 52">
            <a:extLst>
              <a:ext uri="{FF2B5EF4-FFF2-40B4-BE49-F238E27FC236}">
                <a16:creationId xmlns:a16="http://schemas.microsoft.com/office/drawing/2014/main" id="{8948773B-841E-8A5A-1519-9EB2EE2CE1DE}"/>
              </a:ext>
            </a:extLst>
          </p:cNvPr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4116518" y="1454800"/>
            <a:ext cx="309250" cy="206165"/>
          </a:xfrm>
          <a:prstGeom prst="ellipse">
            <a:avLst/>
          </a:prstGeom>
          <a:effectLst/>
        </p:spPr>
      </p:pic>
      <p:sp>
        <p:nvSpPr>
          <p:cNvPr id="1067" name="Rectangle: Rounded Corners 1066">
            <a:extLst>
              <a:ext uri="{FF2B5EF4-FFF2-40B4-BE49-F238E27FC236}">
                <a16:creationId xmlns:a16="http://schemas.microsoft.com/office/drawing/2014/main" id="{6343E508-3520-22E3-BEF4-B218DFFA8998}"/>
              </a:ext>
            </a:extLst>
          </p:cNvPr>
          <p:cNvSpPr/>
          <p:nvPr/>
        </p:nvSpPr>
        <p:spPr bwMode="gray">
          <a:xfrm>
            <a:off x="9489969" y="1795449"/>
            <a:ext cx="2157421" cy="206319"/>
          </a:xfrm>
          <a:prstGeom prst="roundRect">
            <a:avLst>
              <a:gd name="adj" fmla="val 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000">
                <a:solidFill>
                  <a:schemeClr val="tx1"/>
                </a:solidFill>
              </a:rPr>
              <a:t>2023: 718 MtCO</a:t>
            </a:r>
            <a:r>
              <a:rPr lang="en-US" sz="1000" baseline="-25000">
                <a:solidFill>
                  <a:schemeClr val="tx1"/>
                </a:solidFill>
              </a:rPr>
              <a:t>2</a:t>
            </a:r>
            <a:r>
              <a:rPr lang="en-US" sz="1000">
                <a:solidFill>
                  <a:schemeClr val="tx1"/>
                </a:solidFill>
              </a:rPr>
              <a:t>    World Rank: 1</a:t>
            </a:r>
            <a:r>
              <a:rPr lang="en-US" sz="1000" baseline="30000">
                <a:solidFill>
                  <a:schemeClr val="tx1"/>
                </a:solidFill>
              </a:rPr>
              <a:t>st</a:t>
            </a:r>
            <a:r>
              <a:rPr lang="en-US" sz="1000">
                <a:solidFill>
                  <a:schemeClr val="tx1"/>
                </a:solidFill>
              </a:rPr>
              <a:t>  </a:t>
            </a:r>
          </a:p>
        </p:txBody>
      </p:sp>
      <p:grpSp>
        <p:nvGrpSpPr>
          <p:cNvPr id="1119" name="Group 1118">
            <a:extLst>
              <a:ext uri="{FF2B5EF4-FFF2-40B4-BE49-F238E27FC236}">
                <a16:creationId xmlns:a16="http://schemas.microsoft.com/office/drawing/2014/main" id="{7E614444-E7BE-70FE-4173-7BE3432829F3}"/>
              </a:ext>
            </a:extLst>
          </p:cNvPr>
          <p:cNvGrpSpPr/>
          <p:nvPr/>
        </p:nvGrpSpPr>
        <p:grpSpPr>
          <a:xfrm>
            <a:off x="6751698" y="1428501"/>
            <a:ext cx="429991" cy="233495"/>
            <a:chOff x="6997443" y="1428501"/>
            <a:chExt cx="429991" cy="233495"/>
          </a:xfrm>
          <a:effectLst/>
        </p:grpSpPr>
        <p:pic>
          <p:nvPicPr>
            <p:cNvPr id="1028" name="Picture 4" descr="Flag of Europe - Wikipedia">
              <a:extLst>
                <a:ext uri="{FF2B5EF4-FFF2-40B4-BE49-F238E27FC236}">
                  <a16:creationId xmlns:a16="http://schemas.microsoft.com/office/drawing/2014/main" id="{5F6B0C1C-6EED-2E81-CAA7-748986C927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9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97443" y="1453768"/>
              <a:ext cx="312343" cy="208228"/>
            </a:xfrm>
            <a:prstGeom prst="ellipse">
              <a:avLst/>
            </a:prstGeom>
            <a:noFill/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68" name="Picture 8" descr="Union Jack - Wikipedia">
              <a:extLst>
                <a:ext uri="{FF2B5EF4-FFF2-40B4-BE49-F238E27FC236}">
                  <a16:creationId xmlns:a16="http://schemas.microsoft.com/office/drawing/2014/main" id="{36CE4568-DC90-F3B9-3A29-B8AD63DAA2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33494" y="1428501"/>
              <a:ext cx="193940" cy="129293"/>
            </a:xfrm>
            <a:prstGeom prst="ellipse">
              <a:avLst/>
            </a:prstGeom>
            <a:noFill/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069" name="Rectangle: Rounded Corners 1068">
            <a:extLst>
              <a:ext uri="{FF2B5EF4-FFF2-40B4-BE49-F238E27FC236}">
                <a16:creationId xmlns:a16="http://schemas.microsoft.com/office/drawing/2014/main" id="{D87B64D0-BBA4-FA55-BB8E-8498FD320975}"/>
              </a:ext>
            </a:extLst>
          </p:cNvPr>
          <p:cNvSpPr/>
          <p:nvPr/>
        </p:nvSpPr>
        <p:spPr bwMode="gray">
          <a:xfrm>
            <a:off x="4484549" y="1490472"/>
            <a:ext cx="1753372" cy="206157"/>
          </a:xfrm>
          <a:prstGeom prst="roundRect">
            <a:avLst>
              <a:gd name="adj" fmla="val 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600" b="1" dirty="0">
                <a:solidFill>
                  <a:schemeClr val="tx1"/>
                </a:solidFill>
              </a:rPr>
              <a:t>United States</a:t>
            </a:r>
          </a:p>
        </p:txBody>
      </p:sp>
      <p:sp>
        <p:nvSpPr>
          <p:cNvPr id="1070" name="Rectangle: Rounded Corners 1069">
            <a:extLst>
              <a:ext uri="{FF2B5EF4-FFF2-40B4-BE49-F238E27FC236}">
                <a16:creationId xmlns:a16="http://schemas.microsoft.com/office/drawing/2014/main" id="{84F0A476-A20D-CFF3-A703-E7775731DAE4}"/>
              </a:ext>
            </a:extLst>
          </p:cNvPr>
          <p:cNvSpPr/>
          <p:nvPr/>
        </p:nvSpPr>
        <p:spPr bwMode="gray">
          <a:xfrm>
            <a:off x="7242550" y="1490472"/>
            <a:ext cx="1770906" cy="206157"/>
          </a:xfrm>
          <a:prstGeom prst="roundRect">
            <a:avLst>
              <a:gd name="adj" fmla="val 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600" b="1">
                <a:solidFill>
                  <a:schemeClr val="tx1"/>
                </a:solidFill>
              </a:rPr>
              <a:t>EU and UK</a:t>
            </a:r>
          </a:p>
        </p:txBody>
      </p:sp>
      <p:sp>
        <p:nvSpPr>
          <p:cNvPr id="1071" name="Rectangle: Rounded Corners 1070">
            <a:extLst>
              <a:ext uri="{FF2B5EF4-FFF2-40B4-BE49-F238E27FC236}">
                <a16:creationId xmlns:a16="http://schemas.microsoft.com/office/drawing/2014/main" id="{E73CE5F2-798D-132D-3EC6-D6F17AA561C2}"/>
              </a:ext>
            </a:extLst>
          </p:cNvPr>
          <p:cNvSpPr/>
          <p:nvPr/>
        </p:nvSpPr>
        <p:spPr bwMode="gray">
          <a:xfrm>
            <a:off x="9722322" y="1490472"/>
            <a:ext cx="1753372" cy="206157"/>
          </a:xfrm>
          <a:prstGeom prst="roundRect">
            <a:avLst>
              <a:gd name="adj" fmla="val 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600" b="1">
                <a:solidFill>
                  <a:schemeClr val="tx1"/>
                </a:solidFill>
              </a:rPr>
              <a:t>China</a:t>
            </a:r>
          </a:p>
        </p:txBody>
      </p:sp>
      <p:sp>
        <p:nvSpPr>
          <p:cNvPr id="1108" name="btfpNotesBox967513">
            <a:extLst>
              <a:ext uri="{FF2B5EF4-FFF2-40B4-BE49-F238E27FC236}">
                <a16:creationId xmlns:a16="http://schemas.microsoft.com/office/drawing/2014/main" id="{2807EF51-E164-581E-2162-1FB50901ED28}"/>
              </a:ext>
            </a:extLst>
          </p:cNvPr>
          <p:cNvSpPr txBox="1"/>
          <p:nvPr>
            <p:custDataLst>
              <p:tags r:id="rId2"/>
            </p:custDataLst>
          </p:nvPr>
        </p:nvSpPr>
        <p:spPr bwMode="gray">
          <a:xfrm>
            <a:off x="330199" y="6138039"/>
            <a:ext cx="9032435" cy="615553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r>
              <a:rPr lang="en-US" sz="800" dirty="0">
                <a:solidFill>
                  <a:srgbClr val="000000"/>
                </a:solidFill>
                <a:latin typeface="+mj-lt"/>
              </a:rPr>
              <a:t>Sources</a:t>
            </a:r>
            <a:r>
              <a:rPr lang="en-US" sz="800" dirty="0"/>
              <a:t> WEF, </a:t>
            </a:r>
            <a:r>
              <a:rPr lang="en-US" sz="800" dirty="0">
                <a:hlinkClick r:id="rId11"/>
              </a:rPr>
              <a:t>Industry NZ tracker</a:t>
            </a:r>
            <a:r>
              <a:rPr lang="en-US" sz="800" dirty="0"/>
              <a:t> (2023); EU, </a:t>
            </a:r>
            <a:r>
              <a:rPr lang="en-US" sz="800" dirty="0">
                <a:hlinkClick r:id="rId12"/>
              </a:rPr>
              <a:t>Innovation Fund</a:t>
            </a:r>
            <a:r>
              <a:rPr lang="en-US" sz="800" dirty="0"/>
              <a:t> (2024); EU, </a:t>
            </a:r>
            <a:r>
              <a:rPr lang="en-US" sz="800" dirty="0">
                <a:hlinkClick r:id="rId13"/>
              </a:rPr>
              <a:t>Net-Zero Industry Act</a:t>
            </a:r>
            <a:r>
              <a:rPr lang="en-US" sz="800" dirty="0"/>
              <a:t> (2024); EU, </a:t>
            </a:r>
            <a:r>
              <a:rPr lang="en-US" sz="800" dirty="0">
                <a:hlinkClick r:id="rId14"/>
              </a:rPr>
              <a:t>ETS</a:t>
            </a:r>
            <a:r>
              <a:rPr lang="en-US" sz="800" dirty="0"/>
              <a:t> (2024); ICAP, </a:t>
            </a:r>
            <a:r>
              <a:rPr lang="en-US" sz="800" dirty="0">
                <a:hlinkClick r:id="rId15"/>
              </a:rPr>
              <a:t>California ETS</a:t>
            </a:r>
            <a:r>
              <a:rPr lang="en-US" sz="800" dirty="0"/>
              <a:t> (2024); EU, </a:t>
            </a:r>
            <a:r>
              <a:rPr lang="en-US" sz="800" dirty="0">
                <a:hlinkClick r:id="rId16"/>
              </a:rPr>
              <a:t>CBAM</a:t>
            </a:r>
            <a:r>
              <a:rPr lang="en-US" sz="800" dirty="0"/>
              <a:t> (2024); </a:t>
            </a:r>
            <a:r>
              <a:rPr lang="en-US" sz="800" dirty="0">
                <a:hlinkClick r:id="rId17"/>
              </a:rPr>
              <a:t>GPP Pledge </a:t>
            </a:r>
            <a:r>
              <a:rPr lang="en-US" sz="800" dirty="0"/>
              <a:t>(2023); </a:t>
            </a:r>
            <a:br>
              <a:rPr lang="en-US" sz="800" dirty="0"/>
            </a:br>
            <a:r>
              <a:rPr lang="en-US" sz="800" dirty="0"/>
              <a:t>Office of Sustainability, </a:t>
            </a:r>
            <a:r>
              <a:rPr lang="en-US" sz="800" dirty="0">
                <a:hlinkClick r:id="rId18"/>
              </a:rPr>
              <a:t>Federal Buy Clean Initiative</a:t>
            </a:r>
            <a:r>
              <a:rPr lang="en-US" sz="800" dirty="0"/>
              <a:t> (2024); S&amp;P, </a:t>
            </a:r>
            <a:r>
              <a:rPr lang="en-US" sz="800" dirty="0">
                <a:hlinkClick r:id="rId19"/>
              </a:rPr>
              <a:t>IRA 45Q</a:t>
            </a:r>
            <a:r>
              <a:rPr lang="en-US" sz="800" dirty="0"/>
              <a:t> (2023); </a:t>
            </a:r>
            <a:r>
              <a:rPr lang="en-US" sz="800" dirty="0">
                <a:latin typeface="+mj-lt"/>
              </a:rPr>
              <a:t>EU; </a:t>
            </a:r>
            <a:r>
              <a:rPr lang="en-US" sz="800" dirty="0" err="1">
                <a:latin typeface="+mj-lt"/>
                <a:hlinkClick r:id="rId20"/>
              </a:rPr>
              <a:t>CCfDs</a:t>
            </a:r>
            <a:r>
              <a:rPr lang="en-US" sz="800" dirty="0">
                <a:latin typeface="+mj-lt"/>
              </a:rPr>
              <a:t> (2024)</a:t>
            </a:r>
            <a:r>
              <a:rPr lang="en-US" sz="800" dirty="0"/>
              <a:t>; DOE, </a:t>
            </a:r>
            <a:r>
              <a:rPr lang="en-US" sz="800" dirty="0">
                <a:hlinkClick r:id="rId21"/>
              </a:rPr>
              <a:t>Industrial Demonstrations Program</a:t>
            </a:r>
            <a:r>
              <a:rPr lang="en-US" sz="800" dirty="0"/>
              <a:t> </a:t>
            </a:r>
            <a:r>
              <a:rPr lang="en-US" sz="800" dirty="0">
                <a:solidFill>
                  <a:srgbClr val="000000"/>
                </a:solidFill>
              </a:rPr>
              <a:t>(2023); </a:t>
            </a:r>
            <a:r>
              <a:rPr lang="en-US" sz="800" dirty="0"/>
              <a:t>Chinese Standards, </a:t>
            </a:r>
            <a:r>
              <a:rPr lang="en-US" sz="800" dirty="0">
                <a:hlinkClick r:id="rId22"/>
              </a:rPr>
              <a:t>Common Portland cement</a:t>
            </a:r>
            <a:r>
              <a:rPr lang="en-US" sz="800" dirty="0"/>
              <a:t> (2023); </a:t>
            </a:r>
            <a:r>
              <a:rPr lang="fr-FR" sz="800" dirty="0"/>
              <a:t>Global Carbon Atlas, </a:t>
            </a:r>
            <a:r>
              <a:rPr lang="fr-FR" sz="800" dirty="0">
                <a:hlinkClick r:id="rId23"/>
              </a:rPr>
              <a:t>Carbon Emissions</a:t>
            </a:r>
            <a:r>
              <a:rPr lang="fr-FR" sz="800" dirty="0"/>
              <a:t> (2023); ICAP, </a:t>
            </a:r>
            <a:r>
              <a:rPr lang="en-US" sz="800" dirty="0">
                <a:hlinkClick r:id="rId24"/>
              </a:rPr>
              <a:t>China ETS</a:t>
            </a:r>
            <a:r>
              <a:rPr lang="en-US" sz="800" dirty="0"/>
              <a:t> (2024); Reuters, </a:t>
            </a:r>
            <a:r>
              <a:rPr lang="en-US" sz="800" dirty="0">
                <a:hlinkClick r:id="rId25"/>
              </a:rPr>
              <a:t>China’s bank to extend carbon lending tool</a:t>
            </a:r>
            <a:r>
              <a:rPr lang="en-US" sz="800" dirty="0"/>
              <a:t> (2024); Colorado DOT, </a:t>
            </a:r>
            <a:r>
              <a:rPr lang="en-US" sz="800" dirty="0">
                <a:hlinkClick r:id="rId26"/>
              </a:rPr>
              <a:t>Buy Clean Colorado Act</a:t>
            </a:r>
            <a:r>
              <a:rPr lang="en-US" sz="800" dirty="0"/>
              <a:t> (2025); ICAP, </a:t>
            </a:r>
            <a:r>
              <a:rPr lang="en-US" sz="800" dirty="0">
                <a:hlinkClick r:id="rId27"/>
              </a:rPr>
              <a:t>USA - (RGGI)</a:t>
            </a:r>
            <a:r>
              <a:rPr lang="en-US" sz="800" dirty="0"/>
              <a:t> (2025).</a:t>
            </a:r>
            <a:br>
              <a:rPr lang="en-US" sz="800" i="1" dirty="0">
                <a:solidFill>
                  <a:srgbClr val="000000"/>
                </a:solidFill>
                <a:latin typeface="+mj-lt"/>
              </a:rPr>
            </a:br>
            <a:r>
              <a:rPr lang="en-US" sz="800" dirty="0">
                <a:solidFill>
                  <a:srgbClr val="000000"/>
                </a:solidFill>
                <a:latin typeface="+mj-lt"/>
              </a:rPr>
              <a:t>Credit: Nicolas Herrera </a:t>
            </a:r>
            <a:r>
              <a:rPr lang="en-US" sz="800" dirty="0" err="1">
                <a:solidFill>
                  <a:srgbClr val="000000"/>
                </a:solidFill>
                <a:latin typeface="+mj-lt"/>
              </a:rPr>
              <a:t>Isaza</a:t>
            </a:r>
            <a:r>
              <a:rPr lang="en-US" sz="800" dirty="0">
                <a:solidFill>
                  <a:srgbClr val="000000"/>
                </a:solidFill>
                <a:latin typeface="+mj-lt"/>
              </a:rPr>
              <a:t>, Isabel Hoyos,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</a:t>
            </a:r>
            <a:r>
              <a:rPr lang="en-US" sz="800" dirty="0">
                <a:solidFill>
                  <a:srgbClr val="000000"/>
                </a:solidFill>
              </a:rPr>
              <a:t>, and </a:t>
            </a:r>
            <a:r>
              <a:rPr lang="en-US" sz="800" dirty="0">
                <a:solidFill>
                  <a:srgbClr val="000000"/>
                </a:solidFill>
                <a:hlinkClick r:id="rId28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29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/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30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 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FF1412F7-6499-739C-2B72-FCAA21285B27}"/>
              </a:ext>
            </a:extLst>
          </p:cNvPr>
          <p:cNvCxnSpPr>
            <a:cxnSpLocks/>
          </p:cNvCxnSpPr>
          <p:nvPr/>
        </p:nvCxnSpPr>
        <p:spPr bwMode="gray">
          <a:xfrm>
            <a:off x="4116518" y="2800527"/>
            <a:ext cx="7589520" cy="0"/>
          </a:xfrm>
          <a:prstGeom prst="line">
            <a:avLst/>
          </a:prstGeom>
          <a:ln w="9525" cap="flat">
            <a:solidFill>
              <a:schemeClr val="tx1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957F41FF-C0C8-C3DA-6B78-FA17604E244A}"/>
              </a:ext>
            </a:extLst>
          </p:cNvPr>
          <p:cNvCxnSpPr>
            <a:cxnSpLocks/>
          </p:cNvCxnSpPr>
          <p:nvPr/>
        </p:nvCxnSpPr>
        <p:spPr bwMode="gray">
          <a:xfrm>
            <a:off x="4116518" y="3612154"/>
            <a:ext cx="7589520" cy="0"/>
          </a:xfrm>
          <a:prstGeom prst="line">
            <a:avLst/>
          </a:prstGeom>
          <a:ln w="9525" cap="flat">
            <a:solidFill>
              <a:schemeClr val="tx1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EDA8CCBE-2234-6889-6462-5C5C9A45309B}"/>
              </a:ext>
            </a:extLst>
          </p:cNvPr>
          <p:cNvCxnSpPr>
            <a:cxnSpLocks/>
          </p:cNvCxnSpPr>
          <p:nvPr/>
        </p:nvCxnSpPr>
        <p:spPr bwMode="gray">
          <a:xfrm>
            <a:off x="4116518" y="4355478"/>
            <a:ext cx="7589520" cy="0"/>
          </a:xfrm>
          <a:prstGeom prst="line">
            <a:avLst/>
          </a:prstGeom>
          <a:ln w="9525" cap="flat">
            <a:solidFill>
              <a:schemeClr val="tx1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A569A52C-1A4C-C149-20D2-F7EA559B9BC8}"/>
              </a:ext>
            </a:extLst>
          </p:cNvPr>
          <p:cNvCxnSpPr>
            <a:cxnSpLocks/>
          </p:cNvCxnSpPr>
          <p:nvPr/>
        </p:nvCxnSpPr>
        <p:spPr bwMode="gray">
          <a:xfrm>
            <a:off x="4116518" y="5164316"/>
            <a:ext cx="7589520" cy="0"/>
          </a:xfrm>
          <a:prstGeom prst="line">
            <a:avLst/>
          </a:prstGeom>
          <a:ln w="9525" cap="flat">
            <a:solidFill>
              <a:schemeClr val="tx1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btfpColumnHeaderBoxLine984923">
            <a:extLst>
              <a:ext uri="{FF2B5EF4-FFF2-40B4-BE49-F238E27FC236}">
                <a16:creationId xmlns:a16="http://schemas.microsoft.com/office/drawing/2014/main" id="{C47CEEE9-9AC7-0902-DB66-9B6DEAC576BB}"/>
              </a:ext>
            </a:extLst>
          </p:cNvPr>
          <p:cNvCxnSpPr>
            <a:cxnSpLocks/>
          </p:cNvCxnSpPr>
          <p:nvPr/>
        </p:nvCxnSpPr>
        <p:spPr bwMode="gray">
          <a:xfrm flipV="1">
            <a:off x="323332" y="1744228"/>
            <a:ext cx="11521440" cy="268"/>
          </a:xfrm>
          <a:prstGeom prst="line">
            <a:avLst/>
          </a:prstGeom>
          <a:ln w="9525" cap="flat">
            <a:solidFill>
              <a:srgbClr val="000000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E9669C28-C667-2033-74C2-42B108230F02}"/>
              </a:ext>
            </a:extLst>
          </p:cNvPr>
          <p:cNvSpPr/>
          <p:nvPr/>
        </p:nvSpPr>
        <p:spPr bwMode="gray">
          <a:xfrm>
            <a:off x="428829" y="1490260"/>
            <a:ext cx="1753372" cy="206157"/>
          </a:xfrm>
          <a:prstGeom prst="roundRect">
            <a:avLst>
              <a:gd name="adj" fmla="val 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600" b="1" dirty="0">
                <a:solidFill>
                  <a:schemeClr val="tx1"/>
                </a:solidFill>
              </a:rPr>
              <a:t>Policy type </a:t>
            </a:r>
          </a:p>
        </p:txBody>
      </p:sp>
      <p:sp>
        <p:nvSpPr>
          <p:cNvPr id="34" name="Arrow: Up-Down 33">
            <a:extLst>
              <a:ext uri="{FF2B5EF4-FFF2-40B4-BE49-F238E27FC236}">
                <a16:creationId xmlns:a16="http://schemas.microsoft.com/office/drawing/2014/main" id="{A5BB364D-A944-BB8C-120C-33D0D25F7256}"/>
              </a:ext>
            </a:extLst>
          </p:cNvPr>
          <p:cNvSpPr/>
          <p:nvPr/>
        </p:nvSpPr>
        <p:spPr bwMode="gray">
          <a:xfrm flipV="1">
            <a:off x="641110" y="2120265"/>
            <a:ext cx="154895" cy="3474720"/>
          </a:xfrm>
          <a:prstGeom prst="upDownArrow">
            <a:avLst>
              <a:gd name="adj1" fmla="val 100000"/>
              <a:gd name="adj2" fmla="val 45209"/>
            </a:avLst>
          </a:prstGeom>
          <a:gradFill>
            <a:gsLst>
              <a:gs pos="10000">
                <a:schemeClr val="bg1">
                  <a:lumMod val="95000"/>
                </a:schemeClr>
              </a:gs>
              <a:gs pos="89000">
                <a:schemeClr val="accent1"/>
              </a:gs>
            </a:gsLst>
            <a:lin ang="5400000" scaled="1"/>
          </a:gradFill>
          <a:ln w="952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57A6E61C-7A3E-3C3C-A0B7-201A13701051}"/>
              </a:ext>
            </a:extLst>
          </p:cNvPr>
          <p:cNvSpPr txBox="1"/>
          <p:nvPr/>
        </p:nvSpPr>
        <p:spPr bwMode="gray">
          <a:xfrm rot="16200000">
            <a:off x="278893" y="2292096"/>
            <a:ext cx="442429" cy="16158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indent="0" algn="ctr">
              <a:spcBef>
                <a:spcPts val="600"/>
              </a:spcBef>
              <a:spcAft>
                <a:spcPts val="600"/>
              </a:spcAft>
              <a:buNone/>
            </a:pPr>
            <a:r>
              <a:rPr lang="en-US" sz="1050" dirty="0"/>
              <a:t>Carrots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8A98593B-E1C8-6BA9-C043-247DCC25D080}"/>
              </a:ext>
            </a:extLst>
          </p:cNvPr>
          <p:cNvSpPr txBox="1"/>
          <p:nvPr/>
        </p:nvSpPr>
        <p:spPr bwMode="gray">
          <a:xfrm rot="16200000">
            <a:off x="320570" y="5323332"/>
            <a:ext cx="359073" cy="16158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indent="0" algn="ctr">
              <a:spcBef>
                <a:spcPts val="600"/>
              </a:spcBef>
              <a:spcAft>
                <a:spcPts val="600"/>
              </a:spcAft>
              <a:buNone/>
            </a:pPr>
            <a:r>
              <a:rPr lang="en-US" sz="1050" dirty="0"/>
              <a:t>Sticks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AF65C8A3-CA77-85A8-0E77-82681275CC91}"/>
              </a:ext>
            </a:extLst>
          </p:cNvPr>
          <p:cNvSpPr txBox="1"/>
          <p:nvPr/>
        </p:nvSpPr>
        <p:spPr bwMode="gray">
          <a:xfrm rot="16200000">
            <a:off x="282098" y="3757613"/>
            <a:ext cx="436017" cy="16158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indent="0" algn="ctr">
              <a:spcBef>
                <a:spcPts val="600"/>
              </a:spcBef>
              <a:spcAft>
                <a:spcPts val="600"/>
              </a:spcAft>
              <a:buNone/>
            </a:pPr>
            <a:r>
              <a:rPr lang="en-US" sz="1050"/>
              <a:t>Neutral</a:t>
            </a:r>
          </a:p>
        </p:txBody>
      </p:sp>
    </p:spTree>
    <p:extLst>
      <p:ext uri="{BB962C8B-B14F-4D97-AF65-F5344CB8AC3E}">
        <p14:creationId xmlns:p14="http://schemas.microsoft.com/office/powerpoint/2010/main" val="1775998907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0B428AF-1BB0-EE9F-71C9-8E8BE2641D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9FCAB55E-AAB0-BB3C-5EE5-AE64A3FF9707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1" imgW="592" imgH="591" progId="TCLayout.ActiveDocument.1">
                  <p:embed/>
                </p:oleObj>
              </mc:Choice>
              <mc:Fallback>
                <p:oleObj name="think-cell Slide" r:id="rId41" imgW="592" imgH="591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9FCAB55E-AAB0-BB3C-5EE5-AE64A3FF970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2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521" name="Rectangle: Top Corners Rounded 1520">
            <a:extLst>
              <a:ext uri="{FF2B5EF4-FFF2-40B4-BE49-F238E27FC236}">
                <a16:creationId xmlns:a16="http://schemas.microsoft.com/office/drawing/2014/main" id="{4513B07C-8234-AA7C-0853-0E88A0E5F6AE}"/>
              </a:ext>
            </a:extLst>
          </p:cNvPr>
          <p:cNvSpPr/>
          <p:nvPr/>
        </p:nvSpPr>
        <p:spPr bwMode="gray">
          <a:xfrm rot="5400000" flipH="1">
            <a:off x="1900238" y="1112838"/>
            <a:ext cx="3622676" cy="5456238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bg2">
              <a:lumMod val="20000"/>
              <a:lumOff val="80000"/>
            </a:schemeClr>
          </a:solidFill>
          <a:ln w="952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525" name="Rectangle: Top Corners Rounded 1524">
            <a:extLst>
              <a:ext uri="{FF2B5EF4-FFF2-40B4-BE49-F238E27FC236}">
                <a16:creationId xmlns:a16="http://schemas.microsoft.com/office/drawing/2014/main" id="{2180CCD8-66D1-BE52-9F28-907FCC21D88B}"/>
              </a:ext>
            </a:extLst>
          </p:cNvPr>
          <p:cNvSpPr/>
          <p:nvPr/>
        </p:nvSpPr>
        <p:spPr bwMode="gray">
          <a:xfrm rot="5400000" flipH="1">
            <a:off x="3328988" y="1936750"/>
            <a:ext cx="2408044" cy="3813175"/>
          </a:xfrm>
          <a:prstGeom prst="round2SameRect">
            <a:avLst>
              <a:gd name="adj1" fmla="val 0"/>
              <a:gd name="adj2" fmla="val 50000"/>
            </a:avLst>
          </a:prstGeom>
          <a:solidFill>
            <a:schemeClr val="bg1">
              <a:lumMod val="75000"/>
            </a:schemeClr>
          </a:solidFill>
          <a:ln w="952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526" name="Rectangle: Top Corners Rounded 1525">
            <a:extLst>
              <a:ext uri="{FF2B5EF4-FFF2-40B4-BE49-F238E27FC236}">
                <a16:creationId xmlns:a16="http://schemas.microsoft.com/office/drawing/2014/main" id="{768E9BBA-36DF-7A70-77FB-1B8F59AEB93D}"/>
              </a:ext>
            </a:extLst>
          </p:cNvPr>
          <p:cNvSpPr/>
          <p:nvPr/>
        </p:nvSpPr>
        <p:spPr bwMode="gray">
          <a:xfrm rot="5400000" flipH="1">
            <a:off x="4400550" y="2355850"/>
            <a:ext cx="1100307" cy="2974975"/>
          </a:xfrm>
          <a:prstGeom prst="round2SameRect">
            <a:avLst>
              <a:gd name="adj1" fmla="val 0"/>
              <a:gd name="adj2" fmla="val 50000"/>
            </a:avLst>
          </a:prstGeom>
          <a:solidFill>
            <a:schemeClr val="bg1">
              <a:lumMod val="65000"/>
            </a:schemeClr>
          </a:solidFill>
          <a:ln w="9525">
            <a:solidFill>
              <a:schemeClr val="bg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cxnSp>
        <p:nvCxnSpPr>
          <p:cNvPr id="2372" name="Straight Connector 2371">
            <a:extLst>
              <a:ext uri="{FF2B5EF4-FFF2-40B4-BE49-F238E27FC236}">
                <a16:creationId xmlns:a16="http://schemas.microsoft.com/office/drawing/2014/main" id="{667B2165-A6E9-1626-25A1-ACAFF55352D8}"/>
              </a:ext>
            </a:extLst>
          </p:cNvPr>
          <p:cNvCxnSpPr/>
          <p:nvPr>
            <p:custDataLst>
              <p:tags r:id="rId2"/>
            </p:custDataLst>
          </p:nvPr>
        </p:nvCxnSpPr>
        <p:spPr bwMode="auto">
          <a:xfrm>
            <a:off x="3724275" y="2028825"/>
            <a:ext cx="0" cy="3625850"/>
          </a:xfrm>
          <a:prstGeom prst="line">
            <a:avLst/>
          </a:prstGeom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376" name="Straight Connector 2375">
            <a:extLst>
              <a:ext uri="{FF2B5EF4-FFF2-40B4-BE49-F238E27FC236}">
                <a16:creationId xmlns:a16="http://schemas.microsoft.com/office/drawing/2014/main" id="{2037AF43-B015-E23E-F9DD-F0E52DFF2712}"/>
              </a:ext>
            </a:extLst>
          </p:cNvPr>
          <p:cNvCxnSpPr/>
          <p:nvPr>
            <p:custDataLst>
              <p:tags r:id="rId3"/>
            </p:custDataLst>
          </p:nvPr>
        </p:nvCxnSpPr>
        <p:spPr bwMode="gray">
          <a:xfrm>
            <a:off x="6445250" y="2028825"/>
            <a:ext cx="0" cy="3625850"/>
          </a:xfrm>
          <a:prstGeom prst="line">
            <a:avLst/>
          </a:prstGeom>
          <a:ln w="3175" cap="flat" cmpd="sng" algn="ctr">
            <a:solidFill>
              <a:srgbClr val="C0C0C0"/>
            </a:solidFill>
            <a:prstDash val="lg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386" name="Straight Connector 2385">
            <a:extLst>
              <a:ext uri="{FF2B5EF4-FFF2-40B4-BE49-F238E27FC236}">
                <a16:creationId xmlns:a16="http://schemas.microsoft.com/office/drawing/2014/main" id="{82EFAAA8-69DF-D0D4-87FC-55661CCAF5AD}"/>
              </a:ext>
            </a:extLst>
          </p:cNvPr>
          <p:cNvCxnSpPr/>
          <p:nvPr>
            <p:custDataLst>
              <p:tags r:id="rId4"/>
            </p:custDataLst>
          </p:nvPr>
        </p:nvCxnSpPr>
        <p:spPr bwMode="auto">
          <a:xfrm>
            <a:off x="1003300" y="3841750"/>
            <a:ext cx="5441950" cy="0"/>
          </a:xfrm>
          <a:prstGeom prst="line">
            <a:avLst/>
          </a:prstGeom>
          <a:ln w="190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390" name="Straight Connector 2389">
            <a:extLst>
              <a:ext uri="{FF2B5EF4-FFF2-40B4-BE49-F238E27FC236}">
                <a16:creationId xmlns:a16="http://schemas.microsoft.com/office/drawing/2014/main" id="{9E93D744-E210-6900-8823-D6D164F7A83D}"/>
              </a:ext>
            </a:extLst>
          </p:cNvPr>
          <p:cNvCxnSpPr/>
          <p:nvPr>
            <p:custDataLst>
              <p:tags r:id="rId5"/>
            </p:custDataLst>
          </p:nvPr>
        </p:nvCxnSpPr>
        <p:spPr bwMode="gray">
          <a:xfrm>
            <a:off x="1003300" y="2028825"/>
            <a:ext cx="5441950" cy="0"/>
          </a:xfrm>
          <a:prstGeom prst="line">
            <a:avLst/>
          </a:prstGeom>
          <a:ln w="3175" cap="flat" cmpd="sng" algn="ctr">
            <a:solidFill>
              <a:srgbClr val="C0C0C0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444" name="Straight Connector 2443">
            <a:extLst>
              <a:ext uri="{FF2B5EF4-FFF2-40B4-BE49-F238E27FC236}">
                <a16:creationId xmlns:a16="http://schemas.microsoft.com/office/drawing/2014/main" id="{DFCFD3DA-D89C-6278-85A5-2D6D15F92159}"/>
              </a:ext>
            </a:extLst>
          </p:cNvPr>
          <p:cNvCxnSpPr/>
          <p:nvPr>
            <p:custDataLst>
              <p:tags r:id="rId6"/>
            </p:custDataLst>
          </p:nvPr>
        </p:nvCxnSpPr>
        <p:spPr bwMode="gray">
          <a:xfrm>
            <a:off x="1003300" y="5654675"/>
            <a:ext cx="0" cy="50800"/>
          </a:xfrm>
          <a:prstGeom prst="line">
            <a:avLst/>
          </a:prstGeom>
          <a:ln w="9525" cap="flat" cmpd="sng" algn="ctr">
            <a:solidFill>
              <a:srgbClr val="000000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446" name="Straight Connector 2445">
            <a:extLst>
              <a:ext uri="{FF2B5EF4-FFF2-40B4-BE49-F238E27FC236}">
                <a16:creationId xmlns:a16="http://schemas.microsoft.com/office/drawing/2014/main" id="{112E2E7F-EC62-ADC8-D8B0-51CFE846DAAF}"/>
              </a:ext>
            </a:extLst>
          </p:cNvPr>
          <p:cNvCxnSpPr/>
          <p:nvPr>
            <p:custDataLst>
              <p:tags r:id="rId7"/>
            </p:custDataLst>
          </p:nvPr>
        </p:nvCxnSpPr>
        <p:spPr bwMode="gray">
          <a:xfrm>
            <a:off x="3724275" y="5654675"/>
            <a:ext cx="0" cy="50800"/>
          </a:xfrm>
          <a:prstGeom prst="line">
            <a:avLst/>
          </a:prstGeom>
          <a:ln w="9525" cap="flat" cmpd="sng" algn="ctr">
            <a:solidFill>
              <a:srgbClr val="000000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448" name="Straight Connector 2447">
            <a:extLst>
              <a:ext uri="{FF2B5EF4-FFF2-40B4-BE49-F238E27FC236}">
                <a16:creationId xmlns:a16="http://schemas.microsoft.com/office/drawing/2014/main" id="{63718861-D33E-A29F-739E-A30F6FF1937D}"/>
              </a:ext>
            </a:extLst>
          </p:cNvPr>
          <p:cNvCxnSpPr/>
          <p:nvPr>
            <p:custDataLst>
              <p:tags r:id="rId8"/>
            </p:custDataLst>
          </p:nvPr>
        </p:nvCxnSpPr>
        <p:spPr bwMode="gray">
          <a:xfrm>
            <a:off x="6445250" y="5654675"/>
            <a:ext cx="0" cy="50800"/>
          </a:xfrm>
          <a:prstGeom prst="line">
            <a:avLst/>
          </a:prstGeom>
          <a:ln w="9525" cap="flat" cmpd="sng" algn="ctr">
            <a:solidFill>
              <a:srgbClr val="000000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433" name="Straight Connector 2432">
            <a:extLst>
              <a:ext uri="{FF2B5EF4-FFF2-40B4-BE49-F238E27FC236}">
                <a16:creationId xmlns:a16="http://schemas.microsoft.com/office/drawing/2014/main" id="{11444495-B005-201E-1C82-98AEF118803C}"/>
              </a:ext>
            </a:extLst>
          </p:cNvPr>
          <p:cNvCxnSpPr>
            <a:cxnSpLocks/>
          </p:cNvCxnSpPr>
          <p:nvPr>
            <p:custDataLst>
              <p:tags r:id="rId9"/>
            </p:custDataLst>
          </p:nvPr>
        </p:nvCxnSpPr>
        <p:spPr bwMode="auto">
          <a:xfrm>
            <a:off x="952500" y="5654675"/>
            <a:ext cx="5080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434" name="Straight Connector 2433">
            <a:extLst>
              <a:ext uri="{FF2B5EF4-FFF2-40B4-BE49-F238E27FC236}">
                <a16:creationId xmlns:a16="http://schemas.microsoft.com/office/drawing/2014/main" id="{F37EA84E-7B4E-B96D-A11A-03BE81C3EAB8}"/>
              </a:ext>
            </a:extLst>
          </p:cNvPr>
          <p:cNvCxnSpPr>
            <a:cxnSpLocks/>
          </p:cNvCxnSpPr>
          <p:nvPr>
            <p:custDataLst>
              <p:tags r:id="rId10"/>
            </p:custDataLst>
          </p:nvPr>
        </p:nvCxnSpPr>
        <p:spPr bwMode="auto">
          <a:xfrm>
            <a:off x="952500" y="4748213"/>
            <a:ext cx="5080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435" name="Straight Connector 2434">
            <a:extLst>
              <a:ext uri="{FF2B5EF4-FFF2-40B4-BE49-F238E27FC236}">
                <a16:creationId xmlns:a16="http://schemas.microsoft.com/office/drawing/2014/main" id="{92EBA618-1E5B-75E4-F034-B5492D4A51B9}"/>
              </a:ext>
            </a:extLst>
          </p:cNvPr>
          <p:cNvCxnSpPr>
            <a:cxnSpLocks/>
          </p:cNvCxnSpPr>
          <p:nvPr>
            <p:custDataLst>
              <p:tags r:id="rId11"/>
            </p:custDataLst>
          </p:nvPr>
        </p:nvCxnSpPr>
        <p:spPr bwMode="auto">
          <a:xfrm>
            <a:off x="952500" y="3841750"/>
            <a:ext cx="5080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436" name="Straight Connector 2435">
            <a:extLst>
              <a:ext uri="{FF2B5EF4-FFF2-40B4-BE49-F238E27FC236}">
                <a16:creationId xmlns:a16="http://schemas.microsoft.com/office/drawing/2014/main" id="{767206CA-13AE-96FE-67E2-D3AEB70CF607}"/>
              </a:ext>
            </a:extLst>
          </p:cNvPr>
          <p:cNvCxnSpPr>
            <a:cxnSpLocks/>
          </p:cNvCxnSpPr>
          <p:nvPr>
            <p:custDataLst>
              <p:tags r:id="rId12"/>
            </p:custDataLst>
          </p:nvPr>
        </p:nvCxnSpPr>
        <p:spPr bwMode="auto">
          <a:xfrm>
            <a:off x="952500" y="2935288"/>
            <a:ext cx="5080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437" name="Straight Connector 2436">
            <a:extLst>
              <a:ext uri="{FF2B5EF4-FFF2-40B4-BE49-F238E27FC236}">
                <a16:creationId xmlns:a16="http://schemas.microsoft.com/office/drawing/2014/main" id="{EB115DB4-FEA7-DAF9-A3B1-1C13E6B024C7}"/>
              </a:ext>
            </a:extLst>
          </p:cNvPr>
          <p:cNvCxnSpPr>
            <a:cxnSpLocks/>
          </p:cNvCxnSpPr>
          <p:nvPr>
            <p:custDataLst>
              <p:tags r:id="rId13"/>
            </p:custDataLst>
          </p:nvPr>
        </p:nvCxnSpPr>
        <p:spPr bwMode="auto">
          <a:xfrm>
            <a:off x="952500" y="2028825"/>
            <a:ext cx="5080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aphicFrame>
        <p:nvGraphicFramePr>
          <p:cNvPr id="17" name="Chart 16">
            <a:extLst>
              <a:ext uri="{FF2B5EF4-FFF2-40B4-BE49-F238E27FC236}">
                <a16:creationId xmlns:a16="http://schemas.microsoft.com/office/drawing/2014/main" id="{0C6714DE-5E7E-B229-475C-C9A9DE5EFF2C}"/>
              </a:ext>
            </a:extLst>
          </p:cNvPr>
          <p:cNvGraphicFramePr/>
          <p:nvPr>
            <p:custDataLst>
              <p:tags r:id="rId14"/>
            </p:custDataLst>
          </p:nvPr>
        </p:nvGraphicFramePr>
        <p:xfrm>
          <a:off x="920750" y="1946275"/>
          <a:ext cx="5607050" cy="37909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3"/>
          </a:graphicData>
        </a:graphic>
      </p:graphicFrame>
      <p:cxnSp>
        <p:nvCxnSpPr>
          <p:cNvPr id="2595" name="Straight Connector 2594">
            <a:extLst>
              <a:ext uri="{FF2B5EF4-FFF2-40B4-BE49-F238E27FC236}">
                <a16:creationId xmlns:a16="http://schemas.microsoft.com/office/drawing/2014/main" id="{2D21BBEA-BDC0-03DF-64A0-55652D047B72}"/>
              </a:ext>
            </a:extLst>
          </p:cNvPr>
          <p:cNvCxnSpPr/>
          <p:nvPr>
            <p:custDataLst>
              <p:tags r:id="rId15"/>
            </p:custDataLst>
          </p:nvPr>
        </p:nvCxnSpPr>
        <p:spPr bwMode="auto">
          <a:xfrm flipH="1">
            <a:off x="3768725" y="3508375"/>
            <a:ext cx="473075" cy="204788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604" name="Straight Connector 2603">
            <a:extLst>
              <a:ext uri="{FF2B5EF4-FFF2-40B4-BE49-F238E27FC236}">
                <a16:creationId xmlns:a16="http://schemas.microsoft.com/office/drawing/2014/main" id="{E4B240D6-6CE4-6117-636B-41E8151CBA28}"/>
              </a:ext>
            </a:extLst>
          </p:cNvPr>
          <p:cNvCxnSpPr/>
          <p:nvPr>
            <p:custDataLst>
              <p:tags r:id="rId16"/>
            </p:custDataLst>
          </p:nvPr>
        </p:nvCxnSpPr>
        <p:spPr bwMode="auto">
          <a:xfrm flipV="1">
            <a:off x="3309938" y="3943350"/>
            <a:ext cx="279400" cy="3175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085" name="Text Placeholder 10">
            <a:extLst>
              <a:ext uri="{FF2B5EF4-FFF2-40B4-BE49-F238E27FC236}">
                <a16:creationId xmlns:a16="http://schemas.microsoft.com/office/drawing/2014/main" id="{85C4B89C-38E1-6AEA-32E6-45B59E1AE4FF}"/>
              </a:ext>
            </a:extLst>
          </p:cNvPr>
          <p:cNvSpPr>
            <a:spLocks/>
          </p:cNvSpPr>
          <p:nvPr>
            <p:custDataLst>
              <p:tags r:id="rId17"/>
            </p:custDataLst>
          </p:nvPr>
        </p:nvSpPr>
        <p:spPr bwMode="gray">
          <a:xfrm>
            <a:off x="5194300" y="2314575"/>
            <a:ext cx="75723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065D485D-D67B-41EB-B671-EA398C35C319}" type="datetime'4''5''Q''''''''''''+''IDP ''''''''''(''''''''''''''F'')'''''">
              <a:rPr lang="en-US" altLang="en-US" sz="10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45Q+IDP (F)</a:t>
            </a:fld>
            <a:endParaRPr lang="en-US" sz="1000"/>
          </a:p>
        </p:txBody>
      </p:sp>
      <p:sp>
        <p:nvSpPr>
          <p:cNvPr id="1776" name="Text Placeholder 10">
            <a:extLst>
              <a:ext uri="{FF2B5EF4-FFF2-40B4-BE49-F238E27FC236}">
                <a16:creationId xmlns:a16="http://schemas.microsoft.com/office/drawing/2014/main" id="{B17F6FC0-BFCA-1912-2B43-8C6CA5DC9DD0}"/>
              </a:ext>
            </a:extLst>
          </p:cNvPr>
          <p:cNvSpPr>
            <a:spLocks/>
          </p:cNvSpPr>
          <p:nvPr>
            <p:custDataLst>
              <p:tags r:id="rId18"/>
            </p:custDataLst>
          </p:nvPr>
        </p:nvSpPr>
        <p:spPr bwMode="gray">
          <a:xfrm>
            <a:off x="3917950" y="3355975"/>
            <a:ext cx="99853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98CBB6A3-BBEB-4C5B-8398-408DBCC3E3DC}" type="datetime'''A''''''''STM'' ''''''''C''''''1''1''5''7 ''''(''''S'''''')'">
              <a:rPr lang="en-US" altLang="en-US" sz="10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ASTM C1157 (S)</a:t>
            </a:fld>
            <a:endParaRPr lang="en-US" sz="1000"/>
          </a:p>
        </p:txBody>
      </p:sp>
      <p:sp>
        <p:nvSpPr>
          <p:cNvPr id="1801" name="Text Placeholder 10">
            <a:extLst>
              <a:ext uri="{FF2B5EF4-FFF2-40B4-BE49-F238E27FC236}">
                <a16:creationId xmlns:a16="http://schemas.microsoft.com/office/drawing/2014/main" id="{083FE1CE-997B-B23D-F2F1-3689C15A1D2B}"/>
              </a:ext>
            </a:extLst>
          </p:cNvPr>
          <p:cNvSpPr>
            <a:spLocks/>
          </p:cNvSpPr>
          <p:nvPr>
            <p:custDataLst>
              <p:tags r:id="rId19"/>
            </p:custDataLst>
          </p:nvPr>
        </p:nvSpPr>
        <p:spPr bwMode="gray">
          <a:xfrm>
            <a:off x="2608263" y="4672013"/>
            <a:ext cx="48577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9AE06179-0E1D-49F4-BB4F-7AB2D386AE9A}" type="datetime'''''''E''''''''''''TS'''''''''''''''' ''''''(''''S'''''''')'">
              <a:rPr lang="en-US" altLang="en-US" sz="1000" smtClean="0">
                <a:effectLst/>
              </a:rPr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ETS (S)</a:t>
            </a:fld>
            <a:endParaRPr lang="en-US" sz="1000"/>
          </a:p>
        </p:txBody>
      </p:sp>
      <p:sp>
        <p:nvSpPr>
          <p:cNvPr id="1821" name="Text Placeholder 10">
            <a:extLst>
              <a:ext uri="{FF2B5EF4-FFF2-40B4-BE49-F238E27FC236}">
                <a16:creationId xmlns:a16="http://schemas.microsoft.com/office/drawing/2014/main" id="{C799BD6D-C820-9CA4-263C-5D5479138FC9}"/>
              </a:ext>
            </a:extLst>
          </p:cNvPr>
          <p:cNvSpPr>
            <a:spLocks/>
          </p:cNvSpPr>
          <p:nvPr>
            <p:custDataLst>
              <p:tags r:id="rId20"/>
            </p:custDataLst>
          </p:nvPr>
        </p:nvSpPr>
        <p:spPr bwMode="gray">
          <a:xfrm>
            <a:off x="1930400" y="5211763"/>
            <a:ext cx="86836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5C9DB070-BCD5-4162-86EB-31A6D44FF480}" type="datetime'''GW''''P'' ''''li''''m''i''t''''''''''s (''''''''''S)'''">
              <a:rPr lang="en-US" altLang="en-US" sz="1000" smtClean="0">
                <a:effectLst/>
              </a:rPr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GWP limits (S)</a:t>
            </a:fld>
            <a:endParaRPr lang="en-US" sz="1000"/>
          </a:p>
        </p:txBody>
      </p:sp>
      <p:sp>
        <p:nvSpPr>
          <p:cNvPr id="2581" name="Text Placeholder 10">
            <a:extLst>
              <a:ext uri="{FF2B5EF4-FFF2-40B4-BE49-F238E27FC236}">
                <a16:creationId xmlns:a16="http://schemas.microsoft.com/office/drawing/2014/main" id="{55D1B863-FD14-468D-7FD7-71877CC95956}"/>
              </a:ext>
            </a:extLst>
          </p:cNvPr>
          <p:cNvSpPr>
            <a:spLocks/>
          </p:cNvSpPr>
          <p:nvPr>
            <p:custDataLst>
              <p:tags r:id="rId21"/>
            </p:custDataLst>
          </p:nvPr>
        </p:nvSpPr>
        <p:spPr bwMode="gray">
          <a:xfrm>
            <a:off x="2608263" y="5397500"/>
            <a:ext cx="65246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BF733F17-C99D-4366-85A1-C8ADE3E866F4}" type="datetime'''''''''''S''B'''''''''''''' ''''''''''5''96'' ''''(''S'')'''">
              <a:rPr lang="en-US" altLang="en-US" sz="10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SB 596 (S)</a:t>
            </a:fld>
            <a:endParaRPr lang="en-US" sz="1000"/>
          </a:p>
        </p:txBody>
      </p:sp>
      <p:sp>
        <p:nvSpPr>
          <p:cNvPr id="1845" name="Text Placeholder 10">
            <a:extLst>
              <a:ext uri="{FF2B5EF4-FFF2-40B4-BE49-F238E27FC236}">
                <a16:creationId xmlns:a16="http://schemas.microsoft.com/office/drawing/2014/main" id="{D74363FA-145B-CE71-D865-8D33A6B4AEF3}"/>
              </a:ext>
            </a:extLst>
          </p:cNvPr>
          <p:cNvSpPr>
            <a:spLocks/>
          </p:cNvSpPr>
          <p:nvPr>
            <p:custDataLst>
              <p:tags r:id="rId22"/>
            </p:custDataLst>
          </p:nvPr>
        </p:nvSpPr>
        <p:spPr bwMode="gray">
          <a:xfrm>
            <a:off x="3833813" y="2314575"/>
            <a:ext cx="77946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4798A853-5E22-47A4-BC49-C4F01746B917}" type="datetime'''I''''''''''''''''nn''.'' F''''''un''d ''''''''''''''(''''R)'">
              <a:rPr lang="en-US" altLang="en-US" sz="10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Inn. Fund (R)</a:t>
            </a:fld>
            <a:endParaRPr lang="en-US" sz="1000"/>
          </a:p>
        </p:txBody>
      </p:sp>
      <p:sp>
        <p:nvSpPr>
          <p:cNvPr id="1870" name="Text Placeholder 10">
            <a:extLst>
              <a:ext uri="{FF2B5EF4-FFF2-40B4-BE49-F238E27FC236}">
                <a16:creationId xmlns:a16="http://schemas.microsoft.com/office/drawing/2014/main" id="{3741D2C4-7C1F-4A26-2085-DA411F3E3CD4}"/>
              </a:ext>
            </a:extLst>
          </p:cNvPr>
          <p:cNvSpPr>
            <a:spLocks/>
          </p:cNvSpPr>
          <p:nvPr>
            <p:custDataLst>
              <p:tags r:id="rId23"/>
            </p:custDataLst>
          </p:nvPr>
        </p:nvSpPr>
        <p:spPr bwMode="gray">
          <a:xfrm>
            <a:off x="3833813" y="2859088"/>
            <a:ext cx="70326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373454ED-54BD-4501-BC3B-7381189E724C}" type="datetime'''RE''2''''''''0''''''2''''0 ''''''(C'''''''''''''''''''')'''">
              <a:rPr lang="en-US" altLang="en-US" sz="1000" smtClean="0">
                <a:effectLst/>
              </a:rPr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RE2020 (C)</a:t>
            </a:fld>
            <a:endParaRPr lang="en-US" sz="1000"/>
          </a:p>
        </p:txBody>
      </p:sp>
      <p:sp useBgFill="1">
        <p:nvSpPr>
          <p:cNvPr id="1883" name="Text Placeholder 10">
            <a:extLst>
              <a:ext uri="{FF2B5EF4-FFF2-40B4-BE49-F238E27FC236}">
                <a16:creationId xmlns:a16="http://schemas.microsoft.com/office/drawing/2014/main" id="{00C75719-D263-5C95-74B0-A2DA23D81B5E}"/>
              </a:ext>
            </a:extLst>
          </p:cNvPr>
          <p:cNvSpPr>
            <a:spLocks/>
          </p:cNvSpPr>
          <p:nvPr>
            <p:custDataLst>
              <p:tags r:id="rId24"/>
            </p:custDataLst>
          </p:nvPr>
        </p:nvSpPr>
        <p:spPr bwMode="gray">
          <a:xfrm>
            <a:off x="3833813" y="3765550"/>
            <a:ext cx="533400" cy="152400"/>
          </a:xfrm>
          <a:prstGeom prst="rect">
            <a:avLst/>
          </a:prstGeom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5B073F89-2E35-47EC-A663-DD7B1037E038}" type="datetime'''E''N''''197''-''''''5'''''''''''''''''">
              <a:rPr lang="en-US" altLang="en-US" sz="10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EN197-5</a:t>
            </a:fld>
            <a:endParaRPr lang="en-US" sz="1000" dirty="0"/>
          </a:p>
        </p:txBody>
      </p:sp>
      <p:sp>
        <p:nvSpPr>
          <p:cNvPr id="1897" name="Text Placeholder 10">
            <a:extLst>
              <a:ext uri="{FF2B5EF4-FFF2-40B4-BE49-F238E27FC236}">
                <a16:creationId xmlns:a16="http://schemas.microsoft.com/office/drawing/2014/main" id="{5A6DE6C1-DB5F-70F2-0AB9-F8E4F2CEFD35}"/>
              </a:ext>
            </a:extLst>
          </p:cNvPr>
          <p:cNvSpPr>
            <a:spLocks/>
          </p:cNvSpPr>
          <p:nvPr>
            <p:custDataLst>
              <p:tags r:id="rId25"/>
            </p:custDataLst>
          </p:nvPr>
        </p:nvSpPr>
        <p:spPr bwMode="gray">
          <a:xfrm>
            <a:off x="5873750" y="4672013"/>
            <a:ext cx="49371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AD072F30-174B-41EC-AE3A-5C824414AC3C}" type="datetime'''''''E''''''''''''''''''T''''S'''''''' (R'''''''''''')'''''''">
              <a:rPr lang="en-US" altLang="en-US" sz="10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ETS (R)</a:t>
            </a:fld>
            <a:endParaRPr lang="en-US" sz="1000"/>
          </a:p>
        </p:txBody>
      </p:sp>
      <p:sp>
        <p:nvSpPr>
          <p:cNvPr id="1931" name="Text Placeholder 10">
            <a:extLst>
              <a:ext uri="{FF2B5EF4-FFF2-40B4-BE49-F238E27FC236}">
                <a16:creationId xmlns:a16="http://schemas.microsoft.com/office/drawing/2014/main" id="{98C80CB2-CA73-7944-2E44-289F2D72AF4A}"/>
              </a:ext>
            </a:extLst>
          </p:cNvPr>
          <p:cNvSpPr>
            <a:spLocks/>
          </p:cNvSpPr>
          <p:nvPr>
            <p:custDataLst>
              <p:tags r:id="rId26"/>
            </p:custDataLst>
          </p:nvPr>
        </p:nvSpPr>
        <p:spPr bwMode="gray">
          <a:xfrm>
            <a:off x="5194300" y="4672013"/>
            <a:ext cx="40163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5E379BED-18A4-4D85-8F06-FB8DE27B2979}" type="datetime'''''''''''C''B''''''''''''''A''''''''''M'">
              <a:rPr lang="en-US" altLang="en-US" sz="10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CBAM</a:t>
            </a:fld>
            <a:endParaRPr lang="en-US" sz="1000"/>
          </a:p>
        </p:txBody>
      </p:sp>
      <p:sp>
        <p:nvSpPr>
          <p:cNvPr id="1949" name="Text Placeholder 10">
            <a:extLst>
              <a:ext uri="{FF2B5EF4-FFF2-40B4-BE49-F238E27FC236}">
                <a16:creationId xmlns:a16="http://schemas.microsoft.com/office/drawing/2014/main" id="{6EB88585-9EDE-3263-B041-ECAA6BB51E26}"/>
              </a:ext>
            </a:extLst>
          </p:cNvPr>
          <p:cNvSpPr>
            <a:spLocks/>
          </p:cNvSpPr>
          <p:nvPr>
            <p:custDataLst>
              <p:tags r:id="rId27"/>
            </p:custDataLst>
          </p:nvPr>
        </p:nvSpPr>
        <p:spPr bwMode="gray">
          <a:xfrm>
            <a:off x="2473325" y="2314575"/>
            <a:ext cx="800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00" dirty="0"/>
              <a:t>Retrofit Fund</a:t>
            </a:r>
            <a:endParaRPr lang="en-US" sz="1000" dirty="0"/>
          </a:p>
        </p:txBody>
      </p:sp>
      <p:sp>
        <p:nvSpPr>
          <p:cNvPr id="1964" name="Text Placeholder 10">
            <a:extLst>
              <a:ext uri="{FF2B5EF4-FFF2-40B4-BE49-F238E27FC236}">
                <a16:creationId xmlns:a16="http://schemas.microsoft.com/office/drawing/2014/main" id="{EC6B7BAF-6B52-1828-A59A-91A6BB20B81E}"/>
              </a:ext>
            </a:extLst>
          </p:cNvPr>
          <p:cNvSpPr>
            <a:spLocks/>
          </p:cNvSpPr>
          <p:nvPr>
            <p:custDataLst>
              <p:tags r:id="rId28"/>
            </p:custDataLst>
          </p:nvPr>
        </p:nvSpPr>
        <p:spPr bwMode="gray">
          <a:xfrm>
            <a:off x="1760538" y="3044825"/>
            <a:ext cx="93503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F783CD03-07EB-4EC2-B93D-CFC05233367D}" type="datetime'''G''ree''n m''at''e''''''''''''''''''''''''''r''''i''als'''">
              <a:rPr lang="en-US" altLang="en-US" sz="10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Green materials</a:t>
            </a:fld>
            <a:endParaRPr lang="en-US" sz="1000"/>
          </a:p>
        </p:txBody>
      </p:sp>
      <p:sp>
        <p:nvSpPr>
          <p:cNvPr id="1978" name="Text Placeholder 10">
            <a:extLst>
              <a:ext uri="{FF2B5EF4-FFF2-40B4-BE49-F238E27FC236}">
                <a16:creationId xmlns:a16="http://schemas.microsoft.com/office/drawing/2014/main" id="{3AD99BEC-B6E1-653A-435B-59A5862E479A}"/>
              </a:ext>
            </a:extLst>
          </p:cNvPr>
          <p:cNvSpPr>
            <a:spLocks/>
          </p:cNvSpPr>
          <p:nvPr>
            <p:custDataLst>
              <p:tags r:id="rId29"/>
            </p:custDataLst>
          </p:nvPr>
        </p:nvSpPr>
        <p:spPr bwMode="gray">
          <a:xfrm>
            <a:off x="2627313" y="3937000"/>
            <a:ext cx="68262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88CF238E-F755-4A91-97A1-CABA199D79B3}" type="datetime'''''S''C''M'''''''''' ''''sp''''''''''''ec''''''s'''''''''">
              <a:rPr lang="en-US" altLang="en-US" sz="10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SCM specs</a:t>
            </a:fld>
            <a:endParaRPr lang="en-US" sz="1000"/>
          </a:p>
        </p:txBody>
      </p:sp>
      <p:sp>
        <p:nvSpPr>
          <p:cNvPr id="2001" name="Text Placeholder 10">
            <a:extLst>
              <a:ext uri="{FF2B5EF4-FFF2-40B4-BE49-F238E27FC236}">
                <a16:creationId xmlns:a16="http://schemas.microsoft.com/office/drawing/2014/main" id="{6ABF77B2-D3E6-3565-FAE9-9FC75F9299FD}"/>
              </a:ext>
            </a:extLst>
          </p:cNvPr>
          <p:cNvSpPr>
            <a:spLocks/>
          </p:cNvSpPr>
          <p:nvPr>
            <p:custDataLst>
              <p:tags r:id="rId30"/>
            </p:custDataLst>
          </p:nvPr>
        </p:nvSpPr>
        <p:spPr bwMode="gray">
          <a:xfrm>
            <a:off x="2224088" y="4857750"/>
            <a:ext cx="28098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55A58CA7-4A37-423A-A666-7A9D93298A8C}" type="datetime'''''''''''''''''''''''''''''''E''''''T''''''''''S'''">
              <a:rPr lang="en-US" altLang="en-US" sz="1000" smtClean="0">
                <a:effectLst/>
              </a:rPr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ETS</a:t>
            </a:fld>
            <a:endParaRPr lang="en-US" sz="1000"/>
          </a:p>
        </p:txBody>
      </p:sp>
      <p:sp>
        <p:nvSpPr>
          <p:cNvPr id="2015" name="Text Placeholder 10">
            <a:extLst>
              <a:ext uri="{FF2B5EF4-FFF2-40B4-BE49-F238E27FC236}">
                <a16:creationId xmlns:a16="http://schemas.microsoft.com/office/drawing/2014/main" id="{70E588EC-16C1-74CA-C375-029127436991}"/>
              </a:ext>
            </a:extLst>
          </p:cNvPr>
          <p:cNvSpPr>
            <a:spLocks/>
          </p:cNvSpPr>
          <p:nvPr>
            <p:custDataLst>
              <p:tags r:id="rId31"/>
            </p:custDataLst>
          </p:nvPr>
        </p:nvSpPr>
        <p:spPr bwMode="gray">
          <a:xfrm>
            <a:off x="5229225" y="5397500"/>
            <a:ext cx="96996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00"/>
              <a:t>Rest. clinker cap</a:t>
            </a:r>
            <a:endParaRPr lang="en-US" sz="1000"/>
          </a:p>
        </p:txBody>
      </p:sp>
      <p:sp>
        <p:nvSpPr>
          <p:cNvPr id="1086" name="Text Placeholder 10">
            <a:extLst>
              <a:ext uri="{FF2B5EF4-FFF2-40B4-BE49-F238E27FC236}">
                <a16:creationId xmlns:a16="http://schemas.microsoft.com/office/drawing/2014/main" id="{D0508E8E-F1E8-1358-3808-F55AF922666D}"/>
              </a:ext>
            </a:extLst>
          </p:cNvPr>
          <p:cNvSpPr>
            <a:spLocks/>
          </p:cNvSpPr>
          <p:nvPr>
            <p:custDataLst>
              <p:tags r:id="rId32"/>
            </p:custDataLst>
          </p:nvPr>
        </p:nvSpPr>
        <p:spPr bwMode="gray">
          <a:xfrm>
            <a:off x="2473325" y="2859088"/>
            <a:ext cx="82232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EAA33485-5C9B-43B3-B8FC-4CAD6E7D4B52}" type="datetime'''B''uy'''''''''''' ''''''''C''l''''e''''an'''' ''(''''S)'">
              <a:rPr lang="en-US" altLang="en-US" sz="10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Buy Clean (S)</a:t>
            </a:fld>
            <a:endParaRPr lang="en-US" sz="1000"/>
          </a:p>
        </p:txBody>
      </p:sp>
      <p:pic>
        <p:nvPicPr>
          <p:cNvPr id="53" name="Picture 52">
            <a:extLst>
              <a:ext uri="{FF2B5EF4-FFF2-40B4-BE49-F238E27FC236}">
                <a16:creationId xmlns:a16="http://schemas.microsoft.com/office/drawing/2014/main" id="{F1BC06BA-4F95-91C9-0B3D-6C9F136CBA09}"/>
              </a:ext>
            </a:extLst>
          </p:cNvPr>
          <p:cNvPicPr>
            <a:picLocks noChangeAspect="1"/>
          </p:cNvPicPr>
          <p:nvPr/>
        </p:nvPicPr>
        <p:blipFill>
          <a:blip r:embed="rId4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3254375" y="3052763"/>
            <a:ext cx="560221" cy="373063"/>
          </a:xfrm>
          <a:prstGeom prst="ellipse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grpSp>
        <p:nvGrpSpPr>
          <p:cNvPr id="1119" name="Group 1118">
            <a:extLst>
              <a:ext uri="{FF2B5EF4-FFF2-40B4-BE49-F238E27FC236}">
                <a16:creationId xmlns:a16="http://schemas.microsoft.com/office/drawing/2014/main" id="{B0D49A0B-8C96-4E45-3ECE-FE27302851A2}"/>
              </a:ext>
            </a:extLst>
          </p:cNvPr>
          <p:cNvGrpSpPr>
            <a:grpSpLocks noChangeAspect="1"/>
          </p:cNvGrpSpPr>
          <p:nvPr/>
        </p:nvGrpSpPr>
        <p:grpSpPr>
          <a:xfrm>
            <a:off x="4779963" y="4097338"/>
            <a:ext cx="611035" cy="388938"/>
            <a:chOff x="6997444" y="1449831"/>
            <a:chExt cx="370802" cy="212166"/>
          </a:xfrm>
        </p:grpSpPr>
        <p:pic>
          <p:nvPicPr>
            <p:cNvPr id="1028" name="Picture 4" descr="Flag of Europe - Wikipedia">
              <a:extLst>
                <a:ext uri="{FF2B5EF4-FFF2-40B4-BE49-F238E27FC236}">
                  <a16:creationId xmlns:a16="http://schemas.microsoft.com/office/drawing/2014/main" id="{C8D77142-9685-2D9E-5E7F-219B47DFEA8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5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97444" y="1453769"/>
              <a:ext cx="312343" cy="208228"/>
            </a:xfrm>
            <a:prstGeom prst="ellipse">
              <a:avLst/>
            </a:prstGeom>
            <a:noFill/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68" name="Picture 8" descr="Union Jack - Wikipedia">
              <a:extLst>
                <a:ext uri="{FF2B5EF4-FFF2-40B4-BE49-F238E27FC236}">
                  <a16:creationId xmlns:a16="http://schemas.microsoft.com/office/drawing/2014/main" id="{E3E6D6CF-2F51-D603-DA3F-DC754DC8D7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6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22536" y="1449831"/>
              <a:ext cx="145710" cy="97140"/>
            </a:xfrm>
            <a:prstGeom prst="ellipse">
              <a:avLst/>
            </a:prstGeom>
            <a:noFill/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pic>
        <p:nvPicPr>
          <p:cNvPr id="1030" name="Picture 6" descr="Flag of China - Wikipedia">
            <a:extLst>
              <a:ext uri="{FF2B5EF4-FFF2-40B4-BE49-F238E27FC236}">
                <a16:creationId xmlns:a16="http://schemas.microsoft.com/office/drawing/2014/main" id="{22C963C3-6650-2026-7AE6-CCD9C321610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2319338" y="4178300"/>
            <a:ext cx="562072" cy="412750"/>
          </a:xfrm>
          <a:prstGeom prst="ellipse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40" name="Arrow: Up 1539">
            <a:extLst>
              <a:ext uri="{FF2B5EF4-FFF2-40B4-BE49-F238E27FC236}">
                <a16:creationId xmlns:a16="http://schemas.microsoft.com/office/drawing/2014/main" id="{B9DE3BAC-2992-FBD1-53D6-6DD14FC6E490}"/>
              </a:ext>
            </a:extLst>
          </p:cNvPr>
          <p:cNvSpPr/>
          <p:nvPr/>
        </p:nvSpPr>
        <p:spPr bwMode="gray">
          <a:xfrm rot="16200000">
            <a:off x="3019425" y="3157538"/>
            <a:ext cx="224230" cy="168275"/>
          </a:xfrm>
          <a:prstGeom prst="upArrow">
            <a:avLst/>
          </a:prstGeom>
          <a:solidFill>
            <a:schemeClr val="bg1">
              <a:alpha val="70000"/>
            </a:schemeClr>
          </a:solidFill>
          <a:ln w="952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541" name="Arrow: Up 1540">
            <a:extLst>
              <a:ext uri="{FF2B5EF4-FFF2-40B4-BE49-F238E27FC236}">
                <a16:creationId xmlns:a16="http://schemas.microsoft.com/office/drawing/2014/main" id="{6BF6B656-C6C0-581A-3521-59FF07F4E527}"/>
              </a:ext>
            </a:extLst>
          </p:cNvPr>
          <p:cNvSpPr/>
          <p:nvPr/>
        </p:nvSpPr>
        <p:spPr bwMode="gray">
          <a:xfrm rot="4076531">
            <a:off x="2919413" y="4178300"/>
            <a:ext cx="224230" cy="168275"/>
          </a:xfrm>
          <a:prstGeom prst="upArrow">
            <a:avLst/>
          </a:prstGeom>
          <a:solidFill>
            <a:schemeClr val="bg1">
              <a:alpha val="70000"/>
            </a:schemeClr>
          </a:solidFill>
          <a:ln w="952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2611" name="Arrow: Up 2610">
            <a:extLst>
              <a:ext uri="{FF2B5EF4-FFF2-40B4-BE49-F238E27FC236}">
                <a16:creationId xmlns:a16="http://schemas.microsoft.com/office/drawing/2014/main" id="{5B0B6315-64B9-17E0-673B-4CB6100C6ECF}"/>
              </a:ext>
            </a:extLst>
          </p:cNvPr>
          <p:cNvSpPr/>
          <p:nvPr/>
        </p:nvSpPr>
        <p:spPr bwMode="gray">
          <a:xfrm rot="4076531">
            <a:off x="5387975" y="3998913"/>
            <a:ext cx="224230" cy="168275"/>
          </a:xfrm>
          <a:prstGeom prst="upArrow">
            <a:avLst/>
          </a:prstGeom>
          <a:solidFill>
            <a:schemeClr val="bg1">
              <a:alpha val="70000"/>
            </a:schemeClr>
          </a:solidFill>
          <a:ln w="9525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2" name="Rectangle: Rounded Corners 1">
            <a:extLst>
              <a:ext uri="{FF2B5EF4-FFF2-40B4-BE49-F238E27FC236}">
                <a16:creationId xmlns:a16="http://schemas.microsoft.com/office/drawing/2014/main" id="{44E24755-406C-B41C-6B9F-00AC87D5773D}"/>
              </a:ext>
            </a:extLst>
          </p:cNvPr>
          <p:cNvSpPr/>
          <p:nvPr/>
        </p:nvSpPr>
        <p:spPr bwMode="gray">
          <a:xfrm>
            <a:off x="4530725" y="2095500"/>
            <a:ext cx="1922461" cy="147638"/>
          </a:xfrm>
          <a:prstGeom prst="roundRect">
            <a:avLst>
              <a:gd name="adj" fmla="val 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r">
              <a:buNone/>
            </a:pPr>
            <a:r>
              <a:rPr lang="en-US" sz="1000" b="1" i="1">
                <a:solidFill>
                  <a:schemeClr val="tx1"/>
                </a:solidFill>
              </a:rPr>
              <a:t>Unbalanced and mixed landing zone</a:t>
            </a:r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D3CC0F55-5F70-2908-A218-4F1340FF86D0}"/>
              </a:ext>
            </a:extLst>
          </p:cNvPr>
          <p:cNvSpPr/>
          <p:nvPr/>
        </p:nvSpPr>
        <p:spPr bwMode="gray">
          <a:xfrm>
            <a:off x="4643438" y="2652713"/>
            <a:ext cx="1803399" cy="331788"/>
          </a:xfrm>
          <a:prstGeom prst="roundRect">
            <a:avLst>
              <a:gd name="adj" fmla="val 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r">
              <a:buNone/>
            </a:pPr>
            <a:r>
              <a:rPr lang="en-US" sz="1000" b="1" i="1">
                <a:solidFill>
                  <a:schemeClr val="tx1"/>
                </a:solidFill>
              </a:rPr>
              <a:t>Mid-balanced and</a:t>
            </a:r>
          </a:p>
          <a:p>
            <a:pPr marL="0" indent="0" algn="r">
              <a:buNone/>
            </a:pPr>
            <a:r>
              <a:rPr lang="en-US" sz="1000" b="1" i="1">
                <a:solidFill>
                  <a:schemeClr val="tx1"/>
                </a:solidFill>
              </a:rPr>
              <a:t>mixed landing zone</a:t>
            </a:r>
          </a:p>
        </p:txBody>
      </p:sp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74E97CC7-F658-26F2-7BB2-B0BA351BDC99}"/>
              </a:ext>
            </a:extLst>
          </p:cNvPr>
          <p:cNvSpPr/>
          <p:nvPr/>
        </p:nvSpPr>
        <p:spPr bwMode="gray">
          <a:xfrm>
            <a:off x="4649788" y="3305175"/>
            <a:ext cx="1803399" cy="333375"/>
          </a:xfrm>
          <a:prstGeom prst="roundRect">
            <a:avLst>
              <a:gd name="adj" fmla="val 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r">
              <a:buNone/>
            </a:pPr>
            <a:r>
              <a:rPr lang="en-US" sz="1000" b="1" i="1">
                <a:solidFill>
                  <a:schemeClr val="tx1"/>
                </a:solidFill>
              </a:rPr>
              <a:t>Effective balance &amp;</a:t>
            </a:r>
          </a:p>
          <a:p>
            <a:pPr marL="0" indent="0" algn="r">
              <a:buNone/>
            </a:pPr>
            <a:r>
              <a:rPr lang="en-US" sz="1000" b="1" i="1">
                <a:solidFill>
                  <a:schemeClr val="tx1"/>
                </a:solidFill>
              </a:rPr>
              <a:t> stronger landing zone</a:t>
            </a:r>
          </a:p>
        </p:txBody>
      </p:sp>
      <p:sp>
        <p:nvSpPr>
          <p:cNvPr id="1708" name="Rectangle 1707">
            <a:extLst>
              <a:ext uri="{FF2B5EF4-FFF2-40B4-BE49-F238E27FC236}">
                <a16:creationId xmlns:a16="http://schemas.microsoft.com/office/drawing/2014/main" id="{F7DAB8C4-1CE6-39F0-1BAD-B2A5FFD751E0}"/>
              </a:ext>
            </a:extLst>
          </p:cNvPr>
          <p:cNvSpPr/>
          <p:nvPr/>
        </p:nvSpPr>
        <p:spPr bwMode="gray">
          <a:xfrm>
            <a:off x="6840358" y="4841875"/>
            <a:ext cx="5010943" cy="1046726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2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sz="1050">
                <a:solidFill>
                  <a:schemeClr val="tx1"/>
                </a:solidFill>
              </a:rPr>
              <a:t>China’s mix features </a:t>
            </a:r>
            <a:r>
              <a:rPr lang="en-US" sz="1050" b="1">
                <a:solidFill>
                  <a:schemeClr val="tx1"/>
                </a:solidFill>
              </a:rPr>
              <a:t>strict capacity caps (1.8B ton)</a:t>
            </a:r>
            <a:r>
              <a:rPr lang="en-US" sz="1050">
                <a:solidFill>
                  <a:schemeClr val="tx1"/>
                </a:solidFill>
              </a:rPr>
              <a:t> but low carbon prices and diffuse financing.</a:t>
            </a:r>
          </a:p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sz="1050">
                <a:solidFill>
                  <a:schemeClr val="tx1"/>
                </a:solidFill>
              </a:rPr>
              <a:t>Low direct funding, but new construction standards permit SCMs.</a:t>
            </a:r>
          </a:p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sz="1050">
                <a:solidFill>
                  <a:schemeClr val="tx1"/>
                </a:solidFill>
              </a:rPr>
              <a:t>Strong national plans target 30% of cement capacity to reach benchmark energy efficiency</a:t>
            </a:r>
            <a:r>
              <a:rPr lang="en-US" sz="1050" baseline="30000">
                <a:solidFill>
                  <a:schemeClr val="tx1"/>
                </a:solidFill>
              </a:rPr>
              <a:t>1</a:t>
            </a:r>
            <a:r>
              <a:rPr lang="en-US" sz="1050">
                <a:solidFill>
                  <a:schemeClr val="tx1"/>
                </a:solidFill>
              </a:rPr>
              <a:t> by 2025.</a:t>
            </a:r>
          </a:p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sz="1050">
                <a:solidFill>
                  <a:schemeClr val="tx1"/>
                </a:solidFill>
              </a:rPr>
              <a:t>ETS now covers cement. Price ~$13 per ton. </a:t>
            </a:r>
          </a:p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sz="1050">
                <a:solidFill>
                  <a:schemeClr val="tx1"/>
                </a:solidFill>
              </a:rPr>
              <a:t>New ambitious NDC → outlook is positive.</a:t>
            </a:r>
          </a:p>
        </p:txBody>
      </p:sp>
      <p:sp>
        <p:nvSpPr>
          <p:cNvPr id="1707" name="Rectangle 1706">
            <a:extLst>
              <a:ext uri="{FF2B5EF4-FFF2-40B4-BE49-F238E27FC236}">
                <a16:creationId xmlns:a16="http://schemas.microsoft.com/office/drawing/2014/main" id="{1BDF8CF7-66D4-F98E-8CF9-012BCF0BAC5D}"/>
              </a:ext>
            </a:extLst>
          </p:cNvPr>
          <p:cNvSpPr/>
          <p:nvPr/>
        </p:nvSpPr>
        <p:spPr bwMode="gray">
          <a:xfrm>
            <a:off x="6840358" y="3370263"/>
            <a:ext cx="5010943" cy="947113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2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sz="1050">
                <a:solidFill>
                  <a:schemeClr val="tx1"/>
                </a:solidFill>
              </a:rPr>
              <a:t>Lean heavily on sticks; low balance score but high strength.</a:t>
            </a:r>
          </a:p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sz="1050">
                <a:solidFill>
                  <a:schemeClr val="tx1"/>
                </a:solidFill>
              </a:rPr>
              <a:t>Carbon </a:t>
            </a:r>
            <a:r>
              <a:rPr lang="en-US" sz="1050" b="1">
                <a:solidFill>
                  <a:schemeClr val="tx1"/>
                </a:solidFill>
              </a:rPr>
              <a:t>prices around €79/t.</a:t>
            </a:r>
          </a:p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sz="1050">
                <a:solidFill>
                  <a:schemeClr val="tx1"/>
                </a:solidFill>
              </a:rPr>
              <a:t>CBAM (’26) </a:t>
            </a:r>
            <a:r>
              <a:rPr lang="en-US" sz="1050" b="1">
                <a:solidFill>
                  <a:schemeClr val="tx1"/>
                </a:solidFill>
              </a:rPr>
              <a:t>closes carbon leaks.</a:t>
            </a:r>
          </a:p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sz="1050">
                <a:solidFill>
                  <a:schemeClr val="tx1"/>
                </a:solidFill>
              </a:rPr>
              <a:t>Innovation Fund just covered </a:t>
            </a:r>
            <a:r>
              <a:rPr lang="en-US" sz="1050" b="1">
                <a:solidFill>
                  <a:schemeClr val="tx1"/>
                </a:solidFill>
              </a:rPr>
              <a:t>16 cement projects for ~€2.4B vs. ~€180B </a:t>
            </a:r>
            <a:r>
              <a:rPr lang="en-US" sz="1050">
                <a:solidFill>
                  <a:schemeClr val="tx1"/>
                </a:solidFill>
              </a:rPr>
              <a:t>in revenue for ETS.</a:t>
            </a:r>
          </a:p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sz="1050" b="1">
                <a:solidFill>
                  <a:schemeClr val="tx1"/>
                </a:solidFill>
              </a:rPr>
              <a:t>Uneven lower clinker content standards </a:t>
            </a:r>
            <a:r>
              <a:rPr lang="en-US" sz="1050">
                <a:solidFill>
                  <a:schemeClr val="tx1"/>
                </a:solidFill>
              </a:rPr>
              <a:t>adoption (EN197-5).</a:t>
            </a:r>
          </a:p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sz="1050">
                <a:solidFill>
                  <a:schemeClr val="tx1"/>
                </a:solidFill>
              </a:rPr>
              <a:t>Strengthening at a slower pace.</a:t>
            </a:r>
          </a:p>
        </p:txBody>
      </p:sp>
      <p:sp>
        <p:nvSpPr>
          <p:cNvPr id="6" name="Title 5">
            <a:extLst>
              <a:ext uri="{FF2B5EF4-FFF2-40B4-BE49-F238E27FC236}">
                <a16:creationId xmlns:a16="http://schemas.microsoft.com/office/drawing/2014/main" id="{F067DEEE-BC10-8F13-F742-FA63E38632AD}"/>
              </a:ext>
            </a:extLst>
          </p:cNvPr>
          <p:cNvSpPr>
            <a:spLocks noGrp="1"/>
          </p:cNvSpPr>
          <p:nvPr>
            <p:ph type="title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lIns="91440" tIns="0" rIns="91440" bIns="45720" anchor="t">
            <a:noAutofit/>
          </a:bodyPr>
          <a:lstStyle/>
          <a:p>
            <a:r>
              <a:rPr lang="en-US" dirty="0">
                <a:ea typeface="+mj-lt"/>
                <a:cs typeface="+mj-lt"/>
              </a:rPr>
              <a:t>EU + UK and China are tightening restrictive policies; U.S. is pulling back on incentive-based support</a:t>
            </a:r>
          </a:p>
        </p:txBody>
      </p:sp>
      <p:sp>
        <p:nvSpPr>
          <p:cNvPr id="1108" name="btfpNotesBox967513">
            <a:extLst>
              <a:ext uri="{FF2B5EF4-FFF2-40B4-BE49-F238E27FC236}">
                <a16:creationId xmlns:a16="http://schemas.microsoft.com/office/drawing/2014/main" id="{E1552B12-4463-2DFA-E565-B86D6009DA14}"/>
              </a:ext>
            </a:extLst>
          </p:cNvPr>
          <p:cNvSpPr txBox="1"/>
          <p:nvPr>
            <p:custDataLst>
              <p:tags r:id="rId33"/>
            </p:custDataLst>
          </p:nvPr>
        </p:nvSpPr>
        <p:spPr bwMode="gray">
          <a:xfrm>
            <a:off x="330199" y="6055267"/>
            <a:ext cx="9234425" cy="738664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r>
              <a:rPr lang="en-US" sz="800" baseline="30000" dirty="0">
                <a:solidFill>
                  <a:srgbClr val="000000"/>
                </a:solidFill>
              </a:rPr>
              <a:t>1</a:t>
            </a:r>
            <a:r>
              <a:rPr lang="en-US" sz="800" dirty="0">
                <a:solidFill>
                  <a:srgbClr val="000000"/>
                </a:solidFill>
                <a:latin typeface="+mj-lt"/>
              </a:rPr>
              <a:t> States include California, Oregon, Washington, Connecticut, Delaware, Maine, Maryland, Massachusetts, New Hampshire, New Jersey, New York, Pennsylvania, Rhode Island, and Vermont.</a:t>
            </a:r>
          </a:p>
          <a:p>
            <a:r>
              <a:rPr lang="en-US" sz="800" dirty="0">
                <a:solidFill>
                  <a:srgbClr val="000000"/>
                </a:solidFill>
                <a:latin typeface="+mj-lt"/>
              </a:rPr>
              <a:t>Sources: </a:t>
            </a:r>
            <a:r>
              <a:rPr lang="en-US" sz="800" dirty="0"/>
              <a:t>WEF, </a:t>
            </a:r>
            <a:r>
              <a:rPr lang="en-US" sz="800" dirty="0">
                <a:hlinkClick r:id="rId48"/>
              </a:rPr>
              <a:t>Industry NZ tracker</a:t>
            </a:r>
            <a:r>
              <a:rPr lang="en-US" sz="800" dirty="0"/>
              <a:t> (2023); </a:t>
            </a:r>
            <a:r>
              <a:rPr lang="en-US" sz="800" dirty="0">
                <a:hlinkClick r:id="rId49"/>
              </a:rPr>
              <a:t>Climate Bond Initiative</a:t>
            </a:r>
            <a:r>
              <a:rPr lang="en-US" sz="800" dirty="0"/>
              <a:t> (2023); EU, </a:t>
            </a:r>
            <a:r>
              <a:rPr lang="en-US" sz="800" dirty="0">
                <a:hlinkClick r:id="rId50"/>
              </a:rPr>
              <a:t>Innovation Fund</a:t>
            </a:r>
            <a:r>
              <a:rPr lang="en-US" sz="800" dirty="0"/>
              <a:t> (2024); EU, </a:t>
            </a:r>
            <a:r>
              <a:rPr lang="en-US" sz="800" dirty="0">
                <a:hlinkClick r:id="rId51"/>
              </a:rPr>
              <a:t>Net-Zero Industry Act</a:t>
            </a:r>
            <a:r>
              <a:rPr lang="en-US" sz="800" dirty="0"/>
              <a:t> (2024); EU, </a:t>
            </a:r>
            <a:r>
              <a:rPr lang="en-US" sz="800" dirty="0">
                <a:hlinkClick r:id="rId52"/>
              </a:rPr>
              <a:t>ETS</a:t>
            </a:r>
            <a:r>
              <a:rPr lang="en-US" sz="800" dirty="0"/>
              <a:t> (2024); ICAP, </a:t>
            </a:r>
            <a:r>
              <a:rPr lang="en-US" sz="800" dirty="0">
                <a:hlinkClick r:id="rId53"/>
              </a:rPr>
              <a:t>California ETS</a:t>
            </a:r>
            <a:r>
              <a:rPr lang="en-US" sz="800" dirty="0"/>
              <a:t> (2024); EU, </a:t>
            </a:r>
            <a:r>
              <a:rPr lang="en-US" sz="800" dirty="0">
                <a:hlinkClick r:id="rId54"/>
              </a:rPr>
              <a:t>CBAM</a:t>
            </a:r>
            <a:r>
              <a:rPr lang="en-US" sz="800" dirty="0"/>
              <a:t> (2024); </a:t>
            </a:r>
            <a:r>
              <a:rPr lang="en-US" sz="800" dirty="0">
                <a:hlinkClick r:id="rId55"/>
              </a:rPr>
              <a:t>GPP Pledge</a:t>
            </a:r>
            <a:r>
              <a:rPr lang="en-US" sz="800" dirty="0">
                <a:solidFill>
                  <a:srgbClr val="000000"/>
                </a:solidFill>
              </a:rPr>
              <a:t> </a:t>
            </a:r>
            <a:r>
              <a:rPr lang="en-US" sz="800" dirty="0"/>
              <a:t>(2023); Office of Sustainability, </a:t>
            </a:r>
            <a:r>
              <a:rPr lang="en-US" sz="800" dirty="0">
                <a:hlinkClick r:id="rId56"/>
              </a:rPr>
              <a:t>Federal Buy Clean Initiative</a:t>
            </a:r>
            <a:r>
              <a:rPr lang="en-US" sz="800" dirty="0"/>
              <a:t> (2024); S&amp;P, </a:t>
            </a:r>
            <a:r>
              <a:rPr lang="en-US" sz="800" dirty="0">
                <a:hlinkClick r:id="rId57"/>
              </a:rPr>
              <a:t>IRA 45Q</a:t>
            </a:r>
            <a:r>
              <a:rPr lang="en-US" sz="800" dirty="0"/>
              <a:t> (2023); EU; </a:t>
            </a:r>
            <a:r>
              <a:rPr lang="en-US" sz="800" dirty="0" err="1">
                <a:hlinkClick r:id="rId58"/>
              </a:rPr>
              <a:t>CCfDs</a:t>
            </a:r>
            <a:r>
              <a:rPr lang="en-US" sz="800" dirty="0"/>
              <a:t> (2024); DOE, </a:t>
            </a:r>
            <a:r>
              <a:rPr lang="en-US" sz="800" dirty="0">
                <a:hlinkClick r:id="rId59"/>
              </a:rPr>
              <a:t>Industrial Demonstrations Program</a:t>
            </a:r>
            <a:r>
              <a:rPr lang="en-US" sz="800" dirty="0">
                <a:solidFill>
                  <a:srgbClr val="000000"/>
                </a:solidFill>
              </a:rPr>
              <a:t> (2023); </a:t>
            </a:r>
            <a:r>
              <a:rPr lang="en-US" sz="800" dirty="0"/>
              <a:t>Chinese Standards, </a:t>
            </a:r>
            <a:r>
              <a:rPr lang="en-US" sz="800" dirty="0">
                <a:hlinkClick r:id="rId60"/>
              </a:rPr>
              <a:t>Common Portland cement</a:t>
            </a:r>
            <a:r>
              <a:rPr lang="en-US" sz="800" dirty="0"/>
              <a:t> (2023); </a:t>
            </a:r>
            <a:r>
              <a:rPr lang="fr-FR" sz="800" dirty="0"/>
              <a:t>Global Carbon Atlas, </a:t>
            </a:r>
            <a:r>
              <a:rPr lang="fr-FR" sz="800" dirty="0">
                <a:hlinkClick r:id="rId61"/>
              </a:rPr>
              <a:t>Carbon Emissions</a:t>
            </a:r>
            <a:r>
              <a:rPr lang="fr-FR" sz="800" dirty="0"/>
              <a:t> (2023); ICAP, </a:t>
            </a:r>
            <a:r>
              <a:rPr lang="en-US" sz="800" dirty="0">
                <a:hlinkClick r:id="rId62"/>
              </a:rPr>
              <a:t>China ETS</a:t>
            </a:r>
            <a:r>
              <a:rPr lang="en-US" sz="800" dirty="0"/>
              <a:t> (2024); Reuters, </a:t>
            </a:r>
            <a:r>
              <a:rPr lang="en-US" sz="800" dirty="0">
                <a:hlinkClick r:id="rId63"/>
              </a:rPr>
              <a:t>China to extend carbon lending</a:t>
            </a:r>
            <a:r>
              <a:rPr lang="en-US" sz="800" dirty="0">
                <a:solidFill>
                  <a:srgbClr val="000000"/>
                </a:solidFill>
              </a:rPr>
              <a:t> </a:t>
            </a:r>
            <a:r>
              <a:rPr lang="en-US" sz="800" dirty="0"/>
              <a:t>(2024); Colorado DOT, </a:t>
            </a:r>
            <a:r>
              <a:rPr lang="en-US" sz="800" dirty="0">
                <a:hlinkClick r:id="rId64"/>
              </a:rPr>
              <a:t>Buy Clean Colorado Act</a:t>
            </a:r>
            <a:r>
              <a:rPr lang="en-US" sz="800" dirty="0"/>
              <a:t> (2025); </a:t>
            </a:r>
            <a:r>
              <a:rPr lang="en-US" sz="800" dirty="0">
                <a:hlinkClick r:id="rId65"/>
              </a:rPr>
              <a:t>C2ES, US state carbon pricing</a:t>
            </a:r>
            <a:r>
              <a:rPr lang="en-US" sz="800" dirty="0"/>
              <a:t> (2025); </a:t>
            </a:r>
            <a:r>
              <a:rPr lang="en-US" sz="800" dirty="0">
                <a:hlinkClick r:id="rId66"/>
              </a:rPr>
              <a:t>Global Cement, EU funds 14 projects</a:t>
            </a:r>
            <a:r>
              <a:rPr lang="en-US" sz="800" dirty="0"/>
              <a:t> (2025); EU, </a:t>
            </a:r>
            <a:r>
              <a:rPr lang="en-US" sz="800" dirty="0">
                <a:hlinkClick r:id="rId67"/>
              </a:rPr>
              <a:t>ETS</a:t>
            </a:r>
            <a:r>
              <a:rPr lang="en-US" sz="800" dirty="0"/>
              <a:t> (2025); </a:t>
            </a:r>
            <a:r>
              <a:rPr lang="en-US" sz="800" dirty="0">
                <a:hlinkClick r:id="rId68"/>
              </a:rPr>
              <a:t>China Briefing, China’s CO2 reduction plan</a:t>
            </a:r>
            <a:r>
              <a:rPr lang="en-US" sz="800" dirty="0"/>
              <a:t> (2024); Climate Bonds, </a:t>
            </a:r>
            <a:r>
              <a:rPr lang="en-US" sz="800" dirty="0">
                <a:hlinkClick r:id="rId69"/>
              </a:rPr>
              <a:t>China’s green finance catalogue</a:t>
            </a:r>
            <a:r>
              <a:rPr lang="en-US" sz="800" dirty="0"/>
              <a:t> (2025).</a:t>
            </a:r>
            <a:br>
              <a:rPr lang="en-US" sz="800" i="1" dirty="0">
                <a:solidFill>
                  <a:srgbClr val="000000"/>
                </a:solidFill>
                <a:latin typeface="+mj-lt"/>
              </a:rPr>
            </a:br>
            <a:r>
              <a:rPr lang="en-US" sz="800" dirty="0">
                <a:solidFill>
                  <a:srgbClr val="000000"/>
                </a:solidFill>
                <a:latin typeface="+mj-lt"/>
              </a:rPr>
              <a:t>Credit: Nicolas Herrera </a:t>
            </a:r>
            <a:r>
              <a:rPr lang="en-US" sz="800" dirty="0" err="1">
                <a:solidFill>
                  <a:srgbClr val="000000"/>
                </a:solidFill>
                <a:latin typeface="+mj-lt"/>
              </a:rPr>
              <a:t>Isaza</a:t>
            </a:r>
            <a:r>
              <a:rPr lang="en-US" sz="800" dirty="0">
                <a:solidFill>
                  <a:srgbClr val="000000"/>
                </a:solidFill>
                <a:latin typeface="+mj-lt"/>
              </a:rPr>
              <a:t>, Isabel Hoyos,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</a:t>
            </a:r>
            <a:r>
              <a:rPr lang="en-US" sz="800" dirty="0">
                <a:solidFill>
                  <a:srgbClr val="000000"/>
                </a:solidFill>
              </a:rPr>
              <a:t>, and </a:t>
            </a:r>
            <a:r>
              <a:rPr lang="en-US" sz="800" dirty="0">
                <a:solidFill>
                  <a:srgbClr val="000000"/>
                </a:solidFill>
                <a:hlinkClick r:id="rId70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71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/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72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 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pic>
        <p:nvPicPr>
          <p:cNvPr id="1289" name="Picture 6" descr="Flag of China - Wikipedia">
            <a:extLst>
              <a:ext uri="{FF2B5EF4-FFF2-40B4-BE49-F238E27FC236}">
                <a16:creationId xmlns:a16="http://schemas.microsoft.com/office/drawing/2014/main" id="{6574BE78-3CFF-23B9-8269-93A6BBE430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6958684" y="4514850"/>
            <a:ext cx="309250" cy="206165"/>
          </a:xfrm>
          <a:prstGeom prst="ellipse">
            <a:avLst/>
          </a:prstGeom>
          <a:noFill/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1290" name="Straight Connector 1289">
            <a:extLst>
              <a:ext uri="{FF2B5EF4-FFF2-40B4-BE49-F238E27FC236}">
                <a16:creationId xmlns:a16="http://schemas.microsoft.com/office/drawing/2014/main" id="{FAD14385-A1D1-40FE-87AB-DB062409DF81}"/>
              </a:ext>
            </a:extLst>
          </p:cNvPr>
          <p:cNvCxnSpPr>
            <a:cxnSpLocks/>
          </p:cNvCxnSpPr>
          <p:nvPr/>
        </p:nvCxnSpPr>
        <p:spPr bwMode="gray">
          <a:xfrm>
            <a:off x="6840358" y="2012950"/>
            <a:ext cx="5010943" cy="0"/>
          </a:xfrm>
          <a:prstGeom prst="line">
            <a:avLst/>
          </a:prstGeom>
          <a:ln w="9525" cap="flat">
            <a:solidFill>
              <a:schemeClr val="tx1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1" name="Straight Connector 1290">
            <a:extLst>
              <a:ext uri="{FF2B5EF4-FFF2-40B4-BE49-F238E27FC236}">
                <a16:creationId xmlns:a16="http://schemas.microsoft.com/office/drawing/2014/main" id="{F777A9C2-96F0-E989-F1F4-42B24B27DD8E}"/>
              </a:ext>
            </a:extLst>
          </p:cNvPr>
          <p:cNvCxnSpPr>
            <a:cxnSpLocks/>
          </p:cNvCxnSpPr>
          <p:nvPr/>
        </p:nvCxnSpPr>
        <p:spPr bwMode="gray">
          <a:xfrm>
            <a:off x="6840358" y="3355975"/>
            <a:ext cx="5010943" cy="0"/>
          </a:xfrm>
          <a:prstGeom prst="line">
            <a:avLst/>
          </a:prstGeom>
          <a:ln w="9525" cap="flat">
            <a:solidFill>
              <a:schemeClr val="tx1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2" name="Straight Connector 1291">
            <a:extLst>
              <a:ext uri="{FF2B5EF4-FFF2-40B4-BE49-F238E27FC236}">
                <a16:creationId xmlns:a16="http://schemas.microsoft.com/office/drawing/2014/main" id="{7510B4FC-3164-85FE-28F0-794AAEA3B67C}"/>
              </a:ext>
            </a:extLst>
          </p:cNvPr>
          <p:cNvCxnSpPr>
            <a:cxnSpLocks/>
          </p:cNvCxnSpPr>
          <p:nvPr/>
        </p:nvCxnSpPr>
        <p:spPr bwMode="gray">
          <a:xfrm>
            <a:off x="6840358" y="4827588"/>
            <a:ext cx="5010943" cy="0"/>
          </a:xfrm>
          <a:prstGeom prst="line">
            <a:avLst/>
          </a:prstGeom>
          <a:ln w="9525" cap="flat">
            <a:solidFill>
              <a:schemeClr val="tx1"/>
            </a:solidFill>
            <a:miter lim="800000"/>
            <a:tailEnd type="none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293" name="Picture 1292">
            <a:extLst>
              <a:ext uri="{FF2B5EF4-FFF2-40B4-BE49-F238E27FC236}">
                <a16:creationId xmlns:a16="http://schemas.microsoft.com/office/drawing/2014/main" id="{C459D646-E757-3A7E-8564-A8D39E1FD0C7}"/>
              </a:ext>
            </a:extLst>
          </p:cNvPr>
          <p:cNvPicPr>
            <a:picLocks noChangeAspect="1"/>
          </p:cNvPicPr>
          <p:nvPr/>
        </p:nvPicPr>
        <p:blipFill>
          <a:blip r:embed="rId7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6889725" y="1681163"/>
            <a:ext cx="309250" cy="206165"/>
          </a:xfrm>
          <a:prstGeom prst="ellipse">
            <a:avLst/>
          </a:prstGeom>
          <a:effectLst/>
        </p:spPr>
      </p:pic>
      <p:grpSp>
        <p:nvGrpSpPr>
          <p:cNvPr id="1294" name="Group 1293">
            <a:extLst>
              <a:ext uri="{FF2B5EF4-FFF2-40B4-BE49-F238E27FC236}">
                <a16:creationId xmlns:a16="http://schemas.microsoft.com/office/drawing/2014/main" id="{FDCC2488-F90A-3E40-BBAC-94E73E84A15A}"/>
              </a:ext>
            </a:extLst>
          </p:cNvPr>
          <p:cNvGrpSpPr/>
          <p:nvPr/>
        </p:nvGrpSpPr>
        <p:grpSpPr>
          <a:xfrm>
            <a:off x="6929581" y="3016250"/>
            <a:ext cx="429991" cy="233495"/>
            <a:chOff x="6997443" y="1428501"/>
            <a:chExt cx="429991" cy="233495"/>
          </a:xfrm>
          <a:effectLst/>
        </p:grpSpPr>
        <p:pic>
          <p:nvPicPr>
            <p:cNvPr id="1295" name="Picture 4" descr="Flag of Europe - Wikipedia">
              <a:extLst>
                <a:ext uri="{FF2B5EF4-FFF2-40B4-BE49-F238E27FC236}">
                  <a16:creationId xmlns:a16="http://schemas.microsoft.com/office/drawing/2014/main" id="{1B487533-439B-BB42-F44A-BC776ADCA65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997443" y="1453768"/>
              <a:ext cx="312343" cy="208228"/>
            </a:xfrm>
            <a:prstGeom prst="ellipse">
              <a:avLst/>
            </a:prstGeom>
            <a:noFill/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96" name="Picture 8" descr="Union Jack - Wikipedia">
              <a:extLst>
                <a:ext uri="{FF2B5EF4-FFF2-40B4-BE49-F238E27FC236}">
                  <a16:creationId xmlns:a16="http://schemas.microsoft.com/office/drawing/2014/main" id="{792444F8-C729-DB3B-97A2-F0F6597A15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6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33494" y="1428501"/>
              <a:ext cx="193940" cy="129293"/>
            </a:xfrm>
            <a:prstGeom prst="ellipse">
              <a:avLst/>
            </a:prstGeom>
            <a:noFill/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1297" name="Rectangle: Rounded Corners 1296">
            <a:extLst>
              <a:ext uri="{FF2B5EF4-FFF2-40B4-BE49-F238E27FC236}">
                <a16:creationId xmlns:a16="http://schemas.microsoft.com/office/drawing/2014/main" id="{0461A261-6AB5-9215-64BD-606963EC9F55}"/>
              </a:ext>
            </a:extLst>
          </p:cNvPr>
          <p:cNvSpPr/>
          <p:nvPr/>
        </p:nvSpPr>
        <p:spPr bwMode="gray">
          <a:xfrm>
            <a:off x="7385771" y="1681163"/>
            <a:ext cx="4593545" cy="275423"/>
          </a:xfrm>
          <a:prstGeom prst="roundRect">
            <a:avLst>
              <a:gd name="adj" fmla="val 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0000" tIns="90000" rIns="90000" bIns="90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r>
              <a:rPr lang="en-US" sz="1200" b="1" dirty="0">
                <a:solidFill>
                  <a:schemeClr val="tx1"/>
                </a:solidFill>
              </a:rPr>
              <a:t>U.S.: Carrots being removed, few and weak sticks</a:t>
            </a:r>
            <a:endParaRPr lang="en-US" sz="1200" dirty="0">
              <a:solidFill>
                <a:schemeClr val="tx1"/>
              </a:solidFill>
              <a:ea typeface="+mn-lt"/>
              <a:cs typeface="+mn-lt"/>
            </a:endParaRPr>
          </a:p>
        </p:txBody>
      </p:sp>
      <p:sp>
        <p:nvSpPr>
          <p:cNvPr id="1298" name="Rectangle: Rounded Corners 1297">
            <a:extLst>
              <a:ext uri="{FF2B5EF4-FFF2-40B4-BE49-F238E27FC236}">
                <a16:creationId xmlns:a16="http://schemas.microsoft.com/office/drawing/2014/main" id="{7C8C55B3-FCE9-CC79-8B9F-2944BA1699C4}"/>
              </a:ext>
            </a:extLst>
          </p:cNvPr>
          <p:cNvSpPr/>
          <p:nvPr/>
        </p:nvSpPr>
        <p:spPr bwMode="gray">
          <a:xfrm>
            <a:off x="7385771" y="3017076"/>
            <a:ext cx="4430868" cy="275423"/>
          </a:xfrm>
          <a:prstGeom prst="roundRect">
            <a:avLst>
              <a:gd name="adj" fmla="val 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200" b="1" dirty="0">
                <a:solidFill>
                  <a:schemeClr val="tx1"/>
                </a:solidFill>
              </a:rPr>
              <a:t>EU + UK: Strong sticks, need stronger incentives</a:t>
            </a:r>
          </a:p>
        </p:txBody>
      </p:sp>
      <p:sp>
        <p:nvSpPr>
          <p:cNvPr id="1299" name="Rectangle: Rounded Corners 1298">
            <a:extLst>
              <a:ext uri="{FF2B5EF4-FFF2-40B4-BE49-F238E27FC236}">
                <a16:creationId xmlns:a16="http://schemas.microsoft.com/office/drawing/2014/main" id="{7538DDE8-7794-2D5B-670C-46141BFE93ED}"/>
              </a:ext>
            </a:extLst>
          </p:cNvPr>
          <p:cNvSpPr/>
          <p:nvPr/>
        </p:nvSpPr>
        <p:spPr bwMode="gray">
          <a:xfrm>
            <a:off x="7385771" y="4488688"/>
            <a:ext cx="4542131" cy="275423"/>
          </a:xfrm>
          <a:prstGeom prst="roundRect">
            <a:avLst>
              <a:gd name="adj" fmla="val 0"/>
            </a:avLst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>
              <a:buNone/>
            </a:pPr>
            <a:r>
              <a:rPr lang="en-US" sz="1200" b="1" dirty="0">
                <a:solidFill>
                  <a:schemeClr val="tx1"/>
                </a:solidFill>
              </a:rPr>
              <a:t>China: Refreshed ambitious NDC</a:t>
            </a:r>
          </a:p>
        </p:txBody>
      </p:sp>
      <p:sp>
        <p:nvSpPr>
          <p:cNvPr id="1374" name="Oval 1373">
            <a:extLst>
              <a:ext uri="{FF2B5EF4-FFF2-40B4-BE49-F238E27FC236}">
                <a16:creationId xmlns:a16="http://schemas.microsoft.com/office/drawing/2014/main" id="{C5314F2A-8616-EEED-6D9C-BD238FCFCF52}"/>
              </a:ext>
            </a:extLst>
          </p:cNvPr>
          <p:cNvSpPr/>
          <p:nvPr>
            <p:custDataLst>
              <p:tags r:id="rId34"/>
            </p:custDataLst>
          </p:nvPr>
        </p:nvSpPr>
        <p:spPr bwMode="auto">
          <a:xfrm>
            <a:off x="996950" y="1449388"/>
            <a:ext cx="177800" cy="177800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accent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852" name="Oval 1851">
            <a:extLst>
              <a:ext uri="{FF2B5EF4-FFF2-40B4-BE49-F238E27FC236}">
                <a16:creationId xmlns:a16="http://schemas.microsoft.com/office/drawing/2014/main" id="{34D9D369-B6D1-503C-564D-38AD90336C3F}"/>
              </a:ext>
            </a:extLst>
          </p:cNvPr>
          <p:cNvSpPr/>
          <p:nvPr>
            <p:custDataLst>
              <p:tags r:id="rId35"/>
            </p:custDataLst>
          </p:nvPr>
        </p:nvSpPr>
        <p:spPr bwMode="auto">
          <a:xfrm>
            <a:off x="1535113" y="1449388"/>
            <a:ext cx="177800" cy="177800"/>
          </a:xfrm>
          <a:prstGeom prst="ellipse">
            <a:avLst/>
          </a:prstGeom>
          <a:solidFill>
            <a:schemeClr val="accent6"/>
          </a:solidFill>
          <a:ln w="9525" cap="flat" cmpd="sng" algn="ctr">
            <a:solidFill>
              <a:schemeClr val="accent6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953" name="Oval 1952">
            <a:extLst>
              <a:ext uri="{FF2B5EF4-FFF2-40B4-BE49-F238E27FC236}">
                <a16:creationId xmlns:a16="http://schemas.microsoft.com/office/drawing/2014/main" id="{7237F7E0-2CA2-5E66-313C-89622419FD8C}"/>
              </a:ext>
            </a:extLst>
          </p:cNvPr>
          <p:cNvSpPr/>
          <p:nvPr>
            <p:custDataLst>
              <p:tags r:id="rId36"/>
            </p:custDataLst>
          </p:nvPr>
        </p:nvSpPr>
        <p:spPr bwMode="auto">
          <a:xfrm>
            <a:off x="2273300" y="1449388"/>
            <a:ext cx="177800" cy="177800"/>
          </a:xfrm>
          <a:prstGeom prst="ellipse">
            <a:avLst/>
          </a:prstGeom>
          <a:solidFill>
            <a:srgbClr val="C30C3E"/>
          </a:solidFill>
          <a:ln w="9525" cap="flat" cmpd="sng" algn="ctr">
            <a:solidFill>
              <a:srgbClr val="C30C3E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371" name="Text Placeholder 10">
            <a:extLst>
              <a:ext uri="{FF2B5EF4-FFF2-40B4-BE49-F238E27FC236}">
                <a16:creationId xmlns:a16="http://schemas.microsoft.com/office/drawing/2014/main" id="{6C7C9A9A-C993-011F-1FAA-532CDA5F76B7}"/>
              </a:ext>
            </a:extLst>
          </p:cNvPr>
          <p:cNvSpPr>
            <a:spLocks/>
          </p:cNvSpPr>
          <p:nvPr>
            <p:custDataLst>
              <p:tags r:id="rId37"/>
            </p:custDataLst>
          </p:nvPr>
        </p:nvSpPr>
        <p:spPr bwMode="auto">
          <a:xfrm>
            <a:off x="1230313" y="1481138"/>
            <a:ext cx="198438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800"/>
              <a:t>U.S.</a:t>
            </a:r>
            <a:endParaRPr lang="en-US" sz="800"/>
          </a:p>
        </p:txBody>
      </p:sp>
      <p:sp>
        <p:nvSpPr>
          <p:cNvPr id="1846" name="Text Placeholder 10">
            <a:extLst>
              <a:ext uri="{FF2B5EF4-FFF2-40B4-BE49-F238E27FC236}">
                <a16:creationId xmlns:a16="http://schemas.microsoft.com/office/drawing/2014/main" id="{928BFE68-0AD7-E5D6-B46B-B5221C922AEA}"/>
              </a:ext>
            </a:extLst>
          </p:cNvPr>
          <p:cNvSpPr>
            <a:spLocks/>
          </p:cNvSpPr>
          <p:nvPr>
            <p:custDataLst>
              <p:tags r:id="rId38"/>
            </p:custDataLst>
          </p:nvPr>
        </p:nvSpPr>
        <p:spPr bwMode="auto">
          <a:xfrm>
            <a:off x="1768475" y="1481138"/>
            <a:ext cx="398463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800"/>
              <a:t>EU + UK</a:t>
            </a:r>
            <a:endParaRPr lang="en-US" sz="800"/>
          </a:p>
        </p:txBody>
      </p:sp>
      <p:sp>
        <p:nvSpPr>
          <p:cNvPr id="1950" name="Text Placeholder 10">
            <a:extLst>
              <a:ext uri="{FF2B5EF4-FFF2-40B4-BE49-F238E27FC236}">
                <a16:creationId xmlns:a16="http://schemas.microsoft.com/office/drawing/2014/main" id="{DDFB16CB-69BB-D174-98F9-FDE9AAC9037D}"/>
              </a:ext>
            </a:extLst>
          </p:cNvPr>
          <p:cNvSpPr>
            <a:spLocks/>
          </p:cNvSpPr>
          <p:nvPr>
            <p:custDataLst>
              <p:tags r:id="rId39"/>
            </p:custDataLst>
          </p:nvPr>
        </p:nvSpPr>
        <p:spPr bwMode="auto">
          <a:xfrm>
            <a:off x="2506663" y="1481138"/>
            <a:ext cx="266700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5DF2C477-5384-4206-9AF0-6506C5673F63}" type="datetime'''C''h''''''''''''''in''''a'''''''''''''">
              <a:rPr lang="en-US" altLang="en-US" sz="8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China</a:t>
            </a:fld>
            <a:endParaRPr lang="en-US" sz="800"/>
          </a:p>
        </p:txBody>
      </p:sp>
      <p:sp>
        <p:nvSpPr>
          <p:cNvPr id="1585" name="TextBox 1584">
            <a:extLst>
              <a:ext uri="{FF2B5EF4-FFF2-40B4-BE49-F238E27FC236}">
                <a16:creationId xmlns:a16="http://schemas.microsoft.com/office/drawing/2014/main" id="{818FADDD-2074-6017-606C-E30F4743A7BC}"/>
              </a:ext>
            </a:extLst>
          </p:cNvPr>
          <p:cNvSpPr txBox="1"/>
          <p:nvPr/>
        </p:nvSpPr>
        <p:spPr bwMode="gray">
          <a:xfrm>
            <a:off x="936776" y="5851773"/>
            <a:ext cx="1093248" cy="16033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indent="0" algn="ctr">
              <a:spcBef>
                <a:spcPts val="600"/>
              </a:spcBef>
              <a:spcAft>
                <a:spcPts val="600"/>
              </a:spcAft>
              <a:buNone/>
            </a:pPr>
            <a:r>
              <a:rPr lang="en-US" sz="1050" b="1" i="1" dirty="0"/>
              <a:t>Relative strength</a:t>
            </a:r>
          </a:p>
        </p:txBody>
      </p:sp>
      <p:sp>
        <p:nvSpPr>
          <p:cNvPr id="1706" name="Rectangle 1705">
            <a:extLst>
              <a:ext uri="{FF2B5EF4-FFF2-40B4-BE49-F238E27FC236}">
                <a16:creationId xmlns:a16="http://schemas.microsoft.com/office/drawing/2014/main" id="{12923020-E92C-CC97-CC13-66D5A5E41643}"/>
              </a:ext>
            </a:extLst>
          </p:cNvPr>
          <p:cNvSpPr/>
          <p:nvPr/>
        </p:nvSpPr>
        <p:spPr bwMode="gray">
          <a:xfrm>
            <a:off x="6840358" y="2033588"/>
            <a:ext cx="5010943" cy="947113"/>
          </a:xfrm>
          <a:prstGeom prst="rect">
            <a:avLst/>
          </a:prstGeom>
          <a:noFill/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2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sz="1050" dirty="0">
                <a:solidFill>
                  <a:schemeClr val="tx1"/>
                </a:solidFill>
              </a:rPr>
              <a:t>Moderate mix of carrots and sticks. Relative to the EU and China, the U.S. offers more carrots and puts less pressure on companies.</a:t>
            </a:r>
          </a:p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sz="1050" dirty="0">
                <a:solidFill>
                  <a:schemeClr val="tx1"/>
                </a:solidFill>
              </a:rPr>
              <a:t>Large push incentives (e.g., 45Q $85) tCO</a:t>
            </a:r>
            <a:r>
              <a:rPr lang="en-US" sz="1050" baseline="-25000" dirty="0">
                <a:solidFill>
                  <a:schemeClr val="tx1"/>
                </a:solidFill>
              </a:rPr>
              <a:t>2</a:t>
            </a:r>
            <a:r>
              <a:rPr lang="en-US" sz="1050" dirty="0">
                <a:solidFill>
                  <a:schemeClr val="tx1"/>
                </a:solidFill>
              </a:rPr>
              <a:t>e + IDP) support limited number of projects.</a:t>
            </a:r>
          </a:p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sz="1050" b="1" dirty="0">
                <a:solidFill>
                  <a:schemeClr val="tx1"/>
                </a:solidFill>
              </a:rPr>
              <a:t>Carbon pricing is limited to a few states </a:t>
            </a:r>
            <a:r>
              <a:rPr lang="en-US" sz="1050" dirty="0">
                <a:solidFill>
                  <a:schemeClr val="tx1"/>
                </a:solidFill>
              </a:rPr>
              <a:t>(i.e., 13 states</a:t>
            </a:r>
            <a:r>
              <a:rPr lang="en-US" sz="1050" baseline="30000" dirty="0">
                <a:solidFill>
                  <a:schemeClr val="tx1"/>
                </a:solidFill>
              </a:rPr>
              <a:t>1</a:t>
            </a:r>
            <a:r>
              <a:rPr lang="en-US" sz="1050" dirty="0">
                <a:solidFill>
                  <a:schemeClr val="tx1"/>
                </a:solidFill>
              </a:rPr>
              <a:t>) ~$30/</a:t>
            </a:r>
            <a:r>
              <a:rPr lang="en-US" sz="1050" dirty="0" err="1">
                <a:solidFill>
                  <a:schemeClr val="tx1"/>
                </a:solidFill>
              </a:rPr>
              <a:t>tCO</a:t>
            </a:r>
            <a:r>
              <a:rPr lang="en-US" sz="1050" dirty="0">
                <a:solidFill>
                  <a:schemeClr val="tx1"/>
                </a:solidFill>
              </a:rPr>
              <a:t>₂.</a:t>
            </a:r>
          </a:p>
          <a:p>
            <a:pPr marL="171450" indent="-171450">
              <a:buFont typeface="Wingdings" panose="05000000000000000000" pitchFamily="2" charset="2"/>
              <a:buChar char="§"/>
            </a:pPr>
            <a:r>
              <a:rPr lang="en-US" sz="1050" dirty="0">
                <a:solidFill>
                  <a:schemeClr val="tx1"/>
                </a:solidFill>
              </a:rPr>
              <a:t>Outlook relaxes policies’ strength.</a:t>
            </a:r>
          </a:p>
        </p:txBody>
      </p:sp>
      <p:sp>
        <p:nvSpPr>
          <p:cNvPr id="2453" name="TextBox 2452">
            <a:extLst>
              <a:ext uri="{FF2B5EF4-FFF2-40B4-BE49-F238E27FC236}">
                <a16:creationId xmlns:a16="http://schemas.microsoft.com/office/drawing/2014/main" id="{C3742823-127F-1566-2D9B-BDA7004EC49F}"/>
              </a:ext>
            </a:extLst>
          </p:cNvPr>
          <p:cNvSpPr txBox="1"/>
          <p:nvPr/>
        </p:nvSpPr>
        <p:spPr bwMode="gray">
          <a:xfrm>
            <a:off x="3478213" y="5726113"/>
            <a:ext cx="480901" cy="16192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indent="0" algn="ctr">
              <a:spcBef>
                <a:spcPts val="600"/>
              </a:spcBef>
              <a:spcAft>
                <a:spcPts val="600"/>
              </a:spcAft>
              <a:buNone/>
            </a:pPr>
            <a:r>
              <a:rPr lang="en-US" sz="1050"/>
              <a:t>Medium</a:t>
            </a:r>
          </a:p>
        </p:txBody>
      </p:sp>
      <p:sp>
        <p:nvSpPr>
          <p:cNvPr id="2557" name="TextBox 2556">
            <a:extLst>
              <a:ext uri="{FF2B5EF4-FFF2-40B4-BE49-F238E27FC236}">
                <a16:creationId xmlns:a16="http://schemas.microsoft.com/office/drawing/2014/main" id="{729861D9-6375-1BC9-9369-68E71D5BC12C}"/>
              </a:ext>
            </a:extLst>
          </p:cNvPr>
          <p:cNvSpPr txBox="1"/>
          <p:nvPr/>
        </p:nvSpPr>
        <p:spPr bwMode="gray">
          <a:xfrm>
            <a:off x="6211888" y="5726113"/>
            <a:ext cx="278924" cy="16192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indent="0" algn="ctr">
              <a:spcBef>
                <a:spcPts val="600"/>
              </a:spcBef>
              <a:spcAft>
                <a:spcPts val="600"/>
              </a:spcAft>
              <a:buNone/>
            </a:pPr>
            <a:r>
              <a:rPr lang="en-US" sz="1050"/>
              <a:t>High</a:t>
            </a:r>
          </a:p>
        </p:txBody>
      </p:sp>
      <p:sp>
        <p:nvSpPr>
          <p:cNvPr id="2558" name="TextBox 2557">
            <a:extLst>
              <a:ext uri="{FF2B5EF4-FFF2-40B4-BE49-F238E27FC236}">
                <a16:creationId xmlns:a16="http://schemas.microsoft.com/office/drawing/2014/main" id="{717DA778-FE07-3E4C-55C1-7072BEF9CF5F}"/>
              </a:ext>
            </a:extLst>
          </p:cNvPr>
          <p:cNvSpPr txBox="1"/>
          <p:nvPr/>
        </p:nvSpPr>
        <p:spPr bwMode="gray">
          <a:xfrm>
            <a:off x="958850" y="5726113"/>
            <a:ext cx="248466" cy="16192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indent="0" algn="ctr">
              <a:spcBef>
                <a:spcPts val="600"/>
              </a:spcBef>
              <a:spcAft>
                <a:spcPts val="600"/>
              </a:spcAft>
              <a:buNone/>
            </a:pPr>
            <a:r>
              <a:rPr lang="en-US" sz="1050"/>
              <a:t>Low</a:t>
            </a:r>
          </a:p>
        </p:txBody>
      </p:sp>
      <p:sp>
        <p:nvSpPr>
          <p:cNvPr id="2610" name="TextBox 2609">
            <a:extLst>
              <a:ext uri="{FF2B5EF4-FFF2-40B4-BE49-F238E27FC236}">
                <a16:creationId xmlns:a16="http://schemas.microsoft.com/office/drawing/2014/main" id="{D0655953-6CAF-E2A3-E5FF-C2CE785189F2}"/>
              </a:ext>
            </a:extLst>
          </p:cNvPr>
          <p:cNvSpPr txBox="1"/>
          <p:nvPr/>
        </p:nvSpPr>
        <p:spPr bwMode="gray">
          <a:xfrm>
            <a:off x="1030288" y="1754781"/>
            <a:ext cx="2017013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indent="0">
              <a:spcBef>
                <a:spcPts val="600"/>
              </a:spcBef>
              <a:spcAft>
                <a:spcPts val="600"/>
              </a:spcAft>
              <a:buNone/>
            </a:pPr>
            <a:r>
              <a:rPr lang="en-US" sz="800" i="1" dirty="0"/>
              <a:t>S: State; F: Federal; R: Region; C:Country</a:t>
            </a:r>
          </a:p>
        </p:txBody>
      </p:sp>
      <p:sp>
        <p:nvSpPr>
          <p:cNvPr id="2612" name="Arrow: Up 2611">
            <a:extLst>
              <a:ext uri="{FF2B5EF4-FFF2-40B4-BE49-F238E27FC236}">
                <a16:creationId xmlns:a16="http://schemas.microsoft.com/office/drawing/2014/main" id="{A21F37E6-49D6-DD34-79DD-781BC11D97B0}"/>
              </a:ext>
            </a:extLst>
          </p:cNvPr>
          <p:cNvSpPr/>
          <p:nvPr/>
        </p:nvSpPr>
        <p:spPr bwMode="gray">
          <a:xfrm rot="4497100">
            <a:off x="3025775" y="1724579"/>
            <a:ext cx="244204" cy="196301"/>
          </a:xfrm>
          <a:prstGeom prst="upArrow">
            <a:avLst/>
          </a:prstGeom>
          <a:solidFill>
            <a:schemeClr val="bg1"/>
          </a:solidFill>
          <a:ln w="3175"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3" name="Arrow: Up-Down 2">
            <a:extLst>
              <a:ext uri="{FF2B5EF4-FFF2-40B4-BE49-F238E27FC236}">
                <a16:creationId xmlns:a16="http://schemas.microsoft.com/office/drawing/2014/main" id="{6F53A100-FF46-C04B-E7E0-E56B5BB99E26}"/>
              </a:ext>
            </a:extLst>
          </p:cNvPr>
          <p:cNvSpPr/>
          <p:nvPr/>
        </p:nvSpPr>
        <p:spPr bwMode="gray">
          <a:xfrm flipV="1">
            <a:off x="641110" y="2120265"/>
            <a:ext cx="154895" cy="3474720"/>
          </a:xfrm>
          <a:prstGeom prst="upDownArrow">
            <a:avLst>
              <a:gd name="adj1" fmla="val 100000"/>
              <a:gd name="adj2" fmla="val 45209"/>
            </a:avLst>
          </a:prstGeom>
          <a:gradFill>
            <a:gsLst>
              <a:gs pos="10000">
                <a:schemeClr val="bg1">
                  <a:lumMod val="95000"/>
                </a:schemeClr>
              </a:gs>
              <a:gs pos="89000">
                <a:schemeClr val="accent1"/>
              </a:gs>
            </a:gsLst>
            <a:lin ang="5400000" scaled="1"/>
          </a:gradFill>
          <a:ln w="952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00250E70-D1D8-06DB-01C6-608FF1379F98}"/>
              </a:ext>
            </a:extLst>
          </p:cNvPr>
          <p:cNvSpPr txBox="1"/>
          <p:nvPr/>
        </p:nvSpPr>
        <p:spPr bwMode="gray">
          <a:xfrm rot="16200000">
            <a:off x="278893" y="2292096"/>
            <a:ext cx="442429" cy="16158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indent="0" algn="ctr">
              <a:spcBef>
                <a:spcPts val="600"/>
              </a:spcBef>
              <a:spcAft>
                <a:spcPts val="600"/>
              </a:spcAft>
              <a:buNone/>
            </a:pPr>
            <a:r>
              <a:rPr lang="en-US" sz="1050" dirty="0"/>
              <a:t>Carrots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0A96ABA0-BFFD-A783-1490-0B04410FC630}"/>
              </a:ext>
            </a:extLst>
          </p:cNvPr>
          <p:cNvSpPr txBox="1"/>
          <p:nvPr/>
        </p:nvSpPr>
        <p:spPr bwMode="gray">
          <a:xfrm rot="16200000">
            <a:off x="320570" y="5323332"/>
            <a:ext cx="359073" cy="16158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indent="0" algn="ctr">
              <a:spcBef>
                <a:spcPts val="600"/>
              </a:spcBef>
              <a:spcAft>
                <a:spcPts val="600"/>
              </a:spcAft>
              <a:buNone/>
            </a:pPr>
            <a:r>
              <a:rPr lang="en-US" sz="1050" dirty="0"/>
              <a:t>Sticks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9A712028-CD60-8945-3FF8-D8F6DD49F736}"/>
              </a:ext>
            </a:extLst>
          </p:cNvPr>
          <p:cNvSpPr txBox="1"/>
          <p:nvPr/>
        </p:nvSpPr>
        <p:spPr bwMode="gray">
          <a:xfrm rot="16200000">
            <a:off x="282098" y="3757613"/>
            <a:ext cx="436017" cy="16158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indent="0" algn="ctr">
              <a:spcBef>
                <a:spcPts val="600"/>
              </a:spcBef>
              <a:spcAft>
                <a:spcPts val="600"/>
              </a:spcAft>
              <a:buNone/>
            </a:pPr>
            <a:r>
              <a:rPr lang="en-US" sz="1050"/>
              <a:t>Neutral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CBD5920C-1D33-F438-A112-DFBA5EB64BCD}"/>
              </a:ext>
            </a:extLst>
          </p:cNvPr>
          <p:cNvSpPr txBox="1"/>
          <p:nvPr/>
        </p:nvSpPr>
        <p:spPr bwMode="gray">
          <a:xfrm>
            <a:off x="3273425" y="1759578"/>
            <a:ext cx="499043" cy="12311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indent="0">
              <a:spcBef>
                <a:spcPts val="600"/>
              </a:spcBef>
              <a:spcAft>
                <a:spcPts val="600"/>
              </a:spcAft>
              <a:buNone/>
            </a:pPr>
            <a:r>
              <a:rPr lang="en-US" sz="800" i="1" dirty="0"/>
              <a:t>Outlook</a:t>
            </a:r>
          </a:p>
        </p:txBody>
      </p:sp>
    </p:spTree>
    <p:extLst>
      <p:ext uri="{BB962C8B-B14F-4D97-AF65-F5344CB8AC3E}">
        <p14:creationId xmlns:p14="http://schemas.microsoft.com/office/powerpoint/2010/main" val="4096789877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hink-cell data - do not delete" hidden="1">
            <a:extLst>
              <a:ext uri="{FF2B5EF4-FFF2-40B4-BE49-F238E27FC236}">
                <a16:creationId xmlns:a16="http://schemas.microsoft.com/office/drawing/2014/main" id="{6CB940FD-8DAA-94C2-DF0E-4933BB48F273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84" imgW="426" imgH="428" progId="TCLayout.ActiveDocument.1">
                  <p:embed/>
                </p:oleObj>
              </mc:Choice>
              <mc:Fallback>
                <p:oleObj name="think-cell Slide" r:id="rId84" imgW="426" imgH="428" progId="TCLayout.ActiveDocument.1">
                  <p:embed/>
                  <p:pic>
                    <p:nvPicPr>
                      <p:cNvPr id="9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6CB940FD-8DAA-94C2-DF0E-4933BB48F27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8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Title 4">
            <a:extLst>
              <a:ext uri="{FF2B5EF4-FFF2-40B4-BE49-F238E27FC236}">
                <a16:creationId xmlns:a16="http://schemas.microsoft.com/office/drawing/2014/main" id="{460B645D-E230-C560-0C63-1E8E55095C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noProof="0" dirty="0"/>
              <a:t>As </a:t>
            </a:r>
            <a:r>
              <a:rPr lang="en-US" dirty="0"/>
              <a:t>EU ETS free allowances</a:t>
            </a:r>
            <a:r>
              <a:rPr lang="en-US" noProof="0" dirty="0"/>
              <a:t> phase out, </a:t>
            </a:r>
            <a:r>
              <a:rPr lang="en-US" dirty="0"/>
              <a:t>carbon is projected to</a:t>
            </a:r>
            <a:r>
              <a:rPr lang="en-US" noProof="0" dirty="0"/>
              <a:t> represent </a:t>
            </a:r>
            <a:r>
              <a:rPr lang="en-US" dirty="0"/>
              <a:t>~</a:t>
            </a:r>
            <a:r>
              <a:rPr lang="en-US" noProof="0" dirty="0"/>
              <a:t>30% to 50% of cement costs</a:t>
            </a:r>
            <a:r>
              <a:rPr lang="en-US" dirty="0"/>
              <a:t> by 2034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BAE35FBE-2FD9-2A1C-86D0-30CBB78E30E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sz="1600" b="1" dirty="0"/>
              <a:t>Even in a conservative scenario, total allowance costs to the cement industry will see a sharp increase by 2034</a:t>
            </a:r>
            <a:endParaRPr lang="en-US" sz="1600" b="1" noProof="0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4A8062FF-2B64-D153-F394-6EDE8149CDAB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r>
              <a:rPr lang="en-US" sz="1600" b="1" dirty="0"/>
              <a:t>Total cement costs could increase by ~50% to 100% by 2034 due to carbon pricing alone </a:t>
            </a:r>
            <a:endParaRPr lang="en-US" sz="1600" b="1" noProof="0" dirty="0"/>
          </a:p>
        </p:txBody>
      </p:sp>
      <p:sp>
        <p:nvSpPr>
          <p:cNvPr id="10" name="Content Placeholder 4">
            <a:extLst>
              <a:ext uri="{FF2B5EF4-FFF2-40B4-BE49-F238E27FC236}">
                <a16:creationId xmlns:a16="http://schemas.microsoft.com/office/drawing/2014/main" id="{E97F9202-142A-D92E-BA7D-EC539F4FF780}"/>
              </a:ext>
            </a:extLst>
          </p:cNvPr>
          <p:cNvSpPr txBox="1">
            <a:spLocks/>
          </p:cNvSpPr>
          <p:nvPr/>
        </p:nvSpPr>
        <p:spPr>
          <a:xfrm>
            <a:off x="-11724" y="-11723"/>
            <a:ext cx="3886200" cy="320040"/>
          </a:xfrm>
          <a:prstGeom prst="rect">
            <a:avLst/>
          </a:prstGeom>
          <a:solidFill>
            <a:schemeClr val="tx2">
              <a:lumMod val="75000"/>
            </a:schemeClr>
          </a:solidFill>
        </p:spPr>
        <p:txBody>
          <a:bodyPr/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b="1" noProof="0" dirty="0">
                <a:solidFill>
                  <a:schemeClr val="bg1"/>
                </a:solidFill>
              </a:rPr>
              <a:t>Deep dive: EU policy</a:t>
            </a:r>
          </a:p>
          <a:p>
            <a:pPr marL="0" indent="0" algn="ctr">
              <a:buFont typeface="Arial" panose="020B0604020202020204" pitchFamily="34" charset="0"/>
              <a:buNone/>
            </a:pPr>
            <a:endParaRPr lang="en-US" noProof="0" dirty="0"/>
          </a:p>
        </p:txBody>
      </p:sp>
      <p:sp>
        <p:nvSpPr>
          <p:cNvPr id="12" name="Footer Placeholder 1">
            <a:extLst>
              <a:ext uri="{FF2B5EF4-FFF2-40B4-BE49-F238E27FC236}">
                <a16:creationId xmlns:a16="http://schemas.microsoft.com/office/drawing/2014/main" id="{F24954D3-21D2-C64B-C939-C75594418744}"/>
              </a:ext>
            </a:extLst>
          </p:cNvPr>
          <p:cNvSpPr txBox="1">
            <a:spLocks/>
          </p:cNvSpPr>
          <p:nvPr/>
        </p:nvSpPr>
        <p:spPr>
          <a:xfrm>
            <a:off x="457200" y="6356350"/>
            <a:ext cx="11075988" cy="274638"/>
          </a:xfrm>
          <a:prstGeom prst="rect">
            <a:avLst/>
          </a:prstGeom>
        </p:spPr>
        <p:txBody>
          <a:bodyPr vert="horz" lIns="0" tIns="0" rIns="0" bIns="0" rtlCol="0" anchor="b"/>
          <a:lstStyle>
            <a:defPPr>
              <a:defRPr lang="en-US"/>
            </a:defPPr>
            <a:lvl1pPr marL="0" algn="l" defTabSz="914400" rtl="0" eaLnBrk="1" latinLnBrk="0" hangingPunct="1">
              <a:defRPr sz="8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noProof="0" dirty="0">
                <a:solidFill>
                  <a:srgbClr val="000000"/>
                </a:solidFill>
              </a:rPr>
              <a:t>Assumptions: Emissions intensity 0.57 tCO2e/t cement as benchmark; stable cement consumption (</a:t>
            </a:r>
            <a:r>
              <a:rPr lang="en-US" noProof="0" dirty="0" err="1">
                <a:solidFill>
                  <a:srgbClr val="000000"/>
                </a:solidFill>
              </a:rPr>
              <a:t>production-exports+imports</a:t>
            </a:r>
            <a:r>
              <a:rPr lang="en-US" noProof="0" dirty="0">
                <a:solidFill>
                  <a:srgbClr val="000000"/>
                </a:solidFill>
              </a:rPr>
              <a:t>) at 160 Mt/year</a:t>
            </a:r>
          </a:p>
          <a:p>
            <a:r>
              <a:rPr lang="en-US" noProof="0" dirty="0">
                <a:solidFill>
                  <a:srgbClr val="000000"/>
                </a:solidFill>
              </a:rPr>
              <a:t>Sources: CKI analysis; </a:t>
            </a:r>
            <a:r>
              <a:rPr lang="en-US" dirty="0">
                <a:solidFill>
                  <a:srgbClr val="000000"/>
                </a:solidFill>
              </a:rPr>
              <a:t>BCG, </a:t>
            </a:r>
            <a:r>
              <a:rPr lang="en-US" dirty="0">
                <a:hlinkClick r:id="rId86"/>
              </a:rPr>
              <a:t>Decoding ETS and CBAM</a:t>
            </a:r>
            <a:r>
              <a:rPr lang="en-US" dirty="0">
                <a:solidFill>
                  <a:srgbClr val="000000"/>
                </a:solidFill>
              </a:rPr>
              <a:t> (202</a:t>
            </a:r>
            <a:r>
              <a:rPr lang="en-US" dirty="0">
                <a:solidFill>
                  <a:schemeClr val="tx1"/>
                </a:solidFill>
              </a:rPr>
              <a:t>5); European Environment Agency</a:t>
            </a:r>
            <a:r>
              <a:rPr lang="en-US" dirty="0">
                <a:solidFill>
                  <a:srgbClr val="000000"/>
                </a:solidFill>
              </a:rPr>
              <a:t>, </a:t>
            </a:r>
            <a:r>
              <a:rPr lang="en-US" dirty="0">
                <a:hlinkClick r:id="rId87"/>
              </a:rPr>
              <a:t>Use of EU ETS revenue</a:t>
            </a:r>
            <a:r>
              <a:rPr lang="en-US" dirty="0"/>
              <a:t> </a:t>
            </a:r>
            <a:r>
              <a:rPr lang="en-US" dirty="0">
                <a:solidFill>
                  <a:schemeClr val="tx1"/>
                </a:solidFill>
              </a:rPr>
              <a:t>(2024</a:t>
            </a:r>
            <a:r>
              <a:rPr lang="es-CO" dirty="0">
                <a:solidFill>
                  <a:schemeClr val="tx1"/>
                </a:solidFill>
              </a:rPr>
              <a:t>).</a:t>
            </a:r>
            <a:endParaRPr lang="en-US" dirty="0">
              <a:solidFill>
                <a:schemeClr val="tx1"/>
              </a:solidFill>
            </a:endParaRPr>
          </a:p>
          <a:p>
            <a:r>
              <a:rPr lang="en-US" noProof="0" dirty="0">
                <a:solidFill>
                  <a:srgbClr val="000000"/>
                </a:solidFill>
              </a:rPr>
              <a:t>Credit: </a:t>
            </a:r>
            <a:r>
              <a:rPr lang="en-US" sz="800" dirty="0">
                <a:solidFill>
                  <a:srgbClr val="000000"/>
                </a:solidFill>
                <a:latin typeface="+mj-lt"/>
              </a:rPr>
              <a:t>Nicolas Herrera </a:t>
            </a:r>
            <a:r>
              <a:rPr lang="en-US" sz="800" dirty="0" err="1">
                <a:solidFill>
                  <a:srgbClr val="000000"/>
                </a:solidFill>
                <a:latin typeface="+mj-lt"/>
              </a:rPr>
              <a:t>Isaza</a:t>
            </a:r>
            <a:r>
              <a:rPr lang="en-US" sz="800" dirty="0">
                <a:solidFill>
                  <a:srgbClr val="000000"/>
                </a:solidFill>
                <a:latin typeface="+mj-lt"/>
              </a:rPr>
              <a:t>, Isabel Hoyos, </a:t>
            </a:r>
            <a:r>
              <a:rPr lang="en-US" sz="800" dirty="0">
                <a:solidFill>
                  <a:srgbClr val="000000"/>
                </a:solidFill>
              </a:rPr>
              <a:t>and </a:t>
            </a:r>
            <a:r>
              <a:rPr lang="en-US" sz="800" dirty="0">
                <a:solidFill>
                  <a:srgbClr val="000000"/>
                </a:solidFill>
                <a:hlinkClick r:id="rId88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89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>
                <a:solidFill>
                  <a:schemeClr val="tx1"/>
                </a:solidFill>
              </a:rPr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90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 </a:t>
            </a:r>
            <a:endParaRPr lang="en-US" noProof="0" dirty="0">
              <a:solidFill>
                <a:srgbClr val="000000"/>
              </a:solidFill>
            </a:endParaRPr>
          </a:p>
        </p:txBody>
      </p:sp>
      <p:graphicFrame>
        <p:nvGraphicFramePr>
          <p:cNvPr id="163" name="Chart 162">
            <a:extLst>
              <a:ext uri="{FF2B5EF4-FFF2-40B4-BE49-F238E27FC236}">
                <a16:creationId xmlns:a16="http://schemas.microsoft.com/office/drawing/2014/main" id="{A6A7B112-B64A-035A-6752-9E4A0F701743}"/>
              </a:ext>
            </a:extLst>
          </p:cNvPr>
          <p:cNvGraphicFramePr/>
          <p:nvPr>
            <p:custDataLst>
              <p:tags r:id="rId2"/>
            </p:custDataLst>
          </p:nvPr>
        </p:nvGraphicFramePr>
        <p:xfrm>
          <a:off x="298450" y="2700338"/>
          <a:ext cx="5132388" cy="31781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1"/>
          </a:graphicData>
        </a:graphic>
      </p:graphicFrame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C251959D-1BF8-415C-C2AB-A65C88096673}"/>
              </a:ext>
            </a:extLst>
          </p:cNvPr>
          <p:cNvCxnSpPr/>
          <p:nvPr>
            <p:custDataLst>
              <p:tags r:id="rId3"/>
            </p:custDataLst>
          </p:nvPr>
        </p:nvCxnSpPr>
        <p:spPr bwMode="auto">
          <a:xfrm>
            <a:off x="1293813" y="5483225"/>
            <a:ext cx="141288" cy="15240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C98491DD-1F46-6184-21A0-58D3EE81235D}"/>
              </a:ext>
            </a:extLst>
          </p:cNvPr>
          <p:cNvCxnSpPr/>
          <p:nvPr>
            <p:custDataLst>
              <p:tags r:id="rId4"/>
            </p:custDataLst>
          </p:nvPr>
        </p:nvCxnSpPr>
        <p:spPr bwMode="auto">
          <a:xfrm flipH="1">
            <a:off x="1435100" y="5348288"/>
            <a:ext cx="247650" cy="257175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6" name="Text Placeholder 10">
            <a:extLst>
              <a:ext uri="{FF2B5EF4-FFF2-40B4-BE49-F238E27FC236}">
                <a16:creationId xmlns:a16="http://schemas.microsoft.com/office/drawing/2014/main" id="{846156BA-AAF1-873F-3A23-6D04B847BF2B}"/>
              </a:ext>
            </a:extLst>
          </p:cNvPr>
          <p:cNvSpPr>
            <a:spLocks/>
          </p:cNvSpPr>
          <p:nvPr>
            <p:custDataLst>
              <p:tags r:id="rId5"/>
            </p:custDataLst>
          </p:nvPr>
        </p:nvSpPr>
        <p:spPr bwMode="gray">
          <a:xfrm>
            <a:off x="979488" y="5562600"/>
            <a:ext cx="112713" cy="16033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82A37E3C-D6E6-4D20-B3BA-C253E24D7131}" type="datetime'''''''''''''''''0'''''''''''''''''''''''''''''''''''''''''''''">
              <a:rPr lang="en-US" altLang="en-US" sz="1050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0</a:t>
            </a:fld>
            <a:endParaRPr lang="en-US" sz="1050"/>
          </a:p>
        </p:txBody>
      </p:sp>
      <p:sp>
        <p:nvSpPr>
          <p:cNvPr id="17" name="Text Placeholder 10">
            <a:extLst>
              <a:ext uri="{FF2B5EF4-FFF2-40B4-BE49-F238E27FC236}">
                <a16:creationId xmlns:a16="http://schemas.microsoft.com/office/drawing/2014/main" id="{BA63F36C-8082-C600-71BA-31374A5BA646}"/>
              </a:ext>
            </a:extLst>
          </p:cNvPr>
          <p:cNvSpPr>
            <a:spLocks/>
          </p:cNvSpPr>
          <p:nvPr>
            <p:custDataLst>
              <p:tags r:id="rId6"/>
            </p:custDataLst>
          </p:nvPr>
        </p:nvSpPr>
        <p:spPr bwMode="auto">
          <a:xfrm>
            <a:off x="790575" y="57673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E1FED11D-3B40-4A74-B230-0FBE451DED7C}" type="datetime'''2''''0''''''''''''''2''''''''''''''''''''5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2025</a:t>
            </a:fld>
            <a:endParaRPr lang="en-US" sz="1050"/>
          </a:p>
        </p:txBody>
      </p:sp>
      <p:sp>
        <p:nvSpPr>
          <p:cNvPr id="18" name="Text Placeholder 10">
            <a:extLst>
              <a:ext uri="{FF2B5EF4-FFF2-40B4-BE49-F238E27FC236}">
                <a16:creationId xmlns:a16="http://schemas.microsoft.com/office/drawing/2014/main" id="{4172D72B-1FCD-7322-1A3D-9A672E14C44A}"/>
              </a:ext>
            </a:extLst>
          </p:cNvPr>
          <p:cNvSpPr>
            <a:spLocks/>
          </p:cNvSpPr>
          <p:nvPr>
            <p:custDataLst>
              <p:tags r:id="rId7"/>
            </p:custDataLst>
          </p:nvPr>
        </p:nvSpPr>
        <p:spPr bwMode="auto">
          <a:xfrm>
            <a:off x="1279525" y="57673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68BBE61F-4294-4AB0-A8F3-6ADD3050B87A}" type="datetime'''''2''''''0''''''''2''''''''''''''''''''''''''''''''''''6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2026</a:t>
            </a:fld>
            <a:endParaRPr lang="en-US" sz="1050"/>
          </a:p>
        </p:txBody>
      </p:sp>
      <p:sp>
        <p:nvSpPr>
          <p:cNvPr id="19" name="Text Placeholder 10">
            <a:extLst>
              <a:ext uri="{FF2B5EF4-FFF2-40B4-BE49-F238E27FC236}">
                <a16:creationId xmlns:a16="http://schemas.microsoft.com/office/drawing/2014/main" id="{3363FBB1-7694-EC04-8195-2DE721459C64}"/>
              </a:ext>
            </a:extLst>
          </p:cNvPr>
          <p:cNvSpPr>
            <a:spLocks/>
          </p:cNvSpPr>
          <p:nvPr>
            <p:custDataLst>
              <p:tags r:id="rId8"/>
            </p:custDataLst>
          </p:nvPr>
        </p:nvSpPr>
        <p:spPr bwMode="auto">
          <a:xfrm>
            <a:off x="1768475" y="57673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9EC40CE1-FA15-43F6-8679-6A911B292DD3}" type="datetime'''2''''''0''''''''2''''''7''''''''''''''''''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2027</a:t>
            </a:fld>
            <a:endParaRPr lang="en-US" sz="1050"/>
          </a:p>
        </p:txBody>
      </p:sp>
      <p:sp>
        <p:nvSpPr>
          <p:cNvPr id="20" name="Text Placeholder 10">
            <a:extLst>
              <a:ext uri="{FF2B5EF4-FFF2-40B4-BE49-F238E27FC236}">
                <a16:creationId xmlns:a16="http://schemas.microsoft.com/office/drawing/2014/main" id="{ED422DE9-2800-65C3-E347-2B594D2CF082}"/>
              </a:ext>
            </a:extLst>
          </p:cNvPr>
          <p:cNvSpPr>
            <a:spLocks/>
          </p:cNvSpPr>
          <p:nvPr>
            <p:custDataLst>
              <p:tags r:id="rId9"/>
            </p:custDataLst>
          </p:nvPr>
        </p:nvSpPr>
        <p:spPr bwMode="auto">
          <a:xfrm>
            <a:off x="2257425" y="57673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6F961C8D-0B6D-4F29-9F95-6B8BDE1BE02D}" type="datetime'''2''''''''0''''28''''''''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2028</a:t>
            </a:fld>
            <a:endParaRPr lang="en-US" sz="1050"/>
          </a:p>
        </p:txBody>
      </p:sp>
      <p:sp>
        <p:nvSpPr>
          <p:cNvPr id="21" name="Text Placeholder 10">
            <a:extLst>
              <a:ext uri="{FF2B5EF4-FFF2-40B4-BE49-F238E27FC236}">
                <a16:creationId xmlns:a16="http://schemas.microsoft.com/office/drawing/2014/main" id="{26C967B1-31EA-3096-39B1-9506A49E2963}"/>
              </a:ext>
            </a:extLst>
          </p:cNvPr>
          <p:cNvSpPr>
            <a:spLocks/>
          </p:cNvSpPr>
          <p:nvPr>
            <p:custDataLst>
              <p:tags r:id="rId10"/>
            </p:custDataLst>
          </p:nvPr>
        </p:nvSpPr>
        <p:spPr bwMode="auto">
          <a:xfrm>
            <a:off x="2746375" y="57673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6F7A006-FCDC-4E66-9BFF-5467CF723607}" type="datetime'''''''''''''2''''0''''''''''''''''''''''2''''''''''9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2029</a:t>
            </a:fld>
            <a:endParaRPr lang="en-US" sz="1050"/>
          </a:p>
        </p:txBody>
      </p:sp>
      <p:sp>
        <p:nvSpPr>
          <p:cNvPr id="22" name="Text Placeholder 10">
            <a:extLst>
              <a:ext uri="{FF2B5EF4-FFF2-40B4-BE49-F238E27FC236}">
                <a16:creationId xmlns:a16="http://schemas.microsoft.com/office/drawing/2014/main" id="{3858814E-A535-E899-C397-BE62E361D6CC}"/>
              </a:ext>
            </a:extLst>
          </p:cNvPr>
          <p:cNvSpPr>
            <a:spLocks/>
          </p:cNvSpPr>
          <p:nvPr>
            <p:custDataLst>
              <p:tags r:id="rId11"/>
            </p:custDataLst>
          </p:nvPr>
        </p:nvSpPr>
        <p:spPr bwMode="auto">
          <a:xfrm>
            <a:off x="3236913" y="57673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AA9D9091-94A8-474B-893C-C12C76495B22}" type="datetime'''''2''''''''''''0''''''''''''''''''''3''0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2030</a:t>
            </a:fld>
            <a:endParaRPr lang="en-US" sz="1050"/>
          </a:p>
        </p:txBody>
      </p:sp>
      <p:sp>
        <p:nvSpPr>
          <p:cNvPr id="23" name="Text Placeholder 10">
            <a:extLst>
              <a:ext uri="{FF2B5EF4-FFF2-40B4-BE49-F238E27FC236}">
                <a16:creationId xmlns:a16="http://schemas.microsoft.com/office/drawing/2014/main" id="{B17B8EB8-79E7-4A6E-39F4-E24E02F322BA}"/>
              </a:ext>
            </a:extLst>
          </p:cNvPr>
          <p:cNvSpPr>
            <a:spLocks/>
          </p:cNvSpPr>
          <p:nvPr>
            <p:custDataLst>
              <p:tags r:id="rId12"/>
            </p:custDataLst>
          </p:nvPr>
        </p:nvSpPr>
        <p:spPr bwMode="auto">
          <a:xfrm>
            <a:off x="3725863" y="57673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8AA5C528-2B46-4C41-BC65-3216A93C5448}" type="datetime'''''''''''''''''''''''2''''0''''''3''''''''''''''''1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2031</a:t>
            </a:fld>
            <a:endParaRPr lang="en-US" sz="1050"/>
          </a:p>
        </p:txBody>
      </p:sp>
      <p:sp>
        <p:nvSpPr>
          <p:cNvPr id="24" name="Text Placeholder 10">
            <a:extLst>
              <a:ext uri="{FF2B5EF4-FFF2-40B4-BE49-F238E27FC236}">
                <a16:creationId xmlns:a16="http://schemas.microsoft.com/office/drawing/2014/main" id="{9701E7EE-AA19-3125-B1FD-3130CF21B9F7}"/>
              </a:ext>
            </a:extLst>
          </p:cNvPr>
          <p:cNvSpPr>
            <a:spLocks/>
          </p:cNvSpPr>
          <p:nvPr>
            <p:custDataLst>
              <p:tags r:id="rId13"/>
            </p:custDataLst>
          </p:nvPr>
        </p:nvSpPr>
        <p:spPr bwMode="auto">
          <a:xfrm>
            <a:off x="4214813" y="57673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8BA8DDE7-B6EB-4F59-AADE-BAD9B1A09040}" type="datetime'''''''''2''''''''''''''''''0''32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2032</a:t>
            </a:fld>
            <a:endParaRPr lang="en-US" sz="1050"/>
          </a:p>
        </p:txBody>
      </p:sp>
      <p:sp>
        <p:nvSpPr>
          <p:cNvPr id="25" name="Text Placeholder 10">
            <a:extLst>
              <a:ext uri="{FF2B5EF4-FFF2-40B4-BE49-F238E27FC236}">
                <a16:creationId xmlns:a16="http://schemas.microsoft.com/office/drawing/2014/main" id="{F3E9778D-B0FB-8D68-33A7-4CAC1D1D234A}"/>
              </a:ext>
            </a:extLst>
          </p:cNvPr>
          <p:cNvSpPr>
            <a:spLocks/>
          </p:cNvSpPr>
          <p:nvPr>
            <p:custDataLst>
              <p:tags r:id="rId14"/>
            </p:custDataLst>
          </p:nvPr>
        </p:nvSpPr>
        <p:spPr bwMode="auto">
          <a:xfrm>
            <a:off x="4703763" y="57673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FF2CF10C-F84C-4A69-9258-DDF61ED8E310}" type="datetime'2''''''''0''''''''''''''3''''''3''''''''''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2033</a:t>
            </a:fld>
            <a:endParaRPr lang="en-US" sz="1050"/>
          </a:p>
        </p:txBody>
      </p:sp>
      <p:sp>
        <p:nvSpPr>
          <p:cNvPr id="26" name="Text Placeholder 10">
            <a:extLst>
              <a:ext uri="{FF2B5EF4-FFF2-40B4-BE49-F238E27FC236}">
                <a16:creationId xmlns:a16="http://schemas.microsoft.com/office/drawing/2014/main" id="{EB55992A-D8B8-2ED1-ED0D-C26E5E7258D0}"/>
              </a:ext>
            </a:extLst>
          </p:cNvPr>
          <p:cNvSpPr>
            <a:spLocks/>
          </p:cNvSpPr>
          <p:nvPr>
            <p:custDataLst>
              <p:tags r:id="rId15"/>
            </p:custDataLst>
          </p:nvPr>
        </p:nvSpPr>
        <p:spPr bwMode="gray">
          <a:xfrm>
            <a:off x="5170488" y="4860925"/>
            <a:ext cx="373063" cy="160338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vert="horz" wrap="none" lIns="19050" tIns="0" rIns="1905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67C714BE-F66F-4A7F-BD81-2F81C99E4061}" type="datetime'''''''''''6'''''''''''',''''''''''42''''''''8'">
              <a:rPr lang="en-US" altLang="en-US" sz="1050" smtClean="0">
                <a:effectLst/>
              </a:rPr>
              <a:pPr/>
              <a:t>6,428</a:t>
            </a:fld>
            <a:endParaRPr lang="en-US" sz="1050"/>
          </a:p>
        </p:txBody>
      </p:sp>
      <p:sp>
        <p:nvSpPr>
          <p:cNvPr id="27" name="Text Placeholder 10">
            <a:extLst>
              <a:ext uri="{FF2B5EF4-FFF2-40B4-BE49-F238E27FC236}">
                <a16:creationId xmlns:a16="http://schemas.microsoft.com/office/drawing/2014/main" id="{0E4682F5-18B8-0E61-7FF7-8DFAE963B8D2}"/>
              </a:ext>
            </a:extLst>
          </p:cNvPr>
          <p:cNvSpPr>
            <a:spLocks/>
          </p:cNvSpPr>
          <p:nvPr>
            <p:custDataLst>
              <p:tags r:id="rId16"/>
            </p:custDataLst>
          </p:nvPr>
        </p:nvSpPr>
        <p:spPr bwMode="auto">
          <a:xfrm>
            <a:off x="5192713" y="57673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B8206949-DECC-4915-88BF-782660A00B5E}" type="datetime'''''''''''2''''0''''''''''3''''''''''''''''''''''''''4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2034</a:t>
            </a:fld>
            <a:endParaRPr lang="en-US" sz="1050"/>
          </a:p>
        </p:txBody>
      </p:sp>
      <p:sp>
        <p:nvSpPr>
          <p:cNvPr id="28" name="Text Placeholder 10">
            <a:extLst>
              <a:ext uri="{FF2B5EF4-FFF2-40B4-BE49-F238E27FC236}">
                <a16:creationId xmlns:a16="http://schemas.microsoft.com/office/drawing/2014/main" id="{E4206E29-C8B8-88F7-2545-570E45B1446A}"/>
              </a:ext>
            </a:extLst>
          </p:cNvPr>
          <p:cNvSpPr>
            <a:spLocks/>
          </p:cNvSpPr>
          <p:nvPr>
            <p:custDataLst>
              <p:tags r:id="rId17"/>
            </p:custDataLst>
          </p:nvPr>
        </p:nvSpPr>
        <p:spPr bwMode="gray">
          <a:xfrm>
            <a:off x="1666875" y="5187950"/>
            <a:ext cx="18732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A909E23D-C3CC-4882-B76D-67BF87FB8D66}" type="datetime'''''''''''''9''''''''''''''9'''''''''''''''''''''''">
              <a:rPr lang="en-US" altLang="en-US" sz="1050" smtClean="0"/>
              <a:pPr/>
              <a:t>99</a:t>
            </a:fld>
            <a:endParaRPr lang="en-US" sz="1050"/>
          </a:p>
        </p:txBody>
      </p:sp>
      <p:sp useBgFill="1">
        <p:nvSpPr>
          <p:cNvPr id="29" name="Text Placeholder 10">
            <a:extLst>
              <a:ext uri="{FF2B5EF4-FFF2-40B4-BE49-F238E27FC236}">
                <a16:creationId xmlns:a16="http://schemas.microsoft.com/office/drawing/2014/main" id="{49F765AA-8C41-4ACF-FF09-57DF24D3C5EA}"/>
              </a:ext>
            </a:extLst>
          </p:cNvPr>
          <p:cNvSpPr>
            <a:spLocks/>
          </p:cNvSpPr>
          <p:nvPr>
            <p:custDataLst>
              <p:tags r:id="rId18"/>
            </p:custDataLst>
          </p:nvPr>
        </p:nvSpPr>
        <p:spPr bwMode="gray">
          <a:xfrm>
            <a:off x="3206750" y="4283075"/>
            <a:ext cx="373063" cy="160338"/>
          </a:xfrm>
          <a:prstGeom prst="rect">
            <a:avLst/>
          </a:prstGeom>
          <a:ln>
            <a:noFill/>
          </a:ln>
          <a:effectLst/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90558DF-846D-48F3-831C-F0457002FF1B}" type="datetime'''''''''''''''''''''5,''''''''''''''''''''''''6''''8''''''4'''">
              <a:rPr lang="en-US" altLang="en-US" sz="1050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5,684</a:t>
            </a:fld>
            <a:endParaRPr lang="en-US" sz="1050"/>
          </a:p>
        </p:txBody>
      </p:sp>
      <p:sp>
        <p:nvSpPr>
          <p:cNvPr id="30" name="Text Placeholder 10">
            <a:extLst>
              <a:ext uri="{FF2B5EF4-FFF2-40B4-BE49-F238E27FC236}">
                <a16:creationId xmlns:a16="http://schemas.microsoft.com/office/drawing/2014/main" id="{17E09870-3C62-952E-3CF7-ACFA54961706}"/>
              </a:ext>
            </a:extLst>
          </p:cNvPr>
          <p:cNvSpPr>
            <a:spLocks/>
          </p:cNvSpPr>
          <p:nvPr>
            <p:custDataLst>
              <p:tags r:id="rId19"/>
            </p:custDataLst>
          </p:nvPr>
        </p:nvSpPr>
        <p:spPr bwMode="gray">
          <a:xfrm>
            <a:off x="5124450" y="2981325"/>
            <a:ext cx="44767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F4C5CB9E-01BA-4320-A818-0B7DDC9AFEBA}" type="datetime'''''''1''''''''''''''''''''''''''''''1'''''',9''3''''''8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11,938</a:t>
            </a:fld>
            <a:endParaRPr lang="en-US" sz="1050"/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28FD7BB7-8B2A-EF26-23B4-0F71CE626580}"/>
              </a:ext>
            </a:extLst>
          </p:cNvPr>
          <p:cNvSpPr/>
          <p:nvPr>
            <p:custDataLst>
              <p:tags r:id="rId20"/>
            </p:custDataLst>
          </p:nvPr>
        </p:nvSpPr>
        <p:spPr bwMode="auto">
          <a:xfrm>
            <a:off x="403225" y="2493963"/>
            <a:ext cx="179388" cy="133350"/>
          </a:xfrm>
          <a:prstGeom prst="rect">
            <a:avLst/>
          </a:prstGeom>
          <a:solidFill>
            <a:srgbClr val="DFE5EF"/>
          </a:solidFill>
          <a:ln w="12700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D0B720E7-43E0-BBE1-1431-136BC1804D34}"/>
              </a:ext>
            </a:extLst>
          </p:cNvPr>
          <p:cNvSpPr/>
          <p:nvPr>
            <p:custDataLst>
              <p:tags r:id="rId21"/>
            </p:custDataLst>
          </p:nvPr>
        </p:nvSpPr>
        <p:spPr bwMode="auto">
          <a:xfrm>
            <a:off x="1457325" y="2493963"/>
            <a:ext cx="179388" cy="133350"/>
          </a:xfrm>
          <a:prstGeom prst="rect">
            <a:avLst/>
          </a:prstGeom>
          <a:solidFill>
            <a:srgbClr val="9DB1CF"/>
          </a:solidFill>
          <a:ln w="6350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AC25D8A4-5544-A06E-069A-2E7A85E402C8}"/>
              </a:ext>
            </a:extLst>
          </p:cNvPr>
          <p:cNvSpPr/>
          <p:nvPr>
            <p:custDataLst>
              <p:tags r:id="rId22"/>
            </p:custDataLst>
          </p:nvPr>
        </p:nvSpPr>
        <p:spPr bwMode="auto">
          <a:xfrm>
            <a:off x="2581275" y="2493963"/>
            <a:ext cx="179388" cy="133350"/>
          </a:xfrm>
          <a:prstGeom prst="rect">
            <a:avLst/>
          </a:prstGeom>
          <a:solidFill>
            <a:srgbClr val="4C6C9C"/>
          </a:solidFill>
          <a:ln w="6350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34" name="Text Placeholder 10">
            <a:extLst>
              <a:ext uri="{FF2B5EF4-FFF2-40B4-BE49-F238E27FC236}">
                <a16:creationId xmlns:a16="http://schemas.microsoft.com/office/drawing/2014/main" id="{B7F461C1-DC21-C332-4748-408FC0201CAF}"/>
              </a:ext>
            </a:extLst>
          </p:cNvPr>
          <p:cNvSpPr>
            <a:spLocks/>
          </p:cNvSpPr>
          <p:nvPr>
            <p:custDataLst>
              <p:tags r:id="rId23"/>
            </p:custDataLst>
          </p:nvPr>
        </p:nvSpPr>
        <p:spPr bwMode="auto">
          <a:xfrm>
            <a:off x="633413" y="2489200"/>
            <a:ext cx="72231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5BB1B521-01E0-44B0-93F2-6120EA280770}" type="datetime'''7''''''''0''''''-''9''''''''''0'''' ''€/E''''''''''''U''A'''">
              <a:rPr lang="en-US" altLang="en-US" sz="1000" smtClean="0"/>
              <a:pPr/>
              <a:t>70-90 €/EUA</a:t>
            </a:fld>
            <a:endParaRPr lang="en-US" sz="1000"/>
          </a:p>
        </p:txBody>
      </p:sp>
      <p:sp>
        <p:nvSpPr>
          <p:cNvPr id="35" name="Text Placeholder 10">
            <a:extLst>
              <a:ext uri="{FF2B5EF4-FFF2-40B4-BE49-F238E27FC236}">
                <a16:creationId xmlns:a16="http://schemas.microsoft.com/office/drawing/2014/main" id="{EDC242BF-36E3-2E9D-B9AA-C52FEEBB46F5}"/>
              </a:ext>
            </a:extLst>
          </p:cNvPr>
          <p:cNvSpPr>
            <a:spLocks/>
          </p:cNvSpPr>
          <p:nvPr>
            <p:custDataLst>
              <p:tags r:id="rId24"/>
            </p:custDataLst>
          </p:nvPr>
        </p:nvSpPr>
        <p:spPr bwMode="auto">
          <a:xfrm>
            <a:off x="1687513" y="2489200"/>
            <a:ext cx="79216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7B73C007-6893-4FDB-A7C2-B638D4EE0FC8}" type="datetime'''90''''''-''''''''1''1''0'' ''''''€''''''''''''''/E''UA'">
              <a:rPr lang="en-US" altLang="en-US" sz="1000" smtClean="0"/>
              <a:pPr/>
              <a:t>90-110 €/EUA</a:t>
            </a:fld>
            <a:endParaRPr lang="en-US" sz="1000"/>
          </a:p>
        </p:txBody>
      </p:sp>
      <p:sp>
        <p:nvSpPr>
          <p:cNvPr id="36" name="Text Placeholder 10">
            <a:extLst>
              <a:ext uri="{FF2B5EF4-FFF2-40B4-BE49-F238E27FC236}">
                <a16:creationId xmlns:a16="http://schemas.microsoft.com/office/drawing/2014/main" id="{91AAD325-C0BA-C3CD-A955-E27E2F988C45}"/>
              </a:ext>
            </a:extLst>
          </p:cNvPr>
          <p:cNvSpPr>
            <a:spLocks/>
          </p:cNvSpPr>
          <p:nvPr>
            <p:custDataLst>
              <p:tags r:id="rId25"/>
            </p:custDataLst>
          </p:nvPr>
        </p:nvSpPr>
        <p:spPr bwMode="auto">
          <a:xfrm>
            <a:off x="2811463" y="2489200"/>
            <a:ext cx="86201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8351427F-C5E4-4AA8-852A-E4796BEE7529}" type="datetime'1''''10''-''1''''3''0'' ''€/''''''''''E''U''''A'''''">
              <a:rPr lang="en-US" altLang="en-US" sz="1000" smtClean="0"/>
              <a:pPr/>
              <a:t>110-130 €/EUA</a:t>
            </a:fld>
            <a:endParaRPr lang="en-US" sz="1000"/>
          </a:p>
        </p:txBody>
      </p:sp>
      <p:sp>
        <p:nvSpPr>
          <p:cNvPr id="37" name="Content Placeholder 4">
            <a:extLst>
              <a:ext uri="{FF2B5EF4-FFF2-40B4-BE49-F238E27FC236}">
                <a16:creationId xmlns:a16="http://schemas.microsoft.com/office/drawing/2014/main" id="{E459019F-F0E7-D4C0-39EC-9F000FF4A450}"/>
              </a:ext>
            </a:extLst>
          </p:cNvPr>
          <p:cNvSpPr txBox="1">
            <a:spLocks/>
          </p:cNvSpPr>
          <p:nvPr/>
        </p:nvSpPr>
        <p:spPr>
          <a:xfrm>
            <a:off x="324000" y="2045812"/>
            <a:ext cx="5519166" cy="274320"/>
          </a:xfrm>
          <a:prstGeom prst="rect">
            <a:avLst/>
          </a:prstGeom>
        </p:spPr>
        <p:txBody>
          <a:bodyPr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buFont typeface="Arial" panose="020B0604020202020204" pitchFamily="34" charset="0"/>
              <a:buNone/>
            </a:pPr>
            <a:r>
              <a:rPr lang="en-US" sz="1200" noProof="0" dirty="0"/>
              <a:t>ETS total allowance costs scenarios for cement industry, </a:t>
            </a:r>
            <a:r>
              <a:rPr lang="en-US" sz="1200" i="1" noProof="0" dirty="0"/>
              <a:t>€ million</a:t>
            </a:r>
            <a:endParaRPr lang="en-US" sz="1400" i="1" noProof="0" dirty="0"/>
          </a:p>
        </p:txBody>
      </p:sp>
      <p:sp>
        <p:nvSpPr>
          <p:cNvPr id="39" name="Content Placeholder 4">
            <a:extLst>
              <a:ext uri="{FF2B5EF4-FFF2-40B4-BE49-F238E27FC236}">
                <a16:creationId xmlns:a16="http://schemas.microsoft.com/office/drawing/2014/main" id="{90BCF45F-3841-04E0-414B-22C3DCA483EE}"/>
              </a:ext>
            </a:extLst>
          </p:cNvPr>
          <p:cNvSpPr txBox="1">
            <a:spLocks/>
          </p:cNvSpPr>
          <p:nvPr/>
        </p:nvSpPr>
        <p:spPr>
          <a:xfrm>
            <a:off x="6184901" y="2034382"/>
            <a:ext cx="5519738" cy="274638"/>
          </a:xfrm>
          <a:prstGeom prst="rect">
            <a:avLst/>
          </a:prstGeom>
        </p:spPr>
        <p:txBody>
          <a:bodyPr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buFont typeface="Arial" panose="020B0604020202020204" pitchFamily="34" charset="0"/>
              <a:buNone/>
            </a:pPr>
            <a:r>
              <a:rPr lang="en-US" sz="1200" noProof="0" dirty="0"/>
              <a:t>Incremental carbon </a:t>
            </a:r>
            <a:r>
              <a:rPr lang="en-US" sz="1200" dirty="0"/>
              <a:t>p</a:t>
            </a:r>
            <a:r>
              <a:rPr lang="en-US" sz="1200" noProof="0" dirty="0"/>
              <a:t>ricing impact over cement </a:t>
            </a:r>
            <a:r>
              <a:rPr lang="en-US" sz="1200" dirty="0"/>
              <a:t>c</a:t>
            </a:r>
            <a:r>
              <a:rPr lang="en-US" sz="1200" noProof="0" dirty="0" err="1"/>
              <a:t>osts</a:t>
            </a:r>
            <a:r>
              <a:rPr lang="en-US" sz="1200" noProof="0" dirty="0"/>
              <a:t>, </a:t>
            </a:r>
            <a:r>
              <a:rPr lang="en-US" sz="1200" i="1" noProof="0" dirty="0"/>
              <a:t>€/t of cement</a:t>
            </a:r>
            <a:endParaRPr lang="en-US" sz="1400" i="1" noProof="0" dirty="0"/>
          </a:p>
        </p:txBody>
      </p:sp>
      <p:graphicFrame>
        <p:nvGraphicFramePr>
          <p:cNvPr id="143" name="Chart 142">
            <a:extLst>
              <a:ext uri="{FF2B5EF4-FFF2-40B4-BE49-F238E27FC236}">
                <a16:creationId xmlns:a16="http://schemas.microsoft.com/office/drawing/2014/main" id="{F8EE42AE-C20F-89F4-52BB-849E57A37598}"/>
              </a:ext>
            </a:extLst>
          </p:cNvPr>
          <p:cNvGraphicFramePr/>
          <p:nvPr>
            <p:custDataLst>
              <p:tags r:id="rId26"/>
            </p:custDataLst>
          </p:nvPr>
        </p:nvGraphicFramePr>
        <p:xfrm>
          <a:off x="6115050" y="3425825"/>
          <a:ext cx="5824538" cy="22987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2"/>
          </a:graphicData>
        </a:graphic>
      </p:graphicFrame>
      <p:sp useBgFill="1">
        <p:nvSpPr>
          <p:cNvPr id="139" name="Freeform: Shape 138">
            <a:extLst>
              <a:ext uri="{FF2B5EF4-FFF2-40B4-BE49-F238E27FC236}">
                <a16:creationId xmlns:a16="http://schemas.microsoft.com/office/drawing/2014/main" id="{4F4FAFA9-706F-2726-125D-A4C38E113BDB}"/>
              </a:ext>
            </a:extLst>
          </p:cNvPr>
          <p:cNvSpPr/>
          <p:nvPr>
            <p:custDataLst>
              <p:tags r:id="rId27"/>
            </p:custDataLst>
          </p:nvPr>
        </p:nvSpPr>
        <p:spPr bwMode="auto">
          <a:xfrm>
            <a:off x="9196388" y="5175250"/>
            <a:ext cx="606426" cy="220664"/>
          </a:xfrm>
          <a:custGeom>
            <a:avLst/>
            <a:gdLst/>
            <a:ahLst/>
            <a:cxnLst/>
            <a:rect l="0" t="0" r="0" b="0"/>
            <a:pathLst>
              <a:path w="606426" h="220664">
                <a:moveTo>
                  <a:pt x="0" y="163513"/>
                </a:moveTo>
                <a:lnTo>
                  <a:pt x="606425" y="0"/>
                </a:lnTo>
                <a:lnTo>
                  <a:pt x="606425" y="57150"/>
                </a:lnTo>
                <a:lnTo>
                  <a:pt x="0" y="220663"/>
                </a:lnTo>
                <a:close/>
              </a:path>
            </a:pathLst>
          </a:custGeom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 useBgFill="1">
        <p:nvSpPr>
          <p:cNvPr id="130" name="Freeform: Shape 129">
            <a:extLst>
              <a:ext uri="{FF2B5EF4-FFF2-40B4-BE49-F238E27FC236}">
                <a16:creationId xmlns:a16="http://schemas.microsoft.com/office/drawing/2014/main" id="{8745DB9F-CBEC-188F-8543-1970BAB67DBD}"/>
              </a:ext>
            </a:extLst>
          </p:cNvPr>
          <p:cNvSpPr/>
          <p:nvPr>
            <p:custDataLst>
              <p:tags r:id="rId28"/>
            </p:custDataLst>
          </p:nvPr>
        </p:nvSpPr>
        <p:spPr bwMode="auto">
          <a:xfrm>
            <a:off x="6365875" y="5175250"/>
            <a:ext cx="606426" cy="220664"/>
          </a:xfrm>
          <a:custGeom>
            <a:avLst/>
            <a:gdLst/>
            <a:ahLst/>
            <a:cxnLst/>
            <a:rect l="0" t="0" r="0" b="0"/>
            <a:pathLst>
              <a:path w="606426" h="220664">
                <a:moveTo>
                  <a:pt x="0" y="163513"/>
                </a:moveTo>
                <a:lnTo>
                  <a:pt x="606425" y="0"/>
                </a:lnTo>
                <a:lnTo>
                  <a:pt x="606425" y="57150"/>
                </a:lnTo>
                <a:lnTo>
                  <a:pt x="0" y="220663"/>
                </a:lnTo>
                <a:close/>
              </a:path>
            </a:pathLst>
          </a:custGeom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 useBgFill="1">
        <p:nvSpPr>
          <p:cNvPr id="142" name="Freeform: Shape 141">
            <a:extLst>
              <a:ext uri="{FF2B5EF4-FFF2-40B4-BE49-F238E27FC236}">
                <a16:creationId xmlns:a16="http://schemas.microsoft.com/office/drawing/2014/main" id="{F11BB6CC-F4ED-B865-55E0-8A00A1DDAB66}"/>
              </a:ext>
            </a:extLst>
          </p:cNvPr>
          <p:cNvSpPr/>
          <p:nvPr>
            <p:custDataLst>
              <p:tags r:id="rId29"/>
            </p:custDataLst>
          </p:nvPr>
        </p:nvSpPr>
        <p:spPr bwMode="auto">
          <a:xfrm>
            <a:off x="10139363" y="5175250"/>
            <a:ext cx="606426" cy="220664"/>
          </a:xfrm>
          <a:custGeom>
            <a:avLst/>
            <a:gdLst/>
            <a:ahLst/>
            <a:cxnLst/>
            <a:rect l="0" t="0" r="0" b="0"/>
            <a:pathLst>
              <a:path w="606426" h="220664">
                <a:moveTo>
                  <a:pt x="0" y="163513"/>
                </a:moveTo>
                <a:lnTo>
                  <a:pt x="606425" y="0"/>
                </a:lnTo>
                <a:lnTo>
                  <a:pt x="606425" y="57150"/>
                </a:lnTo>
                <a:lnTo>
                  <a:pt x="0" y="220663"/>
                </a:lnTo>
                <a:close/>
              </a:path>
            </a:pathLst>
          </a:custGeom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 useBgFill="1">
        <p:nvSpPr>
          <p:cNvPr id="136" name="Freeform: Shape 135">
            <a:extLst>
              <a:ext uri="{FF2B5EF4-FFF2-40B4-BE49-F238E27FC236}">
                <a16:creationId xmlns:a16="http://schemas.microsoft.com/office/drawing/2014/main" id="{94C6DC4F-CEEF-1FA8-E3EF-A8E566A113C4}"/>
              </a:ext>
            </a:extLst>
          </p:cNvPr>
          <p:cNvSpPr/>
          <p:nvPr>
            <p:custDataLst>
              <p:tags r:id="rId30"/>
            </p:custDataLst>
          </p:nvPr>
        </p:nvSpPr>
        <p:spPr bwMode="auto">
          <a:xfrm>
            <a:off x="8251825" y="5175250"/>
            <a:ext cx="608014" cy="220664"/>
          </a:xfrm>
          <a:custGeom>
            <a:avLst/>
            <a:gdLst/>
            <a:ahLst/>
            <a:cxnLst/>
            <a:rect l="0" t="0" r="0" b="0"/>
            <a:pathLst>
              <a:path w="608014" h="220664">
                <a:moveTo>
                  <a:pt x="0" y="163513"/>
                </a:moveTo>
                <a:lnTo>
                  <a:pt x="608013" y="0"/>
                </a:lnTo>
                <a:lnTo>
                  <a:pt x="608013" y="57150"/>
                </a:lnTo>
                <a:lnTo>
                  <a:pt x="0" y="220663"/>
                </a:lnTo>
                <a:close/>
              </a:path>
            </a:pathLst>
          </a:custGeom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 useBgFill="1">
        <p:nvSpPr>
          <p:cNvPr id="133" name="Freeform: Shape 132">
            <a:extLst>
              <a:ext uri="{FF2B5EF4-FFF2-40B4-BE49-F238E27FC236}">
                <a16:creationId xmlns:a16="http://schemas.microsoft.com/office/drawing/2014/main" id="{BA896E1C-5E27-113B-5C47-96115294F71A}"/>
              </a:ext>
            </a:extLst>
          </p:cNvPr>
          <p:cNvSpPr/>
          <p:nvPr>
            <p:custDataLst>
              <p:tags r:id="rId31"/>
            </p:custDataLst>
          </p:nvPr>
        </p:nvSpPr>
        <p:spPr bwMode="auto">
          <a:xfrm>
            <a:off x="7308850" y="5175250"/>
            <a:ext cx="606426" cy="220664"/>
          </a:xfrm>
          <a:custGeom>
            <a:avLst/>
            <a:gdLst/>
            <a:ahLst/>
            <a:cxnLst/>
            <a:rect l="0" t="0" r="0" b="0"/>
            <a:pathLst>
              <a:path w="606426" h="220664">
                <a:moveTo>
                  <a:pt x="0" y="163513"/>
                </a:moveTo>
                <a:lnTo>
                  <a:pt x="606425" y="0"/>
                </a:lnTo>
                <a:lnTo>
                  <a:pt x="606425" y="57150"/>
                </a:lnTo>
                <a:lnTo>
                  <a:pt x="0" y="220663"/>
                </a:lnTo>
                <a:close/>
              </a:path>
            </a:pathLst>
          </a:custGeom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129" name="Freeform: Shape 128">
            <a:extLst>
              <a:ext uri="{FF2B5EF4-FFF2-40B4-BE49-F238E27FC236}">
                <a16:creationId xmlns:a16="http://schemas.microsoft.com/office/drawing/2014/main" id="{71DB8333-4F95-E554-4809-98A11C3B08E3}"/>
              </a:ext>
            </a:extLst>
          </p:cNvPr>
          <p:cNvSpPr/>
          <p:nvPr>
            <p:custDataLst>
              <p:tags r:id="rId32"/>
            </p:custDataLst>
          </p:nvPr>
        </p:nvSpPr>
        <p:spPr bwMode="auto">
          <a:xfrm>
            <a:off x="6365875" y="5232400"/>
            <a:ext cx="606426" cy="163514"/>
          </a:xfrm>
          <a:custGeom>
            <a:avLst/>
            <a:gdLst/>
            <a:ahLst/>
            <a:cxnLst/>
            <a:rect l="0" t="0" r="0" b="0"/>
            <a:pathLst>
              <a:path w="606426" h="163514">
                <a:moveTo>
                  <a:pt x="0" y="163513"/>
                </a:moveTo>
                <a:lnTo>
                  <a:pt x="606425" y="0"/>
                </a:lnTo>
              </a:path>
            </a:pathLst>
          </a:cu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1" name="Freeform: Shape 130">
            <a:extLst>
              <a:ext uri="{FF2B5EF4-FFF2-40B4-BE49-F238E27FC236}">
                <a16:creationId xmlns:a16="http://schemas.microsoft.com/office/drawing/2014/main" id="{6417FE3B-504B-D1CB-1E1E-12957033D8DB}"/>
              </a:ext>
            </a:extLst>
          </p:cNvPr>
          <p:cNvSpPr/>
          <p:nvPr>
            <p:custDataLst>
              <p:tags r:id="rId33"/>
            </p:custDataLst>
          </p:nvPr>
        </p:nvSpPr>
        <p:spPr bwMode="auto">
          <a:xfrm>
            <a:off x="7308850" y="5175250"/>
            <a:ext cx="606426" cy="163514"/>
          </a:xfrm>
          <a:custGeom>
            <a:avLst/>
            <a:gdLst/>
            <a:ahLst/>
            <a:cxnLst/>
            <a:rect l="0" t="0" r="0" b="0"/>
            <a:pathLst>
              <a:path w="606426" h="163514">
                <a:moveTo>
                  <a:pt x="0" y="163513"/>
                </a:moveTo>
                <a:lnTo>
                  <a:pt x="606425" y="0"/>
                </a:lnTo>
              </a:path>
            </a:pathLst>
          </a:cu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2" name="Freeform: Shape 131">
            <a:extLst>
              <a:ext uri="{FF2B5EF4-FFF2-40B4-BE49-F238E27FC236}">
                <a16:creationId xmlns:a16="http://schemas.microsoft.com/office/drawing/2014/main" id="{36490DCB-0C14-7CD2-3FD3-0C0B4BEA56CB}"/>
              </a:ext>
            </a:extLst>
          </p:cNvPr>
          <p:cNvSpPr/>
          <p:nvPr>
            <p:custDataLst>
              <p:tags r:id="rId34"/>
            </p:custDataLst>
          </p:nvPr>
        </p:nvSpPr>
        <p:spPr bwMode="auto">
          <a:xfrm>
            <a:off x="7308850" y="5232400"/>
            <a:ext cx="606426" cy="163514"/>
          </a:xfrm>
          <a:custGeom>
            <a:avLst/>
            <a:gdLst/>
            <a:ahLst/>
            <a:cxnLst/>
            <a:rect l="0" t="0" r="0" b="0"/>
            <a:pathLst>
              <a:path w="606426" h="163514">
                <a:moveTo>
                  <a:pt x="0" y="163513"/>
                </a:moveTo>
                <a:lnTo>
                  <a:pt x="606425" y="0"/>
                </a:lnTo>
              </a:path>
            </a:pathLst>
          </a:cu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4" name="Freeform: Shape 133">
            <a:extLst>
              <a:ext uri="{FF2B5EF4-FFF2-40B4-BE49-F238E27FC236}">
                <a16:creationId xmlns:a16="http://schemas.microsoft.com/office/drawing/2014/main" id="{64D9BA16-6EB5-F0B0-0C3D-E94E3103AEBA}"/>
              </a:ext>
            </a:extLst>
          </p:cNvPr>
          <p:cNvSpPr/>
          <p:nvPr>
            <p:custDataLst>
              <p:tags r:id="rId35"/>
            </p:custDataLst>
          </p:nvPr>
        </p:nvSpPr>
        <p:spPr bwMode="auto">
          <a:xfrm>
            <a:off x="8251825" y="5175250"/>
            <a:ext cx="608014" cy="163514"/>
          </a:xfrm>
          <a:custGeom>
            <a:avLst/>
            <a:gdLst/>
            <a:ahLst/>
            <a:cxnLst/>
            <a:rect l="0" t="0" r="0" b="0"/>
            <a:pathLst>
              <a:path w="608014" h="163514">
                <a:moveTo>
                  <a:pt x="0" y="163513"/>
                </a:moveTo>
                <a:lnTo>
                  <a:pt x="608013" y="0"/>
                </a:lnTo>
              </a:path>
            </a:pathLst>
          </a:cu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5" name="Freeform: Shape 134">
            <a:extLst>
              <a:ext uri="{FF2B5EF4-FFF2-40B4-BE49-F238E27FC236}">
                <a16:creationId xmlns:a16="http://schemas.microsoft.com/office/drawing/2014/main" id="{C03A5DF6-1406-BF70-3B81-19418AB6650D}"/>
              </a:ext>
            </a:extLst>
          </p:cNvPr>
          <p:cNvSpPr/>
          <p:nvPr>
            <p:custDataLst>
              <p:tags r:id="rId36"/>
            </p:custDataLst>
          </p:nvPr>
        </p:nvSpPr>
        <p:spPr bwMode="auto">
          <a:xfrm>
            <a:off x="8251825" y="5232400"/>
            <a:ext cx="608014" cy="163514"/>
          </a:xfrm>
          <a:custGeom>
            <a:avLst/>
            <a:gdLst/>
            <a:ahLst/>
            <a:cxnLst/>
            <a:rect l="0" t="0" r="0" b="0"/>
            <a:pathLst>
              <a:path w="608014" h="163514">
                <a:moveTo>
                  <a:pt x="0" y="163513"/>
                </a:moveTo>
                <a:lnTo>
                  <a:pt x="608013" y="0"/>
                </a:lnTo>
              </a:path>
            </a:pathLst>
          </a:cu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7" name="Freeform: Shape 136">
            <a:extLst>
              <a:ext uri="{FF2B5EF4-FFF2-40B4-BE49-F238E27FC236}">
                <a16:creationId xmlns:a16="http://schemas.microsoft.com/office/drawing/2014/main" id="{05A718FB-D970-444D-6E7D-758D25F39397}"/>
              </a:ext>
            </a:extLst>
          </p:cNvPr>
          <p:cNvSpPr/>
          <p:nvPr>
            <p:custDataLst>
              <p:tags r:id="rId37"/>
            </p:custDataLst>
          </p:nvPr>
        </p:nvSpPr>
        <p:spPr bwMode="auto">
          <a:xfrm>
            <a:off x="9196388" y="5175250"/>
            <a:ext cx="606426" cy="163514"/>
          </a:xfrm>
          <a:custGeom>
            <a:avLst/>
            <a:gdLst/>
            <a:ahLst/>
            <a:cxnLst/>
            <a:rect l="0" t="0" r="0" b="0"/>
            <a:pathLst>
              <a:path w="606426" h="163514">
                <a:moveTo>
                  <a:pt x="0" y="163513"/>
                </a:moveTo>
                <a:lnTo>
                  <a:pt x="606425" y="0"/>
                </a:lnTo>
              </a:path>
            </a:pathLst>
          </a:cu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8" name="Freeform: Shape 137">
            <a:extLst>
              <a:ext uri="{FF2B5EF4-FFF2-40B4-BE49-F238E27FC236}">
                <a16:creationId xmlns:a16="http://schemas.microsoft.com/office/drawing/2014/main" id="{DE7AE129-47E9-26D5-77C6-DD5B4D37D8E3}"/>
              </a:ext>
            </a:extLst>
          </p:cNvPr>
          <p:cNvSpPr/>
          <p:nvPr>
            <p:custDataLst>
              <p:tags r:id="rId38"/>
            </p:custDataLst>
          </p:nvPr>
        </p:nvSpPr>
        <p:spPr bwMode="auto">
          <a:xfrm>
            <a:off x="9196388" y="5232400"/>
            <a:ext cx="606426" cy="163514"/>
          </a:xfrm>
          <a:custGeom>
            <a:avLst/>
            <a:gdLst/>
            <a:ahLst/>
            <a:cxnLst/>
            <a:rect l="0" t="0" r="0" b="0"/>
            <a:pathLst>
              <a:path w="606426" h="163514">
                <a:moveTo>
                  <a:pt x="0" y="163513"/>
                </a:moveTo>
                <a:lnTo>
                  <a:pt x="606425" y="0"/>
                </a:lnTo>
              </a:path>
            </a:pathLst>
          </a:cu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0" name="Freeform: Shape 139">
            <a:extLst>
              <a:ext uri="{FF2B5EF4-FFF2-40B4-BE49-F238E27FC236}">
                <a16:creationId xmlns:a16="http://schemas.microsoft.com/office/drawing/2014/main" id="{68A80EF0-C501-C960-19ED-CB14E34F5EAC}"/>
              </a:ext>
            </a:extLst>
          </p:cNvPr>
          <p:cNvSpPr/>
          <p:nvPr>
            <p:custDataLst>
              <p:tags r:id="rId39"/>
            </p:custDataLst>
          </p:nvPr>
        </p:nvSpPr>
        <p:spPr bwMode="auto">
          <a:xfrm>
            <a:off x="10139363" y="5175250"/>
            <a:ext cx="606426" cy="163514"/>
          </a:xfrm>
          <a:custGeom>
            <a:avLst/>
            <a:gdLst/>
            <a:ahLst/>
            <a:cxnLst/>
            <a:rect l="0" t="0" r="0" b="0"/>
            <a:pathLst>
              <a:path w="606426" h="163514">
                <a:moveTo>
                  <a:pt x="0" y="163513"/>
                </a:moveTo>
                <a:lnTo>
                  <a:pt x="606425" y="0"/>
                </a:lnTo>
              </a:path>
            </a:pathLst>
          </a:cu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41" name="Freeform: Shape 140">
            <a:extLst>
              <a:ext uri="{FF2B5EF4-FFF2-40B4-BE49-F238E27FC236}">
                <a16:creationId xmlns:a16="http://schemas.microsoft.com/office/drawing/2014/main" id="{5F761858-8068-2112-7447-65818FAB071B}"/>
              </a:ext>
            </a:extLst>
          </p:cNvPr>
          <p:cNvSpPr/>
          <p:nvPr>
            <p:custDataLst>
              <p:tags r:id="rId40"/>
            </p:custDataLst>
          </p:nvPr>
        </p:nvSpPr>
        <p:spPr bwMode="auto">
          <a:xfrm>
            <a:off x="10139363" y="5232400"/>
            <a:ext cx="606426" cy="163514"/>
          </a:xfrm>
          <a:custGeom>
            <a:avLst/>
            <a:gdLst/>
            <a:ahLst/>
            <a:cxnLst/>
            <a:rect l="0" t="0" r="0" b="0"/>
            <a:pathLst>
              <a:path w="606426" h="163514">
                <a:moveTo>
                  <a:pt x="0" y="163513"/>
                </a:moveTo>
                <a:lnTo>
                  <a:pt x="606425" y="0"/>
                </a:lnTo>
              </a:path>
            </a:pathLst>
          </a:cu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28" name="Freeform: Shape 127">
            <a:extLst>
              <a:ext uri="{FF2B5EF4-FFF2-40B4-BE49-F238E27FC236}">
                <a16:creationId xmlns:a16="http://schemas.microsoft.com/office/drawing/2014/main" id="{9B8B347C-47B0-B3CD-B82C-22AA52D18E12}"/>
              </a:ext>
            </a:extLst>
          </p:cNvPr>
          <p:cNvSpPr/>
          <p:nvPr>
            <p:custDataLst>
              <p:tags r:id="rId41"/>
            </p:custDataLst>
          </p:nvPr>
        </p:nvSpPr>
        <p:spPr bwMode="auto">
          <a:xfrm>
            <a:off x="6365875" y="5175250"/>
            <a:ext cx="606426" cy="163514"/>
          </a:xfrm>
          <a:custGeom>
            <a:avLst/>
            <a:gdLst/>
            <a:ahLst/>
            <a:cxnLst/>
            <a:rect l="0" t="0" r="0" b="0"/>
            <a:pathLst>
              <a:path w="606426" h="163514">
                <a:moveTo>
                  <a:pt x="0" y="163513"/>
                </a:moveTo>
                <a:lnTo>
                  <a:pt x="606425" y="0"/>
                </a:lnTo>
              </a:path>
            </a:pathLst>
          </a:cu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59" name="Straight Connector 58">
            <a:extLst>
              <a:ext uri="{FF2B5EF4-FFF2-40B4-BE49-F238E27FC236}">
                <a16:creationId xmlns:a16="http://schemas.microsoft.com/office/drawing/2014/main" id="{85C68D7C-E151-6168-8011-798604750C8D}"/>
              </a:ext>
            </a:extLst>
          </p:cNvPr>
          <p:cNvCxnSpPr/>
          <p:nvPr>
            <p:custDataLst>
              <p:tags r:id="rId42"/>
            </p:custDataLst>
          </p:nvPr>
        </p:nvCxnSpPr>
        <p:spPr bwMode="auto">
          <a:xfrm>
            <a:off x="10706100" y="4929188"/>
            <a:ext cx="250825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0" name="Straight Connector 59">
            <a:extLst>
              <a:ext uri="{FF2B5EF4-FFF2-40B4-BE49-F238E27FC236}">
                <a16:creationId xmlns:a16="http://schemas.microsoft.com/office/drawing/2014/main" id="{AA756947-EA94-C1D4-9180-0226AF78D081}"/>
              </a:ext>
            </a:extLst>
          </p:cNvPr>
          <p:cNvCxnSpPr/>
          <p:nvPr>
            <p:custDataLst>
              <p:tags r:id="rId43"/>
            </p:custDataLst>
          </p:nvPr>
        </p:nvCxnSpPr>
        <p:spPr bwMode="auto">
          <a:xfrm>
            <a:off x="10706100" y="4164013"/>
            <a:ext cx="250825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1" name="Straight Connector 60">
            <a:extLst>
              <a:ext uri="{FF2B5EF4-FFF2-40B4-BE49-F238E27FC236}">
                <a16:creationId xmlns:a16="http://schemas.microsoft.com/office/drawing/2014/main" id="{B5D26CEA-E1F8-92D6-2A1A-9CDB1E5C49E3}"/>
              </a:ext>
            </a:extLst>
          </p:cNvPr>
          <p:cNvCxnSpPr>
            <a:cxnSpLocks/>
          </p:cNvCxnSpPr>
          <p:nvPr>
            <p:custDataLst>
              <p:tags r:id="rId44"/>
            </p:custDataLst>
          </p:nvPr>
        </p:nvCxnSpPr>
        <p:spPr bwMode="auto">
          <a:xfrm flipV="1">
            <a:off x="10914063" y="4160838"/>
            <a:ext cx="0" cy="771525"/>
          </a:xfrm>
          <a:prstGeom prst="line">
            <a:avLst/>
          </a:prstGeom>
          <a:ln w="2857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2" name="Straight Connector 61">
            <a:extLst>
              <a:ext uri="{FF2B5EF4-FFF2-40B4-BE49-F238E27FC236}">
                <a16:creationId xmlns:a16="http://schemas.microsoft.com/office/drawing/2014/main" id="{3C5DC951-D1C3-4FA9-53CA-30538F677BB3}"/>
              </a:ext>
            </a:extLst>
          </p:cNvPr>
          <p:cNvCxnSpPr/>
          <p:nvPr>
            <p:custDataLst>
              <p:tags r:id="rId45"/>
            </p:custDataLst>
          </p:nvPr>
        </p:nvCxnSpPr>
        <p:spPr bwMode="auto">
          <a:xfrm>
            <a:off x="10706100" y="4929188"/>
            <a:ext cx="722313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7" name="Straight Connector 56">
            <a:extLst>
              <a:ext uri="{FF2B5EF4-FFF2-40B4-BE49-F238E27FC236}">
                <a16:creationId xmlns:a16="http://schemas.microsoft.com/office/drawing/2014/main" id="{AB9829CC-A8D6-996A-9596-9A404AD51024}"/>
              </a:ext>
            </a:extLst>
          </p:cNvPr>
          <p:cNvCxnSpPr/>
          <p:nvPr>
            <p:custDataLst>
              <p:tags r:id="rId46"/>
            </p:custDataLst>
          </p:nvPr>
        </p:nvCxnSpPr>
        <p:spPr bwMode="auto">
          <a:xfrm>
            <a:off x="10706100" y="3508375"/>
            <a:ext cx="722313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8" name="Straight Connector 57">
            <a:extLst>
              <a:ext uri="{FF2B5EF4-FFF2-40B4-BE49-F238E27FC236}">
                <a16:creationId xmlns:a16="http://schemas.microsoft.com/office/drawing/2014/main" id="{C0F37518-1DD8-7AFD-48ED-238B977AFBE1}"/>
              </a:ext>
            </a:extLst>
          </p:cNvPr>
          <p:cNvCxnSpPr/>
          <p:nvPr>
            <p:custDataLst>
              <p:tags r:id="rId47"/>
            </p:custDataLst>
          </p:nvPr>
        </p:nvCxnSpPr>
        <p:spPr bwMode="auto">
          <a:xfrm flipV="1">
            <a:off x="11385550" y="3505200"/>
            <a:ext cx="0" cy="1427163"/>
          </a:xfrm>
          <a:prstGeom prst="line">
            <a:avLst/>
          </a:prstGeom>
          <a:ln w="2857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76" name="Text Placeholder 10">
            <a:extLst>
              <a:ext uri="{FF2B5EF4-FFF2-40B4-BE49-F238E27FC236}">
                <a16:creationId xmlns:a16="http://schemas.microsoft.com/office/drawing/2014/main" id="{E6DAEFD3-F083-2ADE-AA37-1EE6E9B420F5}"/>
              </a:ext>
            </a:extLst>
          </p:cNvPr>
          <p:cNvSpPr>
            <a:spLocks/>
          </p:cNvSpPr>
          <p:nvPr>
            <p:custDataLst>
              <p:tags r:id="rId48"/>
            </p:custDataLst>
          </p:nvPr>
        </p:nvSpPr>
        <p:spPr bwMode="gray">
          <a:xfrm>
            <a:off x="6575425" y="5395913"/>
            <a:ext cx="18732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FD59517B-52A2-4DB3-8DAF-241B25519F30}" type="datetime'''''''''''''''''''''''80''''''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80</a:t>
            </a:fld>
            <a:endParaRPr lang="en-US" sz="1050"/>
          </a:p>
        </p:txBody>
      </p:sp>
      <p:sp>
        <p:nvSpPr>
          <p:cNvPr id="65" name="Text Placeholder 10">
            <a:extLst>
              <a:ext uri="{FF2B5EF4-FFF2-40B4-BE49-F238E27FC236}">
                <a16:creationId xmlns:a16="http://schemas.microsoft.com/office/drawing/2014/main" id="{722DFB2C-E261-55ED-62A4-628076E83BF8}"/>
              </a:ext>
            </a:extLst>
          </p:cNvPr>
          <p:cNvSpPr>
            <a:spLocks/>
          </p:cNvSpPr>
          <p:nvPr>
            <p:custDataLst>
              <p:tags r:id="rId49"/>
            </p:custDataLst>
          </p:nvPr>
        </p:nvSpPr>
        <p:spPr bwMode="auto">
          <a:xfrm>
            <a:off x="6513513" y="5730875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B066488F-3A95-425C-B8BC-12B909704107}" type="datetime'2''''''0''''''''''''2''6''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2026</a:t>
            </a:fld>
            <a:endParaRPr lang="en-US" sz="1050"/>
          </a:p>
        </p:txBody>
      </p:sp>
      <p:sp>
        <p:nvSpPr>
          <p:cNvPr id="66" name="Text Placeholder 10">
            <a:extLst>
              <a:ext uri="{FF2B5EF4-FFF2-40B4-BE49-F238E27FC236}">
                <a16:creationId xmlns:a16="http://schemas.microsoft.com/office/drawing/2014/main" id="{978234C9-4A54-AC61-1783-22114E40F681}"/>
              </a:ext>
            </a:extLst>
          </p:cNvPr>
          <p:cNvSpPr>
            <a:spLocks/>
          </p:cNvSpPr>
          <p:nvPr>
            <p:custDataLst>
              <p:tags r:id="rId50"/>
            </p:custDataLst>
          </p:nvPr>
        </p:nvSpPr>
        <p:spPr bwMode="gray">
          <a:xfrm>
            <a:off x="7518400" y="5395913"/>
            <a:ext cx="18732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BFDAA153-2840-47B6-9E50-8DF22BA29CCF}" type="datetime'''''''8''''''0''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80</a:t>
            </a:fld>
            <a:endParaRPr lang="en-US" sz="1050"/>
          </a:p>
        </p:txBody>
      </p:sp>
      <p:sp>
        <p:nvSpPr>
          <p:cNvPr id="67" name="Text Placeholder 10">
            <a:extLst>
              <a:ext uri="{FF2B5EF4-FFF2-40B4-BE49-F238E27FC236}">
                <a16:creationId xmlns:a16="http://schemas.microsoft.com/office/drawing/2014/main" id="{7DFBC049-D781-015A-1A8C-503CBD7EB774}"/>
              </a:ext>
            </a:extLst>
          </p:cNvPr>
          <p:cNvSpPr>
            <a:spLocks/>
          </p:cNvSpPr>
          <p:nvPr>
            <p:custDataLst>
              <p:tags r:id="rId51"/>
            </p:custDataLst>
          </p:nvPr>
        </p:nvSpPr>
        <p:spPr bwMode="auto">
          <a:xfrm>
            <a:off x="7456488" y="5730875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E03DA718-1036-4AFE-9B01-1D4990EB1F02}" type="datetime'''''''''''''2''''''''''''''''02''''''''''''''''''''8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2028</a:t>
            </a:fld>
            <a:endParaRPr lang="en-US" sz="1050"/>
          </a:p>
        </p:txBody>
      </p:sp>
      <p:sp>
        <p:nvSpPr>
          <p:cNvPr id="68" name="Text Placeholder 10">
            <a:extLst>
              <a:ext uri="{FF2B5EF4-FFF2-40B4-BE49-F238E27FC236}">
                <a16:creationId xmlns:a16="http://schemas.microsoft.com/office/drawing/2014/main" id="{77BD84EC-4FD9-E5FB-DDC3-A920E48D001D}"/>
              </a:ext>
            </a:extLst>
          </p:cNvPr>
          <p:cNvSpPr>
            <a:spLocks/>
          </p:cNvSpPr>
          <p:nvPr>
            <p:custDataLst>
              <p:tags r:id="rId52"/>
            </p:custDataLst>
          </p:nvPr>
        </p:nvSpPr>
        <p:spPr bwMode="gray">
          <a:xfrm>
            <a:off x="8461375" y="5395913"/>
            <a:ext cx="18732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40FFDDEE-81FC-4D08-A493-FD9BE28A110F}" type="datetime'''''''''''''''''''''''''''8''''''''0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80</a:t>
            </a:fld>
            <a:endParaRPr lang="en-US" sz="1050"/>
          </a:p>
        </p:txBody>
      </p:sp>
      <p:sp>
        <p:nvSpPr>
          <p:cNvPr id="70" name="Text Placeholder 10">
            <a:extLst>
              <a:ext uri="{FF2B5EF4-FFF2-40B4-BE49-F238E27FC236}">
                <a16:creationId xmlns:a16="http://schemas.microsoft.com/office/drawing/2014/main" id="{2D39E66D-B3E2-0FFC-70FD-378FB9823187}"/>
              </a:ext>
            </a:extLst>
          </p:cNvPr>
          <p:cNvSpPr>
            <a:spLocks/>
          </p:cNvSpPr>
          <p:nvPr>
            <p:custDataLst>
              <p:tags r:id="rId53"/>
            </p:custDataLst>
          </p:nvPr>
        </p:nvSpPr>
        <p:spPr bwMode="gray">
          <a:xfrm>
            <a:off x="9405938" y="5395913"/>
            <a:ext cx="18732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81D8FDDE-5D0F-47A5-8533-51B3A67E94EA}" type="datetime'''''''''''''8''''''''0''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80</a:t>
            </a:fld>
            <a:endParaRPr lang="en-US" sz="1050"/>
          </a:p>
        </p:txBody>
      </p:sp>
      <p:sp>
        <p:nvSpPr>
          <p:cNvPr id="71" name="Text Placeholder 10">
            <a:extLst>
              <a:ext uri="{FF2B5EF4-FFF2-40B4-BE49-F238E27FC236}">
                <a16:creationId xmlns:a16="http://schemas.microsoft.com/office/drawing/2014/main" id="{F9167BE2-AF54-2299-A9A7-7592ED889211}"/>
              </a:ext>
            </a:extLst>
          </p:cNvPr>
          <p:cNvSpPr>
            <a:spLocks/>
          </p:cNvSpPr>
          <p:nvPr>
            <p:custDataLst>
              <p:tags r:id="rId54"/>
            </p:custDataLst>
          </p:nvPr>
        </p:nvSpPr>
        <p:spPr bwMode="auto">
          <a:xfrm>
            <a:off x="9344025" y="5730875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95C68D66-A2A4-4532-868A-302801F808A7}" type="datetime'''''''''''20''''''''''''''''''''3''''''''''''''''2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2032</a:t>
            </a:fld>
            <a:endParaRPr lang="en-US" sz="1050"/>
          </a:p>
        </p:txBody>
      </p:sp>
      <p:sp>
        <p:nvSpPr>
          <p:cNvPr id="72" name="Text Placeholder 10">
            <a:extLst>
              <a:ext uri="{FF2B5EF4-FFF2-40B4-BE49-F238E27FC236}">
                <a16:creationId xmlns:a16="http://schemas.microsoft.com/office/drawing/2014/main" id="{BD00A0B7-15D8-897A-E397-97ECA4813E8C}"/>
              </a:ext>
            </a:extLst>
          </p:cNvPr>
          <p:cNvSpPr>
            <a:spLocks/>
          </p:cNvSpPr>
          <p:nvPr>
            <p:custDataLst>
              <p:tags r:id="rId55"/>
            </p:custDataLst>
          </p:nvPr>
        </p:nvSpPr>
        <p:spPr bwMode="gray">
          <a:xfrm>
            <a:off x="10348913" y="5395913"/>
            <a:ext cx="18732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7F2F89C8-D0D8-41B4-8BE7-90CB3EE60F99}" type="datetime'''''''''''''''''''''''''''''''''''''''''''''8''''''''0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80</a:t>
            </a:fld>
            <a:endParaRPr lang="en-US" sz="1050"/>
          </a:p>
        </p:txBody>
      </p:sp>
      <p:sp>
        <p:nvSpPr>
          <p:cNvPr id="73" name="Text Placeholder 10">
            <a:extLst>
              <a:ext uri="{FF2B5EF4-FFF2-40B4-BE49-F238E27FC236}">
                <a16:creationId xmlns:a16="http://schemas.microsoft.com/office/drawing/2014/main" id="{EF44EF42-D389-5A96-E444-8127C51AC379}"/>
              </a:ext>
            </a:extLst>
          </p:cNvPr>
          <p:cNvSpPr>
            <a:spLocks/>
          </p:cNvSpPr>
          <p:nvPr>
            <p:custDataLst>
              <p:tags r:id="rId56"/>
            </p:custDataLst>
          </p:nvPr>
        </p:nvSpPr>
        <p:spPr bwMode="auto">
          <a:xfrm>
            <a:off x="10287000" y="5730875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367BDEEC-9DEB-49B0-9EFE-D01CA1A6F588}" type="datetime'''''2''03''''4''''''''''''''''''''''''''''''''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2034</a:t>
            </a:fld>
            <a:endParaRPr lang="en-US" sz="1050"/>
          </a:p>
        </p:txBody>
      </p:sp>
      <p:sp>
        <p:nvSpPr>
          <p:cNvPr id="74" name="Text Placeholder 10">
            <a:extLst>
              <a:ext uri="{FF2B5EF4-FFF2-40B4-BE49-F238E27FC236}">
                <a16:creationId xmlns:a16="http://schemas.microsoft.com/office/drawing/2014/main" id="{C8F88565-17E8-FA9C-9ED0-ED0C596270EC}"/>
              </a:ext>
            </a:extLst>
          </p:cNvPr>
          <p:cNvSpPr>
            <a:spLocks/>
          </p:cNvSpPr>
          <p:nvPr>
            <p:custDataLst>
              <p:tags r:id="rId57"/>
            </p:custDataLst>
          </p:nvPr>
        </p:nvSpPr>
        <p:spPr bwMode="auto">
          <a:xfrm>
            <a:off x="11361738" y="5730875"/>
            <a:ext cx="49213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D523474-0476-4571-B2AB-A69ABC642489}" type="datetime'''''''''''''''''.''''''''''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.</a:t>
            </a:fld>
            <a:endParaRPr lang="en-US" sz="1050"/>
          </a:p>
        </p:txBody>
      </p:sp>
      <p:sp>
        <p:nvSpPr>
          <p:cNvPr id="75" name="Text Placeholder 10">
            <a:extLst>
              <a:ext uri="{FF2B5EF4-FFF2-40B4-BE49-F238E27FC236}">
                <a16:creationId xmlns:a16="http://schemas.microsoft.com/office/drawing/2014/main" id="{BC8FD6A9-93F8-DED2-E4E4-CE53A61B97CF}"/>
              </a:ext>
            </a:extLst>
          </p:cNvPr>
          <p:cNvSpPr>
            <a:spLocks/>
          </p:cNvSpPr>
          <p:nvPr>
            <p:custDataLst>
              <p:tags r:id="rId58"/>
            </p:custDataLst>
          </p:nvPr>
        </p:nvSpPr>
        <p:spPr bwMode="gray">
          <a:xfrm>
            <a:off x="6575425" y="4732338"/>
            <a:ext cx="18732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4A353A61-1FF2-4B1D-A0A2-80FE4A3BCDBC}" type="datetime'''''''''''''8''''''''''''''1''''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81</a:t>
            </a:fld>
            <a:endParaRPr lang="en-US" sz="1050"/>
          </a:p>
        </p:txBody>
      </p:sp>
      <p:sp>
        <p:nvSpPr>
          <p:cNvPr id="78" name="Text Placeholder 10">
            <a:extLst>
              <a:ext uri="{FF2B5EF4-FFF2-40B4-BE49-F238E27FC236}">
                <a16:creationId xmlns:a16="http://schemas.microsoft.com/office/drawing/2014/main" id="{68C26F36-BAA1-710F-2D26-4226F12ACFB5}"/>
              </a:ext>
            </a:extLst>
          </p:cNvPr>
          <p:cNvSpPr>
            <a:spLocks/>
          </p:cNvSpPr>
          <p:nvPr>
            <p:custDataLst>
              <p:tags r:id="rId59"/>
            </p:custDataLst>
          </p:nvPr>
        </p:nvSpPr>
        <p:spPr bwMode="gray">
          <a:xfrm>
            <a:off x="7518400" y="4622800"/>
            <a:ext cx="18732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793DEBFB-B8BE-4F6C-A9A7-7D995D01C8B6}" type="datetime'''8''''''''''6''''''''''''''''''''''''''''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86</a:t>
            </a:fld>
            <a:endParaRPr lang="en-US" sz="1050"/>
          </a:p>
        </p:txBody>
      </p:sp>
      <p:sp>
        <p:nvSpPr>
          <p:cNvPr id="77" name="Text Placeholder 10">
            <a:extLst>
              <a:ext uri="{FF2B5EF4-FFF2-40B4-BE49-F238E27FC236}">
                <a16:creationId xmlns:a16="http://schemas.microsoft.com/office/drawing/2014/main" id="{6DC40117-CF26-694F-5958-68359D25C344}"/>
              </a:ext>
            </a:extLst>
          </p:cNvPr>
          <p:cNvSpPr>
            <a:spLocks/>
          </p:cNvSpPr>
          <p:nvPr>
            <p:custDataLst>
              <p:tags r:id="rId60"/>
            </p:custDataLst>
          </p:nvPr>
        </p:nvSpPr>
        <p:spPr bwMode="gray">
          <a:xfrm>
            <a:off x="8424863" y="4067175"/>
            <a:ext cx="2619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921CBA22-C37E-49BA-8707-7684080C737C}" type="datetime'''''1''''1''''''''''''''''''''''''''''''''5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115</a:t>
            </a:fld>
            <a:endParaRPr lang="en-US" sz="1050"/>
          </a:p>
        </p:txBody>
      </p:sp>
      <p:sp>
        <p:nvSpPr>
          <p:cNvPr id="63" name="Text Placeholder 10">
            <a:extLst>
              <a:ext uri="{FF2B5EF4-FFF2-40B4-BE49-F238E27FC236}">
                <a16:creationId xmlns:a16="http://schemas.microsoft.com/office/drawing/2014/main" id="{93FC5773-901F-48CC-39D5-DC100BEDF2B4}"/>
              </a:ext>
            </a:extLst>
          </p:cNvPr>
          <p:cNvSpPr>
            <a:spLocks/>
          </p:cNvSpPr>
          <p:nvPr>
            <p:custDataLst>
              <p:tags r:id="rId61"/>
            </p:custDataLst>
          </p:nvPr>
        </p:nvSpPr>
        <p:spPr bwMode="gray">
          <a:xfrm>
            <a:off x="9369425" y="3705225"/>
            <a:ext cx="2619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3E54702-CD52-415C-A24E-85A2C5CE64E5}" type="datetime'''''1''''''''''''''''''''''3''''4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134</a:t>
            </a:fld>
            <a:endParaRPr lang="en-US" sz="1050"/>
          </a:p>
        </p:txBody>
      </p:sp>
      <p:sp>
        <p:nvSpPr>
          <p:cNvPr id="64" name="Text Placeholder 10">
            <a:extLst>
              <a:ext uri="{FF2B5EF4-FFF2-40B4-BE49-F238E27FC236}">
                <a16:creationId xmlns:a16="http://schemas.microsoft.com/office/drawing/2014/main" id="{E661BB24-A8E8-74C6-FDA6-7C6EABF07DD5}"/>
              </a:ext>
            </a:extLst>
          </p:cNvPr>
          <p:cNvSpPr>
            <a:spLocks/>
          </p:cNvSpPr>
          <p:nvPr>
            <p:custDataLst>
              <p:tags r:id="rId62"/>
            </p:custDataLst>
          </p:nvPr>
        </p:nvSpPr>
        <p:spPr bwMode="gray">
          <a:xfrm>
            <a:off x="10312400" y="3322638"/>
            <a:ext cx="2619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4360E89F-F631-4176-99EE-F06951D82792}" type="datetime'''''''''1''''''''5''''''''4''''''''''''''''''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154</a:t>
            </a:fld>
            <a:endParaRPr lang="en-US" sz="1050"/>
          </a:p>
        </p:txBody>
      </p:sp>
      <p:sp>
        <p:nvSpPr>
          <p:cNvPr id="69" name="Text Placeholder 10">
            <a:extLst>
              <a:ext uri="{FF2B5EF4-FFF2-40B4-BE49-F238E27FC236}">
                <a16:creationId xmlns:a16="http://schemas.microsoft.com/office/drawing/2014/main" id="{FCA8C716-431F-3BF0-71F3-EE2B67461D7A}"/>
              </a:ext>
            </a:extLst>
          </p:cNvPr>
          <p:cNvSpPr>
            <a:spLocks/>
          </p:cNvSpPr>
          <p:nvPr>
            <p:custDataLst>
              <p:tags r:id="rId63"/>
            </p:custDataLst>
          </p:nvPr>
        </p:nvSpPr>
        <p:spPr bwMode="auto">
          <a:xfrm>
            <a:off x="8399463" y="5730875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839E59F8-A53D-4B51-BE8B-823D02E8A3B4}" type="datetime'''''''''''''''''''''2''0''3''''''''''''''''0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2030</a:t>
            </a:fld>
            <a:endParaRPr lang="en-US" sz="1050"/>
          </a:p>
        </p:txBody>
      </p:sp>
      <p:sp>
        <p:nvSpPr>
          <p:cNvPr id="80" name="Text Placeholder 10">
            <a:extLst>
              <a:ext uri="{FF2B5EF4-FFF2-40B4-BE49-F238E27FC236}">
                <a16:creationId xmlns:a16="http://schemas.microsoft.com/office/drawing/2014/main" id="{0EE49ED0-726F-EF77-495C-DD4A7F9E8119}"/>
              </a:ext>
            </a:extLst>
          </p:cNvPr>
          <p:cNvSpPr>
            <a:spLocks/>
          </p:cNvSpPr>
          <p:nvPr>
            <p:custDataLst>
              <p:tags r:id="rId64"/>
            </p:custDataLst>
          </p:nvPr>
        </p:nvSpPr>
        <p:spPr bwMode="auto">
          <a:xfrm>
            <a:off x="10753725" y="4476750"/>
            <a:ext cx="322263" cy="227013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12C519BB-968F-4F8A-A022-AC48F8E5ACAD}" type="datetime'''''''+''''''''''''''''''4''0'''''''''">
              <a:rPr lang="en-US" altLang="en-US" sz="1050" b="1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+40</a:t>
            </a:fld>
            <a:endParaRPr lang="en-US" sz="1050" b="1"/>
          </a:p>
        </p:txBody>
      </p:sp>
      <p:sp>
        <p:nvSpPr>
          <p:cNvPr id="79" name="Text Placeholder 10">
            <a:extLst>
              <a:ext uri="{FF2B5EF4-FFF2-40B4-BE49-F238E27FC236}">
                <a16:creationId xmlns:a16="http://schemas.microsoft.com/office/drawing/2014/main" id="{6D9439B3-4E94-6B23-6490-A3776BA2209F}"/>
              </a:ext>
            </a:extLst>
          </p:cNvPr>
          <p:cNvSpPr>
            <a:spLocks/>
          </p:cNvSpPr>
          <p:nvPr>
            <p:custDataLst>
              <p:tags r:id="rId65"/>
            </p:custDataLst>
          </p:nvPr>
        </p:nvSpPr>
        <p:spPr bwMode="auto">
          <a:xfrm>
            <a:off x="11225213" y="4148138"/>
            <a:ext cx="322263" cy="227013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6536DC24-6555-4D8F-9B35-732E07879FE1}" type="datetime'''''''''''''''''''+''''''''''''''7''''4'''''''''">
              <a:rPr lang="en-US" altLang="en-US" sz="1050" b="1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+74</a:t>
            </a:fld>
            <a:endParaRPr lang="en-US" sz="1050" b="1"/>
          </a:p>
        </p:txBody>
      </p:sp>
      <p:sp>
        <p:nvSpPr>
          <p:cNvPr id="81" name="Rectangle 80">
            <a:extLst>
              <a:ext uri="{FF2B5EF4-FFF2-40B4-BE49-F238E27FC236}">
                <a16:creationId xmlns:a16="http://schemas.microsoft.com/office/drawing/2014/main" id="{BD77898B-78FF-FF70-4ECC-6EBB4002EEB1}"/>
              </a:ext>
            </a:extLst>
          </p:cNvPr>
          <p:cNvSpPr/>
          <p:nvPr>
            <p:custDataLst>
              <p:tags r:id="rId66"/>
            </p:custDataLst>
          </p:nvPr>
        </p:nvSpPr>
        <p:spPr bwMode="auto">
          <a:xfrm>
            <a:off x="6197600" y="2493963"/>
            <a:ext cx="179388" cy="133350"/>
          </a:xfrm>
          <a:prstGeom prst="rect">
            <a:avLst/>
          </a:prstGeom>
          <a:solidFill>
            <a:srgbClr val="D6D7D9"/>
          </a:solidFill>
          <a:ln w="317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82" name="Rectangle 81">
            <a:extLst>
              <a:ext uri="{FF2B5EF4-FFF2-40B4-BE49-F238E27FC236}">
                <a16:creationId xmlns:a16="http://schemas.microsoft.com/office/drawing/2014/main" id="{D99E4BFF-E195-2D69-AF6F-9912DB00CF0A}"/>
              </a:ext>
            </a:extLst>
          </p:cNvPr>
          <p:cNvSpPr/>
          <p:nvPr>
            <p:custDataLst>
              <p:tags r:id="rId67"/>
            </p:custDataLst>
          </p:nvPr>
        </p:nvSpPr>
        <p:spPr bwMode="auto">
          <a:xfrm>
            <a:off x="6197600" y="2697163"/>
            <a:ext cx="179388" cy="133350"/>
          </a:xfrm>
          <a:prstGeom prst="rect">
            <a:avLst/>
          </a:prstGeom>
          <a:solidFill>
            <a:srgbClr val="C3CFE1"/>
          </a:solidFill>
          <a:ln w="317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83" name="Rectangle 82">
            <a:extLst>
              <a:ext uri="{FF2B5EF4-FFF2-40B4-BE49-F238E27FC236}">
                <a16:creationId xmlns:a16="http://schemas.microsoft.com/office/drawing/2014/main" id="{5DFAC726-8D07-A545-7044-0D046D7D4C26}"/>
              </a:ext>
            </a:extLst>
          </p:cNvPr>
          <p:cNvSpPr/>
          <p:nvPr>
            <p:custDataLst>
              <p:tags r:id="rId68"/>
            </p:custDataLst>
          </p:nvPr>
        </p:nvSpPr>
        <p:spPr bwMode="auto">
          <a:xfrm>
            <a:off x="7112000" y="2493963"/>
            <a:ext cx="179388" cy="133350"/>
          </a:xfrm>
          <a:prstGeom prst="rect">
            <a:avLst/>
          </a:prstGeom>
          <a:solidFill>
            <a:srgbClr val="9DB1CF"/>
          </a:solidFill>
          <a:ln w="317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84" name="Rectangle 83">
            <a:extLst>
              <a:ext uri="{FF2B5EF4-FFF2-40B4-BE49-F238E27FC236}">
                <a16:creationId xmlns:a16="http://schemas.microsoft.com/office/drawing/2014/main" id="{2055808C-7FD7-24DB-64C6-51D6BDAD557E}"/>
              </a:ext>
            </a:extLst>
          </p:cNvPr>
          <p:cNvSpPr/>
          <p:nvPr>
            <p:custDataLst>
              <p:tags r:id="rId69"/>
            </p:custDataLst>
          </p:nvPr>
        </p:nvSpPr>
        <p:spPr bwMode="auto">
          <a:xfrm>
            <a:off x="7112000" y="2697163"/>
            <a:ext cx="179388" cy="133350"/>
          </a:xfrm>
          <a:prstGeom prst="rect">
            <a:avLst/>
          </a:prstGeom>
          <a:solidFill>
            <a:srgbClr val="6F8DB9"/>
          </a:solidFill>
          <a:ln w="317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85" name="Rectangle 84">
            <a:extLst>
              <a:ext uri="{FF2B5EF4-FFF2-40B4-BE49-F238E27FC236}">
                <a16:creationId xmlns:a16="http://schemas.microsoft.com/office/drawing/2014/main" id="{2512F114-4AFC-323C-71B7-1CF3247C8636}"/>
              </a:ext>
            </a:extLst>
          </p:cNvPr>
          <p:cNvSpPr/>
          <p:nvPr>
            <p:custDataLst>
              <p:tags r:id="rId70"/>
            </p:custDataLst>
          </p:nvPr>
        </p:nvSpPr>
        <p:spPr bwMode="auto">
          <a:xfrm>
            <a:off x="8053388" y="2493963"/>
            <a:ext cx="179388" cy="133350"/>
          </a:xfrm>
          <a:prstGeom prst="rect">
            <a:avLst/>
          </a:prstGeom>
          <a:solidFill>
            <a:srgbClr val="4C6C9C"/>
          </a:solidFill>
          <a:ln w="317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86" name="Text Placeholder 10">
            <a:extLst>
              <a:ext uri="{FF2B5EF4-FFF2-40B4-BE49-F238E27FC236}">
                <a16:creationId xmlns:a16="http://schemas.microsoft.com/office/drawing/2014/main" id="{2781CA78-934E-76D5-5E43-8D7650AEDC8E}"/>
              </a:ext>
            </a:extLst>
          </p:cNvPr>
          <p:cNvSpPr>
            <a:spLocks/>
          </p:cNvSpPr>
          <p:nvPr>
            <p:custDataLst>
              <p:tags r:id="rId71"/>
            </p:custDataLst>
          </p:nvPr>
        </p:nvSpPr>
        <p:spPr bwMode="auto">
          <a:xfrm>
            <a:off x="6427788" y="2489200"/>
            <a:ext cx="58261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BFA3B862-C280-4A16-82E2-1E953682FA83}" type="datetime'''''''''''B''''''''''ase C''''''''o''''''''''''st'''''''">
              <a:rPr lang="en-US" altLang="en-US" sz="1000" smtClean="0"/>
              <a:pPr/>
              <a:t>Base Cost</a:t>
            </a:fld>
            <a:endParaRPr lang="en-US" sz="1000"/>
          </a:p>
        </p:txBody>
      </p:sp>
      <p:sp>
        <p:nvSpPr>
          <p:cNvPr id="87" name="Text Placeholder 10">
            <a:extLst>
              <a:ext uri="{FF2B5EF4-FFF2-40B4-BE49-F238E27FC236}">
                <a16:creationId xmlns:a16="http://schemas.microsoft.com/office/drawing/2014/main" id="{F6AC77CE-1EEA-A459-9F7F-D4C0888893EB}"/>
              </a:ext>
            </a:extLst>
          </p:cNvPr>
          <p:cNvSpPr>
            <a:spLocks/>
          </p:cNvSpPr>
          <p:nvPr>
            <p:custDataLst>
              <p:tags r:id="rId72"/>
            </p:custDataLst>
          </p:nvPr>
        </p:nvSpPr>
        <p:spPr bwMode="auto">
          <a:xfrm>
            <a:off x="6427788" y="2692400"/>
            <a:ext cx="5397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35BBB4F2-B388-4D82-9A9E-80D75EE42CAA}" type="datetime'''7''''''''''0'''''''''''''' ''''€''''''''''''/''EU''''A'''''">
              <a:rPr lang="en-US" altLang="en-US" sz="1000" smtClean="0"/>
              <a:pPr/>
              <a:t>70 €/EUA</a:t>
            </a:fld>
            <a:endParaRPr lang="en-US" sz="1000"/>
          </a:p>
        </p:txBody>
      </p:sp>
      <p:sp>
        <p:nvSpPr>
          <p:cNvPr id="88" name="Text Placeholder 10">
            <a:extLst>
              <a:ext uri="{FF2B5EF4-FFF2-40B4-BE49-F238E27FC236}">
                <a16:creationId xmlns:a16="http://schemas.microsoft.com/office/drawing/2014/main" id="{1CBDD2B9-F13D-3899-4518-EE54718CCADF}"/>
              </a:ext>
            </a:extLst>
          </p:cNvPr>
          <p:cNvSpPr>
            <a:spLocks/>
          </p:cNvSpPr>
          <p:nvPr>
            <p:custDataLst>
              <p:tags r:id="rId73"/>
            </p:custDataLst>
          </p:nvPr>
        </p:nvSpPr>
        <p:spPr bwMode="auto">
          <a:xfrm>
            <a:off x="7342188" y="2489200"/>
            <a:ext cx="5397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E30A654B-DA36-4A2E-B939-BEC3744B4FCD}" type="datetime'''9''''''''''''''''''0'''''' ''€''''''/''''E''''U''''''''A'''">
              <a:rPr lang="en-US" altLang="en-US" sz="1000" smtClean="0"/>
              <a:pPr/>
              <a:t>90 €/EUA</a:t>
            </a:fld>
            <a:endParaRPr lang="en-US" sz="1000"/>
          </a:p>
        </p:txBody>
      </p:sp>
      <p:sp>
        <p:nvSpPr>
          <p:cNvPr id="89" name="Text Placeholder 10">
            <a:extLst>
              <a:ext uri="{FF2B5EF4-FFF2-40B4-BE49-F238E27FC236}">
                <a16:creationId xmlns:a16="http://schemas.microsoft.com/office/drawing/2014/main" id="{820B956A-B6A2-6103-9AF8-90A1A8263B9D}"/>
              </a:ext>
            </a:extLst>
          </p:cNvPr>
          <p:cNvSpPr>
            <a:spLocks/>
          </p:cNvSpPr>
          <p:nvPr>
            <p:custDataLst>
              <p:tags r:id="rId74"/>
            </p:custDataLst>
          </p:nvPr>
        </p:nvSpPr>
        <p:spPr bwMode="auto">
          <a:xfrm>
            <a:off x="7342188" y="2692400"/>
            <a:ext cx="6096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DCAF4D63-D1FA-46C1-8C50-0CF6F10A4394}" type="datetime'''''''''''''''''''1''''''''10 ''''''''€''''/''E''U''A'''">
              <a:rPr lang="en-US" altLang="en-US" sz="1000" smtClean="0"/>
              <a:pPr/>
              <a:t>110 €/EUA</a:t>
            </a:fld>
            <a:endParaRPr lang="en-US" sz="1000"/>
          </a:p>
        </p:txBody>
      </p:sp>
      <p:sp>
        <p:nvSpPr>
          <p:cNvPr id="90" name="Text Placeholder 10">
            <a:extLst>
              <a:ext uri="{FF2B5EF4-FFF2-40B4-BE49-F238E27FC236}">
                <a16:creationId xmlns:a16="http://schemas.microsoft.com/office/drawing/2014/main" id="{FE45F6B8-703A-5C7B-E33D-B5CB641E29CB}"/>
              </a:ext>
            </a:extLst>
          </p:cNvPr>
          <p:cNvSpPr>
            <a:spLocks/>
          </p:cNvSpPr>
          <p:nvPr>
            <p:custDataLst>
              <p:tags r:id="rId75"/>
            </p:custDataLst>
          </p:nvPr>
        </p:nvSpPr>
        <p:spPr bwMode="auto">
          <a:xfrm>
            <a:off x="8283575" y="2489200"/>
            <a:ext cx="6096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451675DF-563B-4637-A01B-451B82B55DA2}" type="datetime'''''13''0'''''' €''''''''''''''''/''''''''''''''''E''''UA'">
              <a:rPr lang="en-US" altLang="en-US" sz="1000" smtClean="0"/>
              <a:pPr/>
              <a:t>130 €/EUA</a:t>
            </a:fld>
            <a:endParaRPr lang="en-US" sz="1000"/>
          </a:p>
        </p:txBody>
      </p:sp>
      <p:sp>
        <p:nvSpPr>
          <p:cNvPr id="91" name="Oval 90">
            <a:extLst>
              <a:ext uri="{FF2B5EF4-FFF2-40B4-BE49-F238E27FC236}">
                <a16:creationId xmlns:a16="http://schemas.microsoft.com/office/drawing/2014/main" id="{0885975E-FA90-1A58-73E9-7B3AE182FB6C}"/>
              </a:ext>
            </a:extLst>
          </p:cNvPr>
          <p:cNvSpPr/>
          <p:nvPr>
            <p:custDataLst>
              <p:tags r:id="rId76"/>
            </p:custDataLst>
          </p:nvPr>
        </p:nvSpPr>
        <p:spPr bwMode="gray">
          <a:xfrm>
            <a:off x="6342063" y="2936875"/>
            <a:ext cx="615950" cy="276225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000" b="1" noProof="0" dirty="0">
                <a:solidFill>
                  <a:schemeClr val="tx1"/>
                </a:solidFill>
              </a:rPr>
              <a:t>0.4-1%</a:t>
            </a:r>
          </a:p>
        </p:txBody>
      </p:sp>
      <p:sp>
        <p:nvSpPr>
          <p:cNvPr id="92" name="Oval 91">
            <a:extLst>
              <a:ext uri="{FF2B5EF4-FFF2-40B4-BE49-F238E27FC236}">
                <a16:creationId xmlns:a16="http://schemas.microsoft.com/office/drawing/2014/main" id="{9EAAB38D-3E8F-1B31-7428-C8BDFBC75FBC}"/>
              </a:ext>
            </a:extLst>
          </p:cNvPr>
          <p:cNvSpPr/>
          <p:nvPr>
            <p:custDataLst>
              <p:tags r:id="rId77"/>
            </p:custDataLst>
          </p:nvPr>
        </p:nvSpPr>
        <p:spPr bwMode="gray">
          <a:xfrm>
            <a:off x="7265988" y="2936875"/>
            <a:ext cx="615950" cy="276225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000" b="1" noProof="0">
                <a:solidFill>
                  <a:schemeClr val="tx1"/>
                </a:solidFill>
              </a:rPr>
              <a:t>4-7%</a:t>
            </a:r>
          </a:p>
        </p:txBody>
      </p:sp>
      <p:sp>
        <p:nvSpPr>
          <p:cNvPr id="93" name="Oval 92">
            <a:extLst>
              <a:ext uri="{FF2B5EF4-FFF2-40B4-BE49-F238E27FC236}">
                <a16:creationId xmlns:a16="http://schemas.microsoft.com/office/drawing/2014/main" id="{2054348C-6950-9B63-71B1-EDCDD290BD20}"/>
              </a:ext>
            </a:extLst>
          </p:cNvPr>
          <p:cNvSpPr/>
          <p:nvPr>
            <p:custDataLst>
              <p:tags r:id="rId78"/>
            </p:custDataLst>
          </p:nvPr>
        </p:nvSpPr>
        <p:spPr bwMode="gray">
          <a:xfrm>
            <a:off x="8228013" y="2936875"/>
            <a:ext cx="615950" cy="276225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000" b="1" noProof="0" dirty="0">
                <a:solidFill>
                  <a:schemeClr val="tx1"/>
                </a:solidFill>
              </a:rPr>
              <a:t>20-30%</a:t>
            </a:r>
          </a:p>
        </p:txBody>
      </p:sp>
      <p:sp>
        <p:nvSpPr>
          <p:cNvPr id="94" name="Oval 93">
            <a:extLst>
              <a:ext uri="{FF2B5EF4-FFF2-40B4-BE49-F238E27FC236}">
                <a16:creationId xmlns:a16="http://schemas.microsoft.com/office/drawing/2014/main" id="{840A5010-4386-529B-CD34-BCDC052AC1C8}"/>
              </a:ext>
            </a:extLst>
          </p:cNvPr>
          <p:cNvSpPr/>
          <p:nvPr>
            <p:custDataLst>
              <p:tags r:id="rId79"/>
            </p:custDataLst>
          </p:nvPr>
        </p:nvSpPr>
        <p:spPr bwMode="gray">
          <a:xfrm>
            <a:off x="9190038" y="2936875"/>
            <a:ext cx="617538" cy="276225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000" b="1" noProof="0">
                <a:solidFill>
                  <a:schemeClr val="tx1"/>
                </a:solidFill>
              </a:rPr>
              <a:t>27-40%</a:t>
            </a:r>
          </a:p>
        </p:txBody>
      </p:sp>
      <p:sp>
        <p:nvSpPr>
          <p:cNvPr id="95" name="Oval 94">
            <a:extLst>
              <a:ext uri="{FF2B5EF4-FFF2-40B4-BE49-F238E27FC236}">
                <a16:creationId xmlns:a16="http://schemas.microsoft.com/office/drawing/2014/main" id="{26E04BA5-2A65-29EE-1A03-AF779CE7D396}"/>
              </a:ext>
            </a:extLst>
          </p:cNvPr>
          <p:cNvSpPr/>
          <p:nvPr>
            <p:custDataLst>
              <p:tags r:id="rId80"/>
            </p:custDataLst>
          </p:nvPr>
        </p:nvSpPr>
        <p:spPr bwMode="gray">
          <a:xfrm>
            <a:off x="10125075" y="2936875"/>
            <a:ext cx="617538" cy="276225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000" b="1" noProof="0">
                <a:solidFill>
                  <a:schemeClr val="tx1"/>
                </a:solidFill>
              </a:rPr>
              <a:t>33-50%</a:t>
            </a:r>
          </a:p>
        </p:txBody>
      </p:sp>
      <p:sp>
        <p:nvSpPr>
          <p:cNvPr id="96" name="Oval 95">
            <a:extLst>
              <a:ext uri="{FF2B5EF4-FFF2-40B4-BE49-F238E27FC236}">
                <a16:creationId xmlns:a16="http://schemas.microsoft.com/office/drawing/2014/main" id="{2B6B71E8-C69F-55FF-C151-D21C21F81E43}"/>
              </a:ext>
            </a:extLst>
          </p:cNvPr>
          <p:cNvSpPr/>
          <p:nvPr>
            <p:custDataLst>
              <p:tags r:id="rId81"/>
            </p:custDataLst>
          </p:nvPr>
        </p:nvSpPr>
        <p:spPr bwMode="gray">
          <a:xfrm>
            <a:off x="9005888" y="2465388"/>
            <a:ext cx="261938" cy="188665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900" noProof="0" dirty="0">
                <a:solidFill>
                  <a:schemeClr val="tx1"/>
                </a:solidFill>
              </a:rPr>
              <a:t>%</a:t>
            </a:r>
          </a:p>
        </p:txBody>
      </p:sp>
      <p:sp>
        <p:nvSpPr>
          <p:cNvPr id="97" name="Content Placeholder 4">
            <a:extLst>
              <a:ext uri="{FF2B5EF4-FFF2-40B4-BE49-F238E27FC236}">
                <a16:creationId xmlns:a16="http://schemas.microsoft.com/office/drawing/2014/main" id="{74DB301C-FEEB-4116-CE0D-0FA8C4695E5F}"/>
              </a:ext>
            </a:extLst>
          </p:cNvPr>
          <p:cNvSpPr txBox="1">
            <a:spLocks/>
          </p:cNvSpPr>
          <p:nvPr>
            <p:custDataLst>
              <p:tags r:id="rId82"/>
            </p:custDataLst>
          </p:nvPr>
        </p:nvSpPr>
        <p:spPr>
          <a:xfrm>
            <a:off x="9232900" y="2378075"/>
            <a:ext cx="1296988" cy="420567"/>
          </a:xfrm>
          <a:prstGeom prst="rect">
            <a:avLst/>
          </a:prstGeom>
        </p:spPr>
        <p:txBody>
          <a:bodyPr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buFont typeface="Arial" panose="020B0604020202020204" pitchFamily="34" charset="0"/>
              <a:buNone/>
            </a:pPr>
            <a:r>
              <a:rPr lang="en-US" sz="1000" noProof="0" dirty="0"/>
              <a:t>Carbon cost share in total cement cost</a:t>
            </a:r>
            <a:endParaRPr lang="en-US" sz="1050" i="1" noProof="0" dirty="0"/>
          </a:p>
        </p:txBody>
      </p:sp>
    </p:spTree>
    <p:extLst>
      <p:ext uri="{BB962C8B-B14F-4D97-AF65-F5344CB8AC3E}">
        <p14:creationId xmlns:p14="http://schemas.microsoft.com/office/powerpoint/2010/main" val="1668146930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hink-cell data - do not delete" hidden="1">
            <a:extLst>
              <a:ext uri="{FF2B5EF4-FFF2-40B4-BE49-F238E27FC236}">
                <a16:creationId xmlns:a16="http://schemas.microsoft.com/office/drawing/2014/main" id="{FE9E3A25-21FC-5887-5AEA-DD1C45F43C79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23" imgW="426" imgH="428" progId="TCLayout.ActiveDocument.1">
                  <p:embed/>
                </p:oleObj>
              </mc:Choice>
              <mc:Fallback>
                <p:oleObj name="think-cell Slide" r:id="rId23" imgW="426" imgH="428" progId="TCLayout.ActiveDocument.1">
                  <p:embed/>
                  <p:pic>
                    <p:nvPicPr>
                      <p:cNvPr id="6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FE9E3A25-21FC-5887-5AEA-DD1C45F43C7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2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687A1D5F-AFE2-E075-3A85-92DA9C6B8E2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sz="1600" b="1" dirty="0"/>
              <a:t>Comparison of global cement and concrete decarbonization levers by 2050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E07553CD-62D8-6704-5881-99198A519AF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2" y="513568"/>
            <a:ext cx="11765597" cy="754846"/>
          </a:xfrm>
        </p:spPr>
        <p:txBody>
          <a:bodyPr vert="horz" rIns="91440"/>
          <a:lstStyle/>
          <a:p>
            <a:r>
              <a:rPr lang="en-US" dirty="0"/>
              <a:t>Different roadmaps consider efficiency, material substitution, and CCUS as key decarbonization levers, with CCUS abating ~36%-50%</a:t>
            </a:r>
          </a:p>
        </p:txBody>
      </p:sp>
      <p:graphicFrame>
        <p:nvGraphicFramePr>
          <p:cNvPr id="34" name="Chart 33">
            <a:extLst>
              <a:ext uri="{FF2B5EF4-FFF2-40B4-BE49-F238E27FC236}">
                <a16:creationId xmlns:a16="http://schemas.microsoft.com/office/drawing/2014/main" id="{52307106-7543-F375-D38C-A4C991D6641D}"/>
              </a:ext>
            </a:extLst>
          </p:cNvPr>
          <p:cNvGraphicFramePr/>
          <p:nvPr>
            <p:custDataLst>
              <p:tags r:id="rId2"/>
            </p:custDataLst>
          </p:nvPr>
        </p:nvGraphicFramePr>
        <p:xfrm>
          <a:off x="273050" y="2952750"/>
          <a:ext cx="8796338" cy="32924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5"/>
          </a:graphicData>
        </a:graphic>
      </p:graphicFrame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89AAB136-0082-693E-B353-605E79960839}"/>
              </a:ext>
            </a:extLst>
          </p:cNvPr>
          <p:cNvSpPr txBox="1">
            <a:spLocks/>
          </p:cNvSpPr>
          <p:nvPr>
            <p:custDataLst>
              <p:tags r:id="rId3"/>
            </p:custDataLst>
          </p:nvPr>
        </p:nvSpPr>
        <p:spPr bwMode="auto">
          <a:xfrm>
            <a:off x="1109663" y="6062663"/>
            <a:ext cx="2159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9A12DCE9-DCAB-4A04-A31C-FA9A7489D37C}" type="datetime'''''''''''I''''''''''E''''''''''''A'''''''''''">
              <a:rPr lang="en-US" altLang="en-US" sz="1000" smtClean="0"/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IEA</a:t>
            </a:fld>
            <a:endParaRPr lang="en-US" sz="1000"/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5FBBDC9-21EB-1F2B-0151-F7A14DD6A4E1}"/>
              </a:ext>
            </a:extLst>
          </p:cNvPr>
          <p:cNvSpPr txBox="1">
            <a:spLocks/>
          </p:cNvSpPr>
          <p:nvPr>
            <p:custDataLst>
              <p:tags r:id="rId4"/>
            </p:custDataLst>
          </p:nvPr>
        </p:nvSpPr>
        <p:spPr bwMode="auto">
          <a:xfrm>
            <a:off x="2754314" y="6062663"/>
            <a:ext cx="37941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E15F46B2-F2DC-42C3-9627-293F70489DF4}" type="datetime'''''G''''''''''''''C''''''C''''''''''A'''''''''''''''''''">
              <a:rPr lang="en-US" altLang="en-US" sz="1000" smtClean="0"/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GCCA</a:t>
            </a:fld>
            <a:endParaRPr lang="en-US" sz="1000"/>
          </a:p>
        </p:txBody>
      </p:sp>
      <p:sp>
        <p:nvSpPr>
          <p:cNvPr id="10" name="Text Placeholder 10">
            <a:extLst>
              <a:ext uri="{FF2B5EF4-FFF2-40B4-BE49-F238E27FC236}">
                <a16:creationId xmlns:a16="http://schemas.microsoft.com/office/drawing/2014/main" id="{C877897D-CBC3-BDAC-8EB1-69CFF2C39E1E}"/>
              </a:ext>
            </a:extLst>
          </p:cNvPr>
          <p:cNvSpPr txBox="1">
            <a:spLocks/>
          </p:cNvSpPr>
          <p:nvPr>
            <p:custDataLst>
              <p:tags r:id="rId5"/>
            </p:custDataLst>
          </p:nvPr>
        </p:nvSpPr>
        <p:spPr bwMode="auto">
          <a:xfrm>
            <a:off x="4527550" y="6062663"/>
            <a:ext cx="28733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2A18E5AC-8074-41F5-B651-56C829CD7B6A}" type="datetime'''''''''''''''''''''''''''''''''''''MP''''''''''P'">
              <a:rPr lang="en-US" altLang="en-US" sz="1000" smtClean="0"/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MPP</a:t>
            </a:fld>
            <a:endParaRPr lang="en-US" sz="1000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8FAC694C-12FA-D3BB-E22B-ECBDAF8E5251}"/>
              </a:ext>
            </a:extLst>
          </p:cNvPr>
          <p:cNvSpPr txBox="1">
            <a:spLocks/>
          </p:cNvSpPr>
          <p:nvPr>
            <p:custDataLst>
              <p:tags r:id="rId6"/>
            </p:custDataLst>
          </p:nvPr>
        </p:nvSpPr>
        <p:spPr bwMode="gray">
          <a:xfrm>
            <a:off x="6227763" y="4675188"/>
            <a:ext cx="3365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3E4775CD-8AA5-42D6-BF9D-0EE398FE1CBC}" type="datetime'''''''''''4''''''''''''''5''''''%'''''''''''''''''''''''''''">
              <a:rPr lang="en-US" altLang="en-US" sz="1000" smtClean="0">
                <a:solidFill>
                  <a:schemeClr val="bg1"/>
                </a:solidFill>
              </a:rPr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45%</a:t>
            </a:fld>
            <a:r>
              <a:rPr lang="en-US" altLang="en-US" sz="1000">
                <a:solidFill>
                  <a:schemeClr val="bg1"/>
                </a:solidFill>
                <a:effectLst/>
              </a:rPr>
              <a:t>*</a:t>
            </a:r>
            <a:endParaRPr lang="en-US" sz="1000">
              <a:solidFill>
                <a:schemeClr val="bg1"/>
              </a:solidFill>
            </a:endParaRPr>
          </a:p>
        </p:txBody>
      </p:sp>
      <p:sp>
        <p:nvSpPr>
          <p:cNvPr id="12" name="Text Placeholder 10">
            <a:extLst>
              <a:ext uri="{FF2B5EF4-FFF2-40B4-BE49-F238E27FC236}">
                <a16:creationId xmlns:a16="http://schemas.microsoft.com/office/drawing/2014/main" id="{6BA6E40E-A45D-FB7D-733A-675A2B2879A1}"/>
              </a:ext>
            </a:extLst>
          </p:cNvPr>
          <p:cNvSpPr txBox="1">
            <a:spLocks/>
          </p:cNvSpPr>
          <p:nvPr>
            <p:custDataLst>
              <p:tags r:id="rId7"/>
            </p:custDataLst>
          </p:nvPr>
        </p:nvSpPr>
        <p:spPr bwMode="gray">
          <a:xfrm>
            <a:off x="6253163" y="5659438"/>
            <a:ext cx="287338" cy="152400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txBody>
          <a:bodyPr vert="horz" wrap="none" lIns="17463" tIns="0" rIns="17463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40DC1F23-73A7-44C5-970F-4253EC617A50}" type="datetime'''''''''''''''''''''''''2''4''''''''''''''''''''''''''%'''''">
              <a:rPr lang="en-US" altLang="en-US" sz="1000" smtClean="0">
                <a:effectLst/>
              </a:rPr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24%</a:t>
            </a:fld>
            <a:endParaRPr lang="en-US" sz="1000"/>
          </a:p>
        </p:txBody>
      </p:sp>
      <p:sp>
        <p:nvSpPr>
          <p:cNvPr id="13" name="Text Placeholder 10">
            <a:extLst>
              <a:ext uri="{FF2B5EF4-FFF2-40B4-BE49-F238E27FC236}">
                <a16:creationId xmlns:a16="http://schemas.microsoft.com/office/drawing/2014/main" id="{0EBA6D60-07CE-CE56-BAAE-2612C6C651DC}"/>
              </a:ext>
            </a:extLst>
          </p:cNvPr>
          <p:cNvSpPr txBox="1">
            <a:spLocks/>
          </p:cNvSpPr>
          <p:nvPr>
            <p:custDataLst>
              <p:tags r:id="rId8"/>
            </p:custDataLst>
          </p:nvPr>
        </p:nvSpPr>
        <p:spPr bwMode="auto">
          <a:xfrm>
            <a:off x="6115051" y="6062663"/>
            <a:ext cx="56197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154C6284-2593-441B-BC37-6D8EC9B0D66F}" type="datetime'''''M''''c''K''i''ns''''''''''e''''''''''''''''''''''''''y'">
              <a:rPr lang="en-US" altLang="en-US" sz="1000" smtClean="0"/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McKinsey</a:t>
            </a:fld>
            <a:endParaRPr lang="en-US" sz="1000"/>
          </a:p>
        </p:txBody>
      </p:sp>
      <p:sp>
        <p:nvSpPr>
          <p:cNvPr id="14" name="Text Placeholder 10">
            <a:extLst>
              <a:ext uri="{FF2B5EF4-FFF2-40B4-BE49-F238E27FC236}">
                <a16:creationId xmlns:a16="http://schemas.microsoft.com/office/drawing/2014/main" id="{8A0165BA-529E-1498-3203-575411DBBE98}"/>
              </a:ext>
            </a:extLst>
          </p:cNvPr>
          <p:cNvSpPr txBox="1">
            <a:spLocks/>
          </p:cNvSpPr>
          <p:nvPr>
            <p:custDataLst>
              <p:tags r:id="rId9"/>
            </p:custDataLst>
          </p:nvPr>
        </p:nvSpPr>
        <p:spPr bwMode="auto">
          <a:xfrm>
            <a:off x="7712075" y="6062663"/>
            <a:ext cx="82391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00"/>
              <a:t>CEMBUREAU</a:t>
            </a:r>
            <a:endParaRPr lang="en-US" sz="1000"/>
          </a:p>
        </p:txBody>
      </p:sp>
      <p:sp>
        <p:nvSpPr>
          <p:cNvPr id="15" name="Text Placeholder 10">
            <a:extLst>
              <a:ext uri="{FF2B5EF4-FFF2-40B4-BE49-F238E27FC236}">
                <a16:creationId xmlns:a16="http://schemas.microsoft.com/office/drawing/2014/main" id="{C57452CB-9552-B71E-4DE8-5C211313793E}"/>
              </a:ext>
            </a:extLst>
          </p:cNvPr>
          <p:cNvSpPr txBox="1">
            <a:spLocks/>
          </p:cNvSpPr>
          <p:nvPr>
            <p:custDataLst>
              <p:tags r:id="rId10"/>
            </p:custDataLst>
          </p:nvPr>
        </p:nvSpPr>
        <p:spPr bwMode="gray">
          <a:xfrm>
            <a:off x="7945437" y="3000375"/>
            <a:ext cx="35718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7463" tIns="0" rIns="17463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ct val="0"/>
              </a:spcBef>
              <a:spcAft>
                <a:spcPct val="0"/>
              </a:spcAft>
              <a:buNone/>
            </a:pPr>
            <a:fld id="{482720F5-5CED-4D7B-B436-A1B6424D2E3C}" type="datetime'''''''''''''''''1''''''''''''''''2''''''''''''0'''''''''">
              <a:rPr lang="en-US" altLang="en-US" sz="1000" smtClean="0"/>
              <a:pPr mar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120</a:t>
            </a:fld>
            <a:r>
              <a:rPr lang="en-US" altLang="en-US" sz="1000">
                <a:effectLst/>
              </a:rPr>
              <a:t>%</a:t>
            </a:r>
            <a:endParaRPr lang="en-US" sz="1000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ECB9414-98BA-4815-BDD3-A494F946BE9E}"/>
              </a:ext>
            </a:extLst>
          </p:cNvPr>
          <p:cNvSpPr txBox="1"/>
          <p:nvPr/>
        </p:nvSpPr>
        <p:spPr bwMode="gray">
          <a:xfrm>
            <a:off x="7629524" y="2729167"/>
            <a:ext cx="987425" cy="257369"/>
          </a:xfrm>
          <a:prstGeom prst="rect">
            <a:avLst/>
          </a:prstGeom>
          <a:solidFill>
            <a:srgbClr val="D2D9E1"/>
          </a:solidFill>
        </p:spPr>
        <p:txBody>
          <a:bodyPr wrap="square" lIns="36000" tIns="36000" rIns="36000" bIns="36000" rtlCol="0">
            <a:spAutoFit/>
          </a:bodyPr>
          <a:lstStyle/>
          <a:p>
            <a:pPr marL="0" indent="0" algn="ctr">
              <a:buNone/>
            </a:pPr>
            <a:r>
              <a:rPr lang="en-US" sz="1200" b="1" dirty="0"/>
              <a:t>Europe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B0392BCC-4DA0-A2D3-C145-39AE35953023}"/>
              </a:ext>
            </a:extLst>
          </p:cNvPr>
          <p:cNvSpPr/>
          <p:nvPr>
            <p:custDataLst>
              <p:tags r:id="rId11"/>
            </p:custDataLst>
          </p:nvPr>
        </p:nvSpPr>
        <p:spPr bwMode="auto">
          <a:xfrm>
            <a:off x="360363" y="2501900"/>
            <a:ext cx="179388" cy="133350"/>
          </a:xfrm>
          <a:prstGeom prst="rect">
            <a:avLst/>
          </a:prstGeom>
          <a:solidFill>
            <a:schemeClr val="accent1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4240A51-613A-1422-642C-89B06FB42D0D}"/>
              </a:ext>
            </a:extLst>
          </p:cNvPr>
          <p:cNvSpPr/>
          <p:nvPr>
            <p:custDataLst>
              <p:tags r:id="rId12"/>
            </p:custDataLst>
          </p:nvPr>
        </p:nvSpPr>
        <p:spPr bwMode="auto">
          <a:xfrm>
            <a:off x="2663825" y="2501900"/>
            <a:ext cx="179388" cy="133350"/>
          </a:xfrm>
          <a:prstGeom prst="rect">
            <a:avLst/>
          </a:prstGeom>
          <a:solidFill>
            <a:schemeClr val="accent3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4B2DFE40-5D1A-4A1B-079B-85DC31436B85}"/>
              </a:ext>
            </a:extLst>
          </p:cNvPr>
          <p:cNvSpPr/>
          <p:nvPr>
            <p:custDataLst>
              <p:tags r:id="rId13"/>
            </p:custDataLst>
          </p:nvPr>
        </p:nvSpPr>
        <p:spPr bwMode="auto">
          <a:xfrm>
            <a:off x="4119563" y="2501900"/>
            <a:ext cx="179388" cy="133350"/>
          </a:xfrm>
          <a:prstGeom prst="rect">
            <a:avLst/>
          </a:prstGeom>
          <a:solidFill>
            <a:schemeClr val="accent5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E66687A6-A4CA-FE3F-C02F-A83433807815}"/>
              </a:ext>
            </a:extLst>
          </p:cNvPr>
          <p:cNvSpPr/>
          <p:nvPr>
            <p:custDataLst>
              <p:tags r:id="rId14"/>
            </p:custDataLst>
          </p:nvPr>
        </p:nvSpPr>
        <p:spPr bwMode="auto">
          <a:xfrm>
            <a:off x="4811713" y="2501900"/>
            <a:ext cx="179388" cy="133350"/>
          </a:xfrm>
          <a:prstGeom prst="rect">
            <a:avLst/>
          </a:prstGeom>
          <a:solidFill>
            <a:schemeClr val="accent6"/>
          </a:solid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B4DE934D-2491-22BF-A242-9E034F9590AB}"/>
              </a:ext>
            </a:extLst>
          </p:cNvPr>
          <p:cNvSpPr/>
          <p:nvPr>
            <p:custDataLst>
              <p:tags r:id="rId15"/>
            </p:custDataLst>
          </p:nvPr>
        </p:nvSpPr>
        <p:spPr bwMode="auto">
          <a:xfrm>
            <a:off x="6156325" y="2501900"/>
            <a:ext cx="179388" cy="133350"/>
          </a:xfrm>
          <a:prstGeom prst="rect">
            <a:avLst/>
          </a:prstGeom>
          <a:pattFill prst="ltDnDiag">
            <a:fgClr>
              <a:schemeClr val="tx1"/>
            </a:fgClr>
            <a:bgClr>
              <a:schemeClr val="bg1"/>
            </a:bgClr>
          </a:pattFill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22" name="Text Placeholder 10">
            <a:extLst>
              <a:ext uri="{FF2B5EF4-FFF2-40B4-BE49-F238E27FC236}">
                <a16:creationId xmlns:a16="http://schemas.microsoft.com/office/drawing/2014/main" id="{9F17BCE5-F770-C5FB-9096-2C840D54D5EC}"/>
              </a:ext>
            </a:extLst>
          </p:cNvPr>
          <p:cNvSpPr txBox="1">
            <a:spLocks/>
          </p:cNvSpPr>
          <p:nvPr>
            <p:custDataLst>
              <p:tags r:id="rId16"/>
            </p:custDataLst>
          </p:nvPr>
        </p:nvSpPr>
        <p:spPr bwMode="auto">
          <a:xfrm>
            <a:off x="590550" y="2497138"/>
            <a:ext cx="197167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fld id="{6E2EAC64-8AEF-41D4-8F14-6E0910FDB2C4}" type="datetime'E''n''erg''y ''e''ffice''ncy'' &amp; alt''erna''tive f''uels'''''">
              <a:rPr lang="en-US" altLang="en-US" sz="1000" smtClean="0"/>
              <a:pPr/>
              <a:t>Energy efficency &amp; alternative fuels</a:t>
            </a:fld>
            <a:endParaRPr lang="en-US" sz="1000"/>
          </a:p>
        </p:txBody>
      </p:sp>
      <p:sp>
        <p:nvSpPr>
          <p:cNvPr id="23" name="Text Placeholder 10">
            <a:extLst>
              <a:ext uri="{FF2B5EF4-FFF2-40B4-BE49-F238E27FC236}">
                <a16:creationId xmlns:a16="http://schemas.microsoft.com/office/drawing/2014/main" id="{365449A2-21DB-502C-0EEF-3535F9D9B510}"/>
              </a:ext>
            </a:extLst>
          </p:cNvPr>
          <p:cNvSpPr txBox="1">
            <a:spLocks/>
          </p:cNvSpPr>
          <p:nvPr>
            <p:custDataLst>
              <p:tags r:id="rId17"/>
            </p:custDataLst>
          </p:nvPr>
        </p:nvSpPr>
        <p:spPr bwMode="auto">
          <a:xfrm>
            <a:off x="2894013" y="2497138"/>
            <a:ext cx="112395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fld id="{4B220C71-0C16-406E-9153-9EBA9A210C8D}" type="datetime'M''''ateri''''''''a''''''l su''b''''''s''tit''''''u''tio''''n'">
              <a:rPr lang="en-US" altLang="en-US" sz="1000" smtClean="0"/>
              <a:pPr/>
              <a:t>Material substitution</a:t>
            </a:fld>
            <a:endParaRPr lang="en-US" sz="1000"/>
          </a:p>
        </p:txBody>
      </p:sp>
      <p:sp>
        <p:nvSpPr>
          <p:cNvPr id="24" name="Text Placeholder 10">
            <a:extLst>
              <a:ext uri="{FF2B5EF4-FFF2-40B4-BE49-F238E27FC236}">
                <a16:creationId xmlns:a16="http://schemas.microsoft.com/office/drawing/2014/main" id="{CC2561F0-1CA7-5E5A-A51A-94C40CC9B90D}"/>
              </a:ext>
            </a:extLst>
          </p:cNvPr>
          <p:cNvSpPr txBox="1">
            <a:spLocks/>
          </p:cNvSpPr>
          <p:nvPr>
            <p:custDataLst>
              <p:tags r:id="rId18"/>
            </p:custDataLst>
          </p:nvPr>
        </p:nvSpPr>
        <p:spPr bwMode="auto">
          <a:xfrm>
            <a:off x="4349750" y="2497138"/>
            <a:ext cx="36036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fld id="{38B8539E-5E4F-4E65-A231-1B7B7BAEE7D3}" type="datetime'''''''''''CCU''''''''''''S'">
              <a:rPr lang="en-US" altLang="en-US" sz="1000" smtClean="0"/>
              <a:pPr/>
              <a:t>CCUS</a:t>
            </a:fld>
            <a:endParaRPr lang="en-US" sz="1000"/>
          </a:p>
        </p:txBody>
      </p:sp>
      <p:sp>
        <p:nvSpPr>
          <p:cNvPr id="25" name="Text Placeholder 10">
            <a:extLst>
              <a:ext uri="{FF2B5EF4-FFF2-40B4-BE49-F238E27FC236}">
                <a16:creationId xmlns:a16="http://schemas.microsoft.com/office/drawing/2014/main" id="{4139DB02-7DC7-C03C-F9A5-26F921E16834}"/>
              </a:ext>
            </a:extLst>
          </p:cNvPr>
          <p:cNvSpPr txBox="1">
            <a:spLocks/>
          </p:cNvSpPr>
          <p:nvPr>
            <p:custDataLst>
              <p:tags r:id="rId19"/>
            </p:custDataLst>
          </p:nvPr>
        </p:nvSpPr>
        <p:spPr bwMode="auto">
          <a:xfrm>
            <a:off x="5041900" y="2497138"/>
            <a:ext cx="101282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fld id="{78CA0431-9C70-48FD-980A-55B70E0ABB16}" type="datetime'Ma''t''e''r''''''''''ial'''' e''ffi''c''''''i''e''''n''''c''y'">
              <a:rPr lang="en-US" altLang="en-US" sz="1000" smtClean="0"/>
              <a:pPr/>
              <a:t>Material efficiency</a:t>
            </a:fld>
            <a:endParaRPr lang="en-US" sz="1000"/>
          </a:p>
        </p:txBody>
      </p:sp>
      <p:sp>
        <p:nvSpPr>
          <p:cNvPr id="26" name="Text Placeholder 10">
            <a:extLst>
              <a:ext uri="{FF2B5EF4-FFF2-40B4-BE49-F238E27FC236}">
                <a16:creationId xmlns:a16="http://schemas.microsoft.com/office/drawing/2014/main" id="{08AD63A2-BB25-85EF-0522-B7F47E599E4A}"/>
              </a:ext>
            </a:extLst>
          </p:cNvPr>
          <p:cNvSpPr txBox="1">
            <a:spLocks/>
          </p:cNvSpPr>
          <p:nvPr>
            <p:custDataLst>
              <p:tags r:id="rId20"/>
            </p:custDataLst>
          </p:nvPr>
        </p:nvSpPr>
        <p:spPr bwMode="auto">
          <a:xfrm>
            <a:off x="6386513" y="2497138"/>
            <a:ext cx="1144588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ct val="0"/>
              </a:spcBef>
              <a:spcAft>
                <a:spcPct val="0"/>
              </a:spcAft>
              <a:buNone/>
            </a:pPr>
            <a:fld id="{A47081DB-785D-4B87-A36B-F9A44EA8A497}" type="datetime'''''U''''na''''b''''at''e''d'' e''''''''mi''ss''''io''ns'''">
              <a:rPr lang="en-US" altLang="en-US" sz="1000" smtClean="0"/>
              <a:pPr/>
              <a:t>Unabated emissions</a:t>
            </a:fld>
            <a:endParaRPr lang="en-US" sz="100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61BD45D9-5F2C-0359-7AE0-AAC038509C4B}"/>
              </a:ext>
            </a:extLst>
          </p:cNvPr>
          <p:cNvSpPr txBox="1"/>
          <p:nvPr/>
        </p:nvSpPr>
        <p:spPr bwMode="gray">
          <a:xfrm>
            <a:off x="732631" y="3224467"/>
            <a:ext cx="6143625" cy="257369"/>
          </a:xfrm>
          <a:prstGeom prst="rect">
            <a:avLst/>
          </a:prstGeom>
          <a:solidFill>
            <a:srgbClr val="D2D9E1"/>
          </a:solidFill>
        </p:spPr>
        <p:txBody>
          <a:bodyPr wrap="square" lIns="36000" tIns="36000" rIns="36000" bIns="36000" rtlCol="0">
            <a:spAutoFit/>
          </a:bodyPr>
          <a:lstStyle/>
          <a:p>
            <a:pPr marL="0" indent="0" algn="ctr">
              <a:buNone/>
            </a:pPr>
            <a:r>
              <a:rPr lang="en-US" sz="1200" b="1"/>
              <a:t>Global</a:t>
            </a:r>
          </a:p>
        </p:txBody>
      </p:sp>
      <p:sp>
        <p:nvSpPr>
          <p:cNvPr id="28" name="btfpCallout843070">
            <a:extLst>
              <a:ext uri="{FF2B5EF4-FFF2-40B4-BE49-F238E27FC236}">
                <a16:creationId xmlns:a16="http://schemas.microsoft.com/office/drawing/2014/main" id="{D3D06B9A-28FD-A756-1444-9BBCC07643EA}"/>
              </a:ext>
            </a:extLst>
          </p:cNvPr>
          <p:cNvSpPr/>
          <p:nvPr/>
        </p:nvSpPr>
        <p:spPr bwMode="gray">
          <a:xfrm>
            <a:off x="9190870" y="4117975"/>
            <a:ext cx="2604890" cy="1115050"/>
          </a:xfrm>
          <a:prstGeom prst="wedgeRectCallout">
            <a:avLst>
              <a:gd name="adj1" fmla="val -66671"/>
              <a:gd name="adj2" fmla="val 78883"/>
            </a:avLst>
          </a:prstGeom>
          <a:solidFill>
            <a:srgbClr val="D2D9E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73" tIns="72073" rIns="72073" bIns="7207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>
              <a:spcBef>
                <a:spcPts val="0"/>
              </a:spcBef>
            </a:pPr>
            <a:r>
              <a:rPr lang="en-US" sz="1050">
                <a:solidFill>
                  <a:schemeClr val="tx1"/>
                </a:solidFill>
              </a:rPr>
              <a:t>Total abatement exceeds 100% because the roadmap includes carbon removal strategies (e.g., CCUS, carbonation) </a:t>
            </a:r>
            <a:br>
              <a:rPr lang="en-US" sz="1050">
                <a:solidFill>
                  <a:schemeClr val="tx1"/>
                </a:solidFill>
              </a:rPr>
            </a:br>
            <a:r>
              <a:rPr lang="en-US" sz="1050">
                <a:solidFill>
                  <a:schemeClr val="tx1"/>
                </a:solidFill>
              </a:rPr>
              <a:t>that go beyond reducing emissions, enabling net-negative emissions (-131 kg CO₂/t) by 2050.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0B0F27AF-A99B-2BB4-E1DD-C5B19CB8F30A}"/>
              </a:ext>
            </a:extLst>
          </p:cNvPr>
          <p:cNvSpPr txBox="1"/>
          <p:nvPr/>
        </p:nvSpPr>
        <p:spPr bwMode="gray">
          <a:xfrm>
            <a:off x="322517" y="2045900"/>
            <a:ext cx="610186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Percentage share of CO</a:t>
            </a:r>
            <a:r>
              <a:rPr kumimoji="0" lang="en-US" sz="12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2 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emissions abated by key levers</a:t>
            </a:r>
            <a:endParaRPr kumimoji="0" lang="en-US" sz="1200" b="0" i="0" u="none" strike="noStrike" kern="1200" cap="none" spc="0" normalizeH="0" baseline="-2500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5" name="btfpNotesBox111697">
            <a:extLst>
              <a:ext uri="{FF2B5EF4-FFF2-40B4-BE49-F238E27FC236}">
                <a16:creationId xmlns:a16="http://schemas.microsoft.com/office/drawing/2014/main" id="{8ACBFB0D-1F23-D687-5E56-3EBC6F78A85A}"/>
              </a:ext>
            </a:extLst>
          </p:cNvPr>
          <p:cNvSpPr txBox="1"/>
          <p:nvPr>
            <p:custDataLst>
              <p:tags r:id="rId21"/>
            </p:custDataLst>
          </p:nvPr>
        </p:nvSpPr>
        <p:spPr bwMode="gray">
          <a:xfrm>
            <a:off x="330201" y="6320336"/>
            <a:ext cx="8860670" cy="369332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Sources: </a:t>
            </a:r>
            <a:r>
              <a:rPr lang="en-US" sz="800" dirty="0">
                <a:solidFill>
                  <a:srgbClr val="000000"/>
                </a:solidFill>
              </a:rPr>
              <a:t>DOE, </a:t>
            </a:r>
            <a:r>
              <a:rPr lang="en-US" sz="800" dirty="0">
                <a:solidFill>
                  <a:srgbClr val="000000"/>
                </a:solidFill>
                <a:hlinkClick r:id="rId26"/>
              </a:rPr>
              <a:t>Pathways to Commercial Liftoff</a:t>
            </a:r>
            <a:r>
              <a:rPr lang="en-US" sz="800" dirty="0">
                <a:solidFill>
                  <a:srgbClr val="000000"/>
                </a:solidFill>
              </a:rPr>
              <a:t> (2023); GCCA, </a:t>
            </a:r>
            <a:r>
              <a:rPr lang="en-US" sz="800" dirty="0">
                <a:solidFill>
                  <a:srgbClr val="000000"/>
                </a:solidFill>
                <a:hlinkClick r:id="rId27"/>
              </a:rPr>
              <a:t>Concrete future: Roadmap to net zero</a:t>
            </a:r>
            <a:r>
              <a:rPr lang="en-US" sz="800" dirty="0">
                <a:solidFill>
                  <a:srgbClr val="000000"/>
                </a:solidFill>
              </a:rPr>
              <a:t> (2021); McKinsey, </a:t>
            </a:r>
            <a:r>
              <a:rPr lang="en-US" sz="800" dirty="0">
                <a:solidFill>
                  <a:srgbClr val="000000"/>
                </a:solidFill>
                <a:hlinkClick r:id="rId28"/>
              </a:rPr>
              <a:t>Zero-carbon cement</a:t>
            </a:r>
            <a:r>
              <a:rPr lang="en-US" sz="800" dirty="0">
                <a:solidFill>
                  <a:srgbClr val="000000"/>
                </a:solidFill>
              </a:rPr>
              <a:t> (2020); </a:t>
            </a:r>
            <a:r>
              <a:rPr lang="en-US" sz="800" dirty="0">
                <a:solidFill>
                  <a:srgbClr val="000000"/>
                </a:solidFill>
                <a:hlinkClick r:id="rId29"/>
              </a:rPr>
              <a:t>ClimateWorks Foundation</a:t>
            </a:r>
            <a:r>
              <a:rPr lang="en-US" sz="800" dirty="0">
                <a:solidFill>
                  <a:srgbClr val="000000"/>
                </a:solidFill>
              </a:rPr>
              <a:t> (2021); CEMBUREAU, </a:t>
            </a:r>
            <a:r>
              <a:rPr lang="en-US" sz="800" dirty="0">
                <a:solidFill>
                  <a:srgbClr val="000000"/>
                </a:solidFill>
                <a:hlinkClick r:id="rId30"/>
              </a:rPr>
              <a:t>From Ambition to Deployment</a:t>
            </a:r>
            <a:r>
              <a:rPr lang="en-US" sz="800" dirty="0">
                <a:solidFill>
                  <a:srgbClr val="000000"/>
                </a:solidFill>
              </a:rPr>
              <a:t> (2024).</a:t>
            </a:r>
          </a:p>
          <a:p>
            <a:pPr marL="0" lvl="0" indent="0">
              <a:spcBef>
                <a:spcPts val="0"/>
              </a:spcBef>
              <a:buNone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Beatrice Klein, Isabel Hoyos, Shailesh Mishra,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</a:t>
            </a:r>
            <a:r>
              <a:rPr lang="en-US" sz="800" dirty="0">
                <a:solidFill>
                  <a:srgbClr val="000000"/>
                </a:solidFill>
              </a:rPr>
              <a:t>, and </a:t>
            </a:r>
            <a:r>
              <a:rPr lang="en-US" sz="800" dirty="0">
                <a:solidFill>
                  <a:srgbClr val="000000"/>
                </a:solidFill>
                <a:hlinkClick r:id="rId31"/>
              </a:rPr>
              <a:t>Gernot Wagner</a:t>
            </a:r>
            <a:r>
              <a:rPr lang="en-US" sz="800" dirty="0">
                <a:solidFill>
                  <a:srgbClr val="000000"/>
                </a:solidFill>
              </a:rPr>
              <a:t>. </a:t>
            </a:r>
            <a:r>
              <a:rPr lang="en-US" sz="800" dirty="0">
                <a:solidFill>
                  <a:srgbClr val="000000"/>
                </a:solidFill>
                <a:hlinkClick r:id="rId32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</a:rPr>
              <a:t>: </a:t>
            </a:r>
            <a:r>
              <a:rPr lang="en-US" sz="800" dirty="0">
                <a:solidFill>
                  <a:schemeClr val="tx1"/>
                </a:solidFill>
              </a:rPr>
              <a:t>Wagner et al.,</a:t>
            </a:r>
            <a:r>
              <a:rPr lang="en-US" sz="800" dirty="0">
                <a:solidFill>
                  <a:srgbClr val="000000"/>
                </a:solidFill>
              </a:rPr>
              <a:t> “</a:t>
            </a:r>
            <a:r>
              <a:rPr lang="en-US" sz="800" dirty="0">
                <a:solidFill>
                  <a:srgbClr val="000000"/>
                </a:solidFill>
                <a:hlinkClick r:id="rId33"/>
              </a:rPr>
              <a:t>Decarbonizing Cement</a:t>
            </a:r>
            <a:r>
              <a:rPr lang="en-US" sz="800" dirty="0">
                <a:solidFill>
                  <a:srgbClr val="000000"/>
                </a:solidFill>
              </a:rPr>
              <a:t>” (16 July 2026).</a:t>
            </a: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76029894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ext Placeholder 18">
            <a:extLst>
              <a:ext uri="{FF2B5EF4-FFF2-40B4-BE49-F238E27FC236}">
                <a16:creationId xmlns:a16="http://schemas.microsoft.com/office/drawing/2014/main" id="{6BAEC658-5FAB-12A0-FDE4-73559C8729CE}"/>
              </a:ext>
            </a:extLst>
          </p:cNvPr>
          <p:cNvSpPr>
            <a:spLocks noGrp="1"/>
          </p:cNvSpPr>
          <p:nvPr>
            <p:ph type="body" sz="quarter" idx="26"/>
          </p:nvPr>
        </p:nvSpPr>
        <p:spPr>
          <a:xfrm>
            <a:off x="334963" y="509462"/>
            <a:ext cx="11522076" cy="758952"/>
          </a:xfrm>
        </p:spPr>
        <p:txBody>
          <a:bodyPr/>
          <a:lstStyle/>
          <a:p>
            <a:r>
              <a:rPr lang="en-US" dirty="0"/>
              <a:t>CKI Cement Team – Fellows and Alumni </a:t>
            </a:r>
          </a:p>
        </p:txBody>
      </p:sp>
      <p:sp>
        <p:nvSpPr>
          <p:cNvPr id="20" name="Text Placeholder 19">
            <a:extLst>
              <a:ext uri="{FF2B5EF4-FFF2-40B4-BE49-F238E27FC236}">
                <a16:creationId xmlns:a16="http://schemas.microsoft.com/office/drawing/2014/main" id="{9E136308-1CB1-17F5-6A4A-67C140A7A320}"/>
              </a:ext>
            </a:extLst>
          </p:cNvPr>
          <p:cNvSpPr>
            <a:spLocks noGrp="1"/>
          </p:cNvSpPr>
          <p:nvPr>
            <p:ph type="body" sz="quarter" idx="27"/>
          </p:nvPr>
        </p:nvSpPr>
        <p:spPr>
          <a:xfrm>
            <a:off x="334962" y="2818967"/>
            <a:ext cx="5660136" cy="340886"/>
          </a:xfrm>
        </p:spPr>
        <p:txBody>
          <a:bodyPr/>
          <a:lstStyle/>
          <a:p>
            <a:r>
              <a:rPr lang="en-US" dirty="0"/>
              <a:t>Alumni</a:t>
            </a:r>
          </a:p>
        </p:txBody>
      </p:sp>
      <p:sp>
        <p:nvSpPr>
          <p:cNvPr id="61" name="Text Placeholder 60">
            <a:extLst>
              <a:ext uri="{FF2B5EF4-FFF2-40B4-BE49-F238E27FC236}">
                <a16:creationId xmlns:a16="http://schemas.microsoft.com/office/drawing/2014/main" id="{D7A3B286-E08C-9A13-DFD8-CE72462AF553}"/>
              </a:ext>
            </a:extLst>
          </p:cNvPr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r>
              <a:rPr lang="en-US" dirty="0"/>
              <a:t>Current Fellows</a:t>
            </a:r>
          </a:p>
        </p:txBody>
      </p:sp>
      <p:grpSp>
        <p:nvGrpSpPr>
          <p:cNvPr id="66" name="Group 65">
            <a:extLst>
              <a:ext uri="{FF2B5EF4-FFF2-40B4-BE49-F238E27FC236}">
                <a16:creationId xmlns:a16="http://schemas.microsoft.com/office/drawing/2014/main" id="{BDB850F2-EA48-FC76-F47B-07E92FA89239}"/>
              </a:ext>
            </a:extLst>
          </p:cNvPr>
          <p:cNvGrpSpPr/>
          <p:nvPr/>
        </p:nvGrpSpPr>
        <p:grpSpPr>
          <a:xfrm>
            <a:off x="414475" y="4304078"/>
            <a:ext cx="3955977" cy="1008000"/>
            <a:chOff x="414475" y="4304078"/>
            <a:chExt cx="3955977" cy="1008000"/>
          </a:xfrm>
        </p:grpSpPr>
        <p:pic>
          <p:nvPicPr>
            <p:cNvPr id="22" name="Picture 21" descr="profile image">
              <a:extLst>
                <a:ext uri="{FF2B5EF4-FFF2-40B4-BE49-F238E27FC236}">
                  <a16:creationId xmlns:a16="http://schemas.microsoft.com/office/drawing/2014/main" id="{2C110B64-1A17-6CC9-C1B9-1709F1E7A6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4475" y="4304078"/>
              <a:ext cx="1008000" cy="1008000"/>
            </a:xfrm>
            <a:prstGeom prst="ellipse">
              <a:avLst/>
            </a:prstGeom>
            <a:ln w="9525" cap="rnd"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F528FFBF-C731-9406-1E07-F65461E082E2}"/>
                </a:ext>
              </a:extLst>
            </p:cNvPr>
            <p:cNvSpPr txBox="1"/>
            <p:nvPr/>
          </p:nvSpPr>
          <p:spPr>
            <a:xfrm>
              <a:off x="1532612" y="4454135"/>
              <a:ext cx="2837840" cy="707886"/>
            </a:xfrm>
            <a:prstGeom prst="rect">
              <a:avLst/>
            </a:prstGeom>
            <a:noFill/>
          </p:spPr>
          <p:txBody>
            <a:bodyPr wrap="square" lIns="91440" tIns="45720" rIns="91440" bIns="45720" rtlCol="0" anchor="t">
              <a:spAutoFit/>
            </a:bodyPr>
            <a:lstStyle/>
            <a:p>
              <a:pPr marL="0" indent="0">
                <a:buNone/>
              </a:pPr>
              <a:r>
                <a:rPr lang="en-US" sz="1000" b="1" dirty="0">
                  <a:effectLst/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Jessica Cong</a:t>
              </a:r>
            </a:p>
            <a:p>
              <a:pPr marL="0" indent="0">
                <a:spcBef>
                  <a:spcPts val="600"/>
                </a:spcBef>
                <a:buNone/>
              </a:pPr>
              <a:r>
                <a:rPr lang="en-US" sz="1000" dirty="0"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Master of Business Administration</a:t>
              </a:r>
            </a:p>
            <a:p>
              <a:pPr marL="0" indent="0">
                <a:spcBef>
                  <a:spcPts val="600"/>
                </a:spcBef>
                <a:buNone/>
              </a:pPr>
              <a:r>
                <a:rPr lang="en-US" sz="1000" dirty="0">
                  <a:latin typeface="Arial"/>
                  <a:ea typeface="Times New Roman" panose="02020603050405020304" pitchFamily="18" charset="0"/>
                  <a:cs typeface="Arial"/>
                </a:rPr>
                <a:t>CKI Fellow</a:t>
              </a:r>
              <a:endParaRPr lang="en-US" sz="1000" dirty="0">
                <a:effectLst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65" name="Group 64">
            <a:extLst>
              <a:ext uri="{FF2B5EF4-FFF2-40B4-BE49-F238E27FC236}">
                <a16:creationId xmlns:a16="http://schemas.microsoft.com/office/drawing/2014/main" id="{DC7BBCBA-4DA5-97B0-A98C-70656ADEA3AF}"/>
              </a:ext>
            </a:extLst>
          </p:cNvPr>
          <p:cNvGrpSpPr/>
          <p:nvPr/>
        </p:nvGrpSpPr>
        <p:grpSpPr>
          <a:xfrm>
            <a:off x="414475" y="3245978"/>
            <a:ext cx="4822802" cy="1007999"/>
            <a:chOff x="414475" y="3245978"/>
            <a:chExt cx="4822802" cy="1007999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C342348D-FD94-B44C-F8AF-3ABEFEEC6D49}"/>
                </a:ext>
              </a:extLst>
            </p:cNvPr>
            <p:cNvSpPr txBox="1"/>
            <p:nvPr/>
          </p:nvSpPr>
          <p:spPr>
            <a:xfrm>
              <a:off x="1532612" y="3394955"/>
              <a:ext cx="3704665" cy="4770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indent="0">
                <a:buNone/>
              </a:pPr>
              <a:r>
                <a:rPr lang="en-US" sz="1000" b="1" dirty="0" err="1"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Hyae</a:t>
              </a:r>
              <a:r>
                <a:rPr lang="en-US" sz="1000" b="1" dirty="0"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 Ryung (Helen) Kim</a:t>
              </a:r>
              <a:endParaRPr lang="en-US" sz="1000" b="1" dirty="0">
                <a:effectLst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endParaRPr>
            </a:p>
            <a:p>
              <a:pPr marL="0" indent="0">
                <a:spcBef>
                  <a:spcPts val="600"/>
                </a:spcBef>
                <a:buNone/>
              </a:pPr>
              <a:r>
                <a:rPr lang="en-US" sz="1000" dirty="0"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PhD in Sustainable Development</a:t>
              </a:r>
            </a:p>
          </p:txBody>
        </p:sp>
        <p:pic>
          <p:nvPicPr>
            <p:cNvPr id="26" name="Picture 10" descr="Hyae Ryung (Helen) Kim">
              <a:extLst>
                <a:ext uri="{FF2B5EF4-FFF2-40B4-BE49-F238E27FC236}">
                  <a16:creationId xmlns:a16="http://schemas.microsoft.com/office/drawing/2014/main" id="{73A58802-9A0A-AD18-0838-7041E8E114CA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414475" y="3245978"/>
              <a:ext cx="1007999" cy="1007999"/>
            </a:xfrm>
            <a:prstGeom prst="ellips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pic>
        <p:nvPicPr>
          <p:cNvPr id="28" name="Picture 6" descr="Profile photo of Sho Tatsuno">
            <a:extLst>
              <a:ext uri="{FF2B5EF4-FFF2-40B4-BE49-F238E27FC236}">
                <a16:creationId xmlns:a16="http://schemas.microsoft.com/office/drawing/2014/main" id="{FA21AD23-267F-6F6F-DC6F-A553FAB53A9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8129437" y="3245978"/>
            <a:ext cx="1008000" cy="1008000"/>
          </a:xfrm>
          <a:prstGeom prst="ellipse">
            <a:avLst/>
          </a:prstGeom>
          <a:ln w="9525" cap="rnd"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9" name="TextBox 28">
            <a:extLst>
              <a:ext uri="{FF2B5EF4-FFF2-40B4-BE49-F238E27FC236}">
                <a16:creationId xmlns:a16="http://schemas.microsoft.com/office/drawing/2014/main" id="{3364F276-DBB7-F0D3-2195-0A96B5F12293}"/>
              </a:ext>
            </a:extLst>
          </p:cNvPr>
          <p:cNvSpPr txBox="1"/>
          <p:nvPr/>
        </p:nvSpPr>
        <p:spPr>
          <a:xfrm>
            <a:off x="9207168" y="3396035"/>
            <a:ext cx="2404608" cy="707886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0" indent="0">
              <a:spcBef>
                <a:spcPts val="600"/>
              </a:spcBef>
              <a:buNone/>
            </a:pPr>
            <a:r>
              <a:rPr lang="en-US" sz="1000" b="1" dirty="0">
                <a:effectLst/>
                <a:latin typeface="Arial"/>
                <a:ea typeface="Times New Roman" panose="02020603050405020304" pitchFamily="18" charset="0"/>
                <a:cs typeface="Arial"/>
              </a:rPr>
              <a:t>Sho </a:t>
            </a:r>
            <a:r>
              <a:rPr lang="en-US" sz="1000" b="1" dirty="0" err="1">
                <a:effectLst/>
                <a:latin typeface="Arial"/>
                <a:ea typeface="Times New Roman" panose="02020603050405020304" pitchFamily="18" charset="0"/>
                <a:cs typeface="Arial"/>
              </a:rPr>
              <a:t>Tatsuno</a:t>
            </a:r>
            <a:endParaRPr lang="en-US" sz="1000" b="1" dirty="0">
              <a:effectLst/>
              <a:latin typeface="Arial"/>
              <a:ea typeface="Times New Roman" panose="02020603050405020304" pitchFamily="18" charset="0"/>
              <a:cs typeface="Arial"/>
            </a:endParaRPr>
          </a:p>
          <a:p>
            <a:pPr marL="0" indent="0">
              <a:spcBef>
                <a:spcPts val="600"/>
              </a:spcBef>
              <a:buNone/>
            </a:pPr>
            <a:r>
              <a:rPr lang="en-US" sz="1000" dirty="0">
                <a:latin typeface="Arial"/>
                <a:ea typeface="Times New Roman" panose="02020603050405020304" pitchFamily="18" charset="0"/>
                <a:cs typeface="Arial"/>
              </a:rPr>
              <a:t>Master of Business Administration</a:t>
            </a:r>
          </a:p>
          <a:p>
            <a:pPr marL="0" indent="0">
              <a:spcBef>
                <a:spcPts val="600"/>
              </a:spcBef>
              <a:buNone/>
            </a:pPr>
            <a:r>
              <a:rPr lang="en-US" sz="1000" dirty="0">
                <a:latin typeface="Arial"/>
                <a:cs typeface="Arial"/>
              </a:rPr>
              <a:t>CKI Fellow</a:t>
            </a:r>
            <a:endParaRPr lang="en-US" sz="1000" dirty="0"/>
          </a:p>
        </p:txBody>
      </p:sp>
      <p:grpSp>
        <p:nvGrpSpPr>
          <p:cNvPr id="69" name="Group 68">
            <a:extLst>
              <a:ext uri="{FF2B5EF4-FFF2-40B4-BE49-F238E27FC236}">
                <a16:creationId xmlns:a16="http://schemas.microsoft.com/office/drawing/2014/main" id="{FD630B03-81D2-1263-E2C7-9B466C17D2D1}"/>
              </a:ext>
            </a:extLst>
          </p:cNvPr>
          <p:cNvGrpSpPr/>
          <p:nvPr/>
        </p:nvGrpSpPr>
        <p:grpSpPr>
          <a:xfrm>
            <a:off x="4457322" y="4304078"/>
            <a:ext cx="3489962" cy="1005840"/>
            <a:chOff x="4457322" y="4304078"/>
            <a:chExt cx="3489962" cy="1005840"/>
          </a:xfrm>
        </p:grpSpPr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79B53991-0C8B-3024-CA23-1F603DB653EF}"/>
                </a:ext>
              </a:extLst>
            </p:cNvPr>
            <p:cNvSpPr txBox="1"/>
            <p:nvPr/>
          </p:nvSpPr>
          <p:spPr>
            <a:xfrm>
              <a:off x="5569844" y="4376111"/>
              <a:ext cx="2377440" cy="707886"/>
            </a:xfrm>
            <a:prstGeom prst="rect">
              <a:avLst/>
            </a:prstGeom>
            <a:noFill/>
          </p:spPr>
          <p:txBody>
            <a:bodyPr wrap="square" lIns="91440" tIns="45720" rIns="91440" bIns="45720" rtlCol="0" anchor="t">
              <a:spAutoFit/>
            </a:bodyPr>
            <a:lstStyle/>
            <a:p>
              <a:pPr marL="0" indent="0">
                <a:buNone/>
              </a:pPr>
              <a:r>
                <a:rPr lang="en-US" sz="1000" b="1" dirty="0"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Shailesh Mishra</a:t>
              </a:r>
              <a:endParaRPr lang="en-US" sz="1000" b="1" dirty="0">
                <a:effectLst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endParaRPr>
            </a:p>
            <a:p>
              <a:pPr marL="0" indent="0">
                <a:spcBef>
                  <a:spcPts val="600"/>
                </a:spcBef>
                <a:buNone/>
              </a:pPr>
              <a:r>
                <a:rPr lang="en-US" sz="1000" dirty="0"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MPA in Development Practice</a:t>
              </a:r>
            </a:p>
            <a:p>
              <a:pPr marL="0" indent="0">
                <a:spcBef>
                  <a:spcPts val="600"/>
                </a:spcBef>
                <a:buNone/>
              </a:pPr>
              <a:r>
                <a:rPr lang="en-US" sz="1000" dirty="0">
                  <a:latin typeface="Arial"/>
                  <a:cs typeface="Arial"/>
                </a:rPr>
                <a:t>CKI Fellow</a:t>
              </a:r>
              <a:endParaRPr lang="en-US" sz="1000" dirty="0"/>
            </a:p>
          </p:txBody>
        </p:sp>
        <p:pic>
          <p:nvPicPr>
            <p:cNvPr id="32" name="Picture 31">
              <a:extLst>
                <a:ext uri="{FF2B5EF4-FFF2-40B4-BE49-F238E27FC236}">
                  <a16:creationId xmlns:a16="http://schemas.microsoft.com/office/drawing/2014/main" id="{C54B1A03-3E10-420C-658D-B21629B2CAE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4457322" y="4304078"/>
              <a:ext cx="1005840" cy="1005840"/>
            </a:xfrm>
            <a:prstGeom prst="ellipse">
              <a:avLst/>
            </a:prstGeom>
          </p:spPr>
        </p:pic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F1A14D64-E25C-69D8-5749-549A7F5F6B9C}"/>
              </a:ext>
            </a:extLst>
          </p:cNvPr>
          <p:cNvGrpSpPr/>
          <p:nvPr/>
        </p:nvGrpSpPr>
        <p:grpSpPr>
          <a:xfrm>
            <a:off x="8129437" y="4304078"/>
            <a:ext cx="3482338" cy="1005840"/>
            <a:chOff x="8129437" y="4304078"/>
            <a:chExt cx="3482338" cy="1005840"/>
          </a:xfrm>
        </p:grpSpPr>
        <p:sp>
          <p:nvSpPr>
            <p:cNvPr id="34" name="Oval 33">
              <a:extLst>
                <a:ext uri="{FF2B5EF4-FFF2-40B4-BE49-F238E27FC236}">
                  <a16:creationId xmlns:a16="http://schemas.microsoft.com/office/drawing/2014/main" id="{5806BFF7-301B-9719-2E80-76D4FA18C6D9}"/>
                </a:ext>
              </a:extLst>
            </p:cNvPr>
            <p:cNvSpPr/>
            <p:nvPr/>
          </p:nvSpPr>
          <p:spPr bwMode="gray">
            <a:xfrm>
              <a:off x="8129437" y="4304078"/>
              <a:ext cx="1005840" cy="1005840"/>
            </a:xfrm>
            <a:prstGeom prst="ellipse">
              <a:avLst/>
            </a:prstGeom>
            <a:blipFill dpi="0" rotWithShape="1">
              <a:blip r:embed="rId6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a:blip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E409D183-4401-0253-62D7-A65786402FFF}"/>
                </a:ext>
              </a:extLst>
            </p:cNvPr>
            <p:cNvSpPr txBox="1"/>
            <p:nvPr/>
          </p:nvSpPr>
          <p:spPr>
            <a:xfrm>
              <a:off x="9207167" y="4453055"/>
              <a:ext cx="2404608" cy="707886"/>
            </a:xfrm>
            <a:prstGeom prst="rect">
              <a:avLst/>
            </a:prstGeom>
            <a:noFill/>
          </p:spPr>
          <p:txBody>
            <a:bodyPr wrap="square" lIns="91440" tIns="45720" rIns="91440" bIns="45720" rtlCol="0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Times New Roman" panose="02020603050405020304" pitchFamily="18" charset="0"/>
                  <a:cs typeface="Arial"/>
                </a:rPr>
                <a:t>Adele </a:t>
              </a:r>
              <a:r>
                <a:rPr kumimoji="0" lang="en-US" sz="10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Times New Roman" panose="02020603050405020304" pitchFamily="18" charset="0"/>
                  <a:cs typeface="Arial"/>
                </a:rPr>
                <a:t>Teh</a:t>
              </a:r>
              <a:endPara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Times New Roman" panose="02020603050405020304" pitchFamily="18" charset="0"/>
                <a:cs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Times New Roman" panose="02020603050405020304" pitchFamily="18" charset="0"/>
                  <a:cs typeface="Arial"/>
                </a:rPr>
                <a:t>Master of Business Administration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</a:rPr>
                <a:t>CKI Fellow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grpSp>
        <p:nvGrpSpPr>
          <p:cNvPr id="68" name="Group 67">
            <a:extLst>
              <a:ext uri="{FF2B5EF4-FFF2-40B4-BE49-F238E27FC236}">
                <a16:creationId xmlns:a16="http://schemas.microsoft.com/office/drawing/2014/main" id="{A9541BBE-D497-C89C-7DC5-DE8AD37D47A1}"/>
              </a:ext>
            </a:extLst>
          </p:cNvPr>
          <p:cNvGrpSpPr/>
          <p:nvPr/>
        </p:nvGrpSpPr>
        <p:grpSpPr>
          <a:xfrm>
            <a:off x="4457322" y="3245978"/>
            <a:ext cx="5086533" cy="1005840"/>
            <a:chOff x="4457322" y="3245978"/>
            <a:chExt cx="5086533" cy="1005840"/>
          </a:xfrm>
        </p:grpSpPr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FEEC82EE-51F2-AFC7-0803-C124B73E8517}"/>
                </a:ext>
              </a:extLst>
            </p:cNvPr>
            <p:cNvSpPr txBox="1">
              <a:spLocks/>
            </p:cNvSpPr>
            <p:nvPr/>
          </p:nvSpPr>
          <p:spPr>
            <a:xfrm>
              <a:off x="5569844" y="3394955"/>
              <a:ext cx="3974011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indent="0">
                <a:buNone/>
              </a:pPr>
              <a:r>
                <a:rPr lang="en-US" sz="1000" b="1" dirty="0"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Nicolás Herrera </a:t>
              </a:r>
              <a:r>
                <a:rPr lang="en-US" sz="1000" b="1" dirty="0" err="1"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Isaza</a:t>
              </a:r>
              <a:endParaRPr lang="en-US" sz="1000" b="1" dirty="0"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endParaRPr>
            </a:p>
            <a:p>
              <a:pPr marL="0" indent="0">
                <a:spcBef>
                  <a:spcPts val="600"/>
                </a:spcBef>
                <a:buNone/>
              </a:pPr>
              <a:r>
                <a:rPr lang="en-US" sz="1000" dirty="0"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MS in Sustainability Management</a:t>
              </a:r>
            </a:p>
            <a:p>
              <a:pPr marL="0" indent="0">
                <a:spcBef>
                  <a:spcPts val="600"/>
                </a:spcBef>
                <a:buNone/>
              </a:pPr>
              <a:r>
                <a:rPr lang="en-US" sz="1000" dirty="0"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CKI Fellow</a:t>
              </a:r>
              <a:endParaRPr lang="en-US" sz="1000" dirty="0"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  <a:hlinkClick r:id="rId7"/>
              </a:endParaRPr>
            </a:p>
          </p:txBody>
        </p:sp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9D26B8C1-AF59-D2F4-0120-164659F19C36}"/>
                </a:ext>
              </a:extLst>
            </p:cNvPr>
            <p:cNvSpPr/>
            <p:nvPr/>
          </p:nvSpPr>
          <p:spPr bwMode="gray">
            <a:xfrm>
              <a:off x="4457322" y="3245978"/>
              <a:ext cx="1005840" cy="1005840"/>
            </a:xfrm>
            <a:prstGeom prst="ellipse">
              <a:avLst/>
            </a:prstGeom>
            <a:blipFill dpi="0" rotWithShape="1">
              <a:blip r:embed="rId8" cstate="screen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a:blipFill>
            <a:ln w="95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indent="0" algn="ctr">
                <a:buNone/>
              </a:pPr>
              <a:endParaRPr lang="en-US" sz="1600">
                <a:solidFill>
                  <a:schemeClr val="bg2"/>
                </a:solidFill>
              </a:endParaRPr>
            </a:p>
          </p:txBody>
        </p:sp>
      </p:grpSp>
      <p:grpSp>
        <p:nvGrpSpPr>
          <p:cNvPr id="67" name="Group 66">
            <a:extLst>
              <a:ext uri="{FF2B5EF4-FFF2-40B4-BE49-F238E27FC236}">
                <a16:creationId xmlns:a16="http://schemas.microsoft.com/office/drawing/2014/main" id="{F21E2F19-080E-F494-3EF2-44D03B3FB3B2}"/>
              </a:ext>
            </a:extLst>
          </p:cNvPr>
          <p:cNvGrpSpPr/>
          <p:nvPr/>
        </p:nvGrpSpPr>
        <p:grpSpPr>
          <a:xfrm>
            <a:off x="414475" y="5374162"/>
            <a:ext cx="3955977" cy="1008000"/>
            <a:chOff x="414475" y="5374162"/>
            <a:chExt cx="3955977" cy="1008000"/>
          </a:xfrm>
        </p:grpSpPr>
        <p:pic>
          <p:nvPicPr>
            <p:cNvPr id="40" name="Picture 2" descr="Profile photo of Hoshi Ogawa">
              <a:extLst>
                <a:ext uri="{FF2B5EF4-FFF2-40B4-BE49-F238E27FC236}">
                  <a16:creationId xmlns:a16="http://schemas.microsoft.com/office/drawing/2014/main" id="{F9EEF6F3-4163-9D89-B53F-D527B34A9549}"/>
                </a:ext>
              </a:extLst>
            </p:cNvPr>
            <p:cNvPicPr>
              <a:picLocks noChangeArrowheads="1"/>
            </p:cNvPicPr>
            <p:nvPr/>
          </p:nvPicPr>
          <p:blipFill rotWithShape="1">
            <a:blip r:embed="rId9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414475" y="5374162"/>
              <a:ext cx="1008000" cy="1008000"/>
            </a:xfrm>
            <a:prstGeom prst="ellipse">
              <a:avLst/>
            </a:prstGeom>
            <a:ln w="9525" cap="rnd"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321B2265-5170-6007-36E3-DBD9D021970B}"/>
                </a:ext>
              </a:extLst>
            </p:cNvPr>
            <p:cNvSpPr txBox="1"/>
            <p:nvPr/>
          </p:nvSpPr>
          <p:spPr>
            <a:xfrm>
              <a:off x="1532612" y="5524219"/>
              <a:ext cx="2837840" cy="707886"/>
            </a:xfrm>
            <a:prstGeom prst="rect">
              <a:avLst/>
            </a:prstGeom>
            <a:noFill/>
          </p:spPr>
          <p:txBody>
            <a:bodyPr wrap="square" lIns="91440" tIns="45720" rIns="91440" bIns="45720" rtlCol="0" anchor="t">
              <a:spAutoFit/>
            </a:bodyPr>
            <a:lstStyle/>
            <a:p>
              <a:pPr marL="0" indent="0">
                <a:buNone/>
              </a:pPr>
              <a:r>
                <a:rPr lang="en-US" sz="1000" b="1" dirty="0"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Hoshi Ogawa</a:t>
              </a:r>
              <a:endParaRPr lang="en-US" sz="1000" dirty="0"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endParaRPr>
            </a:p>
            <a:p>
              <a:pPr marL="0" indent="0">
                <a:spcBef>
                  <a:spcPts val="600"/>
                </a:spcBef>
                <a:buNone/>
              </a:pPr>
              <a:r>
                <a:rPr lang="en-US" sz="1000" dirty="0"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Master of Business Administration</a:t>
              </a:r>
            </a:p>
            <a:p>
              <a:pPr marL="0" indent="0">
                <a:spcBef>
                  <a:spcPts val="600"/>
                </a:spcBef>
                <a:buNone/>
              </a:pPr>
              <a:r>
                <a:rPr lang="en-US" sz="1000" dirty="0">
                  <a:latin typeface="Arial"/>
                  <a:cs typeface="Arial"/>
                </a:rPr>
                <a:t>CKI Fellow</a:t>
              </a:r>
              <a:endParaRPr lang="en-US" sz="1000" dirty="0"/>
            </a:p>
          </p:txBody>
        </p:sp>
      </p:grpSp>
      <p:grpSp>
        <p:nvGrpSpPr>
          <p:cNvPr id="70" name="Group 69">
            <a:extLst>
              <a:ext uri="{FF2B5EF4-FFF2-40B4-BE49-F238E27FC236}">
                <a16:creationId xmlns:a16="http://schemas.microsoft.com/office/drawing/2014/main" id="{13B93CEE-73BE-D3E0-FCEB-03B0EC031FD6}"/>
              </a:ext>
            </a:extLst>
          </p:cNvPr>
          <p:cNvGrpSpPr/>
          <p:nvPr/>
        </p:nvGrpSpPr>
        <p:grpSpPr>
          <a:xfrm>
            <a:off x="4451707" y="5374162"/>
            <a:ext cx="5390838" cy="1008000"/>
            <a:chOff x="4451707" y="5374162"/>
            <a:chExt cx="5390838" cy="1008000"/>
          </a:xfrm>
        </p:grpSpPr>
        <p:pic>
          <p:nvPicPr>
            <p:cNvPr id="43" name="Picture 10" descr="Profile photo of Hassan Riaz">
              <a:extLst>
                <a:ext uri="{FF2B5EF4-FFF2-40B4-BE49-F238E27FC236}">
                  <a16:creationId xmlns:a16="http://schemas.microsoft.com/office/drawing/2014/main" id="{9D37C30D-E1BA-75B3-0FC2-CED0E32F46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0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51707" y="5374162"/>
              <a:ext cx="1008000" cy="1008000"/>
            </a:xfrm>
            <a:prstGeom prst="ellipse">
              <a:avLst/>
            </a:prstGeom>
            <a:ln w="9525" cap="rnd"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1F766941-4B84-E922-0F72-50552075DF54}"/>
                </a:ext>
              </a:extLst>
            </p:cNvPr>
            <p:cNvSpPr txBox="1"/>
            <p:nvPr/>
          </p:nvSpPr>
          <p:spPr>
            <a:xfrm>
              <a:off x="5569844" y="5524219"/>
              <a:ext cx="4272701" cy="707886"/>
            </a:xfrm>
            <a:prstGeom prst="rect">
              <a:avLst/>
            </a:prstGeom>
            <a:noFill/>
          </p:spPr>
          <p:txBody>
            <a:bodyPr wrap="square" lIns="91440" tIns="45720" rIns="91440" bIns="45720" rtlCol="0" anchor="t">
              <a:spAutoFit/>
            </a:bodyPr>
            <a:lstStyle/>
            <a:p>
              <a:pPr marL="0" indent="0">
                <a:buNone/>
              </a:pPr>
              <a:r>
                <a:rPr lang="en-US" sz="1000" b="1" dirty="0">
                  <a:effectLst/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Hassan Riaz</a:t>
              </a:r>
            </a:p>
            <a:p>
              <a:pPr marL="0" indent="0">
                <a:spcBef>
                  <a:spcPts val="600"/>
                </a:spcBef>
                <a:buNone/>
              </a:pPr>
              <a:r>
                <a:rPr lang="en-US" sz="1000" dirty="0"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Master of Business Administration</a:t>
              </a:r>
            </a:p>
            <a:p>
              <a:pPr marL="0" indent="0">
                <a:spcBef>
                  <a:spcPts val="600"/>
                </a:spcBef>
                <a:buNone/>
              </a:pPr>
              <a:r>
                <a:rPr lang="en-US" sz="1000" dirty="0">
                  <a:latin typeface="Arial"/>
                  <a:cs typeface="Arial"/>
                </a:rPr>
                <a:t>CKI Fellow</a:t>
              </a:r>
              <a:endParaRPr lang="en-US" sz="1000" dirty="0"/>
            </a:p>
          </p:txBody>
        </p:sp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CF3A3E31-7359-C5D9-A5C7-1AF1AFFCDB2F}"/>
              </a:ext>
            </a:extLst>
          </p:cNvPr>
          <p:cNvGrpSpPr/>
          <p:nvPr/>
        </p:nvGrpSpPr>
        <p:grpSpPr>
          <a:xfrm>
            <a:off x="430213" y="1818063"/>
            <a:ext cx="3505698" cy="1005840"/>
            <a:chOff x="8241210" y="2739390"/>
            <a:chExt cx="3505698" cy="1005840"/>
          </a:xfrm>
        </p:grpSpPr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9FA773D1-9219-A9AF-2ACC-8D95BDE465D7}"/>
                </a:ext>
              </a:extLst>
            </p:cNvPr>
            <p:cNvSpPr txBox="1"/>
            <p:nvPr/>
          </p:nvSpPr>
          <p:spPr>
            <a:xfrm>
              <a:off x="9342300" y="2888367"/>
              <a:ext cx="2404608" cy="707886"/>
            </a:xfrm>
            <a:prstGeom prst="rect">
              <a:avLst/>
            </a:prstGeom>
            <a:noFill/>
          </p:spPr>
          <p:txBody>
            <a:bodyPr wrap="square" lIns="91440" tIns="45720" rIns="91440" bIns="45720" rtlCol="0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Times New Roman" panose="02020603050405020304" pitchFamily="18" charset="0"/>
                  <a:cs typeface="Arial"/>
                </a:rPr>
                <a:t>Soraya van Beek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Times New Roman" panose="02020603050405020304" pitchFamily="18" charset="0"/>
                  <a:cs typeface="Arial"/>
                </a:rPr>
                <a:t>Master of Business Administration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</a:rPr>
                <a:t>CKI Fellow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pic>
          <p:nvPicPr>
            <p:cNvPr id="47" name="Picture 2" descr="Soraya Dewi Ambarsari Van Beek Profile">
              <a:extLst>
                <a:ext uri="{FF2B5EF4-FFF2-40B4-BE49-F238E27FC236}">
                  <a16:creationId xmlns:a16="http://schemas.microsoft.com/office/drawing/2014/main" id="{F6ADBEFF-68DC-D820-AEE9-6DF7A43260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1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241210" y="2739390"/>
              <a:ext cx="1005840" cy="1005840"/>
            </a:xfrm>
            <a:prstGeom prst="ellipse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id="{7F580722-ECBC-BCBC-9322-06A707B07108}"/>
              </a:ext>
            </a:extLst>
          </p:cNvPr>
          <p:cNvGrpSpPr/>
          <p:nvPr/>
        </p:nvGrpSpPr>
        <p:grpSpPr>
          <a:xfrm>
            <a:off x="4451707" y="1818063"/>
            <a:ext cx="3522745" cy="1005840"/>
            <a:chOff x="8241210" y="2739390"/>
            <a:chExt cx="3522745" cy="1005840"/>
          </a:xfrm>
        </p:grpSpPr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2BC83AAA-1534-52A0-8991-7C71CCE46058}"/>
                </a:ext>
              </a:extLst>
            </p:cNvPr>
            <p:cNvSpPr txBox="1"/>
            <p:nvPr/>
          </p:nvSpPr>
          <p:spPr>
            <a:xfrm>
              <a:off x="9359347" y="2888367"/>
              <a:ext cx="2404608" cy="707886"/>
            </a:xfrm>
            <a:prstGeom prst="rect">
              <a:avLst/>
            </a:prstGeom>
            <a:noFill/>
          </p:spPr>
          <p:txBody>
            <a:bodyPr wrap="square" lIns="91440" tIns="45720" rIns="91440" bIns="45720" rtlCol="0" anchor="t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Times New Roman" panose="02020603050405020304" pitchFamily="18" charset="0"/>
                  <a:cs typeface="Arial"/>
                </a:rPr>
                <a:t>Camilo Avilés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Times New Roman" panose="02020603050405020304" pitchFamily="18" charset="0"/>
                  <a:cs typeface="Arial"/>
                </a:rPr>
                <a:t>MS in Sustainability Management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</a:rPr>
                <a:t>CKI Fellow</a:t>
              </a:r>
              <a:endPara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pic>
          <p:nvPicPr>
            <p:cNvPr id="64" name="Picture 2">
              <a:extLst>
                <a:ext uri="{FF2B5EF4-FFF2-40B4-BE49-F238E27FC236}">
                  <a16:creationId xmlns:a16="http://schemas.microsoft.com/office/drawing/2014/main" id="{E1D0383B-CF8F-9FC6-A952-04DFEA6E2C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1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8241210" y="2739390"/>
              <a:ext cx="1005840" cy="1005840"/>
            </a:xfrm>
            <a:prstGeom prst="ellipse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1476597763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Picture Placeholder 12" descr="A person with dark hair wearing a black jacket&#10;&#10;AI-generated content may be incorrect.">
            <a:extLst>
              <a:ext uri="{FF2B5EF4-FFF2-40B4-BE49-F238E27FC236}">
                <a16:creationId xmlns:a16="http://schemas.microsoft.com/office/drawing/2014/main" id="{467E12E4-ED41-7991-8526-AF870C671A1B}"/>
              </a:ext>
            </a:extLst>
          </p:cNvPr>
          <p:cNvPicPr>
            <a:picLocks noGrp="1" noChangeAspect="1"/>
          </p:cNvPicPr>
          <p:nvPr>
            <p:ph type="pic" sz="quarter" idx="4294967295"/>
          </p:nvPr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6208713" y="3044825"/>
            <a:ext cx="914400" cy="914400"/>
          </a:xfrm>
          <a:prstGeom prst="ellipse">
            <a:avLst/>
          </a:prstGeom>
        </p:spPr>
      </p:pic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567C0526-913D-5A27-E69F-4541D68FF9D9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7443127" y="3045360"/>
            <a:ext cx="3886200" cy="914400"/>
          </a:xfrm>
        </p:spPr>
        <p:txBody>
          <a:bodyPr anchor="ctr"/>
          <a:lstStyle/>
          <a:p>
            <a:pPr marL="0" indent="0">
              <a:buNone/>
            </a:pPr>
            <a:r>
              <a:rPr lang="en-US" sz="1200" b="1" dirty="0"/>
              <a:t>Shiho Kawashima</a:t>
            </a:r>
          </a:p>
          <a:p>
            <a:pPr marL="0" indent="0">
              <a:buNone/>
            </a:pPr>
            <a:r>
              <a:rPr lang="en-US" sz="1200" b="0" i="0" dirty="0">
                <a:solidFill>
                  <a:srgbClr val="181A1C"/>
                </a:solidFill>
                <a:effectLst/>
              </a:rPr>
              <a:t>Associate Professor of Civil Engineering and Engineering Mechanics, Columbia University</a:t>
            </a:r>
          </a:p>
        </p:txBody>
      </p:sp>
      <p:pic>
        <p:nvPicPr>
          <p:cNvPr id="15" name="Picture Placeholder 14" descr="A person smiling at camera&#10;&#10;AI-generated content may be incorrect.">
            <a:extLst>
              <a:ext uri="{FF2B5EF4-FFF2-40B4-BE49-F238E27FC236}">
                <a16:creationId xmlns:a16="http://schemas.microsoft.com/office/drawing/2014/main" id="{A3162696-373A-99CD-36C5-3B5BD99980E8}"/>
              </a:ext>
            </a:extLst>
          </p:cNvPr>
          <p:cNvPicPr>
            <a:picLocks noGrp="1" noChangeAspect="1"/>
          </p:cNvPicPr>
          <p:nvPr>
            <p:ph type="pic" sz="quarter" idx="4294967295"/>
          </p:nvPr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6208713" y="4176713"/>
            <a:ext cx="914400" cy="914400"/>
          </a:xfrm>
          <a:prstGeom prst="ellipse">
            <a:avLst/>
          </a:prstGeom>
        </p:spPr>
      </p:pic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0B4B60FE-2ADA-3300-B897-3EB1AED4EA3D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7443126" y="4176189"/>
            <a:ext cx="4005923" cy="914400"/>
          </a:xfrm>
        </p:spPr>
        <p:txBody>
          <a:bodyPr anchor="ctr"/>
          <a:lstStyle/>
          <a:p>
            <a:pPr marL="0" indent="0">
              <a:buNone/>
            </a:pPr>
            <a:r>
              <a:rPr lang="en-US" sz="1200" b="1" dirty="0"/>
              <a:t>Kimberly E. Kurtis</a:t>
            </a:r>
          </a:p>
          <a:p>
            <a:pPr marL="0" indent="0">
              <a:buNone/>
            </a:pPr>
            <a:r>
              <a:rPr lang="en-US" sz="1200" dirty="0"/>
              <a:t>Associate Dean of Faculty Development &amp; Scholarship, Engineering, Georgia Institute of Technology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D11B0E8D-CFF7-0984-35CB-2EF18A13C065}"/>
              </a:ext>
            </a:extLst>
          </p:cNvPr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r>
              <a:rPr lang="en-US" dirty="0"/>
              <a:t>CKI Cement Staff, Faculty, and Advisors</a:t>
            </a:r>
          </a:p>
        </p:txBody>
      </p:sp>
      <p:pic>
        <p:nvPicPr>
          <p:cNvPr id="3" name="Picture Placeholder 14">
            <a:extLst>
              <a:ext uri="{FF2B5EF4-FFF2-40B4-BE49-F238E27FC236}">
                <a16:creationId xmlns:a16="http://schemas.microsoft.com/office/drawing/2014/main" id="{2E7D5CFF-7867-C70C-35DF-4A35BEF5937A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34963" y="4176713"/>
            <a:ext cx="914400" cy="914400"/>
          </a:xfrm>
          <a:prstGeom prst="ellipse">
            <a:avLst/>
          </a:prstGeom>
        </p:spPr>
      </p:pic>
      <p:sp>
        <p:nvSpPr>
          <p:cNvPr id="4" name="Text Placeholder 7">
            <a:extLst>
              <a:ext uri="{FF2B5EF4-FFF2-40B4-BE49-F238E27FC236}">
                <a16:creationId xmlns:a16="http://schemas.microsoft.com/office/drawing/2014/main" id="{350B1C95-8094-DCAD-547F-78754074571C}"/>
              </a:ext>
            </a:extLst>
          </p:cNvPr>
          <p:cNvSpPr txBox="1">
            <a:spLocks/>
          </p:cNvSpPr>
          <p:nvPr/>
        </p:nvSpPr>
        <p:spPr>
          <a:xfrm>
            <a:off x="1569376" y="4176189"/>
            <a:ext cx="4005923" cy="914400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-182880">
              <a:buNone/>
            </a:pPr>
            <a:r>
              <a:rPr lang="en-US" sz="1200" b="1" dirty="0"/>
              <a:t>Pia Doris Morrow</a:t>
            </a:r>
          </a:p>
          <a:p>
            <a:pPr marL="0" indent="-182880">
              <a:buNone/>
            </a:pPr>
            <a:r>
              <a:rPr lang="en-US" sz="1200" dirty="0"/>
              <a:t>M.S. in Sustainability Management</a:t>
            </a:r>
          </a:p>
          <a:p>
            <a:pPr marL="0" indent="-182880">
              <a:buNone/>
            </a:pPr>
            <a:r>
              <a:rPr lang="en-US" sz="1200" dirty="0"/>
              <a:t>Staff Associate</a:t>
            </a:r>
          </a:p>
          <a:p>
            <a:pPr marL="0" indent="-182880">
              <a:buNone/>
            </a:pPr>
            <a:r>
              <a:rPr lang="en-US" sz="1200" dirty="0">
                <a:hlinkClick r:id="rId5"/>
              </a:rPr>
              <a:t>pm3346@columbia.edu</a:t>
            </a:r>
            <a:endParaRPr lang="en-US" sz="1200" dirty="0"/>
          </a:p>
        </p:txBody>
      </p:sp>
      <p:pic>
        <p:nvPicPr>
          <p:cNvPr id="5" name="Picture Placeholder 14">
            <a:extLst>
              <a:ext uri="{FF2B5EF4-FFF2-40B4-BE49-F238E27FC236}">
                <a16:creationId xmlns:a16="http://schemas.microsoft.com/office/drawing/2014/main" id="{BAFDC251-B27F-C528-0E3A-02D9A327DAC2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34963" y="5307542"/>
            <a:ext cx="914400" cy="914400"/>
          </a:xfrm>
          <a:prstGeom prst="ellipse">
            <a:avLst/>
          </a:prstGeom>
        </p:spPr>
      </p:pic>
      <p:sp>
        <p:nvSpPr>
          <p:cNvPr id="7" name="Text Placeholder 7">
            <a:extLst>
              <a:ext uri="{FF2B5EF4-FFF2-40B4-BE49-F238E27FC236}">
                <a16:creationId xmlns:a16="http://schemas.microsoft.com/office/drawing/2014/main" id="{9FD2FF93-569F-EAA5-83E2-B8886DA91CD1}"/>
              </a:ext>
            </a:extLst>
          </p:cNvPr>
          <p:cNvSpPr txBox="1">
            <a:spLocks/>
          </p:cNvSpPr>
          <p:nvPr/>
        </p:nvSpPr>
        <p:spPr>
          <a:xfrm>
            <a:off x="1569376" y="5307018"/>
            <a:ext cx="4005923" cy="914400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sz="1200" b="1" dirty="0"/>
              <a:t>Selen </a:t>
            </a:r>
            <a:r>
              <a:rPr lang="en-GT" sz="1200" b="1" dirty="0"/>
              <a:t>Bilgin Olmez</a:t>
            </a:r>
            <a:endParaRPr lang="en-US" sz="1200" b="1" dirty="0"/>
          </a:p>
          <a:p>
            <a:pPr marL="0" indent="-182880">
              <a:buNone/>
            </a:pPr>
            <a:r>
              <a:rPr lang="en-US" sz="1200" dirty="0"/>
              <a:t>M.S. in Sustainability Management</a:t>
            </a:r>
          </a:p>
          <a:p>
            <a:pPr marL="0" indent="-182880">
              <a:buNone/>
            </a:pPr>
            <a:r>
              <a:rPr lang="en-US" sz="1200" dirty="0"/>
              <a:t>Staff Associate</a:t>
            </a:r>
            <a:br>
              <a:rPr lang="en-US" sz="1200" dirty="0"/>
            </a:br>
            <a:r>
              <a:rPr lang="en-GT" sz="1200" u="sng" dirty="0">
                <a:hlinkClick r:id="rId7"/>
              </a:rPr>
              <a:t>sb5151@columbia.edu</a:t>
            </a:r>
            <a:endParaRPr lang="en-US" sz="1200" dirty="0"/>
          </a:p>
        </p:txBody>
      </p:sp>
    </p:spTree>
    <p:extLst>
      <p:ext uri="{BB962C8B-B14F-4D97-AF65-F5344CB8AC3E}">
        <p14:creationId xmlns:p14="http://schemas.microsoft.com/office/powerpoint/2010/main" val="294737363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FC5F135C-E8FF-485B-8E64-D1A15263BA8A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9" imgW="512" imgH="514" progId="TCLayout.ActiveDocument.1">
                  <p:embed/>
                </p:oleObj>
              </mc:Choice>
              <mc:Fallback>
                <p:oleObj name="think-cell Slide" r:id="rId59" imgW="512" imgH="514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FC5F135C-E8FF-485B-8E64-D1A15263BA8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0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Title 2">
            <a:extLst>
              <a:ext uri="{FF2B5EF4-FFF2-40B4-BE49-F238E27FC236}">
                <a16:creationId xmlns:a16="http://schemas.microsoft.com/office/drawing/2014/main" id="{E64EBAA3-1ABE-4487-BB37-E37C4D88293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lIns="91440" tIns="0" rIns="91440" bIns="45720" anchor="t">
            <a:noAutofit/>
          </a:bodyPr>
          <a:lstStyle/>
          <a:p>
            <a:r>
              <a:rPr lang="en-US" dirty="0"/>
              <a:t>Cement and concrete production account for ~5% to 8% of global CO</a:t>
            </a:r>
            <a:r>
              <a:rPr lang="en-US" sz="1900" baseline="-25000" dirty="0"/>
              <a:t>2</a:t>
            </a:r>
            <a:r>
              <a:rPr lang="en-US" dirty="0"/>
              <a:t> emissions, mostly scope 1</a:t>
            </a:r>
            <a:endParaRPr lang="en-US" dirty="0">
              <a:cs typeface="Arial"/>
            </a:endParaRP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CC094B7F-D9E1-4C37-AC9C-11D3B7B50452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endParaRPr lang="en-US" sz="800" dirty="0">
              <a:solidFill>
                <a:srgbClr val="000000"/>
              </a:solidFill>
            </a:endParaRPr>
          </a:p>
          <a:p>
            <a:r>
              <a:rPr lang="en-US" sz="800" dirty="0">
                <a:solidFill>
                  <a:srgbClr val="000000"/>
                </a:solidFill>
              </a:rPr>
              <a:t>Source: Network for Greening the Financial System, NGFS 2025 climate scenarios (2024).</a:t>
            </a:r>
          </a:p>
          <a:p>
            <a:r>
              <a:rPr lang="en-US" sz="800" dirty="0">
                <a:solidFill>
                  <a:srgbClr val="000000"/>
                </a:solidFill>
              </a:rPr>
              <a:t>Credit: Theo Moers, Isabel </a:t>
            </a:r>
            <a:r>
              <a:rPr lang="en-US" sz="800" dirty="0">
                <a:solidFill>
                  <a:schemeClr val="tx1"/>
                </a:solidFill>
              </a:rPr>
              <a:t>Hoyos</a:t>
            </a:r>
            <a:r>
              <a:rPr lang="en-US" sz="8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sz="800" dirty="0">
                <a:solidFill>
                  <a:schemeClr val="tx1"/>
                </a:solidFill>
                <a:cs typeface="Arial"/>
              </a:rPr>
              <a:t>and </a:t>
            </a:r>
            <a:r>
              <a:rPr lang="en-US" sz="800" dirty="0">
                <a:solidFill>
                  <a:srgbClr val="000000"/>
                </a:solidFill>
                <a:cs typeface="Arial"/>
              </a:rPr>
              <a:t>Gernot Wagner. </a:t>
            </a:r>
            <a:r>
              <a:rPr lang="en-US" sz="800" dirty="0">
                <a:solidFill>
                  <a:srgbClr val="000000"/>
                </a:solidFill>
                <a:cs typeface="Arial"/>
                <a:hlinkClick r:id="rId61"/>
              </a:rPr>
              <a:t>Share with attribution</a:t>
            </a:r>
            <a:r>
              <a:rPr lang="en-US" sz="800" dirty="0">
                <a:solidFill>
                  <a:srgbClr val="000000"/>
                </a:solidFill>
                <a:cs typeface="Arial"/>
              </a:rPr>
              <a:t>: </a:t>
            </a:r>
            <a:r>
              <a:rPr lang="en-US" sz="800" dirty="0">
                <a:solidFill>
                  <a:srgbClr val="000000"/>
                </a:solidFill>
              </a:rPr>
              <a:t>Wagner et al., 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“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62"/>
              </a:rPr>
              <a:t>Decarbonizing Cement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(16 July 2026).</a:t>
            </a:r>
          </a:p>
        </p:txBody>
      </p:sp>
      <p:sp>
        <p:nvSpPr>
          <p:cNvPr id="92" name="Text Placeholder 10">
            <a:extLst>
              <a:ext uri="{FF2B5EF4-FFF2-40B4-BE49-F238E27FC236}">
                <a16:creationId xmlns:a16="http://schemas.microsoft.com/office/drawing/2014/main" id="{FA9E73DB-07ED-478F-9D4C-53E60671635B}"/>
              </a:ext>
            </a:extLst>
          </p:cNvPr>
          <p:cNvSpPr>
            <a:spLocks noGrp="1"/>
          </p:cNvSpPr>
          <p:nvPr>
            <p:custDataLst>
              <p:tags r:id="rId2"/>
            </p:custDataLst>
          </p:nvPr>
        </p:nvSpPr>
        <p:spPr bwMode="auto">
          <a:xfrm>
            <a:off x="336400" y="1266825"/>
            <a:ext cx="3143250" cy="5476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90000" tIns="90000" rIns="90000" bIns="9000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35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</a:t>
            </a:r>
            <a:r>
              <a:rPr kumimoji="0" lang="en-US" altLang="en-US" sz="1400" b="1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2</a:t>
            </a:r>
            <a:r>
              <a:rPr kumimoji="0" lang="en-US" alt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 emissions in 2025: ~55 billion tons</a:t>
            </a:r>
            <a:endParaRPr lang="en-US" sz="1400" b="1" baseline="-25000" dirty="0"/>
          </a:p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endParaRPr lang="en-US" sz="1400" b="1" baseline="-25000" dirty="0"/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B9C0D2F2-5E85-9737-C625-0DA6838BC737}"/>
              </a:ext>
            </a:extLst>
          </p:cNvPr>
          <p:cNvSpPr/>
          <p:nvPr>
            <p:custDataLst>
              <p:tags r:id="rId3"/>
            </p:custDataLst>
          </p:nvPr>
        </p:nvSpPr>
        <p:spPr bwMode="auto">
          <a:xfrm>
            <a:off x="334963" y="2668588"/>
            <a:ext cx="2546350" cy="787400"/>
          </a:xfrm>
          <a:prstGeom prst="rect">
            <a:avLst/>
          </a:prstGeom>
          <a:solidFill>
            <a:srgbClr val="CAB7FF"/>
          </a:solidFill>
          <a:ln w="12700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12700" cap="flat" cmpd="sng" algn="ctr">
                <a:solidFill>
                  <a:schemeClr val="accent3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ECFCB20A-B6F0-94AF-5AE0-8A61D5D3DC7B}"/>
              </a:ext>
            </a:extLst>
          </p:cNvPr>
          <p:cNvSpPr/>
          <p:nvPr>
            <p:custDataLst>
              <p:tags r:id="rId4"/>
            </p:custDataLst>
          </p:nvPr>
        </p:nvSpPr>
        <p:spPr bwMode="auto">
          <a:xfrm>
            <a:off x="10393363" y="2030413"/>
            <a:ext cx="1463675" cy="3908425"/>
          </a:xfrm>
          <a:prstGeom prst="rect">
            <a:avLst/>
          </a:prstGeom>
          <a:solidFill>
            <a:srgbClr val="D3D9E0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91" name="Rectangle 90">
            <a:extLst>
              <a:ext uri="{FF2B5EF4-FFF2-40B4-BE49-F238E27FC236}">
                <a16:creationId xmlns:a16="http://schemas.microsoft.com/office/drawing/2014/main" id="{0418464A-66E2-5A19-0E74-4BC0D872A20D}"/>
              </a:ext>
            </a:extLst>
          </p:cNvPr>
          <p:cNvSpPr/>
          <p:nvPr>
            <p:custDataLst>
              <p:tags r:id="rId5"/>
            </p:custDataLst>
          </p:nvPr>
        </p:nvSpPr>
        <p:spPr bwMode="auto">
          <a:xfrm>
            <a:off x="9448800" y="4135438"/>
            <a:ext cx="944563" cy="1803400"/>
          </a:xfrm>
          <a:prstGeom prst="rect">
            <a:avLst/>
          </a:prstGeom>
          <a:solidFill>
            <a:srgbClr val="0C5B8E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93" name="Rectangle 92">
            <a:extLst>
              <a:ext uri="{FF2B5EF4-FFF2-40B4-BE49-F238E27FC236}">
                <a16:creationId xmlns:a16="http://schemas.microsoft.com/office/drawing/2014/main" id="{E5B62E3A-57E1-DFAB-D25A-9199D10CA47A}"/>
              </a:ext>
            </a:extLst>
          </p:cNvPr>
          <p:cNvSpPr/>
          <p:nvPr>
            <p:custDataLst>
              <p:tags r:id="rId6"/>
            </p:custDataLst>
          </p:nvPr>
        </p:nvSpPr>
        <p:spPr bwMode="auto">
          <a:xfrm>
            <a:off x="9448800" y="2725738"/>
            <a:ext cx="944563" cy="1409700"/>
          </a:xfrm>
          <a:prstGeom prst="rect">
            <a:avLst/>
          </a:prstGeom>
          <a:solidFill>
            <a:srgbClr val="0C5B8E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103D64E0-353B-893F-B8DB-CF2107816ECD}"/>
              </a:ext>
            </a:extLst>
          </p:cNvPr>
          <p:cNvSpPr/>
          <p:nvPr>
            <p:custDataLst>
              <p:tags r:id="rId7"/>
            </p:custDataLst>
          </p:nvPr>
        </p:nvSpPr>
        <p:spPr bwMode="auto">
          <a:xfrm>
            <a:off x="9448800" y="2030413"/>
            <a:ext cx="944563" cy="695325"/>
          </a:xfrm>
          <a:prstGeom prst="rect">
            <a:avLst/>
          </a:prstGeom>
          <a:solidFill>
            <a:srgbClr val="0C5B8E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6231839D-2DCC-0776-4003-66CDE12F019C}"/>
              </a:ext>
            </a:extLst>
          </p:cNvPr>
          <p:cNvSpPr/>
          <p:nvPr>
            <p:custDataLst>
              <p:tags r:id="rId8"/>
            </p:custDataLst>
          </p:nvPr>
        </p:nvSpPr>
        <p:spPr bwMode="auto">
          <a:xfrm>
            <a:off x="7697788" y="2668588"/>
            <a:ext cx="1751013" cy="3270250"/>
          </a:xfrm>
          <a:prstGeom prst="rect">
            <a:avLst/>
          </a:prstGeom>
          <a:solidFill>
            <a:srgbClr val="6BCCF5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96" name="Rectangle 95">
            <a:extLst>
              <a:ext uri="{FF2B5EF4-FFF2-40B4-BE49-F238E27FC236}">
                <a16:creationId xmlns:a16="http://schemas.microsoft.com/office/drawing/2014/main" id="{EEFD9F39-F249-34EB-0EBB-23FCAB1EA6EA}"/>
              </a:ext>
            </a:extLst>
          </p:cNvPr>
          <p:cNvSpPr/>
          <p:nvPr>
            <p:custDataLst>
              <p:tags r:id="rId9"/>
            </p:custDataLst>
          </p:nvPr>
        </p:nvSpPr>
        <p:spPr bwMode="auto">
          <a:xfrm>
            <a:off x="7697788" y="2287588"/>
            <a:ext cx="1751013" cy="381000"/>
          </a:xfrm>
          <a:prstGeom prst="rect">
            <a:avLst/>
          </a:prstGeom>
          <a:solidFill>
            <a:srgbClr val="6BCCF5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97" name="Rectangle 96">
            <a:extLst>
              <a:ext uri="{FF2B5EF4-FFF2-40B4-BE49-F238E27FC236}">
                <a16:creationId xmlns:a16="http://schemas.microsoft.com/office/drawing/2014/main" id="{DFFFA8D3-345D-1F09-C764-212D12A26298}"/>
              </a:ext>
            </a:extLst>
          </p:cNvPr>
          <p:cNvSpPr/>
          <p:nvPr>
            <p:custDataLst>
              <p:tags r:id="rId10"/>
            </p:custDataLst>
          </p:nvPr>
        </p:nvSpPr>
        <p:spPr bwMode="auto">
          <a:xfrm>
            <a:off x="7697788" y="2085975"/>
            <a:ext cx="1751013" cy="201613"/>
          </a:xfrm>
          <a:prstGeom prst="rect">
            <a:avLst/>
          </a:prstGeom>
          <a:solidFill>
            <a:srgbClr val="6BCCF5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98" name="Rectangle 97">
            <a:extLst>
              <a:ext uri="{FF2B5EF4-FFF2-40B4-BE49-F238E27FC236}">
                <a16:creationId xmlns:a16="http://schemas.microsoft.com/office/drawing/2014/main" id="{BB4D04E6-549B-27A5-E2AF-CE78C2212019}"/>
              </a:ext>
            </a:extLst>
          </p:cNvPr>
          <p:cNvSpPr/>
          <p:nvPr>
            <p:custDataLst>
              <p:tags r:id="rId11"/>
            </p:custDataLst>
          </p:nvPr>
        </p:nvSpPr>
        <p:spPr bwMode="auto">
          <a:xfrm>
            <a:off x="7697788" y="2030413"/>
            <a:ext cx="1751013" cy="55563"/>
          </a:xfrm>
          <a:prstGeom prst="rect">
            <a:avLst/>
          </a:prstGeom>
          <a:solidFill>
            <a:srgbClr val="6BCCF5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99" name="Rectangle 98">
            <a:extLst>
              <a:ext uri="{FF2B5EF4-FFF2-40B4-BE49-F238E27FC236}">
                <a16:creationId xmlns:a16="http://schemas.microsoft.com/office/drawing/2014/main" id="{9762D75A-D07F-84D7-795E-6543BB85B36F}"/>
              </a:ext>
            </a:extLst>
          </p:cNvPr>
          <p:cNvSpPr/>
          <p:nvPr>
            <p:custDataLst>
              <p:tags r:id="rId12"/>
            </p:custDataLst>
          </p:nvPr>
        </p:nvSpPr>
        <p:spPr bwMode="auto">
          <a:xfrm>
            <a:off x="5576888" y="4452938"/>
            <a:ext cx="2120900" cy="1485900"/>
          </a:xfrm>
          <a:prstGeom prst="rect">
            <a:avLst/>
          </a:prstGeom>
          <a:solidFill>
            <a:srgbClr val="137265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09ADC1BC-E5A4-67B9-0EDF-D20735E80BCD}"/>
              </a:ext>
            </a:extLst>
          </p:cNvPr>
          <p:cNvSpPr/>
          <p:nvPr>
            <p:custDataLst>
              <p:tags r:id="rId13"/>
            </p:custDataLst>
          </p:nvPr>
        </p:nvSpPr>
        <p:spPr bwMode="auto">
          <a:xfrm>
            <a:off x="5576888" y="3541713"/>
            <a:ext cx="2120900" cy="911225"/>
          </a:xfrm>
          <a:prstGeom prst="rect">
            <a:avLst/>
          </a:prstGeom>
          <a:solidFill>
            <a:srgbClr val="137265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6D79AED1-8BB0-45EE-4719-8E9935FD71A1}"/>
              </a:ext>
            </a:extLst>
          </p:cNvPr>
          <p:cNvSpPr/>
          <p:nvPr>
            <p:custDataLst>
              <p:tags r:id="rId14"/>
            </p:custDataLst>
          </p:nvPr>
        </p:nvSpPr>
        <p:spPr bwMode="auto">
          <a:xfrm>
            <a:off x="5576888" y="2670175"/>
            <a:ext cx="2120900" cy="871538"/>
          </a:xfrm>
          <a:prstGeom prst="rect">
            <a:avLst/>
          </a:prstGeom>
          <a:solidFill>
            <a:srgbClr val="137265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C5A51E50-1744-5E62-4CD6-794FB5C74833}"/>
              </a:ext>
            </a:extLst>
          </p:cNvPr>
          <p:cNvSpPr/>
          <p:nvPr>
            <p:custDataLst>
              <p:tags r:id="rId15"/>
            </p:custDataLst>
          </p:nvPr>
        </p:nvSpPr>
        <p:spPr bwMode="auto">
          <a:xfrm>
            <a:off x="5576888" y="2201863"/>
            <a:ext cx="2120900" cy="468313"/>
          </a:xfrm>
          <a:prstGeom prst="rect">
            <a:avLst/>
          </a:prstGeom>
          <a:solidFill>
            <a:srgbClr val="137265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1E840C74-1069-0CC7-EC76-6F04B9E277DC}"/>
              </a:ext>
            </a:extLst>
          </p:cNvPr>
          <p:cNvSpPr/>
          <p:nvPr>
            <p:custDataLst>
              <p:tags r:id="rId16"/>
            </p:custDataLst>
          </p:nvPr>
        </p:nvSpPr>
        <p:spPr bwMode="auto">
          <a:xfrm>
            <a:off x="5576888" y="2030413"/>
            <a:ext cx="2120900" cy="171450"/>
          </a:xfrm>
          <a:prstGeom prst="rect">
            <a:avLst/>
          </a:prstGeom>
          <a:solidFill>
            <a:srgbClr val="137265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FEEF3E08-3EA3-ED9E-072F-B49B2717C881}"/>
              </a:ext>
            </a:extLst>
          </p:cNvPr>
          <p:cNvSpPr/>
          <p:nvPr>
            <p:custDataLst>
              <p:tags r:id="rId17"/>
            </p:custDataLst>
          </p:nvPr>
        </p:nvSpPr>
        <p:spPr bwMode="auto">
          <a:xfrm>
            <a:off x="2881313" y="3319463"/>
            <a:ext cx="2695575" cy="2619375"/>
          </a:xfrm>
          <a:prstGeom prst="rect">
            <a:avLst/>
          </a:prstGeom>
          <a:solidFill>
            <a:srgbClr val="5C46C5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1DE11C04-DBA8-571D-DECF-11E9992978AD}"/>
              </a:ext>
            </a:extLst>
          </p:cNvPr>
          <p:cNvSpPr/>
          <p:nvPr>
            <p:custDataLst>
              <p:tags r:id="rId18"/>
            </p:custDataLst>
          </p:nvPr>
        </p:nvSpPr>
        <p:spPr bwMode="auto">
          <a:xfrm>
            <a:off x="2881313" y="2127250"/>
            <a:ext cx="2695575" cy="1192213"/>
          </a:xfrm>
          <a:prstGeom prst="rect">
            <a:avLst/>
          </a:prstGeom>
          <a:solidFill>
            <a:srgbClr val="5C46C5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106" name="Rectangle 105">
            <a:extLst>
              <a:ext uri="{FF2B5EF4-FFF2-40B4-BE49-F238E27FC236}">
                <a16:creationId xmlns:a16="http://schemas.microsoft.com/office/drawing/2014/main" id="{94051AF5-B941-E3C8-1165-116C1945EB87}"/>
              </a:ext>
            </a:extLst>
          </p:cNvPr>
          <p:cNvSpPr/>
          <p:nvPr>
            <p:custDataLst>
              <p:tags r:id="rId19"/>
            </p:custDataLst>
          </p:nvPr>
        </p:nvSpPr>
        <p:spPr bwMode="auto">
          <a:xfrm>
            <a:off x="2881313" y="2030413"/>
            <a:ext cx="2695575" cy="96838"/>
          </a:xfrm>
          <a:prstGeom prst="rect">
            <a:avLst/>
          </a:prstGeom>
          <a:solidFill>
            <a:srgbClr val="5C46C5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029132BE-A9E3-DAFD-C392-B7AB7A37F30E}"/>
              </a:ext>
            </a:extLst>
          </p:cNvPr>
          <p:cNvSpPr/>
          <p:nvPr>
            <p:custDataLst>
              <p:tags r:id="rId20"/>
            </p:custDataLst>
          </p:nvPr>
        </p:nvSpPr>
        <p:spPr bwMode="auto">
          <a:xfrm>
            <a:off x="334963" y="4506913"/>
            <a:ext cx="2546350" cy="1431925"/>
          </a:xfrm>
          <a:prstGeom prst="rect">
            <a:avLst/>
          </a:prstGeom>
          <a:solidFill>
            <a:srgbClr val="CAB7FF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109ED5EE-61C0-352A-8A1F-E235FAE77C19}"/>
              </a:ext>
            </a:extLst>
          </p:cNvPr>
          <p:cNvSpPr/>
          <p:nvPr>
            <p:custDataLst>
              <p:tags r:id="rId21"/>
            </p:custDataLst>
          </p:nvPr>
        </p:nvSpPr>
        <p:spPr bwMode="auto">
          <a:xfrm>
            <a:off x="334963" y="3455988"/>
            <a:ext cx="2546350" cy="1050925"/>
          </a:xfrm>
          <a:prstGeom prst="rect">
            <a:avLst/>
          </a:prstGeom>
          <a:solidFill>
            <a:srgbClr val="CAB7FF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F779C36B-D285-60C5-D3B2-F8942366A1CA}"/>
              </a:ext>
            </a:extLst>
          </p:cNvPr>
          <p:cNvSpPr/>
          <p:nvPr>
            <p:custDataLst>
              <p:tags r:id="rId22"/>
            </p:custDataLst>
          </p:nvPr>
        </p:nvSpPr>
        <p:spPr bwMode="auto">
          <a:xfrm>
            <a:off x="334963" y="2039938"/>
            <a:ext cx="2546350" cy="628650"/>
          </a:xfrm>
          <a:prstGeom prst="rect">
            <a:avLst/>
          </a:prstGeom>
          <a:solidFill>
            <a:srgbClr val="CAB7FF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7081A1EF-543F-6FDE-B33B-65BF2310B336}"/>
              </a:ext>
            </a:extLst>
          </p:cNvPr>
          <p:cNvSpPr/>
          <p:nvPr>
            <p:custDataLst>
              <p:tags r:id="rId23"/>
            </p:custDataLst>
          </p:nvPr>
        </p:nvSpPr>
        <p:spPr bwMode="auto">
          <a:xfrm>
            <a:off x="334963" y="2030413"/>
            <a:ext cx="2546350" cy="9525"/>
          </a:xfrm>
          <a:prstGeom prst="rect">
            <a:avLst/>
          </a:prstGeom>
          <a:solidFill>
            <a:srgbClr val="CAB7FF"/>
          </a:solidFill>
          <a:ln w="952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cxnSp>
        <p:nvCxnSpPr>
          <p:cNvPr id="112" name="Straight Connector 111">
            <a:extLst>
              <a:ext uri="{FF2B5EF4-FFF2-40B4-BE49-F238E27FC236}">
                <a16:creationId xmlns:a16="http://schemas.microsoft.com/office/drawing/2014/main" id="{7A453F97-8D55-595C-E83B-D02D5BD5C9AA}"/>
              </a:ext>
            </a:extLst>
          </p:cNvPr>
          <p:cNvCxnSpPr/>
          <p:nvPr>
            <p:custDataLst>
              <p:tags r:id="rId24"/>
            </p:custDataLst>
          </p:nvPr>
        </p:nvCxnSpPr>
        <p:spPr bwMode="auto">
          <a:xfrm>
            <a:off x="330200" y="5938838"/>
            <a:ext cx="1153160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13" name="Text Placeholder 10">
            <a:extLst>
              <a:ext uri="{FF2B5EF4-FFF2-40B4-BE49-F238E27FC236}">
                <a16:creationId xmlns:a16="http://schemas.microsoft.com/office/drawing/2014/main" id="{312ED7AA-8713-86EF-D583-81EE6779EF09}"/>
              </a:ext>
            </a:extLst>
          </p:cNvPr>
          <p:cNvSpPr>
            <a:spLocks/>
          </p:cNvSpPr>
          <p:nvPr>
            <p:custDataLst>
              <p:tags r:id="rId25"/>
            </p:custDataLst>
          </p:nvPr>
        </p:nvSpPr>
        <p:spPr bwMode="gray">
          <a:xfrm>
            <a:off x="1308100" y="2879725"/>
            <a:ext cx="601663" cy="365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AEDCE2B7-6E6B-4438-BD4F-A6E136466CD5}" type="datetime'''''''''''''''''''''''''''C''''''''''''e''''''''''''''ment'">
              <a:rPr lang="en-US" altLang="en-US" sz="120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Cement</a:t>
            </a:fld>
            <a:br>
              <a:rPr lang="en-US" altLang="en-US" sz="1200" b="1" dirty="0">
                <a:effectLst/>
              </a:rPr>
            </a:br>
            <a:fld id="{C499D107-E03F-4084-A9E7-103934B5865A}" type="datetime'''''2''''''''''''''0''''''''''''''%'''''''''''''''''''''''">
              <a:rPr lang="en-US" altLang="en-US" sz="120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20%</a:t>
            </a:fld>
            <a:endParaRPr lang="en-US" sz="1200" b="1" dirty="0"/>
          </a:p>
        </p:txBody>
      </p:sp>
      <p:sp>
        <p:nvSpPr>
          <p:cNvPr id="114" name="Text Placeholder 10">
            <a:extLst>
              <a:ext uri="{FF2B5EF4-FFF2-40B4-BE49-F238E27FC236}">
                <a16:creationId xmlns:a16="http://schemas.microsoft.com/office/drawing/2014/main" id="{9A4A0039-3D56-5399-2977-D2F337DC91DA}"/>
              </a:ext>
            </a:extLst>
          </p:cNvPr>
          <p:cNvSpPr>
            <a:spLocks/>
          </p:cNvSpPr>
          <p:nvPr>
            <p:custDataLst>
              <p:tags r:id="rId26"/>
            </p:custDataLst>
          </p:nvPr>
        </p:nvSpPr>
        <p:spPr bwMode="gray">
          <a:xfrm>
            <a:off x="1357313" y="2232025"/>
            <a:ext cx="5032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F454965-06BC-4568-BB33-72A138EFE282}" type="datetime'''C''''''''''h''''e''m''i''''''ca''''''''''''''''ls'''''''''">
              <a:rPr lang="en-US" altLang="en-US" sz="8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Chemicals</a:t>
            </a:fld>
            <a:br>
              <a:rPr lang="en-US" altLang="en-US" sz="800" dirty="0">
                <a:effectLst/>
              </a:rPr>
            </a:br>
            <a:fld id="{46FC37BB-9206-4175-9C00-93E3E3FFFF22}" type="datetime'''''''''''1''''''''''''''''''''6%'''''''''''''''''''''''''">
              <a:rPr lang="en-US" altLang="en-US" sz="8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16%</a:t>
            </a:fld>
            <a:endParaRPr lang="en-US" sz="800" dirty="0"/>
          </a:p>
        </p:txBody>
      </p:sp>
      <p:sp>
        <p:nvSpPr>
          <p:cNvPr id="116" name="Text Placeholder 10">
            <a:extLst>
              <a:ext uri="{FF2B5EF4-FFF2-40B4-BE49-F238E27FC236}">
                <a16:creationId xmlns:a16="http://schemas.microsoft.com/office/drawing/2014/main" id="{3251AEC4-FE15-7DA1-0475-16E9500EDBA2}"/>
              </a:ext>
            </a:extLst>
          </p:cNvPr>
          <p:cNvSpPr>
            <a:spLocks/>
          </p:cNvSpPr>
          <p:nvPr>
            <p:custDataLst>
              <p:tags r:id="rId27"/>
            </p:custDataLst>
          </p:nvPr>
        </p:nvSpPr>
        <p:spPr bwMode="gray">
          <a:xfrm>
            <a:off x="1160463" y="1912938"/>
            <a:ext cx="895350" cy="244475"/>
          </a:xfrm>
          <a:prstGeom prst="rect">
            <a:avLst/>
          </a:prstGeom>
          <a:solidFill>
            <a:srgbClr val="CAB7FF"/>
          </a:solidFill>
          <a:ln>
            <a:noFill/>
          </a:ln>
          <a:effectLst/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800" dirty="0">
                <a:effectLst/>
              </a:rPr>
              <a:t>Non-ferrous Metals</a:t>
            </a:r>
            <a:br>
              <a:rPr lang="en-US" altLang="en-US" sz="800" dirty="0">
                <a:effectLst/>
              </a:rPr>
            </a:br>
            <a:r>
              <a:rPr lang="en-US" altLang="en-US" sz="800" dirty="0">
                <a:effectLst/>
              </a:rPr>
              <a:t>0.2%</a:t>
            </a:r>
            <a:endParaRPr lang="en-US" sz="800" dirty="0"/>
          </a:p>
        </p:txBody>
      </p:sp>
      <p:sp>
        <p:nvSpPr>
          <p:cNvPr id="117" name="Text Placeholder 10">
            <a:extLst>
              <a:ext uri="{FF2B5EF4-FFF2-40B4-BE49-F238E27FC236}">
                <a16:creationId xmlns:a16="http://schemas.microsoft.com/office/drawing/2014/main" id="{F073118D-AFDE-1BCA-83D6-F292F7BA71A9}"/>
              </a:ext>
            </a:extLst>
          </p:cNvPr>
          <p:cNvSpPr>
            <a:spLocks/>
          </p:cNvSpPr>
          <p:nvPr>
            <p:custDataLst>
              <p:tags r:id="rId28"/>
            </p:custDataLst>
          </p:nvPr>
        </p:nvSpPr>
        <p:spPr bwMode="gray">
          <a:xfrm>
            <a:off x="1270000" y="5100638"/>
            <a:ext cx="67627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0B3AF9E1-5592-4565-B36B-EAA59EBB9301}" type="datetime'O''''''''''''ther'' ''''I''ndu''''''''s''''t''r''''y'''''''">
              <a:rPr lang="en-US" altLang="en-US" sz="8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Other Industry</a:t>
            </a:fld>
            <a:br>
              <a:rPr lang="en-US" altLang="en-US" sz="800">
                <a:effectLst/>
              </a:rPr>
            </a:br>
            <a:fld id="{061FD41F-96EA-4FEB-B094-26A9908D81C0}" type="datetime'''''''''''3''''7''''%'''''''''''''''''''''''''''">
              <a:rPr lang="en-US" altLang="en-US" sz="8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37%</a:t>
            </a:fld>
            <a:endParaRPr lang="en-US" sz="800" dirty="0"/>
          </a:p>
        </p:txBody>
      </p:sp>
      <p:sp>
        <p:nvSpPr>
          <p:cNvPr id="118" name="Text Placeholder 10">
            <a:extLst>
              <a:ext uri="{FF2B5EF4-FFF2-40B4-BE49-F238E27FC236}">
                <a16:creationId xmlns:a16="http://schemas.microsoft.com/office/drawing/2014/main" id="{9641C9A3-E8A0-E0E2-8075-41DF3628D690}"/>
              </a:ext>
            </a:extLst>
          </p:cNvPr>
          <p:cNvSpPr>
            <a:spLocks/>
          </p:cNvSpPr>
          <p:nvPr>
            <p:custDataLst>
              <p:tags r:id="rId29"/>
            </p:custDataLst>
          </p:nvPr>
        </p:nvSpPr>
        <p:spPr bwMode="auto">
          <a:xfrm>
            <a:off x="1427163" y="5972175"/>
            <a:ext cx="363538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5C2FE933-08AE-4501-9F65-200ED095224B}" type="datetime'In''''''''''''''''''du''''st''''r''''''''''''''y'''''">
              <a:rPr lang="en-US" altLang="en-US" sz="8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Industry</a:t>
            </a:fld>
            <a:endParaRPr lang="en-US" sz="800" dirty="0"/>
          </a:p>
        </p:txBody>
      </p:sp>
      <p:sp>
        <p:nvSpPr>
          <p:cNvPr id="115" name="Text Placeholder 10">
            <a:extLst>
              <a:ext uri="{FF2B5EF4-FFF2-40B4-BE49-F238E27FC236}">
                <a16:creationId xmlns:a16="http://schemas.microsoft.com/office/drawing/2014/main" id="{EB0C01BD-6986-B2E7-EB8F-D2FF16C25F27}"/>
              </a:ext>
            </a:extLst>
          </p:cNvPr>
          <p:cNvSpPr>
            <a:spLocks/>
          </p:cNvSpPr>
          <p:nvPr>
            <p:custDataLst>
              <p:tags r:id="rId30"/>
            </p:custDataLst>
          </p:nvPr>
        </p:nvSpPr>
        <p:spPr bwMode="gray">
          <a:xfrm>
            <a:off x="1327150" y="3859213"/>
            <a:ext cx="56356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0D4EEB89-0F7F-4D65-928C-899E5DA51438}" type="datetime'''''''''''''''Iro''''n ''''&amp; ''''''''S''t''''e''''e''''''l'''">
              <a:rPr lang="en-US" altLang="en-US" sz="8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Iron &amp; Steel</a:t>
            </a:fld>
            <a:br>
              <a:rPr lang="en-US" altLang="en-US" sz="800">
                <a:effectLst/>
              </a:rPr>
            </a:br>
            <a:fld id="{9469C5BF-DDD5-4908-8950-EB3168178071}" type="datetime'''''''''''''''''''''''''2''''''''''''7''''''''''''''''''''%'">
              <a:rPr lang="en-US" altLang="en-US" sz="8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27%</a:t>
            </a:fld>
            <a:endParaRPr lang="en-US" sz="800" dirty="0"/>
          </a:p>
        </p:txBody>
      </p:sp>
      <p:sp>
        <p:nvSpPr>
          <p:cNvPr id="143" name="Text Placeholder 10">
            <a:extLst>
              <a:ext uri="{FF2B5EF4-FFF2-40B4-BE49-F238E27FC236}">
                <a16:creationId xmlns:a16="http://schemas.microsoft.com/office/drawing/2014/main" id="{B15B9149-E979-4C84-4CA2-902B78B76AC5}"/>
              </a:ext>
            </a:extLst>
          </p:cNvPr>
          <p:cNvSpPr>
            <a:spLocks/>
          </p:cNvSpPr>
          <p:nvPr>
            <p:custDataLst>
              <p:tags r:id="rId31"/>
            </p:custDataLst>
          </p:nvPr>
        </p:nvSpPr>
        <p:spPr bwMode="gray">
          <a:xfrm>
            <a:off x="6478588" y="2982913"/>
            <a:ext cx="31750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6D178466-311D-47AB-BD64-67F9C6BE4064}" type="datetime'''''Was''''''''''''t''e''''''''''''''''''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Waste</a:t>
            </a:fld>
            <a:br>
              <a:rPr lang="en-US" altLang="en-US" sz="800">
                <a:solidFill>
                  <a:schemeClr val="bg1"/>
                </a:solidFill>
                <a:effectLst/>
              </a:rPr>
            </a:br>
            <a:fld id="{0FCA71A4-5190-47DB-B347-CFEF86A57872}" type="datetime'''''''2''''''''''2''''''''''''''''''''''''%''''''''''''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22%</a:t>
            </a:fld>
            <a:endParaRPr lang="en-US" sz="800" dirty="0">
              <a:solidFill>
                <a:schemeClr val="bg1"/>
              </a:solidFill>
            </a:endParaRPr>
          </a:p>
        </p:txBody>
      </p:sp>
      <p:sp>
        <p:nvSpPr>
          <p:cNvPr id="124" name="Text Placeholder 10">
            <a:extLst>
              <a:ext uri="{FF2B5EF4-FFF2-40B4-BE49-F238E27FC236}">
                <a16:creationId xmlns:a16="http://schemas.microsoft.com/office/drawing/2014/main" id="{F84E513B-C6A0-5658-BB80-22F71110A984}"/>
              </a:ext>
            </a:extLst>
          </p:cNvPr>
          <p:cNvSpPr>
            <a:spLocks/>
          </p:cNvSpPr>
          <p:nvPr>
            <p:custDataLst>
              <p:tags r:id="rId32"/>
            </p:custDataLst>
          </p:nvPr>
        </p:nvSpPr>
        <p:spPr bwMode="auto">
          <a:xfrm>
            <a:off x="5924550" y="5972175"/>
            <a:ext cx="1427163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800" dirty="0"/>
              <a:t>Agriculture, land use, and waste</a:t>
            </a:r>
            <a:endParaRPr lang="en-US" sz="800" dirty="0"/>
          </a:p>
        </p:txBody>
      </p:sp>
      <p:sp>
        <p:nvSpPr>
          <p:cNvPr id="120" name="Text Placeholder 10">
            <a:extLst>
              <a:ext uri="{FF2B5EF4-FFF2-40B4-BE49-F238E27FC236}">
                <a16:creationId xmlns:a16="http://schemas.microsoft.com/office/drawing/2014/main" id="{856885E2-FFFB-36F2-7108-8AE5C499C376}"/>
              </a:ext>
            </a:extLst>
          </p:cNvPr>
          <p:cNvSpPr>
            <a:spLocks/>
          </p:cNvSpPr>
          <p:nvPr>
            <p:custDataLst>
              <p:tags r:id="rId33"/>
            </p:custDataLst>
          </p:nvPr>
        </p:nvSpPr>
        <p:spPr bwMode="gray">
          <a:xfrm>
            <a:off x="6410325" y="3875088"/>
            <a:ext cx="4540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4B4BDEF6-92C4-41B4-8B74-D0541B8DD6D5}" type="datetime'''Liv''''e''''''''s''''t''o''''''c''''k''''''''''''''''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Livestock</a:t>
            </a:fld>
            <a:br>
              <a:rPr lang="en-US" altLang="en-US" sz="800">
                <a:solidFill>
                  <a:schemeClr val="bg1"/>
                </a:solidFill>
                <a:effectLst/>
              </a:rPr>
            </a:br>
            <a:fld id="{2AE69E9A-7E8B-478F-9EE3-2DCD9FFE64D6}" type="datetime'''''''''2''''''''''''''3%''''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23%</a:t>
            </a:fld>
            <a:endParaRPr lang="en-US" sz="800" dirty="0">
              <a:solidFill>
                <a:schemeClr val="bg1"/>
              </a:solidFill>
            </a:endParaRPr>
          </a:p>
        </p:txBody>
      </p:sp>
      <p:sp>
        <p:nvSpPr>
          <p:cNvPr id="144" name="Text Placeholder 10">
            <a:extLst>
              <a:ext uri="{FF2B5EF4-FFF2-40B4-BE49-F238E27FC236}">
                <a16:creationId xmlns:a16="http://schemas.microsoft.com/office/drawing/2014/main" id="{83203A1F-E3DF-641D-1994-BBC4D916C180}"/>
              </a:ext>
            </a:extLst>
          </p:cNvPr>
          <p:cNvSpPr>
            <a:spLocks/>
          </p:cNvSpPr>
          <p:nvPr>
            <p:custDataLst>
              <p:tags r:id="rId34"/>
            </p:custDataLst>
          </p:nvPr>
        </p:nvSpPr>
        <p:spPr bwMode="gray">
          <a:xfrm>
            <a:off x="8377238" y="2355850"/>
            <a:ext cx="392113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F471CDBE-06B1-4346-B342-1367B8D1E216}" type="datetime'''''''''''A''''''vi''''''a''''t''''i''on'''''''''''''''">
              <a:rPr lang="en-US" altLang="en-US" sz="8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Aviation</a:t>
            </a:fld>
            <a:br>
              <a:rPr lang="en-US" altLang="en-US" sz="800">
                <a:effectLst/>
              </a:rPr>
            </a:br>
            <a:fld id="{FCD641FB-5190-4897-AED0-C359AA92A25B}" type="datetime'''''''''''''''''''1''0''''''''''''''''''''''''%'''">
              <a:rPr lang="en-US" altLang="en-US" sz="8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10%</a:t>
            </a:fld>
            <a:endParaRPr lang="en-US" sz="800" dirty="0"/>
          </a:p>
        </p:txBody>
      </p:sp>
      <p:sp>
        <p:nvSpPr>
          <p:cNvPr id="122" name="Text Placeholder 10">
            <a:extLst>
              <a:ext uri="{FF2B5EF4-FFF2-40B4-BE49-F238E27FC236}">
                <a16:creationId xmlns:a16="http://schemas.microsoft.com/office/drawing/2014/main" id="{AA92DA91-C754-9D41-66C0-AEF8B95E4C10}"/>
              </a:ext>
            </a:extLst>
          </p:cNvPr>
          <p:cNvSpPr>
            <a:spLocks/>
          </p:cNvSpPr>
          <p:nvPr>
            <p:custDataLst>
              <p:tags r:id="rId35"/>
            </p:custDataLst>
          </p:nvPr>
        </p:nvSpPr>
        <p:spPr bwMode="gray">
          <a:xfrm>
            <a:off x="6162675" y="2312988"/>
            <a:ext cx="9493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800" dirty="0">
                <a:solidFill>
                  <a:schemeClr val="bg1"/>
                </a:solidFill>
              </a:rPr>
              <a:t>Land Use &amp; Forestry</a:t>
            </a:r>
            <a:br>
              <a:rPr lang="en-US" altLang="en-US" sz="800" dirty="0">
                <a:solidFill>
                  <a:schemeClr val="bg1"/>
                </a:solidFill>
                <a:effectLst/>
              </a:rPr>
            </a:br>
            <a:fld id="{A2FD55AE-3367-4B02-85AF-A468973A0624}" type="datetime'''''''''''''''''1''''2''''''%''''''''''''''''''''''''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12%</a:t>
            </a:fld>
            <a:endParaRPr lang="en-US" sz="800" dirty="0">
              <a:solidFill>
                <a:schemeClr val="bg1"/>
              </a:solidFill>
            </a:endParaRPr>
          </a:p>
        </p:txBody>
      </p:sp>
      <p:sp>
        <p:nvSpPr>
          <p:cNvPr id="121" name="Text Placeholder 10">
            <a:extLst>
              <a:ext uri="{FF2B5EF4-FFF2-40B4-BE49-F238E27FC236}">
                <a16:creationId xmlns:a16="http://schemas.microsoft.com/office/drawing/2014/main" id="{87EDF0B6-2E81-9C44-976B-69D3EDDB9740}"/>
              </a:ext>
            </a:extLst>
          </p:cNvPr>
          <p:cNvSpPr>
            <a:spLocks/>
          </p:cNvSpPr>
          <p:nvPr>
            <p:custDataLst>
              <p:tags r:id="rId36"/>
            </p:custDataLst>
          </p:nvPr>
        </p:nvSpPr>
        <p:spPr bwMode="gray">
          <a:xfrm>
            <a:off x="7966075" y="2063750"/>
            <a:ext cx="339725" cy="244475"/>
          </a:xfrm>
          <a:prstGeom prst="rect">
            <a:avLst/>
          </a:prstGeom>
          <a:solidFill>
            <a:srgbClr val="6BCCF5"/>
          </a:solidFill>
          <a:ln>
            <a:noFill/>
          </a:ln>
          <a:effectLst/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8A0BE7C0-07F0-45ED-87E3-4582E34BFA26}" type="datetime'''Ma''r''''''''''''''''''''''in''''e'''''''">
              <a:rPr lang="en-US" altLang="en-US" sz="800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Marine</a:t>
            </a:fld>
            <a:br>
              <a:rPr lang="en-US" altLang="en-US" sz="800">
                <a:effectLst/>
              </a:rPr>
            </a:br>
            <a:fld id="{5DB713A9-7B37-4529-9356-3E622C21D3AC}" type="datetime'''''''''''''''''''5%'''''''''''''''''''''''''''''''''''''''''">
              <a:rPr lang="en-US" altLang="en-US" sz="800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5%</a:t>
            </a:fld>
            <a:endParaRPr lang="en-US" sz="800" dirty="0"/>
          </a:p>
        </p:txBody>
      </p:sp>
      <p:sp>
        <p:nvSpPr>
          <p:cNvPr id="138" name="Text Placeholder 10">
            <a:extLst>
              <a:ext uri="{FF2B5EF4-FFF2-40B4-BE49-F238E27FC236}">
                <a16:creationId xmlns:a16="http://schemas.microsoft.com/office/drawing/2014/main" id="{CB49B612-F3B9-4382-4186-496632167151}"/>
              </a:ext>
            </a:extLst>
          </p:cNvPr>
          <p:cNvSpPr>
            <a:spLocks/>
          </p:cNvSpPr>
          <p:nvPr>
            <p:custDataLst>
              <p:tags r:id="rId37"/>
            </p:custDataLst>
          </p:nvPr>
        </p:nvSpPr>
        <p:spPr bwMode="gray">
          <a:xfrm>
            <a:off x="6488113" y="5073650"/>
            <a:ext cx="30003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13D0D6CC-92AF-45BE-ACDF-3A123439B6C9}" type="datetime'Crop''''''''''''''''''''''''''''''''''''s''''''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Crops</a:t>
            </a:fld>
            <a:br>
              <a:rPr lang="en-US" altLang="en-US" sz="800">
                <a:solidFill>
                  <a:schemeClr val="bg1"/>
                </a:solidFill>
                <a:effectLst/>
              </a:rPr>
            </a:br>
            <a:fld id="{07F1D74B-2C35-4634-B1EF-EB91CCD27000}" type="datetime'3''''''''''''''''''''8''''''''''''''''''%''''''''''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38%</a:t>
            </a:fld>
            <a:endParaRPr lang="en-US" sz="800" dirty="0">
              <a:solidFill>
                <a:schemeClr val="bg1"/>
              </a:solidFill>
            </a:endParaRPr>
          </a:p>
        </p:txBody>
      </p:sp>
      <p:sp>
        <p:nvSpPr>
          <p:cNvPr id="123" name="Text Placeholder 10">
            <a:extLst>
              <a:ext uri="{FF2B5EF4-FFF2-40B4-BE49-F238E27FC236}">
                <a16:creationId xmlns:a16="http://schemas.microsoft.com/office/drawing/2014/main" id="{0098EA79-7BC2-DD4F-2F4D-397354AC7FF0}"/>
              </a:ext>
            </a:extLst>
          </p:cNvPr>
          <p:cNvSpPr>
            <a:spLocks/>
          </p:cNvSpPr>
          <p:nvPr>
            <p:custDataLst>
              <p:tags r:id="rId38"/>
            </p:custDataLst>
          </p:nvPr>
        </p:nvSpPr>
        <p:spPr bwMode="gray">
          <a:xfrm>
            <a:off x="8909050" y="1935163"/>
            <a:ext cx="203200" cy="244475"/>
          </a:xfrm>
          <a:prstGeom prst="rect">
            <a:avLst/>
          </a:prstGeom>
          <a:solidFill>
            <a:srgbClr val="6BCCF5"/>
          </a:solidFill>
          <a:ln>
            <a:noFill/>
          </a:ln>
          <a:effectLst/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70A888F1-64C8-4666-9FCA-05CD944520EA}" type="datetime'R''''''''''''''''''''''''a''''''i''''''''''''''''''''''''''l'">
              <a:rPr lang="en-US" altLang="en-US" sz="800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Rail</a:t>
            </a:fld>
            <a:br>
              <a:rPr lang="en-US" altLang="en-US" sz="800">
                <a:effectLst/>
              </a:rPr>
            </a:br>
            <a:fld id="{C888498E-D1AD-4C07-B039-3E49DEEE73C5}" type="datetime'''''''''''''''''''1''''''''''''''%'''''''''''''''''''''''''''">
              <a:rPr lang="en-US" altLang="en-US" sz="800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1%</a:t>
            </a:fld>
            <a:endParaRPr lang="en-US" sz="800" dirty="0"/>
          </a:p>
        </p:txBody>
      </p:sp>
      <p:sp>
        <p:nvSpPr>
          <p:cNvPr id="127" name="Text Placeholder 10">
            <a:extLst>
              <a:ext uri="{FF2B5EF4-FFF2-40B4-BE49-F238E27FC236}">
                <a16:creationId xmlns:a16="http://schemas.microsoft.com/office/drawing/2014/main" id="{FBC22EBD-CE1E-A156-B234-B7CCFDCB3318}"/>
              </a:ext>
            </a:extLst>
          </p:cNvPr>
          <p:cNvSpPr>
            <a:spLocks/>
          </p:cNvSpPr>
          <p:nvPr>
            <p:custDataLst>
              <p:tags r:id="rId39"/>
            </p:custDataLst>
          </p:nvPr>
        </p:nvSpPr>
        <p:spPr bwMode="gray">
          <a:xfrm>
            <a:off x="6283325" y="1993900"/>
            <a:ext cx="709613" cy="244475"/>
          </a:xfrm>
          <a:prstGeom prst="rect">
            <a:avLst/>
          </a:prstGeom>
          <a:solidFill>
            <a:srgbClr val="137265"/>
          </a:solidFill>
          <a:ln>
            <a:noFill/>
          </a:ln>
          <a:effectLst/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17A8255-7EE5-49C5-A274-0EA52CAF9975}" type="datetime'''A''gr''i''c''u''lt''u''r''e'' ''''fue''''''''''''l'''''''">
              <a:rPr lang="en-US" altLang="en-US" sz="800" smtClean="0">
                <a:solidFill>
                  <a:schemeClr val="bg1"/>
                </a:solidFill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Agriculture fuel</a:t>
            </a:fld>
            <a:br>
              <a:rPr lang="en-US" altLang="en-US" sz="800">
                <a:solidFill>
                  <a:schemeClr val="bg1"/>
                </a:solidFill>
                <a:effectLst/>
              </a:rPr>
            </a:br>
            <a:fld id="{9CE9212D-58E5-4D68-9BFE-F15B659CED2C}" type="datetime'''''''''''''''''''''''''''''''''''''4''''''''%'''''''''''''">
              <a:rPr lang="en-US" altLang="en-US" sz="800" smtClean="0">
                <a:solidFill>
                  <a:schemeClr val="bg1"/>
                </a:solidFill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4%</a:t>
            </a:fld>
            <a:endParaRPr lang="en-US" sz="800" dirty="0">
              <a:solidFill>
                <a:schemeClr val="bg1"/>
              </a:solidFill>
            </a:endParaRPr>
          </a:p>
        </p:txBody>
      </p:sp>
      <p:sp>
        <p:nvSpPr>
          <p:cNvPr id="125" name="Text Placeholder 10">
            <a:extLst>
              <a:ext uri="{FF2B5EF4-FFF2-40B4-BE49-F238E27FC236}">
                <a16:creationId xmlns:a16="http://schemas.microsoft.com/office/drawing/2014/main" id="{48B0894C-1943-6990-F570-086F89064C68}"/>
              </a:ext>
            </a:extLst>
          </p:cNvPr>
          <p:cNvSpPr>
            <a:spLocks/>
          </p:cNvSpPr>
          <p:nvPr>
            <p:custDataLst>
              <p:tags r:id="rId40"/>
            </p:custDataLst>
          </p:nvPr>
        </p:nvSpPr>
        <p:spPr bwMode="gray">
          <a:xfrm>
            <a:off x="8435975" y="4181475"/>
            <a:ext cx="27305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FFF8CC6E-6B54-4ABC-A19D-209659D2AC96}" type="datetime'''''R''''''''''o''''''a''''d'''''''''''''''''''''''''''">
              <a:rPr lang="en-US" altLang="en-US" sz="8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Road</a:t>
            </a:fld>
            <a:br>
              <a:rPr lang="en-US" altLang="en-US" sz="800">
                <a:effectLst/>
              </a:rPr>
            </a:br>
            <a:fld id="{DDC6EE38-D95D-4A28-A7A7-B784457710A4}" type="datetime'''''''''8''''''''''''''''''4''''''%'''''''''''''''''">
              <a:rPr lang="en-US" altLang="en-US" sz="8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84%</a:t>
            </a:fld>
            <a:endParaRPr lang="en-US" sz="800" dirty="0"/>
          </a:p>
        </p:txBody>
      </p:sp>
      <p:sp>
        <p:nvSpPr>
          <p:cNvPr id="126" name="Text Placeholder 10">
            <a:extLst>
              <a:ext uri="{FF2B5EF4-FFF2-40B4-BE49-F238E27FC236}">
                <a16:creationId xmlns:a16="http://schemas.microsoft.com/office/drawing/2014/main" id="{BF805B25-5CE0-121A-B9AF-EF3E24F274D7}"/>
              </a:ext>
            </a:extLst>
          </p:cNvPr>
          <p:cNvSpPr>
            <a:spLocks/>
          </p:cNvSpPr>
          <p:nvPr>
            <p:custDataLst>
              <p:tags r:id="rId41"/>
            </p:custDataLst>
          </p:nvPr>
        </p:nvSpPr>
        <p:spPr bwMode="auto">
          <a:xfrm>
            <a:off x="8355013" y="5972175"/>
            <a:ext cx="436563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D0F72C7C-4D8F-437E-98A2-48E7436014C0}" type="datetime'''T''''r''a''''''''n''''''spo''''''''''rt'''">
              <a:rPr lang="en-US" altLang="en-US" sz="8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Transport</a:t>
            </a:fld>
            <a:endParaRPr lang="en-US" sz="800" dirty="0"/>
          </a:p>
        </p:txBody>
      </p:sp>
      <p:sp>
        <p:nvSpPr>
          <p:cNvPr id="129" name="Text Placeholder 10">
            <a:extLst>
              <a:ext uri="{FF2B5EF4-FFF2-40B4-BE49-F238E27FC236}">
                <a16:creationId xmlns:a16="http://schemas.microsoft.com/office/drawing/2014/main" id="{9F7351A1-FBA5-CBDA-08EB-785C5C3FB703}"/>
              </a:ext>
            </a:extLst>
          </p:cNvPr>
          <p:cNvSpPr>
            <a:spLocks/>
          </p:cNvSpPr>
          <p:nvPr>
            <p:custDataLst>
              <p:tags r:id="rId42"/>
            </p:custDataLst>
          </p:nvPr>
        </p:nvSpPr>
        <p:spPr bwMode="auto">
          <a:xfrm>
            <a:off x="3862388" y="5972175"/>
            <a:ext cx="73342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800" dirty="0"/>
              <a:t>Power and heat</a:t>
            </a:r>
            <a:endParaRPr lang="en-US" sz="800" dirty="0"/>
          </a:p>
        </p:txBody>
      </p:sp>
      <p:sp>
        <p:nvSpPr>
          <p:cNvPr id="128" name="Text Placeholder 10">
            <a:extLst>
              <a:ext uri="{FF2B5EF4-FFF2-40B4-BE49-F238E27FC236}">
                <a16:creationId xmlns:a16="http://schemas.microsoft.com/office/drawing/2014/main" id="{44D47A37-1121-9AC7-9FA7-1C8406B8296B}"/>
              </a:ext>
            </a:extLst>
          </p:cNvPr>
          <p:cNvSpPr>
            <a:spLocks/>
          </p:cNvSpPr>
          <p:nvPr>
            <p:custDataLst>
              <p:tags r:id="rId43"/>
            </p:custDataLst>
          </p:nvPr>
        </p:nvSpPr>
        <p:spPr bwMode="gray">
          <a:xfrm>
            <a:off x="9634538" y="2195513"/>
            <a:ext cx="573088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C5B8E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E5C5E7F0-3C37-46A1-951F-413FB91804AB}" type="datetime'Co''mme''rcial&#10;''C''o''m''''''''''b''us''t''''''''''i''on''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Commercial
Combustion</a:t>
            </a:fld>
            <a:br>
              <a:rPr lang="en-US" altLang="en-US" sz="800">
                <a:solidFill>
                  <a:schemeClr val="bg1"/>
                </a:solidFill>
                <a:effectLst/>
              </a:rPr>
            </a:br>
            <a:fld id="{E2795B1A-7992-436B-B811-D0A27EC3773B}" type="datetime'''''18''''''''''''''''''''''''''''''%''''''''''''''''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18%</a:t>
            </a:fld>
            <a:endParaRPr lang="en-US" sz="800" dirty="0">
              <a:solidFill>
                <a:schemeClr val="bg1"/>
              </a:solidFill>
            </a:endParaRPr>
          </a:p>
        </p:txBody>
      </p:sp>
      <p:sp>
        <p:nvSpPr>
          <p:cNvPr id="131" name="Text Placeholder 10">
            <a:extLst>
              <a:ext uri="{FF2B5EF4-FFF2-40B4-BE49-F238E27FC236}">
                <a16:creationId xmlns:a16="http://schemas.microsoft.com/office/drawing/2014/main" id="{5B6B067C-0DD7-7B2A-6479-0393D0377C9E}"/>
              </a:ext>
            </a:extLst>
          </p:cNvPr>
          <p:cNvSpPr>
            <a:spLocks/>
          </p:cNvSpPr>
          <p:nvPr>
            <p:custDataLst>
              <p:tags r:id="rId44"/>
            </p:custDataLst>
          </p:nvPr>
        </p:nvSpPr>
        <p:spPr bwMode="gray">
          <a:xfrm>
            <a:off x="4141788" y="1955800"/>
            <a:ext cx="176213" cy="244475"/>
          </a:xfrm>
          <a:prstGeom prst="rect">
            <a:avLst/>
          </a:prstGeom>
          <a:solidFill>
            <a:srgbClr val="5C46C5"/>
          </a:solidFill>
          <a:ln>
            <a:noFill/>
          </a:ln>
          <a:effectLst/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76F6F5A-93B9-4619-B90F-AB7A11500BEF}" type="datetime'''''''''''''''O''''i''''''l'''''''">
              <a:rPr lang="en-US" altLang="en-US" sz="800" smtClean="0">
                <a:solidFill>
                  <a:schemeClr val="bg1"/>
                </a:solidFill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Oil</a:t>
            </a:fld>
            <a:br>
              <a:rPr lang="en-US" altLang="en-US" sz="800">
                <a:solidFill>
                  <a:schemeClr val="bg1"/>
                </a:solidFill>
                <a:effectLst/>
              </a:rPr>
            </a:br>
            <a:fld id="{20A79161-D5D1-4D8B-A488-09D32B51BAEF}" type="datetime'''''''''''''''''''''''''''''''''''''2''''''''''''''''''''%'">
              <a:rPr lang="en-US" altLang="en-US" sz="800" smtClean="0">
                <a:solidFill>
                  <a:schemeClr val="bg1"/>
                </a:solidFill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2%</a:t>
            </a:fld>
            <a:endParaRPr lang="en-US" sz="800" dirty="0">
              <a:solidFill>
                <a:schemeClr val="bg1"/>
              </a:solidFill>
            </a:endParaRPr>
          </a:p>
        </p:txBody>
      </p:sp>
      <p:sp>
        <p:nvSpPr>
          <p:cNvPr id="130" name="Text Placeholder 10">
            <a:extLst>
              <a:ext uri="{FF2B5EF4-FFF2-40B4-BE49-F238E27FC236}">
                <a16:creationId xmlns:a16="http://schemas.microsoft.com/office/drawing/2014/main" id="{BF8226E2-350D-8FEE-C668-DA6808504748}"/>
              </a:ext>
            </a:extLst>
          </p:cNvPr>
          <p:cNvSpPr>
            <a:spLocks/>
          </p:cNvSpPr>
          <p:nvPr>
            <p:custDataLst>
              <p:tags r:id="rId45"/>
            </p:custDataLst>
          </p:nvPr>
        </p:nvSpPr>
        <p:spPr bwMode="gray">
          <a:xfrm>
            <a:off x="9710738" y="3308350"/>
            <a:ext cx="41910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E1F07A4-7ADE-46FB-92D6-501B1F362F07}" type="datetime'F''''''''''''''-''Ga''s''e''''''''''''''''''''''''''s''''''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F-Gases</a:t>
            </a:fld>
            <a:br>
              <a:rPr lang="en-US" altLang="en-US" sz="800">
                <a:solidFill>
                  <a:schemeClr val="bg1"/>
                </a:solidFill>
                <a:effectLst/>
              </a:rPr>
            </a:br>
            <a:fld id="{5954DF99-36F0-4649-B55E-6FFE4B56D83F}" type="datetime'''''''''''''''''3''''''''''6''''''''''''''''''''''''''%''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36%</a:t>
            </a:fld>
            <a:endParaRPr lang="en-US" sz="800" dirty="0">
              <a:solidFill>
                <a:schemeClr val="bg1"/>
              </a:solidFill>
            </a:endParaRPr>
          </a:p>
        </p:txBody>
      </p:sp>
      <p:sp>
        <p:nvSpPr>
          <p:cNvPr id="134" name="Text Placeholder 10">
            <a:extLst>
              <a:ext uri="{FF2B5EF4-FFF2-40B4-BE49-F238E27FC236}">
                <a16:creationId xmlns:a16="http://schemas.microsoft.com/office/drawing/2014/main" id="{7F15AED3-9CB3-0404-7A10-BDBEB187BF5B}"/>
              </a:ext>
            </a:extLst>
          </p:cNvPr>
          <p:cNvSpPr>
            <a:spLocks/>
          </p:cNvSpPr>
          <p:nvPr>
            <p:custDataLst>
              <p:tags r:id="rId46"/>
            </p:custDataLst>
          </p:nvPr>
        </p:nvSpPr>
        <p:spPr bwMode="gray">
          <a:xfrm>
            <a:off x="3943350" y="2600325"/>
            <a:ext cx="57308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5232AE5F-842E-4532-ADA9-5912225EF315}" type="datetime'''''''''Na''t''u''''''r''a''''''''''''l'' G''''''''as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Natural Gas</a:t>
            </a:fld>
            <a:br>
              <a:rPr lang="en-US" altLang="en-US" sz="800">
                <a:solidFill>
                  <a:schemeClr val="bg1"/>
                </a:solidFill>
                <a:effectLst/>
              </a:rPr>
            </a:br>
            <a:fld id="{D899CF45-EB5C-4FDD-A7FC-58690A52FE8F}" type="datetime'''''''''''''''''31''''''''%''''''''''''''''''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31%</a:t>
            </a:fld>
            <a:endParaRPr lang="en-US" sz="800" dirty="0">
              <a:solidFill>
                <a:schemeClr val="bg1"/>
              </a:solidFill>
            </a:endParaRPr>
          </a:p>
        </p:txBody>
      </p:sp>
      <p:sp>
        <p:nvSpPr>
          <p:cNvPr id="132" name="Text Placeholder 10">
            <a:extLst>
              <a:ext uri="{FF2B5EF4-FFF2-40B4-BE49-F238E27FC236}">
                <a16:creationId xmlns:a16="http://schemas.microsoft.com/office/drawing/2014/main" id="{0694D24A-4AF5-E1EE-8CC6-F0B6A2E89EDA}"/>
              </a:ext>
            </a:extLst>
          </p:cNvPr>
          <p:cNvSpPr>
            <a:spLocks/>
          </p:cNvSpPr>
          <p:nvPr>
            <p:custDataLst>
              <p:tags r:id="rId47"/>
            </p:custDataLst>
          </p:nvPr>
        </p:nvSpPr>
        <p:spPr bwMode="gray">
          <a:xfrm>
            <a:off x="9634538" y="4854575"/>
            <a:ext cx="573088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0C5B8E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30F9F6FA-CA09-4068-AB90-4B6DAC2BE1FF}" type="datetime'''R''''e''side''nt''ia''''l''&#10;Co''''''m''b''u''''stio''n''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Residential
Combustion</a:t>
            </a:fld>
            <a:br>
              <a:rPr lang="en-US" altLang="en-US" sz="800">
                <a:solidFill>
                  <a:schemeClr val="bg1"/>
                </a:solidFill>
                <a:effectLst/>
              </a:rPr>
            </a:br>
            <a:fld id="{49E692F4-D35D-4A12-81ED-2B33266D4617}" type="datetime'''''''''4''''''''''6''%''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46%</a:t>
            </a:fld>
            <a:endParaRPr lang="en-US" sz="800" dirty="0">
              <a:solidFill>
                <a:schemeClr val="bg1"/>
              </a:solidFill>
            </a:endParaRPr>
          </a:p>
        </p:txBody>
      </p:sp>
      <p:sp>
        <p:nvSpPr>
          <p:cNvPr id="133" name="Text Placeholder 10">
            <a:extLst>
              <a:ext uri="{FF2B5EF4-FFF2-40B4-BE49-F238E27FC236}">
                <a16:creationId xmlns:a16="http://schemas.microsoft.com/office/drawing/2014/main" id="{4EDEC7AC-4790-D736-785D-93B5A8DFBE9E}"/>
              </a:ext>
            </a:extLst>
          </p:cNvPr>
          <p:cNvSpPr>
            <a:spLocks/>
          </p:cNvSpPr>
          <p:nvPr>
            <p:custDataLst>
              <p:tags r:id="rId48"/>
            </p:custDataLst>
          </p:nvPr>
        </p:nvSpPr>
        <p:spPr bwMode="auto">
          <a:xfrm>
            <a:off x="9713913" y="5972175"/>
            <a:ext cx="414338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17FDADA5-DC11-4AD9-9567-267DE9B50F7E}" type="datetime'B''u''''''''''''''i''l''''d''''''''''in''g''''s'">
              <a:rPr lang="en-US" altLang="en-US" sz="8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Buildings</a:t>
            </a:fld>
            <a:endParaRPr lang="en-US" sz="800" dirty="0"/>
          </a:p>
        </p:txBody>
      </p:sp>
      <p:sp>
        <p:nvSpPr>
          <p:cNvPr id="119" name="Text Placeholder 10">
            <a:extLst>
              <a:ext uri="{FF2B5EF4-FFF2-40B4-BE49-F238E27FC236}">
                <a16:creationId xmlns:a16="http://schemas.microsoft.com/office/drawing/2014/main" id="{FAE88EEB-B7DF-B050-210E-1127E7E78926}"/>
              </a:ext>
            </a:extLst>
          </p:cNvPr>
          <p:cNvSpPr>
            <a:spLocks/>
          </p:cNvSpPr>
          <p:nvPr>
            <p:custDataLst>
              <p:tags r:id="rId49"/>
            </p:custDataLst>
          </p:nvPr>
        </p:nvSpPr>
        <p:spPr bwMode="gray">
          <a:xfrm>
            <a:off x="4110038" y="4506913"/>
            <a:ext cx="238125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A17CD62D-8A79-4BFA-93E6-E723F708B097}" type="datetime'''''C''''''o''''''''''''''a''''''''''l''''''''''''''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Coal</a:t>
            </a:fld>
            <a:br>
              <a:rPr lang="en-US" altLang="en-US" sz="800">
                <a:solidFill>
                  <a:schemeClr val="bg1"/>
                </a:solidFill>
                <a:effectLst/>
              </a:rPr>
            </a:br>
            <a:fld id="{471E5E3D-D1B0-44BE-B0AD-3C8067112EA4}" type="datetime'''''''''''''''6''''''''7''%'''''''''''''''''''">
              <a:rPr lang="en-US" altLang="en-US" sz="800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67%</a:t>
            </a:fld>
            <a:endParaRPr lang="en-US" sz="800" dirty="0">
              <a:solidFill>
                <a:schemeClr val="bg1"/>
              </a:solidFill>
            </a:endParaRPr>
          </a:p>
        </p:txBody>
      </p:sp>
      <p:sp>
        <p:nvSpPr>
          <p:cNvPr id="135" name="Text Placeholder 10">
            <a:extLst>
              <a:ext uri="{FF2B5EF4-FFF2-40B4-BE49-F238E27FC236}">
                <a16:creationId xmlns:a16="http://schemas.microsoft.com/office/drawing/2014/main" id="{C2D48CBF-8E40-B2CA-7B48-6856843E715B}"/>
              </a:ext>
            </a:extLst>
          </p:cNvPr>
          <p:cNvSpPr>
            <a:spLocks/>
          </p:cNvSpPr>
          <p:nvPr>
            <p:custDataLst>
              <p:tags r:id="rId50"/>
            </p:custDataLst>
          </p:nvPr>
        </p:nvSpPr>
        <p:spPr bwMode="gray">
          <a:xfrm>
            <a:off x="10912475" y="3862388"/>
            <a:ext cx="42545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4288" tIns="0" rIns="1428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674685E6-1F7A-45CD-B5E7-47D2D69996C9}" type="datetime'''R''''''''e''''''s''''''''i''d''''''''''''u''''''''a''''l'''">
              <a:rPr lang="en-US" altLang="en-US" sz="8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Residual</a:t>
            </a:fld>
            <a:br>
              <a:rPr lang="en-US" altLang="en-US" sz="800">
                <a:effectLst/>
              </a:rPr>
            </a:br>
            <a:fld id="{6BE6D74A-A3E0-4210-80BB-BDEF8D8319E8}" type="datetime'''''''''10''''''''''''''''''0''''''''''''''''''''''''''%'">
              <a:rPr lang="en-US" altLang="en-US" sz="8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100%</a:t>
            </a:fld>
            <a:endParaRPr lang="en-US" sz="800" dirty="0"/>
          </a:p>
        </p:txBody>
      </p:sp>
      <p:sp>
        <p:nvSpPr>
          <p:cNvPr id="136" name="Text Placeholder 10">
            <a:extLst>
              <a:ext uri="{FF2B5EF4-FFF2-40B4-BE49-F238E27FC236}">
                <a16:creationId xmlns:a16="http://schemas.microsoft.com/office/drawing/2014/main" id="{A13D6C6B-80C6-82AC-4AEF-5BC699CF1D8E}"/>
              </a:ext>
            </a:extLst>
          </p:cNvPr>
          <p:cNvSpPr>
            <a:spLocks/>
          </p:cNvSpPr>
          <p:nvPr>
            <p:custDataLst>
              <p:tags r:id="rId51"/>
            </p:custDataLst>
          </p:nvPr>
        </p:nvSpPr>
        <p:spPr bwMode="auto">
          <a:xfrm>
            <a:off x="10901363" y="5972175"/>
            <a:ext cx="447675" cy="1222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001D29CE-88A1-4DD8-BB45-607196A3CDDA}" type="datetime'''''''R''''''''e''''''''''''''''s''''idu''''a''''''''l''''s'">
              <a:rPr lang="en-US" altLang="en-US" sz="8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Residuals</a:t>
            </a:fld>
            <a:endParaRPr lang="en-US" sz="800" dirty="0"/>
          </a:p>
        </p:txBody>
      </p:sp>
      <p:sp>
        <p:nvSpPr>
          <p:cNvPr id="137" name="Text Placeholder 10">
            <a:extLst>
              <a:ext uri="{FF2B5EF4-FFF2-40B4-BE49-F238E27FC236}">
                <a16:creationId xmlns:a16="http://schemas.microsoft.com/office/drawing/2014/main" id="{59D24CB5-0D3D-1905-B9B6-96EDDA6D0CAB}"/>
              </a:ext>
            </a:extLst>
          </p:cNvPr>
          <p:cNvSpPr>
            <a:spLocks/>
          </p:cNvSpPr>
          <p:nvPr>
            <p:custDataLst>
              <p:tags r:id="rId52"/>
            </p:custDataLst>
          </p:nvPr>
        </p:nvSpPr>
        <p:spPr bwMode="gray">
          <a:xfrm>
            <a:off x="1435100" y="1730375"/>
            <a:ext cx="34766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3722509-3E49-4FEC-A705-C46057785C2F}" type="datetime'2''''''''''''''''''''2''''''''%'''''''''''''''''">
              <a:rPr lang="en-US" altLang="en-US" sz="120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22%</a:t>
            </a:fld>
            <a:endParaRPr lang="en-US" sz="1200" b="1" dirty="0"/>
          </a:p>
        </p:txBody>
      </p:sp>
      <p:sp>
        <p:nvSpPr>
          <p:cNvPr id="145" name="Text Placeholder 10">
            <a:extLst>
              <a:ext uri="{FF2B5EF4-FFF2-40B4-BE49-F238E27FC236}">
                <a16:creationId xmlns:a16="http://schemas.microsoft.com/office/drawing/2014/main" id="{BF1A6631-7074-DBA0-6787-0AF4C460E281}"/>
              </a:ext>
            </a:extLst>
          </p:cNvPr>
          <p:cNvSpPr>
            <a:spLocks/>
          </p:cNvSpPr>
          <p:nvPr>
            <p:custDataLst>
              <p:tags r:id="rId53"/>
            </p:custDataLst>
          </p:nvPr>
        </p:nvSpPr>
        <p:spPr bwMode="gray">
          <a:xfrm>
            <a:off x="4056063" y="1730375"/>
            <a:ext cx="34766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EAEE45B-4429-42E7-9FDC-F3E32DFCBC30}" type="datetime'''''''''''2''''''''''''''''''3''''''''%'''''''''''''''''''''''">
              <a:rPr lang="en-US" altLang="en-US" sz="120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23%</a:t>
            </a:fld>
            <a:endParaRPr lang="en-US" sz="1200" b="1" dirty="0"/>
          </a:p>
        </p:txBody>
      </p:sp>
      <p:sp>
        <p:nvSpPr>
          <p:cNvPr id="139" name="Text Placeholder 10">
            <a:extLst>
              <a:ext uri="{FF2B5EF4-FFF2-40B4-BE49-F238E27FC236}">
                <a16:creationId xmlns:a16="http://schemas.microsoft.com/office/drawing/2014/main" id="{23C7A4CE-352A-18B4-B808-7FA5454D5F9C}"/>
              </a:ext>
            </a:extLst>
          </p:cNvPr>
          <p:cNvSpPr>
            <a:spLocks/>
          </p:cNvSpPr>
          <p:nvPr>
            <p:custDataLst>
              <p:tags r:id="rId54"/>
            </p:custDataLst>
          </p:nvPr>
        </p:nvSpPr>
        <p:spPr bwMode="gray">
          <a:xfrm>
            <a:off x="6464300" y="1730375"/>
            <a:ext cx="34766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F2702316-214A-4DE3-9284-1558AB90FA18}" type="datetime'''1''''''''''''''''''''''''8''''''''''%'''''''''''''''''">
              <a:rPr lang="en-US" altLang="en-US" sz="120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18%</a:t>
            </a:fld>
            <a:endParaRPr lang="en-US" sz="1200" b="1" dirty="0"/>
          </a:p>
        </p:txBody>
      </p:sp>
      <p:sp>
        <p:nvSpPr>
          <p:cNvPr id="140" name="Text Placeholder 10">
            <a:extLst>
              <a:ext uri="{FF2B5EF4-FFF2-40B4-BE49-F238E27FC236}">
                <a16:creationId xmlns:a16="http://schemas.microsoft.com/office/drawing/2014/main" id="{DBB8912C-5BCF-A6B4-EE3A-ABFABB7B7ADE}"/>
              </a:ext>
            </a:extLst>
          </p:cNvPr>
          <p:cNvSpPr>
            <a:spLocks/>
          </p:cNvSpPr>
          <p:nvPr>
            <p:custDataLst>
              <p:tags r:id="rId55"/>
            </p:custDataLst>
          </p:nvPr>
        </p:nvSpPr>
        <p:spPr bwMode="gray">
          <a:xfrm>
            <a:off x="8399463" y="1730375"/>
            <a:ext cx="34766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00175F58-0581-4B7D-BD9D-6FD48553C0BB}" type="datetime'''''''''''''1''''''''''''''''''''''''''''''''''''''''''5%'''">
              <a:rPr lang="en-US" altLang="en-US" sz="120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15%</a:t>
            </a:fld>
            <a:endParaRPr lang="en-US" sz="1200" b="1" dirty="0"/>
          </a:p>
        </p:txBody>
      </p:sp>
      <p:sp>
        <p:nvSpPr>
          <p:cNvPr id="141" name="Text Placeholder 10">
            <a:extLst>
              <a:ext uri="{FF2B5EF4-FFF2-40B4-BE49-F238E27FC236}">
                <a16:creationId xmlns:a16="http://schemas.microsoft.com/office/drawing/2014/main" id="{22366AF0-5DFF-4E1A-AA4E-C8DD6BDED6E9}"/>
              </a:ext>
            </a:extLst>
          </p:cNvPr>
          <p:cNvSpPr>
            <a:spLocks/>
          </p:cNvSpPr>
          <p:nvPr>
            <p:custDataLst>
              <p:tags r:id="rId56"/>
            </p:custDataLst>
          </p:nvPr>
        </p:nvSpPr>
        <p:spPr bwMode="gray">
          <a:xfrm>
            <a:off x="9788525" y="1730375"/>
            <a:ext cx="263525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665767A-4949-4DBA-9CA7-02B3CD77D181}" type="datetime'''''''''8''%'''''''''''''''''''''''''''''''''''''''''">
              <a:rPr lang="en-US" altLang="en-US" sz="120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8%</a:t>
            </a:fld>
            <a:endParaRPr lang="en-US" sz="1200" b="1" dirty="0"/>
          </a:p>
        </p:txBody>
      </p:sp>
      <p:sp>
        <p:nvSpPr>
          <p:cNvPr id="142" name="Text Placeholder 10">
            <a:extLst>
              <a:ext uri="{FF2B5EF4-FFF2-40B4-BE49-F238E27FC236}">
                <a16:creationId xmlns:a16="http://schemas.microsoft.com/office/drawing/2014/main" id="{41220B9F-6DB5-CB47-5284-ACF1FF58A7CD}"/>
              </a:ext>
            </a:extLst>
          </p:cNvPr>
          <p:cNvSpPr>
            <a:spLocks/>
          </p:cNvSpPr>
          <p:nvPr>
            <p:custDataLst>
              <p:tags r:id="rId57"/>
            </p:custDataLst>
          </p:nvPr>
        </p:nvSpPr>
        <p:spPr bwMode="gray">
          <a:xfrm>
            <a:off x="10952163" y="1730375"/>
            <a:ext cx="347663" cy="1825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2225" tIns="0" rIns="22225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6C6D532-B257-4B25-9701-8084524584BC}" type="datetime'''''''''''''''''''13''''''''''''''%'''''''''''''''''''''''''''">
              <a:rPr lang="en-US" altLang="en-US" sz="120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13%</a:t>
            </a:fld>
            <a:endParaRPr lang="en-US" sz="1200" b="1" dirty="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5A1F6A92-3C88-1481-2918-98294CFB4E59}"/>
              </a:ext>
            </a:extLst>
          </p:cNvPr>
          <p:cNvSpPr/>
          <p:nvPr/>
        </p:nvSpPr>
        <p:spPr bwMode="gray">
          <a:xfrm>
            <a:off x="2881311" y="1912938"/>
            <a:ext cx="8985251" cy="4033071"/>
          </a:xfrm>
          <a:prstGeom prst="rect">
            <a:avLst/>
          </a:prstGeom>
          <a:solidFill>
            <a:srgbClr val="FFFFFF">
              <a:alpha val="50196"/>
            </a:srgb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9C7A28AC-45A1-1AF1-A146-2C226E17DC5C}"/>
              </a:ext>
            </a:extLst>
          </p:cNvPr>
          <p:cNvSpPr/>
          <p:nvPr/>
        </p:nvSpPr>
        <p:spPr bwMode="gray">
          <a:xfrm>
            <a:off x="334962" y="2120096"/>
            <a:ext cx="2546350" cy="547688"/>
          </a:xfrm>
          <a:prstGeom prst="rect">
            <a:avLst/>
          </a:prstGeom>
          <a:solidFill>
            <a:srgbClr val="FFFFFF">
              <a:alpha val="50196"/>
            </a:srgb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A5422DFE-BC74-9DA6-751C-5FBD4163A25F}"/>
              </a:ext>
            </a:extLst>
          </p:cNvPr>
          <p:cNvSpPr/>
          <p:nvPr/>
        </p:nvSpPr>
        <p:spPr bwMode="gray">
          <a:xfrm>
            <a:off x="334962" y="3468454"/>
            <a:ext cx="2546350" cy="2503717"/>
          </a:xfrm>
          <a:prstGeom prst="rect">
            <a:avLst/>
          </a:prstGeom>
          <a:solidFill>
            <a:srgbClr val="FFFFFF">
              <a:alpha val="50196"/>
            </a:srgbClr>
          </a:solidFill>
          <a:ln w="95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695455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4" name="think-cell data - do not delete" hidden="1">
            <a:extLst>
              <a:ext uri="{FF2B5EF4-FFF2-40B4-BE49-F238E27FC236}">
                <a16:creationId xmlns:a16="http://schemas.microsoft.com/office/drawing/2014/main" id="{4774400D-B5F8-0AD1-8F21-8423A369333F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74" imgW="592" imgH="591" progId="TCLayout.ActiveDocument.1">
                  <p:embed/>
                </p:oleObj>
              </mc:Choice>
              <mc:Fallback>
                <p:oleObj name="think-cell Slide" r:id="rId74" imgW="592" imgH="591" progId="TCLayout.ActiveDocument.1">
                  <p:embed/>
                  <p:pic>
                    <p:nvPicPr>
                      <p:cNvPr id="1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4774400D-B5F8-0AD1-8F21-8423A369333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7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EBC54925-1F1C-251A-8BCB-7B9401D152A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lIns="91440" tIns="0" rIns="91440" bIns="45720" anchor="t">
            <a:noAutofit/>
          </a:bodyPr>
          <a:lstStyle/>
          <a:p>
            <a:r>
              <a:rPr lang="en-US"/>
              <a:t>China has dominated cement production for the past decade, but share expected to decline while emerging markets’ demand grows</a:t>
            </a: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9F09124F-5A63-EBB4-7F0B-1A214F41134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sz="1600" b="1">
                <a:solidFill>
                  <a:srgbClr val="000000"/>
                </a:solidFill>
                <a:latin typeface="Arial"/>
              </a:rPr>
              <a:t>China’s production share peaked in 2013, then dipped below 50% of global in 2023 for the first time in 15 years</a:t>
            </a:r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A1C4B937-02EF-42D6-71C6-0C4A6DD73D3C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r>
              <a:rPr lang="en-US" sz="1600" b="1">
                <a:solidFill>
                  <a:srgbClr val="000000"/>
                </a:solidFill>
                <a:latin typeface="Arial"/>
              </a:rPr>
              <a:t>Demand from emerging markets, led by Sub-Saharan Africa and India, is expected to increase sharply</a:t>
            </a: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D8826299-4796-C7F1-AECE-799300EE8EFE}"/>
              </a:ext>
            </a:extLst>
          </p:cNvPr>
          <p:cNvGraphicFramePr/>
          <p:nvPr>
            <p:custDataLst>
              <p:tags r:id="rId2"/>
            </p:custDataLst>
          </p:nvPr>
        </p:nvGraphicFramePr>
        <p:xfrm>
          <a:off x="338138" y="2827338"/>
          <a:ext cx="4291012" cy="339883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6"/>
          </a:graphicData>
        </a:graphic>
      </p:graphicFrame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E444C600-9CBE-149C-2665-0BAE546EFB05}"/>
              </a:ext>
            </a:extLst>
          </p:cNvPr>
          <p:cNvCxnSpPr/>
          <p:nvPr>
            <p:custDataLst>
              <p:tags r:id="rId3"/>
            </p:custDataLst>
          </p:nvPr>
        </p:nvCxnSpPr>
        <p:spPr bwMode="auto">
          <a:xfrm>
            <a:off x="4322763" y="3389313"/>
            <a:ext cx="41275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315" name="Straight Connector 1314">
            <a:extLst>
              <a:ext uri="{FF2B5EF4-FFF2-40B4-BE49-F238E27FC236}">
                <a16:creationId xmlns:a16="http://schemas.microsoft.com/office/drawing/2014/main" id="{0A3FDB97-2361-49E1-33A3-70163DBDF71A}"/>
              </a:ext>
            </a:extLst>
          </p:cNvPr>
          <p:cNvCxnSpPr/>
          <p:nvPr>
            <p:custDataLst>
              <p:tags r:id="rId4"/>
            </p:custDataLst>
          </p:nvPr>
        </p:nvCxnSpPr>
        <p:spPr bwMode="auto">
          <a:xfrm>
            <a:off x="4608513" y="3389313"/>
            <a:ext cx="155575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338" name="Straight Connector 1337">
            <a:extLst>
              <a:ext uri="{FF2B5EF4-FFF2-40B4-BE49-F238E27FC236}">
                <a16:creationId xmlns:a16="http://schemas.microsoft.com/office/drawing/2014/main" id="{ACE83703-6B28-7D78-86D5-01B7F5530170}"/>
              </a:ext>
            </a:extLst>
          </p:cNvPr>
          <p:cNvCxnSpPr/>
          <p:nvPr>
            <p:custDataLst>
              <p:tags r:id="rId5"/>
            </p:custDataLst>
          </p:nvPr>
        </p:nvCxnSpPr>
        <p:spPr bwMode="auto">
          <a:xfrm>
            <a:off x="4356100" y="3541713"/>
            <a:ext cx="7938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FC814578-3620-561A-1B59-635F342063B6}"/>
              </a:ext>
            </a:extLst>
          </p:cNvPr>
          <p:cNvCxnSpPr/>
          <p:nvPr>
            <p:custDataLst>
              <p:tags r:id="rId6"/>
            </p:custDataLst>
          </p:nvPr>
        </p:nvCxnSpPr>
        <p:spPr bwMode="auto">
          <a:xfrm>
            <a:off x="4608513" y="3541713"/>
            <a:ext cx="155575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84" name="Straight Connector 1283">
            <a:extLst>
              <a:ext uri="{FF2B5EF4-FFF2-40B4-BE49-F238E27FC236}">
                <a16:creationId xmlns:a16="http://schemas.microsoft.com/office/drawing/2014/main" id="{4981356C-A6B3-80B6-612F-897869BC7645}"/>
              </a:ext>
            </a:extLst>
          </p:cNvPr>
          <p:cNvCxnSpPr/>
          <p:nvPr>
            <p:custDataLst>
              <p:tags r:id="rId7"/>
            </p:custDataLst>
          </p:nvPr>
        </p:nvCxnSpPr>
        <p:spPr bwMode="auto">
          <a:xfrm>
            <a:off x="4721225" y="3386138"/>
            <a:ext cx="0" cy="158750"/>
          </a:xfrm>
          <a:prstGeom prst="line">
            <a:avLst/>
          </a:prstGeom>
          <a:ln w="2857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82" name="Straight Connector 1281">
            <a:extLst>
              <a:ext uri="{FF2B5EF4-FFF2-40B4-BE49-F238E27FC236}">
                <a16:creationId xmlns:a16="http://schemas.microsoft.com/office/drawing/2014/main" id="{5E0F359D-B96D-B83C-B6E2-D959DAC155BE}"/>
              </a:ext>
            </a:extLst>
          </p:cNvPr>
          <p:cNvCxnSpPr/>
          <p:nvPr>
            <p:custDataLst>
              <p:tags r:id="rId8"/>
            </p:custDataLst>
          </p:nvPr>
        </p:nvCxnSpPr>
        <p:spPr bwMode="auto">
          <a:xfrm>
            <a:off x="1477963" y="3389313"/>
            <a:ext cx="258763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314" name="Straight Connector 1313">
            <a:extLst>
              <a:ext uri="{FF2B5EF4-FFF2-40B4-BE49-F238E27FC236}">
                <a16:creationId xmlns:a16="http://schemas.microsoft.com/office/drawing/2014/main" id="{C61DD8F4-7472-F235-69D0-36CED08AB9DD}"/>
              </a:ext>
            </a:extLst>
          </p:cNvPr>
          <p:cNvCxnSpPr/>
          <p:nvPr>
            <p:custDataLst>
              <p:tags r:id="rId9"/>
            </p:custDataLst>
          </p:nvPr>
        </p:nvCxnSpPr>
        <p:spPr bwMode="auto">
          <a:xfrm>
            <a:off x="1981200" y="3389313"/>
            <a:ext cx="331788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318" name="Straight Connector 1317">
            <a:extLst>
              <a:ext uri="{FF2B5EF4-FFF2-40B4-BE49-F238E27FC236}">
                <a16:creationId xmlns:a16="http://schemas.microsoft.com/office/drawing/2014/main" id="{0DD77D4F-DB6D-DA80-0AF7-A5DE4546565A}"/>
              </a:ext>
            </a:extLst>
          </p:cNvPr>
          <p:cNvCxnSpPr/>
          <p:nvPr>
            <p:custDataLst>
              <p:tags r:id="rId10"/>
            </p:custDataLst>
          </p:nvPr>
        </p:nvCxnSpPr>
        <p:spPr bwMode="auto">
          <a:xfrm>
            <a:off x="2557463" y="3389313"/>
            <a:ext cx="331788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319" name="Straight Connector 1318">
            <a:extLst>
              <a:ext uri="{FF2B5EF4-FFF2-40B4-BE49-F238E27FC236}">
                <a16:creationId xmlns:a16="http://schemas.microsoft.com/office/drawing/2014/main" id="{DB5FF240-AB05-7CAF-9968-8F30E2CC7115}"/>
              </a:ext>
            </a:extLst>
          </p:cNvPr>
          <p:cNvCxnSpPr/>
          <p:nvPr>
            <p:custDataLst>
              <p:tags r:id="rId11"/>
            </p:custDataLst>
          </p:nvPr>
        </p:nvCxnSpPr>
        <p:spPr bwMode="auto">
          <a:xfrm>
            <a:off x="3133725" y="3389313"/>
            <a:ext cx="331788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322" name="Straight Connector 1321">
            <a:extLst>
              <a:ext uri="{FF2B5EF4-FFF2-40B4-BE49-F238E27FC236}">
                <a16:creationId xmlns:a16="http://schemas.microsoft.com/office/drawing/2014/main" id="{EEC6C4D5-001B-915A-0AEF-A776644AFF6B}"/>
              </a:ext>
            </a:extLst>
          </p:cNvPr>
          <p:cNvCxnSpPr/>
          <p:nvPr>
            <p:custDataLst>
              <p:tags r:id="rId12"/>
            </p:custDataLst>
          </p:nvPr>
        </p:nvCxnSpPr>
        <p:spPr bwMode="auto">
          <a:xfrm>
            <a:off x="3709987" y="3389313"/>
            <a:ext cx="293688" cy="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dash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025" name="Straight Connector 1024">
            <a:extLst>
              <a:ext uri="{FF2B5EF4-FFF2-40B4-BE49-F238E27FC236}">
                <a16:creationId xmlns:a16="http://schemas.microsoft.com/office/drawing/2014/main" id="{9C959E95-7B48-AD9C-9442-EEA312B9A098}"/>
              </a:ext>
            </a:extLst>
          </p:cNvPr>
          <p:cNvCxnSpPr/>
          <p:nvPr>
            <p:custDataLst>
              <p:tags r:id="rId13"/>
            </p:custDataLst>
          </p:nvPr>
        </p:nvCxnSpPr>
        <p:spPr bwMode="auto">
          <a:xfrm flipH="1" flipV="1">
            <a:off x="850900" y="3089275"/>
            <a:ext cx="65088" cy="53975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978" name="Straight Connector 977">
            <a:extLst>
              <a:ext uri="{FF2B5EF4-FFF2-40B4-BE49-F238E27FC236}">
                <a16:creationId xmlns:a16="http://schemas.microsoft.com/office/drawing/2014/main" id="{B1CA89EA-3F8C-8E06-D17F-3C51B95747C0}"/>
              </a:ext>
            </a:extLst>
          </p:cNvPr>
          <p:cNvCxnSpPr>
            <a:cxnSpLocks/>
          </p:cNvCxnSpPr>
          <p:nvPr>
            <p:custDataLst>
              <p:tags r:id="rId14"/>
            </p:custDataLst>
          </p:nvPr>
        </p:nvCxnSpPr>
        <p:spPr bwMode="auto">
          <a:xfrm flipH="1" flipV="1">
            <a:off x="850900" y="3143251"/>
            <a:ext cx="65088" cy="80963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991" name="Straight Connector 990">
            <a:extLst>
              <a:ext uri="{FF2B5EF4-FFF2-40B4-BE49-F238E27FC236}">
                <a16:creationId xmlns:a16="http://schemas.microsoft.com/office/drawing/2014/main" id="{75599D34-B6BE-BC01-52BC-2B4C7CFC8C8E}"/>
              </a:ext>
            </a:extLst>
          </p:cNvPr>
          <p:cNvCxnSpPr/>
          <p:nvPr>
            <p:custDataLst>
              <p:tags r:id="rId15"/>
            </p:custDataLst>
          </p:nvPr>
        </p:nvCxnSpPr>
        <p:spPr bwMode="auto">
          <a:xfrm flipH="1" flipV="1">
            <a:off x="4305300" y="3092449"/>
            <a:ext cx="65088" cy="5080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981" name="Straight Connector 980">
            <a:extLst>
              <a:ext uri="{FF2B5EF4-FFF2-40B4-BE49-F238E27FC236}">
                <a16:creationId xmlns:a16="http://schemas.microsoft.com/office/drawing/2014/main" id="{A33AA286-DE4D-E9CC-0F39-A7F0BCA0E6AA}"/>
              </a:ext>
            </a:extLst>
          </p:cNvPr>
          <p:cNvCxnSpPr>
            <a:cxnSpLocks/>
          </p:cNvCxnSpPr>
          <p:nvPr>
            <p:custDataLst>
              <p:tags r:id="rId16"/>
            </p:custDataLst>
          </p:nvPr>
        </p:nvCxnSpPr>
        <p:spPr bwMode="auto">
          <a:xfrm flipH="1" flipV="1">
            <a:off x="4305300" y="3152775"/>
            <a:ext cx="65088" cy="150813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988" name="Straight Connector 987">
            <a:extLst>
              <a:ext uri="{FF2B5EF4-FFF2-40B4-BE49-F238E27FC236}">
                <a16:creationId xmlns:a16="http://schemas.microsoft.com/office/drawing/2014/main" id="{507CE2D8-11CA-C5B0-963B-C371A2AFAB4A}"/>
              </a:ext>
            </a:extLst>
          </p:cNvPr>
          <p:cNvCxnSpPr/>
          <p:nvPr>
            <p:custDataLst>
              <p:tags r:id="rId17"/>
            </p:custDataLst>
          </p:nvPr>
        </p:nvCxnSpPr>
        <p:spPr bwMode="auto">
          <a:xfrm flipH="1" flipV="1">
            <a:off x="4305300" y="3224213"/>
            <a:ext cx="65088" cy="160338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 useBgFill="1">
        <p:nvSpPr>
          <p:cNvPr id="1361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8"/>
            </p:custDataLst>
          </p:nvPr>
        </p:nvSpPr>
        <p:spPr bwMode="gray">
          <a:xfrm>
            <a:off x="915988" y="3224213"/>
            <a:ext cx="231775" cy="160338"/>
          </a:xfrm>
          <a:prstGeom prst="rect">
            <a:avLst/>
          </a:prstGeom>
          <a:ln>
            <a:noFill/>
          </a:ln>
          <a:effectLst/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638BB7B3-9C8C-420E-9B00-D534F281ECC0}" type="datetime'''2''''''''''''%'''''''''''''''''''''">
              <a:rPr lang="en-US" altLang="en-US" sz="1050" smtClean="0">
                <a:effectLst/>
              </a:rPr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2%</a:t>
            </a:fld>
            <a:endParaRPr lang="en-US" sz="1050"/>
          </a:p>
        </p:txBody>
      </p:sp>
      <p:sp>
        <p:nvSpPr>
          <p:cNvPr id="25" name="Text Placeholder 10">
            <a:extLst>
              <a:ext uri="{FF2B5EF4-FFF2-40B4-BE49-F238E27FC236}">
                <a16:creationId xmlns:a16="http://schemas.microsoft.com/office/drawing/2014/main" id="{B6089B54-BFDE-5967-8DBE-373954D69142}"/>
              </a:ext>
            </a:extLst>
          </p:cNvPr>
          <p:cNvSpPr>
            <a:spLocks/>
          </p:cNvSpPr>
          <p:nvPr>
            <p:custDataLst>
              <p:tags r:id="rId19"/>
            </p:custDataLst>
          </p:nvPr>
        </p:nvSpPr>
        <p:spPr bwMode="auto">
          <a:xfrm>
            <a:off x="552450" y="60340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AE9E5E91-E0CB-4AFE-A8B7-19C6819D361B}" type="datetime'''''''''''''20''''''''''''1''''''''''''''1''''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2011</a:t>
            </a:fld>
            <a:endParaRPr lang="en-US" sz="1050"/>
          </a:p>
        </p:txBody>
      </p:sp>
      <p:sp>
        <p:nvSpPr>
          <p:cNvPr id="27" name="Text Placeholder 10">
            <a:extLst>
              <a:ext uri="{FF2B5EF4-FFF2-40B4-BE49-F238E27FC236}">
                <a16:creationId xmlns:a16="http://schemas.microsoft.com/office/drawing/2014/main" id="{1013B8C7-7373-FA7B-E208-8B9850B29AE6}"/>
              </a:ext>
            </a:extLst>
          </p:cNvPr>
          <p:cNvSpPr>
            <a:spLocks/>
          </p:cNvSpPr>
          <p:nvPr>
            <p:custDataLst>
              <p:tags r:id="rId20"/>
            </p:custDataLst>
          </p:nvPr>
        </p:nvSpPr>
        <p:spPr bwMode="auto">
          <a:xfrm>
            <a:off x="1128713" y="60340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68290C5D-6A5A-4342-94BC-935CBE32AEBD}" type="datetime'''''''''''''2''''0''1''3''''''''''''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2013</a:t>
            </a:fld>
            <a:endParaRPr lang="en-US" sz="1050"/>
          </a:p>
        </p:txBody>
      </p:sp>
      <p:sp>
        <p:nvSpPr>
          <p:cNvPr id="29" name="Text Placeholder 10">
            <a:extLst>
              <a:ext uri="{FF2B5EF4-FFF2-40B4-BE49-F238E27FC236}">
                <a16:creationId xmlns:a16="http://schemas.microsoft.com/office/drawing/2014/main" id="{0DE619A6-41D7-8BD1-598A-3ADA3A5F5720}"/>
              </a:ext>
            </a:extLst>
          </p:cNvPr>
          <p:cNvSpPr>
            <a:spLocks/>
          </p:cNvSpPr>
          <p:nvPr>
            <p:custDataLst>
              <p:tags r:id="rId21"/>
            </p:custDataLst>
          </p:nvPr>
        </p:nvSpPr>
        <p:spPr bwMode="auto">
          <a:xfrm>
            <a:off x="1703388" y="60340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C40FD06-1BEA-4C22-8123-D01C4C84C086}" type="datetime'''''''''''''''''''2''''''''''0''1''5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2015</a:t>
            </a:fld>
            <a:endParaRPr lang="en-US" sz="1050"/>
          </a:p>
        </p:txBody>
      </p:sp>
      <p:sp>
        <p:nvSpPr>
          <p:cNvPr id="31" name="Text Placeholder 10">
            <a:extLst>
              <a:ext uri="{FF2B5EF4-FFF2-40B4-BE49-F238E27FC236}">
                <a16:creationId xmlns:a16="http://schemas.microsoft.com/office/drawing/2014/main" id="{1F59E159-522A-F0AB-3E79-54F07B8E55C2}"/>
              </a:ext>
            </a:extLst>
          </p:cNvPr>
          <p:cNvSpPr>
            <a:spLocks/>
          </p:cNvSpPr>
          <p:nvPr>
            <p:custDataLst>
              <p:tags r:id="rId22"/>
            </p:custDataLst>
          </p:nvPr>
        </p:nvSpPr>
        <p:spPr bwMode="auto">
          <a:xfrm>
            <a:off x="2279650" y="60340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87A7203-3440-43BB-9124-4BA8D699643F}" type="datetime'''''''''2''0''''''''''''''1''''''''''''''''''7''''''''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2017</a:t>
            </a:fld>
            <a:endParaRPr lang="en-US" sz="1050"/>
          </a:p>
        </p:txBody>
      </p:sp>
      <p:sp>
        <p:nvSpPr>
          <p:cNvPr id="33" name="Text Placeholder 10">
            <a:extLst>
              <a:ext uri="{FF2B5EF4-FFF2-40B4-BE49-F238E27FC236}">
                <a16:creationId xmlns:a16="http://schemas.microsoft.com/office/drawing/2014/main" id="{AA1B5744-1266-5213-B8C4-1590C0BAD8EA}"/>
              </a:ext>
            </a:extLst>
          </p:cNvPr>
          <p:cNvSpPr>
            <a:spLocks/>
          </p:cNvSpPr>
          <p:nvPr>
            <p:custDataLst>
              <p:tags r:id="rId23"/>
            </p:custDataLst>
          </p:nvPr>
        </p:nvSpPr>
        <p:spPr bwMode="auto">
          <a:xfrm>
            <a:off x="2855913" y="60340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01232C52-73D3-4A30-82AA-A825C73F27A6}" type="datetime'''20''1''''''''''''9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2019</a:t>
            </a:fld>
            <a:endParaRPr lang="en-US" sz="1050"/>
          </a:p>
        </p:txBody>
      </p:sp>
      <p:sp>
        <p:nvSpPr>
          <p:cNvPr id="35" name="Text Placeholder 10">
            <a:extLst>
              <a:ext uri="{FF2B5EF4-FFF2-40B4-BE49-F238E27FC236}">
                <a16:creationId xmlns:a16="http://schemas.microsoft.com/office/drawing/2014/main" id="{BB20C466-89E7-D286-67AD-CDC0B9815391}"/>
              </a:ext>
            </a:extLst>
          </p:cNvPr>
          <p:cNvSpPr>
            <a:spLocks/>
          </p:cNvSpPr>
          <p:nvPr>
            <p:custDataLst>
              <p:tags r:id="rId24"/>
            </p:custDataLst>
          </p:nvPr>
        </p:nvSpPr>
        <p:spPr bwMode="auto">
          <a:xfrm>
            <a:off x="3432175" y="60340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3DD210B8-7B3C-4A24-A41F-3880C0E9E8A5}" type="datetime'''''''''''''2''''''''''''''0''''''2''''''''''''1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2021</a:t>
            </a:fld>
            <a:endParaRPr lang="en-US" sz="1050"/>
          </a:p>
        </p:txBody>
      </p:sp>
      <p:sp>
        <p:nvSpPr>
          <p:cNvPr id="1276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5"/>
            </p:custDataLst>
          </p:nvPr>
        </p:nvSpPr>
        <p:spPr bwMode="gray">
          <a:xfrm>
            <a:off x="4010025" y="4100513"/>
            <a:ext cx="306388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C30C3E"/>
                </a:solidFill>
              </a14:hiddenFill>
            </a:ext>
          </a:extLst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br>
              <a:rPr lang="en-US" altLang="en-US" sz="1050" b="1">
                <a:solidFill>
                  <a:schemeClr val="bg1"/>
                </a:solidFill>
                <a:effectLst/>
              </a:rPr>
            </a:br>
            <a:fld id="{0317A132-2531-4A98-87FF-1F52AC219703}" type="datetime'''''''4''''''''''''''9''''''''''''%'''''''''">
              <a:rPr lang="en-US" altLang="en-US" sz="1050" b="1" smtClean="0">
                <a:solidFill>
                  <a:schemeClr val="bg1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49%</a:t>
            </a:fld>
            <a:endParaRPr lang="en-US" sz="1050" b="1">
              <a:solidFill>
                <a:schemeClr val="bg1"/>
              </a:solidFill>
            </a:endParaRPr>
          </a:p>
        </p:txBody>
      </p:sp>
      <p:sp>
        <p:nvSpPr>
          <p:cNvPr id="37" name="Text Placeholder 10">
            <a:extLst>
              <a:ext uri="{FF2B5EF4-FFF2-40B4-BE49-F238E27FC236}">
                <a16:creationId xmlns:a16="http://schemas.microsoft.com/office/drawing/2014/main" id="{DF4AD0B1-A885-36D4-1BE5-1362111A419E}"/>
              </a:ext>
            </a:extLst>
          </p:cNvPr>
          <p:cNvSpPr>
            <a:spLocks/>
          </p:cNvSpPr>
          <p:nvPr>
            <p:custDataLst>
              <p:tags r:id="rId26"/>
            </p:custDataLst>
          </p:nvPr>
        </p:nvSpPr>
        <p:spPr bwMode="auto">
          <a:xfrm>
            <a:off x="4006850" y="6034088"/>
            <a:ext cx="3111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DF123E11-5AB5-4938-A2E0-7DB1BF6B4A26}" type="datetime'''''''''''''2''''''''''''''0''''''''''''''''''''2''''3'''''''">
              <a:rPr lang="en-US" altLang="en-US" sz="105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2023</a:t>
            </a:fld>
            <a:endParaRPr lang="en-US" sz="1050"/>
          </a:p>
        </p:txBody>
      </p:sp>
      <p:sp>
        <p:nvSpPr>
          <p:cNvPr id="48" name="Text Placeholder 10">
            <a:extLst>
              <a:ext uri="{FF2B5EF4-FFF2-40B4-BE49-F238E27FC236}">
                <a16:creationId xmlns:a16="http://schemas.microsoft.com/office/drawing/2014/main" id="{6990BAB4-A349-0819-ECA5-EF9A409EE0D5}"/>
              </a:ext>
            </a:extLst>
          </p:cNvPr>
          <p:cNvSpPr>
            <a:spLocks/>
          </p:cNvSpPr>
          <p:nvPr>
            <p:custDataLst>
              <p:tags r:id="rId27"/>
            </p:custDataLst>
          </p:nvPr>
        </p:nvSpPr>
        <p:spPr bwMode="gray">
          <a:xfrm>
            <a:off x="558800" y="2878138"/>
            <a:ext cx="2984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9205D2F2-BE15-4806-BC5B-51763A586CD3}" type="datetime'3.''''''6''''''''''''''''''''''''''''''''''''''''''''0'">
              <a:rPr lang="en-US" altLang="en-US" sz="105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3.60</a:t>
            </a:fld>
            <a:endParaRPr lang="en-US" sz="1050" b="1"/>
          </a:p>
        </p:txBody>
      </p:sp>
      <p:sp>
        <p:nvSpPr>
          <p:cNvPr id="50" name="Text Placeholder 10">
            <a:extLst>
              <a:ext uri="{FF2B5EF4-FFF2-40B4-BE49-F238E27FC236}">
                <a16:creationId xmlns:a16="http://schemas.microsoft.com/office/drawing/2014/main" id="{ED616A8C-AC46-258B-66B7-81FCD17C17E3}"/>
              </a:ext>
            </a:extLst>
          </p:cNvPr>
          <p:cNvSpPr>
            <a:spLocks/>
          </p:cNvSpPr>
          <p:nvPr>
            <p:custDataLst>
              <p:tags r:id="rId28"/>
            </p:custDataLst>
          </p:nvPr>
        </p:nvSpPr>
        <p:spPr bwMode="gray">
          <a:xfrm>
            <a:off x="1135063" y="2878138"/>
            <a:ext cx="2984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AAF27E5-9844-4E25-A952-27F52C0A12E6}" type="datetime'4''''''''''''''''''''''''''''.''''''''''0''''''8'''''''''''">
              <a:rPr lang="en-US" altLang="en-US" sz="105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4.08</a:t>
            </a:fld>
            <a:endParaRPr lang="en-US" sz="1050" b="1"/>
          </a:p>
        </p:txBody>
      </p:sp>
      <p:sp>
        <p:nvSpPr>
          <p:cNvPr id="52" name="Text Placeholder 10">
            <a:extLst>
              <a:ext uri="{FF2B5EF4-FFF2-40B4-BE49-F238E27FC236}">
                <a16:creationId xmlns:a16="http://schemas.microsoft.com/office/drawing/2014/main" id="{B6A6037B-6203-6993-7246-F26D216C9F72}"/>
              </a:ext>
            </a:extLst>
          </p:cNvPr>
          <p:cNvSpPr>
            <a:spLocks/>
          </p:cNvSpPr>
          <p:nvPr>
            <p:custDataLst>
              <p:tags r:id="rId29"/>
            </p:custDataLst>
          </p:nvPr>
        </p:nvSpPr>
        <p:spPr bwMode="gray">
          <a:xfrm>
            <a:off x="1709738" y="2878138"/>
            <a:ext cx="2984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326104DD-4300-48D3-B54A-A4ADC8711A9C}" type="datetime'''''''4''''''''''''''''.''''''''1''''0'''''''''''">
              <a:rPr lang="en-US" altLang="en-US" sz="105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4.10</a:t>
            </a:fld>
            <a:endParaRPr lang="en-US" sz="1050" b="1"/>
          </a:p>
        </p:txBody>
      </p:sp>
      <p:sp>
        <p:nvSpPr>
          <p:cNvPr id="54" name="Text Placeholder 10">
            <a:extLst>
              <a:ext uri="{FF2B5EF4-FFF2-40B4-BE49-F238E27FC236}">
                <a16:creationId xmlns:a16="http://schemas.microsoft.com/office/drawing/2014/main" id="{A92C1678-99D4-9197-277E-A3169587A85C}"/>
              </a:ext>
            </a:extLst>
          </p:cNvPr>
          <p:cNvSpPr>
            <a:spLocks/>
          </p:cNvSpPr>
          <p:nvPr>
            <p:custDataLst>
              <p:tags r:id="rId30"/>
            </p:custDataLst>
          </p:nvPr>
        </p:nvSpPr>
        <p:spPr bwMode="gray">
          <a:xfrm>
            <a:off x="2286000" y="2878138"/>
            <a:ext cx="2984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7AEF0D3F-B109-4F29-990C-5B1292D554B4}" type="datetime'4''''''''''''''''''''''''''''.''''''0''''''''''''''5'''">
              <a:rPr lang="en-US" altLang="en-US" sz="105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4.05</a:t>
            </a:fld>
            <a:endParaRPr lang="en-US" sz="1050" b="1"/>
          </a:p>
        </p:txBody>
      </p:sp>
      <p:sp>
        <p:nvSpPr>
          <p:cNvPr id="56" name="Text Placeholder 10">
            <a:extLst>
              <a:ext uri="{FF2B5EF4-FFF2-40B4-BE49-F238E27FC236}">
                <a16:creationId xmlns:a16="http://schemas.microsoft.com/office/drawing/2014/main" id="{3CB2F591-8219-2473-5652-8234C439ED8E}"/>
              </a:ext>
            </a:extLst>
          </p:cNvPr>
          <p:cNvSpPr>
            <a:spLocks/>
          </p:cNvSpPr>
          <p:nvPr>
            <p:custDataLst>
              <p:tags r:id="rId31"/>
            </p:custDataLst>
          </p:nvPr>
        </p:nvSpPr>
        <p:spPr bwMode="gray">
          <a:xfrm>
            <a:off x="2862263" y="2878138"/>
            <a:ext cx="2984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3738B7F1-090E-4882-97AE-AA2832ACF839}" type="datetime'''4''''''.1''''''''''''''''''''''''''''''0'''''''''''''''''''">
              <a:rPr lang="en-US" altLang="en-US" sz="105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4.10</a:t>
            </a:fld>
            <a:endParaRPr lang="en-US" sz="1050" b="1"/>
          </a:p>
        </p:txBody>
      </p:sp>
      <p:sp>
        <p:nvSpPr>
          <p:cNvPr id="58" name="Text Placeholder 10">
            <a:extLst>
              <a:ext uri="{FF2B5EF4-FFF2-40B4-BE49-F238E27FC236}">
                <a16:creationId xmlns:a16="http://schemas.microsoft.com/office/drawing/2014/main" id="{2FFF032E-EE51-FCDA-4032-80C7A9CA6533}"/>
              </a:ext>
            </a:extLst>
          </p:cNvPr>
          <p:cNvSpPr>
            <a:spLocks/>
          </p:cNvSpPr>
          <p:nvPr>
            <p:custDataLst>
              <p:tags r:id="rId32"/>
            </p:custDataLst>
          </p:nvPr>
        </p:nvSpPr>
        <p:spPr bwMode="gray">
          <a:xfrm>
            <a:off x="3438525" y="2878138"/>
            <a:ext cx="2984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84C0B351-46AA-44CD-B5FA-11BC07DD6460}" type="datetime'''''''''''4''''''.''''''''''''4''''''''''0'''''''''''''">
              <a:rPr lang="en-US" altLang="en-US" sz="105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4.40</a:t>
            </a:fld>
            <a:endParaRPr lang="en-US" sz="1050" b="1"/>
          </a:p>
        </p:txBody>
      </p:sp>
      <p:sp>
        <p:nvSpPr>
          <p:cNvPr id="60" name="Text Placeholder 10">
            <a:extLst>
              <a:ext uri="{FF2B5EF4-FFF2-40B4-BE49-F238E27FC236}">
                <a16:creationId xmlns:a16="http://schemas.microsoft.com/office/drawing/2014/main" id="{D326E4C6-70A9-0132-CAAC-C18DB118DC67}"/>
              </a:ext>
            </a:extLst>
          </p:cNvPr>
          <p:cNvSpPr>
            <a:spLocks/>
          </p:cNvSpPr>
          <p:nvPr>
            <p:custDataLst>
              <p:tags r:id="rId33"/>
            </p:custDataLst>
          </p:nvPr>
        </p:nvSpPr>
        <p:spPr bwMode="gray">
          <a:xfrm>
            <a:off x="4013200" y="2878138"/>
            <a:ext cx="298450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E30BBD11-4F24-4EE4-8272-35B8FABBF8C2}" type="datetime'4''''''.''''''''''''1''''''''''''''''''''''''0'''''">
              <a:rPr lang="en-US" altLang="en-US" sz="105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4.10</a:t>
            </a:fld>
            <a:endParaRPr lang="en-US" sz="1050" b="1"/>
          </a:p>
        </p:txBody>
      </p:sp>
      <p:sp useBgFill="1">
        <p:nvSpPr>
          <p:cNvPr id="1335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34"/>
            </p:custDataLst>
          </p:nvPr>
        </p:nvSpPr>
        <p:spPr bwMode="gray">
          <a:xfrm>
            <a:off x="915988" y="3063875"/>
            <a:ext cx="231775" cy="160338"/>
          </a:xfrm>
          <a:prstGeom prst="rect">
            <a:avLst/>
          </a:prstGeom>
          <a:ln>
            <a:noFill/>
          </a:ln>
          <a:effectLst/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ECCDAB60-092B-481B-B162-766D8EBCBD72}" type="datetime'''''''''''''''''2''''''%'''''''''''''''''''''''''''">
              <a:rPr lang="en-US" altLang="en-US" sz="1050" smtClean="0">
                <a:effectLst/>
              </a:rPr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2%</a:t>
            </a:fld>
            <a:endParaRPr lang="en-US" sz="1050"/>
          </a:p>
        </p:txBody>
      </p:sp>
      <p:sp>
        <p:nvSpPr>
          <p:cNvPr id="1278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35"/>
            </p:custDataLst>
          </p:nvPr>
        </p:nvSpPr>
        <p:spPr bwMode="auto">
          <a:xfrm>
            <a:off x="4811713" y="3352800"/>
            <a:ext cx="495300" cy="227013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61463A3B-B53E-4D93-BE9A-D608EE2CAFA0}" type="datetime'''''''''''-''''5''.''''2''''''''''''''''''''''''%'''''">
              <a:rPr lang="en-US" altLang="en-US" sz="1050" b="1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-5.2%</a:t>
            </a:fld>
            <a:endParaRPr lang="en-US" sz="1050" b="1"/>
          </a:p>
        </p:txBody>
      </p:sp>
      <p:sp>
        <p:nvSpPr>
          <p:cNvPr id="450" name="Rectangle 449">
            <a:extLst>
              <a:ext uri="{FF2B5EF4-FFF2-40B4-BE49-F238E27FC236}">
                <a16:creationId xmlns:a16="http://schemas.microsoft.com/office/drawing/2014/main" id="{3E59018A-CF04-AF95-E8F2-FE59291EB2B1}"/>
              </a:ext>
            </a:extLst>
          </p:cNvPr>
          <p:cNvSpPr/>
          <p:nvPr>
            <p:custDataLst>
              <p:tags r:id="rId36"/>
            </p:custDataLst>
          </p:nvPr>
        </p:nvSpPr>
        <p:spPr bwMode="auto">
          <a:xfrm>
            <a:off x="3832225" y="2097088"/>
            <a:ext cx="187325" cy="139700"/>
          </a:xfrm>
          <a:prstGeom prst="rect">
            <a:avLst/>
          </a:prstGeom>
          <a:solidFill>
            <a:schemeClr val="accent1"/>
          </a:solidFill>
          <a:ln w="3175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449" name="Rectangle 448">
            <a:extLst>
              <a:ext uri="{FF2B5EF4-FFF2-40B4-BE49-F238E27FC236}">
                <a16:creationId xmlns:a16="http://schemas.microsoft.com/office/drawing/2014/main" id="{F3F3311F-A55B-827F-520F-664D5CC14510}"/>
              </a:ext>
            </a:extLst>
          </p:cNvPr>
          <p:cNvSpPr/>
          <p:nvPr>
            <p:custDataLst>
              <p:tags r:id="rId37"/>
            </p:custDataLst>
          </p:nvPr>
        </p:nvSpPr>
        <p:spPr bwMode="auto">
          <a:xfrm>
            <a:off x="3832225" y="2308225"/>
            <a:ext cx="187325" cy="139700"/>
          </a:xfrm>
          <a:prstGeom prst="rect">
            <a:avLst/>
          </a:prstGeom>
          <a:solidFill>
            <a:schemeClr val="accent2"/>
          </a:solidFill>
          <a:ln w="3175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448" name="Rectangle 447">
            <a:extLst>
              <a:ext uri="{FF2B5EF4-FFF2-40B4-BE49-F238E27FC236}">
                <a16:creationId xmlns:a16="http://schemas.microsoft.com/office/drawing/2014/main" id="{2C062F74-9E0E-D0E6-0BF1-DC0885A36259}"/>
              </a:ext>
            </a:extLst>
          </p:cNvPr>
          <p:cNvSpPr/>
          <p:nvPr>
            <p:custDataLst>
              <p:tags r:id="rId38"/>
            </p:custDataLst>
          </p:nvPr>
        </p:nvSpPr>
        <p:spPr bwMode="auto">
          <a:xfrm>
            <a:off x="3832225" y="2519363"/>
            <a:ext cx="187325" cy="139700"/>
          </a:xfrm>
          <a:prstGeom prst="rect">
            <a:avLst/>
          </a:prstGeom>
          <a:solidFill>
            <a:schemeClr val="accent3"/>
          </a:solidFill>
          <a:ln w="3175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447" name="Rectangle 446">
            <a:extLst>
              <a:ext uri="{FF2B5EF4-FFF2-40B4-BE49-F238E27FC236}">
                <a16:creationId xmlns:a16="http://schemas.microsoft.com/office/drawing/2014/main" id="{8695E8C2-5D18-9272-E82E-FCA215875EB1}"/>
              </a:ext>
            </a:extLst>
          </p:cNvPr>
          <p:cNvSpPr/>
          <p:nvPr>
            <p:custDataLst>
              <p:tags r:id="rId39"/>
            </p:custDataLst>
          </p:nvPr>
        </p:nvSpPr>
        <p:spPr bwMode="auto">
          <a:xfrm>
            <a:off x="4662488" y="2097088"/>
            <a:ext cx="187325" cy="139700"/>
          </a:xfrm>
          <a:prstGeom prst="rect">
            <a:avLst/>
          </a:prstGeom>
          <a:solidFill>
            <a:schemeClr val="accent6"/>
          </a:solidFill>
          <a:ln w="3175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446" name="Rectangle 445">
            <a:extLst>
              <a:ext uri="{FF2B5EF4-FFF2-40B4-BE49-F238E27FC236}">
                <a16:creationId xmlns:a16="http://schemas.microsoft.com/office/drawing/2014/main" id="{7E01BB47-11D8-8DC3-5E25-E0FB7C6F2F4E}"/>
              </a:ext>
            </a:extLst>
          </p:cNvPr>
          <p:cNvSpPr/>
          <p:nvPr>
            <p:custDataLst>
              <p:tags r:id="rId40"/>
            </p:custDataLst>
          </p:nvPr>
        </p:nvSpPr>
        <p:spPr bwMode="auto">
          <a:xfrm>
            <a:off x="4662488" y="2308225"/>
            <a:ext cx="187325" cy="139700"/>
          </a:xfrm>
          <a:prstGeom prst="rect">
            <a:avLst/>
          </a:prstGeom>
          <a:solidFill>
            <a:schemeClr val="accent5"/>
          </a:solidFill>
          <a:ln w="3175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445" name="Rectangle 444">
            <a:extLst>
              <a:ext uri="{FF2B5EF4-FFF2-40B4-BE49-F238E27FC236}">
                <a16:creationId xmlns:a16="http://schemas.microsoft.com/office/drawing/2014/main" id="{9AECB6F6-FAFE-5DE8-C492-2BB6DBD1E508}"/>
              </a:ext>
            </a:extLst>
          </p:cNvPr>
          <p:cNvSpPr/>
          <p:nvPr>
            <p:custDataLst>
              <p:tags r:id="rId41"/>
            </p:custDataLst>
          </p:nvPr>
        </p:nvSpPr>
        <p:spPr bwMode="auto">
          <a:xfrm>
            <a:off x="4662488" y="2519363"/>
            <a:ext cx="187325" cy="139700"/>
          </a:xfrm>
          <a:prstGeom prst="rect">
            <a:avLst/>
          </a:prstGeom>
          <a:solidFill>
            <a:srgbClr val="969696"/>
          </a:solidFill>
          <a:ln w="3175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83" name="Text Placeholder 10">
            <a:extLst>
              <a:ext uri="{FF2B5EF4-FFF2-40B4-BE49-F238E27FC236}">
                <a16:creationId xmlns:a16="http://schemas.microsoft.com/office/drawing/2014/main" id="{A3717D6E-34A8-AF22-503B-30D323E76BCD}"/>
              </a:ext>
            </a:extLst>
          </p:cNvPr>
          <p:cNvSpPr>
            <a:spLocks/>
          </p:cNvSpPr>
          <p:nvPr>
            <p:custDataLst>
              <p:tags r:id="rId42"/>
            </p:custDataLst>
          </p:nvPr>
        </p:nvSpPr>
        <p:spPr bwMode="auto">
          <a:xfrm>
            <a:off x="4070350" y="2092325"/>
            <a:ext cx="4079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ECE0426C-899F-43E2-AFDE-F8652048FDBB}" type="datetime'''''''''''''''''''T''''u''''''''''''''''''''''r''''ke''y'''">
              <a:rPr lang="en-US" altLang="en-US" sz="105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Turkey</a:t>
            </a:fld>
            <a:endParaRPr lang="en-US" sz="1050"/>
          </a:p>
        </p:txBody>
      </p:sp>
      <p:sp>
        <p:nvSpPr>
          <p:cNvPr id="144" name="Text Placeholder 10">
            <a:extLst>
              <a:ext uri="{FF2B5EF4-FFF2-40B4-BE49-F238E27FC236}">
                <a16:creationId xmlns:a16="http://schemas.microsoft.com/office/drawing/2014/main" id="{16185F81-4F75-257B-F413-6C60EB7FBA03}"/>
              </a:ext>
            </a:extLst>
          </p:cNvPr>
          <p:cNvSpPr>
            <a:spLocks/>
          </p:cNvSpPr>
          <p:nvPr>
            <p:custDataLst>
              <p:tags r:id="rId43"/>
            </p:custDataLst>
          </p:nvPr>
        </p:nvSpPr>
        <p:spPr bwMode="auto">
          <a:xfrm>
            <a:off x="4070350" y="2303463"/>
            <a:ext cx="258763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50"/>
              <a:t>U.S.</a:t>
            </a:r>
            <a:endParaRPr lang="en-US" sz="1050"/>
          </a:p>
        </p:txBody>
      </p:sp>
      <p:sp>
        <p:nvSpPr>
          <p:cNvPr id="121" name="Text Placeholder 10">
            <a:extLst>
              <a:ext uri="{FF2B5EF4-FFF2-40B4-BE49-F238E27FC236}">
                <a16:creationId xmlns:a16="http://schemas.microsoft.com/office/drawing/2014/main" id="{A41DA8D9-5148-0020-E18F-F1B2B2D166E8}"/>
              </a:ext>
            </a:extLst>
          </p:cNvPr>
          <p:cNvSpPr>
            <a:spLocks/>
          </p:cNvSpPr>
          <p:nvPr>
            <p:custDataLst>
              <p:tags r:id="rId44"/>
            </p:custDataLst>
          </p:nvPr>
        </p:nvSpPr>
        <p:spPr bwMode="auto">
          <a:xfrm>
            <a:off x="4070350" y="2514600"/>
            <a:ext cx="4905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7D780FCD-3019-4AAA-BE4F-C7FCAB0601B5}" type="datetime'''''''''V''''''''''''''''ie''''''''tn''a''''''m'">
              <a:rPr lang="en-US" altLang="en-US" sz="105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Vietnam</a:t>
            </a:fld>
            <a:endParaRPr lang="en-US" sz="1050"/>
          </a:p>
        </p:txBody>
      </p:sp>
      <p:sp>
        <p:nvSpPr>
          <p:cNvPr id="83" name="Text Placeholder 10">
            <a:extLst>
              <a:ext uri="{FF2B5EF4-FFF2-40B4-BE49-F238E27FC236}">
                <a16:creationId xmlns:a16="http://schemas.microsoft.com/office/drawing/2014/main" id="{ECBE6D6D-5FE4-9CFE-CB77-7A5E5C9E2421}"/>
              </a:ext>
            </a:extLst>
          </p:cNvPr>
          <p:cNvSpPr>
            <a:spLocks/>
          </p:cNvSpPr>
          <p:nvPr>
            <p:custDataLst>
              <p:tags r:id="rId45"/>
            </p:custDataLst>
          </p:nvPr>
        </p:nvSpPr>
        <p:spPr bwMode="auto">
          <a:xfrm>
            <a:off x="4900613" y="2092325"/>
            <a:ext cx="290513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90687F31-510C-49DF-8ADD-0376750E8E06}" type="datetime'''''''''''''''''I''''''''nd''''''''''''''''''''i''''''''''a'">
              <a:rPr lang="en-US" altLang="en-US" sz="105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India</a:t>
            </a:fld>
            <a:endParaRPr lang="en-US" sz="1050"/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46"/>
            </p:custDataLst>
          </p:nvPr>
        </p:nvSpPr>
        <p:spPr bwMode="auto">
          <a:xfrm>
            <a:off x="4900613" y="2303463"/>
            <a:ext cx="3508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4225B79F-570D-4EFE-A454-039D7764BE26}" type="datetime'''''''C''''''h''''''i''''''n''''''a'''''''''''''''''''''''">
              <a:rPr lang="en-US" altLang="en-US" sz="105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China</a:t>
            </a:fld>
            <a:endParaRPr lang="en-US" sz="1050"/>
          </a:p>
        </p:txBody>
      </p:sp>
      <p:sp>
        <p:nvSpPr>
          <p:cNvPr id="423" name="Text Placeholder 10">
            <a:extLst>
              <a:ext uri="{FF2B5EF4-FFF2-40B4-BE49-F238E27FC236}">
                <a16:creationId xmlns:a16="http://schemas.microsoft.com/office/drawing/2014/main" id="{845D6CF7-E61A-8E97-4049-561304F4A558}"/>
              </a:ext>
            </a:extLst>
          </p:cNvPr>
          <p:cNvSpPr>
            <a:spLocks/>
          </p:cNvSpPr>
          <p:nvPr>
            <p:custDataLst>
              <p:tags r:id="rId47"/>
            </p:custDataLst>
          </p:nvPr>
        </p:nvSpPr>
        <p:spPr bwMode="auto">
          <a:xfrm>
            <a:off x="4900613" y="2514600"/>
            <a:ext cx="296863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2CC90889-8197-4374-91B9-20DD288F0AA8}" type="datetime'''''''''''''''''''''''''''''R''''''''o''''''''''''W'''''''">
              <a:rPr lang="en-US" altLang="en-US" sz="105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RoW</a:t>
            </a:fld>
            <a:endParaRPr lang="en-US" sz="1050"/>
          </a:p>
        </p:txBody>
      </p:sp>
      <p:sp>
        <p:nvSpPr>
          <p:cNvPr id="1091" name="Content Placeholder 6">
            <a:extLst>
              <a:ext uri="{FF2B5EF4-FFF2-40B4-BE49-F238E27FC236}">
                <a16:creationId xmlns:a16="http://schemas.microsoft.com/office/drawing/2014/main" id="{3AD376FA-B1F1-E43D-2AA4-7CA255FF9767}"/>
              </a:ext>
            </a:extLst>
          </p:cNvPr>
          <p:cNvSpPr txBox="1">
            <a:spLocks/>
          </p:cNvSpPr>
          <p:nvPr/>
        </p:nvSpPr>
        <p:spPr>
          <a:xfrm>
            <a:off x="324000" y="2062116"/>
            <a:ext cx="5093446" cy="320088"/>
          </a:xfrm>
          <a:prstGeom prst="rect">
            <a:avLst/>
          </a:prstGeom>
        </p:spPr>
        <p:txBody>
          <a:bodyPr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anose="020B0604020202020204" pitchFamily="34" charset="0"/>
              <a:buNone/>
            </a:pPr>
            <a:r>
              <a:rPr lang="en-US" sz="1200" dirty="0">
                <a:solidFill>
                  <a:srgbClr val="000000"/>
                </a:solidFill>
                <a:latin typeface="Arial"/>
              </a:rPr>
              <a:t>Global cement production by country,</a:t>
            </a:r>
            <a:r>
              <a:rPr lang="en-US" sz="1200" i="1" dirty="0">
                <a:solidFill>
                  <a:srgbClr val="000000"/>
                </a:solidFill>
                <a:latin typeface="Arial"/>
              </a:rPr>
              <a:t> </a:t>
            </a:r>
            <a:br>
              <a:rPr lang="en-US" sz="1200" i="1" dirty="0">
                <a:solidFill>
                  <a:srgbClr val="000000"/>
                </a:solidFill>
                <a:latin typeface="Arial"/>
              </a:rPr>
            </a:br>
            <a:r>
              <a:rPr lang="en-US" sz="1200" i="1" dirty="0">
                <a:solidFill>
                  <a:srgbClr val="000000"/>
                </a:solidFill>
                <a:latin typeface="Arial"/>
              </a:rPr>
              <a:t>billion tons</a:t>
            </a:r>
            <a:endParaRPr lang="en-US" sz="1200" dirty="0">
              <a:solidFill>
                <a:srgbClr val="000000"/>
              </a:solidFill>
              <a:latin typeface="Arial"/>
            </a:endParaRPr>
          </a:p>
        </p:txBody>
      </p:sp>
      <p:sp>
        <p:nvSpPr>
          <p:cNvPr id="1095" name="Content Placeholder 6">
            <a:extLst>
              <a:ext uri="{FF2B5EF4-FFF2-40B4-BE49-F238E27FC236}">
                <a16:creationId xmlns:a16="http://schemas.microsoft.com/office/drawing/2014/main" id="{BCD46B4A-B884-43AF-18A8-7C44057E40CC}"/>
              </a:ext>
            </a:extLst>
          </p:cNvPr>
          <p:cNvSpPr txBox="1">
            <a:spLocks/>
          </p:cNvSpPr>
          <p:nvPr/>
        </p:nvSpPr>
        <p:spPr>
          <a:xfrm>
            <a:off x="6095999" y="2060412"/>
            <a:ext cx="5304817" cy="327758"/>
          </a:xfrm>
          <a:prstGeom prst="rect">
            <a:avLst/>
          </a:prstGeom>
        </p:spPr>
        <p:txBody>
          <a:bodyPr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anose="020B0604020202020204" pitchFamily="34" charset="0"/>
              <a:buNone/>
            </a:pPr>
            <a:r>
              <a:rPr lang="en-US" sz="1200">
                <a:solidFill>
                  <a:srgbClr val="000000"/>
                </a:solidFill>
                <a:latin typeface="Arial"/>
              </a:rPr>
              <a:t>2030 cement demand growth outlook, </a:t>
            </a:r>
            <a:r>
              <a:rPr lang="en-US" sz="1200" i="1">
                <a:solidFill>
                  <a:srgbClr val="000000"/>
                </a:solidFill>
                <a:latin typeface="Arial"/>
              </a:rPr>
              <a:t>%</a:t>
            </a:r>
            <a:endParaRPr lang="en-US" sz="1200">
              <a:solidFill>
                <a:srgbClr val="000000"/>
              </a:solidFill>
              <a:latin typeface="Arial"/>
            </a:endParaRPr>
          </a:p>
        </p:txBody>
      </p:sp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8E515BCF-0833-1712-FB44-F0F3ED4E4B6E}"/>
              </a:ext>
            </a:extLst>
          </p:cNvPr>
          <p:cNvGraphicFramePr/>
          <p:nvPr>
            <p:custDataLst>
              <p:tags r:id="rId48"/>
            </p:custDataLst>
          </p:nvPr>
        </p:nvGraphicFramePr>
        <p:xfrm>
          <a:off x="7713663" y="2544763"/>
          <a:ext cx="3538537" cy="35274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7"/>
          </a:graphicData>
        </a:graphic>
      </p:graphicFrame>
      <p:sp>
        <p:nvSpPr>
          <p:cNvPr id="1099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49"/>
            </p:custDataLst>
          </p:nvPr>
        </p:nvSpPr>
        <p:spPr bwMode="auto">
          <a:xfrm>
            <a:off x="6135688" y="2682875"/>
            <a:ext cx="121920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8C5938C3-2224-40BE-B93B-9E4A9B2A7808}" type="datetime'''Sub''-''''Sah''aran ''''''A''frica'''''''''''''''''">
              <a:rPr lang="en-US" altLang="en-US" sz="11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Sub-Saharan Africa</a:t>
            </a:fld>
            <a:endParaRPr lang="en-US" sz="1100"/>
          </a:p>
        </p:txBody>
      </p:sp>
      <p:sp>
        <p:nvSpPr>
          <p:cNvPr id="1101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50"/>
            </p:custDataLst>
          </p:nvPr>
        </p:nvSpPr>
        <p:spPr bwMode="auto">
          <a:xfrm>
            <a:off x="7029450" y="2963863"/>
            <a:ext cx="32543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21CB4DA3-4A5C-44BF-982D-D510BF44FA96}" type="datetime'''''''''''I''''''n''d''i''a'''''''''''''''''''''''''''">
              <a:rPr lang="en-US" altLang="en-US" sz="1100" b="1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India</a:t>
            </a:fld>
            <a:endParaRPr lang="en-US" sz="1100" b="1"/>
          </a:p>
        </p:txBody>
      </p:sp>
      <p:sp>
        <p:nvSpPr>
          <p:cNvPr id="1102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51"/>
            </p:custDataLst>
          </p:nvPr>
        </p:nvSpPr>
        <p:spPr bwMode="auto">
          <a:xfrm>
            <a:off x="6391275" y="3243263"/>
            <a:ext cx="963613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3214CD22-3765-43F3-B6CB-97E9D03EB052}" type="datetime'So''''uth''''''w''e''''''''s''t'''' ''A''s''''ia'''''''''">
              <a:rPr lang="en-US" altLang="en-US" sz="11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Southwest Asia</a:t>
            </a:fld>
            <a:endParaRPr lang="en-US" sz="1100"/>
          </a:p>
        </p:txBody>
      </p:sp>
      <p:sp>
        <p:nvSpPr>
          <p:cNvPr id="1105" name="Text Placeholder 10">
            <a:extLst>
              <a:ext uri="{FF2B5EF4-FFF2-40B4-BE49-F238E27FC236}">
                <a16:creationId xmlns:a16="http://schemas.microsoft.com/office/drawing/2014/main" id="{41F97ECF-AB6D-8EAC-B427-98B86F4C8653}"/>
              </a:ext>
            </a:extLst>
          </p:cNvPr>
          <p:cNvSpPr>
            <a:spLocks/>
          </p:cNvSpPr>
          <p:nvPr>
            <p:custDataLst>
              <p:tags r:id="rId52"/>
            </p:custDataLst>
          </p:nvPr>
        </p:nvSpPr>
        <p:spPr bwMode="auto">
          <a:xfrm>
            <a:off x="6888163" y="3524250"/>
            <a:ext cx="46672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C13A5B90-178E-49B1-81A2-4E319CAC924E}" type="datetime'L''''''''''''''A''''''''''''''''''''T''A''''''''''M'''''">
              <a:rPr lang="en-US" altLang="en-US" sz="11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LATAM</a:t>
            </a:fld>
            <a:endParaRPr lang="en-US" sz="1100"/>
          </a:p>
        </p:txBody>
      </p:sp>
      <p:sp>
        <p:nvSpPr>
          <p:cNvPr id="1106" name="Text Placeholder 10">
            <a:extLst>
              <a:ext uri="{FF2B5EF4-FFF2-40B4-BE49-F238E27FC236}">
                <a16:creationId xmlns:a16="http://schemas.microsoft.com/office/drawing/2014/main" id="{F5A477A7-8513-06D8-8B75-A34F8D8D8C55}"/>
              </a:ext>
            </a:extLst>
          </p:cNvPr>
          <p:cNvSpPr>
            <a:spLocks/>
          </p:cNvSpPr>
          <p:nvPr>
            <p:custDataLst>
              <p:tags r:id="rId53"/>
            </p:custDataLst>
          </p:nvPr>
        </p:nvSpPr>
        <p:spPr bwMode="auto">
          <a:xfrm>
            <a:off x="6392863" y="3803650"/>
            <a:ext cx="96202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A3943C35-5B79-4C55-9E21-9A7E68ECFC69}" type="datetime'N''''''''''o''r''t''''''h'''' ''''''Am''er''''''i''c''''a'''''">
              <a:rPr lang="en-US" altLang="en-US" sz="1100" b="1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North America</a:t>
            </a:fld>
            <a:endParaRPr lang="en-US" sz="1100" b="1"/>
          </a:p>
        </p:txBody>
      </p:sp>
      <p:sp>
        <p:nvSpPr>
          <p:cNvPr id="1107" name="Text Placeholder 10">
            <a:extLst>
              <a:ext uri="{FF2B5EF4-FFF2-40B4-BE49-F238E27FC236}">
                <a16:creationId xmlns:a16="http://schemas.microsoft.com/office/drawing/2014/main" id="{DF251E53-94D2-9ED0-48E3-BF281F5692D9}"/>
              </a:ext>
            </a:extLst>
          </p:cNvPr>
          <p:cNvSpPr>
            <a:spLocks/>
          </p:cNvSpPr>
          <p:nvPr>
            <p:custDataLst>
              <p:tags r:id="rId54"/>
            </p:custDataLst>
          </p:nvPr>
        </p:nvSpPr>
        <p:spPr bwMode="auto">
          <a:xfrm>
            <a:off x="6345238" y="4084638"/>
            <a:ext cx="10096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100" b="1"/>
              <a:t>Southeast Asia</a:t>
            </a:r>
            <a:endParaRPr lang="en-US" sz="1100" b="1"/>
          </a:p>
        </p:txBody>
      </p:sp>
      <p:sp>
        <p:nvSpPr>
          <p:cNvPr id="1108" name="Text Placeholder 10">
            <a:extLst>
              <a:ext uri="{FF2B5EF4-FFF2-40B4-BE49-F238E27FC236}">
                <a16:creationId xmlns:a16="http://schemas.microsoft.com/office/drawing/2014/main" id="{2B6D0C82-140F-B581-DA2C-D3CC12E93EC3}"/>
              </a:ext>
            </a:extLst>
          </p:cNvPr>
          <p:cNvSpPr>
            <a:spLocks/>
          </p:cNvSpPr>
          <p:nvPr>
            <p:custDataLst>
              <p:tags r:id="rId55"/>
            </p:custDataLst>
          </p:nvPr>
        </p:nvSpPr>
        <p:spPr bwMode="auto">
          <a:xfrm>
            <a:off x="6950075" y="4364038"/>
            <a:ext cx="404813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68507A40-41DB-4101-A38D-AE02391FD56A}" type="datetime'''''''''M''''''''''''''''''E''''''''''''''''''NA'''''''''''''">
              <a:rPr lang="en-US" altLang="en-US" sz="11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MENA</a:t>
            </a:fld>
            <a:endParaRPr lang="en-US" sz="1100"/>
          </a:p>
        </p:txBody>
      </p:sp>
      <p:sp>
        <p:nvSpPr>
          <p:cNvPr id="1109" name="Text Placeholder 10">
            <a:extLst>
              <a:ext uri="{FF2B5EF4-FFF2-40B4-BE49-F238E27FC236}">
                <a16:creationId xmlns:a16="http://schemas.microsoft.com/office/drawing/2014/main" id="{348FD225-BC66-7A31-A571-F59088AFDD1D}"/>
              </a:ext>
            </a:extLst>
          </p:cNvPr>
          <p:cNvSpPr>
            <a:spLocks/>
          </p:cNvSpPr>
          <p:nvPr>
            <p:custDataLst>
              <p:tags r:id="rId56"/>
            </p:custDataLst>
          </p:nvPr>
        </p:nvSpPr>
        <p:spPr bwMode="auto">
          <a:xfrm>
            <a:off x="7121525" y="4645025"/>
            <a:ext cx="233363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B27B8EE8-68B2-401E-AFB1-3A1E0001F7A6}" type="datetime'C''''''''''''''''''''''''I''''''''S'''''''''''''''''">
              <a:rPr lang="en-US" altLang="en-US" sz="11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CIS</a:t>
            </a:fld>
            <a:endParaRPr lang="en-US" sz="1100"/>
          </a:p>
        </p:txBody>
      </p:sp>
      <p:sp>
        <p:nvSpPr>
          <p:cNvPr id="1110" name="Text Placeholder 10">
            <a:extLst>
              <a:ext uri="{FF2B5EF4-FFF2-40B4-BE49-F238E27FC236}">
                <a16:creationId xmlns:a16="http://schemas.microsoft.com/office/drawing/2014/main" id="{6EBC8367-AC52-19F8-FF2D-1FAD43DAE865}"/>
              </a:ext>
            </a:extLst>
          </p:cNvPr>
          <p:cNvSpPr>
            <a:spLocks/>
          </p:cNvSpPr>
          <p:nvPr>
            <p:custDataLst>
              <p:tags r:id="rId57"/>
            </p:custDataLst>
          </p:nvPr>
        </p:nvSpPr>
        <p:spPr bwMode="auto">
          <a:xfrm>
            <a:off x="6834188" y="4924425"/>
            <a:ext cx="52070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6FEA3E17-686B-4EF4-BB49-A85094944480}" type="datetime'''''''''O''''''''c''''''e''a''''''''''n''''''''''''ia'''">
              <a:rPr lang="en-US" altLang="en-US" sz="11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Oceania</a:t>
            </a:fld>
            <a:endParaRPr lang="en-US" sz="1100"/>
          </a:p>
        </p:txBody>
      </p:sp>
      <p:sp>
        <p:nvSpPr>
          <p:cNvPr id="1111" name="Text Placeholder 10">
            <a:extLst>
              <a:ext uri="{FF2B5EF4-FFF2-40B4-BE49-F238E27FC236}">
                <a16:creationId xmlns:a16="http://schemas.microsoft.com/office/drawing/2014/main" id="{E7EF9B2C-55C3-4B77-FF49-ACC6113A31E7}"/>
              </a:ext>
            </a:extLst>
          </p:cNvPr>
          <p:cNvSpPr>
            <a:spLocks/>
          </p:cNvSpPr>
          <p:nvPr>
            <p:custDataLst>
              <p:tags r:id="rId58"/>
            </p:custDataLst>
          </p:nvPr>
        </p:nvSpPr>
        <p:spPr bwMode="auto">
          <a:xfrm>
            <a:off x="7065963" y="5205413"/>
            <a:ext cx="28892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1235B77A-467E-4406-8AB7-315479868EE5}" type="datetime'CE''''E'''''''''''''''''''''''''''''''''''''''''''''''''">
              <a:rPr lang="en-US" altLang="en-US" sz="11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CEE</a:t>
            </a:fld>
            <a:endParaRPr lang="en-US" sz="1100"/>
          </a:p>
        </p:txBody>
      </p:sp>
      <p:sp>
        <p:nvSpPr>
          <p:cNvPr id="1112" name="Text Placeholder 10">
            <a:extLst>
              <a:ext uri="{FF2B5EF4-FFF2-40B4-BE49-F238E27FC236}">
                <a16:creationId xmlns:a16="http://schemas.microsoft.com/office/drawing/2014/main" id="{A9B3A5AA-59F6-934C-7B27-C35DD4ADA581}"/>
              </a:ext>
            </a:extLst>
          </p:cNvPr>
          <p:cNvSpPr>
            <a:spLocks/>
          </p:cNvSpPr>
          <p:nvPr>
            <p:custDataLst>
              <p:tags r:id="rId59"/>
            </p:custDataLst>
          </p:nvPr>
        </p:nvSpPr>
        <p:spPr bwMode="auto">
          <a:xfrm>
            <a:off x="6283325" y="5484813"/>
            <a:ext cx="1071563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FC0DA46A-67B4-4C75-9F3A-66B0397D79D4}" type="datetime'''W''''''''e''''''''s''''''t''''''er''n'' Eu''ro''pe'''''">
              <a:rPr lang="en-US" altLang="en-US" sz="1100" b="1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Western Europe</a:t>
            </a:fld>
            <a:endParaRPr lang="en-US" sz="1100" b="1"/>
          </a:p>
        </p:txBody>
      </p:sp>
      <p:sp>
        <p:nvSpPr>
          <p:cNvPr id="1113" name="Text Placeholder 10">
            <a:extLst>
              <a:ext uri="{FF2B5EF4-FFF2-40B4-BE49-F238E27FC236}">
                <a16:creationId xmlns:a16="http://schemas.microsoft.com/office/drawing/2014/main" id="{5198936E-0EF2-2391-941F-00A591A4B5E9}"/>
              </a:ext>
            </a:extLst>
          </p:cNvPr>
          <p:cNvSpPr>
            <a:spLocks/>
          </p:cNvSpPr>
          <p:nvPr>
            <p:custDataLst>
              <p:tags r:id="rId60"/>
            </p:custDataLst>
          </p:nvPr>
        </p:nvSpPr>
        <p:spPr bwMode="auto">
          <a:xfrm>
            <a:off x="6726238" y="5765800"/>
            <a:ext cx="6286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7DC8FED8-45C9-4521-9B60-2D8B55E5DE12}" type="datetime'''''''''E''a''s''''t'''''''''''''' A''''''''''s''i''''''a'">
              <a:rPr lang="en-US" altLang="en-US" sz="1100" b="1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East Asia</a:t>
            </a:fld>
            <a:endParaRPr lang="en-US" sz="1100" b="1"/>
          </a:p>
        </p:txBody>
      </p:sp>
      <p:sp useBgFill="1">
        <p:nvSpPr>
          <p:cNvPr id="1126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61"/>
            </p:custDataLst>
          </p:nvPr>
        </p:nvSpPr>
        <p:spPr bwMode="gray">
          <a:xfrm>
            <a:off x="11102975" y="2682875"/>
            <a:ext cx="320675" cy="168275"/>
          </a:xfrm>
          <a:prstGeom prst="rect">
            <a:avLst/>
          </a:prstGeom>
          <a:ln>
            <a:noFill/>
          </a:ln>
          <a:effectLst/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1502891E-88D7-46DE-8205-6981DC8F5E7E}" type="datetime'''''''''''''''''''7''''''''''7''%'''''''''''''''''">
              <a:rPr lang="en-US" altLang="en-US" sz="11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77%</a:t>
            </a:fld>
            <a:endParaRPr lang="en-US" sz="1100"/>
          </a:p>
        </p:txBody>
      </p:sp>
      <p:sp useBgFill="1">
        <p:nvSpPr>
          <p:cNvPr id="1127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62"/>
            </p:custDataLst>
          </p:nvPr>
        </p:nvSpPr>
        <p:spPr bwMode="gray">
          <a:xfrm>
            <a:off x="10029825" y="2963863"/>
            <a:ext cx="320675" cy="168275"/>
          </a:xfrm>
          <a:prstGeom prst="rect">
            <a:avLst/>
          </a:prstGeom>
          <a:ln>
            <a:noFill/>
          </a:ln>
          <a:effectLst/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F60A2321-F57B-4047-B571-B6FCB824BFD3}" type="datetime'''''4''''''''2''''''''''''''''''''%'''''''''''''''''''''''''">
              <a:rPr lang="en-US" altLang="en-US" sz="1100" b="1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42%</a:t>
            </a:fld>
            <a:endParaRPr lang="en-US" sz="1100" b="1"/>
          </a:p>
        </p:txBody>
      </p:sp>
      <p:sp>
        <p:nvSpPr>
          <p:cNvPr id="1128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63"/>
            </p:custDataLst>
          </p:nvPr>
        </p:nvSpPr>
        <p:spPr bwMode="gray">
          <a:xfrm>
            <a:off x="9937750" y="3243263"/>
            <a:ext cx="320675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90E0E5D2-7847-4826-8742-81C1C172BF67}" type="datetime'3''''''''''''''''9''''''''''''''''''%'''''''''''''''''''''">
              <a:rPr lang="en-US" altLang="en-US" sz="11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39%</a:t>
            </a:fld>
            <a:endParaRPr lang="en-US" sz="1100"/>
          </a:p>
        </p:txBody>
      </p:sp>
      <p:sp useBgFill="1">
        <p:nvSpPr>
          <p:cNvPr id="1129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64"/>
            </p:custDataLst>
          </p:nvPr>
        </p:nvSpPr>
        <p:spPr bwMode="gray">
          <a:xfrm>
            <a:off x="9385300" y="3524250"/>
            <a:ext cx="320675" cy="168275"/>
          </a:xfrm>
          <a:prstGeom prst="rect">
            <a:avLst/>
          </a:prstGeom>
          <a:ln>
            <a:noFill/>
          </a:ln>
          <a:effectLst/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C5393BB4-7477-4D9C-BD88-6B98D1C0B16C}" type="datetime'''''''''''2''''''''1''''''%'''''''''''''''''''''''''''">
              <a:rPr lang="en-US" altLang="en-US" sz="11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21%</a:t>
            </a:fld>
            <a:endParaRPr lang="en-US" sz="1100"/>
          </a:p>
        </p:txBody>
      </p:sp>
      <p:sp useBgFill="1">
        <p:nvSpPr>
          <p:cNvPr id="1130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65"/>
            </p:custDataLst>
          </p:nvPr>
        </p:nvSpPr>
        <p:spPr bwMode="gray">
          <a:xfrm>
            <a:off x="9355138" y="3803650"/>
            <a:ext cx="320675" cy="168275"/>
          </a:xfrm>
          <a:prstGeom prst="rect">
            <a:avLst/>
          </a:prstGeom>
          <a:ln>
            <a:noFill/>
          </a:ln>
          <a:effectLst/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9127E43F-F4FE-472A-94EF-5A9097287F60}" type="datetime'''''''''''''''20''''''%'''''''''''''''''''''''''''''''">
              <a:rPr lang="en-US" altLang="en-US" sz="1100" b="1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20%</a:t>
            </a:fld>
            <a:endParaRPr lang="en-US" sz="1100" b="1"/>
          </a:p>
        </p:txBody>
      </p:sp>
      <p:sp useBgFill="1">
        <p:nvSpPr>
          <p:cNvPr id="1131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66"/>
            </p:custDataLst>
          </p:nvPr>
        </p:nvSpPr>
        <p:spPr bwMode="gray">
          <a:xfrm>
            <a:off x="9201150" y="4084638"/>
            <a:ext cx="320675" cy="168275"/>
          </a:xfrm>
          <a:prstGeom prst="rect">
            <a:avLst/>
          </a:prstGeom>
          <a:ln>
            <a:noFill/>
          </a:ln>
          <a:effectLst/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E30615E2-B9B1-41AD-8C64-6C845E33C2C8}" type="datetime'''''''''''''''''''''''''''''''1''''''''''''''''''''''5%'">
              <a:rPr lang="en-US" altLang="en-US" sz="1100" b="1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15%</a:t>
            </a:fld>
            <a:endParaRPr lang="en-US" sz="1100" b="1"/>
          </a:p>
        </p:txBody>
      </p:sp>
      <p:sp useBgFill="1">
        <p:nvSpPr>
          <p:cNvPr id="1132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67"/>
            </p:custDataLst>
          </p:nvPr>
        </p:nvSpPr>
        <p:spPr bwMode="gray">
          <a:xfrm>
            <a:off x="9048750" y="4364038"/>
            <a:ext cx="320675" cy="168275"/>
          </a:xfrm>
          <a:prstGeom prst="rect">
            <a:avLst/>
          </a:prstGeom>
          <a:ln>
            <a:noFill/>
          </a:ln>
          <a:effectLst/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A7D660CF-9EFD-49D0-B7AD-93BE939B6A05}" type="datetime'1''''''''''''0''''''%'''''''''''''''''''''''''''''''''''''">
              <a:rPr lang="en-US" altLang="en-US" sz="11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10%</a:t>
            </a:fld>
            <a:endParaRPr lang="en-US" sz="1100"/>
          </a:p>
        </p:txBody>
      </p:sp>
      <p:sp>
        <p:nvSpPr>
          <p:cNvPr id="1133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68"/>
            </p:custDataLst>
          </p:nvPr>
        </p:nvSpPr>
        <p:spPr bwMode="gray">
          <a:xfrm>
            <a:off x="9017000" y="4645025"/>
            <a:ext cx="24288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0E18FCB4-D779-454C-96C5-5D6C99C8F765}" type="datetime'''''''''''''''''''''''9''''''''''''''''%'''''''''''">
              <a:rPr lang="en-US" altLang="en-US" sz="11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9%</a:t>
            </a:fld>
            <a:endParaRPr lang="en-US" sz="1100"/>
          </a:p>
        </p:txBody>
      </p:sp>
      <p:sp>
        <p:nvSpPr>
          <p:cNvPr id="1134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69"/>
            </p:custDataLst>
          </p:nvPr>
        </p:nvSpPr>
        <p:spPr bwMode="gray">
          <a:xfrm>
            <a:off x="8772525" y="4924425"/>
            <a:ext cx="24288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943E9B10-FAD0-4B0C-AED5-8BF56EF0589A}" type="datetime'''''''''''''''''1''''''''''''''''''''''''''''''''''''''''%'''">
              <a:rPr lang="en-US" altLang="en-US" sz="11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1%</a:t>
            </a:fld>
            <a:endParaRPr lang="en-US" sz="1100"/>
          </a:p>
        </p:txBody>
      </p:sp>
      <p:sp>
        <p:nvSpPr>
          <p:cNvPr id="1115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70"/>
            </p:custDataLst>
          </p:nvPr>
        </p:nvSpPr>
        <p:spPr bwMode="gray">
          <a:xfrm>
            <a:off x="8742363" y="5205413"/>
            <a:ext cx="24288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>
              <a:spcBef>
                <a:spcPct val="0"/>
              </a:spcBef>
              <a:spcAft>
                <a:spcPct val="0"/>
              </a:spcAft>
              <a:buNone/>
            </a:pPr>
            <a:fld id="{129A03F1-5056-4C27-A457-BC6E1C35329D}" type="datetime'''''''''''''''''''''''''''''''''0''''%'''''''''''''''''">
              <a:rPr lang="en-US" altLang="en-US" sz="1100" smtClean="0"/>
              <a:pPr marL="0" lvl="0" indent="0">
                <a:spcBef>
                  <a:spcPct val="0"/>
                </a:spcBef>
                <a:spcAft>
                  <a:spcPct val="0"/>
                </a:spcAft>
                <a:buNone/>
              </a:pPr>
              <a:t>0%</a:t>
            </a:fld>
            <a:endParaRPr lang="en-US" sz="1100"/>
          </a:p>
        </p:txBody>
      </p:sp>
      <p:sp useBgFill="1">
        <p:nvSpPr>
          <p:cNvPr id="1135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71"/>
            </p:custDataLst>
          </p:nvPr>
        </p:nvSpPr>
        <p:spPr bwMode="gray">
          <a:xfrm>
            <a:off x="8340725" y="5484813"/>
            <a:ext cx="288925" cy="168275"/>
          </a:xfrm>
          <a:prstGeom prst="rect">
            <a:avLst/>
          </a:prstGeom>
          <a:ln>
            <a:noFill/>
          </a:ln>
          <a:effectLst/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A86B0FC5-3732-4566-BCF6-CB1835BB4720}" type="datetime'''''''''-''''''''''''''''''''2''''''''''''''''''''''''%'''''''">
              <a:rPr lang="en-US" altLang="en-US" sz="110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-2%</a:t>
            </a:fld>
            <a:endParaRPr lang="en-US" sz="1100"/>
          </a:p>
        </p:txBody>
      </p:sp>
      <p:sp useBgFill="1">
        <p:nvSpPr>
          <p:cNvPr id="1136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72"/>
            </p:custDataLst>
          </p:nvPr>
        </p:nvSpPr>
        <p:spPr bwMode="gray">
          <a:xfrm>
            <a:off x="7466013" y="5765800"/>
            <a:ext cx="366713" cy="168275"/>
          </a:xfrm>
          <a:prstGeom prst="rect">
            <a:avLst/>
          </a:prstGeom>
          <a:ln>
            <a:noFill/>
          </a:ln>
          <a:effectLst/>
        </p:spPr>
        <p:txBody>
          <a:bodyPr vert="horz" wrap="none" lIns="20638" tIns="0" rIns="20638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D2C67C36-B21A-4344-BD91-3C37AA673E79}" type="datetime'''''''''''''''''''''''-''''''2''''''''''8''''''''%'''">
              <a:rPr lang="en-US" altLang="en-US" sz="1100" b="1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-28%</a:t>
            </a:fld>
            <a:endParaRPr lang="en-US" sz="1100" b="1"/>
          </a:p>
        </p:txBody>
      </p:sp>
      <p:sp>
        <p:nvSpPr>
          <p:cNvPr id="5" name="Footer Placeholder 1">
            <a:extLst>
              <a:ext uri="{FF2B5EF4-FFF2-40B4-BE49-F238E27FC236}">
                <a16:creationId xmlns:a16="http://schemas.microsoft.com/office/drawing/2014/main" id="{4CA641E1-B500-79BF-05E3-24F0C87A00B0}"/>
              </a:ext>
            </a:extLst>
          </p:cNvPr>
          <p:cNvSpPr txBox="1">
            <a:spLocks/>
          </p:cNvSpPr>
          <p:nvPr/>
        </p:nvSpPr>
        <p:spPr>
          <a:xfrm>
            <a:off x="330200" y="6356350"/>
            <a:ext cx="9012580" cy="274638"/>
          </a:xfrm>
          <a:prstGeom prst="rect">
            <a:avLst/>
          </a:prstGeom>
        </p:spPr>
        <p:txBody>
          <a:bodyPr vert="horz" lIns="0" tIns="0" rIns="0" bIns="0" rtlCol="0" anchor="t"/>
          <a:lstStyle>
            <a:defPPr>
              <a:defRPr lang="en-US"/>
            </a:defPPr>
            <a:lvl1pPr marL="0" algn="l" defTabSz="914400" rtl="0" eaLnBrk="1" latinLnBrk="0" hangingPunct="1">
              <a:defRPr sz="8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>
                <a:solidFill>
                  <a:srgbClr val="000000"/>
                </a:solidFill>
              </a:rPr>
              <a:t>Sources: USGS, </a:t>
            </a:r>
            <a:r>
              <a:rPr lang="en-US" dirty="0">
                <a:hlinkClick r:id="rId78"/>
              </a:rPr>
              <a:t>Mineral Commodity Summaries</a:t>
            </a:r>
            <a:r>
              <a:rPr lang="en-US" dirty="0">
                <a:solidFill>
                  <a:srgbClr val="000000"/>
                </a:solidFill>
              </a:rPr>
              <a:t> (2025); World Cement Association, </a:t>
            </a:r>
            <a:r>
              <a:rPr lang="en-US" dirty="0">
                <a:hlinkClick r:id="rId79"/>
              </a:rPr>
              <a:t>Industry Outlook</a:t>
            </a:r>
            <a:r>
              <a:rPr lang="en-US" dirty="0"/>
              <a:t> </a:t>
            </a:r>
            <a:r>
              <a:rPr lang="en-US" dirty="0">
                <a:solidFill>
                  <a:srgbClr val="000000"/>
                </a:solidFill>
              </a:rPr>
              <a:t>(2024).</a:t>
            </a:r>
          </a:p>
          <a:p>
            <a:r>
              <a:rPr lang="en-US" dirty="0">
                <a:solidFill>
                  <a:srgbClr val="000000"/>
                </a:solidFill>
              </a:rPr>
              <a:t>Credit: Nicolas Herrera </a:t>
            </a:r>
            <a:r>
              <a:rPr lang="en-US" dirty="0" err="1">
                <a:solidFill>
                  <a:srgbClr val="000000"/>
                </a:solidFill>
              </a:rPr>
              <a:t>Isaza</a:t>
            </a:r>
            <a:r>
              <a:rPr lang="en-US" dirty="0">
                <a:solidFill>
                  <a:srgbClr val="000000"/>
                </a:solidFill>
              </a:rPr>
              <a:t>, Isabel Hoyos,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80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81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Wagner et al.,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“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82"/>
              </a:rPr>
              <a:t>Decarbonizing Cement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(16 July 2026).</a:t>
            </a:r>
            <a:endParaRPr lang="en-US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22597801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4" name="think-cell data - do not delete" hidden="1"/>
          <p:cNvGraphicFramePr>
            <a:graphicFrameLocks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6" imgW="592" imgH="591" progId="TCLayout.ActiveDocument.1">
                  <p:embed/>
                </p:oleObj>
              </mc:Choice>
              <mc:Fallback>
                <p:oleObj name="think-cell Slide" r:id="rId16" imgW="592" imgH="591" progId="TCLayout.ActiveDocument.1">
                  <p:embed/>
                  <p:pic>
                    <p:nvPicPr>
                      <p:cNvPr id="14" name="think-cell data - do not delete" hidden="1"/>
                      <p:cNvPicPr/>
                      <p:nvPr/>
                    </p:nvPicPr>
                    <p:blipFill>
                      <a:blip r:embed="rId17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6" name="Title 15">
            <a:extLst>
              <a:ext uri="{FF2B5EF4-FFF2-40B4-BE49-F238E27FC236}">
                <a16:creationId xmlns:a16="http://schemas.microsoft.com/office/drawing/2014/main" id="{AC71C54A-4481-A391-4076-49B21A0D0C3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lIns="91440" tIns="0" rIns="91440" bIns="45720" anchor="t">
            <a:noAutofit/>
          </a:bodyPr>
          <a:lstStyle/>
          <a:p>
            <a:r>
              <a:rPr lang="en-US" dirty="0"/>
              <a:t>Clinker production is ~85% of cement emissions;</a:t>
            </a:r>
            <a:br>
              <a:rPr lang="en-US" dirty="0"/>
            </a:br>
            <a:r>
              <a:rPr lang="en-US" dirty="0"/>
              <a:t>dry-kiln adoption has led to significant efficiency gains</a:t>
            </a:r>
            <a:endParaRPr lang="en-US" dirty="0">
              <a:cs typeface="Arial"/>
            </a:endParaRPr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107C2D78-BC22-88A5-A425-E6ECCCDB0518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r>
              <a:rPr lang="en-US" sz="1600" b="1">
                <a:solidFill>
                  <a:srgbClr val="000000"/>
                </a:solidFill>
              </a:rPr>
              <a:t>Dry kilns have replaced wet kilns for clinker production</a:t>
            </a:r>
          </a:p>
        </p:txBody>
      </p:sp>
      <p:sp>
        <p:nvSpPr>
          <p:cNvPr id="4" name="btfpNotesBox801066"/>
          <p:cNvSpPr txBox="1"/>
          <p:nvPr>
            <p:custDataLst>
              <p:tags r:id="rId3"/>
            </p:custDataLst>
          </p:nvPr>
        </p:nvSpPr>
        <p:spPr bwMode="gray">
          <a:xfrm>
            <a:off x="324000" y="6175875"/>
            <a:ext cx="9277200" cy="492443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>
              <a:defRPr/>
            </a:pPr>
            <a:r>
              <a:rPr lang="en-US" sz="800" baseline="30000" dirty="0">
                <a:solidFill>
                  <a:srgbClr val="000000"/>
                </a:solidFill>
              </a:rPr>
              <a:t>1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 </a:t>
            </a:r>
            <a:r>
              <a:rPr lang="en-US" sz="800" b="0" u="none" strike="noStrike" dirty="0"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The production process shown </a:t>
            </a:r>
            <a:r>
              <a:rPr lang="en-US" sz="800" dirty="0">
                <a:solidFill>
                  <a:srgbClr val="000000"/>
                </a:solidFill>
                <a:latin typeface="Arial" panose="020B0604020202020204" pitchFamily="34" charset="0"/>
              </a:rPr>
              <a:t>assumes</a:t>
            </a:r>
            <a:r>
              <a:rPr lang="en-US" sz="800" b="0" u="none" strike="noStrike" dirty="0"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 dry-kiln processing, which has widely replaced wet-kiln processing globally.</a:t>
            </a:r>
          </a:p>
          <a:p>
            <a:pPr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Sources: </a:t>
            </a:r>
            <a:r>
              <a:rPr lang="en-US" sz="800" dirty="0">
                <a:solidFill>
                  <a:srgbClr val="000000"/>
                </a:solidFill>
              </a:rPr>
              <a:t>Environmental Development, </a:t>
            </a:r>
            <a:r>
              <a:rPr lang="en-US" sz="800" dirty="0">
                <a:hlinkClick r:id="rId18"/>
              </a:rPr>
              <a:t>Energy conservation and emission reduction for cement</a:t>
            </a:r>
            <a:r>
              <a:rPr lang="en-US" sz="800" dirty="0">
                <a:solidFill>
                  <a:srgbClr val="000000"/>
                </a:solidFill>
              </a:rPr>
              <a:t> </a:t>
            </a:r>
            <a:r>
              <a:rPr lang="en-US" sz="800" dirty="0"/>
              <a:t>(2022);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9"/>
              </a:rPr>
              <a:t>Portland Cement Association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(2024); </a:t>
            </a:r>
            <a:r>
              <a:rPr lang="en-US" sz="800" dirty="0">
                <a:solidFill>
                  <a:srgbClr val="000000"/>
                </a:solidFill>
              </a:rPr>
              <a:t>CEMBUREAU, </a:t>
            </a:r>
            <a:r>
              <a:rPr lang="en-US" sz="800" dirty="0">
                <a:solidFill>
                  <a:srgbClr val="000000"/>
                </a:solidFill>
                <a:hlinkClick r:id="rId20"/>
              </a:rPr>
              <a:t>Cement manufacture fact sheet</a:t>
            </a:r>
            <a:r>
              <a:rPr lang="en-US" sz="800" dirty="0">
                <a:solidFill>
                  <a:srgbClr val="000000"/>
                </a:solidFill>
              </a:rPr>
              <a:t> (2021); </a:t>
            </a:r>
            <a:br>
              <a:rPr lang="en-US" sz="800" dirty="0">
                <a:solidFill>
                  <a:srgbClr val="000000"/>
                </a:solidFill>
              </a:rPr>
            </a:br>
            <a:r>
              <a:rPr lang="en-US" sz="800" dirty="0">
                <a:solidFill>
                  <a:srgbClr val="000000"/>
                </a:solidFill>
              </a:rPr>
              <a:t>Mission Possible, </a:t>
            </a:r>
            <a:r>
              <a:rPr lang="en-US" sz="800" dirty="0">
                <a:solidFill>
                  <a:srgbClr val="000000"/>
                </a:solidFill>
                <a:hlinkClick r:id="rId21"/>
              </a:rPr>
              <a:t>Making net-zero concrete and cement possible</a:t>
            </a:r>
            <a:r>
              <a:rPr lang="en-US" sz="800" dirty="0">
                <a:solidFill>
                  <a:srgbClr val="000000"/>
                </a:solidFill>
              </a:rPr>
              <a:t> (2023).</a:t>
            </a:r>
          </a:p>
          <a:p>
            <a:pPr marL="0" indent="0">
              <a:spcBef>
                <a:spcPts val="0"/>
              </a:spcBef>
              <a:buNone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Nicolas Herrera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Isaza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Jessica Cong,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2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3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Wagner et al.,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“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4"/>
              </a:rPr>
              <a:t>Decarbonizing Cement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(16 July 2026).</a:t>
            </a:r>
          </a:p>
        </p:txBody>
      </p:sp>
      <p:grpSp>
        <p:nvGrpSpPr>
          <p:cNvPr id="43" name="Group 42">
            <a:extLst>
              <a:ext uri="{FF2B5EF4-FFF2-40B4-BE49-F238E27FC236}">
                <a16:creationId xmlns:a16="http://schemas.microsoft.com/office/drawing/2014/main" id="{236EDEFA-C26D-B434-91AA-75FB8D10A227}"/>
              </a:ext>
            </a:extLst>
          </p:cNvPr>
          <p:cNvGrpSpPr/>
          <p:nvPr/>
        </p:nvGrpSpPr>
        <p:grpSpPr>
          <a:xfrm>
            <a:off x="387380" y="2323525"/>
            <a:ext cx="5985985" cy="1361288"/>
            <a:chOff x="3344321" y="1919037"/>
            <a:chExt cx="6584584" cy="1497417"/>
          </a:xfrm>
        </p:grpSpPr>
        <p:sp>
          <p:nvSpPr>
            <p:cNvPr id="44" name="btfpColumnHeaderBoxText984923">
              <a:extLst>
                <a:ext uri="{FF2B5EF4-FFF2-40B4-BE49-F238E27FC236}">
                  <a16:creationId xmlns:a16="http://schemas.microsoft.com/office/drawing/2014/main" id="{E80064C2-CDB3-9E43-8EDF-24CE06ADB3DA}"/>
                </a:ext>
              </a:extLst>
            </p:cNvPr>
            <p:cNvSpPr txBox="1"/>
            <p:nvPr/>
          </p:nvSpPr>
          <p:spPr bwMode="gray">
            <a:xfrm>
              <a:off x="3344321" y="2359515"/>
              <a:ext cx="961031" cy="288219"/>
            </a:xfrm>
            <a:prstGeom prst="rect">
              <a:avLst/>
            </a:prstGeom>
            <a:noFill/>
            <a:ln>
              <a:noFill/>
            </a:ln>
          </p:spPr>
          <p:txBody>
            <a:bodyPr vert="horz" wrap="square" lIns="36036" tIns="36036" rIns="36036" bIns="36036" rtlCol="0" anchor="b">
              <a:spAutoFit/>
            </a:bodyPr>
            <a:lstStyle/>
            <a:p>
              <a:pPr marL="0" marR="0" lvl="0" indent="0" algn="ctr" defTabSz="711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>
                  <a:ln>
                    <a:noFill/>
                  </a:ln>
                  <a:solidFill>
                    <a:schemeClr val="accent1"/>
                  </a:solidFill>
                  <a:effectLst/>
                  <a:uLnTx/>
                  <a:uFillTx/>
                  <a:ea typeface="+mn-ea"/>
                  <a:cs typeface="+mn-cs"/>
                </a:rPr>
                <a:t>Raw meal</a:t>
              </a:r>
              <a:endParaRPr kumimoji="0" lang="en-US" sz="1200" b="1" i="0" u="none" strike="noStrike" kern="1200" cap="none" spc="0" normalizeH="0" baseline="-25000" noProof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45" name="btfpColumnHeaderBoxText984923">
              <a:extLst>
                <a:ext uri="{FF2B5EF4-FFF2-40B4-BE49-F238E27FC236}">
                  <a16:creationId xmlns:a16="http://schemas.microsoft.com/office/drawing/2014/main" id="{85FADBF4-7458-1322-602E-7B3715E07500}"/>
                </a:ext>
              </a:extLst>
            </p:cNvPr>
            <p:cNvSpPr txBox="1"/>
            <p:nvPr/>
          </p:nvSpPr>
          <p:spPr bwMode="gray">
            <a:xfrm>
              <a:off x="5366386" y="2353287"/>
              <a:ext cx="738485" cy="288219"/>
            </a:xfrm>
            <a:prstGeom prst="rect">
              <a:avLst/>
            </a:prstGeom>
            <a:noFill/>
            <a:ln w="19050">
              <a:noFill/>
              <a:prstDash val="sysDash"/>
            </a:ln>
          </p:spPr>
          <p:txBody>
            <a:bodyPr vert="horz" wrap="square" lIns="36036" tIns="36036" rIns="36036" bIns="36036" rtlCol="0" anchor="b">
              <a:spAutoFit/>
            </a:bodyPr>
            <a:lstStyle/>
            <a:p>
              <a:pPr marL="0" marR="0" lvl="0" indent="0" algn="ctr" defTabSz="711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>
                  <a:ln>
                    <a:noFill/>
                  </a:ln>
                  <a:solidFill>
                    <a:schemeClr val="accent1"/>
                  </a:solidFill>
                  <a:effectLst/>
                  <a:uLnTx/>
                  <a:uFillTx/>
                  <a:ea typeface="+mn-ea"/>
                  <a:cs typeface="+mn-cs"/>
                </a:rPr>
                <a:t>Clinker</a:t>
              </a:r>
              <a:endParaRPr kumimoji="0" lang="en-US" sz="1200" b="1" i="0" u="none" strike="noStrike" kern="1200" cap="none" spc="0" normalizeH="0" baseline="-25000" noProof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46" name="btfpColumnHeaderBoxText984923">
              <a:extLst>
                <a:ext uri="{FF2B5EF4-FFF2-40B4-BE49-F238E27FC236}">
                  <a16:creationId xmlns:a16="http://schemas.microsoft.com/office/drawing/2014/main" id="{805D10C3-6A0E-2B94-55E1-1161EE323D6A}"/>
                </a:ext>
              </a:extLst>
            </p:cNvPr>
            <p:cNvSpPr txBox="1"/>
            <p:nvPr/>
          </p:nvSpPr>
          <p:spPr bwMode="gray">
            <a:xfrm>
              <a:off x="8985308" y="2353288"/>
              <a:ext cx="943597" cy="288219"/>
            </a:xfrm>
            <a:prstGeom prst="rect">
              <a:avLst/>
            </a:prstGeom>
            <a:noFill/>
          </p:spPr>
          <p:txBody>
            <a:bodyPr vert="horz" wrap="square" lIns="36036" tIns="36036" rIns="36036" bIns="36036" rtlCol="0" anchor="b">
              <a:spAutoFit/>
            </a:bodyPr>
            <a:lstStyle/>
            <a:p>
              <a:pPr marL="0" marR="0" lvl="0" indent="0" algn="ctr" defTabSz="711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ea typeface="+mn-ea"/>
                  <a:cs typeface="+mn-cs"/>
                </a:rPr>
                <a:t>Concrete</a:t>
              </a:r>
              <a:endParaRPr kumimoji="0" lang="en-US" sz="1600" b="1" i="0" u="none" strike="noStrike" kern="1200" cap="none" spc="0" normalizeH="0" baseline="-25000" noProof="0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47" name="btfpColumnHeaderBoxText984923">
              <a:extLst>
                <a:ext uri="{FF2B5EF4-FFF2-40B4-BE49-F238E27FC236}">
                  <a16:creationId xmlns:a16="http://schemas.microsoft.com/office/drawing/2014/main" id="{10155C17-7383-B86F-F23C-CD8FA8782023}"/>
                </a:ext>
              </a:extLst>
            </p:cNvPr>
            <p:cNvSpPr txBox="1"/>
            <p:nvPr/>
          </p:nvSpPr>
          <p:spPr bwMode="gray">
            <a:xfrm>
              <a:off x="7142499" y="2353288"/>
              <a:ext cx="787225" cy="288219"/>
            </a:xfrm>
            <a:prstGeom prst="rect">
              <a:avLst/>
            </a:prstGeom>
            <a:noFill/>
          </p:spPr>
          <p:txBody>
            <a:bodyPr vert="horz" wrap="square" lIns="36036" tIns="36036" rIns="36036" bIns="36036" rtlCol="0" anchor="b">
              <a:spAutoFit/>
            </a:bodyPr>
            <a:lstStyle/>
            <a:p>
              <a:pPr marL="0" marR="0" lvl="0" indent="0" algn="ctr" defTabSz="7112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1" i="0" u="none" strike="noStrike" kern="120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ea typeface="+mn-ea"/>
                  <a:cs typeface="+mn-cs"/>
                </a:rPr>
                <a:t>Cement</a:t>
              </a:r>
              <a:endParaRPr kumimoji="0" lang="en-US" sz="1600" b="1" i="0" u="none" strike="noStrike" kern="1200" cap="none" spc="0" normalizeH="0" baseline="-25000" noProof="0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48" name="Arc 47">
              <a:extLst>
                <a:ext uri="{FF2B5EF4-FFF2-40B4-BE49-F238E27FC236}">
                  <a16:creationId xmlns:a16="http://schemas.microsoft.com/office/drawing/2014/main" id="{619D9BCF-913D-ABE6-DE8A-A3F3B05831AE}"/>
                </a:ext>
              </a:extLst>
            </p:cNvPr>
            <p:cNvSpPr/>
            <p:nvPr/>
          </p:nvSpPr>
          <p:spPr bwMode="gray">
            <a:xfrm rot="10800000">
              <a:off x="5874712" y="1919037"/>
              <a:ext cx="1548771" cy="1489604"/>
            </a:xfrm>
            <a:prstGeom prst="arc">
              <a:avLst>
                <a:gd name="adj1" fmla="val 11324853"/>
                <a:gd name="adj2" fmla="val 20826571"/>
              </a:avLst>
            </a:prstGeom>
            <a:ln w="28575" cap="flat">
              <a:solidFill>
                <a:srgbClr val="89939C"/>
              </a:solidFill>
              <a:prstDash val="solid"/>
              <a:miter lim="800000"/>
              <a:headEnd type="arrow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177800" marR="0" lvl="0" indent="-177800" algn="ctr" defTabSz="711200" eaLnBrk="1" fontAlgn="auto" latinLnBrk="0" hangingPunct="1">
                <a:lnSpc>
                  <a:spcPct val="100000"/>
                </a:lnSpc>
                <a:spcBef>
                  <a:spcPts val="1200"/>
                </a:spcBef>
                <a:spcAft>
                  <a:spcPts val="0"/>
                </a:spcAft>
                <a:buClrTx/>
                <a:buSzTx/>
                <a:buFontTx/>
                <a:buChar char="•"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solidFill>
                    <a:schemeClr val="bg2"/>
                  </a:solidFill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sp>
          <p:nvSpPr>
            <p:cNvPr id="49" name="Arc 48">
              <a:extLst>
                <a:ext uri="{FF2B5EF4-FFF2-40B4-BE49-F238E27FC236}">
                  <a16:creationId xmlns:a16="http://schemas.microsoft.com/office/drawing/2014/main" id="{091B083F-26B6-D574-256E-E15FEFC99C5C}"/>
                </a:ext>
              </a:extLst>
            </p:cNvPr>
            <p:cNvSpPr/>
            <p:nvPr/>
          </p:nvSpPr>
          <p:spPr bwMode="gray">
            <a:xfrm rot="10800000">
              <a:off x="7665099" y="1919037"/>
              <a:ext cx="1548771" cy="1489604"/>
            </a:xfrm>
            <a:prstGeom prst="arc">
              <a:avLst>
                <a:gd name="adj1" fmla="val 11324853"/>
                <a:gd name="adj2" fmla="val 20826571"/>
              </a:avLst>
            </a:prstGeom>
            <a:ln w="28575" cap="flat">
              <a:solidFill>
                <a:srgbClr val="89939C"/>
              </a:solidFill>
              <a:prstDash val="sysDash"/>
              <a:miter lim="800000"/>
              <a:headEnd type="arrow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177800" marR="0" lvl="0" indent="-177800" algn="ctr" defTabSz="711200" eaLnBrk="1" fontAlgn="auto" latinLnBrk="0" hangingPunct="1">
                <a:lnSpc>
                  <a:spcPct val="100000"/>
                </a:lnSpc>
                <a:spcBef>
                  <a:spcPts val="1200"/>
                </a:spcBef>
                <a:spcAft>
                  <a:spcPts val="0"/>
                </a:spcAft>
                <a:buClrTx/>
                <a:buSzTx/>
                <a:buFontTx/>
                <a:buChar char="•"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solidFill>
                    <a:schemeClr val="bg2"/>
                  </a:solidFill>
                </a:ln>
                <a:solidFill>
                  <a:srgbClr val="A0A0A0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  <p:pic>
          <p:nvPicPr>
            <p:cNvPr id="50" name="Picture 49">
              <a:extLst>
                <a:ext uri="{FF2B5EF4-FFF2-40B4-BE49-F238E27FC236}">
                  <a16:creationId xmlns:a16="http://schemas.microsoft.com/office/drawing/2014/main" id="{4B891B11-0BA1-B33D-5E12-469547976A63}"/>
                </a:ext>
              </a:extLst>
            </p:cNvPr>
            <p:cNvPicPr>
              <a:picLocks/>
            </p:cNvPicPr>
            <p:nvPr/>
          </p:nvPicPr>
          <p:blipFill rotWithShape="1">
            <a:blip r:embed="rId25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4177212" y="1945752"/>
              <a:ext cx="1339007" cy="1339007"/>
            </a:xfrm>
            <a:prstGeom prst="ellipse">
              <a:avLst/>
            </a:prstGeom>
            <a:effectLst>
              <a:softEdge rad="152400"/>
            </a:effectLst>
          </p:spPr>
        </p:pic>
        <p:pic>
          <p:nvPicPr>
            <p:cNvPr id="51" name="Picture 50">
              <a:extLst>
                <a:ext uri="{FF2B5EF4-FFF2-40B4-BE49-F238E27FC236}">
                  <a16:creationId xmlns:a16="http://schemas.microsoft.com/office/drawing/2014/main" id="{87E0EFF9-2376-E096-37B4-3E40E70D86BF}"/>
                </a:ext>
              </a:extLst>
            </p:cNvPr>
            <p:cNvPicPr>
              <a:picLocks/>
            </p:cNvPicPr>
            <p:nvPr/>
          </p:nvPicPr>
          <p:blipFill rotWithShape="1">
            <a:blip r:embed="rId26" cstate="screen">
              <a:duotone>
                <a:schemeClr val="bg2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b="-690"/>
            <a:stretch/>
          </p:blipFill>
          <p:spPr>
            <a:xfrm>
              <a:off x="5981138" y="1945752"/>
              <a:ext cx="1339007" cy="1339007"/>
            </a:xfrm>
            <a:prstGeom prst="ellipse">
              <a:avLst/>
            </a:prstGeom>
            <a:effectLst>
              <a:softEdge rad="152400"/>
            </a:effectLst>
          </p:spPr>
        </p:pic>
        <p:pic>
          <p:nvPicPr>
            <p:cNvPr id="52" name="Picture 51">
              <a:extLst>
                <a:ext uri="{FF2B5EF4-FFF2-40B4-BE49-F238E27FC236}">
                  <a16:creationId xmlns:a16="http://schemas.microsoft.com/office/drawing/2014/main" id="{309A68E3-E99D-0CD0-E083-59FC15B25B76}"/>
                </a:ext>
              </a:extLst>
            </p:cNvPr>
            <p:cNvPicPr>
              <a:picLocks/>
            </p:cNvPicPr>
            <p:nvPr/>
          </p:nvPicPr>
          <p:blipFill rotWithShape="1">
            <a:blip r:embed="rId27" cstate="email">
              <a:duotone>
                <a:schemeClr val="bg2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7785064" y="1945752"/>
              <a:ext cx="1339007" cy="1339007"/>
            </a:xfrm>
            <a:prstGeom prst="ellipse">
              <a:avLst/>
            </a:prstGeom>
            <a:effectLst>
              <a:softEdge rad="152400"/>
            </a:effectLst>
          </p:spPr>
        </p:pic>
        <p:sp>
          <p:nvSpPr>
            <p:cNvPr id="53" name="Arc 52">
              <a:extLst>
                <a:ext uri="{FF2B5EF4-FFF2-40B4-BE49-F238E27FC236}">
                  <a16:creationId xmlns:a16="http://schemas.microsoft.com/office/drawing/2014/main" id="{E2588E96-E9F5-8EFB-8F33-57E757CA3893}"/>
                </a:ext>
              </a:extLst>
            </p:cNvPr>
            <p:cNvSpPr/>
            <p:nvPr/>
          </p:nvSpPr>
          <p:spPr bwMode="gray">
            <a:xfrm rot="10800000">
              <a:off x="4075389" y="1926850"/>
              <a:ext cx="1548771" cy="1489604"/>
            </a:xfrm>
            <a:prstGeom prst="arc">
              <a:avLst>
                <a:gd name="adj1" fmla="val 11324853"/>
                <a:gd name="adj2" fmla="val 20826571"/>
              </a:avLst>
            </a:prstGeom>
            <a:ln w="28575" cap="flat">
              <a:solidFill>
                <a:schemeClr val="accent1"/>
              </a:solidFill>
              <a:prstDash val="solid"/>
              <a:miter lim="800000"/>
              <a:headEnd type="arrow" w="med" len="med"/>
              <a:tailEnd type="none" w="med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177800" marR="0" lvl="0" indent="-177800" algn="ctr" defTabSz="711200" eaLnBrk="1" fontAlgn="auto" latinLnBrk="0" hangingPunct="1">
                <a:lnSpc>
                  <a:spcPct val="100000"/>
                </a:lnSpc>
                <a:spcBef>
                  <a:spcPts val="1200"/>
                </a:spcBef>
                <a:spcAft>
                  <a:spcPts val="0"/>
                </a:spcAft>
                <a:buClrTx/>
                <a:buSzTx/>
                <a:buFontTx/>
                <a:buChar char="•"/>
                <a:tabLst/>
                <a:defRPr/>
              </a:pPr>
              <a:endPara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</p:grpSp>
      <p:sp>
        <p:nvSpPr>
          <p:cNvPr id="94" name="btfpCallout843070">
            <a:extLst>
              <a:ext uri="{FF2B5EF4-FFF2-40B4-BE49-F238E27FC236}">
                <a16:creationId xmlns:a16="http://schemas.microsoft.com/office/drawing/2014/main" id="{92D341EE-E4BA-12CF-7738-EF2B90FEA91E}"/>
              </a:ext>
            </a:extLst>
          </p:cNvPr>
          <p:cNvSpPr/>
          <p:nvPr/>
        </p:nvSpPr>
        <p:spPr bwMode="gray">
          <a:xfrm>
            <a:off x="1734147" y="2248733"/>
            <a:ext cx="1735941" cy="299442"/>
          </a:xfrm>
          <a:prstGeom prst="wedgeRectCallout">
            <a:avLst>
              <a:gd name="adj1" fmla="val 8479"/>
              <a:gd name="adj2" fmla="val 91662"/>
            </a:avLst>
          </a:prstGeom>
          <a:solidFill>
            <a:schemeClr val="accent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73" tIns="72073" rIns="72073" bIns="72073" numCol="1" spcCol="0" rtlCol="0" fromWordArt="0" anchor="ctr" anchorCtr="0" forceAA="0" compatLnSpc="1">
            <a:prstTxWarp prst="textNoShape">
              <a:avLst/>
            </a:prstTxWarp>
            <a:spAutoFit/>
          </a:bodyPr>
          <a:lstStyle/>
          <a:p>
            <a:pPr marL="0" indent="0">
              <a:spcBef>
                <a:spcPts val="0"/>
              </a:spcBef>
              <a:buNone/>
              <a:defRPr/>
            </a:pPr>
            <a:r>
              <a:rPr lang="en-US" sz="1000" err="1">
                <a:solidFill>
                  <a:schemeClr val="bg1"/>
                </a:solidFill>
                <a:latin typeface="Arial"/>
              </a:rPr>
              <a:t>CaC</a:t>
            </a:r>
            <a:r>
              <a:rPr kumimoji="0" lang="en-US" sz="100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O</a:t>
            </a:r>
            <a:r>
              <a:rPr lang="en-US" sz="1000" baseline="-25000">
                <a:solidFill>
                  <a:schemeClr val="bg1"/>
                </a:solidFill>
                <a:latin typeface="Arial"/>
              </a:rPr>
              <a:t>3</a:t>
            </a:r>
            <a:r>
              <a:rPr kumimoji="0" lang="en-US" sz="100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+ heat = CaO + CO</a:t>
            </a:r>
            <a:r>
              <a:rPr kumimoji="0" lang="en-US" sz="1000" i="0" u="none" strike="noStrike" kern="1200" cap="none" spc="0" normalizeH="0" baseline="-2500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2</a:t>
            </a:r>
            <a:endParaRPr kumimoji="0" lang="en-US" sz="100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4" name="Arrow: Pentagon 63">
            <a:extLst>
              <a:ext uri="{FF2B5EF4-FFF2-40B4-BE49-F238E27FC236}">
                <a16:creationId xmlns:a16="http://schemas.microsoft.com/office/drawing/2014/main" id="{C14F1D1B-9119-2DF0-C409-C12BCCBC4DBC}"/>
              </a:ext>
            </a:extLst>
          </p:cNvPr>
          <p:cNvSpPr/>
          <p:nvPr/>
        </p:nvSpPr>
        <p:spPr bwMode="gray">
          <a:xfrm>
            <a:off x="4084668" y="3895832"/>
            <a:ext cx="1913159" cy="495300"/>
          </a:xfrm>
          <a:prstGeom prst="homePlate">
            <a:avLst>
              <a:gd name="adj" fmla="val 30783"/>
            </a:avLst>
          </a:prstGeom>
          <a:solidFill>
            <a:schemeClr val="accent1">
              <a:lumMod val="60000"/>
              <a:lumOff val="40000"/>
            </a:schemeClr>
          </a:solidFill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40566" tIns="72009" rIns="72009" bIns="7200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1"/>
            <a:r>
              <a:rPr lang="en-US" sz="1200" b="1">
                <a:solidFill>
                  <a:schemeClr val="tx1"/>
                </a:solidFill>
                <a:latin typeface="Arial" panose="020B0604020202020204" pitchFamily="34" charset="0"/>
              </a:rPr>
              <a:t>Melting clinker</a:t>
            </a:r>
          </a:p>
        </p:txBody>
      </p:sp>
      <p:sp>
        <p:nvSpPr>
          <p:cNvPr id="63" name="Arrow: Pentagon 62">
            <a:extLst>
              <a:ext uri="{FF2B5EF4-FFF2-40B4-BE49-F238E27FC236}">
                <a16:creationId xmlns:a16="http://schemas.microsoft.com/office/drawing/2014/main" id="{83201812-9FFC-8BDF-4AE2-8FFE08296043}"/>
              </a:ext>
            </a:extLst>
          </p:cNvPr>
          <p:cNvSpPr/>
          <p:nvPr/>
        </p:nvSpPr>
        <p:spPr bwMode="gray">
          <a:xfrm>
            <a:off x="2319929" y="3895832"/>
            <a:ext cx="1913159" cy="495300"/>
          </a:xfrm>
          <a:prstGeom prst="homePlate">
            <a:avLst>
              <a:gd name="adj" fmla="val 28860"/>
            </a:avLst>
          </a:prstGeom>
          <a:solidFill>
            <a:schemeClr val="accent1">
              <a:lumMod val="75000"/>
            </a:schemeClr>
          </a:solidFill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40566" tIns="72009" rIns="72009" bIns="7200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1"/>
            <a:r>
              <a:rPr lang="en-US" sz="1200" b="1">
                <a:solidFill>
                  <a:schemeClr val="bg1"/>
                </a:solidFill>
                <a:latin typeface="Arial" panose="020B0604020202020204" pitchFamily="34" charset="0"/>
              </a:rPr>
              <a:t>Precalcining</a:t>
            </a:r>
          </a:p>
        </p:txBody>
      </p:sp>
      <p:sp>
        <p:nvSpPr>
          <p:cNvPr id="62" name="Arrow: Pentagon 61">
            <a:extLst>
              <a:ext uri="{FF2B5EF4-FFF2-40B4-BE49-F238E27FC236}">
                <a16:creationId xmlns:a16="http://schemas.microsoft.com/office/drawing/2014/main" id="{49C75AE9-49C3-EF79-7817-FA348C624B32}"/>
              </a:ext>
            </a:extLst>
          </p:cNvPr>
          <p:cNvSpPr/>
          <p:nvPr/>
        </p:nvSpPr>
        <p:spPr bwMode="gray">
          <a:xfrm>
            <a:off x="587067" y="3895832"/>
            <a:ext cx="1913159" cy="495300"/>
          </a:xfrm>
          <a:prstGeom prst="homePlate">
            <a:avLst>
              <a:gd name="adj" fmla="val 25014"/>
            </a:avLst>
          </a:prstGeom>
          <a:solidFill>
            <a:schemeClr val="accent1">
              <a:lumMod val="50000"/>
            </a:schemeClr>
          </a:solidFill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9" tIns="72009" rIns="72009" bIns="7200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1"/>
            <a:r>
              <a:rPr lang="en-US" sz="1200" b="1">
                <a:solidFill>
                  <a:schemeClr val="bg1"/>
                </a:solidFill>
                <a:latin typeface="Arial" panose="020B0604020202020204" pitchFamily="34" charset="0"/>
              </a:rPr>
              <a:t>Preheat</a:t>
            </a: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5255E248-33B0-E1AA-8388-401239D17A64}"/>
              </a:ext>
            </a:extLst>
          </p:cNvPr>
          <p:cNvSpPr txBox="1"/>
          <p:nvPr/>
        </p:nvSpPr>
        <p:spPr bwMode="gray">
          <a:xfrm>
            <a:off x="654379" y="4389523"/>
            <a:ext cx="1845847" cy="1785104"/>
          </a:xfrm>
          <a:prstGeom prst="rect">
            <a:avLst/>
          </a:prstGeom>
          <a:noFill/>
        </p:spPr>
        <p:txBody>
          <a:bodyPr wrap="square" lIns="137160" tIns="137160" rIns="274320" bIns="137160" rtlCol="0">
            <a:spAutoFit/>
          </a:bodyPr>
          <a:lstStyle/>
          <a:p>
            <a:pPr marL="171450" indent="-1714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b="0" u="none" strike="noStrike">
                <a:effectLst/>
              </a:rPr>
              <a:t>Vertical cyclones with exhaust gases from the kiln are heated at ~900°C.</a:t>
            </a:r>
          </a:p>
          <a:p>
            <a:pPr marL="171450" indent="-1714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b="0" u="none" strike="noStrike">
                <a:effectLst/>
              </a:rPr>
              <a:t>Raw meal of crushed limestone and other minerals go in.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67FE718E-EFF2-D4A5-76AA-6A3D19BCEC2B}"/>
              </a:ext>
            </a:extLst>
          </p:cNvPr>
          <p:cNvSpPr txBox="1"/>
          <p:nvPr/>
        </p:nvSpPr>
        <p:spPr bwMode="gray">
          <a:xfrm>
            <a:off x="2310834" y="4389523"/>
            <a:ext cx="1913159" cy="1123384"/>
          </a:xfrm>
          <a:prstGeom prst="rect">
            <a:avLst/>
          </a:prstGeom>
          <a:noFill/>
        </p:spPr>
        <p:txBody>
          <a:bodyPr wrap="square" lIns="137160" tIns="137160" rIns="274320" bIns="137160" rtlCol="0">
            <a:spAutoFit/>
          </a:bodyPr>
          <a:lstStyle/>
          <a:p>
            <a:pPr marL="171450" indent="-1714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u="none" strike="noStrike">
                <a:effectLst/>
              </a:rPr>
              <a:t>Limestone is partially decomposed into lime </a:t>
            </a:r>
            <a:r>
              <a:rPr lang="en-US" sz="1100" b="0" u="none" strike="noStrike">
                <a:effectLst/>
              </a:rPr>
              <a:t>in a combustion chamber before entering the kiln.</a:t>
            </a:r>
          </a:p>
        </p:txBody>
      </p:sp>
      <p:sp>
        <p:nvSpPr>
          <p:cNvPr id="67" name="Oval 66">
            <a:extLst>
              <a:ext uri="{FF2B5EF4-FFF2-40B4-BE49-F238E27FC236}">
                <a16:creationId xmlns:a16="http://schemas.microsoft.com/office/drawing/2014/main" id="{EA46EDC0-3FCD-BAC0-FF55-90D64C996C38}"/>
              </a:ext>
            </a:extLst>
          </p:cNvPr>
          <p:cNvSpPr/>
          <p:nvPr/>
        </p:nvSpPr>
        <p:spPr bwMode="gray">
          <a:xfrm>
            <a:off x="747683" y="3997112"/>
            <a:ext cx="259442" cy="259442"/>
          </a:xfrm>
          <a:prstGeom prst="ellipse">
            <a:avLst/>
          </a:prstGeom>
          <a:solidFill>
            <a:schemeClr val="bg1">
              <a:lumMod val="95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200" b="1">
                <a:solidFill>
                  <a:schemeClr val="tx1"/>
                </a:solidFill>
              </a:rPr>
              <a:t>1</a:t>
            </a:r>
          </a:p>
        </p:txBody>
      </p:sp>
      <p:sp>
        <p:nvSpPr>
          <p:cNvPr id="68" name="Oval 67">
            <a:extLst>
              <a:ext uri="{FF2B5EF4-FFF2-40B4-BE49-F238E27FC236}">
                <a16:creationId xmlns:a16="http://schemas.microsoft.com/office/drawing/2014/main" id="{16709B74-4D47-A94E-1424-312505E2C986}"/>
              </a:ext>
            </a:extLst>
          </p:cNvPr>
          <p:cNvSpPr/>
          <p:nvPr/>
        </p:nvSpPr>
        <p:spPr bwMode="gray">
          <a:xfrm>
            <a:off x="2591237" y="3997112"/>
            <a:ext cx="259442" cy="259442"/>
          </a:xfrm>
          <a:prstGeom prst="ellipse">
            <a:avLst/>
          </a:prstGeom>
          <a:solidFill>
            <a:schemeClr val="bg1">
              <a:lumMod val="95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200" b="1">
                <a:solidFill>
                  <a:schemeClr val="tx1"/>
                </a:solidFill>
              </a:rPr>
              <a:t>2</a:t>
            </a:r>
          </a:p>
        </p:txBody>
      </p:sp>
      <p:sp>
        <p:nvSpPr>
          <p:cNvPr id="69" name="Oval 68">
            <a:extLst>
              <a:ext uri="{FF2B5EF4-FFF2-40B4-BE49-F238E27FC236}">
                <a16:creationId xmlns:a16="http://schemas.microsoft.com/office/drawing/2014/main" id="{42766120-B4A6-6518-C277-89465715CB81}"/>
              </a:ext>
            </a:extLst>
          </p:cNvPr>
          <p:cNvSpPr/>
          <p:nvPr/>
        </p:nvSpPr>
        <p:spPr bwMode="gray">
          <a:xfrm>
            <a:off x="4364240" y="3997112"/>
            <a:ext cx="259442" cy="259442"/>
          </a:xfrm>
          <a:prstGeom prst="ellipse">
            <a:avLst/>
          </a:prstGeom>
          <a:solidFill>
            <a:schemeClr val="bg1">
              <a:lumMod val="95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200" b="1">
                <a:solidFill>
                  <a:schemeClr val="tx1"/>
                </a:solidFill>
              </a:rPr>
              <a:t>3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CFE916FA-0A45-1899-72EA-4B154EDD39EA}"/>
              </a:ext>
            </a:extLst>
          </p:cNvPr>
          <p:cNvSpPr txBox="1"/>
          <p:nvPr/>
        </p:nvSpPr>
        <p:spPr bwMode="gray">
          <a:xfrm>
            <a:off x="4198098" y="4389523"/>
            <a:ext cx="1891806" cy="1446550"/>
          </a:xfrm>
          <a:prstGeom prst="rect">
            <a:avLst/>
          </a:prstGeom>
          <a:noFill/>
        </p:spPr>
        <p:txBody>
          <a:bodyPr wrap="square" lIns="137160" tIns="137160" rIns="274320" bIns="137160" rtlCol="0">
            <a:spAutoFit/>
          </a:bodyPr>
          <a:lstStyle/>
          <a:p>
            <a:pPr marL="171450" indent="-1714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b="0" u="none" strike="noStrike">
                <a:effectLst/>
              </a:rPr>
              <a:t>Precalcined meal enters the rotary kiln heated to 1,450°C with fossil fuels combustion.</a:t>
            </a:r>
          </a:p>
          <a:p>
            <a:pPr marL="171450" indent="-1714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b="0" u="none" strike="noStrike">
                <a:effectLst/>
              </a:rPr>
              <a:t>Clinker is produced.</a:t>
            </a:r>
          </a:p>
        </p:txBody>
      </p:sp>
      <p:graphicFrame>
        <p:nvGraphicFramePr>
          <p:cNvPr id="21" name="Chart 20">
            <a:extLst>
              <a:ext uri="{FF2B5EF4-FFF2-40B4-BE49-F238E27FC236}">
                <a16:creationId xmlns:a16="http://schemas.microsoft.com/office/drawing/2014/main" id="{E2D48E42-0D7E-2A06-5C40-405D8BD5FA06}"/>
              </a:ext>
            </a:extLst>
          </p:cNvPr>
          <p:cNvGraphicFramePr/>
          <p:nvPr>
            <p:custDataLst>
              <p:tags r:id="rId4"/>
            </p:custDataLst>
          </p:nvPr>
        </p:nvGraphicFramePr>
        <p:xfrm>
          <a:off x="6959600" y="2497138"/>
          <a:ext cx="4751388" cy="12207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8"/>
          </a:graphicData>
        </a:graphic>
      </p:graphicFrame>
      <p:cxnSp>
        <p:nvCxnSpPr>
          <p:cNvPr id="142" name="Straight Connector 141">
            <a:extLst>
              <a:ext uri="{FF2B5EF4-FFF2-40B4-BE49-F238E27FC236}">
                <a16:creationId xmlns:a16="http://schemas.microsoft.com/office/drawing/2014/main" id="{9290B527-3A9E-63F4-7B32-E25E020F1E42}"/>
              </a:ext>
            </a:extLst>
          </p:cNvPr>
          <p:cNvCxnSpPr/>
          <p:nvPr>
            <p:custDataLst>
              <p:tags r:id="rId5"/>
            </p:custDataLst>
          </p:nvPr>
        </p:nvCxnSpPr>
        <p:spPr bwMode="auto">
          <a:xfrm flipV="1">
            <a:off x="7805738" y="2544763"/>
            <a:ext cx="0" cy="76200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3" name="Straight Connector 142">
            <a:extLst>
              <a:ext uri="{FF2B5EF4-FFF2-40B4-BE49-F238E27FC236}">
                <a16:creationId xmlns:a16="http://schemas.microsoft.com/office/drawing/2014/main" id="{61E2C24A-F2E3-AAC6-04CA-B8CFBEA56349}"/>
              </a:ext>
            </a:extLst>
          </p:cNvPr>
          <p:cNvCxnSpPr/>
          <p:nvPr>
            <p:custDataLst>
              <p:tags r:id="rId6"/>
            </p:custDataLst>
          </p:nvPr>
        </p:nvCxnSpPr>
        <p:spPr bwMode="auto">
          <a:xfrm>
            <a:off x="7805738" y="2544763"/>
            <a:ext cx="3057525" cy="0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5" name="Straight Connector 144">
            <a:extLst>
              <a:ext uri="{FF2B5EF4-FFF2-40B4-BE49-F238E27FC236}">
                <a16:creationId xmlns:a16="http://schemas.microsoft.com/office/drawing/2014/main" id="{36F220BC-7646-C316-F8B4-30952B547343}"/>
              </a:ext>
            </a:extLst>
          </p:cNvPr>
          <p:cNvCxnSpPr/>
          <p:nvPr>
            <p:custDataLst>
              <p:tags r:id="rId7"/>
            </p:custDataLst>
          </p:nvPr>
        </p:nvCxnSpPr>
        <p:spPr bwMode="auto">
          <a:xfrm>
            <a:off x="10863263" y="2544763"/>
            <a:ext cx="0" cy="355600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9" name="Straight Connector 148">
            <a:extLst>
              <a:ext uri="{FF2B5EF4-FFF2-40B4-BE49-F238E27FC236}">
                <a16:creationId xmlns:a16="http://schemas.microsoft.com/office/drawing/2014/main" id="{95C60AEB-A1AC-9E90-432A-5829AE5AA3F2}"/>
              </a:ext>
            </a:extLst>
          </p:cNvPr>
          <p:cNvCxnSpPr/>
          <p:nvPr>
            <p:custDataLst>
              <p:tags r:id="rId8"/>
            </p:custDataLst>
          </p:nvPr>
        </p:nvCxnSpPr>
        <p:spPr bwMode="auto">
          <a:xfrm flipV="1">
            <a:off x="9334500" y="2544763"/>
            <a:ext cx="0" cy="296863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15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9"/>
            </p:custDataLst>
          </p:nvPr>
        </p:nvSpPr>
        <p:spPr bwMode="auto">
          <a:xfrm>
            <a:off x="7551738" y="3517900"/>
            <a:ext cx="509588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C06B82C7-7352-49C6-9642-B6F1492BA04B}" type="datetime'''W''''''''et'' k''''''''''''i''l''''''''''''n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Wet kiln</a:t>
            </a:fld>
            <a:endParaRPr lang="en-US" sz="1100"/>
          </a:p>
        </p:txBody>
      </p:sp>
      <p:sp>
        <p:nvSpPr>
          <p:cNvPr id="116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0"/>
            </p:custDataLst>
          </p:nvPr>
        </p:nvSpPr>
        <p:spPr bwMode="auto">
          <a:xfrm>
            <a:off x="8948738" y="3517900"/>
            <a:ext cx="773113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100"/>
              <a:t>Avg. dry kiln</a:t>
            </a:r>
            <a:endParaRPr lang="en-US" sz="1100"/>
          </a:p>
        </p:txBody>
      </p:sp>
      <p:sp>
        <p:nvSpPr>
          <p:cNvPr id="117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1"/>
            </p:custDataLst>
          </p:nvPr>
        </p:nvSpPr>
        <p:spPr bwMode="auto">
          <a:xfrm>
            <a:off x="10302875" y="3517900"/>
            <a:ext cx="1122363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100"/>
              <a:t>Optimized dry kiln</a:t>
            </a:r>
            <a:endParaRPr lang="en-US" sz="1100"/>
          </a:p>
        </p:txBody>
      </p:sp>
      <p:sp>
        <p:nvSpPr>
          <p:cNvPr id="140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2"/>
            </p:custDataLst>
          </p:nvPr>
        </p:nvSpPr>
        <p:spPr bwMode="auto">
          <a:xfrm>
            <a:off x="8256588" y="2425700"/>
            <a:ext cx="625475" cy="238125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23CED005-6BDE-43E4-B89E-F22BE27DAEA4}" type="datetime'''''''-''''''''4''5''''.''2''''''''''''%'''''">
              <a:rPr lang="en-US" altLang="en-US" sz="1100" b="1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-45.2%</a:t>
            </a:fld>
            <a:endParaRPr lang="en-US" sz="1100" b="1"/>
          </a:p>
        </p:txBody>
      </p:sp>
      <p:sp>
        <p:nvSpPr>
          <p:cNvPr id="147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3"/>
            </p:custDataLst>
          </p:nvPr>
        </p:nvSpPr>
        <p:spPr bwMode="auto">
          <a:xfrm>
            <a:off x="9785350" y="2425700"/>
            <a:ext cx="625475" cy="238125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DC949E1D-DAF4-4A73-80C5-14FD88890AFE}" type="datetime'''''''''-''''''''''''''14''''''.''''7''%'''''">
              <a:rPr lang="en-US" altLang="en-US" sz="1100" b="1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-14.7%</a:t>
            </a:fld>
            <a:endParaRPr lang="en-US" sz="1100" b="1"/>
          </a:p>
        </p:txBody>
      </p:sp>
      <p:sp>
        <p:nvSpPr>
          <p:cNvPr id="173" name="Content Placeholder 6">
            <a:extLst>
              <a:ext uri="{FF2B5EF4-FFF2-40B4-BE49-F238E27FC236}">
                <a16:creationId xmlns:a16="http://schemas.microsoft.com/office/drawing/2014/main" id="{48F11EFA-5BA4-E4EC-BB13-D93E20506CA5}"/>
              </a:ext>
            </a:extLst>
          </p:cNvPr>
          <p:cNvSpPr txBox="1">
            <a:spLocks/>
          </p:cNvSpPr>
          <p:nvPr/>
        </p:nvSpPr>
        <p:spPr>
          <a:xfrm>
            <a:off x="6579951" y="2110054"/>
            <a:ext cx="5184076" cy="32067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anose="020B0604020202020204" pitchFamily="34" charset="0"/>
              <a:buNone/>
            </a:pPr>
            <a:r>
              <a:rPr lang="en-US" sz="1200" dirty="0">
                <a:solidFill>
                  <a:srgbClr val="000000"/>
                </a:solidFill>
                <a:latin typeface="Arial"/>
              </a:rPr>
              <a:t>Kilns energy efficiency, </a:t>
            </a:r>
            <a:r>
              <a:rPr lang="en-US" sz="1200" i="1" dirty="0">
                <a:solidFill>
                  <a:srgbClr val="000000"/>
                </a:solidFill>
                <a:latin typeface="Arial"/>
              </a:rPr>
              <a:t>GJ/t clinker</a:t>
            </a:r>
          </a:p>
        </p:txBody>
      </p:sp>
      <p:sp>
        <p:nvSpPr>
          <p:cNvPr id="12" name="Text Placeholder 9">
            <a:extLst>
              <a:ext uri="{FF2B5EF4-FFF2-40B4-BE49-F238E27FC236}">
                <a16:creationId xmlns:a16="http://schemas.microsoft.com/office/drawing/2014/main" id="{1CCD3B60-3120-85C8-8B3A-402AFD7AC74D}"/>
              </a:ext>
            </a:extLst>
          </p:cNvPr>
          <p:cNvSpPr txBox="1">
            <a:spLocks/>
          </p:cNvSpPr>
          <p:nvPr/>
        </p:nvSpPr>
        <p:spPr>
          <a:xfrm flipH="1">
            <a:off x="6373365" y="3895832"/>
            <a:ext cx="5597249" cy="2216634"/>
          </a:xfrm>
          <a:prstGeom prst="rect">
            <a:avLst/>
          </a:prstGeom>
          <a:solidFill>
            <a:srgbClr val="E4E8EF"/>
          </a:solidFill>
          <a:ln>
            <a:noFill/>
            <a:prstDash val="solid"/>
          </a:ln>
        </p:spPr>
        <p:txBody>
          <a:bodyPr vert="horz" lIns="91440" tIns="137160" rIns="274320" bIns="137160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•"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0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indent="-171450">
              <a:buFont typeface="Arial" panose="020B0604020202020204" pitchFamily="34" charset="0"/>
              <a:buNone/>
              <a:tabLst>
                <a:tab pos="514350" algn="l"/>
                <a:tab pos="628650" algn="l"/>
              </a:tabLst>
            </a:pPr>
            <a:r>
              <a:rPr lang="en-US" sz="1250" b="1" dirty="0"/>
              <a:t>Observations</a:t>
            </a:r>
          </a:p>
          <a:p>
            <a:pPr marL="342900" indent="-171450">
              <a:tabLst>
                <a:tab pos="514350" algn="l"/>
                <a:tab pos="628650" algn="l"/>
              </a:tabLst>
            </a:pPr>
            <a:r>
              <a:rPr lang="en-US" dirty="0"/>
              <a:t>Calcination of limestone and combustion of fuels used to bring limestone to the required temperature account for </a:t>
            </a:r>
            <a:r>
              <a:rPr lang="en-US" b="1" dirty="0"/>
              <a:t>~90% of clinked production emissions</a:t>
            </a:r>
            <a:r>
              <a:rPr lang="en-US" dirty="0"/>
              <a:t>.</a:t>
            </a:r>
          </a:p>
          <a:p>
            <a:pPr marL="342900" indent="-171450">
              <a:tabLst>
                <a:tab pos="514350" algn="l"/>
                <a:tab pos="628650" algn="l"/>
              </a:tabLst>
            </a:pPr>
            <a:r>
              <a:rPr lang="en-US" b="1" dirty="0"/>
              <a:t>The industry is rapidly shifting to adopt dry kilns</a:t>
            </a:r>
            <a:r>
              <a:rPr lang="en-US" dirty="0"/>
              <a:t>,</a:t>
            </a:r>
            <a:r>
              <a:rPr lang="en-US" b="1" dirty="0"/>
              <a:t> </a:t>
            </a:r>
            <a:r>
              <a:rPr lang="en-US" dirty="0"/>
              <a:t>with over 80% of global and 90% of European clinker production now using dry kilns. This shift reflects a clear willingness and capacity to change best practices to favor efficiency.</a:t>
            </a:r>
          </a:p>
          <a:p>
            <a:pPr marL="523875" lvl="1" indent="-171450">
              <a:tabLst>
                <a:tab pos="514350" algn="l"/>
                <a:tab pos="628650" algn="l"/>
              </a:tabLst>
            </a:pPr>
            <a:r>
              <a:rPr lang="en-US" dirty="0"/>
              <a:t>In dry kilns, </a:t>
            </a:r>
            <a:r>
              <a:rPr lang="en-US" dirty="0">
                <a:solidFill>
                  <a:srgbClr val="000000"/>
                </a:solidFill>
              </a:rPr>
              <a:t>raw materials are ground into a fine powder to form a raw meal; in wet kilns, raw materials are mixed with water to form a slurry.</a:t>
            </a:r>
          </a:p>
          <a:p>
            <a:pPr marL="523875" lvl="1" indent="-171450">
              <a:tabLst>
                <a:tab pos="514350" algn="l"/>
                <a:tab pos="628650" algn="l"/>
              </a:tabLst>
            </a:pPr>
            <a:r>
              <a:rPr lang="en-US" dirty="0"/>
              <a:t>The wet process is relatively </a:t>
            </a:r>
            <a:r>
              <a:rPr lang="en-US" b="1" dirty="0"/>
              <a:t>less energy efficient and more resource intensive</a:t>
            </a:r>
            <a:r>
              <a:rPr lang="en-US" dirty="0"/>
              <a:t>, with more energy required to evaporate the water in the slurry.</a:t>
            </a:r>
          </a:p>
          <a:p>
            <a:endParaRPr lang="en-US" sz="1100" dirty="0"/>
          </a:p>
        </p:txBody>
      </p:sp>
      <p:sp>
        <p:nvSpPr>
          <p:cNvPr id="20" name="Text Placeholder 19">
            <a:extLst>
              <a:ext uri="{FF2B5EF4-FFF2-40B4-BE49-F238E27FC236}">
                <a16:creationId xmlns:a16="http://schemas.microsoft.com/office/drawing/2014/main" id="{52DA94C4-96E8-11EF-C30C-FC8322839AB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sz="1600" b="1">
                <a:solidFill>
                  <a:srgbClr val="000000"/>
                </a:solidFill>
              </a:rPr>
              <a:t>Clinker production is the first step in concrete production</a:t>
            </a:r>
            <a:r>
              <a:rPr lang="en-US" sz="1600" b="1" baseline="30000">
                <a:solidFill>
                  <a:srgbClr val="000000"/>
                </a:solidFill>
              </a:rPr>
              <a:t>1</a:t>
            </a:r>
            <a:endParaRPr lang="en-US" sz="1600" b="1">
              <a:solidFill>
                <a:srgbClr val="000000"/>
              </a:solidFill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064550924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hink-cell data - do not delete" hidden="1">
            <a:extLst>
              <a:ext uri="{FF2B5EF4-FFF2-40B4-BE49-F238E27FC236}">
                <a16:creationId xmlns:a16="http://schemas.microsoft.com/office/drawing/2014/main" id="{6F16BCB2-E261-3A9A-95E8-53C83A7CF1B2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9" imgW="426" imgH="428" progId="TCLayout.ActiveDocument.1">
                  <p:embed/>
                </p:oleObj>
              </mc:Choice>
              <mc:Fallback>
                <p:oleObj name="think-cell Slide" r:id="rId9" imgW="426" imgH="428" progId="TCLayout.ActiveDocument.1">
                  <p:embed/>
                  <p:pic>
                    <p:nvPicPr>
                      <p:cNvPr id="9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6F16BCB2-E261-3A9A-95E8-53C83A7CF1B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0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Title 4">
            <a:extLst>
              <a:ext uri="{FF2B5EF4-FFF2-40B4-BE49-F238E27FC236}">
                <a16:creationId xmlns:a16="http://schemas.microsoft.com/office/drawing/2014/main" id="{3834DF36-174C-DE87-CD89-1B7C67A713C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dirty="0"/>
              <a:t>Clinker production ~85% of cement emissions</a:t>
            </a:r>
            <a:r>
              <a:rPr lang="en-US"/>
              <a:t>; lower clinker-to-cement ratio can drive marginal emissions reductions</a:t>
            </a:r>
            <a:endParaRPr lang="en-US" dirty="0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184287EF-C7EF-7215-27F9-8EB05A93406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sz="1600" b="1" dirty="0">
                <a:solidFill>
                  <a:srgbClr val="000000"/>
                </a:solidFill>
              </a:rPr>
              <a:t>Clinker-to-cement production process</a:t>
            </a:r>
            <a:r>
              <a:rPr lang="en-US" sz="1600" b="1" baseline="30000" dirty="0">
                <a:solidFill>
                  <a:srgbClr val="000000"/>
                </a:solidFill>
              </a:rPr>
              <a:t>1</a:t>
            </a:r>
            <a:endParaRPr lang="en-US" sz="1600" b="1" dirty="0">
              <a:solidFill>
                <a:srgbClr val="000000"/>
              </a:solidFill>
            </a:endParaRP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593DEF39-D2CF-9E45-79D4-D320FE07BAC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Clinker-to-cement ratios vary considerably by region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3BA467A9-A960-6D6C-5DD1-4894EACFBCE9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 flipH="1">
            <a:off x="6194172" y="4003752"/>
            <a:ext cx="5667429" cy="1641475"/>
          </a:xfrm>
          <a:prstGeom prst="rect">
            <a:avLst/>
          </a:prstGeom>
          <a:solidFill>
            <a:srgbClr val="E4E8EF"/>
          </a:solidFill>
          <a:ln>
            <a:noFill/>
            <a:prstDash val="dash"/>
          </a:ln>
        </p:spPr>
        <p:txBody>
          <a:bodyPr vert="horz" lIns="91440" tIns="137160" rIns="274320" bIns="137160" rtlCol="0" anchor="t">
            <a:noAutofit/>
          </a:bodyPr>
          <a:lstStyle/>
          <a:p>
            <a:pPr marL="342900" indent="-171450">
              <a:buNone/>
              <a:tabLst>
                <a:tab pos="514350" algn="l"/>
                <a:tab pos="628650" algn="l"/>
              </a:tabLst>
            </a:pPr>
            <a:r>
              <a:rPr lang="en-US" sz="1250" b="1" dirty="0"/>
              <a:t>Observations</a:t>
            </a:r>
            <a:endParaRPr lang="en-US" sz="1250" b="1" i="0" u="none" strike="noStrike" dirty="0">
              <a:effectLst/>
            </a:endParaRPr>
          </a:p>
          <a:p>
            <a:pPr marL="342900" indent="-171450">
              <a:tabLst>
                <a:tab pos="514350" algn="l"/>
                <a:tab pos="628650" algn="l"/>
              </a:tabLst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Energy emissions from </a:t>
            </a: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cement grinding account for ~5% of the sector’s emissions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.</a:t>
            </a:r>
          </a:p>
          <a:p>
            <a:pPr marL="342900" indent="-171450">
              <a:tabLst>
                <a:tab pos="514350" algn="l"/>
                <a:tab pos="628650" algn="l"/>
              </a:tabLst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The higher clinker-to-cement ratio in the U.S. </a:t>
            </a:r>
            <a:r>
              <a:rPr lang="en-US" dirty="0"/>
              <a:t>(</a:t>
            </a: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0.88 versus 0.76 world average) is due to the U.S.’s use of a lower proportion of SCMs than other countries.</a:t>
            </a:r>
          </a:p>
          <a:p>
            <a:pPr marL="342900" indent="-171450">
              <a:tabLst>
                <a:tab pos="514350" algn="l"/>
                <a:tab pos="628650" algn="l"/>
              </a:tabLst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Ordinary Portland cement (OPC) can contain up to 95% clinker.</a:t>
            </a:r>
          </a:p>
          <a:p>
            <a:pPr marL="342900" indent="-171450">
              <a:tabLst>
                <a:tab pos="514350" algn="l"/>
                <a:tab pos="628650" algn="l"/>
              </a:tabLst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Blended cements, which partially replace clinker with SCMs, are a deployable and cost-effective technology, though they have struggled to gain market share.</a:t>
            </a:r>
          </a:p>
        </p:txBody>
      </p:sp>
      <p:graphicFrame>
        <p:nvGraphicFramePr>
          <p:cNvPr id="38" name="Chart 37">
            <a:extLst>
              <a:ext uri="{FF2B5EF4-FFF2-40B4-BE49-F238E27FC236}">
                <a16:creationId xmlns:a16="http://schemas.microsoft.com/office/drawing/2014/main" id="{E2E61B77-E6E8-1426-2B05-DC6AB939F43F}"/>
              </a:ext>
            </a:extLst>
          </p:cNvPr>
          <p:cNvGraphicFramePr/>
          <p:nvPr>
            <p:custDataLst>
              <p:tags r:id="rId2"/>
            </p:custDataLst>
          </p:nvPr>
        </p:nvGraphicFramePr>
        <p:xfrm>
          <a:off x="6488113" y="2205038"/>
          <a:ext cx="5484812" cy="16414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1"/>
          </a:graphicData>
        </a:graphic>
      </p:graphicFrame>
      <p:sp>
        <p:nvSpPr>
          <p:cNvPr id="29" name="Text Placeholder 10">
            <a:extLst>
              <a:ext uri="{FF2B5EF4-FFF2-40B4-BE49-F238E27FC236}">
                <a16:creationId xmlns:a16="http://schemas.microsoft.com/office/drawing/2014/main" id="{30AA4B01-4B8D-8163-E6AD-053F5E155903}"/>
              </a:ext>
            </a:extLst>
          </p:cNvPr>
          <p:cNvSpPr>
            <a:spLocks/>
          </p:cNvSpPr>
          <p:nvPr>
            <p:custDataLst>
              <p:tags r:id="rId3"/>
            </p:custDataLst>
          </p:nvPr>
        </p:nvSpPr>
        <p:spPr bwMode="auto">
          <a:xfrm>
            <a:off x="7105650" y="3663950"/>
            <a:ext cx="258763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5AB9F214-FE5E-4F66-944F-C8B83B5E744B}" type="datetime'''''''''U''''''''''''''''''''''''''.''''''''S''''.'''">
              <a:rPr lang="en-US" altLang="en-US" sz="1000" smtClean="0">
                <a:solidFill>
                  <a:srgbClr val="000000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U.S.</a:t>
            </a:fld>
            <a:endParaRPr kumimoji="0" lang="en-US" sz="1000" b="0" i="0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30" name="Text Placeholder 10">
            <a:extLst>
              <a:ext uri="{FF2B5EF4-FFF2-40B4-BE49-F238E27FC236}">
                <a16:creationId xmlns:a16="http://schemas.microsoft.com/office/drawing/2014/main" id="{11B9B411-B022-5754-1CD9-AA5FDD8520F7}"/>
              </a:ext>
            </a:extLst>
          </p:cNvPr>
          <p:cNvSpPr>
            <a:spLocks/>
          </p:cNvSpPr>
          <p:nvPr>
            <p:custDataLst>
              <p:tags r:id="rId4"/>
            </p:custDataLst>
          </p:nvPr>
        </p:nvSpPr>
        <p:spPr bwMode="auto">
          <a:xfrm>
            <a:off x="8337550" y="3663950"/>
            <a:ext cx="454025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091223E1-F604-4575-AAD5-8D9305B202B4}" type="datetime'''C''''''''a''''''''''n''''''''a''''da'''''''''''''''''">
              <a:rPr lang="en-US" altLang="en-US" sz="1000" smtClean="0">
                <a:solidFill>
                  <a:srgbClr val="000000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Canada</a:t>
            </a:fld>
            <a:endParaRPr kumimoji="0" lang="en-US" sz="1000" b="0" i="0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31" name="Text Placeholder 10">
            <a:extLst>
              <a:ext uri="{FF2B5EF4-FFF2-40B4-BE49-F238E27FC236}">
                <a16:creationId xmlns:a16="http://schemas.microsoft.com/office/drawing/2014/main" id="{54727080-A703-8061-B9E4-7139C1F979BC}"/>
              </a:ext>
            </a:extLst>
          </p:cNvPr>
          <p:cNvSpPr>
            <a:spLocks/>
          </p:cNvSpPr>
          <p:nvPr>
            <p:custDataLst>
              <p:tags r:id="rId5"/>
            </p:custDataLst>
          </p:nvPr>
        </p:nvSpPr>
        <p:spPr bwMode="auto">
          <a:xfrm>
            <a:off x="9685338" y="3663950"/>
            <a:ext cx="4191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4CD2B32C-7C70-4849-BAC1-05D8DAACE8B9}" type="datetime'''''''''''''''''''''''E''''''u''''''''''r''''''''''o''p''e'">
              <a:rPr lang="en-US" altLang="en-US" sz="1000" smtClean="0">
                <a:solidFill>
                  <a:srgbClr val="000000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Europe</a:t>
            </a:fld>
            <a:endParaRPr kumimoji="0" lang="en-US" sz="1000" b="0" i="0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32" name="Text Placeholder 10">
            <a:extLst>
              <a:ext uri="{FF2B5EF4-FFF2-40B4-BE49-F238E27FC236}">
                <a16:creationId xmlns:a16="http://schemas.microsoft.com/office/drawing/2014/main" id="{F390EA61-B55A-DB55-2AB5-694192A01D27}"/>
              </a:ext>
            </a:extLst>
          </p:cNvPr>
          <p:cNvSpPr>
            <a:spLocks/>
          </p:cNvSpPr>
          <p:nvPr>
            <p:custDataLst>
              <p:tags r:id="rId6"/>
            </p:custDataLst>
          </p:nvPr>
        </p:nvSpPr>
        <p:spPr bwMode="auto">
          <a:xfrm>
            <a:off x="11052175" y="3663950"/>
            <a:ext cx="3429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  <a:defRPr/>
            </a:pPr>
            <a:fld id="{DEA2429F-0118-4FF7-8249-5B38B2D43084}" type="datetime'''''''''''''''''C''''''''hi''''''''''na'''''''''">
              <a:rPr lang="en-US" altLang="en-US" sz="1000" smtClean="0">
                <a:solidFill>
                  <a:srgbClr val="000000"/>
                </a:solidFill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  <a:defRPr/>
              </a:pPr>
              <a:t>China</a:t>
            </a:fld>
            <a:endParaRPr kumimoji="0" lang="en-US" sz="1000" b="0" i="0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39" name="btfpNotesBox801066">
            <a:extLst>
              <a:ext uri="{FF2B5EF4-FFF2-40B4-BE49-F238E27FC236}">
                <a16:creationId xmlns:a16="http://schemas.microsoft.com/office/drawing/2014/main" id="{EF16FF00-8841-66BF-230E-6B1464195692}"/>
              </a:ext>
            </a:extLst>
          </p:cNvPr>
          <p:cNvSpPr txBox="1"/>
          <p:nvPr>
            <p:custDataLst>
              <p:tags r:id="rId7"/>
            </p:custDataLst>
          </p:nvPr>
        </p:nvSpPr>
        <p:spPr bwMode="gray">
          <a:xfrm>
            <a:off x="330199" y="6033821"/>
            <a:ext cx="8882381" cy="492443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 marL="0" indent="0">
              <a:spcBef>
                <a:spcPts val="0"/>
              </a:spcBef>
              <a:buNone/>
              <a:defRPr/>
            </a:pPr>
            <a:r>
              <a:rPr lang="en-US" sz="800" baseline="30000" dirty="0">
                <a:solidFill>
                  <a:srgbClr val="000000"/>
                </a:solidFill>
                <a:latin typeface="Arial"/>
              </a:rPr>
              <a:t>1 </a:t>
            </a:r>
            <a:r>
              <a:rPr lang="en-US" sz="800" b="0" u="none" strike="noStrike" dirty="0"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The production process shown </a:t>
            </a:r>
            <a:r>
              <a:rPr lang="en-US" sz="800" dirty="0">
                <a:solidFill>
                  <a:srgbClr val="000000"/>
                </a:solidFill>
                <a:latin typeface="Arial" panose="020B0604020202020204" pitchFamily="34" charset="0"/>
              </a:rPr>
              <a:t>assumes</a:t>
            </a:r>
            <a:r>
              <a:rPr lang="en-US" sz="800" b="0" u="none" strike="noStrike" dirty="0"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 dry-kiln processing, which has widely replaced wet-kiln processing globally.</a:t>
            </a:r>
          </a:p>
          <a:p>
            <a:pPr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Sources: CEMBUREAU, </a:t>
            </a:r>
            <a:r>
              <a:rPr lang="en-US" sz="800" dirty="0">
                <a:hlinkClick r:id="rId12"/>
              </a:rPr>
              <a:t>Net-zero roadmap</a:t>
            </a:r>
            <a:r>
              <a:rPr lang="en-US" sz="800" dirty="0"/>
              <a:t> (2024);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3"/>
              </a:rPr>
              <a:t>Portland Cement Association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(2024); </a:t>
            </a:r>
            <a:r>
              <a:rPr lang="en-US" sz="800" dirty="0">
                <a:solidFill>
                  <a:srgbClr val="000000"/>
                </a:solidFill>
              </a:rPr>
              <a:t>CEMBUREAU, </a:t>
            </a:r>
            <a:r>
              <a:rPr lang="en-US" sz="800" dirty="0">
                <a:solidFill>
                  <a:srgbClr val="000000"/>
                </a:solidFill>
                <a:hlinkClick r:id="rId14"/>
              </a:rPr>
              <a:t>Cement manufacture fact sheet</a:t>
            </a:r>
            <a:r>
              <a:rPr lang="en-US" sz="800" dirty="0">
                <a:solidFill>
                  <a:srgbClr val="000000"/>
                </a:solidFill>
              </a:rPr>
              <a:t> (2021); Mission Possible, </a:t>
            </a:r>
            <a:r>
              <a:rPr lang="en-US" sz="800" dirty="0">
                <a:solidFill>
                  <a:srgbClr val="000000"/>
                </a:solidFill>
                <a:hlinkClick r:id="rId15"/>
              </a:rPr>
              <a:t>Making net-zero concrete and cement possible</a:t>
            </a:r>
            <a:r>
              <a:rPr lang="en-US" sz="800" dirty="0">
                <a:solidFill>
                  <a:srgbClr val="000000"/>
                </a:solidFill>
              </a:rPr>
              <a:t> (2023).</a:t>
            </a:r>
          </a:p>
          <a:p>
            <a:pPr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Nicolas Herrera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Isaza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Jessica Cong, Isabel Hoyos,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6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7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Wagner et al.,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“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8"/>
              </a:rPr>
              <a:t>Decarbonizing Cement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(16 July 2026).</a:t>
            </a:r>
          </a:p>
        </p:txBody>
      </p:sp>
      <p:sp>
        <p:nvSpPr>
          <p:cNvPr id="40" name="btfpColumnHeaderBoxText984923">
            <a:extLst>
              <a:ext uri="{FF2B5EF4-FFF2-40B4-BE49-F238E27FC236}">
                <a16:creationId xmlns:a16="http://schemas.microsoft.com/office/drawing/2014/main" id="{1AF3C5CB-2AA0-943E-C473-56C453BD0FE3}"/>
              </a:ext>
            </a:extLst>
          </p:cNvPr>
          <p:cNvSpPr txBox="1"/>
          <p:nvPr/>
        </p:nvSpPr>
        <p:spPr bwMode="gray">
          <a:xfrm>
            <a:off x="277652" y="2442399"/>
            <a:ext cx="873664" cy="262017"/>
          </a:xfrm>
          <a:prstGeom prst="rect">
            <a:avLst/>
          </a:prstGeom>
          <a:noFill/>
          <a:ln>
            <a:noFill/>
          </a:ln>
        </p:spPr>
        <p:txBody>
          <a:bodyPr vert="horz" wrap="square" lIns="36036" tIns="36036" rIns="36036" bIns="36036" rtlCol="0" anchor="b">
            <a:spAutoFit/>
          </a:bodyPr>
          <a:lstStyle/>
          <a:p>
            <a:pPr marL="0" marR="0" lvl="0" indent="0" algn="ctr" defTabSz="711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5D5D5D"/>
                </a:solidFill>
                <a:effectLst/>
                <a:uLnTx/>
                <a:uFillTx/>
                <a:ea typeface="+mn-ea"/>
                <a:cs typeface="+mn-cs"/>
              </a:rPr>
              <a:t>Raw meal</a:t>
            </a:r>
            <a:endParaRPr kumimoji="0" lang="en-US" sz="1200" b="1" i="0" u="none" strike="noStrike" kern="1200" cap="none" spc="0" normalizeH="0" baseline="-25000" noProof="0">
              <a:ln>
                <a:noFill/>
              </a:ln>
              <a:solidFill>
                <a:srgbClr val="5D5D5D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41" name="btfpColumnHeaderBoxText984923">
            <a:extLst>
              <a:ext uri="{FF2B5EF4-FFF2-40B4-BE49-F238E27FC236}">
                <a16:creationId xmlns:a16="http://schemas.microsoft.com/office/drawing/2014/main" id="{CBB655E1-DCCF-AB0C-A38D-32E26B94D7F5}"/>
              </a:ext>
            </a:extLst>
          </p:cNvPr>
          <p:cNvSpPr txBox="1"/>
          <p:nvPr/>
        </p:nvSpPr>
        <p:spPr bwMode="gray">
          <a:xfrm>
            <a:off x="2115893" y="2436738"/>
            <a:ext cx="671350" cy="262017"/>
          </a:xfrm>
          <a:prstGeom prst="rect">
            <a:avLst/>
          </a:prstGeom>
          <a:noFill/>
          <a:ln w="19050">
            <a:noFill/>
            <a:prstDash val="sysDash"/>
          </a:ln>
        </p:spPr>
        <p:txBody>
          <a:bodyPr vert="horz" wrap="square" lIns="36036" tIns="36036" rIns="36036" bIns="36036" rtlCol="0" anchor="b">
            <a:spAutoFit/>
          </a:bodyPr>
          <a:lstStyle/>
          <a:p>
            <a:pPr marL="0" marR="0" lvl="0" indent="0" algn="ctr" defTabSz="711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ea typeface="+mn-ea"/>
                <a:cs typeface="+mn-cs"/>
              </a:rPr>
              <a:t>Clinker</a:t>
            </a:r>
            <a:endParaRPr kumimoji="0" lang="en-US" sz="1200" b="1" i="0" u="none" strike="noStrike" kern="1200" cap="none" spc="0" normalizeH="0" baseline="-25000" noProof="0">
              <a:ln>
                <a:noFill/>
              </a:ln>
              <a:solidFill>
                <a:schemeClr val="accent1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42" name="btfpColumnHeaderBoxText984923">
            <a:extLst>
              <a:ext uri="{FF2B5EF4-FFF2-40B4-BE49-F238E27FC236}">
                <a16:creationId xmlns:a16="http://schemas.microsoft.com/office/drawing/2014/main" id="{0215CCE4-5256-04AE-14B9-2AB16086EA10}"/>
              </a:ext>
            </a:extLst>
          </p:cNvPr>
          <p:cNvSpPr txBox="1"/>
          <p:nvPr/>
        </p:nvSpPr>
        <p:spPr bwMode="gray">
          <a:xfrm>
            <a:off x="5405822" y="2436739"/>
            <a:ext cx="857815" cy="262017"/>
          </a:xfrm>
          <a:prstGeom prst="rect">
            <a:avLst/>
          </a:prstGeom>
          <a:noFill/>
        </p:spPr>
        <p:txBody>
          <a:bodyPr vert="horz" wrap="square" lIns="36036" tIns="36036" rIns="36036" bIns="36036" rtlCol="0" anchor="b">
            <a:spAutoFit/>
          </a:bodyPr>
          <a:lstStyle/>
          <a:p>
            <a:pPr marL="0" marR="0" lvl="0" indent="0" algn="ctr" defTabSz="711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ea typeface="+mn-ea"/>
                <a:cs typeface="+mn-cs"/>
              </a:rPr>
              <a:t>Concrete</a:t>
            </a:r>
            <a:endParaRPr kumimoji="0" lang="en-US" sz="1600" b="1" i="0" u="none" strike="noStrike" kern="1200" cap="none" spc="0" normalizeH="0" baseline="-25000" noProof="0">
              <a:ln>
                <a:noFill/>
              </a:ln>
              <a:solidFill>
                <a:schemeClr val="bg2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43" name="btfpColumnHeaderBoxText984923">
            <a:extLst>
              <a:ext uri="{FF2B5EF4-FFF2-40B4-BE49-F238E27FC236}">
                <a16:creationId xmlns:a16="http://schemas.microsoft.com/office/drawing/2014/main" id="{E8A6B8C5-07BA-C02D-9098-A42DD89DFFE3}"/>
              </a:ext>
            </a:extLst>
          </p:cNvPr>
          <p:cNvSpPr txBox="1"/>
          <p:nvPr/>
        </p:nvSpPr>
        <p:spPr bwMode="gray">
          <a:xfrm>
            <a:off x="3730541" y="2436739"/>
            <a:ext cx="715659" cy="262017"/>
          </a:xfrm>
          <a:prstGeom prst="rect">
            <a:avLst/>
          </a:prstGeom>
          <a:noFill/>
        </p:spPr>
        <p:txBody>
          <a:bodyPr vert="horz" wrap="square" lIns="36036" tIns="36036" rIns="36036" bIns="36036" rtlCol="0" anchor="b">
            <a:spAutoFit/>
          </a:bodyPr>
          <a:lstStyle/>
          <a:p>
            <a:pPr marL="0" marR="0" lvl="0" indent="0" algn="ctr" defTabSz="711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009BDB"/>
                </a:solidFill>
                <a:effectLst/>
                <a:uLnTx/>
                <a:uFillTx/>
                <a:ea typeface="+mn-ea"/>
                <a:cs typeface="+mn-cs"/>
              </a:rPr>
              <a:t>Cement</a:t>
            </a:r>
            <a:endParaRPr kumimoji="0" lang="en-US" sz="1600" b="1" i="0" u="none" strike="noStrike" kern="1200" cap="none" spc="0" normalizeH="0" baseline="-25000" noProof="0">
              <a:ln>
                <a:noFill/>
              </a:ln>
              <a:solidFill>
                <a:srgbClr val="009BDB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44" name="Arc 43">
            <a:extLst>
              <a:ext uri="{FF2B5EF4-FFF2-40B4-BE49-F238E27FC236}">
                <a16:creationId xmlns:a16="http://schemas.microsoft.com/office/drawing/2014/main" id="{A0618E4F-424B-6B3D-2E9A-1C0FD7748D02}"/>
              </a:ext>
            </a:extLst>
          </p:cNvPr>
          <p:cNvSpPr/>
          <p:nvPr/>
        </p:nvSpPr>
        <p:spPr bwMode="gray">
          <a:xfrm rot="10800000">
            <a:off x="2578007" y="2041965"/>
            <a:ext cx="1407974" cy="1354185"/>
          </a:xfrm>
          <a:prstGeom prst="arc">
            <a:avLst>
              <a:gd name="adj1" fmla="val 11324853"/>
              <a:gd name="adj2" fmla="val 20826571"/>
            </a:avLst>
          </a:prstGeom>
          <a:ln w="28575" cap="flat">
            <a:solidFill>
              <a:schemeClr val="accent1"/>
            </a:solidFill>
            <a:prstDash val="solid"/>
            <a:miter lim="800000"/>
            <a:headEnd type="arrow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177800" indent="-177800" algn="ctr" defTabSz="711200">
              <a:spcBef>
                <a:spcPts val="1200"/>
              </a:spcBef>
              <a:buFontTx/>
              <a:buChar char="•"/>
            </a:pPr>
            <a:endParaRPr lang="en-US" sz="1600">
              <a:solidFill>
                <a:srgbClr val="000000"/>
              </a:solidFill>
            </a:endParaRPr>
          </a:p>
        </p:txBody>
      </p:sp>
      <p:sp>
        <p:nvSpPr>
          <p:cNvPr id="45" name="Arc 44">
            <a:extLst>
              <a:ext uri="{FF2B5EF4-FFF2-40B4-BE49-F238E27FC236}">
                <a16:creationId xmlns:a16="http://schemas.microsoft.com/office/drawing/2014/main" id="{EBB98EE7-F903-605C-33DC-40D1C7EBB1C6}"/>
              </a:ext>
            </a:extLst>
          </p:cNvPr>
          <p:cNvSpPr/>
          <p:nvPr/>
        </p:nvSpPr>
        <p:spPr bwMode="gray">
          <a:xfrm rot="10800000">
            <a:off x="4205632" y="2041965"/>
            <a:ext cx="1407974" cy="1354185"/>
          </a:xfrm>
          <a:prstGeom prst="arc">
            <a:avLst>
              <a:gd name="adj1" fmla="val 11324853"/>
              <a:gd name="adj2" fmla="val 20826571"/>
            </a:avLst>
          </a:prstGeom>
          <a:ln w="28575" cap="flat">
            <a:solidFill>
              <a:srgbClr val="89939C"/>
            </a:solidFill>
            <a:prstDash val="sysDash"/>
            <a:miter lim="800000"/>
            <a:headEnd type="arrow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177800" marR="0" lvl="0" indent="-177800" algn="ctr" defTabSz="71120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Char char="•"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solidFill>
                  <a:schemeClr val="bg2"/>
                </a:solidFill>
              </a:ln>
              <a:solidFill>
                <a:srgbClr val="A0A0A0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pic>
        <p:nvPicPr>
          <p:cNvPr id="46" name="Picture 45">
            <a:extLst>
              <a:ext uri="{FF2B5EF4-FFF2-40B4-BE49-F238E27FC236}">
                <a16:creationId xmlns:a16="http://schemas.microsoft.com/office/drawing/2014/main" id="{EA22F972-4CAC-F0E0-9A24-07201B9E6054}"/>
              </a:ext>
            </a:extLst>
          </p:cNvPr>
          <p:cNvPicPr>
            <a:picLocks/>
          </p:cNvPicPr>
          <p:nvPr/>
        </p:nvPicPr>
        <p:blipFill rotWithShape="1">
          <a:blip r:embed="rId19" cstate="email">
            <a:extLst>
              <a:ext uri="{BEBA8EAE-BF5A-486C-A8C5-ECC9F3942E4B}">
                <a14:imgProps xmlns:a14="http://schemas.microsoft.com/office/drawing/2010/main">
                  <a14:imgLayer r:embed="rId20">
                    <a14:imgEffect>
                      <a14:saturation sat="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34826" y="2066251"/>
            <a:ext cx="1217279" cy="1217279"/>
          </a:xfrm>
          <a:prstGeom prst="ellipse">
            <a:avLst/>
          </a:prstGeom>
          <a:effectLst>
            <a:softEdge rad="152400"/>
          </a:effectLst>
        </p:spPr>
      </p:pic>
      <p:pic>
        <p:nvPicPr>
          <p:cNvPr id="47" name="Picture 46">
            <a:extLst>
              <a:ext uri="{FF2B5EF4-FFF2-40B4-BE49-F238E27FC236}">
                <a16:creationId xmlns:a16="http://schemas.microsoft.com/office/drawing/2014/main" id="{CCCF9F58-072C-296B-0089-36682246B9AB}"/>
              </a:ext>
            </a:extLst>
          </p:cNvPr>
          <p:cNvPicPr>
            <a:picLocks/>
          </p:cNvPicPr>
          <p:nvPr/>
        </p:nvPicPr>
        <p:blipFill rotWithShape="1">
          <a:blip r:embed="rId21" cstate="email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14691" y="2066251"/>
            <a:ext cx="1217279" cy="1217279"/>
          </a:xfrm>
          <a:prstGeom prst="ellipse">
            <a:avLst/>
          </a:prstGeom>
          <a:effectLst>
            <a:softEdge rad="152400"/>
          </a:effectLst>
        </p:spPr>
      </p:pic>
      <p:sp>
        <p:nvSpPr>
          <p:cNvPr id="48" name="Arc 47">
            <a:extLst>
              <a:ext uri="{FF2B5EF4-FFF2-40B4-BE49-F238E27FC236}">
                <a16:creationId xmlns:a16="http://schemas.microsoft.com/office/drawing/2014/main" id="{ED8909A9-77FB-C747-0820-1042F9801632}"/>
              </a:ext>
            </a:extLst>
          </p:cNvPr>
          <p:cNvSpPr/>
          <p:nvPr/>
        </p:nvSpPr>
        <p:spPr bwMode="gray">
          <a:xfrm rot="10800000">
            <a:off x="942259" y="2049068"/>
            <a:ext cx="1407974" cy="1354185"/>
          </a:xfrm>
          <a:prstGeom prst="arc">
            <a:avLst>
              <a:gd name="adj1" fmla="val 11324853"/>
              <a:gd name="adj2" fmla="val 20826571"/>
            </a:avLst>
          </a:prstGeom>
          <a:ln w="28575" cap="flat">
            <a:solidFill>
              <a:srgbClr val="89939C"/>
            </a:solidFill>
            <a:prstDash val="solid"/>
            <a:miter lim="800000"/>
            <a:headEnd type="arrow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177800" marR="0" lvl="0" indent="-177800" algn="ctr" defTabSz="71120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Char char="•"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50" name="Arrow: Pentagon 49">
            <a:extLst>
              <a:ext uri="{FF2B5EF4-FFF2-40B4-BE49-F238E27FC236}">
                <a16:creationId xmlns:a16="http://schemas.microsoft.com/office/drawing/2014/main" id="{F967C1CA-A6D5-F915-87ED-66001DFE413C}"/>
              </a:ext>
            </a:extLst>
          </p:cNvPr>
          <p:cNvSpPr/>
          <p:nvPr/>
        </p:nvSpPr>
        <p:spPr bwMode="gray">
          <a:xfrm>
            <a:off x="2388334" y="3950696"/>
            <a:ext cx="3499766" cy="495300"/>
          </a:xfrm>
          <a:prstGeom prst="homePlate">
            <a:avLst>
              <a:gd name="adj" fmla="val 30783"/>
            </a:avLst>
          </a:prstGeom>
          <a:solidFill>
            <a:schemeClr val="accent2">
              <a:lumMod val="75000"/>
              <a:lumOff val="25000"/>
            </a:schemeClr>
          </a:solidFill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40566" tIns="72009" rIns="72009" bIns="7200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1"/>
            <a:r>
              <a:rPr lang="en-US" sz="1200" b="1">
                <a:solidFill>
                  <a:schemeClr val="bg1"/>
                </a:solidFill>
                <a:latin typeface="Arial" panose="020B0604020202020204" pitchFamily="34" charset="0"/>
              </a:rPr>
              <a:t>Grinding and blending</a:t>
            </a:r>
          </a:p>
        </p:txBody>
      </p:sp>
      <p:sp>
        <p:nvSpPr>
          <p:cNvPr id="51" name="Arrow: Pentagon 50">
            <a:extLst>
              <a:ext uri="{FF2B5EF4-FFF2-40B4-BE49-F238E27FC236}">
                <a16:creationId xmlns:a16="http://schemas.microsoft.com/office/drawing/2014/main" id="{29C59A66-1C91-A08B-2C45-87EB9333C289}"/>
              </a:ext>
            </a:extLst>
          </p:cNvPr>
          <p:cNvSpPr/>
          <p:nvPr/>
        </p:nvSpPr>
        <p:spPr bwMode="gray">
          <a:xfrm>
            <a:off x="477339" y="3950696"/>
            <a:ext cx="2084250" cy="495300"/>
          </a:xfrm>
          <a:prstGeom prst="homePlate">
            <a:avLst>
              <a:gd name="adj" fmla="val 25014"/>
            </a:avLst>
          </a:prstGeom>
          <a:solidFill>
            <a:schemeClr val="accent2">
              <a:lumMod val="90000"/>
              <a:lumOff val="10000"/>
            </a:schemeClr>
          </a:solidFill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9" tIns="72009" rIns="72009" bIns="7200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1"/>
            <a:r>
              <a:rPr lang="en-US" sz="1200" b="1">
                <a:solidFill>
                  <a:schemeClr val="bg1"/>
                </a:solidFill>
                <a:latin typeface="Arial" panose="020B0604020202020204" pitchFamily="34" charset="0"/>
              </a:rPr>
              <a:t>Cooling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2D06CAB0-38DB-03C0-FBA4-255C2200CF3F}"/>
              </a:ext>
            </a:extLst>
          </p:cNvPr>
          <p:cNvSpPr txBox="1"/>
          <p:nvPr/>
        </p:nvSpPr>
        <p:spPr bwMode="gray">
          <a:xfrm>
            <a:off x="544652" y="4444387"/>
            <a:ext cx="1805582" cy="1123384"/>
          </a:xfrm>
          <a:prstGeom prst="rect">
            <a:avLst/>
          </a:prstGeom>
          <a:noFill/>
        </p:spPr>
        <p:txBody>
          <a:bodyPr wrap="square" lIns="137160" tIns="137160" rIns="274320" bIns="137160" rtlCol="0">
            <a:spAutoFit/>
          </a:bodyPr>
          <a:lstStyle/>
          <a:p>
            <a:pPr marL="171450" indent="-1714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b="0" u="none" strike="noStrike">
                <a:effectLst/>
              </a:rPr>
              <a:t>Hot clinker is rapidly cooled to 100°C with air blowers powered by electricity.</a:t>
            </a:r>
          </a:p>
        </p:txBody>
      </p:sp>
      <p:sp>
        <p:nvSpPr>
          <p:cNvPr id="53" name="Oval 52">
            <a:extLst>
              <a:ext uri="{FF2B5EF4-FFF2-40B4-BE49-F238E27FC236}">
                <a16:creationId xmlns:a16="http://schemas.microsoft.com/office/drawing/2014/main" id="{8EE448F4-0BF5-278F-6CE4-CF025A18B62D}"/>
              </a:ext>
            </a:extLst>
          </p:cNvPr>
          <p:cNvSpPr/>
          <p:nvPr/>
        </p:nvSpPr>
        <p:spPr bwMode="gray">
          <a:xfrm>
            <a:off x="637955" y="4051976"/>
            <a:ext cx="259442" cy="259442"/>
          </a:xfrm>
          <a:prstGeom prst="ellipse">
            <a:avLst/>
          </a:prstGeom>
          <a:solidFill>
            <a:schemeClr val="bg1">
              <a:lumMod val="95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200" b="1">
                <a:solidFill>
                  <a:schemeClr val="tx1"/>
                </a:solidFill>
              </a:rPr>
              <a:t>1</a:t>
            </a:r>
          </a:p>
        </p:txBody>
      </p:sp>
      <p:sp>
        <p:nvSpPr>
          <p:cNvPr id="54" name="Oval 53">
            <a:extLst>
              <a:ext uri="{FF2B5EF4-FFF2-40B4-BE49-F238E27FC236}">
                <a16:creationId xmlns:a16="http://schemas.microsoft.com/office/drawing/2014/main" id="{3DDFD8FD-9B72-92E6-5E8B-8684604B88AF}"/>
              </a:ext>
            </a:extLst>
          </p:cNvPr>
          <p:cNvSpPr/>
          <p:nvPr/>
        </p:nvSpPr>
        <p:spPr bwMode="gray">
          <a:xfrm>
            <a:off x="2639259" y="4051976"/>
            <a:ext cx="259442" cy="259442"/>
          </a:xfrm>
          <a:prstGeom prst="ellipse">
            <a:avLst/>
          </a:prstGeom>
          <a:solidFill>
            <a:schemeClr val="bg1">
              <a:lumMod val="95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200" b="1">
                <a:solidFill>
                  <a:schemeClr val="tx1"/>
                </a:solidFill>
              </a:rPr>
              <a:t>2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6A995698-2D55-9F41-0A04-75739FE21C72}"/>
              </a:ext>
            </a:extLst>
          </p:cNvPr>
          <p:cNvSpPr txBox="1"/>
          <p:nvPr/>
        </p:nvSpPr>
        <p:spPr bwMode="gray">
          <a:xfrm>
            <a:off x="2514385" y="4444387"/>
            <a:ext cx="3465792" cy="1600438"/>
          </a:xfrm>
          <a:prstGeom prst="rect">
            <a:avLst/>
          </a:prstGeom>
          <a:noFill/>
        </p:spPr>
        <p:txBody>
          <a:bodyPr wrap="square" lIns="137160" tIns="137160" rIns="274320" bIns="137160" rtlCol="0" anchor="t">
            <a:spAutoFit/>
          </a:bodyPr>
          <a:lstStyle/>
          <a:p>
            <a:pPr marL="171450" indent="-1714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b="0" u="none" strike="noStrike" dirty="0">
                <a:effectLst/>
              </a:rPr>
              <a:t>Clinker is mixed with 4% to 5% gypsum.</a:t>
            </a:r>
          </a:p>
          <a:p>
            <a:pPr marL="171450" indent="-1714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b="0" u="none" strike="noStrike" dirty="0">
                <a:effectLst/>
              </a:rPr>
              <a:t>In some cases, it is mixed with other supplementary cementitious materials (SCMs) (e.g., slag, </a:t>
            </a:r>
            <a:r>
              <a:rPr lang="en-US" sz="1100" dirty="0"/>
              <a:t>CCR</a:t>
            </a:r>
            <a:r>
              <a:rPr lang="en-US" sz="1100" b="0" u="none" strike="noStrike" dirty="0">
                <a:effectLst/>
              </a:rPr>
              <a:t>, clay). </a:t>
            </a:r>
            <a:endParaRPr lang="en-US" sz="1100" b="0" u="none" strike="noStrike" dirty="0">
              <a:effectLst/>
              <a:cs typeface="Arial"/>
            </a:endParaRPr>
          </a:p>
          <a:p>
            <a:pPr marL="171450" indent="-1714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b="0" u="none" strike="noStrike" dirty="0">
                <a:effectLst/>
              </a:rPr>
              <a:t>The mixture is ground and blended into cement.</a:t>
            </a:r>
          </a:p>
        </p:txBody>
      </p:sp>
      <p:pic>
        <p:nvPicPr>
          <p:cNvPr id="56" name="Picture 55">
            <a:extLst>
              <a:ext uri="{FF2B5EF4-FFF2-40B4-BE49-F238E27FC236}">
                <a16:creationId xmlns:a16="http://schemas.microsoft.com/office/drawing/2014/main" id="{615F1233-462E-6679-B1A0-917F00A45787}"/>
              </a:ext>
            </a:extLst>
          </p:cNvPr>
          <p:cNvPicPr>
            <a:picLocks/>
          </p:cNvPicPr>
          <p:nvPr/>
        </p:nvPicPr>
        <p:blipFill rotWithShape="1">
          <a:blip r:embed="rId2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b="-690"/>
          <a:stretch/>
        </p:blipFill>
        <p:spPr>
          <a:xfrm>
            <a:off x="2674758" y="2066251"/>
            <a:ext cx="1217279" cy="1217279"/>
          </a:xfrm>
          <a:prstGeom prst="ellipse">
            <a:avLst/>
          </a:prstGeom>
          <a:effectLst>
            <a:softEdge rad="152400"/>
          </a:effectLst>
        </p:spPr>
      </p:pic>
    </p:spTree>
    <p:extLst>
      <p:ext uri="{BB962C8B-B14F-4D97-AF65-F5344CB8AC3E}">
        <p14:creationId xmlns:p14="http://schemas.microsoft.com/office/powerpoint/2010/main" val="105549811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hink-cell data - do not delete" hidden="1">
            <a:extLst>
              <a:ext uri="{FF2B5EF4-FFF2-40B4-BE49-F238E27FC236}">
                <a16:creationId xmlns:a16="http://schemas.microsoft.com/office/drawing/2014/main" id="{6F16BCB2-E261-3A9A-95E8-53C83A7CF1B2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9" imgW="426" imgH="428" progId="TCLayout.ActiveDocument.1">
                  <p:embed/>
                </p:oleObj>
              </mc:Choice>
              <mc:Fallback>
                <p:oleObj name="think-cell Slide" r:id="rId9" imgW="426" imgH="428" progId="TCLayout.ActiveDocument.1">
                  <p:embed/>
                  <p:pic>
                    <p:nvPicPr>
                      <p:cNvPr id="9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6F16BCB2-E261-3A9A-95E8-53C83A7CF1B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0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Title 4">
            <a:extLst>
              <a:ext uri="{FF2B5EF4-FFF2-40B4-BE49-F238E27FC236}">
                <a16:creationId xmlns:a16="http://schemas.microsoft.com/office/drawing/2014/main" id="{3834DF36-174C-DE87-CD89-1B7C67A713C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/>
          <a:lstStyle/>
          <a:p>
            <a:r>
              <a:rPr lang="en-US" dirty="0"/>
              <a:t>Concrete demand is expected to rise at a ~1.4% CAGR by 2050, driving an increase in absolute cement emissions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184287EF-C7EF-7215-27F9-8EB05A93406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sz="1600" b="1" dirty="0">
                <a:solidFill>
                  <a:srgbClr val="000000"/>
                </a:solidFill>
              </a:rPr>
              <a:t>Clinker-to-concrete production process</a:t>
            </a:r>
            <a:r>
              <a:rPr lang="en-US" sz="1600" b="1" baseline="30000" dirty="0">
                <a:solidFill>
                  <a:srgbClr val="000000"/>
                </a:solidFill>
              </a:rPr>
              <a:t>1</a:t>
            </a:r>
            <a:endParaRPr lang="en-US" sz="1600" b="1" dirty="0">
              <a:solidFill>
                <a:srgbClr val="000000"/>
              </a:solidFill>
            </a:endParaRP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593DEF39-D2CF-9E45-79D4-D320FE07BAC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pPr marL="0" indent="0">
              <a:buFont typeface="Arial" panose="020B0604020202020204" pitchFamily="34" charset="0"/>
              <a:buNone/>
            </a:pPr>
            <a:r>
              <a:rPr lang="en-US" sz="1600" b="1" dirty="0">
                <a:solidFill>
                  <a:srgbClr val="000000"/>
                </a:solidFill>
                <a:latin typeface="Arial"/>
              </a:rPr>
              <a:t>Concrete demand, </a:t>
            </a:r>
            <a:r>
              <a:rPr lang="en-US" sz="1600" b="0" i="1" dirty="0">
                <a:solidFill>
                  <a:srgbClr val="000000"/>
                </a:solidFill>
                <a:latin typeface="Arial"/>
              </a:rPr>
              <a:t>billion m</a:t>
            </a:r>
            <a:r>
              <a:rPr lang="en-US" sz="1600" b="0" i="1" baseline="30000" dirty="0">
                <a:solidFill>
                  <a:srgbClr val="000000"/>
                </a:solidFill>
                <a:latin typeface="Arial"/>
              </a:rPr>
              <a:t>3</a:t>
            </a:r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3BA467A9-A960-6D6C-5DD1-4894EACFBCE9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 flipH="1">
            <a:off x="6194172" y="4003752"/>
            <a:ext cx="5667429" cy="1641475"/>
          </a:xfrm>
          <a:prstGeom prst="rect">
            <a:avLst/>
          </a:prstGeom>
          <a:solidFill>
            <a:srgbClr val="E4E8EF"/>
          </a:solidFill>
          <a:ln>
            <a:noFill/>
            <a:prstDash val="dash"/>
          </a:ln>
        </p:spPr>
        <p:txBody>
          <a:bodyPr vert="horz" lIns="91440" tIns="137160" rIns="274320" bIns="137160" rtlCol="0" anchor="t">
            <a:noAutofit/>
          </a:bodyPr>
          <a:lstStyle/>
          <a:p>
            <a:pPr marL="342900" indent="-171450">
              <a:buNone/>
              <a:tabLst>
                <a:tab pos="514350" algn="l"/>
                <a:tab pos="628650" algn="l"/>
              </a:tabLst>
            </a:pPr>
            <a:r>
              <a:rPr lang="en-US" sz="1250" b="1" dirty="0"/>
              <a:t>Observations</a:t>
            </a:r>
            <a:endParaRPr lang="en-US" sz="1250" b="1" i="0" u="none" strike="noStrike" dirty="0">
              <a:effectLst/>
            </a:endParaRPr>
          </a:p>
          <a:p>
            <a:pPr marL="342900" indent="-171450">
              <a:tabLst>
                <a:tab pos="514350" algn="l"/>
                <a:tab pos="628650" algn="l"/>
              </a:tabLst>
            </a:pPr>
            <a:r>
              <a:rPr lang="en-US" dirty="0"/>
              <a:t>Cement is the binding component in concrete and can be used in less or more quantities depending on the strength needed for the end use.</a:t>
            </a:r>
          </a:p>
          <a:p>
            <a:pPr marL="523875" lvl="1" indent="-171450">
              <a:tabLst>
                <a:tab pos="514350" algn="l"/>
                <a:tab pos="628650" algn="l"/>
              </a:tabLst>
            </a:pPr>
            <a:r>
              <a:rPr lang="en-US" dirty="0"/>
              <a:t>Cement comprises 10 to 15% of concrete by weight.</a:t>
            </a:r>
          </a:p>
          <a:p>
            <a:pPr marL="342900" indent="-171450">
              <a:tabLst>
                <a:tab pos="514350" algn="l"/>
                <a:tab pos="628650" algn="l"/>
              </a:tabLst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Energy emissions from concrete mixing and transportation account for ~5% of the sector’s emissions.</a:t>
            </a:r>
          </a:p>
          <a:p>
            <a:pPr marL="342900" indent="-171450">
              <a:tabLst>
                <a:tab pos="514350" algn="l"/>
                <a:tab pos="628650" algn="l"/>
              </a:tabLst>
            </a:pPr>
            <a:r>
              <a:rPr kumimoji="0" lang="en-US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ea typeface="+mn-ea"/>
                <a:cs typeface="+mn-cs"/>
              </a:rPr>
              <a:t>Concrete is usually made at or near a construction site (an average of 50 kilometers away).</a:t>
            </a:r>
          </a:p>
        </p:txBody>
      </p:sp>
      <p:sp>
        <p:nvSpPr>
          <p:cNvPr id="2" name="btfpColumnHeaderBoxText984923">
            <a:extLst>
              <a:ext uri="{FF2B5EF4-FFF2-40B4-BE49-F238E27FC236}">
                <a16:creationId xmlns:a16="http://schemas.microsoft.com/office/drawing/2014/main" id="{403F5480-BF6C-CEBA-3F95-25DEDFB8C2E4}"/>
              </a:ext>
            </a:extLst>
          </p:cNvPr>
          <p:cNvSpPr txBox="1"/>
          <p:nvPr/>
        </p:nvSpPr>
        <p:spPr bwMode="gray">
          <a:xfrm>
            <a:off x="277652" y="2442399"/>
            <a:ext cx="873664" cy="262017"/>
          </a:xfrm>
          <a:prstGeom prst="rect">
            <a:avLst/>
          </a:prstGeom>
          <a:noFill/>
          <a:ln>
            <a:noFill/>
          </a:ln>
        </p:spPr>
        <p:txBody>
          <a:bodyPr vert="horz" wrap="square" lIns="36036" tIns="36036" rIns="36036" bIns="36036" rtlCol="0" anchor="b">
            <a:spAutoFit/>
          </a:bodyPr>
          <a:lstStyle/>
          <a:p>
            <a:pPr marL="0" marR="0" lvl="0" indent="0" algn="ctr" defTabSz="711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5D5D5D"/>
                </a:solidFill>
                <a:effectLst/>
                <a:uLnTx/>
                <a:uFillTx/>
                <a:ea typeface="+mn-ea"/>
                <a:cs typeface="+mn-cs"/>
              </a:rPr>
              <a:t>Raw meal</a:t>
            </a:r>
            <a:endParaRPr kumimoji="0" lang="en-US" sz="1200" b="1" i="0" u="none" strike="noStrike" kern="1200" cap="none" spc="0" normalizeH="0" baseline="-25000" noProof="0">
              <a:ln>
                <a:noFill/>
              </a:ln>
              <a:solidFill>
                <a:srgbClr val="5D5D5D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3" name="btfpColumnHeaderBoxText984923">
            <a:extLst>
              <a:ext uri="{FF2B5EF4-FFF2-40B4-BE49-F238E27FC236}">
                <a16:creationId xmlns:a16="http://schemas.microsoft.com/office/drawing/2014/main" id="{C96B7C62-09AD-BA38-95AD-244CB911E5FF}"/>
              </a:ext>
            </a:extLst>
          </p:cNvPr>
          <p:cNvSpPr txBox="1"/>
          <p:nvPr/>
        </p:nvSpPr>
        <p:spPr bwMode="gray">
          <a:xfrm>
            <a:off x="2115893" y="2436738"/>
            <a:ext cx="671350" cy="262017"/>
          </a:xfrm>
          <a:prstGeom prst="rect">
            <a:avLst/>
          </a:prstGeom>
          <a:noFill/>
          <a:ln>
            <a:noFill/>
          </a:ln>
        </p:spPr>
        <p:txBody>
          <a:bodyPr vert="horz" wrap="square" lIns="36036" tIns="36036" rIns="36036" bIns="36036" rtlCol="0" anchor="b">
            <a:spAutoFit/>
          </a:bodyPr>
          <a:lstStyle>
            <a:defPPr>
              <a:defRPr lang="en-US"/>
            </a:defPPr>
            <a:lvl1pPr marR="0" lvl="0" indent="0" algn="ctr" defTabSz="7112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200" b="1" i="0" u="none" strike="noStrike" cap="none" spc="0" normalizeH="0" baseline="0">
                <a:ln>
                  <a:noFill/>
                </a:ln>
                <a:solidFill>
                  <a:srgbClr val="5D5D5D"/>
                </a:solidFill>
                <a:effectLst/>
                <a:uLnTx/>
                <a:uFillTx/>
              </a:defRPr>
            </a:lvl1pPr>
          </a:lstStyle>
          <a:p>
            <a:r>
              <a:rPr lang="en-US"/>
              <a:t>Clinker</a:t>
            </a:r>
          </a:p>
        </p:txBody>
      </p:sp>
      <p:sp>
        <p:nvSpPr>
          <p:cNvPr id="4" name="btfpColumnHeaderBoxText984923">
            <a:extLst>
              <a:ext uri="{FF2B5EF4-FFF2-40B4-BE49-F238E27FC236}">
                <a16:creationId xmlns:a16="http://schemas.microsoft.com/office/drawing/2014/main" id="{D8A02326-2E1B-5C41-BF23-66774B729A62}"/>
              </a:ext>
            </a:extLst>
          </p:cNvPr>
          <p:cNvSpPr txBox="1"/>
          <p:nvPr/>
        </p:nvSpPr>
        <p:spPr bwMode="gray">
          <a:xfrm>
            <a:off x="5405822" y="2436739"/>
            <a:ext cx="857815" cy="262017"/>
          </a:xfrm>
          <a:prstGeom prst="rect">
            <a:avLst/>
          </a:prstGeom>
          <a:noFill/>
        </p:spPr>
        <p:txBody>
          <a:bodyPr vert="horz" wrap="square" lIns="36036" tIns="36036" rIns="36036" bIns="36036" rtlCol="0" anchor="b">
            <a:spAutoFit/>
          </a:bodyPr>
          <a:lstStyle>
            <a:defPPr>
              <a:defRPr lang="en-US"/>
            </a:defPPr>
            <a:lvl1pPr marR="0" lvl="0" indent="0" algn="ctr" defTabSz="7112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200" b="1" i="0" u="none" strike="noStrike" cap="none" spc="0" normalizeH="0" baseline="0">
                <a:ln>
                  <a:noFill/>
                </a:ln>
                <a:solidFill>
                  <a:srgbClr val="009BDB"/>
                </a:solidFill>
                <a:effectLst/>
                <a:uLnTx/>
                <a:uFillTx/>
              </a:defRPr>
            </a:lvl1pPr>
          </a:lstStyle>
          <a:p>
            <a:r>
              <a:rPr lang="en-US"/>
              <a:t>Concrete</a:t>
            </a:r>
          </a:p>
        </p:txBody>
      </p:sp>
      <p:sp>
        <p:nvSpPr>
          <p:cNvPr id="6" name="btfpColumnHeaderBoxText984923">
            <a:extLst>
              <a:ext uri="{FF2B5EF4-FFF2-40B4-BE49-F238E27FC236}">
                <a16:creationId xmlns:a16="http://schemas.microsoft.com/office/drawing/2014/main" id="{1ABE55C9-4DED-EE20-7E72-B4E50664F50D}"/>
              </a:ext>
            </a:extLst>
          </p:cNvPr>
          <p:cNvSpPr txBox="1"/>
          <p:nvPr/>
        </p:nvSpPr>
        <p:spPr bwMode="gray">
          <a:xfrm>
            <a:off x="3730541" y="2436739"/>
            <a:ext cx="715659" cy="262017"/>
          </a:xfrm>
          <a:prstGeom prst="rect">
            <a:avLst/>
          </a:prstGeom>
          <a:noFill/>
        </p:spPr>
        <p:txBody>
          <a:bodyPr vert="horz" wrap="square" lIns="36036" tIns="36036" rIns="36036" bIns="36036" rtlCol="0" anchor="b">
            <a:spAutoFit/>
          </a:bodyPr>
          <a:lstStyle/>
          <a:p>
            <a:pPr marL="0" marR="0" lvl="0" indent="0" algn="ctr" defTabSz="7112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009BDB"/>
                </a:solidFill>
                <a:effectLst/>
                <a:uLnTx/>
                <a:uFillTx/>
                <a:ea typeface="+mn-ea"/>
                <a:cs typeface="+mn-cs"/>
              </a:rPr>
              <a:t>Cement</a:t>
            </a:r>
            <a:endParaRPr kumimoji="0" lang="en-US" sz="1600" b="1" i="0" u="none" strike="noStrike" kern="1200" cap="none" spc="0" normalizeH="0" baseline="-25000" noProof="0">
              <a:ln>
                <a:noFill/>
              </a:ln>
              <a:solidFill>
                <a:srgbClr val="009BDB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sp>
        <p:nvSpPr>
          <p:cNvPr id="11" name="Arc 10">
            <a:extLst>
              <a:ext uri="{FF2B5EF4-FFF2-40B4-BE49-F238E27FC236}">
                <a16:creationId xmlns:a16="http://schemas.microsoft.com/office/drawing/2014/main" id="{B606D72D-3C5B-C17A-DA1F-021C64901D87}"/>
              </a:ext>
            </a:extLst>
          </p:cNvPr>
          <p:cNvSpPr/>
          <p:nvPr/>
        </p:nvSpPr>
        <p:spPr bwMode="gray">
          <a:xfrm rot="10800000">
            <a:off x="2578007" y="2041965"/>
            <a:ext cx="1407974" cy="1354185"/>
          </a:xfrm>
          <a:prstGeom prst="arc">
            <a:avLst>
              <a:gd name="adj1" fmla="val 11324853"/>
              <a:gd name="adj2" fmla="val 20826571"/>
            </a:avLst>
          </a:prstGeom>
          <a:ln w="28575" cap="flat">
            <a:solidFill>
              <a:srgbClr val="89939C"/>
            </a:solidFill>
            <a:prstDash val="solid"/>
            <a:miter lim="800000"/>
            <a:headEnd type="arrow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177800" indent="-177800" algn="ctr" defTabSz="711200">
              <a:spcBef>
                <a:spcPts val="1200"/>
              </a:spcBef>
              <a:buFontTx/>
              <a:buChar char="•"/>
            </a:pPr>
            <a:endParaRPr lang="en-US" sz="1600">
              <a:solidFill>
                <a:srgbClr val="000000"/>
              </a:solidFill>
            </a:endParaRPr>
          </a:p>
        </p:txBody>
      </p:sp>
      <p:sp>
        <p:nvSpPr>
          <p:cNvPr id="12" name="Arc 11">
            <a:extLst>
              <a:ext uri="{FF2B5EF4-FFF2-40B4-BE49-F238E27FC236}">
                <a16:creationId xmlns:a16="http://schemas.microsoft.com/office/drawing/2014/main" id="{1559118F-740B-F0A8-10A9-F58DD2BC4547}"/>
              </a:ext>
            </a:extLst>
          </p:cNvPr>
          <p:cNvSpPr/>
          <p:nvPr/>
        </p:nvSpPr>
        <p:spPr bwMode="gray">
          <a:xfrm rot="10800000">
            <a:off x="4205632" y="2041965"/>
            <a:ext cx="1407974" cy="1354185"/>
          </a:xfrm>
          <a:prstGeom prst="arc">
            <a:avLst>
              <a:gd name="adj1" fmla="val 11324853"/>
              <a:gd name="adj2" fmla="val 20826571"/>
            </a:avLst>
          </a:prstGeom>
          <a:ln w="28575" cap="flat">
            <a:solidFill>
              <a:schemeClr val="accent1"/>
            </a:solidFill>
            <a:prstDash val="solid"/>
            <a:miter lim="800000"/>
            <a:headEnd type="arrow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177800" indent="-177800" algn="ctr" defTabSz="711200">
              <a:spcBef>
                <a:spcPts val="1200"/>
              </a:spcBef>
              <a:buFontTx/>
              <a:buChar char="•"/>
            </a:pPr>
            <a:endParaRPr lang="en-US" sz="1600">
              <a:solidFill>
                <a:srgbClr val="000000"/>
              </a:solidFill>
            </a:endParaRP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B1CB18EA-C247-958E-F81E-ED71D5E02953}"/>
              </a:ext>
            </a:extLst>
          </p:cNvPr>
          <p:cNvPicPr>
            <a:picLocks/>
          </p:cNvPicPr>
          <p:nvPr/>
        </p:nvPicPr>
        <p:blipFill rotWithShape="1">
          <a:blip r:embed="rId11" cstate="email">
            <a:extLst>
              <a:ext uri="{BEBA8EAE-BF5A-486C-A8C5-ECC9F3942E4B}">
                <a14:imgProps xmlns:a14="http://schemas.microsoft.com/office/drawing/2010/main">
                  <a14:imgLayer r:embed="rId12">
                    <a14:imgEffect>
                      <a14:saturation sat="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34826" y="2066251"/>
            <a:ext cx="1217279" cy="1217279"/>
          </a:xfrm>
          <a:prstGeom prst="ellipse">
            <a:avLst/>
          </a:prstGeom>
          <a:effectLst>
            <a:softEdge rad="152400"/>
          </a:effectLst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C37AF7DD-0C6D-9415-BE94-78D5A2FBE9E1}"/>
              </a:ext>
            </a:extLst>
          </p:cNvPr>
          <p:cNvPicPr>
            <a:picLocks/>
          </p:cNvPicPr>
          <p:nvPr/>
        </p:nvPicPr>
        <p:blipFill rotWithShape="1">
          <a:blip r:embed="rId13" cstate="email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14691" y="2066251"/>
            <a:ext cx="1217279" cy="1217279"/>
          </a:xfrm>
          <a:prstGeom prst="ellipse">
            <a:avLst/>
          </a:prstGeom>
          <a:effectLst>
            <a:softEdge rad="152400"/>
          </a:effectLst>
        </p:spPr>
      </p:pic>
      <p:sp>
        <p:nvSpPr>
          <p:cNvPr id="15" name="Arc 14">
            <a:extLst>
              <a:ext uri="{FF2B5EF4-FFF2-40B4-BE49-F238E27FC236}">
                <a16:creationId xmlns:a16="http://schemas.microsoft.com/office/drawing/2014/main" id="{2E9567E1-3600-0A21-093D-397DFAEB811B}"/>
              </a:ext>
            </a:extLst>
          </p:cNvPr>
          <p:cNvSpPr/>
          <p:nvPr/>
        </p:nvSpPr>
        <p:spPr bwMode="gray">
          <a:xfrm rot="10800000">
            <a:off x="942259" y="2049068"/>
            <a:ext cx="1407974" cy="1354185"/>
          </a:xfrm>
          <a:prstGeom prst="arc">
            <a:avLst>
              <a:gd name="adj1" fmla="val 11324853"/>
              <a:gd name="adj2" fmla="val 20826571"/>
            </a:avLst>
          </a:prstGeom>
          <a:ln w="28575" cap="flat">
            <a:solidFill>
              <a:srgbClr val="89939C"/>
            </a:solidFill>
            <a:prstDash val="solid"/>
            <a:miter lim="800000"/>
            <a:headEnd type="arrow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177800" marR="0" lvl="0" indent="-177800" algn="ctr" defTabSz="71120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Char char="•"/>
              <a:tabLst/>
              <a:defRPr/>
            </a:pP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ea typeface="+mn-ea"/>
              <a:cs typeface="+mn-cs"/>
            </a:endParaRPr>
          </a:p>
        </p:txBody>
      </p:sp>
      <p:pic>
        <p:nvPicPr>
          <p:cNvPr id="17" name="Picture 16">
            <a:extLst>
              <a:ext uri="{FF2B5EF4-FFF2-40B4-BE49-F238E27FC236}">
                <a16:creationId xmlns:a16="http://schemas.microsoft.com/office/drawing/2014/main" id="{7D52AFCA-5FBF-7F10-C1C4-C1D8CA417932}"/>
              </a:ext>
            </a:extLst>
          </p:cNvPr>
          <p:cNvPicPr>
            <a:picLocks/>
          </p:cNvPicPr>
          <p:nvPr/>
        </p:nvPicPr>
        <p:blipFill rotWithShape="1">
          <a:blip r:embed="rId1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b="-690"/>
          <a:stretch/>
        </p:blipFill>
        <p:spPr>
          <a:xfrm>
            <a:off x="2674758" y="2066251"/>
            <a:ext cx="1217279" cy="1217279"/>
          </a:xfrm>
          <a:prstGeom prst="ellipse">
            <a:avLst/>
          </a:prstGeom>
          <a:effectLst>
            <a:softEdge rad="152400"/>
          </a:effectLst>
        </p:spPr>
      </p:pic>
      <p:sp>
        <p:nvSpPr>
          <p:cNvPr id="18" name="Arrow: Pentagon 17">
            <a:extLst>
              <a:ext uri="{FF2B5EF4-FFF2-40B4-BE49-F238E27FC236}">
                <a16:creationId xmlns:a16="http://schemas.microsoft.com/office/drawing/2014/main" id="{A53BBFAE-35BE-80A2-A800-320D9F447843}"/>
              </a:ext>
            </a:extLst>
          </p:cNvPr>
          <p:cNvSpPr/>
          <p:nvPr/>
        </p:nvSpPr>
        <p:spPr bwMode="gray">
          <a:xfrm>
            <a:off x="3974940" y="3950696"/>
            <a:ext cx="1913159" cy="495300"/>
          </a:xfrm>
          <a:prstGeom prst="homePlate">
            <a:avLst>
              <a:gd name="adj" fmla="val 30783"/>
            </a:avLst>
          </a:prstGeom>
          <a:solidFill>
            <a:schemeClr val="accent1">
              <a:lumMod val="60000"/>
              <a:lumOff val="40000"/>
            </a:schemeClr>
          </a:solidFill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40566" tIns="72009" rIns="72009" bIns="7200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1"/>
            <a:r>
              <a:rPr lang="en-US" sz="1200" b="1">
                <a:solidFill>
                  <a:schemeClr val="bg1"/>
                </a:solidFill>
                <a:latin typeface="Arial" panose="020B0604020202020204" pitchFamily="34" charset="0"/>
              </a:rPr>
              <a:t>Extra additives</a:t>
            </a:r>
          </a:p>
        </p:txBody>
      </p:sp>
      <p:sp>
        <p:nvSpPr>
          <p:cNvPr id="19" name="Arrow: Pentagon 18">
            <a:extLst>
              <a:ext uri="{FF2B5EF4-FFF2-40B4-BE49-F238E27FC236}">
                <a16:creationId xmlns:a16="http://schemas.microsoft.com/office/drawing/2014/main" id="{89A984F2-70A8-295F-96B6-A2391A2F3990}"/>
              </a:ext>
            </a:extLst>
          </p:cNvPr>
          <p:cNvSpPr/>
          <p:nvPr/>
        </p:nvSpPr>
        <p:spPr bwMode="gray">
          <a:xfrm>
            <a:off x="2210201" y="3950696"/>
            <a:ext cx="1913159" cy="495300"/>
          </a:xfrm>
          <a:prstGeom prst="homePlate">
            <a:avLst>
              <a:gd name="adj" fmla="val 28860"/>
            </a:avLst>
          </a:prstGeom>
          <a:solidFill>
            <a:schemeClr val="accent1">
              <a:lumMod val="75000"/>
            </a:schemeClr>
          </a:solidFill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40566" tIns="72009" rIns="72009" bIns="7200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1"/>
            <a:r>
              <a:rPr lang="en-US" sz="1200" b="1">
                <a:solidFill>
                  <a:schemeClr val="bg1"/>
                </a:solidFill>
                <a:latin typeface="Arial" panose="020B0604020202020204" pitchFamily="34" charset="0"/>
              </a:rPr>
              <a:t>Add aggregates</a:t>
            </a:r>
          </a:p>
        </p:txBody>
      </p:sp>
      <p:sp>
        <p:nvSpPr>
          <p:cNvPr id="20" name="Arrow: Pentagon 19">
            <a:extLst>
              <a:ext uri="{FF2B5EF4-FFF2-40B4-BE49-F238E27FC236}">
                <a16:creationId xmlns:a16="http://schemas.microsoft.com/office/drawing/2014/main" id="{61446A45-F940-36FE-DED1-329E23AA75ED}"/>
              </a:ext>
            </a:extLst>
          </p:cNvPr>
          <p:cNvSpPr/>
          <p:nvPr/>
        </p:nvSpPr>
        <p:spPr bwMode="gray">
          <a:xfrm>
            <a:off x="477339" y="3950696"/>
            <a:ext cx="1913159" cy="495300"/>
          </a:xfrm>
          <a:prstGeom prst="homePlate">
            <a:avLst>
              <a:gd name="adj" fmla="val 25014"/>
            </a:avLst>
          </a:prstGeom>
          <a:solidFill>
            <a:schemeClr val="accent1">
              <a:lumMod val="50000"/>
            </a:schemeClr>
          </a:solidFill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72009" tIns="72009" rIns="72009" bIns="72009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1"/>
            <a:r>
              <a:rPr lang="en-US" sz="1200" b="1">
                <a:solidFill>
                  <a:schemeClr val="bg1"/>
                </a:solidFill>
                <a:latin typeface="Arial" panose="020B0604020202020204" pitchFamily="34" charset="0"/>
              </a:rPr>
              <a:t>Cement + water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32DB9905-D5F0-1138-60FB-F0C37FD61C5B}"/>
              </a:ext>
            </a:extLst>
          </p:cNvPr>
          <p:cNvSpPr txBox="1"/>
          <p:nvPr/>
        </p:nvSpPr>
        <p:spPr bwMode="gray">
          <a:xfrm>
            <a:off x="477338" y="4435763"/>
            <a:ext cx="1913159" cy="1446550"/>
          </a:xfrm>
          <a:prstGeom prst="rect">
            <a:avLst/>
          </a:prstGeom>
          <a:noFill/>
        </p:spPr>
        <p:txBody>
          <a:bodyPr wrap="square" lIns="137160" tIns="137160" rIns="274320" bIns="137160" rtlCol="0">
            <a:spAutoFit/>
          </a:bodyPr>
          <a:lstStyle/>
          <a:p>
            <a:pPr marL="171450" indent="-1714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b="0" u="none" strike="noStrike">
                <a:effectLst/>
              </a:rPr>
              <a:t>Hydration is a chemical process triggered when these are mixed.</a:t>
            </a:r>
          </a:p>
          <a:p>
            <a:pPr marL="171450" indent="-1714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/>
              <a:t>It c</a:t>
            </a:r>
            <a:r>
              <a:rPr lang="en-US" sz="1100" b="0" u="none" strike="noStrike">
                <a:effectLst/>
              </a:rPr>
              <a:t>reates heat and a paste-like substance.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C5DFD5A1-6589-E37F-0A2D-C8655EDE8D97}"/>
              </a:ext>
            </a:extLst>
          </p:cNvPr>
          <p:cNvSpPr txBox="1"/>
          <p:nvPr/>
        </p:nvSpPr>
        <p:spPr bwMode="gray">
          <a:xfrm>
            <a:off x="2038324" y="4444387"/>
            <a:ext cx="2407876" cy="1615827"/>
          </a:xfrm>
          <a:prstGeom prst="rect">
            <a:avLst/>
          </a:prstGeom>
          <a:noFill/>
        </p:spPr>
        <p:txBody>
          <a:bodyPr wrap="square" lIns="137160" tIns="137160" rIns="274320" bIns="137160" rtlCol="0">
            <a:spAutoFit/>
          </a:bodyPr>
          <a:lstStyle/>
          <a:p>
            <a:pPr marL="171450" indent="-1714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u="none" strike="noStrike">
                <a:effectLst/>
              </a:rPr>
              <a:t>Sand and gravel are the ingredients that provide volume in the concrete mix.</a:t>
            </a:r>
          </a:p>
          <a:p>
            <a:pPr marL="171450" indent="-1714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b="0" u="none" strike="noStrike">
                <a:effectLst/>
              </a:rPr>
              <a:t>The sand fills in tiny spaces, while bigger pieces like gravel or crushed stone fill in larger gaps.</a:t>
            </a:r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4D1334B6-9236-AB2E-4059-88CAA41AF65E}"/>
              </a:ext>
            </a:extLst>
          </p:cNvPr>
          <p:cNvSpPr/>
          <p:nvPr/>
        </p:nvSpPr>
        <p:spPr bwMode="gray">
          <a:xfrm>
            <a:off x="637955" y="4051976"/>
            <a:ext cx="259442" cy="259442"/>
          </a:xfrm>
          <a:prstGeom prst="ellipse">
            <a:avLst/>
          </a:prstGeom>
          <a:solidFill>
            <a:schemeClr val="bg1">
              <a:lumMod val="95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200" b="1">
                <a:solidFill>
                  <a:schemeClr val="tx1"/>
                </a:solidFill>
              </a:rPr>
              <a:t>1</a:t>
            </a:r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A87B1E75-3CE7-21C6-419D-625E06E4201B}"/>
              </a:ext>
            </a:extLst>
          </p:cNvPr>
          <p:cNvSpPr/>
          <p:nvPr/>
        </p:nvSpPr>
        <p:spPr bwMode="gray">
          <a:xfrm>
            <a:off x="2481509" y="4051976"/>
            <a:ext cx="259442" cy="259442"/>
          </a:xfrm>
          <a:prstGeom prst="ellipse">
            <a:avLst/>
          </a:prstGeom>
          <a:solidFill>
            <a:schemeClr val="bg1">
              <a:lumMod val="95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200" b="1">
                <a:solidFill>
                  <a:schemeClr val="tx1"/>
                </a:solidFill>
              </a:rPr>
              <a:t>2</a:t>
            </a:r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981A15C3-92B6-E1B0-A94D-4874F7C085AA}"/>
              </a:ext>
            </a:extLst>
          </p:cNvPr>
          <p:cNvSpPr/>
          <p:nvPr/>
        </p:nvSpPr>
        <p:spPr bwMode="gray">
          <a:xfrm>
            <a:off x="4254512" y="4051976"/>
            <a:ext cx="259442" cy="259442"/>
          </a:xfrm>
          <a:prstGeom prst="ellipse">
            <a:avLst/>
          </a:prstGeom>
          <a:solidFill>
            <a:schemeClr val="bg1">
              <a:lumMod val="95000"/>
            </a:schemeClr>
          </a:solidFill>
          <a:ln w="95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r>
              <a:rPr lang="en-US" sz="1200" b="1">
                <a:solidFill>
                  <a:schemeClr val="tx1"/>
                </a:solidFill>
              </a:rPr>
              <a:t>3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3C70E240-31F7-7EC8-D4EE-FB3502EEFF86}"/>
              </a:ext>
            </a:extLst>
          </p:cNvPr>
          <p:cNvSpPr txBox="1"/>
          <p:nvPr/>
        </p:nvSpPr>
        <p:spPr bwMode="gray">
          <a:xfrm>
            <a:off x="3974070" y="4444387"/>
            <a:ext cx="2031402" cy="1461939"/>
          </a:xfrm>
          <a:prstGeom prst="rect">
            <a:avLst/>
          </a:prstGeom>
          <a:noFill/>
        </p:spPr>
        <p:txBody>
          <a:bodyPr wrap="square" lIns="137160" tIns="137160" rIns="274320" bIns="137160" rtlCol="0">
            <a:spAutoFit/>
          </a:bodyPr>
          <a:lstStyle/>
          <a:p>
            <a:pPr marL="171450" indent="-171450">
              <a:spcBef>
                <a:spcPts val="600"/>
              </a:spcBef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100" b="0" u="none" strike="noStrike">
                <a:effectLst/>
              </a:rPr>
              <a:t>Substances that act as accelerators, retarders, and air-entraining agents alter how the concrete works and improve its performance.</a:t>
            </a:r>
          </a:p>
        </p:txBody>
      </p:sp>
      <p:graphicFrame>
        <p:nvGraphicFramePr>
          <p:cNvPr id="49" name="Chart 48">
            <a:extLst>
              <a:ext uri="{FF2B5EF4-FFF2-40B4-BE49-F238E27FC236}">
                <a16:creationId xmlns:a16="http://schemas.microsoft.com/office/drawing/2014/main" id="{4DBC85BB-0DB2-502E-F4B9-B0F654356A28}"/>
              </a:ext>
            </a:extLst>
          </p:cNvPr>
          <p:cNvGraphicFramePr/>
          <p:nvPr>
            <p:custDataLst>
              <p:tags r:id="rId2"/>
            </p:custDataLst>
          </p:nvPr>
        </p:nvGraphicFramePr>
        <p:xfrm>
          <a:off x="7229475" y="2316163"/>
          <a:ext cx="3716338" cy="143986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15"/>
          </a:graphicData>
        </a:graphic>
      </p:graphicFrame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B9A8A52D-38CD-F96C-40B5-53E9E6D0D545}"/>
              </a:ext>
            </a:extLst>
          </p:cNvPr>
          <p:cNvCxnSpPr/>
          <p:nvPr>
            <p:custDataLst>
              <p:tags r:id="rId3"/>
            </p:custDataLst>
          </p:nvPr>
        </p:nvCxnSpPr>
        <p:spPr bwMode="auto">
          <a:xfrm flipV="1">
            <a:off x="8199438" y="2341563"/>
            <a:ext cx="1776413" cy="628650"/>
          </a:xfrm>
          <a:prstGeom prst="line">
            <a:avLst/>
          </a:prstGeom>
          <a:ln w="2857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triangle" w="med" len="med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33" name="Text Placeholder 10">
            <a:extLst>
              <a:ext uri="{FF2B5EF4-FFF2-40B4-BE49-F238E27FC236}">
                <a16:creationId xmlns:a16="http://schemas.microsoft.com/office/drawing/2014/main" id="{22984239-7A91-1D91-6B5F-82C9AA52D87E}"/>
              </a:ext>
            </a:extLst>
          </p:cNvPr>
          <p:cNvSpPr>
            <a:spLocks/>
          </p:cNvSpPr>
          <p:nvPr>
            <p:custDataLst>
              <p:tags r:id="rId4"/>
            </p:custDataLst>
          </p:nvPr>
        </p:nvSpPr>
        <p:spPr bwMode="auto">
          <a:xfrm>
            <a:off x="8037513" y="3556000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3AF5414C-27CD-41F9-A659-D24657DF2412}" type="datetime'''''''''''''''''''''2''''''''''''''''''0''''''2''''4''''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2024</a:t>
            </a:fld>
            <a:endParaRPr lang="en-US" sz="1100"/>
          </a:p>
        </p:txBody>
      </p:sp>
      <p:sp>
        <p:nvSpPr>
          <p:cNvPr id="34" name="Text Placeholder 10">
            <a:extLst>
              <a:ext uri="{FF2B5EF4-FFF2-40B4-BE49-F238E27FC236}">
                <a16:creationId xmlns:a16="http://schemas.microsoft.com/office/drawing/2014/main" id="{4A77C3CA-B9A2-18D3-825A-62D01421983C}"/>
              </a:ext>
            </a:extLst>
          </p:cNvPr>
          <p:cNvSpPr>
            <a:spLocks/>
          </p:cNvSpPr>
          <p:nvPr>
            <p:custDataLst>
              <p:tags r:id="rId5"/>
            </p:custDataLst>
          </p:nvPr>
        </p:nvSpPr>
        <p:spPr bwMode="auto">
          <a:xfrm>
            <a:off x="9813925" y="3556000"/>
            <a:ext cx="323850" cy="168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0BD37ED8-D567-4CF3-9BC7-E77CCFB50F33}" type="datetime'''2''''''''''''''0''''5''''''0'''''''''''''''''''''''''''''">
              <a:rPr lang="en-US" altLang="en-US" sz="1100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2050</a:t>
            </a:fld>
            <a:endParaRPr lang="en-US" sz="1100"/>
          </a:p>
        </p:txBody>
      </p:sp>
      <p:sp>
        <p:nvSpPr>
          <p:cNvPr id="35" name="Text Placeholder 10">
            <a:extLst>
              <a:ext uri="{FF2B5EF4-FFF2-40B4-BE49-F238E27FC236}">
                <a16:creationId xmlns:a16="http://schemas.microsoft.com/office/drawing/2014/main" id="{4B5142D4-2B09-08E1-8CD1-5FF21B5B5A59}"/>
              </a:ext>
            </a:extLst>
          </p:cNvPr>
          <p:cNvSpPr>
            <a:spLocks/>
          </p:cNvSpPr>
          <p:nvPr>
            <p:custDataLst>
              <p:tags r:id="rId6"/>
            </p:custDataLst>
          </p:nvPr>
        </p:nvSpPr>
        <p:spPr bwMode="auto">
          <a:xfrm>
            <a:off x="8863013" y="2536825"/>
            <a:ext cx="449263" cy="238125"/>
          </a:xfrm>
          <a:prstGeom prst="ellipse">
            <a:avLst/>
          </a:prstGeom>
          <a:solidFill>
            <a:schemeClr val="bg1"/>
          </a:solidFill>
          <a:ln w="9525" cmpd="sng" algn="ctr">
            <a:solidFill>
              <a:schemeClr val="tx1"/>
            </a:solidFill>
          </a:ln>
          <a:effectLst/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AB2590A5-DDA6-4EF3-85CA-B8A12A1FA65E}" type="datetime'''''1''''''''''.4''''%'''''''''''''''">
              <a:rPr lang="en-US" altLang="en-US" sz="1100" b="1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1.4%</a:t>
            </a:fld>
            <a:endParaRPr lang="en-US" sz="1100" b="1"/>
          </a:p>
        </p:txBody>
      </p:sp>
      <p:sp>
        <p:nvSpPr>
          <p:cNvPr id="57" name="btfpNotesBox801066">
            <a:extLst>
              <a:ext uri="{FF2B5EF4-FFF2-40B4-BE49-F238E27FC236}">
                <a16:creationId xmlns:a16="http://schemas.microsoft.com/office/drawing/2014/main" id="{4C32E2DB-D781-27DD-24E0-04E11FC2505F}"/>
              </a:ext>
            </a:extLst>
          </p:cNvPr>
          <p:cNvSpPr txBox="1"/>
          <p:nvPr>
            <p:custDataLst>
              <p:tags r:id="rId7"/>
            </p:custDataLst>
          </p:nvPr>
        </p:nvSpPr>
        <p:spPr bwMode="gray">
          <a:xfrm>
            <a:off x="324000" y="6092011"/>
            <a:ext cx="9112101" cy="492443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pPr>
              <a:defRPr/>
            </a:pPr>
            <a:r>
              <a:rPr lang="en-US" sz="800" baseline="30000" dirty="0">
                <a:solidFill>
                  <a:srgbClr val="000000"/>
                </a:solidFill>
              </a:rPr>
              <a:t>1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 </a:t>
            </a:r>
            <a:r>
              <a:rPr lang="en-US" sz="800" b="0" u="none" strike="noStrike" dirty="0"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The production process shown </a:t>
            </a:r>
            <a:r>
              <a:rPr lang="en-US" sz="800" dirty="0">
                <a:solidFill>
                  <a:srgbClr val="000000"/>
                </a:solidFill>
                <a:latin typeface="Arial" panose="020B0604020202020204" pitchFamily="34" charset="0"/>
              </a:rPr>
              <a:t>assumes</a:t>
            </a:r>
            <a:r>
              <a:rPr lang="en-US" sz="800" b="0" u="none" strike="noStrike" dirty="0"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 dry-kiln processing, which has widely replaced wet-kiln processing globally.</a:t>
            </a:r>
          </a:p>
          <a:p>
            <a:pPr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Sources: GCCA, </a:t>
            </a:r>
            <a:r>
              <a:rPr lang="en-US" sz="800" dirty="0">
                <a:hlinkClick r:id="rId16"/>
              </a:rPr>
              <a:t>Societal demand for cement and concrete</a:t>
            </a:r>
            <a:r>
              <a:rPr lang="en-US" sz="800" dirty="0"/>
              <a:t> (2024);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Portland Cement Association,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7"/>
              </a:rPr>
              <a:t>Roadmap to Carbon Neutrality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(2021); </a:t>
            </a:r>
            <a:r>
              <a:rPr lang="en-US" sz="800" dirty="0">
                <a:solidFill>
                  <a:srgbClr val="000000"/>
                </a:solidFill>
              </a:rPr>
              <a:t>CEMBUREAU, </a:t>
            </a:r>
            <a:r>
              <a:rPr lang="en-US" sz="800" dirty="0">
                <a:solidFill>
                  <a:srgbClr val="000000"/>
                </a:solidFill>
                <a:hlinkClick r:id="rId18"/>
              </a:rPr>
              <a:t>Cement manufacture fact sheet</a:t>
            </a:r>
            <a:r>
              <a:rPr lang="en-US" sz="800" dirty="0">
                <a:solidFill>
                  <a:srgbClr val="000000"/>
                </a:solidFill>
              </a:rPr>
              <a:t> (2021); Mission Possible, </a:t>
            </a:r>
            <a:r>
              <a:rPr lang="en-US" sz="800" dirty="0">
                <a:solidFill>
                  <a:srgbClr val="000000"/>
                </a:solidFill>
                <a:hlinkClick r:id="rId19"/>
              </a:rPr>
              <a:t>Making net-zero cement possible</a:t>
            </a:r>
            <a:r>
              <a:rPr lang="en-US" sz="800" dirty="0">
                <a:solidFill>
                  <a:srgbClr val="000000"/>
                </a:solidFill>
              </a:rPr>
              <a:t> (2023). </a:t>
            </a:r>
          </a:p>
          <a:p>
            <a:pPr marL="0" indent="0">
              <a:spcBef>
                <a:spcPts val="0"/>
              </a:spcBef>
              <a:buNone/>
              <a:defRPr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Nicolas Herrera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Isaza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Jessica Cong, Isabel Hoyos, </a:t>
            </a:r>
            <a:r>
              <a:rPr kumimoji="0" lang="en-US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Hyae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0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1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Wagner et al.,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“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22"/>
              </a:rPr>
              <a:t>Decarbonizing Cement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(16 July 2026).</a:t>
            </a:r>
          </a:p>
        </p:txBody>
      </p:sp>
    </p:spTree>
    <p:extLst>
      <p:ext uri="{BB962C8B-B14F-4D97-AF65-F5344CB8AC3E}">
        <p14:creationId xmlns:p14="http://schemas.microsoft.com/office/powerpoint/2010/main" val="3371436547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48650E04-35F0-5BDC-20DE-EF1A04D689C7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9" imgW="592" imgH="591" progId="TCLayout.ActiveDocument.1">
                  <p:embed/>
                </p:oleObj>
              </mc:Choice>
              <mc:Fallback>
                <p:oleObj name="think-cell Slide" r:id="rId19" imgW="592" imgH="591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48650E04-35F0-5BDC-20DE-EF1A04D689C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20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Title 6">
            <a:extLst>
              <a:ext uri="{FF2B5EF4-FFF2-40B4-BE49-F238E27FC236}">
                <a16:creationId xmlns:a16="http://schemas.microsoft.com/office/drawing/2014/main" id="{60BDF633-A907-F7D2-5FD1-D2F895B671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rIns="91440">
            <a:noAutofit/>
          </a:bodyPr>
          <a:lstStyle/>
          <a:p>
            <a:r>
              <a:rPr lang="en-US"/>
              <a:t>Cost-effective, deployable solutions can partially abate cement emissions; full decarbonization requires emerging technologies</a:t>
            </a:r>
          </a:p>
        </p:txBody>
      </p:sp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409D9298-0230-D049-B0E2-F8756FF145E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46302657"/>
              </p:ext>
            </p:extLst>
          </p:nvPr>
        </p:nvGraphicFramePr>
        <p:xfrm>
          <a:off x="242888" y="1671638"/>
          <a:ext cx="11887200" cy="421656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14400">
                  <a:extLst>
                    <a:ext uri="{9D8B030D-6E8A-4147-A177-3AD203B41FA5}">
                      <a16:colId xmlns:a16="http://schemas.microsoft.com/office/drawing/2014/main" val="1209005246"/>
                    </a:ext>
                  </a:extLst>
                </a:gridCol>
                <a:gridCol w="1371600">
                  <a:extLst>
                    <a:ext uri="{9D8B030D-6E8A-4147-A177-3AD203B41FA5}">
                      <a16:colId xmlns:a16="http://schemas.microsoft.com/office/drawing/2014/main" val="4085602298"/>
                    </a:ext>
                  </a:extLst>
                </a:gridCol>
                <a:gridCol w="1371600">
                  <a:extLst>
                    <a:ext uri="{9D8B030D-6E8A-4147-A177-3AD203B41FA5}">
                      <a16:colId xmlns:a16="http://schemas.microsoft.com/office/drawing/2014/main" val="2193362704"/>
                    </a:ext>
                  </a:extLst>
                </a:gridCol>
                <a:gridCol w="1371600">
                  <a:extLst>
                    <a:ext uri="{9D8B030D-6E8A-4147-A177-3AD203B41FA5}">
                      <a16:colId xmlns:a16="http://schemas.microsoft.com/office/drawing/2014/main" val="1459742489"/>
                    </a:ext>
                  </a:extLst>
                </a:gridCol>
                <a:gridCol w="1371600">
                  <a:extLst>
                    <a:ext uri="{9D8B030D-6E8A-4147-A177-3AD203B41FA5}">
                      <a16:colId xmlns:a16="http://schemas.microsoft.com/office/drawing/2014/main" val="2863399275"/>
                    </a:ext>
                  </a:extLst>
                </a:gridCol>
                <a:gridCol w="1371600">
                  <a:extLst>
                    <a:ext uri="{9D8B030D-6E8A-4147-A177-3AD203B41FA5}">
                      <a16:colId xmlns:a16="http://schemas.microsoft.com/office/drawing/2014/main" val="2052182556"/>
                    </a:ext>
                  </a:extLst>
                </a:gridCol>
                <a:gridCol w="1371600">
                  <a:extLst>
                    <a:ext uri="{9D8B030D-6E8A-4147-A177-3AD203B41FA5}">
                      <a16:colId xmlns:a16="http://schemas.microsoft.com/office/drawing/2014/main" val="2542840001"/>
                    </a:ext>
                  </a:extLst>
                </a:gridCol>
                <a:gridCol w="1371600">
                  <a:extLst>
                    <a:ext uri="{9D8B030D-6E8A-4147-A177-3AD203B41FA5}">
                      <a16:colId xmlns:a16="http://schemas.microsoft.com/office/drawing/2014/main" val="926648113"/>
                    </a:ext>
                  </a:extLst>
                </a:gridCol>
                <a:gridCol w="1371600">
                  <a:extLst>
                    <a:ext uri="{9D8B030D-6E8A-4147-A177-3AD203B41FA5}">
                      <a16:colId xmlns:a16="http://schemas.microsoft.com/office/drawing/2014/main" val="1468879902"/>
                    </a:ext>
                  </a:extLst>
                </a:gridCol>
              </a:tblGrid>
              <a:tr h="246675">
                <a:tc>
                  <a:txBody>
                    <a:bodyPr/>
                    <a:lstStyle/>
                    <a:p>
                      <a:pPr marL="0" indent="0" rtl="0">
                        <a:buNone/>
                      </a:pPr>
                      <a:endParaRPr lang="en-US" sz="1050" b="1" noProof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Energy efficiency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5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Clinker substitution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5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Alternative production technologies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  <a:tabLst/>
                        <a:defRPr/>
                      </a:pPr>
                      <a:endParaRPr kumimoji="0" lang="en-US" sz="105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1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5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  <a:tabLst/>
                        <a:defRPr/>
                      </a:pPr>
                      <a:r>
                        <a:rPr kumimoji="0" lang="en-US" sz="10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Carbon capture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01819238"/>
                  </a:ext>
                </a:extLst>
              </a:tr>
              <a:tr h="403651">
                <a:tc>
                  <a:txBody>
                    <a:bodyPr/>
                    <a:lstStyle/>
                    <a:p>
                      <a:pPr marL="0" indent="0" rtl="0">
                        <a:buNone/>
                      </a:pPr>
                      <a:endParaRPr lang="en-US" sz="1050" b="1" noProof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Heat optimization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Alternative fuels: Biomass/waste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kumimoji="0" lang="en-US" sz="10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Blended cement: </a:t>
                      </a:r>
                      <a:r>
                        <a:rPr lang="en-US" sz="10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Traditional SCMs</a:t>
                      </a:r>
                      <a:endParaRPr kumimoji="0" lang="en-US" sz="105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Blended cement: LC3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Thermal batteries</a:t>
                      </a:r>
                      <a:r>
                        <a:rPr kumimoji="0" lang="en-US" sz="1050" b="1" i="0" u="none" strike="noStrike" kern="1200" cap="none" spc="0" normalizeH="0" baseline="3000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Alternative feedstock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12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0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Electrochemical production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  <a:tabLst/>
                        <a:defRPr/>
                      </a:pPr>
                      <a:r>
                        <a:rPr kumimoji="0" lang="en-US" sz="10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CCUS/CCS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3161297"/>
                  </a:ext>
                </a:extLst>
              </a:tr>
              <a:tr h="1515061">
                <a:tc>
                  <a:txBody>
                    <a:bodyPr/>
                    <a:lstStyle/>
                    <a:p>
                      <a:pPr marL="0" indent="0" rtl="0">
                        <a:buNone/>
                      </a:pPr>
                      <a:r>
                        <a:rPr lang="en-US" sz="950" b="0" i="0" noProof="0"/>
                        <a:t>Description</a:t>
                      </a:r>
                    </a:p>
                  </a:txBody>
                  <a:tcPr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  <a:tabLst/>
                        <a:defRPr/>
                      </a:pPr>
                      <a:r>
                        <a:rPr kumimoji="0" lang="en-US" sz="9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Levers include:</a:t>
                      </a:r>
                    </a:p>
                    <a:p>
                      <a:pPr marL="87313" marR="0" lvl="0" indent="-87313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lang="en-GB" sz="950" b="0"/>
                        <a:t>Vertical mills or high-pressure grinding rolls</a:t>
                      </a:r>
                    </a:p>
                    <a:p>
                      <a:pPr marL="87313" marR="0" lvl="0" indent="-87313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lang="en-GB" sz="950" b="0"/>
                        <a:t>Kiln preheaters and improved insulation</a:t>
                      </a:r>
                    </a:p>
                    <a:p>
                      <a:pPr marL="87313" marR="0" lvl="0" indent="-87313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lang="en-GB" sz="950" b="0"/>
                        <a:t>Waste heat use</a:t>
                      </a:r>
                    </a:p>
                    <a:p>
                      <a:pPr marL="87313" marR="0" lvl="0" indent="-87313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lang="en-GB" sz="950" b="0"/>
                        <a:t>Digital process control</a:t>
                      </a:r>
                      <a:endParaRPr kumimoji="0" lang="en-US" sz="9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7800" marR="0" lvl="0" indent="-17780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kumimoji="0" lang="en-US" sz="9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Using biomass and waste as heat sources can lower thermal emissions:</a:t>
                      </a:r>
                    </a:p>
                    <a:p>
                      <a:pPr marL="355600" marR="0" lvl="1" indent="-17780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kumimoji="0" lang="en-US" sz="7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Current kiln heat supply is fossil-fuel dominated (70% coal, 25% oil and gas)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7800" marR="0" lvl="0" indent="-17780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lang="en-US" sz="950" b="0" dirty="0"/>
                        <a:t>Supplementary cementitious materials (SCMs)</a:t>
                      </a:r>
                    </a:p>
                    <a:p>
                      <a:pPr marL="177800" marR="0" lvl="0" indent="-17780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lang="en-US" sz="950" b="0" dirty="0"/>
                        <a:t>C</a:t>
                      </a:r>
                      <a:r>
                        <a:rPr lang="en-US" sz="950" dirty="0"/>
                        <a:t>an</a:t>
                      </a:r>
                      <a:r>
                        <a:rPr lang="en-US" sz="950" baseline="0" dirty="0"/>
                        <a:t> </a:t>
                      </a:r>
                      <a:r>
                        <a:rPr lang="en-US" sz="950" dirty="0"/>
                        <a:t>partially replace clinker in blended cements</a:t>
                      </a:r>
                      <a:endParaRPr lang="en-US" sz="950" baseline="0" dirty="0"/>
                    </a:p>
                    <a:p>
                      <a:pPr marL="177800" marR="0" lvl="0" indent="-17780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lang="en-US" sz="950" baseline="0" dirty="0"/>
                        <a:t>Include CCR</a:t>
                      </a:r>
                      <a:r>
                        <a:rPr kumimoji="0" lang="en-US" sz="9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, steel furnace slag, and natural pozzolans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7800" marR="0" lvl="0" indent="-17780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kumimoji="0" lang="en-US" sz="9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Limestone calcined clay cement (LC3)</a:t>
                      </a:r>
                    </a:p>
                    <a:p>
                      <a:pPr marL="177800" marR="0" lvl="0" indent="-17780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kumimoji="0" lang="en-US" sz="9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Blended cement that uses limestone and calcined clay</a:t>
                      </a:r>
                    </a:p>
                    <a:p>
                      <a:pPr marL="177800" marR="0" lvl="0" indent="-17780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kumimoji="0" lang="en-US" sz="9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Can replace more clinker than traditional SCMs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7800" marR="0" lvl="0" indent="-17780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lang="en-US" sz="950" noProof="0" dirty="0"/>
                        <a:t>High-temperature thermal batteries, powered by cheap electricity, can</a:t>
                      </a:r>
                      <a:r>
                        <a:rPr lang="en-US" sz="950" baseline="0" noProof="0" dirty="0"/>
                        <a:t> replace fossil-fueled rotary kilns</a:t>
                      </a:r>
                    </a:p>
                    <a:p>
                      <a:pPr marL="177800" marR="0" lvl="0" indent="-17780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lang="en-US" sz="950" baseline="0" noProof="0" dirty="0"/>
                        <a:t>C</a:t>
                      </a:r>
                      <a:r>
                        <a:rPr lang="en-US" sz="950" noProof="0" dirty="0"/>
                        <a:t>an be</a:t>
                      </a:r>
                      <a:r>
                        <a:rPr lang="en-US" sz="950" baseline="0" noProof="0" dirty="0"/>
                        <a:t> </a:t>
                      </a:r>
                      <a:r>
                        <a:rPr lang="en-US" sz="950" noProof="0" dirty="0"/>
                        <a:t>connected to the grid or powered by off-grid renewables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7800" marR="0" lvl="0" indent="-17780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kumimoji="0" lang="en-US" sz="9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Non-carbonate rocks can replace limestone as feedstock</a:t>
                      </a:r>
                    </a:p>
                    <a:p>
                      <a:pPr marL="177800" marR="0" lvl="0" indent="-17780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kumimoji="0" lang="en-US" sz="9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Can avoid the chemical emissions of limestone calcination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7800" marR="0" lvl="0" indent="-17780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lang="en-US" sz="950" noProof="0" dirty="0"/>
                        <a:t>Electrochemistry can break</a:t>
                      </a:r>
                      <a:r>
                        <a:rPr lang="en-US" sz="950" baseline="0" noProof="0" dirty="0"/>
                        <a:t> down </a:t>
                      </a:r>
                      <a:r>
                        <a:rPr lang="en-US" sz="950" noProof="0" dirty="0"/>
                        <a:t>limestone instead of</a:t>
                      </a:r>
                      <a:r>
                        <a:rPr lang="en-US" sz="950" baseline="0" noProof="0" dirty="0"/>
                        <a:t> high-heat kilns</a:t>
                      </a:r>
                      <a:endParaRPr kumimoji="0" lang="en-US" sz="95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  <a:p>
                      <a:pPr marL="177800" marR="0" lvl="0" indent="-17780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kumimoji="0" lang="en-US" sz="9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Combined with non-carbonate feedstock, it can fully decarbonize cement production</a:t>
                      </a:r>
                      <a:endParaRPr lang="en-US" sz="950" noProof="0" dirty="0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177800" marR="0" lvl="0" indent="-17780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lang="en-US" sz="950" b="0" noProof="0" dirty="0">
                          <a:solidFill>
                            <a:schemeClr val="tx1"/>
                          </a:solidFill>
                        </a:rPr>
                        <a:t>Retrofitting plants with carbon capture can remove </a:t>
                      </a:r>
                      <a:r>
                        <a:rPr lang="en-US" sz="950" dirty="0"/>
                        <a:t>CO₂ released during clinker production</a:t>
                      </a:r>
                      <a:endParaRPr lang="en-US" sz="950" baseline="0" dirty="0"/>
                    </a:p>
                    <a:p>
                      <a:pPr marL="177800" marR="0" lvl="0" indent="-17780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tabLst/>
                        <a:defRPr/>
                      </a:pPr>
                      <a:r>
                        <a:rPr lang="en-US" sz="950" baseline="0" dirty="0"/>
                        <a:t>Captured </a:t>
                      </a:r>
                      <a:r>
                        <a:rPr lang="en-US" sz="950" dirty="0"/>
                        <a:t>CO₂ can serve as feedstock, fuels, or building materials</a:t>
                      </a:r>
                      <a:endParaRPr lang="en-US" sz="950" b="0" noProof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593220"/>
                  </a:ext>
                </a:extLst>
              </a:tr>
              <a:tr h="371339">
                <a:tc>
                  <a:txBody>
                    <a:bodyPr/>
                    <a:lstStyle/>
                    <a:p>
                      <a:pPr marL="0" indent="0" rtl="0">
                        <a:buNone/>
                      </a:pPr>
                      <a:r>
                        <a:rPr lang="en-US" sz="950" b="0" i="0" noProof="0"/>
                        <a:t>Addressed emissions</a:t>
                      </a:r>
                    </a:p>
                  </a:txBody>
                  <a:tcPr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Thermal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Thermal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Thermal</a:t>
                      </a:r>
                      <a:r>
                        <a:rPr kumimoji="1" lang="en-US" sz="950" b="0" baseline="0" noProof="0">
                          <a:solidFill>
                            <a:schemeClr val="tx1"/>
                          </a:solidFill>
                          <a:latin typeface="Arial (Body)"/>
                        </a:rPr>
                        <a:t> and c</a:t>
                      </a:r>
                      <a:r>
                        <a:rPr kumimoji="1" lang="en-US" sz="9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hemical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Thermal and chemical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sz="9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Thermal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Chemical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lang="en-US" sz="950" b="0" noProof="0"/>
                        <a:t>Thermal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Thermal and chemical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313410"/>
                  </a:ext>
                </a:extLst>
              </a:tr>
              <a:tr h="394574">
                <a:tc>
                  <a:txBody>
                    <a:bodyPr/>
                    <a:lstStyle/>
                    <a:p>
                      <a:pPr marL="0" indent="0" rtl="0">
                        <a:buNone/>
                      </a:pPr>
                      <a:r>
                        <a:rPr lang="en-US" sz="950" b="0" i="0" noProof="0"/>
                        <a:t>Limiting factor</a:t>
                      </a:r>
                    </a:p>
                  </a:txBody>
                  <a:tcPr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CapEx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Feedstock availability and cost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Material availability and depletion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Retrofit and CapEx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sz="9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New tech, CapEx, energy cost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New tech, CapEx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lang="en-US" sz="950" b="0" noProof="0"/>
                        <a:t>New tech, CapEx, energy cost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High CapEx &amp; </a:t>
                      </a:r>
                      <a:r>
                        <a:rPr kumimoji="1" lang="en-US" sz="950" b="0" noProof="0" dirty="0" err="1">
                          <a:solidFill>
                            <a:schemeClr val="tx1"/>
                          </a:solidFill>
                          <a:latin typeface="Arial (Body)"/>
                        </a:rPr>
                        <a:t>OpEx</a:t>
                      </a: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, infrastructure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334961"/>
                  </a:ext>
                </a:extLst>
              </a:tr>
              <a:tr h="318456">
                <a:tc>
                  <a:txBody>
                    <a:bodyPr/>
                    <a:lstStyle/>
                    <a:p>
                      <a:pPr marL="0" indent="0" rtl="0">
                        <a:buNone/>
                      </a:pPr>
                      <a:r>
                        <a:rPr lang="en-US" sz="950" b="0" i="0" noProof="0"/>
                        <a:t>TRL</a:t>
                      </a:r>
                    </a:p>
                  </a:txBody>
                  <a:tcPr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endParaRPr kumimoji="1" lang="en-US" sz="950" b="0" noProof="0">
                        <a:solidFill>
                          <a:schemeClr val="tx1"/>
                        </a:solidFill>
                        <a:latin typeface="Arial (Body)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endParaRPr kumimoji="1" lang="en-US" sz="950" b="0" noProof="0">
                        <a:solidFill>
                          <a:schemeClr val="tx1"/>
                        </a:solidFill>
                        <a:latin typeface="Arial (Body)"/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endParaRPr kumimoji="1" lang="en-US" sz="950" b="0" noProof="0">
                        <a:solidFill>
                          <a:schemeClr val="tx1"/>
                        </a:solidFill>
                        <a:latin typeface="Arial (Body)"/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endParaRPr kumimoji="1" lang="en-US" sz="950" b="0" noProof="0">
                        <a:solidFill>
                          <a:schemeClr val="tx1"/>
                        </a:solidFill>
                        <a:latin typeface="Arial (Body)"/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endParaRPr kumimoji="1" lang="en-US" sz="950" b="0" noProof="0">
                        <a:solidFill>
                          <a:schemeClr val="tx1"/>
                        </a:solidFill>
                        <a:latin typeface="Arial (Body)"/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endParaRPr kumimoji="1" lang="en-US" sz="950" b="0" noProof="0">
                        <a:solidFill>
                          <a:schemeClr val="tx1"/>
                        </a:solidFill>
                        <a:latin typeface="Arial (Body)"/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endParaRPr lang="en-US" sz="950" b="0" noProof="0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endParaRPr kumimoji="1" lang="en-US" sz="950" b="0" noProof="0">
                        <a:solidFill>
                          <a:schemeClr val="tx1"/>
                        </a:solidFill>
                        <a:latin typeface="Arial (Body)"/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15340767"/>
                  </a:ext>
                </a:extLst>
              </a:tr>
              <a:tr h="394574">
                <a:tc>
                  <a:txBody>
                    <a:bodyPr/>
                    <a:lstStyle/>
                    <a:p>
                      <a:pPr marL="0" indent="0" rtl="0">
                        <a:buNone/>
                      </a:pPr>
                      <a:r>
                        <a:rPr lang="en-US" sz="950" b="0" i="0" noProof="0"/>
                        <a:t>Abatement potential</a:t>
                      </a:r>
                      <a:r>
                        <a:rPr lang="en-US" sz="950" b="0" i="0" baseline="30000" noProof="0"/>
                        <a:t>1</a:t>
                      </a:r>
                      <a:endParaRPr lang="en-US" sz="950" b="0" i="0" noProof="0"/>
                    </a:p>
                  </a:txBody>
                  <a:tcPr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~9% (2030)</a:t>
                      </a:r>
                    </a:p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~19% (2050)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~4% (2030)</a:t>
                      </a:r>
                    </a:p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~27% (2050)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~12% (2030)</a:t>
                      </a:r>
                    </a:p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~39% (2050)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~8% (2030)</a:t>
                      </a:r>
                    </a:p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~32% (2050)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~4% (2030)</a:t>
                      </a:r>
                      <a:r>
                        <a:rPr lang="en-US" sz="1000" baseline="30000" dirty="0">
                          <a:solidFill>
                            <a:srgbClr val="000000"/>
                          </a:solidFill>
                        </a:rPr>
                        <a:t>2</a:t>
                      </a:r>
                    </a:p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~12% (2050)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~4% (2030)</a:t>
                      </a:r>
                    </a:p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~11% (2050)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lang="en-US" sz="950" noProof="0" dirty="0">
                          <a:solidFill>
                            <a:schemeClr val="tx1"/>
                          </a:solidFill>
                        </a:rPr>
                        <a:t>~15-20% (2030)</a:t>
                      </a:r>
                      <a:r>
                        <a:rPr lang="en-US" sz="900" baseline="30000" dirty="0">
                          <a:solidFill>
                            <a:srgbClr val="000000"/>
                          </a:solidFill>
                        </a:rPr>
                        <a:t>2</a:t>
                      </a:r>
                    </a:p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lang="en-US" sz="950" noProof="0" dirty="0">
                          <a:solidFill>
                            <a:schemeClr val="tx1"/>
                          </a:solidFill>
                        </a:rPr>
                        <a:t>~70-80% (2050)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~19% (2030)</a:t>
                      </a:r>
                    </a:p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~69% (2050)</a:t>
                      </a:r>
                      <a:r>
                        <a:rPr kumimoji="1" lang="en-US" sz="950" b="0" baseline="3000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4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0409656"/>
                  </a:ext>
                </a:extLst>
              </a:tr>
              <a:tr h="373750">
                <a:tc>
                  <a:txBody>
                    <a:bodyPr/>
                    <a:lstStyle/>
                    <a:p>
                      <a:pPr marL="0" indent="0" rtl="0">
                        <a:buNone/>
                      </a:pPr>
                      <a:r>
                        <a:rPr lang="en-US" sz="950" b="0" i="0" noProof="0"/>
                        <a:t>Abatement</a:t>
                      </a:r>
                      <a:r>
                        <a:rPr lang="en-US" sz="950" b="0" i="0" baseline="0" noProof="0"/>
                        <a:t> c</a:t>
                      </a:r>
                      <a:r>
                        <a:rPr lang="en-US" sz="950" b="0" i="0" noProof="0"/>
                        <a:t>ost,</a:t>
                      </a:r>
                      <a:r>
                        <a:rPr lang="en-US" sz="950" b="0" i="0" baseline="0" noProof="0"/>
                        <a:t> </a:t>
                      </a:r>
                      <a:r>
                        <a:rPr lang="en-US" sz="950" b="0" i="0" noProof="0"/>
                        <a:t>$/tCO</a:t>
                      </a:r>
                      <a:r>
                        <a:rPr lang="en-US" sz="950" b="0" i="0" baseline="-25000" noProof="0"/>
                        <a:t>2</a:t>
                      </a:r>
                      <a:r>
                        <a:rPr lang="en-US" sz="950" b="0" i="0" noProof="0"/>
                        <a:t>e</a:t>
                      </a:r>
                    </a:p>
                  </a:txBody>
                  <a:tcPr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-46.3/39 (2030)</a:t>
                      </a:r>
                    </a:p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-26.9/14 (2050)</a:t>
                      </a:r>
                    </a:p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endParaRPr kumimoji="1" lang="en-US" sz="950" b="0" noProof="0" dirty="0">
                        <a:solidFill>
                          <a:schemeClr val="tx1"/>
                        </a:solidFill>
                        <a:latin typeface="Arial (Body)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-80/-40 (2030)</a:t>
                      </a:r>
                    </a:p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-25.4/-8 (2050)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6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-97.7/- 35 (2030)</a:t>
                      </a:r>
                      <a:b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</a:b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-48.2/- 19 (2030)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60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-82.7/- 32.2 (2030)</a:t>
                      </a:r>
                      <a:b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</a:b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-33.2/-11.5 (2050)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159/414 (2030)</a:t>
                      </a:r>
                      <a:r>
                        <a:rPr kumimoji="0" lang="en-US" sz="1000" b="0" baseline="30000" noProof="0" dirty="0">
                          <a:solidFill>
                            <a:srgbClr val="000000"/>
                          </a:solidFill>
                          <a:latin typeface="+mn-lt"/>
                        </a:rPr>
                        <a:t>3</a:t>
                      </a:r>
                      <a:br>
                        <a:rPr kumimoji="0" lang="en-US" sz="1000" b="0" baseline="30000" noProof="0" dirty="0">
                          <a:solidFill>
                            <a:srgbClr val="000000"/>
                          </a:solidFill>
                          <a:latin typeface="+mn-lt"/>
                        </a:rPr>
                      </a:b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37/132 (2050)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lang="en-US" sz="950" noProof="0" dirty="0">
                          <a:solidFill>
                            <a:schemeClr val="tx1"/>
                          </a:solidFill>
                        </a:rPr>
                        <a:t>-44.2/9 (2030)</a:t>
                      </a:r>
                      <a:r>
                        <a:rPr kumimoji="0" lang="en-US" sz="900" b="0" baseline="30000" noProof="0" dirty="0">
                          <a:solidFill>
                            <a:srgbClr val="000000"/>
                          </a:solidFill>
                          <a:latin typeface="+mn-lt"/>
                        </a:rPr>
                        <a:t>3</a:t>
                      </a:r>
                    </a:p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-15.4/2 (2050)</a:t>
                      </a:r>
                      <a:endParaRPr lang="en-US" sz="950" noProof="0" dirty="0">
                        <a:solidFill>
                          <a:schemeClr val="tx1"/>
                        </a:solidFill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lang="en-US" sz="950" noProof="0" dirty="0">
                          <a:solidFill>
                            <a:schemeClr val="tx1"/>
                          </a:solidFill>
                        </a:rPr>
                        <a:t>287/593.4 (2030)</a:t>
                      </a:r>
                      <a:r>
                        <a:rPr kumimoji="0" lang="en-US" sz="900" b="0" baseline="30000" noProof="0" dirty="0">
                          <a:solidFill>
                            <a:srgbClr val="000000"/>
                          </a:solidFill>
                          <a:latin typeface="+mn-lt"/>
                        </a:rPr>
                        <a:t>3</a:t>
                      </a:r>
                      <a:br>
                        <a:rPr kumimoji="0" lang="en-US" sz="900" b="0" baseline="30000" noProof="0" dirty="0">
                          <a:solidFill>
                            <a:srgbClr val="000000"/>
                          </a:solidFill>
                          <a:latin typeface="+mn-lt"/>
                        </a:rPr>
                      </a:br>
                      <a:r>
                        <a:rPr lang="en-US" sz="950" noProof="0" dirty="0">
                          <a:solidFill>
                            <a:schemeClr val="tx1"/>
                          </a:solidFill>
                        </a:rPr>
                        <a:t>74/152 (2050)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167/364 (2030)</a:t>
                      </a:r>
                      <a:r>
                        <a:rPr kumimoji="0" lang="en-US" sz="900" b="0" baseline="30000" noProof="0" dirty="0">
                          <a:solidFill>
                            <a:srgbClr val="000000"/>
                          </a:solidFill>
                          <a:latin typeface="+mn-lt"/>
                        </a:rPr>
                        <a:t>3</a:t>
                      </a: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 </a:t>
                      </a:r>
                      <a:b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</a:br>
                      <a:r>
                        <a:rPr kumimoji="1" lang="en-US" sz="9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46.3/101 (2050) 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39337573"/>
                  </a:ext>
                </a:extLst>
              </a:tr>
            </a:tbl>
          </a:graphicData>
        </a:graphic>
      </p:graphicFrame>
      <p:sp>
        <p:nvSpPr>
          <p:cNvPr id="50" name="btfpNotesBox967513">
            <a:extLst>
              <a:ext uri="{FF2B5EF4-FFF2-40B4-BE49-F238E27FC236}">
                <a16:creationId xmlns:a16="http://schemas.microsoft.com/office/drawing/2014/main" id="{DB773499-CE75-B30A-B302-0D86FE5380AA}"/>
              </a:ext>
            </a:extLst>
          </p:cNvPr>
          <p:cNvSpPr txBox="1"/>
          <p:nvPr>
            <p:custDataLst>
              <p:tags r:id="rId2"/>
            </p:custDataLst>
          </p:nvPr>
        </p:nvSpPr>
        <p:spPr bwMode="gray">
          <a:xfrm>
            <a:off x="330199" y="5924648"/>
            <a:ext cx="9251951" cy="861774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r>
              <a:rPr lang="en-US" sz="800" baseline="30000" dirty="0">
                <a:solidFill>
                  <a:srgbClr val="000000"/>
                </a:solidFill>
              </a:rPr>
              <a:t>1</a:t>
            </a:r>
            <a:r>
              <a:rPr lang="en-US" sz="800" dirty="0">
                <a:solidFill>
                  <a:srgbClr val="000000"/>
                </a:solidFill>
              </a:rPr>
              <a:t>Unconstrained theoretical abatement potential for a given ton of cement produced for each approach in isolation. </a:t>
            </a:r>
            <a:r>
              <a:rPr lang="en-US" sz="800" baseline="30000" dirty="0">
                <a:solidFill>
                  <a:srgbClr val="000000"/>
                </a:solidFill>
              </a:rPr>
              <a:t>2</a:t>
            </a:r>
            <a:r>
              <a:rPr lang="en-US" sz="800" dirty="0">
                <a:solidFill>
                  <a:srgbClr val="000000"/>
                </a:solidFill>
              </a:rPr>
              <a:t>Assumes clean energy source.</a:t>
            </a:r>
            <a:r>
              <a:rPr lang="en-US" sz="800" baseline="30000" dirty="0">
                <a:solidFill>
                  <a:srgbClr val="000000"/>
                </a:solidFill>
              </a:rPr>
              <a:t> 3</a:t>
            </a:r>
            <a:r>
              <a:rPr lang="en-US" sz="800" dirty="0"/>
              <a:t>Abatement cost of emerging technologies is based on estimates and has high uncertainty. </a:t>
            </a:r>
            <a:r>
              <a:rPr lang="en-US" sz="800" baseline="30000" dirty="0">
                <a:solidFill>
                  <a:srgbClr val="000000"/>
                </a:solidFill>
              </a:rPr>
              <a:t>4</a:t>
            </a:r>
            <a:r>
              <a:rPr lang="en-US" sz="800" dirty="0"/>
              <a:t>Reflects the approximate emissions gap after other measures, not a fixed technical limit. </a:t>
            </a:r>
            <a:r>
              <a:rPr lang="en-US" sz="800" baseline="30000" dirty="0">
                <a:solidFill>
                  <a:srgbClr val="000000"/>
                </a:solidFill>
              </a:rPr>
              <a:t>5</a:t>
            </a:r>
            <a:r>
              <a:rPr lang="en-US" sz="800" dirty="0"/>
              <a:t>Despite TRL9, market penetration remains minimal due to slow standards adoption, limited supply chain coordination, and conservative procurement practices. </a:t>
            </a:r>
            <a:r>
              <a:rPr lang="en-US" sz="800" baseline="30000" dirty="0">
                <a:solidFill>
                  <a:srgbClr val="000000"/>
                </a:solidFill>
              </a:rPr>
              <a:t>6</a:t>
            </a:r>
            <a:r>
              <a:rPr lang="en-US" sz="800" dirty="0"/>
              <a:t>Thermal batteries’ abatement potential and cost are based on off-grid renewables.</a:t>
            </a:r>
            <a:endParaRPr lang="en-US" dirty="0"/>
          </a:p>
          <a:p>
            <a:r>
              <a:rPr lang="en-US" sz="800" dirty="0">
                <a:solidFill>
                  <a:srgbClr val="000000"/>
                </a:solidFill>
              </a:rPr>
              <a:t>Sources: DOE, </a:t>
            </a:r>
            <a:r>
              <a:rPr lang="en-US" sz="800" dirty="0">
                <a:solidFill>
                  <a:srgbClr val="000000"/>
                </a:solidFill>
                <a:hlinkClick r:id="rId21"/>
              </a:rPr>
              <a:t>Pathways to Commercial Liftoff Report</a:t>
            </a:r>
            <a:r>
              <a:rPr lang="en-US" sz="800" dirty="0">
                <a:solidFill>
                  <a:srgbClr val="000000"/>
                </a:solidFill>
              </a:rPr>
              <a:t> (2023); Mission Possible, </a:t>
            </a:r>
            <a:r>
              <a:rPr lang="en-US" sz="800" dirty="0">
                <a:solidFill>
                  <a:srgbClr val="000000"/>
                </a:solidFill>
                <a:hlinkClick r:id="rId22"/>
              </a:rPr>
              <a:t>Net-zero concrete and cement</a:t>
            </a:r>
            <a:r>
              <a:rPr lang="en-US" sz="800" dirty="0"/>
              <a:t> </a:t>
            </a:r>
            <a:r>
              <a:rPr lang="en-US" sz="800" dirty="0">
                <a:solidFill>
                  <a:srgbClr val="000000"/>
                </a:solidFill>
              </a:rPr>
              <a:t>(2023); CATF, </a:t>
            </a:r>
            <a:r>
              <a:rPr lang="en-US" sz="800" dirty="0">
                <a:solidFill>
                  <a:srgbClr val="000000"/>
                </a:solidFill>
                <a:hlinkClick r:id="rId23"/>
              </a:rPr>
              <a:t>Recasting the Future</a:t>
            </a:r>
            <a:r>
              <a:rPr lang="en-US" sz="800" dirty="0">
                <a:solidFill>
                  <a:srgbClr val="000000"/>
                </a:solidFill>
              </a:rPr>
              <a:t> (2025); ACA, </a:t>
            </a:r>
            <a:r>
              <a:rPr lang="en-US" sz="800" dirty="0">
                <a:solidFill>
                  <a:srgbClr val="000000"/>
                </a:solidFill>
                <a:hlinkClick r:id="rId24"/>
              </a:rPr>
              <a:t>Roadmap to Carbon Neutrality</a:t>
            </a:r>
            <a:r>
              <a:rPr lang="en-US" sz="800" dirty="0">
                <a:solidFill>
                  <a:srgbClr val="000000"/>
                </a:solidFill>
              </a:rPr>
              <a:t> (2021); GCCA, </a:t>
            </a:r>
            <a:r>
              <a:rPr lang="en-US" sz="800" dirty="0">
                <a:solidFill>
                  <a:srgbClr val="000000"/>
                </a:solidFill>
                <a:hlinkClick r:id="rId25"/>
              </a:rPr>
              <a:t>Concrete Future</a:t>
            </a:r>
            <a:r>
              <a:rPr lang="en-US" sz="800" dirty="0">
                <a:solidFill>
                  <a:srgbClr val="000000"/>
                </a:solidFill>
              </a:rPr>
              <a:t> (2022); </a:t>
            </a:r>
            <a:r>
              <a:rPr lang="en-US" sz="800" dirty="0" err="1">
                <a:solidFill>
                  <a:srgbClr val="000000"/>
                </a:solidFill>
              </a:rPr>
              <a:t>ClimateWorks</a:t>
            </a:r>
            <a:r>
              <a:rPr lang="en-US" sz="800" dirty="0">
                <a:solidFill>
                  <a:srgbClr val="000000"/>
                </a:solidFill>
              </a:rPr>
              <a:t> Foundation, </a:t>
            </a:r>
            <a:r>
              <a:rPr lang="en-US" sz="800" dirty="0">
                <a:solidFill>
                  <a:srgbClr val="000000"/>
                </a:solidFill>
                <a:hlinkClick r:id="rId26"/>
              </a:rPr>
              <a:t>Low-carbon cement</a:t>
            </a:r>
            <a:r>
              <a:rPr lang="en-US" sz="800" dirty="0">
                <a:solidFill>
                  <a:srgbClr val="000000"/>
                </a:solidFill>
              </a:rPr>
              <a:t> (2023); Energies, </a:t>
            </a:r>
            <a:r>
              <a:rPr lang="en-US" sz="800" dirty="0">
                <a:solidFill>
                  <a:srgbClr val="000000"/>
                </a:solidFill>
                <a:hlinkClick r:id="rId27"/>
              </a:rPr>
              <a:t>Alternative Fuels and Energy Efficiency in Cement</a:t>
            </a:r>
            <a:r>
              <a:rPr lang="en-US" sz="800" dirty="0">
                <a:solidFill>
                  <a:srgbClr val="000000"/>
                </a:solidFill>
              </a:rPr>
              <a:t> (2023); International Journal of Greenhouse Gas Control, </a:t>
            </a:r>
            <a:r>
              <a:rPr lang="en-US" sz="800" dirty="0" err="1">
                <a:solidFill>
                  <a:srgbClr val="000000"/>
                </a:solidFill>
                <a:hlinkClick r:id="rId28"/>
              </a:rPr>
              <a:t>BioCCS</a:t>
            </a:r>
            <a:r>
              <a:rPr lang="en-US" sz="800" dirty="0">
                <a:solidFill>
                  <a:srgbClr val="000000"/>
                </a:solidFill>
                <a:hlinkClick r:id="rId28"/>
              </a:rPr>
              <a:t> in cement</a:t>
            </a:r>
            <a:r>
              <a:rPr lang="en-US" sz="800" dirty="0">
                <a:solidFill>
                  <a:srgbClr val="000000"/>
                </a:solidFill>
              </a:rPr>
              <a:t> (2023); IEA, </a:t>
            </a:r>
            <a:r>
              <a:rPr lang="en-US" sz="800" dirty="0">
                <a:solidFill>
                  <a:srgbClr val="000000"/>
                </a:solidFill>
                <a:hlinkClick r:id="rId29"/>
              </a:rPr>
              <a:t>Bioenergy Annual Report</a:t>
            </a:r>
            <a:r>
              <a:rPr lang="en-US" sz="800" dirty="0">
                <a:solidFill>
                  <a:srgbClr val="000000"/>
                </a:solidFill>
              </a:rPr>
              <a:t> (2022); RMI, </a:t>
            </a:r>
            <a:r>
              <a:rPr lang="en-US" sz="800" dirty="0">
                <a:hlinkClick r:id="rId30"/>
              </a:rPr>
              <a:t>The Business Case for LC3</a:t>
            </a:r>
            <a:r>
              <a:rPr lang="en-US" sz="800" dirty="0">
                <a:solidFill>
                  <a:srgbClr val="000000"/>
                </a:solidFill>
              </a:rPr>
              <a:t> (2024); Energy Innovation, </a:t>
            </a:r>
            <a:r>
              <a:rPr lang="en-US" sz="800" dirty="0">
                <a:solidFill>
                  <a:srgbClr val="000000"/>
                </a:solidFill>
                <a:hlinkClick r:id="rId31"/>
              </a:rPr>
              <a:t>Industrial Thermal Batteries</a:t>
            </a:r>
            <a:r>
              <a:rPr lang="en-US" sz="800" dirty="0">
                <a:solidFill>
                  <a:srgbClr val="000000"/>
                </a:solidFill>
              </a:rPr>
              <a:t> (2023).</a:t>
            </a:r>
            <a:endParaRPr lang="en-US" sz="800" dirty="0">
              <a:solidFill>
                <a:srgbClr val="000000"/>
              </a:solidFill>
              <a:cs typeface="Arial"/>
            </a:endParaRPr>
          </a:p>
          <a:p>
            <a:pPr marL="0" indent="0">
              <a:spcBef>
                <a:spcPts val="0"/>
              </a:spcBef>
              <a:buNone/>
            </a:pP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Camilo Avilés, Nicolas Herrera Isaza, Soraya Van Beek, Isabel Hoyos, Hyae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32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33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/>
                <a:ea typeface="+mn-ea"/>
                <a:cs typeface="+mn-cs"/>
              </a:rPr>
              <a:t>Wagner et al.,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“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34"/>
              </a:rPr>
              <a:t>Decarbonizing Cement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(16 July 2026).</a:t>
            </a:r>
            <a:endParaRPr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</a:endParaRPr>
          </a:p>
        </p:txBody>
      </p:sp>
      <p:sp>
        <p:nvSpPr>
          <p:cNvPr id="82" name="Oval 81">
            <a:extLst>
              <a:ext uri="{FF2B5EF4-FFF2-40B4-BE49-F238E27FC236}">
                <a16:creationId xmlns:a16="http://schemas.microsoft.com/office/drawing/2014/main" id="{56CCEE90-4A0A-CDDB-1D71-06D0E5DE89C2}"/>
              </a:ext>
            </a:extLst>
          </p:cNvPr>
          <p:cNvSpPr/>
          <p:nvPr>
            <p:custDataLst>
              <p:tags r:id="rId3"/>
            </p:custDataLst>
          </p:nvPr>
        </p:nvSpPr>
        <p:spPr bwMode="auto">
          <a:xfrm>
            <a:off x="1612900" y="4694238"/>
            <a:ext cx="187325" cy="187325"/>
          </a:xfrm>
          <a:prstGeom prst="ellipse">
            <a:avLst/>
          </a:prstGeom>
          <a:solidFill>
            <a:schemeClr val="tx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84" name="Oval 83">
            <a:extLst>
              <a:ext uri="{FF2B5EF4-FFF2-40B4-BE49-F238E27FC236}">
                <a16:creationId xmlns:a16="http://schemas.microsoft.com/office/drawing/2014/main" id="{3A1C37A7-B317-F37B-45EA-2FB60CD9CDC4}"/>
              </a:ext>
            </a:extLst>
          </p:cNvPr>
          <p:cNvSpPr/>
          <p:nvPr>
            <p:custDataLst>
              <p:tags r:id="rId4"/>
            </p:custDataLst>
          </p:nvPr>
        </p:nvSpPr>
        <p:spPr bwMode="auto">
          <a:xfrm>
            <a:off x="3044825" y="4719638"/>
            <a:ext cx="187325" cy="187325"/>
          </a:xfrm>
          <a:prstGeom prst="ellipse">
            <a:avLst/>
          </a:prstGeom>
          <a:solidFill>
            <a:schemeClr val="tx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86" name="Oval 85">
            <a:extLst>
              <a:ext uri="{FF2B5EF4-FFF2-40B4-BE49-F238E27FC236}">
                <a16:creationId xmlns:a16="http://schemas.microsoft.com/office/drawing/2014/main" id="{C6981A33-F44C-1274-8660-1B63A999DBDA}"/>
              </a:ext>
            </a:extLst>
          </p:cNvPr>
          <p:cNvSpPr/>
          <p:nvPr>
            <p:custDataLst>
              <p:tags r:id="rId5"/>
            </p:custDataLst>
          </p:nvPr>
        </p:nvSpPr>
        <p:spPr bwMode="auto">
          <a:xfrm>
            <a:off x="4381500" y="4719638"/>
            <a:ext cx="187325" cy="187325"/>
          </a:xfrm>
          <a:prstGeom prst="ellipse">
            <a:avLst/>
          </a:prstGeom>
          <a:solidFill>
            <a:schemeClr val="tx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88" name="Oval 87">
            <a:extLst>
              <a:ext uri="{FF2B5EF4-FFF2-40B4-BE49-F238E27FC236}">
                <a16:creationId xmlns:a16="http://schemas.microsoft.com/office/drawing/2014/main" id="{7D576A53-CDD3-E806-13B1-2CA763F87E4E}"/>
              </a:ext>
            </a:extLst>
          </p:cNvPr>
          <p:cNvSpPr/>
          <p:nvPr>
            <p:custDataLst>
              <p:tags r:id="rId6"/>
            </p:custDataLst>
          </p:nvPr>
        </p:nvSpPr>
        <p:spPr bwMode="auto">
          <a:xfrm>
            <a:off x="5730875" y="4719638"/>
            <a:ext cx="187325" cy="187325"/>
          </a:xfrm>
          <a:prstGeom prst="ellipse">
            <a:avLst/>
          </a:prstGeom>
          <a:solidFill>
            <a:schemeClr val="tx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92" name="Oval 91">
            <a:extLst>
              <a:ext uri="{FF2B5EF4-FFF2-40B4-BE49-F238E27FC236}">
                <a16:creationId xmlns:a16="http://schemas.microsoft.com/office/drawing/2014/main" id="{11F1EB9C-0BB3-757E-133C-E69BAC8174BC}"/>
              </a:ext>
            </a:extLst>
          </p:cNvPr>
          <p:cNvSpPr/>
          <p:nvPr>
            <p:custDataLst>
              <p:tags r:id="rId7"/>
            </p:custDataLst>
          </p:nvPr>
        </p:nvSpPr>
        <p:spPr bwMode="auto">
          <a:xfrm>
            <a:off x="7110413" y="4719638"/>
            <a:ext cx="187325" cy="187325"/>
          </a:xfrm>
          <a:prstGeom prst="ellipse">
            <a:avLst/>
          </a:prstGeom>
          <a:noFill/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93" name="Arc 92">
            <a:extLst>
              <a:ext uri="{FF2B5EF4-FFF2-40B4-BE49-F238E27FC236}">
                <a16:creationId xmlns:a16="http://schemas.microsoft.com/office/drawing/2014/main" id="{8D285B9A-EE59-58BF-7D87-67839F234D70}"/>
              </a:ext>
            </a:extLst>
          </p:cNvPr>
          <p:cNvSpPr/>
          <p:nvPr>
            <p:custDataLst>
              <p:tags r:id="rId8"/>
            </p:custDataLst>
          </p:nvPr>
        </p:nvSpPr>
        <p:spPr bwMode="gray">
          <a:xfrm>
            <a:off x="7110413" y="4719638"/>
            <a:ext cx="187324" cy="187324"/>
          </a:xfrm>
          <a:prstGeom prst="arc">
            <a:avLst>
              <a:gd name="adj1" fmla="val 16200000"/>
              <a:gd name="adj2" fmla="val 5400000"/>
            </a:avLst>
          </a:prstGeom>
          <a:solidFill>
            <a:schemeClr val="tx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6" name="Oval 55">
            <a:extLst>
              <a:ext uri="{FF2B5EF4-FFF2-40B4-BE49-F238E27FC236}">
                <a16:creationId xmlns:a16="http://schemas.microsoft.com/office/drawing/2014/main" id="{11F1EB9C-0BB3-757E-133C-E69BAC8174BC}"/>
              </a:ext>
            </a:extLst>
          </p:cNvPr>
          <p:cNvSpPr/>
          <p:nvPr>
            <p:custDataLst>
              <p:tags r:id="rId9"/>
            </p:custDataLst>
          </p:nvPr>
        </p:nvSpPr>
        <p:spPr bwMode="auto">
          <a:xfrm>
            <a:off x="9836150" y="4719638"/>
            <a:ext cx="187325" cy="187325"/>
          </a:xfrm>
          <a:prstGeom prst="ellipse">
            <a:avLst/>
          </a:prstGeom>
          <a:noFill/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83" name="Arc 82">
            <a:extLst>
              <a:ext uri="{FF2B5EF4-FFF2-40B4-BE49-F238E27FC236}">
                <a16:creationId xmlns:a16="http://schemas.microsoft.com/office/drawing/2014/main" id="{8D285B9A-EE59-58BF-7D87-67839F234D70}"/>
              </a:ext>
            </a:extLst>
          </p:cNvPr>
          <p:cNvSpPr/>
          <p:nvPr>
            <p:custDataLst>
              <p:tags r:id="rId10"/>
            </p:custDataLst>
          </p:nvPr>
        </p:nvSpPr>
        <p:spPr bwMode="gray">
          <a:xfrm>
            <a:off x="9836150" y="4719638"/>
            <a:ext cx="187325" cy="187325"/>
          </a:xfrm>
          <a:prstGeom prst="arc">
            <a:avLst>
              <a:gd name="adj1" fmla="val 16200000"/>
              <a:gd name="adj2" fmla="val 5400000"/>
            </a:avLst>
          </a:prstGeom>
          <a:solidFill>
            <a:schemeClr val="tx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6" name="Oval 95">
            <a:extLst>
              <a:ext uri="{FF2B5EF4-FFF2-40B4-BE49-F238E27FC236}">
                <a16:creationId xmlns:a16="http://schemas.microsoft.com/office/drawing/2014/main" id="{11F1EB9C-0BB3-757E-133C-E69BAC8174BC}"/>
              </a:ext>
            </a:extLst>
          </p:cNvPr>
          <p:cNvSpPr/>
          <p:nvPr>
            <p:custDataLst>
              <p:tags r:id="rId11"/>
            </p:custDataLst>
          </p:nvPr>
        </p:nvSpPr>
        <p:spPr bwMode="auto">
          <a:xfrm>
            <a:off x="11255375" y="4719638"/>
            <a:ext cx="187325" cy="187325"/>
          </a:xfrm>
          <a:prstGeom prst="ellipse">
            <a:avLst/>
          </a:prstGeom>
          <a:noFill/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97" name="Arc 96">
            <a:extLst>
              <a:ext uri="{FF2B5EF4-FFF2-40B4-BE49-F238E27FC236}">
                <a16:creationId xmlns:a16="http://schemas.microsoft.com/office/drawing/2014/main" id="{8D285B9A-EE59-58BF-7D87-67839F234D70}"/>
              </a:ext>
            </a:extLst>
          </p:cNvPr>
          <p:cNvSpPr/>
          <p:nvPr>
            <p:custDataLst>
              <p:tags r:id="rId12"/>
            </p:custDataLst>
          </p:nvPr>
        </p:nvSpPr>
        <p:spPr bwMode="gray">
          <a:xfrm>
            <a:off x="11255375" y="4719638"/>
            <a:ext cx="187325" cy="187325"/>
          </a:xfrm>
          <a:prstGeom prst="arc">
            <a:avLst>
              <a:gd name="adj1" fmla="val 16200000"/>
              <a:gd name="adj2" fmla="val 0"/>
            </a:avLst>
          </a:prstGeom>
          <a:solidFill>
            <a:schemeClr val="tx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056A2D9F-EC1D-425A-8CBC-0C77D19DF820}"/>
              </a:ext>
            </a:extLst>
          </p:cNvPr>
          <p:cNvGrpSpPr/>
          <p:nvPr/>
        </p:nvGrpSpPr>
        <p:grpSpPr>
          <a:xfrm>
            <a:off x="5189538" y="1408113"/>
            <a:ext cx="6702425" cy="274638"/>
            <a:chOff x="4700303" y="1241646"/>
            <a:chExt cx="6702860" cy="274320"/>
          </a:xfrm>
        </p:grpSpPr>
        <p:pic>
          <p:nvPicPr>
            <p:cNvPr id="22" name="Graphic 21" descr="Harvey Balls 50% with solid fill">
              <a:extLst>
                <a:ext uri="{FF2B5EF4-FFF2-40B4-BE49-F238E27FC236}">
                  <a16:creationId xmlns:a16="http://schemas.microsoft.com/office/drawing/2014/main" id="{C52B7672-9BCB-4312-AD06-AAB407F41E4E}"/>
                </a:ext>
              </a:extLst>
            </p:cNvPr>
            <p:cNvPicPr>
              <a:picLocks noChangeAspect="1"/>
            </p:cNvPicPr>
            <p:nvPr/>
          </p:nvPicPr>
          <p:blipFill>
            <a:blip r:embed="rId35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6096198" y="1241646"/>
              <a:ext cx="274320" cy="274320"/>
            </a:xfrm>
            <a:prstGeom prst="rect">
              <a:avLst/>
            </a:prstGeom>
          </p:spPr>
        </p:pic>
        <p:pic>
          <p:nvPicPr>
            <p:cNvPr id="23" name="Graphic 22" descr="Harvey Balls 0% with solid fill">
              <a:extLst>
                <a:ext uri="{FF2B5EF4-FFF2-40B4-BE49-F238E27FC236}">
                  <a16:creationId xmlns:a16="http://schemas.microsoft.com/office/drawing/2014/main" id="{A3D10B28-F8D0-45D9-AF8F-77E7B073653D}"/>
                </a:ext>
              </a:extLst>
            </p:cNvPr>
            <p:cNvPicPr>
              <a:picLocks noChangeAspect="1"/>
            </p:cNvPicPr>
            <p:nvPr/>
          </p:nvPicPr>
          <p:blipFill>
            <a:blip r:embed="rId36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4700303" y="1241646"/>
              <a:ext cx="274320" cy="274320"/>
            </a:xfrm>
            <a:prstGeom prst="rect">
              <a:avLst/>
            </a:prstGeom>
          </p:spPr>
        </p:pic>
        <p:pic>
          <p:nvPicPr>
            <p:cNvPr id="24" name="Graphic 23" descr="Harvey Balls 100% with solid fill">
              <a:extLst>
                <a:ext uri="{FF2B5EF4-FFF2-40B4-BE49-F238E27FC236}">
                  <a16:creationId xmlns:a16="http://schemas.microsoft.com/office/drawing/2014/main" id="{E2540B47-BB8F-4B0E-B2B9-E1F414C11F88}"/>
                </a:ext>
              </a:extLst>
            </p:cNvPr>
            <p:cNvPicPr>
              <a:picLocks noChangeAspect="1"/>
            </p:cNvPicPr>
            <p:nvPr/>
          </p:nvPicPr>
          <p:blipFill>
            <a:blip r:embed="rId37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9439901" y="1241646"/>
              <a:ext cx="274320" cy="274320"/>
            </a:xfrm>
            <a:prstGeom prst="rect">
              <a:avLst/>
            </a:prstGeom>
          </p:spPr>
        </p:pic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B4CBC9E5-6DF8-46EE-ADA7-B27A5AB35ABD}"/>
                </a:ext>
              </a:extLst>
            </p:cNvPr>
            <p:cNvSpPr txBox="1"/>
            <p:nvPr/>
          </p:nvSpPr>
          <p:spPr bwMode="gray">
            <a:xfrm>
              <a:off x="9698987" y="1254510"/>
              <a:ext cx="1704176" cy="226591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spAutoFit/>
            </a:bodyPr>
            <a:lstStyle/>
            <a:p>
              <a:pPr marL="0" indent="0">
                <a:buNone/>
              </a:pPr>
              <a:r>
                <a:rPr lang="en-US" sz="1000"/>
                <a:t>Mature and commercialized 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B8001603-9708-45E1-9779-87D9D6BF4DB3}"/>
                </a:ext>
              </a:extLst>
            </p:cNvPr>
            <p:cNvSpPr txBox="1"/>
            <p:nvPr/>
          </p:nvSpPr>
          <p:spPr bwMode="gray">
            <a:xfrm>
              <a:off x="6379348" y="1254510"/>
              <a:ext cx="1704176" cy="226591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spAutoFit/>
            </a:bodyPr>
            <a:lstStyle/>
            <a:p>
              <a:pPr marL="0" indent="0">
                <a:buNone/>
              </a:pPr>
              <a:r>
                <a:rPr lang="en-US" sz="1000"/>
                <a:t>Pilot plant stage</a:t>
              </a: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E34CDD4-23C0-45A6-AAD6-78FFD9837266}"/>
                </a:ext>
              </a:extLst>
            </p:cNvPr>
            <p:cNvSpPr txBox="1"/>
            <p:nvPr/>
          </p:nvSpPr>
          <p:spPr bwMode="gray">
            <a:xfrm>
              <a:off x="5001501" y="1254510"/>
              <a:ext cx="1091882" cy="226591"/>
            </a:xfrm>
            <a:prstGeom prst="rect">
              <a:avLst/>
            </a:prstGeom>
            <a:noFill/>
          </p:spPr>
          <p:txBody>
            <a:bodyPr wrap="square" lIns="36000" tIns="36000" rIns="36000" bIns="36000" rtlCol="0">
              <a:spAutoFit/>
            </a:bodyPr>
            <a:lstStyle/>
            <a:p>
              <a:pPr marL="0" indent="0">
                <a:buNone/>
              </a:pPr>
              <a:r>
                <a:rPr lang="en-US" sz="1000"/>
                <a:t>R&amp;D/Lab stage</a:t>
              </a:r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B8001603-9708-45E1-9779-87D9D6BF4DB3}"/>
              </a:ext>
            </a:extLst>
          </p:cNvPr>
          <p:cNvSpPr txBox="1"/>
          <p:nvPr/>
        </p:nvSpPr>
        <p:spPr bwMode="gray">
          <a:xfrm>
            <a:off x="8124825" y="1420813"/>
            <a:ext cx="1704975" cy="227013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indent="0">
              <a:buNone/>
            </a:pPr>
            <a:r>
              <a:rPr lang="en-US" sz="1000"/>
              <a:t>Ready for commercialization</a:t>
            </a:r>
          </a:p>
        </p:txBody>
      </p:sp>
      <p:sp>
        <p:nvSpPr>
          <p:cNvPr id="31" name="Oval 30">
            <a:extLst>
              <a:ext uri="{FF2B5EF4-FFF2-40B4-BE49-F238E27FC236}">
                <a16:creationId xmlns:a16="http://schemas.microsoft.com/office/drawing/2014/main" id="{11F1EB9C-0BB3-757E-133C-E69BAC8174BC}"/>
              </a:ext>
            </a:extLst>
          </p:cNvPr>
          <p:cNvSpPr/>
          <p:nvPr>
            <p:custDataLst>
              <p:tags r:id="rId13"/>
            </p:custDataLst>
          </p:nvPr>
        </p:nvSpPr>
        <p:spPr bwMode="auto">
          <a:xfrm>
            <a:off x="7926388" y="1465263"/>
            <a:ext cx="187325" cy="187325"/>
          </a:xfrm>
          <a:prstGeom prst="ellipse">
            <a:avLst/>
          </a:prstGeom>
          <a:noFill/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32" name="Arc 31">
            <a:extLst>
              <a:ext uri="{FF2B5EF4-FFF2-40B4-BE49-F238E27FC236}">
                <a16:creationId xmlns:a16="http://schemas.microsoft.com/office/drawing/2014/main" id="{8D285B9A-EE59-58BF-7D87-67839F234D70}"/>
              </a:ext>
            </a:extLst>
          </p:cNvPr>
          <p:cNvSpPr/>
          <p:nvPr>
            <p:custDataLst>
              <p:tags r:id="rId14"/>
            </p:custDataLst>
          </p:nvPr>
        </p:nvSpPr>
        <p:spPr bwMode="gray">
          <a:xfrm>
            <a:off x="7926388" y="1465263"/>
            <a:ext cx="187324" cy="187324"/>
          </a:xfrm>
          <a:prstGeom prst="arc">
            <a:avLst>
              <a:gd name="adj1" fmla="val 16200000"/>
              <a:gd name="adj2" fmla="val 10800000"/>
            </a:avLst>
          </a:prstGeom>
          <a:solidFill>
            <a:schemeClr val="tx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A40D11A0-66C4-427B-A17A-38E40CA155CE}"/>
              </a:ext>
            </a:extLst>
          </p:cNvPr>
          <p:cNvSpPr txBox="1"/>
          <p:nvPr/>
        </p:nvSpPr>
        <p:spPr bwMode="gray">
          <a:xfrm>
            <a:off x="5911850" y="4699000"/>
            <a:ext cx="182880" cy="176213"/>
          </a:xfrm>
          <a:prstGeom prst="rect">
            <a:avLst/>
          </a:prstGeom>
          <a:noFill/>
        </p:spPr>
        <p:txBody>
          <a:bodyPr wrap="square" lIns="36000" tIns="36000" rIns="36000" bIns="36000" rtlCol="0">
            <a:spAutoFit/>
          </a:bodyPr>
          <a:lstStyle/>
          <a:p>
            <a:pPr marL="0" indent="0">
              <a:buNone/>
            </a:pPr>
            <a:r>
              <a:rPr lang="en-US" sz="1000" baseline="30000"/>
              <a:t>5</a:t>
            </a:r>
          </a:p>
        </p:txBody>
      </p:sp>
      <p:sp>
        <p:nvSpPr>
          <p:cNvPr id="33" name="Oval 32">
            <a:extLst>
              <a:ext uri="{FF2B5EF4-FFF2-40B4-BE49-F238E27FC236}">
                <a16:creationId xmlns:a16="http://schemas.microsoft.com/office/drawing/2014/main" id="{54948037-308D-4E12-A6E3-9845EC9AE162}"/>
              </a:ext>
            </a:extLst>
          </p:cNvPr>
          <p:cNvSpPr/>
          <p:nvPr>
            <p:custDataLst>
              <p:tags r:id="rId15"/>
            </p:custDataLst>
          </p:nvPr>
        </p:nvSpPr>
        <p:spPr bwMode="auto">
          <a:xfrm>
            <a:off x="8551863" y="4719638"/>
            <a:ext cx="187325" cy="187325"/>
          </a:xfrm>
          <a:prstGeom prst="ellipse">
            <a:avLst/>
          </a:prstGeom>
          <a:noFill/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34" name="Arc 33">
            <a:extLst>
              <a:ext uri="{FF2B5EF4-FFF2-40B4-BE49-F238E27FC236}">
                <a16:creationId xmlns:a16="http://schemas.microsoft.com/office/drawing/2014/main" id="{14AAE90D-03C4-4E78-B421-9C6580A9BB28}"/>
              </a:ext>
            </a:extLst>
          </p:cNvPr>
          <p:cNvSpPr/>
          <p:nvPr>
            <p:custDataLst>
              <p:tags r:id="rId16"/>
            </p:custDataLst>
          </p:nvPr>
        </p:nvSpPr>
        <p:spPr bwMode="gray">
          <a:xfrm>
            <a:off x="8551863" y="4719638"/>
            <a:ext cx="187325" cy="187325"/>
          </a:xfrm>
          <a:prstGeom prst="arc">
            <a:avLst>
              <a:gd name="adj1" fmla="val 16200000"/>
              <a:gd name="adj2" fmla="val 5400000"/>
            </a:avLst>
          </a:prstGeom>
          <a:solidFill>
            <a:schemeClr val="tx1"/>
          </a:solidFill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3277862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82CFCDA-0D1C-D9C8-3540-14D39DFAE88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hink-cell data - do not delete" hidden="1">
            <a:extLst>
              <a:ext uri="{FF2B5EF4-FFF2-40B4-BE49-F238E27FC236}">
                <a16:creationId xmlns:a16="http://schemas.microsoft.com/office/drawing/2014/main" id="{7146C09A-F12E-6642-D1BC-01E25529261C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05" imgW="7772400" imgH="10058400" progId="TCLayout.ActiveDocument.1">
                  <p:embed/>
                </p:oleObj>
              </mc:Choice>
              <mc:Fallback>
                <p:oleObj name="think-cell Slide" r:id="rId105" imgW="7772400" imgH="10058400" progId="TCLayout.ActiveDocument.1">
                  <p:embed/>
                  <p:pic>
                    <p:nvPicPr>
                      <p:cNvPr id="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146C09A-F12E-6642-D1BC-01E25529261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0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0" name="Text Placeholder 19">
            <a:extLst>
              <a:ext uri="{FF2B5EF4-FFF2-40B4-BE49-F238E27FC236}">
                <a16:creationId xmlns:a16="http://schemas.microsoft.com/office/drawing/2014/main" id="{F32BD95E-FBBD-0E1B-BAF2-EC89207D9183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 rIns="91440"/>
          <a:lstStyle/>
          <a:p>
            <a:pPr marL="0" marR="0" lvl="0" indent="0" algn="l" defTabSz="914354" rtl="0" eaLnBrk="1" fontAlgn="auto" latinLnBrk="0" hangingPunct="1">
              <a:lnSpc>
                <a:spcPct val="100000"/>
              </a:lnSpc>
              <a:spcBef>
                <a:spcPts val="600"/>
              </a:spcBef>
              <a:spcAft>
                <a:spcPts val="60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Observations</a:t>
            </a:r>
          </a:p>
          <a:p>
            <a:pPr marL="171450" indent="-171450" defTabSz="711200">
              <a:spcBef>
                <a:spcPts val="600"/>
              </a:spcBef>
              <a:defRPr/>
            </a:pPr>
            <a:r>
              <a:rPr lang="en-US" sz="1050" dirty="0">
                <a:solidFill>
                  <a:srgbClr val="000000"/>
                </a:solidFill>
                <a:latin typeface="Arial"/>
              </a:rPr>
              <a:t>Currently deployable measures can deliver up to </a:t>
            </a:r>
            <a:r>
              <a:rPr lang="en-US" sz="1050" b="1" dirty="0">
                <a:solidFill>
                  <a:srgbClr val="000000"/>
                </a:solidFill>
                <a:latin typeface="Arial"/>
              </a:rPr>
              <a:t>30% emission reductions </a:t>
            </a:r>
            <a:r>
              <a:rPr lang="en-US" sz="1050" dirty="0">
                <a:solidFill>
                  <a:srgbClr val="000000"/>
                </a:solidFill>
                <a:latin typeface="Arial"/>
              </a:rPr>
              <a:t>through energy efficiency, alternative fuels, and blended cement (conventional SCMs and LC3).</a:t>
            </a:r>
            <a:endParaRPr lang="en-US" sz="1050" dirty="0">
              <a:solidFill>
                <a:srgbClr val="000000"/>
              </a:solidFill>
              <a:latin typeface="Arial"/>
              <a:cs typeface="Arial"/>
            </a:endParaRPr>
          </a:p>
          <a:p>
            <a:pPr marL="171450" indent="-171450" defTabSz="711200">
              <a:spcBef>
                <a:spcPts val="600"/>
              </a:spcBef>
              <a:defRPr/>
            </a:pPr>
            <a:r>
              <a:rPr lang="en-US" sz="1050" dirty="0">
                <a:solidFill>
                  <a:srgbClr val="000000"/>
                </a:solidFill>
                <a:latin typeface="Arial"/>
              </a:rPr>
              <a:t>Alternative feedstock and electrochemical production can virtually eliminate cement production emissions but require significant technological advancements and transformational changes to production process.</a:t>
            </a:r>
          </a:p>
          <a:p>
            <a:pPr marL="171450" indent="-171450" defTabSz="711200">
              <a:spcBef>
                <a:spcPts val="600"/>
              </a:spcBef>
              <a:defRPr/>
            </a:pPr>
            <a:r>
              <a:rPr lang="en-US" sz="1050" dirty="0">
                <a:solidFill>
                  <a:srgbClr val="000000"/>
                </a:solidFill>
                <a:latin typeface="Arial"/>
              </a:rPr>
              <a:t>Thermal batteries' successful deployment depends heavily on </a:t>
            </a:r>
            <a:r>
              <a:rPr lang="en-US" sz="1050" b="1" dirty="0">
                <a:solidFill>
                  <a:srgbClr val="000000"/>
                </a:solidFill>
                <a:latin typeface="Arial"/>
              </a:rPr>
              <a:t>low-cost and low-carbon electricity.</a:t>
            </a:r>
            <a:endParaRPr lang="en-US" sz="1050" b="1" dirty="0">
              <a:solidFill>
                <a:srgbClr val="000000"/>
              </a:solidFill>
              <a:latin typeface="Arial"/>
              <a:cs typeface="Arial"/>
            </a:endParaRPr>
          </a:p>
          <a:p>
            <a:pPr marL="171450" indent="-171450" defTabSz="711200">
              <a:spcBef>
                <a:spcPts val="600"/>
              </a:spcBef>
              <a:defRPr/>
            </a:pPr>
            <a:r>
              <a:rPr lang="en-US" sz="1050" dirty="0">
                <a:solidFill>
                  <a:srgbClr val="000000"/>
                </a:solidFill>
                <a:latin typeface="Arial"/>
              </a:rPr>
              <a:t>Electrochemistry faces challenges including </a:t>
            </a:r>
            <a:r>
              <a:rPr lang="en-US" sz="1050" b="1" dirty="0">
                <a:solidFill>
                  <a:srgbClr val="000000"/>
                </a:solidFill>
                <a:latin typeface="Arial"/>
              </a:rPr>
              <a:t>high energy demand and competition for feedstock.</a:t>
            </a:r>
            <a:endParaRPr lang="en-US" sz="1050" b="1" dirty="0">
              <a:solidFill>
                <a:srgbClr val="000000"/>
              </a:solidFill>
              <a:latin typeface="Arial"/>
              <a:cs typeface="Arial"/>
            </a:endParaRPr>
          </a:p>
          <a:p>
            <a:pPr marL="171450" indent="-171450" defTabSz="711200">
              <a:spcBef>
                <a:spcPts val="600"/>
              </a:spcBef>
              <a:defRPr/>
            </a:pPr>
            <a:r>
              <a:rPr lang="en-US" sz="1050" dirty="0">
                <a:solidFill>
                  <a:srgbClr val="000000"/>
                </a:solidFill>
                <a:latin typeface="Arial"/>
              </a:rPr>
              <a:t>CCS costs vary widely depending on carbon </a:t>
            </a:r>
            <a:r>
              <a:rPr lang="en-US" sz="1050" b="1" dirty="0">
                <a:solidFill>
                  <a:srgbClr val="000000"/>
                </a:solidFill>
                <a:latin typeface="Arial"/>
              </a:rPr>
              <a:t>transportation and storage infrastructure.</a:t>
            </a:r>
            <a:endParaRPr lang="en-US" sz="1050" b="1" dirty="0">
              <a:solidFill>
                <a:srgbClr val="000000"/>
              </a:solidFill>
              <a:latin typeface="Arial"/>
              <a:cs typeface="Arial"/>
            </a:endParaRPr>
          </a:p>
          <a:p>
            <a:endParaRPr lang="en-GB" dirty="0"/>
          </a:p>
        </p:txBody>
      </p:sp>
      <p:sp>
        <p:nvSpPr>
          <p:cNvPr id="4" name="Title 9">
            <a:extLst>
              <a:ext uri="{FF2B5EF4-FFF2-40B4-BE49-F238E27FC236}">
                <a16:creationId xmlns:a16="http://schemas.microsoft.com/office/drawing/2014/main" id="{C7ABD54F-B36E-27F7-87AC-D3BA68141B5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4962" y="513568"/>
            <a:ext cx="11666537" cy="754846"/>
          </a:xfrm>
        </p:spPr>
        <p:txBody>
          <a:bodyPr vert="horz" lIns="91440" tIns="0" rIns="91440" bIns="45720" anchor="t">
            <a:noAutofit/>
          </a:bodyPr>
          <a:lstStyle/>
          <a:p>
            <a:r>
              <a:rPr lang="en-US" dirty="0"/>
              <a:t>Emerging technologies like thermal batteries, alternative feedstock, and electrochemistry are key to achieving full decarbonization</a:t>
            </a:r>
            <a:endParaRPr lang="en-US" noProof="0" dirty="0"/>
          </a:p>
        </p:txBody>
      </p:sp>
      <p:sp>
        <p:nvSpPr>
          <p:cNvPr id="19" name="Text Placeholder 18">
            <a:extLst>
              <a:ext uri="{FF2B5EF4-FFF2-40B4-BE49-F238E27FC236}">
                <a16:creationId xmlns:a16="http://schemas.microsoft.com/office/drawing/2014/main" id="{9E965060-A0DD-9E8F-706E-29CF7DFBABB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b="1" noProof="0" dirty="0">
                <a:cs typeface="Arial"/>
              </a:rPr>
              <a:t>Abatement </a:t>
            </a:r>
            <a:r>
              <a:rPr lang="en-US" b="1" dirty="0">
                <a:cs typeface="Arial"/>
              </a:rPr>
              <a:t>cost</a:t>
            </a:r>
            <a:r>
              <a:rPr lang="en-US" b="1" baseline="30000" dirty="0">
                <a:cs typeface="Arial"/>
              </a:rPr>
              <a:t>1</a:t>
            </a:r>
            <a:r>
              <a:rPr lang="en-US" b="1" noProof="0" dirty="0">
                <a:cs typeface="Arial"/>
              </a:rPr>
              <a:t> vs. </a:t>
            </a:r>
            <a:r>
              <a:rPr lang="en-US" b="1" dirty="0">
                <a:cs typeface="Arial"/>
              </a:rPr>
              <a:t>potential</a:t>
            </a:r>
            <a:r>
              <a:rPr lang="en-US" b="1" baseline="30000" dirty="0">
                <a:cs typeface="Arial"/>
              </a:rPr>
              <a:t>2</a:t>
            </a:r>
            <a:r>
              <a:rPr lang="en-US" b="1" noProof="0" dirty="0">
                <a:cs typeface="Arial"/>
              </a:rPr>
              <a:t> for key decarbonization </a:t>
            </a:r>
            <a:r>
              <a:rPr lang="en-US" b="1" dirty="0">
                <a:cs typeface="Arial"/>
              </a:rPr>
              <a:t>pathways by 2030 vs. 2050</a:t>
            </a:r>
            <a:endParaRPr lang="en-US" b="1" baseline="30000" noProof="0" dirty="0">
              <a:cs typeface="Arial"/>
            </a:endParaRPr>
          </a:p>
        </p:txBody>
      </p:sp>
      <p:sp>
        <p:nvSpPr>
          <p:cNvPr id="13" name="Rectángulo 12">
            <a:extLst>
              <a:ext uri="{FF2B5EF4-FFF2-40B4-BE49-F238E27FC236}">
                <a16:creationId xmlns:a16="http://schemas.microsoft.com/office/drawing/2014/main" id="{1033CD09-C4B4-5AD4-482F-128FED9728A6}"/>
              </a:ext>
            </a:extLst>
          </p:cNvPr>
          <p:cNvSpPr/>
          <p:nvPr>
            <p:custDataLst>
              <p:tags r:id="rId2"/>
            </p:custDataLst>
          </p:nvPr>
        </p:nvSpPr>
        <p:spPr bwMode="auto">
          <a:xfrm>
            <a:off x="8185150" y="4403725"/>
            <a:ext cx="912813" cy="261938"/>
          </a:xfrm>
          <a:prstGeom prst="rect">
            <a:avLst/>
          </a:prstGeom>
          <a:noFill/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84" name="Rectángulo 83">
            <a:extLst>
              <a:ext uri="{FF2B5EF4-FFF2-40B4-BE49-F238E27FC236}">
                <a16:creationId xmlns:a16="http://schemas.microsoft.com/office/drawing/2014/main" id="{FDF26DB9-0848-83DF-DF56-7DC5806CAE1A}"/>
              </a:ext>
            </a:extLst>
          </p:cNvPr>
          <p:cNvSpPr/>
          <p:nvPr>
            <p:custDataLst>
              <p:tags r:id="rId3"/>
            </p:custDataLst>
          </p:nvPr>
        </p:nvSpPr>
        <p:spPr bwMode="auto">
          <a:xfrm>
            <a:off x="7307263" y="4500563"/>
            <a:ext cx="877888" cy="165100"/>
          </a:xfrm>
          <a:prstGeom prst="rect">
            <a:avLst/>
          </a:prstGeom>
          <a:noFill/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88" name="Rectángulo 87">
            <a:extLst>
              <a:ext uri="{FF2B5EF4-FFF2-40B4-BE49-F238E27FC236}">
                <a16:creationId xmlns:a16="http://schemas.microsoft.com/office/drawing/2014/main" id="{20FD0D32-C2A7-1835-1AB5-AA4C3017781A}"/>
              </a:ext>
            </a:extLst>
          </p:cNvPr>
          <p:cNvSpPr/>
          <p:nvPr>
            <p:custDataLst>
              <p:tags r:id="rId4"/>
            </p:custDataLst>
          </p:nvPr>
        </p:nvSpPr>
        <p:spPr bwMode="auto">
          <a:xfrm>
            <a:off x="6840538" y="4533900"/>
            <a:ext cx="466725" cy="131763"/>
          </a:xfrm>
          <a:prstGeom prst="rect">
            <a:avLst/>
          </a:prstGeom>
          <a:noFill/>
          <a:ln w="19050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9050" cap="flat" cmpd="sng" algn="ctr">
                <a:solidFill>
                  <a:srgbClr val="F2F2F2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107" name="Rectángulo 106">
            <a:extLst>
              <a:ext uri="{FF2B5EF4-FFF2-40B4-BE49-F238E27FC236}">
                <a16:creationId xmlns:a16="http://schemas.microsoft.com/office/drawing/2014/main" id="{EC68013A-98E6-0784-7B23-7928141448A3}"/>
              </a:ext>
            </a:extLst>
          </p:cNvPr>
          <p:cNvSpPr/>
          <p:nvPr>
            <p:custDataLst>
              <p:tags r:id="rId5"/>
            </p:custDataLst>
          </p:nvPr>
        </p:nvSpPr>
        <p:spPr bwMode="auto">
          <a:xfrm>
            <a:off x="6696075" y="4660900"/>
            <a:ext cx="144463" cy="4763"/>
          </a:xfrm>
          <a:prstGeom prst="rect">
            <a:avLst/>
          </a:prstGeom>
          <a:solidFill>
            <a:schemeClr val="accent1"/>
          </a:solidFill>
          <a:ln w="19050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19050" cap="flat" cmpd="sng" algn="ctr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D416C287-F780-3BCD-CF92-553B3F85C090}"/>
              </a:ext>
            </a:extLst>
          </p:cNvPr>
          <p:cNvSpPr/>
          <p:nvPr>
            <p:custDataLst>
              <p:tags r:id="rId6"/>
            </p:custDataLst>
          </p:nvPr>
        </p:nvSpPr>
        <p:spPr bwMode="auto">
          <a:xfrm>
            <a:off x="6456363" y="4665663"/>
            <a:ext cx="239713" cy="96838"/>
          </a:xfrm>
          <a:prstGeom prst="rect">
            <a:avLst/>
          </a:prstGeom>
          <a:solidFill>
            <a:schemeClr val="accent3"/>
          </a:solidFill>
          <a:ln w="317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3175" cap="flat" cmpd="sng" algn="ctr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E132AC3F-3EA6-0745-7C92-72AF0B550B27}"/>
              </a:ext>
            </a:extLst>
          </p:cNvPr>
          <p:cNvSpPr/>
          <p:nvPr>
            <p:custDataLst>
              <p:tags r:id="rId7"/>
            </p:custDataLst>
          </p:nvPr>
        </p:nvSpPr>
        <p:spPr bwMode="auto">
          <a:xfrm>
            <a:off x="6456363" y="4618038"/>
            <a:ext cx="239713" cy="47625"/>
          </a:xfrm>
          <a:prstGeom prst="rect">
            <a:avLst/>
          </a:prstGeom>
          <a:solidFill>
            <a:schemeClr val="accent3"/>
          </a:solidFill>
          <a:ln w="317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3175" cap="flat" cmpd="sng" algn="ctr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noProof="0" dirty="0">
              <a:solidFill>
                <a:schemeClr val="tx1"/>
              </a:solidFill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A10987A4-D680-82F3-4637-EC607447A18F}"/>
              </a:ext>
            </a:extLst>
          </p:cNvPr>
          <p:cNvSpPr/>
          <p:nvPr>
            <p:custDataLst>
              <p:tags r:id="rId8"/>
            </p:custDataLst>
          </p:nvPr>
        </p:nvSpPr>
        <p:spPr bwMode="auto">
          <a:xfrm>
            <a:off x="8185150" y="4124325"/>
            <a:ext cx="912813" cy="279400"/>
          </a:xfrm>
          <a:prstGeom prst="rect">
            <a:avLst/>
          </a:prstGeom>
          <a:solidFill>
            <a:schemeClr val="accent1"/>
          </a:solidFill>
          <a:ln w="317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>
              <a:solidFill>
                <a:schemeClr val="tx1"/>
              </a:solidFill>
            </a:endParaRPr>
          </a:p>
        </p:txBody>
      </p:sp>
      <p:sp>
        <p:nvSpPr>
          <p:cNvPr id="87" name="Rectángulo 86">
            <a:extLst>
              <a:ext uri="{FF2B5EF4-FFF2-40B4-BE49-F238E27FC236}">
                <a16:creationId xmlns:a16="http://schemas.microsoft.com/office/drawing/2014/main" id="{FA01E59C-103A-4303-28B1-14B023D87CFA}"/>
              </a:ext>
            </a:extLst>
          </p:cNvPr>
          <p:cNvSpPr/>
          <p:nvPr>
            <p:custDataLst>
              <p:tags r:id="rId9"/>
            </p:custDataLst>
          </p:nvPr>
        </p:nvSpPr>
        <p:spPr bwMode="auto">
          <a:xfrm>
            <a:off x="7307263" y="4305300"/>
            <a:ext cx="877888" cy="195263"/>
          </a:xfrm>
          <a:prstGeom prst="rect">
            <a:avLst/>
          </a:prstGeom>
          <a:solidFill>
            <a:schemeClr val="accent5"/>
          </a:solidFill>
          <a:ln w="317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52" name="Rectángulo 51">
            <a:extLst>
              <a:ext uri="{FF2B5EF4-FFF2-40B4-BE49-F238E27FC236}">
                <a16:creationId xmlns:a16="http://schemas.microsoft.com/office/drawing/2014/main" id="{F2EC43FF-31D6-96A4-0A70-BF90E4795AAC}"/>
              </a:ext>
            </a:extLst>
          </p:cNvPr>
          <p:cNvSpPr/>
          <p:nvPr>
            <p:custDataLst>
              <p:tags r:id="rId10"/>
            </p:custDataLst>
          </p:nvPr>
        </p:nvSpPr>
        <p:spPr bwMode="auto">
          <a:xfrm>
            <a:off x="6840538" y="4202113"/>
            <a:ext cx="466725" cy="331788"/>
          </a:xfrm>
          <a:prstGeom prst="rect">
            <a:avLst/>
          </a:prstGeom>
          <a:solidFill>
            <a:schemeClr val="accent1"/>
          </a:solidFill>
          <a:ln w="317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104" name="Rectángulo 103">
            <a:extLst>
              <a:ext uri="{FF2B5EF4-FFF2-40B4-BE49-F238E27FC236}">
                <a16:creationId xmlns:a16="http://schemas.microsoft.com/office/drawing/2014/main" id="{A4655255-B9B2-7E52-BF0E-275F274FD708}"/>
              </a:ext>
            </a:extLst>
          </p:cNvPr>
          <p:cNvSpPr/>
          <p:nvPr>
            <p:custDataLst>
              <p:tags r:id="rId11"/>
            </p:custDataLst>
          </p:nvPr>
        </p:nvSpPr>
        <p:spPr bwMode="auto">
          <a:xfrm>
            <a:off x="6696075" y="4665663"/>
            <a:ext cx="144463" cy="55563"/>
          </a:xfrm>
          <a:prstGeom prst="rect">
            <a:avLst/>
          </a:prstGeom>
          <a:solidFill>
            <a:schemeClr val="accent1"/>
          </a:solidFill>
          <a:ln w="317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103" name="Rectángulo 102">
            <a:extLst>
              <a:ext uri="{FF2B5EF4-FFF2-40B4-BE49-F238E27FC236}">
                <a16:creationId xmlns:a16="http://schemas.microsoft.com/office/drawing/2014/main" id="{F294FE63-F578-65D7-570B-B34E845A9899}"/>
              </a:ext>
            </a:extLst>
          </p:cNvPr>
          <p:cNvSpPr/>
          <p:nvPr>
            <p:custDataLst>
              <p:tags r:id="rId12"/>
            </p:custDataLst>
          </p:nvPr>
        </p:nvSpPr>
        <p:spPr bwMode="auto">
          <a:xfrm>
            <a:off x="6118225" y="4695825"/>
            <a:ext cx="338138" cy="90488"/>
          </a:xfrm>
          <a:prstGeom prst="rect">
            <a:avLst/>
          </a:prstGeom>
          <a:solidFill>
            <a:schemeClr val="accent3"/>
          </a:solidFill>
          <a:ln w="19050" cap="flat" cmpd="sng" algn="ctr">
            <a:solidFill>
              <a:srgbClr val="F2F2F2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105" name="Rectángulo 104">
            <a:extLst>
              <a:ext uri="{FF2B5EF4-FFF2-40B4-BE49-F238E27FC236}">
                <a16:creationId xmlns:a16="http://schemas.microsoft.com/office/drawing/2014/main" id="{1732FEE5-517B-572A-7489-3A5A80677555}"/>
              </a:ext>
            </a:extLst>
          </p:cNvPr>
          <p:cNvSpPr/>
          <p:nvPr>
            <p:custDataLst>
              <p:tags r:id="rId13"/>
            </p:custDataLst>
          </p:nvPr>
        </p:nvSpPr>
        <p:spPr bwMode="auto">
          <a:xfrm>
            <a:off x="6118225" y="4665663"/>
            <a:ext cx="338138" cy="30163"/>
          </a:xfrm>
          <a:prstGeom prst="rect">
            <a:avLst/>
          </a:prstGeom>
          <a:noFill/>
          <a:ln w="19050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3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656" name="Rectángulo 655">
            <a:extLst>
              <a:ext uri="{FF2B5EF4-FFF2-40B4-BE49-F238E27FC236}">
                <a16:creationId xmlns:a16="http://schemas.microsoft.com/office/drawing/2014/main" id="{3AE3D323-A250-642B-A4B9-009B0F711718}"/>
              </a:ext>
            </a:extLst>
          </p:cNvPr>
          <p:cNvSpPr/>
          <p:nvPr>
            <p:custDataLst>
              <p:tags r:id="rId14"/>
            </p:custDataLst>
          </p:nvPr>
        </p:nvSpPr>
        <p:spPr bwMode="auto">
          <a:xfrm>
            <a:off x="5718175" y="4706938"/>
            <a:ext cx="400050" cy="77788"/>
          </a:xfrm>
          <a:prstGeom prst="rect">
            <a:avLst/>
          </a:prstGeom>
          <a:solidFill>
            <a:schemeClr val="accent6"/>
          </a:solidFill>
          <a:ln w="19050" cap="flat" cmpd="sng" algn="ctr">
            <a:solidFill>
              <a:srgbClr val="F2F2F2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660" name="Rectángulo 659">
            <a:extLst>
              <a:ext uri="{FF2B5EF4-FFF2-40B4-BE49-F238E27FC236}">
                <a16:creationId xmlns:a16="http://schemas.microsoft.com/office/drawing/2014/main" id="{085854F0-3D75-32DC-8E02-017507A462A5}"/>
              </a:ext>
            </a:extLst>
          </p:cNvPr>
          <p:cNvSpPr/>
          <p:nvPr>
            <p:custDataLst>
              <p:tags r:id="rId15"/>
            </p:custDataLst>
          </p:nvPr>
        </p:nvSpPr>
        <p:spPr bwMode="auto">
          <a:xfrm>
            <a:off x="5718175" y="4665663"/>
            <a:ext cx="400050" cy="41275"/>
          </a:xfrm>
          <a:prstGeom prst="rect">
            <a:avLst/>
          </a:prstGeom>
          <a:noFill/>
          <a:ln w="19050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647" name="Rectángulo 646">
            <a:extLst>
              <a:ext uri="{FF2B5EF4-FFF2-40B4-BE49-F238E27FC236}">
                <a16:creationId xmlns:a16="http://schemas.microsoft.com/office/drawing/2014/main" id="{C7B8CF8F-52BC-F574-E1F8-6B3EF3C6F9CE}"/>
              </a:ext>
            </a:extLst>
          </p:cNvPr>
          <p:cNvSpPr/>
          <p:nvPr>
            <p:custDataLst>
              <p:tags r:id="rId16"/>
            </p:custDataLst>
          </p:nvPr>
        </p:nvSpPr>
        <p:spPr bwMode="auto">
          <a:xfrm>
            <a:off x="5230813" y="4732338"/>
            <a:ext cx="487362" cy="106363"/>
          </a:xfrm>
          <a:prstGeom prst="rect">
            <a:avLst/>
          </a:prstGeom>
          <a:solidFill>
            <a:schemeClr val="accent6"/>
          </a:solidFill>
          <a:ln w="19050" cap="flat" cmpd="sng" algn="ctr">
            <a:solidFill>
              <a:srgbClr val="F2F2F2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654" name="Rectángulo 653">
            <a:extLst>
              <a:ext uri="{FF2B5EF4-FFF2-40B4-BE49-F238E27FC236}">
                <a16:creationId xmlns:a16="http://schemas.microsoft.com/office/drawing/2014/main" id="{EE800C77-C341-387C-C945-9BF21C3E7E01}"/>
              </a:ext>
            </a:extLst>
          </p:cNvPr>
          <p:cNvSpPr/>
          <p:nvPr>
            <p:custDataLst>
              <p:tags r:id="rId17"/>
            </p:custDataLst>
          </p:nvPr>
        </p:nvSpPr>
        <p:spPr bwMode="auto">
          <a:xfrm>
            <a:off x="5230813" y="4665663"/>
            <a:ext cx="487362" cy="66675"/>
          </a:xfrm>
          <a:prstGeom prst="rect">
            <a:avLst/>
          </a:prstGeom>
          <a:noFill/>
          <a:ln w="19050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FFFDD0FA-6D71-36FB-6DF4-0B91E43F5883}"/>
              </a:ext>
            </a:extLst>
          </p:cNvPr>
          <p:cNvCxnSpPr/>
          <p:nvPr>
            <p:custDataLst>
              <p:tags r:id="rId18"/>
            </p:custDataLst>
          </p:nvPr>
        </p:nvCxnSpPr>
        <p:spPr bwMode="auto">
          <a:xfrm>
            <a:off x="5230813" y="2519363"/>
            <a:ext cx="0" cy="2865438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8" name="Conector recto 67">
            <a:extLst>
              <a:ext uri="{FF2B5EF4-FFF2-40B4-BE49-F238E27FC236}">
                <a16:creationId xmlns:a16="http://schemas.microsoft.com/office/drawing/2014/main" id="{DBC990F3-0096-3A73-D288-840FE2FE87E2}"/>
              </a:ext>
            </a:extLst>
          </p:cNvPr>
          <p:cNvCxnSpPr/>
          <p:nvPr>
            <p:custDataLst>
              <p:tags r:id="rId19"/>
            </p:custDataLst>
          </p:nvPr>
        </p:nvCxnSpPr>
        <p:spPr bwMode="auto">
          <a:xfrm>
            <a:off x="5186363" y="5380038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9A104E7D-B631-934D-B022-E4BD7F88897B}"/>
              </a:ext>
            </a:extLst>
          </p:cNvPr>
          <p:cNvCxnSpPr>
            <a:cxnSpLocks/>
          </p:cNvCxnSpPr>
          <p:nvPr>
            <p:custDataLst>
              <p:tags r:id="rId20"/>
            </p:custDataLst>
          </p:nvPr>
        </p:nvCxnSpPr>
        <p:spPr bwMode="auto">
          <a:xfrm>
            <a:off x="5186363" y="4665663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Conector recto 29">
            <a:extLst>
              <a:ext uri="{FF2B5EF4-FFF2-40B4-BE49-F238E27FC236}">
                <a16:creationId xmlns:a16="http://schemas.microsoft.com/office/drawing/2014/main" id="{982B9CFD-25FD-33E1-F6D9-9E534A74153B}"/>
              </a:ext>
            </a:extLst>
          </p:cNvPr>
          <p:cNvCxnSpPr/>
          <p:nvPr>
            <p:custDataLst>
              <p:tags r:id="rId21"/>
            </p:custDataLst>
          </p:nvPr>
        </p:nvCxnSpPr>
        <p:spPr bwMode="auto">
          <a:xfrm>
            <a:off x="5186363" y="4308475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55" name="Conector recto 654">
            <a:extLst>
              <a:ext uri="{FF2B5EF4-FFF2-40B4-BE49-F238E27FC236}">
                <a16:creationId xmlns:a16="http://schemas.microsoft.com/office/drawing/2014/main" id="{7F9D3861-5B5F-58D6-B098-F4109E573C39}"/>
              </a:ext>
            </a:extLst>
          </p:cNvPr>
          <p:cNvCxnSpPr/>
          <p:nvPr>
            <p:custDataLst>
              <p:tags r:id="rId22"/>
            </p:custDataLst>
          </p:nvPr>
        </p:nvCxnSpPr>
        <p:spPr bwMode="auto">
          <a:xfrm>
            <a:off x="5186363" y="3952875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9" name="Conector recto 38">
            <a:extLst>
              <a:ext uri="{FF2B5EF4-FFF2-40B4-BE49-F238E27FC236}">
                <a16:creationId xmlns:a16="http://schemas.microsoft.com/office/drawing/2014/main" id="{8C751FF8-E2E2-E18F-9680-EEB0C2A9FB4D}"/>
              </a:ext>
            </a:extLst>
          </p:cNvPr>
          <p:cNvCxnSpPr/>
          <p:nvPr>
            <p:custDataLst>
              <p:tags r:id="rId23"/>
            </p:custDataLst>
          </p:nvPr>
        </p:nvCxnSpPr>
        <p:spPr bwMode="auto">
          <a:xfrm>
            <a:off x="5186363" y="3595688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57" name="Conector recto 656">
            <a:extLst>
              <a:ext uri="{FF2B5EF4-FFF2-40B4-BE49-F238E27FC236}">
                <a16:creationId xmlns:a16="http://schemas.microsoft.com/office/drawing/2014/main" id="{87DC7D9E-9654-F343-4225-DD28BDFBDD25}"/>
              </a:ext>
            </a:extLst>
          </p:cNvPr>
          <p:cNvCxnSpPr/>
          <p:nvPr>
            <p:custDataLst>
              <p:tags r:id="rId24"/>
            </p:custDataLst>
          </p:nvPr>
        </p:nvCxnSpPr>
        <p:spPr bwMode="auto">
          <a:xfrm>
            <a:off x="5186363" y="3238500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1" name="Conector recto 40">
            <a:extLst>
              <a:ext uri="{FF2B5EF4-FFF2-40B4-BE49-F238E27FC236}">
                <a16:creationId xmlns:a16="http://schemas.microsoft.com/office/drawing/2014/main" id="{95223982-8C8D-2AF8-89C7-CA313A2A6649}"/>
              </a:ext>
            </a:extLst>
          </p:cNvPr>
          <p:cNvCxnSpPr/>
          <p:nvPr>
            <p:custDataLst>
              <p:tags r:id="rId25"/>
            </p:custDataLst>
          </p:nvPr>
        </p:nvCxnSpPr>
        <p:spPr bwMode="auto">
          <a:xfrm>
            <a:off x="5186363" y="2881313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59" name="Conector recto 658">
            <a:extLst>
              <a:ext uri="{FF2B5EF4-FFF2-40B4-BE49-F238E27FC236}">
                <a16:creationId xmlns:a16="http://schemas.microsoft.com/office/drawing/2014/main" id="{6DBE77F9-18EE-9232-C2FD-238C2872C16A}"/>
              </a:ext>
            </a:extLst>
          </p:cNvPr>
          <p:cNvCxnSpPr/>
          <p:nvPr>
            <p:custDataLst>
              <p:tags r:id="rId26"/>
            </p:custDataLst>
          </p:nvPr>
        </p:nvCxnSpPr>
        <p:spPr bwMode="auto">
          <a:xfrm>
            <a:off x="5186363" y="2524125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9" name="Conector recto 28">
            <a:extLst>
              <a:ext uri="{FF2B5EF4-FFF2-40B4-BE49-F238E27FC236}">
                <a16:creationId xmlns:a16="http://schemas.microsoft.com/office/drawing/2014/main" id="{BBEE295E-C4F4-E3E2-0A53-D60B2BDEE1A0}"/>
              </a:ext>
            </a:extLst>
          </p:cNvPr>
          <p:cNvCxnSpPr/>
          <p:nvPr>
            <p:custDataLst>
              <p:tags r:id="rId27"/>
            </p:custDataLst>
          </p:nvPr>
        </p:nvCxnSpPr>
        <p:spPr bwMode="auto">
          <a:xfrm>
            <a:off x="5186363" y="5022850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E34825D2-810A-E365-3EEB-83A1A21F6C0B}"/>
              </a:ext>
            </a:extLst>
          </p:cNvPr>
          <p:cNvCxnSpPr/>
          <p:nvPr>
            <p:custDataLst>
              <p:tags r:id="rId28"/>
            </p:custDataLst>
          </p:nvPr>
        </p:nvCxnSpPr>
        <p:spPr bwMode="auto">
          <a:xfrm>
            <a:off x="5224463" y="4665663"/>
            <a:ext cx="3879850" cy="0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28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9"/>
            </p:custDataLst>
          </p:nvPr>
        </p:nvSpPr>
        <p:spPr bwMode="gray">
          <a:xfrm>
            <a:off x="4873625" y="2801938"/>
            <a:ext cx="2238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6522419A-E138-4298-A6FD-3BCBA479D662}" type="datetime'''''''''5''''''''''''''''''''''0''''''''0'''''''''''''''">
              <a:rPr lang="en-GB" altLang="en-US" sz="105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500</a:t>
            </a:fld>
            <a:endParaRPr lang="en-GB" sz="1050" dirty="0"/>
          </a:p>
        </p:txBody>
      </p:sp>
      <p:sp>
        <p:nvSpPr>
          <p:cNvPr id="651" name="Text Placeholder 10">
            <a:extLst>
              <a:ext uri="{FF2B5EF4-FFF2-40B4-BE49-F238E27FC236}">
                <a16:creationId xmlns:a16="http://schemas.microsoft.com/office/drawing/2014/main" id="{88EC2C62-D513-3EE9-2190-6FEDA0E62A73}"/>
              </a:ext>
            </a:extLst>
          </p:cNvPr>
          <p:cNvSpPr>
            <a:spLocks/>
          </p:cNvSpPr>
          <p:nvPr>
            <p:custDataLst>
              <p:tags r:id="rId30"/>
            </p:custDataLst>
          </p:nvPr>
        </p:nvSpPr>
        <p:spPr bwMode="gray">
          <a:xfrm>
            <a:off x="4873625" y="3159125"/>
            <a:ext cx="2238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C4D0A723-6AC2-4CBE-9555-CE7B24ACADD5}" type="datetime'4''''''0''''''''''0'''''''''''''''''''''''''''''''''">
              <a:rPr lang="en-GB" altLang="en-US" sz="105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400</a:t>
            </a:fld>
            <a:endParaRPr lang="en-GB" sz="1050" dirty="0"/>
          </a:p>
        </p:txBody>
      </p:sp>
      <p:sp>
        <p:nvSpPr>
          <p:cNvPr id="25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31"/>
            </p:custDataLst>
          </p:nvPr>
        </p:nvSpPr>
        <p:spPr bwMode="gray">
          <a:xfrm>
            <a:off x="4873625" y="3516313"/>
            <a:ext cx="2238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3BE9CF3C-53FE-4136-BA0E-A3EC830F567C}" type="datetime'''''''''''''''''3''''''''''0''0'''''''''''''''''''''''">
              <a:rPr lang="en-GB" altLang="en-US" sz="105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300</a:t>
            </a:fld>
            <a:endParaRPr lang="en-GB" sz="1050" dirty="0"/>
          </a:p>
        </p:txBody>
      </p:sp>
      <p:sp>
        <p:nvSpPr>
          <p:cNvPr id="650" name="Text Placeholder 10">
            <a:extLst>
              <a:ext uri="{FF2B5EF4-FFF2-40B4-BE49-F238E27FC236}">
                <a16:creationId xmlns:a16="http://schemas.microsoft.com/office/drawing/2014/main" id="{0641A1FF-9B7F-1F08-56A1-24FAE4B5E133}"/>
              </a:ext>
            </a:extLst>
          </p:cNvPr>
          <p:cNvSpPr>
            <a:spLocks/>
          </p:cNvSpPr>
          <p:nvPr>
            <p:custDataLst>
              <p:tags r:id="rId32"/>
            </p:custDataLst>
          </p:nvPr>
        </p:nvSpPr>
        <p:spPr bwMode="gray">
          <a:xfrm>
            <a:off x="4873625" y="3873500"/>
            <a:ext cx="2238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010DB2CA-06A7-4DED-B1C1-2B264722C771}" type="datetime'''2''''''''''''''''''''0''''''''''''''''0'''''''''''''''''''''">
              <a:rPr lang="en-GB" altLang="en-US" sz="105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200</a:t>
            </a:fld>
            <a:endParaRPr lang="en-GB" sz="1050" dirty="0"/>
          </a:p>
        </p:txBody>
      </p:sp>
      <p:sp>
        <p:nvSpPr>
          <p:cNvPr id="24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33"/>
            </p:custDataLst>
          </p:nvPr>
        </p:nvSpPr>
        <p:spPr bwMode="gray">
          <a:xfrm>
            <a:off x="4873625" y="4229100"/>
            <a:ext cx="2238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7DC16C13-D463-441D-8798-80EBB431DE01}" type="datetime'''''''''''''''''''''''''''''''10''''''''''''0'''''''''''">
              <a:rPr lang="en-GB" altLang="en-US" sz="105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100</a:t>
            </a:fld>
            <a:endParaRPr lang="en-GB" sz="1050" dirty="0"/>
          </a:p>
        </p:txBody>
      </p:sp>
      <p:sp>
        <p:nvSpPr>
          <p:cNvPr id="38" name="Text Placeholder 10">
            <a:extLst>
              <a:ext uri="{FF2B5EF4-FFF2-40B4-BE49-F238E27FC236}">
                <a16:creationId xmlns:a16="http://schemas.microsoft.com/office/drawing/2014/main" id="{1756DE82-55BB-3AF6-332F-A4D01C468F6A}"/>
              </a:ext>
            </a:extLst>
          </p:cNvPr>
          <p:cNvSpPr>
            <a:spLocks/>
          </p:cNvSpPr>
          <p:nvPr>
            <p:custDataLst>
              <p:tags r:id="rId34"/>
            </p:custDataLst>
          </p:nvPr>
        </p:nvSpPr>
        <p:spPr bwMode="gray">
          <a:xfrm>
            <a:off x="5022850" y="4586288"/>
            <a:ext cx="74613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E1DD6900-0C6E-4AD8-9B21-AD71D29E2F48}" type="datetime'''''''''''''0'''">
              <a:rPr lang="en-GB" altLang="en-US" sz="105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0</a:t>
            </a:fld>
            <a:endParaRPr lang="en-US" sz="1050" noProof="0" dirty="0"/>
          </a:p>
        </p:txBody>
      </p:sp>
      <p:sp>
        <p:nvSpPr>
          <p:cNvPr id="652" name="Text Placeholder 10">
            <a:extLst>
              <a:ext uri="{FF2B5EF4-FFF2-40B4-BE49-F238E27FC236}">
                <a16:creationId xmlns:a16="http://schemas.microsoft.com/office/drawing/2014/main" id="{37A68457-F2C2-A146-C686-B9731C35B42E}"/>
              </a:ext>
            </a:extLst>
          </p:cNvPr>
          <p:cNvSpPr>
            <a:spLocks/>
          </p:cNvSpPr>
          <p:nvPr>
            <p:custDataLst>
              <p:tags r:id="rId35"/>
            </p:custDataLst>
          </p:nvPr>
        </p:nvSpPr>
        <p:spPr bwMode="gray">
          <a:xfrm>
            <a:off x="4873625" y="2444750"/>
            <a:ext cx="2238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4126EEB6-7D61-471D-B214-FB676A81C1EA}" type="datetime'''''6''''0''''''''''''''''''''''''0'''''''''''''''''''">
              <a:rPr lang="en-GB" altLang="en-US" sz="105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600</a:t>
            </a:fld>
            <a:endParaRPr lang="en-GB" sz="1050" dirty="0"/>
          </a:p>
        </p:txBody>
      </p:sp>
      <p:sp>
        <p:nvSpPr>
          <p:cNvPr id="23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36"/>
            </p:custDataLst>
          </p:nvPr>
        </p:nvSpPr>
        <p:spPr bwMode="gray">
          <a:xfrm>
            <a:off x="4829175" y="4943475"/>
            <a:ext cx="2682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3D882EC6-A927-4443-A33A-2E1879F30FBD}" type="datetime'''''''''''''''-''10''''''''''''0'''''''''''''''''''''">
              <a:rPr lang="en-GB" altLang="en-US" sz="105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-100</a:t>
            </a:fld>
            <a:endParaRPr lang="en-GB" sz="1050" dirty="0"/>
          </a:p>
        </p:txBody>
      </p:sp>
      <p:sp>
        <p:nvSpPr>
          <p:cNvPr id="64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37"/>
            </p:custDataLst>
          </p:nvPr>
        </p:nvSpPr>
        <p:spPr bwMode="gray">
          <a:xfrm>
            <a:off x="4829175" y="5300663"/>
            <a:ext cx="2682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232FFFAF-4E30-4D6B-BE6F-F55EE4DB5C30}" type="datetime'''''''''''''''''''''''-''''''2''''0''''''''''0'">
              <a:rPr lang="en-GB" altLang="en-US" sz="105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-200</a:t>
            </a:fld>
            <a:endParaRPr lang="en-GB" sz="1050" dirty="0"/>
          </a:p>
        </p:txBody>
      </p:sp>
      <p:cxnSp>
        <p:nvCxnSpPr>
          <p:cNvPr id="675" name="Conector recto 674">
            <a:extLst>
              <a:ext uri="{FF2B5EF4-FFF2-40B4-BE49-F238E27FC236}">
                <a16:creationId xmlns:a16="http://schemas.microsoft.com/office/drawing/2014/main" id="{BB596D5A-557B-BF3C-9B70-782BDD66AAEC}"/>
              </a:ext>
            </a:extLst>
          </p:cNvPr>
          <p:cNvCxnSpPr>
            <a:cxnSpLocks/>
          </p:cNvCxnSpPr>
          <p:nvPr>
            <p:custDataLst>
              <p:tags r:id="rId38"/>
            </p:custDataLst>
          </p:nvPr>
        </p:nvCxnSpPr>
        <p:spPr bwMode="auto">
          <a:xfrm>
            <a:off x="5918200" y="4640263"/>
            <a:ext cx="0" cy="104775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72" name="Conector recto 671">
            <a:extLst>
              <a:ext uri="{FF2B5EF4-FFF2-40B4-BE49-F238E27FC236}">
                <a16:creationId xmlns:a16="http://schemas.microsoft.com/office/drawing/2014/main" id="{85A9000D-1E25-B6CE-D7C6-3BF7E62A435D}"/>
              </a:ext>
            </a:extLst>
          </p:cNvPr>
          <p:cNvCxnSpPr>
            <a:cxnSpLocks/>
          </p:cNvCxnSpPr>
          <p:nvPr>
            <p:custDataLst>
              <p:tags r:id="rId39"/>
            </p:custDataLst>
          </p:nvPr>
        </p:nvCxnSpPr>
        <p:spPr bwMode="auto">
          <a:xfrm flipV="1">
            <a:off x="6286500" y="4741863"/>
            <a:ext cx="0" cy="6985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80" name="Conector recto 679">
            <a:extLst>
              <a:ext uri="{FF2B5EF4-FFF2-40B4-BE49-F238E27FC236}">
                <a16:creationId xmlns:a16="http://schemas.microsoft.com/office/drawing/2014/main" id="{BB48346C-FB87-737C-7471-0606020740DA}"/>
              </a:ext>
            </a:extLst>
          </p:cNvPr>
          <p:cNvCxnSpPr>
            <a:cxnSpLocks/>
          </p:cNvCxnSpPr>
          <p:nvPr>
            <p:custDataLst>
              <p:tags r:id="rId40"/>
            </p:custDataLst>
          </p:nvPr>
        </p:nvCxnSpPr>
        <p:spPr bwMode="auto">
          <a:xfrm>
            <a:off x="6575425" y="4592638"/>
            <a:ext cx="0" cy="49213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6" name="Conector recto 15">
            <a:extLst>
              <a:ext uri="{FF2B5EF4-FFF2-40B4-BE49-F238E27FC236}">
                <a16:creationId xmlns:a16="http://schemas.microsoft.com/office/drawing/2014/main" id="{2E60B7BB-6932-A1F1-79FA-38705000DAB2}"/>
              </a:ext>
            </a:extLst>
          </p:cNvPr>
          <p:cNvCxnSpPr>
            <a:cxnSpLocks/>
          </p:cNvCxnSpPr>
          <p:nvPr>
            <p:custDataLst>
              <p:tags r:id="rId41"/>
            </p:custDataLst>
          </p:nvPr>
        </p:nvCxnSpPr>
        <p:spPr bwMode="auto">
          <a:xfrm flipV="1">
            <a:off x="6767513" y="4664075"/>
            <a:ext cx="0" cy="123825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87" name="Conector recto 686">
            <a:extLst>
              <a:ext uri="{FF2B5EF4-FFF2-40B4-BE49-F238E27FC236}">
                <a16:creationId xmlns:a16="http://schemas.microsoft.com/office/drawing/2014/main" id="{8750A750-9B38-6AE7-EC18-B678E5456279}"/>
              </a:ext>
            </a:extLst>
          </p:cNvPr>
          <p:cNvCxnSpPr>
            <a:cxnSpLocks/>
          </p:cNvCxnSpPr>
          <p:nvPr>
            <p:custDataLst>
              <p:tags r:id="rId42"/>
            </p:custDataLst>
          </p:nvPr>
        </p:nvCxnSpPr>
        <p:spPr bwMode="auto">
          <a:xfrm flipV="1">
            <a:off x="5473700" y="4786313"/>
            <a:ext cx="0" cy="77788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73" name="Text Placeholder 10">
            <a:extLst>
              <a:ext uri="{FF2B5EF4-FFF2-40B4-BE49-F238E27FC236}">
                <a16:creationId xmlns:a16="http://schemas.microsoft.com/office/drawing/2014/main" id="{03D5C788-A962-672A-2796-A9836B7C826B}"/>
              </a:ext>
            </a:extLst>
          </p:cNvPr>
          <p:cNvSpPr>
            <a:spLocks/>
          </p:cNvSpPr>
          <p:nvPr>
            <p:custDataLst>
              <p:tags r:id="rId43"/>
            </p:custDataLst>
          </p:nvPr>
        </p:nvSpPr>
        <p:spPr bwMode="gray">
          <a:xfrm>
            <a:off x="5765800" y="4479925"/>
            <a:ext cx="3063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GB" altLang="en-US" sz="1050" dirty="0"/>
              <a:t>30%</a:t>
            </a:r>
            <a:endParaRPr lang="en-US" sz="1050" dirty="0"/>
          </a:p>
        </p:txBody>
      </p:sp>
      <p:sp>
        <p:nvSpPr>
          <p:cNvPr id="685" name="Text Placeholder 10">
            <a:extLst>
              <a:ext uri="{FF2B5EF4-FFF2-40B4-BE49-F238E27FC236}">
                <a16:creationId xmlns:a16="http://schemas.microsoft.com/office/drawing/2014/main" id="{A1D03FD2-2797-CECC-2F41-80BADF958429}"/>
              </a:ext>
            </a:extLst>
          </p:cNvPr>
          <p:cNvSpPr>
            <a:spLocks/>
          </p:cNvSpPr>
          <p:nvPr>
            <p:custDataLst>
              <p:tags r:id="rId44"/>
            </p:custDataLst>
          </p:nvPr>
        </p:nvSpPr>
        <p:spPr bwMode="gray">
          <a:xfrm>
            <a:off x="5321300" y="4864100"/>
            <a:ext cx="3063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9050" tIns="0" rIns="1905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GB" sz="1050" dirty="0"/>
              <a:t>40%</a:t>
            </a:r>
            <a:endParaRPr lang="en-US" sz="1050" dirty="0"/>
          </a:p>
        </p:txBody>
      </p:sp>
      <p:sp>
        <p:nvSpPr>
          <p:cNvPr id="670" name="Text Placeholder 10">
            <a:extLst>
              <a:ext uri="{FF2B5EF4-FFF2-40B4-BE49-F238E27FC236}">
                <a16:creationId xmlns:a16="http://schemas.microsoft.com/office/drawing/2014/main" id="{EFAE2AF6-8628-B90B-E317-8C74B98DA7CD}"/>
              </a:ext>
            </a:extLst>
          </p:cNvPr>
          <p:cNvSpPr>
            <a:spLocks/>
          </p:cNvSpPr>
          <p:nvPr>
            <p:custDataLst>
              <p:tags r:id="rId45"/>
            </p:custDataLst>
          </p:nvPr>
        </p:nvSpPr>
        <p:spPr bwMode="gray">
          <a:xfrm>
            <a:off x="6134100" y="4811713"/>
            <a:ext cx="3063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9050" tIns="0" rIns="1905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GB" altLang="en-US" sz="1050" dirty="0"/>
              <a:t>30%</a:t>
            </a:r>
            <a:endParaRPr lang="en-US" sz="1050" dirty="0"/>
          </a:p>
        </p:txBody>
      </p:sp>
      <p:sp>
        <p:nvSpPr>
          <p:cNvPr id="47" name="Text Placeholder 10">
            <a:extLst>
              <a:ext uri="{FF2B5EF4-FFF2-40B4-BE49-F238E27FC236}">
                <a16:creationId xmlns:a16="http://schemas.microsoft.com/office/drawing/2014/main" id="{B619CBE5-EE12-31D0-A8CD-DC78CACAA0D3}"/>
              </a:ext>
            </a:extLst>
          </p:cNvPr>
          <p:cNvSpPr>
            <a:spLocks/>
          </p:cNvSpPr>
          <p:nvPr>
            <p:custDataLst>
              <p:tags r:id="rId46"/>
            </p:custDataLst>
          </p:nvPr>
        </p:nvSpPr>
        <p:spPr bwMode="gray">
          <a:xfrm>
            <a:off x="6423025" y="4432300"/>
            <a:ext cx="3063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3"/>
                </a:solidFill>
              </a14:hiddenFill>
            </a:ext>
          </a:extLst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050" dirty="0"/>
              <a:t>20%</a:t>
            </a:r>
          </a:p>
        </p:txBody>
      </p:sp>
      <p:sp>
        <p:nvSpPr>
          <p:cNvPr id="102" name="Text Placeholder 10">
            <a:extLst>
              <a:ext uri="{FF2B5EF4-FFF2-40B4-BE49-F238E27FC236}">
                <a16:creationId xmlns:a16="http://schemas.microsoft.com/office/drawing/2014/main" id="{41C7220A-866E-8D00-BC04-4286303516C8}"/>
              </a:ext>
            </a:extLst>
          </p:cNvPr>
          <p:cNvSpPr>
            <a:spLocks/>
          </p:cNvSpPr>
          <p:nvPr>
            <p:custDataLst>
              <p:tags r:id="rId47"/>
            </p:custDataLst>
          </p:nvPr>
        </p:nvSpPr>
        <p:spPr bwMode="gray">
          <a:xfrm>
            <a:off x="6615113" y="4787900"/>
            <a:ext cx="3063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9050" tIns="0" rIns="1905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GB" sz="1050" dirty="0"/>
              <a:t>10%</a:t>
            </a:r>
            <a:endParaRPr lang="en-US" sz="1050" dirty="0"/>
          </a:p>
        </p:txBody>
      </p:sp>
      <p:sp>
        <p:nvSpPr>
          <p:cNvPr id="45" name="Text Placeholder 10">
            <a:extLst>
              <a:ext uri="{FF2B5EF4-FFF2-40B4-BE49-F238E27FC236}">
                <a16:creationId xmlns:a16="http://schemas.microsoft.com/office/drawing/2014/main" id="{CCCB3255-2284-818F-07BA-A250E1A21A5B}"/>
              </a:ext>
            </a:extLst>
          </p:cNvPr>
          <p:cNvSpPr>
            <a:spLocks/>
          </p:cNvSpPr>
          <p:nvPr>
            <p:custDataLst>
              <p:tags r:id="rId48"/>
            </p:custDataLst>
          </p:nvPr>
        </p:nvSpPr>
        <p:spPr bwMode="gray">
          <a:xfrm>
            <a:off x="6921500" y="4287838"/>
            <a:ext cx="3063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050" dirty="0">
                <a:solidFill>
                  <a:schemeClr val="bg1"/>
                </a:solidFill>
              </a:rPr>
              <a:t>40%</a:t>
            </a:r>
          </a:p>
        </p:txBody>
      </p:sp>
      <p:sp>
        <p:nvSpPr>
          <p:cNvPr id="82" name="Text Placeholder 10">
            <a:extLst>
              <a:ext uri="{FF2B5EF4-FFF2-40B4-BE49-F238E27FC236}">
                <a16:creationId xmlns:a16="http://schemas.microsoft.com/office/drawing/2014/main" id="{CE438DF3-C9E4-842F-FC91-7D09CB7F1E26}"/>
              </a:ext>
            </a:extLst>
          </p:cNvPr>
          <p:cNvSpPr>
            <a:spLocks/>
          </p:cNvSpPr>
          <p:nvPr>
            <p:custDataLst>
              <p:tags r:id="rId49"/>
            </p:custDataLst>
          </p:nvPr>
        </p:nvSpPr>
        <p:spPr bwMode="gray">
          <a:xfrm>
            <a:off x="7593013" y="4322763"/>
            <a:ext cx="3063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5"/>
                </a:solidFill>
              </a14:hiddenFill>
            </a:ext>
          </a:extLst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050" dirty="0">
                <a:solidFill>
                  <a:schemeClr val="bg1"/>
                </a:solidFill>
              </a:rPr>
              <a:t>70%</a:t>
            </a:r>
          </a:p>
        </p:txBody>
      </p:sp>
      <p:sp>
        <p:nvSpPr>
          <p:cNvPr id="643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50"/>
            </p:custDataLst>
          </p:nvPr>
        </p:nvSpPr>
        <p:spPr bwMode="auto">
          <a:xfrm>
            <a:off x="7570788" y="4778375"/>
            <a:ext cx="1533525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>
              <a:spcBef>
                <a:spcPct val="0"/>
              </a:spcBef>
              <a:spcAft>
                <a:spcPct val="0"/>
              </a:spcAft>
              <a:buNone/>
            </a:pPr>
            <a:r>
              <a:rPr lang="en-GB" altLang="en-US" sz="1050" b="1" dirty="0"/>
              <a:t>Abatement potential (%)</a:t>
            </a:r>
            <a:endParaRPr lang="en-GB" sz="1050" b="1" dirty="0"/>
          </a:p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endParaRPr lang="en-GB" sz="1050" dirty="0"/>
          </a:p>
        </p:txBody>
      </p:sp>
      <p:sp>
        <p:nvSpPr>
          <p:cNvPr id="51" name="Text Placeholder 10">
            <a:extLst>
              <a:ext uri="{FF2B5EF4-FFF2-40B4-BE49-F238E27FC236}">
                <a16:creationId xmlns:a16="http://schemas.microsoft.com/office/drawing/2014/main" id="{2EDC1F2D-88AF-AC0A-9134-E99DC83E78E4}"/>
              </a:ext>
            </a:extLst>
          </p:cNvPr>
          <p:cNvSpPr>
            <a:spLocks/>
          </p:cNvSpPr>
          <p:nvPr>
            <p:custDataLst>
              <p:tags r:id="rId51"/>
            </p:custDataLst>
          </p:nvPr>
        </p:nvSpPr>
        <p:spPr bwMode="gray">
          <a:xfrm>
            <a:off x="8488363" y="4184650"/>
            <a:ext cx="3063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050" dirty="0">
                <a:solidFill>
                  <a:schemeClr val="bg1"/>
                </a:solidFill>
              </a:rPr>
              <a:t>70%</a:t>
            </a:r>
          </a:p>
        </p:txBody>
      </p:sp>
      <p:graphicFrame>
        <p:nvGraphicFramePr>
          <p:cNvPr id="56" name="Table 55">
            <a:extLst>
              <a:ext uri="{FF2B5EF4-FFF2-40B4-BE49-F238E27FC236}">
                <a16:creationId xmlns:a16="http://schemas.microsoft.com/office/drawing/2014/main" id="{23B847D6-774F-9107-CD60-841F888BB7CC}"/>
              </a:ext>
            </a:extLst>
          </p:cNvPr>
          <p:cNvGraphicFramePr>
            <a:graphicFrameLocks noGrp="1"/>
          </p:cNvGraphicFramePr>
          <p:nvPr/>
        </p:nvGraphicFramePr>
        <p:xfrm>
          <a:off x="6151853" y="4106863"/>
          <a:ext cx="848230" cy="3657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48230">
                  <a:extLst>
                    <a:ext uri="{9D8B030D-6E8A-4147-A177-3AD203B41FA5}">
                      <a16:colId xmlns:a16="http://schemas.microsoft.com/office/drawing/2014/main" val="2977927672"/>
                    </a:ext>
                  </a:extLst>
                </a:gridCol>
              </a:tblGrid>
              <a:tr h="320674">
                <a:tc>
                  <a:txBody>
                    <a:bodyPr/>
                    <a:lstStyle/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Energy efficiency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70251"/>
                  </a:ext>
                </a:extLst>
              </a:tr>
            </a:tbl>
          </a:graphicData>
        </a:graphic>
      </p:graphicFrame>
      <p:graphicFrame>
        <p:nvGraphicFramePr>
          <p:cNvPr id="57" name="Table 56">
            <a:extLst>
              <a:ext uri="{FF2B5EF4-FFF2-40B4-BE49-F238E27FC236}">
                <a16:creationId xmlns:a16="http://schemas.microsoft.com/office/drawing/2014/main" id="{7B901C55-09EA-7041-DDBD-C6D43A69AD8F}"/>
              </a:ext>
            </a:extLst>
          </p:cNvPr>
          <p:cNvGraphicFramePr>
            <a:graphicFrameLocks noGrp="1"/>
          </p:cNvGraphicFramePr>
          <p:nvPr/>
        </p:nvGraphicFramePr>
        <p:xfrm>
          <a:off x="4988718" y="4945063"/>
          <a:ext cx="969963" cy="50323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69963">
                  <a:extLst>
                    <a:ext uri="{9D8B030D-6E8A-4147-A177-3AD203B41FA5}">
                      <a16:colId xmlns:a16="http://schemas.microsoft.com/office/drawing/2014/main" val="2977927672"/>
                    </a:ext>
                  </a:extLst>
                </a:gridCol>
              </a:tblGrid>
              <a:tr h="503238">
                <a:tc>
                  <a:txBody>
                    <a:bodyPr/>
                    <a:lstStyle/>
                    <a:p>
                      <a:pPr marL="0" marR="0" lvl="0" indent="0" algn="ctr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SCMs</a:t>
                      </a:r>
                      <a:endPara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70251"/>
                  </a:ext>
                </a:extLst>
              </a:tr>
            </a:tbl>
          </a:graphicData>
        </a:graphic>
      </p:graphicFrame>
      <p:graphicFrame>
        <p:nvGraphicFramePr>
          <p:cNvPr id="59" name="Table 58">
            <a:extLst>
              <a:ext uri="{FF2B5EF4-FFF2-40B4-BE49-F238E27FC236}">
                <a16:creationId xmlns:a16="http://schemas.microsoft.com/office/drawing/2014/main" id="{576C7E9A-88F4-E5FB-8F72-42D77D941489}"/>
              </a:ext>
            </a:extLst>
          </p:cNvPr>
          <p:cNvGraphicFramePr>
            <a:graphicFrameLocks noGrp="1"/>
          </p:cNvGraphicFramePr>
          <p:nvPr/>
        </p:nvGraphicFramePr>
        <p:xfrm>
          <a:off x="6417986" y="4878388"/>
          <a:ext cx="911185" cy="41116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11185">
                  <a:extLst>
                    <a:ext uri="{9D8B030D-6E8A-4147-A177-3AD203B41FA5}">
                      <a16:colId xmlns:a16="http://schemas.microsoft.com/office/drawing/2014/main" val="2977927672"/>
                    </a:ext>
                  </a:extLst>
                </a:gridCol>
              </a:tblGrid>
              <a:tr h="411163">
                <a:tc>
                  <a:txBody>
                    <a:bodyPr/>
                    <a:lstStyle/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Alt. 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feedstock</a:t>
                      </a:r>
                      <a:endParaRPr kumimoji="0" lang="en-US" sz="900" b="0" i="0" u="none" strike="noStrike" kern="1200" cap="none" spc="0" normalizeH="0" baseline="3000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70251"/>
                  </a:ext>
                </a:extLst>
              </a:tr>
            </a:tbl>
          </a:graphicData>
        </a:graphic>
      </p:graphicFrame>
      <p:graphicFrame>
        <p:nvGraphicFramePr>
          <p:cNvPr id="60" name="Table 59">
            <a:extLst>
              <a:ext uri="{FF2B5EF4-FFF2-40B4-BE49-F238E27FC236}">
                <a16:creationId xmlns:a16="http://schemas.microsoft.com/office/drawing/2014/main" id="{B7A2C473-ACFC-7B63-4ACF-61C504658815}"/>
              </a:ext>
            </a:extLst>
          </p:cNvPr>
          <p:cNvGraphicFramePr>
            <a:graphicFrameLocks noGrp="1"/>
          </p:cNvGraphicFramePr>
          <p:nvPr/>
        </p:nvGraphicFramePr>
        <p:xfrm>
          <a:off x="7312026" y="4125913"/>
          <a:ext cx="849313" cy="2286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49313">
                  <a:extLst>
                    <a:ext uri="{9D8B030D-6E8A-4147-A177-3AD203B41FA5}">
                      <a16:colId xmlns:a16="http://schemas.microsoft.com/office/drawing/2014/main" val="2977927672"/>
                    </a:ext>
                  </a:extLst>
                </a:gridCol>
              </a:tblGrid>
              <a:tr h="195263">
                <a:tc>
                  <a:txBody>
                    <a:bodyPr/>
                    <a:lstStyle/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CCUS/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CCS</a:t>
                      </a:r>
                      <a:r>
                        <a:rPr lang="en-US" sz="900" b="0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5</a:t>
                      </a:r>
                      <a:endParaRPr kumimoji="0" lang="en-US" sz="900" b="0" i="0" u="none" strike="noStrike" kern="1200" cap="none" spc="0" normalizeH="0" baseline="3000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70251"/>
                  </a:ext>
                </a:extLst>
              </a:tr>
            </a:tbl>
          </a:graphicData>
        </a:graphic>
      </p:graphicFrame>
      <p:graphicFrame>
        <p:nvGraphicFramePr>
          <p:cNvPr id="61" name="Table 60">
            <a:extLst>
              <a:ext uri="{FF2B5EF4-FFF2-40B4-BE49-F238E27FC236}">
                <a16:creationId xmlns:a16="http://schemas.microsoft.com/office/drawing/2014/main" id="{3D9A81BB-6D6C-3B60-9BD6-A792018F475A}"/>
              </a:ext>
            </a:extLst>
          </p:cNvPr>
          <p:cNvGraphicFramePr>
            <a:graphicFrameLocks noGrp="1"/>
          </p:cNvGraphicFramePr>
          <p:nvPr/>
        </p:nvGraphicFramePr>
        <p:xfrm>
          <a:off x="5809387" y="4900613"/>
          <a:ext cx="870198" cy="41116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70198">
                  <a:extLst>
                    <a:ext uri="{9D8B030D-6E8A-4147-A177-3AD203B41FA5}">
                      <a16:colId xmlns:a16="http://schemas.microsoft.com/office/drawing/2014/main" val="2977927672"/>
                    </a:ext>
                  </a:extLst>
                </a:gridCol>
              </a:tblGrid>
              <a:tr h="411163">
                <a:tc>
                  <a:txBody>
                    <a:bodyPr/>
                    <a:lstStyle/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Alt. fuels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70251"/>
                  </a:ext>
                </a:extLst>
              </a:tr>
            </a:tbl>
          </a:graphicData>
        </a:graphic>
      </p:graphicFrame>
      <p:graphicFrame>
        <p:nvGraphicFramePr>
          <p:cNvPr id="62" name="Table 61">
            <a:extLst>
              <a:ext uri="{FF2B5EF4-FFF2-40B4-BE49-F238E27FC236}">
                <a16:creationId xmlns:a16="http://schemas.microsoft.com/office/drawing/2014/main" id="{0665E025-7455-1182-F38B-0B4D18BD0E97}"/>
              </a:ext>
            </a:extLst>
          </p:cNvPr>
          <p:cNvGraphicFramePr>
            <a:graphicFrameLocks noGrp="1"/>
          </p:cNvGraphicFramePr>
          <p:nvPr/>
        </p:nvGraphicFramePr>
        <p:xfrm>
          <a:off x="8078788" y="3803650"/>
          <a:ext cx="1139825" cy="41116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39825">
                  <a:extLst>
                    <a:ext uri="{9D8B030D-6E8A-4147-A177-3AD203B41FA5}">
                      <a16:colId xmlns:a16="http://schemas.microsoft.com/office/drawing/2014/main" val="2977927672"/>
                    </a:ext>
                  </a:extLst>
                </a:gridCol>
              </a:tblGrid>
              <a:tr h="411163">
                <a:tc>
                  <a:txBody>
                    <a:bodyPr/>
                    <a:lstStyle/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Electrochemical production</a:t>
                      </a:r>
                      <a:endParaRPr kumimoji="0" lang="en-US" sz="900" b="0" i="0" u="none" strike="noStrike" kern="1200" cap="none" spc="0" normalizeH="0" baseline="3000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70251"/>
                  </a:ext>
                </a:extLst>
              </a:tr>
            </a:tbl>
          </a:graphicData>
        </a:graphic>
      </p:graphicFrame>
      <p:graphicFrame>
        <p:nvGraphicFramePr>
          <p:cNvPr id="67" name="Table 66">
            <a:extLst>
              <a:ext uri="{FF2B5EF4-FFF2-40B4-BE49-F238E27FC236}">
                <a16:creationId xmlns:a16="http://schemas.microsoft.com/office/drawing/2014/main" id="{9F721740-0D0E-C964-F579-13EE33C69B8E}"/>
              </a:ext>
            </a:extLst>
          </p:cNvPr>
          <p:cNvGraphicFramePr>
            <a:graphicFrameLocks noGrp="1"/>
          </p:cNvGraphicFramePr>
          <p:nvPr/>
        </p:nvGraphicFramePr>
        <p:xfrm>
          <a:off x="5606764" y="4268788"/>
          <a:ext cx="645250" cy="2286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45250">
                  <a:extLst>
                    <a:ext uri="{9D8B030D-6E8A-4147-A177-3AD203B41FA5}">
                      <a16:colId xmlns:a16="http://schemas.microsoft.com/office/drawing/2014/main" val="2977927672"/>
                    </a:ext>
                  </a:extLst>
                </a:gridCol>
              </a:tblGrid>
              <a:tr h="215457">
                <a:tc>
                  <a:txBody>
                    <a:bodyPr/>
                    <a:lstStyle/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LC3</a:t>
                      </a:r>
                      <a:r>
                        <a:rPr lang="en-US" sz="900" b="0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3</a:t>
                      </a:r>
                      <a:endParaRPr kumimoji="0" lang="en-US" sz="900" b="0" i="0" u="none" strike="noStrike" kern="1200" cap="none" spc="0" normalizeH="0" baseline="3000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70251"/>
                  </a:ext>
                </a:extLst>
              </a:tr>
            </a:tbl>
          </a:graphicData>
        </a:graphic>
      </p:graphicFrame>
      <p:sp>
        <p:nvSpPr>
          <p:cNvPr id="71" name="btfpNotesBox967513">
            <a:extLst>
              <a:ext uri="{FF2B5EF4-FFF2-40B4-BE49-F238E27FC236}">
                <a16:creationId xmlns:a16="http://schemas.microsoft.com/office/drawing/2014/main" id="{10EFBFFB-D246-EEB1-39BD-86EB4987F4AD}"/>
              </a:ext>
            </a:extLst>
          </p:cNvPr>
          <p:cNvSpPr txBox="1"/>
          <p:nvPr>
            <p:custDataLst>
              <p:tags r:id="rId52"/>
            </p:custDataLst>
          </p:nvPr>
        </p:nvSpPr>
        <p:spPr bwMode="gray">
          <a:xfrm>
            <a:off x="324001" y="5928387"/>
            <a:ext cx="9058124" cy="861774"/>
          </a:xfrm>
          <a:prstGeom prst="rect">
            <a:avLst/>
          </a:prstGeom>
          <a:noFill/>
        </p:spPr>
        <p:txBody>
          <a:bodyPr vert="horz" wrap="square" lIns="0" tIns="0" rIns="0" bIns="0" rtlCol="0" anchor="b">
            <a:spAutoFit/>
          </a:bodyPr>
          <a:lstStyle/>
          <a:p>
            <a:r>
              <a:rPr lang="en-US" sz="800" baseline="30000" dirty="0">
                <a:solidFill>
                  <a:srgbClr val="000000"/>
                </a:solidFill>
              </a:rPr>
              <a:t>1</a:t>
            </a:r>
            <a:r>
              <a:rPr lang="en-US" sz="800" dirty="0">
                <a:solidFill>
                  <a:srgbClr val="000000"/>
                </a:solidFill>
              </a:rPr>
              <a:t>Abatement cost of emerging technologies is based on estimates and has high uncertainty.</a:t>
            </a:r>
            <a:r>
              <a:rPr lang="en-US" sz="800" baseline="30000" dirty="0">
                <a:solidFill>
                  <a:srgbClr val="000000"/>
                </a:solidFill>
              </a:rPr>
              <a:t> 2</a:t>
            </a:r>
            <a:r>
              <a:rPr lang="en-US" sz="800" dirty="0">
                <a:solidFill>
                  <a:srgbClr val="000000"/>
                </a:solidFill>
              </a:rPr>
              <a:t>Abatement potential is calculated as unconstrained and theoretical for each approach in isolation.</a:t>
            </a:r>
            <a:br>
              <a:rPr lang="en-US" sz="800" dirty="0">
                <a:solidFill>
                  <a:srgbClr val="000000"/>
                </a:solidFill>
              </a:rPr>
            </a:br>
            <a:r>
              <a:rPr lang="en-US" sz="800" baseline="30000" dirty="0"/>
              <a:t>3</a:t>
            </a:r>
            <a:r>
              <a:rPr lang="en-US" sz="800" dirty="0"/>
              <a:t>Despite TRL 9, market penetration of LC3 remains low due to slow standards adoption, limited supply chain coordination, and conservative procurement practices.</a:t>
            </a:r>
            <a:r>
              <a:rPr lang="en-US" sz="800" baseline="30000" dirty="0"/>
              <a:t> 4</a:t>
            </a:r>
            <a:r>
              <a:rPr lang="en-US" sz="800" dirty="0"/>
              <a:t>Thermal batteries' abatement potential and cost are based on off-grid renewables; see slide 25 for grid power. </a:t>
            </a:r>
            <a:r>
              <a:rPr lang="en-US" sz="800" baseline="30000" dirty="0"/>
              <a:t>5</a:t>
            </a:r>
            <a:r>
              <a:rPr lang="en-US" sz="800" dirty="0"/>
              <a:t>CCUS/CCS calculations reflect the approximate emissions gap after other measures, not a fixed technical limit.</a:t>
            </a:r>
            <a:endParaRPr lang="en-US" sz="800" dirty="0">
              <a:solidFill>
                <a:srgbClr val="000000"/>
              </a:solidFill>
              <a:cs typeface="Arial"/>
            </a:endParaRPr>
          </a:p>
          <a:p>
            <a:r>
              <a:rPr lang="en-US" sz="800" dirty="0">
                <a:solidFill>
                  <a:srgbClr val="000000"/>
                </a:solidFill>
              </a:rPr>
              <a:t>Sources: DOE, </a:t>
            </a:r>
            <a:r>
              <a:rPr lang="en-US" sz="800" dirty="0">
                <a:solidFill>
                  <a:srgbClr val="000000"/>
                </a:solidFill>
                <a:hlinkClick r:id="rId107"/>
              </a:rPr>
              <a:t>Liftoff Report</a:t>
            </a:r>
            <a:r>
              <a:rPr lang="en-US" sz="800" dirty="0">
                <a:solidFill>
                  <a:srgbClr val="000000"/>
                </a:solidFill>
              </a:rPr>
              <a:t> (2023); Mission Possible, </a:t>
            </a:r>
            <a:r>
              <a:rPr lang="en-US" sz="800" dirty="0">
                <a:solidFill>
                  <a:srgbClr val="000000"/>
                </a:solidFill>
                <a:hlinkClick r:id="rId108"/>
              </a:rPr>
              <a:t>Net-zero concrete and cement</a:t>
            </a:r>
            <a:r>
              <a:rPr lang="en-US" sz="800" dirty="0">
                <a:solidFill>
                  <a:srgbClr val="000000"/>
                </a:solidFill>
              </a:rPr>
              <a:t> (2023); CATF, </a:t>
            </a:r>
            <a:r>
              <a:rPr lang="en-US" sz="800" dirty="0">
                <a:solidFill>
                  <a:srgbClr val="000000"/>
                </a:solidFill>
                <a:hlinkClick r:id="rId109"/>
              </a:rPr>
              <a:t>Recasting the Future</a:t>
            </a:r>
            <a:r>
              <a:rPr lang="en-US" sz="800" dirty="0">
                <a:solidFill>
                  <a:srgbClr val="000000"/>
                </a:solidFill>
              </a:rPr>
              <a:t> (2025); ACA, </a:t>
            </a:r>
            <a:r>
              <a:rPr lang="en-US" sz="800" dirty="0">
                <a:solidFill>
                  <a:srgbClr val="000000"/>
                </a:solidFill>
                <a:hlinkClick r:id="rId110"/>
              </a:rPr>
              <a:t>Roadmap to Carbon Neutrality</a:t>
            </a:r>
            <a:r>
              <a:rPr lang="en-US" sz="800" dirty="0">
                <a:solidFill>
                  <a:srgbClr val="000000"/>
                </a:solidFill>
              </a:rPr>
              <a:t> (2021); GCCA, </a:t>
            </a:r>
            <a:r>
              <a:rPr lang="en-US" sz="800" dirty="0">
                <a:solidFill>
                  <a:srgbClr val="000000"/>
                </a:solidFill>
                <a:hlinkClick r:id="rId111"/>
              </a:rPr>
              <a:t>Concrete Future</a:t>
            </a:r>
            <a:r>
              <a:rPr lang="en-US" sz="800" dirty="0">
                <a:solidFill>
                  <a:srgbClr val="000000"/>
                </a:solidFill>
              </a:rPr>
              <a:t> </a:t>
            </a:r>
            <a:endParaRPr lang="en-US" sz="800" dirty="0">
              <a:solidFill>
                <a:srgbClr val="000000"/>
              </a:solidFill>
              <a:cs typeface="Arial"/>
            </a:endParaRPr>
          </a:p>
          <a:p>
            <a:r>
              <a:rPr lang="en-US" sz="800" dirty="0">
                <a:solidFill>
                  <a:srgbClr val="000000"/>
                </a:solidFill>
              </a:rPr>
              <a:t>(2022); ClimateWorks Foundation, </a:t>
            </a:r>
            <a:r>
              <a:rPr lang="en-US" sz="800" dirty="0">
                <a:solidFill>
                  <a:srgbClr val="000000"/>
                </a:solidFill>
                <a:hlinkClick r:id="rId112"/>
              </a:rPr>
              <a:t>Low-carbon cement</a:t>
            </a:r>
            <a:r>
              <a:rPr lang="en-US" sz="800" dirty="0">
                <a:solidFill>
                  <a:srgbClr val="000000"/>
                </a:solidFill>
              </a:rPr>
              <a:t> (2023); Energies, </a:t>
            </a:r>
            <a:r>
              <a:rPr lang="en-US" sz="800" dirty="0">
                <a:solidFill>
                  <a:srgbClr val="000000"/>
                </a:solidFill>
                <a:hlinkClick r:id="rId113"/>
              </a:rPr>
              <a:t>Alternative Fuels and Energy Efficiency in Cement</a:t>
            </a:r>
            <a:r>
              <a:rPr lang="en-US" sz="800" dirty="0">
                <a:solidFill>
                  <a:srgbClr val="000000"/>
                </a:solidFill>
              </a:rPr>
              <a:t> (2023); International Journal of Greenhouse Gas Control, </a:t>
            </a:r>
            <a:r>
              <a:rPr lang="en-US" sz="800" dirty="0">
                <a:solidFill>
                  <a:srgbClr val="000000"/>
                </a:solidFill>
                <a:hlinkClick r:id="rId114"/>
              </a:rPr>
              <a:t>BioCCS in cement</a:t>
            </a:r>
            <a:r>
              <a:rPr lang="en-US" sz="800" dirty="0">
                <a:solidFill>
                  <a:srgbClr val="000000"/>
                </a:solidFill>
              </a:rPr>
              <a:t> (2023); IEA, </a:t>
            </a:r>
            <a:r>
              <a:rPr lang="en-US" sz="800" dirty="0">
                <a:solidFill>
                  <a:srgbClr val="000000"/>
                </a:solidFill>
                <a:hlinkClick r:id="rId115"/>
              </a:rPr>
              <a:t>Bioenergy Annual Report</a:t>
            </a:r>
            <a:r>
              <a:rPr lang="en-US" sz="800" dirty="0">
                <a:solidFill>
                  <a:srgbClr val="000000"/>
                </a:solidFill>
              </a:rPr>
              <a:t> (2022); RMI, </a:t>
            </a:r>
            <a:r>
              <a:rPr lang="en-US" sz="800" dirty="0">
                <a:hlinkClick r:id="rId116"/>
              </a:rPr>
              <a:t>The Business Case for LC3</a:t>
            </a:r>
            <a:r>
              <a:rPr lang="en-US" sz="800" dirty="0">
                <a:solidFill>
                  <a:srgbClr val="000000"/>
                </a:solidFill>
              </a:rPr>
              <a:t> (2024); Energy Innovation, </a:t>
            </a:r>
            <a:r>
              <a:rPr lang="en-US" sz="800" dirty="0">
                <a:solidFill>
                  <a:srgbClr val="000000"/>
                </a:solidFill>
                <a:hlinkClick r:id="rId117"/>
              </a:rPr>
              <a:t>Industrial Thermal Batteries</a:t>
            </a:r>
            <a:r>
              <a:rPr lang="en-US" sz="800" dirty="0">
                <a:solidFill>
                  <a:srgbClr val="000000"/>
                </a:solidFill>
              </a:rPr>
              <a:t> (2023).</a:t>
            </a:r>
            <a:endParaRPr lang="en-US" sz="800" dirty="0">
              <a:solidFill>
                <a:srgbClr val="000000"/>
              </a:solidFill>
              <a:cs typeface="Arial"/>
            </a:endParaRPr>
          </a:p>
          <a:p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Credit: Camilo 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Avilés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Nicolas Herrera Isaza, Soraya Van Beek, Isabel Hoyos, Hyae Ryung Kim, and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18"/>
              </a:rPr>
              <a:t>Gernot Wagner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19"/>
              </a:rPr>
              <a:t>Share with attribution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: 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/>
                <a:ea typeface="+mn-ea"/>
                <a:cs typeface="+mn-cs"/>
              </a:rPr>
              <a:t>Wagner et al.,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“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  <a:hlinkClick r:id="rId120"/>
              </a:rPr>
              <a:t>Decarbonizing Cement</a:t>
            </a:r>
            <a:r>
              <a:rPr kumimoji="0" lang="en-US" sz="8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”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(</a:t>
            </a:r>
            <a:r>
              <a:rPr lang="en-US" sz="800" dirty="0">
                <a:solidFill>
                  <a:srgbClr val="000000"/>
                </a:solidFill>
                <a:latin typeface="Arial"/>
              </a:rPr>
              <a:t>16 July 2026</a:t>
            </a:r>
            <a:r>
              <a: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).</a:t>
            </a:r>
            <a:endParaRPr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</a:endParaRPr>
          </a:p>
        </p:txBody>
      </p:sp>
      <p:graphicFrame>
        <p:nvGraphicFramePr>
          <p:cNvPr id="118" name="Table 57">
            <a:extLst>
              <a:ext uri="{FF2B5EF4-FFF2-40B4-BE49-F238E27FC236}">
                <a16:creationId xmlns:a16="http://schemas.microsoft.com/office/drawing/2014/main" id="{00E47965-8CD3-1307-50A0-989D2DE73D6E}"/>
              </a:ext>
            </a:extLst>
          </p:cNvPr>
          <p:cNvGraphicFramePr>
            <a:graphicFrameLocks noGrp="1"/>
          </p:cNvGraphicFramePr>
          <p:nvPr/>
        </p:nvGraphicFramePr>
        <p:xfrm>
          <a:off x="6704013" y="3894138"/>
          <a:ext cx="750888" cy="41116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50888">
                  <a:extLst>
                    <a:ext uri="{9D8B030D-6E8A-4147-A177-3AD203B41FA5}">
                      <a16:colId xmlns:a16="http://schemas.microsoft.com/office/drawing/2014/main" val="2977927672"/>
                    </a:ext>
                  </a:extLst>
                </a:gridCol>
              </a:tblGrid>
              <a:tr h="411163">
                <a:tc>
                  <a:txBody>
                    <a:bodyPr/>
                    <a:lstStyle/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Thermal</a:t>
                      </a:r>
                    </a:p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batteries</a:t>
                      </a:r>
                      <a:r>
                        <a:rPr lang="en-US" sz="900" b="0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4</a:t>
                      </a:r>
                      <a:endParaRPr kumimoji="0" lang="en-US" sz="900" b="0" i="0" u="none" strike="noStrike" kern="1200" cap="none" spc="0" normalizeH="0" baseline="3000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70251"/>
                  </a:ext>
                </a:extLst>
              </a:tr>
            </a:tbl>
          </a:graphicData>
        </a:graphic>
      </p:graphicFrame>
      <p:sp>
        <p:nvSpPr>
          <p:cNvPr id="586" name="Rectangle 14">
            <a:extLst>
              <a:ext uri="{FF2B5EF4-FFF2-40B4-BE49-F238E27FC236}">
                <a16:creationId xmlns:a16="http://schemas.microsoft.com/office/drawing/2014/main" id="{AC64CB10-DCE6-9F8C-D605-33756CD00856}"/>
              </a:ext>
            </a:extLst>
          </p:cNvPr>
          <p:cNvSpPr/>
          <p:nvPr>
            <p:custDataLst>
              <p:tags r:id="rId53"/>
            </p:custDataLst>
          </p:nvPr>
        </p:nvSpPr>
        <p:spPr bwMode="auto">
          <a:xfrm>
            <a:off x="3862388" y="3643313"/>
            <a:ext cx="835025" cy="1022350"/>
          </a:xfrm>
          <a:prstGeom prst="rect">
            <a:avLst/>
          </a:prstGeom>
          <a:noFill/>
          <a:ln w="19050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19050" cap="flat" cmpd="sng" algn="ctr">
                <a:solidFill>
                  <a:srgbClr val="F2F2F2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>
              <a:solidFill>
                <a:schemeClr val="tx1"/>
              </a:solidFill>
            </a:endParaRPr>
          </a:p>
        </p:txBody>
      </p:sp>
      <p:sp>
        <p:nvSpPr>
          <p:cNvPr id="587" name="Rectángulo 586">
            <a:extLst>
              <a:ext uri="{FF2B5EF4-FFF2-40B4-BE49-F238E27FC236}">
                <a16:creationId xmlns:a16="http://schemas.microsoft.com/office/drawing/2014/main" id="{F06F0D6F-989A-6BDA-E86A-1B27D2FE3820}"/>
              </a:ext>
            </a:extLst>
          </p:cNvPr>
          <p:cNvSpPr/>
          <p:nvPr>
            <p:custDataLst>
              <p:tags r:id="rId54"/>
            </p:custDataLst>
          </p:nvPr>
        </p:nvSpPr>
        <p:spPr bwMode="auto">
          <a:xfrm>
            <a:off x="3060700" y="4071938"/>
            <a:ext cx="801688" cy="593725"/>
          </a:xfrm>
          <a:prstGeom prst="rect">
            <a:avLst/>
          </a:prstGeom>
          <a:noFill/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588" name="Rectángulo 587">
            <a:extLst>
              <a:ext uri="{FF2B5EF4-FFF2-40B4-BE49-F238E27FC236}">
                <a16:creationId xmlns:a16="http://schemas.microsoft.com/office/drawing/2014/main" id="{E091189A-EE0C-1EDE-583C-C591760C7747}"/>
              </a:ext>
            </a:extLst>
          </p:cNvPr>
          <p:cNvSpPr/>
          <p:nvPr>
            <p:custDataLst>
              <p:tags r:id="rId55"/>
            </p:custDataLst>
          </p:nvPr>
        </p:nvSpPr>
        <p:spPr bwMode="auto">
          <a:xfrm>
            <a:off x="2633663" y="4098925"/>
            <a:ext cx="427038" cy="566738"/>
          </a:xfrm>
          <a:prstGeom prst="rect">
            <a:avLst/>
          </a:prstGeom>
          <a:noFill/>
          <a:ln w="9525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9525" cap="flat" cmpd="sng" algn="ctr">
                <a:solidFill>
                  <a:schemeClr val="tx1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598" name="Rectángulo 597">
            <a:extLst>
              <a:ext uri="{FF2B5EF4-FFF2-40B4-BE49-F238E27FC236}">
                <a16:creationId xmlns:a16="http://schemas.microsoft.com/office/drawing/2014/main" id="{A1E15456-4BE6-7F16-2955-AC9EBBE06A7F}"/>
              </a:ext>
            </a:extLst>
          </p:cNvPr>
          <p:cNvSpPr/>
          <p:nvPr>
            <p:custDataLst>
              <p:tags r:id="rId56"/>
            </p:custDataLst>
          </p:nvPr>
        </p:nvSpPr>
        <p:spPr bwMode="auto">
          <a:xfrm>
            <a:off x="2008188" y="4665663"/>
            <a:ext cx="392113" cy="165100"/>
          </a:xfrm>
          <a:prstGeom prst="rect">
            <a:avLst/>
          </a:prstGeom>
          <a:solidFill>
            <a:schemeClr val="accent3"/>
          </a:solidFill>
          <a:ln w="19050" cap="flat" cmpd="sng" algn="ctr">
            <a:noFill/>
            <a:prstDash val="solid"/>
            <a:miter lim="800000"/>
            <a:headEnd type="none" w="med" len="med"/>
            <a:tailEnd type="none" w="med" len="med"/>
          </a:ln>
          <a:effectLst/>
          <a:extLst>
            <a:ext uri="{91240B29-F687-4F45-9708-019B960494DF}">
              <a14:hiddenLine xmlns:a14="http://schemas.microsoft.com/office/drawing/2010/main" w="19050" cap="flat" cmpd="sng" algn="ctr">
                <a:solidFill>
                  <a:srgbClr val="F2F2F2"/>
                </a:solidFill>
                <a:prstDash val="solid"/>
                <a:miter lim="800000"/>
                <a:headEnd type="none" w="med" len="med"/>
                <a:tailEnd type="none" w="med" len="med"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593" name="Rectángulo 592">
            <a:extLst>
              <a:ext uri="{FF2B5EF4-FFF2-40B4-BE49-F238E27FC236}">
                <a16:creationId xmlns:a16="http://schemas.microsoft.com/office/drawing/2014/main" id="{E8DED870-2D02-5822-FBD8-8BBE8E27B7AB}"/>
              </a:ext>
            </a:extLst>
          </p:cNvPr>
          <p:cNvSpPr/>
          <p:nvPr>
            <p:custDataLst>
              <p:tags r:id="rId57"/>
            </p:custDataLst>
          </p:nvPr>
        </p:nvSpPr>
        <p:spPr bwMode="auto">
          <a:xfrm>
            <a:off x="3862388" y="2547938"/>
            <a:ext cx="835025" cy="1095375"/>
          </a:xfrm>
          <a:prstGeom prst="rect">
            <a:avLst/>
          </a:prstGeom>
          <a:solidFill>
            <a:schemeClr val="accent1"/>
          </a:solidFill>
          <a:ln w="317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589" name="Rectángulo 588">
            <a:extLst>
              <a:ext uri="{FF2B5EF4-FFF2-40B4-BE49-F238E27FC236}">
                <a16:creationId xmlns:a16="http://schemas.microsoft.com/office/drawing/2014/main" id="{38491ACC-FEAC-DCE4-679D-459EA1F4D45E}"/>
              </a:ext>
            </a:extLst>
          </p:cNvPr>
          <p:cNvSpPr/>
          <p:nvPr>
            <p:custDataLst>
              <p:tags r:id="rId58"/>
            </p:custDataLst>
          </p:nvPr>
        </p:nvSpPr>
        <p:spPr bwMode="auto">
          <a:xfrm>
            <a:off x="2400300" y="4665663"/>
            <a:ext cx="233363" cy="158750"/>
          </a:xfrm>
          <a:prstGeom prst="rect">
            <a:avLst/>
          </a:prstGeom>
          <a:solidFill>
            <a:schemeClr val="accent1"/>
          </a:solidFill>
          <a:ln w="3175" cap="flat" cmpd="sng" algn="ctr">
            <a:solidFill>
              <a:schemeClr val="bg1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595" name="Rectángulo 594">
            <a:extLst>
              <a:ext uri="{FF2B5EF4-FFF2-40B4-BE49-F238E27FC236}">
                <a16:creationId xmlns:a16="http://schemas.microsoft.com/office/drawing/2014/main" id="{BBB83FC3-F6D4-B8D9-E1F6-E606A0734369}"/>
              </a:ext>
            </a:extLst>
          </p:cNvPr>
          <p:cNvSpPr/>
          <p:nvPr>
            <p:custDataLst>
              <p:tags r:id="rId59"/>
            </p:custDataLst>
          </p:nvPr>
        </p:nvSpPr>
        <p:spPr bwMode="auto">
          <a:xfrm>
            <a:off x="3060700" y="3367088"/>
            <a:ext cx="801688" cy="704850"/>
          </a:xfrm>
          <a:prstGeom prst="rect">
            <a:avLst/>
          </a:prstGeom>
          <a:solidFill>
            <a:schemeClr val="accent5"/>
          </a:solidFill>
          <a:ln w="19050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596" name="Rectángulo 595">
            <a:extLst>
              <a:ext uri="{FF2B5EF4-FFF2-40B4-BE49-F238E27FC236}">
                <a16:creationId xmlns:a16="http://schemas.microsoft.com/office/drawing/2014/main" id="{B0A3721B-6DCC-E750-CA93-22E32AC0D27D}"/>
              </a:ext>
            </a:extLst>
          </p:cNvPr>
          <p:cNvSpPr/>
          <p:nvPr>
            <p:custDataLst>
              <p:tags r:id="rId60"/>
            </p:custDataLst>
          </p:nvPr>
        </p:nvSpPr>
        <p:spPr bwMode="auto">
          <a:xfrm>
            <a:off x="2633663" y="3187700"/>
            <a:ext cx="427038" cy="911225"/>
          </a:xfrm>
          <a:prstGeom prst="rect">
            <a:avLst/>
          </a:prstGeom>
          <a:solidFill>
            <a:schemeClr val="accent1"/>
          </a:solidFill>
          <a:ln w="19050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597" name="Rectángulo 596">
            <a:extLst>
              <a:ext uri="{FF2B5EF4-FFF2-40B4-BE49-F238E27FC236}">
                <a16:creationId xmlns:a16="http://schemas.microsoft.com/office/drawing/2014/main" id="{5BC204DD-621B-1459-6A05-FC59F4D5E082}"/>
              </a:ext>
            </a:extLst>
          </p:cNvPr>
          <p:cNvSpPr/>
          <p:nvPr>
            <p:custDataLst>
              <p:tags r:id="rId61"/>
            </p:custDataLst>
          </p:nvPr>
        </p:nvSpPr>
        <p:spPr bwMode="auto">
          <a:xfrm>
            <a:off x="2400300" y="4633913"/>
            <a:ext cx="233363" cy="31750"/>
          </a:xfrm>
          <a:prstGeom prst="rect">
            <a:avLst/>
          </a:prstGeom>
          <a:solidFill>
            <a:schemeClr val="accent1"/>
          </a:solidFill>
          <a:ln w="19050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599" name="Rectangle 25">
            <a:extLst>
              <a:ext uri="{FF2B5EF4-FFF2-40B4-BE49-F238E27FC236}">
                <a16:creationId xmlns:a16="http://schemas.microsoft.com/office/drawing/2014/main" id="{0FFA0885-8D2F-193C-3B71-B784ABB7CF6F}"/>
              </a:ext>
            </a:extLst>
          </p:cNvPr>
          <p:cNvSpPr/>
          <p:nvPr>
            <p:custDataLst>
              <p:tags r:id="rId62"/>
            </p:custDataLst>
          </p:nvPr>
        </p:nvSpPr>
        <p:spPr bwMode="auto">
          <a:xfrm>
            <a:off x="2008188" y="4527550"/>
            <a:ext cx="392113" cy="138113"/>
          </a:xfrm>
          <a:prstGeom prst="rect">
            <a:avLst/>
          </a:prstGeom>
          <a:solidFill>
            <a:schemeClr val="accent3"/>
          </a:solidFill>
          <a:ln w="19050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noProof="0" dirty="0">
              <a:solidFill>
                <a:schemeClr val="tx1"/>
              </a:solidFill>
            </a:endParaRPr>
          </a:p>
        </p:txBody>
      </p:sp>
      <p:sp>
        <p:nvSpPr>
          <p:cNvPr id="619" name="Rectángulo 618">
            <a:extLst>
              <a:ext uri="{FF2B5EF4-FFF2-40B4-BE49-F238E27FC236}">
                <a16:creationId xmlns:a16="http://schemas.microsoft.com/office/drawing/2014/main" id="{E93319DA-04D4-15C6-B902-6D43440E3F30}"/>
              </a:ext>
            </a:extLst>
          </p:cNvPr>
          <p:cNvSpPr/>
          <p:nvPr>
            <p:custDataLst>
              <p:tags r:id="rId63"/>
            </p:custDataLst>
          </p:nvPr>
        </p:nvSpPr>
        <p:spPr bwMode="auto">
          <a:xfrm>
            <a:off x="1677988" y="4781550"/>
            <a:ext cx="330200" cy="179388"/>
          </a:xfrm>
          <a:prstGeom prst="rect">
            <a:avLst/>
          </a:prstGeom>
          <a:solidFill>
            <a:schemeClr val="accent6"/>
          </a:solidFill>
          <a:ln w="19050" cap="flat" cmpd="sng" algn="ctr">
            <a:solidFill>
              <a:srgbClr val="F2F2F2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623" name="Rectángulo 622">
            <a:extLst>
              <a:ext uri="{FF2B5EF4-FFF2-40B4-BE49-F238E27FC236}">
                <a16:creationId xmlns:a16="http://schemas.microsoft.com/office/drawing/2014/main" id="{D2155462-8CF9-9D8E-A378-A48A81C7ED50}"/>
              </a:ext>
            </a:extLst>
          </p:cNvPr>
          <p:cNvSpPr/>
          <p:nvPr>
            <p:custDataLst>
              <p:tags r:id="rId64"/>
            </p:custDataLst>
          </p:nvPr>
        </p:nvSpPr>
        <p:spPr bwMode="auto">
          <a:xfrm>
            <a:off x="1677988" y="4665663"/>
            <a:ext cx="330200" cy="115888"/>
          </a:xfrm>
          <a:prstGeom prst="rect">
            <a:avLst/>
          </a:prstGeom>
          <a:noFill/>
          <a:ln w="19050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614" name="Rectángulo 613">
            <a:extLst>
              <a:ext uri="{FF2B5EF4-FFF2-40B4-BE49-F238E27FC236}">
                <a16:creationId xmlns:a16="http://schemas.microsoft.com/office/drawing/2014/main" id="{B1E52FF1-643B-806E-A606-9EECCEC53B37}"/>
              </a:ext>
            </a:extLst>
          </p:cNvPr>
          <p:cNvSpPr/>
          <p:nvPr>
            <p:custDataLst>
              <p:tags r:id="rId65"/>
            </p:custDataLst>
          </p:nvPr>
        </p:nvSpPr>
        <p:spPr bwMode="auto">
          <a:xfrm>
            <a:off x="1196975" y="4791075"/>
            <a:ext cx="481013" cy="223838"/>
          </a:xfrm>
          <a:prstGeom prst="rect">
            <a:avLst/>
          </a:prstGeom>
          <a:solidFill>
            <a:schemeClr val="accent6"/>
          </a:solidFill>
          <a:ln w="19050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618" name="Rectángulo 617">
            <a:extLst>
              <a:ext uri="{FF2B5EF4-FFF2-40B4-BE49-F238E27FC236}">
                <a16:creationId xmlns:a16="http://schemas.microsoft.com/office/drawing/2014/main" id="{1885E89F-A43E-9A7C-B861-A9E2995DC473}"/>
              </a:ext>
            </a:extLst>
          </p:cNvPr>
          <p:cNvSpPr/>
          <p:nvPr>
            <p:custDataLst>
              <p:tags r:id="rId66"/>
            </p:custDataLst>
          </p:nvPr>
        </p:nvSpPr>
        <p:spPr bwMode="auto">
          <a:xfrm>
            <a:off x="1196975" y="4665663"/>
            <a:ext cx="481013" cy="125413"/>
          </a:xfrm>
          <a:prstGeom prst="rect">
            <a:avLst/>
          </a:prstGeom>
          <a:noFill/>
          <a:ln w="19050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600" name="Rectángulo 599">
            <a:extLst>
              <a:ext uri="{FF2B5EF4-FFF2-40B4-BE49-F238E27FC236}">
                <a16:creationId xmlns:a16="http://schemas.microsoft.com/office/drawing/2014/main" id="{93ECAC7E-4016-3475-12A0-84C1566E1F45}"/>
              </a:ext>
            </a:extLst>
          </p:cNvPr>
          <p:cNvSpPr/>
          <p:nvPr>
            <p:custDataLst>
              <p:tags r:id="rId67"/>
            </p:custDataLst>
          </p:nvPr>
        </p:nvSpPr>
        <p:spPr bwMode="auto">
          <a:xfrm>
            <a:off x="1030288" y="4821238"/>
            <a:ext cx="166688" cy="534988"/>
          </a:xfrm>
          <a:prstGeom prst="rect">
            <a:avLst/>
          </a:prstGeom>
          <a:solidFill>
            <a:schemeClr val="accent3"/>
          </a:solidFill>
          <a:ln w="19050" cap="flat" cmpd="sng" algn="ctr">
            <a:solidFill>
              <a:srgbClr val="F2F2F2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sp>
        <p:nvSpPr>
          <p:cNvPr id="601" name="Rectángulo 600">
            <a:extLst>
              <a:ext uri="{FF2B5EF4-FFF2-40B4-BE49-F238E27FC236}">
                <a16:creationId xmlns:a16="http://schemas.microsoft.com/office/drawing/2014/main" id="{86979DE2-3AFB-AC79-A4E6-0007C791D14D}"/>
              </a:ext>
            </a:extLst>
          </p:cNvPr>
          <p:cNvSpPr/>
          <p:nvPr>
            <p:custDataLst>
              <p:tags r:id="rId68"/>
            </p:custDataLst>
          </p:nvPr>
        </p:nvSpPr>
        <p:spPr bwMode="auto">
          <a:xfrm>
            <a:off x="1030288" y="4665663"/>
            <a:ext cx="166688" cy="155575"/>
          </a:xfrm>
          <a:prstGeom prst="rect">
            <a:avLst/>
          </a:prstGeom>
          <a:noFill/>
          <a:ln w="19050" cap="flat" cmpd="sng" algn="ctr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3"/>
                </a:solidFill>
              </a14:hiddenFill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GB" sz="1600" dirty="0" err="1">
              <a:solidFill>
                <a:schemeClr val="tx1"/>
              </a:solidFill>
            </a:endParaRPr>
          </a:p>
        </p:txBody>
      </p:sp>
      <p:cxnSp>
        <p:nvCxnSpPr>
          <p:cNvPr id="603" name="Straight Connector 26">
            <a:extLst>
              <a:ext uri="{FF2B5EF4-FFF2-40B4-BE49-F238E27FC236}">
                <a16:creationId xmlns:a16="http://schemas.microsoft.com/office/drawing/2014/main" id="{598782AC-FF5D-0F8D-DB97-B9474E492EE7}"/>
              </a:ext>
            </a:extLst>
          </p:cNvPr>
          <p:cNvCxnSpPr/>
          <p:nvPr>
            <p:custDataLst>
              <p:tags r:id="rId69"/>
            </p:custDataLst>
          </p:nvPr>
        </p:nvCxnSpPr>
        <p:spPr bwMode="auto">
          <a:xfrm>
            <a:off x="1030288" y="2519363"/>
            <a:ext cx="0" cy="2865438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06" name="Conector recto 605">
            <a:extLst>
              <a:ext uri="{FF2B5EF4-FFF2-40B4-BE49-F238E27FC236}">
                <a16:creationId xmlns:a16="http://schemas.microsoft.com/office/drawing/2014/main" id="{2FCE2B98-BC69-D943-2A56-835890744BD1}"/>
              </a:ext>
            </a:extLst>
          </p:cNvPr>
          <p:cNvCxnSpPr/>
          <p:nvPr>
            <p:custDataLst>
              <p:tags r:id="rId70"/>
            </p:custDataLst>
          </p:nvPr>
        </p:nvCxnSpPr>
        <p:spPr bwMode="auto">
          <a:xfrm>
            <a:off x="985838" y="5380038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09" name="Straight Connector 32">
            <a:extLst>
              <a:ext uri="{FF2B5EF4-FFF2-40B4-BE49-F238E27FC236}">
                <a16:creationId xmlns:a16="http://schemas.microsoft.com/office/drawing/2014/main" id="{931FD518-B460-7BBE-28C3-66809EB08E00}"/>
              </a:ext>
            </a:extLst>
          </p:cNvPr>
          <p:cNvCxnSpPr>
            <a:cxnSpLocks/>
          </p:cNvCxnSpPr>
          <p:nvPr>
            <p:custDataLst>
              <p:tags r:id="rId71"/>
            </p:custDataLst>
          </p:nvPr>
        </p:nvCxnSpPr>
        <p:spPr bwMode="auto">
          <a:xfrm>
            <a:off x="985838" y="4665663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5" name="Conector recto 54">
            <a:extLst>
              <a:ext uri="{FF2B5EF4-FFF2-40B4-BE49-F238E27FC236}">
                <a16:creationId xmlns:a16="http://schemas.microsoft.com/office/drawing/2014/main" id="{8C527E21-165E-6EEA-76D1-3EAE71972874}"/>
              </a:ext>
            </a:extLst>
          </p:cNvPr>
          <p:cNvCxnSpPr/>
          <p:nvPr>
            <p:custDataLst>
              <p:tags r:id="rId72"/>
            </p:custDataLst>
          </p:nvPr>
        </p:nvCxnSpPr>
        <p:spPr bwMode="auto">
          <a:xfrm>
            <a:off x="985838" y="4308475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05" name="Conector recto 604">
            <a:extLst>
              <a:ext uri="{FF2B5EF4-FFF2-40B4-BE49-F238E27FC236}">
                <a16:creationId xmlns:a16="http://schemas.microsoft.com/office/drawing/2014/main" id="{00775524-652B-817C-4A9B-5CF6FA448562}"/>
              </a:ext>
            </a:extLst>
          </p:cNvPr>
          <p:cNvCxnSpPr/>
          <p:nvPr>
            <p:custDataLst>
              <p:tags r:id="rId73"/>
            </p:custDataLst>
          </p:nvPr>
        </p:nvCxnSpPr>
        <p:spPr bwMode="auto">
          <a:xfrm>
            <a:off x="985838" y="3952875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8" name="Conector recto 57">
            <a:extLst>
              <a:ext uri="{FF2B5EF4-FFF2-40B4-BE49-F238E27FC236}">
                <a16:creationId xmlns:a16="http://schemas.microsoft.com/office/drawing/2014/main" id="{CEA2C4CC-7E24-8F3B-A44E-72F46D5EF3C9}"/>
              </a:ext>
            </a:extLst>
          </p:cNvPr>
          <p:cNvCxnSpPr/>
          <p:nvPr>
            <p:custDataLst>
              <p:tags r:id="rId74"/>
            </p:custDataLst>
          </p:nvPr>
        </p:nvCxnSpPr>
        <p:spPr bwMode="auto">
          <a:xfrm>
            <a:off x="985838" y="3595688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10" name="Conector recto 609">
            <a:extLst>
              <a:ext uri="{FF2B5EF4-FFF2-40B4-BE49-F238E27FC236}">
                <a16:creationId xmlns:a16="http://schemas.microsoft.com/office/drawing/2014/main" id="{AEFAE4C3-2B70-8001-E3E7-4BD482659E87}"/>
              </a:ext>
            </a:extLst>
          </p:cNvPr>
          <p:cNvCxnSpPr/>
          <p:nvPr>
            <p:custDataLst>
              <p:tags r:id="rId75"/>
            </p:custDataLst>
          </p:nvPr>
        </p:nvCxnSpPr>
        <p:spPr bwMode="auto">
          <a:xfrm>
            <a:off x="985838" y="3238500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3" name="Conector recto 62">
            <a:extLst>
              <a:ext uri="{FF2B5EF4-FFF2-40B4-BE49-F238E27FC236}">
                <a16:creationId xmlns:a16="http://schemas.microsoft.com/office/drawing/2014/main" id="{556FD262-88D0-801A-CA1B-FC83A43F18F9}"/>
              </a:ext>
            </a:extLst>
          </p:cNvPr>
          <p:cNvCxnSpPr/>
          <p:nvPr>
            <p:custDataLst>
              <p:tags r:id="rId76"/>
            </p:custDataLst>
          </p:nvPr>
        </p:nvCxnSpPr>
        <p:spPr bwMode="auto">
          <a:xfrm>
            <a:off x="985838" y="2881313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0" name="Conector recto 9">
            <a:extLst>
              <a:ext uri="{FF2B5EF4-FFF2-40B4-BE49-F238E27FC236}">
                <a16:creationId xmlns:a16="http://schemas.microsoft.com/office/drawing/2014/main" id="{1812D437-44F7-0D57-5316-D6FA433AC127}"/>
              </a:ext>
            </a:extLst>
          </p:cNvPr>
          <p:cNvCxnSpPr/>
          <p:nvPr>
            <p:custDataLst>
              <p:tags r:id="rId77"/>
            </p:custDataLst>
          </p:nvPr>
        </p:nvCxnSpPr>
        <p:spPr bwMode="auto">
          <a:xfrm>
            <a:off x="985838" y="2524125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3" name="Conector recto 52">
            <a:extLst>
              <a:ext uri="{FF2B5EF4-FFF2-40B4-BE49-F238E27FC236}">
                <a16:creationId xmlns:a16="http://schemas.microsoft.com/office/drawing/2014/main" id="{C93184E0-9A1E-C97A-8CE9-7D159FE2B437}"/>
              </a:ext>
            </a:extLst>
          </p:cNvPr>
          <p:cNvCxnSpPr/>
          <p:nvPr>
            <p:custDataLst>
              <p:tags r:id="rId78"/>
            </p:custDataLst>
          </p:nvPr>
        </p:nvCxnSpPr>
        <p:spPr bwMode="auto">
          <a:xfrm>
            <a:off x="985838" y="5022850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02" name="Straight Connector 31">
            <a:extLst>
              <a:ext uri="{FF2B5EF4-FFF2-40B4-BE49-F238E27FC236}">
                <a16:creationId xmlns:a16="http://schemas.microsoft.com/office/drawing/2014/main" id="{1C9BF6D0-259E-4BD4-AAE7-88BCEDDA5E95}"/>
              </a:ext>
            </a:extLst>
          </p:cNvPr>
          <p:cNvCxnSpPr/>
          <p:nvPr>
            <p:custDataLst>
              <p:tags r:id="rId79"/>
            </p:custDataLst>
          </p:nvPr>
        </p:nvCxnSpPr>
        <p:spPr bwMode="auto">
          <a:xfrm>
            <a:off x="1023938" y="4665663"/>
            <a:ext cx="3679825" cy="0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9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80"/>
            </p:custDataLst>
          </p:nvPr>
        </p:nvSpPr>
        <p:spPr bwMode="gray">
          <a:xfrm>
            <a:off x="673100" y="2801938"/>
            <a:ext cx="2238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D76F8059-A5D7-42F2-8E01-A565528DB0A8}" type="datetime'''''5''''''0''''''''''0'">
              <a:rPr lang="en-GB" altLang="en-US" sz="105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500</a:t>
            </a:fld>
            <a:endParaRPr lang="en-GB" sz="1050" dirty="0"/>
          </a:p>
        </p:txBody>
      </p:sp>
      <p:sp>
        <p:nvSpPr>
          <p:cNvPr id="617" name="Text Placeholder 10">
            <a:extLst>
              <a:ext uri="{FF2B5EF4-FFF2-40B4-BE49-F238E27FC236}">
                <a16:creationId xmlns:a16="http://schemas.microsoft.com/office/drawing/2014/main" id="{2019314A-CB9C-B257-9060-F5634D052BD3}"/>
              </a:ext>
            </a:extLst>
          </p:cNvPr>
          <p:cNvSpPr>
            <a:spLocks/>
          </p:cNvSpPr>
          <p:nvPr>
            <p:custDataLst>
              <p:tags r:id="rId81"/>
            </p:custDataLst>
          </p:nvPr>
        </p:nvSpPr>
        <p:spPr bwMode="gray">
          <a:xfrm>
            <a:off x="673100" y="3159125"/>
            <a:ext cx="2238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AE9AA526-9E6B-4AC7-96AB-FD8E4F1530BD}" type="datetime'''''''''4''''''''''''''''0''''''''''''''''0'''''''''''''''''">
              <a:rPr lang="en-GB" altLang="en-US" sz="105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400</a:t>
            </a:fld>
            <a:endParaRPr lang="en-GB" sz="1050" dirty="0"/>
          </a:p>
        </p:txBody>
      </p:sp>
      <p:sp>
        <p:nvSpPr>
          <p:cNvPr id="48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82"/>
            </p:custDataLst>
          </p:nvPr>
        </p:nvSpPr>
        <p:spPr bwMode="gray">
          <a:xfrm>
            <a:off x="673100" y="3516313"/>
            <a:ext cx="2238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7FCB122D-5F47-42B1-A539-1CB1453F85A5}" type="datetime'''''''''''''''''3''''''0''''''''''''''''0'">
              <a:rPr lang="en-GB" altLang="en-US" sz="105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300</a:t>
            </a:fld>
            <a:endParaRPr lang="en-GB" sz="1050" dirty="0"/>
          </a:p>
        </p:txBody>
      </p:sp>
      <p:sp>
        <p:nvSpPr>
          <p:cNvPr id="620" name="Text Placeholder 10">
            <a:extLst>
              <a:ext uri="{FF2B5EF4-FFF2-40B4-BE49-F238E27FC236}">
                <a16:creationId xmlns:a16="http://schemas.microsoft.com/office/drawing/2014/main" id="{40A604D2-C697-DD54-C25B-C934692B2274}"/>
              </a:ext>
            </a:extLst>
          </p:cNvPr>
          <p:cNvSpPr>
            <a:spLocks/>
          </p:cNvSpPr>
          <p:nvPr>
            <p:custDataLst>
              <p:tags r:id="rId83"/>
            </p:custDataLst>
          </p:nvPr>
        </p:nvSpPr>
        <p:spPr bwMode="gray">
          <a:xfrm>
            <a:off x="673100" y="3873500"/>
            <a:ext cx="2238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94DB17E7-447D-4F59-B551-E804BC85D525}" type="datetime'''''''''''''''''2''''''0''''''''''''''''''''''''''''0'''''">
              <a:rPr lang="en-GB" altLang="en-US" sz="105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200</a:t>
            </a:fld>
            <a:endParaRPr lang="en-GB" sz="1050" dirty="0"/>
          </a:p>
        </p:txBody>
      </p:sp>
      <p:sp>
        <p:nvSpPr>
          <p:cNvPr id="46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84"/>
            </p:custDataLst>
          </p:nvPr>
        </p:nvSpPr>
        <p:spPr bwMode="gray">
          <a:xfrm>
            <a:off x="673100" y="4229100"/>
            <a:ext cx="2238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47C1D048-CD1A-46F0-B75A-71F385CABB9C}" type="datetime'''''''''''1''00'''''''''''''''''''''''">
              <a:rPr lang="en-GB" altLang="en-US" sz="105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100</a:t>
            </a:fld>
            <a:endParaRPr lang="en-GB" sz="1050" dirty="0"/>
          </a:p>
        </p:txBody>
      </p:sp>
      <p:sp>
        <p:nvSpPr>
          <p:cNvPr id="615" name="Text Placeholder 10">
            <a:extLst>
              <a:ext uri="{FF2B5EF4-FFF2-40B4-BE49-F238E27FC236}">
                <a16:creationId xmlns:a16="http://schemas.microsoft.com/office/drawing/2014/main" id="{0D6E9414-08BF-3469-A57A-6E2F4F213FF5}"/>
              </a:ext>
            </a:extLst>
          </p:cNvPr>
          <p:cNvSpPr>
            <a:spLocks/>
          </p:cNvSpPr>
          <p:nvPr>
            <p:custDataLst>
              <p:tags r:id="rId85"/>
            </p:custDataLst>
          </p:nvPr>
        </p:nvSpPr>
        <p:spPr bwMode="gray">
          <a:xfrm>
            <a:off x="822325" y="4586288"/>
            <a:ext cx="74613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81C80F8E-D0A4-4A73-A286-4C08AFBDC13F}" type="datetime'''0'''''''''''''''''''''''''''''''''''''''''">
              <a:rPr lang="en-GB" altLang="en-US" sz="105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0</a:t>
            </a:fld>
            <a:endParaRPr lang="en-US" sz="1050" noProof="0" dirty="0"/>
          </a:p>
        </p:txBody>
      </p:sp>
      <p:sp>
        <p:nvSpPr>
          <p:cNvPr id="8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86"/>
            </p:custDataLst>
          </p:nvPr>
        </p:nvSpPr>
        <p:spPr bwMode="gray">
          <a:xfrm>
            <a:off x="673100" y="2444750"/>
            <a:ext cx="22383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2AF82DDF-059E-46A3-A956-90994EE7837D}" type="datetime'''''''''''''''6''''''''''''''''''''''''''''''''''''''0''0'''''">
              <a:rPr lang="en-GB" altLang="en-US" sz="105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600</a:t>
            </a:fld>
            <a:endParaRPr lang="en-GB" sz="1050" dirty="0"/>
          </a:p>
        </p:txBody>
      </p:sp>
      <p:sp>
        <p:nvSpPr>
          <p:cNvPr id="43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87"/>
            </p:custDataLst>
          </p:nvPr>
        </p:nvSpPr>
        <p:spPr bwMode="gray">
          <a:xfrm>
            <a:off x="628650" y="4943475"/>
            <a:ext cx="2682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79801539-A7A5-49D7-803D-20502AE9A4AB}" type="datetime'''-1''''0''''0'''''''''''''''''''''''''''''''''''''">
              <a:rPr lang="en-GB" altLang="en-US" sz="105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-100</a:t>
            </a:fld>
            <a:endParaRPr lang="en-GB" sz="1050" dirty="0"/>
          </a:p>
        </p:txBody>
      </p:sp>
      <p:sp>
        <p:nvSpPr>
          <p:cNvPr id="613" name="Text Placeholder 10">
            <a:extLst>
              <a:ext uri="{FF2B5EF4-FFF2-40B4-BE49-F238E27FC236}">
                <a16:creationId xmlns:a16="http://schemas.microsoft.com/office/drawing/2014/main" id="{6A97B7F3-18F9-A28C-1E04-6D026BF08886}"/>
              </a:ext>
            </a:extLst>
          </p:cNvPr>
          <p:cNvSpPr>
            <a:spLocks/>
          </p:cNvSpPr>
          <p:nvPr>
            <p:custDataLst>
              <p:tags r:id="rId88"/>
            </p:custDataLst>
          </p:nvPr>
        </p:nvSpPr>
        <p:spPr bwMode="gray">
          <a:xfrm>
            <a:off x="628650" y="5300663"/>
            <a:ext cx="2682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82242657-C755-4FCE-9772-10898AFCB67A}" type="datetime'''-''''''''''''''''''''2''''''0''''0'''''''''''''''''''''''">
              <a:rPr lang="en-GB" altLang="en-US" sz="105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-200</a:t>
            </a:fld>
            <a:endParaRPr lang="en-GB" sz="1050" dirty="0"/>
          </a:p>
        </p:txBody>
      </p:sp>
      <p:cxnSp>
        <p:nvCxnSpPr>
          <p:cNvPr id="664" name="Conector recto 663">
            <a:extLst>
              <a:ext uri="{FF2B5EF4-FFF2-40B4-BE49-F238E27FC236}">
                <a16:creationId xmlns:a16="http://schemas.microsoft.com/office/drawing/2014/main" id="{443106ED-FE88-DAFB-6C59-80B94155DAE5}"/>
              </a:ext>
            </a:extLst>
          </p:cNvPr>
          <p:cNvCxnSpPr/>
          <p:nvPr>
            <p:custDataLst>
              <p:tags r:id="rId89"/>
            </p:custDataLst>
          </p:nvPr>
        </p:nvCxnSpPr>
        <p:spPr bwMode="auto">
          <a:xfrm flipV="1">
            <a:off x="1436688" y="4938713"/>
            <a:ext cx="0" cy="101600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69" name="Conector recto 668">
            <a:extLst>
              <a:ext uri="{FF2B5EF4-FFF2-40B4-BE49-F238E27FC236}">
                <a16:creationId xmlns:a16="http://schemas.microsoft.com/office/drawing/2014/main" id="{812C5F65-5357-49C3-A6D0-6255EE8FFEC1}"/>
              </a:ext>
            </a:extLst>
          </p:cNvPr>
          <p:cNvCxnSpPr/>
          <p:nvPr>
            <p:custDataLst>
              <p:tags r:id="rId90"/>
            </p:custDataLst>
          </p:nvPr>
        </p:nvCxnSpPr>
        <p:spPr bwMode="auto">
          <a:xfrm flipV="1">
            <a:off x="1112838" y="5280025"/>
            <a:ext cx="0" cy="104775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78" name="Conector recto 677">
            <a:extLst>
              <a:ext uri="{FF2B5EF4-FFF2-40B4-BE49-F238E27FC236}">
                <a16:creationId xmlns:a16="http://schemas.microsoft.com/office/drawing/2014/main" id="{65A4CD8C-5C7A-5EFA-ECB5-948F7E5321BD}"/>
              </a:ext>
            </a:extLst>
          </p:cNvPr>
          <p:cNvCxnSpPr>
            <a:cxnSpLocks/>
          </p:cNvCxnSpPr>
          <p:nvPr>
            <p:custDataLst>
              <p:tags r:id="rId91"/>
            </p:custDataLst>
          </p:nvPr>
        </p:nvCxnSpPr>
        <p:spPr bwMode="auto">
          <a:xfrm>
            <a:off x="1843088" y="4640263"/>
            <a:ext cx="0" cy="217488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22" name="Conector recto 621">
            <a:extLst>
              <a:ext uri="{FF2B5EF4-FFF2-40B4-BE49-F238E27FC236}">
                <a16:creationId xmlns:a16="http://schemas.microsoft.com/office/drawing/2014/main" id="{84AF72E0-04B4-AFF9-40B4-46E127A4FA1E}"/>
              </a:ext>
            </a:extLst>
          </p:cNvPr>
          <p:cNvCxnSpPr>
            <a:cxnSpLocks/>
          </p:cNvCxnSpPr>
          <p:nvPr>
            <p:custDataLst>
              <p:tags r:id="rId92"/>
            </p:custDataLst>
          </p:nvPr>
        </p:nvCxnSpPr>
        <p:spPr bwMode="auto">
          <a:xfrm flipV="1">
            <a:off x="2203450" y="4597400"/>
            <a:ext cx="0" cy="258763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624" name="Conector recto 623">
            <a:extLst>
              <a:ext uri="{FF2B5EF4-FFF2-40B4-BE49-F238E27FC236}">
                <a16:creationId xmlns:a16="http://schemas.microsoft.com/office/drawing/2014/main" id="{18A21210-1E2E-3637-E994-B921F5F69148}"/>
              </a:ext>
            </a:extLst>
          </p:cNvPr>
          <p:cNvCxnSpPr>
            <a:cxnSpLocks/>
          </p:cNvCxnSpPr>
          <p:nvPr>
            <p:custDataLst>
              <p:tags r:id="rId93"/>
            </p:custDataLst>
          </p:nvPr>
        </p:nvCxnSpPr>
        <p:spPr bwMode="auto">
          <a:xfrm>
            <a:off x="2516188" y="4608513"/>
            <a:ext cx="0" cy="41275"/>
          </a:xfrm>
          <a:prstGeom prst="line">
            <a:avLst/>
          </a:prstGeom>
          <a:ln w="6350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38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94"/>
            </p:custDataLst>
          </p:nvPr>
        </p:nvSpPr>
        <p:spPr bwMode="auto">
          <a:xfrm>
            <a:off x="361950" y="3119438"/>
            <a:ext cx="160338" cy="16652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vert270" wrap="none" lIns="0" tIns="0" rIns="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050" b="1" dirty="0"/>
              <a:t>Abatement cost  </a:t>
            </a:r>
            <a:r>
              <a:rPr lang="en-US" sz="1050" b="1" i="1" dirty="0"/>
              <a:t>($/tCO</a:t>
            </a:r>
            <a:r>
              <a:rPr lang="en-US" sz="1050" b="1" i="1" baseline="-25000" dirty="0"/>
              <a:t>2</a:t>
            </a:r>
            <a:r>
              <a:rPr lang="en-US" sz="1050" b="1" i="1" dirty="0"/>
              <a:t>e)</a:t>
            </a:r>
          </a:p>
        </p:txBody>
      </p:sp>
      <p:sp>
        <p:nvSpPr>
          <p:cNvPr id="662" name="Text Placeholder 10">
            <a:extLst>
              <a:ext uri="{FF2B5EF4-FFF2-40B4-BE49-F238E27FC236}">
                <a16:creationId xmlns:a16="http://schemas.microsoft.com/office/drawing/2014/main" id="{FF779AE7-7D8B-BA27-D5B2-3EB078B32A09}"/>
              </a:ext>
            </a:extLst>
          </p:cNvPr>
          <p:cNvSpPr>
            <a:spLocks/>
          </p:cNvSpPr>
          <p:nvPr>
            <p:custDataLst>
              <p:tags r:id="rId95"/>
            </p:custDataLst>
          </p:nvPr>
        </p:nvSpPr>
        <p:spPr bwMode="gray">
          <a:xfrm>
            <a:off x="1284288" y="5040313"/>
            <a:ext cx="3063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9050" tIns="0" rIns="1905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GB" altLang="en-US" sz="1050" dirty="0"/>
              <a:t>10%</a:t>
            </a:r>
            <a:endParaRPr lang="en-US" sz="1050" dirty="0"/>
          </a:p>
        </p:txBody>
      </p:sp>
      <p:sp>
        <p:nvSpPr>
          <p:cNvPr id="676" name="Text Placeholder 10">
            <a:extLst>
              <a:ext uri="{FF2B5EF4-FFF2-40B4-BE49-F238E27FC236}">
                <a16:creationId xmlns:a16="http://schemas.microsoft.com/office/drawing/2014/main" id="{A45F64F0-9F3B-5AF0-FEDD-D2609B048DE1}"/>
              </a:ext>
            </a:extLst>
          </p:cNvPr>
          <p:cNvSpPr>
            <a:spLocks/>
          </p:cNvSpPr>
          <p:nvPr>
            <p:custDataLst>
              <p:tags r:id="rId96"/>
            </p:custDataLst>
          </p:nvPr>
        </p:nvSpPr>
        <p:spPr bwMode="gray">
          <a:xfrm>
            <a:off x="1690688" y="4479925"/>
            <a:ext cx="3063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GB" altLang="en-US" sz="1050" dirty="0"/>
              <a:t>10%</a:t>
            </a:r>
            <a:endParaRPr lang="en-US" sz="1050" dirty="0"/>
          </a:p>
        </p:txBody>
      </p:sp>
      <p:sp>
        <p:nvSpPr>
          <p:cNvPr id="627" name="Text Placeholder 10">
            <a:extLst>
              <a:ext uri="{FF2B5EF4-FFF2-40B4-BE49-F238E27FC236}">
                <a16:creationId xmlns:a16="http://schemas.microsoft.com/office/drawing/2014/main" id="{5401C292-CDF7-0B2A-47D6-1C5D29E10A4B}"/>
              </a:ext>
            </a:extLst>
          </p:cNvPr>
          <p:cNvSpPr>
            <a:spLocks/>
          </p:cNvSpPr>
          <p:nvPr>
            <p:custDataLst>
              <p:tags r:id="rId97"/>
            </p:custDataLst>
          </p:nvPr>
        </p:nvSpPr>
        <p:spPr bwMode="gray">
          <a:xfrm>
            <a:off x="2051050" y="4856163"/>
            <a:ext cx="3063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9050" tIns="0" rIns="1905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sz="1050" dirty="0"/>
              <a:t>10%</a:t>
            </a:r>
          </a:p>
        </p:txBody>
      </p:sp>
      <p:sp>
        <p:nvSpPr>
          <p:cNvPr id="632" name="Text Placeholder 10">
            <a:extLst>
              <a:ext uri="{FF2B5EF4-FFF2-40B4-BE49-F238E27FC236}">
                <a16:creationId xmlns:a16="http://schemas.microsoft.com/office/drawing/2014/main" id="{17A82312-BD66-35FD-9594-36C7F33961D7}"/>
              </a:ext>
            </a:extLst>
          </p:cNvPr>
          <p:cNvSpPr>
            <a:spLocks/>
          </p:cNvSpPr>
          <p:nvPr>
            <p:custDataLst>
              <p:tags r:id="rId98"/>
            </p:custDataLst>
          </p:nvPr>
        </p:nvSpPr>
        <p:spPr bwMode="gray">
          <a:xfrm>
            <a:off x="2400300" y="4448175"/>
            <a:ext cx="23177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9050" tIns="0" rIns="19050" bIns="0" rtlCol="0" anchor="b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GB" sz="1050" dirty="0"/>
              <a:t>5%</a:t>
            </a:r>
            <a:endParaRPr lang="en-US" sz="1050" dirty="0"/>
          </a:p>
        </p:txBody>
      </p:sp>
      <p:sp>
        <p:nvSpPr>
          <p:cNvPr id="630" name="Text Placeholder 10">
            <a:extLst>
              <a:ext uri="{FF2B5EF4-FFF2-40B4-BE49-F238E27FC236}">
                <a16:creationId xmlns:a16="http://schemas.microsoft.com/office/drawing/2014/main" id="{2D329CBD-AE42-CD28-83F0-9415E9BB0CF8}"/>
              </a:ext>
            </a:extLst>
          </p:cNvPr>
          <p:cNvSpPr>
            <a:spLocks/>
          </p:cNvSpPr>
          <p:nvPr>
            <p:custDataLst>
              <p:tags r:id="rId99"/>
            </p:custDataLst>
          </p:nvPr>
        </p:nvSpPr>
        <p:spPr bwMode="gray">
          <a:xfrm>
            <a:off x="2693988" y="3563938"/>
            <a:ext cx="3063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GB" altLang="en-US" sz="1050" dirty="0">
                <a:solidFill>
                  <a:schemeClr val="bg1"/>
                </a:solidFill>
                <a:effectLst/>
              </a:rPr>
              <a:t>10%</a:t>
            </a:r>
            <a:endParaRPr lang="en-US" sz="1050" dirty="0">
              <a:solidFill>
                <a:schemeClr val="bg1"/>
              </a:solidFill>
            </a:endParaRPr>
          </a:p>
        </p:txBody>
      </p:sp>
      <p:sp>
        <p:nvSpPr>
          <p:cNvPr id="631" name="Text Placeholder 10">
            <a:extLst>
              <a:ext uri="{FF2B5EF4-FFF2-40B4-BE49-F238E27FC236}">
                <a16:creationId xmlns:a16="http://schemas.microsoft.com/office/drawing/2014/main" id="{893AF201-9DFC-E85C-2FE9-C45FE1B8A0AB}"/>
              </a:ext>
            </a:extLst>
          </p:cNvPr>
          <p:cNvSpPr>
            <a:spLocks/>
          </p:cNvSpPr>
          <p:nvPr>
            <p:custDataLst>
              <p:tags r:id="rId100"/>
            </p:custDataLst>
          </p:nvPr>
        </p:nvSpPr>
        <p:spPr bwMode="gray">
          <a:xfrm>
            <a:off x="3308350" y="3640138"/>
            <a:ext cx="3063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5"/>
                </a:solidFill>
              </a14:hiddenFill>
            </a:ext>
          </a:extLst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GB" altLang="en-US" sz="1050" dirty="0">
                <a:solidFill>
                  <a:schemeClr val="bg1"/>
                </a:solidFill>
                <a:effectLst/>
              </a:rPr>
              <a:t>20%</a:t>
            </a:r>
            <a:endParaRPr lang="en-US" sz="1050" dirty="0">
              <a:solidFill>
                <a:schemeClr val="bg1"/>
              </a:solidFill>
            </a:endParaRPr>
          </a:p>
        </p:txBody>
      </p:sp>
      <p:sp>
        <p:nvSpPr>
          <p:cNvPr id="641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101"/>
            </p:custDataLst>
          </p:nvPr>
        </p:nvSpPr>
        <p:spPr bwMode="auto">
          <a:xfrm>
            <a:off x="3170238" y="4778375"/>
            <a:ext cx="1533525" cy="3206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>
              <a:spcBef>
                <a:spcPct val="0"/>
              </a:spcBef>
              <a:spcAft>
                <a:spcPct val="0"/>
              </a:spcAft>
              <a:buNone/>
            </a:pPr>
            <a:r>
              <a:rPr lang="en-GB" altLang="en-US" sz="1050" b="1" dirty="0"/>
              <a:t>Abatement potential (%)</a:t>
            </a:r>
            <a:endParaRPr lang="en-GB" sz="1050" b="1" dirty="0"/>
          </a:p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endParaRPr lang="en-GB" sz="1050" dirty="0"/>
          </a:p>
        </p:txBody>
      </p:sp>
      <p:sp>
        <p:nvSpPr>
          <p:cNvPr id="633" name="Text Placeholder 10">
            <a:extLst>
              <a:ext uri="{FF2B5EF4-FFF2-40B4-BE49-F238E27FC236}">
                <a16:creationId xmlns:a16="http://schemas.microsoft.com/office/drawing/2014/main" id="{30A90905-3087-3A80-9057-1557F3A7C257}"/>
              </a:ext>
            </a:extLst>
          </p:cNvPr>
          <p:cNvSpPr>
            <a:spLocks/>
          </p:cNvSpPr>
          <p:nvPr>
            <p:custDataLst>
              <p:tags r:id="rId102"/>
            </p:custDataLst>
          </p:nvPr>
        </p:nvSpPr>
        <p:spPr bwMode="gray">
          <a:xfrm>
            <a:off x="4127500" y="3016250"/>
            <a:ext cx="3063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GB" altLang="en-US" sz="1050" dirty="0">
                <a:solidFill>
                  <a:schemeClr val="bg1"/>
                </a:solidFill>
                <a:effectLst/>
              </a:rPr>
              <a:t>20%</a:t>
            </a:r>
            <a:endParaRPr lang="en-US" sz="1050" dirty="0">
              <a:solidFill>
                <a:schemeClr val="bg1"/>
              </a:solidFill>
            </a:endParaRPr>
          </a:p>
        </p:txBody>
      </p:sp>
      <p:sp>
        <p:nvSpPr>
          <p:cNvPr id="667" name="Text Placeholder 10">
            <a:extLst>
              <a:ext uri="{FF2B5EF4-FFF2-40B4-BE49-F238E27FC236}">
                <a16:creationId xmlns:a16="http://schemas.microsoft.com/office/drawing/2014/main" id="{71FCEA49-3A18-2ED9-D8EB-B691AD96DFDF}"/>
              </a:ext>
            </a:extLst>
          </p:cNvPr>
          <p:cNvSpPr>
            <a:spLocks/>
          </p:cNvSpPr>
          <p:nvPr>
            <p:custDataLst>
              <p:tags r:id="rId103"/>
            </p:custDataLst>
          </p:nvPr>
        </p:nvSpPr>
        <p:spPr bwMode="gray">
          <a:xfrm>
            <a:off x="996950" y="5384800"/>
            <a:ext cx="23177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9050" tIns="0" rIns="1905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GB" altLang="en-US" sz="1050" dirty="0"/>
              <a:t>5%</a:t>
            </a:r>
            <a:endParaRPr lang="en-US" sz="1050" dirty="0"/>
          </a:p>
        </p:txBody>
      </p:sp>
      <p:graphicFrame>
        <p:nvGraphicFramePr>
          <p:cNvPr id="634" name="Table 61">
            <a:extLst>
              <a:ext uri="{FF2B5EF4-FFF2-40B4-BE49-F238E27FC236}">
                <a16:creationId xmlns:a16="http://schemas.microsoft.com/office/drawing/2014/main" id="{F4EBD586-CDF7-B9DE-18AC-280B963CB58C}"/>
              </a:ext>
            </a:extLst>
          </p:cNvPr>
          <p:cNvGraphicFramePr>
            <a:graphicFrameLocks noGrp="1"/>
          </p:cNvGraphicFramePr>
          <p:nvPr/>
        </p:nvGraphicFramePr>
        <p:xfrm>
          <a:off x="3713164" y="2216150"/>
          <a:ext cx="1139825" cy="41116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39825">
                  <a:extLst>
                    <a:ext uri="{9D8B030D-6E8A-4147-A177-3AD203B41FA5}">
                      <a16:colId xmlns:a16="http://schemas.microsoft.com/office/drawing/2014/main" val="2977927672"/>
                    </a:ext>
                  </a:extLst>
                </a:gridCol>
              </a:tblGrid>
              <a:tr h="411163">
                <a:tc>
                  <a:txBody>
                    <a:bodyPr/>
                    <a:lstStyle/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Electrochemical production</a:t>
                      </a:r>
                      <a:endParaRPr kumimoji="0" lang="en-US" sz="900" b="0" i="0" u="none" strike="noStrike" kern="1200" cap="none" spc="0" normalizeH="0" baseline="3000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70251"/>
                  </a:ext>
                </a:extLst>
              </a:tr>
            </a:tbl>
          </a:graphicData>
        </a:graphic>
      </p:graphicFrame>
      <p:graphicFrame>
        <p:nvGraphicFramePr>
          <p:cNvPr id="635" name="Table 59">
            <a:extLst>
              <a:ext uri="{FF2B5EF4-FFF2-40B4-BE49-F238E27FC236}">
                <a16:creationId xmlns:a16="http://schemas.microsoft.com/office/drawing/2014/main" id="{9EF4B91C-73CE-8E82-4E28-BD54AD555914}"/>
              </a:ext>
            </a:extLst>
          </p:cNvPr>
          <p:cNvGraphicFramePr>
            <a:graphicFrameLocks noGrp="1"/>
          </p:cNvGraphicFramePr>
          <p:nvPr/>
        </p:nvGraphicFramePr>
        <p:xfrm>
          <a:off x="3037179" y="3157538"/>
          <a:ext cx="849313" cy="41116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49313">
                  <a:extLst>
                    <a:ext uri="{9D8B030D-6E8A-4147-A177-3AD203B41FA5}">
                      <a16:colId xmlns:a16="http://schemas.microsoft.com/office/drawing/2014/main" val="2977927672"/>
                    </a:ext>
                  </a:extLst>
                </a:gridCol>
              </a:tblGrid>
              <a:tr h="411163">
                <a:tc>
                  <a:txBody>
                    <a:bodyPr/>
                    <a:lstStyle/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CCUS/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CCS</a:t>
                      </a:r>
                      <a:r>
                        <a:rPr lang="en-US" sz="900" b="0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5</a:t>
                      </a:r>
                      <a:endParaRPr kumimoji="0" lang="en-US" sz="900" b="0" i="0" u="none" strike="noStrike" kern="1200" cap="none" spc="0" normalizeH="0" baseline="3000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70251"/>
                  </a:ext>
                </a:extLst>
              </a:tr>
            </a:tbl>
          </a:graphicData>
        </a:graphic>
      </p:graphicFrame>
      <p:graphicFrame>
        <p:nvGraphicFramePr>
          <p:cNvPr id="636" name="Table 57">
            <a:extLst>
              <a:ext uri="{FF2B5EF4-FFF2-40B4-BE49-F238E27FC236}">
                <a16:creationId xmlns:a16="http://schemas.microsoft.com/office/drawing/2014/main" id="{78EFF523-0308-AEB7-8D50-9F88833401E1}"/>
              </a:ext>
            </a:extLst>
          </p:cNvPr>
          <p:cNvGraphicFramePr>
            <a:graphicFrameLocks noGrp="1"/>
          </p:cNvGraphicFramePr>
          <p:nvPr/>
        </p:nvGraphicFramePr>
        <p:xfrm>
          <a:off x="2469356" y="2844800"/>
          <a:ext cx="750888" cy="41116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50888">
                  <a:extLst>
                    <a:ext uri="{9D8B030D-6E8A-4147-A177-3AD203B41FA5}">
                      <a16:colId xmlns:a16="http://schemas.microsoft.com/office/drawing/2014/main" val="2977927672"/>
                    </a:ext>
                  </a:extLst>
                </a:gridCol>
              </a:tblGrid>
              <a:tr h="411163">
                <a:tc>
                  <a:txBody>
                    <a:bodyPr/>
                    <a:lstStyle/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Thermal</a:t>
                      </a:r>
                    </a:p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batteries</a:t>
                      </a:r>
                      <a:r>
                        <a:rPr lang="en-US" sz="900" b="0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4</a:t>
                      </a:r>
                      <a:endParaRPr kumimoji="0" lang="en-US" sz="900" b="0" i="0" u="none" strike="noStrike" kern="1200" cap="none" spc="0" normalizeH="0" baseline="3000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70251"/>
                  </a:ext>
                </a:extLst>
              </a:tr>
            </a:tbl>
          </a:graphicData>
        </a:graphic>
      </p:graphicFrame>
      <p:graphicFrame>
        <p:nvGraphicFramePr>
          <p:cNvPr id="689" name="Table 60">
            <a:extLst>
              <a:ext uri="{FF2B5EF4-FFF2-40B4-BE49-F238E27FC236}">
                <a16:creationId xmlns:a16="http://schemas.microsoft.com/office/drawing/2014/main" id="{B26D63D3-6724-3A54-A5AE-0F3D3169AB5B}"/>
              </a:ext>
            </a:extLst>
          </p:cNvPr>
          <p:cNvGraphicFramePr>
            <a:graphicFrameLocks noGrp="1"/>
          </p:cNvGraphicFramePr>
          <p:nvPr/>
        </p:nvGraphicFramePr>
        <p:xfrm>
          <a:off x="702719" y="5465763"/>
          <a:ext cx="870198" cy="41116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70198">
                  <a:extLst>
                    <a:ext uri="{9D8B030D-6E8A-4147-A177-3AD203B41FA5}">
                      <a16:colId xmlns:a16="http://schemas.microsoft.com/office/drawing/2014/main" val="2977927672"/>
                    </a:ext>
                  </a:extLst>
                </a:gridCol>
              </a:tblGrid>
              <a:tr h="411163">
                <a:tc>
                  <a:txBody>
                    <a:bodyPr/>
                    <a:lstStyle/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Alt. fuels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70251"/>
                  </a:ext>
                </a:extLst>
              </a:tr>
            </a:tbl>
          </a:graphicData>
        </a:graphic>
      </p:graphicFrame>
      <p:graphicFrame>
        <p:nvGraphicFramePr>
          <p:cNvPr id="690" name="Table 56">
            <a:extLst>
              <a:ext uri="{FF2B5EF4-FFF2-40B4-BE49-F238E27FC236}">
                <a16:creationId xmlns:a16="http://schemas.microsoft.com/office/drawing/2014/main" id="{02BCEB0B-55E3-E304-C93C-61DC3EB20A59}"/>
              </a:ext>
            </a:extLst>
          </p:cNvPr>
          <p:cNvGraphicFramePr>
            <a:graphicFrameLocks noGrp="1"/>
          </p:cNvGraphicFramePr>
          <p:nvPr/>
        </p:nvGraphicFramePr>
        <p:xfrm>
          <a:off x="1203326" y="5151438"/>
          <a:ext cx="572223" cy="2286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72223">
                  <a:extLst>
                    <a:ext uri="{9D8B030D-6E8A-4147-A177-3AD203B41FA5}">
                      <a16:colId xmlns:a16="http://schemas.microsoft.com/office/drawing/2014/main" val="2977927672"/>
                    </a:ext>
                  </a:extLst>
                </a:gridCol>
              </a:tblGrid>
              <a:tr h="179389">
                <a:tc>
                  <a:txBody>
                    <a:bodyPr/>
                    <a:lstStyle/>
                    <a:p>
                      <a:pPr marL="0" marR="0" lvl="0" indent="0" algn="ctr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SCMs</a:t>
                      </a:r>
                      <a:endPara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70251"/>
                  </a:ext>
                </a:extLst>
              </a:tr>
            </a:tbl>
          </a:graphicData>
        </a:graphic>
      </p:graphicFrame>
      <p:graphicFrame>
        <p:nvGraphicFramePr>
          <p:cNvPr id="691" name="Table 66">
            <a:extLst>
              <a:ext uri="{FF2B5EF4-FFF2-40B4-BE49-F238E27FC236}">
                <a16:creationId xmlns:a16="http://schemas.microsoft.com/office/drawing/2014/main" id="{EAF95E2F-F21D-0092-CD83-A91C769A7DCA}"/>
              </a:ext>
            </a:extLst>
          </p:cNvPr>
          <p:cNvGraphicFramePr>
            <a:graphicFrameLocks noGrp="1"/>
          </p:cNvGraphicFramePr>
          <p:nvPr/>
        </p:nvGraphicFramePr>
        <p:xfrm>
          <a:off x="1517971" y="4300538"/>
          <a:ext cx="645250" cy="24181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45250">
                  <a:extLst>
                    <a:ext uri="{9D8B030D-6E8A-4147-A177-3AD203B41FA5}">
                      <a16:colId xmlns:a16="http://schemas.microsoft.com/office/drawing/2014/main" val="2977927672"/>
                    </a:ext>
                  </a:extLst>
                </a:gridCol>
              </a:tblGrid>
              <a:tr h="241812">
                <a:tc>
                  <a:txBody>
                    <a:bodyPr/>
                    <a:lstStyle/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LC3</a:t>
                      </a:r>
                      <a:r>
                        <a:rPr lang="en-US" sz="900" b="0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3</a:t>
                      </a:r>
                      <a:endParaRPr kumimoji="0" lang="en-US" sz="900" b="0" i="0" u="none" strike="noStrike" kern="1200" cap="none" spc="0" normalizeH="0" baseline="3000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70251"/>
                  </a:ext>
                </a:extLst>
              </a:tr>
            </a:tbl>
          </a:graphicData>
        </a:graphic>
      </p:graphicFrame>
      <p:graphicFrame>
        <p:nvGraphicFramePr>
          <p:cNvPr id="692" name="Table 55">
            <a:extLst>
              <a:ext uri="{FF2B5EF4-FFF2-40B4-BE49-F238E27FC236}">
                <a16:creationId xmlns:a16="http://schemas.microsoft.com/office/drawing/2014/main" id="{976FE62F-42D4-1DF0-F61B-A92F0C054129}"/>
              </a:ext>
            </a:extLst>
          </p:cNvPr>
          <p:cNvGraphicFramePr>
            <a:graphicFrameLocks noGrp="1"/>
          </p:cNvGraphicFramePr>
          <p:nvPr/>
        </p:nvGraphicFramePr>
        <p:xfrm>
          <a:off x="1727381" y="4945063"/>
          <a:ext cx="948211" cy="50323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48211">
                  <a:extLst>
                    <a:ext uri="{9D8B030D-6E8A-4147-A177-3AD203B41FA5}">
                      <a16:colId xmlns:a16="http://schemas.microsoft.com/office/drawing/2014/main" val="2977927672"/>
                    </a:ext>
                  </a:extLst>
                </a:gridCol>
              </a:tblGrid>
              <a:tr h="503238">
                <a:tc>
                  <a:txBody>
                    <a:bodyPr/>
                    <a:lstStyle/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Energy efficiency</a:t>
                      </a: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70251"/>
                  </a:ext>
                </a:extLst>
              </a:tr>
            </a:tbl>
          </a:graphicData>
        </a:graphic>
      </p:graphicFrame>
      <p:graphicFrame>
        <p:nvGraphicFramePr>
          <p:cNvPr id="832" name="Table 58">
            <a:extLst>
              <a:ext uri="{FF2B5EF4-FFF2-40B4-BE49-F238E27FC236}">
                <a16:creationId xmlns:a16="http://schemas.microsoft.com/office/drawing/2014/main" id="{18C07AE1-B418-BF29-E118-A92D3768F7CD}"/>
              </a:ext>
            </a:extLst>
          </p:cNvPr>
          <p:cNvGraphicFramePr>
            <a:graphicFrameLocks noGrp="1"/>
          </p:cNvGraphicFramePr>
          <p:nvPr/>
        </p:nvGraphicFramePr>
        <p:xfrm>
          <a:off x="2141538" y="4273551"/>
          <a:ext cx="911185" cy="2286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11185">
                  <a:extLst>
                    <a:ext uri="{9D8B030D-6E8A-4147-A177-3AD203B41FA5}">
                      <a16:colId xmlns:a16="http://schemas.microsoft.com/office/drawing/2014/main" val="2977927672"/>
                    </a:ext>
                  </a:extLst>
                </a:gridCol>
              </a:tblGrid>
              <a:tr h="158750">
                <a:tc>
                  <a:txBody>
                    <a:bodyPr/>
                    <a:lstStyle/>
                    <a:p>
                      <a:pPr marL="0" marR="0" lvl="0" indent="0" algn="ctr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Alt. </a:t>
                      </a:r>
                      <a:r>
                        <a:rPr lang="en-US" sz="9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feedstock</a:t>
                      </a:r>
                      <a:endParaRPr kumimoji="0" lang="en-US" sz="900" b="0" i="0" u="none" strike="noStrike" kern="1200" cap="none" spc="0" normalizeH="0" baseline="3000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8270251"/>
                  </a:ext>
                </a:extLst>
              </a:tr>
            </a:tbl>
          </a:graphicData>
        </a:graphic>
      </p:graphicFrame>
      <p:sp>
        <p:nvSpPr>
          <p:cNvPr id="7" name="CuadroTexto 88">
            <a:extLst>
              <a:ext uri="{FF2B5EF4-FFF2-40B4-BE49-F238E27FC236}">
                <a16:creationId xmlns:a16="http://schemas.microsoft.com/office/drawing/2014/main" id="{83B0F882-18E9-CB8A-82B7-3B790DA34798}"/>
              </a:ext>
            </a:extLst>
          </p:cNvPr>
          <p:cNvSpPr txBox="1"/>
          <p:nvPr/>
        </p:nvSpPr>
        <p:spPr bwMode="gray">
          <a:xfrm>
            <a:off x="655979" y="2074863"/>
            <a:ext cx="640080" cy="319088"/>
          </a:xfrm>
          <a:prstGeom prst="rect">
            <a:avLst/>
          </a:prstGeom>
          <a:solidFill>
            <a:srgbClr val="E3E8EE"/>
          </a:solidFill>
        </p:spPr>
        <p:txBody>
          <a:bodyPr wrap="square" lIns="91440" tIns="91440" rIns="91440" bIns="91440" rtlCol="0" anchor="ctr">
            <a:noAutofit/>
          </a:bodyPr>
          <a:lstStyle/>
          <a:p>
            <a:pPr marL="0" indent="0" algn="ctr">
              <a:spcBef>
                <a:spcPts val="600"/>
              </a:spcBef>
              <a:spcAft>
                <a:spcPts val="600"/>
              </a:spcAft>
              <a:buNone/>
            </a:pPr>
            <a:r>
              <a:rPr lang="en-GB" sz="1250" b="1" dirty="0"/>
              <a:t>2030</a:t>
            </a:r>
          </a:p>
        </p:txBody>
      </p:sp>
      <p:sp>
        <p:nvSpPr>
          <p:cNvPr id="14" name="CuadroTexto 88">
            <a:extLst>
              <a:ext uri="{FF2B5EF4-FFF2-40B4-BE49-F238E27FC236}">
                <a16:creationId xmlns:a16="http://schemas.microsoft.com/office/drawing/2014/main" id="{D08AF21B-FD5A-109A-E8E2-E2167972CE0A}"/>
              </a:ext>
            </a:extLst>
          </p:cNvPr>
          <p:cNvSpPr txBox="1"/>
          <p:nvPr/>
        </p:nvSpPr>
        <p:spPr bwMode="gray">
          <a:xfrm>
            <a:off x="4869013" y="2074863"/>
            <a:ext cx="640080" cy="319088"/>
          </a:xfrm>
          <a:prstGeom prst="rect">
            <a:avLst/>
          </a:prstGeom>
          <a:solidFill>
            <a:srgbClr val="E3E8EE"/>
          </a:solidFill>
        </p:spPr>
        <p:txBody>
          <a:bodyPr wrap="square" lIns="91440" tIns="91440" rIns="91440" bIns="91440" rtlCol="0" anchor="ctr">
            <a:noAutofit/>
          </a:bodyPr>
          <a:lstStyle/>
          <a:p>
            <a:pPr marL="0" indent="0" algn="ctr">
              <a:spcBef>
                <a:spcPts val="600"/>
              </a:spcBef>
              <a:spcAft>
                <a:spcPts val="600"/>
              </a:spcAft>
              <a:buNone/>
            </a:pPr>
            <a:r>
              <a:rPr lang="en-GB" sz="1250" b="1" dirty="0"/>
              <a:t>2050</a:t>
            </a:r>
          </a:p>
        </p:txBody>
      </p:sp>
    </p:spTree>
    <p:extLst>
      <p:ext uri="{BB962C8B-B14F-4D97-AF65-F5344CB8AC3E}">
        <p14:creationId xmlns:p14="http://schemas.microsoft.com/office/powerpoint/2010/main" val="964188099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D3B85D6C-C32A-3E25-C453-2A35D8DEA0FA}"/>
              </a:ext>
            </a:extLst>
          </p:cNvPr>
          <p:cNvGraphicFramePr>
            <a:graphicFrameLocks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1" imgW="592" imgH="591" progId="TCLayout.ActiveDocument.1">
                  <p:embed/>
                </p:oleObj>
              </mc:Choice>
              <mc:Fallback>
                <p:oleObj name="think-cell Slide" r:id="rId31" imgW="592" imgH="591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D3B85D6C-C32A-3E25-C453-2A35D8DEA0F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32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40D5F624-B7E8-347F-5523-79801CC4B9E9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 vert="horz" lIns="137160" tIns="137160" rIns="274320" bIns="137160" rtlCol="0" anchor="t">
            <a:noAutofit/>
          </a:bodyPr>
          <a:lstStyle/>
          <a:p>
            <a:pPr marL="0" indent="0">
              <a:buNone/>
            </a:pPr>
            <a:r>
              <a:rPr lang="en-US" sz="1250" b="1" dirty="0"/>
              <a:t>Observations</a:t>
            </a:r>
            <a:endParaRPr lang="en-US" sz="1250" dirty="0"/>
          </a:p>
          <a:p>
            <a:r>
              <a:rPr lang="en-US" sz="1050" dirty="0"/>
              <a:t>Global clinker production is ~3.8 Gt/year. Replacing 50% of global clinker would require SCM supply far above today’s ~500 to 600 Mt/year of usable materials; only LC3 offers long-term, scalable supply.  </a:t>
            </a:r>
          </a:p>
          <a:p>
            <a:r>
              <a:rPr lang="en-US" sz="1050" dirty="0"/>
              <a:t>At the product level, furnace slag has the potential to replace up to 50% of clinker, but global availability limits slag-based substitution.</a:t>
            </a:r>
          </a:p>
          <a:p>
            <a:r>
              <a:rPr lang="en-US" sz="1050" dirty="0"/>
              <a:t>Coal combustion residuals (CCR) cements can substitute 30% to 35% at the plant level but globally only ~10% to 20% due to limited supplies of high-quality CCR as coal plants retire.</a:t>
            </a:r>
          </a:p>
          <a:p>
            <a:r>
              <a:rPr lang="en-US" sz="1050" dirty="0"/>
              <a:t>LC3 can deliver 30% to 40% clinker reduction, but current industrial capacity is small (~1% to 2% of global cement) and significant new calcination and production infrastructure is required.</a:t>
            </a:r>
            <a:endParaRPr lang="en-US" sz="1050" dirty="0">
              <a:cs typeface="Arial"/>
            </a:endParaRPr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094F745C-5259-68C4-FCCB-1CA4732DDF9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 lIns="91440" tIns="0" rIns="91440" bIns="45720" anchor="t">
            <a:noAutofit/>
          </a:bodyPr>
          <a:lstStyle/>
          <a:p>
            <a:r>
              <a:rPr lang="en-US" dirty="0"/>
              <a:t>Blended cements partially replace clinker, reducing emissions with minor changes to production process or added costs</a:t>
            </a:r>
            <a:endParaRPr lang="en-US" b="0" dirty="0">
              <a:cs typeface="Arial"/>
            </a:endParaRP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3A1688CD-D8B9-07E9-AE7E-E4D610BE36C5}"/>
              </a:ext>
            </a:extLst>
          </p:cNvPr>
          <p:cNvGraphicFramePr>
            <a:graphicFrameLocks noGrp="1"/>
          </p:cNvGraphicFramePr>
          <p:nvPr/>
        </p:nvGraphicFramePr>
        <p:xfrm>
          <a:off x="366603" y="1546117"/>
          <a:ext cx="8803381" cy="23317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36857">
                  <a:extLst>
                    <a:ext uri="{9D8B030D-6E8A-4147-A177-3AD203B41FA5}">
                      <a16:colId xmlns:a16="http://schemas.microsoft.com/office/drawing/2014/main" val="1209005246"/>
                    </a:ext>
                  </a:extLst>
                </a:gridCol>
                <a:gridCol w="1382029">
                  <a:extLst>
                    <a:ext uri="{9D8B030D-6E8A-4147-A177-3AD203B41FA5}">
                      <a16:colId xmlns:a16="http://schemas.microsoft.com/office/drawing/2014/main" val="2863399275"/>
                    </a:ext>
                  </a:extLst>
                </a:gridCol>
                <a:gridCol w="1928165">
                  <a:extLst>
                    <a:ext uri="{9D8B030D-6E8A-4147-A177-3AD203B41FA5}">
                      <a16:colId xmlns:a16="http://schemas.microsoft.com/office/drawing/2014/main" val="926648113"/>
                    </a:ext>
                  </a:extLst>
                </a:gridCol>
                <a:gridCol w="1928165">
                  <a:extLst>
                    <a:ext uri="{9D8B030D-6E8A-4147-A177-3AD203B41FA5}">
                      <a16:colId xmlns:a16="http://schemas.microsoft.com/office/drawing/2014/main" val="4185904796"/>
                    </a:ext>
                  </a:extLst>
                </a:gridCol>
                <a:gridCol w="1928165">
                  <a:extLst>
                    <a:ext uri="{9D8B030D-6E8A-4147-A177-3AD203B41FA5}">
                      <a16:colId xmlns:a16="http://schemas.microsoft.com/office/drawing/2014/main" val="146887990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indent="0" rtl="0">
                        <a:buNone/>
                      </a:pPr>
                      <a:endParaRPr lang="en-US" sz="1250" b="1" noProof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5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Clinker</a:t>
                      </a:r>
                    </a:p>
                  </a:txBody>
                  <a:tcPr anchor="ctr"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  <a:tabLst/>
                        <a:defRPr/>
                      </a:pPr>
                      <a:r>
                        <a:rPr kumimoji="0" lang="en-US" sz="12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Furnace slag (GGBFS)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/>
                        </a:rPr>
                        <a:t>Coal combustion residuals (CCR) </a:t>
                      </a:r>
                      <a:endParaRPr kumimoji="0" lang="en-US"/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  <a:tabLst/>
                        <a:defRPr/>
                      </a:pPr>
                      <a:r>
                        <a:rPr kumimoji="0" lang="en-US" sz="125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Calcined clay (LC3)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9316129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indent="0" rtl="0">
                        <a:buNone/>
                      </a:pPr>
                      <a:r>
                        <a:rPr lang="en-US" sz="1150" b="0" i="0" noProof="0"/>
                        <a:t>Replacement </a:t>
                      </a:r>
                      <a:br>
                        <a:rPr lang="en-US" sz="1150" b="0" i="0" noProof="0"/>
                      </a:br>
                      <a:r>
                        <a:rPr lang="en-US" sz="1150" b="0" i="0" noProof="0"/>
                        <a:t>potential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  <a:tabLst/>
                        <a:defRPr/>
                      </a:pPr>
                      <a:r>
                        <a:rPr kumimoji="0" lang="en-US" sz="11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N/A</a:t>
                      </a:r>
                    </a:p>
                  </a:txBody>
                  <a:tcPr anchor="ctr"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  <a:tabLst/>
                        <a:defRPr/>
                      </a:pPr>
                      <a:r>
                        <a:rPr lang="en-US" sz="115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30-50%</a:t>
                      </a:r>
                      <a:r>
                        <a:rPr lang="en-US" sz="1150" b="0" i="0" u="none" strike="noStrike" kern="1200" cap="none" spc="0" normalizeH="0" baseline="3000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  <a:endParaRPr kumimoji="0" lang="en-US" sz="1150" b="0" i="0" u="none" strike="noStrike" kern="1200" cap="none" spc="0" normalizeH="0" baseline="3000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  <a:tabLst/>
                        <a:defRPr/>
                      </a:pPr>
                      <a:r>
                        <a:rPr lang="en-US" sz="1150" noProof="0"/>
                        <a:t>30-35%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711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None/>
                        <a:tabLst/>
                        <a:defRPr/>
                      </a:pPr>
                      <a:r>
                        <a:rPr lang="en-US" sz="1150" noProof="0"/>
                        <a:t>30-40%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59322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indent="0" rtl="0">
                        <a:buNone/>
                      </a:pPr>
                      <a:r>
                        <a:rPr lang="en-US" sz="1150" b="0" i="0" noProof="0"/>
                        <a:t>Availability</a:t>
                      </a:r>
                    </a:p>
                  </a:txBody>
                  <a:tcPr anchor="ctr"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11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3.8 billion Mtpa</a:t>
                      </a:r>
                    </a:p>
                  </a:txBody>
                  <a:tcPr anchor="ctr"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lang="en-US" sz="1150" b="0" noProof="0"/>
                        <a:t>520-680 Mtpa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11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500-800 Mtpa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11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3.5-5 Mtpa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431341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indent="0" rtl="0">
                        <a:buNone/>
                      </a:pPr>
                      <a:r>
                        <a:rPr lang="en-US" sz="1150" b="0" i="0" kern="120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Availability-adjusted replacement potential </a:t>
                      </a:r>
                    </a:p>
                  </a:txBody>
                  <a:tcPr anchor="ctr"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11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N/A</a:t>
                      </a:r>
                    </a:p>
                  </a:txBody>
                  <a:tcPr anchor="ctr"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lang="en-US" sz="1150" b="0" noProof="0"/>
                        <a:t>~10-18%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11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~10-20%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11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1-2%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602796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indent="0" rtl="0">
                        <a:buNone/>
                      </a:pPr>
                      <a:r>
                        <a:rPr lang="en-US" sz="1150" b="0" i="0" kern="120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Emissions reduction potential</a:t>
                      </a:r>
                      <a:r>
                        <a:rPr lang="en-US" sz="1150" b="0" i="0" kern="1200" baseline="3000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  <a:r>
                        <a:rPr lang="en-US" sz="1150" b="0" i="0" kern="1200" noProof="0">
                          <a:solidFill>
                            <a:schemeClr val="tx1"/>
                          </a:solidFill>
                          <a:latin typeface="+mn-lt"/>
                          <a:ea typeface="+mn-ea"/>
                          <a:cs typeface="+mn-cs"/>
                        </a:rPr>
                        <a:t> </a:t>
                      </a:r>
                    </a:p>
                  </a:txBody>
                  <a:tcPr anchor="ctr"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11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N/A</a:t>
                      </a:r>
                    </a:p>
                  </a:txBody>
                  <a:tcPr anchor="ctr"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lang="en-US" sz="1150" b="0" noProof="0"/>
                        <a:t>~15-30%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11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~15-30%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11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~30-40%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5203955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indent="0" rtl="0">
                        <a:buNone/>
                      </a:pPr>
                      <a:r>
                        <a:rPr lang="en-US" sz="1150" b="0" i="0" noProof="0" dirty="0"/>
                        <a:t>Price $/ton</a:t>
                      </a:r>
                      <a:endParaRPr lang="en-US" sz="1150" b="0" i="0" baseline="30000" noProof="0" dirty="0"/>
                    </a:p>
                  </a:txBody>
                  <a:tcPr anchor="ctr"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11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~65-75</a:t>
                      </a:r>
                    </a:p>
                  </a:txBody>
                  <a:tcPr anchor="ctr"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lang="en-US" sz="1150" b="0" noProof="0"/>
                        <a:t>~51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1150" b="0" noProof="0">
                          <a:solidFill>
                            <a:schemeClr val="tx1"/>
                          </a:solidFill>
                          <a:latin typeface="Arial (Body)"/>
                        </a:rPr>
                        <a:t>~45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rtl="0">
                        <a:spcBef>
                          <a:spcPts val="0"/>
                        </a:spcBef>
                        <a:buNone/>
                      </a:pPr>
                      <a:r>
                        <a:rPr kumimoji="1" lang="en-US" sz="1150" b="0" noProof="0" dirty="0">
                          <a:solidFill>
                            <a:schemeClr val="tx1"/>
                          </a:solidFill>
                          <a:latin typeface="Arial (Body)"/>
                        </a:rPr>
                        <a:t>~20-35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334961"/>
                  </a:ext>
                </a:extLst>
              </a:tr>
            </a:tbl>
          </a:graphicData>
        </a:graphic>
      </p:graphicFrame>
      <p:sp>
        <p:nvSpPr>
          <p:cNvPr id="70" name="TextBox 69">
            <a:extLst>
              <a:ext uri="{FF2B5EF4-FFF2-40B4-BE49-F238E27FC236}">
                <a16:creationId xmlns:a16="http://schemas.microsoft.com/office/drawing/2014/main" id="{79535695-01BC-47BD-909B-8D5551961C5D}"/>
              </a:ext>
            </a:extLst>
          </p:cNvPr>
          <p:cNvSpPr txBox="1"/>
          <p:nvPr/>
        </p:nvSpPr>
        <p:spPr bwMode="gray">
          <a:xfrm>
            <a:off x="-11575" y="-9665"/>
            <a:ext cx="3882452" cy="326870"/>
          </a:xfrm>
          <a:prstGeom prst="rect">
            <a:avLst/>
          </a:prstGeom>
          <a:solidFill>
            <a:schemeClr val="accent6"/>
          </a:solidFill>
        </p:spPr>
        <p:txBody>
          <a:bodyPr wrap="square" lIns="36000" tIns="36000" rIns="36000" bIns="36000" rtlCol="0">
            <a:spAutoFit/>
          </a:bodyPr>
          <a:lstStyle/>
          <a:p>
            <a:pPr marL="0" marR="0" lvl="0" indent="0" algn="ctr" defTabSz="711200" eaLnBrk="1" fontAlgn="auto" latinLnBrk="0" hangingPunct="1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Blended cements</a:t>
            </a:r>
          </a:p>
        </p:txBody>
      </p:sp>
      <p:cxnSp>
        <p:nvCxnSpPr>
          <p:cNvPr id="158" name="Straight Connector 157">
            <a:extLst>
              <a:ext uri="{FF2B5EF4-FFF2-40B4-BE49-F238E27FC236}">
                <a16:creationId xmlns:a16="http://schemas.microsoft.com/office/drawing/2014/main" id="{2F3D7D2C-7D45-45D4-8F13-0BBA721A229D}"/>
              </a:ext>
            </a:extLst>
          </p:cNvPr>
          <p:cNvCxnSpPr/>
          <p:nvPr>
            <p:custDataLst>
              <p:tags r:id="rId2"/>
            </p:custDataLst>
          </p:nvPr>
        </p:nvCxnSpPr>
        <p:spPr bwMode="gray">
          <a:xfrm>
            <a:off x="936625" y="5676900"/>
            <a:ext cx="8016875" cy="0"/>
          </a:xfrm>
          <a:prstGeom prst="line">
            <a:avLst/>
          </a:prstGeom>
          <a:ln w="3175" cap="flat" cmpd="sng" algn="ctr">
            <a:solidFill>
              <a:srgbClr val="C0C0C0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59" name="Straight Connector 158">
            <a:extLst>
              <a:ext uri="{FF2B5EF4-FFF2-40B4-BE49-F238E27FC236}">
                <a16:creationId xmlns:a16="http://schemas.microsoft.com/office/drawing/2014/main" id="{2C53D86E-B64E-4D92-8964-5B16A0BE7BC8}"/>
              </a:ext>
            </a:extLst>
          </p:cNvPr>
          <p:cNvCxnSpPr/>
          <p:nvPr>
            <p:custDataLst>
              <p:tags r:id="rId3"/>
            </p:custDataLst>
          </p:nvPr>
        </p:nvCxnSpPr>
        <p:spPr bwMode="gray">
          <a:xfrm>
            <a:off x="936625" y="5422900"/>
            <a:ext cx="8016875" cy="0"/>
          </a:xfrm>
          <a:prstGeom prst="line">
            <a:avLst/>
          </a:prstGeom>
          <a:ln w="3175" cap="flat" cmpd="sng" algn="ctr">
            <a:solidFill>
              <a:srgbClr val="C0C0C0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60" name="Straight Connector 159">
            <a:extLst>
              <a:ext uri="{FF2B5EF4-FFF2-40B4-BE49-F238E27FC236}">
                <a16:creationId xmlns:a16="http://schemas.microsoft.com/office/drawing/2014/main" id="{A87ADA55-B167-4860-BBE9-DB244EAF1B41}"/>
              </a:ext>
            </a:extLst>
          </p:cNvPr>
          <p:cNvCxnSpPr/>
          <p:nvPr>
            <p:custDataLst>
              <p:tags r:id="rId4"/>
            </p:custDataLst>
          </p:nvPr>
        </p:nvCxnSpPr>
        <p:spPr bwMode="gray">
          <a:xfrm>
            <a:off x="936625" y="5167313"/>
            <a:ext cx="8016875" cy="0"/>
          </a:xfrm>
          <a:prstGeom prst="line">
            <a:avLst/>
          </a:prstGeom>
          <a:ln w="3175" cap="flat" cmpd="sng" algn="ctr">
            <a:solidFill>
              <a:srgbClr val="C0C0C0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61" name="Straight Connector 160">
            <a:extLst>
              <a:ext uri="{FF2B5EF4-FFF2-40B4-BE49-F238E27FC236}">
                <a16:creationId xmlns:a16="http://schemas.microsoft.com/office/drawing/2014/main" id="{5CC84AB0-7E2C-460A-90BE-870E7751BEBB}"/>
              </a:ext>
            </a:extLst>
          </p:cNvPr>
          <p:cNvCxnSpPr/>
          <p:nvPr>
            <p:custDataLst>
              <p:tags r:id="rId5"/>
            </p:custDataLst>
          </p:nvPr>
        </p:nvCxnSpPr>
        <p:spPr bwMode="gray">
          <a:xfrm>
            <a:off x="936625" y="4913313"/>
            <a:ext cx="8016875" cy="0"/>
          </a:xfrm>
          <a:prstGeom prst="line">
            <a:avLst/>
          </a:prstGeom>
          <a:ln w="3175" cap="flat" cmpd="sng" algn="ctr">
            <a:solidFill>
              <a:srgbClr val="C0C0C0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4" name="Conector recto 13">
            <a:extLst>
              <a:ext uri="{FF2B5EF4-FFF2-40B4-BE49-F238E27FC236}">
                <a16:creationId xmlns:a16="http://schemas.microsoft.com/office/drawing/2014/main" id="{04F995FE-4DD0-0082-5E64-09C5BC6FBFB0}"/>
              </a:ext>
            </a:extLst>
          </p:cNvPr>
          <p:cNvCxnSpPr/>
          <p:nvPr>
            <p:custDataLst>
              <p:tags r:id="rId6"/>
            </p:custDataLst>
          </p:nvPr>
        </p:nvCxnSpPr>
        <p:spPr bwMode="gray">
          <a:xfrm>
            <a:off x="936625" y="5932488"/>
            <a:ext cx="8016875" cy="0"/>
          </a:xfrm>
          <a:prstGeom prst="line">
            <a:avLst/>
          </a:prstGeom>
          <a:ln w="3175" cap="flat" cmpd="sng" algn="ctr">
            <a:solidFill>
              <a:srgbClr val="C0C0C0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2" name="Rectángulo 11">
            <a:extLst>
              <a:ext uri="{FF2B5EF4-FFF2-40B4-BE49-F238E27FC236}">
                <a16:creationId xmlns:a16="http://schemas.microsoft.com/office/drawing/2014/main" id="{77EEF7B5-BF57-DF51-65C1-46B75BE97DD5}"/>
              </a:ext>
            </a:extLst>
          </p:cNvPr>
          <p:cNvSpPr/>
          <p:nvPr>
            <p:custDataLst>
              <p:tags r:id="rId7"/>
            </p:custDataLst>
          </p:nvPr>
        </p:nvSpPr>
        <p:spPr bwMode="auto">
          <a:xfrm>
            <a:off x="6188075" y="4657725"/>
            <a:ext cx="2765425" cy="1106488"/>
          </a:xfrm>
          <a:prstGeom prst="rect">
            <a:avLst/>
          </a:prstGeom>
          <a:solidFill>
            <a:srgbClr val="79D4CB"/>
          </a:solidFill>
          <a:ln w="19050" cap="flat" cmpd="sng" algn="ctr">
            <a:solidFill>
              <a:srgbClr val="F2F2F2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dirty="0" err="1">
              <a:solidFill>
                <a:schemeClr val="tx1"/>
              </a:solidFill>
            </a:endParaRPr>
          </a:p>
        </p:txBody>
      </p:sp>
      <p:sp>
        <p:nvSpPr>
          <p:cNvPr id="165" name="Rectangle 164">
            <a:extLst>
              <a:ext uri="{FF2B5EF4-FFF2-40B4-BE49-F238E27FC236}">
                <a16:creationId xmlns:a16="http://schemas.microsoft.com/office/drawing/2014/main" id="{BD9C772E-32FC-40AC-BCF1-26712B01C560}"/>
              </a:ext>
            </a:extLst>
          </p:cNvPr>
          <p:cNvSpPr/>
          <p:nvPr>
            <p:custDataLst>
              <p:tags r:id="rId8"/>
            </p:custDataLst>
          </p:nvPr>
        </p:nvSpPr>
        <p:spPr bwMode="auto">
          <a:xfrm>
            <a:off x="3562350" y="4657725"/>
            <a:ext cx="2625725" cy="1019175"/>
          </a:xfrm>
          <a:prstGeom prst="rect">
            <a:avLst/>
          </a:prstGeom>
          <a:solidFill>
            <a:srgbClr val="A6E2DC"/>
          </a:solidFill>
          <a:ln w="19050" cap="flat" cmpd="sng" algn="ctr">
            <a:solidFill>
              <a:srgbClr val="F2F2F2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>
              <a:solidFill>
                <a:schemeClr val="tx1"/>
              </a:solidFill>
            </a:endParaRPr>
          </a:p>
        </p:txBody>
      </p:sp>
      <p:sp>
        <p:nvSpPr>
          <p:cNvPr id="166" name="Rectangle 165">
            <a:extLst>
              <a:ext uri="{FF2B5EF4-FFF2-40B4-BE49-F238E27FC236}">
                <a16:creationId xmlns:a16="http://schemas.microsoft.com/office/drawing/2014/main" id="{6928BB3C-D8F4-49A7-902B-BE560A3972F9}"/>
              </a:ext>
            </a:extLst>
          </p:cNvPr>
          <p:cNvSpPr/>
          <p:nvPr>
            <p:custDataLst>
              <p:tags r:id="rId9"/>
            </p:custDataLst>
          </p:nvPr>
        </p:nvSpPr>
        <p:spPr bwMode="auto">
          <a:xfrm>
            <a:off x="936626" y="4657725"/>
            <a:ext cx="2625725" cy="714375"/>
          </a:xfrm>
          <a:prstGeom prst="rect">
            <a:avLst/>
          </a:prstGeom>
          <a:solidFill>
            <a:srgbClr val="D2F1EE"/>
          </a:solidFill>
          <a:ln w="19050" cap="flat" cmpd="sng" algn="ctr">
            <a:solidFill>
              <a:srgbClr val="F2F2F2"/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indent="0" algn="ctr">
              <a:buNone/>
            </a:pPr>
            <a:endParaRPr lang="en-US" sz="1600" noProof="0">
              <a:solidFill>
                <a:schemeClr val="tx1"/>
              </a:solidFill>
            </a:endParaRPr>
          </a:p>
        </p:txBody>
      </p:sp>
      <p:cxnSp>
        <p:nvCxnSpPr>
          <p:cNvPr id="167" name="Straight Connector 166">
            <a:extLst>
              <a:ext uri="{FF2B5EF4-FFF2-40B4-BE49-F238E27FC236}">
                <a16:creationId xmlns:a16="http://schemas.microsoft.com/office/drawing/2014/main" id="{37EB69B0-3A56-4955-8710-4059CBD81045}"/>
              </a:ext>
            </a:extLst>
          </p:cNvPr>
          <p:cNvCxnSpPr/>
          <p:nvPr>
            <p:custDataLst>
              <p:tags r:id="rId10"/>
            </p:custDataLst>
          </p:nvPr>
        </p:nvCxnSpPr>
        <p:spPr bwMode="gray">
          <a:xfrm>
            <a:off x="927100" y="4657725"/>
            <a:ext cx="8035925" cy="0"/>
          </a:xfrm>
          <a:prstGeom prst="line">
            <a:avLst/>
          </a:prstGeom>
          <a:ln w="19050" cap="flat" cmpd="sng" algn="ctr">
            <a:solidFill>
              <a:schemeClr val="bg2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68" name="Straight Connector 167">
            <a:extLst>
              <a:ext uri="{FF2B5EF4-FFF2-40B4-BE49-F238E27FC236}">
                <a16:creationId xmlns:a16="http://schemas.microsoft.com/office/drawing/2014/main" id="{6C93CEF2-AFC1-4B82-AA7F-086216F6868C}"/>
              </a:ext>
            </a:extLst>
          </p:cNvPr>
          <p:cNvCxnSpPr/>
          <p:nvPr>
            <p:custDataLst>
              <p:tags r:id="rId11"/>
            </p:custDataLst>
          </p:nvPr>
        </p:nvCxnSpPr>
        <p:spPr bwMode="auto">
          <a:xfrm>
            <a:off x="936625" y="4652963"/>
            <a:ext cx="0" cy="1284288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69" name="Straight Connector 168">
            <a:extLst>
              <a:ext uri="{FF2B5EF4-FFF2-40B4-BE49-F238E27FC236}">
                <a16:creationId xmlns:a16="http://schemas.microsoft.com/office/drawing/2014/main" id="{48C7CEB1-E482-445D-8177-FBCF802F37C2}"/>
              </a:ext>
            </a:extLst>
          </p:cNvPr>
          <p:cNvCxnSpPr>
            <a:cxnSpLocks/>
          </p:cNvCxnSpPr>
          <p:nvPr>
            <p:custDataLst>
              <p:tags r:id="rId12"/>
            </p:custDataLst>
          </p:nvPr>
        </p:nvCxnSpPr>
        <p:spPr bwMode="auto">
          <a:xfrm>
            <a:off x="892175" y="5676900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0" name="Straight Connector 169">
            <a:extLst>
              <a:ext uri="{FF2B5EF4-FFF2-40B4-BE49-F238E27FC236}">
                <a16:creationId xmlns:a16="http://schemas.microsoft.com/office/drawing/2014/main" id="{80A09265-AAB3-4935-A3C8-1DC91B9ECF40}"/>
              </a:ext>
            </a:extLst>
          </p:cNvPr>
          <p:cNvCxnSpPr>
            <a:cxnSpLocks/>
          </p:cNvCxnSpPr>
          <p:nvPr>
            <p:custDataLst>
              <p:tags r:id="rId13"/>
            </p:custDataLst>
          </p:nvPr>
        </p:nvCxnSpPr>
        <p:spPr bwMode="auto">
          <a:xfrm>
            <a:off x="892175" y="5422900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1" name="Straight Connector 170">
            <a:extLst>
              <a:ext uri="{FF2B5EF4-FFF2-40B4-BE49-F238E27FC236}">
                <a16:creationId xmlns:a16="http://schemas.microsoft.com/office/drawing/2014/main" id="{42E77EE9-B560-4A3E-AED8-9056A71BD54D}"/>
              </a:ext>
            </a:extLst>
          </p:cNvPr>
          <p:cNvCxnSpPr>
            <a:cxnSpLocks/>
          </p:cNvCxnSpPr>
          <p:nvPr>
            <p:custDataLst>
              <p:tags r:id="rId14"/>
            </p:custDataLst>
          </p:nvPr>
        </p:nvCxnSpPr>
        <p:spPr bwMode="auto">
          <a:xfrm>
            <a:off x="892175" y="5167313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2" name="Straight Connector 171">
            <a:extLst>
              <a:ext uri="{FF2B5EF4-FFF2-40B4-BE49-F238E27FC236}">
                <a16:creationId xmlns:a16="http://schemas.microsoft.com/office/drawing/2014/main" id="{9E11C369-3A7D-4805-977C-E36789D49BB4}"/>
              </a:ext>
            </a:extLst>
          </p:cNvPr>
          <p:cNvCxnSpPr>
            <a:cxnSpLocks/>
          </p:cNvCxnSpPr>
          <p:nvPr>
            <p:custDataLst>
              <p:tags r:id="rId15"/>
            </p:custDataLst>
          </p:nvPr>
        </p:nvCxnSpPr>
        <p:spPr bwMode="auto">
          <a:xfrm>
            <a:off x="892175" y="4913313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73" name="Straight Connector 172">
            <a:extLst>
              <a:ext uri="{FF2B5EF4-FFF2-40B4-BE49-F238E27FC236}">
                <a16:creationId xmlns:a16="http://schemas.microsoft.com/office/drawing/2014/main" id="{3D1FD7D2-64F9-4798-A22A-1F3D41AAA714}"/>
              </a:ext>
            </a:extLst>
          </p:cNvPr>
          <p:cNvCxnSpPr>
            <a:cxnSpLocks/>
          </p:cNvCxnSpPr>
          <p:nvPr>
            <p:custDataLst>
              <p:tags r:id="rId16"/>
            </p:custDataLst>
          </p:nvPr>
        </p:nvCxnSpPr>
        <p:spPr bwMode="auto">
          <a:xfrm>
            <a:off x="892175" y="4657725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3" name="Conector recto 12">
            <a:extLst>
              <a:ext uri="{FF2B5EF4-FFF2-40B4-BE49-F238E27FC236}">
                <a16:creationId xmlns:a16="http://schemas.microsoft.com/office/drawing/2014/main" id="{151BD3E3-308E-6B5A-551E-F747C361DD12}"/>
              </a:ext>
            </a:extLst>
          </p:cNvPr>
          <p:cNvCxnSpPr/>
          <p:nvPr>
            <p:custDataLst>
              <p:tags r:id="rId17"/>
            </p:custDataLst>
          </p:nvPr>
        </p:nvCxnSpPr>
        <p:spPr bwMode="auto">
          <a:xfrm>
            <a:off x="892175" y="5932488"/>
            <a:ext cx="44450" cy="0"/>
          </a:xfrm>
          <a:prstGeom prst="line">
            <a:avLst/>
          </a:prstGeom>
          <a:ln w="9525" cap="flat" cmpd="sng" algn="ctr">
            <a:solidFill>
              <a:schemeClr val="tx1"/>
            </a:solidFill>
            <a:prstDash val="solid"/>
            <a:miter lim="800000"/>
            <a:headEnd type="none" w="med" len="med"/>
            <a:tailEnd type="none" w="med" len="lg"/>
          </a:ln>
          <a:effectLst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76" name="Text Placeholder 10">
            <a:extLst>
              <a:ext uri="{FF2B5EF4-FFF2-40B4-BE49-F238E27FC236}">
                <a16:creationId xmlns:a16="http://schemas.microsoft.com/office/drawing/2014/main" id="{A882338D-0FA0-4669-BF54-288D13403542}"/>
              </a:ext>
            </a:extLst>
          </p:cNvPr>
          <p:cNvSpPr>
            <a:spLocks/>
          </p:cNvSpPr>
          <p:nvPr>
            <p:custDataLst>
              <p:tags r:id="rId18"/>
            </p:custDataLst>
          </p:nvPr>
        </p:nvSpPr>
        <p:spPr bwMode="gray">
          <a:xfrm>
            <a:off x="609600" y="5597525"/>
            <a:ext cx="19367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C56C9D4C-E5FC-47E3-9839-FFC154508C94}" type="datetime'''''''''''''''''-2''0'''''''''''''''''''''''''''''">
              <a:rPr lang="en-US" altLang="en-US" sz="105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-20</a:t>
            </a:fld>
            <a:endParaRPr lang="en-US" sz="1050"/>
          </a:p>
        </p:txBody>
      </p:sp>
      <p:sp>
        <p:nvSpPr>
          <p:cNvPr id="177" name="Text Placeholder 10">
            <a:extLst>
              <a:ext uri="{FF2B5EF4-FFF2-40B4-BE49-F238E27FC236}">
                <a16:creationId xmlns:a16="http://schemas.microsoft.com/office/drawing/2014/main" id="{F65A9CB2-403A-48EA-9E3D-48E2E783FD70}"/>
              </a:ext>
            </a:extLst>
          </p:cNvPr>
          <p:cNvSpPr>
            <a:spLocks/>
          </p:cNvSpPr>
          <p:nvPr>
            <p:custDataLst>
              <p:tags r:id="rId19"/>
            </p:custDataLst>
          </p:nvPr>
        </p:nvSpPr>
        <p:spPr bwMode="gray">
          <a:xfrm>
            <a:off x="609600" y="5343525"/>
            <a:ext cx="19367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12297455-381E-421C-8210-0EE6C9D984C4}" type="datetime'''''''''''''''''-''1''''''''''''''''''''''''''5'''''''''''''">
              <a:rPr lang="en-US" altLang="en-US" sz="105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-15</a:t>
            </a:fld>
            <a:endParaRPr lang="en-US" sz="1050"/>
          </a:p>
        </p:txBody>
      </p:sp>
      <p:sp>
        <p:nvSpPr>
          <p:cNvPr id="178" name="Text Placeholder 10">
            <a:extLst>
              <a:ext uri="{FF2B5EF4-FFF2-40B4-BE49-F238E27FC236}">
                <a16:creationId xmlns:a16="http://schemas.microsoft.com/office/drawing/2014/main" id="{0CBAC0D2-65B4-417D-AA4E-B4A569ADA820}"/>
              </a:ext>
            </a:extLst>
          </p:cNvPr>
          <p:cNvSpPr>
            <a:spLocks/>
          </p:cNvSpPr>
          <p:nvPr>
            <p:custDataLst>
              <p:tags r:id="rId20"/>
            </p:custDataLst>
          </p:nvPr>
        </p:nvSpPr>
        <p:spPr bwMode="gray">
          <a:xfrm>
            <a:off x="609600" y="5087938"/>
            <a:ext cx="19367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2CAAEDFB-BC32-4911-9E0A-3EFF03B6ED71}" type="datetime'''''-''''1''''''''''''''''''''0'''''''''''''''''''''''">
              <a:rPr lang="en-US" altLang="en-US" sz="105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-10</a:t>
            </a:fld>
            <a:endParaRPr lang="en-US" sz="1050"/>
          </a:p>
        </p:txBody>
      </p:sp>
      <p:sp>
        <p:nvSpPr>
          <p:cNvPr id="179" name="Text Placeholder 10">
            <a:extLst>
              <a:ext uri="{FF2B5EF4-FFF2-40B4-BE49-F238E27FC236}">
                <a16:creationId xmlns:a16="http://schemas.microsoft.com/office/drawing/2014/main" id="{2C20E502-99F2-4D6F-B114-94779DE6184D}"/>
              </a:ext>
            </a:extLst>
          </p:cNvPr>
          <p:cNvSpPr>
            <a:spLocks/>
          </p:cNvSpPr>
          <p:nvPr>
            <p:custDataLst>
              <p:tags r:id="rId21"/>
            </p:custDataLst>
          </p:nvPr>
        </p:nvSpPr>
        <p:spPr bwMode="gray">
          <a:xfrm>
            <a:off x="684213" y="4833938"/>
            <a:ext cx="119063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3087B55B-587D-4EDC-9792-107B84A843EA}" type="datetime'''''''''''''''''''''''''''''''''''''-''''''''''5'''''">
              <a:rPr lang="en-US" altLang="en-US" sz="105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-5</a:t>
            </a:fld>
            <a:endParaRPr lang="en-US" sz="1050"/>
          </a:p>
        </p:txBody>
      </p:sp>
      <p:sp>
        <p:nvSpPr>
          <p:cNvPr id="180" name="Text Placeholder 10">
            <a:extLst>
              <a:ext uri="{FF2B5EF4-FFF2-40B4-BE49-F238E27FC236}">
                <a16:creationId xmlns:a16="http://schemas.microsoft.com/office/drawing/2014/main" id="{B3C11FEF-8542-4481-B809-F905F565C116}"/>
              </a:ext>
            </a:extLst>
          </p:cNvPr>
          <p:cNvSpPr>
            <a:spLocks/>
          </p:cNvSpPr>
          <p:nvPr>
            <p:custDataLst>
              <p:tags r:id="rId22"/>
            </p:custDataLst>
          </p:nvPr>
        </p:nvSpPr>
        <p:spPr bwMode="gray">
          <a:xfrm>
            <a:off x="728664" y="4578350"/>
            <a:ext cx="74613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rgbClr r="0" g="0" b="0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294DE998-ACF5-4D86-B3B3-64E61D99013F}" type="datetime'''''''''''''''''''''''''''''''''''''''''''''''''''''''0'">
              <a:rPr lang="en-US" altLang="en-US" sz="1050" smtClean="0"/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0</a:t>
            </a:fld>
            <a:endParaRPr lang="en-US" sz="1050" noProof="0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115DFB91-512B-3844-A114-92FBEDCA92F2}"/>
              </a:ext>
            </a:extLst>
          </p:cNvPr>
          <p:cNvSpPr>
            <a:spLocks/>
          </p:cNvSpPr>
          <p:nvPr>
            <p:custDataLst>
              <p:tags r:id="rId23"/>
            </p:custDataLst>
          </p:nvPr>
        </p:nvSpPr>
        <p:spPr bwMode="gray">
          <a:xfrm>
            <a:off x="609600" y="5853113"/>
            <a:ext cx="19367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0" tIns="0" rIns="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Char char="&gt;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r">
              <a:spcBef>
                <a:spcPct val="0"/>
              </a:spcBef>
              <a:spcAft>
                <a:spcPct val="0"/>
              </a:spcAft>
              <a:buNone/>
            </a:pPr>
            <a:fld id="{25BC7C4E-5221-4F19-8645-6D36827AE9C7}" type="datetime'''''''''''''''''''-''''''''2''''''5'''''">
              <a:rPr lang="en-US" altLang="en-US" sz="1050" smtClean="0">
                <a:effectLst/>
              </a:rPr>
              <a:pPr marL="0" lvl="0" indent="0" algn="r">
                <a:spcBef>
                  <a:spcPct val="0"/>
                </a:spcBef>
                <a:spcAft>
                  <a:spcPct val="0"/>
                </a:spcAft>
                <a:buNone/>
              </a:pPr>
              <a:t>-25</a:t>
            </a:fld>
            <a:endParaRPr lang="en-US" sz="1050" dirty="0"/>
          </a:p>
        </p:txBody>
      </p:sp>
      <p:sp>
        <p:nvSpPr>
          <p:cNvPr id="183" name="Text Placeholder 10">
            <a:extLst>
              <a:ext uri="{FF2B5EF4-FFF2-40B4-BE49-F238E27FC236}">
                <a16:creationId xmlns:a16="http://schemas.microsoft.com/office/drawing/2014/main" id="{068093F8-BB74-4B2A-ADE5-9FD09A234254}"/>
              </a:ext>
            </a:extLst>
          </p:cNvPr>
          <p:cNvSpPr>
            <a:spLocks/>
          </p:cNvSpPr>
          <p:nvPr>
            <p:custDataLst>
              <p:tags r:id="rId24"/>
            </p:custDataLst>
          </p:nvPr>
        </p:nvSpPr>
        <p:spPr bwMode="gray">
          <a:xfrm>
            <a:off x="2097088" y="4935538"/>
            <a:ext cx="3063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50"/>
              <a:t>30%</a:t>
            </a:r>
            <a:endParaRPr lang="en-US" sz="1050"/>
          </a:p>
        </p:txBody>
      </p:sp>
      <p:sp>
        <p:nvSpPr>
          <p:cNvPr id="184" name="Text Placeholder 10">
            <a:extLst>
              <a:ext uri="{FF2B5EF4-FFF2-40B4-BE49-F238E27FC236}">
                <a16:creationId xmlns:a16="http://schemas.microsoft.com/office/drawing/2014/main" id="{D6771F5C-DACA-476B-BE08-6DD3CBD0153E}"/>
              </a:ext>
            </a:extLst>
          </p:cNvPr>
          <p:cNvSpPr>
            <a:spLocks/>
          </p:cNvSpPr>
          <p:nvPr>
            <p:custDataLst>
              <p:tags r:id="rId25"/>
            </p:custDataLst>
          </p:nvPr>
        </p:nvSpPr>
        <p:spPr bwMode="gray">
          <a:xfrm>
            <a:off x="4722813" y="5087938"/>
            <a:ext cx="306388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50"/>
              <a:t>30%</a:t>
            </a:r>
            <a:endParaRPr lang="en-US" sz="1050"/>
          </a:p>
        </p:txBody>
      </p:sp>
      <p:sp useBgFill="1">
        <p:nvSpPr>
          <p:cNvPr id="186" name="Text Placeholder 10">
            <a:extLst>
              <a:ext uri="{FF2B5EF4-FFF2-40B4-BE49-F238E27FC236}">
                <a16:creationId xmlns:a16="http://schemas.microsoft.com/office/drawing/2014/main" id="{570C8DB4-637D-4275-8469-DDC2F2C235F5}"/>
              </a:ext>
            </a:extLst>
          </p:cNvPr>
          <p:cNvSpPr>
            <a:spLocks/>
          </p:cNvSpPr>
          <p:nvPr>
            <p:custDataLst>
              <p:tags r:id="rId26"/>
            </p:custDataLst>
          </p:nvPr>
        </p:nvSpPr>
        <p:spPr bwMode="gray">
          <a:xfrm>
            <a:off x="2133600" y="5397500"/>
            <a:ext cx="231775" cy="160338"/>
          </a:xfrm>
          <a:prstGeom prst="rect">
            <a:avLst/>
          </a:prstGeom>
          <a:ln>
            <a:noFill/>
          </a:ln>
          <a:effectLst/>
        </p:spPr>
        <p:txBody>
          <a:bodyPr vert="horz" wrap="none" lIns="19050" tIns="0" rIns="1905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1234FA7E-DE93-4452-88C5-092B5FFE11AB}" type="datetime'''''''''''''''''''-1''''''''''''4'''''''''''''">
              <a:rPr lang="en-US" altLang="en-US" sz="1050" b="1" smtClean="0">
                <a:effectLst/>
              </a:rPr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-14</a:t>
            </a:fld>
            <a:endParaRPr lang="en-US" sz="1050" b="1"/>
          </a:p>
        </p:txBody>
      </p:sp>
      <p:sp>
        <p:nvSpPr>
          <p:cNvPr id="187" name="Text Placeholder 10">
            <a:extLst>
              <a:ext uri="{FF2B5EF4-FFF2-40B4-BE49-F238E27FC236}">
                <a16:creationId xmlns:a16="http://schemas.microsoft.com/office/drawing/2014/main" id="{AF614934-EC65-45AB-AC3C-E1EF840E3D5C}"/>
              </a:ext>
            </a:extLst>
          </p:cNvPr>
          <p:cNvSpPr>
            <a:spLocks/>
          </p:cNvSpPr>
          <p:nvPr>
            <p:custDataLst>
              <p:tags r:id="rId27"/>
            </p:custDataLst>
          </p:nvPr>
        </p:nvSpPr>
        <p:spPr bwMode="gray">
          <a:xfrm>
            <a:off x="4759325" y="5702300"/>
            <a:ext cx="231775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</a:extLst>
        </p:spPr>
        <p:txBody>
          <a:bodyPr vert="horz" wrap="none" lIns="19050" tIns="0" rIns="1905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08F09C34-6814-4D92-B1B0-40F0EDFA27F8}" type="datetime'-''''''''''''''''2''''''''''''0'''''''''''''">
              <a:rPr lang="en-US" altLang="en-US" sz="105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-20</a:t>
            </a:fld>
            <a:endParaRPr lang="en-US" sz="1050" b="1"/>
          </a:p>
        </p:txBody>
      </p:sp>
      <p:sp useBgFill="1">
        <p:nvSpPr>
          <p:cNvPr id="7" name="Text Placeholder 10">
            <a:extLst>
              <a:ext uri="{FF2B5EF4-FFF2-40B4-BE49-F238E27FC236}">
                <a16:creationId xmlns:a16="http://schemas.microsoft.com/office/drawing/2014/main" id="{AFECAD39-8FDC-F96F-3539-DE9AB11B5D7B}"/>
              </a:ext>
            </a:extLst>
          </p:cNvPr>
          <p:cNvSpPr>
            <a:spLocks/>
          </p:cNvSpPr>
          <p:nvPr>
            <p:custDataLst>
              <p:tags r:id="rId28"/>
            </p:custDataLst>
          </p:nvPr>
        </p:nvSpPr>
        <p:spPr bwMode="gray">
          <a:xfrm>
            <a:off x="7454900" y="5789613"/>
            <a:ext cx="231775" cy="160338"/>
          </a:xfrm>
          <a:prstGeom prst="rect">
            <a:avLst/>
          </a:prstGeom>
          <a:ln>
            <a:noFill/>
          </a:ln>
          <a:effectLst/>
        </p:spPr>
        <p:txBody>
          <a:bodyPr vert="horz" wrap="none" lIns="19050" tIns="0" rIns="19050" bIns="0" rtlCol="0" anchor="t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fld id="{49EDA804-C393-447D-8A25-84A146346FC8}" type="datetime'''''''-''''''''''''''''''''''''''''''''2''''''''2'">
              <a:rPr lang="en-US" altLang="en-US" sz="1050" b="1" smtClean="0"/>
              <a:pPr marL="0" lvl="0" indent="0" algn="ctr">
                <a:spcBef>
                  <a:spcPct val="0"/>
                </a:spcBef>
                <a:spcAft>
                  <a:spcPct val="0"/>
                </a:spcAft>
                <a:buNone/>
              </a:pPr>
              <a:t>-22</a:t>
            </a:fld>
            <a:endParaRPr lang="en-US" sz="1050" b="1"/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7F29C827-99D4-5567-2173-D6D27E8B6BF2}"/>
              </a:ext>
            </a:extLst>
          </p:cNvPr>
          <p:cNvSpPr>
            <a:spLocks/>
          </p:cNvSpPr>
          <p:nvPr>
            <p:custDataLst>
              <p:tags r:id="rId29"/>
            </p:custDataLst>
          </p:nvPr>
        </p:nvSpPr>
        <p:spPr bwMode="gray">
          <a:xfrm>
            <a:off x="7362825" y="5130800"/>
            <a:ext cx="417513" cy="160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  <p:txBody>
          <a:bodyPr vert="horz" wrap="none" lIns="19050" tIns="0" rIns="19050" bIns="0" rtlCol="0" anchor="ctr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050" dirty="0"/>
              <a:t>31.6%</a:t>
            </a:r>
            <a:endParaRPr lang="en-US" sz="1050" dirty="0"/>
          </a:p>
        </p:txBody>
      </p:sp>
      <p:sp>
        <p:nvSpPr>
          <p:cNvPr id="190" name="Content Placeholder 5">
            <a:extLst>
              <a:ext uri="{FF2B5EF4-FFF2-40B4-BE49-F238E27FC236}">
                <a16:creationId xmlns:a16="http://schemas.microsoft.com/office/drawing/2014/main" id="{9B93DB69-3589-4524-AEA7-F4A7CC123F1D}"/>
              </a:ext>
            </a:extLst>
          </p:cNvPr>
          <p:cNvSpPr txBox="1">
            <a:spLocks/>
          </p:cNvSpPr>
          <p:nvPr/>
        </p:nvSpPr>
        <p:spPr>
          <a:xfrm>
            <a:off x="366603" y="4275144"/>
            <a:ext cx="6691421" cy="320088"/>
          </a:xfrm>
          <a:prstGeom prst="rect">
            <a:avLst/>
          </a:prstGeom>
        </p:spPr>
        <p:txBody>
          <a:bodyPr vert="horz" lIns="36576" tIns="36576" rIns="36576" bIns="36576" rtlCol="0">
            <a:noAutofit/>
          </a:bodyPr>
          <a:lstStyle>
            <a:lvl1pPr marL="180975" indent="-180975" algn="l" defTabSz="914354" rtl="0" eaLnBrk="1" latinLnBrk="0" hangingPunct="1">
              <a:lnSpc>
                <a:spcPct val="100000"/>
              </a:lnSpc>
              <a:spcBef>
                <a:spcPts val="120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61950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34988" indent="-173038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715963" indent="-180975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898525" indent="-182563" algn="l" defTabSz="914354" rtl="0" eaLnBrk="1" latinLnBrk="0" hangingPunct="1">
              <a:lnSpc>
                <a:spcPct val="100000"/>
              </a:lnSpc>
              <a:spcBef>
                <a:spcPts val="600"/>
              </a:spcBef>
              <a:buFont typeface="Arial" panose="020B0604020202020204" pitchFamily="34" charset="0"/>
              <a:buChar char="&gt;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474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52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29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06" indent="-228589" algn="l" defTabSz="914354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Font typeface="Arial" panose="020B0604020202020204" pitchFamily="34" charset="0"/>
              <a:buNone/>
            </a:pPr>
            <a:r>
              <a:rPr lang="en-US" sz="1200" noProof="0" dirty="0">
                <a:cs typeface="Arial"/>
              </a:rPr>
              <a:t>Abatement cost</a:t>
            </a:r>
            <a:r>
              <a:rPr lang="en-US" sz="1200" baseline="30000" dirty="0">
                <a:cs typeface="Arial"/>
              </a:rPr>
              <a:t>3</a:t>
            </a:r>
            <a:r>
              <a:rPr lang="en-US" sz="1200" noProof="0" dirty="0">
                <a:cs typeface="Arial"/>
              </a:rPr>
              <a:t> ($/tCO</a:t>
            </a:r>
            <a:r>
              <a:rPr lang="en-US" sz="1200" baseline="-25000" noProof="0" dirty="0">
                <a:cs typeface="Arial"/>
              </a:rPr>
              <a:t>2</a:t>
            </a:r>
            <a:r>
              <a:rPr lang="en-US" sz="1200" noProof="0" dirty="0">
                <a:cs typeface="Arial"/>
              </a:rPr>
              <a:t>e) vs. emission abatement potential (% </a:t>
            </a:r>
            <a:r>
              <a:rPr lang="en-US" sz="1200" noProof="0" dirty="0" err="1">
                <a:cs typeface="Arial"/>
              </a:rPr>
              <a:t>tCO</a:t>
            </a:r>
            <a:r>
              <a:rPr lang="en-US" sz="1200" baseline="-25000" dirty="0">
                <a:cs typeface="Arial"/>
              </a:rPr>
              <a:t>2</a:t>
            </a:r>
            <a:r>
              <a:rPr lang="en-US" sz="1200" dirty="0">
                <a:cs typeface="Arial"/>
              </a:rPr>
              <a:t>e)</a:t>
            </a:r>
            <a:endParaRPr lang="en-US" sz="1200" noProof="0" dirty="0">
              <a:cs typeface="Arial"/>
            </a:endParaRP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7D09D4F7-6FB8-C137-3FC3-3447DF59BA2C}"/>
              </a:ext>
            </a:extLst>
          </p:cNvPr>
          <p:cNvSpPr txBox="1">
            <a:spLocks/>
          </p:cNvSpPr>
          <p:nvPr/>
        </p:nvSpPr>
        <p:spPr>
          <a:xfrm>
            <a:off x="327152" y="6375905"/>
            <a:ext cx="11532616" cy="274320"/>
          </a:xfrm>
          <a:prstGeom prst="rect">
            <a:avLst/>
          </a:prstGeom>
        </p:spPr>
        <p:txBody>
          <a:bodyPr vert="horz" lIns="0" tIns="0" rIns="0" bIns="0" rtlCol="0" anchor="t"/>
          <a:lstStyle>
            <a:defPPr>
              <a:defRPr lang="en-US"/>
            </a:defPPr>
            <a:lvl1pPr marL="0" algn="l" defTabSz="914400" rtl="0" eaLnBrk="1" latinLnBrk="0" hangingPunct="1">
              <a:defRPr sz="800" kern="1200">
                <a:solidFill>
                  <a:schemeClr val="tx1">
                    <a:tint val="82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baseline="30000" dirty="0">
                <a:solidFill>
                  <a:srgbClr val="000000"/>
                </a:solidFill>
              </a:rPr>
              <a:t>1  </a:t>
            </a:r>
            <a:r>
              <a:rPr lang="en-US" dirty="0">
                <a:solidFill>
                  <a:srgbClr val="000000"/>
                </a:solidFill>
                <a:cs typeface="Arial"/>
              </a:rPr>
              <a:t>30% to 50% replacement in CEM II/B-S or CEM III/A; up to 60% to 70% in CEM III/B. </a:t>
            </a:r>
            <a:r>
              <a:rPr lang="en-US" baseline="30000" dirty="0">
                <a:solidFill>
                  <a:srgbClr val="000000"/>
                </a:solidFill>
              </a:rPr>
              <a:t>2</a:t>
            </a:r>
            <a:r>
              <a:rPr lang="en-US" dirty="0">
                <a:solidFill>
                  <a:srgbClr val="000000"/>
                </a:solidFill>
                <a:cs typeface="Arial"/>
              </a:rPr>
              <a:t> The % CO</a:t>
            </a:r>
            <a:r>
              <a:rPr lang="en-US" baseline="-25000" dirty="0">
                <a:solidFill>
                  <a:srgbClr val="000000"/>
                </a:solidFill>
                <a:cs typeface="Arial"/>
              </a:rPr>
              <a:t>2</a:t>
            </a:r>
            <a:r>
              <a:rPr lang="en-US" dirty="0">
                <a:solidFill>
                  <a:srgbClr val="000000"/>
                </a:solidFill>
                <a:cs typeface="Arial"/>
              </a:rPr>
              <a:t> reduction achieved if the full technical replacement potential is used. </a:t>
            </a:r>
            <a:r>
              <a:rPr lang="en-US" baseline="30000" dirty="0">
                <a:solidFill>
                  <a:srgbClr val="000000"/>
                </a:solidFill>
                <a:cs typeface="Arial"/>
              </a:rPr>
              <a:t>3</a:t>
            </a:r>
            <a:r>
              <a:rPr lang="en-US" dirty="0">
                <a:solidFill>
                  <a:srgbClr val="000000"/>
                </a:solidFill>
                <a:cs typeface="Arial"/>
              </a:rPr>
              <a:t> Cost relative to clinker. </a:t>
            </a:r>
            <a:endParaRPr lang="en-US" dirty="0">
              <a:cs typeface="Arial"/>
            </a:endParaRPr>
          </a:p>
          <a:p>
            <a:r>
              <a:rPr lang="en-US" dirty="0">
                <a:solidFill>
                  <a:srgbClr val="000000"/>
                </a:solidFill>
              </a:rPr>
              <a:t>Sources: CKI analysis; DOE, </a:t>
            </a:r>
            <a:r>
              <a:rPr lang="en-US" dirty="0">
                <a:solidFill>
                  <a:srgbClr val="000000"/>
                </a:solidFill>
                <a:hlinkClick r:id="rId33"/>
              </a:rPr>
              <a:t>Liftoff Report </a:t>
            </a:r>
            <a:r>
              <a:rPr lang="en-US" dirty="0">
                <a:solidFill>
                  <a:srgbClr val="000000"/>
                </a:solidFill>
              </a:rPr>
              <a:t>(2023); RMI, </a:t>
            </a:r>
            <a:r>
              <a:rPr lang="en-US" dirty="0">
                <a:solidFill>
                  <a:srgbClr val="000000"/>
                </a:solidFill>
                <a:hlinkClick r:id="rId34"/>
              </a:rPr>
              <a:t>The business case for LC3</a:t>
            </a:r>
            <a:r>
              <a:rPr lang="en-US" dirty="0">
                <a:solidFill>
                  <a:srgbClr val="000000"/>
                </a:solidFill>
                <a:cs typeface="Arial"/>
              </a:rPr>
              <a:t> </a:t>
            </a:r>
            <a:r>
              <a:rPr lang="en-US" dirty="0">
                <a:solidFill>
                  <a:srgbClr val="000000"/>
                </a:solidFill>
              </a:rPr>
              <a:t>(2024); IEA, </a:t>
            </a:r>
            <a:r>
              <a:rPr lang="en-US" dirty="0">
                <a:solidFill>
                  <a:srgbClr val="000000"/>
                </a:solidFill>
                <a:hlinkClick r:id="rId35"/>
              </a:rPr>
              <a:t>Net Zero by 2050</a:t>
            </a:r>
            <a:r>
              <a:rPr lang="en-US" dirty="0">
                <a:solidFill>
                  <a:srgbClr val="000000"/>
                </a:solidFill>
                <a:cs typeface="Arial"/>
              </a:rPr>
              <a:t> </a:t>
            </a:r>
            <a:r>
              <a:rPr lang="en-US" dirty="0">
                <a:solidFill>
                  <a:srgbClr val="000000"/>
                </a:solidFill>
              </a:rPr>
              <a:t>(2023); GCCA, </a:t>
            </a:r>
            <a:r>
              <a:rPr lang="en-US" dirty="0">
                <a:solidFill>
                  <a:srgbClr val="000000"/>
                </a:solidFill>
                <a:hlinkClick r:id="rId36"/>
              </a:rPr>
              <a:t>Concrete Future Roadmap</a:t>
            </a:r>
            <a:r>
              <a:rPr lang="en-US" dirty="0">
                <a:solidFill>
                  <a:srgbClr val="000000"/>
                </a:solidFill>
                <a:cs typeface="Arial"/>
              </a:rPr>
              <a:t> </a:t>
            </a:r>
            <a:r>
              <a:rPr lang="en-US" dirty="0">
                <a:solidFill>
                  <a:srgbClr val="000000"/>
                </a:solidFill>
              </a:rPr>
              <a:t>(2021).</a:t>
            </a:r>
          </a:p>
          <a:p>
            <a:r>
              <a:rPr lang="en-US" dirty="0">
                <a:solidFill>
                  <a:srgbClr val="000000"/>
                </a:solidFill>
              </a:rPr>
              <a:t>Credit: </a:t>
            </a:r>
            <a:r>
              <a:rPr lang="en-US" dirty="0">
                <a:solidFill>
                  <a:srgbClr val="000000"/>
                </a:solidFill>
                <a:latin typeface="Arial"/>
              </a:rPr>
              <a:t>Nicolas Herrera </a:t>
            </a:r>
            <a:r>
              <a:rPr lang="en-US" dirty="0" err="1">
                <a:solidFill>
                  <a:srgbClr val="000000"/>
                </a:solidFill>
                <a:latin typeface="Arial"/>
              </a:rPr>
              <a:t>Isaza</a:t>
            </a:r>
            <a:r>
              <a:rPr lang="en-US" dirty="0">
                <a:solidFill>
                  <a:srgbClr val="000000"/>
                </a:solidFill>
                <a:latin typeface="Arial"/>
              </a:rPr>
              <a:t>, Isabel Hoyos, </a:t>
            </a:r>
            <a:r>
              <a:rPr lang="en-US" dirty="0" err="1">
                <a:solidFill>
                  <a:srgbClr val="000000"/>
                </a:solidFill>
                <a:latin typeface="Arial"/>
              </a:rPr>
              <a:t>Hyae</a:t>
            </a:r>
            <a:r>
              <a:rPr lang="en-US" dirty="0">
                <a:solidFill>
                  <a:srgbClr val="000000"/>
                </a:solidFill>
                <a:latin typeface="Arial"/>
              </a:rPr>
              <a:t> Ryung Kim, and </a:t>
            </a:r>
            <a:r>
              <a:rPr lang="en-US" dirty="0">
                <a:solidFill>
                  <a:srgbClr val="000000"/>
                </a:solidFill>
                <a:latin typeface="Arial"/>
                <a:hlinkClick r:id="rId37"/>
              </a:rPr>
              <a:t>Gernot Wagner</a:t>
            </a:r>
            <a:r>
              <a:rPr lang="en-US" dirty="0">
                <a:solidFill>
                  <a:srgbClr val="000000"/>
                </a:solidFill>
                <a:latin typeface="Arial"/>
              </a:rPr>
              <a:t>. </a:t>
            </a:r>
            <a:r>
              <a:rPr lang="en-US" dirty="0">
                <a:solidFill>
                  <a:srgbClr val="000000"/>
                </a:solidFill>
                <a:latin typeface="Arial"/>
                <a:hlinkClick r:id="rId38"/>
              </a:rPr>
              <a:t>Share with attribution</a:t>
            </a:r>
            <a:r>
              <a:rPr lang="en-US" dirty="0">
                <a:solidFill>
                  <a:srgbClr val="000000"/>
                </a:solidFill>
                <a:latin typeface="Arial"/>
              </a:rPr>
              <a:t>: </a:t>
            </a:r>
            <a:r>
              <a:rPr lang="en-US" dirty="0">
                <a:solidFill>
                  <a:schemeClr val="tx1"/>
                </a:solidFill>
                <a:latin typeface="Arial"/>
              </a:rPr>
              <a:t>Wagner et al.,</a:t>
            </a:r>
            <a:r>
              <a:rPr lang="en-US" dirty="0">
                <a:solidFill>
                  <a:srgbClr val="000000"/>
                </a:solidFill>
                <a:latin typeface="Arial"/>
              </a:rPr>
              <a:t> “</a:t>
            </a:r>
            <a:r>
              <a:rPr lang="en-US" dirty="0">
                <a:solidFill>
                  <a:srgbClr val="000000"/>
                </a:solidFill>
                <a:latin typeface="Arial"/>
                <a:hlinkClick r:id="rId39"/>
              </a:rPr>
              <a:t>Decarbonizing Cement</a:t>
            </a:r>
            <a:r>
              <a:rPr lang="en-US" dirty="0">
                <a:solidFill>
                  <a:srgbClr val="000000"/>
                </a:solidFill>
                <a:latin typeface="Arial"/>
              </a:rPr>
              <a:t>” (16 July 2026).</a:t>
            </a:r>
            <a:endParaRPr lang="en-US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83807223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UNDODONOTDELETE" val="0"/>
  <p:tag name="THINKCELLPRESENTATIONDONOTDELETE" val="&lt;?xml version=&quot;1.0&quot; encoding=&quot;UTF-16&quot; standalone=&quot;yes&quot;?&gt;&lt;root reqver=&quot;32687&quot;&gt;&lt;version val=&quot;38650&quot;/&gt;&lt;CPresentation id=&quot;1&quot;&gt;&lt;m_precDefaultOrdinal&gt;&lt;m_bNumberIsYear val=&quot;1&quot;/&gt;&lt;m_chMinusSymbol&gt;-&lt;/m_chMinusSymbol&gt;&lt;m_chDecimalSymbol17909&gt;.&lt;/m_chDecimalSymbol17909&gt;&lt;m_nGroupingDigits17909 val=&quot;3&quot;/&gt;&lt;m_chGroupingSymbol17909&gt;,&lt;/m_chGroupingSymbol17909&gt;&lt;m_yearfmt&gt;&lt;begin val=&quot;0&quot;/&gt;&lt;end val=&quot;4&quot;/&gt;&lt;/m_yearfmt&gt;&lt;/m_precDefaultOrdinal&gt;&lt;m_precDefaultNumber&gt;&lt;m_bNumberIsYear val=&quot;1&quot;/&gt;&lt;m_chMinusSymbol&gt;-&lt;/m_chMinusSymbol&gt;&lt;m_chDecimalSymbol17909&gt;.&lt;/m_chDecimalSymbol17909&gt;&lt;m_nGroupingDigits17909 val=&quot;3&quot;/&gt;&lt;m_chGroupingSymbol17909&gt;,&lt;/m_chGroupingSymbol17909&gt;&lt;m_yearfmt&gt;&lt;begin val=&quot;0&quot;/&gt;&lt;end val=&quot;4&quot;/&gt;&lt;/m_yearfmt&gt;&lt;/m_precDefaultNumber&gt;&lt;m_precDefaultPercent&gt;&lt;m_bNumberIsYear val=&quot;1&quot;/&gt;&lt;m_chMinusSymbol&gt;-&lt;/m_chMinusSymbol&gt;&lt;m_nDecimalDigits17909 val=&quot;0&quot;/&gt;&lt;m_chDecimalSymbol17909&gt;.&lt;/m_chDecimalSymbol17909&gt;&lt;m_nGroupingDigits17909 val=&quot;3&quot;/&gt;&lt;m_chGroupingSymbol17909&gt;,&lt;/m_chGroupingSymbol17909&gt;&lt;m_strSuffix17909&gt;%&lt;/m_strSuffix17909&gt;&lt;m_yearfmt&gt;&lt;begin val=&quot;0&quot;/&gt;&lt;end val=&quot;4&quot;/&gt;&lt;/m_yearfmt&gt;&lt;/m_precDefaultPercent&gt;&lt;m_precDefaultDate&gt;&lt;m_bNumberIsYear val=&quot;0&quot;/&gt;&lt;m_strFormatTime&gt;%#m/%#d/%y&lt;/m_strFormatTime&gt;&lt;m_yearfmt&gt;&lt;begin val=&quot;4&quot;/&gt;&lt;end val=&quot;4&quot;/&gt;&lt;/m_yearfmt&gt;&lt;/m_precDefaultDate&gt;&lt;m_precDefaultDay&gt;&lt;m_yearfmt&gt;&lt;begin val=&quot;0&quot;/&gt;&lt;end val=&quot;4&quot;/&gt;&lt;/m_yearfmt&gt;&lt;/m_precDefaultDay&gt;&lt;m_precDefaultWeek&gt;&lt;m_yearfmt&gt;&lt;begin val=&quot;0&quot;/&gt;&lt;end val=&quot;4&quot;/&gt;&lt;/m_yearfmt&gt;&lt;/m_precDefaultWeek&gt;&lt;m_precDefaultMonth&gt;&lt;m_yearfmt&gt;&lt;begin val=&quot;0&quot;/&gt;&lt;end val=&quot;4&quot;/&gt;&lt;/m_yearfmt&gt;&lt;/m_precDefaultMonth&gt;&lt;m_precDefaultQuarter&gt;&lt;m_yearfmt&gt;&lt;begin val=&quot;0&quot;/&gt;&lt;end val=&quot;4&quot;/&gt;&lt;/m_yearfmt&gt;&lt;/m_precDefaultQuarter&gt;&lt;m_precDefaultYear&gt;&lt;m_yearfmt&gt;&lt;begin val=&quot;0&quot;/&gt;&lt;end val=&quot;4&quot;/&gt;&lt;/m_yearfmt&gt;&lt;/m_precDefaultYear&gt;&lt;m_precDefaultFYDay&gt;&lt;m_yearfmt&gt;&lt;begin val=&quot;0&quot;/&gt;&lt;end val=&quot;4&quot;/&gt;&lt;/m_yearfmt&gt;&lt;/m_precDefaultFYDay&gt;&lt;m_precDefaultFYWeek&gt;&lt;m_yearfmt&gt;&lt;begin val=&quot;0&quot;/&gt;&lt;end val=&quot;4&quot;/&gt;&lt;/m_yearfmt&gt;&lt;/m_precDefaultFYWeek&gt;&lt;m_precDefaultFYMonth&gt;&lt;m_yearfmt&gt;&lt;begin val=&quot;0&quot;/&gt;&lt;end val=&quot;4&quot;/&gt;&lt;/m_yearfmt&gt;&lt;/m_precDefaultFYMonth&gt;&lt;m_precDefaultFYQuarter&gt;&lt;m_yearfmt&gt;&lt;begin val=&quot;0&quot;/&gt;&lt;end val=&quot;4&quot;/&gt;&lt;/m_yearfmt&gt;&lt;/m_precDefaultFYQuarter&gt;&lt;m_precDefaultFYYear&gt;&lt;m_yearfmt&gt;&lt;begin val=&quot;0&quot;/&gt;&lt;end val=&quot;4&quot;/&gt;&lt;/m_yearfmt&gt;&lt;/m_precDefaultFYYear&gt;&lt;m_mruColor&gt;&lt;m_vecMRU length=&quot;5&quot;&gt;&lt;elem m_fUsage=&quot;3.27195752157100061552E+00&quot;&gt;&lt;m_msothmcolidx val=&quot;0&quot;/&gt;&lt;m_rgb r=&quot;CA&quot; g=&quot;B7&quot; b=&quot;FF&quot;/&gt;&lt;/elem&gt;&lt;elem m_fUsage=&quot;2.63007665009999991312E+00&quot;&gt;&lt;m_msothmcolidx val=&quot;0&quot;/&gt;&lt;m_rgb r=&quot;AE&quot; g=&quot;7B&quot; b=&quot;FF&quot;/&gt;&lt;/elem&gt;&lt;elem m_fUsage=&quot;9.00000000000000022204E-01&quot;&gt;&lt;m_msothmcolidx val=&quot;0&quot;/&gt;&lt;m_rgb r=&quot;D3&quot; g=&quot;D9&quot; b=&quot;E0&quot;/&gt;&lt;/elem&gt;&lt;elem m_fUsage=&quot;6.56100000000000127542E-01&quot;&gt;&lt;m_msothmcolidx val=&quot;0&quot;/&gt;&lt;m_rgb r=&quot;29&quot; g=&quot;34&quot; b=&quot;54&quot;/&gt;&lt;/elem&gt;&lt;elem m_fUsage=&quot;4.82954507382510167535E-01&quot;&gt;&lt;m_msothmcolidx val=&quot;0&quot;/&gt;&lt;m_rgb r=&quot;ED&quot; g=&quot;E8&quot; b=&quot;FF&quot;/&gt;&lt;/elem&gt;&lt;/m_vecMRU&gt;&lt;/m_mruColor&gt;&lt;m_eweekdayFirstOfWeek val=&quot;1&quot;/&gt;&lt;m_eweekdayFirstOfWorkweek val=&quot;2&quot;/&gt;&lt;m_eweekdayFirstOfWeekend val=&quot;7&quot;/&gt;&lt;/CPresentation&gt;&lt;/root&gt;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ORLhgmhI9r1yhBnVGzZZg"/>
</p:tagLst>
</file>

<file path=ppt/tags/tag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y8ZZSc3xy7HDLH55PpB1A"/>
</p:tagLst>
</file>

<file path=ppt/tags/tag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vhlK_5yqfvD0aS8lIvNtg"/>
</p:tagLst>
</file>

<file path=ppt/tags/tag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iHXsARExX.hNfBfwFQ6LA"/>
</p:tagLst>
</file>

<file path=ppt/tags/tag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x8HLYvWYleRGfij5NnXPA"/>
</p:tagLst>
</file>

<file path=ppt/tags/tag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RLlBua0iMQHl2u4_FB_Gg"/>
</p:tagLst>
</file>

<file path=ppt/tags/tag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j744U399SDnOum9lafWWw"/>
</p:tagLst>
</file>

<file path=ppt/tags/tag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bixPa.ngHi8NCg_PdGhTA"/>
</p:tagLst>
</file>

<file path=ppt/tags/tag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w8ZYqGeDCBN1QuXqn96Mw"/>
</p:tagLst>
</file>

<file path=ppt/tags/tag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GELuLW.YlowvTNtm52rBg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COLUMNS" val="1"/>
  <p:tag name="BTFPLAYOUTENABLED" val="1"/>
</p:tagLst>
</file>

<file path=ppt/tags/tag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ombsmbGczW0OYk5oFYHeQ"/>
</p:tagLst>
</file>

<file path=ppt/tags/tag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CfpfH1pEVKp4KsJTGDQwQ"/>
</p:tagLst>
</file>

<file path=ppt/tags/tag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eSO.Zb_XLUX8.HklRaDzA"/>
</p:tagLst>
</file>

<file path=ppt/tags/tag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YpQ2I84VXeqeFN4X51cxg"/>
</p:tagLst>
</file>

<file path=ppt/tags/tag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eLS51dz...TrJcd2huetQ"/>
</p:tagLst>
</file>

<file path=ppt/tags/tag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PMbUa4KumiTed66h3X1IA"/>
</p:tagLst>
</file>

<file path=ppt/tags/tag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jOoIjTQXY4IxNpUODuEIA"/>
</p:tagLst>
</file>

<file path=ppt/tags/tag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wJWEybqUxna2BHzWoem2A"/>
</p:tagLst>
</file>

<file path=ppt/tags/tag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dxo.09t6lzX9ZywQ4LRIQ"/>
</p:tagLst>
</file>

<file path=ppt/tags/tag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c2sxalJ9bXG_owXvo1psA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vhCmlKbwmCWXdEZrQGhjw"/>
</p:tagLst>
</file>

<file path=ppt/tags/tag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duCs8XGyirKSofyW_8VCw"/>
</p:tagLst>
</file>

<file path=ppt/tags/tag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_Kyk7WTkHnj0UYF3G06cA"/>
</p:tagLst>
</file>

<file path=ppt/tags/tag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ljaTkhlJZCGNUZT3jrGoQ"/>
</p:tagLst>
</file>

<file path=ppt/tags/tag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QAqEMgiVfH32aXfN4H3MA"/>
</p:tagLst>
</file>

<file path=ppt/tags/tag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03nz4IUcVjE_Eafd.1MIg"/>
</p:tagLst>
</file>

<file path=ppt/tags/tag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A1yfHDrNxz_Y4gqXXsUWw"/>
</p:tagLst>
</file>

<file path=ppt/tags/tag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g7JCWBphkVdr.sYz3L.nA"/>
</p:tagLst>
</file>

<file path=ppt/tags/tag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VoG0I_kc8pOgtsKL8wS2Q"/>
</p:tagLst>
</file>

<file path=ppt/tags/tag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1CfapaXg_5HhurqZ_sQDg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4kfXZPZpk3nXeJ3KgWBbQ"/>
</p:tagLst>
</file>

<file path=ppt/tags/tag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6VAFIohNjg2bDv9s0opfQ"/>
</p:tagLst>
</file>

<file path=ppt/tags/tag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qtLghtD_NPmXH91oX2slA"/>
</p:tagLst>
</file>

<file path=ppt/tags/tag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JWqqgesp2EAmcm9JZTB3g"/>
</p:tagLst>
</file>

<file path=ppt/tags/tag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rj52pEYxZnrZME9EeTGcg"/>
</p:tagLst>
</file>

<file path=ppt/tags/tag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Qg7dkSX9djHULs3HnxK4A"/>
</p:tagLst>
</file>

<file path=ppt/tags/tag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PPiHDhhFszxq6VBFak4xg"/>
</p:tagLst>
</file>

<file path=ppt/tags/tag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6TpSeSWW.fcCCt29y7P_A"/>
</p:tagLst>
</file>

<file path=ppt/tags/tag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cj9SUBC5GmQZwkVvjnmFw"/>
</p:tagLst>
</file>

<file path=ppt/tags/tag1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cnB0loBAsQvb40g_ObJnw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0VMNXVI0GzwKt8VrYaZpg"/>
</p:tagLst>
</file>

<file path=ppt/tags/tag1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eFMntYaLnUs9rWTmhzXJw"/>
</p:tagLst>
</file>

<file path=ppt/tags/tag1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Y5y6dLLTvrQ3.C1x.G5Hg"/>
</p:tagLst>
</file>

<file path=ppt/tags/tag1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VfBn4RNdHy.o9RyYF_6Kg"/>
</p:tagLst>
</file>

<file path=ppt/tags/tag1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Q4wooyq5At6knLZdL9rEQ"/>
</p:tagLst>
</file>

<file path=ppt/tags/tag1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qK31T0KrMa.GNTjPIOJSA"/>
</p:tagLst>
</file>

<file path=ppt/tags/tag1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xKJs39ytmYhWf84VveOqQ"/>
</p:tagLst>
</file>

<file path=ppt/tags/tag1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hGex8efwyhR6n.cFzKlvQ"/>
</p:tagLst>
</file>

<file path=ppt/tags/tag1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kg0hfIhMCaqvGJRQ3SD9w"/>
</p:tagLst>
</file>

<file path=ppt/tags/tag1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Du0dGK7pZRqKwlKhD9k0A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5eh2kPFQLQj1MyMRPvhbw"/>
</p:tagLst>
</file>

<file path=ppt/tags/tag1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nuw8U7GGPyIU.A7ILLRTg"/>
</p:tagLst>
</file>

<file path=ppt/tags/tag1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jImrAFs4Pj7mDQYdSLflQ"/>
</p:tagLst>
</file>

<file path=ppt/tags/tag1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rJnZU2EDXAjP3NqQ6HhcA"/>
</p:tagLst>
</file>

<file path=ppt/tags/tag1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1pgUfr.h8ODHTPP6FSBLQ"/>
</p:tagLst>
</file>

<file path=ppt/tags/tag1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EEXCoTXTZl.d0OQkj216A"/>
</p:tagLst>
</file>

<file path=ppt/tags/tag1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M7rNMqHsQ7mqLOxOI5MRA"/>
</p:tagLst>
</file>

<file path=ppt/tags/tag1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0QyD3xHCmmeZSpSe.S6Eg"/>
</p:tagLst>
</file>

<file path=ppt/tags/tag1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R1K0rtHj0vFqOf0WoaXAQ"/>
</p:tagLst>
</file>

<file path=ppt/tags/tag1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COLUMNS" val="4"/>
  <p:tag name="BTFPLAYOUTENABLED" val="0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1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O.XVS90m7L6iTJqugP1Ag"/>
</p:tagLst>
</file>

<file path=ppt/tags/tag1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Wa7BRi6Nt8FMGKPyK_5AA"/>
</p:tagLst>
</file>

<file path=ppt/tags/tag1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dfsP8wZFPlC31XwdHTXEA"/>
</p:tagLst>
</file>

<file path=ppt/tags/tag1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nWJzINtQpNFd.D1ZcRrLQ"/>
</p:tagLst>
</file>

<file path=ppt/tags/tag1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7VMsl6DVDAD7nNYTbdL1g"/>
</p:tagLst>
</file>

<file path=ppt/tags/tag1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400JyMpxuNmkjR46cq1SQ"/>
</p:tagLst>
</file>

<file path=ppt/tags/tag1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d3da02l.HS.V5XCsZaSlg"/>
</p:tagLst>
</file>

<file path=ppt/tags/tag1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O1_UeuEnV4GRi5J6blSIw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nnUVk1pbQUWIEjpPYQjvw"/>
</p:tagLst>
</file>

<file path=ppt/tags/tag1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viofRBOunfaLqlCfREY2w"/>
</p:tagLst>
</file>

<file path=ppt/tags/tag1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Z.iQ2pXLgSSj4wFdQZbig"/>
</p:tagLst>
</file>

<file path=ppt/tags/tag1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jJlkHHpY3hVMM7aBLTswA"/>
</p:tagLst>
</file>

<file path=ppt/tags/tag1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iGFzQojQoAPpJ1lYoRtCg"/>
</p:tagLst>
</file>

<file path=ppt/tags/tag1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39jnBXYCcq9G6DepfXqQQ"/>
</p:tagLst>
</file>

<file path=ppt/tags/tag1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_DSweOWKCOUmCVD4c1k.Q"/>
</p:tagLst>
</file>

<file path=ppt/tags/tag1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1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JCUFuDb0RAoXVugg.xJIA"/>
</p:tagLst>
</file>

<file path=ppt/tags/tag1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bN5fobf.jt0Wx64ZANHIw"/>
</p:tagLst>
</file>

<file path=ppt/tags/tag1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zNt_IFU0Zinyc5cjN6pVw"/>
</p:tagLst>
</file>

<file path=ppt/tags/tag1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gq_oQ81B3GmRVZJjZZngA"/>
</p:tagLst>
</file>

<file path=ppt/tags/tag1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0pekcWusjIdwXks1wLnlw"/>
</p:tagLst>
</file>

<file path=ppt/tags/tag1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1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1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yonJBRZNywNRsnrBgGJ1w"/>
</p:tagLst>
</file>

<file path=ppt/tags/tag1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8UuZkal4LVWFzaR62u0yw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QXx0gxms73tgXqV6RC7sA"/>
</p:tagLst>
</file>

<file path=ppt/tags/tag1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2oX57VVYTuEcf9193BbDg"/>
</p:tagLst>
</file>

<file path=ppt/tags/tag1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MkTwgaPgAOtkyKroQYsLw"/>
</p:tagLst>
</file>

<file path=ppt/tags/tag1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UiizTq.HBOHmomhuTO77w"/>
</p:tagLst>
</file>

<file path=ppt/tags/tag1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8rrKKIQiGFtohOlkZstdg"/>
</p:tagLst>
</file>

<file path=ppt/tags/tag1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pZNllFzXYFY5n_oltLrMA"/>
</p:tagLst>
</file>

<file path=ppt/tags/tag1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20FE2cUyblIffAQ28o8Gg"/>
</p:tagLst>
</file>

<file path=ppt/tags/tag1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VklK0u90VaW4ac7qllKaQ"/>
</p:tagLst>
</file>

<file path=ppt/tags/tag1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ovEHB1e8_4btayXxDmlIA"/>
</p:tagLst>
</file>

<file path=ppt/tags/tag1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2tvNGSdIy7MToPl1AydUQ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COLUMNS" val="1"/>
  <p:tag name="BTFPLAYOUTENABLED" val="1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JVycjBmCBlOehn43vhKcQ"/>
</p:tagLst>
</file>

<file path=ppt/tags/tag2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g8i8sCq0OqFbwmdLUXdiA"/>
</p:tagLst>
</file>

<file path=ppt/tags/tag2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KTtGLsPAKeKCZxCNvTTWg"/>
</p:tagLst>
</file>

<file path=ppt/tags/tag2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tmzjq7E0ZoNPuyxuJIJ2A"/>
</p:tagLst>
</file>

<file path=ppt/tags/tag2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GWgRV1UAUndaZny05WwbQ"/>
</p:tagLst>
</file>

<file path=ppt/tags/tag2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g628oSeDc7c0uYRgiFjsg"/>
</p:tagLst>
</file>

<file path=ppt/tags/tag2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rLhEwSai3Xn4DvaxiZzsg"/>
</p:tagLst>
</file>

<file path=ppt/tags/tag2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5MQEfFyiimHJzvxwBxVlg"/>
</p:tagLst>
</file>

<file path=ppt/tags/tag2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PRGrROCD7j4SHG13N2GvQ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_HAFMsu.cbqwZ59R5vIDg"/>
</p:tagLst>
</file>

<file path=ppt/tags/tag2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COWjFVqoNHzyIPho2h9_w"/>
</p:tagLst>
</file>

<file path=ppt/tags/tag2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12JW1Hgj3cBsHnwdJkI9A"/>
</p:tagLst>
</file>

<file path=ppt/tags/tag2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9wsfBcxquqH67nbIi_Mdg"/>
</p:tagLst>
</file>

<file path=ppt/tags/tag2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S6bQpr7WBNOnMeRB.k5vg"/>
</p:tagLst>
</file>

<file path=ppt/tags/tag2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xkPfzwhzgWB2kSNYhcNpw"/>
</p:tagLst>
</file>

<file path=ppt/tags/tag2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Kq7hbXD8.HoeL.ClKXPvA"/>
</p:tagLst>
</file>

<file path=ppt/tags/tag2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cXakV1VGVl3MXl_9lly_Q"/>
</p:tagLst>
</file>

<file path=ppt/tags/tag2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3ROPFkO1CDb_SGgQD0Uyg"/>
</p:tagLst>
</file>

<file path=ppt/tags/tag2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QJx08SAbOk7PNdckK11fA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vgAABFmYBJEJiX9AQTDKw"/>
</p:tagLst>
</file>

<file path=ppt/tags/tag2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fFiO8MZzj0TQedTLVX9fQ"/>
</p:tagLst>
</file>

<file path=ppt/tags/tag2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h.4cwoSSfcJ5u9N78puBQ"/>
</p:tagLst>
</file>

<file path=ppt/tags/tag2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zf.D5MRRlwr70YUxOJONw"/>
</p:tagLst>
</file>

<file path=ppt/tags/tag2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Vr2YLl9WHbZP5oFDClk6g"/>
</p:tagLst>
</file>

<file path=ppt/tags/tag2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KecMZAcGOF2gMC8hzkgiA"/>
</p:tagLst>
</file>

<file path=ppt/tags/tag2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259BUzvcSacQQy84mHkeA"/>
</p:tagLst>
</file>

<file path=ppt/tags/tag2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NYUV0xmHZZnfZ9D9Bf0rg"/>
</p:tagLst>
</file>

<file path=ppt/tags/tag2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EiFvQiJqFZHOx3Qx0mX2A"/>
</p:tagLst>
</file>

<file path=ppt/tags/tag2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pe3k1TgvXCMzE2M6TbXNA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UXh6vzC4gqd9MFfBfUs.w"/>
</p:tagLst>
</file>

<file path=ppt/tags/tag2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4pbRw.xTwLWpskAG0j37A"/>
</p:tagLst>
</file>

<file path=ppt/tags/tag2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SWA30JBVXlr5cUU.aoogg"/>
</p:tagLst>
</file>

<file path=ppt/tags/tag2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tXAoBxytZp8QnCYNP8zNw"/>
</p:tagLst>
</file>

<file path=ppt/tags/tag2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dl_XLO.CnxWGa27icpMyg"/>
</p:tagLst>
</file>

<file path=ppt/tags/tag2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te6cy3lAMBZ1s0R3kN4fQ"/>
</p:tagLst>
</file>

<file path=ppt/tags/tag2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t0A3ESiOw8avWF2s.3hhA"/>
</p:tagLst>
</file>

<file path=ppt/tags/tag2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p14pblDzHMXhetAtv2NbA"/>
</p:tagLst>
</file>

<file path=ppt/tags/tag2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M9ZCfcyMN.Fb5a5gncQLg"/>
</p:tagLst>
</file>

<file path=ppt/tags/tag2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1uxL5q1LHmBfaBgKIUg4Q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rf9V20iDVSEw.RkTPGDag"/>
</p:tagLst>
</file>

<file path=ppt/tags/tag2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fdPXkLnN.rA6qQDAr1IZA"/>
</p:tagLst>
</file>

<file path=ppt/tags/tag2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S4llaisG2FdsWayWD9.Sw"/>
</p:tagLst>
</file>

<file path=ppt/tags/tag2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qq9Xh5aRM444ibbN_SQpw"/>
</p:tagLst>
</file>

<file path=ppt/tags/tag2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OSB1YDl0IO4SLKvADSVew"/>
</p:tagLst>
</file>

<file path=ppt/tags/tag2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i3kyn86Hh_3C00JJqQLhw"/>
</p:tagLst>
</file>

<file path=ppt/tags/tag2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cpsptt9bcRSllSJmNYjzA"/>
</p:tagLst>
</file>

<file path=ppt/tags/tag2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AZ._mdgWEfGleIABhUsuA"/>
</p:tagLst>
</file>

<file path=ppt/tags/tag2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p3tu86f.dzsoZhJgblS8Q"/>
</p:tagLst>
</file>

<file path=ppt/tags/tag2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ncT4PYmzworZruDoCf0Qw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6CuwSC7VKyJFZtil5yzwg"/>
</p:tagLst>
</file>

<file path=ppt/tags/tag2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Wm252zQoTekpljOHR.DzA"/>
</p:tagLst>
</file>

<file path=ppt/tags/tag2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qJkgcszV85zjOzi84NxQw"/>
</p:tagLst>
</file>

<file path=ppt/tags/tag2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2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4HBjhdLTrJ8DuGlaqfZFg"/>
</p:tagLst>
</file>

<file path=ppt/tags/tag2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JtKW0IBN8OOWfns87C.OA"/>
</p:tagLst>
</file>

<file path=ppt/tags/tag2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yQ0Oc4BqPkSRWDTfojxJA"/>
</p:tagLst>
</file>

<file path=ppt/tags/tag2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lbTf.cLm5gy4o1_upiAXA"/>
</p:tagLst>
</file>

<file path=ppt/tags/tag2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.jTh4PjWHKUWAWCkiHRKA"/>
</p:tagLst>
</file>

<file path=ppt/tags/tag2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qDhLc09JnYw1Tzt3wSqdQ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YVCkb1kf.m5wjXL1o2cGg"/>
</p:tagLst>
</file>

<file path=ppt/tags/tag2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jXR3CL3QPNX4GtAmL7dMQ"/>
</p:tagLst>
</file>

<file path=ppt/tags/tag2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VEdJ5KAm7unT.8CmgcC4g"/>
</p:tagLst>
</file>

<file path=ppt/tags/tag2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7Qs61MBVBcsnjD4KJiGWw"/>
</p:tagLst>
</file>

<file path=ppt/tags/tag2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eBb9RG2ICaZnBmRwrASgw"/>
</p:tagLst>
</file>

<file path=ppt/tags/tag2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fQRc3lBma8p4ndxn_wTRg"/>
</p:tagLst>
</file>

<file path=ppt/tags/tag2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y_5mfHuJ1wXpVifTYR4Fw"/>
</p:tagLst>
</file>

<file path=ppt/tags/tag2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cSd0y8pwv2U1W.U5MC9lg"/>
</p:tagLst>
</file>

<file path=ppt/tags/tag2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FfIIWULNIWx_LuyJEAncg"/>
</p:tagLst>
</file>

<file path=ppt/tags/tag2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etglKYeWX3kITptnnEBLg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  <p:tag name="BTFPLAYOUTCOLUMNS" val="1"/>
</p:tagLst>
</file>

<file path=ppt/tags/tag2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bYF7cx8z_uxkcvQNBh2cA"/>
</p:tagLst>
</file>

<file path=ppt/tags/tag2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9cRMX.6y3fqeMUVHNRVPw"/>
</p:tagLst>
</file>

<file path=ppt/tags/tag2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NqQ_EGnQOvUIueNsIjkog"/>
</p:tagLst>
</file>

<file path=ppt/tags/tag2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CwcRcbJPicdZlLHJMJ3Iw"/>
</p:tagLst>
</file>

<file path=ppt/tags/tag2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0ZS8NwLQGybV_cD29yEwQ"/>
</p:tagLst>
</file>

<file path=ppt/tags/tag2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AUisuu9sT2ffquOfE4o9w"/>
</p:tagLst>
</file>

<file path=ppt/tags/tag2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LviT6mWDzSd_1Fi39pcpw"/>
</p:tagLst>
</file>

<file path=ppt/tags/tag2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Xtvid_dRDoLhTmI68KtvQ"/>
</p:tagLst>
</file>

<file path=ppt/tags/tag2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4Ma7OXAIZPKhH5MfK3Abw"/>
</p:tagLst>
</file>

<file path=ppt/tags/tag2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mHenuX1juYJ6URf0tNPkA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COLUMNS" val="1"/>
  <p:tag name="BTFPLAYOUTENABLED" val="1"/>
</p:tagLst>
</file>

<file path=ppt/tags/tag2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5Z_vfiYnu3HdxJzeXsjbQ"/>
</p:tagLst>
</file>

<file path=ppt/tags/tag2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yOvsACiGDuKH99Nk4iCoQ"/>
</p:tagLst>
</file>

<file path=ppt/tags/tag2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2.VdhA3O4j93hsOT9Aalw"/>
</p:tagLst>
</file>

<file path=ppt/tags/tag2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ZPYzBYEodWsMa0p_aRBkg"/>
</p:tagLst>
</file>

<file path=ppt/tags/tag2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6n4PfMnAxPQugSSNn2YGw"/>
</p:tagLst>
</file>

<file path=ppt/tags/tag2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wXHzr5umRlULQ4op1K4.w"/>
</p:tagLst>
</file>

<file path=ppt/tags/tag2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hjarPxWh1rM.7q6145zlQ"/>
</p:tagLst>
</file>

<file path=ppt/tags/tag2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ZEUUruZPYAUEE9jpUa_Uw"/>
</p:tagLst>
</file>

<file path=ppt/tags/tag2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hjZlyGyXnDgbuNjtfcz7g"/>
</p:tagLst>
</file>

<file path=ppt/tags/tag2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J3Vlust6FfWa7Gdi4ePmQ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O8_GcKRnKXZMAuGw8vRMg"/>
</p:tagLst>
</file>

<file path=ppt/tags/tag2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Sem0uUY5G_xkGZO6581dg"/>
</p:tagLst>
</file>

<file path=ppt/tags/tag2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xCUxNd6rS7FEyCRi_60KQ"/>
</p:tagLst>
</file>

<file path=ppt/tags/tag2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0mVMsQ4yIO708dtfcS8cg"/>
</p:tagLst>
</file>

<file path=ppt/tags/tag2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wflQa5ctFORrbLPT1mfog"/>
</p:tagLst>
</file>

<file path=ppt/tags/tag2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cVjXsEQhhky_PE7ivKBlg"/>
</p:tagLst>
</file>

<file path=ppt/tags/tag2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yhVHU1Esfvz4tsYPFyvHg"/>
</p:tagLst>
</file>

<file path=ppt/tags/tag2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dLqR6sbSXZNmSD9vJFJWA"/>
</p:tagLst>
</file>

<file path=ppt/tags/tag2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fg7gI.UMeLhwfdfMtdM7w"/>
</p:tagLst>
</file>

<file path=ppt/tags/tag2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wSqCBKqpNpKgmEwazlEAg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tIJ14QV04yuLH9oaCZB6w"/>
</p:tagLst>
</file>

<file path=ppt/tags/tag3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dlQzu44aE.dyBZQ1GuWBg"/>
</p:tagLst>
</file>

<file path=ppt/tags/tag3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.9W8M8SDPdz06xr5BK_sg"/>
</p:tagLst>
</file>

<file path=ppt/tags/tag3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u6z8o..YV.4Jp5tfDkwog"/>
</p:tagLst>
</file>

<file path=ppt/tags/tag3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U7Bc.RQsjVQkmL8eTCIOg"/>
</p:tagLst>
</file>

<file path=ppt/tags/tag3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mVV2fnPq_h8Uem8zs0JmA"/>
</p:tagLst>
</file>

<file path=ppt/tags/tag3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TB3J3IYJtHFq9PfcDmWng"/>
</p:tagLst>
</file>

<file path=ppt/tags/tag3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91nhL7IhMcYAsaHL5dC4g"/>
</p:tagLst>
</file>

<file path=ppt/tags/tag3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3JNSiLI4cgnMzDgNBkwFQ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FB3ZtKuLLPDeqLf70HG4g"/>
</p:tagLst>
</file>

<file path=ppt/tags/tag3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Ef7E3TEBAkx5I3AZ5I6Og"/>
</p:tagLst>
</file>

<file path=ppt/tags/tag3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FULGlISZ1Vt7a2s217OEw"/>
</p:tagLst>
</file>

<file path=ppt/tags/tag3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2fcMnakIG1V2SX0jd95UQ"/>
</p:tagLst>
</file>

<file path=ppt/tags/tag3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_d1gnPzoXAOg50iRjDcPA"/>
</p:tagLst>
</file>

<file path=ppt/tags/tag3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Fm1YxONT5YZONNCLcpNnQ"/>
</p:tagLst>
</file>

<file path=ppt/tags/tag3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0N6JCivS1OGrD4Nj3iEug"/>
</p:tagLst>
</file>

<file path=ppt/tags/tag3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g3cd1E71HCi3OsxuNv.Ig"/>
</p:tagLst>
</file>

<file path=ppt/tags/tag3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L2Qq5tbMAe.F63We1r7.w"/>
</p:tagLst>
</file>

<file path=ppt/tags/tag3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jiSHdtWHs0RIp7_7oLB_Q"/>
</p:tagLst>
</file>

<file path=ppt/tags/tag3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fvxDRYaioP2UM9mh0Q70g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oTp_vjm3axZZNV13vKjbg"/>
</p:tagLst>
</file>

<file path=ppt/tags/tag3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XbKQxapXV1BwwlyQYR1zQ"/>
</p:tagLst>
</file>

<file path=ppt/tags/tag3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DJPB6DFZnsTDgAKWBmkpA"/>
</p:tagLst>
</file>

<file path=ppt/tags/tag3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m.JKg5r5Q4w.wm3pp1GIA"/>
</p:tagLst>
</file>

<file path=ppt/tags/tag3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O6Qxkh1md_cChkuYtEzeA"/>
</p:tagLst>
</file>

<file path=ppt/tags/tag3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C9tYNhKfF6RbEq3keIL7Q"/>
</p:tagLst>
</file>

<file path=ppt/tags/tag3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MbU4AFOxlW14ejpRUMpFg"/>
</p:tagLst>
</file>

<file path=ppt/tags/tag3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.eYbwRAEsSgH6TJGcZx4w"/>
</p:tagLst>
</file>

<file path=ppt/tags/tag3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96Ol52sBknOBE5t4qetCQ"/>
</p:tagLst>
</file>

<file path=ppt/tags/tag3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GVm9U5nkc1di4gFmg6EAQ"/>
</p:tagLst>
</file>

<file path=ppt/tags/tag3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pDHFmHPStW4z7rWDdtWsQ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UxaFLUbcJzj7iTaLNfkVA"/>
</p:tagLst>
</file>

<file path=ppt/tags/tag3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fDAeAqe6hq54qdA439ePg"/>
</p:tagLst>
</file>

<file path=ppt/tags/tag3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E2zmIiSaN3Kmczv6dP1CA"/>
</p:tagLst>
</file>

<file path=ppt/tags/tag3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Ajs4HEeQnNPMQLELPZfsg"/>
</p:tagLst>
</file>

<file path=ppt/tags/tag3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MV.y8s4ST2.awDcpDkYeQ"/>
</p:tagLst>
</file>

<file path=ppt/tags/tag3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3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3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NRcBOymt5cw1pok5O83sw"/>
</p:tagLst>
</file>

<file path=ppt/tags/tag3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3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3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a_mr5Qbdnxy2BOzQ.clzA"/>
</p:tagLst>
</file>

<file path=ppt/tags/tag3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fyLvN.pY1MDVXvhPhDSFQ"/>
</p:tagLst>
</file>

<file path=ppt/tags/tag3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q1rlFL33HHwy0GjoYjK8w"/>
</p:tagLst>
</file>

<file path=ppt/tags/tag3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Cx_u.RhHMCI.satvSPp2Q"/>
</p:tagLst>
</file>

<file path=ppt/tags/tag3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VioIf_tmL7ySYztJIxFVw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jTAWAz.6jAeRx9MZWkVTQ"/>
</p:tagLst>
</file>

<file path=ppt/tags/tag3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sT1pD.pLyl5sYG3MwBrWw"/>
</p:tagLst>
</file>

<file path=ppt/tags/tag3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MXYD0zx2wl3NKMl.bgghg"/>
</p:tagLst>
</file>

<file path=ppt/tags/tag3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WIrQ7Ttn5V8J59tk8Qp8g"/>
</p:tagLst>
</file>

<file path=ppt/tags/tag3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sqYrCjfo3Vfp.xZPg1RwQ"/>
</p:tagLst>
</file>

<file path=ppt/tags/tag3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YRmu2ZvFP9qmDQ6FGyO_A"/>
</p:tagLst>
</file>

<file path=ppt/tags/tag3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xoFI6vmrQ0ae1GAOmHm4A"/>
</p:tagLst>
</file>

<file path=ppt/tags/tag3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ksfr.clDFjSA26TAGA1Uw"/>
</p:tagLst>
</file>

<file path=ppt/tags/tag3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46mAUOkb_b2vGLfZZQ5tQ"/>
</p:tagLst>
</file>

<file path=ppt/tags/tag3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TokH1BZPQgtuaAP6m3C4w"/>
</p:tagLst>
</file>

<file path=ppt/tags/tag3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A8hM7mm8uvMs3iokWW6kg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c7s_S_OuHXrziJwn0fXjQ"/>
</p:tagLst>
</file>

<file path=ppt/tags/tag3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zyZR3Npg2r5.PEhicsomw"/>
</p:tagLst>
</file>

<file path=ppt/tags/tag3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dZ1XQynQDfX49.Ei_3PcQ"/>
</p:tagLst>
</file>

<file path=ppt/tags/tag3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7lIl8dn5gRnTya_KVx0VA"/>
</p:tagLst>
</file>

<file path=ppt/tags/tag3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NTJ1SCrQFm75BT5aGkwYw"/>
</p:tagLst>
</file>

<file path=ppt/tags/tag3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_zgA1kGdk5dC4fm9WL2bQ"/>
</p:tagLst>
</file>

<file path=ppt/tags/tag3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53KAZQvhPni_bX6w8VNxw"/>
</p:tagLst>
</file>

<file path=ppt/tags/tag3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scS_SI0eZ.CJumnZYb9qw"/>
</p:tagLst>
</file>

<file path=ppt/tags/tag3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zT6jug1ZDQaDUKdNYIpEw"/>
</p:tagLst>
</file>

<file path=ppt/tags/tag3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39aazBAw846n8A7piduaQ"/>
</p:tagLst>
</file>

<file path=ppt/tags/tag3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HzpGIUAWJU8JeN4hWYMVg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q9fG03RjvtPRT4_WXoZyw"/>
</p:tagLst>
</file>

<file path=ppt/tags/tag3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9.IyOrDGXzG1.RNH2Eamw"/>
</p:tagLst>
</file>

<file path=ppt/tags/tag3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rVnFGWB2XlXMdG0iC_j8w"/>
</p:tagLst>
</file>

<file path=ppt/tags/tag3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P2K3TEb_a40c_QJfKH8fw"/>
</p:tagLst>
</file>

<file path=ppt/tags/tag3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IZ1mLmaqSIACykvYTqLYA"/>
</p:tagLst>
</file>

<file path=ppt/tags/tag3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ch48RAwt3oFOF4qCaxK4g"/>
</p:tagLst>
</file>

<file path=ppt/tags/tag3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v5OfxfsOqNLef5VY6oN1A"/>
</p:tagLst>
</file>

<file path=ppt/tags/tag3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3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MB8DGBOPuiIWvOFR7b.kQ"/>
</p:tagLst>
</file>

<file path=ppt/tags/tag3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qpeFOAOQ9BLy6egYL8LuA"/>
</p:tagLst>
</file>

<file path=ppt/tags/tag3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xd56fAe9o0NrxrNVwcPpQ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BqqMrYzGTuBZDfx0KwatQ"/>
</p:tagLst>
</file>

<file path=ppt/tags/tag3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DgeUkbv52W_bZ5OzFiSAw"/>
</p:tagLst>
</file>

<file path=ppt/tags/tag3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VtnowYZg4UP6dAG6ROaTw"/>
</p:tagLst>
</file>

<file path=ppt/tags/tag3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gjMRuhIAGDGh6PiOFr01g"/>
</p:tagLst>
</file>

<file path=ppt/tags/tag3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Wy5TVSYgzwgVNCcd6dgdA"/>
</p:tagLst>
</file>

<file path=ppt/tags/tag3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LXXiiqBoJLn5cbzYPRN2Q"/>
</p:tagLst>
</file>

<file path=ppt/tags/tag3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hSVPAWI3O93IFi824_o1g"/>
</p:tagLst>
</file>

<file path=ppt/tags/tag3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QoQqdI3C7z3Dn_iYk9vFg"/>
</p:tagLst>
</file>

<file path=ppt/tags/tag3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SJ2YqDvoEJHdoPh785Dvg"/>
</p:tagLst>
</file>

<file path=ppt/tags/tag3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iKmYw.AxweXqt8EU4wVkg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QjMf6hJuJQiDvHH8W33Pw"/>
</p:tagLst>
</file>

<file path=ppt/tags/tag3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ybP6zpSJwsEbtl0ZJPHiA"/>
</p:tagLst>
</file>

<file path=ppt/tags/tag3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mzMsXKkGGN2euJFlCJRvA"/>
</p:tagLst>
</file>

<file path=ppt/tags/tag3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ij_k7_J4mEUPJv92pAZlw"/>
</p:tagLst>
</file>

<file path=ppt/tags/tag3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QlBBV9W_FdZ2pZuCWs3rw"/>
</p:tagLst>
</file>

<file path=ppt/tags/tag3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XcH_haC1yHcc6Bp9.aufg"/>
</p:tagLst>
</file>

<file path=ppt/tags/tag3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czvecE4xJeXGUzKcmMCdA"/>
</p:tagLst>
</file>

<file path=ppt/tags/tag3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_GgwpKDlSBHvfC63zqYsA"/>
</p:tagLst>
</file>

<file path=ppt/tags/tag3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ktd6NN4iVW_21B3f3lrrg"/>
</p:tagLst>
</file>

<file path=ppt/tags/tag3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agj6YdYWEG_sii1NglLbg"/>
</p:tagLst>
</file>

<file path=ppt/tags/tag3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fZX1iWLqRiCnbv.TvzdAQ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LqZrl9hI9y17GFA2aCGdA"/>
</p:tagLst>
</file>

<file path=ppt/tags/tag4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ahZxZtQluo1kuG8QmJ1XQ"/>
</p:tagLst>
</file>

<file path=ppt/tags/tag4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DeMwx1B53hR2iz8Wo2zcw"/>
</p:tagLst>
</file>

<file path=ppt/tags/tag4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fOLEldY6TvjSXD95wXYog"/>
</p:tagLst>
</file>

<file path=ppt/tags/tag4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W1Gkq.Oln3H0RCLwOjHYg"/>
</p:tagLst>
</file>

<file path=ppt/tags/tag4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ODBmRCwovwd0PvIA8fAqA"/>
</p:tagLst>
</file>

<file path=ppt/tags/tag4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NEl4r8Xkb2VtRS5vDQIEw"/>
</p:tagLst>
</file>

<file path=ppt/tags/tag4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O_n_SHYICVUZg8iPLO0DQ"/>
</p:tagLst>
</file>

<file path=ppt/tags/tag4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1VoC3eTNhub2sLUd3Jdsiw"/>
</p:tagLst>
</file>

<file path=ppt/tags/tag4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f3T0YK.sc9d_JUAYaiBJA"/>
</p:tagLst>
</file>

<file path=ppt/tags/tag4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Aelk0K50KYw4_w_CkQN0A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jzUFo3PIKK.OBDp0n.35g"/>
</p:tagLst>
</file>

<file path=ppt/tags/tag4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OsIvhkqtSDA8y6U8f8O0g"/>
</p:tagLst>
</file>

<file path=ppt/tags/tag4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JwlwCgkgQdaupOr4kBCOw"/>
</p:tagLst>
</file>

<file path=ppt/tags/tag4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2_U_pNKoz6IMVcNZr5qrg"/>
</p:tagLst>
</file>

<file path=ppt/tags/tag4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FpPA8G8l6Z_7EF8ppvnVQ"/>
</p:tagLst>
</file>

<file path=ppt/tags/tag4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zgzqFPXnHvZCJ_0HKPNzw"/>
</p:tagLst>
</file>

<file path=ppt/tags/tag4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yh3jrgvSM9M3QKLB2kWqQ"/>
</p:tagLst>
</file>

<file path=ppt/tags/tag4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S8BkkgJhqcHED7TP4.V2w"/>
</p:tagLst>
</file>

<file path=ppt/tags/tag4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.qzj0ewZIaUE0vcEA2Ekw"/>
</p:tagLst>
</file>

<file path=ppt/tags/tag4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od0GCmrcwYHDcKxeYTRkQ"/>
</p:tagLst>
</file>

<file path=ppt/tags/tag4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y09TVm6sM6_L7_ib1DW9Q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1eH3VIA5qlVJJbR1XXeIg"/>
</p:tagLst>
</file>

<file path=ppt/tags/tag4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CSS5dy0JQpvvbNguZMyCw"/>
</p:tagLst>
</file>

<file path=ppt/tags/tag4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3FUQrQXuGdk99QjxH.5BA"/>
</p:tagLst>
</file>

<file path=ppt/tags/tag4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M6syV7.MVqGVzz6DEs.Lw"/>
</p:tagLst>
</file>

<file path=ppt/tags/tag4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dYi7dciTltqyQBI.8VrVA"/>
</p:tagLst>
</file>

<file path=ppt/tags/tag4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1ts92_5pcIH2iFIfqQIHg"/>
</p:tagLst>
</file>

<file path=ppt/tags/tag4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0vR37ekMTQ3CXfy4HNkOg"/>
</p:tagLst>
</file>

<file path=ppt/tags/tag4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03L5swZhjPmmi67kLt6NQ"/>
</p:tagLst>
</file>

<file path=ppt/tags/tag4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fnfdBa9BrVxPGS5hhenzjA"/>
</p:tagLst>
</file>

<file path=ppt/tags/tag4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CNWCScetAqNm5uiAJpATw"/>
</p:tagLst>
</file>

<file path=ppt/tags/tag4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5CwwPmKcm2Fr18IgPtDaA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ObqXqYztFuvvARJ67GFJg"/>
</p:tagLst>
</file>

<file path=ppt/tags/tag4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f6n12rHcxjIuVCsy4VGPA"/>
</p:tagLst>
</file>

<file path=ppt/tags/tag4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ifAZDFehvbY1sR.fwDALQ"/>
</p:tagLst>
</file>

<file path=ppt/tags/tag4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3bawx71Gy3mwzuP.p8qew"/>
</p:tagLst>
</file>

<file path=ppt/tags/tag4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ISplIi4bx5FrWjBKviISg"/>
</p:tagLst>
</file>

<file path=ppt/tags/tag4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MRQ9f0YnznuAZWjEbO0lg"/>
</p:tagLst>
</file>

<file path=ppt/tags/tag4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vvaQf1RomuJHE2ogiidEQ"/>
</p:tagLst>
</file>

<file path=ppt/tags/tag4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zAwcEJJgWxtzxbIT9JSMA"/>
</p:tagLst>
</file>

<file path=ppt/tags/tag4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0lNEpwLEBvW2Tz9sKyUzQ"/>
</p:tagLst>
</file>

<file path=ppt/tags/tag4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dEsu2xw7iTpXpxzDUFuVg"/>
</p:tagLst>
</file>

<file path=ppt/tags/tag4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uSQB_fFiEiiihQNhuspEw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LJPIpNUmwiCP7ayKE173A"/>
</p:tagLst>
</file>

<file path=ppt/tags/tag4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7S4OwILHRRKgYpokPgfkw"/>
</p:tagLst>
</file>

<file path=ppt/tags/tag4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E4KWP_i3TNsv1onttBmfw"/>
</p:tagLst>
</file>

<file path=ppt/tags/tag4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Ghg7m834rRsLlu5VUDkWeA"/>
</p:tagLst>
</file>

<file path=ppt/tags/tag4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CzT6oW.gmUe7J6QSkxK4w"/>
</p:tagLst>
</file>

<file path=ppt/tags/tag4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d3c9Ed5sT0aSfWBq_FN4A"/>
</p:tagLst>
</file>

<file path=ppt/tags/tag4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uUozZV8H.bnYwFJYW.hRw"/>
</p:tagLst>
</file>

<file path=ppt/tags/tag4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mFSnU3IybsZJKQZ48xofg"/>
</p:tagLst>
</file>

<file path=ppt/tags/tag4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a1PUPhDlOU7tg3ofBOiQA"/>
</p:tagLst>
</file>

<file path=ppt/tags/tag4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W6k0I6Wh5U.x4qhpypwww"/>
</p:tagLst>
</file>

<file path=ppt/tags/tag4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ouF7ctCU3fYRJoOb18DaQ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NSYrLZdGx7puJ.kEvU2cg"/>
</p:tagLst>
</file>

<file path=ppt/tags/tag4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0l8X.iInqAVNt84rB3IhWw"/>
</p:tagLst>
</file>

<file path=ppt/tags/tag4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0esFvTUaMD.phdut5rl8g"/>
</p:tagLst>
</file>

<file path=ppt/tags/tag4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x4VWBgvjI4CqUhpIDc3Cw"/>
</p:tagLst>
</file>

<file path=ppt/tags/tag4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C7sWyR2As.SPTTRXGSR7A"/>
</p:tagLst>
</file>

<file path=ppt/tags/tag4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v4A3OM4Qy89exHJJfwwiw"/>
</p:tagLst>
</file>

<file path=ppt/tags/tag4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jwJAgOpRrUdqcTbQk7AXA"/>
</p:tagLst>
</file>

<file path=ppt/tags/tag4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1NkVRMsIDG7Ou_f6MhkPg"/>
</p:tagLst>
</file>

<file path=ppt/tags/tag4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2Xt_YBTttryRG3vyAnKAQ"/>
</p:tagLst>
</file>

<file path=ppt/tags/tag4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w7RitkZOeQoEubWKq97eGw"/>
</p:tagLst>
</file>

<file path=ppt/tags/tag4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e.jCoMrcQK4X24ndWcsNTA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7sCiSJuL1Ht..WRw_n0dg"/>
</p:tagLst>
</file>

<file path=ppt/tags/tag4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bBb80iw6oBlfGxswao9cGA"/>
</p:tagLst>
</file>

<file path=ppt/tags/tag4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iD_kKdlSxgbAjpfaAdImvQ"/>
</p:tagLst>
</file>

<file path=ppt/tags/tag4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9yrNwjztJv.iCM5DD2BWJg"/>
</p:tagLst>
</file>

<file path=ppt/tags/tag4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U8tFfY8eBeZi89fWC.fqEQ"/>
</p:tagLst>
</file>

<file path=ppt/tags/tag4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kpRJ_h7zMOtzIb5mEwEozw"/>
</p:tagLst>
</file>

<file path=ppt/tags/tag4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2FWXlgnMCLK6wl1gy_17A"/>
</p:tagLst>
</file>

<file path=ppt/tags/tag4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9Ly09fH5hJ53krZk1yItHg"/>
</p:tagLst>
</file>

<file path=ppt/tags/tag4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BF9MHKnJX0qnR65BpIxUw"/>
</p:tagLst>
</file>

<file path=ppt/tags/tag4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svpXAy.sTCS0C6nJ4prGkg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qZry6Y92aFGtEVLanpz3A"/>
</p:tagLst>
</file>

<file path=ppt/tags/tag4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QddRZ4RNraIRQ1Jbo0kQWA"/>
</p:tagLst>
</file>

<file path=ppt/tags/tag4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YCaN4YWP4RzSGWjtTPWDg"/>
</p:tagLst>
</file>

<file path=ppt/tags/tag4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7tvEp8SwfW7vVbpiBolfg"/>
</p:tagLst>
</file>

<file path=ppt/tags/tag4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alAp8HbQ__y.swTQJhaLA"/>
</p:tagLst>
</file>

<file path=ppt/tags/tag4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3U_diYlvJwjlPzmhmUql_g"/>
</p:tagLst>
</file>

<file path=ppt/tags/tag4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z7kZ_NjiRVSJZcQkegH5Q"/>
</p:tagLst>
</file>

<file path=ppt/tags/tag4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5wqd9YSNJfy5WzJWAbcTFA"/>
</p:tagLst>
</file>

<file path=ppt/tags/tag4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mGxDWaWehCpORcoLSVuKA"/>
</p:tagLst>
</file>

<file path=ppt/tags/tag4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ZOUQeH.n_AFC8vNbyD20Q"/>
</p:tagLst>
</file>

<file path=ppt/tags/tag4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nOh.W6BvWrrotmiAQ.jlw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3UaHJzdtQBBiRO30zjpqA"/>
</p:tagLst>
</file>

<file path=ppt/tags/tag4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fomouOn2Ft3pEZ6LhuEBg"/>
</p:tagLst>
</file>

<file path=ppt/tags/tag4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mkLliRYPpqjpgz8XhyIwA"/>
</p:tagLst>
</file>

<file path=ppt/tags/tag4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zvA.z5Hl.5_ymkX1CAVgA"/>
</p:tagLst>
</file>

<file path=ppt/tags/tag4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gorObCOxt1iiWEq6hD7Cw"/>
</p:tagLst>
</file>

<file path=ppt/tags/tag4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WsiyhATIUwMh5D8w3AIBw"/>
</p:tagLst>
</file>

<file path=ppt/tags/tag4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TFPLAYOUTENABLED" val="1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g.kYdNcZbfqgKAlHYZo3g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7ApcpKXK_JQUcUG6_.U2w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TfFzMX.RxsZRjOeKMsDSHw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R79PiihI7gRVoihrzEDgA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T5EFQsRaE3fxmkmPZEw9Q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EgLusDbJNXbtKg9Nbiukw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6FGUUwLXoQYXoG607GhNkg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goROTC6_mm2ZMIu9wvukg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IJaDL_mGmv6Zdjm3rpSM6w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gCNarQ7U67oqYJPmKpfkw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t3iv8NWQxGW_XKa9VTVSw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YrE6lRqVlg7BcV5CPMXEA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9M7NwY3tTKIbJ9vjo3HxQ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GE5a2VGYNRRUWQn8O85OA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03m6J0O8MBA.c7bwSORIQ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KKaWKY5ZMEABbfN7bCcHyw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_TzcGBeCjbwLvUKIrIr.ew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tsHIQsQJnCXxe_GzhDJgQ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lj4bDF2zjQXfAlTlrz7Ng"/>
</p:tagLst>
</file>

<file path=ppt/tags/tag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YsICWvsMEqAAKYyE0A5TFw"/>
</p:tagLst>
</file>

<file path=ppt/tags/tag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UVLrfDf91oZYPeQ9HBqLnA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xUEWcTs_2HTf_FnoZLxtbw"/>
</p:tagLst>
</file>

<file path=ppt/tags/tag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sShSKp5FFfol7a5U8IGXA"/>
</p:tagLst>
</file>

<file path=ppt/tags/tag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ptli3qviV9HkPzlA4EBFw"/>
</p:tagLst>
</file>

<file path=ppt/tags/tag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5nqUmW1RurZEFY6mP6fJw"/>
</p:tagLst>
</file>

<file path=ppt/tags/tag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M8gW.O.MfH.OKjLnL8YtEA"/>
</p:tagLst>
</file>

<file path=ppt/tags/tag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zj5W7B28zohflzidZ.6Plw"/>
</p:tagLst>
</file>

<file path=ppt/tags/tag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4mopYdOEwsVs1Bnp6YAXDQ"/>
</p:tagLst>
</file>

<file path=ppt/tags/tag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2XEd_2e9tdjCs18JtlhJw"/>
</p:tagLst>
</file>

<file path=ppt/tags/tag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VJY_48ZrlMdfmQuH9x0CA"/>
</p:tagLst>
</file>

<file path=ppt/tags/tag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CENY2izJt6CDLepKpUqDjQ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nSlxNsPP8khDARXnywe32A"/>
</p:tagLst>
</file>

<file path=ppt/tags/tag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2qPNPz0R5Ht2aYS7dqWflA"/>
</p:tagLst>
</file>

<file path=ppt/tags/tag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d7lupa7nGPkLRpLVrrAwTg"/>
</p:tagLst>
</file>

<file path=ppt/tags/tag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HAux.Juz_nP9Mcez2WviQ"/>
</p:tagLst>
</file>

<file path=ppt/tags/tag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roWef4sqGL1Dp2EMlS00w"/>
</p:tagLst>
</file>

<file path=ppt/tags/tag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hsNp7Skbs3KKgAQ0A05tQ"/>
</p:tagLst>
</file>

<file path=ppt/tags/tag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joCEnH8e8VRIHpeb3SAV.Q"/>
</p:tagLst>
</file>

<file path=ppt/tags/tag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w2GDka0nZ8F4DlIfs7cQMg"/>
</p:tagLst>
</file>

<file path=ppt/tags/tag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lUp4dzxhjy3Ap.x3Nj69cQ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.lYSAVq7yNH77FTXIBbug"/>
</p:tagLst>
</file>

<file path=ppt/tags/tag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F9e6OuDjqV9Ssrb4gfHrg"/>
</p:tagLst>
</file>

<file path=ppt/tags/tag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pxG9XzeGIGsEiWooElyCA"/>
</p:tagLst>
</file>

<file path=ppt/tags/tag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Ao0MMxUsoOq0H3jUghxK1A"/>
</p:tagLst>
</file>

<file path=ppt/tags/tag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cjS5P9MU9cvcu275nGdhw"/>
</p:tagLst>
</file>

<file path=ppt/tags/tag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y_UZMhSmJNb7IGwjfXFnA"/>
</p:tagLst>
</file>

<file path=ppt/tags/tag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p.noQdTZgw6XfgEo2jyYcw"/>
</p:tagLst>
</file>

<file path=ppt/tags/tag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BKw157zflYW0UXqZAUZTSA"/>
</p:tagLst>
</file>

<file path=ppt/tags/tag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E2fFJ5rZTJ4VymnvDqBjEw"/>
</p:tagLst>
</file>

<file path=ppt/tags/tag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VnREvIlCbjFopSSxtkdcXA"/>
</p:tagLst>
</file>

<file path=ppt/theme/theme1.xml><?xml version="1.0" encoding="utf-8"?>
<a:theme xmlns:a="http://schemas.openxmlformats.org/drawingml/2006/main" name="1_CKI Titles and Dividers">
  <a:themeElements>
    <a:clrScheme name="CKI Colors">
      <a:dk1>
        <a:srgbClr val="000000"/>
      </a:dk1>
      <a:lt1>
        <a:srgbClr val="FFFFFF"/>
      </a:lt1>
      <a:dk2>
        <a:srgbClr val="D6D6D6"/>
      </a:dk2>
      <a:lt2>
        <a:srgbClr val="5C5C5C"/>
      </a:lt2>
      <a:accent1>
        <a:srgbClr val="009BDB"/>
      </a:accent1>
      <a:accent2>
        <a:srgbClr val="002230"/>
      </a:accent2>
      <a:accent3>
        <a:srgbClr val="805BC9"/>
      </a:accent3>
      <a:accent4>
        <a:srgbClr val="A73DA7"/>
      </a:accent4>
      <a:accent5>
        <a:srgbClr val="D0227C"/>
      </a:accent5>
      <a:accent6>
        <a:srgbClr val="34A398"/>
      </a:accent6>
      <a:hlink>
        <a:srgbClr val="46647B"/>
      </a:hlink>
      <a:folHlink>
        <a:srgbClr val="7891AA"/>
      </a:folHlink>
    </a:clrScheme>
    <a:fontScheme name="Arial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gray">
        <a:solidFill>
          <a:schemeClr val="bg1"/>
        </a:solidFill>
        <a:ln w="9525">
          <a:solidFill>
            <a:schemeClr val="tx1"/>
          </a:solidFill>
        </a:ln>
      </a:spPr>
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<a:prstTxWarp prst="textNoShape">
          <a:avLst/>
        </a:prstTxWarp>
        <a:noAutofit/>
      </a:bodyPr>
      <a:lstStyle>
        <a:defPPr marL="0" indent="0" algn="ctr">
          <a:buNone/>
          <a:defRPr sz="1600" dirty="0" err="1" smtClean="0">
            <a:solidFill>
              <a:schemeClr val="tx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 w="9525" cap="flat">
          <a:solidFill>
            <a:schemeClr val="tx1"/>
          </a:solidFill>
          <a:miter lim="800000"/>
          <a:tailEnd type="none" w="med" len="lg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solidFill>
          <a:srgbClr val="E3E8EE"/>
        </a:solidFill>
      </a:spPr>
      <a:bodyPr wrap="square" lIns="137160" tIns="137160" rIns="274320" bIns="137160" rtlCol="0">
        <a:spAutoFit/>
      </a:bodyPr>
      <a:lstStyle>
        <a:defPPr marL="0" indent="0" algn="l">
          <a:spcBef>
            <a:spcPts val="600"/>
          </a:spcBef>
          <a:spcAft>
            <a:spcPts val="600"/>
          </a:spcAft>
          <a:buNone/>
          <a:defRPr sz="1250" b="1" dirty="0"/>
        </a:defPPr>
      </a:lstStyle>
    </a:txDef>
  </a:objectDefaults>
  <a:extraClrSchemeLst/>
  <a:extLst>
    <a:ext uri="{05A4C25C-085E-4340-85A3-A5531E510DB2}">
      <thm15:themeFamily xmlns:thm15="http://schemas.microsoft.com/office/thememl/2012/main" name="260209_CKI Slide Master Template_Blank" id="{3AE3FECB-E4B3-1943-B5F9-C3C8FB75BC91}" vid="{5E17AC61-1C3F-3E45-B48E-CB11955F1081}"/>
    </a:ext>
  </a:extLst>
</a:theme>
</file>

<file path=ppt/theme/theme2.xml><?xml version="1.0" encoding="utf-8"?>
<a:theme xmlns:a="http://schemas.openxmlformats.org/drawingml/2006/main" name="1_CKI Content Slides">
  <a:themeElements>
    <a:clrScheme name="CKI Colors">
      <a:dk1>
        <a:srgbClr val="000000"/>
      </a:dk1>
      <a:lt1>
        <a:srgbClr val="FFFFFF"/>
      </a:lt1>
      <a:dk2>
        <a:srgbClr val="D6D6D6"/>
      </a:dk2>
      <a:lt2>
        <a:srgbClr val="5C5C5C"/>
      </a:lt2>
      <a:accent1>
        <a:srgbClr val="009BDB"/>
      </a:accent1>
      <a:accent2>
        <a:srgbClr val="002230"/>
      </a:accent2>
      <a:accent3>
        <a:srgbClr val="805BC9"/>
      </a:accent3>
      <a:accent4>
        <a:srgbClr val="A73DA7"/>
      </a:accent4>
      <a:accent5>
        <a:srgbClr val="D0227C"/>
      </a:accent5>
      <a:accent6>
        <a:srgbClr val="34A398"/>
      </a:accent6>
      <a:hlink>
        <a:srgbClr val="46647B"/>
      </a:hlink>
      <a:folHlink>
        <a:srgbClr val="7891AA"/>
      </a:folHlink>
    </a:clrScheme>
    <a:fontScheme name="Arial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gray">
        <a:solidFill>
          <a:schemeClr val="bg1"/>
        </a:solidFill>
        <a:ln w="9525">
          <a:solidFill>
            <a:schemeClr val="tx1"/>
          </a:solidFill>
        </a:ln>
      </a:spPr>
      <a:bodyPr rot="0" spcFirstLastPara="0" vertOverflow="overflow" horzOverflow="overflow" vert="horz" wrap="square" lIns="36000" tIns="36000" rIns="36000" bIns="36000" numCol="1" spcCol="0" rtlCol="0" fromWordArt="0" anchor="t" anchorCtr="0" forceAA="0" compatLnSpc="1">
        <a:prstTxWarp prst="textNoShape">
          <a:avLst/>
        </a:prstTxWarp>
        <a:noAutofit/>
      </a:bodyPr>
      <a:lstStyle>
        <a:defPPr marL="0" indent="0" algn="ctr">
          <a:buNone/>
          <a:defRPr sz="1600" dirty="0" err="1" smtClean="0">
            <a:solidFill>
              <a:schemeClr val="tx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 w="9525" cap="flat">
          <a:solidFill>
            <a:schemeClr val="tx1"/>
          </a:solidFill>
          <a:miter lim="800000"/>
          <a:tailEnd type="none" w="med" len="lg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solidFill>
          <a:srgbClr val="E3E8EE"/>
        </a:solidFill>
      </a:spPr>
      <a:bodyPr wrap="square" lIns="137160" tIns="137160" rIns="274320" bIns="137160" rtlCol="0">
        <a:spAutoFit/>
      </a:bodyPr>
      <a:lstStyle>
        <a:defPPr marL="0" indent="0" algn="l">
          <a:spcBef>
            <a:spcPts val="600"/>
          </a:spcBef>
          <a:spcAft>
            <a:spcPts val="600"/>
          </a:spcAft>
          <a:buNone/>
          <a:defRPr sz="1250" b="1" dirty="0"/>
        </a:defPPr>
      </a:lstStyle>
    </a:txDef>
  </a:objectDefaults>
  <a:extraClrSchemeLst/>
  <a:extLst>
    <a:ext uri="{05A4C25C-085E-4340-85A3-A5531E510DB2}">
      <thm15:themeFamily xmlns:thm15="http://schemas.microsoft.com/office/thememl/2012/main" name="260209_CKI Slide Master Template_Blank" id="{3AE3FECB-E4B3-1943-B5F9-C3C8FB75BC91}" vid="{F551DEC2-CDEC-944A-BD8A-37EF3D09811E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CKI Titles and Dividers</Template>
  <TotalTime>59</TotalTime>
  <Words>6353</Words>
  <Application>Microsoft Office PowerPoint</Application>
  <PresentationFormat>Widescreen</PresentationFormat>
  <Paragraphs>780</Paragraphs>
  <Slides>19</Slides>
  <Notes>4</Notes>
  <HiddenSlides>0</HiddenSlides>
  <MMClips>0</MMClips>
  <ScaleCrop>false</ScaleCrop>
  <HeadingPairs>
    <vt:vector size="8" baseType="variant">
      <vt:variant>
        <vt:lpstr>Fonts Used</vt:lpstr>
      </vt:variant>
      <vt:variant>
        <vt:i4>5</vt:i4>
      </vt:variant>
      <vt:variant>
        <vt:lpstr>Theme</vt:lpstr>
      </vt:variant>
      <vt:variant>
        <vt:i4>2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19</vt:i4>
      </vt:variant>
    </vt:vector>
  </HeadingPairs>
  <TitlesOfParts>
    <vt:vector size="27" baseType="lpstr">
      <vt:lpstr>Aptos</vt:lpstr>
      <vt:lpstr>Arial</vt:lpstr>
      <vt:lpstr>Arial (Body)</vt:lpstr>
      <vt:lpstr>Calibri</vt:lpstr>
      <vt:lpstr>Wingdings</vt:lpstr>
      <vt:lpstr>1_CKI Titles and Dividers</vt:lpstr>
      <vt:lpstr>1_CKI Content Slides</vt:lpstr>
      <vt:lpstr>think-cell Slide</vt:lpstr>
      <vt:lpstr>Decarbonizing Cement</vt:lpstr>
      <vt:lpstr>Cement and concrete production account for ~5% to 8% of global CO2 emissions, mostly scope 1</vt:lpstr>
      <vt:lpstr>China has dominated cement production for the past decade, but share expected to decline while emerging markets’ demand grows</vt:lpstr>
      <vt:lpstr>Clinker production is ~85% of cement emissions; dry-kiln adoption has led to significant efficiency gains</vt:lpstr>
      <vt:lpstr>Clinker production ~85% of cement emissions; lower clinker-to-cement ratio can drive marginal emissions reductions</vt:lpstr>
      <vt:lpstr>Concrete demand is expected to rise at a ~1.4% CAGR by 2050, driving an increase in absolute cement emissions</vt:lpstr>
      <vt:lpstr>Cost-effective, deployable solutions can partially abate cement emissions; full decarbonization requires emerging technologies</vt:lpstr>
      <vt:lpstr>Emerging technologies like thermal batteries, alternative feedstock, and electrochemistry are key to achieving full decarbonization</vt:lpstr>
      <vt:lpstr>Blended cements partially replace clinker, reducing emissions with minor changes to production process or added costs</vt:lpstr>
      <vt:lpstr>Financing, operating, and stakeholder barriers are preventing the adoption of low-carbon cement and concrete</vt:lpstr>
      <vt:lpstr>High CapEx and long horizons mean climate hard-tech startups must overcome technological and commercial ‘Valleys of Death’</vt:lpstr>
      <vt:lpstr>Capital efficiency key to overcoming technological Valley of Death; risk transfer across value chain key for commercial valley</vt:lpstr>
      <vt:lpstr>Investment capacity and infrastructure drive CCUS in Global North; clay reserves and capital constraints drive LC3 in South </vt:lpstr>
      <vt:lpstr>U.S., China, and EU + UK have deployed policies across the full carrots-sticks spectrum to incentivize cement decarbonization</vt:lpstr>
      <vt:lpstr>EU + UK and China are tightening restrictive policies; U.S. is pulling back on incentive-based support</vt:lpstr>
      <vt:lpstr>As EU ETS free allowances phase out, carbon is projected to represent ~30% to 50% of cement costs by 2034</vt:lpstr>
      <vt:lpstr>Different roadmaps consider efficiency, material substitution, and CCUS as key decarbonization levers, with CCUS abating ~36%-50%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Decarbonizing Cement</dc:title>
  <dc:creator>ih2428</dc:creator>
  <cp:lastModifiedBy>Gernot Wagner</cp:lastModifiedBy>
  <cp:revision>91</cp:revision>
  <dcterms:created xsi:type="dcterms:W3CDTF">2024-08-07T19:29:27Z</dcterms:created>
  <dcterms:modified xsi:type="dcterms:W3CDTF">2026-07-16T17:02:03Z</dcterms:modified>
</cp:coreProperties>
</file>